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4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5.xml" ContentType="application/vnd.openxmlformats-officedocument.theme+xml"/>
  <Override PartName="/ppt/slideLayouts/slideLayout43.xml" ContentType="application/vnd.openxmlformats-officedocument.presentationml.slideLayout+xml"/>
  <Override PartName="/ppt/theme/theme6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  <p:sldMasterId id="2147483666" r:id="rId5"/>
    <p:sldMasterId id="2147483683" r:id="rId6"/>
    <p:sldMasterId id="2147483689" r:id="rId7"/>
    <p:sldMasterId id="2147483717" r:id="rId8"/>
    <p:sldMasterId id="2147483729" r:id="rId9"/>
    <p:sldMasterId id="2147483768" r:id="rId10"/>
  </p:sldMasterIdLst>
  <p:notesMasterIdLst>
    <p:notesMasterId r:id="rId12"/>
  </p:notesMasterIdLst>
  <p:sldIdLst>
    <p:sldId id="2147377856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689B3DF8-E3C0-4024-AE58-734028B7B954}">
          <p14:sldIdLst>
            <p14:sldId id="2147377856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C744D"/>
    <a:srgbClr val="F8AF0B"/>
    <a:srgbClr val="1164A6"/>
    <a:srgbClr val="96A43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8D6E322-64DD-A748-8557-BCAF9AAC604E}" v="1" dt="2023-09-29T00:54:02.017"/>
    <p1510:client id="{58D82E95-198A-4DB1-B3B1-DC965F8167C0}" vWet="4" dt="2023-09-29T00:52:53.380"/>
    <p1510:client id="{DD502919-BFB5-49DF-8893-8D7D94D71D20}" v="16" dt="2023-09-29T00:25:47.92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105" d="100"/>
          <a:sy n="105" d="100"/>
        </p:scale>
        <p:origin x="834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presProps" Target="presProps.xml"/><Relationship Id="rId3" Type="http://schemas.openxmlformats.org/officeDocument/2006/relationships/customXml" Target="../customXml/item3.xml"/><Relationship Id="rId7" Type="http://schemas.openxmlformats.org/officeDocument/2006/relationships/slideMaster" Target="slideMasters/slideMaster4.xml"/><Relationship Id="rId12" Type="http://schemas.openxmlformats.org/officeDocument/2006/relationships/notesMaster" Target="notesMasters/notesMaster1.xml"/><Relationship Id="rId17" Type="http://schemas.microsoft.com/office/2015/10/relationships/revisionInfo" Target="revisionInfo.xml"/><Relationship Id="rId2" Type="http://schemas.openxmlformats.org/officeDocument/2006/relationships/customXml" Target="../customXml/item2.xml"/><Relationship Id="rId16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1.xml"/><Relationship Id="rId5" Type="http://schemas.openxmlformats.org/officeDocument/2006/relationships/slideMaster" Target="slideMasters/slideMaster2.xml"/><Relationship Id="rId15" Type="http://schemas.openxmlformats.org/officeDocument/2006/relationships/theme" Target="theme/theme1.xml"/><Relationship Id="rId10" Type="http://schemas.openxmlformats.org/officeDocument/2006/relationships/slideMaster" Target="slideMasters/slideMaster7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% dif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Sheet1!$A$2:$A$72</c:f>
              <c:numCache>
                <c:formatCode>m/d/yyyy</c:formatCode>
                <c:ptCount val="71"/>
                <c:pt idx="0">
                  <c:v>43496</c:v>
                </c:pt>
                <c:pt idx="1">
                  <c:v>43524</c:v>
                </c:pt>
                <c:pt idx="2">
                  <c:v>43555</c:v>
                </c:pt>
                <c:pt idx="3">
                  <c:v>43585</c:v>
                </c:pt>
                <c:pt idx="4">
                  <c:v>43616</c:v>
                </c:pt>
                <c:pt idx="5">
                  <c:v>43646</c:v>
                </c:pt>
                <c:pt idx="6">
                  <c:v>43677</c:v>
                </c:pt>
                <c:pt idx="7">
                  <c:v>43708</c:v>
                </c:pt>
                <c:pt idx="8">
                  <c:v>43738</c:v>
                </c:pt>
                <c:pt idx="9">
                  <c:v>43769</c:v>
                </c:pt>
                <c:pt idx="10">
                  <c:v>43799</c:v>
                </c:pt>
                <c:pt idx="11">
                  <c:v>43830</c:v>
                </c:pt>
                <c:pt idx="12">
                  <c:v>43861</c:v>
                </c:pt>
                <c:pt idx="13">
                  <c:v>43890</c:v>
                </c:pt>
                <c:pt idx="14">
                  <c:v>43921</c:v>
                </c:pt>
                <c:pt idx="15">
                  <c:v>43951</c:v>
                </c:pt>
                <c:pt idx="16">
                  <c:v>43982</c:v>
                </c:pt>
                <c:pt idx="17">
                  <c:v>44012</c:v>
                </c:pt>
                <c:pt idx="18">
                  <c:v>44043</c:v>
                </c:pt>
                <c:pt idx="19">
                  <c:v>44074</c:v>
                </c:pt>
                <c:pt idx="20">
                  <c:v>44104</c:v>
                </c:pt>
                <c:pt idx="21">
                  <c:v>44135</c:v>
                </c:pt>
                <c:pt idx="22">
                  <c:v>44165</c:v>
                </c:pt>
                <c:pt idx="23">
                  <c:v>44196</c:v>
                </c:pt>
                <c:pt idx="24">
                  <c:v>44227</c:v>
                </c:pt>
                <c:pt idx="25">
                  <c:v>44255</c:v>
                </c:pt>
                <c:pt idx="26">
                  <c:v>44286</c:v>
                </c:pt>
                <c:pt idx="27">
                  <c:v>44316</c:v>
                </c:pt>
                <c:pt idx="28">
                  <c:v>44347</c:v>
                </c:pt>
                <c:pt idx="29">
                  <c:v>44377</c:v>
                </c:pt>
                <c:pt idx="30">
                  <c:v>44408</c:v>
                </c:pt>
                <c:pt idx="31">
                  <c:v>44439</c:v>
                </c:pt>
                <c:pt idx="32">
                  <c:v>44469</c:v>
                </c:pt>
                <c:pt idx="33">
                  <c:v>44500</c:v>
                </c:pt>
                <c:pt idx="34">
                  <c:v>44530</c:v>
                </c:pt>
                <c:pt idx="35">
                  <c:v>44561</c:v>
                </c:pt>
                <c:pt idx="36">
                  <c:v>44592</c:v>
                </c:pt>
                <c:pt idx="37">
                  <c:v>44620</c:v>
                </c:pt>
                <c:pt idx="38">
                  <c:v>44651</c:v>
                </c:pt>
                <c:pt idx="39">
                  <c:v>44681</c:v>
                </c:pt>
                <c:pt idx="40">
                  <c:v>44712</c:v>
                </c:pt>
                <c:pt idx="41">
                  <c:v>44742</c:v>
                </c:pt>
                <c:pt idx="42">
                  <c:v>44773</c:v>
                </c:pt>
                <c:pt idx="43">
                  <c:v>44804</c:v>
                </c:pt>
                <c:pt idx="44">
                  <c:v>44834</c:v>
                </c:pt>
                <c:pt idx="45">
                  <c:v>44865</c:v>
                </c:pt>
                <c:pt idx="46">
                  <c:v>44895</c:v>
                </c:pt>
                <c:pt idx="47">
                  <c:v>44926</c:v>
                </c:pt>
                <c:pt idx="48">
                  <c:v>44957</c:v>
                </c:pt>
                <c:pt idx="49">
                  <c:v>44985</c:v>
                </c:pt>
                <c:pt idx="50">
                  <c:v>45016</c:v>
                </c:pt>
                <c:pt idx="51">
                  <c:v>45046</c:v>
                </c:pt>
                <c:pt idx="52">
                  <c:v>45077</c:v>
                </c:pt>
                <c:pt idx="53">
                  <c:v>45107</c:v>
                </c:pt>
                <c:pt idx="54">
                  <c:v>45138</c:v>
                </c:pt>
                <c:pt idx="55">
                  <c:v>45169</c:v>
                </c:pt>
                <c:pt idx="56">
                  <c:v>45199</c:v>
                </c:pt>
                <c:pt idx="57">
                  <c:v>45230</c:v>
                </c:pt>
                <c:pt idx="58">
                  <c:v>45260</c:v>
                </c:pt>
                <c:pt idx="59">
                  <c:v>45291</c:v>
                </c:pt>
                <c:pt idx="60">
                  <c:v>45322</c:v>
                </c:pt>
                <c:pt idx="61">
                  <c:v>45351</c:v>
                </c:pt>
                <c:pt idx="62">
                  <c:v>45382</c:v>
                </c:pt>
                <c:pt idx="63">
                  <c:v>45412</c:v>
                </c:pt>
                <c:pt idx="64">
                  <c:v>45443</c:v>
                </c:pt>
                <c:pt idx="65">
                  <c:v>45473</c:v>
                </c:pt>
                <c:pt idx="66">
                  <c:v>45504</c:v>
                </c:pt>
                <c:pt idx="67">
                  <c:v>45535</c:v>
                </c:pt>
                <c:pt idx="68">
                  <c:v>45565</c:v>
                </c:pt>
                <c:pt idx="69">
                  <c:v>45596</c:v>
                </c:pt>
                <c:pt idx="70">
                  <c:v>45626</c:v>
                </c:pt>
              </c:numCache>
            </c:numRef>
          </c:cat>
          <c:val>
            <c:numRef>
              <c:f>Sheet1!$B$2:$B$72</c:f>
              <c:numCache>
                <c:formatCode>0%</c:formatCode>
                <c:ptCount val="71"/>
                <c:pt idx="0">
                  <c:v>0.12011337459177117</c:v>
                </c:pt>
                <c:pt idx="1">
                  <c:v>0.13198513740504222</c:v>
                </c:pt>
                <c:pt idx="2">
                  <c:v>0.16180352238364268</c:v>
                </c:pt>
                <c:pt idx="3">
                  <c:v>0.12788746644729235</c:v>
                </c:pt>
                <c:pt idx="4">
                  <c:v>0.14885817373261978</c:v>
                </c:pt>
                <c:pt idx="5">
                  <c:v>0.11079352097198729</c:v>
                </c:pt>
                <c:pt idx="6">
                  <c:v>0.1462636032216354</c:v>
                </c:pt>
                <c:pt idx="7">
                  <c:v>0.10928173023095117</c:v>
                </c:pt>
                <c:pt idx="8">
                  <c:v>8.9769916472240946E-2</c:v>
                </c:pt>
                <c:pt idx="9">
                  <c:v>0.13029237972565505</c:v>
                </c:pt>
                <c:pt idx="10">
                  <c:v>8.83105375562135E-2</c:v>
                </c:pt>
                <c:pt idx="11">
                  <c:v>0.13986586643522994</c:v>
                </c:pt>
                <c:pt idx="12">
                  <c:v>0.14548015428719527</c:v>
                </c:pt>
                <c:pt idx="13">
                  <c:v>0.15678801902115613</c:v>
                </c:pt>
                <c:pt idx="14">
                  <c:v>0.10434287544996992</c:v>
                </c:pt>
                <c:pt idx="15">
                  <c:v>6.9516289916178017E-2</c:v>
                </c:pt>
                <c:pt idx="16">
                  <c:v>0.14619764540550459</c:v>
                </c:pt>
                <c:pt idx="17">
                  <c:v>0.13107020212722248</c:v>
                </c:pt>
                <c:pt idx="18">
                  <c:v>0.10385697012472413</c:v>
                </c:pt>
                <c:pt idx="19">
                  <c:v>8.7251351030351934E-2</c:v>
                </c:pt>
                <c:pt idx="20">
                  <c:v>0.10198634307054344</c:v>
                </c:pt>
                <c:pt idx="21">
                  <c:v>0.11935487880954962</c:v>
                </c:pt>
                <c:pt idx="22">
                  <c:v>5.9203568898215889E-2</c:v>
                </c:pt>
                <c:pt idx="23">
                  <c:v>5.4935163133807453E-2</c:v>
                </c:pt>
                <c:pt idx="24">
                  <c:v>6.3307714781726226E-2</c:v>
                </c:pt>
                <c:pt idx="25">
                  <c:v>6.4162124890671163E-2</c:v>
                </c:pt>
                <c:pt idx="26">
                  <c:v>9.5396628994157087E-2</c:v>
                </c:pt>
                <c:pt idx="27">
                  <c:v>9.2670296240872099E-2</c:v>
                </c:pt>
                <c:pt idx="28">
                  <c:v>8.6694295066377144E-2</c:v>
                </c:pt>
                <c:pt idx="29">
                  <c:v>7.2491289580484425E-2</c:v>
                </c:pt>
                <c:pt idx="30">
                  <c:v>8.7166195862059051E-2</c:v>
                </c:pt>
                <c:pt idx="31">
                  <c:v>9.6351430394498727E-2</c:v>
                </c:pt>
                <c:pt idx="32">
                  <c:v>9.6963088242349241E-2</c:v>
                </c:pt>
                <c:pt idx="33">
                  <c:v>8.9784178083474803E-2</c:v>
                </c:pt>
                <c:pt idx="34">
                  <c:v>8.69883796760344E-2</c:v>
                </c:pt>
                <c:pt idx="35">
                  <c:v>6.9413947271519102E-2</c:v>
                </c:pt>
                <c:pt idx="36">
                  <c:v>0.12312515230617525</c:v>
                </c:pt>
                <c:pt idx="37">
                  <c:v>0.10407770121963057</c:v>
                </c:pt>
                <c:pt idx="38">
                  <c:v>9.7069621881444926E-2</c:v>
                </c:pt>
                <c:pt idx="39">
                  <c:v>0.13699657945137067</c:v>
                </c:pt>
                <c:pt idx="40">
                  <c:v>0.10459648134242089</c:v>
                </c:pt>
                <c:pt idx="41">
                  <c:v>0.12848698611172063</c:v>
                </c:pt>
                <c:pt idx="42">
                  <c:v>0.12272531331089316</c:v>
                </c:pt>
                <c:pt idx="43">
                  <c:v>0.11552936579377926</c:v>
                </c:pt>
                <c:pt idx="44">
                  <c:v>7.3872828350909941E-2</c:v>
                </c:pt>
                <c:pt idx="45">
                  <c:v>5.2235769073357523E-2</c:v>
                </c:pt>
                <c:pt idx="46">
                  <c:v>5.7569294700112086E-2</c:v>
                </c:pt>
                <c:pt idx="47">
                  <c:v>0.13570978647054152</c:v>
                </c:pt>
                <c:pt idx="48">
                  <c:v>0.11730100109153722</c:v>
                </c:pt>
                <c:pt idx="49">
                  <c:v>0.168304769185675</c:v>
                </c:pt>
                <c:pt idx="50">
                  <c:v>0.16405106475861314</c:v>
                </c:pt>
                <c:pt idx="51">
                  <c:v>0.14381262314448706</c:v>
                </c:pt>
                <c:pt idx="52">
                  <c:v>0.1571705203760333</c:v>
                </c:pt>
                <c:pt idx="53">
                  <c:v>0.21911392430354562</c:v>
                </c:pt>
                <c:pt idx="54">
                  <c:v>0.11686089066185899</c:v>
                </c:pt>
                <c:pt idx="55">
                  <c:v>0.16429885689114684</c:v>
                </c:pt>
                <c:pt idx="56">
                  <c:v>0.20825059149027469</c:v>
                </c:pt>
                <c:pt idx="57">
                  <c:v>0.20425240404136152</c:v>
                </c:pt>
                <c:pt idx="58">
                  <c:v>0.26357009274331028</c:v>
                </c:pt>
                <c:pt idx="59">
                  <c:v>0.12095527482403069</c:v>
                </c:pt>
                <c:pt idx="60">
                  <c:v>0.14312169787174306</c:v>
                </c:pt>
                <c:pt idx="61">
                  <c:v>0.17595186422714507</c:v>
                </c:pt>
                <c:pt idx="62">
                  <c:v>0.20746246329577622</c:v>
                </c:pt>
                <c:pt idx="63">
                  <c:v>0.18526757602378799</c:v>
                </c:pt>
                <c:pt idx="64">
                  <c:v>0.11992403793243656</c:v>
                </c:pt>
                <c:pt idx="65">
                  <c:v>0.14435581978287179</c:v>
                </c:pt>
                <c:pt idx="66">
                  <c:v>0.14403338630547949</c:v>
                </c:pt>
                <c:pt idx="67">
                  <c:v>0.19533654393222319</c:v>
                </c:pt>
                <c:pt idx="68">
                  <c:v>0.15988726958486518</c:v>
                </c:pt>
                <c:pt idx="69">
                  <c:v>0.17983057162792287</c:v>
                </c:pt>
                <c:pt idx="70">
                  <c:v>0.16992366796963101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3E-44EC-802A-1203D4324D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142949647"/>
        <c:axId val="1430002943"/>
      </c:bar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Actual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Sheet1!$A$2:$A$72</c:f>
              <c:numCache>
                <c:formatCode>m/d/yyyy</c:formatCode>
                <c:ptCount val="71"/>
                <c:pt idx="0">
                  <c:v>43496</c:v>
                </c:pt>
                <c:pt idx="1">
                  <c:v>43524</c:v>
                </c:pt>
                <c:pt idx="2">
                  <c:v>43555</c:v>
                </c:pt>
                <c:pt idx="3">
                  <c:v>43585</c:v>
                </c:pt>
                <c:pt idx="4">
                  <c:v>43616</c:v>
                </c:pt>
                <c:pt idx="5">
                  <c:v>43646</c:v>
                </c:pt>
                <c:pt idx="6">
                  <c:v>43677</c:v>
                </c:pt>
                <c:pt idx="7">
                  <c:v>43708</c:v>
                </c:pt>
                <c:pt idx="8">
                  <c:v>43738</c:v>
                </c:pt>
                <c:pt idx="9">
                  <c:v>43769</c:v>
                </c:pt>
                <c:pt idx="10">
                  <c:v>43799</c:v>
                </c:pt>
                <c:pt idx="11">
                  <c:v>43830</c:v>
                </c:pt>
                <c:pt idx="12">
                  <c:v>43861</c:v>
                </c:pt>
                <c:pt idx="13">
                  <c:v>43890</c:v>
                </c:pt>
                <c:pt idx="14">
                  <c:v>43921</c:v>
                </c:pt>
                <c:pt idx="15">
                  <c:v>43951</c:v>
                </c:pt>
                <c:pt idx="16">
                  <c:v>43982</c:v>
                </c:pt>
                <c:pt idx="17">
                  <c:v>44012</c:v>
                </c:pt>
                <c:pt idx="18">
                  <c:v>44043</c:v>
                </c:pt>
                <c:pt idx="19">
                  <c:v>44074</c:v>
                </c:pt>
                <c:pt idx="20">
                  <c:v>44104</c:v>
                </c:pt>
                <c:pt idx="21">
                  <c:v>44135</c:v>
                </c:pt>
                <c:pt idx="22">
                  <c:v>44165</c:v>
                </c:pt>
                <c:pt idx="23">
                  <c:v>44196</c:v>
                </c:pt>
                <c:pt idx="24">
                  <c:v>44227</c:v>
                </c:pt>
                <c:pt idx="25">
                  <c:v>44255</c:v>
                </c:pt>
                <c:pt idx="26">
                  <c:v>44286</c:v>
                </c:pt>
                <c:pt idx="27">
                  <c:v>44316</c:v>
                </c:pt>
                <c:pt idx="28">
                  <c:v>44347</c:v>
                </c:pt>
                <c:pt idx="29">
                  <c:v>44377</c:v>
                </c:pt>
                <c:pt idx="30">
                  <c:v>44408</c:v>
                </c:pt>
                <c:pt idx="31">
                  <c:v>44439</c:v>
                </c:pt>
                <c:pt idx="32">
                  <c:v>44469</c:v>
                </c:pt>
                <c:pt idx="33">
                  <c:v>44500</c:v>
                </c:pt>
                <c:pt idx="34">
                  <c:v>44530</c:v>
                </c:pt>
                <c:pt idx="35">
                  <c:v>44561</c:v>
                </c:pt>
                <c:pt idx="36">
                  <c:v>44592</c:v>
                </c:pt>
                <c:pt idx="37">
                  <c:v>44620</c:v>
                </c:pt>
                <c:pt idx="38">
                  <c:v>44651</c:v>
                </c:pt>
                <c:pt idx="39">
                  <c:v>44681</c:v>
                </c:pt>
                <c:pt idx="40">
                  <c:v>44712</c:v>
                </c:pt>
                <c:pt idx="41">
                  <c:v>44742</c:v>
                </c:pt>
                <c:pt idx="42">
                  <c:v>44773</c:v>
                </c:pt>
                <c:pt idx="43">
                  <c:v>44804</c:v>
                </c:pt>
                <c:pt idx="44">
                  <c:v>44834</c:v>
                </c:pt>
                <c:pt idx="45">
                  <c:v>44865</c:v>
                </c:pt>
                <c:pt idx="46">
                  <c:v>44895</c:v>
                </c:pt>
                <c:pt idx="47">
                  <c:v>44926</c:v>
                </c:pt>
                <c:pt idx="48">
                  <c:v>44957</c:v>
                </c:pt>
                <c:pt idx="49">
                  <c:v>44985</c:v>
                </c:pt>
                <c:pt idx="50">
                  <c:v>45016</c:v>
                </c:pt>
                <c:pt idx="51">
                  <c:v>45046</c:v>
                </c:pt>
                <c:pt idx="52">
                  <c:v>45077</c:v>
                </c:pt>
                <c:pt idx="53">
                  <c:v>45107</c:v>
                </c:pt>
                <c:pt idx="54">
                  <c:v>45138</c:v>
                </c:pt>
                <c:pt idx="55">
                  <c:v>45169</c:v>
                </c:pt>
                <c:pt idx="56">
                  <c:v>45199</c:v>
                </c:pt>
                <c:pt idx="57">
                  <c:v>45230</c:v>
                </c:pt>
                <c:pt idx="58">
                  <c:v>45260</c:v>
                </c:pt>
                <c:pt idx="59">
                  <c:v>45291</c:v>
                </c:pt>
                <c:pt idx="60">
                  <c:v>45322</c:v>
                </c:pt>
                <c:pt idx="61">
                  <c:v>45351</c:v>
                </c:pt>
                <c:pt idx="62">
                  <c:v>45382</c:v>
                </c:pt>
                <c:pt idx="63">
                  <c:v>45412</c:v>
                </c:pt>
                <c:pt idx="64">
                  <c:v>45443</c:v>
                </c:pt>
                <c:pt idx="65">
                  <c:v>45473</c:v>
                </c:pt>
                <c:pt idx="66">
                  <c:v>45504</c:v>
                </c:pt>
                <c:pt idx="67">
                  <c:v>45535</c:v>
                </c:pt>
                <c:pt idx="68">
                  <c:v>45565</c:v>
                </c:pt>
                <c:pt idx="69">
                  <c:v>45596</c:v>
                </c:pt>
                <c:pt idx="70">
                  <c:v>45626</c:v>
                </c:pt>
              </c:numCache>
            </c:numRef>
          </c:cat>
          <c:val>
            <c:numRef>
              <c:f>Sheet1!$C$2:$C$72</c:f>
              <c:numCache>
                <c:formatCode>0.00</c:formatCode>
                <c:ptCount val="71"/>
                <c:pt idx="0">
                  <c:v>28.657441430727545</c:v>
                </c:pt>
                <c:pt idx="1">
                  <c:v>30.554330878877579</c:v>
                </c:pt>
                <c:pt idx="2">
                  <c:v>36.779808856093467</c:v>
                </c:pt>
                <c:pt idx="3">
                  <c:v>31.382962188915172</c:v>
                </c:pt>
                <c:pt idx="4">
                  <c:v>36.56135806708545</c:v>
                </c:pt>
                <c:pt idx="5">
                  <c:v>27.255710928831007</c:v>
                </c:pt>
                <c:pt idx="6">
                  <c:v>39.50975877506778</c:v>
                </c:pt>
                <c:pt idx="7">
                  <c:v>29.797168984946637</c:v>
                </c:pt>
                <c:pt idx="8">
                  <c:v>22.160742974524283</c:v>
                </c:pt>
                <c:pt idx="9">
                  <c:v>33.894681038233188</c:v>
                </c:pt>
                <c:pt idx="10">
                  <c:v>23.329864862196217</c:v>
                </c:pt>
                <c:pt idx="11">
                  <c:v>35.259678975474571</c:v>
                </c:pt>
                <c:pt idx="12">
                  <c:v>38.238324744481076</c:v>
                </c:pt>
                <c:pt idx="13">
                  <c:v>51.215329358163672</c:v>
                </c:pt>
                <c:pt idx="14">
                  <c:v>36.164801156655756</c:v>
                </c:pt>
                <c:pt idx="15">
                  <c:v>22.668805291887509</c:v>
                </c:pt>
                <c:pt idx="16">
                  <c:v>53.239903643438993</c:v>
                </c:pt>
                <c:pt idx="17">
                  <c:v>49.887074805805355</c:v>
                </c:pt>
                <c:pt idx="18">
                  <c:v>40.191135367890524</c:v>
                </c:pt>
                <c:pt idx="19">
                  <c:v>34.237639001062007</c:v>
                </c:pt>
                <c:pt idx="20">
                  <c:v>40.126415333860223</c:v>
                </c:pt>
                <c:pt idx="21">
                  <c:v>50.035509952390271</c:v>
                </c:pt>
                <c:pt idx="22">
                  <c:v>25.109942860614694</c:v>
                </c:pt>
                <c:pt idx="23">
                  <c:v>22.477315159816499</c:v>
                </c:pt>
                <c:pt idx="24">
                  <c:v>27.920324405993142</c:v>
                </c:pt>
                <c:pt idx="25">
                  <c:v>29.141403603548156</c:v>
                </c:pt>
                <c:pt idx="26">
                  <c:v>43.674785357877397</c:v>
                </c:pt>
                <c:pt idx="27">
                  <c:v>43.861281882412072</c:v>
                </c:pt>
                <c:pt idx="28">
                  <c:v>40.227734545049373</c:v>
                </c:pt>
                <c:pt idx="29">
                  <c:v>33.653768506863514</c:v>
                </c:pt>
                <c:pt idx="30">
                  <c:v>42.754470655728369</c:v>
                </c:pt>
                <c:pt idx="31">
                  <c:v>49.165850035294113</c:v>
                </c:pt>
                <c:pt idx="32">
                  <c:v>52.602956592104476</c:v>
                </c:pt>
                <c:pt idx="33">
                  <c:v>49.992640639051444</c:v>
                </c:pt>
                <c:pt idx="34">
                  <c:v>48.673132195577864</c:v>
                </c:pt>
                <c:pt idx="35">
                  <c:v>40.862286618912322</c:v>
                </c:pt>
                <c:pt idx="36">
                  <c:v>73.396555712264444</c:v>
                </c:pt>
                <c:pt idx="37">
                  <c:v>59.370989735169132</c:v>
                </c:pt>
                <c:pt idx="38">
                  <c:v>54.643096784045611</c:v>
                </c:pt>
                <c:pt idx="39">
                  <c:v>76.929329986470748</c:v>
                </c:pt>
                <c:pt idx="40">
                  <c:v>58.16075702268688</c:v>
                </c:pt>
                <c:pt idx="41">
                  <c:v>68.611165756748846</c:v>
                </c:pt>
                <c:pt idx="42">
                  <c:v>61.659358527388179</c:v>
                </c:pt>
                <c:pt idx="43">
                  <c:v>60.64777581285</c:v>
                </c:pt>
                <c:pt idx="44">
                  <c:v>40.208063542008347</c:v>
                </c:pt>
                <c:pt idx="45">
                  <c:v>26.826430788412551</c:v>
                </c:pt>
                <c:pt idx="46">
                  <c:v>27.440365962914314</c:v>
                </c:pt>
                <c:pt idx="47">
                  <c:v>62.236887292867777</c:v>
                </c:pt>
                <c:pt idx="48">
                  <c:v>47.354955991554789</c:v>
                </c:pt>
                <c:pt idx="49">
                  <c:v>67.147755239347987</c:v>
                </c:pt>
                <c:pt idx="50">
                  <c:v>58.906097942901397</c:v>
                </c:pt>
                <c:pt idx="51">
                  <c:v>49.698825255465692</c:v>
                </c:pt>
                <c:pt idx="52">
                  <c:v>49.02067714091794</c:v>
                </c:pt>
                <c:pt idx="53">
                  <c:v>64.030605677450922</c:v>
                </c:pt>
                <c:pt idx="54">
                  <c:v>33.207293339730313</c:v>
                </c:pt>
                <c:pt idx="55">
                  <c:v>44.756790845980305</c:v>
                </c:pt>
                <c:pt idx="56">
                  <c:v>45.283988149034201</c:v>
                </c:pt>
                <c:pt idx="57">
                  <c:v>38.041306494146625</c:v>
                </c:pt>
                <c:pt idx="58">
                  <c:v>61.122187330390659</c:v>
                </c:pt>
                <c:pt idx="59">
                  <c:v>28.902948297532731</c:v>
                </c:pt>
                <c:pt idx="60">
                  <c:v>39.931551840741776</c:v>
                </c:pt>
                <c:pt idx="61">
                  <c:v>51.097168598153104</c:v>
                </c:pt>
                <c:pt idx="62">
                  <c:v>55.006665259433476</c:v>
                </c:pt>
                <c:pt idx="63">
                  <c:v>48.337294677647122</c:v>
                </c:pt>
                <c:pt idx="64">
                  <c:v>31.11812196453991</c:v>
                </c:pt>
                <c:pt idx="65">
                  <c:v>38.627014068254397</c:v>
                </c:pt>
                <c:pt idx="66">
                  <c:v>42.419537399120657</c:v>
                </c:pt>
                <c:pt idx="67">
                  <c:v>66.730342501546488</c:v>
                </c:pt>
                <c:pt idx="68">
                  <c:v>51.927217499557571</c:v>
                </c:pt>
                <c:pt idx="69">
                  <c:v>55.51493259606616</c:v>
                </c:pt>
                <c:pt idx="70">
                  <c:v>54.492417069660576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C3E-44EC-802A-1203D4324D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77464144"/>
        <c:axId val="1877463184"/>
      </c:lineChart>
      <c:dateAx>
        <c:axId val="1142949647"/>
        <c:scaling>
          <c:orientation val="minMax"/>
        </c:scaling>
        <c:delete val="0"/>
        <c:axPos val="b"/>
        <c:numFmt formatCode="mmm\ yy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0002943"/>
        <c:crosses val="autoZero"/>
        <c:auto val="1"/>
        <c:lblOffset val="100"/>
        <c:baseTimeUnit val="months"/>
        <c:majorUnit val="5"/>
        <c:majorTimeUnit val="months"/>
      </c:dateAx>
      <c:valAx>
        <c:axId val="143000294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42949647"/>
        <c:crosses val="autoZero"/>
        <c:crossBetween val="between"/>
      </c:valAx>
      <c:valAx>
        <c:axId val="1877463184"/>
        <c:scaling>
          <c:orientation val="minMax"/>
          <c:max val="80"/>
        </c:scaling>
        <c:delete val="0"/>
        <c:axPos val="r"/>
        <c:numFmt formatCode="0.00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77464144"/>
        <c:crosses val="max"/>
        <c:crossBetween val="between"/>
      </c:valAx>
      <c:dateAx>
        <c:axId val="1877464144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1877463184"/>
        <c:auto val="1"/>
        <c:lblOffset val="100"/>
        <c:baseTimeUnit val="months"/>
      </c:date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FBA0FFC-9E73-461C-A5D8-00499A542B55}" type="datetimeFigureOut">
              <a:rPr lang="en-AU" smtClean="0"/>
              <a:t>4/11/2024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63BDD8E-1344-4D22-AA52-1986C50D14B5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8299386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 b="1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Title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163" indent="0" algn="ctr">
              <a:buNone/>
              <a:defRPr sz="2000"/>
            </a:lvl2pPr>
            <a:lvl3pPr marL="914328" indent="0" algn="ctr">
              <a:buNone/>
              <a:defRPr sz="1800"/>
            </a:lvl3pPr>
            <a:lvl4pPr marL="1371491" indent="0" algn="ctr">
              <a:buNone/>
              <a:defRPr sz="1600"/>
            </a:lvl4pPr>
            <a:lvl5pPr marL="1828656" indent="0" algn="ctr">
              <a:buNone/>
              <a:defRPr sz="1600"/>
            </a:lvl5pPr>
            <a:lvl6pPr marL="2285819" indent="0" algn="ctr">
              <a:buNone/>
              <a:defRPr sz="1600"/>
            </a:lvl6pPr>
            <a:lvl7pPr marL="2742982" indent="0" algn="ctr">
              <a:buNone/>
              <a:defRPr sz="1600"/>
            </a:lvl7pPr>
            <a:lvl8pPr marL="3200147" indent="0" algn="ctr">
              <a:buNone/>
              <a:defRPr sz="1600"/>
            </a:lvl8pPr>
            <a:lvl9pPr marL="365731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2C68B4-436A-304D-B5D8-102F5F73E8F3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061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69311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">
    <p:bg>
      <p:bgPr>
        <a:solidFill>
          <a:srgbClr val="00774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CFEF50FE-7645-492D-9616-588A39D2A504}"/>
              </a:ext>
            </a:extLst>
          </p:cNvPr>
          <p:cNvSpPr/>
          <p:nvPr userDrawn="1"/>
        </p:nvSpPr>
        <p:spPr bwMode="auto">
          <a:xfrm>
            <a:off x="10500852" y="5943600"/>
            <a:ext cx="1474839" cy="766917"/>
          </a:xfrm>
          <a:prstGeom prst="rect">
            <a:avLst/>
          </a:prstGeom>
          <a:solidFill>
            <a:srgbClr val="00774B"/>
          </a:solidFill>
          <a:ln w="25400" cap="flat" cmpd="sng" algn="ctr">
            <a:solidFill>
              <a:srgbClr val="00774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45720" tIns="22860" rIns="45720" bIns="2286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AU" sz="28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Calibri" panose="020F0502020204030204" pitchFamily="34" charset="0"/>
              <a:ea typeface="ヒラギノ角ゴ ProN W3" charset="0"/>
              <a:cs typeface="ヒラギノ角ゴ ProN W3" charset="0"/>
              <a:sym typeface="Lucida Grande" charset="0"/>
            </a:endParaRPr>
          </a:p>
        </p:txBody>
      </p:sp>
      <p:pic>
        <p:nvPicPr>
          <p:cNvPr id="3" name="Picture 2" descr="Logo, company name&#10;&#10;Description automatically generated">
            <a:extLst>
              <a:ext uri="{FF2B5EF4-FFF2-40B4-BE49-F238E27FC236}">
                <a16:creationId xmlns:a16="http://schemas.microsoft.com/office/drawing/2014/main" id="{EEA79A1F-C9CB-49B5-B7A2-DA1A361991B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43031" y="6098043"/>
            <a:ext cx="990479" cy="458031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B83794D8-61C1-41A8-9371-2628D778F7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1080000"/>
          </a:xfrm>
          <a:prstGeom prst="rect">
            <a:avLst/>
          </a:prstGeom>
        </p:spPr>
        <p:txBody>
          <a:bodyPr vert="horz"/>
          <a:lstStyle>
            <a:lvl1pPr algn="l">
              <a:defRPr sz="3600" b="1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3F10AAE4-62EE-4054-8B58-23B078392036}"/>
              </a:ext>
            </a:extLst>
          </p:cNvPr>
          <p:cNvSpPr>
            <a:spLocks noGrp="1"/>
          </p:cNvSpPr>
          <p:nvPr>
            <p:ph idx="1" hasCustomPrompt="1"/>
          </p:nvPr>
        </p:nvSpPr>
        <p:spPr bwMode="auto">
          <a:xfrm>
            <a:off x="609600" y="1671843"/>
            <a:ext cx="10972800" cy="4204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285750" indent="-285750">
              <a:buClr>
                <a:schemeClr val="bg1"/>
              </a:buClr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>
                <a:sym typeface="Lucida Grande" charset="0"/>
              </a:rPr>
              <a:t>Copy </a:t>
            </a:r>
          </a:p>
          <a:p>
            <a:pPr lvl="0"/>
            <a:r>
              <a:rPr lang="en-US">
                <a:sym typeface="Lucida Grande" charset="0"/>
              </a:rPr>
              <a:t>Copy</a:t>
            </a:r>
          </a:p>
          <a:p>
            <a:pPr lvl="0"/>
            <a:r>
              <a:rPr lang="en-US">
                <a:sym typeface="Lucida Grande" charset="0"/>
              </a:rPr>
              <a:t>Copy </a:t>
            </a:r>
          </a:p>
        </p:txBody>
      </p:sp>
    </p:spTree>
    <p:extLst>
      <p:ext uri="{BB962C8B-B14F-4D97-AF65-F5344CB8AC3E}">
        <p14:creationId xmlns:p14="http://schemas.microsoft.com/office/powerpoint/2010/main" val="304257201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">
    <p:bg>
      <p:bgPr>
        <a:solidFill>
          <a:srgbClr val="DC841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CFEF50FE-7645-492D-9616-588A39D2A504}"/>
              </a:ext>
            </a:extLst>
          </p:cNvPr>
          <p:cNvSpPr/>
          <p:nvPr userDrawn="1"/>
        </p:nvSpPr>
        <p:spPr bwMode="auto">
          <a:xfrm>
            <a:off x="10500852" y="5943600"/>
            <a:ext cx="1474839" cy="766917"/>
          </a:xfrm>
          <a:prstGeom prst="rect">
            <a:avLst/>
          </a:prstGeom>
          <a:solidFill>
            <a:srgbClr val="DC841A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45720" tIns="22860" rIns="45720" bIns="2286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AU" sz="28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Calibri" panose="020F0502020204030204" pitchFamily="34" charset="0"/>
              <a:ea typeface="ヒラギノ角ゴ ProN W3" charset="0"/>
              <a:cs typeface="ヒラギノ角ゴ ProN W3" charset="0"/>
              <a:sym typeface="Lucida Grande" charset="0"/>
            </a:endParaRPr>
          </a:p>
        </p:txBody>
      </p:sp>
      <p:pic>
        <p:nvPicPr>
          <p:cNvPr id="3" name="Picture 2" descr="Logo, company name&#10;&#10;Description automatically generated">
            <a:extLst>
              <a:ext uri="{FF2B5EF4-FFF2-40B4-BE49-F238E27FC236}">
                <a16:creationId xmlns:a16="http://schemas.microsoft.com/office/drawing/2014/main" id="{EEA79A1F-C9CB-49B5-B7A2-DA1A361991B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43031" y="6098043"/>
            <a:ext cx="990479" cy="458031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B83794D8-61C1-41A8-9371-2628D778F7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1080000"/>
          </a:xfrm>
          <a:prstGeom prst="rect">
            <a:avLst/>
          </a:prstGeom>
        </p:spPr>
        <p:txBody>
          <a:bodyPr vert="horz"/>
          <a:lstStyle>
            <a:lvl1pPr algn="l">
              <a:defRPr sz="3600" b="1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3F10AAE4-62EE-4054-8B58-23B078392036}"/>
              </a:ext>
            </a:extLst>
          </p:cNvPr>
          <p:cNvSpPr>
            <a:spLocks noGrp="1"/>
          </p:cNvSpPr>
          <p:nvPr>
            <p:ph idx="1" hasCustomPrompt="1"/>
          </p:nvPr>
        </p:nvSpPr>
        <p:spPr bwMode="auto">
          <a:xfrm>
            <a:off x="609600" y="1671843"/>
            <a:ext cx="10972800" cy="4204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285750" indent="-285750">
              <a:buClr>
                <a:schemeClr val="bg1"/>
              </a:buClr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>
                <a:sym typeface="Lucida Grande" charset="0"/>
              </a:rPr>
              <a:t>Copy </a:t>
            </a:r>
          </a:p>
          <a:p>
            <a:pPr lvl="0"/>
            <a:r>
              <a:rPr lang="en-US">
                <a:sym typeface="Lucida Grande" charset="0"/>
              </a:rPr>
              <a:t>Copy</a:t>
            </a:r>
          </a:p>
          <a:p>
            <a:pPr lvl="0"/>
            <a:r>
              <a:rPr lang="en-US">
                <a:sym typeface="Lucida Grande" charset="0"/>
              </a:rPr>
              <a:t>Copy </a:t>
            </a:r>
          </a:p>
        </p:txBody>
      </p:sp>
    </p:spTree>
    <p:extLst>
      <p:ext uri="{BB962C8B-B14F-4D97-AF65-F5344CB8AC3E}">
        <p14:creationId xmlns:p14="http://schemas.microsoft.com/office/powerpoint/2010/main" val="1658336581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arkBlue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556847" y="549276"/>
            <a:ext cx="10672539" cy="771417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defRPr sz="26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556848" y="5692462"/>
            <a:ext cx="10671908" cy="682938"/>
          </a:xfrm>
          <a:prstGeom prst="rect">
            <a:avLst/>
          </a:prstGeom>
        </p:spPr>
        <p:txBody>
          <a:bodyPr lIns="0" bIns="0" anchor="b" anchorCtr="0"/>
          <a:lstStyle>
            <a:lvl1pPr>
              <a:spcBef>
                <a:spcPts val="0"/>
              </a:spcBef>
              <a:defRPr sz="2000" b="0" i="0" u="none" spc="0" baseline="0"/>
            </a:lvl1pPr>
          </a:lstStyle>
          <a:p>
            <a:pPr lvl="0"/>
            <a:r>
              <a:rPr lang="en-US"/>
              <a:t>Insert implication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11911255" y="6603687"/>
            <a:ext cx="270515" cy="190812"/>
          </a:xfrm>
          <a:prstGeom prst="rect">
            <a:avLst/>
          </a:prstGeom>
        </p:spPr>
        <p:txBody>
          <a:bodyPr lIns="0" tIns="0" rIns="0" bIns="0" anchor="b" anchorCtr="0"/>
          <a:lstStyle>
            <a:lvl1pPr algn="l">
              <a:defRPr sz="700" smtClean="0">
                <a:solidFill>
                  <a:schemeClr val="tx1"/>
                </a:solidFill>
                <a:latin typeface="+mn-lt"/>
              </a:defRPr>
            </a:lvl1pPr>
          </a:lstStyle>
          <a:p>
            <a:fld id="{8F2D8ADE-5262-4EA4-B0AA-7C4FFBE3DFF4}" type="slidenum">
              <a:rPr lang="en-AU">
                <a:solidFill>
                  <a:srgbClr val="2E2E2E"/>
                </a:solidFill>
              </a:rPr>
              <a:pPr/>
              <a:t>‹#›</a:t>
            </a:fld>
            <a:endParaRPr lang="en-AU">
              <a:solidFill>
                <a:srgbClr val="2E2E2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29178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11921486" y="6603687"/>
            <a:ext cx="270514" cy="190812"/>
          </a:xfrm>
          <a:prstGeom prst="rect">
            <a:avLst/>
          </a:prstGeom>
        </p:spPr>
        <p:txBody>
          <a:bodyPr lIns="0" tIns="0" rIns="0" bIns="0" anchor="b" anchorCtr="0"/>
          <a:lstStyle>
            <a:lvl1pPr algn="l">
              <a:defRPr sz="700" smtClean="0">
                <a:solidFill>
                  <a:schemeClr val="tx1"/>
                </a:solidFill>
                <a:latin typeface="+mn-lt"/>
              </a:defRPr>
            </a:lvl1pPr>
          </a:lstStyle>
          <a:p>
            <a:fld id="{8F2D8ADE-5262-4EA4-B0AA-7C4FFBE3DFF4}" type="slidenum">
              <a:rPr lang="en-AU" smtClean="0"/>
              <a:pPr/>
              <a:t>‹#›</a:t>
            </a:fld>
            <a:endParaRPr lang="en-AU"/>
          </a:p>
        </p:txBody>
      </p:sp>
      <p:sp>
        <p:nvSpPr>
          <p:cNvPr id="3" name="Title 2"/>
          <p:cNvSpPr>
            <a:spLocks noGrp="1"/>
          </p:cNvSpPr>
          <p:nvPr>
            <p:ph type="title" hasCustomPrompt="1"/>
          </p:nvPr>
        </p:nvSpPr>
        <p:spPr>
          <a:xfrm>
            <a:off x="565532" y="549276"/>
            <a:ext cx="10515600" cy="816349"/>
          </a:xfrm>
        </p:spPr>
        <p:txBody>
          <a:bodyPr vert="horz" lIns="0" tIns="0" rIns="0" bIns="0" rtlCol="0" anchor="t" anchorCtr="0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AU"/>
              <a:t>Chart title goes here</a:t>
            </a:r>
            <a:endParaRPr lang="en-US"/>
          </a:p>
        </p:txBody>
      </p:sp>
      <p:sp>
        <p:nvSpPr>
          <p:cNvPr id="6" name="Content Placeholder 4"/>
          <p:cNvSpPr>
            <a:spLocks noGrp="1"/>
          </p:cNvSpPr>
          <p:nvPr>
            <p:ph sz="quarter" idx="11" hasCustomPrompt="1"/>
          </p:nvPr>
        </p:nvSpPr>
        <p:spPr>
          <a:xfrm>
            <a:off x="565530" y="1718438"/>
            <a:ext cx="10515600" cy="3761866"/>
          </a:xfrm>
          <a:prstGeom prst="rect">
            <a:avLst/>
          </a:prstGeom>
        </p:spPr>
        <p:txBody>
          <a:bodyPr lIns="0"/>
          <a:lstStyle>
            <a:lvl1pPr>
              <a:spcAft>
                <a:spcPts val="200"/>
              </a:spcAft>
              <a:defRPr sz="1800"/>
            </a:lvl1pPr>
            <a:lvl2pPr marL="176213" indent="-176213">
              <a:spcAft>
                <a:spcPts val="200"/>
              </a:spcAft>
              <a:defRPr/>
            </a:lvl2pPr>
            <a:lvl3pPr marL="360363" indent="-184150">
              <a:spcAft>
                <a:spcPts val="300"/>
              </a:spcAft>
              <a:buFont typeface="Century Gothic" panose="020B0502020202020204" pitchFamily="34" charset="0"/>
              <a:buChar char="­"/>
              <a:defRPr/>
            </a:lvl3pPr>
            <a:lvl4pPr marL="360363" indent="0">
              <a:spcAft>
                <a:spcPts val="300"/>
              </a:spcAft>
              <a:defRPr sz="1600"/>
            </a:lvl4pPr>
            <a:lvl5pPr marL="536575" indent="-176213">
              <a:defRPr sz="1600"/>
            </a:lvl5pPr>
          </a:lstStyle>
          <a:p>
            <a:pPr lvl="0"/>
            <a:r>
              <a:rPr lang="en-US"/>
              <a:t>Body text goes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564663" y="5833119"/>
            <a:ext cx="10515600" cy="622546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/>
            </a:lvl1pPr>
            <a:lvl2pPr marL="0" indent="0">
              <a:buNone/>
              <a:defRPr sz="2200"/>
            </a:lvl2pPr>
            <a:lvl3pPr marL="444500" indent="-268288">
              <a:defRPr sz="2200"/>
            </a:lvl3pPr>
            <a:lvl4pPr marL="444500" indent="0">
              <a:defRPr sz="2200"/>
            </a:lvl4pPr>
            <a:lvl5pPr marL="719138" indent="-274638">
              <a:defRPr sz="2200"/>
            </a:lvl5pPr>
          </a:lstStyle>
          <a:p>
            <a:pPr lvl="0"/>
            <a:r>
              <a:rPr lang="en-US"/>
              <a:t>Implication here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</a:defRPr>
            </a:lvl1pPr>
          </a:lstStyle>
          <a:p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95511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ivo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11911264" y="6603687"/>
            <a:ext cx="270515" cy="190812"/>
          </a:xfrm>
          <a:prstGeom prst="rect">
            <a:avLst/>
          </a:prstGeom>
        </p:spPr>
        <p:txBody>
          <a:bodyPr lIns="0" tIns="0" rIns="0" bIns="0" anchor="b" anchorCtr="0"/>
          <a:lstStyle>
            <a:lvl1pPr algn="l">
              <a:defRPr sz="700" smtClean="0">
                <a:solidFill>
                  <a:schemeClr val="tx1"/>
                </a:solidFill>
                <a:latin typeface="+mn-lt"/>
              </a:defRPr>
            </a:lvl1pPr>
          </a:lstStyle>
          <a:p>
            <a:fld id="{8F2D8ADE-5262-4EA4-B0AA-7C4FFBE3DFF4}" type="slidenum">
              <a:rPr lang="en-AU">
                <a:solidFill>
                  <a:srgbClr val="2E2E2E"/>
                </a:solidFill>
              </a:rPr>
              <a:pPr/>
              <a:t>‹#›</a:t>
            </a:fld>
            <a:endParaRPr lang="en-AU">
              <a:solidFill>
                <a:srgbClr val="2E2E2E"/>
              </a:solidFill>
            </a:endParaRP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393" y="6626240"/>
            <a:ext cx="10650415" cy="168275"/>
          </a:xfrm>
          <a:prstGeom prst="rect">
            <a:avLst/>
          </a:prstGeom>
        </p:spPr>
        <p:txBody>
          <a:bodyPr tIns="0" bIns="0" anchor="b" anchorCtr="0"/>
          <a:lstStyle>
            <a:lvl1pPr marL="0" marR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chemeClr val="tx1"/>
              </a:buClr>
              <a:buSzPct val="120000"/>
              <a:buFontTx/>
              <a:buNone/>
              <a:tabLst/>
              <a:defRPr sz="1000"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SzPct val="120000"/>
              <a:buFontTx/>
              <a:buNone/>
              <a:tabLst/>
              <a:defRPr/>
            </a:pPr>
            <a:r>
              <a:rPr lang="en-AU" kern="0"/>
              <a:t>Add base sample question info</a:t>
            </a:r>
          </a:p>
        </p:txBody>
      </p:sp>
      <p:sp>
        <p:nvSpPr>
          <p:cNvPr id="6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556847" y="1628775"/>
            <a:ext cx="10978661" cy="42624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65B6805-3983-422D-912B-2CADA60F10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6847" y="587375"/>
            <a:ext cx="10515600" cy="758825"/>
          </a:xfrm>
          <a:prstGeom prst="rect">
            <a:avLst/>
          </a:prstGeom>
        </p:spPr>
        <p:txBody>
          <a:bodyPr lIns="0"/>
          <a:lstStyle>
            <a:lvl1pPr algn="l">
              <a:defRPr sz="3600" b="1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185201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1"/>
            <a:ext cx="10972800" cy="900000"/>
          </a:xfrm>
          <a:prstGeom prst="rect">
            <a:avLst/>
          </a:prstGeom>
        </p:spPr>
        <p:txBody>
          <a:bodyPr vert="horz" lIns="0" tIns="0" rIns="0" bIns="0"/>
          <a:lstStyle>
            <a:lvl1pPr algn="l">
              <a:defRPr sz="4400" b="1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350000"/>
            <a:ext cx="10972800" cy="468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1200"/>
              </a:spcBef>
              <a:defRPr sz="2400">
                <a:solidFill>
                  <a:srgbClr val="4B4F54"/>
                </a:solidFill>
                <a:latin typeface="+mn-lt"/>
              </a:defRPr>
            </a:lvl1pPr>
            <a:lvl2pPr marL="307800" indent="-307800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SzPct val="100000"/>
              <a:defRPr sz="2400">
                <a:solidFill>
                  <a:srgbClr val="4B4F54"/>
                </a:solidFill>
                <a:latin typeface="+mn-lt"/>
              </a:defRPr>
            </a:lvl2pPr>
            <a:lvl3pPr marL="615600" indent="-307800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Font typeface="Lucida Grande"/>
              <a:buChar char="–"/>
              <a:defRPr sz="2400">
                <a:solidFill>
                  <a:srgbClr val="4B4F54"/>
                </a:solidFill>
                <a:latin typeface="+mn-lt"/>
              </a:defRPr>
            </a:lvl3pPr>
            <a:lvl4pPr marL="923400" marR="0" indent="-307800" algn="l" defTabSz="457200" rtl="0" eaLnBrk="0" fontAlgn="base" latinLnBrk="0" hangingPunct="0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/>
              <a:buChar char="•"/>
              <a:tabLst/>
              <a:defRPr sz="2200">
                <a:solidFill>
                  <a:srgbClr val="4B4F54"/>
                </a:solidFill>
                <a:latin typeface="+mn-lt"/>
              </a:defRPr>
            </a:lvl4pPr>
            <a:lvl5pPr>
              <a:defRPr sz="1800">
                <a:latin typeface="Arial"/>
              </a:defRPr>
            </a:lvl5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247745485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1080000"/>
          </a:xfrm>
          <a:prstGeom prst="rect">
            <a:avLst/>
          </a:prstGeom>
        </p:spPr>
        <p:txBody>
          <a:bodyPr vert="horz"/>
          <a:lstStyle>
            <a:lvl1pPr algn="l">
              <a:defRPr sz="4400" b="1">
                <a:solidFill>
                  <a:srgbClr val="118152"/>
                </a:solidFill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0470578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bg>
      <p:bgPr>
        <a:solidFill>
          <a:srgbClr val="0075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 userDrawn="1"/>
        </p:nvSpPr>
        <p:spPr>
          <a:xfrm>
            <a:off x="0" y="5675085"/>
            <a:ext cx="12192000" cy="1182915"/>
          </a:xfrm>
          <a:prstGeom prst="rect">
            <a:avLst/>
          </a:prstGeom>
          <a:solidFill>
            <a:srgbClr val="0075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4048" y="5969567"/>
            <a:ext cx="1274121" cy="579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947636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1"/>
            <a:ext cx="10972800" cy="900000"/>
          </a:xfrm>
          <a:prstGeom prst="rect">
            <a:avLst/>
          </a:prstGeom>
        </p:spPr>
        <p:txBody>
          <a:bodyPr vert="horz" lIns="0" tIns="0" rIns="0" bIns="0"/>
          <a:lstStyle>
            <a:lvl1pPr algn="l">
              <a:defRPr sz="4400" b="1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350000"/>
            <a:ext cx="10972800" cy="468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1200"/>
              </a:spcBef>
              <a:defRPr sz="2400">
                <a:solidFill>
                  <a:srgbClr val="4B4F54"/>
                </a:solidFill>
                <a:latin typeface="+mn-lt"/>
              </a:defRPr>
            </a:lvl1pPr>
            <a:lvl2pPr marL="307792" indent="-307792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SzPct val="100000"/>
              <a:defRPr sz="2400">
                <a:solidFill>
                  <a:srgbClr val="4B4F54"/>
                </a:solidFill>
                <a:latin typeface="+mn-lt"/>
              </a:defRPr>
            </a:lvl2pPr>
            <a:lvl3pPr marL="615585" indent="-307792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Font typeface="Lucida Grande"/>
              <a:buChar char="–"/>
              <a:defRPr sz="2400">
                <a:solidFill>
                  <a:srgbClr val="4B4F54"/>
                </a:solidFill>
                <a:latin typeface="+mn-lt"/>
              </a:defRPr>
            </a:lvl3pPr>
            <a:lvl4pPr marL="923377" marR="0" indent="-307792" algn="l" defTabSz="457189" rtl="0" eaLnBrk="0" fontAlgn="base" latinLnBrk="0" hangingPunct="0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/>
              <a:buChar char="•"/>
              <a:tabLst/>
              <a:defRPr sz="2200">
                <a:solidFill>
                  <a:srgbClr val="4B4F54"/>
                </a:solidFill>
                <a:latin typeface="+mn-lt"/>
              </a:defRPr>
            </a:lvl4pPr>
            <a:lvl5pPr>
              <a:defRPr sz="1800">
                <a:latin typeface="Arial"/>
              </a:defRPr>
            </a:lvl5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287652565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863" y="228493"/>
            <a:ext cx="11466785" cy="94866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733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Chart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7864" y="1177161"/>
            <a:ext cx="5544000" cy="4552809"/>
          </a:xfrm>
          <a:prstGeom prst="rect">
            <a:avLst/>
          </a:prstGeom>
        </p:spPr>
        <p:txBody>
          <a:bodyPr/>
          <a:lstStyle>
            <a:lvl1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idx="13"/>
          </p:nvPr>
        </p:nvSpPr>
        <p:spPr>
          <a:xfrm>
            <a:off x="6281876" y="1177161"/>
            <a:ext cx="5544000" cy="4552808"/>
          </a:xfrm>
          <a:prstGeom prst="rect">
            <a:avLst/>
          </a:prstGeom>
        </p:spPr>
        <p:txBody>
          <a:bodyPr/>
          <a:lstStyle>
            <a:lvl1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4" hasCustomPrompt="1"/>
          </p:nvPr>
        </p:nvSpPr>
        <p:spPr>
          <a:xfrm>
            <a:off x="367864" y="5809768"/>
            <a:ext cx="11466784" cy="466784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Clr>
                <a:srgbClr val="007549"/>
              </a:buClr>
              <a:buNone/>
              <a:defRPr sz="1867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28291630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11C2FC5-551C-1844-B7A1-A971D66FB342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45720" tIns="22860" rIns="45720" bIns="2286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57189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Lucida Grande" charset="0"/>
              <a:ea typeface="ヒラギノ角ゴ ProN W3" charset="0"/>
              <a:cs typeface="ヒラギノ角ゴ ProN W3" charset="0"/>
              <a:sym typeface="Lucida Grande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C00C230-FC64-0A4A-A612-1D8F97EC65A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05067" y="6159614"/>
            <a:ext cx="1039284" cy="4782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059096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Rectangle 533">
            <a:extLst>
              <a:ext uri="{FF2B5EF4-FFF2-40B4-BE49-F238E27FC236}">
                <a16:creationId xmlns:a16="http://schemas.microsoft.com/office/drawing/2014/main" id="{5CF8508A-5D1D-F147-A6E1-2AE0F0A1B4A9}"/>
              </a:ext>
            </a:extLst>
          </p:cNvPr>
          <p:cNvSpPr/>
          <p:nvPr userDrawn="1"/>
        </p:nvSpPr>
        <p:spPr>
          <a:xfrm>
            <a:off x="-192882" y="1112350"/>
            <a:ext cx="12488643" cy="471086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6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7863" y="2"/>
            <a:ext cx="11466785" cy="1177159"/>
          </a:xfrm>
        </p:spPr>
        <p:txBody>
          <a:bodyPr>
            <a:normAutofit/>
          </a:bodyPr>
          <a:lstStyle>
            <a:lvl1pPr algn="ctr">
              <a:defRPr sz="3360" b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2C68B4-436A-304D-B5D8-102F5F73E8F3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4B4F54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11/4/2024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B4F54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B4F54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27C75-E0CA-0746-820D-CD61F6484B73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4B4F54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B4F54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996B1F5-8DDA-0A43-8A37-D8A4E089FCBC}"/>
              </a:ext>
            </a:extLst>
          </p:cNvPr>
          <p:cNvSpPr>
            <a:spLocks/>
          </p:cNvSpPr>
          <p:nvPr userDrawn="1"/>
        </p:nvSpPr>
        <p:spPr bwMode="auto">
          <a:xfrm>
            <a:off x="9488803" y="2729632"/>
            <a:ext cx="74628" cy="33341"/>
          </a:xfrm>
          <a:custGeom>
            <a:avLst/>
            <a:gdLst>
              <a:gd name="T0" fmla="*/ 25 w 40"/>
              <a:gd name="T1" fmla="*/ 7 h 21"/>
              <a:gd name="T2" fmla="*/ 25 w 40"/>
              <a:gd name="T3" fmla="*/ 7 h 21"/>
              <a:gd name="T4" fmla="*/ 34 w 40"/>
              <a:gd name="T5" fmla="*/ 11 h 21"/>
              <a:gd name="T6" fmla="*/ 40 w 40"/>
              <a:gd name="T7" fmla="*/ 15 h 21"/>
              <a:gd name="T8" fmla="*/ 40 w 40"/>
              <a:gd name="T9" fmla="*/ 17 h 21"/>
              <a:gd name="T10" fmla="*/ 40 w 40"/>
              <a:gd name="T11" fmla="*/ 19 h 21"/>
              <a:gd name="T12" fmla="*/ 40 w 40"/>
              <a:gd name="T13" fmla="*/ 19 h 21"/>
              <a:gd name="T14" fmla="*/ 40 w 40"/>
              <a:gd name="T15" fmla="*/ 21 h 21"/>
              <a:gd name="T16" fmla="*/ 36 w 40"/>
              <a:gd name="T17" fmla="*/ 21 h 21"/>
              <a:gd name="T18" fmla="*/ 32 w 40"/>
              <a:gd name="T19" fmla="*/ 21 h 21"/>
              <a:gd name="T20" fmla="*/ 30 w 40"/>
              <a:gd name="T21" fmla="*/ 19 h 21"/>
              <a:gd name="T22" fmla="*/ 25 w 40"/>
              <a:gd name="T23" fmla="*/ 19 h 21"/>
              <a:gd name="T24" fmla="*/ 21 w 40"/>
              <a:gd name="T25" fmla="*/ 15 h 21"/>
              <a:gd name="T26" fmla="*/ 21 w 40"/>
              <a:gd name="T27" fmla="*/ 15 h 21"/>
              <a:gd name="T28" fmla="*/ 15 w 40"/>
              <a:gd name="T29" fmla="*/ 11 h 21"/>
              <a:gd name="T30" fmla="*/ 10 w 40"/>
              <a:gd name="T31" fmla="*/ 11 h 21"/>
              <a:gd name="T32" fmla="*/ 4 w 40"/>
              <a:gd name="T33" fmla="*/ 7 h 21"/>
              <a:gd name="T34" fmla="*/ 0 w 40"/>
              <a:gd name="T35" fmla="*/ 4 h 21"/>
              <a:gd name="T36" fmla="*/ 0 w 40"/>
              <a:gd name="T37" fmla="*/ 4 h 21"/>
              <a:gd name="T38" fmla="*/ 2 w 40"/>
              <a:gd name="T39" fmla="*/ 2 h 21"/>
              <a:gd name="T40" fmla="*/ 4 w 40"/>
              <a:gd name="T41" fmla="*/ 2 h 21"/>
              <a:gd name="T42" fmla="*/ 8 w 40"/>
              <a:gd name="T43" fmla="*/ 0 h 21"/>
              <a:gd name="T44" fmla="*/ 13 w 40"/>
              <a:gd name="T45" fmla="*/ 2 h 21"/>
              <a:gd name="T46" fmla="*/ 19 w 40"/>
              <a:gd name="T47" fmla="*/ 4 h 21"/>
              <a:gd name="T48" fmla="*/ 25 w 40"/>
              <a:gd name="T49" fmla="*/ 7 h 21"/>
              <a:gd name="T50" fmla="*/ 25 w 40"/>
              <a:gd name="T51" fmla="*/ 7 h 21"/>
              <a:gd name="T52" fmla="*/ 25 w 40"/>
              <a:gd name="T53" fmla="*/ 7 h 21"/>
              <a:gd name="T54" fmla="*/ 25 w 40"/>
              <a:gd name="T55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" h="21">
                <a:moveTo>
                  <a:pt x="25" y="7"/>
                </a:moveTo>
                <a:lnTo>
                  <a:pt x="25" y="7"/>
                </a:lnTo>
                <a:lnTo>
                  <a:pt x="34" y="11"/>
                </a:lnTo>
                <a:lnTo>
                  <a:pt x="40" y="15"/>
                </a:lnTo>
                <a:lnTo>
                  <a:pt x="40" y="17"/>
                </a:lnTo>
                <a:lnTo>
                  <a:pt x="40" y="19"/>
                </a:lnTo>
                <a:lnTo>
                  <a:pt x="40" y="19"/>
                </a:lnTo>
                <a:lnTo>
                  <a:pt x="40" y="21"/>
                </a:lnTo>
                <a:lnTo>
                  <a:pt x="36" y="21"/>
                </a:lnTo>
                <a:lnTo>
                  <a:pt x="32" y="21"/>
                </a:lnTo>
                <a:lnTo>
                  <a:pt x="30" y="19"/>
                </a:lnTo>
                <a:lnTo>
                  <a:pt x="25" y="19"/>
                </a:lnTo>
                <a:lnTo>
                  <a:pt x="21" y="15"/>
                </a:lnTo>
                <a:lnTo>
                  <a:pt x="21" y="15"/>
                </a:lnTo>
                <a:lnTo>
                  <a:pt x="15" y="11"/>
                </a:lnTo>
                <a:lnTo>
                  <a:pt x="10" y="11"/>
                </a:lnTo>
                <a:lnTo>
                  <a:pt x="4" y="7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8" y="0"/>
                </a:lnTo>
                <a:lnTo>
                  <a:pt x="13" y="2"/>
                </a:lnTo>
                <a:lnTo>
                  <a:pt x="19" y="4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F65C092B-6E63-994F-B81C-78190745BFCC}"/>
              </a:ext>
            </a:extLst>
          </p:cNvPr>
          <p:cNvSpPr>
            <a:spLocks/>
          </p:cNvSpPr>
          <p:nvPr userDrawn="1"/>
        </p:nvSpPr>
        <p:spPr bwMode="auto">
          <a:xfrm>
            <a:off x="9488803" y="2729632"/>
            <a:ext cx="74628" cy="33341"/>
          </a:xfrm>
          <a:custGeom>
            <a:avLst/>
            <a:gdLst>
              <a:gd name="T0" fmla="*/ 25 w 40"/>
              <a:gd name="T1" fmla="*/ 7 h 21"/>
              <a:gd name="T2" fmla="*/ 25 w 40"/>
              <a:gd name="T3" fmla="*/ 7 h 21"/>
              <a:gd name="T4" fmla="*/ 34 w 40"/>
              <a:gd name="T5" fmla="*/ 11 h 21"/>
              <a:gd name="T6" fmla="*/ 40 w 40"/>
              <a:gd name="T7" fmla="*/ 15 h 21"/>
              <a:gd name="T8" fmla="*/ 40 w 40"/>
              <a:gd name="T9" fmla="*/ 17 h 21"/>
              <a:gd name="T10" fmla="*/ 40 w 40"/>
              <a:gd name="T11" fmla="*/ 19 h 21"/>
              <a:gd name="T12" fmla="*/ 40 w 40"/>
              <a:gd name="T13" fmla="*/ 19 h 21"/>
              <a:gd name="T14" fmla="*/ 40 w 40"/>
              <a:gd name="T15" fmla="*/ 21 h 21"/>
              <a:gd name="T16" fmla="*/ 36 w 40"/>
              <a:gd name="T17" fmla="*/ 21 h 21"/>
              <a:gd name="T18" fmla="*/ 32 w 40"/>
              <a:gd name="T19" fmla="*/ 21 h 21"/>
              <a:gd name="T20" fmla="*/ 30 w 40"/>
              <a:gd name="T21" fmla="*/ 19 h 21"/>
              <a:gd name="T22" fmla="*/ 25 w 40"/>
              <a:gd name="T23" fmla="*/ 19 h 21"/>
              <a:gd name="T24" fmla="*/ 21 w 40"/>
              <a:gd name="T25" fmla="*/ 15 h 21"/>
              <a:gd name="T26" fmla="*/ 21 w 40"/>
              <a:gd name="T27" fmla="*/ 15 h 21"/>
              <a:gd name="T28" fmla="*/ 15 w 40"/>
              <a:gd name="T29" fmla="*/ 11 h 21"/>
              <a:gd name="T30" fmla="*/ 10 w 40"/>
              <a:gd name="T31" fmla="*/ 11 h 21"/>
              <a:gd name="T32" fmla="*/ 4 w 40"/>
              <a:gd name="T33" fmla="*/ 7 h 21"/>
              <a:gd name="T34" fmla="*/ 0 w 40"/>
              <a:gd name="T35" fmla="*/ 4 h 21"/>
              <a:gd name="T36" fmla="*/ 0 w 40"/>
              <a:gd name="T37" fmla="*/ 4 h 21"/>
              <a:gd name="T38" fmla="*/ 2 w 40"/>
              <a:gd name="T39" fmla="*/ 2 h 21"/>
              <a:gd name="T40" fmla="*/ 4 w 40"/>
              <a:gd name="T41" fmla="*/ 2 h 21"/>
              <a:gd name="T42" fmla="*/ 8 w 40"/>
              <a:gd name="T43" fmla="*/ 0 h 21"/>
              <a:gd name="T44" fmla="*/ 13 w 40"/>
              <a:gd name="T45" fmla="*/ 2 h 21"/>
              <a:gd name="T46" fmla="*/ 19 w 40"/>
              <a:gd name="T47" fmla="*/ 4 h 21"/>
              <a:gd name="T48" fmla="*/ 25 w 40"/>
              <a:gd name="T49" fmla="*/ 7 h 21"/>
              <a:gd name="T50" fmla="*/ 25 w 40"/>
              <a:gd name="T51" fmla="*/ 7 h 21"/>
              <a:gd name="T52" fmla="*/ 25 w 40"/>
              <a:gd name="T53" fmla="*/ 7 h 21"/>
              <a:gd name="T54" fmla="*/ 25 w 40"/>
              <a:gd name="T55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" h="21">
                <a:moveTo>
                  <a:pt x="25" y="7"/>
                </a:moveTo>
                <a:lnTo>
                  <a:pt x="25" y="7"/>
                </a:lnTo>
                <a:lnTo>
                  <a:pt x="34" y="11"/>
                </a:lnTo>
                <a:lnTo>
                  <a:pt x="40" y="15"/>
                </a:lnTo>
                <a:lnTo>
                  <a:pt x="40" y="17"/>
                </a:lnTo>
                <a:lnTo>
                  <a:pt x="40" y="19"/>
                </a:lnTo>
                <a:lnTo>
                  <a:pt x="40" y="19"/>
                </a:lnTo>
                <a:lnTo>
                  <a:pt x="40" y="21"/>
                </a:lnTo>
                <a:lnTo>
                  <a:pt x="36" y="21"/>
                </a:lnTo>
                <a:lnTo>
                  <a:pt x="32" y="21"/>
                </a:lnTo>
                <a:lnTo>
                  <a:pt x="30" y="19"/>
                </a:lnTo>
                <a:lnTo>
                  <a:pt x="25" y="19"/>
                </a:lnTo>
                <a:lnTo>
                  <a:pt x="21" y="15"/>
                </a:lnTo>
                <a:lnTo>
                  <a:pt x="21" y="15"/>
                </a:lnTo>
                <a:lnTo>
                  <a:pt x="15" y="11"/>
                </a:lnTo>
                <a:lnTo>
                  <a:pt x="10" y="11"/>
                </a:lnTo>
                <a:lnTo>
                  <a:pt x="4" y="7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4" y="2"/>
                </a:lnTo>
                <a:lnTo>
                  <a:pt x="8" y="0"/>
                </a:lnTo>
                <a:lnTo>
                  <a:pt x="13" y="2"/>
                </a:lnTo>
                <a:lnTo>
                  <a:pt x="19" y="4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9" name="Freeform 7">
            <a:extLst>
              <a:ext uri="{FF2B5EF4-FFF2-40B4-BE49-F238E27FC236}">
                <a16:creationId xmlns:a16="http://schemas.microsoft.com/office/drawing/2014/main" id="{BA17BB57-C7FB-144B-BB31-CAAAE341A881}"/>
              </a:ext>
            </a:extLst>
          </p:cNvPr>
          <p:cNvSpPr>
            <a:spLocks/>
          </p:cNvSpPr>
          <p:nvPr userDrawn="1"/>
        </p:nvSpPr>
        <p:spPr bwMode="auto">
          <a:xfrm>
            <a:off x="8106321" y="3266272"/>
            <a:ext cx="792923" cy="490597"/>
          </a:xfrm>
          <a:custGeom>
            <a:avLst/>
            <a:gdLst>
              <a:gd name="T0" fmla="*/ 111 w 425"/>
              <a:gd name="T1" fmla="*/ 23 h 309"/>
              <a:gd name="T2" fmla="*/ 204 w 425"/>
              <a:gd name="T3" fmla="*/ 46 h 309"/>
              <a:gd name="T4" fmla="*/ 276 w 425"/>
              <a:gd name="T5" fmla="*/ 116 h 309"/>
              <a:gd name="T6" fmla="*/ 276 w 425"/>
              <a:gd name="T7" fmla="*/ 119 h 309"/>
              <a:gd name="T8" fmla="*/ 270 w 425"/>
              <a:gd name="T9" fmla="*/ 144 h 309"/>
              <a:gd name="T10" fmla="*/ 276 w 425"/>
              <a:gd name="T11" fmla="*/ 197 h 309"/>
              <a:gd name="T12" fmla="*/ 297 w 425"/>
              <a:gd name="T13" fmla="*/ 239 h 309"/>
              <a:gd name="T14" fmla="*/ 308 w 425"/>
              <a:gd name="T15" fmla="*/ 239 h 309"/>
              <a:gd name="T16" fmla="*/ 325 w 425"/>
              <a:gd name="T17" fmla="*/ 246 h 309"/>
              <a:gd name="T18" fmla="*/ 350 w 425"/>
              <a:gd name="T19" fmla="*/ 242 h 309"/>
              <a:gd name="T20" fmla="*/ 361 w 425"/>
              <a:gd name="T21" fmla="*/ 239 h 309"/>
              <a:gd name="T22" fmla="*/ 372 w 425"/>
              <a:gd name="T23" fmla="*/ 222 h 309"/>
              <a:gd name="T24" fmla="*/ 374 w 425"/>
              <a:gd name="T25" fmla="*/ 199 h 309"/>
              <a:gd name="T26" fmla="*/ 408 w 425"/>
              <a:gd name="T27" fmla="*/ 189 h 309"/>
              <a:gd name="T28" fmla="*/ 423 w 425"/>
              <a:gd name="T29" fmla="*/ 197 h 309"/>
              <a:gd name="T30" fmla="*/ 420 w 425"/>
              <a:gd name="T31" fmla="*/ 208 h 309"/>
              <a:gd name="T32" fmla="*/ 414 w 425"/>
              <a:gd name="T33" fmla="*/ 244 h 309"/>
              <a:gd name="T34" fmla="*/ 404 w 425"/>
              <a:gd name="T35" fmla="*/ 246 h 309"/>
              <a:gd name="T36" fmla="*/ 391 w 425"/>
              <a:gd name="T37" fmla="*/ 256 h 309"/>
              <a:gd name="T38" fmla="*/ 351 w 425"/>
              <a:gd name="T39" fmla="*/ 309 h 309"/>
              <a:gd name="T40" fmla="*/ 314 w 425"/>
              <a:gd name="T41" fmla="*/ 284 h 309"/>
              <a:gd name="T42" fmla="*/ 295 w 425"/>
              <a:gd name="T43" fmla="*/ 293 h 309"/>
              <a:gd name="T44" fmla="*/ 270 w 425"/>
              <a:gd name="T45" fmla="*/ 286 h 309"/>
              <a:gd name="T46" fmla="*/ 238 w 425"/>
              <a:gd name="T47" fmla="*/ 273 h 309"/>
              <a:gd name="T48" fmla="*/ 183 w 425"/>
              <a:gd name="T49" fmla="*/ 239 h 309"/>
              <a:gd name="T50" fmla="*/ 157 w 425"/>
              <a:gd name="T51" fmla="*/ 210 h 309"/>
              <a:gd name="T52" fmla="*/ 164 w 425"/>
              <a:gd name="T53" fmla="*/ 199 h 309"/>
              <a:gd name="T54" fmla="*/ 160 w 425"/>
              <a:gd name="T55" fmla="*/ 191 h 309"/>
              <a:gd name="T56" fmla="*/ 160 w 425"/>
              <a:gd name="T57" fmla="*/ 186 h 309"/>
              <a:gd name="T58" fmla="*/ 159 w 425"/>
              <a:gd name="T59" fmla="*/ 178 h 309"/>
              <a:gd name="T60" fmla="*/ 143 w 425"/>
              <a:gd name="T61" fmla="*/ 161 h 309"/>
              <a:gd name="T62" fmla="*/ 126 w 425"/>
              <a:gd name="T63" fmla="*/ 135 h 309"/>
              <a:gd name="T64" fmla="*/ 109 w 425"/>
              <a:gd name="T65" fmla="*/ 123 h 309"/>
              <a:gd name="T66" fmla="*/ 106 w 425"/>
              <a:gd name="T67" fmla="*/ 102 h 309"/>
              <a:gd name="T68" fmla="*/ 89 w 425"/>
              <a:gd name="T69" fmla="*/ 91 h 309"/>
              <a:gd name="T70" fmla="*/ 89 w 425"/>
              <a:gd name="T71" fmla="*/ 83 h 309"/>
              <a:gd name="T72" fmla="*/ 79 w 425"/>
              <a:gd name="T73" fmla="*/ 78 h 309"/>
              <a:gd name="T74" fmla="*/ 62 w 425"/>
              <a:gd name="T75" fmla="*/ 51 h 309"/>
              <a:gd name="T76" fmla="*/ 55 w 425"/>
              <a:gd name="T77" fmla="*/ 29 h 309"/>
              <a:gd name="T78" fmla="*/ 30 w 425"/>
              <a:gd name="T79" fmla="*/ 17 h 309"/>
              <a:gd name="T80" fmla="*/ 38 w 425"/>
              <a:gd name="T81" fmla="*/ 49 h 309"/>
              <a:gd name="T82" fmla="*/ 58 w 425"/>
              <a:gd name="T83" fmla="*/ 76 h 309"/>
              <a:gd name="T84" fmla="*/ 83 w 425"/>
              <a:gd name="T85" fmla="*/ 121 h 309"/>
              <a:gd name="T86" fmla="*/ 89 w 425"/>
              <a:gd name="T87" fmla="*/ 142 h 309"/>
              <a:gd name="T88" fmla="*/ 102 w 425"/>
              <a:gd name="T89" fmla="*/ 148 h 309"/>
              <a:gd name="T90" fmla="*/ 108 w 425"/>
              <a:gd name="T91" fmla="*/ 169 h 309"/>
              <a:gd name="T92" fmla="*/ 96 w 425"/>
              <a:gd name="T93" fmla="*/ 165 h 309"/>
              <a:gd name="T94" fmla="*/ 66 w 425"/>
              <a:gd name="T95" fmla="*/ 138 h 309"/>
              <a:gd name="T96" fmla="*/ 66 w 425"/>
              <a:gd name="T97" fmla="*/ 121 h 309"/>
              <a:gd name="T98" fmla="*/ 43 w 425"/>
              <a:gd name="T99" fmla="*/ 101 h 309"/>
              <a:gd name="T100" fmla="*/ 36 w 425"/>
              <a:gd name="T101" fmla="*/ 83 h 309"/>
              <a:gd name="T102" fmla="*/ 34 w 425"/>
              <a:gd name="T103" fmla="*/ 66 h 309"/>
              <a:gd name="T104" fmla="*/ 22 w 425"/>
              <a:gd name="T105" fmla="*/ 59 h 309"/>
              <a:gd name="T106" fmla="*/ 5 w 425"/>
              <a:gd name="T107" fmla="*/ 32 h 309"/>
              <a:gd name="T108" fmla="*/ 2 w 425"/>
              <a:gd name="T109" fmla="*/ 12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25" h="309">
                <a:moveTo>
                  <a:pt x="0" y="6"/>
                </a:moveTo>
                <a:lnTo>
                  <a:pt x="0" y="6"/>
                </a:lnTo>
                <a:lnTo>
                  <a:pt x="2" y="0"/>
                </a:lnTo>
                <a:lnTo>
                  <a:pt x="28" y="0"/>
                </a:lnTo>
                <a:lnTo>
                  <a:pt x="81" y="23"/>
                </a:lnTo>
                <a:lnTo>
                  <a:pt x="111" y="23"/>
                </a:lnTo>
                <a:lnTo>
                  <a:pt x="123" y="21"/>
                </a:lnTo>
                <a:lnTo>
                  <a:pt x="125" y="14"/>
                </a:lnTo>
                <a:lnTo>
                  <a:pt x="147" y="14"/>
                </a:lnTo>
                <a:lnTo>
                  <a:pt x="179" y="49"/>
                </a:lnTo>
                <a:lnTo>
                  <a:pt x="196" y="59"/>
                </a:lnTo>
                <a:lnTo>
                  <a:pt x="204" y="46"/>
                </a:lnTo>
                <a:lnTo>
                  <a:pt x="213" y="46"/>
                </a:lnTo>
                <a:lnTo>
                  <a:pt x="227" y="55"/>
                </a:lnTo>
                <a:lnTo>
                  <a:pt x="234" y="65"/>
                </a:lnTo>
                <a:lnTo>
                  <a:pt x="247" y="91"/>
                </a:lnTo>
                <a:lnTo>
                  <a:pt x="249" y="104"/>
                </a:lnTo>
                <a:lnTo>
                  <a:pt x="276" y="116"/>
                </a:lnTo>
                <a:lnTo>
                  <a:pt x="276" y="116"/>
                </a:lnTo>
                <a:lnTo>
                  <a:pt x="276" y="118"/>
                </a:lnTo>
                <a:lnTo>
                  <a:pt x="276" y="119"/>
                </a:lnTo>
                <a:lnTo>
                  <a:pt x="276" y="119"/>
                </a:lnTo>
                <a:lnTo>
                  <a:pt x="276" y="119"/>
                </a:lnTo>
                <a:lnTo>
                  <a:pt x="276" y="119"/>
                </a:lnTo>
                <a:lnTo>
                  <a:pt x="276" y="121"/>
                </a:lnTo>
                <a:lnTo>
                  <a:pt x="276" y="123"/>
                </a:lnTo>
                <a:lnTo>
                  <a:pt x="276" y="123"/>
                </a:lnTo>
                <a:lnTo>
                  <a:pt x="274" y="133"/>
                </a:lnTo>
                <a:lnTo>
                  <a:pt x="274" y="133"/>
                </a:lnTo>
                <a:lnTo>
                  <a:pt x="270" y="144"/>
                </a:lnTo>
                <a:lnTo>
                  <a:pt x="270" y="150"/>
                </a:lnTo>
                <a:lnTo>
                  <a:pt x="270" y="157"/>
                </a:lnTo>
                <a:lnTo>
                  <a:pt x="270" y="157"/>
                </a:lnTo>
                <a:lnTo>
                  <a:pt x="270" y="176"/>
                </a:lnTo>
                <a:lnTo>
                  <a:pt x="276" y="197"/>
                </a:lnTo>
                <a:lnTo>
                  <a:pt x="276" y="197"/>
                </a:lnTo>
                <a:lnTo>
                  <a:pt x="278" y="201"/>
                </a:lnTo>
                <a:lnTo>
                  <a:pt x="282" y="206"/>
                </a:lnTo>
                <a:lnTo>
                  <a:pt x="285" y="218"/>
                </a:lnTo>
                <a:lnTo>
                  <a:pt x="285" y="218"/>
                </a:lnTo>
                <a:lnTo>
                  <a:pt x="291" y="227"/>
                </a:lnTo>
                <a:lnTo>
                  <a:pt x="297" y="239"/>
                </a:lnTo>
                <a:lnTo>
                  <a:pt x="297" y="239"/>
                </a:lnTo>
                <a:lnTo>
                  <a:pt x="300" y="239"/>
                </a:lnTo>
                <a:lnTo>
                  <a:pt x="302" y="239"/>
                </a:lnTo>
                <a:lnTo>
                  <a:pt x="304" y="239"/>
                </a:lnTo>
                <a:lnTo>
                  <a:pt x="308" y="239"/>
                </a:lnTo>
                <a:lnTo>
                  <a:pt x="308" y="239"/>
                </a:lnTo>
                <a:lnTo>
                  <a:pt x="310" y="242"/>
                </a:lnTo>
                <a:lnTo>
                  <a:pt x="314" y="244"/>
                </a:lnTo>
                <a:lnTo>
                  <a:pt x="314" y="244"/>
                </a:lnTo>
                <a:lnTo>
                  <a:pt x="317" y="246"/>
                </a:lnTo>
                <a:lnTo>
                  <a:pt x="321" y="246"/>
                </a:lnTo>
                <a:lnTo>
                  <a:pt x="325" y="246"/>
                </a:lnTo>
                <a:lnTo>
                  <a:pt x="329" y="246"/>
                </a:lnTo>
                <a:lnTo>
                  <a:pt x="329" y="246"/>
                </a:lnTo>
                <a:lnTo>
                  <a:pt x="338" y="242"/>
                </a:lnTo>
                <a:lnTo>
                  <a:pt x="344" y="242"/>
                </a:lnTo>
                <a:lnTo>
                  <a:pt x="344" y="242"/>
                </a:lnTo>
                <a:lnTo>
                  <a:pt x="350" y="242"/>
                </a:lnTo>
                <a:lnTo>
                  <a:pt x="353" y="242"/>
                </a:lnTo>
                <a:lnTo>
                  <a:pt x="357" y="242"/>
                </a:lnTo>
                <a:lnTo>
                  <a:pt x="359" y="242"/>
                </a:lnTo>
                <a:lnTo>
                  <a:pt x="361" y="242"/>
                </a:lnTo>
                <a:lnTo>
                  <a:pt x="361" y="242"/>
                </a:lnTo>
                <a:lnTo>
                  <a:pt x="361" y="239"/>
                </a:lnTo>
                <a:lnTo>
                  <a:pt x="361" y="239"/>
                </a:lnTo>
                <a:lnTo>
                  <a:pt x="365" y="237"/>
                </a:lnTo>
                <a:lnTo>
                  <a:pt x="367" y="235"/>
                </a:lnTo>
                <a:lnTo>
                  <a:pt x="370" y="231"/>
                </a:lnTo>
                <a:lnTo>
                  <a:pt x="370" y="229"/>
                </a:lnTo>
                <a:lnTo>
                  <a:pt x="372" y="222"/>
                </a:lnTo>
                <a:lnTo>
                  <a:pt x="374" y="214"/>
                </a:lnTo>
                <a:lnTo>
                  <a:pt x="374" y="214"/>
                </a:lnTo>
                <a:lnTo>
                  <a:pt x="372" y="206"/>
                </a:lnTo>
                <a:lnTo>
                  <a:pt x="372" y="203"/>
                </a:lnTo>
                <a:lnTo>
                  <a:pt x="374" y="199"/>
                </a:lnTo>
                <a:lnTo>
                  <a:pt x="374" y="199"/>
                </a:lnTo>
                <a:lnTo>
                  <a:pt x="378" y="197"/>
                </a:lnTo>
                <a:lnTo>
                  <a:pt x="382" y="197"/>
                </a:lnTo>
                <a:lnTo>
                  <a:pt x="386" y="197"/>
                </a:lnTo>
                <a:lnTo>
                  <a:pt x="386" y="197"/>
                </a:lnTo>
                <a:lnTo>
                  <a:pt x="401" y="191"/>
                </a:lnTo>
                <a:lnTo>
                  <a:pt x="408" y="189"/>
                </a:lnTo>
                <a:lnTo>
                  <a:pt x="410" y="189"/>
                </a:lnTo>
                <a:lnTo>
                  <a:pt x="412" y="191"/>
                </a:lnTo>
                <a:lnTo>
                  <a:pt x="412" y="191"/>
                </a:lnTo>
                <a:lnTo>
                  <a:pt x="420" y="193"/>
                </a:lnTo>
                <a:lnTo>
                  <a:pt x="423" y="193"/>
                </a:lnTo>
                <a:lnTo>
                  <a:pt x="423" y="197"/>
                </a:lnTo>
                <a:lnTo>
                  <a:pt x="425" y="197"/>
                </a:lnTo>
                <a:lnTo>
                  <a:pt x="425" y="197"/>
                </a:lnTo>
                <a:lnTo>
                  <a:pt x="423" y="201"/>
                </a:lnTo>
                <a:lnTo>
                  <a:pt x="423" y="203"/>
                </a:lnTo>
                <a:lnTo>
                  <a:pt x="420" y="208"/>
                </a:lnTo>
                <a:lnTo>
                  <a:pt x="420" y="208"/>
                </a:lnTo>
                <a:lnTo>
                  <a:pt x="416" y="218"/>
                </a:lnTo>
                <a:lnTo>
                  <a:pt x="414" y="222"/>
                </a:lnTo>
                <a:lnTo>
                  <a:pt x="414" y="227"/>
                </a:lnTo>
                <a:lnTo>
                  <a:pt x="414" y="227"/>
                </a:lnTo>
                <a:lnTo>
                  <a:pt x="414" y="239"/>
                </a:lnTo>
                <a:lnTo>
                  <a:pt x="414" y="244"/>
                </a:lnTo>
                <a:lnTo>
                  <a:pt x="412" y="246"/>
                </a:lnTo>
                <a:lnTo>
                  <a:pt x="412" y="246"/>
                </a:lnTo>
                <a:lnTo>
                  <a:pt x="412" y="246"/>
                </a:lnTo>
                <a:lnTo>
                  <a:pt x="408" y="248"/>
                </a:lnTo>
                <a:lnTo>
                  <a:pt x="408" y="248"/>
                </a:lnTo>
                <a:lnTo>
                  <a:pt x="404" y="246"/>
                </a:lnTo>
                <a:lnTo>
                  <a:pt x="403" y="244"/>
                </a:lnTo>
                <a:lnTo>
                  <a:pt x="401" y="246"/>
                </a:lnTo>
                <a:lnTo>
                  <a:pt x="399" y="246"/>
                </a:lnTo>
                <a:lnTo>
                  <a:pt x="397" y="252"/>
                </a:lnTo>
                <a:lnTo>
                  <a:pt x="399" y="254"/>
                </a:lnTo>
                <a:lnTo>
                  <a:pt x="391" y="256"/>
                </a:lnTo>
                <a:lnTo>
                  <a:pt x="367" y="256"/>
                </a:lnTo>
                <a:lnTo>
                  <a:pt x="365" y="267"/>
                </a:lnTo>
                <a:lnTo>
                  <a:pt x="374" y="282"/>
                </a:lnTo>
                <a:lnTo>
                  <a:pt x="359" y="286"/>
                </a:lnTo>
                <a:lnTo>
                  <a:pt x="351" y="309"/>
                </a:lnTo>
                <a:lnTo>
                  <a:pt x="351" y="309"/>
                </a:lnTo>
                <a:lnTo>
                  <a:pt x="336" y="293"/>
                </a:lnTo>
                <a:lnTo>
                  <a:pt x="327" y="286"/>
                </a:lnTo>
                <a:lnTo>
                  <a:pt x="323" y="284"/>
                </a:lnTo>
                <a:lnTo>
                  <a:pt x="319" y="282"/>
                </a:lnTo>
                <a:lnTo>
                  <a:pt x="319" y="282"/>
                </a:lnTo>
                <a:lnTo>
                  <a:pt x="314" y="284"/>
                </a:lnTo>
                <a:lnTo>
                  <a:pt x="308" y="284"/>
                </a:lnTo>
                <a:lnTo>
                  <a:pt x="300" y="288"/>
                </a:lnTo>
                <a:lnTo>
                  <a:pt x="299" y="290"/>
                </a:lnTo>
                <a:lnTo>
                  <a:pt x="297" y="292"/>
                </a:lnTo>
                <a:lnTo>
                  <a:pt x="297" y="292"/>
                </a:lnTo>
                <a:lnTo>
                  <a:pt x="295" y="293"/>
                </a:lnTo>
                <a:lnTo>
                  <a:pt x="293" y="293"/>
                </a:lnTo>
                <a:lnTo>
                  <a:pt x="287" y="292"/>
                </a:lnTo>
                <a:lnTo>
                  <a:pt x="287" y="292"/>
                </a:lnTo>
                <a:lnTo>
                  <a:pt x="276" y="288"/>
                </a:lnTo>
                <a:lnTo>
                  <a:pt x="276" y="288"/>
                </a:lnTo>
                <a:lnTo>
                  <a:pt x="270" y="286"/>
                </a:lnTo>
                <a:lnTo>
                  <a:pt x="263" y="282"/>
                </a:lnTo>
                <a:lnTo>
                  <a:pt x="257" y="278"/>
                </a:lnTo>
                <a:lnTo>
                  <a:pt x="251" y="275"/>
                </a:lnTo>
                <a:lnTo>
                  <a:pt x="251" y="275"/>
                </a:lnTo>
                <a:lnTo>
                  <a:pt x="244" y="273"/>
                </a:lnTo>
                <a:lnTo>
                  <a:pt x="238" y="273"/>
                </a:lnTo>
                <a:lnTo>
                  <a:pt x="232" y="269"/>
                </a:lnTo>
                <a:lnTo>
                  <a:pt x="227" y="265"/>
                </a:lnTo>
                <a:lnTo>
                  <a:pt x="227" y="265"/>
                </a:lnTo>
                <a:lnTo>
                  <a:pt x="204" y="252"/>
                </a:lnTo>
                <a:lnTo>
                  <a:pt x="204" y="252"/>
                </a:lnTo>
                <a:lnTo>
                  <a:pt x="183" y="239"/>
                </a:lnTo>
                <a:lnTo>
                  <a:pt x="172" y="231"/>
                </a:lnTo>
                <a:lnTo>
                  <a:pt x="162" y="222"/>
                </a:lnTo>
                <a:lnTo>
                  <a:pt x="162" y="222"/>
                </a:lnTo>
                <a:lnTo>
                  <a:pt x="159" y="218"/>
                </a:lnTo>
                <a:lnTo>
                  <a:pt x="157" y="214"/>
                </a:lnTo>
                <a:lnTo>
                  <a:pt x="157" y="210"/>
                </a:lnTo>
                <a:lnTo>
                  <a:pt x="157" y="210"/>
                </a:lnTo>
                <a:lnTo>
                  <a:pt x="159" y="206"/>
                </a:lnTo>
                <a:lnTo>
                  <a:pt x="160" y="205"/>
                </a:lnTo>
                <a:lnTo>
                  <a:pt x="162" y="203"/>
                </a:lnTo>
                <a:lnTo>
                  <a:pt x="164" y="199"/>
                </a:lnTo>
                <a:lnTo>
                  <a:pt x="164" y="199"/>
                </a:lnTo>
                <a:lnTo>
                  <a:pt x="164" y="197"/>
                </a:lnTo>
                <a:lnTo>
                  <a:pt x="164" y="195"/>
                </a:lnTo>
                <a:lnTo>
                  <a:pt x="162" y="193"/>
                </a:lnTo>
                <a:lnTo>
                  <a:pt x="162" y="193"/>
                </a:lnTo>
                <a:lnTo>
                  <a:pt x="160" y="193"/>
                </a:lnTo>
                <a:lnTo>
                  <a:pt x="160" y="191"/>
                </a:lnTo>
                <a:lnTo>
                  <a:pt x="159" y="191"/>
                </a:lnTo>
                <a:lnTo>
                  <a:pt x="159" y="191"/>
                </a:lnTo>
                <a:lnTo>
                  <a:pt x="159" y="189"/>
                </a:lnTo>
                <a:lnTo>
                  <a:pt x="160" y="188"/>
                </a:lnTo>
                <a:lnTo>
                  <a:pt x="160" y="188"/>
                </a:lnTo>
                <a:lnTo>
                  <a:pt x="160" y="186"/>
                </a:lnTo>
                <a:lnTo>
                  <a:pt x="162" y="186"/>
                </a:lnTo>
                <a:lnTo>
                  <a:pt x="162" y="184"/>
                </a:lnTo>
                <a:lnTo>
                  <a:pt x="160" y="182"/>
                </a:lnTo>
                <a:lnTo>
                  <a:pt x="160" y="182"/>
                </a:lnTo>
                <a:lnTo>
                  <a:pt x="159" y="180"/>
                </a:lnTo>
                <a:lnTo>
                  <a:pt x="159" y="178"/>
                </a:lnTo>
                <a:lnTo>
                  <a:pt x="155" y="174"/>
                </a:lnTo>
                <a:lnTo>
                  <a:pt x="155" y="174"/>
                </a:lnTo>
                <a:lnTo>
                  <a:pt x="151" y="169"/>
                </a:lnTo>
                <a:lnTo>
                  <a:pt x="149" y="165"/>
                </a:lnTo>
                <a:lnTo>
                  <a:pt x="149" y="165"/>
                </a:lnTo>
                <a:lnTo>
                  <a:pt x="143" y="161"/>
                </a:lnTo>
                <a:lnTo>
                  <a:pt x="140" y="157"/>
                </a:lnTo>
                <a:lnTo>
                  <a:pt x="140" y="157"/>
                </a:lnTo>
                <a:lnTo>
                  <a:pt x="138" y="152"/>
                </a:lnTo>
                <a:lnTo>
                  <a:pt x="132" y="148"/>
                </a:lnTo>
                <a:lnTo>
                  <a:pt x="132" y="148"/>
                </a:lnTo>
                <a:lnTo>
                  <a:pt x="126" y="135"/>
                </a:lnTo>
                <a:lnTo>
                  <a:pt x="121" y="129"/>
                </a:lnTo>
                <a:lnTo>
                  <a:pt x="117" y="127"/>
                </a:lnTo>
                <a:lnTo>
                  <a:pt x="117" y="125"/>
                </a:lnTo>
                <a:lnTo>
                  <a:pt x="117" y="125"/>
                </a:lnTo>
                <a:lnTo>
                  <a:pt x="113" y="123"/>
                </a:lnTo>
                <a:lnTo>
                  <a:pt x="109" y="123"/>
                </a:lnTo>
                <a:lnTo>
                  <a:pt x="109" y="123"/>
                </a:lnTo>
                <a:lnTo>
                  <a:pt x="108" y="123"/>
                </a:lnTo>
                <a:lnTo>
                  <a:pt x="106" y="118"/>
                </a:lnTo>
                <a:lnTo>
                  <a:pt x="106" y="118"/>
                </a:lnTo>
                <a:lnTo>
                  <a:pt x="106" y="102"/>
                </a:lnTo>
                <a:lnTo>
                  <a:pt x="106" y="102"/>
                </a:lnTo>
                <a:lnTo>
                  <a:pt x="104" y="102"/>
                </a:lnTo>
                <a:lnTo>
                  <a:pt x="102" y="102"/>
                </a:lnTo>
                <a:lnTo>
                  <a:pt x="98" y="99"/>
                </a:lnTo>
                <a:lnTo>
                  <a:pt x="92" y="93"/>
                </a:lnTo>
                <a:lnTo>
                  <a:pt x="91" y="91"/>
                </a:lnTo>
                <a:lnTo>
                  <a:pt x="89" y="91"/>
                </a:lnTo>
                <a:lnTo>
                  <a:pt x="89" y="91"/>
                </a:lnTo>
                <a:lnTo>
                  <a:pt x="87" y="89"/>
                </a:lnTo>
                <a:lnTo>
                  <a:pt x="87" y="89"/>
                </a:lnTo>
                <a:lnTo>
                  <a:pt x="89" y="85"/>
                </a:lnTo>
                <a:lnTo>
                  <a:pt x="89" y="85"/>
                </a:lnTo>
                <a:lnTo>
                  <a:pt x="89" y="83"/>
                </a:lnTo>
                <a:lnTo>
                  <a:pt x="87" y="83"/>
                </a:lnTo>
                <a:lnTo>
                  <a:pt x="83" y="82"/>
                </a:lnTo>
                <a:lnTo>
                  <a:pt x="79" y="80"/>
                </a:lnTo>
                <a:lnTo>
                  <a:pt x="79" y="80"/>
                </a:lnTo>
                <a:lnTo>
                  <a:pt x="79" y="78"/>
                </a:lnTo>
                <a:lnTo>
                  <a:pt x="79" y="78"/>
                </a:lnTo>
                <a:lnTo>
                  <a:pt x="75" y="74"/>
                </a:lnTo>
                <a:lnTo>
                  <a:pt x="70" y="68"/>
                </a:lnTo>
                <a:lnTo>
                  <a:pt x="66" y="63"/>
                </a:lnTo>
                <a:lnTo>
                  <a:pt x="64" y="57"/>
                </a:lnTo>
                <a:lnTo>
                  <a:pt x="64" y="57"/>
                </a:lnTo>
                <a:lnTo>
                  <a:pt x="62" y="51"/>
                </a:lnTo>
                <a:lnTo>
                  <a:pt x="62" y="51"/>
                </a:lnTo>
                <a:lnTo>
                  <a:pt x="60" y="42"/>
                </a:lnTo>
                <a:lnTo>
                  <a:pt x="58" y="38"/>
                </a:lnTo>
                <a:lnTo>
                  <a:pt x="56" y="34"/>
                </a:lnTo>
                <a:lnTo>
                  <a:pt x="56" y="34"/>
                </a:lnTo>
                <a:lnTo>
                  <a:pt x="55" y="29"/>
                </a:lnTo>
                <a:lnTo>
                  <a:pt x="51" y="25"/>
                </a:lnTo>
                <a:lnTo>
                  <a:pt x="43" y="19"/>
                </a:lnTo>
                <a:lnTo>
                  <a:pt x="43" y="19"/>
                </a:lnTo>
                <a:lnTo>
                  <a:pt x="28" y="12"/>
                </a:lnTo>
                <a:lnTo>
                  <a:pt x="28" y="12"/>
                </a:lnTo>
                <a:lnTo>
                  <a:pt x="30" y="17"/>
                </a:lnTo>
                <a:lnTo>
                  <a:pt x="32" y="21"/>
                </a:lnTo>
                <a:lnTo>
                  <a:pt x="34" y="31"/>
                </a:lnTo>
                <a:lnTo>
                  <a:pt x="34" y="31"/>
                </a:lnTo>
                <a:lnTo>
                  <a:pt x="36" y="42"/>
                </a:lnTo>
                <a:lnTo>
                  <a:pt x="36" y="46"/>
                </a:lnTo>
                <a:lnTo>
                  <a:pt x="38" y="49"/>
                </a:lnTo>
                <a:lnTo>
                  <a:pt x="38" y="49"/>
                </a:lnTo>
                <a:lnTo>
                  <a:pt x="43" y="57"/>
                </a:lnTo>
                <a:lnTo>
                  <a:pt x="51" y="65"/>
                </a:lnTo>
                <a:lnTo>
                  <a:pt x="55" y="68"/>
                </a:lnTo>
                <a:lnTo>
                  <a:pt x="56" y="72"/>
                </a:lnTo>
                <a:lnTo>
                  <a:pt x="58" y="76"/>
                </a:lnTo>
                <a:lnTo>
                  <a:pt x="58" y="82"/>
                </a:lnTo>
                <a:lnTo>
                  <a:pt x="81" y="104"/>
                </a:lnTo>
                <a:lnTo>
                  <a:pt x="81" y="104"/>
                </a:lnTo>
                <a:lnTo>
                  <a:pt x="83" y="116"/>
                </a:lnTo>
                <a:lnTo>
                  <a:pt x="83" y="116"/>
                </a:lnTo>
                <a:lnTo>
                  <a:pt x="83" y="121"/>
                </a:lnTo>
                <a:lnTo>
                  <a:pt x="83" y="125"/>
                </a:lnTo>
                <a:lnTo>
                  <a:pt x="83" y="125"/>
                </a:lnTo>
                <a:lnTo>
                  <a:pt x="85" y="129"/>
                </a:lnTo>
                <a:lnTo>
                  <a:pt x="87" y="133"/>
                </a:lnTo>
                <a:lnTo>
                  <a:pt x="89" y="136"/>
                </a:lnTo>
                <a:lnTo>
                  <a:pt x="89" y="142"/>
                </a:lnTo>
                <a:lnTo>
                  <a:pt x="89" y="142"/>
                </a:lnTo>
                <a:lnTo>
                  <a:pt x="92" y="144"/>
                </a:lnTo>
                <a:lnTo>
                  <a:pt x="96" y="144"/>
                </a:lnTo>
                <a:lnTo>
                  <a:pt x="98" y="146"/>
                </a:lnTo>
                <a:lnTo>
                  <a:pt x="102" y="148"/>
                </a:lnTo>
                <a:lnTo>
                  <a:pt x="102" y="148"/>
                </a:lnTo>
                <a:lnTo>
                  <a:pt x="104" y="153"/>
                </a:lnTo>
                <a:lnTo>
                  <a:pt x="106" y="157"/>
                </a:lnTo>
                <a:lnTo>
                  <a:pt x="108" y="159"/>
                </a:lnTo>
                <a:lnTo>
                  <a:pt x="108" y="159"/>
                </a:lnTo>
                <a:lnTo>
                  <a:pt x="108" y="165"/>
                </a:lnTo>
                <a:lnTo>
                  <a:pt x="108" y="169"/>
                </a:lnTo>
                <a:lnTo>
                  <a:pt x="106" y="171"/>
                </a:lnTo>
                <a:lnTo>
                  <a:pt x="106" y="172"/>
                </a:lnTo>
                <a:lnTo>
                  <a:pt x="102" y="171"/>
                </a:lnTo>
                <a:lnTo>
                  <a:pt x="100" y="171"/>
                </a:lnTo>
                <a:lnTo>
                  <a:pt x="96" y="165"/>
                </a:lnTo>
                <a:lnTo>
                  <a:pt x="96" y="165"/>
                </a:lnTo>
                <a:lnTo>
                  <a:pt x="85" y="153"/>
                </a:lnTo>
                <a:lnTo>
                  <a:pt x="79" y="148"/>
                </a:lnTo>
                <a:lnTo>
                  <a:pt x="73" y="144"/>
                </a:lnTo>
                <a:lnTo>
                  <a:pt x="73" y="144"/>
                </a:lnTo>
                <a:lnTo>
                  <a:pt x="68" y="140"/>
                </a:lnTo>
                <a:lnTo>
                  <a:pt x="66" y="138"/>
                </a:lnTo>
                <a:lnTo>
                  <a:pt x="64" y="135"/>
                </a:lnTo>
                <a:lnTo>
                  <a:pt x="64" y="135"/>
                </a:lnTo>
                <a:lnTo>
                  <a:pt x="66" y="131"/>
                </a:lnTo>
                <a:lnTo>
                  <a:pt x="66" y="129"/>
                </a:lnTo>
                <a:lnTo>
                  <a:pt x="68" y="125"/>
                </a:lnTo>
                <a:lnTo>
                  <a:pt x="66" y="121"/>
                </a:lnTo>
                <a:lnTo>
                  <a:pt x="66" y="121"/>
                </a:lnTo>
                <a:lnTo>
                  <a:pt x="64" y="116"/>
                </a:lnTo>
                <a:lnTo>
                  <a:pt x="60" y="110"/>
                </a:lnTo>
                <a:lnTo>
                  <a:pt x="55" y="106"/>
                </a:lnTo>
                <a:lnTo>
                  <a:pt x="49" y="104"/>
                </a:lnTo>
                <a:lnTo>
                  <a:pt x="43" y="101"/>
                </a:lnTo>
                <a:lnTo>
                  <a:pt x="38" y="97"/>
                </a:lnTo>
                <a:lnTo>
                  <a:pt x="32" y="93"/>
                </a:lnTo>
                <a:lnTo>
                  <a:pt x="28" y="87"/>
                </a:lnTo>
                <a:lnTo>
                  <a:pt x="28" y="87"/>
                </a:lnTo>
                <a:lnTo>
                  <a:pt x="32" y="85"/>
                </a:lnTo>
                <a:lnTo>
                  <a:pt x="36" y="83"/>
                </a:lnTo>
                <a:lnTo>
                  <a:pt x="38" y="82"/>
                </a:lnTo>
                <a:lnTo>
                  <a:pt x="38" y="80"/>
                </a:lnTo>
                <a:lnTo>
                  <a:pt x="38" y="80"/>
                </a:lnTo>
                <a:lnTo>
                  <a:pt x="38" y="76"/>
                </a:lnTo>
                <a:lnTo>
                  <a:pt x="36" y="72"/>
                </a:lnTo>
                <a:lnTo>
                  <a:pt x="34" y="66"/>
                </a:lnTo>
                <a:lnTo>
                  <a:pt x="34" y="66"/>
                </a:lnTo>
                <a:lnTo>
                  <a:pt x="32" y="65"/>
                </a:lnTo>
                <a:lnTo>
                  <a:pt x="28" y="63"/>
                </a:lnTo>
                <a:lnTo>
                  <a:pt x="24" y="59"/>
                </a:lnTo>
                <a:lnTo>
                  <a:pt x="24" y="59"/>
                </a:lnTo>
                <a:lnTo>
                  <a:pt x="22" y="59"/>
                </a:lnTo>
                <a:lnTo>
                  <a:pt x="22" y="59"/>
                </a:lnTo>
                <a:lnTo>
                  <a:pt x="21" y="57"/>
                </a:lnTo>
                <a:lnTo>
                  <a:pt x="21" y="57"/>
                </a:lnTo>
                <a:lnTo>
                  <a:pt x="19" y="51"/>
                </a:lnTo>
                <a:lnTo>
                  <a:pt x="15" y="44"/>
                </a:lnTo>
                <a:lnTo>
                  <a:pt x="5" y="32"/>
                </a:lnTo>
                <a:lnTo>
                  <a:pt x="5" y="32"/>
                </a:lnTo>
                <a:lnTo>
                  <a:pt x="5" y="27"/>
                </a:lnTo>
                <a:lnTo>
                  <a:pt x="2" y="19"/>
                </a:lnTo>
                <a:lnTo>
                  <a:pt x="2" y="19"/>
                </a:lnTo>
                <a:lnTo>
                  <a:pt x="2" y="12"/>
                </a:lnTo>
                <a:lnTo>
                  <a:pt x="2" y="12"/>
                </a:lnTo>
                <a:lnTo>
                  <a:pt x="2" y="1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0" name="Freeform 8">
            <a:extLst>
              <a:ext uri="{FF2B5EF4-FFF2-40B4-BE49-F238E27FC236}">
                <a16:creationId xmlns:a16="http://schemas.microsoft.com/office/drawing/2014/main" id="{0FD15106-DA73-7F4C-9E10-3FC2B4372278}"/>
              </a:ext>
            </a:extLst>
          </p:cNvPr>
          <p:cNvSpPr>
            <a:spLocks/>
          </p:cNvSpPr>
          <p:nvPr userDrawn="1"/>
        </p:nvSpPr>
        <p:spPr bwMode="auto">
          <a:xfrm>
            <a:off x="8106321" y="3266272"/>
            <a:ext cx="792923" cy="490597"/>
          </a:xfrm>
          <a:custGeom>
            <a:avLst/>
            <a:gdLst>
              <a:gd name="T0" fmla="*/ 111 w 425"/>
              <a:gd name="T1" fmla="*/ 23 h 309"/>
              <a:gd name="T2" fmla="*/ 204 w 425"/>
              <a:gd name="T3" fmla="*/ 46 h 309"/>
              <a:gd name="T4" fmla="*/ 276 w 425"/>
              <a:gd name="T5" fmla="*/ 116 h 309"/>
              <a:gd name="T6" fmla="*/ 276 w 425"/>
              <a:gd name="T7" fmla="*/ 119 h 309"/>
              <a:gd name="T8" fmla="*/ 270 w 425"/>
              <a:gd name="T9" fmla="*/ 144 h 309"/>
              <a:gd name="T10" fmla="*/ 276 w 425"/>
              <a:gd name="T11" fmla="*/ 197 h 309"/>
              <a:gd name="T12" fmla="*/ 297 w 425"/>
              <a:gd name="T13" fmla="*/ 239 h 309"/>
              <a:gd name="T14" fmla="*/ 308 w 425"/>
              <a:gd name="T15" fmla="*/ 239 h 309"/>
              <a:gd name="T16" fmla="*/ 325 w 425"/>
              <a:gd name="T17" fmla="*/ 246 h 309"/>
              <a:gd name="T18" fmla="*/ 350 w 425"/>
              <a:gd name="T19" fmla="*/ 242 h 309"/>
              <a:gd name="T20" fmla="*/ 361 w 425"/>
              <a:gd name="T21" fmla="*/ 239 h 309"/>
              <a:gd name="T22" fmla="*/ 372 w 425"/>
              <a:gd name="T23" fmla="*/ 222 h 309"/>
              <a:gd name="T24" fmla="*/ 374 w 425"/>
              <a:gd name="T25" fmla="*/ 199 h 309"/>
              <a:gd name="T26" fmla="*/ 408 w 425"/>
              <a:gd name="T27" fmla="*/ 189 h 309"/>
              <a:gd name="T28" fmla="*/ 423 w 425"/>
              <a:gd name="T29" fmla="*/ 197 h 309"/>
              <a:gd name="T30" fmla="*/ 420 w 425"/>
              <a:gd name="T31" fmla="*/ 208 h 309"/>
              <a:gd name="T32" fmla="*/ 414 w 425"/>
              <a:gd name="T33" fmla="*/ 244 h 309"/>
              <a:gd name="T34" fmla="*/ 404 w 425"/>
              <a:gd name="T35" fmla="*/ 246 h 309"/>
              <a:gd name="T36" fmla="*/ 391 w 425"/>
              <a:gd name="T37" fmla="*/ 256 h 309"/>
              <a:gd name="T38" fmla="*/ 351 w 425"/>
              <a:gd name="T39" fmla="*/ 309 h 309"/>
              <a:gd name="T40" fmla="*/ 314 w 425"/>
              <a:gd name="T41" fmla="*/ 284 h 309"/>
              <a:gd name="T42" fmla="*/ 295 w 425"/>
              <a:gd name="T43" fmla="*/ 293 h 309"/>
              <a:gd name="T44" fmla="*/ 270 w 425"/>
              <a:gd name="T45" fmla="*/ 286 h 309"/>
              <a:gd name="T46" fmla="*/ 238 w 425"/>
              <a:gd name="T47" fmla="*/ 273 h 309"/>
              <a:gd name="T48" fmla="*/ 183 w 425"/>
              <a:gd name="T49" fmla="*/ 239 h 309"/>
              <a:gd name="T50" fmla="*/ 157 w 425"/>
              <a:gd name="T51" fmla="*/ 210 h 309"/>
              <a:gd name="T52" fmla="*/ 164 w 425"/>
              <a:gd name="T53" fmla="*/ 199 h 309"/>
              <a:gd name="T54" fmla="*/ 160 w 425"/>
              <a:gd name="T55" fmla="*/ 191 h 309"/>
              <a:gd name="T56" fmla="*/ 160 w 425"/>
              <a:gd name="T57" fmla="*/ 186 h 309"/>
              <a:gd name="T58" fmla="*/ 159 w 425"/>
              <a:gd name="T59" fmla="*/ 178 h 309"/>
              <a:gd name="T60" fmla="*/ 143 w 425"/>
              <a:gd name="T61" fmla="*/ 161 h 309"/>
              <a:gd name="T62" fmla="*/ 126 w 425"/>
              <a:gd name="T63" fmla="*/ 135 h 309"/>
              <a:gd name="T64" fmla="*/ 109 w 425"/>
              <a:gd name="T65" fmla="*/ 123 h 309"/>
              <a:gd name="T66" fmla="*/ 106 w 425"/>
              <a:gd name="T67" fmla="*/ 102 h 309"/>
              <a:gd name="T68" fmla="*/ 89 w 425"/>
              <a:gd name="T69" fmla="*/ 91 h 309"/>
              <a:gd name="T70" fmla="*/ 89 w 425"/>
              <a:gd name="T71" fmla="*/ 83 h 309"/>
              <a:gd name="T72" fmla="*/ 79 w 425"/>
              <a:gd name="T73" fmla="*/ 78 h 309"/>
              <a:gd name="T74" fmla="*/ 62 w 425"/>
              <a:gd name="T75" fmla="*/ 51 h 309"/>
              <a:gd name="T76" fmla="*/ 55 w 425"/>
              <a:gd name="T77" fmla="*/ 29 h 309"/>
              <a:gd name="T78" fmla="*/ 30 w 425"/>
              <a:gd name="T79" fmla="*/ 17 h 309"/>
              <a:gd name="T80" fmla="*/ 38 w 425"/>
              <a:gd name="T81" fmla="*/ 49 h 309"/>
              <a:gd name="T82" fmla="*/ 58 w 425"/>
              <a:gd name="T83" fmla="*/ 76 h 309"/>
              <a:gd name="T84" fmla="*/ 83 w 425"/>
              <a:gd name="T85" fmla="*/ 121 h 309"/>
              <a:gd name="T86" fmla="*/ 89 w 425"/>
              <a:gd name="T87" fmla="*/ 142 h 309"/>
              <a:gd name="T88" fmla="*/ 102 w 425"/>
              <a:gd name="T89" fmla="*/ 148 h 309"/>
              <a:gd name="T90" fmla="*/ 108 w 425"/>
              <a:gd name="T91" fmla="*/ 169 h 309"/>
              <a:gd name="T92" fmla="*/ 96 w 425"/>
              <a:gd name="T93" fmla="*/ 165 h 309"/>
              <a:gd name="T94" fmla="*/ 66 w 425"/>
              <a:gd name="T95" fmla="*/ 138 h 309"/>
              <a:gd name="T96" fmla="*/ 66 w 425"/>
              <a:gd name="T97" fmla="*/ 121 h 309"/>
              <a:gd name="T98" fmla="*/ 43 w 425"/>
              <a:gd name="T99" fmla="*/ 101 h 309"/>
              <a:gd name="T100" fmla="*/ 36 w 425"/>
              <a:gd name="T101" fmla="*/ 83 h 309"/>
              <a:gd name="T102" fmla="*/ 34 w 425"/>
              <a:gd name="T103" fmla="*/ 66 h 309"/>
              <a:gd name="T104" fmla="*/ 22 w 425"/>
              <a:gd name="T105" fmla="*/ 59 h 309"/>
              <a:gd name="T106" fmla="*/ 5 w 425"/>
              <a:gd name="T107" fmla="*/ 32 h 309"/>
              <a:gd name="T108" fmla="*/ 2 w 425"/>
              <a:gd name="T109" fmla="*/ 12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25" h="309">
                <a:moveTo>
                  <a:pt x="0" y="6"/>
                </a:moveTo>
                <a:lnTo>
                  <a:pt x="0" y="6"/>
                </a:lnTo>
                <a:lnTo>
                  <a:pt x="2" y="0"/>
                </a:lnTo>
                <a:lnTo>
                  <a:pt x="28" y="0"/>
                </a:lnTo>
                <a:lnTo>
                  <a:pt x="81" y="23"/>
                </a:lnTo>
                <a:lnTo>
                  <a:pt x="111" y="23"/>
                </a:lnTo>
                <a:lnTo>
                  <a:pt x="123" y="21"/>
                </a:lnTo>
                <a:lnTo>
                  <a:pt x="125" y="14"/>
                </a:lnTo>
                <a:lnTo>
                  <a:pt x="147" y="14"/>
                </a:lnTo>
                <a:lnTo>
                  <a:pt x="179" y="49"/>
                </a:lnTo>
                <a:lnTo>
                  <a:pt x="196" y="59"/>
                </a:lnTo>
                <a:lnTo>
                  <a:pt x="204" y="46"/>
                </a:lnTo>
                <a:lnTo>
                  <a:pt x="213" y="46"/>
                </a:lnTo>
                <a:lnTo>
                  <a:pt x="227" y="55"/>
                </a:lnTo>
                <a:lnTo>
                  <a:pt x="234" y="65"/>
                </a:lnTo>
                <a:lnTo>
                  <a:pt x="247" y="91"/>
                </a:lnTo>
                <a:lnTo>
                  <a:pt x="249" y="104"/>
                </a:lnTo>
                <a:lnTo>
                  <a:pt x="276" y="116"/>
                </a:lnTo>
                <a:lnTo>
                  <a:pt x="276" y="116"/>
                </a:lnTo>
                <a:lnTo>
                  <a:pt x="276" y="118"/>
                </a:lnTo>
                <a:lnTo>
                  <a:pt x="276" y="119"/>
                </a:lnTo>
                <a:lnTo>
                  <a:pt x="276" y="119"/>
                </a:lnTo>
                <a:lnTo>
                  <a:pt x="276" y="119"/>
                </a:lnTo>
                <a:lnTo>
                  <a:pt x="276" y="119"/>
                </a:lnTo>
                <a:lnTo>
                  <a:pt x="276" y="121"/>
                </a:lnTo>
                <a:lnTo>
                  <a:pt x="276" y="123"/>
                </a:lnTo>
                <a:lnTo>
                  <a:pt x="276" y="123"/>
                </a:lnTo>
                <a:lnTo>
                  <a:pt x="274" y="133"/>
                </a:lnTo>
                <a:lnTo>
                  <a:pt x="274" y="133"/>
                </a:lnTo>
                <a:lnTo>
                  <a:pt x="270" y="144"/>
                </a:lnTo>
                <a:lnTo>
                  <a:pt x="270" y="150"/>
                </a:lnTo>
                <a:lnTo>
                  <a:pt x="270" y="157"/>
                </a:lnTo>
                <a:lnTo>
                  <a:pt x="270" y="157"/>
                </a:lnTo>
                <a:lnTo>
                  <a:pt x="270" y="176"/>
                </a:lnTo>
                <a:lnTo>
                  <a:pt x="276" y="197"/>
                </a:lnTo>
                <a:lnTo>
                  <a:pt x="276" y="197"/>
                </a:lnTo>
                <a:lnTo>
                  <a:pt x="278" y="201"/>
                </a:lnTo>
                <a:lnTo>
                  <a:pt x="282" y="206"/>
                </a:lnTo>
                <a:lnTo>
                  <a:pt x="285" y="218"/>
                </a:lnTo>
                <a:lnTo>
                  <a:pt x="285" y="218"/>
                </a:lnTo>
                <a:lnTo>
                  <a:pt x="291" y="227"/>
                </a:lnTo>
                <a:lnTo>
                  <a:pt x="297" y="239"/>
                </a:lnTo>
                <a:lnTo>
                  <a:pt x="297" y="239"/>
                </a:lnTo>
                <a:lnTo>
                  <a:pt x="300" y="239"/>
                </a:lnTo>
                <a:lnTo>
                  <a:pt x="302" y="239"/>
                </a:lnTo>
                <a:lnTo>
                  <a:pt x="304" y="239"/>
                </a:lnTo>
                <a:lnTo>
                  <a:pt x="308" y="239"/>
                </a:lnTo>
                <a:lnTo>
                  <a:pt x="308" y="239"/>
                </a:lnTo>
                <a:lnTo>
                  <a:pt x="310" y="242"/>
                </a:lnTo>
                <a:lnTo>
                  <a:pt x="314" y="244"/>
                </a:lnTo>
                <a:lnTo>
                  <a:pt x="314" y="244"/>
                </a:lnTo>
                <a:lnTo>
                  <a:pt x="317" y="246"/>
                </a:lnTo>
                <a:lnTo>
                  <a:pt x="321" y="246"/>
                </a:lnTo>
                <a:lnTo>
                  <a:pt x="325" y="246"/>
                </a:lnTo>
                <a:lnTo>
                  <a:pt x="329" y="246"/>
                </a:lnTo>
                <a:lnTo>
                  <a:pt x="329" y="246"/>
                </a:lnTo>
                <a:lnTo>
                  <a:pt x="338" y="242"/>
                </a:lnTo>
                <a:lnTo>
                  <a:pt x="344" y="242"/>
                </a:lnTo>
                <a:lnTo>
                  <a:pt x="344" y="242"/>
                </a:lnTo>
                <a:lnTo>
                  <a:pt x="350" y="242"/>
                </a:lnTo>
                <a:lnTo>
                  <a:pt x="353" y="242"/>
                </a:lnTo>
                <a:lnTo>
                  <a:pt x="357" y="242"/>
                </a:lnTo>
                <a:lnTo>
                  <a:pt x="359" y="242"/>
                </a:lnTo>
                <a:lnTo>
                  <a:pt x="361" y="242"/>
                </a:lnTo>
                <a:lnTo>
                  <a:pt x="361" y="242"/>
                </a:lnTo>
                <a:lnTo>
                  <a:pt x="361" y="239"/>
                </a:lnTo>
                <a:lnTo>
                  <a:pt x="361" y="239"/>
                </a:lnTo>
                <a:lnTo>
                  <a:pt x="365" y="237"/>
                </a:lnTo>
                <a:lnTo>
                  <a:pt x="367" y="235"/>
                </a:lnTo>
                <a:lnTo>
                  <a:pt x="370" y="231"/>
                </a:lnTo>
                <a:lnTo>
                  <a:pt x="370" y="229"/>
                </a:lnTo>
                <a:lnTo>
                  <a:pt x="372" y="222"/>
                </a:lnTo>
                <a:lnTo>
                  <a:pt x="374" y="214"/>
                </a:lnTo>
                <a:lnTo>
                  <a:pt x="374" y="214"/>
                </a:lnTo>
                <a:lnTo>
                  <a:pt x="372" y="206"/>
                </a:lnTo>
                <a:lnTo>
                  <a:pt x="372" y="203"/>
                </a:lnTo>
                <a:lnTo>
                  <a:pt x="374" y="199"/>
                </a:lnTo>
                <a:lnTo>
                  <a:pt x="374" y="199"/>
                </a:lnTo>
                <a:lnTo>
                  <a:pt x="378" y="197"/>
                </a:lnTo>
                <a:lnTo>
                  <a:pt x="382" y="197"/>
                </a:lnTo>
                <a:lnTo>
                  <a:pt x="386" y="197"/>
                </a:lnTo>
                <a:lnTo>
                  <a:pt x="386" y="197"/>
                </a:lnTo>
                <a:lnTo>
                  <a:pt x="401" y="191"/>
                </a:lnTo>
                <a:lnTo>
                  <a:pt x="408" y="189"/>
                </a:lnTo>
                <a:lnTo>
                  <a:pt x="410" y="189"/>
                </a:lnTo>
                <a:lnTo>
                  <a:pt x="412" y="191"/>
                </a:lnTo>
                <a:lnTo>
                  <a:pt x="412" y="191"/>
                </a:lnTo>
                <a:lnTo>
                  <a:pt x="420" y="193"/>
                </a:lnTo>
                <a:lnTo>
                  <a:pt x="423" y="193"/>
                </a:lnTo>
                <a:lnTo>
                  <a:pt x="423" y="197"/>
                </a:lnTo>
                <a:lnTo>
                  <a:pt x="425" y="197"/>
                </a:lnTo>
                <a:lnTo>
                  <a:pt x="425" y="197"/>
                </a:lnTo>
                <a:lnTo>
                  <a:pt x="423" y="201"/>
                </a:lnTo>
                <a:lnTo>
                  <a:pt x="423" y="203"/>
                </a:lnTo>
                <a:lnTo>
                  <a:pt x="420" y="208"/>
                </a:lnTo>
                <a:lnTo>
                  <a:pt x="420" y="208"/>
                </a:lnTo>
                <a:lnTo>
                  <a:pt x="416" y="218"/>
                </a:lnTo>
                <a:lnTo>
                  <a:pt x="414" y="222"/>
                </a:lnTo>
                <a:lnTo>
                  <a:pt x="414" y="227"/>
                </a:lnTo>
                <a:lnTo>
                  <a:pt x="414" y="227"/>
                </a:lnTo>
                <a:lnTo>
                  <a:pt x="414" y="239"/>
                </a:lnTo>
                <a:lnTo>
                  <a:pt x="414" y="244"/>
                </a:lnTo>
                <a:lnTo>
                  <a:pt x="412" y="246"/>
                </a:lnTo>
                <a:lnTo>
                  <a:pt x="412" y="246"/>
                </a:lnTo>
                <a:lnTo>
                  <a:pt x="412" y="246"/>
                </a:lnTo>
                <a:lnTo>
                  <a:pt x="408" y="248"/>
                </a:lnTo>
                <a:lnTo>
                  <a:pt x="408" y="248"/>
                </a:lnTo>
                <a:lnTo>
                  <a:pt x="404" y="246"/>
                </a:lnTo>
                <a:lnTo>
                  <a:pt x="403" y="244"/>
                </a:lnTo>
                <a:lnTo>
                  <a:pt x="401" y="246"/>
                </a:lnTo>
                <a:lnTo>
                  <a:pt x="399" y="246"/>
                </a:lnTo>
                <a:lnTo>
                  <a:pt x="397" y="252"/>
                </a:lnTo>
                <a:lnTo>
                  <a:pt x="399" y="254"/>
                </a:lnTo>
                <a:lnTo>
                  <a:pt x="391" y="256"/>
                </a:lnTo>
                <a:lnTo>
                  <a:pt x="367" y="256"/>
                </a:lnTo>
                <a:lnTo>
                  <a:pt x="365" y="267"/>
                </a:lnTo>
                <a:lnTo>
                  <a:pt x="374" y="282"/>
                </a:lnTo>
                <a:lnTo>
                  <a:pt x="359" y="286"/>
                </a:lnTo>
                <a:lnTo>
                  <a:pt x="351" y="309"/>
                </a:lnTo>
                <a:lnTo>
                  <a:pt x="351" y="309"/>
                </a:lnTo>
                <a:lnTo>
                  <a:pt x="336" y="293"/>
                </a:lnTo>
                <a:lnTo>
                  <a:pt x="327" y="286"/>
                </a:lnTo>
                <a:lnTo>
                  <a:pt x="323" y="284"/>
                </a:lnTo>
                <a:lnTo>
                  <a:pt x="319" y="282"/>
                </a:lnTo>
                <a:lnTo>
                  <a:pt x="319" y="282"/>
                </a:lnTo>
                <a:lnTo>
                  <a:pt x="314" y="284"/>
                </a:lnTo>
                <a:lnTo>
                  <a:pt x="308" y="284"/>
                </a:lnTo>
                <a:lnTo>
                  <a:pt x="300" y="288"/>
                </a:lnTo>
                <a:lnTo>
                  <a:pt x="299" y="290"/>
                </a:lnTo>
                <a:lnTo>
                  <a:pt x="297" y="292"/>
                </a:lnTo>
                <a:lnTo>
                  <a:pt x="297" y="292"/>
                </a:lnTo>
                <a:lnTo>
                  <a:pt x="295" y="293"/>
                </a:lnTo>
                <a:lnTo>
                  <a:pt x="293" y="293"/>
                </a:lnTo>
                <a:lnTo>
                  <a:pt x="287" y="292"/>
                </a:lnTo>
                <a:lnTo>
                  <a:pt x="287" y="292"/>
                </a:lnTo>
                <a:lnTo>
                  <a:pt x="276" y="288"/>
                </a:lnTo>
                <a:lnTo>
                  <a:pt x="276" y="288"/>
                </a:lnTo>
                <a:lnTo>
                  <a:pt x="270" y="286"/>
                </a:lnTo>
                <a:lnTo>
                  <a:pt x="263" y="282"/>
                </a:lnTo>
                <a:lnTo>
                  <a:pt x="257" y="278"/>
                </a:lnTo>
                <a:lnTo>
                  <a:pt x="251" y="275"/>
                </a:lnTo>
                <a:lnTo>
                  <a:pt x="251" y="275"/>
                </a:lnTo>
                <a:lnTo>
                  <a:pt x="244" y="273"/>
                </a:lnTo>
                <a:lnTo>
                  <a:pt x="238" y="273"/>
                </a:lnTo>
                <a:lnTo>
                  <a:pt x="232" y="269"/>
                </a:lnTo>
                <a:lnTo>
                  <a:pt x="227" y="265"/>
                </a:lnTo>
                <a:lnTo>
                  <a:pt x="227" y="265"/>
                </a:lnTo>
                <a:lnTo>
                  <a:pt x="204" y="252"/>
                </a:lnTo>
                <a:lnTo>
                  <a:pt x="204" y="252"/>
                </a:lnTo>
                <a:lnTo>
                  <a:pt x="183" y="239"/>
                </a:lnTo>
                <a:lnTo>
                  <a:pt x="172" y="231"/>
                </a:lnTo>
                <a:lnTo>
                  <a:pt x="162" y="222"/>
                </a:lnTo>
                <a:lnTo>
                  <a:pt x="162" y="222"/>
                </a:lnTo>
                <a:lnTo>
                  <a:pt x="159" y="218"/>
                </a:lnTo>
                <a:lnTo>
                  <a:pt x="157" y="214"/>
                </a:lnTo>
                <a:lnTo>
                  <a:pt x="157" y="210"/>
                </a:lnTo>
                <a:lnTo>
                  <a:pt x="157" y="210"/>
                </a:lnTo>
                <a:lnTo>
                  <a:pt x="159" y="206"/>
                </a:lnTo>
                <a:lnTo>
                  <a:pt x="160" y="205"/>
                </a:lnTo>
                <a:lnTo>
                  <a:pt x="162" y="203"/>
                </a:lnTo>
                <a:lnTo>
                  <a:pt x="164" y="199"/>
                </a:lnTo>
                <a:lnTo>
                  <a:pt x="164" y="199"/>
                </a:lnTo>
                <a:lnTo>
                  <a:pt x="164" y="197"/>
                </a:lnTo>
                <a:lnTo>
                  <a:pt x="164" y="195"/>
                </a:lnTo>
                <a:lnTo>
                  <a:pt x="162" y="193"/>
                </a:lnTo>
                <a:lnTo>
                  <a:pt x="162" y="193"/>
                </a:lnTo>
                <a:lnTo>
                  <a:pt x="160" y="193"/>
                </a:lnTo>
                <a:lnTo>
                  <a:pt x="160" y="191"/>
                </a:lnTo>
                <a:lnTo>
                  <a:pt x="159" y="191"/>
                </a:lnTo>
                <a:lnTo>
                  <a:pt x="159" y="191"/>
                </a:lnTo>
                <a:lnTo>
                  <a:pt x="159" y="189"/>
                </a:lnTo>
                <a:lnTo>
                  <a:pt x="160" y="188"/>
                </a:lnTo>
                <a:lnTo>
                  <a:pt x="160" y="188"/>
                </a:lnTo>
                <a:lnTo>
                  <a:pt x="160" y="186"/>
                </a:lnTo>
                <a:lnTo>
                  <a:pt x="162" y="186"/>
                </a:lnTo>
                <a:lnTo>
                  <a:pt x="162" y="184"/>
                </a:lnTo>
                <a:lnTo>
                  <a:pt x="160" y="182"/>
                </a:lnTo>
                <a:lnTo>
                  <a:pt x="160" y="182"/>
                </a:lnTo>
                <a:lnTo>
                  <a:pt x="159" y="180"/>
                </a:lnTo>
                <a:lnTo>
                  <a:pt x="159" y="178"/>
                </a:lnTo>
                <a:lnTo>
                  <a:pt x="155" y="174"/>
                </a:lnTo>
                <a:lnTo>
                  <a:pt x="155" y="174"/>
                </a:lnTo>
                <a:lnTo>
                  <a:pt x="151" y="169"/>
                </a:lnTo>
                <a:lnTo>
                  <a:pt x="149" y="165"/>
                </a:lnTo>
                <a:lnTo>
                  <a:pt x="149" y="165"/>
                </a:lnTo>
                <a:lnTo>
                  <a:pt x="143" y="161"/>
                </a:lnTo>
                <a:lnTo>
                  <a:pt x="140" y="157"/>
                </a:lnTo>
                <a:lnTo>
                  <a:pt x="140" y="157"/>
                </a:lnTo>
                <a:lnTo>
                  <a:pt x="138" y="152"/>
                </a:lnTo>
                <a:lnTo>
                  <a:pt x="132" y="148"/>
                </a:lnTo>
                <a:lnTo>
                  <a:pt x="132" y="148"/>
                </a:lnTo>
                <a:lnTo>
                  <a:pt x="126" y="135"/>
                </a:lnTo>
                <a:lnTo>
                  <a:pt x="121" y="129"/>
                </a:lnTo>
                <a:lnTo>
                  <a:pt x="117" y="127"/>
                </a:lnTo>
                <a:lnTo>
                  <a:pt x="117" y="125"/>
                </a:lnTo>
                <a:lnTo>
                  <a:pt x="117" y="125"/>
                </a:lnTo>
                <a:lnTo>
                  <a:pt x="113" y="123"/>
                </a:lnTo>
                <a:lnTo>
                  <a:pt x="109" y="123"/>
                </a:lnTo>
                <a:lnTo>
                  <a:pt x="109" y="123"/>
                </a:lnTo>
                <a:lnTo>
                  <a:pt x="108" y="123"/>
                </a:lnTo>
                <a:lnTo>
                  <a:pt x="106" y="118"/>
                </a:lnTo>
                <a:lnTo>
                  <a:pt x="106" y="118"/>
                </a:lnTo>
                <a:lnTo>
                  <a:pt x="106" y="102"/>
                </a:lnTo>
                <a:lnTo>
                  <a:pt x="106" y="102"/>
                </a:lnTo>
                <a:lnTo>
                  <a:pt x="104" y="102"/>
                </a:lnTo>
                <a:lnTo>
                  <a:pt x="102" y="102"/>
                </a:lnTo>
                <a:lnTo>
                  <a:pt x="98" y="99"/>
                </a:lnTo>
                <a:lnTo>
                  <a:pt x="92" y="93"/>
                </a:lnTo>
                <a:lnTo>
                  <a:pt x="91" y="91"/>
                </a:lnTo>
                <a:lnTo>
                  <a:pt x="89" y="91"/>
                </a:lnTo>
                <a:lnTo>
                  <a:pt x="89" y="91"/>
                </a:lnTo>
                <a:lnTo>
                  <a:pt x="87" y="89"/>
                </a:lnTo>
                <a:lnTo>
                  <a:pt x="87" y="89"/>
                </a:lnTo>
                <a:lnTo>
                  <a:pt x="89" y="85"/>
                </a:lnTo>
                <a:lnTo>
                  <a:pt x="89" y="85"/>
                </a:lnTo>
                <a:lnTo>
                  <a:pt x="89" y="83"/>
                </a:lnTo>
                <a:lnTo>
                  <a:pt x="87" y="83"/>
                </a:lnTo>
                <a:lnTo>
                  <a:pt x="83" y="82"/>
                </a:lnTo>
                <a:lnTo>
                  <a:pt x="79" y="80"/>
                </a:lnTo>
                <a:lnTo>
                  <a:pt x="79" y="80"/>
                </a:lnTo>
                <a:lnTo>
                  <a:pt x="79" y="78"/>
                </a:lnTo>
                <a:lnTo>
                  <a:pt x="79" y="78"/>
                </a:lnTo>
                <a:lnTo>
                  <a:pt x="75" y="74"/>
                </a:lnTo>
                <a:lnTo>
                  <a:pt x="70" y="68"/>
                </a:lnTo>
                <a:lnTo>
                  <a:pt x="66" y="63"/>
                </a:lnTo>
                <a:lnTo>
                  <a:pt x="64" y="57"/>
                </a:lnTo>
                <a:lnTo>
                  <a:pt x="64" y="57"/>
                </a:lnTo>
                <a:lnTo>
                  <a:pt x="62" y="51"/>
                </a:lnTo>
                <a:lnTo>
                  <a:pt x="62" y="51"/>
                </a:lnTo>
                <a:lnTo>
                  <a:pt x="60" y="42"/>
                </a:lnTo>
                <a:lnTo>
                  <a:pt x="58" y="38"/>
                </a:lnTo>
                <a:lnTo>
                  <a:pt x="56" y="34"/>
                </a:lnTo>
                <a:lnTo>
                  <a:pt x="56" y="34"/>
                </a:lnTo>
                <a:lnTo>
                  <a:pt x="55" y="29"/>
                </a:lnTo>
                <a:lnTo>
                  <a:pt x="51" y="25"/>
                </a:lnTo>
                <a:lnTo>
                  <a:pt x="43" y="19"/>
                </a:lnTo>
                <a:lnTo>
                  <a:pt x="43" y="19"/>
                </a:lnTo>
                <a:lnTo>
                  <a:pt x="28" y="12"/>
                </a:lnTo>
                <a:lnTo>
                  <a:pt x="28" y="12"/>
                </a:lnTo>
                <a:lnTo>
                  <a:pt x="30" y="17"/>
                </a:lnTo>
                <a:lnTo>
                  <a:pt x="32" y="21"/>
                </a:lnTo>
                <a:lnTo>
                  <a:pt x="34" y="31"/>
                </a:lnTo>
                <a:lnTo>
                  <a:pt x="34" y="31"/>
                </a:lnTo>
                <a:lnTo>
                  <a:pt x="36" y="42"/>
                </a:lnTo>
                <a:lnTo>
                  <a:pt x="36" y="46"/>
                </a:lnTo>
                <a:lnTo>
                  <a:pt x="38" y="49"/>
                </a:lnTo>
                <a:lnTo>
                  <a:pt x="38" y="49"/>
                </a:lnTo>
                <a:lnTo>
                  <a:pt x="43" y="57"/>
                </a:lnTo>
                <a:lnTo>
                  <a:pt x="51" y="65"/>
                </a:lnTo>
                <a:lnTo>
                  <a:pt x="55" y="68"/>
                </a:lnTo>
                <a:lnTo>
                  <a:pt x="56" y="72"/>
                </a:lnTo>
                <a:lnTo>
                  <a:pt x="58" y="76"/>
                </a:lnTo>
                <a:lnTo>
                  <a:pt x="58" y="82"/>
                </a:lnTo>
                <a:lnTo>
                  <a:pt x="81" y="104"/>
                </a:lnTo>
                <a:lnTo>
                  <a:pt x="81" y="104"/>
                </a:lnTo>
                <a:lnTo>
                  <a:pt x="83" y="116"/>
                </a:lnTo>
                <a:lnTo>
                  <a:pt x="83" y="116"/>
                </a:lnTo>
                <a:lnTo>
                  <a:pt x="83" y="121"/>
                </a:lnTo>
                <a:lnTo>
                  <a:pt x="83" y="125"/>
                </a:lnTo>
                <a:lnTo>
                  <a:pt x="83" y="125"/>
                </a:lnTo>
                <a:lnTo>
                  <a:pt x="85" y="129"/>
                </a:lnTo>
                <a:lnTo>
                  <a:pt x="87" y="133"/>
                </a:lnTo>
                <a:lnTo>
                  <a:pt x="89" y="136"/>
                </a:lnTo>
                <a:lnTo>
                  <a:pt x="89" y="142"/>
                </a:lnTo>
                <a:lnTo>
                  <a:pt x="89" y="142"/>
                </a:lnTo>
                <a:lnTo>
                  <a:pt x="92" y="144"/>
                </a:lnTo>
                <a:lnTo>
                  <a:pt x="96" y="144"/>
                </a:lnTo>
                <a:lnTo>
                  <a:pt x="98" y="146"/>
                </a:lnTo>
                <a:lnTo>
                  <a:pt x="102" y="148"/>
                </a:lnTo>
                <a:lnTo>
                  <a:pt x="102" y="148"/>
                </a:lnTo>
                <a:lnTo>
                  <a:pt x="104" y="153"/>
                </a:lnTo>
                <a:lnTo>
                  <a:pt x="106" y="157"/>
                </a:lnTo>
                <a:lnTo>
                  <a:pt x="108" y="159"/>
                </a:lnTo>
                <a:lnTo>
                  <a:pt x="108" y="159"/>
                </a:lnTo>
                <a:lnTo>
                  <a:pt x="108" y="165"/>
                </a:lnTo>
                <a:lnTo>
                  <a:pt x="108" y="169"/>
                </a:lnTo>
                <a:lnTo>
                  <a:pt x="106" y="171"/>
                </a:lnTo>
                <a:lnTo>
                  <a:pt x="106" y="172"/>
                </a:lnTo>
                <a:lnTo>
                  <a:pt x="102" y="171"/>
                </a:lnTo>
                <a:lnTo>
                  <a:pt x="100" y="171"/>
                </a:lnTo>
                <a:lnTo>
                  <a:pt x="96" y="165"/>
                </a:lnTo>
                <a:lnTo>
                  <a:pt x="96" y="165"/>
                </a:lnTo>
                <a:lnTo>
                  <a:pt x="85" y="153"/>
                </a:lnTo>
                <a:lnTo>
                  <a:pt x="79" y="148"/>
                </a:lnTo>
                <a:lnTo>
                  <a:pt x="73" y="144"/>
                </a:lnTo>
                <a:lnTo>
                  <a:pt x="73" y="144"/>
                </a:lnTo>
                <a:lnTo>
                  <a:pt x="68" y="140"/>
                </a:lnTo>
                <a:lnTo>
                  <a:pt x="66" y="138"/>
                </a:lnTo>
                <a:lnTo>
                  <a:pt x="64" y="135"/>
                </a:lnTo>
                <a:lnTo>
                  <a:pt x="64" y="135"/>
                </a:lnTo>
                <a:lnTo>
                  <a:pt x="66" y="131"/>
                </a:lnTo>
                <a:lnTo>
                  <a:pt x="66" y="129"/>
                </a:lnTo>
                <a:lnTo>
                  <a:pt x="68" y="125"/>
                </a:lnTo>
                <a:lnTo>
                  <a:pt x="66" y="121"/>
                </a:lnTo>
                <a:lnTo>
                  <a:pt x="66" y="121"/>
                </a:lnTo>
                <a:lnTo>
                  <a:pt x="64" y="116"/>
                </a:lnTo>
                <a:lnTo>
                  <a:pt x="60" y="110"/>
                </a:lnTo>
                <a:lnTo>
                  <a:pt x="55" y="106"/>
                </a:lnTo>
                <a:lnTo>
                  <a:pt x="49" y="104"/>
                </a:lnTo>
                <a:lnTo>
                  <a:pt x="43" y="101"/>
                </a:lnTo>
                <a:lnTo>
                  <a:pt x="38" y="97"/>
                </a:lnTo>
                <a:lnTo>
                  <a:pt x="32" y="93"/>
                </a:lnTo>
                <a:lnTo>
                  <a:pt x="28" y="87"/>
                </a:lnTo>
                <a:lnTo>
                  <a:pt x="28" y="87"/>
                </a:lnTo>
                <a:lnTo>
                  <a:pt x="32" y="85"/>
                </a:lnTo>
                <a:lnTo>
                  <a:pt x="36" y="83"/>
                </a:lnTo>
                <a:lnTo>
                  <a:pt x="38" y="82"/>
                </a:lnTo>
                <a:lnTo>
                  <a:pt x="38" y="80"/>
                </a:lnTo>
                <a:lnTo>
                  <a:pt x="38" y="80"/>
                </a:lnTo>
                <a:lnTo>
                  <a:pt x="38" y="76"/>
                </a:lnTo>
                <a:lnTo>
                  <a:pt x="36" y="72"/>
                </a:lnTo>
                <a:lnTo>
                  <a:pt x="34" y="66"/>
                </a:lnTo>
                <a:lnTo>
                  <a:pt x="34" y="66"/>
                </a:lnTo>
                <a:lnTo>
                  <a:pt x="32" y="65"/>
                </a:lnTo>
                <a:lnTo>
                  <a:pt x="28" y="63"/>
                </a:lnTo>
                <a:lnTo>
                  <a:pt x="24" y="59"/>
                </a:lnTo>
                <a:lnTo>
                  <a:pt x="24" y="59"/>
                </a:lnTo>
                <a:lnTo>
                  <a:pt x="22" y="59"/>
                </a:lnTo>
                <a:lnTo>
                  <a:pt x="22" y="59"/>
                </a:lnTo>
                <a:lnTo>
                  <a:pt x="21" y="57"/>
                </a:lnTo>
                <a:lnTo>
                  <a:pt x="21" y="57"/>
                </a:lnTo>
                <a:lnTo>
                  <a:pt x="19" y="51"/>
                </a:lnTo>
                <a:lnTo>
                  <a:pt x="15" y="44"/>
                </a:lnTo>
                <a:lnTo>
                  <a:pt x="5" y="32"/>
                </a:lnTo>
                <a:lnTo>
                  <a:pt x="5" y="32"/>
                </a:lnTo>
                <a:lnTo>
                  <a:pt x="5" y="27"/>
                </a:lnTo>
                <a:lnTo>
                  <a:pt x="2" y="19"/>
                </a:lnTo>
                <a:lnTo>
                  <a:pt x="2" y="19"/>
                </a:lnTo>
                <a:lnTo>
                  <a:pt x="2" y="12"/>
                </a:lnTo>
                <a:lnTo>
                  <a:pt x="2" y="12"/>
                </a:lnTo>
                <a:lnTo>
                  <a:pt x="2" y="1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1" name="Freeform 9">
            <a:extLst>
              <a:ext uri="{FF2B5EF4-FFF2-40B4-BE49-F238E27FC236}">
                <a16:creationId xmlns:a16="http://schemas.microsoft.com/office/drawing/2014/main" id="{4BC7A139-5788-D845-8234-15F405B7F8BE}"/>
              </a:ext>
            </a:extLst>
          </p:cNvPr>
          <p:cNvSpPr>
            <a:spLocks/>
          </p:cNvSpPr>
          <p:nvPr userDrawn="1"/>
        </p:nvSpPr>
        <p:spPr bwMode="auto">
          <a:xfrm>
            <a:off x="8957081" y="3528241"/>
            <a:ext cx="270527" cy="90499"/>
          </a:xfrm>
          <a:custGeom>
            <a:avLst/>
            <a:gdLst>
              <a:gd name="T0" fmla="*/ 28 w 145"/>
              <a:gd name="T1" fmla="*/ 2 h 57"/>
              <a:gd name="T2" fmla="*/ 39 w 145"/>
              <a:gd name="T3" fmla="*/ 0 h 57"/>
              <a:gd name="T4" fmla="*/ 45 w 145"/>
              <a:gd name="T5" fmla="*/ 0 h 57"/>
              <a:gd name="T6" fmla="*/ 66 w 145"/>
              <a:gd name="T7" fmla="*/ 6 h 57"/>
              <a:gd name="T8" fmla="*/ 77 w 145"/>
              <a:gd name="T9" fmla="*/ 11 h 57"/>
              <a:gd name="T10" fmla="*/ 88 w 145"/>
              <a:gd name="T11" fmla="*/ 17 h 57"/>
              <a:gd name="T12" fmla="*/ 94 w 145"/>
              <a:gd name="T13" fmla="*/ 19 h 57"/>
              <a:gd name="T14" fmla="*/ 100 w 145"/>
              <a:gd name="T15" fmla="*/ 21 h 57"/>
              <a:gd name="T16" fmla="*/ 102 w 145"/>
              <a:gd name="T17" fmla="*/ 23 h 57"/>
              <a:gd name="T18" fmla="*/ 107 w 145"/>
              <a:gd name="T19" fmla="*/ 32 h 57"/>
              <a:gd name="T20" fmla="*/ 109 w 145"/>
              <a:gd name="T21" fmla="*/ 32 h 57"/>
              <a:gd name="T22" fmla="*/ 117 w 145"/>
              <a:gd name="T23" fmla="*/ 34 h 57"/>
              <a:gd name="T24" fmla="*/ 124 w 145"/>
              <a:gd name="T25" fmla="*/ 36 h 57"/>
              <a:gd name="T26" fmla="*/ 126 w 145"/>
              <a:gd name="T27" fmla="*/ 38 h 57"/>
              <a:gd name="T28" fmla="*/ 130 w 145"/>
              <a:gd name="T29" fmla="*/ 41 h 57"/>
              <a:gd name="T30" fmla="*/ 134 w 145"/>
              <a:gd name="T31" fmla="*/ 43 h 57"/>
              <a:gd name="T32" fmla="*/ 139 w 145"/>
              <a:gd name="T33" fmla="*/ 45 h 57"/>
              <a:gd name="T34" fmla="*/ 141 w 145"/>
              <a:gd name="T35" fmla="*/ 47 h 57"/>
              <a:gd name="T36" fmla="*/ 145 w 145"/>
              <a:gd name="T37" fmla="*/ 53 h 57"/>
              <a:gd name="T38" fmla="*/ 134 w 145"/>
              <a:gd name="T39" fmla="*/ 55 h 57"/>
              <a:gd name="T40" fmla="*/ 105 w 145"/>
              <a:gd name="T41" fmla="*/ 55 h 57"/>
              <a:gd name="T42" fmla="*/ 92 w 145"/>
              <a:gd name="T43" fmla="*/ 55 h 57"/>
              <a:gd name="T44" fmla="*/ 98 w 145"/>
              <a:gd name="T45" fmla="*/ 51 h 57"/>
              <a:gd name="T46" fmla="*/ 102 w 145"/>
              <a:gd name="T47" fmla="*/ 45 h 57"/>
              <a:gd name="T48" fmla="*/ 102 w 145"/>
              <a:gd name="T49" fmla="*/ 45 h 57"/>
              <a:gd name="T50" fmla="*/ 100 w 145"/>
              <a:gd name="T51" fmla="*/ 41 h 57"/>
              <a:gd name="T52" fmla="*/ 90 w 145"/>
              <a:gd name="T53" fmla="*/ 40 h 57"/>
              <a:gd name="T54" fmla="*/ 88 w 145"/>
              <a:gd name="T55" fmla="*/ 40 h 57"/>
              <a:gd name="T56" fmla="*/ 79 w 145"/>
              <a:gd name="T57" fmla="*/ 32 h 57"/>
              <a:gd name="T58" fmla="*/ 77 w 145"/>
              <a:gd name="T59" fmla="*/ 30 h 57"/>
              <a:gd name="T60" fmla="*/ 66 w 145"/>
              <a:gd name="T61" fmla="*/ 26 h 57"/>
              <a:gd name="T62" fmla="*/ 62 w 145"/>
              <a:gd name="T63" fmla="*/ 26 h 57"/>
              <a:gd name="T64" fmla="*/ 60 w 145"/>
              <a:gd name="T65" fmla="*/ 23 h 57"/>
              <a:gd name="T66" fmla="*/ 56 w 145"/>
              <a:gd name="T67" fmla="*/ 21 h 57"/>
              <a:gd name="T68" fmla="*/ 49 w 145"/>
              <a:gd name="T69" fmla="*/ 19 h 57"/>
              <a:gd name="T70" fmla="*/ 45 w 145"/>
              <a:gd name="T71" fmla="*/ 19 h 57"/>
              <a:gd name="T72" fmla="*/ 41 w 145"/>
              <a:gd name="T73" fmla="*/ 15 h 57"/>
              <a:gd name="T74" fmla="*/ 39 w 145"/>
              <a:gd name="T75" fmla="*/ 13 h 57"/>
              <a:gd name="T76" fmla="*/ 37 w 145"/>
              <a:gd name="T77" fmla="*/ 9 h 57"/>
              <a:gd name="T78" fmla="*/ 34 w 145"/>
              <a:gd name="T79" fmla="*/ 9 h 57"/>
              <a:gd name="T80" fmla="*/ 26 w 145"/>
              <a:gd name="T81" fmla="*/ 9 h 57"/>
              <a:gd name="T82" fmla="*/ 11 w 145"/>
              <a:gd name="T83" fmla="*/ 17 h 57"/>
              <a:gd name="T84" fmla="*/ 3 w 145"/>
              <a:gd name="T85" fmla="*/ 21 h 57"/>
              <a:gd name="T86" fmla="*/ 0 w 145"/>
              <a:gd name="T87" fmla="*/ 21 h 57"/>
              <a:gd name="T88" fmla="*/ 3 w 145"/>
              <a:gd name="T89" fmla="*/ 13 h 57"/>
              <a:gd name="T90" fmla="*/ 9 w 145"/>
              <a:gd name="T91" fmla="*/ 6 h 57"/>
              <a:gd name="T92" fmla="*/ 18 w 145"/>
              <a:gd name="T93" fmla="*/ 4 h 57"/>
              <a:gd name="T94" fmla="*/ 28 w 145"/>
              <a:gd name="T95" fmla="*/ 2 h 57"/>
              <a:gd name="T96" fmla="*/ 28 w 145"/>
              <a:gd name="T97" fmla="*/ 2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5" h="57">
                <a:moveTo>
                  <a:pt x="28" y="2"/>
                </a:moveTo>
                <a:lnTo>
                  <a:pt x="28" y="2"/>
                </a:lnTo>
                <a:lnTo>
                  <a:pt x="34" y="2"/>
                </a:lnTo>
                <a:lnTo>
                  <a:pt x="39" y="0"/>
                </a:lnTo>
                <a:lnTo>
                  <a:pt x="39" y="0"/>
                </a:lnTo>
                <a:lnTo>
                  <a:pt x="45" y="0"/>
                </a:lnTo>
                <a:lnTo>
                  <a:pt x="52" y="2"/>
                </a:lnTo>
                <a:lnTo>
                  <a:pt x="66" y="6"/>
                </a:lnTo>
                <a:lnTo>
                  <a:pt x="66" y="6"/>
                </a:lnTo>
                <a:lnTo>
                  <a:pt x="77" y="11"/>
                </a:lnTo>
                <a:lnTo>
                  <a:pt x="88" y="17"/>
                </a:lnTo>
                <a:lnTo>
                  <a:pt x="88" y="17"/>
                </a:lnTo>
                <a:lnTo>
                  <a:pt x="90" y="19"/>
                </a:lnTo>
                <a:lnTo>
                  <a:pt x="94" y="19"/>
                </a:lnTo>
                <a:lnTo>
                  <a:pt x="96" y="19"/>
                </a:lnTo>
                <a:lnTo>
                  <a:pt x="100" y="21"/>
                </a:lnTo>
                <a:lnTo>
                  <a:pt x="100" y="21"/>
                </a:lnTo>
                <a:lnTo>
                  <a:pt x="102" y="23"/>
                </a:lnTo>
                <a:lnTo>
                  <a:pt x="104" y="26"/>
                </a:lnTo>
                <a:lnTo>
                  <a:pt x="107" y="32"/>
                </a:lnTo>
                <a:lnTo>
                  <a:pt x="107" y="32"/>
                </a:lnTo>
                <a:lnTo>
                  <a:pt x="109" y="32"/>
                </a:lnTo>
                <a:lnTo>
                  <a:pt x="113" y="34"/>
                </a:lnTo>
                <a:lnTo>
                  <a:pt x="117" y="34"/>
                </a:lnTo>
                <a:lnTo>
                  <a:pt x="122" y="34"/>
                </a:lnTo>
                <a:lnTo>
                  <a:pt x="124" y="36"/>
                </a:lnTo>
                <a:lnTo>
                  <a:pt x="126" y="38"/>
                </a:lnTo>
                <a:lnTo>
                  <a:pt x="126" y="38"/>
                </a:lnTo>
                <a:lnTo>
                  <a:pt x="130" y="41"/>
                </a:lnTo>
                <a:lnTo>
                  <a:pt x="130" y="41"/>
                </a:lnTo>
                <a:lnTo>
                  <a:pt x="134" y="43"/>
                </a:lnTo>
                <a:lnTo>
                  <a:pt x="134" y="43"/>
                </a:lnTo>
                <a:lnTo>
                  <a:pt x="138" y="45"/>
                </a:lnTo>
                <a:lnTo>
                  <a:pt x="139" y="45"/>
                </a:lnTo>
                <a:lnTo>
                  <a:pt x="141" y="47"/>
                </a:lnTo>
                <a:lnTo>
                  <a:pt x="141" y="47"/>
                </a:lnTo>
                <a:lnTo>
                  <a:pt x="143" y="49"/>
                </a:lnTo>
                <a:lnTo>
                  <a:pt x="145" y="53"/>
                </a:lnTo>
                <a:lnTo>
                  <a:pt x="145" y="53"/>
                </a:lnTo>
                <a:lnTo>
                  <a:pt x="134" y="55"/>
                </a:lnTo>
                <a:lnTo>
                  <a:pt x="119" y="57"/>
                </a:lnTo>
                <a:lnTo>
                  <a:pt x="105" y="55"/>
                </a:lnTo>
                <a:lnTo>
                  <a:pt x="92" y="55"/>
                </a:lnTo>
                <a:lnTo>
                  <a:pt x="92" y="55"/>
                </a:lnTo>
                <a:lnTo>
                  <a:pt x="94" y="53"/>
                </a:lnTo>
                <a:lnTo>
                  <a:pt x="98" y="51"/>
                </a:lnTo>
                <a:lnTo>
                  <a:pt x="102" y="47"/>
                </a:lnTo>
                <a:lnTo>
                  <a:pt x="102" y="45"/>
                </a:lnTo>
                <a:lnTo>
                  <a:pt x="102" y="45"/>
                </a:lnTo>
                <a:lnTo>
                  <a:pt x="102" y="45"/>
                </a:lnTo>
                <a:lnTo>
                  <a:pt x="102" y="43"/>
                </a:lnTo>
                <a:lnTo>
                  <a:pt x="100" y="41"/>
                </a:lnTo>
                <a:lnTo>
                  <a:pt x="94" y="41"/>
                </a:lnTo>
                <a:lnTo>
                  <a:pt x="90" y="40"/>
                </a:lnTo>
                <a:lnTo>
                  <a:pt x="88" y="40"/>
                </a:lnTo>
                <a:lnTo>
                  <a:pt x="88" y="40"/>
                </a:lnTo>
                <a:lnTo>
                  <a:pt x="83" y="34"/>
                </a:lnTo>
                <a:lnTo>
                  <a:pt x="79" y="32"/>
                </a:lnTo>
                <a:lnTo>
                  <a:pt x="77" y="30"/>
                </a:lnTo>
                <a:lnTo>
                  <a:pt x="77" y="30"/>
                </a:lnTo>
                <a:lnTo>
                  <a:pt x="69" y="28"/>
                </a:lnTo>
                <a:lnTo>
                  <a:pt x="66" y="26"/>
                </a:lnTo>
                <a:lnTo>
                  <a:pt x="62" y="26"/>
                </a:lnTo>
                <a:lnTo>
                  <a:pt x="62" y="26"/>
                </a:lnTo>
                <a:lnTo>
                  <a:pt x="60" y="24"/>
                </a:lnTo>
                <a:lnTo>
                  <a:pt x="60" y="23"/>
                </a:lnTo>
                <a:lnTo>
                  <a:pt x="58" y="21"/>
                </a:lnTo>
                <a:lnTo>
                  <a:pt x="56" y="21"/>
                </a:lnTo>
                <a:lnTo>
                  <a:pt x="52" y="19"/>
                </a:lnTo>
                <a:lnTo>
                  <a:pt x="49" y="19"/>
                </a:lnTo>
                <a:lnTo>
                  <a:pt x="49" y="19"/>
                </a:lnTo>
                <a:lnTo>
                  <a:pt x="45" y="19"/>
                </a:lnTo>
                <a:lnTo>
                  <a:pt x="43" y="19"/>
                </a:lnTo>
                <a:lnTo>
                  <a:pt x="41" y="15"/>
                </a:lnTo>
                <a:lnTo>
                  <a:pt x="41" y="15"/>
                </a:lnTo>
                <a:lnTo>
                  <a:pt x="39" y="13"/>
                </a:lnTo>
                <a:lnTo>
                  <a:pt x="37" y="11"/>
                </a:lnTo>
                <a:lnTo>
                  <a:pt x="37" y="9"/>
                </a:lnTo>
                <a:lnTo>
                  <a:pt x="34" y="9"/>
                </a:lnTo>
                <a:lnTo>
                  <a:pt x="34" y="9"/>
                </a:lnTo>
                <a:lnTo>
                  <a:pt x="30" y="9"/>
                </a:lnTo>
                <a:lnTo>
                  <a:pt x="26" y="9"/>
                </a:lnTo>
                <a:lnTo>
                  <a:pt x="17" y="15"/>
                </a:lnTo>
                <a:lnTo>
                  <a:pt x="11" y="17"/>
                </a:lnTo>
                <a:lnTo>
                  <a:pt x="7" y="21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19"/>
                </a:lnTo>
                <a:lnTo>
                  <a:pt x="3" y="13"/>
                </a:lnTo>
                <a:lnTo>
                  <a:pt x="9" y="6"/>
                </a:lnTo>
                <a:lnTo>
                  <a:pt x="9" y="6"/>
                </a:lnTo>
                <a:lnTo>
                  <a:pt x="13" y="4"/>
                </a:lnTo>
                <a:lnTo>
                  <a:pt x="18" y="4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0A3D8A28-B66C-3148-9826-FEA72F35924A}"/>
              </a:ext>
            </a:extLst>
          </p:cNvPr>
          <p:cNvSpPr>
            <a:spLocks/>
          </p:cNvSpPr>
          <p:nvPr userDrawn="1"/>
        </p:nvSpPr>
        <p:spPr bwMode="auto">
          <a:xfrm>
            <a:off x="8957081" y="3528241"/>
            <a:ext cx="270527" cy="90499"/>
          </a:xfrm>
          <a:custGeom>
            <a:avLst/>
            <a:gdLst>
              <a:gd name="T0" fmla="*/ 28 w 145"/>
              <a:gd name="T1" fmla="*/ 2 h 57"/>
              <a:gd name="T2" fmla="*/ 39 w 145"/>
              <a:gd name="T3" fmla="*/ 0 h 57"/>
              <a:gd name="T4" fmla="*/ 45 w 145"/>
              <a:gd name="T5" fmla="*/ 0 h 57"/>
              <a:gd name="T6" fmla="*/ 66 w 145"/>
              <a:gd name="T7" fmla="*/ 6 h 57"/>
              <a:gd name="T8" fmla="*/ 77 w 145"/>
              <a:gd name="T9" fmla="*/ 11 h 57"/>
              <a:gd name="T10" fmla="*/ 88 w 145"/>
              <a:gd name="T11" fmla="*/ 17 h 57"/>
              <a:gd name="T12" fmla="*/ 94 w 145"/>
              <a:gd name="T13" fmla="*/ 19 h 57"/>
              <a:gd name="T14" fmla="*/ 100 w 145"/>
              <a:gd name="T15" fmla="*/ 21 h 57"/>
              <a:gd name="T16" fmla="*/ 102 w 145"/>
              <a:gd name="T17" fmla="*/ 23 h 57"/>
              <a:gd name="T18" fmla="*/ 107 w 145"/>
              <a:gd name="T19" fmla="*/ 32 h 57"/>
              <a:gd name="T20" fmla="*/ 109 w 145"/>
              <a:gd name="T21" fmla="*/ 32 h 57"/>
              <a:gd name="T22" fmla="*/ 117 w 145"/>
              <a:gd name="T23" fmla="*/ 34 h 57"/>
              <a:gd name="T24" fmla="*/ 124 w 145"/>
              <a:gd name="T25" fmla="*/ 36 h 57"/>
              <a:gd name="T26" fmla="*/ 126 w 145"/>
              <a:gd name="T27" fmla="*/ 38 h 57"/>
              <a:gd name="T28" fmla="*/ 130 w 145"/>
              <a:gd name="T29" fmla="*/ 41 h 57"/>
              <a:gd name="T30" fmla="*/ 134 w 145"/>
              <a:gd name="T31" fmla="*/ 43 h 57"/>
              <a:gd name="T32" fmla="*/ 139 w 145"/>
              <a:gd name="T33" fmla="*/ 45 h 57"/>
              <a:gd name="T34" fmla="*/ 141 w 145"/>
              <a:gd name="T35" fmla="*/ 47 h 57"/>
              <a:gd name="T36" fmla="*/ 145 w 145"/>
              <a:gd name="T37" fmla="*/ 53 h 57"/>
              <a:gd name="T38" fmla="*/ 134 w 145"/>
              <a:gd name="T39" fmla="*/ 55 h 57"/>
              <a:gd name="T40" fmla="*/ 105 w 145"/>
              <a:gd name="T41" fmla="*/ 55 h 57"/>
              <a:gd name="T42" fmla="*/ 92 w 145"/>
              <a:gd name="T43" fmla="*/ 55 h 57"/>
              <a:gd name="T44" fmla="*/ 98 w 145"/>
              <a:gd name="T45" fmla="*/ 51 h 57"/>
              <a:gd name="T46" fmla="*/ 102 w 145"/>
              <a:gd name="T47" fmla="*/ 45 h 57"/>
              <a:gd name="T48" fmla="*/ 102 w 145"/>
              <a:gd name="T49" fmla="*/ 45 h 57"/>
              <a:gd name="T50" fmla="*/ 100 w 145"/>
              <a:gd name="T51" fmla="*/ 41 h 57"/>
              <a:gd name="T52" fmla="*/ 90 w 145"/>
              <a:gd name="T53" fmla="*/ 40 h 57"/>
              <a:gd name="T54" fmla="*/ 88 w 145"/>
              <a:gd name="T55" fmla="*/ 40 h 57"/>
              <a:gd name="T56" fmla="*/ 79 w 145"/>
              <a:gd name="T57" fmla="*/ 32 h 57"/>
              <a:gd name="T58" fmla="*/ 77 w 145"/>
              <a:gd name="T59" fmla="*/ 30 h 57"/>
              <a:gd name="T60" fmla="*/ 66 w 145"/>
              <a:gd name="T61" fmla="*/ 26 h 57"/>
              <a:gd name="T62" fmla="*/ 62 w 145"/>
              <a:gd name="T63" fmla="*/ 26 h 57"/>
              <a:gd name="T64" fmla="*/ 60 w 145"/>
              <a:gd name="T65" fmla="*/ 23 h 57"/>
              <a:gd name="T66" fmla="*/ 56 w 145"/>
              <a:gd name="T67" fmla="*/ 21 h 57"/>
              <a:gd name="T68" fmla="*/ 49 w 145"/>
              <a:gd name="T69" fmla="*/ 19 h 57"/>
              <a:gd name="T70" fmla="*/ 45 w 145"/>
              <a:gd name="T71" fmla="*/ 19 h 57"/>
              <a:gd name="T72" fmla="*/ 41 w 145"/>
              <a:gd name="T73" fmla="*/ 15 h 57"/>
              <a:gd name="T74" fmla="*/ 39 w 145"/>
              <a:gd name="T75" fmla="*/ 13 h 57"/>
              <a:gd name="T76" fmla="*/ 37 w 145"/>
              <a:gd name="T77" fmla="*/ 9 h 57"/>
              <a:gd name="T78" fmla="*/ 34 w 145"/>
              <a:gd name="T79" fmla="*/ 9 h 57"/>
              <a:gd name="T80" fmla="*/ 26 w 145"/>
              <a:gd name="T81" fmla="*/ 9 h 57"/>
              <a:gd name="T82" fmla="*/ 11 w 145"/>
              <a:gd name="T83" fmla="*/ 17 h 57"/>
              <a:gd name="T84" fmla="*/ 3 w 145"/>
              <a:gd name="T85" fmla="*/ 21 h 57"/>
              <a:gd name="T86" fmla="*/ 0 w 145"/>
              <a:gd name="T87" fmla="*/ 21 h 57"/>
              <a:gd name="T88" fmla="*/ 3 w 145"/>
              <a:gd name="T89" fmla="*/ 13 h 57"/>
              <a:gd name="T90" fmla="*/ 9 w 145"/>
              <a:gd name="T91" fmla="*/ 6 h 57"/>
              <a:gd name="T92" fmla="*/ 18 w 145"/>
              <a:gd name="T93" fmla="*/ 4 h 57"/>
              <a:gd name="T94" fmla="*/ 28 w 145"/>
              <a:gd name="T95" fmla="*/ 2 h 57"/>
              <a:gd name="T96" fmla="*/ 28 w 145"/>
              <a:gd name="T97" fmla="*/ 2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5" h="57">
                <a:moveTo>
                  <a:pt x="28" y="2"/>
                </a:moveTo>
                <a:lnTo>
                  <a:pt x="28" y="2"/>
                </a:lnTo>
                <a:lnTo>
                  <a:pt x="34" y="2"/>
                </a:lnTo>
                <a:lnTo>
                  <a:pt x="39" y="0"/>
                </a:lnTo>
                <a:lnTo>
                  <a:pt x="39" y="0"/>
                </a:lnTo>
                <a:lnTo>
                  <a:pt x="45" y="0"/>
                </a:lnTo>
                <a:lnTo>
                  <a:pt x="52" y="2"/>
                </a:lnTo>
                <a:lnTo>
                  <a:pt x="66" y="6"/>
                </a:lnTo>
                <a:lnTo>
                  <a:pt x="66" y="6"/>
                </a:lnTo>
                <a:lnTo>
                  <a:pt x="77" y="11"/>
                </a:lnTo>
                <a:lnTo>
                  <a:pt x="88" y="17"/>
                </a:lnTo>
                <a:lnTo>
                  <a:pt x="88" y="17"/>
                </a:lnTo>
                <a:lnTo>
                  <a:pt x="90" y="19"/>
                </a:lnTo>
                <a:lnTo>
                  <a:pt x="94" y="19"/>
                </a:lnTo>
                <a:lnTo>
                  <a:pt x="96" y="19"/>
                </a:lnTo>
                <a:lnTo>
                  <a:pt x="100" y="21"/>
                </a:lnTo>
                <a:lnTo>
                  <a:pt x="100" y="21"/>
                </a:lnTo>
                <a:lnTo>
                  <a:pt x="102" y="23"/>
                </a:lnTo>
                <a:lnTo>
                  <a:pt x="104" y="26"/>
                </a:lnTo>
                <a:lnTo>
                  <a:pt x="107" y="32"/>
                </a:lnTo>
                <a:lnTo>
                  <a:pt x="107" y="32"/>
                </a:lnTo>
                <a:lnTo>
                  <a:pt x="109" y="32"/>
                </a:lnTo>
                <a:lnTo>
                  <a:pt x="113" y="34"/>
                </a:lnTo>
                <a:lnTo>
                  <a:pt x="117" y="34"/>
                </a:lnTo>
                <a:lnTo>
                  <a:pt x="122" y="34"/>
                </a:lnTo>
                <a:lnTo>
                  <a:pt x="124" y="36"/>
                </a:lnTo>
                <a:lnTo>
                  <a:pt x="126" y="38"/>
                </a:lnTo>
                <a:lnTo>
                  <a:pt x="126" y="38"/>
                </a:lnTo>
                <a:lnTo>
                  <a:pt x="130" y="41"/>
                </a:lnTo>
                <a:lnTo>
                  <a:pt x="130" y="41"/>
                </a:lnTo>
                <a:lnTo>
                  <a:pt x="134" y="43"/>
                </a:lnTo>
                <a:lnTo>
                  <a:pt x="134" y="43"/>
                </a:lnTo>
                <a:lnTo>
                  <a:pt x="138" y="45"/>
                </a:lnTo>
                <a:lnTo>
                  <a:pt x="139" y="45"/>
                </a:lnTo>
                <a:lnTo>
                  <a:pt x="141" y="47"/>
                </a:lnTo>
                <a:lnTo>
                  <a:pt x="141" y="47"/>
                </a:lnTo>
                <a:lnTo>
                  <a:pt x="143" y="49"/>
                </a:lnTo>
                <a:lnTo>
                  <a:pt x="145" y="53"/>
                </a:lnTo>
                <a:lnTo>
                  <a:pt x="145" y="53"/>
                </a:lnTo>
                <a:lnTo>
                  <a:pt x="134" y="55"/>
                </a:lnTo>
                <a:lnTo>
                  <a:pt x="119" y="57"/>
                </a:lnTo>
                <a:lnTo>
                  <a:pt x="105" y="55"/>
                </a:lnTo>
                <a:lnTo>
                  <a:pt x="92" y="55"/>
                </a:lnTo>
                <a:lnTo>
                  <a:pt x="92" y="55"/>
                </a:lnTo>
                <a:lnTo>
                  <a:pt x="94" y="53"/>
                </a:lnTo>
                <a:lnTo>
                  <a:pt x="98" y="51"/>
                </a:lnTo>
                <a:lnTo>
                  <a:pt x="102" y="47"/>
                </a:lnTo>
                <a:lnTo>
                  <a:pt x="102" y="45"/>
                </a:lnTo>
                <a:lnTo>
                  <a:pt x="102" y="45"/>
                </a:lnTo>
                <a:lnTo>
                  <a:pt x="102" y="45"/>
                </a:lnTo>
                <a:lnTo>
                  <a:pt x="102" y="43"/>
                </a:lnTo>
                <a:lnTo>
                  <a:pt x="100" y="41"/>
                </a:lnTo>
                <a:lnTo>
                  <a:pt x="94" y="41"/>
                </a:lnTo>
                <a:lnTo>
                  <a:pt x="90" y="40"/>
                </a:lnTo>
                <a:lnTo>
                  <a:pt x="88" y="40"/>
                </a:lnTo>
                <a:lnTo>
                  <a:pt x="88" y="40"/>
                </a:lnTo>
                <a:lnTo>
                  <a:pt x="83" y="34"/>
                </a:lnTo>
                <a:lnTo>
                  <a:pt x="79" y="32"/>
                </a:lnTo>
                <a:lnTo>
                  <a:pt x="77" y="30"/>
                </a:lnTo>
                <a:lnTo>
                  <a:pt x="77" y="30"/>
                </a:lnTo>
                <a:lnTo>
                  <a:pt x="69" y="28"/>
                </a:lnTo>
                <a:lnTo>
                  <a:pt x="66" y="26"/>
                </a:lnTo>
                <a:lnTo>
                  <a:pt x="62" y="26"/>
                </a:lnTo>
                <a:lnTo>
                  <a:pt x="62" y="26"/>
                </a:lnTo>
                <a:lnTo>
                  <a:pt x="60" y="24"/>
                </a:lnTo>
                <a:lnTo>
                  <a:pt x="60" y="23"/>
                </a:lnTo>
                <a:lnTo>
                  <a:pt x="58" y="21"/>
                </a:lnTo>
                <a:lnTo>
                  <a:pt x="56" y="21"/>
                </a:lnTo>
                <a:lnTo>
                  <a:pt x="52" y="19"/>
                </a:lnTo>
                <a:lnTo>
                  <a:pt x="49" y="19"/>
                </a:lnTo>
                <a:lnTo>
                  <a:pt x="49" y="19"/>
                </a:lnTo>
                <a:lnTo>
                  <a:pt x="45" y="19"/>
                </a:lnTo>
                <a:lnTo>
                  <a:pt x="43" y="19"/>
                </a:lnTo>
                <a:lnTo>
                  <a:pt x="41" y="15"/>
                </a:lnTo>
                <a:lnTo>
                  <a:pt x="41" y="15"/>
                </a:lnTo>
                <a:lnTo>
                  <a:pt x="39" y="13"/>
                </a:lnTo>
                <a:lnTo>
                  <a:pt x="37" y="11"/>
                </a:lnTo>
                <a:lnTo>
                  <a:pt x="37" y="9"/>
                </a:lnTo>
                <a:lnTo>
                  <a:pt x="34" y="9"/>
                </a:lnTo>
                <a:lnTo>
                  <a:pt x="34" y="9"/>
                </a:lnTo>
                <a:lnTo>
                  <a:pt x="30" y="9"/>
                </a:lnTo>
                <a:lnTo>
                  <a:pt x="26" y="9"/>
                </a:lnTo>
                <a:lnTo>
                  <a:pt x="17" y="15"/>
                </a:lnTo>
                <a:lnTo>
                  <a:pt x="11" y="17"/>
                </a:lnTo>
                <a:lnTo>
                  <a:pt x="7" y="21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19"/>
                </a:lnTo>
                <a:lnTo>
                  <a:pt x="3" y="13"/>
                </a:lnTo>
                <a:lnTo>
                  <a:pt x="9" y="6"/>
                </a:lnTo>
                <a:lnTo>
                  <a:pt x="9" y="6"/>
                </a:lnTo>
                <a:lnTo>
                  <a:pt x="13" y="4"/>
                </a:lnTo>
                <a:lnTo>
                  <a:pt x="18" y="4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3" name="Freeform 11">
            <a:extLst>
              <a:ext uri="{FF2B5EF4-FFF2-40B4-BE49-F238E27FC236}">
                <a16:creationId xmlns:a16="http://schemas.microsoft.com/office/drawing/2014/main" id="{FCA244A7-8C33-8C4F-962C-951CD7751F1A}"/>
              </a:ext>
            </a:extLst>
          </p:cNvPr>
          <p:cNvSpPr>
            <a:spLocks/>
          </p:cNvSpPr>
          <p:nvPr userDrawn="1"/>
        </p:nvSpPr>
        <p:spPr bwMode="auto">
          <a:xfrm>
            <a:off x="9119397" y="3653670"/>
            <a:ext cx="59703" cy="22228"/>
          </a:xfrm>
          <a:custGeom>
            <a:avLst/>
            <a:gdLst>
              <a:gd name="T0" fmla="*/ 32 w 32"/>
              <a:gd name="T1" fmla="*/ 4 h 14"/>
              <a:gd name="T2" fmla="*/ 32 w 32"/>
              <a:gd name="T3" fmla="*/ 4 h 14"/>
              <a:gd name="T4" fmla="*/ 22 w 32"/>
              <a:gd name="T5" fmla="*/ 2 h 14"/>
              <a:gd name="T6" fmla="*/ 15 w 32"/>
              <a:gd name="T7" fmla="*/ 0 h 14"/>
              <a:gd name="T8" fmla="*/ 15 w 32"/>
              <a:gd name="T9" fmla="*/ 0 h 14"/>
              <a:gd name="T10" fmla="*/ 11 w 32"/>
              <a:gd name="T11" fmla="*/ 0 h 14"/>
              <a:gd name="T12" fmla="*/ 3 w 32"/>
              <a:gd name="T13" fmla="*/ 2 h 14"/>
              <a:gd name="T14" fmla="*/ 1 w 32"/>
              <a:gd name="T15" fmla="*/ 2 h 14"/>
              <a:gd name="T16" fmla="*/ 0 w 32"/>
              <a:gd name="T17" fmla="*/ 4 h 14"/>
              <a:gd name="T18" fmla="*/ 0 w 32"/>
              <a:gd name="T19" fmla="*/ 6 h 14"/>
              <a:gd name="T20" fmla="*/ 1 w 32"/>
              <a:gd name="T21" fmla="*/ 10 h 14"/>
              <a:gd name="T22" fmla="*/ 1 w 32"/>
              <a:gd name="T23" fmla="*/ 10 h 14"/>
              <a:gd name="T24" fmla="*/ 3 w 32"/>
              <a:gd name="T25" fmla="*/ 12 h 14"/>
              <a:gd name="T26" fmla="*/ 7 w 32"/>
              <a:gd name="T27" fmla="*/ 14 h 14"/>
              <a:gd name="T28" fmla="*/ 13 w 32"/>
              <a:gd name="T29" fmla="*/ 14 h 14"/>
              <a:gd name="T30" fmla="*/ 13 w 32"/>
              <a:gd name="T31" fmla="*/ 14 h 14"/>
              <a:gd name="T32" fmla="*/ 18 w 32"/>
              <a:gd name="T33" fmla="*/ 14 h 14"/>
              <a:gd name="T34" fmla="*/ 24 w 32"/>
              <a:gd name="T35" fmla="*/ 12 h 14"/>
              <a:gd name="T36" fmla="*/ 26 w 32"/>
              <a:gd name="T37" fmla="*/ 12 h 14"/>
              <a:gd name="T38" fmla="*/ 28 w 32"/>
              <a:gd name="T39" fmla="*/ 10 h 14"/>
              <a:gd name="T40" fmla="*/ 30 w 32"/>
              <a:gd name="T41" fmla="*/ 6 h 14"/>
              <a:gd name="T42" fmla="*/ 32 w 32"/>
              <a:gd name="T43" fmla="*/ 4 h 14"/>
              <a:gd name="T44" fmla="*/ 32 w 32"/>
              <a:gd name="T45" fmla="*/ 4 h 14"/>
              <a:gd name="T46" fmla="*/ 32 w 32"/>
              <a:gd name="T47" fmla="*/ 4 h 14"/>
              <a:gd name="T48" fmla="*/ 32 w 32"/>
              <a:gd name="T4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2" h="14">
                <a:moveTo>
                  <a:pt x="32" y="4"/>
                </a:moveTo>
                <a:lnTo>
                  <a:pt x="32" y="4"/>
                </a:lnTo>
                <a:lnTo>
                  <a:pt x="22" y="2"/>
                </a:lnTo>
                <a:lnTo>
                  <a:pt x="15" y="0"/>
                </a:lnTo>
                <a:lnTo>
                  <a:pt x="15" y="0"/>
                </a:lnTo>
                <a:lnTo>
                  <a:pt x="11" y="0"/>
                </a:lnTo>
                <a:lnTo>
                  <a:pt x="3" y="2"/>
                </a:lnTo>
                <a:lnTo>
                  <a:pt x="1" y="2"/>
                </a:lnTo>
                <a:lnTo>
                  <a:pt x="0" y="4"/>
                </a:lnTo>
                <a:lnTo>
                  <a:pt x="0" y="6"/>
                </a:lnTo>
                <a:lnTo>
                  <a:pt x="1" y="10"/>
                </a:lnTo>
                <a:lnTo>
                  <a:pt x="1" y="10"/>
                </a:lnTo>
                <a:lnTo>
                  <a:pt x="3" y="12"/>
                </a:lnTo>
                <a:lnTo>
                  <a:pt x="7" y="14"/>
                </a:lnTo>
                <a:lnTo>
                  <a:pt x="13" y="14"/>
                </a:lnTo>
                <a:lnTo>
                  <a:pt x="13" y="14"/>
                </a:lnTo>
                <a:lnTo>
                  <a:pt x="18" y="14"/>
                </a:lnTo>
                <a:lnTo>
                  <a:pt x="24" y="12"/>
                </a:lnTo>
                <a:lnTo>
                  <a:pt x="26" y="12"/>
                </a:lnTo>
                <a:lnTo>
                  <a:pt x="28" y="10"/>
                </a:lnTo>
                <a:lnTo>
                  <a:pt x="30" y="6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4" name="Freeform 12">
            <a:extLst>
              <a:ext uri="{FF2B5EF4-FFF2-40B4-BE49-F238E27FC236}">
                <a16:creationId xmlns:a16="http://schemas.microsoft.com/office/drawing/2014/main" id="{7FE12C87-6452-034C-BA9B-F74DD9BA7741}"/>
              </a:ext>
            </a:extLst>
          </p:cNvPr>
          <p:cNvSpPr>
            <a:spLocks/>
          </p:cNvSpPr>
          <p:nvPr userDrawn="1"/>
        </p:nvSpPr>
        <p:spPr bwMode="auto">
          <a:xfrm>
            <a:off x="9119397" y="3653670"/>
            <a:ext cx="59703" cy="22228"/>
          </a:xfrm>
          <a:custGeom>
            <a:avLst/>
            <a:gdLst>
              <a:gd name="T0" fmla="*/ 32 w 32"/>
              <a:gd name="T1" fmla="*/ 4 h 14"/>
              <a:gd name="T2" fmla="*/ 32 w 32"/>
              <a:gd name="T3" fmla="*/ 4 h 14"/>
              <a:gd name="T4" fmla="*/ 22 w 32"/>
              <a:gd name="T5" fmla="*/ 2 h 14"/>
              <a:gd name="T6" fmla="*/ 15 w 32"/>
              <a:gd name="T7" fmla="*/ 0 h 14"/>
              <a:gd name="T8" fmla="*/ 15 w 32"/>
              <a:gd name="T9" fmla="*/ 0 h 14"/>
              <a:gd name="T10" fmla="*/ 11 w 32"/>
              <a:gd name="T11" fmla="*/ 0 h 14"/>
              <a:gd name="T12" fmla="*/ 3 w 32"/>
              <a:gd name="T13" fmla="*/ 2 h 14"/>
              <a:gd name="T14" fmla="*/ 1 w 32"/>
              <a:gd name="T15" fmla="*/ 2 h 14"/>
              <a:gd name="T16" fmla="*/ 0 w 32"/>
              <a:gd name="T17" fmla="*/ 4 h 14"/>
              <a:gd name="T18" fmla="*/ 0 w 32"/>
              <a:gd name="T19" fmla="*/ 6 h 14"/>
              <a:gd name="T20" fmla="*/ 1 w 32"/>
              <a:gd name="T21" fmla="*/ 10 h 14"/>
              <a:gd name="T22" fmla="*/ 1 w 32"/>
              <a:gd name="T23" fmla="*/ 10 h 14"/>
              <a:gd name="T24" fmla="*/ 3 w 32"/>
              <a:gd name="T25" fmla="*/ 12 h 14"/>
              <a:gd name="T26" fmla="*/ 7 w 32"/>
              <a:gd name="T27" fmla="*/ 14 h 14"/>
              <a:gd name="T28" fmla="*/ 13 w 32"/>
              <a:gd name="T29" fmla="*/ 14 h 14"/>
              <a:gd name="T30" fmla="*/ 13 w 32"/>
              <a:gd name="T31" fmla="*/ 14 h 14"/>
              <a:gd name="T32" fmla="*/ 18 w 32"/>
              <a:gd name="T33" fmla="*/ 14 h 14"/>
              <a:gd name="T34" fmla="*/ 24 w 32"/>
              <a:gd name="T35" fmla="*/ 12 h 14"/>
              <a:gd name="T36" fmla="*/ 26 w 32"/>
              <a:gd name="T37" fmla="*/ 12 h 14"/>
              <a:gd name="T38" fmla="*/ 28 w 32"/>
              <a:gd name="T39" fmla="*/ 10 h 14"/>
              <a:gd name="T40" fmla="*/ 30 w 32"/>
              <a:gd name="T41" fmla="*/ 6 h 14"/>
              <a:gd name="T42" fmla="*/ 32 w 32"/>
              <a:gd name="T43" fmla="*/ 4 h 14"/>
              <a:gd name="T44" fmla="*/ 32 w 32"/>
              <a:gd name="T45" fmla="*/ 4 h 14"/>
              <a:gd name="T46" fmla="*/ 32 w 32"/>
              <a:gd name="T47" fmla="*/ 4 h 14"/>
              <a:gd name="T48" fmla="*/ 32 w 32"/>
              <a:gd name="T4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2" h="14">
                <a:moveTo>
                  <a:pt x="32" y="4"/>
                </a:moveTo>
                <a:lnTo>
                  <a:pt x="32" y="4"/>
                </a:lnTo>
                <a:lnTo>
                  <a:pt x="22" y="2"/>
                </a:lnTo>
                <a:lnTo>
                  <a:pt x="15" y="0"/>
                </a:lnTo>
                <a:lnTo>
                  <a:pt x="15" y="0"/>
                </a:lnTo>
                <a:lnTo>
                  <a:pt x="11" y="0"/>
                </a:lnTo>
                <a:lnTo>
                  <a:pt x="3" y="2"/>
                </a:lnTo>
                <a:lnTo>
                  <a:pt x="1" y="2"/>
                </a:lnTo>
                <a:lnTo>
                  <a:pt x="0" y="4"/>
                </a:lnTo>
                <a:lnTo>
                  <a:pt x="0" y="6"/>
                </a:lnTo>
                <a:lnTo>
                  <a:pt x="1" y="10"/>
                </a:lnTo>
                <a:lnTo>
                  <a:pt x="1" y="10"/>
                </a:lnTo>
                <a:lnTo>
                  <a:pt x="3" y="12"/>
                </a:lnTo>
                <a:lnTo>
                  <a:pt x="7" y="14"/>
                </a:lnTo>
                <a:lnTo>
                  <a:pt x="13" y="14"/>
                </a:lnTo>
                <a:lnTo>
                  <a:pt x="13" y="14"/>
                </a:lnTo>
                <a:lnTo>
                  <a:pt x="18" y="14"/>
                </a:lnTo>
                <a:lnTo>
                  <a:pt x="24" y="12"/>
                </a:lnTo>
                <a:lnTo>
                  <a:pt x="26" y="12"/>
                </a:lnTo>
                <a:lnTo>
                  <a:pt x="28" y="10"/>
                </a:lnTo>
                <a:lnTo>
                  <a:pt x="30" y="6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5" name="Freeform 13">
            <a:extLst>
              <a:ext uri="{FF2B5EF4-FFF2-40B4-BE49-F238E27FC236}">
                <a16:creationId xmlns:a16="http://schemas.microsoft.com/office/drawing/2014/main" id="{46AB3734-13C8-0447-A228-DE8CE7838F66}"/>
              </a:ext>
            </a:extLst>
          </p:cNvPr>
          <p:cNvSpPr>
            <a:spLocks/>
          </p:cNvSpPr>
          <p:nvPr userDrawn="1"/>
        </p:nvSpPr>
        <p:spPr bwMode="auto">
          <a:xfrm>
            <a:off x="9417905" y="3650493"/>
            <a:ext cx="42912" cy="19051"/>
          </a:xfrm>
          <a:custGeom>
            <a:avLst/>
            <a:gdLst>
              <a:gd name="T0" fmla="*/ 21 w 23"/>
              <a:gd name="T1" fmla="*/ 4 h 12"/>
              <a:gd name="T2" fmla="*/ 21 w 23"/>
              <a:gd name="T3" fmla="*/ 4 h 12"/>
              <a:gd name="T4" fmla="*/ 23 w 23"/>
              <a:gd name="T5" fmla="*/ 8 h 12"/>
              <a:gd name="T6" fmla="*/ 21 w 23"/>
              <a:gd name="T7" fmla="*/ 8 h 12"/>
              <a:gd name="T8" fmla="*/ 21 w 23"/>
              <a:gd name="T9" fmla="*/ 10 h 12"/>
              <a:gd name="T10" fmla="*/ 19 w 23"/>
              <a:gd name="T11" fmla="*/ 10 h 12"/>
              <a:gd name="T12" fmla="*/ 15 w 23"/>
              <a:gd name="T13" fmla="*/ 12 h 12"/>
              <a:gd name="T14" fmla="*/ 12 w 23"/>
              <a:gd name="T15" fmla="*/ 12 h 12"/>
              <a:gd name="T16" fmla="*/ 12 w 23"/>
              <a:gd name="T17" fmla="*/ 12 h 12"/>
              <a:gd name="T18" fmla="*/ 6 w 23"/>
              <a:gd name="T19" fmla="*/ 12 h 12"/>
              <a:gd name="T20" fmla="*/ 2 w 23"/>
              <a:gd name="T21" fmla="*/ 10 h 12"/>
              <a:gd name="T22" fmla="*/ 2 w 23"/>
              <a:gd name="T23" fmla="*/ 10 h 12"/>
              <a:gd name="T24" fmla="*/ 2 w 23"/>
              <a:gd name="T25" fmla="*/ 8 h 12"/>
              <a:gd name="T26" fmla="*/ 0 w 23"/>
              <a:gd name="T27" fmla="*/ 8 h 12"/>
              <a:gd name="T28" fmla="*/ 0 w 23"/>
              <a:gd name="T29" fmla="*/ 6 h 12"/>
              <a:gd name="T30" fmla="*/ 2 w 23"/>
              <a:gd name="T31" fmla="*/ 4 h 12"/>
              <a:gd name="T32" fmla="*/ 6 w 23"/>
              <a:gd name="T33" fmla="*/ 2 h 12"/>
              <a:gd name="T34" fmla="*/ 6 w 23"/>
              <a:gd name="T35" fmla="*/ 2 h 12"/>
              <a:gd name="T36" fmla="*/ 10 w 23"/>
              <a:gd name="T37" fmla="*/ 0 h 12"/>
              <a:gd name="T38" fmla="*/ 13 w 23"/>
              <a:gd name="T39" fmla="*/ 0 h 12"/>
              <a:gd name="T40" fmla="*/ 19 w 23"/>
              <a:gd name="T41" fmla="*/ 2 h 12"/>
              <a:gd name="T42" fmla="*/ 21 w 23"/>
              <a:gd name="T43" fmla="*/ 4 h 12"/>
              <a:gd name="T44" fmla="*/ 21 w 23"/>
              <a:gd name="T45" fmla="*/ 4 h 12"/>
              <a:gd name="T46" fmla="*/ 21 w 23"/>
              <a:gd name="T47" fmla="*/ 4 h 12"/>
              <a:gd name="T48" fmla="*/ 21 w 23"/>
              <a:gd name="T4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3" h="12">
                <a:moveTo>
                  <a:pt x="21" y="4"/>
                </a:moveTo>
                <a:lnTo>
                  <a:pt x="21" y="4"/>
                </a:lnTo>
                <a:lnTo>
                  <a:pt x="23" y="8"/>
                </a:lnTo>
                <a:lnTo>
                  <a:pt x="21" y="8"/>
                </a:lnTo>
                <a:lnTo>
                  <a:pt x="21" y="10"/>
                </a:lnTo>
                <a:lnTo>
                  <a:pt x="19" y="10"/>
                </a:lnTo>
                <a:lnTo>
                  <a:pt x="15" y="12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3" y="0"/>
                </a:lnTo>
                <a:lnTo>
                  <a:pt x="19" y="2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6" name="Freeform 14">
            <a:extLst>
              <a:ext uri="{FF2B5EF4-FFF2-40B4-BE49-F238E27FC236}">
                <a16:creationId xmlns:a16="http://schemas.microsoft.com/office/drawing/2014/main" id="{246CA0B7-8E5E-E34D-BA74-344FEB6FC7B7}"/>
              </a:ext>
            </a:extLst>
          </p:cNvPr>
          <p:cNvSpPr>
            <a:spLocks/>
          </p:cNvSpPr>
          <p:nvPr userDrawn="1"/>
        </p:nvSpPr>
        <p:spPr bwMode="auto">
          <a:xfrm>
            <a:off x="9417905" y="3650493"/>
            <a:ext cx="42912" cy="19051"/>
          </a:xfrm>
          <a:custGeom>
            <a:avLst/>
            <a:gdLst>
              <a:gd name="T0" fmla="*/ 21 w 23"/>
              <a:gd name="T1" fmla="*/ 4 h 12"/>
              <a:gd name="T2" fmla="*/ 21 w 23"/>
              <a:gd name="T3" fmla="*/ 4 h 12"/>
              <a:gd name="T4" fmla="*/ 23 w 23"/>
              <a:gd name="T5" fmla="*/ 8 h 12"/>
              <a:gd name="T6" fmla="*/ 21 w 23"/>
              <a:gd name="T7" fmla="*/ 8 h 12"/>
              <a:gd name="T8" fmla="*/ 21 w 23"/>
              <a:gd name="T9" fmla="*/ 10 h 12"/>
              <a:gd name="T10" fmla="*/ 19 w 23"/>
              <a:gd name="T11" fmla="*/ 10 h 12"/>
              <a:gd name="T12" fmla="*/ 15 w 23"/>
              <a:gd name="T13" fmla="*/ 12 h 12"/>
              <a:gd name="T14" fmla="*/ 12 w 23"/>
              <a:gd name="T15" fmla="*/ 12 h 12"/>
              <a:gd name="T16" fmla="*/ 12 w 23"/>
              <a:gd name="T17" fmla="*/ 12 h 12"/>
              <a:gd name="T18" fmla="*/ 6 w 23"/>
              <a:gd name="T19" fmla="*/ 12 h 12"/>
              <a:gd name="T20" fmla="*/ 2 w 23"/>
              <a:gd name="T21" fmla="*/ 10 h 12"/>
              <a:gd name="T22" fmla="*/ 2 w 23"/>
              <a:gd name="T23" fmla="*/ 10 h 12"/>
              <a:gd name="T24" fmla="*/ 2 w 23"/>
              <a:gd name="T25" fmla="*/ 8 h 12"/>
              <a:gd name="T26" fmla="*/ 0 w 23"/>
              <a:gd name="T27" fmla="*/ 8 h 12"/>
              <a:gd name="T28" fmla="*/ 0 w 23"/>
              <a:gd name="T29" fmla="*/ 6 h 12"/>
              <a:gd name="T30" fmla="*/ 2 w 23"/>
              <a:gd name="T31" fmla="*/ 4 h 12"/>
              <a:gd name="T32" fmla="*/ 6 w 23"/>
              <a:gd name="T33" fmla="*/ 2 h 12"/>
              <a:gd name="T34" fmla="*/ 6 w 23"/>
              <a:gd name="T35" fmla="*/ 2 h 12"/>
              <a:gd name="T36" fmla="*/ 10 w 23"/>
              <a:gd name="T37" fmla="*/ 0 h 12"/>
              <a:gd name="T38" fmla="*/ 13 w 23"/>
              <a:gd name="T39" fmla="*/ 0 h 12"/>
              <a:gd name="T40" fmla="*/ 19 w 23"/>
              <a:gd name="T41" fmla="*/ 2 h 12"/>
              <a:gd name="T42" fmla="*/ 21 w 23"/>
              <a:gd name="T43" fmla="*/ 4 h 12"/>
              <a:gd name="T44" fmla="*/ 21 w 23"/>
              <a:gd name="T45" fmla="*/ 4 h 12"/>
              <a:gd name="T46" fmla="*/ 21 w 23"/>
              <a:gd name="T47" fmla="*/ 4 h 12"/>
              <a:gd name="T48" fmla="*/ 21 w 23"/>
              <a:gd name="T4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3" h="12">
                <a:moveTo>
                  <a:pt x="21" y="4"/>
                </a:moveTo>
                <a:lnTo>
                  <a:pt x="21" y="4"/>
                </a:lnTo>
                <a:lnTo>
                  <a:pt x="23" y="8"/>
                </a:lnTo>
                <a:lnTo>
                  <a:pt x="21" y="8"/>
                </a:lnTo>
                <a:lnTo>
                  <a:pt x="21" y="10"/>
                </a:lnTo>
                <a:lnTo>
                  <a:pt x="19" y="10"/>
                </a:lnTo>
                <a:lnTo>
                  <a:pt x="15" y="12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6" y="2"/>
                </a:lnTo>
                <a:lnTo>
                  <a:pt x="6" y="2"/>
                </a:lnTo>
                <a:lnTo>
                  <a:pt x="10" y="0"/>
                </a:lnTo>
                <a:lnTo>
                  <a:pt x="13" y="0"/>
                </a:lnTo>
                <a:lnTo>
                  <a:pt x="19" y="2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7" name="Freeform 15">
            <a:extLst>
              <a:ext uri="{FF2B5EF4-FFF2-40B4-BE49-F238E27FC236}">
                <a16:creationId xmlns:a16="http://schemas.microsoft.com/office/drawing/2014/main" id="{0B14E2F3-9013-2F42-912C-B56CD26DC5EC}"/>
              </a:ext>
            </a:extLst>
          </p:cNvPr>
          <p:cNvSpPr>
            <a:spLocks/>
          </p:cNvSpPr>
          <p:nvPr userDrawn="1"/>
        </p:nvSpPr>
        <p:spPr bwMode="auto">
          <a:xfrm>
            <a:off x="9298501" y="3618739"/>
            <a:ext cx="91419" cy="57156"/>
          </a:xfrm>
          <a:custGeom>
            <a:avLst/>
            <a:gdLst>
              <a:gd name="T0" fmla="*/ 0 w 49"/>
              <a:gd name="T1" fmla="*/ 0 h 36"/>
              <a:gd name="T2" fmla="*/ 0 w 49"/>
              <a:gd name="T3" fmla="*/ 0 h 36"/>
              <a:gd name="T4" fmla="*/ 6 w 49"/>
              <a:gd name="T5" fmla="*/ 0 h 36"/>
              <a:gd name="T6" fmla="*/ 6 w 49"/>
              <a:gd name="T7" fmla="*/ 0 h 36"/>
              <a:gd name="T8" fmla="*/ 9 w 49"/>
              <a:gd name="T9" fmla="*/ 0 h 36"/>
              <a:gd name="T10" fmla="*/ 11 w 49"/>
              <a:gd name="T11" fmla="*/ 0 h 36"/>
              <a:gd name="T12" fmla="*/ 19 w 49"/>
              <a:gd name="T13" fmla="*/ 1 h 36"/>
              <a:gd name="T14" fmla="*/ 25 w 49"/>
              <a:gd name="T15" fmla="*/ 5 h 36"/>
              <a:gd name="T16" fmla="*/ 26 w 49"/>
              <a:gd name="T17" fmla="*/ 7 h 36"/>
              <a:gd name="T18" fmla="*/ 28 w 49"/>
              <a:gd name="T19" fmla="*/ 9 h 36"/>
              <a:gd name="T20" fmla="*/ 28 w 49"/>
              <a:gd name="T21" fmla="*/ 9 h 36"/>
              <a:gd name="T22" fmla="*/ 34 w 49"/>
              <a:gd name="T23" fmla="*/ 13 h 36"/>
              <a:gd name="T24" fmla="*/ 40 w 49"/>
              <a:gd name="T25" fmla="*/ 13 h 36"/>
              <a:gd name="T26" fmla="*/ 42 w 49"/>
              <a:gd name="T27" fmla="*/ 15 h 36"/>
              <a:gd name="T28" fmla="*/ 45 w 49"/>
              <a:gd name="T29" fmla="*/ 17 h 36"/>
              <a:gd name="T30" fmla="*/ 47 w 49"/>
              <a:gd name="T31" fmla="*/ 18 h 36"/>
              <a:gd name="T32" fmla="*/ 49 w 49"/>
              <a:gd name="T33" fmla="*/ 20 h 36"/>
              <a:gd name="T34" fmla="*/ 49 w 49"/>
              <a:gd name="T35" fmla="*/ 20 h 36"/>
              <a:gd name="T36" fmla="*/ 43 w 49"/>
              <a:gd name="T37" fmla="*/ 20 h 36"/>
              <a:gd name="T38" fmla="*/ 38 w 49"/>
              <a:gd name="T39" fmla="*/ 22 h 36"/>
              <a:gd name="T40" fmla="*/ 25 w 49"/>
              <a:gd name="T41" fmla="*/ 24 h 36"/>
              <a:gd name="T42" fmla="*/ 19 w 49"/>
              <a:gd name="T43" fmla="*/ 24 h 36"/>
              <a:gd name="T44" fmla="*/ 15 w 49"/>
              <a:gd name="T45" fmla="*/ 26 h 36"/>
              <a:gd name="T46" fmla="*/ 11 w 49"/>
              <a:gd name="T47" fmla="*/ 28 h 36"/>
              <a:gd name="T48" fmla="*/ 11 w 49"/>
              <a:gd name="T49" fmla="*/ 28 h 36"/>
              <a:gd name="T50" fmla="*/ 11 w 49"/>
              <a:gd name="T51" fmla="*/ 32 h 36"/>
              <a:gd name="T52" fmla="*/ 11 w 49"/>
              <a:gd name="T53" fmla="*/ 34 h 36"/>
              <a:gd name="T54" fmla="*/ 11 w 49"/>
              <a:gd name="T55" fmla="*/ 34 h 36"/>
              <a:gd name="T56" fmla="*/ 8 w 49"/>
              <a:gd name="T57" fmla="*/ 36 h 36"/>
              <a:gd name="T58" fmla="*/ 6 w 49"/>
              <a:gd name="T59" fmla="*/ 36 h 36"/>
              <a:gd name="T60" fmla="*/ 2 w 49"/>
              <a:gd name="T61" fmla="*/ 34 h 36"/>
              <a:gd name="T62" fmla="*/ 0 w 49"/>
              <a:gd name="T63" fmla="*/ 32 h 36"/>
              <a:gd name="T64" fmla="*/ 0 w 49"/>
              <a:gd name="T65" fmla="*/ 0 h 36"/>
              <a:gd name="T66" fmla="*/ 0 w 49"/>
              <a:gd name="T67" fmla="*/ 0 h 36"/>
              <a:gd name="T68" fmla="*/ 0 w 49"/>
              <a:gd name="T6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9" h="36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9" y="1"/>
                </a:lnTo>
                <a:lnTo>
                  <a:pt x="25" y="5"/>
                </a:lnTo>
                <a:lnTo>
                  <a:pt x="26" y="7"/>
                </a:lnTo>
                <a:lnTo>
                  <a:pt x="28" y="9"/>
                </a:lnTo>
                <a:lnTo>
                  <a:pt x="28" y="9"/>
                </a:lnTo>
                <a:lnTo>
                  <a:pt x="34" y="13"/>
                </a:lnTo>
                <a:lnTo>
                  <a:pt x="40" y="13"/>
                </a:lnTo>
                <a:lnTo>
                  <a:pt x="42" y="15"/>
                </a:lnTo>
                <a:lnTo>
                  <a:pt x="45" y="17"/>
                </a:lnTo>
                <a:lnTo>
                  <a:pt x="47" y="18"/>
                </a:lnTo>
                <a:lnTo>
                  <a:pt x="49" y="20"/>
                </a:lnTo>
                <a:lnTo>
                  <a:pt x="49" y="20"/>
                </a:lnTo>
                <a:lnTo>
                  <a:pt x="43" y="20"/>
                </a:lnTo>
                <a:lnTo>
                  <a:pt x="38" y="22"/>
                </a:lnTo>
                <a:lnTo>
                  <a:pt x="25" y="24"/>
                </a:lnTo>
                <a:lnTo>
                  <a:pt x="19" y="24"/>
                </a:lnTo>
                <a:lnTo>
                  <a:pt x="15" y="26"/>
                </a:lnTo>
                <a:lnTo>
                  <a:pt x="11" y="28"/>
                </a:lnTo>
                <a:lnTo>
                  <a:pt x="11" y="28"/>
                </a:lnTo>
                <a:lnTo>
                  <a:pt x="11" y="32"/>
                </a:lnTo>
                <a:lnTo>
                  <a:pt x="11" y="34"/>
                </a:lnTo>
                <a:lnTo>
                  <a:pt x="11" y="34"/>
                </a:lnTo>
                <a:lnTo>
                  <a:pt x="8" y="36"/>
                </a:lnTo>
                <a:lnTo>
                  <a:pt x="6" y="36"/>
                </a:lnTo>
                <a:lnTo>
                  <a:pt x="2" y="34"/>
                </a:lnTo>
                <a:lnTo>
                  <a:pt x="0" y="3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81823E91-702F-274E-AB4B-98A490511811}"/>
              </a:ext>
            </a:extLst>
          </p:cNvPr>
          <p:cNvSpPr>
            <a:spLocks/>
          </p:cNvSpPr>
          <p:nvPr userDrawn="1"/>
        </p:nvSpPr>
        <p:spPr bwMode="auto">
          <a:xfrm>
            <a:off x="9298501" y="3618739"/>
            <a:ext cx="91419" cy="57156"/>
          </a:xfrm>
          <a:custGeom>
            <a:avLst/>
            <a:gdLst>
              <a:gd name="T0" fmla="*/ 0 w 49"/>
              <a:gd name="T1" fmla="*/ 0 h 36"/>
              <a:gd name="T2" fmla="*/ 0 w 49"/>
              <a:gd name="T3" fmla="*/ 0 h 36"/>
              <a:gd name="T4" fmla="*/ 6 w 49"/>
              <a:gd name="T5" fmla="*/ 0 h 36"/>
              <a:gd name="T6" fmla="*/ 6 w 49"/>
              <a:gd name="T7" fmla="*/ 0 h 36"/>
              <a:gd name="T8" fmla="*/ 9 w 49"/>
              <a:gd name="T9" fmla="*/ 0 h 36"/>
              <a:gd name="T10" fmla="*/ 11 w 49"/>
              <a:gd name="T11" fmla="*/ 0 h 36"/>
              <a:gd name="T12" fmla="*/ 19 w 49"/>
              <a:gd name="T13" fmla="*/ 1 h 36"/>
              <a:gd name="T14" fmla="*/ 25 w 49"/>
              <a:gd name="T15" fmla="*/ 5 h 36"/>
              <a:gd name="T16" fmla="*/ 26 w 49"/>
              <a:gd name="T17" fmla="*/ 7 h 36"/>
              <a:gd name="T18" fmla="*/ 28 w 49"/>
              <a:gd name="T19" fmla="*/ 9 h 36"/>
              <a:gd name="T20" fmla="*/ 28 w 49"/>
              <a:gd name="T21" fmla="*/ 9 h 36"/>
              <a:gd name="T22" fmla="*/ 34 w 49"/>
              <a:gd name="T23" fmla="*/ 13 h 36"/>
              <a:gd name="T24" fmla="*/ 40 w 49"/>
              <a:gd name="T25" fmla="*/ 13 h 36"/>
              <a:gd name="T26" fmla="*/ 42 w 49"/>
              <a:gd name="T27" fmla="*/ 15 h 36"/>
              <a:gd name="T28" fmla="*/ 45 w 49"/>
              <a:gd name="T29" fmla="*/ 17 h 36"/>
              <a:gd name="T30" fmla="*/ 47 w 49"/>
              <a:gd name="T31" fmla="*/ 18 h 36"/>
              <a:gd name="T32" fmla="*/ 49 w 49"/>
              <a:gd name="T33" fmla="*/ 20 h 36"/>
              <a:gd name="T34" fmla="*/ 49 w 49"/>
              <a:gd name="T35" fmla="*/ 20 h 36"/>
              <a:gd name="T36" fmla="*/ 43 w 49"/>
              <a:gd name="T37" fmla="*/ 20 h 36"/>
              <a:gd name="T38" fmla="*/ 38 w 49"/>
              <a:gd name="T39" fmla="*/ 22 h 36"/>
              <a:gd name="T40" fmla="*/ 25 w 49"/>
              <a:gd name="T41" fmla="*/ 24 h 36"/>
              <a:gd name="T42" fmla="*/ 19 w 49"/>
              <a:gd name="T43" fmla="*/ 24 h 36"/>
              <a:gd name="T44" fmla="*/ 15 w 49"/>
              <a:gd name="T45" fmla="*/ 26 h 36"/>
              <a:gd name="T46" fmla="*/ 11 w 49"/>
              <a:gd name="T47" fmla="*/ 28 h 36"/>
              <a:gd name="T48" fmla="*/ 11 w 49"/>
              <a:gd name="T49" fmla="*/ 28 h 36"/>
              <a:gd name="T50" fmla="*/ 11 w 49"/>
              <a:gd name="T51" fmla="*/ 32 h 36"/>
              <a:gd name="T52" fmla="*/ 11 w 49"/>
              <a:gd name="T53" fmla="*/ 34 h 36"/>
              <a:gd name="T54" fmla="*/ 11 w 49"/>
              <a:gd name="T55" fmla="*/ 34 h 36"/>
              <a:gd name="T56" fmla="*/ 8 w 49"/>
              <a:gd name="T57" fmla="*/ 36 h 36"/>
              <a:gd name="T58" fmla="*/ 6 w 49"/>
              <a:gd name="T59" fmla="*/ 36 h 36"/>
              <a:gd name="T60" fmla="*/ 2 w 49"/>
              <a:gd name="T61" fmla="*/ 34 h 36"/>
              <a:gd name="T62" fmla="*/ 0 w 49"/>
              <a:gd name="T63" fmla="*/ 32 h 36"/>
              <a:gd name="T64" fmla="*/ 0 w 49"/>
              <a:gd name="T65" fmla="*/ 0 h 36"/>
              <a:gd name="T66" fmla="*/ 0 w 49"/>
              <a:gd name="T67" fmla="*/ 0 h 36"/>
              <a:gd name="T68" fmla="*/ 0 w 49"/>
              <a:gd name="T6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9" h="36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9" y="1"/>
                </a:lnTo>
                <a:lnTo>
                  <a:pt x="25" y="5"/>
                </a:lnTo>
                <a:lnTo>
                  <a:pt x="26" y="7"/>
                </a:lnTo>
                <a:lnTo>
                  <a:pt x="28" y="9"/>
                </a:lnTo>
                <a:lnTo>
                  <a:pt x="28" y="9"/>
                </a:lnTo>
                <a:lnTo>
                  <a:pt x="34" y="13"/>
                </a:lnTo>
                <a:lnTo>
                  <a:pt x="40" y="13"/>
                </a:lnTo>
                <a:lnTo>
                  <a:pt x="42" y="15"/>
                </a:lnTo>
                <a:lnTo>
                  <a:pt x="45" y="17"/>
                </a:lnTo>
                <a:lnTo>
                  <a:pt x="47" y="18"/>
                </a:lnTo>
                <a:lnTo>
                  <a:pt x="49" y="20"/>
                </a:lnTo>
                <a:lnTo>
                  <a:pt x="49" y="20"/>
                </a:lnTo>
                <a:lnTo>
                  <a:pt x="43" y="20"/>
                </a:lnTo>
                <a:lnTo>
                  <a:pt x="38" y="22"/>
                </a:lnTo>
                <a:lnTo>
                  <a:pt x="25" y="24"/>
                </a:lnTo>
                <a:lnTo>
                  <a:pt x="19" y="24"/>
                </a:lnTo>
                <a:lnTo>
                  <a:pt x="15" y="26"/>
                </a:lnTo>
                <a:lnTo>
                  <a:pt x="11" y="28"/>
                </a:lnTo>
                <a:lnTo>
                  <a:pt x="11" y="28"/>
                </a:lnTo>
                <a:lnTo>
                  <a:pt x="11" y="32"/>
                </a:lnTo>
                <a:lnTo>
                  <a:pt x="11" y="34"/>
                </a:lnTo>
                <a:lnTo>
                  <a:pt x="11" y="34"/>
                </a:lnTo>
                <a:lnTo>
                  <a:pt x="8" y="36"/>
                </a:lnTo>
                <a:lnTo>
                  <a:pt x="6" y="36"/>
                </a:lnTo>
                <a:lnTo>
                  <a:pt x="2" y="34"/>
                </a:lnTo>
                <a:lnTo>
                  <a:pt x="0" y="3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9" name="Freeform 17">
            <a:extLst>
              <a:ext uri="{FF2B5EF4-FFF2-40B4-BE49-F238E27FC236}">
                <a16:creationId xmlns:a16="http://schemas.microsoft.com/office/drawing/2014/main" id="{CFDDC685-CD96-AB4E-8B60-71626EAFC45B}"/>
              </a:ext>
            </a:extLst>
          </p:cNvPr>
          <p:cNvSpPr>
            <a:spLocks/>
          </p:cNvSpPr>
          <p:nvPr userDrawn="1"/>
        </p:nvSpPr>
        <p:spPr bwMode="auto">
          <a:xfrm>
            <a:off x="9227605" y="3618742"/>
            <a:ext cx="70896" cy="50807"/>
          </a:xfrm>
          <a:custGeom>
            <a:avLst/>
            <a:gdLst>
              <a:gd name="T0" fmla="*/ 38 w 38"/>
              <a:gd name="T1" fmla="*/ 1 h 32"/>
              <a:gd name="T2" fmla="*/ 38 w 38"/>
              <a:gd name="T3" fmla="*/ 1 h 32"/>
              <a:gd name="T4" fmla="*/ 30 w 38"/>
              <a:gd name="T5" fmla="*/ 0 h 32"/>
              <a:gd name="T6" fmla="*/ 25 w 38"/>
              <a:gd name="T7" fmla="*/ 0 h 32"/>
              <a:gd name="T8" fmla="*/ 23 w 38"/>
              <a:gd name="T9" fmla="*/ 0 h 32"/>
              <a:gd name="T10" fmla="*/ 21 w 38"/>
              <a:gd name="T11" fmla="*/ 0 h 32"/>
              <a:gd name="T12" fmla="*/ 21 w 38"/>
              <a:gd name="T13" fmla="*/ 0 h 32"/>
              <a:gd name="T14" fmla="*/ 19 w 38"/>
              <a:gd name="T15" fmla="*/ 3 h 32"/>
              <a:gd name="T16" fmla="*/ 19 w 38"/>
              <a:gd name="T17" fmla="*/ 5 h 32"/>
              <a:gd name="T18" fmla="*/ 19 w 38"/>
              <a:gd name="T19" fmla="*/ 9 h 32"/>
              <a:gd name="T20" fmla="*/ 19 w 38"/>
              <a:gd name="T21" fmla="*/ 13 h 32"/>
              <a:gd name="T22" fmla="*/ 19 w 38"/>
              <a:gd name="T23" fmla="*/ 13 h 32"/>
              <a:gd name="T24" fmla="*/ 19 w 38"/>
              <a:gd name="T25" fmla="*/ 15 h 32"/>
              <a:gd name="T26" fmla="*/ 15 w 38"/>
              <a:gd name="T27" fmla="*/ 17 h 32"/>
              <a:gd name="T28" fmla="*/ 10 w 38"/>
              <a:gd name="T29" fmla="*/ 18 h 32"/>
              <a:gd name="T30" fmla="*/ 2 w 38"/>
              <a:gd name="T31" fmla="*/ 22 h 32"/>
              <a:gd name="T32" fmla="*/ 0 w 38"/>
              <a:gd name="T33" fmla="*/ 22 h 32"/>
              <a:gd name="T34" fmla="*/ 0 w 38"/>
              <a:gd name="T35" fmla="*/ 24 h 32"/>
              <a:gd name="T36" fmla="*/ 0 w 38"/>
              <a:gd name="T37" fmla="*/ 24 h 32"/>
              <a:gd name="T38" fmla="*/ 2 w 38"/>
              <a:gd name="T39" fmla="*/ 28 h 32"/>
              <a:gd name="T40" fmla="*/ 4 w 38"/>
              <a:gd name="T41" fmla="*/ 28 h 32"/>
              <a:gd name="T42" fmla="*/ 8 w 38"/>
              <a:gd name="T43" fmla="*/ 28 h 32"/>
              <a:gd name="T44" fmla="*/ 10 w 38"/>
              <a:gd name="T45" fmla="*/ 28 h 32"/>
              <a:gd name="T46" fmla="*/ 10 w 38"/>
              <a:gd name="T47" fmla="*/ 28 h 32"/>
              <a:gd name="T48" fmla="*/ 15 w 38"/>
              <a:gd name="T49" fmla="*/ 26 h 32"/>
              <a:gd name="T50" fmla="*/ 21 w 38"/>
              <a:gd name="T51" fmla="*/ 26 h 32"/>
              <a:gd name="T52" fmla="*/ 21 w 38"/>
              <a:gd name="T53" fmla="*/ 26 h 32"/>
              <a:gd name="T54" fmla="*/ 25 w 38"/>
              <a:gd name="T55" fmla="*/ 26 h 32"/>
              <a:gd name="T56" fmla="*/ 29 w 38"/>
              <a:gd name="T57" fmla="*/ 26 h 32"/>
              <a:gd name="T58" fmla="*/ 29 w 38"/>
              <a:gd name="T59" fmla="*/ 26 h 32"/>
              <a:gd name="T60" fmla="*/ 34 w 38"/>
              <a:gd name="T61" fmla="*/ 28 h 32"/>
              <a:gd name="T62" fmla="*/ 38 w 38"/>
              <a:gd name="T63" fmla="*/ 32 h 32"/>
              <a:gd name="T64" fmla="*/ 38 w 38"/>
              <a:gd name="T65" fmla="*/ 1 h 32"/>
              <a:gd name="T66" fmla="*/ 38 w 38"/>
              <a:gd name="T67" fmla="*/ 1 h 32"/>
              <a:gd name="T68" fmla="*/ 38 w 38"/>
              <a:gd name="T69" fmla="*/ 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" h="32">
                <a:moveTo>
                  <a:pt x="38" y="1"/>
                </a:moveTo>
                <a:lnTo>
                  <a:pt x="38" y="1"/>
                </a:lnTo>
                <a:lnTo>
                  <a:pt x="30" y="0"/>
                </a:lnTo>
                <a:lnTo>
                  <a:pt x="25" y="0"/>
                </a:lnTo>
                <a:lnTo>
                  <a:pt x="23" y="0"/>
                </a:lnTo>
                <a:lnTo>
                  <a:pt x="21" y="0"/>
                </a:lnTo>
                <a:lnTo>
                  <a:pt x="21" y="0"/>
                </a:ln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3"/>
                </a:lnTo>
                <a:lnTo>
                  <a:pt x="19" y="15"/>
                </a:lnTo>
                <a:lnTo>
                  <a:pt x="15" y="17"/>
                </a:lnTo>
                <a:lnTo>
                  <a:pt x="10" y="18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2" y="28"/>
                </a:lnTo>
                <a:lnTo>
                  <a:pt x="4" y="28"/>
                </a:lnTo>
                <a:lnTo>
                  <a:pt x="8" y="28"/>
                </a:lnTo>
                <a:lnTo>
                  <a:pt x="10" y="28"/>
                </a:lnTo>
                <a:lnTo>
                  <a:pt x="10" y="28"/>
                </a:lnTo>
                <a:lnTo>
                  <a:pt x="15" y="26"/>
                </a:lnTo>
                <a:lnTo>
                  <a:pt x="21" y="26"/>
                </a:lnTo>
                <a:lnTo>
                  <a:pt x="21" y="26"/>
                </a:lnTo>
                <a:lnTo>
                  <a:pt x="25" y="26"/>
                </a:lnTo>
                <a:lnTo>
                  <a:pt x="29" y="26"/>
                </a:lnTo>
                <a:lnTo>
                  <a:pt x="29" y="26"/>
                </a:lnTo>
                <a:lnTo>
                  <a:pt x="34" y="28"/>
                </a:lnTo>
                <a:lnTo>
                  <a:pt x="38" y="32"/>
                </a:ln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0" name="Freeform 18">
            <a:extLst>
              <a:ext uri="{FF2B5EF4-FFF2-40B4-BE49-F238E27FC236}">
                <a16:creationId xmlns:a16="http://schemas.microsoft.com/office/drawing/2014/main" id="{DAFF38DB-E884-D44A-83AC-3215E65EDD4F}"/>
              </a:ext>
            </a:extLst>
          </p:cNvPr>
          <p:cNvSpPr>
            <a:spLocks/>
          </p:cNvSpPr>
          <p:nvPr userDrawn="1"/>
        </p:nvSpPr>
        <p:spPr bwMode="auto">
          <a:xfrm>
            <a:off x="9227605" y="3618742"/>
            <a:ext cx="70896" cy="50807"/>
          </a:xfrm>
          <a:custGeom>
            <a:avLst/>
            <a:gdLst>
              <a:gd name="T0" fmla="*/ 38 w 38"/>
              <a:gd name="T1" fmla="*/ 1 h 32"/>
              <a:gd name="T2" fmla="*/ 38 w 38"/>
              <a:gd name="T3" fmla="*/ 1 h 32"/>
              <a:gd name="T4" fmla="*/ 30 w 38"/>
              <a:gd name="T5" fmla="*/ 0 h 32"/>
              <a:gd name="T6" fmla="*/ 25 w 38"/>
              <a:gd name="T7" fmla="*/ 0 h 32"/>
              <a:gd name="T8" fmla="*/ 23 w 38"/>
              <a:gd name="T9" fmla="*/ 0 h 32"/>
              <a:gd name="T10" fmla="*/ 21 w 38"/>
              <a:gd name="T11" fmla="*/ 0 h 32"/>
              <a:gd name="T12" fmla="*/ 21 w 38"/>
              <a:gd name="T13" fmla="*/ 0 h 32"/>
              <a:gd name="T14" fmla="*/ 19 w 38"/>
              <a:gd name="T15" fmla="*/ 3 h 32"/>
              <a:gd name="T16" fmla="*/ 19 w 38"/>
              <a:gd name="T17" fmla="*/ 5 h 32"/>
              <a:gd name="T18" fmla="*/ 19 w 38"/>
              <a:gd name="T19" fmla="*/ 9 h 32"/>
              <a:gd name="T20" fmla="*/ 19 w 38"/>
              <a:gd name="T21" fmla="*/ 13 h 32"/>
              <a:gd name="T22" fmla="*/ 19 w 38"/>
              <a:gd name="T23" fmla="*/ 13 h 32"/>
              <a:gd name="T24" fmla="*/ 19 w 38"/>
              <a:gd name="T25" fmla="*/ 15 h 32"/>
              <a:gd name="T26" fmla="*/ 15 w 38"/>
              <a:gd name="T27" fmla="*/ 17 h 32"/>
              <a:gd name="T28" fmla="*/ 10 w 38"/>
              <a:gd name="T29" fmla="*/ 18 h 32"/>
              <a:gd name="T30" fmla="*/ 2 w 38"/>
              <a:gd name="T31" fmla="*/ 22 h 32"/>
              <a:gd name="T32" fmla="*/ 0 w 38"/>
              <a:gd name="T33" fmla="*/ 22 h 32"/>
              <a:gd name="T34" fmla="*/ 0 w 38"/>
              <a:gd name="T35" fmla="*/ 24 h 32"/>
              <a:gd name="T36" fmla="*/ 0 w 38"/>
              <a:gd name="T37" fmla="*/ 24 h 32"/>
              <a:gd name="T38" fmla="*/ 2 w 38"/>
              <a:gd name="T39" fmla="*/ 28 h 32"/>
              <a:gd name="T40" fmla="*/ 4 w 38"/>
              <a:gd name="T41" fmla="*/ 28 h 32"/>
              <a:gd name="T42" fmla="*/ 8 w 38"/>
              <a:gd name="T43" fmla="*/ 28 h 32"/>
              <a:gd name="T44" fmla="*/ 10 w 38"/>
              <a:gd name="T45" fmla="*/ 28 h 32"/>
              <a:gd name="T46" fmla="*/ 10 w 38"/>
              <a:gd name="T47" fmla="*/ 28 h 32"/>
              <a:gd name="T48" fmla="*/ 15 w 38"/>
              <a:gd name="T49" fmla="*/ 26 h 32"/>
              <a:gd name="T50" fmla="*/ 21 w 38"/>
              <a:gd name="T51" fmla="*/ 26 h 32"/>
              <a:gd name="T52" fmla="*/ 21 w 38"/>
              <a:gd name="T53" fmla="*/ 26 h 32"/>
              <a:gd name="T54" fmla="*/ 25 w 38"/>
              <a:gd name="T55" fmla="*/ 26 h 32"/>
              <a:gd name="T56" fmla="*/ 29 w 38"/>
              <a:gd name="T57" fmla="*/ 26 h 32"/>
              <a:gd name="T58" fmla="*/ 29 w 38"/>
              <a:gd name="T59" fmla="*/ 26 h 32"/>
              <a:gd name="T60" fmla="*/ 34 w 38"/>
              <a:gd name="T61" fmla="*/ 28 h 32"/>
              <a:gd name="T62" fmla="*/ 38 w 38"/>
              <a:gd name="T63" fmla="*/ 32 h 32"/>
              <a:gd name="T64" fmla="*/ 38 w 38"/>
              <a:gd name="T65" fmla="*/ 1 h 32"/>
              <a:gd name="T66" fmla="*/ 38 w 38"/>
              <a:gd name="T67" fmla="*/ 1 h 32"/>
              <a:gd name="T68" fmla="*/ 38 w 38"/>
              <a:gd name="T69" fmla="*/ 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" h="32">
                <a:moveTo>
                  <a:pt x="38" y="1"/>
                </a:moveTo>
                <a:lnTo>
                  <a:pt x="38" y="1"/>
                </a:lnTo>
                <a:lnTo>
                  <a:pt x="30" y="0"/>
                </a:lnTo>
                <a:lnTo>
                  <a:pt x="25" y="0"/>
                </a:lnTo>
                <a:lnTo>
                  <a:pt x="23" y="0"/>
                </a:lnTo>
                <a:lnTo>
                  <a:pt x="21" y="0"/>
                </a:lnTo>
                <a:lnTo>
                  <a:pt x="21" y="0"/>
                </a:ln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3"/>
                </a:lnTo>
                <a:lnTo>
                  <a:pt x="19" y="15"/>
                </a:lnTo>
                <a:lnTo>
                  <a:pt x="15" y="17"/>
                </a:lnTo>
                <a:lnTo>
                  <a:pt x="10" y="18"/>
                </a:lnTo>
                <a:lnTo>
                  <a:pt x="2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2" y="28"/>
                </a:lnTo>
                <a:lnTo>
                  <a:pt x="4" y="28"/>
                </a:lnTo>
                <a:lnTo>
                  <a:pt x="8" y="28"/>
                </a:lnTo>
                <a:lnTo>
                  <a:pt x="10" y="28"/>
                </a:lnTo>
                <a:lnTo>
                  <a:pt x="10" y="28"/>
                </a:lnTo>
                <a:lnTo>
                  <a:pt x="15" y="26"/>
                </a:lnTo>
                <a:lnTo>
                  <a:pt x="21" y="26"/>
                </a:lnTo>
                <a:lnTo>
                  <a:pt x="21" y="26"/>
                </a:lnTo>
                <a:lnTo>
                  <a:pt x="25" y="26"/>
                </a:lnTo>
                <a:lnTo>
                  <a:pt x="29" y="26"/>
                </a:lnTo>
                <a:lnTo>
                  <a:pt x="29" y="26"/>
                </a:lnTo>
                <a:lnTo>
                  <a:pt x="34" y="28"/>
                </a:lnTo>
                <a:lnTo>
                  <a:pt x="38" y="32"/>
                </a:ln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1" name="Freeform 19">
            <a:extLst>
              <a:ext uri="{FF2B5EF4-FFF2-40B4-BE49-F238E27FC236}">
                <a16:creationId xmlns:a16="http://schemas.microsoft.com/office/drawing/2014/main" id="{3B91DCA7-54B9-7946-A81E-3F001C20D523}"/>
              </a:ext>
            </a:extLst>
          </p:cNvPr>
          <p:cNvSpPr>
            <a:spLocks/>
          </p:cNvSpPr>
          <p:nvPr userDrawn="1"/>
        </p:nvSpPr>
        <p:spPr bwMode="auto">
          <a:xfrm>
            <a:off x="8761180" y="3672722"/>
            <a:ext cx="93285" cy="101612"/>
          </a:xfrm>
          <a:custGeom>
            <a:avLst/>
            <a:gdLst>
              <a:gd name="T0" fmla="*/ 0 w 50"/>
              <a:gd name="T1" fmla="*/ 53 h 64"/>
              <a:gd name="T2" fmla="*/ 8 w 50"/>
              <a:gd name="T3" fmla="*/ 32 h 64"/>
              <a:gd name="T4" fmla="*/ 21 w 50"/>
              <a:gd name="T5" fmla="*/ 26 h 64"/>
              <a:gd name="T6" fmla="*/ 12 w 50"/>
              <a:gd name="T7" fmla="*/ 11 h 64"/>
              <a:gd name="T8" fmla="*/ 16 w 50"/>
              <a:gd name="T9" fmla="*/ 0 h 64"/>
              <a:gd name="T10" fmla="*/ 38 w 50"/>
              <a:gd name="T11" fmla="*/ 0 h 64"/>
              <a:gd name="T12" fmla="*/ 38 w 50"/>
              <a:gd name="T13" fmla="*/ 30 h 64"/>
              <a:gd name="T14" fmla="*/ 50 w 50"/>
              <a:gd name="T15" fmla="*/ 32 h 64"/>
              <a:gd name="T16" fmla="*/ 50 w 50"/>
              <a:gd name="T17" fmla="*/ 39 h 64"/>
              <a:gd name="T18" fmla="*/ 42 w 50"/>
              <a:gd name="T19" fmla="*/ 49 h 64"/>
              <a:gd name="T20" fmla="*/ 42 w 50"/>
              <a:gd name="T21" fmla="*/ 53 h 64"/>
              <a:gd name="T22" fmla="*/ 33 w 50"/>
              <a:gd name="T23" fmla="*/ 56 h 64"/>
              <a:gd name="T24" fmla="*/ 27 w 50"/>
              <a:gd name="T25" fmla="*/ 64 h 64"/>
              <a:gd name="T26" fmla="*/ 10 w 50"/>
              <a:gd name="T27" fmla="*/ 64 h 64"/>
              <a:gd name="T28" fmla="*/ 0 w 50"/>
              <a:gd name="T29" fmla="*/ 53 h 64"/>
              <a:gd name="T30" fmla="*/ 0 w 50"/>
              <a:gd name="T31" fmla="*/ 53 h 64"/>
              <a:gd name="T32" fmla="*/ 0 w 50"/>
              <a:gd name="T33" fmla="*/ 5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0" h="64">
                <a:moveTo>
                  <a:pt x="0" y="53"/>
                </a:moveTo>
                <a:lnTo>
                  <a:pt x="8" y="32"/>
                </a:lnTo>
                <a:lnTo>
                  <a:pt x="21" y="26"/>
                </a:lnTo>
                <a:lnTo>
                  <a:pt x="12" y="11"/>
                </a:lnTo>
                <a:lnTo>
                  <a:pt x="16" y="0"/>
                </a:lnTo>
                <a:lnTo>
                  <a:pt x="38" y="0"/>
                </a:lnTo>
                <a:lnTo>
                  <a:pt x="38" y="30"/>
                </a:lnTo>
                <a:lnTo>
                  <a:pt x="50" y="32"/>
                </a:lnTo>
                <a:lnTo>
                  <a:pt x="50" y="39"/>
                </a:lnTo>
                <a:lnTo>
                  <a:pt x="42" y="49"/>
                </a:lnTo>
                <a:lnTo>
                  <a:pt x="42" y="53"/>
                </a:lnTo>
                <a:lnTo>
                  <a:pt x="33" y="56"/>
                </a:lnTo>
                <a:lnTo>
                  <a:pt x="27" y="64"/>
                </a:lnTo>
                <a:lnTo>
                  <a:pt x="10" y="64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2" name="Freeform 20">
            <a:extLst>
              <a:ext uri="{FF2B5EF4-FFF2-40B4-BE49-F238E27FC236}">
                <a16:creationId xmlns:a16="http://schemas.microsoft.com/office/drawing/2014/main" id="{C100560C-4D7C-184F-AF44-1BF41A15F930}"/>
              </a:ext>
            </a:extLst>
          </p:cNvPr>
          <p:cNvSpPr>
            <a:spLocks/>
          </p:cNvSpPr>
          <p:nvPr userDrawn="1"/>
        </p:nvSpPr>
        <p:spPr bwMode="auto">
          <a:xfrm>
            <a:off x="8761180" y="3672722"/>
            <a:ext cx="93285" cy="101612"/>
          </a:xfrm>
          <a:custGeom>
            <a:avLst/>
            <a:gdLst>
              <a:gd name="T0" fmla="*/ 0 w 50"/>
              <a:gd name="T1" fmla="*/ 53 h 64"/>
              <a:gd name="T2" fmla="*/ 8 w 50"/>
              <a:gd name="T3" fmla="*/ 32 h 64"/>
              <a:gd name="T4" fmla="*/ 21 w 50"/>
              <a:gd name="T5" fmla="*/ 26 h 64"/>
              <a:gd name="T6" fmla="*/ 12 w 50"/>
              <a:gd name="T7" fmla="*/ 11 h 64"/>
              <a:gd name="T8" fmla="*/ 16 w 50"/>
              <a:gd name="T9" fmla="*/ 0 h 64"/>
              <a:gd name="T10" fmla="*/ 38 w 50"/>
              <a:gd name="T11" fmla="*/ 0 h 64"/>
              <a:gd name="T12" fmla="*/ 38 w 50"/>
              <a:gd name="T13" fmla="*/ 30 h 64"/>
              <a:gd name="T14" fmla="*/ 50 w 50"/>
              <a:gd name="T15" fmla="*/ 32 h 64"/>
              <a:gd name="T16" fmla="*/ 50 w 50"/>
              <a:gd name="T17" fmla="*/ 39 h 64"/>
              <a:gd name="T18" fmla="*/ 42 w 50"/>
              <a:gd name="T19" fmla="*/ 49 h 64"/>
              <a:gd name="T20" fmla="*/ 42 w 50"/>
              <a:gd name="T21" fmla="*/ 53 h 64"/>
              <a:gd name="T22" fmla="*/ 33 w 50"/>
              <a:gd name="T23" fmla="*/ 56 h 64"/>
              <a:gd name="T24" fmla="*/ 27 w 50"/>
              <a:gd name="T25" fmla="*/ 64 h 64"/>
              <a:gd name="T26" fmla="*/ 10 w 50"/>
              <a:gd name="T27" fmla="*/ 64 h 64"/>
              <a:gd name="T28" fmla="*/ 0 w 50"/>
              <a:gd name="T29" fmla="*/ 53 h 64"/>
              <a:gd name="T30" fmla="*/ 0 w 50"/>
              <a:gd name="T31" fmla="*/ 53 h 64"/>
              <a:gd name="T32" fmla="*/ 0 w 50"/>
              <a:gd name="T33" fmla="*/ 5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0" h="64">
                <a:moveTo>
                  <a:pt x="0" y="53"/>
                </a:moveTo>
                <a:lnTo>
                  <a:pt x="8" y="32"/>
                </a:lnTo>
                <a:lnTo>
                  <a:pt x="21" y="26"/>
                </a:lnTo>
                <a:lnTo>
                  <a:pt x="12" y="11"/>
                </a:lnTo>
                <a:lnTo>
                  <a:pt x="16" y="0"/>
                </a:lnTo>
                <a:lnTo>
                  <a:pt x="38" y="0"/>
                </a:lnTo>
                <a:lnTo>
                  <a:pt x="38" y="30"/>
                </a:lnTo>
                <a:lnTo>
                  <a:pt x="50" y="32"/>
                </a:lnTo>
                <a:lnTo>
                  <a:pt x="50" y="39"/>
                </a:lnTo>
                <a:lnTo>
                  <a:pt x="42" y="49"/>
                </a:lnTo>
                <a:lnTo>
                  <a:pt x="42" y="53"/>
                </a:lnTo>
                <a:lnTo>
                  <a:pt x="33" y="56"/>
                </a:lnTo>
                <a:lnTo>
                  <a:pt x="27" y="64"/>
                </a:lnTo>
                <a:lnTo>
                  <a:pt x="10" y="64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3" name="Freeform 21">
            <a:extLst>
              <a:ext uri="{FF2B5EF4-FFF2-40B4-BE49-F238E27FC236}">
                <a16:creationId xmlns:a16="http://schemas.microsoft.com/office/drawing/2014/main" id="{1CB560F8-6F59-1245-8494-9B68D52F8235}"/>
              </a:ext>
            </a:extLst>
          </p:cNvPr>
          <p:cNvSpPr>
            <a:spLocks/>
          </p:cNvSpPr>
          <p:nvPr userDrawn="1"/>
        </p:nvSpPr>
        <p:spPr bwMode="auto">
          <a:xfrm>
            <a:off x="8835808" y="3656843"/>
            <a:ext cx="31717" cy="63508"/>
          </a:xfrm>
          <a:custGeom>
            <a:avLst/>
            <a:gdLst>
              <a:gd name="T0" fmla="*/ 0 w 17"/>
              <a:gd name="T1" fmla="*/ 40 h 40"/>
              <a:gd name="T2" fmla="*/ 0 w 17"/>
              <a:gd name="T3" fmla="*/ 10 h 40"/>
              <a:gd name="T4" fmla="*/ 8 w 17"/>
              <a:gd name="T5" fmla="*/ 8 h 40"/>
              <a:gd name="T6" fmla="*/ 8 w 17"/>
              <a:gd name="T7" fmla="*/ 8 h 40"/>
              <a:gd name="T8" fmla="*/ 6 w 17"/>
              <a:gd name="T9" fmla="*/ 4 h 40"/>
              <a:gd name="T10" fmla="*/ 8 w 17"/>
              <a:gd name="T11" fmla="*/ 0 h 40"/>
              <a:gd name="T12" fmla="*/ 10 w 17"/>
              <a:gd name="T13" fmla="*/ 0 h 40"/>
              <a:gd name="T14" fmla="*/ 10 w 17"/>
              <a:gd name="T15" fmla="*/ 0 h 40"/>
              <a:gd name="T16" fmla="*/ 10 w 17"/>
              <a:gd name="T17" fmla="*/ 0 h 40"/>
              <a:gd name="T18" fmla="*/ 13 w 17"/>
              <a:gd name="T19" fmla="*/ 0 h 40"/>
              <a:gd name="T20" fmla="*/ 15 w 17"/>
              <a:gd name="T21" fmla="*/ 2 h 40"/>
              <a:gd name="T22" fmla="*/ 17 w 17"/>
              <a:gd name="T23" fmla="*/ 4 h 40"/>
              <a:gd name="T24" fmla="*/ 13 w 17"/>
              <a:gd name="T25" fmla="*/ 8 h 40"/>
              <a:gd name="T26" fmla="*/ 13 w 17"/>
              <a:gd name="T27" fmla="*/ 29 h 40"/>
              <a:gd name="T28" fmla="*/ 8 w 17"/>
              <a:gd name="T29" fmla="*/ 34 h 40"/>
              <a:gd name="T30" fmla="*/ 0 w 17"/>
              <a:gd name="T31" fmla="*/ 40 h 40"/>
              <a:gd name="T32" fmla="*/ 0 w 17"/>
              <a:gd name="T33" fmla="*/ 40 h 40"/>
              <a:gd name="T34" fmla="*/ 0 w 17"/>
              <a:gd name="T35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40">
                <a:moveTo>
                  <a:pt x="0" y="40"/>
                </a:moveTo>
                <a:lnTo>
                  <a:pt x="0" y="10"/>
                </a:lnTo>
                <a:lnTo>
                  <a:pt x="8" y="8"/>
                </a:lnTo>
                <a:lnTo>
                  <a:pt x="8" y="8"/>
                </a:lnTo>
                <a:lnTo>
                  <a:pt x="6" y="4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3" y="8"/>
                </a:lnTo>
                <a:lnTo>
                  <a:pt x="13" y="29"/>
                </a:lnTo>
                <a:lnTo>
                  <a:pt x="8" y="34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4" name="Freeform 22">
            <a:extLst>
              <a:ext uri="{FF2B5EF4-FFF2-40B4-BE49-F238E27FC236}">
                <a16:creationId xmlns:a16="http://schemas.microsoft.com/office/drawing/2014/main" id="{DEF4346C-F97C-A544-9373-1BC6DD9C867A}"/>
              </a:ext>
            </a:extLst>
          </p:cNvPr>
          <p:cNvSpPr>
            <a:spLocks/>
          </p:cNvSpPr>
          <p:nvPr userDrawn="1"/>
        </p:nvSpPr>
        <p:spPr bwMode="auto">
          <a:xfrm>
            <a:off x="8835808" y="3656843"/>
            <a:ext cx="31717" cy="63508"/>
          </a:xfrm>
          <a:custGeom>
            <a:avLst/>
            <a:gdLst>
              <a:gd name="T0" fmla="*/ 0 w 17"/>
              <a:gd name="T1" fmla="*/ 40 h 40"/>
              <a:gd name="T2" fmla="*/ 0 w 17"/>
              <a:gd name="T3" fmla="*/ 10 h 40"/>
              <a:gd name="T4" fmla="*/ 8 w 17"/>
              <a:gd name="T5" fmla="*/ 8 h 40"/>
              <a:gd name="T6" fmla="*/ 8 w 17"/>
              <a:gd name="T7" fmla="*/ 8 h 40"/>
              <a:gd name="T8" fmla="*/ 6 w 17"/>
              <a:gd name="T9" fmla="*/ 4 h 40"/>
              <a:gd name="T10" fmla="*/ 8 w 17"/>
              <a:gd name="T11" fmla="*/ 0 h 40"/>
              <a:gd name="T12" fmla="*/ 10 w 17"/>
              <a:gd name="T13" fmla="*/ 0 h 40"/>
              <a:gd name="T14" fmla="*/ 10 w 17"/>
              <a:gd name="T15" fmla="*/ 0 h 40"/>
              <a:gd name="T16" fmla="*/ 10 w 17"/>
              <a:gd name="T17" fmla="*/ 0 h 40"/>
              <a:gd name="T18" fmla="*/ 13 w 17"/>
              <a:gd name="T19" fmla="*/ 0 h 40"/>
              <a:gd name="T20" fmla="*/ 15 w 17"/>
              <a:gd name="T21" fmla="*/ 2 h 40"/>
              <a:gd name="T22" fmla="*/ 17 w 17"/>
              <a:gd name="T23" fmla="*/ 4 h 40"/>
              <a:gd name="T24" fmla="*/ 13 w 17"/>
              <a:gd name="T25" fmla="*/ 8 h 40"/>
              <a:gd name="T26" fmla="*/ 13 w 17"/>
              <a:gd name="T27" fmla="*/ 29 h 40"/>
              <a:gd name="T28" fmla="*/ 8 w 17"/>
              <a:gd name="T29" fmla="*/ 34 h 40"/>
              <a:gd name="T30" fmla="*/ 0 w 17"/>
              <a:gd name="T31" fmla="*/ 40 h 40"/>
              <a:gd name="T32" fmla="*/ 0 w 17"/>
              <a:gd name="T33" fmla="*/ 40 h 40"/>
              <a:gd name="T34" fmla="*/ 0 w 17"/>
              <a:gd name="T35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40">
                <a:moveTo>
                  <a:pt x="0" y="40"/>
                </a:moveTo>
                <a:lnTo>
                  <a:pt x="0" y="10"/>
                </a:lnTo>
                <a:lnTo>
                  <a:pt x="8" y="8"/>
                </a:lnTo>
                <a:lnTo>
                  <a:pt x="8" y="8"/>
                </a:lnTo>
                <a:lnTo>
                  <a:pt x="6" y="4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3" y="0"/>
                </a:lnTo>
                <a:lnTo>
                  <a:pt x="15" y="2"/>
                </a:lnTo>
                <a:lnTo>
                  <a:pt x="17" y="4"/>
                </a:lnTo>
                <a:lnTo>
                  <a:pt x="13" y="8"/>
                </a:lnTo>
                <a:lnTo>
                  <a:pt x="13" y="29"/>
                </a:lnTo>
                <a:lnTo>
                  <a:pt x="8" y="34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6C41CE71-3DAF-2B49-A9C3-2F699B1E3379}"/>
              </a:ext>
            </a:extLst>
          </p:cNvPr>
          <p:cNvSpPr>
            <a:spLocks/>
          </p:cNvSpPr>
          <p:nvPr userDrawn="1"/>
        </p:nvSpPr>
        <p:spPr bwMode="auto">
          <a:xfrm>
            <a:off x="8811557" y="3756869"/>
            <a:ext cx="59703" cy="34931"/>
          </a:xfrm>
          <a:custGeom>
            <a:avLst/>
            <a:gdLst>
              <a:gd name="T0" fmla="*/ 0 w 32"/>
              <a:gd name="T1" fmla="*/ 9 h 22"/>
              <a:gd name="T2" fmla="*/ 8 w 32"/>
              <a:gd name="T3" fmla="*/ 3 h 22"/>
              <a:gd name="T4" fmla="*/ 15 w 32"/>
              <a:gd name="T5" fmla="*/ 0 h 22"/>
              <a:gd name="T6" fmla="*/ 19 w 32"/>
              <a:gd name="T7" fmla="*/ 5 h 22"/>
              <a:gd name="T8" fmla="*/ 23 w 32"/>
              <a:gd name="T9" fmla="*/ 11 h 22"/>
              <a:gd name="T10" fmla="*/ 32 w 32"/>
              <a:gd name="T11" fmla="*/ 11 h 22"/>
              <a:gd name="T12" fmla="*/ 32 w 32"/>
              <a:gd name="T13" fmla="*/ 18 h 22"/>
              <a:gd name="T14" fmla="*/ 26 w 32"/>
              <a:gd name="T15" fmla="*/ 22 h 22"/>
              <a:gd name="T16" fmla="*/ 19 w 32"/>
              <a:gd name="T17" fmla="*/ 22 h 22"/>
              <a:gd name="T18" fmla="*/ 11 w 32"/>
              <a:gd name="T19" fmla="*/ 18 h 22"/>
              <a:gd name="T20" fmla="*/ 4 w 32"/>
              <a:gd name="T21" fmla="*/ 17 h 22"/>
              <a:gd name="T22" fmla="*/ 0 w 32"/>
              <a:gd name="T23" fmla="*/ 9 h 22"/>
              <a:gd name="T24" fmla="*/ 0 w 32"/>
              <a:gd name="T25" fmla="*/ 9 h 22"/>
              <a:gd name="T26" fmla="*/ 0 w 32"/>
              <a:gd name="T27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2" h="22">
                <a:moveTo>
                  <a:pt x="0" y="9"/>
                </a:moveTo>
                <a:lnTo>
                  <a:pt x="8" y="3"/>
                </a:lnTo>
                <a:lnTo>
                  <a:pt x="15" y="0"/>
                </a:lnTo>
                <a:lnTo>
                  <a:pt x="19" y="5"/>
                </a:lnTo>
                <a:lnTo>
                  <a:pt x="23" y="11"/>
                </a:lnTo>
                <a:lnTo>
                  <a:pt x="32" y="11"/>
                </a:lnTo>
                <a:lnTo>
                  <a:pt x="32" y="18"/>
                </a:lnTo>
                <a:lnTo>
                  <a:pt x="26" y="22"/>
                </a:lnTo>
                <a:lnTo>
                  <a:pt x="19" y="22"/>
                </a:lnTo>
                <a:lnTo>
                  <a:pt x="11" y="18"/>
                </a:lnTo>
                <a:lnTo>
                  <a:pt x="4" y="17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6" name="Freeform 24">
            <a:extLst>
              <a:ext uri="{FF2B5EF4-FFF2-40B4-BE49-F238E27FC236}">
                <a16:creationId xmlns:a16="http://schemas.microsoft.com/office/drawing/2014/main" id="{F9DC7AAC-C6BF-8043-B7B8-0BCE60578FB7}"/>
              </a:ext>
            </a:extLst>
          </p:cNvPr>
          <p:cNvSpPr>
            <a:spLocks/>
          </p:cNvSpPr>
          <p:nvPr userDrawn="1"/>
        </p:nvSpPr>
        <p:spPr bwMode="auto">
          <a:xfrm>
            <a:off x="8811557" y="3756869"/>
            <a:ext cx="59703" cy="34931"/>
          </a:xfrm>
          <a:custGeom>
            <a:avLst/>
            <a:gdLst>
              <a:gd name="T0" fmla="*/ 0 w 32"/>
              <a:gd name="T1" fmla="*/ 9 h 22"/>
              <a:gd name="T2" fmla="*/ 8 w 32"/>
              <a:gd name="T3" fmla="*/ 3 h 22"/>
              <a:gd name="T4" fmla="*/ 15 w 32"/>
              <a:gd name="T5" fmla="*/ 0 h 22"/>
              <a:gd name="T6" fmla="*/ 19 w 32"/>
              <a:gd name="T7" fmla="*/ 5 h 22"/>
              <a:gd name="T8" fmla="*/ 23 w 32"/>
              <a:gd name="T9" fmla="*/ 11 h 22"/>
              <a:gd name="T10" fmla="*/ 32 w 32"/>
              <a:gd name="T11" fmla="*/ 11 h 22"/>
              <a:gd name="T12" fmla="*/ 32 w 32"/>
              <a:gd name="T13" fmla="*/ 18 h 22"/>
              <a:gd name="T14" fmla="*/ 26 w 32"/>
              <a:gd name="T15" fmla="*/ 22 h 22"/>
              <a:gd name="T16" fmla="*/ 19 w 32"/>
              <a:gd name="T17" fmla="*/ 22 h 22"/>
              <a:gd name="T18" fmla="*/ 11 w 32"/>
              <a:gd name="T19" fmla="*/ 18 h 22"/>
              <a:gd name="T20" fmla="*/ 4 w 32"/>
              <a:gd name="T21" fmla="*/ 17 h 22"/>
              <a:gd name="T22" fmla="*/ 0 w 32"/>
              <a:gd name="T23" fmla="*/ 9 h 22"/>
              <a:gd name="T24" fmla="*/ 0 w 32"/>
              <a:gd name="T25" fmla="*/ 9 h 22"/>
              <a:gd name="T26" fmla="*/ 0 w 32"/>
              <a:gd name="T27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2" h="22">
                <a:moveTo>
                  <a:pt x="0" y="9"/>
                </a:moveTo>
                <a:lnTo>
                  <a:pt x="8" y="3"/>
                </a:lnTo>
                <a:lnTo>
                  <a:pt x="15" y="0"/>
                </a:lnTo>
                <a:lnTo>
                  <a:pt x="19" y="5"/>
                </a:lnTo>
                <a:lnTo>
                  <a:pt x="23" y="11"/>
                </a:lnTo>
                <a:lnTo>
                  <a:pt x="32" y="11"/>
                </a:lnTo>
                <a:lnTo>
                  <a:pt x="32" y="18"/>
                </a:lnTo>
                <a:lnTo>
                  <a:pt x="26" y="22"/>
                </a:lnTo>
                <a:lnTo>
                  <a:pt x="19" y="22"/>
                </a:lnTo>
                <a:lnTo>
                  <a:pt x="11" y="18"/>
                </a:lnTo>
                <a:lnTo>
                  <a:pt x="4" y="17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7" name="Freeform 25">
            <a:extLst>
              <a:ext uri="{FF2B5EF4-FFF2-40B4-BE49-F238E27FC236}">
                <a16:creationId xmlns:a16="http://schemas.microsoft.com/office/drawing/2014/main" id="{13B307E5-275F-D643-BC65-5F2F2089A097}"/>
              </a:ext>
            </a:extLst>
          </p:cNvPr>
          <p:cNvSpPr>
            <a:spLocks/>
          </p:cNvSpPr>
          <p:nvPr userDrawn="1"/>
        </p:nvSpPr>
        <p:spPr bwMode="auto">
          <a:xfrm>
            <a:off x="8839542" y="3717177"/>
            <a:ext cx="151121" cy="80975"/>
          </a:xfrm>
          <a:custGeom>
            <a:avLst/>
            <a:gdLst>
              <a:gd name="T0" fmla="*/ 10 w 81"/>
              <a:gd name="T1" fmla="*/ 36 h 51"/>
              <a:gd name="T2" fmla="*/ 0 w 81"/>
              <a:gd name="T3" fmla="*/ 25 h 51"/>
              <a:gd name="T4" fmla="*/ 0 w 81"/>
              <a:gd name="T5" fmla="*/ 21 h 51"/>
              <a:gd name="T6" fmla="*/ 10 w 81"/>
              <a:gd name="T7" fmla="*/ 11 h 51"/>
              <a:gd name="T8" fmla="*/ 10 w 81"/>
              <a:gd name="T9" fmla="*/ 4 h 51"/>
              <a:gd name="T10" fmla="*/ 21 w 81"/>
              <a:gd name="T11" fmla="*/ 4 h 51"/>
              <a:gd name="T12" fmla="*/ 27 w 81"/>
              <a:gd name="T13" fmla="*/ 4 h 51"/>
              <a:gd name="T14" fmla="*/ 36 w 81"/>
              <a:gd name="T15" fmla="*/ 2 h 51"/>
              <a:gd name="T16" fmla="*/ 36 w 81"/>
              <a:gd name="T17" fmla="*/ 2 h 51"/>
              <a:gd name="T18" fmla="*/ 42 w 81"/>
              <a:gd name="T19" fmla="*/ 2 h 51"/>
              <a:gd name="T20" fmla="*/ 42 w 81"/>
              <a:gd name="T21" fmla="*/ 2 h 51"/>
              <a:gd name="T22" fmla="*/ 49 w 81"/>
              <a:gd name="T23" fmla="*/ 2 h 51"/>
              <a:gd name="T24" fmla="*/ 49 w 81"/>
              <a:gd name="T25" fmla="*/ 2 h 51"/>
              <a:gd name="T26" fmla="*/ 57 w 81"/>
              <a:gd name="T27" fmla="*/ 2 h 51"/>
              <a:gd name="T28" fmla="*/ 57 w 81"/>
              <a:gd name="T29" fmla="*/ 2 h 51"/>
              <a:gd name="T30" fmla="*/ 59 w 81"/>
              <a:gd name="T31" fmla="*/ 0 h 51"/>
              <a:gd name="T32" fmla="*/ 61 w 81"/>
              <a:gd name="T33" fmla="*/ 0 h 51"/>
              <a:gd name="T34" fmla="*/ 61 w 81"/>
              <a:gd name="T35" fmla="*/ 2 h 51"/>
              <a:gd name="T36" fmla="*/ 61 w 81"/>
              <a:gd name="T37" fmla="*/ 2 h 51"/>
              <a:gd name="T38" fmla="*/ 68 w 81"/>
              <a:gd name="T39" fmla="*/ 11 h 51"/>
              <a:gd name="T40" fmla="*/ 76 w 81"/>
              <a:gd name="T41" fmla="*/ 13 h 51"/>
              <a:gd name="T42" fmla="*/ 78 w 81"/>
              <a:gd name="T43" fmla="*/ 15 h 51"/>
              <a:gd name="T44" fmla="*/ 81 w 81"/>
              <a:gd name="T45" fmla="*/ 19 h 51"/>
              <a:gd name="T46" fmla="*/ 72 w 81"/>
              <a:gd name="T47" fmla="*/ 21 h 51"/>
              <a:gd name="T48" fmla="*/ 59 w 81"/>
              <a:gd name="T49" fmla="*/ 21 h 51"/>
              <a:gd name="T50" fmla="*/ 51 w 81"/>
              <a:gd name="T51" fmla="*/ 32 h 51"/>
              <a:gd name="T52" fmla="*/ 47 w 81"/>
              <a:gd name="T53" fmla="*/ 36 h 51"/>
              <a:gd name="T54" fmla="*/ 34 w 81"/>
              <a:gd name="T55" fmla="*/ 36 h 51"/>
              <a:gd name="T56" fmla="*/ 34 w 81"/>
              <a:gd name="T57" fmla="*/ 47 h 51"/>
              <a:gd name="T58" fmla="*/ 23 w 81"/>
              <a:gd name="T59" fmla="*/ 51 h 51"/>
              <a:gd name="T60" fmla="*/ 19 w 81"/>
              <a:gd name="T61" fmla="*/ 47 h 51"/>
              <a:gd name="T62" fmla="*/ 17 w 81"/>
              <a:gd name="T63" fmla="*/ 45 h 51"/>
              <a:gd name="T64" fmla="*/ 17 w 81"/>
              <a:gd name="T65" fmla="*/ 36 h 51"/>
              <a:gd name="T66" fmla="*/ 10 w 81"/>
              <a:gd name="T67" fmla="*/ 36 h 51"/>
              <a:gd name="T68" fmla="*/ 10 w 81"/>
              <a:gd name="T69" fmla="*/ 36 h 51"/>
              <a:gd name="T70" fmla="*/ 10 w 81"/>
              <a:gd name="T71" fmla="*/ 3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1" h="51">
                <a:moveTo>
                  <a:pt x="10" y="36"/>
                </a:moveTo>
                <a:lnTo>
                  <a:pt x="0" y="25"/>
                </a:lnTo>
                <a:lnTo>
                  <a:pt x="0" y="21"/>
                </a:lnTo>
                <a:lnTo>
                  <a:pt x="10" y="11"/>
                </a:lnTo>
                <a:lnTo>
                  <a:pt x="10" y="4"/>
                </a:lnTo>
                <a:lnTo>
                  <a:pt x="21" y="4"/>
                </a:lnTo>
                <a:lnTo>
                  <a:pt x="27" y="4"/>
                </a:lnTo>
                <a:lnTo>
                  <a:pt x="36" y="2"/>
                </a:lnTo>
                <a:lnTo>
                  <a:pt x="36" y="2"/>
                </a:lnTo>
                <a:lnTo>
                  <a:pt x="42" y="2"/>
                </a:lnTo>
                <a:lnTo>
                  <a:pt x="42" y="2"/>
                </a:lnTo>
                <a:lnTo>
                  <a:pt x="49" y="2"/>
                </a:lnTo>
                <a:lnTo>
                  <a:pt x="49" y="2"/>
                </a:lnTo>
                <a:lnTo>
                  <a:pt x="57" y="2"/>
                </a:lnTo>
                <a:lnTo>
                  <a:pt x="57" y="2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1" y="2"/>
                </a:lnTo>
                <a:lnTo>
                  <a:pt x="68" y="11"/>
                </a:lnTo>
                <a:lnTo>
                  <a:pt x="76" y="13"/>
                </a:lnTo>
                <a:lnTo>
                  <a:pt x="78" y="15"/>
                </a:lnTo>
                <a:lnTo>
                  <a:pt x="81" y="19"/>
                </a:lnTo>
                <a:lnTo>
                  <a:pt x="72" y="21"/>
                </a:lnTo>
                <a:lnTo>
                  <a:pt x="59" y="21"/>
                </a:lnTo>
                <a:lnTo>
                  <a:pt x="51" y="32"/>
                </a:lnTo>
                <a:lnTo>
                  <a:pt x="47" y="36"/>
                </a:lnTo>
                <a:lnTo>
                  <a:pt x="34" y="36"/>
                </a:lnTo>
                <a:lnTo>
                  <a:pt x="34" y="47"/>
                </a:lnTo>
                <a:lnTo>
                  <a:pt x="23" y="51"/>
                </a:lnTo>
                <a:lnTo>
                  <a:pt x="19" y="47"/>
                </a:lnTo>
                <a:lnTo>
                  <a:pt x="17" y="45"/>
                </a:lnTo>
                <a:lnTo>
                  <a:pt x="17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8" name="Freeform 26">
            <a:extLst>
              <a:ext uri="{FF2B5EF4-FFF2-40B4-BE49-F238E27FC236}">
                <a16:creationId xmlns:a16="http://schemas.microsoft.com/office/drawing/2014/main" id="{9436D104-D65B-B74B-B11A-B64414BA3CD7}"/>
              </a:ext>
            </a:extLst>
          </p:cNvPr>
          <p:cNvSpPr>
            <a:spLocks/>
          </p:cNvSpPr>
          <p:nvPr userDrawn="1"/>
        </p:nvSpPr>
        <p:spPr bwMode="auto">
          <a:xfrm>
            <a:off x="8839542" y="3717177"/>
            <a:ext cx="151121" cy="80975"/>
          </a:xfrm>
          <a:custGeom>
            <a:avLst/>
            <a:gdLst>
              <a:gd name="T0" fmla="*/ 10 w 81"/>
              <a:gd name="T1" fmla="*/ 36 h 51"/>
              <a:gd name="T2" fmla="*/ 0 w 81"/>
              <a:gd name="T3" fmla="*/ 25 h 51"/>
              <a:gd name="T4" fmla="*/ 0 w 81"/>
              <a:gd name="T5" fmla="*/ 21 h 51"/>
              <a:gd name="T6" fmla="*/ 10 w 81"/>
              <a:gd name="T7" fmla="*/ 11 h 51"/>
              <a:gd name="T8" fmla="*/ 10 w 81"/>
              <a:gd name="T9" fmla="*/ 4 h 51"/>
              <a:gd name="T10" fmla="*/ 21 w 81"/>
              <a:gd name="T11" fmla="*/ 4 h 51"/>
              <a:gd name="T12" fmla="*/ 27 w 81"/>
              <a:gd name="T13" fmla="*/ 4 h 51"/>
              <a:gd name="T14" fmla="*/ 36 w 81"/>
              <a:gd name="T15" fmla="*/ 2 h 51"/>
              <a:gd name="T16" fmla="*/ 36 w 81"/>
              <a:gd name="T17" fmla="*/ 2 h 51"/>
              <a:gd name="T18" fmla="*/ 42 w 81"/>
              <a:gd name="T19" fmla="*/ 2 h 51"/>
              <a:gd name="T20" fmla="*/ 42 w 81"/>
              <a:gd name="T21" fmla="*/ 2 h 51"/>
              <a:gd name="T22" fmla="*/ 49 w 81"/>
              <a:gd name="T23" fmla="*/ 2 h 51"/>
              <a:gd name="T24" fmla="*/ 49 w 81"/>
              <a:gd name="T25" fmla="*/ 2 h 51"/>
              <a:gd name="T26" fmla="*/ 57 w 81"/>
              <a:gd name="T27" fmla="*/ 2 h 51"/>
              <a:gd name="T28" fmla="*/ 57 w 81"/>
              <a:gd name="T29" fmla="*/ 2 h 51"/>
              <a:gd name="T30" fmla="*/ 59 w 81"/>
              <a:gd name="T31" fmla="*/ 0 h 51"/>
              <a:gd name="T32" fmla="*/ 61 w 81"/>
              <a:gd name="T33" fmla="*/ 0 h 51"/>
              <a:gd name="T34" fmla="*/ 61 w 81"/>
              <a:gd name="T35" fmla="*/ 2 h 51"/>
              <a:gd name="T36" fmla="*/ 61 w 81"/>
              <a:gd name="T37" fmla="*/ 2 h 51"/>
              <a:gd name="T38" fmla="*/ 68 w 81"/>
              <a:gd name="T39" fmla="*/ 11 h 51"/>
              <a:gd name="T40" fmla="*/ 76 w 81"/>
              <a:gd name="T41" fmla="*/ 13 h 51"/>
              <a:gd name="T42" fmla="*/ 78 w 81"/>
              <a:gd name="T43" fmla="*/ 15 h 51"/>
              <a:gd name="T44" fmla="*/ 81 w 81"/>
              <a:gd name="T45" fmla="*/ 19 h 51"/>
              <a:gd name="T46" fmla="*/ 72 w 81"/>
              <a:gd name="T47" fmla="*/ 21 h 51"/>
              <a:gd name="T48" fmla="*/ 59 w 81"/>
              <a:gd name="T49" fmla="*/ 21 h 51"/>
              <a:gd name="T50" fmla="*/ 51 w 81"/>
              <a:gd name="T51" fmla="*/ 32 h 51"/>
              <a:gd name="T52" fmla="*/ 47 w 81"/>
              <a:gd name="T53" fmla="*/ 36 h 51"/>
              <a:gd name="T54" fmla="*/ 34 w 81"/>
              <a:gd name="T55" fmla="*/ 36 h 51"/>
              <a:gd name="T56" fmla="*/ 34 w 81"/>
              <a:gd name="T57" fmla="*/ 47 h 51"/>
              <a:gd name="T58" fmla="*/ 23 w 81"/>
              <a:gd name="T59" fmla="*/ 51 h 51"/>
              <a:gd name="T60" fmla="*/ 19 w 81"/>
              <a:gd name="T61" fmla="*/ 47 h 51"/>
              <a:gd name="T62" fmla="*/ 17 w 81"/>
              <a:gd name="T63" fmla="*/ 45 h 51"/>
              <a:gd name="T64" fmla="*/ 17 w 81"/>
              <a:gd name="T65" fmla="*/ 36 h 51"/>
              <a:gd name="T66" fmla="*/ 10 w 81"/>
              <a:gd name="T67" fmla="*/ 36 h 51"/>
              <a:gd name="T68" fmla="*/ 10 w 81"/>
              <a:gd name="T69" fmla="*/ 36 h 51"/>
              <a:gd name="T70" fmla="*/ 10 w 81"/>
              <a:gd name="T71" fmla="*/ 3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1" h="51">
                <a:moveTo>
                  <a:pt x="10" y="36"/>
                </a:moveTo>
                <a:lnTo>
                  <a:pt x="0" y="25"/>
                </a:lnTo>
                <a:lnTo>
                  <a:pt x="0" y="21"/>
                </a:lnTo>
                <a:lnTo>
                  <a:pt x="10" y="11"/>
                </a:lnTo>
                <a:lnTo>
                  <a:pt x="10" y="4"/>
                </a:lnTo>
                <a:lnTo>
                  <a:pt x="21" y="4"/>
                </a:lnTo>
                <a:lnTo>
                  <a:pt x="27" y="4"/>
                </a:lnTo>
                <a:lnTo>
                  <a:pt x="36" y="2"/>
                </a:lnTo>
                <a:lnTo>
                  <a:pt x="36" y="2"/>
                </a:lnTo>
                <a:lnTo>
                  <a:pt x="42" y="2"/>
                </a:lnTo>
                <a:lnTo>
                  <a:pt x="42" y="2"/>
                </a:lnTo>
                <a:lnTo>
                  <a:pt x="49" y="2"/>
                </a:lnTo>
                <a:lnTo>
                  <a:pt x="49" y="2"/>
                </a:lnTo>
                <a:lnTo>
                  <a:pt x="57" y="2"/>
                </a:lnTo>
                <a:lnTo>
                  <a:pt x="57" y="2"/>
                </a:lnTo>
                <a:lnTo>
                  <a:pt x="59" y="0"/>
                </a:lnTo>
                <a:lnTo>
                  <a:pt x="61" y="0"/>
                </a:lnTo>
                <a:lnTo>
                  <a:pt x="61" y="2"/>
                </a:lnTo>
                <a:lnTo>
                  <a:pt x="61" y="2"/>
                </a:lnTo>
                <a:lnTo>
                  <a:pt x="68" y="11"/>
                </a:lnTo>
                <a:lnTo>
                  <a:pt x="76" y="13"/>
                </a:lnTo>
                <a:lnTo>
                  <a:pt x="78" y="15"/>
                </a:lnTo>
                <a:lnTo>
                  <a:pt x="81" y="19"/>
                </a:lnTo>
                <a:lnTo>
                  <a:pt x="72" y="21"/>
                </a:lnTo>
                <a:lnTo>
                  <a:pt x="59" y="21"/>
                </a:lnTo>
                <a:lnTo>
                  <a:pt x="51" y="32"/>
                </a:lnTo>
                <a:lnTo>
                  <a:pt x="47" y="36"/>
                </a:lnTo>
                <a:lnTo>
                  <a:pt x="34" y="36"/>
                </a:lnTo>
                <a:lnTo>
                  <a:pt x="34" y="47"/>
                </a:lnTo>
                <a:lnTo>
                  <a:pt x="23" y="51"/>
                </a:lnTo>
                <a:lnTo>
                  <a:pt x="19" y="47"/>
                </a:lnTo>
                <a:lnTo>
                  <a:pt x="17" y="45"/>
                </a:lnTo>
                <a:lnTo>
                  <a:pt x="17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9" name="Freeform 27">
            <a:extLst>
              <a:ext uri="{FF2B5EF4-FFF2-40B4-BE49-F238E27FC236}">
                <a16:creationId xmlns:a16="http://schemas.microsoft.com/office/drawing/2014/main" id="{A31506F2-F9E7-6141-A499-74DEBCE9A79E}"/>
              </a:ext>
            </a:extLst>
          </p:cNvPr>
          <p:cNvSpPr>
            <a:spLocks/>
          </p:cNvSpPr>
          <p:nvPr userDrawn="1"/>
        </p:nvSpPr>
        <p:spPr bwMode="auto">
          <a:xfrm>
            <a:off x="8882453" y="3747343"/>
            <a:ext cx="108211" cy="111137"/>
          </a:xfrm>
          <a:custGeom>
            <a:avLst/>
            <a:gdLst>
              <a:gd name="T0" fmla="*/ 0 w 58"/>
              <a:gd name="T1" fmla="*/ 32 h 70"/>
              <a:gd name="T2" fmla="*/ 11 w 58"/>
              <a:gd name="T3" fmla="*/ 28 h 70"/>
              <a:gd name="T4" fmla="*/ 11 w 58"/>
              <a:gd name="T5" fmla="*/ 17 h 70"/>
              <a:gd name="T6" fmla="*/ 24 w 58"/>
              <a:gd name="T7" fmla="*/ 17 h 70"/>
              <a:gd name="T8" fmla="*/ 36 w 58"/>
              <a:gd name="T9" fmla="*/ 2 h 70"/>
              <a:gd name="T10" fmla="*/ 49 w 58"/>
              <a:gd name="T11" fmla="*/ 0 h 70"/>
              <a:gd name="T12" fmla="*/ 58 w 58"/>
              <a:gd name="T13" fmla="*/ 0 h 70"/>
              <a:gd name="T14" fmla="*/ 58 w 58"/>
              <a:gd name="T15" fmla="*/ 15 h 70"/>
              <a:gd name="T16" fmla="*/ 58 w 58"/>
              <a:gd name="T17" fmla="*/ 23 h 70"/>
              <a:gd name="T18" fmla="*/ 55 w 58"/>
              <a:gd name="T19" fmla="*/ 32 h 70"/>
              <a:gd name="T20" fmla="*/ 55 w 58"/>
              <a:gd name="T21" fmla="*/ 43 h 70"/>
              <a:gd name="T22" fmla="*/ 55 w 58"/>
              <a:gd name="T23" fmla="*/ 43 h 70"/>
              <a:gd name="T24" fmla="*/ 55 w 58"/>
              <a:gd name="T25" fmla="*/ 51 h 70"/>
              <a:gd name="T26" fmla="*/ 55 w 58"/>
              <a:gd name="T27" fmla="*/ 51 h 70"/>
              <a:gd name="T28" fmla="*/ 55 w 58"/>
              <a:gd name="T29" fmla="*/ 62 h 70"/>
              <a:gd name="T30" fmla="*/ 55 w 58"/>
              <a:gd name="T31" fmla="*/ 70 h 70"/>
              <a:gd name="T32" fmla="*/ 45 w 58"/>
              <a:gd name="T33" fmla="*/ 66 h 70"/>
              <a:gd name="T34" fmla="*/ 34 w 58"/>
              <a:gd name="T35" fmla="*/ 62 h 70"/>
              <a:gd name="T36" fmla="*/ 24 w 58"/>
              <a:gd name="T37" fmla="*/ 62 h 70"/>
              <a:gd name="T38" fmla="*/ 13 w 58"/>
              <a:gd name="T39" fmla="*/ 55 h 70"/>
              <a:gd name="T40" fmla="*/ 4 w 58"/>
              <a:gd name="T41" fmla="*/ 43 h 70"/>
              <a:gd name="T42" fmla="*/ 0 w 58"/>
              <a:gd name="T43" fmla="*/ 32 h 70"/>
              <a:gd name="T44" fmla="*/ 0 w 58"/>
              <a:gd name="T45" fmla="*/ 32 h 70"/>
              <a:gd name="T46" fmla="*/ 0 w 58"/>
              <a:gd name="T47" fmla="*/ 3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" h="70">
                <a:moveTo>
                  <a:pt x="0" y="32"/>
                </a:moveTo>
                <a:lnTo>
                  <a:pt x="11" y="28"/>
                </a:lnTo>
                <a:lnTo>
                  <a:pt x="11" y="17"/>
                </a:lnTo>
                <a:lnTo>
                  <a:pt x="24" y="17"/>
                </a:lnTo>
                <a:lnTo>
                  <a:pt x="36" y="2"/>
                </a:lnTo>
                <a:lnTo>
                  <a:pt x="49" y="0"/>
                </a:lnTo>
                <a:lnTo>
                  <a:pt x="58" y="0"/>
                </a:lnTo>
                <a:lnTo>
                  <a:pt x="58" y="15"/>
                </a:lnTo>
                <a:lnTo>
                  <a:pt x="58" y="23"/>
                </a:lnTo>
                <a:lnTo>
                  <a:pt x="55" y="32"/>
                </a:lnTo>
                <a:lnTo>
                  <a:pt x="55" y="43"/>
                </a:lnTo>
                <a:lnTo>
                  <a:pt x="55" y="43"/>
                </a:lnTo>
                <a:lnTo>
                  <a:pt x="55" y="51"/>
                </a:lnTo>
                <a:lnTo>
                  <a:pt x="55" y="51"/>
                </a:lnTo>
                <a:lnTo>
                  <a:pt x="55" y="62"/>
                </a:lnTo>
                <a:lnTo>
                  <a:pt x="55" y="70"/>
                </a:lnTo>
                <a:lnTo>
                  <a:pt x="45" y="66"/>
                </a:lnTo>
                <a:lnTo>
                  <a:pt x="34" y="62"/>
                </a:lnTo>
                <a:lnTo>
                  <a:pt x="24" y="62"/>
                </a:lnTo>
                <a:lnTo>
                  <a:pt x="13" y="55"/>
                </a:lnTo>
                <a:lnTo>
                  <a:pt x="4" y="43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0" name="Freeform 28">
            <a:extLst>
              <a:ext uri="{FF2B5EF4-FFF2-40B4-BE49-F238E27FC236}">
                <a16:creationId xmlns:a16="http://schemas.microsoft.com/office/drawing/2014/main" id="{97A9F3B1-C87B-1048-8DD9-64E660B21DE2}"/>
              </a:ext>
            </a:extLst>
          </p:cNvPr>
          <p:cNvSpPr>
            <a:spLocks/>
          </p:cNvSpPr>
          <p:nvPr userDrawn="1"/>
        </p:nvSpPr>
        <p:spPr bwMode="auto">
          <a:xfrm>
            <a:off x="8882453" y="3747343"/>
            <a:ext cx="108211" cy="111137"/>
          </a:xfrm>
          <a:custGeom>
            <a:avLst/>
            <a:gdLst>
              <a:gd name="T0" fmla="*/ 0 w 58"/>
              <a:gd name="T1" fmla="*/ 32 h 70"/>
              <a:gd name="T2" fmla="*/ 11 w 58"/>
              <a:gd name="T3" fmla="*/ 28 h 70"/>
              <a:gd name="T4" fmla="*/ 11 w 58"/>
              <a:gd name="T5" fmla="*/ 17 h 70"/>
              <a:gd name="T6" fmla="*/ 24 w 58"/>
              <a:gd name="T7" fmla="*/ 17 h 70"/>
              <a:gd name="T8" fmla="*/ 36 w 58"/>
              <a:gd name="T9" fmla="*/ 2 h 70"/>
              <a:gd name="T10" fmla="*/ 49 w 58"/>
              <a:gd name="T11" fmla="*/ 0 h 70"/>
              <a:gd name="T12" fmla="*/ 58 w 58"/>
              <a:gd name="T13" fmla="*/ 0 h 70"/>
              <a:gd name="T14" fmla="*/ 58 w 58"/>
              <a:gd name="T15" fmla="*/ 15 h 70"/>
              <a:gd name="T16" fmla="*/ 58 w 58"/>
              <a:gd name="T17" fmla="*/ 23 h 70"/>
              <a:gd name="T18" fmla="*/ 55 w 58"/>
              <a:gd name="T19" fmla="*/ 32 h 70"/>
              <a:gd name="T20" fmla="*/ 55 w 58"/>
              <a:gd name="T21" fmla="*/ 43 h 70"/>
              <a:gd name="T22" fmla="*/ 55 w 58"/>
              <a:gd name="T23" fmla="*/ 43 h 70"/>
              <a:gd name="T24" fmla="*/ 55 w 58"/>
              <a:gd name="T25" fmla="*/ 51 h 70"/>
              <a:gd name="T26" fmla="*/ 55 w 58"/>
              <a:gd name="T27" fmla="*/ 51 h 70"/>
              <a:gd name="T28" fmla="*/ 55 w 58"/>
              <a:gd name="T29" fmla="*/ 62 h 70"/>
              <a:gd name="T30" fmla="*/ 55 w 58"/>
              <a:gd name="T31" fmla="*/ 70 h 70"/>
              <a:gd name="T32" fmla="*/ 45 w 58"/>
              <a:gd name="T33" fmla="*/ 66 h 70"/>
              <a:gd name="T34" fmla="*/ 34 w 58"/>
              <a:gd name="T35" fmla="*/ 62 h 70"/>
              <a:gd name="T36" fmla="*/ 24 w 58"/>
              <a:gd name="T37" fmla="*/ 62 h 70"/>
              <a:gd name="T38" fmla="*/ 13 w 58"/>
              <a:gd name="T39" fmla="*/ 55 h 70"/>
              <a:gd name="T40" fmla="*/ 4 w 58"/>
              <a:gd name="T41" fmla="*/ 43 h 70"/>
              <a:gd name="T42" fmla="*/ 0 w 58"/>
              <a:gd name="T43" fmla="*/ 32 h 70"/>
              <a:gd name="T44" fmla="*/ 0 w 58"/>
              <a:gd name="T45" fmla="*/ 32 h 70"/>
              <a:gd name="T46" fmla="*/ 0 w 58"/>
              <a:gd name="T47" fmla="*/ 3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" h="70">
                <a:moveTo>
                  <a:pt x="0" y="32"/>
                </a:moveTo>
                <a:lnTo>
                  <a:pt x="11" y="28"/>
                </a:lnTo>
                <a:lnTo>
                  <a:pt x="11" y="17"/>
                </a:lnTo>
                <a:lnTo>
                  <a:pt x="24" y="17"/>
                </a:lnTo>
                <a:lnTo>
                  <a:pt x="36" y="2"/>
                </a:lnTo>
                <a:lnTo>
                  <a:pt x="49" y="0"/>
                </a:lnTo>
                <a:lnTo>
                  <a:pt x="58" y="0"/>
                </a:lnTo>
                <a:lnTo>
                  <a:pt x="58" y="15"/>
                </a:lnTo>
                <a:lnTo>
                  <a:pt x="58" y="23"/>
                </a:lnTo>
                <a:lnTo>
                  <a:pt x="55" y="32"/>
                </a:lnTo>
                <a:lnTo>
                  <a:pt x="55" y="43"/>
                </a:lnTo>
                <a:lnTo>
                  <a:pt x="55" y="43"/>
                </a:lnTo>
                <a:lnTo>
                  <a:pt x="55" y="51"/>
                </a:lnTo>
                <a:lnTo>
                  <a:pt x="55" y="51"/>
                </a:lnTo>
                <a:lnTo>
                  <a:pt x="55" y="62"/>
                </a:lnTo>
                <a:lnTo>
                  <a:pt x="55" y="70"/>
                </a:lnTo>
                <a:lnTo>
                  <a:pt x="45" y="66"/>
                </a:lnTo>
                <a:lnTo>
                  <a:pt x="34" y="62"/>
                </a:lnTo>
                <a:lnTo>
                  <a:pt x="24" y="62"/>
                </a:lnTo>
                <a:lnTo>
                  <a:pt x="13" y="55"/>
                </a:lnTo>
                <a:lnTo>
                  <a:pt x="4" y="43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1" name="Freeform 29">
            <a:extLst>
              <a:ext uri="{FF2B5EF4-FFF2-40B4-BE49-F238E27FC236}">
                <a16:creationId xmlns:a16="http://schemas.microsoft.com/office/drawing/2014/main" id="{7ADD9DA1-8943-7142-8C2A-1CC1A58AB651}"/>
              </a:ext>
            </a:extLst>
          </p:cNvPr>
          <p:cNvSpPr>
            <a:spLocks/>
          </p:cNvSpPr>
          <p:nvPr userDrawn="1"/>
        </p:nvSpPr>
        <p:spPr bwMode="auto">
          <a:xfrm>
            <a:off x="8923499" y="3845780"/>
            <a:ext cx="85823" cy="76211"/>
          </a:xfrm>
          <a:custGeom>
            <a:avLst/>
            <a:gdLst>
              <a:gd name="T0" fmla="*/ 2 w 46"/>
              <a:gd name="T1" fmla="*/ 0 h 48"/>
              <a:gd name="T2" fmla="*/ 12 w 46"/>
              <a:gd name="T3" fmla="*/ 0 h 48"/>
              <a:gd name="T4" fmla="*/ 23 w 46"/>
              <a:gd name="T5" fmla="*/ 4 h 48"/>
              <a:gd name="T6" fmla="*/ 33 w 46"/>
              <a:gd name="T7" fmla="*/ 8 h 48"/>
              <a:gd name="T8" fmla="*/ 36 w 46"/>
              <a:gd name="T9" fmla="*/ 12 h 48"/>
              <a:gd name="T10" fmla="*/ 42 w 46"/>
              <a:gd name="T11" fmla="*/ 19 h 48"/>
              <a:gd name="T12" fmla="*/ 46 w 46"/>
              <a:gd name="T13" fmla="*/ 23 h 48"/>
              <a:gd name="T14" fmla="*/ 46 w 46"/>
              <a:gd name="T15" fmla="*/ 27 h 48"/>
              <a:gd name="T16" fmla="*/ 42 w 46"/>
              <a:gd name="T17" fmla="*/ 31 h 48"/>
              <a:gd name="T18" fmla="*/ 42 w 46"/>
              <a:gd name="T19" fmla="*/ 31 h 48"/>
              <a:gd name="T20" fmla="*/ 42 w 46"/>
              <a:gd name="T21" fmla="*/ 40 h 48"/>
              <a:gd name="T22" fmla="*/ 44 w 46"/>
              <a:gd name="T23" fmla="*/ 48 h 48"/>
              <a:gd name="T24" fmla="*/ 33 w 46"/>
              <a:gd name="T25" fmla="*/ 42 h 48"/>
              <a:gd name="T26" fmla="*/ 29 w 46"/>
              <a:gd name="T27" fmla="*/ 36 h 48"/>
              <a:gd name="T28" fmla="*/ 25 w 46"/>
              <a:gd name="T29" fmla="*/ 27 h 48"/>
              <a:gd name="T30" fmla="*/ 18 w 46"/>
              <a:gd name="T31" fmla="*/ 27 h 48"/>
              <a:gd name="T32" fmla="*/ 14 w 46"/>
              <a:gd name="T33" fmla="*/ 19 h 48"/>
              <a:gd name="T34" fmla="*/ 8 w 46"/>
              <a:gd name="T35" fmla="*/ 19 h 48"/>
              <a:gd name="T36" fmla="*/ 2 w 46"/>
              <a:gd name="T37" fmla="*/ 19 h 48"/>
              <a:gd name="T38" fmla="*/ 0 w 46"/>
              <a:gd name="T39" fmla="*/ 12 h 48"/>
              <a:gd name="T40" fmla="*/ 0 w 46"/>
              <a:gd name="T41" fmla="*/ 8 h 48"/>
              <a:gd name="T42" fmla="*/ 2 w 46"/>
              <a:gd name="T43" fmla="*/ 0 h 48"/>
              <a:gd name="T44" fmla="*/ 2 w 46"/>
              <a:gd name="T45" fmla="*/ 0 h 48"/>
              <a:gd name="T46" fmla="*/ 2 w 46"/>
              <a:gd name="T4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" h="48">
                <a:moveTo>
                  <a:pt x="2" y="0"/>
                </a:moveTo>
                <a:lnTo>
                  <a:pt x="12" y="0"/>
                </a:lnTo>
                <a:lnTo>
                  <a:pt x="23" y="4"/>
                </a:lnTo>
                <a:lnTo>
                  <a:pt x="33" y="8"/>
                </a:lnTo>
                <a:lnTo>
                  <a:pt x="36" y="12"/>
                </a:lnTo>
                <a:lnTo>
                  <a:pt x="42" y="19"/>
                </a:lnTo>
                <a:lnTo>
                  <a:pt x="46" y="23"/>
                </a:lnTo>
                <a:lnTo>
                  <a:pt x="46" y="27"/>
                </a:lnTo>
                <a:lnTo>
                  <a:pt x="42" y="31"/>
                </a:lnTo>
                <a:lnTo>
                  <a:pt x="42" y="31"/>
                </a:lnTo>
                <a:lnTo>
                  <a:pt x="42" y="40"/>
                </a:lnTo>
                <a:lnTo>
                  <a:pt x="44" y="48"/>
                </a:lnTo>
                <a:lnTo>
                  <a:pt x="33" y="42"/>
                </a:lnTo>
                <a:lnTo>
                  <a:pt x="29" y="36"/>
                </a:lnTo>
                <a:lnTo>
                  <a:pt x="25" y="27"/>
                </a:lnTo>
                <a:lnTo>
                  <a:pt x="18" y="27"/>
                </a:lnTo>
                <a:lnTo>
                  <a:pt x="14" y="19"/>
                </a:lnTo>
                <a:lnTo>
                  <a:pt x="8" y="19"/>
                </a:lnTo>
                <a:lnTo>
                  <a:pt x="2" y="19"/>
                </a:lnTo>
                <a:lnTo>
                  <a:pt x="0" y="12"/>
                </a:lnTo>
                <a:lnTo>
                  <a:pt x="0" y="8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2" name="Freeform 30">
            <a:extLst>
              <a:ext uri="{FF2B5EF4-FFF2-40B4-BE49-F238E27FC236}">
                <a16:creationId xmlns:a16="http://schemas.microsoft.com/office/drawing/2014/main" id="{84D1D3D6-65DB-4F40-A315-BFAB2E6B8F98}"/>
              </a:ext>
            </a:extLst>
          </p:cNvPr>
          <p:cNvSpPr>
            <a:spLocks/>
          </p:cNvSpPr>
          <p:nvPr userDrawn="1"/>
        </p:nvSpPr>
        <p:spPr bwMode="auto">
          <a:xfrm>
            <a:off x="8923499" y="3845780"/>
            <a:ext cx="85823" cy="76211"/>
          </a:xfrm>
          <a:custGeom>
            <a:avLst/>
            <a:gdLst>
              <a:gd name="T0" fmla="*/ 2 w 46"/>
              <a:gd name="T1" fmla="*/ 0 h 48"/>
              <a:gd name="T2" fmla="*/ 12 w 46"/>
              <a:gd name="T3" fmla="*/ 0 h 48"/>
              <a:gd name="T4" fmla="*/ 23 w 46"/>
              <a:gd name="T5" fmla="*/ 4 h 48"/>
              <a:gd name="T6" fmla="*/ 33 w 46"/>
              <a:gd name="T7" fmla="*/ 8 h 48"/>
              <a:gd name="T8" fmla="*/ 36 w 46"/>
              <a:gd name="T9" fmla="*/ 12 h 48"/>
              <a:gd name="T10" fmla="*/ 42 w 46"/>
              <a:gd name="T11" fmla="*/ 19 h 48"/>
              <a:gd name="T12" fmla="*/ 46 w 46"/>
              <a:gd name="T13" fmla="*/ 23 h 48"/>
              <a:gd name="T14" fmla="*/ 46 w 46"/>
              <a:gd name="T15" fmla="*/ 27 h 48"/>
              <a:gd name="T16" fmla="*/ 42 w 46"/>
              <a:gd name="T17" fmla="*/ 31 h 48"/>
              <a:gd name="T18" fmla="*/ 42 w 46"/>
              <a:gd name="T19" fmla="*/ 31 h 48"/>
              <a:gd name="T20" fmla="*/ 42 w 46"/>
              <a:gd name="T21" fmla="*/ 40 h 48"/>
              <a:gd name="T22" fmla="*/ 44 w 46"/>
              <a:gd name="T23" fmla="*/ 48 h 48"/>
              <a:gd name="T24" fmla="*/ 33 w 46"/>
              <a:gd name="T25" fmla="*/ 42 h 48"/>
              <a:gd name="T26" fmla="*/ 29 w 46"/>
              <a:gd name="T27" fmla="*/ 36 h 48"/>
              <a:gd name="T28" fmla="*/ 25 w 46"/>
              <a:gd name="T29" fmla="*/ 27 h 48"/>
              <a:gd name="T30" fmla="*/ 18 w 46"/>
              <a:gd name="T31" fmla="*/ 27 h 48"/>
              <a:gd name="T32" fmla="*/ 14 w 46"/>
              <a:gd name="T33" fmla="*/ 19 h 48"/>
              <a:gd name="T34" fmla="*/ 8 w 46"/>
              <a:gd name="T35" fmla="*/ 19 h 48"/>
              <a:gd name="T36" fmla="*/ 2 w 46"/>
              <a:gd name="T37" fmla="*/ 19 h 48"/>
              <a:gd name="T38" fmla="*/ 0 w 46"/>
              <a:gd name="T39" fmla="*/ 12 h 48"/>
              <a:gd name="T40" fmla="*/ 0 w 46"/>
              <a:gd name="T41" fmla="*/ 8 h 48"/>
              <a:gd name="T42" fmla="*/ 2 w 46"/>
              <a:gd name="T43" fmla="*/ 0 h 48"/>
              <a:gd name="T44" fmla="*/ 2 w 46"/>
              <a:gd name="T45" fmla="*/ 0 h 48"/>
              <a:gd name="T46" fmla="*/ 2 w 46"/>
              <a:gd name="T4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" h="48">
                <a:moveTo>
                  <a:pt x="2" y="0"/>
                </a:moveTo>
                <a:lnTo>
                  <a:pt x="12" y="0"/>
                </a:lnTo>
                <a:lnTo>
                  <a:pt x="23" y="4"/>
                </a:lnTo>
                <a:lnTo>
                  <a:pt x="33" y="8"/>
                </a:lnTo>
                <a:lnTo>
                  <a:pt x="36" y="12"/>
                </a:lnTo>
                <a:lnTo>
                  <a:pt x="42" y="19"/>
                </a:lnTo>
                <a:lnTo>
                  <a:pt x="46" y="23"/>
                </a:lnTo>
                <a:lnTo>
                  <a:pt x="46" y="27"/>
                </a:lnTo>
                <a:lnTo>
                  <a:pt x="42" y="31"/>
                </a:lnTo>
                <a:lnTo>
                  <a:pt x="42" y="31"/>
                </a:lnTo>
                <a:lnTo>
                  <a:pt x="42" y="40"/>
                </a:lnTo>
                <a:lnTo>
                  <a:pt x="44" y="48"/>
                </a:lnTo>
                <a:lnTo>
                  <a:pt x="33" y="42"/>
                </a:lnTo>
                <a:lnTo>
                  <a:pt x="29" y="36"/>
                </a:lnTo>
                <a:lnTo>
                  <a:pt x="25" y="27"/>
                </a:lnTo>
                <a:lnTo>
                  <a:pt x="18" y="27"/>
                </a:lnTo>
                <a:lnTo>
                  <a:pt x="14" y="19"/>
                </a:lnTo>
                <a:lnTo>
                  <a:pt x="8" y="19"/>
                </a:lnTo>
                <a:lnTo>
                  <a:pt x="2" y="19"/>
                </a:lnTo>
                <a:lnTo>
                  <a:pt x="0" y="12"/>
                </a:lnTo>
                <a:lnTo>
                  <a:pt x="0" y="8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3" name="Freeform 31">
            <a:extLst>
              <a:ext uri="{FF2B5EF4-FFF2-40B4-BE49-F238E27FC236}">
                <a16:creationId xmlns:a16="http://schemas.microsoft.com/office/drawing/2014/main" id="{76ED110C-FDCF-954E-961D-458A112EBCCC}"/>
              </a:ext>
            </a:extLst>
          </p:cNvPr>
          <p:cNvSpPr>
            <a:spLocks/>
          </p:cNvSpPr>
          <p:nvPr userDrawn="1"/>
        </p:nvSpPr>
        <p:spPr bwMode="auto">
          <a:xfrm>
            <a:off x="9001855" y="3885475"/>
            <a:ext cx="149256" cy="60332"/>
          </a:xfrm>
          <a:custGeom>
            <a:avLst/>
            <a:gdLst>
              <a:gd name="T0" fmla="*/ 0 w 80"/>
              <a:gd name="T1" fmla="*/ 15 h 38"/>
              <a:gd name="T2" fmla="*/ 2 w 80"/>
              <a:gd name="T3" fmla="*/ 0 h 38"/>
              <a:gd name="T4" fmla="*/ 11 w 80"/>
              <a:gd name="T5" fmla="*/ 11 h 38"/>
              <a:gd name="T6" fmla="*/ 25 w 80"/>
              <a:gd name="T7" fmla="*/ 7 h 38"/>
              <a:gd name="T8" fmla="*/ 30 w 80"/>
              <a:gd name="T9" fmla="*/ 7 h 38"/>
              <a:gd name="T10" fmla="*/ 32 w 80"/>
              <a:gd name="T11" fmla="*/ 9 h 38"/>
              <a:gd name="T12" fmla="*/ 34 w 80"/>
              <a:gd name="T13" fmla="*/ 11 h 38"/>
              <a:gd name="T14" fmla="*/ 36 w 80"/>
              <a:gd name="T15" fmla="*/ 7 h 38"/>
              <a:gd name="T16" fmla="*/ 44 w 80"/>
              <a:gd name="T17" fmla="*/ 2 h 38"/>
              <a:gd name="T18" fmla="*/ 51 w 80"/>
              <a:gd name="T19" fmla="*/ 0 h 38"/>
              <a:gd name="T20" fmla="*/ 57 w 80"/>
              <a:gd name="T21" fmla="*/ 2 h 38"/>
              <a:gd name="T22" fmla="*/ 59 w 80"/>
              <a:gd name="T23" fmla="*/ 4 h 38"/>
              <a:gd name="T24" fmla="*/ 63 w 80"/>
              <a:gd name="T25" fmla="*/ 4 h 38"/>
              <a:gd name="T26" fmla="*/ 74 w 80"/>
              <a:gd name="T27" fmla="*/ 11 h 38"/>
              <a:gd name="T28" fmla="*/ 80 w 80"/>
              <a:gd name="T29" fmla="*/ 21 h 38"/>
              <a:gd name="T30" fmla="*/ 78 w 80"/>
              <a:gd name="T31" fmla="*/ 32 h 38"/>
              <a:gd name="T32" fmla="*/ 72 w 80"/>
              <a:gd name="T33" fmla="*/ 38 h 38"/>
              <a:gd name="T34" fmla="*/ 70 w 80"/>
              <a:gd name="T35" fmla="*/ 34 h 38"/>
              <a:gd name="T36" fmla="*/ 68 w 80"/>
              <a:gd name="T37" fmla="*/ 32 h 38"/>
              <a:gd name="T38" fmla="*/ 66 w 80"/>
              <a:gd name="T39" fmla="*/ 32 h 38"/>
              <a:gd name="T40" fmla="*/ 63 w 80"/>
              <a:gd name="T41" fmla="*/ 28 h 38"/>
              <a:gd name="T42" fmla="*/ 63 w 80"/>
              <a:gd name="T43" fmla="*/ 19 h 38"/>
              <a:gd name="T44" fmla="*/ 49 w 80"/>
              <a:gd name="T45" fmla="*/ 11 h 38"/>
              <a:gd name="T46" fmla="*/ 47 w 80"/>
              <a:gd name="T47" fmla="*/ 11 h 38"/>
              <a:gd name="T48" fmla="*/ 44 w 80"/>
              <a:gd name="T49" fmla="*/ 11 h 38"/>
              <a:gd name="T50" fmla="*/ 40 w 80"/>
              <a:gd name="T51" fmla="*/ 17 h 38"/>
              <a:gd name="T52" fmla="*/ 36 w 80"/>
              <a:gd name="T53" fmla="*/ 19 h 38"/>
              <a:gd name="T54" fmla="*/ 36 w 80"/>
              <a:gd name="T55" fmla="*/ 21 h 38"/>
              <a:gd name="T56" fmla="*/ 36 w 80"/>
              <a:gd name="T57" fmla="*/ 21 h 38"/>
              <a:gd name="T58" fmla="*/ 36 w 80"/>
              <a:gd name="T59" fmla="*/ 24 h 38"/>
              <a:gd name="T60" fmla="*/ 36 w 80"/>
              <a:gd name="T61" fmla="*/ 26 h 38"/>
              <a:gd name="T62" fmla="*/ 38 w 80"/>
              <a:gd name="T63" fmla="*/ 32 h 38"/>
              <a:gd name="T64" fmla="*/ 30 w 80"/>
              <a:gd name="T65" fmla="*/ 36 h 38"/>
              <a:gd name="T66" fmla="*/ 25 w 80"/>
              <a:gd name="T67" fmla="*/ 32 h 38"/>
              <a:gd name="T68" fmla="*/ 17 w 80"/>
              <a:gd name="T69" fmla="*/ 24 h 38"/>
              <a:gd name="T70" fmla="*/ 13 w 80"/>
              <a:gd name="T71" fmla="*/ 23 h 38"/>
              <a:gd name="T72" fmla="*/ 2 w 80"/>
              <a:gd name="T73" fmla="*/ 23 h 38"/>
              <a:gd name="T74" fmla="*/ 2 w 80"/>
              <a:gd name="T7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0" h="38">
                <a:moveTo>
                  <a:pt x="2" y="23"/>
                </a:moveTo>
                <a:lnTo>
                  <a:pt x="0" y="15"/>
                </a:lnTo>
                <a:lnTo>
                  <a:pt x="0" y="4"/>
                </a:lnTo>
                <a:lnTo>
                  <a:pt x="2" y="0"/>
                </a:lnTo>
                <a:lnTo>
                  <a:pt x="8" y="6"/>
                </a:lnTo>
                <a:lnTo>
                  <a:pt x="11" y="11"/>
                </a:lnTo>
                <a:lnTo>
                  <a:pt x="19" y="7"/>
                </a:lnTo>
                <a:lnTo>
                  <a:pt x="25" y="7"/>
                </a:lnTo>
                <a:lnTo>
                  <a:pt x="25" y="7"/>
                </a:lnTo>
                <a:lnTo>
                  <a:pt x="30" y="7"/>
                </a:lnTo>
                <a:lnTo>
                  <a:pt x="30" y="7"/>
                </a:lnTo>
                <a:lnTo>
                  <a:pt x="32" y="9"/>
                </a:lnTo>
                <a:lnTo>
                  <a:pt x="32" y="11"/>
                </a:lnTo>
                <a:lnTo>
                  <a:pt x="34" y="11"/>
                </a:lnTo>
                <a:lnTo>
                  <a:pt x="36" y="7"/>
                </a:lnTo>
                <a:lnTo>
                  <a:pt x="36" y="7"/>
                </a:lnTo>
                <a:lnTo>
                  <a:pt x="40" y="4"/>
                </a:lnTo>
                <a:lnTo>
                  <a:pt x="44" y="2"/>
                </a:lnTo>
                <a:lnTo>
                  <a:pt x="51" y="0"/>
                </a:lnTo>
                <a:lnTo>
                  <a:pt x="51" y="0"/>
                </a:lnTo>
                <a:lnTo>
                  <a:pt x="53" y="0"/>
                </a:lnTo>
                <a:lnTo>
                  <a:pt x="57" y="2"/>
                </a:lnTo>
                <a:lnTo>
                  <a:pt x="57" y="2"/>
                </a:lnTo>
                <a:lnTo>
                  <a:pt x="59" y="4"/>
                </a:lnTo>
                <a:lnTo>
                  <a:pt x="63" y="4"/>
                </a:lnTo>
                <a:lnTo>
                  <a:pt x="63" y="4"/>
                </a:lnTo>
                <a:lnTo>
                  <a:pt x="68" y="7"/>
                </a:lnTo>
                <a:lnTo>
                  <a:pt x="74" y="11"/>
                </a:lnTo>
                <a:lnTo>
                  <a:pt x="78" y="17"/>
                </a:lnTo>
                <a:lnTo>
                  <a:pt x="80" y="21"/>
                </a:lnTo>
                <a:lnTo>
                  <a:pt x="80" y="28"/>
                </a:lnTo>
                <a:lnTo>
                  <a:pt x="78" y="32"/>
                </a:lnTo>
                <a:lnTo>
                  <a:pt x="72" y="32"/>
                </a:lnTo>
                <a:lnTo>
                  <a:pt x="72" y="38"/>
                </a:lnTo>
                <a:lnTo>
                  <a:pt x="72" y="38"/>
                </a:lnTo>
                <a:lnTo>
                  <a:pt x="70" y="34"/>
                </a:lnTo>
                <a:lnTo>
                  <a:pt x="70" y="32"/>
                </a:lnTo>
                <a:lnTo>
                  <a:pt x="68" y="32"/>
                </a:lnTo>
                <a:lnTo>
                  <a:pt x="68" y="32"/>
                </a:lnTo>
                <a:lnTo>
                  <a:pt x="66" y="32"/>
                </a:lnTo>
                <a:lnTo>
                  <a:pt x="64" y="30"/>
                </a:lnTo>
                <a:lnTo>
                  <a:pt x="63" y="28"/>
                </a:lnTo>
                <a:lnTo>
                  <a:pt x="63" y="23"/>
                </a:lnTo>
                <a:lnTo>
                  <a:pt x="63" y="19"/>
                </a:lnTo>
                <a:lnTo>
                  <a:pt x="57" y="11"/>
                </a:lnTo>
                <a:lnTo>
                  <a:pt x="49" y="11"/>
                </a:lnTo>
                <a:lnTo>
                  <a:pt x="49" y="11"/>
                </a:lnTo>
                <a:lnTo>
                  <a:pt x="47" y="11"/>
                </a:lnTo>
                <a:lnTo>
                  <a:pt x="47" y="11"/>
                </a:lnTo>
                <a:lnTo>
                  <a:pt x="44" y="11"/>
                </a:lnTo>
                <a:lnTo>
                  <a:pt x="44" y="11"/>
                </a:lnTo>
                <a:lnTo>
                  <a:pt x="40" y="17"/>
                </a:lnTo>
                <a:lnTo>
                  <a:pt x="40" y="17"/>
                </a:lnTo>
                <a:lnTo>
                  <a:pt x="36" y="19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4"/>
                </a:lnTo>
                <a:lnTo>
                  <a:pt x="36" y="24"/>
                </a:lnTo>
                <a:lnTo>
                  <a:pt x="36" y="26"/>
                </a:lnTo>
                <a:lnTo>
                  <a:pt x="38" y="28"/>
                </a:lnTo>
                <a:lnTo>
                  <a:pt x="38" y="32"/>
                </a:lnTo>
                <a:lnTo>
                  <a:pt x="36" y="36"/>
                </a:lnTo>
                <a:lnTo>
                  <a:pt x="30" y="36"/>
                </a:lnTo>
                <a:lnTo>
                  <a:pt x="27" y="36"/>
                </a:lnTo>
                <a:lnTo>
                  <a:pt x="25" y="32"/>
                </a:lnTo>
                <a:lnTo>
                  <a:pt x="21" y="28"/>
                </a:lnTo>
                <a:lnTo>
                  <a:pt x="17" y="24"/>
                </a:lnTo>
                <a:lnTo>
                  <a:pt x="13" y="23"/>
                </a:lnTo>
                <a:lnTo>
                  <a:pt x="13" y="23"/>
                </a:lnTo>
                <a:lnTo>
                  <a:pt x="4" y="23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4" name="Freeform 32">
            <a:extLst>
              <a:ext uri="{FF2B5EF4-FFF2-40B4-BE49-F238E27FC236}">
                <a16:creationId xmlns:a16="http://schemas.microsoft.com/office/drawing/2014/main" id="{0C279925-2179-3C4F-931C-5E4CBE7D3E81}"/>
              </a:ext>
            </a:extLst>
          </p:cNvPr>
          <p:cNvSpPr>
            <a:spLocks/>
          </p:cNvSpPr>
          <p:nvPr userDrawn="1"/>
        </p:nvSpPr>
        <p:spPr bwMode="auto">
          <a:xfrm>
            <a:off x="9001855" y="3885475"/>
            <a:ext cx="149256" cy="60332"/>
          </a:xfrm>
          <a:custGeom>
            <a:avLst/>
            <a:gdLst>
              <a:gd name="T0" fmla="*/ 0 w 80"/>
              <a:gd name="T1" fmla="*/ 15 h 38"/>
              <a:gd name="T2" fmla="*/ 2 w 80"/>
              <a:gd name="T3" fmla="*/ 0 h 38"/>
              <a:gd name="T4" fmla="*/ 11 w 80"/>
              <a:gd name="T5" fmla="*/ 11 h 38"/>
              <a:gd name="T6" fmla="*/ 25 w 80"/>
              <a:gd name="T7" fmla="*/ 7 h 38"/>
              <a:gd name="T8" fmla="*/ 30 w 80"/>
              <a:gd name="T9" fmla="*/ 7 h 38"/>
              <a:gd name="T10" fmla="*/ 32 w 80"/>
              <a:gd name="T11" fmla="*/ 9 h 38"/>
              <a:gd name="T12" fmla="*/ 34 w 80"/>
              <a:gd name="T13" fmla="*/ 11 h 38"/>
              <a:gd name="T14" fmla="*/ 36 w 80"/>
              <a:gd name="T15" fmla="*/ 7 h 38"/>
              <a:gd name="T16" fmla="*/ 44 w 80"/>
              <a:gd name="T17" fmla="*/ 2 h 38"/>
              <a:gd name="T18" fmla="*/ 51 w 80"/>
              <a:gd name="T19" fmla="*/ 0 h 38"/>
              <a:gd name="T20" fmla="*/ 57 w 80"/>
              <a:gd name="T21" fmla="*/ 2 h 38"/>
              <a:gd name="T22" fmla="*/ 59 w 80"/>
              <a:gd name="T23" fmla="*/ 4 h 38"/>
              <a:gd name="T24" fmla="*/ 63 w 80"/>
              <a:gd name="T25" fmla="*/ 4 h 38"/>
              <a:gd name="T26" fmla="*/ 74 w 80"/>
              <a:gd name="T27" fmla="*/ 11 h 38"/>
              <a:gd name="T28" fmla="*/ 80 w 80"/>
              <a:gd name="T29" fmla="*/ 21 h 38"/>
              <a:gd name="T30" fmla="*/ 78 w 80"/>
              <a:gd name="T31" fmla="*/ 32 h 38"/>
              <a:gd name="T32" fmla="*/ 72 w 80"/>
              <a:gd name="T33" fmla="*/ 38 h 38"/>
              <a:gd name="T34" fmla="*/ 70 w 80"/>
              <a:gd name="T35" fmla="*/ 34 h 38"/>
              <a:gd name="T36" fmla="*/ 68 w 80"/>
              <a:gd name="T37" fmla="*/ 32 h 38"/>
              <a:gd name="T38" fmla="*/ 66 w 80"/>
              <a:gd name="T39" fmla="*/ 32 h 38"/>
              <a:gd name="T40" fmla="*/ 63 w 80"/>
              <a:gd name="T41" fmla="*/ 28 h 38"/>
              <a:gd name="T42" fmla="*/ 63 w 80"/>
              <a:gd name="T43" fmla="*/ 19 h 38"/>
              <a:gd name="T44" fmla="*/ 49 w 80"/>
              <a:gd name="T45" fmla="*/ 11 h 38"/>
              <a:gd name="T46" fmla="*/ 47 w 80"/>
              <a:gd name="T47" fmla="*/ 11 h 38"/>
              <a:gd name="T48" fmla="*/ 44 w 80"/>
              <a:gd name="T49" fmla="*/ 11 h 38"/>
              <a:gd name="T50" fmla="*/ 40 w 80"/>
              <a:gd name="T51" fmla="*/ 17 h 38"/>
              <a:gd name="T52" fmla="*/ 36 w 80"/>
              <a:gd name="T53" fmla="*/ 19 h 38"/>
              <a:gd name="T54" fmla="*/ 36 w 80"/>
              <a:gd name="T55" fmla="*/ 21 h 38"/>
              <a:gd name="T56" fmla="*/ 36 w 80"/>
              <a:gd name="T57" fmla="*/ 21 h 38"/>
              <a:gd name="T58" fmla="*/ 36 w 80"/>
              <a:gd name="T59" fmla="*/ 24 h 38"/>
              <a:gd name="T60" fmla="*/ 36 w 80"/>
              <a:gd name="T61" fmla="*/ 26 h 38"/>
              <a:gd name="T62" fmla="*/ 38 w 80"/>
              <a:gd name="T63" fmla="*/ 32 h 38"/>
              <a:gd name="T64" fmla="*/ 30 w 80"/>
              <a:gd name="T65" fmla="*/ 36 h 38"/>
              <a:gd name="T66" fmla="*/ 25 w 80"/>
              <a:gd name="T67" fmla="*/ 32 h 38"/>
              <a:gd name="T68" fmla="*/ 17 w 80"/>
              <a:gd name="T69" fmla="*/ 24 h 38"/>
              <a:gd name="T70" fmla="*/ 13 w 80"/>
              <a:gd name="T71" fmla="*/ 23 h 38"/>
              <a:gd name="T72" fmla="*/ 2 w 80"/>
              <a:gd name="T73" fmla="*/ 23 h 38"/>
              <a:gd name="T74" fmla="*/ 2 w 80"/>
              <a:gd name="T75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0" h="38">
                <a:moveTo>
                  <a:pt x="2" y="23"/>
                </a:moveTo>
                <a:lnTo>
                  <a:pt x="0" y="15"/>
                </a:lnTo>
                <a:lnTo>
                  <a:pt x="0" y="4"/>
                </a:lnTo>
                <a:lnTo>
                  <a:pt x="2" y="0"/>
                </a:lnTo>
                <a:lnTo>
                  <a:pt x="8" y="6"/>
                </a:lnTo>
                <a:lnTo>
                  <a:pt x="11" y="11"/>
                </a:lnTo>
                <a:lnTo>
                  <a:pt x="19" y="7"/>
                </a:lnTo>
                <a:lnTo>
                  <a:pt x="25" y="7"/>
                </a:lnTo>
                <a:lnTo>
                  <a:pt x="25" y="7"/>
                </a:lnTo>
                <a:lnTo>
                  <a:pt x="30" y="7"/>
                </a:lnTo>
                <a:lnTo>
                  <a:pt x="30" y="7"/>
                </a:lnTo>
                <a:lnTo>
                  <a:pt x="32" y="9"/>
                </a:lnTo>
                <a:lnTo>
                  <a:pt x="32" y="11"/>
                </a:lnTo>
                <a:lnTo>
                  <a:pt x="34" y="11"/>
                </a:lnTo>
                <a:lnTo>
                  <a:pt x="36" y="7"/>
                </a:lnTo>
                <a:lnTo>
                  <a:pt x="36" y="7"/>
                </a:lnTo>
                <a:lnTo>
                  <a:pt x="40" y="4"/>
                </a:lnTo>
                <a:lnTo>
                  <a:pt x="44" y="2"/>
                </a:lnTo>
                <a:lnTo>
                  <a:pt x="51" y="0"/>
                </a:lnTo>
                <a:lnTo>
                  <a:pt x="51" y="0"/>
                </a:lnTo>
                <a:lnTo>
                  <a:pt x="53" y="0"/>
                </a:lnTo>
                <a:lnTo>
                  <a:pt x="57" y="2"/>
                </a:lnTo>
                <a:lnTo>
                  <a:pt x="57" y="2"/>
                </a:lnTo>
                <a:lnTo>
                  <a:pt x="59" y="4"/>
                </a:lnTo>
                <a:lnTo>
                  <a:pt x="63" y="4"/>
                </a:lnTo>
                <a:lnTo>
                  <a:pt x="63" y="4"/>
                </a:lnTo>
                <a:lnTo>
                  <a:pt x="68" y="7"/>
                </a:lnTo>
                <a:lnTo>
                  <a:pt x="74" y="11"/>
                </a:lnTo>
                <a:lnTo>
                  <a:pt x="78" y="17"/>
                </a:lnTo>
                <a:lnTo>
                  <a:pt x="80" y="21"/>
                </a:lnTo>
                <a:lnTo>
                  <a:pt x="80" y="28"/>
                </a:lnTo>
                <a:lnTo>
                  <a:pt x="78" y="32"/>
                </a:lnTo>
                <a:lnTo>
                  <a:pt x="72" y="32"/>
                </a:lnTo>
                <a:lnTo>
                  <a:pt x="72" y="38"/>
                </a:lnTo>
                <a:lnTo>
                  <a:pt x="72" y="38"/>
                </a:lnTo>
                <a:lnTo>
                  <a:pt x="70" y="34"/>
                </a:lnTo>
                <a:lnTo>
                  <a:pt x="70" y="32"/>
                </a:lnTo>
                <a:lnTo>
                  <a:pt x="68" y="32"/>
                </a:lnTo>
                <a:lnTo>
                  <a:pt x="68" y="32"/>
                </a:lnTo>
                <a:lnTo>
                  <a:pt x="66" y="32"/>
                </a:lnTo>
                <a:lnTo>
                  <a:pt x="64" y="30"/>
                </a:lnTo>
                <a:lnTo>
                  <a:pt x="63" y="28"/>
                </a:lnTo>
                <a:lnTo>
                  <a:pt x="63" y="23"/>
                </a:lnTo>
                <a:lnTo>
                  <a:pt x="63" y="19"/>
                </a:lnTo>
                <a:lnTo>
                  <a:pt x="57" y="11"/>
                </a:lnTo>
                <a:lnTo>
                  <a:pt x="49" y="11"/>
                </a:lnTo>
                <a:lnTo>
                  <a:pt x="49" y="11"/>
                </a:lnTo>
                <a:lnTo>
                  <a:pt x="47" y="11"/>
                </a:lnTo>
                <a:lnTo>
                  <a:pt x="47" y="11"/>
                </a:lnTo>
                <a:lnTo>
                  <a:pt x="44" y="11"/>
                </a:lnTo>
                <a:lnTo>
                  <a:pt x="44" y="11"/>
                </a:lnTo>
                <a:lnTo>
                  <a:pt x="40" y="17"/>
                </a:lnTo>
                <a:lnTo>
                  <a:pt x="40" y="17"/>
                </a:lnTo>
                <a:lnTo>
                  <a:pt x="36" y="19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4"/>
                </a:lnTo>
                <a:lnTo>
                  <a:pt x="36" y="24"/>
                </a:lnTo>
                <a:lnTo>
                  <a:pt x="36" y="26"/>
                </a:lnTo>
                <a:lnTo>
                  <a:pt x="38" y="28"/>
                </a:lnTo>
                <a:lnTo>
                  <a:pt x="38" y="32"/>
                </a:lnTo>
                <a:lnTo>
                  <a:pt x="36" y="36"/>
                </a:lnTo>
                <a:lnTo>
                  <a:pt x="30" y="36"/>
                </a:lnTo>
                <a:lnTo>
                  <a:pt x="27" y="36"/>
                </a:lnTo>
                <a:lnTo>
                  <a:pt x="25" y="32"/>
                </a:lnTo>
                <a:lnTo>
                  <a:pt x="21" y="28"/>
                </a:lnTo>
                <a:lnTo>
                  <a:pt x="17" y="24"/>
                </a:lnTo>
                <a:lnTo>
                  <a:pt x="13" y="23"/>
                </a:lnTo>
                <a:lnTo>
                  <a:pt x="13" y="23"/>
                </a:lnTo>
                <a:lnTo>
                  <a:pt x="4" y="23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5" name="Freeform 33">
            <a:extLst>
              <a:ext uri="{FF2B5EF4-FFF2-40B4-BE49-F238E27FC236}">
                <a16:creationId xmlns:a16="http://schemas.microsoft.com/office/drawing/2014/main" id="{60A9B1A8-A6E1-E447-96EE-8264451B8A94}"/>
              </a:ext>
            </a:extLst>
          </p:cNvPr>
          <p:cNvSpPr>
            <a:spLocks/>
          </p:cNvSpPr>
          <p:nvPr userDrawn="1"/>
        </p:nvSpPr>
        <p:spPr bwMode="auto">
          <a:xfrm>
            <a:off x="9111931" y="3818790"/>
            <a:ext cx="305976" cy="376283"/>
          </a:xfrm>
          <a:custGeom>
            <a:avLst/>
            <a:gdLst>
              <a:gd name="T0" fmla="*/ 22 w 164"/>
              <a:gd name="T1" fmla="*/ 63 h 237"/>
              <a:gd name="T2" fmla="*/ 30 w 164"/>
              <a:gd name="T3" fmla="*/ 55 h 237"/>
              <a:gd name="T4" fmla="*/ 41 w 164"/>
              <a:gd name="T5" fmla="*/ 46 h 237"/>
              <a:gd name="T6" fmla="*/ 45 w 164"/>
              <a:gd name="T7" fmla="*/ 42 h 237"/>
              <a:gd name="T8" fmla="*/ 47 w 164"/>
              <a:gd name="T9" fmla="*/ 31 h 237"/>
              <a:gd name="T10" fmla="*/ 51 w 164"/>
              <a:gd name="T11" fmla="*/ 23 h 237"/>
              <a:gd name="T12" fmla="*/ 58 w 164"/>
              <a:gd name="T13" fmla="*/ 19 h 237"/>
              <a:gd name="T14" fmla="*/ 60 w 164"/>
              <a:gd name="T15" fmla="*/ 21 h 237"/>
              <a:gd name="T16" fmla="*/ 66 w 164"/>
              <a:gd name="T17" fmla="*/ 15 h 237"/>
              <a:gd name="T18" fmla="*/ 73 w 164"/>
              <a:gd name="T19" fmla="*/ 15 h 237"/>
              <a:gd name="T20" fmla="*/ 79 w 164"/>
              <a:gd name="T21" fmla="*/ 14 h 237"/>
              <a:gd name="T22" fmla="*/ 96 w 164"/>
              <a:gd name="T23" fmla="*/ 2 h 237"/>
              <a:gd name="T24" fmla="*/ 102 w 164"/>
              <a:gd name="T25" fmla="*/ 0 h 237"/>
              <a:gd name="T26" fmla="*/ 108 w 164"/>
              <a:gd name="T27" fmla="*/ 0 h 237"/>
              <a:gd name="T28" fmla="*/ 108 w 164"/>
              <a:gd name="T29" fmla="*/ 6 h 237"/>
              <a:gd name="T30" fmla="*/ 89 w 164"/>
              <a:gd name="T31" fmla="*/ 17 h 237"/>
              <a:gd name="T32" fmla="*/ 83 w 164"/>
              <a:gd name="T33" fmla="*/ 32 h 237"/>
              <a:gd name="T34" fmla="*/ 79 w 164"/>
              <a:gd name="T35" fmla="*/ 46 h 237"/>
              <a:gd name="T36" fmla="*/ 77 w 164"/>
              <a:gd name="T37" fmla="*/ 46 h 237"/>
              <a:gd name="T38" fmla="*/ 81 w 164"/>
              <a:gd name="T39" fmla="*/ 49 h 237"/>
              <a:gd name="T40" fmla="*/ 89 w 164"/>
              <a:gd name="T41" fmla="*/ 59 h 237"/>
              <a:gd name="T42" fmla="*/ 92 w 164"/>
              <a:gd name="T43" fmla="*/ 68 h 237"/>
              <a:gd name="T44" fmla="*/ 92 w 164"/>
              <a:gd name="T45" fmla="*/ 78 h 237"/>
              <a:gd name="T46" fmla="*/ 108 w 164"/>
              <a:gd name="T47" fmla="*/ 84 h 237"/>
              <a:gd name="T48" fmla="*/ 123 w 164"/>
              <a:gd name="T49" fmla="*/ 87 h 237"/>
              <a:gd name="T50" fmla="*/ 125 w 164"/>
              <a:gd name="T51" fmla="*/ 89 h 237"/>
              <a:gd name="T52" fmla="*/ 126 w 164"/>
              <a:gd name="T53" fmla="*/ 89 h 237"/>
              <a:gd name="T54" fmla="*/ 132 w 164"/>
              <a:gd name="T55" fmla="*/ 97 h 237"/>
              <a:gd name="T56" fmla="*/ 140 w 164"/>
              <a:gd name="T57" fmla="*/ 99 h 237"/>
              <a:gd name="T58" fmla="*/ 160 w 164"/>
              <a:gd name="T59" fmla="*/ 102 h 237"/>
              <a:gd name="T60" fmla="*/ 159 w 164"/>
              <a:gd name="T61" fmla="*/ 108 h 237"/>
              <a:gd name="T62" fmla="*/ 155 w 164"/>
              <a:gd name="T63" fmla="*/ 116 h 237"/>
              <a:gd name="T64" fmla="*/ 159 w 164"/>
              <a:gd name="T65" fmla="*/ 129 h 237"/>
              <a:gd name="T66" fmla="*/ 162 w 164"/>
              <a:gd name="T67" fmla="*/ 136 h 237"/>
              <a:gd name="T68" fmla="*/ 164 w 164"/>
              <a:gd name="T69" fmla="*/ 144 h 237"/>
              <a:gd name="T70" fmla="*/ 162 w 164"/>
              <a:gd name="T71" fmla="*/ 146 h 237"/>
              <a:gd name="T72" fmla="*/ 160 w 164"/>
              <a:gd name="T73" fmla="*/ 167 h 237"/>
              <a:gd name="T74" fmla="*/ 130 w 164"/>
              <a:gd name="T75" fmla="*/ 182 h 237"/>
              <a:gd name="T76" fmla="*/ 136 w 164"/>
              <a:gd name="T77" fmla="*/ 188 h 237"/>
              <a:gd name="T78" fmla="*/ 123 w 164"/>
              <a:gd name="T79" fmla="*/ 199 h 237"/>
              <a:gd name="T80" fmla="*/ 132 w 164"/>
              <a:gd name="T81" fmla="*/ 222 h 237"/>
              <a:gd name="T82" fmla="*/ 126 w 164"/>
              <a:gd name="T83" fmla="*/ 235 h 237"/>
              <a:gd name="T84" fmla="*/ 100 w 164"/>
              <a:gd name="T85" fmla="*/ 233 h 237"/>
              <a:gd name="T86" fmla="*/ 56 w 164"/>
              <a:gd name="T87" fmla="*/ 201 h 237"/>
              <a:gd name="T88" fmla="*/ 45 w 164"/>
              <a:gd name="T89" fmla="*/ 197 h 237"/>
              <a:gd name="T90" fmla="*/ 24 w 164"/>
              <a:gd name="T91" fmla="*/ 191 h 237"/>
              <a:gd name="T92" fmla="*/ 0 w 164"/>
              <a:gd name="T93" fmla="*/ 172 h 237"/>
              <a:gd name="T94" fmla="*/ 2 w 164"/>
              <a:gd name="T95" fmla="*/ 155 h 237"/>
              <a:gd name="T96" fmla="*/ 11 w 164"/>
              <a:gd name="T97" fmla="*/ 153 h 237"/>
              <a:gd name="T98" fmla="*/ 13 w 164"/>
              <a:gd name="T99" fmla="*/ 152 h 237"/>
              <a:gd name="T100" fmla="*/ 15 w 164"/>
              <a:gd name="T101" fmla="*/ 150 h 237"/>
              <a:gd name="T102" fmla="*/ 19 w 164"/>
              <a:gd name="T103" fmla="*/ 142 h 237"/>
              <a:gd name="T104" fmla="*/ 22 w 164"/>
              <a:gd name="T105" fmla="*/ 140 h 237"/>
              <a:gd name="T106" fmla="*/ 21 w 164"/>
              <a:gd name="T107" fmla="*/ 133 h 237"/>
              <a:gd name="T108" fmla="*/ 19 w 164"/>
              <a:gd name="T109" fmla="*/ 123 h 237"/>
              <a:gd name="T110" fmla="*/ 21 w 164"/>
              <a:gd name="T111" fmla="*/ 112 h 237"/>
              <a:gd name="T112" fmla="*/ 19 w 164"/>
              <a:gd name="T113" fmla="*/ 108 h 237"/>
              <a:gd name="T114" fmla="*/ 19 w 164"/>
              <a:gd name="T115" fmla="*/ 97 h 237"/>
              <a:gd name="T116" fmla="*/ 19 w 164"/>
              <a:gd name="T117" fmla="*/ 87 h 237"/>
              <a:gd name="T118" fmla="*/ 13 w 164"/>
              <a:gd name="T119" fmla="*/ 74 h 237"/>
              <a:gd name="T120" fmla="*/ 19 w 164"/>
              <a:gd name="T121" fmla="*/ 74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4" h="237">
                <a:moveTo>
                  <a:pt x="19" y="74"/>
                </a:moveTo>
                <a:lnTo>
                  <a:pt x="22" y="70"/>
                </a:lnTo>
                <a:lnTo>
                  <a:pt x="22" y="63"/>
                </a:lnTo>
                <a:lnTo>
                  <a:pt x="22" y="63"/>
                </a:lnTo>
                <a:lnTo>
                  <a:pt x="30" y="55"/>
                </a:lnTo>
                <a:lnTo>
                  <a:pt x="30" y="55"/>
                </a:lnTo>
                <a:lnTo>
                  <a:pt x="36" y="49"/>
                </a:lnTo>
                <a:lnTo>
                  <a:pt x="36" y="49"/>
                </a:lnTo>
                <a:lnTo>
                  <a:pt x="41" y="46"/>
                </a:lnTo>
                <a:lnTo>
                  <a:pt x="43" y="44"/>
                </a:lnTo>
                <a:lnTo>
                  <a:pt x="45" y="42"/>
                </a:lnTo>
                <a:lnTo>
                  <a:pt x="45" y="42"/>
                </a:lnTo>
                <a:lnTo>
                  <a:pt x="45" y="38"/>
                </a:lnTo>
                <a:lnTo>
                  <a:pt x="47" y="34"/>
                </a:lnTo>
                <a:lnTo>
                  <a:pt x="47" y="31"/>
                </a:lnTo>
                <a:lnTo>
                  <a:pt x="49" y="25"/>
                </a:lnTo>
                <a:lnTo>
                  <a:pt x="49" y="25"/>
                </a:lnTo>
                <a:lnTo>
                  <a:pt x="51" y="23"/>
                </a:lnTo>
                <a:lnTo>
                  <a:pt x="55" y="21"/>
                </a:lnTo>
                <a:lnTo>
                  <a:pt x="56" y="19"/>
                </a:lnTo>
                <a:lnTo>
                  <a:pt x="58" y="19"/>
                </a:lnTo>
                <a:lnTo>
                  <a:pt x="60" y="19"/>
                </a:lnTo>
                <a:lnTo>
                  <a:pt x="60" y="21"/>
                </a:lnTo>
                <a:lnTo>
                  <a:pt x="60" y="21"/>
                </a:lnTo>
                <a:lnTo>
                  <a:pt x="62" y="17"/>
                </a:lnTo>
                <a:lnTo>
                  <a:pt x="66" y="15"/>
                </a:lnTo>
                <a:lnTo>
                  <a:pt x="66" y="15"/>
                </a:lnTo>
                <a:lnTo>
                  <a:pt x="68" y="15"/>
                </a:lnTo>
                <a:lnTo>
                  <a:pt x="70" y="15"/>
                </a:lnTo>
                <a:lnTo>
                  <a:pt x="73" y="15"/>
                </a:lnTo>
                <a:lnTo>
                  <a:pt x="73" y="15"/>
                </a:lnTo>
                <a:lnTo>
                  <a:pt x="75" y="15"/>
                </a:lnTo>
                <a:lnTo>
                  <a:pt x="79" y="14"/>
                </a:lnTo>
                <a:lnTo>
                  <a:pt x="85" y="10"/>
                </a:lnTo>
                <a:lnTo>
                  <a:pt x="85" y="10"/>
                </a:lnTo>
                <a:lnTo>
                  <a:pt x="96" y="2"/>
                </a:lnTo>
                <a:lnTo>
                  <a:pt x="96" y="2"/>
                </a:lnTo>
                <a:lnTo>
                  <a:pt x="100" y="0"/>
                </a:lnTo>
                <a:lnTo>
                  <a:pt x="102" y="0"/>
                </a:lnTo>
                <a:lnTo>
                  <a:pt x="106" y="0"/>
                </a:lnTo>
                <a:lnTo>
                  <a:pt x="108" y="0"/>
                </a:lnTo>
                <a:lnTo>
                  <a:pt x="108" y="0"/>
                </a:lnTo>
                <a:lnTo>
                  <a:pt x="108" y="2"/>
                </a:lnTo>
                <a:lnTo>
                  <a:pt x="108" y="4"/>
                </a:lnTo>
                <a:lnTo>
                  <a:pt x="108" y="6"/>
                </a:lnTo>
                <a:lnTo>
                  <a:pt x="100" y="10"/>
                </a:lnTo>
                <a:lnTo>
                  <a:pt x="89" y="17"/>
                </a:lnTo>
                <a:lnTo>
                  <a:pt x="89" y="17"/>
                </a:lnTo>
                <a:lnTo>
                  <a:pt x="87" y="21"/>
                </a:lnTo>
                <a:lnTo>
                  <a:pt x="85" y="25"/>
                </a:lnTo>
                <a:lnTo>
                  <a:pt x="83" y="32"/>
                </a:lnTo>
                <a:lnTo>
                  <a:pt x="83" y="32"/>
                </a:lnTo>
                <a:lnTo>
                  <a:pt x="81" y="40"/>
                </a:lnTo>
                <a:lnTo>
                  <a:pt x="79" y="46"/>
                </a:lnTo>
                <a:lnTo>
                  <a:pt x="79" y="46"/>
                </a:lnTo>
                <a:lnTo>
                  <a:pt x="77" y="46"/>
                </a:lnTo>
                <a:lnTo>
                  <a:pt x="77" y="46"/>
                </a:lnTo>
                <a:lnTo>
                  <a:pt x="77" y="49"/>
                </a:lnTo>
                <a:lnTo>
                  <a:pt x="77" y="49"/>
                </a:lnTo>
                <a:lnTo>
                  <a:pt x="81" y="49"/>
                </a:lnTo>
                <a:lnTo>
                  <a:pt x="85" y="53"/>
                </a:lnTo>
                <a:lnTo>
                  <a:pt x="87" y="55"/>
                </a:lnTo>
                <a:lnTo>
                  <a:pt x="89" y="59"/>
                </a:lnTo>
                <a:lnTo>
                  <a:pt x="89" y="59"/>
                </a:lnTo>
                <a:lnTo>
                  <a:pt x="92" y="65"/>
                </a:lnTo>
                <a:lnTo>
                  <a:pt x="92" y="68"/>
                </a:lnTo>
                <a:lnTo>
                  <a:pt x="92" y="74"/>
                </a:lnTo>
                <a:lnTo>
                  <a:pt x="92" y="78"/>
                </a:lnTo>
                <a:lnTo>
                  <a:pt x="92" y="78"/>
                </a:lnTo>
                <a:lnTo>
                  <a:pt x="96" y="82"/>
                </a:lnTo>
                <a:lnTo>
                  <a:pt x="100" y="82"/>
                </a:lnTo>
                <a:lnTo>
                  <a:pt x="108" y="84"/>
                </a:lnTo>
                <a:lnTo>
                  <a:pt x="119" y="85"/>
                </a:lnTo>
                <a:lnTo>
                  <a:pt x="121" y="85"/>
                </a:lnTo>
                <a:lnTo>
                  <a:pt x="123" y="87"/>
                </a:lnTo>
                <a:lnTo>
                  <a:pt x="123" y="87"/>
                </a:lnTo>
                <a:lnTo>
                  <a:pt x="125" y="89"/>
                </a:lnTo>
                <a:lnTo>
                  <a:pt x="125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30" y="93"/>
                </a:lnTo>
                <a:lnTo>
                  <a:pt x="132" y="97"/>
                </a:lnTo>
                <a:lnTo>
                  <a:pt x="134" y="97"/>
                </a:lnTo>
                <a:lnTo>
                  <a:pt x="140" y="99"/>
                </a:lnTo>
                <a:lnTo>
                  <a:pt x="14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102"/>
                </a:lnTo>
                <a:lnTo>
                  <a:pt x="160" y="106"/>
                </a:lnTo>
                <a:lnTo>
                  <a:pt x="159" y="108"/>
                </a:lnTo>
                <a:lnTo>
                  <a:pt x="159" y="108"/>
                </a:lnTo>
                <a:lnTo>
                  <a:pt x="157" y="112"/>
                </a:lnTo>
                <a:lnTo>
                  <a:pt x="155" y="116"/>
                </a:lnTo>
                <a:lnTo>
                  <a:pt x="155" y="116"/>
                </a:lnTo>
                <a:lnTo>
                  <a:pt x="157" y="119"/>
                </a:lnTo>
                <a:lnTo>
                  <a:pt x="157" y="121"/>
                </a:lnTo>
                <a:lnTo>
                  <a:pt x="159" y="129"/>
                </a:lnTo>
                <a:lnTo>
                  <a:pt x="159" y="129"/>
                </a:lnTo>
                <a:lnTo>
                  <a:pt x="160" y="133"/>
                </a:lnTo>
                <a:lnTo>
                  <a:pt x="162" y="136"/>
                </a:lnTo>
                <a:lnTo>
                  <a:pt x="162" y="136"/>
                </a:lnTo>
                <a:lnTo>
                  <a:pt x="164" y="140"/>
                </a:lnTo>
                <a:lnTo>
                  <a:pt x="164" y="144"/>
                </a:lnTo>
                <a:lnTo>
                  <a:pt x="162" y="146"/>
                </a:lnTo>
                <a:lnTo>
                  <a:pt x="162" y="146"/>
                </a:lnTo>
                <a:lnTo>
                  <a:pt x="162" y="146"/>
                </a:lnTo>
                <a:lnTo>
                  <a:pt x="162" y="146"/>
                </a:lnTo>
                <a:lnTo>
                  <a:pt x="164" y="161"/>
                </a:lnTo>
                <a:lnTo>
                  <a:pt x="160" y="167"/>
                </a:lnTo>
                <a:lnTo>
                  <a:pt x="128" y="171"/>
                </a:lnTo>
                <a:lnTo>
                  <a:pt x="126" y="174"/>
                </a:lnTo>
                <a:lnTo>
                  <a:pt x="130" y="182"/>
                </a:lnTo>
                <a:lnTo>
                  <a:pt x="130" y="182"/>
                </a:lnTo>
                <a:lnTo>
                  <a:pt x="130" y="182"/>
                </a:lnTo>
                <a:lnTo>
                  <a:pt x="136" y="188"/>
                </a:lnTo>
                <a:lnTo>
                  <a:pt x="125" y="189"/>
                </a:lnTo>
                <a:lnTo>
                  <a:pt x="125" y="195"/>
                </a:lnTo>
                <a:lnTo>
                  <a:pt x="123" y="199"/>
                </a:lnTo>
                <a:lnTo>
                  <a:pt x="130" y="208"/>
                </a:lnTo>
                <a:lnTo>
                  <a:pt x="134" y="214"/>
                </a:lnTo>
                <a:lnTo>
                  <a:pt x="132" y="222"/>
                </a:lnTo>
                <a:lnTo>
                  <a:pt x="128" y="225"/>
                </a:lnTo>
                <a:lnTo>
                  <a:pt x="130" y="229"/>
                </a:lnTo>
                <a:lnTo>
                  <a:pt x="126" y="235"/>
                </a:lnTo>
                <a:lnTo>
                  <a:pt x="123" y="237"/>
                </a:lnTo>
                <a:lnTo>
                  <a:pt x="123" y="237"/>
                </a:lnTo>
                <a:lnTo>
                  <a:pt x="100" y="233"/>
                </a:lnTo>
                <a:lnTo>
                  <a:pt x="85" y="233"/>
                </a:lnTo>
                <a:lnTo>
                  <a:pt x="72" y="218"/>
                </a:lnTo>
                <a:lnTo>
                  <a:pt x="56" y="201"/>
                </a:lnTo>
                <a:lnTo>
                  <a:pt x="56" y="201"/>
                </a:lnTo>
                <a:lnTo>
                  <a:pt x="45" y="197"/>
                </a:lnTo>
                <a:lnTo>
                  <a:pt x="45" y="197"/>
                </a:lnTo>
                <a:lnTo>
                  <a:pt x="38" y="193"/>
                </a:lnTo>
                <a:lnTo>
                  <a:pt x="34" y="191"/>
                </a:lnTo>
                <a:lnTo>
                  <a:pt x="24" y="191"/>
                </a:lnTo>
                <a:lnTo>
                  <a:pt x="9" y="184"/>
                </a:lnTo>
                <a:lnTo>
                  <a:pt x="0" y="172"/>
                </a:lnTo>
                <a:lnTo>
                  <a:pt x="0" y="172"/>
                </a:lnTo>
                <a:lnTo>
                  <a:pt x="0" y="167"/>
                </a:lnTo>
                <a:lnTo>
                  <a:pt x="2" y="155"/>
                </a:lnTo>
                <a:lnTo>
                  <a:pt x="2" y="155"/>
                </a:lnTo>
                <a:lnTo>
                  <a:pt x="7" y="155"/>
                </a:lnTo>
                <a:lnTo>
                  <a:pt x="11" y="153"/>
                </a:lnTo>
                <a:lnTo>
                  <a:pt x="11" y="153"/>
                </a:lnTo>
                <a:lnTo>
                  <a:pt x="13" y="153"/>
                </a:lnTo>
                <a:lnTo>
                  <a:pt x="13" y="152"/>
                </a:lnTo>
                <a:lnTo>
                  <a:pt x="13" y="152"/>
                </a:lnTo>
                <a:lnTo>
                  <a:pt x="15" y="150"/>
                </a:lnTo>
                <a:lnTo>
                  <a:pt x="15" y="150"/>
                </a:lnTo>
                <a:lnTo>
                  <a:pt x="15" y="150"/>
                </a:lnTo>
                <a:lnTo>
                  <a:pt x="17" y="148"/>
                </a:lnTo>
                <a:lnTo>
                  <a:pt x="17" y="148"/>
                </a:lnTo>
                <a:lnTo>
                  <a:pt x="19" y="142"/>
                </a:lnTo>
                <a:lnTo>
                  <a:pt x="19" y="142"/>
                </a:lnTo>
                <a:lnTo>
                  <a:pt x="22" y="140"/>
                </a:lnTo>
                <a:lnTo>
                  <a:pt x="22" y="140"/>
                </a:lnTo>
                <a:lnTo>
                  <a:pt x="22" y="136"/>
                </a:lnTo>
                <a:lnTo>
                  <a:pt x="22" y="135"/>
                </a:lnTo>
                <a:lnTo>
                  <a:pt x="21" y="133"/>
                </a:lnTo>
                <a:lnTo>
                  <a:pt x="19" y="131"/>
                </a:lnTo>
                <a:lnTo>
                  <a:pt x="19" y="131"/>
                </a:lnTo>
                <a:lnTo>
                  <a:pt x="19" y="123"/>
                </a:lnTo>
                <a:lnTo>
                  <a:pt x="19" y="118"/>
                </a:lnTo>
                <a:lnTo>
                  <a:pt x="19" y="118"/>
                </a:lnTo>
                <a:lnTo>
                  <a:pt x="21" y="112"/>
                </a:lnTo>
                <a:lnTo>
                  <a:pt x="21" y="112"/>
                </a:lnTo>
                <a:lnTo>
                  <a:pt x="19" y="110"/>
                </a:lnTo>
                <a:lnTo>
                  <a:pt x="19" y="108"/>
                </a:lnTo>
                <a:lnTo>
                  <a:pt x="19" y="108"/>
                </a:lnTo>
                <a:lnTo>
                  <a:pt x="19" y="102"/>
                </a:lnTo>
                <a:lnTo>
                  <a:pt x="19" y="97"/>
                </a:lnTo>
                <a:lnTo>
                  <a:pt x="19" y="97"/>
                </a:lnTo>
                <a:lnTo>
                  <a:pt x="19" y="93"/>
                </a:lnTo>
                <a:lnTo>
                  <a:pt x="19" y="87"/>
                </a:lnTo>
                <a:lnTo>
                  <a:pt x="19" y="87"/>
                </a:lnTo>
                <a:lnTo>
                  <a:pt x="13" y="80"/>
                </a:lnTo>
                <a:lnTo>
                  <a:pt x="13" y="74"/>
                </a:lnTo>
                <a:lnTo>
                  <a:pt x="13" y="74"/>
                </a:ln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6" name="Freeform 34">
            <a:extLst>
              <a:ext uri="{FF2B5EF4-FFF2-40B4-BE49-F238E27FC236}">
                <a16:creationId xmlns:a16="http://schemas.microsoft.com/office/drawing/2014/main" id="{2C28C3F6-26B9-3343-806A-3E780D9F9322}"/>
              </a:ext>
            </a:extLst>
          </p:cNvPr>
          <p:cNvSpPr>
            <a:spLocks/>
          </p:cNvSpPr>
          <p:nvPr userDrawn="1"/>
        </p:nvSpPr>
        <p:spPr bwMode="auto">
          <a:xfrm>
            <a:off x="9111931" y="3818790"/>
            <a:ext cx="305976" cy="376283"/>
          </a:xfrm>
          <a:custGeom>
            <a:avLst/>
            <a:gdLst>
              <a:gd name="T0" fmla="*/ 22 w 164"/>
              <a:gd name="T1" fmla="*/ 63 h 237"/>
              <a:gd name="T2" fmla="*/ 30 w 164"/>
              <a:gd name="T3" fmla="*/ 55 h 237"/>
              <a:gd name="T4" fmla="*/ 41 w 164"/>
              <a:gd name="T5" fmla="*/ 46 h 237"/>
              <a:gd name="T6" fmla="*/ 45 w 164"/>
              <a:gd name="T7" fmla="*/ 42 h 237"/>
              <a:gd name="T8" fmla="*/ 47 w 164"/>
              <a:gd name="T9" fmla="*/ 31 h 237"/>
              <a:gd name="T10" fmla="*/ 51 w 164"/>
              <a:gd name="T11" fmla="*/ 23 h 237"/>
              <a:gd name="T12" fmla="*/ 58 w 164"/>
              <a:gd name="T13" fmla="*/ 19 h 237"/>
              <a:gd name="T14" fmla="*/ 60 w 164"/>
              <a:gd name="T15" fmla="*/ 21 h 237"/>
              <a:gd name="T16" fmla="*/ 66 w 164"/>
              <a:gd name="T17" fmla="*/ 15 h 237"/>
              <a:gd name="T18" fmla="*/ 73 w 164"/>
              <a:gd name="T19" fmla="*/ 15 h 237"/>
              <a:gd name="T20" fmla="*/ 79 w 164"/>
              <a:gd name="T21" fmla="*/ 14 h 237"/>
              <a:gd name="T22" fmla="*/ 96 w 164"/>
              <a:gd name="T23" fmla="*/ 2 h 237"/>
              <a:gd name="T24" fmla="*/ 102 w 164"/>
              <a:gd name="T25" fmla="*/ 0 h 237"/>
              <a:gd name="T26" fmla="*/ 108 w 164"/>
              <a:gd name="T27" fmla="*/ 0 h 237"/>
              <a:gd name="T28" fmla="*/ 108 w 164"/>
              <a:gd name="T29" fmla="*/ 6 h 237"/>
              <a:gd name="T30" fmla="*/ 89 w 164"/>
              <a:gd name="T31" fmla="*/ 17 h 237"/>
              <a:gd name="T32" fmla="*/ 83 w 164"/>
              <a:gd name="T33" fmla="*/ 32 h 237"/>
              <a:gd name="T34" fmla="*/ 79 w 164"/>
              <a:gd name="T35" fmla="*/ 46 h 237"/>
              <a:gd name="T36" fmla="*/ 77 w 164"/>
              <a:gd name="T37" fmla="*/ 46 h 237"/>
              <a:gd name="T38" fmla="*/ 81 w 164"/>
              <a:gd name="T39" fmla="*/ 49 h 237"/>
              <a:gd name="T40" fmla="*/ 89 w 164"/>
              <a:gd name="T41" fmla="*/ 59 h 237"/>
              <a:gd name="T42" fmla="*/ 92 w 164"/>
              <a:gd name="T43" fmla="*/ 68 h 237"/>
              <a:gd name="T44" fmla="*/ 92 w 164"/>
              <a:gd name="T45" fmla="*/ 78 h 237"/>
              <a:gd name="T46" fmla="*/ 108 w 164"/>
              <a:gd name="T47" fmla="*/ 84 h 237"/>
              <a:gd name="T48" fmla="*/ 123 w 164"/>
              <a:gd name="T49" fmla="*/ 87 h 237"/>
              <a:gd name="T50" fmla="*/ 125 w 164"/>
              <a:gd name="T51" fmla="*/ 89 h 237"/>
              <a:gd name="T52" fmla="*/ 126 w 164"/>
              <a:gd name="T53" fmla="*/ 89 h 237"/>
              <a:gd name="T54" fmla="*/ 132 w 164"/>
              <a:gd name="T55" fmla="*/ 97 h 237"/>
              <a:gd name="T56" fmla="*/ 140 w 164"/>
              <a:gd name="T57" fmla="*/ 99 h 237"/>
              <a:gd name="T58" fmla="*/ 160 w 164"/>
              <a:gd name="T59" fmla="*/ 102 h 237"/>
              <a:gd name="T60" fmla="*/ 159 w 164"/>
              <a:gd name="T61" fmla="*/ 108 h 237"/>
              <a:gd name="T62" fmla="*/ 155 w 164"/>
              <a:gd name="T63" fmla="*/ 116 h 237"/>
              <a:gd name="T64" fmla="*/ 159 w 164"/>
              <a:gd name="T65" fmla="*/ 129 h 237"/>
              <a:gd name="T66" fmla="*/ 162 w 164"/>
              <a:gd name="T67" fmla="*/ 136 h 237"/>
              <a:gd name="T68" fmla="*/ 164 w 164"/>
              <a:gd name="T69" fmla="*/ 144 h 237"/>
              <a:gd name="T70" fmla="*/ 162 w 164"/>
              <a:gd name="T71" fmla="*/ 146 h 237"/>
              <a:gd name="T72" fmla="*/ 160 w 164"/>
              <a:gd name="T73" fmla="*/ 167 h 237"/>
              <a:gd name="T74" fmla="*/ 130 w 164"/>
              <a:gd name="T75" fmla="*/ 182 h 237"/>
              <a:gd name="T76" fmla="*/ 136 w 164"/>
              <a:gd name="T77" fmla="*/ 188 h 237"/>
              <a:gd name="T78" fmla="*/ 123 w 164"/>
              <a:gd name="T79" fmla="*/ 199 h 237"/>
              <a:gd name="T80" fmla="*/ 132 w 164"/>
              <a:gd name="T81" fmla="*/ 222 h 237"/>
              <a:gd name="T82" fmla="*/ 126 w 164"/>
              <a:gd name="T83" fmla="*/ 235 h 237"/>
              <a:gd name="T84" fmla="*/ 100 w 164"/>
              <a:gd name="T85" fmla="*/ 233 h 237"/>
              <a:gd name="T86" fmla="*/ 56 w 164"/>
              <a:gd name="T87" fmla="*/ 201 h 237"/>
              <a:gd name="T88" fmla="*/ 45 w 164"/>
              <a:gd name="T89" fmla="*/ 197 h 237"/>
              <a:gd name="T90" fmla="*/ 24 w 164"/>
              <a:gd name="T91" fmla="*/ 191 h 237"/>
              <a:gd name="T92" fmla="*/ 0 w 164"/>
              <a:gd name="T93" fmla="*/ 172 h 237"/>
              <a:gd name="T94" fmla="*/ 2 w 164"/>
              <a:gd name="T95" fmla="*/ 155 h 237"/>
              <a:gd name="T96" fmla="*/ 11 w 164"/>
              <a:gd name="T97" fmla="*/ 153 h 237"/>
              <a:gd name="T98" fmla="*/ 13 w 164"/>
              <a:gd name="T99" fmla="*/ 152 h 237"/>
              <a:gd name="T100" fmla="*/ 15 w 164"/>
              <a:gd name="T101" fmla="*/ 150 h 237"/>
              <a:gd name="T102" fmla="*/ 19 w 164"/>
              <a:gd name="T103" fmla="*/ 142 h 237"/>
              <a:gd name="T104" fmla="*/ 22 w 164"/>
              <a:gd name="T105" fmla="*/ 140 h 237"/>
              <a:gd name="T106" fmla="*/ 21 w 164"/>
              <a:gd name="T107" fmla="*/ 133 h 237"/>
              <a:gd name="T108" fmla="*/ 19 w 164"/>
              <a:gd name="T109" fmla="*/ 123 h 237"/>
              <a:gd name="T110" fmla="*/ 21 w 164"/>
              <a:gd name="T111" fmla="*/ 112 h 237"/>
              <a:gd name="T112" fmla="*/ 19 w 164"/>
              <a:gd name="T113" fmla="*/ 108 h 237"/>
              <a:gd name="T114" fmla="*/ 19 w 164"/>
              <a:gd name="T115" fmla="*/ 97 h 237"/>
              <a:gd name="T116" fmla="*/ 19 w 164"/>
              <a:gd name="T117" fmla="*/ 87 h 237"/>
              <a:gd name="T118" fmla="*/ 13 w 164"/>
              <a:gd name="T119" fmla="*/ 74 h 237"/>
              <a:gd name="T120" fmla="*/ 19 w 164"/>
              <a:gd name="T121" fmla="*/ 74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4" h="237">
                <a:moveTo>
                  <a:pt x="19" y="74"/>
                </a:moveTo>
                <a:lnTo>
                  <a:pt x="22" y="70"/>
                </a:lnTo>
                <a:lnTo>
                  <a:pt x="22" y="63"/>
                </a:lnTo>
                <a:lnTo>
                  <a:pt x="22" y="63"/>
                </a:lnTo>
                <a:lnTo>
                  <a:pt x="30" y="55"/>
                </a:lnTo>
                <a:lnTo>
                  <a:pt x="30" y="55"/>
                </a:lnTo>
                <a:lnTo>
                  <a:pt x="36" y="49"/>
                </a:lnTo>
                <a:lnTo>
                  <a:pt x="36" y="49"/>
                </a:lnTo>
                <a:lnTo>
                  <a:pt x="41" y="46"/>
                </a:lnTo>
                <a:lnTo>
                  <a:pt x="43" y="44"/>
                </a:lnTo>
                <a:lnTo>
                  <a:pt x="45" y="42"/>
                </a:lnTo>
                <a:lnTo>
                  <a:pt x="45" y="42"/>
                </a:lnTo>
                <a:lnTo>
                  <a:pt x="45" y="38"/>
                </a:lnTo>
                <a:lnTo>
                  <a:pt x="47" y="34"/>
                </a:lnTo>
                <a:lnTo>
                  <a:pt x="47" y="31"/>
                </a:lnTo>
                <a:lnTo>
                  <a:pt x="49" y="25"/>
                </a:lnTo>
                <a:lnTo>
                  <a:pt x="49" y="25"/>
                </a:lnTo>
                <a:lnTo>
                  <a:pt x="51" y="23"/>
                </a:lnTo>
                <a:lnTo>
                  <a:pt x="55" y="21"/>
                </a:lnTo>
                <a:lnTo>
                  <a:pt x="56" y="19"/>
                </a:lnTo>
                <a:lnTo>
                  <a:pt x="58" y="19"/>
                </a:lnTo>
                <a:lnTo>
                  <a:pt x="60" y="19"/>
                </a:lnTo>
                <a:lnTo>
                  <a:pt x="60" y="21"/>
                </a:lnTo>
                <a:lnTo>
                  <a:pt x="60" y="21"/>
                </a:lnTo>
                <a:lnTo>
                  <a:pt x="62" y="17"/>
                </a:lnTo>
                <a:lnTo>
                  <a:pt x="66" y="15"/>
                </a:lnTo>
                <a:lnTo>
                  <a:pt x="66" y="15"/>
                </a:lnTo>
                <a:lnTo>
                  <a:pt x="68" y="15"/>
                </a:lnTo>
                <a:lnTo>
                  <a:pt x="70" y="15"/>
                </a:lnTo>
                <a:lnTo>
                  <a:pt x="73" y="15"/>
                </a:lnTo>
                <a:lnTo>
                  <a:pt x="73" y="15"/>
                </a:lnTo>
                <a:lnTo>
                  <a:pt x="75" y="15"/>
                </a:lnTo>
                <a:lnTo>
                  <a:pt x="79" y="14"/>
                </a:lnTo>
                <a:lnTo>
                  <a:pt x="85" y="10"/>
                </a:lnTo>
                <a:lnTo>
                  <a:pt x="85" y="10"/>
                </a:lnTo>
                <a:lnTo>
                  <a:pt x="96" y="2"/>
                </a:lnTo>
                <a:lnTo>
                  <a:pt x="96" y="2"/>
                </a:lnTo>
                <a:lnTo>
                  <a:pt x="100" y="0"/>
                </a:lnTo>
                <a:lnTo>
                  <a:pt x="102" y="0"/>
                </a:lnTo>
                <a:lnTo>
                  <a:pt x="106" y="0"/>
                </a:lnTo>
                <a:lnTo>
                  <a:pt x="108" y="0"/>
                </a:lnTo>
                <a:lnTo>
                  <a:pt x="108" y="0"/>
                </a:lnTo>
                <a:lnTo>
                  <a:pt x="108" y="2"/>
                </a:lnTo>
                <a:lnTo>
                  <a:pt x="108" y="4"/>
                </a:lnTo>
                <a:lnTo>
                  <a:pt x="108" y="6"/>
                </a:lnTo>
                <a:lnTo>
                  <a:pt x="100" y="10"/>
                </a:lnTo>
                <a:lnTo>
                  <a:pt x="89" y="17"/>
                </a:lnTo>
                <a:lnTo>
                  <a:pt x="89" y="17"/>
                </a:lnTo>
                <a:lnTo>
                  <a:pt x="87" y="21"/>
                </a:lnTo>
                <a:lnTo>
                  <a:pt x="85" y="25"/>
                </a:lnTo>
                <a:lnTo>
                  <a:pt x="83" y="32"/>
                </a:lnTo>
                <a:lnTo>
                  <a:pt x="83" y="32"/>
                </a:lnTo>
                <a:lnTo>
                  <a:pt x="81" y="40"/>
                </a:lnTo>
                <a:lnTo>
                  <a:pt x="79" y="46"/>
                </a:lnTo>
                <a:lnTo>
                  <a:pt x="79" y="46"/>
                </a:lnTo>
                <a:lnTo>
                  <a:pt x="77" y="46"/>
                </a:lnTo>
                <a:lnTo>
                  <a:pt x="77" y="46"/>
                </a:lnTo>
                <a:lnTo>
                  <a:pt x="77" y="49"/>
                </a:lnTo>
                <a:lnTo>
                  <a:pt x="77" y="49"/>
                </a:lnTo>
                <a:lnTo>
                  <a:pt x="81" y="49"/>
                </a:lnTo>
                <a:lnTo>
                  <a:pt x="85" y="53"/>
                </a:lnTo>
                <a:lnTo>
                  <a:pt x="87" y="55"/>
                </a:lnTo>
                <a:lnTo>
                  <a:pt x="89" y="59"/>
                </a:lnTo>
                <a:lnTo>
                  <a:pt x="89" y="59"/>
                </a:lnTo>
                <a:lnTo>
                  <a:pt x="92" y="65"/>
                </a:lnTo>
                <a:lnTo>
                  <a:pt x="92" y="68"/>
                </a:lnTo>
                <a:lnTo>
                  <a:pt x="92" y="74"/>
                </a:lnTo>
                <a:lnTo>
                  <a:pt x="92" y="78"/>
                </a:lnTo>
                <a:lnTo>
                  <a:pt x="92" y="78"/>
                </a:lnTo>
                <a:lnTo>
                  <a:pt x="96" y="82"/>
                </a:lnTo>
                <a:lnTo>
                  <a:pt x="100" y="82"/>
                </a:lnTo>
                <a:lnTo>
                  <a:pt x="108" y="84"/>
                </a:lnTo>
                <a:lnTo>
                  <a:pt x="119" y="85"/>
                </a:lnTo>
                <a:lnTo>
                  <a:pt x="121" y="85"/>
                </a:lnTo>
                <a:lnTo>
                  <a:pt x="123" y="87"/>
                </a:lnTo>
                <a:lnTo>
                  <a:pt x="123" y="87"/>
                </a:lnTo>
                <a:lnTo>
                  <a:pt x="125" y="89"/>
                </a:lnTo>
                <a:lnTo>
                  <a:pt x="125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30" y="93"/>
                </a:lnTo>
                <a:lnTo>
                  <a:pt x="132" y="97"/>
                </a:lnTo>
                <a:lnTo>
                  <a:pt x="134" y="97"/>
                </a:lnTo>
                <a:lnTo>
                  <a:pt x="140" y="99"/>
                </a:lnTo>
                <a:lnTo>
                  <a:pt x="14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102"/>
                </a:lnTo>
                <a:lnTo>
                  <a:pt x="160" y="106"/>
                </a:lnTo>
                <a:lnTo>
                  <a:pt x="159" y="108"/>
                </a:lnTo>
                <a:lnTo>
                  <a:pt x="159" y="108"/>
                </a:lnTo>
                <a:lnTo>
                  <a:pt x="157" y="112"/>
                </a:lnTo>
                <a:lnTo>
                  <a:pt x="155" y="116"/>
                </a:lnTo>
                <a:lnTo>
                  <a:pt x="155" y="116"/>
                </a:lnTo>
                <a:lnTo>
                  <a:pt x="157" y="119"/>
                </a:lnTo>
                <a:lnTo>
                  <a:pt x="157" y="121"/>
                </a:lnTo>
                <a:lnTo>
                  <a:pt x="159" y="129"/>
                </a:lnTo>
                <a:lnTo>
                  <a:pt x="159" y="129"/>
                </a:lnTo>
                <a:lnTo>
                  <a:pt x="160" y="133"/>
                </a:lnTo>
                <a:lnTo>
                  <a:pt x="162" y="136"/>
                </a:lnTo>
                <a:lnTo>
                  <a:pt x="162" y="136"/>
                </a:lnTo>
                <a:lnTo>
                  <a:pt x="164" y="140"/>
                </a:lnTo>
                <a:lnTo>
                  <a:pt x="164" y="144"/>
                </a:lnTo>
                <a:lnTo>
                  <a:pt x="162" y="146"/>
                </a:lnTo>
                <a:lnTo>
                  <a:pt x="162" y="146"/>
                </a:lnTo>
                <a:lnTo>
                  <a:pt x="162" y="146"/>
                </a:lnTo>
                <a:lnTo>
                  <a:pt x="162" y="146"/>
                </a:lnTo>
                <a:lnTo>
                  <a:pt x="164" y="161"/>
                </a:lnTo>
                <a:lnTo>
                  <a:pt x="160" y="167"/>
                </a:lnTo>
                <a:lnTo>
                  <a:pt x="128" y="171"/>
                </a:lnTo>
                <a:lnTo>
                  <a:pt x="126" y="174"/>
                </a:lnTo>
                <a:lnTo>
                  <a:pt x="130" y="182"/>
                </a:lnTo>
                <a:lnTo>
                  <a:pt x="130" y="182"/>
                </a:lnTo>
                <a:lnTo>
                  <a:pt x="130" y="182"/>
                </a:lnTo>
                <a:lnTo>
                  <a:pt x="136" y="188"/>
                </a:lnTo>
                <a:lnTo>
                  <a:pt x="125" y="189"/>
                </a:lnTo>
                <a:lnTo>
                  <a:pt x="125" y="195"/>
                </a:lnTo>
                <a:lnTo>
                  <a:pt x="123" y="199"/>
                </a:lnTo>
                <a:lnTo>
                  <a:pt x="130" y="208"/>
                </a:lnTo>
                <a:lnTo>
                  <a:pt x="134" y="214"/>
                </a:lnTo>
                <a:lnTo>
                  <a:pt x="132" y="222"/>
                </a:lnTo>
                <a:lnTo>
                  <a:pt x="128" y="225"/>
                </a:lnTo>
                <a:lnTo>
                  <a:pt x="130" y="229"/>
                </a:lnTo>
                <a:lnTo>
                  <a:pt x="126" y="235"/>
                </a:lnTo>
                <a:lnTo>
                  <a:pt x="123" y="237"/>
                </a:lnTo>
                <a:lnTo>
                  <a:pt x="123" y="237"/>
                </a:lnTo>
                <a:lnTo>
                  <a:pt x="100" y="233"/>
                </a:lnTo>
                <a:lnTo>
                  <a:pt x="85" y="233"/>
                </a:lnTo>
                <a:lnTo>
                  <a:pt x="72" y="218"/>
                </a:lnTo>
                <a:lnTo>
                  <a:pt x="56" y="201"/>
                </a:lnTo>
                <a:lnTo>
                  <a:pt x="56" y="201"/>
                </a:lnTo>
                <a:lnTo>
                  <a:pt x="45" y="197"/>
                </a:lnTo>
                <a:lnTo>
                  <a:pt x="45" y="197"/>
                </a:lnTo>
                <a:lnTo>
                  <a:pt x="38" y="193"/>
                </a:lnTo>
                <a:lnTo>
                  <a:pt x="34" y="191"/>
                </a:lnTo>
                <a:lnTo>
                  <a:pt x="24" y="191"/>
                </a:lnTo>
                <a:lnTo>
                  <a:pt x="9" y="184"/>
                </a:lnTo>
                <a:lnTo>
                  <a:pt x="0" y="172"/>
                </a:lnTo>
                <a:lnTo>
                  <a:pt x="0" y="172"/>
                </a:lnTo>
                <a:lnTo>
                  <a:pt x="0" y="167"/>
                </a:lnTo>
                <a:lnTo>
                  <a:pt x="2" y="155"/>
                </a:lnTo>
                <a:lnTo>
                  <a:pt x="2" y="155"/>
                </a:lnTo>
                <a:lnTo>
                  <a:pt x="7" y="155"/>
                </a:lnTo>
                <a:lnTo>
                  <a:pt x="11" y="153"/>
                </a:lnTo>
                <a:lnTo>
                  <a:pt x="11" y="153"/>
                </a:lnTo>
                <a:lnTo>
                  <a:pt x="13" y="153"/>
                </a:lnTo>
                <a:lnTo>
                  <a:pt x="13" y="152"/>
                </a:lnTo>
                <a:lnTo>
                  <a:pt x="13" y="152"/>
                </a:lnTo>
                <a:lnTo>
                  <a:pt x="15" y="150"/>
                </a:lnTo>
                <a:lnTo>
                  <a:pt x="15" y="150"/>
                </a:lnTo>
                <a:lnTo>
                  <a:pt x="15" y="150"/>
                </a:lnTo>
                <a:lnTo>
                  <a:pt x="17" y="148"/>
                </a:lnTo>
                <a:lnTo>
                  <a:pt x="17" y="148"/>
                </a:lnTo>
                <a:lnTo>
                  <a:pt x="19" y="142"/>
                </a:lnTo>
                <a:lnTo>
                  <a:pt x="19" y="142"/>
                </a:lnTo>
                <a:lnTo>
                  <a:pt x="22" y="140"/>
                </a:lnTo>
                <a:lnTo>
                  <a:pt x="22" y="140"/>
                </a:lnTo>
                <a:lnTo>
                  <a:pt x="22" y="136"/>
                </a:lnTo>
                <a:lnTo>
                  <a:pt x="22" y="135"/>
                </a:lnTo>
                <a:lnTo>
                  <a:pt x="21" y="133"/>
                </a:lnTo>
                <a:lnTo>
                  <a:pt x="19" y="131"/>
                </a:lnTo>
                <a:lnTo>
                  <a:pt x="19" y="131"/>
                </a:lnTo>
                <a:lnTo>
                  <a:pt x="19" y="123"/>
                </a:lnTo>
                <a:lnTo>
                  <a:pt x="19" y="118"/>
                </a:lnTo>
                <a:lnTo>
                  <a:pt x="19" y="118"/>
                </a:lnTo>
                <a:lnTo>
                  <a:pt x="21" y="112"/>
                </a:lnTo>
                <a:lnTo>
                  <a:pt x="21" y="112"/>
                </a:lnTo>
                <a:lnTo>
                  <a:pt x="19" y="110"/>
                </a:lnTo>
                <a:lnTo>
                  <a:pt x="19" y="108"/>
                </a:lnTo>
                <a:lnTo>
                  <a:pt x="19" y="108"/>
                </a:lnTo>
                <a:lnTo>
                  <a:pt x="19" y="102"/>
                </a:lnTo>
                <a:lnTo>
                  <a:pt x="19" y="97"/>
                </a:lnTo>
                <a:lnTo>
                  <a:pt x="19" y="97"/>
                </a:lnTo>
                <a:lnTo>
                  <a:pt x="19" y="93"/>
                </a:lnTo>
                <a:lnTo>
                  <a:pt x="19" y="87"/>
                </a:lnTo>
                <a:lnTo>
                  <a:pt x="19" y="87"/>
                </a:lnTo>
                <a:lnTo>
                  <a:pt x="13" y="80"/>
                </a:lnTo>
                <a:lnTo>
                  <a:pt x="13" y="74"/>
                </a:lnTo>
                <a:lnTo>
                  <a:pt x="13" y="74"/>
                </a:ln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7" name="Freeform 35">
            <a:extLst>
              <a:ext uri="{FF2B5EF4-FFF2-40B4-BE49-F238E27FC236}">
                <a16:creationId xmlns:a16="http://schemas.microsoft.com/office/drawing/2014/main" id="{AF6C4410-E4AC-1F47-A447-73F73360A862}"/>
              </a:ext>
            </a:extLst>
          </p:cNvPr>
          <p:cNvSpPr>
            <a:spLocks/>
          </p:cNvSpPr>
          <p:nvPr userDrawn="1"/>
        </p:nvSpPr>
        <p:spPr bwMode="auto">
          <a:xfrm>
            <a:off x="9255591" y="3831494"/>
            <a:ext cx="356348" cy="279433"/>
          </a:xfrm>
          <a:custGeom>
            <a:avLst/>
            <a:gdLst>
              <a:gd name="T0" fmla="*/ 152 w 191"/>
              <a:gd name="T1" fmla="*/ 130 h 176"/>
              <a:gd name="T2" fmla="*/ 180 w 191"/>
              <a:gd name="T3" fmla="*/ 106 h 176"/>
              <a:gd name="T4" fmla="*/ 174 w 191"/>
              <a:gd name="T5" fmla="*/ 89 h 176"/>
              <a:gd name="T6" fmla="*/ 180 w 191"/>
              <a:gd name="T7" fmla="*/ 81 h 176"/>
              <a:gd name="T8" fmla="*/ 186 w 191"/>
              <a:gd name="T9" fmla="*/ 74 h 176"/>
              <a:gd name="T10" fmla="*/ 184 w 191"/>
              <a:gd name="T11" fmla="*/ 66 h 176"/>
              <a:gd name="T12" fmla="*/ 189 w 191"/>
              <a:gd name="T13" fmla="*/ 58 h 176"/>
              <a:gd name="T14" fmla="*/ 191 w 191"/>
              <a:gd name="T15" fmla="*/ 51 h 176"/>
              <a:gd name="T16" fmla="*/ 178 w 191"/>
              <a:gd name="T17" fmla="*/ 49 h 176"/>
              <a:gd name="T18" fmla="*/ 180 w 191"/>
              <a:gd name="T19" fmla="*/ 40 h 176"/>
              <a:gd name="T20" fmla="*/ 170 w 191"/>
              <a:gd name="T21" fmla="*/ 32 h 176"/>
              <a:gd name="T22" fmla="*/ 155 w 191"/>
              <a:gd name="T23" fmla="*/ 24 h 176"/>
              <a:gd name="T24" fmla="*/ 155 w 191"/>
              <a:gd name="T25" fmla="*/ 21 h 176"/>
              <a:gd name="T26" fmla="*/ 157 w 191"/>
              <a:gd name="T27" fmla="*/ 17 h 176"/>
              <a:gd name="T28" fmla="*/ 146 w 191"/>
              <a:gd name="T29" fmla="*/ 17 h 176"/>
              <a:gd name="T30" fmla="*/ 133 w 191"/>
              <a:gd name="T31" fmla="*/ 19 h 176"/>
              <a:gd name="T32" fmla="*/ 125 w 191"/>
              <a:gd name="T33" fmla="*/ 23 h 176"/>
              <a:gd name="T34" fmla="*/ 108 w 191"/>
              <a:gd name="T35" fmla="*/ 21 h 176"/>
              <a:gd name="T36" fmla="*/ 104 w 191"/>
              <a:gd name="T37" fmla="*/ 17 h 176"/>
              <a:gd name="T38" fmla="*/ 97 w 191"/>
              <a:gd name="T39" fmla="*/ 17 h 176"/>
              <a:gd name="T40" fmla="*/ 78 w 191"/>
              <a:gd name="T41" fmla="*/ 21 h 176"/>
              <a:gd name="T42" fmla="*/ 70 w 191"/>
              <a:gd name="T43" fmla="*/ 11 h 176"/>
              <a:gd name="T44" fmla="*/ 63 w 191"/>
              <a:gd name="T45" fmla="*/ 4 h 176"/>
              <a:gd name="T46" fmla="*/ 42 w 191"/>
              <a:gd name="T47" fmla="*/ 7 h 176"/>
              <a:gd name="T48" fmla="*/ 27 w 191"/>
              <a:gd name="T49" fmla="*/ 15 h 176"/>
              <a:gd name="T50" fmla="*/ 31 w 191"/>
              <a:gd name="T51" fmla="*/ 26 h 176"/>
              <a:gd name="T52" fmla="*/ 31 w 191"/>
              <a:gd name="T53" fmla="*/ 41 h 176"/>
              <a:gd name="T54" fmla="*/ 23 w 191"/>
              <a:gd name="T55" fmla="*/ 38 h 176"/>
              <a:gd name="T56" fmla="*/ 19 w 191"/>
              <a:gd name="T57" fmla="*/ 23 h 176"/>
              <a:gd name="T58" fmla="*/ 23 w 191"/>
              <a:gd name="T59" fmla="*/ 13 h 176"/>
              <a:gd name="T60" fmla="*/ 23 w 191"/>
              <a:gd name="T61" fmla="*/ 0 h 176"/>
              <a:gd name="T62" fmla="*/ 8 w 191"/>
              <a:gd name="T63" fmla="*/ 17 h 176"/>
              <a:gd name="T64" fmla="*/ 0 w 191"/>
              <a:gd name="T65" fmla="*/ 38 h 176"/>
              <a:gd name="T66" fmla="*/ 0 w 191"/>
              <a:gd name="T67" fmla="*/ 41 h 176"/>
              <a:gd name="T68" fmla="*/ 10 w 191"/>
              <a:gd name="T69" fmla="*/ 47 h 176"/>
              <a:gd name="T70" fmla="*/ 15 w 191"/>
              <a:gd name="T71" fmla="*/ 60 h 176"/>
              <a:gd name="T72" fmla="*/ 17 w 191"/>
              <a:gd name="T73" fmla="*/ 72 h 176"/>
              <a:gd name="T74" fmla="*/ 44 w 191"/>
              <a:gd name="T75" fmla="*/ 77 h 176"/>
              <a:gd name="T76" fmla="*/ 48 w 191"/>
              <a:gd name="T77" fmla="*/ 79 h 176"/>
              <a:gd name="T78" fmla="*/ 49 w 191"/>
              <a:gd name="T79" fmla="*/ 79 h 176"/>
              <a:gd name="T80" fmla="*/ 63 w 191"/>
              <a:gd name="T81" fmla="*/ 89 h 176"/>
              <a:gd name="T82" fmla="*/ 83 w 191"/>
              <a:gd name="T83" fmla="*/ 94 h 176"/>
              <a:gd name="T84" fmla="*/ 80 w 191"/>
              <a:gd name="T85" fmla="*/ 104 h 176"/>
              <a:gd name="T86" fmla="*/ 80 w 191"/>
              <a:gd name="T87" fmla="*/ 113 h 176"/>
              <a:gd name="T88" fmla="*/ 85 w 191"/>
              <a:gd name="T89" fmla="*/ 128 h 176"/>
              <a:gd name="T90" fmla="*/ 85 w 191"/>
              <a:gd name="T91" fmla="*/ 138 h 176"/>
              <a:gd name="T92" fmla="*/ 97 w 191"/>
              <a:gd name="T93" fmla="*/ 166 h 176"/>
              <a:gd name="T94" fmla="*/ 133 w 191"/>
              <a:gd name="T95" fmla="*/ 163 h 176"/>
              <a:gd name="T96" fmla="*/ 136 w 191"/>
              <a:gd name="T97" fmla="*/ 149 h 176"/>
              <a:gd name="T98" fmla="*/ 131 w 191"/>
              <a:gd name="T99" fmla="*/ 125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1" h="176">
                <a:moveTo>
                  <a:pt x="131" y="125"/>
                </a:moveTo>
                <a:lnTo>
                  <a:pt x="135" y="125"/>
                </a:lnTo>
                <a:lnTo>
                  <a:pt x="142" y="125"/>
                </a:lnTo>
                <a:lnTo>
                  <a:pt x="152" y="130"/>
                </a:lnTo>
                <a:lnTo>
                  <a:pt x="155" y="128"/>
                </a:lnTo>
                <a:lnTo>
                  <a:pt x="157" y="125"/>
                </a:lnTo>
                <a:lnTo>
                  <a:pt x="174" y="113"/>
                </a:lnTo>
                <a:lnTo>
                  <a:pt x="180" y="106"/>
                </a:lnTo>
                <a:lnTo>
                  <a:pt x="180" y="106"/>
                </a:lnTo>
                <a:lnTo>
                  <a:pt x="174" y="96"/>
                </a:lnTo>
                <a:lnTo>
                  <a:pt x="174" y="96"/>
                </a:lnTo>
                <a:lnTo>
                  <a:pt x="174" y="89"/>
                </a:lnTo>
                <a:lnTo>
                  <a:pt x="176" y="87"/>
                </a:lnTo>
                <a:lnTo>
                  <a:pt x="176" y="83"/>
                </a:lnTo>
                <a:lnTo>
                  <a:pt x="176" y="83"/>
                </a:lnTo>
                <a:lnTo>
                  <a:pt x="180" y="81"/>
                </a:lnTo>
                <a:lnTo>
                  <a:pt x="180" y="79"/>
                </a:lnTo>
                <a:lnTo>
                  <a:pt x="186" y="76"/>
                </a:lnTo>
                <a:lnTo>
                  <a:pt x="186" y="76"/>
                </a:lnTo>
                <a:lnTo>
                  <a:pt x="186" y="74"/>
                </a:lnTo>
                <a:lnTo>
                  <a:pt x="186" y="72"/>
                </a:lnTo>
                <a:lnTo>
                  <a:pt x="184" y="68"/>
                </a:lnTo>
                <a:lnTo>
                  <a:pt x="184" y="66"/>
                </a:lnTo>
                <a:lnTo>
                  <a:pt x="184" y="66"/>
                </a:lnTo>
                <a:lnTo>
                  <a:pt x="184" y="62"/>
                </a:lnTo>
                <a:lnTo>
                  <a:pt x="186" y="62"/>
                </a:lnTo>
                <a:lnTo>
                  <a:pt x="189" y="58"/>
                </a:lnTo>
                <a:lnTo>
                  <a:pt x="189" y="58"/>
                </a:lnTo>
                <a:lnTo>
                  <a:pt x="191" y="55"/>
                </a:lnTo>
                <a:lnTo>
                  <a:pt x="191" y="53"/>
                </a:lnTo>
                <a:lnTo>
                  <a:pt x="191" y="53"/>
                </a:lnTo>
                <a:lnTo>
                  <a:pt x="191" y="51"/>
                </a:lnTo>
                <a:lnTo>
                  <a:pt x="191" y="51"/>
                </a:lnTo>
                <a:lnTo>
                  <a:pt x="186" y="51"/>
                </a:lnTo>
                <a:lnTo>
                  <a:pt x="178" y="49"/>
                </a:lnTo>
                <a:lnTo>
                  <a:pt x="178" y="49"/>
                </a:lnTo>
                <a:lnTo>
                  <a:pt x="180" y="43"/>
                </a:lnTo>
                <a:lnTo>
                  <a:pt x="180" y="41"/>
                </a:lnTo>
                <a:lnTo>
                  <a:pt x="180" y="40"/>
                </a:lnTo>
                <a:lnTo>
                  <a:pt x="180" y="40"/>
                </a:lnTo>
                <a:lnTo>
                  <a:pt x="180" y="38"/>
                </a:lnTo>
                <a:lnTo>
                  <a:pt x="180" y="34"/>
                </a:lnTo>
                <a:lnTo>
                  <a:pt x="174" y="34"/>
                </a:lnTo>
                <a:lnTo>
                  <a:pt x="170" y="32"/>
                </a:lnTo>
                <a:lnTo>
                  <a:pt x="167" y="30"/>
                </a:lnTo>
                <a:lnTo>
                  <a:pt x="167" y="30"/>
                </a:lnTo>
                <a:lnTo>
                  <a:pt x="159" y="26"/>
                </a:lnTo>
                <a:lnTo>
                  <a:pt x="155" y="24"/>
                </a:lnTo>
                <a:lnTo>
                  <a:pt x="153" y="23"/>
                </a:lnTo>
                <a:lnTo>
                  <a:pt x="153" y="23"/>
                </a:lnTo>
                <a:lnTo>
                  <a:pt x="153" y="23"/>
                </a:lnTo>
                <a:lnTo>
                  <a:pt x="155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17"/>
                </a:lnTo>
                <a:lnTo>
                  <a:pt x="157" y="17"/>
                </a:lnTo>
                <a:lnTo>
                  <a:pt x="157" y="15"/>
                </a:lnTo>
                <a:lnTo>
                  <a:pt x="153" y="15"/>
                </a:lnTo>
                <a:lnTo>
                  <a:pt x="150" y="15"/>
                </a:lnTo>
                <a:lnTo>
                  <a:pt x="146" y="17"/>
                </a:lnTo>
                <a:lnTo>
                  <a:pt x="146" y="17"/>
                </a:lnTo>
                <a:lnTo>
                  <a:pt x="138" y="17"/>
                </a:lnTo>
                <a:lnTo>
                  <a:pt x="135" y="17"/>
                </a:lnTo>
                <a:lnTo>
                  <a:pt x="133" y="19"/>
                </a:lnTo>
                <a:lnTo>
                  <a:pt x="131" y="21"/>
                </a:lnTo>
                <a:lnTo>
                  <a:pt x="131" y="21"/>
                </a:lnTo>
                <a:lnTo>
                  <a:pt x="129" y="23"/>
                </a:lnTo>
                <a:lnTo>
                  <a:pt x="125" y="23"/>
                </a:lnTo>
                <a:lnTo>
                  <a:pt x="116" y="23"/>
                </a:lnTo>
                <a:lnTo>
                  <a:pt x="116" y="23"/>
                </a:lnTo>
                <a:lnTo>
                  <a:pt x="112" y="23"/>
                </a:lnTo>
                <a:lnTo>
                  <a:pt x="108" y="21"/>
                </a:lnTo>
                <a:lnTo>
                  <a:pt x="108" y="21"/>
                </a:lnTo>
                <a:lnTo>
                  <a:pt x="108" y="21"/>
                </a:lnTo>
                <a:lnTo>
                  <a:pt x="104" y="17"/>
                </a:lnTo>
                <a:lnTo>
                  <a:pt x="104" y="17"/>
                </a:lnTo>
                <a:lnTo>
                  <a:pt x="102" y="17"/>
                </a:lnTo>
                <a:lnTo>
                  <a:pt x="102" y="17"/>
                </a:lnTo>
                <a:lnTo>
                  <a:pt x="99" y="15"/>
                </a:lnTo>
                <a:lnTo>
                  <a:pt x="97" y="17"/>
                </a:lnTo>
                <a:lnTo>
                  <a:pt x="89" y="17"/>
                </a:lnTo>
                <a:lnTo>
                  <a:pt x="85" y="19"/>
                </a:lnTo>
                <a:lnTo>
                  <a:pt x="80" y="21"/>
                </a:lnTo>
                <a:lnTo>
                  <a:pt x="78" y="21"/>
                </a:lnTo>
                <a:lnTo>
                  <a:pt x="74" y="17"/>
                </a:lnTo>
                <a:lnTo>
                  <a:pt x="74" y="17"/>
                </a:lnTo>
                <a:lnTo>
                  <a:pt x="72" y="15"/>
                </a:lnTo>
                <a:lnTo>
                  <a:pt x="70" y="11"/>
                </a:lnTo>
                <a:lnTo>
                  <a:pt x="68" y="7"/>
                </a:lnTo>
                <a:lnTo>
                  <a:pt x="66" y="6"/>
                </a:lnTo>
                <a:lnTo>
                  <a:pt x="66" y="6"/>
                </a:lnTo>
                <a:lnTo>
                  <a:pt x="63" y="4"/>
                </a:lnTo>
                <a:lnTo>
                  <a:pt x="59" y="4"/>
                </a:lnTo>
                <a:lnTo>
                  <a:pt x="51" y="6"/>
                </a:lnTo>
                <a:lnTo>
                  <a:pt x="51" y="6"/>
                </a:lnTo>
                <a:lnTo>
                  <a:pt x="42" y="7"/>
                </a:lnTo>
                <a:lnTo>
                  <a:pt x="32" y="9"/>
                </a:lnTo>
                <a:lnTo>
                  <a:pt x="32" y="9"/>
                </a:lnTo>
                <a:lnTo>
                  <a:pt x="29" y="13"/>
                </a:lnTo>
                <a:lnTo>
                  <a:pt x="27" y="15"/>
                </a:lnTo>
                <a:lnTo>
                  <a:pt x="27" y="19"/>
                </a:lnTo>
                <a:lnTo>
                  <a:pt x="27" y="23"/>
                </a:lnTo>
                <a:lnTo>
                  <a:pt x="27" y="23"/>
                </a:lnTo>
                <a:lnTo>
                  <a:pt x="31" y="26"/>
                </a:lnTo>
                <a:lnTo>
                  <a:pt x="32" y="32"/>
                </a:lnTo>
                <a:lnTo>
                  <a:pt x="32" y="38"/>
                </a:lnTo>
                <a:lnTo>
                  <a:pt x="32" y="40"/>
                </a:lnTo>
                <a:lnTo>
                  <a:pt x="31" y="41"/>
                </a:lnTo>
                <a:lnTo>
                  <a:pt x="31" y="41"/>
                </a:lnTo>
                <a:lnTo>
                  <a:pt x="27" y="41"/>
                </a:lnTo>
                <a:lnTo>
                  <a:pt x="25" y="41"/>
                </a:lnTo>
                <a:lnTo>
                  <a:pt x="23" y="38"/>
                </a:lnTo>
                <a:lnTo>
                  <a:pt x="21" y="36"/>
                </a:lnTo>
                <a:lnTo>
                  <a:pt x="19" y="28"/>
                </a:lnTo>
                <a:lnTo>
                  <a:pt x="19" y="26"/>
                </a:lnTo>
                <a:lnTo>
                  <a:pt x="19" y="23"/>
                </a:lnTo>
                <a:lnTo>
                  <a:pt x="19" y="23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6"/>
                </a:lnTo>
                <a:lnTo>
                  <a:pt x="23" y="2"/>
                </a:lnTo>
                <a:lnTo>
                  <a:pt x="23" y="0"/>
                </a:lnTo>
                <a:lnTo>
                  <a:pt x="12" y="9"/>
                </a:lnTo>
                <a:lnTo>
                  <a:pt x="12" y="9"/>
                </a:lnTo>
                <a:lnTo>
                  <a:pt x="8" y="13"/>
                </a:lnTo>
                <a:lnTo>
                  <a:pt x="8" y="17"/>
                </a:lnTo>
                <a:lnTo>
                  <a:pt x="6" y="24"/>
                </a:lnTo>
                <a:lnTo>
                  <a:pt x="6" y="24"/>
                </a:lnTo>
                <a:lnTo>
                  <a:pt x="4" y="30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41"/>
                </a:lnTo>
                <a:lnTo>
                  <a:pt x="0" y="41"/>
                </a:lnTo>
                <a:lnTo>
                  <a:pt x="4" y="41"/>
                </a:lnTo>
                <a:lnTo>
                  <a:pt x="8" y="43"/>
                </a:lnTo>
                <a:lnTo>
                  <a:pt x="10" y="47"/>
                </a:lnTo>
                <a:lnTo>
                  <a:pt x="12" y="51"/>
                </a:lnTo>
                <a:lnTo>
                  <a:pt x="12" y="51"/>
                </a:lnTo>
                <a:lnTo>
                  <a:pt x="14" y="55"/>
                </a:lnTo>
                <a:lnTo>
                  <a:pt x="15" y="60"/>
                </a:lnTo>
                <a:lnTo>
                  <a:pt x="15" y="66"/>
                </a:lnTo>
                <a:lnTo>
                  <a:pt x="15" y="70"/>
                </a:lnTo>
                <a:lnTo>
                  <a:pt x="15" y="70"/>
                </a:lnTo>
                <a:lnTo>
                  <a:pt x="17" y="72"/>
                </a:lnTo>
                <a:lnTo>
                  <a:pt x="23" y="74"/>
                </a:lnTo>
                <a:lnTo>
                  <a:pt x="31" y="76"/>
                </a:lnTo>
                <a:lnTo>
                  <a:pt x="40" y="76"/>
                </a:lnTo>
                <a:lnTo>
                  <a:pt x="44" y="77"/>
                </a:lnTo>
                <a:lnTo>
                  <a:pt x="46" y="79"/>
                </a:lnTo>
                <a:lnTo>
                  <a:pt x="46" y="79"/>
                </a:lnTo>
                <a:lnTo>
                  <a:pt x="48" y="79"/>
                </a:lnTo>
                <a:lnTo>
                  <a:pt x="48" y="79"/>
                </a:lnTo>
                <a:lnTo>
                  <a:pt x="49" y="81"/>
                </a:lnTo>
                <a:lnTo>
                  <a:pt x="49" y="81"/>
                </a:lnTo>
                <a:lnTo>
                  <a:pt x="49" y="79"/>
                </a:lnTo>
                <a:lnTo>
                  <a:pt x="49" y="79"/>
                </a:lnTo>
                <a:lnTo>
                  <a:pt x="53" y="85"/>
                </a:lnTo>
                <a:lnTo>
                  <a:pt x="55" y="87"/>
                </a:lnTo>
                <a:lnTo>
                  <a:pt x="57" y="89"/>
                </a:lnTo>
                <a:lnTo>
                  <a:pt x="63" y="89"/>
                </a:lnTo>
                <a:lnTo>
                  <a:pt x="63" y="89"/>
                </a:lnTo>
                <a:lnTo>
                  <a:pt x="83" y="89"/>
                </a:lnTo>
                <a:lnTo>
                  <a:pt x="83" y="89"/>
                </a:lnTo>
                <a:lnTo>
                  <a:pt x="83" y="94"/>
                </a:lnTo>
                <a:lnTo>
                  <a:pt x="82" y="96"/>
                </a:lnTo>
                <a:lnTo>
                  <a:pt x="82" y="100"/>
                </a:lnTo>
                <a:lnTo>
                  <a:pt x="82" y="100"/>
                </a:lnTo>
                <a:lnTo>
                  <a:pt x="80" y="104"/>
                </a:lnTo>
                <a:lnTo>
                  <a:pt x="78" y="108"/>
                </a:lnTo>
                <a:lnTo>
                  <a:pt x="78" y="108"/>
                </a:lnTo>
                <a:lnTo>
                  <a:pt x="80" y="110"/>
                </a:lnTo>
                <a:lnTo>
                  <a:pt x="80" y="113"/>
                </a:lnTo>
                <a:lnTo>
                  <a:pt x="82" y="119"/>
                </a:lnTo>
                <a:lnTo>
                  <a:pt x="82" y="119"/>
                </a:lnTo>
                <a:lnTo>
                  <a:pt x="82" y="125"/>
                </a:lnTo>
                <a:lnTo>
                  <a:pt x="85" y="128"/>
                </a:lnTo>
                <a:lnTo>
                  <a:pt x="85" y="128"/>
                </a:lnTo>
                <a:lnTo>
                  <a:pt x="87" y="132"/>
                </a:lnTo>
                <a:lnTo>
                  <a:pt x="87" y="134"/>
                </a:lnTo>
                <a:lnTo>
                  <a:pt x="85" y="138"/>
                </a:lnTo>
                <a:lnTo>
                  <a:pt x="85" y="138"/>
                </a:lnTo>
                <a:lnTo>
                  <a:pt x="85" y="138"/>
                </a:lnTo>
                <a:lnTo>
                  <a:pt x="87" y="151"/>
                </a:lnTo>
                <a:lnTo>
                  <a:pt x="97" y="166"/>
                </a:lnTo>
                <a:lnTo>
                  <a:pt x="99" y="176"/>
                </a:lnTo>
                <a:lnTo>
                  <a:pt x="112" y="174"/>
                </a:lnTo>
                <a:lnTo>
                  <a:pt x="118" y="176"/>
                </a:lnTo>
                <a:lnTo>
                  <a:pt x="133" y="163"/>
                </a:lnTo>
                <a:lnTo>
                  <a:pt x="135" y="159"/>
                </a:lnTo>
                <a:lnTo>
                  <a:pt x="142" y="155"/>
                </a:lnTo>
                <a:lnTo>
                  <a:pt x="142" y="153"/>
                </a:lnTo>
                <a:lnTo>
                  <a:pt x="136" y="149"/>
                </a:lnTo>
                <a:lnTo>
                  <a:pt x="133" y="136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8" name="Freeform 36">
            <a:extLst>
              <a:ext uri="{FF2B5EF4-FFF2-40B4-BE49-F238E27FC236}">
                <a16:creationId xmlns:a16="http://schemas.microsoft.com/office/drawing/2014/main" id="{ECEF38C9-FAC2-414B-8DFE-0772CFD5726A}"/>
              </a:ext>
            </a:extLst>
          </p:cNvPr>
          <p:cNvSpPr>
            <a:spLocks/>
          </p:cNvSpPr>
          <p:nvPr userDrawn="1"/>
        </p:nvSpPr>
        <p:spPr bwMode="auto">
          <a:xfrm>
            <a:off x="9255591" y="3831494"/>
            <a:ext cx="356348" cy="279433"/>
          </a:xfrm>
          <a:custGeom>
            <a:avLst/>
            <a:gdLst>
              <a:gd name="T0" fmla="*/ 152 w 191"/>
              <a:gd name="T1" fmla="*/ 130 h 176"/>
              <a:gd name="T2" fmla="*/ 180 w 191"/>
              <a:gd name="T3" fmla="*/ 106 h 176"/>
              <a:gd name="T4" fmla="*/ 174 w 191"/>
              <a:gd name="T5" fmla="*/ 89 h 176"/>
              <a:gd name="T6" fmla="*/ 180 w 191"/>
              <a:gd name="T7" fmla="*/ 81 h 176"/>
              <a:gd name="T8" fmla="*/ 186 w 191"/>
              <a:gd name="T9" fmla="*/ 74 h 176"/>
              <a:gd name="T10" fmla="*/ 184 w 191"/>
              <a:gd name="T11" fmla="*/ 66 h 176"/>
              <a:gd name="T12" fmla="*/ 189 w 191"/>
              <a:gd name="T13" fmla="*/ 58 h 176"/>
              <a:gd name="T14" fmla="*/ 191 w 191"/>
              <a:gd name="T15" fmla="*/ 51 h 176"/>
              <a:gd name="T16" fmla="*/ 178 w 191"/>
              <a:gd name="T17" fmla="*/ 49 h 176"/>
              <a:gd name="T18" fmla="*/ 180 w 191"/>
              <a:gd name="T19" fmla="*/ 40 h 176"/>
              <a:gd name="T20" fmla="*/ 170 w 191"/>
              <a:gd name="T21" fmla="*/ 32 h 176"/>
              <a:gd name="T22" fmla="*/ 155 w 191"/>
              <a:gd name="T23" fmla="*/ 24 h 176"/>
              <a:gd name="T24" fmla="*/ 155 w 191"/>
              <a:gd name="T25" fmla="*/ 21 h 176"/>
              <a:gd name="T26" fmla="*/ 157 w 191"/>
              <a:gd name="T27" fmla="*/ 17 h 176"/>
              <a:gd name="T28" fmla="*/ 146 w 191"/>
              <a:gd name="T29" fmla="*/ 17 h 176"/>
              <a:gd name="T30" fmla="*/ 133 w 191"/>
              <a:gd name="T31" fmla="*/ 19 h 176"/>
              <a:gd name="T32" fmla="*/ 125 w 191"/>
              <a:gd name="T33" fmla="*/ 23 h 176"/>
              <a:gd name="T34" fmla="*/ 108 w 191"/>
              <a:gd name="T35" fmla="*/ 21 h 176"/>
              <a:gd name="T36" fmla="*/ 104 w 191"/>
              <a:gd name="T37" fmla="*/ 17 h 176"/>
              <a:gd name="T38" fmla="*/ 97 w 191"/>
              <a:gd name="T39" fmla="*/ 17 h 176"/>
              <a:gd name="T40" fmla="*/ 78 w 191"/>
              <a:gd name="T41" fmla="*/ 21 h 176"/>
              <a:gd name="T42" fmla="*/ 70 w 191"/>
              <a:gd name="T43" fmla="*/ 11 h 176"/>
              <a:gd name="T44" fmla="*/ 63 w 191"/>
              <a:gd name="T45" fmla="*/ 4 h 176"/>
              <a:gd name="T46" fmla="*/ 42 w 191"/>
              <a:gd name="T47" fmla="*/ 7 h 176"/>
              <a:gd name="T48" fmla="*/ 27 w 191"/>
              <a:gd name="T49" fmla="*/ 15 h 176"/>
              <a:gd name="T50" fmla="*/ 31 w 191"/>
              <a:gd name="T51" fmla="*/ 26 h 176"/>
              <a:gd name="T52" fmla="*/ 31 w 191"/>
              <a:gd name="T53" fmla="*/ 41 h 176"/>
              <a:gd name="T54" fmla="*/ 23 w 191"/>
              <a:gd name="T55" fmla="*/ 38 h 176"/>
              <a:gd name="T56" fmla="*/ 19 w 191"/>
              <a:gd name="T57" fmla="*/ 23 h 176"/>
              <a:gd name="T58" fmla="*/ 23 w 191"/>
              <a:gd name="T59" fmla="*/ 13 h 176"/>
              <a:gd name="T60" fmla="*/ 23 w 191"/>
              <a:gd name="T61" fmla="*/ 0 h 176"/>
              <a:gd name="T62" fmla="*/ 8 w 191"/>
              <a:gd name="T63" fmla="*/ 17 h 176"/>
              <a:gd name="T64" fmla="*/ 0 w 191"/>
              <a:gd name="T65" fmla="*/ 38 h 176"/>
              <a:gd name="T66" fmla="*/ 0 w 191"/>
              <a:gd name="T67" fmla="*/ 41 h 176"/>
              <a:gd name="T68" fmla="*/ 10 w 191"/>
              <a:gd name="T69" fmla="*/ 47 h 176"/>
              <a:gd name="T70" fmla="*/ 15 w 191"/>
              <a:gd name="T71" fmla="*/ 60 h 176"/>
              <a:gd name="T72" fmla="*/ 17 w 191"/>
              <a:gd name="T73" fmla="*/ 72 h 176"/>
              <a:gd name="T74" fmla="*/ 44 w 191"/>
              <a:gd name="T75" fmla="*/ 77 h 176"/>
              <a:gd name="T76" fmla="*/ 48 w 191"/>
              <a:gd name="T77" fmla="*/ 79 h 176"/>
              <a:gd name="T78" fmla="*/ 49 w 191"/>
              <a:gd name="T79" fmla="*/ 79 h 176"/>
              <a:gd name="T80" fmla="*/ 63 w 191"/>
              <a:gd name="T81" fmla="*/ 89 h 176"/>
              <a:gd name="T82" fmla="*/ 83 w 191"/>
              <a:gd name="T83" fmla="*/ 94 h 176"/>
              <a:gd name="T84" fmla="*/ 80 w 191"/>
              <a:gd name="T85" fmla="*/ 104 h 176"/>
              <a:gd name="T86" fmla="*/ 80 w 191"/>
              <a:gd name="T87" fmla="*/ 113 h 176"/>
              <a:gd name="T88" fmla="*/ 85 w 191"/>
              <a:gd name="T89" fmla="*/ 128 h 176"/>
              <a:gd name="T90" fmla="*/ 85 w 191"/>
              <a:gd name="T91" fmla="*/ 138 h 176"/>
              <a:gd name="T92" fmla="*/ 97 w 191"/>
              <a:gd name="T93" fmla="*/ 166 h 176"/>
              <a:gd name="T94" fmla="*/ 133 w 191"/>
              <a:gd name="T95" fmla="*/ 163 h 176"/>
              <a:gd name="T96" fmla="*/ 136 w 191"/>
              <a:gd name="T97" fmla="*/ 149 h 176"/>
              <a:gd name="T98" fmla="*/ 131 w 191"/>
              <a:gd name="T99" fmla="*/ 125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1" h="176">
                <a:moveTo>
                  <a:pt x="131" y="125"/>
                </a:moveTo>
                <a:lnTo>
                  <a:pt x="135" y="125"/>
                </a:lnTo>
                <a:lnTo>
                  <a:pt x="142" y="125"/>
                </a:lnTo>
                <a:lnTo>
                  <a:pt x="152" y="130"/>
                </a:lnTo>
                <a:lnTo>
                  <a:pt x="155" y="128"/>
                </a:lnTo>
                <a:lnTo>
                  <a:pt x="157" y="125"/>
                </a:lnTo>
                <a:lnTo>
                  <a:pt x="174" y="113"/>
                </a:lnTo>
                <a:lnTo>
                  <a:pt x="180" y="106"/>
                </a:lnTo>
                <a:lnTo>
                  <a:pt x="180" y="106"/>
                </a:lnTo>
                <a:lnTo>
                  <a:pt x="174" y="96"/>
                </a:lnTo>
                <a:lnTo>
                  <a:pt x="174" y="96"/>
                </a:lnTo>
                <a:lnTo>
                  <a:pt x="174" y="89"/>
                </a:lnTo>
                <a:lnTo>
                  <a:pt x="176" y="87"/>
                </a:lnTo>
                <a:lnTo>
                  <a:pt x="176" y="83"/>
                </a:lnTo>
                <a:lnTo>
                  <a:pt x="176" y="83"/>
                </a:lnTo>
                <a:lnTo>
                  <a:pt x="180" y="81"/>
                </a:lnTo>
                <a:lnTo>
                  <a:pt x="180" y="79"/>
                </a:lnTo>
                <a:lnTo>
                  <a:pt x="186" y="76"/>
                </a:lnTo>
                <a:lnTo>
                  <a:pt x="186" y="76"/>
                </a:lnTo>
                <a:lnTo>
                  <a:pt x="186" y="74"/>
                </a:lnTo>
                <a:lnTo>
                  <a:pt x="186" y="72"/>
                </a:lnTo>
                <a:lnTo>
                  <a:pt x="184" y="68"/>
                </a:lnTo>
                <a:lnTo>
                  <a:pt x="184" y="66"/>
                </a:lnTo>
                <a:lnTo>
                  <a:pt x="184" y="66"/>
                </a:lnTo>
                <a:lnTo>
                  <a:pt x="184" y="62"/>
                </a:lnTo>
                <a:lnTo>
                  <a:pt x="186" y="62"/>
                </a:lnTo>
                <a:lnTo>
                  <a:pt x="189" y="58"/>
                </a:lnTo>
                <a:lnTo>
                  <a:pt x="189" y="58"/>
                </a:lnTo>
                <a:lnTo>
                  <a:pt x="191" y="55"/>
                </a:lnTo>
                <a:lnTo>
                  <a:pt x="191" y="53"/>
                </a:lnTo>
                <a:lnTo>
                  <a:pt x="191" y="53"/>
                </a:lnTo>
                <a:lnTo>
                  <a:pt x="191" y="51"/>
                </a:lnTo>
                <a:lnTo>
                  <a:pt x="191" y="51"/>
                </a:lnTo>
                <a:lnTo>
                  <a:pt x="186" y="51"/>
                </a:lnTo>
                <a:lnTo>
                  <a:pt x="178" y="49"/>
                </a:lnTo>
                <a:lnTo>
                  <a:pt x="178" y="49"/>
                </a:lnTo>
                <a:lnTo>
                  <a:pt x="180" y="43"/>
                </a:lnTo>
                <a:lnTo>
                  <a:pt x="180" y="41"/>
                </a:lnTo>
                <a:lnTo>
                  <a:pt x="180" y="40"/>
                </a:lnTo>
                <a:lnTo>
                  <a:pt x="180" y="40"/>
                </a:lnTo>
                <a:lnTo>
                  <a:pt x="180" y="38"/>
                </a:lnTo>
                <a:lnTo>
                  <a:pt x="180" y="34"/>
                </a:lnTo>
                <a:lnTo>
                  <a:pt x="174" y="34"/>
                </a:lnTo>
                <a:lnTo>
                  <a:pt x="170" y="32"/>
                </a:lnTo>
                <a:lnTo>
                  <a:pt x="167" y="30"/>
                </a:lnTo>
                <a:lnTo>
                  <a:pt x="167" y="30"/>
                </a:lnTo>
                <a:lnTo>
                  <a:pt x="159" y="26"/>
                </a:lnTo>
                <a:lnTo>
                  <a:pt x="155" y="24"/>
                </a:lnTo>
                <a:lnTo>
                  <a:pt x="153" y="23"/>
                </a:lnTo>
                <a:lnTo>
                  <a:pt x="153" y="23"/>
                </a:lnTo>
                <a:lnTo>
                  <a:pt x="153" y="23"/>
                </a:lnTo>
                <a:lnTo>
                  <a:pt x="155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17"/>
                </a:lnTo>
                <a:lnTo>
                  <a:pt x="157" y="17"/>
                </a:lnTo>
                <a:lnTo>
                  <a:pt x="157" y="15"/>
                </a:lnTo>
                <a:lnTo>
                  <a:pt x="153" y="15"/>
                </a:lnTo>
                <a:lnTo>
                  <a:pt x="150" y="15"/>
                </a:lnTo>
                <a:lnTo>
                  <a:pt x="146" y="17"/>
                </a:lnTo>
                <a:lnTo>
                  <a:pt x="146" y="17"/>
                </a:lnTo>
                <a:lnTo>
                  <a:pt x="138" y="17"/>
                </a:lnTo>
                <a:lnTo>
                  <a:pt x="135" y="17"/>
                </a:lnTo>
                <a:lnTo>
                  <a:pt x="133" y="19"/>
                </a:lnTo>
                <a:lnTo>
                  <a:pt x="131" y="21"/>
                </a:lnTo>
                <a:lnTo>
                  <a:pt x="131" y="21"/>
                </a:lnTo>
                <a:lnTo>
                  <a:pt x="129" y="23"/>
                </a:lnTo>
                <a:lnTo>
                  <a:pt x="125" y="23"/>
                </a:lnTo>
                <a:lnTo>
                  <a:pt x="116" y="23"/>
                </a:lnTo>
                <a:lnTo>
                  <a:pt x="116" y="23"/>
                </a:lnTo>
                <a:lnTo>
                  <a:pt x="112" y="23"/>
                </a:lnTo>
                <a:lnTo>
                  <a:pt x="108" y="21"/>
                </a:lnTo>
                <a:lnTo>
                  <a:pt x="108" y="21"/>
                </a:lnTo>
                <a:lnTo>
                  <a:pt x="108" y="21"/>
                </a:lnTo>
                <a:lnTo>
                  <a:pt x="104" y="17"/>
                </a:lnTo>
                <a:lnTo>
                  <a:pt x="104" y="17"/>
                </a:lnTo>
                <a:lnTo>
                  <a:pt x="102" y="17"/>
                </a:lnTo>
                <a:lnTo>
                  <a:pt x="102" y="17"/>
                </a:lnTo>
                <a:lnTo>
                  <a:pt x="99" y="15"/>
                </a:lnTo>
                <a:lnTo>
                  <a:pt x="97" y="17"/>
                </a:lnTo>
                <a:lnTo>
                  <a:pt x="89" y="17"/>
                </a:lnTo>
                <a:lnTo>
                  <a:pt x="85" y="19"/>
                </a:lnTo>
                <a:lnTo>
                  <a:pt x="80" y="21"/>
                </a:lnTo>
                <a:lnTo>
                  <a:pt x="78" y="21"/>
                </a:lnTo>
                <a:lnTo>
                  <a:pt x="74" y="17"/>
                </a:lnTo>
                <a:lnTo>
                  <a:pt x="74" y="17"/>
                </a:lnTo>
                <a:lnTo>
                  <a:pt x="72" y="15"/>
                </a:lnTo>
                <a:lnTo>
                  <a:pt x="70" y="11"/>
                </a:lnTo>
                <a:lnTo>
                  <a:pt x="68" y="7"/>
                </a:lnTo>
                <a:lnTo>
                  <a:pt x="66" y="6"/>
                </a:lnTo>
                <a:lnTo>
                  <a:pt x="66" y="6"/>
                </a:lnTo>
                <a:lnTo>
                  <a:pt x="63" y="4"/>
                </a:lnTo>
                <a:lnTo>
                  <a:pt x="59" y="4"/>
                </a:lnTo>
                <a:lnTo>
                  <a:pt x="51" y="6"/>
                </a:lnTo>
                <a:lnTo>
                  <a:pt x="51" y="6"/>
                </a:lnTo>
                <a:lnTo>
                  <a:pt x="42" y="7"/>
                </a:lnTo>
                <a:lnTo>
                  <a:pt x="32" y="9"/>
                </a:lnTo>
                <a:lnTo>
                  <a:pt x="32" y="9"/>
                </a:lnTo>
                <a:lnTo>
                  <a:pt x="29" y="13"/>
                </a:lnTo>
                <a:lnTo>
                  <a:pt x="27" y="15"/>
                </a:lnTo>
                <a:lnTo>
                  <a:pt x="27" y="19"/>
                </a:lnTo>
                <a:lnTo>
                  <a:pt x="27" y="23"/>
                </a:lnTo>
                <a:lnTo>
                  <a:pt x="27" y="23"/>
                </a:lnTo>
                <a:lnTo>
                  <a:pt x="31" y="26"/>
                </a:lnTo>
                <a:lnTo>
                  <a:pt x="32" y="32"/>
                </a:lnTo>
                <a:lnTo>
                  <a:pt x="32" y="38"/>
                </a:lnTo>
                <a:lnTo>
                  <a:pt x="32" y="40"/>
                </a:lnTo>
                <a:lnTo>
                  <a:pt x="31" y="41"/>
                </a:lnTo>
                <a:lnTo>
                  <a:pt x="31" y="41"/>
                </a:lnTo>
                <a:lnTo>
                  <a:pt x="27" y="41"/>
                </a:lnTo>
                <a:lnTo>
                  <a:pt x="25" y="41"/>
                </a:lnTo>
                <a:lnTo>
                  <a:pt x="23" y="38"/>
                </a:lnTo>
                <a:lnTo>
                  <a:pt x="21" y="36"/>
                </a:lnTo>
                <a:lnTo>
                  <a:pt x="19" y="28"/>
                </a:lnTo>
                <a:lnTo>
                  <a:pt x="19" y="26"/>
                </a:lnTo>
                <a:lnTo>
                  <a:pt x="19" y="23"/>
                </a:lnTo>
                <a:lnTo>
                  <a:pt x="19" y="23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3" y="13"/>
                </a:lnTo>
                <a:lnTo>
                  <a:pt x="23" y="6"/>
                </a:lnTo>
                <a:lnTo>
                  <a:pt x="23" y="2"/>
                </a:lnTo>
                <a:lnTo>
                  <a:pt x="23" y="0"/>
                </a:lnTo>
                <a:lnTo>
                  <a:pt x="12" y="9"/>
                </a:lnTo>
                <a:lnTo>
                  <a:pt x="12" y="9"/>
                </a:lnTo>
                <a:lnTo>
                  <a:pt x="8" y="13"/>
                </a:lnTo>
                <a:lnTo>
                  <a:pt x="8" y="17"/>
                </a:lnTo>
                <a:lnTo>
                  <a:pt x="6" y="24"/>
                </a:lnTo>
                <a:lnTo>
                  <a:pt x="6" y="24"/>
                </a:lnTo>
                <a:lnTo>
                  <a:pt x="4" y="30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41"/>
                </a:lnTo>
                <a:lnTo>
                  <a:pt x="0" y="41"/>
                </a:lnTo>
                <a:lnTo>
                  <a:pt x="4" y="41"/>
                </a:lnTo>
                <a:lnTo>
                  <a:pt x="8" y="43"/>
                </a:lnTo>
                <a:lnTo>
                  <a:pt x="10" y="47"/>
                </a:lnTo>
                <a:lnTo>
                  <a:pt x="12" y="51"/>
                </a:lnTo>
                <a:lnTo>
                  <a:pt x="12" y="51"/>
                </a:lnTo>
                <a:lnTo>
                  <a:pt x="14" y="55"/>
                </a:lnTo>
                <a:lnTo>
                  <a:pt x="15" y="60"/>
                </a:lnTo>
                <a:lnTo>
                  <a:pt x="15" y="66"/>
                </a:lnTo>
                <a:lnTo>
                  <a:pt x="15" y="70"/>
                </a:lnTo>
                <a:lnTo>
                  <a:pt x="15" y="70"/>
                </a:lnTo>
                <a:lnTo>
                  <a:pt x="17" y="72"/>
                </a:lnTo>
                <a:lnTo>
                  <a:pt x="23" y="74"/>
                </a:lnTo>
                <a:lnTo>
                  <a:pt x="31" y="76"/>
                </a:lnTo>
                <a:lnTo>
                  <a:pt x="40" y="76"/>
                </a:lnTo>
                <a:lnTo>
                  <a:pt x="44" y="77"/>
                </a:lnTo>
                <a:lnTo>
                  <a:pt x="46" y="79"/>
                </a:lnTo>
                <a:lnTo>
                  <a:pt x="46" y="79"/>
                </a:lnTo>
                <a:lnTo>
                  <a:pt x="48" y="79"/>
                </a:lnTo>
                <a:lnTo>
                  <a:pt x="48" y="79"/>
                </a:lnTo>
                <a:lnTo>
                  <a:pt x="49" y="81"/>
                </a:lnTo>
                <a:lnTo>
                  <a:pt x="49" y="81"/>
                </a:lnTo>
                <a:lnTo>
                  <a:pt x="49" y="79"/>
                </a:lnTo>
                <a:lnTo>
                  <a:pt x="49" y="79"/>
                </a:lnTo>
                <a:lnTo>
                  <a:pt x="53" y="85"/>
                </a:lnTo>
                <a:lnTo>
                  <a:pt x="55" y="87"/>
                </a:lnTo>
                <a:lnTo>
                  <a:pt x="57" y="89"/>
                </a:lnTo>
                <a:lnTo>
                  <a:pt x="63" y="89"/>
                </a:lnTo>
                <a:lnTo>
                  <a:pt x="63" y="89"/>
                </a:lnTo>
                <a:lnTo>
                  <a:pt x="83" y="89"/>
                </a:lnTo>
                <a:lnTo>
                  <a:pt x="83" y="89"/>
                </a:lnTo>
                <a:lnTo>
                  <a:pt x="83" y="94"/>
                </a:lnTo>
                <a:lnTo>
                  <a:pt x="82" y="96"/>
                </a:lnTo>
                <a:lnTo>
                  <a:pt x="82" y="100"/>
                </a:lnTo>
                <a:lnTo>
                  <a:pt x="82" y="100"/>
                </a:lnTo>
                <a:lnTo>
                  <a:pt x="80" y="104"/>
                </a:lnTo>
                <a:lnTo>
                  <a:pt x="78" y="108"/>
                </a:lnTo>
                <a:lnTo>
                  <a:pt x="78" y="108"/>
                </a:lnTo>
                <a:lnTo>
                  <a:pt x="80" y="110"/>
                </a:lnTo>
                <a:lnTo>
                  <a:pt x="80" y="113"/>
                </a:lnTo>
                <a:lnTo>
                  <a:pt x="82" y="119"/>
                </a:lnTo>
                <a:lnTo>
                  <a:pt x="82" y="119"/>
                </a:lnTo>
                <a:lnTo>
                  <a:pt x="82" y="125"/>
                </a:lnTo>
                <a:lnTo>
                  <a:pt x="85" y="128"/>
                </a:lnTo>
                <a:lnTo>
                  <a:pt x="85" y="128"/>
                </a:lnTo>
                <a:lnTo>
                  <a:pt x="87" y="132"/>
                </a:lnTo>
                <a:lnTo>
                  <a:pt x="87" y="134"/>
                </a:lnTo>
                <a:lnTo>
                  <a:pt x="85" y="138"/>
                </a:lnTo>
                <a:lnTo>
                  <a:pt x="85" y="138"/>
                </a:lnTo>
                <a:lnTo>
                  <a:pt x="85" y="138"/>
                </a:lnTo>
                <a:lnTo>
                  <a:pt x="87" y="151"/>
                </a:lnTo>
                <a:lnTo>
                  <a:pt x="97" y="166"/>
                </a:lnTo>
                <a:lnTo>
                  <a:pt x="99" y="176"/>
                </a:lnTo>
                <a:lnTo>
                  <a:pt x="112" y="174"/>
                </a:lnTo>
                <a:lnTo>
                  <a:pt x="118" y="176"/>
                </a:lnTo>
                <a:lnTo>
                  <a:pt x="133" y="163"/>
                </a:lnTo>
                <a:lnTo>
                  <a:pt x="135" y="159"/>
                </a:lnTo>
                <a:lnTo>
                  <a:pt x="142" y="155"/>
                </a:lnTo>
                <a:lnTo>
                  <a:pt x="142" y="153"/>
                </a:lnTo>
                <a:lnTo>
                  <a:pt x="136" y="149"/>
                </a:lnTo>
                <a:lnTo>
                  <a:pt x="133" y="136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9" name="Freeform 37">
            <a:extLst>
              <a:ext uri="{FF2B5EF4-FFF2-40B4-BE49-F238E27FC236}">
                <a16:creationId xmlns:a16="http://schemas.microsoft.com/office/drawing/2014/main" id="{A64EC34A-B95D-494A-B7D9-AF24C7C01C27}"/>
              </a:ext>
            </a:extLst>
          </p:cNvPr>
          <p:cNvSpPr>
            <a:spLocks/>
          </p:cNvSpPr>
          <p:nvPr userDrawn="1"/>
        </p:nvSpPr>
        <p:spPr bwMode="auto">
          <a:xfrm>
            <a:off x="9572764" y="3852131"/>
            <a:ext cx="18657" cy="20640"/>
          </a:xfrm>
          <a:custGeom>
            <a:avLst/>
            <a:gdLst>
              <a:gd name="T0" fmla="*/ 8 w 10"/>
              <a:gd name="T1" fmla="*/ 11 h 13"/>
              <a:gd name="T2" fmla="*/ 8 w 10"/>
              <a:gd name="T3" fmla="*/ 11 h 13"/>
              <a:gd name="T4" fmla="*/ 6 w 10"/>
              <a:gd name="T5" fmla="*/ 13 h 13"/>
              <a:gd name="T6" fmla="*/ 6 w 10"/>
              <a:gd name="T7" fmla="*/ 13 h 13"/>
              <a:gd name="T8" fmla="*/ 2 w 10"/>
              <a:gd name="T9" fmla="*/ 13 h 13"/>
              <a:gd name="T10" fmla="*/ 2 w 10"/>
              <a:gd name="T11" fmla="*/ 13 h 13"/>
              <a:gd name="T12" fmla="*/ 2 w 10"/>
              <a:gd name="T13" fmla="*/ 11 h 13"/>
              <a:gd name="T14" fmla="*/ 2 w 10"/>
              <a:gd name="T15" fmla="*/ 11 h 13"/>
              <a:gd name="T16" fmla="*/ 0 w 10"/>
              <a:gd name="T17" fmla="*/ 8 h 13"/>
              <a:gd name="T18" fmla="*/ 0 w 10"/>
              <a:gd name="T19" fmla="*/ 2 h 13"/>
              <a:gd name="T20" fmla="*/ 2 w 10"/>
              <a:gd name="T21" fmla="*/ 0 h 13"/>
              <a:gd name="T22" fmla="*/ 2 w 10"/>
              <a:gd name="T23" fmla="*/ 0 h 13"/>
              <a:gd name="T24" fmla="*/ 2 w 10"/>
              <a:gd name="T25" fmla="*/ 0 h 13"/>
              <a:gd name="T26" fmla="*/ 6 w 10"/>
              <a:gd name="T27" fmla="*/ 0 h 13"/>
              <a:gd name="T28" fmla="*/ 6 w 10"/>
              <a:gd name="T29" fmla="*/ 0 h 13"/>
              <a:gd name="T30" fmla="*/ 8 w 10"/>
              <a:gd name="T31" fmla="*/ 4 h 13"/>
              <a:gd name="T32" fmla="*/ 10 w 10"/>
              <a:gd name="T33" fmla="*/ 8 h 13"/>
              <a:gd name="T34" fmla="*/ 8 w 10"/>
              <a:gd name="T35" fmla="*/ 11 h 13"/>
              <a:gd name="T36" fmla="*/ 8 w 10"/>
              <a:gd name="T37" fmla="*/ 11 h 13"/>
              <a:gd name="T38" fmla="*/ 8 w 10"/>
              <a:gd name="T39" fmla="*/ 11 h 13"/>
              <a:gd name="T40" fmla="*/ 8 w 10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3">
                <a:moveTo>
                  <a:pt x="8" y="11"/>
                </a:moveTo>
                <a:lnTo>
                  <a:pt x="8" y="11"/>
                </a:lnTo>
                <a:lnTo>
                  <a:pt x="6" y="13"/>
                </a:lnTo>
                <a:lnTo>
                  <a:pt x="6" y="13"/>
                </a:lnTo>
                <a:lnTo>
                  <a:pt x="2" y="13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0" y="8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8" y="4"/>
                </a:lnTo>
                <a:lnTo>
                  <a:pt x="10" y="8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0" name="Freeform 38">
            <a:extLst>
              <a:ext uri="{FF2B5EF4-FFF2-40B4-BE49-F238E27FC236}">
                <a16:creationId xmlns:a16="http://schemas.microsoft.com/office/drawing/2014/main" id="{A056363F-22F5-D545-A9F9-F59A43A9A102}"/>
              </a:ext>
            </a:extLst>
          </p:cNvPr>
          <p:cNvSpPr>
            <a:spLocks/>
          </p:cNvSpPr>
          <p:nvPr userDrawn="1"/>
        </p:nvSpPr>
        <p:spPr bwMode="auto">
          <a:xfrm>
            <a:off x="9572764" y="3852131"/>
            <a:ext cx="18657" cy="20640"/>
          </a:xfrm>
          <a:custGeom>
            <a:avLst/>
            <a:gdLst>
              <a:gd name="T0" fmla="*/ 8 w 10"/>
              <a:gd name="T1" fmla="*/ 11 h 13"/>
              <a:gd name="T2" fmla="*/ 8 w 10"/>
              <a:gd name="T3" fmla="*/ 11 h 13"/>
              <a:gd name="T4" fmla="*/ 6 w 10"/>
              <a:gd name="T5" fmla="*/ 13 h 13"/>
              <a:gd name="T6" fmla="*/ 6 w 10"/>
              <a:gd name="T7" fmla="*/ 13 h 13"/>
              <a:gd name="T8" fmla="*/ 2 w 10"/>
              <a:gd name="T9" fmla="*/ 13 h 13"/>
              <a:gd name="T10" fmla="*/ 2 w 10"/>
              <a:gd name="T11" fmla="*/ 13 h 13"/>
              <a:gd name="T12" fmla="*/ 2 w 10"/>
              <a:gd name="T13" fmla="*/ 11 h 13"/>
              <a:gd name="T14" fmla="*/ 2 w 10"/>
              <a:gd name="T15" fmla="*/ 11 h 13"/>
              <a:gd name="T16" fmla="*/ 0 w 10"/>
              <a:gd name="T17" fmla="*/ 8 h 13"/>
              <a:gd name="T18" fmla="*/ 0 w 10"/>
              <a:gd name="T19" fmla="*/ 2 h 13"/>
              <a:gd name="T20" fmla="*/ 2 w 10"/>
              <a:gd name="T21" fmla="*/ 0 h 13"/>
              <a:gd name="T22" fmla="*/ 2 w 10"/>
              <a:gd name="T23" fmla="*/ 0 h 13"/>
              <a:gd name="T24" fmla="*/ 2 w 10"/>
              <a:gd name="T25" fmla="*/ 0 h 13"/>
              <a:gd name="T26" fmla="*/ 6 w 10"/>
              <a:gd name="T27" fmla="*/ 0 h 13"/>
              <a:gd name="T28" fmla="*/ 6 w 10"/>
              <a:gd name="T29" fmla="*/ 0 h 13"/>
              <a:gd name="T30" fmla="*/ 8 w 10"/>
              <a:gd name="T31" fmla="*/ 4 h 13"/>
              <a:gd name="T32" fmla="*/ 10 w 10"/>
              <a:gd name="T33" fmla="*/ 8 h 13"/>
              <a:gd name="T34" fmla="*/ 8 w 10"/>
              <a:gd name="T35" fmla="*/ 11 h 13"/>
              <a:gd name="T36" fmla="*/ 8 w 10"/>
              <a:gd name="T37" fmla="*/ 11 h 13"/>
              <a:gd name="T38" fmla="*/ 8 w 10"/>
              <a:gd name="T39" fmla="*/ 11 h 13"/>
              <a:gd name="T40" fmla="*/ 8 w 10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3">
                <a:moveTo>
                  <a:pt x="8" y="11"/>
                </a:moveTo>
                <a:lnTo>
                  <a:pt x="8" y="11"/>
                </a:lnTo>
                <a:lnTo>
                  <a:pt x="6" y="13"/>
                </a:lnTo>
                <a:lnTo>
                  <a:pt x="6" y="13"/>
                </a:lnTo>
                <a:lnTo>
                  <a:pt x="2" y="13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0" y="8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8" y="4"/>
                </a:lnTo>
                <a:lnTo>
                  <a:pt x="10" y="8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1" name="Freeform 39">
            <a:extLst>
              <a:ext uri="{FF2B5EF4-FFF2-40B4-BE49-F238E27FC236}">
                <a16:creationId xmlns:a16="http://schemas.microsoft.com/office/drawing/2014/main" id="{19D74A75-438F-7145-A1C1-4CB683C7E14F}"/>
              </a:ext>
            </a:extLst>
          </p:cNvPr>
          <p:cNvSpPr>
            <a:spLocks/>
          </p:cNvSpPr>
          <p:nvPr userDrawn="1"/>
        </p:nvSpPr>
        <p:spPr bwMode="auto">
          <a:xfrm>
            <a:off x="9576493" y="3915640"/>
            <a:ext cx="125001" cy="185761"/>
          </a:xfrm>
          <a:custGeom>
            <a:avLst/>
            <a:gdLst>
              <a:gd name="T0" fmla="*/ 57 w 67"/>
              <a:gd name="T1" fmla="*/ 110 h 117"/>
              <a:gd name="T2" fmla="*/ 46 w 67"/>
              <a:gd name="T3" fmla="*/ 111 h 117"/>
              <a:gd name="T4" fmla="*/ 38 w 67"/>
              <a:gd name="T5" fmla="*/ 117 h 117"/>
              <a:gd name="T6" fmla="*/ 29 w 67"/>
              <a:gd name="T7" fmla="*/ 110 h 117"/>
              <a:gd name="T8" fmla="*/ 19 w 67"/>
              <a:gd name="T9" fmla="*/ 87 h 117"/>
              <a:gd name="T10" fmla="*/ 23 w 67"/>
              <a:gd name="T11" fmla="*/ 70 h 117"/>
              <a:gd name="T12" fmla="*/ 19 w 67"/>
              <a:gd name="T13" fmla="*/ 64 h 117"/>
              <a:gd name="T14" fmla="*/ 19 w 67"/>
              <a:gd name="T15" fmla="*/ 55 h 117"/>
              <a:gd name="T16" fmla="*/ 8 w 67"/>
              <a:gd name="T17" fmla="*/ 53 h 117"/>
              <a:gd name="T18" fmla="*/ 6 w 67"/>
              <a:gd name="T19" fmla="*/ 49 h 117"/>
              <a:gd name="T20" fmla="*/ 0 w 67"/>
              <a:gd name="T21" fmla="*/ 43 h 117"/>
              <a:gd name="T22" fmla="*/ 0 w 67"/>
              <a:gd name="T23" fmla="*/ 43 h 117"/>
              <a:gd name="T24" fmla="*/ 2 w 67"/>
              <a:gd name="T25" fmla="*/ 36 h 117"/>
              <a:gd name="T26" fmla="*/ 4 w 67"/>
              <a:gd name="T27" fmla="*/ 34 h 117"/>
              <a:gd name="T28" fmla="*/ 4 w 67"/>
              <a:gd name="T29" fmla="*/ 30 h 117"/>
              <a:gd name="T30" fmla="*/ 4 w 67"/>
              <a:gd name="T31" fmla="*/ 30 h 117"/>
              <a:gd name="T32" fmla="*/ 6 w 67"/>
              <a:gd name="T33" fmla="*/ 28 h 117"/>
              <a:gd name="T34" fmla="*/ 8 w 67"/>
              <a:gd name="T35" fmla="*/ 26 h 117"/>
              <a:gd name="T36" fmla="*/ 14 w 67"/>
              <a:gd name="T37" fmla="*/ 24 h 117"/>
              <a:gd name="T38" fmla="*/ 14 w 67"/>
              <a:gd name="T39" fmla="*/ 24 h 117"/>
              <a:gd name="T40" fmla="*/ 14 w 67"/>
              <a:gd name="T41" fmla="*/ 21 h 117"/>
              <a:gd name="T42" fmla="*/ 12 w 67"/>
              <a:gd name="T43" fmla="*/ 19 h 117"/>
              <a:gd name="T44" fmla="*/ 12 w 67"/>
              <a:gd name="T45" fmla="*/ 17 h 117"/>
              <a:gd name="T46" fmla="*/ 10 w 67"/>
              <a:gd name="T47" fmla="*/ 13 h 117"/>
              <a:gd name="T48" fmla="*/ 10 w 67"/>
              <a:gd name="T49" fmla="*/ 13 h 117"/>
              <a:gd name="T50" fmla="*/ 12 w 67"/>
              <a:gd name="T51" fmla="*/ 11 h 117"/>
              <a:gd name="T52" fmla="*/ 14 w 67"/>
              <a:gd name="T53" fmla="*/ 9 h 117"/>
              <a:gd name="T54" fmla="*/ 17 w 67"/>
              <a:gd name="T55" fmla="*/ 5 h 117"/>
              <a:gd name="T56" fmla="*/ 17 w 67"/>
              <a:gd name="T57" fmla="*/ 5 h 117"/>
              <a:gd name="T58" fmla="*/ 19 w 67"/>
              <a:gd name="T59" fmla="*/ 2 h 117"/>
              <a:gd name="T60" fmla="*/ 19 w 67"/>
              <a:gd name="T61" fmla="*/ 0 h 117"/>
              <a:gd name="T62" fmla="*/ 19 w 67"/>
              <a:gd name="T63" fmla="*/ 0 h 117"/>
              <a:gd name="T64" fmla="*/ 23 w 67"/>
              <a:gd name="T65" fmla="*/ 2 h 117"/>
              <a:gd name="T66" fmla="*/ 27 w 67"/>
              <a:gd name="T67" fmla="*/ 4 h 117"/>
              <a:gd name="T68" fmla="*/ 33 w 67"/>
              <a:gd name="T69" fmla="*/ 7 h 117"/>
              <a:gd name="T70" fmla="*/ 33 w 67"/>
              <a:gd name="T71" fmla="*/ 7 h 117"/>
              <a:gd name="T72" fmla="*/ 34 w 67"/>
              <a:gd name="T73" fmla="*/ 9 h 117"/>
              <a:gd name="T74" fmla="*/ 34 w 67"/>
              <a:gd name="T75" fmla="*/ 9 h 117"/>
              <a:gd name="T76" fmla="*/ 38 w 67"/>
              <a:gd name="T77" fmla="*/ 13 h 117"/>
              <a:gd name="T78" fmla="*/ 40 w 67"/>
              <a:gd name="T79" fmla="*/ 17 h 117"/>
              <a:gd name="T80" fmla="*/ 40 w 67"/>
              <a:gd name="T81" fmla="*/ 17 h 117"/>
              <a:gd name="T82" fmla="*/ 42 w 67"/>
              <a:gd name="T83" fmla="*/ 23 h 117"/>
              <a:gd name="T84" fmla="*/ 42 w 67"/>
              <a:gd name="T85" fmla="*/ 26 h 117"/>
              <a:gd name="T86" fmla="*/ 44 w 67"/>
              <a:gd name="T87" fmla="*/ 28 h 117"/>
              <a:gd name="T88" fmla="*/ 44 w 67"/>
              <a:gd name="T89" fmla="*/ 28 h 117"/>
              <a:gd name="T90" fmla="*/ 48 w 67"/>
              <a:gd name="T91" fmla="*/ 30 h 117"/>
              <a:gd name="T92" fmla="*/ 51 w 67"/>
              <a:gd name="T93" fmla="*/ 32 h 117"/>
              <a:gd name="T94" fmla="*/ 51 w 67"/>
              <a:gd name="T95" fmla="*/ 32 h 117"/>
              <a:gd name="T96" fmla="*/ 59 w 67"/>
              <a:gd name="T97" fmla="*/ 38 h 117"/>
              <a:gd name="T98" fmla="*/ 61 w 67"/>
              <a:gd name="T99" fmla="*/ 49 h 117"/>
              <a:gd name="T100" fmla="*/ 48 w 67"/>
              <a:gd name="T101" fmla="*/ 66 h 117"/>
              <a:gd name="T102" fmla="*/ 51 w 67"/>
              <a:gd name="T103" fmla="*/ 77 h 117"/>
              <a:gd name="T104" fmla="*/ 59 w 67"/>
              <a:gd name="T105" fmla="*/ 79 h 117"/>
              <a:gd name="T106" fmla="*/ 61 w 67"/>
              <a:gd name="T107" fmla="*/ 89 h 117"/>
              <a:gd name="T108" fmla="*/ 67 w 67"/>
              <a:gd name="T109" fmla="*/ 104 h 117"/>
              <a:gd name="T110" fmla="*/ 57 w 67"/>
              <a:gd name="T111" fmla="*/ 110 h 117"/>
              <a:gd name="T112" fmla="*/ 57 w 67"/>
              <a:gd name="T113" fmla="*/ 110 h 117"/>
              <a:gd name="T114" fmla="*/ 57 w 67"/>
              <a:gd name="T115" fmla="*/ 11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7" h="117">
                <a:moveTo>
                  <a:pt x="57" y="110"/>
                </a:moveTo>
                <a:lnTo>
                  <a:pt x="46" y="111"/>
                </a:lnTo>
                <a:lnTo>
                  <a:pt x="38" y="117"/>
                </a:lnTo>
                <a:lnTo>
                  <a:pt x="29" y="110"/>
                </a:lnTo>
                <a:lnTo>
                  <a:pt x="19" y="87"/>
                </a:lnTo>
                <a:lnTo>
                  <a:pt x="23" y="70"/>
                </a:lnTo>
                <a:lnTo>
                  <a:pt x="19" y="64"/>
                </a:lnTo>
                <a:lnTo>
                  <a:pt x="19" y="55"/>
                </a:lnTo>
                <a:lnTo>
                  <a:pt x="8" y="53"/>
                </a:lnTo>
                <a:lnTo>
                  <a:pt x="6" y="49"/>
                </a:lnTo>
                <a:lnTo>
                  <a:pt x="0" y="43"/>
                </a:lnTo>
                <a:lnTo>
                  <a:pt x="0" y="43"/>
                </a:lnTo>
                <a:lnTo>
                  <a:pt x="2" y="36"/>
                </a:lnTo>
                <a:lnTo>
                  <a:pt x="4" y="34"/>
                </a:lnTo>
                <a:lnTo>
                  <a:pt x="4" y="30"/>
                </a:lnTo>
                <a:lnTo>
                  <a:pt x="4" y="30"/>
                </a:lnTo>
                <a:lnTo>
                  <a:pt x="6" y="28"/>
                </a:lnTo>
                <a:lnTo>
                  <a:pt x="8" y="26"/>
                </a:lnTo>
                <a:lnTo>
                  <a:pt x="14" y="24"/>
                </a:lnTo>
                <a:lnTo>
                  <a:pt x="14" y="24"/>
                </a:lnTo>
                <a:lnTo>
                  <a:pt x="14" y="21"/>
                </a:lnTo>
                <a:lnTo>
                  <a:pt x="12" y="19"/>
                </a:lnTo>
                <a:lnTo>
                  <a:pt x="12" y="17"/>
                </a:lnTo>
                <a:lnTo>
                  <a:pt x="10" y="13"/>
                </a:lnTo>
                <a:lnTo>
                  <a:pt x="10" y="13"/>
                </a:lnTo>
                <a:lnTo>
                  <a:pt x="12" y="11"/>
                </a:lnTo>
                <a:lnTo>
                  <a:pt x="14" y="9"/>
                </a:lnTo>
                <a:lnTo>
                  <a:pt x="17" y="5"/>
                </a:lnTo>
                <a:lnTo>
                  <a:pt x="17" y="5"/>
                </a:lnTo>
                <a:lnTo>
                  <a:pt x="19" y="2"/>
                </a:lnTo>
                <a:lnTo>
                  <a:pt x="19" y="0"/>
                </a:lnTo>
                <a:lnTo>
                  <a:pt x="19" y="0"/>
                </a:lnTo>
                <a:lnTo>
                  <a:pt x="23" y="2"/>
                </a:lnTo>
                <a:lnTo>
                  <a:pt x="27" y="4"/>
                </a:lnTo>
                <a:lnTo>
                  <a:pt x="33" y="7"/>
                </a:lnTo>
                <a:lnTo>
                  <a:pt x="33" y="7"/>
                </a:lnTo>
                <a:lnTo>
                  <a:pt x="34" y="9"/>
                </a:lnTo>
                <a:lnTo>
                  <a:pt x="34" y="9"/>
                </a:lnTo>
                <a:lnTo>
                  <a:pt x="38" y="13"/>
                </a:lnTo>
                <a:lnTo>
                  <a:pt x="40" y="17"/>
                </a:lnTo>
                <a:lnTo>
                  <a:pt x="40" y="17"/>
                </a:lnTo>
                <a:lnTo>
                  <a:pt x="42" y="23"/>
                </a:lnTo>
                <a:lnTo>
                  <a:pt x="42" y="26"/>
                </a:lnTo>
                <a:lnTo>
                  <a:pt x="44" y="28"/>
                </a:lnTo>
                <a:lnTo>
                  <a:pt x="44" y="28"/>
                </a:lnTo>
                <a:lnTo>
                  <a:pt x="48" y="30"/>
                </a:lnTo>
                <a:lnTo>
                  <a:pt x="51" y="32"/>
                </a:lnTo>
                <a:lnTo>
                  <a:pt x="51" y="32"/>
                </a:lnTo>
                <a:lnTo>
                  <a:pt x="59" y="38"/>
                </a:lnTo>
                <a:lnTo>
                  <a:pt x="61" y="49"/>
                </a:lnTo>
                <a:lnTo>
                  <a:pt x="48" y="66"/>
                </a:lnTo>
                <a:lnTo>
                  <a:pt x="51" y="77"/>
                </a:lnTo>
                <a:lnTo>
                  <a:pt x="59" y="79"/>
                </a:lnTo>
                <a:lnTo>
                  <a:pt x="61" y="89"/>
                </a:lnTo>
                <a:lnTo>
                  <a:pt x="67" y="104"/>
                </a:lnTo>
                <a:lnTo>
                  <a:pt x="57" y="110"/>
                </a:lnTo>
                <a:lnTo>
                  <a:pt x="57" y="110"/>
                </a:lnTo>
                <a:lnTo>
                  <a:pt x="57" y="1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2" name="Freeform 40">
            <a:extLst>
              <a:ext uri="{FF2B5EF4-FFF2-40B4-BE49-F238E27FC236}">
                <a16:creationId xmlns:a16="http://schemas.microsoft.com/office/drawing/2014/main" id="{37B92915-8014-754D-9C1D-FE0D2508E7CD}"/>
              </a:ext>
            </a:extLst>
          </p:cNvPr>
          <p:cNvSpPr>
            <a:spLocks/>
          </p:cNvSpPr>
          <p:nvPr userDrawn="1"/>
        </p:nvSpPr>
        <p:spPr bwMode="auto">
          <a:xfrm>
            <a:off x="9576493" y="3915640"/>
            <a:ext cx="125001" cy="185761"/>
          </a:xfrm>
          <a:custGeom>
            <a:avLst/>
            <a:gdLst>
              <a:gd name="T0" fmla="*/ 57 w 67"/>
              <a:gd name="T1" fmla="*/ 110 h 117"/>
              <a:gd name="T2" fmla="*/ 46 w 67"/>
              <a:gd name="T3" fmla="*/ 111 h 117"/>
              <a:gd name="T4" fmla="*/ 38 w 67"/>
              <a:gd name="T5" fmla="*/ 117 h 117"/>
              <a:gd name="T6" fmla="*/ 29 w 67"/>
              <a:gd name="T7" fmla="*/ 110 h 117"/>
              <a:gd name="T8" fmla="*/ 19 w 67"/>
              <a:gd name="T9" fmla="*/ 87 h 117"/>
              <a:gd name="T10" fmla="*/ 23 w 67"/>
              <a:gd name="T11" fmla="*/ 70 h 117"/>
              <a:gd name="T12" fmla="*/ 19 w 67"/>
              <a:gd name="T13" fmla="*/ 64 h 117"/>
              <a:gd name="T14" fmla="*/ 19 w 67"/>
              <a:gd name="T15" fmla="*/ 55 h 117"/>
              <a:gd name="T16" fmla="*/ 8 w 67"/>
              <a:gd name="T17" fmla="*/ 53 h 117"/>
              <a:gd name="T18" fmla="*/ 6 w 67"/>
              <a:gd name="T19" fmla="*/ 49 h 117"/>
              <a:gd name="T20" fmla="*/ 0 w 67"/>
              <a:gd name="T21" fmla="*/ 43 h 117"/>
              <a:gd name="T22" fmla="*/ 0 w 67"/>
              <a:gd name="T23" fmla="*/ 43 h 117"/>
              <a:gd name="T24" fmla="*/ 2 w 67"/>
              <a:gd name="T25" fmla="*/ 36 h 117"/>
              <a:gd name="T26" fmla="*/ 4 w 67"/>
              <a:gd name="T27" fmla="*/ 34 h 117"/>
              <a:gd name="T28" fmla="*/ 4 w 67"/>
              <a:gd name="T29" fmla="*/ 30 h 117"/>
              <a:gd name="T30" fmla="*/ 4 w 67"/>
              <a:gd name="T31" fmla="*/ 30 h 117"/>
              <a:gd name="T32" fmla="*/ 6 w 67"/>
              <a:gd name="T33" fmla="*/ 28 h 117"/>
              <a:gd name="T34" fmla="*/ 8 w 67"/>
              <a:gd name="T35" fmla="*/ 26 h 117"/>
              <a:gd name="T36" fmla="*/ 14 w 67"/>
              <a:gd name="T37" fmla="*/ 24 h 117"/>
              <a:gd name="T38" fmla="*/ 14 w 67"/>
              <a:gd name="T39" fmla="*/ 24 h 117"/>
              <a:gd name="T40" fmla="*/ 14 w 67"/>
              <a:gd name="T41" fmla="*/ 21 h 117"/>
              <a:gd name="T42" fmla="*/ 12 w 67"/>
              <a:gd name="T43" fmla="*/ 19 h 117"/>
              <a:gd name="T44" fmla="*/ 12 w 67"/>
              <a:gd name="T45" fmla="*/ 17 h 117"/>
              <a:gd name="T46" fmla="*/ 10 w 67"/>
              <a:gd name="T47" fmla="*/ 13 h 117"/>
              <a:gd name="T48" fmla="*/ 10 w 67"/>
              <a:gd name="T49" fmla="*/ 13 h 117"/>
              <a:gd name="T50" fmla="*/ 12 w 67"/>
              <a:gd name="T51" fmla="*/ 11 h 117"/>
              <a:gd name="T52" fmla="*/ 14 w 67"/>
              <a:gd name="T53" fmla="*/ 9 h 117"/>
              <a:gd name="T54" fmla="*/ 17 w 67"/>
              <a:gd name="T55" fmla="*/ 5 h 117"/>
              <a:gd name="T56" fmla="*/ 17 w 67"/>
              <a:gd name="T57" fmla="*/ 5 h 117"/>
              <a:gd name="T58" fmla="*/ 19 w 67"/>
              <a:gd name="T59" fmla="*/ 2 h 117"/>
              <a:gd name="T60" fmla="*/ 19 w 67"/>
              <a:gd name="T61" fmla="*/ 0 h 117"/>
              <a:gd name="T62" fmla="*/ 19 w 67"/>
              <a:gd name="T63" fmla="*/ 0 h 117"/>
              <a:gd name="T64" fmla="*/ 23 w 67"/>
              <a:gd name="T65" fmla="*/ 2 h 117"/>
              <a:gd name="T66" fmla="*/ 27 w 67"/>
              <a:gd name="T67" fmla="*/ 4 h 117"/>
              <a:gd name="T68" fmla="*/ 33 w 67"/>
              <a:gd name="T69" fmla="*/ 7 h 117"/>
              <a:gd name="T70" fmla="*/ 33 w 67"/>
              <a:gd name="T71" fmla="*/ 7 h 117"/>
              <a:gd name="T72" fmla="*/ 34 w 67"/>
              <a:gd name="T73" fmla="*/ 9 h 117"/>
              <a:gd name="T74" fmla="*/ 34 w 67"/>
              <a:gd name="T75" fmla="*/ 9 h 117"/>
              <a:gd name="T76" fmla="*/ 38 w 67"/>
              <a:gd name="T77" fmla="*/ 13 h 117"/>
              <a:gd name="T78" fmla="*/ 40 w 67"/>
              <a:gd name="T79" fmla="*/ 17 h 117"/>
              <a:gd name="T80" fmla="*/ 40 w 67"/>
              <a:gd name="T81" fmla="*/ 17 h 117"/>
              <a:gd name="T82" fmla="*/ 42 w 67"/>
              <a:gd name="T83" fmla="*/ 23 h 117"/>
              <a:gd name="T84" fmla="*/ 42 w 67"/>
              <a:gd name="T85" fmla="*/ 26 h 117"/>
              <a:gd name="T86" fmla="*/ 44 w 67"/>
              <a:gd name="T87" fmla="*/ 28 h 117"/>
              <a:gd name="T88" fmla="*/ 44 w 67"/>
              <a:gd name="T89" fmla="*/ 28 h 117"/>
              <a:gd name="T90" fmla="*/ 48 w 67"/>
              <a:gd name="T91" fmla="*/ 30 h 117"/>
              <a:gd name="T92" fmla="*/ 51 w 67"/>
              <a:gd name="T93" fmla="*/ 32 h 117"/>
              <a:gd name="T94" fmla="*/ 51 w 67"/>
              <a:gd name="T95" fmla="*/ 32 h 117"/>
              <a:gd name="T96" fmla="*/ 59 w 67"/>
              <a:gd name="T97" fmla="*/ 38 h 117"/>
              <a:gd name="T98" fmla="*/ 61 w 67"/>
              <a:gd name="T99" fmla="*/ 49 h 117"/>
              <a:gd name="T100" fmla="*/ 48 w 67"/>
              <a:gd name="T101" fmla="*/ 66 h 117"/>
              <a:gd name="T102" fmla="*/ 51 w 67"/>
              <a:gd name="T103" fmla="*/ 77 h 117"/>
              <a:gd name="T104" fmla="*/ 59 w 67"/>
              <a:gd name="T105" fmla="*/ 79 h 117"/>
              <a:gd name="T106" fmla="*/ 61 w 67"/>
              <a:gd name="T107" fmla="*/ 89 h 117"/>
              <a:gd name="T108" fmla="*/ 67 w 67"/>
              <a:gd name="T109" fmla="*/ 104 h 117"/>
              <a:gd name="T110" fmla="*/ 57 w 67"/>
              <a:gd name="T111" fmla="*/ 110 h 117"/>
              <a:gd name="T112" fmla="*/ 57 w 67"/>
              <a:gd name="T113" fmla="*/ 110 h 117"/>
              <a:gd name="T114" fmla="*/ 57 w 67"/>
              <a:gd name="T115" fmla="*/ 11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7" h="117">
                <a:moveTo>
                  <a:pt x="57" y="110"/>
                </a:moveTo>
                <a:lnTo>
                  <a:pt x="46" y="111"/>
                </a:lnTo>
                <a:lnTo>
                  <a:pt x="38" y="117"/>
                </a:lnTo>
                <a:lnTo>
                  <a:pt x="29" y="110"/>
                </a:lnTo>
                <a:lnTo>
                  <a:pt x="19" y="87"/>
                </a:lnTo>
                <a:lnTo>
                  <a:pt x="23" y="70"/>
                </a:lnTo>
                <a:lnTo>
                  <a:pt x="19" y="64"/>
                </a:lnTo>
                <a:lnTo>
                  <a:pt x="19" y="55"/>
                </a:lnTo>
                <a:lnTo>
                  <a:pt x="8" y="53"/>
                </a:lnTo>
                <a:lnTo>
                  <a:pt x="6" y="49"/>
                </a:lnTo>
                <a:lnTo>
                  <a:pt x="0" y="43"/>
                </a:lnTo>
                <a:lnTo>
                  <a:pt x="0" y="43"/>
                </a:lnTo>
                <a:lnTo>
                  <a:pt x="2" y="36"/>
                </a:lnTo>
                <a:lnTo>
                  <a:pt x="4" y="34"/>
                </a:lnTo>
                <a:lnTo>
                  <a:pt x="4" y="30"/>
                </a:lnTo>
                <a:lnTo>
                  <a:pt x="4" y="30"/>
                </a:lnTo>
                <a:lnTo>
                  <a:pt x="6" y="28"/>
                </a:lnTo>
                <a:lnTo>
                  <a:pt x="8" y="26"/>
                </a:lnTo>
                <a:lnTo>
                  <a:pt x="14" y="24"/>
                </a:lnTo>
                <a:lnTo>
                  <a:pt x="14" y="24"/>
                </a:lnTo>
                <a:lnTo>
                  <a:pt x="14" y="21"/>
                </a:lnTo>
                <a:lnTo>
                  <a:pt x="12" y="19"/>
                </a:lnTo>
                <a:lnTo>
                  <a:pt x="12" y="17"/>
                </a:lnTo>
                <a:lnTo>
                  <a:pt x="10" y="13"/>
                </a:lnTo>
                <a:lnTo>
                  <a:pt x="10" y="13"/>
                </a:lnTo>
                <a:lnTo>
                  <a:pt x="12" y="11"/>
                </a:lnTo>
                <a:lnTo>
                  <a:pt x="14" y="9"/>
                </a:lnTo>
                <a:lnTo>
                  <a:pt x="17" y="5"/>
                </a:lnTo>
                <a:lnTo>
                  <a:pt x="17" y="5"/>
                </a:lnTo>
                <a:lnTo>
                  <a:pt x="19" y="2"/>
                </a:lnTo>
                <a:lnTo>
                  <a:pt x="19" y="0"/>
                </a:lnTo>
                <a:lnTo>
                  <a:pt x="19" y="0"/>
                </a:lnTo>
                <a:lnTo>
                  <a:pt x="23" y="2"/>
                </a:lnTo>
                <a:lnTo>
                  <a:pt x="27" y="4"/>
                </a:lnTo>
                <a:lnTo>
                  <a:pt x="33" y="7"/>
                </a:lnTo>
                <a:lnTo>
                  <a:pt x="33" y="7"/>
                </a:lnTo>
                <a:lnTo>
                  <a:pt x="34" y="9"/>
                </a:lnTo>
                <a:lnTo>
                  <a:pt x="34" y="9"/>
                </a:lnTo>
                <a:lnTo>
                  <a:pt x="38" y="13"/>
                </a:lnTo>
                <a:lnTo>
                  <a:pt x="40" y="17"/>
                </a:lnTo>
                <a:lnTo>
                  <a:pt x="40" y="17"/>
                </a:lnTo>
                <a:lnTo>
                  <a:pt x="42" y="23"/>
                </a:lnTo>
                <a:lnTo>
                  <a:pt x="42" y="26"/>
                </a:lnTo>
                <a:lnTo>
                  <a:pt x="44" y="28"/>
                </a:lnTo>
                <a:lnTo>
                  <a:pt x="44" y="28"/>
                </a:lnTo>
                <a:lnTo>
                  <a:pt x="48" y="30"/>
                </a:lnTo>
                <a:lnTo>
                  <a:pt x="51" y="32"/>
                </a:lnTo>
                <a:lnTo>
                  <a:pt x="51" y="32"/>
                </a:lnTo>
                <a:lnTo>
                  <a:pt x="59" y="38"/>
                </a:lnTo>
                <a:lnTo>
                  <a:pt x="61" y="49"/>
                </a:lnTo>
                <a:lnTo>
                  <a:pt x="48" y="66"/>
                </a:lnTo>
                <a:lnTo>
                  <a:pt x="51" y="77"/>
                </a:lnTo>
                <a:lnTo>
                  <a:pt x="59" y="79"/>
                </a:lnTo>
                <a:lnTo>
                  <a:pt x="61" y="89"/>
                </a:lnTo>
                <a:lnTo>
                  <a:pt x="67" y="104"/>
                </a:lnTo>
                <a:lnTo>
                  <a:pt x="57" y="110"/>
                </a:lnTo>
                <a:lnTo>
                  <a:pt x="57" y="110"/>
                </a:lnTo>
                <a:lnTo>
                  <a:pt x="57" y="1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3" name="Freeform 41">
            <a:extLst>
              <a:ext uri="{FF2B5EF4-FFF2-40B4-BE49-F238E27FC236}">
                <a16:creationId xmlns:a16="http://schemas.microsoft.com/office/drawing/2014/main" id="{E4244BDA-5289-9640-9831-887379F20380}"/>
              </a:ext>
            </a:extLst>
          </p:cNvPr>
          <p:cNvSpPr>
            <a:spLocks/>
          </p:cNvSpPr>
          <p:nvPr userDrawn="1"/>
        </p:nvSpPr>
        <p:spPr bwMode="auto">
          <a:xfrm>
            <a:off x="9666044" y="3979147"/>
            <a:ext cx="111941" cy="104788"/>
          </a:xfrm>
          <a:custGeom>
            <a:avLst/>
            <a:gdLst>
              <a:gd name="T0" fmla="*/ 37 w 60"/>
              <a:gd name="T1" fmla="*/ 1 h 66"/>
              <a:gd name="T2" fmla="*/ 37 w 60"/>
              <a:gd name="T3" fmla="*/ 1 h 66"/>
              <a:gd name="T4" fmla="*/ 47 w 60"/>
              <a:gd name="T5" fmla="*/ 3 h 66"/>
              <a:gd name="T6" fmla="*/ 56 w 60"/>
              <a:gd name="T7" fmla="*/ 5 h 66"/>
              <a:gd name="T8" fmla="*/ 56 w 60"/>
              <a:gd name="T9" fmla="*/ 5 h 66"/>
              <a:gd name="T10" fmla="*/ 60 w 60"/>
              <a:gd name="T11" fmla="*/ 5 h 66"/>
              <a:gd name="T12" fmla="*/ 53 w 60"/>
              <a:gd name="T13" fmla="*/ 17 h 66"/>
              <a:gd name="T14" fmla="*/ 53 w 60"/>
              <a:gd name="T15" fmla="*/ 17 h 66"/>
              <a:gd name="T16" fmla="*/ 54 w 60"/>
              <a:gd name="T17" fmla="*/ 20 h 66"/>
              <a:gd name="T18" fmla="*/ 54 w 60"/>
              <a:gd name="T19" fmla="*/ 20 h 66"/>
              <a:gd name="T20" fmla="*/ 54 w 60"/>
              <a:gd name="T21" fmla="*/ 30 h 66"/>
              <a:gd name="T22" fmla="*/ 56 w 60"/>
              <a:gd name="T23" fmla="*/ 39 h 66"/>
              <a:gd name="T24" fmla="*/ 56 w 60"/>
              <a:gd name="T25" fmla="*/ 51 h 66"/>
              <a:gd name="T26" fmla="*/ 51 w 60"/>
              <a:gd name="T27" fmla="*/ 56 h 66"/>
              <a:gd name="T28" fmla="*/ 30 w 60"/>
              <a:gd name="T29" fmla="*/ 56 h 66"/>
              <a:gd name="T30" fmla="*/ 30 w 60"/>
              <a:gd name="T31" fmla="*/ 66 h 66"/>
              <a:gd name="T32" fmla="*/ 19 w 60"/>
              <a:gd name="T33" fmla="*/ 64 h 66"/>
              <a:gd name="T34" fmla="*/ 13 w 60"/>
              <a:gd name="T35" fmla="*/ 49 h 66"/>
              <a:gd name="T36" fmla="*/ 11 w 60"/>
              <a:gd name="T37" fmla="*/ 39 h 66"/>
              <a:gd name="T38" fmla="*/ 3 w 60"/>
              <a:gd name="T39" fmla="*/ 37 h 66"/>
              <a:gd name="T40" fmla="*/ 0 w 60"/>
              <a:gd name="T41" fmla="*/ 26 h 66"/>
              <a:gd name="T42" fmla="*/ 13 w 60"/>
              <a:gd name="T43" fmla="*/ 9 h 66"/>
              <a:gd name="T44" fmla="*/ 13 w 60"/>
              <a:gd name="T45" fmla="*/ 1 h 66"/>
              <a:gd name="T46" fmla="*/ 13 w 60"/>
              <a:gd name="T47" fmla="*/ 1 h 66"/>
              <a:gd name="T48" fmla="*/ 17 w 60"/>
              <a:gd name="T49" fmla="*/ 1 h 66"/>
              <a:gd name="T50" fmla="*/ 20 w 60"/>
              <a:gd name="T51" fmla="*/ 0 h 66"/>
              <a:gd name="T52" fmla="*/ 22 w 60"/>
              <a:gd name="T53" fmla="*/ 1 h 66"/>
              <a:gd name="T54" fmla="*/ 22 w 60"/>
              <a:gd name="T55" fmla="*/ 1 h 66"/>
              <a:gd name="T56" fmla="*/ 24 w 60"/>
              <a:gd name="T57" fmla="*/ 3 h 66"/>
              <a:gd name="T58" fmla="*/ 26 w 60"/>
              <a:gd name="T59" fmla="*/ 5 h 66"/>
              <a:gd name="T60" fmla="*/ 26 w 60"/>
              <a:gd name="T61" fmla="*/ 5 h 66"/>
              <a:gd name="T62" fmla="*/ 28 w 60"/>
              <a:gd name="T63" fmla="*/ 5 h 66"/>
              <a:gd name="T64" fmla="*/ 30 w 60"/>
              <a:gd name="T65" fmla="*/ 3 h 66"/>
              <a:gd name="T66" fmla="*/ 30 w 60"/>
              <a:gd name="T67" fmla="*/ 3 h 66"/>
              <a:gd name="T68" fmla="*/ 30 w 60"/>
              <a:gd name="T69" fmla="*/ 3 h 66"/>
              <a:gd name="T70" fmla="*/ 34 w 60"/>
              <a:gd name="T71" fmla="*/ 1 h 66"/>
              <a:gd name="T72" fmla="*/ 37 w 60"/>
              <a:gd name="T73" fmla="*/ 1 h 66"/>
              <a:gd name="T74" fmla="*/ 37 w 60"/>
              <a:gd name="T75" fmla="*/ 1 h 66"/>
              <a:gd name="T76" fmla="*/ 37 w 60"/>
              <a:gd name="T77" fmla="*/ 1 h 66"/>
              <a:gd name="T78" fmla="*/ 37 w 60"/>
              <a:gd name="T79" fmla="*/ 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" h="66">
                <a:moveTo>
                  <a:pt x="37" y="1"/>
                </a:moveTo>
                <a:lnTo>
                  <a:pt x="37" y="1"/>
                </a:lnTo>
                <a:lnTo>
                  <a:pt x="47" y="3"/>
                </a:lnTo>
                <a:lnTo>
                  <a:pt x="56" y="5"/>
                </a:lnTo>
                <a:lnTo>
                  <a:pt x="56" y="5"/>
                </a:lnTo>
                <a:lnTo>
                  <a:pt x="60" y="5"/>
                </a:lnTo>
                <a:lnTo>
                  <a:pt x="53" y="17"/>
                </a:lnTo>
                <a:lnTo>
                  <a:pt x="53" y="17"/>
                </a:lnTo>
                <a:lnTo>
                  <a:pt x="54" y="20"/>
                </a:lnTo>
                <a:lnTo>
                  <a:pt x="54" y="20"/>
                </a:lnTo>
                <a:lnTo>
                  <a:pt x="54" y="30"/>
                </a:lnTo>
                <a:lnTo>
                  <a:pt x="56" y="39"/>
                </a:lnTo>
                <a:lnTo>
                  <a:pt x="56" y="51"/>
                </a:lnTo>
                <a:lnTo>
                  <a:pt x="51" y="56"/>
                </a:lnTo>
                <a:lnTo>
                  <a:pt x="30" y="56"/>
                </a:lnTo>
                <a:lnTo>
                  <a:pt x="30" y="66"/>
                </a:lnTo>
                <a:lnTo>
                  <a:pt x="19" y="64"/>
                </a:lnTo>
                <a:lnTo>
                  <a:pt x="13" y="49"/>
                </a:lnTo>
                <a:lnTo>
                  <a:pt x="11" y="39"/>
                </a:lnTo>
                <a:lnTo>
                  <a:pt x="3" y="37"/>
                </a:lnTo>
                <a:lnTo>
                  <a:pt x="0" y="26"/>
                </a:lnTo>
                <a:lnTo>
                  <a:pt x="13" y="9"/>
                </a:lnTo>
                <a:lnTo>
                  <a:pt x="13" y="1"/>
                </a:lnTo>
                <a:lnTo>
                  <a:pt x="13" y="1"/>
                </a:lnTo>
                <a:lnTo>
                  <a:pt x="17" y="1"/>
                </a:lnTo>
                <a:lnTo>
                  <a:pt x="20" y="0"/>
                </a:lnTo>
                <a:lnTo>
                  <a:pt x="22" y="1"/>
                </a:lnTo>
                <a:lnTo>
                  <a:pt x="22" y="1"/>
                </a:lnTo>
                <a:lnTo>
                  <a:pt x="24" y="3"/>
                </a:lnTo>
                <a:lnTo>
                  <a:pt x="26" y="5"/>
                </a:lnTo>
                <a:lnTo>
                  <a:pt x="26" y="5"/>
                </a:lnTo>
                <a:lnTo>
                  <a:pt x="28" y="5"/>
                </a:lnTo>
                <a:lnTo>
                  <a:pt x="30" y="3"/>
                </a:lnTo>
                <a:lnTo>
                  <a:pt x="30" y="3"/>
                </a:lnTo>
                <a:lnTo>
                  <a:pt x="30" y="3"/>
                </a:lnTo>
                <a:lnTo>
                  <a:pt x="34" y="1"/>
                </a:lnTo>
                <a:lnTo>
                  <a:pt x="37" y="1"/>
                </a:lnTo>
                <a:lnTo>
                  <a:pt x="37" y="1"/>
                </a:lnTo>
                <a:lnTo>
                  <a:pt x="37" y="1"/>
                </a:lnTo>
                <a:lnTo>
                  <a:pt x="37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4" name="Freeform 42">
            <a:extLst>
              <a:ext uri="{FF2B5EF4-FFF2-40B4-BE49-F238E27FC236}">
                <a16:creationId xmlns:a16="http://schemas.microsoft.com/office/drawing/2014/main" id="{A0B82583-2AA7-4146-858F-5EF581AB072C}"/>
              </a:ext>
            </a:extLst>
          </p:cNvPr>
          <p:cNvSpPr>
            <a:spLocks/>
          </p:cNvSpPr>
          <p:nvPr userDrawn="1"/>
        </p:nvSpPr>
        <p:spPr bwMode="auto">
          <a:xfrm>
            <a:off x="9666044" y="3979147"/>
            <a:ext cx="111941" cy="104788"/>
          </a:xfrm>
          <a:custGeom>
            <a:avLst/>
            <a:gdLst>
              <a:gd name="T0" fmla="*/ 37 w 60"/>
              <a:gd name="T1" fmla="*/ 1 h 66"/>
              <a:gd name="T2" fmla="*/ 37 w 60"/>
              <a:gd name="T3" fmla="*/ 1 h 66"/>
              <a:gd name="T4" fmla="*/ 47 w 60"/>
              <a:gd name="T5" fmla="*/ 3 h 66"/>
              <a:gd name="T6" fmla="*/ 56 w 60"/>
              <a:gd name="T7" fmla="*/ 5 h 66"/>
              <a:gd name="T8" fmla="*/ 56 w 60"/>
              <a:gd name="T9" fmla="*/ 5 h 66"/>
              <a:gd name="T10" fmla="*/ 60 w 60"/>
              <a:gd name="T11" fmla="*/ 5 h 66"/>
              <a:gd name="T12" fmla="*/ 53 w 60"/>
              <a:gd name="T13" fmla="*/ 17 h 66"/>
              <a:gd name="T14" fmla="*/ 53 w 60"/>
              <a:gd name="T15" fmla="*/ 17 h 66"/>
              <a:gd name="T16" fmla="*/ 54 w 60"/>
              <a:gd name="T17" fmla="*/ 20 h 66"/>
              <a:gd name="T18" fmla="*/ 54 w 60"/>
              <a:gd name="T19" fmla="*/ 20 h 66"/>
              <a:gd name="T20" fmla="*/ 54 w 60"/>
              <a:gd name="T21" fmla="*/ 30 h 66"/>
              <a:gd name="T22" fmla="*/ 56 w 60"/>
              <a:gd name="T23" fmla="*/ 39 h 66"/>
              <a:gd name="T24" fmla="*/ 56 w 60"/>
              <a:gd name="T25" fmla="*/ 51 h 66"/>
              <a:gd name="T26" fmla="*/ 51 w 60"/>
              <a:gd name="T27" fmla="*/ 56 h 66"/>
              <a:gd name="T28" fmla="*/ 30 w 60"/>
              <a:gd name="T29" fmla="*/ 56 h 66"/>
              <a:gd name="T30" fmla="*/ 30 w 60"/>
              <a:gd name="T31" fmla="*/ 66 h 66"/>
              <a:gd name="T32" fmla="*/ 19 w 60"/>
              <a:gd name="T33" fmla="*/ 64 h 66"/>
              <a:gd name="T34" fmla="*/ 13 w 60"/>
              <a:gd name="T35" fmla="*/ 49 h 66"/>
              <a:gd name="T36" fmla="*/ 11 w 60"/>
              <a:gd name="T37" fmla="*/ 39 h 66"/>
              <a:gd name="T38" fmla="*/ 3 w 60"/>
              <a:gd name="T39" fmla="*/ 37 h 66"/>
              <a:gd name="T40" fmla="*/ 0 w 60"/>
              <a:gd name="T41" fmla="*/ 26 h 66"/>
              <a:gd name="T42" fmla="*/ 13 w 60"/>
              <a:gd name="T43" fmla="*/ 9 h 66"/>
              <a:gd name="T44" fmla="*/ 13 w 60"/>
              <a:gd name="T45" fmla="*/ 1 h 66"/>
              <a:gd name="T46" fmla="*/ 13 w 60"/>
              <a:gd name="T47" fmla="*/ 1 h 66"/>
              <a:gd name="T48" fmla="*/ 17 w 60"/>
              <a:gd name="T49" fmla="*/ 1 h 66"/>
              <a:gd name="T50" fmla="*/ 20 w 60"/>
              <a:gd name="T51" fmla="*/ 0 h 66"/>
              <a:gd name="T52" fmla="*/ 22 w 60"/>
              <a:gd name="T53" fmla="*/ 1 h 66"/>
              <a:gd name="T54" fmla="*/ 22 w 60"/>
              <a:gd name="T55" fmla="*/ 1 h 66"/>
              <a:gd name="T56" fmla="*/ 24 w 60"/>
              <a:gd name="T57" fmla="*/ 3 h 66"/>
              <a:gd name="T58" fmla="*/ 26 w 60"/>
              <a:gd name="T59" fmla="*/ 5 h 66"/>
              <a:gd name="T60" fmla="*/ 26 w 60"/>
              <a:gd name="T61" fmla="*/ 5 h 66"/>
              <a:gd name="T62" fmla="*/ 28 w 60"/>
              <a:gd name="T63" fmla="*/ 5 h 66"/>
              <a:gd name="T64" fmla="*/ 30 w 60"/>
              <a:gd name="T65" fmla="*/ 3 h 66"/>
              <a:gd name="T66" fmla="*/ 30 w 60"/>
              <a:gd name="T67" fmla="*/ 3 h 66"/>
              <a:gd name="T68" fmla="*/ 30 w 60"/>
              <a:gd name="T69" fmla="*/ 3 h 66"/>
              <a:gd name="T70" fmla="*/ 34 w 60"/>
              <a:gd name="T71" fmla="*/ 1 h 66"/>
              <a:gd name="T72" fmla="*/ 37 w 60"/>
              <a:gd name="T73" fmla="*/ 1 h 66"/>
              <a:gd name="T74" fmla="*/ 37 w 60"/>
              <a:gd name="T75" fmla="*/ 1 h 66"/>
              <a:gd name="T76" fmla="*/ 37 w 60"/>
              <a:gd name="T77" fmla="*/ 1 h 66"/>
              <a:gd name="T78" fmla="*/ 37 w 60"/>
              <a:gd name="T79" fmla="*/ 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" h="66">
                <a:moveTo>
                  <a:pt x="37" y="1"/>
                </a:moveTo>
                <a:lnTo>
                  <a:pt x="37" y="1"/>
                </a:lnTo>
                <a:lnTo>
                  <a:pt x="47" y="3"/>
                </a:lnTo>
                <a:lnTo>
                  <a:pt x="56" y="5"/>
                </a:lnTo>
                <a:lnTo>
                  <a:pt x="56" y="5"/>
                </a:lnTo>
                <a:lnTo>
                  <a:pt x="60" y="5"/>
                </a:lnTo>
                <a:lnTo>
                  <a:pt x="53" y="17"/>
                </a:lnTo>
                <a:lnTo>
                  <a:pt x="53" y="17"/>
                </a:lnTo>
                <a:lnTo>
                  <a:pt x="54" y="20"/>
                </a:lnTo>
                <a:lnTo>
                  <a:pt x="54" y="20"/>
                </a:lnTo>
                <a:lnTo>
                  <a:pt x="54" y="30"/>
                </a:lnTo>
                <a:lnTo>
                  <a:pt x="56" y="39"/>
                </a:lnTo>
                <a:lnTo>
                  <a:pt x="56" y="51"/>
                </a:lnTo>
                <a:lnTo>
                  <a:pt x="51" y="56"/>
                </a:lnTo>
                <a:lnTo>
                  <a:pt x="30" y="56"/>
                </a:lnTo>
                <a:lnTo>
                  <a:pt x="30" y="66"/>
                </a:lnTo>
                <a:lnTo>
                  <a:pt x="19" y="64"/>
                </a:lnTo>
                <a:lnTo>
                  <a:pt x="13" y="49"/>
                </a:lnTo>
                <a:lnTo>
                  <a:pt x="11" y="39"/>
                </a:lnTo>
                <a:lnTo>
                  <a:pt x="3" y="37"/>
                </a:lnTo>
                <a:lnTo>
                  <a:pt x="0" y="26"/>
                </a:lnTo>
                <a:lnTo>
                  <a:pt x="13" y="9"/>
                </a:lnTo>
                <a:lnTo>
                  <a:pt x="13" y="1"/>
                </a:lnTo>
                <a:lnTo>
                  <a:pt x="13" y="1"/>
                </a:lnTo>
                <a:lnTo>
                  <a:pt x="17" y="1"/>
                </a:lnTo>
                <a:lnTo>
                  <a:pt x="20" y="0"/>
                </a:lnTo>
                <a:lnTo>
                  <a:pt x="22" y="1"/>
                </a:lnTo>
                <a:lnTo>
                  <a:pt x="22" y="1"/>
                </a:lnTo>
                <a:lnTo>
                  <a:pt x="24" y="3"/>
                </a:lnTo>
                <a:lnTo>
                  <a:pt x="26" y="5"/>
                </a:lnTo>
                <a:lnTo>
                  <a:pt x="26" y="5"/>
                </a:lnTo>
                <a:lnTo>
                  <a:pt x="28" y="5"/>
                </a:lnTo>
                <a:lnTo>
                  <a:pt x="30" y="3"/>
                </a:lnTo>
                <a:lnTo>
                  <a:pt x="30" y="3"/>
                </a:lnTo>
                <a:lnTo>
                  <a:pt x="30" y="3"/>
                </a:lnTo>
                <a:lnTo>
                  <a:pt x="34" y="1"/>
                </a:lnTo>
                <a:lnTo>
                  <a:pt x="37" y="1"/>
                </a:lnTo>
                <a:lnTo>
                  <a:pt x="37" y="1"/>
                </a:lnTo>
                <a:lnTo>
                  <a:pt x="37" y="1"/>
                </a:lnTo>
                <a:lnTo>
                  <a:pt x="37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5" name="Freeform 43">
            <a:extLst>
              <a:ext uri="{FF2B5EF4-FFF2-40B4-BE49-F238E27FC236}">
                <a16:creationId xmlns:a16="http://schemas.microsoft.com/office/drawing/2014/main" id="{BCC3D407-7326-3A43-8891-E6AC3E749426}"/>
              </a:ext>
            </a:extLst>
          </p:cNvPr>
          <p:cNvSpPr>
            <a:spLocks/>
          </p:cNvSpPr>
          <p:nvPr userDrawn="1"/>
        </p:nvSpPr>
        <p:spPr bwMode="auto">
          <a:xfrm>
            <a:off x="9761195" y="3987085"/>
            <a:ext cx="80224" cy="90499"/>
          </a:xfrm>
          <a:custGeom>
            <a:avLst/>
            <a:gdLst>
              <a:gd name="T0" fmla="*/ 0 w 43"/>
              <a:gd name="T1" fmla="*/ 51 h 57"/>
              <a:gd name="T2" fmla="*/ 5 w 43"/>
              <a:gd name="T3" fmla="*/ 46 h 57"/>
              <a:gd name="T4" fmla="*/ 5 w 43"/>
              <a:gd name="T5" fmla="*/ 34 h 57"/>
              <a:gd name="T6" fmla="*/ 3 w 43"/>
              <a:gd name="T7" fmla="*/ 25 h 57"/>
              <a:gd name="T8" fmla="*/ 2 w 43"/>
              <a:gd name="T9" fmla="*/ 12 h 57"/>
              <a:gd name="T10" fmla="*/ 9 w 43"/>
              <a:gd name="T11" fmla="*/ 0 h 57"/>
              <a:gd name="T12" fmla="*/ 15 w 43"/>
              <a:gd name="T13" fmla="*/ 0 h 57"/>
              <a:gd name="T14" fmla="*/ 22 w 43"/>
              <a:gd name="T15" fmla="*/ 2 h 57"/>
              <a:gd name="T16" fmla="*/ 22 w 43"/>
              <a:gd name="T17" fmla="*/ 2 h 57"/>
              <a:gd name="T18" fmla="*/ 22 w 43"/>
              <a:gd name="T19" fmla="*/ 4 h 57"/>
              <a:gd name="T20" fmla="*/ 24 w 43"/>
              <a:gd name="T21" fmla="*/ 6 h 57"/>
              <a:gd name="T22" fmla="*/ 26 w 43"/>
              <a:gd name="T23" fmla="*/ 8 h 57"/>
              <a:gd name="T24" fmla="*/ 26 w 43"/>
              <a:gd name="T25" fmla="*/ 8 h 57"/>
              <a:gd name="T26" fmla="*/ 28 w 43"/>
              <a:gd name="T27" fmla="*/ 8 h 57"/>
              <a:gd name="T28" fmla="*/ 30 w 43"/>
              <a:gd name="T29" fmla="*/ 8 h 57"/>
              <a:gd name="T30" fmla="*/ 32 w 43"/>
              <a:gd name="T31" fmla="*/ 10 h 57"/>
              <a:gd name="T32" fmla="*/ 32 w 43"/>
              <a:gd name="T33" fmla="*/ 10 h 57"/>
              <a:gd name="T34" fmla="*/ 34 w 43"/>
              <a:gd name="T35" fmla="*/ 10 h 57"/>
              <a:gd name="T36" fmla="*/ 34 w 43"/>
              <a:gd name="T37" fmla="*/ 12 h 57"/>
              <a:gd name="T38" fmla="*/ 34 w 43"/>
              <a:gd name="T39" fmla="*/ 13 h 57"/>
              <a:gd name="T40" fmla="*/ 34 w 43"/>
              <a:gd name="T41" fmla="*/ 13 h 57"/>
              <a:gd name="T42" fmla="*/ 36 w 43"/>
              <a:gd name="T43" fmla="*/ 15 h 57"/>
              <a:gd name="T44" fmla="*/ 36 w 43"/>
              <a:gd name="T45" fmla="*/ 15 h 57"/>
              <a:gd name="T46" fmla="*/ 39 w 43"/>
              <a:gd name="T47" fmla="*/ 17 h 57"/>
              <a:gd name="T48" fmla="*/ 43 w 43"/>
              <a:gd name="T49" fmla="*/ 21 h 57"/>
              <a:gd name="T50" fmla="*/ 39 w 43"/>
              <a:gd name="T51" fmla="*/ 27 h 57"/>
              <a:gd name="T52" fmla="*/ 30 w 43"/>
              <a:gd name="T53" fmla="*/ 46 h 57"/>
              <a:gd name="T54" fmla="*/ 22 w 43"/>
              <a:gd name="T55" fmla="*/ 53 h 57"/>
              <a:gd name="T56" fmla="*/ 22 w 43"/>
              <a:gd name="T57" fmla="*/ 57 h 57"/>
              <a:gd name="T58" fmla="*/ 0 w 43"/>
              <a:gd name="T59" fmla="*/ 57 h 57"/>
              <a:gd name="T60" fmla="*/ 0 w 43"/>
              <a:gd name="T61" fmla="*/ 51 h 57"/>
              <a:gd name="T62" fmla="*/ 0 w 43"/>
              <a:gd name="T63" fmla="*/ 51 h 57"/>
              <a:gd name="T64" fmla="*/ 0 w 43"/>
              <a:gd name="T65" fmla="*/ 51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3" h="57">
                <a:moveTo>
                  <a:pt x="0" y="51"/>
                </a:moveTo>
                <a:lnTo>
                  <a:pt x="5" y="46"/>
                </a:lnTo>
                <a:lnTo>
                  <a:pt x="5" y="34"/>
                </a:lnTo>
                <a:lnTo>
                  <a:pt x="3" y="25"/>
                </a:lnTo>
                <a:lnTo>
                  <a:pt x="2" y="12"/>
                </a:lnTo>
                <a:lnTo>
                  <a:pt x="9" y="0"/>
                </a:lnTo>
                <a:lnTo>
                  <a:pt x="15" y="0"/>
                </a:lnTo>
                <a:lnTo>
                  <a:pt x="22" y="2"/>
                </a:lnTo>
                <a:lnTo>
                  <a:pt x="22" y="2"/>
                </a:lnTo>
                <a:lnTo>
                  <a:pt x="22" y="4"/>
                </a:lnTo>
                <a:lnTo>
                  <a:pt x="24" y="6"/>
                </a:lnTo>
                <a:lnTo>
                  <a:pt x="26" y="8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10"/>
                </a:lnTo>
                <a:lnTo>
                  <a:pt x="32" y="10"/>
                </a:lnTo>
                <a:lnTo>
                  <a:pt x="34" y="10"/>
                </a:lnTo>
                <a:lnTo>
                  <a:pt x="34" y="12"/>
                </a:lnTo>
                <a:lnTo>
                  <a:pt x="34" y="13"/>
                </a:lnTo>
                <a:lnTo>
                  <a:pt x="34" y="13"/>
                </a:lnTo>
                <a:lnTo>
                  <a:pt x="36" y="15"/>
                </a:lnTo>
                <a:lnTo>
                  <a:pt x="36" y="15"/>
                </a:lnTo>
                <a:lnTo>
                  <a:pt x="39" y="17"/>
                </a:lnTo>
                <a:lnTo>
                  <a:pt x="43" y="21"/>
                </a:lnTo>
                <a:lnTo>
                  <a:pt x="39" y="27"/>
                </a:lnTo>
                <a:lnTo>
                  <a:pt x="30" y="46"/>
                </a:lnTo>
                <a:lnTo>
                  <a:pt x="22" y="53"/>
                </a:lnTo>
                <a:lnTo>
                  <a:pt x="22" y="57"/>
                </a:lnTo>
                <a:lnTo>
                  <a:pt x="0" y="57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6" name="Freeform 44">
            <a:extLst>
              <a:ext uri="{FF2B5EF4-FFF2-40B4-BE49-F238E27FC236}">
                <a16:creationId xmlns:a16="http://schemas.microsoft.com/office/drawing/2014/main" id="{F1E9F72F-2B40-7C4E-9AFB-EFBCBC76C4E7}"/>
              </a:ext>
            </a:extLst>
          </p:cNvPr>
          <p:cNvSpPr>
            <a:spLocks/>
          </p:cNvSpPr>
          <p:nvPr userDrawn="1"/>
        </p:nvSpPr>
        <p:spPr bwMode="auto">
          <a:xfrm>
            <a:off x="9761195" y="3987085"/>
            <a:ext cx="80224" cy="90499"/>
          </a:xfrm>
          <a:custGeom>
            <a:avLst/>
            <a:gdLst>
              <a:gd name="T0" fmla="*/ 0 w 43"/>
              <a:gd name="T1" fmla="*/ 51 h 57"/>
              <a:gd name="T2" fmla="*/ 5 w 43"/>
              <a:gd name="T3" fmla="*/ 46 h 57"/>
              <a:gd name="T4" fmla="*/ 5 w 43"/>
              <a:gd name="T5" fmla="*/ 34 h 57"/>
              <a:gd name="T6" fmla="*/ 3 w 43"/>
              <a:gd name="T7" fmla="*/ 25 h 57"/>
              <a:gd name="T8" fmla="*/ 2 w 43"/>
              <a:gd name="T9" fmla="*/ 12 h 57"/>
              <a:gd name="T10" fmla="*/ 9 w 43"/>
              <a:gd name="T11" fmla="*/ 0 h 57"/>
              <a:gd name="T12" fmla="*/ 15 w 43"/>
              <a:gd name="T13" fmla="*/ 0 h 57"/>
              <a:gd name="T14" fmla="*/ 22 w 43"/>
              <a:gd name="T15" fmla="*/ 2 h 57"/>
              <a:gd name="T16" fmla="*/ 22 w 43"/>
              <a:gd name="T17" fmla="*/ 2 h 57"/>
              <a:gd name="T18" fmla="*/ 22 w 43"/>
              <a:gd name="T19" fmla="*/ 4 h 57"/>
              <a:gd name="T20" fmla="*/ 24 w 43"/>
              <a:gd name="T21" fmla="*/ 6 h 57"/>
              <a:gd name="T22" fmla="*/ 26 w 43"/>
              <a:gd name="T23" fmla="*/ 8 h 57"/>
              <a:gd name="T24" fmla="*/ 26 w 43"/>
              <a:gd name="T25" fmla="*/ 8 h 57"/>
              <a:gd name="T26" fmla="*/ 28 w 43"/>
              <a:gd name="T27" fmla="*/ 8 h 57"/>
              <a:gd name="T28" fmla="*/ 30 w 43"/>
              <a:gd name="T29" fmla="*/ 8 h 57"/>
              <a:gd name="T30" fmla="*/ 32 w 43"/>
              <a:gd name="T31" fmla="*/ 10 h 57"/>
              <a:gd name="T32" fmla="*/ 32 w 43"/>
              <a:gd name="T33" fmla="*/ 10 h 57"/>
              <a:gd name="T34" fmla="*/ 34 w 43"/>
              <a:gd name="T35" fmla="*/ 10 h 57"/>
              <a:gd name="T36" fmla="*/ 34 w 43"/>
              <a:gd name="T37" fmla="*/ 12 h 57"/>
              <a:gd name="T38" fmla="*/ 34 w 43"/>
              <a:gd name="T39" fmla="*/ 13 h 57"/>
              <a:gd name="T40" fmla="*/ 34 w 43"/>
              <a:gd name="T41" fmla="*/ 13 h 57"/>
              <a:gd name="T42" fmla="*/ 36 w 43"/>
              <a:gd name="T43" fmla="*/ 15 h 57"/>
              <a:gd name="T44" fmla="*/ 36 w 43"/>
              <a:gd name="T45" fmla="*/ 15 h 57"/>
              <a:gd name="T46" fmla="*/ 39 w 43"/>
              <a:gd name="T47" fmla="*/ 17 h 57"/>
              <a:gd name="T48" fmla="*/ 43 w 43"/>
              <a:gd name="T49" fmla="*/ 21 h 57"/>
              <a:gd name="T50" fmla="*/ 39 w 43"/>
              <a:gd name="T51" fmla="*/ 27 h 57"/>
              <a:gd name="T52" fmla="*/ 30 w 43"/>
              <a:gd name="T53" fmla="*/ 46 h 57"/>
              <a:gd name="T54" fmla="*/ 22 w 43"/>
              <a:gd name="T55" fmla="*/ 53 h 57"/>
              <a:gd name="T56" fmla="*/ 22 w 43"/>
              <a:gd name="T57" fmla="*/ 57 h 57"/>
              <a:gd name="T58" fmla="*/ 0 w 43"/>
              <a:gd name="T59" fmla="*/ 57 h 57"/>
              <a:gd name="T60" fmla="*/ 0 w 43"/>
              <a:gd name="T61" fmla="*/ 51 h 57"/>
              <a:gd name="T62" fmla="*/ 0 w 43"/>
              <a:gd name="T63" fmla="*/ 51 h 57"/>
              <a:gd name="T64" fmla="*/ 0 w 43"/>
              <a:gd name="T65" fmla="*/ 51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3" h="57">
                <a:moveTo>
                  <a:pt x="0" y="51"/>
                </a:moveTo>
                <a:lnTo>
                  <a:pt x="5" y="46"/>
                </a:lnTo>
                <a:lnTo>
                  <a:pt x="5" y="34"/>
                </a:lnTo>
                <a:lnTo>
                  <a:pt x="3" y="25"/>
                </a:lnTo>
                <a:lnTo>
                  <a:pt x="2" y="12"/>
                </a:lnTo>
                <a:lnTo>
                  <a:pt x="9" y="0"/>
                </a:lnTo>
                <a:lnTo>
                  <a:pt x="15" y="0"/>
                </a:lnTo>
                <a:lnTo>
                  <a:pt x="22" y="2"/>
                </a:lnTo>
                <a:lnTo>
                  <a:pt x="22" y="2"/>
                </a:lnTo>
                <a:lnTo>
                  <a:pt x="22" y="4"/>
                </a:lnTo>
                <a:lnTo>
                  <a:pt x="24" y="6"/>
                </a:lnTo>
                <a:lnTo>
                  <a:pt x="26" y="8"/>
                </a:lnTo>
                <a:lnTo>
                  <a:pt x="26" y="8"/>
                </a:lnTo>
                <a:lnTo>
                  <a:pt x="28" y="8"/>
                </a:lnTo>
                <a:lnTo>
                  <a:pt x="30" y="8"/>
                </a:lnTo>
                <a:lnTo>
                  <a:pt x="32" y="10"/>
                </a:lnTo>
                <a:lnTo>
                  <a:pt x="32" y="10"/>
                </a:lnTo>
                <a:lnTo>
                  <a:pt x="34" y="10"/>
                </a:lnTo>
                <a:lnTo>
                  <a:pt x="34" y="12"/>
                </a:lnTo>
                <a:lnTo>
                  <a:pt x="34" y="13"/>
                </a:lnTo>
                <a:lnTo>
                  <a:pt x="34" y="13"/>
                </a:lnTo>
                <a:lnTo>
                  <a:pt x="36" y="15"/>
                </a:lnTo>
                <a:lnTo>
                  <a:pt x="36" y="15"/>
                </a:lnTo>
                <a:lnTo>
                  <a:pt x="39" y="17"/>
                </a:lnTo>
                <a:lnTo>
                  <a:pt x="43" y="21"/>
                </a:lnTo>
                <a:lnTo>
                  <a:pt x="39" y="27"/>
                </a:lnTo>
                <a:lnTo>
                  <a:pt x="30" y="46"/>
                </a:lnTo>
                <a:lnTo>
                  <a:pt x="22" y="53"/>
                </a:lnTo>
                <a:lnTo>
                  <a:pt x="22" y="57"/>
                </a:lnTo>
                <a:lnTo>
                  <a:pt x="0" y="57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7" name="Freeform 45">
            <a:extLst>
              <a:ext uri="{FF2B5EF4-FFF2-40B4-BE49-F238E27FC236}">
                <a16:creationId xmlns:a16="http://schemas.microsoft.com/office/drawing/2014/main" id="{66438550-5900-1B4A-8773-FB35464B1DD1}"/>
              </a:ext>
            </a:extLst>
          </p:cNvPr>
          <p:cNvSpPr>
            <a:spLocks/>
          </p:cNvSpPr>
          <p:nvPr userDrawn="1"/>
        </p:nvSpPr>
        <p:spPr bwMode="auto">
          <a:xfrm>
            <a:off x="9238804" y="3999790"/>
            <a:ext cx="1046657" cy="1031999"/>
          </a:xfrm>
          <a:custGeom>
            <a:avLst/>
            <a:gdLst>
              <a:gd name="T0" fmla="*/ 319 w 561"/>
              <a:gd name="T1" fmla="*/ 605 h 650"/>
              <a:gd name="T2" fmla="*/ 331 w 561"/>
              <a:gd name="T3" fmla="*/ 590 h 650"/>
              <a:gd name="T4" fmla="*/ 331 w 561"/>
              <a:gd name="T5" fmla="*/ 597 h 650"/>
              <a:gd name="T6" fmla="*/ 323 w 561"/>
              <a:gd name="T7" fmla="*/ 614 h 650"/>
              <a:gd name="T8" fmla="*/ 350 w 561"/>
              <a:gd name="T9" fmla="*/ 571 h 650"/>
              <a:gd name="T10" fmla="*/ 393 w 561"/>
              <a:gd name="T11" fmla="*/ 478 h 650"/>
              <a:gd name="T12" fmla="*/ 420 w 561"/>
              <a:gd name="T13" fmla="*/ 467 h 650"/>
              <a:gd name="T14" fmla="*/ 444 w 561"/>
              <a:gd name="T15" fmla="*/ 463 h 650"/>
              <a:gd name="T16" fmla="*/ 459 w 561"/>
              <a:gd name="T17" fmla="*/ 459 h 650"/>
              <a:gd name="T18" fmla="*/ 471 w 561"/>
              <a:gd name="T19" fmla="*/ 448 h 650"/>
              <a:gd name="T20" fmla="*/ 476 w 561"/>
              <a:gd name="T21" fmla="*/ 427 h 650"/>
              <a:gd name="T22" fmla="*/ 492 w 561"/>
              <a:gd name="T23" fmla="*/ 391 h 650"/>
              <a:gd name="T24" fmla="*/ 499 w 561"/>
              <a:gd name="T25" fmla="*/ 365 h 650"/>
              <a:gd name="T26" fmla="*/ 503 w 561"/>
              <a:gd name="T27" fmla="*/ 329 h 650"/>
              <a:gd name="T28" fmla="*/ 505 w 561"/>
              <a:gd name="T29" fmla="*/ 295 h 650"/>
              <a:gd name="T30" fmla="*/ 516 w 561"/>
              <a:gd name="T31" fmla="*/ 289 h 650"/>
              <a:gd name="T32" fmla="*/ 524 w 561"/>
              <a:gd name="T33" fmla="*/ 265 h 650"/>
              <a:gd name="T34" fmla="*/ 539 w 561"/>
              <a:gd name="T35" fmla="*/ 253 h 650"/>
              <a:gd name="T36" fmla="*/ 554 w 561"/>
              <a:gd name="T37" fmla="*/ 232 h 650"/>
              <a:gd name="T38" fmla="*/ 561 w 561"/>
              <a:gd name="T39" fmla="*/ 198 h 650"/>
              <a:gd name="T40" fmla="*/ 550 w 561"/>
              <a:gd name="T41" fmla="*/ 164 h 650"/>
              <a:gd name="T42" fmla="*/ 527 w 561"/>
              <a:gd name="T43" fmla="*/ 161 h 650"/>
              <a:gd name="T44" fmla="*/ 493 w 561"/>
              <a:gd name="T45" fmla="*/ 134 h 650"/>
              <a:gd name="T46" fmla="*/ 473 w 561"/>
              <a:gd name="T47" fmla="*/ 130 h 650"/>
              <a:gd name="T48" fmla="*/ 446 w 561"/>
              <a:gd name="T49" fmla="*/ 123 h 650"/>
              <a:gd name="T50" fmla="*/ 427 w 561"/>
              <a:gd name="T51" fmla="*/ 126 h 650"/>
              <a:gd name="T52" fmla="*/ 416 w 561"/>
              <a:gd name="T53" fmla="*/ 109 h 650"/>
              <a:gd name="T54" fmla="*/ 393 w 561"/>
              <a:gd name="T55" fmla="*/ 98 h 650"/>
              <a:gd name="T56" fmla="*/ 370 w 561"/>
              <a:gd name="T57" fmla="*/ 100 h 650"/>
              <a:gd name="T58" fmla="*/ 365 w 561"/>
              <a:gd name="T59" fmla="*/ 109 h 650"/>
              <a:gd name="T60" fmla="*/ 353 w 561"/>
              <a:gd name="T61" fmla="*/ 117 h 650"/>
              <a:gd name="T62" fmla="*/ 363 w 561"/>
              <a:gd name="T63" fmla="*/ 102 h 650"/>
              <a:gd name="T64" fmla="*/ 357 w 561"/>
              <a:gd name="T65" fmla="*/ 85 h 650"/>
              <a:gd name="T66" fmla="*/ 336 w 561"/>
              <a:gd name="T67" fmla="*/ 91 h 650"/>
              <a:gd name="T68" fmla="*/ 327 w 561"/>
              <a:gd name="T69" fmla="*/ 92 h 650"/>
              <a:gd name="T70" fmla="*/ 340 w 561"/>
              <a:gd name="T71" fmla="*/ 72 h 650"/>
              <a:gd name="T72" fmla="*/ 342 w 561"/>
              <a:gd name="T73" fmla="*/ 57 h 650"/>
              <a:gd name="T74" fmla="*/ 331 w 561"/>
              <a:gd name="T75" fmla="*/ 36 h 650"/>
              <a:gd name="T76" fmla="*/ 310 w 561"/>
              <a:gd name="T77" fmla="*/ 39 h 650"/>
              <a:gd name="T78" fmla="*/ 248 w 561"/>
              <a:gd name="T79" fmla="*/ 51 h 650"/>
              <a:gd name="T80" fmla="*/ 200 w 561"/>
              <a:gd name="T81" fmla="*/ 11 h 650"/>
              <a:gd name="T82" fmla="*/ 151 w 561"/>
              <a:gd name="T83" fmla="*/ 21 h 650"/>
              <a:gd name="T84" fmla="*/ 144 w 561"/>
              <a:gd name="T85" fmla="*/ 55 h 650"/>
              <a:gd name="T86" fmla="*/ 92 w 561"/>
              <a:gd name="T87" fmla="*/ 53 h 650"/>
              <a:gd name="T88" fmla="*/ 57 w 561"/>
              <a:gd name="T89" fmla="*/ 85 h 650"/>
              <a:gd name="T90" fmla="*/ 55 w 561"/>
              <a:gd name="T91" fmla="*/ 123 h 650"/>
              <a:gd name="T92" fmla="*/ 28 w 561"/>
              <a:gd name="T93" fmla="*/ 157 h 650"/>
              <a:gd name="T94" fmla="*/ 0 w 561"/>
              <a:gd name="T95" fmla="*/ 210 h 650"/>
              <a:gd name="T96" fmla="*/ 51 w 561"/>
              <a:gd name="T97" fmla="*/ 238 h 650"/>
              <a:gd name="T98" fmla="*/ 98 w 561"/>
              <a:gd name="T99" fmla="*/ 249 h 650"/>
              <a:gd name="T100" fmla="*/ 164 w 561"/>
              <a:gd name="T101" fmla="*/ 295 h 650"/>
              <a:gd name="T102" fmla="*/ 198 w 561"/>
              <a:gd name="T103" fmla="*/ 336 h 650"/>
              <a:gd name="T104" fmla="*/ 227 w 561"/>
              <a:gd name="T105" fmla="*/ 405 h 650"/>
              <a:gd name="T106" fmla="*/ 265 w 561"/>
              <a:gd name="T107" fmla="*/ 456 h 650"/>
              <a:gd name="T108" fmla="*/ 285 w 561"/>
              <a:gd name="T109" fmla="*/ 505 h 650"/>
              <a:gd name="T110" fmla="*/ 236 w 561"/>
              <a:gd name="T111" fmla="*/ 584 h 650"/>
              <a:gd name="T112" fmla="*/ 263 w 561"/>
              <a:gd name="T113" fmla="*/ 597 h 650"/>
              <a:gd name="T114" fmla="*/ 299 w 561"/>
              <a:gd name="T115" fmla="*/ 647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61" h="650">
                <a:moveTo>
                  <a:pt x="308" y="630"/>
                </a:moveTo>
                <a:lnTo>
                  <a:pt x="308" y="630"/>
                </a:lnTo>
                <a:lnTo>
                  <a:pt x="308" y="626"/>
                </a:lnTo>
                <a:lnTo>
                  <a:pt x="312" y="618"/>
                </a:lnTo>
                <a:lnTo>
                  <a:pt x="314" y="613"/>
                </a:lnTo>
                <a:lnTo>
                  <a:pt x="316" y="609"/>
                </a:lnTo>
                <a:lnTo>
                  <a:pt x="319" y="605"/>
                </a:lnTo>
                <a:lnTo>
                  <a:pt x="323" y="601"/>
                </a:lnTo>
                <a:lnTo>
                  <a:pt x="323" y="601"/>
                </a:lnTo>
                <a:lnTo>
                  <a:pt x="323" y="597"/>
                </a:lnTo>
                <a:lnTo>
                  <a:pt x="327" y="596"/>
                </a:lnTo>
                <a:lnTo>
                  <a:pt x="327" y="596"/>
                </a:lnTo>
                <a:lnTo>
                  <a:pt x="327" y="592"/>
                </a:lnTo>
                <a:lnTo>
                  <a:pt x="331" y="590"/>
                </a:lnTo>
                <a:lnTo>
                  <a:pt x="333" y="590"/>
                </a:lnTo>
                <a:lnTo>
                  <a:pt x="335" y="590"/>
                </a:lnTo>
                <a:lnTo>
                  <a:pt x="335" y="592"/>
                </a:lnTo>
                <a:lnTo>
                  <a:pt x="335" y="594"/>
                </a:lnTo>
                <a:lnTo>
                  <a:pt x="335" y="594"/>
                </a:lnTo>
                <a:lnTo>
                  <a:pt x="333" y="596"/>
                </a:lnTo>
                <a:lnTo>
                  <a:pt x="331" y="597"/>
                </a:lnTo>
                <a:lnTo>
                  <a:pt x="327" y="601"/>
                </a:lnTo>
                <a:lnTo>
                  <a:pt x="327" y="601"/>
                </a:lnTo>
                <a:lnTo>
                  <a:pt x="321" y="609"/>
                </a:lnTo>
                <a:lnTo>
                  <a:pt x="319" y="613"/>
                </a:lnTo>
                <a:lnTo>
                  <a:pt x="318" y="616"/>
                </a:lnTo>
                <a:lnTo>
                  <a:pt x="318" y="616"/>
                </a:lnTo>
                <a:lnTo>
                  <a:pt x="323" y="614"/>
                </a:lnTo>
                <a:lnTo>
                  <a:pt x="327" y="609"/>
                </a:lnTo>
                <a:lnTo>
                  <a:pt x="333" y="605"/>
                </a:lnTo>
                <a:lnTo>
                  <a:pt x="336" y="599"/>
                </a:lnTo>
                <a:lnTo>
                  <a:pt x="336" y="599"/>
                </a:lnTo>
                <a:lnTo>
                  <a:pt x="342" y="584"/>
                </a:lnTo>
                <a:lnTo>
                  <a:pt x="346" y="577"/>
                </a:lnTo>
                <a:lnTo>
                  <a:pt x="350" y="571"/>
                </a:lnTo>
                <a:lnTo>
                  <a:pt x="350" y="571"/>
                </a:lnTo>
                <a:lnTo>
                  <a:pt x="359" y="560"/>
                </a:lnTo>
                <a:lnTo>
                  <a:pt x="367" y="503"/>
                </a:lnTo>
                <a:lnTo>
                  <a:pt x="367" y="503"/>
                </a:lnTo>
                <a:lnTo>
                  <a:pt x="388" y="484"/>
                </a:lnTo>
                <a:lnTo>
                  <a:pt x="388" y="484"/>
                </a:lnTo>
                <a:lnTo>
                  <a:pt x="393" y="478"/>
                </a:lnTo>
                <a:lnTo>
                  <a:pt x="397" y="476"/>
                </a:lnTo>
                <a:lnTo>
                  <a:pt x="401" y="475"/>
                </a:lnTo>
                <a:lnTo>
                  <a:pt x="401" y="475"/>
                </a:lnTo>
                <a:lnTo>
                  <a:pt x="405" y="475"/>
                </a:lnTo>
                <a:lnTo>
                  <a:pt x="410" y="471"/>
                </a:lnTo>
                <a:lnTo>
                  <a:pt x="416" y="471"/>
                </a:lnTo>
                <a:lnTo>
                  <a:pt x="420" y="467"/>
                </a:lnTo>
                <a:lnTo>
                  <a:pt x="420" y="467"/>
                </a:lnTo>
                <a:lnTo>
                  <a:pt x="422" y="465"/>
                </a:lnTo>
                <a:lnTo>
                  <a:pt x="423" y="463"/>
                </a:lnTo>
                <a:lnTo>
                  <a:pt x="429" y="463"/>
                </a:lnTo>
                <a:lnTo>
                  <a:pt x="439" y="465"/>
                </a:lnTo>
                <a:lnTo>
                  <a:pt x="439" y="465"/>
                </a:lnTo>
                <a:lnTo>
                  <a:pt x="444" y="463"/>
                </a:lnTo>
                <a:lnTo>
                  <a:pt x="448" y="463"/>
                </a:lnTo>
                <a:lnTo>
                  <a:pt x="448" y="463"/>
                </a:lnTo>
                <a:lnTo>
                  <a:pt x="454" y="463"/>
                </a:lnTo>
                <a:lnTo>
                  <a:pt x="456" y="463"/>
                </a:lnTo>
                <a:lnTo>
                  <a:pt x="456" y="463"/>
                </a:lnTo>
                <a:lnTo>
                  <a:pt x="459" y="461"/>
                </a:lnTo>
                <a:lnTo>
                  <a:pt x="459" y="459"/>
                </a:lnTo>
                <a:lnTo>
                  <a:pt x="459" y="459"/>
                </a:lnTo>
                <a:lnTo>
                  <a:pt x="459" y="456"/>
                </a:lnTo>
                <a:lnTo>
                  <a:pt x="459" y="456"/>
                </a:lnTo>
                <a:lnTo>
                  <a:pt x="461" y="454"/>
                </a:lnTo>
                <a:lnTo>
                  <a:pt x="465" y="452"/>
                </a:lnTo>
                <a:lnTo>
                  <a:pt x="469" y="450"/>
                </a:lnTo>
                <a:lnTo>
                  <a:pt x="471" y="448"/>
                </a:lnTo>
                <a:lnTo>
                  <a:pt x="471" y="448"/>
                </a:lnTo>
                <a:lnTo>
                  <a:pt x="473" y="446"/>
                </a:lnTo>
                <a:lnTo>
                  <a:pt x="473" y="442"/>
                </a:lnTo>
                <a:lnTo>
                  <a:pt x="475" y="435"/>
                </a:lnTo>
                <a:lnTo>
                  <a:pt x="475" y="435"/>
                </a:lnTo>
                <a:lnTo>
                  <a:pt x="475" y="431"/>
                </a:lnTo>
                <a:lnTo>
                  <a:pt x="476" y="427"/>
                </a:lnTo>
                <a:lnTo>
                  <a:pt x="482" y="420"/>
                </a:lnTo>
                <a:lnTo>
                  <a:pt x="488" y="412"/>
                </a:lnTo>
                <a:lnTo>
                  <a:pt x="490" y="408"/>
                </a:lnTo>
                <a:lnTo>
                  <a:pt x="492" y="405"/>
                </a:lnTo>
                <a:lnTo>
                  <a:pt x="492" y="405"/>
                </a:lnTo>
                <a:lnTo>
                  <a:pt x="492" y="399"/>
                </a:lnTo>
                <a:lnTo>
                  <a:pt x="492" y="391"/>
                </a:lnTo>
                <a:lnTo>
                  <a:pt x="492" y="391"/>
                </a:lnTo>
                <a:lnTo>
                  <a:pt x="493" y="386"/>
                </a:lnTo>
                <a:lnTo>
                  <a:pt x="497" y="382"/>
                </a:lnTo>
                <a:lnTo>
                  <a:pt x="499" y="376"/>
                </a:lnTo>
                <a:lnTo>
                  <a:pt x="499" y="370"/>
                </a:lnTo>
                <a:lnTo>
                  <a:pt x="499" y="370"/>
                </a:lnTo>
                <a:lnTo>
                  <a:pt x="499" y="365"/>
                </a:lnTo>
                <a:lnTo>
                  <a:pt x="503" y="359"/>
                </a:lnTo>
                <a:lnTo>
                  <a:pt x="503" y="353"/>
                </a:lnTo>
                <a:lnTo>
                  <a:pt x="505" y="348"/>
                </a:lnTo>
                <a:lnTo>
                  <a:pt x="505" y="348"/>
                </a:lnTo>
                <a:lnTo>
                  <a:pt x="503" y="340"/>
                </a:lnTo>
                <a:lnTo>
                  <a:pt x="503" y="329"/>
                </a:lnTo>
                <a:lnTo>
                  <a:pt x="503" y="329"/>
                </a:lnTo>
                <a:lnTo>
                  <a:pt x="503" y="321"/>
                </a:lnTo>
                <a:lnTo>
                  <a:pt x="503" y="312"/>
                </a:lnTo>
                <a:lnTo>
                  <a:pt x="503" y="312"/>
                </a:lnTo>
                <a:lnTo>
                  <a:pt x="505" y="304"/>
                </a:lnTo>
                <a:lnTo>
                  <a:pt x="505" y="299"/>
                </a:lnTo>
                <a:lnTo>
                  <a:pt x="505" y="295"/>
                </a:lnTo>
                <a:lnTo>
                  <a:pt x="505" y="295"/>
                </a:lnTo>
                <a:lnTo>
                  <a:pt x="507" y="295"/>
                </a:lnTo>
                <a:lnTo>
                  <a:pt x="509" y="295"/>
                </a:lnTo>
                <a:lnTo>
                  <a:pt x="510" y="295"/>
                </a:lnTo>
                <a:lnTo>
                  <a:pt x="510" y="295"/>
                </a:lnTo>
                <a:lnTo>
                  <a:pt x="514" y="291"/>
                </a:lnTo>
                <a:lnTo>
                  <a:pt x="516" y="289"/>
                </a:lnTo>
                <a:lnTo>
                  <a:pt x="516" y="289"/>
                </a:lnTo>
                <a:lnTo>
                  <a:pt x="520" y="283"/>
                </a:lnTo>
                <a:lnTo>
                  <a:pt x="522" y="278"/>
                </a:lnTo>
                <a:lnTo>
                  <a:pt x="522" y="278"/>
                </a:lnTo>
                <a:lnTo>
                  <a:pt x="522" y="270"/>
                </a:lnTo>
                <a:lnTo>
                  <a:pt x="524" y="266"/>
                </a:lnTo>
                <a:lnTo>
                  <a:pt x="524" y="265"/>
                </a:lnTo>
                <a:lnTo>
                  <a:pt x="524" y="265"/>
                </a:lnTo>
                <a:lnTo>
                  <a:pt x="527" y="263"/>
                </a:lnTo>
                <a:lnTo>
                  <a:pt x="529" y="261"/>
                </a:lnTo>
                <a:lnTo>
                  <a:pt x="531" y="259"/>
                </a:lnTo>
                <a:lnTo>
                  <a:pt x="533" y="257"/>
                </a:lnTo>
                <a:lnTo>
                  <a:pt x="533" y="257"/>
                </a:lnTo>
                <a:lnTo>
                  <a:pt x="537" y="253"/>
                </a:lnTo>
                <a:lnTo>
                  <a:pt x="539" y="253"/>
                </a:lnTo>
                <a:lnTo>
                  <a:pt x="544" y="246"/>
                </a:lnTo>
                <a:lnTo>
                  <a:pt x="544" y="246"/>
                </a:lnTo>
                <a:lnTo>
                  <a:pt x="550" y="240"/>
                </a:lnTo>
                <a:lnTo>
                  <a:pt x="550" y="236"/>
                </a:lnTo>
                <a:lnTo>
                  <a:pt x="554" y="236"/>
                </a:lnTo>
                <a:lnTo>
                  <a:pt x="554" y="236"/>
                </a:lnTo>
                <a:lnTo>
                  <a:pt x="554" y="232"/>
                </a:lnTo>
                <a:lnTo>
                  <a:pt x="554" y="232"/>
                </a:lnTo>
                <a:lnTo>
                  <a:pt x="554" y="232"/>
                </a:lnTo>
                <a:lnTo>
                  <a:pt x="554" y="232"/>
                </a:lnTo>
                <a:lnTo>
                  <a:pt x="558" y="231"/>
                </a:lnTo>
                <a:lnTo>
                  <a:pt x="558" y="227"/>
                </a:lnTo>
                <a:lnTo>
                  <a:pt x="560" y="215"/>
                </a:lnTo>
                <a:lnTo>
                  <a:pt x="561" y="198"/>
                </a:lnTo>
                <a:lnTo>
                  <a:pt x="561" y="198"/>
                </a:lnTo>
                <a:lnTo>
                  <a:pt x="558" y="178"/>
                </a:lnTo>
                <a:lnTo>
                  <a:pt x="558" y="178"/>
                </a:lnTo>
                <a:lnTo>
                  <a:pt x="556" y="174"/>
                </a:lnTo>
                <a:lnTo>
                  <a:pt x="554" y="168"/>
                </a:lnTo>
                <a:lnTo>
                  <a:pt x="552" y="166"/>
                </a:lnTo>
                <a:lnTo>
                  <a:pt x="550" y="164"/>
                </a:lnTo>
                <a:lnTo>
                  <a:pt x="544" y="164"/>
                </a:lnTo>
                <a:lnTo>
                  <a:pt x="544" y="164"/>
                </a:lnTo>
                <a:lnTo>
                  <a:pt x="539" y="164"/>
                </a:lnTo>
                <a:lnTo>
                  <a:pt x="531" y="164"/>
                </a:lnTo>
                <a:lnTo>
                  <a:pt x="531" y="164"/>
                </a:lnTo>
                <a:lnTo>
                  <a:pt x="529" y="162"/>
                </a:lnTo>
                <a:lnTo>
                  <a:pt x="527" y="161"/>
                </a:lnTo>
                <a:lnTo>
                  <a:pt x="522" y="157"/>
                </a:lnTo>
                <a:lnTo>
                  <a:pt x="522" y="157"/>
                </a:lnTo>
                <a:lnTo>
                  <a:pt x="516" y="155"/>
                </a:lnTo>
                <a:lnTo>
                  <a:pt x="512" y="149"/>
                </a:lnTo>
                <a:lnTo>
                  <a:pt x="512" y="149"/>
                </a:lnTo>
                <a:lnTo>
                  <a:pt x="503" y="142"/>
                </a:lnTo>
                <a:lnTo>
                  <a:pt x="493" y="134"/>
                </a:lnTo>
                <a:lnTo>
                  <a:pt x="493" y="134"/>
                </a:lnTo>
                <a:lnTo>
                  <a:pt x="488" y="130"/>
                </a:lnTo>
                <a:lnTo>
                  <a:pt x="486" y="128"/>
                </a:lnTo>
                <a:lnTo>
                  <a:pt x="484" y="128"/>
                </a:lnTo>
                <a:lnTo>
                  <a:pt x="484" y="128"/>
                </a:lnTo>
                <a:lnTo>
                  <a:pt x="476" y="128"/>
                </a:lnTo>
                <a:lnTo>
                  <a:pt x="473" y="130"/>
                </a:lnTo>
                <a:lnTo>
                  <a:pt x="473" y="130"/>
                </a:lnTo>
                <a:lnTo>
                  <a:pt x="465" y="130"/>
                </a:lnTo>
                <a:lnTo>
                  <a:pt x="461" y="130"/>
                </a:lnTo>
                <a:lnTo>
                  <a:pt x="456" y="128"/>
                </a:lnTo>
                <a:lnTo>
                  <a:pt x="450" y="126"/>
                </a:lnTo>
                <a:lnTo>
                  <a:pt x="450" y="126"/>
                </a:lnTo>
                <a:lnTo>
                  <a:pt x="446" y="123"/>
                </a:lnTo>
                <a:lnTo>
                  <a:pt x="442" y="123"/>
                </a:lnTo>
                <a:lnTo>
                  <a:pt x="437" y="123"/>
                </a:lnTo>
                <a:lnTo>
                  <a:pt x="433" y="125"/>
                </a:lnTo>
                <a:lnTo>
                  <a:pt x="433" y="125"/>
                </a:lnTo>
                <a:lnTo>
                  <a:pt x="431" y="126"/>
                </a:lnTo>
                <a:lnTo>
                  <a:pt x="431" y="126"/>
                </a:lnTo>
                <a:lnTo>
                  <a:pt x="427" y="126"/>
                </a:lnTo>
                <a:lnTo>
                  <a:pt x="427" y="126"/>
                </a:lnTo>
                <a:lnTo>
                  <a:pt x="425" y="125"/>
                </a:lnTo>
                <a:lnTo>
                  <a:pt x="423" y="123"/>
                </a:lnTo>
                <a:lnTo>
                  <a:pt x="423" y="123"/>
                </a:lnTo>
                <a:lnTo>
                  <a:pt x="420" y="115"/>
                </a:lnTo>
                <a:lnTo>
                  <a:pt x="416" y="109"/>
                </a:lnTo>
                <a:lnTo>
                  <a:pt x="416" y="109"/>
                </a:lnTo>
                <a:lnTo>
                  <a:pt x="414" y="109"/>
                </a:lnTo>
                <a:lnTo>
                  <a:pt x="412" y="108"/>
                </a:lnTo>
                <a:lnTo>
                  <a:pt x="412" y="106"/>
                </a:lnTo>
                <a:lnTo>
                  <a:pt x="412" y="104"/>
                </a:lnTo>
                <a:lnTo>
                  <a:pt x="412" y="104"/>
                </a:lnTo>
                <a:lnTo>
                  <a:pt x="401" y="102"/>
                </a:lnTo>
                <a:lnTo>
                  <a:pt x="393" y="98"/>
                </a:lnTo>
                <a:lnTo>
                  <a:pt x="393" y="98"/>
                </a:lnTo>
                <a:lnTo>
                  <a:pt x="382" y="96"/>
                </a:lnTo>
                <a:lnTo>
                  <a:pt x="374" y="96"/>
                </a:lnTo>
                <a:lnTo>
                  <a:pt x="372" y="96"/>
                </a:lnTo>
                <a:lnTo>
                  <a:pt x="370" y="96"/>
                </a:lnTo>
                <a:lnTo>
                  <a:pt x="370" y="96"/>
                </a:lnTo>
                <a:lnTo>
                  <a:pt x="370" y="100"/>
                </a:lnTo>
                <a:lnTo>
                  <a:pt x="370" y="102"/>
                </a:lnTo>
                <a:lnTo>
                  <a:pt x="367" y="108"/>
                </a:lnTo>
                <a:lnTo>
                  <a:pt x="367" y="108"/>
                </a:lnTo>
                <a:lnTo>
                  <a:pt x="365" y="108"/>
                </a:lnTo>
                <a:lnTo>
                  <a:pt x="365" y="108"/>
                </a:lnTo>
                <a:lnTo>
                  <a:pt x="365" y="109"/>
                </a:lnTo>
                <a:lnTo>
                  <a:pt x="365" y="109"/>
                </a:lnTo>
                <a:lnTo>
                  <a:pt x="361" y="111"/>
                </a:lnTo>
                <a:lnTo>
                  <a:pt x="357" y="115"/>
                </a:lnTo>
                <a:lnTo>
                  <a:pt x="353" y="119"/>
                </a:lnTo>
                <a:lnTo>
                  <a:pt x="353" y="123"/>
                </a:lnTo>
                <a:lnTo>
                  <a:pt x="353" y="123"/>
                </a:lnTo>
                <a:lnTo>
                  <a:pt x="353" y="119"/>
                </a:lnTo>
                <a:lnTo>
                  <a:pt x="353" y="117"/>
                </a:lnTo>
                <a:lnTo>
                  <a:pt x="353" y="115"/>
                </a:lnTo>
                <a:lnTo>
                  <a:pt x="353" y="111"/>
                </a:lnTo>
                <a:lnTo>
                  <a:pt x="353" y="111"/>
                </a:lnTo>
                <a:lnTo>
                  <a:pt x="359" y="108"/>
                </a:lnTo>
                <a:lnTo>
                  <a:pt x="359" y="108"/>
                </a:lnTo>
                <a:lnTo>
                  <a:pt x="359" y="104"/>
                </a:lnTo>
                <a:lnTo>
                  <a:pt x="363" y="102"/>
                </a:lnTo>
                <a:lnTo>
                  <a:pt x="365" y="98"/>
                </a:lnTo>
                <a:lnTo>
                  <a:pt x="367" y="94"/>
                </a:lnTo>
                <a:lnTo>
                  <a:pt x="367" y="94"/>
                </a:lnTo>
                <a:lnTo>
                  <a:pt x="367" y="94"/>
                </a:lnTo>
                <a:lnTo>
                  <a:pt x="365" y="91"/>
                </a:lnTo>
                <a:lnTo>
                  <a:pt x="363" y="87"/>
                </a:lnTo>
                <a:lnTo>
                  <a:pt x="357" y="85"/>
                </a:lnTo>
                <a:lnTo>
                  <a:pt x="348" y="81"/>
                </a:lnTo>
                <a:lnTo>
                  <a:pt x="342" y="81"/>
                </a:lnTo>
                <a:lnTo>
                  <a:pt x="342" y="81"/>
                </a:lnTo>
                <a:lnTo>
                  <a:pt x="338" y="81"/>
                </a:lnTo>
                <a:lnTo>
                  <a:pt x="338" y="83"/>
                </a:lnTo>
                <a:lnTo>
                  <a:pt x="336" y="85"/>
                </a:lnTo>
                <a:lnTo>
                  <a:pt x="336" y="91"/>
                </a:lnTo>
                <a:lnTo>
                  <a:pt x="336" y="91"/>
                </a:lnTo>
                <a:lnTo>
                  <a:pt x="333" y="94"/>
                </a:lnTo>
                <a:lnTo>
                  <a:pt x="329" y="98"/>
                </a:lnTo>
                <a:lnTo>
                  <a:pt x="325" y="98"/>
                </a:lnTo>
                <a:lnTo>
                  <a:pt x="319" y="100"/>
                </a:lnTo>
                <a:lnTo>
                  <a:pt x="319" y="100"/>
                </a:lnTo>
                <a:lnTo>
                  <a:pt x="327" y="92"/>
                </a:lnTo>
                <a:lnTo>
                  <a:pt x="333" y="83"/>
                </a:lnTo>
                <a:lnTo>
                  <a:pt x="333" y="83"/>
                </a:lnTo>
                <a:lnTo>
                  <a:pt x="335" y="79"/>
                </a:lnTo>
                <a:lnTo>
                  <a:pt x="335" y="77"/>
                </a:lnTo>
                <a:lnTo>
                  <a:pt x="336" y="75"/>
                </a:lnTo>
                <a:lnTo>
                  <a:pt x="336" y="75"/>
                </a:lnTo>
                <a:lnTo>
                  <a:pt x="340" y="72"/>
                </a:lnTo>
                <a:lnTo>
                  <a:pt x="342" y="68"/>
                </a:lnTo>
                <a:lnTo>
                  <a:pt x="346" y="64"/>
                </a:lnTo>
                <a:lnTo>
                  <a:pt x="346" y="60"/>
                </a:lnTo>
                <a:lnTo>
                  <a:pt x="346" y="60"/>
                </a:lnTo>
                <a:lnTo>
                  <a:pt x="346" y="57"/>
                </a:lnTo>
                <a:lnTo>
                  <a:pt x="346" y="57"/>
                </a:lnTo>
                <a:lnTo>
                  <a:pt x="342" y="57"/>
                </a:lnTo>
                <a:lnTo>
                  <a:pt x="342" y="55"/>
                </a:lnTo>
                <a:lnTo>
                  <a:pt x="342" y="55"/>
                </a:lnTo>
                <a:lnTo>
                  <a:pt x="338" y="53"/>
                </a:lnTo>
                <a:lnTo>
                  <a:pt x="336" y="49"/>
                </a:lnTo>
                <a:lnTo>
                  <a:pt x="333" y="41"/>
                </a:lnTo>
                <a:lnTo>
                  <a:pt x="333" y="41"/>
                </a:lnTo>
                <a:lnTo>
                  <a:pt x="331" y="36"/>
                </a:lnTo>
                <a:lnTo>
                  <a:pt x="329" y="28"/>
                </a:lnTo>
                <a:lnTo>
                  <a:pt x="329" y="28"/>
                </a:lnTo>
                <a:lnTo>
                  <a:pt x="327" y="21"/>
                </a:lnTo>
                <a:lnTo>
                  <a:pt x="323" y="15"/>
                </a:lnTo>
                <a:lnTo>
                  <a:pt x="323" y="15"/>
                </a:lnTo>
                <a:lnTo>
                  <a:pt x="319" y="19"/>
                </a:lnTo>
                <a:lnTo>
                  <a:pt x="310" y="39"/>
                </a:lnTo>
                <a:lnTo>
                  <a:pt x="304" y="45"/>
                </a:lnTo>
                <a:lnTo>
                  <a:pt x="304" y="49"/>
                </a:lnTo>
                <a:lnTo>
                  <a:pt x="282" y="49"/>
                </a:lnTo>
                <a:lnTo>
                  <a:pt x="280" y="43"/>
                </a:lnTo>
                <a:lnTo>
                  <a:pt x="259" y="43"/>
                </a:lnTo>
                <a:lnTo>
                  <a:pt x="259" y="53"/>
                </a:lnTo>
                <a:lnTo>
                  <a:pt x="248" y="51"/>
                </a:lnTo>
                <a:lnTo>
                  <a:pt x="238" y="57"/>
                </a:lnTo>
                <a:lnTo>
                  <a:pt x="227" y="58"/>
                </a:lnTo>
                <a:lnTo>
                  <a:pt x="219" y="64"/>
                </a:lnTo>
                <a:lnTo>
                  <a:pt x="210" y="57"/>
                </a:lnTo>
                <a:lnTo>
                  <a:pt x="200" y="36"/>
                </a:lnTo>
                <a:lnTo>
                  <a:pt x="204" y="19"/>
                </a:lnTo>
                <a:lnTo>
                  <a:pt x="200" y="11"/>
                </a:lnTo>
                <a:lnTo>
                  <a:pt x="200" y="2"/>
                </a:lnTo>
                <a:lnTo>
                  <a:pt x="189" y="0"/>
                </a:lnTo>
                <a:lnTo>
                  <a:pt x="183" y="9"/>
                </a:lnTo>
                <a:lnTo>
                  <a:pt x="166" y="19"/>
                </a:lnTo>
                <a:lnTo>
                  <a:pt x="164" y="22"/>
                </a:lnTo>
                <a:lnTo>
                  <a:pt x="162" y="24"/>
                </a:lnTo>
                <a:lnTo>
                  <a:pt x="151" y="21"/>
                </a:lnTo>
                <a:lnTo>
                  <a:pt x="144" y="19"/>
                </a:lnTo>
                <a:lnTo>
                  <a:pt x="140" y="21"/>
                </a:lnTo>
                <a:lnTo>
                  <a:pt x="142" y="30"/>
                </a:lnTo>
                <a:lnTo>
                  <a:pt x="145" y="43"/>
                </a:lnTo>
                <a:lnTo>
                  <a:pt x="151" y="47"/>
                </a:lnTo>
                <a:lnTo>
                  <a:pt x="151" y="51"/>
                </a:lnTo>
                <a:lnTo>
                  <a:pt x="144" y="55"/>
                </a:lnTo>
                <a:lnTo>
                  <a:pt x="142" y="58"/>
                </a:lnTo>
                <a:lnTo>
                  <a:pt x="127" y="72"/>
                </a:lnTo>
                <a:lnTo>
                  <a:pt x="121" y="68"/>
                </a:lnTo>
                <a:lnTo>
                  <a:pt x="108" y="72"/>
                </a:lnTo>
                <a:lnTo>
                  <a:pt x="106" y="60"/>
                </a:lnTo>
                <a:lnTo>
                  <a:pt x="96" y="47"/>
                </a:lnTo>
                <a:lnTo>
                  <a:pt x="92" y="53"/>
                </a:lnTo>
                <a:lnTo>
                  <a:pt x="60" y="57"/>
                </a:lnTo>
                <a:lnTo>
                  <a:pt x="58" y="60"/>
                </a:lnTo>
                <a:lnTo>
                  <a:pt x="62" y="68"/>
                </a:lnTo>
                <a:lnTo>
                  <a:pt x="68" y="74"/>
                </a:lnTo>
                <a:lnTo>
                  <a:pt x="57" y="75"/>
                </a:lnTo>
                <a:lnTo>
                  <a:pt x="57" y="81"/>
                </a:lnTo>
                <a:lnTo>
                  <a:pt x="57" y="85"/>
                </a:lnTo>
                <a:lnTo>
                  <a:pt x="62" y="94"/>
                </a:lnTo>
                <a:lnTo>
                  <a:pt x="66" y="100"/>
                </a:lnTo>
                <a:lnTo>
                  <a:pt x="64" y="108"/>
                </a:lnTo>
                <a:lnTo>
                  <a:pt x="60" y="111"/>
                </a:lnTo>
                <a:lnTo>
                  <a:pt x="62" y="115"/>
                </a:lnTo>
                <a:lnTo>
                  <a:pt x="58" y="121"/>
                </a:lnTo>
                <a:lnTo>
                  <a:pt x="55" y="123"/>
                </a:lnTo>
                <a:lnTo>
                  <a:pt x="58" y="126"/>
                </a:lnTo>
                <a:lnTo>
                  <a:pt x="49" y="142"/>
                </a:lnTo>
                <a:lnTo>
                  <a:pt x="55" y="147"/>
                </a:lnTo>
                <a:lnTo>
                  <a:pt x="55" y="153"/>
                </a:lnTo>
                <a:lnTo>
                  <a:pt x="47" y="153"/>
                </a:lnTo>
                <a:lnTo>
                  <a:pt x="43" y="157"/>
                </a:lnTo>
                <a:lnTo>
                  <a:pt x="28" y="157"/>
                </a:lnTo>
                <a:lnTo>
                  <a:pt x="17" y="170"/>
                </a:lnTo>
                <a:lnTo>
                  <a:pt x="13" y="176"/>
                </a:lnTo>
                <a:lnTo>
                  <a:pt x="13" y="183"/>
                </a:lnTo>
                <a:lnTo>
                  <a:pt x="13" y="187"/>
                </a:lnTo>
                <a:lnTo>
                  <a:pt x="5" y="193"/>
                </a:lnTo>
                <a:lnTo>
                  <a:pt x="2" y="198"/>
                </a:lnTo>
                <a:lnTo>
                  <a:pt x="0" y="210"/>
                </a:lnTo>
                <a:lnTo>
                  <a:pt x="7" y="219"/>
                </a:lnTo>
                <a:lnTo>
                  <a:pt x="13" y="229"/>
                </a:lnTo>
                <a:lnTo>
                  <a:pt x="13" y="234"/>
                </a:lnTo>
                <a:lnTo>
                  <a:pt x="24" y="236"/>
                </a:lnTo>
                <a:lnTo>
                  <a:pt x="28" y="246"/>
                </a:lnTo>
                <a:lnTo>
                  <a:pt x="40" y="244"/>
                </a:lnTo>
                <a:lnTo>
                  <a:pt x="51" y="238"/>
                </a:lnTo>
                <a:lnTo>
                  <a:pt x="51" y="261"/>
                </a:lnTo>
                <a:lnTo>
                  <a:pt x="55" y="266"/>
                </a:lnTo>
                <a:lnTo>
                  <a:pt x="58" y="259"/>
                </a:lnTo>
                <a:lnTo>
                  <a:pt x="64" y="261"/>
                </a:lnTo>
                <a:lnTo>
                  <a:pt x="77" y="261"/>
                </a:lnTo>
                <a:lnTo>
                  <a:pt x="85" y="253"/>
                </a:lnTo>
                <a:lnTo>
                  <a:pt x="98" y="249"/>
                </a:lnTo>
                <a:lnTo>
                  <a:pt x="106" y="242"/>
                </a:lnTo>
                <a:lnTo>
                  <a:pt x="125" y="242"/>
                </a:lnTo>
                <a:lnTo>
                  <a:pt x="125" y="270"/>
                </a:lnTo>
                <a:lnTo>
                  <a:pt x="138" y="285"/>
                </a:lnTo>
                <a:lnTo>
                  <a:pt x="149" y="285"/>
                </a:lnTo>
                <a:lnTo>
                  <a:pt x="155" y="291"/>
                </a:lnTo>
                <a:lnTo>
                  <a:pt x="164" y="295"/>
                </a:lnTo>
                <a:lnTo>
                  <a:pt x="170" y="295"/>
                </a:lnTo>
                <a:lnTo>
                  <a:pt x="174" y="302"/>
                </a:lnTo>
                <a:lnTo>
                  <a:pt x="193" y="304"/>
                </a:lnTo>
                <a:lnTo>
                  <a:pt x="196" y="316"/>
                </a:lnTo>
                <a:lnTo>
                  <a:pt x="196" y="329"/>
                </a:lnTo>
                <a:lnTo>
                  <a:pt x="195" y="333"/>
                </a:lnTo>
                <a:lnTo>
                  <a:pt x="198" y="336"/>
                </a:lnTo>
                <a:lnTo>
                  <a:pt x="198" y="350"/>
                </a:lnTo>
                <a:lnTo>
                  <a:pt x="225" y="350"/>
                </a:lnTo>
                <a:lnTo>
                  <a:pt x="225" y="367"/>
                </a:lnTo>
                <a:lnTo>
                  <a:pt x="231" y="370"/>
                </a:lnTo>
                <a:lnTo>
                  <a:pt x="236" y="378"/>
                </a:lnTo>
                <a:lnTo>
                  <a:pt x="231" y="399"/>
                </a:lnTo>
                <a:lnTo>
                  <a:pt x="227" y="405"/>
                </a:lnTo>
                <a:lnTo>
                  <a:pt x="232" y="422"/>
                </a:lnTo>
                <a:lnTo>
                  <a:pt x="232" y="431"/>
                </a:lnTo>
                <a:lnTo>
                  <a:pt x="232" y="446"/>
                </a:lnTo>
                <a:lnTo>
                  <a:pt x="246" y="448"/>
                </a:lnTo>
                <a:lnTo>
                  <a:pt x="251" y="448"/>
                </a:lnTo>
                <a:lnTo>
                  <a:pt x="259" y="448"/>
                </a:lnTo>
                <a:lnTo>
                  <a:pt x="265" y="456"/>
                </a:lnTo>
                <a:lnTo>
                  <a:pt x="266" y="478"/>
                </a:lnTo>
                <a:lnTo>
                  <a:pt x="272" y="480"/>
                </a:lnTo>
                <a:lnTo>
                  <a:pt x="280" y="480"/>
                </a:lnTo>
                <a:lnTo>
                  <a:pt x="283" y="480"/>
                </a:lnTo>
                <a:lnTo>
                  <a:pt x="283" y="492"/>
                </a:lnTo>
                <a:lnTo>
                  <a:pt x="280" y="505"/>
                </a:lnTo>
                <a:lnTo>
                  <a:pt x="285" y="505"/>
                </a:lnTo>
                <a:lnTo>
                  <a:pt x="291" y="510"/>
                </a:lnTo>
                <a:lnTo>
                  <a:pt x="291" y="533"/>
                </a:lnTo>
                <a:lnTo>
                  <a:pt x="276" y="541"/>
                </a:lnTo>
                <a:lnTo>
                  <a:pt x="259" y="554"/>
                </a:lnTo>
                <a:lnTo>
                  <a:pt x="249" y="565"/>
                </a:lnTo>
                <a:lnTo>
                  <a:pt x="244" y="577"/>
                </a:lnTo>
                <a:lnTo>
                  <a:pt x="236" y="584"/>
                </a:lnTo>
                <a:lnTo>
                  <a:pt x="232" y="588"/>
                </a:lnTo>
                <a:lnTo>
                  <a:pt x="238" y="588"/>
                </a:lnTo>
                <a:lnTo>
                  <a:pt x="244" y="582"/>
                </a:lnTo>
                <a:lnTo>
                  <a:pt x="249" y="590"/>
                </a:lnTo>
                <a:lnTo>
                  <a:pt x="257" y="597"/>
                </a:lnTo>
                <a:lnTo>
                  <a:pt x="257" y="605"/>
                </a:lnTo>
                <a:lnTo>
                  <a:pt x="263" y="597"/>
                </a:lnTo>
                <a:lnTo>
                  <a:pt x="274" y="607"/>
                </a:lnTo>
                <a:lnTo>
                  <a:pt x="283" y="614"/>
                </a:lnTo>
                <a:lnTo>
                  <a:pt x="287" y="620"/>
                </a:lnTo>
                <a:lnTo>
                  <a:pt x="293" y="637"/>
                </a:lnTo>
                <a:lnTo>
                  <a:pt x="293" y="637"/>
                </a:lnTo>
                <a:lnTo>
                  <a:pt x="293" y="650"/>
                </a:lnTo>
                <a:lnTo>
                  <a:pt x="299" y="647"/>
                </a:lnTo>
                <a:lnTo>
                  <a:pt x="299" y="647"/>
                </a:lnTo>
                <a:lnTo>
                  <a:pt x="308" y="630"/>
                </a:lnTo>
                <a:lnTo>
                  <a:pt x="308" y="630"/>
                </a:lnTo>
                <a:lnTo>
                  <a:pt x="308" y="630"/>
                </a:lnTo>
                <a:lnTo>
                  <a:pt x="308" y="6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8" name="Freeform 46">
            <a:extLst>
              <a:ext uri="{FF2B5EF4-FFF2-40B4-BE49-F238E27FC236}">
                <a16:creationId xmlns:a16="http://schemas.microsoft.com/office/drawing/2014/main" id="{1CB6581B-D9DA-1247-9848-BE509AA207CD}"/>
              </a:ext>
            </a:extLst>
          </p:cNvPr>
          <p:cNvSpPr>
            <a:spLocks/>
          </p:cNvSpPr>
          <p:nvPr userDrawn="1"/>
        </p:nvSpPr>
        <p:spPr bwMode="auto">
          <a:xfrm>
            <a:off x="9238804" y="3999790"/>
            <a:ext cx="1046657" cy="1031999"/>
          </a:xfrm>
          <a:custGeom>
            <a:avLst/>
            <a:gdLst>
              <a:gd name="T0" fmla="*/ 319 w 561"/>
              <a:gd name="T1" fmla="*/ 605 h 650"/>
              <a:gd name="T2" fmla="*/ 331 w 561"/>
              <a:gd name="T3" fmla="*/ 590 h 650"/>
              <a:gd name="T4" fmla="*/ 331 w 561"/>
              <a:gd name="T5" fmla="*/ 597 h 650"/>
              <a:gd name="T6" fmla="*/ 323 w 561"/>
              <a:gd name="T7" fmla="*/ 614 h 650"/>
              <a:gd name="T8" fmla="*/ 350 w 561"/>
              <a:gd name="T9" fmla="*/ 571 h 650"/>
              <a:gd name="T10" fmla="*/ 393 w 561"/>
              <a:gd name="T11" fmla="*/ 478 h 650"/>
              <a:gd name="T12" fmla="*/ 420 w 561"/>
              <a:gd name="T13" fmla="*/ 467 h 650"/>
              <a:gd name="T14" fmla="*/ 444 w 561"/>
              <a:gd name="T15" fmla="*/ 463 h 650"/>
              <a:gd name="T16" fmla="*/ 459 w 561"/>
              <a:gd name="T17" fmla="*/ 459 h 650"/>
              <a:gd name="T18" fmla="*/ 471 w 561"/>
              <a:gd name="T19" fmla="*/ 448 h 650"/>
              <a:gd name="T20" fmla="*/ 476 w 561"/>
              <a:gd name="T21" fmla="*/ 427 h 650"/>
              <a:gd name="T22" fmla="*/ 492 w 561"/>
              <a:gd name="T23" fmla="*/ 391 h 650"/>
              <a:gd name="T24" fmla="*/ 499 w 561"/>
              <a:gd name="T25" fmla="*/ 365 h 650"/>
              <a:gd name="T26" fmla="*/ 503 w 561"/>
              <a:gd name="T27" fmla="*/ 329 h 650"/>
              <a:gd name="T28" fmla="*/ 505 w 561"/>
              <a:gd name="T29" fmla="*/ 295 h 650"/>
              <a:gd name="T30" fmla="*/ 516 w 561"/>
              <a:gd name="T31" fmla="*/ 289 h 650"/>
              <a:gd name="T32" fmla="*/ 524 w 561"/>
              <a:gd name="T33" fmla="*/ 265 h 650"/>
              <a:gd name="T34" fmla="*/ 539 w 561"/>
              <a:gd name="T35" fmla="*/ 253 h 650"/>
              <a:gd name="T36" fmla="*/ 554 w 561"/>
              <a:gd name="T37" fmla="*/ 232 h 650"/>
              <a:gd name="T38" fmla="*/ 561 w 561"/>
              <a:gd name="T39" fmla="*/ 198 h 650"/>
              <a:gd name="T40" fmla="*/ 550 w 561"/>
              <a:gd name="T41" fmla="*/ 164 h 650"/>
              <a:gd name="T42" fmla="*/ 527 w 561"/>
              <a:gd name="T43" fmla="*/ 161 h 650"/>
              <a:gd name="T44" fmla="*/ 493 w 561"/>
              <a:gd name="T45" fmla="*/ 134 h 650"/>
              <a:gd name="T46" fmla="*/ 473 w 561"/>
              <a:gd name="T47" fmla="*/ 130 h 650"/>
              <a:gd name="T48" fmla="*/ 446 w 561"/>
              <a:gd name="T49" fmla="*/ 123 h 650"/>
              <a:gd name="T50" fmla="*/ 427 w 561"/>
              <a:gd name="T51" fmla="*/ 126 h 650"/>
              <a:gd name="T52" fmla="*/ 416 w 561"/>
              <a:gd name="T53" fmla="*/ 109 h 650"/>
              <a:gd name="T54" fmla="*/ 393 w 561"/>
              <a:gd name="T55" fmla="*/ 98 h 650"/>
              <a:gd name="T56" fmla="*/ 370 w 561"/>
              <a:gd name="T57" fmla="*/ 100 h 650"/>
              <a:gd name="T58" fmla="*/ 365 w 561"/>
              <a:gd name="T59" fmla="*/ 109 h 650"/>
              <a:gd name="T60" fmla="*/ 353 w 561"/>
              <a:gd name="T61" fmla="*/ 117 h 650"/>
              <a:gd name="T62" fmla="*/ 363 w 561"/>
              <a:gd name="T63" fmla="*/ 102 h 650"/>
              <a:gd name="T64" fmla="*/ 357 w 561"/>
              <a:gd name="T65" fmla="*/ 85 h 650"/>
              <a:gd name="T66" fmla="*/ 336 w 561"/>
              <a:gd name="T67" fmla="*/ 91 h 650"/>
              <a:gd name="T68" fmla="*/ 327 w 561"/>
              <a:gd name="T69" fmla="*/ 92 h 650"/>
              <a:gd name="T70" fmla="*/ 340 w 561"/>
              <a:gd name="T71" fmla="*/ 72 h 650"/>
              <a:gd name="T72" fmla="*/ 342 w 561"/>
              <a:gd name="T73" fmla="*/ 57 h 650"/>
              <a:gd name="T74" fmla="*/ 331 w 561"/>
              <a:gd name="T75" fmla="*/ 36 h 650"/>
              <a:gd name="T76" fmla="*/ 310 w 561"/>
              <a:gd name="T77" fmla="*/ 39 h 650"/>
              <a:gd name="T78" fmla="*/ 248 w 561"/>
              <a:gd name="T79" fmla="*/ 51 h 650"/>
              <a:gd name="T80" fmla="*/ 200 w 561"/>
              <a:gd name="T81" fmla="*/ 11 h 650"/>
              <a:gd name="T82" fmla="*/ 151 w 561"/>
              <a:gd name="T83" fmla="*/ 21 h 650"/>
              <a:gd name="T84" fmla="*/ 144 w 561"/>
              <a:gd name="T85" fmla="*/ 55 h 650"/>
              <a:gd name="T86" fmla="*/ 92 w 561"/>
              <a:gd name="T87" fmla="*/ 53 h 650"/>
              <a:gd name="T88" fmla="*/ 57 w 561"/>
              <a:gd name="T89" fmla="*/ 85 h 650"/>
              <a:gd name="T90" fmla="*/ 55 w 561"/>
              <a:gd name="T91" fmla="*/ 123 h 650"/>
              <a:gd name="T92" fmla="*/ 28 w 561"/>
              <a:gd name="T93" fmla="*/ 157 h 650"/>
              <a:gd name="T94" fmla="*/ 0 w 561"/>
              <a:gd name="T95" fmla="*/ 210 h 650"/>
              <a:gd name="T96" fmla="*/ 51 w 561"/>
              <a:gd name="T97" fmla="*/ 238 h 650"/>
              <a:gd name="T98" fmla="*/ 98 w 561"/>
              <a:gd name="T99" fmla="*/ 249 h 650"/>
              <a:gd name="T100" fmla="*/ 164 w 561"/>
              <a:gd name="T101" fmla="*/ 295 h 650"/>
              <a:gd name="T102" fmla="*/ 198 w 561"/>
              <a:gd name="T103" fmla="*/ 336 h 650"/>
              <a:gd name="T104" fmla="*/ 227 w 561"/>
              <a:gd name="T105" fmla="*/ 405 h 650"/>
              <a:gd name="T106" fmla="*/ 265 w 561"/>
              <a:gd name="T107" fmla="*/ 456 h 650"/>
              <a:gd name="T108" fmla="*/ 285 w 561"/>
              <a:gd name="T109" fmla="*/ 505 h 650"/>
              <a:gd name="T110" fmla="*/ 236 w 561"/>
              <a:gd name="T111" fmla="*/ 584 h 650"/>
              <a:gd name="T112" fmla="*/ 263 w 561"/>
              <a:gd name="T113" fmla="*/ 597 h 650"/>
              <a:gd name="T114" fmla="*/ 299 w 561"/>
              <a:gd name="T115" fmla="*/ 647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61" h="650">
                <a:moveTo>
                  <a:pt x="308" y="630"/>
                </a:moveTo>
                <a:lnTo>
                  <a:pt x="308" y="630"/>
                </a:lnTo>
                <a:lnTo>
                  <a:pt x="308" y="626"/>
                </a:lnTo>
                <a:lnTo>
                  <a:pt x="312" y="618"/>
                </a:lnTo>
                <a:lnTo>
                  <a:pt x="314" y="613"/>
                </a:lnTo>
                <a:lnTo>
                  <a:pt x="316" y="609"/>
                </a:lnTo>
                <a:lnTo>
                  <a:pt x="319" y="605"/>
                </a:lnTo>
                <a:lnTo>
                  <a:pt x="323" y="601"/>
                </a:lnTo>
                <a:lnTo>
                  <a:pt x="323" y="601"/>
                </a:lnTo>
                <a:lnTo>
                  <a:pt x="323" y="597"/>
                </a:lnTo>
                <a:lnTo>
                  <a:pt x="327" y="596"/>
                </a:lnTo>
                <a:lnTo>
                  <a:pt x="327" y="596"/>
                </a:lnTo>
                <a:lnTo>
                  <a:pt x="327" y="592"/>
                </a:lnTo>
                <a:lnTo>
                  <a:pt x="331" y="590"/>
                </a:lnTo>
                <a:lnTo>
                  <a:pt x="333" y="590"/>
                </a:lnTo>
                <a:lnTo>
                  <a:pt x="335" y="590"/>
                </a:lnTo>
                <a:lnTo>
                  <a:pt x="335" y="592"/>
                </a:lnTo>
                <a:lnTo>
                  <a:pt x="335" y="594"/>
                </a:lnTo>
                <a:lnTo>
                  <a:pt x="335" y="594"/>
                </a:lnTo>
                <a:lnTo>
                  <a:pt x="333" y="596"/>
                </a:lnTo>
                <a:lnTo>
                  <a:pt x="331" y="597"/>
                </a:lnTo>
                <a:lnTo>
                  <a:pt x="327" y="601"/>
                </a:lnTo>
                <a:lnTo>
                  <a:pt x="327" y="601"/>
                </a:lnTo>
                <a:lnTo>
                  <a:pt x="321" y="609"/>
                </a:lnTo>
                <a:lnTo>
                  <a:pt x="319" y="613"/>
                </a:lnTo>
                <a:lnTo>
                  <a:pt x="318" y="616"/>
                </a:lnTo>
                <a:lnTo>
                  <a:pt x="318" y="616"/>
                </a:lnTo>
                <a:lnTo>
                  <a:pt x="323" y="614"/>
                </a:lnTo>
                <a:lnTo>
                  <a:pt x="327" y="609"/>
                </a:lnTo>
                <a:lnTo>
                  <a:pt x="333" y="605"/>
                </a:lnTo>
                <a:lnTo>
                  <a:pt x="336" y="599"/>
                </a:lnTo>
                <a:lnTo>
                  <a:pt x="336" y="599"/>
                </a:lnTo>
                <a:lnTo>
                  <a:pt x="342" y="584"/>
                </a:lnTo>
                <a:lnTo>
                  <a:pt x="346" y="577"/>
                </a:lnTo>
                <a:lnTo>
                  <a:pt x="350" y="571"/>
                </a:lnTo>
                <a:lnTo>
                  <a:pt x="350" y="571"/>
                </a:lnTo>
                <a:lnTo>
                  <a:pt x="359" y="560"/>
                </a:lnTo>
                <a:lnTo>
                  <a:pt x="367" y="503"/>
                </a:lnTo>
                <a:lnTo>
                  <a:pt x="367" y="503"/>
                </a:lnTo>
                <a:lnTo>
                  <a:pt x="388" y="484"/>
                </a:lnTo>
                <a:lnTo>
                  <a:pt x="388" y="484"/>
                </a:lnTo>
                <a:lnTo>
                  <a:pt x="393" y="478"/>
                </a:lnTo>
                <a:lnTo>
                  <a:pt x="397" y="476"/>
                </a:lnTo>
                <a:lnTo>
                  <a:pt x="401" y="475"/>
                </a:lnTo>
                <a:lnTo>
                  <a:pt x="401" y="475"/>
                </a:lnTo>
                <a:lnTo>
                  <a:pt x="405" y="475"/>
                </a:lnTo>
                <a:lnTo>
                  <a:pt x="410" y="471"/>
                </a:lnTo>
                <a:lnTo>
                  <a:pt x="416" y="471"/>
                </a:lnTo>
                <a:lnTo>
                  <a:pt x="420" y="467"/>
                </a:lnTo>
                <a:lnTo>
                  <a:pt x="420" y="467"/>
                </a:lnTo>
                <a:lnTo>
                  <a:pt x="422" y="465"/>
                </a:lnTo>
                <a:lnTo>
                  <a:pt x="423" y="463"/>
                </a:lnTo>
                <a:lnTo>
                  <a:pt x="429" y="463"/>
                </a:lnTo>
                <a:lnTo>
                  <a:pt x="439" y="465"/>
                </a:lnTo>
                <a:lnTo>
                  <a:pt x="439" y="465"/>
                </a:lnTo>
                <a:lnTo>
                  <a:pt x="444" y="463"/>
                </a:lnTo>
                <a:lnTo>
                  <a:pt x="448" y="463"/>
                </a:lnTo>
                <a:lnTo>
                  <a:pt x="448" y="463"/>
                </a:lnTo>
                <a:lnTo>
                  <a:pt x="454" y="463"/>
                </a:lnTo>
                <a:lnTo>
                  <a:pt x="456" y="463"/>
                </a:lnTo>
                <a:lnTo>
                  <a:pt x="456" y="463"/>
                </a:lnTo>
                <a:lnTo>
                  <a:pt x="459" y="461"/>
                </a:lnTo>
                <a:lnTo>
                  <a:pt x="459" y="459"/>
                </a:lnTo>
                <a:lnTo>
                  <a:pt x="459" y="459"/>
                </a:lnTo>
                <a:lnTo>
                  <a:pt x="459" y="456"/>
                </a:lnTo>
                <a:lnTo>
                  <a:pt x="459" y="456"/>
                </a:lnTo>
                <a:lnTo>
                  <a:pt x="461" y="454"/>
                </a:lnTo>
                <a:lnTo>
                  <a:pt x="465" y="452"/>
                </a:lnTo>
                <a:lnTo>
                  <a:pt x="469" y="450"/>
                </a:lnTo>
                <a:lnTo>
                  <a:pt x="471" y="448"/>
                </a:lnTo>
                <a:lnTo>
                  <a:pt x="471" y="448"/>
                </a:lnTo>
                <a:lnTo>
                  <a:pt x="473" y="446"/>
                </a:lnTo>
                <a:lnTo>
                  <a:pt x="473" y="442"/>
                </a:lnTo>
                <a:lnTo>
                  <a:pt x="475" y="435"/>
                </a:lnTo>
                <a:lnTo>
                  <a:pt x="475" y="435"/>
                </a:lnTo>
                <a:lnTo>
                  <a:pt x="475" y="431"/>
                </a:lnTo>
                <a:lnTo>
                  <a:pt x="476" y="427"/>
                </a:lnTo>
                <a:lnTo>
                  <a:pt x="482" y="420"/>
                </a:lnTo>
                <a:lnTo>
                  <a:pt x="488" y="412"/>
                </a:lnTo>
                <a:lnTo>
                  <a:pt x="490" y="408"/>
                </a:lnTo>
                <a:lnTo>
                  <a:pt x="492" y="405"/>
                </a:lnTo>
                <a:lnTo>
                  <a:pt x="492" y="405"/>
                </a:lnTo>
                <a:lnTo>
                  <a:pt x="492" y="399"/>
                </a:lnTo>
                <a:lnTo>
                  <a:pt x="492" y="391"/>
                </a:lnTo>
                <a:lnTo>
                  <a:pt x="492" y="391"/>
                </a:lnTo>
                <a:lnTo>
                  <a:pt x="493" y="386"/>
                </a:lnTo>
                <a:lnTo>
                  <a:pt x="497" y="382"/>
                </a:lnTo>
                <a:lnTo>
                  <a:pt x="499" y="376"/>
                </a:lnTo>
                <a:lnTo>
                  <a:pt x="499" y="370"/>
                </a:lnTo>
                <a:lnTo>
                  <a:pt x="499" y="370"/>
                </a:lnTo>
                <a:lnTo>
                  <a:pt x="499" y="365"/>
                </a:lnTo>
                <a:lnTo>
                  <a:pt x="503" y="359"/>
                </a:lnTo>
                <a:lnTo>
                  <a:pt x="503" y="353"/>
                </a:lnTo>
                <a:lnTo>
                  <a:pt x="505" y="348"/>
                </a:lnTo>
                <a:lnTo>
                  <a:pt x="505" y="348"/>
                </a:lnTo>
                <a:lnTo>
                  <a:pt x="503" y="340"/>
                </a:lnTo>
                <a:lnTo>
                  <a:pt x="503" y="329"/>
                </a:lnTo>
                <a:lnTo>
                  <a:pt x="503" y="329"/>
                </a:lnTo>
                <a:lnTo>
                  <a:pt x="503" y="321"/>
                </a:lnTo>
                <a:lnTo>
                  <a:pt x="503" y="312"/>
                </a:lnTo>
                <a:lnTo>
                  <a:pt x="503" y="312"/>
                </a:lnTo>
                <a:lnTo>
                  <a:pt x="505" y="304"/>
                </a:lnTo>
                <a:lnTo>
                  <a:pt x="505" y="299"/>
                </a:lnTo>
                <a:lnTo>
                  <a:pt x="505" y="295"/>
                </a:lnTo>
                <a:lnTo>
                  <a:pt x="505" y="295"/>
                </a:lnTo>
                <a:lnTo>
                  <a:pt x="507" y="295"/>
                </a:lnTo>
                <a:lnTo>
                  <a:pt x="509" y="295"/>
                </a:lnTo>
                <a:lnTo>
                  <a:pt x="510" y="295"/>
                </a:lnTo>
                <a:lnTo>
                  <a:pt x="510" y="295"/>
                </a:lnTo>
                <a:lnTo>
                  <a:pt x="514" y="291"/>
                </a:lnTo>
                <a:lnTo>
                  <a:pt x="516" y="289"/>
                </a:lnTo>
                <a:lnTo>
                  <a:pt x="516" y="289"/>
                </a:lnTo>
                <a:lnTo>
                  <a:pt x="520" y="283"/>
                </a:lnTo>
                <a:lnTo>
                  <a:pt x="522" y="278"/>
                </a:lnTo>
                <a:lnTo>
                  <a:pt x="522" y="278"/>
                </a:lnTo>
                <a:lnTo>
                  <a:pt x="522" y="270"/>
                </a:lnTo>
                <a:lnTo>
                  <a:pt x="524" y="266"/>
                </a:lnTo>
                <a:lnTo>
                  <a:pt x="524" y="265"/>
                </a:lnTo>
                <a:lnTo>
                  <a:pt x="524" y="265"/>
                </a:lnTo>
                <a:lnTo>
                  <a:pt x="527" y="263"/>
                </a:lnTo>
                <a:lnTo>
                  <a:pt x="529" y="261"/>
                </a:lnTo>
                <a:lnTo>
                  <a:pt x="531" y="259"/>
                </a:lnTo>
                <a:lnTo>
                  <a:pt x="533" y="257"/>
                </a:lnTo>
                <a:lnTo>
                  <a:pt x="533" y="257"/>
                </a:lnTo>
                <a:lnTo>
                  <a:pt x="537" y="253"/>
                </a:lnTo>
                <a:lnTo>
                  <a:pt x="539" y="253"/>
                </a:lnTo>
                <a:lnTo>
                  <a:pt x="544" y="246"/>
                </a:lnTo>
                <a:lnTo>
                  <a:pt x="544" y="246"/>
                </a:lnTo>
                <a:lnTo>
                  <a:pt x="550" y="240"/>
                </a:lnTo>
                <a:lnTo>
                  <a:pt x="550" y="236"/>
                </a:lnTo>
                <a:lnTo>
                  <a:pt x="554" y="236"/>
                </a:lnTo>
                <a:lnTo>
                  <a:pt x="554" y="236"/>
                </a:lnTo>
                <a:lnTo>
                  <a:pt x="554" y="232"/>
                </a:lnTo>
                <a:lnTo>
                  <a:pt x="554" y="232"/>
                </a:lnTo>
                <a:lnTo>
                  <a:pt x="554" y="232"/>
                </a:lnTo>
                <a:lnTo>
                  <a:pt x="554" y="232"/>
                </a:lnTo>
                <a:lnTo>
                  <a:pt x="558" y="231"/>
                </a:lnTo>
                <a:lnTo>
                  <a:pt x="558" y="227"/>
                </a:lnTo>
                <a:lnTo>
                  <a:pt x="560" y="215"/>
                </a:lnTo>
                <a:lnTo>
                  <a:pt x="561" y="198"/>
                </a:lnTo>
                <a:lnTo>
                  <a:pt x="561" y="198"/>
                </a:lnTo>
                <a:lnTo>
                  <a:pt x="558" y="178"/>
                </a:lnTo>
                <a:lnTo>
                  <a:pt x="558" y="178"/>
                </a:lnTo>
                <a:lnTo>
                  <a:pt x="556" y="174"/>
                </a:lnTo>
                <a:lnTo>
                  <a:pt x="554" y="168"/>
                </a:lnTo>
                <a:lnTo>
                  <a:pt x="552" y="166"/>
                </a:lnTo>
                <a:lnTo>
                  <a:pt x="550" y="164"/>
                </a:lnTo>
                <a:lnTo>
                  <a:pt x="544" y="164"/>
                </a:lnTo>
                <a:lnTo>
                  <a:pt x="544" y="164"/>
                </a:lnTo>
                <a:lnTo>
                  <a:pt x="539" y="164"/>
                </a:lnTo>
                <a:lnTo>
                  <a:pt x="531" y="164"/>
                </a:lnTo>
                <a:lnTo>
                  <a:pt x="531" y="164"/>
                </a:lnTo>
                <a:lnTo>
                  <a:pt x="529" y="162"/>
                </a:lnTo>
                <a:lnTo>
                  <a:pt x="527" y="161"/>
                </a:lnTo>
                <a:lnTo>
                  <a:pt x="522" y="157"/>
                </a:lnTo>
                <a:lnTo>
                  <a:pt x="522" y="157"/>
                </a:lnTo>
                <a:lnTo>
                  <a:pt x="516" y="155"/>
                </a:lnTo>
                <a:lnTo>
                  <a:pt x="512" y="149"/>
                </a:lnTo>
                <a:lnTo>
                  <a:pt x="512" y="149"/>
                </a:lnTo>
                <a:lnTo>
                  <a:pt x="503" y="142"/>
                </a:lnTo>
                <a:lnTo>
                  <a:pt x="493" y="134"/>
                </a:lnTo>
                <a:lnTo>
                  <a:pt x="493" y="134"/>
                </a:lnTo>
                <a:lnTo>
                  <a:pt x="488" y="130"/>
                </a:lnTo>
                <a:lnTo>
                  <a:pt x="486" y="128"/>
                </a:lnTo>
                <a:lnTo>
                  <a:pt x="484" y="128"/>
                </a:lnTo>
                <a:lnTo>
                  <a:pt x="484" y="128"/>
                </a:lnTo>
                <a:lnTo>
                  <a:pt x="476" y="128"/>
                </a:lnTo>
                <a:lnTo>
                  <a:pt x="473" y="130"/>
                </a:lnTo>
                <a:lnTo>
                  <a:pt x="473" y="130"/>
                </a:lnTo>
                <a:lnTo>
                  <a:pt x="465" y="130"/>
                </a:lnTo>
                <a:lnTo>
                  <a:pt x="461" y="130"/>
                </a:lnTo>
                <a:lnTo>
                  <a:pt x="456" y="128"/>
                </a:lnTo>
                <a:lnTo>
                  <a:pt x="450" y="126"/>
                </a:lnTo>
                <a:lnTo>
                  <a:pt x="450" y="126"/>
                </a:lnTo>
                <a:lnTo>
                  <a:pt x="446" y="123"/>
                </a:lnTo>
                <a:lnTo>
                  <a:pt x="442" y="123"/>
                </a:lnTo>
                <a:lnTo>
                  <a:pt x="437" y="123"/>
                </a:lnTo>
                <a:lnTo>
                  <a:pt x="433" y="125"/>
                </a:lnTo>
                <a:lnTo>
                  <a:pt x="433" y="125"/>
                </a:lnTo>
                <a:lnTo>
                  <a:pt x="431" y="126"/>
                </a:lnTo>
                <a:lnTo>
                  <a:pt x="431" y="126"/>
                </a:lnTo>
                <a:lnTo>
                  <a:pt x="427" y="126"/>
                </a:lnTo>
                <a:lnTo>
                  <a:pt x="427" y="126"/>
                </a:lnTo>
                <a:lnTo>
                  <a:pt x="425" y="125"/>
                </a:lnTo>
                <a:lnTo>
                  <a:pt x="423" y="123"/>
                </a:lnTo>
                <a:lnTo>
                  <a:pt x="423" y="123"/>
                </a:lnTo>
                <a:lnTo>
                  <a:pt x="420" y="115"/>
                </a:lnTo>
                <a:lnTo>
                  <a:pt x="416" y="109"/>
                </a:lnTo>
                <a:lnTo>
                  <a:pt x="416" y="109"/>
                </a:lnTo>
                <a:lnTo>
                  <a:pt x="414" y="109"/>
                </a:lnTo>
                <a:lnTo>
                  <a:pt x="412" y="108"/>
                </a:lnTo>
                <a:lnTo>
                  <a:pt x="412" y="106"/>
                </a:lnTo>
                <a:lnTo>
                  <a:pt x="412" y="104"/>
                </a:lnTo>
                <a:lnTo>
                  <a:pt x="412" y="104"/>
                </a:lnTo>
                <a:lnTo>
                  <a:pt x="401" y="102"/>
                </a:lnTo>
                <a:lnTo>
                  <a:pt x="393" y="98"/>
                </a:lnTo>
                <a:lnTo>
                  <a:pt x="393" y="98"/>
                </a:lnTo>
                <a:lnTo>
                  <a:pt x="382" y="96"/>
                </a:lnTo>
                <a:lnTo>
                  <a:pt x="374" y="96"/>
                </a:lnTo>
                <a:lnTo>
                  <a:pt x="372" y="96"/>
                </a:lnTo>
                <a:lnTo>
                  <a:pt x="370" y="96"/>
                </a:lnTo>
                <a:lnTo>
                  <a:pt x="370" y="96"/>
                </a:lnTo>
                <a:lnTo>
                  <a:pt x="370" y="100"/>
                </a:lnTo>
                <a:lnTo>
                  <a:pt x="370" y="102"/>
                </a:lnTo>
                <a:lnTo>
                  <a:pt x="367" y="108"/>
                </a:lnTo>
                <a:lnTo>
                  <a:pt x="367" y="108"/>
                </a:lnTo>
                <a:lnTo>
                  <a:pt x="365" y="108"/>
                </a:lnTo>
                <a:lnTo>
                  <a:pt x="365" y="108"/>
                </a:lnTo>
                <a:lnTo>
                  <a:pt x="365" y="109"/>
                </a:lnTo>
                <a:lnTo>
                  <a:pt x="365" y="109"/>
                </a:lnTo>
                <a:lnTo>
                  <a:pt x="361" y="111"/>
                </a:lnTo>
                <a:lnTo>
                  <a:pt x="357" y="115"/>
                </a:lnTo>
                <a:lnTo>
                  <a:pt x="353" y="119"/>
                </a:lnTo>
                <a:lnTo>
                  <a:pt x="353" y="123"/>
                </a:lnTo>
                <a:lnTo>
                  <a:pt x="353" y="123"/>
                </a:lnTo>
                <a:lnTo>
                  <a:pt x="353" y="119"/>
                </a:lnTo>
                <a:lnTo>
                  <a:pt x="353" y="117"/>
                </a:lnTo>
                <a:lnTo>
                  <a:pt x="353" y="115"/>
                </a:lnTo>
                <a:lnTo>
                  <a:pt x="353" y="111"/>
                </a:lnTo>
                <a:lnTo>
                  <a:pt x="353" y="111"/>
                </a:lnTo>
                <a:lnTo>
                  <a:pt x="359" y="108"/>
                </a:lnTo>
                <a:lnTo>
                  <a:pt x="359" y="108"/>
                </a:lnTo>
                <a:lnTo>
                  <a:pt x="359" y="104"/>
                </a:lnTo>
                <a:lnTo>
                  <a:pt x="363" y="102"/>
                </a:lnTo>
                <a:lnTo>
                  <a:pt x="365" y="98"/>
                </a:lnTo>
                <a:lnTo>
                  <a:pt x="367" y="94"/>
                </a:lnTo>
                <a:lnTo>
                  <a:pt x="367" y="94"/>
                </a:lnTo>
                <a:lnTo>
                  <a:pt x="367" y="94"/>
                </a:lnTo>
                <a:lnTo>
                  <a:pt x="365" y="91"/>
                </a:lnTo>
                <a:lnTo>
                  <a:pt x="363" y="87"/>
                </a:lnTo>
                <a:lnTo>
                  <a:pt x="357" y="85"/>
                </a:lnTo>
                <a:lnTo>
                  <a:pt x="348" y="81"/>
                </a:lnTo>
                <a:lnTo>
                  <a:pt x="342" y="81"/>
                </a:lnTo>
                <a:lnTo>
                  <a:pt x="342" y="81"/>
                </a:lnTo>
                <a:lnTo>
                  <a:pt x="338" y="81"/>
                </a:lnTo>
                <a:lnTo>
                  <a:pt x="338" y="83"/>
                </a:lnTo>
                <a:lnTo>
                  <a:pt x="336" y="85"/>
                </a:lnTo>
                <a:lnTo>
                  <a:pt x="336" y="91"/>
                </a:lnTo>
                <a:lnTo>
                  <a:pt x="336" y="91"/>
                </a:lnTo>
                <a:lnTo>
                  <a:pt x="333" y="94"/>
                </a:lnTo>
                <a:lnTo>
                  <a:pt x="329" y="98"/>
                </a:lnTo>
                <a:lnTo>
                  <a:pt x="325" y="98"/>
                </a:lnTo>
                <a:lnTo>
                  <a:pt x="319" y="100"/>
                </a:lnTo>
                <a:lnTo>
                  <a:pt x="319" y="100"/>
                </a:lnTo>
                <a:lnTo>
                  <a:pt x="327" y="92"/>
                </a:lnTo>
                <a:lnTo>
                  <a:pt x="333" y="83"/>
                </a:lnTo>
                <a:lnTo>
                  <a:pt x="333" y="83"/>
                </a:lnTo>
                <a:lnTo>
                  <a:pt x="335" y="79"/>
                </a:lnTo>
                <a:lnTo>
                  <a:pt x="335" y="77"/>
                </a:lnTo>
                <a:lnTo>
                  <a:pt x="336" y="75"/>
                </a:lnTo>
                <a:lnTo>
                  <a:pt x="336" y="75"/>
                </a:lnTo>
                <a:lnTo>
                  <a:pt x="340" y="72"/>
                </a:lnTo>
                <a:lnTo>
                  <a:pt x="342" y="68"/>
                </a:lnTo>
                <a:lnTo>
                  <a:pt x="346" y="64"/>
                </a:lnTo>
                <a:lnTo>
                  <a:pt x="346" y="60"/>
                </a:lnTo>
                <a:lnTo>
                  <a:pt x="346" y="60"/>
                </a:lnTo>
                <a:lnTo>
                  <a:pt x="346" y="57"/>
                </a:lnTo>
                <a:lnTo>
                  <a:pt x="346" y="57"/>
                </a:lnTo>
                <a:lnTo>
                  <a:pt x="342" y="57"/>
                </a:lnTo>
                <a:lnTo>
                  <a:pt x="342" y="55"/>
                </a:lnTo>
                <a:lnTo>
                  <a:pt x="342" y="55"/>
                </a:lnTo>
                <a:lnTo>
                  <a:pt x="338" y="53"/>
                </a:lnTo>
                <a:lnTo>
                  <a:pt x="336" y="49"/>
                </a:lnTo>
                <a:lnTo>
                  <a:pt x="333" y="41"/>
                </a:lnTo>
                <a:lnTo>
                  <a:pt x="333" y="41"/>
                </a:lnTo>
                <a:lnTo>
                  <a:pt x="331" y="36"/>
                </a:lnTo>
                <a:lnTo>
                  <a:pt x="329" y="28"/>
                </a:lnTo>
                <a:lnTo>
                  <a:pt x="329" y="28"/>
                </a:lnTo>
                <a:lnTo>
                  <a:pt x="327" y="21"/>
                </a:lnTo>
                <a:lnTo>
                  <a:pt x="323" y="15"/>
                </a:lnTo>
                <a:lnTo>
                  <a:pt x="323" y="15"/>
                </a:lnTo>
                <a:lnTo>
                  <a:pt x="319" y="19"/>
                </a:lnTo>
                <a:lnTo>
                  <a:pt x="310" y="39"/>
                </a:lnTo>
                <a:lnTo>
                  <a:pt x="304" y="45"/>
                </a:lnTo>
                <a:lnTo>
                  <a:pt x="304" y="49"/>
                </a:lnTo>
                <a:lnTo>
                  <a:pt x="282" y="49"/>
                </a:lnTo>
                <a:lnTo>
                  <a:pt x="280" y="43"/>
                </a:lnTo>
                <a:lnTo>
                  <a:pt x="259" y="43"/>
                </a:lnTo>
                <a:lnTo>
                  <a:pt x="259" y="53"/>
                </a:lnTo>
                <a:lnTo>
                  <a:pt x="248" y="51"/>
                </a:lnTo>
                <a:lnTo>
                  <a:pt x="238" y="57"/>
                </a:lnTo>
                <a:lnTo>
                  <a:pt x="227" y="58"/>
                </a:lnTo>
                <a:lnTo>
                  <a:pt x="219" y="64"/>
                </a:lnTo>
                <a:lnTo>
                  <a:pt x="210" y="57"/>
                </a:lnTo>
                <a:lnTo>
                  <a:pt x="200" y="36"/>
                </a:lnTo>
                <a:lnTo>
                  <a:pt x="204" y="19"/>
                </a:lnTo>
                <a:lnTo>
                  <a:pt x="200" y="11"/>
                </a:lnTo>
                <a:lnTo>
                  <a:pt x="200" y="2"/>
                </a:lnTo>
                <a:lnTo>
                  <a:pt x="189" y="0"/>
                </a:lnTo>
                <a:lnTo>
                  <a:pt x="183" y="9"/>
                </a:lnTo>
                <a:lnTo>
                  <a:pt x="166" y="19"/>
                </a:lnTo>
                <a:lnTo>
                  <a:pt x="164" y="22"/>
                </a:lnTo>
                <a:lnTo>
                  <a:pt x="162" y="24"/>
                </a:lnTo>
                <a:lnTo>
                  <a:pt x="151" y="21"/>
                </a:lnTo>
                <a:lnTo>
                  <a:pt x="144" y="19"/>
                </a:lnTo>
                <a:lnTo>
                  <a:pt x="140" y="21"/>
                </a:lnTo>
                <a:lnTo>
                  <a:pt x="142" y="30"/>
                </a:lnTo>
                <a:lnTo>
                  <a:pt x="145" y="43"/>
                </a:lnTo>
                <a:lnTo>
                  <a:pt x="151" y="47"/>
                </a:lnTo>
                <a:lnTo>
                  <a:pt x="151" y="51"/>
                </a:lnTo>
                <a:lnTo>
                  <a:pt x="144" y="55"/>
                </a:lnTo>
                <a:lnTo>
                  <a:pt x="142" y="58"/>
                </a:lnTo>
                <a:lnTo>
                  <a:pt x="127" y="72"/>
                </a:lnTo>
                <a:lnTo>
                  <a:pt x="121" y="68"/>
                </a:lnTo>
                <a:lnTo>
                  <a:pt x="108" y="72"/>
                </a:lnTo>
                <a:lnTo>
                  <a:pt x="106" y="60"/>
                </a:lnTo>
                <a:lnTo>
                  <a:pt x="96" y="47"/>
                </a:lnTo>
                <a:lnTo>
                  <a:pt x="92" y="53"/>
                </a:lnTo>
                <a:lnTo>
                  <a:pt x="60" y="57"/>
                </a:lnTo>
                <a:lnTo>
                  <a:pt x="58" y="60"/>
                </a:lnTo>
                <a:lnTo>
                  <a:pt x="62" y="68"/>
                </a:lnTo>
                <a:lnTo>
                  <a:pt x="68" y="74"/>
                </a:lnTo>
                <a:lnTo>
                  <a:pt x="57" y="75"/>
                </a:lnTo>
                <a:lnTo>
                  <a:pt x="57" y="81"/>
                </a:lnTo>
                <a:lnTo>
                  <a:pt x="57" y="85"/>
                </a:lnTo>
                <a:lnTo>
                  <a:pt x="62" y="94"/>
                </a:lnTo>
                <a:lnTo>
                  <a:pt x="66" y="100"/>
                </a:lnTo>
                <a:lnTo>
                  <a:pt x="64" y="108"/>
                </a:lnTo>
                <a:lnTo>
                  <a:pt x="60" y="111"/>
                </a:lnTo>
                <a:lnTo>
                  <a:pt x="62" y="115"/>
                </a:lnTo>
                <a:lnTo>
                  <a:pt x="58" y="121"/>
                </a:lnTo>
                <a:lnTo>
                  <a:pt x="55" y="123"/>
                </a:lnTo>
                <a:lnTo>
                  <a:pt x="58" y="126"/>
                </a:lnTo>
                <a:lnTo>
                  <a:pt x="49" y="142"/>
                </a:lnTo>
                <a:lnTo>
                  <a:pt x="55" y="147"/>
                </a:lnTo>
                <a:lnTo>
                  <a:pt x="55" y="153"/>
                </a:lnTo>
                <a:lnTo>
                  <a:pt x="47" y="153"/>
                </a:lnTo>
                <a:lnTo>
                  <a:pt x="43" y="157"/>
                </a:lnTo>
                <a:lnTo>
                  <a:pt x="28" y="157"/>
                </a:lnTo>
                <a:lnTo>
                  <a:pt x="17" y="170"/>
                </a:lnTo>
                <a:lnTo>
                  <a:pt x="13" y="176"/>
                </a:lnTo>
                <a:lnTo>
                  <a:pt x="13" y="183"/>
                </a:lnTo>
                <a:lnTo>
                  <a:pt x="13" y="187"/>
                </a:lnTo>
                <a:lnTo>
                  <a:pt x="5" y="193"/>
                </a:lnTo>
                <a:lnTo>
                  <a:pt x="2" y="198"/>
                </a:lnTo>
                <a:lnTo>
                  <a:pt x="0" y="210"/>
                </a:lnTo>
                <a:lnTo>
                  <a:pt x="7" y="219"/>
                </a:lnTo>
                <a:lnTo>
                  <a:pt x="13" y="229"/>
                </a:lnTo>
                <a:lnTo>
                  <a:pt x="13" y="234"/>
                </a:lnTo>
                <a:lnTo>
                  <a:pt x="24" y="236"/>
                </a:lnTo>
                <a:lnTo>
                  <a:pt x="28" y="246"/>
                </a:lnTo>
                <a:lnTo>
                  <a:pt x="40" y="244"/>
                </a:lnTo>
                <a:lnTo>
                  <a:pt x="51" y="238"/>
                </a:lnTo>
                <a:lnTo>
                  <a:pt x="51" y="261"/>
                </a:lnTo>
                <a:lnTo>
                  <a:pt x="55" y="266"/>
                </a:lnTo>
                <a:lnTo>
                  <a:pt x="58" y="259"/>
                </a:lnTo>
                <a:lnTo>
                  <a:pt x="64" y="261"/>
                </a:lnTo>
                <a:lnTo>
                  <a:pt x="77" y="261"/>
                </a:lnTo>
                <a:lnTo>
                  <a:pt x="85" y="253"/>
                </a:lnTo>
                <a:lnTo>
                  <a:pt x="98" y="249"/>
                </a:lnTo>
                <a:lnTo>
                  <a:pt x="106" y="242"/>
                </a:lnTo>
                <a:lnTo>
                  <a:pt x="125" y="242"/>
                </a:lnTo>
                <a:lnTo>
                  <a:pt x="125" y="270"/>
                </a:lnTo>
                <a:lnTo>
                  <a:pt x="138" y="285"/>
                </a:lnTo>
                <a:lnTo>
                  <a:pt x="149" y="285"/>
                </a:lnTo>
                <a:lnTo>
                  <a:pt x="155" y="291"/>
                </a:lnTo>
                <a:lnTo>
                  <a:pt x="164" y="295"/>
                </a:lnTo>
                <a:lnTo>
                  <a:pt x="170" y="295"/>
                </a:lnTo>
                <a:lnTo>
                  <a:pt x="174" y="302"/>
                </a:lnTo>
                <a:lnTo>
                  <a:pt x="193" y="304"/>
                </a:lnTo>
                <a:lnTo>
                  <a:pt x="196" y="316"/>
                </a:lnTo>
                <a:lnTo>
                  <a:pt x="196" y="329"/>
                </a:lnTo>
                <a:lnTo>
                  <a:pt x="195" y="333"/>
                </a:lnTo>
                <a:lnTo>
                  <a:pt x="198" y="336"/>
                </a:lnTo>
                <a:lnTo>
                  <a:pt x="198" y="350"/>
                </a:lnTo>
                <a:lnTo>
                  <a:pt x="225" y="350"/>
                </a:lnTo>
                <a:lnTo>
                  <a:pt x="225" y="367"/>
                </a:lnTo>
                <a:lnTo>
                  <a:pt x="231" y="370"/>
                </a:lnTo>
                <a:lnTo>
                  <a:pt x="236" y="378"/>
                </a:lnTo>
                <a:lnTo>
                  <a:pt x="231" y="399"/>
                </a:lnTo>
                <a:lnTo>
                  <a:pt x="227" y="405"/>
                </a:lnTo>
                <a:lnTo>
                  <a:pt x="232" y="422"/>
                </a:lnTo>
                <a:lnTo>
                  <a:pt x="232" y="431"/>
                </a:lnTo>
                <a:lnTo>
                  <a:pt x="232" y="446"/>
                </a:lnTo>
                <a:lnTo>
                  <a:pt x="246" y="448"/>
                </a:lnTo>
                <a:lnTo>
                  <a:pt x="251" y="448"/>
                </a:lnTo>
                <a:lnTo>
                  <a:pt x="259" y="448"/>
                </a:lnTo>
                <a:lnTo>
                  <a:pt x="265" y="456"/>
                </a:lnTo>
                <a:lnTo>
                  <a:pt x="266" y="478"/>
                </a:lnTo>
                <a:lnTo>
                  <a:pt x="272" y="480"/>
                </a:lnTo>
                <a:lnTo>
                  <a:pt x="280" y="480"/>
                </a:lnTo>
                <a:lnTo>
                  <a:pt x="283" y="480"/>
                </a:lnTo>
                <a:lnTo>
                  <a:pt x="283" y="492"/>
                </a:lnTo>
                <a:lnTo>
                  <a:pt x="280" y="505"/>
                </a:lnTo>
                <a:lnTo>
                  <a:pt x="285" y="505"/>
                </a:lnTo>
                <a:lnTo>
                  <a:pt x="291" y="510"/>
                </a:lnTo>
                <a:lnTo>
                  <a:pt x="291" y="533"/>
                </a:lnTo>
                <a:lnTo>
                  <a:pt x="276" y="541"/>
                </a:lnTo>
                <a:lnTo>
                  <a:pt x="259" y="554"/>
                </a:lnTo>
                <a:lnTo>
                  <a:pt x="249" y="565"/>
                </a:lnTo>
                <a:lnTo>
                  <a:pt x="244" y="577"/>
                </a:lnTo>
                <a:lnTo>
                  <a:pt x="236" y="584"/>
                </a:lnTo>
                <a:lnTo>
                  <a:pt x="232" y="588"/>
                </a:lnTo>
                <a:lnTo>
                  <a:pt x="238" y="588"/>
                </a:lnTo>
                <a:lnTo>
                  <a:pt x="244" y="582"/>
                </a:lnTo>
                <a:lnTo>
                  <a:pt x="249" y="590"/>
                </a:lnTo>
                <a:lnTo>
                  <a:pt x="257" y="597"/>
                </a:lnTo>
                <a:lnTo>
                  <a:pt x="257" y="605"/>
                </a:lnTo>
                <a:lnTo>
                  <a:pt x="263" y="597"/>
                </a:lnTo>
                <a:lnTo>
                  <a:pt x="274" y="607"/>
                </a:lnTo>
                <a:lnTo>
                  <a:pt x="283" y="614"/>
                </a:lnTo>
                <a:lnTo>
                  <a:pt x="287" y="620"/>
                </a:lnTo>
                <a:lnTo>
                  <a:pt x="293" y="637"/>
                </a:lnTo>
                <a:lnTo>
                  <a:pt x="293" y="637"/>
                </a:lnTo>
                <a:lnTo>
                  <a:pt x="293" y="650"/>
                </a:lnTo>
                <a:lnTo>
                  <a:pt x="299" y="647"/>
                </a:lnTo>
                <a:lnTo>
                  <a:pt x="299" y="647"/>
                </a:lnTo>
                <a:lnTo>
                  <a:pt x="308" y="630"/>
                </a:lnTo>
                <a:lnTo>
                  <a:pt x="308" y="630"/>
                </a:lnTo>
                <a:lnTo>
                  <a:pt x="308" y="630"/>
                </a:lnTo>
                <a:lnTo>
                  <a:pt x="308" y="6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9" name="Freeform 47">
            <a:extLst>
              <a:ext uri="{FF2B5EF4-FFF2-40B4-BE49-F238E27FC236}">
                <a16:creationId xmlns:a16="http://schemas.microsoft.com/office/drawing/2014/main" id="{18159497-12CE-2843-BBEA-43BF2816DAC3}"/>
              </a:ext>
            </a:extLst>
          </p:cNvPr>
          <p:cNvSpPr>
            <a:spLocks/>
          </p:cNvSpPr>
          <p:nvPr userDrawn="1"/>
        </p:nvSpPr>
        <p:spPr bwMode="auto">
          <a:xfrm>
            <a:off x="9541045" y="4633275"/>
            <a:ext cx="225751" cy="225452"/>
          </a:xfrm>
          <a:custGeom>
            <a:avLst/>
            <a:gdLst>
              <a:gd name="T0" fmla="*/ 116 w 121"/>
              <a:gd name="T1" fmla="*/ 106 h 142"/>
              <a:gd name="T2" fmla="*/ 121 w 121"/>
              <a:gd name="T3" fmla="*/ 93 h 142"/>
              <a:gd name="T4" fmla="*/ 121 w 121"/>
              <a:gd name="T5" fmla="*/ 81 h 142"/>
              <a:gd name="T6" fmla="*/ 110 w 121"/>
              <a:gd name="T7" fmla="*/ 81 h 142"/>
              <a:gd name="T8" fmla="*/ 104 w 121"/>
              <a:gd name="T9" fmla="*/ 79 h 142"/>
              <a:gd name="T10" fmla="*/ 103 w 121"/>
              <a:gd name="T11" fmla="*/ 57 h 142"/>
              <a:gd name="T12" fmla="*/ 97 w 121"/>
              <a:gd name="T13" fmla="*/ 49 h 142"/>
              <a:gd name="T14" fmla="*/ 84 w 121"/>
              <a:gd name="T15" fmla="*/ 49 h 142"/>
              <a:gd name="T16" fmla="*/ 70 w 121"/>
              <a:gd name="T17" fmla="*/ 47 h 142"/>
              <a:gd name="T18" fmla="*/ 70 w 121"/>
              <a:gd name="T19" fmla="*/ 23 h 142"/>
              <a:gd name="T20" fmla="*/ 65 w 121"/>
              <a:gd name="T21" fmla="*/ 4 h 142"/>
              <a:gd name="T22" fmla="*/ 52 w 121"/>
              <a:gd name="T23" fmla="*/ 0 h 142"/>
              <a:gd name="T24" fmla="*/ 33 w 121"/>
              <a:gd name="T25" fmla="*/ 0 h 142"/>
              <a:gd name="T26" fmla="*/ 16 w 121"/>
              <a:gd name="T27" fmla="*/ 4 h 142"/>
              <a:gd name="T28" fmla="*/ 4 w 121"/>
              <a:gd name="T29" fmla="*/ 17 h 142"/>
              <a:gd name="T30" fmla="*/ 4 w 121"/>
              <a:gd name="T31" fmla="*/ 36 h 142"/>
              <a:gd name="T32" fmla="*/ 0 w 121"/>
              <a:gd name="T33" fmla="*/ 47 h 142"/>
              <a:gd name="T34" fmla="*/ 8 w 121"/>
              <a:gd name="T35" fmla="*/ 60 h 142"/>
              <a:gd name="T36" fmla="*/ 19 w 121"/>
              <a:gd name="T37" fmla="*/ 72 h 142"/>
              <a:gd name="T38" fmla="*/ 27 w 121"/>
              <a:gd name="T39" fmla="*/ 77 h 142"/>
              <a:gd name="T40" fmla="*/ 38 w 121"/>
              <a:gd name="T41" fmla="*/ 77 h 142"/>
              <a:gd name="T42" fmla="*/ 52 w 121"/>
              <a:gd name="T43" fmla="*/ 93 h 142"/>
              <a:gd name="T44" fmla="*/ 65 w 121"/>
              <a:gd name="T45" fmla="*/ 96 h 142"/>
              <a:gd name="T46" fmla="*/ 72 w 121"/>
              <a:gd name="T47" fmla="*/ 106 h 142"/>
              <a:gd name="T48" fmla="*/ 67 w 121"/>
              <a:gd name="T49" fmla="*/ 115 h 142"/>
              <a:gd name="T50" fmla="*/ 61 w 121"/>
              <a:gd name="T51" fmla="*/ 121 h 142"/>
              <a:gd name="T52" fmla="*/ 63 w 121"/>
              <a:gd name="T53" fmla="*/ 128 h 142"/>
              <a:gd name="T54" fmla="*/ 57 w 121"/>
              <a:gd name="T55" fmla="*/ 138 h 142"/>
              <a:gd name="T56" fmla="*/ 70 w 121"/>
              <a:gd name="T57" fmla="*/ 138 h 142"/>
              <a:gd name="T58" fmla="*/ 82 w 121"/>
              <a:gd name="T59" fmla="*/ 142 h 142"/>
              <a:gd name="T60" fmla="*/ 93 w 121"/>
              <a:gd name="T61" fmla="*/ 142 h 142"/>
              <a:gd name="T62" fmla="*/ 93 w 121"/>
              <a:gd name="T63" fmla="*/ 142 h 142"/>
              <a:gd name="T64" fmla="*/ 99 w 121"/>
              <a:gd name="T65" fmla="*/ 136 h 142"/>
              <a:gd name="T66" fmla="*/ 104 w 121"/>
              <a:gd name="T67" fmla="*/ 132 h 142"/>
              <a:gd name="T68" fmla="*/ 116 w 121"/>
              <a:gd name="T69" fmla="*/ 121 h 142"/>
              <a:gd name="T70" fmla="*/ 116 w 121"/>
              <a:gd name="T71" fmla="*/ 106 h 142"/>
              <a:gd name="T72" fmla="*/ 116 w 121"/>
              <a:gd name="T73" fmla="*/ 106 h 142"/>
              <a:gd name="T74" fmla="*/ 116 w 121"/>
              <a:gd name="T75" fmla="*/ 10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1" h="142">
                <a:moveTo>
                  <a:pt x="116" y="106"/>
                </a:moveTo>
                <a:lnTo>
                  <a:pt x="121" y="93"/>
                </a:lnTo>
                <a:lnTo>
                  <a:pt x="121" y="81"/>
                </a:lnTo>
                <a:lnTo>
                  <a:pt x="110" y="81"/>
                </a:lnTo>
                <a:lnTo>
                  <a:pt x="104" y="79"/>
                </a:lnTo>
                <a:lnTo>
                  <a:pt x="103" y="57"/>
                </a:lnTo>
                <a:lnTo>
                  <a:pt x="97" y="49"/>
                </a:lnTo>
                <a:lnTo>
                  <a:pt x="84" y="49"/>
                </a:lnTo>
                <a:lnTo>
                  <a:pt x="70" y="47"/>
                </a:lnTo>
                <a:lnTo>
                  <a:pt x="70" y="23"/>
                </a:lnTo>
                <a:lnTo>
                  <a:pt x="65" y="4"/>
                </a:lnTo>
                <a:lnTo>
                  <a:pt x="52" y="0"/>
                </a:lnTo>
                <a:lnTo>
                  <a:pt x="33" y="0"/>
                </a:lnTo>
                <a:lnTo>
                  <a:pt x="16" y="4"/>
                </a:lnTo>
                <a:lnTo>
                  <a:pt x="4" y="17"/>
                </a:lnTo>
                <a:lnTo>
                  <a:pt x="4" y="36"/>
                </a:lnTo>
                <a:lnTo>
                  <a:pt x="0" y="47"/>
                </a:lnTo>
                <a:lnTo>
                  <a:pt x="8" y="60"/>
                </a:lnTo>
                <a:lnTo>
                  <a:pt x="19" y="72"/>
                </a:lnTo>
                <a:lnTo>
                  <a:pt x="27" y="77"/>
                </a:lnTo>
                <a:lnTo>
                  <a:pt x="38" y="77"/>
                </a:lnTo>
                <a:lnTo>
                  <a:pt x="52" y="93"/>
                </a:lnTo>
                <a:lnTo>
                  <a:pt x="65" y="96"/>
                </a:lnTo>
                <a:lnTo>
                  <a:pt x="72" y="106"/>
                </a:lnTo>
                <a:lnTo>
                  <a:pt x="67" y="115"/>
                </a:lnTo>
                <a:lnTo>
                  <a:pt x="61" y="121"/>
                </a:lnTo>
                <a:lnTo>
                  <a:pt x="63" y="128"/>
                </a:lnTo>
                <a:lnTo>
                  <a:pt x="57" y="138"/>
                </a:lnTo>
                <a:lnTo>
                  <a:pt x="70" y="138"/>
                </a:lnTo>
                <a:lnTo>
                  <a:pt x="82" y="142"/>
                </a:lnTo>
                <a:lnTo>
                  <a:pt x="93" y="142"/>
                </a:lnTo>
                <a:lnTo>
                  <a:pt x="93" y="142"/>
                </a:lnTo>
                <a:lnTo>
                  <a:pt x="99" y="136"/>
                </a:lnTo>
                <a:lnTo>
                  <a:pt x="104" y="132"/>
                </a:lnTo>
                <a:lnTo>
                  <a:pt x="116" y="121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0" name="Freeform 48">
            <a:extLst>
              <a:ext uri="{FF2B5EF4-FFF2-40B4-BE49-F238E27FC236}">
                <a16:creationId xmlns:a16="http://schemas.microsoft.com/office/drawing/2014/main" id="{03E39140-9458-9F4E-888F-B64E239FED3F}"/>
              </a:ext>
            </a:extLst>
          </p:cNvPr>
          <p:cNvSpPr>
            <a:spLocks/>
          </p:cNvSpPr>
          <p:nvPr userDrawn="1"/>
        </p:nvSpPr>
        <p:spPr bwMode="auto">
          <a:xfrm>
            <a:off x="9541045" y="4633275"/>
            <a:ext cx="225751" cy="225452"/>
          </a:xfrm>
          <a:custGeom>
            <a:avLst/>
            <a:gdLst>
              <a:gd name="T0" fmla="*/ 116 w 121"/>
              <a:gd name="T1" fmla="*/ 106 h 142"/>
              <a:gd name="T2" fmla="*/ 121 w 121"/>
              <a:gd name="T3" fmla="*/ 93 h 142"/>
              <a:gd name="T4" fmla="*/ 121 w 121"/>
              <a:gd name="T5" fmla="*/ 81 h 142"/>
              <a:gd name="T6" fmla="*/ 110 w 121"/>
              <a:gd name="T7" fmla="*/ 81 h 142"/>
              <a:gd name="T8" fmla="*/ 104 w 121"/>
              <a:gd name="T9" fmla="*/ 79 h 142"/>
              <a:gd name="T10" fmla="*/ 103 w 121"/>
              <a:gd name="T11" fmla="*/ 57 h 142"/>
              <a:gd name="T12" fmla="*/ 97 w 121"/>
              <a:gd name="T13" fmla="*/ 49 h 142"/>
              <a:gd name="T14" fmla="*/ 84 w 121"/>
              <a:gd name="T15" fmla="*/ 49 h 142"/>
              <a:gd name="T16" fmla="*/ 70 w 121"/>
              <a:gd name="T17" fmla="*/ 47 h 142"/>
              <a:gd name="T18" fmla="*/ 70 w 121"/>
              <a:gd name="T19" fmla="*/ 23 h 142"/>
              <a:gd name="T20" fmla="*/ 65 w 121"/>
              <a:gd name="T21" fmla="*/ 4 h 142"/>
              <a:gd name="T22" fmla="*/ 52 w 121"/>
              <a:gd name="T23" fmla="*/ 0 h 142"/>
              <a:gd name="T24" fmla="*/ 33 w 121"/>
              <a:gd name="T25" fmla="*/ 0 h 142"/>
              <a:gd name="T26" fmla="*/ 16 w 121"/>
              <a:gd name="T27" fmla="*/ 4 h 142"/>
              <a:gd name="T28" fmla="*/ 4 w 121"/>
              <a:gd name="T29" fmla="*/ 17 h 142"/>
              <a:gd name="T30" fmla="*/ 4 w 121"/>
              <a:gd name="T31" fmla="*/ 36 h 142"/>
              <a:gd name="T32" fmla="*/ 0 w 121"/>
              <a:gd name="T33" fmla="*/ 47 h 142"/>
              <a:gd name="T34" fmla="*/ 8 w 121"/>
              <a:gd name="T35" fmla="*/ 60 h 142"/>
              <a:gd name="T36" fmla="*/ 19 w 121"/>
              <a:gd name="T37" fmla="*/ 72 h 142"/>
              <a:gd name="T38" fmla="*/ 27 w 121"/>
              <a:gd name="T39" fmla="*/ 77 h 142"/>
              <a:gd name="T40" fmla="*/ 38 w 121"/>
              <a:gd name="T41" fmla="*/ 77 h 142"/>
              <a:gd name="T42" fmla="*/ 52 w 121"/>
              <a:gd name="T43" fmla="*/ 93 h 142"/>
              <a:gd name="T44" fmla="*/ 65 w 121"/>
              <a:gd name="T45" fmla="*/ 96 h 142"/>
              <a:gd name="T46" fmla="*/ 72 w 121"/>
              <a:gd name="T47" fmla="*/ 106 h 142"/>
              <a:gd name="T48" fmla="*/ 67 w 121"/>
              <a:gd name="T49" fmla="*/ 115 h 142"/>
              <a:gd name="T50" fmla="*/ 61 w 121"/>
              <a:gd name="T51" fmla="*/ 121 h 142"/>
              <a:gd name="T52" fmla="*/ 63 w 121"/>
              <a:gd name="T53" fmla="*/ 128 h 142"/>
              <a:gd name="T54" fmla="*/ 57 w 121"/>
              <a:gd name="T55" fmla="*/ 138 h 142"/>
              <a:gd name="T56" fmla="*/ 70 w 121"/>
              <a:gd name="T57" fmla="*/ 138 h 142"/>
              <a:gd name="T58" fmla="*/ 82 w 121"/>
              <a:gd name="T59" fmla="*/ 142 h 142"/>
              <a:gd name="T60" fmla="*/ 93 w 121"/>
              <a:gd name="T61" fmla="*/ 142 h 142"/>
              <a:gd name="T62" fmla="*/ 93 w 121"/>
              <a:gd name="T63" fmla="*/ 142 h 142"/>
              <a:gd name="T64" fmla="*/ 99 w 121"/>
              <a:gd name="T65" fmla="*/ 136 h 142"/>
              <a:gd name="T66" fmla="*/ 104 w 121"/>
              <a:gd name="T67" fmla="*/ 132 h 142"/>
              <a:gd name="T68" fmla="*/ 116 w 121"/>
              <a:gd name="T69" fmla="*/ 121 h 142"/>
              <a:gd name="T70" fmla="*/ 116 w 121"/>
              <a:gd name="T71" fmla="*/ 106 h 142"/>
              <a:gd name="T72" fmla="*/ 116 w 121"/>
              <a:gd name="T73" fmla="*/ 106 h 142"/>
              <a:gd name="T74" fmla="*/ 116 w 121"/>
              <a:gd name="T75" fmla="*/ 10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1" h="142">
                <a:moveTo>
                  <a:pt x="116" y="106"/>
                </a:moveTo>
                <a:lnTo>
                  <a:pt x="121" y="93"/>
                </a:lnTo>
                <a:lnTo>
                  <a:pt x="121" y="81"/>
                </a:lnTo>
                <a:lnTo>
                  <a:pt x="110" y="81"/>
                </a:lnTo>
                <a:lnTo>
                  <a:pt x="104" y="79"/>
                </a:lnTo>
                <a:lnTo>
                  <a:pt x="103" y="57"/>
                </a:lnTo>
                <a:lnTo>
                  <a:pt x="97" y="49"/>
                </a:lnTo>
                <a:lnTo>
                  <a:pt x="84" y="49"/>
                </a:lnTo>
                <a:lnTo>
                  <a:pt x="70" y="47"/>
                </a:lnTo>
                <a:lnTo>
                  <a:pt x="70" y="23"/>
                </a:lnTo>
                <a:lnTo>
                  <a:pt x="65" y="4"/>
                </a:lnTo>
                <a:lnTo>
                  <a:pt x="52" y="0"/>
                </a:lnTo>
                <a:lnTo>
                  <a:pt x="33" y="0"/>
                </a:lnTo>
                <a:lnTo>
                  <a:pt x="16" y="4"/>
                </a:lnTo>
                <a:lnTo>
                  <a:pt x="4" y="17"/>
                </a:lnTo>
                <a:lnTo>
                  <a:pt x="4" y="36"/>
                </a:lnTo>
                <a:lnTo>
                  <a:pt x="0" y="47"/>
                </a:lnTo>
                <a:lnTo>
                  <a:pt x="8" y="60"/>
                </a:lnTo>
                <a:lnTo>
                  <a:pt x="19" y="72"/>
                </a:lnTo>
                <a:lnTo>
                  <a:pt x="27" y="77"/>
                </a:lnTo>
                <a:lnTo>
                  <a:pt x="38" y="77"/>
                </a:lnTo>
                <a:lnTo>
                  <a:pt x="52" y="93"/>
                </a:lnTo>
                <a:lnTo>
                  <a:pt x="65" y="96"/>
                </a:lnTo>
                <a:lnTo>
                  <a:pt x="72" y="106"/>
                </a:lnTo>
                <a:lnTo>
                  <a:pt x="67" y="115"/>
                </a:lnTo>
                <a:lnTo>
                  <a:pt x="61" y="121"/>
                </a:lnTo>
                <a:lnTo>
                  <a:pt x="63" y="128"/>
                </a:lnTo>
                <a:lnTo>
                  <a:pt x="57" y="138"/>
                </a:lnTo>
                <a:lnTo>
                  <a:pt x="70" y="138"/>
                </a:lnTo>
                <a:lnTo>
                  <a:pt x="82" y="142"/>
                </a:lnTo>
                <a:lnTo>
                  <a:pt x="93" y="142"/>
                </a:lnTo>
                <a:lnTo>
                  <a:pt x="93" y="142"/>
                </a:lnTo>
                <a:lnTo>
                  <a:pt x="99" y="136"/>
                </a:lnTo>
                <a:lnTo>
                  <a:pt x="104" y="132"/>
                </a:lnTo>
                <a:lnTo>
                  <a:pt x="116" y="121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1" name="Freeform 49">
            <a:extLst>
              <a:ext uri="{FF2B5EF4-FFF2-40B4-BE49-F238E27FC236}">
                <a16:creationId xmlns:a16="http://schemas.microsoft.com/office/drawing/2014/main" id="{F61C8B32-507E-1E4A-9B83-6BA5255B3C03}"/>
              </a:ext>
            </a:extLst>
          </p:cNvPr>
          <p:cNvSpPr>
            <a:spLocks/>
          </p:cNvSpPr>
          <p:nvPr userDrawn="1"/>
        </p:nvSpPr>
        <p:spPr bwMode="auto">
          <a:xfrm>
            <a:off x="9647389" y="4923825"/>
            <a:ext cx="138063" cy="141305"/>
          </a:xfrm>
          <a:custGeom>
            <a:avLst/>
            <a:gdLst>
              <a:gd name="T0" fmla="*/ 68 w 74"/>
              <a:gd name="T1" fmla="*/ 80 h 89"/>
              <a:gd name="T2" fmla="*/ 68 w 74"/>
              <a:gd name="T3" fmla="*/ 80 h 89"/>
              <a:gd name="T4" fmla="*/ 68 w 74"/>
              <a:gd name="T5" fmla="*/ 78 h 89"/>
              <a:gd name="T6" fmla="*/ 66 w 74"/>
              <a:gd name="T7" fmla="*/ 74 h 89"/>
              <a:gd name="T8" fmla="*/ 66 w 74"/>
              <a:gd name="T9" fmla="*/ 72 h 89"/>
              <a:gd name="T10" fmla="*/ 66 w 74"/>
              <a:gd name="T11" fmla="*/ 68 h 89"/>
              <a:gd name="T12" fmla="*/ 74 w 74"/>
              <a:gd name="T13" fmla="*/ 55 h 89"/>
              <a:gd name="T14" fmla="*/ 66 w 74"/>
              <a:gd name="T15" fmla="*/ 38 h 89"/>
              <a:gd name="T16" fmla="*/ 63 w 74"/>
              <a:gd name="T17" fmla="*/ 32 h 89"/>
              <a:gd name="T18" fmla="*/ 55 w 74"/>
              <a:gd name="T19" fmla="*/ 25 h 89"/>
              <a:gd name="T20" fmla="*/ 44 w 74"/>
              <a:gd name="T21" fmla="*/ 15 h 89"/>
              <a:gd name="T22" fmla="*/ 38 w 74"/>
              <a:gd name="T23" fmla="*/ 23 h 89"/>
              <a:gd name="T24" fmla="*/ 38 w 74"/>
              <a:gd name="T25" fmla="*/ 15 h 89"/>
              <a:gd name="T26" fmla="*/ 25 w 74"/>
              <a:gd name="T27" fmla="*/ 0 h 89"/>
              <a:gd name="T28" fmla="*/ 19 w 74"/>
              <a:gd name="T29" fmla="*/ 6 h 89"/>
              <a:gd name="T30" fmla="*/ 13 w 74"/>
              <a:gd name="T31" fmla="*/ 6 h 89"/>
              <a:gd name="T32" fmla="*/ 13 w 74"/>
              <a:gd name="T33" fmla="*/ 15 h 89"/>
              <a:gd name="T34" fmla="*/ 8 w 74"/>
              <a:gd name="T35" fmla="*/ 32 h 89"/>
              <a:gd name="T36" fmla="*/ 4 w 74"/>
              <a:gd name="T37" fmla="*/ 55 h 89"/>
              <a:gd name="T38" fmla="*/ 0 w 74"/>
              <a:gd name="T39" fmla="*/ 61 h 89"/>
              <a:gd name="T40" fmla="*/ 0 w 74"/>
              <a:gd name="T41" fmla="*/ 61 h 89"/>
              <a:gd name="T42" fmla="*/ 4 w 74"/>
              <a:gd name="T43" fmla="*/ 74 h 89"/>
              <a:gd name="T44" fmla="*/ 4 w 74"/>
              <a:gd name="T45" fmla="*/ 74 h 89"/>
              <a:gd name="T46" fmla="*/ 4 w 74"/>
              <a:gd name="T47" fmla="*/ 78 h 89"/>
              <a:gd name="T48" fmla="*/ 6 w 74"/>
              <a:gd name="T49" fmla="*/ 78 h 89"/>
              <a:gd name="T50" fmla="*/ 8 w 74"/>
              <a:gd name="T51" fmla="*/ 80 h 89"/>
              <a:gd name="T52" fmla="*/ 10 w 74"/>
              <a:gd name="T53" fmla="*/ 80 h 89"/>
              <a:gd name="T54" fmla="*/ 15 w 74"/>
              <a:gd name="T55" fmla="*/ 82 h 89"/>
              <a:gd name="T56" fmla="*/ 21 w 74"/>
              <a:gd name="T57" fmla="*/ 84 h 89"/>
              <a:gd name="T58" fmla="*/ 21 w 74"/>
              <a:gd name="T59" fmla="*/ 84 h 89"/>
              <a:gd name="T60" fmla="*/ 27 w 74"/>
              <a:gd name="T61" fmla="*/ 85 h 89"/>
              <a:gd name="T62" fmla="*/ 32 w 74"/>
              <a:gd name="T63" fmla="*/ 87 h 89"/>
              <a:gd name="T64" fmla="*/ 32 w 74"/>
              <a:gd name="T65" fmla="*/ 87 h 89"/>
              <a:gd name="T66" fmla="*/ 36 w 74"/>
              <a:gd name="T67" fmla="*/ 89 h 89"/>
              <a:gd name="T68" fmla="*/ 40 w 74"/>
              <a:gd name="T69" fmla="*/ 87 h 89"/>
              <a:gd name="T70" fmla="*/ 46 w 74"/>
              <a:gd name="T71" fmla="*/ 87 h 89"/>
              <a:gd name="T72" fmla="*/ 46 w 74"/>
              <a:gd name="T73" fmla="*/ 87 h 89"/>
              <a:gd name="T74" fmla="*/ 51 w 74"/>
              <a:gd name="T75" fmla="*/ 87 h 89"/>
              <a:gd name="T76" fmla="*/ 55 w 74"/>
              <a:gd name="T77" fmla="*/ 87 h 89"/>
              <a:gd name="T78" fmla="*/ 59 w 74"/>
              <a:gd name="T79" fmla="*/ 87 h 89"/>
              <a:gd name="T80" fmla="*/ 59 w 74"/>
              <a:gd name="T81" fmla="*/ 87 h 89"/>
              <a:gd name="T82" fmla="*/ 66 w 74"/>
              <a:gd name="T83" fmla="*/ 84 h 89"/>
              <a:gd name="T84" fmla="*/ 66 w 74"/>
              <a:gd name="T85" fmla="*/ 84 h 89"/>
              <a:gd name="T86" fmla="*/ 66 w 74"/>
              <a:gd name="T87" fmla="*/ 84 h 89"/>
              <a:gd name="T88" fmla="*/ 68 w 74"/>
              <a:gd name="T89" fmla="*/ 80 h 89"/>
              <a:gd name="T90" fmla="*/ 68 w 74"/>
              <a:gd name="T91" fmla="*/ 80 h 89"/>
              <a:gd name="T92" fmla="*/ 68 w 74"/>
              <a:gd name="T93" fmla="*/ 80 h 89"/>
              <a:gd name="T94" fmla="*/ 68 w 74"/>
              <a:gd name="T95" fmla="*/ 8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4" h="89">
                <a:moveTo>
                  <a:pt x="68" y="80"/>
                </a:moveTo>
                <a:lnTo>
                  <a:pt x="68" y="80"/>
                </a:lnTo>
                <a:lnTo>
                  <a:pt x="68" y="78"/>
                </a:lnTo>
                <a:lnTo>
                  <a:pt x="66" y="74"/>
                </a:lnTo>
                <a:lnTo>
                  <a:pt x="66" y="72"/>
                </a:lnTo>
                <a:lnTo>
                  <a:pt x="66" y="68"/>
                </a:lnTo>
                <a:lnTo>
                  <a:pt x="74" y="55"/>
                </a:lnTo>
                <a:lnTo>
                  <a:pt x="66" y="38"/>
                </a:lnTo>
                <a:lnTo>
                  <a:pt x="63" y="32"/>
                </a:lnTo>
                <a:lnTo>
                  <a:pt x="55" y="25"/>
                </a:lnTo>
                <a:lnTo>
                  <a:pt x="44" y="15"/>
                </a:lnTo>
                <a:lnTo>
                  <a:pt x="38" y="23"/>
                </a:lnTo>
                <a:lnTo>
                  <a:pt x="38" y="15"/>
                </a:lnTo>
                <a:lnTo>
                  <a:pt x="25" y="0"/>
                </a:lnTo>
                <a:lnTo>
                  <a:pt x="19" y="6"/>
                </a:lnTo>
                <a:lnTo>
                  <a:pt x="13" y="6"/>
                </a:lnTo>
                <a:lnTo>
                  <a:pt x="13" y="15"/>
                </a:lnTo>
                <a:lnTo>
                  <a:pt x="8" y="32"/>
                </a:lnTo>
                <a:lnTo>
                  <a:pt x="4" y="55"/>
                </a:lnTo>
                <a:lnTo>
                  <a:pt x="0" y="61"/>
                </a:lnTo>
                <a:lnTo>
                  <a:pt x="0" y="61"/>
                </a:lnTo>
                <a:lnTo>
                  <a:pt x="4" y="74"/>
                </a:lnTo>
                <a:lnTo>
                  <a:pt x="4" y="74"/>
                </a:lnTo>
                <a:lnTo>
                  <a:pt x="4" y="78"/>
                </a:lnTo>
                <a:lnTo>
                  <a:pt x="6" y="78"/>
                </a:lnTo>
                <a:lnTo>
                  <a:pt x="8" y="80"/>
                </a:lnTo>
                <a:lnTo>
                  <a:pt x="10" y="80"/>
                </a:lnTo>
                <a:lnTo>
                  <a:pt x="15" y="82"/>
                </a:lnTo>
                <a:lnTo>
                  <a:pt x="21" y="84"/>
                </a:lnTo>
                <a:lnTo>
                  <a:pt x="21" y="84"/>
                </a:lnTo>
                <a:lnTo>
                  <a:pt x="27" y="85"/>
                </a:lnTo>
                <a:lnTo>
                  <a:pt x="32" y="87"/>
                </a:lnTo>
                <a:lnTo>
                  <a:pt x="32" y="87"/>
                </a:lnTo>
                <a:lnTo>
                  <a:pt x="36" y="89"/>
                </a:lnTo>
                <a:lnTo>
                  <a:pt x="40" y="87"/>
                </a:lnTo>
                <a:lnTo>
                  <a:pt x="46" y="87"/>
                </a:lnTo>
                <a:lnTo>
                  <a:pt x="46" y="87"/>
                </a:lnTo>
                <a:lnTo>
                  <a:pt x="51" y="87"/>
                </a:lnTo>
                <a:lnTo>
                  <a:pt x="55" y="87"/>
                </a:lnTo>
                <a:lnTo>
                  <a:pt x="59" y="87"/>
                </a:lnTo>
                <a:lnTo>
                  <a:pt x="59" y="87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2" name="Freeform 50">
            <a:extLst>
              <a:ext uri="{FF2B5EF4-FFF2-40B4-BE49-F238E27FC236}">
                <a16:creationId xmlns:a16="http://schemas.microsoft.com/office/drawing/2014/main" id="{3BCD2743-1798-B74A-9F11-81D80A279212}"/>
              </a:ext>
            </a:extLst>
          </p:cNvPr>
          <p:cNvSpPr>
            <a:spLocks/>
          </p:cNvSpPr>
          <p:nvPr userDrawn="1"/>
        </p:nvSpPr>
        <p:spPr bwMode="auto">
          <a:xfrm>
            <a:off x="9647389" y="4923825"/>
            <a:ext cx="138063" cy="141305"/>
          </a:xfrm>
          <a:custGeom>
            <a:avLst/>
            <a:gdLst>
              <a:gd name="T0" fmla="*/ 68 w 74"/>
              <a:gd name="T1" fmla="*/ 80 h 89"/>
              <a:gd name="T2" fmla="*/ 68 w 74"/>
              <a:gd name="T3" fmla="*/ 80 h 89"/>
              <a:gd name="T4" fmla="*/ 68 w 74"/>
              <a:gd name="T5" fmla="*/ 78 h 89"/>
              <a:gd name="T6" fmla="*/ 66 w 74"/>
              <a:gd name="T7" fmla="*/ 74 h 89"/>
              <a:gd name="T8" fmla="*/ 66 w 74"/>
              <a:gd name="T9" fmla="*/ 72 h 89"/>
              <a:gd name="T10" fmla="*/ 66 w 74"/>
              <a:gd name="T11" fmla="*/ 68 h 89"/>
              <a:gd name="T12" fmla="*/ 74 w 74"/>
              <a:gd name="T13" fmla="*/ 55 h 89"/>
              <a:gd name="T14" fmla="*/ 66 w 74"/>
              <a:gd name="T15" fmla="*/ 38 h 89"/>
              <a:gd name="T16" fmla="*/ 63 w 74"/>
              <a:gd name="T17" fmla="*/ 32 h 89"/>
              <a:gd name="T18" fmla="*/ 55 w 74"/>
              <a:gd name="T19" fmla="*/ 25 h 89"/>
              <a:gd name="T20" fmla="*/ 44 w 74"/>
              <a:gd name="T21" fmla="*/ 15 h 89"/>
              <a:gd name="T22" fmla="*/ 38 w 74"/>
              <a:gd name="T23" fmla="*/ 23 h 89"/>
              <a:gd name="T24" fmla="*/ 38 w 74"/>
              <a:gd name="T25" fmla="*/ 15 h 89"/>
              <a:gd name="T26" fmla="*/ 25 w 74"/>
              <a:gd name="T27" fmla="*/ 0 h 89"/>
              <a:gd name="T28" fmla="*/ 19 w 74"/>
              <a:gd name="T29" fmla="*/ 6 h 89"/>
              <a:gd name="T30" fmla="*/ 13 w 74"/>
              <a:gd name="T31" fmla="*/ 6 h 89"/>
              <a:gd name="T32" fmla="*/ 13 w 74"/>
              <a:gd name="T33" fmla="*/ 15 h 89"/>
              <a:gd name="T34" fmla="*/ 8 w 74"/>
              <a:gd name="T35" fmla="*/ 32 h 89"/>
              <a:gd name="T36" fmla="*/ 4 w 74"/>
              <a:gd name="T37" fmla="*/ 55 h 89"/>
              <a:gd name="T38" fmla="*/ 0 w 74"/>
              <a:gd name="T39" fmla="*/ 61 h 89"/>
              <a:gd name="T40" fmla="*/ 0 w 74"/>
              <a:gd name="T41" fmla="*/ 61 h 89"/>
              <a:gd name="T42" fmla="*/ 4 w 74"/>
              <a:gd name="T43" fmla="*/ 74 h 89"/>
              <a:gd name="T44" fmla="*/ 4 w 74"/>
              <a:gd name="T45" fmla="*/ 74 h 89"/>
              <a:gd name="T46" fmla="*/ 4 w 74"/>
              <a:gd name="T47" fmla="*/ 78 h 89"/>
              <a:gd name="T48" fmla="*/ 6 w 74"/>
              <a:gd name="T49" fmla="*/ 78 h 89"/>
              <a:gd name="T50" fmla="*/ 8 w 74"/>
              <a:gd name="T51" fmla="*/ 80 h 89"/>
              <a:gd name="T52" fmla="*/ 10 w 74"/>
              <a:gd name="T53" fmla="*/ 80 h 89"/>
              <a:gd name="T54" fmla="*/ 15 w 74"/>
              <a:gd name="T55" fmla="*/ 82 h 89"/>
              <a:gd name="T56" fmla="*/ 21 w 74"/>
              <a:gd name="T57" fmla="*/ 84 h 89"/>
              <a:gd name="T58" fmla="*/ 21 w 74"/>
              <a:gd name="T59" fmla="*/ 84 h 89"/>
              <a:gd name="T60" fmla="*/ 27 w 74"/>
              <a:gd name="T61" fmla="*/ 85 h 89"/>
              <a:gd name="T62" fmla="*/ 32 w 74"/>
              <a:gd name="T63" fmla="*/ 87 h 89"/>
              <a:gd name="T64" fmla="*/ 32 w 74"/>
              <a:gd name="T65" fmla="*/ 87 h 89"/>
              <a:gd name="T66" fmla="*/ 36 w 74"/>
              <a:gd name="T67" fmla="*/ 89 h 89"/>
              <a:gd name="T68" fmla="*/ 40 w 74"/>
              <a:gd name="T69" fmla="*/ 87 h 89"/>
              <a:gd name="T70" fmla="*/ 46 w 74"/>
              <a:gd name="T71" fmla="*/ 87 h 89"/>
              <a:gd name="T72" fmla="*/ 46 w 74"/>
              <a:gd name="T73" fmla="*/ 87 h 89"/>
              <a:gd name="T74" fmla="*/ 51 w 74"/>
              <a:gd name="T75" fmla="*/ 87 h 89"/>
              <a:gd name="T76" fmla="*/ 55 w 74"/>
              <a:gd name="T77" fmla="*/ 87 h 89"/>
              <a:gd name="T78" fmla="*/ 59 w 74"/>
              <a:gd name="T79" fmla="*/ 87 h 89"/>
              <a:gd name="T80" fmla="*/ 59 w 74"/>
              <a:gd name="T81" fmla="*/ 87 h 89"/>
              <a:gd name="T82" fmla="*/ 66 w 74"/>
              <a:gd name="T83" fmla="*/ 84 h 89"/>
              <a:gd name="T84" fmla="*/ 66 w 74"/>
              <a:gd name="T85" fmla="*/ 84 h 89"/>
              <a:gd name="T86" fmla="*/ 66 w 74"/>
              <a:gd name="T87" fmla="*/ 84 h 89"/>
              <a:gd name="T88" fmla="*/ 68 w 74"/>
              <a:gd name="T89" fmla="*/ 80 h 89"/>
              <a:gd name="T90" fmla="*/ 68 w 74"/>
              <a:gd name="T91" fmla="*/ 80 h 89"/>
              <a:gd name="T92" fmla="*/ 68 w 74"/>
              <a:gd name="T93" fmla="*/ 80 h 89"/>
              <a:gd name="T94" fmla="*/ 68 w 74"/>
              <a:gd name="T95" fmla="*/ 8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4" h="89">
                <a:moveTo>
                  <a:pt x="68" y="80"/>
                </a:moveTo>
                <a:lnTo>
                  <a:pt x="68" y="80"/>
                </a:lnTo>
                <a:lnTo>
                  <a:pt x="68" y="78"/>
                </a:lnTo>
                <a:lnTo>
                  <a:pt x="66" y="74"/>
                </a:lnTo>
                <a:lnTo>
                  <a:pt x="66" y="72"/>
                </a:lnTo>
                <a:lnTo>
                  <a:pt x="66" y="68"/>
                </a:lnTo>
                <a:lnTo>
                  <a:pt x="74" y="55"/>
                </a:lnTo>
                <a:lnTo>
                  <a:pt x="66" y="38"/>
                </a:lnTo>
                <a:lnTo>
                  <a:pt x="63" y="32"/>
                </a:lnTo>
                <a:lnTo>
                  <a:pt x="55" y="25"/>
                </a:lnTo>
                <a:lnTo>
                  <a:pt x="44" y="15"/>
                </a:lnTo>
                <a:lnTo>
                  <a:pt x="38" y="23"/>
                </a:lnTo>
                <a:lnTo>
                  <a:pt x="38" y="15"/>
                </a:lnTo>
                <a:lnTo>
                  <a:pt x="25" y="0"/>
                </a:lnTo>
                <a:lnTo>
                  <a:pt x="19" y="6"/>
                </a:lnTo>
                <a:lnTo>
                  <a:pt x="13" y="6"/>
                </a:lnTo>
                <a:lnTo>
                  <a:pt x="13" y="15"/>
                </a:lnTo>
                <a:lnTo>
                  <a:pt x="8" y="32"/>
                </a:lnTo>
                <a:lnTo>
                  <a:pt x="4" y="55"/>
                </a:lnTo>
                <a:lnTo>
                  <a:pt x="0" y="61"/>
                </a:lnTo>
                <a:lnTo>
                  <a:pt x="0" y="61"/>
                </a:lnTo>
                <a:lnTo>
                  <a:pt x="4" y="74"/>
                </a:lnTo>
                <a:lnTo>
                  <a:pt x="4" y="74"/>
                </a:lnTo>
                <a:lnTo>
                  <a:pt x="4" y="78"/>
                </a:lnTo>
                <a:lnTo>
                  <a:pt x="6" y="78"/>
                </a:lnTo>
                <a:lnTo>
                  <a:pt x="8" y="80"/>
                </a:lnTo>
                <a:lnTo>
                  <a:pt x="10" y="80"/>
                </a:lnTo>
                <a:lnTo>
                  <a:pt x="15" y="82"/>
                </a:lnTo>
                <a:lnTo>
                  <a:pt x="21" y="84"/>
                </a:lnTo>
                <a:lnTo>
                  <a:pt x="21" y="84"/>
                </a:lnTo>
                <a:lnTo>
                  <a:pt x="27" y="85"/>
                </a:lnTo>
                <a:lnTo>
                  <a:pt x="32" y="87"/>
                </a:lnTo>
                <a:lnTo>
                  <a:pt x="32" y="87"/>
                </a:lnTo>
                <a:lnTo>
                  <a:pt x="36" y="89"/>
                </a:lnTo>
                <a:lnTo>
                  <a:pt x="40" y="87"/>
                </a:lnTo>
                <a:lnTo>
                  <a:pt x="46" y="87"/>
                </a:lnTo>
                <a:lnTo>
                  <a:pt x="46" y="87"/>
                </a:lnTo>
                <a:lnTo>
                  <a:pt x="51" y="87"/>
                </a:lnTo>
                <a:lnTo>
                  <a:pt x="55" y="87"/>
                </a:lnTo>
                <a:lnTo>
                  <a:pt x="59" y="87"/>
                </a:lnTo>
                <a:lnTo>
                  <a:pt x="59" y="87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3" name="Freeform 51">
            <a:extLst>
              <a:ext uri="{FF2B5EF4-FFF2-40B4-BE49-F238E27FC236}">
                <a16:creationId xmlns:a16="http://schemas.microsoft.com/office/drawing/2014/main" id="{D434F03F-A8A7-754F-AB81-95BE2B3B4B67}"/>
              </a:ext>
            </a:extLst>
          </p:cNvPr>
          <p:cNvSpPr>
            <a:spLocks/>
          </p:cNvSpPr>
          <p:nvPr userDrawn="1"/>
        </p:nvSpPr>
        <p:spPr bwMode="auto">
          <a:xfrm>
            <a:off x="9248128" y="4707899"/>
            <a:ext cx="533589" cy="903396"/>
          </a:xfrm>
          <a:custGeom>
            <a:avLst/>
            <a:gdLst>
              <a:gd name="T0" fmla="*/ 227 w 286"/>
              <a:gd name="T1" fmla="*/ 151 h 569"/>
              <a:gd name="T2" fmla="*/ 271 w 286"/>
              <a:gd name="T3" fmla="*/ 95 h 569"/>
              <a:gd name="T4" fmla="*/ 273 w 286"/>
              <a:gd name="T5" fmla="*/ 74 h 569"/>
              <a:gd name="T6" fmla="*/ 214 w 286"/>
              <a:gd name="T7" fmla="*/ 91 h 569"/>
              <a:gd name="T8" fmla="*/ 222 w 286"/>
              <a:gd name="T9" fmla="*/ 49 h 569"/>
              <a:gd name="T10" fmla="*/ 165 w 286"/>
              <a:gd name="T11" fmla="*/ 15 h 569"/>
              <a:gd name="T12" fmla="*/ 104 w 286"/>
              <a:gd name="T13" fmla="*/ 0 h 569"/>
              <a:gd name="T14" fmla="*/ 72 w 286"/>
              <a:gd name="T15" fmla="*/ 70 h 569"/>
              <a:gd name="T16" fmla="*/ 67 w 286"/>
              <a:gd name="T17" fmla="*/ 98 h 569"/>
              <a:gd name="T18" fmla="*/ 46 w 286"/>
              <a:gd name="T19" fmla="*/ 157 h 569"/>
              <a:gd name="T20" fmla="*/ 44 w 286"/>
              <a:gd name="T21" fmla="*/ 229 h 569"/>
              <a:gd name="T22" fmla="*/ 38 w 286"/>
              <a:gd name="T23" fmla="*/ 297 h 569"/>
              <a:gd name="T24" fmla="*/ 23 w 286"/>
              <a:gd name="T25" fmla="*/ 335 h 569"/>
              <a:gd name="T26" fmla="*/ 27 w 286"/>
              <a:gd name="T27" fmla="*/ 401 h 569"/>
              <a:gd name="T28" fmla="*/ 25 w 286"/>
              <a:gd name="T29" fmla="*/ 429 h 569"/>
              <a:gd name="T30" fmla="*/ 19 w 286"/>
              <a:gd name="T31" fmla="*/ 467 h 569"/>
              <a:gd name="T32" fmla="*/ 14 w 286"/>
              <a:gd name="T33" fmla="*/ 496 h 569"/>
              <a:gd name="T34" fmla="*/ 6 w 286"/>
              <a:gd name="T35" fmla="*/ 526 h 569"/>
              <a:gd name="T36" fmla="*/ 19 w 286"/>
              <a:gd name="T37" fmla="*/ 566 h 569"/>
              <a:gd name="T38" fmla="*/ 69 w 286"/>
              <a:gd name="T39" fmla="*/ 569 h 569"/>
              <a:gd name="T40" fmla="*/ 69 w 286"/>
              <a:gd name="T41" fmla="*/ 562 h 569"/>
              <a:gd name="T42" fmla="*/ 65 w 286"/>
              <a:gd name="T43" fmla="*/ 552 h 569"/>
              <a:gd name="T44" fmla="*/ 65 w 286"/>
              <a:gd name="T45" fmla="*/ 537 h 569"/>
              <a:gd name="T46" fmla="*/ 76 w 286"/>
              <a:gd name="T47" fmla="*/ 522 h 569"/>
              <a:gd name="T48" fmla="*/ 84 w 286"/>
              <a:gd name="T49" fmla="*/ 513 h 569"/>
              <a:gd name="T50" fmla="*/ 89 w 286"/>
              <a:gd name="T51" fmla="*/ 496 h 569"/>
              <a:gd name="T52" fmla="*/ 103 w 286"/>
              <a:gd name="T53" fmla="*/ 484 h 569"/>
              <a:gd name="T54" fmla="*/ 108 w 286"/>
              <a:gd name="T55" fmla="*/ 462 h 569"/>
              <a:gd name="T56" fmla="*/ 97 w 286"/>
              <a:gd name="T57" fmla="*/ 458 h 569"/>
              <a:gd name="T58" fmla="*/ 86 w 286"/>
              <a:gd name="T59" fmla="*/ 445 h 569"/>
              <a:gd name="T60" fmla="*/ 91 w 286"/>
              <a:gd name="T61" fmla="*/ 429 h 569"/>
              <a:gd name="T62" fmla="*/ 103 w 286"/>
              <a:gd name="T63" fmla="*/ 420 h 569"/>
              <a:gd name="T64" fmla="*/ 114 w 286"/>
              <a:gd name="T65" fmla="*/ 411 h 569"/>
              <a:gd name="T66" fmla="*/ 118 w 286"/>
              <a:gd name="T67" fmla="*/ 394 h 569"/>
              <a:gd name="T68" fmla="*/ 129 w 286"/>
              <a:gd name="T69" fmla="*/ 380 h 569"/>
              <a:gd name="T70" fmla="*/ 127 w 286"/>
              <a:gd name="T71" fmla="*/ 373 h 569"/>
              <a:gd name="T72" fmla="*/ 139 w 286"/>
              <a:gd name="T73" fmla="*/ 378 h 569"/>
              <a:gd name="T74" fmla="*/ 140 w 286"/>
              <a:gd name="T75" fmla="*/ 369 h 569"/>
              <a:gd name="T76" fmla="*/ 135 w 286"/>
              <a:gd name="T77" fmla="*/ 365 h 569"/>
              <a:gd name="T78" fmla="*/ 125 w 286"/>
              <a:gd name="T79" fmla="*/ 360 h 569"/>
              <a:gd name="T80" fmla="*/ 122 w 286"/>
              <a:gd name="T81" fmla="*/ 348 h 569"/>
              <a:gd name="T82" fmla="*/ 123 w 286"/>
              <a:gd name="T83" fmla="*/ 337 h 569"/>
              <a:gd name="T84" fmla="*/ 146 w 286"/>
              <a:gd name="T85" fmla="*/ 344 h 569"/>
              <a:gd name="T86" fmla="*/ 161 w 286"/>
              <a:gd name="T87" fmla="*/ 333 h 569"/>
              <a:gd name="T88" fmla="*/ 159 w 286"/>
              <a:gd name="T89" fmla="*/ 320 h 569"/>
              <a:gd name="T90" fmla="*/ 163 w 286"/>
              <a:gd name="T91" fmla="*/ 307 h 569"/>
              <a:gd name="T92" fmla="*/ 188 w 286"/>
              <a:gd name="T93" fmla="*/ 301 h 569"/>
              <a:gd name="T94" fmla="*/ 214 w 286"/>
              <a:gd name="T95" fmla="*/ 291 h 569"/>
              <a:gd name="T96" fmla="*/ 231 w 286"/>
              <a:gd name="T97" fmla="*/ 278 h 569"/>
              <a:gd name="T98" fmla="*/ 241 w 286"/>
              <a:gd name="T99" fmla="*/ 257 h 569"/>
              <a:gd name="T100" fmla="*/ 233 w 286"/>
              <a:gd name="T101" fmla="*/ 242 h 569"/>
              <a:gd name="T102" fmla="*/ 233 w 286"/>
              <a:gd name="T103" fmla="*/ 233 h 569"/>
              <a:gd name="T104" fmla="*/ 218 w 286"/>
              <a:gd name="T105" fmla="*/ 221 h 569"/>
              <a:gd name="T106" fmla="*/ 218 w 286"/>
              <a:gd name="T107" fmla="*/ 210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6" h="569">
                <a:moveTo>
                  <a:pt x="218" y="210"/>
                </a:moveTo>
                <a:lnTo>
                  <a:pt x="214" y="197"/>
                </a:lnTo>
                <a:lnTo>
                  <a:pt x="218" y="191"/>
                </a:lnTo>
                <a:lnTo>
                  <a:pt x="222" y="168"/>
                </a:lnTo>
                <a:lnTo>
                  <a:pt x="227" y="151"/>
                </a:lnTo>
                <a:lnTo>
                  <a:pt x="227" y="142"/>
                </a:lnTo>
                <a:lnTo>
                  <a:pt x="239" y="131"/>
                </a:lnTo>
                <a:lnTo>
                  <a:pt x="244" y="119"/>
                </a:lnTo>
                <a:lnTo>
                  <a:pt x="254" y="108"/>
                </a:lnTo>
                <a:lnTo>
                  <a:pt x="271" y="95"/>
                </a:lnTo>
                <a:lnTo>
                  <a:pt x="286" y="87"/>
                </a:lnTo>
                <a:lnTo>
                  <a:pt x="286" y="64"/>
                </a:lnTo>
                <a:lnTo>
                  <a:pt x="280" y="59"/>
                </a:lnTo>
                <a:lnTo>
                  <a:pt x="275" y="59"/>
                </a:lnTo>
                <a:lnTo>
                  <a:pt x="273" y="74"/>
                </a:lnTo>
                <a:lnTo>
                  <a:pt x="261" y="85"/>
                </a:lnTo>
                <a:lnTo>
                  <a:pt x="250" y="95"/>
                </a:lnTo>
                <a:lnTo>
                  <a:pt x="239" y="95"/>
                </a:lnTo>
                <a:lnTo>
                  <a:pt x="227" y="91"/>
                </a:lnTo>
                <a:lnTo>
                  <a:pt x="214" y="91"/>
                </a:lnTo>
                <a:lnTo>
                  <a:pt x="220" y="81"/>
                </a:lnTo>
                <a:lnTo>
                  <a:pt x="218" y="74"/>
                </a:lnTo>
                <a:lnTo>
                  <a:pt x="224" y="68"/>
                </a:lnTo>
                <a:lnTo>
                  <a:pt x="229" y="59"/>
                </a:lnTo>
                <a:lnTo>
                  <a:pt x="222" y="49"/>
                </a:lnTo>
                <a:lnTo>
                  <a:pt x="209" y="46"/>
                </a:lnTo>
                <a:lnTo>
                  <a:pt x="195" y="30"/>
                </a:lnTo>
                <a:lnTo>
                  <a:pt x="184" y="30"/>
                </a:lnTo>
                <a:lnTo>
                  <a:pt x="178" y="25"/>
                </a:lnTo>
                <a:lnTo>
                  <a:pt x="165" y="15"/>
                </a:lnTo>
                <a:lnTo>
                  <a:pt x="157" y="0"/>
                </a:lnTo>
                <a:lnTo>
                  <a:pt x="142" y="0"/>
                </a:lnTo>
                <a:lnTo>
                  <a:pt x="135" y="13"/>
                </a:lnTo>
                <a:lnTo>
                  <a:pt x="127" y="2"/>
                </a:lnTo>
                <a:lnTo>
                  <a:pt x="104" y="0"/>
                </a:lnTo>
                <a:lnTo>
                  <a:pt x="93" y="8"/>
                </a:lnTo>
                <a:lnTo>
                  <a:pt x="91" y="34"/>
                </a:lnTo>
                <a:lnTo>
                  <a:pt x="72" y="44"/>
                </a:lnTo>
                <a:lnTo>
                  <a:pt x="72" y="63"/>
                </a:lnTo>
                <a:lnTo>
                  <a:pt x="72" y="70"/>
                </a:lnTo>
                <a:lnTo>
                  <a:pt x="69" y="76"/>
                </a:lnTo>
                <a:lnTo>
                  <a:pt x="74" y="81"/>
                </a:lnTo>
                <a:lnTo>
                  <a:pt x="74" y="85"/>
                </a:lnTo>
                <a:lnTo>
                  <a:pt x="67" y="85"/>
                </a:lnTo>
                <a:lnTo>
                  <a:pt x="67" y="98"/>
                </a:lnTo>
                <a:lnTo>
                  <a:pt x="55" y="110"/>
                </a:lnTo>
                <a:lnTo>
                  <a:pt x="50" y="125"/>
                </a:lnTo>
                <a:lnTo>
                  <a:pt x="50" y="142"/>
                </a:lnTo>
                <a:lnTo>
                  <a:pt x="46" y="148"/>
                </a:lnTo>
                <a:lnTo>
                  <a:pt x="46" y="157"/>
                </a:lnTo>
                <a:lnTo>
                  <a:pt x="42" y="161"/>
                </a:lnTo>
                <a:lnTo>
                  <a:pt x="50" y="191"/>
                </a:lnTo>
                <a:lnTo>
                  <a:pt x="53" y="197"/>
                </a:lnTo>
                <a:lnTo>
                  <a:pt x="50" y="214"/>
                </a:lnTo>
                <a:lnTo>
                  <a:pt x="44" y="229"/>
                </a:lnTo>
                <a:lnTo>
                  <a:pt x="44" y="250"/>
                </a:lnTo>
                <a:lnTo>
                  <a:pt x="38" y="257"/>
                </a:lnTo>
                <a:lnTo>
                  <a:pt x="35" y="278"/>
                </a:lnTo>
                <a:lnTo>
                  <a:pt x="38" y="290"/>
                </a:lnTo>
                <a:lnTo>
                  <a:pt x="38" y="297"/>
                </a:lnTo>
                <a:lnTo>
                  <a:pt x="31" y="297"/>
                </a:lnTo>
                <a:lnTo>
                  <a:pt x="31" y="312"/>
                </a:lnTo>
                <a:lnTo>
                  <a:pt x="27" y="316"/>
                </a:lnTo>
                <a:lnTo>
                  <a:pt x="27" y="331"/>
                </a:lnTo>
                <a:lnTo>
                  <a:pt x="23" y="335"/>
                </a:lnTo>
                <a:lnTo>
                  <a:pt x="25" y="360"/>
                </a:lnTo>
                <a:lnTo>
                  <a:pt x="19" y="363"/>
                </a:lnTo>
                <a:lnTo>
                  <a:pt x="19" y="380"/>
                </a:lnTo>
                <a:lnTo>
                  <a:pt x="27" y="382"/>
                </a:lnTo>
                <a:lnTo>
                  <a:pt x="27" y="401"/>
                </a:lnTo>
                <a:lnTo>
                  <a:pt x="35" y="409"/>
                </a:lnTo>
                <a:lnTo>
                  <a:pt x="35" y="412"/>
                </a:lnTo>
                <a:lnTo>
                  <a:pt x="23" y="412"/>
                </a:lnTo>
                <a:lnTo>
                  <a:pt x="31" y="422"/>
                </a:lnTo>
                <a:lnTo>
                  <a:pt x="25" y="429"/>
                </a:lnTo>
                <a:lnTo>
                  <a:pt x="27" y="447"/>
                </a:lnTo>
                <a:lnTo>
                  <a:pt x="27" y="454"/>
                </a:lnTo>
                <a:lnTo>
                  <a:pt x="23" y="454"/>
                </a:lnTo>
                <a:lnTo>
                  <a:pt x="23" y="464"/>
                </a:lnTo>
                <a:lnTo>
                  <a:pt x="19" y="467"/>
                </a:lnTo>
                <a:lnTo>
                  <a:pt x="16" y="471"/>
                </a:lnTo>
                <a:lnTo>
                  <a:pt x="18" y="481"/>
                </a:lnTo>
                <a:lnTo>
                  <a:pt x="19" y="486"/>
                </a:lnTo>
                <a:lnTo>
                  <a:pt x="14" y="490"/>
                </a:lnTo>
                <a:lnTo>
                  <a:pt x="14" y="496"/>
                </a:lnTo>
                <a:lnTo>
                  <a:pt x="14" y="496"/>
                </a:lnTo>
                <a:lnTo>
                  <a:pt x="8" y="503"/>
                </a:lnTo>
                <a:lnTo>
                  <a:pt x="0" y="509"/>
                </a:lnTo>
                <a:lnTo>
                  <a:pt x="0" y="520"/>
                </a:lnTo>
                <a:lnTo>
                  <a:pt x="6" y="526"/>
                </a:lnTo>
                <a:lnTo>
                  <a:pt x="6" y="535"/>
                </a:lnTo>
                <a:lnTo>
                  <a:pt x="18" y="534"/>
                </a:lnTo>
                <a:lnTo>
                  <a:pt x="18" y="556"/>
                </a:lnTo>
                <a:lnTo>
                  <a:pt x="19" y="560"/>
                </a:lnTo>
                <a:lnTo>
                  <a:pt x="19" y="566"/>
                </a:lnTo>
                <a:lnTo>
                  <a:pt x="57" y="566"/>
                </a:lnTo>
                <a:lnTo>
                  <a:pt x="61" y="569"/>
                </a:lnTo>
                <a:lnTo>
                  <a:pt x="61" y="569"/>
                </a:lnTo>
                <a:lnTo>
                  <a:pt x="67" y="569"/>
                </a:lnTo>
                <a:lnTo>
                  <a:pt x="69" y="569"/>
                </a:lnTo>
                <a:lnTo>
                  <a:pt x="70" y="568"/>
                </a:lnTo>
                <a:lnTo>
                  <a:pt x="70" y="566"/>
                </a:lnTo>
                <a:lnTo>
                  <a:pt x="70" y="566"/>
                </a:lnTo>
                <a:lnTo>
                  <a:pt x="70" y="564"/>
                </a:lnTo>
                <a:lnTo>
                  <a:pt x="69" y="562"/>
                </a:lnTo>
                <a:lnTo>
                  <a:pt x="67" y="560"/>
                </a:lnTo>
                <a:lnTo>
                  <a:pt x="65" y="558"/>
                </a:lnTo>
                <a:lnTo>
                  <a:pt x="65" y="558"/>
                </a:lnTo>
                <a:lnTo>
                  <a:pt x="63" y="556"/>
                </a:lnTo>
                <a:lnTo>
                  <a:pt x="65" y="552"/>
                </a:lnTo>
                <a:lnTo>
                  <a:pt x="65" y="547"/>
                </a:lnTo>
                <a:lnTo>
                  <a:pt x="65" y="547"/>
                </a:lnTo>
                <a:lnTo>
                  <a:pt x="65" y="543"/>
                </a:lnTo>
                <a:lnTo>
                  <a:pt x="65" y="537"/>
                </a:lnTo>
                <a:lnTo>
                  <a:pt x="65" y="537"/>
                </a:lnTo>
                <a:lnTo>
                  <a:pt x="67" y="532"/>
                </a:lnTo>
                <a:lnTo>
                  <a:pt x="69" y="526"/>
                </a:lnTo>
                <a:lnTo>
                  <a:pt x="69" y="526"/>
                </a:lnTo>
                <a:lnTo>
                  <a:pt x="76" y="522"/>
                </a:lnTo>
                <a:lnTo>
                  <a:pt x="76" y="522"/>
                </a:lnTo>
                <a:lnTo>
                  <a:pt x="80" y="518"/>
                </a:lnTo>
                <a:lnTo>
                  <a:pt x="82" y="516"/>
                </a:lnTo>
                <a:lnTo>
                  <a:pt x="82" y="515"/>
                </a:lnTo>
                <a:lnTo>
                  <a:pt x="82" y="515"/>
                </a:lnTo>
                <a:lnTo>
                  <a:pt x="84" y="513"/>
                </a:lnTo>
                <a:lnTo>
                  <a:pt x="84" y="509"/>
                </a:lnTo>
                <a:lnTo>
                  <a:pt x="82" y="501"/>
                </a:lnTo>
                <a:lnTo>
                  <a:pt x="82" y="501"/>
                </a:lnTo>
                <a:lnTo>
                  <a:pt x="86" y="499"/>
                </a:lnTo>
                <a:lnTo>
                  <a:pt x="89" y="496"/>
                </a:lnTo>
                <a:lnTo>
                  <a:pt x="91" y="492"/>
                </a:lnTo>
                <a:lnTo>
                  <a:pt x="95" y="488"/>
                </a:lnTo>
                <a:lnTo>
                  <a:pt x="95" y="488"/>
                </a:lnTo>
                <a:lnTo>
                  <a:pt x="99" y="486"/>
                </a:lnTo>
                <a:lnTo>
                  <a:pt x="103" y="484"/>
                </a:lnTo>
                <a:lnTo>
                  <a:pt x="106" y="479"/>
                </a:lnTo>
                <a:lnTo>
                  <a:pt x="108" y="475"/>
                </a:lnTo>
                <a:lnTo>
                  <a:pt x="110" y="469"/>
                </a:lnTo>
                <a:lnTo>
                  <a:pt x="110" y="465"/>
                </a:lnTo>
                <a:lnTo>
                  <a:pt x="108" y="462"/>
                </a:lnTo>
                <a:lnTo>
                  <a:pt x="106" y="462"/>
                </a:lnTo>
                <a:lnTo>
                  <a:pt x="104" y="460"/>
                </a:lnTo>
                <a:lnTo>
                  <a:pt x="103" y="458"/>
                </a:lnTo>
                <a:lnTo>
                  <a:pt x="103" y="458"/>
                </a:lnTo>
                <a:lnTo>
                  <a:pt x="97" y="458"/>
                </a:lnTo>
                <a:lnTo>
                  <a:pt x="93" y="456"/>
                </a:lnTo>
                <a:lnTo>
                  <a:pt x="91" y="454"/>
                </a:lnTo>
                <a:lnTo>
                  <a:pt x="91" y="454"/>
                </a:lnTo>
                <a:lnTo>
                  <a:pt x="87" y="450"/>
                </a:lnTo>
                <a:lnTo>
                  <a:pt x="86" y="445"/>
                </a:lnTo>
                <a:lnTo>
                  <a:pt x="86" y="445"/>
                </a:lnTo>
                <a:lnTo>
                  <a:pt x="84" y="441"/>
                </a:lnTo>
                <a:lnTo>
                  <a:pt x="86" y="439"/>
                </a:lnTo>
                <a:lnTo>
                  <a:pt x="89" y="433"/>
                </a:lnTo>
                <a:lnTo>
                  <a:pt x="91" y="429"/>
                </a:lnTo>
                <a:lnTo>
                  <a:pt x="93" y="428"/>
                </a:lnTo>
                <a:lnTo>
                  <a:pt x="93" y="424"/>
                </a:lnTo>
                <a:lnTo>
                  <a:pt x="93" y="424"/>
                </a:lnTo>
                <a:lnTo>
                  <a:pt x="97" y="422"/>
                </a:lnTo>
                <a:lnTo>
                  <a:pt x="103" y="420"/>
                </a:lnTo>
                <a:lnTo>
                  <a:pt x="103" y="420"/>
                </a:lnTo>
                <a:lnTo>
                  <a:pt x="106" y="420"/>
                </a:lnTo>
                <a:lnTo>
                  <a:pt x="108" y="418"/>
                </a:lnTo>
                <a:lnTo>
                  <a:pt x="112" y="414"/>
                </a:lnTo>
                <a:lnTo>
                  <a:pt x="114" y="411"/>
                </a:lnTo>
                <a:lnTo>
                  <a:pt x="114" y="411"/>
                </a:lnTo>
                <a:lnTo>
                  <a:pt x="116" y="407"/>
                </a:lnTo>
                <a:lnTo>
                  <a:pt x="118" y="401"/>
                </a:lnTo>
                <a:lnTo>
                  <a:pt x="118" y="401"/>
                </a:lnTo>
                <a:lnTo>
                  <a:pt x="118" y="394"/>
                </a:lnTo>
                <a:lnTo>
                  <a:pt x="120" y="390"/>
                </a:lnTo>
                <a:lnTo>
                  <a:pt x="120" y="390"/>
                </a:lnTo>
                <a:lnTo>
                  <a:pt x="125" y="386"/>
                </a:lnTo>
                <a:lnTo>
                  <a:pt x="127" y="384"/>
                </a:lnTo>
                <a:lnTo>
                  <a:pt x="129" y="380"/>
                </a:lnTo>
                <a:lnTo>
                  <a:pt x="129" y="380"/>
                </a:lnTo>
                <a:lnTo>
                  <a:pt x="125" y="377"/>
                </a:lnTo>
                <a:lnTo>
                  <a:pt x="125" y="373"/>
                </a:lnTo>
                <a:lnTo>
                  <a:pt x="125" y="373"/>
                </a:lnTo>
                <a:lnTo>
                  <a:pt x="127" y="373"/>
                </a:lnTo>
                <a:lnTo>
                  <a:pt x="129" y="373"/>
                </a:lnTo>
                <a:lnTo>
                  <a:pt x="133" y="377"/>
                </a:lnTo>
                <a:lnTo>
                  <a:pt x="135" y="377"/>
                </a:lnTo>
                <a:lnTo>
                  <a:pt x="135" y="378"/>
                </a:lnTo>
                <a:lnTo>
                  <a:pt x="139" y="378"/>
                </a:lnTo>
                <a:lnTo>
                  <a:pt x="140" y="377"/>
                </a:lnTo>
                <a:lnTo>
                  <a:pt x="140" y="377"/>
                </a:lnTo>
                <a:lnTo>
                  <a:pt x="140" y="375"/>
                </a:lnTo>
                <a:lnTo>
                  <a:pt x="142" y="373"/>
                </a:lnTo>
                <a:lnTo>
                  <a:pt x="140" y="369"/>
                </a:lnTo>
                <a:lnTo>
                  <a:pt x="140" y="369"/>
                </a:lnTo>
                <a:lnTo>
                  <a:pt x="140" y="365"/>
                </a:lnTo>
                <a:lnTo>
                  <a:pt x="139" y="363"/>
                </a:lnTo>
                <a:lnTo>
                  <a:pt x="139" y="363"/>
                </a:lnTo>
                <a:lnTo>
                  <a:pt x="135" y="365"/>
                </a:lnTo>
                <a:lnTo>
                  <a:pt x="133" y="365"/>
                </a:lnTo>
                <a:lnTo>
                  <a:pt x="133" y="365"/>
                </a:lnTo>
                <a:lnTo>
                  <a:pt x="129" y="365"/>
                </a:lnTo>
                <a:lnTo>
                  <a:pt x="127" y="363"/>
                </a:lnTo>
                <a:lnTo>
                  <a:pt x="125" y="360"/>
                </a:lnTo>
                <a:lnTo>
                  <a:pt x="123" y="358"/>
                </a:lnTo>
                <a:lnTo>
                  <a:pt x="123" y="358"/>
                </a:lnTo>
                <a:lnTo>
                  <a:pt x="123" y="352"/>
                </a:lnTo>
                <a:lnTo>
                  <a:pt x="122" y="348"/>
                </a:lnTo>
                <a:lnTo>
                  <a:pt x="122" y="348"/>
                </a:lnTo>
                <a:lnTo>
                  <a:pt x="120" y="342"/>
                </a:lnTo>
                <a:lnTo>
                  <a:pt x="120" y="339"/>
                </a:lnTo>
                <a:lnTo>
                  <a:pt x="122" y="339"/>
                </a:lnTo>
                <a:lnTo>
                  <a:pt x="123" y="337"/>
                </a:lnTo>
                <a:lnTo>
                  <a:pt x="123" y="337"/>
                </a:lnTo>
                <a:lnTo>
                  <a:pt x="127" y="337"/>
                </a:lnTo>
                <a:lnTo>
                  <a:pt x="127" y="337"/>
                </a:lnTo>
                <a:lnTo>
                  <a:pt x="135" y="342"/>
                </a:lnTo>
                <a:lnTo>
                  <a:pt x="140" y="344"/>
                </a:lnTo>
                <a:lnTo>
                  <a:pt x="146" y="344"/>
                </a:lnTo>
                <a:lnTo>
                  <a:pt x="146" y="344"/>
                </a:lnTo>
                <a:lnTo>
                  <a:pt x="152" y="344"/>
                </a:lnTo>
                <a:lnTo>
                  <a:pt x="156" y="341"/>
                </a:lnTo>
                <a:lnTo>
                  <a:pt x="157" y="337"/>
                </a:lnTo>
                <a:lnTo>
                  <a:pt x="161" y="333"/>
                </a:lnTo>
                <a:lnTo>
                  <a:pt x="161" y="333"/>
                </a:lnTo>
                <a:lnTo>
                  <a:pt x="159" y="329"/>
                </a:lnTo>
                <a:lnTo>
                  <a:pt x="159" y="324"/>
                </a:lnTo>
                <a:lnTo>
                  <a:pt x="159" y="324"/>
                </a:lnTo>
                <a:lnTo>
                  <a:pt x="159" y="320"/>
                </a:lnTo>
                <a:lnTo>
                  <a:pt x="161" y="318"/>
                </a:lnTo>
                <a:lnTo>
                  <a:pt x="161" y="314"/>
                </a:lnTo>
                <a:lnTo>
                  <a:pt x="163" y="312"/>
                </a:lnTo>
                <a:lnTo>
                  <a:pt x="163" y="312"/>
                </a:lnTo>
                <a:lnTo>
                  <a:pt x="163" y="307"/>
                </a:lnTo>
                <a:lnTo>
                  <a:pt x="161" y="301"/>
                </a:lnTo>
                <a:lnTo>
                  <a:pt x="161" y="301"/>
                </a:lnTo>
                <a:lnTo>
                  <a:pt x="169" y="303"/>
                </a:lnTo>
                <a:lnTo>
                  <a:pt x="174" y="303"/>
                </a:lnTo>
                <a:lnTo>
                  <a:pt x="188" y="301"/>
                </a:lnTo>
                <a:lnTo>
                  <a:pt x="188" y="301"/>
                </a:lnTo>
                <a:lnTo>
                  <a:pt x="195" y="299"/>
                </a:lnTo>
                <a:lnTo>
                  <a:pt x="201" y="297"/>
                </a:lnTo>
                <a:lnTo>
                  <a:pt x="209" y="295"/>
                </a:lnTo>
                <a:lnTo>
                  <a:pt x="214" y="291"/>
                </a:lnTo>
                <a:lnTo>
                  <a:pt x="214" y="291"/>
                </a:lnTo>
                <a:lnTo>
                  <a:pt x="224" y="288"/>
                </a:lnTo>
                <a:lnTo>
                  <a:pt x="227" y="284"/>
                </a:lnTo>
                <a:lnTo>
                  <a:pt x="231" y="278"/>
                </a:lnTo>
                <a:lnTo>
                  <a:pt x="231" y="278"/>
                </a:lnTo>
                <a:lnTo>
                  <a:pt x="237" y="271"/>
                </a:lnTo>
                <a:lnTo>
                  <a:pt x="239" y="265"/>
                </a:lnTo>
                <a:lnTo>
                  <a:pt x="241" y="261"/>
                </a:lnTo>
                <a:lnTo>
                  <a:pt x="241" y="261"/>
                </a:lnTo>
                <a:lnTo>
                  <a:pt x="241" y="257"/>
                </a:lnTo>
                <a:lnTo>
                  <a:pt x="239" y="255"/>
                </a:lnTo>
                <a:lnTo>
                  <a:pt x="237" y="248"/>
                </a:lnTo>
                <a:lnTo>
                  <a:pt x="237" y="248"/>
                </a:lnTo>
                <a:lnTo>
                  <a:pt x="233" y="246"/>
                </a:lnTo>
                <a:lnTo>
                  <a:pt x="233" y="242"/>
                </a:lnTo>
                <a:lnTo>
                  <a:pt x="233" y="242"/>
                </a:lnTo>
                <a:lnTo>
                  <a:pt x="233" y="240"/>
                </a:lnTo>
                <a:lnTo>
                  <a:pt x="233" y="237"/>
                </a:lnTo>
                <a:lnTo>
                  <a:pt x="233" y="237"/>
                </a:lnTo>
                <a:lnTo>
                  <a:pt x="233" y="233"/>
                </a:lnTo>
                <a:lnTo>
                  <a:pt x="231" y="231"/>
                </a:lnTo>
                <a:lnTo>
                  <a:pt x="227" y="227"/>
                </a:lnTo>
                <a:lnTo>
                  <a:pt x="227" y="227"/>
                </a:lnTo>
                <a:lnTo>
                  <a:pt x="222" y="223"/>
                </a:lnTo>
                <a:lnTo>
                  <a:pt x="218" y="221"/>
                </a:lnTo>
                <a:lnTo>
                  <a:pt x="216" y="220"/>
                </a:lnTo>
                <a:lnTo>
                  <a:pt x="216" y="220"/>
                </a:lnTo>
                <a:lnTo>
                  <a:pt x="216" y="218"/>
                </a:lnTo>
                <a:lnTo>
                  <a:pt x="216" y="214"/>
                </a:lnTo>
                <a:lnTo>
                  <a:pt x="218" y="210"/>
                </a:lnTo>
                <a:lnTo>
                  <a:pt x="218" y="210"/>
                </a:lnTo>
                <a:lnTo>
                  <a:pt x="218" y="210"/>
                </a:lnTo>
                <a:lnTo>
                  <a:pt x="218" y="2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4" name="Freeform 52">
            <a:extLst>
              <a:ext uri="{FF2B5EF4-FFF2-40B4-BE49-F238E27FC236}">
                <a16:creationId xmlns:a16="http://schemas.microsoft.com/office/drawing/2014/main" id="{44599BC6-9BC5-424D-89E0-82258A2799EF}"/>
              </a:ext>
            </a:extLst>
          </p:cNvPr>
          <p:cNvSpPr>
            <a:spLocks/>
          </p:cNvSpPr>
          <p:nvPr userDrawn="1"/>
        </p:nvSpPr>
        <p:spPr bwMode="auto">
          <a:xfrm>
            <a:off x="9248128" y="4707899"/>
            <a:ext cx="533589" cy="903396"/>
          </a:xfrm>
          <a:custGeom>
            <a:avLst/>
            <a:gdLst>
              <a:gd name="T0" fmla="*/ 227 w 286"/>
              <a:gd name="T1" fmla="*/ 151 h 569"/>
              <a:gd name="T2" fmla="*/ 271 w 286"/>
              <a:gd name="T3" fmla="*/ 95 h 569"/>
              <a:gd name="T4" fmla="*/ 273 w 286"/>
              <a:gd name="T5" fmla="*/ 74 h 569"/>
              <a:gd name="T6" fmla="*/ 214 w 286"/>
              <a:gd name="T7" fmla="*/ 91 h 569"/>
              <a:gd name="T8" fmla="*/ 222 w 286"/>
              <a:gd name="T9" fmla="*/ 49 h 569"/>
              <a:gd name="T10" fmla="*/ 165 w 286"/>
              <a:gd name="T11" fmla="*/ 15 h 569"/>
              <a:gd name="T12" fmla="*/ 104 w 286"/>
              <a:gd name="T13" fmla="*/ 0 h 569"/>
              <a:gd name="T14" fmla="*/ 72 w 286"/>
              <a:gd name="T15" fmla="*/ 70 h 569"/>
              <a:gd name="T16" fmla="*/ 67 w 286"/>
              <a:gd name="T17" fmla="*/ 98 h 569"/>
              <a:gd name="T18" fmla="*/ 46 w 286"/>
              <a:gd name="T19" fmla="*/ 157 h 569"/>
              <a:gd name="T20" fmla="*/ 44 w 286"/>
              <a:gd name="T21" fmla="*/ 229 h 569"/>
              <a:gd name="T22" fmla="*/ 38 w 286"/>
              <a:gd name="T23" fmla="*/ 297 h 569"/>
              <a:gd name="T24" fmla="*/ 23 w 286"/>
              <a:gd name="T25" fmla="*/ 335 h 569"/>
              <a:gd name="T26" fmla="*/ 27 w 286"/>
              <a:gd name="T27" fmla="*/ 401 h 569"/>
              <a:gd name="T28" fmla="*/ 25 w 286"/>
              <a:gd name="T29" fmla="*/ 429 h 569"/>
              <a:gd name="T30" fmla="*/ 19 w 286"/>
              <a:gd name="T31" fmla="*/ 467 h 569"/>
              <a:gd name="T32" fmla="*/ 14 w 286"/>
              <a:gd name="T33" fmla="*/ 496 h 569"/>
              <a:gd name="T34" fmla="*/ 6 w 286"/>
              <a:gd name="T35" fmla="*/ 526 h 569"/>
              <a:gd name="T36" fmla="*/ 19 w 286"/>
              <a:gd name="T37" fmla="*/ 566 h 569"/>
              <a:gd name="T38" fmla="*/ 69 w 286"/>
              <a:gd name="T39" fmla="*/ 569 h 569"/>
              <a:gd name="T40" fmla="*/ 69 w 286"/>
              <a:gd name="T41" fmla="*/ 562 h 569"/>
              <a:gd name="T42" fmla="*/ 65 w 286"/>
              <a:gd name="T43" fmla="*/ 552 h 569"/>
              <a:gd name="T44" fmla="*/ 65 w 286"/>
              <a:gd name="T45" fmla="*/ 537 h 569"/>
              <a:gd name="T46" fmla="*/ 76 w 286"/>
              <a:gd name="T47" fmla="*/ 522 h 569"/>
              <a:gd name="T48" fmla="*/ 84 w 286"/>
              <a:gd name="T49" fmla="*/ 513 h 569"/>
              <a:gd name="T50" fmla="*/ 89 w 286"/>
              <a:gd name="T51" fmla="*/ 496 h 569"/>
              <a:gd name="T52" fmla="*/ 103 w 286"/>
              <a:gd name="T53" fmla="*/ 484 h 569"/>
              <a:gd name="T54" fmla="*/ 108 w 286"/>
              <a:gd name="T55" fmla="*/ 462 h 569"/>
              <a:gd name="T56" fmla="*/ 97 w 286"/>
              <a:gd name="T57" fmla="*/ 458 h 569"/>
              <a:gd name="T58" fmla="*/ 86 w 286"/>
              <a:gd name="T59" fmla="*/ 445 h 569"/>
              <a:gd name="T60" fmla="*/ 91 w 286"/>
              <a:gd name="T61" fmla="*/ 429 h 569"/>
              <a:gd name="T62" fmla="*/ 103 w 286"/>
              <a:gd name="T63" fmla="*/ 420 h 569"/>
              <a:gd name="T64" fmla="*/ 114 w 286"/>
              <a:gd name="T65" fmla="*/ 411 h 569"/>
              <a:gd name="T66" fmla="*/ 118 w 286"/>
              <a:gd name="T67" fmla="*/ 394 h 569"/>
              <a:gd name="T68" fmla="*/ 129 w 286"/>
              <a:gd name="T69" fmla="*/ 380 h 569"/>
              <a:gd name="T70" fmla="*/ 127 w 286"/>
              <a:gd name="T71" fmla="*/ 373 h 569"/>
              <a:gd name="T72" fmla="*/ 139 w 286"/>
              <a:gd name="T73" fmla="*/ 378 h 569"/>
              <a:gd name="T74" fmla="*/ 140 w 286"/>
              <a:gd name="T75" fmla="*/ 369 h 569"/>
              <a:gd name="T76" fmla="*/ 135 w 286"/>
              <a:gd name="T77" fmla="*/ 365 h 569"/>
              <a:gd name="T78" fmla="*/ 125 w 286"/>
              <a:gd name="T79" fmla="*/ 360 h 569"/>
              <a:gd name="T80" fmla="*/ 122 w 286"/>
              <a:gd name="T81" fmla="*/ 348 h 569"/>
              <a:gd name="T82" fmla="*/ 123 w 286"/>
              <a:gd name="T83" fmla="*/ 337 h 569"/>
              <a:gd name="T84" fmla="*/ 146 w 286"/>
              <a:gd name="T85" fmla="*/ 344 h 569"/>
              <a:gd name="T86" fmla="*/ 161 w 286"/>
              <a:gd name="T87" fmla="*/ 333 h 569"/>
              <a:gd name="T88" fmla="*/ 159 w 286"/>
              <a:gd name="T89" fmla="*/ 320 h 569"/>
              <a:gd name="T90" fmla="*/ 163 w 286"/>
              <a:gd name="T91" fmla="*/ 307 h 569"/>
              <a:gd name="T92" fmla="*/ 188 w 286"/>
              <a:gd name="T93" fmla="*/ 301 h 569"/>
              <a:gd name="T94" fmla="*/ 214 w 286"/>
              <a:gd name="T95" fmla="*/ 291 h 569"/>
              <a:gd name="T96" fmla="*/ 231 w 286"/>
              <a:gd name="T97" fmla="*/ 278 h 569"/>
              <a:gd name="T98" fmla="*/ 241 w 286"/>
              <a:gd name="T99" fmla="*/ 257 h 569"/>
              <a:gd name="T100" fmla="*/ 233 w 286"/>
              <a:gd name="T101" fmla="*/ 242 h 569"/>
              <a:gd name="T102" fmla="*/ 233 w 286"/>
              <a:gd name="T103" fmla="*/ 233 h 569"/>
              <a:gd name="T104" fmla="*/ 218 w 286"/>
              <a:gd name="T105" fmla="*/ 221 h 569"/>
              <a:gd name="T106" fmla="*/ 218 w 286"/>
              <a:gd name="T107" fmla="*/ 210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6" h="569">
                <a:moveTo>
                  <a:pt x="218" y="210"/>
                </a:moveTo>
                <a:lnTo>
                  <a:pt x="214" y="197"/>
                </a:lnTo>
                <a:lnTo>
                  <a:pt x="218" y="191"/>
                </a:lnTo>
                <a:lnTo>
                  <a:pt x="222" y="168"/>
                </a:lnTo>
                <a:lnTo>
                  <a:pt x="227" y="151"/>
                </a:lnTo>
                <a:lnTo>
                  <a:pt x="227" y="142"/>
                </a:lnTo>
                <a:lnTo>
                  <a:pt x="239" y="131"/>
                </a:lnTo>
                <a:lnTo>
                  <a:pt x="244" y="119"/>
                </a:lnTo>
                <a:lnTo>
                  <a:pt x="254" y="108"/>
                </a:lnTo>
                <a:lnTo>
                  <a:pt x="271" y="95"/>
                </a:lnTo>
                <a:lnTo>
                  <a:pt x="286" y="87"/>
                </a:lnTo>
                <a:lnTo>
                  <a:pt x="286" y="64"/>
                </a:lnTo>
                <a:lnTo>
                  <a:pt x="280" y="59"/>
                </a:lnTo>
                <a:lnTo>
                  <a:pt x="275" y="59"/>
                </a:lnTo>
                <a:lnTo>
                  <a:pt x="273" y="74"/>
                </a:lnTo>
                <a:lnTo>
                  <a:pt x="261" y="85"/>
                </a:lnTo>
                <a:lnTo>
                  <a:pt x="250" y="95"/>
                </a:lnTo>
                <a:lnTo>
                  <a:pt x="239" y="95"/>
                </a:lnTo>
                <a:lnTo>
                  <a:pt x="227" y="91"/>
                </a:lnTo>
                <a:lnTo>
                  <a:pt x="214" y="91"/>
                </a:lnTo>
                <a:lnTo>
                  <a:pt x="220" y="81"/>
                </a:lnTo>
                <a:lnTo>
                  <a:pt x="218" y="74"/>
                </a:lnTo>
                <a:lnTo>
                  <a:pt x="224" y="68"/>
                </a:lnTo>
                <a:lnTo>
                  <a:pt x="229" y="59"/>
                </a:lnTo>
                <a:lnTo>
                  <a:pt x="222" y="49"/>
                </a:lnTo>
                <a:lnTo>
                  <a:pt x="209" y="46"/>
                </a:lnTo>
                <a:lnTo>
                  <a:pt x="195" y="30"/>
                </a:lnTo>
                <a:lnTo>
                  <a:pt x="184" y="30"/>
                </a:lnTo>
                <a:lnTo>
                  <a:pt x="178" y="25"/>
                </a:lnTo>
                <a:lnTo>
                  <a:pt x="165" y="15"/>
                </a:lnTo>
                <a:lnTo>
                  <a:pt x="157" y="0"/>
                </a:lnTo>
                <a:lnTo>
                  <a:pt x="142" y="0"/>
                </a:lnTo>
                <a:lnTo>
                  <a:pt x="135" y="13"/>
                </a:lnTo>
                <a:lnTo>
                  <a:pt x="127" y="2"/>
                </a:lnTo>
                <a:lnTo>
                  <a:pt x="104" y="0"/>
                </a:lnTo>
                <a:lnTo>
                  <a:pt x="93" y="8"/>
                </a:lnTo>
                <a:lnTo>
                  <a:pt x="91" y="34"/>
                </a:lnTo>
                <a:lnTo>
                  <a:pt x="72" y="44"/>
                </a:lnTo>
                <a:lnTo>
                  <a:pt x="72" y="63"/>
                </a:lnTo>
                <a:lnTo>
                  <a:pt x="72" y="70"/>
                </a:lnTo>
                <a:lnTo>
                  <a:pt x="69" y="76"/>
                </a:lnTo>
                <a:lnTo>
                  <a:pt x="74" y="81"/>
                </a:lnTo>
                <a:lnTo>
                  <a:pt x="74" y="85"/>
                </a:lnTo>
                <a:lnTo>
                  <a:pt x="67" y="85"/>
                </a:lnTo>
                <a:lnTo>
                  <a:pt x="67" y="98"/>
                </a:lnTo>
                <a:lnTo>
                  <a:pt x="55" y="110"/>
                </a:lnTo>
                <a:lnTo>
                  <a:pt x="50" y="125"/>
                </a:lnTo>
                <a:lnTo>
                  <a:pt x="50" y="142"/>
                </a:lnTo>
                <a:lnTo>
                  <a:pt x="46" y="148"/>
                </a:lnTo>
                <a:lnTo>
                  <a:pt x="46" y="157"/>
                </a:lnTo>
                <a:lnTo>
                  <a:pt x="42" y="161"/>
                </a:lnTo>
                <a:lnTo>
                  <a:pt x="50" y="191"/>
                </a:lnTo>
                <a:lnTo>
                  <a:pt x="53" y="197"/>
                </a:lnTo>
                <a:lnTo>
                  <a:pt x="50" y="214"/>
                </a:lnTo>
                <a:lnTo>
                  <a:pt x="44" y="229"/>
                </a:lnTo>
                <a:lnTo>
                  <a:pt x="44" y="250"/>
                </a:lnTo>
                <a:lnTo>
                  <a:pt x="38" y="257"/>
                </a:lnTo>
                <a:lnTo>
                  <a:pt x="35" y="278"/>
                </a:lnTo>
                <a:lnTo>
                  <a:pt x="38" y="290"/>
                </a:lnTo>
                <a:lnTo>
                  <a:pt x="38" y="297"/>
                </a:lnTo>
                <a:lnTo>
                  <a:pt x="31" y="297"/>
                </a:lnTo>
                <a:lnTo>
                  <a:pt x="31" y="312"/>
                </a:lnTo>
                <a:lnTo>
                  <a:pt x="27" y="316"/>
                </a:lnTo>
                <a:lnTo>
                  <a:pt x="27" y="331"/>
                </a:lnTo>
                <a:lnTo>
                  <a:pt x="23" y="335"/>
                </a:lnTo>
                <a:lnTo>
                  <a:pt x="25" y="360"/>
                </a:lnTo>
                <a:lnTo>
                  <a:pt x="19" y="363"/>
                </a:lnTo>
                <a:lnTo>
                  <a:pt x="19" y="380"/>
                </a:lnTo>
                <a:lnTo>
                  <a:pt x="27" y="382"/>
                </a:lnTo>
                <a:lnTo>
                  <a:pt x="27" y="401"/>
                </a:lnTo>
                <a:lnTo>
                  <a:pt x="35" y="409"/>
                </a:lnTo>
                <a:lnTo>
                  <a:pt x="35" y="412"/>
                </a:lnTo>
                <a:lnTo>
                  <a:pt x="23" y="412"/>
                </a:lnTo>
                <a:lnTo>
                  <a:pt x="31" y="422"/>
                </a:lnTo>
                <a:lnTo>
                  <a:pt x="25" y="429"/>
                </a:lnTo>
                <a:lnTo>
                  <a:pt x="27" y="447"/>
                </a:lnTo>
                <a:lnTo>
                  <a:pt x="27" y="454"/>
                </a:lnTo>
                <a:lnTo>
                  <a:pt x="23" y="454"/>
                </a:lnTo>
                <a:lnTo>
                  <a:pt x="23" y="464"/>
                </a:lnTo>
                <a:lnTo>
                  <a:pt x="19" y="467"/>
                </a:lnTo>
                <a:lnTo>
                  <a:pt x="16" y="471"/>
                </a:lnTo>
                <a:lnTo>
                  <a:pt x="18" y="481"/>
                </a:lnTo>
                <a:lnTo>
                  <a:pt x="19" y="486"/>
                </a:lnTo>
                <a:lnTo>
                  <a:pt x="14" y="490"/>
                </a:lnTo>
                <a:lnTo>
                  <a:pt x="14" y="496"/>
                </a:lnTo>
                <a:lnTo>
                  <a:pt x="14" y="496"/>
                </a:lnTo>
                <a:lnTo>
                  <a:pt x="8" y="503"/>
                </a:lnTo>
                <a:lnTo>
                  <a:pt x="0" y="509"/>
                </a:lnTo>
                <a:lnTo>
                  <a:pt x="0" y="520"/>
                </a:lnTo>
                <a:lnTo>
                  <a:pt x="6" y="526"/>
                </a:lnTo>
                <a:lnTo>
                  <a:pt x="6" y="535"/>
                </a:lnTo>
                <a:lnTo>
                  <a:pt x="18" y="534"/>
                </a:lnTo>
                <a:lnTo>
                  <a:pt x="18" y="556"/>
                </a:lnTo>
                <a:lnTo>
                  <a:pt x="19" y="560"/>
                </a:lnTo>
                <a:lnTo>
                  <a:pt x="19" y="566"/>
                </a:lnTo>
                <a:lnTo>
                  <a:pt x="57" y="566"/>
                </a:lnTo>
                <a:lnTo>
                  <a:pt x="61" y="569"/>
                </a:lnTo>
                <a:lnTo>
                  <a:pt x="61" y="569"/>
                </a:lnTo>
                <a:lnTo>
                  <a:pt x="67" y="569"/>
                </a:lnTo>
                <a:lnTo>
                  <a:pt x="69" y="569"/>
                </a:lnTo>
                <a:lnTo>
                  <a:pt x="70" y="568"/>
                </a:lnTo>
                <a:lnTo>
                  <a:pt x="70" y="566"/>
                </a:lnTo>
                <a:lnTo>
                  <a:pt x="70" y="566"/>
                </a:lnTo>
                <a:lnTo>
                  <a:pt x="70" y="564"/>
                </a:lnTo>
                <a:lnTo>
                  <a:pt x="69" y="562"/>
                </a:lnTo>
                <a:lnTo>
                  <a:pt x="67" y="560"/>
                </a:lnTo>
                <a:lnTo>
                  <a:pt x="65" y="558"/>
                </a:lnTo>
                <a:lnTo>
                  <a:pt x="65" y="558"/>
                </a:lnTo>
                <a:lnTo>
                  <a:pt x="63" y="556"/>
                </a:lnTo>
                <a:lnTo>
                  <a:pt x="65" y="552"/>
                </a:lnTo>
                <a:lnTo>
                  <a:pt x="65" y="547"/>
                </a:lnTo>
                <a:lnTo>
                  <a:pt x="65" y="547"/>
                </a:lnTo>
                <a:lnTo>
                  <a:pt x="65" y="543"/>
                </a:lnTo>
                <a:lnTo>
                  <a:pt x="65" y="537"/>
                </a:lnTo>
                <a:lnTo>
                  <a:pt x="65" y="537"/>
                </a:lnTo>
                <a:lnTo>
                  <a:pt x="67" y="532"/>
                </a:lnTo>
                <a:lnTo>
                  <a:pt x="69" y="526"/>
                </a:lnTo>
                <a:lnTo>
                  <a:pt x="69" y="526"/>
                </a:lnTo>
                <a:lnTo>
                  <a:pt x="76" y="522"/>
                </a:lnTo>
                <a:lnTo>
                  <a:pt x="76" y="522"/>
                </a:lnTo>
                <a:lnTo>
                  <a:pt x="80" y="518"/>
                </a:lnTo>
                <a:lnTo>
                  <a:pt x="82" y="516"/>
                </a:lnTo>
                <a:lnTo>
                  <a:pt x="82" y="515"/>
                </a:lnTo>
                <a:lnTo>
                  <a:pt x="82" y="515"/>
                </a:lnTo>
                <a:lnTo>
                  <a:pt x="84" y="513"/>
                </a:lnTo>
                <a:lnTo>
                  <a:pt x="84" y="509"/>
                </a:lnTo>
                <a:lnTo>
                  <a:pt x="82" y="501"/>
                </a:lnTo>
                <a:lnTo>
                  <a:pt x="82" y="501"/>
                </a:lnTo>
                <a:lnTo>
                  <a:pt x="86" y="499"/>
                </a:lnTo>
                <a:lnTo>
                  <a:pt x="89" y="496"/>
                </a:lnTo>
                <a:lnTo>
                  <a:pt x="91" y="492"/>
                </a:lnTo>
                <a:lnTo>
                  <a:pt x="95" y="488"/>
                </a:lnTo>
                <a:lnTo>
                  <a:pt x="95" y="488"/>
                </a:lnTo>
                <a:lnTo>
                  <a:pt x="99" y="486"/>
                </a:lnTo>
                <a:lnTo>
                  <a:pt x="103" y="484"/>
                </a:lnTo>
                <a:lnTo>
                  <a:pt x="106" y="479"/>
                </a:lnTo>
                <a:lnTo>
                  <a:pt x="108" y="475"/>
                </a:lnTo>
                <a:lnTo>
                  <a:pt x="110" y="469"/>
                </a:lnTo>
                <a:lnTo>
                  <a:pt x="110" y="465"/>
                </a:lnTo>
                <a:lnTo>
                  <a:pt x="108" y="462"/>
                </a:lnTo>
                <a:lnTo>
                  <a:pt x="106" y="462"/>
                </a:lnTo>
                <a:lnTo>
                  <a:pt x="104" y="460"/>
                </a:lnTo>
                <a:lnTo>
                  <a:pt x="103" y="458"/>
                </a:lnTo>
                <a:lnTo>
                  <a:pt x="103" y="458"/>
                </a:lnTo>
                <a:lnTo>
                  <a:pt x="97" y="458"/>
                </a:lnTo>
                <a:lnTo>
                  <a:pt x="93" y="456"/>
                </a:lnTo>
                <a:lnTo>
                  <a:pt x="91" y="454"/>
                </a:lnTo>
                <a:lnTo>
                  <a:pt x="91" y="454"/>
                </a:lnTo>
                <a:lnTo>
                  <a:pt x="87" y="450"/>
                </a:lnTo>
                <a:lnTo>
                  <a:pt x="86" y="445"/>
                </a:lnTo>
                <a:lnTo>
                  <a:pt x="86" y="445"/>
                </a:lnTo>
                <a:lnTo>
                  <a:pt x="84" y="441"/>
                </a:lnTo>
                <a:lnTo>
                  <a:pt x="86" y="439"/>
                </a:lnTo>
                <a:lnTo>
                  <a:pt x="89" y="433"/>
                </a:lnTo>
                <a:lnTo>
                  <a:pt x="91" y="429"/>
                </a:lnTo>
                <a:lnTo>
                  <a:pt x="93" y="428"/>
                </a:lnTo>
                <a:lnTo>
                  <a:pt x="93" y="424"/>
                </a:lnTo>
                <a:lnTo>
                  <a:pt x="93" y="424"/>
                </a:lnTo>
                <a:lnTo>
                  <a:pt x="97" y="422"/>
                </a:lnTo>
                <a:lnTo>
                  <a:pt x="103" y="420"/>
                </a:lnTo>
                <a:lnTo>
                  <a:pt x="103" y="420"/>
                </a:lnTo>
                <a:lnTo>
                  <a:pt x="106" y="420"/>
                </a:lnTo>
                <a:lnTo>
                  <a:pt x="108" y="418"/>
                </a:lnTo>
                <a:lnTo>
                  <a:pt x="112" y="414"/>
                </a:lnTo>
                <a:lnTo>
                  <a:pt x="114" y="411"/>
                </a:lnTo>
                <a:lnTo>
                  <a:pt x="114" y="411"/>
                </a:lnTo>
                <a:lnTo>
                  <a:pt x="116" y="407"/>
                </a:lnTo>
                <a:lnTo>
                  <a:pt x="118" y="401"/>
                </a:lnTo>
                <a:lnTo>
                  <a:pt x="118" y="401"/>
                </a:lnTo>
                <a:lnTo>
                  <a:pt x="118" y="394"/>
                </a:lnTo>
                <a:lnTo>
                  <a:pt x="120" y="390"/>
                </a:lnTo>
                <a:lnTo>
                  <a:pt x="120" y="390"/>
                </a:lnTo>
                <a:lnTo>
                  <a:pt x="125" y="386"/>
                </a:lnTo>
                <a:lnTo>
                  <a:pt x="127" y="384"/>
                </a:lnTo>
                <a:lnTo>
                  <a:pt x="129" y="380"/>
                </a:lnTo>
                <a:lnTo>
                  <a:pt x="129" y="380"/>
                </a:lnTo>
                <a:lnTo>
                  <a:pt x="125" y="377"/>
                </a:lnTo>
                <a:lnTo>
                  <a:pt x="125" y="373"/>
                </a:lnTo>
                <a:lnTo>
                  <a:pt x="125" y="373"/>
                </a:lnTo>
                <a:lnTo>
                  <a:pt x="127" y="373"/>
                </a:lnTo>
                <a:lnTo>
                  <a:pt x="129" y="373"/>
                </a:lnTo>
                <a:lnTo>
                  <a:pt x="133" y="377"/>
                </a:lnTo>
                <a:lnTo>
                  <a:pt x="135" y="377"/>
                </a:lnTo>
                <a:lnTo>
                  <a:pt x="135" y="378"/>
                </a:lnTo>
                <a:lnTo>
                  <a:pt x="139" y="378"/>
                </a:lnTo>
                <a:lnTo>
                  <a:pt x="140" y="377"/>
                </a:lnTo>
                <a:lnTo>
                  <a:pt x="140" y="377"/>
                </a:lnTo>
                <a:lnTo>
                  <a:pt x="140" y="375"/>
                </a:lnTo>
                <a:lnTo>
                  <a:pt x="142" y="373"/>
                </a:lnTo>
                <a:lnTo>
                  <a:pt x="140" y="369"/>
                </a:lnTo>
                <a:lnTo>
                  <a:pt x="140" y="369"/>
                </a:lnTo>
                <a:lnTo>
                  <a:pt x="140" y="365"/>
                </a:lnTo>
                <a:lnTo>
                  <a:pt x="139" y="363"/>
                </a:lnTo>
                <a:lnTo>
                  <a:pt x="139" y="363"/>
                </a:lnTo>
                <a:lnTo>
                  <a:pt x="135" y="365"/>
                </a:lnTo>
                <a:lnTo>
                  <a:pt x="133" y="365"/>
                </a:lnTo>
                <a:lnTo>
                  <a:pt x="133" y="365"/>
                </a:lnTo>
                <a:lnTo>
                  <a:pt x="129" y="365"/>
                </a:lnTo>
                <a:lnTo>
                  <a:pt x="127" y="363"/>
                </a:lnTo>
                <a:lnTo>
                  <a:pt x="125" y="360"/>
                </a:lnTo>
                <a:lnTo>
                  <a:pt x="123" y="358"/>
                </a:lnTo>
                <a:lnTo>
                  <a:pt x="123" y="358"/>
                </a:lnTo>
                <a:lnTo>
                  <a:pt x="123" y="352"/>
                </a:lnTo>
                <a:lnTo>
                  <a:pt x="122" y="348"/>
                </a:lnTo>
                <a:lnTo>
                  <a:pt x="122" y="348"/>
                </a:lnTo>
                <a:lnTo>
                  <a:pt x="120" y="342"/>
                </a:lnTo>
                <a:lnTo>
                  <a:pt x="120" y="339"/>
                </a:lnTo>
                <a:lnTo>
                  <a:pt x="122" y="339"/>
                </a:lnTo>
                <a:lnTo>
                  <a:pt x="123" y="337"/>
                </a:lnTo>
                <a:lnTo>
                  <a:pt x="123" y="337"/>
                </a:lnTo>
                <a:lnTo>
                  <a:pt x="127" y="337"/>
                </a:lnTo>
                <a:lnTo>
                  <a:pt x="127" y="337"/>
                </a:lnTo>
                <a:lnTo>
                  <a:pt x="135" y="342"/>
                </a:lnTo>
                <a:lnTo>
                  <a:pt x="140" y="344"/>
                </a:lnTo>
                <a:lnTo>
                  <a:pt x="146" y="344"/>
                </a:lnTo>
                <a:lnTo>
                  <a:pt x="146" y="344"/>
                </a:lnTo>
                <a:lnTo>
                  <a:pt x="152" y="344"/>
                </a:lnTo>
                <a:lnTo>
                  <a:pt x="156" y="341"/>
                </a:lnTo>
                <a:lnTo>
                  <a:pt x="157" y="337"/>
                </a:lnTo>
                <a:lnTo>
                  <a:pt x="161" y="333"/>
                </a:lnTo>
                <a:lnTo>
                  <a:pt x="161" y="333"/>
                </a:lnTo>
                <a:lnTo>
                  <a:pt x="159" y="329"/>
                </a:lnTo>
                <a:lnTo>
                  <a:pt x="159" y="324"/>
                </a:lnTo>
                <a:lnTo>
                  <a:pt x="159" y="324"/>
                </a:lnTo>
                <a:lnTo>
                  <a:pt x="159" y="320"/>
                </a:lnTo>
                <a:lnTo>
                  <a:pt x="161" y="318"/>
                </a:lnTo>
                <a:lnTo>
                  <a:pt x="161" y="314"/>
                </a:lnTo>
                <a:lnTo>
                  <a:pt x="163" y="312"/>
                </a:lnTo>
                <a:lnTo>
                  <a:pt x="163" y="312"/>
                </a:lnTo>
                <a:lnTo>
                  <a:pt x="163" y="307"/>
                </a:lnTo>
                <a:lnTo>
                  <a:pt x="161" y="301"/>
                </a:lnTo>
                <a:lnTo>
                  <a:pt x="161" y="301"/>
                </a:lnTo>
                <a:lnTo>
                  <a:pt x="169" y="303"/>
                </a:lnTo>
                <a:lnTo>
                  <a:pt x="174" y="303"/>
                </a:lnTo>
                <a:lnTo>
                  <a:pt x="188" y="301"/>
                </a:lnTo>
                <a:lnTo>
                  <a:pt x="188" y="301"/>
                </a:lnTo>
                <a:lnTo>
                  <a:pt x="195" y="299"/>
                </a:lnTo>
                <a:lnTo>
                  <a:pt x="201" y="297"/>
                </a:lnTo>
                <a:lnTo>
                  <a:pt x="209" y="295"/>
                </a:lnTo>
                <a:lnTo>
                  <a:pt x="214" y="291"/>
                </a:lnTo>
                <a:lnTo>
                  <a:pt x="214" y="291"/>
                </a:lnTo>
                <a:lnTo>
                  <a:pt x="224" y="288"/>
                </a:lnTo>
                <a:lnTo>
                  <a:pt x="227" y="284"/>
                </a:lnTo>
                <a:lnTo>
                  <a:pt x="231" y="278"/>
                </a:lnTo>
                <a:lnTo>
                  <a:pt x="231" y="278"/>
                </a:lnTo>
                <a:lnTo>
                  <a:pt x="237" y="271"/>
                </a:lnTo>
                <a:lnTo>
                  <a:pt x="239" y="265"/>
                </a:lnTo>
                <a:lnTo>
                  <a:pt x="241" y="261"/>
                </a:lnTo>
                <a:lnTo>
                  <a:pt x="241" y="261"/>
                </a:lnTo>
                <a:lnTo>
                  <a:pt x="241" y="257"/>
                </a:lnTo>
                <a:lnTo>
                  <a:pt x="239" y="255"/>
                </a:lnTo>
                <a:lnTo>
                  <a:pt x="237" y="248"/>
                </a:lnTo>
                <a:lnTo>
                  <a:pt x="237" y="248"/>
                </a:lnTo>
                <a:lnTo>
                  <a:pt x="233" y="246"/>
                </a:lnTo>
                <a:lnTo>
                  <a:pt x="233" y="242"/>
                </a:lnTo>
                <a:lnTo>
                  <a:pt x="233" y="242"/>
                </a:lnTo>
                <a:lnTo>
                  <a:pt x="233" y="240"/>
                </a:lnTo>
                <a:lnTo>
                  <a:pt x="233" y="237"/>
                </a:lnTo>
                <a:lnTo>
                  <a:pt x="233" y="237"/>
                </a:lnTo>
                <a:lnTo>
                  <a:pt x="233" y="233"/>
                </a:lnTo>
                <a:lnTo>
                  <a:pt x="231" y="231"/>
                </a:lnTo>
                <a:lnTo>
                  <a:pt x="227" y="227"/>
                </a:lnTo>
                <a:lnTo>
                  <a:pt x="227" y="227"/>
                </a:lnTo>
                <a:lnTo>
                  <a:pt x="222" y="223"/>
                </a:lnTo>
                <a:lnTo>
                  <a:pt x="218" y="221"/>
                </a:lnTo>
                <a:lnTo>
                  <a:pt x="216" y="220"/>
                </a:lnTo>
                <a:lnTo>
                  <a:pt x="216" y="220"/>
                </a:lnTo>
                <a:lnTo>
                  <a:pt x="216" y="218"/>
                </a:lnTo>
                <a:lnTo>
                  <a:pt x="216" y="214"/>
                </a:lnTo>
                <a:lnTo>
                  <a:pt x="218" y="210"/>
                </a:lnTo>
                <a:lnTo>
                  <a:pt x="218" y="210"/>
                </a:lnTo>
                <a:lnTo>
                  <a:pt x="218" y="210"/>
                </a:lnTo>
                <a:lnTo>
                  <a:pt x="218" y="2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5" name="Freeform 53">
            <a:extLst>
              <a:ext uri="{FF2B5EF4-FFF2-40B4-BE49-F238E27FC236}">
                <a16:creationId xmlns:a16="http://schemas.microsoft.com/office/drawing/2014/main" id="{8616C2FE-6E47-8245-B3F8-5ACEF90CD604}"/>
              </a:ext>
            </a:extLst>
          </p:cNvPr>
          <p:cNvSpPr>
            <a:spLocks/>
          </p:cNvSpPr>
          <p:nvPr userDrawn="1"/>
        </p:nvSpPr>
        <p:spPr bwMode="auto">
          <a:xfrm>
            <a:off x="9376861" y="5623995"/>
            <a:ext cx="91419" cy="87323"/>
          </a:xfrm>
          <a:custGeom>
            <a:avLst/>
            <a:gdLst>
              <a:gd name="T0" fmla="*/ 32 w 49"/>
              <a:gd name="T1" fmla="*/ 55 h 55"/>
              <a:gd name="T2" fmla="*/ 32 w 49"/>
              <a:gd name="T3" fmla="*/ 55 h 55"/>
              <a:gd name="T4" fmla="*/ 30 w 49"/>
              <a:gd name="T5" fmla="*/ 55 h 55"/>
              <a:gd name="T6" fmla="*/ 30 w 49"/>
              <a:gd name="T7" fmla="*/ 55 h 55"/>
              <a:gd name="T8" fmla="*/ 24 w 49"/>
              <a:gd name="T9" fmla="*/ 51 h 55"/>
              <a:gd name="T10" fmla="*/ 24 w 49"/>
              <a:gd name="T11" fmla="*/ 51 h 55"/>
              <a:gd name="T12" fmla="*/ 18 w 49"/>
              <a:gd name="T13" fmla="*/ 51 h 55"/>
              <a:gd name="T14" fmla="*/ 18 w 49"/>
              <a:gd name="T15" fmla="*/ 51 h 55"/>
              <a:gd name="T16" fmla="*/ 1 w 49"/>
              <a:gd name="T17" fmla="*/ 51 h 55"/>
              <a:gd name="T18" fmla="*/ 1 w 49"/>
              <a:gd name="T19" fmla="*/ 51 h 55"/>
              <a:gd name="T20" fmla="*/ 0 w 49"/>
              <a:gd name="T21" fmla="*/ 0 h 55"/>
              <a:gd name="T22" fmla="*/ 7 w 49"/>
              <a:gd name="T23" fmla="*/ 8 h 55"/>
              <a:gd name="T24" fmla="*/ 7 w 49"/>
              <a:gd name="T25" fmla="*/ 11 h 55"/>
              <a:gd name="T26" fmla="*/ 7 w 49"/>
              <a:gd name="T27" fmla="*/ 11 h 55"/>
              <a:gd name="T28" fmla="*/ 7 w 49"/>
              <a:gd name="T29" fmla="*/ 15 h 55"/>
              <a:gd name="T30" fmla="*/ 7 w 49"/>
              <a:gd name="T31" fmla="*/ 15 h 55"/>
              <a:gd name="T32" fmla="*/ 7 w 49"/>
              <a:gd name="T33" fmla="*/ 17 h 55"/>
              <a:gd name="T34" fmla="*/ 9 w 49"/>
              <a:gd name="T35" fmla="*/ 23 h 55"/>
              <a:gd name="T36" fmla="*/ 13 w 49"/>
              <a:gd name="T37" fmla="*/ 28 h 55"/>
              <a:gd name="T38" fmla="*/ 20 w 49"/>
              <a:gd name="T39" fmla="*/ 34 h 55"/>
              <a:gd name="T40" fmla="*/ 26 w 49"/>
              <a:gd name="T41" fmla="*/ 38 h 55"/>
              <a:gd name="T42" fmla="*/ 26 w 49"/>
              <a:gd name="T43" fmla="*/ 38 h 55"/>
              <a:gd name="T44" fmla="*/ 32 w 49"/>
              <a:gd name="T45" fmla="*/ 40 h 55"/>
              <a:gd name="T46" fmla="*/ 35 w 49"/>
              <a:gd name="T47" fmla="*/ 42 h 55"/>
              <a:gd name="T48" fmla="*/ 37 w 49"/>
              <a:gd name="T49" fmla="*/ 44 h 55"/>
              <a:gd name="T50" fmla="*/ 37 w 49"/>
              <a:gd name="T51" fmla="*/ 44 h 55"/>
              <a:gd name="T52" fmla="*/ 39 w 49"/>
              <a:gd name="T53" fmla="*/ 44 h 55"/>
              <a:gd name="T54" fmla="*/ 45 w 49"/>
              <a:gd name="T55" fmla="*/ 45 h 55"/>
              <a:gd name="T56" fmla="*/ 47 w 49"/>
              <a:gd name="T57" fmla="*/ 45 h 55"/>
              <a:gd name="T58" fmla="*/ 49 w 49"/>
              <a:gd name="T59" fmla="*/ 47 h 55"/>
              <a:gd name="T60" fmla="*/ 49 w 49"/>
              <a:gd name="T61" fmla="*/ 47 h 55"/>
              <a:gd name="T62" fmla="*/ 47 w 49"/>
              <a:gd name="T63" fmla="*/ 49 h 55"/>
              <a:gd name="T64" fmla="*/ 45 w 49"/>
              <a:gd name="T65" fmla="*/ 51 h 55"/>
              <a:gd name="T66" fmla="*/ 39 w 49"/>
              <a:gd name="T67" fmla="*/ 51 h 55"/>
              <a:gd name="T68" fmla="*/ 39 w 49"/>
              <a:gd name="T69" fmla="*/ 51 h 55"/>
              <a:gd name="T70" fmla="*/ 35 w 49"/>
              <a:gd name="T71" fmla="*/ 53 h 55"/>
              <a:gd name="T72" fmla="*/ 34 w 49"/>
              <a:gd name="T73" fmla="*/ 55 h 55"/>
              <a:gd name="T74" fmla="*/ 32 w 49"/>
              <a:gd name="T75" fmla="*/ 55 h 55"/>
              <a:gd name="T76" fmla="*/ 32 w 49"/>
              <a:gd name="T77" fmla="*/ 55 h 55"/>
              <a:gd name="T78" fmla="*/ 32 w 49"/>
              <a:gd name="T79" fmla="*/ 55 h 55"/>
              <a:gd name="T80" fmla="*/ 32 w 49"/>
              <a:gd name="T81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" h="55">
                <a:moveTo>
                  <a:pt x="32" y="55"/>
                </a:moveTo>
                <a:lnTo>
                  <a:pt x="32" y="55"/>
                </a:lnTo>
                <a:lnTo>
                  <a:pt x="30" y="55"/>
                </a:lnTo>
                <a:lnTo>
                  <a:pt x="30" y="55"/>
                </a:lnTo>
                <a:lnTo>
                  <a:pt x="24" y="51"/>
                </a:lnTo>
                <a:lnTo>
                  <a:pt x="24" y="51"/>
                </a:lnTo>
                <a:lnTo>
                  <a:pt x="18" y="51"/>
                </a:lnTo>
                <a:lnTo>
                  <a:pt x="18" y="51"/>
                </a:lnTo>
                <a:lnTo>
                  <a:pt x="1" y="51"/>
                </a:lnTo>
                <a:lnTo>
                  <a:pt x="1" y="51"/>
                </a:lnTo>
                <a:lnTo>
                  <a:pt x="0" y="0"/>
                </a:lnTo>
                <a:lnTo>
                  <a:pt x="7" y="8"/>
                </a:lnTo>
                <a:lnTo>
                  <a:pt x="7" y="11"/>
                </a:lnTo>
                <a:lnTo>
                  <a:pt x="7" y="11"/>
                </a:lnTo>
                <a:lnTo>
                  <a:pt x="7" y="15"/>
                </a:lnTo>
                <a:lnTo>
                  <a:pt x="7" y="15"/>
                </a:lnTo>
                <a:lnTo>
                  <a:pt x="7" y="17"/>
                </a:lnTo>
                <a:lnTo>
                  <a:pt x="9" y="23"/>
                </a:lnTo>
                <a:lnTo>
                  <a:pt x="13" y="28"/>
                </a:lnTo>
                <a:lnTo>
                  <a:pt x="20" y="34"/>
                </a:lnTo>
                <a:lnTo>
                  <a:pt x="26" y="38"/>
                </a:lnTo>
                <a:lnTo>
                  <a:pt x="26" y="38"/>
                </a:lnTo>
                <a:lnTo>
                  <a:pt x="32" y="40"/>
                </a:lnTo>
                <a:lnTo>
                  <a:pt x="35" y="42"/>
                </a:lnTo>
                <a:lnTo>
                  <a:pt x="37" y="44"/>
                </a:lnTo>
                <a:lnTo>
                  <a:pt x="37" y="44"/>
                </a:lnTo>
                <a:lnTo>
                  <a:pt x="39" y="44"/>
                </a:lnTo>
                <a:lnTo>
                  <a:pt x="45" y="45"/>
                </a:lnTo>
                <a:lnTo>
                  <a:pt x="47" y="45"/>
                </a:lnTo>
                <a:lnTo>
                  <a:pt x="49" y="47"/>
                </a:lnTo>
                <a:lnTo>
                  <a:pt x="49" y="47"/>
                </a:lnTo>
                <a:lnTo>
                  <a:pt x="47" y="49"/>
                </a:lnTo>
                <a:lnTo>
                  <a:pt x="45" y="51"/>
                </a:lnTo>
                <a:lnTo>
                  <a:pt x="39" y="51"/>
                </a:lnTo>
                <a:lnTo>
                  <a:pt x="39" y="51"/>
                </a:lnTo>
                <a:lnTo>
                  <a:pt x="35" y="53"/>
                </a:lnTo>
                <a:lnTo>
                  <a:pt x="34" y="55"/>
                </a:lnTo>
                <a:lnTo>
                  <a:pt x="32" y="55"/>
                </a:lnTo>
                <a:lnTo>
                  <a:pt x="32" y="55"/>
                </a:lnTo>
                <a:lnTo>
                  <a:pt x="32" y="55"/>
                </a:lnTo>
                <a:lnTo>
                  <a:pt x="32" y="5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6" name="Freeform 54">
            <a:extLst>
              <a:ext uri="{FF2B5EF4-FFF2-40B4-BE49-F238E27FC236}">
                <a16:creationId xmlns:a16="http://schemas.microsoft.com/office/drawing/2014/main" id="{58573BD5-4275-634C-AFD4-8AA87A805DF0}"/>
              </a:ext>
            </a:extLst>
          </p:cNvPr>
          <p:cNvSpPr>
            <a:spLocks/>
          </p:cNvSpPr>
          <p:nvPr userDrawn="1"/>
        </p:nvSpPr>
        <p:spPr bwMode="auto">
          <a:xfrm>
            <a:off x="9376861" y="5623995"/>
            <a:ext cx="91419" cy="87323"/>
          </a:xfrm>
          <a:custGeom>
            <a:avLst/>
            <a:gdLst>
              <a:gd name="T0" fmla="*/ 32 w 49"/>
              <a:gd name="T1" fmla="*/ 55 h 55"/>
              <a:gd name="T2" fmla="*/ 32 w 49"/>
              <a:gd name="T3" fmla="*/ 55 h 55"/>
              <a:gd name="T4" fmla="*/ 30 w 49"/>
              <a:gd name="T5" fmla="*/ 55 h 55"/>
              <a:gd name="T6" fmla="*/ 30 w 49"/>
              <a:gd name="T7" fmla="*/ 55 h 55"/>
              <a:gd name="T8" fmla="*/ 24 w 49"/>
              <a:gd name="T9" fmla="*/ 51 h 55"/>
              <a:gd name="T10" fmla="*/ 24 w 49"/>
              <a:gd name="T11" fmla="*/ 51 h 55"/>
              <a:gd name="T12" fmla="*/ 18 w 49"/>
              <a:gd name="T13" fmla="*/ 51 h 55"/>
              <a:gd name="T14" fmla="*/ 18 w 49"/>
              <a:gd name="T15" fmla="*/ 51 h 55"/>
              <a:gd name="T16" fmla="*/ 1 w 49"/>
              <a:gd name="T17" fmla="*/ 51 h 55"/>
              <a:gd name="T18" fmla="*/ 1 w 49"/>
              <a:gd name="T19" fmla="*/ 51 h 55"/>
              <a:gd name="T20" fmla="*/ 0 w 49"/>
              <a:gd name="T21" fmla="*/ 0 h 55"/>
              <a:gd name="T22" fmla="*/ 7 w 49"/>
              <a:gd name="T23" fmla="*/ 8 h 55"/>
              <a:gd name="T24" fmla="*/ 7 w 49"/>
              <a:gd name="T25" fmla="*/ 11 h 55"/>
              <a:gd name="T26" fmla="*/ 7 w 49"/>
              <a:gd name="T27" fmla="*/ 11 h 55"/>
              <a:gd name="T28" fmla="*/ 7 w 49"/>
              <a:gd name="T29" fmla="*/ 15 h 55"/>
              <a:gd name="T30" fmla="*/ 7 w 49"/>
              <a:gd name="T31" fmla="*/ 15 h 55"/>
              <a:gd name="T32" fmla="*/ 7 w 49"/>
              <a:gd name="T33" fmla="*/ 17 h 55"/>
              <a:gd name="T34" fmla="*/ 9 w 49"/>
              <a:gd name="T35" fmla="*/ 23 h 55"/>
              <a:gd name="T36" fmla="*/ 13 w 49"/>
              <a:gd name="T37" fmla="*/ 28 h 55"/>
              <a:gd name="T38" fmla="*/ 20 w 49"/>
              <a:gd name="T39" fmla="*/ 34 h 55"/>
              <a:gd name="T40" fmla="*/ 26 w 49"/>
              <a:gd name="T41" fmla="*/ 38 h 55"/>
              <a:gd name="T42" fmla="*/ 26 w 49"/>
              <a:gd name="T43" fmla="*/ 38 h 55"/>
              <a:gd name="T44" fmla="*/ 32 w 49"/>
              <a:gd name="T45" fmla="*/ 40 h 55"/>
              <a:gd name="T46" fmla="*/ 35 w 49"/>
              <a:gd name="T47" fmla="*/ 42 h 55"/>
              <a:gd name="T48" fmla="*/ 37 w 49"/>
              <a:gd name="T49" fmla="*/ 44 h 55"/>
              <a:gd name="T50" fmla="*/ 37 w 49"/>
              <a:gd name="T51" fmla="*/ 44 h 55"/>
              <a:gd name="T52" fmla="*/ 39 w 49"/>
              <a:gd name="T53" fmla="*/ 44 h 55"/>
              <a:gd name="T54" fmla="*/ 45 w 49"/>
              <a:gd name="T55" fmla="*/ 45 h 55"/>
              <a:gd name="T56" fmla="*/ 47 w 49"/>
              <a:gd name="T57" fmla="*/ 45 h 55"/>
              <a:gd name="T58" fmla="*/ 49 w 49"/>
              <a:gd name="T59" fmla="*/ 47 h 55"/>
              <a:gd name="T60" fmla="*/ 49 w 49"/>
              <a:gd name="T61" fmla="*/ 47 h 55"/>
              <a:gd name="T62" fmla="*/ 47 w 49"/>
              <a:gd name="T63" fmla="*/ 49 h 55"/>
              <a:gd name="T64" fmla="*/ 45 w 49"/>
              <a:gd name="T65" fmla="*/ 51 h 55"/>
              <a:gd name="T66" fmla="*/ 39 w 49"/>
              <a:gd name="T67" fmla="*/ 51 h 55"/>
              <a:gd name="T68" fmla="*/ 39 w 49"/>
              <a:gd name="T69" fmla="*/ 51 h 55"/>
              <a:gd name="T70" fmla="*/ 35 w 49"/>
              <a:gd name="T71" fmla="*/ 53 h 55"/>
              <a:gd name="T72" fmla="*/ 34 w 49"/>
              <a:gd name="T73" fmla="*/ 55 h 55"/>
              <a:gd name="T74" fmla="*/ 32 w 49"/>
              <a:gd name="T75" fmla="*/ 55 h 55"/>
              <a:gd name="T76" fmla="*/ 32 w 49"/>
              <a:gd name="T77" fmla="*/ 55 h 55"/>
              <a:gd name="T78" fmla="*/ 32 w 49"/>
              <a:gd name="T79" fmla="*/ 55 h 55"/>
              <a:gd name="T80" fmla="*/ 32 w 49"/>
              <a:gd name="T81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" h="55">
                <a:moveTo>
                  <a:pt x="32" y="55"/>
                </a:moveTo>
                <a:lnTo>
                  <a:pt x="32" y="55"/>
                </a:lnTo>
                <a:lnTo>
                  <a:pt x="30" y="55"/>
                </a:lnTo>
                <a:lnTo>
                  <a:pt x="30" y="55"/>
                </a:lnTo>
                <a:lnTo>
                  <a:pt x="24" y="51"/>
                </a:lnTo>
                <a:lnTo>
                  <a:pt x="24" y="51"/>
                </a:lnTo>
                <a:lnTo>
                  <a:pt x="18" y="51"/>
                </a:lnTo>
                <a:lnTo>
                  <a:pt x="18" y="51"/>
                </a:lnTo>
                <a:lnTo>
                  <a:pt x="1" y="51"/>
                </a:lnTo>
                <a:lnTo>
                  <a:pt x="1" y="51"/>
                </a:lnTo>
                <a:lnTo>
                  <a:pt x="0" y="0"/>
                </a:lnTo>
                <a:lnTo>
                  <a:pt x="7" y="8"/>
                </a:lnTo>
                <a:lnTo>
                  <a:pt x="7" y="11"/>
                </a:lnTo>
                <a:lnTo>
                  <a:pt x="7" y="11"/>
                </a:lnTo>
                <a:lnTo>
                  <a:pt x="7" y="15"/>
                </a:lnTo>
                <a:lnTo>
                  <a:pt x="7" y="15"/>
                </a:lnTo>
                <a:lnTo>
                  <a:pt x="7" y="17"/>
                </a:lnTo>
                <a:lnTo>
                  <a:pt x="9" y="23"/>
                </a:lnTo>
                <a:lnTo>
                  <a:pt x="13" y="28"/>
                </a:lnTo>
                <a:lnTo>
                  <a:pt x="20" y="34"/>
                </a:lnTo>
                <a:lnTo>
                  <a:pt x="26" y="38"/>
                </a:lnTo>
                <a:lnTo>
                  <a:pt x="26" y="38"/>
                </a:lnTo>
                <a:lnTo>
                  <a:pt x="32" y="40"/>
                </a:lnTo>
                <a:lnTo>
                  <a:pt x="35" y="42"/>
                </a:lnTo>
                <a:lnTo>
                  <a:pt x="37" y="44"/>
                </a:lnTo>
                <a:lnTo>
                  <a:pt x="37" y="44"/>
                </a:lnTo>
                <a:lnTo>
                  <a:pt x="39" y="44"/>
                </a:lnTo>
                <a:lnTo>
                  <a:pt x="45" y="45"/>
                </a:lnTo>
                <a:lnTo>
                  <a:pt x="47" y="45"/>
                </a:lnTo>
                <a:lnTo>
                  <a:pt x="49" y="47"/>
                </a:lnTo>
                <a:lnTo>
                  <a:pt x="49" y="47"/>
                </a:lnTo>
                <a:lnTo>
                  <a:pt x="47" y="49"/>
                </a:lnTo>
                <a:lnTo>
                  <a:pt x="45" y="51"/>
                </a:lnTo>
                <a:lnTo>
                  <a:pt x="39" y="51"/>
                </a:lnTo>
                <a:lnTo>
                  <a:pt x="39" y="51"/>
                </a:lnTo>
                <a:lnTo>
                  <a:pt x="35" y="53"/>
                </a:lnTo>
                <a:lnTo>
                  <a:pt x="34" y="55"/>
                </a:lnTo>
                <a:lnTo>
                  <a:pt x="32" y="55"/>
                </a:lnTo>
                <a:lnTo>
                  <a:pt x="32" y="55"/>
                </a:lnTo>
                <a:lnTo>
                  <a:pt x="32" y="55"/>
                </a:lnTo>
                <a:lnTo>
                  <a:pt x="32" y="5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7" name="Freeform 55">
            <a:extLst>
              <a:ext uri="{FF2B5EF4-FFF2-40B4-BE49-F238E27FC236}">
                <a16:creationId xmlns:a16="http://schemas.microsoft.com/office/drawing/2014/main" id="{DE738024-83B4-1E4A-B317-0BD2182607C8}"/>
              </a:ext>
            </a:extLst>
          </p:cNvPr>
          <p:cNvSpPr>
            <a:spLocks/>
          </p:cNvSpPr>
          <p:nvPr userDrawn="1"/>
        </p:nvSpPr>
        <p:spPr bwMode="auto">
          <a:xfrm>
            <a:off x="9485072" y="5693853"/>
            <a:ext cx="14925" cy="7939"/>
          </a:xfrm>
          <a:custGeom>
            <a:avLst/>
            <a:gdLst>
              <a:gd name="T0" fmla="*/ 8 w 8"/>
              <a:gd name="T1" fmla="*/ 3 h 5"/>
              <a:gd name="T2" fmla="*/ 8 w 8"/>
              <a:gd name="T3" fmla="*/ 3 h 5"/>
              <a:gd name="T4" fmla="*/ 8 w 8"/>
              <a:gd name="T5" fmla="*/ 3 h 5"/>
              <a:gd name="T6" fmla="*/ 6 w 8"/>
              <a:gd name="T7" fmla="*/ 5 h 5"/>
              <a:gd name="T8" fmla="*/ 2 w 8"/>
              <a:gd name="T9" fmla="*/ 5 h 5"/>
              <a:gd name="T10" fmla="*/ 0 w 8"/>
              <a:gd name="T11" fmla="*/ 5 h 5"/>
              <a:gd name="T12" fmla="*/ 0 w 8"/>
              <a:gd name="T13" fmla="*/ 3 h 5"/>
              <a:gd name="T14" fmla="*/ 0 w 8"/>
              <a:gd name="T15" fmla="*/ 3 h 5"/>
              <a:gd name="T16" fmla="*/ 2 w 8"/>
              <a:gd name="T17" fmla="*/ 1 h 5"/>
              <a:gd name="T18" fmla="*/ 4 w 8"/>
              <a:gd name="T19" fmla="*/ 0 h 5"/>
              <a:gd name="T20" fmla="*/ 6 w 8"/>
              <a:gd name="T21" fmla="*/ 0 h 5"/>
              <a:gd name="T22" fmla="*/ 8 w 8"/>
              <a:gd name="T23" fmla="*/ 3 h 5"/>
              <a:gd name="T24" fmla="*/ 8 w 8"/>
              <a:gd name="T25" fmla="*/ 3 h 5"/>
              <a:gd name="T26" fmla="*/ 8 w 8"/>
              <a:gd name="T27" fmla="*/ 3 h 5"/>
              <a:gd name="T28" fmla="*/ 8 w 8"/>
              <a:gd name="T2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8" y="3"/>
                </a:moveTo>
                <a:lnTo>
                  <a:pt x="8" y="3"/>
                </a:lnTo>
                <a:lnTo>
                  <a:pt x="8" y="3"/>
                </a:lnTo>
                <a:lnTo>
                  <a:pt x="6" y="5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6" y="0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8" name="Freeform 56">
            <a:extLst>
              <a:ext uri="{FF2B5EF4-FFF2-40B4-BE49-F238E27FC236}">
                <a16:creationId xmlns:a16="http://schemas.microsoft.com/office/drawing/2014/main" id="{F5514F4B-7B38-CD40-9398-BAB480BC1C8D}"/>
              </a:ext>
            </a:extLst>
          </p:cNvPr>
          <p:cNvSpPr>
            <a:spLocks/>
          </p:cNvSpPr>
          <p:nvPr userDrawn="1"/>
        </p:nvSpPr>
        <p:spPr bwMode="auto">
          <a:xfrm>
            <a:off x="9485072" y="5693853"/>
            <a:ext cx="14925" cy="7939"/>
          </a:xfrm>
          <a:custGeom>
            <a:avLst/>
            <a:gdLst>
              <a:gd name="T0" fmla="*/ 8 w 8"/>
              <a:gd name="T1" fmla="*/ 3 h 5"/>
              <a:gd name="T2" fmla="*/ 8 w 8"/>
              <a:gd name="T3" fmla="*/ 3 h 5"/>
              <a:gd name="T4" fmla="*/ 8 w 8"/>
              <a:gd name="T5" fmla="*/ 3 h 5"/>
              <a:gd name="T6" fmla="*/ 6 w 8"/>
              <a:gd name="T7" fmla="*/ 5 h 5"/>
              <a:gd name="T8" fmla="*/ 2 w 8"/>
              <a:gd name="T9" fmla="*/ 5 h 5"/>
              <a:gd name="T10" fmla="*/ 0 w 8"/>
              <a:gd name="T11" fmla="*/ 5 h 5"/>
              <a:gd name="T12" fmla="*/ 0 w 8"/>
              <a:gd name="T13" fmla="*/ 3 h 5"/>
              <a:gd name="T14" fmla="*/ 0 w 8"/>
              <a:gd name="T15" fmla="*/ 3 h 5"/>
              <a:gd name="T16" fmla="*/ 2 w 8"/>
              <a:gd name="T17" fmla="*/ 1 h 5"/>
              <a:gd name="T18" fmla="*/ 4 w 8"/>
              <a:gd name="T19" fmla="*/ 0 h 5"/>
              <a:gd name="T20" fmla="*/ 6 w 8"/>
              <a:gd name="T21" fmla="*/ 0 h 5"/>
              <a:gd name="T22" fmla="*/ 8 w 8"/>
              <a:gd name="T23" fmla="*/ 3 h 5"/>
              <a:gd name="T24" fmla="*/ 8 w 8"/>
              <a:gd name="T25" fmla="*/ 3 h 5"/>
              <a:gd name="T26" fmla="*/ 8 w 8"/>
              <a:gd name="T27" fmla="*/ 3 h 5"/>
              <a:gd name="T28" fmla="*/ 8 w 8"/>
              <a:gd name="T2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8" y="3"/>
                </a:moveTo>
                <a:lnTo>
                  <a:pt x="8" y="3"/>
                </a:lnTo>
                <a:lnTo>
                  <a:pt x="8" y="3"/>
                </a:lnTo>
                <a:lnTo>
                  <a:pt x="6" y="5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6" y="0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9" name="Freeform 57">
            <a:extLst>
              <a:ext uri="{FF2B5EF4-FFF2-40B4-BE49-F238E27FC236}">
                <a16:creationId xmlns:a16="http://schemas.microsoft.com/office/drawing/2014/main" id="{42FBDAC7-ABF2-F647-85DA-BA7D093F7D84}"/>
              </a:ext>
            </a:extLst>
          </p:cNvPr>
          <p:cNvSpPr>
            <a:spLocks/>
          </p:cNvSpPr>
          <p:nvPr userDrawn="1"/>
        </p:nvSpPr>
        <p:spPr bwMode="auto">
          <a:xfrm>
            <a:off x="9580221" y="5582715"/>
            <a:ext cx="46643" cy="26992"/>
          </a:xfrm>
          <a:custGeom>
            <a:avLst/>
            <a:gdLst>
              <a:gd name="T0" fmla="*/ 6 w 25"/>
              <a:gd name="T1" fmla="*/ 5 h 17"/>
              <a:gd name="T2" fmla="*/ 6 w 25"/>
              <a:gd name="T3" fmla="*/ 5 h 17"/>
              <a:gd name="T4" fmla="*/ 6 w 25"/>
              <a:gd name="T5" fmla="*/ 5 h 17"/>
              <a:gd name="T6" fmla="*/ 8 w 25"/>
              <a:gd name="T7" fmla="*/ 7 h 17"/>
              <a:gd name="T8" fmla="*/ 8 w 25"/>
              <a:gd name="T9" fmla="*/ 9 h 17"/>
              <a:gd name="T10" fmla="*/ 6 w 25"/>
              <a:gd name="T11" fmla="*/ 11 h 17"/>
              <a:gd name="T12" fmla="*/ 6 w 25"/>
              <a:gd name="T13" fmla="*/ 11 h 17"/>
              <a:gd name="T14" fmla="*/ 4 w 25"/>
              <a:gd name="T15" fmla="*/ 11 h 17"/>
              <a:gd name="T16" fmla="*/ 4 w 25"/>
              <a:gd name="T17" fmla="*/ 9 h 17"/>
              <a:gd name="T18" fmla="*/ 2 w 25"/>
              <a:gd name="T19" fmla="*/ 7 h 17"/>
              <a:gd name="T20" fmla="*/ 0 w 25"/>
              <a:gd name="T21" fmla="*/ 7 h 17"/>
              <a:gd name="T22" fmla="*/ 0 w 25"/>
              <a:gd name="T23" fmla="*/ 7 h 17"/>
              <a:gd name="T24" fmla="*/ 2 w 25"/>
              <a:gd name="T25" fmla="*/ 11 h 17"/>
              <a:gd name="T26" fmla="*/ 6 w 25"/>
              <a:gd name="T27" fmla="*/ 15 h 17"/>
              <a:gd name="T28" fmla="*/ 8 w 25"/>
              <a:gd name="T29" fmla="*/ 15 h 17"/>
              <a:gd name="T30" fmla="*/ 10 w 25"/>
              <a:gd name="T31" fmla="*/ 17 h 17"/>
              <a:gd name="T32" fmla="*/ 10 w 25"/>
              <a:gd name="T33" fmla="*/ 15 h 17"/>
              <a:gd name="T34" fmla="*/ 12 w 25"/>
              <a:gd name="T35" fmla="*/ 15 h 17"/>
              <a:gd name="T36" fmla="*/ 12 w 25"/>
              <a:gd name="T37" fmla="*/ 15 h 17"/>
              <a:gd name="T38" fmla="*/ 12 w 25"/>
              <a:gd name="T39" fmla="*/ 13 h 17"/>
              <a:gd name="T40" fmla="*/ 12 w 25"/>
              <a:gd name="T41" fmla="*/ 13 h 17"/>
              <a:gd name="T42" fmla="*/ 19 w 25"/>
              <a:gd name="T43" fmla="*/ 7 h 17"/>
              <a:gd name="T44" fmla="*/ 23 w 25"/>
              <a:gd name="T45" fmla="*/ 5 h 17"/>
              <a:gd name="T46" fmla="*/ 25 w 25"/>
              <a:gd name="T47" fmla="*/ 1 h 17"/>
              <a:gd name="T48" fmla="*/ 25 w 25"/>
              <a:gd name="T49" fmla="*/ 1 h 17"/>
              <a:gd name="T50" fmla="*/ 25 w 25"/>
              <a:gd name="T51" fmla="*/ 1 h 17"/>
              <a:gd name="T52" fmla="*/ 17 w 25"/>
              <a:gd name="T53" fmla="*/ 1 h 17"/>
              <a:gd name="T54" fmla="*/ 13 w 25"/>
              <a:gd name="T55" fmla="*/ 1 h 17"/>
              <a:gd name="T56" fmla="*/ 10 w 25"/>
              <a:gd name="T57" fmla="*/ 0 h 17"/>
              <a:gd name="T58" fmla="*/ 10 w 25"/>
              <a:gd name="T59" fmla="*/ 0 h 17"/>
              <a:gd name="T60" fmla="*/ 12 w 25"/>
              <a:gd name="T61" fmla="*/ 1 h 17"/>
              <a:gd name="T62" fmla="*/ 13 w 25"/>
              <a:gd name="T63" fmla="*/ 1 h 17"/>
              <a:gd name="T64" fmla="*/ 13 w 25"/>
              <a:gd name="T65" fmla="*/ 1 h 17"/>
              <a:gd name="T66" fmla="*/ 10 w 25"/>
              <a:gd name="T67" fmla="*/ 1 h 17"/>
              <a:gd name="T68" fmla="*/ 8 w 25"/>
              <a:gd name="T69" fmla="*/ 1 h 17"/>
              <a:gd name="T70" fmla="*/ 6 w 25"/>
              <a:gd name="T71" fmla="*/ 5 h 17"/>
              <a:gd name="T72" fmla="*/ 6 w 25"/>
              <a:gd name="T73" fmla="*/ 5 h 17"/>
              <a:gd name="T74" fmla="*/ 6 w 25"/>
              <a:gd name="T75" fmla="*/ 5 h 17"/>
              <a:gd name="T76" fmla="*/ 6 w 25"/>
              <a:gd name="T77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17">
                <a:moveTo>
                  <a:pt x="6" y="5"/>
                </a:moveTo>
                <a:lnTo>
                  <a:pt x="6" y="5"/>
                </a:lnTo>
                <a:lnTo>
                  <a:pt x="6" y="5"/>
                </a:lnTo>
                <a:lnTo>
                  <a:pt x="8" y="7"/>
                </a:lnTo>
                <a:lnTo>
                  <a:pt x="8" y="9"/>
                </a:lnTo>
                <a:lnTo>
                  <a:pt x="6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2" y="11"/>
                </a:lnTo>
                <a:lnTo>
                  <a:pt x="6" y="15"/>
                </a:lnTo>
                <a:lnTo>
                  <a:pt x="8" y="15"/>
                </a:lnTo>
                <a:lnTo>
                  <a:pt x="10" y="17"/>
                </a:lnTo>
                <a:lnTo>
                  <a:pt x="10" y="15"/>
                </a:lnTo>
                <a:lnTo>
                  <a:pt x="12" y="15"/>
                </a:lnTo>
                <a:lnTo>
                  <a:pt x="12" y="15"/>
                </a:lnTo>
                <a:lnTo>
                  <a:pt x="12" y="13"/>
                </a:lnTo>
                <a:lnTo>
                  <a:pt x="12" y="13"/>
                </a:lnTo>
                <a:lnTo>
                  <a:pt x="19" y="7"/>
                </a:lnTo>
                <a:lnTo>
                  <a:pt x="23" y="5"/>
                </a:lnTo>
                <a:lnTo>
                  <a:pt x="25" y="1"/>
                </a:lnTo>
                <a:lnTo>
                  <a:pt x="25" y="1"/>
                </a:lnTo>
                <a:lnTo>
                  <a:pt x="25" y="1"/>
                </a:lnTo>
                <a:lnTo>
                  <a:pt x="17" y="1"/>
                </a:lnTo>
                <a:lnTo>
                  <a:pt x="13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3" y="1"/>
                </a:lnTo>
                <a:lnTo>
                  <a:pt x="13" y="1"/>
                </a:lnTo>
                <a:lnTo>
                  <a:pt x="10" y="1"/>
                </a:lnTo>
                <a:lnTo>
                  <a:pt x="8" y="1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60" name="Freeform 58">
            <a:extLst>
              <a:ext uri="{FF2B5EF4-FFF2-40B4-BE49-F238E27FC236}">
                <a16:creationId xmlns:a16="http://schemas.microsoft.com/office/drawing/2014/main" id="{362B693E-C5BF-8745-96AB-53FACB100764}"/>
              </a:ext>
            </a:extLst>
          </p:cNvPr>
          <p:cNvSpPr>
            <a:spLocks/>
          </p:cNvSpPr>
          <p:nvPr userDrawn="1"/>
        </p:nvSpPr>
        <p:spPr bwMode="auto">
          <a:xfrm>
            <a:off x="9580221" y="5582715"/>
            <a:ext cx="46643" cy="26992"/>
          </a:xfrm>
          <a:custGeom>
            <a:avLst/>
            <a:gdLst>
              <a:gd name="T0" fmla="*/ 6 w 25"/>
              <a:gd name="T1" fmla="*/ 5 h 17"/>
              <a:gd name="T2" fmla="*/ 6 w 25"/>
              <a:gd name="T3" fmla="*/ 5 h 17"/>
              <a:gd name="T4" fmla="*/ 6 w 25"/>
              <a:gd name="T5" fmla="*/ 5 h 17"/>
              <a:gd name="T6" fmla="*/ 8 w 25"/>
              <a:gd name="T7" fmla="*/ 7 h 17"/>
              <a:gd name="T8" fmla="*/ 8 w 25"/>
              <a:gd name="T9" fmla="*/ 9 h 17"/>
              <a:gd name="T10" fmla="*/ 6 w 25"/>
              <a:gd name="T11" fmla="*/ 11 h 17"/>
              <a:gd name="T12" fmla="*/ 6 w 25"/>
              <a:gd name="T13" fmla="*/ 11 h 17"/>
              <a:gd name="T14" fmla="*/ 4 w 25"/>
              <a:gd name="T15" fmla="*/ 11 h 17"/>
              <a:gd name="T16" fmla="*/ 4 w 25"/>
              <a:gd name="T17" fmla="*/ 9 h 17"/>
              <a:gd name="T18" fmla="*/ 2 w 25"/>
              <a:gd name="T19" fmla="*/ 7 h 17"/>
              <a:gd name="T20" fmla="*/ 0 w 25"/>
              <a:gd name="T21" fmla="*/ 7 h 17"/>
              <a:gd name="T22" fmla="*/ 0 w 25"/>
              <a:gd name="T23" fmla="*/ 7 h 17"/>
              <a:gd name="T24" fmla="*/ 2 w 25"/>
              <a:gd name="T25" fmla="*/ 11 h 17"/>
              <a:gd name="T26" fmla="*/ 6 w 25"/>
              <a:gd name="T27" fmla="*/ 15 h 17"/>
              <a:gd name="T28" fmla="*/ 8 w 25"/>
              <a:gd name="T29" fmla="*/ 15 h 17"/>
              <a:gd name="T30" fmla="*/ 10 w 25"/>
              <a:gd name="T31" fmla="*/ 17 h 17"/>
              <a:gd name="T32" fmla="*/ 10 w 25"/>
              <a:gd name="T33" fmla="*/ 15 h 17"/>
              <a:gd name="T34" fmla="*/ 12 w 25"/>
              <a:gd name="T35" fmla="*/ 15 h 17"/>
              <a:gd name="T36" fmla="*/ 12 w 25"/>
              <a:gd name="T37" fmla="*/ 15 h 17"/>
              <a:gd name="T38" fmla="*/ 12 w 25"/>
              <a:gd name="T39" fmla="*/ 13 h 17"/>
              <a:gd name="T40" fmla="*/ 12 w 25"/>
              <a:gd name="T41" fmla="*/ 13 h 17"/>
              <a:gd name="T42" fmla="*/ 19 w 25"/>
              <a:gd name="T43" fmla="*/ 7 h 17"/>
              <a:gd name="T44" fmla="*/ 23 w 25"/>
              <a:gd name="T45" fmla="*/ 5 h 17"/>
              <a:gd name="T46" fmla="*/ 25 w 25"/>
              <a:gd name="T47" fmla="*/ 1 h 17"/>
              <a:gd name="T48" fmla="*/ 25 w 25"/>
              <a:gd name="T49" fmla="*/ 1 h 17"/>
              <a:gd name="T50" fmla="*/ 25 w 25"/>
              <a:gd name="T51" fmla="*/ 1 h 17"/>
              <a:gd name="T52" fmla="*/ 17 w 25"/>
              <a:gd name="T53" fmla="*/ 1 h 17"/>
              <a:gd name="T54" fmla="*/ 13 w 25"/>
              <a:gd name="T55" fmla="*/ 1 h 17"/>
              <a:gd name="T56" fmla="*/ 10 w 25"/>
              <a:gd name="T57" fmla="*/ 0 h 17"/>
              <a:gd name="T58" fmla="*/ 10 w 25"/>
              <a:gd name="T59" fmla="*/ 0 h 17"/>
              <a:gd name="T60" fmla="*/ 12 w 25"/>
              <a:gd name="T61" fmla="*/ 1 h 17"/>
              <a:gd name="T62" fmla="*/ 13 w 25"/>
              <a:gd name="T63" fmla="*/ 1 h 17"/>
              <a:gd name="T64" fmla="*/ 13 w 25"/>
              <a:gd name="T65" fmla="*/ 1 h 17"/>
              <a:gd name="T66" fmla="*/ 10 w 25"/>
              <a:gd name="T67" fmla="*/ 1 h 17"/>
              <a:gd name="T68" fmla="*/ 8 w 25"/>
              <a:gd name="T69" fmla="*/ 1 h 17"/>
              <a:gd name="T70" fmla="*/ 6 w 25"/>
              <a:gd name="T71" fmla="*/ 5 h 17"/>
              <a:gd name="T72" fmla="*/ 6 w 25"/>
              <a:gd name="T73" fmla="*/ 5 h 17"/>
              <a:gd name="T74" fmla="*/ 6 w 25"/>
              <a:gd name="T75" fmla="*/ 5 h 17"/>
              <a:gd name="T76" fmla="*/ 6 w 25"/>
              <a:gd name="T77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17">
                <a:moveTo>
                  <a:pt x="6" y="5"/>
                </a:moveTo>
                <a:lnTo>
                  <a:pt x="6" y="5"/>
                </a:lnTo>
                <a:lnTo>
                  <a:pt x="6" y="5"/>
                </a:lnTo>
                <a:lnTo>
                  <a:pt x="8" y="7"/>
                </a:lnTo>
                <a:lnTo>
                  <a:pt x="8" y="9"/>
                </a:lnTo>
                <a:lnTo>
                  <a:pt x="6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2" y="11"/>
                </a:lnTo>
                <a:lnTo>
                  <a:pt x="6" y="15"/>
                </a:lnTo>
                <a:lnTo>
                  <a:pt x="8" y="15"/>
                </a:lnTo>
                <a:lnTo>
                  <a:pt x="10" y="17"/>
                </a:lnTo>
                <a:lnTo>
                  <a:pt x="10" y="15"/>
                </a:lnTo>
                <a:lnTo>
                  <a:pt x="12" y="15"/>
                </a:lnTo>
                <a:lnTo>
                  <a:pt x="12" y="15"/>
                </a:lnTo>
                <a:lnTo>
                  <a:pt x="12" y="13"/>
                </a:lnTo>
                <a:lnTo>
                  <a:pt x="12" y="13"/>
                </a:lnTo>
                <a:lnTo>
                  <a:pt x="19" y="7"/>
                </a:lnTo>
                <a:lnTo>
                  <a:pt x="23" y="5"/>
                </a:lnTo>
                <a:lnTo>
                  <a:pt x="25" y="1"/>
                </a:lnTo>
                <a:lnTo>
                  <a:pt x="25" y="1"/>
                </a:lnTo>
                <a:lnTo>
                  <a:pt x="25" y="1"/>
                </a:lnTo>
                <a:lnTo>
                  <a:pt x="17" y="1"/>
                </a:lnTo>
                <a:lnTo>
                  <a:pt x="13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3" y="1"/>
                </a:lnTo>
                <a:lnTo>
                  <a:pt x="13" y="1"/>
                </a:lnTo>
                <a:lnTo>
                  <a:pt x="10" y="1"/>
                </a:lnTo>
                <a:lnTo>
                  <a:pt x="8" y="1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61" name="Freeform 59">
            <a:extLst>
              <a:ext uri="{FF2B5EF4-FFF2-40B4-BE49-F238E27FC236}">
                <a16:creationId xmlns:a16="http://schemas.microsoft.com/office/drawing/2014/main" id="{509CF4EC-B5A5-2E4A-8D4A-B5BE198FD7F7}"/>
              </a:ext>
            </a:extLst>
          </p:cNvPr>
          <p:cNvSpPr>
            <a:spLocks/>
          </p:cNvSpPr>
          <p:nvPr userDrawn="1"/>
        </p:nvSpPr>
        <p:spPr bwMode="auto">
          <a:xfrm>
            <a:off x="9619401" y="5584301"/>
            <a:ext cx="46643" cy="26992"/>
          </a:xfrm>
          <a:custGeom>
            <a:avLst/>
            <a:gdLst>
              <a:gd name="T0" fmla="*/ 4 w 25"/>
              <a:gd name="T1" fmla="*/ 8 h 17"/>
              <a:gd name="T2" fmla="*/ 4 w 25"/>
              <a:gd name="T3" fmla="*/ 8 h 17"/>
              <a:gd name="T4" fmla="*/ 8 w 25"/>
              <a:gd name="T5" fmla="*/ 4 h 17"/>
              <a:gd name="T6" fmla="*/ 8 w 25"/>
              <a:gd name="T7" fmla="*/ 2 h 17"/>
              <a:gd name="T8" fmla="*/ 8 w 25"/>
              <a:gd name="T9" fmla="*/ 0 h 17"/>
              <a:gd name="T10" fmla="*/ 8 w 25"/>
              <a:gd name="T11" fmla="*/ 0 h 17"/>
              <a:gd name="T12" fmla="*/ 17 w 25"/>
              <a:gd name="T13" fmla="*/ 0 h 17"/>
              <a:gd name="T14" fmla="*/ 21 w 25"/>
              <a:gd name="T15" fmla="*/ 0 h 17"/>
              <a:gd name="T16" fmla="*/ 23 w 25"/>
              <a:gd name="T17" fmla="*/ 0 h 17"/>
              <a:gd name="T18" fmla="*/ 23 w 25"/>
              <a:gd name="T19" fmla="*/ 0 h 17"/>
              <a:gd name="T20" fmla="*/ 25 w 25"/>
              <a:gd name="T21" fmla="*/ 4 h 17"/>
              <a:gd name="T22" fmla="*/ 23 w 25"/>
              <a:gd name="T23" fmla="*/ 4 h 17"/>
              <a:gd name="T24" fmla="*/ 23 w 25"/>
              <a:gd name="T25" fmla="*/ 4 h 17"/>
              <a:gd name="T26" fmla="*/ 21 w 25"/>
              <a:gd name="T27" fmla="*/ 6 h 17"/>
              <a:gd name="T28" fmla="*/ 11 w 25"/>
              <a:gd name="T29" fmla="*/ 8 h 17"/>
              <a:gd name="T30" fmla="*/ 11 w 25"/>
              <a:gd name="T31" fmla="*/ 8 h 17"/>
              <a:gd name="T32" fmla="*/ 11 w 25"/>
              <a:gd name="T33" fmla="*/ 10 h 17"/>
              <a:gd name="T34" fmla="*/ 10 w 25"/>
              <a:gd name="T35" fmla="*/ 14 h 17"/>
              <a:gd name="T36" fmla="*/ 10 w 25"/>
              <a:gd name="T37" fmla="*/ 14 h 17"/>
              <a:gd name="T38" fmla="*/ 8 w 25"/>
              <a:gd name="T39" fmla="*/ 14 h 17"/>
              <a:gd name="T40" fmla="*/ 4 w 25"/>
              <a:gd name="T41" fmla="*/ 17 h 17"/>
              <a:gd name="T42" fmla="*/ 4 w 25"/>
              <a:gd name="T43" fmla="*/ 17 h 17"/>
              <a:gd name="T44" fmla="*/ 2 w 25"/>
              <a:gd name="T45" fmla="*/ 17 h 17"/>
              <a:gd name="T46" fmla="*/ 0 w 25"/>
              <a:gd name="T47" fmla="*/ 16 h 17"/>
              <a:gd name="T48" fmla="*/ 0 w 25"/>
              <a:gd name="T49" fmla="*/ 14 h 17"/>
              <a:gd name="T50" fmla="*/ 0 w 25"/>
              <a:gd name="T51" fmla="*/ 14 h 17"/>
              <a:gd name="T52" fmla="*/ 2 w 25"/>
              <a:gd name="T53" fmla="*/ 10 h 17"/>
              <a:gd name="T54" fmla="*/ 4 w 25"/>
              <a:gd name="T55" fmla="*/ 8 h 17"/>
              <a:gd name="T56" fmla="*/ 4 w 25"/>
              <a:gd name="T57" fmla="*/ 8 h 17"/>
              <a:gd name="T58" fmla="*/ 4 w 25"/>
              <a:gd name="T59" fmla="*/ 8 h 17"/>
              <a:gd name="T60" fmla="*/ 4 w 25"/>
              <a:gd name="T61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17">
                <a:moveTo>
                  <a:pt x="4" y="8"/>
                </a:moveTo>
                <a:lnTo>
                  <a:pt x="4" y="8"/>
                </a:lnTo>
                <a:lnTo>
                  <a:pt x="8" y="4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17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4"/>
                </a:lnTo>
                <a:lnTo>
                  <a:pt x="23" y="4"/>
                </a:lnTo>
                <a:lnTo>
                  <a:pt x="23" y="4"/>
                </a:lnTo>
                <a:lnTo>
                  <a:pt x="21" y="6"/>
                </a:lnTo>
                <a:lnTo>
                  <a:pt x="11" y="8"/>
                </a:lnTo>
                <a:lnTo>
                  <a:pt x="11" y="8"/>
                </a:lnTo>
                <a:lnTo>
                  <a:pt x="11" y="10"/>
                </a:lnTo>
                <a:lnTo>
                  <a:pt x="10" y="14"/>
                </a:lnTo>
                <a:lnTo>
                  <a:pt x="10" y="14"/>
                </a:lnTo>
                <a:lnTo>
                  <a:pt x="8" y="14"/>
                </a:lnTo>
                <a:lnTo>
                  <a:pt x="4" y="17"/>
                </a:lnTo>
                <a:lnTo>
                  <a:pt x="4" y="17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2" y="10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62" name="Freeform 60">
            <a:extLst>
              <a:ext uri="{FF2B5EF4-FFF2-40B4-BE49-F238E27FC236}">
                <a16:creationId xmlns:a16="http://schemas.microsoft.com/office/drawing/2014/main" id="{467598A0-A880-9F44-8E98-CCC7AD2D687A}"/>
              </a:ext>
            </a:extLst>
          </p:cNvPr>
          <p:cNvSpPr>
            <a:spLocks/>
          </p:cNvSpPr>
          <p:nvPr userDrawn="1"/>
        </p:nvSpPr>
        <p:spPr bwMode="auto">
          <a:xfrm>
            <a:off x="9619401" y="5584301"/>
            <a:ext cx="46643" cy="26992"/>
          </a:xfrm>
          <a:custGeom>
            <a:avLst/>
            <a:gdLst>
              <a:gd name="T0" fmla="*/ 4 w 25"/>
              <a:gd name="T1" fmla="*/ 8 h 17"/>
              <a:gd name="T2" fmla="*/ 4 w 25"/>
              <a:gd name="T3" fmla="*/ 8 h 17"/>
              <a:gd name="T4" fmla="*/ 8 w 25"/>
              <a:gd name="T5" fmla="*/ 4 h 17"/>
              <a:gd name="T6" fmla="*/ 8 w 25"/>
              <a:gd name="T7" fmla="*/ 2 h 17"/>
              <a:gd name="T8" fmla="*/ 8 w 25"/>
              <a:gd name="T9" fmla="*/ 0 h 17"/>
              <a:gd name="T10" fmla="*/ 8 w 25"/>
              <a:gd name="T11" fmla="*/ 0 h 17"/>
              <a:gd name="T12" fmla="*/ 17 w 25"/>
              <a:gd name="T13" fmla="*/ 0 h 17"/>
              <a:gd name="T14" fmla="*/ 21 w 25"/>
              <a:gd name="T15" fmla="*/ 0 h 17"/>
              <a:gd name="T16" fmla="*/ 23 w 25"/>
              <a:gd name="T17" fmla="*/ 0 h 17"/>
              <a:gd name="T18" fmla="*/ 23 w 25"/>
              <a:gd name="T19" fmla="*/ 0 h 17"/>
              <a:gd name="T20" fmla="*/ 25 w 25"/>
              <a:gd name="T21" fmla="*/ 4 h 17"/>
              <a:gd name="T22" fmla="*/ 23 w 25"/>
              <a:gd name="T23" fmla="*/ 4 h 17"/>
              <a:gd name="T24" fmla="*/ 23 w 25"/>
              <a:gd name="T25" fmla="*/ 4 h 17"/>
              <a:gd name="T26" fmla="*/ 21 w 25"/>
              <a:gd name="T27" fmla="*/ 6 h 17"/>
              <a:gd name="T28" fmla="*/ 11 w 25"/>
              <a:gd name="T29" fmla="*/ 8 h 17"/>
              <a:gd name="T30" fmla="*/ 11 w 25"/>
              <a:gd name="T31" fmla="*/ 8 h 17"/>
              <a:gd name="T32" fmla="*/ 11 w 25"/>
              <a:gd name="T33" fmla="*/ 10 h 17"/>
              <a:gd name="T34" fmla="*/ 10 w 25"/>
              <a:gd name="T35" fmla="*/ 14 h 17"/>
              <a:gd name="T36" fmla="*/ 10 w 25"/>
              <a:gd name="T37" fmla="*/ 14 h 17"/>
              <a:gd name="T38" fmla="*/ 8 w 25"/>
              <a:gd name="T39" fmla="*/ 14 h 17"/>
              <a:gd name="T40" fmla="*/ 4 w 25"/>
              <a:gd name="T41" fmla="*/ 17 h 17"/>
              <a:gd name="T42" fmla="*/ 4 w 25"/>
              <a:gd name="T43" fmla="*/ 17 h 17"/>
              <a:gd name="T44" fmla="*/ 2 w 25"/>
              <a:gd name="T45" fmla="*/ 17 h 17"/>
              <a:gd name="T46" fmla="*/ 0 w 25"/>
              <a:gd name="T47" fmla="*/ 16 h 17"/>
              <a:gd name="T48" fmla="*/ 0 w 25"/>
              <a:gd name="T49" fmla="*/ 14 h 17"/>
              <a:gd name="T50" fmla="*/ 0 w 25"/>
              <a:gd name="T51" fmla="*/ 14 h 17"/>
              <a:gd name="T52" fmla="*/ 2 w 25"/>
              <a:gd name="T53" fmla="*/ 10 h 17"/>
              <a:gd name="T54" fmla="*/ 4 w 25"/>
              <a:gd name="T55" fmla="*/ 8 h 17"/>
              <a:gd name="T56" fmla="*/ 4 w 25"/>
              <a:gd name="T57" fmla="*/ 8 h 17"/>
              <a:gd name="T58" fmla="*/ 4 w 25"/>
              <a:gd name="T59" fmla="*/ 8 h 17"/>
              <a:gd name="T60" fmla="*/ 4 w 25"/>
              <a:gd name="T61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17">
                <a:moveTo>
                  <a:pt x="4" y="8"/>
                </a:moveTo>
                <a:lnTo>
                  <a:pt x="4" y="8"/>
                </a:lnTo>
                <a:lnTo>
                  <a:pt x="8" y="4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17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5" y="4"/>
                </a:lnTo>
                <a:lnTo>
                  <a:pt x="23" y="4"/>
                </a:lnTo>
                <a:lnTo>
                  <a:pt x="23" y="4"/>
                </a:lnTo>
                <a:lnTo>
                  <a:pt x="21" y="6"/>
                </a:lnTo>
                <a:lnTo>
                  <a:pt x="11" y="8"/>
                </a:lnTo>
                <a:lnTo>
                  <a:pt x="11" y="8"/>
                </a:lnTo>
                <a:lnTo>
                  <a:pt x="11" y="10"/>
                </a:lnTo>
                <a:lnTo>
                  <a:pt x="10" y="14"/>
                </a:lnTo>
                <a:lnTo>
                  <a:pt x="10" y="14"/>
                </a:lnTo>
                <a:lnTo>
                  <a:pt x="8" y="14"/>
                </a:lnTo>
                <a:lnTo>
                  <a:pt x="4" y="17"/>
                </a:lnTo>
                <a:lnTo>
                  <a:pt x="4" y="17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2" y="10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63" name="Freeform 61">
            <a:extLst>
              <a:ext uri="{FF2B5EF4-FFF2-40B4-BE49-F238E27FC236}">
                <a16:creationId xmlns:a16="http://schemas.microsoft.com/office/drawing/2014/main" id="{76A0BA6B-6B2B-EC46-A628-AADE95FEB401}"/>
              </a:ext>
            </a:extLst>
          </p:cNvPr>
          <p:cNvSpPr>
            <a:spLocks/>
          </p:cNvSpPr>
          <p:nvPr userDrawn="1"/>
        </p:nvSpPr>
        <p:spPr bwMode="auto">
          <a:xfrm>
            <a:off x="9294773" y="5623994"/>
            <a:ext cx="138063" cy="107964"/>
          </a:xfrm>
          <a:custGeom>
            <a:avLst/>
            <a:gdLst>
              <a:gd name="T0" fmla="*/ 74 w 74"/>
              <a:gd name="T1" fmla="*/ 53 h 68"/>
              <a:gd name="T2" fmla="*/ 45 w 74"/>
              <a:gd name="T3" fmla="*/ 49 h 68"/>
              <a:gd name="T4" fmla="*/ 32 w 74"/>
              <a:gd name="T5" fmla="*/ 0 h 68"/>
              <a:gd name="T6" fmla="*/ 28 w 74"/>
              <a:gd name="T7" fmla="*/ 4 h 68"/>
              <a:gd name="T8" fmla="*/ 23 w 74"/>
              <a:gd name="T9" fmla="*/ 8 h 68"/>
              <a:gd name="T10" fmla="*/ 19 w 74"/>
              <a:gd name="T11" fmla="*/ 15 h 68"/>
              <a:gd name="T12" fmla="*/ 21 w 74"/>
              <a:gd name="T13" fmla="*/ 17 h 68"/>
              <a:gd name="T14" fmla="*/ 25 w 74"/>
              <a:gd name="T15" fmla="*/ 17 h 68"/>
              <a:gd name="T16" fmla="*/ 28 w 74"/>
              <a:gd name="T17" fmla="*/ 17 h 68"/>
              <a:gd name="T18" fmla="*/ 32 w 74"/>
              <a:gd name="T19" fmla="*/ 19 h 68"/>
              <a:gd name="T20" fmla="*/ 28 w 74"/>
              <a:gd name="T21" fmla="*/ 23 h 68"/>
              <a:gd name="T22" fmla="*/ 27 w 74"/>
              <a:gd name="T23" fmla="*/ 28 h 68"/>
              <a:gd name="T24" fmla="*/ 27 w 74"/>
              <a:gd name="T25" fmla="*/ 30 h 68"/>
              <a:gd name="T26" fmla="*/ 28 w 74"/>
              <a:gd name="T27" fmla="*/ 38 h 68"/>
              <a:gd name="T28" fmla="*/ 25 w 74"/>
              <a:gd name="T29" fmla="*/ 38 h 68"/>
              <a:gd name="T30" fmla="*/ 19 w 74"/>
              <a:gd name="T31" fmla="*/ 36 h 68"/>
              <a:gd name="T32" fmla="*/ 19 w 74"/>
              <a:gd name="T33" fmla="*/ 32 h 68"/>
              <a:gd name="T34" fmla="*/ 19 w 74"/>
              <a:gd name="T35" fmla="*/ 26 h 68"/>
              <a:gd name="T36" fmla="*/ 19 w 74"/>
              <a:gd name="T37" fmla="*/ 25 h 68"/>
              <a:gd name="T38" fmla="*/ 15 w 74"/>
              <a:gd name="T39" fmla="*/ 21 h 68"/>
              <a:gd name="T40" fmla="*/ 13 w 74"/>
              <a:gd name="T41" fmla="*/ 25 h 68"/>
              <a:gd name="T42" fmla="*/ 10 w 74"/>
              <a:gd name="T43" fmla="*/ 34 h 68"/>
              <a:gd name="T44" fmla="*/ 10 w 74"/>
              <a:gd name="T45" fmla="*/ 36 h 68"/>
              <a:gd name="T46" fmla="*/ 8 w 74"/>
              <a:gd name="T47" fmla="*/ 38 h 68"/>
              <a:gd name="T48" fmla="*/ 2 w 74"/>
              <a:gd name="T49" fmla="*/ 40 h 68"/>
              <a:gd name="T50" fmla="*/ 0 w 74"/>
              <a:gd name="T51" fmla="*/ 42 h 68"/>
              <a:gd name="T52" fmla="*/ 4 w 74"/>
              <a:gd name="T53" fmla="*/ 44 h 68"/>
              <a:gd name="T54" fmla="*/ 8 w 74"/>
              <a:gd name="T55" fmla="*/ 42 h 68"/>
              <a:gd name="T56" fmla="*/ 8 w 74"/>
              <a:gd name="T57" fmla="*/ 45 h 68"/>
              <a:gd name="T58" fmla="*/ 8 w 74"/>
              <a:gd name="T59" fmla="*/ 49 h 68"/>
              <a:gd name="T60" fmla="*/ 10 w 74"/>
              <a:gd name="T61" fmla="*/ 51 h 68"/>
              <a:gd name="T62" fmla="*/ 21 w 74"/>
              <a:gd name="T63" fmla="*/ 57 h 68"/>
              <a:gd name="T64" fmla="*/ 21 w 74"/>
              <a:gd name="T65" fmla="*/ 53 h 68"/>
              <a:gd name="T66" fmla="*/ 25 w 74"/>
              <a:gd name="T67" fmla="*/ 49 h 68"/>
              <a:gd name="T68" fmla="*/ 28 w 74"/>
              <a:gd name="T69" fmla="*/ 49 h 68"/>
              <a:gd name="T70" fmla="*/ 27 w 74"/>
              <a:gd name="T71" fmla="*/ 55 h 68"/>
              <a:gd name="T72" fmla="*/ 28 w 74"/>
              <a:gd name="T73" fmla="*/ 61 h 68"/>
              <a:gd name="T74" fmla="*/ 30 w 74"/>
              <a:gd name="T75" fmla="*/ 64 h 68"/>
              <a:gd name="T76" fmla="*/ 36 w 74"/>
              <a:gd name="T77" fmla="*/ 64 h 68"/>
              <a:gd name="T78" fmla="*/ 38 w 74"/>
              <a:gd name="T79" fmla="*/ 61 h 68"/>
              <a:gd name="T80" fmla="*/ 45 w 74"/>
              <a:gd name="T81" fmla="*/ 66 h 68"/>
              <a:gd name="T82" fmla="*/ 51 w 74"/>
              <a:gd name="T83" fmla="*/ 68 h 68"/>
              <a:gd name="T84" fmla="*/ 53 w 74"/>
              <a:gd name="T85" fmla="*/ 66 h 68"/>
              <a:gd name="T86" fmla="*/ 47 w 74"/>
              <a:gd name="T87" fmla="*/ 57 h 68"/>
              <a:gd name="T88" fmla="*/ 53 w 74"/>
              <a:gd name="T89" fmla="*/ 57 h 68"/>
              <a:gd name="T90" fmla="*/ 62 w 74"/>
              <a:gd name="T91" fmla="*/ 55 h 68"/>
              <a:gd name="T92" fmla="*/ 66 w 74"/>
              <a:gd name="T93" fmla="*/ 53 h 68"/>
              <a:gd name="T94" fmla="*/ 74 w 74"/>
              <a:gd name="T95" fmla="*/ 53 h 68"/>
              <a:gd name="T96" fmla="*/ 74 w 74"/>
              <a:gd name="T97" fmla="*/ 5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4" h="68">
                <a:moveTo>
                  <a:pt x="74" y="53"/>
                </a:moveTo>
                <a:lnTo>
                  <a:pt x="74" y="53"/>
                </a:lnTo>
                <a:lnTo>
                  <a:pt x="68" y="49"/>
                </a:lnTo>
                <a:lnTo>
                  <a:pt x="45" y="49"/>
                </a:lnTo>
                <a:lnTo>
                  <a:pt x="44" y="0"/>
                </a:lnTo>
                <a:lnTo>
                  <a:pt x="32" y="0"/>
                </a:lnTo>
                <a:lnTo>
                  <a:pt x="32" y="0"/>
                </a:lnTo>
                <a:lnTo>
                  <a:pt x="28" y="4"/>
                </a:lnTo>
                <a:lnTo>
                  <a:pt x="23" y="8"/>
                </a:lnTo>
                <a:lnTo>
                  <a:pt x="23" y="8"/>
                </a:lnTo>
                <a:lnTo>
                  <a:pt x="19" y="11"/>
                </a:lnTo>
                <a:lnTo>
                  <a:pt x="19" y="15"/>
                </a:lnTo>
                <a:lnTo>
                  <a:pt x="19" y="15"/>
                </a:lnTo>
                <a:lnTo>
                  <a:pt x="21" y="17"/>
                </a:lnTo>
                <a:lnTo>
                  <a:pt x="21" y="17"/>
                </a:lnTo>
                <a:lnTo>
                  <a:pt x="25" y="17"/>
                </a:lnTo>
                <a:lnTo>
                  <a:pt x="27" y="17"/>
                </a:lnTo>
                <a:lnTo>
                  <a:pt x="28" y="17"/>
                </a:lnTo>
                <a:lnTo>
                  <a:pt x="32" y="19"/>
                </a:lnTo>
                <a:lnTo>
                  <a:pt x="32" y="19"/>
                </a:lnTo>
                <a:lnTo>
                  <a:pt x="30" y="21"/>
                </a:lnTo>
                <a:lnTo>
                  <a:pt x="28" y="23"/>
                </a:lnTo>
                <a:lnTo>
                  <a:pt x="28" y="25"/>
                </a:lnTo>
                <a:lnTo>
                  <a:pt x="27" y="28"/>
                </a:lnTo>
                <a:lnTo>
                  <a:pt x="27" y="28"/>
                </a:lnTo>
                <a:lnTo>
                  <a:pt x="27" y="30"/>
                </a:lnTo>
                <a:lnTo>
                  <a:pt x="28" y="32"/>
                </a:lnTo>
                <a:lnTo>
                  <a:pt x="28" y="38"/>
                </a:lnTo>
                <a:lnTo>
                  <a:pt x="28" y="38"/>
                </a:lnTo>
                <a:lnTo>
                  <a:pt x="25" y="38"/>
                </a:lnTo>
                <a:lnTo>
                  <a:pt x="21" y="38"/>
                </a:lnTo>
                <a:lnTo>
                  <a:pt x="19" y="36"/>
                </a:lnTo>
                <a:lnTo>
                  <a:pt x="19" y="36"/>
                </a:lnTo>
                <a:lnTo>
                  <a:pt x="19" y="32"/>
                </a:lnTo>
                <a:lnTo>
                  <a:pt x="19" y="30"/>
                </a:lnTo>
                <a:lnTo>
                  <a:pt x="19" y="26"/>
                </a:lnTo>
                <a:lnTo>
                  <a:pt x="19" y="25"/>
                </a:lnTo>
                <a:lnTo>
                  <a:pt x="19" y="25"/>
                </a:lnTo>
                <a:lnTo>
                  <a:pt x="17" y="21"/>
                </a:lnTo>
                <a:lnTo>
                  <a:pt x="15" y="21"/>
                </a:lnTo>
                <a:lnTo>
                  <a:pt x="13" y="23"/>
                </a:lnTo>
                <a:lnTo>
                  <a:pt x="13" y="25"/>
                </a:lnTo>
                <a:lnTo>
                  <a:pt x="11" y="30"/>
                </a:lnTo>
                <a:lnTo>
                  <a:pt x="10" y="34"/>
                </a:lnTo>
                <a:lnTo>
                  <a:pt x="10" y="36"/>
                </a:lnTo>
                <a:lnTo>
                  <a:pt x="10" y="36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2" y="40"/>
                </a:lnTo>
                <a:lnTo>
                  <a:pt x="0" y="42"/>
                </a:lnTo>
                <a:lnTo>
                  <a:pt x="0" y="42"/>
                </a:lnTo>
                <a:lnTo>
                  <a:pt x="2" y="44"/>
                </a:lnTo>
                <a:lnTo>
                  <a:pt x="4" y="44"/>
                </a:lnTo>
                <a:lnTo>
                  <a:pt x="8" y="42"/>
                </a:ln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8" y="47"/>
                </a:lnTo>
                <a:lnTo>
                  <a:pt x="8" y="49"/>
                </a:lnTo>
                <a:lnTo>
                  <a:pt x="8" y="49"/>
                </a:lnTo>
                <a:lnTo>
                  <a:pt x="10" y="51"/>
                </a:lnTo>
                <a:lnTo>
                  <a:pt x="13" y="53"/>
                </a:lnTo>
                <a:lnTo>
                  <a:pt x="21" y="57"/>
                </a:lnTo>
                <a:lnTo>
                  <a:pt x="21" y="57"/>
                </a:lnTo>
                <a:lnTo>
                  <a:pt x="21" y="53"/>
                </a:lnTo>
                <a:lnTo>
                  <a:pt x="23" y="51"/>
                </a:lnTo>
                <a:lnTo>
                  <a:pt x="25" y="49"/>
                </a:lnTo>
                <a:lnTo>
                  <a:pt x="28" y="49"/>
                </a:lnTo>
                <a:lnTo>
                  <a:pt x="28" y="49"/>
                </a:lnTo>
                <a:lnTo>
                  <a:pt x="28" y="53"/>
                </a:lnTo>
                <a:lnTo>
                  <a:pt x="27" y="55"/>
                </a:lnTo>
                <a:lnTo>
                  <a:pt x="27" y="59"/>
                </a:lnTo>
                <a:lnTo>
                  <a:pt x="28" y="61"/>
                </a:lnTo>
                <a:lnTo>
                  <a:pt x="28" y="61"/>
                </a:lnTo>
                <a:lnTo>
                  <a:pt x="30" y="64"/>
                </a:lnTo>
                <a:lnTo>
                  <a:pt x="34" y="64"/>
                </a:lnTo>
                <a:lnTo>
                  <a:pt x="36" y="64"/>
                </a:lnTo>
                <a:lnTo>
                  <a:pt x="38" y="61"/>
                </a:lnTo>
                <a:lnTo>
                  <a:pt x="38" y="61"/>
                </a:lnTo>
                <a:lnTo>
                  <a:pt x="40" y="64"/>
                </a:lnTo>
                <a:lnTo>
                  <a:pt x="45" y="66"/>
                </a:lnTo>
                <a:lnTo>
                  <a:pt x="49" y="68"/>
                </a:lnTo>
                <a:lnTo>
                  <a:pt x="51" y="68"/>
                </a:lnTo>
                <a:lnTo>
                  <a:pt x="53" y="66"/>
                </a:lnTo>
                <a:lnTo>
                  <a:pt x="53" y="66"/>
                </a:lnTo>
                <a:lnTo>
                  <a:pt x="51" y="62"/>
                </a:lnTo>
                <a:lnTo>
                  <a:pt x="47" y="57"/>
                </a:lnTo>
                <a:lnTo>
                  <a:pt x="47" y="57"/>
                </a:lnTo>
                <a:lnTo>
                  <a:pt x="53" y="57"/>
                </a:lnTo>
                <a:lnTo>
                  <a:pt x="57" y="57"/>
                </a:lnTo>
                <a:lnTo>
                  <a:pt x="62" y="55"/>
                </a:lnTo>
                <a:lnTo>
                  <a:pt x="62" y="55"/>
                </a:lnTo>
                <a:lnTo>
                  <a:pt x="66" y="53"/>
                </a:lnTo>
                <a:lnTo>
                  <a:pt x="70" y="53"/>
                </a:lnTo>
                <a:lnTo>
                  <a:pt x="74" y="53"/>
                </a:lnTo>
                <a:lnTo>
                  <a:pt x="74" y="53"/>
                </a:lnTo>
                <a:lnTo>
                  <a:pt x="74" y="53"/>
                </a:lnTo>
                <a:lnTo>
                  <a:pt x="74" y="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64" name="Freeform 62">
            <a:extLst>
              <a:ext uri="{FF2B5EF4-FFF2-40B4-BE49-F238E27FC236}">
                <a16:creationId xmlns:a16="http://schemas.microsoft.com/office/drawing/2014/main" id="{5C194D5D-66A1-BA42-A6C0-BAD795BC9DCD}"/>
              </a:ext>
            </a:extLst>
          </p:cNvPr>
          <p:cNvSpPr>
            <a:spLocks/>
          </p:cNvSpPr>
          <p:nvPr userDrawn="1"/>
        </p:nvSpPr>
        <p:spPr bwMode="auto">
          <a:xfrm>
            <a:off x="9294773" y="5623994"/>
            <a:ext cx="138063" cy="107964"/>
          </a:xfrm>
          <a:custGeom>
            <a:avLst/>
            <a:gdLst>
              <a:gd name="T0" fmla="*/ 74 w 74"/>
              <a:gd name="T1" fmla="*/ 53 h 68"/>
              <a:gd name="T2" fmla="*/ 45 w 74"/>
              <a:gd name="T3" fmla="*/ 49 h 68"/>
              <a:gd name="T4" fmla="*/ 32 w 74"/>
              <a:gd name="T5" fmla="*/ 0 h 68"/>
              <a:gd name="T6" fmla="*/ 28 w 74"/>
              <a:gd name="T7" fmla="*/ 4 h 68"/>
              <a:gd name="T8" fmla="*/ 23 w 74"/>
              <a:gd name="T9" fmla="*/ 8 h 68"/>
              <a:gd name="T10" fmla="*/ 19 w 74"/>
              <a:gd name="T11" fmla="*/ 15 h 68"/>
              <a:gd name="T12" fmla="*/ 21 w 74"/>
              <a:gd name="T13" fmla="*/ 17 h 68"/>
              <a:gd name="T14" fmla="*/ 25 w 74"/>
              <a:gd name="T15" fmla="*/ 17 h 68"/>
              <a:gd name="T16" fmla="*/ 28 w 74"/>
              <a:gd name="T17" fmla="*/ 17 h 68"/>
              <a:gd name="T18" fmla="*/ 32 w 74"/>
              <a:gd name="T19" fmla="*/ 19 h 68"/>
              <a:gd name="T20" fmla="*/ 28 w 74"/>
              <a:gd name="T21" fmla="*/ 23 h 68"/>
              <a:gd name="T22" fmla="*/ 27 w 74"/>
              <a:gd name="T23" fmla="*/ 28 h 68"/>
              <a:gd name="T24" fmla="*/ 27 w 74"/>
              <a:gd name="T25" fmla="*/ 30 h 68"/>
              <a:gd name="T26" fmla="*/ 28 w 74"/>
              <a:gd name="T27" fmla="*/ 38 h 68"/>
              <a:gd name="T28" fmla="*/ 25 w 74"/>
              <a:gd name="T29" fmla="*/ 38 h 68"/>
              <a:gd name="T30" fmla="*/ 19 w 74"/>
              <a:gd name="T31" fmla="*/ 36 h 68"/>
              <a:gd name="T32" fmla="*/ 19 w 74"/>
              <a:gd name="T33" fmla="*/ 32 h 68"/>
              <a:gd name="T34" fmla="*/ 19 w 74"/>
              <a:gd name="T35" fmla="*/ 26 h 68"/>
              <a:gd name="T36" fmla="*/ 19 w 74"/>
              <a:gd name="T37" fmla="*/ 25 h 68"/>
              <a:gd name="T38" fmla="*/ 15 w 74"/>
              <a:gd name="T39" fmla="*/ 21 h 68"/>
              <a:gd name="T40" fmla="*/ 13 w 74"/>
              <a:gd name="T41" fmla="*/ 25 h 68"/>
              <a:gd name="T42" fmla="*/ 10 w 74"/>
              <a:gd name="T43" fmla="*/ 34 h 68"/>
              <a:gd name="T44" fmla="*/ 10 w 74"/>
              <a:gd name="T45" fmla="*/ 36 h 68"/>
              <a:gd name="T46" fmla="*/ 8 w 74"/>
              <a:gd name="T47" fmla="*/ 38 h 68"/>
              <a:gd name="T48" fmla="*/ 2 w 74"/>
              <a:gd name="T49" fmla="*/ 40 h 68"/>
              <a:gd name="T50" fmla="*/ 0 w 74"/>
              <a:gd name="T51" fmla="*/ 42 h 68"/>
              <a:gd name="T52" fmla="*/ 4 w 74"/>
              <a:gd name="T53" fmla="*/ 44 h 68"/>
              <a:gd name="T54" fmla="*/ 8 w 74"/>
              <a:gd name="T55" fmla="*/ 42 h 68"/>
              <a:gd name="T56" fmla="*/ 8 w 74"/>
              <a:gd name="T57" fmla="*/ 45 h 68"/>
              <a:gd name="T58" fmla="*/ 8 w 74"/>
              <a:gd name="T59" fmla="*/ 49 h 68"/>
              <a:gd name="T60" fmla="*/ 10 w 74"/>
              <a:gd name="T61" fmla="*/ 51 h 68"/>
              <a:gd name="T62" fmla="*/ 21 w 74"/>
              <a:gd name="T63" fmla="*/ 57 h 68"/>
              <a:gd name="T64" fmla="*/ 21 w 74"/>
              <a:gd name="T65" fmla="*/ 53 h 68"/>
              <a:gd name="T66" fmla="*/ 25 w 74"/>
              <a:gd name="T67" fmla="*/ 49 h 68"/>
              <a:gd name="T68" fmla="*/ 28 w 74"/>
              <a:gd name="T69" fmla="*/ 49 h 68"/>
              <a:gd name="T70" fmla="*/ 27 w 74"/>
              <a:gd name="T71" fmla="*/ 55 h 68"/>
              <a:gd name="T72" fmla="*/ 28 w 74"/>
              <a:gd name="T73" fmla="*/ 61 h 68"/>
              <a:gd name="T74" fmla="*/ 30 w 74"/>
              <a:gd name="T75" fmla="*/ 64 h 68"/>
              <a:gd name="T76" fmla="*/ 36 w 74"/>
              <a:gd name="T77" fmla="*/ 64 h 68"/>
              <a:gd name="T78" fmla="*/ 38 w 74"/>
              <a:gd name="T79" fmla="*/ 61 h 68"/>
              <a:gd name="T80" fmla="*/ 45 w 74"/>
              <a:gd name="T81" fmla="*/ 66 h 68"/>
              <a:gd name="T82" fmla="*/ 51 w 74"/>
              <a:gd name="T83" fmla="*/ 68 h 68"/>
              <a:gd name="T84" fmla="*/ 53 w 74"/>
              <a:gd name="T85" fmla="*/ 66 h 68"/>
              <a:gd name="T86" fmla="*/ 47 w 74"/>
              <a:gd name="T87" fmla="*/ 57 h 68"/>
              <a:gd name="T88" fmla="*/ 53 w 74"/>
              <a:gd name="T89" fmla="*/ 57 h 68"/>
              <a:gd name="T90" fmla="*/ 62 w 74"/>
              <a:gd name="T91" fmla="*/ 55 h 68"/>
              <a:gd name="T92" fmla="*/ 66 w 74"/>
              <a:gd name="T93" fmla="*/ 53 h 68"/>
              <a:gd name="T94" fmla="*/ 74 w 74"/>
              <a:gd name="T95" fmla="*/ 53 h 68"/>
              <a:gd name="T96" fmla="*/ 74 w 74"/>
              <a:gd name="T97" fmla="*/ 5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4" h="68">
                <a:moveTo>
                  <a:pt x="74" y="53"/>
                </a:moveTo>
                <a:lnTo>
                  <a:pt x="74" y="53"/>
                </a:lnTo>
                <a:lnTo>
                  <a:pt x="68" y="49"/>
                </a:lnTo>
                <a:lnTo>
                  <a:pt x="45" y="49"/>
                </a:lnTo>
                <a:lnTo>
                  <a:pt x="44" y="0"/>
                </a:lnTo>
                <a:lnTo>
                  <a:pt x="32" y="0"/>
                </a:lnTo>
                <a:lnTo>
                  <a:pt x="32" y="0"/>
                </a:lnTo>
                <a:lnTo>
                  <a:pt x="28" y="4"/>
                </a:lnTo>
                <a:lnTo>
                  <a:pt x="23" y="8"/>
                </a:lnTo>
                <a:lnTo>
                  <a:pt x="23" y="8"/>
                </a:lnTo>
                <a:lnTo>
                  <a:pt x="19" y="11"/>
                </a:lnTo>
                <a:lnTo>
                  <a:pt x="19" y="15"/>
                </a:lnTo>
                <a:lnTo>
                  <a:pt x="19" y="15"/>
                </a:lnTo>
                <a:lnTo>
                  <a:pt x="21" y="17"/>
                </a:lnTo>
                <a:lnTo>
                  <a:pt x="21" y="17"/>
                </a:lnTo>
                <a:lnTo>
                  <a:pt x="25" y="17"/>
                </a:lnTo>
                <a:lnTo>
                  <a:pt x="27" y="17"/>
                </a:lnTo>
                <a:lnTo>
                  <a:pt x="28" y="17"/>
                </a:lnTo>
                <a:lnTo>
                  <a:pt x="32" y="19"/>
                </a:lnTo>
                <a:lnTo>
                  <a:pt x="32" y="19"/>
                </a:lnTo>
                <a:lnTo>
                  <a:pt x="30" y="21"/>
                </a:lnTo>
                <a:lnTo>
                  <a:pt x="28" y="23"/>
                </a:lnTo>
                <a:lnTo>
                  <a:pt x="28" y="25"/>
                </a:lnTo>
                <a:lnTo>
                  <a:pt x="27" y="28"/>
                </a:lnTo>
                <a:lnTo>
                  <a:pt x="27" y="28"/>
                </a:lnTo>
                <a:lnTo>
                  <a:pt x="27" y="30"/>
                </a:lnTo>
                <a:lnTo>
                  <a:pt x="28" y="32"/>
                </a:lnTo>
                <a:lnTo>
                  <a:pt x="28" y="38"/>
                </a:lnTo>
                <a:lnTo>
                  <a:pt x="28" y="38"/>
                </a:lnTo>
                <a:lnTo>
                  <a:pt x="25" y="38"/>
                </a:lnTo>
                <a:lnTo>
                  <a:pt x="21" y="38"/>
                </a:lnTo>
                <a:lnTo>
                  <a:pt x="19" y="36"/>
                </a:lnTo>
                <a:lnTo>
                  <a:pt x="19" y="36"/>
                </a:lnTo>
                <a:lnTo>
                  <a:pt x="19" y="32"/>
                </a:lnTo>
                <a:lnTo>
                  <a:pt x="19" y="30"/>
                </a:lnTo>
                <a:lnTo>
                  <a:pt x="19" y="26"/>
                </a:lnTo>
                <a:lnTo>
                  <a:pt x="19" y="25"/>
                </a:lnTo>
                <a:lnTo>
                  <a:pt x="19" y="25"/>
                </a:lnTo>
                <a:lnTo>
                  <a:pt x="17" y="21"/>
                </a:lnTo>
                <a:lnTo>
                  <a:pt x="15" y="21"/>
                </a:lnTo>
                <a:lnTo>
                  <a:pt x="13" y="23"/>
                </a:lnTo>
                <a:lnTo>
                  <a:pt x="13" y="25"/>
                </a:lnTo>
                <a:lnTo>
                  <a:pt x="11" y="30"/>
                </a:lnTo>
                <a:lnTo>
                  <a:pt x="10" y="34"/>
                </a:lnTo>
                <a:lnTo>
                  <a:pt x="10" y="36"/>
                </a:lnTo>
                <a:lnTo>
                  <a:pt x="10" y="36"/>
                </a:lnTo>
                <a:lnTo>
                  <a:pt x="8" y="36"/>
                </a:lnTo>
                <a:lnTo>
                  <a:pt x="8" y="38"/>
                </a:lnTo>
                <a:lnTo>
                  <a:pt x="6" y="40"/>
                </a:lnTo>
                <a:lnTo>
                  <a:pt x="2" y="40"/>
                </a:lnTo>
                <a:lnTo>
                  <a:pt x="0" y="42"/>
                </a:lnTo>
                <a:lnTo>
                  <a:pt x="0" y="42"/>
                </a:lnTo>
                <a:lnTo>
                  <a:pt x="2" y="44"/>
                </a:lnTo>
                <a:lnTo>
                  <a:pt x="4" y="44"/>
                </a:lnTo>
                <a:lnTo>
                  <a:pt x="8" y="42"/>
                </a:ln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8" y="47"/>
                </a:lnTo>
                <a:lnTo>
                  <a:pt x="8" y="49"/>
                </a:lnTo>
                <a:lnTo>
                  <a:pt x="8" y="49"/>
                </a:lnTo>
                <a:lnTo>
                  <a:pt x="10" y="51"/>
                </a:lnTo>
                <a:lnTo>
                  <a:pt x="13" y="53"/>
                </a:lnTo>
                <a:lnTo>
                  <a:pt x="21" y="57"/>
                </a:lnTo>
                <a:lnTo>
                  <a:pt x="21" y="57"/>
                </a:lnTo>
                <a:lnTo>
                  <a:pt x="21" y="53"/>
                </a:lnTo>
                <a:lnTo>
                  <a:pt x="23" y="51"/>
                </a:lnTo>
                <a:lnTo>
                  <a:pt x="25" y="49"/>
                </a:lnTo>
                <a:lnTo>
                  <a:pt x="28" y="49"/>
                </a:lnTo>
                <a:lnTo>
                  <a:pt x="28" y="49"/>
                </a:lnTo>
                <a:lnTo>
                  <a:pt x="28" y="53"/>
                </a:lnTo>
                <a:lnTo>
                  <a:pt x="27" y="55"/>
                </a:lnTo>
                <a:lnTo>
                  <a:pt x="27" y="59"/>
                </a:lnTo>
                <a:lnTo>
                  <a:pt x="28" y="61"/>
                </a:lnTo>
                <a:lnTo>
                  <a:pt x="28" y="61"/>
                </a:lnTo>
                <a:lnTo>
                  <a:pt x="30" y="64"/>
                </a:lnTo>
                <a:lnTo>
                  <a:pt x="34" y="64"/>
                </a:lnTo>
                <a:lnTo>
                  <a:pt x="36" y="64"/>
                </a:lnTo>
                <a:lnTo>
                  <a:pt x="38" y="61"/>
                </a:lnTo>
                <a:lnTo>
                  <a:pt x="38" y="61"/>
                </a:lnTo>
                <a:lnTo>
                  <a:pt x="40" y="64"/>
                </a:lnTo>
                <a:lnTo>
                  <a:pt x="45" y="66"/>
                </a:lnTo>
                <a:lnTo>
                  <a:pt x="49" y="68"/>
                </a:lnTo>
                <a:lnTo>
                  <a:pt x="51" y="68"/>
                </a:lnTo>
                <a:lnTo>
                  <a:pt x="53" y="66"/>
                </a:lnTo>
                <a:lnTo>
                  <a:pt x="53" y="66"/>
                </a:lnTo>
                <a:lnTo>
                  <a:pt x="51" y="62"/>
                </a:lnTo>
                <a:lnTo>
                  <a:pt x="47" y="57"/>
                </a:lnTo>
                <a:lnTo>
                  <a:pt x="47" y="57"/>
                </a:lnTo>
                <a:lnTo>
                  <a:pt x="53" y="57"/>
                </a:lnTo>
                <a:lnTo>
                  <a:pt x="57" y="57"/>
                </a:lnTo>
                <a:lnTo>
                  <a:pt x="62" y="55"/>
                </a:lnTo>
                <a:lnTo>
                  <a:pt x="62" y="55"/>
                </a:lnTo>
                <a:lnTo>
                  <a:pt x="66" y="53"/>
                </a:lnTo>
                <a:lnTo>
                  <a:pt x="70" y="53"/>
                </a:lnTo>
                <a:lnTo>
                  <a:pt x="74" y="53"/>
                </a:lnTo>
                <a:lnTo>
                  <a:pt x="74" y="53"/>
                </a:lnTo>
                <a:lnTo>
                  <a:pt x="74" y="53"/>
                </a:lnTo>
                <a:lnTo>
                  <a:pt x="74" y="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65" name="Freeform 63">
            <a:extLst>
              <a:ext uri="{FF2B5EF4-FFF2-40B4-BE49-F238E27FC236}">
                <a16:creationId xmlns:a16="http://schemas.microsoft.com/office/drawing/2014/main" id="{92B2BEBE-C4C4-8742-AA0E-58DA1B67BBD9}"/>
              </a:ext>
            </a:extLst>
          </p:cNvPr>
          <p:cNvSpPr>
            <a:spLocks/>
          </p:cNvSpPr>
          <p:nvPr userDrawn="1"/>
        </p:nvSpPr>
        <p:spPr bwMode="auto">
          <a:xfrm>
            <a:off x="9192155" y="4587232"/>
            <a:ext cx="229480" cy="1090744"/>
          </a:xfrm>
          <a:custGeom>
            <a:avLst/>
            <a:gdLst>
              <a:gd name="T0" fmla="*/ 21 w 123"/>
              <a:gd name="T1" fmla="*/ 619 h 687"/>
              <a:gd name="T2" fmla="*/ 27 w 123"/>
              <a:gd name="T3" fmla="*/ 628 h 687"/>
              <a:gd name="T4" fmla="*/ 34 w 123"/>
              <a:gd name="T5" fmla="*/ 634 h 687"/>
              <a:gd name="T6" fmla="*/ 40 w 123"/>
              <a:gd name="T7" fmla="*/ 640 h 687"/>
              <a:gd name="T8" fmla="*/ 25 w 123"/>
              <a:gd name="T9" fmla="*/ 649 h 687"/>
              <a:gd name="T10" fmla="*/ 34 w 123"/>
              <a:gd name="T11" fmla="*/ 653 h 687"/>
              <a:gd name="T12" fmla="*/ 46 w 123"/>
              <a:gd name="T13" fmla="*/ 653 h 687"/>
              <a:gd name="T14" fmla="*/ 36 w 123"/>
              <a:gd name="T15" fmla="*/ 657 h 687"/>
              <a:gd name="T16" fmla="*/ 34 w 123"/>
              <a:gd name="T17" fmla="*/ 668 h 687"/>
              <a:gd name="T18" fmla="*/ 46 w 123"/>
              <a:gd name="T19" fmla="*/ 664 h 687"/>
              <a:gd name="T20" fmla="*/ 61 w 123"/>
              <a:gd name="T21" fmla="*/ 662 h 687"/>
              <a:gd name="T22" fmla="*/ 46 w 123"/>
              <a:gd name="T23" fmla="*/ 670 h 687"/>
              <a:gd name="T24" fmla="*/ 38 w 123"/>
              <a:gd name="T25" fmla="*/ 676 h 687"/>
              <a:gd name="T26" fmla="*/ 34 w 123"/>
              <a:gd name="T27" fmla="*/ 685 h 687"/>
              <a:gd name="T28" fmla="*/ 49 w 123"/>
              <a:gd name="T29" fmla="*/ 685 h 687"/>
              <a:gd name="T30" fmla="*/ 61 w 123"/>
              <a:gd name="T31" fmla="*/ 685 h 687"/>
              <a:gd name="T32" fmla="*/ 66 w 123"/>
              <a:gd name="T33" fmla="*/ 664 h 687"/>
              <a:gd name="T34" fmla="*/ 87 w 123"/>
              <a:gd name="T35" fmla="*/ 642 h 687"/>
              <a:gd name="T36" fmla="*/ 30 w 123"/>
              <a:gd name="T37" fmla="*/ 596 h 687"/>
              <a:gd name="T38" fmla="*/ 46 w 123"/>
              <a:gd name="T39" fmla="*/ 547 h 687"/>
              <a:gd name="T40" fmla="*/ 53 w 123"/>
              <a:gd name="T41" fmla="*/ 488 h 687"/>
              <a:gd name="T42" fmla="*/ 55 w 123"/>
              <a:gd name="T43" fmla="*/ 436 h 687"/>
              <a:gd name="T44" fmla="*/ 68 w 123"/>
              <a:gd name="T45" fmla="*/ 373 h 687"/>
              <a:gd name="T46" fmla="*/ 83 w 123"/>
              <a:gd name="T47" fmla="*/ 273 h 687"/>
              <a:gd name="T48" fmla="*/ 85 w 123"/>
              <a:gd name="T49" fmla="*/ 186 h 687"/>
              <a:gd name="T50" fmla="*/ 102 w 123"/>
              <a:gd name="T51" fmla="*/ 139 h 687"/>
              <a:gd name="T52" fmla="*/ 108 w 123"/>
              <a:gd name="T53" fmla="*/ 61 h 687"/>
              <a:gd name="T54" fmla="*/ 85 w 123"/>
              <a:gd name="T55" fmla="*/ 0 h 687"/>
              <a:gd name="T56" fmla="*/ 78 w 123"/>
              <a:gd name="T57" fmla="*/ 38 h 687"/>
              <a:gd name="T58" fmla="*/ 78 w 123"/>
              <a:gd name="T59" fmla="*/ 65 h 687"/>
              <a:gd name="T60" fmla="*/ 76 w 123"/>
              <a:gd name="T61" fmla="*/ 101 h 687"/>
              <a:gd name="T62" fmla="*/ 72 w 123"/>
              <a:gd name="T63" fmla="*/ 129 h 687"/>
              <a:gd name="T64" fmla="*/ 70 w 123"/>
              <a:gd name="T65" fmla="*/ 159 h 687"/>
              <a:gd name="T66" fmla="*/ 65 w 123"/>
              <a:gd name="T67" fmla="*/ 180 h 687"/>
              <a:gd name="T68" fmla="*/ 61 w 123"/>
              <a:gd name="T69" fmla="*/ 203 h 687"/>
              <a:gd name="T70" fmla="*/ 57 w 123"/>
              <a:gd name="T71" fmla="*/ 231 h 687"/>
              <a:gd name="T72" fmla="*/ 55 w 123"/>
              <a:gd name="T73" fmla="*/ 280 h 687"/>
              <a:gd name="T74" fmla="*/ 44 w 123"/>
              <a:gd name="T75" fmla="*/ 318 h 687"/>
              <a:gd name="T76" fmla="*/ 32 w 123"/>
              <a:gd name="T77" fmla="*/ 341 h 687"/>
              <a:gd name="T78" fmla="*/ 30 w 123"/>
              <a:gd name="T79" fmla="*/ 356 h 687"/>
              <a:gd name="T80" fmla="*/ 34 w 123"/>
              <a:gd name="T81" fmla="*/ 381 h 687"/>
              <a:gd name="T82" fmla="*/ 27 w 123"/>
              <a:gd name="T83" fmla="*/ 405 h 687"/>
              <a:gd name="T84" fmla="*/ 21 w 123"/>
              <a:gd name="T85" fmla="*/ 434 h 687"/>
              <a:gd name="T86" fmla="*/ 19 w 123"/>
              <a:gd name="T87" fmla="*/ 460 h 687"/>
              <a:gd name="T88" fmla="*/ 29 w 123"/>
              <a:gd name="T89" fmla="*/ 458 h 687"/>
              <a:gd name="T90" fmla="*/ 30 w 123"/>
              <a:gd name="T91" fmla="*/ 434 h 687"/>
              <a:gd name="T92" fmla="*/ 36 w 123"/>
              <a:gd name="T93" fmla="*/ 426 h 687"/>
              <a:gd name="T94" fmla="*/ 40 w 123"/>
              <a:gd name="T95" fmla="*/ 443 h 687"/>
              <a:gd name="T96" fmla="*/ 36 w 123"/>
              <a:gd name="T97" fmla="*/ 473 h 687"/>
              <a:gd name="T98" fmla="*/ 34 w 123"/>
              <a:gd name="T99" fmla="*/ 492 h 687"/>
              <a:gd name="T100" fmla="*/ 30 w 123"/>
              <a:gd name="T101" fmla="*/ 513 h 687"/>
              <a:gd name="T102" fmla="*/ 19 w 123"/>
              <a:gd name="T103" fmla="*/ 505 h 687"/>
              <a:gd name="T104" fmla="*/ 6 w 123"/>
              <a:gd name="T105" fmla="*/ 523 h 687"/>
              <a:gd name="T106" fmla="*/ 15 w 123"/>
              <a:gd name="T107" fmla="*/ 530 h 687"/>
              <a:gd name="T108" fmla="*/ 19 w 123"/>
              <a:gd name="T109" fmla="*/ 547 h 687"/>
              <a:gd name="T110" fmla="*/ 25 w 123"/>
              <a:gd name="T111" fmla="*/ 557 h 687"/>
              <a:gd name="T112" fmla="*/ 6 w 123"/>
              <a:gd name="T113" fmla="*/ 557 h 687"/>
              <a:gd name="T114" fmla="*/ 6 w 123"/>
              <a:gd name="T115" fmla="*/ 572 h 687"/>
              <a:gd name="T116" fmla="*/ 4 w 123"/>
              <a:gd name="T117" fmla="*/ 585 h 687"/>
              <a:gd name="T118" fmla="*/ 10 w 123"/>
              <a:gd name="T119" fmla="*/ 592 h 687"/>
              <a:gd name="T120" fmla="*/ 15 w 123"/>
              <a:gd name="T121" fmla="*/ 608 h 687"/>
              <a:gd name="T122" fmla="*/ 10 w 123"/>
              <a:gd name="T123" fmla="*/ 613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3" h="687">
                <a:moveTo>
                  <a:pt x="10" y="623"/>
                </a:moveTo>
                <a:lnTo>
                  <a:pt x="10" y="623"/>
                </a:lnTo>
                <a:lnTo>
                  <a:pt x="13" y="623"/>
                </a:lnTo>
                <a:lnTo>
                  <a:pt x="15" y="623"/>
                </a:lnTo>
                <a:lnTo>
                  <a:pt x="19" y="621"/>
                </a:lnTo>
                <a:lnTo>
                  <a:pt x="19" y="621"/>
                </a:lnTo>
                <a:lnTo>
                  <a:pt x="21" y="619"/>
                </a:lnTo>
                <a:lnTo>
                  <a:pt x="23" y="619"/>
                </a:lnTo>
                <a:lnTo>
                  <a:pt x="23" y="619"/>
                </a:lnTo>
                <a:lnTo>
                  <a:pt x="23" y="621"/>
                </a:lnTo>
                <a:lnTo>
                  <a:pt x="25" y="623"/>
                </a:lnTo>
                <a:lnTo>
                  <a:pt x="25" y="623"/>
                </a:lnTo>
                <a:lnTo>
                  <a:pt x="27" y="628"/>
                </a:lnTo>
                <a:lnTo>
                  <a:pt x="27" y="628"/>
                </a:lnTo>
                <a:lnTo>
                  <a:pt x="27" y="630"/>
                </a:lnTo>
                <a:lnTo>
                  <a:pt x="29" y="634"/>
                </a:lnTo>
                <a:lnTo>
                  <a:pt x="29" y="634"/>
                </a:lnTo>
                <a:lnTo>
                  <a:pt x="30" y="636"/>
                </a:lnTo>
                <a:lnTo>
                  <a:pt x="30" y="636"/>
                </a:lnTo>
                <a:lnTo>
                  <a:pt x="34" y="634"/>
                </a:lnTo>
                <a:lnTo>
                  <a:pt x="34" y="634"/>
                </a:lnTo>
                <a:lnTo>
                  <a:pt x="36" y="632"/>
                </a:lnTo>
                <a:lnTo>
                  <a:pt x="36" y="632"/>
                </a:lnTo>
                <a:lnTo>
                  <a:pt x="38" y="634"/>
                </a:lnTo>
                <a:lnTo>
                  <a:pt x="38" y="634"/>
                </a:lnTo>
                <a:lnTo>
                  <a:pt x="40" y="638"/>
                </a:lnTo>
                <a:lnTo>
                  <a:pt x="40" y="638"/>
                </a:lnTo>
                <a:lnTo>
                  <a:pt x="40" y="640"/>
                </a:lnTo>
                <a:lnTo>
                  <a:pt x="38" y="642"/>
                </a:lnTo>
                <a:lnTo>
                  <a:pt x="36" y="644"/>
                </a:lnTo>
                <a:lnTo>
                  <a:pt x="30" y="644"/>
                </a:lnTo>
                <a:lnTo>
                  <a:pt x="29" y="645"/>
                </a:lnTo>
                <a:lnTo>
                  <a:pt x="29" y="645"/>
                </a:lnTo>
                <a:lnTo>
                  <a:pt x="25" y="647"/>
                </a:lnTo>
                <a:lnTo>
                  <a:pt x="25" y="649"/>
                </a:lnTo>
                <a:lnTo>
                  <a:pt x="25" y="651"/>
                </a:lnTo>
                <a:lnTo>
                  <a:pt x="25" y="651"/>
                </a:lnTo>
                <a:lnTo>
                  <a:pt x="25" y="651"/>
                </a:lnTo>
                <a:lnTo>
                  <a:pt x="27" y="653"/>
                </a:lnTo>
                <a:lnTo>
                  <a:pt x="30" y="653"/>
                </a:lnTo>
                <a:lnTo>
                  <a:pt x="30" y="653"/>
                </a:lnTo>
                <a:lnTo>
                  <a:pt x="34" y="653"/>
                </a:lnTo>
                <a:lnTo>
                  <a:pt x="38" y="651"/>
                </a:lnTo>
                <a:lnTo>
                  <a:pt x="38" y="651"/>
                </a:lnTo>
                <a:lnTo>
                  <a:pt x="44" y="651"/>
                </a:lnTo>
                <a:lnTo>
                  <a:pt x="46" y="651"/>
                </a:lnTo>
                <a:lnTo>
                  <a:pt x="46" y="651"/>
                </a:lnTo>
                <a:lnTo>
                  <a:pt x="46" y="653"/>
                </a:lnTo>
                <a:lnTo>
                  <a:pt x="46" y="653"/>
                </a:lnTo>
                <a:lnTo>
                  <a:pt x="46" y="655"/>
                </a:lnTo>
                <a:lnTo>
                  <a:pt x="42" y="655"/>
                </a:lnTo>
                <a:lnTo>
                  <a:pt x="38" y="655"/>
                </a:lnTo>
                <a:lnTo>
                  <a:pt x="38" y="655"/>
                </a:lnTo>
                <a:lnTo>
                  <a:pt x="38" y="655"/>
                </a:lnTo>
                <a:lnTo>
                  <a:pt x="36" y="657"/>
                </a:lnTo>
                <a:lnTo>
                  <a:pt x="36" y="657"/>
                </a:lnTo>
                <a:lnTo>
                  <a:pt x="34" y="657"/>
                </a:lnTo>
                <a:lnTo>
                  <a:pt x="32" y="659"/>
                </a:lnTo>
                <a:lnTo>
                  <a:pt x="32" y="659"/>
                </a:lnTo>
                <a:lnTo>
                  <a:pt x="30" y="661"/>
                </a:lnTo>
                <a:lnTo>
                  <a:pt x="30" y="664"/>
                </a:lnTo>
                <a:lnTo>
                  <a:pt x="30" y="666"/>
                </a:lnTo>
                <a:lnTo>
                  <a:pt x="34" y="668"/>
                </a:lnTo>
                <a:lnTo>
                  <a:pt x="34" y="668"/>
                </a:lnTo>
                <a:lnTo>
                  <a:pt x="36" y="668"/>
                </a:lnTo>
                <a:lnTo>
                  <a:pt x="38" y="668"/>
                </a:lnTo>
                <a:lnTo>
                  <a:pt x="40" y="668"/>
                </a:lnTo>
                <a:lnTo>
                  <a:pt x="44" y="666"/>
                </a:lnTo>
                <a:lnTo>
                  <a:pt x="44" y="666"/>
                </a:lnTo>
                <a:lnTo>
                  <a:pt x="46" y="664"/>
                </a:lnTo>
                <a:lnTo>
                  <a:pt x="51" y="661"/>
                </a:lnTo>
                <a:lnTo>
                  <a:pt x="51" y="661"/>
                </a:lnTo>
                <a:lnTo>
                  <a:pt x="57" y="659"/>
                </a:lnTo>
                <a:lnTo>
                  <a:pt x="61" y="659"/>
                </a:lnTo>
                <a:lnTo>
                  <a:pt x="61" y="659"/>
                </a:lnTo>
                <a:lnTo>
                  <a:pt x="61" y="661"/>
                </a:lnTo>
                <a:lnTo>
                  <a:pt x="61" y="662"/>
                </a:lnTo>
                <a:lnTo>
                  <a:pt x="57" y="664"/>
                </a:lnTo>
                <a:lnTo>
                  <a:pt x="55" y="664"/>
                </a:lnTo>
                <a:lnTo>
                  <a:pt x="51" y="666"/>
                </a:lnTo>
                <a:lnTo>
                  <a:pt x="51" y="666"/>
                </a:lnTo>
                <a:lnTo>
                  <a:pt x="49" y="666"/>
                </a:lnTo>
                <a:lnTo>
                  <a:pt x="48" y="668"/>
                </a:lnTo>
                <a:lnTo>
                  <a:pt x="46" y="670"/>
                </a:lnTo>
                <a:lnTo>
                  <a:pt x="42" y="670"/>
                </a:lnTo>
                <a:lnTo>
                  <a:pt x="42" y="670"/>
                </a:lnTo>
                <a:lnTo>
                  <a:pt x="42" y="672"/>
                </a:lnTo>
                <a:lnTo>
                  <a:pt x="42" y="672"/>
                </a:lnTo>
                <a:lnTo>
                  <a:pt x="42" y="676"/>
                </a:lnTo>
                <a:lnTo>
                  <a:pt x="42" y="676"/>
                </a:lnTo>
                <a:lnTo>
                  <a:pt x="38" y="676"/>
                </a:lnTo>
                <a:lnTo>
                  <a:pt x="34" y="678"/>
                </a:lnTo>
                <a:lnTo>
                  <a:pt x="32" y="678"/>
                </a:lnTo>
                <a:lnTo>
                  <a:pt x="30" y="679"/>
                </a:lnTo>
                <a:lnTo>
                  <a:pt x="30" y="681"/>
                </a:lnTo>
                <a:lnTo>
                  <a:pt x="32" y="683"/>
                </a:lnTo>
                <a:lnTo>
                  <a:pt x="32" y="683"/>
                </a:lnTo>
                <a:lnTo>
                  <a:pt x="34" y="685"/>
                </a:lnTo>
                <a:lnTo>
                  <a:pt x="38" y="687"/>
                </a:lnTo>
                <a:lnTo>
                  <a:pt x="40" y="687"/>
                </a:lnTo>
                <a:lnTo>
                  <a:pt x="44" y="687"/>
                </a:lnTo>
                <a:lnTo>
                  <a:pt x="44" y="687"/>
                </a:lnTo>
                <a:lnTo>
                  <a:pt x="46" y="687"/>
                </a:lnTo>
                <a:lnTo>
                  <a:pt x="48" y="685"/>
                </a:lnTo>
                <a:lnTo>
                  <a:pt x="49" y="685"/>
                </a:lnTo>
                <a:lnTo>
                  <a:pt x="51" y="685"/>
                </a:lnTo>
                <a:lnTo>
                  <a:pt x="51" y="685"/>
                </a:lnTo>
                <a:lnTo>
                  <a:pt x="55" y="687"/>
                </a:lnTo>
                <a:lnTo>
                  <a:pt x="57" y="687"/>
                </a:lnTo>
                <a:lnTo>
                  <a:pt x="59" y="687"/>
                </a:lnTo>
                <a:lnTo>
                  <a:pt x="61" y="685"/>
                </a:lnTo>
                <a:lnTo>
                  <a:pt x="61" y="685"/>
                </a:lnTo>
                <a:lnTo>
                  <a:pt x="61" y="683"/>
                </a:lnTo>
                <a:lnTo>
                  <a:pt x="65" y="679"/>
                </a:lnTo>
                <a:lnTo>
                  <a:pt x="65" y="679"/>
                </a:lnTo>
                <a:lnTo>
                  <a:pt x="65" y="676"/>
                </a:lnTo>
                <a:lnTo>
                  <a:pt x="65" y="670"/>
                </a:lnTo>
                <a:lnTo>
                  <a:pt x="65" y="670"/>
                </a:lnTo>
                <a:lnTo>
                  <a:pt x="66" y="664"/>
                </a:lnTo>
                <a:lnTo>
                  <a:pt x="66" y="661"/>
                </a:lnTo>
                <a:lnTo>
                  <a:pt x="68" y="659"/>
                </a:lnTo>
                <a:lnTo>
                  <a:pt x="68" y="659"/>
                </a:lnTo>
                <a:lnTo>
                  <a:pt x="76" y="655"/>
                </a:lnTo>
                <a:lnTo>
                  <a:pt x="76" y="655"/>
                </a:lnTo>
                <a:lnTo>
                  <a:pt x="87" y="645"/>
                </a:lnTo>
                <a:lnTo>
                  <a:pt x="87" y="642"/>
                </a:lnTo>
                <a:lnTo>
                  <a:pt x="49" y="642"/>
                </a:lnTo>
                <a:lnTo>
                  <a:pt x="49" y="636"/>
                </a:lnTo>
                <a:lnTo>
                  <a:pt x="48" y="632"/>
                </a:lnTo>
                <a:lnTo>
                  <a:pt x="48" y="610"/>
                </a:lnTo>
                <a:lnTo>
                  <a:pt x="36" y="611"/>
                </a:lnTo>
                <a:lnTo>
                  <a:pt x="36" y="602"/>
                </a:lnTo>
                <a:lnTo>
                  <a:pt x="30" y="596"/>
                </a:lnTo>
                <a:lnTo>
                  <a:pt x="30" y="585"/>
                </a:lnTo>
                <a:lnTo>
                  <a:pt x="38" y="579"/>
                </a:lnTo>
                <a:lnTo>
                  <a:pt x="44" y="572"/>
                </a:lnTo>
                <a:lnTo>
                  <a:pt x="44" y="566"/>
                </a:lnTo>
                <a:lnTo>
                  <a:pt x="49" y="562"/>
                </a:lnTo>
                <a:lnTo>
                  <a:pt x="46" y="557"/>
                </a:lnTo>
                <a:lnTo>
                  <a:pt x="46" y="547"/>
                </a:lnTo>
                <a:lnTo>
                  <a:pt x="53" y="540"/>
                </a:lnTo>
                <a:lnTo>
                  <a:pt x="53" y="530"/>
                </a:lnTo>
                <a:lnTo>
                  <a:pt x="57" y="530"/>
                </a:lnTo>
                <a:lnTo>
                  <a:pt x="57" y="523"/>
                </a:lnTo>
                <a:lnTo>
                  <a:pt x="55" y="505"/>
                </a:lnTo>
                <a:lnTo>
                  <a:pt x="61" y="498"/>
                </a:lnTo>
                <a:lnTo>
                  <a:pt x="53" y="488"/>
                </a:lnTo>
                <a:lnTo>
                  <a:pt x="63" y="488"/>
                </a:lnTo>
                <a:lnTo>
                  <a:pt x="63" y="485"/>
                </a:lnTo>
                <a:lnTo>
                  <a:pt x="57" y="477"/>
                </a:lnTo>
                <a:lnTo>
                  <a:pt x="57" y="458"/>
                </a:lnTo>
                <a:lnTo>
                  <a:pt x="49" y="456"/>
                </a:lnTo>
                <a:lnTo>
                  <a:pt x="49" y="439"/>
                </a:lnTo>
                <a:lnTo>
                  <a:pt x="55" y="436"/>
                </a:lnTo>
                <a:lnTo>
                  <a:pt x="53" y="411"/>
                </a:lnTo>
                <a:lnTo>
                  <a:pt x="57" y="407"/>
                </a:lnTo>
                <a:lnTo>
                  <a:pt x="57" y="407"/>
                </a:lnTo>
                <a:lnTo>
                  <a:pt x="57" y="390"/>
                </a:lnTo>
                <a:lnTo>
                  <a:pt x="61" y="388"/>
                </a:lnTo>
                <a:lnTo>
                  <a:pt x="61" y="373"/>
                </a:lnTo>
                <a:lnTo>
                  <a:pt x="68" y="373"/>
                </a:lnTo>
                <a:lnTo>
                  <a:pt x="68" y="366"/>
                </a:lnTo>
                <a:lnTo>
                  <a:pt x="65" y="354"/>
                </a:lnTo>
                <a:lnTo>
                  <a:pt x="66" y="331"/>
                </a:lnTo>
                <a:lnTo>
                  <a:pt x="74" y="326"/>
                </a:lnTo>
                <a:lnTo>
                  <a:pt x="74" y="305"/>
                </a:lnTo>
                <a:lnTo>
                  <a:pt x="80" y="290"/>
                </a:lnTo>
                <a:lnTo>
                  <a:pt x="83" y="273"/>
                </a:lnTo>
                <a:lnTo>
                  <a:pt x="80" y="267"/>
                </a:lnTo>
                <a:lnTo>
                  <a:pt x="72" y="237"/>
                </a:lnTo>
                <a:lnTo>
                  <a:pt x="76" y="231"/>
                </a:lnTo>
                <a:lnTo>
                  <a:pt x="76" y="224"/>
                </a:lnTo>
                <a:lnTo>
                  <a:pt x="80" y="218"/>
                </a:lnTo>
                <a:lnTo>
                  <a:pt x="80" y="201"/>
                </a:lnTo>
                <a:lnTo>
                  <a:pt x="85" y="186"/>
                </a:lnTo>
                <a:lnTo>
                  <a:pt x="95" y="174"/>
                </a:lnTo>
                <a:lnTo>
                  <a:pt x="95" y="161"/>
                </a:lnTo>
                <a:lnTo>
                  <a:pt x="104" y="161"/>
                </a:lnTo>
                <a:lnTo>
                  <a:pt x="104" y="156"/>
                </a:lnTo>
                <a:lnTo>
                  <a:pt x="99" y="152"/>
                </a:lnTo>
                <a:lnTo>
                  <a:pt x="102" y="146"/>
                </a:lnTo>
                <a:lnTo>
                  <a:pt x="102" y="139"/>
                </a:lnTo>
                <a:lnTo>
                  <a:pt x="102" y="120"/>
                </a:lnTo>
                <a:lnTo>
                  <a:pt x="119" y="110"/>
                </a:lnTo>
                <a:lnTo>
                  <a:pt x="123" y="89"/>
                </a:lnTo>
                <a:lnTo>
                  <a:pt x="112" y="89"/>
                </a:lnTo>
                <a:lnTo>
                  <a:pt x="112" y="76"/>
                </a:lnTo>
                <a:lnTo>
                  <a:pt x="108" y="72"/>
                </a:lnTo>
                <a:lnTo>
                  <a:pt x="108" y="61"/>
                </a:lnTo>
                <a:lnTo>
                  <a:pt x="99" y="48"/>
                </a:lnTo>
                <a:lnTo>
                  <a:pt x="102" y="31"/>
                </a:lnTo>
                <a:lnTo>
                  <a:pt x="99" y="27"/>
                </a:lnTo>
                <a:lnTo>
                  <a:pt x="95" y="21"/>
                </a:lnTo>
                <a:lnTo>
                  <a:pt x="95" y="8"/>
                </a:lnTo>
                <a:lnTo>
                  <a:pt x="91" y="0"/>
                </a:lnTo>
                <a:lnTo>
                  <a:pt x="85" y="0"/>
                </a:lnTo>
                <a:lnTo>
                  <a:pt x="85" y="10"/>
                </a:lnTo>
                <a:lnTo>
                  <a:pt x="76" y="14"/>
                </a:lnTo>
                <a:lnTo>
                  <a:pt x="76" y="14"/>
                </a:lnTo>
                <a:lnTo>
                  <a:pt x="76" y="19"/>
                </a:lnTo>
                <a:lnTo>
                  <a:pt x="76" y="25"/>
                </a:lnTo>
                <a:lnTo>
                  <a:pt x="78" y="38"/>
                </a:lnTo>
                <a:lnTo>
                  <a:pt x="78" y="38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52"/>
                </a:lnTo>
                <a:lnTo>
                  <a:pt x="78" y="57"/>
                </a:lnTo>
                <a:lnTo>
                  <a:pt x="78" y="57"/>
                </a:lnTo>
                <a:lnTo>
                  <a:pt x="78" y="65"/>
                </a:lnTo>
                <a:lnTo>
                  <a:pt x="78" y="72"/>
                </a:lnTo>
                <a:lnTo>
                  <a:pt x="78" y="72"/>
                </a:lnTo>
                <a:lnTo>
                  <a:pt x="78" y="82"/>
                </a:lnTo>
                <a:lnTo>
                  <a:pt x="78" y="82"/>
                </a:lnTo>
                <a:lnTo>
                  <a:pt x="78" y="95"/>
                </a:lnTo>
                <a:lnTo>
                  <a:pt x="78" y="95"/>
                </a:lnTo>
                <a:lnTo>
                  <a:pt x="76" y="101"/>
                </a:lnTo>
                <a:lnTo>
                  <a:pt x="74" y="106"/>
                </a:lnTo>
                <a:lnTo>
                  <a:pt x="74" y="106"/>
                </a:lnTo>
                <a:lnTo>
                  <a:pt x="74" y="110"/>
                </a:lnTo>
                <a:lnTo>
                  <a:pt x="74" y="114"/>
                </a:lnTo>
                <a:lnTo>
                  <a:pt x="74" y="122"/>
                </a:lnTo>
                <a:lnTo>
                  <a:pt x="74" y="122"/>
                </a:lnTo>
                <a:lnTo>
                  <a:pt x="72" y="129"/>
                </a:lnTo>
                <a:lnTo>
                  <a:pt x="72" y="135"/>
                </a:lnTo>
                <a:lnTo>
                  <a:pt x="72" y="135"/>
                </a:lnTo>
                <a:lnTo>
                  <a:pt x="72" y="144"/>
                </a:lnTo>
                <a:lnTo>
                  <a:pt x="68" y="152"/>
                </a:lnTo>
                <a:lnTo>
                  <a:pt x="68" y="152"/>
                </a:lnTo>
                <a:lnTo>
                  <a:pt x="68" y="156"/>
                </a:lnTo>
                <a:lnTo>
                  <a:pt x="70" y="159"/>
                </a:lnTo>
                <a:lnTo>
                  <a:pt x="70" y="159"/>
                </a:lnTo>
                <a:lnTo>
                  <a:pt x="68" y="167"/>
                </a:lnTo>
                <a:lnTo>
                  <a:pt x="68" y="167"/>
                </a:lnTo>
                <a:lnTo>
                  <a:pt x="65" y="173"/>
                </a:lnTo>
                <a:lnTo>
                  <a:pt x="65" y="173"/>
                </a:lnTo>
                <a:lnTo>
                  <a:pt x="65" y="180"/>
                </a:lnTo>
                <a:lnTo>
                  <a:pt x="65" y="180"/>
                </a:lnTo>
                <a:lnTo>
                  <a:pt x="65" y="180"/>
                </a:lnTo>
                <a:lnTo>
                  <a:pt x="65" y="180"/>
                </a:lnTo>
                <a:lnTo>
                  <a:pt x="63" y="184"/>
                </a:lnTo>
                <a:lnTo>
                  <a:pt x="61" y="188"/>
                </a:lnTo>
                <a:lnTo>
                  <a:pt x="61" y="195"/>
                </a:lnTo>
                <a:lnTo>
                  <a:pt x="61" y="195"/>
                </a:lnTo>
                <a:lnTo>
                  <a:pt x="61" y="203"/>
                </a:lnTo>
                <a:lnTo>
                  <a:pt x="61" y="207"/>
                </a:lnTo>
                <a:lnTo>
                  <a:pt x="61" y="207"/>
                </a:lnTo>
                <a:lnTo>
                  <a:pt x="59" y="214"/>
                </a:lnTo>
                <a:lnTo>
                  <a:pt x="57" y="220"/>
                </a:lnTo>
                <a:lnTo>
                  <a:pt x="57" y="227"/>
                </a:lnTo>
                <a:lnTo>
                  <a:pt x="57" y="231"/>
                </a:lnTo>
                <a:lnTo>
                  <a:pt x="57" y="231"/>
                </a:lnTo>
                <a:lnTo>
                  <a:pt x="57" y="244"/>
                </a:lnTo>
                <a:lnTo>
                  <a:pt x="57" y="248"/>
                </a:lnTo>
                <a:lnTo>
                  <a:pt x="57" y="256"/>
                </a:lnTo>
                <a:lnTo>
                  <a:pt x="57" y="256"/>
                </a:lnTo>
                <a:lnTo>
                  <a:pt x="57" y="262"/>
                </a:lnTo>
                <a:lnTo>
                  <a:pt x="57" y="267"/>
                </a:lnTo>
                <a:lnTo>
                  <a:pt x="55" y="280"/>
                </a:lnTo>
                <a:lnTo>
                  <a:pt x="55" y="280"/>
                </a:lnTo>
                <a:lnTo>
                  <a:pt x="53" y="286"/>
                </a:lnTo>
                <a:lnTo>
                  <a:pt x="51" y="292"/>
                </a:lnTo>
                <a:lnTo>
                  <a:pt x="51" y="292"/>
                </a:lnTo>
                <a:lnTo>
                  <a:pt x="46" y="311"/>
                </a:lnTo>
                <a:lnTo>
                  <a:pt x="46" y="311"/>
                </a:lnTo>
                <a:lnTo>
                  <a:pt x="44" y="318"/>
                </a:lnTo>
                <a:lnTo>
                  <a:pt x="42" y="326"/>
                </a:lnTo>
                <a:lnTo>
                  <a:pt x="42" y="326"/>
                </a:lnTo>
                <a:lnTo>
                  <a:pt x="38" y="330"/>
                </a:lnTo>
                <a:lnTo>
                  <a:pt x="36" y="333"/>
                </a:lnTo>
                <a:lnTo>
                  <a:pt x="36" y="333"/>
                </a:lnTo>
                <a:lnTo>
                  <a:pt x="34" y="337"/>
                </a:lnTo>
                <a:lnTo>
                  <a:pt x="32" y="341"/>
                </a:lnTo>
                <a:lnTo>
                  <a:pt x="32" y="341"/>
                </a:lnTo>
                <a:lnTo>
                  <a:pt x="30" y="343"/>
                </a:lnTo>
                <a:lnTo>
                  <a:pt x="30" y="347"/>
                </a:lnTo>
                <a:lnTo>
                  <a:pt x="30" y="347"/>
                </a:lnTo>
                <a:lnTo>
                  <a:pt x="30" y="352"/>
                </a:lnTo>
                <a:lnTo>
                  <a:pt x="30" y="352"/>
                </a:lnTo>
                <a:lnTo>
                  <a:pt x="30" y="356"/>
                </a:lnTo>
                <a:lnTo>
                  <a:pt x="29" y="358"/>
                </a:lnTo>
                <a:lnTo>
                  <a:pt x="29" y="358"/>
                </a:lnTo>
                <a:lnTo>
                  <a:pt x="30" y="362"/>
                </a:lnTo>
                <a:lnTo>
                  <a:pt x="30" y="366"/>
                </a:lnTo>
                <a:lnTo>
                  <a:pt x="30" y="366"/>
                </a:lnTo>
                <a:lnTo>
                  <a:pt x="34" y="377"/>
                </a:lnTo>
                <a:lnTo>
                  <a:pt x="34" y="381"/>
                </a:lnTo>
                <a:lnTo>
                  <a:pt x="32" y="386"/>
                </a:lnTo>
                <a:lnTo>
                  <a:pt x="32" y="386"/>
                </a:lnTo>
                <a:lnTo>
                  <a:pt x="30" y="388"/>
                </a:lnTo>
                <a:lnTo>
                  <a:pt x="29" y="390"/>
                </a:lnTo>
                <a:lnTo>
                  <a:pt x="29" y="390"/>
                </a:lnTo>
                <a:lnTo>
                  <a:pt x="27" y="398"/>
                </a:lnTo>
                <a:lnTo>
                  <a:pt x="27" y="405"/>
                </a:lnTo>
                <a:lnTo>
                  <a:pt x="27" y="418"/>
                </a:lnTo>
                <a:lnTo>
                  <a:pt x="27" y="418"/>
                </a:lnTo>
                <a:lnTo>
                  <a:pt x="25" y="424"/>
                </a:lnTo>
                <a:lnTo>
                  <a:pt x="25" y="428"/>
                </a:lnTo>
                <a:lnTo>
                  <a:pt x="25" y="428"/>
                </a:lnTo>
                <a:lnTo>
                  <a:pt x="23" y="430"/>
                </a:lnTo>
                <a:lnTo>
                  <a:pt x="21" y="434"/>
                </a:lnTo>
                <a:lnTo>
                  <a:pt x="21" y="434"/>
                </a:lnTo>
                <a:lnTo>
                  <a:pt x="21" y="436"/>
                </a:lnTo>
                <a:lnTo>
                  <a:pt x="21" y="439"/>
                </a:lnTo>
                <a:lnTo>
                  <a:pt x="21" y="439"/>
                </a:lnTo>
                <a:lnTo>
                  <a:pt x="19" y="449"/>
                </a:lnTo>
                <a:lnTo>
                  <a:pt x="19" y="454"/>
                </a:lnTo>
                <a:lnTo>
                  <a:pt x="19" y="460"/>
                </a:lnTo>
                <a:lnTo>
                  <a:pt x="19" y="460"/>
                </a:lnTo>
                <a:lnTo>
                  <a:pt x="21" y="462"/>
                </a:lnTo>
                <a:lnTo>
                  <a:pt x="23" y="464"/>
                </a:lnTo>
                <a:lnTo>
                  <a:pt x="25" y="464"/>
                </a:lnTo>
                <a:lnTo>
                  <a:pt x="27" y="462"/>
                </a:lnTo>
                <a:lnTo>
                  <a:pt x="27" y="462"/>
                </a:lnTo>
                <a:lnTo>
                  <a:pt x="29" y="458"/>
                </a:lnTo>
                <a:lnTo>
                  <a:pt x="30" y="453"/>
                </a:lnTo>
                <a:lnTo>
                  <a:pt x="30" y="443"/>
                </a:lnTo>
                <a:lnTo>
                  <a:pt x="30" y="443"/>
                </a:lnTo>
                <a:lnTo>
                  <a:pt x="30" y="437"/>
                </a:lnTo>
                <a:lnTo>
                  <a:pt x="30" y="436"/>
                </a:lnTo>
                <a:lnTo>
                  <a:pt x="30" y="434"/>
                </a:lnTo>
                <a:lnTo>
                  <a:pt x="30" y="434"/>
                </a:lnTo>
                <a:lnTo>
                  <a:pt x="30" y="432"/>
                </a:lnTo>
                <a:lnTo>
                  <a:pt x="34" y="430"/>
                </a:lnTo>
                <a:lnTo>
                  <a:pt x="34" y="430"/>
                </a:lnTo>
                <a:lnTo>
                  <a:pt x="34" y="428"/>
                </a:lnTo>
                <a:lnTo>
                  <a:pt x="34" y="428"/>
                </a:lnTo>
                <a:lnTo>
                  <a:pt x="36" y="426"/>
                </a:lnTo>
                <a:lnTo>
                  <a:pt x="36" y="426"/>
                </a:lnTo>
                <a:lnTo>
                  <a:pt x="38" y="426"/>
                </a:lnTo>
                <a:lnTo>
                  <a:pt x="40" y="426"/>
                </a:lnTo>
                <a:lnTo>
                  <a:pt x="42" y="428"/>
                </a:lnTo>
                <a:lnTo>
                  <a:pt x="42" y="432"/>
                </a:lnTo>
                <a:lnTo>
                  <a:pt x="42" y="437"/>
                </a:lnTo>
                <a:lnTo>
                  <a:pt x="40" y="443"/>
                </a:lnTo>
                <a:lnTo>
                  <a:pt x="40" y="443"/>
                </a:lnTo>
                <a:lnTo>
                  <a:pt x="40" y="447"/>
                </a:lnTo>
                <a:lnTo>
                  <a:pt x="38" y="453"/>
                </a:lnTo>
                <a:lnTo>
                  <a:pt x="38" y="453"/>
                </a:lnTo>
                <a:lnTo>
                  <a:pt x="38" y="460"/>
                </a:lnTo>
                <a:lnTo>
                  <a:pt x="36" y="466"/>
                </a:lnTo>
                <a:lnTo>
                  <a:pt x="36" y="466"/>
                </a:lnTo>
                <a:lnTo>
                  <a:pt x="36" y="473"/>
                </a:lnTo>
                <a:lnTo>
                  <a:pt x="36" y="481"/>
                </a:lnTo>
                <a:lnTo>
                  <a:pt x="36" y="481"/>
                </a:lnTo>
                <a:lnTo>
                  <a:pt x="38" y="487"/>
                </a:lnTo>
                <a:lnTo>
                  <a:pt x="36" y="488"/>
                </a:lnTo>
                <a:lnTo>
                  <a:pt x="36" y="490"/>
                </a:lnTo>
                <a:lnTo>
                  <a:pt x="36" y="490"/>
                </a:lnTo>
                <a:lnTo>
                  <a:pt x="34" y="492"/>
                </a:lnTo>
                <a:lnTo>
                  <a:pt x="34" y="496"/>
                </a:lnTo>
                <a:lnTo>
                  <a:pt x="34" y="496"/>
                </a:lnTo>
                <a:lnTo>
                  <a:pt x="32" y="502"/>
                </a:lnTo>
                <a:lnTo>
                  <a:pt x="32" y="502"/>
                </a:lnTo>
                <a:lnTo>
                  <a:pt x="30" y="507"/>
                </a:lnTo>
                <a:lnTo>
                  <a:pt x="30" y="507"/>
                </a:lnTo>
                <a:lnTo>
                  <a:pt x="30" y="513"/>
                </a:lnTo>
                <a:lnTo>
                  <a:pt x="30" y="513"/>
                </a:lnTo>
                <a:lnTo>
                  <a:pt x="29" y="513"/>
                </a:lnTo>
                <a:lnTo>
                  <a:pt x="27" y="513"/>
                </a:lnTo>
                <a:lnTo>
                  <a:pt x="23" y="511"/>
                </a:lnTo>
                <a:lnTo>
                  <a:pt x="19" y="509"/>
                </a:lnTo>
                <a:lnTo>
                  <a:pt x="19" y="505"/>
                </a:lnTo>
                <a:lnTo>
                  <a:pt x="19" y="505"/>
                </a:lnTo>
                <a:lnTo>
                  <a:pt x="15" y="505"/>
                </a:lnTo>
                <a:lnTo>
                  <a:pt x="15" y="507"/>
                </a:lnTo>
                <a:lnTo>
                  <a:pt x="12" y="511"/>
                </a:lnTo>
                <a:lnTo>
                  <a:pt x="12" y="511"/>
                </a:lnTo>
                <a:lnTo>
                  <a:pt x="10" y="517"/>
                </a:lnTo>
                <a:lnTo>
                  <a:pt x="8" y="519"/>
                </a:lnTo>
                <a:lnTo>
                  <a:pt x="6" y="523"/>
                </a:lnTo>
                <a:lnTo>
                  <a:pt x="6" y="523"/>
                </a:lnTo>
                <a:lnTo>
                  <a:pt x="4" y="524"/>
                </a:lnTo>
                <a:lnTo>
                  <a:pt x="0" y="530"/>
                </a:lnTo>
                <a:lnTo>
                  <a:pt x="0" y="530"/>
                </a:lnTo>
                <a:lnTo>
                  <a:pt x="12" y="528"/>
                </a:lnTo>
                <a:lnTo>
                  <a:pt x="15" y="530"/>
                </a:lnTo>
                <a:lnTo>
                  <a:pt x="15" y="530"/>
                </a:lnTo>
                <a:lnTo>
                  <a:pt x="19" y="532"/>
                </a:lnTo>
                <a:lnTo>
                  <a:pt x="19" y="536"/>
                </a:lnTo>
                <a:lnTo>
                  <a:pt x="19" y="536"/>
                </a:lnTo>
                <a:lnTo>
                  <a:pt x="19" y="538"/>
                </a:lnTo>
                <a:lnTo>
                  <a:pt x="19" y="541"/>
                </a:lnTo>
                <a:lnTo>
                  <a:pt x="19" y="545"/>
                </a:lnTo>
                <a:lnTo>
                  <a:pt x="19" y="547"/>
                </a:lnTo>
                <a:lnTo>
                  <a:pt x="19" y="547"/>
                </a:lnTo>
                <a:lnTo>
                  <a:pt x="21" y="549"/>
                </a:lnTo>
                <a:lnTo>
                  <a:pt x="25" y="551"/>
                </a:lnTo>
                <a:lnTo>
                  <a:pt x="27" y="553"/>
                </a:lnTo>
                <a:lnTo>
                  <a:pt x="29" y="555"/>
                </a:lnTo>
                <a:lnTo>
                  <a:pt x="29" y="555"/>
                </a:lnTo>
                <a:lnTo>
                  <a:pt x="25" y="557"/>
                </a:lnTo>
                <a:lnTo>
                  <a:pt x="23" y="557"/>
                </a:lnTo>
                <a:lnTo>
                  <a:pt x="19" y="557"/>
                </a:lnTo>
                <a:lnTo>
                  <a:pt x="15" y="557"/>
                </a:lnTo>
                <a:lnTo>
                  <a:pt x="15" y="557"/>
                </a:lnTo>
                <a:lnTo>
                  <a:pt x="13" y="557"/>
                </a:lnTo>
                <a:lnTo>
                  <a:pt x="10" y="557"/>
                </a:lnTo>
                <a:lnTo>
                  <a:pt x="6" y="557"/>
                </a:lnTo>
                <a:lnTo>
                  <a:pt x="4" y="558"/>
                </a:lnTo>
                <a:lnTo>
                  <a:pt x="4" y="558"/>
                </a:lnTo>
                <a:lnTo>
                  <a:pt x="2" y="560"/>
                </a:lnTo>
                <a:lnTo>
                  <a:pt x="2" y="562"/>
                </a:lnTo>
                <a:lnTo>
                  <a:pt x="2" y="566"/>
                </a:lnTo>
                <a:lnTo>
                  <a:pt x="4" y="568"/>
                </a:lnTo>
                <a:lnTo>
                  <a:pt x="6" y="572"/>
                </a:lnTo>
                <a:lnTo>
                  <a:pt x="10" y="575"/>
                </a:lnTo>
                <a:lnTo>
                  <a:pt x="10" y="575"/>
                </a:lnTo>
                <a:lnTo>
                  <a:pt x="8" y="577"/>
                </a:lnTo>
                <a:lnTo>
                  <a:pt x="4" y="577"/>
                </a:lnTo>
                <a:lnTo>
                  <a:pt x="4" y="579"/>
                </a:lnTo>
                <a:lnTo>
                  <a:pt x="4" y="579"/>
                </a:lnTo>
                <a:lnTo>
                  <a:pt x="4" y="585"/>
                </a:lnTo>
                <a:lnTo>
                  <a:pt x="4" y="585"/>
                </a:lnTo>
                <a:lnTo>
                  <a:pt x="2" y="589"/>
                </a:lnTo>
                <a:lnTo>
                  <a:pt x="2" y="591"/>
                </a:lnTo>
                <a:lnTo>
                  <a:pt x="2" y="591"/>
                </a:lnTo>
                <a:lnTo>
                  <a:pt x="6" y="591"/>
                </a:lnTo>
                <a:lnTo>
                  <a:pt x="10" y="592"/>
                </a:lnTo>
                <a:lnTo>
                  <a:pt x="10" y="592"/>
                </a:lnTo>
                <a:lnTo>
                  <a:pt x="10" y="596"/>
                </a:lnTo>
                <a:lnTo>
                  <a:pt x="12" y="598"/>
                </a:lnTo>
                <a:lnTo>
                  <a:pt x="12" y="598"/>
                </a:lnTo>
                <a:lnTo>
                  <a:pt x="15" y="602"/>
                </a:lnTo>
                <a:lnTo>
                  <a:pt x="17" y="606"/>
                </a:lnTo>
                <a:lnTo>
                  <a:pt x="15" y="606"/>
                </a:lnTo>
                <a:lnTo>
                  <a:pt x="15" y="608"/>
                </a:lnTo>
                <a:lnTo>
                  <a:pt x="15" y="608"/>
                </a:lnTo>
                <a:lnTo>
                  <a:pt x="15" y="608"/>
                </a:lnTo>
                <a:lnTo>
                  <a:pt x="15" y="608"/>
                </a:lnTo>
                <a:lnTo>
                  <a:pt x="12" y="610"/>
                </a:lnTo>
                <a:lnTo>
                  <a:pt x="10" y="611"/>
                </a:lnTo>
                <a:lnTo>
                  <a:pt x="10" y="613"/>
                </a:lnTo>
                <a:lnTo>
                  <a:pt x="10" y="613"/>
                </a:lnTo>
                <a:lnTo>
                  <a:pt x="10" y="623"/>
                </a:lnTo>
                <a:lnTo>
                  <a:pt x="10" y="623"/>
                </a:lnTo>
                <a:lnTo>
                  <a:pt x="10" y="623"/>
                </a:lnTo>
                <a:lnTo>
                  <a:pt x="10" y="6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66" name="Freeform 64">
            <a:extLst>
              <a:ext uri="{FF2B5EF4-FFF2-40B4-BE49-F238E27FC236}">
                <a16:creationId xmlns:a16="http://schemas.microsoft.com/office/drawing/2014/main" id="{34D16228-F579-044E-99C9-4CC295814BF9}"/>
              </a:ext>
            </a:extLst>
          </p:cNvPr>
          <p:cNvSpPr>
            <a:spLocks/>
          </p:cNvSpPr>
          <p:nvPr userDrawn="1"/>
        </p:nvSpPr>
        <p:spPr bwMode="auto">
          <a:xfrm>
            <a:off x="9192155" y="4587232"/>
            <a:ext cx="229480" cy="1090744"/>
          </a:xfrm>
          <a:custGeom>
            <a:avLst/>
            <a:gdLst>
              <a:gd name="T0" fmla="*/ 21 w 123"/>
              <a:gd name="T1" fmla="*/ 619 h 687"/>
              <a:gd name="T2" fmla="*/ 27 w 123"/>
              <a:gd name="T3" fmla="*/ 628 h 687"/>
              <a:gd name="T4" fmla="*/ 34 w 123"/>
              <a:gd name="T5" fmla="*/ 634 h 687"/>
              <a:gd name="T6" fmla="*/ 40 w 123"/>
              <a:gd name="T7" fmla="*/ 640 h 687"/>
              <a:gd name="T8" fmla="*/ 25 w 123"/>
              <a:gd name="T9" fmla="*/ 649 h 687"/>
              <a:gd name="T10" fmla="*/ 34 w 123"/>
              <a:gd name="T11" fmla="*/ 653 h 687"/>
              <a:gd name="T12" fmla="*/ 46 w 123"/>
              <a:gd name="T13" fmla="*/ 653 h 687"/>
              <a:gd name="T14" fmla="*/ 36 w 123"/>
              <a:gd name="T15" fmla="*/ 657 h 687"/>
              <a:gd name="T16" fmla="*/ 34 w 123"/>
              <a:gd name="T17" fmla="*/ 668 h 687"/>
              <a:gd name="T18" fmla="*/ 46 w 123"/>
              <a:gd name="T19" fmla="*/ 664 h 687"/>
              <a:gd name="T20" fmla="*/ 61 w 123"/>
              <a:gd name="T21" fmla="*/ 662 h 687"/>
              <a:gd name="T22" fmla="*/ 46 w 123"/>
              <a:gd name="T23" fmla="*/ 670 h 687"/>
              <a:gd name="T24" fmla="*/ 38 w 123"/>
              <a:gd name="T25" fmla="*/ 676 h 687"/>
              <a:gd name="T26" fmla="*/ 34 w 123"/>
              <a:gd name="T27" fmla="*/ 685 h 687"/>
              <a:gd name="T28" fmla="*/ 49 w 123"/>
              <a:gd name="T29" fmla="*/ 685 h 687"/>
              <a:gd name="T30" fmla="*/ 61 w 123"/>
              <a:gd name="T31" fmla="*/ 685 h 687"/>
              <a:gd name="T32" fmla="*/ 66 w 123"/>
              <a:gd name="T33" fmla="*/ 664 h 687"/>
              <a:gd name="T34" fmla="*/ 87 w 123"/>
              <a:gd name="T35" fmla="*/ 642 h 687"/>
              <a:gd name="T36" fmla="*/ 30 w 123"/>
              <a:gd name="T37" fmla="*/ 596 h 687"/>
              <a:gd name="T38" fmla="*/ 46 w 123"/>
              <a:gd name="T39" fmla="*/ 547 h 687"/>
              <a:gd name="T40" fmla="*/ 53 w 123"/>
              <a:gd name="T41" fmla="*/ 488 h 687"/>
              <a:gd name="T42" fmla="*/ 55 w 123"/>
              <a:gd name="T43" fmla="*/ 436 h 687"/>
              <a:gd name="T44" fmla="*/ 68 w 123"/>
              <a:gd name="T45" fmla="*/ 373 h 687"/>
              <a:gd name="T46" fmla="*/ 83 w 123"/>
              <a:gd name="T47" fmla="*/ 273 h 687"/>
              <a:gd name="T48" fmla="*/ 85 w 123"/>
              <a:gd name="T49" fmla="*/ 186 h 687"/>
              <a:gd name="T50" fmla="*/ 102 w 123"/>
              <a:gd name="T51" fmla="*/ 139 h 687"/>
              <a:gd name="T52" fmla="*/ 108 w 123"/>
              <a:gd name="T53" fmla="*/ 61 h 687"/>
              <a:gd name="T54" fmla="*/ 85 w 123"/>
              <a:gd name="T55" fmla="*/ 0 h 687"/>
              <a:gd name="T56" fmla="*/ 78 w 123"/>
              <a:gd name="T57" fmla="*/ 38 h 687"/>
              <a:gd name="T58" fmla="*/ 78 w 123"/>
              <a:gd name="T59" fmla="*/ 65 h 687"/>
              <a:gd name="T60" fmla="*/ 76 w 123"/>
              <a:gd name="T61" fmla="*/ 101 h 687"/>
              <a:gd name="T62" fmla="*/ 72 w 123"/>
              <a:gd name="T63" fmla="*/ 129 h 687"/>
              <a:gd name="T64" fmla="*/ 70 w 123"/>
              <a:gd name="T65" fmla="*/ 159 h 687"/>
              <a:gd name="T66" fmla="*/ 65 w 123"/>
              <a:gd name="T67" fmla="*/ 180 h 687"/>
              <a:gd name="T68" fmla="*/ 61 w 123"/>
              <a:gd name="T69" fmla="*/ 203 h 687"/>
              <a:gd name="T70" fmla="*/ 57 w 123"/>
              <a:gd name="T71" fmla="*/ 231 h 687"/>
              <a:gd name="T72" fmla="*/ 55 w 123"/>
              <a:gd name="T73" fmla="*/ 280 h 687"/>
              <a:gd name="T74" fmla="*/ 44 w 123"/>
              <a:gd name="T75" fmla="*/ 318 h 687"/>
              <a:gd name="T76" fmla="*/ 32 w 123"/>
              <a:gd name="T77" fmla="*/ 341 h 687"/>
              <a:gd name="T78" fmla="*/ 30 w 123"/>
              <a:gd name="T79" fmla="*/ 356 h 687"/>
              <a:gd name="T80" fmla="*/ 34 w 123"/>
              <a:gd name="T81" fmla="*/ 381 h 687"/>
              <a:gd name="T82" fmla="*/ 27 w 123"/>
              <a:gd name="T83" fmla="*/ 405 h 687"/>
              <a:gd name="T84" fmla="*/ 21 w 123"/>
              <a:gd name="T85" fmla="*/ 434 h 687"/>
              <a:gd name="T86" fmla="*/ 19 w 123"/>
              <a:gd name="T87" fmla="*/ 460 h 687"/>
              <a:gd name="T88" fmla="*/ 29 w 123"/>
              <a:gd name="T89" fmla="*/ 458 h 687"/>
              <a:gd name="T90" fmla="*/ 30 w 123"/>
              <a:gd name="T91" fmla="*/ 434 h 687"/>
              <a:gd name="T92" fmla="*/ 36 w 123"/>
              <a:gd name="T93" fmla="*/ 426 h 687"/>
              <a:gd name="T94" fmla="*/ 40 w 123"/>
              <a:gd name="T95" fmla="*/ 443 h 687"/>
              <a:gd name="T96" fmla="*/ 36 w 123"/>
              <a:gd name="T97" fmla="*/ 473 h 687"/>
              <a:gd name="T98" fmla="*/ 34 w 123"/>
              <a:gd name="T99" fmla="*/ 492 h 687"/>
              <a:gd name="T100" fmla="*/ 30 w 123"/>
              <a:gd name="T101" fmla="*/ 513 h 687"/>
              <a:gd name="T102" fmla="*/ 19 w 123"/>
              <a:gd name="T103" fmla="*/ 505 h 687"/>
              <a:gd name="T104" fmla="*/ 6 w 123"/>
              <a:gd name="T105" fmla="*/ 523 h 687"/>
              <a:gd name="T106" fmla="*/ 15 w 123"/>
              <a:gd name="T107" fmla="*/ 530 h 687"/>
              <a:gd name="T108" fmla="*/ 19 w 123"/>
              <a:gd name="T109" fmla="*/ 547 h 687"/>
              <a:gd name="T110" fmla="*/ 25 w 123"/>
              <a:gd name="T111" fmla="*/ 557 h 687"/>
              <a:gd name="T112" fmla="*/ 6 w 123"/>
              <a:gd name="T113" fmla="*/ 557 h 687"/>
              <a:gd name="T114" fmla="*/ 6 w 123"/>
              <a:gd name="T115" fmla="*/ 572 h 687"/>
              <a:gd name="T116" fmla="*/ 4 w 123"/>
              <a:gd name="T117" fmla="*/ 585 h 687"/>
              <a:gd name="T118" fmla="*/ 10 w 123"/>
              <a:gd name="T119" fmla="*/ 592 h 687"/>
              <a:gd name="T120" fmla="*/ 15 w 123"/>
              <a:gd name="T121" fmla="*/ 608 h 687"/>
              <a:gd name="T122" fmla="*/ 10 w 123"/>
              <a:gd name="T123" fmla="*/ 613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3" h="687">
                <a:moveTo>
                  <a:pt x="10" y="623"/>
                </a:moveTo>
                <a:lnTo>
                  <a:pt x="10" y="623"/>
                </a:lnTo>
                <a:lnTo>
                  <a:pt x="13" y="623"/>
                </a:lnTo>
                <a:lnTo>
                  <a:pt x="15" y="623"/>
                </a:lnTo>
                <a:lnTo>
                  <a:pt x="19" y="621"/>
                </a:lnTo>
                <a:lnTo>
                  <a:pt x="19" y="621"/>
                </a:lnTo>
                <a:lnTo>
                  <a:pt x="21" y="619"/>
                </a:lnTo>
                <a:lnTo>
                  <a:pt x="23" y="619"/>
                </a:lnTo>
                <a:lnTo>
                  <a:pt x="23" y="619"/>
                </a:lnTo>
                <a:lnTo>
                  <a:pt x="23" y="621"/>
                </a:lnTo>
                <a:lnTo>
                  <a:pt x="25" y="623"/>
                </a:lnTo>
                <a:lnTo>
                  <a:pt x="25" y="623"/>
                </a:lnTo>
                <a:lnTo>
                  <a:pt x="27" y="628"/>
                </a:lnTo>
                <a:lnTo>
                  <a:pt x="27" y="628"/>
                </a:lnTo>
                <a:lnTo>
                  <a:pt x="27" y="630"/>
                </a:lnTo>
                <a:lnTo>
                  <a:pt x="29" y="634"/>
                </a:lnTo>
                <a:lnTo>
                  <a:pt x="29" y="634"/>
                </a:lnTo>
                <a:lnTo>
                  <a:pt x="30" y="636"/>
                </a:lnTo>
                <a:lnTo>
                  <a:pt x="30" y="636"/>
                </a:lnTo>
                <a:lnTo>
                  <a:pt x="34" y="634"/>
                </a:lnTo>
                <a:lnTo>
                  <a:pt x="34" y="634"/>
                </a:lnTo>
                <a:lnTo>
                  <a:pt x="36" y="632"/>
                </a:lnTo>
                <a:lnTo>
                  <a:pt x="36" y="632"/>
                </a:lnTo>
                <a:lnTo>
                  <a:pt x="38" y="634"/>
                </a:lnTo>
                <a:lnTo>
                  <a:pt x="38" y="634"/>
                </a:lnTo>
                <a:lnTo>
                  <a:pt x="40" y="638"/>
                </a:lnTo>
                <a:lnTo>
                  <a:pt x="40" y="638"/>
                </a:lnTo>
                <a:lnTo>
                  <a:pt x="40" y="640"/>
                </a:lnTo>
                <a:lnTo>
                  <a:pt x="38" y="642"/>
                </a:lnTo>
                <a:lnTo>
                  <a:pt x="36" y="644"/>
                </a:lnTo>
                <a:lnTo>
                  <a:pt x="30" y="644"/>
                </a:lnTo>
                <a:lnTo>
                  <a:pt x="29" y="645"/>
                </a:lnTo>
                <a:lnTo>
                  <a:pt x="29" y="645"/>
                </a:lnTo>
                <a:lnTo>
                  <a:pt x="25" y="647"/>
                </a:lnTo>
                <a:lnTo>
                  <a:pt x="25" y="649"/>
                </a:lnTo>
                <a:lnTo>
                  <a:pt x="25" y="651"/>
                </a:lnTo>
                <a:lnTo>
                  <a:pt x="25" y="651"/>
                </a:lnTo>
                <a:lnTo>
                  <a:pt x="25" y="651"/>
                </a:lnTo>
                <a:lnTo>
                  <a:pt x="27" y="653"/>
                </a:lnTo>
                <a:lnTo>
                  <a:pt x="30" y="653"/>
                </a:lnTo>
                <a:lnTo>
                  <a:pt x="30" y="653"/>
                </a:lnTo>
                <a:lnTo>
                  <a:pt x="34" y="653"/>
                </a:lnTo>
                <a:lnTo>
                  <a:pt x="38" y="651"/>
                </a:lnTo>
                <a:lnTo>
                  <a:pt x="38" y="651"/>
                </a:lnTo>
                <a:lnTo>
                  <a:pt x="44" y="651"/>
                </a:lnTo>
                <a:lnTo>
                  <a:pt x="46" y="651"/>
                </a:lnTo>
                <a:lnTo>
                  <a:pt x="46" y="651"/>
                </a:lnTo>
                <a:lnTo>
                  <a:pt x="46" y="653"/>
                </a:lnTo>
                <a:lnTo>
                  <a:pt x="46" y="653"/>
                </a:lnTo>
                <a:lnTo>
                  <a:pt x="46" y="655"/>
                </a:lnTo>
                <a:lnTo>
                  <a:pt x="42" y="655"/>
                </a:lnTo>
                <a:lnTo>
                  <a:pt x="38" y="655"/>
                </a:lnTo>
                <a:lnTo>
                  <a:pt x="38" y="655"/>
                </a:lnTo>
                <a:lnTo>
                  <a:pt x="38" y="655"/>
                </a:lnTo>
                <a:lnTo>
                  <a:pt x="36" y="657"/>
                </a:lnTo>
                <a:lnTo>
                  <a:pt x="36" y="657"/>
                </a:lnTo>
                <a:lnTo>
                  <a:pt x="34" y="657"/>
                </a:lnTo>
                <a:lnTo>
                  <a:pt x="32" y="659"/>
                </a:lnTo>
                <a:lnTo>
                  <a:pt x="32" y="659"/>
                </a:lnTo>
                <a:lnTo>
                  <a:pt x="30" y="661"/>
                </a:lnTo>
                <a:lnTo>
                  <a:pt x="30" y="664"/>
                </a:lnTo>
                <a:lnTo>
                  <a:pt x="30" y="666"/>
                </a:lnTo>
                <a:lnTo>
                  <a:pt x="34" y="668"/>
                </a:lnTo>
                <a:lnTo>
                  <a:pt x="34" y="668"/>
                </a:lnTo>
                <a:lnTo>
                  <a:pt x="36" y="668"/>
                </a:lnTo>
                <a:lnTo>
                  <a:pt x="38" y="668"/>
                </a:lnTo>
                <a:lnTo>
                  <a:pt x="40" y="668"/>
                </a:lnTo>
                <a:lnTo>
                  <a:pt x="44" y="666"/>
                </a:lnTo>
                <a:lnTo>
                  <a:pt x="44" y="666"/>
                </a:lnTo>
                <a:lnTo>
                  <a:pt x="46" y="664"/>
                </a:lnTo>
                <a:lnTo>
                  <a:pt x="51" y="661"/>
                </a:lnTo>
                <a:lnTo>
                  <a:pt x="51" y="661"/>
                </a:lnTo>
                <a:lnTo>
                  <a:pt x="57" y="659"/>
                </a:lnTo>
                <a:lnTo>
                  <a:pt x="61" y="659"/>
                </a:lnTo>
                <a:lnTo>
                  <a:pt x="61" y="659"/>
                </a:lnTo>
                <a:lnTo>
                  <a:pt x="61" y="661"/>
                </a:lnTo>
                <a:lnTo>
                  <a:pt x="61" y="662"/>
                </a:lnTo>
                <a:lnTo>
                  <a:pt x="57" y="664"/>
                </a:lnTo>
                <a:lnTo>
                  <a:pt x="55" y="664"/>
                </a:lnTo>
                <a:lnTo>
                  <a:pt x="51" y="666"/>
                </a:lnTo>
                <a:lnTo>
                  <a:pt x="51" y="666"/>
                </a:lnTo>
                <a:lnTo>
                  <a:pt x="49" y="666"/>
                </a:lnTo>
                <a:lnTo>
                  <a:pt x="48" y="668"/>
                </a:lnTo>
                <a:lnTo>
                  <a:pt x="46" y="670"/>
                </a:lnTo>
                <a:lnTo>
                  <a:pt x="42" y="670"/>
                </a:lnTo>
                <a:lnTo>
                  <a:pt x="42" y="670"/>
                </a:lnTo>
                <a:lnTo>
                  <a:pt x="42" y="672"/>
                </a:lnTo>
                <a:lnTo>
                  <a:pt x="42" y="672"/>
                </a:lnTo>
                <a:lnTo>
                  <a:pt x="42" y="676"/>
                </a:lnTo>
                <a:lnTo>
                  <a:pt x="42" y="676"/>
                </a:lnTo>
                <a:lnTo>
                  <a:pt x="38" y="676"/>
                </a:lnTo>
                <a:lnTo>
                  <a:pt x="34" y="678"/>
                </a:lnTo>
                <a:lnTo>
                  <a:pt x="32" y="678"/>
                </a:lnTo>
                <a:lnTo>
                  <a:pt x="30" y="679"/>
                </a:lnTo>
                <a:lnTo>
                  <a:pt x="30" y="681"/>
                </a:lnTo>
                <a:lnTo>
                  <a:pt x="32" y="683"/>
                </a:lnTo>
                <a:lnTo>
                  <a:pt x="32" y="683"/>
                </a:lnTo>
                <a:lnTo>
                  <a:pt x="34" y="685"/>
                </a:lnTo>
                <a:lnTo>
                  <a:pt x="38" y="687"/>
                </a:lnTo>
                <a:lnTo>
                  <a:pt x="40" y="687"/>
                </a:lnTo>
                <a:lnTo>
                  <a:pt x="44" y="687"/>
                </a:lnTo>
                <a:lnTo>
                  <a:pt x="44" y="687"/>
                </a:lnTo>
                <a:lnTo>
                  <a:pt x="46" y="687"/>
                </a:lnTo>
                <a:lnTo>
                  <a:pt x="48" y="685"/>
                </a:lnTo>
                <a:lnTo>
                  <a:pt x="49" y="685"/>
                </a:lnTo>
                <a:lnTo>
                  <a:pt x="51" y="685"/>
                </a:lnTo>
                <a:lnTo>
                  <a:pt x="51" y="685"/>
                </a:lnTo>
                <a:lnTo>
                  <a:pt x="55" y="687"/>
                </a:lnTo>
                <a:lnTo>
                  <a:pt x="57" y="687"/>
                </a:lnTo>
                <a:lnTo>
                  <a:pt x="59" y="687"/>
                </a:lnTo>
                <a:lnTo>
                  <a:pt x="61" y="685"/>
                </a:lnTo>
                <a:lnTo>
                  <a:pt x="61" y="685"/>
                </a:lnTo>
                <a:lnTo>
                  <a:pt x="61" y="683"/>
                </a:lnTo>
                <a:lnTo>
                  <a:pt x="65" y="679"/>
                </a:lnTo>
                <a:lnTo>
                  <a:pt x="65" y="679"/>
                </a:lnTo>
                <a:lnTo>
                  <a:pt x="65" y="676"/>
                </a:lnTo>
                <a:lnTo>
                  <a:pt x="65" y="670"/>
                </a:lnTo>
                <a:lnTo>
                  <a:pt x="65" y="670"/>
                </a:lnTo>
                <a:lnTo>
                  <a:pt x="66" y="664"/>
                </a:lnTo>
                <a:lnTo>
                  <a:pt x="66" y="661"/>
                </a:lnTo>
                <a:lnTo>
                  <a:pt x="68" y="659"/>
                </a:lnTo>
                <a:lnTo>
                  <a:pt x="68" y="659"/>
                </a:lnTo>
                <a:lnTo>
                  <a:pt x="76" y="655"/>
                </a:lnTo>
                <a:lnTo>
                  <a:pt x="76" y="655"/>
                </a:lnTo>
                <a:lnTo>
                  <a:pt x="87" y="645"/>
                </a:lnTo>
                <a:lnTo>
                  <a:pt x="87" y="642"/>
                </a:lnTo>
                <a:lnTo>
                  <a:pt x="49" y="642"/>
                </a:lnTo>
                <a:lnTo>
                  <a:pt x="49" y="636"/>
                </a:lnTo>
                <a:lnTo>
                  <a:pt x="48" y="632"/>
                </a:lnTo>
                <a:lnTo>
                  <a:pt x="48" y="610"/>
                </a:lnTo>
                <a:lnTo>
                  <a:pt x="36" y="611"/>
                </a:lnTo>
                <a:lnTo>
                  <a:pt x="36" y="602"/>
                </a:lnTo>
                <a:lnTo>
                  <a:pt x="30" y="596"/>
                </a:lnTo>
                <a:lnTo>
                  <a:pt x="30" y="585"/>
                </a:lnTo>
                <a:lnTo>
                  <a:pt x="38" y="579"/>
                </a:lnTo>
                <a:lnTo>
                  <a:pt x="44" y="572"/>
                </a:lnTo>
                <a:lnTo>
                  <a:pt x="44" y="566"/>
                </a:lnTo>
                <a:lnTo>
                  <a:pt x="49" y="562"/>
                </a:lnTo>
                <a:lnTo>
                  <a:pt x="46" y="557"/>
                </a:lnTo>
                <a:lnTo>
                  <a:pt x="46" y="547"/>
                </a:lnTo>
                <a:lnTo>
                  <a:pt x="53" y="540"/>
                </a:lnTo>
                <a:lnTo>
                  <a:pt x="53" y="530"/>
                </a:lnTo>
                <a:lnTo>
                  <a:pt x="57" y="530"/>
                </a:lnTo>
                <a:lnTo>
                  <a:pt x="57" y="523"/>
                </a:lnTo>
                <a:lnTo>
                  <a:pt x="55" y="505"/>
                </a:lnTo>
                <a:lnTo>
                  <a:pt x="61" y="498"/>
                </a:lnTo>
                <a:lnTo>
                  <a:pt x="53" y="488"/>
                </a:lnTo>
                <a:lnTo>
                  <a:pt x="63" y="488"/>
                </a:lnTo>
                <a:lnTo>
                  <a:pt x="63" y="485"/>
                </a:lnTo>
                <a:lnTo>
                  <a:pt x="57" y="477"/>
                </a:lnTo>
                <a:lnTo>
                  <a:pt x="57" y="458"/>
                </a:lnTo>
                <a:lnTo>
                  <a:pt x="49" y="456"/>
                </a:lnTo>
                <a:lnTo>
                  <a:pt x="49" y="439"/>
                </a:lnTo>
                <a:lnTo>
                  <a:pt x="55" y="436"/>
                </a:lnTo>
                <a:lnTo>
                  <a:pt x="53" y="411"/>
                </a:lnTo>
                <a:lnTo>
                  <a:pt x="57" y="407"/>
                </a:lnTo>
                <a:lnTo>
                  <a:pt x="57" y="407"/>
                </a:lnTo>
                <a:lnTo>
                  <a:pt x="57" y="390"/>
                </a:lnTo>
                <a:lnTo>
                  <a:pt x="61" y="388"/>
                </a:lnTo>
                <a:lnTo>
                  <a:pt x="61" y="373"/>
                </a:lnTo>
                <a:lnTo>
                  <a:pt x="68" y="373"/>
                </a:lnTo>
                <a:lnTo>
                  <a:pt x="68" y="366"/>
                </a:lnTo>
                <a:lnTo>
                  <a:pt x="65" y="354"/>
                </a:lnTo>
                <a:lnTo>
                  <a:pt x="66" y="331"/>
                </a:lnTo>
                <a:lnTo>
                  <a:pt x="74" y="326"/>
                </a:lnTo>
                <a:lnTo>
                  <a:pt x="74" y="305"/>
                </a:lnTo>
                <a:lnTo>
                  <a:pt x="80" y="290"/>
                </a:lnTo>
                <a:lnTo>
                  <a:pt x="83" y="273"/>
                </a:lnTo>
                <a:lnTo>
                  <a:pt x="80" y="267"/>
                </a:lnTo>
                <a:lnTo>
                  <a:pt x="72" y="237"/>
                </a:lnTo>
                <a:lnTo>
                  <a:pt x="76" y="231"/>
                </a:lnTo>
                <a:lnTo>
                  <a:pt x="76" y="224"/>
                </a:lnTo>
                <a:lnTo>
                  <a:pt x="80" y="218"/>
                </a:lnTo>
                <a:lnTo>
                  <a:pt x="80" y="201"/>
                </a:lnTo>
                <a:lnTo>
                  <a:pt x="85" y="186"/>
                </a:lnTo>
                <a:lnTo>
                  <a:pt x="95" y="174"/>
                </a:lnTo>
                <a:lnTo>
                  <a:pt x="95" y="161"/>
                </a:lnTo>
                <a:lnTo>
                  <a:pt x="104" y="161"/>
                </a:lnTo>
                <a:lnTo>
                  <a:pt x="104" y="156"/>
                </a:lnTo>
                <a:lnTo>
                  <a:pt x="99" y="152"/>
                </a:lnTo>
                <a:lnTo>
                  <a:pt x="102" y="146"/>
                </a:lnTo>
                <a:lnTo>
                  <a:pt x="102" y="139"/>
                </a:lnTo>
                <a:lnTo>
                  <a:pt x="102" y="120"/>
                </a:lnTo>
                <a:lnTo>
                  <a:pt x="119" y="110"/>
                </a:lnTo>
                <a:lnTo>
                  <a:pt x="123" y="89"/>
                </a:lnTo>
                <a:lnTo>
                  <a:pt x="112" y="89"/>
                </a:lnTo>
                <a:lnTo>
                  <a:pt x="112" y="76"/>
                </a:lnTo>
                <a:lnTo>
                  <a:pt x="108" y="72"/>
                </a:lnTo>
                <a:lnTo>
                  <a:pt x="108" y="61"/>
                </a:lnTo>
                <a:lnTo>
                  <a:pt x="99" y="48"/>
                </a:lnTo>
                <a:lnTo>
                  <a:pt x="102" y="31"/>
                </a:lnTo>
                <a:lnTo>
                  <a:pt x="99" y="27"/>
                </a:lnTo>
                <a:lnTo>
                  <a:pt x="95" y="21"/>
                </a:lnTo>
                <a:lnTo>
                  <a:pt x="95" y="8"/>
                </a:lnTo>
                <a:lnTo>
                  <a:pt x="91" y="0"/>
                </a:lnTo>
                <a:lnTo>
                  <a:pt x="85" y="0"/>
                </a:lnTo>
                <a:lnTo>
                  <a:pt x="85" y="10"/>
                </a:lnTo>
                <a:lnTo>
                  <a:pt x="76" y="14"/>
                </a:lnTo>
                <a:lnTo>
                  <a:pt x="76" y="14"/>
                </a:lnTo>
                <a:lnTo>
                  <a:pt x="76" y="19"/>
                </a:lnTo>
                <a:lnTo>
                  <a:pt x="76" y="25"/>
                </a:lnTo>
                <a:lnTo>
                  <a:pt x="78" y="38"/>
                </a:lnTo>
                <a:lnTo>
                  <a:pt x="78" y="38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52"/>
                </a:lnTo>
                <a:lnTo>
                  <a:pt x="78" y="57"/>
                </a:lnTo>
                <a:lnTo>
                  <a:pt x="78" y="57"/>
                </a:lnTo>
                <a:lnTo>
                  <a:pt x="78" y="65"/>
                </a:lnTo>
                <a:lnTo>
                  <a:pt x="78" y="72"/>
                </a:lnTo>
                <a:lnTo>
                  <a:pt x="78" y="72"/>
                </a:lnTo>
                <a:lnTo>
                  <a:pt x="78" y="82"/>
                </a:lnTo>
                <a:lnTo>
                  <a:pt x="78" y="82"/>
                </a:lnTo>
                <a:lnTo>
                  <a:pt x="78" y="95"/>
                </a:lnTo>
                <a:lnTo>
                  <a:pt x="78" y="95"/>
                </a:lnTo>
                <a:lnTo>
                  <a:pt x="76" y="101"/>
                </a:lnTo>
                <a:lnTo>
                  <a:pt x="74" y="106"/>
                </a:lnTo>
                <a:lnTo>
                  <a:pt x="74" y="106"/>
                </a:lnTo>
                <a:lnTo>
                  <a:pt x="74" y="110"/>
                </a:lnTo>
                <a:lnTo>
                  <a:pt x="74" y="114"/>
                </a:lnTo>
                <a:lnTo>
                  <a:pt x="74" y="122"/>
                </a:lnTo>
                <a:lnTo>
                  <a:pt x="74" y="122"/>
                </a:lnTo>
                <a:lnTo>
                  <a:pt x="72" y="129"/>
                </a:lnTo>
                <a:lnTo>
                  <a:pt x="72" y="135"/>
                </a:lnTo>
                <a:lnTo>
                  <a:pt x="72" y="135"/>
                </a:lnTo>
                <a:lnTo>
                  <a:pt x="72" y="144"/>
                </a:lnTo>
                <a:lnTo>
                  <a:pt x="68" y="152"/>
                </a:lnTo>
                <a:lnTo>
                  <a:pt x="68" y="152"/>
                </a:lnTo>
                <a:lnTo>
                  <a:pt x="68" y="156"/>
                </a:lnTo>
                <a:lnTo>
                  <a:pt x="70" y="159"/>
                </a:lnTo>
                <a:lnTo>
                  <a:pt x="70" y="159"/>
                </a:lnTo>
                <a:lnTo>
                  <a:pt x="68" y="167"/>
                </a:lnTo>
                <a:lnTo>
                  <a:pt x="68" y="167"/>
                </a:lnTo>
                <a:lnTo>
                  <a:pt x="65" y="173"/>
                </a:lnTo>
                <a:lnTo>
                  <a:pt x="65" y="173"/>
                </a:lnTo>
                <a:lnTo>
                  <a:pt x="65" y="180"/>
                </a:lnTo>
                <a:lnTo>
                  <a:pt x="65" y="180"/>
                </a:lnTo>
                <a:lnTo>
                  <a:pt x="65" y="180"/>
                </a:lnTo>
                <a:lnTo>
                  <a:pt x="65" y="180"/>
                </a:lnTo>
                <a:lnTo>
                  <a:pt x="63" y="184"/>
                </a:lnTo>
                <a:lnTo>
                  <a:pt x="61" y="188"/>
                </a:lnTo>
                <a:lnTo>
                  <a:pt x="61" y="195"/>
                </a:lnTo>
                <a:lnTo>
                  <a:pt x="61" y="195"/>
                </a:lnTo>
                <a:lnTo>
                  <a:pt x="61" y="203"/>
                </a:lnTo>
                <a:lnTo>
                  <a:pt x="61" y="207"/>
                </a:lnTo>
                <a:lnTo>
                  <a:pt x="61" y="207"/>
                </a:lnTo>
                <a:lnTo>
                  <a:pt x="59" y="214"/>
                </a:lnTo>
                <a:lnTo>
                  <a:pt x="57" y="220"/>
                </a:lnTo>
                <a:lnTo>
                  <a:pt x="57" y="227"/>
                </a:lnTo>
                <a:lnTo>
                  <a:pt x="57" y="231"/>
                </a:lnTo>
                <a:lnTo>
                  <a:pt x="57" y="231"/>
                </a:lnTo>
                <a:lnTo>
                  <a:pt x="57" y="244"/>
                </a:lnTo>
                <a:lnTo>
                  <a:pt x="57" y="248"/>
                </a:lnTo>
                <a:lnTo>
                  <a:pt x="57" y="256"/>
                </a:lnTo>
                <a:lnTo>
                  <a:pt x="57" y="256"/>
                </a:lnTo>
                <a:lnTo>
                  <a:pt x="57" y="262"/>
                </a:lnTo>
                <a:lnTo>
                  <a:pt x="57" y="267"/>
                </a:lnTo>
                <a:lnTo>
                  <a:pt x="55" y="280"/>
                </a:lnTo>
                <a:lnTo>
                  <a:pt x="55" y="280"/>
                </a:lnTo>
                <a:lnTo>
                  <a:pt x="53" y="286"/>
                </a:lnTo>
                <a:lnTo>
                  <a:pt x="51" y="292"/>
                </a:lnTo>
                <a:lnTo>
                  <a:pt x="51" y="292"/>
                </a:lnTo>
                <a:lnTo>
                  <a:pt x="46" y="311"/>
                </a:lnTo>
                <a:lnTo>
                  <a:pt x="46" y="311"/>
                </a:lnTo>
                <a:lnTo>
                  <a:pt x="44" y="318"/>
                </a:lnTo>
                <a:lnTo>
                  <a:pt x="42" y="326"/>
                </a:lnTo>
                <a:lnTo>
                  <a:pt x="42" y="326"/>
                </a:lnTo>
                <a:lnTo>
                  <a:pt x="38" y="330"/>
                </a:lnTo>
                <a:lnTo>
                  <a:pt x="36" y="333"/>
                </a:lnTo>
                <a:lnTo>
                  <a:pt x="36" y="333"/>
                </a:lnTo>
                <a:lnTo>
                  <a:pt x="34" y="337"/>
                </a:lnTo>
                <a:lnTo>
                  <a:pt x="32" y="341"/>
                </a:lnTo>
                <a:lnTo>
                  <a:pt x="32" y="341"/>
                </a:lnTo>
                <a:lnTo>
                  <a:pt x="30" y="343"/>
                </a:lnTo>
                <a:lnTo>
                  <a:pt x="30" y="347"/>
                </a:lnTo>
                <a:lnTo>
                  <a:pt x="30" y="347"/>
                </a:lnTo>
                <a:lnTo>
                  <a:pt x="30" y="352"/>
                </a:lnTo>
                <a:lnTo>
                  <a:pt x="30" y="352"/>
                </a:lnTo>
                <a:lnTo>
                  <a:pt x="30" y="356"/>
                </a:lnTo>
                <a:lnTo>
                  <a:pt x="29" y="358"/>
                </a:lnTo>
                <a:lnTo>
                  <a:pt x="29" y="358"/>
                </a:lnTo>
                <a:lnTo>
                  <a:pt x="30" y="362"/>
                </a:lnTo>
                <a:lnTo>
                  <a:pt x="30" y="366"/>
                </a:lnTo>
                <a:lnTo>
                  <a:pt x="30" y="366"/>
                </a:lnTo>
                <a:lnTo>
                  <a:pt x="34" y="377"/>
                </a:lnTo>
                <a:lnTo>
                  <a:pt x="34" y="381"/>
                </a:lnTo>
                <a:lnTo>
                  <a:pt x="32" y="386"/>
                </a:lnTo>
                <a:lnTo>
                  <a:pt x="32" y="386"/>
                </a:lnTo>
                <a:lnTo>
                  <a:pt x="30" y="388"/>
                </a:lnTo>
                <a:lnTo>
                  <a:pt x="29" y="390"/>
                </a:lnTo>
                <a:lnTo>
                  <a:pt x="29" y="390"/>
                </a:lnTo>
                <a:lnTo>
                  <a:pt x="27" y="398"/>
                </a:lnTo>
                <a:lnTo>
                  <a:pt x="27" y="405"/>
                </a:lnTo>
                <a:lnTo>
                  <a:pt x="27" y="418"/>
                </a:lnTo>
                <a:lnTo>
                  <a:pt x="27" y="418"/>
                </a:lnTo>
                <a:lnTo>
                  <a:pt x="25" y="424"/>
                </a:lnTo>
                <a:lnTo>
                  <a:pt x="25" y="428"/>
                </a:lnTo>
                <a:lnTo>
                  <a:pt x="25" y="428"/>
                </a:lnTo>
                <a:lnTo>
                  <a:pt x="23" y="430"/>
                </a:lnTo>
                <a:lnTo>
                  <a:pt x="21" y="434"/>
                </a:lnTo>
                <a:lnTo>
                  <a:pt x="21" y="434"/>
                </a:lnTo>
                <a:lnTo>
                  <a:pt x="21" y="436"/>
                </a:lnTo>
                <a:lnTo>
                  <a:pt x="21" y="439"/>
                </a:lnTo>
                <a:lnTo>
                  <a:pt x="21" y="439"/>
                </a:lnTo>
                <a:lnTo>
                  <a:pt x="19" y="449"/>
                </a:lnTo>
                <a:lnTo>
                  <a:pt x="19" y="454"/>
                </a:lnTo>
                <a:lnTo>
                  <a:pt x="19" y="460"/>
                </a:lnTo>
                <a:lnTo>
                  <a:pt x="19" y="460"/>
                </a:lnTo>
                <a:lnTo>
                  <a:pt x="21" y="462"/>
                </a:lnTo>
                <a:lnTo>
                  <a:pt x="23" y="464"/>
                </a:lnTo>
                <a:lnTo>
                  <a:pt x="25" y="464"/>
                </a:lnTo>
                <a:lnTo>
                  <a:pt x="27" y="462"/>
                </a:lnTo>
                <a:lnTo>
                  <a:pt x="27" y="462"/>
                </a:lnTo>
                <a:lnTo>
                  <a:pt x="29" y="458"/>
                </a:lnTo>
                <a:lnTo>
                  <a:pt x="30" y="453"/>
                </a:lnTo>
                <a:lnTo>
                  <a:pt x="30" y="443"/>
                </a:lnTo>
                <a:lnTo>
                  <a:pt x="30" y="443"/>
                </a:lnTo>
                <a:lnTo>
                  <a:pt x="30" y="437"/>
                </a:lnTo>
                <a:lnTo>
                  <a:pt x="30" y="436"/>
                </a:lnTo>
                <a:lnTo>
                  <a:pt x="30" y="434"/>
                </a:lnTo>
                <a:lnTo>
                  <a:pt x="30" y="434"/>
                </a:lnTo>
                <a:lnTo>
                  <a:pt x="30" y="432"/>
                </a:lnTo>
                <a:lnTo>
                  <a:pt x="34" y="430"/>
                </a:lnTo>
                <a:lnTo>
                  <a:pt x="34" y="430"/>
                </a:lnTo>
                <a:lnTo>
                  <a:pt x="34" y="428"/>
                </a:lnTo>
                <a:lnTo>
                  <a:pt x="34" y="428"/>
                </a:lnTo>
                <a:lnTo>
                  <a:pt x="36" y="426"/>
                </a:lnTo>
                <a:lnTo>
                  <a:pt x="36" y="426"/>
                </a:lnTo>
                <a:lnTo>
                  <a:pt x="38" y="426"/>
                </a:lnTo>
                <a:lnTo>
                  <a:pt x="40" y="426"/>
                </a:lnTo>
                <a:lnTo>
                  <a:pt x="42" y="428"/>
                </a:lnTo>
                <a:lnTo>
                  <a:pt x="42" y="432"/>
                </a:lnTo>
                <a:lnTo>
                  <a:pt x="42" y="437"/>
                </a:lnTo>
                <a:lnTo>
                  <a:pt x="40" y="443"/>
                </a:lnTo>
                <a:lnTo>
                  <a:pt x="40" y="443"/>
                </a:lnTo>
                <a:lnTo>
                  <a:pt x="40" y="447"/>
                </a:lnTo>
                <a:lnTo>
                  <a:pt x="38" y="453"/>
                </a:lnTo>
                <a:lnTo>
                  <a:pt x="38" y="453"/>
                </a:lnTo>
                <a:lnTo>
                  <a:pt x="38" y="460"/>
                </a:lnTo>
                <a:lnTo>
                  <a:pt x="36" y="466"/>
                </a:lnTo>
                <a:lnTo>
                  <a:pt x="36" y="466"/>
                </a:lnTo>
                <a:lnTo>
                  <a:pt x="36" y="473"/>
                </a:lnTo>
                <a:lnTo>
                  <a:pt x="36" y="481"/>
                </a:lnTo>
                <a:lnTo>
                  <a:pt x="36" y="481"/>
                </a:lnTo>
                <a:lnTo>
                  <a:pt x="38" y="487"/>
                </a:lnTo>
                <a:lnTo>
                  <a:pt x="36" y="488"/>
                </a:lnTo>
                <a:lnTo>
                  <a:pt x="36" y="490"/>
                </a:lnTo>
                <a:lnTo>
                  <a:pt x="36" y="490"/>
                </a:lnTo>
                <a:lnTo>
                  <a:pt x="34" y="492"/>
                </a:lnTo>
                <a:lnTo>
                  <a:pt x="34" y="496"/>
                </a:lnTo>
                <a:lnTo>
                  <a:pt x="34" y="496"/>
                </a:lnTo>
                <a:lnTo>
                  <a:pt x="32" y="502"/>
                </a:lnTo>
                <a:lnTo>
                  <a:pt x="32" y="502"/>
                </a:lnTo>
                <a:lnTo>
                  <a:pt x="30" y="507"/>
                </a:lnTo>
                <a:lnTo>
                  <a:pt x="30" y="507"/>
                </a:lnTo>
                <a:lnTo>
                  <a:pt x="30" y="513"/>
                </a:lnTo>
                <a:lnTo>
                  <a:pt x="30" y="513"/>
                </a:lnTo>
                <a:lnTo>
                  <a:pt x="29" y="513"/>
                </a:lnTo>
                <a:lnTo>
                  <a:pt x="27" y="513"/>
                </a:lnTo>
                <a:lnTo>
                  <a:pt x="23" y="511"/>
                </a:lnTo>
                <a:lnTo>
                  <a:pt x="19" y="509"/>
                </a:lnTo>
                <a:lnTo>
                  <a:pt x="19" y="505"/>
                </a:lnTo>
                <a:lnTo>
                  <a:pt x="19" y="505"/>
                </a:lnTo>
                <a:lnTo>
                  <a:pt x="15" y="505"/>
                </a:lnTo>
                <a:lnTo>
                  <a:pt x="15" y="507"/>
                </a:lnTo>
                <a:lnTo>
                  <a:pt x="12" y="511"/>
                </a:lnTo>
                <a:lnTo>
                  <a:pt x="12" y="511"/>
                </a:lnTo>
                <a:lnTo>
                  <a:pt x="10" y="517"/>
                </a:lnTo>
                <a:lnTo>
                  <a:pt x="8" y="519"/>
                </a:lnTo>
                <a:lnTo>
                  <a:pt x="6" y="523"/>
                </a:lnTo>
                <a:lnTo>
                  <a:pt x="6" y="523"/>
                </a:lnTo>
                <a:lnTo>
                  <a:pt x="4" y="524"/>
                </a:lnTo>
                <a:lnTo>
                  <a:pt x="0" y="530"/>
                </a:lnTo>
                <a:lnTo>
                  <a:pt x="0" y="530"/>
                </a:lnTo>
                <a:lnTo>
                  <a:pt x="12" y="528"/>
                </a:lnTo>
                <a:lnTo>
                  <a:pt x="15" y="530"/>
                </a:lnTo>
                <a:lnTo>
                  <a:pt x="15" y="530"/>
                </a:lnTo>
                <a:lnTo>
                  <a:pt x="19" y="532"/>
                </a:lnTo>
                <a:lnTo>
                  <a:pt x="19" y="536"/>
                </a:lnTo>
                <a:lnTo>
                  <a:pt x="19" y="536"/>
                </a:lnTo>
                <a:lnTo>
                  <a:pt x="19" y="538"/>
                </a:lnTo>
                <a:lnTo>
                  <a:pt x="19" y="541"/>
                </a:lnTo>
                <a:lnTo>
                  <a:pt x="19" y="545"/>
                </a:lnTo>
                <a:lnTo>
                  <a:pt x="19" y="547"/>
                </a:lnTo>
                <a:lnTo>
                  <a:pt x="19" y="547"/>
                </a:lnTo>
                <a:lnTo>
                  <a:pt x="21" y="549"/>
                </a:lnTo>
                <a:lnTo>
                  <a:pt x="25" y="551"/>
                </a:lnTo>
                <a:lnTo>
                  <a:pt x="27" y="553"/>
                </a:lnTo>
                <a:lnTo>
                  <a:pt x="29" y="555"/>
                </a:lnTo>
                <a:lnTo>
                  <a:pt x="29" y="555"/>
                </a:lnTo>
                <a:lnTo>
                  <a:pt x="25" y="557"/>
                </a:lnTo>
                <a:lnTo>
                  <a:pt x="23" y="557"/>
                </a:lnTo>
                <a:lnTo>
                  <a:pt x="19" y="557"/>
                </a:lnTo>
                <a:lnTo>
                  <a:pt x="15" y="557"/>
                </a:lnTo>
                <a:lnTo>
                  <a:pt x="15" y="557"/>
                </a:lnTo>
                <a:lnTo>
                  <a:pt x="13" y="557"/>
                </a:lnTo>
                <a:lnTo>
                  <a:pt x="10" y="557"/>
                </a:lnTo>
                <a:lnTo>
                  <a:pt x="6" y="557"/>
                </a:lnTo>
                <a:lnTo>
                  <a:pt x="4" y="558"/>
                </a:lnTo>
                <a:lnTo>
                  <a:pt x="4" y="558"/>
                </a:lnTo>
                <a:lnTo>
                  <a:pt x="2" y="560"/>
                </a:lnTo>
                <a:lnTo>
                  <a:pt x="2" y="562"/>
                </a:lnTo>
                <a:lnTo>
                  <a:pt x="2" y="566"/>
                </a:lnTo>
                <a:lnTo>
                  <a:pt x="4" y="568"/>
                </a:lnTo>
                <a:lnTo>
                  <a:pt x="6" y="572"/>
                </a:lnTo>
                <a:lnTo>
                  <a:pt x="10" y="575"/>
                </a:lnTo>
                <a:lnTo>
                  <a:pt x="10" y="575"/>
                </a:lnTo>
                <a:lnTo>
                  <a:pt x="8" y="577"/>
                </a:lnTo>
                <a:lnTo>
                  <a:pt x="4" y="577"/>
                </a:lnTo>
                <a:lnTo>
                  <a:pt x="4" y="579"/>
                </a:lnTo>
                <a:lnTo>
                  <a:pt x="4" y="579"/>
                </a:lnTo>
                <a:lnTo>
                  <a:pt x="4" y="585"/>
                </a:lnTo>
                <a:lnTo>
                  <a:pt x="4" y="585"/>
                </a:lnTo>
                <a:lnTo>
                  <a:pt x="2" y="589"/>
                </a:lnTo>
                <a:lnTo>
                  <a:pt x="2" y="591"/>
                </a:lnTo>
                <a:lnTo>
                  <a:pt x="2" y="591"/>
                </a:lnTo>
                <a:lnTo>
                  <a:pt x="6" y="591"/>
                </a:lnTo>
                <a:lnTo>
                  <a:pt x="10" y="592"/>
                </a:lnTo>
                <a:lnTo>
                  <a:pt x="10" y="592"/>
                </a:lnTo>
                <a:lnTo>
                  <a:pt x="10" y="596"/>
                </a:lnTo>
                <a:lnTo>
                  <a:pt x="12" y="598"/>
                </a:lnTo>
                <a:lnTo>
                  <a:pt x="12" y="598"/>
                </a:lnTo>
                <a:lnTo>
                  <a:pt x="15" y="602"/>
                </a:lnTo>
                <a:lnTo>
                  <a:pt x="17" y="606"/>
                </a:lnTo>
                <a:lnTo>
                  <a:pt x="15" y="606"/>
                </a:lnTo>
                <a:lnTo>
                  <a:pt x="15" y="608"/>
                </a:lnTo>
                <a:lnTo>
                  <a:pt x="15" y="608"/>
                </a:lnTo>
                <a:lnTo>
                  <a:pt x="15" y="608"/>
                </a:lnTo>
                <a:lnTo>
                  <a:pt x="15" y="608"/>
                </a:lnTo>
                <a:lnTo>
                  <a:pt x="12" y="610"/>
                </a:lnTo>
                <a:lnTo>
                  <a:pt x="10" y="611"/>
                </a:lnTo>
                <a:lnTo>
                  <a:pt x="10" y="613"/>
                </a:lnTo>
                <a:lnTo>
                  <a:pt x="10" y="613"/>
                </a:lnTo>
                <a:lnTo>
                  <a:pt x="10" y="623"/>
                </a:lnTo>
                <a:lnTo>
                  <a:pt x="10" y="623"/>
                </a:lnTo>
                <a:lnTo>
                  <a:pt x="10" y="623"/>
                </a:lnTo>
                <a:lnTo>
                  <a:pt x="10" y="6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67" name="Freeform 65">
            <a:extLst>
              <a:ext uri="{FF2B5EF4-FFF2-40B4-BE49-F238E27FC236}">
                <a16:creationId xmlns:a16="http://schemas.microsoft.com/office/drawing/2014/main" id="{2D39E64E-FECC-874C-B6A2-43E2D34CB68C}"/>
              </a:ext>
            </a:extLst>
          </p:cNvPr>
          <p:cNvSpPr>
            <a:spLocks/>
          </p:cNvSpPr>
          <p:nvPr userDrawn="1"/>
        </p:nvSpPr>
        <p:spPr bwMode="auto">
          <a:xfrm>
            <a:off x="9350741" y="4384005"/>
            <a:ext cx="328363" cy="344528"/>
          </a:xfrm>
          <a:custGeom>
            <a:avLst/>
            <a:gdLst>
              <a:gd name="T0" fmla="*/ 0 w 176"/>
              <a:gd name="T1" fmla="*/ 128 h 217"/>
              <a:gd name="T2" fmla="*/ 0 w 176"/>
              <a:gd name="T3" fmla="*/ 121 h 217"/>
              <a:gd name="T4" fmla="*/ 12 w 176"/>
              <a:gd name="T5" fmla="*/ 111 h 217"/>
              <a:gd name="T6" fmla="*/ 12 w 176"/>
              <a:gd name="T7" fmla="*/ 104 h 217"/>
              <a:gd name="T8" fmla="*/ 6 w 176"/>
              <a:gd name="T9" fmla="*/ 100 h 217"/>
              <a:gd name="T10" fmla="*/ 6 w 176"/>
              <a:gd name="T11" fmla="*/ 83 h 217"/>
              <a:gd name="T12" fmla="*/ 15 w 176"/>
              <a:gd name="T13" fmla="*/ 74 h 217"/>
              <a:gd name="T14" fmla="*/ 12 w 176"/>
              <a:gd name="T15" fmla="*/ 66 h 217"/>
              <a:gd name="T16" fmla="*/ 12 w 176"/>
              <a:gd name="T17" fmla="*/ 51 h 217"/>
              <a:gd name="T18" fmla="*/ 19 w 176"/>
              <a:gd name="T19" fmla="*/ 45 h 217"/>
              <a:gd name="T20" fmla="*/ 6 w 176"/>
              <a:gd name="T21" fmla="*/ 24 h 217"/>
              <a:gd name="T22" fmla="*/ 4 w 176"/>
              <a:gd name="T23" fmla="*/ 19 h 217"/>
              <a:gd name="T24" fmla="*/ 17 w 176"/>
              <a:gd name="T25" fmla="*/ 19 h 217"/>
              <a:gd name="T26" fmla="*/ 25 w 176"/>
              <a:gd name="T27" fmla="*/ 11 h 217"/>
              <a:gd name="T28" fmla="*/ 38 w 176"/>
              <a:gd name="T29" fmla="*/ 7 h 217"/>
              <a:gd name="T30" fmla="*/ 46 w 176"/>
              <a:gd name="T31" fmla="*/ 0 h 217"/>
              <a:gd name="T32" fmla="*/ 65 w 176"/>
              <a:gd name="T33" fmla="*/ 0 h 217"/>
              <a:gd name="T34" fmla="*/ 65 w 176"/>
              <a:gd name="T35" fmla="*/ 28 h 217"/>
              <a:gd name="T36" fmla="*/ 78 w 176"/>
              <a:gd name="T37" fmla="*/ 43 h 217"/>
              <a:gd name="T38" fmla="*/ 89 w 176"/>
              <a:gd name="T39" fmla="*/ 43 h 217"/>
              <a:gd name="T40" fmla="*/ 95 w 176"/>
              <a:gd name="T41" fmla="*/ 49 h 217"/>
              <a:gd name="T42" fmla="*/ 104 w 176"/>
              <a:gd name="T43" fmla="*/ 53 h 217"/>
              <a:gd name="T44" fmla="*/ 110 w 176"/>
              <a:gd name="T45" fmla="*/ 53 h 217"/>
              <a:gd name="T46" fmla="*/ 114 w 176"/>
              <a:gd name="T47" fmla="*/ 59 h 217"/>
              <a:gd name="T48" fmla="*/ 133 w 176"/>
              <a:gd name="T49" fmla="*/ 62 h 217"/>
              <a:gd name="T50" fmla="*/ 136 w 176"/>
              <a:gd name="T51" fmla="*/ 74 h 217"/>
              <a:gd name="T52" fmla="*/ 136 w 176"/>
              <a:gd name="T53" fmla="*/ 87 h 217"/>
              <a:gd name="T54" fmla="*/ 133 w 176"/>
              <a:gd name="T55" fmla="*/ 91 h 217"/>
              <a:gd name="T56" fmla="*/ 138 w 176"/>
              <a:gd name="T57" fmla="*/ 94 h 217"/>
              <a:gd name="T58" fmla="*/ 138 w 176"/>
              <a:gd name="T59" fmla="*/ 108 h 217"/>
              <a:gd name="T60" fmla="*/ 165 w 176"/>
              <a:gd name="T61" fmla="*/ 108 h 217"/>
              <a:gd name="T62" fmla="*/ 165 w 176"/>
              <a:gd name="T63" fmla="*/ 125 h 217"/>
              <a:gd name="T64" fmla="*/ 176 w 176"/>
              <a:gd name="T65" fmla="*/ 136 h 217"/>
              <a:gd name="T66" fmla="*/ 171 w 176"/>
              <a:gd name="T67" fmla="*/ 157 h 217"/>
              <a:gd name="T68" fmla="*/ 167 w 176"/>
              <a:gd name="T69" fmla="*/ 163 h 217"/>
              <a:gd name="T70" fmla="*/ 154 w 176"/>
              <a:gd name="T71" fmla="*/ 157 h 217"/>
              <a:gd name="T72" fmla="*/ 135 w 176"/>
              <a:gd name="T73" fmla="*/ 157 h 217"/>
              <a:gd name="T74" fmla="*/ 118 w 176"/>
              <a:gd name="T75" fmla="*/ 163 h 217"/>
              <a:gd name="T76" fmla="*/ 106 w 176"/>
              <a:gd name="T77" fmla="*/ 174 h 217"/>
              <a:gd name="T78" fmla="*/ 106 w 176"/>
              <a:gd name="T79" fmla="*/ 193 h 217"/>
              <a:gd name="T80" fmla="*/ 102 w 176"/>
              <a:gd name="T81" fmla="*/ 204 h 217"/>
              <a:gd name="T82" fmla="*/ 87 w 176"/>
              <a:gd name="T83" fmla="*/ 204 h 217"/>
              <a:gd name="T84" fmla="*/ 80 w 176"/>
              <a:gd name="T85" fmla="*/ 215 h 217"/>
              <a:gd name="T86" fmla="*/ 72 w 176"/>
              <a:gd name="T87" fmla="*/ 206 h 217"/>
              <a:gd name="T88" fmla="*/ 49 w 176"/>
              <a:gd name="T89" fmla="*/ 204 h 217"/>
              <a:gd name="T90" fmla="*/ 38 w 176"/>
              <a:gd name="T91" fmla="*/ 212 h 217"/>
              <a:gd name="T92" fmla="*/ 38 w 176"/>
              <a:gd name="T93" fmla="*/ 217 h 217"/>
              <a:gd name="T94" fmla="*/ 27 w 176"/>
              <a:gd name="T95" fmla="*/ 217 h 217"/>
              <a:gd name="T96" fmla="*/ 27 w 176"/>
              <a:gd name="T97" fmla="*/ 204 h 217"/>
              <a:gd name="T98" fmla="*/ 23 w 176"/>
              <a:gd name="T99" fmla="*/ 200 h 217"/>
              <a:gd name="T100" fmla="*/ 23 w 176"/>
              <a:gd name="T101" fmla="*/ 189 h 217"/>
              <a:gd name="T102" fmla="*/ 14 w 176"/>
              <a:gd name="T103" fmla="*/ 176 h 217"/>
              <a:gd name="T104" fmla="*/ 17 w 176"/>
              <a:gd name="T105" fmla="*/ 159 h 217"/>
              <a:gd name="T106" fmla="*/ 14 w 176"/>
              <a:gd name="T107" fmla="*/ 155 h 217"/>
              <a:gd name="T108" fmla="*/ 12 w 176"/>
              <a:gd name="T109" fmla="*/ 149 h 217"/>
              <a:gd name="T110" fmla="*/ 12 w 176"/>
              <a:gd name="T111" fmla="*/ 136 h 217"/>
              <a:gd name="T112" fmla="*/ 6 w 176"/>
              <a:gd name="T113" fmla="*/ 128 h 217"/>
              <a:gd name="T114" fmla="*/ 0 w 176"/>
              <a:gd name="T115" fmla="*/ 128 h 217"/>
              <a:gd name="T116" fmla="*/ 0 w 176"/>
              <a:gd name="T117" fmla="*/ 128 h 217"/>
              <a:gd name="T118" fmla="*/ 0 w 176"/>
              <a:gd name="T119" fmla="*/ 128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6" h="217">
                <a:moveTo>
                  <a:pt x="0" y="128"/>
                </a:moveTo>
                <a:lnTo>
                  <a:pt x="0" y="121"/>
                </a:lnTo>
                <a:lnTo>
                  <a:pt x="12" y="111"/>
                </a:lnTo>
                <a:lnTo>
                  <a:pt x="12" y="104"/>
                </a:lnTo>
                <a:lnTo>
                  <a:pt x="6" y="100"/>
                </a:lnTo>
                <a:lnTo>
                  <a:pt x="6" y="83"/>
                </a:lnTo>
                <a:lnTo>
                  <a:pt x="15" y="74"/>
                </a:lnTo>
                <a:lnTo>
                  <a:pt x="12" y="66"/>
                </a:lnTo>
                <a:lnTo>
                  <a:pt x="12" y="51"/>
                </a:lnTo>
                <a:lnTo>
                  <a:pt x="19" y="45"/>
                </a:lnTo>
                <a:lnTo>
                  <a:pt x="6" y="24"/>
                </a:lnTo>
                <a:lnTo>
                  <a:pt x="4" y="19"/>
                </a:lnTo>
                <a:lnTo>
                  <a:pt x="17" y="19"/>
                </a:lnTo>
                <a:lnTo>
                  <a:pt x="25" y="11"/>
                </a:lnTo>
                <a:lnTo>
                  <a:pt x="38" y="7"/>
                </a:lnTo>
                <a:lnTo>
                  <a:pt x="46" y="0"/>
                </a:lnTo>
                <a:lnTo>
                  <a:pt x="65" y="0"/>
                </a:lnTo>
                <a:lnTo>
                  <a:pt x="65" y="28"/>
                </a:lnTo>
                <a:lnTo>
                  <a:pt x="78" y="43"/>
                </a:lnTo>
                <a:lnTo>
                  <a:pt x="89" y="43"/>
                </a:lnTo>
                <a:lnTo>
                  <a:pt x="95" y="49"/>
                </a:lnTo>
                <a:lnTo>
                  <a:pt x="104" y="53"/>
                </a:lnTo>
                <a:lnTo>
                  <a:pt x="110" y="53"/>
                </a:lnTo>
                <a:lnTo>
                  <a:pt x="114" y="59"/>
                </a:lnTo>
                <a:lnTo>
                  <a:pt x="133" y="62"/>
                </a:lnTo>
                <a:lnTo>
                  <a:pt x="136" y="74"/>
                </a:lnTo>
                <a:lnTo>
                  <a:pt x="136" y="87"/>
                </a:lnTo>
                <a:lnTo>
                  <a:pt x="133" y="91"/>
                </a:lnTo>
                <a:lnTo>
                  <a:pt x="138" y="94"/>
                </a:lnTo>
                <a:lnTo>
                  <a:pt x="138" y="108"/>
                </a:lnTo>
                <a:lnTo>
                  <a:pt x="165" y="108"/>
                </a:lnTo>
                <a:lnTo>
                  <a:pt x="165" y="125"/>
                </a:lnTo>
                <a:lnTo>
                  <a:pt x="176" y="136"/>
                </a:lnTo>
                <a:lnTo>
                  <a:pt x="171" y="157"/>
                </a:lnTo>
                <a:lnTo>
                  <a:pt x="167" y="163"/>
                </a:lnTo>
                <a:lnTo>
                  <a:pt x="154" y="157"/>
                </a:lnTo>
                <a:lnTo>
                  <a:pt x="135" y="157"/>
                </a:lnTo>
                <a:lnTo>
                  <a:pt x="118" y="163"/>
                </a:lnTo>
                <a:lnTo>
                  <a:pt x="106" y="174"/>
                </a:lnTo>
                <a:lnTo>
                  <a:pt x="106" y="193"/>
                </a:lnTo>
                <a:lnTo>
                  <a:pt x="102" y="204"/>
                </a:lnTo>
                <a:lnTo>
                  <a:pt x="87" y="204"/>
                </a:lnTo>
                <a:lnTo>
                  <a:pt x="80" y="215"/>
                </a:lnTo>
                <a:lnTo>
                  <a:pt x="72" y="206"/>
                </a:lnTo>
                <a:lnTo>
                  <a:pt x="49" y="204"/>
                </a:lnTo>
                <a:lnTo>
                  <a:pt x="38" y="212"/>
                </a:lnTo>
                <a:lnTo>
                  <a:pt x="38" y="217"/>
                </a:lnTo>
                <a:lnTo>
                  <a:pt x="27" y="217"/>
                </a:lnTo>
                <a:lnTo>
                  <a:pt x="27" y="204"/>
                </a:lnTo>
                <a:lnTo>
                  <a:pt x="23" y="200"/>
                </a:lnTo>
                <a:lnTo>
                  <a:pt x="23" y="189"/>
                </a:lnTo>
                <a:lnTo>
                  <a:pt x="14" y="176"/>
                </a:lnTo>
                <a:lnTo>
                  <a:pt x="17" y="159"/>
                </a:lnTo>
                <a:lnTo>
                  <a:pt x="14" y="155"/>
                </a:lnTo>
                <a:lnTo>
                  <a:pt x="12" y="149"/>
                </a:lnTo>
                <a:lnTo>
                  <a:pt x="12" y="136"/>
                </a:lnTo>
                <a:lnTo>
                  <a:pt x="6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68" name="Freeform 66">
            <a:extLst>
              <a:ext uri="{FF2B5EF4-FFF2-40B4-BE49-F238E27FC236}">
                <a16:creationId xmlns:a16="http://schemas.microsoft.com/office/drawing/2014/main" id="{75FA4349-F988-9241-B74E-EABD0DA29C80}"/>
              </a:ext>
            </a:extLst>
          </p:cNvPr>
          <p:cNvSpPr>
            <a:spLocks/>
          </p:cNvSpPr>
          <p:nvPr userDrawn="1"/>
        </p:nvSpPr>
        <p:spPr bwMode="auto">
          <a:xfrm>
            <a:off x="9350741" y="4384005"/>
            <a:ext cx="328363" cy="344528"/>
          </a:xfrm>
          <a:custGeom>
            <a:avLst/>
            <a:gdLst>
              <a:gd name="T0" fmla="*/ 0 w 176"/>
              <a:gd name="T1" fmla="*/ 128 h 217"/>
              <a:gd name="T2" fmla="*/ 0 w 176"/>
              <a:gd name="T3" fmla="*/ 121 h 217"/>
              <a:gd name="T4" fmla="*/ 12 w 176"/>
              <a:gd name="T5" fmla="*/ 111 h 217"/>
              <a:gd name="T6" fmla="*/ 12 w 176"/>
              <a:gd name="T7" fmla="*/ 104 h 217"/>
              <a:gd name="T8" fmla="*/ 6 w 176"/>
              <a:gd name="T9" fmla="*/ 100 h 217"/>
              <a:gd name="T10" fmla="*/ 6 w 176"/>
              <a:gd name="T11" fmla="*/ 83 h 217"/>
              <a:gd name="T12" fmla="*/ 15 w 176"/>
              <a:gd name="T13" fmla="*/ 74 h 217"/>
              <a:gd name="T14" fmla="*/ 12 w 176"/>
              <a:gd name="T15" fmla="*/ 66 h 217"/>
              <a:gd name="T16" fmla="*/ 12 w 176"/>
              <a:gd name="T17" fmla="*/ 51 h 217"/>
              <a:gd name="T18" fmla="*/ 19 w 176"/>
              <a:gd name="T19" fmla="*/ 45 h 217"/>
              <a:gd name="T20" fmla="*/ 6 w 176"/>
              <a:gd name="T21" fmla="*/ 24 h 217"/>
              <a:gd name="T22" fmla="*/ 4 w 176"/>
              <a:gd name="T23" fmla="*/ 19 h 217"/>
              <a:gd name="T24" fmla="*/ 17 w 176"/>
              <a:gd name="T25" fmla="*/ 19 h 217"/>
              <a:gd name="T26" fmla="*/ 25 w 176"/>
              <a:gd name="T27" fmla="*/ 11 h 217"/>
              <a:gd name="T28" fmla="*/ 38 w 176"/>
              <a:gd name="T29" fmla="*/ 7 h 217"/>
              <a:gd name="T30" fmla="*/ 46 w 176"/>
              <a:gd name="T31" fmla="*/ 0 h 217"/>
              <a:gd name="T32" fmla="*/ 65 w 176"/>
              <a:gd name="T33" fmla="*/ 0 h 217"/>
              <a:gd name="T34" fmla="*/ 65 w 176"/>
              <a:gd name="T35" fmla="*/ 28 h 217"/>
              <a:gd name="T36" fmla="*/ 78 w 176"/>
              <a:gd name="T37" fmla="*/ 43 h 217"/>
              <a:gd name="T38" fmla="*/ 89 w 176"/>
              <a:gd name="T39" fmla="*/ 43 h 217"/>
              <a:gd name="T40" fmla="*/ 95 w 176"/>
              <a:gd name="T41" fmla="*/ 49 h 217"/>
              <a:gd name="T42" fmla="*/ 104 w 176"/>
              <a:gd name="T43" fmla="*/ 53 h 217"/>
              <a:gd name="T44" fmla="*/ 110 w 176"/>
              <a:gd name="T45" fmla="*/ 53 h 217"/>
              <a:gd name="T46" fmla="*/ 114 w 176"/>
              <a:gd name="T47" fmla="*/ 59 h 217"/>
              <a:gd name="T48" fmla="*/ 133 w 176"/>
              <a:gd name="T49" fmla="*/ 62 h 217"/>
              <a:gd name="T50" fmla="*/ 136 w 176"/>
              <a:gd name="T51" fmla="*/ 74 h 217"/>
              <a:gd name="T52" fmla="*/ 136 w 176"/>
              <a:gd name="T53" fmla="*/ 87 h 217"/>
              <a:gd name="T54" fmla="*/ 133 w 176"/>
              <a:gd name="T55" fmla="*/ 91 h 217"/>
              <a:gd name="T56" fmla="*/ 138 w 176"/>
              <a:gd name="T57" fmla="*/ 94 h 217"/>
              <a:gd name="T58" fmla="*/ 138 w 176"/>
              <a:gd name="T59" fmla="*/ 108 h 217"/>
              <a:gd name="T60" fmla="*/ 165 w 176"/>
              <a:gd name="T61" fmla="*/ 108 h 217"/>
              <a:gd name="T62" fmla="*/ 165 w 176"/>
              <a:gd name="T63" fmla="*/ 125 h 217"/>
              <a:gd name="T64" fmla="*/ 176 w 176"/>
              <a:gd name="T65" fmla="*/ 136 h 217"/>
              <a:gd name="T66" fmla="*/ 171 w 176"/>
              <a:gd name="T67" fmla="*/ 157 h 217"/>
              <a:gd name="T68" fmla="*/ 167 w 176"/>
              <a:gd name="T69" fmla="*/ 163 h 217"/>
              <a:gd name="T70" fmla="*/ 154 w 176"/>
              <a:gd name="T71" fmla="*/ 157 h 217"/>
              <a:gd name="T72" fmla="*/ 135 w 176"/>
              <a:gd name="T73" fmla="*/ 157 h 217"/>
              <a:gd name="T74" fmla="*/ 118 w 176"/>
              <a:gd name="T75" fmla="*/ 163 h 217"/>
              <a:gd name="T76" fmla="*/ 106 w 176"/>
              <a:gd name="T77" fmla="*/ 174 h 217"/>
              <a:gd name="T78" fmla="*/ 106 w 176"/>
              <a:gd name="T79" fmla="*/ 193 h 217"/>
              <a:gd name="T80" fmla="*/ 102 w 176"/>
              <a:gd name="T81" fmla="*/ 204 h 217"/>
              <a:gd name="T82" fmla="*/ 87 w 176"/>
              <a:gd name="T83" fmla="*/ 204 h 217"/>
              <a:gd name="T84" fmla="*/ 80 w 176"/>
              <a:gd name="T85" fmla="*/ 215 h 217"/>
              <a:gd name="T86" fmla="*/ 72 w 176"/>
              <a:gd name="T87" fmla="*/ 206 h 217"/>
              <a:gd name="T88" fmla="*/ 49 w 176"/>
              <a:gd name="T89" fmla="*/ 204 h 217"/>
              <a:gd name="T90" fmla="*/ 38 w 176"/>
              <a:gd name="T91" fmla="*/ 212 h 217"/>
              <a:gd name="T92" fmla="*/ 38 w 176"/>
              <a:gd name="T93" fmla="*/ 217 h 217"/>
              <a:gd name="T94" fmla="*/ 27 w 176"/>
              <a:gd name="T95" fmla="*/ 217 h 217"/>
              <a:gd name="T96" fmla="*/ 27 w 176"/>
              <a:gd name="T97" fmla="*/ 204 h 217"/>
              <a:gd name="T98" fmla="*/ 23 w 176"/>
              <a:gd name="T99" fmla="*/ 200 h 217"/>
              <a:gd name="T100" fmla="*/ 23 w 176"/>
              <a:gd name="T101" fmla="*/ 189 h 217"/>
              <a:gd name="T102" fmla="*/ 14 w 176"/>
              <a:gd name="T103" fmla="*/ 176 h 217"/>
              <a:gd name="T104" fmla="*/ 17 w 176"/>
              <a:gd name="T105" fmla="*/ 159 h 217"/>
              <a:gd name="T106" fmla="*/ 14 w 176"/>
              <a:gd name="T107" fmla="*/ 155 h 217"/>
              <a:gd name="T108" fmla="*/ 12 w 176"/>
              <a:gd name="T109" fmla="*/ 149 h 217"/>
              <a:gd name="T110" fmla="*/ 12 w 176"/>
              <a:gd name="T111" fmla="*/ 136 h 217"/>
              <a:gd name="T112" fmla="*/ 6 w 176"/>
              <a:gd name="T113" fmla="*/ 128 h 217"/>
              <a:gd name="T114" fmla="*/ 0 w 176"/>
              <a:gd name="T115" fmla="*/ 128 h 217"/>
              <a:gd name="T116" fmla="*/ 0 w 176"/>
              <a:gd name="T117" fmla="*/ 128 h 217"/>
              <a:gd name="T118" fmla="*/ 0 w 176"/>
              <a:gd name="T119" fmla="*/ 128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6" h="217">
                <a:moveTo>
                  <a:pt x="0" y="128"/>
                </a:moveTo>
                <a:lnTo>
                  <a:pt x="0" y="121"/>
                </a:lnTo>
                <a:lnTo>
                  <a:pt x="12" y="111"/>
                </a:lnTo>
                <a:lnTo>
                  <a:pt x="12" y="104"/>
                </a:lnTo>
                <a:lnTo>
                  <a:pt x="6" y="100"/>
                </a:lnTo>
                <a:lnTo>
                  <a:pt x="6" y="83"/>
                </a:lnTo>
                <a:lnTo>
                  <a:pt x="15" y="74"/>
                </a:lnTo>
                <a:lnTo>
                  <a:pt x="12" y="66"/>
                </a:lnTo>
                <a:lnTo>
                  <a:pt x="12" y="51"/>
                </a:lnTo>
                <a:lnTo>
                  <a:pt x="19" y="45"/>
                </a:lnTo>
                <a:lnTo>
                  <a:pt x="6" y="24"/>
                </a:lnTo>
                <a:lnTo>
                  <a:pt x="4" y="19"/>
                </a:lnTo>
                <a:lnTo>
                  <a:pt x="17" y="19"/>
                </a:lnTo>
                <a:lnTo>
                  <a:pt x="25" y="11"/>
                </a:lnTo>
                <a:lnTo>
                  <a:pt x="38" y="7"/>
                </a:lnTo>
                <a:lnTo>
                  <a:pt x="46" y="0"/>
                </a:lnTo>
                <a:lnTo>
                  <a:pt x="65" y="0"/>
                </a:lnTo>
                <a:lnTo>
                  <a:pt x="65" y="28"/>
                </a:lnTo>
                <a:lnTo>
                  <a:pt x="78" y="43"/>
                </a:lnTo>
                <a:lnTo>
                  <a:pt x="89" y="43"/>
                </a:lnTo>
                <a:lnTo>
                  <a:pt x="95" y="49"/>
                </a:lnTo>
                <a:lnTo>
                  <a:pt x="104" y="53"/>
                </a:lnTo>
                <a:lnTo>
                  <a:pt x="110" y="53"/>
                </a:lnTo>
                <a:lnTo>
                  <a:pt x="114" y="59"/>
                </a:lnTo>
                <a:lnTo>
                  <a:pt x="133" y="62"/>
                </a:lnTo>
                <a:lnTo>
                  <a:pt x="136" y="74"/>
                </a:lnTo>
                <a:lnTo>
                  <a:pt x="136" y="87"/>
                </a:lnTo>
                <a:lnTo>
                  <a:pt x="133" y="91"/>
                </a:lnTo>
                <a:lnTo>
                  <a:pt x="138" y="94"/>
                </a:lnTo>
                <a:lnTo>
                  <a:pt x="138" y="108"/>
                </a:lnTo>
                <a:lnTo>
                  <a:pt x="165" y="108"/>
                </a:lnTo>
                <a:lnTo>
                  <a:pt x="165" y="125"/>
                </a:lnTo>
                <a:lnTo>
                  <a:pt x="176" y="136"/>
                </a:lnTo>
                <a:lnTo>
                  <a:pt x="171" y="157"/>
                </a:lnTo>
                <a:lnTo>
                  <a:pt x="167" y="163"/>
                </a:lnTo>
                <a:lnTo>
                  <a:pt x="154" y="157"/>
                </a:lnTo>
                <a:lnTo>
                  <a:pt x="135" y="157"/>
                </a:lnTo>
                <a:lnTo>
                  <a:pt x="118" y="163"/>
                </a:lnTo>
                <a:lnTo>
                  <a:pt x="106" y="174"/>
                </a:lnTo>
                <a:lnTo>
                  <a:pt x="106" y="193"/>
                </a:lnTo>
                <a:lnTo>
                  <a:pt x="102" y="204"/>
                </a:lnTo>
                <a:lnTo>
                  <a:pt x="87" y="204"/>
                </a:lnTo>
                <a:lnTo>
                  <a:pt x="80" y="215"/>
                </a:lnTo>
                <a:lnTo>
                  <a:pt x="72" y="206"/>
                </a:lnTo>
                <a:lnTo>
                  <a:pt x="49" y="204"/>
                </a:lnTo>
                <a:lnTo>
                  <a:pt x="38" y="212"/>
                </a:lnTo>
                <a:lnTo>
                  <a:pt x="38" y="217"/>
                </a:lnTo>
                <a:lnTo>
                  <a:pt x="27" y="217"/>
                </a:lnTo>
                <a:lnTo>
                  <a:pt x="27" y="204"/>
                </a:lnTo>
                <a:lnTo>
                  <a:pt x="23" y="200"/>
                </a:lnTo>
                <a:lnTo>
                  <a:pt x="23" y="189"/>
                </a:lnTo>
                <a:lnTo>
                  <a:pt x="14" y="176"/>
                </a:lnTo>
                <a:lnTo>
                  <a:pt x="17" y="159"/>
                </a:lnTo>
                <a:lnTo>
                  <a:pt x="14" y="155"/>
                </a:lnTo>
                <a:lnTo>
                  <a:pt x="12" y="149"/>
                </a:lnTo>
                <a:lnTo>
                  <a:pt x="12" y="136"/>
                </a:lnTo>
                <a:lnTo>
                  <a:pt x="6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69" name="Freeform 67">
            <a:extLst>
              <a:ext uri="{FF2B5EF4-FFF2-40B4-BE49-F238E27FC236}">
                <a16:creationId xmlns:a16="http://schemas.microsoft.com/office/drawing/2014/main" id="{05ACE2A7-58B4-EA4D-8AD9-77EF787F97B6}"/>
              </a:ext>
            </a:extLst>
          </p:cNvPr>
          <p:cNvSpPr>
            <a:spLocks/>
          </p:cNvSpPr>
          <p:nvPr userDrawn="1"/>
        </p:nvSpPr>
        <p:spPr bwMode="auto">
          <a:xfrm>
            <a:off x="9048499" y="4131567"/>
            <a:ext cx="337692" cy="481072"/>
          </a:xfrm>
          <a:custGeom>
            <a:avLst/>
            <a:gdLst>
              <a:gd name="T0" fmla="*/ 153 w 181"/>
              <a:gd name="T1" fmla="*/ 303 h 303"/>
              <a:gd name="T2" fmla="*/ 162 w 181"/>
              <a:gd name="T3" fmla="*/ 280 h 303"/>
              <a:gd name="T4" fmla="*/ 168 w 181"/>
              <a:gd name="T5" fmla="*/ 259 h 303"/>
              <a:gd name="T6" fmla="*/ 172 w 181"/>
              <a:gd name="T7" fmla="*/ 225 h 303"/>
              <a:gd name="T8" fmla="*/ 166 w 181"/>
              <a:gd name="T9" fmla="*/ 183 h 303"/>
              <a:gd name="T10" fmla="*/ 155 w 181"/>
              <a:gd name="T11" fmla="*/ 183 h 303"/>
              <a:gd name="T12" fmla="*/ 142 w 181"/>
              <a:gd name="T13" fmla="*/ 161 h 303"/>
              <a:gd name="T14" fmla="*/ 115 w 181"/>
              <a:gd name="T15" fmla="*/ 151 h 303"/>
              <a:gd name="T16" fmla="*/ 102 w 181"/>
              <a:gd name="T17" fmla="*/ 127 h 303"/>
              <a:gd name="T18" fmla="*/ 115 w 181"/>
              <a:gd name="T19" fmla="*/ 104 h 303"/>
              <a:gd name="T20" fmla="*/ 130 w 181"/>
              <a:gd name="T21" fmla="*/ 72 h 303"/>
              <a:gd name="T22" fmla="*/ 155 w 181"/>
              <a:gd name="T23" fmla="*/ 70 h 303"/>
              <a:gd name="T24" fmla="*/ 160 w 181"/>
              <a:gd name="T25" fmla="*/ 43 h 303"/>
              <a:gd name="T26" fmla="*/ 119 w 181"/>
              <a:gd name="T27" fmla="*/ 36 h 303"/>
              <a:gd name="T28" fmla="*/ 79 w 181"/>
              <a:gd name="T29" fmla="*/ 0 h 303"/>
              <a:gd name="T30" fmla="*/ 72 w 181"/>
              <a:gd name="T31" fmla="*/ 36 h 303"/>
              <a:gd name="T32" fmla="*/ 34 w 181"/>
              <a:gd name="T33" fmla="*/ 72 h 303"/>
              <a:gd name="T34" fmla="*/ 20 w 181"/>
              <a:gd name="T35" fmla="*/ 72 h 303"/>
              <a:gd name="T36" fmla="*/ 15 w 181"/>
              <a:gd name="T37" fmla="*/ 62 h 303"/>
              <a:gd name="T38" fmla="*/ 15 w 181"/>
              <a:gd name="T39" fmla="*/ 55 h 303"/>
              <a:gd name="T40" fmla="*/ 5 w 181"/>
              <a:gd name="T41" fmla="*/ 62 h 303"/>
              <a:gd name="T42" fmla="*/ 0 w 181"/>
              <a:gd name="T43" fmla="*/ 70 h 303"/>
              <a:gd name="T44" fmla="*/ 0 w 181"/>
              <a:gd name="T45" fmla="*/ 79 h 303"/>
              <a:gd name="T46" fmla="*/ 3 w 181"/>
              <a:gd name="T47" fmla="*/ 91 h 303"/>
              <a:gd name="T48" fmla="*/ 2 w 181"/>
              <a:gd name="T49" fmla="*/ 95 h 303"/>
              <a:gd name="T50" fmla="*/ 5 w 181"/>
              <a:gd name="T51" fmla="*/ 98 h 303"/>
              <a:gd name="T52" fmla="*/ 15 w 181"/>
              <a:gd name="T53" fmla="*/ 112 h 303"/>
              <a:gd name="T54" fmla="*/ 34 w 181"/>
              <a:gd name="T55" fmla="*/ 138 h 303"/>
              <a:gd name="T56" fmla="*/ 41 w 181"/>
              <a:gd name="T57" fmla="*/ 159 h 303"/>
              <a:gd name="T58" fmla="*/ 47 w 181"/>
              <a:gd name="T59" fmla="*/ 174 h 303"/>
              <a:gd name="T60" fmla="*/ 49 w 181"/>
              <a:gd name="T61" fmla="*/ 183 h 303"/>
              <a:gd name="T62" fmla="*/ 60 w 181"/>
              <a:gd name="T63" fmla="*/ 199 h 303"/>
              <a:gd name="T64" fmla="*/ 62 w 181"/>
              <a:gd name="T65" fmla="*/ 208 h 303"/>
              <a:gd name="T66" fmla="*/ 68 w 181"/>
              <a:gd name="T67" fmla="*/ 212 h 303"/>
              <a:gd name="T68" fmla="*/ 70 w 181"/>
              <a:gd name="T69" fmla="*/ 216 h 303"/>
              <a:gd name="T70" fmla="*/ 70 w 181"/>
              <a:gd name="T71" fmla="*/ 218 h 303"/>
              <a:gd name="T72" fmla="*/ 70 w 181"/>
              <a:gd name="T73" fmla="*/ 229 h 303"/>
              <a:gd name="T74" fmla="*/ 73 w 181"/>
              <a:gd name="T75" fmla="*/ 236 h 303"/>
              <a:gd name="T76" fmla="*/ 83 w 181"/>
              <a:gd name="T77" fmla="*/ 246 h 303"/>
              <a:gd name="T78" fmla="*/ 90 w 181"/>
              <a:gd name="T79" fmla="*/ 257 h 303"/>
              <a:gd name="T80" fmla="*/ 104 w 181"/>
              <a:gd name="T81" fmla="*/ 263 h 303"/>
              <a:gd name="T82" fmla="*/ 119 w 181"/>
              <a:gd name="T83" fmla="*/ 270 h 303"/>
              <a:gd name="T84" fmla="*/ 142 w 181"/>
              <a:gd name="T85" fmla="*/ 289 h 303"/>
              <a:gd name="T86" fmla="*/ 142 w 181"/>
              <a:gd name="T87" fmla="*/ 289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1" h="303">
                <a:moveTo>
                  <a:pt x="142" y="289"/>
                </a:moveTo>
                <a:lnTo>
                  <a:pt x="142" y="289"/>
                </a:lnTo>
                <a:lnTo>
                  <a:pt x="153" y="303"/>
                </a:lnTo>
                <a:lnTo>
                  <a:pt x="162" y="297"/>
                </a:lnTo>
                <a:lnTo>
                  <a:pt x="162" y="287"/>
                </a:lnTo>
                <a:lnTo>
                  <a:pt x="162" y="280"/>
                </a:lnTo>
                <a:lnTo>
                  <a:pt x="172" y="270"/>
                </a:lnTo>
                <a:lnTo>
                  <a:pt x="172" y="263"/>
                </a:lnTo>
                <a:lnTo>
                  <a:pt x="168" y="259"/>
                </a:lnTo>
                <a:lnTo>
                  <a:pt x="168" y="242"/>
                </a:lnTo>
                <a:lnTo>
                  <a:pt x="177" y="233"/>
                </a:lnTo>
                <a:lnTo>
                  <a:pt x="172" y="225"/>
                </a:lnTo>
                <a:lnTo>
                  <a:pt x="172" y="210"/>
                </a:lnTo>
                <a:lnTo>
                  <a:pt x="181" y="204"/>
                </a:lnTo>
                <a:lnTo>
                  <a:pt x="166" y="183"/>
                </a:lnTo>
                <a:lnTo>
                  <a:pt x="166" y="176"/>
                </a:lnTo>
                <a:lnTo>
                  <a:pt x="160" y="176"/>
                </a:lnTo>
                <a:lnTo>
                  <a:pt x="155" y="183"/>
                </a:lnTo>
                <a:lnTo>
                  <a:pt x="151" y="178"/>
                </a:lnTo>
                <a:lnTo>
                  <a:pt x="151" y="155"/>
                </a:lnTo>
                <a:lnTo>
                  <a:pt x="142" y="161"/>
                </a:lnTo>
                <a:lnTo>
                  <a:pt x="130" y="163"/>
                </a:lnTo>
                <a:lnTo>
                  <a:pt x="126" y="153"/>
                </a:lnTo>
                <a:lnTo>
                  <a:pt x="115" y="151"/>
                </a:lnTo>
                <a:lnTo>
                  <a:pt x="115" y="146"/>
                </a:lnTo>
                <a:lnTo>
                  <a:pt x="109" y="134"/>
                </a:lnTo>
                <a:lnTo>
                  <a:pt x="102" y="127"/>
                </a:lnTo>
                <a:lnTo>
                  <a:pt x="104" y="115"/>
                </a:lnTo>
                <a:lnTo>
                  <a:pt x="107" y="110"/>
                </a:lnTo>
                <a:lnTo>
                  <a:pt x="115" y="104"/>
                </a:lnTo>
                <a:lnTo>
                  <a:pt x="113" y="91"/>
                </a:lnTo>
                <a:lnTo>
                  <a:pt x="119" y="87"/>
                </a:lnTo>
                <a:lnTo>
                  <a:pt x="130" y="72"/>
                </a:lnTo>
                <a:lnTo>
                  <a:pt x="145" y="74"/>
                </a:lnTo>
                <a:lnTo>
                  <a:pt x="149" y="70"/>
                </a:lnTo>
                <a:lnTo>
                  <a:pt x="155" y="70"/>
                </a:lnTo>
                <a:lnTo>
                  <a:pt x="155" y="64"/>
                </a:lnTo>
                <a:lnTo>
                  <a:pt x="151" y="59"/>
                </a:lnTo>
                <a:lnTo>
                  <a:pt x="160" y="43"/>
                </a:lnTo>
                <a:lnTo>
                  <a:pt x="155" y="40"/>
                </a:lnTo>
                <a:lnTo>
                  <a:pt x="134" y="36"/>
                </a:lnTo>
                <a:lnTo>
                  <a:pt x="119" y="36"/>
                </a:lnTo>
                <a:lnTo>
                  <a:pt x="104" y="21"/>
                </a:lnTo>
                <a:lnTo>
                  <a:pt x="90" y="4"/>
                </a:lnTo>
                <a:lnTo>
                  <a:pt x="79" y="0"/>
                </a:lnTo>
                <a:lnTo>
                  <a:pt x="83" y="11"/>
                </a:lnTo>
                <a:lnTo>
                  <a:pt x="79" y="26"/>
                </a:lnTo>
                <a:lnTo>
                  <a:pt x="72" y="36"/>
                </a:lnTo>
                <a:lnTo>
                  <a:pt x="60" y="43"/>
                </a:lnTo>
                <a:lnTo>
                  <a:pt x="43" y="49"/>
                </a:lnTo>
                <a:lnTo>
                  <a:pt x="34" y="72"/>
                </a:lnTo>
                <a:lnTo>
                  <a:pt x="30" y="78"/>
                </a:lnTo>
                <a:lnTo>
                  <a:pt x="26" y="78"/>
                </a:lnTo>
                <a:lnTo>
                  <a:pt x="20" y="72"/>
                </a:lnTo>
                <a:lnTo>
                  <a:pt x="9" y="72"/>
                </a:lnTo>
                <a:lnTo>
                  <a:pt x="9" y="64"/>
                </a:lnTo>
                <a:lnTo>
                  <a:pt x="15" y="62"/>
                </a:lnTo>
                <a:lnTo>
                  <a:pt x="15" y="62"/>
                </a:lnTo>
                <a:lnTo>
                  <a:pt x="15" y="55"/>
                </a:lnTo>
                <a:lnTo>
                  <a:pt x="15" y="55"/>
                </a:lnTo>
                <a:lnTo>
                  <a:pt x="13" y="57"/>
                </a:lnTo>
                <a:lnTo>
                  <a:pt x="9" y="59"/>
                </a:lnTo>
                <a:lnTo>
                  <a:pt x="5" y="62"/>
                </a:lnTo>
                <a:lnTo>
                  <a:pt x="5" y="62"/>
                </a:lnTo>
                <a:lnTo>
                  <a:pt x="0" y="68"/>
                </a:lnTo>
                <a:lnTo>
                  <a:pt x="0" y="70"/>
                </a:lnTo>
                <a:lnTo>
                  <a:pt x="0" y="76"/>
                </a:lnTo>
                <a:lnTo>
                  <a:pt x="0" y="76"/>
                </a:lnTo>
                <a:lnTo>
                  <a:pt x="0" y="79"/>
                </a:lnTo>
                <a:lnTo>
                  <a:pt x="0" y="83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2" y="95"/>
                </a:lnTo>
                <a:lnTo>
                  <a:pt x="0" y="96"/>
                </a:lnTo>
                <a:lnTo>
                  <a:pt x="0" y="96"/>
                </a:lnTo>
                <a:lnTo>
                  <a:pt x="5" y="98"/>
                </a:lnTo>
                <a:lnTo>
                  <a:pt x="9" y="102"/>
                </a:lnTo>
                <a:lnTo>
                  <a:pt x="15" y="112"/>
                </a:lnTo>
                <a:lnTo>
                  <a:pt x="15" y="112"/>
                </a:lnTo>
                <a:lnTo>
                  <a:pt x="26" y="125"/>
                </a:lnTo>
                <a:lnTo>
                  <a:pt x="34" y="138"/>
                </a:lnTo>
                <a:lnTo>
                  <a:pt x="34" y="138"/>
                </a:lnTo>
                <a:lnTo>
                  <a:pt x="38" y="144"/>
                </a:lnTo>
                <a:lnTo>
                  <a:pt x="38" y="151"/>
                </a:lnTo>
                <a:lnTo>
                  <a:pt x="41" y="159"/>
                </a:lnTo>
                <a:lnTo>
                  <a:pt x="41" y="166"/>
                </a:lnTo>
                <a:lnTo>
                  <a:pt x="41" y="166"/>
                </a:lnTo>
                <a:lnTo>
                  <a:pt x="47" y="174"/>
                </a:lnTo>
                <a:lnTo>
                  <a:pt x="47" y="174"/>
                </a:lnTo>
                <a:lnTo>
                  <a:pt x="49" y="183"/>
                </a:lnTo>
                <a:lnTo>
                  <a:pt x="49" y="183"/>
                </a:lnTo>
                <a:lnTo>
                  <a:pt x="55" y="191"/>
                </a:lnTo>
                <a:lnTo>
                  <a:pt x="60" y="199"/>
                </a:lnTo>
                <a:lnTo>
                  <a:pt x="60" y="199"/>
                </a:lnTo>
                <a:lnTo>
                  <a:pt x="60" y="204"/>
                </a:lnTo>
                <a:lnTo>
                  <a:pt x="62" y="208"/>
                </a:lnTo>
                <a:lnTo>
                  <a:pt x="62" y="208"/>
                </a:lnTo>
                <a:lnTo>
                  <a:pt x="62" y="210"/>
                </a:lnTo>
                <a:lnTo>
                  <a:pt x="64" y="210"/>
                </a:lnTo>
                <a:lnTo>
                  <a:pt x="68" y="212"/>
                </a:lnTo>
                <a:lnTo>
                  <a:pt x="68" y="214"/>
                </a:lnTo>
                <a:lnTo>
                  <a:pt x="68" y="214"/>
                </a:lnTo>
                <a:lnTo>
                  <a:pt x="70" y="216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68" y="221"/>
                </a:lnTo>
                <a:lnTo>
                  <a:pt x="68" y="225"/>
                </a:lnTo>
                <a:lnTo>
                  <a:pt x="70" y="229"/>
                </a:lnTo>
                <a:lnTo>
                  <a:pt x="72" y="233"/>
                </a:lnTo>
                <a:lnTo>
                  <a:pt x="72" y="233"/>
                </a:lnTo>
                <a:lnTo>
                  <a:pt x="73" y="236"/>
                </a:lnTo>
                <a:lnTo>
                  <a:pt x="77" y="238"/>
                </a:lnTo>
                <a:lnTo>
                  <a:pt x="81" y="242"/>
                </a:lnTo>
                <a:lnTo>
                  <a:pt x="83" y="246"/>
                </a:lnTo>
                <a:lnTo>
                  <a:pt x="83" y="246"/>
                </a:lnTo>
                <a:lnTo>
                  <a:pt x="87" y="253"/>
                </a:lnTo>
                <a:lnTo>
                  <a:pt x="90" y="257"/>
                </a:lnTo>
                <a:lnTo>
                  <a:pt x="94" y="259"/>
                </a:lnTo>
                <a:lnTo>
                  <a:pt x="94" y="259"/>
                </a:lnTo>
                <a:lnTo>
                  <a:pt x="104" y="263"/>
                </a:lnTo>
                <a:lnTo>
                  <a:pt x="111" y="267"/>
                </a:lnTo>
                <a:lnTo>
                  <a:pt x="111" y="267"/>
                </a:lnTo>
                <a:lnTo>
                  <a:pt x="119" y="270"/>
                </a:lnTo>
                <a:lnTo>
                  <a:pt x="128" y="278"/>
                </a:lnTo>
                <a:lnTo>
                  <a:pt x="134" y="284"/>
                </a:lnTo>
                <a:lnTo>
                  <a:pt x="142" y="289"/>
                </a:lnTo>
                <a:lnTo>
                  <a:pt x="142" y="289"/>
                </a:lnTo>
                <a:lnTo>
                  <a:pt x="142" y="289"/>
                </a:lnTo>
                <a:lnTo>
                  <a:pt x="142" y="28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70" name="Freeform 68">
            <a:extLst>
              <a:ext uri="{FF2B5EF4-FFF2-40B4-BE49-F238E27FC236}">
                <a16:creationId xmlns:a16="http://schemas.microsoft.com/office/drawing/2014/main" id="{8A0AE24A-25B1-D246-A454-C022C394874A}"/>
              </a:ext>
            </a:extLst>
          </p:cNvPr>
          <p:cNvSpPr>
            <a:spLocks/>
          </p:cNvSpPr>
          <p:nvPr userDrawn="1"/>
        </p:nvSpPr>
        <p:spPr bwMode="auto">
          <a:xfrm>
            <a:off x="9048499" y="4131567"/>
            <a:ext cx="337692" cy="481072"/>
          </a:xfrm>
          <a:custGeom>
            <a:avLst/>
            <a:gdLst>
              <a:gd name="T0" fmla="*/ 153 w 181"/>
              <a:gd name="T1" fmla="*/ 303 h 303"/>
              <a:gd name="T2" fmla="*/ 162 w 181"/>
              <a:gd name="T3" fmla="*/ 280 h 303"/>
              <a:gd name="T4" fmla="*/ 168 w 181"/>
              <a:gd name="T5" fmla="*/ 259 h 303"/>
              <a:gd name="T6" fmla="*/ 172 w 181"/>
              <a:gd name="T7" fmla="*/ 225 h 303"/>
              <a:gd name="T8" fmla="*/ 166 w 181"/>
              <a:gd name="T9" fmla="*/ 183 h 303"/>
              <a:gd name="T10" fmla="*/ 155 w 181"/>
              <a:gd name="T11" fmla="*/ 183 h 303"/>
              <a:gd name="T12" fmla="*/ 142 w 181"/>
              <a:gd name="T13" fmla="*/ 161 h 303"/>
              <a:gd name="T14" fmla="*/ 115 w 181"/>
              <a:gd name="T15" fmla="*/ 151 h 303"/>
              <a:gd name="T16" fmla="*/ 102 w 181"/>
              <a:gd name="T17" fmla="*/ 127 h 303"/>
              <a:gd name="T18" fmla="*/ 115 w 181"/>
              <a:gd name="T19" fmla="*/ 104 h 303"/>
              <a:gd name="T20" fmla="*/ 130 w 181"/>
              <a:gd name="T21" fmla="*/ 72 h 303"/>
              <a:gd name="T22" fmla="*/ 155 w 181"/>
              <a:gd name="T23" fmla="*/ 70 h 303"/>
              <a:gd name="T24" fmla="*/ 160 w 181"/>
              <a:gd name="T25" fmla="*/ 43 h 303"/>
              <a:gd name="T26" fmla="*/ 119 w 181"/>
              <a:gd name="T27" fmla="*/ 36 h 303"/>
              <a:gd name="T28" fmla="*/ 79 w 181"/>
              <a:gd name="T29" fmla="*/ 0 h 303"/>
              <a:gd name="T30" fmla="*/ 72 w 181"/>
              <a:gd name="T31" fmla="*/ 36 h 303"/>
              <a:gd name="T32" fmla="*/ 34 w 181"/>
              <a:gd name="T33" fmla="*/ 72 h 303"/>
              <a:gd name="T34" fmla="*/ 20 w 181"/>
              <a:gd name="T35" fmla="*/ 72 h 303"/>
              <a:gd name="T36" fmla="*/ 15 w 181"/>
              <a:gd name="T37" fmla="*/ 62 h 303"/>
              <a:gd name="T38" fmla="*/ 15 w 181"/>
              <a:gd name="T39" fmla="*/ 55 h 303"/>
              <a:gd name="T40" fmla="*/ 5 w 181"/>
              <a:gd name="T41" fmla="*/ 62 h 303"/>
              <a:gd name="T42" fmla="*/ 0 w 181"/>
              <a:gd name="T43" fmla="*/ 70 h 303"/>
              <a:gd name="T44" fmla="*/ 0 w 181"/>
              <a:gd name="T45" fmla="*/ 79 h 303"/>
              <a:gd name="T46" fmla="*/ 3 w 181"/>
              <a:gd name="T47" fmla="*/ 91 h 303"/>
              <a:gd name="T48" fmla="*/ 2 w 181"/>
              <a:gd name="T49" fmla="*/ 95 h 303"/>
              <a:gd name="T50" fmla="*/ 5 w 181"/>
              <a:gd name="T51" fmla="*/ 98 h 303"/>
              <a:gd name="T52" fmla="*/ 15 w 181"/>
              <a:gd name="T53" fmla="*/ 112 h 303"/>
              <a:gd name="T54" fmla="*/ 34 w 181"/>
              <a:gd name="T55" fmla="*/ 138 h 303"/>
              <a:gd name="T56" fmla="*/ 41 w 181"/>
              <a:gd name="T57" fmla="*/ 159 h 303"/>
              <a:gd name="T58" fmla="*/ 47 w 181"/>
              <a:gd name="T59" fmla="*/ 174 h 303"/>
              <a:gd name="T60" fmla="*/ 49 w 181"/>
              <a:gd name="T61" fmla="*/ 183 h 303"/>
              <a:gd name="T62" fmla="*/ 60 w 181"/>
              <a:gd name="T63" fmla="*/ 199 h 303"/>
              <a:gd name="T64" fmla="*/ 62 w 181"/>
              <a:gd name="T65" fmla="*/ 208 h 303"/>
              <a:gd name="T66" fmla="*/ 68 w 181"/>
              <a:gd name="T67" fmla="*/ 212 h 303"/>
              <a:gd name="T68" fmla="*/ 70 w 181"/>
              <a:gd name="T69" fmla="*/ 216 h 303"/>
              <a:gd name="T70" fmla="*/ 70 w 181"/>
              <a:gd name="T71" fmla="*/ 218 h 303"/>
              <a:gd name="T72" fmla="*/ 70 w 181"/>
              <a:gd name="T73" fmla="*/ 229 h 303"/>
              <a:gd name="T74" fmla="*/ 73 w 181"/>
              <a:gd name="T75" fmla="*/ 236 h 303"/>
              <a:gd name="T76" fmla="*/ 83 w 181"/>
              <a:gd name="T77" fmla="*/ 246 h 303"/>
              <a:gd name="T78" fmla="*/ 90 w 181"/>
              <a:gd name="T79" fmla="*/ 257 h 303"/>
              <a:gd name="T80" fmla="*/ 104 w 181"/>
              <a:gd name="T81" fmla="*/ 263 h 303"/>
              <a:gd name="T82" fmla="*/ 119 w 181"/>
              <a:gd name="T83" fmla="*/ 270 h 303"/>
              <a:gd name="T84" fmla="*/ 142 w 181"/>
              <a:gd name="T85" fmla="*/ 289 h 303"/>
              <a:gd name="T86" fmla="*/ 142 w 181"/>
              <a:gd name="T87" fmla="*/ 289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1" h="303">
                <a:moveTo>
                  <a:pt x="142" y="289"/>
                </a:moveTo>
                <a:lnTo>
                  <a:pt x="142" y="289"/>
                </a:lnTo>
                <a:lnTo>
                  <a:pt x="153" y="303"/>
                </a:lnTo>
                <a:lnTo>
                  <a:pt x="162" y="297"/>
                </a:lnTo>
                <a:lnTo>
                  <a:pt x="162" y="287"/>
                </a:lnTo>
                <a:lnTo>
                  <a:pt x="162" y="280"/>
                </a:lnTo>
                <a:lnTo>
                  <a:pt x="172" y="270"/>
                </a:lnTo>
                <a:lnTo>
                  <a:pt x="172" y="263"/>
                </a:lnTo>
                <a:lnTo>
                  <a:pt x="168" y="259"/>
                </a:lnTo>
                <a:lnTo>
                  <a:pt x="168" y="242"/>
                </a:lnTo>
                <a:lnTo>
                  <a:pt x="177" y="233"/>
                </a:lnTo>
                <a:lnTo>
                  <a:pt x="172" y="225"/>
                </a:lnTo>
                <a:lnTo>
                  <a:pt x="172" y="210"/>
                </a:lnTo>
                <a:lnTo>
                  <a:pt x="181" y="204"/>
                </a:lnTo>
                <a:lnTo>
                  <a:pt x="166" y="183"/>
                </a:lnTo>
                <a:lnTo>
                  <a:pt x="166" y="176"/>
                </a:lnTo>
                <a:lnTo>
                  <a:pt x="160" y="176"/>
                </a:lnTo>
                <a:lnTo>
                  <a:pt x="155" y="183"/>
                </a:lnTo>
                <a:lnTo>
                  <a:pt x="151" y="178"/>
                </a:lnTo>
                <a:lnTo>
                  <a:pt x="151" y="155"/>
                </a:lnTo>
                <a:lnTo>
                  <a:pt x="142" y="161"/>
                </a:lnTo>
                <a:lnTo>
                  <a:pt x="130" y="163"/>
                </a:lnTo>
                <a:lnTo>
                  <a:pt x="126" y="153"/>
                </a:lnTo>
                <a:lnTo>
                  <a:pt x="115" y="151"/>
                </a:lnTo>
                <a:lnTo>
                  <a:pt x="115" y="146"/>
                </a:lnTo>
                <a:lnTo>
                  <a:pt x="109" y="134"/>
                </a:lnTo>
                <a:lnTo>
                  <a:pt x="102" y="127"/>
                </a:lnTo>
                <a:lnTo>
                  <a:pt x="104" y="115"/>
                </a:lnTo>
                <a:lnTo>
                  <a:pt x="107" y="110"/>
                </a:lnTo>
                <a:lnTo>
                  <a:pt x="115" y="104"/>
                </a:lnTo>
                <a:lnTo>
                  <a:pt x="113" y="91"/>
                </a:lnTo>
                <a:lnTo>
                  <a:pt x="119" y="87"/>
                </a:lnTo>
                <a:lnTo>
                  <a:pt x="130" y="72"/>
                </a:lnTo>
                <a:lnTo>
                  <a:pt x="145" y="74"/>
                </a:lnTo>
                <a:lnTo>
                  <a:pt x="149" y="70"/>
                </a:lnTo>
                <a:lnTo>
                  <a:pt x="155" y="70"/>
                </a:lnTo>
                <a:lnTo>
                  <a:pt x="155" y="64"/>
                </a:lnTo>
                <a:lnTo>
                  <a:pt x="151" y="59"/>
                </a:lnTo>
                <a:lnTo>
                  <a:pt x="160" y="43"/>
                </a:lnTo>
                <a:lnTo>
                  <a:pt x="155" y="40"/>
                </a:lnTo>
                <a:lnTo>
                  <a:pt x="134" y="36"/>
                </a:lnTo>
                <a:lnTo>
                  <a:pt x="119" y="36"/>
                </a:lnTo>
                <a:lnTo>
                  <a:pt x="104" y="21"/>
                </a:lnTo>
                <a:lnTo>
                  <a:pt x="90" y="4"/>
                </a:lnTo>
                <a:lnTo>
                  <a:pt x="79" y="0"/>
                </a:lnTo>
                <a:lnTo>
                  <a:pt x="83" y="11"/>
                </a:lnTo>
                <a:lnTo>
                  <a:pt x="79" y="26"/>
                </a:lnTo>
                <a:lnTo>
                  <a:pt x="72" y="36"/>
                </a:lnTo>
                <a:lnTo>
                  <a:pt x="60" y="43"/>
                </a:lnTo>
                <a:lnTo>
                  <a:pt x="43" y="49"/>
                </a:lnTo>
                <a:lnTo>
                  <a:pt x="34" y="72"/>
                </a:lnTo>
                <a:lnTo>
                  <a:pt x="30" y="78"/>
                </a:lnTo>
                <a:lnTo>
                  <a:pt x="26" y="78"/>
                </a:lnTo>
                <a:lnTo>
                  <a:pt x="20" y="72"/>
                </a:lnTo>
                <a:lnTo>
                  <a:pt x="9" y="72"/>
                </a:lnTo>
                <a:lnTo>
                  <a:pt x="9" y="64"/>
                </a:lnTo>
                <a:lnTo>
                  <a:pt x="15" y="62"/>
                </a:lnTo>
                <a:lnTo>
                  <a:pt x="15" y="62"/>
                </a:lnTo>
                <a:lnTo>
                  <a:pt x="15" y="55"/>
                </a:lnTo>
                <a:lnTo>
                  <a:pt x="15" y="55"/>
                </a:lnTo>
                <a:lnTo>
                  <a:pt x="13" y="57"/>
                </a:lnTo>
                <a:lnTo>
                  <a:pt x="9" y="59"/>
                </a:lnTo>
                <a:lnTo>
                  <a:pt x="5" y="62"/>
                </a:lnTo>
                <a:lnTo>
                  <a:pt x="5" y="62"/>
                </a:lnTo>
                <a:lnTo>
                  <a:pt x="0" y="68"/>
                </a:lnTo>
                <a:lnTo>
                  <a:pt x="0" y="70"/>
                </a:lnTo>
                <a:lnTo>
                  <a:pt x="0" y="76"/>
                </a:lnTo>
                <a:lnTo>
                  <a:pt x="0" y="76"/>
                </a:lnTo>
                <a:lnTo>
                  <a:pt x="0" y="79"/>
                </a:lnTo>
                <a:lnTo>
                  <a:pt x="0" y="83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2" y="95"/>
                </a:lnTo>
                <a:lnTo>
                  <a:pt x="0" y="96"/>
                </a:lnTo>
                <a:lnTo>
                  <a:pt x="0" y="96"/>
                </a:lnTo>
                <a:lnTo>
                  <a:pt x="5" y="98"/>
                </a:lnTo>
                <a:lnTo>
                  <a:pt x="9" y="102"/>
                </a:lnTo>
                <a:lnTo>
                  <a:pt x="15" y="112"/>
                </a:lnTo>
                <a:lnTo>
                  <a:pt x="15" y="112"/>
                </a:lnTo>
                <a:lnTo>
                  <a:pt x="26" y="125"/>
                </a:lnTo>
                <a:lnTo>
                  <a:pt x="34" y="138"/>
                </a:lnTo>
                <a:lnTo>
                  <a:pt x="34" y="138"/>
                </a:lnTo>
                <a:lnTo>
                  <a:pt x="38" y="144"/>
                </a:lnTo>
                <a:lnTo>
                  <a:pt x="38" y="151"/>
                </a:lnTo>
                <a:lnTo>
                  <a:pt x="41" y="159"/>
                </a:lnTo>
                <a:lnTo>
                  <a:pt x="41" y="166"/>
                </a:lnTo>
                <a:lnTo>
                  <a:pt x="41" y="166"/>
                </a:lnTo>
                <a:lnTo>
                  <a:pt x="47" y="174"/>
                </a:lnTo>
                <a:lnTo>
                  <a:pt x="47" y="174"/>
                </a:lnTo>
                <a:lnTo>
                  <a:pt x="49" y="183"/>
                </a:lnTo>
                <a:lnTo>
                  <a:pt x="49" y="183"/>
                </a:lnTo>
                <a:lnTo>
                  <a:pt x="55" y="191"/>
                </a:lnTo>
                <a:lnTo>
                  <a:pt x="60" y="199"/>
                </a:lnTo>
                <a:lnTo>
                  <a:pt x="60" y="199"/>
                </a:lnTo>
                <a:lnTo>
                  <a:pt x="60" y="204"/>
                </a:lnTo>
                <a:lnTo>
                  <a:pt x="62" y="208"/>
                </a:lnTo>
                <a:lnTo>
                  <a:pt x="62" y="208"/>
                </a:lnTo>
                <a:lnTo>
                  <a:pt x="62" y="210"/>
                </a:lnTo>
                <a:lnTo>
                  <a:pt x="64" y="210"/>
                </a:lnTo>
                <a:lnTo>
                  <a:pt x="68" y="212"/>
                </a:lnTo>
                <a:lnTo>
                  <a:pt x="68" y="214"/>
                </a:lnTo>
                <a:lnTo>
                  <a:pt x="68" y="214"/>
                </a:lnTo>
                <a:lnTo>
                  <a:pt x="70" y="216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68" y="221"/>
                </a:lnTo>
                <a:lnTo>
                  <a:pt x="68" y="225"/>
                </a:lnTo>
                <a:lnTo>
                  <a:pt x="70" y="229"/>
                </a:lnTo>
                <a:lnTo>
                  <a:pt x="72" y="233"/>
                </a:lnTo>
                <a:lnTo>
                  <a:pt x="72" y="233"/>
                </a:lnTo>
                <a:lnTo>
                  <a:pt x="73" y="236"/>
                </a:lnTo>
                <a:lnTo>
                  <a:pt x="77" y="238"/>
                </a:lnTo>
                <a:lnTo>
                  <a:pt x="81" y="242"/>
                </a:lnTo>
                <a:lnTo>
                  <a:pt x="83" y="246"/>
                </a:lnTo>
                <a:lnTo>
                  <a:pt x="83" y="246"/>
                </a:lnTo>
                <a:lnTo>
                  <a:pt x="87" y="253"/>
                </a:lnTo>
                <a:lnTo>
                  <a:pt x="90" y="257"/>
                </a:lnTo>
                <a:lnTo>
                  <a:pt x="94" y="259"/>
                </a:lnTo>
                <a:lnTo>
                  <a:pt x="94" y="259"/>
                </a:lnTo>
                <a:lnTo>
                  <a:pt x="104" y="263"/>
                </a:lnTo>
                <a:lnTo>
                  <a:pt x="111" y="267"/>
                </a:lnTo>
                <a:lnTo>
                  <a:pt x="111" y="267"/>
                </a:lnTo>
                <a:lnTo>
                  <a:pt x="119" y="270"/>
                </a:lnTo>
                <a:lnTo>
                  <a:pt x="128" y="278"/>
                </a:lnTo>
                <a:lnTo>
                  <a:pt x="134" y="284"/>
                </a:lnTo>
                <a:lnTo>
                  <a:pt x="142" y="289"/>
                </a:lnTo>
                <a:lnTo>
                  <a:pt x="142" y="289"/>
                </a:lnTo>
                <a:lnTo>
                  <a:pt x="142" y="289"/>
                </a:lnTo>
                <a:lnTo>
                  <a:pt x="142" y="28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71" name="Freeform 69">
            <a:extLst>
              <a:ext uri="{FF2B5EF4-FFF2-40B4-BE49-F238E27FC236}">
                <a16:creationId xmlns:a16="http://schemas.microsoft.com/office/drawing/2014/main" id="{18F0E1DF-4038-9C47-A38E-6E3476CD898F}"/>
              </a:ext>
            </a:extLst>
          </p:cNvPr>
          <p:cNvSpPr>
            <a:spLocks/>
          </p:cNvSpPr>
          <p:nvPr userDrawn="1"/>
        </p:nvSpPr>
        <p:spPr bwMode="auto">
          <a:xfrm>
            <a:off x="9052232" y="4098224"/>
            <a:ext cx="151121" cy="157181"/>
          </a:xfrm>
          <a:custGeom>
            <a:avLst/>
            <a:gdLst>
              <a:gd name="T0" fmla="*/ 13 w 81"/>
              <a:gd name="T1" fmla="*/ 70 h 99"/>
              <a:gd name="T2" fmla="*/ 11 w 81"/>
              <a:gd name="T3" fmla="*/ 78 h 99"/>
              <a:gd name="T4" fmla="*/ 11 w 81"/>
              <a:gd name="T5" fmla="*/ 83 h 99"/>
              <a:gd name="T6" fmla="*/ 7 w 81"/>
              <a:gd name="T7" fmla="*/ 93 h 99"/>
              <a:gd name="T8" fmla="*/ 24 w 81"/>
              <a:gd name="T9" fmla="*/ 99 h 99"/>
              <a:gd name="T10" fmla="*/ 32 w 81"/>
              <a:gd name="T11" fmla="*/ 93 h 99"/>
              <a:gd name="T12" fmla="*/ 56 w 81"/>
              <a:gd name="T13" fmla="*/ 63 h 99"/>
              <a:gd name="T14" fmla="*/ 77 w 81"/>
              <a:gd name="T15" fmla="*/ 47 h 99"/>
              <a:gd name="T16" fmla="*/ 77 w 81"/>
              <a:gd name="T17" fmla="*/ 21 h 99"/>
              <a:gd name="T18" fmla="*/ 70 w 81"/>
              <a:gd name="T19" fmla="*/ 15 h 99"/>
              <a:gd name="T20" fmla="*/ 56 w 81"/>
              <a:gd name="T21" fmla="*/ 15 h 99"/>
              <a:gd name="T22" fmla="*/ 36 w 81"/>
              <a:gd name="T23" fmla="*/ 0 h 99"/>
              <a:gd name="T24" fmla="*/ 28 w 81"/>
              <a:gd name="T25" fmla="*/ 2 h 99"/>
              <a:gd name="T26" fmla="*/ 22 w 81"/>
              <a:gd name="T27" fmla="*/ 6 h 99"/>
              <a:gd name="T28" fmla="*/ 15 w 81"/>
              <a:gd name="T29" fmla="*/ 8 h 99"/>
              <a:gd name="T30" fmla="*/ 13 w 81"/>
              <a:gd name="T31" fmla="*/ 10 h 99"/>
              <a:gd name="T32" fmla="*/ 11 w 81"/>
              <a:gd name="T33" fmla="*/ 13 h 99"/>
              <a:gd name="T34" fmla="*/ 11 w 81"/>
              <a:gd name="T35" fmla="*/ 19 h 99"/>
              <a:gd name="T36" fmla="*/ 9 w 81"/>
              <a:gd name="T37" fmla="*/ 29 h 99"/>
              <a:gd name="T38" fmla="*/ 9 w 81"/>
              <a:gd name="T39" fmla="*/ 30 h 99"/>
              <a:gd name="T40" fmla="*/ 5 w 81"/>
              <a:gd name="T41" fmla="*/ 32 h 99"/>
              <a:gd name="T42" fmla="*/ 0 w 81"/>
              <a:gd name="T43" fmla="*/ 36 h 99"/>
              <a:gd name="T44" fmla="*/ 0 w 81"/>
              <a:gd name="T45" fmla="*/ 38 h 99"/>
              <a:gd name="T46" fmla="*/ 1 w 81"/>
              <a:gd name="T47" fmla="*/ 51 h 99"/>
              <a:gd name="T48" fmla="*/ 1 w 81"/>
              <a:gd name="T49" fmla="*/ 53 h 99"/>
              <a:gd name="T50" fmla="*/ 3 w 81"/>
              <a:gd name="T51" fmla="*/ 61 h 99"/>
              <a:gd name="T52" fmla="*/ 5 w 81"/>
              <a:gd name="T53" fmla="*/ 63 h 99"/>
              <a:gd name="T54" fmla="*/ 11 w 81"/>
              <a:gd name="T55" fmla="*/ 61 h 99"/>
              <a:gd name="T56" fmla="*/ 15 w 81"/>
              <a:gd name="T57" fmla="*/ 63 h 99"/>
              <a:gd name="T58" fmla="*/ 15 w 81"/>
              <a:gd name="T59" fmla="*/ 63 h 99"/>
              <a:gd name="T60" fmla="*/ 13 w 81"/>
              <a:gd name="T61" fmla="*/ 70 h 99"/>
              <a:gd name="T62" fmla="*/ 13 w 81"/>
              <a:gd name="T63" fmla="*/ 7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" h="99">
                <a:moveTo>
                  <a:pt x="13" y="70"/>
                </a:moveTo>
                <a:lnTo>
                  <a:pt x="13" y="70"/>
                </a:lnTo>
                <a:lnTo>
                  <a:pt x="13" y="74"/>
                </a:lnTo>
                <a:lnTo>
                  <a:pt x="11" y="78"/>
                </a:lnTo>
                <a:lnTo>
                  <a:pt x="11" y="78"/>
                </a:lnTo>
                <a:lnTo>
                  <a:pt x="11" y="83"/>
                </a:lnTo>
                <a:lnTo>
                  <a:pt x="7" y="85"/>
                </a:lnTo>
                <a:lnTo>
                  <a:pt x="7" y="93"/>
                </a:lnTo>
                <a:lnTo>
                  <a:pt x="17" y="93"/>
                </a:lnTo>
                <a:lnTo>
                  <a:pt x="24" y="99"/>
                </a:lnTo>
                <a:lnTo>
                  <a:pt x="26" y="99"/>
                </a:lnTo>
                <a:lnTo>
                  <a:pt x="32" y="93"/>
                </a:lnTo>
                <a:lnTo>
                  <a:pt x="41" y="70"/>
                </a:lnTo>
                <a:lnTo>
                  <a:pt x="56" y="63"/>
                </a:lnTo>
                <a:lnTo>
                  <a:pt x="68" y="57"/>
                </a:lnTo>
                <a:lnTo>
                  <a:pt x="77" y="47"/>
                </a:lnTo>
                <a:lnTo>
                  <a:pt x="81" y="32"/>
                </a:lnTo>
                <a:lnTo>
                  <a:pt x="77" y="21"/>
                </a:lnTo>
                <a:lnTo>
                  <a:pt x="71" y="17"/>
                </a:lnTo>
                <a:lnTo>
                  <a:pt x="70" y="15"/>
                </a:lnTo>
                <a:lnTo>
                  <a:pt x="64" y="13"/>
                </a:lnTo>
                <a:lnTo>
                  <a:pt x="56" y="15"/>
                </a:lnTo>
                <a:lnTo>
                  <a:pt x="41" y="8"/>
                </a:lnTo>
                <a:lnTo>
                  <a:pt x="36" y="0"/>
                </a:lnTo>
                <a:lnTo>
                  <a:pt x="36" y="0"/>
                </a:lnTo>
                <a:lnTo>
                  <a:pt x="28" y="2"/>
                </a:lnTo>
                <a:lnTo>
                  <a:pt x="22" y="6"/>
                </a:lnTo>
                <a:lnTo>
                  <a:pt x="22" y="6"/>
                </a:lnTo>
                <a:lnTo>
                  <a:pt x="17" y="8"/>
                </a:lnTo>
                <a:lnTo>
                  <a:pt x="15" y="8"/>
                </a:lnTo>
                <a:lnTo>
                  <a:pt x="13" y="10"/>
                </a:lnTo>
                <a:lnTo>
                  <a:pt x="13" y="10"/>
                </a:lnTo>
                <a:lnTo>
                  <a:pt x="11" y="12"/>
                </a:lnTo>
                <a:lnTo>
                  <a:pt x="11" y="13"/>
                </a:lnTo>
                <a:lnTo>
                  <a:pt x="11" y="19"/>
                </a:lnTo>
                <a:lnTo>
                  <a:pt x="11" y="19"/>
                </a:lnTo>
                <a:lnTo>
                  <a:pt x="11" y="25"/>
                </a:lnTo>
                <a:lnTo>
                  <a:pt x="9" y="29"/>
                </a:lnTo>
                <a:lnTo>
                  <a:pt x="9" y="30"/>
                </a:lnTo>
                <a:lnTo>
                  <a:pt x="9" y="30"/>
                </a:lnTo>
                <a:lnTo>
                  <a:pt x="5" y="32"/>
                </a:lnTo>
                <a:lnTo>
                  <a:pt x="5" y="32"/>
                </a:lnTo>
                <a:lnTo>
                  <a:pt x="1" y="34"/>
                </a:lnTo>
                <a:lnTo>
                  <a:pt x="0" y="36"/>
                </a:lnTo>
                <a:lnTo>
                  <a:pt x="0" y="36"/>
                </a:lnTo>
                <a:lnTo>
                  <a:pt x="0" y="38"/>
                </a:lnTo>
                <a:lnTo>
                  <a:pt x="0" y="44"/>
                </a:lnTo>
                <a:lnTo>
                  <a:pt x="1" y="51"/>
                </a:lnTo>
                <a:lnTo>
                  <a:pt x="1" y="51"/>
                </a:lnTo>
                <a:lnTo>
                  <a:pt x="1" y="53"/>
                </a:lnTo>
                <a:lnTo>
                  <a:pt x="1" y="57"/>
                </a:lnTo>
                <a:lnTo>
                  <a:pt x="3" y="61"/>
                </a:lnTo>
                <a:lnTo>
                  <a:pt x="5" y="63"/>
                </a:lnTo>
                <a:lnTo>
                  <a:pt x="5" y="63"/>
                </a:lnTo>
                <a:lnTo>
                  <a:pt x="9" y="63"/>
                </a:lnTo>
                <a:lnTo>
                  <a:pt x="11" y="61"/>
                </a:lnTo>
                <a:lnTo>
                  <a:pt x="13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6"/>
                </a:lnTo>
                <a:lnTo>
                  <a:pt x="13" y="70"/>
                </a:lnTo>
                <a:lnTo>
                  <a:pt x="13" y="70"/>
                </a:lnTo>
                <a:lnTo>
                  <a:pt x="13" y="70"/>
                </a:lnTo>
                <a:lnTo>
                  <a:pt x="13" y="7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72" name="Freeform 70">
            <a:extLst>
              <a:ext uri="{FF2B5EF4-FFF2-40B4-BE49-F238E27FC236}">
                <a16:creationId xmlns:a16="http://schemas.microsoft.com/office/drawing/2014/main" id="{1EAE0BF5-4C80-D74E-93C9-879DC2E9508D}"/>
              </a:ext>
            </a:extLst>
          </p:cNvPr>
          <p:cNvSpPr>
            <a:spLocks/>
          </p:cNvSpPr>
          <p:nvPr userDrawn="1"/>
        </p:nvSpPr>
        <p:spPr bwMode="auto">
          <a:xfrm>
            <a:off x="9052232" y="4098224"/>
            <a:ext cx="151121" cy="157181"/>
          </a:xfrm>
          <a:custGeom>
            <a:avLst/>
            <a:gdLst>
              <a:gd name="T0" fmla="*/ 13 w 81"/>
              <a:gd name="T1" fmla="*/ 70 h 99"/>
              <a:gd name="T2" fmla="*/ 11 w 81"/>
              <a:gd name="T3" fmla="*/ 78 h 99"/>
              <a:gd name="T4" fmla="*/ 11 w 81"/>
              <a:gd name="T5" fmla="*/ 83 h 99"/>
              <a:gd name="T6" fmla="*/ 7 w 81"/>
              <a:gd name="T7" fmla="*/ 93 h 99"/>
              <a:gd name="T8" fmla="*/ 24 w 81"/>
              <a:gd name="T9" fmla="*/ 99 h 99"/>
              <a:gd name="T10" fmla="*/ 32 w 81"/>
              <a:gd name="T11" fmla="*/ 93 h 99"/>
              <a:gd name="T12" fmla="*/ 56 w 81"/>
              <a:gd name="T13" fmla="*/ 63 h 99"/>
              <a:gd name="T14" fmla="*/ 77 w 81"/>
              <a:gd name="T15" fmla="*/ 47 h 99"/>
              <a:gd name="T16" fmla="*/ 77 w 81"/>
              <a:gd name="T17" fmla="*/ 21 h 99"/>
              <a:gd name="T18" fmla="*/ 70 w 81"/>
              <a:gd name="T19" fmla="*/ 15 h 99"/>
              <a:gd name="T20" fmla="*/ 56 w 81"/>
              <a:gd name="T21" fmla="*/ 15 h 99"/>
              <a:gd name="T22" fmla="*/ 36 w 81"/>
              <a:gd name="T23" fmla="*/ 0 h 99"/>
              <a:gd name="T24" fmla="*/ 28 w 81"/>
              <a:gd name="T25" fmla="*/ 2 h 99"/>
              <a:gd name="T26" fmla="*/ 22 w 81"/>
              <a:gd name="T27" fmla="*/ 6 h 99"/>
              <a:gd name="T28" fmla="*/ 15 w 81"/>
              <a:gd name="T29" fmla="*/ 8 h 99"/>
              <a:gd name="T30" fmla="*/ 13 w 81"/>
              <a:gd name="T31" fmla="*/ 10 h 99"/>
              <a:gd name="T32" fmla="*/ 11 w 81"/>
              <a:gd name="T33" fmla="*/ 13 h 99"/>
              <a:gd name="T34" fmla="*/ 11 w 81"/>
              <a:gd name="T35" fmla="*/ 19 h 99"/>
              <a:gd name="T36" fmla="*/ 9 w 81"/>
              <a:gd name="T37" fmla="*/ 29 h 99"/>
              <a:gd name="T38" fmla="*/ 9 w 81"/>
              <a:gd name="T39" fmla="*/ 30 h 99"/>
              <a:gd name="T40" fmla="*/ 5 w 81"/>
              <a:gd name="T41" fmla="*/ 32 h 99"/>
              <a:gd name="T42" fmla="*/ 0 w 81"/>
              <a:gd name="T43" fmla="*/ 36 h 99"/>
              <a:gd name="T44" fmla="*/ 0 w 81"/>
              <a:gd name="T45" fmla="*/ 38 h 99"/>
              <a:gd name="T46" fmla="*/ 1 w 81"/>
              <a:gd name="T47" fmla="*/ 51 h 99"/>
              <a:gd name="T48" fmla="*/ 1 w 81"/>
              <a:gd name="T49" fmla="*/ 53 h 99"/>
              <a:gd name="T50" fmla="*/ 3 w 81"/>
              <a:gd name="T51" fmla="*/ 61 h 99"/>
              <a:gd name="T52" fmla="*/ 5 w 81"/>
              <a:gd name="T53" fmla="*/ 63 h 99"/>
              <a:gd name="T54" fmla="*/ 11 w 81"/>
              <a:gd name="T55" fmla="*/ 61 h 99"/>
              <a:gd name="T56" fmla="*/ 15 w 81"/>
              <a:gd name="T57" fmla="*/ 63 h 99"/>
              <a:gd name="T58" fmla="*/ 15 w 81"/>
              <a:gd name="T59" fmla="*/ 63 h 99"/>
              <a:gd name="T60" fmla="*/ 13 w 81"/>
              <a:gd name="T61" fmla="*/ 70 h 99"/>
              <a:gd name="T62" fmla="*/ 13 w 81"/>
              <a:gd name="T63" fmla="*/ 7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" h="99">
                <a:moveTo>
                  <a:pt x="13" y="70"/>
                </a:moveTo>
                <a:lnTo>
                  <a:pt x="13" y="70"/>
                </a:lnTo>
                <a:lnTo>
                  <a:pt x="13" y="74"/>
                </a:lnTo>
                <a:lnTo>
                  <a:pt x="11" y="78"/>
                </a:lnTo>
                <a:lnTo>
                  <a:pt x="11" y="78"/>
                </a:lnTo>
                <a:lnTo>
                  <a:pt x="11" y="83"/>
                </a:lnTo>
                <a:lnTo>
                  <a:pt x="7" y="85"/>
                </a:lnTo>
                <a:lnTo>
                  <a:pt x="7" y="93"/>
                </a:lnTo>
                <a:lnTo>
                  <a:pt x="17" y="93"/>
                </a:lnTo>
                <a:lnTo>
                  <a:pt x="24" y="99"/>
                </a:lnTo>
                <a:lnTo>
                  <a:pt x="26" y="99"/>
                </a:lnTo>
                <a:lnTo>
                  <a:pt x="32" y="93"/>
                </a:lnTo>
                <a:lnTo>
                  <a:pt x="41" y="70"/>
                </a:lnTo>
                <a:lnTo>
                  <a:pt x="56" y="63"/>
                </a:lnTo>
                <a:lnTo>
                  <a:pt x="68" y="57"/>
                </a:lnTo>
                <a:lnTo>
                  <a:pt x="77" y="47"/>
                </a:lnTo>
                <a:lnTo>
                  <a:pt x="81" y="32"/>
                </a:lnTo>
                <a:lnTo>
                  <a:pt x="77" y="21"/>
                </a:lnTo>
                <a:lnTo>
                  <a:pt x="71" y="17"/>
                </a:lnTo>
                <a:lnTo>
                  <a:pt x="70" y="15"/>
                </a:lnTo>
                <a:lnTo>
                  <a:pt x="64" y="13"/>
                </a:lnTo>
                <a:lnTo>
                  <a:pt x="56" y="15"/>
                </a:lnTo>
                <a:lnTo>
                  <a:pt x="41" y="8"/>
                </a:lnTo>
                <a:lnTo>
                  <a:pt x="36" y="0"/>
                </a:lnTo>
                <a:lnTo>
                  <a:pt x="36" y="0"/>
                </a:lnTo>
                <a:lnTo>
                  <a:pt x="28" y="2"/>
                </a:lnTo>
                <a:lnTo>
                  <a:pt x="22" y="6"/>
                </a:lnTo>
                <a:lnTo>
                  <a:pt x="22" y="6"/>
                </a:lnTo>
                <a:lnTo>
                  <a:pt x="17" y="8"/>
                </a:lnTo>
                <a:lnTo>
                  <a:pt x="15" y="8"/>
                </a:lnTo>
                <a:lnTo>
                  <a:pt x="13" y="10"/>
                </a:lnTo>
                <a:lnTo>
                  <a:pt x="13" y="10"/>
                </a:lnTo>
                <a:lnTo>
                  <a:pt x="11" y="12"/>
                </a:lnTo>
                <a:lnTo>
                  <a:pt x="11" y="13"/>
                </a:lnTo>
                <a:lnTo>
                  <a:pt x="11" y="19"/>
                </a:lnTo>
                <a:lnTo>
                  <a:pt x="11" y="19"/>
                </a:lnTo>
                <a:lnTo>
                  <a:pt x="11" y="25"/>
                </a:lnTo>
                <a:lnTo>
                  <a:pt x="9" y="29"/>
                </a:lnTo>
                <a:lnTo>
                  <a:pt x="9" y="30"/>
                </a:lnTo>
                <a:lnTo>
                  <a:pt x="9" y="30"/>
                </a:lnTo>
                <a:lnTo>
                  <a:pt x="5" y="32"/>
                </a:lnTo>
                <a:lnTo>
                  <a:pt x="5" y="32"/>
                </a:lnTo>
                <a:lnTo>
                  <a:pt x="1" y="34"/>
                </a:lnTo>
                <a:lnTo>
                  <a:pt x="0" y="36"/>
                </a:lnTo>
                <a:lnTo>
                  <a:pt x="0" y="36"/>
                </a:lnTo>
                <a:lnTo>
                  <a:pt x="0" y="38"/>
                </a:lnTo>
                <a:lnTo>
                  <a:pt x="0" y="44"/>
                </a:lnTo>
                <a:lnTo>
                  <a:pt x="1" y="51"/>
                </a:lnTo>
                <a:lnTo>
                  <a:pt x="1" y="51"/>
                </a:lnTo>
                <a:lnTo>
                  <a:pt x="1" y="53"/>
                </a:lnTo>
                <a:lnTo>
                  <a:pt x="1" y="57"/>
                </a:lnTo>
                <a:lnTo>
                  <a:pt x="3" y="61"/>
                </a:lnTo>
                <a:lnTo>
                  <a:pt x="5" y="63"/>
                </a:lnTo>
                <a:lnTo>
                  <a:pt x="5" y="63"/>
                </a:lnTo>
                <a:lnTo>
                  <a:pt x="9" y="63"/>
                </a:lnTo>
                <a:lnTo>
                  <a:pt x="11" y="61"/>
                </a:lnTo>
                <a:lnTo>
                  <a:pt x="13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6"/>
                </a:lnTo>
                <a:lnTo>
                  <a:pt x="13" y="70"/>
                </a:lnTo>
                <a:lnTo>
                  <a:pt x="13" y="70"/>
                </a:lnTo>
                <a:lnTo>
                  <a:pt x="13" y="70"/>
                </a:lnTo>
                <a:lnTo>
                  <a:pt x="13" y="7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73" name="Freeform 71">
            <a:extLst>
              <a:ext uri="{FF2B5EF4-FFF2-40B4-BE49-F238E27FC236}">
                <a16:creationId xmlns:a16="http://schemas.microsoft.com/office/drawing/2014/main" id="{F080CF02-7302-144A-A4DB-B22389CAE2AD}"/>
              </a:ext>
            </a:extLst>
          </p:cNvPr>
          <p:cNvSpPr>
            <a:spLocks/>
          </p:cNvSpPr>
          <p:nvPr userDrawn="1"/>
        </p:nvSpPr>
        <p:spPr bwMode="auto">
          <a:xfrm>
            <a:off x="1399127" y="2548635"/>
            <a:ext cx="123136" cy="131780"/>
          </a:xfrm>
          <a:custGeom>
            <a:avLst/>
            <a:gdLst>
              <a:gd name="T0" fmla="*/ 58 w 66"/>
              <a:gd name="T1" fmla="*/ 49 h 83"/>
              <a:gd name="T2" fmla="*/ 56 w 66"/>
              <a:gd name="T3" fmla="*/ 34 h 83"/>
              <a:gd name="T4" fmla="*/ 54 w 66"/>
              <a:gd name="T5" fmla="*/ 30 h 83"/>
              <a:gd name="T6" fmla="*/ 64 w 66"/>
              <a:gd name="T7" fmla="*/ 21 h 83"/>
              <a:gd name="T8" fmla="*/ 66 w 66"/>
              <a:gd name="T9" fmla="*/ 17 h 83"/>
              <a:gd name="T10" fmla="*/ 66 w 66"/>
              <a:gd name="T11" fmla="*/ 15 h 83"/>
              <a:gd name="T12" fmla="*/ 60 w 66"/>
              <a:gd name="T13" fmla="*/ 8 h 83"/>
              <a:gd name="T14" fmla="*/ 56 w 66"/>
              <a:gd name="T15" fmla="*/ 4 h 83"/>
              <a:gd name="T16" fmla="*/ 56 w 66"/>
              <a:gd name="T17" fmla="*/ 0 h 83"/>
              <a:gd name="T18" fmla="*/ 51 w 66"/>
              <a:gd name="T19" fmla="*/ 0 h 83"/>
              <a:gd name="T20" fmla="*/ 41 w 66"/>
              <a:gd name="T21" fmla="*/ 4 h 83"/>
              <a:gd name="T22" fmla="*/ 35 w 66"/>
              <a:gd name="T23" fmla="*/ 4 h 83"/>
              <a:gd name="T24" fmla="*/ 30 w 66"/>
              <a:gd name="T25" fmla="*/ 4 h 83"/>
              <a:gd name="T26" fmla="*/ 26 w 66"/>
              <a:gd name="T27" fmla="*/ 4 h 83"/>
              <a:gd name="T28" fmla="*/ 22 w 66"/>
              <a:gd name="T29" fmla="*/ 12 h 83"/>
              <a:gd name="T30" fmla="*/ 22 w 66"/>
              <a:gd name="T31" fmla="*/ 15 h 83"/>
              <a:gd name="T32" fmla="*/ 26 w 66"/>
              <a:gd name="T33" fmla="*/ 15 h 83"/>
              <a:gd name="T34" fmla="*/ 26 w 66"/>
              <a:gd name="T35" fmla="*/ 19 h 83"/>
              <a:gd name="T36" fmla="*/ 18 w 66"/>
              <a:gd name="T37" fmla="*/ 21 h 83"/>
              <a:gd name="T38" fmla="*/ 11 w 66"/>
              <a:gd name="T39" fmla="*/ 21 h 83"/>
              <a:gd name="T40" fmla="*/ 3 w 66"/>
              <a:gd name="T41" fmla="*/ 19 h 83"/>
              <a:gd name="T42" fmla="*/ 5 w 66"/>
              <a:gd name="T43" fmla="*/ 29 h 83"/>
              <a:gd name="T44" fmla="*/ 1 w 66"/>
              <a:gd name="T45" fmla="*/ 30 h 83"/>
              <a:gd name="T46" fmla="*/ 5 w 66"/>
              <a:gd name="T47" fmla="*/ 32 h 83"/>
              <a:gd name="T48" fmla="*/ 5 w 66"/>
              <a:gd name="T49" fmla="*/ 34 h 83"/>
              <a:gd name="T50" fmla="*/ 1 w 66"/>
              <a:gd name="T51" fmla="*/ 42 h 83"/>
              <a:gd name="T52" fmla="*/ 5 w 66"/>
              <a:gd name="T53" fmla="*/ 44 h 83"/>
              <a:gd name="T54" fmla="*/ 15 w 66"/>
              <a:gd name="T55" fmla="*/ 48 h 83"/>
              <a:gd name="T56" fmla="*/ 17 w 66"/>
              <a:gd name="T57" fmla="*/ 51 h 83"/>
              <a:gd name="T58" fmla="*/ 15 w 66"/>
              <a:gd name="T59" fmla="*/ 53 h 83"/>
              <a:gd name="T60" fmla="*/ 11 w 66"/>
              <a:gd name="T61" fmla="*/ 55 h 83"/>
              <a:gd name="T62" fmla="*/ 7 w 66"/>
              <a:gd name="T63" fmla="*/ 57 h 83"/>
              <a:gd name="T64" fmla="*/ 5 w 66"/>
              <a:gd name="T65" fmla="*/ 61 h 83"/>
              <a:gd name="T66" fmla="*/ 3 w 66"/>
              <a:gd name="T67" fmla="*/ 66 h 83"/>
              <a:gd name="T68" fmla="*/ 3 w 66"/>
              <a:gd name="T69" fmla="*/ 68 h 83"/>
              <a:gd name="T70" fmla="*/ 0 w 66"/>
              <a:gd name="T71" fmla="*/ 72 h 83"/>
              <a:gd name="T72" fmla="*/ 1 w 66"/>
              <a:gd name="T73" fmla="*/ 76 h 83"/>
              <a:gd name="T74" fmla="*/ 5 w 66"/>
              <a:gd name="T75" fmla="*/ 80 h 83"/>
              <a:gd name="T76" fmla="*/ 11 w 66"/>
              <a:gd name="T77" fmla="*/ 83 h 83"/>
              <a:gd name="T78" fmla="*/ 15 w 66"/>
              <a:gd name="T79" fmla="*/ 83 h 83"/>
              <a:gd name="T80" fmla="*/ 26 w 66"/>
              <a:gd name="T81" fmla="*/ 78 h 83"/>
              <a:gd name="T82" fmla="*/ 28 w 66"/>
              <a:gd name="T83" fmla="*/ 74 h 83"/>
              <a:gd name="T84" fmla="*/ 32 w 66"/>
              <a:gd name="T85" fmla="*/ 72 h 83"/>
              <a:gd name="T86" fmla="*/ 39 w 66"/>
              <a:gd name="T87" fmla="*/ 66 h 83"/>
              <a:gd name="T88" fmla="*/ 43 w 66"/>
              <a:gd name="T89" fmla="*/ 66 h 83"/>
              <a:gd name="T90" fmla="*/ 54 w 66"/>
              <a:gd name="T91" fmla="*/ 68 h 83"/>
              <a:gd name="T92" fmla="*/ 54 w 66"/>
              <a:gd name="T93" fmla="*/ 65 h 83"/>
              <a:gd name="T94" fmla="*/ 56 w 66"/>
              <a:gd name="T95" fmla="*/ 55 h 83"/>
              <a:gd name="T96" fmla="*/ 58 w 66"/>
              <a:gd name="T97" fmla="*/ 49 h 83"/>
              <a:gd name="T98" fmla="*/ 58 w 66"/>
              <a:gd name="T99" fmla="*/ 4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6" h="83">
                <a:moveTo>
                  <a:pt x="58" y="49"/>
                </a:moveTo>
                <a:lnTo>
                  <a:pt x="58" y="49"/>
                </a:lnTo>
                <a:lnTo>
                  <a:pt x="56" y="40"/>
                </a:lnTo>
                <a:lnTo>
                  <a:pt x="56" y="34"/>
                </a:lnTo>
                <a:lnTo>
                  <a:pt x="54" y="30"/>
                </a:lnTo>
                <a:lnTo>
                  <a:pt x="54" y="30"/>
                </a:lnTo>
                <a:lnTo>
                  <a:pt x="60" y="25"/>
                </a:lnTo>
                <a:lnTo>
                  <a:pt x="64" y="21"/>
                </a:lnTo>
                <a:lnTo>
                  <a:pt x="66" y="21"/>
                </a:lnTo>
                <a:lnTo>
                  <a:pt x="66" y="17"/>
                </a:lnTo>
                <a:lnTo>
                  <a:pt x="66" y="17"/>
                </a:lnTo>
                <a:lnTo>
                  <a:pt x="66" y="15"/>
                </a:lnTo>
                <a:lnTo>
                  <a:pt x="66" y="12"/>
                </a:lnTo>
                <a:lnTo>
                  <a:pt x="60" y="8"/>
                </a:lnTo>
                <a:lnTo>
                  <a:pt x="56" y="6"/>
                </a:lnTo>
                <a:lnTo>
                  <a:pt x="56" y="4"/>
                </a:lnTo>
                <a:lnTo>
                  <a:pt x="56" y="0"/>
                </a:lnTo>
                <a:lnTo>
                  <a:pt x="56" y="0"/>
                </a:lnTo>
                <a:lnTo>
                  <a:pt x="54" y="0"/>
                </a:lnTo>
                <a:lnTo>
                  <a:pt x="51" y="0"/>
                </a:lnTo>
                <a:lnTo>
                  <a:pt x="45" y="2"/>
                </a:lnTo>
                <a:lnTo>
                  <a:pt x="41" y="4"/>
                </a:lnTo>
                <a:lnTo>
                  <a:pt x="35" y="4"/>
                </a:lnTo>
                <a:lnTo>
                  <a:pt x="35" y="4"/>
                </a:lnTo>
                <a:lnTo>
                  <a:pt x="30" y="2"/>
                </a:lnTo>
                <a:lnTo>
                  <a:pt x="30" y="4"/>
                </a:lnTo>
                <a:lnTo>
                  <a:pt x="26" y="4"/>
                </a:lnTo>
                <a:lnTo>
                  <a:pt x="26" y="4"/>
                </a:lnTo>
                <a:lnTo>
                  <a:pt x="24" y="8"/>
                </a:lnTo>
                <a:lnTo>
                  <a:pt x="22" y="12"/>
                </a:lnTo>
                <a:lnTo>
                  <a:pt x="22" y="15"/>
                </a:lnTo>
                <a:lnTo>
                  <a:pt x="22" y="15"/>
                </a:lnTo>
                <a:lnTo>
                  <a:pt x="24" y="15"/>
                </a:lnTo>
                <a:lnTo>
                  <a:pt x="26" y="15"/>
                </a:lnTo>
                <a:lnTo>
                  <a:pt x="26" y="15"/>
                </a:lnTo>
                <a:lnTo>
                  <a:pt x="26" y="19"/>
                </a:lnTo>
                <a:lnTo>
                  <a:pt x="22" y="21"/>
                </a:lnTo>
                <a:lnTo>
                  <a:pt x="18" y="21"/>
                </a:lnTo>
                <a:lnTo>
                  <a:pt x="17" y="21"/>
                </a:lnTo>
                <a:lnTo>
                  <a:pt x="11" y="21"/>
                </a:lnTo>
                <a:lnTo>
                  <a:pt x="3" y="19"/>
                </a:lnTo>
                <a:lnTo>
                  <a:pt x="3" y="19"/>
                </a:lnTo>
                <a:lnTo>
                  <a:pt x="5" y="25"/>
                </a:lnTo>
                <a:lnTo>
                  <a:pt x="5" y="29"/>
                </a:lnTo>
                <a:lnTo>
                  <a:pt x="1" y="30"/>
                </a:lnTo>
                <a:lnTo>
                  <a:pt x="1" y="30"/>
                </a:lnTo>
                <a:lnTo>
                  <a:pt x="3" y="32"/>
                </a:lnTo>
                <a:lnTo>
                  <a:pt x="5" y="32"/>
                </a:lnTo>
                <a:lnTo>
                  <a:pt x="7" y="34"/>
                </a:lnTo>
                <a:lnTo>
                  <a:pt x="5" y="34"/>
                </a:lnTo>
                <a:lnTo>
                  <a:pt x="1" y="42"/>
                </a:lnTo>
                <a:lnTo>
                  <a:pt x="1" y="42"/>
                </a:lnTo>
                <a:lnTo>
                  <a:pt x="3" y="42"/>
                </a:lnTo>
                <a:lnTo>
                  <a:pt x="5" y="44"/>
                </a:lnTo>
                <a:lnTo>
                  <a:pt x="13" y="46"/>
                </a:lnTo>
                <a:lnTo>
                  <a:pt x="15" y="48"/>
                </a:lnTo>
                <a:lnTo>
                  <a:pt x="17" y="48"/>
                </a:lnTo>
                <a:lnTo>
                  <a:pt x="17" y="51"/>
                </a:lnTo>
                <a:lnTo>
                  <a:pt x="15" y="53"/>
                </a:lnTo>
                <a:lnTo>
                  <a:pt x="15" y="53"/>
                </a:lnTo>
                <a:lnTo>
                  <a:pt x="13" y="55"/>
                </a:lnTo>
                <a:lnTo>
                  <a:pt x="11" y="55"/>
                </a:lnTo>
                <a:lnTo>
                  <a:pt x="7" y="57"/>
                </a:lnTo>
                <a:lnTo>
                  <a:pt x="7" y="57"/>
                </a:lnTo>
                <a:lnTo>
                  <a:pt x="7" y="57"/>
                </a:lnTo>
                <a:lnTo>
                  <a:pt x="5" y="61"/>
                </a:lnTo>
                <a:lnTo>
                  <a:pt x="3" y="63"/>
                </a:lnTo>
                <a:lnTo>
                  <a:pt x="3" y="66"/>
                </a:lnTo>
                <a:lnTo>
                  <a:pt x="3" y="68"/>
                </a:lnTo>
                <a:lnTo>
                  <a:pt x="3" y="68"/>
                </a:lnTo>
                <a:lnTo>
                  <a:pt x="1" y="70"/>
                </a:lnTo>
                <a:lnTo>
                  <a:pt x="0" y="72"/>
                </a:lnTo>
                <a:lnTo>
                  <a:pt x="0" y="72"/>
                </a:lnTo>
                <a:lnTo>
                  <a:pt x="1" y="76"/>
                </a:lnTo>
                <a:lnTo>
                  <a:pt x="1" y="76"/>
                </a:lnTo>
                <a:lnTo>
                  <a:pt x="5" y="80"/>
                </a:lnTo>
                <a:lnTo>
                  <a:pt x="11" y="83"/>
                </a:lnTo>
                <a:lnTo>
                  <a:pt x="11" y="83"/>
                </a:lnTo>
                <a:lnTo>
                  <a:pt x="13" y="83"/>
                </a:lnTo>
                <a:lnTo>
                  <a:pt x="15" y="83"/>
                </a:lnTo>
                <a:lnTo>
                  <a:pt x="20" y="82"/>
                </a:lnTo>
                <a:lnTo>
                  <a:pt x="26" y="78"/>
                </a:lnTo>
                <a:lnTo>
                  <a:pt x="28" y="76"/>
                </a:lnTo>
                <a:lnTo>
                  <a:pt x="28" y="74"/>
                </a:lnTo>
                <a:lnTo>
                  <a:pt x="28" y="74"/>
                </a:lnTo>
                <a:lnTo>
                  <a:pt x="32" y="72"/>
                </a:lnTo>
                <a:lnTo>
                  <a:pt x="34" y="70"/>
                </a:lnTo>
                <a:lnTo>
                  <a:pt x="39" y="66"/>
                </a:lnTo>
                <a:lnTo>
                  <a:pt x="39" y="66"/>
                </a:lnTo>
                <a:lnTo>
                  <a:pt x="43" y="66"/>
                </a:lnTo>
                <a:lnTo>
                  <a:pt x="47" y="66"/>
                </a:lnTo>
                <a:lnTo>
                  <a:pt x="54" y="68"/>
                </a:lnTo>
                <a:lnTo>
                  <a:pt x="54" y="68"/>
                </a:lnTo>
                <a:lnTo>
                  <a:pt x="54" y="65"/>
                </a:lnTo>
                <a:lnTo>
                  <a:pt x="56" y="59"/>
                </a:lnTo>
                <a:lnTo>
                  <a:pt x="56" y="55"/>
                </a:lnTo>
                <a:lnTo>
                  <a:pt x="58" y="49"/>
                </a:lnTo>
                <a:lnTo>
                  <a:pt x="58" y="49"/>
                </a:lnTo>
                <a:lnTo>
                  <a:pt x="58" y="49"/>
                </a:lnTo>
                <a:lnTo>
                  <a:pt x="58" y="4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74" name="Freeform 72">
            <a:extLst>
              <a:ext uri="{FF2B5EF4-FFF2-40B4-BE49-F238E27FC236}">
                <a16:creationId xmlns:a16="http://schemas.microsoft.com/office/drawing/2014/main" id="{85253569-B55A-9442-89C9-F48332D9A40C}"/>
              </a:ext>
            </a:extLst>
          </p:cNvPr>
          <p:cNvSpPr>
            <a:spLocks/>
          </p:cNvSpPr>
          <p:nvPr userDrawn="1"/>
        </p:nvSpPr>
        <p:spPr bwMode="auto">
          <a:xfrm>
            <a:off x="1399127" y="2548635"/>
            <a:ext cx="123136" cy="131780"/>
          </a:xfrm>
          <a:custGeom>
            <a:avLst/>
            <a:gdLst>
              <a:gd name="T0" fmla="*/ 58 w 66"/>
              <a:gd name="T1" fmla="*/ 49 h 83"/>
              <a:gd name="T2" fmla="*/ 56 w 66"/>
              <a:gd name="T3" fmla="*/ 34 h 83"/>
              <a:gd name="T4" fmla="*/ 54 w 66"/>
              <a:gd name="T5" fmla="*/ 30 h 83"/>
              <a:gd name="T6" fmla="*/ 64 w 66"/>
              <a:gd name="T7" fmla="*/ 21 h 83"/>
              <a:gd name="T8" fmla="*/ 66 w 66"/>
              <a:gd name="T9" fmla="*/ 17 h 83"/>
              <a:gd name="T10" fmla="*/ 66 w 66"/>
              <a:gd name="T11" fmla="*/ 15 h 83"/>
              <a:gd name="T12" fmla="*/ 60 w 66"/>
              <a:gd name="T13" fmla="*/ 8 h 83"/>
              <a:gd name="T14" fmla="*/ 56 w 66"/>
              <a:gd name="T15" fmla="*/ 4 h 83"/>
              <a:gd name="T16" fmla="*/ 56 w 66"/>
              <a:gd name="T17" fmla="*/ 0 h 83"/>
              <a:gd name="T18" fmla="*/ 51 w 66"/>
              <a:gd name="T19" fmla="*/ 0 h 83"/>
              <a:gd name="T20" fmla="*/ 41 w 66"/>
              <a:gd name="T21" fmla="*/ 4 h 83"/>
              <a:gd name="T22" fmla="*/ 35 w 66"/>
              <a:gd name="T23" fmla="*/ 4 h 83"/>
              <a:gd name="T24" fmla="*/ 30 w 66"/>
              <a:gd name="T25" fmla="*/ 4 h 83"/>
              <a:gd name="T26" fmla="*/ 26 w 66"/>
              <a:gd name="T27" fmla="*/ 4 h 83"/>
              <a:gd name="T28" fmla="*/ 22 w 66"/>
              <a:gd name="T29" fmla="*/ 12 h 83"/>
              <a:gd name="T30" fmla="*/ 22 w 66"/>
              <a:gd name="T31" fmla="*/ 15 h 83"/>
              <a:gd name="T32" fmla="*/ 26 w 66"/>
              <a:gd name="T33" fmla="*/ 15 h 83"/>
              <a:gd name="T34" fmla="*/ 26 w 66"/>
              <a:gd name="T35" fmla="*/ 19 h 83"/>
              <a:gd name="T36" fmla="*/ 18 w 66"/>
              <a:gd name="T37" fmla="*/ 21 h 83"/>
              <a:gd name="T38" fmla="*/ 11 w 66"/>
              <a:gd name="T39" fmla="*/ 21 h 83"/>
              <a:gd name="T40" fmla="*/ 3 w 66"/>
              <a:gd name="T41" fmla="*/ 19 h 83"/>
              <a:gd name="T42" fmla="*/ 5 w 66"/>
              <a:gd name="T43" fmla="*/ 29 h 83"/>
              <a:gd name="T44" fmla="*/ 1 w 66"/>
              <a:gd name="T45" fmla="*/ 30 h 83"/>
              <a:gd name="T46" fmla="*/ 5 w 66"/>
              <a:gd name="T47" fmla="*/ 32 h 83"/>
              <a:gd name="T48" fmla="*/ 5 w 66"/>
              <a:gd name="T49" fmla="*/ 34 h 83"/>
              <a:gd name="T50" fmla="*/ 1 w 66"/>
              <a:gd name="T51" fmla="*/ 42 h 83"/>
              <a:gd name="T52" fmla="*/ 5 w 66"/>
              <a:gd name="T53" fmla="*/ 44 h 83"/>
              <a:gd name="T54" fmla="*/ 15 w 66"/>
              <a:gd name="T55" fmla="*/ 48 h 83"/>
              <a:gd name="T56" fmla="*/ 17 w 66"/>
              <a:gd name="T57" fmla="*/ 51 h 83"/>
              <a:gd name="T58" fmla="*/ 15 w 66"/>
              <a:gd name="T59" fmla="*/ 53 h 83"/>
              <a:gd name="T60" fmla="*/ 11 w 66"/>
              <a:gd name="T61" fmla="*/ 55 h 83"/>
              <a:gd name="T62" fmla="*/ 7 w 66"/>
              <a:gd name="T63" fmla="*/ 57 h 83"/>
              <a:gd name="T64" fmla="*/ 5 w 66"/>
              <a:gd name="T65" fmla="*/ 61 h 83"/>
              <a:gd name="T66" fmla="*/ 3 w 66"/>
              <a:gd name="T67" fmla="*/ 66 h 83"/>
              <a:gd name="T68" fmla="*/ 3 w 66"/>
              <a:gd name="T69" fmla="*/ 68 h 83"/>
              <a:gd name="T70" fmla="*/ 0 w 66"/>
              <a:gd name="T71" fmla="*/ 72 h 83"/>
              <a:gd name="T72" fmla="*/ 1 w 66"/>
              <a:gd name="T73" fmla="*/ 76 h 83"/>
              <a:gd name="T74" fmla="*/ 5 w 66"/>
              <a:gd name="T75" fmla="*/ 80 h 83"/>
              <a:gd name="T76" fmla="*/ 11 w 66"/>
              <a:gd name="T77" fmla="*/ 83 h 83"/>
              <a:gd name="T78" fmla="*/ 15 w 66"/>
              <a:gd name="T79" fmla="*/ 83 h 83"/>
              <a:gd name="T80" fmla="*/ 26 w 66"/>
              <a:gd name="T81" fmla="*/ 78 h 83"/>
              <a:gd name="T82" fmla="*/ 28 w 66"/>
              <a:gd name="T83" fmla="*/ 74 h 83"/>
              <a:gd name="T84" fmla="*/ 32 w 66"/>
              <a:gd name="T85" fmla="*/ 72 h 83"/>
              <a:gd name="T86" fmla="*/ 39 w 66"/>
              <a:gd name="T87" fmla="*/ 66 h 83"/>
              <a:gd name="T88" fmla="*/ 43 w 66"/>
              <a:gd name="T89" fmla="*/ 66 h 83"/>
              <a:gd name="T90" fmla="*/ 54 w 66"/>
              <a:gd name="T91" fmla="*/ 68 h 83"/>
              <a:gd name="T92" fmla="*/ 54 w 66"/>
              <a:gd name="T93" fmla="*/ 65 h 83"/>
              <a:gd name="T94" fmla="*/ 56 w 66"/>
              <a:gd name="T95" fmla="*/ 55 h 83"/>
              <a:gd name="T96" fmla="*/ 58 w 66"/>
              <a:gd name="T97" fmla="*/ 49 h 83"/>
              <a:gd name="T98" fmla="*/ 58 w 66"/>
              <a:gd name="T99" fmla="*/ 4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6" h="83">
                <a:moveTo>
                  <a:pt x="58" y="49"/>
                </a:moveTo>
                <a:lnTo>
                  <a:pt x="58" y="49"/>
                </a:lnTo>
                <a:lnTo>
                  <a:pt x="56" y="40"/>
                </a:lnTo>
                <a:lnTo>
                  <a:pt x="56" y="34"/>
                </a:lnTo>
                <a:lnTo>
                  <a:pt x="54" y="30"/>
                </a:lnTo>
                <a:lnTo>
                  <a:pt x="54" y="30"/>
                </a:lnTo>
                <a:lnTo>
                  <a:pt x="60" y="25"/>
                </a:lnTo>
                <a:lnTo>
                  <a:pt x="64" y="21"/>
                </a:lnTo>
                <a:lnTo>
                  <a:pt x="66" y="21"/>
                </a:lnTo>
                <a:lnTo>
                  <a:pt x="66" y="17"/>
                </a:lnTo>
                <a:lnTo>
                  <a:pt x="66" y="17"/>
                </a:lnTo>
                <a:lnTo>
                  <a:pt x="66" y="15"/>
                </a:lnTo>
                <a:lnTo>
                  <a:pt x="66" y="12"/>
                </a:lnTo>
                <a:lnTo>
                  <a:pt x="60" y="8"/>
                </a:lnTo>
                <a:lnTo>
                  <a:pt x="56" y="6"/>
                </a:lnTo>
                <a:lnTo>
                  <a:pt x="56" y="4"/>
                </a:lnTo>
                <a:lnTo>
                  <a:pt x="56" y="0"/>
                </a:lnTo>
                <a:lnTo>
                  <a:pt x="56" y="0"/>
                </a:lnTo>
                <a:lnTo>
                  <a:pt x="54" y="0"/>
                </a:lnTo>
                <a:lnTo>
                  <a:pt x="51" y="0"/>
                </a:lnTo>
                <a:lnTo>
                  <a:pt x="45" y="2"/>
                </a:lnTo>
                <a:lnTo>
                  <a:pt x="41" y="4"/>
                </a:lnTo>
                <a:lnTo>
                  <a:pt x="35" y="4"/>
                </a:lnTo>
                <a:lnTo>
                  <a:pt x="35" y="4"/>
                </a:lnTo>
                <a:lnTo>
                  <a:pt x="30" y="2"/>
                </a:lnTo>
                <a:lnTo>
                  <a:pt x="30" y="4"/>
                </a:lnTo>
                <a:lnTo>
                  <a:pt x="26" y="4"/>
                </a:lnTo>
                <a:lnTo>
                  <a:pt x="26" y="4"/>
                </a:lnTo>
                <a:lnTo>
                  <a:pt x="24" y="8"/>
                </a:lnTo>
                <a:lnTo>
                  <a:pt x="22" y="12"/>
                </a:lnTo>
                <a:lnTo>
                  <a:pt x="22" y="15"/>
                </a:lnTo>
                <a:lnTo>
                  <a:pt x="22" y="15"/>
                </a:lnTo>
                <a:lnTo>
                  <a:pt x="24" y="15"/>
                </a:lnTo>
                <a:lnTo>
                  <a:pt x="26" y="15"/>
                </a:lnTo>
                <a:lnTo>
                  <a:pt x="26" y="15"/>
                </a:lnTo>
                <a:lnTo>
                  <a:pt x="26" y="19"/>
                </a:lnTo>
                <a:lnTo>
                  <a:pt x="22" y="21"/>
                </a:lnTo>
                <a:lnTo>
                  <a:pt x="18" y="21"/>
                </a:lnTo>
                <a:lnTo>
                  <a:pt x="17" y="21"/>
                </a:lnTo>
                <a:lnTo>
                  <a:pt x="11" y="21"/>
                </a:lnTo>
                <a:lnTo>
                  <a:pt x="3" y="19"/>
                </a:lnTo>
                <a:lnTo>
                  <a:pt x="3" y="19"/>
                </a:lnTo>
                <a:lnTo>
                  <a:pt x="5" y="25"/>
                </a:lnTo>
                <a:lnTo>
                  <a:pt x="5" y="29"/>
                </a:lnTo>
                <a:lnTo>
                  <a:pt x="1" y="30"/>
                </a:lnTo>
                <a:lnTo>
                  <a:pt x="1" y="30"/>
                </a:lnTo>
                <a:lnTo>
                  <a:pt x="3" y="32"/>
                </a:lnTo>
                <a:lnTo>
                  <a:pt x="5" y="32"/>
                </a:lnTo>
                <a:lnTo>
                  <a:pt x="7" y="34"/>
                </a:lnTo>
                <a:lnTo>
                  <a:pt x="5" y="34"/>
                </a:lnTo>
                <a:lnTo>
                  <a:pt x="1" y="42"/>
                </a:lnTo>
                <a:lnTo>
                  <a:pt x="1" y="42"/>
                </a:lnTo>
                <a:lnTo>
                  <a:pt x="3" y="42"/>
                </a:lnTo>
                <a:lnTo>
                  <a:pt x="5" y="44"/>
                </a:lnTo>
                <a:lnTo>
                  <a:pt x="13" y="46"/>
                </a:lnTo>
                <a:lnTo>
                  <a:pt x="15" y="48"/>
                </a:lnTo>
                <a:lnTo>
                  <a:pt x="17" y="48"/>
                </a:lnTo>
                <a:lnTo>
                  <a:pt x="17" y="51"/>
                </a:lnTo>
                <a:lnTo>
                  <a:pt x="15" y="53"/>
                </a:lnTo>
                <a:lnTo>
                  <a:pt x="15" y="53"/>
                </a:lnTo>
                <a:lnTo>
                  <a:pt x="13" y="55"/>
                </a:lnTo>
                <a:lnTo>
                  <a:pt x="11" y="55"/>
                </a:lnTo>
                <a:lnTo>
                  <a:pt x="7" y="57"/>
                </a:lnTo>
                <a:lnTo>
                  <a:pt x="7" y="57"/>
                </a:lnTo>
                <a:lnTo>
                  <a:pt x="7" y="57"/>
                </a:lnTo>
                <a:lnTo>
                  <a:pt x="5" y="61"/>
                </a:lnTo>
                <a:lnTo>
                  <a:pt x="3" y="63"/>
                </a:lnTo>
                <a:lnTo>
                  <a:pt x="3" y="66"/>
                </a:lnTo>
                <a:lnTo>
                  <a:pt x="3" y="68"/>
                </a:lnTo>
                <a:lnTo>
                  <a:pt x="3" y="68"/>
                </a:lnTo>
                <a:lnTo>
                  <a:pt x="1" y="70"/>
                </a:lnTo>
                <a:lnTo>
                  <a:pt x="0" y="72"/>
                </a:lnTo>
                <a:lnTo>
                  <a:pt x="0" y="72"/>
                </a:lnTo>
                <a:lnTo>
                  <a:pt x="1" y="76"/>
                </a:lnTo>
                <a:lnTo>
                  <a:pt x="1" y="76"/>
                </a:lnTo>
                <a:lnTo>
                  <a:pt x="5" y="80"/>
                </a:lnTo>
                <a:lnTo>
                  <a:pt x="11" y="83"/>
                </a:lnTo>
                <a:lnTo>
                  <a:pt x="11" y="83"/>
                </a:lnTo>
                <a:lnTo>
                  <a:pt x="13" y="83"/>
                </a:lnTo>
                <a:lnTo>
                  <a:pt x="15" y="83"/>
                </a:lnTo>
                <a:lnTo>
                  <a:pt x="20" y="82"/>
                </a:lnTo>
                <a:lnTo>
                  <a:pt x="26" y="78"/>
                </a:lnTo>
                <a:lnTo>
                  <a:pt x="28" y="76"/>
                </a:lnTo>
                <a:lnTo>
                  <a:pt x="28" y="74"/>
                </a:lnTo>
                <a:lnTo>
                  <a:pt x="28" y="74"/>
                </a:lnTo>
                <a:lnTo>
                  <a:pt x="32" y="72"/>
                </a:lnTo>
                <a:lnTo>
                  <a:pt x="34" y="70"/>
                </a:lnTo>
                <a:lnTo>
                  <a:pt x="39" y="66"/>
                </a:lnTo>
                <a:lnTo>
                  <a:pt x="39" y="66"/>
                </a:lnTo>
                <a:lnTo>
                  <a:pt x="43" y="66"/>
                </a:lnTo>
                <a:lnTo>
                  <a:pt x="47" y="66"/>
                </a:lnTo>
                <a:lnTo>
                  <a:pt x="54" y="68"/>
                </a:lnTo>
                <a:lnTo>
                  <a:pt x="54" y="68"/>
                </a:lnTo>
                <a:lnTo>
                  <a:pt x="54" y="65"/>
                </a:lnTo>
                <a:lnTo>
                  <a:pt x="56" y="59"/>
                </a:lnTo>
                <a:lnTo>
                  <a:pt x="56" y="55"/>
                </a:lnTo>
                <a:lnTo>
                  <a:pt x="58" y="49"/>
                </a:lnTo>
                <a:lnTo>
                  <a:pt x="58" y="49"/>
                </a:lnTo>
                <a:lnTo>
                  <a:pt x="58" y="49"/>
                </a:lnTo>
                <a:lnTo>
                  <a:pt x="58" y="4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75" name="Freeform 73">
            <a:extLst>
              <a:ext uri="{FF2B5EF4-FFF2-40B4-BE49-F238E27FC236}">
                <a16:creationId xmlns:a16="http://schemas.microsoft.com/office/drawing/2014/main" id="{AFF01412-22A3-794D-887C-B81ABD52ECCE}"/>
              </a:ext>
            </a:extLst>
          </p:cNvPr>
          <p:cNvSpPr>
            <a:spLocks/>
          </p:cNvSpPr>
          <p:nvPr userDrawn="1"/>
        </p:nvSpPr>
        <p:spPr bwMode="auto">
          <a:xfrm>
            <a:off x="1507339" y="2426383"/>
            <a:ext cx="205228" cy="309600"/>
          </a:xfrm>
          <a:custGeom>
            <a:avLst/>
            <a:gdLst>
              <a:gd name="T0" fmla="*/ 29 w 110"/>
              <a:gd name="T1" fmla="*/ 166 h 195"/>
              <a:gd name="T2" fmla="*/ 46 w 110"/>
              <a:gd name="T3" fmla="*/ 160 h 195"/>
              <a:gd name="T4" fmla="*/ 49 w 110"/>
              <a:gd name="T5" fmla="*/ 159 h 195"/>
              <a:gd name="T6" fmla="*/ 29 w 110"/>
              <a:gd name="T7" fmla="*/ 159 h 195"/>
              <a:gd name="T8" fmla="*/ 13 w 110"/>
              <a:gd name="T9" fmla="*/ 157 h 195"/>
              <a:gd name="T10" fmla="*/ 13 w 110"/>
              <a:gd name="T11" fmla="*/ 151 h 195"/>
              <a:gd name="T12" fmla="*/ 27 w 110"/>
              <a:gd name="T13" fmla="*/ 143 h 195"/>
              <a:gd name="T14" fmla="*/ 25 w 110"/>
              <a:gd name="T15" fmla="*/ 130 h 195"/>
              <a:gd name="T16" fmla="*/ 27 w 110"/>
              <a:gd name="T17" fmla="*/ 119 h 195"/>
              <a:gd name="T18" fmla="*/ 38 w 110"/>
              <a:gd name="T19" fmla="*/ 119 h 195"/>
              <a:gd name="T20" fmla="*/ 44 w 110"/>
              <a:gd name="T21" fmla="*/ 115 h 195"/>
              <a:gd name="T22" fmla="*/ 44 w 110"/>
              <a:gd name="T23" fmla="*/ 106 h 195"/>
              <a:gd name="T24" fmla="*/ 42 w 110"/>
              <a:gd name="T25" fmla="*/ 98 h 195"/>
              <a:gd name="T26" fmla="*/ 38 w 110"/>
              <a:gd name="T27" fmla="*/ 89 h 195"/>
              <a:gd name="T28" fmla="*/ 32 w 110"/>
              <a:gd name="T29" fmla="*/ 85 h 195"/>
              <a:gd name="T30" fmla="*/ 17 w 110"/>
              <a:gd name="T31" fmla="*/ 89 h 195"/>
              <a:gd name="T32" fmla="*/ 13 w 110"/>
              <a:gd name="T33" fmla="*/ 64 h 195"/>
              <a:gd name="T34" fmla="*/ 10 w 110"/>
              <a:gd name="T35" fmla="*/ 72 h 195"/>
              <a:gd name="T36" fmla="*/ 8 w 110"/>
              <a:gd name="T37" fmla="*/ 68 h 195"/>
              <a:gd name="T38" fmla="*/ 6 w 110"/>
              <a:gd name="T39" fmla="*/ 55 h 195"/>
              <a:gd name="T40" fmla="*/ 0 w 110"/>
              <a:gd name="T41" fmla="*/ 47 h 195"/>
              <a:gd name="T42" fmla="*/ 8 w 110"/>
              <a:gd name="T43" fmla="*/ 34 h 195"/>
              <a:gd name="T44" fmla="*/ 6 w 110"/>
              <a:gd name="T45" fmla="*/ 26 h 195"/>
              <a:gd name="T46" fmla="*/ 8 w 110"/>
              <a:gd name="T47" fmla="*/ 17 h 195"/>
              <a:gd name="T48" fmla="*/ 13 w 110"/>
              <a:gd name="T49" fmla="*/ 2 h 195"/>
              <a:gd name="T50" fmla="*/ 21 w 110"/>
              <a:gd name="T51" fmla="*/ 3 h 195"/>
              <a:gd name="T52" fmla="*/ 32 w 110"/>
              <a:gd name="T53" fmla="*/ 0 h 195"/>
              <a:gd name="T54" fmla="*/ 44 w 110"/>
              <a:gd name="T55" fmla="*/ 5 h 195"/>
              <a:gd name="T56" fmla="*/ 30 w 110"/>
              <a:gd name="T57" fmla="*/ 15 h 195"/>
              <a:gd name="T58" fmla="*/ 29 w 110"/>
              <a:gd name="T59" fmla="*/ 22 h 195"/>
              <a:gd name="T60" fmla="*/ 61 w 110"/>
              <a:gd name="T61" fmla="*/ 24 h 195"/>
              <a:gd name="T62" fmla="*/ 59 w 110"/>
              <a:gd name="T63" fmla="*/ 34 h 195"/>
              <a:gd name="T64" fmla="*/ 46 w 110"/>
              <a:gd name="T65" fmla="*/ 55 h 195"/>
              <a:gd name="T66" fmla="*/ 53 w 110"/>
              <a:gd name="T67" fmla="*/ 64 h 195"/>
              <a:gd name="T68" fmla="*/ 68 w 110"/>
              <a:gd name="T69" fmla="*/ 77 h 195"/>
              <a:gd name="T70" fmla="*/ 72 w 110"/>
              <a:gd name="T71" fmla="*/ 89 h 195"/>
              <a:gd name="T72" fmla="*/ 87 w 110"/>
              <a:gd name="T73" fmla="*/ 113 h 195"/>
              <a:gd name="T74" fmla="*/ 89 w 110"/>
              <a:gd name="T75" fmla="*/ 119 h 195"/>
              <a:gd name="T76" fmla="*/ 97 w 110"/>
              <a:gd name="T77" fmla="*/ 130 h 195"/>
              <a:gd name="T78" fmla="*/ 110 w 110"/>
              <a:gd name="T79" fmla="*/ 130 h 195"/>
              <a:gd name="T80" fmla="*/ 106 w 110"/>
              <a:gd name="T81" fmla="*/ 147 h 195"/>
              <a:gd name="T82" fmla="*/ 102 w 110"/>
              <a:gd name="T83" fmla="*/ 153 h 195"/>
              <a:gd name="T84" fmla="*/ 99 w 110"/>
              <a:gd name="T85" fmla="*/ 160 h 195"/>
              <a:gd name="T86" fmla="*/ 104 w 110"/>
              <a:gd name="T87" fmla="*/ 164 h 195"/>
              <a:gd name="T88" fmla="*/ 93 w 110"/>
              <a:gd name="T89" fmla="*/ 172 h 195"/>
              <a:gd name="T90" fmla="*/ 63 w 110"/>
              <a:gd name="T91" fmla="*/ 176 h 195"/>
              <a:gd name="T92" fmla="*/ 49 w 110"/>
              <a:gd name="T93" fmla="*/ 181 h 195"/>
              <a:gd name="T94" fmla="*/ 36 w 110"/>
              <a:gd name="T95" fmla="*/ 179 h 195"/>
              <a:gd name="T96" fmla="*/ 25 w 110"/>
              <a:gd name="T97" fmla="*/ 181 h 195"/>
              <a:gd name="T98" fmla="*/ 17 w 110"/>
              <a:gd name="T99" fmla="*/ 189 h 195"/>
              <a:gd name="T100" fmla="*/ 8 w 110"/>
              <a:gd name="T101" fmla="*/ 191 h 195"/>
              <a:gd name="T102" fmla="*/ 12 w 110"/>
              <a:gd name="T103" fmla="*/ 185 h 195"/>
              <a:gd name="T104" fmla="*/ 17 w 110"/>
              <a:gd name="T105" fmla="*/ 176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0" h="195">
                <a:moveTo>
                  <a:pt x="17" y="176"/>
                </a:moveTo>
                <a:lnTo>
                  <a:pt x="17" y="176"/>
                </a:lnTo>
                <a:lnTo>
                  <a:pt x="21" y="172"/>
                </a:lnTo>
                <a:lnTo>
                  <a:pt x="25" y="168"/>
                </a:lnTo>
                <a:lnTo>
                  <a:pt x="29" y="166"/>
                </a:lnTo>
                <a:lnTo>
                  <a:pt x="32" y="164"/>
                </a:lnTo>
                <a:lnTo>
                  <a:pt x="32" y="164"/>
                </a:lnTo>
                <a:lnTo>
                  <a:pt x="38" y="162"/>
                </a:lnTo>
                <a:lnTo>
                  <a:pt x="44" y="162"/>
                </a:lnTo>
                <a:lnTo>
                  <a:pt x="46" y="160"/>
                </a:lnTo>
                <a:lnTo>
                  <a:pt x="49" y="160"/>
                </a:lnTo>
                <a:lnTo>
                  <a:pt x="49" y="157"/>
                </a:lnTo>
                <a:lnTo>
                  <a:pt x="51" y="155"/>
                </a:lnTo>
                <a:lnTo>
                  <a:pt x="51" y="155"/>
                </a:lnTo>
                <a:lnTo>
                  <a:pt x="49" y="159"/>
                </a:lnTo>
                <a:lnTo>
                  <a:pt x="49" y="159"/>
                </a:lnTo>
                <a:lnTo>
                  <a:pt x="38" y="160"/>
                </a:lnTo>
                <a:lnTo>
                  <a:pt x="34" y="160"/>
                </a:lnTo>
                <a:lnTo>
                  <a:pt x="29" y="159"/>
                </a:lnTo>
                <a:lnTo>
                  <a:pt x="29" y="159"/>
                </a:lnTo>
                <a:lnTo>
                  <a:pt x="25" y="157"/>
                </a:lnTo>
                <a:lnTo>
                  <a:pt x="19" y="157"/>
                </a:lnTo>
                <a:lnTo>
                  <a:pt x="19" y="157"/>
                </a:lnTo>
                <a:lnTo>
                  <a:pt x="17" y="157"/>
                </a:lnTo>
                <a:lnTo>
                  <a:pt x="13" y="157"/>
                </a:lnTo>
                <a:lnTo>
                  <a:pt x="12" y="155"/>
                </a:lnTo>
                <a:lnTo>
                  <a:pt x="12" y="155"/>
                </a:lnTo>
                <a:lnTo>
                  <a:pt x="12" y="151"/>
                </a:lnTo>
                <a:lnTo>
                  <a:pt x="12" y="151"/>
                </a:lnTo>
                <a:lnTo>
                  <a:pt x="13" y="151"/>
                </a:lnTo>
                <a:lnTo>
                  <a:pt x="17" y="151"/>
                </a:lnTo>
                <a:lnTo>
                  <a:pt x="21" y="147"/>
                </a:lnTo>
                <a:lnTo>
                  <a:pt x="23" y="143"/>
                </a:lnTo>
                <a:lnTo>
                  <a:pt x="27" y="143"/>
                </a:lnTo>
                <a:lnTo>
                  <a:pt x="27" y="143"/>
                </a:lnTo>
                <a:lnTo>
                  <a:pt x="29" y="140"/>
                </a:lnTo>
                <a:lnTo>
                  <a:pt x="27" y="132"/>
                </a:lnTo>
                <a:lnTo>
                  <a:pt x="27" y="130"/>
                </a:lnTo>
                <a:lnTo>
                  <a:pt x="27" y="130"/>
                </a:lnTo>
                <a:lnTo>
                  <a:pt x="25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26"/>
                </a:lnTo>
                <a:lnTo>
                  <a:pt x="25" y="123"/>
                </a:lnTo>
                <a:lnTo>
                  <a:pt x="27" y="119"/>
                </a:lnTo>
                <a:lnTo>
                  <a:pt x="30" y="119"/>
                </a:lnTo>
                <a:lnTo>
                  <a:pt x="30" y="119"/>
                </a:lnTo>
                <a:lnTo>
                  <a:pt x="30" y="119"/>
                </a:lnTo>
                <a:lnTo>
                  <a:pt x="32" y="119"/>
                </a:lnTo>
                <a:lnTo>
                  <a:pt x="38" y="119"/>
                </a:lnTo>
                <a:lnTo>
                  <a:pt x="40" y="119"/>
                </a:lnTo>
                <a:lnTo>
                  <a:pt x="42" y="119"/>
                </a:lnTo>
                <a:lnTo>
                  <a:pt x="44" y="119"/>
                </a:lnTo>
                <a:lnTo>
                  <a:pt x="44" y="115"/>
                </a:lnTo>
                <a:lnTo>
                  <a:pt x="44" y="115"/>
                </a:lnTo>
                <a:lnTo>
                  <a:pt x="44" y="113"/>
                </a:lnTo>
                <a:lnTo>
                  <a:pt x="44" y="111"/>
                </a:lnTo>
                <a:lnTo>
                  <a:pt x="42" y="106"/>
                </a:lnTo>
                <a:lnTo>
                  <a:pt x="42" y="106"/>
                </a:lnTo>
                <a:lnTo>
                  <a:pt x="44" y="106"/>
                </a:lnTo>
                <a:lnTo>
                  <a:pt x="44" y="104"/>
                </a:lnTo>
                <a:lnTo>
                  <a:pt x="44" y="102"/>
                </a:lnTo>
                <a:lnTo>
                  <a:pt x="42" y="100"/>
                </a:lnTo>
                <a:lnTo>
                  <a:pt x="42" y="100"/>
                </a:lnTo>
                <a:lnTo>
                  <a:pt x="42" y="98"/>
                </a:lnTo>
                <a:lnTo>
                  <a:pt x="40" y="98"/>
                </a:lnTo>
                <a:lnTo>
                  <a:pt x="38" y="96"/>
                </a:lnTo>
                <a:lnTo>
                  <a:pt x="38" y="92"/>
                </a:lnTo>
                <a:lnTo>
                  <a:pt x="38" y="92"/>
                </a:lnTo>
                <a:lnTo>
                  <a:pt x="38" y="89"/>
                </a:lnTo>
                <a:lnTo>
                  <a:pt x="40" y="85"/>
                </a:lnTo>
                <a:lnTo>
                  <a:pt x="40" y="85"/>
                </a:lnTo>
                <a:lnTo>
                  <a:pt x="38" y="85"/>
                </a:lnTo>
                <a:lnTo>
                  <a:pt x="34" y="85"/>
                </a:lnTo>
                <a:lnTo>
                  <a:pt x="32" y="85"/>
                </a:lnTo>
                <a:lnTo>
                  <a:pt x="29" y="87"/>
                </a:lnTo>
                <a:lnTo>
                  <a:pt x="29" y="87"/>
                </a:lnTo>
                <a:lnTo>
                  <a:pt x="23" y="89"/>
                </a:lnTo>
                <a:lnTo>
                  <a:pt x="17" y="89"/>
                </a:lnTo>
                <a:lnTo>
                  <a:pt x="17" y="89"/>
                </a:lnTo>
                <a:lnTo>
                  <a:pt x="17" y="81"/>
                </a:lnTo>
                <a:lnTo>
                  <a:pt x="17" y="75"/>
                </a:lnTo>
                <a:lnTo>
                  <a:pt x="17" y="68"/>
                </a:lnTo>
                <a:lnTo>
                  <a:pt x="17" y="64"/>
                </a:lnTo>
                <a:lnTo>
                  <a:pt x="13" y="64"/>
                </a:lnTo>
                <a:lnTo>
                  <a:pt x="13" y="64"/>
                </a:lnTo>
                <a:lnTo>
                  <a:pt x="13" y="68"/>
                </a:lnTo>
                <a:lnTo>
                  <a:pt x="12" y="68"/>
                </a:lnTo>
                <a:lnTo>
                  <a:pt x="10" y="72"/>
                </a:lnTo>
                <a:lnTo>
                  <a:pt x="10" y="72"/>
                </a:lnTo>
                <a:lnTo>
                  <a:pt x="8" y="70"/>
                </a:lnTo>
                <a:lnTo>
                  <a:pt x="8" y="70"/>
                </a:lnTo>
                <a:lnTo>
                  <a:pt x="8" y="75"/>
                </a:lnTo>
                <a:lnTo>
                  <a:pt x="8" y="75"/>
                </a:lnTo>
                <a:lnTo>
                  <a:pt x="8" y="68"/>
                </a:lnTo>
                <a:lnTo>
                  <a:pt x="8" y="64"/>
                </a:lnTo>
                <a:lnTo>
                  <a:pt x="6" y="62"/>
                </a:lnTo>
                <a:lnTo>
                  <a:pt x="6" y="62"/>
                </a:lnTo>
                <a:lnTo>
                  <a:pt x="6" y="58"/>
                </a:lnTo>
                <a:lnTo>
                  <a:pt x="6" y="55"/>
                </a:lnTo>
                <a:lnTo>
                  <a:pt x="10" y="47"/>
                </a:lnTo>
                <a:lnTo>
                  <a:pt x="10" y="47"/>
                </a:lnTo>
                <a:lnTo>
                  <a:pt x="6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3"/>
                </a:lnTo>
                <a:lnTo>
                  <a:pt x="2" y="39"/>
                </a:lnTo>
                <a:lnTo>
                  <a:pt x="6" y="38"/>
                </a:lnTo>
                <a:lnTo>
                  <a:pt x="8" y="34"/>
                </a:lnTo>
                <a:lnTo>
                  <a:pt x="8" y="34"/>
                </a:lnTo>
                <a:lnTo>
                  <a:pt x="8" y="30"/>
                </a:lnTo>
                <a:lnTo>
                  <a:pt x="6" y="30"/>
                </a:lnTo>
                <a:lnTo>
                  <a:pt x="6" y="26"/>
                </a:lnTo>
                <a:lnTo>
                  <a:pt x="6" y="26"/>
                </a:lnTo>
                <a:lnTo>
                  <a:pt x="6" y="26"/>
                </a:lnTo>
                <a:lnTo>
                  <a:pt x="6" y="20"/>
                </a:lnTo>
                <a:lnTo>
                  <a:pt x="6" y="17"/>
                </a:lnTo>
                <a:lnTo>
                  <a:pt x="6" y="17"/>
                </a:lnTo>
                <a:lnTo>
                  <a:pt x="8" y="17"/>
                </a:lnTo>
                <a:lnTo>
                  <a:pt x="8" y="17"/>
                </a:lnTo>
                <a:lnTo>
                  <a:pt x="10" y="13"/>
                </a:lnTo>
                <a:lnTo>
                  <a:pt x="12" y="9"/>
                </a:lnTo>
                <a:lnTo>
                  <a:pt x="13" y="5"/>
                </a:lnTo>
                <a:lnTo>
                  <a:pt x="13" y="2"/>
                </a:lnTo>
                <a:lnTo>
                  <a:pt x="13" y="2"/>
                </a:lnTo>
                <a:lnTo>
                  <a:pt x="17" y="2"/>
                </a:lnTo>
                <a:lnTo>
                  <a:pt x="17" y="2"/>
                </a:lnTo>
                <a:lnTo>
                  <a:pt x="19" y="2"/>
                </a:lnTo>
                <a:lnTo>
                  <a:pt x="21" y="3"/>
                </a:lnTo>
                <a:lnTo>
                  <a:pt x="21" y="3"/>
                </a:lnTo>
                <a:lnTo>
                  <a:pt x="25" y="3"/>
                </a:lnTo>
                <a:lnTo>
                  <a:pt x="29" y="2"/>
                </a:lnTo>
                <a:lnTo>
                  <a:pt x="29" y="2"/>
                </a:lnTo>
                <a:lnTo>
                  <a:pt x="32" y="0"/>
                </a:lnTo>
                <a:lnTo>
                  <a:pt x="38" y="0"/>
                </a:lnTo>
                <a:lnTo>
                  <a:pt x="40" y="0"/>
                </a:lnTo>
                <a:lnTo>
                  <a:pt x="44" y="2"/>
                </a:lnTo>
                <a:lnTo>
                  <a:pt x="44" y="2"/>
                </a:lnTo>
                <a:lnTo>
                  <a:pt x="44" y="5"/>
                </a:lnTo>
                <a:lnTo>
                  <a:pt x="40" y="7"/>
                </a:lnTo>
                <a:lnTo>
                  <a:pt x="34" y="9"/>
                </a:lnTo>
                <a:lnTo>
                  <a:pt x="34" y="9"/>
                </a:lnTo>
                <a:lnTo>
                  <a:pt x="32" y="13"/>
                </a:lnTo>
                <a:lnTo>
                  <a:pt x="30" y="15"/>
                </a:lnTo>
                <a:lnTo>
                  <a:pt x="30" y="17"/>
                </a:lnTo>
                <a:lnTo>
                  <a:pt x="30" y="22"/>
                </a:lnTo>
                <a:lnTo>
                  <a:pt x="30" y="22"/>
                </a:lnTo>
                <a:lnTo>
                  <a:pt x="29" y="22"/>
                </a:lnTo>
                <a:lnTo>
                  <a:pt x="29" y="22"/>
                </a:lnTo>
                <a:lnTo>
                  <a:pt x="38" y="22"/>
                </a:lnTo>
                <a:lnTo>
                  <a:pt x="49" y="20"/>
                </a:lnTo>
                <a:lnTo>
                  <a:pt x="55" y="22"/>
                </a:lnTo>
                <a:lnTo>
                  <a:pt x="59" y="22"/>
                </a:lnTo>
                <a:lnTo>
                  <a:pt x="61" y="24"/>
                </a:lnTo>
                <a:lnTo>
                  <a:pt x="61" y="26"/>
                </a:lnTo>
                <a:lnTo>
                  <a:pt x="61" y="28"/>
                </a:lnTo>
                <a:lnTo>
                  <a:pt x="61" y="32"/>
                </a:lnTo>
                <a:lnTo>
                  <a:pt x="61" y="32"/>
                </a:lnTo>
                <a:lnTo>
                  <a:pt x="59" y="34"/>
                </a:lnTo>
                <a:lnTo>
                  <a:pt x="57" y="38"/>
                </a:lnTo>
                <a:lnTo>
                  <a:pt x="53" y="43"/>
                </a:lnTo>
                <a:lnTo>
                  <a:pt x="53" y="43"/>
                </a:lnTo>
                <a:lnTo>
                  <a:pt x="49" y="47"/>
                </a:lnTo>
                <a:lnTo>
                  <a:pt x="46" y="55"/>
                </a:lnTo>
                <a:lnTo>
                  <a:pt x="46" y="55"/>
                </a:lnTo>
                <a:lnTo>
                  <a:pt x="47" y="60"/>
                </a:lnTo>
                <a:lnTo>
                  <a:pt x="49" y="64"/>
                </a:lnTo>
                <a:lnTo>
                  <a:pt x="49" y="64"/>
                </a:lnTo>
                <a:lnTo>
                  <a:pt x="53" y="64"/>
                </a:lnTo>
                <a:lnTo>
                  <a:pt x="55" y="64"/>
                </a:lnTo>
                <a:lnTo>
                  <a:pt x="61" y="72"/>
                </a:lnTo>
                <a:lnTo>
                  <a:pt x="61" y="72"/>
                </a:lnTo>
                <a:lnTo>
                  <a:pt x="64" y="75"/>
                </a:lnTo>
                <a:lnTo>
                  <a:pt x="68" y="77"/>
                </a:lnTo>
                <a:lnTo>
                  <a:pt x="68" y="77"/>
                </a:lnTo>
                <a:lnTo>
                  <a:pt x="70" y="83"/>
                </a:lnTo>
                <a:lnTo>
                  <a:pt x="72" y="87"/>
                </a:lnTo>
                <a:lnTo>
                  <a:pt x="72" y="87"/>
                </a:lnTo>
                <a:lnTo>
                  <a:pt x="72" y="89"/>
                </a:lnTo>
                <a:lnTo>
                  <a:pt x="76" y="92"/>
                </a:lnTo>
                <a:lnTo>
                  <a:pt x="80" y="98"/>
                </a:lnTo>
                <a:lnTo>
                  <a:pt x="85" y="106"/>
                </a:lnTo>
                <a:lnTo>
                  <a:pt x="87" y="109"/>
                </a:lnTo>
                <a:lnTo>
                  <a:pt x="87" y="113"/>
                </a:lnTo>
                <a:lnTo>
                  <a:pt x="87" y="113"/>
                </a:lnTo>
                <a:lnTo>
                  <a:pt x="83" y="113"/>
                </a:lnTo>
                <a:lnTo>
                  <a:pt x="83" y="113"/>
                </a:lnTo>
                <a:lnTo>
                  <a:pt x="87" y="115"/>
                </a:lnTo>
                <a:lnTo>
                  <a:pt x="89" y="119"/>
                </a:lnTo>
                <a:lnTo>
                  <a:pt x="89" y="130"/>
                </a:lnTo>
                <a:lnTo>
                  <a:pt x="89" y="130"/>
                </a:lnTo>
                <a:lnTo>
                  <a:pt x="91" y="132"/>
                </a:lnTo>
                <a:lnTo>
                  <a:pt x="93" y="130"/>
                </a:lnTo>
                <a:lnTo>
                  <a:pt x="97" y="130"/>
                </a:lnTo>
                <a:lnTo>
                  <a:pt x="102" y="128"/>
                </a:lnTo>
                <a:lnTo>
                  <a:pt x="104" y="128"/>
                </a:lnTo>
                <a:lnTo>
                  <a:pt x="106" y="130"/>
                </a:lnTo>
                <a:lnTo>
                  <a:pt x="106" y="130"/>
                </a:lnTo>
                <a:lnTo>
                  <a:pt x="110" y="130"/>
                </a:lnTo>
                <a:lnTo>
                  <a:pt x="110" y="132"/>
                </a:lnTo>
                <a:lnTo>
                  <a:pt x="110" y="134"/>
                </a:lnTo>
                <a:lnTo>
                  <a:pt x="110" y="138"/>
                </a:lnTo>
                <a:lnTo>
                  <a:pt x="110" y="143"/>
                </a:lnTo>
                <a:lnTo>
                  <a:pt x="106" y="147"/>
                </a:lnTo>
                <a:lnTo>
                  <a:pt x="106" y="147"/>
                </a:lnTo>
                <a:lnTo>
                  <a:pt x="104" y="147"/>
                </a:lnTo>
                <a:lnTo>
                  <a:pt x="104" y="149"/>
                </a:lnTo>
                <a:lnTo>
                  <a:pt x="102" y="153"/>
                </a:lnTo>
                <a:lnTo>
                  <a:pt x="102" y="153"/>
                </a:lnTo>
                <a:lnTo>
                  <a:pt x="99" y="157"/>
                </a:lnTo>
                <a:lnTo>
                  <a:pt x="95" y="160"/>
                </a:lnTo>
                <a:lnTo>
                  <a:pt x="95" y="160"/>
                </a:lnTo>
                <a:lnTo>
                  <a:pt x="97" y="160"/>
                </a:lnTo>
                <a:lnTo>
                  <a:pt x="99" y="160"/>
                </a:lnTo>
                <a:lnTo>
                  <a:pt x="102" y="160"/>
                </a:lnTo>
                <a:lnTo>
                  <a:pt x="104" y="162"/>
                </a:lnTo>
                <a:lnTo>
                  <a:pt x="104" y="164"/>
                </a:lnTo>
                <a:lnTo>
                  <a:pt x="104" y="164"/>
                </a:lnTo>
                <a:lnTo>
                  <a:pt x="104" y="164"/>
                </a:lnTo>
                <a:lnTo>
                  <a:pt x="104" y="164"/>
                </a:lnTo>
                <a:lnTo>
                  <a:pt x="102" y="168"/>
                </a:lnTo>
                <a:lnTo>
                  <a:pt x="99" y="168"/>
                </a:lnTo>
                <a:lnTo>
                  <a:pt x="97" y="170"/>
                </a:lnTo>
                <a:lnTo>
                  <a:pt x="93" y="172"/>
                </a:lnTo>
                <a:lnTo>
                  <a:pt x="83" y="172"/>
                </a:lnTo>
                <a:lnTo>
                  <a:pt x="78" y="174"/>
                </a:lnTo>
                <a:lnTo>
                  <a:pt x="78" y="174"/>
                </a:lnTo>
                <a:lnTo>
                  <a:pt x="70" y="176"/>
                </a:lnTo>
                <a:lnTo>
                  <a:pt x="63" y="176"/>
                </a:lnTo>
                <a:lnTo>
                  <a:pt x="55" y="177"/>
                </a:lnTo>
                <a:lnTo>
                  <a:pt x="51" y="177"/>
                </a:lnTo>
                <a:lnTo>
                  <a:pt x="49" y="179"/>
                </a:lnTo>
                <a:lnTo>
                  <a:pt x="49" y="179"/>
                </a:lnTo>
                <a:lnTo>
                  <a:pt x="49" y="181"/>
                </a:lnTo>
                <a:lnTo>
                  <a:pt x="49" y="181"/>
                </a:lnTo>
                <a:lnTo>
                  <a:pt x="44" y="179"/>
                </a:lnTo>
                <a:lnTo>
                  <a:pt x="38" y="177"/>
                </a:lnTo>
                <a:lnTo>
                  <a:pt x="36" y="179"/>
                </a:lnTo>
                <a:lnTo>
                  <a:pt x="36" y="179"/>
                </a:lnTo>
                <a:lnTo>
                  <a:pt x="34" y="183"/>
                </a:lnTo>
                <a:lnTo>
                  <a:pt x="34" y="183"/>
                </a:lnTo>
                <a:lnTo>
                  <a:pt x="32" y="183"/>
                </a:lnTo>
                <a:lnTo>
                  <a:pt x="29" y="181"/>
                </a:lnTo>
                <a:lnTo>
                  <a:pt x="25" y="181"/>
                </a:lnTo>
                <a:lnTo>
                  <a:pt x="23" y="181"/>
                </a:lnTo>
                <a:lnTo>
                  <a:pt x="23" y="181"/>
                </a:lnTo>
                <a:lnTo>
                  <a:pt x="19" y="185"/>
                </a:lnTo>
                <a:lnTo>
                  <a:pt x="17" y="189"/>
                </a:lnTo>
                <a:lnTo>
                  <a:pt x="17" y="189"/>
                </a:lnTo>
                <a:lnTo>
                  <a:pt x="10" y="195"/>
                </a:lnTo>
                <a:lnTo>
                  <a:pt x="10" y="195"/>
                </a:lnTo>
                <a:lnTo>
                  <a:pt x="12" y="195"/>
                </a:lnTo>
                <a:lnTo>
                  <a:pt x="12" y="195"/>
                </a:lnTo>
                <a:lnTo>
                  <a:pt x="8" y="191"/>
                </a:lnTo>
                <a:lnTo>
                  <a:pt x="4" y="189"/>
                </a:lnTo>
                <a:lnTo>
                  <a:pt x="4" y="189"/>
                </a:lnTo>
                <a:lnTo>
                  <a:pt x="8" y="187"/>
                </a:lnTo>
                <a:lnTo>
                  <a:pt x="12" y="185"/>
                </a:lnTo>
                <a:lnTo>
                  <a:pt x="12" y="185"/>
                </a:lnTo>
                <a:lnTo>
                  <a:pt x="13" y="181"/>
                </a:lnTo>
                <a:lnTo>
                  <a:pt x="15" y="177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76" name="Freeform 74">
            <a:extLst>
              <a:ext uri="{FF2B5EF4-FFF2-40B4-BE49-F238E27FC236}">
                <a16:creationId xmlns:a16="http://schemas.microsoft.com/office/drawing/2014/main" id="{A2B8C86C-161D-604F-A1F5-8C44499F3DF6}"/>
              </a:ext>
            </a:extLst>
          </p:cNvPr>
          <p:cNvSpPr>
            <a:spLocks/>
          </p:cNvSpPr>
          <p:nvPr userDrawn="1"/>
        </p:nvSpPr>
        <p:spPr bwMode="auto">
          <a:xfrm>
            <a:off x="1507339" y="2426383"/>
            <a:ext cx="205228" cy="309600"/>
          </a:xfrm>
          <a:custGeom>
            <a:avLst/>
            <a:gdLst>
              <a:gd name="T0" fmla="*/ 29 w 110"/>
              <a:gd name="T1" fmla="*/ 166 h 195"/>
              <a:gd name="T2" fmla="*/ 46 w 110"/>
              <a:gd name="T3" fmla="*/ 160 h 195"/>
              <a:gd name="T4" fmla="*/ 49 w 110"/>
              <a:gd name="T5" fmla="*/ 159 h 195"/>
              <a:gd name="T6" fmla="*/ 29 w 110"/>
              <a:gd name="T7" fmla="*/ 159 h 195"/>
              <a:gd name="T8" fmla="*/ 13 w 110"/>
              <a:gd name="T9" fmla="*/ 157 h 195"/>
              <a:gd name="T10" fmla="*/ 13 w 110"/>
              <a:gd name="T11" fmla="*/ 151 h 195"/>
              <a:gd name="T12" fmla="*/ 27 w 110"/>
              <a:gd name="T13" fmla="*/ 143 h 195"/>
              <a:gd name="T14" fmla="*/ 25 w 110"/>
              <a:gd name="T15" fmla="*/ 130 h 195"/>
              <a:gd name="T16" fmla="*/ 27 w 110"/>
              <a:gd name="T17" fmla="*/ 119 h 195"/>
              <a:gd name="T18" fmla="*/ 38 w 110"/>
              <a:gd name="T19" fmla="*/ 119 h 195"/>
              <a:gd name="T20" fmla="*/ 44 w 110"/>
              <a:gd name="T21" fmla="*/ 115 h 195"/>
              <a:gd name="T22" fmla="*/ 44 w 110"/>
              <a:gd name="T23" fmla="*/ 106 h 195"/>
              <a:gd name="T24" fmla="*/ 42 w 110"/>
              <a:gd name="T25" fmla="*/ 98 h 195"/>
              <a:gd name="T26" fmla="*/ 38 w 110"/>
              <a:gd name="T27" fmla="*/ 89 h 195"/>
              <a:gd name="T28" fmla="*/ 32 w 110"/>
              <a:gd name="T29" fmla="*/ 85 h 195"/>
              <a:gd name="T30" fmla="*/ 17 w 110"/>
              <a:gd name="T31" fmla="*/ 89 h 195"/>
              <a:gd name="T32" fmla="*/ 13 w 110"/>
              <a:gd name="T33" fmla="*/ 64 h 195"/>
              <a:gd name="T34" fmla="*/ 10 w 110"/>
              <a:gd name="T35" fmla="*/ 72 h 195"/>
              <a:gd name="T36" fmla="*/ 8 w 110"/>
              <a:gd name="T37" fmla="*/ 68 h 195"/>
              <a:gd name="T38" fmla="*/ 6 w 110"/>
              <a:gd name="T39" fmla="*/ 55 h 195"/>
              <a:gd name="T40" fmla="*/ 0 w 110"/>
              <a:gd name="T41" fmla="*/ 47 h 195"/>
              <a:gd name="T42" fmla="*/ 8 w 110"/>
              <a:gd name="T43" fmla="*/ 34 h 195"/>
              <a:gd name="T44" fmla="*/ 6 w 110"/>
              <a:gd name="T45" fmla="*/ 26 h 195"/>
              <a:gd name="T46" fmla="*/ 8 w 110"/>
              <a:gd name="T47" fmla="*/ 17 h 195"/>
              <a:gd name="T48" fmla="*/ 13 w 110"/>
              <a:gd name="T49" fmla="*/ 2 h 195"/>
              <a:gd name="T50" fmla="*/ 21 w 110"/>
              <a:gd name="T51" fmla="*/ 3 h 195"/>
              <a:gd name="T52" fmla="*/ 32 w 110"/>
              <a:gd name="T53" fmla="*/ 0 h 195"/>
              <a:gd name="T54" fmla="*/ 44 w 110"/>
              <a:gd name="T55" fmla="*/ 5 h 195"/>
              <a:gd name="T56" fmla="*/ 30 w 110"/>
              <a:gd name="T57" fmla="*/ 15 h 195"/>
              <a:gd name="T58" fmla="*/ 29 w 110"/>
              <a:gd name="T59" fmla="*/ 22 h 195"/>
              <a:gd name="T60" fmla="*/ 61 w 110"/>
              <a:gd name="T61" fmla="*/ 24 h 195"/>
              <a:gd name="T62" fmla="*/ 59 w 110"/>
              <a:gd name="T63" fmla="*/ 34 h 195"/>
              <a:gd name="T64" fmla="*/ 46 w 110"/>
              <a:gd name="T65" fmla="*/ 55 h 195"/>
              <a:gd name="T66" fmla="*/ 53 w 110"/>
              <a:gd name="T67" fmla="*/ 64 h 195"/>
              <a:gd name="T68" fmla="*/ 68 w 110"/>
              <a:gd name="T69" fmla="*/ 77 h 195"/>
              <a:gd name="T70" fmla="*/ 72 w 110"/>
              <a:gd name="T71" fmla="*/ 89 h 195"/>
              <a:gd name="T72" fmla="*/ 87 w 110"/>
              <a:gd name="T73" fmla="*/ 113 h 195"/>
              <a:gd name="T74" fmla="*/ 89 w 110"/>
              <a:gd name="T75" fmla="*/ 119 h 195"/>
              <a:gd name="T76" fmla="*/ 97 w 110"/>
              <a:gd name="T77" fmla="*/ 130 h 195"/>
              <a:gd name="T78" fmla="*/ 110 w 110"/>
              <a:gd name="T79" fmla="*/ 130 h 195"/>
              <a:gd name="T80" fmla="*/ 106 w 110"/>
              <a:gd name="T81" fmla="*/ 147 h 195"/>
              <a:gd name="T82" fmla="*/ 102 w 110"/>
              <a:gd name="T83" fmla="*/ 153 h 195"/>
              <a:gd name="T84" fmla="*/ 99 w 110"/>
              <a:gd name="T85" fmla="*/ 160 h 195"/>
              <a:gd name="T86" fmla="*/ 104 w 110"/>
              <a:gd name="T87" fmla="*/ 164 h 195"/>
              <a:gd name="T88" fmla="*/ 93 w 110"/>
              <a:gd name="T89" fmla="*/ 172 h 195"/>
              <a:gd name="T90" fmla="*/ 63 w 110"/>
              <a:gd name="T91" fmla="*/ 176 h 195"/>
              <a:gd name="T92" fmla="*/ 49 w 110"/>
              <a:gd name="T93" fmla="*/ 181 h 195"/>
              <a:gd name="T94" fmla="*/ 36 w 110"/>
              <a:gd name="T95" fmla="*/ 179 h 195"/>
              <a:gd name="T96" fmla="*/ 25 w 110"/>
              <a:gd name="T97" fmla="*/ 181 h 195"/>
              <a:gd name="T98" fmla="*/ 17 w 110"/>
              <a:gd name="T99" fmla="*/ 189 h 195"/>
              <a:gd name="T100" fmla="*/ 8 w 110"/>
              <a:gd name="T101" fmla="*/ 191 h 195"/>
              <a:gd name="T102" fmla="*/ 12 w 110"/>
              <a:gd name="T103" fmla="*/ 185 h 195"/>
              <a:gd name="T104" fmla="*/ 17 w 110"/>
              <a:gd name="T105" fmla="*/ 176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0" h="195">
                <a:moveTo>
                  <a:pt x="17" y="176"/>
                </a:moveTo>
                <a:lnTo>
                  <a:pt x="17" y="176"/>
                </a:lnTo>
                <a:lnTo>
                  <a:pt x="21" y="172"/>
                </a:lnTo>
                <a:lnTo>
                  <a:pt x="25" y="168"/>
                </a:lnTo>
                <a:lnTo>
                  <a:pt x="29" y="166"/>
                </a:lnTo>
                <a:lnTo>
                  <a:pt x="32" y="164"/>
                </a:lnTo>
                <a:lnTo>
                  <a:pt x="32" y="164"/>
                </a:lnTo>
                <a:lnTo>
                  <a:pt x="38" y="162"/>
                </a:lnTo>
                <a:lnTo>
                  <a:pt x="44" y="162"/>
                </a:lnTo>
                <a:lnTo>
                  <a:pt x="46" y="160"/>
                </a:lnTo>
                <a:lnTo>
                  <a:pt x="49" y="160"/>
                </a:lnTo>
                <a:lnTo>
                  <a:pt x="49" y="157"/>
                </a:lnTo>
                <a:lnTo>
                  <a:pt x="51" y="155"/>
                </a:lnTo>
                <a:lnTo>
                  <a:pt x="51" y="155"/>
                </a:lnTo>
                <a:lnTo>
                  <a:pt x="49" y="159"/>
                </a:lnTo>
                <a:lnTo>
                  <a:pt x="49" y="159"/>
                </a:lnTo>
                <a:lnTo>
                  <a:pt x="38" y="160"/>
                </a:lnTo>
                <a:lnTo>
                  <a:pt x="34" y="160"/>
                </a:lnTo>
                <a:lnTo>
                  <a:pt x="29" y="159"/>
                </a:lnTo>
                <a:lnTo>
                  <a:pt x="29" y="159"/>
                </a:lnTo>
                <a:lnTo>
                  <a:pt x="25" y="157"/>
                </a:lnTo>
                <a:lnTo>
                  <a:pt x="19" y="157"/>
                </a:lnTo>
                <a:lnTo>
                  <a:pt x="19" y="157"/>
                </a:lnTo>
                <a:lnTo>
                  <a:pt x="17" y="157"/>
                </a:lnTo>
                <a:lnTo>
                  <a:pt x="13" y="157"/>
                </a:lnTo>
                <a:lnTo>
                  <a:pt x="12" y="155"/>
                </a:lnTo>
                <a:lnTo>
                  <a:pt x="12" y="155"/>
                </a:lnTo>
                <a:lnTo>
                  <a:pt x="12" y="151"/>
                </a:lnTo>
                <a:lnTo>
                  <a:pt x="12" y="151"/>
                </a:lnTo>
                <a:lnTo>
                  <a:pt x="13" y="151"/>
                </a:lnTo>
                <a:lnTo>
                  <a:pt x="17" y="151"/>
                </a:lnTo>
                <a:lnTo>
                  <a:pt x="21" y="147"/>
                </a:lnTo>
                <a:lnTo>
                  <a:pt x="23" y="143"/>
                </a:lnTo>
                <a:lnTo>
                  <a:pt x="27" y="143"/>
                </a:lnTo>
                <a:lnTo>
                  <a:pt x="27" y="143"/>
                </a:lnTo>
                <a:lnTo>
                  <a:pt x="29" y="140"/>
                </a:lnTo>
                <a:lnTo>
                  <a:pt x="27" y="132"/>
                </a:lnTo>
                <a:lnTo>
                  <a:pt x="27" y="130"/>
                </a:lnTo>
                <a:lnTo>
                  <a:pt x="27" y="130"/>
                </a:lnTo>
                <a:lnTo>
                  <a:pt x="25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26"/>
                </a:lnTo>
                <a:lnTo>
                  <a:pt x="25" y="123"/>
                </a:lnTo>
                <a:lnTo>
                  <a:pt x="27" y="119"/>
                </a:lnTo>
                <a:lnTo>
                  <a:pt x="30" y="119"/>
                </a:lnTo>
                <a:lnTo>
                  <a:pt x="30" y="119"/>
                </a:lnTo>
                <a:lnTo>
                  <a:pt x="30" y="119"/>
                </a:lnTo>
                <a:lnTo>
                  <a:pt x="32" y="119"/>
                </a:lnTo>
                <a:lnTo>
                  <a:pt x="38" y="119"/>
                </a:lnTo>
                <a:lnTo>
                  <a:pt x="40" y="119"/>
                </a:lnTo>
                <a:lnTo>
                  <a:pt x="42" y="119"/>
                </a:lnTo>
                <a:lnTo>
                  <a:pt x="44" y="119"/>
                </a:lnTo>
                <a:lnTo>
                  <a:pt x="44" y="115"/>
                </a:lnTo>
                <a:lnTo>
                  <a:pt x="44" y="115"/>
                </a:lnTo>
                <a:lnTo>
                  <a:pt x="44" y="113"/>
                </a:lnTo>
                <a:lnTo>
                  <a:pt x="44" y="111"/>
                </a:lnTo>
                <a:lnTo>
                  <a:pt x="42" y="106"/>
                </a:lnTo>
                <a:lnTo>
                  <a:pt x="42" y="106"/>
                </a:lnTo>
                <a:lnTo>
                  <a:pt x="44" y="106"/>
                </a:lnTo>
                <a:lnTo>
                  <a:pt x="44" y="104"/>
                </a:lnTo>
                <a:lnTo>
                  <a:pt x="44" y="102"/>
                </a:lnTo>
                <a:lnTo>
                  <a:pt x="42" y="100"/>
                </a:lnTo>
                <a:lnTo>
                  <a:pt x="42" y="100"/>
                </a:lnTo>
                <a:lnTo>
                  <a:pt x="42" y="98"/>
                </a:lnTo>
                <a:lnTo>
                  <a:pt x="40" y="98"/>
                </a:lnTo>
                <a:lnTo>
                  <a:pt x="38" y="96"/>
                </a:lnTo>
                <a:lnTo>
                  <a:pt x="38" y="92"/>
                </a:lnTo>
                <a:lnTo>
                  <a:pt x="38" y="92"/>
                </a:lnTo>
                <a:lnTo>
                  <a:pt x="38" y="89"/>
                </a:lnTo>
                <a:lnTo>
                  <a:pt x="40" y="85"/>
                </a:lnTo>
                <a:lnTo>
                  <a:pt x="40" y="85"/>
                </a:lnTo>
                <a:lnTo>
                  <a:pt x="38" y="85"/>
                </a:lnTo>
                <a:lnTo>
                  <a:pt x="34" y="85"/>
                </a:lnTo>
                <a:lnTo>
                  <a:pt x="32" y="85"/>
                </a:lnTo>
                <a:lnTo>
                  <a:pt x="29" y="87"/>
                </a:lnTo>
                <a:lnTo>
                  <a:pt x="29" y="87"/>
                </a:lnTo>
                <a:lnTo>
                  <a:pt x="23" y="89"/>
                </a:lnTo>
                <a:lnTo>
                  <a:pt x="17" y="89"/>
                </a:lnTo>
                <a:lnTo>
                  <a:pt x="17" y="89"/>
                </a:lnTo>
                <a:lnTo>
                  <a:pt x="17" y="81"/>
                </a:lnTo>
                <a:lnTo>
                  <a:pt x="17" y="75"/>
                </a:lnTo>
                <a:lnTo>
                  <a:pt x="17" y="68"/>
                </a:lnTo>
                <a:lnTo>
                  <a:pt x="17" y="64"/>
                </a:lnTo>
                <a:lnTo>
                  <a:pt x="13" y="64"/>
                </a:lnTo>
                <a:lnTo>
                  <a:pt x="13" y="64"/>
                </a:lnTo>
                <a:lnTo>
                  <a:pt x="13" y="68"/>
                </a:lnTo>
                <a:lnTo>
                  <a:pt x="12" y="68"/>
                </a:lnTo>
                <a:lnTo>
                  <a:pt x="10" y="72"/>
                </a:lnTo>
                <a:lnTo>
                  <a:pt x="10" y="72"/>
                </a:lnTo>
                <a:lnTo>
                  <a:pt x="8" y="70"/>
                </a:lnTo>
                <a:lnTo>
                  <a:pt x="8" y="70"/>
                </a:lnTo>
                <a:lnTo>
                  <a:pt x="8" y="75"/>
                </a:lnTo>
                <a:lnTo>
                  <a:pt x="8" y="75"/>
                </a:lnTo>
                <a:lnTo>
                  <a:pt x="8" y="68"/>
                </a:lnTo>
                <a:lnTo>
                  <a:pt x="8" y="64"/>
                </a:lnTo>
                <a:lnTo>
                  <a:pt x="6" y="62"/>
                </a:lnTo>
                <a:lnTo>
                  <a:pt x="6" y="62"/>
                </a:lnTo>
                <a:lnTo>
                  <a:pt x="6" y="58"/>
                </a:lnTo>
                <a:lnTo>
                  <a:pt x="6" y="55"/>
                </a:lnTo>
                <a:lnTo>
                  <a:pt x="10" y="47"/>
                </a:lnTo>
                <a:lnTo>
                  <a:pt x="10" y="47"/>
                </a:lnTo>
                <a:lnTo>
                  <a:pt x="6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3"/>
                </a:lnTo>
                <a:lnTo>
                  <a:pt x="2" y="39"/>
                </a:lnTo>
                <a:lnTo>
                  <a:pt x="6" y="38"/>
                </a:lnTo>
                <a:lnTo>
                  <a:pt x="8" y="34"/>
                </a:lnTo>
                <a:lnTo>
                  <a:pt x="8" y="34"/>
                </a:lnTo>
                <a:lnTo>
                  <a:pt x="8" y="30"/>
                </a:lnTo>
                <a:lnTo>
                  <a:pt x="6" y="30"/>
                </a:lnTo>
                <a:lnTo>
                  <a:pt x="6" y="26"/>
                </a:lnTo>
                <a:lnTo>
                  <a:pt x="6" y="26"/>
                </a:lnTo>
                <a:lnTo>
                  <a:pt x="6" y="26"/>
                </a:lnTo>
                <a:lnTo>
                  <a:pt x="6" y="20"/>
                </a:lnTo>
                <a:lnTo>
                  <a:pt x="6" y="17"/>
                </a:lnTo>
                <a:lnTo>
                  <a:pt x="6" y="17"/>
                </a:lnTo>
                <a:lnTo>
                  <a:pt x="8" y="17"/>
                </a:lnTo>
                <a:lnTo>
                  <a:pt x="8" y="17"/>
                </a:lnTo>
                <a:lnTo>
                  <a:pt x="10" y="13"/>
                </a:lnTo>
                <a:lnTo>
                  <a:pt x="12" y="9"/>
                </a:lnTo>
                <a:lnTo>
                  <a:pt x="13" y="5"/>
                </a:lnTo>
                <a:lnTo>
                  <a:pt x="13" y="2"/>
                </a:lnTo>
                <a:lnTo>
                  <a:pt x="13" y="2"/>
                </a:lnTo>
                <a:lnTo>
                  <a:pt x="17" y="2"/>
                </a:lnTo>
                <a:lnTo>
                  <a:pt x="17" y="2"/>
                </a:lnTo>
                <a:lnTo>
                  <a:pt x="19" y="2"/>
                </a:lnTo>
                <a:lnTo>
                  <a:pt x="21" y="3"/>
                </a:lnTo>
                <a:lnTo>
                  <a:pt x="21" y="3"/>
                </a:lnTo>
                <a:lnTo>
                  <a:pt x="25" y="3"/>
                </a:lnTo>
                <a:lnTo>
                  <a:pt x="29" y="2"/>
                </a:lnTo>
                <a:lnTo>
                  <a:pt x="29" y="2"/>
                </a:lnTo>
                <a:lnTo>
                  <a:pt x="32" y="0"/>
                </a:lnTo>
                <a:lnTo>
                  <a:pt x="38" y="0"/>
                </a:lnTo>
                <a:lnTo>
                  <a:pt x="40" y="0"/>
                </a:lnTo>
                <a:lnTo>
                  <a:pt x="44" y="2"/>
                </a:lnTo>
                <a:lnTo>
                  <a:pt x="44" y="2"/>
                </a:lnTo>
                <a:lnTo>
                  <a:pt x="44" y="5"/>
                </a:lnTo>
                <a:lnTo>
                  <a:pt x="40" y="7"/>
                </a:lnTo>
                <a:lnTo>
                  <a:pt x="34" y="9"/>
                </a:lnTo>
                <a:lnTo>
                  <a:pt x="34" y="9"/>
                </a:lnTo>
                <a:lnTo>
                  <a:pt x="32" y="13"/>
                </a:lnTo>
                <a:lnTo>
                  <a:pt x="30" y="15"/>
                </a:lnTo>
                <a:lnTo>
                  <a:pt x="30" y="17"/>
                </a:lnTo>
                <a:lnTo>
                  <a:pt x="30" y="22"/>
                </a:lnTo>
                <a:lnTo>
                  <a:pt x="30" y="22"/>
                </a:lnTo>
                <a:lnTo>
                  <a:pt x="29" y="22"/>
                </a:lnTo>
                <a:lnTo>
                  <a:pt x="29" y="22"/>
                </a:lnTo>
                <a:lnTo>
                  <a:pt x="38" y="22"/>
                </a:lnTo>
                <a:lnTo>
                  <a:pt x="49" y="20"/>
                </a:lnTo>
                <a:lnTo>
                  <a:pt x="55" y="22"/>
                </a:lnTo>
                <a:lnTo>
                  <a:pt x="59" y="22"/>
                </a:lnTo>
                <a:lnTo>
                  <a:pt x="61" y="24"/>
                </a:lnTo>
                <a:lnTo>
                  <a:pt x="61" y="26"/>
                </a:lnTo>
                <a:lnTo>
                  <a:pt x="61" y="28"/>
                </a:lnTo>
                <a:lnTo>
                  <a:pt x="61" y="32"/>
                </a:lnTo>
                <a:lnTo>
                  <a:pt x="61" y="32"/>
                </a:lnTo>
                <a:lnTo>
                  <a:pt x="59" y="34"/>
                </a:lnTo>
                <a:lnTo>
                  <a:pt x="57" y="38"/>
                </a:lnTo>
                <a:lnTo>
                  <a:pt x="53" y="43"/>
                </a:lnTo>
                <a:lnTo>
                  <a:pt x="53" y="43"/>
                </a:lnTo>
                <a:lnTo>
                  <a:pt x="49" y="47"/>
                </a:lnTo>
                <a:lnTo>
                  <a:pt x="46" y="55"/>
                </a:lnTo>
                <a:lnTo>
                  <a:pt x="46" y="55"/>
                </a:lnTo>
                <a:lnTo>
                  <a:pt x="47" y="60"/>
                </a:lnTo>
                <a:lnTo>
                  <a:pt x="49" y="64"/>
                </a:lnTo>
                <a:lnTo>
                  <a:pt x="49" y="64"/>
                </a:lnTo>
                <a:lnTo>
                  <a:pt x="53" y="64"/>
                </a:lnTo>
                <a:lnTo>
                  <a:pt x="55" y="64"/>
                </a:lnTo>
                <a:lnTo>
                  <a:pt x="61" y="72"/>
                </a:lnTo>
                <a:lnTo>
                  <a:pt x="61" y="72"/>
                </a:lnTo>
                <a:lnTo>
                  <a:pt x="64" y="75"/>
                </a:lnTo>
                <a:lnTo>
                  <a:pt x="68" y="77"/>
                </a:lnTo>
                <a:lnTo>
                  <a:pt x="68" y="77"/>
                </a:lnTo>
                <a:lnTo>
                  <a:pt x="70" y="83"/>
                </a:lnTo>
                <a:lnTo>
                  <a:pt x="72" y="87"/>
                </a:lnTo>
                <a:lnTo>
                  <a:pt x="72" y="87"/>
                </a:lnTo>
                <a:lnTo>
                  <a:pt x="72" y="89"/>
                </a:lnTo>
                <a:lnTo>
                  <a:pt x="76" y="92"/>
                </a:lnTo>
                <a:lnTo>
                  <a:pt x="80" y="98"/>
                </a:lnTo>
                <a:lnTo>
                  <a:pt x="85" y="106"/>
                </a:lnTo>
                <a:lnTo>
                  <a:pt x="87" y="109"/>
                </a:lnTo>
                <a:lnTo>
                  <a:pt x="87" y="113"/>
                </a:lnTo>
                <a:lnTo>
                  <a:pt x="87" y="113"/>
                </a:lnTo>
                <a:lnTo>
                  <a:pt x="83" y="113"/>
                </a:lnTo>
                <a:lnTo>
                  <a:pt x="83" y="113"/>
                </a:lnTo>
                <a:lnTo>
                  <a:pt x="87" y="115"/>
                </a:lnTo>
                <a:lnTo>
                  <a:pt x="89" y="119"/>
                </a:lnTo>
                <a:lnTo>
                  <a:pt x="89" y="130"/>
                </a:lnTo>
                <a:lnTo>
                  <a:pt x="89" y="130"/>
                </a:lnTo>
                <a:lnTo>
                  <a:pt x="91" y="132"/>
                </a:lnTo>
                <a:lnTo>
                  <a:pt x="93" y="130"/>
                </a:lnTo>
                <a:lnTo>
                  <a:pt x="97" y="130"/>
                </a:lnTo>
                <a:lnTo>
                  <a:pt x="102" y="128"/>
                </a:lnTo>
                <a:lnTo>
                  <a:pt x="104" y="128"/>
                </a:lnTo>
                <a:lnTo>
                  <a:pt x="106" y="130"/>
                </a:lnTo>
                <a:lnTo>
                  <a:pt x="106" y="130"/>
                </a:lnTo>
                <a:lnTo>
                  <a:pt x="110" y="130"/>
                </a:lnTo>
                <a:lnTo>
                  <a:pt x="110" y="132"/>
                </a:lnTo>
                <a:lnTo>
                  <a:pt x="110" y="134"/>
                </a:lnTo>
                <a:lnTo>
                  <a:pt x="110" y="138"/>
                </a:lnTo>
                <a:lnTo>
                  <a:pt x="110" y="143"/>
                </a:lnTo>
                <a:lnTo>
                  <a:pt x="106" y="147"/>
                </a:lnTo>
                <a:lnTo>
                  <a:pt x="106" y="147"/>
                </a:lnTo>
                <a:lnTo>
                  <a:pt x="104" y="147"/>
                </a:lnTo>
                <a:lnTo>
                  <a:pt x="104" y="149"/>
                </a:lnTo>
                <a:lnTo>
                  <a:pt x="102" y="153"/>
                </a:lnTo>
                <a:lnTo>
                  <a:pt x="102" y="153"/>
                </a:lnTo>
                <a:lnTo>
                  <a:pt x="99" y="157"/>
                </a:lnTo>
                <a:lnTo>
                  <a:pt x="95" y="160"/>
                </a:lnTo>
                <a:lnTo>
                  <a:pt x="95" y="160"/>
                </a:lnTo>
                <a:lnTo>
                  <a:pt x="97" y="160"/>
                </a:lnTo>
                <a:lnTo>
                  <a:pt x="99" y="160"/>
                </a:lnTo>
                <a:lnTo>
                  <a:pt x="102" y="160"/>
                </a:lnTo>
                <a:lnTo>
                  <a:pt x="104" y="162"/>
                </a:lnTo>
                <a:lnTo>
                  <a:pt x="104" y="164"/>
                </a:lnTo>
                <a:lnTo>
                  <a:pt x="104" y="164"/>
                </a:lnTo>
                <a:lnTo>
                  <a:pt x="104" y="164"/>
                </a:lnTo>
                <a:lnTo>
                  <a:pt x="104" y="164"/>
                </a:lnTo>
                <a:lnTo>
                  <a:pt x="102" y="168"/>
                </a:lnTo>
                <a:lnTo>
                  <a:pt x="99" y="168"/>
                </a:lnTo>
                <a:lnTo>
                  <a:pt x="97" y="170"/>
                </a:lnTo>
                <a:lnTo>
                  <a:pt x="93" y="172"/>
                </a:lnTo>
                <a:lnTo>
                  <a:pt x="83" y="172"/>
                </a:lnTo>
                <a:lnTo>
                  <a:pt x="78" y="174"/>
                </a:lnTo>
                <a:lnTo>
                  <a:pt x="78" y="174"/>
                </a:lnTo>
                <a:lnTo>
                  <a:pt x="70" y="176"/>
                </a:lnTo>
                <a:lnTo>
                  <a:pt x="63" y="176"/>
                </a:lnTo>
                <a:lnTo>
                  <a:pt x="55" y="177"/>
                </a:lnTo>
                <a:lnTo>
                  <a:pt x="51" y="177"/>
                </a:lnTo>
                <a:lnTo>
                  <a:pt x="49" y="179"/>
                </a:lnTo>
                <a:lnTo>
                  <a:pt x="49" y="179"/>
                </a:lnTo>
                <a:lnTo>
                  <a:pt x="49" y="181"/>
                </a:lnTo>
                <a:lnTo>
                  <a:pt x="49" y="181"/>
                </a:lnTo>
                <a:lnTo>
                  <a:pt x="44" y="179"/>
                </a:lnTo>
                <a:lnTo>
                  <a:pt x="38" y="177"/>
                </a:lnTo>
                <a:lnTo>
                  <a:pt x="36" y="179"/>
                </a:lnTo>
                <a:lnTo>
                  <a:pt x="36" y="179"/>
                </a:lnTo>
                <a:lnTo>
                  <a:pt x="34" y="183"/>
                </a:lnTo>
                <a:lnTo>
                  <a:pt x="34" y="183"/>
                </a:lnTo>
                <a:lnTo>
                  <a:pt x="32" y="183"/>
                </a:lnTo>
                <a:lnTo>
                  <a:pt x="29" y="181"/>
                </a:lnTo>
                <a:lnTo>
                  <a:pt x="25" y="181"/>
                </a:lnTo>
                <a:lnTo>
                  <a:pt x="23" y="181"/>
                </a:lnTo>
                <a:lnTo>
                  <a:pt x="23" y="181"/>
                </a:lnTo>
                <a:lnTo>
                  <a:pt x="19" y="185"/>
                </a:lnTo>
                <a:lnTo>
                  <a:pt x="17" y="189"/>
                </a:lnTo>
                <a:lnTo>
                  <a:pt x="17" y="189"/>
                </a:lnTo>
                <a:lnTo>
                  <a:pt x="10" y="195"/>
                </a:lnTo>
                <a:lnTo>
                  <a:pt x="10" y="195"/>
                </a:lnTo>
                <a:lnTo>
                  <a:pt x="12" y="195"/>
                </a:lnTo>
                <a:lnTo>
                  <a:pt x="12" y="195"/>
                </a:lnTo>
                <a:lnTo>
                  <a:pt x="8" y="191"/>
                </a:lnTo>
                <a:lnTo>
                  <a:pt x="4" y="189"/>
                </a:lnTo>
                <a:lnTo>
                  <a:pt x="4" y="189"/>
                </a:lnTo>
                <a:lnTo>
                  <a:pt x="8" y="187"/>
                </a:lnTo>
                <a:lnTo>
                  <a:pt x="12" y="185"/>
                </a:lnTo>
                <a:lnTo>
                  <a:pt x="12" y="185"/>
                </a:lnTo>
                <a:lnTo>
                  <a:pt x="13" y="181"/>
                </a:lnTo>
                <a:lnTo>
                  <a:pt x="15" y="177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77" name="Freeform 75">
            <a:extLst>
              <a:ext uri="{FF2B5EF4-FFF2-40B4-BE49-F238E27FC236}">
                <a16:creationId xmlns:a16="http://schemas.microsoft.com/office/drawing/2014/main" id="{8C03E61D-0E81-D64D-818F-04FE3F6628A5}"/>
              </a:ext>
            </a:extLst>
          </p:cNvPr>
          <p:cNvSpPr>
            <a:spLocks/>
          </p:cNvSpPr>
          <p:nvPr userDrawn="1"/>
        </p:nvSpPr>
        <p:spPr bwMode="auto">
          <a:xfrm>
            <a:off x="1458833" y="2548636"/>
            <a:ext cx="63433" cy="47632"/>
          </a:xfrm>
          <a:custGeom>
            <a:avLst/>
            <a:gdLst>
              <a:gd name="T0" fmla="*/ 21 w 34"/>
              <a:gd name="T1" fmla="*/ 30 h 30"/>
              <a:gd name="T2" fmla="*/ 21 w 34"/>
              <a:gd name="T3" fmla="*/ 30 h 30"/>
              <a:gd name="T4" fmla="*/ 26 w 34"/>
              <a:gd name="T5" fmla="*/ 27 h 30"/>
              <a:gd name="T6" fmla="*/ 32 w 34"/>
              <a:gd name="T7" fmla="*/ 23 h 30"/>
              <a:gd name="T8" fmla="*/ 34 w 34"/>
              <a:gd name="T9" fmla="*/ 21 h 30"/>
              <a:gd name="T10" fmla="*/ 34 w 34"/>
              <a:gd name="T11" fmla="*/ 17 h 30"/>
              <a:gd name="T12" fmla="*/ 34 w 34"/>
              <a:gd name="T13" fmla="*/ 17 h 30"/>
              <a:gd name="T14" fmla="*/ 34 w 34"/>
              <a:gd name="T15" fmla="*/ 13 h 30"/>
              <a:gd name="T16" fmla="*/ 34 w 34"/>
              <a:gd name="T17" fmla="*/ 12 h 30"/>
              <a:gd name="T18" fmla="*/ 28 w 34"/>
              <a:gd name="T19" fmla="*/ 8 h 30"/>
              <a:gd name="T20" fmla="*/ 24 w 34"/>
              <a:gd name="T21" fmla="*/ 6 h 30"/>
              <a:gd name="T22" fmla="*/ 24 w 34"/>
              <a:gd name="T23" fmla="*/ 4 h 30"/>
              <a:gd name="T24" fmla="*/ 24 w 34"/>
              <a:gd name="T25" fmla="*/ 0 h 30"/>
              <a:gd name="T26" fmla="*/ 24 w 34"/>
              <a:gd name="T27" fmla="*/ 0 h 30"/>
              <a:gd name="T28" fmla="*/ 22 w 34"/>
              <a:gd name="T29" fmla="*/ 0 h 30"/>
              <a:gd name="T30" fmla="*/ 19 w 34"/>
              <a:gd name="T31" fmla="*/ 0 h 30"/>
              <a:gd name="T32" fmla="*/ 13 w 34"/>
              <a:gd name="T33" fmla="*/ 2 h 30"/>
              <a:gd name="T34" fmla="*/ 13 w 34"/>
              <a:gd name="T35" fmla="*/ 2 h 30"/>
              <a:gd name="T36" fmla="*/ 9 w 34"/>
              <a:gd name="T37" fmla="*/ 4 h 30"/>
              <a:gd name="T38" fmla="*/ 9 w 34"/>
              <a:gd name="T39" fmla="*/ 4 h 30"/>
              <a:gd name="T40" fmla="*/ 5 w 34"/>
              <a:gd name="T41" fmla="*/ 6 h 30"/>
              <a:gd name="T42" fmla="*/ 3 w 34"/>
              <a:gd name="T43" fmla="*/ 10 h 30"/>
              <a:gd name="T44" fmla="*/ 0 w 34"/>
              <a:gd name="T45" fmla="*/ 17 h 30"/>
              <a:gd name="T46" fmla="*/ 0 w 34"/>
              <a:gd name="T47" fmla="*/ 17 h 30"/>
              <a:gd name="T48" fmla="*/ 0 w 34"/>
              <a:gd name="T49" fmla="*/ 21 h 30"/>
              <a:gd name="T50" fmla="*/ 2 w 34"/>
              <a:gd name="T51" fmla="*/ 25 h 30"/>
              <a:gd name="T52" fmla="*/ 3 w 34"/>
              <a:gd name="T53" fmla="*/ 25 h 30"/>
              <a:gd name="T54" fmla="*/ 5 w 34"/>
              <a:gd name="T55" fmla="*/ 27 h 30"/>
              <a:gd name="T56" fmla="*/ 5 w 34"/>
              <a:gd name="T57" fmla="*/ 27 h 30"/>
              <a:gd name="T58" fmla="*/ 9 w 34"/>
              <a:gd name="T59" fmla="*/ 25 h 30"/>
              <a:gd name="T60" fmla="*/ 9 w 34"/>
              <a:gd name="T61" fmla="*/ 25 h 30"/>
              <a:gd name="T62" fmla="*/ 9 w 34"/>
              <a:gd name="T63" fmla="*/ 23 h 30"/>
              <a:gd name="T64" fmla="*/ 11 w 34"/>
              <a:gd name="T65" fmla="*/ 21 h 30"/>
              <a:gd name="T66" fmla="*/ 11 w 34"/>
              <a:gd name="T67" fmla="*/ 21 h 30"/>
              <a:gd name="T68" fmla="*/ 13 w 34"/>
              <a:gd name="T69" fmla="*/ 21 h 30"/>
              <a:gd name="T70" fmla="*/ 17 w 34"/>
              <a:gd name="T71" fmla="*/ 23 h 30"/>
              <a:gd name="T72" fmla="*/ 19 w 34"/>
              <a:gd name="T73" fmla="*/ 27 h 30"/>
              <a:gd name="T74" fmla="*/ 19 w 34"/>
              <a:gd name="T75" fmla="*/ 27 h 30"/>
              <a:gd name="T76" fmla="*/ 21 w 34"/>
              <a:gd name="T77" fmla="*/ 29 h 30"/>
              <a:gd name="T78" fmla="*/ 21 w 34"/>
              <a:gd name="T79" fmla="*/ 30 h 30"/>
              <a:gd name="T80" fmla="*/ 21 w 34"/>
              <a:gd name="T81" fmla="*/ 30 h 30"/>
              <a:gd name="T82" fmla="*/ 21 w 34"/>
              <a:gd name="T83" fmla="*/ 30 h 30"/>
              <a:gd name="T84" fmla="*/ 21 w 34"/>
              <a:gd name="T8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4" h="30">
                <a:moveTo>
                  <a:pt x="21" y="30"/>
                </a:moveTo>
                <a:lnTo>
                  <a:pt x="21" y="30"/>
                </a:lnTo>
                <a:lnTo>
                  <a:pt x="26" y="27"/>
                </a:lnTo>
                <a:lnTo>
                  <a:pt x="32" y="23"/>
                </a:lnTo>
                <a:lnTo>
                  <a:pt x="34" y="21"/>
                </a:lnTo>
                <a:lnTo>
                  <a:pt x="34" y="17"/>
                </a:lnTo>
                <a:lnTo>
                  <a:pt x="34" y="17"/>
                </a:lnTo>
                <a:lnTo>
                  <a:pt x="34" y="13"/>
                </a:lnTo>
                <a:lnTo>
                  <a:pt x="34" y="12"/>
                </a:lnTo>
                <a:lnTo>
                  <a:pt x="28" y="8"/>
                </a:lnTo>
                <a:lnTo>
                  <a:pt x="24" y="6"/>
                </a:lnTo>
                <a:lnTo>
                  <a:pt x="24" y="4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19" y="0"/>
                </a:lnTo>
                <a:lnTo>
                  <a:pt x="13" y="2"/>
                </a:lnTo>
                <a:lnTo>
                  <a:pt x="13" y="2"/>
                </a:lnTo>
                <a:lnTo>
                  <a:pt x="9" y="4"/>
                </a:lnTo>
                <a:lnTo>
                  <a:pt x="9" y="4"/>
                </a:lnTo>
                <a:lnTo>
                  <a:pt x="5" y="6"/>
                </a:lnTo>
                <a:lnTo>
                  <a:pt x="3" y="10"/>
                </a:lnTo>
                <a:lnTo>
                  <a:pt x="0" y="17"/>
                </a:lnTo>
                <a:lnTo>
                  <a:pt x="0" y="17"/>
                </a:lnTo>
                <a:lnTo>
                  <a:pt x="0" y="21"/>
                </a:lnTo>
                <a:lnTo>
                  <a:pt x="2" y="25"/>
                </a:lnTo>
                <a:lnTo>
                  <a:pt x="3" y="25"/>
                </a:lnTo>
                <a:lnTo>
                  <a:pt x="5" y="27"/>
                </a:lnTo>
                <a:lnTo>
                  <a:pt x="5" y="27"/>
                </a:lnTo>
                <a:lnTo>
                  <a:pt x="9" y="25"/>
                </a:lnTo>
                <a:lnTo>
                  <a:pt x="9" y="25"/>
                </a:lnTo>
                <a:lnTo>
                  <a:pt x="9" y="23"/>
                </a:lnTo>
                <a:lnTo>
                  <a:pt x="11" y="21"/>
                </a:lnTo>
                <a:lnTo>
                  <a:pt x="11" y="21"/>
                </a:lnTo>
                <a:lnTo>
                  <a:pt x="13" y="21"/>
                </a:lnTo>
                <a:lnTo>
                  <a:pt x="17" y="23"/>
                </a:lnTo>
                <a:lnTo>
                  <a:pt x="19" y="27"/>
                </a:lnTo>
                <a:lnTo>
                  <a:pt x="19" y="27"/>
                </a:lnTo>
                <a:lnTo>
                  <a:pt x="21" y="29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78" name="Freeform 76">
            <a:extLst>
              <a:ext uri="{FF2B5EF4-FFF2-40B4-BE49-F238E27FC236}">
                <a16:creationId xmlns:a16="http://schemas.microsoft.com/office/drawing/2014/main" id="{34F1FC94-FFCC-E74C-9BF5-7770E35F66E4}"/>
              </a:ext>
            </a:extLst>
          </p:cNvPr>
          <p:cNvSpPr>
            <a:spLocks/>
          </p:cNvSpPr>
          <p:nvPr userDrawn="1"/>
        </p:nvSpPr>
        <p:spPr bwMode="auto">
          <a:xfrm>
            <a:off x="1458833" y="2548636"/>
            <a:ext cx="63433" cy="47632"/>
          </a:xfrm>
          <a:custGeom>
            <a:avLst/>
            <a:gdLst>
              <a:gd name="T0" fmla="*/ 21 w 34"/>
              <a:gd name="T1" fmla="*/ 30 h 30"/>
              <a:gd name="T2" fmla="*/ 21 w 34"/>
              <a:gd name="T3" fmla="*/ 30 h 30"/>
              <a:gd name="T4" fmla="*/ 26 w 34"/>
              <a:gd name="T5" fmla="*/ 27 h 30"/>
              <a:gd name="T6" fmla="*/ 32 w 34"/>
              <a:gd name="T7" fmla="*/ 23 h 30"/>
              <a:gd name="T8" fmla="*/ 34 w 34"/>
              <a:gd name="T9" fmla="*/ 21 h 30"/>
              <a:gd name="T10" fmla="*/ 34 w 34"/>
              <a:gd name="T11" fmla="*/ 17 h 30"/>
              <a:gd name="T12" fmla="*/ 34 w 34"/>
              <a:gd name="T13" fmla="*/ 17 h 30"/>
              <a:gd name="T14" fmla="*/ 34 w 34"/>
              <a:gd name="T15" fmla="*/ 13 h 30"/>
              <a:gd name="T16" fmla="*/ 34 w 34"/>
              <a:gd name="T17" fmla="*/ 12 h 30"/>
              <a:gd name="T18" fmla="*/ 28 w 34"/>
              <a:gd name="T19" fmla="*/ 8 h 30"/>
              <a:gd name="T20" fmla="*/ 24 w 34"/>
              <a:gd name="T21" fmla="*/ 6 h 30"/>
              <a:gd name="T22" fmla="*/ 24 w 34"/>
              <a:gd name="T23" fmla="*/ 4 h 30"/>
              <a:gd name="T24" fmla="*/ 24 w 34"/>
              <a:gd name="T25" fmla="*/ 0 h 30"/>
              <a:gd name="T26" fmla="*/ 24 w 34"/>
              <a:gd name="T27" fmla="*/ 0 h 30"/>
              <a:gd name="T28" fmla="*/ 22 w 34"/>
              <a:gd name="T29" fmla="*/ 0 h 30"/>
              <a:gd name="T30" fmla="*/ 19 w 34"/>
              <a:gd name="T31" fmla="*/ 0 h 30"/>
              <a:gd name="T32" fmla="*/ 13 w 34"/>
              <a:gd name="T33" fmla="*/ 2 h 30"/>
              <a:gd name="T34" fmla="*/ 13 w 34"/>
              <a:gd name="T35" fmla="*/ 2 h 30"/>
              <a:gd name="T36" fmla="*/ 9 w 34"/>
              <a:gd name="T37" fmla="*/ 4 h 30"/>
              <a:gd name="T38" fmla="*/ 9 w 34"/>
              <a:gd name="T39" fmla="*/ 4 h 30"/>
              <a:gd name="T40" fmla="*/ 5 w 34"/>
              <a:gd name="T41" fmla="*/ 6 h 30"/>
              <a:gd name="T42" fmla="*/ 3 w 34"/>
              <a:gd name="T43" fmla="*/ 10 h 30"/>
              <a:gd name="T44" fmla="*/ 0 w 34"/>
              <a:gd name="T45" fmla="*/ 17 h 30"/>
              <a:gd name="T46" fmla="*/ 0 w 34"/>
              <a:gd name="T47" fmla="*/ 17 h 30"/>
              <a:gd name="T48" fmla="*/ 0 w 34"/>
              <a:gd name="T49" fmla="*/ 21 h 30"/>
              <a:gd name="T50" fmla="*/ 2 w 34"/>
              <a:gd name="T51" fmla="*/ 25 h 30"/>
              <a:gd name="T52" fmla="*/ 3 w 34"/>
              <a:gd name="T53" fmla="*/ 25 h 30"/>
              <a:gd name="T54" fmla="*/ 5 w 34"/>
              <a:gd name="T55" fmla="*/ 27 h 30"/>
              <a:gd name="T56" fmla="*/ 5 w 34"/>
              <a:gd name="T57" fmla="*/ 27 h 30"/>
              <a:gd name="T58" fmla="*/ 9 w 34"/>
              <a:gd name="T59" fmla="*/ 25 h 30"/>
              <a:gd name="T60" fmla="*/ 9 w 34"/>
              <a:gd name="T61" fmla="*/ 25 h 30"/>
              <a:gd name="T62" fmla="*/ 9 w 34"/>
              <a:gd name="T63" fmla="*/ 23 h 30"/>
              <a:gd name="T64" fmla="*/ 11 w 34"/>
              <a:gd name="T65" fmla="*/ 21 h 30"/>
              <a:gd name="T66" fmla="*/ 11 w 34"/>
              <a:gd name="T67" fmla="*/ 21 h 30"/>
              <a:gd name="T68" fmla="*/ 13 w 34"/>
              <a:gd name="T69" fmla="*/ 21 h 30"/>
              <a:gd name="T70" fmla="*/ 17 w 34"/>
              <a:gd name="T71" fmla="*/ 23 h 30"/>
              <a:gd name="T72" fmla="*/ 19 w 34"/>
              <a:gd name="T73" fmla="*/ 27 h 30"/>
              <a:gd name="T74" fmla="*/ 19 w 34"/>
              <a:gd name="T75" fmla="*/ 27 h 30"/>
              <a:gd name="T76" fmla="*/ 21 w 34"/>
              <a:gd name="T77" fmla="*/ 29 h 30"/>
              <a:gd name="T78" fmla="*/ 21 w 34"/>
              <a:gd name="T79" fmla="*/ 30 h 30"/>
              <a:gd name="T80" fmla="*/ 21 w 34"/>
              <a:gd name="T81" fmla="*/ 30 h 30"/>
              <a:gd name="T82" fmla="*/ 21 w 34"/>
              <a:gd name="T83" fmla="*/ 30 h 30"/>
              <a:gd name="T84" fmla="*/ 21 w 34"/>
              <a:gd name="T8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4" h="30">
                <a:moveTo>
                  <a:pt x="21" y="30"/>
                </a:moveTo>
                <a:lnTo>
                  <a:pt x="21" y="30"/>
                </a:lnTo>
                <a:lnTo>
                  <a:pt x="26" y="27"/>
                </a:lnTo>
                <a:lnTo>
                  <a:pt x="32" y="23"/>
                </a:lnTo>
                <a:lnTo>
                  <a:pt x="34" y="21"/>
                </a:lnTo>
                <a:lnTo>
                  <a:pt x="34" y="17"/>
                </a:lnTo>
                <a:lnTo>
                  <a:pt x="34" y="17"/>
                </a:lnTo>
                <a:lnTo>
                  <a:pt x="34" y="13"/>
                </a:lnTo>
                <a:lnTo>
                  <a:pt x="34" y="12"/>
                </a:lnTo>
                <a:lnTo>
                  <a:pt x="28" y="8"/>
                </a:lnTo>
                <a:lnTo>
                  <a:pt x="24" y="6"/>
                </a:lnTo>
                <a:lnTo>
                  <a:pt x="24" y="4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19" y="0"/>
                </a:lnTo>
                <a:lnTo>
                  <a:pt x="13" y="2"/>
                </a:lnTo>
                <a:lnTo>
                  <a:pt x="13" y="2"/>
                </a:lnTo>
                <a:lnTo>
                  <a:pt x="9" y="4"/>
                </a:lnTo>
                <a:lnTo>
                  <a:pt x="9" y="4"/>
                </a:lnTo>
                <a:lnTo>
                  <a:pt x="5" y="6"/>
                </a:lnTo>
                <a:lnTo>
                  <a:pt x="3" y="10"/>
                </a:lnTo>
                <a:lnTo>
                  <a:pt x="0" y="17"/>
                </a:lnTo>
                <a:lnTo>
                  <a:pt x="0" y="17"/>
                </a:lnTo>
                <a:lnTo>
                  <a:pt x="0" y="21"/>
                </a:lnTo>
                <a:lnTo>
                  <a:pt x="2" y="25"/>
                </a:lnTo>
                <a:lnTo>
                  <a:pt x="3" y="25"/>
                </a:lnTo>
                <a:lnTo>
                  <a:pt x="5" y="27"/>
                </a:lnTo>
                <a:lnTo>
                  <a:pt x="5" y="27"/>
                </a:lnTo>
                <a:lnTo>
                  <a:pt x="9" y="25"/>
                </a:lnTo>
                <a:lnTo>
                  <a:pt x="9" y="25"/>
                </a:lnTo>
                <a:lnTo>
                  <a:pt x="9" y="23"/>
                </a:lnTo>
                <a:lnTo>
                  <a:pt x="11" y="21"/>
                </a:lnTo>
                <a:lnTo>
                  <a:pt x="11" y="21"/>
                </a:lnTo>
                <a:lnTo>
                  <a:pt x="13" y="21"/>
                </a:lnTo>
                <a:lnTo>
                  <a:pt x="17" y="23"/>
                </a:lnTo>
                <a:lnTo>
                  <a:pt x="19" y="27"/>
                </a:lnTo>
                <a:lnTo>
                  <a:pt x="19" y="27"/>
                </a:lnTo>
                <a:lnTo>
                  <a:pt x="21" y="29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79" name="Freeform 77">
            <a:extLst>
              <a:ext uri="{FF2B5EF4-FFF2-40B4-BE49-F238E27FC236}">
                <a16:creationId xmlns:a16="http://schemas.microsoft.com/office/drawing/2014/main" id="{7EDC5ABB-2090-F84D-9AD3-7F9CFBB1209B}"/>
              </a:ext>
            </a:extLst>
          </p:cNvPr>
          <p:cNvSpPr>
            <a:spLocks/>
          </p:cNvSpPr>
          <p:nvPr userDrawn="1"/>
        </p:nvSpPr>
        <p:spPr bwMode="auto">
          <a:xfrm>
            <a:off x="1494279" y="2467664"/>
            <a:ext cx="13060" cy="12701"/>
          </a:xfrm>
          <a:custGeom>
            <a:avLst/>
            <a:gdLst>
              <a:gd name="T0" fmla="*/ 5 w 7"/>
              <a:gd name="T1" fmla="*/ 8 h 8"/>
              <a:gd name="T2" fmla="*/ 5 w 7"/>
              <a:gd name="T3" fmla="*/ 8 h 8"/>
              <a:gd name="T4" fmla="*/ 2 w 7"/>
              <a:gd name="T5" fmla="*/ 8 h 8"/>
              <a:gd name="T6" fmla="*/ 2 w 7"/>
              <a:gd name="T7" fmla="*/ 6 h 8"/>
              <a:gd name="T8" fmla="*/ 0 w 7"/>
              <a:gd name="T9" fmla="*/ 2 h 8"/>
              <a:gd name="T10" fmla="*/ 0 w 7"/>
              <a:gd name="T11" fmla="*/ 0 h 8"/>
              <a:gd name="T12" fmla="*/ 0 w 7"/>
              <a:gd name="T13" fmla="*/ 0 h 8"/>
              <a:gd name="T14" fmla="*/ 7 w 7"/>
              <a:gd name="T15" fmla="*/ 0 h 8"/>
              <a:gd name="T16" fmla="*/ 7 w 7"/>
              <a:gd name="T17" fmla="*/ 0 h 8"/>
              <a:gd name="T18" fmla="*/ 7 w 7"/>
              <a:gd name="T19" fmla="*/ 2 h 8"/>
              <a:gd name="T20" fmla="*/ 7 w 7"/>
              <a:gd name="T21" fmla="*/ 4 h 8"/>
              <a:gd name="T22" fmla="*/ 7 w 7"/>
              <a:gd name="T23" fmla="*/ 8 h 8"/>
              <a:gd name="T24" fmla="*/ 5 w 7"/>
              <a:gd name="T25" fmla="*/ 8 h 8"/>
              <a:gd name="T26" fmla="*/ 5 w 7"/>
              <a:gd name="T27" fmla="*/ 8 h 8"/>
              <a:gd name="T28" fmla="*/ 5 w 7"/>
              <a:gd name="T29" fmla="*/ 8 h 8"/>
              <a:gd name="T30" fmla="*/ 5 w 7"/>
              <a:gd name="T3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" h="8">
                <a:moveTo>
                  <a:pt x="5" y="8"/>
                </a:moveTo>
                <a:lnTo>
                  <a:pt x="5" y="8"/>
                </a:lnTo>
                <a:lnTo>
                  <a:pt x="2" y="8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7" y="2"/>
                </a:lnTo>
                <a:lnTo>
                  <a:pt x="7" y="4"/>
                </a:lnTo>
                <a:lnTo>
                  <a:pt x="7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80" name="Freeform 78">
            <a:extLst>
              <a:ext uri="{FF2B5EF4-FFF2-40B4-BE49-F238E27FC236}">
                <a16:creationId xmlns:a16="http://schemas.microsoft.com/office/drawing/2014/main" id="{D08BBEED-C8B3-C640-A218-F9441D5ACCB3}"/>
              </a:ext>
            </a:extLst>
          </p:cNvPr>
          <p:cNvSpPr>
            <a:spLocks/>
          </p:cNvSpPr>
          <p:nvPr userDrawn="1"/>
        </p:nvSpPr>
        <p:spPr bwMode="auto">
          <a:xfrm>
            <a:off x="1494279" y="2467664"/>
            <a:ext cx="13060" cy="12701"/>
          </a:xfrm>
          <a:custGeom>
            <a:avLst/>
            <a:gdLst>
              <a:gd name="T0" fmla="*/ 5 w 7"/>
              <a:gd name="T1" fmla="*/ 8 h 8"/>
              <a:gd name="T2" fmla="*/ 5 w 7"/>
              <a:gd name="T3" fmla="*/ 8 h 8"/>
              <a:gd name="T4" fmla="*/ 2 w 7"/>
              <a:gd name="T5" fmla="*/ 8 h 8"/>
              <a:gd name="T6" fmla="*/ 2 w 7"/>
              <a:gd name="T7" fmla="*/ 6 h 8"/>
              <a:gd name="T8" fmla="*/ 0 w 7"/>
              <a:gd name="T9" fmla="*/ 2 h 8"/>
              <a:gd name="T10" fmla="*/ 0 w 7"/>
              <a:gd name="T11" fmla="*/ 0 h 8"/>
              <a:gd name="T12" fmla="*/ 0 w 7"/>
              <a:gd name="T13" fmla="*/ 0 h 8"/>
              <a:gd name="T14" fmla="*/ 7 w 7"/>
              <a:gd name="T15" fmla="*/ 0 h 8"/>
              <a:gd name="T16" fmla="*/ 7 w 7"/>
              <a:gd name="T17" fmla="*/ 0 h 8"/>
              <a:gd name="T18" fmla="*/ 7 w 7"/>
              <a:gd name="T19" fmla="*/ 2 h 8"/>
              <a:gd name="T20" fmla="*/ 7 w 7"/>
              <a:gd name="T21" fmla="*/ 4 h 8"/>
              <a:gd name="T22" fmla="*/ 7 w 7"/>
              <a:gd name="T23" fmla="*/ 8 h 8"/>
              <a:gd name="T24" fmla="*/ 5 w 7"/>
              <a:gd name="T25" fmla="*/ 8 h 8"/>
              <a:gd name="T26" fmla="*/ 5 w 7"/>
              <a:gd name="T27" fmla="*/ 8 h 8"/>
              <a:gd name="T28" fmla="*/ 5 w 7"/>
              <a:gd name="T29" fmla="*/ 8 h 8"/>
              <a:gd name="T30" fmla="*/ 5 w 7"/>
              <a:gd name="T3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" h="8">
                <a:moveTo>
                  <a:pt x="5" y="8"/>
                </a:moveTo>
                <a:lnTo>
                  <a:pt x="5" y="8"/>
                </a:lnTo>
                <a:lnTo>
                  <a:pt x="2" y="8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lnTo>
                  <a:pt x="7" y="2"/>
                </a:lnTo>
                <a:lnTo>
                  <a:pt x="7" y="4"/>
                </a:lnTo>
                <a:lnTo>
                  <a:pt x="7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81" name="Freeform 79">
            <a:extLst>
              <a:ext uri="{FF2B5EF4-FFF2-40B4-BE49-F238E27FC236}">
                <a16:creationId xmlns:a16="http://schemas.microsoft.com/office/drawing/2014/main" id="{8D40D9C3-B3B4-D14F-8D49-C767B52C9E74}"/>
              </a:ext>
            </a:extLst>
          </p:cNvPr>
          <p:cNvSpPr>
            <a:spLocks/>
          </p:cNvSpPr>
          <p:nvPr userDrawn="1"/>
        </p:nvSpPr>
        <p:spPr bwMode="auto">
          <a:xfrm>
            <a:off x="1415919" y="2982077"/>
            <a:ext cx="83956" cy="155596"/>
          </a:xfrm>
          <a:custGeom>
            <a:avLst/>
            <a:gdLst>
              <a:gd name="T0" fmla="*/ 8 w 45"/>
              <a:gd name="T1" fmla="*/ 1 h 98"/>
              <a:gd name="T2" fmla="*/ 9 w 45"/>
              <a:gd name="T3" fmla="*/ 3 h 98"/>
              <a:gd name="T4" fmla="*/ 9 w 45"/>
              <a:gd name="T5" fmla="*/ 9 h 98"/>
              <a:gd name="T6" fmla="*/ 11 w 45"/>
              <a:gd name="T7" fmla="*/ 22 h 98"/>
              <a:gd name="T8" fmla="*/ 11 w 45"/>
              <a:gd name="T9" fmla="*/ 34 h 98"/>
              <a:gd name="T10" fmla="*/ 6 w 45"/>
              <a:gd name="T11" fmla="*/ 43 h 98"/>
              <a:gd name="T12" fmla="*/ 2 w 45"/>
              <a:gd name="T13" fmla="*/ 49 h 98"/>
              <a:gd name="T14" fmla="*/ 2 w 45"/>
              <a:gd name="T15" fmla="*/ 58 h 98"/>
              <a:gd name="T16" fmla="*/ 0 w 45"/>
              <a:gd name="T17" fmla="*/ 66 h 98"/>
              <a:gd name="T18" fmla="*/ 8 w 45"/>
              <a:gd name="T19" fmla="*/ 66 h 98"/>
              <a:gd name="T20" fmla="*/ 8 w 45"/>
              <a:gd name="T21" fmla="*/ 70 h 98"/>
              <a:gd name="T22" fmla="*/ 9 w 45"/>
              <a:gd name="T23" fmla="*/ 73 h 98"/>
              <a:gd name="T24" fmla="*/ 13 w 45"/>
              <a:gd name="T25" fmla="*/ 79 h 98"/>
              <a:gd name="T26" fmla="*/ 11 w 45"/>
              <a:gd name="T27" fmla="*/ 83 h 98"/>
              <a:gd name="T28" fmla="*/ 8 w 45"/>
              <a:gd name="T29" fmla="*/ 90 h 98"/>
              <a:gd name="T30" fmla="*/ 8 w 45"/>
              <a:gd name="T31" fmla="*/ 92 h 98"/>
              <a:gd name="T32" fmla="*/ 13 w 45"/>
              <a:gd name="T33" fmla="*/ 98 h 98"/>
              <a:gd name="T34" fmla="*/ 15 w 45"/>
              <a:gd name="T35" fmla="*/ 98 h 98"/>
              <a:gd name="T36" fmla="*/ 21 w 45"/>
              <a:gd name="T37" fmla="*/ 98 h 98"/>
              <a:gd name="T38" fmla="*/ 26 w 45"/>
              <a:gd name="T39" fmla="*/ 96 h 98"/>
              <a:gd name="T40" fmla="*/ 32 w 45"/>
              <a:gd name="T41" fmla="*/ 94 h 98"/>
              <a:gd name="T42" fmla="*/ 32 w 45"/>
              <a:gd name="T43" fmla="*/ 90 h 98"/>
              <a:gd name="T44" fmla="*/ 30 w 45"/>
              <a:gd name="T45" fmla="*/ 85 h 98"/>
              <a:gd name="T46" fmla="*/ 30 w 45"/>
              <a:gd name="T47" fmla="*/ 83 h 98"/>
              <a:gd name="T48" fmla="*/ 36 w 45"/>
              <a:gd name="T49" fmla="*/ 75 h 98"/>
              <a:gd name="T50" fmla="*/ 36 w 45"/>
              <a:gd name="T51" fmla="*/ 71 h 98"/>
              <a:gd name="T52" fmla="*/ 34 w 45"/>
              <a:gd name="T53" fmla="*/ 70 h 98"/>
              <a:gd name="T54" fmla="*/ 34 w 45"/>
              <a:gd name="T55" fmla="*/ 62 h 98"/>
              <a:gd name="T56" fmla="*/ 34 w 45"/>
              <a:gd name="T57" fmla="*/ 60 h 98"/>
              <a:gd name="T58" fmla="*/ 32 w 45"/>
              <a:gd name="T59" fmla="*/ 53 h 98"/>
              <a:gd name="T60" fmla="*/ 32 w 45"/>
              <a:gd name="T61" fmla="*/ 49 h 98"/>
              <a:gd name="T62" fmla="*/ 34 w 45"/>
              <a:gd name="T63" fmla="*/ 45 h 98"/>
              <a:gd name="T64" fmla="*/ 40 w 45"/>
              <a:gd name="T65" fmla="*/ 41 h 98"/>
              <a:gd name="T66" fmla="*/ 42 w 45"/>
              <a:gd name="T67" fmla="*/ 37 h 98"/>
              <a:gd name="T68" fmla="*/ 44 w 45"/>
              <a:gd name="T69" fmla="*/ 32 h 98"/>
              <a:gd name="T70" fmla="*/ 40 w 45"/>
              <a:gd name="T71" fmla="*/ 24 h 98"/>
              <a:gd name="T72" fmla="*/ 42 w 45"/>
              <a:gd name="T73" fmla="*/ 20 h 98"/>
              <a:gd name="T74" fmla="*/ 44 w 45"/>
              <a:gd name="T75" fmla="*/ 15 h 98"/>
              <a:gd name="T76" fmla="*/ 45 w 45"/>
              <a:gd name="T77" fmla="*/ 11 h 98"/>
              <a:gd name="T78" fmla="*/ 40 w 45"/>
              <a:gd name="T79" fmla="*/ 7 h 98"/>
              <a:gd name="T80" fmla="*/ 36 w 45"/>
              <a:gd name="T81" fmla="*/ 7 h 98"/>
              <a:gd name="T82" fmla="*/ 26 w 45"/>
              <a:gd name="T83" fmla="*/ 7 h 98"/>
              <a:gd name="T84" fmla="*/ 23 w 45"/>
              <a:gd name="T85" fmla="*/ 7 h 98"/>
              <a:gd name="T86" fmla="*/ 21 w 45"/>
              <a:gd name="T87" fmla="*/ 3 h 98"/>
              <a:gd name="T88" fmla="*/ 17 w 45"/>
              <a:gd name="T89" fmla="*/ 1 h 98"/>
              <a:gd name="T90" fmla="*/ 9 w 45"/>
              <a:gd name="T91" fmla="*/ 0 h 98"/>
              <a:gd name="T92" fmla="*/ 8 w 45"/>
              <a:gd name="T93" fmla="*/ 1 h 98"/>
              <a:gd name="T94" fmla="*/ 8 w 45"/>
              <a:gd name="T95" fmla="*/ 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" h="98">
                <a:moveTo>
                  <a:pt x="8" y="1"/>
                </a:moveTo>
                <a:lnTo>
                  <a:pt x="8" y="1"/>
                </a:lnTo>
                <a:lnTo>
                  <a:pt x="8" y="3"/>
                </a:lnTo>
                <a:lnTo>
                  <a:pt x="9" y="3"/>
                </a:lnTo>
                <a:lnTo>
                  <a:pt x="9" y="9"/>
                </a:lnTo>
                <a:lnTo>
                  <a:pt x="9" y="9"/>
                </a:lnTo>
                <a:lnTo>
                  <a:pt x="11" y="15"/>
                </a:lnTo>
                <a:lnTo>
                  <a:pt x="11" y="22"/>
                </a:lnTo>
                <a:lnTo>
                  <a:pt x="11" y="28"/>
                </a:lnTo>
                <a:lnTo>
                  <a:pt x="11" y="34"/>
                </a:lnTo>
                <a:lnTo>
                  <a:pt x="11" y="34"/>
                </a:lnTo>
                <a:lnTo>
                  <a:pt x="6" y="43"/>
                </a:lnTo>
                <a:lnTo>
                  <a:pt x="6" y="45"/>
                </a:lnTo>
                <a:lnTo>
                  <a:pt x="2" y="49"/>
                </a:lnTo>
                <a:lnTo>
                  <a:pt x="2" y="49"/>
                </a:lnTo>
                <a:lnTo>
                  <a:pt x="2" y="58"/>
                </a:lnTo>
                <a:lnTo>
                  <a:pt x="0" y="66"/>
                </a:lnTo>
                <a:lnTo>
                  <a:pt x="0" y="66"/>
                </a:lnTo>
                <a:lnTo>
                  <a:pt x="4" y="66"/>
                </a:lnTo>
                <a:lnTo>
                  <a:pt x="8" y="66"/>
                </a:lnTo>
                <a:lnTo>
                  <a:pt x="8" y="66"/>
                </a:lnTo>
                <a:lnTo>
                  <a:pt x="8" y="70"/>
                </a:lnTo>
                <a:lnTo>
                  <a:pt x="9" y="73"/>
                </a:lnTo>
                <a:lnTo>
                  <a:pt x="9" y="73"/>
                </a:lnTo>
                <a:lnTo>
                  <a:pt x="11" y="77"/>
                </a:lnTo>
                <a:lnTo>
                  <a:pt x="13" y="79"/>
                </a:lnTo>
                <a:lnTo>
                  <a:pt x="13" y="79"/>
                </a:lnTo>
                <a:lnTo>
                  <a:pt x="11" y="83"/>
                </a:lnTo>
                <a:lnTo>
                  <a:pt x="11" y="87"/>
                </a:lnTo>
                <a:lnTo>
                  <a:pt x="8" y="90"/>
                </a:lnTo>
                <a:lnTo>
                  <a:pt x="8" y="90"/>
                </a:lnTo>
                <a:lnTo>
                  <a:pt x="8" y="92"/>
                </a:lnTo>
                <a:lnTo>
                  <a:pt x="9" y="96"/>
                </a:lnTo>
                <a:lnTo>
                  <a:pt x="13" y="98"/>
                </a:lnTo>
                <a:lnTo>
                  <a:pt x="13" y="98"/>
                </a:lnTo>
                <a:lnTo>
                  <a:pt x="15" y="98"/>
                </a:lnTo>
                <a:lnTo>
                  <a:pt x="17" y="98"/>
                </a:lnTo>
                <a:lnTo>
                  <a:pt x="21" y="98"/>
                </a:lnTo>
                <a:lnTo>
                  <a:pt x="21" y="98"/>
                </a:lnTo>
                <a:lnTo>
                  <a:pt x="26" y="96"/>
                </a:lnTo>
                <a:lnTo>
                  <a:pt x="28" y="96"/>
                </a:lnTo>
                <a:lnTo>
                  <a:pt x="32" y="94"/>
                </a:lnTo>
                <a:lnTo>
                  <a:pt x="32" y="94"/>
                </a:lnTo>
                <a:lnTo>
                  <a:pt x="32" y="90"/>
                </a:lnTo>
                <a:lnTo>
                  <a:pt x="30" y="88"/>
                </a:lnTo>
                <a:lnTo>
                  <a:pt x="30" y="85"/>
                </a:lnTo>
                <a:lnTo>
                  <a:pt x="30" y="83"/>
                </a:lnTo>
                <a:lnTo>
                  <a:pt x="30" y="83"/>
                </a:lnTo>
                <a:lnTo>
                  <a:pt x="34" y="77"/>
                </a:lnTo>
                <a:lnTo>
                  <a:pt x="36" y="75"/>
                </a:lnTo>
                <a:lnTo>
                  <a:pt x="36" y="71"/>
                </a:lnTo>
                <a:lnTo>
                  <a:pt x="36" y="71"/>
                </a:lnTo>
                <a:lnTo>
                  <a:pt x="34" y="70"/>
                </a:lnTo>
                <a:lnTo>
                  <a:pt x="34" y="70"/>
                </a:lnTo>
                <a:lnTo>
                  <a:pt x="34" y="66"/>
                </a:lnTo>
                <a:lnTo>
                  <a:pt x="34" y="62"/>
                </a:lnTo>
                <a:lnTo>
                  <a:pt x="34" y="60"/>
                </a:lnTo>
                <a:lnTo>
                  <a:pt x="34" y="60"/>
                </a:lnTo>
                <a:lnTo>
                  <a:pt x="34" y="56"/>
                </a:lnTo>
                <a:lnTo>
                  <a:pt x="32" y="53"/>
                </a:lnTo>
                <a:lnTo>
                  <a:pt x="32" y="51"/>
                </a:lnTo>
                <a:lnTo>
                  <a:pt x="32" y="49"/>
                </a:lnTo>
                <a:lnTo>
                  <a:pt x="32" y="49"/>
                </a:lnTo>
                <a:lnTo>
                  <a:pt x="34" y="45"/>
                </a:lnTo>
                <a:lnTo>
                  <a:pt x="38" y="43"/>
                </a:lnTo>
                <a:lnTo>
                  <a:pt x="40" y="41"/>
                </a:lnTo>
                <a:lnTo>
                  <a:pt x="42" y="37"/>
                </a:lnTo>
                <a:lnTo>
                  <a:pt x="42" y="37"/>
                </a:lnTo>
                <a:lnTo>
                  <a:pt x="44" y="36"/>
                </a:lnTo>
                <a:lnTo>
                  <a:pt x="44" y="32"/>
                </a:lnTo>
                <a:lnTo>
                  <a:pt x="40" y="28"/>
                </a:lnTo>
                <a:lnTo>
                  <a:pt x="40" y="24"/>
                </a:lnTo>
                <a:lnTo>
                  <a:pt x="40" y="22"/>
                </a:lnTo>
                <a:lnTo>
                  <a:pt x="42" y="20"/>
                </a:lnTo>
                <a:lnTo>
                  <a:pt x="42" y="20"/>
                </a:lnTo>
                <a:lnTo>
                  <a:pt x="44" y="15"/>
                </a:lnTo>
                <a:lnTo>
                  <a:pt x="45" y="11"/>
                </a:lnTo>
                <a:lnTo>
                  <a:pt x="45" y="11"/>
                </a:lnTo>
                <a:lnTo>
                  <a:pt x="45" y="9"/>
                </a:lnTo>
                <a:lnTo>
                  <a:pt x="40" y="7"/>
                </a:lnTo>
                <a:lnTo>
                  <a:pt x="40" y="7"/>
                </a:lnTo>
                <a:lnTo>
                  <a:pt x="36" y="7"/>
                </a:lnTo>
                <a:lnTo>
                  <a:pt x="34" y="7"/>
                </a:lnTo>
                <a:lnTo>
                  <a:pt x="26" y="7"/>
                </a:lnTo>
                <a:lnTo>
                  <a:pt x="26" y="7"/>
                </a:lnTo>
                <a:lnTo>
                  <a:pt x="23" y="7"/>
                </a:lnTo>
                <a:lnTo>
                  <a:pt x="21" y="5"/>
                </a:lnTo>
                <a:lnTo>
                  <a:pt x="21" y="3"/>
                </a:lnTo>
                <a:lnTo>
                  <a:pt x="17" y="1"/>
                </a:lnTo>
                <a:lnTo>
                  <a:pt x="17" y="1"/>
                </a:lnTo>
                <a:lnTo>
                  <a:pt x="13" y="0"/>
                </a:lnTo>
                <a:lnTo>
                  <a:pt x="9" y="0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82" name="Freeform 80">
            <a:extLst>
              <a:ext uri="{FF2B5EF4-FFF2-40B4-BE49-F238E27FC236}">
                <a16:creationId xmlns:a16="http://schemas.microsoft.com/office/drawing/2014/main" id="{F3309BC3-9D21-0345-842F-AC34F03D5674}"/>
              </a:ext>
            </a:extLst>
          </p:cNvPr>
          <p:cNvSpPr>
            <a:spLocks/>
          </p:cNvSpPr>
          <p:nvPr userDrawn="1"/>
        </p:nvSpPr>
        <p:spPr bwMode="auto">
          <a:xfrm>
            <a:off x="1415919" y="2982077"/>
            <a:ext cx="83956" cy="155596"/>
          </a:xfrm>
          <a:custGeom>
            <a:avLst/>
            <a:gdLst>
              <a:gd name="T0" fmla="*/ 8 w 45"/>
              <a:gd name="T1" fmla="*/ 1 h 98"/>
              <a:gd name="T2" fmla="*/ 9 w 45"/>
              <a:gd name="T3" fmla="*/ 3 h 98"/>
              <a:gd name="T4" fmla="*/ 9 w 45"/>
              <a:gd name="T5" fmla="*/ 9 h 98"/>
              <a:gd name="T6" fmla="*/ 11 w 45"/>
              <a:gd name="T7" fmla="*/ 22 h 98"/>
              <a:gd name="T8" fmla="*/ 11 w 45"/>
              <a:gd name="T9" fmla="*/ 34 h 98"/>
              <a:gd name="T10" fmla="*/ 6 w 45"/>
              <a:gd name="T11" fmla="*/ 43 h 98"/>
              <a:gd name="T12" fmla="*/ 2 w 45"/>
              <a:gd name="T13" fmla="*/ 49 h 98"/>
              <a:gd name="T14" fmla="*/ 2 w 45"/>
              <a:gd name="T15" fmla="*/ 58 h 98"/>
              <a:gd name="T16" fmla="*/ 0 w 45"/>
              <a:gd name="T17" fmla="*/ 66 h 98"/>
              <a:gd name="T18" fmla="*/ 8 w 45"/>
              <a:gd name="T19" fmla="*/ 66 h 98"/>
              <a:gd name="T20" fmla="*/ 8 w 45"/>
              <a:gd name="T21" fmla="*/ 70 h 98"/>
              <a:gd name="T22" fmla="*/ 9 w 45"/>
              <a:gd name="T23" fmla="*/ 73 h 98"/>
              <a:gd name="T24" fmla="*/ 13 w 45"/>
              <a:gd name="T25" fmla="*/ 79 h 98"/>
              <a:gd name="T26" fmla="*/ 11 w 45"/>
              <a:gd name="T27" fmla="*/ 83 h 98"/>
              <a:gd name="T28" fmla="*/ 8 w 45"/>
              <a:gd name="T29" fmla="*/ 90 h 98"/>
              <a:gd name="T30" fmla="*/ 8 w 45"/>
              <a:gd name="T31" fmla="*/ 92 h 98"/>
              <a:gd name="T32" fmla="*/ 13 w 45"/>
              <a:gd name="T33" fmla="*/ 98 h 98"/>
              <a:gd name="T34" fmla="*/ 15 w 45"/>
              <a:gd name="T35" fmla="*/ 98 h 98"/>
              <a:gd name="T36" fmla="*/ 21 w 45"/>
              <a:gd name="T37" fmla="*/ 98 h 98"/>
              <a:gd name="T38" fmla="*/ 26 w 45"/>
              <a:gd name="T39" fmla="*/ 96 h 98"/>
              <a:gd name="T40" fmla="*/ 32 w 45"/>
              <a:gd name="T41" fmla="*/ 94 h 98"/>
              <a:gd name="T42" fmla="*/ 32 w 45"/>
              <a:gd name="T43" fmla="*/ 90 h 98"/>
              <a:gd name="T44" fmla="*/ 30 w 45"/>
              <a:gd name="T45" fmla="*/ 85 h 98"/>
              <a:gd name="T46" fmla="*/ 30 w 45"/>
              <a:gd name="T47" fmla="*/ 83 h 98"/>
              <a:gd name="T48" fmla="*/ 36 w 45"/>
              <a:gd name="T49" fmla="*/ 75 h 98"/>
              <a:gd name="T50" fmla="*/ 36 w 45"/>
              <a:gd name="T51" fmla="*/ 71 h 98"/>
              <a:gd name="T52" fmla="*/ 34 w 45"/>
              <a:gd name="T53" fmla="*/ 70 h 98"/>
              <a:gd name="T54" fmla="*/ 34 w 45"/>
              <a:gd name="T55" fmla="*/ 62 h 98"/>
              <a:gd name="T56" fmla="*/ 34 w 45"/>
              <a:gd name="T57" fmla="*/ 60 h 98"/>
              <a:gd name="T58" fmla="*/ 32 w 45"/>
              <a:gd name="T59" fmla="*/ 53 h 98"/>
              <a:gd name="T60" fmla="*/ 32 w 45"/>
              <a:gd name="T61" fmla="*/ 49 h 98"/>
              <a:gd name="T62" fmla="*/ 34 w 45"/>
              <a:gd name="T63" fmla="*/ 45 h 98"/>
              <a:gd name="T64" fmla="*/ 40 w 45"/>
              <a:gd name="T65" fmla="*/ 41 h 98"/>
              <a:gd name="T66" fmla="*/ 42 w 45"/>
              <a:gd name="T67" fmla="*/ 37 h 98"/>
              <a:gd name="T68" fmla="*/ 44 w 45"/>
              <a:gd name="T69" fmla="*/ 32 h 98"/>
              <a:gd name="T70" fmla="*/ 40 w 45"/>
              <a:gd name="T71" fmla="*/ 24 h 98"/>
              <a:gd name="T72" fmla="*/ 42 w 45"/>
              <a:gd name="T73" fmla="*/ 20 h 98"/>
              <a:gd name="T74" fmla="*/ 44 w 45"/>
              <a:gd name="T75" fmla="*/ 15 h 98"/>
              <a:gd name="T76" fmla="*/ 45 w 45"/>
              <a:gd name="T77" fmla="*/ 11 h 98"/>
              <a:gd name="T78" fmla="*/ 40 w 45"/>
              <a:gd name="T79" fmla="*/ 7 h 98"/>
              <a:gd name="T80" fmla="*/ 36 w 45"/>
              <a:gd name="T81" fmla="*/ 7 h 98"/>
              <a:gd name="T82" fmla="*/ 26 w 45"/>
              <a:gd name="T83" fmla="*/ 7 h 98"/>
              <a:gd name="T84" fmla="*/ 23 w 45"/>
              <a:gd name="T85" fmla="*/ 7 h 98"/>
              <a:gd name="T86" fmla="*/ 21 w 45"/>
              <a:gd name="T87" fmla="*/ 3 h 98"/>
              <a:gd name="T88" fmla="*/ 17 w 45"/>
              <a:gd name="T89" fmla="*/ 1 h 98"/>
              <a:gd name="T90" fmla="*/ 9 w 45"/>
              <a:gd name="T91" fmla="*/ 0 h 98"/>
              <a:gd name="T92" fmla="*/ 8 w 45"/>
              <a:gd name="T93" fmla="*/ 1 h 98"/>
              <a:gd name="T94" fmla="*/ 8 w 45"/>
              <a:gd name="T95" fmla="*/ 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" h="98">
                <a:moveTo>
                  <a:pt x="8" y="1"/>
                </a:moveTo>
                <a:lnTo>
                  <a:pt x="8" y="1"/>
                </a:lnTo>
                <a:lnTo>
                  <a:pt x="8" y="3"/>
                </a:lnTo>
                <a:lnTo>
                  <a:pt x="9" y="3"/>
                </a:lnTo>
                <a:lnTo>
                  <a:pt x="9" y="9"/>
                </a:lnTo>
                <a:lnTo>
                  <a:pt x="9" y="9"/>
                </a:lnTo>
                <a:lnTo>
                  <a:pt x="11" y="15"/>
                </a:lnTo>
                <a:lnTo>
                  <a:pt x="11" y="22"/>
                </a:lnTo>
                <a:lnTo>
                  <a:pt x="11" y="28"/>
                </a:lnTo>
                <a:lnTo>
                  <a:pt x="11" y="34"/>
                </a:lnTo>
                <a:lnTo>
                  <a:pt x="11" y="34"/>
                </a:lnTo>
                <a:lnTo>
                  <a:pt x="6" y="43"/>
                </a:lnTo>
                <a:lnTo>
                  <a:pt x="6" y="45"/>
                </a:lnTo>
                <a:lnTo>
                  <a:pt x="2" y="49"/>
                </a:lnTo>
                <a:lnTo>
                  <a:pt x="2" y="49"/>
                </a:lnTo>
                <a:lnTo>
                  <a:pt x="2" y="58"/>
                </a:lnTo>
                <a:lnTo>
                  <a:pt x="0" y="66"/>
                </a:lnTo>
                <a:lnTo>
                  <a:pt x="0" y="66"/>
                </a:lnTo>
                <a:lnTo>
                  <a:pt x="4" y="66"/>
                </a:lnTo>
                <a:lnTo>
                  <a:pt x="8" y="66"/>
                </a:lnTo>
                <a:lnTo>
                  <a:pt x="8" y="66"/>
                </a:lnTo>
                <a:lnTo>
                  <a:pt x="8" y="70"/>
                </a:lnTo>
                <a:lnTo>
                  <a:pt x="9" y="73"/>
                </a:lnTo>
                <a:lnTo>
                  <a:pt x="9" y="73"/>
                </a:lnTo>
                <a:lnTo>
                  <a:pt x="11" y="77"/>
                </a:lnTo>
                <a:lnTo>
                  <a:pt x="13" y="79"/>
                </a:lnTo>
                <a:lnTo>
                  <a:pt x="13" y="79"/>
                </a:lnTo>
                <a:lnTo>
                  <a:pt x="11" y="83"/>
                </a:lnTo>
                <a:lnTo>
                  <a:pt x="11" y="87"/>
                </a:lnTo>
                <a:lnTo>
                  <a:pt x="8" y="90"/>
                </a:lnTo>
                <a:lnTo>
                  <a:pt x="8" y="90"/>
                </a:lnTo>
                <a:lnTo>
                  <a:pt x="8" y="92"/>
                </a:lnTo>
                <a:lnTo>
                  <a:pt x="9" y="96"/>
                </a:lnTo>
                <a:lnTo>
                  <a:pt x="13" y="98"/>
                </a:lnTo>
                <a:lnTo>
                  <a:pt x="13" y="98"/>
                </a:lnTo>
                <a:lnTo>
                  <a:pt x="15" y="98"/>
                </a:lnTo>
                <a:lnTo>
                  <a:pt x="17" y="98"/>
                </a:lnTo>
                <a:lnTo>
                  <a:pt x="21" y="98"/>
                </a:lnTo>
                <a:lnTo>
                  <a:pt x="21" y="98"/>
                </a:lnTo>
                <a:lnTo>
                  <a:pt x="26" y="96"/>
                </a:lnTo>
                <a:lnTo>
                  <a:pt x="28" y="96"/>
                </a:lnTo>
                <a:lnTo>
                  <a:pt x="32" y="94"/>
                </a:lnTo>
                <a:lnTo>
                  <a:pt x="32" y="94"/>
                </a:lnTo>
                <a:lnTo>
                  <a:pt x="32" y="90"/>
                </a:lnTo>
                <a:lnTo>
                  <a:pt x="30" y="88"/>
                </a:lnTo>
                <a:lnTo>
                  <a:pt x="30" y="85"/>
                </a:lnTo>
                <a:lnTo>
                  <a:pt x="30" y="83"/>
                </a:lnTo>
                <a:lnTo>
                  <a:pt x="30" y="83"/>
                </a:lnTo>
                <a:lnTo>
                  <a:pt x="34" y="77"/>
                </a:lnTo>
                <a:lnTo>
                  <a:pt x="36" y="75"/>
                </a:lnTo>
                <a:lnTo>
                  <a:pt x="36" y="71"/>
                </a:lnTo>
                <a:lnTo>
                  <a:pt x="36" y="71"/>
                </a:lnTo>
                <a:lnTo>
                  <a:pt x="34" y="70"/>
                </a:lnTo>
                <a:lnTo>
                  <a:pt x="34" y="70"/>
                </a:lnTo>
                <a:lnTo>
                  <a:pt x="34" y="66"/>
                </a:lnTo>
                <a:lnTo>
                  <a:pt x="34" y="62"/>
                </a:lnTo>
                <a:lnTo>
                  <a:pt x="34" y="60"/>
                </a:lnTo>
                <a:lnTo>
                  <a:pt x="34" y="60"/>
                </a:lnTo>
                <a:lnTo>
                  <a:pt x="34" y="56"/>
                </a:lnTo>
                <a:lnTo>
                  <a:pt x="32" y="53"/>
                </a:lnTo>
                <a:lnTo>
                  <a:pt x="32" y="51"/>
                </a:lnTo>
                <a:lnTo>
                  <a:pt x="32" y="49"/>
                </a:lnTo>
                <a:lnTo>
                  <a:pt x="32" y="49"/>
                </a:lnTo>
                <a:lnTo>
                  <a:pt x="34" y="45"/>
                </a:lnTo>
                <a:lnTo>
                  <a:pt x="38" y="43"/>
                </a:lnTo>
                <a:lnTo>
                  <a:pt x="40" y="41"/>
                </a:lnTo>
                <a:lnTo>
                  <a:pt x="42" y="37"/>
                </a:lnTo>
                <a:lnTo>
                  <a:pt x="42" y="37"/>
                </a:lnTo>
                <a:lnTo>
                  <a:pt x="44" y="36"/>
                </a:lnTo>
                <a:lnTo>
                  <a:pt x="44" y="32"/>
                </a:lnTo>
                <a:lnTo>
                  <a:pt x="40" y="28"/>
                </a:lnTo>
                <a:lnTo>
                  <a:pt x="40" y="24"/>
                </a:lnTo>
                <a:lnTo>
                  <a:pt x="40" y="22"/>
                </a:lnTo>
                <a:lnTo>
                  <a:pt x="42" y="20"/>
                </a:lnTo>
                <a:lnTo>
                  <a:pt x="42" y="20"/>
                </a:lnTo>
                <a:lnTo>
                  <a:pt x="44" y="15"/>
                </a:lnTo>
                <a:lnTo>
                  <a:pt x="45" y="11"/>
                </a:lnTo>
                <a:lnTo>
                  <a:pt x="45" y="11"/>
                </a:lnTo>
                <a:lnTo>
                  <a:pt x="45" y="9"/>
                </a:lnTo>
                <a:lnTo>
                  <a:pt x="40" y="7"/>
                </a:lnTo>
                <a:lnTo>
                  <a:pt x="40" y="7"/>
                </a:lnTo>
                <a:lnTo>
                  <a:pt x="36" y="7"/>
                </a:lnTo>
                <a:lnTo>
                  <a:pt x="34" y="7"/>
                </a:lnTo>
                <a:lnTo>
                  <a:pt x="26" y="7"/>
                </a:lnTo>
                <a:lnTo>
                  <a:pt x="26" y="7"/>
                </a:lnTo>
                <a:lnTo>
                  <a:pt x="23" y="7"/>
                </a:lnTo>
                <a:lnTo>
                  <a:pt x="21" y="5"/>
                </a:lnTo>
                <a:lnTo>
                  <a:pt x="21" y="3"/>
                </a:lnTo>
                <a:lnTo>
                  <a:pt x="17" y="1"/>
                </a:lnTo>
                <a:lnTo>
                  <a:pt x="17" y="1"/>
                </a:lnTo>
                <a:lnTo>
                  <a:pt x="13" y="0"/>
                </a:lnTo>
                <a:lnTo>
                  <a:pt x="9" y="0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83" name="Freeform 81">
            <a:extLst>
              <a:ext uri="{FF2B5EF4-FFF2-40B4-BE49-F238E27FC236}">
                <a16:creationId xmlns:a16="http://schemas.microsoft.com/office/drawing/2014/main" id="{8CAD8ECA-71C0-BF45-9987-64024ACB2E53}"/>
              </a:ext>
            </a:extLst>
          </p:cNvPr>
          <p:cNvSpPr>
            <a:spLocks/>
          </p:cNvSpPr>
          <p:nvPr userDrawn="1"/>
        </p:nvSpPr>
        <p:spPr bwMode="auto">
          <a:xfrm>
            <a:off x="1733087" y="2678827"/>
            <a:ext cx="106344" cy="68272"/>
          </a:xfrm>
          <a:custGeom>
            <a:avLst/>
            <a:gdLst>
              <a:gd name="T0" fmla="*/ 0 w 57"/>
              <a:gd name="T1" fmla="*/ 9 h 43"/>
              <a:gd name="T2" fmla="*/ 21 w 57"/>
              <a:gd name="T3" fmla="*/ 22 h 43"/>
              <a:gd name="T4" fmla="*/ 27 w 57"/>
              <a:gd name="T5" fmla="*/ 36 h 43"/>
              <a:gd name="T6" fmla="*/ 38 w 57"/>
              <a:gd name="T7" fmla="*/ 37 h 43"/>
              <a:gd name="T8" fmla="*/ 49 w 57"/>
              <a:gd name="T9" fmla="*/ 43 h 43"/>
              <a:gd name="T10" fmla="*/ 49 w 57"/>
              <a:gd name="T11" fmla="*/ 30 h 43"/>
              <a:gd name="T12" fmla="*/ 57 w 57"/>
              <a:gd name="T13" fmla="*/ 22 h 43"/>
              <a:gd name="T14" fmla="*/ 51 w 57"/>
              <a:gd name="T15" fmla="*/ 17 h 43"/>
              <a:gd name="T16" fmla="*/ 53 w 57"/>
              <a:gd name="T17" fmla="*/ 7 h 43"/>
              <a:gd name="T18" fmla="*/ 30 w 57"/>
              <a:gd name="T19" fmla="*/ 0 h 43"/>
              <a:gd name="T20" fmla="*/ 17 w 57"/>
              <a:gd name="T21" fmla="*/ 5 h 43"/>
              <a:gd name="T22" fmla="*/ 13 w 57"/>
              <a:gd name="T23" fmla="*/ 5 h 43"/>
              <a:gd name="T24" fmla="*/ 0 w 57"/>
              <a:gd name="T25" fmla="*/ 9 h 43"/>
              <a:gd name="T26" fmla="*/ 0 w 57"/>
              <a:gd name="T27" fmla="*/ 9 h 43"/>
              <a:gd name="T28" fmla="*/ 0 w 57"/>
              <a:gd name="T29" fmla="*/ 9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7" h="43">
                <a:moveTo>
                  <a:pt x="0" y="9"/>
                </a:moveTo>
                <a:lnTo>
                  <a:pt x="21" y="22"/>
                </a:lnTo>
                <a:lnTo>
                  <a:pt x="27" y="36"/>
                </a:lnTo>
                <a:lnTo>
                  <a:pt x="38" y="37"/>
                </a:lnTo>
                <a:lnTo>
                  <a:pt x="49" y="43"/>
                </a:lnTo>
                <a:lnTo>
                  <a:pt x="49" y="30"/>
                </a:lnTo>
                <a:lnTo>
                  <a:pt x="57" y="22"/>
                </a:lnTo>
                <a:lnTo>
                  <a:pt x="51" y="17"/>
                </a:lnTo>
                <a:lnTo>
                  <a:pt x="53" y="7"/>
                </a:lnTo>
                <a:lnTo>
                  <a:pt x="30" y="0"/>
                </a:lnTo>
                <a:lnTo>
                  <a:pt x="17" y="5"/>
                </a:lnTo>
                <a:lnTo>
                  <a:pt x="13" y="5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84" name="Freeform 82">
            <a:extLst>
              <a:ext uri="{FF2B5EF4-FFF2-40B4-BE49-F238E27FC236}">
                <a16:creationId xmlns:a16="http://schemas.microsoft.com/office/drawing/2014/main" id="{C4D8C8F4-C106-454B-8DE3-950E4B798C0C}"/>
              </a:ext>
            </a:extLst>
          </p:cNvPr>
          <p:cNvSpPr>
            <a:spLocks/>
          </p:cNvSpPr>
          <p:nvPr userDrawn="1"/>
        </p:nvSpPr>
        <p:spPr bwMode="auto">
          <a:xfrm>
            <a:off x="1733087" y="2678827"/>
            <a:ext cx="106344" cy="68272"/>
          </a:xfrm>
          <a:custGeom>
            <a:avLst/>
            <a:gdLst>
              <a:gd name="T0" fmla="*/ 0 w 57"/>
              <a:gd name="T1" fmla="*/ 9 h 43"/>
              <a:gd name="T2" fmla="*/ 21 w 57"/>
              <a:gd name="T3" fmla="*/ 22 h 43"/>
              <a:gd name="T4" fmla="*/ 27 w 57"/>
              <a:gd name="T5" fmla="*/ 36 h 43"/>
              <a:gd name="T6" fmla="*/ 38 w 57"/>
              <a:gd name="T7" fmla="*/ 37 h 43"/>
              <a:gd name="T8" fmla="*/ 49 w 57"/>
              <a:gd name="T9" fmla="*/ 43 h 43"/>
              <a:gd name="T10" fmla="*/ 49 w 57"/>
              <a:gd name="T11" fmla="*/ 30 h 43"/>
              <a:gd name="T12" fmla="*/ 57 w 57"/>
              <a:gd name="T13" fmla="*/ 22 h 43"/>
              <a:gd name="T14" fmla="*/ 51 w 57"/>
              <a:gd name="T15" fmla="*/ 17 h 43"/>
              <a:gd name="T16" fmla="*/ 53 w 57"/>
              <a:gd name="T17" fmla="*/ 7 h 43"/>
              <a:gd name="T18" fmla="*/ 30 w 57"/>
              <a:gd name="T19" fmla="*/ 0 h 43"/>
              <a:gd name="T20" fmla="*/ 17 w 57"/>
              <a:gd name="T21" fmla="*/ 5 h 43"/>
              <a:gd name="T22" fmla="*/ 13 w 57"/>
              <a:gd name="T23" fmla="*/ 5 h 43"/>
              <a:gd name="T24" fmla="*/ 0 w 57"/>
              <a:gd name="T25" fmla="*/ 9 h 43"/>
              <a:gd name="T26" fmla="*/ 0 w 57"/>
              <a:gd name="T27" fmla="*/ 9 h 43"/>
              <a:gd name="T28" fmla="*/ 0 w 57"/>
              <a:gd name="T29" fmla="*/ 9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7" h="43">
                <a:moveTo>
                  <a:pt x="0" y="9"/>
                </a:moveTo>
                <a:lnTo>
                  <a:pt x="21" y="22"/>
                </a:lnTo>
                <a:lnTo>
                  <a:pt x="27" y="36"/>
                </a:lnTo>
                <a:lnTo>
                  <a:pt x="38" y="37"/>
                </a:lnTo>
                <a:lnTo>
                  <a:pt x="49" y="43"/>
                </a:lnTo>
                <a:lnTo>
                  <a:pt x="49" y="30"/>
                </a:lnTo>
                <a:lnTo>
                  <a:pt x="57" y="22"/>
                </a:lnTo>
                <a:lnTo>
                  <a:pt x="51" y="17"/>
                </a:lnTo>
                <a:lnTo>
                  <a:pt x="53" y="7"/>
                </a:lnTo>
                <a:lnTo>
                  <a:pt x="30" y="0"/>
                </a:lnTo>
                <a:lnTo>
                  <a:pt x="17" y="5"/>
                </a:lnTo>
                <a:lnTo>
                  <a:pt x="13" y="5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85" name="Freeform 83">
            <a:extLst>
              <a:ext uri="{FF2B5EF4-FFF2-40B4-BE49-F238E27FC236}">
                <a16:creationId xmlns:a16="http://schemas.microsoft.com/office/drawing/2014/main" id="{44D43BDC-530D-6E41-9294-C029EF6A0235}"/>
              </a:ext>
            </a:extLst>
          </p:cNvPr>
          <p:cNvSpPr>
            <a:spLocks/>
          </p:cNvSpPr>
          <p:nvPr userDrawn="1"/>
        </p:nvSpPr>
        <p:spPr bwMode="auto">
          <a:xfrm>
            <a:off x="1828241" y="2804255"/>
            <a:ext cx="121271" cy="57156"/>
          </a:xfrm>
          <a:custGeom>
            <a:avLst/>
            <a:gdLst>
              <a:gd name="T0" fmla="*/ 0 w 65"/>
              <a:gd name="T1" fmla="*/ 30 h 36"/>
              <a:gd name="T2" fmla="*/ 10 w 65"/>
              <a:gd name="T3" fmla="*/ 15 h 36"/>
              <a:gd name="T4" fmla="*/ 23 w 65"/>
              <a:gd name="T5" fmla="*/ 4 h 36"/>
              <a:gd name="T6" fmla="*/ 36 w 65"/>
              <a:gd name="T7" fmla="*/ 0 h 36"/>
              <a:gd name="T8" fmla="*/ 42 w 65"/>
              <a:gd name="T9" fmla="*/ 0 h 36"/>
              <a:gd name="T10" fmla="*/ 49 w 65"/>
              <a:gd name="T11" fmla="*/ 6 h 36"/>
              <a:gd name="T12" fmla="*/ 65 w 65"/>
              <a:gd name="T13" fmla="*/ 26 h 36"/>
              <a:gd name="T14" fmla="*/ 42 w 65"/>
              <a:gd name="T15" fmla="*/ 36 h 36"/>
              <a:gd name="T16" fmla="*/ 34 w 65"/>
              <a:gd name="T17" fmla="*/ 26 h 36"/>
              <a:gd name="T18" fmla="*/ 29 w 65"/>
              <a:gd name="T19" fmla="*/ 34 h 36"/>
              <a:gd name="T20" fmla="*/ 15 w 65"/>
              <a:gd name="T21" fmla="*/ 34 h 36"/>
              <a:gd name="T22" fmla="*/ 0 w 65"/>
              <a:gd name="T23" fmla="*/ 30 h 36"/>
              <a:gd name="T24" fmla="*/ 0 w 65"/>
              <a:gd name="T25" fmla="*/ 30 h 36"/>
              <a:gd name="T26" fmla="*/ 0 w 65"/>
              <a:gd name="T27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" h="36">
                <a:moveTo>
                  <a:pt x="0" y="30"/>
                </a:moveTo>
                <a:lnTo>
                  <a:pt x="10" y="15"/>
                </a:lnTo>
                <a:lnTo>
                  <a:pt x="23" y="4"/>
                </a:lnTo>
                <a:lnTo>
                  <a:pt x="36" y="0"/>
                </a:lnTo>
                <a:lnTo>
                  <a:pt x="42" y="0"/>
                </a:lnTo>
                <a:lnTo>
                  <a:pt x="49" y="6"/>
                </a:lnTo>
                <a:lnTo>
                  <a:pt x="65" y="26"/>
                </a:lnTo>
                <a:lnTo>
                  <a:pt x="42" y="36"/>
                </a:lnTo>
                <a:lnTo>
                  <a:pt x="34" y="26"/>
                </a:lnTo>
                <a:lnTo>
                  <a:pt x="29" y="34"/>
                </a:lnTo>
                <a:lnTo>
                  <a:pt x="15" y="34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86" name="Freeform 84">
            <a:extLst>
              <a:ext uri="{FF2B5EF4-FFF2-40B4-BE49-F238E27FC236}">
                <a16:creationId xmlns:a16="http://schemas.microsoft.com/office/drawing/2014/main" id="{0D6DD1C4-2848-954B-91C0-F77032A4E79E}"/>
              </a:ext>
            </a:extLst>
          </p:cNvPr>
          <p:cNvSpPr>
            <a:spLocks/>
          </p:cNvSpPr>
          <p:nvPr userDrawn="1"/>
        </p:nvSpPr>
        <p:spPr bwMode="auto">
          <a:xfrm>
            <a:off x="1828241" y="2804255"/>
            <a:ext cx="121271" cy="57156"/>
          </a:xfrm>
          <a:custGeom>
            <a:avLst/>
            <a:gdLst>
              <a:gd name="T0" fmla="*/ 0 w 65"/>
              <a:gd name="T1" fmla="*/ 30 h 36"/>
              <a:gd name="T2" fmla="*/ 10 w 65"/>
              <a:gd name="T3" fmla="*/ 15 h 36"/>
              <a:gd name="T4" fmla="*/ 23 w 65"/>
              <a:gd name="T5" fmla="*/ 4 h 36"/>
              <a:gd name="T6" fmla="*/ 36 w 65"/>
              <a:gd name="T7" fmla="*/ 0 h 36"/>
              <a:gd name="T8" fmla="*/ 42 w 65"/>
              <a:gd name="T9" fmla="*/ 0 h 36"/>
              <a:gd name="T10" fmla="*/ 49 w 65"/>
              <a:gd name="T11" fmla="*/ 6 h 36"/>
              <a:gd name="T12" fmla="*/ 65 w 65"/>
              <a:gd name="T13" fmla="*/ 26 h 36"/>
              <a:gd name="T14" fmla="*/ 42 w 65"/>
              <a:gd name="T15" fmla="*/ 36 h 36"/>
              <a:gd name="T16" fmla="*/ 34 w 65"/>
              <a:gd name="T17" fmla="*/ 26 h 36"/>
              <a:gd name="T18" fmla="*/ 29 w 65"/>
              <a:gd name="T19" fmla="*/ 34 h 36"/>
              <a:gd name="T20" fmla="*/ 15 w 65"/>
              <a:gd name="T21" fmla="*/ 34 h 36"/>
              <a:gd name="T22" fmla="*/ 0 w 65"/>
              <a:gd name="T23" fmla="*/ 30 h 36"/>
              <a:gd name="T24" fmla="*/ 0 w 65"/>
              <a:gd name="T25" fmla="*/ 30 h 36"/>
              <a:gd name="T26" fmla="*/ 0 w 65"/>
              <a:gd name="T27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" h="36">
                <a:moveTo>
                  <a:pt x="0" y="30"/>
                </a:moveTo>
                <a:lnTo>
                  <a:pt x="10" y="15"/>
                </a:lnTo>
                <a:lnTo>
                  <a:pt x="23" y="4"/>
                </a:lnTo>
                <a:lnTo>
                  <a:pt x="36" y="0"/>
                </a:lnTo>
                <a:lnTo>
                  <a:pt x="42" y="0"/>
                </a:lnTo>
                <a:lnTo>
                  <a:pt x="49" y="6"/>
                </a:lnTo>
                <a:lnTo>
                  <a:pt x="65" y="26"/>
                </a:lnTo>
                <a:lnTo>
                  <a:pt x="42" y="36"/>
                </a:lnTo>
                <a:lnTo>
                  <a:pt x="34" y="26"/>
                </a:lnTo>
                <a:lnTo>
                  <a:pt x="29" y="34"/>
                </a:lnTo>
                <a:lnTo>
                  <a:pt x="15" y="34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87" name="Freeform 85">
            <a:extLst>
              <a:ext uri="{FF2B5EF4-FFF2-40B4-BE49-F238E27FC236}">
                <a16:creationId xmlns:a16="http://schemas.microsoft.com/office/drawing/2014/main" id="{85ED6FE7-6F9B-FE46-AAB6-199A13113D0A}"/>
              </a:ext>
            </a:extLst>
          </p:cNvPr>
          <p:cNvSpPr>
            <a:spLocks/>
          </p:cNvSpPr>
          <p:nvPr userDrawn="1"/>
        </p:nvSpPr>
        <p:spPr bwMode="auto">
          <a:xfrm>
            <a:off x="1757343" y="2605793"/>
            <a:ext cx="110076" cy="84148"/>
          </a:xfrm>
          <a:custGeom>
            <a:avLst/>
            <a:gdLst>
              <a:gd name="T0" fmla="*/ 59 w 59"/>
              <a:gd name="T1" fmla="*/ 6 h 53"/>
              <a:gd name="T2" fmla="*/ 59 w 59"/>
              <a:gd name="T3" fmla="*/ 6 h 53"/>
              <a:gd name="T4" fmla="*/ 55 w 59"/>
              <a:gd name="T5" fmla="*/ 0 h 53"/>
              <a:gd name="T6" fmla="*/ 55 w 59"/>
              <a:gd name="T7" fmla="*/ 0 h 53"/>
              <a:gd name="T8" fmla="*/ 53 w 59"/>
              <a:gd name="T9" fmla="*/ 0 h 53"/>
              <a:gd name="T10" fmla="*/ 53 w 59"/>
              <a:gd name="T11" fmla="*/ 0 h 53"/>
              <a:gd name="T12" fmla="*/ 53 w 59"/>
              <a:gd name="T13" fmla="*/ 0 h 53"/>
              <a:gd name="T14" fmla="*/ 53 w 59"/>
              <a:gd name="T15" fmla="*/ 2 h 53"/>
              <a:gd name="T16" fmla="*/ 53 w 59"/>
              <a:gd name="T17" fmla="*/ 4 h 53"/>
              <a:gd name="T18" fmla="*/ 53 w 59"/>
              <a:gd name="T19" fmla="*/ 4 h 53"/>
              <a:gd name="T20" fmla="*/ 50 w 59"/>
              <a:gd name="T21" fmla="*/ 4 h 53"/>
              <a:gd name="T22" fmla="*/ 46 w 59"/>
              <a:gd name="T23" fmla="*/ 2 h 53"/>
              <a:gd name="T24" fmla="*/ 44 w 59"/>
              <a:gd name="T25" fmla="*/ 2 h 53"/>
              <a:gd name="T26" fmla="*/ 42 w 59"/>
              <a:gd name="T27" fmla="*/ 0 h 53"/>
              <a:gd name="T28" fmla="*/ 42 w 59"/>
              <a:gd name="T29" fmla="*/ 0 h 53"/>
              <a:gd name="T30" fmla="*/ 38 w 59"/>
              <a:gd name="T31" fmla="*/ 2 h 53"/>
              <a:gd name="T32" fmla="*/ 36 w 59"/>
              <a:gd name="T33" fmla="*/ 2 h 53"/>
              <a:gd name="T34" fmla="*/ 33 w 59"/>
              <a:gd name="T35" fmla="*/ 4 h 53"/>
              <a:gd name="T36" fmla="*/ 33 w 59"/>
              <a:gd name="T37" fmla="*/ 4 h 53"/>
              <a:gd name="T38" fmla="*/ 33 w 59"/>
              <a:gd name="T39" fmla="*/ 12 h 53"/>
              <a:gd name="T40" fmla="*/ 35 w 59"/>
              <a:gd name="T41" fmla="*/ 15 h 53"/>
              <a:gd name="T42" fmla="*/ 35 w 59"/>
              <a:gd name="T43" fmla="*/ 17 h 53"/>
              <a:gd name="T44" fmla="*/ 35 w 59"/>
              <a:gd name="T45" fmla="*/ 17 h 53"/>
              <a:gd name="T46" fmla="*/ 31 w 59"/>
              <a:gd name="T47" fmla="*/ 19 h 53"/>
              <a:gd name="T48" fmla="*/ 27 w 59"/>
              <a:gd name="T49" fmla="*/ 21 h 53"/>
              <a:gd name="T50" fmla="*/ 21 w 59"/>
              <a:gd name="T51" fmla="*/ 21 h 53"/>
              <a:gd name="T52" fmla="*/ 21 w 59"/>
              <a:gd name="T53" fmla="*/ 21 h 53"/>
              <a:gd name="T54" fmla="*/ 21 w 59"/>
              <a:gd name="T55" fmla="*/ 23 h 53"/>
              <a:gd name="T56" fmla="*/ 19 w 59"/>
              <a:gd name="T57" fmla="*/ 23 h 53"/>
              <a:gd name="T58" fmla="*/ 19 w 59"/>
              <a:gd name="T59" fmla="*/ 23 h 53"/>
              <a:gd name="T60" fmla="*/ 19 w 59"/>
              <a:gd name="T61" fmla="*/ 25 h 53"/>
              <a:gd name="T62" fmla="*/ 19 w 59"/>
              <a:gd name="T63" fmla="*/ 25 h 53"/>
              <a:gd name="T64" fmla="*/ 16 w 59"/>
              <a:gd name="T65" fmla="*/ 27 h 53"/>
              <a:gd name="T66" fmla="*/ 14 w 59"/>
              <a:gd name="T67" fmla="*/ 30 h 53"/>
              <a:gd name="T68" fmla="*/ 12 w 59"/>
              <a:gd name="T69" fmla="*/ 36 h 53"/>
              <a:gd name="T70" fmla="*/ 10 w 59"/>
              <a:gd name="T71" fmla="*/ 40 h 53"/>
              <a:gd name="T72" fmla="*/ 10 w 59"/>
              <a:gd name="T73" fmla="*/ 40 h 53"/>
              <a:gd name="T74" fmla="*/ 0 w 59"/>
              <a:gd name="T75" fmla="*/ 51 h 53"/>
              <a:gd name="T76" fmla="*/ 4 w 59"/>
              <a:gd name="T77" fmla="*/ 51 h 53"/>
              <a:gd name="T78" fmla="*/ 16 w 59"/>
              <a:gd name="T79" fmla="*/ 46 h 53"/>
              <a:gd name="T80" fmla="*/ 40 w 59"/>
              <a:gd name="T81" fmla="*/ 53 h 53"/>
              <a:gd name="T82" fmla="*/ 40 w 59"/>
              <a:gd name="T83" fmla="*/ 44 h 53"/>
              <a:gd name="T84" fmla="*/ 40 w 59"/>
              <a:gd name="T85" fmla="*/ 38 h 53"/>
              <a:gd name="T86" fmla="*/ 48 w 59"/>
              <a:gd name="T87" fmla="*/ 38 h 53"/>
              <a:gd name="T88" fmla="*/ 55 w 59"/>
              <a:gd name="T89" fmla="*/ 29 h 53"/>
              <a:gd name="T90" fmla="*/ 53 w 59"/>
              <a:gd name="T91" fmla="*/ 19 h 53"/>
              <a:gd name="T92" fmla="*/ 59 w 59"/>
              <a:gd name="T93" fmla="*/ 6 h 53"/>
              <a:gd name="T94" fmla="*/ 59 w 59"/>
              <a:gd name="T95" fmla="*/ 6 h 53"/>
              <a:gd name="T96" fmla="*/ 59 w 59"/>
              <a:gd name="T97" fmla="*/ 6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9" h="53">
                <a:moveTo>
                  <a:pt x="59" y="6"/>
                </a:moveTo>
                <a:lnTo>
                  <a:pt x="59" y="6"/>
                </a:lnTo>
                <a:lnTo>
                  <a:pt x="55" y="0"/>
                </a:lnTo>
                <a:lnTo>
                  <a:pt x="55" y="0"/>
                </a:lnTo>
                <a:lnTo>
                  <a:pt x="53" y="0"/>
                </a:lnTo>
                <a:lnTo>
                  <a:pt x="53" y="0"/>
                </a:lnTo>
                <a:lnTo>
                  <a:pt x="53" y="0"/>
                </a:lnTo>
                <a:lnTo>
                  <a:pt x="53" y="2"/>
                </a:lnTo>
                <a:lnTo>
                  <a:pt x="53" y="4"/>
                </a:lnTo>
                <a:lnTo>
                  <a:pt x="53" y="4"/>
                </a:lnTo>
                <a:lnTo>
                  <a:pt x="50" y="4"/>
                </a:lnTo>
                <a:lnTo>
                  <a:pt x="46" y="2"/>
                </a:lnTo>
                <a:lnTo>
                  <a:pt x="44" y="2"/>
                </a:lnTo>
                <a:lnTo>
                  <a:pt x="42" y="0"/>
                </a:lnTo>
                <a:lnTo>
                  <a:pt x="42" y="0"/>
                </a:lnTo>
                <a:lnTo>
                  <a:pt x="38" y="2"/>
                </a:lnTo>
                <a:lnTo>
                  <a:pt x="36" y="2"/>
                </a:lnTo>
                <a:lnTo>
                  <a:pt x="33" y="4"/>
                </a:lnTo>
                <a:lnTo>
                  <a:pt x="33" y="4"/>
                </a:lnTo>
                <a:lnTo>
                  <a:pt x="33" y="12"/>
                </a:lnTo>
                <a:lnTo>
                  <a:pt x="35" y="15"/>
                </a:lnTo>
                <a:lnTo>
                  <a:pt x="35" y="17"/>
                </a:lnTo>
                <a:lnTo>
                  <a:pt x="35" y="17"/>
                </a:lnTo>
                <a:lnTo>
                  <a:pt x="31" y="19"/>
                </a:lnTo>
                <a:lnTo>
                  <a:pt x="27" y="21"/>
                </a:lnTo>
                <a:lnTo>
                  <a:pt x="21" y="21"/>
                </a:lnTo>
                <a:lnTo>
                  <a:pt x="21" y="21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9" y="25"/>
                </a:lnTo>
                <a:lnTo>
                  <a:pt x="19" y="25"/>
                </a:lnTo>
                <a:lnTo>
                  <a:pt x="16" y="27"/>
                </a:lnTo>
                <a:lnTo>
                  <a:pt x="14" y="30"/>
                </a:lnTo>
                <a:lnTo>
                  <a:pt x="12" y="36"/>
                </a:lnTo>
                <a:lnTo>
                  <a:pt x="10" y="40"/>
                </a:lnTo>
                <a:lnTo>
                  <a:pt x="10" y="40"/>
                </a:lnTo>
                <a:lnTo>
                  <a:pt x="0" y="51"/>
                </a:lnTo>
                <a:lnTo>
                  <a:pt x="4" y="51"/>
                </a:lnTo>
                <a:lnTo>
                  <a:pt x="16" y="46"/>
                </a:lnTo>
                <a:lnTo>
                  <a:pt x="40" y="53"/>
                </a:lnTo>
                <a:lnTo>
                  <a:pt x="40" y="44"/>
                </a:lnTo>
                <a:lnTo>
                  <a:pt x="40" y="38"/>
                </a:lnTo>
                <a:lnTo>
                  <a:pt x="48" y="38"/>
                </a:lnTo>
                <a:lnTo>
                  <a:pt x="55" y="29"/>
                </a:lnTo>
                <a:lnTo>
                  <a:pt x="53" y="19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88" name="Freeform 86">
            <a:extLst>
              <a:ext uri="{FF2B5EF4-FFF2-40B4-BE49-F238E27FC236}">
                <a16:creationId xmlns:a16="http://schemas.microsoft.com/office/drawing/2014/main" id="{F71C5767-963F-6849-A0A8-B0F088358E04}"/>
              </a:ext>
            </a:extLst>
          </p:cNvPr>
          <p:cNvSpPr>
            <a:spLocks/>
          </p:cNvSpPr>
          <p:nvPr userDrawn="1"/>
        </p:nvSpPr>
        <p:spPr bwMode="auto">
          <a:xfrm>
            <a:off x="1757343" y="2605793"/>
            <a:ext cx="110076" cy="84148"/>
          </a:xfrm>
          <a:custGeom>
            <a:avLst/>
            <a:gdLst>
              <a:gd name="T0" fmla="*/ 59 w 59"/>
              <a:gd name="T1" fmla="*/ 6 h 53"/>
              <a:gd name="T2" fmla="*/ 59 w 59"/>
              <a:gd name="T3" fmla="*/ 6 h 53"/>
              <a:gd name="T4" fmla="*/ 55 w 59"/>
              <a:gd name="T5" fmla="*/ 0 h 53"/>
              <a:gd name="T6" fmla="*/ 55 w 59"/>
              <a:gd name="T7" fmla="*/ 0 h 53"/>
              <a:gd name="T8" fmla="*/ 53 w 59"/>
              <a:gd name="T9" fmla="*/ 0 h 53"/>
              <a:gd name="T10" fmla="*/ 53 w 59"/>
              <a:gd name="T11" fmla="*/ 0 h 53"/>
              <a:gd name="T12" fmla="*/ 53 w 59"/>
              <a:gd name="T13" fmla="*/ 0 h 53"/>
              <a:gd name="T14" fmla="*/ 53 w 59"/>
              <a:gd name="T15" fmla="*/ 2 h 53"/>
              <a:gd name="T16" fmla="*/ 53 w 59"/>
              <a:gd name="T17" fmla="*/ 4 h 53"/>
              <a:gd name="T18" fmla="*/ 53 w 59"/>
              <a:gd name="T19" fmla="*/ 4 h 53"/>
              <a:gd name="T20" fmla="*/ 50 w 59"/>
              <a:gd name="T21" fmla="*/ 4 h 53"/>
              <a:gd name="T22" fmla="*/ 46 w 59"/>
              <a:gd name="T23" fmla="*/ 2 h 53"/>
              <a:gd name="T24" fmla="*/ 44 w 59"/>
              <a:gd name="T25" fmla="*/ 2 h 53"/>
              <a:gd name="T26" fmla="*/ 42 w 59"/>
              <a:gd name="T27" fmla="*/ 0 h 53"/>
              <a:gd name="T28" fmla="*/ 42 w 59"/>
              <a:gd name="T29" fmla="*/ 0 h 53"/>
              <a:gd name="T30" fmla="*/ 38 w 59"/>
              <a:gd name="T31" fmla="*/ 2 h 53"/>
              <a:gd name="T32" fmla="*/ 36 w 59"/>
              <a:gd name="T33" fmla="*/ 2 h 53"/>
              <a:gd name="T34" fmla="*/ 33 w 59"/>
              <a:gd name="T35" fmla="*/ 4 h 53"/>
              <a:gd name="T36" fmla="*/ 33 w 59"/>
              <a:gd name="T37" fmla="*/ 4 h 53"/>
              <a:gd name="T38" fmla="*/ 33 w 59"/>
              <a:gd name="T39" fmla="*/ 12 h 53"/>
              <a:gd name="T40" fmla="*/ 35 w 59"/>
              <a:gd name="T41" fmla="*/ 15 h 53"/>
              <a:gd name="T42" fmla="*/ 35 w 59"/>
              <a:gd name="T43" fmla="*/ 17 h 53"/>
              <a:gd name="T44" fmla="*/ 35 w 59"/>
              <a:gd name="T45" fmla="*/ 17 h 53"/>
              <a:gd name="T46" fmla="*/ 31 w 59"/>
              <a:gd name="T47" fmla="*/ 19 h 53"/>
              <a:gd name="T48" fmla="*/ 27 w 59"/>
              <a:gd name="T49" fmla="*/ 21 h 53"/>
              <a:gd name="T50" fmla="*/ 21 w 59"/>
              <a:gd name="T51" fmla="*/ 21 h 53"/>
              <a:gd name="T52" fmla="*/ 21 w 59"/>
              <a:gd name="T53" fmla="*/ 21 h 53"/>
              <a:gd name="T54" fmla="*/ 21 w 59"/>
              <a:gd name="T55" fmla="*/ 23 h 53"/>
              <a:gd name="T56" fmla="*/ 19 w 59"/>
              <a:gd name="T57" fmla="*/ 23 h 53"/>
              <a:gd name="T58" fmla="*/ 19 w 59"/>
              <a:gd name="T59" fmla="*/ 23 h 53"/>
              <a:gd name="T60" fmla="*/ 19 w 59"/>
              <a:gd name="T61" fmla="*/ 25 h 53"/>
              <a:gd name="T62" fmla="*/ 19 w 59"/>
              <a:gd name="T63" fmla="*/ 25 h 53"/>
              <a:gd name="T64" fmla="*/ 16 w 59"/>
              <a:gd name="T65" fmla="*/ 27 h 53"/>
              <a:gd name="T66" fmla="*/ 14 w 59"/>
              <a:gd name="T67" fmla="*/ 30 h 53"/>
              <a:gd name="T68" fmla="*/ 12 w 59"/>
              <a:gd name="T69" fmla="*/ 36 h 53"/>
              <a:gd name="T70" fmla="*/ 10 w 59"/>
              <a:gd name="T71" fmla="*/ 40 h 53"/>
              <a:gd name="T72" fmla="*/ 10 w 59"/>
              <a:gd name="T73" fmla="*/ 40 h 53"/>
              <a:gd name="T74" fmla="*/ 0 w 59"/>
              <a:gd name="T75" fmla="*/ 51 h 53"/>
              <a:gd name="T76" fmla="*/ 4 w 59"/>
              <a:gd name="T77" fmla="*/ 51 h 53"/>
              <a:gd name="T78" fmla="*/ 16 w 59"/>
              <a:gd name="T79" fmla="*/ 46 h 53"/>
              <a:gd name="T80" fmla="*/ 40 w 59"/>
              <a:gd name="T81" fmla="*/ 53 h 53"/>
              <a:gd name="T82" fmla="*/ 40 w 59"/>
              <a:gd name="T83" fmla="*/ 44 h 53"/>
              <a:gd name="T84" fmla="*/ 40 w 59"/>
              <a:gd name="T85" fmla="*/ 38 h 53"/>
              <a:gd name="T86" fmla="*/ 48 w 59"/>
              <a:gd name="T87" fmla="*/ 38 h 53"/>
              <a:gd name="T88" fmla="*/ 55 w 59"/>
              <a:gd name="T89" fmla="*/ 29 h 53"/>
              <a:gd name="T90" fmla="*/ 53 w 59"/>
              <a:gd name="T91" fmla="*/ 19 h 53"/>
              <a:gd name="T92" fmla="*/ 59 w 59"/>
              <a:gd name="T93" fmla="*/ 6 h 53"/>
              <a:gd name="T94" fmla="*/ 59 w 59"/>
              <a:gd name="T95" fmla="*/ 6 h 53"/>
              <a:gd name="T96" fmla="*/ 59 w 59"/>
              <a:gd name="T97" fmla="*/ 6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9" h="53">
                <a:moveTo>
                  <a:pt x="59" y="6"/>
                </a:moveTo>
                <a:lnTo>
                  <a:pt x="59" y="6"/>
                </a:lnTo>
                <a:lnTo>
                  <a:pt x="55" y="0"/>
                </a:lnTo>
                <a:lnTo>
                  <a:pt x="55" y="0"/>
                </a:lnTo>
                <a:lnTo>
                  <a:pt x="53" y="0"/>
                </a:lnTo>
                <a:lnTo>
                  <a:pt x="53" y="0"/>
                </a:lnTo>
                <a:lnTo>
                  <a:pt x="53" y="0"/>
                </a:lnTo>
                <a:lnTo>
                  <a:pt x="53" y="2"/>
                </a:lnTo>
                <a:lnTo>
                  <a:pt x="53" y="4"/>
                </a:lnTo>
                <a:lnTo>
                  <a:pt x="53" y="4"/>
                </a:lnTo>
                <a:lnTo>
                  <a:pt x="50" y="4"/>
                </a:lnTo>
                <a:lnTo>
                  <a:pt x="46" y="2"/>
                </a:lnTo>
                <a:lnTo>
                  <a:pt x="44" y="2"/>
                </a:lnTo>
                <a:lnTo>
                  <a:pt x="42" y="0"/>
                </a:lnTo>
                <a:lnTo>
                  <a:pt x="42" y="0"/>
                </a:lnTo>
                <a:lnTo>
                  <a:pt x="38" y="2"/>
                </a:lnTo>
                <a:lnTo>
                  <a:pt x="36" y="2"/>
                </a:lnTo>
                <a:lnTo>
                  <a:pt x="33" y="4"/>
                </a:lnTo>
                <a:lnTo>
                  <a:pt x="33" y="4"/>
                </a:lnTo>
                <a:lnTo>
                  <a:pt x="33" y="12"/>
                </a:lnTo>
                <a:lnTo>
                  <a:pt x="35" y="15"/>
                </a:lnTo>
                <a:lnTo>
                  <a:pt x="35" y="17"/>
                </a:lnTo>
                <a:lnTo>
                  <a:pt x="35" y="17"/>
                </a:lnTo>
                <a:lnTo>
                  <a:pt x="31" y="19"/>
                </a:lnTo>
                <a:lnTo>
                  <a:pt x="27" y="21"/>
                </a:lnTo>
                <a:lnTo>
                  <a:pt x="21" y="21"/>
                </a:lnTo>
                <a:lnTo>
                  <a:pt x="21" y="21"/>
                </a:lnTo>
                <a:lnTo>
                  <a:pt x="21" y="23"/>
                </a:lnTo>
                <a:lnTo>
                  <a:pt x="19" y="23"/>
                </a:lnTo>
                <a:lnTo>
                  <a:pt x="19" y="23"/>
                </a:lnTo>
                <a:lnTo>
                  <a:pt x="19" y="25"/>
                </a:lnTo>
                <a:lnTo>
                  <a:pt x="19" y="25"/>
                </a:lnTo>
                <a:lnTo>
                  <a:pt x="16" y="27"/>
                </a:lnTo>
                <a:lnTo>
                  <a:pt x="14" y="30"/>
                </a:lnTo>
                <a:lnTo>
                  <a:pt x="12" y="36"/>
                </a:lnTo>
                <a:lnTo>
                  <a:pt x="10" y="40"/>
                </a:lnTo>
                <a:lnTo>
                  <a:pt x="10" y="40"/>
                </a:lnTo>
                <a:lnTo>
                  <a:pt x="0" y="51"/>
                </a:lnTo>
                <a:lnTo>
                  <a:pt x="4" y="51"/>
                </a:lnTo>
                <a:lnTo>
                  <a:pt x="16" y="46"/>
                </a:lnTo>
                <a:lnTo>
                  <a:pt x="40" y="53"/>
                </a:lnTo>
                <a:lnTo>
                  <a:pt x="40" y="44"/>
                </a:lnTo>
                <a:lnTo>
                  <a:pt x="40" y="38"/>
                </a:lnTo>
                <a:lnTo>
                  <a:pt x="48" y="38"/>
                </a:lnTo>
                <a:lnTo>
                  <a:pt x="55" y="29"/>
                </a:lnTo>
                <a:lnTo>
                  <a:pt x="53" y="19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89" name="Freeform 87">
            <a:extLst>
              <a:ext uri="{FF2B5EF4-FFF2-40B4-BE49-F238E27FC236}">
                <a16:creationId xmlns:a16="http://schemas.microsoft.com/office/drawing/2014/main" id="{22FDC9BA-520D-7E4A-8E3F-39C6942EAD0C}"/>
              </a:ext>
            </a:extLst>
          </p:cNvPr>
          <p:cNvSpPr>
            <a:spLocks/>
          </p:cNvSpPr>
          <p:nvPr userDrawn="1"/>
        </p:nvSpPr>
        <p:spPr bwMode="auto">
          <a:xfrm>
            <a:off x="1824508" y="2726457"/>
            <a:ext cx="14925" cy="26992"/>
          </a:xfrm>
          <a:custGeom>
            <a:avLst/>
            <a:gdLst>
              <a:gd name="T0" fmla="*/ 0 w 8"/>
              <a:gd name="T1" fmla="*/ 13 h 17"/>
              <a:gd name="T2" fmla="*/ 0 w 8"/>
              <a:gd name="T3" fmla="*/ 0 h 17"/>
              <a:gd name="T4" fmla="*/ 8 w 8"/>
              <a:gd name="T5" fmla="*/ 9 h 17"/>
              <a:gd name="T6" fmla="*/ 8 w 8"/>
              <a:gd name="T7" fmla="*/ 17 h 17"/>
              <a:gd name="T8" fmla="*/ 0 w 8"/>
              <a:gd name="T9" fmla="*/ 13 h 17"/>
              <a:gd name="T10" fmla="*/ 0 w 8"/>
              <a:gd name="T11" fmla="*/ 13 h 17"/>
              <a:gd name="T12" fmla="*/ 0 w 8"/>
              <a:gd name="T13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7">
                <a:moveTo>
                  <a:pt x="0" y="13"/>
                </a:moveTo>
                <a:lnTo>
                  <a:pt x="0" y="0"/>
                </a:lnTo>
                <a:lnTo>
                  <a:pt x="8" y="9"/>
                </a:lnTo>
                <a:lnTo>
                  <a:pt x="8" y="17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90" name="Freeform 88">
            <a:extLst>
              <a:ext uri="{FF2B5EF4-FFF2-40B4-BE49-F238E27FC236}">
                <a16:creationId xmlns:a16="http://schemas.microsoft.com/office/drawing/2014/main" id="{4DD200CA-A947-7B41-B6A7-2F573C35C6C8}"/>
              </a:ext>
            </a:extLst>
          </p:cNvPr>
          <p:cNvSpPr>
            <a:spLocks/>
          </p:cNvSpPr>
          <p:nvPr userDrawn="1"/>
        </p:nvSpPr>
        <p:spPr bwMode="auto">
          <a:xfrm>
            <a:off x="1824508" y="2726457"/>
            <a:ext cx="14925" cy="26992"/>
          </a:xfrm>
          <a:custGeom>
            <a:avLst/>
            <a:gdLst>
              <a:gd name="T0" fmla="*/ 0 w 8"/>
              <a:gd name="T1" fmla="*/ 13 h 17"/>
              <a:gd name="T2" fmla="*/ 0 w 8"/>
              <a:gd name="T3" fmla="*/ 0 h 17"/>
              <a:gd name="T4" fmla="*/ 8 w 8"/>
              <a:gd name="T5" fmla="*/ 9 h 17"/>
              <a:gd name="T6" fmla="*/ 8 w 8"/>
              <a:gd name="T7" fmla="*/ 17 h 17"/>
              <a:gd name="T8" fmla="*/ 0 w 8"/>
              <a:gd name="T9" fmla="*/ 13 h 17"/>
              <a:gd name="T10" fmla="*/ 0 w 8"/>
              <a:gd name="T11" fmla="*/ 13 h 17"/>
              <a:gd name="T12" fmla="*/ 0 w 8"/>
              <a:gd name="T13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7">
                <a:moveTo>
                  <a:pt x="0" y="13"/>
                </a:moveTo>
                <a:lnTo>
                  <a:pt x="0" y="0"/>
                </a:lnTo>
                <a:lnTo>
                  <a:pt x="8" y="9"/>
                </a:lnTo>
                <a:lnTo>
                  <a:pt x="8" y="17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91" name="Freeform 89">
            <a:extLst>
              <a:ext uri="{FF2B5EF4-FFF2-40B4-BE49-F238E27FC236}">
                <a16:creationId xmlns:a16="http://schemas.microsoft.com/office/drawing/2014/main" id="{3C9361AE-6519-8942-AC32-6D735F94D8B9}"/>
              </a:ext>
            </a:extLst>
          </p:cNvPr>
          <p:cNvSpPr>
            <a:spLocks/>
          </p:cNvSpPr>
          <p:nvPr userDrawn="1"/>
        </p:nvSpPr>
        <p:spPr bwMode="auto">
          <a:xfrm>
            <a:off x="1824507" y="2561337"/>
            <a:ext cx="240676" cy="255619"/>
          </a:xfrm>
          <a:custGeom>
            <a:avLst/>
            <a:gdLst>
              <a:gd name="T0" fmla="*/ 51 w 129"/>
              <a:gd name="T1" fmla="*/ 159 h 161"/>
              <a:gd name="T2" fmla="*/ 38 w 129"/>
              <a:gd name="T3" fmla="*/ 153 h 161"/>
              <a:gd name="T4" fmla="*/ 33 w 129"/>
              <a:gd name="T5" fmla="*/ 130 h 161"/>
              <a:gd name="T6" fmla="*/ 8 w 129"/>
              <a:gd name="T7" fmla="*/ 113 h 161"/>
              <a:gd name="T8" fmla="*/ 8 w 129"/>
              <a:gd name="T9" fmla="*/ 96 h 161"/>
              <a:gd name="T10" fmla="*/ 4 w 129"/>
              <a:gd name="T11" fmla="*/ 81 h 161"/>
              <a:gd name="T12" fmla="*/ 12 w 129"/>
              <a:gd name="T13" fmla="*/ 66 h 161"/>
              <a:gd name="T14" fmla="*/ 17 w 129"/>
              <a:gd name="T15" fmla="*/ 49 h 161"/>
              <a:gd name="T16" fmla="*/ 23 w 129"/>
              <a:gd name="T17" fmla="*/ 34 h 161"/>
              <a:gd name="T18" fmla="*/ 23 w 129"/>
              <a:gd name="T19" fmla="*/ 32 h 161"/>
              <a:gd name="T20" fmla="*/ 23 w 129"/>
              <a:gd name="T21" fmla="*/ 28 h 161"/>
              <a:gd name="T22" fmla="*/ 23 w 129"/>
              <a:gd name="T23" fmla="*/ 28 h 161"/>
              <a:gd name="T24" fmla="*/ 27 w 129"/>
              <a:gd name="T25" fmla="*/ 28 h 161"/>
              <a:gd name="T26" fmla="*/ 29 w 129"/>
              <a:gd name="T27" fmla="*/ 28 h 161"/>
              <a:gd name="T28" fmla="*/ 40 w 129"/>
              <a:gd name="T29" fmla="*/ 24 h 161"/>
              <a:gd name="T30" fmla="*/ 42 w 129"/>
              <a:gd name="T31" fmla="*/ 22 h 161"/>
              <a:gd name="T32" fmla="*/ 44 w 129"/>
              <a:gd name="T33" fmla="*/ 17 h 161"/>
              <a:gd name="T34" fmla="*/ 42 w 129"/>
              <a:gd name="T35" fmla="*/ 4 h 161"/>
              <a:gd name="T36" fmla="*/ 59 w 129"/>
              <a:gd name="T37" fmla="*/ 0 h 161"/>
              <a:gd name="T38" fmla="*/ 63 w 129"/>
              <a:gd name="T39" fmla="*/ 7 h 161"/>
              <a:gd name="T40" fmla="*/ 70 w 129"/>
              <a:gd name="T41" fmla="*/ 11 h 161"/>
              <a:gd name="T42" fmla="*/ 72 w 129"/>
              <a:gd name="T43" fmla="*/ 11 h 161"/>
              <a:gd name="T44" fmla="*/ 74 w 129"/>
              <a:gd name="T45" fmla="*/ 15 h 161"/>
              <a:gd name="T46" fmla="*/ 74 w 129"/>
              <a:gd name="T47" fmla="*/ 19 h 161"/>
              <a:gd name="T48" fmla="*/ 76 w 129"/>
              <a:gd name="T49" fmla="*/ 22 h 161"/>
              <a:gd name="T50" fmla="*/ 80 w 129"/>
              <a:gd name="T51" fmla="*/ 24 h 161"/>
              <a:gd name="T52" fmla="*/ 85 w 129"/>
              <a:gd name="T53" fmla="*/ 22 h 161"/>
              <a:gd name="T54" fmla="*/ 85 w 129"/>
              <a:gd name="T55" fmla="*/ 21 h 161"/>
              <a:gd name="T56" fmla="*/ 85 w 129"/>
              <a:gd name="T57" fmla="*/ 21 h 161"/>
              <a:gd name="T58" fmla="*/ 85 w 129"/>
              <a:gd name="T59" fmla="*/ 17 h 161"/>
              <a:gd name="T60" fmla="*/ 91 w 129"/>
              <a:gd name="T61" fmla="*/ 13 h 161"/>
              <a:gd name="T62" fmla="*/ 101 w 129"/>
              <a:gd name="T63" fmla="*/ 9 h 161"/>
              <a:gd name="T64" fmla="*/ 104 w 129"/>
              <a:gd name="T65" fmla="*/ 11 h 161"/>
              <a:gd name="T66" fmla="*/ 112 w 129"/>
              <a:gd name="T67" fmla="*/ 17 h 161"/>
              <a:gd name="T68" fmla="*/ 120 w 129"/>
              <a:gd name="T69" fmla="*/ 38 h 161"/>
              <a:gd name="T70" fmla="*/ 123 w 129"/>
              <a:gd name="T71" fmla="*/ 53 h 161"/>
              <a:gd name="T72" fmla="*/ 129 w 129"/>
              <a:gd name="T73" fmla="*/ 74 h 161"/>
              <a:gd name="T74" fmla="*/ 121 w 129"/>
              <a:gd name="T75" fmla="*/ 83 h 161"/>
              <a:gd name="T76" fmla="*/ 91 w 129"/>
              <a:gd name="T77" fmla="*/ 94 h 161"/>
              <a:gd name="T78" fmla="*/ 106 w 129"/>
              <a:gd name="T79" fmla="*/ 123 h 161"/>
              <a:gd name="T80" fmla="*/ 110 w 129"/>
              <a:gd name="T81" fmla="*/ 134 h 161"/>
              <a:gd name="T82" fmla="*/ 101 w 129"/>
              <a:gd name="T83" fmla="*/ 145 h 161"/>
              <a:gd name="T84" fmla="*/ 95 w 129"/>
              <a:gd name="T85" fmla="*/ 151 h 161"/>
              <a:gd name="T86" fmla="*/ 78 w 129"/>
              <a:gd name="T87" fmla="*/ 161 h 161"/>
              <a:gd name="T88" fmla="*/ 67 w 129"/>
              <a:gd name="T89" fmla="*/ 159 h 161"/>
              <a:gd name="T90" fmla="*/ 67 w 129"/>
              <a:gd name="T91" fmla="*/ 15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9" h="161">
                <a:moveTo>
                  <a:pt x="67" y="159"/>
                </a:moveTo>
                <a:lnTo>
                  <a:pt x="51" y="159"/>
                </a:lnTo>
                <a:lnTo>
                  <a:pt x="44" y="153"/>
                </a:lnTo>
                <a:lnTo>
                  <a:pt x="38" y="153"/>
                </a:lnTo>
                <a:lnTo>
                  <a:pt x="25" y="157"/>
                </a:lnTo>
                <a:lnTo>
                  <a:pt x="33" y="130"/>
                </a:lnTo>
                <a:lnTo>
                  <a:pt x="8" y="121"/>
                </a:lnTo>
                <a:lnTo>
                  <a:pt x="8" y="113"/>
                </a:lnTo>
                <a:lnTo>
                  <a:pt x="0" y="104"/>
                </a:lnTo>
                <a:lnTo>
                  <a:pt x="8" y="96"/>
                </a:lnTo>
                <a:lnTo>
                  <a:pt x="2" y="91"/>
                </a:lnTo>
                <a:lnTo>
                  <a:pt x="4" y="81"/>
                </a:lnTo>
                <a:lnTo>
                  <a:pt x="4" y="66"/>
                </a:lnTo>
                <a:lnTo>
                  <a:pt x="12" y="66"/>
                </a:lnTo>
                <a:lnTo>
                  <a:pt x="19" y="57"/>
                </a:lnTo>
                <a:lnTo>
                  <a:pt x="17" y="49"/>
                </a:lnTo>
                <a:lnTo>
                  <a:pt x="17" y="49"/>
                </a:lnTo>
                <a:lnTo>
                  <a:pt x="23" y="34"/>
                </a:lnTo>
                <a:lnTo>
                  <a:pt x="23" y="34"/>
                </a:lnTo>
                <a:lnTo>
                  <a:pt x="23" y="32"/>
                </a:lnTo>
                <a:lnTo>
                  <a:pt x="23" y="32"/>
                </a:lnTo>
                <a:lnTo>
                  <a:pt x="23" y="28"/>
                </a:lnTo>
                <a:lnTo>
                  <a:pt x="23" y="28"/>
                </a:lnTo>
                <a:lnTo>
                  <a:pt x="23" y="28"/>
                </a:lnTo>
                <a:lnTo>
                  <a:pt x="25" y="28"/>
                </a:lnTo>
                <a:lnTo>
                  <a:pt x="27" y="28"/>
                </a:lnTo>
                <a:lnTo>
                  <a:pt x="29" y="28"/>
                </a:lnTo>
                <a:lnTo>
                  <a:pt x="29" y="28"/>
                </a:lnTo>
                <a:lnTo>
                  <a:pt x="36" y="26"/>
                </a:lnTo>
                <a:lnTo>
                  <a:pt x="40" y="24"/>
                </a:lnTo>
                <a:lnTo>
                  <a:pt x="42" y="22"/>
                </a:lnTo>
                <a:lnTo>
                  <a:pt x="42" y="22"/>
                </a:lnTo>
                <a:lnTo>
                  <a:pt x="44" y="21"/>
                </a:lnTo>
                <a:lnTo>
                  <a:pt x="44" y="17"/>
                </a:lnTo>
                <a:lnTo>
                  <a:pt x="44" y="11"/>
                </a:lnTo>
                <a:lnTo>
                  <a:pt x="42" y="4"/>
                </a:lnTo>
                <a:lnTo>
                  <a:pt x="59" y="0"/>
                </a:lnTo>
                <a:lnTo>
                  <a:pt x="59" y="0"/>
                </a:lnTo>
                <a:lnTo>
                  <a:pt x="59" y="4"/>
                </a:lnTo>
                <a:lnTo>
                  <a:pt x="63" y="7"/>
                </a:lnTo>
                <a:lnTo>
                  <a:pt x="67" y="11"/>
                </a:lnTo>
                <a:lnTo>
                  <a:pt x="70" y="11"/>
                </a:lnTo>
                <a:lnTo>
                  <a:pt x="72" y="11"/>
                </a:lnTo>
                <a:lnTo>
                  <a:pt x="72" y="11"/>
                </a:lnTo>
                <a:lnTo>
                  <a:pt x="74" y="13"/>
                </a:lnTo>
                <a:lnTo>
                  <a:pt x="74" y="15"/>
                </a:lnTo>
                <a:lnTo>
                  <a:pt x="74" y="17"/>
                </a:lnTo>
                <a:lnTo>
                  <a:pt x="74" y="19"/>
                </a:lnTo>
                <a:lnTo>
                  <a:pt x="74" y="19"/>
                </a:lnTo>
                <a:lnTo>
                  <a:pt x="76" y="22"/>
                </a:lnTo>
                <a:lnTo>
                  <a:pt x="76" y="22"/>
                </a:lnTo>
                <a:lnTo>
                  <a:pt x="80" y="24"/>
                </a:lnTo>
                <a:lnTo>
                  <a:pt x="82" y="24"/>
                </a:lnTo>
                <a:lnTo>
                  <a:pt x="85" y="22"/>
                </a:lnTo>
                <a:lnTo>
                  <a:pt x="85" y="22"/>
                </a:lnTo>
                <a:lnTo>
                  <a:pt x="85" y="21"/>
                </a:lnTo>
                <a:lnTo>
                  <a:pt x="85" y="21"/>
                </a:lnTo>
                <a:lnTo>
                  <a:pt x="85" y="21"/>
                </a:lnTo>
                <a:lnTo>
                  <a:pt x="85" y="21"/>
                </a:lnTo>
                <a:lnTo>
                  <a:pt x="85" y="17"/>
                </a:lnTo>
                <a:lnTo>
                  <a:pt x="87" y="17"/>
                </a:lnTo>
                <a:lnTo>
                  <a:pt x="91" y="13"/>
                </a:lnTo>
                <a:lnTo>
                  <a:pt x="97" y="11"/>
                </a:lnTo>
                <a:lnTo>
                  <a:pt x="101" y="9"/>
                </a:lnTo>
                <a:lnTo>
                  <a:pt x="101" y="9"/>
                </a:lnTo>
                <a:lnTo>
                  <a:pt x="104" y="11"/>
                </a:lnTo>
                <a:lnTo>
                  <a:pt x="106" y="13"/>
                </a:lnTo>
                <a:lnTo>
                  <a:pt x="112" y="17"/>
                </a:lnTo>
                <a:lnTo>
                  <a:pt x="116" y="21"/>
                </a:lnTo>
                <a:lnTo>
                  <a:pt x="120" y="38"/>
                </a:lnTo>
                <a:lnTo>
                  <a:pt x="120" y="47"/>
                </a:lnTo>
                <a:lnTo>
                  <a:pt x="123" y="53"/>
                </a:lnTo>
                <a:lnTo>
                  <a:pt x="123" y="74"/>
                </a:lnTo>
                <a:lnTo>
                  <a:pt x="129" y="74"/>
                </a:lnTo>
                <a:lnTo>
                  <a:pt x="129" y="83"/>
                </a:lnTo>
                <a:lnTo>
                  <a:pt x="121" y="83"/>
                </a:lnTo>
                <a:lnTo>
                  <a:pt x="103" y="94"/>
                </a:lnTo>
                <a:lnTo>
                  <a:pt x="91" y="94"/>
                </a:lnTo>
                <a:lnTo>
                  <a:pt x="93" y="110"/>
                </a:lnTo>
                <a:lnTo>
                  <a:pt x="106" y="123"/>
                </a:lnTo>
                <a:lnTo>
                  <a:pt x="116" y="134"/>
                </a:lnTo>
                <a:lnTo>
                  <a:pt x="110" y="134"/>
                </a:lnTo>
                <a:lnTo>
                  <a:pt x="110" y="142"/>
                </a:lnTo>
                <a:lnTo>
                  <a:pt x="101" y="145"/>
                </a:lnTo>
                <a:lnTo>
                  <a:pt x="101" y="159"/>
                </a:lnTo>
                <a:lnTo>
                  <a:pt x="95" y="151"/>
                </a:lnTo>
                <a:lnTo>
                  <a:pt x="82" y="155"/>
                </a:lnTo>
                <a:lnTo>
                  <a:pt x="78" y="161"/>
                </a:lnTo>
                <a:lnTo>
                  <a:pt x="72" y="155"/>
                </a:lnTo>
                <a:lnTo>
                  <a:pt x="67" y="159"/>
                </a:lnTo>
                <a:lnTo>
                  <a:pt x="67" y="159"/>
                </a:lnTo>
                <a:lnTo>
                  <a:pt x="67" y="15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92" name="Freeform 90">
            <a:extLst>
              <a:ext uri="{FF2B5EF4-FFF2-40B4-BE49-F238E27FC236}">
                <a16:creationId xmlns:a16="http://schemas.microsoft.com/office/drawing/2014/main" id="{042AF79B-4260-A74E-9040-03012EB8FEF7}"/>
              </a:ext>
            </a:extLst>
          </p:cNvPr>
          <p:cNvSpPr>
            <a:spLocks/>
          </p:cNvSpPr>
          <p:nvPr userDrawn="1"/>
        </p:nvSpPr>
        <p:spPr bwMode="auto">
          <a:xfrm>
            <a:off x="1824507" y="2561337"/>
            <a:ext cx="240676" cy="255619"/>
          </a:xfrm>
          <a:custGeom>
            <a:avLst/>
            <a:gdLst>
              <a:gd name="T0" fmla="*/ 51 w 129"/>
              <a:gd name="T1" fmla="*/ 159 h 161"/>
              <a:gd name="T2" fmla="*/ 38 w 129"/>
              <a:gd name="T3" fmla="*/ 153 h 161"/>
              <a:gd name="T4" fmla="*/ 33 w 129"/>
              <a:gd name="T5" fmla="*/ 130 h 161"/>
              <a:gd name="T6" fmla="*/ 8 w 129"/>
              <a:gd name="T7" fmla="*/ 113 h 161"/>
              <a:gd name="T8" fmla="*/ 8 w 129"/>
              <a:gd name="T9" fmla="*/ 96 h 161"/>
              <a:gd name="T10" fmla="*/ 4 w 129"/>
              <a:gd name="T11" fmla="*/ 81 h 161"/>
              <a:gd name="T12" fmla="*/ 12 w 129"/>
              <a:gd name="T13" fmla="*/ 66 h 161"/>
              <a:gd name="T14" fmla="*/ 17 w 129"/>
              <a:gd name="T15" fmla="*/ 49 h 161"/>
              <a:gd name="T16" fmla="*/ 23 w 129"/>
              <a:gd name="T17" fmla="*/ 34 h 161"/>
              <a:gd name="T18" fmla="*/ 23 w 129"/>
              <a:gd name="T19" fmla="*/ 32 h 161"/>
              <a:gd name="T20" fmla="*/ 23 w 129"/>
              <a:gd name="T21" fmla="*/ 28 h 161"/>
              <a:gd name="T22" fmla="*/ 23 w 129"/>
              <a:gd name="T23" fmla="*/ 28 h 161"/>
              <a:gd name="T24" fmla="*/ 27 w 129"/>
              <a:gd name="T25" fmla="*/ 28 h 161"/>
              <a:gd name="T26" fmla="*/ 29 w 129"/>
              <a:gd name="T27" fmla="*/ 28 h 161"/>
              <a:gd name="T28" fmla="*/ 40 w 129"/>
              <a:gd name="T29" fmla="*/ 24 h 161"/>
              <a:gd name="T30" fmla="*/ 42 w 129"/>
              <a:gd name="T31" fmla="*/ 22 h 161"/>
              <a:gd name="T32" fmla="*/ 44 w 129"/>
              <a:gd name="T33" fmla="*/ 17 h 161"/>
              <a:gd name="T34" fmla="*/ 42 w 129"/>
              <a:gd name="T35" fmla="*/ 4 h 161"/>
              <a:gd name="T36" fmla="*/ 59 w 129"/>
              <a:gd name="T37" fmla="*/ 0 h 161"/>
              <a:gd name="T38" fmla="*/ 63 w 129"/>
              <a:gd name="T39" fmla="*/ 7 h 161"/>
              <a:gd name="T40" fmla="*/ 70 w 129"/>
              <a:gd name="T41" fmla="*/ 11 h 161"/>
              <a:gd name="T42" fmla="*/ 72 w 129"/>
              <a:gd name="T43" fmla="*/ 11 h 161"/>
              <a:gd name="T44" fmla="*/ 74 w 129"/>
              <a:gd name="T45" fmla="*/ 15 h 161"/>
              <a:gd name="T46" fmla="*/ 74 w 129"/>
              <a:gd name="T47" fmla="*/ 19 h 161"/>
              <a:gd name="T48" fmla="*/ 76 w 129"/>
              <a:gd name="T49" fmla="*/ 22 h 161"/>
              <a:gd name="T50" fmla="*/ 80 w 129"/>
              <a:gd name="T51" fmla="*/ 24 h 161"/>
              <a:gd name="T52" fmla="*/ 85 w 129"/>
              <a:gd name="T53" fmla="*/ 22 h 161"/>
              <a:gd name="T54" fmla="*/ 85 w 129"/>
              <a:gd name="T55" fmla="*/ 21 h 161"/>
              <a:gd name="T56" fmla="*/ 85 w 129"/>
              <a:gd name="T57" fmla="*/ 21 h 161"/>
              <a:gd name="T58" fmla="*/ 85 w 129"/>
              <a:gd name="T59" fmla="*/ 17 h 161"/>
              <a:gd name="T60" fmla="*/ 91 w 129"/>
              <a:gd name="T61" fmla="*/ 13 h 161"/>
              <a:gd name="T62" fmla="*/ 101 w 129"/>
              <a:gd name="T63" fmla="*/ 9 h 161"/>
              <a:gd name="T64" fmla="*/ 104 w 129"/>
              <a:gd name="T65" fmla="*/ 11 h 161"/>
              <a:gd name="T66" fmla="*/ 112 w 129"/>
              <a:gd name="T67" fmla="*/ 17 h 161"/>
              <a:gd name="T68" fmla="*/ 120 w 129"/>
              <a:gd name="T69" fmla="*/ 38 h 161"/>
              <a:gd name="T70" fmla="*/ 123 w 129"/>
              <a:gd name="T71" fmla="*/ 53 h 161"/>
              <a:gd name="T72" fmla="*/ 129 w 129"/>
              <a:gd name="T73" fmla="*/ 74 h 161"/>
              <a:gd name="T74" fmla="*/ 121 w 129"/>
              <a:gd name="T75" fmla="*/ 83 h 161"/>
              <a:gd name="T76" fmla="*/ 91 w 129"/>
              <a:gd name="T77" fmla="*/ 94 h 161"/>
              <a:gd name="T78" fmla="*/ 106 w 129"/>
              <a:gd name="T79" fmla="*/ 123 h 161"/>
              <a:gd name="T80" fmla="*/ 110 w 129"/>
              <a:gd name="T81" fmla="*/ 134 h 161"/>
              <a:gd name="T82" fmla="*/ 101 w 129"/>
              <a:gd name="T83" fmla="*/ 145 h 161"/>
              <a:gd name="T84" fmla="*/ 95 w 129"/>
              <a:gd name="T85" fmla="*/ 151 h 161"/>
              <a:gd name="T86" fmla="*/ 78 w 129"/>
              <a:gd name="T87" fmla="*/ 161 h 161"/>
              <a:gd name="T88" fmla="*/ 67 w 129"/>
              <a:gd name="T89" fmla="*/ 159 h 161"/>
              <a:gd name="T90" fmla="*/ 67 w 129"/>
              <a:gd name="T91" fmla="*/ 15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9" h="161">
                <a:moveTo>
                  <a:pt x="67" y="159"/>
                </a:moveTo>
                <a:lnTo>
                  <a:pt x="51" y="159"/>
                </a:lnTo>
                <a:lnTo>
                  <a:pt x="44" y="153"/>
                </a:lnTo>
                <a:lnTo>
                  <a:pt x="38" y="153"/>
                </a:lnTo>
                <a:lnTo>
                  <a:pt x="25" y="157"/>
                </a:lnTo>
                <a:lnTo>
                  <a:pt x="33" y="130"/>
                </a:lnTo>
                <a:lnTo>
                  <a:pt x="8" y="121"/>
                </a:lnTo>
                <a:lnTo>
                  <a:pt x="8" y="113"/>
                </a:lnTo>
                <a:lnTo>
                  <a:pt x="0" y="104"/>
                </a:lnTo>
                <a:lnTo>
                  <a:pt x="8" y="96"/>
                </a:lnTo>
                <a:lnTo>
                  <a:pt x="2" y="91"/>
                </a:lnTo>
                <a:lnTo>
                  <a:pt x="4" y="81"/>
                </a:lnTo>
                <a:lnTo>
                  <a:pt x="4" y="66"/>
                </a:lnTo>
                <a:lnTo>
                  <a:pt x="12" y="66"/>
                </a:lnTo>
                <a:lnTo>
                  <a:pt x="19" y="57"/>
                </a:lnTo>
                <a:lnTo>
                  <a:pt x="17" y="49"/>
                </a:lnTo>
                <a:lnTo>
                  <a:pt x="17" y="49"/>
                </a:lnTo>
                <a:lnTo>
                  <a:pt x="23" y="34"/>
                </a:lnTo>
                <a:lnTo>
                  <a:pt x="23" y="34"/>
                </a:lnTo>
                <a:lnTo>
                  <a:pt x="23" y="32"/>
                </a:lnTo>
                <a:lnTo>
                  <a:pt x="23" y="32"/>
                </a:lnTo>
                <a:lnTo>
                  <a:pt x="23" y="28"/>
                </a:lnTo>
                <a:lnTo>
                  <a:pt x="23" y="28"/>
                </a:lnTo>
                <a:lnTo>
                  <a:pt x="23" y="28"/>
                </a:lnTo>
                <a:lnTo>
                  <a:pt x="25" y="28"/>
                </a:lnTo>
                <a:lnTo>
                  <a:pt x="27" y="28"/>
                </a:lnTo>
                <a:lnTo>
                  <a:pt x="29" y="28"/>
                </a:lnTo>
                <a:lnTo>
                  <a:pt x="29" y="28"/>
                </a:lnTo>
                <a:lnTo>
                  <a:pt x="36" y="26"/>
                </a:lnTo>
                <a:lnTo>
                  <a:pt x="40" y="24"/>
                </a:lnTo>
                <a:lnTo>
                  <a:pt x="42" y="22"/>
                </a:lnTo>
                <a:lnTo>
                  <a:pt x="42" y="22"/>
                </a:lnTo>
                <a:lnTo>
                  <a:pt x="44" y="21"/>
                </a:lnTo>
                <a:lnTo>
                  <a:pt x="44" y="17"/>
                </a:lnTo>
                <a:lnTo>
                  <a:pt x="44" y="11"/>
                </a:lnTo>
                <a:lnTo>
                  <a:pt x="42" y="4"/>
                </a:lnTo>
                <a:lnTo>
                  <a:pt x="59" y="0"/>
                </a:lnTo>
                <a:lnTo>
                  <a:pt x="59" y="0"/>
                </a:lnTo>
                <a:lnTo>
                  <a:pt x="59" y="4"/>
                </a:lnTo>
                <a:lnTo>
                  <a:pt x="63" y="7"/>
                </a:lnTo>
                <a:lnTo>
                  <a:pt x="67" y="11"/>
                </a:lnTo>
                <a:lnTo>
                  <a:pt x="70" y="11"/>
                </a:lnTo>
                <a:lnTo>
                  <a:pt x="72" y="11"/>
                </a:lnTo>
                <a:lnTo>
                  <a:pt x="72" y="11"/>
                </a:lnTo>
                <a:lnTo>
                  <a:pt x="74" y="13"/>
                </a:lnTo>
                <a:lnTo>
                  <a:pt x="74" y="15"/>
                </a:lnTo>
                <a:lnTo>
                  <a:pt x="74" y="17"/>
                </a:lnTo>
                <a:lnTo>
                  <a:pt x="74" y="19"/>
                </a:lnTo>
                <a:lnTo>
                  <a:pt x="74" y="19"/>
                </a:lnTo>
                <a:lnTo>
                  <a:pt x="76" y="22"/>
                </a:lnTo>
                <a:lnTo>
                  <a:pt x="76" y="22"/>
                </a:lnTo>
                <a:lnTo>
                  <a:pt x="80" y="24"/>
                </a:lnTo>
                <a:lnTo>
                  <a:pt x="82" y="24"/>
                </a:lnTo>
                <a:lnTo>
                  <a:pt x="85" y="22"/>
                </a:lnTo>
                <a:lnTo>
                  <a:pt x="85" y="22"/>
                </a:lnTo>
                <a:lnTo>
                  <a:pt x="85" y="21"/>
                </a:lnTo>
                <a:lnTo>
                  <a:pt x="85" y="21"/>
                </a:lnTo>
                <a:lnTo>
                  <a:pt x="85" y="21"/>
                </a:lnTo>
                <a:lnTo>
                  <a:pt x="85" y="21"/>
                </a:lnTo>
                <a:lnTo>
                  <a:pt x="85" y="17"/>
                </a:lnTo>
                <a:lnTo>
                  <a:pt x="87" y="17"/>
                </a:lnTo>
                <a:lnTo>
                  <a:pt x="91" y="13"/>
                </a:lnTo>
                <a:lnTo>
                  <a:pt x="97" y="11"/>
                </a:lnTo>
                <a:lnTo>
                  <a:pt x="101" y="9"/>
                </a:lnTo>
                <a:lnTo>
                  <a:pt x="101" y="9"/>
                </a:lnTo>
                <a:lnTo>
                  <a:pt x="104" y="11"/>
                </a:lnTo>
                <a:lnTo>
                  <a:pt x="106" y="13"/>
                </a:lnTo>
                <a:lnTo>
                  <a:pt x="112" y="17"/>
                </a:lnTo>
                <a:lnTo>
                  <a:pt x="116" y="21"/>
                </a:lnTo>
                <a:lnTo>
                  <a:pt x="120" y="38"/>
                </a:lnTo>
                <a:lnTo>
                  <a:pt x="120" y="47"/>
                </a:lnTo>
                <a:lnTo>
                  <a:pt x="123" y="53"/>
                </a:lnTo>
                <a:lnTo>
                  <a:pt x="123" y="74"/>
                </a:lnTo>
                <a:lnTo>
                  <a:pt x="129" y="74"/>
                </a:lnTo>
                <a:lnTo>
                  <a:pt x="129" y="83"/>
                </a:lnTo>
                <a:lnTo>
                  <a:pt x="121" y="83"/>
                </a:lnTo>
                <a:lnTo>
                  <a:pt x="103" y="94"/>
                </a:lnTo>
                <a:lnTo>
                  <a:pt x="91" y="94"/>
                </a:lnTo>
                <a:lnTo>
                  <a:pt x="93" y="110"/>
                </a:lnTo>
                <a:lnTo>
                  <a:pt x="106" y="123"/>
                </a:lnTo>
                <a:lnTo>
                  <a:pt x="116" y="134"/>
                </a:lnTo>
                <a:lnTo>
                  <a:pt x="110" y="134"/>
                </a:lnTo>
                <a:lnTo>
                  <a:pt x="110" y="142"/>
                </a:lnTo>
                <a:lnTo>
                  <a:pt x="101" y="145"/>
                </a:lnTo>
                <a:lnTo>
                  <a:pt x="101" y="159"/>
                </a:lnTo>
                <a:lnTo>
                  <a:pt x="95" y="151"/>
                </a:lnTo>
                <a:lnTo>
                  <a:pt x="82" y="155"/>
                </a:lnTo>
                <a:lnTo>
                  <a:pt x="78" y="161"/>
                </a:lnTo>
                <a:lnTo>
                  <a:pt x="72" y="155"/>
                </a:lnTo>
                <a:lnTo>
                  <a:pt x="67" y="159"/>
                </a:lnTo>
                <a:lnTo>
                  <a:pt x="67" y="159"/>
                </a:lnTo>
                <a:lnTo>
                  <a:pt x="67" y="15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93" name="Freeform 91">
            <a:extLst>
              <a:ext uri="{FF2B5EF4-FFF2-40B4-BE49-F238E27FC236}">
                <a16:creationId xmlns:a16="http://schemas.microsoft.com/office/drawing/2014/main" id="{0489CCF8-AB90-654D-93D5-45DC1B17AA34}"/>
              </a:ext>
            </a:extLst>
          </p:cNvPr>
          <p:cNvSpPr>
            <a:spLocks/>
          </p:cNvSpPr>
          <p:nvPr userDrawn="1"/>
        </p:nvSpPr>
        <p:spPr bwMode="auto">
          <a:xfrm>
            <a:off x="1886076" y="2461312"/>
            <a:ext cx="76493" cy="106376"/>
          </a:xfrm>
          <a:custGeom>
            <a:avLst/>
            <a:gdLst>
              <a:gd name="T0" fmla="*/ 41 w 41"/>
              <a:gd name="T1" fmla="*/ 53 h 67"/>
              <a:gd name="T2" fmla="*/ 34 w 41"/>
              <a:gd name="T3" fmla="*/ 59 h 67"/>
              <a:gd name="T4" fmla="*/ 32 w 41"/>
              <a:gd name="T5" fmla="*/ 59 h 67"/>
              <a:gd name="T6" fmla="*/ 26 w 41"/>
              <a:gd name="T7" fmla="*/ 53 h 67"/>
              <a:gd name="T8" fmla="*/ 24 w 41"/>
              <a:gd name="T9" fmla="*/ 53 h 67"/>
              <a:gd name="T10" fmla="*/ 26 w 41"/>
              <a:gd name="T11" fmla="*/ 63 h 67"/>
              <a:gd name="T12" fmla="*/ 9 w 41"/>
              <a:gd name="T13" fmla="*/ 67 h 67"/>
              <a:gd name="T14" fmla="*/ 5 w 41"/>
              <a:gd name="T15" fmla="*/ 51 h 67"/>
              <a:gd name="T16" fmla="*/ 3 w 41"/>
              <a:gd name="T17" fmla="*/ 46 h 67"/>
              <a:gd name="T18" fmla="*/ 0 w 41"/>
              <a:gd name="T19" fmla="*/ 38 h 67"/>
              <a:gd name="T20" fmla="*/ 0 w 41"/>
              <a:gd name="T21" fmla="*/ 33 h 67"/>
              <a:gd name="T22" fmla="*/ 1 w 41"/>
              <a:gd name="T23" fmla="*/ 21 h 67"/>
              <a:gd name="T24" fmla="*/ 3 w 41"/>
              <a:gd name="T25" fmla="*/ 17 h 67"/>
              <a:gd name="T26" fmla="*/ 9 w 41"/>
              <a:gd name="T27" fmla="*/ 14 h 67"/>
              <a:gd name="T28" fmla="*/ 11 w 41"/>
              <a:gd name="T29" fmla="*/ 19 h 67"/>
              <a:gd name="T30" fmla="*/ 15 w 41"/>
              <a:gd name="T31" fmla="*/ 19 h 67"/>
              <a:gd name="T32" fmla="*/ 18 w 41"/>
              <a:gd name="T33" fmla="*/ 10 h 67"/>
              <a:gd name="T34" fmla="*/ 20 w 41"/>
              <a:gd name="T35" fmla="*/ 6 h 67"/>
              <a:gd name="T36" fmla="*/ 30 w 41"/>
              <a:gd name="T37" fmla="*/ 0 h 67"/>
              <a:gd name="T38" fmla="*/ 34 w 41"/>
              <a:gd name="T39" fmla="*/ 0 h 67"/>
              <a:gd name="T40" fmla="*/ 32 w 41"/>
              <a:gd name="T41" fmla="*/ 8 h 67"/>
              <a:gd name="T42" fmla="*/ 32 w 41"/>
              <a:gd name="T43" fmla="*/ 16 h 67"/>
              <a:gd name="T44" fmla="*/ 35 w 41"/>
              <a:gd name="T45" fmla="*/ 21 h 67"/>
              <a:gd name="T46" fmla="*/ 41 w 41"/>
              <a:gd name="T47" fmla="*/ 27 h 67"/>
              <a:gd name="T48" fmla="*/ 37 w 41"/>
              <a:gd name="T49" fmla="*/ 31 h 67"/>
              <a:gd name="T50" fmla="*/ 30 w 41"/>
              <a:gd name="T51" fmla="*/ 40 h 67"/>
              <a:gd name="T52" fmla="*/ 26 w 41"/>
              <a:gd name="T53" fmla="*/ 42 h 67"/>
              <a:gd name="T54" fmla="*/ 30 w 41"/>
              <a:gd name="T55" fmla="*/ 46 h 67"/>
              <a:gd name="T56" fmla="*/ 34 w 41"/>
              <a:gd name="T57" fmla="*/ 46 h 67"/>
              <a:gd name="T58" fmla="*/ 37 w 41"/>
              <a:gd name="T59" fmla="*/ 50 h 67"/>
              <a:gd name="T60" fmla="*/ 41 w 41"/>
              <a:gd name="T61" fmla="*/ 53 h 67"/>
              <a:gd name="T62" fmla="*/ 41 w 41"/>
              <a:gd name="T63" fmla="*/ 5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" h="67">
                <a:moveTo>
                  <a:pt x="41" y="53"/>
                </a:moveTo>
                <a:lnTo>
                  <a:pt x="41" y="53"/>
                </a:lnTo>
                <a:lnTo>
                  <a:pt x="35" y="57"/>
                </a:lnTo>
                <a:lnTo>
                  <a:pt x="34" y="59"/>
                </a:lnTo>
                <a:lnTo>
                  <a:pt x="32" y="59"/>
                </a:lnTo>
                <a:lnTo>
                  <a:pt x="32" y="59"/>
                </a:lnTo>
                <a:lnTo>
                  <a:pt x="26" y="55"/>
                </a:lnTo>
                <a:lnTo>
                  <a:pt x="26" y="53"/>
                </a:lnTo>
                <a:lnTo>
                  <a:pt x="24" y="53"/>
                </a:lnTo>
                <a:lnTo>
                  <a:pt x="24" y="53"/>
                </a:lnTo>
                <a:lnTo>
                  <a:pt x="24" y="53"/>
                </a:lnTo>
                <a:lnTo>
                  <a:pt x="26" y="63"/>
                </a:lnTo>
                <a:lnTo>
                  <a:pt x="9" y="67"/>
                </a:lnTo>
                <a:lnTo>
                  <a:pt x="9" y="67"/>
                </a:lnTo>
                <a:lnTo>
                  <a:pt x="7" y="59"/>
                </a:lnTo>
                <a:lnTo>
                  <a:pt x="5" y="51"/>
                </a:lnTo>
                <a:lnTo>
                  <a:pt x="3" y="46"/>
                </a:lnTo>
                <a:lnTo>
                  <a:pt x="3" y="46"/>
                </a:lnTo>
                <a:lnTo>
                  <a:pt x="1" y="42"/>
                </a:lnTo>
                <a:lnTo>
                  <a:pt x="0" y="38"/>
                </a:lnTo>
                <a:lnTo>
                  <a:pt x="0" y="33"/>
                </a:lnTo>
                <a:lnTo>
                  <a:pt x="0" y="33"/>
                </a:lnTo>
                <a:lnTo>
                  <a:pt x="0" y="25"/>
                </a:lnTo>
                <a:lnTo>
                  <a:pt x="1" y="21"/>
                </a:lnTo>
                <a:lnTo>
                  <a:pt x="3" y="19"/>
                </a:lnTo>
                <a:lnTo>
                  <a:pt x="3" y="17"/>
                </a:lnTo>
                <a:lnTo>
                  <a:pt x="9" y="14"/>
                </a:lnTo>
                <a:lnTo>
                  <a:pt x="9" y="14"/>
                </a:lnTo>
                <a:lnTo>
                  <a:pt x="11" y="17"/>
                </a:lnTo>
                <a:lnTo>
                  <a:pt x="11" y="19"/>
                </a:lnTo>
                <a:lnTo>
                  <a:pt x="13" y="21"/>
                </a:lnTo>
                <a:lnTo>
                  <a:pt x="15" y="19"/>
                </a:lnTo>
                <a:lnTo>
                  <a:pt x="15" y="16"/>
                </a:lnTo>
                <a:lnTo>
                  <a:pt x="18" y="10"/>
                </a:lnTo>
                <a:lnTo>
                  <a:pt x="18" y="10"/>
                </a:lnTo>
                <a:lnTo>
                  <a:pt x="20" y="6"/>
                </a:lnTo>
                <a:lnTo>
                  <a:pt x="26" y="2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2" y="8"/>
                </a:lnTo>
                <a:lnTo>
                  <a:pt x="32" y="16"/>
                </a:lnTo>
                <a:lnTo>
                  <a:pt x="32" y="16"/>
                </a:lnTo>
                <a:lnTo>
                  <a:pt x="32" y="19"/>
                </a:lnTo>
                <a:lnTo>
                  <a:pt x="35" y="21"/>
                </a:lnTo>
                <a:lnTo>
                  <a:pt x="37" y="23"/>
                </a:lnTo>
                <a:lnTo>
                  <a:pt x="41" y="27"/>
                </a:lnTo>
                <a:lnTo>
                  <a:pt x="41" y="27"/>
                </a:lnTo>
                <a:lnTo>
                  <a:pt x="37" y="31"/>
                </a:lnTo>
                <a:lnTo>
                  <a:pt x="35" y="36"/>
                </a:lnTo>
                <a:lnTo>
                  <a:pt x="30" y="40"/>
                </a:lnTo>
                <a:lnTo>
                  <a:pt x="26" y="42"/>
                </a:lnTo>
                <a:lnTo>
                  <a:pt x="26" y="42"/>
                </a:lnTo>
                <a:lnTo>
                  <a:pt x="26" y="46"/>
                </a:lnTo>
                <a:lnTo>
                  <a:pt x="30" y="46"/>
                </a:lnTo>
                <a:lnTo>
                  <a:pt x="32" y="46"/>
                </a:lnTo>
                <a:lnTo>
                  <a:pt x="34" y="46"/>
                </a:lnTo>
                <a:lnTo>
                  <a:pt x="34" y="46"/>
                </a:lnTo>
                <a:lnTo>
                  <a:pt x="37" y="50"/>
                </a:lnTo>
                <a:lnTo>
                  <a:pt x="41" y="51"/>
                </a:lnTo>
                <a:lnTo>
                  <a:pt x="41" y="53"/>
                </a:lnTo>
                <a:lnTo>
                  <a:pt x="41" y="53"/>
                </a:lnTo>
                <a:lnTo>
                  <a:pt x="41" y="53"/>
                </a:lnTo>
                <a:lnTo>
                  <a:pt x="41" y="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94" name="Freeform 92">
            <a:extLst>
              <a:ext uri="{FF2B5EF4-FFF2-40B4-BE49-F238E27FC236}">
                <a16:creationId xmlns:a16="http://schemas.microsoft.com/office/drawing/2014/main" id="{A3076306-5FC7-AA40-A410-034B34F54BD4}"/>
              </a:ext>
            </a:extLst>
          </p:cNvPr>
          <p:cNvSpPr>
            <a:spLocks/>
          </p:cNvSpPr>
          <p:nvPr userDrawn="1"/>
        </p:nvSpPr>
        <p:spPr bwMode="auto">
          <a:xfrm>
            <a:off x="1886076" y="2461312"/>
            <a:ext cx="76493" cy="106376"/>
          </a:xfrm>
          <a:custGeom>
            <a:avLst/>
            <a:gdLst>
              <a:gd name="T0" fmla="*/ 41 w 41"/>
              <a:gd name="T1" fmla="*/ 53 h 67"/>
              <a:gd name="T2" fmla="*/ 34 w 41"/>
              <a:gd name="T3" fmla="*/ 59 h 67"/>
              <a:gd name="T4" fmla="*/ 32 w 41"/>
              <a:gd name="T5" fmla="*/ 59 h 67"/>
              <a:gd name="T6" fmla="*/ 26 w 41"/>
              <a:gd name="T7" fmla="*/ 53 h 67"/>
              <a:gd name="T8" fmla="*/ 24 w 41"/>
              <a:gd name="T9" fmla="*/ 53 h 67"/>
              <a:gd name="T10" fmla="*/ 26 w 41"/>
              <a:gd name="T11" fmla="*/ 63 h 67"/>
              <a:gd name="T12" fmla="*/ 9 w 41"/>
              <a:gd name="T13" fmla="*/ 67 h 67"/>
              <a:gd name="T14" fmla="*/ 5 w 41"/>
              <a:gd name="T15" fmla="*/ 51 h 67"/>
              <a:gd name="T16" fmla="*/ 3 w 41"/>
              <a:gd name="T17" fmla="*/ 46 h 67"/>
              <a:gd name="T18" fmla="*/ 0 w 41"/>
              <a:gd name="T19" fmla="*/ 38 h 67"/>
              <a:gd name="T20" fmla="*/ 0 w 41"/>
              <a:gd name="T21" fmla="*/ 33 h 67"/>
              <a:gd name="T22" fmla="*/ 1 w 41"/>
              <a:gd name="T23" fmla="*/ 21 h 67"/>
              <a:gd name="T24" fmla="*/ 3 w 41"/>
              <a:gd name="T25" fmla="*/ 17 h 67"/>
              <a:gd name="T26" fmla="*/ 9 w 41"/>
              <a:gd name="T27" fmla="*/ 14 h 67"/>
              <a:gd name="T28" fmla="*/ 11 w 41"/>
              <a:gd name="T29" fmla="*/ 19 h 67"/>
              <a:gd name="T30" fmla="*/ 15 w 41"/>
              <a:gd name="T31" fmla="*/ 19 h 67"/>
              <a:gd name="T32" fmla="*/ 18 w 41"/>
              <a:gd name="T33" fmla="*/ 10 h 67"/>
              <a:gd name="T34" fmla="*/ 20 w 41"/>
              <a:gd name="T35" fmla="*/ 6 h 67"/>
              <a:gd name="T36" fmla="*/ 30 w 41"/>
              <a:gd name="T37" fmla="*/ 0 h 67"/>
              <a:gd name="T38" fmla="*/ 34 w 41"/>
              <a:gd name="T39" fmla="*/ 0 h 67"/>
              <a:gd name="T40" fmla="*/ 32 w 41"/>
              <a:gd name="T41" fmla="*/ 8 h 67"/>
              <a:gd name="T42" fmla="*/ 32 w 41"/>
              <a:gd name="T43" fmla="*/ 16 h 67"/>
              <a:gd name="T44" fmla="*/ 35 w 41"/>
              <a:gd name="T45" fmla="*/ 21 h 67"/>
              <a:gd name="T46" fmla="*/ 41 w 41"/>
              <a:gd name="T47" fmla="*/ 27 h 67"/>
              <a:gd name="T48" fmla="*/ 37 w 41"/>
              <a:gd name="T49" fmla="*/ 31 h 67"/>
              <a:gd name="T50" fmla="*/ 30 w 41"/>
              <a:gd name="T51" fmla="*/ 40 h 67"/>
              <a:gd name="T52" fmla="*/ 26 w 41"/>
              <a:gd name="T53" fmla="*/ 42 h 67"/>
              <a:gd name="T54" fmla="*/ 30 w 41"/>
              <a:gd name="T55" fmla="*/ 46 h 67"/>
              <a:gd name="T56" fmla="*/ 34 w 41"/>
              <a:gd name="T57" fmla="*/ 46 h 67"/>
              <a:gd name="T58" fmla="*/ 37 w 41"/>
              <a:gd name="T59" fmla="*/ 50 h 67"/>
              <a:gd name="T60" fmla="*/ 41 w 41"/>
              <a:gd name="T61" fmla="*/ 53 h 67"/>
              <a:gd name="T62" fmla="*/ 41 w 41"/>
              <a:gd name="T63" fmla="*/ 5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" h="67">
                <a:moveTo>
                  <a:pt x="41" y="53"/>
                </a:moveTo>
                <a:lnTo>
                  <a:pt x="41" y="53"/>
                </a:lnTo>
                <a:lnTo>
                  <a:pt x="35" y="57"/>
                </a:lnTo>
                <a:lnTo>
                  <a:pt x="34" y="59"/>
                </a:lnTo>
                <a:lnTo>
                  <a:pt x="32" y="59"/>
                </a:lnTo>
                <a:lnTo>
                  <a:pt x="32" y="59"/>
                </a:lnTo>
                <a:lnTo>
                  <a:pt x="26" y="55"/>
                </a:lnTo>
                <a:lnTo>
                  <a:pt x="26" y="53"/>
                </a:lnTo>
                <a:lnTo>
                  <a:pt x="24" y="53"/>
                </a:lnTo>
                <a:lnTo>
                  <a:pt x="24" y="53"/>
                </a:lnTo>
                <a:lnTo>
                  <a:pt x="24" y="53"/>
                </a:lnTo>
                <a:lnTo>
                  <a:pt x="26" y="63"/>
                </a:lnTo>
                <a:lnTo>
                  <a:pt x="9" y="67"/>
                </a:lnTo>
                <a:lnTo>
                  <a:pt x="9" y="67"/>
                </a:lnTo>
                <a:lnTo>
                  <a:pt x="7" y="59"/>
                </a:lnTo>
                <a:lnTo>
                  <a:pt x="5" y="51"/>
                </a:lnTo>
                <a:lnTo>
                  <a:pt x="3" y="46"/>
                </a:lnTo>
                <a:lnTo>
                  <a:pt x="3" y="46"/>
                </a:lnTo>
                <a:lnTo>
                  <a:pt x="1" y="42"/>
                </a:lnTo>
                <a:lnTo>
                  <a:pt x="0" y="38"/>
                </a:lnTo>
                <a:lnTo>
                  <a:pt x="0" y="33"/>
                </a:lnTo>
                <a:lnTo>
                  <a:pt x="0" y="33"/>
                </a:lnTo>
                <a:lnTo>
                  <a:pt x="0" y="25"/>
                </a:lnTo>
                <a:lnTo>
                  <a:pt x="1" y="21"/>
                </a:lnTo>
                <a:lnTo>
                  <a:pt x="3" y="19"/>
                </a:lnTo>
                <a:lnTo>
                  <a:pt x="3" y="17"/>
                </a:lnTo>
                <a:lnTo>
                  <a:pt x="9" y="14"/>
                </a:lnTo>
                <a:lnTo>
                  <a:pt x="9" y="14"/>
                </a:lnTo>
                <a:lnTo>
                  <a:pt x="11" y="17"/>
                </a:lnTo>
                <a:lnTo>
                  <a:pt x="11" y="19"/>
                </a:lnTo>
                <a:lnTo>
                  <a:pt x="13" y="21"/>
                </a:lnTo>
                <a:lnTo>
                  <a:pt x="15" y="19"/>
                </a:lnTo>
                <a:lnTo>
                  <a:pt x="15" y="16"/>
                </a:lnTo>
                <a:lnTo>
                  <a:pt x="18" y="10"/>
                </a:lnTo>
                <a:lnTo>
                  <a:pt x="18" y="10"/>
                </a:lnTo>
                <a:lnTo>
                  <a:pt x="20" y="6"/>
                </a:lnTo>
                <a:lnTo>
                  <a:pt x="26" y="2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2" y="8"/>
                </a:lnTo>
                <a:lnTo>
                  <a:pt x="32" y="16"/>
                </a:lnTo>
                <a:lnTo>
                  <a:pt x="32" y="16"/>
                </a:lnTo>
                <a:lnTo>
                  <a:pt x="32" y="19"/>
                </a:lnTo>
                <a:lnTo>
                  <a:pt x="35" y="21"/>
                </a:lnTo>
                <a:lnTo>
                  <a:pt x="37" y="23"/>
                </a:lnTo>
                <a:lnTo>
                  <a:pt x="41" y="27"/>
                </a:lnTo>
                <a:lnTo>
                  <a:pt x="41" y="27"/>
                </a:lnTo>
                <a:lnTo>
                  <a:pt x="37" y="31"/>
                </a:lnTo>
                <a:lnTo>
                  <a:pt x="35" y="36"/>
                </a:lnTo>
                <a:lnTo>
                  <a:pt x="30" y="40"/>
                </a:lnTo>
                <a:lnTo>
                  <a:pt x="26" y="42"/>
                </a:lnTo>
                <a:lnTo>
                  <a:pt x="26" y="42"/>
                </a:lnTo>
                <a:lnTo>
                  <a:pt x="26" y="46"/>
                </a:lnTo>
                <a:lnTo>
                  <a:pt x="30" y="46"/>
                </a:lnTo>
                <a:lnTo>
                  <a:pt x="32" y="46"/>
                </a:lnTo>
                <a:lnTo>
                  <a:pt x="34" y="46"/>
                </a:lnTo>
                <a:lnTo>
                  <a:pt x="34" y="46"/>
                </a:lnTo>
                <a:lnTo>
                  <a:pt x="37" y="50"/>
                </a:lnTo>
                <a:lnTo>
                  <a:pt x="41" y="51"/>
                </a:lnTo>
                <a:lnTo>
                  <a:pt x="41" y="53"/>
                </a:lnTo>
                <a:lnTo>
                  <a:pt x="41" y="53"/>
                </a:lnTo>
                <a:lnTo>
                  <a:pt x="41" y="53"/>
                </a:lnTo>
                <a:lnTo>
                  <a:pt x="41" y="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95" name="Freeform 93">
            <a:extLst>
              <a:ext uri="{FF2B5EF4-FFF2-40B4-BE49-F238E27FC236}">
                <a16:creationId xmlns:a16="http://schemas.microsoft.com/office/drawing/2014/main" id="{AEECB768-2A00-0445-9B11-46705A40D1FD}"/>
              </a:ext>
            </a:extLst>
          </p:cNvPr>
          <p:cNvSpPr>
            <a:spLocks/>
          </p:cNvSpPr>
          <p:nvPr userDrawn="1"/>
        </p:nvSpPr>
        <p:spPr bwMode="auto">
          <a:xfrm>
            <a:off x="1962568" y="2521647"/>
            <a:ext cx="42912" cy="47632"/>
          </a:xfrm>
          <a:custGeom>
            <a:avLst/>
            <a:gdLst>
              <a:gd name="T0" fmla="*/ 19 w 23"/>
              <a:gd name="T1" fmla="*/ 27 h 30"/>
              <a:gd name="T2" fmla="*/ 19 w 23"/>
              <a:gd name="T3" fmla="*/ 27 h 30"/>
              <a:gd name="T4" fmla="*/ 19 w 23"/>
              <a:gd name="T5" fmla="*/ 27 h 30"/>
              <a:gd name="T6" fmla="*/ 19 w 23"/>
              <a:gd name="T7" fmla="*/ 27 h 30"/>
              <a:gd name="T8" fmla="*/ 23 w 23"/>
              <a:gd name="T9" fmla="*/ 23 h 30"/>
              <a:gd name="T10" fmla="*/ 23 w 23"/>
              <a:gd name="T11" fmla="*/ 23 h 30"/>
              <a:gd name="T12" fmla="*/ 23 w 23"/>
              <a:gd name="T13" fmla="*/ 21 h 30"/>
              <a:gd name="T14" fmla="*/ 21 w 23"/>
              <a:gd name="T15" fmla="*/ 21 h 30"/>
              <a:gd name="T16" fmla="*/ 19 w 23"/>
              <a:gd name="T17" fmla="*/ 21 h 30"/>
              <a:gd name="T18" fmla="*/ 19 w 23"/>
              <a:gd name="T19" fmla="*/ 19 h 30"/>
              <a:gd name="T20" fmla="*/ 19 w 23"/>
              <a:gd name="T21" fmla="*/ 19 h 30"/>
              <a:gd name="T22" fmla="*/ 19 w 23"/>
              <a:gd name="T23" fmla="*/ 17 h 30"/>
              <a:gd name="T24" fmla="*/ 19 w 23"/>
              <a:gd name="T25" fmla="*/ 15 h 30"/>
              <a:gd name="T26" fmla="*/ 21 w 23"/>
              <a:gd name="T27" fmla="*/ 8 h 30"/>
              <a:gd name="T28" fmla="*/ 21 w 23"/>
              <a:gd name="T29" fmla="*/ 8 h 30"/>
              <a:gd name="T30" fmla="*/ 23 w 23"/>
              <a:gd name="T31" fmla="*/ 8 h 30"/>
              <a:gd name="T32" fmla="*/ 23 w 23"/>
              <a:gd name="T33" fmla="*/ 4 h 30"/>
              <a:gd name="T34" fmla="*/ 23 w 23"/>
              <a:gd name="T35" fmla="*/ 4 h 30"/>
              <a:gd name="T36" fmla="*/ 17 w 23"/>
              <a:gd name="T37" fmla="*/ 2 h 30"/>
              <a:gd name="T38" fmla="*/ 13 w 23"/>
              <a:gd name="T39" fmla="*/ 0 h 30"/>
              <a:gd name="T40" fmla="*/ 10 w 23"/>
              <a:gd name="T41" fmla="*/ 0 h 30"/>
              <a:gd name="T42" fmla="*/ 4 w 23"/>
              <a:gd name="T43" fmla="*/ 0 h 30"/>
              <a:gd name="T44" fmla="*/ 4 w 23"/>
              <a:gd name="T45" fmla="*/ 0 h 30"/>
              <a:gd name="T46" fmla="*/ 4 w 23"/>
              <a:gd name="T47" fmla="*/ 4 h 30"/>
              <a:gd name="T48" fmla="*/ 4 w 23"/>
              <a:gd name="T49" fmla="*/ 4 h 30"/>
              <a:gd name="T50" fmla="*/ 8 w 23"/>
              <a:gd name="T51" fmla="*/ 12 h 30"/>
              <a:gd name="T52" fmla="*/ 10 w 23"/>
              <a:gd name="T53" fmla="*/ 15 h 30"/>
              <a:gd name="T54" fmla="*/ 11 w 23"/>
              <a:gd name="T55" fmla="*/ 17 h 30"/>
              <a:gd name="T56" fmla="*/ 11 w 23"/>
              <a:gd name="T57" fmla="*/ 17 h 30"/>
              <a:gd name="T58" fmla="*/ 10 w 23"/>
              <a:gd name="T59" fmla="*/ 21 h 30"/>
              <a:gd name="T60" fmla="*/ 6 w 23"/>
              <a:gd name="T61" fmla="*/ 25 h 30"/>
              <a:gd name="T62" fmla="*/ 4 w 23"/>
              <a:gd name="T63" fmla="*/ 25 h 30"/>
              <a:gd name="T64" fmla="*/ 0 w 23"/>
              <a:gd name="T65" fmla="*/ 27 h 30"/>
              <a:gd name="T66" fmla="*/ 0 w 23"/>
              <a:gd name="T67" fmla="*/ 27 h 30"/>
              <a:gd name="T68" fmla="*/ 0 w 23"/>
              <a:gd name="T69" fmla="*/ 27 h 30"/>
              <a:gd name="T70" fmla="*/ 2 w 23"/>
              <a:gd name="T71" fmla="*/ 29 h 30"/>
              <a:gd name="T72" fmla="*/ 6 w 23"/>
              <a:gd name="T73" fmla="*/ 30 h 30"/>
              <a:gd name="T74" fmla="*/ 8 w 23"/>
              <a:gd name="T75" fmla="*/ 30 h 30"/>
              <a:gd name="T76" fmla="*/ 8 w 23"/>
              <a:gd name="T77" fmla="*/ 30 h 30"/>
              <a:gd name="T78" fmla="*/ 13 w 23"/>
              <a:gd name="T79" fmla="*/ 29 h 30"/>
              <a:gd name="T80" fmla="*/ 19 w 23"/>
              <a:gd name="T81" fmla="*/ 27 h 30"/>
              <a:gd name="T82" fmla="*/ 19 w 23"/>
              <a:gd name="T83" fmla="*/ 27 h 30"/>
              <a:gd name="T84" fmla="*/ 19 w 23"/>
              <a:gd name="T85" fmla="*/ 27 h 30"/>
              <a:gd name="T86" fmla="*/ 19 w 23"/>
              <a:gd name="T87" fmla="*/ 2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" h="30">
                <a:moveTo>
                  <a:pt x="19" y="27"/>
                </a:move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23" y="23"/>
                </a:lnTo>
                <a:lnTo>
                  <a:pt x="23" y="23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9" y="19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21" y="8"/>
                </a:lnTo>
                <a:lnTo>
                  <a:pt x="21" y="8"/>
                </a:lnTo>
                <a:lnTo>
                  <a:pt x="23" y="8"/>
                </a:lnTo>
                <a:lnTo>
                  <a:pt x="23" y="4"/>
                </a:lnTo>
                <a:lnTo>
                  <a:pt x="23" y="4"/>
                </a:lnTo>
                <a:lnTo>
                  <a:pt x="17" y="2"/>
                </a:lnTo>
                <a:lnTo>
                  <a:pt x="13" y="0"/>
                </a:lnTo>
                <a:lnTo>
                  <a:pt x="10" y="0"/>
                </a:lnTo>
                <a:lnTo>
                  <a:pt x="4" y="0"/>
                </a:lnTo>
                <a:lnTo>
                  <a:pt x="4" y="0"/>
                </a:lnTo>
                <a:lnTo>
                  <a:pt x="4" y="4"/>
                </a:lnTo>
                <a:lnTo>
                  <a:pt x="4" y="4"/>
                </a:lnTo>
                <a:lnTo>
                  <a:pt x="8" y="12"/>
                </a:lnTo>
                <a:lnTo>
                  <a:pt x="10" y="15"/>
                </a:lnTo>
                <a:lnTo>
                  <a:pt x="11" y="17"/>
                </a:lnTo>
                <a:lnTo>
                  <a:pt x="11" y="17"/>
                </a:lnTo>
                <a:lnTo>
                  <a:pt x="10" y="21"/>
                </a:lnTo>
                <a:lnTo>
                  <a:pt x="6" y="25"/>
                </a:lnTo>
                <a:lnTo>
                  <a:pt x="4" y="25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2" y="29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3" y="29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96" name="Freeform 94">
            <a:extLst>
              <a:ext uri="{FF2B5EF4-FFF2-40B4-BE49-F238E27FC236}">
                <a16:creationId xmlns:a16="http://schemas.microsoft.com/office/drawing/2014/main" id="{C0169C77-2301-1C42-94D7-EB1C4A80A585}"/>
              </a:ext>
            </a:extLst>
          </p:cNvPr>
          <p:cNvSpPr>
            <a:spLocks/>
          </p:cNvSpPr>
          <p:nvPr userDrawn="1"/>
        </p:nvSpPr>
        <p:spPr bwMode="auto">
          <a:xfrm>
            <a:off x="1962568" y="2521647"/>
            <a:ext cx="42912" cy="47632"/>
          </a:xfrm>
          <a:custGeom>
            <a:avLst/>
            <a:gdLst>
              <a:gd name="T0" fmla="*/ 19 w 23"/>
              <a:gd name="T1" fmla="*/ 27 h 30"/>
              <a:gd name="T2" fmla="*/ 19 w 23"/>
              <a:gd name="T3" fmla="*/ 27 h 30"/>
              <a:gd name="T4" fmla="*/ 19 w 23"/>
              <a:gd name="T5" fmla="*/ 27 h 30"/>
              <a:gd name="T6" fmla="*/ 19 w 23"/>
              <a:gd name="T7" fmla="*/ 27 h 30"/>
              <a:gd name="T8" fmla="*/ 23 w 23"/>
              <a:gd name="T9" fmla="*/ 23 h 30"/>
              <a:gd name="T10" fmla="*/ 23 w 23"/>
              <a:gd name="T11" fmla="*/ 23 h 30"/>
              <a:gd name="T12" fmla="*/ 23 w 23"/>
              <a:gd name="T13" fmla="*/ 21 h 30"/>
              <a:gd name="T14" fmla="*/ 21 w 23"/>
              <a:gd name="T15" fmla="*/ 21 h 30"/>
              <a:gd name="T16" fmla="*/ 19 w 23"/>
              <a:gd name="T17" fmla="*/ 21 h 30"/>
              <a:gd name="T18" fmla="*/ 19 w 23"/>
              <a:gd name="T19" fmla="*/ 19 h 30"/>
              <a:gd name="T20" fmla="*/ 19 w 23"/>
              <a:gd name="T21" fmla="*/ 19 h 30"/>
              <a:gd name="T22" fmla="*/ 19 w 23"/>
              <a:gd name="T23" fmla="*/ 17 h 30"/>
              <a:gd name="T24" fmla="*/ 19 w 23"/>
              <a:gd name="T25" fmla="*/ 15 h 30"/>
              <a:gd name="T26" fmla="*/ 21 w 23"/>
              <a:gd name="T27" fmla="*/ 8 h 30"/>
              <a:gd name="T28" fmla="*/ 21 w 23"/>
              <a:gd name="T29" fmla="*/ 8 h 30"/>
              <a:gd name="T30" fmla="*/ 23 w 23"/>
              <a:gd name="T31" fmla="*/ 8 h 30"/>
              <a:gd name="T32" fmla="*/ 23 w 23"/>
              <a:gd name="T33" fmla="*/ 4 h 30"/>
              <a:gd name="T34" fmla="*/ 23 w 23"/>
              <a:gd name="T35" fmla="*/ 4 h 30"/>
              <a:gd name="T36" fmla="*/ 17 w 23"/>
              <a:gd name="T37" fmla="*/ 2 h 30"/>
              <a:gd name="T38" fmla="*/ 13 w 23"/>
              <a:gd name="T39" fmla="*/ 0 h 30"/>
              <a:gd name="T40" fmla="*/ 10 w 23"/>
              <a:gd name="T41" fmla="*/ 0 h 30"/>
              <a:gd name="T42" fmla="*/ 4 w 23"/>
              <a:gd name="T43" fmla="*/ 0 h 30"/>
              <a:gd name="T44" fmla="*/ 4 w 23"/>
              <a:gd name="T45" fmla="*/ 0 h 30"/>
              <a:gd name="T46" fmla="*/ 4 w 23"/>
              <a:gd name="T47" fmla="*/ 4 h 30"/>
              <a:gd name="T48" fmla="*/ 4 w 23"/>
              <a:gd name="T49" fmla="*/ 4 h 30"/>
              <a:gd name="T50" fmla="*/ 8 w 23"/>
              <a:gd name="T51" fmla="*/ 12 h 30"/>
              <a:gd name="T52" fmla="*/ 10 w 23"/>
              <a:gd name="T53" fmla="*/ 15 h 30"/>
              <a:gd name="T54" fmla="*/ 11 w 23"/>
              <a:gd name="T55" fmla="*/ 17 h 30"/>
              <a:gd name="T56" fmla="*/ 11 w 23"/>
              <a:gd name="T57" fmla="*/ 17 h 30"/>
              <a:gd name="T58" fmla="*/ 10 w 23"/>
              <a:gd name="T59" fmla="*/ 21 h 30"/>
              <a:gd name="T60" fmla="*/ 6 w 23"/>
              <a:gd name="T61" fmla="*/ 25 h 30"/>
              <a:gd name="T62" fmla="*/ 4 w 23"/>
              <a:gd name="T63" fmla="*/ 25 h 30"/>
              <a:gd name="T64" fmla="*/ 0 w 23"/>
              <a:gd name="T65" fmla="*/ 27 h 30"/>
              <a:gd name="T66" fmla="*/ 0 w 23"/>
              <a:gd name="T67" fmla="*/ 27 h 30"/>
              <a:gd name="T68" fmla="*/ 0 w 23"/>
              <a:gd name="T69" fmla="*/ 27 h 30"/>
              <a:gd name="T70" fmla="*/ 2 w 23"/>
              <a:gd name="T71" fmla="*/ 29 h 30"/>
              <a:gd name="T72" fmla="*/ 6 w 23"/>
              <a:gd name="T73" fmla="*/ 30 h 30"/>
              <a:gd name="T74" fmla="*/ 8 w 23"/>
              <a:gd name="T75" fmla="*/ 30 h 30"/>
              <a:gd name="T76" fmla="*/ 8 w 23"/>
              <a:gd name="T77" fmla="*/ 30 h 30"/>
              <a:gd name="T78" fmla="*/ 13 w 23"/>
              <a:gd name="T79" fmla="*/ 29 h 30"/>
              <a:gd name="T80" fmla="*/ 19 w 23"/>
              <a:gd name="T81" fmla="*/ 27 h 30"/>
              <a:gd name="T82" fmla="*/ 19 w 23"/>
              <a:gd name="T83" fmla="*/ 27 h 30"/>
              <a:gd name="T84" fmla="*/ 19 w 23"/>
              <a:gd name="T85" fmla="*/ 27 h 30"/>
              <a:gd name="T86" fmla="*/ 19 w 23"/>
              <a:gd name="T87" fmla="*/ 2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" h="30">
                <a:moveTo>
                  <a:pt x="19" y="27"/>
                </a:move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23" y="23"/>
                </a:lnTo>
                <a:lnTo>
                  <a:pt x="23" y="23"/>
                </a:lnTo>
                <a:lnTo>
                  <a:pt x="23" y="21"/>
                </a:lnTo>
                <a:lnTo>
                  <a:pt x="21" y="21"/>
                </a:lnTo>
                <a:lnTo>
                  <a:pt x="19" y="21"/>
                </a:lnTo>
                <a:lnTo>
                  <a:pt x="19" y="19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21" y="8"/>
                </a:lnTo>
                <a:lnTo>
                  <a:pt x="21" y="8"/>
                </a:lnTo>
                <a:lnTo>
                  <a:pt x="23" y="8"/>
                </a:lnTo>
                <a:lnTo>
                  <a:pt x="23" y="4"/>
                </a:lnTo>
                <a:lnTo>
                  <a:pt x="23" y="4"/>
                </a:lnTo>
                <a:lnTo>
                  <a:pt x="17" y="2"/>
                </a:lnTo>
                <a:lnTo>
                  <a:pt x="13" y="0"/>
                </a:lnTo>
                <a:lnTo>
                  <a:pt x="10" y="0"/>
                </a:lnTo>
                <a:lnTo>
                  <a:pt x="4" y="0"/>
                </a:lnTo>
                <a:lnTo>
                  <a:pt x="4" y="0"/>
                </a:lnTo>
                <a:lnTo>
                  <a:pt x="4" y="4"/>
                </a:lnTo>
                <a:lnTo>
                  <a:pt x="4" y="4"/>
                </a:lnTo>
                <a:lnTo>
                  <a:pt x="8" y="12"/>
                </a:lnTo>
                <a:lnTo>
                  <a:pt x="10" y="15"/>
                </a:lnTo>
                <a:lnTo>
                  <a:pt x="11" y="17"/>
                </a:lnTo>
                <a:lnTo>
                  <a:pt x="11" y="17"/>
                </a:lnTo>
                <a:lnTo>
                  <a:pt x="10" y="21"/>
                </a:lnTo>
                <a:lnTo>
                  <a:pt x="6" y="25"/>
                </a:lnTo>
                <a:lnTo>
                  <a:pt x="4" y="25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2" y="29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13" y="29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97" name="Freeform 95">
            <a:extLst>
              <a:ext uri="{FF2B5EF4-FFF2-40B4-BE49-F238E27FC236}">
                <a16:creationId xmlns:a16="http://schemas.microsoft.com/office/drawing/2014/main" id="{AFDAA27F-2020-7B44-8617-340DA12B42CD}"/>
              </a:ext>
            </a:extLst>
          </p:cNvPr>
          <p:cNvSpPr>
            <a:spLocks/>
          </p:cNvSpPr>
          <p:nvPr userDrawn="1"/>
        </p:nvSpPr>
        <p:spPr bwMode="auto">
          <a:xfrm>
            <a:off x="2029735" y="2831247"/>
            <a:ext cx="74628" cy="47632"/>
          </a:xfrm>
          <a:custGeom>
            <a:avLst/>
            <a:gdLst>
              <a:gd name="T0" fmla="*/ 0 w 40"/>
              <a:gd name="T1" fmla="*/ 2 h 30"/>
              <a:gd name="T2" fmla="*/ 0 w 40"/>
              <a:gd name="T3" fmla="*/ 15 h 30"/>
              <a:gd name="T4" fmla="*/ 0 w 40"/>
              <a:gd name="T5" fmla="*/ 27 h 30"/>
              <a:gd name="T6" fmla="*/ 10 w 40"/>
              <a:gd name="T7" fmla="*/ 30 h 30"/>
              <a:gd name="T8" fmla="*/ 23 w 40"/>
              <a:gd name="T9" fmla="*/ 27 h 30"/>
              <a:gd name="T10" fmla="*/ 28 w 40"/>
              <a:gd name="T11" fmla="*/ 21 h 30"/>
              <a:gd name="T12" fmla="*/ 28 w 40"/>
              <a:gd name="T13" fmla="*/ 11 h 30"/>
              <a:gd name="T14" fmla="*/ 40 w 40"/>
              <a:gd name="T15" fmla="*/ 6 h 30"/>
              <a:gd name="T16" fmla="*/ 34 w 40"/>
              <a:gd name="T17" fmla="*/ 0 h 30"/>
              <a:gd name="T18" fmla="*/ 27 w 40"/>
              <a:gd name="T19" fmla="*/ 0 h 30"/>
              <a:gd name="T20" fmla="*/ 0 w 40"/>
              <a:gd name="T21" fmla="*/ 2 h 30"/>
              <a:gd name="T22" fmla="*/ 0 w 40"/>
              <a:gd name="T23" fmla="*/ 2 h 30"/>
              <a:gd name="T24" fmla="*/ 0 w 40"/>
              <a:gd name="T25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" h="30">
                <a:moveTo>
                  <a:pt x="0" y="2"/>
                </a:moveTo>
                <a:lnTo>
                  <a:pt x="0" y="15"/>
                </a:lnTo>
                <a:lnTo>
                  <a:pt x="0" y="27"/>
                </a:lnTo>
                <a:lnTo>
                  <a:pt x="10" y="30"/>
                </a:lnTo>
                <a:lnTo>
                  <a:pt x="23" y="27"/>
                </a:lnTo>
                <a:lnTo>
                  <a:pt x="28" y="21"/>
                </a:lnTo>
                <a:lnTo>
                  <a:pt x="28" y="11"/>
                </a:lnTo>
                <a:lnTo>
                  <a:pt x="40" y="6"/>
                </a:lnTo>
                <a:lnTo>
                  <a:pt x="34" y="0"/>
                </a:lnTo>
                <a:lnTo>
                  <a:pt x="27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98" name="Freeform 96">
            <a:extLst>
              <a:ext uri="{FF2B5EF4-FFF2-40B4-BE49-F238E27FC236}">
                <a16:creationId xmlns:a16="http://schemas.microsoft.com/office/drawing/2014/main" id="{D2DEE00F-80FD-B146-B6AA-AF0D9791BFE1}"/>
              </a:ext>
            </a:extLst>
          </p:cNvPr>
          <p:cNvSpPr>
            <a:spLocks/>
          </p:cNvSpPr>
          <p:nvPr userDrawn="1"/>
        </p:nvSpPr>
        <p:spPr bwMode="auto">
          <a:xfrm>
            <a:off x="2029735" y="2831247"/>
            <a:ext cx="74628" cy="47632"/>
          </a:xfrm>
          <a:custGeom>
            <a:avLst/>
            <a:gdLst>
              <a:gd name="T0" fmla="*/ 0 w 40"/>
              <a:gd name="T1" fmla="*/ 2 h 30"/>
              <a:gd name="T2" fmla="*/ 0 w 40"/>
              <a:gd name="T3" fmla="*/ 15 h 30"/>
              <a:gd name="T4" fmla="*/ 0 w 40"/>
              <a:gd name="T5" fmla="*/ 27 h 30"/>
              <a:gd name="T6" fmla="*/ 10 w 40"/>
              <a:gd name="T7" fmla="*/ 30 h 30"/>
              <a:gd name="T8" fmla="*/ 23 w 40"/>
              <a:gd name="T9" fmla="*/ 27 h 30"/>
              <a:gd name="T10" fmla="*/ 28 w 40"/>
              <a:gd name="T11" fmla="*/ 21 h 30"/>
              <a:gd name="T12" fmla="*/ 28 w 40"/>
              <a:gd name="T13" fmla="*/ 11 h 30"/>
              <a:gd name="T14" fmla="*/ 40 w 40"/>
              <a:gd name="T15" fmla="*/ 6 h 30"/>
              <a:gd name="T16" fmla="*/ 34 w 40"/>
              <a:gd name="T17" fmla="*/ 0 h 30"/>
              <a:gd name="T18" fmla="*/ 27 w 40"/>
              <a:gd name="T19" fmla="*/ 0 h 30"/>
              <a:gd name="T20" fmla="*/ 0 w 40"/>
              <a:gd name="T21" fmla="*/ 2 h 30"/>
              <a:gd name="T22" fmla="*/ 0 w 40"/>
              <a:gd name="T23" fmla="*/ 2 h 30"/>
              <a:gd name="T24" fmla="*/ 0 w 40"/>
              <a:gd name="T25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" h="30">
                <a:moveTo>
                  <a:pt x="0" y="2"/>
                </a:moveTo>
                <a:lnTo>
                  <a:pt x="0" y="15"/>
                </a:lnTo>
                <a:lnTo>
                  <a:pt x="0" y="27"/>
                </a:lnTo>
                <a:lnTo>
                  <a:pt x="10" y="30"/>
                </a:lnTo>
                <a:lnTo>
                  <a:pt x="23" y="27"/>
                </a:lnTo>
                <a:lnTo>
                  <a:pt x="28" y="21"/>
                </a:lnTo>
                <a:lnTo>
                  <a:pt x="28" y="11"/>
                </a:lnTo>
                <a:lnTo>
                  <a:pt x="40" y="6"/>
                </a:lnTo>
                <a:lnTo>
                  <a:pt x="34" y="0"/>
                </a:lnTo>
                <a:lnTo>
                  <a:pt x="27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99" name="Freeform 97">
            <a:extLst>
              <a:ext uri="{FF2B5EF4-FFF2-40B4-BE49-F238E27FC236}">
                <a16:creationId xmlns:a16="http://schemas.microsoft.com/office/drawing/2014/main" id="{36BE8523-8407-0F41-956F-25937E55DC49}"/>
              </a:ext>
            </a:extLst>
          </p:cNvPr>
          <p:cNvSpPr>
            <a:spLocks/>
          </p:cNvSpPr>
          <p:nvPr userDrawn="1"/>
        </p:nvSpPr>
        <p:spPr bwMode="auto">
          <a:xfrm>
            <a:off x="1994289" y="2693118"/>
            <a:ext cx="173511" cy="80975"/>
          </a:xfrm>
          <a:custGeom>
            <a:avLst/>
            <a:gdLst>
              <a:gd name="T0" fmla="*/ 55 w 93"/>
              <a:gd name="T1" fmla="*/ 9 h 51"/>
              <a:gd name="T2" fmla="*/ 38 w 93"/>
              <a:gd name="T3" fmla="*/ 0 h 51"/>
              <a:gd name="T4" fmla="*/ 30 w 93"/>
              <a:gd name="T5" fmla="*/ 0 h 51"/>
              <a:gd name="T6" fmla="*/ 12 w 93"/>
              <a:gd name="T7" fmla="*/ 9 h 51"/>
              <a:gd name="T8" fmla="*/ 0 w 93"/>
              <a:gd name="T9" fmla="*/ 9 h 51"/>
              <a:gd name="T10" fmla="*/ 2 w 93"/>
              <a:gd name="T11" fmla="*/ 27 h 51"/>
              <a:gd name="T12" fmla="*/ 25 w 93"/>
              <a:gd name="T13" fmla="*/ 51 h 51"/>
              <a:gd name="T14" fmla="*/ 34 w 93"/>
              <a:gd name="T15" fmla="*/ 51 h 51"/>
              <a:gd name="T16" fmla="*/ 42 w 93"/>
              <a:gd name="T17" fmla="*/ 45 h 51"/>
              <a:gd name="T18" fmla="*/ 49 w 93"/>
              <a:gd name="T19" fmla="*/ 45 h 51"/>
              <a:gd name="T20" fmla="*/ 59 w 93"/>
              <a:gd name="T21" fmla="*/ 45 h 51"/>
              <a:gd name="T22" fmla="*/ 64 w 93"/>
              <a:gd name="T23" fmla="*/ 45 h 51"/>
              <a:gd name="T24" fmla="*/ 74 w 93"/>
              <a:gd name="T25" fmla="*/ 45 h 51"/>
              <a:gd name="T26" fmla="*/ 83 w 93"/>
              <a:gd name="T27" fmla="*/ 34 h 51"/>
              <a:gd name="T28" fmla="*/ 93 w 93"/>
              <a:gd name="T29" fmla="*/ 30 h 51"/>
              <a:gd name="T30" fmla="*/ 85 w 93"/>
              <a:gd name="T31" fmla="*/ 23 h 51"/>
              <a:gd name="T32" fmla="*/ 76 w 93"/>
              <a:gd name="T33" fmla="*/ 23 h 51"/>
              <a:gd name="T34" fmla="*/ 76 w 93"/>
              <a:gd name="T35" fmla="*/ 15 h 51"/>
              <a:gd name="T36" fmla="*/ 64 w 93"/>
              <a:gd name="T37" fmla="*/ 9 h 51"/>
              <a:gd name="T38" fmla="*/ 64 w 93"/>
              <a:gd name="T39" fmla="*/ 17 h 51"/>
              <a:gd name="T40" fmla="*/ 55 w 93"/>
              <a:gd name="T41" fmla="*/ 9 h 51"/>
              <a:gd name="T42" fmla="*/ 55 w 93"/>
              <a:gd name="T43" fmla="*/ 9 h 51"/>
              <a:gd name="T44" fmla="*/ 55 w 93"/>
              <a:gd name="T45" fmla="*/ 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" h="51">
                <a:moveTo>
                  <a:pt x="55" y="9"/>
                </a:moveTo>
                <a:lnTo>
                  <a:pt x="38" y="0"/>
                </a:lnTo>
                <a:lnTo>
                  <a:pt x="30" y="0"/>
                </a:lnTo>
                <a:lnTo>
                  <a:pt x="12" y="9"/>
                </a:lnTo>
                <a:lnTo>
                  <a:pt x="0" y="9"/>
                </a:lnTo>
                <a:lnTo>
                  <a:pt x="2" y="27"/>
                </a:lnTo>
                <a:lnTo>
                  <a:pt x="25" y="51"/>
                </a:lnTo>
                <a:lnTo>
                  <a:pt x="34" y="51"/>
                </a:lnTo>
                <a:lnTo>
                  <a:pt x="42" y="45"/>
                </a:lnTo>
                <a:lnTo>
                  <a:pt x="49" y="45"/>
                </a:lnTo>
                <a:lnTo>
                  <a:pt x="59" y="45"/>
                </a:lnTo>
                <a:lnTo>
                  <a:pt x="64" y="45"/>
                </a:lnTo>
                <a:lnTo>
                  <a:pt x="74" y="45"/>
                </a:lnTo>
                <a:lnTo>
                  <a:pt x="83" y="34"/>
                </a:lnTo>
                <a:lnTo>
                  <a:pt x="93" y="30"/>
                </a:lnTo>
                <a:lnTo>
                  <a:pt x="85" y="23"/>
                </a:lnTo>
                <a:lnTo>
                  <a:pt x="76" y="23"/>
                </a:lnTo>
                <a:lnTo>
                  <a:pt x="76" y="15"/>
                </a:lnTo>
                <a:lnTo>
                  <a:pt x="64" y="9"/>
                </a:lnTo>
                <a:lnTo>
                  <a:pt x="64" y="17"/>
                </a:lnTo>
                <a:lnTo>
                  <a:pt x="55" y="9"/>
                </a:lnTo>
                <a:lnTo>
                  <a:pt x="55" y="9"/>
                </a:lnTo>
                <a:lnTo>
                  <a:pt x="55" y="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00" name="Freeform 98">
            <a:extLst>
              <a:ext uri="{FF2B5EF4-FFF2-40B4-BE49-F238E27FC236}">
                <a16:creationId xmlns:a16="http://schemas.microsoft.com/office/drawing/2014/main" id="{03F87863-E552-6442-81F6-1710288D05F7}"/>
              </a:ext>
            </a:extLst>
          </p:cNvPr>
          <p:cNvSpPr>
            <a:spLocks/>
          </p:cNvSpPr>
          <p:nvPr userDrawn="1"/>
        </p:nvSpPr>
        <p:spPr bwMode="auto">
          <a:xfrm>
            <a:off x="1994289" y="2693118"/>
            <a:ext cx="173511" cy="80975"/>
          </a:xfrm>
          <a:custGeom>
            <a:avLst/>
            <a:gdLst>
              <a:gd name="T0" fmla="*/ 55 w 93"/>
              <a:gd name="T1" fmla="*/ 9 h 51"/>
              <a:gd name="T2" fmla="*/ 38 w 93"/>
              <a:gd name="T3" fmla="*/ 0 h 51"/>
              <a:gd name="T4" fmla="*/ 30 w 93"/>
              <a:gd name="T5" fmla="*/ 0 h 51"/>
              <a:gd name="T6" fmla="*/ 12 w 93"/>
              <a:gd name="T7" fmla="*/ 9 h 51"/>
              <a:gd name="T8" fmla="*/ 0 w 93"/>
              <a:gd name="T9" fmla="*/ 9 h 51"/>
              <a:gd name="T10" fmla="*/ 2 w 93"/>
              <a:gd name="T11" fmla="*/ 27 h 51"/>
              <a:gd name="T12" fmla="*/ 25 w 93"/>
              <a:gd name="T13" fmla="*/ 51 h 51"/>
              <a:gd name="T14" fmla="*/ 34 w 93"/>
              <a:gd name="T15" fmla="*/ 51 h 51"/>
              <a:gd name="T16" fmla="*/ 42 w 93"/>
              <a:gd name="T17" fmla="*/ 45 h 51"/>
              <a:gd name="T18" fmla="*/ 49 w 93"/>
              <a:gd name="T19" fmla="*/ 45 h 51"/>
              <a:gd name="T20" fmla="*/ 59 w 93"/>
              <a:gd name="T21" fmla="*/ 45 h 51"/>
              <a:gd name="T22" fmla="*/ 64 w 93"/>
              <a:gd name="T23" fmla="*/ 45 h 51"/>
              <a:gd name="T24" fmla="*/ 74 w 93"/>
              <a:gd name="T25" fmla="*/ 45 h 51"/>
              <a:gd name="T26" fmla="*/ 83 w 93"/>
              <a:gd name="T27" fmla="*/ 34 h 51"/>
              <a:gd name="T28" fmla="*/ 93 w 93"/>
              <a:gd name="T29" fmla="*/ 30 h 51"/>
              <a:gd name="T30" fmla="*/ 85 w 93"/>
              <a:gd name="T31" fmla="*/ 23 h 51"/>
              <a:gd name="T32" fmla="*/ 76 w 93"/>
              <a:gd name="T33" fmla="*/ 23 h 51"/>
              <a:gd name="T34" fmla="*/ 76 w 93"/>
              <a:gd name="T35" fmla="*/ 15 h 51"/>
              <a:gd name="T36" fmla="*/ 64 w 93"/>
              <a:gd name="T37" fmla="*/ 9 h 51"/>
              <a:gd name="T38" fmla="*/ 64 w 93"/>
              <a:gd name="T39" fmla="*/ 17 h 51"/>
              <a:gd name="T40" fmla="*/ 55 w 93"/>
              <a:gd name="T41" fmla="*/ 9 h 51"/>
              <a:gd name="T42" fmla="*/ 55 w 93"/>
              <a:gd name="T43" fmla="*/ 9 h 51"/>
              <a:gd name="T44" fmla="*/ 55 w 93"/>
              <a:gd name="T45" fmla="*/ 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" h="51">
                <a:moveTo>
                  <a:pt x="55" y="9"/>
                </a:moveTo>
                <a:lnTo>
                  <a:pt x="38" y="0"/>
                </a:lnTo>
                <a:lnTo>
                  <a:pt x="30" y="0"/>
                </a:lnTo>
                <a:lnTo>
                  <a:pt x="12" y="9"/>
                </a:lnTo>
                <a:lnTo>
                  <a:pt x="0" y="9"/>
                </a:lnTo>
                <a:lnTo>
                  <a:pt x="2" y="27"/>
                </a:lnTo>
                <a:lnTo>
                  <a:pt x="25" y="51"/>
                </a:lnTo>
                <a:lnTo>
                  <a:pt x="34" y="51"/>
                </a:lnTo>
                <a:lnTo>
                  <a:pt x="42" y="45"/>
                </a:lnTo>
                <a:lnTo>
                  <a:pt x="49" y="45"/>
                </a:lnTo>
                <a:lnTo>
                  <a:pt x="59" y="45"/>
                </a:lnTo>
                <a:lnTo>
                  <a:pt x="64" y="45"/>
                </a:lnTo>
                <a:lnTo>
                  <a:pt x="74" y="45"/>
                </a:lnTo>
                <a:lnTo>
                  <a:pt x="83" y="34"/>
                </a:lnTo>
                <a:lnTo>
                  <a:pt x="93" y="30"/>
                </a:lnTo>
                <a:lnTo>
                  <a:pt x="85" y="23"/>
                </a:lnTo>
                <a:lnTo>
                  <a:pt x="76" y="23"/>
                </a:lnTo>
                <a:lnTo>
                  <a:pt x="76" y="15"/>
                </a:lnTo>
                <a:lnTo>
                  <a:pt x="64" y="9"/>
                </a:lnTo>
                <a:lnTo>
                  <a:pt x="64" y="17"/>
                </a:lnTo>
                <a:lnTo>
                  <a:pt x="55" y="9"/>
                </a:lnTo>
                <a:lnTo>
                  <a:pt x="55" y="9"/>
                </a:lnTo>
                <a:lnTo>
                  <a:pt x="55" y="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01" name="Freeform 99">
            <a:extLst>
              <a:ext uri="{FF2B5EF4-FFF2-40B4-BE49-F238E27FC236}">
                <a16:creationId xmlns:a16="http://schemas.microsoft.com/office/drawing/2014/main" id="{1E84954F-A4AA-CB4D-96AB-04C2E8971516}"/>
              </a:ext>
            </a:extLst>
          </p:cNvPr>
          <p:cNvSpPr>
            <a:spLocks/>
          </p:cNvSpPr>
          <p:nvPr userDrawn="1"/>
        </p:nvSpPr>
        <p:spPr bwMode="auto">
          <a:xfrm>
            <a:off x="2033467" y="2843949"/>
            <a:ext cx="138063" cy="95263"/>
          </a:xfrm>
          <a:custGeom>
            <a:avLst/>
            <a:gdLst>
              <a:gd name="T0" fmla="*/ 74 w 74"/>
              <a:gd name="T1" fmla="*/ 32 h 60"/>
              <a:gd name="T2" fmla="*/ 70 w 74"/>
              <a:gd name="T3" fmla="*/ 13 h 60"/>
              <a:gd name="T4" fmla="*/ 59 w 74"/>
              <a:gd name="T5" fmla="*/ 13 h 60"/>
              <a:gd name="T6" fmla="*/ 51 w 74"/>
              <a:gd name="T7" fmla="*/ 13 h 60"/>
              <a:gd name="T8" fmla="*/ 38 w 74"/>
              <a:gd name="T9" fmla="*/ 0 h 60"/>
              <a:gd name="T10" fmla="*/ 26 w 74"/>
              <a:gd name="T11" fmla="*/ 5 h 60"/>
              <a:gd name="T12" fmla="*/ 26 w 74"/>
              <a:gd name="T13" fmla="*/ 13 h 60"/>
              <a:gd name="T14" fmla="*/ 21 w 74"/>
              <a:gd name="T15" fmla="*/ 19 h 60"/>
              <a:gd name="T16" fmla="*/ 8 w 74"/>
              <a:gd name="T17" fmla="*/ 22 h 60"/>
              <a:gd name="T18" fmla="*/ 0 w 74"/>
              <a:gd name="T19" fmla="*/ 22 h 60"/>
              <a:gd name="T20" fmla="*/ 0 w 74"/>
              <a:gd name="T21" fmla="*/ 30 h 60"/>
              <a:gd name="T22" fmla="*/ 2 w 74"/>
              <a:gd name="T23" fmla="*/ 34 h 60"/>
              <a:gd name="T24" fmla="*/ 8 w 74"/>
              <a:gd name="T25" fmla="*/ 28 h 60"/>
              <a:gd name="T26" fmla="*/ 13 w 74"/>
              <a:gd name="T27" fmla="*/ 28 h 60"/>
              <a:gd name="T28" fmla="*/ 17 w 74"/>
              <a:gd name="T29" fmla="*/ 39 h 60"/>
              <a:gd name="T30" fmla="*/ 17 w 74"/>
              <a:gd name="T31" fmla="*/ 47 h 60"/>
              <a:gd name="T32" fmla="*/ 26 w 74"/>
              <a:gd name="T33" fmla="*/ 56 h 60"/>
              <a:gd name="T34" fmla="*/ 32 w 74"/>
              <a:gd name="T35" fmla="*/ 58 h 60"/>
              <a:gd name="T36" fmla="*/ 38 w 74"/>
              <a:gd name="T37" fmla="*/ 60 h 60"/>
              <a:gd name="T38" fmla="*/ 43 w 74"/>
              <a:gd name="T39" fmla="*/ 60 h 60"/>
              <a:gd name="T40" fmla="*/ 34 w 74"/>
              <a:gd name="T41" fmla="*/ 51 h 60"/>
              <a:gd name="T42" fmla="*/ 30 w 74"/>
              <a:gd name="T43" fmla="*/ 34 h 60"/>
              <a:gd name="T44" fmla="*/ 30 w 74"/>
              <a:gd name="T45" fmla="*/ 28 h 60"/>
              <a:gd name="T46" fmla="*/ 42 w 74"/>
              <a:gd name="T47" fmla="*/ 28 h 60"/>
              <a:gd name="T48" fmla="*/ 66 w 74"/>
              <a:gd name="T49" fmla="*/ 28 h 60"/>
              <a:gd name="T50" fmla="*/ 72 w 74"/>
              <a:gd name="T51" fmla="*/ 34 h 60"/>
              <a:gd name="T52" fmla="*/ 74 w 74"/>
              <a:gd name="T53" fmla="*/ 32 h 60"/>
              <a:gd name="T54" fmla="*/ 74 w 74"/>
              <a:gd name="T55" fmla="*/ 32 h 60"/>
              <a:gd name="T56" fmla="*/ 74 w 74"/>
              <a:gd name="T57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4" h="60">
                <a:moveTo>
                  <a:pt x="74" y="32"/>
                </a:moveTo>
                <a:lnTo>
                  <a:pt x="70" y="13"/>
                </a:lnTo>
                <a:lnTo>
                  <a:pt x="59" y="13"/>
                </a:lnTo>
                <a:lnTo>
                  <a:pt x="51" y="13"/>
                </a:lnTo>
                <a:lnTo>
                  <a:pt x="38" y="0"/>
                </a:lnTo>
                <a:lnTo>
                  <a:pt x="26" y="5"/>
                </a:lnTo>
                <a:lnTo>
                  <a:pt x="26" y="13"/>
                </a:lnTo>
                <a:lnTo>
                  <a:pt x="21" y="19"/>
                </a:lnTo>
                <a:lnTo>
                  <a:pt x="8" y="22"/>
                </a:lnTo>
                <a:lnTo>
                  <a:pt x="0" y="22"/>
                </a:lnTo>
                <a:lnTo>
                  <a:pt x="0" y="30"/>
                </a:lnTo>
                <a:lnTo>
                  <a:pt x="2" y="34"/>
                </a:lnTo>
                <a:lnTo>
                  <a:pt x="8" y="28"/>
                </a:lnTo>
                <a:lnTo>
                  <a:pt x="13" y="28"/>
                </a:lnTo>
                <a:lnTo>
                  <a:pt x="17" y="39"/>
                </a:lnTo>
                <a:lnTo>
                  <a:pt x="17" y="47"/>
                </a:lnTo>
                <a:lnTo>
                  <a:pt x="26" y="56"/>
                </a:lnTo>
                <a:lnTo>
                  <a:pt x="32" y="58"/>
                </a:lnTo>
                <a:lnTo>
                  <a:pt x="38" y="60"/>
                </a:lnTo>
                <a:lnTo>
                  <a:pt x="43" y="60"/>
                </a:lnTo>
                <a:lnTo>
                  <a:pt x="34" y="51"/>
                </a:lnTo>
                <a:lnTo>
                  <a:pt x="30" y="34"/>
                </a:lnTo>
                <a:lnTo>
                  <a:pt x="30" y="28"/>
                </a:lnTo>
                <a:lnTo>
                  <a:pt x="42" y="28"/>
                </a:lnTo>
                <a:lnTo>
                  <a:pt x="66" y="28"/>
                </a:lnTo>
                <a:lnTo>
                  <a:pt x="72" y="34"/>
                </a:lnTo>
                <a:lnTo>
                  <a:pt x="74" y="32"/>
                </a:lnTo>
                <a:lnTo>
                  <a:pt x="74" y="32"/>
                </a:lnTo>
                <a:lnTo>
                  <a:pt x="74" y="3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02" name="Freeform 100">
            <a:extLst>
              <a:ext uri="{FF2B5EF4-FFF2-40B4-BE49-F238E27FC236}">
                <a16:creationId xmlns:a16="http://schemas.microsoft.com/office/drawing/2014/main" id="{39EA209C-13E0-9045-AD86-F8BB190982E3}"/>
              </a:ext>
            </a:extLst>
          </p:cNvPr>
          <p:cNvSpPr>
            <a:spLocks/>
          </p:cNvSpPr>
          <p:nvPr userDrawn="1"/>
        </p:nvSpPr>
        <p:spPr bwMode="auto">
          <a:xfrm>
            <a:off x="2033467" y="2843949"/>
            <a:ext cx="138063" cy="95263"/>
          </a:xfrm>
          <a:custGeom>
            <a:avLst/>
            <a:gdLst>
              <a:gd name="T0" fmla="*/ 74 w 74"/>
              <a:gd name="T1" fmla="*/ 32 h 60"/>
              <a:gd name="T2" fmla="*/ 70 w 74"/>
              <a:gd name="T3" fmla="*/ 13 h 60"/>
              <a:gd name="T4" fmla="*/ 59 w 74"/>
              <a:gd name="T5" fmla="*/ 13 h 60"/>
              <a:gd name="T6" fmla="*/ 51 w 74"/>
              <a:gd name="T7" fmla="*/ 13 h 60"/>
              <a:gd name="T8" fmla="*/ 38 w 74"/>
              <a:gd name="T9" fmla="*/ 0 h 60"/>
              <a:gd name="T10" fmla="*/ 26 w 74"/>
              <a:gd name="T11" fmla="*/ 5 h 60"/>
              <a:gd name="T12" fmla="*/ 26 w 74"/>
              <a:gd name="T13" fmla="*/ 13 h 60"/>
              <a:gd name="T14" fmla="*/ 21 w 74"/>
              <a:gd name="T15" fmla="*/ 19 h 60"/>
              <a:gd name="T16" fmla="*/ 8 w 74"/>
              <a:gd name="T17" fmla="*/ 22 h 60"/>
              <a:gd name="T18" fmla="*/ 0 w 74"/>
              <a:gd name="T19" fmla="*/ 22 h 60"/>
              <a:gd name="T20" fmla="*/ 0 w 74"/>
              <a:gd name="T21" fmla="*/ 30 h 60"/>
              <a:gd name="T22" fmla="*/ 2 w 74"/>
              <a:gd name="T23" fmla="*/ 34 h 60"/>
              <a:gd name="T24" fmla="*/ 8 w 74"/>
              <a:gd name="T25" fmla="*/ 28 h 60"/>
              <a:gd name="T26" fmla="*/ 13 w 74"/>
              <a:gd name="T27" fmla="*/ 28 h 60"/>
              <a:gd name="T28" fmla="*/ 17 w 74"/>
              <a:gd name="T29" fmla="*/ 39 h 60"/>
              <a:gd name="T30" fmla="*/ 17 w 74"/>
              <a:gd name="T31" fmla="*/ 47 h 60"/>
              <a:gd name="T32" fmla="*/ 26 w 74"/>
              <a:gd name="T33" fmla="*/ 56 h 60"/>
              <a:gd name="T34" fmla="*/ 32 w 74"/>
              <a:gd name="T35" fmla="*/ 58 h 60"/>
              <a:gd name="T36" fmla="*/ 38 w 74"/>
              <a:gd name="T37" fmla="*/ 60 h 60"/>
              <a:gd name="T38" fmla="*/ 43 w 74"/>
              <a:gd name="T39" fmla="*/ 60 h 60"/>
              <a:gd name="T40" fmla="*/ 34 w 74"/>
              <a:gd name="T41" fmla="*/ 51 h 60"/>
              <a:gd name="T42" fmla="*/ 30 w 74"/>
              <a:gd name="T43" fmla="*/ 34 h 60"/>
              <a:gd name="T44" fmla="*/ 30 w 74"/>
              <a:gd name="T45" fmla="*/ 28 h 60"/>
              <a:gd name="T46" fmla="*/ 42 w 74"/>
              <a:gd name="T47" fmla="*/ 28 h 60"/>
              <a:gd name="T48" fmla="*/ 66 w 74"/>
              <a:gd name="T49" fmla="*/ 28 h 60"/>
              <a:gd name="T50" fmla="*/ 72 w 74"/>
              <a:gd name="T51" fmla="*/ 34 h 60"/>
              <a:gd name="T52" fmla="*/ 74 w 74"/>
              <a:gd name="T53" fmla="*/ 32 h 60"/>
              <a:gd name="T54" fmla="*/ 74 w 74"/>
              <a:gd name="T55" fmla="*/ 32 h 60"/>
              <a:gd name="T56" fmla="*/ 74 w 74"/>
              <a:gd name="T57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4" h="60">
                <a:moveTo>
                  <a:pt x="74" y="32"/>
                </a:moveTo>
                <a:lnTo>
                  <a:pt x="70" y="13"/>
                </a:lnTo>
                <a:lnTo>
                  <a:pt x="59" y="13"/>
                </a:lnTo>
                <a:lnTo>
                  <a:pt x="51" y="13"/>
                </a:lnTo>
                <a:lnTo>
                  <a:pt x="38" y="0"/>
                </a:lnTo>
                <a:lnTo>
                  <a:pt x="26" y="5"/>
                </a:lnTo>
                <a:lnTo>
                  <a:pt x="26" y="13"/>
                </a:lnTo>
                <a:lnTo>
                  <a:pt x="21" y="19"/>
                </a:lnTo>
                <a:lnTo>
                  <a:pt x="8" y="22"/>
                </a:lnTo>
                <a:lnTo>
                  <a:pt x="0" y="22"/>
                </a:lnTo>
                <a:lnTo>
                  <a:pt x="0" y="30"/>
                </a:lnTo>
                <a:lnTo>
                  <a:pt x="2" y="34"/>
                </a:lnTo>
                <a:lnTo>
                  <a:pt x="8" y="28"/>
                </a:lnTo>
                <a:lnTo>
                  <a:pt x="13" y="28"/>
                </a:lnTo>
                <a:lnTo>
                  <a:pt x="17" y="39"/>
                </a:lnTo>
                <a:lnTo>
                  <a:pt x="17" y="47"/>
                </a:lnTo>
                <a:lnTo>
                  <a:pt x="26" y="56"/>
                </a:lnTo>
                <a:lnTo>
                  <a:pt x="32" y="58"/>
                </a:lnTo>
                <a:lnTo>
                  <a:pt x="38" y="60"/>
                </a:lnTo>
                <a:lnTo>
                  <a:pt x="43" y="60"/>
                </a:lnTo>
                <a:lnTo>
                  <a:pt x="34" y="51"/>
                </a:lnTo>
                <a:lnTo>
                  <a:pt x="30" y="34"/>
                </a:lnTo>
                <a:lnTo>
                  <a:pt x="30" y="28"/>
                </a:lnTo>
                <a:lnTo>
                  <a:pt x="42" y="28"/>
                </a:lnTo>
                <a:lnTo>
                  <a:pt x="66" y="28"/>
                </a:lnTo>
                <a:lnTo>
                  <a:pt x="72" y="34"/>
                </a:lnTo>
                <a:lnTo>
                  <a:pt x="74" y="32"/>
                </a:lnTo>
                <a:lnTo>
                  <a:pt x="74" y="32"/>
                </a:lnTo>
                <a:lnTo>
                  <a:pt x="74" y="3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03" name="Freeform 101">
            <a:extLst>
              <a:ext uri="{FF2B5EF4-FFF2-40B4-BE49-F238E27FC236}">
                <a16:creationId xmlns:a16="http://schemas.microsoft.com/office/drawing/2014/main" id="{55829701-1A8F-574E-A051-FF56D114BBF1}"/>
              </a:ext>
            </a:extLst>
          </p:cNvPr>
          <p:cNvSpPr>
            <a:spLocks/>
          </p:cNvSpPr>
          <p:nvPr userDrawn="1"/>
        </p:nvSpPr>
        <p:spPr bwMode="auto">
          <a:xfrm>
            <a:off x="1919661" y="2764562"/>
            <a:ext cx="194033" cy="80975"/>
          </a:xfrm>
          <a:custGeom>
            <a:avLst/>
            <a:gdLst>
              <a:gd name="T0" fmla="*/ 93 w 104"/>
              <a:gd name="T1" fmla="*/ 42 h 51"/>
              <a:gd name="T2" fmla="*/ 86 w 104"/>
              <a:gd name="T3" fmla="*/ 42 h 51"/>
              <a:gd name="T4" fmla="*/ 59 w 104"/>
              <a:gd name="T5" fmla="*/ 44 h 51"/>
              <a:gd name="T6" fmla="*/ 46 w 104"/>
              <a:gd name="T7" fmla="*/ 44 h 51"/>
              <a:gd name="T8" fmla="*/ 38 w 104"/>
              <a:gd name="T9" fmla="*/ 36 h 51"/>
              <a:gd name="T10" fmla="*/ 21 w 104"/>
              <a:gd name="T11" fmla="*/ 44 h 51"/>
              <a:gd name="T12" fmla="*/ 16 w 104"/>
              <a:gd name="T13" fmla="*/ 51 h 51"/>
              <a:gd name="T14" fmla="*/ 0 w 104"/>
              <a:gd name="T15" fmla="*/ 31 h 51"/>
              <a:gd name="T16" fmla="*/ 16 w 104"/>
              <a:gd name="T17" fmla="*/ 31 h 51"/>
              <a:gd name="T18" fmla="*/ 21 w 104"/>
              <a:gd name="T19" fmla="*/ 27 h 51"/>
              <a:gd name="T20" fmla="*/ 27 w 104"/>
              <a:gd name="T21" fmla="*/ 33 h 51"/>
              <a:gd name="T22" fmla="*/ 31 w 104"/>
              <a:gd name="T23" fmla="*/ 27 h 51"/>
              <a:gd name="T24" fmla="*/ 44 w 104"/>
              <a:gd name="T25" fmla="*/ 23 h 51"/>
              <a:gd name="T26" fmla="*/ 50 w 104"/>
              <a:gd name="T27" fmla="*/ 31 h 51"/>
              <a:gd name="T28" fmla="*/ 50 w 104"/>
              <a:gd name="T29" fmla="*/ 17 h 51"/>
              <a:gd name="T30" fmla="*/ 59 w 104"/>
              <a:gd name="T31" fmla="*/ 14 h 51"/>
              <a:gd name="T32" fmla="*/ 59 w 104"/>
              <a:gd name="T33" fmla="*/ 6 h 51"/>
              <a:gd name="T34" fmla="*/ 65 w 104"/>
              <a:gd name="T35" fmla="*/ 6 h 51"/>
              <a:gd name="T36" fmla="*/ 74 w 104"/>
              <a:gd name="T37" fmla="*/ 6 h 51"/>
              <a:gd name="T38" fmla="*/ 80 w 104"/>
              <a:gd name="T39" fmla="*/ 0 h 51"/>
              <a:gd name="T40" fmla="*/ 104 w 104"/>
              <a:gd name="T41" fmla="*/ 0 h 51"/>
              <a:gd name="T42" fmla="*/ 104 w 104"/>
              <a:gd name="T43" fmla="*/ 14 h 51"/>
              <a:gd name="T44" fmla="*/ 104 w 104"/>
              <a:gd name="T45" fmla="*/ 25 h 51"/>
              <a:gd name="T46" fmla="*/ 99 w 104"/>
              <a:gd name="T47" fmla="*/ 25 h 51"/>
              <a:gd name="T48" fmla="*/ 93 w 104"/>
              <a:gd name="T49" fmla="*/ 42 h 51"/>
              <a:gd name="T50" fmla="*/ 93 w 104"/>
              <a:gd name="T51" fmla="*/ 42 h 51"/>
              <a:gd name="T52" fmla="*/ 93 w 104"/>
              <a:gd name="T53" fmla="*/ 42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4" h="51">
                <a:moveTo>
                  <a:pt x="93" y="42"/>
                </a:moveTo>
                <a:lnTo>
                  <a:pt x="86" y="42"/>
                </a:lnTo>
                <a:lnTo>
                  <a:pt x="59" y="44"/>
                </a:lnTo>
                <a:lnTo>
                  <a:pt x="46" y="44"/>
                </a:lnTo>
                <a:lnTo>
                  <a:pt x="38" y="36"/>
                </a:lnTo>
                <a:lnTo>
                  <a:pt x="21" y="44"/>
                </a:lnTo>
                <a:lnTo>
                  <a:pt x="16" y="51"/>
                </a:lnTo>
                <a:lnTo>
                  <a:pt x="0" y="31"/>
                </a:lnTo>
                <a:lnTo>
                  <a:pt x="16" y="31"/>
                </a:lnTo>
                <a:lnTo>
                  <a:pt x="21" y="27"/>
                </a:lnTo>
                <a:lnTo>
                  <a:pt x="27" y="33"/>
                </a:lnTo>
                <a:lnTo>
                  <a:pt x="31" y="27"/>
                </a:lnTo>
                <a:lnTo>
                  <a:pt x="44" y="23"/>
                </a:lnTo>
                <a:lnTo>
                  <a:pt x="50" y="31"/>
                </a:lnTo>
                <a:lnTo>
                  <a:pt x="50" y="17"/>
                </a:lnTo>
                <a:lnTo>
                  <a:pt x="59" y="14"/>
                </a:lnTo>
                <a:lnTo>
                  <a:pt x="59" y="6"/>
                </a:lnTo>
                <a:lnTo>
                  <a:pt x="65" y="6"/>
                </a:lnTo>
                <a:lnTo>
                  <a:pt x="74" y="6"/>
                </a:lnTo>
                <a:lnTo>
                  <a:pt x="80" y="0"/>
                </a:lnTo>
                <a:lnTo>
                  <a:pt x="104" y="0"/>
                </a:lnTo>
                <a:lnTo>
                  <a:pt x="104" y="14"/>
                </a:lnTo>
                <a:lnTo>
                  <a:pt x="104" y="25"/>
                </a:lnTo>
                <a:lnTo>
                  <a:pt x="99" y="25"/>
                </a:lnTo>
                <a:lnTo>
                  <a:pt x="93" y="42"/>
                </a:lnTo>
                <a:lnTo>
                  <a:pt x="93" y="42"/>
                </a:lnTo>
                <a:lnTo>
                  <a:pt x="93" y="4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04" name="Freeform 102">
            <a:extLst>
              <a:ext uri="{FF2B5EF4-FFF2-40B4-BE49-F238E27FC236}">
                <a16:creationId xmlns:a16="http://schemas.microsoft.com/office/drawing/2014/main" id="{DC5876F9-2F10-884D-AFE9-21C68E4E8E10}"/>
              </a:ext>
            </a:extLst>
          </p:cNvPr>
          <p:cNvSpPr>
            <a:spLocks/>
          </p:cNvSpPr>
          <p:nvPr userDrawn="1"/>
        </p:nvSpPr>
        <p:spPr bwMode="auto">
          <a:xfrm>
            <a:off x="1919661" y="2764562"/>
            <a:ext cx="194033" cy="80975"/>
          </a:xfrm>
          <a:custGeom>
            <a:avLst/>
            <a:gdLst>
              <a:gd name="T0" fmla="*/ 93 w 104"/>
              <a:gd name="T1" fmla="*/ 42 h 51"/>
              <a:gd name="T2" fmla="*/ 86 w 104"/>
              <a:gd name="T3" fmla="*/ 42 h 51"/>
              <a:gd name="T4" fmla="*/ 59 w 104"/>
              <a:gd name="T5" fmla="*/ 44 h 51"/>
              <a:gd name="T6" fmla="*/ 46 w 104"/>
              <a:gd name="T7" fmla="*/ 44 h 51"/>
              <a:gd name="T8" fmla="*/ 38 w 104"/>
              <a:gd name="T9" fmla="*/ 36 h 51"/>
              <a:gd name="T10" fmla="*/ 21 w 104"/>
              <a:gd name="T11" fmla="*/ 44 h 51"/>
              <a:gd name="T12" fmla="*/ 16 w 104"/>
              <a:gd name="T13" fmla="*/ 51 h 51"/>
              <a:gd name="T14" fmla="*/ 0 w 104"/>
              <a:gd name="T15" fmla="*/ 31 h 51"/>
              <a:gd name="T16" fmla="*/ 16 w 104"/>
              <a:gd name="T17" fmla="*/ 31 h 51"/>
              <a:gd name="T18" fmla="*/ 21 w 104"/>
              <a:gd name="T19" fmla="*/ 27 h 51"/>
              <a:gd name="T20" fmla="*/ 27 w 104"/>
              <a:gd name="T21" fmla="*/ 33 h 51"/>
              <a:gd name="T22" fmla="*/ 31 w 104"/>
              <a:gd name="T23" fmla="*/ 27 h 51"/>
              <a:gd name="T24" fmla="*/ 44 w 104"/>
              <a:gd name="T25" fmla="*/ 23 h 51"/>
              <a:gd name="T26" fmla="*/ 50 w 104"/>
              <a:gd name="T27" fmla="*/ 31 h 51"/>
              <a:gd name="T28" fmla="*/ 50 w 104"/>
              <a:gd name="T29" fmla="*/ 17 h 51"/>
              <a:gd name="T30" fmla="*/ 59 w 104"/>
              <a:gd name="T31" fmla="*/ 14 h 51"/>
              <a:gd name="T32" fmla="*/ 59 w 104"/>
              <a:gd name="T33" fmla="*/ 6 h 51"/>
              <a:gd name="T34" fmla="*/ 65 w 104"/>
              <a:gd name="T35" fmla="*/ 6 h 51"/>
              <a:gd name="T36" fmla="*/ 74 w 104"/>
              <a:gd name="T37" fmla="*/ 6 h 51"/>
              <a:gd name="T38" fmla="*/ 80 w 104"/>
              <a:gd name="T39" fmla="*/ 0 h 51"/>
              <a:gd name="T40" fmla="*/ 104 w 104"/>
              <a:gd name="T41" fmla="*/ 0 h 51"/>
              <a:gd name="T42" fmla="*/ 104 w 104"/>
              <a:gd name="T43" fmla="*/ 14 h 51"/>
              <a:gd name="T44" fmla="*/ 104 w 104"/>
              <a:gd name="T45" fmla="*/ 25 h 51"/>
              <a:gd name="T46" fmla="*/ 99 w 104"/>
              <a:gd name="T47" fmla="*/ 25 h 51"/>
              <a:gd name="T48" fmla="*/ 93 w 104"/>
              <a:gd name="T49" fmla="*/ 42 h 51"/>
              <a:gd name="T50" fmla="*/ 93 w 104"/>
              <a:gd name="T51" fmla="*/ 42 h 51"/>
              <a:gd name="T52" fmla="*/ 93 w 104"/>
              <a:gd name="T53" fmla="*/ 42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4" h="51">
                <a:moveTo>
                  <a:pt x="93" y="42"/>
                </a:moveTo>
                <a:lnTo>
                  <a:pt x="86" y="42"/>
                </a:lnTo>
                <a:lnTo>
                  <a:pt x="59" y="44"/>
                </a:lnTo>
                <a:lnTo>
                  <a:pt x="46" y="44"/>
                </a:lnTo>
                <a:lnTo>
                  <a:pt x="38" y="36"/>
                </a:lnTo>
                <a:lnTo>
                  <a:pt x="21" y="44"/>
                </a:lnTo>
                <a:lnTo>
                  <a:pt x="16" y="51"/>
                </a:lnTo>
                <a:lnTo>
                  <a:pt x="0" y="31"/>
                </a:lnTo>
                <a:lnTo>
                  <a:pt x="16" y="31"/>
                </a:lnTo>
                <a:lnTo>
                  <a:pt x="21" y="27"/>
                </a:lnTo>
                <a:lnTo>
                  <a:pt x="27" y="33"/>
                </a:lnTo>
                <a:lnTo>
                  <a:pt x="31" y="27"/>
                </a:lnTo>
                <a:lnTo>
                  <a:pt x="44" y="23"/>
                </a:lnTo>
                <a:lnTo>
                  <a:pt x="50" y="31"/>
                </a:lnTo>
                <a:lnTo>
                  <a:pt x="50" y="17"/>
                </a:lnTo>
                <a:lnTo>
                  <a:pt x="59" y="14"/>
                </a:lnTo>
                <a:lnTo>
                  <a:pt x="59" y="6"/>
                </a:lnTo>
                <a:lnTo>
                  <a:pt x="65" y="6"/>
                </a:lnTo>
                <a:lnTo>
                  <a:pt x="74" y="6"/>
                </a:lnTo>
                <a:lnTo>
                  <a:pt x="80" y="0"/>
                </a:lnTo>
                <a:lnTo>
                  <a:pt x="104" y="0"/>
                </a:lnTo>
                <a:lnTo>
                  <a:pt x="104" y="14"/>
                </a:lnTo>
                <a:lnTo>
                  <a:pt x="104" y="25"/>
                </a:lnTo>
                <a:lnTo>
                  <a:pt x="99" y="25"/>
                </a:lnTo>
                <a:lnTo>
                  <a:pt x="93" y="42"/>
                </a:lnTo>
                <a:lnTo>
                  <a:pt x="93" y="42"/>
                </a:lnTo>
                <a:lnTo>
                  <a:pt x="93" y="4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05" name="Freeform 103">
            <a:extLst>
              <a:ext uri="{FF2B5EF4-FFF2-40B4-BE49-F238E27FC236}">
                <a16:creationId xmlns:a16="http://schemas.microsoft.com/office/drawing/2014/main" id="{ADE03E45-E61E-184F-940D-97C3E208914E}"/>
              </a:ext>
            </a:extLst>
          </p:cNvPr>
          <p:cNvSpPr>
            <a:spLocks/>
          </p:cNvSpPr>
          <p:nvPr userDrawn="1"/>
        </p:nvSpPr>
        <p:spPr bwMode="auto">
          <a:xfrm>
            <a:off x="2037199" y="2564517"/>
            <a:ext cx="261199" cy="195287"/>
          </a:xfrm>
          <a:custGeom>
            <a:avLst/>
            <a:gdLst>
              <a:gd name="T0" fmla="*/ 6 w 140"/>
              <a:gd name="T1" fmla="*/ 36 h 123"/>
              <a:gd name="T2" fmla="*/ 6 w 140"/>
              <a:gd name="T3" fmla="*/ 45 h 123"/>
              <a:gd name="T4" fmla="*/ 7 w 140"/>
              <a:gd name="T5" fmla="*/ 49 h 123"/>
              <a:gd name="T6" fmla="*/ 7 w 140"/>
              <a:gd name="T7" fmla="*/ 70 h 123"/>
              <a:gd name="T8" fmla="*/ 15 w 140"/>
              <a:gd name="T9" fmla="*/ 70 h 123"/>
              <a:gd name="T10" fmla="*/ 15 w 140"/>
              <a:gd name="T11" fmla="*/ 81 h 123"/>
              <a:gd name="T12" fmla="*/ 32 w 140"/>
              <a:gd name="T13" fmla="*/ 90 h 123"/>
              <a:gd name="T14" fmla="*/ 41 w 140"/>
              <a:gd name="T15" fmla="*/ 98 h 123"/>
              <a:gd name="T16" fmla="*/ 41 w 140"/>
              <a:gd name="T17" fmla="*/ 90 h 123"/>
              <a:gd name="T18" fmla="*/ 53 w 140"/>
              <a:gd name="T19" fmla="*/ 96 h 123"/>
              <a:gd name="T20" fmla="*/ 53 w 140"/>
              <a:gd name="T21" fmla="*/ 104 h 123"/>
              <a:gd name="T22" fmla="*/ 62 w 140"/>
              <a:gd name="T23" fmla="*/ 104 h 123"/>
              <a:gd name="T24" fmla="*/ 70 w 140"/>
              <a:gd name="T25" fmla="*/ 111 h 123"/>
              <a:gd name="T26" fmla="*/ 93 w 140"/>
              <a:gd name="T27" fmla="*/ 111 h 123"/>
              <a:gd name="T28" fmla="*/ 108 w 140"/>
              <a:gd name="T29" fmla="*/ 115 h 123"/>
              <a:gd name="T30" fmla="*/ 117 w 140"/>
              <a:gd name="T31" fmla="*/ 123 h 123"/>
              <a:gd name="T32" fmla="*/ 123 w 140"/>
              <a:gd name="T33" fmla="*/ 109 h 123"/>
              <a:gd name="T34" fmla="*/ 136 w 140"/>
              <a:gd name="T35" fmla="*/ 94 h 123"/>
              <a:gd name="T36" fmla="*/ 140 w 140"/>
              <a:gd name="T37" fmla="*/ 90 h 123"/>
              <a:gd name="T38" fmla="*/ 140 w 140"/>
              <a:gd name="T39" fmla="*/ 77 h 123"/>
              <a:gd name="T40" fmla="*/ 136 w 140"/>
              <a:gd name="T41" fmla="*/ 72 h 123"/>
              <a:gd name="T42" fmla="*/ 128 w 140"/>
              <a:gd name="T43" fmla="*/ 64 h 123"/>
              <a:gd name="T44" fmla="*/ 132 w 140"/>
              <a:gd name="T45" fmla="*/ 55 h 123"/>
              <a:gd name="T46" fmla="*/ 127 w 140"/>
              <a:gd name="T47" fmla="*/ 49 h 123"/>
              <a:gd name="T48" fmla="*/ 138 w 140"/>
              <a:gd name="T49" fmla="*/ 39 h 123"/>
              <a:gd name="T50" fmla="*/ 132 w 140"/>
              <a:gd name="T51" fmla="*/ 17 h 123"/>
              <a:gd name="T52" fmla="*/ 132 w 140"/>
              <a:gd name="T53" fmla="*/ 9 h 123"/>
              <a:gd name="T54" fmla="*/ 132 w 140"/>
              <a:gd name="T55" fmla="*/ 9 h 123"/>
              <a:gd name="T56" fmla="*/ 77 w 140"/>
              <a:gd name="T57" fmla="*/ 5 h 123"/>
              <a:gd name="T58" fmla="*/ 77 w 140"/>
              <a:gd name="T59" fmla="*/ 5 h 123"/>
              <a:gd name="T60" fmla="*/ 74 w 140"/>
              <a:gd name="T61" fmla="*/ 7 h 123"/>
              <a:gd name="T62" fmla="*/ 68 w 140"/>
              <a:gd name="T63" fmla="*/ 9 h 123"/>
              <a:gd name="T64" fmla="*/ 66 w 140"/>
              <a:gd name="T65" fmla="*/ 9 h 123"/>
              <a:gd name="T66" fmla="*/ 64 w 140"/>
              <a:gd name="T67" fmla="*/ 7 h 123"/>
              <a:gd name="T68" fmla="*/ 60 w 140"/>
              <a:gd name="T69" fmla="*/ 5 h 123"/>
              <a:gd name="T70" fmla="*/ 60 w 140"/>
              <a:gd name="T71" fmla="*/ 0 h 123"/>
              <a:gd name="T72" fmla="*/ 60 w 140"/>
              <a:gd name="T73" fmla="*/ 0 h 123"/>
              <a:gd name="T74" fmla="*/ 53 w 140"/>
              <a:gd name="T75" fmla="*/ 2 h 123"/>
              <a:gd name="T76" fmla="*/ 45 w 140"/>
              <a:gd name="T77" fmla="*/ 2 h 123"/>
              <a:gd name="T78" fmla="*/ 34 w 140"/>
              <a:gd name="T79" fmla="*/ 9 h 123"/>
              <a:gd name="T80" fmla="*/ 34 w 140"/>
              <a:gd name="T81" fmla="*/ 9 h 123"/>
              <a:gd name="T82" fmla="*/ 26 w 140"/>
              <a:gd name="T83" fmla="*/ 11 h 123"/>
              <a:gd name="T84" fmla="*/ 15 w 140"/>
              <a:gd name="T85" fmla="*/ 15 h 123"/>
              <a:gd name="T86" fmla="*/ 0 w 140"/>
              <a:gd name="T87" fmla="*/ 17 h 123"/>
              <a:gd name="T88" fmla="*/ 2 w 140"/>
              <a:gd name="T89" fmla="*/ 19 h 123"/>
              <a:gd name="T90" fmla="*/ 6 w 140"/>
              <a:gd name="T91" fmla="*/ 36 h 123"/>
              <a:gd name="T92" fmla="*/ 6 w 140"/>
              <a:gd name="T93" fmla="*/ 36 h 123"/>
              <a:gd name="T94" fmla="*/ 6 w 140"/>
              <a:gd name="T95" fmla="*/ 3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0" h="123">
                <a:moveTo>
                  <a:pt x="6" y="36"/>
                </a:moveTo>
                <a:lnTo>
                  <a:pt x="6" y="45"/>
                </a:lnTo>
                <a:lnTo>
                  <a:pt x="7" y="49"/>
                </a:lnTo>
                <a:lnTo>
                  <a:pt x="7" y="70"/>
                </a:lnTo>
                <a:lnTo>
                  <a:pt x="15" y="70"/>
                </a:lnTo>
                <a:lnTo>
                  <a:pt x="15" y="81"/>
                </a:lnTo>
                <a:lnTo>
                  <a:pt x="32" y="90"/>
                </a:lnTo>
                <a:lnTo>
                  <a:pt x="41" y="98"/>
                </a:lnTo>
                <a:lnTo>
                  <a:pt x="41" y="90"/>
                </a:lnTo>
                <a:lnTo>
                  <a:pt x="53" y="96"/>
                </a:lnTo>
                <a:lnTo>
                  <a:pt x="53" y="104"/>
                </a:lnTo>
                <a:lnTo>
                  <a:pt x="62" y="104"/>
                </a:lnTo>
                <a:lnTo>
                  <a:pt x="70" y="111"/>
                </a:lnTo>
                <a:lnTo>
                  <a:pt x="93" y="111"/>
                </a:lnTo>
                <a:lnTo>
                  <a:pt x="108" y="115"/>
                </a:lnTo>
                <a:lnTo>
                  <a:pt x="117" y="123"/>
                </a:lnTo>
                <a:lnTo>
                  <a:pt x="123" y="109"/>
                </a:lnTo>
                <a:lnTo>
                  <a:pt x="136" y="94"/>
                </a:lnTo>
                <a:lnTo>
                  <a:pt x="140" y="90"/>
                </a:lnTo>
                <a:lnTo>
                  <a:pt x="140" y="77"/>
                </a:lnTo>
                <a:lnTo>
                  <a:pt x="136" y="72"/>
                </a:lnTo>
                <a:lnTo>
                  <a:pt x="128" y="64"/>
                </a:lnTo>
                <a:lnTo>
                  <a:pt x="132" y="55"/>
                </a:lnTo>
                <a:lnTo>
                  <a:pt x="127" y="49"/>
                </a:lnTo>
                <a:lnTo>
                  <a:pt x="138" y="39"/>
                </a:lnTo>
                <a:lnTo>
                  <a:pt x="132" y="17"/>
                </a:lnTo>
                <a:lnTo>
                  <a:pt x="132" y="9"/>
                </a:lnTo>
                <a:lnTo>
                  <a:pt x="132" y="9"/>
                </a:lnTo>
                <a:lnTo>
                  <a:pt x="77" y="5"/>
                </a:lnTo>
                <a:lnTo>
                  <a:pt x="77" y="5"/>
                </a:lnTo>
                <a:lnTo>
                  <a:pt x="74" y="7"/>
                </a:lnTo>
                <a:lnTo>
                  <a:pt x="68" y="9"/>
                </a:lnTo>
                <a:lnTo>
                  <a:pt x="66" y="9"/>
                </a:lnTo>
                <a:lnTo>
                  <a:pt x="64" y="7"/>
                </a:lnTo>
                <a:lnTo>
                  <a:pt x="60" y="5"/>
                </a:lnTo>
                <a:lnTo>
                  <a:pt x="60" y="0"/>
                </a:lnTo>
                <a:lnTo>
                  <a:pt x="60" y="0"/>
                </a:lnTo>
                <a:lnTo>
                  <a:pt x="53" y="2"/>
                </a:lnTo>
                <a:lnTo>
                  <a:pt x="45" y="2"/>
                </a:lnTo>
                <a:lnTo>
                  <a:pt x="34" y="9"/>
                </a:lnTo>
                <a:lnTo>
                  <a:pt x="34" y="9"/>
                </a:lnTo>
                <a:lnTo>
                  <a:pt x="26" y="11"/>
                </a:lnTo>
                <a:lnTo>
                  <a:pt x="15" y="15"/>
                </a:lnTo>
                <a:lnTo>
                  <a:pt x="0" y="17"/>
                </a:lnTo>
                <a:lnTo>
                  <a:pt x="2" y="19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06" name="Freeform 104">
            <a:extLst>
              <a:ext uri="{FF2B5EF4-FFF2-40B4-BE49-F238E27FC236}">
                <a16:creationId xmlns:a16="http://schemas.microsoft.com/office/drawing/2014/main" id="{610E368A-9457-864B-A6A9-FE75CFBAEC9B}"/>
              </a:ext>
            </a:extLst>
          </p:cNvPr>
          <p:cNvSpPr>
            <a:spLocks/>
          </p:cNvSpPr>
          <p:nvPr userDrawn="1"/>
        </p:nvSpPr>
        <p:spPr bwMode="auto">
          <a:xfrm>
            <a:off x="2037199" y="2564517"/>
            <a:ext cx="261199" cy="195287"/>
          </a:xfrm>
          <a:custGeom>
            <a:avLst/>
            <a:gdLst>
              <a:gd name="T0" fmla="*/ 6 w 140"/>
              <a:gd name="T1" fmla="*/ 36 h 123"/>
              <a:gd name="T2" fmla="*/ 6 w 140"/>
              <a:gd name="T3" fmla="*/ 45 h 123"/>
              <a:gd name="T4" fmla="*/ 7 w 140"/>
              <a:gd name="T5" fmla="*/ 49 h 123"/>
              <a:gd name="T6" fmla="*/ 7 w 140"/>
              <a:gd name="T7" fmla="*/ 70 h 123"/>
              <a:gd name="T8" fmla="*/ 15 w 140"/>
              <a:gd name="T9" fmla="*/ 70 h 123"/>
              <a:gd name="T10" fmla="*/ 15 w 140"/>
              <a:gd name="T11" fmla="*/ 81 h 123"/>
              <a:gd name="T12" fmla="*/ 32 w 140"/>
              <a:gd name="T13" fmla="*/ 90 h 123"/>
              <a:gd name="T14" fmla="*/ 41 w 140"/>
              <a:gd name="T15" fmla="*/ 98 h 123"/>
              <a:gd name="T16" fmla="*/ 41 w 140"/>
              <a:gd name="T17" fmla="*/ 90 h 123"/>
              <a:gd name="T18" fmla="*/ 53 w 140"/>
              <a:gd name="T19" fmla="*/ 96 h 123"/>
              <a:gd name="T20" fmla="*/ 53 w 140"/>
              <a:gd name="T21" fmla="*/ 104 h 123"/>
              <a:gd name="T22" fmla="*/ 62 w 140"/>
              <a:gd name="T23" fmla="*/ 104 h 123"/>
              <a:gd name="T24" fmla="*/ 70 w 140"/>
              <a:gd name="T25" fmla="*/ 111 h 123"/>
              <a:gd name="T26" fmla="*/ 93 w 140"/>
              <a:gd name="T27" fmla="*/ 111 h 123"/>
              <a:gd name="T28" fmla="*/ 108 w 140"/>
              <a:gd name="T29" fmla="*/ 115 h 123"/>
              <a:gd name="T30" fmla="*/ 117 w 140"/>
              <a:gd name="T31" fmla="*/ 123 h 123"/>
              <a:gd name="T32" fmla="*/ 123 w 140"/>
              <a:gd name="T33" fmla="*/ 109 h 123"/>
              <a:gd name="T34" fmla="*/ 136 w 140"/>
              <a:gd name="T35" fmla="*/ 94 h 123"/>
              <a:gd name="T36" fmla="*/ 140 w 140"/>
              <a:gd name="T37" fmla="*/ 90 h 123"/>
              <a:gd name="T38" fmla="*/ 140 w 140"/>
              <a:gd name="T39" fmla="*/ 77 h 123"/>
              <a:gd name="T40" fmla="*/ 136 w 140"/>
              <a:gd name="T41" fmla="*/ 72 h 123"/>
              <a:gd name="T42" fmla="*/ 128 w 140"/>
              <a:gd name="T43" fmla="*/ 64 h 123"/>
              <a:gd name="T44" fmla="*/ 132 w 140"/>
              <a:gd name="T45" fmla="*/ 55 h 123"/>
              <a:gd name="T46" fmla="*/ 127 w 140"/>
              <a:gd name="T47" fmla="*/ 49 h 123"/>
              <a:gd name="T48" fmla="*/ 138 w 140"/>
              <a:gd name="T49" fmla="*/ 39 h 123"/>
              <a:gd name="T50" fmla="*/ 132 w 140"/>
              <a:gd name="T51" fmla="*/ 17 h 123"/>
              <a:gd name="T52" fmla="*/ 132 w 140"/>
              <a:gd name="T53" fmla="*/ 9 h 123"/>
              <a:gd name="T54" fmla="*/ 132 w 140"/>
              <a:gd name="T55" fmla="*/ 9 h 123"/>
              <a:gd name="T56" fmla="*/ 77 w 140"/>
              <a:gd name="T57" fmla="*/ 5 h 123"/>
              <a:gd name="T58" fmla="*/ 77 w 140"/>
              <a:gd name="T59" fmla="*/ 5 h 123"/>
              <a:gd name="T60" fmla="*/ 74 w 140"/>
              <a:gd name="T61" fmla="*/ 7 h 123"/>
              <a:gd name="T62" fmla="*/ 68 w 140"/>
              <a:gd name="T63" fmla="*/ 9 h 123"/>
              <a:gd name="T64" fmla="*/ 66 w 140"/>
              <a:gd name="T65" fmla="*/ 9 h 123"/>
              <a:gd name="T66" fmla="*/ 64 w 140"/>
              <a:gd name="T67" fmla="*/ 7 h 123"/>
              <a:gd name="T68" fmla="*/ 60 w 140"/>
              <a:gd name="T69" fmla="*/ 5 h 123"/>
              <a:gd name="T70" fmla="*/ 60 w 140"/>
              <a:gd name="T71" fmla="*/ 0 h 123"/>
              <a:gd name="T72" fmla="*/ 60 w 140"/>
              <a:gd name="T73" fmla="*/ 0 h 123"/>
              <a:gd name="T74" fmla="*/ 53 w 140"/>
              <a:gd name="T75" fmla="*/ 2 h 123"/>
              <a:gd name="T76" fmla="*/ 45 w 140"/>
              <a:gd name="T77" fmla="*/ 2 h 123"/>
              <a:gd name="T78" fmla="*/ 34 w 140"/>
              <a:gd name="T79" fmla="*/ 9 h 123"/>
              <a:gd name="T80" fmla="*/ 34 w 140"/>
              <a:gd name="T81" fmla="*/ 9 h 123"/>
              <a:gd name="T82" fmla="*/ 26 w 140"/>
              <a:gd name="T83" fmla="*/ 11 h 123"/>
              <a:gd name="T84" fmla="*/ 15 w 140"/>
              <a:gd name="T85" fmla="*/ 15 h 123"/>
              <a:gd name="T86" fmla="*/ 0 w 140"/>
              <a:gd name="T87" fmla="*/ 17 h 123"/>
              <a:gd name="T88" fmla="*/ 2 w 140"/>
              <a:gd name="T89" fmla="*/ 19 h 123"/>
              <a:gd name="T90" fmla="*/ 6 w 140"/>
              <a:gd name="T91" fmla="*/ 36 h 123"/>
              <a:gd name="T92" fmla="*/ 6 w 140"/>
              <a:gd name="T93" fmla="*/ 36 h 123"/>
              <a:gd name="T94" fmla="*/ 6 w 140"/>
              <a:gd name="T95" fmla="*/ 3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0" h="123">
                <a:moveTo>
                  <a:pt x="6" y="36"/>
                </a:moveTo>
                <a:lnTo>
                  <a:pt x="6" y="45"/>
                </a:lnTo>
                <a:lnTo>
                  <a:pt x="7" y="49"/>
                </a:lnTo>
                <a:lnTo>
                  <a:pt x="7" y="70"/>
                </a:lnTo>
                <a:lnTo>
                  <a:pt x="15" y="70"/>
                </a:lnTo>
                <a:lnTo>
                  <a:pt x="15" y="81"/>
                </a:lnTo>
                <a:lnTo>
                  <a:pt x="32" y="90"/>
                </a:lnTo>
                <a:lnTo>
                  <a:pt x="41" y="98"/>
                </a:lnTo>
                <a:lnTo>
                  <a:pt x="41" y="90"/>
                </a:lnTo>
                <a:lnTo>
                  <a:pt x="53" y="96"/>
                </a:lnTo>
                <a:lnTo>
                  <a:pt x="53" y="104"/>
                </a:lnTo>
                <a:lnTo>
                  <a:pt x="62" y="104"/>
                </a:lnTo>
                <a:lnTo>
                  <a:pt x="70" y="111"/>
                </a:lnTo>
                <a:lnTo>
                  <a:pt x="93" y="111"/>
                </a:lnTo>
                <a:lnTo>
                  <a:pt x="108" y="115"/>
                </a:lnTo>
                <a:lnTo>
                  <a:pt x="117" y="123"/>
                </a:lnTo>
                <a:lnTo>
                  <a:pt x="123" y="109"/>
                </a:lnTo>
                <a:lnTo>
                  <a:pt x="136" y="94"/>
                </a:lnTo>
                <a:lnTo>
                  <a:pt x="140" y="90"/>
                </a:lnTo>
                <a:lnTo>
                  <a:pt x="140" y="77"/>
                </a:lnTo>
                <a:lnTo>
                  <a:pt x="136" y="72"/>
                </a:lnTo>
                <a:lnTo>
                  <a:pt x="128" y="64"/>
                </a:lnTo>
                <a:lnTo>
                  <a:pt x="132" y="55"/>
                </a:lnTo>
                <a:lnTo>
                  <a:pt x="127" y="49"/>
                </a:lnTo>
                <a:lnTo>
                  <a:pt x="138" y="39"/>
                </a:lnTo>
                <a:lnTo>
                  <a:pt x="132" y="17"/>
                </a:lnTo>
                <a:lnTo>
                  <a:pt x="132" y="9"/>
                </a:lnTo>
                <a:lnTo>
                  <a:pt x="132" y="9"/>
                </a:lnTo>
                <a:lnTo>
                  <a:pt x="77" y="5"/>
                </a:lnTo>
                <a:lnTo>
                  <a:pt x="77" y="5"/>
                </a:lnTo>
                <a:lnTo>
                  <a:pt x="74" y="7"/>
                </a:lnTo>
                <a:lnTo>
                  <a:pt x="68" y="9"/>
                </a:lnTo>
                <a:lnTo>
                  <a:pt x="66" y="9"/>
                </a:lnTo>
                <a:lnTo>
                  <a:pt x="64" y="7"/>
                </a:lnTo>
                <a:lnTo>
                  <a:pt x="60" y="5"/>
                </a:lnTo>
                <a:lnTo>
                  <a:pt x="60" y="0"/>
                </a:lnTo>
                <a:lnTo>
                  <a:pt x="60" y="0"/>
                </a:lnTo>
                <a:lnTo>
                  <a:pt x="53" y="2"/>
                </a:lnTo>
                <a:lnTo>
                  <a:pt x="45" y="2"/>
                </a:lnTo>
                <a:lnTo>
                  <a:pt x="34" y="9"/>
                </a:lnTo>
                <a:lnTo>
                  <a:pt x="34" y="9"/>
                </a:lnTo>
                <a:lnTo>
                  <a:pt x="26" y="11"/>
                </a:lnTo>
                <a:lnTo>
                  <a:pt x="15" y="15"/>
                </a:lnTo>
                <a:lnTo>
                  <a:pt x="0" y="17"/>
                </a:lnTo>
                <a:lnTo>
                  <a:pt x="2" y="19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07" name="Freeform 105">
            <a:extLst>
              <a:ext uri="{FF2B5EF4-FFF2-40B4-BE49-F238E27FC236}">
                <a16:creationId xmlns:a16="http://schemas.microsoft.com/office/drawing/2014/main" id="{21139123-047D-1246-8410-ADE6E01028BA}"/>
              </a:ext>
            </a:extLst>
          </p:cNvPr>
          <p:cNvSpPr>
            <a:spLocks/>
          </p:cNvSpPr>
          <p:nvPr userDrawn="1"/>
        </p:nvSpPr>
        <p:spPr bwMode="auto">
          <a:xfrm>
            <a:off x="2093170" y="2770917"/>
            <a:ext cx="173511" cy="93673"/>
          </a:xfrm>
          <a:custGeom>
            <a:avLst/>
            <a:gdLst>
              <a:gd name="T0" fmla="*/ 6 w 93"/>
              <a:gd name="T1" fmla="*/ 46 h 59"/>
              <a:gd name="T2" fmla="*/ 0 w 93"/>
              <a:gd name="T3" fmla="*/ 38 h 59"/>
              <a:gd name="T4" fmla="*/ 6 w 93"/>
              <a:gd name="T5" fmla="*/ 21 h 59"/>
              <a:gd name="T6" fmla="*/ 11 w 93"/>
              <a:gd name="T7" fmla="*/ 21 h 59"/>
              <a:gd name="T8" fmla="*/ 11 w 93"/>
              <a:gd name="T9" fmla="*/ 12 h 59"/>
              <a:gd name="T10" fmla="*/ 23 w 93"/>
              <a:gd name="T11" fmla="*/ 21 h 59"/>
              <a:gd name="T12" fmla="*/ 32 w 93"/>
              <a:gd name="T13" fmla="*/ 21 h 59"/>
              <a:gd name="T14" fmla="*/ 38 w 93"/>
              <a:gd name="T15" fmla="*/ 13 h 59"/>
              <a:gd name="T16" fmla="*/ 59 w 93"/>
              <a:gd name="T17" fmla="*/ 8 h 59"/>
              <a:gd name="T18" fmla="*/ 64 w 93"/>
              <a:gd name="T19" fmla="*/ 0 h 59"/>
              <a:gd name="T20" fmla="*/ 78 w 93"/>
              <a:gd name="T21" fmla="*/ 6 h 59"/>
              <a:gd name="T22" fmla="*/ 85 w 93"/>
              <a:gd name="T23" fmla="*/ 13 h 59"/>
              <a:gd name="T24" fmla="*/ 93 w 93"/>
              <a:gd name="T25" fmla="*/ 13 h 59"/>
              <a:gd name="T26" fmla="*/ 87 w 93"/>
              <a:gd name="T27" fmla="*/ 19 h 59"/>
              <a:gd name="T28" fmla="*/ 83 w 93"/>
              <a:gd name="T29" fmla="*/ 25 h 59"/>
              <a:gd name="T30" fmla="*/ 66 w 93"/>
              <a:gd name="T31" fmla="*/ 49 h 59"/>
              <a:gd name="T32" fmla="*/ 57 w 93"/>
              <a:gd name="T33" fmla="*/ 49 h 59"/>
              <a:gd name="T34" fmla="*/ 38 w 93"/>
              <a:gd name="T35" fmla="*/ 59 h 59"/>
              <a:gd name="T36" fmla="*/ 19 w 93"/>
              <a:gd name="T37" fmla="*/ 59 h 59"/>
              <a:gd name="T38" fmla="*/ 6 w 93"/>
              <a:gd name="T39" fmla="*/ 46 h 59"/>
              <a:gd name="T40" fmla="*/ 6 w 93"/>
              <a:gd name="T41" fmla="*/ 46 h 59"/>
              <a:gd name="T42" fmla="*/ 6 w 93"/>
              <a:gd name="T43" fmla="*/ 46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" h="59">
                <a:moveTo>
                  <a:pt x="6" y="46"/>
                </a:moveTo>
                <a:lnTo>
                  <a:pt x="0" y="38"/>
                </a:lnTo>
                <a:lnTo>
                  <a:pt x="6" y="21"/>
                </a:lnTo>
                <a:lnTo>
                  <a:pt x="11" y="21"/>
                </a:lnTo>
                <a:lnTo>
                  <a:pt x="11" y="12"/>
                </a:lnTo>
                <a:lnTo>
                  <a:pt x="23" y="21"/>
                </a:lnTo>
                <a:lnTo>
                  <a:pt x="32" y="21"/>
                </a:lnTo>
                <a:lnTo>
                  <a:pt x="38" y="13"/>
                </a:lnTo>
                <a:lnTo>
                  <a:pt x="59" y="8"/>
                </a:lnTo>
                <a:lnTo>
                  <a:pt x="64" y="0"/>
                </a:lnTo>
                <a:lnTo>
                  <a:pt x="78" y="6"/>
                </a:lnTo>
                <a:lnTo>
                  <a:pt x="85" y="13"/>
                </a:lnTo>
                <a:lnTo>
                  <a:pt x="93" y="13"/>
                </a:lnTo>
                <a:lnTo>
                  <a:pt x="87" y="19"/>
                </a:lnTo>
                <a:lnTo>
                  <a:pt x="83" y="25"/>
                </a:lnTo>
                <a:lnTo>
                  <a:pt x="66" y="49"/>
                </a:lnTo>
                <a:lnTo>
                  <a:pt x="57" y="49"/>
                </a:lnTo>
                <a:lnTo>
                  <a:pt x="38" y="59"/>
                </a:lnTo>
                <a:lnTo>
                  <a:pt x="19" y="59"/>
                </a:lnTo>
                <a:lnTo>
                  <a:pt x="6" y="46"/>
                </a:lnTo>
                <a:lnTo>
                  <a:pt x="6" y="46"/>
                </a:lnTo>
                <a:lnTo>
                  <a:pt x="6" y="4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08" name="Freeform 106">
            <a:extLst>
              <a:ext uri="{FF2B5EF4-FFF2-40B4-BE49-F238E27FC236}">
                <a16:creationId xmlns:a16="http://schemas.microsoft.com/office/drawing/2014/main" id="{41DB2A39-C1EC-3A4F-BC5E-8B5518B6C0F7}"/>
              </a:ext>
            </a:extLst>
          </p:cNvPr>
          <p:cNvSpPr>
            <a:spLocks/>
          </p:cNvSpPr>
          <p:nvPr userDrawn="1"/>
        </p:nvSpPr>
        <p:spPr bwMode="auto">
          <a:xfrm>
            <a:off x="2093170" y="2770917"/>
            <a:ext cx="173511" cy="93673"/>
          </a:xfrm>
          <a:custGeom>
            <a:avLst/>
            <a:gdLst>
              <a:gd name="T0" fmla="*/ 6 w 93"/>
              <a:gd name="T1" fmla="*/ 46 h 59"/>
              <a:gd name="T2" fmla="*/ 0 w 93"/>
              <a:gd name="T3" fmla="*/ 38 h 59"/>
              <a:gd name="T4" fmla="*/ 6 w 93"/>
              <a:gd name="T5" fmla="*/ 21 h 59"/>
              <a:gd name="T6" fmla="*/ 11 w 93"/>
              <a:gd name="T7" fmla="*/ 21 h 59"/>
              <a:gd name="T8" fmla="*/ 11 w 93"/>
              <a:gd name="T9" fmla="*/ 12 h 59"/>
              <a:gd name="T10" fmla="*/ 23 w 93"/>
              <a:gd name="T11" fmla="*/ 21 h 59"/>
              <a:gd name="T12" fmla="*/ 32 w 93"/>
              <a:gd name="T13" fmla="*/ 21 h 59"/>
              <a:gd name="T14" fmla="*/ 38 w 93"/>
              <a:gd name="T15" fmla="*/ 13 h 59"/>
              <a:gd name="T16" fmla="*/ 59 w 93"/>
              <a:gd name="T17" fmla="*/ 8 h 59"/>
              <a:gd name="T18" fmla="*/ 64 w 93"/>
              <a:gd name="T19" fmla="*/ 0 h 59"/>
              <a:gd name="T20" fmla="*/ 78 w 93"/>
              <a:gd name="T21" fmla="*/ 6 h 59"/>
              <a:gd name="T22" fmla="*/ 85 w 93"/>
              <a:gd name="T23" fmla="*/ 13 h 59"/>
              <a:gd name="T24" fmla="*/ 93 w 93"/>
              <a:gd name="T25" fmla="*/ 13 h 59"/>
              <a:gd name="T26" fmla="*/ 87 w 93"/>
              <a:gd name="T27" fmla="*/ 19 h 59"/>
              <a:gd name="T28" fmla="*/ 83 w 93"/>
              <a:gd name="T29" fmla="*/ 25 h 59"/>
              <a:gd name="T30" fmla="*/ 66 w 93"/>
              <a:gd name="T31" fmla="*/ 49 h 59"/>
              <a:gd name="T32" fmla="*/ 57 w 93"/>
              <a:gd name="T33" fmla="*/ 49 h 59"/>
              <a:gd name="T34" fmla="*/ 38 w 93"/>
              <a:gd name="T35" fmla="*/ 59 h 59"/>
              <a:gd name="T36" fmla="*/ 19 w 93"/>
              <a:gd name="T37" fmla="*/ 59 h 59"/>
              <a:gd name="T38" fmla="*/ 6 w 93"/>
              <a:gd name="T39" fmla="*/ 46 h 59"/>
              <a:gd name="T40" fmla="*/ 6 w 93"/>
              <a:gd name="T41" fmla="*/ 46 h 59"/>
              <a:gd name="T42" fmla="*/ 6 w 93"/>
              <a:gd name="T43" fmla="*/ 46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" h="59">
                <a:moveTo>
                  <a:pt x="6" y="46"/>
                </a:moveTo>
                <a:lnTo>
                  <a:pt x="0" y="38"/>
                </a:lnTo>
                <a:lnTo>
                  <a:pt x="6" y="21"/>
                </a:lnTo>
                <a:lnTo>
                  <a:pt x="11" y="21"/>
                </a:lnTo>
                <a:lnTo>
                  <a:pt x="11" y="12"/>
                </a:lnTo>
                <a:lnTo>
                  <a:pt x="23" y="21"/>
                </a:lnTo>
                <a:lnTo>
                  <a:pt x="32" y="21"/>
                </a:lnTo>
                <a:lnTo>
                  <a:pt x="38" y="13"/>
                </a:lnTo>
                <a:lnTo>
                  <a:pt x="59" y="8"/>
                </a:lnTo>
                <a:lnTo>
                  <a:pt x="64" y="0"/>
                </a:lnTo>
                <a:lnTo>
                  <a:pt x="78" y="6"/>
                </a:lnTo>
                <a:lnTo>
                  <a:pt x="85" y="13"/>
                </a:lnTo>
                <a:lnTo>
                  <a:pt x="93" y="13"/>
                </a:lnTo>
                <a:lnTo>
                  <a:pt x="87" y="19"/>
                </a:lnTo>
                <a:lnTo>
                  <a:pt x="83" y="25"/>
                </a:lnTo>
                <a:lnTo>
                  <a:pt x="66" y="49"/>
                </a:lnTo>
                <a:lnTo>
                  <a:pt x="57" y="49"/>
                </a:lnTo>
                <a:lnTo>
                  <a:pt x="38" y="59"/>
                </a:lnTo>
                <a:lnTo>
                  <a:pt x="19" y="59"/>
                </a:lnTo>
                <a:lnTo>
                  <a:pt x="6" y="46"/>
                </a:lnTo>
                <a:lnTo>
                  <a:pt x="6" y="46"/>
                </a:lnTo>
                <a:lnTo>
                  <a:pt x="6" y="4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09" name="Freeform 107">
            <a:extLst>
              <a:ext uri="{FF2B5EF4-FFF2-40B4-BE49-F238E27FC236}">
                <a16:creationId xmlns:a16="http://schemas.microsoft.com/office/drawing/2014/main" id="{8A461FB5-9DB7-F54D-9799-C6B7EC54B3A6}"/>
              </a:ext>
            </a:extLst>
          </p:cNvPr>
          <p:cNvSpPr>
            <a:spLocks/>
          </p:cNvSpPr>
          <p:nvPr userDrawn="1"/>
        </p:nvSpPr>
        <p:spPr bwMode="auto">
          <a:xfrm>
            <a:off x="2180853" y="2540697"/>
            <a:ext cx="82091" cy="34931"/>
          </a:xfrm>
          <a:custGeom>
            <a:avLst/>
            <a:gdLst>
              <a:gd name="T0" fmla="*/ 0 w 44"/>
              <a:gd name="T1" fmla="*/ 20 h 22"/>
              <a:gd name="T2" fmla="*/ 6 w 44"/>
              <a:gd name="T3" fmla="*/ 7 h 22"/>
              <a:gd name="T4" fmla="*/ 6 w 44"/>
              <a:gd name="T5" fmla="*/ 7 h 22"/>
              <a:gd name="T6" fmla="*/ 10 w 44"/>
              <a:gd name="T7" fmla="*/ 7 h 22"/>
              <a:gd name="T8" fmla="*/ 12 w 44"/>
              <a:gd name="T9" fmla="*/ 9 h 22"/>
              <a:gd name="T10" fmla="*/ 14 w 44"/>
              <a:gd name="T11" fmla="*/ 7 h 22"/>
              <a:gd name="T12" fmla="*/ 14 w 44"/>
              <a:gd name="T13" fmla="*/ 7 h 22"/>
              <a:gd name="T14" fmla="*/ 21 w 44"/>
              <a:gd name="T15" fmla="*/ 0 h 22"/>
              <a:gd name="T16" fmla="*/ 21 w 44"/>
              <a:gd name="T17" fmla="*/ 0 h 22"/>
              <a:gd name="T18" fmla="*/ 23 w 44"/>
              <a:gd name="T19" fmla="*/ 1 h 22"/>
              <a:gd name="T20" fmla="*/ 29 w 44"/>
              <a:gd name="T21" fmla="*/ 3 h 22"/>
              <a:gd name="T22" fmla="*/ 34 w 44"/>
              <a:gd name="T23" fmla="*/ 5 h 22"/>
              <a:gd name="T24" fmla="*/ 44 w 44"/>
              <a:gd name="T25" fmla="*/ 5 h 22"/>
              <a:gd name="T26" fmla="*/ 44 w 44"/>
              <a:gd name="T27" fmla="*/ 22 h 22"/>
              <a:gd name="T28" fmla="*/ 0 w 44"/>
              <a:gd name="T29" fmla="*/ 20 h 22"/>
              <a:gd name="T30" fmla="*/ 0 w 44"/>
              <a:gd name="T31" fmla="*/ 20 h 22"/>
              <a:gd name="T32" fmla="*/ 0 w 44"/>
              <a:gd name="T33" fmla="*/ 2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" h="22">
                <a:moveTo>
                  <a:pt x="0" y="20"/>
                </a:moveTo>
                <a:lnTo>
                  <a:pt x="6" y="7"/>
                </a:lnTo>
                <a:lnTo>
                  <a:pt x="6" y="7"/>
                </a:lnTo>
                <a:lnTo>
                  <a:pt x="10" y="7"/>
                </a:lnTo>
                <a:lnTo>
                  <a:pt x="12" y="9"/>
                </a:lnTo>
                <a:lnTo>
                  <a:pt x="14" y="7"/>
                </a:lnTo>
                <a:lnTo>
                  <a:pt x="14" y="7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9" y="3"/>
                </a:lnTo>
                <a:lnTo>
                  <a:pt x="34" y="5"/>
                </a:lnTo>
                <a:lnTo>
                  <a:pt x="44" y="5"/>
                </a:lnTo>
                <a:lnTo>
                  <a:pt x="44" y="22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10" name="Freeform 108">
            <a:extLst>
              <a:ext uri="{FF2B5EF4-FFF2-40B4-BE49-F238E27FC236}">
                <a16:creationId xmlns:a16="http://schemas.microsoft.com/office/drawing/2014/main" id="{4398C276-FC9E-9C40-9782-F49E66280C65}"/>
              </a:ext>
            </a:extLst>
          </p:cNvPr>
          <p:cNvSpPr>
            <a:spLocks/>
          </p:cNvSpPr>
          <p:nvPr userDrawn="1"/>
        </p:nvSpPr>
        <p:spPr bwMode="auto">
          <a:xfrm>
            <a:off x="2180853" y="2540697"/>
            <a:ext cx="82091" cy="34931"/>
          </a:xfrm>
          <a:custGeom>
            <a:avLst/>
            <a:gdLst>
              <a:gd name="T0" fmla="*/ 0 w 44"/>
              <a:gd name="T1" fmla="*/ 20 h 22"/>
              <a:gd name="T2" fmla="*/ 6 w 44"/>
              <a:gd name="T3" fmla="*/ 7 h 22"/>
              <a:gd name="T4" fmla="*/ 6 w 44"/>
              <a:gd name="T5" fmla="*/ 7 h 22"/>
              <a:gd name="T6" fmla="*/ 10 w 44"/>
              <a:gd name="T7" fmla="*/ 7 h 22"/>
              <a:gd name="T8" fmla="*/ 12 w 44"/>
              <a:gd name="T9" fmla="*/ 9 h 22"/>
              <a:gd name="T10" fmla="*/ 14 w 44"/>
              <a:gd name="T11" fmla="*/ 7 h 22"/>
              <a:gd name="T12" fmla="*/ 14 w 44"/>
              <a:gd name="T13" fmla="*/ 7 h 22"/>
              <a:gd name="T14" fmla="*/ 21 w 44"/>
              <a:gd name="T15" fmla="*/ 0 h 22"/>
              <a:gd name="T16" fmla="*/ 21 w 44"/>
              <a:gd name="T17" fmla="*/ 0 h 22"/>
              <a:gd name="T18" fmla="*/ 23 w 44"/>
              <a:gd name="T19" fmla="*/ 1 h 22"/>
              <a:gd name="T20" fmla="*/ 29 w 44"/>
              <a:gd name="T21" fmla="*/ 3 h 22"/>
              <a:gd name="T22" fmla="*/ 34 w 44"/>
              <a:gd name="T23" fmla="*/ 5 h 22"/>
              <a:gd name="T24" fmla="*/ 44 w 44"/>
              <a:gd name="T25" fmla="*/ 5 h 22"/>
              <a:gd name="T26" fmla="*/ 44 w 44"/>
              <a:gd name="T27" fmla="*/ 22 h 22"/>
              <a:gd name="T28" fmla="*/ 0 w 44"/>
              <a:gd name="T29" fmla="*/ 20 h 22"/>
              <a:gd name="T30" fmla="*/ 0 w 44"/>
              <a:gd name="T31" fmla="*/ 20 h 22"/>
              <a:gd name="T32" fmla="*/ 0 w 44"/>
              <a:gd name="T33" fmla="*/ 2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" h="22">
                <a:moveTo>
                  <a:pt x="0" y="20"/>
                </a:moveTo>
                <a:lnTo>
                  <a:pt x="6" y="7"/>
                </a:lnTo>
                <a:lnTo>
                  <a:pt x="6" y="7"/>
                </a:lnTo>
                <a:lnTo>
                  <a:pt x="10" y="7"/>
                </a:lnTo>
                <a:lnTo>
                  <a:pt x="12" y="9"/>
                </a:lnTo>
                <a:lnTo>
                  <a:pt x="14" y="7"/>
                </a:lnTo>
                <a:lnTo>
                  <a:pt x="14" y="7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9" y="3"/>
                </a:lnTo>
                <a:lnTo>
                  <a:pt x="34" y="5"/>
                </a:lnTo>
                <a:lnTo>
                  <a:pt x="44" y="5"/>
                </a:lnTo>
                <a:lnTo>
                  <a:pt x="44" y="22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11" name="Freeform 109">
            <a:extLst>
              <a:ext uri="{FF2B5EF4-FFF2-40B4-BE49-F238E27FC236}">
                <a16:creationId xmlns:a16="http://schemas.microsoft.com/office/drawing/2014/main" id="{6F71A64A-A1C3-6641-9BE0-7B54D1B8BD9A}"/>
              </a:ext>
            </a:extLst>
          </p:cNvPr>
          <p:cNvSpPr>
            <a:spLocks/>
          </p:cNvSpPr>
          <p:nvPr userDrawn="1"/>
        </p:nvSpPr>
        <p:spPr bwMode="auto">
          <a:xfrm>
            <a:off x="2113692" y="2740747"/>
            <a:ext cx="141793" cy="63508"/>
          </a:xfrm>
          <a:custGeom>
            <a:avLst/>
            <a:gdLst>
              <a:gd name="T0" fmla="*/ 0 w 76"/>
              <a:gd name="T1" fmla="*/ 29 h 40"/>
              <a:gd name="T2" fmla="*/ 0 w 76"/>
              <a:gd name="T3" fmla="*/ 15 h 40"/>
              <a:gd name="T4" fmla="*/ 10 w 76"/>
              <a:gd name="T5" fmla="*/ 15 h 40"/>
              <a:gd name="T6" fmla="*/ 19 w 76"/>
              <a:gd name="T7" fmla="*/ 4 h 40"/>
              <a:gd name="T8" fmla="*/ 29 w 76"/>
              <a:gd name="T9" fmla="*/ 0 h 40"/>
              <a:gd name="T10" fmla="*/ 52 w 76"/>
              <a:gd name="T11" fmla="*/ 0 h 40"/>
              <a:gd name="T12" fmla="*/ 67 w 76"/>
              <a:gd name="T13" fmla="*/ 4 h 40"/>
              <a:gd name="T14" fmla="*/ 76 w 76"/>
              <a:gd name="T15" fmla="*/ 12 h 40"/>
              <a:gd name="T16" fmla="*/ 70 w 76"/>
              <a:gd name="T17" fmla="*/ 27 h 40"/>
              <a:gd name="T18" fmla="*/ 67 w 76"/>
              <a:gd name="T19" fmla="*/ 25 h 40"/>
              <a:gd name="T20" fmla="*/ 53 w 76"/>
              <a:gd name="T21" fmla="*/ 19 h 40"/>
              <a:gd name="T22" fmla="*/ 48 w 76"/>
              <a:gd name="T23" fmla="*/ 27 h 40"/>
              <a:gd name="T24" fmla="*/ 27 w 76"/>
              <a:gd name="T25" fmla="*/ 32 h 40"/>
              <a:gd name="T26" fmla="*/ 19 w 76"/>
              <a:gd name="T27" fmla="*/ 40 h 40"/>
              <a:gd name="T28" fmla="*/ 12 w 76"/>
              <a:gd name="T29" fmla="*/ 40 h 40"/>
              <a:gd name="T30" fmla="*/ 0 w 76"/>
              <a:gd name="T31" fmla="*/ 29 h 40"/>
              <a:gd name="T32" fmla="*/ 0 w 76"/>
              <a:gd name="T33" fmla="*/ 29 h 40"/>
              <a:gd name="T34" fmla="*/ 0 w 76"/>
              <a:gd name="T35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6" h="40">
                <a:moveTo>
                  <a:pt x="0" y="29"/>
                </a:moveTo>
                <a:lnTo>
                  <a:pt x="0" y="15"/>
                </a:lnTo>
                <a:lnTo>
                  <a:pt x="10" y="15"/>
                </a:lnTo>
                <a:lnTo>
                  <a:pt x="19" y="4"/>
                </a:lnTo>
                <a:lnTo>
                  <a:pt x="29" y="0"/>
                </a:lnTo>
                <a:lnTo>
                  <a:pt x="52" y="0"/>
                </a:lnTo>
                <a:lnTo>
                  <a:pt x="67" y="4"/>
                </a:lnTo>
                <a:lnTo>
                  <a:pt x="76" y="12"/>
                </a:lnTo>
                <a:lnTo>
                  <a:pt x="70" y="27"/>
                </a:lnTo>
                <a:lnTo>
                  <a:pt x="67" y="25"/>
                </a:lnTo>
                <a:lnTo>
                  <a:pt x="53" y="19"/>
                </a:lnTo>
                <a:lnTo>
                  <a:pt x="48" y="27"/>
                </a:lnTo>
                <a:lnTo>
                  <a:pt x="27" y="32"/>
                </a:lnTo>
                <a:lnTo>
                  <a:pt x="19" y="40"/>
                </a:lnTo>
                <a:lnTo>
                  <a:pt x="12" y="40"/>
                </a:lnTo>
                <a:lnTo>
                  <a:pt x="0" y="29"/>
                </a:lnTo>
                <a:lnTo>
                  <a:pt x="0" y="29"/>
                </a:lnTo>
                <a:lnTo>
                  <a:pt x="0" y="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12" name="Freeform 110">
            <a:extLst>
              <a:ext uri="{FF2B5EF4-FFF2-40B4-BE49-F238E27FC236}">
                <a16:creationId xmlns:a16="http://schemas.microsoft.com/office/drawing/2014/main" id="{8BA65463-BFA7-1747-A094-18F1660A72DE}"/>
              </a:ext>
            </a:extLst>
          </p:cNvPr>
          <p:cNvSpPr>
            <a:spLocks/>
          </p:cNvSpPr>
          <p:nvPr userDrawn="1"/>
        </p:nvSpPr>
        <p:spPr bwMode="auto">
          <a:xfrm>
            <a:off x="2113692" y="2740747"/>
            <a:ext cx="141793" cy="63508"/>
          </a:xfrm>
          <a:custGeom>
            <a:avLst/>
            <a:gdLst>
              <a:gd name="T0" fmla="*/ 0 w 76"/>
              <a:gd name="T1" fmla="*/ 29 h 40"/>
              <a:gd name="T2" fmla="*/ 0 w 76"/>
              <a:gd name="T3" fmla="*/ 15 h 40"/>
              <a:gd name="T4" fmla="*/ 10 w 76"/>
              <a:gd name="T5" fmla="*/ 15 h 40"/>
              <a:gd name="T6" fmla="*/ 19 w 76"/>
              <a:gd name="T7" fmla="*/ 4 h 40"/>
              <a:gd name="T8" fmla="*/ 29 w 76"/>
              <a:gd name="T9" fmla="*/ 0 h 40"/>
              <a:gd name="T10" fmla="*/ 52 w 76"/>
              <a:gd name="T11" fmla="*/ 0 h 40"/>
              <a:gd name="T12" fmla="*/ 67 w 76"/>
              <a:gd name="T13" fmla="*/ 4 h 40"/>
              <a:gd name="T14" fmla="*/ 76 w 76"/>
              <a:gd name="T15" fmla="*/ 12 h 40"/>
              <a:gd name="T16" fmla="*/ 70 w 76"/>
              <a:gd name="T17" fmla="*/ 27 h 40"/>
              <a:gd name="T18" fmla="*/ 67 w 76"/>
              <a:gd name="T19" fmla="*/ 25 h 40"/>
              <a:gd name="T20" fmla="*/ 53 w 76"/>
              <a:gd name="T21" fmla="*/ 19 h 40"/>
              <a:gd name="T22" fmla="*/ 48 w 76"/>
              <a:gd name="T23" fmla="*/ 27 h 40"/>
              <a:gd name="T24" fmla="*/ 27 w 76"/>
              <a:gd name="T25" fmla="*/ 32 h 40"/>
              <a:gd name="T26" fmla="*/ 19 w 76"/>
              <a:gd name="T27" fmla="*/ 40 h 40"/>
              <a:gd name="T28" fmla="*/ 12 w 76"/>
              <a:gd name="T29" fmla="*/ 40 h 40"/>
              <a:gd name="T30" fmla="*/ 0 w 76"/>
              <a:gd name="T31" fmla="*/ 29 h 40"/>
              <a:gd name="T32" fmla="*/ 0 w 76"/>
              <a:gd name="T33" fmla="*/ 29 h 40"/>
              <a:gd name="T34" fmla="*/ 0 w 76"/>
              <a:gd name="T35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6" h="40">
                <a:moveTo>
                  <a:pt x="0" y="29"/>
                </a:moveTo>
                <a:lnTo>
                  <a:pt x="0" y="15"/>
                </a:lnTo>
                <a:lnTo>
                  <a:pt x="10" y="15"/>
                </a:lnTo>
                <a:lnTo>
                  <a:pt x="19" y="4"/>
                </a:lnTo>
                <a:lnTo>
                  <a:pt x="29" y="0"/>
                </a:lnTo>
                <a:lnTo>
                  <a:pt x="52" y="0"/>
                </a:lnTo>
                <a:lnTo>
                  <a:pt x="67" y="4"/>
                </a:lnTo>
                <a:lnTo>
                  <a:pt x="76" y="12"/>
                </a:lnTo>
                <a:lnTo>
                  <a:pt x="70" y="27"/>
                </a:lnTo>
                <a:lnTo>
                  <a:pt x="67" y="25"/>
                </a:lnTo>
                <a:lnTo>
                  <a:pt x="53" y="19"/>
                </a:lnTo>
                <a:lnTo>
                  <a:pt x="48" y="27"/>
                </a:lnTo>
                <a:lnTo>
                  <a:pt x="27" y="32"/>
                </a:lnTo>
                <a:lnTo>
                  <a:pt x="19" y="40"/>
                </a:lnTo>
                <a:lnTo>
                  <a:pt x="12" y="40"/>
                </a:lnTo>
                <a:lnTo>
                  <a:pt x="0" y="29"/>
                </a:lnTo>
                <a:lnTo>
                  <a:pt x="0" y="29"/>
                </a:lnTo>
                <a:lnTo>
                  <a:pt x="0" y="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13" name="Freeform 111">
            <a:extLst>
              <a:ext uri="{FF2B5EF4-FFF2-40B4-BE49-F238E27FC236}">
                <a16:creationId xmlns:a16="http://schemas.microsoft.com/office/drawing/2014/main" id="{55B4CD15-A0E5-2E48-84D4-B01CC4DF80EB}"/>
              </a:ext>
            </a:extLst>
          </p:cNvPr>
          <p:cNvSpPr>
            <a:spLocks/>
          </p:cNvSpPr>
          <p:nvPr userDrawn="1"/>
        </p:nvSpPr>
        <p:spPr bwMode="auto">
          <a:xfrm>
            <a:off x="2274143" y="2513708"/>
            <a:ext cx="250004" cy="169883"/>
          </a:xfrm>
          <a:custGeom>
            <a:avLst/>
            <a:gdLst>
              <a:gd name="T0" fmla="*/ 7 w 134"/>
              <a:gd name="T1" fmla="*/ 102 h 107"/>
              <a:gd name="T2" fmla="*/ 1 w 134"/>
              <a:gd name="T3" fmla="*/ 96 h 107"/>
              <a:gd name="T4" fmla="*/ 5 w 134"/>
              <a:gd name="T5" fmla="*/ 87 h 107"/>
              <a:gd name="T6" fmla="*/ 0 w 134"/>
              <a:gd name="T7" fmla="*/ 81 h 107"/>
              <a:gd name="T8" fmla="*/ 11 w 134"/>
              <a:gd name="T9" fmla="*/ 70 h 107"/>
              <a:gd name="T10" fmla="*/ 5 w 134"/>
              <a:gd name="T11" fmla="*/ 51 h 107"/>
              <a:gd name="T12" fmla="*/ 20 w 134"/>
              <a:gd name="T13" fmla="*/ 51 h 107"/>
              <a:gd name="T14" fmla="*/ 26 w 134"/>
              <a:gd name="T15" fmla="*/ 43 h 107"/>
              <a:gd name="T16" fmla="*/ 34 w 134"/>
              <a:gd name="T17" fmla="*/ 43 h 107"/>
              <a:gd name="T18" fmla="*/ 34 w 134"/>
              <a:gd name="T19" fmla="*/ 26 h 107"/>
              <a:gd name="T20" fmla="*/ 49 w 134"/>
              <a:gd name="T21" fmla="*/ 20 h 107"/>
              <a:gd name="T22" fmla="*/ 49 w 134"/>
              <a:gd name="T23" fmla="*/ 11 h 107"/>
              <a:gd name="T24" fmla="*/ 60 w 134"/>
              <a:gd name="T25" fmla="*/ 11 h 107"/>
              <a:gd name="T26" fmla="*/ 68 w 134"/>
              <a:gd name="T27" fmla="*/ 0 h 107"/>
              <a:gd name="T28" fmla="*/ 85 w 134"/>
              <a:gd name="T29" fmla="*/ 3 h 107"/>
              <a:gd name="T30" fmla="*/ 85 w 134"/>
              <a:gd name="T31" fmla="*/ 11 h 107"/>
              <a:gd name="T32" fmla="*/ 100 w 134"/>
              <a:gd name="T33" fmla="*/ 9 h 107"/>
              <a:gd name="T34" fmla="*/ 105 w 134"/>
              <a:gd name="T35" fmla="*/ 17 h 107"/>
              <a:gd name="T36" fmla="*/ 111 w 134"/>
              <a:gd name="T37" fmla="*/ 34 h 107"/>
              <a:gd name="T38" fmla="*/ 121 w 134"/>
              <a:gd name="T39" fmla="*/ 45 h 107"/>
              <a:gd name="T40" fmla="*/ 134 w 134"/>
              <a:gd name="T41" fmla="*/ 58 h 107"/>
              <a:gd name="T42" fmla="*/ 126 w 134"/>
              <a:gd name="T43" fmla="*/ 66 h 107"/>
              <a:gd name="T44" fmla="*/ 117 w 134"/>
              <a:gd name="T45" fmla="*/ 66 h 107"/>
              <a:gd name="T46" fmla="*/ 117 w 134"/>
              <a:gd name="T47" fmla="*/ 77 h 107"/>
              <a:gd name="T48" fmla="*/ 121 w 134"/>
              <a:gd name="T49" fmla="*/ 88 h 107"/>
              <a:gd name="T50" fmla="*/ 109 w 134"/>
              <a:gd name="T51" fmla="*/ 88 h 107"/>
              <a:gd name="T52" fmla="*/ 102 w 134"/>
              <a:gd name="T53" fmla="*/ 96 h 107"/>
              <a:gd name="T54" fmla="*/ 102 w 134"/>
              <a:gd name="T55" fmla="*/ 107 h 107"/>
              <a:gd name="T56" fmla="*/ 98 w 134"/>
              <a:gd name="T57" fmla="*/ 102 h 107"/>
              <a:gd name="T58" fmla="*/ 87 w 134"/>
              <a:gd name="T59" fmla="*/ 102 h 107"/>
              <a:gd name="T60" fmla="*/ 83 w 134"/>
              <a:gd name="T61" fmla="*/ 96 h 107"/>
              <a:gd name="T62" fmla="*/ 79 w 134"/>
              <a:gd name="T63" fmla="*/ 102 h 107"/>
              <a:gd name="T64" fmla="*/ 71 w 134"/>
              <a:gd name="T65" fmla="*/ 96 h 107"/>
              <a:gd name="T66" fmla="*/ 68 w 134"/>
              <a:gd name="T67" fmla="*/ 102 h 107"/>
              <a:gd name="T68" fmla="*/ 26 w 134"/>
              <a:gd name="T69" fmla="*/ 88 h 107"/>
              <a:gd name="T70" fmla="*/ 15 w 134"/>
              <a:gd name="T71" fmla="*/ 96 h 107"/>
              <a:gd name="T72" fmla="*/ 7 w 134"/>
              <a:gd name="T73" fmla="*/ 102 h 107"/>
              <a:gd name="T74" fmla="*/ 7 w 134"/>
              <a:gd name="T75" fmla="*/ 102 h 107"/>
              <a:gd name="T76" fmla="*/ 7 w 134"/>
              <a:gd name="T77" fmla="*/ 10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4" h="107">
                <a:moveTo>
                  <a:pt x="7" y="102"/>
                </a:moveTo>
                <a:lnTo>
                  <a:pt x="1" y="96"/>
                </a:lnTo>
                <a:lnTo>
                  <a:pt x="5" y="87"/>
                </a:lnTo>
                <a:lnTo>
                  <a:pt x="0" y="81"/>
                </a:lnTo>
                <a:lnTo>
                  <a:pt x="11" y="70"/>
                </a:lnTo>
                <a:lnTo>
                  <a:pt x="5" y="51"/>
                </a:lnTo>
                <a:lnTo>
                  <a:pt x="20" y="51"/>
                </a:lnTo>
                <a:lnTo>
                  <a:pt x="26" y="43"/>
                </a:lnTo>
                <a:lnTo>
                  <a:pt x="34" y="43"/>
                </a:lnTo>
                <a:lnTo>
                  <a:pt x="34" y="26"/>
                </a:lnTo>
                <a:lnTo>
                  <a:pt x="49" y="20"/>
                </a:lnTo>
                <a:lnTo>
                  <a:pt x="49" y="11"/>
                </a:lnTo>
                <a:lnTo>
                  <a:pt x="60" y="11"/>
                </a:lnTo>
                <a:lnTo>
                  <a:pt x="68" y="0"/>
                </a:lnTo>
                <a:lnTo>
                  <a:pt x="85" y="3"/>
                </a:lnTo>
                <a:lnTo>
                  <a:pt x="85" y="11"/>
                </a:lnTo>
                <a:lnTo>
                  <a:pt x="100" y="9"/>
                </a:lnTo>
                <a:lnTo>
                  <a:pt x="105" y="17"/>
                </a:lnTo>
                <a:lnTo>
                  <a:pt x="111" y="34"/>
                </a:lnTo>
                <a:lnTo>
                  <a:pt x="121" y="45"/>
                </a:lnTo>
                <a:lnTo>
                  <a:pt x="134" y="58"/>
                </a:lnTo>
                <a:lnTo>
                  <a:pt x="126" y="66"/>
                </a:lnTo>
                <a:lnTo>
                  <a:pt x="117" y="66"/>
                </a:lnTo>
                <a:lnTo>
                  <a:pt x="117" y="77"/>
                </a:lnTo>
                <a:lnTo>
                  <a:pt x="121" y="88"/>
                </a:lnTo>
                <a:lnTo>
                  <a:pt x="109" y="88"/>
                </a:lnTo>
                <a:lnTo>
                  <a:pt x="102" y="96"/>
                </a:lnTo>
                <a:lnTo>
                  <a:pt x="102" y="107"/>
                </a:lnTo>
                <a:lnTo>
                  <a:pt x="98" y="102"/>
                </a:lnTo>
                <a:lnTo>
                  <a:pt x="87" y="102"/>
                </a:lnTo>
                <a:lnTo>
                  <a:pt x="83" y="96"/>
                </a:lnTo>
                <a:lnTo>
                  <a:pt x="79" y="102"/>
                </a:lnTo>
                <a:lnTo>
                  <a:pt x="71" y="96"/>
                </a:lnTo>
                <a:lnTo>
                  <a:pt x="68" y="102"/>
                </a:lnTo>
                <a:lnTo>
                  <a:pt x="26" y="88"/>
                </a:lnTo>
                <a:lnTo>
                  <a:pt x="15" y="96"/>
                </a:lnTo>
                <a:lnTo>
                  <a:pt x="7" y="102"/>
                </a:lnTo>
                <a:lnTo>
                  <a:pt x="7" y="102"/>
                </a:lnTo>
                <a:lnTo>
                  <a:pt x="7" y="10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14" name="Freeform 112">
            <a:extLst>
              <a:ext uri="{FF2B5EF4-FFF2-40B4-BE49-F238E27FC236}">
                <a16:creationId xmlns:a16="http://schemas.microsoft.com/office/drawing/2014/main" id="{126C0E84-E183-DA45-9641-69E467340DC9}"/>
              </a:ext>
            </a:extLst>
          </p:cNvPr>
          <p:cNvSpPr>
            <a:spLocks/>
          </p:cNvSpPr>
          <p:nvPr userDrawn="1"/>
        </p:nvSpPr>
        <p:spPr bwMode="auto">
          <a:xfrm>
            <a:off x="2274143" y="2513708"/>
            <a:ext cx="250004" cy="169883"/>
          </a:xfrm>
          <a:custGeom>
            <a:avLst/>
            <a:gdLst>
              <a:gd name="T0" fmla="*/ 7 w 134"/>
              <a:gd name="T1" fmla="*/ 102 h 107"/>
              <a:gd name="T2" fmla="*/ 1 w 134"/>
              <a:gd name="T3" fmla="*/ 96 h 107"/>
              <a:gd name="T4" fmla="*/ 5 w 134"/>
              <a:gd name="T5" fmla="*/ 87 h 107"/>
              <a:gd name="T6" fmla="*/ 0 w 134"/>
              <a:gd name="T7" fmla="*/ 81 h 107"/>
              <a:gd name="T8" fmla="*/ 11 w 134"/>
              <a:gd name="T9" fmla="*/ 70 h 107"/>
              <a:gd name="T10" fmla="*/ 5 w 134"/>
              <a:gd name="T11" fmla="*/ 51 h 107"/>
              <a:gd name="T12" fmla="*/ 20 w 134"/>
              <a:gd name="T13" fmla="*/ 51 h 107"/>
              <a:gd name="T14" fmla="*/ 26 w 134"/>
              <a:gd name="T15" fmla="*/ 43 h 107"/>
              <a:gd name="T16" fmla="*/ 34 w 134"/>
              <a:gd name="T17" fmla="*/ 43 h 107"/>
              <a:gd name="T18" fmla="*/ 34 w 134"/>
              <a:gd name="T19" fmla="*/ 26 h 107"/>
              <a:gd name="T20" fmla="*/ 49 w 134"/>
              <a:gd name="T21" fmla="*/ 20 h 107"/>
              <a:gd name="T22" fmla="*/ 49 w 134"/>
              <a:gd name="T23" fmla="*/ 11 h 107"/>
              <a:gd name="T24" fmla="*/ 60 w 134"/>
              <a:gd name="T25" fmla="*/ 11 h 107"/>
              <a:gd name="T26" fmla="*/ 68 w 134"/>
              <a:gd name="T27" fmla="*/ 0 h 107"/>
              <a:gd name="T28" fmla="*/ 85 w 134"/>
              <a:gd name="T29" fmla="*/ 3 h 107"/>
              <a:gd name="T30" fmla="*/ 85 w 134"/>
              <a:gd name="T31" fmla="*/ 11 h 107"/>
              <a:gd name="T32" fmla="*/ 100 w 134"/>
              <a:gd name="T33" fmla="*/ 9 h 107"/>
              <a:gd name="T34" fmla="*/ 105 w 134"/>
              <a:gd name="T35" fmla="*/ 17 h 107"/>
              <a:gd name="T36" fmla="*/ 111 w 134"/>
              <a:gd name="T37" fmla="*/ 34 h 107"/>
              <a:gd name="T38" fmla="*/ 121 w 134"/>
              <a:gd name="T39" fmla="*/ 45 h 107"/>
              <a:gd name="T40" fmla="*/ 134 w 134"/>
              <a:gd name="T41" fmla="*/ 58 h 107"/>
              <a:gd name="T42" fmla="*/ 126 w 134"/>
              <a:gd name="T43" fmla="*/ 66 h 107"/>
              <a:gd name="T44" fmla="*/ 117 w 134"/>
              <a:gd name="T45" fmla="*/ 66 h 107"/>
              <a:gd name="T46" fmla="*/ 117 w 134"/>
              <a:gd name="T47" fmla="*/ 77 h 107"/>
              <a:gd name="T48" fmla="*/ 121 w 134"/>
              <a:gd name="T49" fmla="*/ 88 h 107"/>
              <a:gd name="T50" fmla="*/ 109 w 134"/>
              <a:gd name="T51" fmla="*/ 88 h 107"/>
              <a:gd name="T52" fmla="*/ 102 w 134"/>
              <a:gd name="T53" fmla="*/ 96 h 107"/>
              <a:gd name="T54" fmla="*/ 102 w 134"/>
              <a:gd name="T55" fmla="*/ 107 h 107"/>
              <a:gd name="T56" fmla="*/ 98 w 134"/>
              <a:gd name="T57" fmla="*/ 102 h 107"/>
              <a:gd name="T58" fmla="*/ 87 w 134"/>
              <a:gd name="T59" fmla="*/ 102 h 107"/>
              <a:gd name="T60" fmla="*/ 83 w 134"/>
              <a:gd name="T61" fmla="*/ 96 h 107"/>
              <a:gd name="T62" fmla="*/ 79 w 134"/>
              <a:gd name="T63" fmla="*/ 102 h 107"/>
              <a:gd name="T64" fmla="*/ 71 w 134"/>
              <a:gd name="T65" fmla="*/ 96 h 107"/>
              <a:gd name="T66" fmla="*/ 68 w 134"/>
              <a:gd name="T67" fmla="*/ 102 h 107"/>
              <a:gd name="T68" fmla="*/ 26 w 134"/>
              <a:gd name="T69" fmla="*/ 88 h 107"/>
              <a:gd name="T70" fmla="*/ 15 w 134"/>
              <a:gd name="T71" fmla="*/ 96 h 107"/>
              <a:gd name="T72" fmla="*/ 7 w 134"/>
              <a:gd name="T73" fmla="*/ 102 h 107"/>
              <a:gd name="T74" fmla="*/ 7 w 134"/>
              <a:gd name="T75" fmla="*/ 102 h 107"/>
              <a:gd name="T76" fmla="*/ 7 w 134"/>
              <a:gd name="T77" fmla="*/ 10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4" h="107">
                <a:moveTo>
                  <a:pt x="7" y="102"/>
                </a:moveTo>
                <a:lnTo>
                  <a:pt x="1" y="96"/>
                </a:lnTo>
                <a:lnTo>
                  <a:pt x="5" y="87"/>
                </a:lnTo>
                <a:lnTo>
                  <a:pt x="0" y="81"/>
                </a:lnTo>
                <a:lnTo>
                  <a:pt x="11" y="70"/>
                </a:lnTo>
                <a:lnTo>
                  <a:pt x="5" y="51"/>
                </a:lnTo>
                <a:lnTo>
                  <a:pt x="20" y="51"/>
                </a:lnTo>
                <a:lnTo>
                  <a:pt x="26" y="43"/>
                </a:lnTo>
                <a:lnTo>
                  <a:pt x="34" y="43"/>
                </a:lnTo>
                <a:lnTo>
                  <a:pt x="34" y="26"/>
                </a:lnTo>
                <a:lnTo>
                  <a:pt x="49" y="20"/>
                </a:lnTo>
                <a:lnTo>
                  <a:pt x="49" y="11"/>
                </a:lnTo>
                <a:lnTo>
                  <a:pt x="60" y="11"/>
                </a:lnTo>
                <a:lnTo>
                  <a:pt x="68" y="0"/>
                </a:lnTo>
                <a:lnTo>
                  <a:pt x="85" y="3"/>
                </a:lnTo>
                <a:lnTo>
                  <a:pt x="85" y="11"/>
                </a:lnTo>
                <a:lnTo>
                  <a:pt x="100" y="9"/>
                </a:lnTo>
                <a:lnTo>
                  <a:pt x="105" y="17"/>
                </a:lnTo>
                <a:lnTo>
                  <a:pt x="111" y="34"/>
                </a:lnTo>
                <a:lnTo>
                  <a:pt x="121" y="45"/>
                </a:lnTo>
                <a:lnTo>
                  <a:pt x="134" y="58"/>
                </a:lnTo>
                <a:lnTo>
                  <a:pt x="126" y="66"/>
                </a:lnTo>
                <a:lnTo>
                  <a:pt x="117" y="66"/>
                </a:lnTo>
                <a:lnTo>
                  <a:pt x="117" y="77"/>
                </a:lnTo>
                <a:lnTo>
                  <a:pt x="121" y="88"/>
                </a:lnTo>
                <a:lnTo>
                  <a:pt x="109" y="88"/>
                </a:lnTo>
                <a:lnTo>
                  <a:pt x="102" y="96"/>
                </a:lnTo>
                <a:lnTo>
                  <a:pt x="102" y="107"/>
                </a:lnTo>
                <a:lnTo>
                  <a:pt x="98" y="102"/>
                </a:lnTo>
                <a:lnTo>
                  <a:pt x="87" y="102"/>
                </a:lnTo>
                <a:lnTo>
                  <a:pt x="83" y="96"/>
                </a:lnTo>
                <a:lnTo>
                  <a:pt x="79" y="102"/>
                </a:lnTo>
                <a:lnTo>
                  <a:pt x="71" y="96"/>
                </a:lnTo>
                <a:lnTo>
                  <a:pt x="68" y="102"/>
                </a:lnTo>
                <a:lnTo>
                  <a:pt x="26" y="88"/>
                </a:lnTo>
                <a:lnTo>
                  <a:pt x="15" y="96"/>
                </a:lnTo>
                <a:lnTo>
                  <a:pt x="7" y="102"/>
                </a:lnTo>
                <a:lnTo>
                  <a:pt x="7" y="102"/>
                </a:lnTo>
                <a:lnTo>
                  <a:pt x="7" y="10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15" name="Freeform 113">
            <a:extLst>
              <a:ext uri="{FF2B5EF4-FFF2-40B4-BE49-F238E27FC236}">
                <a16:creationId xmlns:a16="http://schemas.microsoft.com/office/drawing/2014/main" id="{FCA47BAB-AA0A-B541-9AAE-377582EF382A}"/>
              </a:ext>
            </a:extLst>
          </p:cNvPr>
          <p:cNvSpPr>
            <a:spLocks/>
          </p:cNvSpPr>
          <p:nvPr userDrawn="1"/>
        </p:nvSpPr>
        <p:spPr bwMode="auto">
          <a:xfrm>
            <a:off x="2199516" y="2780437"/>
            <a:ext cx="238809" cy="158771"/>
          </a:xfrm>
          <a:custGeom>
            <a:avLst/>
            <a:gdLst>
              <a:gd name="T0" fmla="*/ 128 w 128"/>
              <a:gd name="T1" fmla="*/ 70 h 100"/>
              <a:gd name="T2" fmla="*/ 128 w 128"/>
              <a:gd name="T3" fmla="*/ 59 h 100"/>
              <a:gd name="T4" fmla="*/ 115 w 128"/>
              <a:gd name="T5" fmla="*/ 62 h 100"/>
              <a:gd name="T6" fmla="*/ 110 w 128"/>
              <a:gd name="T7" fmla="*/ 59 h 100"/>
              <a:gd name="T8" fmla="*/ 108 w 128"/>
              <a:gd name="T9" fmla="*/ 41 h 100"/>
              <a:gd name="T10" fmla="*/ 111 w 128"/>
              <a:gd name="T11" fmla="*/ 32 h 100"/>
              <a:gd name="T12" fmla="*/ 91 w 128"/>
              <a:gd name="T13" fmla="*/ 0 h 100"/>
              <a:gd name="T14" fmla="*/ 81 w 128"/>
              <a:gd name="T15" fmla="*/ 7 h 100"/>
              <a:gd name="T16" fmla="*/ 70 w 128"/>
              <a:gd name="T17" fmla="*/ 7 h 100"/>
              <a:gd name="T18" fmla="*/ 64 w 128"/>
              <a:gd name="T19" fmla="*/ 13 h 100"/>
              <a:gd name="T20" fmla="*/ 58 w 128"/>
              <a:gd name="T21" fmla="*/ 7 h 100"/>
              <a:gd name="T22" fmla="*/ 36 w 128"/>
              <a:gd name="T23" fmla="*/ 7 h 100"/>
              <a:gd name="T24" fmla="*/ 26 w 128"/>
              <a:gd name="T25" fmla="*/ 17 h 100"/>
              <a:gd name="T26" fmla="*/ 9 w 128"/>
              <a:gd name="T27" fmla="*/ 43 h 100"/>
              <a:gd name="T28" fmla="*/ 0 w 128"/>
              <a:gd name="T29" fmla="*/ 43 h 100"/>
              <a:gd name="T30" fmla="*/ 9 w 128"/>
              <a:gd name="T31" fmla="*/ 57 h 100"/>
              <a:gd name="T32" fmla="*/ 17 w 128"/>
              <a:gd name="T33" fmla="*/ 66 h 100"/>
              <a:gd name="T34" fmla="*/ 17 w 128"/>
              <a:gd name="T35" fmla="*/ 77 h 100"/>
              <a:gd name="T36" fmla="*/ 28 w 128"/>
              <a:gd name="T37" fmla="*/ 77 h 100"/>
              <a:gd name="T38" fmla="*/ 34 w 128"/>
              <a:gd name="T39" fmla="*/ 83 h 100"/>
              <a:gd name="T40" fmla="*/ 40 w 128"/>
              <a:gd name="T41" fmla="*/ 93 h 100"/>
              <a:gd name="T42" fmla="*/ 68 w 128"/>
              <a:gd name="T43" fmla="*/ 93 h 100"/>
              <a:gd name="T44" fmla="*/ 81 w 128"/>
              <a:gd name="T45" fmla="*/ 89 h 100"/>
              <a:gd name="T46" fmla="*/ 96 w 128"/>
              <a:gd name="T47" fmla="*/ 87 h 100"/>
              <a:gd name="T48" fmla="*/ 108 w 128"/>
              <a:gd name="T49" fmla="*/ 93 h 100"/>
              <a:gd name="T50" fmla="*/ 115 w 128"/>
              <a:gd name="T51" fmla="*/ 100 h 100"/>
              <a:gd name="T52" fmla="*/ 117 w 128"/>
              <a:gd name="T53" fmla="*/ 83 h 100"/>
              <a:gd name="T54" fmla="*/ 117 w 128"/>
              <a:gd name="T55" fmla="*/ 74 h 100"/>
              <a:gd name="T56" fmla="*/ 123 w 128"/>
              <a:gd name="T57" fmla="*/ 70 h 100"/>
              <a:gd name="T58" fmla="*/ 128 w 128"/>
              <a:gd name="T59" fmla="*/ 70 h 100"/>
              <a:gd name="T60" fmla="*/ 128 w 128"/>
              <a:gd name="T61" fmla="*/ 70 h 100"/>
              <a:gd name="T62" fmla="*/ 128 w 128"/>
              <a:gd name="T63" fmla="*/ 7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" h="100">
                <a:moveTo>
                  <a:pt x="128" y="70"/>
                </a:moveTo>
                <a:lnTo>
                  <a:pt x="128" y="59"/>
                </a:lnTo>
                <a:lnTo>
                  <a:pt x="115" y="62"/>
                </a:lnTo>
                <a:lnTo>
                  <a:pt x="110" y="59"/>
                </a:lnTo>
                <a:lnTo>
                  <a:pt x="108" y="41"/>
                </a:lnTo>
                <a:lnTo>
                  <a:pt x="111" y="32"/>
                </a:lnTo>
                <a:lnTo>
                  <a:pt x="91" y="0"/>
                </a:lnTo>
                <a:lnTo>
                  <a:pt x="81" y="7"/>
                </a:lnTo>
                <a:lnTo>
                  <a:pt x="70" y="7"/>
                </a:lnTo>
                <a:lnTo>
                  <a:pt x="64" y="13"/>
                </a:lnTo>
                <a:lnTo>
                  <a:pt x="58" y="7"/>
                </a:lnTo>
                <a:lnTo>
                  <a:pt x="36" y="7"/>
                </a:lnTo>
                <a:lnTo>
                  <a:pt x="26" y="17"/>
                </a:lnTo>
                <a:lnTo>
                  <a:pt x="9" y="43"/>
                </a:lnTo>
                <a:lnTo>
                  <a:pt x="0" y="43"/>
                </a:lnTo>
                <a:lnTo>
                  <a:pt x="9" y="57"/>
                </a:lnTo>
                <a:lnTo>
                  <a:pt x="17" y="66"/>
                </a:lnTo>
                <a:lnTo>
                  <a:pt x="17" y="77"/>
                </a:lnTo>
                <a:lnTo>
                  <a:pt x="28" y="77"/>
                </a:lnTo>
                <a:lnTo>
                  <a:pt x="34" y="83"/>
                </a:lnTo>
                <a:lnTo>
                  <a:pt x="40" y="93"/>
                </a:lnTo>
                <a:lnTo>
                  <a:pt x="68" y="93"/>
                </a:lnTo>
                <a:lnTo>
                  <a:pt x="81" y="89"/>
                </a:lnTo>
                <a:lnTo>
                  <a:pt x="96" y="87"/>
                </a:lnTo>
                <a:lnTo>
                  <a:pt x="108" y="93"/>
                </a:lnTo>
                <a:lnTo>
                  <a:pt x="115" y="100"/>
                </a:lnTo>
                <a:lnTo>
                  <a:pt x="117" y="83"/>
                </a:lnTo>
                <a:lnTo>
                  <a:pt x="117" y="74"/>
                </a:lnTo>
                <a:lnTo>
                  <a:pt x="123" y="70"/>
                </a:lnTo>
                <a:lnTo>
                  <a:pt x="128" y="70"/>
                </a:lnTo>
                <a:lnTo>
                  <a:pt x="128" y="70"/>
                </a:lnTo>
                <a:lnTo>
                  <a:pt x="128" y="7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16" name="Freeform 114">
            <a:extLst>
              <a:ext uri="{FF2B5EF4-FFF2-40B4-BE49-F238E27FC236}">
                <a16:creationId xmlns:a16="http://schemas.microsoft.com/office/drawing/2014/main" id="{3590FACA-91FE-0E49-9BC5-FC73C905C7F5}"/>
              </a:ext>
            </a:extLst>
          </p:cNvPr>
          <p:cNvSpPr>
            <a:spLocks/>
          </p:cNvSpPr>
          <p:nvPr userDrawn="1"/>
        </p:nvSpPr>
        <p:spPr bwMode="auto">
          <a:xfrm>
            <a:off x="2199516" y="2780437"/>
            <a:ext cx="238809" cy="158771"/>
          </a:xfrm>
          <a:custGeom>
            <a:avLst/>
            <a:gdLst>
              <a:gd name="T0" fmla="*/ 128 w 128"/>
              <a:gd name="T1" fmla="*/ 70 h 100"/>
              <a:gd name="T2" fmla="*/ 128 w 128"/>
              <a:gd name="T3" fmla="*/ 59 h 100"/>
              <a:gd name="T4" fmla="*/ 115 w 128"/>
              <a:gd name="T5" fmla="*/ 62 h 100"/>
              <a:gd name="T6" fmla="*/ 110 w 128"/>
              <a:gd name="T7" fmla="*/ 59 h 100"/>
              <a:gd name="T8" fmla="*/ 108 w 128"/>
              <a:gd name="T9" fmla="*/ 41 h 100"/>
              <a:gd name="T10" fmla="*/ 111 w 128"/>
              <a:gd name="T11" fmla="*/ 32 h 100"/>
              <a:gd name="T12" fmla="*/ 91 w 128"/>
              <a:gd name="T13" fmla="*/ 0 h 100"/>
              <a:gd name="T14" fmla="*/ 81 w 128"/>
              <a:gd name="T15" fmla="*/ 7 h 100"/>
              <a:gd name="T16" fmla="*/ 70 w 128"/>
              <a:gd name="T17" fmla="*/ 7 h 100"/>
              <a:gd name="T18" fmla="*/ 64 w 128"/>
              <a:gd name="T19" fmla="*/ 13 h 100"/>
              <a:gd name="T20" fmla="*/ 58 w 128"/>
              <a:gd name="T21" fmla="*/ 7 h 100"/>
              <a:gd name="T22" fmla="*/ 36 w 128"/>
              <a:gd name="T23" fmla="*/ 7 h 100"/>
              <a:gd name="T24" fmla="*/ 26 w 128"/>
              <a:gd name="T25" fmla="*/ 17 h 100"/>
              <a:gd name="T26" fmla="*/ 9 w 128"/>
              <a:gd name="T27" fmla="*/ 43 h 100"/>
              <a:gd name="T28" fmla="*/ 0 w 128"/>
              <a:gd name="T29" fmla="*/ 43 h 100"/>
              <a:gd name="T30" fmla="*/ 9 w 128"/>
              <a:gd name="T31" fmla="*/ 57 h 100"/>
              <a:gd name="T32" fmla="*/ 17 w 128"/>
              <a:gd name="T33" fmla="*/ 66 h 100"/>
              <a:gd name="T34" fmla="*/ 17 w 128"/>
              <a:gd name="T35" fmla="*/ 77 h 100"/>
              <a:gd name="T36" fmla="*/ 28 w 128"/>
              <a:gd name="T37" fmla="*/ 77 h 100"/>
              <a:gd name="T38" fmla="*/ 34 w 128"/>
              <a:gd name="T39" fmla="*/ 83 h 100"/>
              <a:gd name="T40" fmla="*/ 40 w 128"/>
              <a:gd name="T41" fmla="*/ 93 h 100"/>
              <a:gd name="T42" fmla="*/ 68 w 128"/>
              <a:gd name="T43" fmla="*/ 93 h 100"/>
              <a:gd name="T44" fmla="*/ 81 w 128"/>
              <a:gd name="T45" fmla="*/ 89 h 100"/>
              <a:gd name="T46" fmla="*/ 96 w 128"/>
              <a:gd name="T47" fmla="*/ 87 h 100"/>
              <a:gd name="T48" fmla="*/ 108 w 128"/>
              <a:gd name="T49" fmla="*/ 93 h 100"/>
              <a:gd name="T50" fmla="*/ 115 w 128"/>
              <a:gd name="T51" fmla="*/ 100 h 100"/>
              <a:gd name="T52" fmla="*/ 117 w 128"/>
              <a:gd name="T53" fmla="*/ 83 h 100"/>
              <a:gd name="T54" fmla="*/ 117 w 128"/>
              <a:gd name="T55" fmla="*/ 74 h 100"/>
              <a:gd name="T56" fmla="*/ 123 w 128"/>
              <a:gd name="T57" fmla="*/ 70 h 100"/>
              <a:gd name="T58" fmla="*/ 128 w 128"/>
              <a:gd name="T59" fmla="*/ 70 h 100"/>
              <a:gd name="T60" fmla="*/ 128 w 128"/>
              <a:gd name="T61" fmla="*/ 70 h 100"/>
              <a:gd name="T62" fmla="*/ 128 w 128"/>
              <a:gd name="T63" fmla="*/ 7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" h="100">
                <a:moveTo>
                  <a:pt x="128" y="70"/>
                </a:moveTo>
                <a:lnTo>
                  <a:pt x="128" y="59"/>
                </a:lnTo>
                <a:lnTo>
                  <a:pt x="115" y="62"/>
                </a:lnTo>
                <a:lnTo>
                  <a:pt x="110" y="59"/>
                </a:lnTo>
                <a:lnTo>
                  <a:pt x="108" y="41"/>
                </a:lnTo>
                <a:lnTo>
                  <a:pt x="111" y="32"/>
                </a:lnTo>
                <a:lnTo>
                  <a:pt x="91" y="0"/>
                </a:lnTo>
                <a:lnTo>
                  <a:pt x="81" y="7"/>
                </a:lnTo>
                <a:lnTo>
                  <a:pt x="70" y="7"/>
                </a:lnTo>
                <a:lnTo>
                  <a:pt x="64" y="13"/>
                </a:lnTo>
                <a:lnTo>
                  <a:pt x="58" y="7"/>
                </a:lnTo>
                <a:lnTo>
                  <a:pt x="36" y="7"/>
                </a:lnTo>
                <a:lnTo>
                  <a:pt x="26" y="17"/>
                </a:lnTo>
                <a:lnTo>
                  <a:pt x="9" y="43"/>
                </a:lnTo>
                <a:lnTo>
                  <a:pt x="0" y="43"/>
                </a:lnTo>
                <a:lnTo>
                  <a:pt x="9" y="57"/>
                </a:lnTo>
                <a:lnTo>
                  <a:pt x="17" y="66"/>
                </a:lnTo>
                <a:lnTo>
                  <a:pt x="17" y="77"/>
                </a:lnTo>
                <a:lnTo>
                  <a:pt x="28" y="77"/>
                </a:lnTo>
                <a:lnTo>
                  <a:pt x="34" y="83"/>
                </a:lnTo>
                <a:lnTo>
                  <a:pt x="40" y="93"/>
                </a:lnTo>
                <a:lnTo>
                  <a:pt x="68" y="93"/>
                </a:lnTo>
                <a:lnTo>
                  <a:pt x="81" y="89"/>
                </a:lnTo>
                <a:lnTo>
                  <a:pt x="96" y="87"/>
                </a:lnTo>
                <a:lnTo>
                  <a:pt x="108" y="93"/>
                </a:lnTo>
                <a:lnTo>
                  <a:pt x="115" y="100"/>
                </a:lnTo>
                <a:lnTo>
                  <a:pt x="117" y="83"/>
                </a:lnTo>
                <a:lnTo>
                  <a:pt x="117" y="74"/>
                </a:lnTo>
                <a:lnTo>
                  <a:pt x="123" y="70"/>
                </a:lnTo>
                <a:lnTo>
                  <a:pt x="128" y="70"/>
                </a:lnTo>
                <a:lnTo>
                  <a:pt x="128" y="70"/>
                </a:lnTo>
                <a:lnTo>
                  <a:pt x="128" y="7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17" name="Freeform 115">
            <a:extLst>
              <a:ext uri="{FF2B5EF4-FFF2-40B4-BE49-F238E27FC236}">
                <a16:creationId xmlns:a16="http://schemas.microsoft.com/office/drawing/2014/main" id="{FF521062-9208-A845-8EFD-F523BC91DA3D}"/>
              </a:ext>
            </a:extLst>
          </p:cNvPr>
          <p:cNvSpPr>
            <a:spLocks/>
          </p:cNvSpPr>
          <p:nvPr userDrawn="1"/>
        </p:nvSpPr>
        <p:spPr bwMode="auto">
          <a:xfrm>
            <a:off x="2089439" y="2888405"/>
            <a:ext cx="95151" cy="71447"/>
          </a:xfrm>
          <a:custGeom>
            <a:avLst/>
            <a:gdLst>
              <a:gd name="T0" fmla="*/ 30 w 51"/>
              <a:gd name="T1" fmla="*/ 45 h 45"/>
              <a:gd name="T2" fmla="*/ 12 w 51"/>
              <a:gd name="T3" fmla="*/ 32 h 45"/>
              <a:gd name="T4" fmla="*/ 4 w 51"/>
              <a:gd name="T5" fmla="*/ 23 h 45"/>
              <a:gd name="T6" fmla="*/ 0 w 51"/>
              <a:gd name="T7" fmla="*/ 6 h 45"/>
              <a:gd name="T8" fmla="*/ 0 w 51"/>
              <a:gd name="T9" fmla="*/ 0 h 45"/>
              <a:gd name="T10" fmla="*/ 36 w 51"/>
              <a:gd name="T11" fmla="*/ 0 h 45"/>
              <a:gd name="T12" fmla="*/ 42 w 51"/>
              <a:gd name="T13" fmla="*/ 6 h 45"/>
              <a:gd name="T14" fmla="*/ 51 w 51"/>
              <a:gd name="T15" fmla="*/ 15 h 45"/>
              <a:gd name="T16" fmla="*/ 48 w 51"/>
              <a:gd name="T17" fmla="*/ 28 h 45"/>
              <a:gd name="T18" fmla="*/ 36 w 51"/>
              <a:gd name="T19" fmla="*/ 34 h 45"/>
              <a:gd name="T20" fmla="*/ 36 w 51"/>
              <a:gd name="T21" fmla="*/ 45 h 45"/>
              <a:gd name="T22" fmla="*/ 30 w 51"/>
              <a:gd name="T23" fmla="*/ 45 h 45"/>
              <a:gd name="T24" fmla="*/ 30 w 51"/>
              <a:gd name="T25" fmla="*/ 45 h 45"/>
              <a:gd name="T26" fmla="*/ 30 w 51"/>
              <a:gd name="T27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" h="45">
                <a:moveTo>
                  <a:pt x="30" y="45"/>
                </a:moveTo>
                <a:lnTo>
                  <a:pt x="12" y="32"/>
                </a:lnTo>
                <a:lnTo>
                  <a:pt x="4" y="23"/>
                </a:lnTo>
                <a:lnTo>
                  <a:pt x="0" y="6"/>
                </a:lnTo>
                <a:lnTo>
                  <a:pt x="0" y="0"/>
                </a:lnTo>
                <a:lnTo>
                  <a:pt x="36" y="0"/>
                </a:lnTo>
                <a:lnTo>
                  <a:pt x="42" y="6"/>
                </a:lnTo>
                <a:lnTo>
                  <a:pt x="51" y="15"/>
                </a:lnTo>
                <a:lnTo>
                  <a:pt x="48" y="28"/>
                </a:lnTo>
                <a:lnTo>
                  <a:pt x="36" y="34"/>
                </a:lnTo>
                <a:lnTo>
                  <a:pt x="36" y="45"/>
                </a:lnTo>
                <a:lnTo>
                  <a:pt x="30" y="45"/>
                </a:lnTo>
                <a:lnTo>
                  <a:pt x="30" y="45"/>
                </a:lnTo>
                <a:lnTo>
                  <a:pt x="30" y="4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18" name="Freeform 116">
            <a:extLst>
              <a:ext uri="{FF2B5EF4-FFF2-40B4-BE49-F238E27FC236}">
                <a16:creationId xmlns:a16="http://schemas.microsoft.com/office/drawing/2014/main" id="{6906789B-77AD-9E45-82CD-2C3BED4D80E7}"/>
              </a:ext>
            </a:extLst>
          </p:cNvPr>
          <p:cNvSpPr>
            <a:spLocks/>
          </p:cNvSpPr>
          <p:nvPr userDrawn="1"/>
        </p:nvSpPr>
        <p:spPr bwMode="auto">
          <a:xfrm>
            <a:off x="2089439" y="2888405"/>
            <a:ext cx="95151" cy="71447"/>
          </a:xfrm>
          <a:custGeom>
            <a:avLst/>
            <a:gdLst>
              <a:gd name="T0" fmla="*/ 30 w 51"/>
              <a:gd name="T1" fmla="*/ 45 h 45"/>
              <a:gd name="T2" fmla="*/ 12 w 51"/>
              <a:gd name="T3" fmla="*/ 32 h 45"/>
              <a:gd name="T4" fmla="*/ 4 w 51"/>
              <a:gd name="T5" fmla="*/ 23 h 45"/>
              <a:gd name="T6" fmla="*/ 0 w 51"/>
              <a:gd name="T7" fmla="*/ 6 h 45"/>
              <a:gd name="T8" fmla="*/ 0 w 51"/>
              <a:gd name="T9" fmla="*/ 0 h 45"/>
              <a:gd name="T10" fmla="*/ 36 w 51"/>
              <a:gd name="T11" fmla="*/ 0 h 45"/>
              <a:gd name="T12" fmla="*/ 42 w 51"/>
              <a:gd name="T13" fmla="*/ 6 h 45"/>
              <a:gd name="T14" fmla="*/ 51 w 51"/>
              <a:gd name="T15" fmla="*/ 15 h 45"/>
              <a:gd name="T16" fmla="*/ 48 w 51"/>
              <a:gd name="T17" fmla="*/ 28 h 45"/>
              <a:gd name="T18" fmla="*/ 36 w 51"/>
              <a:gd name="T19" fmla="*/ 34 h 45"/>
              <a:gd name="T20" fmla="*/ 36 w 51"/>
              <a:gd name="T21" fmla="*/ 45 h 45"/>
              <a:gd name="T22" fmla="*/ 30 w 51"/>
              <a:gd name="T23" fmla="*/ 45 h 45"/>
              <a:gd name="T24" fmla="*/ 30 w 51"/>
              <a:gd name="T25" fmla="*/ 45 h 45"/>
              <a:gd name="T26" fmla="*/ 30 w 51"/>
              <a:gd name="T27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" h="45">
                <a:moveTo>
                  <a:pt x="30" y="45"/>
                </a:moveTo>
                <a:lnTo>
                  <a:pt x="12" y="32"/>
                </a:lnTo>
                <a:lnTo>
                  <a:pt x="4" y="23"/>
                </a:lnTo>
                <a:lnTo>
                  <a:pt x="0" y="6"/>
                </a:lnTo>
                <a:lnTo>
                  <a:pt x="0" y="0"/>
                </a:lnTo>
                <a:lnTo>
                  <a:pt x="36" y="0"/>
                </a:lnTo>
                <a:lnTo>
                  <a:pt x="42" y="6"/>
                </a:lnTo>
                <a:lnTo>
                  <a:pt x="51" y="15"/>
                </a:lnTo>
                <a:lnTo>
                  <a:pt x="48" y="28"/>
                </a:lnTo>
                <a:lnTo>
                  <a:pt x="36" y="34"/>
                </a:lnTo>
                <a:lnTo>
                  <a:pt x="36" y="45"/>
                </a:lnTo>
                <a:lnTo>
                  <a:pt x="30" y="45"/>
                </a:lnTo>
                <a:lnTo>
                  <a:pt x="30" y="45"/>
                </a:lnTo>
                <a:lnTo>
                  <a:pt x="30" y="4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19" name="Freeform 117">
            <a:extLst>
              <a:ext uri="{FF2B5EF4-FFF2-40B4-BE49-F238E27FC236}">
                <a16:creationId xmlns:a16="http://schemas.microsoft.com/office/drawing/2014/main" id="{A2B5A616-4EAD-7C48-96D1-DFC37EFF32AC}"/>
              </a:ext>
            </a:extLst>
          </p:cNvPr>
          <p:cNvSpPr>
            <a:spLocks/>
          </p:cNvSpPr>
          <p:nvPr userDrawn="1"/>
        </p:nvSpPr>
        <p:spPr bwMode="auto">
          <a:xfrm>
            <a:off x="2373024" y="2777261"/>
            <a:ext cx="76493" cy="96851"/>
          </a:xfrm>
          <a:custGeom>
            <a:avLst/>
            <a:gdLst>
              <a:gd name="T0" fmla="*/ 18 w 41"/>
              <a:gd name="T1" fmla="*/ 34 h 61"/>
              <a:gd name="T2" fmla="*/ 0 w 41"/>
              <a:gd name="T3" fmla="*/ 4 h 61"/>
              <a:gd name="T4" fmla="*/ 13 w 41"/>
              <a:gd name="T5" fmla="*/ 0 h 61"/>
              <a:gd name="T6" fmla="*/ 28 w 41"/>
              <a:gd name="T7" fmla="*/ 9 h 61"/>
              <a:gd name="T8" fmla="*/ 41 w 41"/>
              <a:gd name="T9" fmla="*/ 32 h 61"/>
              <a:gd name="T10" fmla="*/ 41 w 41"/>
              <a:gd name="T11" fmla="*/ 43 h 61"/>
              <a:gd name="T12" fmla="*/ 30 w 41"/>
              <a:gd name="T13" fmla="*/ 43 h 61"/>
              <a:gd name="T14" fmla="*/ 17 w 41"/>
              <a:gd name="T15" fmla="*/ 61 h 61"/>
              <a:gd name="T16" fmla="*/ 15 w 41"/>
              <a:gd name="T17" fmla="*/ 43 h 61"/>
              <a:gd name="T18" fmla="*/ 18 w 41"/>
              <a:gd name="T19" fmla="*/ 34 h 61"/>
              <a:gd name="T20" fmla="*/ 18 w 41"/>
              <a:gd name="T21" fmla="*/ 34 h 61"/>
              <a:gd name="T22" fmla="*/ 18 w 41"/>
              <a:gd name="T23" fmla="*/ 3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" h="61">
                <a:moveTo>
                  <a:pt x="18" y="34"/>
                </a:moveTo>
                <a:lnTo>
                  <a:pt x="0" y="4"/>
                </a:lnTo>
                <a:lnTo>
                  <a:pt x="13" y="0"/>
                </a:lnTo>
                <a:lnTo>
                  <a:pt x="28" y="9"/>
                </a:lnTo>
                <a:lnTo>
                  <a:pt x="41" y="32"/>
                </a:lnTo>
                <a:lnTo>
                  <a:pt x="41" y="43"/>
                </a:lnTo>
                <a:lnTo>
                  <a:pt x="30" y="43"/>
                </a:lnTo>
                <a:lnTo>
                  <a:pt x="17" y="61"/>
                </a:lnTo>
                <a:lnTo>
                  <a:pt x="15" y="43"/>
                </a:lnTo>
                <a:lnTo>
                  <a:pt x="18" y="34"/>
                </a:lnTo>
                <a:lnTo>
                  <a:pt x="18" y="34"/>
                </a:lnTo>
                <a:lnTo>
                  <a:pt x="18" y="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20" name="Freeform 118">
            <a:extLst>
              <a:ext uri="{FF2B5EF4-FFF2-40B4-BE49-F238E27FC236}">
                <a16:creationId xmlns:a16="http://schemas.microsoft.com/office/drawing/2014/main" id="{6C742EF8-68A1-634E-ACB6-D1E0D73EB5B5}"/>
              </a:ext>
            </a:extLst>
          </p:cNvPr>
          <p:cNvSpPr>
            <a:spLocks/>
          </p:cNvSpPr>
          <p:nvPr userDrawn="1"/>
        </p:nvSpPr>
        <p:spPr bwMode="auto">
          <a:xfrm>
            <a:off x="2373024" y="2777261"/>
            <a:ext cx="76493" cy="96851"/>
          </a:xfrm>
          <a:custGeom>
            <a:avLst/>
            <a:gdLst>
              <a:gd name="T0" fmla="*/ 18 w 41"/>
              <a:gd name="T1" fmla="*/ 34 h 61"/>
              <a:gd name="T2" fmla="*/ 0 w 41"/>
              <a:gd name="T3" fmla="*/ 4 h 61"/>
              <a:gd name="T4" fmla="*/ 13 w 41"/>
              <a:gd name="T5" fmla="*/ 0 h 61"/>
              <a:gd name="T6" fmla="*/ 28 w 41"/>
              <a:gd name="T7" fmla="*/ 9 h 61"/>
              <a:gd name="T8" fmla="*/ 41 w 41"/>
              <a:gd name="T9" fmla="*/ 32 h 61"/>
              <a:gd name="T10" fmla="*/ 41 w 41"/>
              <a:gd name="T11" fmla="*/ 43 h 61"/>
              <a:gd name="T12" fmla="*/ 30 w 41"/>
              <a:gd name="T13" fmla="*/ 43 h 61"/>
              <a:gd name="T14" fmla="*/ 17 w 41"/>
              <a:gd name="T15" fmla="*/ 61 h 61"/>
              <a:gd name="T16" fmla="*/ 15 w 41"/>
              <a:gd name="T17" fmla="*/ 43 h 61"/>
              <a:gd name="T18" fmla="*/ 18 w 41"/>
              <a:gd name="T19" fmla="*/ 34 h 61"/>
              <a:gd name="T20" fmla="*/ 18 w 41"/>
              <a:gd name="T21" fmla="*/ 34 h 61"/>
              <a:gd name="T22" fmla="*/ 18 w 41"/>
              <a:gd name="T23" fmla="*/ 3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" h="61">
                <a:moveTo>
                  <a:pt x="18" y="34"/>
                </a:moveTo>
                <a:lnTo>
                  <a:pt x="0" y="4"/>
                </a:lnTo>
                <a:lnTo>
                  <a:pt x="13" y="0"/>
                </a:lnTo>
                <a:lnTo>
                  <a:pt x="28" y="9"/>
                </a:lnTo>
                <a:lnTo>
                  <a:pt x="41" y="32"/>
                </a:lnTo>
                <a:lnTo>
                  <a:pt x="41" y="43"/>
                </a:lnTo>
                <a:lnTo>
                  <a:pt x="30" y="43"/>
                </a:lnTo>
                <a:lnTo>
                  <a:pt x="17" y="61"/>
                </a:lnTo>
                <a:lnTo>
                  <a:pt x="15" y="43"/>
                </a:lnTo>
                <a:lnTo>
                  <a:pt x="18" y="34"/>
                </a:lnTo>
                <a:lnTo>
                  <a:pt x="18" y="34"/>
                </a:lnTo>
                <a:lnTo>
                  <a:pt x="18" y="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21" name="Freeform 119">
            <a:extLst>
              <a:ext uri="{FF2B5EF4-FFF2-40B4-BE49-F238E27FC236}">
                <a16:creationId xmlns:a16="http://schemas.microsoft.com/office/drawing/2014/main" id="{1FF6B5EE-9D49-9E43-9DFC-68446BD06A4B}"/>
              </a:ext>
            </a:extLst>
          </p:cNvPr>
          <p:cNvSpPr>
            <a:spLocks/>
          </p:cNvSpPr>
          <p:nvPr userDrawn="1"/>
        </p:nvSpPr>
        <p:spPr bwMode="auto">
          <a:xfrm>
            <a:off x="2244293" y="2648661"/>
            <a:ext cx="477619" cy="260383"/>
          </a:xfrm>
          <a:custGeom>
            <a:avLst/>
            <a:gdLst>
              <a:gd name="T0" fmla="*/ 125 w 256"/>
              <a:gd name="T1" fmla="*/ 119 h 164"/>
              <a:gd name="T2" fmla="*/ 121 w 256"/>
              <a:gd name="T3" fmla="*/ 121 h 164"/>
              <a:gd name="T4" fmla="*/ 118 w 256"/>
              <a:gd name="T5" fmla="*/ 128 h 164"/>
              <a:gd name="T6" fmla="*/ 106 w 256"/>
              <a:gd name="T7" fmla="*/ 142 h 164"/>
              <a:gd name="T8" fmla="*/ 86 w 256"/>
              <a:gd name="T9" fmla="*/ 142 h 164"/>
              <a:gd name="T10" fmla="*/ 110 w 256"/>
              <a:gd name="T11" fmla="*/ 113 h 164"/>
              <a:gd name="T12" fmla="*/ 67 w 256"/>
              <a:gd name="T13" fmla="*/ 83 h 164"/>
              <a:gd name="T14" fmla="*/ 40 w 256"/>
              <a:gd name="T15" fmla="*/ 96 h 164"/>
              <a:gd name="T16" fmla="*/ 4 w 256"/>
              <a:gd name="T17" fmla="*/ 90 h 164"/>
              <a:gd name="T18" fmla="*/ 8 w 256"/>
              <a:gd name="T19" fmla="*/ 62 h 164"/>
              <a:gd name="T20" fmla="*/ 29 w 256"/>
              <a:gd name="T21" fmla="*/ 39 h 164"/>
              <a:gd name="T22" fmla="*/ 42 w 256"/>
              <a:gd name="T23" fmla="*/ 5 h 164"/>
              <a:gd name="T24" fmla="*/ 93 w 256"/>
              <a:gd name="T25" fmla="*/ 19 h 164"/>
              <a:gd name="T26" fmla="*/ 114 w 256"/>
              <a:gd name="T27" fmla="*/ 19 h 164"/>
              <a:gd name="T28" fmla="*/ 125 w 256"/>
              <a:gd name="T29" fmla="*/ 5 h 164"/>
              <a:gd name="T30" fmla="*/ 150 w 256"/>
              <a:gd name="T31" fmla="*/ 0 h 164"/>
              <a:gd name="T32" fmla="*/ 173 w 256"/>
              <a:gd name="T33" fmla="*/ 22 h 164"/>
              <a:gd name="T34" fmla="*/ 180 w 256"/>
              <a:gd name="T35" fmla="*/ 22 h 164"/>
              <a:gd name="T36" fmla="*/ 193 w 256"/>
              <a:gd name="T37" fmla="*/ 41 h 164"/>
              <a:gd name="T38" fmla="*/ 218 w 256"/>
              <a:gd name="T39" fmla="*/ 39 h 164"/>
              <a:gd name="T40" fmla="*/ 241 w 256"/>
              <a:gd name="T41" fmla="*/ 53 h 164"/>
              <a:gd name="T42" fmla="*/ 252 w 256"/>
              <a:gd name="T43" fmla="*/ 87 h 164"/>
              <a:gd name="T44" fmla="*/ 229 w 256"/>
              <a:gd name="T45" fmla="*/ 100 h 164"/>
              <a:gd name="T46" fmla="*/ 224 w 256"/>
              <a:gd name="T47" fmla="*/ 109 h 164"/>
              <a:gd name="T48" fmla="*/ 207 w 256"/>
              <a:gd name="T49" fmla="*/ 117 h 164"/>
              <a:gd name="T50" fmla="*/ 195 w 256"/>
              <a:gd name="T51" fmla="*/ 121 h 164"/>
              <a:gd name="T52" fmla="*/ 184 w 256"/>
              <a:gd name="T53" fmla="*/ 128 h 164"/>
              <a:gd name="T54" fmla="*/ 180 w 256"/>
              <a:gd name="T55" fmla="*/ 128 h 164"/>
              <a:gd name="T56" fmla="*/ 180 w 256"/>
              <a:gd name="T57" fmla="*/ 142 h 164"/>
              <a:gd name="T58" fmla="*/ 186 w 256"/>
              <a:gd name="T59" fmla="*/ 145 h 164"/>
              <a:gd name="T60" fmla="*/ 195 w 256"/>
              <a:gd name="T61" fmla="*/ 143 h 164"/>
              <a:gd name="T62" fmla="*/ 203 w 256"/>
              <a:gd name="T63" fmla="*/ 145 h 164"/>
              <a:gd name="T64" fmla="*/ 207 w 256"/>
              <a:gd name="T65" fmla="*/ 147 h 164"/>
              <a:gd name="T66" fmla="*/ 197 w 256"/>
              <a:gd name="T67" fmla="*/ 151 h 164"/>
              <a:gd name="T68" fmla="*/ 173 w 256"/>
              <a:gd name="T69" fmla="*/ 155 h 164"/>
              <a:gd name="T70" fmla="*/ 169 w 256"/>
              <a:gd name="T71" fmla="*/ 162 h 164"/>
              <a:gd name="T72" fmla="*/ 163 w 256"/>
              <a:gd name="T73" fmla="*/ 164 h 164"/>
              <a:gd name="T74" fmla="*/ 159 w 256"/>
              <a:gd name="T75" fmla="*/ 159 h 164"/>
              <a:gd name="T76" fmla="*/ 161 w 256"/>
              <a:gd name="T77" fmla="*/ 151 h 164"/>
              <a:gd name="T78" fmla="*/ 154 w 256"/>
              <a:gd name="T79" fmla="*/ 147 h 164"/>
              <a:gd name="T80" fmla="*/ 148 w 256"/>
              <a:gd name="T81" fmla="*/ 143 h 164"/>
              <a:gd name="T82" fmla="*/ 150 w 256"/>
              <a:gd name="T83" fmla="*/ 142 h 164"/>
              <a:gd name="T84" fmla="*/ 161 w 256"/>
              <a:gd name="T85" fmla="*/ 134 h 164"/>
              <a:gd name="T86" fmla="*/ 161 w 256"/>
              <a:gd name="T87" fmla="*/ 132 h 164"/>
              <a:gd name="T88" fmla="*/ 148 w 256"/>
              <a:gd name="T89" fmla="*/ 128 h 164"/>
              <a:gd name="T90" fmla="*/ 137 w 256"/>
              <a:gd name="T91" fmla="*/ 124 h 164"/>
              <a:gd name="T92" fmla="*/ 139 w 256"/>
              <a:gd name="T93" fmla="*/ 124 h 164"/>
              <a:gd name="T94" fmla="*/ 140 w 256"/>
              <a:gd name="T95" fmla="*/ 117 h 164"/>
              <a:gd name="T96" fmla="*/ 127 w 256"/>
              <a:gd name="T97" fmla="*/ 117 h 164"/>
              <a:gd name="T98" fmla="*/ 127 w 256"/>
              <a:gd name="T99" fmla="*/ 117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56" h="164">
                <a:moveTo>
                  <a:pt x="127" y="117"/>
                </a:moveTo>
                <a:lnTo>
                  <a:pt x="127" y="117"/>
                </a:lnTo>
                <a:lnTo>
                  <a:pt x="125" y="119"/>
                </a:lnTo>
                <a:lnTo>
                  <a:pt x="123" y="121"/>
                </a:lnTo>
                <a:lnTo>
                  <a:pt x="121" y="121"/>
                </a:lnTo>
                <a:lnTo>
                  <a:pt x="121" y="121"/>
                </a:lnTo>
                <a:lnTo>
                  <a:pt x="121" y="121"/>
                </a:lnTo>
                <a:lnTo>
                  <a:pt x="120" y="124"/>
                </a:lnTo>
                <a:lnTo>
                  <a:pt x="118" y="128"/>
                </a:lnTo>
                <a:lnTo>
                  <a:pt x="118" y="128"/>
                </a:lnTo>
                <a:lnTo>
                  <a:pt x="110" y="138"/>
                </a:lnTo>
                <a:lnTo>
                  <a:pt x="106" y="142"/>
                </a:lnTo>
                <a:lnTo>
                  <a:pt x="104" y="142"/>
                </a:lnTo>
                <a:lnTo>
                  <a:pt x="91" y="145"/>
                </a:lnTo>
                <a:lnTo>
                  <a:pt x="86" y="142"/>
                </a:lnTo>
                <a:lnTo>
                  <a:pt x="99" y="124"/>
                </a:lnTo>
                <a:lnTo>
                  <a:pt x="110" y="124"/>
                </a:lnTo>
                <a:lnTo>
                  <a:pt x="110" y="113"/>
                </a:lnTo>
                <a:lnTo>
                  <a:pt x="97" y="90"/>
                </a:lnTo>
                <a:lnTo>
                  <a:pt x="82" y="81"/>
                </a:lnTo>
                <a:lnTo>
                  <a:pt x="67" y="83"/>
                </a:lnTo>
                <a:lnTo>
                  <a:pt x="57" y="90"/>
                </a:lnTo>
                <a:lnTo>
                  <a:pt x="46" y="90"/>
                </a:lnTo>
                <a:lnTo>
                  <a:pt x="40" y="96"/>
                </a:lnTo>
                <a:lnTo>
                  <a:pt x="34" y="90"/>
                </a:lnTo>
                <a:lnTo>
                  <a:pt x="12" y="90"/>
                </a:lnTo>
                <a:lnTo>
                  <a:pt x="4" y="90"/>
                </a:lnTo>
                <a:lnTo>
                  <a:pt x="0" y="85"/>
                </a:lnTo>
                <a:lnTo>
                  <a:pt x="6" y="70"/>
                </a:lnTo>
                <a:lnTo>
                  <a:pt x="8" y="62"/>
                </a:lnTo>
                <a:lnTo>
                  <a:pt x="12" y="56"/>
                </a:lnTo>
                <a:lnTo>
                  <a:pt x="23" y="41"/>
                </a:lnTo>
                <a:lnTo>
                  <a:pt x="29" y="39"/>
                </a:lnTo>
                <a:lnTo>
                  <a:pt x="29" y="24"/>
                </a:lnTo>
                <a:lnTo>
                  <a:pt x="23" y="17"/>
                </a:lnTo>
                <a:lnTo>
                  <a:pt x="42" y="5"/>
                </a:lnTo>
                <a:lnTo>
                  <a:pt x="84" y="17"/>
                </a:lnTo>
                <a:lnTo>
                  <a:pt x="87" y="11"/>
                </a:lnTo>
                <a:lnTo>
                  <a:pt x="93" y="19"/>
                </a:lnTo>
                <a:lnTo>
                  <a:pt x="99" y="11"/>
                </a:lnTo>
                <a:lnTo>
                  <a:pt x="103" y="19"/>
                </a:lnTo>
                <a:lnTo>
                  <a:pt x="114" y="19"/>
                </a:lnTo>
                <a:lnTo>
                  <a:pt x="118" y="22"/>
                </a:lnTo>
                <a:lnTo>
                  <a:pt x="118" y="11"/>
                </a:lnTo>
                <a:lnTo>
                  <a:pt x="125" y="5"/>
                </a:lnTo>
                <a:lnTo>
                  <a:pt x="137" y="5"/>
                </a:lnTo>
                <a:lnTo>
                  <a:pt x="144" y="5"/>
                </a:lnTo>
                <a:lnTo>
                  <a:pt x="150" y="0"/>
                </a:lnTo>
                <a:lnTo>
                  <a:pt x="165" y="0"/>
                </a:lnTo>
                <a:lnTo>
                  <a:pt x="173" y="11"/>
                </a:lnTo>
                <a:lnTo>
                  <a:pt x="173" y="22"/>
                </a:lnTo>
                <a:lnTo>
                  <a:pt x="173" y="22"/>
                </a:lnTo>
                <a:lnTo>
                  <a:pt x="180" y="22"/>
                </a:lnTo>
                <a:lnTo>
                  <a:pt x="180" y="22"/>
                </a:lnTo>
                <a:lnTo>
                  <a:pt x="184" y="22"/>
                </a:lnTo>
                <a:lnTo>
                  <a:pt x="191" y="39"/>
                </a:lnTo>
                <a:lnTo>
                  <a:pt x="193" y="41"/>
                </a:lnTo>
                <a:lnTo>
                  <a:pt x="207" y="45"/>
                </a:lnTo>
                <a:lnTo>
                  <a:pt x="207" y="45"/>
                </a:lnTo>
                <a:lnTo>
                  <a:pt x="218" y="39"/>
                </a:lnTo>
                <a:lnTo>
                  <a:pt x="226" y="49"/>
                </a:lnTo>
                <a:lnTo>
                  <a:pt x="226" y="49"/>
                </a:lnTo>
                <a:lnTo>
                  <a:pt x="241" y="53"/>
                </a:lnTo>
                <a:lnTo>
                  <a:pt x="256" y="58"/>
                </a:lnTo>
                <a:lnTo>
                  <a:pt x="252" y="75"/>
                </a:lnTo>
                <a:lnTo>
                  <a:pt x="252" y="87"/>
                </a:lnTo>
                <a:lnTo>
                  <a:pt x="252" y="94"/>
                </a:lnTo>
                <a:lnTo>
                  <a:pt x="241" y="96"/>
                </a:lnTo>
                <a:lnTo>
                  <a:pt x="229" y="100"/>
                </a:lnTo>
                <a:lnTo>
                  <a:pt x="229" y="100"/>
                </a:lnTo>
                <a:lnTo>
                  <a:pt x="226" y="107"/>
                </a:lnTo>
                <a:lnTo>
                  <a:pt x="224" y="109"/>
                </a:lnTo>
                <a:lnTo>
                  <a:pt x="218" y="113"/>
                </a:lnTo>
                <a:lnTo>
                  <a:pt x="218" y="113"/>
                </a:lnTo>
                <a:lnTo>
                  <a:pt x="207" y="117"/>
                </a:lnTo>
                <a:lnTo>
                  <a:pt x="207" y="117"/>
                </a:lnTo>
                <a:lnTo>
                  <a:pt x="203" y="119"/>
                </a:lnTo>
                <a:lnTo>
                  <a:pt x="195" y="121"/>
                </a:lnTo>
                <a:lnTo>
                  <a:pt x="188" y="123"/>
                </a:lnTo>
                <a:lnTo>
                  <a:pt x="184" y="124"/>
                </a:lnTo>
                <a:lnTo>
                  <a:pt x="184" y="128"/>
                </a:lnTo>
                <a:lnTo>
                  <a:pt x="184" y="128"/>
                </a:lnTo>
                <a:lnTo>
                  <a:pt x="180" y="128"/>
                </a:lnTo>
                <a:lnTo>
                  <a:pt x="180" y="128"/>
                </a:lnTo>
                <a:lnTo>
                  <a:pt x="182" y="134"/>
                </a:lnTo>
                <a:lnTo>
                  <a:pt x="180" y="142"/>
                </a:lnTo>
                <a:lnTo>
                  <a:pt x="180" y="142"/>
                </a:lnTo>
                <a:lnTo>
                  <a:pt x="182" y="145"/>
                </a:lnTo>
                <a:lnTo>
                  <a:pt x="184" y="145"/>
                </a:lnTo>
                <a:lnTo>
                  <a:pt x="186" y="145"/>
                </a:lnTo>
                <a:lnTo>
                  <a:pt x="186" y="145"/>
                </a:lnTo>
                <a:lnTo>
                  <a:pt x="191" y="145"/>
                </a:lnTo>
                <a:lnTo>
                  <a:pt x="195" y="143"/>
                </a:lnTo>
                <a:lnTo>
                  <a:pt x="197" y="143"/>
                </a:lnTo>
                <a:lnTo>
                  <a:pt x="197" y="143"/>
                </a:lnTo>
                <a:lnTo>
                  <a:pt x="203" y="145"/>
                </a:lnTo>
                <a:lnTo>
                  <a:pt x="207" y="145"/>
                </a:lnTo>
                <a:lnTo>
                  <a:pt x="207" y="145"/>
                </a:lnTo>
                <a:lnTo>
                  <a:pt x="207" y="147"/>
                </a:lnTo>
                <a:lnTo>
                  <a:pt x="207" y="147"/>
                </a:lnTo>
                <a:lnTo>
                  <a:pt x="203" y="149"/>
                </a:lnTo>
                <a:lnTo>
                  <a:pt x="197" y="151"/>
                </a:lnTo>
                <a:lnTo>
                  <a:pt x="186" y="153"/>
                </a:lnTo>
                <a:lnTo>
                  <a:pt x="180" y="155"/>
                </a:lnTo>
                <a:lnTo>
                  <a:pt x="173" y="155"/>
                </a:lnTo>
                <a:lnTo>
                  <a:pt x="169" y="159"/>
                </a:lnTo>
                <a:lnTo>
                  <a:pt x="169" y="160"/>
                </a:lnTo>
                <a:lnTo>
                  <a:pt x="169" y="162"/>
                </a:lnTo>
                <a:lnTo>
                  <a:pt x="169" y="162"/>
                </a:lnTo>
                <a:lnTo>
                  <a:pt x="165" y="164"/>
                </a:lnTo>
                <a:lnTo>
                  <a:pt x="163" y="164"/>
                </a:lnTo>
                <a:lnTo>
                  <a:pt x="161" y="164"/>
                </a:lnTo>
                <a:lnTo>
                  <a:pt x="161" y="164"/>
                </a:lnTo>
                <a:lnTo>
                  <a:pt x="159" y="159"/>
                </a:lnTo>
                <a:lnTo>
                  <a:pt x="159" y="155"/>
                </a:lnTo>
                <a:lnTo>
                  <a:pt x="161" y="151"/>
                </a:lnTo>
                <a:lnTo>
                  <a:pt x="161" y="151"/>
                </a:lnTo>
                <a:lnTo>
                  <a:pt x="161" y="151"/>
                </a:lnTo>
                <a:lnTo>
                  <a:pt x="159" y="151"/>
                </a:lnTo>
                <a:lnTo>
                  <a:pt x="154" y="147"/>
                </a:lnTo>
                <a:lnTo>
                  <a:pt x="150" y="145"/>
                </a:lnTo>
                <a:lnTo>
                  <a:pt x="150" y="145"/>
                </a:lnTo>
                <a:lnTo>
                  <a:pt x="148" y="143"/>
                </a:lnTo>
                <a:lnTo>
                  <a:pt x="148" y="143"/>
                </a:lnTo>
                <a:lnTo>
                  <a:pt x="150" y="142"/>
                </a:lnTo>
                <a:lnTo>
                  <a:pt x="150" y="142"/>
                </a:lnTo>
                <a:lnTo>
                  <a:pt x="154" y="138"/>
                </a:lnTo>
                <a:lnTo>
                  <a:pt x="157" y="138"/>
                </a:lnTo>
                <a:lnTo>
                  <a:pt x="161" y="134"/>
                </a:lnTo>
                <a:lnTo>
                  <a:pt x="161" y="134"/>
                </a:lnTo>
                <a:lnTo>
                  <a:pt x="161" y="132"/>
                </a:lnTo>
                <a:lnTo>
                  <a:pt x="161" y="132"/>
                </a:lnTo>
                <a:lnTo>
                  <a:pt x="157" y="130"/>
                </a:lnTo>
                <a:lnTo>
                  <a:pt x="154" y="128"/>
                </a:lnTo>
                <a:lnTo>
                  <a:pt x="148" y="128"/>
                </a:lnTo>
                <a:lnTo>
                  <a:pt x="140" y="128"/>
                </a:lnTo>
                <a:lnTo>
                  <a:pt x="139" y="128"/>
                </a:lnTo>
                <a:lnTo>
                  <a:pt x="137" y="124"/>
                </a:lnTo>
                <a:lnTo>
                  <a:pt x="137" y="124"/>
                </a:lnTo>
                <a:lnTo>
                  <a:pt x="139" y="124"/>
                </a:lnTo>
                <a:lnTo>
                  <a:pt x="139" y="124"/>
                </a:lnTo>
                <a:lnTo>
                  <a:pt x="140" y="121"/>
                </a:lnTo>
                <a:lnTo>
                  <a:pt x="140" y="119"/>
                </a:lnTo>
                <a:lnTo>
                  <a:pt x="140" y="117"/>
                </a:lnTo>
                <a:lnTo>
                  <a:pt x="139" y="117"/>
                </a:lnTo>
                <a:lnTo>
                  <a:pt x="131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22" name="Freeform 120">
            <a:extLst>
              <a:ext uri="{FF2B5EF4-FFF2-40B4-BE49-F238E27FC236}">
                <a16:creationId xmlns:a16="http://schemas.microsoft.com/office/drawing/2014/main" id="{DBB8B7C5-CDA1-6645-BD92-908D5C36F9BF}"/>
              </a:ext>
            </a:extLst>
          </p:cNvPr>
          <p:cNvSpPr>
            <a:spLocks/>
          </p:cNvSpPr>
          <p:nvPr userDrawn="1"/>
        </p:nvSpPr>
        <p:spPr bwMode="auto">
          <a:xfrm>
            <a:off x="2244293" y="2648661"/>
            <a:ext cx="477619" cy="260383"/>
          </a:xfrm>
          <a:custGeom>
            <a:avLst/>
            <a:gdLst>
              <a:gd name="T0" fmla="*/ 125 w 256"/>
              <a:gd name="T1" fmla="*/ 119 h 164"/>
              <a:gd name="T2" fmla="*/ 121 w 256"/>
              <a:gd name="T3" fmla="*/ 121 h 164"/>
              <a:gd name="T4" fmla="*/ 118 w 256"/>
              <a:gd name="T5" fmla="*/ 128 h 164"/>
              <a:gd name="T6" fmla="*/ 106 w 256"/>
              <a:gd name="T7" fmla="*/ 142 h 164"/>
              <a:gd name="T8" fmla="*/ 86 w 256"/>
              <a:gd name="T9" fmla="*/ 142 h 164"/>
              <a:gd name="T10" fmla="*/ 110 w 256"/>
              <a:gd name="T11" fmla="*/ 113 h 164"/>
              <a:gd name="T12" fmla="*/ 67 w 256"/>
              <a:gd name="T13" fmla="*/ 83 h 164"/>
              <a:gd name="T14" fmla="*/ 40 w 256"/>
              <a:gd name="T15" fmla="*/ 96 h 164"/>
              <a:gd name="T16" fmla="*/ 4 w 256"/>
              <a:gd name="T17" fmla="*/ 90 h 164"/>
              <a:gd name="T18" fmla="*/ 8 w 256"/>
              <a:gd name="T19" fmla="*/ 62 h 164"/>
              <a:gd name="T20" fmla="*/ 29 w 256"/>
              <a:gd name="T21" fmla="*/ 39 h 164"/>
              <a:gd name="T22" fmla="*/ 42 w 256"/>
              <a:gd name="T23" fmla="*/ 5 h 164"/>
              <a:gd name="T24" fmla="*/ 93 w 256"/>
              <a:gd name="T25" fmla="*/ 19 h 164"/>
              <a:gd name="T26" fmla="*/ 114 w 256"/>
              <a:gd name="T27" fmla="*/ 19 h 164"/>
              <a:gd name="T28" fmla="*/ 125 w 256"/>
              <a:gd name="T29" fmla="*/ 5 h 164"/>
              <a:gd name="T30" fmla="*/ 150 w 256"/>
              <a:gd name="T31" fmla="*/ 0 h 164"/>
              <a:gd name="T32" fmla="*/ 173 w 256"/>
              <a:gd name="T33" fmla="*/ 22 h 164"/>
              <a:gd name="T34" fmla="*/ 180 w 256"/>
              <a:gd name="T35" fmla="*/ 22 h 164"/>
              <a:gd name="T36" fmla="*/ 193 w 256"/>
              <a:gd name="T37" fmla="*/ 41 h 164"/>
              <a:gd name="T38" fmla="*/ 218 w 256"/>
              <a:gd name="T39" fmla="*/ 39 h 164"/>
              <a:gd name="T40" fmla="*/ 241 w 256"/>
              <a:gd name="T41" fmla="*/ 53 h 164"/>
              <a:gd name="T42" fmla="*/ 252 w 256"/>
              <a:gd name="T43" fmla="*/ 87 h 164"/>
              <a:gd name="T44" fmla="*/ 229 w 256"/>
              <a:gd name="T45" fmla="*/ 100 h 164"/>
              <a:gd name="T46" fmla="*/ 224 w 256"/>
              <a:gd name="T47" fmla="*/ 109 h 164"/>
              <a:gd name="T48" fmla="*/ 207 w 256"/>
              <a:gd name="T49" fmla="*/ 117 h 164"/>
              <a:gd name="T50" fmla="*/ 195 w 256"/>
              <a:gd name="T51" fmla="*/ 121 h 164"/>
              <a:gd name="T52" fmla="*/ 184 w 256"/>
              <a:gd name="T53" fmla="*/ 128 h 164"/>
              <a:gd name="T54" fmla="*/ 180 w 256"/>
              <a:gd name="T55" fmla="*/ 128 h 164"/>
              <a:gd name="T56" fmla="*/ 180 w 256"/>
              <a:gd name="T57" fmla="*/ 142 h 164"/>
              <a:gd name="T58" fmla="*/ 186 w 256"/>
              <a:gd name="T59" fmla="*/ 145 h 164"/>
              <a:gd name="T60" fmla="*/ 195 w 256"/>
              <a:gd name="T61" fmla="*/ 143 h 164"/>
              <a:gd name="T62" fmla="*/ 203 w 256"/>
              <a:gd name="T63" fmla="*/ 145 h 164"/>
              <a:gd name="T64" fmla="*/ 207 w 256"/>
              <a:gd name="T65" fmla="*/ 147 h 164"/>
              <a:gd name="T66" fmla="*/ 197 w 256"/>
              <a:gd name="T67" fmla="*/ 151 h 164"/>
              <a:gd name="T68" fmla="*/ 173 w 256"/>
              <a:gd name="T69" fmla="*/ 155 h 164"/>
              <a:gd name="T70" fmla="*/ 169 w 256"/>
              <a:gd name="T71" fmla="*/ 162 h 164"/>
              <a:gd name="T72" fmla="*/ 163 w 256"/>
              <a:gd name="T73" fmla="*/ 164 h 164"/>
              <a:gd name="T74" fmla="*/ 159 w 256"/>
              <a:gd name="T75" fmla="*/ 159 h 164"/>
              <a:gd name="T76" fmla="*/ 161 w 256"/>
              <a:gd name="T77" fmla="*/ 151 h 164"/>
              <a:gd name="T78" fmla="*/ 154 w 256"/>
              <a:gd name="T79" fmla="*/ 147 h 164"/>
              <a:gd name="T80" fmla="*/ 148 w 256"/>
              <a:gd name="T81" fmla="*/ 143 h 164"/>
              <a:gd name="T82" fmla="*/ 150 w 256"/>
              <a:gd name="T83" fmla="*/ 142 h 164"/>
              <a:gd name="T84" fmla="*/ 161 w 256"/>
              <a:gd name="T85" fmla="*/ 134 h 164"/>
              <a:gd name="T86" fmla="*/ 161 w 256"/>
              <a:gd name="T87" fmla="*/ 132 h 164"/>
              <a:gd name="T88" fmla="*/ 148 w 256"/>
              <a:gd name="T89" fmla="*/ 128 h 164"/>
              <a:gd name="T90" fmla="*/ 137 w 256"/>
              <a:gd name="T91" fmla="*/ 124 h 164"/>
              <a:gd name="T92" fmla="*/ 139 w 256"/>
              <a:gd name="T93" fmla="*/ 124 h 164"/>
              <a:gd name="T94" fmla="*/ 140 w 256"/>
              <a:gd name="T95" fmla="*/ 117 h 164"/>
              <a:gd name="T96" fmla="*/ 127 w 256"/>
              <a:gd name="T97" fmla="*/ 117 h 164"/>
              <a:gd name="T98" fmla="*/ 127 w 256"/>
              <a:gd name="T99" fmla="*/ 117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56" h="164">
                <a:moveTo>
                  <a:pt x="127" y="117"/>
                </a:moveTo>
                <a:lnTo>
                  <a:pt x="127" y="117"/>
                </a:lnTo>
                <a:lnTo>
                  <a:pt x="125" y="119"/>
                </a:lnTo>
                <a:lnTo>
                  <a:pt x="123" y="121"/>
                </a:lnTo>
                <a:lnTo>
                  <a:pt x="121" y="121"/>
                </a:lnTo>
                <a:lnTo>
                  <a:pt x="121" y="121"/>
                </a:lnTo>
                <a:lnTo>
                  <a:pt x="121" y="121"/>
                </a:lnTo>
                <a:lnTo>
                  <a:pt x="120" y="124"/>
                </a:lnTo>
                <a:lnTo>
                  <a:pt x="118" y="128"/>
                </a:lnTo>
                <a:lnTo>
                  <a:pt x="118" y="128"/>
                </a:lnTo>
                <a:lnTo>
                  <a:pt x="110" y="138"/>
                </a:lnTo>
                <a:lnTo>
                  <a:pt x="106" y="142"/>
                </a:lnTo>
                <a:lnTo>
                  <a:pt x="104" y="142"/>
                </a:lnTo>
                <a:lnTo>
                  <a:pt x="91" y="145"/>
                </a:lnTo>
                <a:lnTo>
                  <a:pt x="86" y="142"/>
                </a:lnTo>
                <a:lnTo>
                  <a:pt x="99" y="124"/>
                </a:lnTo>
                <a:lnTo>
                  <a:pt x="110" y="124"/>
                </a:lnTo>
                <a:lnTo>
                  <a:pt x="110" y="113"/>
                </a:lnTo>
                <a:lnTo>
                  <a:pt x="97" y="90"/>
                </a:lnTo>
                <a:lnTo>
                  <a:pt x="82" y="81"/>
                </a:lnTo>
                <a:lnTo>
                  <a:pt x="67" y="83"/>
                </a:lnTo>
                <a:lnTo>
                  <a:pt x="57" y="90"/>
                </a:lnTo>
                <a:lnTo>
                  <a:pt x="46" y="90"/>
                </a:lnTo>
                <a:lnTo>
                  <a:pt x="40" y="96"/>
                </a:lnTo>
                <a:lnTo>
                  <a:pt x="34" y="90"/>
                </a:lnTo>
                <a:lnTo>
                  <a:pt x="12" y="90"/>
                </a:lnTo>
                <a:lnTo>
                  <a:pt x="4" y="90"/>
                </a:lnTo>
                <a:lnTo>
                  <a:pt x="0" y="85"/>
                </a:lnTo>
                <a:lnTo>
                  <a:pt x="6" y="70"/>
                </a:lnTo>
                <a:lnTo>
                  <a:pt x="8" y="62"/>
                </a:lnTo>
                <a:lnTo>
                  <a:pt x="12" y="56"/>
                </a:lnTo>
                <a:lnTo>
                  <a:pt x="23" y="41"/>
                </a:lnTo>
                <a:lnTo>
                  <a:pt x="29" y="39"/>
                </a:lnTo>
                <a:lnTo>
                  <a:pt x="29" y="24"/>
                </a:lnTo>
                <a:lnTo>
                  <a:pt x="23" y="17"/>
                </a:lnTo>
                <a:lnTo>
                  <a:pt x="42" y="5"/>
                </a:lnTo>
                <a:lnTo>
                  <a:pt x="84" y="17"/>
                </a:lnTo>
                <a:lnTo>
                  <a:pt x="87" y="11"/>
                </a:lnTo>
                <a:lnTo>
                  <a:pt x="93" y="19"/>
                </a:lnTo>
                <a:lnTo>
                  <a:pt x="99" y="11"/>
                </a:lnTo>
                <a:lnTo>
                  <a:pt x="103" y="19"/>
                </a:lnTo>
                <a:lnTo>
                  <a:pt x="114" y="19"/>
                </a:lnTo>
                <a:lnTo>
                  <a:pt x="118" y="22"/>
                </a:lnTo>
                <a:lnTo>
                  <a:pt x="118" y="11"/>
                </a:lnTo>
                <a:lnTo>
                  <a:pt x="125" y="5"/>
                </a:lnTo>
                <a:lnTo>
                  <a:pt x="137" y="5"/>
                </a:lnTo>
                <a:lnTo>
                  <a:pt x="144" y="5"/>
                </a:lnTo>
                <a:lnTo>
                  <a:pt x="150" y="0"/>
                </a:lnTo>
                <a:lnTo>
                  <a:pt x="165" y="0"/>
                </a:lnTo>
                <a:lnTo>
                  <a:pt x="173" y="11"/>
                </a:lnTo>
                <a:lnTo>
                  <a:pt x="173" y="22"/>
                </a:lnTo>
                <a:lnTo>
                  <a:pt x="173" y="22"/>
                </a:lnTo>
                <a:lnTo>
                  <a:pt x="180" y="22"/>
                </a:lnTo>
                <a:lnTo>
                  <a:pt x="180" y="22"/>
                </a:lnTo>
                <a:lnTo>
                  <a:pt x="184" y="22"/>
                </a:lnTo>
                <a:lnTo>
                  <a:pt x="191" y="39"/>
                </a:lnTo>
                <a:lnTo>
                  <a:pt x="193" y="41"/>
                </a:lnTo>
                <a:lnTo>
                  <a:pt x="207" y="45"/>
                </a:lnTo>
                <a:lnTo>
                  <a:pt x="207" y="45"/>
                </a:lnTo>
                <a:lnTo>
                  <a:pt x="218" y="39"/>
                </a:lnTo>
                <a:lnTo>
                  <a:pt x="226" y="49"/>
                </a:lnTo>
                <a:lnTo>
                  <a:pt x="226" y="49"/>
                </a:lnTo>
                <a:lnTo>
                  <a:pt x="241" y="53"/>
                </a:lnTo>
                <a:lnTo>
                  <a:pt x="256" y="58"/>
                </a:lnTo>
                <a:lnTo>
                  <a:pt x="252" y="75"/>
                </a:lnTo>
                <a:lnTo>
                  <a:pt x="252" y="87"/>
                </a:lnTo>
                <a:lnTo>
                  <a:pt x="252" y="94"/>
                </a:lnTo>
                <a:lnTo>
                  <a:pt x="241" y="96"/>
                </a:lnTo>
                <a:lnTo>
                  <a:pt x="229" y="100"/>
                </a:lnTo>
                <a:lnTo>
                  <a:pt x="229" y="100"/>
                </a:lnTo>
                <a:lnTo>
                  <a:pt x="226" y="107"/>
                </a:lnTo>
                <a:lnTo>
                  <a:pt x="224" y="109"/>
                </a:lnTo>
                <a:lnTo>
                  <a:pt x="218" y="113"/>
                </a:lnTo>
                <a:lnTo>
                  <a:pt x="218" y="113"/>
                </a:lnTo>
                <a:lnTo>
                  <a:pt x="207" y="117"/>
                </a:lnTo>
                <a:lnTo>
                  <a:pt x="207" y="117"/>
                </a:lnTo>
                <a:lnTo>
                  <a:pt x="203" y="119"/>
                </a:lnTo>
                <a:lnTo>
                  <a:pt x="195" y="121"/>
                </a:lnTo>
                <a:lnTo>
                  <a:pt x="188" y="123"/>
                </a:lnTo>
                <a:lnTo>
                  <a:pt x="184" y="124"/>
                </a:lnTo>
                <a:lnTo>
                  <a:pt x="184" y="128"/>
                </a:lnTo>
                <a:lnTo>
                  <a:pt x="184" y="128"/>
                </a:lnTo>
                <a:lnTo>
                  <a:pt x="180" y="128"/>
                </a:lnTo>
                <a:lnTo>
                  <a:pt x="180" y="128"/>
                </a:lnTo>
                <a:lnTo>
                  <a:pt x="182" y="134"/>
                </a:lnTo>
                <a:lnTo>
                  <a:pt x="180" y="142"/>
                </a:lnTo>
                <a:lnTo>
                  <a:pt x="180" y="142"/>
                </a:lnTo>
                <a:lnTo>
                  <a:pt x="182" y="145"/>
                </a:lnTo>
                <a:lnTo>
                  <a:pt x="184" y="145"/>
                </a:lnTo>
                <a:lnTo>
                  <a:pt x="186" y="145"/>
                </a:lnTo>
                <a:lnTo>
                  <a:pt x="186" y="145"/>
                </a:lnTo>
                <a:lnTo>
                  <a:pt x="191" y="145"/>
                </a:lnTo>
                <a:lnTo>
                  <a:pt x="195" y="143"/>
                </a:lnTo>
                <a:lnTo>
                  <a:pt x="197" y="143"/>
                </a:lnTo>
                <a:lnTo>
                  <a:pt x="197" y="143"/>
                </a:lnTo>
                <a:lnTo>
                  <a:pt x="203" y="145"/>
                </a:lnTo>
                <a:lnTo>
                  <a:pt x="207" y="145"/>
                </a:lnTo>
                <a:lnTo>
                  <a:pt x="207" y="145"/>
                </a:lnTo>
                <a:lnTo>
                  <a:pt x="207" y="147"/>
                </a:lnTo>
                <a:lnTo>
                  <a:pt x="207" y="147"/>
                </a:lnTo>
                <a:lnTo>
                  <a:pt x="203" y="149"/>
                </a:lnTo>
                <a:lnTo>
                  <a:pt x="197" y="151"/>
                </a:lnTo>
                <a:lnTo>
                  <a:pt x="186" y="153"/>
                </a:lnTo>
                <a:lnTo>
                  <a:pt x="180" y="155"/>
                </a:lnTo>
                <a:lnTo>
                  <a:pt x="173" y="155"/>
                </a:lnTo>
                <a:lnTo>
                  <a:pt x="169" y="159"/>
                </a:lnTo>
                <a:lnTo>
                  <a:pt x="169" y="160"/>
                </a:lnTo>
                <a:lnTo>
                  <a:pt x="169" y="162"/>
                </a:lnTo>
                <a:lnTo>
                  <a:pt x="169" y="162"/>
                </a:lnTo>
                <a:lnTo>
                  <a:pt x="165" y="164"/>
                </a:lnTo>
                <a:lnTo>
                  <a:pt x="163" y="164"/>
                </a:lnTo>
                <a:lnTo>
                  <a:pt x="161" y="164"/>
                </a:lnTo>
                <a:lnTo>
                  <a:pt x="161" y="164"/>
                </a:lnTo>
                <a:lnTo>
                  <a:pt x="159" y="159"/>
                </a:lnTo>
                <a:lnTo>
                  <a:pt x="159" y="155"/>
                </a:lnTo>
                <a:lnTo>
                  <a:pt x="161" y="151"/>
                </a:lnTo>
                <a:lnTo>
                  <a:pt x="161" y="151"/>
                </a:lnTo>
                <a:lnTo>
                  <a:pt x="161" y="151"/>
                </a:lnTo>
                <a:lnTo>
                  <a:pt x="159" y="151"/>
                </a:lnTo>
                <a:lnTo>
                  <a:pt x="154" y="147"/>
                </a:lnTo>
                <a:lnTo>
                  <a:pt x="150" y="145"/>
                </a:lnTo>
                <a:lnTo>
                  <a:pt x="150" y="145"/>
                </a:lnTo>
                <a:lnTo>
                  <a:pt x="148" y="143"/>
                </a:lnTo>
                <a:lnTo>
                  <a:pt x="148" y="143"/>
                </a:lnTo>
                <a:lnTo>
                  <a:pt x="150" y="142"/>
                </a:lnTo>
                <a:lnTo>
                  <a:pt x="150" y="142"/>
                </a:lnTo>
                <a:lnTo>
                  <a:pt x="154" y="138"/>
                </a:lnTo>
                <a:lnTo>
                  <a:pt x="157" y="138"/>
                </a:lnTo>
                <a:lnTo>
                  <a:pt x="161" y="134"/>
                </a:lnTo>
                <a:lnTo>
                  <a:pt x="161" y="134"/>
                </a:lnTo>
                <a:lnTo>
                  <a:pt x="161" y="132"/>
                </a:lnTo>
                <a:lnTo>
                  <a:pt x="161" y="132"/>
                </a:lnTo>
                <a:lnTo>
                  <a:pt x="157" y="130"/>
                </a:lnTo>
                <a:lnTo>
                  <a:pt x="154" y="128"/>
                </a:lnTo>
                <a:lnTo>
                  <a:pt x="148" y="128"/>
                </a:lnTo>
                <a:lnTo>
                  <a:pt x="140" y="128"/>
                </a:lnTo>
                <a:lnTo>
                  <a:pt x="139" y="128"/>
                </a:lnTo>
                <a:lnTo>
                  <a:pt x="137" y="124"/>
                </a:lnTo>
                <a:lnTo>
                  <a:pt x="137" y="124"/>
                </a:lnTo>
                <a:lnTo>
                  <a:pt x="139" y="124"/>
                </a:lnTo>
                <a:lnTo>
                  <a:pt x="139" y="124"/>
                </a:lnTo>
                <a:lnTo>
                  <a:pt x="140" y="121"/>
                </a:lnTo>
                <a:lnTo>
                  <a:pt x="140" y="119"/>
                </a:lnTo>
                <a:lnTo>
                  <a:pt x="140" y="117"/>
                </a:lnTo>
                <a:lnTo>
                  <a:pt x="139" y="117"/>
                </a:lnTo>
                <a:lnTo>
                  <a:pt x="131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23" name="Freeform 121">
            <a:extLst>
              <a:ext uri="{FF2B5EF4-FFF2-40B4-BE49-F238E27FC236}">
                <a16:creationId xmlns:a16="http://schemas.microsoft.com/office/drawing/2014/main" id="{29AAA8B9-49EB-974A-9171-27067A8B8734}"/>
              </a:ext>
            </a:extLst>
          </p:cNvPr>
          <p:cNvSpPr>
            <a:spLocks/>
          </p:cNvSpPr>
          <p:nvPr userDrawn="1"/>
        </p:nvSpPr>
        <p:spPr bwMode="auto">
          <a:xfrm>
            <a:off x="2149141" y="2848712"/>
            <a:ext cx="121271" cy="141305"/>
          </a:xfrm>
          <a:custGeom>
            <a:avLst/>
            <a:gdLst>
              <a:gd name="T0" fmla="*/ 4 w 65"/>
              <a:gd name="T1" fmla="*/ 70 h 89"/>
              <a:gd name="T2" fmla="*/ 4 w 65"/>
              <a:gd name="T3" fmla="*/ 59 h 89"/>
              <a:gd name="T4" fmla="*/ 16 w 65"/>
              <a:gd name="T5" fmla="*/ 55 h 89"/>
              <a:gd name="T6" fmla="*/ 19 w 65"/>
              <a:gd name="T7" fmla="*/ 42 h 89"/>
              <a:gd name="T8" fmla="*/ 10 w 65"/>
              <a:gd name="T9" fmla="*/ 31 h 89"/>
              <a:gd name="T10" fmla="*/ 12 w 65"/>
              <a:gd name="T11" fmla="*/ 29 h 89"/>
              <a:gd name="T12" fmla="*/ 8 w 65"/>
              <a:gd name="T13" fmla="*/ 10 h 89"/>
              <a:gd name="T14" fmla="*/ 27 w 65"/>
              <a:gd name="T15" fmla="*/ 0 h 89"/>
              <a:gd name="T16" fmla="*/ 44 w 65"/>
              <a:gd name="T17" fmla="*/ 23 h 89"/>
              <a:gd name="T18" fmla="*/ 44 w 65"/>
              <a:gd name="T19" fmla="*/ 34 h 89"/>
              <a:gd name="T20" fmla="*/ 57 w 65"/>
              <a:gd name="T21" fmla="*/ 34 h 89"/>
              <a:gd name="T22" fmla="*/ 61 w 65"/>
              <a:gd name="T23" fmla="*/ 42 h 89"/>
              <a:gd name="T24" fmla="*/ 61 w 65"/>
              <a:gd name="T25" fmla="*/ 53 h 89"/>
              <a:gd name="T26" fmla="*/ 65 w 65"/>
              <a:gd name="T27" fmla="*/ 59 h 89"/>
              <a:gd name="T28" fmla="*/ 63 w 65"/>
              <a:gd name="T29" fmla="*/ 67 h 89"/>
              <a:gd name="T30" fmla="*/ 59 w 65"/>
              <a:gd name="T31" fmla="*/ 70 h 89"/>
              <a:gd name="T32" fmla="*/ 59 w 65"/>
              <a:gd name="T33" fmla="*/ 78 h 89"/>
              <a:gd name="T34" fmla="*/ 34 w 65"/>
              <a:gd name="T35" fmla="*/ 84 h 89"/>
              <a:gd name="T36" fmla="*/ 27 w 65"/>
              <a:gd name="T37" fmla="*/ 74 h 89"/>
              <a:gd name="T38" fmla="*/ 17 w 65"/>
              <a:gd name="T39" fmla="*/ 74 h 89"/>
              <a:gd name="T40" fmla="*/ 16 w 65"/>
              <a:gd name="T41" fmla="*/ 89 h 89"/>
              <a:gd name="T42" fmla="*/ 0 w 65"/>
              <a:gd name="T43" fmla="*/ 74 h 89"/>
              <a:gd name="T44" fmla="*/ 4 w 65"/>
              <a:gd name="T45" fmla="*/ 70 h 89"/>
              <a:gd name="T46" fmla="*/ 4 w 65"/>
              <a:gd name="T47" fmla="*/ 70 h 89"/>
              <a:gd name="T48" fmla="*/ 4 w 65"/>
              <a:gd name="T49" fmla="*/ 7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89">
                <a:moveTo>
                  <a:pt x="4" y="70"/>
                </a:moveTo>
                <a:lnTo>
                  <a:pt x="4" y="59"/>
                </a:lnTo>
                <a:lnTo>
                  <a:pt x="16" y="55"/>
                </a:lnTo>
                <a:lnTo>
                  <a:pt x="19" y="42"/>
                </a:lnTo>
                <a:lnTo>
                  <a:pt x="10" y="31"/>
                </a:lnTo>
                <a:lnTo>
                  <a:pt x="12" y="29"/>
                </a:lnTo>
                <a:lnTo>
                  <a:pt x="8" y="10"/>
                </a:lnTo>
                <a:lnTo>
                  <a:pt x="27" y="0"/>
                </a:lnTo>
                <a:lnTo>
                  <a:pt x="44" y="23"/>
                </a:lnTo>
                <a:lnTo>
                  <a:pt x="44" y="34"/>
                </a:lnTo>
                <a:lnTo>
                  <a:pt x="57" y="34"/>
                </a:lnTo>
                <a:lnTo>
                  <a:pt x="61" y="42"/>
                </a:lnTo>
                <a:lnTo>
                  <a:pt x="61" y="53"/>
                </a:lnTo>
                <a:lnTo>
                  <a:pt x="65" y="59"/>
                </a:lnTo>
                <a:lnTo>
                  <a:pt x="63" y="67"/>
                </a:lnTo>
                <a:lnTo>
                  <a:pt x="59" y="70"/>
                </a:lnTo>
                <a:lnTo>
                  <a:pt x="59" y="78"/>
                </a:lnTo>
                <a:lnTo>
                  <a:pt x="34" y="84"/>
                </a:lnTo>
                <a:lnTo>
                  <a:pt x="27" y="74"/>
                </a:lnTo>
                <a:lnTo>
                  <a:pt x="17" y="74"/>
                </a:lnTo>
                <a:lnTo>
                  <a:pt x="16" y="89"/>
                </a:lnTo>
                <a:lnTo>
                  <a:pt x="0" y="74"/>
                </a:lnTo>
                <a:lnTo>
                  <a:pt x="4" y="70"/>
                </a:lnTo>
                <a:lnTo>
                  <a:pt x="4" y="70"/>
                </a:lnTo>
                <a:lnTo>
                  <a:pt x="4" y="7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24" name="Freeform 122">
            <a:extLst>
              <a:ext uri="{FF2B5EF4-FFF2-40B4-BE49-F238E27FC236}">
                <a16:creationId xmlns:a16="http://schemas.microsoft.com/office/drawing/2014/main" id="{A6B1E049-B63F-DC40-BD81-E46E423F979E}"/>
              </a:ext>
            </a:extLst>
          </p:cNvPr>
          <p:cNvSpPr>
            <a:spLocks/>
          </p:cNvSpPr>
          <p:nvPr userDrawn="1"/>
        </p:nvSpPr>
        <p:spPr bwMode="auto">
          <a:xfrm>
            <a:off x="2044662" y="2783615"/>
            <a:ext cx="225751" cy="206400"/>
          </a:xfrm>
          <a:custGeom>
            <a:avLst/>
            <a:gdLst>
              <a:gd name="T0" fmla="*/ 4 w 65"/>
              <a:gd name="T1" fmla="*/ 70 h 89"/>
              <a:gd name="T2" fmla="*/ 4 w 65"/>
              <a:gd name="T3" fmla="*/ 59 h 89"/>
              <a:gd name="T4" fmla="*/ 16 w 65"/>
              <a:gd name="T5" fmla="*/ 55 h 89"/>
              <a:gd name="T6" fmla="*/ 19 w 65"/>
              <a:gd name="T7" fmla="*/ 42 h 89"/>
              <a:gd name="T8" fmla="*/ 10 w 65"/>
              <a:gd name="T9" fmla="*/ 31 h 89"/>
              <a:gd name="T10" fmla="*/ 12 w 65"/>
              <a:gd name="T11" fmla="*/ 29 h 89"/>
              <a:gd name="T12" fmla="*/ 8 w 65"/>
              <a:gd name="T13" fmla="*/ 10 h 89"/>
              <a:gd name="T14" fmla="*/ 27 w 65"/>
              <a:gd name="T15" fmla="*/ 0 h 89"/>
              <a:gd name="T16" fmla="*/ 44 w 65"/>
              <a:gd name="T17" fmla="*/ 23 h 89"/>
              <a:gd name="T18" fmla="*/ 44 w 65"/>
              <a:gd name="T19" fmla="*/ 34 h 89"/>
              <a:gd name="T20" fmla="*/ 57 w 65"/>
              <a:gd name="T21" fmla="*/ 34 h 89"/>
              <a:gd name="T22" fmla="*/ 61 w 65"/>
              <a:gd name="T23" fmla="*/ 42 h 89"/>
              <a:gd name="T24" fmla="*/ 61 w 65"/>
              <a:gd name="T25" fmla="*/ 53 h 89"/>
              <a:gd name="T26" fmla="*/ 65 w 65"/>
              <a:gd name="T27" fmla="*/ 59 h 89"/>
              <a:gd name="T28" fmla="*/ 63 w 65"/>
              <a:gd name="T29" fmla="*/ 67 h 89"/>
              <a:gd name="T30" fmla="*/ 59 w 65"/>
              <a:gd name="T31" fmla="*/ 70 h 89"/>
              <a:gd name="T32" fmla="*/ 59 w 65"/>
              <a:gd name="T33" fmla="*/ 78 h 89"/>
              <a:gd name="T34" fmla="*/ 34 w 65"/>
              <a:gd name="T35" fmla="*/ 84 h 89"/>
              <a:gd name="T36" fmla="*/ 27 w 65"/>
              <a:gd name="T37" fmla="*/ 74 h 89"/>
              <a:gd name="T38" fmla="*/ 17 w 65"/>
              <a:gd name="T39" fmla="*/ 74 h 89"/>
              <a:gd name="T40" fmla="*/ 16 w 65"/>
              <a:gd name="T41" fmla="*/ 89 h 89"/>
              <a:gd name="T42" fmla="*/ 0 w 65"/>
              <a:gd name="T43" fmla="*/ 74 h 89"/>
              <a:gd name="T44" fmla="*/ 4 w 65"/>
              <a:gd name="T45" fmla="*/ 70 h 89"/>
              <a:gd name="T46" fmla="*/ 4 w 65"/>
              <a:gd name="T47" fmla="*/ 70 h 89"/>
              <a:gd name="T48" fmla="*/ 4 w 65"/>
              <a:gd name="T49" fmla="*/ 7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5" h="89">
                <a:moveTo>
                  <a:pt x="4" y="70"/>
                </a:moveTo>
                <a:lnTo>
                  <a:pt x="4" y="59"/>
                </a:lnTo>
                <a:lnTo>
                  <a:pt x="16" y="55"/>
                </a:lnTo>
                <a:lnTo>
                  <a:pt x="19" y="42"/>
                </a:lnTo>
                <a:lnTo>
                  <a:pt x="10" y="31"/>
                </a:lnTo>
                <a:lnTo>
                  <a:pt x="12" y="29"/>
                </a:lnTo>
                <a:lnTo>
                  <a:pt x="8" y="10"/>
                </a:lnTo>
                <a:lnTo>
                  <a:pt x="27" y="0"/>
                </a:lnTo>
                <a:lnTo>
                  <a:pt x="44" y="23"/>
                </a:lnTo>
                <a:lnTo>
                  <a:pt x="44" y="34"/>
                </a:lnTo>
                <a:lnTo>
                  <a:pt x="57" y="34"/>
                </a:lnTo>
                <a:lnTo>
                  <a:pt x="61" y="42"/>
                </a:lnTo>
                <a:lnTo>
                  <a:pt x="61" y="53"/>
                </a:lnTo>
                <a:lnTo>
                  <a:pt x="65" y="59"/>
                </a:lnTo>
                <a:lnTo>
                  <a:pt x="63" y="67"/>
                </a:lnTo>
                <a:lnTo>
                  <a:pt x="59" y="70"/>
                </a:lnTo>
                <a:lnTo>
                  <a:pt x="59" y="78"/>
                </a:lnTo>
                <a:lnTo>
                  <a:pt x="34" y="84"/>
                </a:lnTo>
                <a:lnTo>
                  <a:pt x="27" y="74"/>
                </a:lnTo>
                <a:lnTo>
                  <a:pt x="17" y="74"/>
                </a:lnTo>
                <a:lnTo>
                  <a:pt x="16" y="89"/>
                </a:lnTo>
                <a:lnTo>
                  <a:pt x="0" y="74"/>
                </a:lnTo>
                <a:lnTo>
                  <a:pt x="4" y="70"/>
                </a:lnTo>
                <a:lnTo>
                  <a:pt x="4" y="70"/>
                </a:lnTo>
                <a:lnTo>
                  <a:pt x="4" y="7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0"/>
              <a:cs typeface="+mn-cs"/>
              <a:sym typeface="Lucida Grande" charset="0"/>
            </a:endParaRPr>
          </a:p>
        </p:txBody>
      </p:sp>
      <p:sp>
        <p:nvSpPr>
          <p:cNvPr id="125" name="Freeform 123">
            <a:extLst>
              <a:ext uri="{FF2B5EF4-FFF2-40B4-BE49-F238E27FC236}">
                <a16:creationId xmlns:a16="http://schemas.microsoft.com/office/drawing/2014/main" id="{F21008F0-B360-884C-AA2F-461F85181F22}"/>
              </a:ext>
            </a:extLst>
          </p:cNvPr>
          <p:cNvSpPr>
            <a:spLocks/>
          </p:cNvSpPr>
          <p:nvPr userDrawn="1"/>
        </p:nvSpPr>
        <p:spPr bwMode="auto">
          <a:xfrm>
            <a:off x="2175261" y="2966199"/>
            <a:ext cx="44777" cy="87323"/>
          </a:xfrm>
          <a:custGeom>
            <a:avLst/>
            <a:gdLst>
              <a:gd name="T0" fmla="*/ 0 w 24"/>
              <a:gd name="T1" fmla="*/ 13 h 55"/>
              <a:gd name="T2" fmla="*/ 3 w 24"/>
              <a:gd name="T3" fmla="*/ 0 h 55"/>
              <a:gd name="T4" fmla="*/ 13 w 24"/>
              <a:gd name="T5" fmla="*/ 0 h 55"/>
              <a:gd name="T6" fmla="*/ 20 w 24"/>
              <a:gd name="T7" fmla="*/ 10 h 55"/>
              <a:gd name="T8" fmla="*/ 17 w 24"/>
              <a:gd name="T9" fmla="*/ 25 h 55"/>
              <a:gd name="T10" fmla="*/ 24 w 24"/>
              <a:gd name="T11" fmla="*/ 34 h 55"/>
              <a:gd name="T12" fmla="*/ 17 w 24"/>
              <a:gd name="T13" fmla="*/ 46 h 55"/>
              <a:gd name="T14" fmla="*/ 9 w 24"/>
              <a:gd name="T15" fmla="*/ 55 h 55"/>
              <a:gd name="T16" fmla="*/ 3 w 24"/>
              <a:gd name="T17" fmla="*/ 55 h 55"/>
              <a:gd name="T18" fmla="*/ 5 w 24"/>
              <a:gd name="T19" fmla="*/ 46 h 55"/>
              <a:gd name="T20" fmla="*/ 5 w 24"/>
              <a:gd name="T21" fmla="*/ 46 h 55"/>
              <a:gd name="T22" fmla="*/ 2 w 24"/>
              <a:gd name="T23" fmla="*/ 44 h 55"/>
              <a:gd name="T24" fmla="*/ 0 w 24"/>
              <a:gd name="T25" fmla="*/ 42 h 55"/>
              <a:gd name="T26" fmla="*/ 0 w 24"/>
              <a:gd name="T27" fmla="*/ 40 h 55"/>
              <a:gd name="T28" fmla="*/ 0 w 24"/>
              <a:gd name="T29" fmla="*/ 40 h 55"/>
              <a:gd name="T30" fmla="*/ 0 w 24"/>
              <a:gd name="T31" fmla="*/ 30 h 55"/>
              <a:gd name="T32" fmla="*/ 0 w 24"/>
              <a:gd name="T33" fmla="*/ 13 h 55"/>
              <a:gd name="T34" fmla="*/ 0 w 24"/>
              <a:gd name="T35" fmla="*/ 13 h 55"/>
              <a:gd name="T36" fmla="*/ 0 w 24"/>
              <a:gd name="T37" fmla="*/ 1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55">
                <a:moveTo>
                  <a:pt x="0" y="13"/>
                </a:moveTo>
                <a:lnTo>
                  <a:pt x="3" y="0"/>
                </a:lnTo>
                <a:lnTo>
                  <a:pt x="13" y="0"/>
                </a:lnTo>
                <a:lnTo>
                  <a:pt x="20" y="10"/>
                </a:lnTo>
                <a:lnTo>
                  <a:pt x="17" y="25"/>
                </a:lnTo>
                <a:lnTo>
                  <a:pt x="24" y="34"/>
                </a:lnTo>
                <a:lnTo>
                  <a:pt x="17" y="46"/>
                </a:lnTo>
                <a:lnTo>
                  <a:pt x="9" y="55"/>
                </a:lnTo>
                <a:lnTo>
                  <a:pt x="3" y="55"/>
                </a:lnTo>
                <a:lnTo>
                  <a:pt x="5" y="46"/>
                </a:lnTo>
                <a:lnTo>
                  <a:pt x="5" y="46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lnTo>
                  <a:pt x="0" y="30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26" name="Freeform 124">
            <a:extLst>
              <a:ext uri="{FF2B5EF4-FFF2-40B4-BE49-F238E27FC236}">
                <a16:creationId xmlns:a16="http://schemas.microsoft.com/office/drawing/2014/main" id="{6C518F35-FB60-294C-82F9-B354C122F218}"/>
              </a:ext>
            </a:extLst>
          </p:cNvPr>
          <p:cNvSpPr>
            <a:spLocks/>
          </p:cNvSpPr>
          <p:nvPr userDrawn="1"/>
        </p:nvSpPr>
        <p:spPr bwMode="auto">
          <a:xfrm>
            <a:off x="2175261" y="2966199"/>
            <a:ext cx="44777" cy="87323"/>
          </a:xfrm>
          <a:custGeom>
            <a:avLst/>
            <a:gdLst>
              <a:gd name="T0" fmla="*/ 0 w 24"/>
              <a:gd name="T1" fmla="*/ 13 h 55"/>
              <a:gd name="T2" fmla="*/ 3 w 24"/>
              <a:gd name="T3" fmla="*/ 0 h 55"/>
              <a:gd name="T4" fmla="*/ 13 w 24"/>
              <a:gd name="T5" fmla="*/ 0 h 55"/>
              <a:gd name="T6" fmla="*/ 20 w 24"/>
              <a:gd name="T7" fmla="*/ 10 h 55"/>
              <a:gd name="T8" fmla="*/ 17 w 24"/>
              <a:gd name="T9" fmla="*/ 25 h 55"/>
              <a:gd name="T10" fmla="*/ 24 w 24"/>
              <a:gd name="T11" fmla="*/ 34 h 55"/>
              <a:gd name="T12" fmla="*/ 17 w 24"/>
              <a:gd name="T13" fmla="*/ 46 h 55"/>
              <a:gd name="T14" fmla="*/ 9 w 24"/>
              <a:gd name="T15" fmla="*/ 55 h 55"/>
              <a:gd name="T16" fmla="*/ 3 w 24"/>
              <a:gd name="T17" fmla="*/ 55 h 55"/>
              <a:gd name="T18" fmla="*/ 5 w 24"/>
              <a:gd name="T19" fmla="*/ 46 h 55"/>
              <a:gd name="T20" fmla="*/ 5 w 24"/>
              <a:gd name="T21" fmla="*/ 46 h 55"/>
              <a:gd name="T22" fmla="*/ 2 w 24"/>
              <a:gd name="T23" fmla="*/ 44 h 55"/>
              <a:gd name="T24" fmla="*/ 0 w 24"/>
              <a:gd name="T25" fmla="*/ 42 h 55"/>
              <a:gd name="T26" fmla="*/ 0 w 24"/>
              <a:gd name="T27" fmla="*/ 40 h 55"/>
              <a:gd name="T28" fmla="*/ 0 w 24"/>
              <a:gd name="T29" fmla="*/ 40 h 55"/>
              <a:gd name="T30" fmla="*/ 0 w 24"/>
              <a:gd name="T31" fmla="*/ 30 h 55"/>
              <a:gd name="T32" fmla="*/ 0 w 24"/>
              <a:gd name="T33" fmla="*/ 13 h 55"/>
              <a:gd name="T34" fmla="*/ 0 w 24"/>
              <a:gd name="T35" fmla="*/ 13 h 55"/>
              <a:gd name="T36" fmla="*/ 0 w 24"/>
              <a:gd name="T37" fmla="*/ 1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55">
                <a:moveTo>
                  <a:pt x="0" y="13"/>
                </a:moveTo>
                <a:lnTo>
                  <a:pt x="3" y="0"/>
                </a:lnTo>
                <a:lnTo>
                  <a:pt x="13" y="0"/>
                </a:lnTo>
                <a:lnTo>
                  <a:pt x="20" y="10"/>
                </a:lnTo>
                <a:lnTo>
                  <a:pt x="17" y="25"/>
                </a:lnTo>
                <a:lnTo>
                  <a:pt x="24" y="34"/>
                </a:lnTo>
                <a:lnTo>
                  <a:pt x="17" y="46"/>
                </a:lnTo>
                <a:lnTo>
                  <a:pt x="9" y="55"/>
                </a:lnTo>
                <a:lnTo>
                  <a:pt x="3" y="55"/>
                </a:lnTo>
                <a:lnTo>
                  <a:pt x="5" y="46"/>
                </a:lnTo>
                <a:lnTo>
                  <a:pt x="5" y="46"/>
                </a:lnTo>
                <a:lnTo>
                  <a:pt x="2" y="44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lnTo>
                  <a:pt x="0" y="30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27" name="Freeform 125">
            <a:extLst>
              <a:ext uri="{FF2B5EF4-FFF2-40B4-BE49-F238E27FC236}">
                <a16:creationId xmlns:a16="http://schemas.microsoft.com/office/drawing/2014/main" id="{9589580B-6E5D-C543-8CC4-38A1D6CD53A4}"/>
              </a:ext>
            </a:extLst>
          </p:cNvPr>
          <p:cNvSpPr>
            <a:spLocks/>
          </p:cNvSpPr>
          <p:nvPr userDrawn="1"/>
        </p:nvSpPr>
        <p:spPr bwMode="auto">
          <a:xfrm>
            <a:off x="2255486" y="2915393"/>
            <a:ext cx="158585" cy="96851"/>
          </a:xfrm>
          <a:custGeom>
            <a:avLst/>
            <a:gdLst>
              <a:gd name="T0" fmla="*/ 85 w 85"/>
              <a:gd name="T1" fmla="*/ 15 h 61"/>
              <a:gd name="T2" fmla="*/ 78 w 85"/>
              <a:gd name="T3" fmla="*/ 8 h 61"/>
              <a:gd name="T4" fmla="*/ 66 w 85"/>
              <a:gd name="T5" fmla="*/ 2 h 61"/>
              <a:gd name="T6" fmla="*/ 38 w 85"/>
              <a:gd name="T7" fmla="*/ 8 h 61"/>
              <a:gd name="T8" fmla="*/ 13 w 85"/>
              <a:gd name="T9" fmla="*/ 8 h 61"/>
              <a:gd name="T10" fmla="*/ 10 w 85"/>
              <a:gd name="T11" fmla="*/ 8 h 61"/>
              <a:gd name="T12" fmla="*/ 2 w 85"/>
              <a:gd name="T13" fmla="*/ 0 h 61"/>
              <a:gd name="T14" fmla="*/ 2 w 85"/>
              <a:gd name="T15" fmla="*/ 11 h 61"/>
              <a:gd name="T16" fmla="*/ 6 w 85"/>
              <a:gd name="T17" fmla="*/ 17 h 61"/>
              <a:gd name="T18" fmla="*/ 6 w 85"/>
              <a:gd name="T19" fmla="*/ 25 h 61"/>
              <a:gd name="T20" fmla="*/ 0 w 85"/>
              <a:gd name="T21" fmla="*/ 28 h 61"/>
              <a:gd name="T22" fmla="*/ 0 w 85"/>
              <a:gd name="T23" fmla="*/ 38 h 61"/>
              <a:gd name="T24" fmla="*/ 10 w 85"/>
              <a:gd name="T25" fmla="*/ 53 h 61"/>
              <a:gd name="T26" fmla="*/ 38 w 85"/>
              <a:gd name="T27" fmla="*/ 61 h 61"/>
              <a:gd name="T28" fmla="*/ 47 w 85"/>
              <a:gd name="T29" fmla="*/ 61 h 61"/>
              <a:gd name="T30" fmla="*/ 47 w 85"/>
              <a:gd name="T31" fmla="*/ 53 h 61"/>
              <a:gd name="T32" fmla="*/ 55 w 85"/>
              <a:gd name="T33" fmla="*/ 45 h 61"/>
              <a:gd name="T34" fmla="*/ 63 w 85"/>
              <a:gd name="T35" fmla="*/ 45 h 61"/>
              <a:gd name="T36" fmla="*/ 76 w 85"/>
              <a:gd name="T37" fmla="*/ 42 h 61"/>
              <a:gd name="T38" fmla="*/ 76 w 85"/>
              <a:gd name="T39" fmla="*/ 34 h 61"/>
              <a:gd name="T40" fmla="*/ 76 w 85"/>
              <a:gd name="T41" fmla="*/ 28 h 61"/>
              <a:gd name="T42" fmla="*/ 76 w 85"/>
              <a:gd name="T43" fmla="*/ 23 h 61"/>
              <a:gd name="T44" fmla="*/ 78 w 85"/>
              <a:gd name="T45" fmla="*/ 21 h 61"/>
              <a:gd name="T46" fmla="*/ 81 w 85"/>
              <a:gd name="T47" fmla="*/ 17 h 61"/>
              <a:gd name="T48" fmla="*/ 85 w 85"/>
              <a:gd name="T49" fmla="*/ 15 h 61"/>
              <a:gd name="T50" fmla="*/ 85 w 85"/>
              <a:gd name="T51" fmla="*/ 15 h 61"/>
              <a:gd name="T52" fmla="*/ 85 w 85"/>
              <a:gd name="T53" fmla="*/ 15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5" h="61">
                <a:moveTo>
                  <a:pt x="85" y="15"/>
                </a:moveTo>
                <a:lnTo>
                  <a:pt x="78" y="8"/>
                </a:lnTo>
                <a:lnTo>
                  <a:pt x="66" y="2"/>
                </a:lnTo>
                <a:lnTo>
                  <a:pt x="38" y="8"/>
                </a:lnTo>
                <a:lnTo>
                  <a:pt x="13" y="8"/>
                </a:lnTo>
                <a:lnTo>
                  <a:pt x="10" y="8"/>
                </a:lnTo>
                <a:lnTo>
                  <a:pt x="2" y="0"/>
                </a:lnTo>
                <a:lnTo>
                  <a:pt x="2" y="11"/>
                </a:lnTo>
                <a:lnTo>
                  <a:pt x="6" y="17"/>
                </a:lnTo>
                <a:lnTo>
                  <a:pt x="6" y="25"/>
                </a:lnTo>
                <a:lnTo>
                  <a:pt x="0" y="28"/>
                </a:lnTo>
                <a:lnTo>
                  <a:pt x="0" y="38"/>
                </a:lnTo>
                <a:lnTo>
                  <a:pt x="10" y="53"/>
                </a:lnTo>
                <a:lnTo>
                  <a:pt x="38" y="61"/>
                </a:lnTo>
                <a:lnTo>
                  <a:pt x="47" y="61"/>
                </a:lnTo>
                <a:lnTo>
                  <a:pt x="47" y="53"/>
                </a:lnTo>
                <a:lnTo>
                  <a:pt x="55" y="45"/>
                </a:lnTo>
                <a:lnTo>
                  <a:pt x="63" y="45"/>
                </a:lnTo>
                <a:lnTo>
                  <a:pt x="76" y="42"/>
                </a:lnTo>
                <a:lnTo>
                  <a:pt x="76" y="34"/>
                </a:lnTo>
                <a:lnTo>
                  <a:pt x="76" y="28"/>
                </a:lnTo>
                <a:lnTo>
                  <a:pt x="76" y="23"/>
                </a:lnTo>
                <a:lnTo>
                  <a:pt x="78" y="21"/>
                </a:lnTo>
                <a:lnTo>
                  <a:pt x="81" y="17"/>
                </a:lnTo>
                <a:lnTo>
                  <a:pt x="85" y="15"/>
                </a:lnTo>
                <a:lnTo>
                  <a:pt x="85" y="15"/>
                </a:lnTo>
                <a:lnTo>
                  <a:pt x="85" y="1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28" name="Freeform 126">
            <a:extLst>
              <a:ext uri="{FF2B5EF4-FFF2-40B4-BE49-F238E27FC236}">
                <a16:creationId xmlns:a16="http://schemas.microsoft.com/office/drawing/2014/main" id="{121F4D41-9C8F-344C-9C96-6B5BF962693A}"/>
              </a:ext>
            </a:extLst>
          </p:cNvPr>
          <p:cNvSpPr>
            <a:spLocks/>
          </p:cNvSpPr>
          <p:nvPr userDrawn="1"/>
        </p:nvSpPr>
        <p:spPr bwMode="auto">
          <a:xfrm>
            <a:off x="2255486" y="2915393"/>
            <a:ext cx="158585" cy="96851"/>
          </a:xfrm>
          <a:custGeom>
            <a:avLst/>
            <a:gdLst>
              <a:gd name="T0" fmla="*/ 85 w 85"/>
              <a:gd name="T1" fmla="*/ 15 h 61"/>
              <a:gd name="T2" fmla="*/ 78 w 85"/>
              <a:gd name="T3" fmla="*/ 8 h 61"/>
              <a:gd name="T4" fmla="*/ 66 w 85"/>
              <a:gd name="T5" fmla="*/ 2 h 61"/>
              <a:gd name="T6" fmla="*/ 38 w 85"/>
              <a:gd name="T7" fmla="*/ 8 h 61"/>
              <a:gd name="T8" fmla="*/ 13 w 85"/>
              <a:gd name="T9" fmla="*/ 8 h 61"/>
              <a:gd name="T10" fmla="*/ 10 w 85"/>
              <a:gd name="T11" fmla="*/ 8 h 61"/>
              <a:gd name="T12" fmla="*/ 2 w 85"/>
              <a:gd name="T13" fmla="*/ 0 h 61"/>
              <a:gd name="T14" fmla="*/ 2 w 85"/>
              <a:gd name="T15" fmla="*/ 11 h 61"/>
              <a:gd name="T16" fmla="*/ 6 w 85"/>
              <a:gd name="T17" fmla="*/ 17 h 61"/>
              <a:gd name="T18" fmla="*/ 6 w 85"/>
              <a:gd name="T19" fmla="*/ 25 h 61"/>
              <a:gd name="T20" fmla="*/ 0 w 85"/>
              <a:gd name="T21" fmla="*/ 28 h 61"/>
              <a:gd name="T22" fmla="*/ 0 w 85"/>
              <a:gd name="T23" fmla="*/ 38 h 61"/>
              <a:gd name="T24" fmla="*/ 10 w 85"/>
              <a:gd name="T25" fmla="*/ 53 h 61"/>
              <a:gd name="T26" fmla="*/ 38 w 85"/>
              <a:gd name="T27" fmla="*/ 61 h 61"/>
              <a:gd name="T28" fmla="*/ 47 w 85"/>
              <a:gd name="T29" fmla="*/ 61 h 61"/>
              <a:gd name="T30" fmla="*/ 47 w 85"/>
              <a:gd name="T31" fmla="*/ 53 h 61"/>
              <a:gd name="T32" fmla="*/ 55 w 85"/>
              <a:gd name="T33" fmla="*/ 45 h 61"/>
              <a:gd name="T34" fmla="*/ 63 w 85"/>
              <a:gd name="T35" fmla="*/ 45 h 61"/>
              <a:gd name="T36" fmla="*/ 76 w 85"/>
              <a:gd name="T37" fmla="*/ 42 h 61"/>
              <a:gd name="T38" fmla="*/ 76 w 85"/>
              <a:gd name="T39" fmla="*/ 34 h 61"/>
              <a:gd name="T40" fmla="*/ 76 w 85"/>
              <a:gd name="T41" fmla="*/ 28 h 61"/>
              <a:gd name="T42" fmla="*/ 76 w 85"/>
              <a:gd name="T43" fmla="*/ 23 h 61"/>
              <a:gd name="T44" fmla="*/ 78 w 85"/>
              <a:gd name="T45" fmla="*/ 21 h 61"/>
              <a:gd name="T46" fmla="*/ 81 w 85"/>
              <a:gd name="T47" fmla="*/ 17 h 61"/>
              <a:gd name="T48" fmla="*/ 85 w 85"/>
              <a:gd name="T49" fmla="*/ 15 h 61"/>
              <a:gd name="T50" fmla="*/ 85 w 85"/>
              <a:gd name="T51" fmla="*/ 15 h 61"/>
              <a:gd name="T52" fmla="*/ 85 w 85"/>
              <a:gd name="T53" fmla="*/ 15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5" h="61">
                <a:moveTo>
                  <a:pt x="85" y="15"/>
                </a:moveTo>
                <a:lnTo>
                  <a:pt x="78" y="8"/>
                </a:lnTo>
                <a:lnTo>
                  <a:pt x="66" y="2"/>
                </a:lnTo>
                <a:lnTo>
                  <a:pt x="38" y="8"/>
                </a:lnTo>
                <a:lnTo>
                  <a:pt x="13" y="8"/>
                </a:lnTo>
                <a:lnTo>
                  <a:pt x="10" y="8"/>
                </a:lnTo>
                <a:lnTo>
                  <a:pt x="2" y="0"/>
                </a:lnTo>
                <a:lnTo>
                  <a:pt x="2" y="11"/>
                </a:lnTo>
                <a:lnTo>
                  <a:pt x="6" y="17"/>
                </a:lnTo>
                <a:lnTo>
                  <a:pt x="6" y="25"/>
                </a:lnTo>
                <a:lnTo>
                  <a:pt x="0" y="28"/>
                </a:lnTo>
                <a:lnTo>
                  <a:pt x="0" y="38"/>
                </a:lnTo>
                <a:lnTo>
                  <a:pt x="10" y="53"/>
                </a:lnTo>
                <a:lnTo>
                  <a:pt x="38" y="61"/>
                </a:lnTo>
                <a:lnTo>
                  <a:pt x="47" y="61"/>
                </a:lnTo>
                <a:lnTo>
                  <a:pt x="47" y="53"/>
                </a:lnTo>
                <a:lnTo>
                  <a:pt x="55" y="45"/>
                </a:lnTo>
                <a:lnTo>
                  <a:pt x="63" y="45"/>
                </a:lnTo>
                <a:lnTo>
                  <a:pt x="76" y="42"/>
                </a:lnTo>
                <a:lnTo>
                  <a:pt x="76" y="34"/>
                </a:lnTo>
                <a:lnTo>
                  <a:pt x="76" y="28"/>
                </a:lnTo>
                <a:lnTo>
                  <a:pt x="76" y="23"/>
                </a:lnTo>
                <a:lnTo>
                  <a:pt x="78" y="21"/>
                </a:lnTo>
                <a:lnTo>
                  <a:pt x="81" y="17"/>
                </a:lnTo>
                <a:lnTo>
                  <a:pt x="85" y="15"/>
                </a:lnTo>
                <a:lnTo>
                  <a:pt x="85" y="15"/>
                </a:lnTo>
                <a:lnTo>
                  <a:pt x="85" y="1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29" name="Freeform 127">
            <a:extLst>
              <a:ext uri="{FF2B5EF4-FFF2-40B4-BE49-F238E27FC236}">
                <a16:creationId xmlns:a16="http://schemas.microsoft.com/office/drawing/2014/main" id="{52B4A6D5-76C4-CD4C-8972-5BF3660AB3B4}"/>
              </a:ext>
            </a:extLst>
          </p:cNvPr>
          <p:cNvSpPr>
            <a:spLocks/>
          </p:cNvSpPr>
          <p:nvPr userDrawn="1"/>
        </p:nvSpPr>
        <p:spPr bwMode="auto">
          <a:xfrm>
            <a:off x="2206976" y="2972549"/>
            <a:ext cx="67165" cy="47632"/>
          </a:xfrm>
          <a:custGeom>
            <a:avLst/>
            <a:gdLst>
              <a:gd name="T0" fmla="*/ 0 w 36"/>
              <a:gd name="T1" fmla="*/ 21 h 30"/>
              <a:gd name="T2" fmla="*/ 0 w 36"/>
              <a:gd name="T3" fmla="*/ 21 h 30"/>
              <a:gd name="T4" fmla="*/ 7 w 36"/>
              <a:gd name="T5" fmla="*/ 30 h 30"/>
              <a:gd name="T6" fmla="*/ 19 w 36"/>
              <a:gd name="T7" fmla="*/ 30 h 30"/>
              <a:gd name="T8" fmla="*/ 28 w 36"/>
              <a:gd name="T9" fmla="*/ 19 h 30"/>
              <a:gd name="T10" fmla="*/ 36 w 36"/>
              <a:gd name="T11" fmla="*/ 17 h 30"/>
              <a:gd name="T12" fmla="*/ 26 w 36"/>
              <a:gd name="T13" fmla="*/ 0 h 30"/>
              <a:gd name="T14" fmla="*/ 3 w 36"/>
              <a:gd name="T15" fmla="*/ 6 h 30"/>
              <a:gd name="T16" fmla="*/ 0 w 36"/>
              <a:gd name="T17" fmla="*/ 21 h 30"/>
              <a:gd name="T18" fmla="*/ 0 w 36"/>
              <a:gd name="T19" fmla="*/ 21 h 30"/>
              <a:gd name="T20" fmla="*/ 0 w 36"/>
              <a:gd name="T21" fmla="*/ 2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" h="30">
                <a:moveTo>
                  <a:pt x="0" y="21"/>
                </a:moveTo>
                <a:lnTo>
                  <a:pt x="0" y="21"/>
                </a:lnTo>
                <a:lnTo>
                  <a:pt x="7" y="30"/>
                </a:lnTo>
                <a:lnTo>
                  <a:pt x="19" y="30"/>
                </a:lnTo>
                <a:lnTo>
                  <a:pt x="28" y="19"/>
                </a:lnTo>
                <a:lnTo>
                  <a:pt x="36" y="17"/>
                </a:lnTo>
                <a:lnTo>
                  <a:pt x="26" y="0"/>
                </a:lnTo>
                <a:lnTo>
                  <a:pt x="3" y="6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30" name="Freeform 128">
            <a:extLst>
              <a:ext uri="{FF2B5EF4-FFF2-40B4-BE49-F238E27FC236}">
                <a16:creationId xmlns:a16="http://schemas.microsoft.com/office/drawing/2014/main" id="{C4E329BB-BCBF-9D44-BAB6-77349752FF6B}"/>
              </a:ext>
            </a:extLst>
          </p:cNvPr>
          <p:cNvSpPr>
            <a:spLocks/>
          </p:cNvSpPr>
          <p:nvPr userDrawn="1"/>
        </p:nvSpPr>
        <p:spPr bwMode="auto">
          <a:xfrm>
            <a:off x="2206976" y="2972549"/>
            <a:ext cx="67165" cy="47632"/>
          </a:xfrm>
          <a:custGeom>
            <a:avLst/>
            <a:gdLst>
              <a:gd name="T0" fmla="*/ 0 w 36"/>
              <a:gd name="T1" fmla="*/ 21 h 30"/>
              <a:gd name="T2" fmla="*/ 0 w 36"/>
              <a:gd name="T3" fmla="*/ 21 h 30"/>
              <a:gd name="T4" fmla="*/ 7 w 36"/>
              <a:gd name="T5" fmla="*/ 30 h 30"/>
              <a:gd name="T6" fmla="*/ 19 w 36"/>
              <a:gd name="T7" fmla="*/ 30 h 30"/>
              <a:gd name="T8" fmla="*/ 28 w 36"/>
              <a:gd name="T9" fmla="*/ 19 h 30"/>
              <a:gd name="T10" fmla="*/ 36 w 36"/>
              <a:gd name="T11" fmla="*/ 17 h 30"/>
              <a:gd name="T12" fmla="*/ 26 w 36"/>
              <a:gd name="T13" fmla="*/ 0 h 30"/>
              <a:gd name="T14" fmla="*/ 3 w 36"/>
              <a:gd name="T15" fmla="*/ 6 h 30"/>
              <a:gd name="T16" fmla="*/ 0 w 36"/>
              <a:gd name="T17" fmla="*/ 21 h 30"/>
              <a:gd name="T18" fmla="*/ 0 w 36"/>
              <a:gd name="T19" fmla="*/ 21 h 30"/>
              <a:gd name="T20" fmla="*/ 0 w 36"/>
              <a:gd name="T21" fmla="*/ 2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" h="30">
                <a:moveTo>
                  <a:pt x="0" y="21"/>
                </a:moveTo>
                <a:lnTo>
                  <a:pt x="0" y="21"/>
                </a:lnTo>
                <a:lnTo>
                  <a:pt x="7" y="30"/>
                </a:lnTo>
                <a:lnTo>
                  <a:pt x="19" y="30"/>
                </a:lnTo>
                <a:lnTo>
                  <a:pt x="28" y="19"/>
                </a:lnTo>
                <a:lnTo>
                  <a:pt x="36" y="17"/>
                </a:lnTo>
                <a:lnTo>
                  <a:pt x="26" y="0"/>
                </a:lnTo>
                <a:lnTo>
                  <a:pt x="3" y="6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31" name="Freeform 129">
            <a:extLst>
              <a:ext uri="{FF2B5EF4-FFF2-40B4-BE49-F238E27FC236}">
                <a16:creationId xmlns:a16="http://schemas.microsoft.com/office/drawing/2014/main" id="{9C98AEFF-2D47-1D4A-824E-8078B5A7430A}"/>
              </a:ext>
            </a:extLst>
          </p:cNvPr>
          <p:cNvSpPr>
            <a:spLocks/>
          </p:cNvSpPr>
          <p:nvPr userDrawn="1"/>
        </p:nvSpPr>
        <p:spPr bwMode="auto">
          <a:xfrm>
            <a:off x="2346905" y="2983665"/>
            <a:ext cx="494411" cy="187348"/>
          </a:xfrm>
          <a:custGeom>
            <a:avLst/>
            <a:gdLst>
              <a:gd name="T0" fmla="*/ 34 w 265"/>
              <a:gd name="T1" fmla="*/ 31 h 118"/>
              <a:gd name="T2" fmla="*/ 59 w 265"/>
              <a:gd name="T3" fmla="*/ 16 h 118"/>
              <a:gd name="T4" fmla="*/ 72 w 265"/>
              <a:gd name="T5" fmla="*/ 16 h 118"/>
              <a:gd name="T6" fmla="*/ 80 w 265"/>
              <a:gd name="T7" fmla="*/ 12 h 118"/>
              <a:gd name="T8" fmla="*/ 89 w 265"/>
              <a:gd name="T9" fmla="*/ 6 h 118"/>
              <a:gd name="T10" fmla="*/ 99 w 265"/>
              <a:gd name="T11" fmla="*/ 0 h 118"/>
              <a:gd name="T12" fmla="*/ 123 w 265"/>
              <a:gd name="T13" fmla="*/ 2 h 118"/>
              <a:gd name="T14" fmla="*/ 133 w 265"/>
              <a:gd name="T15" fmla="*/ 8 h 118"/>
              <a:gd name="T16" fmla="*/ 146 w 265"/>
              <a:gd name="T17" fmla="*/ 12 h 118"/>
              <a:gd name="T18" fmla="*/ 159 w 265"/>
              <a:gd name="T19" fmla="*/ 16 h 118"/>
              <a:gd name="T20" fmla="*/ 171 w 265"/>
              <a:gd name="T21" fmla="*/ 21 h 118"/>
              <a:gd name="T22" fmla="*/ 191 w 265"/>
              <a:gd name="T23" fmla="*/ 19 h 118"/>
              <a:gd name="T24" fmla="*/ 199 w 265"/>
              <a:gd name="T25" fmla="*/ 19 h 118"/>
              <a:gd name="T26" fmla="*/ 203 w 265"/>
              <a:gd name="T27" fmla="*/ 18 h 118"/>
              <a:gd name="T28" fmla="*/ 212 w 265"/>
              <a:gd name="T29" fmla="*/ 12 h 118"/>
              <a:gd name="T30" fmla="*/ 216 w 265"/>
              <a:gd name="T31" fmla="*/ 12 h 118"/>
              <a:gd name="T32" fmla="*/ 222 w 265"/>
              <a:gd name="T33" fmla="*/ 10 h 118"/>
              <a:gd name="T34" fmla="*/ 263 w 265"/>
              <a:gd name="T35" fmla="*/ 42 h 118"/>
              <a:gd name="T36" fmla="*/ 259 w 265"/>
              <a:gd name="T37" fmla="*/ 61 h 118"/>
              <a:gd name="T38" fmla="*/ 259 w 265"/>
              <a:gd name="T39" fmla="*/ 95 h 118"/>
              <a:gd name="T40" fmla="*/ 244 w 265"/>
              <a:gd name="T41" fmla="*/ 89 h 118"/>
              <a:gd name="T42" fmla="*/ 205 w 265"/>
              <a:gd name="T43" fmla="*/ 93 h 118"/>
              <a:gd name="T44" fmla="*/ 150 w 265"/>
              <a:gd name="T45" fmla="*/ 99 h 118"/>
              <a:gd name="T46" fmla="*/ 136 w 265"/>
              <a:gd name="T47" fmla="*/ 116 h 118"/>
              <a:gd name="T48" fmla="*/ 140 w 265"/>
              <a:gd name="T49" fmla="*/ 103 h 118"/>
              <a:gd name="T50" fmla="*/ 138 w 265"/>
              <a:gd name="T51" fmla="*/ 99 h 118"/>
              <a:gd name="T52" fmla="*/ 131 w 265"/>
              <a:gd name="T53" fmla="*/ 103 h 118"/>
              <a:gd name="T54" fmla="*/ 123 w 265"/>
              <a:gd name="T55" fmla="*/ 99 h 118"/>
              <a:gd name="T56" fmla="*/ 116 w 265"/>
              <a:gd name="T57" fmla="*/ 103 h 118"/>
              <a:gd name="T58" fmla="*/ 102 w 265"/>
              <a:gd name="T59" fmla="*/ 110 h 118"/>
              <a:gd name="T60" fmla="*/ 89 w 265"/>
              <a:gd name="T61" fmla="*/ 110 h 118"/>
              <a:gd name="T62" fmla="*/ 74 w 265"/>
              <a:gd name="T63" fmla="*/ 101 h 118"/>
              <a:gd name="T64" fmla="*/ 65 w 265"/>
              <a:gd name="T65" fmla="*/ 97 h 118"/>
              <a:gd name="T66" fmla="*/ 61 w 265"/>
              <a:gd name="T67" fmla="*/ 106 h 118"/>
              <a:gd name="T68" fmla="*/ 49 w 265"/>
              <a:gd name="T69" fmla="*/ 110 h 118"/>
              <a:gd name="T70" fmla="*/ 40 w 265"/>
              <a:gd name="T71" fmla="*/ 101 h 118"/>
              <a:gd name="T72" fmla="*/ 29 w 265"/>
              <a:gd name="T73" fmla="*/ 101 h 118"/>
              <a:gd name="T74" fmla="*/ 27 w 265"/>
              <a:gd name="T75" fmla="*/ 95 h 118"/>
              <a:gd name="T76" fmla="*/ 17 w 265"/>
              <a:gd name="T77" fmla="*/ 93 h 118"/>
              <a:gd name="T78" fmla="*/ 14 w 265"/>
              <a:gd name="T79" fmla="*/ 86 h 118"/>
              <a:gd name="T80" fmla="*/ 12 w 265"/>
              <a:gd name="T81" fmla="*/ 82 h 118"/>
              <a:gd name="T82" fmla="*/ 15 w 265"/>
              <a:gd name="T83" fmla="*/ 80 h 118"/>
              <a:gd name="T84" fmla="*/ 10 w 265"/>
              <a:gd name="T85" fmla="*/ 76 h 118"/>
              <a:gd name="T86" fmla="*/ 10 w 265"/>
              <a:gd name="T87" fmla="*/ 65 h 118"/>
              <a:gd name="T88" fmla="*/ 8 w 265"/>
              <a:gd name="T89" fmla="*/ 55 h 118"/>
              <a:gd name="T90" fmla="*/ 12 w 265"/>
              <a:gd name="T91" fmla="*/ 46 h 118"/>
              <a:gd name="T92" fmla="*/ 0 w 265"/>
              <a:gd name="T93" fmla="*/ 48 h 118"/>
              <a:gd name="T94" fmla="*/ 8 w 265"/>
              <a:gd name="T95" fmla="*/ 29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65" h="118">
                <a:moveTo>
                  <a:pt x="8" y="29"/>
                </a:moveTo>
                <a:lnTo>
                  <a:pt x="17" y="31"/>
                </a:lnTo>
                <a:lnTo>
                  <a:pt x="27" y="31"/>
                </a:lnTo>
                <a:lnTo>
                  <a:pt x="34" y="31"/>
                </a:lnTo>
                <a:lnTo>
                  <a:pt x="42" y="29"/>
                </a:lnTo>
                <a:lnTo>
                  <a:pt x="48" y="23"/>
                </a:lnTo>
                <a:lnTo>
                  <a:pt x="49" y="16"/>
                </a:lnTo>
                <a:lnTo>
                  <a:pt x="59" y="16"/>
                </a:lnTo>
                <a:lnTo>
                  <a:pt x="59" y="16"/>
                </a:lnTo>
                <a:lnTo>
                  <a:pt x="65" y="16"/>
                </a:lnTo>
                <a:lnTo>
                  <a:pt x="65" y="16"/>
                </a:lnTo>
                <a:lnTo>
                  <a:pt x="72" y="16"/>
                </a:lnTo>
                <a:lnTo>
                  <a:pt x="72" y="16"/>
                </a:lnTo>
                <a:lnTo>
                  <a:pt x="76" y="16"/>
                </a:lnTo>
                <a:lnTo>
                  <a:pt x="80" y="12"/>
                </a:lnTo>
                <a:lnTo>
                  <a:pt x="80" y="12"/>
                </a:lnTo>
                <a:lnTo>
                  <a:pt x="82" y="12"/>
                </a:lnTo>
                <a:lnTo>
                  <a:pt x="85" y="10"/>
                </a:lnTo>
                <a:lnTo>
                  <a:pt x="87" y="8"/>
                </a:lnTo>
                <a:lnTo>
                  <a:pt x="89" y="6"/>
                </a:lnTo>
                <a:lnTo>
                  <a:pt x="89" y="6"/>
                </a:lnTo>
                <a:lnTo>
                  <a:pt x="95" y="2"/>
                </a:lnTo>
                <a:lnTo>
                  <a:pt x="99" y="0"/>
                </a:lnTo>
                <a:lnTo>
                  <a:pt x="99" y="0"/>
                </a:lnTo>
                <a:lnTo>
                  <a:pt x="106" y="0"/>
                </a:lnTo>
                <a:lnTo>
                  <a:pt x="106" y="0"/>
                </a:lnTo>
                <a:lnTo>
                  <a:pt x="118" y="0"/>
                </a:lnTo>
                <a:lnTo>
                  <a:pt x="123" y="2"/>
                </a:lnTo>
                <a:lnTo>
                  <a:pt x="129" y="2"/>
                </a:lnTo>
                <a:lnTo>
                  <a:pt x="129" y="6"/>
                </a:lnTo>
                <a:lnTo>
                  <a:pt x="129" y="6"/>
                </a:lnTo>
                <a:lnTo>
                  <a:pt x="133" y="8"/>
                </a:lnTo>
                <a:lnTo>
                  <a:pt x="133" y="10"/>
                </a:lnTo>
                <a:lnTo>
                  <a:pt x="135" y="12"/>
                </a:lnTo>
                <a:lnTo>
                  <a:pt x="135" y="12"/>
                </a:lnTo>
                <a:lnTo>
                  <a:pt x="146" y="12"/>
                </a:lnTo>
                <a:lnTo>
                  <a:pt x="152" y="12"/>
                </a:lnTo>
                <a:lnTo>
                  <a:pt x="157" y="16"/>
                </a:lnTo>
                <a:lnTo>
                  <a:pt x="157" y="16"/>
                </a:lnTo>
                <a:lnTo>
                  <a:pt x="159" y="16"/>
                </a:lnTo>
                <a:lnTo>
                  <a:pt x="163" y="19"/>
                </a:lnTo>
                <a:lnTo>
                  <a:pt x="163" y="19"/>
                </a:lnTo>
                <a:lnTo>
                  <a:pt x="165" y="21"/>
                </a:lnTo>
                <a:lnTo>
                  <a:pt x="171" y="21"/>
                </a:lnTo>
                <a:lnTo>
                  <a:pt x="171" y="21"/>
                </a:lnTo>
                <a:lnTo>
                  <a:pt x="178" y="21"/>
                </a:lnTo>
                <a:lnTo>
                  <a:pt x="178" y="21"/>
                </a:lnTo>
                <a:lnTo>
                  <a:pt x="191" y="19"/>
                </a:lnTo>
                <a:lnTo>
                  <a:pt x="191" y="19"/>
                </a:lnTo>
                <a:lnTo>
                  <a:pt x="193" y="21"/>
                </a:lnTo>
                <a:lnTo>
                  <a:pt x="197" y="21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201" y="19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8" y="14"/>
                </a:lnTo>
                <a:lnTo>
                  <a:pt x="212" y="12"/>
                </a:lnTo>
                <a:lnTo>
                  <a:pt x="212" y="12"/>
                </a:lnTo>
                <a:lnTo>
                  <a:pt x="214" y="14"/>
                </a:lnTo>
                <a:lnTo>
                  <a:pt x="214" y="14"/>
                </a:lnTo>
                <a:lnTo>
                  <a:pt x="216" y="12"/>
                </a:lnTo>
                <a:lnTo>
                  <a:pt x="216" y="12"/>
                </a:lnTo>
                <a:lnTo>
                  <a:pt x="218" y="12"/>
                </a:lnTo>
                <a:lnTo>
                  <a:pt x="220" y="10"/>
                </a:lnTo>
                <a:lnTo>
                  <a:pt x="222" y="10"/>
                </a:lnTo>
                <a:lnTo>
                  <a:pt x="237" y="8"/>
                </a:lnTo>
                <a:lnTo>
                  <a:pt x="248" y="19"/>
                </a:lnTo>
                <a:lnTo>
                  <a:pt x="250" y="36"/>
                </a:lnTo>
                <a:lnTo>
                  <a:pt x="263" y="42"/>
                </a:lnTo>
                <a:lnTo>
                  <a:pt x="259" y="52"/>
                </a:lnTo>
                <a:lnTo>
                  <a:pt x="259" y="52"/>
                </a:lnTo>
                <a:lnTo>
                  <a:pt x="259" y="61"/>
                </a:lnTo>
                <a:lnTo>
                  <a:pt x="259" y="61"/>
                </a:lnTo>
                <a:lnTo>
                  <a:pt x="259" y="76"/>
                </a:lnTo>
                <a:lnTo>
                  <a:pt x="265" y="89"/>
                </a:lnTo>
                <a:lnTo>
                  <a:pt x="265" y="95"/>
                </a:lnTo>
                <a:lnTo>
                  <a:pt x="259" y="95"/>
                </a:lnTo>
                <a:lnTo>
                  <a:pt x="256" y="91"/>
                </a:lnTo>
                <a:lnTo>
                  <a:pt x="252" y="89"/>
                </a:lnTo>
                <a:lnTo>
                  <a:pt x="250" y="89"/>
                </a:lnTo>
                <a:lnTo>
                  <a:pt x="244" y="89"/>
                </a:lnTo>
                <a:lnTo>
                  <a:pt x="235" y="89"/>
                </a:lnTo>
                <a:lnTo>
                  <a:pt x="229" y="93"/>
                </a:lnTo>
                <a:lnTo>
                  <a:pt x="225" y="93"/>
                </a:lnTo>
                <a:lnTo>
                  <a:pt x="205" y="93"/>
                </a:lnTo>
                <a:lnTo>
                  <a:pt x="178" y="101"/>
                </a:lnTo>
                <a:lnTo>
                  <a:pt x="174" y="95"/>
                </a:lnTo>
                <a:lnTo>
                  <a:pt x="159" y="101"/>
                </a:lnTo>
                <a:lnTo>
                  <a:pt x="150" y="99"/>
                </a:lnTo>
                <a:lnTo>
                  <a:pt x="150" y="106"/>
                </a:lnTo>
                <a:lnTo>
                  <a:pt x="140" y="118"/>
                </a:lnTo>
                <a:lnTo>
                  <a:pt x="136" y="116"/>
                </a:lnTo>
                <a:lnTo>
                  <a:pt x="136" y="116"/>
                </a:lnTo>
                <a:lnTo>
                  <a:pt x="140" y="103"/>
                </a:lnTo>
                <a:lnTo>
                  <a:pt x="140" y="103"/>
                </a:lnTo>
                <a:lnTo>
                  <a:pt x="140" y="103"/>
                </a:lnTo>
                <a:lnTo>
                  <a:pt x="140" y="103"/>
                </a:lnTo>
                <a:lnTo>
                  <a:pt x="142" y="97"/>
                </a:lnTo>
                <a:lnTo>
                  <a:pt x="142" y="97"/>
                </a:lnTo>
                <a:lnTo>
                  <a:pt x="138" y="99"/>
                </a:lnTo>
                <a:lnTo>
                  <a:pt x="138" y="99"/>
                </a:lnTo>
                <a:lnTo>
                  <a:pt x="136" y="101"/>
                </a:lnTo>
                <a:lnTo>
                  <a:pt x="133" y="103"/>
                </a:lnTo>
                <a:lnTo>
                  <a:pt x="133" y="103"/>
                </a:lnTo>
                <a:lnTo>
                  <a:pt x="131" y="103"/>
                </a:lnTo>
                <a:lnTo>
                  <a:pt x="129" y="101"/>
                </a:lnTo>
                <a:lnTo>
                  <a:pt x="127" y="99"/>
                </a:lnTo>
                <a:lnTo>
                  <a:pt x="123" y="99"/>
                </a:lnTo>
                <a:lnTo>
                  <a:pt x="123" y="99"/>
                </a:lnTo>
                <a:lnTo>
                  <a:pt x="121" y="99"/>
                </a:lnTo>
                <a:lnTo>
                  <a:pt x="119" y="99"/>
                </a:lnTo>
                <a:lnTo>
                  <a:pt x="116" y="103"/>
                </a:lnTo>
                <a:lnTo>
                  <a:pt x="116" y="103"/>
                </a:lnTo>
                <a:lnTo>
                  <a:pt x="110" y="106"/>
                </a:lnTo>
                <a:lnTo>
                  <a:pt x="106" y="108"/>
                </a:lnTo>
                <a:lnTo>
                  <a:pt x="102" y="110"/>
                </a:lnTo>
                <a:lnTo>
                  <a:pt x="102" y="110"/>
                </a:lnTo>
                <a:lnTo>
                  <a:pt x="97" y="112"/>
                </a:lnTo>
                <a:lnTo>
                  <a:pt x="93" y="112"/>
                </a:lnTo>
                <a:lnTo>
                  <a:pt x="89" y="110"/>
                </a:lnTo>
                <a:lnTo>
                  <a:pt x="89" y="110"/>
                </a:lnTo>
                <a:lnTo>
                  <a:pt x="85" y="106"/>
                </a:lnTo>
                <a:lnTo>
                  <a:pt x="80" y="103"/>
                </a:lnTo>
                <a:lnTo>
                  <a:pt x="80" y="103"/>
                </a:lnTo>
                <a:lnTo>
                  <a:pt x="74" y="101"/>
                </a:lnTo>
                <a:lnTo>
                  <a:pt x="72" y="99"/>
                </a:lnTo>
                <a:lnTo>
                  <a:pt x="68" y="97"/>
                </a:lnTo>
                <a:lnTo>
                  <a:pt x="68" y="97"/>
                </a:lnTo>
                <a:lnTo>
                  <a:pt x="65" y="97"/>
                </a:lnTo>
                <a:lnTo>
                  <a:pt x="63" y="99"/>
                </a:lnTo>
                <a:lnTo>
                  <a:pt x="63" y="105"/>
                </a:lnTo>
                <a:lnTo>
                  <a:pt x="63" y="105"/>
                </a:lnTo>
                <a:lnTo>
                  <a:pt x="61" y="106"/>
                </a:lnTo>
                <a:lnTo>
                  <a:pt x="57" y="110"/>
                </a:lnTo>
                <a:lnTo>
                  <a:pt x="53" y="110"/>
                </a:lnTo>
                <a:lnTo>
                  <a:pt x="49" y="110"/>
                </a:lnTo>
                <a:lnTo>
                  <a:pt x="49" y="110"/>
                </a:lnTo>
                <a:lnTo>
                  <a:pt x="46" y="110"/>
                </a:lnTo>
                <a:lnTo>
                  <a:pt x="44" y="108"/>
                </a:lnTo>
                <a:lnTo>
                  <a:pt x="42" y="106"/>
                </a:lnTo>
                <a:lnTo>
                  <a:pt x="40" y="101"/>
                </a:lnTo>
                <a:lnTo>
                  <a:pt x="40" y="101"/>
                </a:lnTo>
                <a:lnTo>
                  <a:pt x="36" y="101"/>
                </a:lnTo>
                <a:lnTo>
                  <a:pt x="32" y="99"/>
                </a:lnTo>
                <a:lnTo>
                  <a:pt x="29" y="101"/>
                </a:lnTo>
                <a:lnTo>
                  <a:pt x="27" y="103"/>
                </a:lnTo>
                <a:lnTo>
                  <a:pt x="27" y="103"/>
                </a:lnTo>
                <a:lnTo>
                  <a:pt x="25" y="99"/>
                </a:lnTo>
                <a:lnTo>
                  <a:pt x="27" y="95"/>
                </a:lnTo>
                <a:lnTo>
                  <a:pt x="27" y="95"/>
                </a:lnTo>
                <a:lnTo>
                  <a:pt x="21" y="93"/>
                </a:lnTo>
                <a:lnTo>
                  <a:pt x="17" y="93"/>
                </a:lnTo>
                <a:lnTo>
                  <a:pt x="17" y="93"/>
                </a:lnTo>
                <a:lnTo>
                  <a:pt x="17" y="89"/>
                </a:lnTo>
                <a:lnTo>
                  <a:pt x="17" y="89"/>
                </a:lnTo>
                <a:lnTo>
                  <a:pt x="17" y="86"/>
                </a:lnTo>
                <a:lnTo>
                  <a:pt x="14" y="86"/>
                </a:lnTo>
                <a:lnTo>
                  <a:pt x="12" y="84"/>
                </a:lnTo>
                <a:lnTo>
                  <a:pt x="12" y="84"/>
                </a:lnTo>
                <a:lnTo>
                  <a:pt x="12" y="82"/>
                </a:lnTo>
                <a:lnTo>
                  <a:pt x="12" y="82"/>
                </a:lnTo>
                <a:lnTo>
                  <a:pt x="12" y="82"/>
                </a:lnTo>
                <a:lnTo>
                  <a:pt x="14" y="82"/>
                </a:lnTo>
                <a:lnTo>
                  <a:pt x="14" y="82"/>
                </a:lnTo>
                <a:lnTo>
                  <a:pt x="15" y="80"/>
                </a:lnTo>
                <a:lnTo>
                  <a:pt x="15" y="80"/>
                </a:lnTo>
                <a:lnTo>
                  <a:pt x="14" y="78"/>
                </a:lnTo>
                <a:lnTo>
                  <a:pt x="12" y="78"/>
                </a:lnTo>
                <a:lnTo>
                  <a:pt x="10" y="76"/>
                </a:lnTo>
                <a:lnTo>
                  <a:pt x="10" y="72"/>
                </a:lnTo>
                <a:lnTo>
                  <a:pt x="10" y="72"/>
                </a:lnTo>
                <a:lnTo>
                  <a:pt x="10" y="69"/>
                </a:lnTo>
                <a:lnTo>
                  <a:pt x="10" y="65"/>
                </a:lnTo>
                <a:lnTo>
                  <a:pt x="10" y="65"/>
                </a:lnTo>
                <a:lnTo>
                  <a:pt x="10" y="59"/>
                </a:lnTo>
                <a:lnTo>
                  <a:pt x="8" y="55"/>
                </a:lnTo>
                <a:lnTo>
                  <a:pt x="8" y="55"/>
                </a:lnTo>
                <a:lnTo>
                  <a:pt x="8" y="52"/>
                </a:lnTo>
                <a:lnTo>
                  <a:pt x="10" y="50"/>
                </a:lnTo>
                <a:lnTo>
                  <a:pt x="12" y="46"/>
                </a:lnTo>
                <a:lnTo>
                  <a:pt x="12" y="46"/>
                </a:lnTo>
                <a:lnTo>
                  <a:pt x="10" y="46"/>
                </a:lnTo>
                <a:lnTo>
                  <a:pt x="6" y="46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6" y="33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32" name="Freeform 130">
            <a:extLst>
              <a:ext uri="{FF2B5EF4-FFF2-40B4-BE49-F238E27FC236}">
                <a16:creationId xmlns:a16="http://schemas.microsoft.com/office/drawing/2014/main" id="{86F963BF-4C9D-3442-92E4-7872ADEC380C}"/>
              </a:ext>
            </a:extLst>
          </p:cNvPr>
          <p:cNvSpPr>
            <a:spLocks/>
          </p:cNvSpPr>
          <p:nvPr userDrawn="1"/>
        </p:nvSpPr>
        <p:spPr bwMode="auto">
          <a:xfrm>
            <a:off x="2346905" y="2983665"/>
            <a:ext cx="494411" cy="187348"/>
          </a:xfrm>
          <a:custGeom>
            <a:avLst/>
            <a:gdLst>
              <a:gd name="T0" fmla="*/ 34 w 265"/>
              <a:gd name="T1" fmla="*/ 31 h 118"/>
              <a:gd name="T2" fmla="*/ 59 w 265"/>
              <a:gd name="T3" fmla="*/ 16 h 118"/>
              <a:gd name="T4" fmla="*/ 72 w 265"/>
              <a:gd name="T5" fmla="*/ 16 h 118"/>
              <a:gd name="T6" fmla="*/ 80 w 265"/>
              <a:gd name="T7" fmla="*/ 12 h 118"/>
              <a:gd name="T8" fmla="*/ 89 w 265"/>
              <a:gd name="T9" fmla="*/ 6 h 118"/>
              <a:gd name="T10" fmla="*/ 99 w 265"/>
              <a:gd name="T11" fmla="*/ 0 h 118"/>
              <a:gd name="T12" fmla="*/ 123 w 265"/>
              <a:gd name="T13" fmla="*/ 2 h 118"/>
              <a:gd name="T14" fmla="*/ 133 w 265"/>
              <a:gd name="T15" fmla="*/ 8 h 118"/>
              <a:gd name="T16" fmla="*/ 146 w 265"/>
              <a:gd name="T17" fmla="*/ 12 h 118"/>
              <a:gd name="T18" fmla="*/ 159 w 265"/>
              <a:gd name="T19" fmla="*/ 16 h 118"/>
              <a:gd name="T20" fmla="*/ 171 w 265"/>
              <a:gd name="T21" fmla="*/ 21 h 118"/>
              <a:gd name="T22" fmla="*/ 191 w 265"/>
              <a:gd name="T23" fmla="*/ 19 h 118"/>
              <a:gd name="T24" fmla="*/ 199 w 265"/>
              <a:gd name="T25" fmla="*/ 19 h 118"/>
              <a:gd name="T26" fmla="*/ 203 w 265"/>
              <a:gd name="T27" fmla="*/ 18 h 118"/>
              <a:gd name="T28" fmla="*/ 212 w 265"/>
              <a:gd name="T29" fmla="*/ 12 h 118"/>
              <a:gd name="T30" fmla="*/ 216 w 265"/>
              <a:gd name="T31" fmla="*/ 12 h 118"/>
              <a:gd name="T32" fmla="*/ 222 w 265"/>
              <a:gd name="T33" fmla="*/ 10 h 118"/>
              <a:gd name="T34" fmla="*/ 263 w 265"/>
              <a:gd name="T35" fmla="*/ 42 h 118"/>
              <a:gd name="T36" fmla="*/ 259 w 265"/>
              <a:gd name="T37" fmla="*/ 61 h 118"/>
              <a:gd name="T38" fmla="*/ 259 w 265"/>
              <a:gd name="T39" fmla="*/ 95 h 118"/>
              <a:gd name="T40" fmla="*/ 244 w 265"/>
              <a:gd name="T41" fmla="*/ 89 h 118"/>
              <a:gd name="T42" fmla="*/ 205 w 265"/>
              <a:gd name="T43" fmla="*/ 93 h 118"/>
              <a:gd name="T44" fmla="*/ 150 w 265"/>
              <a:gd name="T45" fmla="*/ 99 h 118"/>
              <a:gd name="T46" fmla="*/ 136 w 265"/>
              <a:gd name="T47" fmla="*/ 116 h 118"/>
              <a:gd name="T48" fmla="*/ 140 w 265"/>
              <a:gd name="T49" fmla="*/ 103 h 118"/>
              <a:gd name="T50" fmla="*/ 138 w 265"/>
              <a:gd name="T51" fmla="*/ 99 h 118"/>
              <a:gd name="T52" fmla="*/ 131 w 265"/>
              <a:gd name="T53" fmla="*/ 103 h 118"/>
              <a:gd name="T54" fmla="*/ 123 w 265"/>
              <a:gd name="T55" fmla="*/ 99 h 118"/>
              <a:gd name="T56" fmla="*/ 116 w 265"/>
              <a:gd name="T57" fmla="*/ 103 h 118"/>
              <a:gd name="T58" fmla="*/ 102 w 265"/>
              <a:gd name="T59" fmla="*/ 110 h 118"/>
              <a:gd name="T60" fmla="*/ 89 w 265"/>
              <a:gd name="T61" fmla="*/ 110 h 118"/>
              <a:gd name="T62" fmla="*/ 74 w 265"/>
              <a:gd name="T63" fmla="*/ 101 h 118"/>
              <a:gd name="T64" fmla="*/ 65 w 265"/>
              <a:gd name="T65" fmla="*/ 97 h 118"/>
              <a:gd name="T66" fmla="*/ 61 w 265"/>
              <a:gd name="T67" fmla="*/ 106 h 118"/>
              <a:gd name="T68" fmla="*/ 49 w 265"/>
              <a:gd name="T69" fmla="*/ 110 h 118"/>
              <a:gd name="T70" fmla="*/ 40 w 265"/>
              <a:gd name="T71" fmla="*/ 101 h 118"/>
              <a:gd name="T72" fmla="*/ 29 w 265"/>
              <a:gd name="T73" fmla="*/ 101 h 118"/>
              <a:gd name="T74" fmla="*/ 27 w 265"/>
              <a:gd name="T75" fmla="*/ 95 h 118"/>
              <a:gd name="T76" fmla="*/ 17 w 265"/>
              <a:gd name="T77" fmla="*/ 93 h 118"/>
              <a:gd name="T78" fmla="*/ 14 w 265"/>
              <a:gd name="T79" fmla="*/ 86 h 118"/>
              <a:gd name="T80" fmla="*/ 12 w 265"/>
              <a:gd name="T81" fmla="*/ 82 h 118"/>
              <a:gd name="T82" fmla="*/ 15 w 265"/>
              <a:gd name="T83" fmla="*/ 80 h 118"/>
              <a:gd name="T84" fmla="*/ 10 w 265"/>
              <a:gd name="T85" fmla="*/ 76 h 118"/>
              <a:gd name="T86" fmla="*/ 10 w 265"/>
              <a:gd name="T87" fmla="*/ 65 h 118"/>
              <a:gd name="T88" fmla="*/ 8 w 265"/>
              <a:gd name="T89" fmla="*/ 55 h 118"/>
              <a:gd name="T90" fmla="*/ 12 w 265"/>
              <a:gd name="T91" fmla="*/ 46 h 118"/>
              <a:gd name="T92" fmla="*/ 0 w 265"/>
              <a:gd name="T93" fmla="*/ 48 h 118"/>
              <a:gd name="T94" fmla="*/ 8 w 265"/>
              <a:gd name="T95" fmla="*/ 29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65" h="118">
                <a:moveTo>
                  <a:pt x="8" y="29"/>
                </a:moveTo>
                <a:lnTo>
                  <a:pt x="17" y="31"/>
                </a:lnTo>
                <a:lnTo>
                  <a:pt x="27" y="31"/>
                </a:lnTo>
                <a:lnTo>
                  <a:pt x="34" y="31"/>
                </a:lnTo>
                <a:lnTo>
                  <a:pt x="42" y="29"/>
                </a:lnTo>
                <a:lnTo>
                  <a:pt x="48" y="23"/>
                </a:lnTo>
                <a:lnTo>
                  <a:pt x="49" y="16"/>
                </a:lnTo>
                <a:lnTo>
                  <a:pt x="59" y="16"/>
                </a:lnTo>
                <a:lnTo>
                  <a:pt x="59" y="16"/>
                </a:lnTo>
                <a:lnTo>
                  <a:pt x="65" y="16"/>
                </a:lnTo>
                <a:lnTo>
                  <a:pt x="65" y="16"/>
                </a:lnTo>
                <a:lnTo>
                  <a:pt x="72" y="16"/>
                </a:lnTo>
                <a:lnTo>
                  <a:pt x="72" y="16"/>
                </a:lnTo>
                <a:lnTo>
                  <a:pt x="76" y="16"/>
                </a:lnTo>
                <a:lnTo>
                  <a:pt x="80" y="12"/>
                </a:lnTo>
                <a:lnTo>
                  <a:pt x="80" y="12"/>
                </a:lnTo>
                <a:lnTo>
                  <a:pt x="82" y="12"/>
                </a:lnTo>
                <a:lnTo>
                  <a:pt x="85" y="10"/>
                </a:lnTo>
                <a:lnTo>
                  <a:pt x="87" y="8"/>
                </a:lnTo>
                <a:lnTo>
                  <a:pt x="89" y="6"/>
                </a:lnTo>
                <a:lnTo>
                  <a:pt x="89" y="6"/>
                </a:lnTo>
                <a:lnTo>
                  <a:pt x="95" y="2"/>
                </a:lnTo>
                <a:lnTo>
                  <a:pt x="99" y="0"/>
                </a:lnTo>
                <a:lnTo>
                  <a:pt x="99" y="0"/>
                </a:lnTo>
                <a:lnTo>
                  <a:pt x="106" y="0"/>
                </a:lnTo>
                <a:lnTo>
                  <a:pt x="106" y="0"/>
                </a:lnTo>
                <a:lnTo>
                  <a:pt x="118" y="0"/>
                </a:lnTo>
                <a:lnTo>
                  <a:pt x="123" y="2"/>
                </a:lnTo>
                <a:lnTo>
                  <a:pt x="129" y="2"/>
                </a:lnTo>
                <a:lnTo>
                  <a:pt x="129" y="6"/>
                </a:lnTo>
                <a:lnTo>
                  <a:pt x="129" y="6"/>
                </a:lnTo>
                <a:lnTo>
                  <a:pt x="133" y="8"/>
                </a:lnTo>
                <a:lnTo>
                  <a:pt x="133" y="10"/>
                </a:lnTo>
                <a:lnTo>
                  <a:pt x="135" y="12"/>
                </a:lnTo>
                <a:lnTo>
                  <a:pt x="135" y="12"/>
                </a:lnTo>
                <a:lnTo>
                  <a:pt x="146" y="12"/>
                </a:lnTo>
                <a:lnTo>
                  <a:pt x="152" y="12"/>
                </a:lnTo>
                <a:lnTo>
                  <a:pt x="157" y="16"/>
                </a:lnTo>
                <a:lnTo>
                  <a:pt x="157" y="16"/>
                </a:lnTo>
                <a:lnTo>
                  <a:pt x="159" y="16"/>
                </a:lnTo>
                <a:lnTo>
                  <a:pt x="163" y="19"/>
                </a:lnTo>
                <a:lnTo>
                  <a:pt x="163" y="19"/>
                </a:lnTo>
                <a:lnTo>
                  <a:pt x="165" y="21"/>
                </a:lnTo>
                <a:lnTo>
                  <a:pt x="171" y="21"/>
                </a:lnTo>
                <a:lnTo>
                  <a:pt x="171" y="21"/>
                </a:lnTo>
                <a:lnTo>
                  <a:pt x="178" y="21"/>
                </a:lnTo>
                <a:lnTo>
                  <a:pt x="178" y="21"/>
                </a:lnTo>
                <a:lnTo>
                  <a:pt x="191" y="19"/>
                </a:lnTo>
                <a:lnTo>
                  <a:pt x="191" y="19"/>
                </a:lnTo>
                <a:lnTo>
                  <a:pt x="193" y="21"/>
                </a:lnTo>
                <a:lnTo>
                  <a:pt x="197" y="21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201" y="19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8" y="14"/>
                </a:lnTo>
                <a:lnTo>
                  <a:pt x="212" y="12"/>
                </a:lnTo>
                <a:lnTo>
                  <a:pt x="212" y="12"/>
                </a:lnTo>
                <a:lnTo>
                  <a:pt x="214" y="14"/>
                </a:lnTo>
                <a:lnTo>
                  <a:pt x="214" y="14"/>
                </a:lnTo>
                <a:lnTo>
                  <a:pt x="216" y="12"/>
                </a:lnTo>
                <a:lnTo>
                  <a:pt x="216" y="12"/>
                </a:lnTo>
                <a:lnTo>
                  <a:pt x="218" y="12"/>
                </a:lnTo>
                <a:lnTo>
                  <a:pt x="220" y="10"/>
                </a:lnTo>
                <a:lnTo>
                  <a:pt x="222" y="10"/>
                </a:lnTo>
                <a:lnTo>
                  <a:pt x="237" y="8"/>
                </a:lnTo>
                <a:lnTo>
                  <a:pt x="248" y="19"/>
                </a:lnTo>
                <a:lnTo>
                  <a:pt x="250" y="36"/>
                </a:lnTo>
                <a:lnTo>
                  <a:pt x="263" y="42"/>
                </a:lnTo>
                <a:lnTo>
                  <a:pt x="259" y="52"/>
                </a:lnTo>
                <a:lnTo>
                  <a:pt x="259" y="52"/>
                </a:lnTo>
                <a:lnTo>
                  <a:pt x="259" y="61"/>
                </a:lnTo>
                <a:lnTo>
                  <a:pt x="259" y="61"/>
                </a:lnTo>
                <a:lnTo>
                  <a:pt x="259" y="76"/>
                </a:lnTo>
                <a:lnTo>
                  <a:pt x="265" y="89"/>
                </a:lnTo>
                <a:lnTo>
                  <a:pt x="265" y="95"/>
                </a:lnTo>
                <a:lnTo>
                  <a:pt x="259" y="95"/>
                </a:lnTo>
                <a:lnTo>
                  <a:pt x="256" y="91"/>
                </a:lnTo>
                <a:lnTo>
                  <a:pt x="252" y="89"/>
                </a:lnTo>
                <a:lnTo>
                  <a:pt x="250" y="89"/>
                </a:lnTo>
                <a:lnTo>
                  <a:pt x="244" y="89"/>
                </a:lnTo>
                <a:lnTo>
                  <a:pt x="235" y="89"/>
                </a:lnTo>
                <a:lnTo>
                  <a:pt x="229" y="93"/>
                </a:lnTo>
                <a:lnTo>
                  <a:pt x="225" y="93"/>
                </a:lnTo>
                <a:lnTo>
                  <a:pt x="205" y="93"/>
                </a:lnTo>
                <a:lnTo>
                  <a:pt x="178" y="101"/>
                </a:lnTo>
                <a:lnTo>
                  <a:pt x="174" y="95"/>
                </a:lnTo>
                <a:lnTo>
                  <a:pt x="159" y="101"/>
                </a:lnTo>
                <a:lnTo>
                  <a:pt x="150" y="99"/>
                </a:lnTo>
                <a:lnTo>
                  <a:pt x="150" y="106"/>
                </a:lnTo>
                <a:lnTo>
                  <a:pt x="140" y="118"/>
                </a:lnTo>
                <a:lnTo>
                  <a:pt x="136" y="116"/>
                </a:lnTo>
                <a:lnTo>
                  <a:pt x="136" y="116"/>
                </a:lnTo>
                <a:lnTo>
                  <a:pt x="140" y="103"/>
                </a:lnTo>
                <a:lnTo>
                  <a:pt x="140" y="103"/>
                </a:lnTo>
                <a:lnTo>
                  <a:pt x="140" y="103"/>
                </a:lnTo>
                <a:lnTo>
                  <a:pt x="140" y="103"/>
                </a:lnTo>
                <a:lnTo>
                  <a:pt x="142" y="97"/>
                </a:lnTo>
                <a:lnTo>
                  <a:pt x="142" y="97"/>
                </a:lnTo>
                <a:lnTo>
                  <a:pt x="138" y="99"/>
                </a:lnTo>
                <a:lnTo>
                  <a:pt x="138" y="99"/>
                </a:lnTo>
                <a:lnTo>
                  <a:pt x="136" y="101"/>
                </a:lnTo>
                <a:lnTo>
                  <a:pt x="133" y="103"/>
                </a:lnTo>
                <a:lnTo>
                  <a:pt x="133" y="103"/>
                </a:lnTo>
                <a:lnTo>
                  <a:pt x="131" y="103"/>
                </a:lnTo>
                <a:lnTo>
                  <a:pt x="129" y="101"/>
                </a:lnTo>
                <a:lnTo>
                  <a:pt x="127" y="99"/>
                </a:lnTo>
                <a:lnTo>
                  <a:pt x="123" y="99"/>
                </a:lnTo>
                <a:lnTo>
                  <a:pt x="123" y="99"/>
                </a:lnTo>
                <a:lnTo>
                  <a:pt x="121" y="99"/>
                </a:lnTo>
                <a:lnTo>
                  <a:pt x="119" y="99"/>
                </a:lnTo>
                <a:lnTo>
                  <a:pt x="116" y="103"/>
                </a:lnTo>
                <a:lnTo>
                  <a:pt x="116" y="103"/>
                </a:lnTo>
                <a:lnTo>
                  <a:pt x="110" y="106"/>
                </a:lnTo>
                <a:lnTo>
                  <a:pt x="106" y="108"/>
                </a:lnTo>
                <a:lnTo>
                  <a:pt x="102" y="110"/>
                </a:lnTo>
                <a:lnTo>
                  <a:pt x="102" y="110"/>
                </a:lnTo>
                <a:lnTo>
                  <a:pt x="97" y="112"/>
                </a:lnTo>
                <a:lnTo>
                  <a:pt x="93" y="112"/>
                </a:lnTo>
                <a:lnTo>
                  <a:pt x="89" y="110"/>
                </a:lnTo>
                <a:lnTo>
                  <a:pt x="89" y="110"/>
                </a:lnTo>
                <a:lnTo>
                  <a:pt x="85" y="106"/>
                </a:lnTo>
                <a:lnTo>
                  <a:pt x="80" y="103"/>
                </a:lnTo>
                <a:lnTo>
                  <a:pt x="80" y="103"/>
                </a:lnTo>
                <a:lnTo>
                  <a:pt x="74" y="101"/>
                </a:lnTo>
                <a:lnTo>
                  <a:pt x="72" y="99"/>
                </a:lnTo>
                <a:lnTo>
                  <a:pt x="68" y="97"/>
                </a:lnTo>
                <a:lnTo>
                  <a:pt x="68" y="97"/>
                </a:lnTo>
                <a:lnTo>
                  <a:pt x="65" y="97"/>
                </a:lnTo>
                <a:lnTo>
                  <a:pt x="63" y="99"/>
                </a:lnTo>
                <a:lnTo>
                  <a:pt x="63" y="105"/>
                </a:lnTo>
                <a:lnTo>
                  <a:pt x="63" y="105"/>
                </a:lnTo>
                <a:lnTo>
                  <a:pt x="61" y="106"/>
                </a:lnTo>
                <a:lnTo>
                  <a:pt x="57" y="110"/>
                </a:lnTo>
                <a:lnTo>
                  <a:pt x="53" y="110"/>
                </a:lnTo>
                <a:lnTo>
                  <a:pt x="49" y="110"/>
                </a:lnTo>
                <a:lnTo>
                  <a:pt x="49" y="110"/>
                </a:lnTo>
                <a:lnTo>
                  <a:pt x="46" y="110"/>
                </a:lnTo>
                <a:lnTo>
                  <a:pt x="44" y="108"/>
                </a:lnTo>
                <a:lnTo>
                  <a:pt x="42" y="106"/>
                </a:lnTo>
                <a:lnTo>
                  <a:pt x="40" y="101"/>
                </a:lnTo>
                <a:lnTo>
                  <a:pt x="40" y="101"/>
                </a:lnTo>
                <a:lnTo>
                  <a:pt x="36" y="101"/>
                </a:lnTo>
                <a:lnTo>
                  <a:pt x="32" y="99"/>
                </a:lnTo>
                <a:lnTo>
                  <a:pt x="29" y="101"/>
                </a:lnTo>
                <a:lnTo>
                  <a:pt x="27" y="103"/>
                </a:lnTo>
                <a:lnTo>
                  <a:pt x="27" y="103"/>
                </a:lnTo>
                <a:lnTo>
                  <a:pt x="25" y="99"/>
                </a:lnTo>
                <a:lnTo>
                  <a:pt x="27" y="95"/>
                </a:lnTo>
                <a:lnTo>
                  <a:pt x="27" y="95"/>
                </a:lnTo>
                <a:lnTo>
                  <a:pt x="21" y="93"/>
                </a:lnTo>
                <a:lnTo>
                  <a:pt x="17" y="93"/>
                </a:lnTo>
                <a:lnTo>
                  <a:pt x="17" y="93"/>
                </a:lnTo>
                <a:lnTo>
                  <a:pt x="17" y="89"/>
                </a:lnTo>
                <a:lnTo>
                  <a:pt x="17" y="89"/>
                </a:lnTo>
                <a:lnTo>
                  <a:pt x="17" y="86"/>
                </a:lnTo>
                <a:lnTo>
                  <a:pt x="14" y="86"/>
                </a:lnTo>
                <a:lnTo>
                  <a:pt x="12" y="84"/>
                </a:lnTo>
                <a:lnTo>
                  <a:pt x="12" y="84"/>
                </a:lnTo>
                <a:lnTo>
                  <a:pt x="12" y="82"/>
                </a:lnTo>
                <a:lnTo>
                  <a:pt x="12" y="82"/>
                </a:lnTo>
                <a:lnTo>
                  <a:pt x="12" y="82"/>
                </a:lnTo>
                <a:lnTo>
                  <a:pt x="14" y="82"/>
                </a:lnTo>
                <a:lnTo>
                  <a:pt x="14" y="82"/>
                </a:lnTo>
                <a:lnTo>
                  <a:pt x="15" y="80"/>
                </a:lnTo>
                <a:lnTo>
                  <a:pt x="15" y="80"/>
                </a:lnTo>
                <a:lnTo>
                  <a:pt x="14" y="78"/>
                </a:lnTo>
                <a:lnTo>
                  <a:pt x="12" y="78"/>
                </a:lnTo>
                <a:lnTo>
                  <a:pt x="10" y="76"/>
                </a:lnTo>
                <a:lnTo>
                  <a:pt x="10" y="72"/>
                </a:lnTo>
                <a:lnTo>
                  <a:pt x="10" y="72"/>
                </a:lnTo>
                <a:lnTo>
                  <a:pt x="10" y="69"/>
                </a:lnTo>
                <a:lnTo>
                  <a:pt x="10" y="65"/>
                </a:lnTo>
                <a:lnTo>
                  <a:pt x="10" y="65"/>
                </a:lnTo>
                <a:lnTo>
                  <a:pt x="10" y="59"/>
                </a:lnTo>
                <a:lnTo>
                  <a:pt x="8" y="55"/>
                </a:lnTo>
                <a:lnTo>
                  <a:pt x="8" y="55"/>
                </a:lnTo>
                <a:lnTo>
                  <a:pt x="8" y="52"/>
                </a:lnTo>
                <a:lnTo>
                  <a:pt x="10" y="50"/>
                </a:lnTo>
                <a:lnTo>
                  <a:pt x="12" y="46"/>
                </a:lnTo>
                <a:lnTo>
                  <a:pt x="12" y="46"/>
                </a:lnTo>
                <a:lnTo>
                  <a:pt x="10" y="46"/>
                </a:lnTo>
                <a:lnTo>
                  <a:pt x="6" y="46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2" y="38"/>
                </a:lnTo>
                <a:lnTo>
                  <a:pt x="6" y="33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33" name="Freeform 131">
            <a:extLst>
              <a:ext uri="{FF2B5EF4-FFF2-40B4-BE49-F238E27FC236}">
                <a16:creationId xmlns:a16="http://schemas.microsoft.com/office/drawing/2014/main" id="{C7887720-31C5-EA47-BBA2-1F8B14DC3D12}"/>
              </a:ext>
            </a:extLst>
          </p:cNvPr>
          <p:cNvSpPr>
            <a:spLocks/>
          </p:cNvSpPr>
          <p:nvPr userDrawn="1"/>
        </p:nvSpPr>
        <p:spPr bwMode="auto">
          <a:xfrm>
            <a:off x="2346903" y="2982078"/>
            <a:ext cx="74628" cy="44455"/>
          </a:xfrm>
          <a:custGeom>
            <a:avLst/>
            <a:gdLst>
              <a:gd name="T0" fmla="*/ 0 w 40"/>
              <a:gd name="T1" fmla="*/ 28 h 28"/>
              <a:gd name="T2" fmla="*/ 6 w 40"/>
              <a:gd name="T3" fmla="*/ 15 h 28"/>
              <a:gd name="T4" fmla="*/ 6 w 40"/>
              <a:gd name="T5" fmla="*/ 3 h 28"/>
              <a:gd name="T6" fmla="*/ 14 w 40"/>
              <a:gd name="T7" fmla="*/ 3 h 28"/>
              <a:gd name="T8" fmla="*/ 27 w 40"/>
              <a:gd name="T9" fmla="*/ 0 h 28"/>
              <a:gd name="T10" fmla="*/ 31 w 40"/>
              <a:gd name="T11" fmla="*/ 5 h 28"/>
              <a:gd name="T12" fmla="*/ 34 w 40"/>
              <a:gd name="T13" fmla="*/ 13 h 28"/>
              <a:gd name="T14" fmla="*/ 40 w 40"/>
              <a:gd name="T15" fmla="*/ 13 h 28"/>
              <a:gd name="T16" fmla="*/ 40 w 40"/>
              <a:gd name="T17" fmla="*/ 20 h 28"/>
              <a:gd name="T18" fmla="*/ 36 w 40"/>
              <a:gd name="T19" fmla="*/ 20 h 28"/>
              <a:gd name="T20" fmla="*/ 23 w 40"/>
              <a:gd name="T21" fmla="*/ 20 h 28"/>
              <a:gd name="T22" fmla="*/ 23 w 40"/>
              <a:gd name="T23" fmla="*/ 20 h 28"/>
              <a:gd name="T24" fmla="*/ 21 w 40"/>
              <a:gd name="T25" fmla="*/ 24 h 28"/>
              <a:gd name="T26" fmla="*/ 19 w 40"/>
              <a:gd name="T27" fmla="*/ 26 h 28"/>
              <a:gd name="T28" fmla="*/ 17 w 40"/>
              <a:gd name="T29" fmla="*/ 26 h 28"/>
              <a:gd name="T30" fmla="*/ 17 w 40"/>
              <a:gd name="T31" fmla="*/ 26 h 28"/>
              <a:gd name="T32" fmla="*/ 17 w 40"/>
              <a:gd name="T33" fmla="*/ 26 h 28"/>
              <a:gd name="T34" fmla="*/ 15 w 40"/>
              <a:gd name="T35" fmla="*/ 24 h 28"/>
              <a:gd name="T36" fmla="*/ 14 w 40"/>
              <a:gd name="T37" fmla="*/ 24 h 28"/>
              <a:gd name="T38" fmla="*/ 8 w 40"/>
              <a:gd name="T39" fmla="*/ 26 h 28"/>
              <a:gd name="T40" fmla="*/ 0 w 40"/>
              <a:gd name="T41" fmla="*/ 28 h 28"/>
              <a:gd name="T42" fmla="*/ 0 w 40"/>
              <a:gd name="T43" fmla="*/ 28 h 28"/>
              <a:gd name="T44" fmla="*/ 0 w 40"/>
              <a:gd name="T45" fmla="*/ 28 h 28"/>
              <a:gd name="T46" fmla="*/ 0 w 40"/>
              <a:gd name="T47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0" h="28">
                <a:moveTo>
                  <a:pt x="0" y="28"/>
                </a:moveTo>
                <a:lnTo>
                  <a:pt x="6" y="15"/>
                </a:lnTo>
                <a:lnTo>
                  <a:pt x="6" y="3"/>
                </a:lnTo>
                <a:lnTo>
                  <a:pt x="14" y="3"/>
                </a:lnTo>
                <a:lnTo>
                  <a:pt x="27" y="0"/>
                </a:lnTo>
                <a:lnTo>
                  <a:pt x="31" y="5"/>
                </a:lnTo>
                <a:lnTo>
                  <a:pt x="34" y="13"/>
                </a:lnTo>
                <a:lnTo>
                  <a:pt x="40" y="13"/>
                </a:lnTo>
                <a:lnTo>
                  <a:pt x="40" y="20"/>
                </a:lnTo>
                <a:lnTo>
                  <a:pt x="36" y="20"/>
                </a:lnTo>
                <a:lnTo>
                  <a:pt x="23" y="20"/>
                </a:lnTo>
                <a:lnTo>
                  <a:pt x="23" y="20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7" y="26"/>
                </a:lnTo>
                <a:lnTo>
                  <a:pt x="15" y="24"/>
                </a:lnTo>
                <a:lnTo>
                  <a:pt x="14" y="24"/>
                </a:lnTo>
                <a:lnTo>
                  <a:pt x="8" y="26"/>
                </a:lnTo>
                <a:lnTo>
                  <a:pt x="0" y="28"/>
                </a:lnTo>
                <a:lnTo>
                  <a:pt x="0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34" name="Freeform 132">
            <a:extLst>
              <a:ext uri="{FF2B5EF4-FFF2-40B4-BE49-F238E27FC236}">
                <a16:creationId xmlns:a16="http://schemas.microsoft.com/office/drawing/2014/main" id="{195834F0-E542-5C47-8638-7BC0E3BD62CF}"/>
              </a:ext>
            </a:extLst>
          </p:cNvPr>
          <p:cNvSpPr>
            <a:spLocks/>
          </p:cNvSpPr>
          <p:nvPr userDrawn="1"/>
        </p:nvSpPr>
        <p:spPr bwMode="auto">
          <a:xfrm>
            <a:off x="2346903" y="2982078"/>
            <a:ext cx="74628" cy="44455"/>
          </a:xfrm>
          <a:custGeom>
            <a:avLst/>
            <a:gdLst>
              <a:gd name="T0" fmla="*/ 0 w 40"/>
              <a:gd name="T1" fmla="*/ 28 h 28"/>
              <a:gd name="T2" fmla="*/ 6 w 40"/>
              <a:gd name="T3" fmla="*/ 15 h 28"/>
              <a:gd name="T4" fmla="*/ 6 w 40"/>
              <a:gd name="T5" fmla="*/ 3 h 28"/>
              <a:gd name="T6" fmla="*/ 14 w 40"/>
              <a:gd name="T7" fmla="*/ 3 h 28"/>
              <a:gd name="T8" fmla="*/ 27 w 40"/>
              <a:gd name="T9" fmla="*/ 0 h 28"/>
              <a:gd name="T10" fmla="*/ 31 w 40"/>
              <a:gd name="T11" fmla="*/ 5 h 28"/>
              <a:gd name="T12" fmla="*/ 34 w 40"/>
              <a:gd name="T13" fmla="*/ 13 h 28"/>
              <a:gd name="T14" fmla="*/ 40 w 40"/>
              <a:gd name="T15" fmla="*/ 13 h 28"/>
              <a:gd name="T16" fmla="*/ 40 w 40"/>
              <a:gd name="T17" fmla="*/ 20 h 28"/>
              <a:gd name="T18" fmla="*/ 36 w 40"/>
              <a:gd name="T19" fmla="*/ 20 h 28"/>
              <a:gd name="T20" fmla="*/ 23 w 40"/>
              <a:gd name="T21" fmla="*/ 20 h 28"/>
              <a:gd name="T22" fmla="*/ 23 w 40"/>
              <a:gd name="T23" fmla="*/ 20 h 28"/>
              <a:gd name="T24" fmla="*/ 21 w 40"/>
              <a:gd name="T25" fmla="*/ 24 h 28"/>
              <a:gd name="T26" fmla="*/ 19 w 40"/>
              <a:gd name="T27" fmla="*/ 26 h 28"/>
              <a:gd name="T28" fmla="*/ 17 w 40"/>
              <a:gd name="T29" fmla="*/ 26 h 28"/>
              <a:gd name="T30" fmla="*/ 17 w 40"/>
              <a:gd name="T31" fmla="*/ 26 h 28"/>
              <a:gd name="T32" fmla="*/ 17 w 40"/>
              <a:gd name="T33" fmla="*/ 26 h 28"/>
              <a:gd name="T34" fmla="*/ 15 w 40"/>
              <a:gd name="T35" fmla="*/ 24 h 28"/>
              <a:gd name="T36" fmla="*/ 14 w 40"/>
              <a:gd name="T37" fmla="*/ 24 h 28"/>
              <a:gd name="T38" fmla="*/ 8 w 40"/>
              <a:gd name="T39" fmla="*/ 26 h 28"/>
              <a:gd name="T40" fmla="*/ 0 w 40"/>
              <a:gd name="T41" fmla="*/ 28 h 28"/>
              <a:gd name="T42" fmla="*/ 0 w 40"/>
              <a:gd name="T43" fmla="*/ 28 h 28"/>
              <a:gd name="T44" fmla="*/ 0 w 40"/>
              <a:gd name="T45" fmla="*/ 28 h 28"/>
              <a:gd name="T46" fmla="*/ 0 w 40"/>
              <a:gd name="T47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0" h="28">
                <a:moveTo>
                  <a:pt x="0" y="28"/>
                </a:moveTo>
                <a:lnTo>
                  <a:pt x="6" y="15"/>
                </a:lnTo>
                <a:lnTo>
                  <a:pt x="6" y="3"/>
                </a:lnTo>
                <a:lnTo>
                  <a:pt x="14" y="3"/>
                </a:lnTo>
                <a:lnTo>
                  <a:pt x="27" y="0"/>
                </a:lnTo>
                <a:lnTo>
                  <a:pt x="31" y="5"/>
                </a:lnTo>
                <a:lnTo>
                  <a:pt x="34" y="13"/>
                </a:lnTo>
                <a:lnTo>
                  <a:pt x="40" y="13"/>
                </a:lnTo>
                <a:lnTo>
                  <a:pt x="40" y="20"/>
                </a:lnTo>
                <a:lnTo>
                  <a:pt x="36" y="20"/>
                </a:lnTo>
                <a:lnTo>
                  <a:pt x="23" y="20"/>
                </a:lnTo>
                <a:lnTo>
                  <a:pt x="23" y="20"/>
                </a:lnTo>
                <a:lnTo>
                  <a:pt x="21" y="24"/>
                </a:lnTo>
                <a:lnTo>
                  <a:pt x="19" y="26"/>
                </a:lnTo>
                <a:lnTo>
                  <a:pt x="17" y="26"/>
                </a:lnTo>
                <a:lnTo>
                  <a:pt x="17" y="26"/>
                </a:lnTo>
                <a:lnTo>
                  <a:pt x="17" y="26"/>
                </a:lnTo>
                <a:lnTo>
                  <a:pt x="15" y="24"/>
                </a:lnTo>
                <a:lnTo>
                  <a:pt x="14" y="24"/>
                </a:lnTo>
                <a:lnTo>
                  <a:pt x="8" y="26"/>
                </a:lnTo>
                <a:lnTo>
                  <a:pt x="0" y="28"/>
                </a:lnTo>
                <a:lnTo>
                  <a:pt x="0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35" name="Freeform 133">
            <a:extLst>
              <a:ext uri="{FF2B5EF4-FFF2-40B4-BE49-F238E27FC236}">
                <a16:creationId xmlns:a16="http://schemas.microsoft.com/office/drawing/2014/main" id="{85FBE376-7EEB-3B4D-ABE2-A9D0E22969E7}"/>
              </a:ext>
            </a:extLst>
          </p:cNvPr>
          <p:cNvSpPr>
            <a:spLocks/>
          </p:cNvSpPr>
          <p:nvPr userDrawn="1"/>
        </p:nvSpPr>
        <p:spPr bwMode="auto">
          <a:xfrm>
            <a:off x="2710716" y="2932857"/>
            <a:ext cx="180973" cy="80975"/>
          </a:xfrm>
          <a:custGeom>
            <a:avLst/>
            <a:gdLst>
              <a:gd name="T0" fmla="*/ 8 w 97"/>
              <a:gd name="T1" fmla="*/ 0 h 51"/>
              <a:gd name="T2" fmla="*/ 0 w 97"/>
              <a:gd name="T3" fmla="*/ 6 h 51"/>
              <a:gd name="T4" fmla="*/ 0 w 97"/>
              <a:gd name="T5" fmla="*/ 6 h 51"/>
              <a:gd name="T6" fmla="*/ 2 w 97"/>
              <a:gd name="T7" fmla="*/ 8 h 51"/>
              <a:gd name="T8" fmla="*/ 4 w 97"/>
              <a:gd name="T9" fmla="*/ 8 h 51"/>
              <a:gd name="T10" fmla="*/ 8 w 97"/>
              <a:gd name="T11" fmla="*/ 10 h 51"/>
              <a:gd name="T12" fmla="*/ 8 w 97"/>
              <a:gd name="T13" fmla="*/ 10 h 51"/>
              <a:gd name="T14" fmla="*/ 15 w 97"/>
              <a:gd name="T15" fmla="*/ 14 h 51"/>
              <a:gd name="T16" fmla="*/ 17 w 97"/>
              <a:gd name="T17" fmla="*/ 15 h 51"/>
              <a:gd name="T18" fmla="*/ 19 w 97"/>
              <a:gd name="T19" fmla="*/ 17 h 51"/>
              <a:gd name="T20" fmla="*/ 19 w 97"/>
              <a:gd name="T21" fmla="*/ 17 h 51"/>
              <a:gd name="T22" fmla="*/ 21 w 97"/>
              <a:gd name="T23" fmla="*/ 23 h 51"/>
              <a:gd name="T24" fmla="*/ 25 w 97"/>
              <a:gd name="T25" fmla="*/ 29 h 51"/>
              <a:gd name="T26" fmla="*/ 25 w 97"/>
              <a:gd name="T27" fmla="*/ 29 h 51"/>
              <a:gd name="T28" fmla="*/ 27 w 97"/>
              <a:gd name="T29" fmla="*/ 36 h 51"/>
              <a:gd name="T30" fmla="*/ 27 w 97"/>
              <a:gd name="T31" fmla="*/ 40 h 51"/>
              <a:gd name="T32" fmla="*/ 27 w 97"/>
              <a:gd name="T33" fmla="*/ 42 h 51"/>
              <a:gd name="T34" fmla="*/ 42 w 97"/>
              <a:gd name="T35" fmla="*/ 40 h 51"/>
              <a:gd name="T36" fmla="*/ 42 w 97"/>
              <a:gd name="T37" fmla="*/ 40 h 51"/>
              <a:gd name="T38" fmla="*/ 53 w 97"/>
              <a:gd name="T39" fmla="*/ 51 h 51"/>
              <a:gd name="T40" fmla="*/ 72 w 97"/>
              <a:gd name="T41" fmla="*/ 50 h 51"/>
              <a:gd name="T42" fmla="*/ 76 w 97"/>
              <a:gd name="T43" fmla="*/ 44 h 51"/>
              <a:gd name="T44" fmla="*/ 83 w 97"/>
              <a:gd name="T45" fmla="*/ 44 h 51"/>
              <a:gd name="T46" fmla="*/ 85 w 97"/>
              <a:gd name="T47" fmla="*/ 50 h 51"/>
              <a:gd name="T48" fmla="*/ 85 w 97"/>
              <a:gd name="T49" fmla="*/ 50 h 51"/>
              <a:gd name="T50" fmla="*/ 91 w 97"/>
              <a:gd name="T51" fmla="*/ 50 h 51"/>
              <a:gd name="T52" fmla="*/ 97 w 97"/>
              <a:gd name="T53" fmla="*/ 50 h 51"/>
              <a:gd name="T54" fmla="*/ 97 w 97"/>
              <a:gd name="T55" fmla="*/ 42 h 51"/>
              <a:gd name="T56" fmla="*/ 93 w 97"/>
              <a:gd name="T57" fmla="*/ 36 h 51"/>
              <a:gd name="T58" fmla="*/ 95 w 97"/>
              <a:gd name="T59" fmla="*/ 34 h 51"/>
              <a:gd name="T60" fmla="*/ 87 w 97"/>
              <a:gd name="T61" fmla="*/ 31 h 51"/>
              <a:gd name="T62" fmla="*/ 81 w 97"/>
              <a:gd name="T63" fmla="*/ 25 h 51"/>
              <a:gd name="T64" fmla="*/ 76 w 97"/>
              <a:gd name="T65" fmla="*/ 19 h 51"/>
              <a:gd name="T66" fmla="*/ 61 w 97"/>
              <a:gd name="T67" fmla="*/ 17 h 51"/>
              <a:gd name="T68" fmla="*/ 57 w 97"/>
              <a:gd name="T69" fmla="*/ 23 h 51"/>
              <a:gd name="T70" fmla="*/ 44 w 97"/>
              <a:gd name="T71" fmla="*/ 6 h 51"/>
              <a:gd name="T72" fmla="*/ 21 w 97"/>
              <a:gd name="T73" fmla="*/ 6 h 51"/>
              <a:gd name="T74" fmla="*/ 8 w 97"/>
              <a:gd name="T75" fmla="*/ 0 h 51"/>
              <a:gd name="T76" fmla="*/ 8 w 97"/>
              <a:gd name="T77" fmla="*/ 0 h 51"/>
              <a:gd name="T78" fmla="*/ 8 w 97"/>
              <a:gd name="T7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7" h="51">
                <a:moveTo>
                  <a:pt x="8" y="0"/>
                </a:moveTo>
                <a:lnTo>
                  <a:pt x="0" y="6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8" y="10"/>
                </a:lnTo>
                <a:lnTo>
                  <a:pt x="8" y="10"/>
                </a:lnTo>
                <a:lnTo>
                  <a:pt x="15" y="14"/>
                </a:lnTo>
                <a:lnTo>
                  <a:pt x="17" y="15"/>
                </a:lnTo>
                <a:lnTo>
                  <a:pt x="19" y="17"/>
                </a:lnTo>
                <a:lnTo>
                  <a:pt x="19" y="17"/>
                </a:lnTo>
                <a:lnTo>
                  <a:pt x="21" y="23"/>
                </a:lnTo>
                <a:lnTo>
                  <a:pt x="25" y="29"/>
                </a:lnTo>
                <a:lnTo>
                  <a:pt x="25" y="29"/>
                </a:lnTo>
                <a:lnTo>
                  <a:pt x="27" y="36"/>
                </a:lnTo>
                <a:lnTo>
                  <a:pt x="27" y="40"/>
                </a:lnTo>
                <a:lnTo>
                  <a:pt x="27" y="42"/>
                </a:lnTo>
                <a:lnTo>
                  <a:pt x="42" y="40"/>
                </a:lnTo>
                <a:lnTo>
                  <a:pt x="42" y="40"/>
                </a:lnTo>
                <a:lnTo>
                  <a:pt x="53" y="51"/>
                </a:lnTo>
                <a:lnTo>
                  <a:pt x="72" y="50"/>
                </a:lnTo>
                <a:lnTo>
                  <a:pt x="76" y="44"/>
                </a:lnTo>
                <a:lnTo>
                  <a:pt x="83" y="44"/>
                </a:lnTo>
                <a:lnTo>
                  <a:pt x="85" y="50"/>
                </a:lnTo>
                <a:lnTo>
                  <a:pt x="85" y="50"/>
                </a:lnTo>
                <a:lnTo>
                  <a:pt x="91" y="50"/>
                </a:lnTo>
                <a:lnTo>
                  <a:pt x="97" y="50"/>
                </a:lnTo>
                <a:lnTo>
                  <a:pt x="97" y="42"/>
                </a:lnTo>
                <a:lnTo>
                  <a:pt x="93" y="36"/>
                </a:lnTo>
                <a:lnTo>
                  <a:pt x="95" y="34"/>
                </a:lnTo>
                <a:lnTo>
                  <a:pt x="87" y="31"/>
                </a:lnTo>
                <a:lnTo>
                  <a:pt x="81" y="25"/>
                </a:lnTo>
                <a:lnTo>
                  <a:pt x="76" y="19"/>
                </a:lnTo>
                <a:lnTo>
                  <a:pt x="61" y="17"/>
                </a:lnTo>
                <a:lnTo>
                  <a:pt x="57" y="23"/>
                </a:lnTo>
                <a:lnTo>
                  <a:pt x="44" y="6"/>
                </a:lnTo>
                <a:lnTo>
                  <a:pt x="21" y="6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36" name="Freeform 134">
            <a:extLst>
              <a:ext uri="{FF2B5EF4-FFF2-40B4-BE49-F238E27FC236}">
                <a16:creationId xmlns:a16="http://schemas.microsoft.com/office/drawing/2014/main" id="{431761CD-FB5B-E846-A505-AF46A52F4475}"/>
              </a:ext>
            </a:extLst>
          </p:cNvPr>
          <p:cNvSpPr>
            <a:spLocks/>
          </p:cNvSpPr>
          <p:nvPr userDrawn="1"/>
        </p:nvSpPr>
        <p:spPr bwMode="auto">
          <a:xfrm>
            <a:off x="2710716" y="2932857"/>
            <a:ext cx="180973" cy="80975"/>
          </a:xfrm>
          <a:custGeom>
            <a:avLst/>
            <a:gdLst>
              <a:gd name="T0" fmla="*/ 8 w 97"/>
              <a:gd name="T1" fmla="*/ 0 h 51"/>
              <a:gd name="T2" fmla="*/ 0 w 97"/>
              <a:gd name="T3" fmla="*/ 6 h 51"/>
              <a:gd name="T4" fmla="*/ 0 w 97"/>
              <a:gd name="T5" fmla="*/ 6 h 51"/>
              <a:gd name="T6" fmla="*/ 2 w 97"/>
              <a:gd name="T7" fmla="*/ 8 h 51"/>
              <a:gd name="T8" fmla="*/ 4 w 97"/>
              <a:gd name="T9" fmla="*/ 8 h 51"/>
              <a:gd name="T10" fmla="*/ 8 w 97"/>
              <a:gd name="T11" fmla="*/ 10 h 51"/>
              <a:gd name="T12" fmla="*/ 8 w 97"/>
              <a:gd name="T13" fmla="*/ 10 h 51"/>
              <a:gd name="T14" fmla="*/ 15 w 97"/>
              <a:gd name="T15" fmla="*/ 14 h 51"/>
              <a:gd name="T16" fmla="*/ 17 w 97"/>
              <a:gd name="T17" fmla="*/ 15 h 51"/>
              <a:gd name="T18" fmla="*/ 19 w 97"/>
              <a:gd name="T19" fmla="*/ 17 h 51"/>
              <a:gd name="T20" fmla="*/ 19 w 97"/>
              <a:gd name="T21" fmla="*/ 17 h 51"/>
              <a:gd name="T22" fmla="*/ 21 w 97"/>
              <a:gd name="T23" fmla="*/ 23 h 51"/>
              <a:gd name="T24" fmla="*/ 25 w 97"/>
              <a:gd name="T25" fmla="*/ 29 h 51"/>
              <a:gd name="T26" fmla="*/ 25 w 97"/>
              <a:gd name="T27" fmla="*/ 29 h 51"/>
              <a:gd name="T28" fmla="*/ 27 w 97"/>
              <a:gd name="T29" fmla="*/ 36 h 51"/>
              <a:gd name="T30" fmla="*/ 27 w 97"/>
              <a:gd name="T31" fmla="*/ 40 h 51"/>
              <a:gd name="T32" fmla="*/ 27 w 97"/>
              <a:gd name="T33" fmla="*/ 42 h 51"/>
              <a:gd name="T34" fmla="*/ 42 w 97"/>
              <a:gd name="T35" fmla="*/ 40 h 51"/>
              <a:gd name="T36" fmla="*/ 42 w 97"/>
              <a:gd name="T37" fmla="*/ 40 h 51"/>
              <a:gd name="T38" fmla="*/ 53 w 97"/>
              <a:gd name="T39" fmla="*/ 51 h 51"/>
              <a:gd name="T40" fmla="*/ 72 w 97"/>
              <a:gd name="T41" fmla="*/ 50 h 51"/>
              <a:gd name="T42" fmla="*/ 76 w 97"/>
              <a:gd name="T43" fmla="*/ 44 h 51"/>
              <a:gd name="T44" fmla="*/ 83 w 97"/>
              <a:gd name="T45" fmla="*/ 44 h 51"/>
              <a:gd name="T46" fmla="*/ 85 w 97"/>
              <a:gd name="T47" fmla="*/ 50 h 51"/>
              <a:gd name="T48" fmla="*/ 85 w 97"/>
              <a:gd name="T49" fmla="*/ 50 h 51"/>
              <a:gd name="T50" fmla="*/ 91 w 97"/>
              <a:gd name="T51" fmla="*/ 50 h 51"/>
              <a:gd name="T52" fmla="*/ 97 w 97"/>
              <a:gd name="T53" fmla="*/ 50 h 51"/>
              <a:gd name="T54" fmla="*/ 97 w 97"/>
              <a:gd name="T55" fmla="*/ 42 h 51"/>
              <a:gd name="T56" fmla="*/ 93 w 97"/>
              <a:gd name="T57" fmla="*/ 36 h 51"/>
              <a:gd name="T58" fmla="*/ 95 w 97"/>
              <a:gd name="T59" fmla="*/ 34 h 51"/>
              <a:gd name="T60" fmla="*/ 87 w 97"/>
              <a:gd name="T61" fmla="*/ 31 h 51"/>
              <a:gd name="T62" fmla="*/ 81 w 97"/>
              <a:gd name="T63" fmla="*/ 25 h 51"/>
              <a:gd name="T64" fmla="*/ 76 w 97"/>
              <a:gd name="T65" fmla="*/ 19 h 51"/>
              <a:gd name="T66" fmla="*/ 61 w 97"/>
              <a:gd name="T67" fmla="*/ 17 h 51"/>
              <a:gd name="T68" fmla="*/ 57 w 97"/>
              <a:gd name="T69" fmla="*/ 23 h 51"/>
              <a:gd name="T70" fmla="*/ 44 w 97"/>
              <a:gd name="T71" fmla="*/ 6 h 51"/>
              <a:gd name="T72" fmla="*/ 21 w 97"/>
              <a:gd name="T73" fmla="*/ 6 h 51"/>
              <a:gd name="T74" fmla="*/ 8 w 97"/>
              <a:gd name="T75" fmla="*/ 0 h 51"/>
              <a:gd name="T76" fmla="*/ 8 w 97"/>
              <a:gd name="T77" fmla="*/ 0 h 51"/>
              <a:gd name="T78" fmla="*/ 8 w 97"/>
              <a:gd name="T7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7" h="51">
                <a:moveTo>
                  <a:pt x="8" y="0"/>
                </a:moveTo>
                <a:lnTo>
                  <a:pt x="0" y="6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8" y="10"/>
                </a:lnTo>
                <a:lnTo>
                  <a:pt x="8" y="10"/>
                </a:lnTo>
                <a:lnTo>
                  <a:pt x="15" y="14"/>
                </a:lnTo>
                <a:lnTo>
                  <a:pt x="17" y="15"/>
                </a:lnTo>
                <a:lnTo>
                  <a:pt x="19" y="17"/>
                </a:lnTo>
                <a:lnTo>
                  <a:pt x="19" y="17"/>
                </a:lnTo>
                <a:lnTo>
                  <a:pt x="21" y="23"/>
                </a:lnTo>
                <a:lnTo>
                  <a:pt x="25" y="29"/>
                </a:lnTo>
                <a:lnTo>
                  <a:pt x="25" y="29"/>
                </a:lnTo>
                <a:lnTo>
                  <a:pt x="27" y="36"/>
                </a:lnTo>
                <a:lnTo>
                  <a:pt x="27" y="40"/>
                </a:lnTo>
                <a:lnTo>
                  <a:pt x="27" y="42"/>
                </a:lnTo>
                <a:lnTo>
                  <a:pt x="42" y="40"/>
                </a:lnTo>
                <a:lnTo>
                  <a:pt x="42" y="40"/>
                </a:lnTo>
                <a:lnTo>
                  <a:pt x="53" y="51"/>
                </a:lnTo>
                <a:lnTo>
                  <a:pt x="72" y="50"/>
                </a:lnTo>
                <a:lnTo>
                  <a:pt x="76" y="44"/>
                </a:lnTo>
                <a:lnTo>
                  <a:pt x="83" y="44"/>
                </a:lnTo>
                <a:lnTo>
                  <a:pt x="85" y="50"/>
                </a:lnTo>
                <a:lnTo>
                  <a:pt x="85" y="50"/>
                </a:lnTo>
                <a:lnTo>
                  <a:pt x="91" y="50"/>
                </a:lnTo>
                <a:lnTo>
                  <a:pt x="97" y="50"/>
                </a:lnTo>
                <a:lnTo>
                  <a:pt x="97" y="42"/>
                </a:lnTo>
                <a:lnTo>
                  <a:pt x="93" y="36"/>
                </a:lnTo>
                <a:lnTo>
                  <a:pt x="95" y="34"/>
                </a:lnTo>
                <a:lnTo>
                  <a:pt x="87" y="31"/>
                </a:lnTo>
                <a:lnTo>
                  <a:pt x="81" y="25"/>
                </a:lnTo>
                <a:lnTo>
                  <a:pt x="76" y="19"/>
                </a:lnTo>
                <a:lnTo>
                  <a:pt x="61" y="17"/>
                </a:lnTo>
                <a:lnTo>
                  <a:pt x="57" y="23"/>
                </a:lnTo>
                <a:lnTo>
                  <a:pt x="44" y="6"/>
                </a:lnTo>
                <a:lnTo>
                  <a:pt x="21" y="6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37" name="Freeform 135">
            <a:extLst>
              <a:ext uri="{FF2B5EF4-FFF2-40B4-BE49-F238E27FC236}">
                <a16:creationId xmlns:a16="http://schemas.microsoft.com/office/drawing/2014/main" id="{60341549-4ABA-384A-B847-A317EB333988}"/>
              </a:ext>
            </a:extLst>
          </p:cNvPr>
          <p:cNvSpPr>
            <a:spLocks/>
          </p:cNvSpPr>
          <p:nvPr userDrawn="1"/>
        </p:nvSpPr>
        <p:spPr bwMode="auto">
          <a:xfrm>
            <a:off x="2598775" y="3131321"/>
            <a:ext cx="175375" cy="128603"/>
          </a:xfrm>
          <a:custGeom>
            <a:avLst/>
            <a:gdLst>
              <a:gd name="T0" fmla="*/ 1 w 94"/>
              <a:gd name="T1" fmla="*/ 23 h 81"/>
              <a:gd name="T2" fmla="*/ 5 w 94"/>
              <a:gd name="T3" fmla="*/ 25 h 81"/>
              <a:gd name="T4" fmla="*/ 15 w 94"/>
              <a:gd name="T5" fmla="*/ 13 h 81"/>
              <a:gd name="T6" fmla="*/ 15 w 94"/>
              <a:gd name="T7" fmla="*/ 6 h 81"/>
              <a:gd name="T8" fmla="*/ 24 w 94"/>
              <a:gd name="T9" fmla="*/ 8 h 81"/>
              <a:gd name="T10" fmla="*/ 39 w 94"/>
              <a:gd name="T11" fmla="*/ 2 h 81"/>
              <a:gd name="T12" fmla="*/ 43 w 94"/>
              <a:gd name="T13" fmla="*/ 8 h 81"/>
              <a:gd name="T14" fmla="*/ 70 w 94"/>
              <a:gd name="T15" fmla="*/ 0 h 81"/>
              <a:gd name="T16" fmla="*/ 94 w 94"/>
              <a:gd name="T17" fmla="*/ 0 h 81"/>
              <a:gd name="T18" fmla="*/ 81 w 94"/>
              <a:gd name="T19" fmla="*/ 13 h 81"/>
              <a:gd name="T20" fmla="*/ 81 w 94"/>
              <a:gd name="T21" fmla="*/ 44 h 81"/>
              <a:gd name="T22" fmla="*/ 17 w 94"/>
              <a:gd name="T23" fmla="*/ 81 h 81"/>
              <a:gd name="T24" fmla="*/ 0 w 94"/>
              <a:gd name="T25" fmla="*/ 72 h 81"/>
              <a:gd name="T26" fmla="*/ 5 w 94"/>
              <a:gd name="T27" fmla="*/ 68 h 81"/>
              <a:gd name="T28" fmla="*/ 9 w 94"/>
              <a:gd name="T29" fmla="*/ 61 h 81"/>
              <a:gd name="T30" fmla="*/ 13 w 94"/>
              <a:gd name="T31" fmla="*/ 49 h 81"/>
              <a:gd name="T32" fmla="*/ 9 w 94"/>
              <a:gd name="T33" fmla="*/ 46 h 81"/>
              <a:gd name="T34" fmla="*/ 1 w 94"/>
              <a:gd name="T35" fmla="*/ 42 h 81"/>
              <a:gd name="T36" fmla="*/ 1 w 94"/>
              <a:gd name="T37" fmla="*/ 23 h 81"/>
              <a:gd name="T38" fmla="*/ 1 w 94"/>
              <a:gd name="T39" fmla="*/ 23 h 81"/>
              <a:gd name="T40" fmla="*/ 1 w 94"/>
              <a:gd name="T41" fmla="*/ 2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4" h="81">
                <a:moveTo>
                  <a:pt x="1" y="23"/>
                </a:moveTo>
                <a:lnTo>
                  <a:pt x="5" y="25"/>
                </a:lnTo>
                <a:lnTo>
                  <a:pt x="15" y="13"/>
                </a:lnTo>
                <a:lnTo>
                  <a:pt x="15" y="6"/>
                </a:lnTo>
                <a:lnTo>
                  <a:pt x="24" y="8"/>
                </a:lnTo>
                <a:lnTo>
                  <a:pt x="39" y="2"/>
                </a:lnTo>
                <a:lnTo>
                  <a:pt x="43" y="8"/>
                </a:lnTo>
                <a:lnTo>
                  <a:pt x="70" y="0"/>
                </a:lnTo>
                <a:lnTo>
                  <a:pt x="94" y="0"/>
                </a:lnTo>
                <a:lnTo>
                  <a:pt x="81" y="13"/>
                </a:lnTo>
                <a:lnTo>
                  <a:pt x="81" y="44"/>
                </a:lnTo>
                <a:lnTo>
                  <a:pt x="17" y="81"/>
                </a:lnTo>
                <a:lnTo>
                  <a:pt x="0" y="72"/>
                </a:lnTo>
                <a:lnTo>
                  <a:pt x="5" y="68"/>
                </a:lnTo>
                <a:lnTo>
                  <a:pt x="9" y="61"/>
                </a:lnTo>
                <a:lnTo>
                  <a:pt x="13" y="49"/>
                </a:lnTo>
                <a:lnTo>
                  <a:pt x="9" y="46"/>
                </a:lnTo>
                <a:lnTo>
                  <a:pt x="1" y="42"/>
                </a:lnTo>
                <a:lnTo>
                  <a:pt x="1" y="23"/>
                </a:lnTo>
                <a:lnTo>
                  <a:pt x="1" y="23"/>
                </a:lnTo>
                <a:lnTo>
                  <a:pt x="1" y="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38" name="Freeform 136">
            <a:extLst>
              <a:ext uri="{FF2B5EF4-FFF2-40B4-BE49-F238E27FC236}">
                <a16:creationId xmlns:a16="http://schemas.microsoft.com/office/drawing/2014/main" id="{439FEFEF-234E-0E4A-91D7-298CD4C889DE}"/>
              </a:ext>
            </a:extLst>
          </p:cNvPr>
          <p:cNvSpPr>
            <a:spLocks/>
          </p:cNvSpPr>
          <p:nvPr userDrawn="1"/>
        </p:nvSpPr>
        <p:spPr bwMode="auto">
          <a:xfrm>
            <a:off x="2598775" y="3131321"/>
            <a:ext cx="175375" cy="128603"/>
          </a:xfrm>
          <a:custGeom>
            <a:avLst/>
            <a:gdLst>
              <a:gd name="T0" fmla="*/ 1 w 94"/>
              <a:gd name="T1" fmla="*/ 23 h 81"/>
              <a:gd name="T2" fmla="*/ 5 w 94"/>
              <a:gd name="T3" fmla="*/ 25 h 81"/>
              <a:gd name="T4" fmla="*/ 15 w 94"/>
              <a:gd name="T5" fmla="*/ 13 h 81"/>
              <a:gd name="T6" fmla="*/ 15 w 94"/>
              <a:gd name="T7" fmla="*/ 6 h 81"/>
              <a:gd name="T8" fmla="*/ 24 w 94"/>
              <a:gd name="T9" fmla="*/ 8 h 81"/>
              <a:gd name="T10" fmla="*/ 39 w 94"/>
              <a:gd name="T11" fmla="*/ 2 h 81"/>
              <a:gd name="T12" fmla="*/ 43 w 94"/>
              <a:gd name="T13" fmla="*/ 8 h 81"/>
              <a:gd name="T14" fmla="*/ 70 w 94"/>
              <a:gd name="T15" fmla="*/ 0 h 81"/>
              <a:gd name="T16" fmla="*/ 94 w 94"/>
              <a:gd name="T17" fmla="*/ 0 h 81"/>
              <a:gd name="T18" fmla="*/ 81 w 94"/>
              <a:gd name="T19" fmla="*/ 13 h 81"/>
              <a:gd name="T20" fmla="*/ 81 w 94"/>
              <a:gd name="T21" fmla="*/ 44 h 81"/>
              <a:gd name="T22" fmla="*/ 17 w 94"/>
              <a:gd name="T23" fmla="*/ 81 h 81"/>
              <a:gd name="T24" fmla="*/ 0 w 94"/>
              <a:gd name="T25" fmla="*/ 72 h 81"/>
              <a:gd name="T26" fmla="*/ 5 w 94"/>
              <a:gd name="T27" fmla="*/ 68 h 81"/>
              <a:gd name="T28" fmla="*/ 9 w 94"/>
              <a:gd name="T29" fmla="*/ 61 h 81"/>
              <a:gd name="T30" fmla="*/ 13 w 94"/>
              <a:gd name="T31" fmla="*/ 49 h 81"/>
              <a:gd name="T32" fmla="*/ 9 w 94"/>
              <a:gd name="T33" fmla="*/ 46 h 81"/>
              <a:gd name="T34" fmla="*/ 1 w 94"/>
              <a:gd name="T35" fmla="*/ 42 h 81"/>
              <a:gd name="T36" fmla="*/ 1 w 94"/>
              <a:gd name="T37" fmla="*/ 23 h 81"/>
              <a:gd name="T38" fmla="*/ 1 w 94"/>
              <a:gd name="T39" fmla="*/ 23 h 81"/>
              <a:gd name="T40" fmla="*/ 1 w 94"/>
              <a:gd name="T41" fmla="*/ 2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4" h="81">
                <a:moveTo>
                  <a:pt x="1" y="23"/>
                </a:moveTo>
                <a:lnTo>
                  <a:pt x="5" y="25"/>
                </a:lnTo>
                <a:lnTo>
                  <a:pt x="15" y="13"/>
                </a:lnTo>
                <a:lnTo>
                  <a:pt x="15" y="6"/>
                </a:lnTo>
                <a:lnTo>
                  <a:pt x="24" y="8"/>
                </a:lnTo>
                <a:lnTo>
                  <a:pt x="39" y="2"/>
                </a:lnTo>
                <a:lnTo>
                  <a:pt x="43" y="8"/>
                </a:lnTo>
                <a:lnTo>
                  <a:pt x="70" y="0"/>
                </a:lnTo>
                <a:lnTo>
                  <a:pt x="94" y="0"/>
                </a:lnTo>
                <a:lnTo>
                  <a:pt x="81" y="13"/>
                </a:lnTo>
                <a:lnTo>
                  <a:pt x="81" y="44"/>
                </a:lnTo>
                <a:lnTo>
                  <a:pt x="17" y="81"/>
                </a:lnTo>
                <a:lnTo>
                  <a:pt x="0" y="72"/>
                </a:lnTo>
                <a:lnTo>
                  <a:pt x="5" y="68"/>
                </a:lnTo>
                <a:lnTo>
                  <a:pt x="9" y="61"/>
                </a:lnTo>
                <a:lnTo>
                  <a:pt x="13" y="49"/>
                </a:lnTo>
                <a:lnTo>
                  <a:pt x="9" y="46"/>
                </a:lnTo>
                <a:lnTo>
                  <a:pt x="1" y="42"/>
                </a:lnTo>
                <a:lnTo>
                  <a:pt x="1" y="23"/>
                </a:lnTo>
                <a:lnTo>
                  <a:pt x="1" y="23"/>
                </a:lnTo>
                <a:lnTo>
                  <a:pt x="1" y="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39" name="Freeform 137">
            <a:extLst>
              <a:ext uri="{FF2B5EF4-FFF2-40B4-BE49-F238E27FC236}">
                <a16:creationId xmlns:a16="http://schemas.microsoft.com/office/drawing/2014/main" id="{539B79CB-0D9C-C84B-8111-21ECDD66CCB3}"/>
              </a:ext>
            </a:extLst>
          </p:cNvPr>
          <p:cNvSpPr>
            <a:spLocks/>
          </p:cNvSpPr>
          <p:nvPr userDrawn="1"/>
        </p:nvSpPr>
        <p:spPr bwMode="auto">
          <a:xfrm>
            <a:off x="2580119" y="3275799"/>
            <a:ext cx="539188" cy="435028"/>
          </a:xfrm>
          <a:custGeom>
            <a:avLst/>
            <a:gdLst>
              <a:gd name="T0" fmla="*/ 32 w 289"/>
              <a:gd name="T1" fmla="*/ 43 h 274"/>
              <a:gd name="T2" fmla="*/ 15 w 289"/>
              <a:gd name="T3" fmla="*/ 49 h 274"/>
              <a:gd name="T4" fmla="*/ 0 w 289"/>
              <a:gd name="T5" fmla="*/ 70 h 274"/>
              <a:gd name="T6" fmla="*/ 10 w 289"/>
              <a:gd name="T7" fmla="*/ 85 h 274"/>
              <a:gd name="T8" fmla="*/ 25 w 289"/>
              <a:gd name="T9" fmla="*/ 110 h 274"/>
              <a:gd name="T10" fmla="*/ 30 w 289"/>
              <a:gd name="T11" fmla="*/ 127 h 274"/>
              <a:gd name="T12" fmla="*/ 32 w 289"/>
              <a:gd name="T13" fmla="*/ 136 h 274"/>
              <a:gd name="T14" fmla="*/ 40 w 289"/>
              <a:gd name="T15" fmla="*/ 142 h 274"/>
              <a:gd name="T16" fmla="*/ 46 w 289"/>
              <a:gd name="T17" fmla="*/ 149 h 274"/>
              <a:gd name="T18" fmla="*/ 53 w 289"/>
              <a:gd name="T19" fmla="*/ 170 h 274"/>
              <a:gd name="T20" fmla="*/ 57 w 289"/>
              <a:gd name="T21" fmla="*/ 191 h 274"/>
              <a:gd name="T22" fmla="*/ 61 w 289"/>
              <a:gd name="T23" fmla="*/ 200 h 274"/>
              <a:gd name="T24" fmla="*/ 68 w 289"/>
              <a:gd name="T25" fmla="*/ 208 h 274"/>
              <a:gd name="T26" fmla="*/ 72 w 289"/>
              <a:gd name="T27" fmla="*/ 210 h 274"/>
              <a:gd name="T28" fmla="*/ 80 w 289"/>
              <a:gd name="T29" fmla="*/ 214 h 274"/>
              <a:gd name="T30" fmla="*/ 83 w 289"/>
              <a:gd name="T31" fmla="*/ 216 h 274"/>
              <a:gd name="T32" fmla="*/ 89 w 289"/>
              <a:gd name="T33" fmla="*/ 225 h 274"/>
              <a:gd name="T34" fmla="*/ 93 w 289"/>
              <a:gd name="T35" fmla="*/ 236 h 274"/>
              <a:gd name="T36" fmla="*/ 110 w 289"/>
              <a:gd name="T37" fmla="*/ 274 h 274"/>
              <a:gd name="T38" fmla="*/ 117 w 289"/>
              <a:gd name="T39" fmla="*/ 255 h 274"/>
              <a:gd name="T40" fmla="*/ 163 w 289"/>
              <a:gd name="T41" fmla="*/ 259 h 274"/>
              <a:gd name="T42" fmla="*/ 174 w 289"/>
              <a:gd name="T43" fmla="*/ 267 h 274"/>
              <a:gd name="T44" fmla="*/ 199 w 289"/>
              <a:gd name="T45" fmla="*/ 238 h 274"/>
              <a:gd name="T46" fmla="*/ 288 w 289"/>
              <a:gd name="T47" fmla="*/ 206 h 274"/>
              <a:gd name="T48" fmla="*/ 272 w 289"/>
              <a:gd name="T49" fmla="*/ 166 h 274"/>
              <a:gd name="T50" fmla="*/ 240 w 289"/>
              <a:gd name="T51" fmla="*/ 149 h 274"/>
              <a:gd name="T52" fmla="*/ 231 w 289"/>
              <a:gd name="T53" fmla="*/ 134 h 274"/>
              <a:gd name="T54" fmla="*/ 238 w 289"/>
              <a:gd name="T55" fmla="*/ 115 h 274"/>
              <a:gd name="T56" fmla="*/ 231 w 289"/>
              <a:gd name="T57" fmla="*/ 112 h 274"/>
              <a:gd name="T58" fmla="*/ 227 w 289"/>
              <a:gd name="T59" fmla="*/ 115 h 274"/>
              <a:gd name="T60" fmla="*/ 221 w 289"/>
              <a:gd name="T61" fmla="*/ 125 h 274"/>
              <a:gd name="T62" fmla="*/ 193 w 289"/>
              <a:gd name="T63" fmla="*/ 64 h 274"/>
              <a:gd name="T64" fmla="*/ 178 w 289"/>
              <a:gd name="T65" fmla="*/ 55 h 274"/>
              <a:gd name="T66" fmla="*/ 136 w 289"/>
              <a:gd name="T67" fmla="*/ 57 h 274"/>
              <a:gd name="T68" fmla="*/ 59 w 289"/>
              <a:gd name="T69" fmla="*/ 0 h 274"/>
              <a:gd name="T70" fmla="*/ 40 w 289"/>
              <a:gd name="T71" fmla="*/ 6 h 274"/>
              <a:gd name="T72" fmla="*/ 42 w 289"/>
              <a:gd name="T73" fmla="*/ 34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89" h="274">
                <a:moveTo>
                  <a:pt x="42" y="34"/>
                </a:moveTo>
                <a:lnTo>
                  <a:pt x="32" y="43"/>
                </a:lnTo>
                <a:lnTo>
                  <a:pt x="23" y="40"/>
                </a:lnTo>
                <a:lnTo>
                  <a:pt x="15" y="49"/>
                </a:lnTo>
                <a:lnTo>
                  <a:pt x="0" y="49"/>
                </a:lnTo>
                <a:lnTo>
                  <a:pt x="0" y="70"/>
                </a:lnTo>
                <a:lnTo>
                  <a:pt x="0" y="70"/>
                </a:lnTo>
                <a:lnTo>
                  <a:pt x="10" y="85"/>
                </a:lnTo>
                <a:lnTo>
                  <a:pt x="19" y="100"/>
                </a:lnTo>
                <a:lnTo>
                  <a:pt x="25" y="110"/>
                </a:lnTo>
                <a:lnTo>
                  <a:pt x="28" y="117"/>
                </a:lnTo>
                <a:lnTo>
                  <a:pt x="30" y="127"/>
                </a:lnTo>
                <a:lnTo>
                  <a:pt x="32" y="136"/>
                </a:lnTo>
                <a:lnTo>
                  <a:pt x="32" y="136"/>
                </a:lnTo>
                <a:lnTo>
                  <a:pt x="38" y="138"/>
                </a:lnTo>
                <a:lnTo>
                  <a:pt x="40" y="142"/>
                </a:lnTo>
                <a:lnTo>
                  <a:pt x="46" y="146"/>
                </a:lnTo>
                <a:lnTo>
                  <a:pt x="46" y="149"/>
                </a:lnTo>
                <a:lnTo>
                  <a:pt x="49" y="159"/>
                </a:lnTo>
                <a:lnTo>
                  <a:pt x="53" y="170"/>
                </a:lnTo>
                <a:lnTo>
                  <a:pt x="55" y="180"/>
                </a:lnTo>
                <a:lnTo>
                  <a:pt x="57" y="191"/>
                </a:lnTo>
                <a:lnTo>
                  <a:pt x="61" y="195"/>
                </a:lnTo>
                <a:lnTo>
                  <a:pt x="61" y="200"/>
                </a:lnTo>
                <a:lnTo>
                  <a:pt x="64" y="204"/>
                </a:lnTo>
                <a:lnTo>
                  <a:pt x="68" y="208"/>
                </a:lnTo>
                <a:lnTo>
                  <a:pt x="68" y="208"/>
                </a:lnTo>
                <a:lnTo>
                  <a:pt x="72" y="210"/>
                </a:lnTo>
                <a:lnTo>
                  <a:pt x="76" y="212"/>
                </a:lnTo>
                <a:lnTo>
                  <a:pt x="80" y="214"/>
                </a:lnTo>
                <a:lnTo>
                  <a:pt x="83" y="216"/>
                </a:lnTo>
                <a:lnTo>
                  <a:pt x="83" y="216"/>
                </a:lnTo>
                <a:lnTo>
                  <a:pt x="87" y="219"/>
                </a:lnTo>
                <a:lnTo>
                  <a:pt x="89" y="225"/>
                </a:lnTo>
                <a:lnTo>
                  <a:pt x="93" y="236"/>
                </a:lnTo>
                <a:lnTo>
                  <a:pt x="93" y="236"/>
                </a:lnTo>
                <a:lnTo>
                  <a:pt x="102" y="255"/>
                </a:lnTo>
                <a:lnTo>
                  <a:pt x="110" y="274"/>
                </a:lnTo>
                <a:lnTo>
                  <a:pt x="115" y="270"/>
                </a:lnTo>
                <a:lnTo>
                  <a:pt x="117" y="255"/>
                </a:lnTo>
                <a:lnTo>
                  <a:pt x="117" y="255"/>
                </a:lnTo>
                <a:lnTo>
                  <a:pt x="163" y="259"/>
                </a:lnTo>
                <a:lnTo>
                  <a:pt x="163" y="259"/>
                </a:lnTo>
                <a:lnTo>
                  <a:pt x="174" y="267"/>
                </a:lnTo>
                <a:lnTo>
                  <a:pt x="182" y="252"/>
                </a:lnTo>
                <a:lnTo>
                  <a:pt x="199" y="238"/>
                </a:lnTo>
                <a:lnTo>
                  <a:pt x="255" y="225"/>
                </a:lnTo>
                <a:lnTo>
                  <a:pt x="288" y="206"/>
                </a:lnTo>
                <a:lnTo>
                  <a:pt x="289" y="166"/>
                </a:lnTo>
                <a:lnTo>
                  <a:pt x="272" y="166"/>
                </a:lnTo>
                <a:lnTo>
                  <a:pt x="254" y="161"/>
                </a:lnTo>
                <a:lnTo>
                  <a:pt x="240" y="149"/>
                </a:lnTo>
                <a:lnTo>
                  <a:pt x="237" y="140"/>
                </a:lnTo>
                <a:lnTo>
                  <a:pt x="231" y="134"/>
                </a:lnTo>
                <a:lnTo>
                  <a:pt x="238" y="115"/>
                </a:lnTo>
                <a:lnTo>
                  <a:pt x="238" y="115"/>
                </a:lnTo>
                <a:lnTo>
                  <a:pt x="235" y="113"/>
                </a:lnTo>
                <a:lnTo>
                  <a:pt x="231" y="112"/>
                </a:lnTo>
                <a:lnTo>
                  <a:pt x="231" y="112"/>
                </a:lnTo>
                <a:lnTo>
                  <a:pt x="227" y="115"/>
                </a:lnTo>
                <a:lnTo>
                  <a:pt x="225" y="119"/>
                </a:lnTo>
                <a:lnTo>
                  <a:pt x="221" y="125"/>
                </a:lnTo>
                <a:lnTo>
                  <a:pt x="214" y="91"/>
                </a:lnTo>
                <a:lnTo>
                  <a:pt x="193" y="64"/>
                </a:lnTo>
                <a:lnTo>
                  <a:pt x="184" y="60"/>
                </a:lnTo>
                <a:lnTo>
                  <a:pt x="178" y="55"/>
                </a:lnTo>
                <a:lnTo>
                  <a:pt x="167" y="57"/>
                </a:lnTo>
                <a:lnTo>
                  <a:pt x="136" y="57"/>
                </a:lnTo>
                <a:lnTo>
                  <a:pt x="104" y="17"/>
                </a:lnTo>
                <a:lnTo>
                  <a:pt x="59" y="0"/>
                </a:lnTo>
                <a:lnTo>
                  <a:pt x="53" y="6"/>
                </a:lnTo>
                <a:lnTo>
                  <a:pt x="40" y="6"/>
                </a:lnTo>
                <a:lnTo>
                  <a:pt x="42" y="34"/>
                </a:lnTo>
                <a:lnTo>
                  <a:pt x="42" y="34"/>
                </a:lnTo>
                <a:lnTo>
                  <a:pt x="42" y="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40" name="Freeform 138">
            <a:extLst>
              <a:ext uri="{FF2B5EF4-FFF2-40B4-BE49-F238E27FC236}">
                <a16:creationId xmlns:a16="http://schemas.microsoft.com/office/drawing/2014/main" id="{1A8DFB97-9417-334D-BCBF-970BF7EDA685}"/>
              </a:ext>
            </a:extLst>
          </p:cNvPr>
          <p:cNvSpPr>
            <a:spLocks/>
          </p:cNvSpPr>
          <p:nvPr userDrawn="1"/>
        </p:nvSpPr>
        <p:spPr bwMode="auto">
          <a:xfrm>
            <a:off x="2580119" y="3275799"/>
            <a:ext cx="539188" cy="435028"/>
          </a:xfrm>
          <a:custGeom>
            <a:avLst/>
            <a:gdLst>
              <a:gd name="T0" fmla="*/ 32 w 289"/>
              <a:gd name="T1" fmla="*/ 43 h 274"/>
              <a:gd name="T2" fmla="*/ 15 w 289"/>
              <a:gd name="T3" fmla="*/ 49 h 274"/>
              <a:gd name="T4" fmla="*/ 0 w 289"/>
              <a:gd name="T5" fmla="*/ 70 h 274"/>
              <a:gd name="T6" fmla="*/ 10 w 289"/>
              <a:gd name="T7" fmla="*/ 85 h 274"/>
              <a:gd name="T8" fmla="*/ 25 w 289"/>
              <a:gd name="T9" fmla="*/ 110 h 274"/>
              <a:gd name="T10" fmla="*/ 30 w 289"/>
              <a:gd name="T11" fmla="*/ 127 h 274"/>
              <a:gd name="T12" fmla="*/ 32 w 289"/>
              <a:gd name="T13" fmla="*/ 136 h 274"/>
              <a:gd name="T14" fmla="*/ 40 w 289"/>
              <a:gd name="T15" fmla="*/ 142 h 274"/>
              <a:gd name="T16" fmla="*/ 46 w 289"/>
              <a:gd name="T17" fmla="*/ 149 h 274"/>
              <a:gd name="T18" fmla="*/ 53 w 289"/>
              <a:gd name="T19" fmla="*/ 170 h 274"/>
              <a:gd name="T20" fmla="*/ 57 w 289"/>
              <a:gd name="T21" fmla="*/ 191 h 274"/>
              <a:gd name="T22" fmla="*/ 61 w 289"/>
              <a:gd name="T23" fmla="*/ 200 h 274"/>
              <a:gd name="T24" fmla="*/ 68 w 289"/>
              <a:gd name="T25" fmla="*/ 208 h 274"/>
              <a:gd name="T26" fmla="*/ 72 w 289"/>
              <a:gd name="T27" fmla="*/ 210 h 274"/>
              <a:gd name="T28" fmla="*/ 80 w 289"/>
              <a:gd name="T29" fmla="*/ 214 h 274"/>
              <a:gd name="T30" fmla="*/ 83 w 289"/>
              <a:gd name="T31" fmla="*/ 216 h 274"/>
              <a:gd name="T32" fmla="*/ 89 w 289"/>
              <a:gd name="T33" fmla="*/ 225 h 274"/>
              <a:gd name="T34" fmla="*/ 93 w 289"/>
              <a:gd name="T35" fmla="*/ 236 h 274"/>
              <a:gd name="T36" fmla="*/ 110 w 289"/>
              <a:gd name="T37" fmla="*/ 274 h 274"/>
              <a:gd name="T38" fmla="*/ 117 w 289"/>
              <a:gd name="T39" fmla="*/ 255 h 274"/>
              <a:gd name="T40" fmla="*/ 163 w 289"/>
              <a:gd name="T41" fmla="*/ 259 h 274"/>
              <a:gd name="T42" fmla="*/ 174 w 289"/>
              <a:gd name="T43" fmla="*/ 267 h 274"/>
              <a:gd name="T44" fmla="*/ 199 w 289"/>
              <a:gd name="T45" fmla="*/ 238 h 274"/>
              <a:gd name="T46" fmla="*/ 288 w 289"/>
              <a:gd name="T47" fmla="*/ 206 h 274"/>
              <a:gd name="T48" fmla="*/ 272 w 289"/>
              <a:gd name="T49" fmla="*/ 166 h 274"/>
              <a:gd name="T50" fmla="*/ 240 w 289"/>
              <a:gd name="T51" fmla="*/ 149 h 274"/>
              <a:gd name="T52" fmla="*/ 231 w 289"/>
              <a:gd name="T53" fmla="*/ 134 h 274"/>
              <a:gd name="T54" fmla="*/ 238 w 289"/>
              <a:gd name="T55" fmla="*/ 115 h 274"/>
              <a:gd name="T56" fmla="*/ 231 w 289"/>
              <a:gd name="T57" fmla="*/ 112 h 274"/>
              <a:gd name="T58" fmla="*/ 227 w 289"/>
              <a:gd name="T59" fmla="*/ 115 h 274"/>
              <a:gd name="T60" fmla="*/ 221 w 289"/>
              <a:gd name="T61" fmla="*/ 125 h 274"/>
              <a:gd name="T62" fmla="*/ 193 w 289"/>
              <a:gd name="T63" fmla="*/ 64 h 274"/>
              <a:gd name="T64" fmla="*/ 178 w 289"/>
              <a:gd name="T65" fmla="*/ 55 h 274"/>
              <a:gd name="T66" fmla="*/ 136 w 289"/>
              <a:gd name="T67" fmla="*/ 57 h 274"/>
              <a:gd name="T68" fmla="*/ 59 w 289"/>
              <a:gd name="T69" fmla="*/ 0 h 274"/>
              <a:gd name="T70" fmla="*/ 40 w 289"/>
              <a:gd name="T71" fmla="*/ 6 h 274"/>
              <a:gd name="T72" fmla="*/ 42 w 289"/>
              <a:gd name="T73" fmla="*/ 34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89" h="274">
                <a:moveTo>
                  <a:pt x="42" y="34"/>
                </a:moveTo>
                <a:lnTo>
                  <a:pt x="32" y="43"/>
                </a:lnTo>
                <a:lnTo>
                  <a:pt x="23" y="40"/>
                </a:lnTo>
                <a:lnTo>
                  <a:pt x="15" y="49"/>
                </a:lnTo>
                <a:lnTo>
                  <a:pt x="0" y="49"/>
                </a:lnTo>
                <a:lnTo>
                  <a:pt x="0" y="70"/>
                </a:lnTo>
                <a:lnTo>
                  <a:pt x="0" y="70"/>
                </a:lnTo>
                <a:lnTo>
                  <a:pt x="10" y="85"/>
                </a:lnTo>
                <a:lnTo>
                  <a:pt x="19" y="100"/>
                </a:lnTo>
                <a:lnTo>
                  <a:pt x="25" y="110"/>
                </a:lnTo>
                <a:lnTo>
                  <a:pt x="28" y="117"/>
                </a:lnTo>
                <a:lnTo>
                  <a:pt x="30" y="127"/>
                </a:lnTo>
                <a:lnTo>
                  <a:pt x="32" y="136"/>
                </a:lnTo>
                <a:lnTo>
                  <a:pt x="32" y="136"/>
                </a:lnTo>
                <a:lnTo>
                  <a:pt x="38" y="138"/>
                </a:lnTo>
                <a:lnTo>
                  <a:pt x="40" y="142"/>
                </a:lnTo>
                <a:lnTo>
                  <a:pt x="46" y="146"/>
                </a:lnTo>
                <a:lnTo>
                  <a:pt x="46" y="149"/>
                </a:lnTo>
                <a:lnTo>
                  <a:pt x="49" y="159"/>
                </a:lnTo>
                <a:lnTo>
                  <a:pt x="53" y="170"/>
                </a:lnTo>
                <a:lnTo>
                  <a:pt x="55" y="180"/>
                </a:lnTo>
                <a:lnTo>
                  <a:pt x="57" y="191"/>
                </a:lnTo>
                <a:lnTo>
                  <a:pt x="61" y="195"/>
                </a:lnTo>
                <a:lnTo>
                  <a:pt x="61" y="200"/>
                </a:lnTo>
                <a:lnTo>
                  <a:pt x="64" y="204"/>
                </a:lnTo>
                <a:lnTo>
                  <a:pt x="68" y="208"/>
                </a:lnTo>
                <a:lnTo>
                  <a:pt x="68" y="208"/>
                </a:lnTo>
                <a:lnTo>
                  <a:pt x="72" y="210"/>
                </a:lnTo>
                <a:lnTo>
                  <a:pt x="76" y="212"/>
                </a:lnTo>
                <a:lnTo>
                  <a:pt x="80" y="214"/>
                </a:lnTo>
                <a:lnTo>
                  <a:pt x="83" y="216"/>
                </a:lnTo>
                <a:lnTo>
                  <a:pt x="83" y="216"/>
                </a:lnTo>
                <a:lnTo>
                  <a:pt x="87" y="219"/>
                </a:lnTo>
                <a:lnTo>
                  <a:pt x="89" y="225"/>
                </a:lnTo>
                <a:lnTo>
                  <a:pt x="93" y="236"/>
                </a:lnTo>
                <a:lnTo>
                  <a:pt x="93" y="236"/>
                </a:lnTo>
                <a:lnTo>
                  <a:pt x="102" y="255"/>
                </a:lnTo>
                <a:lnTo>
                  <a:pt x="110" y="274"/>
                </a:lnTo>
                <a:lnTo>
                  <a:pt x="115" y="270"/>
                </a:lnTo>
                <a:lnTo>
                  <a:pt x="117" y="255"/>
                </a:lnTo>
                <a:lnTo>
                  <a:pt x="117" y="255"/>
                </a:lnTo>
                <a:lnTo>
                  <a:pt x="163" y="259"/>
                </a:lnTo>
                <a:lnTo>
                  <a:pt x="163" y="259"/>
                </a:lnTo>
                <a:lnTo>
                  <a:pt x="174" y="267"/>
                </a:lnTo>
                <a:lnTo>
                  <a:pt x="182" y="252"/>
                </a:lnTo>
                <a:lnTo>
                  <a:pt x="199" y="238"/>
                </a:lnTo>
                <a:lnTo>
                  <a:pt x="255" y="225"/>
                </a:lnTo>
                <a:lnTo>
                  <a:pt x="288" y="206"/>
                </a:lnTo>
                <a:lnTo>
                  <a:pt x="289" y="166"/>
                </a:lnTo>
                <a:lnTo>
                  <a:pt x="272" y="166"/>
                </a:lnTo>
                <a:lnTo>
                  <a:pt x="254" y="161"/>
                </a:lnTo>
                <a:lnTo>
                  <a:pt x="240" y="149"/>
                </a:lnTo>
                <a:lnTo>
                  <a:pt x="237" y="140"/>
                </a:lnTo>
                <a:lnTo>
                  <a:pt x="231" y="134"/>
                </a:lnTo>
                <a:lnTo>
                  <a:pt x="238" y="115"/>
                </a:lnTo>
                <a:lnTo>
                  <a:pt x="238" y="115"/>
                </a:lnTo>
                <a:lnTo>
                  <a:pt x="235" y="113"/>
                </a:lnTo>
                <a:lnTo>
                  <a:pt x="231" y="112"/>
                </a:lnTo>
                <a:lnTo>
                  <a:pt x="231" y="112"/>
                </a:lnTo>
                <a:lnTo>
                  <a:pt x="227" y="115"/>
                </a:lnTo>
                <a:lnTo>
                  <a:pt x="225" y="119"/>
                </a:lnTo>
                <a:lnTo>
                  <a:pt x="221" y="125"/>
                </a:lnTo>
                <a:lnTo>
                  <a:pt x="214" y="91"/>
                </a:lnTo>
                <a:lnTo>
                  <a:pt x="193" y="64"/>
                </a:lnTo>
                <a:lnTo>
                  <a:pt x="184" y="60"/>
                </a:lnTo>
                <a:lnTo>
                  <a:pt x="178" y="55"/>
                </a:lnTo>
                <a:lnTo>
                  <a:pt x="167" y="57"/>
                </a:lnTo>
                <a:lnTo>
                  <a:pt x="136" y="57"/>
                </a:lnTo>
                <a:lnTo>
                  <a:pt x="104" y="17"/>
                </a:lnTo>
                <a:lnTo>
                  <a:pt x="59" y="0"/>
                </a:lnTo>
                <a:lnTo>
                  <a:pt x="53" y="6"/>
                </a:lnTo>
                <a:lnTo>
                  <a:pt x="40" y="6"/>
                </a:lnTo>
                <a:lnTo>
                  <a:pt x="42" y="34"/>
                </a:lnTo>
                <a:lnTo>
                  <a:pt x="42" y="34"/>
                </a:lnTo>
                <a:lnTo>
                  <a:pt x="42" y="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41" name="Freeform 139">
            <a:extLst>
              <a:ext uri="{FF2B5EF4-FFF2-40B4-BE49-F238E27FC236}">
                <a16:creationId xmlns:a16="http://schemas.microsoft.com/office/drawing/2014/main" id="{49A9A3DA-D9F7-5F4B-A474-F86406E08976}"/>
              </a:ext>
            </a:extLst>
          </p:cNvPr>
          <p:cNvSpPr>
            <a:spLocks/>
          </p:cNvSpPr>
          <p:nvPr userDrawn="1"/>
        </p:nvSpPr>
        <p:spPr bwMode="auto">
          <a:xfrm>
            <a:off x="2307724" y="3278975"/>
            <a:ext cx="287317" cy="282611"/>
          </a:xfrm>
          <a:custGeom>
            <a:avLst/>
            <a:gdLst>
              <a:gd name="T0" fmla="*/ 12 w 154"/>
              <a:gd name="T1" fmla="*/ 7 h 178"/>
              <a:gd name="T2" fmla="*/ 23 w 154"/>
              <a:gd name="T3" fmla="*/ 11 h 178"/>
              <a:gd name="T4" fmla="*/ 35 w 154"/>
              <a:gd name="T5" fmla="*/ 15 h 178"/>
              <a:gd name="T6" fmla="*/ 59 w 154"/>
              <a:gd name="T7" fmla="*/ 21 h 178"/>
              <a:gd name="T8" fmla="*/ 67 w 154"/>
              <a:gd name="T9" fmla="*/ 21 h 178"/>
              <a:gd name="T10" fmla="*/ 72 w 154"/>
              <a:gd name="T11" fmla="*/ 17 h 178"/>
              <a:gd name="T12" fmla="*/ 84 w 154"/>
              <a:gd name="T13" fmla="*/ 11 h 178"/>
              <a:gd name="T14" fmla="*/ 93 w 154"/>
              <a:gd name="T15" fmla="*/ 7 h 178"/>
              <a:gd name="T16" fmla="*/ 105 w 154"/>
              <a:gd name="T17" fmla="*/ 9 h 178"/>
              <a:gd name="T18" fmla="*/ 112 w 154"/>
              <a:gd name="T19" fmla="*/ 13 h 178"/>
              <a:gd name="T20" fmla="*/ 123 w 154"/>
              <a:gd name="T21" fmla="*/ 13 h 178"/>
              <a:gd name="T22" fmla="*/ 133 w 154"/>
              <a:gd name="T23" fmla="*/ 13 h 178"/>
              <a:gd name="T24" fmla="*/ 137 w 154"/>
              <a:gd name="T25" fmla="*/ 9 h 178"/>
              <a:gd name="T26" fmla="*/ 137 w 154"/>
              <a:gd name="T27" fmla="*/ 38 h 178"/>
              <a:gd name="T28" fmla="*/ 137 w 154"/>
              <a:gd name="T29" fmla="*/ 49 h 178"/>
              <a:gd name="T30" fmla="*/ 137 w 154"/>
              <a:gd name="T31" fmla="*/ 57 h 178"/>
              <a:gd name="T32" fmla="*/ 139 w 154"/>
              <a:gd name="T33" fmla="*/ 72 h 178"/>
              <a:gd name="T34" fmla="*/ 137 w 154"/>
              <a:gd name="T35" fmla="*/ 72 h 178"/>
              <a:gd name="T36" fmla="*/ 131 w 154"/>
              <a:gd name="T37" fmla="*/ 68 h 178"/>
              <a:gd name="T38" fmla="*/ 118 w 154"/>
              <a:gd name="T39" fmla="*/ 51 h 178"/>
              <a:gd name="T40" fmla="*/ 108 w 154"/>
              <a:gd name="T41" fmla="*/ 34 h 178"/>
              <a:gd name="T42" fmla="*/ 108 w 154"/>
              <a:gd name="T43" fmla="*/ 34 h 178"/>
              <a:gd name="T44" fmla="*/ 106 w 154"/>
              <a:gd name="T45" fmla="*/ 40 h 178"/>
              <a:gd name="T46" fmla="*/ 108 w 154"/>
              <a:gd name="T47" fmla="*/ 49 h 178"/>
              <a:gd name="T48" fmla="*/ 118 w 154"/>
              <a:gd name="T49" fmla="*/ 64 h 178"/>
              <a:gd name="T50" fmla="*/ 123 w 154"/>
              <a:gd name="T51" fmla="*/ 79 h 178"/>
              <a:gd name="T52" fmla="*/ 131 w 154"/>
              <a:gd name="T53" fmla="*/ 94 h 178"/>
              <a:gd name="T54" fmla="*/ 135 w 154"/>
              <a:gd name="T55" fmla="*/ 110 h 178"/>
              <a:gd name="T56" fmla="*/ 137 w 154"/>
              <a:gd name="T57" fmla="*/ 117 h 178"/>
              <a:gd name="T58" fmla="*/ 139 w 154"/>
              <a:gd name="T59" fmla="*/ 125 h 178"/>
              <a:gd name="T60" fmla="*/ 144 w 154"/>
              <a:gd name="T61" fmla="*/ 132 h 178"/>
              <a:gd name="T62" fmla="*/ 154 w 154"/>
              <a:gd name="T63" fmla="*/ 153 h 178"/>
              <a:gd name="T64" fmla="*/ 144 w 154"/>
              <a:gd name="T65" fmla="*/ 164 h 178"/>
              <a:gd name="T66" fmla="*/ 133 w 154"/>
              <a:gd name="T67" fmla="*/ 168 h 178"/>
              <a:gd name="T68" fmla="*/ 122 w 154"/>
              <a:gd name="T69" fmla="*/ 172 h 178"/>
              <a:gd name="T70" fmla="*/ 6 w 154"/>
              <a:gd name="T71" fmla="*/ 43 h 178"/>
              <a:gd name="T72" fmla="*/ 0 w 154"/>
              <a:gd name="T73" fmla="*/ 23 h 178"/>
              <a:gd name="T74" fmla="*/ 0 w 154"/>
              <a:gd name="T75" fmla="*/ 7 h 178"/>
              <a:gd name="T76" fmla="*/ 0 w 154"/>
              <a:gd name="T77" fmla="*/ 4 h 178"/>
              <a:gd name="T78" fmla="*/ 0 w 154"/>
              <a:gd name="T79" fmla="*/ 0 h 178"/>
              <a:gd name="T80" fmla="*/ 12 w 154"/>
              <a:gd name="T81" fmla="*/ 7 h 178"/>
              <a:gd name="T82" fmla="*/ 12 w 154"/>
              <a:gd name="T83" fmla="*/ 7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4" h="178">
                <a:moveTo>
                  <a:pt x="12" y="7"/>
                </a:moveTo>
                <a:lnTo>
                  <a:pt x="12" y="7"/>
                </a:lnTo>
                <a:lnTo>
                  <a:pt x="16" y="9"/>
                </a:lnTo>
                <a:lnTo>
                  <a:pt x="23" y="11"/>
                </a:lnTo>
                <a:lnTo>
                  <a:pt x="35" y="15"/>
                </a:lnTo>
                <a:lnTo>
                  <a:pt x="35" y="15"/>
                </a:lnTo>
                <a:lnTo>
                  <a:pt x="50" y="19"/>
                </a:lnTo>
                <a:lnTo>
                  <a:pt x="59" y="21"/>
                </a:lnTo>
                <a:lnTo>
                  <a:pt x="65" y="21"/>
                </a:lnTo>
                <a:lnTo>
                  <a:pt x="67" y="21"/>
                </a:lnTo>
                <a:lnTo>
                  <a:pt x="67" y="21"/>
                </a:lnTo>
                <a:lnTo>
                  <a:pt x="72" y="17"/>
                </a:lnTo>
                <a:lnTo>
                  <a:pt x="76" y="15"/>
                </a:lnTo>
                <a:lnTo>
                  <a:pt x="84" y="11"/>
                </a:lnTo>
                <a:lnTo>
                  <a:pt x="87" y="9"/>
                </a:lnTo>
                <a:lnTo>
                  <a:pt x="93" y="7"/>
                </a:lnTo>
                <a:lnTo>
                  <a:pt x="97" y="7"/>
                </a:lnTo>
                <a:lnTo>
                  <a:pt x="105" y="9"/>
                </a:lnTo>
                <a:lnTo>
                  <a:pt x="105" y="9"/>
                </a:lnTo>
                <a:lnTo>
                  <a:pt x="112" y="13"/>
                </a:lnTo>
                <a:lnTo>
                  <a:pt x="120" y="13"/>
                </a:lnTo>
                <a:lnTo>
                  <a:pt x="123" y="13"/>
                </a:lnTo>
                <a:lnTo>
                  <a:pt x="127" y="13"/>
                </a:lnTo>
                <a:lnTo>
                  <a:pt x="133" y="13"/>
                </a:lnTo>
                <a:lnTo>
                  <a:pt x="137" y="9"/>
                </a:lnTo>
                <a:lnTo>
                  <a:pt x="137" y="9"/>
                </a:lnTo>
                <a:lnTo>
                  <a:pt x="137" y="26"/>
                </a:lnTo>
                <a:lnTo>
                  <a:pt x="137" y="38"/>
                </a:lnTo>
                <a:lnTo>
                  <a:pt x="137" y="49"/>
                </a:lnTo>
                <a:lnTo>
                  <a:pt x="137" y="49"/>
                </a:lnTo>
                <a:lnTo>
                  <a:pt x="135" y="53"/>
                </a:lnTo>
                <a:lnTo>
                  <a:pt x="137" y="57"/>
                </a:lnTo>
                <a:lnTo>
                  <a:pt x="139" y="68"/>
                </a:lnTo>
                <a:lnTo>
                  <a:pt x="139" y="72"/>
                </a:lnTo>
                <a:lnTo>
                  <a:pt x="139" y="72"/>
                </a:lnTo>
                <a:lnTo>
                  <a:pt x="137" y="72"/>
                </a:lnTo>
                <a:lnTo>
                  <a:pt x="135" y="72"/>
                </a:lnTo>
                <a:lnTo>
                  <a:pt x="131" y="68"/>
                </a:lnTo>
                <a:lnTo>
                  <a:pt x="131" y="68"/>
                </a:lnTo>
                <a:lnTo>
                  <a:pt x="118" y="51"/>
                </a:lnTo>
                <a:lnTo>
                  <a:pt x="110" y="38"/>
                </a:lnTo>
                <a:lnTo>
                  <a:pt x="108" y="34"/>
                </a:lnTo>
                <a:lnTo>
                  <a:pt x="108" y="34"/>
                </a:lnTo>
                <a:lnTo>
                  <a:pt x="108" y="34"/>
                </a:lnTo>
                <a:lnTo>
                  <a:pt x="106" y="36"/>
                </a:lnTo>
                <a:lnTo>
                  <a:pt x="106" y="40"/>
                </a:lnTo>
                <a:lnTo>
                  <a:pt x="106" y="45"/>
                </a:lnTo>
                <a:lnTo>
                  <a:pt x="108" y="49"/>
                </a:lnTo>
                <a:lnTo>
                  <a:pt x="112" y="58"/>
                </a:lnTo>
                <a:lnTo>
                  <a:pt x="118" y="64"/>
                </a:lnTo>
                <a:lnTo>
                  <a:pt x="118" y="64"/>
                </a:lnTo>
                <a:lnTo>
                  <a:pt x="123" y="79"/>
                </a:lnTo>
                <a:lnTo>
                  <a:pt x="131" y="94"/>
                </a:lnTo>
                <a:lnTo>
                  <a:pt x="131" y="94"/>
                </a:lnTo>
                <a:lnTo>
                  <a:pt x="133" y="102"/>
                </a:lnTo>
                <a:lnTo>
                  <a:pt x="135" y="110"/>
                </a:lnTo>
                <a:lnTo>
                  <a:pt x="135" y="110"/>
                </a:lnTo>
                <a:lnTo>
                  <a:pt x="137" y="117"/>
                </a:lnTo>
                <a:lnTo>
                  <a:pt x="139" y="123"/>
                </a:lnTo>
                <a:lnTo>
                  <a:pt x="139" y="125"/>
                </a:lnTo>
                <a:lnTo>
                  <a:pt x="139" y="125"/>
                </a:lnTo>
                <a:lnTo>
                  <a:pt x="144" y="132"/>
                </a:lnTo>
                <a:lnTo>
                  <a:pt x="148" y="142"/>
                </a:lnTo>
                <a:lnTo>
                  <a:pt x="154" y="153"/>
                </a:lnTo>
                <a:lnTo>
                  <a:pt x="154" y="153"/>
                </a:lnTo>
                <a:lnTo>
                  <a:pt x="144" y="164"/>
                </a:lnTo>
                <a:lnTo>
                  <a:pt x="142" y="161"/>
                </a:lnTo>
                <a:lnTo>
                  <a:pt x="133" y="168"/>
                </a:lnTo>
                <a:lnTo>
                  <a:pt x="125" y="178"/>
                </a:lnTo>
                <a:lnTo>
                  <a:pt x="122" y="172"/>
                </a:lnTo>
                <a:lnTo>
                  <a:pt x="6" y="172"/>
                </a:lnTo>
                <a:lnTo>
                  <a:pt x="6" y="43"/>
                </a:lnTo>
                <a:lnTo>
                  <a:pt x="0" y="32"/>
                </a:lnTo>
                <a:lnTo>
                  <a:pt x="0" y="23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6" y="4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42" name="Freeform 140">
            <a:extLst>
              <a:ext uri="{FF2B5EF4-FFF2-40B4-BE49-F238E27FC236}">
                <a16:creationId xmlns:a16="http://schemas.microsoft.com/office/drawing/2014/main" id="{156A191B-DC60-C247-9C14-52F87B931F5C}"/>
              </a:ext>
            </a:extLst>
          </p:cNvPr>
          <p:cNvSpPr>
            <a:spLocks/>
          </p:cNvSpPr>
          <p:nvPr userDrawn="1"/>
        </p:nvSpPr>
        <p:spPr bwMode="auto">
          <a:xfrm>
            <a:off x="2307724" y="3278975"/>
            <a:ext cx="287317" cy="282611"/>
          </a:xfrm>
          <a:custGeom>
            <a:avLst/>
            <a:gdLst>
              <a:gd name="T0" fmla="*/ 12 w 154"/>
              <a:gd name="T1" fmla="*/ 7 h 178"/>
              <a:gd name="T2" fmla="*/ 23 w 154"/>
              <a:gd name="T3" fmla="*/ 11 h 178"/>
              <a:gd name="T4" fmla="*/ 35 w 154"/>
              <a:gd name="T5" fmla="*/ 15 h 178"/>
              <a:gd name="T6" fmla="*/ 59 w 154"/>
              <a:gd name="T7" fmla="*/ 21 h 178"/>
              <a:gd name="T8" fmla="*/ 67 w 154"/>
              <a:gd name="T9" fmla="*/ 21 h 178"/>
              <a:gd name="T10" fmla="*/ 72 w 154"/>
              <a:gd name="T11" fmla="*/ 17 h 178"/>
              <a:gd name="T12" fmla="*/ 84 w 154"/>
              <a:gd name="T13" fmla="*/ 11 h 178"/>
              <a:gd name="T14" fmla="*/ 93 w 154"/>
              <a:gd name="T15" fmla="*/ 7 h 178"/>
              <a:gd name="T16" fmla="*/ 105 w 154"/>
              <a:gd name="T17" fmla="*/ 9 h 178"/>
              <a:gd name="T18" fmla="*/ 112 w 154"/>
              <a:gd name="T19" fmla="*/ 13 h 178"/>
              <a:gd name="T20" fmla="*/ 123 w 154"/>
              <a:gd name="T21" fmla="*/ 13 h 178"/>
              <a:gd name="T22" fmla="*/ 133 w 154"/>
              <a:gd name="T23" fmla="*/ 13 h 178"/>
              <a:gd name="T24" fmla="*/ 137 w 154"/>
              <a:gd name="T25" fmla="*/ 9 h 178"/>
              <a:gd name="T26" fmla="*/ 137 w 154"/>
              <a:gd name="T27" fmla="*/ 38 h 178"/>
              <a:gd name="T28" fmla="*/ 137 w 154"/>
              <a:gd name="T29" fmla="*/ 49 h 178"/>
              <a:gd name="T30" fmla="*/ 137 w 154"/>
              <a:gd name="T31" fmla="*/ 57 h 178"/>
              <a:gd name="T32" fmla="*/ 139 w 154"/>
              <a:gd name="T33" fmla="*/ 72 h 178"/>
              <a:gd name="T34" fmla="*/ 137 w 154"/>
              <a:gd name="T35" fmla="*/ 72 h 178"/>
              <a:gd name="T36" fmla="*/ 131 w 154"/>
              <a:gd name="T37" fmla="*/ 68 h 178"/>
              <a:gd name="T38" fmla="*/ 118 w 154"/>
              <a:gd name="T39" fmla="*/ 51 h 178"/>
              <a:gd name="T40" fmla="*/ 108 w 154"/>
              <a:gd name="T41" fmla="*/ 34 h 178"/>
              <a:gd name="T42" fmla="*/ 108 w 154"/>
              <a:gd name="T43" fmla="*/ 34 h 178"/>
              <a:gd name="T44" fmla="*/ 106 w 154"/>
              <a:gd name="T45" fmla="*/ 40 h 178"/>
              <a:gd name="T46" fmla="*/ 108 w 154"/>
              <a:gd name="T47" fmla="*/ 49 h 178"/>
              <a:gd name="T48" fmla="*/ 118 w 154"/>
              <a:gd name="T49" fmla="*/ 64 h 178"/>
              <a:gd name="T50" fmla="*/ 123 w 154"/>
              <a:gd name="T51" fmla="*/ 79 h 178"/>
              <a:gd name="T52" fmla="*/ 131 w 154"/>
              <a:gd name="T53" fmla="*/ 94 h 178"/>
              <a:gd name="T54" fmla="*/ 135 w 154"/>
              <a:gd name="T55" fmla="*/ 110 h 178"/>
              <a:gd name="T56" fmla="*/ 137 w 154"/>
              <a:gd name="T57" fmla="*/ 117 h 178"/>
              <a:gd name="T58" fmla="*/ 139 w 154"/>
              <a:gd name="T59" fmla="*/ 125 h 178"/>
              <a:gd name="T60" fmla="*/ 144 w 154"/>
              <a:gd name="T61" fmla="*/ 132 h 178"/>
              <a:gd name="T62" fmla="*/ 154 w 154"/>
              <a:gd name="T63" fmla="*/ 153 h 178"/>
              <a:gd name="T64" fmla="*/ 144 w 154"/>
              <a:gd name="T65" fmla="*/ 164 h 178"/>
              <a:gd name="T66" fmla="*/ 133 w 154"/>
              <a:gd name="T67" fmla="*/ 168 h 178"/>
              <a:gd name="T68" fmla="*/ 122 w 154"/>
              <a:gd name="T69" fmla="*/ 172 h 178"/>
              <a:gd name="T70" fmla="*/ 6 w 154"/>
              <a:gd name="T71" fmla="*/ 43 h 178"/>
              <a:gd name="T72" fmla="*/ 0 w 154"/>
              <a:gd name="T73" fmla="*/ 23 h 178"/>
              <a:gd name="T74" fmla="*/ 0 w 154"/>
              <a:gd name="T75" fmla="*/ 7 h 178"/>
              <a:gd name="T76" fmla="*/ 0 w 154"/>
              <a:gd name="T77" fmla="*/ 4 h 178"/>
              <a:gd name="T78" fmla="*/ 0 w 154"/>
              <a:gd name="T79" fmla="*/ 0 h 178"/>
              <a:gd name="T80" fmla="*/ 12 w 154"/>
              <a:gd name="T81" fmla="*/ 7 h 178"/>
              <a:gd name="T82" fmla="*/ 12 w 154"/>
              <a:gd name="T83" fmla="*/ 7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4" h="178">
                <a:moveTo>
                  <a:pt x="12" y="7"/>
                </a:moveTo>
                <a:lnTo>
                  <a:pt x="12" y="7"/>
                </a:lnTo>
                <a:lnTo>
                  <a:pt x="16" y="9"/>
                </a:lnTo>
                <a:lnTo>
                  <a:pt x="23" y="11"/>
                </a:lnTo>
                <a:lnTo>
                  <a:pt x="35" y="15"/>
                </a:lnTo>
                <a:lnTo>
                  <a:pt x="35" y="15"/>
                </a:lnTo>
                <a:lnTo>
                  <a:pt x="50" y="19"/>
                </a:lnTo>
                <a:lnTo>
                  <a:pt x="59" y="21"/>
                </a:lnTo>
                <a:lnTo>
                  <a:pt x="65" y="21"/>
                </a:lnTo>
                <a:lnTo>
                  <a:pt x="67" y="21"/>
                </a:lnTo>
                <a:lnTo>
                  <a:pt x="67" y="21"/>
                </a:lnTo>
                <a:lnTo>
                  <a:pt x="72" y="17"/>
                </a:lnTo>
                <a:lnTo>
                  <a:pt x="76" y="15"/>
                </a:lnTo>
                <a:lnTo>
                  <a:pt x="84" y="11"/>
                </a:lnTo>
                <a:lnTo>
                  <a:pt x="87" y="9"/>
                </a:lnTo>
                <a:lnTo>
                  <a:pt x="93" y="7"/>
                </a:lnTo>
                <a:lnTo>
                  <a:pt x="97" y="7"/>
                </a:lnTo>
                <a:lnTo>
                  <a:pt x="105" y="9"/>
                </a:lnTo>
                <a:lnTo>
                  <a:pt x="105" y="9"/>
                </a:lnTo>
                <a:lnTo>
                  <a:pt x="112" y="13"/>
                </a:lnTo>
                <a:lnTo>
                  <a:pt x="120" y="13"/>
                </a:lnTo>
                <a:lnTo>
                  <a:pt x="123" y="13"/>
                </a:lnTo>
                <a:lnTo>
                  <a:pt x="127" y="13"/>
                </a:lnTo>
                <a:lnTo>
                  <a:pt x="133" y="13"/>
                </a:lnTo>
                <a:lnTo>
                  <a:pt x="137" y="9"/>
                </a:lnTo>
                <a:lnTo>
                  <a:pt x="137" y="9"/>
                </a:lnTo>
                <a:lnTo>
                  <a:pt x="137" y="26"/>
                </a:lnTo>
                <a:lnTo>
                  <a:pt x="137" y="38"/>
                </a:lnTo>
                <a:lnTo>
                  <a:pt x="137" y="49"/>
                </a:lnTo>
                <a:lnTo>
                  <a:pt x="137" y="49"/>
                </a:lnTo>
                <a:lnTo>
                  <a:pt x="135" y="53"/>
                </a:lnTo>
                <a:lnTo>
                  <a:pt x="137" y="57"/>
                </a:lnTo>
                <a:lnTo>
                  <a:pt x="139" y="68"/>
                </a:lnTo>
                <a:lnTo>
                  <a:pt x="139" y="72"/>
                </a:lnTo>
                <a:lnTo>
                  <a:pt x="139" y="72"/>
                </a:lnTo>
                <a:lnTo>
                  <a:pt x="137" y="72"/>
                </a:lnTo>
                <a:lnTo>
                  <a:pt x="135" y="72"/>
                </a:lnTo>
                <a:lnTo>
                  <a:pt x="131" y="68"/>
                </a:lnTo>
                <a:lnTo>
                  <a:pt x="131" y="68"/>
                </a:lnTo>
                <a:lnTo>
                  <a:pt x="118" y="51"/>
                </a:lnTo>
                <a:lnTo>
                  <a:pt x="110" y="38"/>
                </a:lnTo>
                <a:lnTo>
                  <a:pt x="108" y="34"/>
                </a:lnTo>
                <a:lnTo>
                  <a:pt x="108" y="34"/>
                </a:lnTo>
                <a:lnTo>
                  <a:pt x="108" y="34"/>
                </a:lnTo>
                <a:lnTo>
                  <a:pt x="106" y="36"/>
                </a:lnTo>
                <a:lnTo>
                  <a:pt x="106" y="40"/>
                </a:lnTo>
                <a:lnTo>
                  <a:pt x="106" y="45"/>
                </a:lnTo>
                <a:lnTo>
                  <a:pt x="108" y="49"/>
                </a:lnTo>
                <a:lnTo>
                  <a:pt x="112" y="58"/>
                </a:lnTo>
                <a:lnTo>
                  <a:pt x="118" y="64"/>
                </a:lnTo>
                <a:lnTo>
                  <a:pt x="118" y="64"/>
                </a:lnTo>
                <a:lnTo>
                  <a:pt x="123" y="79"/>
                </a:lnTo>
                <a:lnTo>
                  <a:pt x="131" y="94"/>
                </a:lnTo>
                <a:lnTo>
                  <a:pt x="131" y="94"/>
                </a:lnTo>
                <a:lnTo>
                  <a:pt x="133" y="102"/>
                </a:lnTo>
                <a:lnTo>
                  <a:pt x="135" y="110"/>
                </a:lnTo>
                <a:lnTo>
                  <a:pt x="135" y="110"/>
                </a:lnTo>
                <a:lnTo>
                  <a:pt x="137" y="117"/>
                </a:lnTo>
                <a:lnTo>
                  <a:pt x="139" y="123"/>
                </a:lnTo>
                <a:lnTo>
                  <a:pt x="139" y="125"/>
                </a:lnTo>
                <a:lnTo>
                  <a:pt x="139" y="125"/>
                </a:lnTo>
                <a:lnTo>
                  <a:pt x="144" y="132"/>
                </a:lnTo>
                <a:lnTo>
                  <a:pt x="148" y="142"/>
                </a:lnTo>
                <a:lnTo>
                  <a:pt x="154" y="153"/>
                </a:lnTo>
                <a:lnTo>
                  <a:pt x="154" y="153"/>
                </a:lnTo>
                <a:lnTo>
                  <a:pt x="144" y="164"/>
                </a:lnTo>
                <a:lnTo>
                  <a:pt x="142" y="161"/>
                </a:lnTo>
                <a:lnTo>
                  <a:pt x="133" y="168"/>
                </a:lnTo>
                <a:lnTo>
                  <a:pt x="125" y="178"/>
                </a:lnTo>
                <a:lnTo>
                  <a:pt x="122" y="172"/>
                </a:lnTo>
                <a:lnTo>
                  <a:pt x="6" y="172"/>
                </a:lnTo>
                <a:lnTo>
                  <a:pt x="6" y="43"/>
                </a:lnTo>
                <a:lnTo>
                  <a:pt x="0" y="32"/>
                </a:lnTo>
                <a:lnTo>
                  <a:pt x="0" y="23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6" y="4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43" name="Freeform 141">
            <a:extLst>
              <a:ext uri="{FF2B5EF4-FFF2-40B4-BE49-F238E27FC236}">
                <a16:creationId xmlns:a16="http://schemas.microsoft.com/office/drawing/2014/main" id="{032EBF9B-1D2B-EC4D-B626-406B6680242F}"/>
              </a:ext>
            </a:extLst>
          </p:cNvPr>
          <p:cNvSpPr>
            <a:spLocks/>
          </p:cNvSpPr>
          <p:nvPr userDrawn="1"/>
        </p:nvSpPr>
        <p:spPr bwMode="auto">
          <a:xfrm>
            <a:off x="2580117" y="3236108"/>
            <a:ext cx="106344" cy="117491"/>
          </a:xfrm>
          <a:custGeom>
            <a:avLst/>
            <a:gdLst>
              <a:gd name="T0" fmla="*/ 0 w 57"/>
              <a:gd name="T1" fmla="*/ 74 h 74"/>
              <a:gd name="T2" fmla="*/ 15 w 57"/>
              <a:gd name="T3" fmla="*/ 74 h 74"/>
              <a:gd name="T4" fmla="*/ 23 w 57"/>
              <a:gd name="T5" fmla="*/ 65 h 74"/>
              <a:gd name="T6" fmla="*/ 32 w 57"/>
              <a:gd name="T7" fmla="*/ 68 h 74"/>
              <a:gd name="T8" fmla="*/ 42 w 57"/>
              <a:gd name="T9" fmla="*/ 59 h 74"/>
              <a:gd name="T10" fmla="*/ 42 w 57"/>
              <a:gd name="T11" fmla="*/ 53 h 74"/>
              <a:gd name="T12" fmla="*/ 40 w 57"/>
              <a:gd name="T13" fmla="*/ 31 h 74"/>
              <a:gd name="T14" fmla="*/ 53 w 57"/>
              <a:gd name="T15" fmla="*/ 31 h 74"/>
              <a:gd name="T16" fmla="*/ 57 w 57"/>
              <a:gd name="T17" fmla="*/ 25 h 74"/>
              <a:gd name="T18" fmla="*/ 53 w 57"/>
              <a:gd name="T19" fmla="*/ 0 h 74"/>
              <a:gd name="T20" fmla="*/ 27 w 57"/>
              <a:gd name="T21" fmla="*/ 15 h 74"/>
              <a:gd name="T22" fmla="*/ 10 w 57"/>
              <a:gd name="T23" fmla="*/ 6 h 74"/>
              <a:gd name="T24" fmla="*/ 10 w 57"/>
              <a:gd name="T25" fmla="*/ 42 h 74"/>
              <a:gd name="T26" fmla="*/ 0 w 57"/>
              <a:gd name="T27" fmla="*/ 74 h 74"/>
              <a:gd name="T28" fmla="*/ 0 w 57"/>
              <a:gd name="T29" fmla="*/ 74 h 74"/>
              <a:gd name="T30" fmla="*/ 0 w 57"/>
              <a:gd name="T31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74">
                <a:moveTo>
                  <a:pt x="0" y="74"/>
                </a:moveTo>
                <a:lnTo>
                  <a:pt x="15" y="74"/>
                </a:lnTo>
                <a:lnTo>
                  <a:pt x="23" y="65"/>
                </a:lnTo>
                <a:lnTo>
                  <a:pt x="32" y="68"/>
                </a:lnTo>
                <a:lnTo>
                  <a:pt x="42" y="59"/>
                </a:lnTo>
                <a:lnTo>
                  <a:pt x="42" y="53"/>
                </a:lnTo>
                <a:lnTo>
                  <a:pt x="40" y="31"/>
                </a:lnTo>
                <a:lnTo>
                  <a:pt x="53" y="31"/>
                </a:lnTo>
                <a:lnTo>
                  <a:pt x="57" y="25"/>
                </a:lnTo>
                <a:lnTo>
                  <a:pt x="53" y="0"/>
                </a:lnTo>
                <a:lnTo>
                  <a:pt x="27" y="15"/>
                </a:lnTo>
                <a:lnTo>
                  <a:pt x="10" y="6"/>
                </a:lnTo>
                <a:lnTo>
                  <a:pt x="10" y="42"/>
                </a:lnTo>
                <a:lnTo>
                  <a:pt x="0" y="74"/>
                </a:lnTo>
                <a:lnTo>
                  <a:pt x="0" y="74"/>
                </a:lnTo>
                <a:lnTo>
                  <a:pt x="0" y="7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44" name="Freeform 142">
            <a:extLst>
              <a:ext uri="{FF2B5EF4-FFF2-40B4-BE49-F238E27FC236}">
                <a16:creationId xmlns:a16="http://schemas.microsoft.com/office/drawing/2014/main" id="{22E17790-4A54-0143-AA47-49C8F039197F}"/>
              </a:ext>
            </a:extLst>
          </p:cNvPr>
          <p:cNvSpPr>
            <a:spLocks/>
          </p:cNvSpPr>
          <p:nvPr userDrawn="1"/>
        </p:nvSpPr>
        <p:spPr bwMode="auto">
          <a:xfrm>
            <a:off x="2580117" y="3236108"/>
            <a:ext cx="106344" cy="117491"/>
          </a:xfrm>
          <a:custGeom>
            <a:avLst/>
            <a:gdLst>
              <a:gd name="T0" fmla="*/ 0 w 57"/>
              <a:gd name="T1" fmla="*/ 74 h 74"/>
              <a:gd name="T2" fmla="*/ 15 w 57"/>
              <a:gd name="T3" fmla="*/ 74 h 74"/>
              <a:gd name="T4" fmla="*/ 23 w 57"/>
              <a:gd name="T5" fmla="*/ 65 h 74"/>
              <a:gd name="T6" fmla="*/ 32 w 57"/>
              <a:gd name="T7" fmla="*/ 68 h 74"/>
              <a:gd name="T8" fmla="*/ 42 w 57"/>
              <a:gd name="T9" fmla="*/ 59 h 74"/>
              <a:gd name="T10" fmla="*/ 42 w 57"/>
              <a:gd name="T11" fmla="*/ 53 h 74"/>
              <a:gd name="T12" fmla="*/ 40 w 57"/>
              <a:gd name="T13" fmla="*/ 31 h 74"/>
              <a:gd name="T14" fmla="*/ 53 w 57"/>
              <a:gd name="T15" fmla="*/ 31 h 74"/>
              <a:gd name="T16" fmla="*/ 57 w 57"/>
              <a:gd name="T17" fmla="*/ 25 h 74"/>
              <a:gd name="T18" fmla="*/ 53 w 57"/>
              <a:gd name="T19" fmla="*/ 0 h 74"/>
              <a:gd name="T20" fmla="*/ 27 w 57"/>
              <a:gd name="T21" fmla="*/ 15 h 74"/>
              <a:gd name="T22" fmla="*/ 10 w 57"/>
              <a:gd name="T23" fmla="*/ 6 h 74"/>
              <a:gd name="T24" fmla="*/ 10 w 57"/>
              <a:gd name="T25" fmla="*/ 42 h 74"/>
              <a:gd name="T26" fmla="*/ 0 w 57"/>
              <a:gd name="T27" fmla="*/ 74 h 74"/>
              <a:gd name="T28" fmla="*/ 0 w 57"/>
              <a:gd name="T29" fmla="*/ 74 h 74"/>
              <a:gd name="T30" fmla="*/ 0 w 57"/>
              <a:gd name="T31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74">
                <a:moveTo>
                  <a:pt x="0" y="74"/>
                </a:moveTo>
                <a:lnTo>
                  <a:pt x="15" y="74"/>
                </a:lnTo>
                <a:lnTo>
                  <a:pt x="23" y="65"/>
                </a:lnTo>
                <a:lnTo>
                  <a:pt x="32" y="68"/>
                </a:lnTo>
                <a:lnTo>
                  <a:pt x="42" y="59"/>
                </a:lnTo>
                <a:lnTo>
                  <a:pt x="42" y="53"/>
                </a:lnTo>
                <a:lnTo>
                  <a:pt x="40" y="31"/>
                </a:lnTo>
                <a:lnTo>
                  <a:pt x="53" y="31"/>
                </a:lnTo>
                <a:lnTo>
                  <a:pt x="57" y="25"/>
                </a:lnTo>
                <a:lnTo>
                  <a:pt x="53" y="0"/>
                </a:lnTo>
                <a:lnTo>
                  <a:pt x="27" y="15"/>
                </a:lnTo>
                <a:lnTo>
                  <a:pt x="10" y="6"/>
                </a:lnTo>
                <a:lnTo>
                  <a:pt x="10" y="42"/>
                </a:lnTo>
                <a:lnTo>
                  <a:pt x="0" y="74"/>
                </a:lnTo>
                <a:lnTo>
                  <a:pt x="0" y="74"/>
                </a:lnTo>
                <a:lnTo>
                  <a:pt x="0" y="7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45" name="Freeform 143">
            <a:extLst>
              <a:ext uri="{FF2B5EF4-FFF2-40B4-BE49-F238E27FC236}">
                <a16:creationId xmlns:a16="http://schemas.microsoft.com/office/drawing/2014/main" id="{D94267AD-576D-E54B-886C-E6597AC84CE7}"/>
              </a:ext>
            </a:extLst>
          </p:cNvPr>
          <p:cNvSpPr>
            <a:spLocks/>
          </p:cNvSpPr>
          <p:nvPr userDrawn="1"/>
        </p:nvSpPr>
        <p:spPr bwMode="auto">
          <a:xfrm>
            <a:off x="2563324" y="3245633"/>
            <a:ext cx="35448" cy="107964"/>
          </a:xfrm>
          <a:custGeom>
            <a:avLst/>
            <a:gdLst>
              <a:gd name="T0" fmla="*/ 0 w 19"/>
              <a:gd name="T1" fmla="*/ 30 h 68"/>
              <a:gd name="T2" fmla="*/ 11 w 19"/>
              <a:gd name="T3" fmla="*/ 0 h 68"/>
              <a:gd name="T4" fmla="*/ 19 w 19"/>
              <a:gd name="T5" fmla="*/ 0 h 68"/>
              <a:gd name="T6" fmla="*/ 19 w 19"/>
              <a:gd name="T7" fmla="*/ 36 h 68"/>
              <a:gd name="T8" fmla="*/ 9 w 19"/>
              <a:gd name="T9" fmla="*/ 68 h 68"/>
              <a:gd name="T10" fmla="*/ 2 w 19"/>
              <a:gd name="T11" fmla="*/ 44 h 68"/>
              <a:gd name="T12" fmla="*/ 0 w 19"/>
              <a:gd name="T13" fmla="*/ 30 h 68"/>
              <a:gd name="T14" fmla="*/ 0 w 19"/>
              <a:gd name="T15" fmla="*/ 30 h 68"/>
              <a:gd name="T16" fmla="*/ 0 w 19"/>
              <a:gd name="T17" fmla="*/ 3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68">
                <a:moveTo>
                  <a:pt x="0" y="30"/>
                </a:moveTo>
                <a:lnTo>
                  <a:pt x="11" y="0"/>
                </a:lnTo>
                <a:lnTo>
                  <a:pt x="19" y="0"/>
                </a:lnTo>
                <a:lnTo>
                  <a:pt x="19" y="36"/>
                </a:lnTo>
                <a:lnTo>
                  <a:pt x="9" y="68"/>
                </a:lnTo>
                <a:lnTo>
                  <a:pt x="2" y="44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46" name="Freeform 144">
            <a:extLst>
              <a:ext uri="{FF2B5EF4-FFF2-40B4-BE49-F238E27FC236}">
                <a16:creationId xmlns:a16="http://schemas.microsoft.com/office/drawing/2014/main" id="{7C7FE4C7-ADAF-514D-A62A-42D7B0182880}"/>
              </a:ext>
            </a:extLst>
          </p:cNvPr>
          <p:cNvSpPr>
            <a:spLocks/>
          </p:cNvSpPr>
          <p:nvPr userDrawn="1"/>
        </p:nvSpPr>
        <p:spPr bwMode="auto">
          <a:xfrm>
            <a:off x="2563324" y="3245633"/>
            <a:ext cx="35448" cy="107964"/>
          </a:xfrm>
          <a:custGeom>
            <a:avLst/>
            <a:gdLst>
              <a:gd name="T0" fmla="*/ 0 w 19"/>
              <a:gd name="T1" fmla="*/ 30 h 68"/>
              <a:gd name="T2" fmla="*/ 11 w 19"/>
              <a:gd name="T3" fmla="*/ 0 h 68"/>
              <a:gd name="T4" fmla="*/ 19 w 19"/>
              <a:gd name="T5" fmla="*/ 0 h 68"/>
              <a:gd name="T6" fmla="*/ 19 w 19"/>
              <a:gd name="T7" fmla="*/ 36 h 68"/>
              <a:gd name="T8" fmla="*/ 9 w 19"/>
              <a:gd name="T9" fmla="*/ 68 h 68"/>
              <a:gd name="T10" fmla="*/ 2 w 19"/>
              <a:gd name="T11" fmla="*/ 44 h 68"/>
              <a:gd name="T12" fmla="*/ 0 w 19"/>
              <a:gd name="T13" fmla="*/ 30 h 68"/>
              <a:gd name="T14" fmla="*/ 0 w 19"/>
              <a:gd name="T15" fmla="*/ 30 h 68"/>
              <a:gd name="T16" fmla="*/ 0 w 19"/>
              <a:gd name="T17" fmla="*/ 3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68">
                <a:moveTo>
                  <a:pt x="0" y="30"/>
                </a:moveTo>
                <a:lnTo>
                  <a:pt x="11" y="0"/>
                </a:lnTo>
                <a:lnTo>
                  <a:pt x="19" y="0"/>
                </a:lnTo>
                <a:lnTo>
                  <a:pt x="19" y="36"/>
                </a:lnTo>
                <a:lnTo>
                  <a:pt x="9" y="68"/>
                </a:lnTo>
                <a:lnTo>
                  <a:pt x="2" y="44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47" name="Freeform 145">
            <a:extLst>
              <a:ext uri="{FF2B5EF4-FFF2-40B4-BE49-F238E27FC236}">
                <a16:creationId xmlns:a16="http://schemas.microsoft.com/office/drawing/2014/main" id="{A292C1AA-3DA8-0D45-A663-36E2E36BAEA1}"/>
              </a:ext>
            </a:extLst>
          </p:cNvPr>
          <p:cNvSpPr>
            <a:spLocks/>
          </p:cNvSpPr>
          <p:nvPr userDrawn="1"/>
        </p:nvSpPr>
        <p:spPr bwMode="auto">
          <a:xfrm>
            <a:off x="2583848" y="3266271"/>
            <a:ext cx="14925" cy="30167"/>
          </a:xfrm>
          <a:custGeom>
            <a:avLst/>
            <a:gdLst>
              <a:gd name="T0" fmla="*/ 0 w 8"/>
              <a:gd name="T1" fmla="*/ 17 h 19"/>
              <a:gd name="T2" fmla="*/ 0 w 8"/>
              <a:gd name="T3" fmla="*/ 0 h 19"/>
              <a:gd name="T4" fmla="*/ 8 w 8"/>
              <a:gd name="T5" fmla="*/ 0 h 19"/>
              <a:gd name="T6" fmla="*/ 8 w 8"/>
              <a:gd name="T7" fmla="*/ 19 h 19"/>
              <a:gd name="T8" fmla="*/ 0 w 8"/>
              <a:gd name="T9" fmla="*/ 17 h 19"/>
              <a:gd name="T10" fmla="*/ 0 w 8"/>
              <a:gd name="T11" fmla="*/ 17 h 19"/>
              <a:gd name="T12" fmla="*/ 0 w 8"/>
              <a:gd name="T13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9">
                <a:moveTo>
                  <a:pt x="0" y="17"/>
                </a:moveTo>
                <a:lnTo>
                  <a:pt x="0" y="0"/>
                </a:lnTo>
                <a:lnTo>
                  <a:pt x="8" y="0"/>
                </a:lnTo>
                <a:lnTo>
                  <a:pt x="8" y="19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48" name="Freeform 146">
            <a:extLst>
              <a:ext uri="{FF2B5EF4-FFF2-40B4-BE49-F238E27FC236}">
                <a16:creationId xmlns:a16="http://schemas.microsoft.com/office/drawing/2014/main" id="{52093489-EE2C-384F-9F1E-4E23933AA638}"/>
              </a:ext>
            </a:extLst>
          </p:cNvPr>
          <p:cNvSpPr>
            <a:spLocks/>
          </p:cNvSpPr>
          <p:nvPr userDrawn="1"/>
        </p:nvSpPr>
        <p:spPr bwMode="auto">
          <a:xfrm>
            <a:off x="2583848" y="3266271"/>
            <a:ext cx="14925" cy="30167"/>
          </a:xfrm>
          <a:custGeom>
            <a:avLst/>
            <a:gdLst>
              <a:gd name="T0" fmla="*/ 0 w 8"/>
              <a:gd name="T1" fmla="*/ 17 h 19"/>
              <a:gd name="T2" fmla="*/ 0 w 8"/>
              <a:gd name="T3" fmla="*/ 0 h 19"/>
              <a:gd name="T4" fmla="*/ 8 w 8"/>
              <a:gd name="T5" fmla="*/ 0 h 19"/>
              <a:gd name="T6" fmla="*/ 8 w 8"/>
              <a:gd name="T7" fmla="*/ 19 h 19"/>
              <a:gd name="T8" fmla="*/ 0 w 8"/>
              <a:gd name="T9" fmla="*/ 17 h 19"/>
              <a:gd name="T10" fmla="*/ 0 w 8"/>
              <a:gd name="T11" fmla="*/ 17 h 19"/>
              <a:gd name="T12" fmla="*/ 0 w 8"/>
              <a:gd name="T13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9">
                <a:moveTo>
                  <a:pt x="0" y="17"/>
                </a:moveTo>
                <a:lnTo>
                  <a:pt x="0" y="0"/>
                </a:lnTo>
                <a:lnTo>
                  <a:pt x="8" y="0"/>
                </a:lnTo>
                <a:lnTo>
                  <a:pt x="8" y="19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49" name="Freeform 147">
            <a:extLst>
              <a:ext uri="{FF2B5EF4-FFF2-40B4-BE49-F238E27FC236}">
                <a16:creationId xmlns:a16="http://schemas.microsoft.com/office/drawing/2014/main" id="{C2111A28-D05E-824B-BC61-6DD06BC6114F}"/>
              </a:ext>
            </a:extLst>
          </p:cNvPr>
          <p:cNvSpPr>
            <a:spLocks/>
          </p:cNvSpPr>
          <p:nvPr userDrawn="1"/>
        </p:nvSpPr>
        <p:spPr bwMode="auto">
          <a:xfrm>
            <a:off x="2238692" y="3525067"/>
            <a:ext cx="440304" cy="509648"/>
          </a:xfrm>
          <a:custGeom>
            <a:avLst/>
            <a:gdLst>
              <a:gd name="T0" fmla="*/ 183 w 236"/>
              <a:gd name="T1" fmla="*/ 9 h 321"/>
              <a:gd name="T2" fmla="*/ 162 w 236"/>
              <a:gd name="T3" fmla="*/ 23 h 321"/>
              <a:gd name="T4" fmla="*/ 43 w 236"/>
              <a:gd name="T5" fmla="*/ 17 h 321"/>
              <a:gd name="T6" fmla="*/ 26 w 236"/>
              <a:gd name="T7" fmla="*/ 51 h 321"/>
              <a:gd name="T8" fmla="*/ 15 w 236"/>
              <a:gd name="T9" fmla="*/ 127 h 321"/>
              <a:gd name="T10" fmla="*/ 0 w 236"/>
              <a:gd name="T11" fmla="*/ 168 h 321"/>
              <a:gd name="T12" fmla="*/ 5 w 236"/>
              <a:gd name="T13" fmla="*/ 197 h 321"/>
              <a:gd name="T14" fmla="*/ 19 w 236"/>
              <a:gd name="T15" fmla="*/ 231 h 321"/>
              <a:gd name="T16" fmla="*/ 45 w 236"/>
              <a:gd name="T17" fmla="*/ 255 h 321"/>
              <a:gd name="T18" fmla="*/ 72 w 236"/>
              <a:gd name="T19" fmla="*/ 287 h 321"/>
              <a:gd name="T20" fmla="*/ 81 w 236"/>
              <a:gd name="T21" fmla="*/ 306 h 321"/>
              <a:gd name="T22" fmla="*/ 92 w 236"/>
              <a:gd name="T23" fmla="*/ 306 h 321"/>
              <a:gd name="T24" fmla="*/ 123 w 236"/>
              <a:gd name="T25" fmla="*/ 321 h 321"/>
              <a:gd name="T26" fmla="*/ 172 w 236"/>
              <a:gd name="T27" fmla="*/ 306 h 321"/>
              <a:gd name="T28" fmla="*/ 194 w 236"/>
              <a:gd name="T29" fmla="*/ 293 h 321"/>
              <a:gd name="T30" fmla="*/ 177 w 236"/>
              <a:gd name="T31" fmla="*/ 269 h 321"/>
              <a:gd name="T32" fmla="*/ 155 w 236"/>
              <a:gd name="T33" fmla="*/ 255 h 321"/>
              <a:gd name="T34" fmla="*/ 168 w 236"/>
              <a:gd name="T35" fmla="*/ 242 h 321"/>
              <a:gd name="T36" fmla="*/ 183 w 236"/>
              <a:gd name="T37" fmla="*/ 204 h 321"/>
              <a:gd name="T38" fmla="*/ 206 w 236"/>
              <a:gd name="T39" fmla="*/ 147 h 321"/>
              <a:gd name="T40" fmla="*/ 221 w 236"/>
              <a:gd name="T41" fmla="*/ 96 h 321"/>
              <a:gd name="T42" fmla="*/ 230 w 236"/>
              <a:gd name="T43" fmla="*/ 85 h 321"/>
              <a:gd name="T44" fmla="*/ 221 w 236"/>
              <a:gd name="T45" fmla="*/ 76 h 321"/>
              <a:gd name="T46" fmla="*/ 215 w 236"/>
              <a:gd name="T47" fmla="*/ 57 h 321"/>
              <a:gd name="T48" fmla="*/ 213 w 236"/>
              <a:gd name="T49" fmla="*/ 45 h 321"/>
              <a:gd name="T50" fmla="*/ 215 w 236"/>
              <a:gd name="T51" fmla="*/ 38 h 321"/>
              <a:gd name="T52" fmla="*/ 213 w 236"/>
              <a:gd name="T53" fmla="*/ 34 h 321"/>
              <a:gd name="T54" fmla="*/ 213 w 236"/>
              <a:gd name="T55" fmla="*/ 30 h 321"/>
              <a:gd name="T56" fmla="*/ 210 w 236"/>
              <a:gd name="T57" fmla="*/ 25 h 321"/>
              <a:gd name="T58" fmla="*/ 210 w 236"/>
              <a:gd name="T59" fmla="*/ 21 h 321"/>
              <a:gd name="T60" fmla="*/ 206 w 236"/>
              <a:gd name="T61" fmla="*/ 13 h 321"/>
              <a:gd name="T62" fmla="*/ 198 w 236"/>
              <a:gd name="T63" fmla="*/ 4 h 321"/>
              <a:gd name="T64" fmla="*/ 191 w 236"/>
              <a:gd name="T65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6" h="321">
                <a:moveTo>
                  <a:pt x="191" y="0"/>
                </a:moveTo>
                <a:lnTo>
                  <a:pt x="183" y="9"/>
                </a:lnTo>
                <a:lnTo>
                  <a:pt x="179" y="6"/>
                </a:lnTo>
                <a:lnTo>
                  <a:pt x="162" y="23"/>
                </a:lnTo>
                <a:lnTo>
                  <a:pt x="159" y="17"/>
                </a:lnTo>
                <a:lnTo>
                  <a:pt x="43" y="17"/>
                </a:lnTo>
                <a:lnTo>
                  <a:pt x="43" y="51"/>
                </a:lnTo>
                <a:lnTo>
                  <a:pt x="26" y="51"/>
                </a:lnTo>
                <a:lnTo>
                  <a:pt x="26" y="127"/>
                </a:lnTo>
                <a:lnTo>
                  <a:pt x="15" y="127"/>
                </a:lnTo>
                <a:lnTo>
                  <a:pt x="0" y="168"/>
                </a:lnTo>
                <a:lnTo>
                  <a:pt x="0" y="168"/>
                </a:lnTo>
                <a:lnTo>
                  <a:pt x="5" y="176"/>
                </a:lnTo>
                <a:lnTo>
                  <a:pt x="5" y="197"/>
                </a:lnTo>
                <a:lnTo>
                  <a:pt x="19" y="214"/>
                </a:lnTo>
                <a:lnTo>
                  <a:pt x="19" y="231"/>
                </a:lnTo>
                <a:lnTo>
                  <a:pt x="32" y="242"/>
                </a:lnTo>
                <a:lnTo>
                  <a:pt x="45" y="255"/>
                </a:lnTo>
                <a:lnTo>
                  <a:pt x="60" y="274"/>
                </a:lnTo>
                <a:lnTo>
                  <a:pt x="72" y="287"/>
                </a:lnTo>
                <a:lnTo>
                  <a:pt x="72" y="297"/>
                </a:lnTo>
                <a:lnTo>
                  <a:pt x="81" y="306"/>
                </a:lnTo>
                <a:lnTo>
                  <a:pt x="81" y="306"/>
                </a:lnTo>
                <a:lnTo>
                  <a:pt x="92" y="306"/>
                </a:lnTo>
                <a:lnTo>
                  <a:pt x="106" y="308"/>
                </a:lnTo>
                <a:lnTo>
                  <a:pt x="123" y="321"/>
                </a:lnTo>
                <a:lnTo>
                  <a:pt x="162" y="318"/>
                </a:lnTo>
                <a:lnTo>
                  <a:pt x="172" y="306"/>
                </a:lnTo>
                <a:lnTo>
                  <a:pt x="189" y="303"/>
                </a:lnTo>
                <a:lnTo>
                  <a:pt x="194" y="293"/>
                </a:lnTo>
                <a:lnTo>
                  <a:pt x="185" y="287"/>
                </a:lnTo>
                <a:lnTo>
                  <a:pt x="177" y="269"/>
                </a:lnTo>
                <a:lnTo>
                  <a:pt x="166" y="255"/>
                </a:lnTo>
                <a:lnTo>
                  <a:pt x="155" y="255"/>
                </a:lnTo>
                <a:lnTo>
                  <a:pt x="159" y="242"/>
                </a:lnTo>
                <a:lnTo>
                  <a:pt x="168" y="242"/>
                </a:lnTo>
                <a:lnTo>
                  <a:pt x="172" y="204"/>
                </a:lnTo>
                <a:lnTo>
                  <a:pt x="183" y="204"/>
                </a:lnTo>
                <a:lnTo>
                  <a:pt x="194" y="172"/>
                </a:lnTo>
                <a:lnTo>
                  <a:pt x="206" y="147"/>
                </a:lnTo>
                <a:lnTo>
                  <a:pt x="206" y="113"/>
                </a:lnTo>
                <a:lnTo>
                  <a:pt x="221" y="96"/>
                </a:lnTo>
                <a:lnTo>
                  <a:pt x="236" y="89"/>
                </a:lnTo>
                <a:lnTo>
                  <a:pt x="230" y="85"/>
                </a:lnTo>
                <a:lnTo>
                  <a:pt x="227" y="79"/>
                </a:lnTo>
                <a:lnTo>
                  <a:pt x="221" y="76"/>
                </a:lnTo>
                <a:lnTo>
                  <a:pt x="215" y="66"/>
                </a:lnTo>
                <a:lnTo>
                  <a:pt x="215" y="57"/>
                </a:lnTo>
                <a:lnTo>
                  <a:pt x="213" y="45"/>
                </a:lnTo>
                <a:lnTo>
                  <a:pt x="213" y="45"/>
                </a:lnTo>
                <a:lnTo>
                  <a:pt x="215" y="42"/>
                </a:lnTo>
                <a:lnTo>
                  <a:pt x="215" y="38"/>
                </a:lnTo>
                <a:lnTo>
                  <a:pt x="213" y="34"/>
                </a:lnTo>
                <a:lnTo>
                  <a:pt x="213" y="34"/>
                </a:lnTo>
                <a:lnTo>
                  <a:pt x="213" y="34"/>
                </a:lnTo>
                <a:lnTo>
                  <a:pt x="213" y="30"/>
                </a:lnTo>
                <a:lnTo>
                  <a:pt x="213" y="28"/>
                </a:lnTo>
                <a:lnTo>
                  <a:pt x="210" y="25"/>
                </a:lnTo>
                <a:lnTo>
                  <a:pt x="210" y="25"/>
                </a:lnTo>
                <a:lnTo>
                  <a:pt x="210" y="21"/>
                </a:lnTo>
                <a:lnTo>
                  <a:pt x="208" y="17"/>
                </a:lnTo>
                <a:lnTo>
                  <a:pt x="206" y="13"/>
                </a:lnTo>
                <a:lnTo>
                  <a:pt x="204" y="9"/>
                </a:lnTo>
                <a:lnTo>
                  <a:pt x="198" y="4"/>
                </a:lnTo>
                <a:lnTo>
                  <a:pt x="191" y="0"/>
                </a:lnTo>
                <a:lnTo>
                  <a:pt x="191" y="0"/>
                </a:lnTo>
                <a:lnTo>
                  <a:pt x="19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50" name="Freeform 148">
            <a:extLst>
              <a:ext uri="{FF2B5EF4-FFF2-40B4-BE49-F238E27FC236}">
                <a16:creationId xmlns:a16="http://schemas.microsoft.com/office/drawing/2014/main" id="{89F244D0-663C-0540-9FAE-A7658661E1BF}"/>
              </a:ext>
            </a:extLst>
          </p:cNvPr>
          <p:cNvSpPr>
            <a:spLocks/>
          </p:cNvSpPr>
          <p:nvPr userDrawn="1"/>
        </p:nvSpPr>
        <p:spPr bwMode="auto">
          <a:xfrm>
            <a:off x="2238692" y="3525067"/>
            <a:ext cx="440304" cy="509648"/>
          </a:xfrm>
          <a:custGeom>
            <a:avLst/>
            <a:gdLst>
              <a:gd name="T0" fmla="*/ 183 w 236"/>
              <a:gd name="T1" fmla="*/ 9 h 321"/>
              <a:gd name="T2" fmla="*/ 162 w 236"/>
              <a:gd name="T3" fmla="*/ 23 h 321"/>
              <a:gd name="T4" fmla="*/ 43 w 236"/>
              <a:gd name="T5" fmla="*/ 17 h 321"/>
              <a:gd name="T6" fmla="*/ 26 w 236"/>
              <a:gd name="T7" fmla="*/ 51 h 321"/>
              <a:gd name="T8" fmla="*/ 15 w 236"/>
              <a:gd name="T9" fmla="*/ 127 h 321"/>
              <a:gd name="T10" fmla="*/ 0 w 236"/>
              <a:gd name="T11" fmla="*/ 168 h 321"/>
              <a:gd name="T12" fmla="*/ 5 w 236"/>
              <a:gd name="T13" fmla="*/ 197 h 321"/>
              <a:gd name="T14" fmla="*/ 19 w 236"/>
              <a:gd name="T15" fmla="*/ 231 h 321"/>
              <a:gd name="T16" fmla="*/ 45 w 236"/>
              <a:gd name="T17" fmla="*/ 255 h 321"/>
              <a:gd name="T18" fmla="*/ 72 w 236"/>
              <a:gd name="T19" fmla="*/ 287 h 321"/>
              <a:gd name="T20" fmla="*/ 81 w 236"/>
              <a:gd name="T21" fmla="*/ 306 h 321"/>
              <a:gd name="T22" fmla="*/ 92 w 236"/>
              <a:gd name="T23" fmla="*/ 306 h 321"/>
              <a:gd name="T24" fmla="*/ 123 w 236"/>
              <a:gd name="T25" fmla="*/ 321 h 321"/>
              <a:gd name="T26" fmla="*/ 172 w 236"/>
              <a:gd name="T27" fmla="*/ 306 h 321"/>
              <a:gd name="T28" fmla="*/ 194 w 236"/>
              <a:gd name="T29" fmla="*/ 293 h 321"/>
              <a:gd name="T30" fmla="*/ 177 w 236"/>
              <a:gd name="T31" fmla="*/ 269 h 321"/>
              <a:gd name="T32" fmla="*/ 155 w 236"/>
              <a:gd name="T33" fmla="*/ 255 h 321"/>
              <a:gd name="T34" fmla="*/ 168 w 236"/>
              <a:gd name="T35" fmla="*/ 242 h 321"/>
              <a:gd name="T36" fmla="*/ 183 w 236"/>
              <a:gd name="T37" fmla="*/ 204 h 321"/>
              <a:gd name="T38" fmla="*/ 206 w 236"/>
              <a:gd name="T39" fmla="*/ 147 h 321"/>
              <a:gd name="T40" fmla="*/ 221 w 236"/>
              <a:gd name="T41" fmla="*/ 96 h 321"/>
              <a:gd name="T42" fmla="*/ 230 w 236"/>
              <a:gd name="T43" fmla="*/ 85 h 321"/>
              <a:gd name="T44" fmla="*/ 221 w 236"/>
              <a:gd name="T45" fmla="*/ 76 h 321"/>
              <a:gd name="T46" fmla="*/ 215 w 236"/>
              <a:gd name="T47" fmla="*/ 57 h 321"/>
              <a:gd name="T48" fmla="*/ 213 w 236"/>
              <a:gd name="T49" fmla="*/ 45 h 321"/>
              <a:gd name="T50" fmla="*/ 215 w 236"/>
              <a:gd name="T51" fmla="*/ 38 h 321"/>
              <a:gd name="T52" fmla="*/ 213 w 236"/>
              <a:gd name="T53" fmla="*/ 34 h 321"/>
              <a:gd name="T54" fmla="*/ 213 w 236"/>
              <a:gd name="T55" fmla="*/ 30 h 321"/>
              <a:gd name="T56" fmla="*/ 210 w 236"/>
              <a:gd name="T57" fmla="*/ 25 h 321"/>
              <a:gd name="T58" fmla="*/ 210 w 236"/>
              <a:gd name="T59" fmla="*/ 21 h 321"/>
              <a:gd name="T60" fmla="*/ 206 w 236"/>
              <a:gd name="T61" fmla="*/ 13 h 321"/>
              <a:gd name="T62" fmla="*/ 198 w 236"/>
              <a:gd name="T63" fmla="*/ 4 h 321"/>
              <a:gd name="T64" fmla="*/ 191 w 236"/>
              <a:gd name="T65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6" h="321">
                <a:moveTo>
                  <a:pt x="191" y="0"/>
                </a:moveTo>
                <a:lnTo>
                  <a:pt x="183" y="9"/>
                </a:lnTo>
                <a:lnTo>
                  <a:pt x="179" y="6"/>
                </a:lnTo>
                <a:lnTo>
                  <a:pt x="162" y="23"/>
                </a:lnTo>
                <a:lnTo>
                  <a:pt x="159" y="17"/>
                </a:lnTo>
                <a:lnTo>
                  <a:pt x="43" y="17"/>
                </a:lnTo>
                <a:lnTo>
                  <a:pt x="43" y="51"/>
                </a:lnTo>
                <a:lnTo>
                  <a:pt x="26" y="51"/>
                </a:lnTo>
                <a:lnTo>
                  <a:pt x="26" y="127"/>
                </a:lnTo>
                <a:lnTo>
                  <a:pt x="15" y="127"/>
                </a:lnTo>
                <a:lnTo>
                  <a:pt x="0" y="168"/>
                </a:lnTo>
                <a:lnTo>
                  <a:pt x="0" y="168"/>
                </a:lnTo>
                <a:lnTo>
                  <a:pt x="5" y="176"/>
                </a:lnTo>
                <a:lnTo>
                  <a:pt x="5" y="197"/>
                </a:lnTo>
                <a:lnTo>
                  <a:pt x="19" y="214"/>
                </a:lnTo>
                <a:lnTo>
                  <a:pt x="19" y="231"/>
                </a:lnTo>
                <a:lnTo>
                  <a:pt x="32" y="242"/>
                </a:lnTo>
                <a:lnTo>
                  <a:pt x="45" y="255"/>
                </a:lnTo>
                <a:lnTo>
                  <a:pt x="60" y="274"/>
                </a:lnTo>
                <a:lnTo>
                  <a:pt x="72" y="287"/>
                </a:lnTo>
                <a:lnTo>
                  <a:pt x="72" y="297"/>
                </a:lnTo>
                <a:lnTo>
                  <a:pt x="81" y="306"/>
                </a:lnTo>
                <a:lnTo>
                  <a:pt x="81" y="306"/>
                </a:lnTo>
                <a:lnTo>
                  <a:pt x="92" y="306"/>
                </a:lnTo>
                <a:lnTo>
                  <a:pt x="106" y="308"/>
                </a:lnTo>
                <a:lnTo>
                  <a:pt x="123" y="321"/>
                </a:lnTo>
                <a:lnTo>
                  <a:pt x="162" y="318"/>
                </a:lnTo>
                <a:lnTo>
                  <a:pt x="172" y="306"/>
                </a:lnTo>
                <a:lnTo>
                  <a:pt x="189" y="303"/>
                </a:lnTo>
                <a:lnTo>
                  <a:pt x="194" y="293"/>
                </a:lnTo>
                <a:lnTo>
                  <a:pt x="185" y="287"/>
                </a:lnTo>
                <a:lnTo>
                  <a:pt x="177" y="269"/>
                </a:lnTo>
                <a:lnTo>
                  <a:pt x="166" y="255"/>
                </a:lnTo>
                <a:lnTo>
                  <a:pt x="155" y="255"/>
                </a:lnTo>
                <a:lnTo>
                  <a:pt x="159" y="242"/>
                </a:lnTo>
                <a:lnTo>
                  <a:pt x="168" y="242"/>
                </a:lnTo>
                <a:lnTo>
                  <a:pt x="172" y="204"/>
                </a:lnTo>
                <a:lnTo>
                  <a:pt x="183" y="204"/>
                </a:lnTo>
                <a:lnTo>
                  <a:pt x="194" y="172"/>
                </a:lnTo>
                <a:lnTo>
                  <a:pt x="206" y="147"/>
                </a:lnTo>
                <a:lnTo>
                  <a:pt x="206" y="113"/>
                </a:lnTo>
                <a:lnTo>
                  <a:pt x="221" y="96"/>
                </a:lnTo>
                <a:lnTo>
                  <a:pt x="236" y="89"/>
                </a:lnTo>
                <a:lnTo>
                  <a:pt x="230" y="85"/>
                </a:lnTo>
                <a:lnTo>
                  <a:pt x="227" y="79"/>
                </a:lnTo>
                <a:lnTo>
                  <a:pt x="221" y="76"/>
                </a:lnTo>
                <a:lnTo>
                  <a:pt x="215" y="66"/>
                </a:lnTo>
                <a:lnTo>
                  <a:pt x="215" y="57"/>
                </a:lnTo>
                <a:lnTo>
                  <a:pt x="213" y="45"/>
                </a:lnTo>
                <a:lnTo>
                  <a:pt x="213" y="45"/>
                </a:lnTo>
                <a:lnTo>
                  <a:pt x="215" y="42"/>
                </a:lnTo>
                <a:lnTo>
                  <a:pt x="215" y="38"/>
                </a:lnTo>
                <a:lnTo>
                  <a:pt x="213" y="34"/>
                </a:lnTo>
                <a:lnTo>
                  <a:pt x="213" y="34"/>
                </a:lnTo>
                <a:lnTo>
                  <a:pt x="213" y="34"/>
                </a:lnTo>
                <a:lnTo>
                  <a:pt x="213" y="30"/>
                </a:lnTo>
                <a:lnTo>
                  <a:pt x="213" y="28"/>
                </a:lnTo>
                <a:lnTo>
                  <a:pt x="210" y="25"/>
                </a:lnTo>
                <a:lnTo>
                  <a:pt x="210" y="25"/>
                </a:lnTo>
                <a:lnTo>
                  <a:pt x="210" y="21"/>
                </a:lnTo>
                <a:lnTo>
                  <a:pt x="208" y="17"/>
                </a:lnTo>
                <a:lnTo>
                  <a:pt x="206" y="13"/>
                </a:lnTo>
                <a:lnTo>
                  <a:pt x="204" y="9"/>
                </a:lnTo>
                <a:lnTo>
                  <a:pt x="198" y="4"/>
                </a:lnTo>
                <a:lnTo>
                  <a:pt x="191" y="0"/>
                </a:lnTo>
                <a:lnTo>
                  <a:pt x="191" y="0"/>
                </a:lnTo>
                <a:lnTo>
                  <a:pt x="19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51" name="Freeform 149">
            <a:extLst>
              <a:ext uri="{FF2B5EF4-FFF2-40B4-BE49-F238E27FC236}">
                <a16:creationId xmlns:a16="http://schemas.microsoft.com/office/drawing/2014/main" id="{A293D7EF-721A-9E41-BD80-19364E127675}"/>
              </a:ext>
            </a:extLst>
          </p:cNvPr>
          <p:cNvSpPr>
            <a:spLocks/>
          </p:cNvSpPr>
          <p:nvPr userDrawn="1"/>
        </p:nvSpPr>
        <p:spPr bwMode="auto">
          <a:xfrm>
            <a:off x="2785346" y="3639381"/>
            <a:ext cx="270527" cy="161944"/>
          </a:xfrm>
          <a:custGeom>
            <a:avLst/>
            <a:gdLst>
              <a:gd name="T0" fmla="*/ 0 w 145"/>
              <a:gd name="T1" fmla="*/ 43 h 102"/>
              <a:gd name="T2" fmla="*/ 5 w 145"/>
              <a:gd name="T3" fmla="*/ 41 h 102"/>
              <a:gd name="T4" fmla="*/ 7 w 145"/>
              <a:gd name="T5" fmla="*/ 26 h 102"/>
              <a:gd name="T6" fmla="*/ 53 w 145"/>
              <a:gd name="T7" fmla="*/ 30 h 102"/>
              <a:gd name="T8" fmla="*/ 64 w 145"/>
              <a:gd name="T9" fmla="*/ 38 h 102"/>
              <a:gd name="T10" fmla="*/ 72 w 145"/>
              <a:gd name="T11" fmla="*/ 23 h 102"/>
              <a:gd name="T12" fmla="*/ 89 w 145"/>
              <a:gd name="T13" fmla="*/ 9 h 102"/>
              <a:gd name="T14" fmla="*/ 134 w 145"/>
              <a:gd name="T15" fmla="*/ 0 h 102"/>
              <a:gd name="T16" fmla="*/ 145 w 145"/>
              <a:gd name="T17" fmla="*/ 38 h 102"/>
              <a:gd name="T18" fmla="*/ 138 w 145"/>
              <a:gd name="T19" fmla="*/ 47 h 102"/>
              <a:gd name="T20" fmla="*/ 132 w 145"/>
              <a:gd name="T21" fmla="*/ 53 h 102"/>
              <a:gd name="T22" fmla="*/ 132 w 145"/>
              <a:gd name="T23" fmla="*/ 53 h 102"/>
              <a:gd name="T24" fmla="*/ 130 w 145"/>
              <a:gd name="T25" fmla="*/ 58 h 102"/>
              <a:gd name="T26" fmla="*/ 127 w 145"/>
              <a:gd name="T27" fmla="*/ 62 h 102"/>
              <a:gd name="T28" fmla="*/ 125 w 145"/>
              <a:gd name="T29" fmla="*/ 64 h 102"/>
              <a:gd name="T30" fmla="*/ 123 w 145"/>
              <a:gd name="T31" fmla="*/ 64 h 102"/>
              <a:gd name="T32" fmla="*/ 123 w 145"/>
              <a:gd name="T33" fmla="*/ 64 h 102"/>
              <a:gd name="T34" fmla="*/ 108 w 145"/>
              <a:gd name="T35" fmla="*/ 64 h 102"/>
              <a:gd name="T36" fmla="*/ 98 w 145"/>
              <a:gd name="T37" fmla="*/ 68 h 102"/>
              <a:gd name="T38" fmla="*/ 92 w 145"/>
              <a:gd name="T39" fmla="*/ 75 h 102"/>
              <a:gd name="T40" fmla="*/ 83 w 145"/>
              <a:gd name="T41" fmla="*/ 79 h 102"/>
              <a:gd name="T42" fmla="*/ 83 w 145"/>
              <a:gd name="T43" fmla="*/ 79 h 102"/>
              <a:gd name="T44" fmla="*/ 83 w 145"/>
              <a:gd name="T45" fmla="*/ 77 h 102"/>
              <a:gd name="T46" fmla="*/ 83 w 145"/>
              <a:gd name="T47" fmla="*/ 75 h 102"/>
              <a:gd name="T48" fmla="*/ 83 w 145"/>
              <a:gd name="T49" fmla="*/ 74 h 102"/>
              <a:gd name="T50" fmla="*/ 81 w 145"/>
              <a:gd name="T51" fmla="*/ 75 h 102"/>
              <a:gd name="T52" fmla="*/ 77 w 145"/>
              <a:gd name="T53" fmla="*/ 79 h 102"/>
              <a:gd name="T54" fmla="*/ 77 w 145"/>
              <a:gd name="T55" fmla="*/ 79 h 102"/>
              <a:gd name="T56" fmla="*/ 72 w 145"/>
              <a:gd name="T57" fmla="*/ 83 h 102"/>
              <a:gd name="T58" fmla="*/ 68 w 145"/>
              <a:gd name="T59" fmla="*/ 87 h 102"/>
              <a:gd name="T60" fmla="*/ 66 w 145"/>
              <a:gd name="T61" fmla="*/ 87 h 102"/>
              <a:gd name="T62" fmla="*/ 55 w 145"/>
              <a:gd name="T63" fmla="*/ 89 h 102"/>
              <a:gd name="T64" fmla="*/ 55 w 145"/>
              <a:gd name="T65" fmla="*/ 89 h 102"/>
              <a:gd name="T66" fmla="*/ 47 w 145"/>
              <a:gd name="T67" fmla="*/ 87 h 102"/>
              <a:gd name="T68" fmla="*/ 43 w 145"/>
              <a:gd name="T69" fmla="*/ 87 h 102"/>
              <a:gd name="T70" fmla="*/ 43 w 145"/>
              <a:gd name="T71" fmla="*/ 87 h 102"/>
              <a:gd name="T72" fmla="*/ 41 w 145"/>
              <a:gd name="T73" fmla="*/ 89 h 102"/>
              <a:gd name="T74" fmla="*/ 41 w 145"/>
              <a:gd name="T75" fmla="*/ 89 h 102"/>
              <a:gd name="T76" fmla="*/ 43 w 145"/>
              <a:gd name="T77" fmla="*/ 96 h 102"/>
              <a:gd name="T78" fmla="*/ 41 w 145"/>
              <a:gd name="T79" fmla="*/ 96 h 102"/>
              <a:gd name="T80" fmla="*/ 40 w 145"/>
              <a:gd name="T81" fmla="*/ 98 h 102"/>
              <a:gd name="T82" fmla="*/ 40 w 145"/>
              <a:gd name="T83" fmla="*/ 98 h 102"/>
              <a:gd name="T84" fmla="*/ 34 w 145"/>
              <a:gd name="T85" fmla="*/ 96 h 102"/>
              <a:gd name="T86" fmla="*/ 28 w 145"/>
              <a:gd name="T87" fmla="*/ 96 h 102"/>
              <a:gd name="T88" fmla="*/ 24 w 145"/>
              <a:gd name="T89" fmla="*/ 96 h 102"/>
              <a:gd name="T90" fmla="*/ 22 w 145"/>
              <a:gd name="T91" fmla="*/ 96 h 102"/>
              <a:gd name="T92" fmla="*/ 22 w 145"/>
              <a:gd name="T93" fmla="*/ 98 h 102"/>
              <a:gd name="T94" fmla="*/ 22 w 145"/>
              <a:gd name="T95" fmla="*/ 98 h 102"/>
              <a:gd name="T96" fmla="*/ 19 w 145"/>
              <a:gd name="T97" fmla="*/ 100 h 102"/>
              <a:gd name="T98" fmla="*/ 13 w 145"/>
              <a:gd name="T99" fmla="*/ 100 h 102"/>
              <a:gd name="T100" fmla="*/ 7 w 145"/>
              <a:gd name="T101" fmla="*/ 102 h 102"/>
              <a:gd name="T102" fmla="*/ 7 w 145"/>
              <a:gd name="T103" fmla="*/ 85 h 102"/>
              <a:gd name="T104" fmla="*/ 0 w 145"/>
              <a:gd name="T105" fmla="*/ 77 h 102"/>
              <a:gd name="T106" fmla="*/ 2 w 145"/>
              <a:gd name="T107" fmla="*/ 62 h 102"/>
              <a:gd name="T108" fmla="*/ 2 w 145"/>
              <a:gd name="T109" fmla="*/ 51 h 102"/>
              <a:gd name="T110" fmla="*/ 0 w 145"/>
              <a:gd name="T111" fmla="*/ 43 h 102"/>
              <a:gd name="T112" fmla="*/ 0 w 145"/>
              <a:gd name="T113" fmla="*/ 43 h 102"/>
              <a:gd name="T114" fmla="*/ 0 w 145"/>
              <a:gd name="T115" fmla="*/ 43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5" h="102">
                <a:moveTo>
                  <a:pt x="0" y="43"/>
                </a:moveTo>
                <a:lnTo>
                  <a:pt x="5" y="41"/>
                </a:lnTo>
                <a:lnTo>
                  <a:pt x="7" y="26"/>
                </a:lnTo>
                <a:lnTo>
                  <a:pt x="53" y="30"/>
                </a:lnTo>
                <a:lnTo>
                  <a:pt x="64" y="38"/>
                </a:lnTo>
                <a:lnTo>
                  <a:pt x="72" y="23"/>
                </a:lnTo>
                <a:lnTo>
                  <a:pt x="89" y="9"/>
                </a:lnTo>
                <a:lnTo>
                  <a:pt x="134" y="0"/>
                </a:lnTo>
                <a:lnTo>
                  <a:pt x="145" y="38"/>
                </a:lnTo>
                <a:lnTo>
                  <a:pt x="138" y="47"/>
                </a:lnTo>
                <a:lnTo>
                  <a:pt x="132" y="53"/>
                </a:lnTo>
                <a:lnTo>
                  <a:pt x="132" y="53"/>
                </a:lnTo>
                <a:lnTo>
                  <a:pt x="130" y="58"/>
                </a:lnTo>
                <a:lnTo>
                  <a:pt x="127" y="62"/>
                </a:lnTo>
                <a:lnTo>
                  <a:pt x="125" y="64"/>
                </a:lnTo>
                <a:lnTo>
                  <a:pt x="123" y="64"/>
                </a:lnTo>
                <a:lnTo>
                  <a:pt x="123" y="64"/>
                </a:lnTo>
                <a:lnTo>
                  <a:pt x="108" y="64"/>
                </a:lnTo>
                <a:lnTo>
                  <a:pt x="98" y="68"/>
                </a:lnTo>
                <a:lnTo>
                  <a:pt x="92" y="75"/>
                </a:lnTo>
                <a:lnTo>
                  <a:pt x="83" y="79"/>
                </a:lnTo>
                <a:lnTo>
                  <a:pt x="83" y="79"/>
                </a:lnTo>
                <a:lnTo>
                  <a:pt x="83" y="77"/>
                </a:lnTo>
                <a:lnTo>
                  <a:pt x="83" y="75"/>
                </a:lnTo>
                <a:lnTo>
                  <a:pt x="83" y="74"/>
                </a:lnTo>
                <a:lnTo>
                  <a:pt x="81" y="75"/>
                </a:lnTo>
                <a:lnTo>
                  <a:pt x="77" y="79"/>
                </a:lnTo>
                <a:lnTo>
                  <a:pt x="77" y="79"/>
                </a:lnTo>
                <a:lnTo>
                  <a:pt x="72" y="83"/>
                </a:lnTo>
                <a:lnTo>
                  <a:pt x="68" y="87"/>
                </a:lnTo>
                <a:lnTo>
                  <a:pt x="66" y="87"/>
                </a:lnTo>
                <a:lnTo>
                  <a:pt x="55" y="89"/>
                </a:lnTo>
                <a:lnTo>
                  <a:pt x="55" y="89"/>
                </a:lnTo>
                <a:lnTo>
                  <a:pt x="47" y="87"/>
                </a:lnTo>
                <a:lnTo>
                  <a:pt x="43" y="87"/>
                </a:lnTo>
                <a:lnTo>
                  <a:pt x="43" y="87"/>
                </a:lnTo>
                <a:lnTo>
                  <a:pt x="41" y="89"/>
                </a:lnTo>
                <a:lnTo>
                  <a:pt x="41" y="89"/>
                </a:lnTo>
                <a:lnTo>
                  <a:pt x="43" y="96"/>
                </a:lnTo>
                <a:lnTo>
                  <a:pt x="41" y="96"/>
                </a:lnTo>
                <a:lnTo>
                  <a:pt x="40" y="98"/>
                </a:lnTo>
                <a:lnTo>
                  <a:pt x="40" y="98"/>
                </a:lnTo>
                <a:lnTo>
                  <a:pt x="34" y="96"/>
                </a:lnTo>
                <a:lnTo>
                  <a:pt x="28" y="96"/>
                </a:lnTo>
                <a:lnTo>
                  <a:pt x="24" y="96"/>
                </a:lnTo>
                <a:lnTo>
                  <a:pt x="22" y="96"/>
                </a:lnTo>
                <a:lnTo>
                  <a:pt x="22" y="98"/>
                </a:lnTo>
                <a:lnTo>
                  <a:pt x="22" y="98"/>
                </a:lnTo>
                <a:lnTo>
                  <a:pt x="19" y="100"/>
                </a:lnTo>
                <a:lnTo>
                  <a:pt x="13" y="100"/>
                </a:lnTo>
                <a:lnTo>
                  <a:pt x="7" y="102"/>
                </a:lnTo>
                <a:lnTo>
                  <a:pt x="7" y="85"/>
                </a:lnTo>
                <a:lnTo>
                  <a:pt x="0" y="77"/>
                </a:lnTo>
                <a:lnTo>
                  <a:pt x="2" y="62"/>
                </a:lnTo>
                <a:lnTo>
                  <a:pt x="2" y="51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52" name="Freeform 150">
            <a:extLst>
              <a:ext uri="{FF2B5EF4-FFF2-40B4-BE49-F238E27FC236}">
                <a16:creationId xmlns:a16="http://schemas.microsoft.com/office/drawing/2014/main" id="{CB0548C8-F7FC-264F-8518-2CACA992D052}"/>
              </a:ext>
            </a:extLst>
          </p:cNvPr>
          <p:cNvSpPr>
            <a:spLocks/>
          </p:cNvSpPr>
          <p:nvPr userDrawn="1"/>
        </p:nvSpPr>
        <p:spPr bwMode="auto">
          <a:xfrm>
            <a:off x="2785346" y="3639381"/>
            <a:ext cx="270527" cy="161944"/>
          </a:xfrm>
          <a:custGeom>
            <a:avLst/>
            <a:gdLst>
              <a:gd name="T0" fmla="*/ 0 w 145"/>
              <a:gd name="T1" fmla="*/ 43 h 102"/>
              <a:gd name="T2" fmla="*/ 5 w 145"/>
              <a:gd name="T3" fmla="*/ 41 h 102"/>
              <a:gd name="T4" fmla="*/ 7 w 145"/>
              <a:gd name="T5" fmla="*/ 26 h 102"/>
              <a:gd name="T6" fmla="*/ 53 w 145"/>
              <a:gd name="T7" fmla="*/ 30 h 102"/>
              <a:gd name="T8" fmla="*/ 64 w 145"/>
              <a:gd name="T9" fmla="*/ 38 h 102"/>
              <a:gd name="T10" fmla="*/ 72 w 145"/>
              <a:gd name="T11" fmla="*/ 23 h 102"/>
              <a:gd name="T12" fmla="*/ 89 w 145"/>
              <a:gd name="T13" fmla="*/ 9 h 102"/>
              <a:gd name="T14" fmla="*/ 134 w 145"/>
              <a:gd name="T15" fmla="*/ 0 h 102"/>
              <a:gd name="T16" fmla="*/ 145 w 145"/>
              <a:gd name="T17" fmla="*/ 38 h 102"/>
              <a:gd name="T18" fmla="*/ 138 w 145"/>
              <a:gd name="T19" fmla="*/ 47 h 102"/>
              <a:gd name="T20" fmla="*/ 132 w 145"/>
              <a:gd name="T21" fmla="*/ 53 h 102"/>
              <a:gd name="T22" fmla="*/ 132 w 145"/>
              <a:gd name="T23" fmla="*/ 53 h 102"/>
              <a:gd name="T24" fmla="*/ 130 w 145"/>
              <a:gd name="T25" fmla="*/ 58 h 102"/>
              <a:gd name="T26" fmla="*/ 127 w 145"/>
              <a:gd name="T27" fmla="*/ 62 h 102"/>
              <a:gd name="T28" fmla="*/ 125 w 145"/>
              <a:gd name="T29" fmla="*/ 64 h 102"/>
              <a:gd name="T30" fmla="*/ 123 w 145"/>
              <a:gd name="T31" fmla="*/ 64 h 102"/>
              <a:gd name="T32" fmla="*/ 123 w 145"/>
              <a:gd name="T33" fmla="*/ 64 h 102"/>
              <a:gd name="T34" fmla="*/ 108 w 145"/>
              <a:gd name="T35" fmla="*/ 64 h 102"/>
              <a:gd name="T36" fmla="*/ 98 w 145"/>
              <a:gd name="T37" fmla="*/ 68 h 102"/>
              <a:gd name="T38" fmla="*/ 92 w 145"/>
              <a:gd name="T39" fmla="*/ 75 h 102"/>
              <a:gd name="T40" fmla="*/ 83 w 145"/>
              <a:gd name="T41" fmla="*/ 79 h 102"/>
              <a:gd name="T42" fmla="*/ 83 w 145"/>
              <a:gd name="T43" fmla="*/ 79 h 102"/>
              <a:gd name="T44" fmla="*/ 83 w 145"/>
              <a:gd name="T45" fmla="*/ 77 h 102"/>
              <a:gd name="T46" fmla="*/ 83 w 145"/>
              <a:gd name="T47" fmla="*/ 75 h 102"/>
              <a:gd name="T48" fmla="*/ 83 w 145"/>
              <a:gd name="T49" fmla="*/ 74 h 102"/>
              <a:gd name="T50" fmla="*/ 81 w 145"/>
              <a:gd name="T51" fmla="*/ 75 h 102"/>
              <a:gd name="T52" fmla="*/ 77 w 145"/>
              <a:gd name="T53" fmla="*/ 79 h 102"/>
              <a:gd name="T54" fmla="*/ 77 w 145"/>
              <a:gd name="T55" fmla="*/ 79 h 102"/>
              <a:gd name="T56" fmla="*/ 72 w 145"/>
              <a:gd name="T57" fmla="*/ 83 h 102"/>
              <a:gd name="T58" fmla="*/ 68 w 145"/>
              <a:gd name="T59" fmla="*/ 87 h 102"/>
              <a:gd name="T60" fmla="*/ 66 w 145"/>
              <a:gd name="T61" fmla="*/ 87 h 102"/>
              <a:gd name="T62" fmla="*/ 55 w 145"/>
              <a:gd name="T63" fmla="*/ 89 h 102"/>
              <a:gd name="T64" fmla="*/ 55 w 145"/>
              <a:gd name="T65" fmla="*/ 89 h 102"/>
              <a:gd name="T66" fmla="*/ 47 w 145"/>
              <a:gd name="T67" fmla="*/ 87 h 102"/>
              <a:gd name="T68" fmla="*/ 43 w 145"/>
              <a:gd name="T69" fmla="*/ 87 h 102"/>
              <a:gd name="T70" fmla="*/ 43 w 145"/>
              <a:gd name="T71" fmla="*/ 87 h 102"/>
              <a:gd name="T72" fmla="*/ 41 w 145"/>
              <a:gd name="T73" fmla="*/ 89 h 102"/>
              <a:gd name="T74" fmla="*/ 41 w 145"/>
              <a:gd name="T75" fmla="*/ 89 h 102"/>
              <a:gd name="T76" fmla="*/ 43 w 145"/>
              <a:gd name="T77" fmla="*/ 96 h 102"/>
              <a:gd name="T78" fmla="*/ 41 w 145"/>
              <a:gd name="T79" fmla="*/ 96 h 102"/>
              <a:gd name="T80" fmla="*/ 40 w 145"/>
              <a:gd name="T81" fmla="*/ 98 h 102"/>
              <a:gd name="T82" fmla="*/ 40 w 145"/>
              <a:gd name="T83" fmla="*/ 98 h 102"/>
              <a:gd name="T84" fmla="*/ 34 w 145"/>
              <a:gd name="T85" fmla="*/ 96 h 102"/>
              <a:gd name="T86" fmla="*/ 28 w 145"/>
              <a:gd name="T87" fmla="*/ 96 h 102"/>
              <a:gd name="T88" fmla="*/ 24 w 145"/>
              <a:gd name="T89" fmla="*/ 96 h 102"/>
              <a:gd name="T90" fmla="*/ 22 w 145"/>
              <a:gd name="T91" fmla="*/ 96 h 102"/>
              <a:gd name="T92" fmla="*/ 22 w 145"/>
              <a:gd name="T93" fmla="*/ 98 h 102"/>
              <a:gd name="T94" fmla="*/ 22 w 145"/>
              <a:gd name="T95" fmla="*/ 98 h 102"/>
              <a:gd name="T96" fmla="*/ 19 w 145"/>
              <a:gd name="T97" fmla="*/ 100 h 102"/>
              <a:gd name="T98" fmla="*/ 13 w 145"/>
              <a:gd name="T99" fmla="*/ 100 h 102"/>
              <a:gd name="T100" fmla="*/ 7 w 145"/>
              <a:gd name="T101" fmla="*/ 102 h 102"/>
              <a:gd name="T102" fmla="*/ 7 w 145"/>
              <a:gd name="T103" fmla="*/ 85 h 102"/>
              <a:gd name="T104" fmla="*/ 0 w 145"/>
              <a:gd name="T105" fmla="*/ 77 h 102"/>
              <a:gd name="T106" fmla="*/ 2 w 145"/>
              <a:gd name="T107" fmla="*/ 62 h 102"/>
              <a:gd name="T108" fmla="*/ 2 w 145"/>
              <a:gd name="T109" fmla="*/ 51 h 102"/>
              <a:gd name="T110" fmla="*/ 0 w 145"/>
              <a:gd name="T111" fmla="*/ 43 h 102"/>
              <a:gd name="T112" fmla="*/ 0 w 145"/>
              <a:gd name="T113" fmla="*/ 43 h 102"/>
              <a:gd name="T114" fmla="*/ 0 w 145"/>
              <a:gd name="T115" fmla="*/ 43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5" h="102">
                <a:moveTo>
                  <a:pt x="0" y="43"/>
                </a:moveTo>
                <a:lnTo>
                  <a:pt x="5" y="41"/>
                </a:lnTo>
                <a:lnTo>
                  <a:pt x="7" y="26"/>
                </a:lnTo>
                <a:lnTo>
                  <a:pt x="53" y="30"/>
                </a:lnTo>
                <a:lnTo>
                  <a:pt x="64" y="38"/>
                </a:lnTo>
                <a:lnTo>
                  <a:pt x="72" y="23"/>
                </a:lnTo>
                <a:lnTo>
                  <a:pt x="89" y="9"/>
                </a:lnTo>
                <a:lnTo>
                  <a:pt x="134" y="0"/>
                </a:lnTo>
                <a:lnTo>
                  <a:pt x="145" y="38"/>
                </a:lnTo>
                <a:lnTo>
                  <a:pt x="138" y="47"/>
                </a:lnTo>
                <a:lnTo>
                  <a:pt x="132" y="53"/>
                </a:lnTo>
                <a:lnTo>
                  <a:pt x="132" y="53"/>
                </a:lnTo>
                <a:lnTo>
                  <a:pt x="130" y="58"/>
                </a:lnTo>
                <a:lnTo>
                  <a:pt x="127" y="62"/>
                </a:lnTo>
                <a:lnTo>
                  <a:pt x="125" y="64"/>
                </a:lnTo>
                <a:lnTo>
                  <a:pt x="123" y="64"/>
                </a:lnTo>
                <a:lnTo>
                  <a:pt x="123" y="64"/>
                </a:lnTo>
                <a:lnTo>
                  <a:pt x="108" y="64"/>
                </a:lnTo>
                <a:lnTo>
                  <a:pt x="98" y="68"/>
                </a:lnTo>
                <a:lnTo>
                  <a:pt x="92" y="75"/>
                </a:lnTo>
                <a:lnTo>
                  <a:pt x="83" y="79"/>
                </a:lnTo>
                <a:lnTo>
                  <a:pt x="83" y="79"/>
                </a:lnTo>
                <a:lnTo>
                  <a:pt x="83" y="77"/>
                </a:lnTo>
                <a:lnTo>
                  <a:pt x="83" y="75"/>
                </a:lnTo>
                <a:lnTo>
                  <a:pt x="83" y="74"/>
                </a:lnTo>
                <a:lnTo>
                  <a:pt x="81" y="75"/>
                </a:lnTo>
                <a:lnTo>
                  <a:pt x="77" y="79"/>
                </a:lnTo>
                <a:lnTo>
                  <a:pt x="77" y="79"/>
                </a:lnTo>
                <a:lnTo>
                  <a:pt x="72" y="83"/>
                </a:lnTo>
                <a:lnTo>
                  <a:pt x="68" y="87"/>
                </a:lnTo>
                <a:lnTo>
                  <a:pt x="66" y="87"/>
                </a:lnTo>
                <a:lnTo>
                  <a:pt x="55" y="89"/>
                </a:lnTo>
                <a:lnTo>
                  <a:pt x="55" y="89"/>
                </a:lnTo>
                <a:lnTo>
                  <a:pt x="47" y="87"/>
                </a:lnTo>
                <a:lnTo>
                  <a:pt x="43" y="87"/>
                </a:lnTo>
                <a:lnTo>
                  <a:pt x="43" y="87"/>
                </a:lnTo>
                <a:lnTo>
                  <a:pt x="41" y="89"/>
                </a:lnTo>
                <a:lnTo>
                  <a:pt x="41" y="89"/>
                </a:lnTo>
                <a:lnTo>
                  <a:pt x="43" y="96"/>
                </a:lnTo>
                <a:lnTo>
                  <a:pt x="41" y="96"/>
                </a:lnTo>
                <a:lnTo>
                  <a:pt x="40" y="98"/>
                </a:lnTo>
                <a:lnTo>
                  <a:pt x="40" y="98"/>
                </a:lnTo>
                <a:lnTo>
                  <a:pt x="34" y="96"/>
                </a:lnTo>
                <a:lnTo>
                  <a:pt x="28" y="96"/>
                </a:lnTo>
                <a:lnTo>
                  <a:pt x="24" y="96"/>
                </a:lnTo>
                <a:lnTo>
                  <a:pt x="22" y="96"/>
                </a:lnTo>
                <a:lnTo>
                  <a:pt x="22" y="98"/>
                </a:lnTo>
                <a:lnTo>
                  <a:pt x="22" y="98"/>
                </a:lnTo>
                <a:lnTo>
                  <a:pt x="19" y="100"/>
                </a:lnTo>
                <a:lnTo>
                  <a:pt x="13" y="100"/>
                </a:lnTo>
                <a:lnTo>
                  <a:pt x="7" y="102"/>
                </a:lnTo>
                <a:lnTo>
                  <a:pt x="7" y="85"/>
                </a:lnTo>
                <a:lnTo>
                  <a:pt x="0" y="77"/>
                </a:lnTo>
                <a:lnTo>
                  <a:pt x="2" y="62"/>
                </a:lnTo>
                <a:lnTo>
                  <a:pt x="2" y="51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53" name="Freeform 151">
            <a:extLst>
              <a:ext uri="{FF2B5EF4-FFF2-40B4-BE49-F238E27FC236}">
                <a16:creationId xmlns:a16="http://schemas.microsoft.com/office/drawing/2014/main" id="{20E4CB24-DBBB-AB49-ADA1-B5C4C6E726C7}"/>
              </a:ext>
            </a:extLst>
          </p:cNvPr>
          <p:cNvSpPr>
            <a:spLocks/>
          </p:cNvSpPr>
          <p:nvPr userDrawn="1"/>
        </p:nvSpPr>
        <p:spPr bwMode="auto">
          <a:xfrm>
            <a:off x="2682727" y="3124968"/>
            <a:ext cx="253736" cy="241331"/>
          </a:xfrm>
          <a:custGeom>
            <a:avLst/>
            <a:gdLst>
              <a:gd name="T0" fmla="*/ 4 w 136"/>
              <a:gd name="T1" fmla="*/ 95 h 152"/>
              <a:gd name="T2" fmla="*/ 0 w 136"/>
              <a:gd name="T3" fmla="*/ 70 h 152"/>
              <a:gd name="T4" fmla="*/ 36 w 136"/>
              <a:gd name="T5" fmla="*/ 48 h 152"/>
              <a:gd name="T6" fmla="*/ 36 w 136"/>
              <a:gd name="T7" fmla="*/ 17 h 152"/>
              <a:gd name="T8" fmla="*/ 49 w 136"/>
              <a:gd name="T9" fmla="*/ 4 h 152"/>
              <a:gd name="T10" fmla="*/ 55 w 136"/>
              <a:gd name="T11" fmla="*/ 0 h 152"/>
              <a:gd name="T12" fmla="*/ 64 w 136"/>
              <a:gd name="T13" fmla="*/ 0 h 152"/>
              <a:gd name="T14" fmla="*/ 70 w 136"/>
              <a:gd name="T15" fmla="*/ 0 h 152"/>
              <a:gd name="T16" fmla="*/ 74 w 136"/>
              <a:gd name="T17" fmla="*/ 0 h 152"/>
              <a:gd name="T18" fmla="*/ 79 w 136"/>
              <a:gd name="T19" fmla="*/ 6 h 152"/>
              <a:gd name="T20" fmla="*/ 85 w 136"/>
              <a:gd name="T21" fmla="*/ 6 h 152"/>
              <a:gd name="T22" fmla="*/ 96 w 136"/>
              <a:gd name="T23" fmla="*/ 17 h 152"/>
              <a:gd name="T24" fmla="*/ 96 w 136"/>
              <a:gd name="T25" fmla="*/ 27 h 152"/>
              <a:gd name="T26" fmla="*/ 106 w 136"/>
              <a:gd name="T27" fmla="*/ 31 h 152"/>
              <a:gd name="T28" fmla="*/ 106 w 136"/>
              <a:gd name="T29" fmla="*/ 38 h 152"/>
              <a:gd name="T30" fmla="*/ 95 w 136"/>
              <a:gd name="T31" fmla="*/ 50 h 152"/>
              <a:gd name="T32" fmla="*/ 95 w 136"/>
              <a:gd name="T33" fmla="*/ 50 h 152"/>
              <a:gd name="T34" fmla="*/ 95 w 136"/>
              <a:gd name="T35" fmla="*/ 67 h 152"/>
              <a:gd name="T36" fmla="*/ 104 w 136"/>
              <a:gd name="T37" fmla="*/ 76 h 152"/>
              <a:gd name="T38" fmla="*/ 117 w 136"/>
              <a:gd name="T39" fmla="*/ 85 h 152"/>
              <a:gd name="T40" fmla="*/ 127 w 136"/>
              <a:gd name="T41" fmla="*/ 108 h 152"/>
              <a:gd name="T42" fmla="*/ 130 w 136"/>
              <a:gd name="T43" fmla="*/ 125 h 152"/>
              <a:gd name="T44" fmla="*/ 136 w 136"/>
              <a:gd name="T45" fmla="*/ 131 h 152"/>
              <a:gd name="T46" fmla="*/ 136 w 136"/>
              <a:gd name="T47" fmla="*/ 131 h 152"/>
              <a:gd name="T48" fmla="*/ 136 w 136"/>
              <a:gd name="T49" fmla="*/ 133 h 152"/>
              <a:gd name="T50" fmla="*/ 136 w 136"/>
              <a:gd name="T51" fmla="*/ 133 h 152"/>
              <a:gd name="T52" fmla="*/ 132 w 136"/>
              <a:gd name="T53" fmla="*/ 135 h 152"/>
              <a:gd name="T54" fmla="*/ 130 w 136"/>
              <a:gd name="T55" fmla="*/ 133 h 152"/>
              <a:gd name="T56" fmla="*/ 125 w 136"/>
              <a:gd name="T57" fmla="*/ 133 h 152"/>
              <a:gd name="T58" fmla="*/ 121 w 136"/>
              <a:gd name="T59" fmla="*/ 131 h 152"/>
              <a:gd name="T60" fmla="*/ 110 w 136"/>
              <a:gd name="T61" fmla="*/ 142 h 152"/>
              <a:gd name="T62" fmla="*/ 110 w 136"/>
              <a:gd name="T63" fmla="*/ 152 h 152"/>
              <a:gd name="T64" fmla="*/ 81 w 136"/>
              <a:gd name="T65" fmla="*/ 152 h 152"/>
              <a:gd name="T66" fmla="*/ 49 w 136"/>
              <a:gd name="T67" fmla="*/ 112 h 152"/>
              <a:gd name="T68" fmla="*/ 4 w 136"/>
              <a:gd name="T69" fmla="*/ 95 h 152"/>
              <a:gd name="T70" fmla="*/ 4 w 136"/>
              <a:gd name="T71" fmla="*/ 95 h 152"/>
              <a:gd name="T72" fmla="*/ 4 w 136"/>
              <a:gd name="T73" fmla="*/ 95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52">
                <a:moveTo>
                  <a:pt x="4" y="95"/>
                </a:moveTo>
                <a:lnTo>
                  <a:pt x="0" y="70"/>
                </a:lnTo>
                <a:lnTo>
                  <a:pt x="36" y="48"/>
                </a:lnTo>
                <a:lnTo>
                  <a:pt x="36" y="17"/>
                </a:lnTo>
                <a:lnTo>
                  <a:pt x="49" y="4"/>
                </a:lnTo>
                <a:lnTo>
                  <a:pt x="55" y="0"/>
                </a:lnTo>
                <a:lnTo>
                  <a:pt x="64" y="0"/>
                </a:lnTo>
                <a:lnTo>
                  <a:pt x="70" y="0"/>
                </a:lnTo>
                <a:lnTo>
                  <a:pt x="74" y="0"/>
                </a:lnTo>
                <a:lnTo>
                  <a:pt x="79" y="6"/>
                </a:lnTo>
                <a:lnTo>
                  <a:pt x="85" y="6"/>
                </a:lnTo>
                <a:lnTo>
                  <a:pt x="96" y="17"/>
                </a:lnTo>
                <a:lnTo>
                  <a:pt x="96" y="27"/>
                </a:lnTo>
                <a:lnTo>
                  <a:pt x="106" y="31"/>
                </a:lnTo>
                <a:lnTo>
                  <a:pt x="106" y="38"/>
                </a:lnTo>
                <a:lnTo>
                  <a:pt x="95" y="50"/>
                </a:lnTo>
                <a:lnTo>
                  <a:pt x="95" y="50"/>
                </a:lnTo>
                <a:lnTo>
                  <a:pt x="95" y="67"/>
                </a:lnTo>
                <a:lnTo>
                  <a:pt x="104" y="76"/>
                </a:lnTo>
                <a:lnTo>
                  <a:pt x="117" y="85"/>
                </a:lnTo>
                <a:lnTo>
                  <a:pt x="127" y="108"/>
                </a:lnTo>
                <a:lnTo>
                  <a:pt x="130" y="125"/>
                </a:lnTo>
                <a:lnTo>
                  <a:pt x="136" y="131"/>
                </a:lnTo>
                <a:lnTo>
                  <a:pt x="136" y="131"/>
                </a:lnTo>
                <a:lnTo>
                  <a:pt x="136" y="133"/>
                </a:lnTo>
                <a:lnTo>
                  <a:pt x="136" y="133"/>
                </a:lnTo>
                <a:lnTo>
                  <a:pt x="132" y="135"/>
                </a:lnTo>
                <a:lnTo>
                  <a:pt x="130" y="133"/>
                </a:lnTo>
                <a:lnTo>
                  <a:pt x="125" y="133"/>
                </a:lnTo>
                <a:lnTo>
                  <a:pt x="121" y="131"/>
                </a:lnTo>
                <a:lnTo>
                  <a:pt x="110" y="142"/>
                </a:lnTo>
                <a:lnTo>
                  <a:pt x="110" y="152"/>
                </a:lnTo>
                <a:lnTo>
                  <a:pt x="81" y="152"/>
                </a:lnTo>
                <a:lnTo>
                  <a:pt x="49" y="112"/>
                </a:lnTo>
                <a:lnTo>
                  <a:pt x="4" y="95"/>
                </a:lnTo>
                <a:lnTo>
                  <a:pt x="4" y="95"/>
                </a:lnTo>
                <a:lnTo>
                  <a:pt x="4" y="9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54" name="Freeform 152">
            <a:extLst>
              <a:ext uri="{FF2B5EF4-FFF2-40B4-BE49-F238E27FC236}">
                <a16:creationId xmlns:a16="http://schemas.microsoft.com/office/drawing/2014/main" id="{D825372F-1116-EA4F-8322-856619E6B07A}"/>
              </a:ext>
            </a:extLst>
          </p:cNvPr>
          <p:cNvSpPr>
            <a:spLocks/>
          </p:cNvSpPr>
          <p:nvPr userDrawn="1"/>
        </p:nvSpPr>
        <p:spPr bwMode="auto">
          <a:xfrm>
            <a:off x="2682727" y="3124968"/>
            <a:ext cx="253736" cy="241331"/>
          </a:xfrm>
          <a:custGeom>
            <a:avLst/>
            <a:gdLst>
              <a:gd name="T0" fmla="*/ 4 w 136"/>
              <a:gd name="T1" fmla="*/ 95 h 152"/>
              <a:gd name="T2" fmla="*/ 0 w 136"/>
              <a:gd name="T3" fmla="*/ 70 h 152"/>
              <a:gd name="T4" fmla="*/ 36 w 136"/>
              <a:gd name="T5" fmla="*/ 48 h 152"/>
              <a:gd name="T6" fmla="*/ 36 w 136"/>
              <a:gd name="T7" fmla="*/ 17 h 152"/>
              <a:gd name="T8" fmla="*/ 49 w 136"/>
              <a:gd name="T9" fmla="*/ 4 h 152"/>
              <a:gd name="T10" fmla="*/ 55 w 136"/>
              <a:gd name="T11" fmla="*/ 0 h 152"/>
              <a:gd name="T12" fmla="*/ 64 w 136"/>
              <a:gd name="T13" fmla="*/ 0 h 152"/>
              <a:gd name="T14" fmla="*/ 70 w 136"/>
              <a:gd name="T15" fmla="*/ 0 h 152"/>
              <a:gd name="T16" fmla="*/ 74 w 136"/>
              <a:gd name="T17" fmla="*/ 0 h 152"/>
              <a:gd name="T18" fmla="*/ 79 w 136"/>
              <a:gd name="T19" fmla="*/ 6 h 152"/>
              <a:gd name="T20" fmla="*/ 85 w 136"/>
              <a:gd name="T21" fmla="*/ 6 h 152"/>
              <a:gd name="T22" fmla="*/ 96 w 136"/>
              <a:gd name="T23" fmla="*/ 17 h 152"/>
              <a:gd name="T24" fmla="*/ 96 w 136"/>
              <a:gd name="T25" fmla="*/ 27 h 152"/>
              <a:gd name="T26" fmla="*/ 106 w 136"/>
              <a:gd name="T27" fmla="*/ 31 h 152"/>
              <a:gd name="T28" fmla="*/ 106 w 136"/>
              <a:gd name="T29" fmla="*/ 38 h 152"/>
              <a:gd name="T30" fmla="*/ 95 w 136"/>
              <a:gd name="T31" fmla="*/ 50 h 152"/>
              <a:gd name="T32" fmla="*/ 95 w 136"/>
              <a:gd name="T33" fmla="*/ 50 h 152"/>
              <a:gd name="T34" fmla="*/ 95 w 136"/>
              <a:gd name="T35" fmla="*/ 67 h 152"/>
              <a:gd name="T36" fmla="*/ 104 w 136"/>
              <a:gd name="T37" fmla="*/ 76 h 152"/>
              <a:gd name="T38" fmla="*/ 117 w 136"/>
              <a:gd name="T39" fmla="*/ 85 h 152"/>
              <a:gd name="T40" fmla="*/ 127 w 136"/>
              <a:gd name="T41" fmla="*/ 108 h 152"/>
              <a:gd name="T42" fmla="*/ 130 w 136"/>
              <a:gd name="T43" fmla="*/ 125 h 152"/>
              <a:gd name="T44" fmla="*/ 136 w 136"/>
              <a:gd name="T45" fmla="*/ 131 h 152"/>
              <a:gd name="T46" fmla="*/ 136 w 136"/>
              <a:gd name="T47" fmla="*/ 131 h 152"/>
              <a:gd name="T48" fmla="*/ 136 w 136"/>
              <a:gd name="T49" fmla="*/ 133 h 152"/>
              <a:gd name="T50" fmla="*/ 136 w 136"/>
              <a:gd name="T51" fmla="*/ 133 h 152"/>
              <a:gd name="T52" fmla="*/ 132 w 136"/>
              <a:gd name="T53" fmla="*/ 135 h 152"/>
              <a:gd name="T54" fmla="*/ 130 w 136"/>
              <a:gd name="T55" fmla="*/ 133 h 152"/>
              <a:gd name="T56" fmla="*/ 125 w 136"/>
              <a:gd name="T57" fmla="*/ 133 h 152"/>
              <a:gd name="T58" fmla="*/ 121 w 136"/>
              <a:gd name="T59" fmla="*/ 131 h 152"/>
              <a:gd name="T60" fmla="*/ 110 w 136"/>
              <a:gd name="T61" fmla="*/ 142 h 152"/>
              <a:gd name="T62" fmla="*/ 110 w 136"/>
              <a:gd name="T63" fmla="*/ 152 h 152"/>
              <a:gd name="T64" fmla="*/ 81 w 136"/>
              <a:gd name="T65" fmla="*/ 152 h 152"/>
              <a:gd name="T66" fmla="*/ 49 w 136"/>
              <a:gd name="T67" fmla="*/ 112 h 152"/>
              <a:gd name="T68" fmla="*/ 4 w 136"/>
              <a:gd name="T69" fmla="*/ 95 h 152"/>
              <a:gd name="T70" fmla="*/ 4 w 136"/>
              <a:gd name="T71" fmla="*/ 95 h 152"/>
              <a:gd name="T72" fmla="*/ 4 w 136"/>
              <a:gd name="T73" fmla="*/ 95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" h="152">
                <a:moveTo>
                  <a:pt x="4" y="95"/>
                </a:moveTo>
                <a:lnTo>
                  <a:pt x="0" y="70"/>
                </a:lnTo>
                <a:lnTo>
                  <a:pt x="36" y="48"/>
                </a:lnTo>
                <a:lnTo>
                  <a:pt x="36" y="17"/>
                </a:lnTo>
                <a:lnTo>
                  <a:pt x="49" y="4"/>
                </a:lnTo>
                <a:lnTo>
                  <a:pt x="55" y="0"/>
                </a:lnTo>
                <a:lnTo>
                  <a:pt x="64" y="0"/>
                </a:lnTo>
                <a:lnTo>
                  <a:pt x="70" y="0"/>
                </a:lnTo>
                <a:lnTo>
                  <a:pt x="74" y="0"/>
                </a:lnTo>
                <a:lnTo>
                  <a:pt x="79" y="6"/>
                </a:lnTo>
                <a:lnTo>
                  <a:pt x="85" y="6"/>
                </a:lnTo>
                <a:lnTo>
                  <a:pt x="96" y="17"/>
                </a:lnTo>
                <a:lnTo>
                  <a:pt x="96" y="27"/>
                </a:lnTo>
                <a:lnTo>
                  <a:pt x="106" y="31"/>
                </a:lnTo>
                <a:lnTo>
                  <a:pt x="106" y="38"/>
                </a:lnTo>
                <a:lnTo>
                  <a:pt x="95" y="50"/>
                </a:lnTo>
                <a:lnTo>
                  <a:pt x="95" y="50"/>
                </a:lnTo>
                <a:lnTo>
                  <a:pt x="95" y="67"/>
                </a:lnTo>
                <a:lnTo>
                  <a:pt x="104" y="76"/>
                </a:lnTo>
                <a:lnTo>
                  <a:pt x="117" y="85"/>
                </a:lnTo>
                <a:lnTo>
                  <a:pt x="127" y="108"/>
                </a:lnTo>
                <a:lnTo>
                  <a:pt x="130" y="125"/>
                </a:lnTo>
                <a:lnTo>
                  <a:pt x="136" y="131"/>
                </a:lnTo>
                <a:lnTo>
                  <a:pt x="136" y="131"/>
                </a:lnTo>
                <a:lnTo>
                  <a:pt x="136" y="133"/>
                </a:lnTo>
                <a:lnTo>
                  <a:pt x="136" y="133"/>
                </a:lnTo>
                <a:lnTo>
                  <a:pt x="132" y="135"/>
                </a:lnTo>
                <a:lnTo>
                  <a:pt x="130" y="133"/>
                </a:lnTo>
                <a:lnTo>
                  <a:pt x="125" y="133"/>
                </a:lnTo>
                <a:lnTo>
                  <a:pt x="121" y="131"/>
                </a:lnTo>
                <a:lnTo>
                  <a:pt x="110" y="142"/>
                </a:lnTo>
                <a:lnTo>
                  <a:pt x="110" y="152"/>
                </a:lnTo>
                <a:lnTo>
                  <a:pt x="81" y="152"/>
                </a:lnTo>
                <a:lnTo>
                  <a:pt x="49" y="112"/>
                </a:lnTo>
                <a:lnTo>
                  <a:pt x="4" y="95"/>
                </a:lnTo>
                <a:lnTo>
                  <a:pt x="4" y="95"/>
                </a:lnTo>
                <a:lnTo>
                  <a:pt x="4" y="9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55" name="Freeform 153">
            <a:extLst>
              <a:ext uri="{FF2B5EF4-FFF2-40B4-BE49-F238E27FC236}">
                <a16:creationId xmlns:a16="http://schemas.microsoft.com/office/drawing/2014/main" id="{51C1BE62-C522-EC42-8D12-931E6A5356B4}"/>
              </a:ext>
            </a:extLst>
          </p:cNvPr>
          <p:cNvSpPr>
            <a:spLocks/>
          </p:cNvSpPr>
          <p:nvPr userDrawn="1"/>
        </p:nvSpPr>
        <p:spPr bwMode="auto">
          <a:xfrm>
            <a:off x="3022286" y="3447270"/>
            <a:ext cx="222019" cy="255619"/>
          </a:xfrm>
          <a:custGeom>
            <a:avLst/>
            <a:gdLst>
              <a:gd name="T0" fmla="*/ 35 w 119"/>
              <a:gd name="T1" fmla="*/ 153 h 161"/>
              <a:gd name="T2" fmla="*/ 18 w 119"/>
              <a:gd name="T3" fmla="*/ 161 h 161"/>
              <a:gd name="T4" fmla="*/ 5 w 119"/>
              <a:gd name="T5" fmla="*/ 121 h 161"/>
              <a:gd name="T6" fmla="*/ 18 w 119"/>
              <a:gd name="T7" fmla="*/ 117 h 161"/>
              <a:gd name="T8" fmla="*/ 51 w 119"/>
              <a:gd name="T9" fmla="*/ 98 h 161"/>
              <a:gd name="T10" fmla="*/ 52 w 119"/>
              <a:gd name="T11" fmla="*/ 58 h 161"/>
              <a:gd name="T12" fmla="*/ 35 w 119"/>
              <a:gd name="T13" fmla="*/ 58 h 161"/>
              <a:gd name="T14" fmla="*/ 17 w 119"/>
              <a:gd name="T15" fmla="*/ 53 h 161"/>
              <a:gd name="T16" fmla="*/ 1 w 119"/>
              <a:gd name="T17" fmla="*/ 41 h 161"/>
              <a:gd name="T18" fmla="*/ 0 w 119"/>
              <a:gd name="T19" fmla="*/ 32 h 161"/>
              <a:gd name="T20" fmla="*/ 28 w 119"/>
              <a:gd name="T21" fmla="*/ 32 h 161"/>
              <a:gd name="T22" fmla="*/ 43 w 119"/>
              <a:gd name="T23" fmla="*/ 28 h 161"/>
              <a:gd name="T24" fmla="*/ 52 w 119"/>
              <a:gd name="T25" fmla="*/ 15 h 161"/>
              <a:gd name="T26" fmla="*/ 60 w 119"/>
              <a:gd name="T27" fmla="*/ 7 h 161"/>
              <a:gd name="T28" fmla="*/ 66 w 119"/>
              <a:gd name="T29" fmla="*/ 0 h 161"/>
              <a:gd name="T30" fmla="*/ 66 w 119"/>
              <a:gd name="T31" fmla="*/ 0 h 161"/>
              <a:gd name="T32" fmla="*/ 64 w 119"/>
              <a:gd name="T33" fmla="*/ 7 h 161"/>
              <a:gd name="T34" fmla="*/ 64 w 119"/>
              <a:gd name="T35" fmla="*/ 11 h 161"/>
              <a:gd name="T36" fmla="*/ 66 w 119"/>
              <a:gd name="T37" fmla="*/ 15 h 161"/>
              <a:gd name="T38" fmla="*/ 66 w 119"/>
              <a:gd name="T39" fmla="*/ 15 h 161"/>
              <a:gd name="T40" fmla="*/ 66 w 119"/>
              <a:gd name="T41" fmla="*/ 15 h 161"/>
              <a:gd name="T42" fmla="*/ 77 w 119"/>
              <a:gd name="T43" fmla="*/ 28 h 161"/>
              <a:gd name="T44" fmla="*/ 81 w 119"/>
              <a:gd name="T45" fmla="*/ 32 h 161"/>
              <a:gd name="T46" fmla="*/ 90 w 119"/>
              <a:gd name="T47" fmla="*/ 43 h 161"/>
              <a:gd name="T48" fmla="*/ 104 w 119"/>
              <a:gd name="T49" fmla="*/ 43 h 161"/>
              <a:gd name="T50" fmla="*/ 109 w 119"/>
              <a:gd name="T51" fmla="*/ 49 h 161"/>
              <a:gd name="T52" fmla="*/ 115 w 119"/>
              <a:gd name="T53" fmla="*/ 62 h 161"/>
              <a:gd name="T54" fmla="*/ 119 w 119"/>
              <a:gd name="T55" fmla="*/ 66 h 161"/>
              <a:gd name="T56" fmla="*/ 109 w 119"/>
              <a:gd name="T57" fmla="*/ 77 h 161"/>
              <a:gd name="T58" fmla="*/ 98 w 119"/>
              <a:gd name="T59" fmla="*/ 89 h 161"/>
              <a:gd name="T60" fmla="*/ 94 w 119"/>
              <a:gd name="T61" fmla="*/ 102 h 161"/>
              <a:gd name="T62" fmla="*/ 88 w 119"/>
              <a:gd name="T63" fmla="*/ 111 h 161"/>
              <a:gd name="T64" fmla="*/ 88 w 119"/>
              <a:gd name="T65" fmla="*/ 125 h 161"/>
              <a:gd name="T66" fmla="*/ 81 w 119"/>
              <a:gd name="T67" fmla="*/ 125 h 161"/>
              <a:gd name="T68" fmla="*/ 73 w 119"/>
              <a:gd name="T69" fmla="*/ 125 h 161"/>
              <a:gd name="T70" fmla="*/ 73 w 119"/>
              <a:gd name="T71" fmla="*/ 125 h 161"/>
              <a:gd name="T72" fmla="*/ 69 w 119"/>
              <a:gd name="T73" fmla="*/ 126 h 161"/>
              <a:gd name="T74" fmla="*/ 66 w 119"/>
              <a:gd name="T75" fmla="*/ 130 h 161"/>
              <a:gd name="T76" fmla="*/ 64 w 119"/>
              <a:gd name="T77" fmla="*/ 132 h 161"/>
              <a:gd name="T78" fmla="*/ 64 w 119"/>
              <a:gd name="T79" fmla="*/ 132 h 161"/>
              <a:gd name="T80" fmla="*/ 64 w 119"/>
              <a:gd name="T81" fmla="*/ 132 h 161"/>
              <a:gd name="T82" fmla="*/ 64 w 119"/>
              <a:gd name="T83" fmla="*/ 145 h 161"/>
              <a:gd name="T84" fmla="*/ 52 w 119"/>
              <a:gd name="T85" fmla="*/ 142 h 161"/>
              <a:gd name="T86" fmla="*/ 47 w 119"/>
              <a:gd name="T87" fmla="*/ 147 h 161"/>
              <a:gd name="T88" fmla="*/ 47 w 119"/>
              <a:gd name="T89" fmla="*/ 147 h 161"/>
              <a:gd name="T90" fmla="*/ 51 w 119"/>
              <a:gd name="T91" fmla="*/ 151 h 161"/>
              <a:gd name="T92" fmla="*/ 51 w 119"/>
              <a:gd name="T93" fmla="*/ 153 h 161"/>
              <a:gd name="T94" fmla="*/ 49 w 119"/>
              <a:gd name="T95" fmla="*/ 155 h 161"/>
              <a:gd name="T96" fmla="*/ 47 w 119"/>
              <a:gd name="T97" fmla="*/ 155 h 161"/>
              <a:gd name="T98" fmla="*/ 47 w 119"/>
              <a:gd name="T99" fmla="*/ 155 h 161"/>
              <a:gd name="T100" fmla="*/ 39 w 119"/>
              <a:gd name="T101" fmla="*/ 155 h 161"/>
              <a:gd name="T102" fmla="*/ 35 w 119"/>
              <a:gd name="T103" fmla="*/ 153 h 161"/>
              <a:gd name="T104" fmla="*/ 35 w 119"/>
              <a:gd name="T105" fmla="*/ 153 h 161"/>
              <a:gd name="T106" fmla="*/ 35 w 119"/>
              <a:gd name="T107" fmla="*/ 153 h 161"/>
              <a:gd name="T108" fmla="*/ 35 w 119"/>
              <a:gd name="T109" fmla="*/ 1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9" h="161">
                <a:moveTo>
                  <a:pt x="35" y="153"/>
                </a:moveTo>
                <a:lnTo>
                  <a:pt x="18" y="161"/>
                </a:lnTo>
                <a:lnTo>
                  <a:pt x="5" y="121"/>
                </a:lnTo>
                <a:lnTo>
                  <a:pt x="18" y="117"/>
                </a:lnTo>
                <a:lnTo>
                  <a:pt x="51" y="98"/>
                </a:lnTo>
                <a:lnTo>
                  <a:pt x="52" y="58"/>
                </a:lnTo>
                <a:lnTo>
                  <a:pt x="35" y="58"/>
                </a:lnTo>
                <a:lnTo>
                  <a:pt x="17" y="53"/>
                </a:lnTo>
                <a:lnTo>
                  <a:pt x="1" y="41"/>
                </a:lnTo>
                <a:lnTo>
                  <a:pt x="0" y="32"/>
                </a:lnTo>
                <a:lnTo>
                  <a:pt x="28" y="32"/>
                </a:lnTo>
                <a:lnTo>
                  <a:pt x="43" y="28"/>
                </a:lnTo>
                <a:lnTo>
                  <a:pt x="52" y="15"/>
                </a:lnTo>
                <a:lnTo>
                  <a:pt x="60" y="7"/>
                </a:lnTo>
                <a:lnTo>
                  <a:pt x="66" y="0"/>
                </a:lnTo>
                <a:lnTo>
                  <a:pt x="66" y="0"/>
                </a:lnTo>
                <a:lnTo>
                  <a:pt x="64" y="7"/>
                </a:lnTo>
                <a:lnTo>
                  <a:pt x="64" y="11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77" y="28"/>
                </a:lnTo>
                <a:lnTo>
                  <a:pt x="81" y="32"/>
                </a:lnTo>
                <a:lnTo>
                  <a:pt x="90" y="43"/>
                </a:lnTo>
                <a:lnTo>
                  <a:pt x="104" y="43"/>
                </a:lnTo>
                <a:lnTo>
                  <a:pt x="109" y="49"/>
                </a:lnTo>
                <a:lnTo>
                  <a:pt x="115" y="62"/>
                </a:lnTo>
                <a:lnTo>
                  <a:pt x="119" y="66"/>
                </a:lnTo>
                <a:lnTo>
                  <a:pt x="109" y="77"/>
                </a:lnTo>
                <a:lnTo>
                  <a:pt x="98" y="89"/>
                </a:lnTo>
                <a:lnTo>
                  <a:pt x="94" y="102"/>
                </a:lnTo>
                <a:lnTo>
                  <a:pt x="88" y="111"/>
                </a:lnTo>
                <a:lnTo>
                  <a:pt x="88" y="125"/>
                </a:lnTo>
                <a:lnTo>
                  <a:pt x="81" y="125"/>
                </a:lnTo>
                <a:lnTo>
                  <a:pt x="73" y="125"/>
                </a:lnTo>
                <a:lnTo>
                  <a:pt x="73" y="125"/>
                </a:lnTo>
                <a:lnTo>
                  <a:pt x="69" y="126"/>
                </a:lnTo>
                <a:lnTo>
                  <a:pt x="66" y="130"/>
                </a:lnTo>
                <a:lnTo>
                  <a:pt x="64" y="132"/>
                </a:lnTo>
                <a:lnTo>
                  <a:pt x="64" y="132"/>
                </a:lnTo>
                <a:lnTo>
                  <a:pt x="64" y="132"/>
                </a:lnTo>
                <a:lnTo>
                  <a:pt x="64" y="145"/>
                </a:lnTo>
                <a:lnTo>
                  <a:pt x="52" y="142"/>
                </a:lnTo>
                <a:lnTo>
                  <a:pt x="47" y="147"/>
                </a:lnTo>
                <a:lnTo>
                  <a:pt x="47" y="147"/>
                </a:lnTo>
                <a:lnTo>
                  <a:pt x="51" y="151"/>
                </a:lnTo>
                <a:lnTo>
                  <a:pt x="51" y="153"/>
                </a:lnTo>
                <a:lnTo>
                  <a:pt x="49" y="155"/>
                </a:lnTo>
                <a:lnTo>
                  <a:pt x="47" y="155"/>
                </a:lnTo>
                <a:lnTo>
                  <a:pt x="47" y="155"/>
                </a:lnTo>
                <a:lnTo>
                  <a:pt x="39" y="155"/>
                </a:lnTo>
                <a:lnTo>
                  <a:pt x="35" y="153"/>
                </a:lnTo>
                <a:lnTo>
                  <a:pt x="35" y="153"/>
                </a:lnTo>
                <a:lnTo>
                  <a:pt x="35" y="153"/>
                </a:lnTo>
                <a:lnTo>
                  <a:pt x="35" y="1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56" name="Freeform 154">
            <a:extLst>
              <a:ext uri="{FF2B5EF4-FFF2-40B4-BE49-F238E27FC236}">
                <a16:creationId xmlns:a16="http://schemas.microsoft.com/office/drawing/2014/main" id="{C03BDA0B-54E7-8C41-929D-A8232D6A177F}"/>
              </a:ext>
            </a:extLst>
          </p:cNvPr>
          <p:cNvSpPr>
            <a:spLocks/>
          </p:cNvSpPr>
          <p:nvPr userDrawn="1"/>
        </p:nvSpPr>
        <p:spPr bwMode="auto">
          <a:xfrm>
            <a:off x="3022286" y="3447270"/>
            <a:ext cx="222019" cy="255619"/>
          </a:xfrm>
          <a:custGeom>
            <a:avLst/>
            <a:gdLst>
              <a:gd name="T0" fmla="*/ 35 w 119"/>
              <a:gd name="T1" fmla="*/ 153 h 161"/>
              <a:gd name="T2" fmla="*/ 18 w 119"/>
              <a:gd name="T3" fmla="*/ 161 h 161"/>
              <a:gd name="T4" fmla="*/ 5 w 119"/>
              <a:gd name="T5" fmla="*/ 121 h 161"/>
              <a:gd name="T6" fmla="*/ 18 w 119"/>
              <a:gd name="T7" fmla="*/ 117 h 161"/>
              <a:gd name="T8" fmla="*/ 51 w 119"/>
              <a:gd name="T9" fmla="*/ 98 h 161"/>
              <a:gd name="T10" fmla="*/ 52 w 119"/>
              <a:gd name="T11" fmla="*/ 58 h 161"/>
              <a:gd name="T12" fmla="*/ 35 w 119"/>
              <a:gd name="T13" fmla="*/ 58 h 161"/>
              <a:gd name="T14" fmla="*/ 17 w 119"/>
              <a:gd name="T15" fmla="*/ 53 h 161"/>
              <a:gd name="T16" fmla="*/ 1 w 119"/>
              <a:gd name="T17" fmla="*/ 41 h 161"/>
              <a:gd name="T18" fmla="*/ 0 w 119"/>
              <a:gd name="T19" fmla="*/ 32 h 161"/>
              <a:gd name="T20" fmla="*/ 28 w 119"/>
              <a:gd name="T21" fmla="*/ 32 h 161"/>
              <a:gd name="T22" fmla="*/ 43 w 119"/>
              <a:gd name="T23" fmla="*/ 28 h 161"/>
              <a:gd name="T24" fmla="*/ 52 w 119"/>
              <a:gd name="T25" fmla="*/ 15 h 161"/>
              <a:gd name="T26" fmla="*/ 60 w 119"/>
              <a:gd name="T27" fmla="*/ 7 h 161"/>
              <a:gd name="T28" fmla="*/ 66 w 119"/>
              <a:gd name="T29" fmla="*/ 0 h 161"/>
              <a:gd name="T30" fmla="*/ 66 w 119"/>
              <a:gd name="T31" fmla="*/ 0 h 161"/>
              <a:gd name="T32" fmla="*/ 64 w 119"/>
              <a:gd name="T33" fmla="*/ 7 h 161"/>
              <a:gd name="T34" fmla="*/ 64 w 119"/>
              <a:gd name="T35" fmla="*/ 11 h 161"/>
              <a:gd name="T36" fmla="*/ 66 w 119"/>
              <a:gd name="T37" fmla="*/ 15 h 161"/>
              <a:gd name="T38" fmla="*/ 66 w 119"/>
              <a:gd name="T39" fmla="*/ 15 h 161"/>
              <a:gd name="T40" fmla="*/ 66 w 119"/>
              <a:gd name="T41" fmla="*/ 15 h 161"/>
              <a:gd name="T42" fmla="*/ 77 w 119"/>
              <a:gd name="T43" fmla="*/ 28 h 161"/>
              <a:gd name="T44" fmla="*/ 81 w 119"/>
              <a:gd name="T45" fmla="*/ 32 h 161"/>
              <a:gd name="T46" fmla="*/ 90 w 119"/>
              <a:gd name="T47" fmla="*/ 43 h 161"/>
              <a:gd name="T48" fmla="*/ 104 w 119"/>
              <a:gd name="T49" fmla="*/ 43 h 161"/>
              <a:gd name="T50" fmla="*/ 109 w 119"/>
              <a:gd name="T51" fmla="*/ 49 h 161"/>
              <a:gd name="T52" fmla="*/ 115 w 119"/>
              <a:gd name="T53" fmla="*/ 62 h 161"/>
              <a:gd name="T54" fmla="*/ 119 w 119"/>
              <a:gd name="T55" fmla="*/ 66 h 161"/>
              <a:gd name="T56" fmla="*/ 109 w 119"/>
              <a:gd name="T57" fmla="*/ 77 h 161"/>
              <a:gd name="T58" fmla="*/ 98 w 119"/>
              <a:gd name="T59" fmla="*/ 89 h 161"/>
              <a:gd name="T60" fmla="*/ 94 w 119"/>
              <a:gd name="T61" fmla="*/ 102 h 161"/>
              <a:gd name="T62" fmla="*/ 88 w 119"/>
              <a:gd name="T63" fmla="*/ 111 h 161"/>
              <a:gd name="T64" fmla="*/ 88 w 119"/>
              <a:gd name="T65" fmla="*/ 125 h 161"/>
              <a:gd name="T66" fmla="*/ 81 w 119"/>
              <a:gd name="T67" fmla="*/ 125 h 161"/>
              <a:gd name="T68" fmla="*/ 73 w 119"/>
              <a:gd name="T69" fmla="*/ 125 h 161"/>
              <a:gd name="T70" fmla="*/ 73 w 119"/>
              <a:gd name="T71" fmla="*/ 125 h 161"/>
              <a:gd name="T72" fmla="*/ 69 w 119"/>
              <a:gd name="T73" fmla="*/ 126 h 161"/>
              <a:gd name="T74" fmla="*/ 66 w 119"/>
              <a:gd name="T75" fmla="*/ 130 h 161"/>
              <a:gd name="T76" fmla="*/ 64 w 119"/>
              <a:gd name="T77" fmla="*/ 132 h 161"/>
              <a:gd name="T78" fmla="*/ 64 w 119"/>
              <a:gd name="T79" fmla="*/ 132 h 161"/>
              <a:gd name="T80" fmla="*/ 64 w 119"/>
              <a:gd name="T81" fmla="*/ 132 h 161"/>
              <a:gd name="T82" fmla="*/ 64 w 119"/>
              <a:gd name="T83" fmla="*/ 145 h 161"/>
              <a:gd name="T84" fmla="*/ 52 w 119"/>
              <a:gd name="T85" fmla="*/ 142 h 161"/>
              <a:gd name="T86" fmla="*/ 47 w 119"/>
              <a:gd name="T87" fmla="*/ 147 h 161"/>
              <a:gd name="T88" fmla="*/ 47 w 119"/>
              <a:gd name="T89" fmla="*/ 147 h 161"/>
              <a:gd name="T90" fmla="*/ 51 w 119"/>
              <a:gd name="T91" fmla="*/ 151 h 161"/>
              <a:gd name="T92" fmla="*/ 51 w 119"/>
              <a:gd name="T93" fmla="*/ 153 h 161"/>
              <a:gd name="T94" fmla="*/ 49 w 119"/>
              <a:gd name="T95" fmla="*/ 155 h 161"/>
              <a:gd name="T96" fmla="*/ 47 w 119"/>
              <a:gd name="T97" fmla="*/ 155 h 161"/>
              <a:gd name="T98" fmla="*/ 47 w 119"/>
              <a:gd name="T99" fmla="*/ 155 h 161"/>
              <a:gd name="T100" fmla="*/ 39 w 119"/>
              <a:gd name="T101" fmla="*/ 155 h 161"/>
              <a:gd name="T102" fmla="*/ 35 w 119"/>
              <a:gd name="T103" fmla="*/ 153 h 161"/>
              <a:gd name="T104" fmla="*/ 35 w 119"/>
              <a:gd name="T105" fmla="*/ 153 h 161"/>
              <a:gd name="T106" fmla="*/ 35 w 119"/>
              <a:gd name="T107" fmla="*/ 153 h 161"/>
              <a:gd name="T108" fmla="*/ 35 w 119"/>
              <a:gd name="T109" fmla="*/ 1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9" h="161">
                <a:moveTo>
                  <a:pt x="35" y="153"/>
                </a:moveTo>
                <a:lnTo>
                  <a:pt x="18" y="161"/>
                </a:lnTo>
                <a:lnTo>
                  <a:pt x="5" y="121"/>
                </a:lnTo>
                <a:lnTo>
                  <a:pt x="18" y="117"/>
                </a:lnTo>
                <a:lnTo>
                  <a:pt x="51" y="98"/>
                </a:lnTo>
                <a:lnTo>
                  <a:pt x="52" y="58"/>
                </a:lnTo>
                <a:lnTo>
                  <a:pt x="35" y="58"/>
                </a:lnTo>
                <a:lnTo>
                  <a:pt x="17" y="53"/>
                </a:lnTo>
                <a:lnTo>
                  <a:pt x="1" y="41"/>
                </a:lnTo>
                <a:lnTo>
                  <a:pt x="0" y="32"/>
                </a:lnTo>
                <a:lnTo>
                  <a:pt x="28" y="32"/>
                </a:lnTo>
                <a:lnTo>
                  <a:pt x="43" y="28"/>
                </a:lnTo>
                <a:lnTo>
                  <a:pt x="52" y="15"/>
                </a:lnTo>
                <a:lnTo>
                  <a:pt x="60" y="7"/>
                </a:lnTo>
                <a:lnTo>
                  <a:pt x="66" y="0"/>
                </a:lnTo>
                <a:lnTo>
                  <a:pt x="66" y="0"/>
                </a:lnTo>
                <a:lnTo>
                  <a:pt x="64" y="7"/>
                </a:lnTo>
                <a:lnTo>
                  <a:pt x="64" y="11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77" y="28"/>
                </a:lnTo>
                <a:lnTo>
                  <a:pt x="81" y="32"/>
                </a:lnTo>
                <a:lnTo>
                  <a:pt x="90" y="43"/>
                </a:lnTo>
                <a:lnTo>
                  <a:pt x="104" y="43"/>
                </a:lnTo>
                <a:lnTo>
                  <a:pt x="109" y="49"/>
                </a:lnTo>
                <a:lnTo>
                  <a:pt x="115" y="62"/>
                </a:lnTo>
                <a:lnTo>
                  <a:pt x="119" y="66"/>
                </a:lnTo>
                <a:lnTo>
                  <a:pt x="109" y="77"/>
                </a:lnTo>
                <a:lnTo>
                  <a:pt x="98" y="89"/>
                </a:lnTo>
                <a:lnTo>
                  <a:pt x="94" y="102"/>
                </a:lnTo>
                <a:lnTo>
                  <a:pt x="88" y="111"/>
                </a:lnTo>
                <a:lnTo>
                  <a:pt x="88" y="125"/>
                </a:lnTo>
                <a:lnTo>
                  <a:pt x="81" y="125"/>
                </a:lnTo>
                <a:lnTo>
                  <a:pt x="73" y="125"/>
                </a:lnTo>
                <a:lnTo>
                  <a:pt x="73" y="125"/>
                </a:lnTo>
                <a:lnTo>
                  <a:pt x="69" y="126"/>
                </a:lnTo>
                <a:lnTo>
                  <a:pt x="66" y="130"/>
                </a:lnTo>
                <a:lnTo>
                  <a:pt x="64" y="132"/>
                </a:lnTo>
                <a:lnTo>
                  <a:pt x="64" y="132"/>
                </a:lnTo>
                <a:lnTo>
                  <a:pt x="64" y="132"/>
                </a:lnTo>
                <a:lnTo>
                  <a:pt x="64" y="145"/>
                </a:lnTo>
                <a:lnTo>
                  <a:pt x="52" y="142"/>
                </a:lnTo>
                <a:lnTo>
                  <a:pt x="47" y="147"/>
                </a:lnTo>
                <a:lnTo>
                  <a:pt x="47" y="147"/>
                </a:lnTo>
                <a:lnTo>
                  <a:pt x="51" y="151"/>
                </a:lnTo>
                <a:lnTo>
                  <a:pt x="51" y="153"/>
                </a:lnTo>
                <a:lnTo>
                  <a:pt x="49" y="155"/>
                </a:lnTo>
                <a:lnTo>
                  <a:pt x="47" y="155"/>
                </a:lnTo>
                <a:lnTo>
                  <a:pt x="47" y="155"/>
                </a:lnTo>
                <a:lnTo>
                  <a:pt x="39" y="155"/>
                </a:lnTo>
                <a:lnTo>
                  <a:pt x="35" y="153"/>
                </a:lnTo>
                <a:lnTo>
                  <a:pt x="35" y="153"/>
                </a:lnTo>
                <a:lnTo>
                  <a:pt x="35" y="153"/>
                </a:lnTo>
                <a:lnTo>
                  <a:pt x="35" y="1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57" name="Freeform 155">
            <a:extLst>
              <a:ext uri="{FF2B5EF4-FFF2-40B4-BE49-F238E27FC236}">
                <a16:creationId xmlns:a16="http://schemas.microsoft.com/office/drawing/2014/main" id="{473799EF-F0A5-FC48-8166-7ADFDCDEF59E}"/>
              </a:ext>
            </a:extLst>
          </p:cNvPr>
          <p:cNvSpPr>
            <a:spLocks/>
          </p:cNvSpPr>
          <p:nvPr userDrawn="1"/>
        </p:nvSpPr>
        <p:spPr bwMode="auto">
          <a:xfrm>
            <a:off x="2891689" y="3332958"/>
            <a:ext cx="37315" cy="38105"/>
          </a:xfrm>
          <a:custGeom>
            <a:avLst/>
            <a:gdLst>
              <a:gd name="T0" fmla="*/ 0 w 20"/>
              <a:gd name="T1" fmla="*/ 21 h 24"/>
              <a:gd name="T2" fmla="*/ 0 w 20"/>
              <a:gd name="T3" fmla="*/ 11 h 24"/>
              <a:gd name="T4" fmla="*/ 9 w 20"/>
              <a:gd name="T5" fmla="*/ 0 h 24"/>
              <a:gd name="T6" fmla="*/ 20 w 20"/>
              <a:gd name="T7" fmla="*/ 4 h 24"/>
              <a:gd name="T8" fmla="*/ 17 w 20"/>
              <a:gd name="T9" fmla="*/ 24 h 24"/>
              <a:gd name="T10" fmla="*/ 11 w 20"/>
              <a:gd name="T11" fmla="*/ 19 h 24"/>
              <a:gd name="T12" fmla="*/ 0 w 20"/>
              <a:gd name="T13" fmla="*/ 21 h 24"/>
              <a:gd name="T14" fmla="*/ 0 w 20"/>
              <a:gd name="T15" fmla="*/ 21 h 24"/>
              <a:gd name="T16" fmla="*/ 0 w 20"/>
              <a:gd name="T17" fmla="*/ 2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4">
                <a:moveTo>
                  <a:pt x="0" y="21"/>
                </a:moveTo>
                <a:lnTo>
                  <a:pt x="0" y="11"/>
                </a:lnTo>
                <a:lnTo>
                  <a:pt x="9" y="0"/>
                </a:lnTo>
                <a:lnTo>
                  <a:pt x="20" y="4"/>
                </a:lnTo>
                <a:lnTo>
                  <a:pt x="17" y="24"/>
                </a:lnTo>
                <a:lnTo>
                  <a:pt x="11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58" name="Freeform 156">
            <a:extLst>
              <a:ext uri="{FF2B5EF4-FFF2-40B4-BE49-F238E27FC236}">
                <a16:creationId xmlns:a16="http://schemas.microsoft.com/office/drawing/2014/main" id="{66E2C989-D6D8-8949-B288-996578B83037}"/>
              </a:ext>
            </a:extLst>
          </p:cNvPr>
          <p:cNvSpPr>
            <a:spLocks/>
          </p:cNvSpPr>
          <p:nvPr userDrawn="1"/>
        </p:nvSpPr>
        <p:spPr bwMode="auto">
          <a:xfrm>
            <a:off x="2891689" y="3332958"/>
            <a:ext cx="37315" cy="38105"/>
          </a:xfrm>
          <a:custGeom>
            <a:avLst/>
            <a:gdLst>
              <a:gd name="T0" fmla="*/ 0 w 20"/>
              <a:gd name="T1" fmla="*/ 21 h 24"/>
              <a:gd name="T2" fmla="*/ 0 w 20"/>
              <a:gd name="T3" fmla="*/ 11 h 24"/>
              <a:gd name="T4" fmla="*/ 9 w 20"/>
              <a:gd name="T5" fmla="*/ 0 h 24"/>
              <a:gd name="T6" fmla="*/ 20 w 20"/>
              <a:gd name="T7" fmla="*/ 4 h 24"/>
              <a:gd name="T8" fmla="*/ 17 w 20"/>
              <a:gd name="T9" fmla="*/ 24 h 24"/>
              <a:gd name="T10" fmla="*/ 11 w 20"/>
              <a:gd name="T11" fmla="*/ 19 h 24"/>
              <a:gd name="T12" fmla="*/ 0 w 20"/>
              <a:gd name="T13" fmla="*/ 21 h 24"/>
              <a:gd name="T14" fmla="*/ 0 w 20"/>
              <a:gd name="T15" fmla="*/ 21 h 24"/>
              <a:gd name="T16" fmla="*/ 0 w 20"/>
              <a:gd name="T17" fmla="*/ 2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4">
                <a:moveTo>
                  <a:pt x="0" y="21"/>
                </a:moveTo>
                <a:lnTo>
                  <a:pt x="0" y="11"/>
                </a:lnTo>
                <a:lnTo>
                  <a:pt x="9" y="0"/>
                </a:lnTo>
                <a:lnTo>
                  <a:pt x="20" y="4"/>
                </a:lnTo>
                <a:lnTo>
                  <a:pt x="17" y="24"/>
                </a:lnTo>
                <a:lnTo>
                  <a:pt x="11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59" name="Freeform 157">
            <a:extLst>
              <a:ext uri="{FF2B5EF4-FFF2-40B4-BE49-F238E27FC236}">
                <a16:creationId xmlns:a16="http://schemas.microsoft.com/office/drawing/2014/main" id="{1ADDC9F1-C25E-9B4E-A8CF-C330389AF4D7}"/>
              </a:ext>
            </a:extLst>
          </p:cNvPr>
          <p:cNvSpPr>
            <a:spLocks/>
          </p:cNvSpPr>
          <p:nvPr userDrawn="1"/>
        </p:nvSpPr>
        <p:spPr bwMode="auto">
          <a:xfrm>
            <a:off x="1919661" y="3245632"/>
            <a:ext cx="399259" cy="374696"/>
          </a:xfrm>
          <a:custGeom>
            <a:avLst/>
            <a:gdLst>
              <a:gd name="T0" fmla="*/ 190 w 214"/>
              <a:gd name="T1" fmla="*/ 11 h 236"/>
              <a:gd name="T2" fmla="*/ 199 w 214"/>
              <a:gd name="T3" fmla="*/ 23 h 236"/>
              <a:gd name="T4" fmla="*/ 210 w 214"/>
              <a:gd name="T5" fmla="*/ 55 h 236"/>
              <a:gd name="T6" fmla="*/ 214 w 214"/>
              <a:gd name="T7" fmla="*/ 193 h 236"/>
              <a:gd name="T8" fmla="*/ 197 w 214"/>
              <a:gd name="T9" fmla="*/ 229 h 236"/>
              <a:gd name="T10" fmla="*/ 93 w 214"/>
              <a:gd name="T11" fmla="*/ 172 h 236"/>
              <a:gd name="T12" fmla="*/ 59 w 214"/>
              <a:gd name="T13" fmla="*/ 176 h 236"/>
              <a:gd name="T14" fmla="*/ 38 w 214"/>
              <a:gd name="T15" fmla="*/ 170 h 236"/>
              <a:gd name="T16" fmla="*/ 14 w 214"/>
              <a:gd name="T17" fmla="*/ 153 h 236"/>
              <a:gd name="T18" fmla="*/ 0 w 214"/>
              <a:gd name="T19" fmla="*/ 127 h 236"/>
              <a:gd name="T20" fmla="*/ 6 w 214"/>
              <a:gd name="T21" fmla="*/ 102 h 236"/>
              <a:gd name="T22" fmla="*/ 8 w 214"/>
              <a:gd name="T23" fmla="*/ 66 h 236"/>
              <a:gd name="T24" fmla="*/ 2 w 214"/>
              <a:gd name="T25" fmla="*/ 59 h 236"/>
              <a:gd name="T26" fmla="*/ 12 w 214"/>
              <a:gd name="T27" fmla="*/ 49 h 236"/>
              <a:gd name="T28" fmla="*/ 12 w 214"/>
              <a:gd name="T29" fmla="*/ 30 h 236"/>
              <a:gd name="T30" fmla="*/ 27 w 214"/>
              <a:gd name="T31" fmla="*/ 17 h 236"/>
              <a:gd name="T32" fmla="*/ 33 w 214"/>
              <a:gd name="T33" fmla="*/ 0 h 236"/>
              <a:gd name="T34" fmla="*/ 42 w 214"/>
              <a:gd name="T35" fmla="*/ 4 h 236"/>
              <a:gd name="T36" fmla="*/ 53 w 214"/>
              <a:gd name="T37" fmla="*/ 4 h 236"/>
              <a:gd name="T38" fmla="*/ 61 w 214"/>
              <a:gd name="T39" fmla="*/ 4 h 236"/>
              <a:gd name="T40" fmla="*/ 65 w 214"/>
              <a:gd name="T41" fmla="*/ 8 h 236"/>
              <a:gd name="T42" fmla="*/ 69 w 214"/>
              <a:gd name="T43" fmla="*/ 11 h 236"/>
              <a:gd name="T44" fmla="*/ 70 w 214"/>
              <a:gd name="T45" fmla="*/ 15 h 236"/>
              <a:gd name="T46" fmla="*/ 80 w 214"/>
              <a:gd name="T47" fmla="*/ 21 h 236"/>
              <a:gd name="T48" fmla="*/ 82 w 214"/>
              <a:gd name="T49" fmla="*/ 21 h 236"/>
              <a:gd name="T50" fmla="*/ 89 w 214"/>
              <a:gd name="T51" fmla="*/ 32 h 236"/>
              <a:gd name="T52" fmla="*/ 93 w 214"/>
              <a:gd name="T53" fmla="*/ 34 h 236"/>
              <a:gd name="T54" fmla="*/ 101 w 214"/>
              <a:gd name="T55" fmla="*/ 36 h 236"/>
              <a:gd name="T56" fmla="*/ 106 w 214"/>
              <a:gd name="T57" fmla="*/ 38 h 236"/>
              <a:gd name="T58" fmla="*/ 120 w 214"/>
              <a:gd name="T59" fmla="*/ 49 h 236"/>
              <a:gd name="T60" fmla="*/ 125 w 214"/>
              <a:gd name="T61" fmla="*/ 51 h 236"/>
              <a:gd name="T62" fmla="*/ 137 w 214"/>
              <a:gd name="T63" fmla="*/ 53 h 236"/>
              <a:gd name="T64" fmla="*/ 142 w 214"/>
              <a:gd name="T65" fmla="*/ 49 h 236"/>
              <a:gd name="T66" fmla="*/ 146 w 214"/>
              <a:gd name="T67" fmla="*/ 45 h 236"/>
              <a:gd name="T68" fmla="*/ 148 w 214"/>
              <a:gd name="T69" fmla="*/ 36 h 236"/>
              <a:gd name="T70" fmla="*/ 146 w 214"/>
              <a:gd name="T71" fmla="*/ 28 h 236"/>
              <a:gd name="T72" fmla="*/ 144 w 214"/>
              <a:gd name="T73" fmla="*/ 19 h 236"/>
              <a:gd name="T74" fmla="*/ 148 w 214"/>
              <a:gd name="T75" fmla="*/ 11 h 236"/>
              <a:gd name="T76" fmla="*/ 150 w 214"/>
              <a:gd name="T77" fmla="*/ 9 h 236"/>
              <a:gd name="T78" fmla="*/ 163 w 214"/>
              <a:gd name="T79" fmla="*/ 6 h 236"/>
              <a:gd name="T80" fmla="*/ 169 w 214"/>
              <a:gd name="T81" fmla="*/ 4 h 236"/>
              <a:gd name="T82" fmla="*/ 176 w 214"/>
              <a:gd name="T83" fmla="*/ 6 h 236"/>
              <a:gd name="T84" fmla="*/ 182 w 214"/>
              <a:gd name="T85" fmla="*/ 8 h 236"/>
              <a:gd name="T86" fmla="*/ 182 w 214"/>
              <a:gd name="T87" fmla="*/ 8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4" h="236">
                <a:moveTo>
                  <a:pt x="182" y="8"/>
                </a:moveTo>
                <a:lnTo>
                  <a:pt x="190" y="11"/>
                </a:lnTo>
                <a:lnTo>
                  <a:pt x="191" y="17"/>
                </a:lnTo>
                <a:lnTo>
                  <a:pt x="199" y="23"/>
                </a:lnTo>
                <a:lnTo>
                  <a:pt x="210" y="21"/>
                </a:lnTo>
                <a:lnTo>
                  <a:pt x="210" y="55"/>
                </a:lnTo>
                <a:lnTo>
                  <a:pt x="214" y="66"/>
                </a:lnTo>
                <a:lnTo>
                  <a:pt x="214" y="193"/>
                </a:lnTo>
                <a:lnTo>
                  <a:pt x="214" y="229"/>
                </a:lnTo>
                <a:lnTo>
                  <a:pt x="197" y="229"/>
                </a:lnTo>
                <a:lnTo>
                  <a:pt x="197" y="236"/>
                </a:lnTo>
                <a:lnTo>
                  <a:pt x="93" y="172"/>
                </a:lnTo>
                <a:lnTo>
                  <a:pt x="69" y="185"/>
                </a:lnTo>
                <a:lnTo>
                  <a:pt x="59" y="176"/>
                </a:lnTo>
                <a:lnTo>
                  <a:pt x="38" y="170"/>
                </a:lnTo>
                <a:lnTo>
                  <a:pt x="38" y="170"/>
                </a:lnTo>
                <a:lnTo>
                  <a:pt x="27" y="159"/>
                </a:lnTo>
                <a:lnTo>
                  <a:pt x="14" y="153"/>
                </a:lnTo>
                <a:lnTo>
                  <a:pt x="10" y="138"/>
                </a:lnTo>
                <a:lnTo>
                  <a:pt x="0" y="127"/>
                </a:lnTo>
                <a:lnTo>
                  <a:pt x="10" y="117"/>
                </a:lnTo>
                <a:lnTo>
                  <a:pt x="6" y="102"/>
                </a:lnTo>
                <a:lnTo>
                  <a:pt x="12" y="96"/>
                </a:lnTo>
                <a:lnTo>
                  <a:pt x="8" y="66"/>
                </a:lnTo>
                <a:lnTo>
                  <a:pt x="2" y="59"/>
                </a:lnTo>
                <a:lnTo>
                  <a:pt x="2" y="59"/>
                </a:lnTo>
                <a:lnTo>
                  <a:pt x="2" y="49"/>
                </a:lnTo>
                <a:lnTo>
                  <a:pt x="12" y="49"/>
                </a:lnTo>
                <a:lnTo>
                  <a:pt x="17" y="42"/>
                </a:lnTo>
                <a:lnTo>
                  <a:pt x="12" y="30"/>
                </a:lnTo>
                <a:lnTo>
                  <a:pt x="12" y="30"/>
                </a:lnTo>
                <a:lnTo>
                  <a:pt x="27" y="17"/>
                </a:lnTo>
                <a:lnTo>
                  <a:pt x="33" y="15"/>
                </a:lnTo>
                <a:lnTo>
                  <a:pt x="33" y="0"/>
                </a:lnTo>
                <a:lnTo>
                  <a:pt x="42" y="4"/>
                </a:lnTo>
                <a:lnTo>
                  <a:pt x="42" y="4"/>
                </a:lnTo>
                <a:lnTo>
                  <a:pt x="53" y="4"/>
                </a:lnTo>
                <a:lnTo>
                  <a:pt x="53" y="4"/>
                </a:lnTo>
                <a:lnTo>
                  <a:pt x="57" y="4"/>
                </a:lnTo>
                <a:lnTo>
                  <a:pt x="61" y="4"/>
                </a:lnTo>
                <a:lnTo>
                  <a:pt x="61" y="4"/>
                </a:lnTo>
                <a:lnTo>
                  <a:pt x="65" y="8"/>
                </a:lnTo>
                <a:lnTo>
                  <a:pt x="65" y="9"/>
                </a:lnTo>
                <a:lnTo>
                  <a:pt x="69" y="11"/>
                </a:lnTo>
                <a:lnTo>
                  <a:pt x="70" y="15"/>
                </a:lnTo>
                <a:lnTo>
                  <a:pt x="70" y="15"/>
                </a:lnTo>
                <a:lnTo>
                  <a:pt x="76" y="17"/>
                </a:lnTo>
                <a:lnTo>
                  <a:pt x="80" y="21"/>
                </a:lnTo>
                <a:lnTo>
                  <a:pt x="82" y="21"/>
                </a:lnTo>
                <a:lnTo>
                  <a:pt x="82" y="21"/>
                </a:lnTo>
                <a:lnTo>
                  <a:pt x="86" y="27"/>
                </a:lnTo>
                <a:lnTo>
                  <a:pt x="89" y="32"/>
                </a:lnTo>
                <a:lnTo>
                  <a:pt x="89" y="32"/>
                </a:lnTo>
                <a:lnTo>
                  <a:pt x="93" y="34"/>
                </a:lnTo>
                <a:lnTo>
                  <a:pt x="95" y="34"/>
                </a:lnTo>
                <a:lnTo>
                  <a:pt x="101" y="36"/>
                </a:lnTo>
                <a:lnTo>
                  <a:pt x="101" y="36"/>
                </a:lnTo>
                <a:lnTo>
                  <a:pt x="106" y="38"/>
                </a:lnTo>
                <a:lnTo>
                  <a:pt x="110" y="42"/>
                </a:lnTo>
                <a:lnTo>
                  <a:pt x="120" y="49"/>
                </a:lnTo>
                <a:lnTo>
                  <a:pt x="120" y="49"/>
                </a:lnTo>
                <a:lnTo>
                  <a:pt x="125" y="51"/>
                </a:lnTo>
                <a:lnTo>
                  <a:pt x="131" y="53"/>
                </a:lnTo>
                <a:lnTo>
                  <a:pt x="137" y="53"/>
                </a:lnTo>
                <a:lnTo>
                  <a:pt x="142" y="49"/>
                </a:lnTo>
                <a:lnTo>
                  <a:pt x="142" y="49"/>
                </a:lnTo>
                <a:lnTo>
                  <a:pt x="144" y="47"/>
                </a:lnTo>
                <a:lnTo>
                  <a:pt x="146" y="45"/>
                </a:lnTo>
                <a:lnTo>
                  <a:pt x="146" y="42"/>
                </a:lnTo>
                <a:lnTo>
                  <a:pt x="148" y="36"/>
                </a:lnTo>
                <a:lnTo>
                  <a:pt x="148" y="36"/>
                </a:lnTo>
                <a:lnTo>
                  <a:pt x="146" y="28"/>
                </a:lnTo>
                <a:lnTo>
                  <a:pt x="144" y="21"/>
                </a:lnTo>
                <a:lnTo>
                  <a:pt x="144" y="19"/>
                </a:lnTo>
                <a:lnTo>
                  <a:pt x="146" y="15"/>
                </a:lnTo>
                <a:lnTo>
                  <a:pt x="148" y="11"/>
                </a:lnTo>
                <a:lnTo>
                  <a:pt x="150" y="9"/>
                </a:lnTo>
                <a:lnTo>
                  <a:pt x="150" y="9"/>
                </a:lnTo>
                <a:lnTo>
                  <a:pt x="157" y="8"/>
                </a:lnTo>
                <a:lnTo>
                  <a:pt x="163" y="6"/>
                </a:lnTo>
                <a:lnTo>
                  <a:pt x="163" y="6"/>
                </a:lnTo>
                <a:lnTo>
                  <a:pt x="169" y="4"/>
                </a:lnTo>
                <a:lnTo>
                  <a:pt x="173" y="4"/>
                </a:lnTo>
                <a:lnTo>
                  <a:pt x="176" y="6"/>
                </a:lnTo>
                <a:lnTo>
                  <a:pt x="182" y="8"/>
                </a:lnTo>
                <a:lnTo>
                  <a:pt x="182" y="8"/>
                </a:lnTo>
                <a:lnTo>
                  <a:pt x="182" y="8"/>
                </a:lnTo>
                <a:lnTo>
                  <a:pt x="182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60" name="Freeform 158">
            <a:extLst>
              <a:ext uri="{FF2B5EF4-FFF2-40B4-BE49-F238E27FC236}">
                <a16:creationId xmlns:a16="http://schemas.microsoft.com/office/drawing/2014/main" id="{DBD5CEA3-D159-324B-A680-DEA36E63A8E1}"/>
              </a:ext>
            </a:extLst>
          </p:cNvPr>
          <p:cNvSpPr>
            <a:spLocks/>
          </p:cNvSpPr>
          <p:nvPr userDrawn="1"/>
        </p:nvSpPr>
        <p:spPr bwMode="auto">
          <a:xfrm>
            <a:off x="1919661" y="3245632"/>
            <a:ext cx="399259" cy="374696"/>
          </a:xfrm>
          <a:custGeom>
            <a:avLst/>
            <a:gdLst>
              <a:gd name="T0" fmla="*/ 190 w 214"/>
              <a:gd name="T1" fmla="*/ 11 h 236"/>
              <a:gd name="T2" fmla="*/ 199 w 214"/>
              <a:gd name="T3" fmla="*/ 23 h 236"/>
              <a:gd name="T4" fmla="*/ 210 w 214"/>
              <a:gd name="T5" fmla="*/ 55 h 236"/>
              <a:gd name="T6" fmla="*/ 214 w 214"/>
              <a:gd name="T7" fmla="*/ 193 h 236"/>
              <a:gd name="T8" fmla="*/ 197 w 214"/>
              <a:gd name="T9" fmla="*/ 229 h 236"/>
              <a:gd name="T10" fmla="*/ 93 w 214"/>
              <a:gd name="T11" fmla="*/ 172 h 236"/>
              <a:gd name="T12" fmla="*/ 59 w 214"/>
              <a:gd name="T13" fmla="*/ 176 h 236"/>
              <a:gd name="T14" fmla="*/ 38 w 214"/>
              <a:gd name="T15" fmla="*/ 170 h 236"/>
              <a:gd name="T16" fmla="*/ 14 w 214"/>
              <a:gd name="T17" fmla="*/ 153 h 236"/>
              <a:gd name="T18" fmla="*/ 0 w 214"/>
              <a:gd name="T19" fmla="*/ 127 h 236"/>
              <a:gd name="T20" fmla="*/ 6 w 214"/>
              <a:gd name="T21" fmla="*/ 102 h 236"/>
              <a:gd name="T22" fmla="*/ 8 w 214"/>
              <a:gd name="T23" fmla="*/ 66 h 236"/>
              <a:gd name="T24" fmla="*/ 2 w 214"/>
              <a:gd name="T25" fmla="*/ 59 h 236"/>
              <a:gd name="T26" fmla="*/ 12 w 214"/>
              <a:gd name="T27" fmla="*/ 49 h 236"/>
              <a:gd name="T28" fmla="*/ 12 w 214"/>
              <a:gd name="T29" fmla="*/ 30 h 236"/>
              <a:gd name="T30" fmla="*/ 27 w 214"/>
              <a:gd name="T31" fmla="*/ 17 h 236"/>
              <a:gd name="T32" fmla="*/ 33 w 214"/>
              <a:gd name="T33" fmla="*/ 0 h 236"/>
              <a:gd name="T34" fmla="*/ 42 w 214"/>
              <a:gd name="T35" fmla="*/ 4 h 236"/>
              <a:gd name="T36" fmla="*/ 53 w 214"/>
              <a:gd name="T37" fmla="*/ 4 h 236"/>
              <a:gd name="T38" fmla="*/ 61 w 214"/>
              <a:gd name="T39" fmla="*/ 4 h 236"/>
              <a:gd name="T40" fmla="*/ 65 w 214"/>
              <a:gd name="T41" fmla="*/ 8 h 236"/>
              <a:gd name="T42" fmla="*/ 69 w 214"/>
              <a:gd name="T43" fmla="*/ 11 h 236"/>
              <a:gd name="T44" fmla="*/ 70 w 214"/>
              <a:gd name="T45" fmla="*/ 15 h 236"/>
              <a:gd name="T46" fmla="*/ 80 w 214"/>
              <a:gd name="T47" fmla="*/ 21 h 236"/>
              <a:gd name="T48" fmla="*/ 82 w 214"/>
              <a:gd name="T49" fmla="*/ 21 h 236"/>
              <a:gd name="T50" fmla="*/ 89 w 214"/>
              <a:gd name="T51" fmla="*/ 32 h 236"/>
              <a:gd name="T52" fmla="*/ 93 w 214"/>
              <a:gd name="T53" fmla="*/ 34 h 236"/>
              <a:gd name="T54" fmla="*/ 101 w 214"/>
              <a:gd name="T55" fmla="*/ 36 h 236"/>
              <a:gd name="T56" fmla="*/ 106 w 214"/>
              <a:gd name="T57" fmla="*/ 38 h 236"/>
              <a:gd name="T58" fmla="*/ 120 w 214"/>
              <a:gd name="T59" fmla="*/ 49 h 236"/>
              <a:gd name="T60" fmla="*/ 125 w 214"/>
              <a:gd name="T61" fmla="*/ 51 h 236"/>
              <a:gd name="T62" fmla="*/ 137 w 214"/>
              <a:gd name="T63" fmla="*/ 53 h 236"/>
              <a:gd name="T64" fmla="*/ 142 w 214"/>
              <a:gd name="T65" fmla="*/ 49 h 236"/>
              <a:gd name="T66" fmla="*/ 146 w 214"/>
              <a:gd name="T67" fmla="*/ 45 h 236"/>
              <a:gd name="T68" fmla="*/ 148 w 214"/>
              <a:gd name="T69" fmla="*/ 36 h 236"/>
              <a:gd name="T70" fmla="*/ 146 w 214"/>
              <a:gd name="T71" fmla="*/ 28 h 236"/>
              <a:gd name="T72" fmla="*/ 144 w 214"/>
              <a:gd name="T73" fmla="*/ 19 h 236"/>
              <a:gd name="T74" fmla="*/ 148 w 214"/>
              <a:gd name="T75" fmla="*/ 11 h 236"/>
              <a:gd name="T76" fmla="*/ 150 w 214"/>
              <a:gd name="T77" fmla="*/ 9 h 236"/>
              <a:gd name="T78" fmla="*/ 163 w 214"/>
              <a:gd name="T79" fmla="*/ 6 h 236"/>
              <a:gd name="T80" fmla="*/ 169 w 214"/>
              <a:gd name="T81" fmla="*/ 4 h 236"/>
              <a:gd name="T82" fmla="*/ 176 w 214"/>
              <a:gd name="T83" fmla="*/ 6 h 236"/>
              <a:gd name="T84" fmla="*/ 182 w 214"/>
              <a:gd name="T85" fmla="*/ 8 h 236"/>
              <a:gd name="T86" fmla="*/ 182 w 214"/>
              <a:gd name="T87" fmla="*/ 8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4" h="236">
                <a:moveTo>
                  <a:pt x="182" y="8"/>
                </a:moveTo>
                <a:lnTo>
                  <a:pt x="190" y="11"/>
                </a:lnTo>
                <a:lnTo>
                  <a:pt x="191" y="17"/>
                </a:lnTo>
                <a:lnTo>
                  <a:pt x="199" y="23"/>
                </a:lnTo>
                <a:lnTo>
                  <a:pt x="210" y="21"/>
                </a:lnTo>
                <a:lnTo>
                  <a:pt x="210" y="55"/>
                </a:lnTo>
                <a:lnTo>
                  <a:pt x="214" y="66"/>
                </a:lnTo>
                <a:lnTo>
                  <a:pt x="214" y="193"/>
                </a:lnTo>
                <a:lnTo>
                  <a:pt x="214" y="229"/>
                </a:lnTo>
                <a:lnTo>
                  <a:pt x="197" y="229"/>
                </a:lnTo>
                <a:lnTo>
                  <a:pt x="197" y="236"/>
                </a:lnTo>
                <a:lnTo>
                  <a:pt x="93" y="172"/>
                </a:lnTo>
                <a:lnTo>
                  <a:pt x="69" y="185"/>
                </a:lnTo>
                <a:lnTo>
                  <a:pt x="59" y="176"/>
                </a:lnTo>
                <a:lnTo>
                  <a:pt x="38" y="170"/>
                </a:lnTo>
                <a:lnTo>
                  <a:pt x="38" y="170"/>
                </a:lnTo>
                <a:lnTo>
                  <a:pt x="27" y="159"/>
                </a:lnTo>
                <a:lnTo>
                  <a:pt x="14" y="153"/>
                </a:lnTo>
                <a:lnTo>
                  <a:pt x="10" y="138"/>
                </a:lnTo>
                <a:lnTo>
                  <a:pt x="0" y="127"/>
                </a:lnTo>
                <a:lnTo>
                  <a:pt x="10" y="117"/>
                </a:lnTo>
                <a:lnTo>
                  <a:pt x="6" y="102"/>
                </a:lnTo>
                <a:lnTo>
                  <a:pt x="12" y="96"/>
                </a:lnTo>
                <a:lnTo>
                  <a:pt x="8" y="66"/>
                </a:lnTo>
                <a:lnTo>
                  <a:pt x="2" y="59"/>
                </a:lnTo>
                <a:lnTo>
                  <a:pt x="2" y="59"/>
                </a:lnTo>
                <a:lnTo>
                  <a:pt x="2" y="49"/>
                </a:lnTo>
                <a:lnTo>
                  <a:pt x="12" y="49"/>
                </a:lnTo>
                <a:lnTo>
                  <a:pt x="17" y="42"/>
                </a:lnTo>
                <a:lnTo>
                  <a:pt x="12" y="30"/>
                </a:lnTo>
                <a:lnTo>
                  <a:pt x="12" y="30"/>
                </a:lnTo>
                <a:lnTo>
                  <a:pt x="27" y="17"/>
                </a:lnTo>
                <a:lnTo>
                  <a:pt x="33" y="15"/>
                </a:lnTo>
                <a:lnTo>
                  <a:pt x="33" y="0"/>
                </a:lnTo>
                <a:lnTo>
                  <a:pt x="42" y="4"/>
                </a:lnTo>
                <a:lnTo>
                  <a:pt x="42" y="4"/>
                </a:lnTo>
                <a:lnTo>
                  <a:pt x="53" y="4"/>
                </a:lnTo>
                <a:lnTo>
                  <a:pt x="53" y="4"/>
                </a:lnTo>
                <a:lnTo>
                  <a:pt x="57" y="4"/>
                </a:lnTo>
                <a:lnTo>
                  <a:pt x="61" y="4"/>
                </a:lnTo>
                <a:lnTo>
                  <a:pt x="61" y="4"/>
                </a:lnTo>
                <a:lnTo>
                  <a:pt x="65" y="8"/>
                </a:lnTo>
                <a:lnTo>
                  <a:pt x="65" y="9"/>
                </a:lnTo>
                <a:lnTo>
                  <a:pt x="69" y="11"/>
                </a:lnTo>
                <a:lnTo>
                  <a:pt x="70" y="15"/>
                </a:lnTo>
                <a:lnTo>
                  <a:pt x="70" y="15"/>
                </a:lnTo>
                <a:lnTo>
                  <a:pt x="76" y="17"/>
                </a:lnTo>
                <a:lnTo>
                  <a:pt x="80" y="21"/>
                </a:lnTo>
                <a:lnTo>
                  <a:pt x="82" y="21"/>
                </a:lnTo>
                <a:lnTo>
                  <a:pt x="82" y="21"/>
                </a:lnTo>
                <a:lnTo>
                  <a:pt x="86" y="27"/>
                </a:lnTo>
                <a:lnTo>
                  <a:pt x="89" y="32"/>
                </a:lnTo>
                <a:lnTo>
                  <a:pt x="89" y="32"/>
                </a:lnTo>
                <a:lnTo>
                  <a:pt x="93" y="34"/>
                </a:lnTo>
                <a:lnTo>
                  <a:pt x="95" y="34"/>
                </a:lnTo>
                <a:lnTo>
                  <a:pt x="101" y="36"/>
                </a:lnTo>
                <a:lnTo>
                  <a:pt x="101" y="36"/>
                </a:lnTo>
                <a:lnTo>
                  <a:pt x="106" y="38"/>
                </a:lnTo>
                <a:lnTo>
                  <a:pt x="110" y="42"/>
                </a:lnTo>
                <a:lnTo>
                  <a:pt x="120" y="49"/>
                </a:lnTo>
                <a:lnTo>
                  <a:pt x="120" y="49"/>
                </a:lnTo>
                <a:lnTo>
                  <a:pt x="125" y="51"/>
                </a:lnTo>
                <a:lnTo>
                  <a:pt x="131" y="53"/>
                </a:lnTo>
                <a:lnTo>
                  <a:pt x="137" y="53"/>
                </a:lnTo>
                <a:lnTo>
                  <a:pt x="142" y="49"/>
                </a:lnTo>
                <a:lnTo>
                  <a:pt x="142" y="49"/>
                </a:lnTo>
                <a:lnTo>
                  <a:pt x="144" y="47"/>
                </a:lnTo>
                <a:lnTo>
                  <a:pt x="146" y="45"/>
                </a:lnTo>
                <a:lnTo>
                  <a:pt x="146" y="42"/>
                </a:lnTo>
                <a:lnTo>
                  <a:pt x="148" y="36"/>
                </a:lnTo>
                <a:lnTo>
                  <a:pt x="148" y="36"/>
                </a:lnTo>
                <a:lnTo>
                  <a:pt x="146" y="28"/>
                </a:lnTo>
                <a:lnTo>
                  <a:pt x="144" y="21"/>
                </a:lnTo>
                <a:lnTo>
                  <a:pt x="144" y="19"/>
                </a:lnTo>
                <a:lnTo>
                  <a:pt x="146" y="15"/>
                </a:lnTo>
                <a:lnTo>
                  <a:pt x="148" y="11"/>
                </a:lnTo>
                <a:lnTo>
                  <a:pt x="150" y="9"/>
                </a:lnTo>
                <a:lnTo>
                  <a:pt x="150" y="9"/>
                </a:lnTo>
                <a:lnTo>
                  <a:pt x="157" y="8"/>
                </a:lnTo>
                <a:lnTo>
                  <a:pt x="163" y="6"/>
                </a:lnTo>
                <a:lnTo>
                  <a:pt x="163" y="6"/>
                </a:lnTo>
                <a:lnTo>
                  <a:pt x="169" y="4"/>
                </a:lnTo>
                <a:lnTo>
                  <a:pt x="173" y="4"/>
                </a:lnTo>
                <a:lnTo>
                  <a:pt x="176" y="6"/>
                </a:lnTo>
                <a:lnTo>
                  <a:pt x="182" y="8"/>
                </a:lnTo>
                <a:lnTo>
                  <a:pt x="182" y="8"/>
                </a:lnTo>
                <a:lnTo>
                  <a:pt x="182" y="8"/>
                </a:lnTo>
                <a:lnTo>
                  <a:pt x="182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61" name="Freeform 159">
            <a:extLst>
              <a:ext uri="{FF2B5EF4-FFF2-40B4-BE49-F238E27FC236}">
                <a16:creationId xmlns:a16="http://schemas.microsoft.com/office/drawing/2014/main" id="{652990F0-9668-C549-B1A0-585F30ADBBBA}"/>
              </a:ext>
            </a:extLst>
          </p:cNvPr>
          <p:cNvSpPr>
            <a:spLocks/>
          </p:cNvSpPr>
          <p:nvPr userDrawn="1"/>
        </p:nvSpPr>
        <p:spPr bwMode="auto">
          <a:xfrm>
            <a:off x="2583849" y="3198003"/>
            <a:ext cx="39179" cy="47632"/>
          </a:xfrm>
          <a:custGeom>
            <a:avLst/>
            <a:gdLst>
              <a:gd name="T0" fmla="*/ 0 w 21"/>
              <a:gd name="T1" fmla="*/ 30 h 30"/>
              <a:gd name="T2" fmla="*/ 6 w 21"/>
              <a:gd name="T3" fmla="*/ 15 h 30"/>
              <a:gd name="T4" fmla="*/ 9 w 21"/>
              <a:gd name="T5" fmla="*/ 0 h 30"/>
              <a:gd name="T6" fmla="*/ 17 w 21"/>
              <a:gd name="T7" fmla="*/ 4 h 30"/>
              <a:gd name="T8" fmla="*/ 21 w 21"/>
              <a:gd name="T9" fmla="*/ 7 h 30"/>
              <a:gd name="T10" fmla="*/ 17 w 21"/>
              <a:gd name="T11" fmla="*/ 19 h 30"/>
              <a:gd name="T12" fmla="*/ 13 w 21"/>
              <a:gd name="T13" fmla="*/ 26 h 30"/>
              <a:gd name="T14" fmla="*/ 8 w 21"/>
              <a:gd name="T15" fmla="*/ 30 h 30"/>
              <a:gd name="T16" fmla="*/ 0 w 21"/>
              <a:gd name="T17" fmla="*/ 30 h 30"/>
              <a:gd name="T18" fmla="*/ 0 w 21"/>
              <a:gd name="T19" fmla="*/ 30 h 30"/>
              <a:gd name="T20" fmla="*/ 0 w 21"/>
              <a:gd name="T21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30">
                <a:moveTo>
                  <a:pt x="0" y="30"/>
                </a:moveTo>
                <a:lnTo>
                  <a:pt x="6" y="15"/>
                </a:lnTo>
                <a:lnTo>
                  <a:pt x="9" y="0"/>
                </a:lnTo>
                <a:lnTo>
                  <a:pt x="17" y="4"/>
                </a:lnTo>
                <a:lnTo>
                  <a:pt x="21" y="7"/>
                </a:lnTo>
                <a:lnTo>
                  <a:pt x="17" y="19"/>
                </a:lnTo>
                <a:lnTo>
                  <a:pt x="13" y="26"/>
                </a:lnTo>
                <a:lnTo>
                  <a:pt x="8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62" name="Freeform 160">
            <a:extLst>
              <a:ext uri="{FF2B5EF4-FFF2-40B4-BE49-F238E27FC236}">
                <a16:creationId xmlns:a16="http://schemas.microsoft.com/office/drawing/2014/main" id="{9B970F29-CBE0-9148-80F4-686244A39409}"/>
              </a:ext>
            </a:extLst>
          </p:cNvPr>
          <p:cNvSpPr>
            <a:spLocks/>
          </p:cNvSpPr>
          <p:nvPr userDrawn="1"/>
        </p:nvSpPr>
        <p:spPr bwMode="auto">
          <a:xfrm>
            <a:off x="2583849" y="3198003"/>
            <a:ext cx="39179" cy="47632"/>
          </a:xfrm>
          <a:custGeom>
            <a:avLst/>
            <a:gdLst>
              <a:gd name="T0" fmla="*/ 0 w 21"/>
              <a:gd name="T1" fmla="*/ 30 h 30"/>
              <a:gd name="T2" fmla="*/ 6 w 21"/>
              <a:gd name="T3" fmla="*/ 15 h 30"/>
              <a:gd name="T4" fmla="*/ 9 w 21"/>
              <a:gd name="T5" fmla="*/ 0 h 30"/>
              <a:gd name="T6" fmla="*/ 17 w 21"/>
              <a:gd name="T7" fmla="*/ 4 h 30"/>
              <a:gd name="T8" fmla="*/ 21 w 21"/>
              <a:gd name="T9" fmla="*/ 7 h 30"/>
              <a:gd name="T10" fmla="*/ 17 w 21"/>
              <a:gd name="T11" fmla="*/ 19 h 30"/>
              <a:gd name="T12" fmla="*/ 13 w 21"/>
              <a:gd name="T13" fmla="*/ 26 h 30"/>
              <a:gd name="T14" fmla="*/ 8 w 21"/>
              <a:gd name="T15" fmla="*/ 30 h 30"/>
              <a:gd name="T16" fmla="*/ 0 w 21"/>
              <a:gd name="T17" fmla="*/ 30 h 30"/>
              <a:gd name="T18" fmla="*/ 0 w 21"/>
              <a:gd name="T19" fmla="*/ 30 h 30"/>
              <a:gd name="T20" fmla="*/ 0 w 21"/>
              <a:gd name="T21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30">
                <a:moveTo>
                  <a:pt x="0" y="30"/>
                </a:moveTo>
                <a:lnTo>
                  <a:pt x="6" y="15"/>
                </a:lnTo>
                <a:lnTo>
                  <a:pt x="9" y="0"/>
                </a:lnTo>
                <a:lnTo>
                  <a:pt x="17" y="4"/>
                </a:lnTo>
                <a:lnTo>
                  <a:pt x="21" y="7"/>
                </a:lnTo>
                <a:lnTo>
                  <a:pt x="17" y="19"/>
                </a:lnTo>
                <a:lnTo>
                  <a:pt x="13" y="26"/>
                </a:lnTo>
                <a:lnTo>
                  <a:pt x="8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63" name="Freeform 161">
            <a:extLst>
              <a:ext uri="{FF2B5EF4-FFF2-40B4-BE49-F238E27FC236}">
                <a16:creationId xmlns:a16="http://schemas.microsoft.com/office/drawing/2014/main" id="{8F1B51C2-4D56-4547-ACD6-D24A2FF2A678}"/>
              </a:ext>
            </a:extLst>
          </p:cNvPr>
          <p:cNvSpPr>
            <a:spLocks/>
          </p:cNvSpPr>
          <p:nvPr userDrawn="1"/>
        </p:nvSpPr>
        <p:spPr bwMode="auto">
          <a:xfrm>
            <a:off x="2033464" y="3518713"/>
            <a:ext cx="253736" cy="420739"/>
          </a:xfrm>
          <a:custGeom>
            <a:avLst/>
            <a:gdLst>
              <a:gd name="T0" fmla="*/ 136 w 136"/>
              <a:gd name="T1" fmla="*/ 131 h 265"/>
              <a:gd name="T2" fmla="*/ 136 w 136"/>
              <a:gd name="T3" fmla="*/ 64 h 265"/>
              <a:gd name="T4" fmla="*/ 32 w 136"/>
              <a:gd name="T5" fmla="*/ 0 h 265"/>
              <a:gd name="T6" fmla="*/ 15 w 136"/>
              <a:gd name="T7" fmla="*/ 10 h 265"/>
              <a:gd name="T8" fmla="*/ 15 w 136"/>
              <a:gd name="T9" fmla="*/ 36 h 265"/>
              <a:gd name="T10" fmla="*/ 28 w 136"/>
              <a:gd name="T11" fmla="*/ 49 h 265"/>
              <a:gd name="T12" fmla="*/ 23 w 136"/>
              <a:gd name="T13" fmla="*/ 80 h 265"/>
              <a:gd name="T14" fmla="*/ 23 w 136"/>
              <a:gd name="T15" fmla="*/ 112 h 265"/>
              <a:gd name="T16" fmla="*/ 0 w 136"/>
              <a:gd name="T17" fmla="*/ 138 h 265"/>
              <a:gd name="T18" fmla="*/ 0 w 136"/>
              <a:gd name="T19" fmla="*/ 161 h 265"/>
              <a:gd name="T20" fmla="*/ 21 w 136"/>
              <a:gd name="T21" fmla="*/ 184 h 265"/>
              <a:gd name="T22" fmla="*/ 21 w 136"/>
              <a:gd name="T23" fmla="*/ 214 h 265"/>
              <a:gd name="T24" fmla="*/ 26 w 136"/>
              <a:gd name="T25" fmla="*/ 221 h 265"/>
              <a:gd name="T26" fmla="*/ 8 w 136"/>
              <a:gd name="T27" fmla="*/ 221 h 265"/>
              <a:gd name="T28" fmla="*/ 4 w 136"/>
              <a:gd name="T29" fmla="*/ 235 h 265"/>
              <a:gd name="T30" fmla="*/ 23 w 136"/>
              <a:gd name="T31" fmla="*/ 246 h 265"/>
              <a:gd name="T32" fmla="*/ 25 w 136"/>
              <a:gd name="T33" fmla="*/ 265 h 265"/>
              <a:gd name="T34" fmla="*/ 38 w 136"/>
              <a:gd name="T35" fmla="*/ 265 h 265"/>
              <a:gd name="T36" fmla="*/ 45 w 136"/>
              <a:gd name="T37" fmla="*/ 255 h 265"/>
              <a:gd name="T38" fmla="*/ 62 w 136"/>
              <a:gd name="T39" fmla="*/ 252 h 265"/>
              <a:gd name="T40" fmla="*/ 95 w 136"/>
              <a:gd name="T41" fmla="*/ 233 h 265"/>
              <a:gd name="T42" fmla="*/ 108 w 136"/>
              <a:gd name="T43" fmla="*/ 220 h 265"/>
              <a:gd name="T44" fmla="*/ 119 w 136"/>
              <a:gd name="T45" fmla="*/ 204 h 265"/>
              <a:gd name="T46" fmla="*/ 115 w 136"/>
              <a:gd name="T47" fmla="*/ 203 h 265"/>
              <a:gd name="T48" fmla="*/ 115 w 136"/>
              <a:gd name="T49" fmla="*/ 180 h 265"/>
              <a:gd name="T50" fmla="*/ 110 w 136"/>
              <a:gd name="T51" fmla="*/ 174 h 265"/>
              <a:gd name="T52" fmla="*/ 125 w 136"/>
              <a:gd name="T53" fmla="*/ 131 h 265"/>
              <a:gd name="T54" fmla="*/ 136 w 136"/>
              <a:gd name="T55" fmla="*/ 131 h 265"/>
              <a:gd name="T56" fmla="*/ 136 w 136"/>
              <a:gd name="T57" fmla="*/ 131 h 265"/>
              <a:gd name="T58" fmla="*/ 136 w 136"/>
              <a:gd name="T59" fmla="*/ 13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6" h="265">
                <a:moveTo>
                  <a:pt x="136" y="131"/>
                </a:moveTo>
                <a:lnTo>
                  <a:pt x="136" y="64"/>
                </a:lnTo>
                <a:lnTo>
                  <a:pt x="32" y="0"/>
                </a:lnTo>
                <a:lnTo>
                  <a:pt x="15" y="10"/>
                </a:lnTo>
                <a:lnTo>
                  <a:pt x="15" y="36"/>
                </a:lnTo>
                <a:lnTo>
                  <a:pt x="28" y="49"/>
                </a:lnTo>
                <a:lnTo>
                  <a:pt x="23" y="80"/>
                </a:lnTo>
                <a:lnTo>
                  <a:pt x="23" y="112"/>
                </a:lnTo>
                <a:lnTo>
                  <a:pt x="0" y="138"/>
                </a:lnTo>
                <a:lnTo>
                  <a:pt x="0" y="161"/>
                </a:lnTo>
                <a:lnTo>
                  <a:pt x="21" y="184"/>
                </a:lnTo>
                <a:lnTo>
                  <a:pt x="21" y="214"/>
                </a:lnTo>
                <a:lnTo>
                  <a:pt x="26" y="221"/>
                </a:lnTo>
                <a:lnTo>
                  <a:pt x="8" y="221"/>
                </a:lnTo>
                <a:lnTo>
                  <a:pt x="4" y="235"/>
                </a:lnTo>
                <a:lnTo>
                  <a:pt x="23" y="246"/>
                </a:lnTo>
                <a:lnTo>
                  <a:pt x="25" y="265"/>
                </a:lnTo>
                <a:lnTo>
                  <a:pt x="38" y="265"/>
                </a:lnTo>
                <a:lnTo>
                  <a:pt x="45" y="255"/>
                </a:lnTo>
                <a:lnTo>
                  <a:pt x="62" y="252"/>
                </a:lnTo>
                <a:lnTo>
                  <a:pt x="95" y="233"/>
                </a:lnTo>
                <a:lnTo>
                  <a:pt x="108" y="220"/>
                </a:lnTo>
                <a:lnTo>
                  <a:pt x="119" y="204"/>
                </a:lnTo>
                <a:lnTo>
                  <a:pt x="115" y="203"/>
                </a:lnTo>
                <a:lnTo>
                  <a:pt x="115" y="180"/>
                </a:lnTo>
                <a:lnTo>
                  <a:pt x="110" y="174"/>
                </a:lnTo>
                <a:lnTo>
                  <a:pt x="125" y="131"/>
                </a:lnTo>
                <a:lnTo>
                  <a:pt x="136" y="131"/>
                </a:lnTo>
                <a:lnTo>
                  <a:pt x="136" y="131"/>
                </a:lnTo>
                <a:lnTo>
                  <a:pt x="136" y="1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64" name="Freeform 162">
            <a:extLst>
              <a:ext uri="{FF2B5EF4-FFF2-40B4-BE49-F238E27FC236}">
                <a16:creationId xmlns:a16="http://schemas.microsoft.com/office/drawing/2014/main" id="{AE3D2BEE-D567-1048-9090-463C445AAD96}"/>
              </a:ext>
            </a:extLst>
          </p:cNvPr>
          <p:cNvSpPr>
            <a:spLocks/>
          </p:cNvSpPr>
          <p:nvPr userDrawn="1"/>
        </p:nvSpPr>
        <p:spPr bwMode="auto">
          <a:xfrm>
            <a:off x="2033464" y="3518713"/>
            <a:ext cx="253736" cy="420739"/>
          </a:xfrm>
          <a:custGeom>
            <a:avLst/>
            <a:gdLst>
              <a:gd name="T0" fmla="*/ 136 w 136"/>
              <a:gd name="T1" fmla="*/ 131 h 265"/>
              <a:gd name="T2" fmla="*/ 136 w 136"/>
              <a:gd name="T3" fmla="*/ 64 h 265"/>
              <a:gd name="T4" fmla="*/ 32 w 136"/>
              <a:gd name="T5" fmla="*/ 0 h 265"/>
              <a:gd name="T6" fmla="*/ 15 w 136"/>
              <a:gd name="T7" fmla="*/ 10 h 265"/>
              <a:gd name="T8" fmla="*/ 15 w 136"/>
              <a:gd name="T9" fmla="*/ 36 h 265"/>
              <a:gd name="T10" fmla="*/ 28 w 136"/>
              <a:gd name="T11" fmla="*/ 49 h 265"/>
              <a:gd name="T12" fmla="*/ 23 w 136"/>
              <a:gd name="T13" fmla="*/ 80 h 265"/>
              <a:gd name="T14" fmla="*/ 23 w 136"/>
              <a:gd name="T15" fmla="*/ 112 h 265"/>
              <a:gd name="T16" fmla="*/ 0 w 136"/>
              <a:gd name="T17" fmla="*/ 138 h 265"/>
              <a:gd name="T18" fmla="*/ 0 w 136"/>
              <a:gd name="T19" fmla="*/ 161 h 265"/>
              <a:gd name="T20" fmla="*/ 21 w 136"/>
              <a:gd name="T21" fmla="*/ 184 h 265"/>
              <a:gd name="T22" fmla="*/ 21 w 136"/>
              <a:gd name="T23" fmla="*/ 214 h 265"/>
              <a:gd name="T24" fmla="*/ 26 w 136"/>
              <a:gd name="T25" fmla="*/ 221 h 265"/>
              <a:gd name="T26" fmla="*/ 8 w 136"/>
              <a:gd name="T27" fmla="*/ 221 h 265"/>
              <a:gd name="T28" fmla="*/ 4 w 136"/>
              <a:gd name="T29" fmla="*/ 235 h 265"/>
              <a:gd name="T30" fmla="*/ 23 w 136"/>
              <a:gd name="T31" fmla="*/ 246 h 265"/>
              <a:gd name="T32" fmla="*/ 25 w 136"/>
              <a:gd name="T33" fmla="*/ 265 h 265"/>
              <a:gd name="T34" fmla="*/ 38 w 136"/>
              <a:gd name="T35" fmla="*/ 265 h 265"/>
              <a:gd name="T36" fmla="*/ 45 w 136"/>
              <a:gd name="T37" fmla="*/ 255 h 265"/>
              <a:gd name="T38" fmla="*/ 62 w 136"/>
              <a:gd name="T39" fmla="*/ 252 h 265"/>
              <a:gd name="T40" fmla="*/ 95 w 136"/>
              <a:gd name="T41" fmla="*/ 233 h 265"/>
              <a:gd name="T42" fmla="*/ 108 w 136"/>
              <a:gd name="T43" fmla="*/ 220 h 265"/>
              <a:gd name="T44" fmla="*/ 119 w 136"/>
              <a:gd name="T45" fmla="*/ 204 h 265"/>
              <a:gd name="T46" fmla="*/ 115 w 136"/>
              <a:gd name="T47" fmla="*/ 203 h 265"/>
              <a:gd name="T48" fmla="*/ 115 w 136"/>
              <a:gd name="T49" fmla="*/ 180 h 265"/>
              <a:gd name="T50" fmla="*/ 110 w 136"/>
              <a:gd name="T51" fmla="*/ 174 h 265"/>
              <a:gd name="T52" fmla="*/ 125 w 136"/>
              <a:gd name="T53" fmla="*/ 131 h 265"/>
              <a:gd name="T54" fmla="*/ 136 w 136"/>
              <a:gd name="T55" fmla="*/ 131 h 265"/>
              <a:gd name="T56" fmla="*/ 136 w 136"/>
              <a:gd name="T57" fmla="*/ 131 h 265"/>
              <a:gd name="T58" fmla="*/ 136 w 136"/>
              <a:gd name="T59" fmla="*/ 13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6" h="265">
                <a:moveTo>
                  <a:pt x="136" y="131"/>
                </a:moveTo>
                <a:lnTo>
                  <a:pt x="136" y="64"/>
                </a:lnTo>
                <a:lnTo>
                  <a:pt x="32" y="0"/>
                </a:lnTo>
                <a:lnTo>
                  <a:pt x="15" y="10"/>
                </a:lnTo>
                <a:lnTo>
                  <a:pt x="15" y="36"/>
                </a:lnTo>
                <a:lnTo>
                  <a:pt x="28" y="49"/>
                </a:lnTo>
                <a:lnTo>
                  <a:pt x="23" y="80"/>
                </a:lnTo>
                <a:lnTo>
                  <a:pt x="23" y="112"/>
                </a:lnTo>
                <a:lnTo>
                  <a:pt x="0" y="138"/>
                </a:lnTo>
                <a:lnTo>
                  <a:pt x="0" y="161"/>
                </a:lnTo>
                <a:lnTo>
                  <a:pt x="21" y="184"/>
                </a:lnTo>
                <a:lnTo>
                  <a:pt x="21" y="214"/>
                </a:lnTo>
                <a:lnTo>
                  <a:pt x="26" y="221"/>
                </a:lnTo>
                <a:lnTo>
                  <a:pt x="8" y="221"/>
                </a:lnTo>
                <a:lnTo>
                  <a:pt x="4" y="235"/>
                </a:lnTo>
                <a:lnTo>
                  <a:pt x="23" y="246"/>
                </a:lnTo>
                <a:lnTo>
                  <a:pt x="25" y="265"/>
                </a:lnTo>
                <a:lnTo>
                  <a:pt x="38" y="265"/>
                </a:lnTo>
                <a:lnTo>
                  <a:pt x="45" y="255"/>
                </a:lnTo>
                <a:lnTo>
                  <a:pt x="62" y="252"/>
                </a:lnTo>
                <a:lnTo>
                  <a:pt x="95" y="233"/>
                </a:lnTo>
                <a:lnTo>
                  <a:pt x="108" y="220"/>
                </a:lnTo>
                <a:lnTo>
                  <a:pt x="119" y="204"/>
                </a:lnTo>
                <a:lnTo>
                  <a:pt x="115" y="203"/>
                </a:lnTo>
                <a:lnTo>
                  <a:pt x="115" y="180"/>
                </a:lnTo>
                <a:lnTo>
                  <a:pt x="110" y="174"/>
                </a:lnTo>
                <a:lnTo>
                  <a:pt x="125" y="131"/>
                </a:lnTo>
                <a:lnTo>
                  <a:pt x="136" y="131"/>
                </a:lnTo>
                <a:lnTo>
                  <a:pt x="136" y="131"/>
                </a:lnTo>
                <a:lnTo>
                  <a:pt x="136" y="1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65" name="Freeform 163">
            <a:extLst>
              <a:ext uri="{FF2B5EF4-FFF2-40B4-BE49-F238E27FC236}">
                <a16:creationId xmlns:a16="http://schemas.microsoft.com/office/drawing/2014/main" id="{383AB96F-8B9C-2B44-9608-9BB584ECF2DD}"/>
              </a:ext>
            </a:extLst>
          </p:cNvPr>
          <p:cNvSpPr>
            <a:spLocks/>
          </p:cNvSpPr>
          <p:nvPr userDrawn="1"/>
        </p:nvSpPr>
        <p:spPr bwMode="auto">
          <a:xfrm>
            <a:off x="2527878" y="3750520"/>
            <a:ext cx="397393" cy="284197"/>
          </a:xfrm>
          <a:custGeom>
            <a:avLst/>
            <a:gdLst>
              <a:gd name="T0" fmla="*/ 34 w 213"/>
              <a:gd name="T1" fmla="*/ 161 h 179"/>
              <a:gd name="T2" fmla="*/ 41 w 213"/>
              <a:gd name="T3" fmla="*/ 151 h 179"/>
              <a:gd name="T4" fmla="*/ 30 w 213"/>
              <a:gd name="T5" fmla="*/ 145 h 179"/>
              <a:gd name="T6" fmla="*/ 22 w 213"/>
              <a:gd name="T7" fmla="*/ 127 h 179"/>
              <a:gd name="T8" fmla="*/ 11 w 213"/>
              <a:gd name="T9" fmla="*/ 113 h 179"/>
              <a:gd name="T10" fmla="*/ 0 w 213"/>
              <a:gd name="T11" fmla="*/ 113 h 179"/>
              <a:gd name="T12" fmla="*/ 4 w 213"/>
              <a:gd name="T13" fmla="*/ 100 h 179"/>
              <a:gd name="T14" fmla="*/ 15 w 213"/>
              <a:gd name="T15" fmla="*/ 100 h 179"/>
              <a:gd name="T16" fmla="*/ 19 w 213"/>
              <a:gd name="T17" fmla="*/ 62 h 179"/>
              <a:gd name="T18" fmla="*/ 30 w 213"/>
              <a:gd name="T19" fmla="*/ 62 h 179"/>
              <a:gd name="T20" fmla="*/ 39 w 213"/>
              <a:gd name="T21" fmla="*/ 30 h 179"/>
              <a:gd name="T22" fmla="*/ 51 w 213"/>
              <a:gd name="T23" fmla="*/ 7 h 179"/>
              <a:gd name="T24" fmla="*/ 72 w 213"/>
              <a:gd name="T25" fmla="*/ 0 h 179"/>
              <a:gd name="T26" fmla="*/ 77 w 213"/>
              <a:gd name="T27" fmla="*/ 7 h 179"/>
              <a:gd name="T28" fmla="*/ 96 w 213"/>
              <a:gd name="T29" fmla="*/ 7 h 179"/>
              <a:gd name="T30" fmla="*/ 111 w 213"/>
              <a:gd name="T31" fmla="*/ 7 h 179"/>
              <a:gd name="T32" fmla="*/ 130 w 213"/>
              <a:gd name="T33" fmla="*/ 38 h 179"/>
              <a:gd name="T34" fmla="*/ 123 w 213"/>
              <a:gd name="T35" fmla="*/ 49 h 179"/>
              <a:gd name="T36" fmla="*/ 123 w 213"/>
              <a:gd name="T37" fmla="*/ 64 h 179"/>
              <a:gd name="T38" fmla="*/ 138 w 213"/>
              <a:gd name="T39" fmla="*/ 64 h 179"/>
              <a:gd name="T40" fmla="*/ 147 w 213"/>
              <a:gd name="T41" fmla="*/ 87 h 179"/>
              <a:gd name="T42" fmla="*/ 204 w 213"/>
              <a:gd name="T43" fmla="*/ 111 h 179"/>
              <a:gd name="T44" fmla="*/ 213 w 213"/>
              <a:gd name="T45" fmla="*/ 111 h 179"/>
              <a:gd name="T46" fmla="*/ 168 w 213"/>
              <a:gd name="T47" fmla="*/ 162 h 179"/>
              <a:gd name="T48" fmla="*/ 147 w 213"/>
              <a:gd name="T49" fmla="*/ 162 h 179"/>
              <a:gd name="T50" fmla="*/ 138 w 213"/>
              <a:gd name="T51" fmla="*/ 172 h 179"/>
              <a:gd name="T52" fmla="*/ 126 w 213"/>
              <a:gd name="T53" fmla="*/ 172 h 179"/>
              <a:gd name="T54" fmla="*/ 115 w 213"/>
              <a:gd name="T55" fmla="*/ 172 h 179"/>
              <a:gd name="T56" fmla="*/ 109 w 213"/>
              <a:gd name="T57" fmla="*/ 166 h 179"/>
              <a:gd name="T58" fmla="*/ 89 w 213"/>
              <a:gd name="T59" fmla="*/ 179 h 179"/>
              <a:gd name="T60" fmla="*/ 72 w 213"/>
              <a:gd name="T61" fmla="*/ 179 h 179"/>
              <a:gd name="T62" fmla="*/ 58 w 213"/>
              <a:gd name="T63" fmla="*/ 164 h 179"/>
              <a:gd name="T64" fmla="*/ 34 w 213"/>
              <a:gd name="T65" fmla="*/ 161 h 179"/>
              <a:gd name="T66" fmla="*/ 34 w 213"/>
              <a:gd name="T67" fmla="*/ 161 h 179"/>
              <a:gd name="T68" fmla="*/ 34 w 213"/>
              <a:gd name="T69" fmla="*/ 16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3" h="179">
                <a:moveTo>
                  <a:pt x="34" y="161"/>
                </a:moveTo>
                <a:lnTo>
                  <a:pt x="41" y="151"/>
                </a:lnTo>
                <a:lnTo>
                  <a:pt x="30" y="145"/>
                </a:lnTo>
                <a:lnTo>
                  <a:pt x="22" y="127"/>
                </a:lnTo>
                <a:lnTo>
                  <a:pt x="11" y="113"/>
                </a:lnTo>
                <a:lnTo>
                  <a:pt x="0" y="113"/>
                </a:lnTo>
                <a:lnTo>
                  <a:pt x="4" y="100"/>
                </a:lnTo>
                <a:lnTo>
                  <a:pt x="15" y="100"/>
                </a:lnTo>
                <a:lnTo>
                  <a:pt x="19" y="62"/>
                </a:lnTo>
                <a:lnTo>
                  <a:pt x="30" y="62"/>
                </a:lnTo>
                <a:lnTo>
                  <a:pt x="39" y="30"/>
                </a:lnTo>
                <a:lnTo>
                  <a:pt x="51" y="7"/>
                </a:lnTo>
                <a:lnTo>
                  <a:pt x="72" y="0"/>
                </a:lnTo>
                <a:lnTo>
                  <a:pt x="77" y="7"/>
                </a:lnTo>
                <a:lnTo>
                  <a:pt x="96" y="7"/>
                </a:lnTo>
                <a:lnTo>
                  <a:pt x="111" y="7"/>
                </a:lnTo>
                <a:lnTo>
                  <a:pt x="130" y="38"/>
                </a:lnTo>
                <a:lnTo>
                  <a:pt x="123" y="49"/>
                </a:lnTo>
                <a:lnTo>
                  <a:pt x="123" y="64"/>
                </a:lnTo>
                <a:lnTo>
                  <a:pt x="138" y="64"/>
                </a:lnTo>
                <a:lnTo>
                  <a:pt x="147" y="87"/>
                </a:lnTo>
                <a:lnTo>
                  <a:pt x="204" y="111"/>
                </a:lnTo>
                <a:lnTo>
                  <a:pt x="213" y="111"/>
                </a:lnTo>
                <a:lnTo>
                  <a:pt x="168" y="162"/>
                </a:lnTo>
                <a:lnTo>
                  <a:pt x="147" y="162"/>
                </a:lnTo>
                <a:lnTo>
                  <a:pt x="138" y="172"/>
                </a:lnTo>
                <a:lnTo>
                  <a:pt x="126" y="172"/>
                </a:lnTo>
                <a:lnTo>
                  <a:pt x="115" y="172"/>
                </a:lnTo>
                <a:lnTo>
                  <a:pt x="109" y="166"/>
                </a:lnTo>
                <a:lnTo>
                  <a:pt x="89" y="179"/>
                </a:lnTo>
                <a:lnTo>
                  <a:pt x="72" y="179"/>
                </a:lnTo>
                <a:lnTo>
                  <a:pt x="58" y="164"/>
                </a:lnTo>
                <a:lnTo>
                  <a:pt x="34" y="161"/>
                </a:lnTo>
                <a:lnTo>
                  <a:pt x="34" y="161"/>
                </a:lnTo>
                <a:lnTo>
                  <a:pt x="34" y="16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66" name="Freeform 164">
            <a:extLst>
              <a:ext uri="{FF2B5EF4-FFF2-40B4-BE49-F238E27FC236}">
                <a16:creationId xmlns:a16="http://schemas.microsoft.com/office/drawing/2014/main" id="{FE6B0476-C2AA-D54B-924A-1A1918E9CA7B}"/>
              </a:ext>
            </a:extLst>
          </p:cNvPr>
          <p:cNvSpPr>
            <a:spLocks/>
          </p:cNvSpPr>
          <p:nvPr userDrawn="1"/>
        </p:nvSpPr>
        <p:spPr bwMode="auto">
          <a:xfrm>
            <a:off x="2527878" y="3750520"/>
            <a:ext cx="397393" cy="284197"/>
          </a:xfrm>
          <a:custGeom>
            <a:avLst/>
            <a:gdLst>
              <a:gd name="T0" fmla="*/ 34 w 213"/>
              <a:gd name="T1" fmla="*/ 161 h 179"/>
              <a:gd name="T2" fmla="*/ 41 w 213"/>
              <a:gd name="T3" fmla="*/ 151 h 179"/>
              <a:gd name="T4" fmla="*/ 30 w 213"/>
              <a:gd name="T5" fmla="*/ 145 h 179"/>
              <a:gd name="T6" fmla="*/ 22 w 213"/>
              <a:gd name="T7" fmla="*/ 127 h 179"/>
              <a:gd name="T8" fmla="*/ 11 w 213"/>
              <a:gd name="T9" fmla="*/ 113 h 179"/>
              <a:gd name="T10" fmla="*/ 0 w 213"/>
              <a:gd name="T11" fmla="*/ 113 h 179"/>
              <a:gd name="T12" fmla="*/ 4 w 213"/>
              <a:gd name="T13" fmla="*/ 100 h 179"/>
              <a:gd name="T14" fmla="*/ 15 w 213"/>
              <a:gd name="T15" fmla="*/ 100 h 179"/>
              <a:gd name="T16" fmla="*/ 19 w 213"/>
              <a:gd name="T17" fmla="*/ 62 h 179"/>
              <a:gd name="T18" fmla="*/ 30 w 213"/>
              <a:gd name="T19" fmla="*/ 62 h 179"/>
              <a:gd name="T20" fmla="*/ 39 w 213"/>
              <a:gd name="T21" fmla="*/ 30 h 179"/>
              <a:gd name="T22" fmla="*/ 51 w 213"/>
              <a:gd name="T23" fmla="*/ 7 h 179"/>
              <a:gd name="T24" fmla="*/ 72 w 213"/>
              <a:gd name="T25" fmla="*/ 0 h 179"/>
              <a:gd name="T26" fmla="*/ 77 w 213"/>
              <a:gd name="T27" fmla="*/ 7 h 179"/>
              <a:gd name="T28" fmla="*/ 96 w 213"/>
              <a:gd name="T29" fmla="*/ 7 h 179"/>
              <a:gd name="T30" fmla="*/ 111 w 213"/>
              <a:gd name="T31" fmla="*/ 7 h 179"/>
              <a:gd name="T32" fmla="*/ 130 w 213"/>
              <a:gd name="T33" fmla="*/ 38 h 179"/>
              <a:gd name="T34" fmla="*/ 123 w 213"/>
              <a:gd name="T35" fmla="*/ 49 h 179"/>
              <a:gd name="T36" fmla="*/ 123 w 213"/>
              <a:gd name="T37" fmla="*/ 64 h 179"/>
              <a:gd name="T38" fmla="*/ 138 w 213"/>
              <a:gd name="T39" fmla="*/ 64 h 179"/>
              <a:gd name="T40" fmla="*/ 147 w 213"/>
              <a:gd name="T41" fmla="*/ 87 h 179"/>
              <a:gd name="T42" fmla="*/ 204 w 213"/>
              <a:gd name="T43" fmla="*/ 111 h 179"/>
              <a:gd name="T44" fmla="*/ 213 w 213"/>
              <a:gd name="T45" fmla="*/ 111 h 179"/>
              <a:gd name="T46" fmla="*/ 168 w 213"/>
              <a:gd name="T47" fmla="*/ 162 h 179"/>
              <a:gd name="T48" fmla="*/ 147 w 213"/>
              <a:gd name="T49" fmla="*/ 162 h 179"/>
              <a:gd name="T50" fmla="*/ 138 w 213"/>
              <a:gd name="T51" fmla="*/ 172 h 179"/>
              <a:gd name="T52" fmla="*/ 126 w 213"/>
              <a:gd name="T53" fmla="*/ 172 h 179"/>
              <a:gd name="T54" fmla="*/ 115 w 213"/>
              <a:gd name="T55" fmla="*/ 172 h 179"/>
              <a:gd name="T56" fmla="*/ 109 w 213"/>
              <a:gd name="T57" fmla="*/ 166 h 179"/>
              <a:gd name="T58" fmla="*/ 89 w 213"/>
              <a:gd name="T59" fmla="*/ 179 h 179"/>
              <a:gd name="T60" fmla="*/ 72 w 213"/>
              <a:gd name="T61" fmla="*/ 179 h 179"/>
              <a:gd name="T62" fmla="*/ 58 w 213"/>
              <a:gd name="T63" fmla="*/ 164 h 179"/>
              <a:gd name="T64" fmla="*/ 34 w 213"/>
              <a:gd name="T65" fmla="*/ 161 h 179"/>
              <a:gd name="T66" fmla="*/ 34 w 213"/>
              <a:gd name="T67" fmla="*/ 161 h 179"/>
              <a:gd name="T68" fmla="*/ 34 w 213"/>
              <a:gd name="T69" fmla="*/ 16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3" h="179">
                <a:moveTo>
                  <a:pt x="34" y="161"/>
                </a:moveTo>
                <a:lnTo>
                  <a:pt x="41" y="151"/>
                </a:lnTo>
                <a:lnTo>
                  <a:pt x="30" y="145"/>
                </a:lnTo>
                <a:lnTo>
                  <a:pt x="22" y="127"/>
                </a:lnTo>
                <a:lnTo>
                  <a:pt x="11" y="113"/>
                </a:lnTo>
                <a:lnTo>
                  <a:pt x="0" y="113"/>
                </a:lnTo>
                <a:lnTo>
                  <a:pt x="4" y="100"/>
                </a:lnTo>
                <a:lnTo>
                  <a:pt x="15" y="100"/>
                </a:lnTo>
                <a:lnTo>
                  <a:pt x="19" y="62"/>
                </a:lnTo>
                <a:lnTo>
                  <a:pt x="30" y="62"/>
                </a:lnTo>
                <a:lnTo>
                  <a:pt x="39" y="30"/>
                </a:lnTo>
                <a:lnTo>
                  <a:pt x="51" y="7"/>
                </a:lnTo>
                <a:lnTo>
                  <a:pt x="72" y="0"/>
                </a:lnTo>
                <a:lnTo>
                  <a:pt x="77" y="7"/>
                </a:lnTo>
                <a:lnTo>
                  <a:pt x="96" y="7"/>
                </a:lnTo>
                <a:lnTo>
                  <a:pt x="111" y="7"/>
                </a:lnTo>
                <a:lnTo>
                  <a:pt x="130" y="38"/>
                </a:lnTo>
                <a:lnTo>
                  <a:pt x="123" y="49"/>
                </a:lnTo>
                <a:lnTo>
                  <a:pt x="123" y="64"/>
                </a:lnTo>
                <a:lnTo>
                  <a:pt x="138" y="64"/>
                </a:lnTo>
                <a:lnTo>
                  <a:pt x="147" y="87"/>
                </a:lnTo>
                <a:lnTo>
                  <a:pt x="204" y="111"/>
                </a:lnTo>
                <a:lnTo>
                  <a:pt x="213" y="111"/>
                </a:lnTo>
                <a:lnTo>
                  <a:pt x="168" y="162"/>
                </a:lnTo>
                <a:lnTo>
                  <a:pt x="147" y="162"/>
                </a:lnTo>
                <a:lnTo>
                  <a:pt x="138" y="172"/>
                </a:lnTo>
                <a:lnTo>
                  <a:pt x="126" y="172"/>
                </a:lnTo>
                <a:lnTo>
                  <a:pt x="115" y="172"/>
                </a:lnTo>
                <a:lnTo>
                  <a:pt x="109" y="166"/>
                </a:lnTo>
                <a:lnTo>
                  <a:pt x="89" y="179"/>
                </a:lnTo>
                <a:lnTo>
                  <a:pt x="72" y="179"/>
                </a:lnTo>
                <a:lnTo>
                  <a:pt x="58" y="164"/>
                </a:lnTo>
                <a:lnTo>
                  <a:pt x="34" y="161"/>
                </a:lnTo>
                <a:lnTo>
                  <a:pt x="34" y="161"/>
                </a:lnTo>
                <a:lnTo>
                  <a:pt x="34" y="16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67" name="Freeform 165">
            <a:extLst>
              <a:ext uri="{FF2B5EF4-FFF2-40B4-BE49-F238E27FC236}">
                <a16:creationId xmlns:a16="http://schemas.microsoft.com/office/drawing/2014/main" id="{70136C6F-8620-ED44-BB41-2568F9C8A914}"/>
              </a:ext>
            </a:extLst>
          </p:cNvPr>
          <p:cNvSpPr>
            <a:spLocks/>
          </p:cNvSpPr>
          <p:nvPr userDrawn="1"/>
        </p:nvSpPr>
        <p:spPr bwMode="auto">
          <a:xfrm>
            <a:off x="2050256" y="3842606"/>
            <a:ext cx="322765" cy="222276"/>
          </a:xfrm>
          <a:custGeom>
            <a:avLst/>
            <a:gdLst>
              <a:gd name="T0" fmla="*/ 110 w 173"/>
              <a:gd name="T1" fmla="*/ 0 h 140"/>
              <a:gd name="T2" fmla="*/ 120 w 173"/>
              <a:gd name="T3" fmla="*/ 14 h 140"/>
              <a:gd name="T4" fmla="*/ 120 w 173"/>
              <a:gd name="T5" fmla="*/ 33 h 140"/>
              <a:gd name="T6" fmla="*/ 133 w 173"/>
              <a:gd name="T7" fmla="*/ 42 h 140"/>
              <a:gd name="T8" fmla="*/ 173 w 173"/>
              <a:gd name="T9" fmla="*/ 87 h 140"/>
              <a:gd name="T10" fmla="*/ 173 w 173"/>
              <a:gd name="T11" fmla="*/ 97 h 140"/>
              <a:gd name="T12" fmla="*/ 150 w 173"/>
              <a:gd name="T13" fmla="*/ 97 h 140"/>
              <a:gd name="T14" fmla="*/ 131 w 173"/>
              <a:gd name="T15" fmla="*/ 97 h 140"/>
              <a:gd name="T16" fmla="*/ 121 w 173"/>
              <a:gd name="T17" fmla="*/ 108 h 140"/>
              <a:gd name="T18" fmla="*/ 116 w 173"/>
              <a:gd name="T19" fmla="*/ 99 h 140"/>
              <a:gd name="T20" fmla="*/ 104 w 173"/>
              <a:gd name="T21" fmla="*/ 110 h 140"/>
              <a:gd name="T22" fmla="*/ 80 w 173"/>
              <a:gd name="T23" fmla="*/ 110 h 140"/>
              <a:gd name="T24" fmla="*/ 69 w 173"/>
              <a:gd name="T25" fmla="*/ 99 h 140"/>
              <a:gd name="T26" fmla="*/ 57 w 173"/>
              <a:gd name="T27" fmla="*/ 110 h 140"/>
              <a:gd name="T28" fmla="*/ 57 w 173"/>
              <a:gd name="T29" fmla="*/ 125 h 140"/>
              <a:gd name="T30" fmla="*/ 31 w 173"/>
              <a:gd name="T31" fmla="*/ 125 h 140"/>
              <a:gd name="T32" fmla="*/ 31 w 173"/>
              <a:gd name="T33" fmla="*/ 140 h 140"/>
              <a:gd name="T34" fmla="*/ 14 w 173"/>
              <a:gd name="T35" fmla="*/ 121 h 140"/>
              <a:gd name="T36" fmla="*/ 0 w 173"/>
              <a:gd name="T37" fmla="*/ 84 h 140"/>
              <a:gd name="T38" fmla="*/ 16 w 173"/>
              <a:gd name="T39" fmla="*/ 61 h 140"/>
              <a:gd name="T40" fmla="*/ 29 w 173"/>
              <a:gd name="T41" fmla="*/ 61 h 140"/>
              <a:gd name="T42" fmla="*/ 36 w 173"/>
              <a:gd name="T43" fmla="*/ 51 h 140"/>
              <a:gd name="T44" fmla="*/ 53 w 173"/>
              <a:gd name="T45" fmla="*/ 48 h 140"/>
              <a:gd name="T46" fmla="*/ 86 w 173"/>
              <a:gd name="T47" fmla="*/ 29 h 140"/>
              <a:gd name="T48" fmla="*/ 110 w 173"/>
              <a:gd name="T49" fmla="*/ 0 h 140"/>
              <a:gd name="T50" fmla="*/ 110 w 173"/>
              <a:gd name="T51" fmla="*/ 0 h 140"/>
              <a:gd name="T52" fmla="*/ 110 w 173"/>
              <a:gd name="T5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3" h="140">
                <a:moveTo>
                  <a:pt x="110" y="0"/>
                </a:moveTo>
                <a:lnTo>
                  <a:pt x="120" y="14"/>
                </a:lnTo>
                <a:lnTo>
                  <a:pt x="120" y="33"/>
                </a:lnTo>
                <a:lnTo>
                  <a:pt x="133" y="42"/>
                </a:lnTo>
                <a:lnTo>
                  <a:pt x="173" y="87"/>
                </a:lnTo>
                <a:lnTo>
                  <a:pt x="173" y="97"/>
                </a:lnTo>
                <a:lnTo>
                  <a:pt x="150" y="97"/>
                </a:lnTo>
                <a:lnTo>
                  <a:pt x="131" y="97"/>
                </a:lnTo>
                <a:lnTo>
                  <a:pt x="121" y="108"/>
                </a:lnTo>
                <a:lnTo>
                  <a:pt x="116" y="99"/>
                </a:lnTo>
                <a:lnTo>
                  <a:pt x="104" y="110"/>
                </a:lnTo>
                <a:lnTo>
                  <a:pt x="80" y="110"/>
                </a:lnTo>
                <a:lnTo>
                  <a:pt x="69" y="99"/>
                </a:lnTo>
                <a:lnTo>
                  <a:pt x="57" y="110"/>
                </a:lnTo>
                <a:lnTo>
                  <a:pt x="57" y="125"/>
                </a:lnTo>
                <a:lnTo>
                  <a:pt x="31" y="125"/>
                </a:lnTo>
                <a:lnTo>
                  <a:pt x="31" y="140"/>
                </a:lnTo>
                <a:lnTo>
                  <a:pt x="14" y="121"/>
                </a:lnTo>
                <a:lnTo>
                  <a:pt x="0" y="84"/>
                </a:lnTo>
                <a:lnTo>
                  <a:pt x="16" y="61"/>
                </a:lnTo>
                <a:lnTo>
                  <a:pt x="29" y="61"/>
                </a:lnTo>
                <a:lnTo>
                  <a:pt x="36" y="51"/>
                </a:lnTo>
                <a:lnTo>
                  <a:pt x="53" y="48"/>
                </a:lnTo>
                <a:lnTo>
                  <a:pt x="86" y="29"/>
                </a:lnTo>
                <a:lnTo>
                  <a:pt x="110" y="0"/>
                </a:lnTo>
                <a:lnTo>
                  <a:pt x="110" y="0"/>
                </a:lnTo>
                <a:lnTo>
                  <a:pt x="11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68" name="Freeform 166">
            <a:extLst>
              <a:ext uri="{FF2B5EF4-FFF2-40B4-BE49-F238E27FC236}">
                <a16:creationId xmlns:a16="http://schemas.microsoft.com/office/drawing/2014/main" id="{2CBF1673-ADD9-1041-90D4-714EC582317F}"/>
              </a:ext>
            </a:extLst>
          </p:cNvPr>
          <p:cNvSpPr>
            <a:spLocks/>
          </p:cNvSpPr>
          <p:nvPr userDrawn="1"/>
        </p:nvSpPr>
        <p:spPr bwMode="auto">
          <a:xfrm>
            <a:off x="2050256" y="3842606"/>
            <a:ext cx="322765" cy="222276"/>
          </a:xfrm>
          <a:custGeom>
            <a:avLst/>
            <a:gdLst>
              <a:gd name="T0" fmla="*/ 110 w 173"/>
              <a:gd name="T1" fmla="*/ 0 h 140"/>
              <a:gd name="T2" fmla="*/ 120 w 173"/>
              <a:gd name="T3" fmla="*/ 14 h 140"/>
              <a:gd name="T4" fmla="*/ 120 w 173"/>
              <a:gd name="T5" fmla="*/ 33 h 140"/>
              <a:gd name="T6" fmla="*/ 133 w 173"/>
              <a:gd name="T7" fmla="*/ 42 h 140"/>
              <a:gd name="T8" fmla="*/ 173 w 173"/>
              <a:gd name="T9" fmla="*/ 87 h 140"/>
              <a:gd name="T10" fmla="*/ 173 w 173"/>
              <a:gd name="T11" fmla="*/ 97 h 140"/>
              <a:gd name="T12" fmla="*/ 150 w 173"/>
              <a:gd name="T13" fmla="*/ 97 h 140"/>
              <a:gd name="T14" fmla="*/ 131 w 173"/>
              <a:gd name="T15" fmla="*/ 97 h 140"/>
              <a:gd name="T16" fmla="*/ 121 w 173"/>
              <a:gd name="T17" fmla="*/ 108 h 140"/>
              <a:gd name="T18" fmla="*/ 116 w 173"/>
              <a:gd name="T19" fmla="*/ 99 h 140"/>
              <a:gd name="T20" fmla="*/ 104 w 173"/>
              <a:gd name="T21" fmla="*/ 110 h 140"/>
              <a:gd name="T22" fmla="*/ 80 w 173"/>
              <a:gd name="T23" fmla="*/ 110 h 140"/>
              <a:gd name="T24" fmla="*/ 69 w 173"/>
              <a:gd name="T25" fmla="*/ 99 h 140"/>
              <a:gd name="T26" fmla="*/ 57 w 173"/>
              <a:gd name="T27" fmla="*/ 110 h 140"/>
              <a:gd name="T28" fmla="*/ 57 w 173"/>
              <a:gd name="T29" fmla="*/ 125 h 140"/>
              <a:gd name="T30" fmla="*/ 31 w 173"/>
              <a:gd name="T31" fmla="*/ 125 h 140"/>
              <a:gd name="T32" fmla="*/ 31 w 173"/>
              <a:gd name="T33" fmla="*/ 140 h 140"/>
              <a:gd name="T34" fmla="*/ 14 w 173"/>
              <a:gd name="T35" fmla="*/ 121 h 140"/>
              <a:gd name="T36" fmla="*/ 0 w 173"/>
              <a:gd name="T37" fmla="*/ 84 h 140"/>
              <a:gd name="T38" fmla="*/ 16 w 173"/>
              <a:gd name="T39" fmla="*/ 61 h 140"/>
              <a:gd name="T40" fmla="*/ 29 w 173"/>
              <a:gd name="T41" fmla="*/ 61 h 140"/>
              <a:gd name="T42" fmla="*/ 36 w 173"/>
              <a:gd name="T43" fmla="*/ 51 h 140"/>
              <a:gd name="T44" fmla="*/ 53 w 173"/>
              <a:gd name="T45" fmla="*/ 48 h 140"/>
              <a:gd name="T46" fmla="*/ 86 w 173"/>
              <a:gd name="T47" fmla="*/ 29 h 140"/>
              <a:gd name="T48" fmla="*/ 110 w 173"/>
              <a:gd name="T49" fmla="*/ 0 h 140"/>
              <a:gd name="T50" fmla="*/ 110 w 173"/>
              <a:gd name="T51" fmla="*/ 0 h 140"/>
              <a:gd name="T52" fmla="*/ 110 w 173"/>
              <a:gd name="T5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3" h="140">
                <a:moveTo>
                  <a:pt x="110" y="0"/>
                </a:moveTo>
                <a:lnTo>
                  <a:pt x="120" y="14"/>
                </a:lnTo>
                <a:lnTo>
                  <a:pt x="120" y="33"/>
                </a:lnTo>
                <a:lnTo>
                  <a:pt x="133" y="42"/>
                </a:lnTo>
                <a:lnTo>
                  <a:pt x="173" y="87"/>
                </a:lnTo>
                <a:lnTo>
                  <a:pt x="173" y="97"/>
                </a:lnTo>
                <a:lnTo>
                  <a:pt x="150" y="97"/>
                </a:lnTo>
                <a:lnTo>
                  <a:pt x="131" y="97"/>
                </a:lnTo>
                <a:lnTo>
                  <a:pt x="121" y="108"/>
                </a:lnTo>
                <a:lnTo>
                  <a:pt x="116" y="99"/>
                </a:lnTo>
                <a:lnTo>
                  <a:pt x="104" y="110"/>
                </a:lnTo>
                <a:lnTo>
                  <a:pt x="80" y="110"/>
                </a:lnTo>
                <a:lnTo>
                  <a:pt x="69" y="99"/>
                </a:lnTo>
                <a:lnTo>
                  <a:pt x="57" y="110"/>
                </a:lnTo>
                <a:lnTo>
                  <a:pt x="57" y="125"/>
                </a:lnTo>
                <a:lnTo>
                  <a:pt x="31" y="125"/>
                </a:lnTo>
                <a:lnTo>
                  <a:pt x="31" y="140"/>
                </a:lnTo>
                <a:lnTo>
                  <a:pt x="14" y="121"/>
                </a:lnTo>
                <a:lnTo>
                  <a:pt x="0" y="84"/>
                </a:lnTo>
                <a:lnTo>
                  <a:pt x="16" y="61"/>
                </a:lnTo>
                <a:lnTo>
                  <a:pt x="29" y="61"/>
                </a:lnTo>
                <a:lnTo>
                  <a:pt x="36" y="51"/>
                </a:lnTo>
                <a:lnTo>
                  <a:pt x="53" y="48"/>
                </a:lnTo>
                <a:lnTo>
                  <a:pt x="86" y="29"/>
                </a:lnTo>
                <a:lnTo>
                  <a:pt x="110" y="0"/>
                </a:lnTo>
                <a:lnTo>
                  <a:pt x="110" y="0"/>
                </a:lnTo>
                <a:lnTo>
                  <a:pt x="11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69" name="Freeform 167">
            <a:extLst>
              <a:ext uri="{FF2B5EF4-FFF2-40B4-BE49-F238E27FC236}">
                <a16:creationId xmlns:a16="http://schemas.microsoft.com/office/drawing/2014/main" id="{B1CF7C70-E3E7-B947-9F4C-DB676E55DB7A}"/>
              </a:ext>
            </a:extLst>
          </p:cNvPr>
          <p:cNvSpPr>
            <a:spLocks/>
          </p:cNvSpPr>
          <p:nvPr userDrawn="1"/>
        </p:nvSpPr>
        <p:spPr bwMode="auto">
          <a:xfrm>
            <a:off x="2734967" y="3825139"/>
            <a:ext cx="276124" cy="346116"/>
          </a:xfrm>
          <a:custGeom>
            <a:avLst/>
            <a:gdLst>
              <a:gd name="T0" fmla="*/ 27 w 148"/>
              <a:gd name="T1" fmla="*/ 17 h 218"/>
              <a:gd name="T2" fmla="*/ 91 w 148"/>
              <a:gd name="T3" fmla="*/ 64 h 218"/>
              <a:gd name="T4" fmla="*/ 57 w 148"/>
              <a:gd name="T5" fmla="*/ 115 h 218"/>
              <a:gd name="T6" fmla="*/ 27 w 148"/>
              <a:gd name="T7" fmla="*/ 125 h 218"/>
              <a:gd name="T8" fmla="*/ 0 w 148"/>
              <a:gd name="T9" fmla="*/ 144 h 218"/>
              <a:gd name="T10" fmla="*/ 6 w 148"/>
              <a:gd name="T11" fmla="*/ 218 h 218"/>
              <a:gd name="T12" fmla="*/ 36 w 148"/>
              <a:gd name="T13" fmla="*/ 184 h 218"/>
              <a:gd name="T14" fmla="*/ 59 w 148"/>
              <a:gd name="T15" fmla="*/ 161 h 218"/>
              <a:gd name="T16" fmla="*/ 87 w 148"/>
              <a:gd name="T17" fmla="*/ 134 h 218"/>
              <a:gd name="T18" fmla="*/ 101 w 148"/>
              <a:gd name="T19" fmla="*/ 114 h 218"/>
              <a:gd name="T20" fmla="*/ 108 w 148"/>
              <a:gd name="T21" fmla="*/ 110 h 218"/>
              <a:gd name="T22" fmla="*/ 108 w 148"/>
              <a:gd name="T23" fmla="*/ 106 h 218"/>
              <a:gd name="T24" fmla="*/ 108 w 148"/>
              <a:gd name="T25" fmla="*/ 91 h 218"/>
              <a:gd name="T26" fmla="*/ 119 w 148"/>
              <a:gd name="T27" fmla="*/ 78 h 218"/>
              <a:gd name="T28" fmla="*/ 123 w 148"/>
              <a:gd name="T29" fmla="*/ 76 h 218"/>
              <a:gd name="T30" fmla="*/ 133 w 148"/>
              <a:gd name="T31" fmla="*/ 68 h 218"/>
              <a:gd name="T32" fmla="*/ 135 w 148"/>
              <a:gd name="T33" fmla="*/ 62 h 218"/>
              <a:gd name="T34" fmla="*/ 135 w 148"/>
              <a:gd name="T35" fmla="*/ 40 h 218"/>
              <a:gd name="T36" fmla="*/ 144 w 148"/>
              <a:gd name="T37" fmla="*/ 28 h 218"/>
              <a:gd name="T38" fmla="*/ 148 w 148"/>
              <a:gd name="T39" fmla="*/ 17 h 218"/>
              <a:gd name="T40" fmla="*/ 148 w 148"/>
              <a:gd name="T41" fmla="*/ 11 h 218"/>
              <a:gd name="T42" fmla="*/ 148 w 148"/>
              <a:gd name="T43" fmla="*/ 2 h 218"/>
              <a:gd name="T44" fmla="*/ 146 w 148"/>
              <a:gd name="T45" fmla="*/ 0 h 218"/>
              <a:gd name="T46" fmla="*/ 136 w 148"/>
              <a:gd name="T47" fmla="*/ 0 h 218"/>
              <a:gd name="T48" fmla="*/ 131 w 148"/>
              <a:gd name="T49" fmla="*/ 2 h 218"/>
              <a:gd name="T50" fmla="*/ 123 w 148"/>
              <a:gd name="T51" fmla="*/ 11 h 218"/>
              <a:gd name="T52" fmla="*/ 118 w 148"/>
              <a:gd name="T53" fmla="*/ 13 h 218"/>
              <a:gd name="T54" fmla="*/ 97 w 148"/>
              <a:gd name="T55" fmla="*/ 13 h 218"/>
              <a:gd name="T56" fmla="*/ 82 w 148"/>
              <a:gd name="T57" fmla="*/ 13 h 218"/>
              <a:gd name="T58" fmla="*/ 51 w 148"/>
              <a:gd name="T59" fmla="*/ 19 h 218"/>
              <a:gd name="T60" fmla="*/ 36 w 148"/>
              <a:gd name="T61" fmla="*/ 6 h 218"/>
              <a:gd name="T62" fmla="*/ 36 w 148"/>
              <a:gd name="T63" fmla="*/ 6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8" h="218">
                <a:moveTo>
                  <a:pt x="36" y="6"/>
                </a:moveTo>
                <a:lnTo>
                  <a:pt x="27" y="17"/>
                </a:lnTo>
                <a:lnTo>
                  <a:pt x="36" y="40"/>
                </a:lnTo>
                <a:lnTo>
                  <a:pt x="91" y="64"/>
                </a:lnTo>
                <a:lnTo>
                  <a:pt x="101" y="64"/>
                </a:lnTo>
                <a:lnTo>
                  <a:pt x="57" y="115"/>
                </a:lnTo>
                <a:lnTo>
                  <a:pt x="36" y="115"/>
                </a:lnTo>
                <a:lnTo>
                  <a:pt x="27" y="125"/>
                </a:lnTo>
                <a:lnTo>
                  <a:pt x="15" y="125"/>
                </a:lnTo>
                <a:lnTo>
                  <a:pt x="0" y="144"/>
                </a:lnTo>
                <a:lnTo>
                  <a:pt x="0" y="210"/>
                </a:lnTo>
                <a:lnTo>
                  <a:pt x="6" y="218"/>
                </a:lnTo>
                <a:lnTo>
                  <a:pt x="29" y="191"/>
                </a:lnTo>
                <a:lnTo>
                  <a:pt x="36" y="184"/>
                </a:lnTo>
                <a:lnTo>
                  <a:pt x="46" y="167"/>
                </a:lnTo>
                <a:lnTo>
                  <a:pt x="59" y="161"/>
                </a:lnTo>
                <a:lnTo>
                  <a:pt x="70" y="148"/>
                </a:lnTo>
                <a:lnTo>
                  <a:pt x="87" y="134"/>
                </a:lnTo>
                <a:lnTo>
                  <a:pt x="101" y="114"/>
                </a:lnTo>
                <a:lnTo>
                  <a:pt x="101" y="114"/>
                </a:lnTo>
                <a:lnTo>
                  <a:pt x="106" y="112"/>
                </a:lnTo>
                <a:lnTo>
                  <a:pt x="108" y="110"/>
                </a:lnTo>
                <a:lnTo>
                  <a:pt x="108" y="108"/>
                </a:lnTo>
                <a:lnTo>
                  <a:pt x="108" y="106"/>
                </a:lnTo>
                <a:lnTo>
                  <a:pt x="108" y="106"/>
                </a:lnTo>
                <a:lnTo>
                  <a:pt x="108" y="91"/>
                </a:lnTo>
                <a:lnTo>
                  <a:pt x="108" y="91"/>
                </a:lnTo>
                <a:lnTo>
                  <a:pt x="119" y="78"/>
                </a:lnTo>
                <a:lnTo>
                  <a:pt x="119" y="78"/>
                </a:lnTo>
                <a:lnTo>
                  <a:pt x="123" y="76"/>
                </a:lnTo>
                <a:lnTo>
                  <a:pt x="129" y="72"/>
                </a:lnTo>
                <a:lnTo>
                  <a:pt x="133" y="68"/>
                </a:lnTo>
                <a:lnTo>
                  <a:pt x="135" y="64"/>
                </a:lnTo>
                <a:lnTo>
                  <a:pt x="135" y="62"/>
                </a:lnTo>
                <a:lnTo>
                  <a:pt x="135" y="62"/>
                </a:lnTo>
                <a:lnTo>
                  <a:pt x="135" y="40"/>
                </a:lnTo>
                <a:lnTo>
                  <a:pt x="144" y="28"/>
                </a:lnTo>
                <a:lnTo>
                  <a:pt x="144" y="28"/>
                </a:lnTo>
                <a:lnTo>
                  <a:pt x="148" y="23"/>
                </a:lnTo>
                <a:lnTo>
                  <a:pt x="148" y="17"/>
                </a:lnTo>
                <a:lnTo>
                  <a:pt x="148" y="11"/>
                </a:lnTo>
                <a:lnTo>
                  <a:pt x="148" y="11"/>
                </a:lnTo>
                <a:lnTo>
                  <a:pt x="148" y="6"/>
                </a:lnTo>
                <a:lnTo>
                  <a:pt x="148" y="2"/>
                </a:lnTo>
                <a:lnTo>
                  <a:pt x="146" y="0"/>
                </a:lnTo>
                <a:lnTo>
                  <a:pt x="146" y="0"/>
                </a:lnTo>
                <a:lnTo>
                  <a:pt x="136" y="0"/>
                </a:lnTo>
                <a:lnTo>
                  <a:pt x="136" y="0"/>
                </a:lnTo>
                <a:lnTo>
                  <a:pt x="133" y="0"/>
                </a:lnTo>
                <a:lnTo>
                  <a:pt x="131" y="2"/>
                </a:lnTo>
                <a:lnTo>
                  <a:pt x="127" y="6"/>
                </a:lnTo>
                <a:lnTo>
                  <a:pt x="123" y="11"/>
                </a:lnTo>
                <a:lnTo>
                  <a:pt x="119" y="11"/>
                </a:lnTo>
                <a:lnTo>
                  <a:pt x="118" y="13"/>
                </a:lnTo>
                <a:lnTo>
                  <a:pt x="118" y="13"/>
                </a:lnTo>
                <a:lnTo>
                  <a:pt x="97" y="13"/>
                </a:lnTo>
                <a:lnTo>
                  <a:pt x="97" y="13"/>
                </a:lnTo>
                <a:lnTo>
                  <a:pt x="82" y="13"/>
                </a:lnTo>
                <a:lnTo>
                  <a:pt x="68" y="19"/>
                </a:lnTo>
                <a:lnTo>
                  <a:pt x="51" y="19"/>
                </a:lnTo>
                <a:lnTo>
                  <a:pt x="48" y="25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70" name="Freeform 168">
            <a:extLst>
              <a:ext uri="{FF2B5EF4-FFF2-40B4-BE49-F238E27FC236}">
                <a16:creationId xmlns:a16="http://schemas.microsoft.com/office/drawing/2014/main" id="{93292F8F-A8B1-974D-8BBE-A84CEF553F41}"/>
              </a:ext>
            </a:extLst>
          </p:cNvPr>
          <p:cNvSpPr>
            <a:spLocks/>
          </p:cNvSpPr>
          <p:nvPr userDrawn="1"/>
        </p:nvSpPr>
        <p:spPr bwMode="auto">
          <a:xfrm>
            <a:off x="2734967" y="3825139"/>
            <a:ext cx="276124" cy="346116"/>
          </a:xfrm>
          <a:custGeom>
            <a:avLst/>
            <a:gdLst>
              <a:gd name="T0" fmla="*/ 27 w 148"/>
              <a:gd name="T1" fmla="*/ 17 h 218"/>
              <a:gd name="T2" fmla="*/ 91 w 148"/>
              <a:gd name="T3" fmla="*/ 64 h 218"/>
              <a:gd name="T4" fmla="*/ 57 w 148"/>
              <a:gd name="T5" fmla="*/ 115 h 218"/>
              <a:gd name="T6" fmla="*/ 27 w 148"/>
              <a:gd name="T7" fmla="*/ 125 h 218"/>
              <a:gd name="T8" fmla="*/ 0 w 148"/>
              <a:gd name="T9" fmla="*/ 144 h 218"/>
              <a:gd name="T10" fmla="*/ 6 w 148"/>
              <a:gd name="T11" fmla="*/ 218 h 218"/>
              <a:gd name="T12" fmla="*/ 36 w 148"/>
              <a:gd name="T13" fmla="*/ 184 h 218"/>
              <a:gd name="T14" fmla="*/ 59 w 148"/>
              <a:gd name="T15" fmla="*/ 161 h 218"/>
              <a:gd name="T16" fmla="*/ 87 w 148"/>
              <a:gd name="T17" fmla="*/ 134 h 218"/>
              <a:gd name="T18" fmla="*/ 101 w 148"/>
              <a:gd name="T19" fmla="*/ 114 h 218"/>
              <a:gd name="T20" fmla="*/ 108 w 148"/>
              <a:gd name="T21" fmla="*/ 110 h 218"/>
              <a:gd name="T22" fmla="*/ 108 w 148"/>
              <a:gd name="T23" fmla="*/ 106 h 218"/>
              <a:gd name="T24" fmla="*/ 108 w 148"/>
              <a:gd name="T25" fmla="*/ 91 h 218"/>
              <a:gd name="T26" fmla="*/ 119 w 148"/>
              <a:gd name="T27" fmla="*/ 78 h 218"/>
              <a:gd name="T28" fmla="*/ 123 w 148"/>
              <a:gd name="T29" fmla="*/ 76 h 218"/>
              <a:gd name="T30" fmla="*/ 133 w 148"/>
              <a:gd name="T31" fmla="*/ 68 h 218"/>
              <a:gd name="T32" fmla="*/ 135 w 148"/>
              <a:gd name="T33" fmla="*/ 62 h 218"/>
              <a:gd name="T34" fmla="*/ 135 w 148"/>
              <a:gd name="T35" fmla="*/ 40 h 218"/>
              <a:gd name="T36" fmla="*/ 144 w 148"/>
              <a:gd name="T37" fmla="*/ 28 h 218"/>
              <a:gd name="T38" fmla="*/ 148 w 148"/>
              <a:gd name="T39" fmla="*/ 17 h 218"/>
              <a:gd name="T40" fmla="*/ 148 w 148"/>
              <a:gd name="T41" fmla="*/ 11 h 218"/>
              <a:gd name="T42" fmla="*/ 148 w 148"/>
              <a:gd name="T43" fmla="*/ 2 h 218"/>
              <a:gd name="T44" fmla="*/ 146 w 148"/>
              <a:gd name="T45" fmla="*/ 0 h 218"/>
              <a:gd name="T46" fmla="*/ 136 w 148"/>
              <a:gd name="T47" fmla="*/ 0 h 218"/>
              <a:gd name="T48" fmla="*/ 131 w 148"/>
              <a:gd name="T49" fmla="*/ 2 h 218"/>
              <a:gd name="T50" fmla="*/ 123 w 148"/>
              <a:gd name="T51" fmla="*/ 11 h 218"/>
              <a:gd name="T52" fmla="*/ 118 w 148"/>
              <a:gd name="T53" fmla="*/ 13 h 218"/>
              <a:gd name="T54" fmla="*/ 97 w 148"/>
              <a:gd name="T55" fmla="*/ 13 h 218"/>
              <a:gd name="T56" fmla="*/ 82 w 148"/>
              <a:gd name="T57" fmla="*/ 13 h 218"/>
              <a:gd name="T58" fmla="*/ 51 w 148"/>
              <a:gd name="T59" fmla="*/ 19 h 218"/>
              <a:gd name="T60" fmla="*/ 36 w 148"/>
              <a:gd name="T61" fmla="*/ 6 h 218"/>
              <a:gd name="T62" fmla="*/ 36 w 148"/>
              <a:gd name="T63" fmla="*/ 6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8" h="218">
                <a:moveTo>
                  <a:pt x="36" y="6"/>
                </a:moveTo>
                <a:lnTo>
                  <a:pt x="27" y="17"/>
                </a:lnTo>
                <a:lnTo>
                  <a:pt x="36" y="40"/>
                </a:lnTo>
                <a:lnTo>
                  <a:pt x="91" y="64"/>
                </a:lnTo>
                <a:lnTo>
                  <a:pt x="101" y="64"/>
                </a:lnTo>
                <a:lnTo>
                  <a:pt x="57" y="115"/>
                </a:lnTo>
                <a:lnTo>
                  <a:pt x="36" y="115"/>
                </a:lnTo>
                <a:lnTo>
                  <a:pt x="27" y="125"/>
                </a:lnTo>
                <a:lnTo>
                  <a:pt x="15" y="125"/>
                </a:lnTo>
                <a:lnTo>
                  <a:pt x="0" y="144"/>
                </a:lnTo>
                <a:lnTo>
                  <a:pt x="0" y="210"/>
                </a:lnTo>
                <a:lnTo>
                  <a:pt x="6" y="218"/>
                </a:lnTo>
                <a:lnTo>
                  <a:pt x="29" y="191"/>
                </a:lnTo>
                <a:lnTo>
                  <a:pt x="36" y="184"/>
                </a:lnTo>
                <a:lnTo>
                  <a:pt x="46" y="167"/>
                </a:lnTo>
                <a:lnTo>
                  <a:pt x="59" y="161"/>
                </a:lnTo>
                <a:lnTo>
                  <a:pt x="70" y="148"/>
                </a:lnTo>
                <a:lnTo>
                  <a:pt x="87" y="134"/>
                </a:lnTo>
                <a:lnTo>
                  <a:pt x="101" y="114"/>
                </a:lnTo>
                <a:lnTo>
                  <a:pt x="101" y="114"/>
                </a:lnTo>
                <a:lnTo>
                  <a:pt x="106" y="112"/>
                </a:lnTo>
                <a:lnTo>
                  <a:pt x="108" y="110"/>
                </a:lnTo>
                <a:lnTo>
                  <a:pt x="108" y="108"/>
                </a:lnTo>
                <a:lnTo>
                  <a:pt x="108" y="106"/>
                </a:lnTo>
                <a:lnTo>
                  <a:pt x="108" y="106"/>
                </a:lnTo>
                <a:lnTo>
                  <a:pt x="108" y="91"/>
                </a:lnTo>
                <a:lnTo>
                  <a:pt x="108" y="91"/>
                </a:lnTo>
                <a:lnTo>
                  <a:pt x="119" y="78"/>
                </a:lnTo>
                <a:lnTo>
                  <a:pt x="119" y="78"/>
                </a:lnTo>
                <a:lnTo>
                  <a:pt x="123" y="76"/>
                </a:lnTo>
                <a:lnTo>
                  <a:pt x="129" y="72"/>
                </a:lnTo>
                <a:lnTo>
                  <a:pt x="133" y="68"/>
                </a:lnTo>
                <a:lnTo>
                  <a:pt x="135" y="64"/>
                </a:lnTo>
                <a:lnTo>
                  <a:pt x="135" y="62"/>
                </a:lnTo>
                <a:lnTo>
                  <a:pt x="135" y="62"/>
                </a:lnTo>
                <a:lnTo>
                  <a:pt x="135" y="40"/>
                </a:lnTo>
                <a:lnTo>
                  <a:pt x="144" y="28"/>
                </a:lnTo>
                <a:lnTo>
                  <a:pt x="144" y="28"/>
                </a:lnTo>
                <a:lnTo>
                  <a:pt x="148" y="23"/>
                </a:lnTo>
                <a:lnTo>
                  <a:pt x="148" y="17"/>
                </a:lnTo>
                <a:lnTo>
                  <a:pt x="148" y="11"/>
                </a:lnTo>
                <a:lnTo>
                  <a:pt x="148" y="11"/>
                </a:lnTo>
                <a:lnTo>
                  <a:pt x="148" y="6"/>
                </a:lnTo>
                <a:lnTo>
                  <a:pt x="148" y="2"/>
                </a:lnTo>
                <a:lnTo>
                  <a:pt x="146" y="0"/>
                </a:lnTo>
                <a:lnTo>
                  <a:pt x="146" y="0"/>
                </a:lnTo>
                <a:lnTo>
                  <a:pt x="136" y="0"/>
                </a:lnTo>
                <a:lnTo>
                  <a:pt x="136" y="0"/>
                </a:lnTo>
                <a:lnTo>
                  <a:pt x="133" y="0"/>
                </a:lnTo>
                <a:lnTo>
                  <a:pt x="131" y="2"/>
                </a:lnTo>
                <a:lnTo>
                  <a:pt x="127" y="6"/>
                </a:lnTo>
                <a:lnTo>
                  <a:pt x="123" y="11"/>
                </a:lnTo>
                <a:lnTo>
                  <a:pt x="119" y="11"/>
                </a:lnTo>
                <a:lnTo>
                  <a:pt x="118" y="13"/>
                </a:lnTo>
                <a:lnTo>
                  <a:pt x="118" y="13"/>
                </a:lnTo>
                <a:lnTo>
                  <a:pt x="97" y="13"/>
                </a:lnTo>
                <a:lnTo>
                  <a:pt x="97" y="13"/>
                </a:lnTo>
                <a:lnTo>
                  <a:pt x="82" y="13"/>
                </a:lnTo>
                <a:lnTo>
                  <a:pt x="68" y="19"/>
                </a:lnTo>
                <a:lnTo>
                  <a:pt x="51" y="19"/>
                </a:lnTo>
                <a:lnTo>
                  <a:pt x="48" y="25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71" name="Freeform 169">
            <a:extLst>
              <a:ext uri="{FF2B5EF4-FFF2-40B4-BE49-F238E27FC236}">
                <a16:creationId xmlns:a16="http://schemas.microsoft.com/office/drawing/2014/main" id="{14FB26F5-02A1-DA48-9479-C811159018BF}"/>
              </a:ext>
            </a:extLst>
          </p:cNvPr>
          <p:cNvSpPr>
            <a:spLocks/>
          </p:cNvSpPr>
          <p:nvPr userDrawn="1"/>
        </p:nvSpPr>
        <p:spPr bwMode="auto">
          <a:xfrm>
            <a:off x="2623029" y="3666373"/>
            <a:ext cx="166047" cy="147655"/>
          </a:xfrm>
          <a:custGeom>
            <a:avLst/>
            <a:gdLst>
              <a:gd name="T0" fmla="*/ 0 w 89"/>
              <a:gd name="T1" fmla="*/ 60 h 93"/>
              <a:gd name="T2" fmla="*/ 0 w 89"/>
              <a:gd name="T3" fmla="*/ 26 h 93"/>
              <a:gd name="T4" fmla="*/ 15 w 89"/>
              <a:gd name="T5" fmla="*/ 7 h 93"/>
              <a:gd name="T6" fmla="*/ 28 w 89"/>
              <a:gd name="T7" fmla="*/ 0 h 93"/>
              <a:gd name="T8" fmla="*/ 38 w 89"/>
              <a:gd name="T9" fmla="*/ 21 h 93"/>
              <a:gd name="T10" fmla="*/ 40 w 89"/>
              <a:gd name="T11" fmla="*/ 30 h 93"/>
              <a:gd name="T12" fmla="*/ 40 w 89"/>
              <a:gd name="T13" fmla="*/ 45 h 93"/>
              <a:gd name="T14" fmla="*/ 49 w 89"/>
              <a:gd name="T15" fmla="*/ 45 h 93"/>
              <a:gd name="T16" fmla="*/ 64 w 89"/>
              <a:gd name="T17" fmla="*/ 53 h 93"/>
              <a:gd name="T18" fmla="*/ 75 w 89"/>
              <a:gd name="T19" fmla="*/ 66 h 93"/>
              <a:gd name="T20" fmla="*/ 89 w 89"/>
              <a:gd name="T21" fmla="*/ 87 h 93"/>
              <a:gd name="T22" fmla="*/ 77 w 89"/>
              <a:gd name="T23" fmla="*/ 93 h 93"/>
              <a:gd name="T24" fmla="*/ 60 w 89"/>
              <a:gd name="T25" fmla="*/ 60 h 93"/>
              <a:gd name="T26" fmla="*/ 26 w 89"/>
              <a:gd name="T27" fmla="*/ 60 h 93"/>
              <a:gd name="T28" fmla="*/ 19 w 89"/>
              <a:gd name="T29" fmla="*/ 53 h 93"/>
              <a:gd name="T30" fmla="*/ 0 w 89"/>
              <a:gd name="T31" fmla="*/ 60 h 93"/>
              <a:gd name="T32" fmla="*/ 0 w 89"/>
              <a:gd name="T33" fmla="*/ 60 h 93"/>
              <a:gd name="T34" fmla="*/ 0 w 89"/>
              <a:gd name="T35" fmla="*/ 6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9" h="93">
                <a:moveTo>
                  <a:pt x="0" y="60"/>
                </a:moveTo>
                <a:lnTo>
                  <a:pt x="0" y="26"/>
                </a:lnTo>
                <a:lnTo>
                  <a:pt x="15" y="7"/>
                </a:lnTo>
                <a:lnTo>
                  <a:pt x="28" y="0"/>
                </a:lnTo>
                <a:lnTo>
                  <a:pt x="38" y="21"/>
                </a:lnTo>
                <a:lnTo>
                  <a:pt x="40" y="30"/>
                </a:lnTo>
                <a:lnTo>
                  <a:pt x="40" y="45"/>
                </a:lnTo>
                <a:lnTo>
                  <a:pt x="49" y="45"/>
                </a:lnTo>
                <a:lnTo>
                  <a:pt x="64" y="53"/>
                </a:lnTo>
                <a:lnTo>
                  <a:pt x="75" y="66"/>
                </a:lnTo>
                <a:lnTo>
                  <a:pt x="89" y="87"/>
                </a:lnTo>
                <a:lnTo>
                  <a:pt x="77" y="93"/>
                </a:lnTo>
                <a:lnTo>
                  <a:pt x="60" y="60"/>
                </a:lnTo>
                <a:lnTo>
                  <a:pt x="26" y="60"/>
                </a:lnTo>
                <a:lnTo>
                  <a:pt x="19" y="53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72" name="Freeform 170">
            <a:extLst>
              <a:ext uri="{FF2B5EF4-FFF2-40B4-BE49-F238E27FC236}">
                <a16:creationId xmlns:a16="http://schemas.microsoft.com/office/drawing/2014/main" id="{E82BDE3B-0323-A24D-A85F-DF030E482E28}"/>
              </a:ext>
            </a:extLst>
          </p:cNvPr>
          <p:cNvSpPr>
            <a:spLocks/>
          </p:cNvSpPr>
          <p:nvPr userDrawn="1"/>
        </p:nvSpPr>
        <p:spPr bwMode="auto">
          <a:xfrm>
            <a:off x="2623029" y="3666373"/>
            <a:ext cx="166047" cy="147655"/>
          </a:xfrm>
          <a:custGeom>
            <a:avLst/>
            <a:gdLst>
              <a:gd name="T0" fmla="*/ 0 w 89"/>
              <a:gd name="T1" fmla="*/ 60 h 93"/>
              <a:gd name="T2" fmla="*/ 0 w 89"/>
              <a:gd name="T3" fmla="*/ 26 h 93"/>
              <a:gd name="T4" fmla="*/ 15 w 89"/>
              <a:gd name="T5" fmla="*/ 7 h 93"/>
              <a:gd name="T6" fmla="*/ 28 w 89"/>
              <a:gd name="T7" fmla="*/ 0 h 93"/>
              <a:gd name="T8" fmla="*/ 38 w 89"/>
              <a:gd name="T9" fmla="*/ 21 h 93"/>
              <a:gd name="T10" fmla="*/ 40 w 89"/>
              <a:gd name="T11" fmla="*/ 30 h 93"/>
              <a:gd name="T12" fmla="*/ 40 w 89"/>
              <a:gd name="T13" fmla="*/ 45 h 93"/>
              <a:gd name="T14" fmla="*/ 49 w 89"/>
              <a:gd name="T15" fmla="*/ 45 h 93"/>
              <a:gd name="T16" fmla="*/ 64 w 89"/>
              <a:gd name="T17" fmla="*/ 53 h 93"/>
              <a:gd name="T18" fmla="*/ 75 w 89"/>
              <a:gd name="T19" fmla="*/ 66 h 93"/>
              <a:gd name="T20" fmla="*/ 89 w 89"/>
              <a:gd name="T21" fmla="*/ 87 h 93"/>
              <a:gd name="T22" fmla="*/ 77 w 89"/>
              <a:gd name="T23" fmla="*/ 93 h 93"/>
              <a:gd name="T24" fmla="*/ 60 w 89"/>
              <a:gd name="T25" fmla="*/ 60 h 93"/>
              <a:gd name="T26" fmla="*/ 26 w 89"/>
              <a:gd name="T27" fmla="*/ 60 h 93"/>
              <a:gd name="T28" fmla="*/ 19 w 89"/>
              <a:gd name="T29" fmla="*/ 53 h 93"/>
              <a:gd name="T30" fmla="*/ 0 w 89"/>
              <a:gd name="T31" fmla="*/ 60 h 93"/>
              <a:gd name="T32" fmla="*/ 0 w 89"/>
              <a:gd name="T33" fmla="*/ 60 h 93"/>
              <a:gd name="T34" fmla="*/ 0 w 89"/>
              <a:gd name="T35" fmla="*/ 6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9" h="93">
                <a:moveTo>
                  <a:pt x="0" y="60"/>
                </a:moveTo>
                <a:lnTo>
                  <a:pt x="0" y="26"/>
                </a:lnTo>
                <a:lnTo>
                  <a:pt x="15" y="7"/>
                </a:lnTo>
                <a:lnTo>
                  <a:pt x="28" y="0"/>
                </a:lnTo>
                <a:lnTo>
                  <a:pt x="38" y="21"/>
                </a:lnTo>
                <a:lnTo>
                  <a:pt x="40" y="30"/>
                </a:lnTo>
                <a:lnTo>
                  <a:pt x="40" y="45"/>
                </a:lnTo>
                <a:lnTo>
                  <a:pt x="49" y="45"/>
                </a:lnTo>
                <a:lnTo>
                  <a:pt x="64" y="53"/>
                </a:lnTo>
                <a:lnTo>
                  <a:pt x="75" y="66"/>
                </a:lnTo>
                <a:lnTo>
                  <a:pt x="89" y="87"/>
                </a:lnTo>
                <a:lnTo>
                  <a:pt x="77" y="93"/>
                </a:lnTo>
                <a:lnTo>
                  <a:pt x="60" y="60"/>
                </a:lnTo>
                <a:lnTo>
                  <a:pt x="26" y="60"/>
                </a:lnTo>
                <a:lnTo>
                  <a:pt x="19" y="53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73" name="Freeform 171">
            <a:extLst>
              <a:ext uri="{FF2B5EF4-FFF2-40B4-BE49-F238E27FC236}">
                <a16:creationId xmlns:a16="http://schemas.microsoft.com/office/drawing/2014/main" id="{CCD8C5F6-687F-6743-BCF1-EAB32EFDC875}"/>
              </a:ext>
            </a:extLst>
          </p:cNvPr>
          <p:cNvSpPr>
            <a:spLocks/>
          </p:cNvSpPr>
          <p:nvPr userDrawn="1"/>
        </p:nvSpPr>
        <p:spPr bwMode="auto">
          <a:xfrm>
            <a:off x="2548399" y="4006138"/>
            <a:ext cx="214556" cy="242917"/>
          </a:xfrm>
          <a:custGeom>
            <a:avLst/>
            <a:gdLst>
              <a:gd name="T0" fmla="*/ 0 w 115"/>
              <a:gd name="T1" fmla="*/ 11 h 153"/>
              <a:gd name="T2" fmla="*/ 6 w 115"/>
              <a:gd name="T3" fmla="*/ 3 h 153"/>
              <a:gd name="T4" fmla="*/ 21 w 115"/>
              <a:gd name="T5" fmla="*/ 0 h 153"/>
              <a:gd name="T6" fmla="*/ 47 w 115"/>
              <a:gd name="T7" fmla="*/ 3 h 153"/>
              <a:gd name="T8" fmla="*/ 61 w 115"/>
              <a:gd name="T9" fmla="*/ 18 h 153"/>
              <a:gd name="T10" fmla="*/ 76 w 115"/>
              <a:gd name="T11" fmla="*/ 18 h 153"/>
              <a:gd name="T12" fmla="*/ 98 w 115"/>
              <a:gd name="T13" fmla="*/ 5 h 153"/>
              <a:gd name="T14" fmla="*/ 104 w 115"/>
              <a:gd name="T15" fmla="*/ 13 h 153"/>
              <a:gd name="T16" fmla="*/ 115 w 115"/>
              <a:gd name="T17" fmla="*/ 13 h 153"/>
              <a:gd name="T18" fmla="*/ 100 w 115"/>
              <a:gd name="T19" fmla="*/ 30 h 153"/>
              <a:gd name="T20" fmla="*/ 100 w 115"/>
              <a:gd name="T21" fmla="*/ 96 h 153"/>
              <a:gd name="T22" fmla="*/ 106 w 115"/>
              <a:gd name="T23" fmla="*/ 104 h 153"/>
              <a:gd name="T24" fmla="*/ 97 w 115"/>
              <a:gd name="T25" fmla="*/ 113 h 153"/>
              <a:gd name="T26" fmla="*/ 91 w 115"/>
              <a:gd name="T27" fmla="*/ 121 h 153"/>
              <a:gd name="T28" fmla="*/ 85 w 115"/>
              <a:gd name="T29" fmla="*/ 128 h 153"/>
              <a:gd name="T30" fmla="*/ 74 w 115"/>
              <a:gd name="T31" fmla="*/ 141 h 153"/>
              <a:gd name="T32" fmla="*/ 74 w 115"/>
              <a:gd name="T33" fmla="*/ 153 h 153"/>
              <a:gd name="T34" fmla="*/ 53 w 115"/>
              <a:gd name="T35" fmla="*/ 138 h 153"/>
              <a:gd name="T36" fmla="*/ 53 w 115"/>
              <a:gd name="T37" fmla="*/ 124 h 153"/>
              <a:gd name="T38" fmla="*/ 2 w 115"/>
              <a:gd name="T39" fmla="*/ 94 h 153"/>
              <a:gd name="T40" fmla="*/ 8 w 115"/>
              <a:gd name="T41" fmla="*/ 88 h 153"/>
              <a:gd name="T42" fmla="*/ 13 w 115"/>
              <a:gd name="T43" fmla="*/ 81 h 153"/>
              <a:gd name="T44" fmla="*/ 0 w 115"/>
              <a:gd name="T45" fmla="*/ 77 h 153"/>
              <a:gd name="T46" fmla="*/ 0 w 115"/>
              <a:gd name="T47" fmla="*/ 70 h 153"/>
              <a:gd name="T48" fmla="*/ 17 w 115"/>
              <a:gd name="T49" fmla="*/ 53 h 153"/>
              <a:gd name="T50" fmla="*/ 17 w 115"/>
              <a:gd name="T51" fmla="*/ 35 h 153"/>
              <a:gd name="T52" fmla="*/ 10 w 115"/>
              <a:gd name="T53" fmla="*/ 28 h 153"/>
              <a:gd name="T54" fmla="*/ 0 w 115"/>
              <a:gd name="T55" fmla="*/ 11 h 153"/>
              <a:gd name="T56" fmla="*/ 0 w 115"/>
              <a:gd name="T57" fmla="*/ 11 h 153"/>
              <a:gd name="T58" fmla="*/ 0 w 115"/>
              <a:gd name="T59" fmla="*/ 1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5" h="153">
                <a:moveTo>
                  <a:pt x="0" y="11"/>
                </a:moveTo>
                <a:lnTo>
                  <a:pt x="6" y="3"/>
                </a:lnTo>
                <a:lnTo>
                  <a:pt x="21" y="0"/>
                </a:lnTo>
                <a:lnTo>
                  <a:pt x="47" y="3"/>
                </a:lnTo>
                <a:lnTo>
                  <a:pt x="61" y="18"/>
                </a:lnTo>
                <a:lnTo>
                  <a:pt x="76" y="18"/>
                </a:lnTo>
                <a:lnTo>
                  <a:pt x="98" y="5"/>
                </a:lnTo>
                <a:lnTo>
                  <a:pt x="104" y="13"/>
                </a:lnTo>
                <a:lnTo>
                  <a:pt x="115" y="13"/>
                </a:lnTo>
                <a:lnTo>
                  <a:pt x="100" y="30"/>
                </a:lnTo>
                <a:lnTo>
                  <a:pt x="100" y="96"/>
                </a:lnTo>
                <a:lnTo>
                  <a:pt x="106" y="104"/>
                </a:lnTo>
                <a:lnTo>
                  <a:pt x="97" y="113"/>
                </a:lnTo>
                <a:lnTo>
                  <a:pt x="91" y="121"/>
                </a:lnTo>
                <a:lnTo>
                  <a:pt x="85" y="128"/>
                </a:lnTo>
                <a:lnTo>
                  <a:pt x="74" y="141"/>
                </a:lnTo>
                <a:lnTo>
                  <a:pt x="74" y="153"/>
                </a:lnTo>
                <a:lnTo>
                  <a:pt x="53" y="138"/>
                </a:lnTo>
                <a:lnTo>
                  <a:pt x="53" y="124"/>
                </a:lnTo>
                <a:lnTo>
                  <a:pt x="2" y="94"/>
                </a:lnTo>
                <a:lnTo>
                  <a:pt x="8" y="88"/>
                </a:lnTo>
                <a:lnTo>
                  <a:pt x="13" y="81"/>
                </a:lnTo>
                <a:lnTo>
                  <a:pt x="0" y="77"/>
                </a:lnTo>
                <a:lnTo>
                  <a:pt x="0" y="70"/>
                </a:lnTo>
                <a:lnTo>
                  <a:pt x="17" y="53"/>
                </a:lnTo>
                <a:lnTo>
                  <a:pt x="17" y="35"/>
                </a:lnTo>
                <a:lnTo>
                  <a:pt x="10" y="28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74" name="Freeform 172">
            <a:extLst>
              <a:ext uri="{FF2B5EF4-FFF2-40B4-BE49-F238E27FC236}">
                <a16:creationId xmlns:a16="http://schemas.microsoft.com/office/drawing/2014/main" id="{C0829630-F6E6-CA4A-9EBD-21E76DDB1533}"/>
              </a:ext>
            </a:extLst>
          </p:cNvPr>
          <p:cNvSpPr>
            <a:spLocks/>
          </p:cNvSpPr>
          <p:nvPr userDrawn="1"/>
        </p:nvSpPr>
        <p:spPr bwMode="auto">
          <a:xfrm>
            <a:off x="2548399" y="4006138"/>
            <a:ext cx="214556" cy="242917"/>
          </a:xfrm>
          <a:custGeom>
            <a:avLst/>
            <a:gdLst>
              <a:gd name="T0" fmla="*/ 0 w 115"/>
              <a:gd name="T1" fmla="*/ 11 h 153"/>
              <a:gd name="T2" fmla="*/ 6 w 115"/>
              <a:gd name="T3" fmla="*/ 3 h 153"/>
              <a:gd name="T4" fmla="*/ 21 w 115"/>
              <a:gd name="T5" fmla="*/ 0 h 153"/>
              <a:gd name="T6" fmla="*/ 47 w 115"/>
              <a:gd name="T7" fmla="*/ 3 h 153"/>
              <a:gd name="T8" fmla="*/ 61 w 115"/>
              <a:gd name="T9" fmla="*/ 18 h 153"/>
              <a:gd name="T10" fmla="*/ 76 w 115"/>
              <a:gd name="T11" fmla="*/ 18 h 153"/>
              <a:gd name="T12" fmla="*/ 98 w 115"/>
              <a:gd name="T13" fmla="*/ 5 h 153"/>
              <a:gd name="T14" fmla="*/ 104 w 115"/>
              <a:gd name="T15" fmla="*/ 13 h 153"/>
              <a:gd name="T16" fmla="*/ 115 w 115"/>
              <a:gd name="T17" fmla="*/ 13 h 153"/>
              <a:gd name="T18" fmla="*/ 100 w 115"/>
              <a:gd name="T19" fmla="*/ 30 h 153"/>
              <a:gd name="T20" fmla="*/ 100 w 115"/>
              <a:gd name="T21" fmla="*/ 96 h 153"/>
              <a:gd name="T22" fmla="*/ 106 w 115"/>
              <a:gd name="T23" fmla="*/ 104 h 153"/>
              <a:gd name="T24" fmla="*/ 97 w 115"/>
              <a:gd name="T25" fmla="*/ 113 h 153"/>
              <a:gd name="T26" fmla="*/ 91 w 115"/>
              <a:gd name="T27" fmla="*/ 121 h 153"/>
              <a:gd name="T28" fmla="*/ 85 w 115"/>
              <a:gd name="T29" fmla="*/ 128 h 153"/>
              <a:gd name="T30" fmla="*/ 74 w 115"/>
              <a:gd name="T31" fmla="*/ 141 h 153"/>
              <a:gd name="T32" fmla="*/ 74 w 115"/>
              <a:gd name="T33" fmla="*/ 153 h 153"/>
              <a:gd name="T34" fmla="*/ 53 w 115"/>
              <a:gd name="T35" fmla="*/ 138 h 153"/>
              <a:gd name="T36" fmla="*/ 53 w 115"/>
              <a:gd name="T37" fmla="*/ 124 h 153"/>
              <a:gd name="T38" fmla="*/ 2 w 115"/>
              <a:gd name="T39" fmla="*/ 94 h 153"/>
              <a:gd name="T40" fmla="*/ 8 w 115"/>
              <a:gd name="T41" fmla="*/ 88 h 153"/>
              <a:gd name="T42" fmla="*/ 13 w 115"/>
              <a:gd name="T43" fmla="*/ 81 h 153"/>
              <a:gd name="T44" fmla="*/ 0 w 115"/>
              <a:gd name="T45" fmla="*/ 77 h 153"/>
              <a:gd name="T46" fmla="*/ 0 w 115"/>
              <a:gd name="T47" fmla="*/ 70 h 153"/>
              <a:gd name="T48" fmla="*/ 17 w 115"/>
              <a:gd name="T49" fmla="*/ 53 h 153"/>
              <a:gd name="T50" fmla="*/ 17 w 115"/>
              <a:gd name="T51" fmla="*/ 35 h 153"/>
              <a:gd name="T52" fmla="*/ 10 w 115"/>
              <a:gd name="T53" fmla="*/ 28 h 153"/>
              <a:gd name="T54" fmla="*/ 0 w 115"/>
              <a:gd name="T55" fmla="*/ 11 h 153"/>
              <a:gd name="T56" fmla="*/ 0 w 115"/>
              <a:gd name="T57" fmla="*/ 11 h 153"/>
              <a:gd name="T58" fmla="*/ 0 w 115"/>
              <a:gd name="T59" fmla="*/ 1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5" h="153">
                <a:moveTo>
                  <a:pt x="0" y="11"/>
                </a:moveTo>
                <a:lnTo>
                  <a:pt x="6" y="3"/>
                </a:lnTo>
                <a:lnTo>
                  <a:pt x="21" y="0"/>
                </a:lnTo>
                <a:lnTo>
                  <a:pt x="47" y="3"/>
                </a:lnTo>
                <a:lnTo>
                  <a:pt x="61" y="18"/>
                </a:lnTo>
                <a:lnTo>
                  <a:pt x="76" y="18"/>
                </a:lnTo>
                <a:lnTo>
                  <a:pt x="98" y="5"/>
                </a:lnTo>
                <a:lnTo>
                  <a:pt x="104" y="13"/>
                </a:lnTo>
                <a:lnTo>
                  <a:pt x="115" y="13"/>
                </a:lnTo>
                <a:lnTo>
                  <a:pt x="100" y="30"/>
                </a:lnTo>
                <a:lnTo>
                  <a:pt x="100" y="96"/>
                </a:lnTo>
                <a:lnTo>
                  <a:pt x="106" y="104"/>
                </a:lnTo>
                <a:lnTo>
                  <a:pt x="97" y="113"/>
                </a:lnTo>
                <a:lnTo>
                  <a:pt x="91" y="121"/>
                </a:lnTo>
                <a:lnTo>
                  <a:pt x="85" y="128"/>
                </a:lnTo>
                <a:lnTo>
                  <a:pt x="74" y="141"/>
                </a:lnTo>
                <a:lnTo>
                  <a:pt x="74" y="153"/>
                </a:lnTo>
                <a:lnTo>
                  <a:pt x="53" y="138"/>
                </a:lnTo>
                <a:lnTo>
                  <a:pt x="53" y="124"/>
                </a:lnTo>
                <a:lnTo>
                  <a:pt x="2" y="94"/>
                </a:lnTo>
                <a:lnTo>
                  <a:pt x="8" y="88"/>
                </a:lnTo>
                <a:lnTo>
                  <a:pt x="13" y="81"/>
                </a:lnTo>
                <a:lnTo>
                  <a:pt x="0" y="77"/>
                </a:lnTo>
                <a:lnTo>
                  <a:pt x="0" y="70"/>
                </a:lnTo>
                <a:lnTo>
                  <a:pt x="17" y="53"/>
                </a:lnTo>
                <a:lnTo>
                  <a:pt x="17" y="35"/>
                </a:lnTo>
                <a:lnTo>
                  <a:pt x="10" y="28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75" name="Freeform 173">
            <a:extLst>
              <a:ext uri="{FF2B5EF4-FFF2-40B4-BE49-F238E27FC236}">
                <a16:creationId xmlns:a16="http://schemas.microsoft.com/office/drawing/2014/main" id="{D75640F7-514F-D04C-9CB9-0DB9AC52642D}"/>
              </a:ext>
            </a:extLst>
          </p:cNvPr>
          <p:cNvSpPr>
            <a:spLocks/>
          </p:cNvSpPr>
          <p:nvPr userDrawn="1"/>
        </p:nvSpPr>
        <p:spPr bwMode="auto">
          <a:xfrm>
            <a:off x="2757361" y="3804500"/>
            <a:ext cx="44777" cy="47632"/>
          </a:xfrm>
          <a:custGeom>
            <a:avLst/>
            <a:gdLst>
              <a:gd name="T0" fmla="*/ 0 w 24"/>
              <a:gd name="T1" fmla="*/ 30 h 30"/>
              <a:gd name="T2" fmla="*/ 0 w 24"/>
              <a:gd name="T3" fmla="*/ 13 h 30"/>
              <a:gd name="T4" fmla="*/ 5 w 24"/>
              <a:gd name="T5" fmla="*/ 6 h 30"/>
              <a:gd name="T6" fmla="*/ 17 w 24"/>
              <a:gd name="T7" fmla="*/ 0 h 30"/>
              <a:gd name="T8" fmla="*/ 20 w 24"/>
              <a:gd name="T9" fmla="*/ 6 h 30"/>
              <a:gd name="T10" fmla="*/ 13 w 24"/>
              <a:gd name="T11" fmla="*/ 15 h 30"/>
              <a:gd name="T12" fmla="*/ 24 w 24"/>
              <a:gd name="T13" fmla="*/ 19 h 30"/>
              <a:gd name="T14" fmla="*/ 15 w 24"/>
              <a:gd name="T15" fmla="*/ 30 h 30"/>
              <a:gd name="T16" fmla="*/ 0 w 24"/>
              <a:gd name="T17" fmla="*/ 30 h 30"/>
              <a:gd name="T18" fmla="*/ 0 w 24"/>
              <a:gd name="T19" fmla="*/ 30 h 30"/>
              <a:gd name="T20" fmla="*/ 0 w 24"/>
              <a:gd name="T21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30">
                <a:moveTo>
                  <a:pt x="0" y="30"/>
                </a:moveTo>
                <a:lnTo>
                  <a:pt x="0" y="13"/>
                </a:lnTo>
                <a:lnTo>
                  <a:pt x="5" y="6"/>
                </a:lnTo>
                <a:lnTo>
                  <a:pt x="17" y="0"/>
                </a:lnTo>
                <a:lnTo>
                  <a:pt x="20" y="6"/>
                </a:lnTo>
                <a:lnTo>
                  <a:pt x="13" y="15"/>
                </a:lnTo>
                <a:lnTo>
                  <a:pt x="24" y="19"/>
                </a:lnTo>
                <a:lnTo>
                  <a:pt x="15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76" name="Freeform 174">
            <a:extLst>
              <a:ext uri="{FF2B5EF4-FFF2-40B4-BE49-F238E27FC236}">
                <a16:creationId xmlns:a16="http://schemas.microsoft.com/office/drawing/2014/main" id="{778E392D-CBA8-DA41-9094-5B9B1E13233A}"/>
              </a:ext>
            </a:extLst>
          </p:cNvPr>
          <p:cNvSpPr>
            <a:spLocks/>
          </p:cNvSpPr>
          <p:nvPr userDrawn="1"/>
        </p:nvSpPr>
        <p:spPr bwMode="auto">
          <a:xfrm>
            <a:off x="2757361" y="3804500"/>
            <a:ext cx="44777" cy="47632"/>
          </a:xfrm>
          <a:custGeom>
            <a:avLst/>
            <a:gdLst>
              <a:gd name="T0" fmla="*/ 0 w 24"/>
              <a:gd name="T1" fmla="*/ 30 h 30"/>
              <a:gd name="T2" fmla="*/ 0 w 24"/>
              <a:gd name="T3" fmla="*/ 13 h 30"/>
              <a:gd name="T4" fmla="*/ 5 w 24"/>
              <a:gd name="T5" fmla="*/ 6 h 30"/>
              <a:gd name="T6" fmla="*/ 17 w 24"/>
              <a:gd name="T7" fmla="*/ 0 h 30"/>
              <a:gd name="T8" fmla="*/ 20 w 24"/>
              <a:gd name="T9" fmla="*/ 6 h 30"/>
              <a:gd name="T10" fmla="*/ 13 w 24"/>
              <a:gd name="T11" fmla="*/ 15 h 30"/>
              <a:gd name="T12" fmla="*/ 24 w 24"/>
              <a:gd name="T13" fmla="*/ 19 h 30"/>
              <a:gd name="T14" fmla="*/ 15 w 24"/>
              <a:gd name="T15" fmla="*/ 30 h 30"/>
              <a:gd name="T16" fmla="*/ 0 w 24"/>
              <a:gd name="T17" fmla="*/ 30 h 30"/>
              <a:gd name="T18" fmla="*/ 0 w 24"/>
              <a:gd name="T19" fmla="*/ 30 h 30"/>
              <a:gd name="T20" fmla="*/ 0 w 24"/>
              <a:gd name="T21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30">
                <a:moveTo>
                  <a:pt x="0" y="30"/>
                </a:moveTo>
                <a:lnTo>
                  <a:pt x="0" y="13"/>
                </a:lnTo>
                <a:lnTo>
                  <a:pt x="5" y="6"/>
                </a:lnTo>
                <a:lnTo>
                  <a:pt x="17" y="0"/>
                </a:lnTo>
                <a:lnTo>
                  <a:pt x="20" y="6"/>
                </a:lnTo>
                <a:lnTo>
                  <a:pt x="13" y="15"/>
                </a:lnTo>
                <a:lnTo>
                  <a:pt x="24" y="19"/>
                </a:lnTo>
                <a:lnTo>
                  <a:pt x="15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77" name="Freeform 175">
            <a:extLst>
              <a:ext uri="{FF2B5EF4-FFF2-40B4-BE49-F238E27FC236}">
                <a16:creationId xmlns:a16="http://schemas.microsoft.com/office/drawing/2014/main" id="{12D790B7-6364-AF4F-A34A-F3D01D4A4B05}"/>
              </a:ext>
            </a:extLst>
          </p:cNvPr>
          <p:cNvSpPr>
            <a:spLocks/>
          </p:cNvSpPr>
          <p:nvPr userDrawn="1"/>
        </p:nvSpPr>
        <p:spPr bwMode="auto">
          <a:xfrm>
            <a:off x="2436459" y="4023603"/>
            <a:ext cx="143660" cy="131780"/>
          </a:xfrm>
          <a:custGeom>
            <a:avLst/>
            <a:gdLst>
              <a:gd name="T0" fmla="*/ 30 w 77"/>
              <a:gd name="T1" fmla="*/ 83 h 83"/>
              <a:gd name="T2" fmla="*/ 15 w 77"/>
              <a:gd name="T3" fmla="*/ 83 h 83"/>
              <a:gd name="T4" fmla="*/ 0 w 77"/>
              <a:gd name="T5" fmla="*/ 83 h 83"/>
              <a:gd name="T6" fmla="*/ 0 w 77"/>
              <a:gd name="T7" fmla="*/ 72 h 83"/>
              <a:gd name="T8" fmla="*/ 11 w 77"/>
              <a:gd name="T9" fmla="*/ 47 h 83"/>
              <a:gd name="T10" fmla="*/ 22 w 77"/>
              <a:gd name="T11" fmla="*/ 34 h 83"/>
              <a:gd name="T12" fmla="*/ 17 w 77"/>
              <a:gd name="T13" fmla="*/ 30 h 83"/>
              <a:gd name="T14" fmla="*/ 17 w 77"/>
              <a:gd name="T15" fmla="*/ 7 h 83"/>
              <a:gd name="T16" fmla="*/ 56 w 77"/>
              <a:gd name="T17" fmla="*/ 4 h 83"/>
              <a:gd name="T18" fmla="*/ 60 w 77"/>
              <a:gd name="T19" fmla="*/ 0 h 83"/>
              <a:gd name="T20" fmla="*/ 70 w 77"/>
              <a:gd name="T21" fmla="*/ 17 h 83"/>
              <a:gd name="T22" fmla="*/ 77 w 77"/>
              <a:gd name="T23" fmla="*/ 24 h 83"/>
              <a:gd name="T24" fmla="*/ 77 w 77"/>
              <a:gd name="T25" fmla="*/ 42 h 83"/>
              <a:gd name="T26" fmla="*/ 60 w 77"/>
              <a:gd name="T27" fmla="*/ 59 h 83"/>
              <a:gd name="T28" fmla="*/ 60 w 77"/>
              <a:gd name="T29" fmla="*/ 66 h 83"/>
              <a:gd name="T30" fmla="*/ 53 w 77"/>
              <a:gd name="T31" fmla="*/ 66 h 83"/>
              <a:gd name="T32" fmla="*/ 43 w 77"/>
              <a:gd name="T33" fmla="*/ 66 h 83"/>
              <a:gd name="T34" fmla="*/ 34 w 77"/>
              <a:gd name="T35" fmla="*/ 66 h 83"/>
              <a:gd name="T36" fmla="*/ 32 w 77"/>
              <a:gd name="T37" fmla="*/ 79 h 83"/>
              <a:gd name="T38" fmla="*/ 30 w 77"/>
              <a:gd name="T39" fmla="*/ 83 h 83"/>
              <a:gd name="T40" fmla="*/ 30 w 77"/>
              <a:gd name="T41" fmla="*/ 83 h 83"/>
              <a:gd name="T42" fmla="*/ 30 w 77"/>
              <a:gd name="T4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7" h="83">
                <a:moveTo>
                  <a:pt x="30" y="83"/>
                </a:moveTo>
                <a:lnTo>
                  <a:pt x="15" y="83"/>
                </a:lnTo>
                <a:lnTo>
                  <a:pt x="0" y="83"/>
                </a:lnTo>
                <a:lnTo>
                  <a:pt x="0" y="72"/>
                </a:lnTo>
                <a:lnTo>
                  <a:pt x="11" y="47"/>
                </a:lnTo>
                <a:lnTo>
                  <a:pt x="22" y="34"/>
                </a:lnTo>
                <a:lnTo>
                  <a:pt x="17" y="30"/>
                </a:lnTo>
                <a:lnTo>
                  <a:pt x="17" y="7"/>
                </a:lnTo>
                <a:lnTo>
                  <a:pt x="56" y="4"/>
                </a:lnTo>
                <a:lnTo>
                  <a:pt x="60" y="0"/>
                </a:lnTo>
                <a:lnTo>
                  <a:pt x="70" y="17"/>
                </a:lnTo>
                <a:lnTo>
                  <a:pt x="77" y="24"/>
                </a:lnTo>
                <a:lnTo>
                  <a:pt x="77" y="42"/>
                </a:lnTo>
                <a:lnTo>
                  <a:pt x="60" y="59"/>
                </a:lnTo>
                <a:lnTo>
                  <a:pt x="60" y="66"/>
                </a:lnTo>
                <a:lnTo>
                  <a:pt x="53" y="66"/>
                </a:lnTo>
                <a:lnTo>
                  <a:pt x="43" y="66"/>
                </a:lnTo>
                <a:lnTo>
                  <a:pt x="34" y="66"/>
                </a:lnTo>
                <a:lnTo>
                  <a:pt x="32" y="79"/>
                </a:lnTo>
                <a:lnTo>
                  <a:pt x="30" y="83"/>
                </a:lnTo>
                <a:lnTo>
                  <a:pt x="30" y="83"/>
                </a:lnTo>
                <a:lnTo>
                  <a:pt x="30" y="8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78" name="Freeform 176">
            <a:extLst>
              <a:ext uri="{FF2B5EF4-FFF2-40B4-BE49-F238E27FC236}">
                <a16:creationId xmlns:a16="http://schemas.microsoft.com/office/drawing/2014/main" id="{98F0B549-4645-164B-B63E-0B95F84BF359}"/>
              </a:ext>
            </a:extLst>
          </p:cNvPr>
          <p:cNvSpPr>
            <a:spLocks/>
          </p:cNvSpPr>
          <p:nvPr userDrawn="1"/>
        </p:nvSpPr>
        <p:spPr bwMode="auto">
          <a:xfrm>
            <a:off x="2436459" y="4023603"/>
            <a:ext cx="143660" cy="131780"/>
          </a:xfrm>
          <a:custGeom>
            <a:avLst/>
            <a:gdLst>
              <a:gd name="T0" fmla="*/ 30 w 77"/>
              <a:gd name="T1" fmla="*/ 83 h 83"/>
              <a:gd name="T2" fmla="*/ 15 w 77"/>
              <a:gd name="T3" fmla="*/ 83 h 83"/>
              <a:gd name="T4" fmla="*/ 0 w 77"/>
              <a:gd name="T5" fmla="*/ 83 h 83"/>
              <a:gd name="T6" fmla="*/ 0 w 77"/>
              <a:gd name="T7" fmla="*/ 72 h 83"/>
              <a:gd name="T8" fmla="*/ 11 w 77"/>
              <a:gd name="T9" fmla="*/ 47 h 83"/>
              <a:gd name="T10" fmla="*/ 22 w 77"/>
              <a:gd name="T11" fmla="*/ 34 h 83"/>
              <a:gd name="T12" fmla="*/ 17 w 77"/>
              <a:gd name="T13" fmla="*/ 30 h 83"/>
              <a:gd name="T14" fmla="*/ 17 w 77"/>
              <a:gd name="T15" fmla="*/ 7 h 83"/>
              <a:gd name="T16" fmla="*/ 56 w 77"/>
              <a:gd name="T17" fmla="*/ 4 h 83"/>
              <a:gd name="T18" fmla="*/ 60 w 77"/>
              <a:gd name="T19" fmla="*/ 0 h 83"/>
              <a:gd name="T20" fmla="*/ 70 w 77"/>
              <a:gd name="T21" fmla="*/ 17 h 83"/>
              <a:gd name="T22" fmla="*/ 77 w 77"/>
              <a:gd name="T23" fmla="*/ 24 h 83"/>
              <a:gd name="T24" fmla="*/ 77 w 77"/>
              <a:gd name="T25" fmla="*/ 42 h 83"/>
              <a:gd name="T26" fmla="*/ 60 w 77"/>
              <a:gd name="T27" fmla="*/ 59 h 83"/>
              <a:gd name="T28" fmla="*/ 60 w 77"/>
              <a:gd name="T29" fmla="*/ 66 h 83"/>
              <a:gd name="T30" fmla="*/ 53 w 77"/>
              <a:gd name="T31" fmla="*/ 66 h 83"/>
              <a:gd name="T32" fmla="*/ 43 w 77"/>
              <a:gd name="T33" fmla="*/ 66 h 83"/>
              <a:gd name="T34" fmla="*/ 34 w 77"/>
              <a:gd name="T35" fmla="*/ 66 h 83"/>
              <a:gd name="T36" fmla="*/ 32 w 77"/>
              <a:gd name="T37" fmla="*/ 79 h 83"/>
              <a:gd name="T38" fmla="*/ 30 w 77"/>
              <a:gd name="T39" fmla="*/ 83 h 83"/>
              <a:gd name="T40" fmla="*/ 30 w 77"/>
              <a:gd name="T41" fmla="*/ 83 h 83"/>
              <a:gd name="T42" fmla="*/ 30 w 77"/>
              <a:gd name="T4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7" h="83">
                <a:moveTo>
                  <a:pt x="30" y="83"/>
                </a:moveTo>
                <a:lnTo>
                  <a:pt x="15" y="83"/>
                </a:lnTo>
                <a:lnTo>
                  <a:pt x="0" y="83"/>
                </a:lnTo>
                <a:lnTo>
                  <a:pt x="0" y="72"/>
                </a:lnTo>
                <a:lnTo>
                  <a:pt x="11" y="47"/>
                </a:lnTo>
                <a:lnTo>
                  <a:pt x="22" y="34"/>
                </a:lnTo>
                <a:lnTo>
                  <a:pt x="17" y="30"/>
                </a:lnTo>
                <a:lnTo>
                  <a:pt x="17" y="7"/>
                </a:lnTo>
                <a:lnTo>
                  <a:pt x="56" y="4"/>
                </a:lnTo>
                <a:lnTo>
                  <a:pt x="60" y="0"/>
                </a:lnTo>
                <a:lnTo>
                  <a:pt x="70" y="17"/>
                </a:lnTo>
                <a:lnTo>
                  <a:pt x="77" y="24"/>
                </a:lnTo>
                <a:lnTo>
                  <a:pt x="77" y="42"/>
                </a:lnTo>
                <a:lnTo>
                  <a:pt x="60" y="59"/>
                </a:lnTo>
                <a:lnTo>
                  <a:pt x="60" y="66"/>
                </a:lnTo>
                <a:lnTo>
                  <a:pt x="53" y="66"/>
                </a:lnTo>
                <a:lnTo>
                  <a:pt x="43" y="66"/>
                </a:lnTo>
                <a:lnTo>
                  <a:pt x="34" y="66"/>
                </a:lnTo>
                <a:lnTo>
                  <a:pt x="32" y="79"/>
                </a:lnTo>
                <a:lnTo>
                  <a:pt x="30" y="83"/>
                </a:lnTo>
                <a:lnTo>
                  <a:pt x="30" y="83"/>
                </a:lnTo>
                <a:lnTo>
                  <a:pt x="30" y="8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79" name="Freeform 177">
            <a:extLst>
              <a:ext uri="{FF2B5EF4-FFF2-40B4-BE49-F238E27FC236}">
                <a16:creationId xmlns:a16="http://schemas.microsoft.com/office/drawing/2014/main" id="{43A3CDF2-CE12-BF4E-A780-F5554F96D4DC}"/>
              </a:ext>
            </a:extLst>
          </p:cNvPr>
          <p:cNvSpPr>
            <a:spLocks/>
          </p:cNvSpPr>
          <p:nvPr userDrawn="1"/>
        </p:nvSpPr>
        <p:spPr bwMode="auto">
          <a:xfrm>
            <a:off x="1673384" y="3515540"/>
            <a:ext cx="412320" cy="309600"/>
          </a:xfrm>
          <a:custGeom>
            <a:avLst/>
            <a:gdLst>
              <a:gd name="T0" fmla="*/ 208 w 221"/>
              <a:gd name="T1" fmla="*/ 12 h 195"/>
              <a:gd name="T2" fmla="*/ 201 w 221"/>
              <a:gd name="T3" fmla="*/ 15 h 195"/>
              <a:gd name="T4" fmla="*/ 191 w 221"/>
              <a:gd name="T5" fmla="*/ 6 h 195"/>
              <a:gd name="T6" fmla="*/ 170 w 221"/>
              <a:gd name="T7" fmla="*/ 0 h 195"/>
              <a:gd name="T8" fmla="*/ 110 w 221"/>
              <a:gd name="T9" fmla="*/ 42 h 195"/>
              <a:gd name="T10" fmla="*/ 83 w 221"/>
              <a:gd name="T11" fmla="*/ 72 h 195"/>
              <a:gd name="T12" fmla="*/ 61 w 221"/>
              <a:gd name="T13" fmla="*/ 72 h 195"/>
              <a:gd name="T14" fmla="*/ 59 w 221"/>
              <a:gd name="T15" fmla="*/ 121 h 195"/>
              <a:gd name="T16" fmla="*/ 49 w 221"/>
              <a:gd name="T17" fmla="*/ 131 h 195"/>
              <a:gd name="T18" fmla="*/ 49 w 221"/>
              <a:gd name="T19" fmla="*/ 138 h 195"/>
              <a:gd name="T20" fmla="*/ 17 w 221"/>
              <a:gd name="T21" fmla="*/ 138 h 195"/>
              <a:gd name="T22" fmla="*/ 11 w 221"/>
              <a:gd name="T23" fmla="*/ 146 h 195"/>
              <a:gd name="T24" fmla="*/ 0 w 221"/>
              <a:gd name="T25" fmla="*/ 146 h 195"/>
              <a:gd name="T26" fmla="*/ 0 w 221"/>
              <a:gd name="T27" fmla="*/ 159 h 195"/>
              <a:gd name="T28" fmla="*/ 0 w 221"/>
              <a:gd name="T29" fmla="*/ 159 h 195"/>
              <a:gd name="T30" fmla="*/ 11 w 221"/>
              <a:gd name="T31" fmla="*/ 172 h 195"/>
              <a:gd name="T32" fmla="*/ 17 w 221"/>
              <a:gd name="T33" fmla="*/ 178 h 195"/>
              <a:gd name="T34" fmla="*/ 28 w 221"/>
              <a:gd name="T35" fmla="*/ 178 h 195"/>
              <a:gd name="T36" fmla="*/ 34 w 221"/>
              <a:gd name="T37" fmla="*/ 191 h 195"/>
              <a:gd name="T38" fmla="*/ 38 w 221"/>
              <a:gd name="T39" fmla="*/ 186 h 195"/>
              <a:gd name="T40" fmla="*/ 47 w 221"/>
              <a:gd name="T41" fmla="*/ 195 h 195"/>
              <a:gd name="T42" fmla="*/ 59 w 221"/>
              <a:gd name="T43" fmla="*/ 186 h 195"/>
              <a:gd name="T44" fmla="*/ 59 w 221"/>
              <a:gd name="T45" fmla="*/ 165 h 195"/>
              <a:gd name="T46" fmla="*/ 95 w 221"/>
              <a:gd name="T47" fmla="*/ 167 h 195"/>
              <a:gd name="T48" fmla="*/ 95 w 221"/>
              <a:gd name="T49" fmla="*/ 178 h 195"/>
              <a:gd name="T50" fmla="*/ 114 w 221"/>
              <a:gd name="T51" fmla="*/ 170 h 195"/>
              <a:gd name="T52" fmla="*/ 134 w 221"/>
              <a:gd name="T53" fmla="*/ 182 h 195"/>
              <a:gd name="T54" fmla="*/ 151 w 221"/>
              <a:gd name="T55" fmla="*/ 169 h 195"/>
              <a:gd name="T56" fmla="*/ 172 w 221"/>
              <a:gd name="T57" fmla="*/ 174 h 195"/>
              <a:gd name="T58" fmla="*/ 193 w 221"/>
              <a:gd name="T59" fmla="*/ 161 h 195"/>
              <a:gd name="T60" fmla="*/ 193 w 221"/>
              <a:gd name="T61" fmla="*/ 140 h 195"/>
              <a:gd name="T62" fmla="*/ 216 w 221"/>
              <a:gd name="T63" fmla="*/ 114 h 195"/>
              <a:gd name="T64" fmla="*/ 216 w 221"/>
              <a:gd name="T65" fmla="*/ 82 h 195"/>
              <a:gd name="T66" fmla="*/ 221 w 221"/>
              <a:gd name="T67" fmla="*/ 51 h 195"/>
              <a:gd name="T68" fmla="*/ 208 w 221"/>
              <a:gd name="T69" fmla="*/ 36 h 195"/>
              <a:gd name="T70" fmla="*/ 208 w 221"/>
              <a:gd name="T71" fmla="*/ 12 h 195"/>
              <a:gd name="T72" fmla="*/ 208 w 221"/>
              <a:gd name="T73" fmla="*/ 12 h 195"/>
              <a:gd name="T74" fmla="*/ 208 w 221"/>
              <a:gd name="T75" fmla="*/ 12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1" h="195">
                <a:moveTo>
                  <a:pt x="208" y="12"/>
                </a:moveTo>
                <a:lnTo>
                  <a:pt x="201" y="15"/>
                </a:lnTo>
                <a:lnTo>
                  <a:pt x="191" y="6"/>
                </a:lnTo>
                <a:lnTo>
                  <a:pt x="170" y="0"/>
                </a:lnTo>
                <a:lnTo>
                  <a:pt x="110" y="42"/>
                </a:lnTo>
                <a:lnTo>
                  <a:pt x="83" y="72"/>
                </a:lnTo>
                <a:lnTo>
                  <a:pt x="61" y="72"/>
                </a:lnTo>
                <a:lnTo>
                  <a:pt x="59" y="121"/>
                </a:lnTo>
                <a:lnTo>
                  <a:pt x="49" y="131"/>
                </a:lnTo>
                <a:lnTo>
                  <a:pt x="49" y="138"/>
                </a:lnTo>
                <a:lnTo>
                  <a:pt x="17" y="138"/>
                </a:lnTo>
                <a:lnTo>
                  <a:pt x="11" y="146"/>
                </a:lnTo>
                <a:lnTo>
                  <a:pt x="0" y="146"/>
                </a:lnTo>
                <a:lnTo>
                  <a:pt x="0" y="159"/>
                </a:lnTo>
                <a:lnTo>
                  <a:pt x="0" y="159"/>
                </a:lnTo>
                <a:lnTo>
                  <a:pt x="11" y="172"/>
                </a:lnTo>
                <a:lnTo>
                  <a:pt x="17" y="178"/>
                </a:lnTo>
                <a:lnTo>
                  <a:pt x="28" y="178"/>
                </a:lnTo>
                <a:lnTo>
                  <a:pt x="34" y="191"/>
                </a:lnTo>
                <a:lnTo>
                  <a:pt x="38" y="186"/>
                </a:lnTo>
                <a:lnTo>
                  <a:pt x="47" y="195"/>
                </a:lnTo>
                <a:lnTo>
                  <a:pt x="59" y="186"/>
                </a:lnTo>
                <a:lnTo>
                  <a:pt x="59" y="165"/>
                </a:lnTo>
                <a:lnTo>
                  <a:pt x="95" y="167"/>
                </a:lnTo>
                <a:lnTo>
                  <a:pt x="95" y="178"/>
                </a:lnTo>
                <a:lnTo>
                  <a:pt x="114" y="170"/>
                </a:lnTo>
                <a:lnTo>
                  <a:pt x="134" y="182"/>
                </a:lnTo>
                <a:lnTo>
                  <a:pt x="151" y="169"/>
                </a:lnTo>
                <a:lnTo>
                  <a:pt x="172" y="174"/>
                </a:lnTo>
                <a:lnTo>
                  <a:pt x="193" y="161"/>
                </a:lnTo>
                <a:lnTo>
                  <a:pt x="193" y="140"/>
                </a:lnTo>
                <a:lnTo>
                  <a:pt x="216" y="114"/>
                </a:lnTo>
                <a:lnTo>
                  <a:pt x="216" y="82"/>
                </a:lnTo>
                <a:lnTo>
                  <a:pt x="221" y="51"/>
                </a:lnTo>
                <a:lnTo>
                  <a:pt x="208" y="36"/>
                </a:lnTo>
                <a:lnTo>
                  <a:pt x="208" y="12"/>
                </a:lnTo>
                <a:lnTo>
                  <a:pt x="208" y="12"/>
                </a:lnTo>
                <a:lnTo>
                  <a:pt x="208" y="1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80" name="Freeform 178">
            <a:extLst>
              <a:ext uri="{FF2B5EF4-FFF2-40B4-BE49-F238E27FC236}">
                <a16:creationId xmlns:a16="http://schemas.microsoft.com/office/drawing/2014/main" id="{5D4E457E-01C6-1248-AB43-4A592FFCDF6F}"/>
              </a:ext>
            </a:extLst>
          </p:cNvPr>
          <p:cNvSpPr>
            <a:spLocks/>
          </p:cNvSpPr>
          <p:nvPr userDrawn="1"/>
        </p:nvSpPr>
        <p:spPr bwMode="auto">
          <a:xfrm>
            <a:off x="1673384" y="3515540"/>
            <a:ext cx="412320" cy="309600"/>
          </a:xfrm>
          <a:custGeom>
            <a:avLst/>
            <a:gdLst>
              <a:gd name="T0" fmla="*/ 208 w 221"/>
              <a:gd name="T1" fmla="*/ 12 h 195"/>
              <a:gd name="T2" fmla="*/ 201 w 221"/>
              <a:gd name="T3" fmla="*/ 15 h 195"/>
              <a:gd name="T4" fmla="*/ 191 w 221"/>
              <a:gd name="T5" fmla="*/ 6 h 195"/>
              <a:gd name="T6" fmla="*/ 170 w 221"/>
              <a:gd name="T7" fmla="*/ 0 h 195"/>
              <a:gd name="T8" fmla="*/ 110 w 221"/>
              <a:gd name="T9" fmla="*/ 42 h 195"/>
              <a:gd name="T10" fmla="*/ 83 w 221"/>
              <a:gd name="T11" fmla="*/ 72 h 195"/>
              <a:gd name="T12" fmla="*/ 61 w 221"/>
              <a:gd name="T13" fmla="*/ 72 h 195"/>
              <a:gd name="T14" fmla="*/ 59 w 221"/>
              <a:gd name="T15" fmla="*/ 121 h 195"/>
              <a:gd name="T16" fmla="*/ 49 w 221"/>
              <a:gd name="T17" fmla="*/ 131 h 195"/>
              <a:gd name="T18" fmla="*/ 49 w 221"/>
              <a:gd name="T19" fmla="*/ 138 h 195"/>
              <a:gd name="T20" fmla="*/ 17 w 221"/>
              <a:gd name="T21" fmla="*/ 138 h 195"/>
              <a:gd name="T22" fmla="*/ 11 w 221"/>
              <a:gd name="T23" fmla="*/ 146 h 195"/>
              <a:gd name="T24" fmla="*/ 0 w 221"/>
              <a:gd name="T25" fmla="*/ 146 h 195"/>
              <a:gd name="T26" fmla="*/ 0 w 221"/>
              <a:gd name="T27" fmla="*/ 159 h 195"/>
              <a:gd name="T28" fmla="*/ 0 w 221"/>
              <a:gd name="T29" fmla="*/ 159 h 195"/>
              <a:gd name="T30" fmla="*/ 11 w 221"/>
              <a:gd name="T31" fmla="*/ 172 h 195"/>
              <a:gd name="T32" fmla="*/ 17 w 221"/>
              <a:gd name="T33" fmla="*/ 178 h 195"/>
              <a:gd name="T34" fmla="*/ 28 w 221"/>
              <a:gd name="T35" fmla="*/ 178 h 195"/>
              <a:gd name="T36" fmla="*/ 34 w 221"/>
              <a:gd name="T37" fmla="*/ 191 h 195"/>
              <a:gd name="T38" fmla="*/ 38 w 221"/>
              <a:gd name="T39" fmla="*/ 186 h 195"/>
              <a:gd name="T40" fmla="*/ 47 w 221"/>
              <a:gd name="T41" fmla="*/ 195 h 195"/>
              <a:gd name="T42" fmla="*/ 59 w 221"/>
              <a:gd name="T43" fmla="*/ 186 h 195"/>
              <a:gd name="T44" fmla="*/ 59 w 221"/>
              <a:gd name="T45" fmla="*/ 165 h 195"/>
              <a:gd name="T46" fmla="*/ 95 w 221"/>
              <a:gd name="T47" fmla="*/ 167 h 195"/>
              <a:gd name="T48" fmla="*/ 95 w 221"/>
              <a:gd name="T49" fmla="*/ 178 h 195"/>
              <a:gd name="T50" fmla="*/ 114 w 221"/>
              <a:gd name="T51" fmla="*/ 170 h 195"/>
              <a:gd name="T52" fmla="*/ 134 w 221"/>
              <a:gd name="T53" fmla="*/ 182 h 195"/>
              <a:gd name="T54" fmla="*/ 151 w 221"/>
              <a:gd name="T55" fmla="*/ 169 h 195"/>
              <a:gd name="T56" fmla="*/ 172 w 221"/>
              <a:gd name="T57" fmla="*/ 174 h 195"/>
              <a:gd name="T58" fmla="*/ 193 w 221"/>
              <a:gd name="T59" fmla="*/ 161 h 195"/>
              <a:gd name="T60" fmla="*/ 193 w 221"/>
              <a:gd name="T61" fmla="*/ 140 h 195"/>
              <a:gd name="T62" fmla="*/ 216 w 221"/>
              <a:gd name="T63" fmla="*/ 114 h 195"/>
              <a:gd name="T64" fmla="*/ 216 w 221"/>
              <a:gd name="T65" fmla="*/ 82 h 195"/>
              <a:gd name="T66" fmla="*/ 221 w 221"/>
              <a:gd name="T67" fmla="*/ 51 h 195"/>
              <a:gd name="T68" fmla="*/ 208 w 221"/>
              <a:gd name="T69" fmla="*/ 36 h 195"/>
              <a:gd name="T70" fmla="*/ 208 w 221"/>
              <a:gd name="T71" fmla="*/ 12 h 195"/>
              <a:gd name="T72" fmla="*/ 208 w 221"/>
              <a:gd name="T73" fmla="*/ 12 h 195"/>
              <a:gd name="T74" fmla="*/ 208 w 221"/>
              <a:gd name="T75" fmla="*/ 12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1" h="195">
                <a:moveTo>
                  <a:pt x="208" y="12"/>
                </a:moveTo>
                <a:lnTo>
                  <a:pt x="201" y="15"/>
                </a:lnTo>
                <a:lnTo>
                  <a:pt x="191" y="6"/>
                </a:lnTo>
                <a:lnTo>
                  <a:pt x="170" y="0"/>
                </a:lnTo>
                <a:lnTo>
                  <a:pt x="110" y="42"/>
                </a:lnTo>
                <a:lnTo>
                  <a:pt x="83" y="72"/>
                </a:lnTo>
                <a:lnTo>
                  <a:pt x="61" y="72"/>
                </a:lnTo>
                <a:lnTo>
                  <a:pt x="59" y="121"/>
                </a:lnTo>
                <a:lnTo>
                  <a:pt x="49" y="131"/>
                </a:lnTo>
                <a:lnTo>
                  <a:pt x="49" y="138"/>
                </a:lnTo>
                <a:lnTo>
                  <a:pt x="17" y="138"/>
                </a:lnTo>
                <a:lnTo>
                  <a:pt x="11" y="146"/>
                </a:lnTo>
                <a:lnTo>
                  <a:pt x="0" y="146"/>
                </a:lnTo>
                <a:lnTo>
                  <a:pt x="0" y="159"/>
                </a:lnTo>
                <a:lnTo>
                  <a:pt x="0" y="159"/>
                </a:lnTo>
                <a:lnTo>
                  <a:pt x="11" y="172"/>
                </a:lnTo>
                <a:lnTo>
                  <a:pt x="17" y="178"/>
                </a:lnTo>
                <a:lnTo>
                  <a:pt x="28" y="178"/>
                </a:lnTo>
                <a:lnTo>
                  <a:pt x="34" y="191"/>
                </a:lnTo>
                <a:lnTo>
                  <a:pt x="38" y="186"/>
                </a:lnTo>
                <a:lnTo>
                  <a:pt x="47" y="195"/>
                </a:lnTo>
                <a:lnTo>
                  <a:pt x="59" y="186"/>
                </a:lnTo>
                <a:lnTo>
                  <a:pt x="59" y="165"/>
                </a:lnTo>
                <a:lnTo>
                  <a:pt x="95" y="167"/>
                </a:lnTo>
                <a:lnTo>
                  <a:pt x="95" y="178"/>
                </a:lnTo>
                <a:lnTo>
                  <a:pt x="114" y="170"/>
                </a:lnTo>
                <a:lnTo>
                  <a:pt x="134" y="182"/>
                </a:lnTo>
                <a:lnTo>
                  <a:pt x="151" y="169"/>
                </a:lnTo>
                <a:lnTo>
                  <a:pt x="172" y="174"/>
                </a:lnTo>
                <a:lnTo>
                  <a:pt x="193" y="161"/>
                </a:lnTo>
                <a:lnTo>
                  <a:pt x="193" y="140"/>
                </a:lnTo>
                <a:lnTo>
                  <a:pt x="216" y="114"/>
                </a:lnTo>
                <a:lnTo>
                  <a:pt x="216" y="82"/>
                </a:lnTo>
                <a:lnTo>
                  <a:pt x="221" y="51"/>
                </a:lnTo>
                <a:lnTo>
                  <a:pt x="208" y="36"/>
                </a:lnTo>
                <a:lnTo>
                  <a:pt x="208" y="12"/>
                </a:lnTo>
                <a:lnTo>
                  <a:pt x="208" y="12"/>
                </a:lnTo>
                <a:lnTo>
                  <a:pt x="208" y="1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81" name="Freeform 179">
            <a:extLst>
              <a:ext uri="{FF2B5EF4-FFF2-40B4-BE49-F238E27FC236}">
                <a16:creationId xmlns:a16="http://schemas.microsoft.com/office/drawing/2014/main" id="{EBFFC10D-3D10-8B4C-A159-C9D3A9B13049}"/>
              </a:ext>
            </a:extLst>
          </p:cNvPr>
          <p:cNvSpPr>
            <a:spLocks/>
          </p:cNvSpPr>
          <p:nvPr userDrawn="1"/>
        </p:nvSpPr>
        <p:spPr bwMode="auto">
          <a:xfrm>
            <a:off x="1871151" y="3121795"/>
            <a:ext cx="110076" cy="201637"/>
          </a:xfrm>
          <a:custGeom>
            <a:avLst/>
            <a:gdLst>
              <a:gd name="T0" fmla="*/ 28 w 59"/>
              <a:gd name="T1" fmla="*/ 127 h 127"/>
              <a:gd name="T2" fmla="*/ 38 w 59"/>
              <a:gd name="T3" fmla="*/ 127 h 127"/>
              <a:gd name="T4" fmla="*/ 43 w 59"/>
              <a:gd name="T5" fmla="*/ 120 h 127"/>
              <a:gd name="T6" fmla="*/ 36 w 59"/>
              <a:gd name="T7" fmla="*/ 108 h 127"/>
              <a:gd name="T8" fmla="*/ 51 w 59"/>
              <a:gd name="T9" fmla="*/ 95 h 127"/>
              <a:gd name="T10" fmla="*/ 59 w 59"/>
              <a:gd name="T11" fmla="*/ 93 h 127"/>
              <a:gd name="T12" fmla="*/ 59 w 59"/>
              <a:gd name="T13" fmla="*/ 78 h 127"/>
              <a:gd name="T14" fmla="*/ 53 w 59"/>
              <a:gd name="T15" fmla="*/ 72 h 127"/>
              <a:gd name="T16" fmla="*/ 45 w 59"/>
              <a:gd name="T17" fmla="*/ 69 h 127"/>
              <a:gd name="T18" fmla="*/ 40 w 59"/>
              <a:gd name="T19" fmla="*/ 67 h 127"/>
              <a:gd name="T20" fmla="*/ 34 w 59"/>
              <a:gd name="T21" fmla="*/ 65 h 127"/>
              <a:gd name="T22" fmla="*/ 34 w 59"/>
              <a:gd name="T23" fmla="*/ 65 h 127"/>
              <a:gd name="T24" fmla="*/ 32 w 59"/>
              <a:gd name="T25" fmla="*/ 61 h 127"/>
              <a:gd name="T26" fmla="*/ 32 w 59"/>
              <a:gd name="T27" fmla="*/ 57 h 127"/>
              <a:gd name="T28" fmla="*/ 34 w 59"/>
              <a:gd name="T29" fmla="*/ 57 h 127"/>
              <a:gd name="T30" fmla="*/ 34 w 59"/>
              <a:gd name="T31" fmla="*/ 57 h 127"/>
              <a:gd name="T32" fmla="*/ 34 w 59"/>
              <a:gd name="T33" fmla="*/ 57 h 127"/>
              <a:gd name="T34" fmla="*/ 40 w 59"/>
              <a:gd name="T35" fmla="*/ 55 h 127"/>
              <a:gd name="T36" fmla="*/ 43 w 59"/>
              <a:gd name="T37" fmla="*/ 53 h 127"/>
              <a:gd name="T38" fmla="*/ 45 w 59"/>
              <a:gd name="T39" fmla="*/ 52 h 127"/>
              <a:gd name="T40" fmla="*/ 51 w 59"/>
              <a:gd name="T41" fmla="*/ 46 h 127"/>
              <a:gd name="T42" fmla="*/ 51 w 59"/>
              <a:gd name="T43" fmla="*/ 36 h 127"/>
              <a:gd name="T44" fmla="*/ 45 w 59"/>
              <a:gd name="T45" fmla="*/ 31 h 127"/>
              <a:gd name="T46" fmla="*/ 45 w 59"/>
              <a:gd name="T47" fmla="*/ 31 h 127"/>
              <a:gd name="T48" fmla="*/ 45 w 59"/>
              <a:gd name="T49" fmla="*/ 31 h 127"/>
              <a:gd name="T50" fmla="*/ 42 w 59"/>
              <a:gd name="T51" fmla="*/ 29 h 127"/>
              <a:gd name="T52" fmla="*/ 42 w 59"/>
              <a:gd name="T53" fmla="*/ 27 h 127"/>
              <a:gd name="T54" fmla="*/ 42 w 59"/>
              <a:gd name="T55" fmla="*/ 25 h 127"/>
              <a:gd name="T56" fmla="*/ 42 w 59"/>
              <a:gd name="T57" fmla="*/ 23 h 127"/>
              <a:gd name="T58" fmla="*/ 45 w 59"/>
              <a:gd name="T59" fmla="*/ 21 h 127"/>
              <a:gd name="T60" fmla="*/ 45 w 59"/>
              <a:gd name="T61" fmla="*/ 21 h 127"/>
              <a:gd name="T62" fmla="*/ 53 w 59"/>
              <a:gd name="T63" fmla="*/ 12 h 127"/>
              <a:gd name="T64" fmla="*/ 53 w 59"/>
              <a:gd name="T65" fmla="*/ 12 h 127"/>
              <a:gd name="T66" fmla="*/ 53 w 59"/>
              <a:gd name="T67" fmla="*/ 10 h 127"/>
              <a:gd name="T68" fmla="*/ 51 w 59"/>
              <a:gd name="T69" fmla="*/ 6 h 127"/>
              <a:gd name="T70" fmla="*/ 51 w 59"/>
              <a:gd name="T71" fmla="*/ 4 h 127"/>
              <a:gd name="T72" fmla="*/ 51 w 59"/>
              <a:gd name="T73" fmla="*/ 2 h 127"/>
              <a:gd name="T74" fmla="*/ 49 w 59"/>
              <a:gd name="T75" fmla="*/ 2 h 127"/>
              <a:gd name="T76" fmla="*/ 45 w 59"/>
              <a:gd name="T77" fmla="*/ 6 h 127"/>
              <a:gd name="T78" fmla="*/ 45 w 59"/>
              <a:gd name="T79" fmla="*/ 6 h 127"/>
              <a:gd name="T80" fmla="*/ 42 w 59"/>
              <a:gd name="T81" fmla="*/ 12 h 127"/>
              <a:gd name="T82" fmla="*/ 30 w 59"/>
              <a:gd name="T83" fmla="*/ 0 h 127"/>
              <a:gd name="T84" fmla="*/ 19 w 59"/>
              <a:gd name="T85" fmla="*/ 6 h 127"/>
              <a:gd name="T86" fmla="*/ 15 w 59"/>
              <a:gd name="T87" fmla="*/ 10 h 127"/>
              <a:gd name="T88" fmla="*/ 9 w 59"/>
              <a:gd name="T89" fmla="*/ 10 h 127"/>
              <a:gd name="T90" fmla="*/ 9 w 59"/>
              <a:gd name="T91" fmla="*/ 52 h 127"/>
              <a:gd name="T92" fmla="*/ 0 w 59"/>
              <a:gd name="T93" fmla="*/ 61 h 127"/>
              <a:gd name="T94" fmla="*/ 0 w 59"/>
              <a:gd name="T95" fmla="*/ 76 h 127"/>
              <a:gd name="T96" fmla="*/ 11 w 59"/>
              <a:gd name="T97" fmla="*/ 84 h 127"/>
              <a:gd name="T98" fmla="*/ 11 w 59"/>
              <a:gd name="T99" fmla="*/ 99 h 127"/>
              <a:gd name="T100" fmla="*/ 26 w 59"/>
              <a:gd name="T101" fmla="*/ 103 h 127"/>
              <a:gd name="T102" fmla="*/ 28 w 59"/>
              <a:gd name="T103" fmla="*/ 127 h 127"/>
              <a:gd name="T104" fmla="*/ 28 w 59"/>
              <a:gd name="T105" fmla="*/ 127 h 127"/>
              <a:gd name="T106" fmla="*/ 28 w 59"/>
              <a:gd name="T107" fmla="*/ 12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9" h="127">
                <a:moveTo>
                  <a:pt x="28" y="127"/>
                </a:moveTo>
                <a:lnTo>
                  <a:pt x="38" y="127"/>
                </a:lnTo>
                <a:lnTo>
                  <a:pt x="43" y="120"/>
                </a:lnTo>
                <a:lnTo>
                  <a:pt x="36" y="108"/>
                </a:lnTo>
                <a:lnTo>
                  <a:pt x="51" y="95"/>
                </a:lnTo>
                <a:lnTo>
                  <a:pt x="59" y="93"/>
                </a:lnTo>
                <a:lnTo>
                  <a:pt x="59" y="78"/>
                </a:lnTo>
                <a:lnTo>
                  <a:pt x="53" y="72"/>
                </a:lnTo>
                <a:lnTo>
                  <a:pt x="45" y="69"/>
                </a:lnTo>
                <a:lnTo>
                  <a:pt x="40" y="67"/>
                </a:lnTo>
                <a:lnTo>
                  <a:pt x="34" y="65"/>
                </a:lnTo>
                <a:lnTo>
                  <a:pt x="34" y="65"/>
                </a:lnTo>
                <a:lnTo>
                  <a:pt x="32" y="61"/>
                </a:lnTo>
                <a:lnTo>
                  <a:pt x="32" y="57"/>
                </a:lnTo>
                <a:lnTo>
                  <a:pt x="34" y="57"/>
                </a:lnTo>
                <a:lnTo>
                  <a:pt x="34" y="57"/>
                </a:lnTo>
                <a:lnTo>
                  <a:pt x="34" y="57"/>
                </a:lnTo>
                <a:lnTo>
                  <a:pt x="40" y="55"/>
                </a:lnTo>
                <a:lnTo>
                  <a:pt x="43" y="53"/>
                </a:lnTo>
                <a:lnTo>
                  <a:pt x="45" y="52"/>
                </a:lnTo>
                <a:lnTo>
                  <a:pt x="51" y="46"/>
                </a:lnTo>
                <a:lnTo>
                  <a:pt x="51" y="36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2" y="29"/>
                </a:lnTo>
                <a:lnTo>
                  <a:pt x="42" y="27"/>
                </a:lnTo>
                <a:lnTo>
                  <a:pt x="42" y="25"/>
                </a:lnTo>
                <a:lnTo>
                  <a:pt x="42" y="23"/>
                </a:lnTo>
                <a:lnTo>
                  <a:pt x="45" y="21"/>
                </a:lnTo>
                <a:lnTo>
                  <a:pt x="45" y="21"/>
                </a:lnTo>
                <a:lnTo>
                  <a:pt x="53" y="12"/>
                </a:lnTo>
                <a:lnTo>
                  <a:pt x="53" y="12"/>
                </a:lnTo>
                <a:lnTo>
                  <a:pt x="53" y="10"/>
                </a:lnTo>
                <a:lnTo>
                  <a:pt x="51" y="6"/>
                </a:lnTo>
                <a:lnTo>
                  <a:pt x="51" y="4"/>
                </a:lnTo>
                <a:lnTo>
                  <a:pt x="51" y="2"/>
                </a:lnTo>
                <a:lnTo>
                  <a:pt x="49" y="2"/>
                </a:lnTo>
                <a:lnTo>
                  <a:pt x="45" y="6"/>
                </a:lnTo>
                <a:lnTo>
                  <a:pt x="45" y="6"/>
                </a:lnTo>
                <a:lnTo>
                  <a:pt x="42" y="12"/>
                </a:lnTo>
                <a:lnTo>
                  <a:pt x="30" y="0"/>
                </a:lnTo>
                <a:lnTo>
                  <a:pt x="19" y="6"/>
                </a:lnTo>
                <a:lnTo>
                  <a:pt x="15" y="10"/>
                </a:lnTo>
                <a:lnTo>
                  <a:pt x="9" y="10"/>
                </a:lnTo>
                <a:lnTo>
                  <a:pt x="9" y="52"/>
                </a:lnTo>
                <a:lnTo>
                  <a:pt x="0" y="61"/>
                </a:lnTo>
                <a:lnTo>
                  <a:pt x="0" y="76"/>
                </a:lnTo>
                <a:lnTo>
                  <a:pt x="11" y="84"/>
                </a:lnTo>
                <a:lnTo>
                  <a:pt x="11" y="99"/>
                </a:lnTo>
                <a:lnTo>
                  <a:pt x="26" y="103"/>
                </a:lnTo>
                <a:lnTo>
                  <a:pt x="28" y="127"/>
                </a:lnTo>
                <a:lnTo>
                  <a:pt x="28" y="127"/>
                </a:lnTo>
                <a:lnTo>
                  <a:pt x="28" y="1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82" name="Freeform 180">
            <a:extLst>
              <a:ext uri="{FF2B5EF4-FFF2-40B4-BE49-F238E27FC236}">
                <a16:creationId xmlns:a16="http://schemas.microsoft.com/office/drawing/2014/main" id="{EE839DE9-C9EC-6A4C-B799-8625C2640D30}"/>
              </a:ext>
            </a:extLst>
          </p:cNvPr>
          <p:cNvSpPr>
            <a:spLocks/>
          </p:cNvSpPr>
          <p:nvPr userDrawn="1"/>
        </p:nvSpPr>
        <p:spPr bwMode="auto">
          <a:xfrm>
            <a:off x="1871151" y="3121795"/>
            <a:ext cx="110076" cy="201637"/>
          </a:xfrm>
          <a:custGeom>
            <a:avLst/>
            <a:gdLst>
              <a:gd name="T0" fmla="*/ 28 w 59"/>
              <a:gd name="T1" fmla="*/ 127 h 127"/>
              <a:gd name="T2" fmla="*/ 38 w 59"/>
              <a:gd name="T3" fmla="*/ 127 h 127"/>
              <a:gd name="T4" fmla="*/ 43 w 59"/>
              <a:gd name="T5" fmla="*/ 120 h 127"/>
              <a:gd name="T6" fmla="*/ 36 w 59"/>
              <a:gd name="T7" fmla="*/ 108 h 127"/>
              <a:gd name="T8" fmla="*/ 51 w 59"/>
              <a:gd name="T9" fmla="*/ 95 h 127"/>
              <a:gd name="T10" fmla="*/ 59 w 59"/>
              <a:gd name="T11" fmla="*/ 93 h 127"/>
              <a:gd name="T12" fmla="*/ 59 w 59"/>
              <a:gd name="T13" fmla="*/ 78 h 127"/>
              <a:gd name="T14" fmla="*/ 53 w 59"/>
              <a:gd name="T15" fmla="*/ 72 h 127"/>
              <a:gd name="T16" fmla="*/ 45 w 59"/>
              <a:gd name="T17" fmla="*/ 69 h 127"/>
              <a:gd name="T18" fmla="*/ 40 w 59"/>
              <a:gd name="T19" fmla="*/ 67 h 127"/>
              <a:gd name="T20" fmla="*/ 34 w 59"/>
              <a:gd name="T21" fmla="*/ 65 h 127"/>
              <a:gd name="T22" fmla="*/ 34 w 59"/>
              <a:gd name="T23" fmla="*/ 65 h 127"/>
              <a:gd name="T24" fmla="*/ 32 w 59"/>
              <a:gd name="T25" fmla="*/ 61 h 127"/>
              <a:gd name="T26" fmla="*/ 32 w 59"/>
              <a:gd name="T27" fmla="*/ 57 h 127"/>
              <a:gd name="T28" fmla="*/ 34 w 59"/>
              <a:gd name="T29" fmla="*/ 57 h 127"/>
              <a:gd name="T30" fmla="*/ 34 w 59"/>
              <a:gd name="T31" fmla="*/ 57 h 127"/>
              <a:gd name="T32" fmla="*/ 34 w 59"/>
              <a:gd name="T33" fmla="*/ 57 h 127"/>
              <a:gd name="T34" fmla="*/ 40 w 59"/>
              <a:gd name="T35" fmla="*/ 55 h 127"/>
              <a:gd name="T36" fmla="*/ 43 w 59"/>
              <a:gd name="T37" fmla="*/ 53 h 127"/>
              <a:gd name="T38" fmla="*/ 45 w 59"/>
              <a:gd name="T39" fmla="*/ 52 h 127"/>
              <a:gd name="T40" fmla="*/ 51 w 59"/>
              <a:gd name="T41" fmla="*/ 46 h 127"/>
              <a:gd name="T42" fmla="*/ 51 w 59"/>
              <a:gd name="T43" fmla="*/ 36 h 127"/>
              <a:gd name="T44" fmla="*/ 45 w 59"/>
              <a:gd name="T45" fmla="*/ 31 h 127"/>
              <a:gd name="T46" fmla="*/ 45 w 59"/>
              <a:gd name="T47" fmla="*/ 31 h 127"/>
              <a:gd name="T48" fmla="*/ 45 w 59"/>
              <a:gd name="T49" fmla="*/ 31 h 127"/>
              <a:gd name="T50" fmla="*/ 42 w 59"/>
              <a:gd name="T51" fmla="*/ 29 h 127"/>
              <a:gd name="T52" fmla="*/ 42 w 59"/>
              <a:gd name="T53" fmla="*/ 27 h 127"/>
              <a:gd name="T54" fmla="*/ 42 w 59"/>
              <a:gd name="T55" fmla="*/ 25 h 127"/>
              <a:gd name="T56" fmla="*/ 42 w 59"/>
              <a:gd name="T57" fmla="*/ 23 h 127"/>
              <a:gd name="T58" fmla="*/ 45 w 59"/>
              <a:gd name="T59" fmla="*/ 21 h 127"/>
              <a:gd name="T60" fmla="*/ 45 w 59"/>
              <a:gd name="T61" fmla="*/ 21 h 127"/>
              <a:gd name="T62" fmla="*/ 53 w 59"/>
              <a:gd name="T63" fmla="*/ 12 h 127"/>
              <a:gd name="T64" fmla="*/ 53 w 59"/>
              <a:gd name="T65" fmla="*/ 12 h 127"/>
              <a:gd name="T66" fmla="*/ 53 w 59"/>
              <a:gd name="T67" fmla="*/ 10 h 127"/>
              <a:gd name="T68" fmla="*/ 51 w 59"/>
              <a:gd name="T69" fmla="*/ 6 h 127"/>
              <a:gd name="T70" fmla="*/ 51 w 59"/>
              <a:gd name="T71" fmla="*/ 4 h 127"/>
              <a:gd name="T72" fmla="*/ 51 w 59"/>
              <a:gd name="T73" fmla="*/ 2 h 127"/>
              <a:gd name="T74" fmla="*/ 49 w 59"/>
              <a:gd name="T75" fmla="*/ 2 h 127"/>
              <a:gd name="T76" fmla="*/ 45 w 59"/>
              <a:gd name="T77" fmla="*/ 6 h 127"/>
              <a:gd name="T78" fmla="*/ 45 w 59"/>
              <a:gd name="T79" fmla="*/ 6 h 127"/>
              <a:gd name="T80" fmla="*/ 42 w 59"/>
              <a:gd name="T81" fmla="*/ 12 h 127"/>
              <a:gd name="T82" fmla="*/ 30 w 59"/>
              <a:gd name="T83" fmla="*/ 0 h 127"/>
              <a:gd name="T84" fmla="*/ 19 w 59"/>
              <a:gd name="T85" fmla="*/ 6 h 127"/>
              <a:gd name="T86" fmla="*/ 15 w 59"/>
              <a:gd name="T87" fmla="*/ 10 h 127"/>
              <a:gd name="T88" fmla="*/ 9 w 59"/>
              <a:gd name="T89" fmla="*/ 10 h 127"/>
              <a:gd name="T90" fmla="*/ 9 w 59"/>
              <a:gd name="T91" fmla="*/ 52 h 127"/>
              <a:gd name="T92" fmla="*/ 0 w 59"/>
              <a:gd name="T93" fmla="*/ 61 h 127"/>
              <a:gd name="T94" fmla="*/ 0 w 59"/>
              <a:gd name="T95" fmla="*/ 76 h 127"/>
              <a:gd name="T96" fmla="*/ 11 w 59"/>
              <a:gd name="T97" fmla="*/ 84 h 127"/>
              <a:gd name="T98" fmla="*/ 11 w 59"/>
              <a:gd name="T99" fmla="*/ 99 h 127"/>
              <a:gd name="T100" fmla="*/ 26 w 59"/>
              <a:gd name="T101" fmla="*/ 103 h 127"/>
              <a:gd name="T102" fmla="*/ 28 w 59"/>
              <a:gd name="T103" fmla="*/ 127 h 127"/>
              <a:gd name="T104" fmla="*/ 28 w 59"/>
              <a:gd name="T105" fmla="*/ 127 h 127"/>
              <a:gd name="T106" fmla="*/ 28 w 59"/>
              <a:gd name="T107" fmla="*/ 12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9" h="127">
                <a:moveTo>
                  <a:pt x="28" y="127"/>
                </a:moveTo>
                <a:lnTo>
                  <a:pt x="38" y="127"/>
                </a:lnTo>
                <a:lnTo>
                  <a:pt x="43" y="120"/>
                </a:lnTo>
                <a:lnTo>
                  <a:pt x="36" y="108"/>
                </a:lnTo>
                <a:lnTo>
                  <a:pt x="51" y="95"/>
                </a:lnTo>
                <a:lnTo>
                  <a:pt x="59" y="93"/>
                </a:lnTo>
                <a:lnTo>
                  <a:pt x="59" y="78"/>
                </a:lnTo>
                <a:lnTo>
                  <a:pt x="53" y="72"/>
                </a:lnTo>
                <a:lnTo>
                  <a:pt x="45" y="69"/>
                </a:lnTo>
                <a:lnTo>
                  <a:pt x="40" y="67"/>
                </a:lnTo>
                <a:lnTo>
                  <a:pt x="34" y="65"/>
                </a:lnTo>
                <a:lnTo>
                  <a:pt x="34" y="65"/>
                </a:lnTo>
                <a:lnTo>
                  <a:pt x="32" y="61"/>
                </a:lnTo>
                <a:lnTo>
                  <a:pt x="32" y="57"/>
                </a:lnTo>
                <a:lnTo>
                  <a:pt x="34" y="57"/>
                </a:lnTo>
                <a:lnTo>
                  <a:pt x="34" y="57"/>
                </a:lnTo>
                <a:lnTo>
                  <a:pt x="34" y="57"/>
                </a:lnTo>
                <a:lnTo>
                  <a:pt x="40" y="55"/>
                </a:lnTo>
                <a:lnTo>
                  <a:pt x="43" y="53"/>
                </a:lnTo>
                <a:lnTo>
                  <a:pt x="45" y="52"/>
                </a:lnTo>
                <a:lnTo>
                  <a:pt x="51" y="46"/>
                </a:lnTo>
                <a:lnTo>
                  <a:pt x="51" y="36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2" y="29"/>
                </a:lnTo>
                <a:lnTo>
                  <a:pt x="42" y="27"/>
                </a:lnTo>
                <a:lnTo>
                  <a:pt x="42" y="25"/>
                </a:lnTo>
                <a:lnTo>
                  <a:pt x="42" y="23"/>
                </a:lnTo>
                <a:lnTo>
                  <a:pt x="45" y="21"/>
                </a:lnTo>
                <a:lnTo>
                  <a:pt x="45" y="21"/>
                </a:lnTo>
                <a:lnTo>
                  <a:pt x="53" y="12"/>
                </a:lnTo>
                <a:lnTo>
                  <a:pt x="53" y="12"/>
                </a:lnTo>
                <a:lnTo>
                  <a:pt x="53" y="10"/>
                </a:lnTo>
                <a:lnTo>
                  <a:pt x="51" y="6"/>
                </a:lnTo>
                <a:lnTo>
                  <a:pt x="51" y="4"/>
                </a:lnTo>
                <a:lnTo>
                  <a:pt x="51" y="2"/>
                </a:lnTo>
                <a:lnTo>
                  <a:pt x="49" y="2"/>
                </a:lnTo>
                <a:lnTo>
                  <a:pt x="45" y="6"/>
                </a:lnTo>
                <a:lnTo>
                  <a:pt x="45" y="6"/>
                </a:lnTo>
                <a:lnTo>
                  <a:pt x="42" y="12"/>
                </a:lnTo>
                <a:lnTo>
                  <a:pt x="30" y="0"/>
                </a:lnTo>
                <a:lnTo>
                  <a:pt x="19" y="6"/>
                </a:lnTo>
                <a:lnTo>
                  <a:pt x="15" y="10"/>
                </a:lnTo>
                <a:lnTo>
                  <a:pt x="9" y="10"/>
                </a:lnTo>
                <a:lnTo>
                  <a:pt x="9" y="52"/>
                </a:lnTo>
                <a:lnTo>
                  <a:pt x="0" y="61"/>
                </a:lnTo>
                <a:lnTo>
                  <a:pt x="0" y="76"/>
                </a:lnTo>
                <a:lnTo>
                  <a:pt x="11" y="84"/>
                </a:lnTo>
                <a:lnTo>
                  <a:pt x="11" y="99"/>
                </a:lnTo>
                <a:lnTo>
                  <a:pt x="26" y="103"/>
                </a:lnTo>
                <a:lnTo>
                  <a:pt x="28" y="127"/>
                </a:lnTo>
                <a:lnTo>
                  <a:pt x="28" y="127"/>
                </a:lnTo>
                <a:lnTo>
                  <a:pt x="28" y="1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83" name="Freeform 181">
            <a:extLst>
              <a:ext uri="{FF2B5EF4-FFF2-40B4-BE49-F238E27FC236}">
                <a16:creationId xmlns:a16="http://schemas.microsoft.com/office/drawing/2014/main" id="{78E21F5B-9B37-1E45-970C-8CCADAD03736}"/>
              </a:ext>
            </a:extLst>
          </p:cNvPr>
          <p:cNvSpPr>
            <a:spLocks/>
          </p:cNvSpPr>
          <p:nvPr userDrawn="1"/>
        </p:nvSpPr>
        <p:spPr bwMode="auto">
          <a:xfrm>
            <a:off x="1341293" y="3477436"/>
            <a:ext cx="445903" cy="392160"/>
          </a:xfrm>
          <a:custGeom>
            <a:avLst/>
            <a:gdLst>
              <a:gd name="T0" fmla="*/ 167 w 239"/>
              <a:gd name="T1" fmla="*/ 170 h 247"/>
              <a:gd name="T2" fmla="*/ 180 w 239"/>
              <a:gd name="T3" fmla="*/ 170 h 247"/>
              <a:gd name="T4" fmla="*/ 189 w 239"/>
              <a:gd name="T5" fmla="*/ 170 h 247"/>
              <a:gd name="T6" fmla="*/ 197 w 239"/>
              <a:gd name="T7" fmla="*/ 162 h 247"/>
              <a:gd name="T8" fmla="*/ 197 w 239"/>
              <a:gd name="T9" fmla="*/ 162 h 247"/>
              <a:gd name="T10" fmla="*/ 227 w 239"/>
              <a:gd name="T11" fmla="*/ 162 h 247"/>
              <a:gd name="T12" fmla="*/ 227 w 239"/>
              <a:gd name="T13" fmla="*/ 155 h 247"/>
              <a:gd name="T14" fmla="*/ 237 w 239"/>
              <a:gd name="T15" fmla="*/ 145 h 247"/>
              <a:gd name="T16" fmla="*/ 239 w 239"/>
              <a:gd name="T17" fmla="*/ 96 h 247"/>
              <a:gd name="T18" fmla="*/ 223 w 239"/>
              <a:gd name="T19" fmla="*/ 96 h 247"/>
              <a:gd name="T20" fmla="*/ 223 w 239"/>
              <a:gd name="T21" fmla="*/ 85 h 247"/>
              <a:gd name="T22" fmla="*/ 203 w 239"/>
              <a:gd name="T23" fmla="*/ 81 h 247"/>
              <a:gd name="T24" fmla="*/ 195 w 239"/>
              <a:gd name="T25" fmla="*/ 64 h 247"/>
              <a:gd name="T26" fmla="*/ 106 w 239"/>
              <a:gd name="T27" fmla="*/ 0 h 247"/>
              <a:gd name="T28" fmla="*/ 85 w 239"/>
              <a:gd name="T29" fmla="*/ 0 h 247"/>
              <a:gd name="T30" fmla="*/ 97 w 239"/>
              <a:gd name="T31" fmla="*/ 140 h 247"/>
              <a:gd name="T32" fmla="*/ 102 w 239"/>
              <a:gd name="T33" fmla="*/ 149 h 247"/>
              <a:gd name="T34" fmla="*/ 102 w 239"/>
              <a:gd name="T35" fmla="*/ 162 h 247"/>
              <a:gd name="T36" fmla="*/ 27 w 239"/>
              <a:gd name="T37" fmla="*/ 159 h 247"/>
              <a:gd name="T38" fmla="*/ 19 w 239"/>
              <a:gd name="T39" fmla="*/ 166 h 247"/>
              <a:gd name="T40" fmla="*/ 15 w 239"/>
              <a:gd name="T41" fmla="*/ 159 h 247"/>
              <a:gd name="T42" fmla="*/ 6 w 239"/>
              <a:gd name="T43" fmla="*/ 168 h 247"/>
              <a:gd name="T44" fmla="*/ 0 w 239"/>
              <a:gd name="T45" fmla="*/ 174 h 247"/>
              <a:gd name="T46" fmla="*/ 8 w 239"/>
              <a:gd name="T47" fmla="*/ 193 h 247"/>
              <a:gd name="T48" fmla="*/ 14 w 239"/>
              <a:gd name="T49" fmla="*/ 198 h 247"/>
              <a:gd name="T50" fmla="*/ 14 w 239"/>
              <a:gd name="T51" fmla="*/ 217 h 247"/>
              <a:gd name="T52" fmla="*/ 23 w 239"/>
              <a:gd name="T53" fmla="*/ 217 h 247"/>
              <a:gd name="T54" fmla="*/ 38 w 239"/>
              <a:gd name="T55" fmla="*/ 217 h 247"/>
              <a:gd name="T56" fmla="*/ 48 w 239"/>
              <a:gd name="T57" fmla="*/ 208 h 247"/>
              <a:gd name="T58" fmla="*/ 65 w 239"/>
              <a:gd name="T59" fmla="*/ 246 h 247"/>
              <a:gd name="T60" fmla="*/ 80 w 239"/>
              <a:gd name="T61" fmla="*/ 246 h 247"/>
              <a:gd name="T62" fmla="*/ 91 w 239"/>
              <a:gd name="T63" fmla="*/ 236 h 247"/>
              <a:gd name="T64" fmla="*/ 91 w 239"/>
              <a:gd name="T65" fmla="*/ 247 h 247"/>
              <a:gd name="T66" fmla="*/ 102 w 239"/>
              <a:gd name="T67" fmla="*/ 238 h 247"/>
              <a:gd name="T68" fmla="*/ 102 w 239"/>
              <a:gd name="T69" fmla="*/ 225 h 247"/>
              <a:gd name="T70" fmla="*/ 102 w 239"/>
              <a:gd name="T71" fmla="*/ 217 h 247"/>
              <a:gd name="T72" fmla="*/ 116 w 239"/>
              <a:gd name="T73" fmla="*/ 204 h 247"/>
              <a:gd name="T74" fmla="*/ 116 w 239"/>
              <a:gd name="T75" fmla="*/ 191 h 247"/>
              <a:gd name="T76" fmla="*/ 131 w 239"/>
              <a:gd name="T77" fmla="*/ 191 h 247"/>
              <a:gd name="T78" fmla="*/ 138 w 239"/>
              <a:gd name="T79" fmla="*/ 179 h 247"/>
              <a:gd name="T80" fmla="*/ 155 w 239"/>
              <a:gd name="T81" fmla="*/ 172 h 247"/>
              <a:gd name="T82" fmla="*/ 167 w 239"/>
              <a:gd name="T83" fmla="*/ 170 h 247"/>
              <a:gd name="T84" fmla="*/ 167 w 239"/>
              <a:gd name="T85" fmla="*/ 170 h 247"/>
              <a:gd name="T86" fmla="*/ 167 w 239"/>
              <a:gd name="T87" fmla="*/ 17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9" h="247">
                <a:moveTo>
                  <a:pt x="167" y="170"/>
                </a:moveTo>
                <a:lnTo>
                  <a:pt x="180" y="170"/>
                </a:lnTo>
                <a:lnTo>
                  <a:pt x="189" y="170"/>
                </a:lnTo>
                <a:lnTo>
                  <a:pt x="197" y="162"/>
                </a:lnTo>
                <a:lnTo>
                  <a:pt x="197" y="162"/>
                </a:lnTo>
                <a:lnTo>
                  <a:pt x="227" y="162"/>
                </a:lnTo>
                <a:lnTo>
                  <a:pt x="227" y="155"/>
                </a:lnTo>
                <a:lnTo>
                  <a:pt x="237" y="145"/>
                </a:lnTo>
                <a:lnTo>
                  <a:pt x="239" y="96"/>
                </a:lnTo>
                <a:lnTo>
                  <a:pt x="223" y="96"/>
                </a:lnTo>
                <a:lnTo>
                  <a:pt x="223" y="85"/>
                </a:lnTo>
                <a:lnTo>
                  <a:pt x="203" y="81"/>
                </a:lnTo>
                <a:lnTo>
                  <a:pt x="195" y="64"/>
                </a:lnTo>
                <a:lnTo>
                  <a:pt x="106" y="0"/>
                </a:lnTo>
                <a:lnTo>
                  <a:pt x="85" y="0"/>
                </a:lnTo>
                <a:lnTo>
                  <a:pt x="97" y="140"/>
                </a:lnTo>
                <a:lnTo>
                  <a:pt x="102" y="149"/>
                </a:lnTo>
                <a:lnTo>
                  <a:pt x="102" y="162"/>
                </a:lnTo>
                <a:lnTo>
                  <a:pt x="27" y="159"/>
                </a:lnTo>
                <a:lnTo>
                  <a:pt x="19" y="166"/>
                </a:lnTo>
                <a:lnTo>
                  <a:pt x="15" y="159"/>
                </a:lnTo>
                <a:lnTo>
                  <a:pt x="6" y="168"/>
                </a:lnTo>
                <a:lnTo>
                  <a:pt x="0" y="174"/>
                </a:lnTo>
                <a:lnTo>
                  <a:pt x="8" y="193"/>
                </a:lnTo>
                <a:lnTo>
                  <a:pt x="14" y="198"/>
                </a:lnTo>
                <a:lnTo>
                  <a:pt x="14" y="217"/>
                </a:lnTo>
                <a:lnTo>
                  <a:pt x="23" y="217"/>
                </a:lnTo>
                <a:lnTo>
                  <a:pt x="38" y="217"/>
                </a:lnTo>
                <a:lnTo>
                  <a:pt x="48" y="208"/>
                </a:lnTo>
                <a:lnTo>
                  <a:pt x="65" y="246"/>
                </a:lnTo>
                <a:lnTo>
                  <a:pt x="80" y="246"/>
                </a:lnTo>
                <a:lnTo>
                  <a:pt x="91" y="236"/>
                </a:lnTo>
                <a:lnTo>
                  <a:pt x="91" y="247"/>
                </a:lnTo>
                <a:lnTo>
                  <a:pt x="102" y="238"/>
                </a:lnTo>
                <a:lnTo>
                  <a:pt x="102" y="225"/>
                </a:lnTo>
                <a:lnTo>
                  <a:pt x="102" y="217"/>
                </a:lnTo>
                <a:lnTo>
                  <a:pt x="116" y="204"/>
                </a:lnTo>
                <a:lnTo>
                  <a:pt x="116" y="191"/>
                </a:lnTo>
                <a:lnTo>
                  <a:pt x="131" y="191"/>
                </a:lnTo>
                <a:lnTo>
                  <a:pt x="138" y="179"/>
                </a:lnTo>
                <a:lnTo>
                  <a:pt x="155" y="172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84" name="Freeform 182">
            <a:extLst>
              <a:ext uri="{FF2B5EF4-FFF2-40B4-BE49-F238E27FC236}">
                <a16:creationId xmlns:a16="http://schemas.microsoft.com/office/drawing/2014/main" id="{60096537-F911-394A-9740-6A4F0AE6B55B}"/>
              </a:ext>
            </a:extLst>
          </p:cNvPr>
          <p:cNvSpPr>
            <a:spLocks/>
          </p:cNvSpPr>
          <p:nvPr userDrawn="1"/>
        </p:nvSpPr>
        <p:spPr bwMode="auto">
          <a:xfrm>
            <a:off x="1341293" y="3477436"/>
            <a:ext cx="445903" cy="392160"/>
          </a:xfrm>
          <a:custGeom>
            <a:avLst/>
            <a:gdLst>
              <a:gd name="T0" fmla="*/ 167 w 239"/>
              <a:gd name="T1" fmla="*/ 170 h 247"/>
              <a:gd name="T2" fmla="*/ 180 w 239"/>
              <a:gd name="T3" fmla="*/ 170 h 247"/>
              <a:gd name="T4" fmla="*/ 189 w 239"/>
              <a:gd name="T5" fmla="*/ 170 h 247"/>
              <a:gd name="T6" fmla="*/ 197 w 239"/>
              <a:gd name="T7" fmla="*/ 162 h 247"/>
              <a:gd name="T8" fmla="*/ 197 w 239"/>
              <a:gd name="T9" fmla="*/ 162 h 247"/>
              <a:gd name="T10" fmla="*/ 227 w 239"/>
              <a:gd name="T11" fmla="*/ 162 h 247"/>
              <a:gd name="T12" fmla="*/ 227 w 239"/>
              <a:gd name="T13" fmla="*/ 155 h 247"/>
              <a:gd name="T14" fmla="*/ 237 w 239"/>
              <a:gd name="T15" fmla="*/ 145 h 247"/>
              <a:gd name="T16" fmla="*/ 239 w 239"/>
              <a:gd name="T17" fmla="*/ 96 h 247"/>
              <a:gd name="T18" fmla="*/ 223 w 239"/>
              <a:gd name="T19" fmla="*/ 96 h 247"/>
              <a:gd name="T20" fmla="*/ 223 w 239"/>
              <a:gd name="T21" fmla="*/ 85 h 247"/>
              <a:gd name="T22" fmla="*/ 203 w 239"/>
              <a:gd name="T23" fmla="*/ 81 h 247"/>
              <a:gd name="T24" fmla="*/ 195 w 239"/>
              <a:gd name="T25" fmla="*/ 64 h 247"/>
              <a:gd name="T26" fmla="*/ 106 w 239"/>
              <a:gd name="T27" fmla="*/ 0 h 247"/>
              <a:gd name="T28" fmla="*/ 85 w 239"/>
              <a:gd name="T29" fmla="*/ 0 h 247"/>
              <a:gd name="T30" fmla="*/ 97 w 239"/>
              <a:gd name="T31" fmla="*/ 140 h 247"/>
              <a:gd name="T32" fmla="*/ 102 w 239"/>
              <a:gd name="T33" fmla="*/ 149 h 247"/>
              <a:gd name="T34" fmla="*/ 102 w 239"/>
              <a:gd name="T35" fmla="*/ 162 h 247"/>
              <a:gd name="T36" fmla="*/ 27 w 239"/>
              <a:gd name="T37" fmla="*/ 159 h 247"/>
              <a:gd name="T38" fmla="*/ 19 w 239"/>
              <a:gd name="T39" fmla="*/ 166 h 247"/>
              <a:gd name="T40" fmla="*/ 15 w 239"/>
              <a:gd name="T41" fmla="*/ 159 h 247"/>
              <a:gd name="T42" fmla="*/ 6 w 239"/>
              <a:gd name="T43" fmla="*/ 168 h 247"/>
              <a:gd name="T44" fmla="*/ 0 w 239"/>
              <a:gd name="T45" fmla="*/ 174 h 247"/>
              <a:gd name="T46" fmla="*/ 8 w 239"/>
              <a:gd name="T47" fmla="*/ 193 h 247"/>
              <a:gd name="T48" fmla="*/ 14 w 239"/>
              <a:gd name="T49" fmla="*/ 198 h 247"/>
              <a:gd name="T50" fmla="*/ 14 w 239"/>
              <a:gd name="T51" fmla="*/ 217 h 247"/>
              <a:gd name="T52" fmla="*/ 23 w 239"/>
              <a:gd name="T53" fmla="*/ 217 h 247"/>
              <a:gd name="T54" fmla="*/ 38 w 239"/>
              <a:gd name="T55" fmla="*/ 217 h 247"/>
              <a:gd name="T56" fmla="*/ 48 w 239"/>
              <a:gd name="T57" fmla="*/ 208 h 247"/>
              <a:gd name="T58" fmla="*/ 65 w 239"/>
              <a:gd name="T59" fmla="*/ 246 h 247"/>
              <a:gd name="T60" fmla="*/ 80 w 239"/>
              <a:gd name="T61" fmla="*/ 246 h 247"/>
              <a:gd name="T62" fmla="*/ 91 w 239"/>
              <a:gd name="T63" fmla="*/ 236 h 247"/>
              <a:gd name="T64" fmla="*/ 91 w 239"/>
              <a:gd name="T65" fmla="*/ 247 h 247"/>
              <a:gd name="T66" fmla="*/ 102 w 239"/>
              <a:gd name="T67" fmla="*/ 238 h 247"/>
              <a:gd name="T68" fmla="*/ 102 w 239"/>
              <a:gd name="T69" fmla="*/ 225 h 247"/>
              <a:gd name="T70" fmla="*/ 102 w 239"/>
              <a:gd name="T71" fmla="*/ 217 h 247"/>
              <a:gd name="T72" fmla="*/ 116 w 239"/>
              <a:gd name="T73" fmla="*/ 204 h 247"/>
              <a:gd name="T74" fmla="*/ 116 w 239"/>
              <a:gd name="T75" fmla="*/ 191 h 247"/>
              <a:gd name="T76" fmla="*/ 131 w 239"/>
              <a:gd name="T77" fmla="*/ 191 h 247"/>
              <a:gd name="T78" fmla="*/ 138 w 239"/>
              <a:gd name="T79" fmla="*/ 179 h 247"/>
              <a:gd name="T80" fmla="*/ 155 w 239"/>
              <a:gd name="T81" fmla="*/ 172 h 247"/>
              <a:gd name="T82" fmla="*/ 167 w 239"/>
              <a:gd name="T83" fmla="*/ 170 h 247"/>
              <a:gd name="T84" fmla="*/ 167 w 239"/>
              <a:gd name="T85" fmla="*/ 170 h 247"/>
              <a:gd name="T86" fmla="*/ 167 w 239"/>
              <a:gd name="T87" fmla="*/ 17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9" h="247">
                <a:moveTo>
                  <a:pt x="167" y="170"/>
                </a:moveTo>
                <a:lnTo>
                  <a:pt x="180" y="170"/>
                </a:lnTo>
                <a:lnTo>
                  <a:pt x="189" y="170"/>
                </a:lnTo>
                <a:lnTo>
                  <a:pt x="197" y="162"/>
                </a:lnTo>
                <a:lnTo>
                  <a:pt x="197" y="162"/>
                </a:lnTo>
                <a:lnTo>
                  <a:pt x="227" y="162"/>
                </a:lnTo>
                <a:lnTo>
                  <a:pt x="227" y="155"/>
                </a:lnTo>
                <a:lnTo>
                  <a:pt x="237" y="145"/>
                </a:lnTo>
                <a:lnTo>
                  <a:pt x="239" y="96"/>
                </a:lnTo>
                <a:lnTo>
                  <a:pt x="223" y="96"/>
                </a:lnTo>
                <a:lnTo>
                  <a:pt x="223" y="85"/>
                </a:lnTo>
                <a:lnTo>
                  <a:pt x="203" y="81"/>
                </a:lnTo>
                <a:lnTo>
                  <a:pt x="195" y="64"/>
                </a:lnTo>
                <a:lnTo>
                  <a:pt x="106" y="0"/>
                </a:lnTo>
                <a:lnTo>
                  <a:pt x="85" y="0"/>
                </a:lnTo>
                <a:lnTo>
                  <a:pt x="97" y="140"/>
                </a:lnTo>
                <a:lnTo>
                  <a:pt x="102" y="149"/>
                </a:lnTo>
                <a:lnTo>
                  <a:pt x="102" y="162"/>
                </a:lnTo>
                <a:lnTo>
                  <a:pt x="27" y="159"/>
                </a:lnTo>
                <a:lnTo>
                  <a:pt x="19" y="166"/>
                </a:lnTo>
                <a:lnTo>
                  <a:pt x="15" y="159"/>
                </a:lnTo>
                <a:lnTo>
                  <a:pt x="6" y="168"/>
                </a:lnTo>
                <a:lnTo>
                  <a:pt x="0" y="174"/>
                </a:lnTo>
                <a:lnTo>
                  <a:pt x="8" y="193"/>
                </a:lnTo>
                <a:lnTo>
                  <a:pt x="14" y="198"/>
                </a:lnTo>
                <a:lnTo>
                  <a:pt x="14" y="217"/>
                </a:lnTo>
                <a:lnTo>
                  <a:pt x="23" y="217"/>
                </a:lnTo>
                <a:lnTo>
                  <a:pt x="38" y="217"/>
                </a:lnTo>
                <a:lnTo>
                  <a:pt x="48" y="208"/>
                </a:lnTo>
                <a:lnTo>
                  <a:pt x="65" y="246"/>
                </a:lnTo>
                <a:lnTo>
                  <a:pt x="80" y="246"/>
                </a:lnTo>
                <a:lnTo>
                  <a:pt x="91" y="236"/>
                </a:lnTo>
                <a:lnTo>
                  <a:pt x="91" y="247"/>
                </a:lnTo>
                <a:lnTo>
                  <a:pt x="102" y="238"/>
                </a:lnTo>
                <a:lnTo>
                  <a:pt x="102" y="225"/>
                </a:lnTo>
                <a:lnTo>
                  <a:pt x="102" y="217"/>
                </a:lnTo>
                <a:lnTo>
                  <a:pt x="116" y="204"/>
                </a:lnTo>
                <a:lnTo>
                  <a:pt x="116" y="191"/>
                </a:lnTo>
                <a:lnTo>
                  <a:pt x="131" y="191"/>
                </a:lnTo>
                <a:lnTo>
                  <a:pt x="138" y="179"/>
                </a:lnTo>
                <a:lnTo>
                  <a:pt x="155" y="172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85" name="Freeform 183">
            <a:extLst>
              <a:ext uri="{FF2B5EF4-FFF2-40B4-BE49-F238E27FC236}">
                <a16:creationId xmlns:a16="http://schemas.microsoft.com/office/drawing/2014/main" id="{1BA37883-D417-4140-B484-AB4DC7877EC9}"/>
              </a:ext>
            </a:extLst>
          </p:cNvPr>
          <p:cNvSpPr>
            <a:spLocks/>
          </p:cNvSpPr>
          <p:nvPr userDrawn="1"/>
        </p:nvSpPr>
        <p:spPr bwMode="auto">
          <a:xfrm>
            <a:off x="1740549" y="3774333"/>
            <a:ext cx="309707" cy="252443"/>
          </a:xfrm>
          <a:custGeom>
            <a:avLst/>
            <a:gdLst>
              <a:gd name="T0" fmla="*/ 23 w 166"/>
              <a:gd name="T1" fmla="*/ 23 h 159"/>
              <a:gd name="T2" fmla="*/ 11 w 166"/>
              <a:gd name="T3" fmla="*/ 34 h 159"/>
              <a:gd name="T4" fmla="*/ 15 w 166"/>
              <a:gd name="T5" fmla="*/ 62 h 159"/>
              <a:gd name="T6" fmla="*/ 0 w 166"/>
              <a:gd name="T7" fmla="*/ 79 h 159"/>
              <a:gd name="T8" fmla="*/ 4 w 166"/>
              <a:gd name="T9" fmla="*/ 121 h 159"/>
              <a:gd name="T10" fmla="*/ 21 w 166"/>
              <a:gd name="T11" fmla="*/ 121 h 159"/>
              <a:gd name="T12" fmla="*/ 28 w 166"/>
              <a:gd name="T13" fmla="*/ 123 h 159"/>
              <a:gd name="T14" fmla="*/ 28 w 166"/>
              <a:gd name="T15" fmla="*/ 123 h 159"/>
              <a:gd name="T16" fmla="*/ 28 w 166"/>
              <a:gd name="T17" fmla="*/ 121 h 159"/>
              <a:gd name="T18" fmla="*/ 28 w 166"/>
              <a:gd name="T19" fmla="*/ 119 h 159"/>
              <a:gd name="T20" fmla="*/ 30 w 166"/>
              <a:gd name="T21" fmla="*/ 119 h 159"/>
              <a:gd name="T22" fmla="*/ 32 w 166"/>
              <a:gd name="T23" fmla="*/ 119 h 159"/>
              <a:gd name="T24" fmla="*/ 34 w 166"/>
              <a:gd name="T25" fmla="*/ 127 h 159"/>
              <a:gd name="T26" fmla="*/ 34 w 166"/>
              <a:gd name="T27" fmla="*/ 127 h 159"/>
              <a:gd name="T28" fmla="*/ 38 w 166"/>
              <a:gd name="T29" fmla="*/ 138 h 159"/>
              <a:gd name="T30" fmla="*/ 40 w 166"/>
              <a:gd name="T31" fmla="*/ 146 h 159"/>
              <a:gd name="T32" fmla="*/ 44 w 166"/>
              <a:gd name="T33" fmla="*/ 151 h 159"/>
              <a:gd name="T34" fmla="*/ 51 w 166"/>
              <a:gd name="T35" fmla="*/ 159 h 159"/>
              <a:gd name="T36" fmla="*/ 51 w 166"/>
              <a:gd name="T37" fmla="*/ 159 h 159"/>
              <a:gd name="T38" fmla="*/ 53 w 166"/>
              <a:gd name="T39" fmla="*/ 157 h 159"/>
              <a:gd name="T40" fmla="*/ 59 w 166"/>
              <a:gd name="T41" fmla="*/ 153 h 159"/>
              <a:gd name="T42" fmla="*/ 66 w 166"/>
              <a:gd name="T43" fmla="*/ 149 h 159"/>
              <a:gd name="T44" fmla="*/ 68 w 166"/>
              <a:gd name="T45" fmla="*/ 149 h 159"/>
              <a:gd name="T46" fmla="*/ 70 w 166"/>
              <a:gd name="T47" fmla="*/ 151 h 159"/>
              <a:gd name="T48" fmla="*/ 70 w 166"/>
              <a:gd name="T49" fmla="*/ 151 h 159"/>
              <a:gd name="T50" fmla="*/ 72 w 166"/>
              <a:gd name="T51" fmla="*/ 151 h 159"/>
              <a:gd name="T52" fmla="*/ 74 w 166"/>
              <a:gd name="T53" fmla="*/ 151 h 159"/>
              <a:gd name="T54" fmla="*/ 78 w 166"/>
              <a:gd name="T55" fmla="*/ 151 h 159"/>
              <a:gd name="T56" fmla="*/ 81 w 166"/>
              <a:gd name="T57" fmla="*/ 147 h 159"/>
              <a:gd name="T58" fmla="*/ 81 w 166"/>
              <a:gd name="T59" fmla="*/ 147 h 159"/>
              <a:gd name="T60" fmla="*/ 87 w 166"/>
              <a:gd name="T61" fmla="*/ 153 h 159"/>
              <a:gd name="T62" fmla="*/ 93 w 166"/>
              <a:gd name="T63" fmla="*/ 127 h 159"/>
              <a:gd name="T64" fmla="*/ 112 w 166"/>
              <a:gd name="T65" fmla="*/ 110 h 159"/>
              <a:gd name="T66" fmla="*/ 125 w 166"/>
              <a:gd name="T67" fmla="*/ 123 h 159"/>
              <a:gd name="T68" fmla="*/ 144 w 166"/>
              <a:gd name="T69" fmla="*/ 83 h 159"/>
              <a:gd name="T70" fmla="*/ 159 w 166"/>
              <a:gd name="T71" fmla="*/ 43 h 159"/>
              <a:gd name="T72" fmla="*/ 166 w 166"/>
              <a:gd name="T73" fmla="*/ 34 h 159"/>
              <a:gd name="T74" fmla="*/ 166 w 166"/>
              <a:gd name="T75" fmla="*/ 23 h 159"/>
              <a:gd name="T76" fmla="*/ 159 w 166"/>
              <a:gd name="T77" fmla="*/ 23 h 159"/>
              <a:gd name="T78" fmla="*/ 155 w 166"/>
              <a:gd name="T79" fmla="*/ 0 h 159"/>
              <a:gd name="T80" fmla="*/ 136 w 166"/>
              <a:gd name="T81" fmla="*/ 11 h 159"/>
              <a:gd name="T82" fmla="*/ 113 w 166"/>
              <a:gd name="T83" fmla="*/ 7 h 159"/>
              <a:gd name="T84" fmla="*/ 96 w 166"/>
              <a:gd name="T85" fmla="*/ 19 h 159"/>
              <a:gd name="T86" fmla="*/ 78 w 166"/>
              <a:gd name="T87" fmla="*/ 9 h 159"/>
              <a:gd name="T88" fmla="*/ 59 w 166"/>
              <a:gd name="T89" fmla="*/ 15 h 159"/>
              <a:gd name="T90" fmla="*/ 59 w 166"/>
              <a:gd name="T91" fmla="*/ 6 h 159"/>
              <a:gd name="T92" fmla="*/ 23 w 166"/>
              <a:gd name="T93" fmla="*/ 2 h 159"/>
              <a:gd name="T94" fmla="*/ 23 w 166"/>
              <a:gd name="T95" fmla="*/ 23 h 159"/>
              <a:gd name="T96" fmla="*/ 23 w 166"/>
              <a:gd name="T97" fmla="*/ 23 h 159"/>
              <a:gd name="T98" fmla="*/ 23 w 166"/>
              <a:gd name="T99" fmla="*/ 2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6" h="159">
                <a:moveTo>
                  <a:pt x="23" y="23"/>
                </a:moveTo>
                <a:lnTo>
                  <a:pt x="11" y="34"/>
                </a:lnTo>
                <a:lnTo>
                  <a:pt x="15" y="62"/>
                </a:lnTo>
                <a:lnTo>
                  <a:pt x="0" y="79"/>
                </a:lnTo>
                <a:lnTo>
                  <a:pt x="4" y="121"/>
                </a:lnTo>
                <a:lnTo>
                  <a:pt x="21" y="121"/>
                </a:lnTo>
                <a:lnTo>
                  <a:pt x="28" y="123"/>
                </a:lnTo>
                <a:lnTo>
                  <a:pt x="28" y="123"/>
                </a:lnTo>
                <a:lnTo>
                  <a:pt x="28" y="121"/>
                </a:lnTo>
                <a:lnTo>
                  <a:pt x="28" y="119"/>
                </a:lnTo>
                <a:lnTo>
                  <a:pt x="30" y="119"/>
                </a:lnTo>
                <a:lnTo>
                  <a:pt x="32" y="119"/>
                </a:lnTo>
                <a:lnTo>
                  <a:pt x="34" y="127"/>
                </a:lnTo>
                <a:lnTo>
                  <a:pt x="34" y="127"/>
                </a:lnTo>
                <a:lnTo>
                  <a:pt x="38" y="138"/>
                </a:lnTo>
                <a:lnTo>
                  <a:pt x="40" y="146"/>
                </a:lnTo>
                <a:lnTo>
                  <a:pt x="44" y="151"/>
                </a:lnTo>
                <a:lnTo>
                  <a:pt x="51" y="159"/>
                </a:lnTo>
                <a:lnTo>
                  <a:pt x="51" y="159"/>
                </a:lnTo>
                <a:lnTo>
                  <a:pt x="53" y="157"/>
                </a:lnTo>
                <a:lnTo>
                  <a:pt x="59" y="153"/>
                </a:lnTo>
                <a:lnTo>
                  <a:pt x="66" y="149"/>
                </a:lnTo>
                <a:lnTo>
                  <a:pt x="68" y="149"/>
                </a:lnTo>
                <a:lnTo>
                  <a:pt x="70" y="151"/>
                </a:lnTo>
                <a:lnTo>
                  <a:pt x="70" y="151"/>
                </a:lnTo>
                <a:lnTo>
                  <a:pt x="72" y="151"/>
                </a:lnTo>
                <a:lnTo>
                  <a:pt x="74" y="151"/>
                </a:lnTo>
                <a:lnTo>
                  <a:pt x="78" y="151"/>
                </a:lnTo>
                <a:lnTo>
                  <a:pt x="81" y="147"/>
                </a:lnTo>
                <a:lnTo>
                  <a:pt x="81" y="147"/>
                </a:lnTo>
                <a:lnTo>
                  <a:pt x="87" y="153"/>
                </a:lnTo>
                <a:lnTo>
                  <a:pt x="93" y="127"/>
                </a:lnTo>
                <a:lnTo>
                  <a:pt x="112" y="110"/>
                </a:lnTo>
                <a:lnTo>
                  <a:pt x="125" y="123"/>
                </a:lnTo>
                <a:lnTo>
                  <a:pt x="144" y="83"/>
                </a:lnTo>
                <a:lnTo>
                  <a:pt x="159" y="43"/>
                </a:lnTo>
                <a:lnTo>
                  <a:pt x="166" y="34"/>
                </a:lnTo>
                <a:lnTo>
                  <a:pt x="166" y="23"/>
                </a:lnTo>
                <a:lnTo>
                  <a:pt x="159" y="23"/>
                </a:lnTo>
                <a:lnTo>
                  <a:pt x="155" y="0"/>
                </a:lnTo>
                <a:lnTo>
                  <a:pt x="136" y="11"/>
                </a:lnTo>
                <a:lnTo>
                  <a:pt x="113" y="7"/>
                </a:lnTo>
                <a:lnTo>
                  <a:pt x="96" y="19"/>
                </a:lnTo>
                <a:lnTo>
                  <a:pt x="78" y="9"/>
                </a:lnTo>
                <a:lnTo>
                  <a:pt x="59" y="15"/>
                </a:lnTo>
                <a:lnTo>
                  <a:pt x="59" y="6"/>
                </a:lnTo>
                <a:lnTo>
                  <a:pt x="23" y="2"/>
                </a:lnTo>
                <a:lnTo>
                  <a:pt x="23" y="23"/>
                </a:lnTo>
                <a:lnTo>
                  <a:pt x="23" y="23"/>
                </a:lnTo>
                <a:lnTo>
                  <a:pt x="23" y="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86" name="Freeform 184">
            <a:extLst>
              <a:ext uri="{FF2B5EF4-FFF2-40B4-BE49-F238E27FC236}">
                <a16:creationId xmlns:a16="http://schemas.microsoft.com/office/drawing/2014/main" id="{B2894603-6CA9-EC47-A7B2-25701097ACE0}"/>
              </a:ext>
            </a:extLst>
          </p:cNvPr>
          <p:cNvSpPr>
            <a:spLocks/>
          </p:cNvSpPr>
          <p:nvPr userDrawn="1"/>
        </p:nvSpPr>
        <p:spPr bwMode="auto">
          <a:xfrm>
            <a:off x="1740549" y="3774333"/>
            <a:ext cx="309707" cy="252443"/>
          </a:xfrm>
          <a:custGeom>
            <a:avLst/>
            <a:gdLst>
              <a:gd name="T0" fmla="*/ 23 w 166"/>
              <a:gd name="T1" fmla="*/ 23 h 159"/>
              <a:gd name="T2" fmla="*/ 11 w 166"/>
              <a:gd name="T3" fmla="*/ 34 h 159"/>
              <a:gd name="T4" fmla="*/ 15 w 166"/>
              <a:gd name="T5" fmla="*/ 62 h 159"/>
              <a:gd name="T6" fmla="*/ 0 w 166"/>
              <a:gd name="T7" fmla="*/ 79 h 159"/>
              <a:gd name="T8" fmla="*/ 4 w 166"/>
              <a:gd name="T9" fmla="*/ 121 h 159"/>
              <a:gd name="T10" fmla="*/ 21 w 166"/>
              <a:gd name="T11" fmla="*/ 121 h 159"/>
              <a:gd name="T12" fmla="*/ 28 w 166"/>
              <a:gd name="T13" fmla="*/ 123 h 159"/>
              <a:gd name="T14" fmla="*/ 28 w 166"/>
              <a:gd name="T15" fmla="*/ 123 h 159"/>
              <a:gd name="T16" fmla="*/ 28 w 166"/>
              <a:gd name="T17" fmla="*/ 121 h 159"/>
              <a:gd name="T18" fmla="*/ 28 w 166"/>
              <a:gd name="T19" fmla="*/ 119 h 159"/>
              <a:gd name="T20" fmla="*/ 30 w 166"/>
              <a:gd name="T21" fmla="*/ 119 h 159"/>
              <a:gd name="T22" fmla="*/ 32 w 166"/>
              <a:gd name="T23" fmla="*/ 119 h 159"/>
              <a:gd name="T24" fmla="*/ 34 w 166"/>
              <a:gd name="T25" fmla="*/ 127 h 159"/>
              <a:gd name="T26" fmla="*/ 34 w 166"/>
              <a:gd name="T27" fmla="*/ 127 h 159"/>
              <a:gd name="T28" fmla="*/ 38 w 166"/>
              <a:gd name="T29" fmla="*/ 138 h 159"/>
              <a:gd name="T30" fmla="*/ 40 w 166"/>
              <a:gd name="T31" fmla="*/ 146 h 159"/>
              <a:gd name="T32" fmla="*/ 44 w 166"/>
              <a:gd name="T33" fmla="*/ 151 h 159"/>
              <a:gd name="T34" fmla="*/ 51 w 166"/>
              <a:gd name="T35" fmla="*/ 159 h 159"/>
              <a:gd name="T36" fmla="*/ 51 w 166"/>
              <a:gd name="T37" fmla="*/ 159 h 159"/>
              <a:gd name="T38" fmla="*/ 53 w 166"/>
              <a:gd name="T39" fmla="*/ 157 h 159"/>
              <a:gd name="T40" fmla="*/ 59 w 166"/>
              <a:gd name="T41" fmla="*/ 153 h 159"/>
              <a:gd name="T42" fmla="*/ 66 w 166"/>
              <a:gd name="T43" fmla="*/ 149 h 159"/>
              <a:gd name="T44" fmla="*/ 68 w 166"/>
              <a:gd name="T45" fmla="*/ 149 h 159"/>
              <a:gd name="T46" fmla="*/ 70 w 166"/>
              <a:gd name="T47" fmla="*/ 151 h 159"/>
              <a:gd name="T48" fmla="*/ 70 w 166"/>
              <a:gd name="T49" fmla="*/ 151 h 159"/>
              <a:gd name="T50" fmla="*/ 72 w 166"/>
              <a:gd name="T51" fmla="*/ 151 h 159"/>
              <a:gd name="T52" fmla="*/ 74 w 166"/>
              <a:gd name="T53" fmla="*/ 151 h 159"/>
              <a:gd name="T54" fmla="*/ 78 w 166"/>
              <a:gd name="T55" fmla="*/ 151 h 159"/>
              <a:gd name="T56" fmla="*/ 81 w 166"/>
              <a:gd name="T57" fmla="*/ 147 h 159"/>
              <a:gd name="T58" fmla="*/ 81 w 166"/>
              <a:gd name="T59" fmla="*/ 147 h 159"/>
              <a:gd name="T60" fmla="*/ 87 w 166"/>
              <a:gd name="T61" fmla="*/ 153 h 159"/>
              <a:gd name="T62" fmla="*/ 93 w 166"/>
              <a:gd name="T63" fmla="*/ 127 h 159"/>
              <a:gd name="T64" fmla="*/ 112 w 166"/>
              <a:gd name="T65" fmla="*/ 110 h 159"/>
              <a:gd name="T66" fmla="*/ 125 w 166"/>
              <a:gd name="T67" fmla="*/ 123 h 159"/>
              <a:gd name="T68" fmla="*/ 144 w 166"/>
              <a:gd name="T69" fmla="*/ 83 h 159"/>
              <a:gd name="T70" fmla="*/ 159 w 166"/>
              <a:gd name="T71" fmla="*/ 43 h 159"/>
              <a:gd name="T72" fmla="*/ 166 w 166"/>
              <a:gd name="T73" fmla="*/ 34 h 159"/>
              <a:gd name="T74" fmla="*/ 166 w 166"/>
              <a:gd name="T75" fmla="*/ 23 h 159"/>
              <a:gd name="T76" fmla="*/ 159 w 166"/>
              <a:gd name="T77" fmla="*/ 23 h 159"/>
              <a:gd name="T78" fmla="*/ 155 w 166"/>
              <a:gd name="T79" fmla="*/ 0 h 159"/>
              <a:gd name="T80" fmla="*/ 136 w 166"/>
              <a:gd name="T81" fmla="*/ 11 h 159"/>
              <a:gd name="T82" fmla="*/ 113 w 166"/>
              <a:gd name="T83" fmla="*/ 7 h 159"/>
              <a:gd name="T84" fmla="*/ 96 w 166"/>
              <a:gd name="T85" fmla="*/ 19 h 159"/>
              <a:gd name="T86" fmla="*/ 78 w 166"/>
              <a:gd name="T87" fmla="*/ 9 h 159"/>
              <a:gd name="T88" fmla="*/ 59 w 166"/>
              <a:gd name="T89" fmla="*/ 15 h 159"/>
              <a:gd name="T90" fmla="*/ 59 w 166"/>
              <a:gd name="T91" fmla="*/ 6 h 159"/>
              <a:gd name="T92" fmla="*/ 23 w 166"/>
              <a:gd name="T93" fmla="*/ 2 h 159"/>
              <a:gd name="T94" fmla="*/ 23 w 166"/>
              <a:gd name="T95" fmla="*/ 23 h 159"/>
              <a:gd name="T96" fmla="*/ 23 w 166"/>
              <a:gd name="T97" fmla="*/ 23 h 159"/>
              <a:gd name="T98" fmla="*/ 23 w 166"/>
              <a:gd name="T99" fmla="*/ 2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6" h="159">
                <a:moveTo>
                  <a:pt x="23" y="23"/>
                </a:moveTo>
                <a:lnTo>
                  <a:pt x="11" y="34"/>
                </a:lnTo>
                <a:lnTo>
                  <a:pt x="15" y="62"/>
                </a:lnTo>
                <a:lnTo>
                  <a:pt x="0" y="79"/>
                </a:lnTo>
                <a:lnTo>
                  <a:pt x="4" y="121"/>
                </a:lnTo>
                <a:lnTo>
                  <a:pt x="21" y="121"/>
                </a:lnTo>
                <a:lnTo>
                  <a:pt x="28" y="123"/>
                </a:lnTo>
                <a:lnTo>
                  <a:pt x="28" y="123"/>
                </a:lnTo>
                <a:lnTo>
                  <a:pt x="28" y="121"/>
                </a:lnTo>
                <a:lnTo>
                  <a:pt x="28" y="119"/>
                </a:lnTo>
                <a:lnTo>
                  <a:pt x="30" y="119"/>
                </a:lnTo>
                <a:lnTo>
                  <a:pt x="32" y="119"/>
                </a:lnTo>
                <a:lnTo>
                  <a:pt x="34" y="127"/>
                </a:lnTo>
                <a:lnTo>
                  <a:pt x="34" y="127"/>
                </a:lnTo>
                <a:lnTo>
                  <a:pt x="38" y="138"/>
                </a:lnTo>
                <a:lnTo>
                  <a:pt x="40" y="146"/>
                </a:lnTo>
                <a:lnTo>
                  <a:pt x="44" y="151"/>
                </a:lnTo>
                <a:lnTo>
                  <a:pt x="51" y="159"/>
                </a:lnTo>
                <a:lnTo>
                  <a:pt x="51" y="159"/>
                </a:lnTo>
                <a:lnTo>
                  <a:pt x="53" y="157"/>
                </a:lnTo>
                <a:lnTo>
                  <a:pt x="59" y="153"/>
                </a:lnTo>
                <a:lnTo>
                  <a:pt x="66" y="149"/>
                </a:lnTo>
                <a:lnTo>
                  <a:pt x="68" y="149"/>
                </a:lnTo>
                <a:lnTo>
                  <a:pt x="70" y="151"/>
                </a:lnTo>
                <a:lnTo>
                  <a:pt x="70" y="151"/>
                </a:lnTo>
                <a:lnTo>
                  <a:pt x="72" y="151"/>
                </a:lnTo>
                <a:lnTo>
                  <a:pt x="74" y="151"/>
                </a:lnTo>
                <a:lnTo>
                  <a:pt x="78" y="151"/>
                </a:lnTo>
                <a:lnTo>
                  <a:pt x="81" y="147"/>
                </a:lnTo>
                <a:lnTo>
                  <a:pt x="81" y="147"/>
                </a:lnTo>
                <a:lnTo>
                  <a:pt x="87" y="153"/>
                </a:lnTo>
                <a:lnTo>
                  <a:pt x="93" y="127"/>
                </a:lnTo>
                <a:lnTo>
                  <a:pt x="112" y="110"/>
                </a:lnTo>
                <a:lnTo>
                  <a:pt x="125" y="123"/>
                </a:lnTo>
                <a:lnTo>
                  <a:pt x="144" y="83"/>
                </a:lnTo>
                <a:lnTo>
                  <a:pt x="159" y="43"/>
                </a:lnTo>
                <a:lnTo>
                  <a:pt x="166" y="34"/>
                </a:lnTo>
                <a:lnTo>
                  <a:pt x="166" y="23"/>
                </a:lnTo>
                <a:lnTo>
                  <a:pt x="159" y="23"/>
                </a:lnTo>
                <a:lnTo>
                  <a:pt x="155" y="0"/>
                </a:lnTo>
                <a:lnTo>
                  <a:pt x="136" y="11"/>
                </a:lnTo>
                <a:lnTo>
                  <a:pt x="113" y="7"/>
                </a:lnTo>
                <a:lnTo>
                  <a:pt x="96" y="19"/>
                </a:lnTo>
                <a:lnTo>
                  <a:pt x="78" y="9"/>
                </a:lnTo>
                <a:lnTo>
                  <a:pt x="59" y="15"/>
                </a:lnTo>
                <a:lnTo>
                  <a:pt x="59" y="6"/>
                </a:lnTo>
                <a:lnTo>
                  <a:pt x="23" y="2"/>
                </a:lnTo>
                <a:lnTo>
                  <a:pt x="23" y="23"/>
                </a:lnTo>
                <a:lnTo>
                  <a:pt x="23" y="23"/>
                </a:lnTo>
                <a:lnTo>
                  <a:pt x="23" y="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87" name="Freeform 185">
            <a:extLst>
              <a:ext uri="{FF2B5EF4-FFF2-40B4-BE49-F238E27FC236}">
                <a16:creationId xmlns:a16="http://schemas.microsoft.com/office/drawing/2014/main" id="{B85F525C-484F-9940-B0CF-BDCB3F09A6DE}"/>
              </a:ext>
            </a:extLst>
          </p:cNvPr>
          <p:cNvSpPr>
            <a:spLocks/>
          </p:cNvSpPr>
          <p:nvPr userDrawn="1"/>
        </p:nvSpPr>
        <p:spPr bwMode="auto">
          <a:xfrm>
            <a:off x="1440175" y="3128144"/>
            <a:ext cx="550383" cy="501709"/>
          </a:xfrm>
          <a:custGeom>
            <a:avLst/>
            <a:gdLst>
              <a:gd name="T0" fmla="*/ 0 w 295"/>
              <a:gd name="T1" fmla="*/ 180 h 316"/>
              <a:gd name="T2" fmla="*/ 142 w 295"/>
              <a:gd name="T3" fmla="*/ 284 h 316"/>
              <a:gd name="T4" fmla="*/ 170 w 295"/>
              <a:gd name="T5" fmla="*/ 305 h 316"/>
              <a:gd name="T6" fmla="*/ 186 w 295"/>
              <a:gd name="T7" fmla="*/ 316 h 316"/>
              <a:gd name="T8" fmla="*/ 235 w 295"/>
              <a:gd name="T9" fmla="*/ 286 h 316"/>
              <a:gd name="T10" fmla="*/ 284 w 295"/>
              <a:gd name="T11" fmla="*/ 231 h 316"/>
              <a:gd name="T12" fmla="*/ 265 w 295"/>
              <a:gd name="T13" fmla="*/ 210 h 316"/>
              <a:gd name="T14" fmla="*/ 265 w 295"/>
              <a:gd name="T15" fmla="*/ 191 h 316"/>
              <a:gd name="T16" fmla="*/ 269 w 295"/>
              <a:gd name="T17" fmla="*/ 169 h 316"/>
              <a:gd name="T18" fmla="*/ 259 w 295"/>
              <a:gd name="T19" fmla="*/ 133 h 316"/>
              <a:gd name="T20" fmla="*/ 257 w 295"/>
              <a:gd name="T21" fmla="*/ 99 h 316"/>
              <a:gd name="T22" fmla="*/ 242 w 295"/>
              <a:gd name="T23" fmla="*/ 80 h 316"/>
              <a:gd name="T24" fmla="*/ 231 w 295"/>
              <a:gd name="T25" fmla="*/ 57 h 316"/>
              <a:gd name="T26" fmla="*/ 240 w 295"/>
              <a:gd name="T27" fmla="*/ 6 h 316"/>
              <a:gd name="T28" fmla="*/ 235 w 295"/>
              <a:gd name="T29" fmla="*/ 0 h 316"/>
              <a:gd name="T30" fmla="*/ 227 w 295"/>
              <a:gd name="T31" fmla="*/ 2 h 316"/>
              <a:gd name="T32" fmla="*/ 223 w 295"/>
              <a:gd name="T33" fmla="*/ 4 h 316"/>
              <a:gd name="T34" fmla="*/ 212 w 295"/>
              <a:gd name="T35" fmla="*/ 4 h 316"/>
              <a:gd name="T36" fmla="*/ 206 w 295"/>
              <a:gd name="T37" fmla="*/ 12 h 316"/>
              <a:gd name="T38" fmla="*/ 203 w 295"/>
              <a:gd name="T39" fmla="*/ 12 h 316"/>
              <a:gd name="T40" fmla="*/ 203 w 295"/>
              <a:gd name="T41" fmla="*/ 12 h 316"/>
              <a:gd name="T42" fmla="*/ 201 w 295"/>
              <a:gd name="T43" fmla="*/ 10 h 316"/>
              <a:gd name="T44" fmla="*/ 199 w 295"/>
              <a:gd name="T45" fmla="*/ 6 h 316"/>
              <a:gd name="T46" fmla="*/ 193 w 295"/>
              <a:gd name="T47" fmla="*/ 6 h 316"/>
              <a:gd name="T48" fmla="*/ 176 w 295"/>
              <a:gd name="T49" fmla="*/ 6 h 316"/>
              <a:gd name="T50" fmla="*/ 170 w 295"/>
              <a:gd name="T51" fmla="*/ 6 h 316"/>
              <a:gd name="T52" fmla="*/ 161 w 295"/>
              <a:gd name="T53" fmla="*/ 10 h 316"/>
              <a:gd name="T54" fmla="*/ 159 w 295"/>
              <a:gd name="T55" fmla="*/ 12 h 316"/>
              <a:gd name="T56" fmla="*/ 157 w 295"/>
              <a:gd name="T57" fmla="*/ 14 h 316"/>
              <a:gd name="T58" fmla="*/ 146 w 295"/>
              <a:gd name="T59" fmla="*/ 15 h 316"/>
              <a:gd name="T60" fmla="*/ 138 w 295"/>
              <a:gd name="T61" fmla="*/ 17 h 316"/>
              <a:gd name="T62" fmla="*/ 138 w 295"/>
              <a:gd name="T63" fmla="*/ 14 h 316"/>
              <a:gd name="T64" fmla="*/ 135 w 295"/>
              <a:gd name="T65" fmla="*/ 14 h 316"/>
              <a:gd name="T66" fmla="*/ 131 w 295"/>
              <a:gd name="T67" fmla="*/ 17 h 316"/>
              <a:gd name="T68" fmla="*/ 125 w 295"/>
              <a:gd name="T69" fmla="*/ 21 h 316"/>
              <a:gd name="T70" fmla="*/ 118 w 295"/>
              <a:gd name="T71" fmla="*/ 25 h 316"/>
              <a:gd name="T72" fmla="*/ 116 w 295"/>
              <a:gd name="T73" fmla="*/ 29 h 316"/>
              <a:gd name="T74" fmla="*/ 110 w 295"/>
              <a:gd name="T75" fmla="*/ 32 h 316"/>
              <a:gd name="T76" fmla="*/ 106 w 295"/>
              <a:gd name="T77" fmla="*/ 36 h 316"/>
              <a:gd name="T78" fmla="*/ 95 w 295"/>
              <a:gd name="T79" fmla="*/ 38 h 316"/>
              <a:gd name="T80" fmla="*/ 108 w 295"/>
              <a:gd name="T81" fmla="*/ 83 h 316"/>
              <a:gd name="T82" fmla="*/ 85 w 295"/>
              <a:gd name="T83" fmla="*/ 97 h 316"/>
              <a:gd name="T84" fmla="*/ 66 w 295"/>
              <a:gd name="T85" fmla="*/ 119 h 316"/>
              <a:gd name="T86" fmla="*/ 21 w 295"/>
              <a:gd name="T87" fmla="*/ 142 h 316"/>
              <a:gd name="T88" fmla="*/ 0 w 295"/>
              <a:gd name="T89" fmla="*/ 157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95" h="316">
                <a:moveTo>
                  <a:pt x="0" y="157"/>
                </a:moveTo>
                <a:lnTo>
                  <a:pt x="0" y="180"/>
                </a:lnTo>
                <a:lnTo>
                  <a:pt x="53" y="220"/>
                </a:lnTo>
                <a:lnTo>
                  <a:pt x="142" y="284"/>
                </a:lnTo>
                <a:lnTo>
                  <a:pt x="150" y="301"/>
                </a:lnTo>
                <a:lnTo>
                  <a:pt x="170" y="305"/>
                </a:lnTo>
                <a:lnTo>
                  <a:pt x="170" y="316"/>
                </a:lnTo>
                <a:lnTo>
                  <a:pt x="186" y="316"/>
                </a:lnTo>
                <a:lnTo>
                  <a:pt x="208" y="316"/>
                </a:lnTo>
                <a:lnTo>
                  <a:pt x="235" y="286"/>
                </a:lnTo>
                <a:lnTo>
                  <a:pt x="295" y="244"/>
                </a:lnTo>
                <a:lnTo>
                  <a:pt x="284" y="231"/>
                </a:lnTo>
                <a:lnTo>
                  <a:pt x="271" y="227"/>
                </a:lnTo>
                <a:lnTo>
                  <a:pt x="265" y="210"/>
                </a:lnTo>
                <a:lnTo>
                  <a:pt x="257" y="201"/>
                </a:lnTo>
                <a:lnTo>
                  <a:pt x="265" y="191"/>
                </a:lnTo>
                <a:lnTo>
                  <a:pt x="261" y="176"/>
                </a:lnTo>
                <a:lnTo>
                  <a:pt x="269" y="169"/>
                </a:lnTo>
                <a:lnTo>
                  <a:pt x="265" y="140"/>
                </a:lnTo>
                <a:lnTo>
                  <a:pt x="259" y="133"/>
                </a:lnTo>
                <a:lnTo>
                  <a:pt x="259" y="123"/>
                </a:lnTo>
                <a:lnTo>
                  <a:pt x="257" y="99"/>
                </a:lnTo>
                <a:lnTo>
                  <a:pt x="242" y="95"/>
                </a:lnTo>
                <a:lnTo>
                  <a:pt x="242" y="80"/>
                </a:lnTo>
                <a:lnTo>
                  <a:pt x="231" y="72"/>
                </a:lnTo>
                <a:lnTo>
                  <a:pt x="231" y="57"/>
                </a:lnTo>
                <a:lnTo>
                  <a:pt x="240" y="48"/>
                </a:lnTo>
                <a:lnTo>
                  <a:pt x="240" y="6"/>
                </a:lnTo>
                <a:lnTo>
                  <a:pt x="235" y="0"/>
                </a:lnTo>
                <a:lnTo>
                  <a:pt x="235" y="0"/>
                </a:lnTo>
                <a:lnTo>
                  <a:pt x="231" y="2"/>
                </a:lnTo>
                <a:lnTo>
                  <a:pt x="227" y="2"/>
                </a:lnTo>
                <a:lnTo>
                  <a:pt x="223" y="4"/>
                </a:lnTo>
                <a:lnTo>
                  <a:pt x="223" y="4"/>
                </a:lnTo>
                <a:lnTo>
                  <a:pt x="212" y="4"/>
                </a:lnTo>
                <a:lnTo>
                  <a:pt x="212" y="4"/>
                </a:lnTo>
                <a:lnTo>
                  <a:pt x="208" y="8"/>
                </a:lnTo>
                <a:lnTo>
                  <a:pt x="206" y="12"/>
                </a:lnTo>
                <a:lnTo>
                  <a:pt x="205" y="12"/>
                </a:lnTo>
                <a:lnTo>
                  <a:pt x="203" y="12"/>
                </a:lnTo>
                <a:lnTo>
                  <a:pt x="203" y="12"/>
                </a:lnTo>
                <a:lnTo>
                  <a:pt x="203" y="12"/>
                </a:lnTo>
                <a:lnTo>
                  <a:pt x="203" y="12"/>
                </a:lnTo>
                <a:lnTo>
                  <a:pt x="201" y="10"/>
                </a:lnTo>
                <a:lnTo>
                  <a:pt x="201" y="8"/>
                </a:lnTo>
                <a:lnTo>
                  <a:pt x="199" y="6"/>
                </a:lnTo>
                <a:lnTo>
                  <a:pt x="197" y="6"/>
                </a:lnTo>
                <a:lnTo>
                  <a:pt x="193" y="6"/>
                </a:lnTo>
                <a:lnTo>
                  <a:pt x="193" y="6"/>
                </a:lnTo>
                <a:lnTo>
                  <a:pt x="176" y="6"/>
                </a:lnTo>
                <a:lnTo>
                  <a:pt x="176" y="6"/>
                </a:lnTo>
                <a:lnTo>
                  <a:pt x="170" y="6"/>
                </a:lnTo>
                <a:lnTo>
                  <a:pt x="165" y="8"/>
                </a:lnTo>
                <a:lnTo>
                  <a:pt x="161" y="10"/>
                </a:lnTo>
                <a:lnTo>
                  <a:pt x="161" y="10"/>
                </a:lnTo>
                <a:lnTo>
                  <a:pt x="159" y="12"/>
                </a:lnTo>
                <a:lnTo>
                  <a:pt x="159" y="14"/>
                </a:lnTo>
                <a:lnTo>
                  <a:pt x="157" y="14"/>
                </a:lnTo>
                <a:lnTo>
                  <a:pt x="157" y="14"/>
                </a:lnTo>
                <a:lnTo>
                  <a:pt x="146" y="15"/>
                </a:lnTo>
                <a:lnTo>
                  <a:pt x="138" y="17"/>
                </a:lnTo>
                <a:lnTo>
                  <a:pt x="138" y="17"/>
                </a:lnTo>
                <a:lnTo>
                  <a:pt x="138" y="15"/>
                </a:lnTo>
                <a:lnTo>
                  <a:pt x="138" y="14"/>
                </a:lnTo>
                <a:lnTo>
                  <a:pt x="136" y="14"/>
                </a:lnTo>
                <a:lnTo>
                  <a:pt x="135" y="14"/>
                </a:lnTo>
                <a:lnTo>
                  <a:pt x="133" y="14"/>
                </a:lnTo>
                <a:lnTo>
                  <a:pt x="131" y="17"/>
                </a:lnTo>
                <a:lnTo>
                  <a:pt x="131" y="17"/>
                </a:lnTo>
                <a:lnTo>
                  <a:pt x="125" y="21"/>
                </a:lnTo>
                <a:lnTo>
                  <a:pt x="121" y="23"/>
                </a:lnTo>
                <a:lnTo>
                  <a:pt x="118" y="25"/>
                </a:lnTo>
                <a:lnTo>
                  <a:pt x="116" y="29"/>
                </a:lnTo>
                <a:lnTo>
                  <a:pt x="116" y="29"/>
                </a:lnTo>
                <a:lnTo>
                  <a:pt x="110" y="32"/>
                </a:lnTo>
                <a:lnTo>
                  <a:pt x="110" y="32"/>
                </a:lnTo>
                <a:lnTo>
                  <a:pt x="108" y="34"/>
                </a:lnTo>
                <a:lnTo>
                  <a:pt x="106" y="36"/>
                </a:lnTo>
                <a:lnTo>
                  <a:pt x="100" y="38"/>
                </a:lnTo>
                <a:lnTo>
                  <a:pt x="95" y="38"/>
                </a:lnTo>
                <a:lnTo>
                  <a:pt x="102" y="68"/>
                </a:lnTo>
                <a:lnTo>
                  <a:pt x="108" y="83"/>
                </a:lnTo>
                <a:lnTo>
                  <a:pt x="108" y="97"/>
                </a:lnTo>
                <a:lnTo>
                  <a:pt x="85" y="97"/>
                </a:lnTo>
                <a:lnTo>
                  <a:pt x="70" y="104"/>
                </a:lnTo>
                <a:lnTo>
                  <a:pt x="66" y="119"/>
                </a:lnTo>
                <a:lnTo>
                  <a:pt x="49" y="129"/>
                </a:lnTo>
                <a:lnTo>
                  <a:pt x="21" y="142"/>
                </a:lnTo>
                <a:lnTo>
                  <a:pt x="0" y="157"/>
                </a:lnTo>
                <a:lnTo>
                  <a:pt x="0" y="157"/>
                </a:lnTo>
                <a:lnTo>
                  <a:pt x="0" y="15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88" name="Freeform 186">
            <a:extLst>
              <a:ext uri="{FF2B5EF4-FFF2-40B4-BE49-F238E27FC236}">
                <a16:creationId xmlns:a16="http://schemas.microsoft.com/office/drawing/2014/main" id="{66C9BE51-3C8F-8D45-8D54-2687E10F0CB5}"/>
              </a:ext>
            </a:extLst>
          </p:cNvPr>
          <p:cNvSpPr>
            <a:spLocks/>
          </p:cNvSpPr>
          <p:nvPr userDrawn="1"/>
        </p:nvSpPr>
        <p:spPr bwMode="auto">
          <a:xfrm>
            <a:off x="1440175" y="3128144"/>
            <a:ext cx="550383" cy="501709"/>
          </a:xfrm>
          <a:custGeom>
            <a:avLst/>
            <a:gdLst>
              <a:gd name="T0" fmla="*/ 0 w 295"/>
              <a:gd name="T1" fmla="*/ 180 h 316"/>
              <a:gd name="T2" fmla="*/ 142 w 295"/>
              <a:gd name="T3" fmla="*/ 284 h 316"/>
              <a:gd name="T4" fmla="*/ 170 w 295"/>
              <a:gd name="T5" fmla="*/ 305 h 316"/>
              <a:gd name="T6" fmla="*/ 186 w 295"/>
              <a:gd name="T7" fmla="*/ 316 h 316"/>
              <a:gd name="T8" fmla="*/ 235 w 295"/>
              <a:gd name="T9" fmla="*/ 286 h 316"/>
              <a:gd name="T10" fmla="*/ 284 w 295"/>
              <a:gd name="T11" fmla="*/ 231 h 316"/>
              <a:gd name="T12" fmla="*/ 265 w 295"/>
              <a:gd name="T13" fmla="*/ 210 h 316"/>
              <a:gd name="T14" fmla="*/ 265 w 295"/>
              <a:gd name="T15" fmla="*/ 191 h 316"/>
              <a:gd name="T16" fmla="*/ 269 w 295"/>
              <a:gd name="T17" fmla="*/ 169 h 316"/>
              <a:gd name="T18" fmla="*/ 259 w 295"/>
              <a:gd name="T19" fmla="*/ 133 h 316"/>
              <a:gd name="T20" fmla="*/ 257 w 295"/>
              <a:gd name="T21" fmla="*/ 99 h 316"/>
              <a:gd name="T22" fmla="*/ 242 w 295"/>
              <a:gd name="T23" fmla="*/ 80 h 316"/>
              <a:gd name="T24" fmla="*/ 231 w 295"/>
              <a:gd name="T25" fmla="*/ 57 h 316"/>
              <a:gd name="T26" fmla="*/ 240 w 295"/>
              <a:gd name="T27" fmla="*/ 6 h 316"/>
              <a:gd name="T28" fmla="*/ 235 w 295"/>
              <a:gd name="T29" fmla="*/ 0 h 316"/>
              <a:gd name="T30" fmla="*/ 227 w 295"/>
              <a:gd name="T31" fmla="*/ 2 h 316"/>
              <a:gd name="T32" fmla="*/ 223 w 295"/>
              <a:gd name="T33" fmla="*/ 4 h 316"/>
              <a:gd name="T34" fmla="*/ 212 w 295"/>
              <a:gd name="T35" fmla="*/ 4 h 316"/>
              <a:gd name="T36" fmla="*/ 206 w 295"/>
              <a:gd name="T37" fmla="*/ 12 h 316"/>
              <a:gd name="T38" fmla="*/ 203 w 295"/>
              <a:gd name="T39" fmla="*/ 12 h 316"/>
              <a:gd name="T40" fmla="*/ 203 w 295"/>
              <a:gd name="T41" fmla="*/ 12 h 316"/>
              <a:gd name="T42" fmla="*/ 201 w 295"/>
              <a:gd name="T43" fmla="*/ 10 h 316"/>
              <a:gd name="T44" fmla="*/ 199 w 295"/>
              <a:gd name="T45" fmla="*/ 6 h 316"/>
              <a:gd name="T46" fmla="*/ 193 w 295"/>
              <a:gd name="T47" fmla="*/ 6 h 316"/>
              <a:gd name="T48" fmla="*/ 176 w 295"/>
              <a:gd name="T49" fmla="*/ 6 h 316"/>
              <a:gd name="T50" fmla="*/ 170 w 295"/>
              <a:gd name="T51" fmla="*/ 6 h 316"/>
              <a:gd name="T52" fmla="*/ 161 w 295"/>
              <a:gd name="T53" fmla="*/ 10 h 316"/>
              <a:gd name="T54" fmla="*/ 159 w 295"/>
              <a:gd name="T55" fmla="*/ 12 h 316"/>
              <a:gd name="T56" fmla="*/ 157 w 295"/>
              <a:gd name="T57" fmla="*/ 14 h 316"/>
              <a:gd name="T58" fmla="*/ 146 w 295"/>
              <a:gd name="T59" fmla="*/ 15 h 316"/>
              <a:gd name="T60" fmla="*/ 138 w 295"/>
              <a:gd name="T61" fmla="*/ 17 h 316"/>
              <a:gd name="T62" fmla="*/ 138 w 295"/>
              <a:gd name="T63" fmla="*/ 14 h 316"/>
              <a:gd name="T64" fmla="*/ 135 w 295"/>
              <a:gd name="T65" fmla="*/ 14 h 316"/>
              <a:gd name="T66" fmla="*/ 131 w 295"/>
              <a:gd name="T67" fmla="*/ 17 h 316"/>
              <a:gd name="T68" fmla="*/ 125 w 295"/>
              <a:gd name="T69" fmla="*/ 21 h 316"/>
              <a:gd name="T70" fmla="*/ 118 w 295"/>
              <a:gd name="T71" fmla="*/ 25 h 316"/>
              <a:gd name="T72" fmla="*/ 116 w 295"/>
              <a:gd name="T73" fmla="*/ 29 h 316"/>
              <a:gd name="T74" fmla="*/ 110 w 295"/>
              <a:gd name="T75" fmla="*/ 32 h 316"/>
              <a:gd name="T76" fmla="*/ 106 w 295"/>
              <a:gd name="T77" fmla="*/ 36 h 316"/>
              <a:gd name="T78" fmla="*/ 95 w 295"/>
              <a:gd name="T79" fmla="*/ 38 h 316"/>
              <a:gd name="T80" fmla="*/ 108 w 295"/>
              <a:gd name="T81" fmla="*/ 83 h 316"/>
              <a:gd name="T82" fmla="*/ 85 w 295"/>
              <a:gd name="T83" fmla="*/ 97 h 316"/>
              <a:gd name="T84" fmla="*/ 66 w 295"/>
              <a:gd name="T85" fmla="*/ 119 h 316"/>
              <a:gd name="T86" fmla="*/ 21 w 295"/>
              <a:gd name="T87" fmla="*/ 142 h 316"/>
              <a:gd name="T88" fmla="*/ 0 w 295"/>
              <a:gd name="T89" fmla="*/ 157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95" h="316">
                <a:moveTo>
                  <a:pt x="0" y="157"/>
                </a:moveTo>
                <a:lnTo>
                  <a:pt x="0" y="180"/>
                </a:lnTo>
                <a:lnTo>
                  <a:pt x="53" y="220"/>
                </a:lnTo>
                <a:lnTo>
                  <a:pt x="142" y="284"/>
                </a:lnTo>
                <a:lnTo>
                  <a:pt x="150" y="301"/>
                </a:lnTo>
                <a:lnTo>
                  <a:pt x="170" y="305"/>
                </a:lnTo>
                <a:lnTo>
                  <a:pt x="170" y="316"/>
                </a:lnTo>
                <a:lnTo>
                  <a:pt x="186" y="316"/>
                </a:lnTo>
                <a:lnTo>
                  <a:pt x="208" y="316"/>
                </a:lnTo>
                <a:lnTo>
                  <a:pt x="235" y="286"/>
                </a:lnTo>
                <a:lnTo>
                  <a:pt x="295" y="244"/>
                </a:lnTo>
                <a:lnTo>
                  <a:pt x="284" y="231"/>
                </a:lnTo>
                <a:lnTo>
                  <a:pt x="271" y="227"/>
                </a:lnTo>
                <a:lnTo>
                  <a:pt x="265" y="210"/>
                </a:lnTo>
                <a:lnTo>
                  <a:pt x="257" y="201"/>
                </a:lnTo>
                <a:lnTo>
                  <a:pt x="265" y="191"/>
                </a:lnTo>
                <a:lnTo>
                  <a:pt x="261" y="176"/>
                </a:lnTo>
                <a:lnTo>
                  <a:pt x="269" y="169"/>
                </a:lnTo>
                <a:lnTo>
                  <a:pt x="265" y="140"/>
                </a:lnTo>
                <a:lnTo>
                  <a:pt x="259" y="133"/>
                </a:lnTo>
                <a:lnTo>
                  <a:pt x="259" y="123"/>
                </a:lnTo>
                <a:lnTo>
                  <a:pt x="257" y="99"/>
                </a:lnTo>
                <a:lnTo>
                  <a:pt x="242" y="95"/>
                </a:lnTo>
                <a:lnTo>
                  <a:pt x="242" y="80"/>
                </a:lnTo>
                <a:lnTo>
                  <a:pt x="231" y="72"/>
                </a:lnTo>
                <a:lnTo>
                  <a:pt x="231" y="57"/>
                </a:lnTo>
                <a:lnTo>
                  <a:pt x="240" y="48"/>
                </a:lnTo>
                <a:lnTo>
                  <a:pt x="240" y="6"/>
                </a:lnTo>
                <a:lnTo>
                  <a:pt x="235" y="0"/>
                </a:lnTo>
                <a:lnTo>
                  <a:pt x="235" y="0"/>
                </a:lnTo>
                <a:lnTo>
                  <a:pt x="231" y="2"/>
                </a:lnTo>
                <a:lnTo>
                  <a:pt x="227" y="2"/>
                </a:lnTo>
                <a:lnTo>
                  <a:pt x="223" y="4"/>
                </a:lnTo>
                <a:lnTo>
                  <a:pt x="223" y="4"/>
                </a:lnTo>
                <a:lnTo>
                  <a:pt x="212" y="4"/>
                </a:lnTo>
                <a:lnTo>
                  <a:pt x="212" y="4"/>
                </a:lnTo>
                <a:lnTo>
                  <a:pt x="208" y="8"/>
                </a:lnTo>
                <a:lnTo>
                  <a:pt x="206" y="12"/>
                </a:lnTo>
                <a:lnTo>
                  <a:pt x="205" y="12"/>
                </a:lnTo>
                <a:lnTo>
                  <a:pt x="203" y="12"/>
                </a:lnTo>
                <a:lnTo>
                  <a:pt x="203" y="12"/>
                </a:lnTo>
                <a:lnTo>
                  <a:pt x="203" y="12"/>
                </a:lnTo>
                <a:lnTo>
                  <a:pt x="203" y="12"/>
                </a:lnTo>
                <a:lnTo>
                  <a:pt x="201" y="10"/>
                </a:lnTo>
                <a:lnTo>
                  <a:pt x="201" y="8"/>
                </a:lnTo>
                <a:lnTo>
                  <a:pt x="199" y="6"/>
                </a:lnTo>
                <a:lnTo>
                  <a:pt x="197" y="6"/>
                </a:lnTo>
                <a:lnTo>
                  <a:pt x="193" y="6"/>
                </a:lnTo>
                <a:lnTo>
                  <a:pt x="193" y="6"/>
                </a:lnTo>
                <a:lnTo>
                  <a:pt x="176" y="6"/>
                </a:lnTo>
                <a:lnTo>
                  <a:pt x="176" y="6"/>
                </a:lnTo>
                <a:lnTo>
                  <a:pt x="170" y="6"/>
                </a:lnTo>
                <a:lnTo>
                  <a:pt x="165" y="8"/>
                </a:lnTo>
                <a:lnTo>
                  <a:pt x="161" y="10"/>
                </a:lnTo>
                <a:lnTo>
                  <a:pt x="161" y="10"/>
                </a:lnTo>
                <a:lnTo>
                  <a:pt x="159" y="12"/>
                </a:lnTo>
                <a:lnTo>
                  <a:pt x="159" y="14"/>
                </a:lnTo>
                <a:lnTo>
                  <a:pt x="157" y="14"/>
                </a:lnTo>
                <a:lnTo>
                  <a:pt x="157" y="14"/>
                </a:lnTo>
                <a:lnTo>
                  <a:pt x="146" y="15"/>
                </a:lnTo>
                <a:lnTo>
                  <a:pt x="138" y="17"/>
                </a:lnTo>
                <a:lnTo>
                  <a:pt x="138" y="17"/>
                </a:lnTo>
                <a:lnTo>
                  <a:pt x="138" y="15"/>
                </a:lnTo>
                <a:lnTo>
                  <a:pt x="138" y="14"/>
                </a:lnTo>
                <a:lnTo>
                  <a:pt x="136" y="14"/>
                </a:lnTo>
                <a:lnTo>
                  <a:pt x="135" y="14"/>
                </a:lnTo>
                <a:lnTo>
                  <a:pt x="133" y="14"/>
                </a:lnTo>
                <a:lnTo>
                  <a:pt x="131" y="17"/>
                </a:lnTo>
                <a:lnTo>
                  <a:pt x="131" y="17"/>
                </a:lnTo>
                <a:lnTo>
                  <a:pt x="125" y="21"/>
                </a:lnTo>
                <a:lnTo>
                  <a:pt x="121" y="23"/>
                </a:lnTo>
                <a:lnTo>
                  <a:pt x="118" y="25"/>
                </a:lnTo>
                <a:lnTo>
                  <a:pt x="116" y="29"/>
                </a:lnTo>
                <a:lnTo>
                  <a:pt x="116" y="29"/>
                </a:lnTo>
                <a:lnTo>
                  <a:pt x="110" y="32"/>
                </a:lnTo>
                <a:lnTo>
                  <a:pt x="110" y="32"/>
                </a:lnTo>
                <a:lnTo>
                  <a:pt x="108" y="34"/>
                </a:lnTo>
                <a:lnTo>
                  <a:pt x="106" y="36"/>
                </a:lnTo>
                <a:lnTo>
                  <a:pt x="100" y="38"/>
                </a:lnTo>
                <a:lnTo>
                  <a:pt x="95" y="38"/>
                </a:lnTo>
                <a:lnTo>
                  <a:pt x="102" y="68"/>
                </a:lnTo>
                <a:lnTo>
                  <a:pt x="108" y="83"/>
                </a:lnTo>
                <a:lnTo>
                  <a:pt x="108" y="97"/>
                </a:lnTo>
                <a:lnTo>
                  <a:pt x="85" y="97"/>
                </a:lnTo>
                <a:lnTo>
                  <a:pt x="70" y="104"/>
                </a:lnTo>
                <a:lnTo>
                  <a:pt x="66" y="119"/>
                </a:lnTo>
                <a:lnTo>
                  <a:pt x="49" y="129"/>
                </a:lnTo>
                <a:lnTo>
                  <a:pt x="21" y="142"/>
                </a:lnTo>
                <a:lnTo>
                  <a:pt x="0" y="157"/>
                </a:lnTo>
                <a:lnTo>
                  <a:pt x="0" y="157"/>
                </a:lnTo>
                <a:lnTo>
                  <a:pt x="0" y="15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89" name="Freeform 187">
            <a:extLst>
              <a:ext uri="{FF2B5EF4-FFF2-40B4-BE49-F238E27FC236}">
                <a16:creationId xmlns:a16="http://schemas.microsoft.com/office/drawing/2014/main" id="{DFF33748-EB6C-0348-9583-C676B472EB41}"/>
              </a:ext>
            </a:extLst>
          </p:cNvPr>
          <p:cNvSpPr>
            <a:spLocks/>
          </p:cNvSpPr>
          <p:nvPr userDrawn="1"/>
        </p:nvSpPr>
        <p:spPr bwMode="auto">
          <a:xfrm>
            <a:off x="2192054" y="2986839"/>
            <a:ext cx="166047" cy="168296"/>
          </a:xfrm>
          <a:custGeom>
            <a:avLst/>
            <a:gdLst>
              <a:gd name="T0" fmla="*/ 83 w 89"/>
              <a:gd name="T1" fmla="*/ 25 h 106"/>
              <a:gd name="T2" fmla="*/ 78 w 89"/>
              <a:gd name="T3" fmla="*/ 21 h 106"/>
              <a:gd name="T4" fmla="*/ 70 w 89"/>
              <a:gd name="T5" fmla="*/ 19 h 106"/>
              <a:gd name="T6" fmla="*/ 64 w 89"/>
              <a:gd name="T7" fmla="*/ 21 h 106"/>
              <a:gd name="T8" fmla="*/ 64 w 89"/>
              <a:gd name="T9" fmla="*/ 29 h 106"/>
              <a:gd name="T10" fmla="*/ 57 w 89"/>
              <a:gd name="T11" fmla="*/ 21 h 106"/>
              <a:gd name="T12" fmla="*/ 53 w 89"/>
              <a:gd name="T13" fmla="*/ 23 h 106"/>
              <a:gd name="T14" fmla="*/ 53 w 89"/>
              <a:gd name="T15" fmla="*/ 25 h 106"/>
              <a:gd name="T16" fmla="*/ 57 w 89"/>
              <a:gd name="T17" fmla="*/ 34 h 106"/>
              <a:gd name="T18" fmla="*/ 53 w 89"/>
              <a:gd name="T19" fmla="*/ 33 h 106"/>
              <a:gd name="T20" fmla="*/ 53 w 89"/>
              <a:gd name="T21" fmla="*/ 38 h 106"/>
              <a:gd name="T22" fmla="*/ 47 w 89"/>
              <a:gd name="T23" fmla="*/ 34 h 106"/>
              <a:gd name="T24" fmla="*/ 45 w 89"/>
              <a:gd name="T25" fmla="*/ 38 h 106"/>
              <a:gd name="T26" fmla="*/ 42 w 89"/>
              <a:gd name="T27" fmla="*/ 29 h 106"/>
              <a:gd name="T28" fmla="*/ 36 w 89"/>
              <a:gd name="T29" fmla="*/ 31 h 106"/>
              <a:gd name="T30" fmla="*/ 34 w 89"/>
              <a:gd name="T31" fmla="*/ 34 h 106"/>
              <a:gd name="T32" fmla="*/ 40 w 89"/>
              <a:gd name="T33" fmla="*/ 46 h 106"/>
              <a:gd name="T34" fmla="*/ 53 w 89"/>
              <a:gd name="T35" fmla="*/ 59 h 106"/>
              <a:gd name="T36" fmla="*/ 59 w 89"/>
              <a:gd name="T37" fmla="*/ 72 h 106"/>
              <a:gd name="T38" fmla="*/ 57 w 89"/>
              <a:gd name="T39" fmla="*/ 76 h 106"/>
              <a:gd name="T40" fmla="*/ 55 w 89"/>
              <a:gd name="T41" fmla="*/ 76 h 106"/>
              <a:gd name="T42" fmla="*/ 55 w 89"/>
              <a:gd name="T43" fmla="*/ 82 h 106"/>
              <a:gd name="T44" fmla="*/ 51 w 89"/>
              <a:gd name="T45" fmla="*/ 80 h 106"/>
              <a:gd name="T46" fmla="*/ 44 w 89"/>
              <a:gd name="T47" fmla="*/ 72 h 106"/>
              <a:gd name="T48" fmla="*/ 44 w 89"/>
              <a:gd name="T49" fmla="*/ 76 h 106"/>
              <a:gd name="T50" fmla="*/ 47 w 89"/>
              <a:gd name="T51" fmla="*/ 84 h 106"/>
              <a:gd name="T52" fmla="*/ 42 w 89"/>
              <a:gd name="T53" fmla="*/ 85 h 106"/>
              <a:gd name="T54" fmla="*/ 38 w 89"/>
              <a:gd name="T55" fmla="*/ 89 h 106"/>
              <a:gd name="T56" fmla="*/ 40 w 89"/>
              <a:gd name="T57" fmla="*/ 101 h 106"/>
              <a:gd name="T58" fmla="*/ 40 w 89"/>
              <a:gd name="T59" fmla="*/ 106 h 106"/>
              <a:gd name="T60" fmla="*/ 34 w 89"/>
              <a:gd name="T61" fmla="*/ 101 h 106"/>
              <a:gd name="T62" fmla="*/ 32 w 89"/>
              <a:gd name="T63" fmla="*/ 101 h 106"/>
              <a:gd name="T64" fmla="*/ 27 w 89"/>
              <a:gd name="T65" fmla="*/ 97 h 106"/>
              <a:gd name="T66" fmla="*/ 23 w 89"/>
              <a:gd name="T67" fmla="*/ 93 h 106"/>
              <a:gd name="T68" fmla="*/ 21 w 89"/>
              <a:gd name="T69" fmla="*/ 82 h 106"/>
              <a:gd name="T70" fmla="*/ 15 w 89"/>
              <a:gd name="T71" fmla="*/ 72 h 106"/>
              <a:gd name="T72" fmla="*/ 15 w 89"/>
              <a:gd name="T73" fmla="*/ 63 h 106"/>
              <a:gd name="T74" fmla="*/ 4 w 89"/>
              <a:gd name="T75" fmla="*/ 50 h 106"/>
              <a:gd name="T76" fmla="*/ 0 w 89"/>
              <a:gd name="T77" fmla="*/ 46 h 106"/>
              <a:gd name="T78" fmla="*/ 15 w 89"/>
              <a:gd name="T79" fmla="*/ 21 h 106"/>
              <a:gd name="T80" fmla="*/ 44 w 89"/>
              <a:gd name="T81" fmla="*/ 6 h 106"/>
              <a:gd name="T82" fmla="*/ 81 w 89"/>
              <a:gd name="T83" fmla="*/ 8 h 106"/>
              <a:gd name="T84" fmla="*/ 89 w 89"/>
              <a:gd name="T85" fmla="*/ 1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" h="106">
                <a:moveTo>
                  <a:pt x="89" y="10"/>
                </a:moveTo>
                <a:lnTo>
                  <a:pt x="85" y="19"/>
                </a:lnTo>
                <a:lnTo>
                  <a:pt x="83" y="25"/>
                </a:lnTo>
                <a:lnTo>
                  <a:pt x="83" y="25"/>
                </a:lnTo>
                <a:lnTo>
                  <a:pt x="78" y="21"/>
                </a:lnTo>
                <a:lnTo>
                  <a:pt x="78" y="21"/>
                </a:lnTo>
                <a:lnTo>
                  <a:pt x="74" y="21"/>
                </a:lnTo>
                <a:lnTo>
                  <a:pt x="70" y="19"/>
                </a:lnTo>
                <a:lnTo>
                  <a:pt x="70" y="19"/>
                </a:lnTo>
                <a:lnTo>
                  <a:pt x="66" y="19"/>
                </a:lnTo>
                <a:lnTo>
                  <a:pt x="64" y="21"/>
                </a:lnTo>
                <a:lnTo>
                  <a:pt x="64" y="21"/>
                </a:lnTo>
                <a:lnTo>
                  <a:pt x="62" y="25"/>
                </a:lnTo>
                <a:lnTo>
                  <a:pt x="64" y="29"/>
                </a:lnTo>
                <a:lnTo>
                  <a:pt x="64" y="29"/>
                </a:lnTo>
                <a:lnTo>
                  <a:pt x="62" y="25"/>
                </a:lnTo>
                <a:lnTo>
                  <a:pt x="59" y="23"/>
                </a:lnTo>
                <a:lnTo>
                  <a:pt x="57" y="21"/>
                </a:lnTo>
                <a:lnTo>
                  <a:pt x="55" y="21"/>
                </a:lnTo>
                <a:lnTo>
                  <a:pt x="55" y="21"/>
                </a:lnTo>
                <a:lnTo>
                  <a:pt x="53" y="23"/>
                </a:lnTo>
                <a:lnTo>
                  <a:pt x="53" y="23"/>
                </a:lnTo>
                <a:lnTo>
                  <a:pt x="53" y="25"/>
                </a:lnTo>
                <a:lnTo>
                  <a:pt x="53" y="25"/>
                </a:lnTo>
                <a:lnTo>
                  <a:pt x="55" y="29"/>
                </a:lnTo>
                <a:lnTo>
                  <a:pt x="57" y="31"/>
                </a:lnTo>
                <a:lnTo>
                  <a:pt x="57" y="34"/>
                </a:lnTo>
                <a:lnTo>
                  <a:pt x="57" y="34"/>
                </a:lnTo>
                <a:lnTo>
                  <a:pt x="57" y="34"/>
                </a:lnTo>
                <a:lnTo>
                  <a:pt x="53" y="33"/>
                </a:lnTo>
                <a:lnTo>
                  <a:pt x="53" y="33"/>
                </a:lnTo>
                <a:lnTo>
                  <a:pt x="53" y="38"/>
                </a:lnTo>
                <a:lnTo>
                  <a:pt x="53" y="38"/>
                </a:lnTo>
                <a:lnTo>
                  <a:pt x="49" y="38"/>
                </a:lnTo>
                <a:lnTo>
                  <a:pt x="49" y="38"/>
                </a:lnTo>
                <a:lnTo>
                  <a:pt x="47" y="34"/>
                </a:lnTo>
                <a:lnTo>
                  <a:pt x="45" y="34"/>
                </a:lnTo>
                <a:lnTo>
                  <a:pt x="45" y="34"/>
                </a:lnTo>
                <a:lnTo>
                  <a:pt x="45" y="38"/>
                </a:lnTo>
                <a:lnTo>
                  <a:pt x="45" y="38"/>
                </a:lnTo>
                <a:lnTo>
                  <a:pt x="42" y="31"/>
                </a:lnTo>
                <a:lnTo>
                  <a:pt x="42" y="29"/>
                </a:lnTo>
                <a:lnTo>
                  <a:pt x="40" y="29"/>
                </a:lnTo>
                <a:lnTo>
                  <a:pt x="38" y="29"/>
                </a:lnTo>
                <a:lnTo>
                  <a:pt x="36" y="31"/>
                </a:lnTo>
                <a:lnTo>
                  <a:pt x="36" y="31"/>
                </a:lnTo>
                <a:lnTo>
                  <a:pt x="34" y="33"/>
                </a:lnTo>
                <a:lnTo>
                  <a:pt x="34" y="34"/>
                </a:lnTo>
                <a:lnTo>
                  <a:pt x="34" y="38"/>
                </a:lnTo>
                <a:lnTo>
                  <a:pt x="38" y="44"/>
                </a:lnTo>
                <a:lnTo>
                  <a:pt x="40" y="46"/>
                </a:lnTo>
                <a:lnTo>
                  <a:pt x="40" y="46"/>
                </a:lnTo>
                <a:lnTo>
                  <a:pt x="47" y="53"/>
                </a:lnTo>
                <a:lnTo>
                  <a:pt x="53" y="59"/>
                </a:lnTo>
                <a:lnTo>
                  <a:pt x="55" y="63"/>
                </a:lnTo>
                <a:lnTo>
                  <a:pt x="57" y="67"/>
                </a:lnTo>
                <a:lnTo>
                  <a:pt x="59" y="72"/>
                </a:lnTo>
                <a:lnTo>
                  <a:pt x="59" y="76"/>
                </a:lnTo>
                <a:lnTo>
                  <a:pt x="59" y="76"/>
                </a:lnTo>
                <a:lnTo>
                  <a:pt x="57" y="76"/>
                </a:lnTo>
                <a:lnTo>
                  <a:pt x="55" y="76"/>
                </a:lnTo>
                <a:lnTo>
                  <a:pt x="55" y="76"/>
                </a:lnTo>
                <a:lnTo>
                  <a:pt x="55" y="76"/>
                </a:lnTo>
                <a:lnTo>
                  <a:pt x="55" y="76"/>
                </a:lnTo>
                <a:lnTo>
                  <a:pt x="55" y="80"/>
                </a:lnTo>
                <a:lnTo>
                  <a:pt x="55" y="82"/>
                </a:lnTo>
                <a:lnTo>
                  <a:pt x="55" y="82"/>
                </a:lnTo>
                <a:lnTo>
                  <a:pt x="53" y="82"/>
                </a:lnTo>
                <a:lnTo>
                  <a:pt x="51" y="80"/>
                </a:lnTo>
                <a:lnTo>
                  <a:pt x="49" y="76"/>
                </a:lnTo>
                <a:lnTo>
                  <a:pt x="45" y="72"/>
                </a:lnTo>
                <a:lnTo>
                  <a:pt x="44" y="72"/>
                </a:lnTo>
                <a:lnTo>
                  <a:pt x="42" y="72"/>
                </a:lnTo>
                <a:lnTo>
                  <a:pt x="42" y="72"/>
                </a:lnTo>
                <a:lnTo>
                  <a:pt x="44" y="76"/>
                </a:lnTo>
                <a:lnTo>
                  <a:pt x="44" y="78"/>
                </a:lnTo>
                <a:lnTo>
                  <a:pt x="47" y="84"/>
                </a:lnTo>
                <a:lnTo>
                  <a:pt x="47" y="84"/>
                </a:lnTo>
                <a:lnTo>
                  <a:pt x="47" y="84"/>
                </a:lnTo>
                <a:lnTo>
                  <a:pt x="47" y="84"/>
                </a:lnTo>
                <a:lnTo>
                  <a:pt x="42" y="85"/>
                </a:lnTo>
                <a:lnTo>
                  <a:pt x="38" y="84"/>
                </a:lnTo>
                <a:lnTo>
                  <a:pt x="38" y="84"/>
                </a:lnTo>
                <a:lnTo>
                  <a:pt x="38" y="89"/>
                </a:lnTo>
                <a:lnTo>
                  <a:pt x="38" y="95"/>
                </a:lnTo>
                <a:lnTo>
                  <a:pt x="38" y="95"/>
                </a:lnTo>
                <a:lnTo>
                  <a:pt x="40" y="101"/>
                </a:lnTo>
                <a:lnTo>
                  <a:pt x="40" y="104"/>
                </a:lnTo>
                <a:lnTo>
                  <a:pt x="40" y="106"/>
                </a:lnTo>
                <a:lnTo>
                  <a:pt x="40" y="106"/>
                </a:lnTo>
                <a:lnTo>
                  <a:pt x="38" y="104"/>
                </a:lnTo>
                <a:lnTo>
                  <a:pt x="36" y="104"/>
                </a:lnTo>
                <a:lnTo>
                  <a:pt x="34" y="101"/>
                </a:lnTo>
                <a:lnTo>
                  <a:pt x="34" y="101"/>
                </a:lnTo>
                <a:lnTo>
                  <a:pt x="32" y="101"/>
                </a:lnTo>
                <a:lnTo>
                  <a:pt x="32" y="101"/>
                </a:lnTo>
                <a:lnTo>
                  <a:pt x="30" y="101"/>
                </a:lnTo>
                <a:lnTo>
                  <a:pt x="28" y="97"/>
                </a:lnTo>
                <a:lnTo>
                  <a:pt x="27" y="97"/>
                </a:lnTo>
                <a:lnTo>
                  <a:pt x="23" y="97"/>
                </a:lnTo>
                <a:lnTo>
                  <a:pt x="23" y="97"/>
                </a:lnTo>
                <a:lnTo>
                  <a:pt x="23" y="93"/>
                </a:lnTo>
                <a:lnTo>
                  <a:pt x="23" y="89"/>
                </a:lnTo>
                <a:lnTo>
                  <a:pt x="23" y="85"/>
                </a:lnTo>
                <a:lnTo>
                  <a:pt x="21" y="82"/>
                </a:lnTo>
                <a:lnTo>
                  <a:pt x="21" y="82"/>
                </a:lnTo>
                <a:lnTo>
                  <a:pt x="17" y="74"/>
                </a:lnTo>
                <a:lnTo>
                  <a:pt x="15" y="72"/>
                </a:lnTo>
                <a:lnTo>
                  <a:pt x="15" y="67"/>
                </a:lnTo>
                <a:lnTo>
                  <a:pt x="15" y="67"/>
                </a:lnTo>
                <a:lnTo>
                  <a:pt x="15" y="63"/>
                </a:lnTo>
                <a:lnTo>
                  <a:pt x="15" y="59"/>
                </a:lnTo>
                <a:lnTo>
                  <a:pt x="11" y="55"/>
                </a:lnTo>
                <a:lnTo>
                  <a:pt x="4" y="50"/>
                </a:lnTo>
                <a:lnTo>
                  <a:pt x="4" y="50"/>
                </a:lnTo>
                <a:lnTo>
                  <a:pt x="0" y="48"/>
                </a:lnTo>
                <a:lnTo>
                  <a:pt x="0" y="46"/>
                </a:lnTo>
                <a:lnTo>
                  <a:pt x="0" y="42"/>
                </a:lnTo>
                <a:lnTo>
                  <a:pt x="8" y="33"/>
                </a:lnTo>
                <a:lnTo>
                  <a:pt x="15" y="21"/>
                </a:lnTo>
                <a:lnTo>
                  <a:pt x="27" y="21"/>
                </a:lnTo>
                <a:lnTo>
                  <a:pt x="36" y="10"/>
                </a:lnTo>
                <a:lnTo>
                  <a:pt x="44" y="6"/>
                </a:lnTo>
                <a:lnTo>
                  <a:pt x="72" y="14"/>
                </a:lnTo>
                <a:lnTo>
                  <a:pt x="81" y="14"/>
                </a:lnTo>
                <a:lnTo>
                  <a:pt x="81" y="8"/>
                </a:lnTo>
                <a:lnTo>
                  <a:pt x="89" y="0"/>
                </a:lnTo>
                <a:lnTo>
                  <a:pt x="89" y="10"/>
                </a:lnTo>
                <a:lnTo>
                  <a:pt x="89" y="10"/>
                </a:lnTo>
                <a:lnTo>
                  <a:pt x="89" y="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90" name="Freeform 188">
            <a:extLst>
              <a:ext uri="{FF2B5EF4-FFF2-40B4-BE49-F238E27FC236}">
                <a16:creationId xmlns:a16="http://schemas.microsoft.com/office/drawing/2014/main" id="{D1E2E844-69EB-F84E-9A3B-21E9ED2EA1F9}"/>
              </a:ext>
            </a:extLst>
          </p:cNvPr>
          <p:cNvSpPr>
            <a:spLocks/>
          </p:cNvSpPr>
          <p:nvPr userDrawn="1"/>
        </p:nvSpPr>
        <p:spPr bwMode="auto">
          <a:xfrm>
            <a:off x="2192054" y="2986839"/>
            <a:ext cx="166047" cy="168296"/>
          </a:xfrm>
          <a:custGeom>
            <a:avLst/>
            <a:gdLst>
              <a:gd name="T0" fmla="*/ 83 w 89"/>
              <a:gd name="T1" fmla="*/ 25 h 106"/>
              <a:gd name="T2" fmla="*/ 78 w 89"/>
              <a:gd name="T3" fmla="*/ 21 h 106"/>
              <a:gd name="T4" fmla="*/ 70 w 89"/>
              <a:gd name="T5" fmla="*/ 19 h 106"/>
              <a:gd name="T6" fmla="*/ 64 w 89"/>
              <a:gd name="T7" fmla="*/ 21 h 106"/>
              <a:gd name="T8" fmla="*/ 64 w 89"/>
              <a:gd name="T9" fmla="*/ 29 h 106"/>
              <a:gd name="T10" fmla="*/ 57 w 89"/>
              <a:gd name="T11" fmla="*/ 21 h 106"/>
              <a:gd name="T12" fmla="*/ 53 w 89"/>
              <a:gd name="T13" fmla="*/ 23 h 106"/>
              <a:gd name="T14" fmla="*/ 53 w 89"/>
              <a:gd name="T15" fmla="*/ 25 h 106"/>
              <a:gd name="T16" fmla="*/ 57 w 89"/>
              <a:gd name="T17" fmla="*/ 34 h 106"/>
              <a:gd name="T18" fmla="*/ 53 w 89"/>
              <a:gd name="T19" fmla="*/ 33 h 106"/>
              <a:gd name="T20" fmla="*/ 53 w 89"/>
              <a:gd name="T21" fmla="*/ 38 h 106"/>
              <a:gd name="T22" fmla="*/ 47 w 89"/>
              <a:gd name="T23" fmla="*/ 34 h 106"/>
              <a:gd name="T24" fmla="*/ 45 w 89"/>
              <a:gd name="T25" fmla="*/ 38 h 106"/>
              <a:gd name="T26" fmla="*/ 42 w 89"/>
              <a:gd name="T27" fmla="*/ 29 h 106"/>
              <a:gd name="T28" fmla="*/ 36 w 89"/>
              <a:gd name="T29" fmla="*/ 31 h 106"/>
              <a:gd name="T30" fmla="*/ 34 w 89"/>
              <a:gd name="T31" fmla="*/ 34 h 106"/>
              <a:gd name="T32" fmla="*/ 40 w 89"/>
              <a:gd name="T33" fmla="*/ 46 h 106"/>
              <a:gd name="T34" fmla="*/ 53 w 89"/>
              <a:gd name="T35" fmla="*/ 59 h 106"/>
              <a:gd name="T36" fmla="*/ 59 w 89"/>
              <a:gd name="T37" fmla="*/ 72 h 106"/>
              <a:gd name="T38" fmla="*/ 57 w 89"/>
              <a:gd name="T39" fmla="*/ 76 h 106"/>
              <a:gd name="T40" fmla="*/ 55 w 89"/>
              <a:gd name="T41" fmla="*/ 76 h 106"/>
              <a:gd name="T42" fmla="*/ 55 w 89"/>
              <a:gd name="T43" fmla="*/ 82 h 106"/>
              <a:gd name="T44" fmla="*/ 51 w 89"/>
              <a:gd name="T45" fmla="*/ 80 h 106"/>
              <a:gd name="T46" fmla="*/ 44 w 89"/>
              <a:gd name="T47" fmla="*/ 72 h 106"/>
              <a:gd name="T48" fmla="*/ 44 w 89"/>
              <a:gd name="T49" fmla="*/ 76 h 106"/>
              <a:gd name="T50" fmla="*/ 47 w 89"/>
              <a:gd name="T51" fmla="*/ 84 h 106"/>
              <a:gd name="T52" fmla="*/ 42 w 89"/>
              <a:gd name="T53" fmla="*/ 85 h 106"/>
              <a:gd name="T54" fmla="*/ 38 w 89"/>
              <a:gd name="T55" fmla="*/ 89 h 106"/>
              <a:gd name="T56" fmla="*/ 40 w 89"/>
              <a:gd name="T57" fmla="*/ 101 h 106"/>
              <a:gd name="T58" fmla="*/ 40 w 89"/>
              <a:gd name="T59" fmla="*/ 106 h 106"/>
              <a:gd name="T60" fmla="*/ 34 w 89"/>
              <a:gd name="T61" fmla="*/ 101 h 106"/>
              <a:gd name="T62" fmla="*/ 32 w 89"/>
              <a:gd name="T63" fmla="*/ 101 h 106"/>
              <a:gd name="T64" fmla="*/ 27 w 89"/>
              <a:gd name="T65" fmla="*/ 97 h 106"/>
              <a:gd name="T66" fmla="*/ 23 w 89"/>
              <a:gd name="T67" fmla="*/ 93 h 106"/>
              <a:gd name="T68" fmla="*/ 21 w 89"/>
              <a:gd name="T69" fmla="*/ 82 h 106"/>
              <a:gd name="T70" fmla="*/ 15 w 89"/>
              <a:gd name="T71" fmla="*/ 72 h 106"/>
              <a:gd name="T72" fmla="*/ 15 w 89"/>
              <a:gd name="T73" fmla="*/ 63 h 106"/>
              <a:gd name="T74" fmla="*/ 4 w 89"/>
              <a:gd name="T75" fmla="*/ 50 h 106"/>
              <a:gd name="T76" fmla="*/ 0 w 89"/>
              <a:gd name="T77" fmla="*/ 46 h 106"/>
              <a:gd name="T78" fmla="*/ 15 w 89"/>
              <a:gd name="T79" fmla="*/ 21 h 106"/>
              <a:gd name="T80" fmla="*/ 44 w 89"/>
              <a:gd name="T81" fmla="*/ 6 h 106"/>
              <a:gd name="T82" fmla="*/ 81 w 89"/>
              <a:gd name="T83" fmla="*/ 8 h 106"/>
              <a:gd name="T84" fmla="*/ 89 w 89"/>
              <a:gd name="T85" fmla="*/ 1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" h="106">
                <a:moveTo>
                  <a:pt x="89" y="10"/>
                </a:moveTo>
                <a:lnTo>
                  <a:pt x="85" y="19"/>
                </a:lnTo>
                <a:lnTo>
                  <a:pt x="83" y="25"/>
                </a:lnTo>
                <a:lnTo>
                  <a:pt x="83" y="25"/>
                </a:lnTo>
                <a:lnTo>
                  <a:pt x="78" y="21"/>
                </a:lnTo>
                <a:lnTo>
                  <a:pt x="78" y="21"/>
                </a:lnTo>
                <a:lnTo>
                  <a:pt x="74" y="21"/>
                </a:lnTo>
                <a:lnTo>
                  <a:pt x="70" y="19"/>
                </a:lnTo>
                <a:lnTo>
                  <a:pt x="70" y="19"/>
                </a:lnTo>
                <a:lnTo>
                  <a:pt x="66" y="19"/>
                </a:lnTo>
                <a:lnTo>
                  <a:pt x="64" y="21"/>
                </a:lnTo>
                <a:lnTo>
                  <a:pt x="64" y="21"/>
                </a:lnTo>
                <a:lnTo>
                  <a:pt x="62" y="25"/>
                </a:lnTo>
                <a:lnTo>
                  <a:pt x="64" y="29"/>
                </a:lnTo>
                <a:lnTo>
                  <a:pt x="64" y="29"/>
                </a:lnTo>
                <a:lnTo>
                  <a:pt x="62" y="25"/>
                </a:lnTo>
                <a:lnTo>
                  <a:pt x="59" y="23"/>
                </a:lnTo>
                <a:lnTo>
                  <a:pt x="57" y="21"/>
                </a:lnTo>
                <a:lnTo>
                  <a:pt x="55" y="21"/>
                </a:lnTo>
                <a:lnTo>
                  <a:pt x="55" y="21"/>
                </a:lnTo>
                <a:lnTo>
                  <a:pt x="53" y="23"/>
                </a:lnTo>
                <a:lnTo>
                  <a:pt x="53" y="23"/>
                </a:lnTo>
                <a:lnTo>
                  <a:pt x="53" y="25"/>
                </a:lnTo>
                <a:lnTo>
                  <a:pt x="53" y="25"/>
                </a:lnTo>
                <a:lnTo>
                  <a:pt x="55" y="29"/>
                </a:lnTo>
                <a:lnTo>
                  <a:pt x="57" y="31"/>
                </a:lnTo>
                <a:lnTo>
                  <a:pt x="57" y="34"/>
                </a:lnTo>
                <a:lnTo>
                  <a:pt x="57" y="34"/>
                </a:lnTo>
                <a:lnTo>
                  <a:pt x="57" y="34"/>
                </a:lnTo>
                <a:lnTo>
                  <a:pt x="53" y="33"/>
                </a:lnTo>
                <a:lnTo>
                  <a:pt x="53" y="33"/>
                </a:lnTo>
                <a:lnTo>
                  <a:pt x="53" y="38"/>
                </a:lnTo>
                <a:lnTo>
                  <a:pt x="53" y="38"/>
                </a:lnTo>
                <a:lnTo>
                  <a:pt x="49" y="38"/>
                </a:lnTo>
                <a:lnTo>
                  <a:pt x="49" y="38"/>
                </a:lnTo>
                <a:lnTo>
                  <a:pt x="47" y="34"/>
                </a:lnTo>
                <a:lnTo>
                  <a:pt x="45" y="34"/>
                </a:lnTo>
                <a:lnTo>
                  <a:pt x="45" y="34"/>
                </a:lnTo>
                <a:lnTo>
                  <a:pt x="45" y="38"/>
                </a:lnTo>
                <a:lnTo>
                  <a:pt x="45" y="38"/>
                </a:lnTo>
                <a:lnTo>
                  <a:pt x="42" y="31"/>
                </a:lnTo>
                <a:lnTo>
                  <a:pt x="42" y="29"/>
                </a:lnTo>
                <a:lnTo>
                  <a:pt x="40" y="29"/>
                </a:lnTo>
                <a:lnTo>
                  <a:pt x="38" y="29"/>
                </a:lnTo>
                <a:lnTo>
                  <a:pt x="36" y="31"/>
                </a:lnTo>
                <a:lnTo>
                  <a:pt x="36" y="31"/>
                </a:lnTo>
                <a:lnTo>
                  <a:pt x="34" y="33"/>
                </a:lnTo>
                <a:lnTo>
                  <a:pt x="34" y="34"/>
                </a:lnTo>
                <a:lnTo>
                  <a:pt x="34" y="38"/>
                </a:lnTo>
                <a:lnTo>
                  <a:pt x="38" y="44"/>
                </a:lnTo>
                <a:lnTo>
                  <a:pt x="40" y="46"/>
                </a:lnTo>
                <a:lnTo>
                  <a:pt x="40" y="46"/>
                </a:lnTo>
                <a:lnTo>
                  <a:pt x="47" y="53"/>
                </a:lnTo>
                <a:lnTo>
                  <a:pt x="53" y="59"/>
                </a:lnTo>
                <a:lnTo>
                  <a:pt x="55" y="63"/>
                </a:lnTo>
                <a:lnTo>
                  <a:pt x="57" y="67"/>
                </a:lnTo>
                <a:lnTo>
                  <a:pt x="59" y="72"/>
                </a:lnTo>
                <a:lnTo>
                  <a:pt x="59" y="76"/>
                </a:lnTo>
                <a:lnTo>
                  <a:pt x="59" y="76"/>
                </a:lnTo>
                <a:lnTo>
                  <a:pt x="57" y="76"/>
                </a:lnTo>
                <a:lnTo>
                  <a:pt x="55" y="76"/>
                </a:lnTo>
                <a:lnTo>
                  <a:pt x="55" y="76"/>
                </a:lnTo>
                <a:lnTo>
                  <a:pt x="55" y="76"/>
                </a:lnTo>
                <a:lnTo>
                  <a:pt x="55" y="76"/>
                </a:lnTo>
                <a:lnTo>
                  <a:pt x="55" y="80"/>
                </a:lnTo>
                <a:lnTo>
                  <a:pt x="55" y="82"/>
                </a:lnTo>
                <a:lnTo>
                  <a:pt x="55" y="82"/>
                </a:lnTo>
                <a:lnTo>
                  <a:pt x="53" y="82"/>
                </a:lnTo>
                <a:lnTo>
                  <a:pt x="51" y="80"/>
                </a:lnTo>
                <a:lnTo>
                  <a:pt x="49" y="76"/>
                </a:lnTo>
                <a:lnTo>
                  <a:pt x="45" y="72"/>
                </a:lnTo>
                <a:lnTo>
                  <a:pt x="44" y="72"/>
                </a:lnTo>
                <a:lnTo>
                  <a:pt x="42" y="72"/>
                </a:lnTo>
                <a:lnTo>
                  <a:pt x="42" y="72"/>
                </a:lnTo>
                <a:lnTo>
                  <a:pt x="44" y="76"/>
                </a:lnTo>
                <a:lnTo>
                  <a:pt x="44" y="78"/>
                </a:lnTo>
                <a:lnTo>
                  <a:pt x="47" y="84"/>
                </a:lnTo>
                <a:lnTo>
                  <a:pt x="47" y="84"/>
                </a:lnTo>
                <a:lnTo>
                  <a:pt x="47" y="84"/>
                </a:lnTo>
                <a:lnTo>
                  <a:pt x="47" y="84"/>
                </a:lnTo>
                <a:lnTo>
                  <a:pt x="42" y="85"/>
                </a:lnTo>
                <a:lnTo>
                  <a:pt x="38" y="84"/>
                </a:lnTo>
                <a:lnTo>
                  <a:pt x="38" y="84"/>
                </a:lnTo>
                <a:lnTo>
                  <a:pt x="38" y="89"/>
                </a:lnTo>
                <a:lnTo>
                  <a:pt x="38" y="95"/>
                </a:lnTo>
                <a:lnTo>
                  <a:pt x="38" y="95"/>
                </a:lnTo>
                <a:lnTo>
                  <a:pt x="40" y="101"/>
                </a:lnTo>
                <a:lnTo>
                  <a:pt x="40" y="104"/>
                </a:lnTo>
                <a:lnTo>
                  <a:pt x="40" y="106"/>
                </a:lnTo>
                <a:lnTo>
                  <a:pt x="40" y="106"/>
                </a:lnTo>
                <a:lnTo>
                  <a:pt x="38" y="104"/>
                </a:lnTo>
                <a:lnTo>
                  <a:pt x="36" y="104"/>
                </a:lnTo>
                <a:lnTo>
                  <a:pt x="34" y="101"/>
                </a:lnTo>
                <a:lnTo>
                  <a:pt x="34" y="101"/>
                </a:lnTo>
                <a:lnTo>
                  <a:pt x="32" y="101"/>
                </a:lnTo>
                <a:lnTo>
                  <a:pt x="32" y="101"/>
                </a:lnTo>
                <a:lnTo>
                  <a:pt x="30" y="101"/>
                </a:lnTo>
                <a:lnTo>
                  <a:pt x="28" y="97"/>
                </a:lnTo>
                <a:lnTo>
                  <a:pt x="27" y="97"/>
                </a:lnTo>
                <a:lnTo>
                  <a:pt x="23" y="97"/>
                </a:lnTo>
                <a:lnTo>
                  <a:pt x="23" y="97"/>
                </a:lnTo>
                <a:lnTo>
                  <a:pt x="23" y="93"/>
                </a:lnTo>
                <a:lnTo>
                  <a:pt x="23" y="89"/>
                </a:lnTo>
                <a:lnTo>
                  <a:pt x="23" y="85"/>
                </a:lnTo>
                <a:lnTo>
                  <a:pt x="21" y="82"/>
                </a:lnTo>
                <a:lnTo>
                  <a:pt x="21" y="82"/>
                </a:lnTo>
                <a:lnTo>
                  <a:pt x="17" y="74"/>
                </a:lnTo>
                <a:lnTo>
                  <a:pt x="15" y="72"/>
                </a:lnTo>
                <a:lnTo>
                  <a:pt x="15" y="67"/>
                </a:lnTo>
                <a:lnTo>
                  <a:pt x="15" y="67"/>
                </a:lnTo>
                <a:lnTo>
                  <a:pt x="15" y="63"/>
                </a:lnTo>
                <a:lnTo>
                  <a:pt x="15" y="59"/>
                </a:lnTo>
                <a:lnTo>
                  <a:pt x="11" y="55"/>
                </a:lnTo>
                <a:lnTo>
                  <a:pt x="4" y="50"/>
                </a:lnTo>
                <a:lnTo>
                  <a:pt x="4" y="50"/>
                </a:lnTo>
                <a:lnTo>
                  <a:pt x="0" y="48"/>
                </a:lnTo>
                <a:lnTo>
                  <a:pt x="0" y="46"/>
                </a:lnTo>
                <a:lnTo>
                  <a:pt x="0" y="42"/>
                </a:lnTo>
                <a:lnTo>
                  <a:pt x="8" y="33"/>
                </a:lnTo>
                <a:lnTo>
                  <a:pt x="15" y="21"/>
                </a:lnTo>
                <a:lnTo>
                  <a:pt x="27" y="21"/>
                </a:lnTo>
                <a:lnTo>
                  <a:pt x="36" y="10"/>
                </a:lnTo>
                <a:lnTo>
                  <a:pt x="44" y="6"/>
                </a:lnTo>
                <a:lnTo>
                  <a:pt x="72" y="14"/>
                </a:lnTo>
                <a:lnTo>
                  <a:pt x="81" y="14"/>
                </a:lnTo>
                <a:lnTo>
                  <a:pt x="81" y="8"/>
                </a:lnTo>
                <a:lnTo>
                  <a:pt x="89" y="0"/>
                </a:lnTo>
                <a:lnTo>
                  <a:pt x="89" y="10"/>
                </a:lnTo>
                <a:lnTo>
                  <a:pt x="89" y="10"/>
                </a:lnTo>
                <a:lnTo>
                  <a:pt x="89" y="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91" name="Freeform 189">
            <a:extLst>
              <a:ext uri="{FF2B5EF4-FFF2-40B4-BE49-F238E27FC236}">
                <a16:creationId xmlns:a16="http://schemas.microsoft.com/office/drawing/2014/main" id="{F5DE6469-FB06-B443-A779-51BE1C5A874D}"/>
              </a:ext>
            </a:extLst>
          </p:cNvPr>
          <p:cNvSpPr>
            <a:spLocks/>
          </p:cNvSpPr>
          <p:nvPr userDrawn="1"/>
        </p:nvSpPr>
        <p:spPr bwMode="auto">
          <a:xfrm>
            <a:off x="2279737" y="3174184"/>
            <a:ext cx="70896" cy="23816"/>
          </a:xfrm>
          <a:custGeom>
            <a:avLst/>
            <a:gdLst>
              <a:gd name="T0" fmla="*/ 38 w 38"/>
              <a:gd name="T1" fmla="*/ 13 h 15"/>
              <a:gd name="T2" fmla="*/ 38 w 38"/>
              <a:gd name="T3" fmla="*/ 13 h 15"/>
              <a:gd name="T4" fmla="*/ 33 w 38"/>
              <a:gd name="T5" fmla="*/ 15 h 15"/>
              <a:gd name="T6" fmla="*/ 27 w 38"/>
              <a:gd name="T7" fmla="*/ 15 h 15"/>
              <a:gd name="T8" fmla="*/ 21 w 38"/>
              <a:gd name="T9" fmla="*/ 15 h 15"/>
              <a:gd name="T10" fmla="*/ 15 w 38"/>
              <a:gd name="T11" fmla="*/ 15 h 15"/>
              <a:gd name="T12" fmla="*/ 15 w 38"/>
              <a:gd name="T13" fmla="*/ 15 h 15"/>
              <a:gd name="T14" fmla="*/ 10 w 38"/>
              <a:gd name="T15" fmla="*/ 13 h 15"/>
              <a:gd name="T16" fmla="*/ 4 w 38"/>
              <a:gd name="T17" fmla="*/ 7 h 15"/>
              <a:gd name="T18" fmla="*/ 4 w 38"/>
              <a:gd name="T19" fmla="*/ 7 h 15"/>
              <a:gd name="T20" fmla="*/ 4 w 38"/>
              <a:gd name="T21" fmla="*/ 3 h 15"/>
              <a:gd name="T22" fmla="*/ 0 w 38"/>
              <a:gd name="T23" fmla="*/ 2 h 15"/>
              <a:gd name="T24" fmla="*/ 0 w 38"/>
              <a:gd name="T25" fmla="*/ 0 h 15"/>
              <a:gd name="T26" fmla="*/ 2 w 38"/>
              <a:gd name="T27" fmla="*/ 0 h 15"/>
              <a:gd name="T28" fmla="*/ 2 w 38"/>
              <a:gd name="T29" fmla="*/ 0 h 15"/>
              <a:gd name="T30" fmla="*/ 21 w 38"/>
              <a:gd name="T31" fmla="*/ 3 h 15"/>
              <a:gd name="T32" fmla="*/ 31 w 38"/>
              <a:gd name="T33" fmla="*/ 7 h 15"/>
              <a:gd name="T34" fmla="*/ 38 w 38"/>
              <a:gd name="T35" fmla="*/ 13 h 15"/>
              <a:gd name="T36" fmla="*/ 38 w 38"/>
              <a:gd name="T37" fmla="*/ 13 h 15"/>
              <a:gd name="T38" fmla="*/ 38 w 38"/>
              <a:gd name="T39" fmla="*/ 13 h 15"/>
              <a:gd name="T40" fmla="*/ 38 w 38"/>
              <a:gd name="T4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" h="15">
                <a:moveTo>
                  <a:pt x="38" y="13"/>
                </a:moveTo>
                <a:lnTo>
                  <a:pt x="38" y="13"/>
                </a:lnTo>
                <a:lnTo>
                  <a:pt x="33" y="15"/>
                </a:lnTo>
                <a:lnTo>
                  <a:pt x="27" y="15"/>
                </a:lnTo>
                <a:lnTo>
                  <a:pt x="21" y="15"/>
                </a:lnTo>
                <a:lnTo>
                  <a:pt x="15" y="15"/>
                </a:lnTo>
                <a:lnTo>
                  <a:pt x="15" y="15"/>
                </a:lnTo>
                <a:lnTo>
                  <a:pt x="10" y="13"/>
                </a:lnTo>
                <a:lnTo>
                  <a:pt x="4" y="7"/>
                </a:lnTo>
                <a:lnTo>
                  <a:pt x="4" y="7"/>
                </a:lnTo>
                <a:lnTo>
                  <a:pt x="4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1" y="3"/>
                </a:lnTo>
                <a:lnTo>
                  <a:pt x="31" y="7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92" name="Freeform 190">
            <a:extLst>
              <a:ext uri="{FF2B5EF4-FFF2-40B4-BE49-F238E27FC236}">
                <a16:creationId xmlns:a16="http://schemas.microsoft.com/office/drawing/2014/main" id="{7CB76F53-15A3-294C-9AE1-91B56FD222BE}"/>
              </a:ext>
            </a:extLst>
          </p:cNvPr>
          <p:cNvSpPr>
            <a:spLocks/>
          </p:cNvSpPr>
          <p:nvPr userDrawn="1"/>
        </p:nvSpPr>
        <p:spPr bwMode="auto">
          <a:xfrm>
            <a:off x="2279737" y="3174184"/>
            <a:ext cx="70896" cy="23816"/>
          </a:xfrm>
          <a:custGeom>
            <a:avLst/>
            <a:gdLst>
              <a:gd name="T0" fmla="*/ 38 w 38"/>
              <a:gd name="T1" fmla="*/ 13 h 15"/>
              <a:gd name="T2" fmla="*/ 38 w 38"/>
              <a:gd name="T3" fmla="*/ 13 h 15"/>
              <a:gd name="T4" fmla="*/ 33 w 38"/>
              <a:gd name="T5" fmla="*/ 15 h 15"/>
              <a:gd name="T6" fmla="*/ 27 w 38"/>
              <a:gd name="T7" fmla="*/ 15 h 15"/>
              <a:gd name="T8" fmla="*/ 21 w 38"/>
              <a:gd name="T9" fmla="*/ 15 h 15"/>
              <a:gd name="T10" fmla="*/ 15 w 38"/>
              <a:gd name="T11" fmla="*/ 15 h 15"/>
              <a:gd name="T12" fmla="*/ 15 w 38"/>
              <a:gd name="T13" fmla="*/ 15 h 15"/>
              <a:gd name="T14" fmla="*/ 10 w 38"/>
              <a:gd name="T15" fmla="*/ 13 h 15"/>
              <a:gd name="T16" fmla="*/ 4 w 38"/>
              <a:gd name="T17" fmla="*/ 7 h 15"/>
              <a:gd name="T18" fmla="*/ 4 w 38"/>
              <a:gd name="T19" fmla="*/ 7 h 15"/>
              <a:gd name="T20" fmla="*/ 4 w 38"/>
              <a:gd name="T21" fmla="*/ 3 h 15"/>
              <a:gd name="T22" fmla="*/ 0 w 38"/>
              <a:gd name="T23" fmla="*/ 2 h 15"/>
              <a:gd name="T24" fmla="*/ 0 w 38"/>
              <a:gd name="T25" fmla="*/ 0 h 15"/>
              <a:gd name="T26" fmla="*/ 2 w 38"/>
              <a:gd name="T27" fmla="*/ 0 h 15"/>
              <a:gd name="T28" fmla="*/ 2 w 38"/>
              <a:gd name="T29" fmla="*/ 0 h 15"/>
              <a:gd name="T30" fmla="*/ 21 w 38"/>
              <a:gd name="T31" fmla="*/ 3 h 15"/>
              <a:gd name="T32" fmla="*/ 31 w 38"/>
              <a:gd name="T33" fmla="*/ 7 h 15"/>
              <a:gd name="T34" fmla="*/ 38 w 38"/>
              <a:gd name="T35" fmla="*/ 13 h 15"/>
              <a:gd name="T36" fmla="*/ 38 w 38"/>
              <a:gd name="T37" fmla="*/ 13 h 15"/>
              <a:gd name="T38" fmla="*/ 38 w 38"/>
              <a:gd name="T39" fmla="*/ 13 h 15"/>
              <a:gd name="T40" fmla="*/ 38 w 38"/>
              <a:gd name="T4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" h="15">
                <a:moveTo>
                  <a:pt x="38" y="13"/>
                </a:moveTo>
                <a:lnTo>
                  <a:pt x="38" y="13"/>
                </a:lnTo>
                <a:lnTo>
                  <a:pt x="33" y="15"/>
                </a:lnTo>
                <a:lnTo>
                  <a:pt x="27" y="15"/>
                </a:lnTo>
                <a:lnTo>
                  <a:pt x="21" y="15"/>
                </a:lnTo>
                <a:lnTo>
                  <a:pt x="15" y="15"/>
                </a:lnTo>
                <a:lnTo>
                  <a:pt x="15" y="15"/>
                </a:lnTo>
                <a:lnTo>
                  <a:pt x="10" y="13"/>
                </a:lnTo>
                <a:lnTo>
                  <a:pt x="4" y="7"/>
                </a:lnTo>
                <a:lnTo>
                  <a:pt x="4" y="7"/>
                </a:lnTo>
                <a:lnTo>
                  <a:pt x="4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1" y="3"/>
                </a:lnTo>
                <a:lnTo>
                  <a:pt x="31" y="7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93" name="Freeform 191">
            <a:extLst>
              <a:ext uri="{FF2B5EF4-FFF2-40B4-BE49-F238E27FC236}">
                <a16:creationId xmlns:a16="http://schemas.microsoft.com/office/drawing/2014/main" id="{6BC5DEBE-B66E-C949-AD64-198AF54D80BB}"/>
              </a:ext>
            </a:extLst>
          </p:cNvPr>
          <p:cNvSpPr>
            <a:spLocks/>
          </p:cNvSpPr>
          <p:nvPr userDrawn="1"/>
        </p:nvSpPr>
        <p:spPr bwMode="auto">
          <a:xfrm>
            <a:off x="2509220" y="3171012"/>
            <a:ext cx="67165" cy="33341"/>
          </a:xfrm>
          <a:custGeom>
            <a:avLst/>
            <a:gdLst>
              <a:gd name="T0" fmla="*/ 0 w 36"/>
              <a:gd name="T1" fmla="*/ 15 h 21"/>
              <a:gd name="T2" fmla="*/ 2 w 36"/>
              <a:gd name="T3" fmla="*/ 19 h 21"/>
              <a:gd name="T4" fmla="*/ 6 w 36"/>
              <a:gd name="T5" fmla="*/ 21 h 21"/>
              <a:gd name="T6" fmla="*/ 10 w 36"/>
              <a:gd name="T7" fmla="*/ 21 h 21"/>
              <a:gd name="T8" fmla="*/ 15 w 36"/>
              <a:gd name="T9" fmla="*/ 19 h 21"/>
              <a:gd name="T10" fmla="*/ 19 w 36"/>
              <a:gd name="T11" fmla="*/ 17 h 21"/>
              <a:gd name="T12" fmla="*/ 23 w 36"/>
              <a:gd name="T13" fmla="*/ 15 h 21"/>
              <a:gd name="T14" fmla="*/ 23 w 36"/>
              <a:gd name="T15" fmla="*/ 15 h 21"/>
              <a:gd name="T16" fmla="*/ 34 w 36"/>
              <a:gd name="T17" fmla="*/ 2 h 21"/>
              <a:gd name="T18" fmla="*/ 34 w 36"/>
              <a:gd name="T19" fmla="*/ 2 h 21"/>
              <a:gd name="T20" fmla="*/ 36 w 36"/>
              <a:gd name="T21" fmla="*/ 0 h 21"/>
              <a:gd name="T22" fmla="*/ 32 w 36"/>
              <a:gd name="T23" fmla="*/ 0 h 21"/>
              <a:gd name="T24" fmla="*/ 27 w 36"/>
              <a:gd name="T25" fmla="*/ 4 h 21"/>
              <a:gd name="T26" fmla="*/ 21 w 36"/>
              <a:gd name="T27" fmla="*/ 5 h 21"/>
              <a:gd name="T28" fmla="*/ 17 w 36"/>
              <a:gd name="T29" fmla="*/ 5 h 21"/>
              <a:gd name="T30" fmla="*/ 17 w 36"/>
              <a:gd name="T31" fmla="*/ 5 h 21"/>
              <a:gd name="T32" fmla="*/ 10 w 36"/>
              <a:gd name="T33" fmla="*/ 5 h 21"/>
              <a:gd name="T34" fmla="*/ 8 w 36"/>
              <a:gd name="T35" fmla="*/ 5 h 21"/>
              <a:gd name="T36" fmla="*/ 8 w 36"/>
              <a:gd name="T37" fmla="*/ 9 h 21"/>
              <a:gd name="T38" fmla="*/ 8 w 36"/>
              <a:gd name="T39" fmla="*/ 9 h 21"/>
              <a:gd name="T40" fmla="*/ 2 w 36"/>
              <a:gd name="T41" fmla="*/ 9 h 21"/>
              <a:gd name="T42" fmla="*/ 0 w 36"/>
              <a:gd name="T43" fmla="*/ 15 h 21"/>
              <a:gd name="T44" fmla="*/ 0 w 36"/>
              <a:gd name="T45" fmla="*/ 15 h 21"/>
              <a:gd name="T46" fmla="*/ 0 w 36"/>
              <a:gd name="T47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21">
                <a:moveTo>
                  <a:pt x="0" y="15"/>
                </a:moveTo>
                <a:lnTo>
                  <a:pt x="2" y="19"/>
                </a:lnTo>
                <a:lnTo>
                  <a:pt x="6" y="21"/>
                </a:lnTo>
                <a:lnTo>
                  <a:pt x="10" y="21"/>
                </a:lnTo>
                <a:lnTo>
                  <a:pt x="15" y="19"/>
                </a:lnTo>
                <a:lnTo>
                  <a:pt x="19" y="17"/>
                </a:lnTo>
                <a:lnTo>
                  <a:pt x="23" y="15"/>
                </a:lnTo>
                <a:lnTo>
                  <a:pt x="23" y="15"/>
                </a:lnTo>
                <a:lnTo>
                  <a:pt x="34" y="2"/>
                </a:lnTo>
                <a:lnTo>
                  <a:pt x="34" y="2"/>
                </a:lnTo>
                <a:lnTo>
                  <a:pt x="36" y="0"/>
                </a:lnTo>
                <a:lnTo>
                  <a:pt x="32" y="0"/>
                </a:lnTo>
                <a:lnTo>
                  <a:pt x="27" y="4"/>
                </a:lnTo>
                <a:lnTo>
                  <a:pt x="21" y="5"/>
                </a:lnTo>
                <a:lnTo>
                  <a:pt x="17" y="5"/>
                </a:lnTo>
                <a:lnTo>
                  <a:pt x="17" y="5"/>
                </a:lnTo>
                <a:lnTo>
                  <a:pt x="10" y="5"/>
                </a:lnTo>
                <a:lnTo>
                  <a:pt x="8" y="5"/>
                </a:lnTo>
                <a:lnTo>
                  <a:pt x="8" y="9"/>
                </a:lnTo>
                <a:lnTo>
                  <a:pt x="8" y="9"/>
                </a:lnTo>
                <a:lnTo>
                  <a:pt x="2" y="9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94" name="Freeform 192">
            <a:extLst>
              <a:ext uri="{FF2B5EF4-FFF2-40B4-BE49-F238E27FC236}">
                <a16:creationId xmlns:a16="http://schemas.microsoft.com/office/drawing/2014/main" id="{C6149221-A828-A344-B7FE-D269BF64D2BB}"/>
              </a:ext>
            </a:extLst>
          </p:cNvPr>
          <p:cNvSpPr>
            <a:spLocks/>
          </p:cNvSpPr>
          <p:nvPr userDrawn="1"/>
        </p:nvSpPr>
        <p:spPr bwMode="auto">
          <a:xfrm>
            <a:off x="2509220" y="3171012"/>
            <a:ext cx="67165" cy="33341"/>
          </a:xfrm>
          <a:custGeom>
            <a:avLst/>
            <a:gdLst>
              <a:gd name="T0" fmla="*/ 0 w 36"/>
              <a:gd name="T1" fmla="*/ 15 h 21"/>
              <a:gd name="T2" fmla="*/ 2 w 36"/>
              <a:gd name="T3" fmla="*/ 19 h 21"/>
              <a:gd name="T4" fmla="*/ 6 w 36"/>
              <a:gd name="T5" fmla="*/ 21 h 21"/>
              <a:gd name="T6" fmla="*/ 10 w 36"/>
              <a:gd name="T7" fmla="*/ 21 h 21"/>
              <a:gd name="T8" fmla="*/ 15 w 36"/>
              <a:gd name="T9" fmla="*/ 19 h 21"/>
              <a:gd name="T10" fmla="*/ 19 w 36"/>
              <a:gd name="T11" fmla="*/ 17 h 21"/>
              <a:gd name="T12" fmla="*/ 23 w 36"/>
              <a:gd name="T13" fmla="*/ 15 h 21"/>
              <a:gd name="T14" fmla="*/ 23 w 36"/>
              <a:gd name="T15" fmla="*/ 15 h 21"/>
              <a:gd name="T16" fmla="*/ 34 w 36"/>
              <a:gd name="T17" fmla="*/ 2 h 21"/>
              <a:gd name="T18" fmla="*/ 34 w 36"/>
              <a:gd name="T19" fmla="*/ 2 h 21"/>
              <a:gd name="T20" fmla="*/ 36 w 36"/>
              <a:gd name="T21" fmla="*/ 0 h 21"/>
              <a:gd name="T22" fmla="*/ 32 w 36"/>
              <a:gd name="T23" fmla="*/ 0 h 21"/>
              <a:gd name="T24" fmla="*/ 27 w 36"/>
              <a:gd name="T25" fmla="*/ 4 h 21"/>
              <a:gd name="T26" fmla="*/ 21 w 36"/>
              <a:gd name="T27" fmla="*/ 5 h 21"/>
              <a:gd name="T28" fmla="*/ 17 w 36"/>
              <a:gd name="T29" fmla="*/ 5 h 21"/>
              <a:gd name="T30" fmla="*/ 17 w 36"/>
              <a:gd name="T31" fmla="*/ 5 h 21"/>
              <a:gd name="T32" fmla="*/ 10 w 36"/>
              <a:gd name="T33" fmla="*/ 5 h 21"/>
              <a:gd name="T34" fmla="*/ 8 w 36"/>
              <a:gd name="T35" fmla="*/ 5 h 21"/>
              <a:gd name="T36" fmla="*/ 8 w 36"/>
              <a:gd name="T37" fmla="*/ 9 h 21"/>
              <a:gd name="T38" fmla="*/ 8 w 36"/>
              <a:gd name="T39" fmla="*/ 9 h 21"/>
              <a:gd name="T40" fmla="*/ 2 w 36"/>
              <a:gd name="T41" fmla="*/ 9 h 21"/>
              <a:gd name="T42" fmla="*/ 0 w 36"/>
              <a:gd name="T43" fmla="*/ 15 h 21"/>
              <a:gd name="T44" fmla="*/ 0 w 36"/>
              <a:gd name="T45" fmla="*/ 15 h 21"/>
              <a:gd name="T46" fmla="*/ 0 w 36"/>
              <a:gd name="T47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21">
                <a:moveTo>
                  <a:pt x="0" y="15"/>
                </a:moveTo>
                <a:lnTo>
                  <a:pt x="2" y="19"/>
                </a:lnTo>
                <a:lnTo>
                  <a:pt x="6" y="21"/>
                </a:lnTo>
                <a:lnTo>
                  <a:pt x="10" y="21"/>
                </a:lnTo>
                <a:lnTo>
                  <a:pt x="15" y="19"/>
                </a:lnTo>
                <a:lnTo>
                  <a:pt x="19" y="17"/>
                </a:lnTo>
                <a:lnTo>
                  <a:pt x="23" y="15"/>
                </a:lnTo>
                <a:lnTo>
                  <a:pt x="23" y="15"/>
                </a:lnTo>
                <a:lnTo>
                  <a:pt x="34" y="2"/>
                </a:lnTo>
                <a:lnTo>
                  <a:pt x="34" y="2"/>
                </a:lnTo>
                <a:lnTo>
                  <a:pt x="36" y="0"/>
                </a:lnTo>
                <a:lnTo>
                  <a:pt x="32" y="0"/>
                </a:lnTo>
                <a:lnTo>
                  <a:pt x="27" y="4"/>
                </a:lnTo>
                <a:lnTo>
                  <a:pt x="21" y="5"/>
                </a:lnTo>
                <a:lnTo>
                  <a:pt x="17" y="5"/>
                </a:lnTo>
                <a:lnTo>
                  <a:pt x="17" y="5"/>
                </a:lnTo>
                <a:lnTo>
                  <a:pt x="10" y="5"/>
                </a:lnTo>
                <a:lnTo>
                  <a:pt x="8" y="5"/>
                </a:lnTo>
                <a:lnTo>
                  <a:pt x="8" y="9"/>
                </a:lnTo>
                <a:lnTo>
                  <a:pt x="8" y="9"/>
                </a:lnTo>
                <a:lnTo>
                  <a:pt x="2" y="9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95" name="Freeform 193">
            <a:extLst>
              <a:ext uri="{FF2B5EF4-FFF2-40B4-BE49-F238E27FC236}">
                <a16:creationId xmlns:a16="http://schemas.microsoft.com/office/drawing/2014/main" id="{8EA52A30-9FAA-1045-8686-2F3AC0429284}"/>
              </a:ext>
            </a:extLst>
          </p:cNvPr>
          <p:cNvSpPr>
            <a:spLocks/>
          </p:cNvSpPr>
          <p:nvPr userDrawn="1"/>
        </p:nvSpPr>
        <p:spPr bwMode="auto">
          <a:xfrm>
            <a:off x="1317039" y="3177361"/>
            <a:ext cx="320900" cy="227040"/>
          </a:xfrm>
          <a:custGeom>
            <a:avLst/>
            <a:gdLst>
              <a:gd name="T0" fmla="*/ 0 w 172"/>
              <a:gd name="T1" fmla="*/ 143 h 143"/>
              <a:gd name="T2" fmla="*/ 66 w 172"/>
              <a:gd name="T3" fmla="*/ 126 h 143"/>
              <a:gd name="T4" fmla="*/ 132 w 172"/>
              <a:gd name="T5" fmla="*/ 88 h 143"/>
              <a:gd name="T6" fmla="*/ 151 w 172"/>
              <a:gd name="T7" fmla="*/ 66 h 143"/>
              <a:gd name="T8" fmla="*/ 172 w 172"/>
              <a:gd name="T9" fmla="*/ 52 h 143"/>
              <a:gd name="T10" fmla="*/ 161 w 172"/>
              <a:gd name="T11" fmla="*/ 7 h 143"/>
              <a:gd name="T12" fmla="*/ 144 w 172"/>
              <a:gd name="T13" fmla="*/ 7 h 143"/>
              <a:gd name="T14" fmla="*/ 142 w 172"/>
              <a:gd name="T15" fmla="*/ 7 h 143"/>
              <a:gd name="T16" fmla="*/ 138 w 172"/>
              <a:gd name="T17" fmla="*/ 7 h 143"/>
              <a:gd name="T18" fmla="*/ 136 w 172"/>
              <a:gd name="T19" fmla="*/ 9 h 143"/>
              <a:gd name="T20" fmla="*/ 129 w 172"/>
              <a:gd name="T21" fmla="*/ 9 h 143"/>
              <a:gd name="T22" fmla="*/ 121 w 172"/>
              <a:gd name="T23" fmla="*/ 9 h 143"/>
              <a:gd name="T24" fmla="*/ 112 w 172"/>
              <a:gd name="T25" fmla="*/ 0 h 143"/>
              <a:gd name="T26" fmla="*/ 106 w 172"/>
              <a:gd name="T27" fmla="*/ 3 h 143"/>
              <a:gd name="T28" fmla="*/ 100 w 172"/>
              <a:gd name="T29" fmla="*/ 13 h 143"/>
              <a:gd name="T30" fmla="*/ 95 w 172"/>
              <a:gd name="T31" fmla="*/ 28 h 143"/>
              <a:gd name="T32" fmla="*/ 78 w 172"/>
              <a:gd name="T33" fmla="*/ 39 h 143"/>
              <a:gd name="T34" fmla="*/ 76 w 172"/>
              <a:gd name="T35" fmla="*/ 39 h 143"/>
              <a:gd name="T36" fmla="*/ 72 w 172"/>
              <a:gd name="T37" fmla="*/ 39 h 143"/>
              <a:gd name="T38" fmla="*/ 66 w 172"/>
              <a:gd name="T39" fmla="*/ 45 h 143"/>
              <a:gd name="T40" fmla="*/ 62 w 172"/>
              <a:gd name="T41" fmla="*/ 51 h 143"/>
              <a:gd name="T42" fmla="*/ 55 w 172"/>
              <a:gd name="T43" fmla="*/ 68 h 143"/>
              <a:gd name="T44" fmla="*/ 49 w 172"/>
              <a:gd name="T45" fmla="*/ 79 h 143"/>
              <a:gd name="T46" fmla="*/ 47 w 172"/>
              <a:gd name="T47" fmla="*/ 87 h 143"/>
              <a:gd name="T48" fmla="*/ 47 w 172"/>
              <a:gd name="T49" fmla="*/ 88 h 143"/>
              <a:gd name="T50" fmla="*/ 49 w 172"/>
              <a:gd name="T51" fmla="*/ 94 h 143"/>
              <a:gd name="T52" fmla="*/ 45 w 172"/>
              <a:gd name="T53" fmla="*/ 102 h 143"/>
              <a:gd name="T54" fmla="*/ 45 w 172"/>
              <a:gd name="T55" fmla="*/ 104 h 143"/>
              <a:gd name="T56" fmla="*/ 44 w 172"/>
              <a:gd name="T57" fmla="*/ 109 h 143"/>
              <a:gd name="T58" fmla="*/ 36 w 172"/>
              <a:gd name="T59" fmla="*/ 119 h 143"/>
              <a:gd name="T60" fmla="*/ 34 w 172"/>
              <a:gd name="T61" fmla="*/ 122 h 143"/>
              <a:gd name="T62" fmla="*/ 32 w 172"/>
              <a:gd name="T63" fmla="*/ 124 h 143"/>
              <a:gd name="T64" fmla="*/ 30 w 172"/>
              <a:gd name="T65" fmla="*/ 124 h 143"/>
              <a:gd name="T66" fmla="*/ 27 w 172"/>
              <a:gd name="T67" fmla="*/ 128 h 143"/>
              <a:gd name="T68" fmla="*/ 25 w 172"/>
              <a:gd name="T69" fmla="*/ 128 h 143"/>
              <a:gd name="T70" fmla="*/ 21 w 172"/>
              <a:gd name="T71" fmla="*/ 132 h 143"/>
              <a:gd name="T72" fmla="*/ 17 w 172"/>
              <a:gd name="T73" fmla="*/ 134 h 143"/>
              <a:gd name="T74" fmla="*/ 17 w 172"/>
              <a:gd name="T75" fmla="*/ 134 h 143"/>
              <a:gd name="T76" fmla="*/ 13 w 172"/>
              <a:gd name="T77" fmla="*/ 138 h 143"/>
              <a:gd name="T78" fmla="*/ 8 w 172"/>
              <a:gd name="T79" fmla="*/ 136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43">
                <a:moveTo>
                  <a:pt x="8" y="136"/>
                </a:moveTo>
                <a:lnTo>
                  <a:pt x="0" y="143"/>
                </a:lnTo>
                <a:lnTo>
                  <a:pt x="66" y="143"/>
                </a:lnTo>
                <a:lnTo>
                  <a:pt x="66" y="126"/>
                </a:lnTo>
                <a:lnTo>
                  <a:pt x="87" y="111"/>
                </a:lnTo>
                <a:lnTo>
                  <a:pt x="132" y="88"/>
                </a:lnTo>
                <a:lnTo>
                  <a:pt x="136" y="73"/>
                </a:lnTo>
                <a:lnTo>
                  <a:pt x="151" y="66"/>
                </a:lnTo>
                <a:lnTo>
                  <a:pt x="172" y="66"/>
                </a:lnTo>
                <a:lnTo>
                  <a:pt x="172" y="52"/>
                </a:lnTo>
                <a:lnTo>
                  <a:pt x="168" y="37"/>
                </a:lnTo>
                <a:lnTo>
                  <a:pt x="161" y="7"/>
                </a:lnTo>
                <a:lnTo>
                  <a:pt x="149" y="7"/>
                </a:lnTo>
                <a:lnTo>
                  <a:pt x="144" y="7"/>
                </a:lnTo>
                <a:lnTo>
                  <a:pt x="144" y="7"/>
                </a:lnTo>
                <a:lnTo>
                  <a:pt x="142" y="7"/>
                </a:lnTo>
                <a:lnTo>
                  <a:pt x="140" y="5"/>
                </a:lnTo>
                <a:lnTo>
                  <a:pt x="138" y="7"/>
                </a:lnTo>
                <a:lnTo>
                  <a:pt x="138" y="7"/>
                </a:lnTo>
                <a:lnTo>
                  <a:pt x="136" y="9"/>
                </a:lnTo>
                <a:lnTo>
                  <a:pt x="134" y="9"/>
                </a:lnTo>
                <a:lnTo>
                  <a:pt x="129" y="9"/>
                </a:lnTo>
                <a:lnTo>
                  <a:pt x="129" y="9"/>
                </a:lnTo>
                <a:lnTo>
                  <a:pt x="121" y="9"/>
                </a:lnTo>
                <a:lnTo>
                  <a:pt x="115" y="5"/>
                </a:lnTo>
                <a:lnTo>
                  <a:pt x="112" y="0"/>
                </a:lnTo>
                <a:lnTo>
                  <a:pt x="110" y="0"/>
                </a:lnTo>
                <a:lnTo>
                  <a:pt x="106" y="3"/>
                </a:lnTo>
                <a:lnTo>
                  <a:pt x="102" y="7"/>
                </a:lnTo>
                <a:lnTo>
                  <a:pt x="100" y="13"/>
                </a:lnTo>
                <a:lnTo>
                  <a:pt x="100" y="22"/>
                </a:lnTo>
                <a:lnTo>
                  <a:pt x="95" y="28"/>
                </a:lnTo>
                <a:lnTo>
                  <a:pt x="91" y="32"/>
                </a:lnTo>
                <a:lnTo>
                  <a:pt x="78" y="39"/>
                </a:lnTo>
                <a:lnTo>
                  <a:pt x="78" y="39"/>
                </a:lnTo>
                <a:lnTo>
                  <a:pt x="76" y="39"/>
                </a:lnTo>
                <a:lnTo>
                  <a:pt x="74" y="39"/>
                </a:lnTo>
                <a:lnTo>
                  <a:pt x="72" y="39"/>
                </a:lnTo>
                <a:lnTo>
                  <a:pt x="72" y="39"/>
                </a:lnTo>
                <a:lnTo>
                  <a:pt x="66" y="45"/>
                </a:lnTo>
                <a:lnTo>
                  <a:pt x="62" y="47"/>
                </a:lnTo>
                <a:lnTo>
                  <a:pt x="62" y="51"/>
                </a:lnTo>
                <a:lnTo>
                  <a:pt x="55" y="62"/>
                </a:lnTo>
                <a:lnTo>
                  <a:pt x="55" y="68"/>
                </a:lnTo>
                <a:lnTo>
                  <a:pt x="49" y="79"/>
                </a:lnTo>
                <a:lnTo>
                  <a:pt x="49" y="79"/>
                </a:lnTo>
                <a:lnTo>
                  <a:pt x="47" y="83"/>
                </a:lnTo>
                <a:lnTo>
                  <a:pt x="47" y="87"/>
                </a:lnTo>
                <a:lnTo>
                  <a:pt x="47" y="88"/>
                </a:lnTo>
                <a:lnTo>
                  <a:pt x="47" y="88"/>
                </a:lnTo>
                <a:lnTo>
                  <a:pt x="49" y="90"/>
                </a:lnTo>
                <a:lnTo>
                  <a:pt x="49" y="94"/>
                </a:lnTo>
                <a:lnTo>
                  <a:pt x="49" y="96"/>
                </a:lnTo>
                <a:lnTo>
                  <a:pt x="45" y="102"/>
                </a:lnTo>
                <a:lnTo>
                  <a:pt x="45" y="102"/>
                </a:lnTo>
                <a:lnTo>
                  <a:pt x="45" y="104"/>
                </a:lnTo>
                <a:lnTo>
                  <a:pt x="45" y="107"/>
                </a:lnTo>
                <a:lnTo>
                  <a:pt x="44" y="109"/>
                </a:lnTo>
                <a:lnTo>
                  <a:pt x="44" y="109"/>
                </a:lnTo>
                <a:lnTo>
                  <a:pt x="36" y="119"/>
                </a:lnTo>
                <a:lnTo>
                  <a:pt x="36" y="119"/>
                </a:lnTo>
                <a:lnTo>
                  <a:pt x="34" y="122"/>
                </a:lnTo>
                <a:lnTo>
                  <a:pt x="34" y="122"/>
                </a:lnTo>
                <a:lnTo>
                  <a:pt x="32" y="124"/>
                </a:lnTo>
                <a:lnTo>
                  <a:pt x="32" y="124"/>
                </a:lnTo>
                <a:lnTo>
                  <a:pt x="30" y="124"/>
                </a:lnTo>
                <a:lnTo>
                  <a:pt x="28" y="126"/>
                </a:lnTo>
                <a:lnTo>
                  <a:pt x="27" y="128"/>
                </a:lnTo>
                <a:lnTo>
                  <a:pt x="25" y="128"/>
                </a:lnTo>
                <a:lnTo>
                  <a:pt x="25" y="128"/>
                </a:lnTo>
                <a:lnTo>
                  <a:pt x="23" y="130"/>
                </a:lnTo>
                <a:lnTo>
                  <a:pt x="21" y="132"/>
                </a:lnTo>
                <a:lnTo>
                  <a:pt x="21" y="132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3" y="136"/>
                </a:lnTo>
                <a:lnTo>
                  <a:pt x="13" y="138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96" name="Freeform 194">
            <a:extLst>
              <a:ext uri="{FF2B5EF4-FFF2-40B4-BE49-F238E27FC236}">
                <a16:creationId xmlns:a16="http://schemas.microsoft.com/office/drawing/2014/main" id="{CFADC706-37FB-2342-8E4C-4DB69C938A09}"/>
              </a:ext>
            </a:extLst>
          </p:cNvPr>
          <p:cNvSpPr>
            <a:spLocks/>
          </p:cNvSpPr>
          <p:nvPr userDrawn="1"/>
        </p:nvSpPr>
        <p:spPr bwMode="auto">
          <a:xfrm>
            <a:off x="1317039" y="3177361"/>
            <a:ext cx="320900" cy="227040"/>
          </a:xfrm>
          <a:custGeom>
            <a:avLst/>
            <a:gdLst>
              <a:gd name="T0" fmla="*/ 0 w 172"/>
              <a:gd name="T1" fmla="*/ 143 h 143"/>
              <a:gd name="T2" fmla="*/ 66 w 172"/>
              <a:gd name="T3" fmla="*/ 126 h 143"/>
              <a:gd name="T4" fmla="*/ 132 w 172"/>
              <a:gd name="T5" fmla="*/ 88 h 143"/>
              <a:gd name="T6" fmla="*/ 151 w 172"/>
              <a:gd name="T7" fmla="*/ 66 h 143"/>
              <a:gd name="T8" fmla="*/ 172 w 172"/>
              <a:gd name="T9" fmla="*/ 52 h 143"/>
              <a:gd name="T10" fmla="*/ 161 w 172"/>
              <a:gd name="T11" fmla="*/ 7 h 143"/>
              <a:gd name="T12" fmla="*/ 144 w 172"/>
              <a:gd name="T13" fmla="*/ 7 h 143"/>
              <a:gd name="T14" fmla="*/ 142 w 172"/>
              <a:gd name="T15" fmla="*/ 7 h 143"/>
              <a:gd name="T16" fmla="*/ 138 w 172"/>
              <a:gd name="T17" fmla="*/ 7 h 143"/>
              <a:gd name="T18" fmla="*/ 136 w 172"/>
              <a:gd name="T19" fmla="*/ 9 h 143"/>
              <a:gd name="T20" fmla="*/ 129 w 172"/>
              <a:gd name="T21" fmla="*/ 9 h 143"/>
              <a:gd name="T22" fmla="*/ 121 w 172"/>
              <a:gd name="T23" fmla="*/ 9 h 143"/>
              <a:gd name="T24" fmla="*/ 112 w 172"/>
              <a:gd name="T25" fmla="*/ 0 h 143"/>
              <a:gd name="T26" fmla="*/ 106 w 172"/>
              <a:gd name="T27" fmla="*/ 3 h 143"/>
              <a:gd name="T28" fmla="*/ 100 w 172"/>
              <a:gd name="T29" fmla="*/ 13 h 143"/>
              <a:gd name="T30" fmla="*/ 95 w 172"/>
              <a:gd name="T31" fmla="*/ 28 h 143"/>
              <a:gd name="T32" fmla="*/ 78 w 172"/>
              <a:gd name="T33" fmla="*/ 39 h 143"/>
              <a:gd name="T34" fmla="*/ 76 w 172"/>
              <a:gd name="T35" fmla="*/ 39 h 143"/>
              <a:gd name="T36" fmla="*/ 72 w 172"/>
              <a:gd name="T37" fmla="*/ 39 h 143"/>
              <a:gd name="T38" fmla="*/ 66 w 172"/>
              <a:gd name="T39" fmla="*/ 45 h 143"/>
              <a:gd name="T40" fmla="*/ 62 w 172"/>
              <a:gd name="T41" fmla="*/ 51 h 143"/>
              <a:gd name="T42" fmla="*/ 55 w 172"/>
              <a:gd name="T43" fmla="*/ 68 h 143"/>
              <a:gd name="T44" fmla="*/ 49 w 172"/>
              <a:gd name="T45" fmla="*/ 79 h 143"/>
              <a:gd name="T46" fmla="*/ 47 w 172"/>
              <a:gd name="T47" fmla="*/ 87 h 143"/>
              <a:gd name="T48" fmla="*/ 47 w 172"/>
              <a:gd name="T49" fmla="*/ 88 h 143"/>
              <a:gd name="T50" fmla="*/ 49 w 172"/>
              <a:gd name="T51" fmla="*/ 94 h 143"/>
              <a:gd name="T52" fmla="*/ 45 w 172"/>
              <a:gd name="T53" fmla="*/ 102 h 143"/>
              <a:gd name="T54" fmla="*/ 45 w 172"/>
              <a:gd name="T55" fmla="*/ 104 h 143"/>
              <a:gd name="T56" fmla="*/ 44 w 172"/>
              <a:gd name="T57" fmla="*/ 109 h 143"/>
              <a:gd name="T58" fmla="*/ 36 w 172"/>
              <a:gd name="T59" fmla="*/ 119 h 143"/>
              <a:gd name="T60" fmla="*/ 34 w 172"/>
              <a:gd name="T61" fmla="*/ 122 h 143"/>
              <a:gd name="T62" fmla="*/ 32 w 172"/>
              <a:gd name="T63" fmla="*/ 124 h 143"/>
              <a:gd name="T64" fmla="*/ 30 w 172"/>
              <a:gd name="T65" fmla="*/ 124 h 143"/>
              <a:gd name="T66" fmla="*/ 27 w 172"/>
              <a:gd name="T67" fmla="*/ 128 h 143"/>
              <a:gd name="T68" fmla="*/ 25 w 172"/>
              <a:gd name="T69" fmla="*/ 128 h 143"/>
              <a:gd name="T70" fmla="*/ 21 w 172"/>
              <a:gd name="T71" fmla="*/ 132 h 143"/>
              <a:gd name="T72" fmla="*/ 17 w 172"/>
              <a:gd name="T73" fmla="*/ 134 h 143"/>
              <a:gd name="T74" fmla="*/ 17 w 172"/>
              <a:gd name="T75" fmla="*/ 134 h 143"/>
              <a:gd name="T76" fmla="*/ 13 w 172"/>
              <a:gd name="T77" fmla="*/ 138 h 143"/>
              <a:gd name="T78" fmla="*/ 8 w 172"/>
              <a:gd name="T79" fmla="*/ 136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43">
                <a:moveTo>
                  <a:pt x="8" y="136"/>
                </a:moveTo>
                <a:lnTo>
                  <a:pt x="0" y="143"/>
                </a:lnTo>
                <a:lnTo>
                  <a:pt x="66" y="143"/>
                </a:lnTo>
                <a:lnTo>
                  <a:pt x="66" y="126"/>
                </a:lnTo>
                <a:lnTo>
                  <a:pt x="87" y="111"/>
                </a:lnTo>
                <a:lnTo>
                  <a:pt x="132" y="88"/>
                </a:lnTo>
                <a:lnTo>
                  <a:pt x="136" y="73"/>
                </a:lnTo>
                <a:lnTo>
                  <a:pt x="151" y="66"/>
                </a:lnTo>
                <a:lnTo>
                  <a:pt x="172" y="66"/>
                </a:lnTo>
                <a:lnTo>
                  <a:pt x="172" y="52"/>
                </a:lnTo>
                <a:lnTo>
                  <a:pt x="168" y="37"/>
                </a:lnTo>
                <a:lnTo>
                  <a:pt x="161" y="7"/>
                </a:lnTo>
                <a:lnTo>
                  <a:pt x="149" y="7"/>
                </a:lnTo>
                <a:lnTo>
                  <a:pt x="144" y="7"/>
                </a:lnTo>
                <a:lnTo>
                  <a:pt x="144" y="7"/>
                </a:lnTo>
                <a:lnTo>
                  <a:pt x="142" y="7"/>
                </a:lnTo>
                <a:lnTo>
                  <a:pt x="140" y="5"/>
                </a:lnTo>
                <a:lnTo>
                  <a:pt x="138" y="7"/>
                </a:lnTo>
                <a:lnTo>
                  <a:pt x="138" y="7"/>
                </a:lnTo>
                <a:lnTo>
                  <a:pt x="136" y="9"/>
                </a:lnTo>
                <a:lnTo>
                  <a:pt x="134" y="9"/>
                </a:lnTo>
                <a:lnTo>
                  <a:pt x="129" y="9"/>
                </a:lnTo>
                <a:lnTo>
                  <a:pt x="129" y="9"/>
                </a:lnTo>
                <a:lnTo>
                  <a:pt x="121" y="9"/>
                </a:lnTo>
                <a:lnTo>
                  <a:pt x="115" y="5"/>
                </a:lnTo>
                <a:lnTo>
                  <a:pt x="112" y="0"/>
                </a:lnTo>
                <a:lnTo>
                  <a:pt x="110" y="0"/>
                </a:lnTo>
                <a:lnTo>
                  <a:pt x="106" y="3"/>
                </a:lnTo>
                <a:lnTo>
                  <a:pt x="102" y="7"/>
                </a:lnTo>
                <a:lnTo>
                  <a:pt x="100" y="13"/>
                </a:lnTo>
                <a:lnTo>
                  <a:pt x="100" y="22"/>
                </a:lnTo>
                <a:lnTo>
                  <a:pt x="95" y="28"/>
                </a:lnTo>
                <a:lnTo>
                  <a:pt x="91" y="32"/>
                </a:lnTo>
                <a:lnTo>
                  <a:pt x="78" y="39"/>
                </a:lnTo>
                <a:lnTo>
                  <a:pt x="78" y="39"/>
                </a:lnTo>
                <a:lnTo>
                  <a:pt x="76" y="39"/>
                </a:lnTo>
                <a:lnTo>
                  <a:pt x="74" y="39"/>
                </a:lnTo>
                <a:lnTo>
                  <a:pt x="72" y="39"/>
                </a:lnTo>
                <a:lnTo>
                  <a:pt x="72" y="39"/>
                </a:lnTo>
                <a:lnTo>
                  <a:pt x="66" y="45"/>
                </a:lnTo>
                <a:lnTo>
                  <a:pt x="62" y="47"/>
                </a:lnTo>
                <a:lnTo>
                  <a:pt x="62" y="51"/>
                </a:lnTo>
                <a:lnTo>
                  <a:pt x="55" y="62"/>
                </a:lnTo>
                <a:lnTo>
                  <a:pt x="55" y="68"/>
                </a:lnTo>
                <a:lnTo>
                  <a:pt x="49" y="79"/>
                </a:lnTo>
                <a:lnTo>
                  <a:pt x="49" y="79"/>
                </a:lnTo>
                <a:lnTo>
                  <a:pt x="47" y="83"/>
                </a:lnTo>
                <a:lnTo>
                  <a:pt x="47" y="87"/>
                </a:lnTo>
                <a:lnTo>
                  <a:pt x="47" y="88"/>
                </a:lnTo>
                <a:lnTo>
                  <a:pt x="47" y="88"/>
                </a:lnTo>
                <a:lnTo>
                  <a:pt x="49" y="90"/>
                </a:lnTo>
                <a:lnTo>
                  <a:pt x="49" y="94"/>
                </a:lnTo>
                <a:lnTo>
                  <a:pt x="49" y="96"/>
                </a:lnTo>
                <a:lnTo>
                  <a:pt x="45" y="102"/>
                </a:lnTo>
                <a:lnTo>
                  <a:pt x="45" y="102"/>
                </a:lnTo>
                <a:lnTo>
                  <a:pt x="45" y="104"/>
                </a:lnTo>
                <a:lnTo>
                  <a:pt x="45" y="107"/>
                </a:lnTo>
                <a:lnTo>
                  <a:pt x="44" y="109"/>
                </a:lnTo>
                <a:lnTo>
                  <a:pt x="44" y="109"/>
                </a:lnTo>
                <a:lnTo>
                  <a:pt x="36" y="119"/>
                </a:lnTo>
                <a:lnTo>
                  <a:pt x="36" y="119"/>
                </a:lnTo>
                <a:lnTo>
                  <a:pt x="34" y="122"/>
                </a:lnTo>
                <a:lnTo>
                  <a:pt x="34" y="122"/>
                </a:lnTo>
                <a:lnTo>
                  <a:pt x="32" y="124"/>
                </a:lnTo>
                <a:lnTo>
                  <a:pt x="32" y="124"/>
                </a:lnTo>
                <a:lnTo>
                  <a:pt x="30" y="124"/>
                </a:lnTo>
                <a:lnTo>
                  <a:pt x="28" y="126"/>
                </a:lnTo>
                <a:lnTo>
                  <a:pt x="27" y="128"/>
                </a:lnTo>
                <a:lnTo>
                  <a:pt x="25" y="128"/>
                </a:lnTo>
                <a:lnTo>
                  <a:pt x="25" y="128"/>
                </a:lnTo>
                <a:lnTo>
                  <a:pt x="23" y="130"/>
                </a:lnTo>
                <a:lnTo>
                  <a:pt x="21" y="132"/>
                </a:lnTo>
                <a:lnTo>
                  <a:pt x="21" y="132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3" y="136"/>
                </a:lnTo>
                <a:lnTo>
                  <a:pt x="13" y="138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97" name="Freeform 195">
            <a:extLst>
              <a:ext uri="{FF2B5EF4-FFF2-40B4-BE49-F238E27FC236}">
                <a16:creationId xmlns:a16="http://schemas.microsoft.com/office/drawing/2014/main" id="{35FEFACA-E6A3-004D-AAA5-DF38C5B341FE}"/>
              </a:ext>
            </a:extLst>
          </p:cNvPr>
          <p:cNvSpPr>
            <a:spLocks/>
          </p:cNvSpPr>
          <p:nvPr userDrawn="1"/>
        </p:nvSpPr>
        <p:spPr bwMode="auto">
          <a:xfrm>
            <a:off x="1221890" y="3417105"/>
            <a:ext cx="317169" cy="333415"/>
          </a:xfrm>
          <a:custGeom>
            <a:avLst/>
            <a:gdLst>
              <a:gd name="T0" fmla="*/ 8 w 170"/>
              <a:gd name="T1" fmla="*/ 185 h 210"/>
              <a:gd name="T2" fmla="*/ 38 w 170"/>
              <a:gd name="T3" fmla="*/ 183 h 210"/>
              <a:gd name="T4" fmla="*/ 64 w 170"/>
              <a:gd name="T5" fmla="*/ 210 h 210"/>
              <a:gd name="T6" fmla="*/ 79 w 170"/>
              <a:gd name="T7" fmla="*/ 197 h 210"/>
              <a:gd name="T8" fmla="*/ 83 w 170"/>
              <a:gd name="T9" fmla="*/ 204 h 210"/>
              <a:gd name="T10" fmla="*/ 89 w 170"/>
              <a:gd name="T11" fmla="*/ 197 h 210"/>
              <a:gd name="T12" fmla="*/ 166 w 170"/>
              <a:gd name="T13" fmla="*/ 200 h 210"/>
              <a:gd name="T14" fmla="*/ 166 w 170"/>
              <a:gd name="T15" fmla="*/ 185 h 210"/>
              <a:gd name="T16" fmla="*/ 161 w 170"/>
              <a:gd name="T17" fmla="*/ 178 h 210"/>
              <a:gd name="T18" fmla="*/ 155 w 170"/>
              <a:gd name="T19" fmla="*/ 93 h 210"/>
              <a:gd name="T20" fmla="*/ 149 w 170"/>
              <a:gd name="T21" fmla="*/ 38 h 210"/>
              <a:gd name="T22" fmla="*/ 170 w 170"/>
              <a:gd name="T23" fmla="*/ 38 h 210"/>
              <a:gd name="T24" fmla="*/ 117 w 170"/>
              <a:gd name="T25" fmla="*/ 0 h 210"/>
              <a:gd name="T26" fmla="*/ 117 w 170"/>
              <a:gd name="T27" fmla="*/ 23 h 210"/>
              <a:gd name="T28" fmla="*/ 70 w 170"/>
              <a:gd name="T29" fmla="*/ 23 h 210"/>
              <a:gd name="T30" fmla="*/ 70 w 170"/>
              <a:gd name="T31" fmla="*/ 66 h 210"/>
              <a:gd name="T32" fmla="*/ 57 w 170"/>
              <a:gd name="T33" fmla="*/ 72 h 210"/>
              <a:gd name="T34" fmla="*/ 57 w 170"/>
              <a:gd name="T35" fmla="*/ 98 h 210"/>
              <a:gd name="T36" fmla="*/ 0 w 170"/>
              <a:gd name="T37" fmla="*/ 98 h 210"/>
              <a:gd name="T38" fmla="*/ 0 w 170"/>
              <a:gd name="T39" fmla="*/ 110 h 210"/>
              <a:gd name="T40" fmla="*/ 6 w 170"/>
              <a:gd name="T41" fmla="*/ 115 h 210"/>
              <a:gd name="T42" fmla="*/ 6 w 170"/>
              <a:gd name="T43" fmla="*/ 127 h 210"/>
              <a:gd name="T44" fmla="*/ 6 w 170"/>
              <a:gd name="T45" fmla="*/ 142 h 210"/>
              <a:gd name="T46" fmla="*/ 13 w 170"/>
              <a:gd name="T47" fmla="*/ 155 h 210"/>
              <a:gd name="T48" fmla="*/ 9 w 170"/>
              <a:gd name="T49" fmla="*/ 168 h 210"/>
              <a:gd name="T50" fmla="*/ 8 w 170"/>
              <a:gd name="T51" fmla="*/ 185 h 210"/>
              <a:gd name="T52" fmla="*/ 8 w 170"/>
              <a:gd name="T53" fmla="*/ 185 h 210"/>
              <a:gd name="T54" fmla="*/ 8 w 170"/>
              <a:gd name="T55" fmla="*/ 185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0" h="210">
                <a:moveTo>
                  <a:pt x="8" y="185"/>
                </a:moveTo>
                <a:lnTo>
                  <a:pt x="38" y="183"/>
                </a:lnTo>
                <a:lnTo>
                  <a:pt x="64" y="210"/>
                </a:lnTo>
                <a:lnTo>
                  <a:pt x="79" y="197"/>
                </a:lnTo>
                <a:lnTo>
                  <a:pt x="83" y="204"/>
                </a:lnTo>
                <a:lnTo>
                  <a:pt x="89" y="197"/>
                </a:lnTo>
                <a:lnTo>
                  <a:pt x="166" y="200"/>
                </a:lnTo>
                <a:lnTo>
                  <a:pt x="166" y="185"/>
                </a:lnTo>
                <a:lnTo>
                  <a:pt x="161" y="178"/>
                </a:lnTo>
                <a:lnTo>
                  <a:pt x="155" y="93"/>
                </a:lnTo>
                <a:lnTo>
                  <a:pt x="149" y="38"/>
                </a:lnTo>
                <a:lnTo>
                  <a:pt x="170" y="38"/>
                </a:lnTo>
                <a:lnTo>
                  <a:pt x="117" y="0"/>
                </a:lnTo>
                <a:lnTo>
                  <a:pt x="117" y="23"/>
                </a:lnTo>
                <a:lnTo>
                  <a:pt x="70" y="23"/>
                </a:lnTo>
                <a:lnTo>
                  <a:pt x="70" y="66"/>
                </a:lnTo>
                <a:lnTo>
                  <a:pt x="57" y="72"/>
                </a:lnTo>
                <a:lnTo>
                  <a:pt x="57" y="98"/>
                </a:lnTo>
                <a:lnTo>
                  <a:pt x="0" y="98"/>
                </a:lnTo>
                <a:lnTo>
                  <a:pt x="0" y="110"/>
                </a:lnTo>
                <a:lnTo>
                  <a:pt x="6" y="115"/>
                </a:lnTo>
                <a:lnTo>
                  <a:pt x="6" y="127"/>
                </a:lnTo>
                <a:lnTo>
                  <a:pt x="6" y="142"/>
                </a:lnTo>
                <a:lnTo>
                  <a:pt x="13" y="155"/>
                </a:lnTo>
                <a:lnTo>
                  <a:pt x="9" y="168"/>
                </a:lnTo>
                <a:lnTo>
                  <a:pt x="8" y="185"/>
                </a:lnTo>
                <a:lnTo>
                  <a:pt x="8" y="185"/>
                </a:lnTo>
                <a:lnTo>
                  <a:pt x="8" y="18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98" name="Freeform 196">
            <a:extLst>
              <a:ext uri="{FF2B5EF4-FFF2-40B4-BE49-F238E27FC236}">
                <a16:creationId xmlns:a16="http://schemas.microsoft.com/office/drawing/2014/main" id="{5B594B28-F229-5B44-A2C4-9EE2FF11A5A5}"/>
              </a:ext>
            </a:extLst>
          </p:cNvPr>
          <p:cNvSpPr>
            <a:spLocks/>
          </p:cNvSpPr>
          <p:nvPr userDrawn="1"/>
        </p:nvSpPr>
        <p:spPr bwMode="auto">
          <a:xfrm>
            <a:off x="1221890" y="3417105"/>
            <a:ext cx="317169" cy="333415"/>
          </a:xfrm>
          <a:custGeom>
            <a:avLst/>
            <a:gdLst>
              <a:gd name="T0" fmla="*/ 8 w 170"/>
              <a:gd name="T1" fmla="*/ 185 h 210"/>
              <a:gd name="T2" fmla="*/ 38 w 170"/>
              <a:gd name="T3" fmla="*/ 183 h 210"/>
              <a:gd name="T4" fmla="*/ 64 w 170"/>
              <a:gd name="T5" fmla="*/ 210 h 210"/>
              <a:gd name="T6" fmla="*/ 79 w 170"/>
              <a:gd name="T7" fmla="*/ 197 h 210"/>
              <a:gd name="T8" fmla="*/ 83 w 170"/>
              <a:gd name="T9" fmla="*/ 204 h 210"/>
              <a:gd name="T10" fmla="*/ 89 w 170"/>
              <a:gd name="T11" fmla="*/ 197 h 210"/>
              <a:gd name="T12" fmla="*/ 166 w 170"/>
              <a:gd name="T13" fmla="*/ 200 h 210"/>
              <a:gd name="T14" fmla="*/ 166 w 170"/>
              <a:gd name="T15" fmla="*/ 185 h 210"/>
              <a:gd name="T16" fmla="*/ 161 w 170"/>
              <a:gd name="T17" fmla="*/ 178 h 210"/>
              <a:gd name="T18" fmla="*/ 155 w 170"/>
              <a:gd name="T19" fmla="*/ 93 h 210"/>
              <a:gd name="T20" fmla="*/ 149 w 170"/>
              <a:gd name="T21" fmla="*/ 38 h 210"/>
              <a:gd name="T22" fmla="*/ 170 w 170"/>
              <a:gd name="T23" fmla="*/ 38 h 210"/>
              <a:gd name="T24" fmla="*/ 117 w 170"/>
              <a:gd name="T25" fmla="*/ 0 h 210"/>
              <a:gd name="T26" fmla="*/ 117 w 170"/>
              <a:gd name="T27" fmla="*/ 23 h 210"/>
              <a:gd name="T28" fmla="*/ 70 w 170"/>
              <a:gd name="T29" fmla="*/ 23 h 210"/>
              <a:gd name="T30" fmla="*/ 70 w 170"/>
              <a:gd name="T31" fmla="*/ 66 h 210"/>
              <a:gd name="T32" fmla="*/ 57 w 170"/>
              <a:gd name="T33" fmla="*/ 72 h 210"/>
              <a:gd name="T34" fmla="*/ 57 w 170"/>
              <a:gd name="T35" fmla="*/ 98 h 210"/>
              <a:gd name="T36" fmla="*/ 0 w 170"/>
              <a:gd name="T37" fmla="*/ 98 h 210"/>
              <a:gd name="T38" fmla="*/ 0 w 170"/>
              <a:gd name="T39" fmla="*/ 110 h 210"/>
              <a:gd name="T40" fmla="*/ 6 w 170"/>
              <a:gd name="T41" fmla="*/ 115 h 210"/>
              <a:gd name="T42" fmla="*/ 6 w 170"/>
              <a:gd name="T43" fmla="*/ 127 h 210"/>
              <a:gd name="T44" fmla="*/ 6 w 170"/>
              <a:gd name="T45" fmla="*/ 142 h 210"/>
              <a:gd name="T46" fmla="*/ 13 w 170"/>
              <a:gd name="T47" fmla="*/ 155 h 210"/>
              <a:gd name="T48" fmla="*/ 9 w 170"/>
              <a:gd name="T49" fmla="*/ 168 h 210"/>
              <a:gd name="T50" fmla="*/ 8 w 170"/>
              <a:gd name="T51" fmla="*/ 185 h 210"/>
              <a:gd name="T52" fmla="*/ 8 w 170"/>
              <a:gd name="T53" fmla="*/ 185 h 210"/>
              <a:gd name="T54" fmla="*/ 8 w 170"/>
              <a:gd name="T55" fmla="*/ 185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0" h="210">
                <a:moveTo>
                  <a:pt x="8" y="185"/>
                </a:moveTo>
                <a:lnTo>
                  <a:pt x="38" y="183"/>
                </a:lnTo>
                <a:lnTo>
                  <a:pt x="64" y="210"/>
                </a:lnTo>
                <a:lnTo>
                  <a:pt x="79" y="197"/>
                </a:lnTo>
                <a:lnTo>
                  <a:pt x="83" y="204"/>
                </a:lnTo>
                <a:lnTo>
                  <a:pt x="89" y="197"/>
                </a:lnTo>
                <a:lnTo>
                  <a:pt x="166" y="200"/>
                </a:lnTo>
                <a:lnTo>
                  <a:pt x="166" y="185"/>
                </a:lnTo>
                <a:lnTo>
                  <a:pt x="161" y="178"/>
                </a:lnTo>
                <a:lnTo>
                  <a:pt x="155" y="93"/>
                </a:lnTo>
                <a:lnTo>
                  <a:pt x="149" y="38"/>
                </a:lnTo>
                <a:lnTo>
                  <a:pt x="170" y="38"/>
                </a:lnTo>
                <a:lnTo>
                  <a:pt x="117" y="0"/>
                </a:lnTo>
                <a:lnTo>
                  <a:pt x="117" y="23"/>
                </a:lnTo>
                <a:lnTo>
                  <a:pt x="70" y="23"/>
                </a:lnTo>
                <a:lnTo>
                  <a:pt x="70" y="66"/>
                </a:lnTo>
                <a:lnTo>
                  <a:pt x="57" y="72"/>
                </a:lnTo>
                <a:lnTo>
                  <a:pt x="57" y="98"/>
                </a:lnTo>
                <a:lnTo>
                  <a:pt x="0" y="98"/>
                </a:lnTo>
                <a:lnTo>
                  <a:pt x="0" y="110"/>
                </a:lnTo>
                <a:lnTo>
                  <a:pt x="6" y="115"/>
                </a:lnTo>
                <a:lnTo>
                  <a:pt x="6" y="127"/>
                </a:lnTo>
                <a:lnTo>
                  <a:pt x="6" y="142"/>
                </a:lnTo>
                <a:lnTo>
                  <a:pt x="13" y="155"/>
                </a:lnTo>
                <a:lnTo>
                  <a:pt x="9" y="168"/>
                </a:lnTo>
                <a:lnTo>
                  <a:pt x="8" y="185"/>
                </a:lnTo>
                <a:lnTo>
                  <a:pt x="8" y="185"/>
                </a:lnTo>
                <a:lnTo>
                  <a:pt x="8" y="18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199" name="Freeform 197">
            <a:extLst>
              <a:ext uri="{FF2B5EF4-FFF2-40B4-BE49-F238E27FC236}">
                <a16:creationId xmlns:a16="http://schemas.microsoft.com/office/drawing/2014/main" id="{15D6F516-963A-4843-A39C-B75B2D8F49EB}"/>
              </a:ext>
            </a:extLst>
          </p:cNvPr>
          <p:cNvSpPr>
            <a:spLocks/>
          </p:cNvSpPr>
          <p:nvPr userDrawn="1"/>
        </p:nvSpPr>
        <p:spPr bwMode="auto">
          <a:xfrm>
            <a:off x="1221889" y="3404401"/>
            <a:ext cx="218287" cy="168296"/>
          </a:xfrm>
          <a:custGeom>
            <a:avLst/>
            <a:gdLst>
              <a:gd name="T0" fmla="*/ 51 w 117"/>
              <a:gd name="T1" fmla="*/ 0 h 106"/>
              <a:gd name="T2" fmla="*/ 47 w 117"/>
              <a:gd name="T3" fmla="*/ 6 h 106"/>
              <a:gd name="T4" fmla="*/ 47 w 117"/>
              <a:gd name="T5" fmla="*/ 12 h 106"/>
              <a:gd name="T6" fmla="*/ 47 w 117"/>
              <a:gd name="T7" fmla="*/ 12 h 106"/>
              <a:gd name="T8" fmla="*/ 45 w 117"/>
              <a:gd name="T9" fmla="*/ 14 h 106"/>
              <a:gd name="T10" fmla="*/ 45 w 117"/>
              <a:gd name="T11" fmla="*/ 15 h 106"/>
              <a:gd name="T12" fmla="*/ 45 w 117"/>
              <a:gd name="T13" fmla="*/ 15 h 106"/>
              <a:gd name="T14" fmla="*/ 45 w 117"/>
              <a:gd name="T15" fmla="*/ 19 h 106"/>
              <a:gd name="T16" fmla="*/ 42 w 117"/>
              <a:gd name="T17" fmla="*/ 23 h 106"/>
              <a:gd name="T18" fmla="*/ 42 w 117"/>
              <a:gd name="T19" fmla="*/ 23 h 106"/>
              <a:gd name="T20" fmla="*/ 38 w 117"/>
              <a:gd name="T21" fmla="*/ 25 h 106"/>
              <a:gd name="T22" fmla="*/ 34 w 117"/>
              <a:gd name="T23" fmla="*/ 29 h 106"/>
              <a:gd name="T24" fmla="*/ 34 w 117"/>
              <a:gd name="T25" fmla="*/ 29 h 106"/>
              <a:gd name="T26" fmla="*/ 28 w 117"/>
              <a:gd name="T27" fmla="*/ 34 h 106"/>
              <a:gd name="T28" fmla="*/ 28 w 117"/>
              <a:gd name="T29" fmla="*/ 34 h 106"/>
              <a:gd name="T30" fmla="*/ 26 w 117"/>
              <a:gd name="T31" fmla="*/ 38 h 106"/>
              <a:gd name="T32" fmla="*/ 26 w 117"/>
              <a:gd name="T33" fmla="*/ 42 h 106"/>
              <a:gd name="T34" fmla="*/ 26 w 117"/>
              <a:gd name="T35" fmla="*/ 44 h 106"/>
              <a:gd name="T36" fmla="*/ 26 w 117"/>
              <a:gd name="T37" fmla="*/ 51 h 106"/>
              <a:gd name="T38" fmla="*/ 26 w 117"/>
              <a:gd name="T39" fmla="*/ 51 h 106"/>
              <a:gd name="T40" fmla="*/ 26 w 117"/>
              <a:gd name="T41" fmla="*/ 53 h 106"/>
              <a:gd name="T42" fmla="*/ 25 w 117"/>
              <a:gd name="T43" fmla="*/ 55 h 106"/>
              <a:gd name="T44" fmla="*/ 25 w 117"/>
              <a:gd name="T45" fmla="*/ 59 h 106"/>
              <a:gd name="T46" fmla="*/ 25 w 117"/>
              <a:gd name="T47" fmla="*/ 59 h 106"/>
              <a:gd name="T48" fmla="*/ 21 w 117"/>
              <a:gd name="T49" fmla="*/ 63 h 106"/>
              <a:gd name="T50" fmla="*/ 21 w 117"/>
              <a:gd name="T51" fmla="*/ 65 h 106"/>
              <a:gd name="T52" fmla="*/ 17 w 117"/>
              <a:gd name="T53" fmla="*/ 65 h 106"/>
              <a:gd name="T54" fmla="*/ 17 w 117"/>
              <a:gd name="T55" fmla="*/ 65 h 106"/>
              <a:gd name="T56" fmla="*/ 13 w 117"/>
              <a:gd name="T57" fmla="*/ 66 h 106"/>
              <a:gd name="T58" fmla="*/ 11 w 117"/>
              <a:gd name="T59" fmla="*/ 66 h 106"/>
              <a:gd name="T60" fmla="*/ 9 w 117"/>
              <a:gd name="T61" fmla="*/ 68 h 106"/>
              <a:gd name="T62" fmla="*/ 9 w 117"/>
              <a:gd name="T63" fmla="*/ 68 h 106"/>
              <a:gd name="T64" fmla="*/ 9 w 117"/>
              <a:gd name="T65" fmla="*/ 70 h 106"/>
              <a:gd name="T66" fmla="*/ 9 w 117"/>
              <a:gd name="T67" fmla="*/ 70 h 106"/>
              <a:gd name="T68" fmla="*/ 9 w 117"/>
              <a:gd name="T69" fmla="*/ 70 h 106"/>
              <a:gd name="T70" fmla="*/ 9 w 117"/>
              <a:gd name="T71" fmla="*/ 74 h 106"/>
              <a:gd name="T72" fmla="*/ 9 w 117"/>
              <a:gd name="T73" fmla="*/ 74 h 106"/>
              <a:gd name="T74" fmla="*/ 9 w 117"/>
              <a:gd name="T75" fmla="*/ 78 h 106"/>
              <a:gd name="T76" fmla="*/ 8 w 117"/>
              <a:gd name="T77" fmla="*/ 80 h 106"/>
              <a:gd name="T78" fmla="*/ 6 w 117"/>
              <a:gd name="T79" fmla="*/ 82 h 106"/>
              <a:gd name="T80" fmla="*/ 6 w 117"/>
              <a:gd name="T81" fmla="*/ 84 h 106"/>
              <a:gd name="T82" fmla="*/ 6 w 117"/>
              <a:gd name="T83" fmla="*/ 84 h 106"/>
              <a:gd name="T84" fmla="*/ 4 w 117"/>
              <a:gd name="T85" fmla="*/ 87 h 106"/>
              <a:gd name="T86" fmla="*/ 4 w 117"/>
              <a:gd name="T87" fmla="*/ 89 h 106"/>
              <a:gd name="T88" fmla="*/ 0 w 117"/>
              <a:gd name="T89" fmla="*/ 97 h 106"/>
              <a:gd name="T90" fmla="*/ 0 w 117"/>
              <a:gd name="T91" fmla="*/ 106 h 106"/>
              <a:gd name="T92" fmla="*/ 57 w 117"/>
              <a:gd name="T93" fmla="*/ 106 h 106"/>
              <a:gd name="T94" fmla="*/ 57 w 117"/>
              <a:gd name="T95" fmla="*/ 80 h 106"/>
              <a:gd name="T96" fmla="*/ 70 w 117"/>
              <a:gd name="T97" fmla="*/ 72 h 106"/>
              <a:gd name="T98" fmla="*/ 70 w 117"/>
              <a:gd name="T99" fmla="*/ 31 h 106"/>
              <a:gd name="T100" fmla="*/ 117 w 117"/>
              <a:gd name="T101" fmla="*/ 31 h 106"/>
              <a:gd name="T102" fmla="*/ 117 w 117"/>
              <a:gd name="T103" fmla="*/ 0 h 106"/>
              <a:gd name="T104" fmla="*/ 51 w 117"/>
              <a:gd name="T105" fmla="*/ 0 h 106"/>
              <a:gd name="T106" fmla="*/ 51 w 117"/>
              <a:gd name="T107" fmla="*/ 0 h 106"/>
              <a:gd name="T108" fmla="*/ 51 w 117"/>
              <a:gd name="T109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7" h="106">
                <a:moveTo>
                  <a:pt x="51" y="0"/>
                </a:moveTo>
                <a:lnTo>
                  <a:pt x="47" y="6"/>
                </a:lnTo>
                <a:lnTo>
                  <a:pt x="47" y="12"/>
                </a:lnTo>
                <a:lnTo>
                  <a:pt x="47" y="12"/>
                </a:lnTo>
                <a:lnTo>
                  <a:pt x="45" y="14"/>
                </a:lnTo>
                <a:lnTo>
                  <a:pt x="45" y="15"/>
                </a:lnTo>
                <a:lnTo>
                  <a:pt x="45" y="15"/>
                </a:lnTo>
                <a:lnTo>
                  <a:pt x="45" y="19"/>
                </a:lnTo>
                <a:lnTo>
                  <a:pt x="42" y="23"/>
                </a:lnTo>
                <a:lnTo>
                  <a:pt x="42" y="23"/>
                </a:lnTo>
                <a:lnTo>
                  <a:pt x="38" y="25"/>
                </a:lnTo>
                <a:lnTo>
                  <a:pt x="34" y="29"/>
                </a:lnTo>
                <a:lnTo>
                  <a:pt x="34" y="29"/>
                </a:lnTo>
                <a:lnTo>
                  <a:pt x="28" y="34"/>
                </a:lnTo>
                <a:lnTo>
                  <a:pt x="28" y="34"/>
                </a:lnTo>
                <a:lnTo>
                  <a:pt x="26" y="38"/>
                </a:lnTo>
                <a:lnTo>
                  <a:pt x="26" y="42"/>
                </a:lnTo>
                <a:lnTo>
                  <a:pt x="26" y="44"/>
                </a:lnTo>
                <a:lnTo>
                  <a:pt x="26" y="51"/>
                </a:lnTo>
                <a:lnTo>
                  <a:pt x="26" y="51"/>
                </a:lnTo>
                <a:lnTo>
                  <a:pt x="26" y="53"/>
                </a:lnTo>
                <a:lnTo>
                  <a:pt x="25" y="55"/>
                </a:lnTo>
                <a:lnTo>
                  <a:pt x="25" y="59"/>
                </a:lnTo>
                <a:lnTo>
                  <a:pt x="25" y="59"/>
                </a:lnTo>
                <a:lnTo>
                  <a:pt x="21" y="63"/>
                </a:lnTo>
                <a:lnTo>
                  <a:pt x="21" y="65"/>
                </a:lnTo>
                <a:lnTo>
                  <a:pt x="17" y="65"/>
                </a:lnTo>
                <a:lnTo>
                  <a:pt x="17" y="65"/>
                </a:lnTo>
                <a:lnTo>
                  <a:pt x="13" y="66"/>
                </a:lnTo>
                <a:lnTo>
                  <a:pt x="11" y="66"/>
                </a:lnTo>
                <a:lnTo>
                  <a:pt x="9" y="68"/>
                </a:lnTo>
                <a:lnTo>
                  <a:pt x="9" y="68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9" y="74"/>
                </a:lnTo>
                <a:lnTo>
                  <a:pt x="9" y="74"/>
                </a:lnTo>
                <a:lnTo>
                  <a:pt x="9" y="78"/>
                </a:lnTo>
                <a:lnTo>
                  <a:pt x="8" y="80"/>
                </a:lnTo>
                <a:lnTo>
                  <a:pt x="6" y="82"/>
                </a:lnTo>
                <a:lnTo>
                  <a:pt x="6" y="84"/>
                </a:lnTo>
                <a:lnTo>
                  <a:pt x="6" y="84"/>
                </a:lnTo>
                <a:lnTo>
                  <a:pt x="4" y="87"/>
                </a:lnTo>
                <a:lnTo>
                  <a:pt x="4" y="89"/>
                </a:lnTo>
                <a:lnTo>
                  <a:pt x="0" y="97"/>
                </a:lnTo>
                <a:lnTo>
                  <a:pt x="0" y="106"/>
                </a:lnTo>
                <a:lnTo>
                  <a:pt x="57" y="106"/>
                </a:lnTo>
                <a:lnTo>
                  <a:pt x="57" y="80"/>
                </a:lnTo>
                <a:lnTo>
                  <a:pt x="70" y="72"/>
                </a:lnTo>
                <a:lnTo>
                  <a:pt x="70" y="31"/>
                </a:lnTo>
                <a:lnTo>
                  <a:pt x="117" y="31"/>
                </a:lnTo>
                <a:lnTo>
                  <a:pt x="117" y="0"/>
                </a:lnTo>
                <a:lnTo>
                  <a:pt x="51" y="0"/>
                </a:lnTo>
                <a:lnTo>
                  <a:pt x="51" y="0"/>
                </a:lnTo>
                <a:lnTo>
                  <a:pt x="5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00" name="Freeform 198">
            <a:extLst>
              <a:ext uri="{FF2B5EF4-FFF2-40B4-BE49-F238E27FC236}">
                <a16:creationId xmlns:a16="http://schemas.microsoft.com/office/drawing/2014/main" id="{3F185818-EFF6-7A4E-BDFC-476525FCA602}"/>
              </a:ext>
            </a:extLst>
          </p:cNvPr>
          <p:cNvSpPr>
            <a:spLocks/>
          </p:cNvSpPr>
          <p:nvPr userDrawn="1"/>
        </p:nvSpPr>
        <p:spPr bwMode="auto">
          <a:xfrm>
            <a:off x="1221889" y="3404401"/>
            <a:ext cx="218287" cy="168296"/>
          </a:xfrm>
          <a:custGeom>
            <a:avLst/>
            <a:gdLst>
              <a:gd name="T0" fmla="*/ 51 w 117"/>
              <a:gd name="T1" fmla="*/ 0 h 106"/>
              <a:gd name="T2" fmla="*/ 47 w 117"/>
              <a:gd name="T3" fmla="*/ 6 h 106"/>
              <a:gd name="T4" fmla="*/ 47 w 117"/>
              <a:gd name="T5" fmla="*/ 12 h 106"/>
              <a:gd name="T6" fmla="*/ 47 w 117"/>
              <a:gd name="T7" fmla="*/ 12 h 106"/>
              <a:gd name="T8" fmla="*/ 45 w 117"/>
              <a:gd name="T9" fmla="*/ 14 h 106"/>
              <a:gd name="T10" fmla="*/ 45 w 117"/>
              <a:gd name="T11" fmla="*/ 15 h 106"/>
              <a:gd name="T12" fmla="*/ 45 w 117"/>
              <a:gd name="T13" fmla="*/ 15 h 106"/>
              <a:gd name="T14" fmla="*/ 45 w 117"/>
              <a:gd name="T15" fmla="*/ 19 h 106"/>
              <a:gd name="T16" fmla="*/ 42 w 117"/>
              <a:gd name="T17" fmla="*/ 23 h 106"/>
              <a:gd name="T18" fmla="*/ 42 w 117"/>
              <a:gd name="T19" fmla="*/ 23 h 106"/>
              <a:gd name="T20" fmla="*/ 38 w 117"/>
              <a:gd name="T21" fmla="*/ 25 h 106"/>
              <a:gd name="T22" fmla="*/ 34 w 117"/>
              <a:gd name="T23" fmla="*/ 29 h 106"/>
              <a:gd name="T24" fmla="*/ 34 w 117"/>
              <a:gd name="T25" fmla="*/ 29 h 106"/>
              <a:gd name="T26" fmla="*/ 28 w 117"/>
              <a:gd name="T27" fmla="*/ 34 h 106"/>
              <a:gd name="T28" fmla="*/ 28 w 117"/>
              <a:gd name="T29" fmla="*/ 34 h 106"/>
              <a:gd name="T30" fmla="*/ 26 w 117"/>
              <a:gd name="T31" fmla="*/ 38 h 106"/>
              <a:gd name="T32" fmla="*/ 26 w 117"/>
              <a:gd name="T33" fmla="*/ 42 h 106"/>
              <a:gd name="T34" fmla="*/ 26 w 117"/>
              <a:gd name="T35" fmla="*/ 44 h 106"/>
              <a:gd name="T36" fmla="*/ 26 w 117"/>
              <a:gd name="T37" fmla="*/ 51 h 106"/>
              <a:gd name="T38" fmla="*/ 26 w 117"/>
              <a:gd name="T39" fmla="*/ 51 h 106"/>
              <a:gd name="T40" fmla="*/ 26 w 117"/>
              <a:gd name="T41" fmla="*/ 53 h 106"/>
              <a:gd name="T42" fmla="*/ 25 w 117"/>
              <a:gd name="T43" fmla="*/ 55 h 106"/>
              <a:gd name="T44" fmla="*/ 25 w 117"/>
              <a:gd name="T45" fmla="*/ 59 h 106"/>
              <a:gd name="T46" fmla="*/ 25 w 117"/>
              <a:gd name="T47" fmla="*/ 59 h 106"/>
              <a:gd name="T48" fmla="*/ 21 w 117"/>
              <a:gd name="T49" fmla="*/ 63 h 106"/>
              <a:gd name="T50" fmla="*/ 21 w 117"/>
              <a:gd name="T51" fmla="*/ 65 h 106"/>
              <a:gd name="T52" fmla="*/ 17 w 117"/>
              <a:gd name="T53" fmla="*/ 65 h 106"/>
              <a:gd name="T54" fmla="*/ 17 w 117"/>
              <a:gd name="T55" fmla="*/ 65 h 106"/>
              <a:gd name="T56" fmla="*/ 13 w 117"/>
              <a:gd name="T57" fmla="*/ 66 h 106"/>
              <a:gd name="T58" fmla="*/ 11 w 117"/>
              <a:gd name="T59" fmla="*/ 66 h 106"/>
              <a:gd name="T60" fmla="*/ 9 w 117"/>
              <a:gd name="T61" fmla="*/ 68 h 106"/>
              <a:gd name="T62" fmla="*/ 9 w 117"/>
              <a:gd name="T63" fmla="*/ 68 h 106"/>
              <a:gd name="T64" fmla="*/ 9 w 117"/>
              <a:gd name="T65" fmla="*/ 70 h 106"/>
              <a:gd name="T66" fmla="*/ 9 w 117"/>
              <a:gd name="T67" fmla="*/ 70 h 106"/>
              <a:gd name="T68" fmla="*/ 9 w 117"/>
              <a:gd name="T69" fmla="*/ 70 h 106"/>
              <a:gd name="T70" fmla="*/ 9 w 117"/>
              <a:gd name="T71" fmla="*/ 74 h 106"/>
              <a:gd name="T72" fmla="*/ 9 w 117"/>
              <a:gd name="T73" fmla="*/ 74 h 106"/>
              <a:gd name="T74" fmla="*/ 9 w 117"/>
              <a:gd name="T75" fmla="*/ 78 h 106"/>
              <a:gd name="T76" fmla="*/ 8 w 117"/>
              <a:gd name="T77" fmla="*/ 80 h 106"/>
              <a:gd name="T78" fmla="*/ 6 w 117"/>
              <a:gd name="T79" fmla="*/ 82 h 106"/>
              <a:gd name="T80" fmla="*/ 6 w 117"/>
              <a:gd name="T81" fmla="*/ 84 h 106"/>
              <a:gd name="T82" fmla="*/ 6 w 117"/>
              <a:gd name="T83" fmla="*/ 84 h 106"/>
              <a:gd name="T84" fmla="*/ 4 w 117"/>
              <a:gd name="T85" fmla="*/ 87 h 106"/>
              <a:gd name="T86" fmla="*/ 4 w 117"/>
              <a:gd name="T87" fmla="*/ 89 h 106"/>
              <a:gd name="T88" fmla="*/ 0 w 117"/>
              <a:gd name="T89" fmla="*/ 97 h 106"/>
              <a:gd name="T90" fmla="*/ 0 w 117"/>
              <a:gd name="T91" fmla="*/ 106 h 106"/>
              <a:gd name="T92" fmla="*/ 57 w 117"/>
              <a:gd name="T93" fmla="*/ 106 h 106"/>
              <a:gd name="T94" fmla="*/ 57 w 117"/>
              <a:gd name="T95" fmla="*/ 80 h 106"/>
              <a:gd name="T96" fmla="*/ 70 w 117"/>
              <a:gd name="T97" fmla="*/ 72 h 106"/>
              <a:gd name="T98" fmla="*/ 70 w 117"/>
              <a:gd name="T99" fmla="*/ 31 h 106"/>
              <a:gd name="T100" fmla="*/ 117 w 117"/>
              <a:gd name="T101" fmla="*/ 31 h 106"/>
              <a:gd name="T102" fmla="*/ 117 w 117"/>
              <a:gd name="T103" fmla="*/ 0 h 106"/>
              <a:gd name="T104" fmla="*/ 51 w 117"/>
              <a:gd name="T105" fmla="*/ 0 h 106"/>
              <a:gd name="T106" fmla="*/ 51 w 117"/>
              <a:gd name="T107" fmla="*/ 0 h 106"/>
              <a:gd name="T108" fmla="*/ 51 w 117"/>
              <a:gd name="T109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7" h="106">
                <a:moveTo>
                  <a:pt x="51" y="0"/>
                </a:moveTo>
                <a:lnTo>
                  <a:pt x="47" y="6"/>
                </a:lnTo>
                <a:lnTo>
                  <a:pt x="47" y="12"/>
                </a:lnTo>
                <a:lnTo>
                  <a:pt x="47" y="12"/>
                </a:lnTo>
                <a:lnTo>
                  <a:pt x="45" y="14"/>
                </a:lnTo>
                <a:lnTo>
                  <a:pt x="45" y="15"/>
                </a:lnTo>
                <a:lnTo>
                  <a:pt x="45" y="15"/>
                </a:lnTo>
                <a:lnTo>
                  <a:pt x="45" y="19"/>
                </a:lnTo>
                <a:lnTo>
                  <a:pt x="42" y="23"/>
                </a:lnTo>
                <a:lnTo>
                  <a:pt x="42" y="23"/>
                </a:lnTo>
                <a:lnTo>
                  <a:pt x="38" y="25"/>
                </a:lnTo>
                <a:lnTo>
                  <a:pt x="34" y="29"/>
                </a:lnTo>
                <a:lnTo>
                  <a:pt x="34" y="29"/>
                </a:lnTo>
                <a:lnTo>
                  <a:pt x="28" y="34"/>
                </a:lnTo>
                <a:lnTo>
                  <a:pt x="28" y="34"/>
                </a:lnTo>
                <a:lnTo>
                  <a:pt x="26" y="38"/>
                </a:lnTo>
                <a:lnTo>
                  <a:pt x="26" y="42"/>
                </a:lnTo>
                <a:lnTo>
                  <a:pt x="26" y="44"/>
                </a:lnTo>
                <a:lnTo>
                  <a:pt x="26" y="51"/>
                </a:lnTo>
                <a:lnTo>
                  <a:pt x="26" y="51"/>
                </a:lnTo>
                <a:lnTo>
                  <a:pt x="26" y="53"/>
                </a:lnTo>
                <a:lnTo>
                  <a:pt x="25" y="55"/>
                </a:lnTo>
                <a:lnTo>
                  <a:pt x="25" y="59"/>
                </a:lnTo>
                <a:lnTo>
                  <a:pt x="25" y="59"/>
                </a:lnTo>
                <a:lnTo>
                  <a:pt x="21" y="63"/>
                </a:lnTo>
                <a:lnTo>
                  <a:pt x="21" y="65"/>
                </a:lnTo>
                <a:lnTo>
                  <a:pt x="17" y="65"/>
                </a:lnTo>
                <a:lnTo>
                  <a:pt x="17" y="65"/>
                </a:lnTo>
                <a:lnTo>
                  <a:pt x="13" y="66"/>
                </a:lnTo>
                <a:lnTo>
                  <a:pt x="11" y="66"/>
                </a:lnTo>
                <a:lnTo>
                  <a:pt x="9" y="68"/>
                </a:lnTo>
                <a:lnTo>
                  <a:pt x="9" y="68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9" y="74"/>
                </a:lnTo>
                <a:lnTo>
                  <a:pt x="9" y="74"/>
                </a:lnTo>
                <a:lnTo>
                  <a:pt x="9" y="78"/>
                </a:lnTo>
                <a:lnTo>
                  <a:pt x="8" y="80"/>
                </a:lnTo>
                <a:lnTo>
                  <a:pt x="6" y="82"/>
                </a:lnTo>
                <a:lnTo>
                  <a:pt x="6" y="84"/>
                </a:lnTo>
                <a:lnTo>
                  <a:pt x="6" y="84"/>
                </a:lnTo>
                <a:lnTo>
                  <a:pt x="4" y="87"/>
                </a:lnTo>
                <a:lnTo>
                  <a:pt x="4" y="89"/>
                </a:lnTo>
                <a:lnTo>
                  <a:pt x="0" y="97"/>
                </a:lnTo>
                <a:lnTo>
                  <a:pt x="0" y="106"/>
                </a:lnTo>
                <a:lnTo>
                  <a:pt x="57" y="106"/>
                </a:lnTo>
                <a:lnTo>
                  <a:pt x="57" y="80"/>
                </a:lnTo>
                <a:lnTo>
                  <a:pt x="70" y="72"/>
                </a:lnTo>
                <a:lnTo>
                  <a:pt x="70" y="31"/>
                </a:lnTo>
                <a:lnTo>
                  <a:pt x="117" y="31"/>
                </a:lnTo>
                <a:lnTo>
                  <a:pt x="117" y="0"/>
                </a:lnTo>
                <a:lnTo>
                  <a:pt x="51" y="0"/>
                </a:lnTo>
                <a:lnTo>
                  <a:pt x="51" y="0"/>
                </a:lnTo>
                <a:lnTo>
                  <a:pt x="5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01" name="Freeform 199">
            <a:extLst>
              <a:ext uri="{FF2B5EF4-FFF2-40B4-BE49-F238E27FC236}">
                <a16:creationId xmlns:a16="http://schemas.microsoft.com/office/drawing/2014/main" id="{F8D62445-0E51-EC4C-9794-3C8E2FF65C8E}"/>
              </a:ext>
            </a:extLst>
          </p:cNvPr>
          <p:cNvSpPr>
            <a:spLocks/>
          </p:cNvSpPr>
          <p:nvPr userDrawn="1"/>
        </p:nvSpPr>
        <p:spPr bwMode="auto">
          <a:xfrm>
            <a:off x="1221889" y="3707651"/>
            <a:ext cx="145523" cy="107964"/>
          </a:xfrm>
          <a:custGeom>
            <a:avLst/>
            <a:gdLst>
              <a:gd name="T0" fmla="*/ 8 w 78"/>
              <a:gd name="T1" fmla="*/ 2 h 68"/>
              <a:gd name="T2" fmla="*/ 38 w 78"/>
              <a:gd name="T3" fmla="*/ 0 h 68"/>
              <a:gd name="T4" fmla="*/ 64 w 78"/>
              <a:gd name="T5" fmla="*/ 29 h 68"/>
              <a:gd name="T6" fmla="*/ 72 w 78"/>
              <a:gd name="T7" fmla="*/ 48 h 68"/>
              <a:gd name="T8" fmla="*/ 78 w 78"/>
              <a:gd name="T9" fmla="*/ 53 h 68"/>
              <a:gd name="T10" fmla="*/ 78 w 78"/>
              <a:gd name="T11" fmla="*/ 68 h 68"/>
              <a:gd name="T12" fmla="*/ 47 w 78"/>
              <a:gd name="T13" fmla="*/ 65 h 68"/>
              <a:gd name="T14" fmla="*/ 34 w 78"/>
              <a:gd name="T15" fmla="*/ 65 h 68"/>
              <a:gd name="T16" fmla="*/ 23 w 78"/>
              <a:gd name="T17" fmla="*/ 65 h 68"/>
              <a:gd name="T18" fmla="*/ 15 w 78"/>
              <a:gd name="T19" fmla="*/ 65 h 68"/>
              <a:gd name="T20" fmla="*/ 2 w 78"/>
              <a:gd name="T21" fmla="*/ 67 h 68"/>
              <a:gd name="T22" fmla="*/ 2 w 78"/>
              <a:gd name="T23" fmla="*/ 57 h 68"/>
              <a:gd name="T24" fmla="*/ 4 w 78"/>
              <a:gd name="T25" fmla="*/ 48 h 68"/>
              <a:gd name="T26" fmla="*/ 6 w 78"/>
              <a:gd name="T27" fmla="*/ 40 h 68"/>
              <a:gd name="T28" fmla="*/ 0 w 78"/>
              <a:gd name="T29" fmla="*/ 32 h 68"/>
              <a:gd name="T30" fmla="*/ 0 w 78"/>
              <a:gd name="T31" fmla="*/ 27 h 68"/>
              <a:gd name="T32" fmla="*/ 4 w 78"/>
              <a:gd name="T33" fmla="*/ 17 h 68"/>
              <a:gd name="T34" fmla="*/ 9 w 78"/>
              <a:gd name="T35" fmla="*/ 12 h 68"/>
              <a:gd name="T36" fmla="*/ 8 w 78"/>
              <a:gd name="T37" fmla="*/ 2 h 68"/>
              <a:gd name="T38" fmla="*/ 8 w 78"/>
              <a:gd name="T39" fmla="*/ 2 h 68"/>
              <a:gd name="T40" fmla="*/ 8 w 78"/>
              <a:gd name="T41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8" h="68">
                <a:moveTo>
                  <a:pt x="8" y="2"/>
                </a:moveTo>
                <a:lnTo>
                  <a:pt x="38" y="0"/>
                </a:lnTo>
                <a:lnTo>
                  <a:pt x="64" y="29"/>
                </a:lnTo>
                <a:lnTo>
                  <a:pt x="72" y="48"/>
                </a:lnTo>
                <a:lnTo>
                  <a:pt x="78" y="53"/>
                </a:lnTo>
                <a:lnTo>
                  <a:pt x="78" y="68"/>
                </a:lnTo>
                <a:lnTo>
                  <a:pt x="47" y="65"/>
                </a:lnTo>
                <a:lnTo>
                  <a:pt x="34" y="65"/>
                </a:lnTo>
                <a:lnTo>
                  <a:pt x="23" y="65"/>
                </a:lnTo>
                <a:lnTo>
                  <a:pt x="15" y="65"/>
                </a:lnTo>
                <a:lnTo>
                  <a:pt x="2" y="67"/>
                </a:lnTo>
                <a:lnTo>
                  <a:pt x="2" y="57"/>
                </a:lnTo>
                <a:lnTo>
                  <a:pt x="4" y="48"/>
                </a:lnTo>
                <a:lnTo>
                  <a:pt x="6" y="40"/>
                </a:lnTo>
                <a:lnTo>
                  <a:pt x="0" y="32"/>
                </a:lnTo>
                <a:lnTo>
                  <a:pt x="0" y="27"/>
                </a:lnTo>
                <a:lnTo>
                  <a:pt x="4" y="17"/>
                </a:lnTo>
                <a:lnTo>
                  <a:pt x="9" y="1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02" name="Freeform 200">
            <a:extLst>
              <a:ext uri="{FF2B5EF4-FFF2-40B4-BE49-F238E27FC236}">
                <a16:creationId xmlns:a16="http://schemas.microsoft.com/office/drawing/2014/main" id="{8E6D5DFC-16A7-3C40-9D72-E960B0458120}"/>
              </a:ext>
            </a:extLst>
          </p:cNvPr>
          <p:cNvSpPr>
            <a:spLocks/>
          </p:cNvSpPr>
          <p:nvPr userDrawn="1"/>
        </p:nvSpPr>
        <p:spPr bwMode="auto">
          <a:xfrm>
            <a:off x="1221889" y="3707651"/>
            <a:ext cx="145523" cy="107964"/>
          </a:xfrm>
          <a:custGeom>
            <a:avLst/>
            <a:gdLst>
              <a:gd name="T0" fmla="*/ 8 w 78"/>
              <a:gd name="T1" fmla="*/ 2 h 68"/>
              <a:gd name="T2" fmla="*/ 38 w 78"/>
              <a:gd name="T3" fmla="*/ 0 h 68"/>
              <a:gd name="T4" fmla="*/ 64 w 78"/>
              <a:gd name="T5" fmla="*/ 29 h 68"/>
              <a:gd name="T6" fmla="*/ 72 w 78"/>
              <a:gd name="T7" fmla="*/ 48 h 68"/>
              <a:gd name="T8" fmla="*/ 78 w 78"/>
              <a:gd name="T9" fmla="*/ 53 h 68"/>
              <a:gd name="T10" fmla="*/ 78 w 78"/>
              <a:gd name="T11" fmla="*/ 68 h 68"/>
              <a:gd name="T12" fmla="*/ 47 w 78"/>
              <a:gd name="T13" fmla="*/ 65 h 68"/>
              <a:gd name="T14" fmla="*/ 34 w 78"/>
              <a:gd name="T15" fmla="*/ 65 h 68"/>
              <a:gd name="T16" fmla="*/ 23 w 78"/>
              <a:gd name="T17" fmla="*/ 65 h 68"/>
              <a:gd name="T18" fmla="*/ 15 w 78"/>
              <a:gd name="T19" fmla="*/ 65 h 68"/>
              <a:gd name="T20" fmla="*/ 2 w 78"/>
              <a:gd name="T21" fmla="*/ 67 h 68"/>
              <a:gd name="T22" fmla="*/ 2 w 78"/>
              <a:gd name="T23" fmla="*/ 57 h 68"/>
              <a:gd name="T24" fmla="*/ 4 w 78"/>
              <a:gd name="T25" fmla="*/ 48 h 68"/>
              <a:gd name="T26" fmla="*/ 6 w 78"/>
              <a:gd name="T27" fmla="*/ 40 h 68"/>
              <a:gd name="T28" fmla="*/ 0 w 78"/>
              <a:gd name="T29" fmla="*/ 32 h 68"/>
              <a:gd name="T30" fmla="*/ 0 w 78"/>
              <a:gd name="T31" fmla="*/ 27 h 68"/>
              <a:gd name="T32" fmla="*/ 4 w 78"/>
              <a:gd name="T33" fmla="*/ 17 h 68"/>
              <a:gd name="T34" fmla="*/ 9 w 78"/>
              <a:gd name="T35" fmla="*/ 12 h 68"/>
              <a:gd name="T36" fmla="*/ 8 w 78"/>
              <a:gd name="T37" fmla="*/ 2 h 68"/>
              <a:gd name="T38" fmla="*/ 8 w 78"/>
              <a:gd name="T39" fmla="*/ 2 h 68"/>
              <a:gd name="T40" fmla="*/ 8 w 78"/>
              <a:gd name="T41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8" h="68">
                <a:moveTo>
                  <a:pt x="8" y="2"/>
                </a:moveTo>
                <a:lnTo>
                  <a:pt x="38" y="0"/>
                </a:lnTo>
                <a:lnTo>
                  <a:pt x="64" y="29"/>
                </a:lnTo>
                <a:lnTo>
                  <a:pt x="72" y="48"/>
                </a:lnTo>
                <a:lnTo>
                  <a:pt x="78" y="53"/>
                </a:lnTo>
                <a:lnTo>
                  <a:pt x="78" y="68"/>
                </a:lnTo>
                <a:lnTo>
                  <a:pt x="47" y="65"/>
                </a:lnTo>
                <a:lnTo>
                  <a:pt x="34" y="65"/>
                </a:lnTo>
                <a:lnTo>
                  <a:pt x="23" y="65"/>
                </a:lnTo>
                <a:lnTo>
                  <a:pt x="15" y="65"/>
                </a:lnTo>
                <a:lnTo>
                  <a:pt x="2" y="67"/>
                </a:lnTo>
                <a:lnTo>
                  <a:pt x="2" y="57"/>
                </a:lnTo>
                <a:lnTo>
                  <a:pt x="4" y="48"/>
                </a:lnTo>
                <a:lnTo>
                  <a:pt x="6" y="40"/>
                </a:lnTo>
                <a:lnTo>
                  <a:pt x="0" y="32"/>
                </a:lnTo>
                <a:lnTo>
                  <a:pt x="0" y="27"/>
                </a:lnTo>
                <a:lnTo>
                  <a:pt x="4" y="17"/>
                </a:lnTo>
                <a:lnTo>
                  <a:pt x="9" y="1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03" name="Freeform 201">
            <a:extLst>
              <a:ext uri="{FF2B5EF4-FFF2-40B4-BE49-F238E27FC236}">
                <a16:creationId xmlns:a16="http://schemas.microsoft.com/office/drawing/2014/main" id="{9DAC30E7-09A8-3E4D-9D71-5989FEA6FD7A}"/>
              </a:ext>
            </a:extLst>
          </p:cNvPr>
          <p:cNvSpPr>
            <a:spLocks/>
          </p:cNvSpPr>
          <p:nvPr userDrawn="1"/>
        </p:nvSpPr>
        <p:spPr bwMode="auto">
          <a:xfrm>
            <a:off x="1443907" y="3852134"/>
            <a:ext cx="166047" cy="171469"/>
          </a:xfrm>
          <a:custGeom>
            <a:avLst/>
            <a:gdLst>
              <a:gd name="T0" fmla="*/ 10 w 89"/>
              <a:gd name="T1" fmla="*/ 8 h 108"/>
              <a:gd name="T2" fmla="*/ 25 w 89"/>
              <a:gd name="T3" fmla="*/ 8 h 108"/>
              <a:gd name="T4" fmla="*/ 36 w 89"/>
              <a:gd name="T5" fmla="*/ 0 h 108"/>
              <a:gd name="T6" fmla="*/ 36 w 89"/>
              <a:gd name="T7" fmla="*/ 11 h 108"/>
              <a:gd name="T8" fmla="*/ 46 w 89"/>
              <a:gd name="T9" fmla="*/ 4 h 108"/>
              <a:gd name="T10" fmla="*/ 59 w 89"/>
              <a:gd name="T11" fmla="*/ 19 h 108"/>
              <a:gd name="T12" fmla="*/ 72 w 89"/>
              <a:gd name="T13" fmla="*/ 13 h 108"/>
              <a:gd name="T14" fmla="*/ 83 w 89"/>
              <a:gd name="T15" fmla="*/ 25 h 108"/>
              <a:gd name="T16" fmla="*/ 89 w 89"/>
              <a:gd name="T17" fmla="*/ 42 h 108"/>
              <a:gd name="T18" fmla="*/ 81 w 89"/>
              <a:gd name="T19" fmla="*/ 49 h 108"/>
              <a:gd name="T20" fmla="*/ 78 w 89"/>
              <a:gd name="T21" fmla="*/ 66 h 108"/>
              <a:gd name="T22" fmla="*/ 80 w 89"/>
              <a:gd name="T23" fmla="*/ 80 h 108"/>
              <a:gd name="T24" fmla="*/ 85 w 89"/>
              <a:gd name="T25" fmla="*/ 91 h 108"/>
              <a:gd name="T26" fmla="*/ 80 w 89"/>
              <a:gd name="T27" fmla="*/ 95 h 108"/>
              <a:gd name="T28" fmla="*/ 80 w 89"/>
              <a:gd name="T29" fmla="*/ 95 h 108"/>
              <a:gd name="T30" fmla="*/ 78 w 89"/>
              <a:gd name="T31" fmla="*/ 93 h 108"/>
              <a:gd name="T32" fmla="*/ 70 w 89"/>
              <a:gd name="T33" fmla="*/ 91 h 108"/>
              <a:gd name="T34" fmla="*/ 66 w 89"/>
              <a:gd name="T35" fmla="*/ 91 h 108"/>
              <a:gd name="T36" fmla="*/ 61 w 89"/>
              <a:gd name="T37" fmla="*/ 91 h 108"/>
              <a:gd name="T38" fmla="*/ 55 w 89"/>
              <a:gd name="T39" fmla="*/ 91 h 108"/>
              <a:gd name="T40" fmla="*/ 51 w 89"/>
              <a:gd name="T41" fmla="*/ 95 h 108"/>
              <a:gd name="T42" fmla="*/ 51 w 89"/>
              <a:gd name="T43" fmla="*/ 95 h 108"/>
              <a:gd name="T44" fmla="*/ 44 w 89"/>
              <a:gd name="T45" fmla="*/ 97 h 108"/>
              <a:gd name="T46" fmla="*/ 40 w 89"/>
              <a:gd name="T47" fmla="*/ 98 h 108"/>
              <a:gd name="T48" fmla="*/ 29 w 89"/>
              <a:gd name="T49" fmla="*/ 102 h 108"/>
              <a:gd name="T50" fmla="*/ 19 w 89"/>
              <a:gd name="T51" fmla="*/ 104 h 108"/>
              <a:gd name="T52" fmla="*/ 17 w 89"/>
              <a:gd name="T53" fmla="*/ 104 h 108"/>
              <a:gd name="T54" fmla="*/ 19 w 89"/>
              <a:gd name="T55" fmla="*/ 104 h 108"/>
              <a:gd name="T56" fmla="*/ 19 w 89"/>
              <a:gd name="T57" fmla="*/ 104 h 108"/>
              <a:gd name="T58" fmla="*/ 19 w 89"/>
              <a:gd name="T59" fmla="*/ 108 h 108"/>
              <a:gd name="T60" fmla="*/ 19 w 89"/>
              <a:gd name="T61" fmla="*/ 108 h 108"/>
              <a:gd name="T62" fmla="*/ 15 w 89"/>
              <a:gd name="T63" fmla="*/ 104 h 108"/>
              <a:gd name="T64" fmla="*/ 15 w 89"/>
              <a:gd name="T65" fmla="*/ 95 h 108"/>
              <a:gd name="T66" fmla="*/ 19 w 89"/>
              <a:gd name="T67" fmla="*/ 83 h 108"/>
              <a:gd name="T68" fmla="*/ 2 w 89"/>
              <a:gd name="T69" fmla="*/ 70 h 108"/>
              <a:gd name="T70" fmla="*/ 8 w 89"/>
              <a:gd name="T71" fmla="*/ 63 h 108"/>
              <a:gd name="T72" fmla="*/ 8 w 89"/>
              <a:gd name="T73" fmla="*/ 63 h 108"/>
              <a:gd name="T74" fmla="*/ 0 w 89"/>
              <a:gd name="T75" fmla="*/ 57 h 108"/>
              <a:gd name="T76" fmla="*/ 8 w 89"/>
              <a:gd name="T77" fmla="*/ 53 h 108"/>
              <a:gd name="T78" fmla="*/ 8 w 89"/>
              <a:gd name="T79" fmla="*/ 40 h 108"/>
              <a:gd name="T80" fmla="*/ 15 w 89"/>
              <a:gd name="T81" fmla="*/ 40 h 108"/>
              <a:gd name="T82" fmla="*/ 13 w 89"/>
              <a:gd name="T83" fmla="*/ 28 h 108"/>
              <a:gd name="T84" fmla="*/ 10 w 89"/>
              <a:gd name="T85" fmla="*/ 21 h 108"/>
              <a:gd name="T86" fmla="*/ 10 w 89"/>
              <a:gd name="T87" fmla="*/ 8 h 108"/>
              <a:gd name="T88" fmla="*/ 10 w 89"/>
              <a:gd name="T89" fmla="*/ 8 h 108"/>
              <a:gd name="T90" fmla="*/ 10 w 89"/>
              <a:gd name="T91" fmla="*/ 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9" h="108">
                <a:moveTo>
                  <a:pt x="10" y="8"/>
                </a:moveTo>
                <a:lnTo>
                  <a:pt x="25" y="8"/>
                </a:lnTo>
                <a:lnTo>
                  <a:pt x="36" y="0"/>
                </a:lnTo>
                <a:lnTo>
                  <a:pt x="36" y="11"/>
                </a:lnTo>
                <a:lnTo>
                  <a:pt x="46" y="4"/>
                </a:lnTo>
                <a:lnTo>
                  <a:pt x="59" y="19"/>
                </a:lnTo>
                <a:lnTo>
                  <a:pt x="72" y="13"/>
                </a:lnTo>
                <a:lnTo>
                  <a:pt x="83" y="25"/>
                </a:lnTo>
                <a:lnTo>
                  <a:pt x="89" y="42"/>
                </a:lnTo>
                <a:lnTo>
                  <a:pt x="81" y="49"/>
                </a:lnTo>
                <a:lnTo>
                  <a:pt x="78" y="66"/>
                </a:lnTo>
                <a:lnTo>
                  <a:pt x="80" y="80"/>
                </a:lnTo>
                <a:lnTo>
                  <a:pt x="85" y="91"/>
                </a:lnTo>
                <a:lnTo>
                  <a:pt x="80" y="95"/>
                </a:lnTo>
                <a:lnTo>
                  <a:pt x="80" y="95"/>
                </a:lnTo>
                <a:lnTo>
                  <a:pt x="78" y="93"/>
                </a:lnTo>
                <a:lnTo>
                  <a:pt x="70" y="91"/>
                </a:lnTo>
                <a:lnTo>
                  <a:pt x="66" y="91"/>
                </a:lnTo>
                <a:lnTo>
                  <a:pt x="61" y="91"/>
                </a:lnTo>
                <a:lnTo>
                  <a:pt x="55" y="91"/>
                </a:lnTo>
                <a:lnTo>
                  <a:pt x="51" y="95"/>
                </a:lnTo>
                <a:lnTo>
                  <a:pt x="51" y="95"/>
                </a:lnTo>
                <a:lnTo>
                  <a:pt x="44" y="97"/>
                </a:lnTo>
                <a:lnTo>
                  <a:pt x="40" y="98"/>
                </a:lnTo>
                <a:lnTo>
                  <a:pt x="29" y="102"/>
                </a:lnTo>
                <a:lnTo>
                  <a:pt x="19" y="104"/>
                </a:lnTo>
                <a:lnTo>
                  <a:pt x="17" y="104"/>
                </a:lnTo>
                <a:lnTo>
                  <a:pt x="19" y="104"/>
                </a:lnTo>
                <a:lnTo>
                  <a:pt x="19" y="104"/>
                </a:lnTo>
                <a:lnTo>
                  <a:pt x="19" y="108"/>
                </a:lnTo>
                <a:lnTo>
                  <a:pt x="19" y="108"/>
                </a:lnTo>
                <a:lnTo>
                  <a:pt x="15" y="104"/>
                </a:lnTo>
                <a:lnTo>
                  <a:pt x="15" y="95"/>
                </a:lnTo>
                <a:lnTo>
                  <a:pt x="19" y="83"/>
                </a:lnTo>
                <a:lnTo>
                  <a:pt x="2" y="70"/>
                </a:lnTo>
                <a:lnTo>
                  <a:pt x="8" y="63"/>
                </a:lnTo>
                <a:lnTo>
                  <a:pt x="8" y="63"/>
                </a:lnTo>
                <a:lnTo>
                  <a:pt x="0" y="57"/>
                </a:lnTo>
                <a:lnTo>
                  <a:pt x="8" y="53"/>
                </a:lnTo>
                <a:lnTo>
                  <a:pt x="8" y="40"/>
                </a:lnTo>
                <a:lnTo>
                  <a:pt x="15" y="40"/>
                </a:lnTo>
                <a:lnTo>
                  <a:pt x="13" y="28"/>
                </a:lnTo>
                <a:lnTo>
                  <a:pt x="10" y="21"/>
                </a:lnTo>
                <a:lnTo>
                  <a:pt x="10" y="8"/>
                </a:lnTo>
                <a:lnTo>
                  <a:pt x="10" y="8"/>
                </a:lnTo>
                <a:lnTo>
                  <a:pt x="10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04" name="Freeform 202">
            <a:extLst>
              <a:ext uri="{FF2B5EF4-FFF2-40B4-BE49-F238E27FC236}">
                <a16:creationId xmlns:a16="http://schemas.microsoft.com/office/drawing/2014/main" id="{F67A1389-DD10-CB4B-A991-82CBAAE7E7D8}"/>
              </a:ext>
            </a:extLst>
          </p:cNvPr>
          <p:cNvSpPr>
            <a:spLocks/>
          </p:cNvSpPr>
          <p:nvPr userDrawn="1"/>
        </p:nvSpPr>
        <p:spPr bwMode="auto">
          <a:xfrm>
            <a:off x="1443907" y="3852134"/>
            <a:ext cx="166047" cy="171469"/>
          </a:xfrm>
          <a:custGeom>
            <a:avLst/>
            <a:gdLst>
              <a:gd name="T0" fmla="*/ 10 w 89"/>
              <a:gd name="T1" fmla="*/ 8 h 108"/>
              <a:gd name="T2" fmla="*/ 25 w 89"/>
              <a:gd name="T3" fmla="*/ 8 h 108"/>
              <a:gd name="T4" fmla="*/ 36 w 89"/>
              <a:gd name="T5" fmla="*/ 0 h 108"/>
              <a:gd name="T6" fmla="*/ 36 w 89"/>
              <a:gd name="T7" fmla="*/ 11 h 108"/>
              <a:gd name="T8" fmla="*/ 46 w 89"/>
              <a:gd name="T9" fmla="*/ 4 h 108"/>
              <a:gd name="T10" fmla="*/ 59 w 89"/>
              <a:gd name="T11" fmla="*/ 19 h 108"/>
              <a:gd name="T12" fmla="*/ 72 w 89"/>
              <a:gd name="T13" fmla="*/ 13 h 108"/>
              <a:gd name="T14" fmla="*/ 83 w 89"/>
              <a:gd name="T15" fmla="*/ 25 h 108"/>
              <a:gd name="T16" fmla="*/ 89 w 89"/>
              <a:gd name="T17" fmla="*/ 42 h 108"/>
              <a:gd name="T18" fmla="*/ 81 w 89"/>
              <a:gd name="T19" fmla="*/ 49 h 108"/>
              <a:gd name="T20" fmla="*/ 78 w 89"/>
              <a:gd name="T21" fmla="*/ 66 h 108"/>
              <a:gd name="T22" fmla="*/ 80 w 89"/>
              <a:gd name="T23" fmla="*/ 80 h 108"/>
              <a:gd name="T24" fmla="*/ 85 w 89"/>
              <a:gd name="T25" fmla="*/ 91 h 108"/>
              <a:gd name="T26" fmla="*/ 80 w 89"/>
              <a:gd name="T27" fmla="*/ 95 h 108"/>
              <a:gd name="T28" fmla="*/ 80 w 89"/>
              <a:gd name="T29" fmla="*/ 95 h 108"/>
              <a:gd name="T30" fmla="*/ 78 w 89"/>
              <a:gd name="T31" fmla="*/ 93 h 108"/>
              <a:gd name="T32" fmla="*/ 70 w 89"/>
              <a:gd name="T33" fmla="*/ 91 h 108"/>
              <a:gd name="T34" fmla="*/ 66 w 89"/>
              <a:gd name="T35" fmla="*/ 91 h 108"/>
              <a:gd name="T36" fmla="*/ 61 w 89"/>
              <a:gd name="T37" fmla="*/ 91 h 108"/>
              <a:gd name="T38" fmla="*/ 55 w 89"/>
              <a:gd name="T39" fmla="*/ 91 h 108"/>
              <a:gd name="T40" fmla="*/ 51 w 89"/>
              <a:gd name="T41" fmla="*/ 95 h 108"/>
              <a:gd name="T42" fmla="*/ 51 w 89"/>
              <a:gd name="T43" fmla="*/ 95 h 108"/>
              <a:gd name="T44" fmla="*/ 44 w 89"/>
              <a:gd name="T45" fmla="*/ 97 h 108"/>
              <a:gd name="T46" fmla="*/ 40 w 89"/>
              <a:gd name="T47" fmla="*/ 98 h 108"/>
              <a:gd name="T48" fmla="*/ 29 w 89"/>
              <a:gd name="T49" fmla="*/ 102 h 108"/>
              <a:gd name="T50" fmla="*/ 19 w 89"/>
              <a:gd name="T51" fmla="*/ 104 h 108"/>
              <a:gd name="T52" fmla="*/ 17 w 89"/>
              <a:gd name="T53" fmla="*/ 104 h 108"/>
              <a:gd name="T54" fmla="*/ 19 w 89"/>
              <a:gd name="T55" fmla="*/ 104 h 108"/>
              <a:gd name="T56" fmla="*/ 19 w 89"/>
              <a:gd name="T57" fmla="*/ 104 h 108"/>
              <a:gd name="T58" fmla="*/ 19 w 89"/>
              <a:gd name="T59" fmla="*/ 108 h 108"/>
              <a:gd name="T60" fmla="*/ 19 w 89"/>
              <a:gd name="T61" fmla="*/ 108 h 108"/>
              <a:gd name="T62" fmla="*/ 15 w 89"/>
              <a:gd name="T63" fmla="*/ 104 h 108"/>
              <a:gd name="T64" fmla="*/ 15 w 89"/>
              <a:gd name="T65" fmla="*/ 95 h 108"/>
              <a:gd name="T66" fmla="*/ 19 w 89"/>
              <a:gd name="T67" fmla="*/ 83 h 108"/>
              <a:gd name="T68" fmla="*/ 2 w 89"/>
              <a:gd name="T69" fmla="*/ 70 h 108"/>
              <a:gd name="T70" fmla="*/ 8 w 89"/>
              <a:gd name="T71" fmla="*/ 63 h 108"/>
              <a:gd name="T72" fmla="*/ 8 w 89"/>
              <a:gd name="T73" fmla="*/ 63 h 108"/>
              <a:gd name="T74" fmla="*/ 0 w 89"/>
              <a:gd name="T75" fmla="*/ 57 h 108"/>
              <a:gd name="T76" fmla="*/ 8 w 89"/>
              <a:gd name="T77" fmla="*/ 53 h 108"/>
              <a:gd name="T78" fmla="*/ 8 w 89"/>
              <a:gd name="T79" fmla="*/ 40 h 108"/>
              <a:gd name="T80" fmla="*/ 15 w 89"/>
              <a:gd name="T81" fmla="*/ 40 h 108"/>
              <a:gd name="T82" fmla="*/ 13 w 89"/>
              <a:gd name="T83" fmla="*/ 28 h 108"/>
              <a:gd name="T84" fmla="*/ 10 w 89"/>
              <a:gd name="T85" fmla="*/ 21 h 108"/>
              <a:gd name="T86" fmla="*/ 10 w 89"/>
              <a:gd name="T87" fmla="*/ 8 h 108"/>
              <a:gd name="T88" fmla="*/ 10 w 89"/>
              <a:gd name="T89" fmla="*/ 8 h 108"/>
              <a:gd name="T90" fmla="*/ 10 w 89"/>
              <a:gd name="T91" fmla="*/ 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9" h="108">
                <a:moveTo>
                  <a:pt x="10" y="8"/>
                </a:moveTo>
                <a:lnTo>
                  <a:pt x="25" y="8"/>
                </a:lnTo>
                <a:lnTo>
                  <a:pt x="36" y="0"/>
                </a:lnTo>
                <a:lnTo>
                  <a:pt x="36" y="11"/>
                </a:lnTo>
                <a:lnTo>
                  <a:pt x="46" y="4"/>
                </a:lnTo>
                <a:lnTo>
                  <a:pt x="59" y="19"/>
                </a:lnTo>
                <a:lnTo>
                  <a:pt x="72" y="13"/>
                </a:lnTo>
                <a:lnTo>
                  <a:pt x="83" y="25"/>
                </a:lnTo>
                <a:lnTo>
                  <a:pt x="89" y="42"/>
                </a:lnTo>
                <a:lnTo>
                  <a:pt x="81" y="49"/>
                </a:lnTo>
                <a:lnTo>
                  <a:pt x="78" y="66"/>
                </a:lnTo>
                <a:lnTo>
                  <a:pt x="80" y="80"/>
                </a:lnTo>
                <a:lnTo>
                  <a:pt x="85" y="91"/>
                </a:lnTo>
                <a:lnTo>
                  <a:pt x="80" y="95"/>
                </a:lnTo>
                <a:lnTo>
                  <a:pt x="80" y="95"/>
                </a:lnTo>
                <a:lnTo>
                  <a:pt x="78" y="93"/>
                </a:lnTo>
                <a:lnTo>
                  <a:pt x="70" y="91"/>
                </a:lnTo>
                <a:lnTo>
                  <a:pt x="66" y="91"/>
                </a:lnTo>
                <a:lnTo>
                  <a:pt x="61" y="91"/>
                </a:lnTo>
                <a:lnTo>
                  <a:pt x="55" y="91"/>
                </a:lnTo>
                <a:lnTo>
                  <a:pt x="51" y="95"/>
                </a:lnTo>
                <a:lnTo>
                  <a:pt x="51" y="95"/>
                </a:lnTo>
                <a:lnTo>
                  <a:pt x="44" y="97"/>
                </a:lnTo>
                <a:lnTo>
                  <a:pt x="40" y="98"/>
                </a:lnTo>
                <a:lnTo>
                  <a:pt x="29" y="102"/>
                </a:lnTo>
                <a:lnTo>
                  <a:pt x="19" y="104"/>
                </a:lnTo>
                <a:lnTo>
                  <a:pt x="17" y="104"/>
                </a:lnTo>
                <a:lnTo>
                  <a:pt x="19" y="104"/>
                </a:lnTo>
                <a:lnTo>
                  <a:pt x="19" y="104"/>
                </a:lnTo>
                <a:lnTo>
                  <a:pt x="19" y="108"/>
                </a:lnTo>
                <a:lnTo>
                  <a:pt x="19" y="108"/>
                </a:lnTo>
                <a:lnTo>
                  <a:pt x="15" y="104"/>
                </a:lnTo>
                <a:lnTo>
                  <a:pt x="15" y="95"/>
                </a:lnTo>
                <a:lnTo>
                  <a:pt x="19" y="83"/>
                </a:lnTo>
                <a:lnTo>
                  <a:pt x="2" y="70"/>
                </a:lnTo>
                <a:lnTo>
                  <a:pt x="8" y="63"/>
                </a:lnTo>
                <a:lnTo>
                  <a:pt x="8" y="63"/>
                </a:lnTo>
                <a:lnTo>
                  <a:pt x="0" y="57"/>
                </a:lnTo>
                <a:lnTo>
                  <a:pt x="8" y="53"/>
                </a:lnTo>
                <a:lnTo>
                  <a:pt x="8" y="40"/>
                </a:lnTo>
                <a:lnTo>
                  <a:pt x="15" y="40"/>
                </a:lnTo>
                <a:lnTo>
                  <a:pt x="13" y="28"/>
                </a:lnTo>
                <a:lnTo>
                  <a:pt x="10" y="21"/>
                </a:lnTo>
                <a:lnTo>
                  <a:pt x="10" y="8"/>
                </a:lnTo>
                <a:lnTo>
                  <a:pt x="10" y="8"/>
                </a:lnTo>
                <a:lnTo>
                  <a:pt x="10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05" name="Freeform 203">
            <a:extLst>
              <a:ext uri="{FF2B5EF4-FFF2-40B4-BE49-F238E27FC236}">
                <a16:creationId xmlns:a16="http://schemas.microsoft.com/office/drawing/2014/main" id="{C002BD22-3040-6046-89D1-5A87F8960F5D}"/>
              </a:ext>
            </a:extLst>
          </p:cNvPr>
          <p:cNvSpPr>
            <a:spLocks/>
          </p:cNvSpPr>
          <p:nvPr userDrawn="1"/>
        </p:nvSpPr>
        <p:spPr bwMode="auto">
          <a:xfrm>
            <a:off x="1225617" y="3771156"/>
            <a:ext cx="80224" cy="20640"/>
          </a:xfrm>
          <a:custGeom>
            <a:avLst/>
            <a:gdLst>
              <a:gd name="T0" fmla="*/ 0 w 43"/>
              <a:gd name="T1" fmla="*/ 13 h 13"/>
              <a:gd name="T2" fmla="*/ 11 w 43"/>
              <a:gd name="T3" fmla="*/ 13 h 13"/>
              <a:gd name="T4" fmla="*/ 24 w 43"/>
              <a:gd name="T5" fmla="*/ 8 h 13"/>
              <a:gd name="T6" fmla="*/ 38 w 43"/>
              <a:gd name="T7" fmla="*/ 13 h 13"/>
              <a:gd name="T8" fmla="*/ 43 w 43"/>
              <a:gd name="T9" fmla="*/ 6 h 13"/>
              <a:gd name="T10" fmla="*/ 24 w 43"/>
              <a:gd name="T11" fmla="*/ 2 h 13"/>
              <a:gd name="T12" fmla="*/ 15 w 43"/>
              <a:gd name="T13" fmla="*/ 2 h 13"/>
              <a:gd name="T14" fmla="*/ 11 w 43"/>
              <a:gd name="T15" fmla="*/ 2 h 13"/>
              <a:gd name="T16" fmla="*/ 4 w 43"/>
              <a:gd name="T17" fmla="*/ 0 h 13"/>
              <a:gd name="T18" fmla="*/ 0 w 43"/>
              <a:gd name="T19" fmla="*/ 13 h 13"/>
              <a:gd name="T20" fmla="*/ 0 w 43"/>
              <a:gd name="T21" fmla="*/ 13 h 13"/>
              <a:gd name="T22" fmla="*/ 0 w 43"/>
              <a:gd name="T23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" h="13">
                <a:moveTo>
                  <a:pt x="0" y="13"/>
                </a:moveTo>
                <a:lnTo>
                  <a:pt x="11" y="13"/>
                </a:lnTo>
                <a:lnTo>
                  <a:pt x="24" y="8"/>
                </a:lnTo>
                <a:lnTo>
                  <a:pt x="38" y="13"/>
                </a:lnTo>
                <a:lnTo>
                  <a:pt x="43" y="6"/>
                </a:lnTo>
                <a:lnTo>
                  <a:pt x="24" y="2"/>
                </a:lnTo>
                <a:lnTo>
                  <a:pt x="15" y="2"/>
                </a:lnTo>
                <a:lnTo>
                  <a:pt x="11" y="2"/>
                </a:lnTo>
                <a:lnTo>
                  <a:pt x="4" y="0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06" name="Freeform 204">
            <a:extLst>
              <a:ext uri="{FF2B5EF4-FFF2-40B4-BE49-F238E27FC236}">
                <a16:creationId xmlns:a16="http://schemas.microsoft.com/office/drawing/2014/main" id="{F423CE3E-45D8-AB49-BC0F-E577C9E76FE6}"/>
              </a:ext>
            </a:extLst>
          </p:cNvPr>
          <p:cNvSpPr>
            <a:spLocks/>
          </p:cNvSpPr>
          <p:nvPr userDrawn="1"/>
        </p:nvSpPr>
        <p:spPr bwMode="auto">
          <a:xfrm>
            <a:off x="1225617" y="3771156"/>
            <a:ext cx="80224" cy="20640"/>
          </a:xfrm>
          <a:custGeom>
            <a:avLst/>
            <a:gdLst>
              <a:gd name="T0" fmla="*/ 0 w 43"/>
              <a:gd name="T1" fmla="*/ 13 h 13"/>
              <a:gd name="T2" fmla="*/ 11 w 43"/>
              <a:gd name="T3" fmla="*/ 13 h 13"/>
              <a:gd name="T4" fmla="*/ 24 w 43"/>
              <a:gd name="T5" fmla="*/ 8 h 13"/>
              <a:gd name="T6" fmla="*/ 38 w 43"/>
              <a:gd name="T7" fmla="*/ 13 h 13"/>
              <a:gd name="T8" fmla="*/ 43 w 43"/>
              <a:gd name="T9" fmla="*/ 6 h 13"/>
              <a:gd name="T10" fmla="*/ 24 w 43"/>
              <a:gd name="T11" fmla="*/ 2 h 13"/>
              <a:gd name="T12" fmla="*/ 15 w 43"/>
              <a:gd name="T13" fmla="*/ 2 h 13"/>
              <a:gd name="T14" fmla="*/ 11 w 43"/>
              <a:gd name="T15" fmla="*/ 2 h 13"/>
              <a:gd name="T16" fmla="*/ 4 w 43"/>
              <a:gd name="T17" fmla="*/ 0 h 13"/>
              <a:gd name="T18" fmla="*/ 0 w 43"/>
              <a:gd name="T19" fmla="*/ 13 h 13"/>
              <a:gd name="T20" fmla="*/ 0 w 43"/>
              <a:gd name="T21" fmla="*/ 13 h 13"/>
              <a:gd name="T22" fmla="*/ 0 w 43"/>
              <a:gd name="T23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" h="13">
                <a:moveTo>
                  <a:pt x="0" y="13"/>
                </a:moveTo>
                <a:lnTo>
                  <a:pt x="11" y="13"/>
                </a:lnTo>
                <a:lnTo>
                  <a:pt x="24" y="8"/>
                </a:lnTo>
                <a:lnTo>
                  <a:pt x="38" y="13"/>
                </a:lnTo>
                <a:lnTo>
                  <a:pt x="43" y="6"/>
                </a:lnTo>
                <a:lnTo>
                  <a:pt x="24" y="2"/>
                </a:lnTo>
                <a:lnTo>
                  <a:pt x="15" y="2"/>
                </a:lnTo>
                <a:lnTo>
                  <a:pt x="11" y="2"/>
                </a:lnTo>
                <a:lnTo>
                  <a:pt x="4" y="0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07" name="Freeform 206">
            <a:extLst>
              <a:ext uri="{FF2B5EF4-FFF2-40B4-BE49-F238E27FC236}">
                <a16:creationId xmlns:a16="http://schemas.microsoft.com/office/drawing/2014/main" id="{2B5EA67E-2D2F-E94B-AE56-5FEB68DBFFCC}"/>
              </a:ext>
            </a:extLst>
          </p:cNvPr>
          <p:cNvSpPr>
            <a:spLocks/>
          </p:cNvSpPr>
          <p:nvPr userDrawn="1"/>
        </p:nvSpPr>
        <p:spPr bwMode="auto">
          <a:xfrm>
            <a:off x="1369271" y="3909304"/>
            <a:ext cx="110076" cy="114313"/>
          </a:xfrm>
          <a:custGeom>
            <a:avLst/>
            <a:gdLst>
              <a:gd name="T0" fmla="*/ 0 w 59"/>
              <a:gd name="T1" fmla="*/ 28 h 72"/>
              <a:gd name="T2" fmla="*/ 0 w 59"/>
              <a:gd name="T3" fmla="*/ 28 h 72"/>
              <a:gd name="T4" fmla="*/ 8 w 59"/>
              <a:gd name="T5" fmla="*/ 40 h 72"/>
              <a:gd name="T6" fmla="*/ 16 w 59"/>
              <a:gd name="T7" fmla="*/ 47 h 72"/>
              <a:gd name="T8" fmla="*/ 17 w 59"/>
              <a:gd name="T9" fmla="*/ 49 h 72"/>
              <a:gd name="T10" fmla="*/ 19 w 59"/>
              <a:gd name="T11" fmla="*/ 51 h 72"/>
              <a:gd name="T12" fmla="*/ 19 w 59"/>
              <a:gd name="T13" fmla="*/ 51 h 72"/>
              <a:gd name="T14" fmla="*/ 23 w 59"/>
              <a:gd name="T15" fmla="*/ 51 h 72"/>
              <a:gd name="T16" fmla="*/ 31 w 59"/>
              <a:gd name="T17" fmla="*/ 55 h 72"/>
              <a:gd name="T18" fmla="*/ 38 w 59"/>
              <a:gd name="T19" fmla="*/ 61 h 72"/>
              <a:gd name="T20" fmla="*/ 50 w 59"/>
              <a:gd name="T21" fmla="*/ 68 h 72"/>
              <a:gd name="T22" fmla="*/ 57 w 59"/>
              <a:gd name="T23" fmla="*/ 72 h 72"/>
              <a:gd name="T24" fmla="*/ 57 w 59"/>
              <a:gd name="T25" fmla="*/ 68 h 72"/>
              <a:gd name="T26" fmla="*/ 57 w 59"/>
              <a:gd name="T27" fmla="*/ 59 h 72"/>
              <a:gd name="T28" fmla="*/ 59 w 59"/>
              <a:gd name="T29" fmla="*/ 47 h 72"/>
              <a:gd name="T30" fmla="*/ 42 w 59"/>
              <a:gd name="T31" fmla="*/ 34 h 72"/>
              <a:gd name="T32" fmla="*/ 48 w 59"/>
              <a:gd name="T33" fmla="*/ 27 h 72"/>
              <a:gd name="T34" fmla="*/ 40 w 59"/>
              <a:gd name="T35" fmla="*/ 19 h 72"/>
              <a:gd name="T36" fmla="*/ 34 w 59"/>
              <a:gd name="T37" fmla="*/ 25 h 72"/>
              <a:gd name="T38" fmla="*/ 34 w 59"/>
              <a:gd name="T39" fmla="*/ 25 h 72"/>
              <a:gd name="T40" fmla="*/ 29 w 59"/>
              <a:gd name="T41" fmla="*/ 17 h 72"/>
              <a:gd name="T42" fmla="*/ 29 w 59"/>
              <a:gd name="T43" fmla="*/ 6 h 72"/>
              <a:gd name="T44" fmla="*/ 17 w 59"/>
              <a:gd name="T45" fmla="*/ 0 h 72"/>
              <a:gd name="T46" fmla="*/ 14 w 59"/>
              <a:gd name="T47" fmla="*/ 6 h 72"/>
              <a:gd name="T48" fmla="*/ 14 w 59"/>
              <a:gd name="T49" fmla="*/ 15 h 72"/>
              <a:gd name="T50" fmla="*/ 0 w 59"/>
              <a:gd name="T51" fmla="*/ 28 h 72"/>
              <a:gd name="T52" fmla="*/ 0 w 59"/>
              <a:gd name="T53" fmla="*/ 28 h 72"/>
              <a:gd name="T54" fmla="*/ 0 w 59"/>
              <a:gd name="T55" fmla="*/ 2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9" h="72">
                <a:moveTo>
                  <a:pt x="0" y="28"/>
                </a:moveTo>
                <a:lnTo>
                  <a:pt x="0" y="28"/>
                </a:lnTo>
                <a:lnTo>
                  <a:pt x="8" y="40"/>
                </a:lnTo>
                <a:lnTo>
                  <a:pt x="16" y="47"/>
                </a:lnTo>
                <a:lnTo>
                  <a:pt x="17" y="49"/>
                </a:lnTo>
                <a:lnTo>
                  <a:pt x="19" y="51"/>
                </a:lnTo>
                <a:lnTo>
                  <a:pt x="19" y="51"/>
                </a:lnTo>
                <a:lnTo>
                  <a:pt x="23" y="51"/>
                </a:lnTo>
                <a:lnTo>
                  <a:pt x="31" y="55"/>
                </a:lnTo>
                <a:lnTo>
                  <a:pt x="38" y="61"/>
                </a:lnTo>
                <a:lnTo>
                  <a:pt x="50" y="68"/>
                </a:lnTo>
                <a:lnTo>
                  <a:pt x="57" y="72"/>
                </a:lnTo>
                <a:lnTo>
                  <a:pt x="57" y="68"/>
                </a:lnTo>
                <a:lnTo>
                  <a:pt x="57" y="59"/>
                </a:lnTo>
                <a:lnTo>
                  <a:pt x="59" y="47"/>
                </a:lnTo>
                <a:lnTo>
                  <a:pt x="42" y="34"/>
                </a:lnTo>
                <a:lnTo>
                  <a:pt x="48" y="27"/>
                </a:lnTo>
                <a:lnTo>
                  <a:pt x="40" y="19"/>
                </a:lnTo>
                <a:lnTo>
                  <a:pt x="34" y="25"/>
                </a:lnTo>
                <a:lnTo>
                  <a:pt x="34" y="25"/>
                </a:lnTo>
                <a:lnTo>
                  <a:pt x="29" y="17"/>
                </a:lnTo>
                <a:lnTo>
                  <a:pt x="29" y="6"/>
                </a:lnTo>
                <a:lnTo>
                  <a:pt x="17" y="0"/>
                </a:lnTo>
                <a:lnTo>
                  <a:pt x="14" y="6"/>
                </a:lnTo>
                <a:lnTo>
                  <a:pt x="14" y="15"/>
                </a:lnTo>
                <a:lnTo>
                  <a:pt x="0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08" name="Freeform 207">
            <a:extLst>
              <a:ext uri="{FF2B5EF4-FFF2-40B4-BE49-F238E27FC236}">
                <a16:creationId xmlns:a16="http://schemas.microsoft.com/office/drawing/2014/main" id="{2C51EA87-BF8C-184B-A2B4-3F827A9BF383}"/>
              </a:ext>
            </a:extLst>
          </p:cNvPr>
          <p:cNvSpPr>
            <a:spLocks/>
          </p:cNvSpPr>
          <p:nvPr userDrawn="1"/>
        </p:nvSpPr>
        <p:spPr bwMode="auto">
          <a:xfrm>
            <a:off x="1369271" y="3909304"/>
            <a:ext cx="110076" cy="114313"/>
          </a:xfrm>
          <a:custGeom>
            <a:avLst/>
            <a:gdLst>
              <a:gd name="T0" fmla="*/ 0 w 59"/>
              <a:gd name="T1" fmla="*/ 28 h 72"/>
              <a:gd name="T2" fmla="*/ 0 w 59"/>
              <a:gd name="T3" fmla="*/ 28 h 72"/>
              <a:gd name="T4" fmla="*/ 8 w 59"/>
              <a:gd name="T5" fmla="*/ 40 h 72"/>
              <a:gd name="T6" fmla="*/ 16 w 59"/>
              <a:gd name="T7" fmla="*/ 47 h 72"/>
              <a:gd name="T8" fmla="*/ 17 w 59"/>
              <a:gd name="T9" fmla="*/ 49 h 72"/>
              <a:gd name="T10" fmla="*/ 19 w 59"/>
              <a:gd name="T11" fmla="*/ 51 h 72"/>
              <a:gd name="T12" fmla="*/ 19 w 59"/>
              <a:gd name="T13" fmla="*/ 51 h 72"/>
              <a:gd name="T14" fmla="*/ 23 w 59"/>
              <a:gd name="T15" fmla="*/ 51 h 72"/>
              <a:gd name="T16" fmla="*/ 31 w 59"/>
              <a:gd name="T17" fmla="*/ 55 h 72"/>
              <a:gd name="T18" fmla="*/ 38 w 59"/>
              <a:gd name="T19" fmla="*/ 61 h 72"/>
              <a:gd name="T20" fmla="*/ 50 w 59"/>
              <a:gd name="T21" fmla="*/ 68 h 72"/>
              <a:gd name="T22" fmla="*/ 57 w 59"/>
              <a:gd name="T23" fmla="*/ 72 h 72"/>
              <a:gd name="T24" fmla="*/ 57 w 59"/>
              <a:gd name="T25" fmla="*/ 68 h 72"/>
              <a:gd name="T26" fmla="*/ 57 w 59"/>
              <a:gd name="T27" fmla="*/ 59 h 72"/>
              <a:gd name="T28" fmla="*/ 59 w 59"/>
              <a:gd name="T29" fmla="*/ 47 h 72"/>
              <a:gd name="T30" fmla="*/ 42 w 59"/>
              <a:gd name="T31" fmla="*/ 34 h 72"/>
              <a:gd name="T32" fmla="*/ 48 w 59"/>
              <a:gd name="T33" fmla="*/ 27 h 72"/>
              <a:gd name="T34" fmla="*/ 40 w 59"/>
              <a:gd name="T35" fmla="*/ 19 h 72"/>
              <a:gd name="T36" fmla="*/ 34 w 59"/>
              <a:gd name="T37" fmla="*/ 25 h 72"/>
              <a:gd name="T38" fmla="*/ 34 w 59"/>
              <a:gd name="T39" fmla="*/ 25 h 72"/>
              <a:gd name="T40" fmla="*/ 29 w 59"/>
              <a:gd name="T41" fmla="*/ 17 h 72"/>
              <a:gd name="T42" fmla="*/ 29 w 59"/>
              <a:gd name="T43" fmla="*/ 6 h 72"/>
              <a:gd name="T44" fmla="*/ 17 w 59"/>
              <a:gd name="T45" fmla="*/ 0 h 72"/>
              <a:gd name="T46" fmla="*/ 14 w 59"/>
              <a:gd name="T47" fmla="*/ 6 h 72"/>
              <a:gd name="T48" fmla="*/ 14 w 59"/>
              <a:gd name="T49" fmla="*/ 15 h 72"/>
              <a:gd name="T50" fmla="*/ 0 w 59"/>
              <a:gd name="T51" fmla="*/ 28 h 72"/>
              <a:gd name="T52" fmla="*/ 0 w 59"/>
              <a:gd name="T53" fmla="*/ 28 h 72"/>
              <a:gd name="T54" fmla="*/ 0 w 59"/>
              <a:gd name="T55" fmla="*/ 2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9" h="72">
                <a:moveTo>
                  <a:pt x="0" y="28"/>
                </a:moveTo>
                <a:lnTo>
                  <a:pt x="0" y="28"/>
                </a:lnTo>
                <a:lnTo>
                  <a:pt x="8" y="40"/>
                </a:lnTo>
                <a:lnTo>
                  <a:pt x="16" y="47"/>
                </a:lnTo>
                <a:lnTo>
                  <a:pt x="17" y="49"/>
                </a:lnTo>
                <a:lnTo>
                  <a:pt x="19" y="51"/>
                </a:lnTo>
                <a:lnTo>
                  <a:pt x="19" y="51"/>
                </a:lnTo>
                <a:lnTo>
                  <a:pt x="23" y="51"/>
                </a:lnTo>
                <a:lnTo>
                  <a:pt x="31" y="55"/>
                </a:lnTo>
                <a:lnTo>
                  <a:pt x="38" y="61"/>
                </a:lnTo>
                <a:lnTo>
                  <a:pt x="50" y="68"/>
                </a:lnTo>
                <a:lnTo>
                  <a:pt x="57" y="72"/>
                </a:lnTo>
                <a:lnTo>
                  <a:pt x="57" y="68"/>
                </a:lnTo>
                <a:lnTo>
                  <a:pt x="57" y="59"/>
                </a:lnTo>
                <a:lnTo>
                  <a:pt x="59" y="47"/>
                </a:lnTo>
                <a:lnTo>
                  <a:pt x="42" y="34"/>
                </a:lnTo>
                <a:lnTo>
                  <a:pt x="48" y="27"/>
                </a:lnTo>
                <a:lnTo>
                  <a:pt x="40" y="19"/>
                </a:lnTo>
                <a:lnTo>
                  <a:pt x="34" y="25"/>
                </a:lnTo>
                <a:lnTo>
                  <a:pt x="34" y="25"/>
                </a:lnTo>
                <a:lnTo>
                  <a:pt x="29" y="17"/>
                </a:lnTo>
                <a:lnTo>
                  <a:pt x="29" y="6"/>
                </a:lnTo>
                <a:lnTo>
                  <a:pt x="17" y="0"/>
                </a:lnTo>
                <a:lnTo>
                  <a:pt x="14" y="6"/>
                </a:lnTo>
                <a:lnTo>
                  <a:pt x="14" y="15"/>
                </a:lnTo>
                <a:lnTo>
                  <a:pt x="0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09" name="Freeform 208">
            <a:extLst>
              <a:ext uri="{FF2B5EF4-FFF2-40B4-BE49-F238E27FC236}">
                <a16:creationId xmlns:a16="http://schemas.microsoft.com/office/drawing/2014/main" id="{6A6DF73D-2101-1B42-A844-7D3023EECA27}"/>
              </a:ext>
            </a:extLst>
          </p:cNvPr>
          <p:cNvSpPr>
            <a:spLocks/>
          </p:cNvSpPr>
          <p:nvPr userDrawn="1"/>
        </p:nvSpPr>
        <p:spPr bwMode="auto">
          <a:xfrm>
            <a:off x="1274119" y="3804512"/>
            <a:ext cx="197764" cy="147655"/>
          </a:xfrm>
          <a:custGeom>
            <a:avLst/>
            <a:gdLst>
              <a:gd name="T0" fmla="*/ 27 w 106"/>
              <a:gd name="T1" fmla="*/ 58 h 93"/>
              <a:gd name="T2" fmla="*/ 27 w 106"/>
              <a:gd name="T3" fmla="*/ 58 h 93"/>
              <a:gd name="T4" fmla="*/ 12 w 106"/>
              <a:gd name="T5" fmla="*/ 43 h 93"/>
              <a:gd name="T6" fmla="*/ 4 w 106"/>
              <a:gd name="T7" fmla="*/ 34 h 93"/>
              <a:gd name="T8" fmla="*/ 0 w 106"/>
              <a:gd name="T9" fmla="*/ 28 h 93"/>
              <a:gd name="T10" fmla="*/ 0 w 106"/>
              <a:gd name="T11" fmla="*/ 28 h 93"/>
              <a:gd name="T12" fmla="*/ 0 w 106"/>
              <a:gd name="T13" fmla="*/ 26 h 93"/>
              <a:gd name="T14" fmla="*/ 2 w 106"/>
              <a:gd name="T15" fmla="*/ 23 h 93"/>
              <a:gd name="T16" fmla="*/ 6 w 106"/>
              <a:gd name="T17" fmla="*/ 19 h 93"/>
              <a:gd name="T18" fmla="*/ 8 w 106"/>
              <a:gd name="T19" fmla="*/ 17 h 93"/>
              <a:gd name="T20" fmla="*/ 8 w 106"/>
              <a:gd name="T21" fmla="*/ 17 h 93"/>
              <a:gd name="T22" fmla="*/ 15 w 106"/>
              <a:gd name="T23" fmla="*/ 17 h 93"/>
              <a:gd name="T24" fmla="*/ 15 w 106"/>
              <a:gd name="T25" fmla="*/ 9 h 93"/>
              <a:gd name="T26" fmla="*/ 19 w 106"/>
              <a:gd name="T27" fmla="*/ 2 h 93"/>
              <a:gd name="T28" fmla="*/ 50 w 106"/>
              <a:gd name="T29" fmla="*/ 7 h 93"/>
              <a:gd name="T30" fmla="*/ 50 w 106"/>
              <a:gd name="T31" fmla="*/ 9 h 93"/>
              <a:gd name="T32" fmla="*/ 74 w 106"/>
              <a:gd name="T33" fmla="*/ 9 h 93"/>
              <a:gd name="T34" fmla="*/ 84 w 106"/>
              <a:gd name="T35" fmla="*/ 0 h 93"/>
              <a:gd name="T36" fmla="*/ 101 w 106"/>
              <a:gd name="T37" fmla="*/ 38 h 93"/>
              <a:gd name="T38" fmla="*/ 101 w 106"/>
              <a:gd name="T39" fmla="*/ 51 h 93"/>
              <a:gd name="T40" fmla="*/ 104 w 106"/>
              <a:gd name="T41" fmla="*/ 58 h 93"/>
              <a:gd name="T42" fmla="*/ 106 w 106"/>
              <a:gd name="T43" fmla="*/ 70 h 93"/>
              <a:gd name="T44" fmla="*/ 99 w 106"/>
              <a:gd name="T45" fmla="*/ 70 h 93"/>
              <a:gd name="T46" fmla="*/ 101 w 106"/>
              <a:gd name="T47" fmla="*/ 83 h 93"/>
              <a:gd name="T48" fmla="*/ 93 w 106"/>
              <a:gd name="T49" fmla="*/ 87 h 93"/>
              <a:gd name="T50" fmla="*/ 89 w 106"/>
              <a:gd name="T51" fmla="*/ 85 h 93"/>
              <a:gd name="T52" fmla="*/ 85 w 106"/>
              <a:gd name="T53" fmla="*/ 93 h 93"/>
              <a:gd name="T54" fmla="*/ 80 w 106"/>
              <a:gd name="T55" fmla="*/ 83 h 93"/>
              <a:gd name="T56" fmla="*/ 80 w 106"/>
              <a:gd name="T57" fmla="*/ 72 h 93"/>
              <a:gd name="T58" fmla="*/ 68 w 106"/>
              <a:gd name="T59" fmla="*/ 66 h 93"/>
              <a:gd name="T60" fmla="*/ 65 w 106"/>
              <a:gd name="T61" fmla="*/ 72 h 93"/>
              <a:gd name="T62" fmla="*/ 63 w 106"/>
              <a:gd name="T63" fmla="*/ 60 h 93"/>
              <a:gd name="T64" fmla="*/ 55 w 106"/>
              <a:gd name="T65" fmla="*/ 45 h 93"/>
              <a:gd name="T66" fmla="*/ 40 w 106"/>
              <a:gd name="T67" fmla="*/ 45 h 93"/>
              <a:gd name="T68" fmla="*/ 27 w 106"/>
              <a:gd name="T69" fmla="*/ 58 h 93"/>
              <a:gd name="T70" fmla="*/ 27 w 106"/>
              <a:gd name="T71" fmla="*/ 58 h 93"/>
              <a:gd name="T72" fmla="*/ 27 w 106"/>
              <a:gd name="T73" fmla="*/ 58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93">
                <a:moveTo>
                  <a:pt x="27" y="58"/>
                </a:moveTo>
                <a:lnTo>
                  <a:pt x="27" y="58"/>
                </a:lnTo>
                <a:lnTo>
                  <a:pt x="12" y="43"/>
                </a:lnTo>
                <a:lnTo>
                  <a:pt x="4" y="34"/>
                </a:lnTo>
                <a:lnTo>
                  <a:pt x="0" y="28"/>
                </a:lnTo>
                <a:lnTo>
                  <a:pt x="0" y="28"/>
                </a:lnTo>
                <a:lnTo>
                  <a:pt x="0" y="26"/>
                </a:ln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8" y="17"/>
                </a:lnTo>
                <a:lnTo>
                  <a:pt x="15" y="17"/>
                </a:lnTo>
                <a:lnTo>
                  <a:pt x="15" y="9"/>
                </a:lnTo>
                <a:lnTo>
                  <a:pt x="19" y="2"/>
                </a:lnTo>
                <a:lnTo>
                  <a:pt x="50" y="7"/>
                </a:lnTo>
                <a:lnTo>
                  <a:pt x="50" y="9"/>
                </a:lnTo>
                <a:lnTo>
                  <a:pt x="74" y="9"/>
                </a:lnTo>
                <a:lnTo>
                  <a:pt x="84" y="0"/>
                </a:lnTo>
                <a:lnTo>
                  <a:pt x="101" y="38"/>
                </a:lnTo>
                <a:lnTo>
                  <a:pt x="101" y="51"/>
                </a:lnTo>
                <a:lnTo>
                  <a:pt x="104" y="58"/>
                </a:lnTo>
                <a:lnTo>
                  <a:pt x="106" y="70"/>
                </a:lnTo>
                <a:lnTo>
                  <a:pt x="99" y="70"/>
                </a:lnTo>
                <a:lnTo>
                  <a:pt x="101" y="83"/>
                </a:lnTo>
                <a:lnTo>
                  <a:pt x="93" y="87"/>
                </a:lnTo>
                <a:lnTo>
                  <a:pt x="89" y="85"/>
                </a:lnTo>
                <a:lnTo>
                  <a:pt x="85" y="93"/>
                </a:lnTo>
                <a:lnTo>
                  <a:pt x="80" y="83"/>
                </a:lnTo>
                <a:lnTo>
                  <a:pt x="80" y="72"/>
                </a:lnTo>
                <a:lnTo>
                  <a:pt x="68" y="66"/>
                </a:lnTo>
                <a:lnTo>
                  <a:pt x="65" y="72"/>
                </a:lnTo>
                <a:lnTo>
                  <a:pt x="63" y="60"/>
                </a:lnTo>
                <a:lnTo>
                  <a:pt x="55" y="45"/>
                </a:lnTo>
                <a:lnTo>
                  <a:pt x="40" y="45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10" name="Freeform 209">
            <a:extLst>
              <a:ext uri="{FF2B5EF4-FFF2-40B4-BE49-F238E27FC236}">
                <a16:creationId xmlns:a16="http://schemas.microsoft.com/office/drawing/2014/main" id="{C45FE70E-A85E-0B45-9930-838E28682D13}"/>
              </a:ext>
            </a:extLst>
          </p:cNvPr>
          <p:cNvSpPr>
            <a:spLocks/>
          </p:cNvSpPr>
          <p:nvPr userDrawn="1"/>
        </p:nvSpPr>
        <p:spPr bwMode="auto">
          <a:xfrm>
            <a:off x="1274119" y="3804512"/>
            <a:ext cx="197764" cy="147655"/>
          </a:xfrm>
          <a:custGeom>
            <a:avLst/>
            <a:gdLst>
              <a:gd name="T0" fmla="*/ 27 w 106"/>
              <a:gd name="T1" fmla="*/ 58 h 93"/>
              <a:gd name="T2" fmla="*/ 27 w 106"/>
              <a:gd name="T3" fmla="*/ 58 h 93"/>
              <a:gd name="T4" fmla="*/ 12 w 106"/>
              <a:gd name="T5" fmla="*/ 43 h 93"/>
              <a:gd name="T6" fmla="*/ 4 w 106"/>
              <a:gd name="T7" fmla="*/ 34 h 93"/>
              <a:gd name="T8" fmla="*/ 0 w 106"/>
              <a:gd name="T9" fmla="*/ 28 h 93"/>
              <a:gd name="T10" fmla="*/ 0 w 106"/>
              <a:gd name="T11" fmla="*/ 28 h 93"/>
              <a:gd name="T12" fmla="*/ 0 w 106"/>
              <a:gd name="T13" fmla="*/ 26 h 93"/>
              <a:gd name="T14" fmla="*/ 2 w 106"/>
              <a:gd name="T15" fmla="*/ 23 h 93"/>
              <a:gd name="T16" fmla="*/ 6 w 106"/>
              <a:gd name="T17" fmla="*/ 19 h 93"/>
              <a:gd name="T18" fmla="*/ 8 w 106"/>
              <a:gd name="T19" fmla="*/ 17 h 93"/>
              <a:gd name="T20" fmla="*/ 8 w 106"/>
              <a:gd name="T21" fmla="*/ 17 h 93"/>
              <a:gd name="T22" fmla="*/ 15 w 106"/>
              <a:gd name="T23" fmla="*/ 17 h 93"/>
              <a:gd name="T24" fmla="*/ 15 w 106"/>
              <a:gd name="T25" fmla="*/ 9 h 93"/>
              <a:gd name="T26" fmla="*/ 19 w 106"/>
              <a:gd name="T27" fmla="*/ 2 h 93"/>
              <a:gd name="T28" fmla="*/ 50 w 106"/>
              <a:gd name="T29" fmla="*/ 7 h 93"/>
              <a:gd name="T30" fmla="*/ 50 w 106"/>
              <a:gd name="T31" fmla="*/ 9 h 93"/>
              <a:gd name="T32" fmla="*/ 74 w 106"/>
              <a:gd name="T33" fmla="*/ 9 h 93"/>
              <a:gd name="T34" fmla="*/ 84 w 106"/>
              <a:gd name="T35" fmla="*/ 0 h 93"/>
              <a:gd name="T36" fmla="*/ 101 w 106"/>
              <a:gd name="T37" fmla="*/ 38 h 93"/>
              <a:gd name="T38" fmla="*/ 101 w 106"/>
              <a:gd name="T39" fmla="*/ 51 h 93"/>
              <a:gd name="T40" fmla="*/ 104 w 106"/>
              <a:gd name="T41" fmla="*/ 58 h 93"/>
              <a:gd name="T42" fmla="*/ 106 w 106"/>
              <a:gd name="T43" fmla="*/ 70 h 93"/>
              <a:gd name="T44" fmla="*/ 99 w 106"/>
              <a:gd name="T45" fmla="*/ 70 h 93"/>
              <a:gd name="T46" fmla="*/ 101 w 106"/>
              <a:gd name="T47" fmla="*/ 83 h 93"/>
              <a:gd name="T48" fmla="*/ 93 w 106"/>
              <a:gd name="T49" fmla="*/ 87 h 93"/>
              <a:gd name="T50" fmla="*/ 89 w 106"/>
              <a:gd name="T51" fmla="*/ 85 h 93"/>
              <a:gd name="T52" fmla="*/ 85 w 106"/>
              <a:gd name="T53" fmla="*/ 93 h 93"/>
              <a:gd name="T54" fmla="*/ 80 w 106"/>
              <a:gd name="T55" fmla="*/ 83 h 93"/>
              <a:gd name="T56" fmla="*/ 80 w 106"/>
              <a:gd name="T57" fmla="*/ 72 h 93"/>
              <a:gd name="T58" fmla="*/ 68 w 106"/>
              <a:gd name="T59" fmla="*/ 66 h 93"/>
              <a:gd name="T60" fmla="*/ 65 w 106"/>
              <a:gd name="T61" fmla="*/ 72 h 93"/>
              <a:gd name="T62" fmla="*/ 63 w 106"/>
              <a:gd name="T63" fmla="*/ 60 h 93"/>
              <a:gd name="T64" fmla="*/ 55 w 106"/>
              <a:gd name="T65" fmla="*/ 45 h 93"/>
              <a:gd name="T66" fmla="*/ 40 w 106"/>
              <a:gd name="T67" fmla="*/ 45 h 93"/>
              <a:gd name="T68" fmla="*/ 27 w 106"/>
              <a:gd name="T69" fmla="*/ 58 h 93"/>
              <a:gd name="T70" fmla="*/ 27 w 106"/>
              <a:gd name="T71" fmla="*/ 58 h 93"/>
              <a:gd name="T72" fmla="*/ 27 w 106"/>
              <a:gd name="T73" fmla="*/ 58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6" h="93">
                <a:moveTo>
                  <a:pt x="27" y="58"/>
                </a:moveTo>
                <a:lnTo>
                  <a:pt x="27" y="58"/>
                </a:lnTo>
                <a:lnTo>
                  <a:pt x="12" y="43"/>
                </a:lnTo>
                <a:lnTo>
                  <a:pt x="4" y="34"/>
                </a:lnTo>
                <a:lnTo>
                  <a:pt x="0" y="28"/>
                </a:lnTo>
                <a:lnTo>
                  <a:pt x="0" y="28"/>
                </a:lnTo>
                <a:lnTo>
                  <a:pt x="0" y="26"/>
                </a:lnTo>
                <a:lnTo>
                  <a:pt x="2" y="23"/>
                </a:lnTo>
                <a:lnTo>
                  <a:pt x="6" y="19"/>
                </a:lnTo>
                <a:lnTo>
                  <a:pt x="8" y="17"/>
                </a:lnTo>
                <a:lnTo>
                  <a:pt x="8" y="17"/>
                </a:lnTo>
                <a:lnTo>
                  <a:pt x="15" y="17"/>
                </a:lnTo>
                <a:lnTo>
                  <a:pt x="15" y="9"/>
                </a:lnTo>
                <a:lnTo>
                  <a:pt x="19" y="2"/>
                </a:lnTo>
                <a:lnTo>
                  <a:pt x="50" y="7"/>
                </a:lnTo>
                <a:lnTo>
                  <a:pt x="50" y="9"/>
                </a:lnTo>
                <a:lnTo>
                  <a:pt x="74" y="9"/>
                </a:lnTo>
                <a:lnTo>
                  <a:pt x="84" y="0"/>
                </a:lnTo>
                <a:lnTo>
                  <a:pt x="101" y="38"/>
                </a:lnTo>
                <a:lnTo>
                  <a:pt x="101" y="51"/>
                </a:lnTo>
                <a:lnTo>
                  <a:pt x="104" y="58"/>
                </a:lnTo>
                <a:lnTo>
                  <a:pt x="106" y="70"/>
                </a:lnTo>
                <a:lnTo>
                  <a:pt x="99" y="70"/>
                </a:lnTo>
                <a:lnTo>
                  <a:pt x="101" y="83"/>
                </a:lnTo>
                <a:lnTo>
                  <a:pt x="93" y="87"/>
                </a:lnTo>
                <a:lnTo>
                  <a:pt x="89" y="85"/>
                </a:lnTo>
                <a:lnTo>
                  <a:pt x="85" y="93"/>
                </a:lnTo>
                <a:lnTo>
                  <a:pt x="80" y="83"/>
                </a:lnTo>
                <a:lnTo>
                  <a:pt x="80" y="72"/>
                </a:lnTo>
                <a:lnTo>
                  <a:pt x="68" y="66"/>
                </a:lnTo>
                <a:lnTo>
                  <a:pt x="65" y="72"/>
                </a:lnTo>
                <a:lnTo>
                  <a:pt x="63" y="60"/>
                </a:lnTo>
                <a:lnTo>
                  <a:pt x="55" y="45"/>
                </a:lnTo>
                <a:lnTo>
                  <a:pt x="40" y="45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11" name="Freeform 210">
            <a:extLst>
              <a:ext uri="{FF2B5EF4-FFF2-40B4-BE49-F238E27FC236}">
                <a16:creationId xmlns:a16="http://schemas.microsoft.com/office/drawing/2014/main" id="{40B6277A-3824-4840-8014-08DB09A5977D}"/>
              </a:ext>
            </a:extLst>
          </p:cNvPr>
          <p:cNvSpPr>
            <a:spLocks/>
          </p:cNvSpPr>
          <p:nvPr userDrawn="1"/>
        </p:nvSpPr>
        <p:spPr bwMode="auto">
          <a:xfrm>
            <a:off x="1324492" y="3875957"/>
            <a:ext cx="70896" cy="77797"/>
          </a:xfrm>
          <a:custGeom>
            <a:avLst/>
            <a:gdLst>
              <a:gd name="T0" fmla="*/ 0 w 38"/>
              <a:gd name="T1" fmla="*/ 13 h 49"/>
              <a:gd name="T2" fmla="*/ 13 w 38"/>
              <a:gd name="T3" fmla="*/ 0 h 49"/>
              <a:gd name="T4" fmla="*/ 28 w 38"/>
              <a:gd name="T5" fmla="*/ 0 h 49"/>
              <a:gd name="T6" fmla="*/ 36 w 38"/>
              <a:gd name="T7" fmla="*/ 15 h 49"/>
              <a:gd name="T8" fmla="*/ 38 w 38"/>
              <a:gd name="T9" fmla="*/ 27 h 49"/>
              <a:gd name="T10" fmla="*/ 38 w 38"/>
              <a:gd name="T11" fmla="*/ 36 h 49"/>
              <a:gd name="T12" fmla="*/ 24 w 38"/>
              <a:gd name="T13" fmla="*/ 49 h 49"/>
              <a:gd name="T14" fmla="*/ 24 w 38"/>
              <a:gd name="T15" fmla="*/ 49 h 49"/>
              <a:gd name="T16" fmla="*/ 17 w 38"/>
              <a:gd name="T17" fmla="*/ 48 h 49"/>
              <a:gd name="T18" fmla="*/ 13 w 38"/>
              <a:gd name="T19" fmla="*/ 46 h 49"/>
              <a:gd name="T20" fmla="*/ 11 w 38"/>
              <a:gd name="T21" fmla="*/ 44 h 49"/>
              <a:gd name="T22" fmla="*/ 9 w 38"/>
              <a:gd name="T23" fmla="*/ 42 h 49"/>
              <a:gd name="T24" fmla="*/ 9 w 38"/>
              <a:gd name="T25" fmla="*/ 42 h 49"/>
              <a:gd name="T26" fmla="*/ 7 w 38"/>
              <a:gd name="T27" fmla="*/ 38 h 49"/>
              <a:gd name="T28" fmla="*/ 6 w 38"/>
              <a:gd name="T29" fmla="*/ 32 h 49"/>
              <a:gd name="T30" fmla="*/ 0 w 38"/>
              <a:gd name="T31" fmla="*/ 25 h 49"/>
              <a:gd name="T32" fmla="*/ 0 w 38"/>
              <a:gd name="T33" fmla="*/ 13 h 49"/>
              <a:gd name="T34" fmla="*/ 0 w 38"/>
              <a:gd name="T35" fmla="*/ 13 h 49"/>
              <a:gd name="T36" fmla="*/ 0 w 38"/>
              <a:gd name="T37" fmla="*/ 13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8" h="49">
                <a:moveTo>
                  <a:pt x="0" y="13"/>
                </a:moveTo>
                <a:lnTo>
                  <a:pt x="13" y="0"/>
                </a:lnTo>
                <a:lnTo>
                  <a:pt x="28" y="0"/>
                </a:lnTo>
                <a:lnTo>
                  <a:pt x="36" y="15"/>
                </a:lnTo>
                <a:lnTo>
                  <a:pt x="38" y="27"/>
                </a:lnTo>
                <a:lnTo>
                  <a:pt x="38" y="36"/>
                </a:lnTo>
                <a:lnTo>
                  <a:pt x="24" y="49"/>
                </a:lnTo>
                <a:lnTo>
                  <a:pt x="24" y="49"/>
                </a:lnTo>
                <a:lnTo>
                  <a:pt x="17" y="48"/>
                </a:lnTo>
                <a:lnTo>
                  <a:pt x="13" y="46"/>
                </a:lnTo>
                <a:lnTo>
                  <a:pt x="11" y="44"/>
                </a:lnTo>
                <a:lnTo>
                  <a:pt x="9" y="42"/>
                </a:lnTo>
                <a:lnTo>
                  <a:pt x="9" y="42"/>
                </a:lnTo>
                <a:lnTo>
                  <a:pt x="7" y="38"/>
                </a:lnTo>
                <a:lnTo>
                  <a:pt x="6" y="32"/>
                </a:lnTo>
                <a:lnTo>
                  <a:pt x="0" y="25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12" name="Freeform 211">
            <a:extLst>
              <a:ext uri="{FF2B5EF4-FFF2-40B4-BE49-F238E27FC236}">
                <a16:creationId xmlns:a16="http://schemas.microsoft.com/office/drawing/2014/main" id="{6ED35540-83F2-8F4A-A76E-8746473FF02A}"/>
              </a:ext>
            </a:extLst>
          </p:cNvPr>
          <p:cNvSpPr>
            <a:spLocks/>
          </p:cNvSpPr>
          <p:nvPr userDrawn="1"/>
        </p:nvSpPr>
        <p:spPr bwMode="auto">
          <a:xfrm>
            <a:off x="1324492" y="3875957"/>
            <a:ext cx="70896" cy="77797"/>
          </a:xfrm>
          <a:custGeom>
            <a:avLst/>
            <a:gdLst>
              <a:gd name="T0" fmla="*/ 0 w 38"/>
              <a:gd name="T1" fmla="*/ 13 h 49"/>
              <a:gd name="T2" fmla="*/ 13 w 38"/>
              <a:gd name="T3" fmla="*/ 0 h 49"/>
              <a:gd name="T4" fmla="*/ 28 w 38"/>
              <a:gd name="T5" fmla="*/ 0 h 49"/>
              <a:gd name="T6" fmla="*/ 36 w 38"/>
              <a:gd name="T7" fmla="*/ 15 h 49"/>
              <a:gd name="T8" fmla="*/ 38 w 38"/>
              <a:gd name="T9" fmla="*/ 27 h 49"/>
              <a:gd name="T10" fmla="*/ 38 w 38"/>
              <a:gd name="T11" fmla="*/ 36 h 49"/>
              <a:gd name="T12" fmla="*/ 24 w 38"/>
              <a:gd name="T13" fmla="*/ 49 h 49"/>
              <a:gd name="T14" fmla="*/ 24 w 38"/>
              <a:gd name="T15" fmla="*/ 49 h 49"/>
              <a:gd name="T16" fmla="*/ 17 w 38"/>
              <a:gd name="T17" fmla="*/ 48 h 49"/>
              <a:gd name="T18" fmla="*/ 13 w 38"/>
              <a:gd name="T19" fmla="*/ 46 h 49"/>
              <a:gd name="T20" fmla="*/ 11 w 38"/>
              <a:gd name="T21" fmla="*/ 44 h 49"/>
              <a:gd name="T22" fmla="*/ 9 w 38"/>
              <a:gd name="T23" fmla="*/ 42 h 49"/>
              <a:gd name="T24" fmla="*/ 9 w 38"/>
              <a:gd name="T25" fmla="*/ 42 h 49"/>
              <a:gd name="T26" fmla="*/ 7 w 38"/>
              <a:gd name="T27" fmla="*/ 38 h 49"/>
              <a:gd name="T28" fmla="*/ 6 w 38"/>
              <a:gd name="T29" fmla="*/ 32 h 49"/>
              <a:gd name="T30" fmla="*/ 0 w 38"/>
              <a:gd name="T31" fmla="*/ 25 h 49"/>
              <a:gd name="T32" fmla="*/ 0 w 38"/>
              <a:gd name="T33" fmla="*/ 13 h 49"/>
              <a:gd name="T34" fmla="*/ 0 w 38"/>
              <a:gd name="T35" fmla="*/ 13 h 49"/>
              <a:gd name="T36" fmla="*/ 0 w 38"/>
              <a:gd name="T37" fmla="*/ 13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8" h="49">
                <a:moveTo>
                  <a:pt x="0" y="13"/>
                </a:moveTo>
                <a:lnTo>
                  <a:pt x="13" y="0"/>
                </a:lnTo>
                <a:lnTo>
                  <a:pt x="28" y="0"/>
                </a:lnTo>
                <a:lnTo>
                  <a:pt x="36" y="15"/>
                </a:lnTo>
                <a:lnTo>
                  <a:pt x="38" y="27"/>
                </a:lnTo>
                <a:lnTo>
                  <a:pt x="38" y="36"/>
                </a:lnTo>
                <a:lnTo>
                  <a:pt x="24" y="49"/>
                </a:lnTo>
                <a:lnTo>
                  <a:pt x="24" y="49"/>
                </a:lnTo>
                <a:lnTo>
                  <a:pt x="17" y="48"/>
                </a:lnTo>
                <a:lnTo>
                  <a:pt x="13" y="46"/>
                </a:lnTo>
                <a:lnTo>
                  <a:pt x="11" y="44"/>
                </a:lnTo>
                <a:lnTo>
                  <a:pt x="9" y="42"/>
                </a:lnTo>
                <a:lnTo>
                  <a:pt x="9" y="42"/>
                </a:lnTo>
                <a:lnTo>
                  <a:pt x="7" y="38"/>
                </a:lnTo>
                <a:lnTo>
                  <a:pt x="6" y="32"/>
                </a:lnTo>
                <a:lnTo>
                  <a:pt x="0" y="25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13" name="Freeform 212">
            <a:extLst>
              <a:ext uri="{FF2B5EF4-FFF2-40B4-BE49-F238E27FC236}">
                <a16:creationId xmlns:a16="http://schemas.microsoft.com/office/drawing/2014/main" id="{63283FC6-6090-F545-8CE4-B105AE2B4B47}"/>
              </a:ext>
            </a:extLst>
          </p:cNvPr>
          <p:cNvSpPr>
            <a:spLocks/>
          </p:cNvSpPr>
          <p:nvPr userDrawn="1"/>
        </p:nvSpPr>
        <p:spPr bwMode="auto">
          <a:xfrm>
            <a:off x="1233076" y="3810866"/>
            <a:ext cx="76493" cy="38105"/>
          </a:xfrm>
          <a:custGeom>
            <a:avLst/>
            <a:gdLst>
              <a:gd name="T0" fmla="*/ 5 w 41"/>
              <a:gd name="T1" fmla="*/ 2 h 24"/>
              <a:gd name="T2" fmla="*/ 11 w 41"/>
              <a:gd name="T3" fmla="*/ 0 h 24"/>
              <a:gd name="T4" fmla="*/ 17 w 41"/>
              <a:gd name="T5" fmla="*/ 0 h 24"/>
              <a:gd name="T6" fmla="*/ 17 w 41"/>
              <a:gd name="T7" fmla="*/ 0 h 24"/>
              <a:gd name="T8" fmla="*/ 41 w 41"/>
              <a:gd name="T9" fmla="*/ 0 h 24"/>
              <a:gd name="T10" fmla="*/ 37 w 41"/>
              <a:gd name="T11" fmla="*/ 7 h 24"/>
              <a:gd name="T12" fmla="*/ 37 w 41"/>
              <a:gd name="T13" fmla="*/ 15 h 24"/>
              <a:gd name="T14" fmla="*/ 28 w 41"/>
              <a:gd name="T15" fmla="*/ 17 h 24"/>
              <a:gd name="T16" fmla="*/ 22 w 41"/>
              <a:gd name="T17" fmla="*/ 24 h 24"/>
              <a:gd name="T18" fmla="*/ 13 w 41"/>
              <a:gd name="T19" fmla="*/ 17 h 24"/>
              <a:gd name="T20" fmla="*/ 3 w 41"/>
              <a:gd name="T21" fmla="*/ 7 h 24"/>
              <a:gd name="T22" fmla="*/ 0 w 41"/>
              <a:gd name="T23" fmla="*/ 2 h 24"/>
              <a:gd name="T24" fmla="*/ 5 w 41"/>
              <a:gd name="T25" fmla="*/ 2 h 24"/>
              <a:gd name="T26" fmla="*/ 5 w 41"/>
              <a:gd name="T27" fmla="*/ 2 h 24"/>
              <a:gd name="T28" fmla="*/ 5 w 41"/>
              <a:gd name="T29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24">
                <a:moveTo>
                  <a:pt x="5" y="2"/>
                </a:moveTo>
                <a:lnTo>
                  <a:pt x="11" y="0"/>
                </a:lnTo>
                <a:lnTo>
                  <a:pt x="17" y="0"/>
                </a:lnTo>
                <a:lnTo>
                  <a:pt x="17" y="0"/>
                </a:lnTo>
                <a:lnTo>
                  <a:pt x="41" y="0"/>
                </a:lnTo>
                <a:lnTo>
                  <a:pt x="37" y="7"/>
                </a:lnTo>
                <a:lnTo>
                  <a:pt x="37" y="15"/>
                </a:lnTo>
                <a:lnTo>
                  <a:pt x="28" y="17"/>
                </a:lnTo>
                <a:lnTo>
                  <a:pt x="22" y="24"/>
                </a:lnTo>
                <a:lnTo>
                  <a:pt x="13" y="17"/>
                </a:lnTo>
                <a:lnTo>
                  <a:pt x="3" y="7"/>
                </a:lnTo>
                <a:lnTo>
                  <a:pt x="0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14" name="Freeform 213">
            <a:extLst>
              <a:ext uri="{FF2B5EF4-FFF2-40B4-BE49-F238E27FC236}">
                <a16:creationId xmlns:a16="http://schemas.microsoft.com/office/drawing/2014/main" id="{E5E59746-55C1-5C4B-862C-0B90D3339900}"/>
              </a:ext>
            </a:extLst>
          </p:cNvPr>
          <p:cNvSpPr>
            <a:spLocks/>
          </p:cNvSpPr>
          <p:nvPr userDrawn="1"/>
        </p:nvSpPr>
        <p:spPr bwMode="auto">
          <a:xfrm>
            <a:off x="1233076" y="3810866"/>
            <a:ext cx="76493" cy="38105"/>
          </a:xfrm>
          <a:custGeom>
            <a:avLst/>
            <a:gdLst>
              <a:gd name="T0" fmla="*/ 5 w 41"/>
              <a:gd name="T1" fmla="*/ 2 h 24"/>
              <a:gd name="T2" fmla="*/ 11 w 41"/>
              <a:gd name="T3" fmla="*/ 0 h 24"/>
              <a:gd name="T4" fmla="*/ 17 w 41"/>
              <a:gd name="T5" fmla="*/ 0 h 24"/>
              <a:gd name="T6" fmla="*/ 17 w 41"/>
              <a:gd name="T7" fmla="*/ 0 h 24"/>
              <a:gd name="T8" fmla="*/ 41 w 41"/>
              <a:gd name="T9" fmla="*/ 0 h 24"/>
              <a:gd name="T10" fmla="*/ 37 w 41"/>
              <a:gd name="T11" fmla="*/ 7 h 24"/>
              <a:gd name="T12" fmla="*/ 37 w 41"/>
              <a:gd name="T13" fmla="*/ 15 h 24"/>
              <a:gd name="T14" fmla="*/ 28 w 41"/>
              <a:gd name="T15" fmla="*/ 17 h 24"/>
              <a:gd name="T16" fmla="*/ 22 w 41"/>
              <a:gd name="T17" fmla="*/ 24 h 24"/>
              <a:gd name="T18" fmla="*/ 13 w 41"/>
              <a:gd name="T19" fmla="*/ 17 h 24"/>
              <a:gd name="T20" fmla="*/ 3 w 41"/>
              <a:gd name="T21" fmla="*/ 7 h 24"/>
              <a:gd name="T22" fmla="*/ 0 w 41"/>
              <a:gd name="T23" fmla="*/ 2 h 24"/>
              <a:gd name="T24" fmla="*/ 5 w 41"/>
              <a:gd name="T25" fmla="*/ 2 h 24"/>
              <a:gd name="T26" fmla="*/ 5 w 41"/>
              <a:gd name="T27" fmla="*/ 2 h 24"/>
              <a:gd name="T28" fmla="*/ 5 w 41"/>
              <a:gd name="T29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24">
                <a:moveTo>
                  <a:pt x="5" y="2"/>
                </a:moveTo>
                <a:lnTo>
                  <a:pt x="11" y="0"/>
                </a:lnTo>
                <a:lnTo>
                  <a:pt x="17" y="0"/>
                </a:lnTo>
                <a:lnTo>
                  <a:pt x="17" y="0"/>
                </a:lnTo>
                <a:lnTo>
                  <a:pt x="41" y="0"/>
                </a:lnTo>
                <a:lnTo>
                  <a:pt x="37" y="7"/>
                </a:lnTo>
                <a:lnTo>
                  <a:pt x="37" y="15"/>
                </a:lnTo>
                <a:lnTo>
                  <a:pt x="28" y="17"/>
                </a:lnTo>
                <a:lnTo>
                  <a:pt x="22" y="24"/>
                </a:lnTo>
                <a:lnTo>
                  <a:pt x="13" y="17"/>
                </a:lnTo>
                <a:lnTo>
                  <a:pt x="3" y="7"/>
                </a:lnTo>
                <a:lnTo>
                  <a:pt x="0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15" name="Freeform 214">
            <a:extLst>
              <a:ext uri="{FF2B5EF4-FFF2-40B4-BE49-F238E27FC236}">
                <a16:creationId xmlns:a16="http://schemas.microsoft.com/office/drawing/2014/main" id="{E51701D0-32B1-A345-A37D-447F9409A6CA}"/>
              </a:ext>
            </a:extLst>
          </p:cNvPr>
          <p:cNvSpPr>
            <a:spLocks/>
          </p:cNvSpPr>
          <p:nvPr userDrawn="1"/>
        </p:nvSpPr>
        <p:spPr bwMode="auto">
          <a:xfrm>
            <a:off x="1585694" y="3852146"/>
            <a:ext cx="102615" cy="154007"/>
          </a:xfrm>
          <a:custGeom>
            <a:avLst/>
            <a:gdLst>
              <a:gd name="T0" fmla="*/ 7 w 55"/>
              <a:gd name="T1" fmla="*/ 95 h 97"/>
              <a:gd name="T2" fmla="*/ 7 w 55"/>
              <a:gd name="T3" fmla="*/ 89 h 97"/>
              <a:gd name="T4" fmla="*/ 4 w 55"/>
              <a:gd name="T5" fmla="*/ 80 h 97"/>
              <a:gd name="T6" fmla="*/ 0 w 55"/>
              <a:gd name="T7" fmla="*/ 66 h 97"/>
              <a:gd name="T8" fmla="*/ 5 w 55"/>
              <a:gd name="T9" fmla="*/ 49 h 97"/>
              <a:gd name="T10" fmla="*/ 11 w 55"/>
              <a:gd name="T11" fmla="*/ 42 h 97"/>
              <a:gd name="T12" fmla="*/ 5 w 55"/>
              <a:gd name="T13" fmla="*/ 25 h 97"/>
              <a:gd name="T14" fmla="*/ 5 w 55"/>
              <a:gd name="T15" fmla="*/ 0 h 97"/>
              <a:gd name="T16" fmla="*/ 43 w 55"/>
              <a:gd name="T17" fmla="*/ 0 h 97"/>
              <a:gd name="T18" fmla="*/ 49 w 55"/>
              <a:gd name="T19" fmla="*/ 6 h 97"/>
              <a:gd name="T20" fmla="*/ 53 w 55"/>
              <a:gd name="T21" fmla="*/ 10 h 97"/>
              <a:gd name="T22" fmla="*/ 55 w 55"/>
              <a:gd name="T23" fmla="*/ 76 h 97"/>
              <a:gd name="T24" fmla="*/ 55 w 55"/>
              <a:gd name="T25" fmla="*/ 83 h 97"/>
              <a:gd name="T26" fmla="*/ 43 w 55"/>
              <a:gd name="T27" fmla="*/ 87 h 97"/>
              <a:gd name="T28" fmla="*/ 30 w 55"/>
              <a:gd name="T29" fmla="*/ 93 h 97"/>
              <a:gd name="T30" fmla="*/ 26 w 55"/>
              <a:gd name="T31" fmla="*/ 97 h 97"/>
              <a:gd name="T32" fmla="*/ 21 w 55"/>
              <a:gd name="T33" fmla="*/ 97 h 97"/>
              <a:gd name="T34" fmla="*/ 21 w 55"/>
              <a:gd name="T35" fmla="*/ 97 h 97"/>
              <a:gd name="T36" fmla="*/ 17 w 55"/>
              <a:gd name="T37" fmla="*/ 97 h 97"/>
              <a:gd name="T38" fmla="*/ 17 w 55"/>
              <a:gd name="T39" fmla="*/ 97 h 97"/>
              <a:gd name="T40" fmla="*/ 13 w 55"/>
              <a:gd name="T41" fmla="*/ 97 h 97"/>
              <a:gd name="T42" fmla="*/ 13 w 55"/>
              <a:gd name="T43" fmla="*/ 97 h 97"/>
              <a:gd name="T44" fmla="*/ 11 w 55"/>
              <a:gd name="T45" fmla="*/ 95 h 97"/>
              <a:gd name="T46" fmla="*/ 7 w 55"/>
              <a:gd name="T47" fmla="*/ 95 h 97"/>
              <a:gd name="T48" fmla="*/ 7 w 55"/>
              <a:gd name="T49" fmla="*/ 95 h 97"/>
              <a:gd name="T50" fmla="*/ 7 w 55"/>
              <a:gd name="T51" fmla="*/ 9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5" h="97">
                <a:moveTo>
                  <a:pt x="7" y="95"/>
                </a:moveTo>
                <a:lnTo>
                  <a:pt x="7" y="89"/>
                </a:lnTo>
                <a:lnTo>
                  <a:pt x="4" y="80"/>
                </a:lnTo>
                <a:lnTo>
                  <a:pt x="0" y="66"/>
                </a:lnTo>
                <a:lnTo>
                  <a:pt x="5" y="49"/>
                </a:lnTo>
                <a:lnTo>
                  <a:pt x="11" y="42"/>
                </a:lnTo>
                <a:lnTo>
                  <a:pt x="5" y="25"/>
                </a:lnTo>
                <a:lnTo>
                  <a:pt x="5" y="0"/>
                </a:lnTo>
                <a:lnTo>
                  <a:pt x="43" y="0"/>
                </a:lnTo>
                <a:lnTo>
                  <a:pt x="49" y="6"/>
                </a:lnTo>
                <a:lnTo>
                  <a:pt x="53" y="10"/>
                </a:lnTo>
                <a:lnTo>
                  <a:pt x="55" y="76"/>
                </a:lnTo>
                <a:lnTo>
                  <a:pt x="55" y="83"/>
                </a:lnTo>
                <a:lnTo>
                  <a:pt x="43" y="87"/>
                </a:lnTo>
                <a:lnTo>
                  <a:pt x="30" y="93"/>
                </a:lnTo>
                <a:lnTo>
                  <a:pt x="26" y="97"/>
                </a:lnTo>
                <a:lnTo>
                  <a:pt x="21" y="97"/>
                </a:lnTo>
                <a:lnTo>
                  <a:pt x="21" y="97"/>
                </a:lnTo>
                <a:lnTo>
                  <a:pt x="17" y="97"/>
                </a:lnTo>
                <a:lnTo>
                  <a:pt x="17" y="97"/>
                </a:lnTo>
                <a:lnTo>
                  <a:pt x="13" y="97"/>
                </a:lnTo>
                <a:lnTo>
                  <a:pt x="13" y="97"/>
                </a:lnTo>
                <a:lnTo>
                  <a:pt x="11" y="95"/>
                </a:lnTo>
                <a:lnTo>
                  <a:pt x="7" y="95"/>
                </a:lnTo>
                <a:lnTo>
                  <a:pt x="7" y="95"/>
                </a:lnTo>
                <a:lnTo>
                  <a:pt x="7" y="9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16" name="Freeform 215">
            <a:extLst>
              <a:ext uri="{FF2B5EF4-FFF2-40B4-BE49-F238E27FC236}">
                <a16:creationId xmlns:a16="http://schemas.microsoft.com/office/drawing/2014/main" id="{CB44F886-25E4-5A44-85BF-85E9E060BF59}"/>
              </a:ext>
            </a:extLst>
          </p:cNvPr>
          <p:cNvSpPr>
            <a:spLocks/>
          </p:cNvSpPr>
          <p:nvPr userDrawn="1"/>
        </p:nvSpPr>
        <p:spPr bwMode="auto">
          <a:xfrm>
            <a:off x="1585694" y="3852146"/>
            <a:ext cx="102615" cy="154007"/>
          </a:xfrm>
          <a:custGeom>
            <a:avLst/>
            <a:gdLst>
              <a:gd name="T0" fmla="*/ 7 w 55"/>
              <a:gd name="T1" fmla="*/ 95 h 97"/>
              <a:gd name="T2" fmla="*/ 7 w 55"/>
              <a:gd name="T3" fmla="*/ 89 h 97"/>
              <a:gd name="T4" fmla="*/ 4 w 55"/>
              <a:gd name="T5" fmla="*/ 80 h 97"/>
              <a:gd name="T6" fmla="*/ 0 w 55"/>
              <a:gd name="T7" fmla="*/ 66 h 97"/>
              <a:gd name="T8" fmla="*/ 5 w 55"/>
              <a:gd name="T9" fmla="*/ 49 h 97"/>
              <a:gd name="T10" fmla="*/ 11 w 55"/>
              <a:gd name="T11" fmla="*/ 42 h 97"/>
              <a:gd name="T12" fmla="*/ 5 w 55"/>
              <a:gd name="T13" fmla="*/ 25 h 97"/>
              <a:gd name="T14" fmla="*/ 5 w 55"/>
              <a:gd name="T15" fmla="*/ 0 h 97"/>
              <a:gd name="T16" fmla="*/ 43 w 55"/>
              <a:gd name="T17" fmla="*/ 0 h 97"/>
              <a:gd name="T18" fmla="*/ 49 w 55"/>
              <a:gd name="T19" fmla="*/ 6 h 97"/>
              <a:gd name="T20" fmla="*/ 53 w 55"/>
              <a:gd name="T21" fmla="*/ 10 h 97"/>
              <a:gd name="T22" fmla="*/ 55 w 55"/>
              <a:gd name="T23" fmla="*/ 76 h 97"/>
              <a:gd name="T24" fmla="*/ 55 w 55"/>
              <a:gd name="T25" fmla="*/ 83 h 97"/>
              <a:gd name="T26" fmla="*/ 43 w 55"/>
              <a:gd name="T27" fmla="*/ 87 h 97"/>
              <a:gd name="T28" fmla="*/ 30 w 55"/>
              <a:gd name="T29" fmla="*/ 93 h 97"/>
              <a:gd name="T30" fmla="*/ 26 w 55"/>
              <a:gd name="T31" fmla="*/ 97 h 97"/>
              <a:gd name="T32" fmla="*/ 21 w 55"/>
              <a:gd name="T33" fmla="*/ 97 h 97"/>
              <a:gd name="T34" fmla="*/ 21 w 55"/>
              <a:gd name="T35" fmla="*/ 97 h 97"/>
              <a:gd name="T36" fmla="*/ 17 w 55"/>
              <a:gd name="T37" fmla="*/ 97 h 97"/>
              <a:gd name="T38" fmla="*/ 17 w 55"/>
              <a:gd name="T39" fmla="*/ 97 h 97"/>
              <a:gd name="T40" fmla="*/ 13 w 55"/>
              <a:gd name="T41" fmla="*/ 97 h 97"/>
              <a:gd name="T42" fmla="*/ 13 w 55"/>
              <a:gd name="T43" fmla="*/ 97 h 97"/>
              <a:gd name="T44" fmla="*/ 11 w 55"/>
              <a:gd name="T45" fmla="*/ 95 h 97"/>
              <a:gd name="T46" fmla="*/ 7 w 55"/>
              <a:gd name="T47" fmla="*/ 95 h 97"/>
              <a:gd name="T48" fmla="*/ 7 w 55"/>
              <a:gd name="T49" fmla="*/ 95 h 97"/>
              <a:gd name="T50" fmla="*/ 7 w 55"/>
              <a:gd name="T51" fmla="*/ 9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5" h="97">
                <a:moveTo>
                  <a:pt x="7" y="95"/>
                </a:moveTo>
                <a:lnTo>
                  <a:pt x="7" y="89"/>
                </a:lnTo>
                <a:lnTo>
                  <a:pt x="4" y="80"/>
                </a:lnTo>
                <a:lnTo>
                  <a:pt x="0" y="66"/>
                </a:lnTo>
                <a:lnTo>
                  <a:pt x="5" y="49"/>
                </a:lnTo>
                <a:lnTo>
                  <a:pt x="11" y="42"/>
                </a:lnTo>
                <a:lnTo>
                  <a:pt x="5" y="25"/>
                </a:lnTo>
                <a:lnTo>
                  <a:pt x="5" y="0"/>
                </a:lnTo>
                <a:lnTo>
                  <a:pt x="43" y="0"/>
                </a:lnTo>
                <a:lnTo>
                  <a:pt x="49" y="6"/>
                </a:lnTo>
                <a:lnTo>
                  <a:pt x="53" y="10"/>
                </a:lnTo>
                <a:lnTo>
                  <a:pt x="55" y="76"/>
                </a:lnTo>
                <a:lnTo>
                  <a:pt x="55" y="83"/>
                </a:lnTo>
                <a:lnTo>
                  <a:pt x="43" y="87"/>
                </a:lnTo>
                <a:lnTo>
                  <a:pt x="30" y="93"/>
                </a:lnTo>
                <a:lnTo>
                  <a:pt x="26" y="97"/>
                </a:lnTo>
                <a:lnTo>
                  <a:pt x="21" y="97"/>
                </a:lnTo>
                <a:lnTo>
                  <a:pt x="21" y="97"/>
                </a:lnTo>
                <a:lnTo>
                  <a:pt x="17" y="97"/>
                </a:lnTo>
                <a:lnTo>
                  <a:pt x="17" y="97"/>
                </a:lnTo>
                <a:lnTo>
                  <a:pt x="13" y="97"/>
                </a:lnTo>
                <a:lnTo>
                  <a:pt x="13" y="97"/>
                </a:lnTo>
                <a:lnTo>
                  <a:pt x="11" y="95"/>
                </a:lnTo>
                <a:lnTo>
                  <a:pt x="7" y="95"/>
                </a:lnTo>
                <a:lnTo>
                  <a:pt x="7" y="95"/>
                </a:lnTo>
                <a:lnTo>
                  <a:pt x="7" y="9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17" name="Freeform 216">
            <a:extLst>
              <a:ext uri="{FF2B5EF4-FFF2-40B4-BE49-F238E27FC236}">
                <a16:creationId xmlns:a16="http://schemas.microsoft.com/office/drawing/2014/main" id="{B3A84A18-27A7-7843-A37F-58293B505CCC}"/>
              </a:ext>
            </a:extLst>
          </p:cNvPr>
          <p:cNvSpPr>
            <a:spLocks/>
          </p:cNvSpPr>
          <p:nvPr userDrawn="1"/>
        </p:nvSpPr>
        <p:spPr bwMode="auto">
          <a:xfrm>
            <a:off x="1529723" y="3747358"/>
            <a:ext cx="207092" cy="144481"/>
          </a:xfrm>
          <a:custGeom>
            <a:avLst/>
            <a:gdLst>
              <a:gd name="T0" fmla="*/ 0 w 111"/>
              <a:gd name="T1" fmla="*/ 70 h 91"/>
              <a:gd name="T2" fmla="*/ 1 w 111"/>
              <a:gd name="T3" fmla="*/ 68 h 91"/>
              <a:gd name="T4" fmla="*/ 1 w 111"/>
              <a:gd name="T5" fmla="*/ 47 h 91"/>
              <a:gd name="T6" fmla="*/ 15 w 111"/>
              <a:gd name="T7" fmla="*/ 32 h 91"/>
              <a:gd name="T8" fmla="*/ 15 w 111"/>
              <a:gd name="T9" fmla="*/ 21 h 91"/>
              <a:gd name="T10" fmla="*/ 30 w 111"/>
              <a:gd name="T11" fmla="*/ 21 h 91"/>
              <a:gd name="T12" fmla="*/ 39 w 111"/>
              <a:gd name="T13" fmla="*/ 9 h 91"/>
              <a:gd name="T14" fmla="*/ 54 w 111"/>
              <a:gd name="T15" fmla="*/ 0 h 91"/>
              <a:gd name="T16" fmla="*/ 79 w 111"/>
              <a:gd name="T17" fmla="*/ 0 h 91"/>
              <a:gd name="T18" fmla="*/ 79 w 111"/>
              <a:gd name="T19" fmla="*/ 13 h 91"/>
              <a:gd name="T20" fmla="*/ 96 w 111"/>
              <a:gd name="T21" fmla="*/ 32 h 91"/>
              <a:gd name="T22" fmla="*/ 107 w 111"/>
              <a:gd name="T23" fmla="*/ 32 h 91"/>
              <a:gd name="T24" fmla="*/ 111 w 111"/>
              <a:gd name="T25" fmla="*/ 45 h 91"/>
              <a:gd name="T26" fmla="*/ 111 w 111"/>
              <a:gd name="T27" fmla="*/ 57 h 91"/>
              <a:gd name="T28" fmla="*/ 98 w 111"/>
              <a:gd name="T29" fmla="*/ 57 h 91"/>
              <a:gd name="T30" fmla="*/ 90 w 111"/>
              <a:gd name="T31" fmla="*/ 66 h 91"/>
              <a:gd name="T32" fmla="*/ 77 w 111"/>
              <a:gd name="T33" fmla="*/ 62 h 91"/>
              <a:gd name="T34" fmla="*/ 77 w 111"/>
              <a:gd name="T35" fmla="*/ 66 h 91"/>
              <a:gd name="T36" fmla="*/ 37 w 111"/>
              <a:gd name="T37" fmla="*/ 66 h 91"/>
              <a:gd name="T38" fmla="*/ 37 w 111"/>
              <a:gd name="T39" fmla="*/ 91 h 91"/>
              <a:gd name="T40" fmla="*/ 26 w 111"/>
              <a:gd name="T41" fmla="*/ 81 h 91"/>
              <a:gd name="T42" fmla="*/ 13 w 111"/>
              <a:gd name="T43" fmla="*/ 85 h 91"/>
              <a:gd name="T44" fmla="*/ 1 w 111"/>
              <a:gd name="T45" fmla="*/ 74 h 91"/>
              <a:gd name="T46" fmla="*/ 0 w 111"/>
              <a:gd name="T47" fmla="*/ 70 h 91"/>
              <a:gd name="T48" fmla="*/ 0 w 111"/>
              <a:gd name="T49" fmla="*/ 70 h 91"/>
              <a:gd name="T50" fmla="*/ 0 w 111"/>
              <a:gd name="T51" fmla="*/ 7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1" h="91">
                <a:moveTo>
                  <a:pt x="0" y="70"/>
                </a:moveTo>
                <a:lnTo>
                  <a:pt x="1" y="68"/>
                </a:lnTo>
                <a:lnTo>
                  <a:pt x="1" y="47"/>
                </a:lnTo>
                <a:lnTo>
                  <a:pt x="15" y="32"/>
                </a:lnTo>
                <a:lnTo>
                  <a:pt x="15" y="21"/>
                </a:lnTo>
                <a:lnTo>
                  <a:pt x="30" y="21"/>
                </a:lnTo>
                <a:lnTo>
                  <a:pt x="39" y="9"/>
                </a:lnTo>
                <a:lnTo>
                  <a:pt x="54" y="0"/>
                </a:lnTo>
                <a:lnTo>
                  <a:pt x="79" y="0"/>
                </a:lnTo>
                <a:lnTo>
                  <a:pt x="79" y="13"/>
                </a:lnTo>
                <a:lnTo>
                  <a:pt x="96" y="32"/>
                </a:lnTo>
                <a:lnTo>
                  <a:pt x="107" y="32"/>
                </a:lnTo>
                <a:lnTo>
                  <a:pt x="111" y="45"/>
                </a:lnTo>
                <a:lnTo>
                  <a:pt x="111" y="57"/>
                </a:lnTo>
                <a:lnTo>
                  <a:pt x="98" y="57"/>
                </a:lnTo>
                <a:lnTo>
                  <a:pt x="90" y="66"/>
                </a:lnTo>
                <a:lnTo>
                  <a:pt x="77" y="62"/>
                </a:lnTo>
                <a:lnTo>
                  <a:pt x="77" y="66"/>
                </a:lnTo>
                <a:lnTo>
                  <a:pt x="37" y="66"/>
                </a:lnTo>
                <a:lnTo>
                  <a:pt x="37" y="91"/>
                </a:lnTo>
                <a:lnTo>
                  <a:pt x="26" y="81"/>
                </a:lnTo>
                <a:lnTo>
                  <a:pt x="13" y="85"/>
                </a:lnTo>
                <a:lnTo>
                  <a:pt x="1" y="74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18" name="Freeform 217">
            <a:extLst>
              <a:ext uri="{FF2B5EF4-FFF2-40B4-BE49-F238E27FC236}">
                <a16:creationId xmlns:a16="http://schemas.microsoft.com/office/drawing/2014/main" id="{7E09BAE4-09ED-9F46-B228-FC621F47135B}"/>
              </a:ext>
            </a:extLst>
          </p:cNvPr>
          <p:cNvSpPr>
            <a:spLocks/>
          </p:cNvSpPr>
          <p:nvPr userDrawn="1"/>
        </p:nvSpPr>
        <p:spPr bwMode="auto">
          <a:xfrm>
            <a:off x="1529723" y="3747358"/>
            <a:ext cx="207092" cy="144481"/>
          </a:xfrm>
          <a:custGeom>
            <a:avLst/>
            <a:gdLst>
              <a:gd name="T0" fmla="*/ 0 w 111"/>
              <a:gd name="T1" fmla="*/ 70 h 91"/>
              <a:gd name="T2" fmla="*/ 1 w 111"/>
              <a:gd name="T3" fmla="*/ 68 h 91"/>
              <a:gd name="T4" fmla="*/ 1 w 111"/>
              <a:gd name="T5" fmla="*/ 47 h 91"/>
              <a:gd name="T6" fmla="*/ 15 w 111"/>
              <a:gd name="T7" fmla="*/ 32 h 91"/>
              <a:gd name="T8" fmla="*/ 15 w 111"/>
              <a:gd name="T9" fmla="*/ 21 h 91"/>
              <a:gd name="T10" fmla="*/ 30 w 111"/>
              <a:gd name="T11" fmla="*/ 21 h 91"/>
              <a:gd name="T12" fmla="*/ 39 w 111"/>
              <a:gd name="T13" fmla="*/ 9 h 91"/>
              <a:gd name="T14" fmla="*/ 54 w 111"/>
              <a:gd name="T15" fmla="*/ 0 h 91"/>
              <a:gd name="T16" fmla="*/ 79 w 111"/>
              <a:gd name="T17" fmla="*/ 0 h 91"/>
              <a:gd name="T18" fmla="*/ 79 w 111"/>
              <a:gd name="T19" fmla="*/ 13 h 91"/>
              <a:gd name="T20" fmla="*/ 96 w 111"/>
              <a:gd name="T21" fmla="*/ 32 h 91"/>
              <a:gd name="T22" fmla="*/ 107 w 111"/>
              <a:gd name="T23" fmla="*/ 32 h 91"/>
              <a:gd name="T24" fmla="*/ 111 w 111"/>
              <a:gd name="T25" fmla="*/ 45 h 91"/>
              <a:gd name="T26" fmla="*/ 111 w 111"/>
              <a:gd name="T27" fmla="*/ 57 h 91"/>
              <a:gd name="T28" fmla="*/ 98 w 111"/>
              <a:gd name="T29" fmla="*/ 57 h 91"/>
              <a:gd name="T30" fmla="*/ 90 w 111"/>
              <a:gd name="T31" fmla="*/ 66 h 91"/>
              <a:gd name="T32" fmla="*/ 77 w 111"/>
              <a:gd name="T33" fmla="*/ 62 h 91"/>
              <a:gd name="T34" fmla="*/ 77 w 111"/>
              <a:gd name="T35" fmla="*/ 66 h 91"/>
              <a:gd name="T36" fmla="*/ 37 w 111"/>
              <a:gd name="T37" fmla="*/ 66 h 91"/>
              <a:gd name="T38" fmla="*/ 37 w 111"/>
              <a:gd name="T39" fmla="*/ 91 h 91"/>
              <a:gd name="T40" fmla="*/ 26 w 111"/>
              <a:gd name="T41" fmla="*/ 81 h 91"/>
              <a:gd name="T42" fmla="*/ 13 w 111"/>
              <a:gd name="T43" fmla="*/ 85 h 91"/>
              <a:gd name="T44" fmla="*/ 1 w 111"/>
              <a:gd name="T45" fmla="*/ 74 h 91"/>
              <a:gd name="T46" fmla="*/ 0 w 111"/>
              <a:gd name="T47" fmla="*/ 70 h 91"/>
              <a:gd name="T48" fmla="*/ 0 w 111"/>
              <a:gd name="T49" fmla="*/ 70 h 91"/>
              <a:gd name="T50" fmla="*/ 0 w 111"/>
              <a:gd name="T51" fmla="*/ 7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1" h="91">
                <a:moveTo>
                  <a:pt x="0" y="70"/>
                </a:moveTo>
                <a:lnTo>
                  <a:pt x="1" y="68"/>
                </a:lnTo>
                <a:lnTo>
                  <a:pt x="1" y="47"/>
                </a:lnTo>
                <a:lnTo>
                  <a:pt x="15" y="32"/>
                </a:lnTo>
                <a:lnTo>
                  <a:pt x="15" y="21"/>
                </a:lnTo>
                <a:lnTo>
                  <a:pt x="30" y="21"/>
                </a:lnTo>
                <a:lnTo>
                  <a:pt x="39" y="9"/>
                </a:lnTo>
                <a:lnTo>
                  <a:pt x="54" y="0"/>
                </a:lnTo>
                <a:lnTo>
                  <a:pt x="79" y="0"/>
                </a:lnTo>
                <a:lnTo>
                  <a:pt x="79" y="13"/>
                </a:lnTo>
                <a:lnTo>
                  <a:pt x="96" y="32"/>
                </a:lnTo>
                <a:lnTo>
                  <a:pt x="107" y="32"/>
                </a:lnTo>
                <a:lnTo>
                  <a:pt x="111" y="45"/>
                </a:lnTo>
                <a:lnTo>
                  <a:pt x="111" y="57"/>
                </a:lnTo>
                <a:lnTo>
                  <a:pt x="98" y="57"/>
                </a:lnTo>
                <a:lnTo>
                  <a:pt x="90" y="66"/>
                </a:lnTo>
                <a:lnTo>
                  <a:pt x="77" y="62"/>
                </a:lnTo>
                <a:lnTo>
                  <a:pt x="77" y="66"/>
                </a:lnTo>
                <a:lnTo>
                  <a:pt x="37" y="66"/>
                </a:lnTo>
                <a:lnTo>
                  <a:pt x="37" y="91"/>
                </a:lnTo>
                <a:lnTo>
                  <a:pt x="26" y="81"/>
                </a:lnTo>
                <a:lnTo>
                  <a:pt x="13" y="85"/>
                </a:lnTo>
                <a:lnTo>
                  <a:pt x="1" y="74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19" name="Freeform 218">
            <a:extLst>
              <a:ext uri="{FF2B5EF4-FFF2-40B4-BE49-F238E27FC236}">
                <a16:creationId xmlns:a16="http://schemas.microsoft.com/office/drawing/2014/main" id="{A7751853-6A1E-FE4C-A975-6B788A339F8E}"/>
              </a:ext>
            </a:extLst>
          </p:cNvPr>
          <p:cNvSpPr>
            <a:spLocks/>
          </p:cNvSpPr>
          <p:nvPr userDrawn="1"/>
        </p:nvSpPr>
        <p:spPr bwMode="auto">
          <a:xfrm>
            <a:off x="1669649" y="3845795"/>
            <a:ext cx="46643" cy="133367"/>
          </a:xfrm>
          <a:custGeom>
            <a:avLst/>
            <a:gdLst>
              <a:gd name="T0" fmla="*/ 10 w 25"/>
              <a:gd name="T1" fmla="*/ 84 h 84"/>
              <a:gd name="T2" fmla="*/ 25 w 25"/>
              <a:gd name="T3" fmla="*/ 78 h 84"/>
              <a:gd name="T4" fmla="*/ 25 w 25"/>
              <a:gd name="T5" fmla="*/ 36 h 84"/>
              <a:gd name="T6" fmla="*/ 19 w 25"/>
              <a:gd name="T7" fmla="*/ 25 h 84"/>
              <a:gd name="T8" fmla="*/ 19 w 25"/>
              <a:gd name="T9" fmla="*/ 19 h 84"/>
              <a:gd name="T10" fmla="*/ 13 w 25"/>
              <a:gd name="T11" fmla="*/ 12 h 84"/>
              <a:gd name="T12" fmla="*/ 13 w 25"/>
              <a:gd name="T13" fmla="*/ 4 h 84"/>
              <a:gd name="T14" fmla="*/ 0 w 25"/>
              <a:gd name="T15" fmla="*/ 0 h 84"/>
              <a:gd name="T16" fmla="*/ 0 w 25"/>
              <a:gd name="T17" fmla="*/ 4 h 84"/>
              <a:gd name="T18" fmla="*/ 0 w 25"/>
              <a:gd name="T19" fmla="*/ 4 h 84"/>
              <a:gd name="T20" fmla="*/ 0 w 25"/>
              <a:gd name="T21" fmla="*/ 8 h 84"/>
              <a:gd name="T22" fmla="*/ 8 w 25"/>
              <a:gd name="T23" fmla="*/ 14 h 84"/>
              <a:gd name="T24" fmla="*/ 10 w 25"/>
              <a:gd name="T25" fmla="*/ 84 h 84"/>
              <a:gd name="T26" fmla="*/ 10 w 25"/>
              <a:gd name="T27" fmla="*/ 84 h 84"/>
              <a:gd name="T28" fmla="*/ 10 w 25"/>
              <a:gd name="T29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" h="84">
                <a:moveTo>
                  <a:pt x="10" y="84"/>
                </a:moveTo>
                <a:lnTo>
                  <a:pt x="25" y="78"/>
                </a:lnTo>
                <a:lnTo>
                  <a:pt x="25" y="36"/>
                </a:lnTo>
                <a:lnTo>
                  <a:pt x="19" y="25"/>
                </a:lnTo>
                <a:lnTo>
                  <a:pt x="19" y="19"/>
                </a:lnTo>
                <a:lnTo>
                  <a:pt x="13" y="12"/>
                </a:lnTo>
                <a:lnTo>
                  <a:pt x="13" y="4"/>
                </a:lnTo>
                <a:lnTo>
                  <a:pt x="0" y="0"/>
                </a:lnTo>
                <a:lnTo>
                  <a:pt x="0" y="4"/>
                </a:lnTo>
                <a:lnTo>
                  <a:pt x="0" y="4"/>
                </a:lnTo>
                <a:lnTo>
                  <a:pt x="0" y="8"/>
                </a:lnTo>
                <a:lnTo>
                  <a:pt x="8" y="1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20" name="Freeform 219">
            <a:extLst>
              <a:ext uri="{FF2B5EF4-FFF2-40B4-BE49-F238E27FC236}">
                <a16:creationId xmlns:a16="http://schemas.microsoft.com/office/drawing/2014/main" id="{9ADC57AD-61CF-9442-9863-6621E6962337}"/>
              </a:ext>
            </a:extLst>
          </p:cNvPr>
          <p:cNvSpPr>
            <a:spLocks/>
          </p:cNvSpPr>
          <p:nvPr userDrawn="1"/>
        </p:nvSpPr>
        <p:spPr bwMode="auto">
          <a:xfrm>
            <a:off x="1669649" y="3845795"/>
            <a:ext cx="46643" cy="133367"/>
          </a:xfrm>
          <a:custGeom>
            <a:avLst/>
            <a:gdLst>
              <a:gd name="T0" fmla="*/ 10 w 25"/>
              <a:gd name="T1" fmla="*/ 84 h 84"/>
              <a:gd name="T2" fmla="*/ 25 w 25"/>
              <a:gd name="T3" fmla="*/ 78 h 84"/>
              <a:gd name="T4" fmla="*/ 25 w 25"/>
              <a:gd name="T5" fmla="*/ 36 h 84"/>
              <a:gd name="T6" fmla="*/ 19 w 25"/>
              <a:gd name="T7" fmla="*/ 25 h 84"/>
              <a:gd name="T8" fmla="*/ 19 w 25"/>
              <a:gd name="T9" fmla="*/ 19 h 84"/>
              <a:gd name="T10" fmla="*/ 13 w 25"/>
              <a:gd name="T11" fmla="*/ 12 h 84"/>
              <a:gd name="T12" fmla="*/ 13 w 25"/>
              <a:gd name="T13" fmla="*/ 4 h 84"/>
              <a:gd name="T14" fmla="*/ 0 w 25"/>
              <a:gd name="T15" fmla="*/ 0 h 84"/>
              <a:gd name="T16" fmla="*/ 0 w 25"/>
              <a:gd name="T17" fmla="*/ 4 h 84"/>
              <a:gd name="T18" fmla="*/ 0 w 25"/>
              <a:gd name="T19" fmla="*/ 4 h 84"/>
              <a:gd name="T20" fmla="*/ 0 w 25"/>
              <a:gd name="T21" fmla="*/ 8 h 84"/>
              <a:gd name="T22" fmla="*/ 8 w 25"/>
              <a:gd name="T23" fmla="*/ 14 h 84"/>
              <a:gd name="T24" fmla="*/ 10 w 25"/>
              <a:gd name="T25" fmla="*/ 84 h 84"/>
              <a:gd name="T26" fmla="*/ 10 w 25"/>
              <a:gd name="T27" fmla="*/ 84 h 84"/>
              <a:gd name="T28" fmla="*/ 10 w 25"/>
              <a:gd name="T29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" h="84">
                <a:moveTo>
                  <a:pt x="10" y="84"/>
                </a:moveTo>
                <a:lnTo>
                  <a:pt x="25" y="78"/>
                </a:lnTo>
                <a:lnTo>
                  <a:pt x="25" y="36"/>
                </a:lnTo>
                <a:lnTo>
                  <a:pt x="19" y="25"/>
                </a:lnTo>
                <a:lnTo>
                  <a:pt x="19" y="19"/>
                </a:lnTo>
                <a:lnTo>
                  <a:pt x="13" y="12"/>
                </a:lnTo>
                <a:lnTo>
                  <a:pt x="13" y="4"/>
                </a:lnTo>
                <a:lnTo>
                  <a:pt x="0" y="0"/>
                </a:lnTo>
                <a:lnTo>
                  <a:pt x="0" y="4"/>
                </a:lnTo>
                <a:lnTo>
                  <a:pt x="0" y="4"/>
                </a:lnTo>
                <a:lnTo>
                  <a:pt x="0" y="8"/>
                </a:lnTo>
                <a:lnTo>
                  <a:pt x="8" y="1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E7EB003E-D075-0141-A21E-DF635BF54023}"/>
              </a:ext>
            </a:extLst>
          </p:cNvPr>
          <p:cNvSpPr>
            <a:spLocks/>
          </p:cNvSpPr>
          <p:nvPr userDrawn="1"/>
        </p:nvSpPr>
        <p:spPr bwMode="auto">
          <a:xfrm>
            <a:off x="1697633" y="3810863"/>
            <a:ext cx="70896" cy="155596"/>
          </a:xfrm>
          <a:custGeom>
            <a:avLst/>
            <a:gdLst>
              <a:gd name="T0" fmla="*/ 8 w 38"/>
              <a:gd name="T1" fmla="*/ 17 h 98"/>
              <a:gd name="T2" fmla="*/ 21 w 38"/>
              <a:gd name="T3" fmla="*/ 17 h 98"/>
              <a:gd name="T4" fmla="*/ 21 w 38"/>
              <a:gd name="T5" fmla="*/ 5 h 98"/>
              <a:gd name="T6" fmla="*/ 27 w 38"/>
              <a:gd name="T7" fmla="*/ 0 h 98"/>
              <a:gd name="T8" fmla="*/ 34 w 38"/>
              <a:gd name="T9" fmla="*/ 11 h 98"/>
              <a:gd name="T10" fmla="*/ 38 w 38"/>
              <a:gd name="T11" fmla="*/ 39 h 98"/>
              <a:gd name="T12" fmla="*/ 23 w 38"/>
              <a:gd name="T13" fmla="*/ 56 h 98"/>
              <a:gd name="T14" fmla="*/ 27 w 38"/>
              <a:gd name="T15" fmla="*/ 96 h 98"/>
              <a:gd name="T16" fmla="*/ 10 w 38"/>
              <a:gd name="T17" fmla="*/ 98 h 98"/>
              <a:gd name="T18" fmla="*/ 10 w 38"/>
              <a:gd name="T19" fmla="*/ 58 h 98"/>
              <a:gd name="T20" fmla="*/ 6 w 38"/>
              <a:gd name="T21" fmla="*/ 47 h 98"/>
              <a:gd name="T22" fmla="*/ 6 w 38"/>
              <a:gd name="T23" fmla="*/ 41 h 98"/>
              <a:gd name="T24" fmla="*/ 0 w 38"/>
              <a:gd name="T25" fmla="*/ 34 h 98"/>
              <a:gd name="T26" fmla="*/ 0 w 38"/>
              <a:gd name="T27" fmla="*/ 26 h 98"/>
              <a:gd name="T28" fmla="*/ 8 w 38"/>
              <a:gd name="T29" fmla="*/ 17 h 98"/>
              <a:gd name="T30" fmla="*/ 8 w 38"/>
              <a:gd name="T31" fmla="*/ 17 h 98"/>
              <a:gd name="T32" fmla="*/ 8 w 38"/>
              <a:gd name="T33" fmla="*/ 1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" h="98">
                <a:moveTo>
                  <a:pt x="8" y="17"/>
                </a:moveTo>
                <a:lnTo>
                  <a:pt x="21" y="17"/>
                </a:lnTo>
                <a:lnTo>
                  <a:pt x="21" y="5"/>
                </a:lnTo>
                <a:lnTo>
                  <a:pt x="27" y="0"/>
                </a:lnTo>
                <a:lnTo>
                  <a:pt x="34" y="11"/>
                </a:lnTo>
                <a:lnTo>
                  <a:pt x="38" y="39"/>
                </a:lnTo>
                <a:lnTo>
                  <a:pt x="23" y="56"/>
                </a:lnTo>
                <a:lnTo>
                  <a:pt x="27" y="96"/>
                </a:lnTo>
                <a:lnTo>
                  <a:pt x="10" y="98"/>
                </a:lnTo>
                <a:lnTo>
                  <a:pt x="10" y="58"/>
                </a:lnTo>
                <a:lnTo>
                  <a:pt x="6" y="47"/>
                </a:lnTo>
                <a:lnTo>
                  <a:pt x="6" y="41"/>
                </a:lnTo>
                <a:lnTo>
                  <a:pt x="0" y="34"/>
                </a:lnTo>
                <a:lnTo>
                  <a:pt x="0" y="26"/>
                </a:lnTo>
                <a:lnTo>
                  <a:pt x="8" y="17"/>
                </a:lnTo>
                <a:lnTo>
                  <a:pt x="8" y="17"/>
                </a:lnTo>
                <a:lnTo>
                  <a:pt x="8" y="1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22" name="Freeform 221">
            <a:extLst>
              <a:ext uri="{FF2B5EF4-FFF2-40B4-BE49-F238E27FC236}">
                <a16:creationId xmlns:a16="http://schemas.microsoft.com/office/drawing/2014/main" id="{1CB6407F-7E20-3145-B590-BF38FF805EB5}"/>
              </a:ext>
            </a:extLst>
          </p:cNvPr>
          <p:cNvSpPr>
            <a:spLocks/>
          </p:cNvSpPr>
          <p:nvPr userDrawn="1"/>
        </p:nvSpPr>
        <p:spPr bwMode="auto">
          <a:xfrm>
            <a:off x="1697633" y="3810863"/>
            <a:ext cx="70896" cy="155596"/>
          </a:xfrm>
          <a:custGeom>
            <a:avLst/>
            <a:gdLst>
              <a:gd name="T0" fmla="*/ 8 w 38"/>
              <a:gd name="T1" fmla="*/ 17 h 98"/>
              <a:gd name="T2" fmla="*/ 21 w 38"/>
              <a:gd name="T3" fmla="*/ 17 h 98"/>
              <a:gd name="T4" fmla="*/ 21 w 38"/>
              <a:gd name="T5" fmla="*/ 5 h 98"/>
              <a:gd name="T6" fmla="*/ 27 w 38"/>
              <a:gd name="T7" fmla="*/ 0 h 98"/>
              <a:gd name="T8" fmla="*/ 34 w 38"/>
              <a:gd name="T9" fmla="*/ 11 h 98"/>
              <a:gd name="T10" fmla="*/ 38 w 38"/>
              <a:gd name="T11" fmla="*/ 39 h 98"/>
              <a:gd name="T12" fmla="*/ 23 w 38"/>
              <a:gd name="T13" fmla="*/ 56 h 98"/>
              <a:gd name="T14" fmla="*/ 27 w 38"/>
              <a:gd name="T15" fmla="*/ 96 h 98"/>
              <a:gd name="T16" fmla="*/ 10 w 38"/>
              <a:gd name="T17" fmla="*/ 98 h 98"/>
              <a:gd name="T18" fmla="*/ 10 w 38"/>
              <a:gd name="T19" fmla="*/ 58 h 98"/>
              <a:gd name="T20" fmla="*/ 6 w 38"/>
              <a:gd name="T21" fmla="*/ 47 h 98"/>
              <a:gd name="T22" fmla="*/ 6 w 38"/>
              <a:gd name="T23" fmla="*/ 41 h 98"/>
              <a:gd name="T24" fmla="*/ 0 w 38"/>
              <a:gd name="T25" fmla="*/ 34 h 98"/>
              <a:gd name="T26" fmla="*/ 0 w 38"/>
              <a:gd name="T27" fmla="*/ 26 h 98"/>
              <a:gd name="T28" fmla="*/ 8 w 38"/>
              <a:gd name="T29" fmla="*/ 17 h 98"/>
              <a:gd name="T30" fmla="*/ 8 w 38"/>
              <a:gd name="T31" fmla="*/ 17 h 98"/>
              <a:gd name="T32" fmla="*/ 8 w 38"/>
              <a:gd name="T33" fmla="*/ 1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" h="98">
                <a:moveTo>
                  <a:pt x="8" y="17"/>
                </a:moveTo>
                <a:lnTo>
                  <a:pt x="21" y="17"/>
                </a:lnTo>
                <a:lnTo>
                  <a:pt x="21" y="5"/>
                </a:lnTo>
                <a:lnTo>
                  <a:pt x="27" y="0"/>
                </a:lnTo>
                <a:lnTo>
                  <a:pt x="34" y="11"/>
                </a:lnTo>
                <a:lnTo>
                  <a:pt x="38" y="39"/>
                </a:lnTo>
                <a:lnTo>
                  <a:pt x="23" y="56"/>
                </a:lnTo>
                <a:lnTo>
                  <a:pt x="27" y="96"/>
                </a:lnTo>
                <a:lnTo>
                  <a:pt x="10" y="98"/>
                </a:lnTo>
                <a:lnTo>
                  <a:pt x="10" y="58"/>
                </a:lnTo>
                <a:lnTo>
                  <a:pt x="6" y="47"/>
                </a:lnTo>
                <a:lnTo>
                  <a:pt x="6" y="41"/>
                </a:lnTo>
                <a:lnTo>
                  <a:pt x="0" y="34"/>
                </a:lnTo>
                <a:lnTo>
                  <a:pt x="0" y="26"/>
                </a:lnTo>
                <a:lnTo>
                  <a:pt x="8" y="17"/>
                </a:lnTo>
                <a:lnTo>
                  <a:pt x="8" y="17"/>
                </a:lnTo>
                <a:lnTo>
                  <a:pt x="8" y="1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23" name="Freeform 222">
            <a:extLst>
              <a:ext uri="{FF2B5EF4-FFF2-40B4-BE49-F238E27FC236}">
                <a16:creationId xmlns:a16="http://schemas.microsoft.com/office/drawing/2014/main" id="{649A2911-F093-7E45-B6AA-EB9826E46F56}"/>
              </a:ext>
            </a:extLst>
          </p:cNvPr>
          <p:cNvSpPr>
            <a:spLocks/>
          </p:cNvSpPr>
          <p:nvPr userDrawn="1"/>
        </p:nvSpPr>
        <p:spPr bwMode="auto">
          <a:xfrm>
            <a:off x="1906590" y="3774348"/>
            <a:ext cx="186571" cy="312775"/>
          </a:xfrm>
          <a:custGeom>
            <a:avLst/>
            <a:gdLst>
              <a:gd name="T0" fmla="*/ 68 w 100"/>
              <a:gd name="T1" fmla="*/ 0 h 197"/>
              <a:gd name="T2" fmla="*/ 70 w 100"/>
              <a:gd name="T3" fmla="*/ 23 h 197"/>
              <a:gd name="T4" fmla="*/ 77 w 100"/>
              <a:gd name="T5" fmla="*/ 23 h 197"/>
              <a:gd name="T6" fmla="*/ 77 w 100"/>
              <a:gd name="T7" fmla="*/ 34 h 197"/>
              <a:gd name="T8" fmla="*/ 70 w 100"/>
              <a:gd name="T9" fmla="*/ 43 h 197"/>
              <a:gd name="T10" fmla="*/ 55 w 100"/>
              <a:gd name="T11" fmla="*/ 83 h 197"/>
              <a:gd name="T12" fmla="*/ 36 w 100"/>
              <a:gd name="T13" fmla="*/ 123 h 197"/>
              <a:gd name="T14" fmla="*/ 23 w 100"/>
              <a:gd name="T15" fmla="*/ 110 h 197"/>
              <a:gd name="T16" fmla="*/ 4 w 100"/>
              <a:gd name="T17" fmla="*/ 127 h 197"/>
              <a:gd name="T18" fmla="*/ 0 w 100"/>
              <a:gd name="T19" fmla="*/ 153 h 197"/>
              <a:gd name="T20" fmla="*/ 0 w 100"/>
              <a:gd name="T21" fmla="*/ 153 h 197"/>
              <a:gd name="T22" fmla="*/ 6 w 100"/>
              <a:gd name="T23" fmla="*/ 159 h 197"/>
              <a:gd name="T24" fmla="*/ 6 w 100"/>
              <a:gd name="T25" fmla="*/ 159 h 197"/>
              <a:gd name="T26" fmla="*/ 7 w 100"/>
              <a:gd name="T27" fmla="*/ 161 h 197"/>
              <a:gd name="T28" fmla="*/ 7 w 100"/>
              <a:gd name="T29" fmla="*/ 161 h 197"/>
              <a:gd name="T30" fmla="*/ 7 w 100"/>
              <a:gd name="T31" fmla="*/ 161 h 197"/>
              <a:gd name="T32" fmla="*/ 11 w 100"/>
              <a:gd name="T33" fmla="*/ 163 h 197"/>
              <a:gd name="T34" fmla="*/ 15 w 100"/>
              <a:gd name="T35" fmla="*/ 166 h 197"/>
              <a:gd name="T36" fmla="*/ 15 w 100"/>
              <a:gd name="T37" fmla="*/ 166 h 197"/>
              <a:gd name="T38" fmla="*/ 17 w 100"/>
              <a:gd name="T39" fmla="*/ 168 h 197"/>
              <a:gd name="T40" fmla="*/ 17 w 100"/>
              <a:gd name="T41" fmla="*/ 170 h 197"/>
              <a:gd name="T42" fmla="*/ 17 w 100"/>
              <a:gd name="T43" fmla="*/ 174 h 197"/>
              <a:gd name="T44" fmla="*/ 15 w 100"/>
              <a:gd name="T45" fmla="*/ 176 h 197"/>
              <a:gd name="T46" fmla="*/ 17 w 100"/>
              <a:gd name="T47" fmla="*/ 185 h 197"/>
              <a:gd name="T48" fmla="*/ 13 w 100"/>
              <a:gd name="T49" fmla="*/ 191 h 197"/>
              <a:gd name="T50" fmla="*/ 45 w 100"/>
              <a:gd name="T51" fmla="*/ 191 h 197"/>
              <a:gd name="T52" fmla="*/ 77 w 100"/>
              <a:gd name="T53" fmla="*/ 189 h 197"/>
              <a:gd name="T54" fmla="*/ 98 w 100"/>
              <a:gd name="T55" fmla="*/ 197 h 197"/>
              <a:gd name="T56" fmla="*/ 100 w 100"/>
              <a:gd name="T57" fmla="*/ 176 h 197"/>
              <a:gd name="T58" fmla="*/ 91 w 100"/>
              <a:gd name="T59" fmla="*/ 164 h 197"/>
              <a:gd name="T60" fmla="*/ 77 w 100"/>
              <a:gd name="T61" fmla="*/ 127 h 197"/>
              <a:gd name="T62" fmla="*/ 93 w 100"/>
              <a:gd name="T63" fmla="*/ 104 h 197"/>
              <a:gd name="T64" fmla="*/ 91 w 100"/>
              <a:gd name="T65" fmla="*/ 85 h 197"/>
              <a:gd name="T66" fmla="*/ 72 w 100"/>
              <a:gd name="T67" fmla="*/ 74 h 197"/>
              <a:gd name="T68" fmla="*/ 76 w 100"/>
              <a:gd name="T69" fmla="*/ 60 h 197"/>
              <a:gd name="T70" fmla="*/ 94 w 100"/>
              <a:gd name="T71" fmla="*/ 60 h 197"/>
              <a:gd name="T72" fmla="*/ 89 w 100"/>
              <a:gd name="T73" fmla="*/ 53 h 197"/>
              <a:gd name="T74" fmla="*/ 89 w 100"/>
              <a:gd name="T75" fmla="*/ 23 h 197"/>
              <a:gd name="T76" fmla="*/ 68 w 100"/>
              <a:gd name="T77" fmla="*/ 0 h 197"/>
              <a:gd name="T78" fmla="*/ 68 w 100"/>
              <a:gd name="T79" fmla="*/ 0 h 197"/>
              <a:gd name="T80" fmla="*/ 68 w 100"/>
              <a:gd name="T81" fmla="*/ 0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0" h="197">
                <a:moveTo>
                  <a:pt x="68" y="0"/>
                </a:moveTo>
                <a:lnTo>
                  <a:pt x="70" y="23"/>
                </a:lnTo>
                <a:lnTo>
                  <a:pt x="77" y="23"/>
                </a:lnTo>
                <a:lnTo>
                  <a:pt x="77" y="34"/>
                </a:lnTo>
                <a:lnTo>
                  <a:pt x="70" y="43"/>
                </a:lnTo>
                <a:lnTo>
                  <a:pt x="55" y="83"/>
                </a:lnTo>
                <a:lnTo>
                  <a:pt x="36" y="123"/>
                </a:lnTo>
                <a:lnTo>
                  <a:pt x="23" y="110"/>
                </a:lnTo>
                <a:lnTo>
                  <a:pt x="4" y="127"/>
                </a:lnTo>
                <a:lnTo>
                  <a:pt x="0" y="153"/>
                </a:lnTo>
                <a:lnTo>
                  <a:pt x="0" y="153"/>
                </a:lnTo>
                <a:lnTo>
                  <a:pt x="6" y="159"/>
                </a:lnTo>
                <a:lnTo>
                  <a:pt x="6" y="159"/>
                </a:lnTo>
                <a:lnTo>
                  <a:pt x="7" y="161"/>
                </a:lnTo>
                <a:lnTo>
                  <a:pt x="7" y="161"/>
                </a:lnTo>
                <a:lnTo>
                  <a:pt x="7" y="161"/>
                </a:lnTo>
                <a:lnTo>
                  <a:pt x="11" y="163"/>
                </a:lnTo>
                <a:lnTo>
                  <a:pt x="15" y="166"/>
                </a:lnTo>
                <a:lnTo>
                  <a:pt x="15" y="166"/>
                </a:lnTo>
                <a:lnTo>
                  <a:pt x="17" y="168"/>
                </a:lnTo>
                <a:lnTo>
                  <a:pt x="17" y="170"/>
                </a:lnTo>
                <a:lnTo>
                  <a:pt x="17" y="174"/>
                </a:lnTo>
                <a:lnTo>
                  <a:pt x="15" y="176"/>
                </a:lnTo>
                <a:lnTo>
                  <a:pt x="17" y="185"/>
                </a:lnTo>
                <a:lnTo>
                  <a:pt x="13" y="191"/>
                </a:lnTo>
                <a:lnTo>
                  <a:pt x="45" y="191"/>
                </a:lnTo>
                <a:lnTo>
                  <a:pt x="77" y="189"/>
                </a:lnTo>
                <a:lnTo>
                  <a:pt x="98" y="197"/>
                </a:lnTo>
                <a:lnTo>
                  <a:pt x="100" y="176"/>
                </a:lnTo>
                <a:lnTo>
                  <a:pt x="91" y="164"/>
                </a:lnTo>
                <a:lnTo>
                  <a:pt x="77" y="127"/>
                </a:lnTo>
                <a:lnTo>
                  <a:pt x="93" y="104"/>
                </a:lnTo>
                <a:lnTo>
                  <a:pt x="91" y="85"/>
                </a:lnTo>
                <a:lnTo>
                  <a:pt x="72" y="74"/>
                </a:lnTo>
                <a:lnTo>
                  <a:pt x="76" y="60"/>
                </a:lnTo>
                <a:lnTo>
                  <a:pt x="94" y="60"/>
                </a:lnTo>
                <a:lnTo>
                  <a:pt x="89" y="53"/>
                </a:lnTo>
                <a:lnTo>
                  <a:pt x="89" y="23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24" name="Freeform 223">
            <a:extLst>
              <a:ext uri="{FF2B5EF4-FFF2-40B4-BE49-F238E27FC236}">
                <a16:creationId xmlns:a16="http://schemas.microsoft.com/office/drawing/2014/main" id="{E8565F7F-09FB-0D44-9AF4-0DD817ADB0AF}"/>
              </a:ext>
            </a:extLst>
          </p:cNvPr>
          <p:cNvSpPr>
            <a:spLocks/>
          </p:cNvSpPr>
          <p:nvPr userDrawn="1"/>
        </p:nvSpPr>
        <p:spPr bwMode="auto">
          <a:xfrm>
            <a:off x="1906590" y="3774348"/>
            <a:ext cx="186571" cy="312775"/>
          </a:xfrm>
          <a:custGeom>
            <a:avLst/>
            <a:gdLst>
              <a:gd name="T0" fmla="*/ 68 w 100"/>
              <a:gd name="T1" fmla="*/ 0 h 197"/>
              <a:gd name="T2" fmla="*/ 70 w 100"/>
              <a:gd name="T3" fmla="*/ 23 h 197"/>
              <a:gd name="T4" fmla="*/ 77 w 100"/>
              <a:gd name="T5" fmla="*/ 23 h 197"/>
              <a:gd name="T6" fmla="*/ 77 w 100"/>
              <a:gd name="T7" fmla="*/ 34 h 197"/>
              <a:gd name="T8" fmla="*/ 70 w 100"/>
              <a:gd name="T9" fmla="*/ 43 h 197"/>
              <a:gd name="T10" fmla="*/ 55 w 100"/>
              <a:gd name="T11" fmla="*/ 83 h 197"/>
              <a:gd name="T12" fmla="*/ 36 w 100"/>
              <a:gd name="T13" fmla="*/ 123 h 197"/>
              <a:gd name="T14" fmla="*/ 23 w 100"/>
              <a:gd name="T15" fmla="*/ 110 h 197"/>
              <a:gd name="T16" fmla="*/ 4 w 100"/>
              <a:gd name="T17" fmla="*/ 127 h 197"/>
              <a:gd name="T18" fmla="*/ 0 w 100"/>
              <a:gd name="T19" fmla="*/ 153 h 197"/>
              <a:gd name="T20" fmla="*/ 0 w 100"/>
              <a:gd name="T21" fmla="*/ 153 h 197"/>
              <a:gd name="T22" fmla="*/ 6 w 100"/>
              <a:gd name="T23" fmla="*/ 159 h 197"/>
              <a:gd name="T24" fmla="*/ 6 w 100"/>
              <a:gd name="T25" fmla="*/ 159 h 197"/>
              <a:gd name="T26" fmla="*/ 7 w 100"/>
              <a:gd name="T27" fmla="*/ 161 h 197"/>
              <a:gd name="T28" fmla="*/ 7 w 100"/>
              <a:gd name="T29" fmla="*/ 161 h 197"/>
              <a:gd name="T30" fmla="*/ 7 w 100"/>
              <a:gd name="T31" fmla="*/ 161 h 197"/>
              <a:gd name="T32" fmla="*/ 11 w 100"/>
              <a:gd name="T33" fmla="*/ 163 h 197"/>
              <a:gd name="T34" fmla="*/ 15 w 100"/>
              <a:gd name="T35" fmla="*/ 166 h 197"/>
              <a:gd name="T36" fmla="*/ 15 w 100"/>
              <a:gd name="T37" fmla="*/ 166 h 197"/>
              <a:gd name="T38" fmla="*/ 17 w 100"/>
              <a:gd name="T39" fmla="*/ 168 h 197"/>
              <a:gd name="T40" fmla="*/ 17 w 100"/>
              <a:gd name="T41" fmla="*/ 170 h 197"/>
              <a:gd name="T42" fmla="*/ 17 w 100"/>
              <a:gd name="T43" fmla="*/ 174 h 197"/>
              <a:gd name="T44" fmla="*/ 15 w 100"/>
              <a:gd name="T45" fmla="*/ 176 h 197"/>
              <a:gd name="T46" fmla="*/ 17 w 100"/>
              <a:gd name="T47" fmla="*/ 185 h 197"/>
              <a:gd name="T48" fmla="*/ 13 w 100"/>
              <a:gd name="T49" fmla="*/ 191 h 197"/>
              <a:gd name="T50" fmla="*/ 45 w 100"/>
              <a:gd name="T51" fmla="*/ 191 h 197"/>
              <a:gd name="T52" fmla="*/ 77 w 100"/>
              <a:gd name="T53" fmla="*/ 189 h 197"/>
              <a:gd name="T54" fmla="*/ 98 w 100"/>
              <a:gd name="T55" fmla="*/ 197 h 197"/>
              <a:gd name="T56" fmla="*/ 100 w 100"/>
              <a:gd name="T57" fmla="*/ 176 h 197"/>
              <a:gd name="T58" fmla="*/ 91 w 100"/>
              <a:gd name="T59" fmla="*/ 164 h 197"/>
              <a:gd name="T60" fmla="*/ 77 w 100"/>
              <a:gd name="T61" fmla="*/ 127 h 197"/>
              <a:gd name="T62" fmla="*/ 93 w 100"/>
              <a:gd name="T63" fmla="*/ 104 h 197"/>
              <a:gd name="T64" fmla="*/ 91 w 100"/>
              <a:gd name="T65" fmla="*/ 85 h 197"/>
              <a:gd name="T66" fmla="*/ 72 w 100"/>
              <a:gd name="T67" fmla="*/ 74 h 197"/>
              <a:gd name="T68" fmla="*/ 76 w 100"/>
              <a:gd name="T69" fmla="*/ 60 h 197"/>
              <a:gd name="T70" fmla="*/ 94 w 100"/>
              <a:gd name="T71" fmla="*/ 60 h 197"/>
              <a:gd name="T72" fmla="*/ 89 w 100"/>
              <a:gd name="T73" fmla="*/ 53 h 197"/>
              <a:gd name="T74" fmla="*/ 89 w 100"/>
              <a:gd name="T75" fmla="*/ 23 h 197"/>
              <a:gd name="T76" fmla="*/ 68 w 100"/>
              <a:gd name="T77" fmla="*/ 0 h 197"/>
              <a:gd name="T78" fmla="*/ 68 w 100"/>
              <a:gd name="T79" fmla="*/ 0 h 197"/>
              <a:gd name="T80" fmla="*/ 68 w 100"/>
              <a:gd name="T81" fmla="*/ 0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0" h="197">
                <a:moveTo>
                  <a:pt x="68" y="0"/>
                </a:moveTo>
                <a:lnTo>
                  <a:pt x="70" y="23"/>
                </a:lnTo>
                <a:lnTo>
                  <a:pt x="77" y="23"/>
                </a:lnTo>
                <a:lnTo>
                  <a:pt x="77" y="34"/>
                </a:lnTo>
                <a:lnTo>
                  <a:pt x="70" y="43"/>
                </a:lnTo>
                <a:lnTo>
                  <a:pt x="55" y="83"/>
                </a:lnTo>
                <a:lnTo>
                  <a:pt x="36" y="123"/>
                </a:lnTo>
                <a:lnTo>
                  <a:pt x="23" y="110"/>
                </a:lnTo>
                <a:lnTo>
                  <a:pt x="4" y="127"/>
                </a:lnTo>
                <a:lnTo>
                  <a:pt x="0" y="153"/>
                </a:lnTo>
                <a:lnTo>
                  <a:pt x="0" y="153"/>
                </a:lnTo>
                <a:lnTo>
                  <a:pt x="6" y="159"/>
                </a:lnTo>
                <a:lnTo>
                  <a:pt x="6" y="159"/>
                </a:lnTo>
                <a:lnTo>
                  <a:pt x="7" y="161"/>
                </a:lnTo>
                <a:lnTo>
                  <a:pt x="7" y="161"/>
                </a:lnTo>
                <a:lnTo>
                  <a:pt x="7" y="161"/>
                </a:lnTo>
                <a:lnTo>
                  <a:pt x="11" y="163"/>
                </a:lnTo>
                <a:lnTo>
                  <a:pt x="15" y="166"/>
                </a:lnTo>
                <a:lnTo>
                  <a:pt x="15" y="166"/>
                </a:lnTo>
                <a:lnTo>
                  <a:pt x="17" y="168"/>
                </a:lnTo>
                <a:lnTo>
                  <a:pt x="17" y="170"/>
                </a:lnTo>
                <a:lnTo>
                  <a:pt x="17" y="174"/>
                </a:lnTo>
                <a:lnTo>
                  <a:pt x="15" y="176"/>
                </a:lnTo>
                <a:lnTo>
                  <a:pt x="17" y="185"/>
                </a:lnTo>
                <a:lnTo>
                  <a:pt x="13" y="191"/>
                </a:lnTo>
                <a:lnTo>
                  <a:pt x="45" y="191"/>
                </a:lnTo>
                <a:lnTo>
                  <a:pt x="77" y="189"/>
                </a:lnTo>
                <a:lnTo>
                  <a:pt x="98" y="197"/>
                </a:lnTo>
                <a:lnTo>
                  <a:pt x="100" y="176"/>
                </a:lnTo>
                <a:lnTo>
                  <a:pt x="91" y="164"/>
                </a:lnTo>
                <a:lnTo>
                  <a:pt x="77" y="127"/>
                </a:lnTo>
                <a:lnTo>
                  <a:pt x="93" y="104"/>
                </a:lnTo>
                <a:lnTo>
                  <a:pt x="91" y="85"/>
                </a:lnTo>
                <a:lnTo>
                  <a:pt x="72" y="74"/>
                </a:lnTo>
                <a:lnTo>
                  <a:pt x="76" y="60"/>
                </a:lnTo>
                <a:lnTo>
                  <a:pt x="94" y="60"/>
                </a:lnTo>
                <a:lnTo>
                  <a:pt x="89" y="53"/>
                </a:lnTo>
                <a:lnTo>
                  <a:pt x="89" y="23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25" name="Freeform 224">
            <a:extLst>
              <a:ext uri="{FF2B5EF4-FFF2-40B4-BE49-F238E27FC236}">
                <a16:creationId xmlns:a16="http://schemas.microsoft.com/office/drawing/2014/main" id="{82E1E7B1-96F0-A24F-993D-C2912969F6EB}"/>
              </a:ext>
            </a:extLst>
          </p:cNvPr>
          <p:cNvSpPr>
            <a:spLocks/>
          </p:cNvSpPr>
          <p:nvPr userDrawn="1"/>
        </p:nvSpPr>
        <p:spPr bwMode="auto">
          <a:xfrm>
            <a:off x="1998014" y="3996623"/>
            <a:ext cx="475753" cy="481072"/>
          </a:xfrm>
          <a:custGeom>
            <a:avLst/>
            <a:gdLst>
              <a:gd name="T0" fmla="*/ 78 w 255"/>
              <a:gd name="T1" fmla="*/ 51 h 303"/>
              <a:gd name="T2" fmla="*/ 59 w 255"/>
              <a:gd name="T3" fmla="*/ 98 h 303"/>
              <a:gd name="T4" fmla="*/ 53 w 255"/>
              <a:gd name="T5" fmla="*/ 140 h 303"/>
              <a:gd name="T6" fmla="*/ 32 w 255"/>
              <a:gd name="T7" fmla="*/ 163 h 303"/>
              <a:gd name="T8" fmla="*/ 17 w 255"/>
              <a:gd name="T9" fmla="*/ 161 h 303"/>
              <a:gd name="T10" fmla="*/ 11 w 255"/>
              <a:gd name="T11" fmla="*/ 166 h 303"/>
              <a:gd name="T12" fmla="*/ 0 w 255"/>
              <a:gd name="T13" fmla="*/ 185 h 303"/>
              <a:gd name="T14" fmla="*/ 55 w 255"/>
              <a:gd name="T15" fmla="*/ 181 h 303"/>
              <a:gd name="T16" fmla="*/ 72 w 255"/>
              <a:gd name="T17" fmla="*/ 216 h 303"/>
              <a:gd name="T18" fmla="*/ 100 w 255"/>
              <a:gd name="T19" fmla="*/ 195 h 303"/>
              <a:gd name="T20" fmla="*/ 114 w 255"/>
              <a:gd name="T21" fmla="*/ 204 h 303"/>
              <a:gd name="T22" fmla="*/ 131 w 255"/>
              <a:gd name="T23" fmla="*/ 233 h 303"/>
              <a:gd name="T24" fmla="*/ 134 w 255"/>
              <a:gd name="T25" fmla="*/ 250 h 303"/>
              <a:gd name="T26" fmla="*/ 157 w 255"/>
              <a:gd name="T27" fmla="*/ 268 h 303"/>
              <a:gd name="T28" fmla="*/ 174 w 255"/>
              <a:gd name="T29" fmla="*/ 276 h 303"/>
              <a:gd name="T30" fmla="*/ 199 w 255"/>
              <a:gd name="T31" fmla="*/ 274 h 303"/>
              <a:gd name="T32" fmla="*/ 216 w 255"/>
              <a:gd name="T33" fmla="*/ 287 h 303"/>
              <a:gd name="T34" fmla="*/ 235 w 255"/>
              <a:gd name="T35" fmla="*/ 299 h 303"/>
              <a:gd name="T36" fmla="*/ 229 w 255"/>
              <a:gd name="T37" fmla="*/ 287 h 303"/>
              <a:gd name="T38" fmla="*/ 216 w 255"/>
              <a:gd name="T39" fmla="*/ 272 h 303"/>
              <a:gd name="T40" fmla="*/ 219 w 255"/>
              <a:gd name="T41" fmla="*/ 253 h 303"/>
              <a:gd name="T42" fmla="*/ 219 w 255"/>
              <a:gd name="T43" fmla="*/ 231 h 303"/>
              <a:gd name="T44" fmla="*/ 246 w 255"/>
              <a:gd name="T45" fmla="*/ 219 h 303"/>
              <a:gd name="T46" fmla="*/ 236 w 255"/>
              <a:gd name="T47" fmla="*/ 204 h 303"/>
              <a:gd name="T48" fmla="*/ 227 w 255"/>
              <a:gd name="T49" fmla="*/ 181 h 303"/>
              <a:gd name="T50" fmla="*/ 227 w 255"/>
              <a:gd name="T51" fmla="*/ 172 h 303"/>
              <a:gd name="T52" fmla="*/ 225 w 255"/>
              <a:gd name="T53" fmla="*/ 166 h 303"/>
              <a:gd name="T54" fmla="*/ 227 w 255"/>
              <a:gd name="T55" fmla="*/ 163 h 303"/>
              <a:gd name="T56" fmla="*/ 231 w 255"/>
              <a:gd name="T57" fmla="*/ 134 h 303"/>
              <a:gd name="T58" fmla="*/ 225 w 255"/>
              <a:gd name="T59" fmla="*/ 117 h 303"/>
              <a:gd name="T60" fmla="*/ 235 w 255"/>
              <a:gd name="T61" fmla="*/ 100 h 303"/>
              <a:gd name="T62" fmla="*/ 246 w 255"/>
              <a:gd name="T63" fmla="*/ 64 h 303"/>
              <a:gd name="T64" fmla="*/ 252 w 255"/>
              <a:gd name="T65" fmla="*/ 47 h 303"/>
              <a:gd name="T66" fmla="*/ 235 w 255"/>
              <a:gd name="T67" fmla="*/ 11 h 303"/>
              <a:gd name="T68" fmla="*/ 201 w 255"/>
              <a:gd name="T69" fmla="*/ 0 h 303"/>
              <a:gd name="T70" fmla="*/ 149 w 255"/>
              <a:gd name="T71" fmla="*/ 11 h 303"/>
              <a:gd name="T72" fmla="*/ 132 w 255"/>
              <a:gd name="T73" fmla="*/ 13 h 303"/>
              <a:gd name="T74" fmla="*/ 97 w 255"/>
              <a:gd name="T75" fmla="*/ 0 h 303"/>
              <a:gd name="T76" fmla="*/ 85 w 255"/>
              <a:gd name="T77" fmla="*/ 28 h 303"/>
              <a:gd name="T78" fmla="*/ 85 w 255"/>
              <a:gd name="T79" fmla="*/ 28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5" h="303">
                <a:moveTo>
                  <a:pt x="85" y="28"/>
                </a:moveTo>
                <a:lnTo>
                  <a:pt x="78" y="51"/>
                </a:lnTo>
                <a:lnTo>
                  <a:pt x="74" y="74"/>
                </a:lnTo>
                <a:lnTo>
                  <a:pt x="59" y="98"/>
                </a:lnTo>
                <a:lnTo>
                  <a:pt x="53" y="121"/>
                </a:lnTo>
                <a:lnTo>
                  <a:pt x="53" y="140"/>
                </a:lnTo>
                <a:lnTo>
                  <a:pt x="40" y="155"/>
                </a:lnTo>
                <a:lnTo>
                  <a:pt x="32" y="163"/>
                </a:lnTo>
                <a:lnTo>
                  <a:pt x="27" y="157"/>
                </a:lnTo>
                <a:lnTo>
                  <a:pt x="17" y="161"/>
                </a:lnTo>
                <a:lnTo>
                  <a:pt x="8" y="157"/>
                </a:lnTo>
                <a:lnTo>
                  <a:pt x="11" y="166"/>
                </a:lnTo>
                <a:lnTo>
                  <a:pt x="0" y="180"/>
                </a:lnTo>
                <a:lnTo>
                  <a:pt x="0" y="185"/>
                </a:lnTo>
                <a:lnTo>
                  <a:pt x="11" y="181"/>
                </a:lnTo>
                <a:lnTo>
                  <a:pt x="55" y="181"/>
                </a:lnTo>
                <a:lnTo>
                  <a:pt x="62" y="206"/>
                </a:lnTo>
                <a:lnTo>
                  <a:pt x="72" y="216"/>
                </a:lnTo>
                <a:lnTo>
                  <a:pt x="89" y="214"/>
                </a:lnTo>
                <a:lnTo>
                  <a:pt x="100" y="195"/>
                </a:lnTo>
                <a:lnTo>
                  <a:pt x="108" y="197"/>
                </a:lnTo>
                <a:lnTo>
                  <a:pt x="114" y="204"/>
                </a:lnTo>
                <a:lnTo>
                  <a:pt x="127" y="206"/>
                </a:lnTo>
                <a:lnTo>
                  <a:pt x="131" y="233"/>
                </a:lnTo>
                <a:lnTo>
                  <a:pt x="131" y="244"/>
                </a:lnTo>
                <a:lnTo>
                  <a:pt x="134" y="250"/>
                </a:lnTo>
                <a:lnTo>
                  <a:pt x="134" y="267"/>
                </a:lnTo>
                <a:lnTo>
                  <a:pt x="157" y="268"/>
                </a:lnTo>
                <a:lnTo>
                  <a:pt x="161" y="270"/>
                </a:lnTo>
                <a:lnTo>
                  <a:pt x="174" y="276"/>
                </a:lnTo>
                <a:lnTo>
                  <a:pt x="189" y="278"/>
                </a:lnTo>
                <a:lnTo>
                  <a:pt x="199" y="274"/>
                </a:lnTo>
                <a:lnTo>
                  <a:pt x="204" y="282"/>
                </a:lnTo>
                <a:lnTo>
                  <a:pt x="216" y="287"/>
                </a:lnTo>
                <a:lnTo>
                  <a:pt x="225" y="303"/>
                </a:lnTo>
                <a:lnTo>
                  <a:pt x="235" y="299"/>
                </a:lnTo>
                <a:lnTo>
                  <a:pt x="235" y="282"/>
                </a:lnTo>
                <a:lnTo>
                  <a:pt x="229" y="287"/>
                </a:lnTo>
                <a:lnTo>
                  <a:pt x="219" y="278"/>
                </a:lnTo>
                <a:lnTo>
                  <a:pt x="216" y="272"/>
                </a:lnTo>
                <a:lnTo>
                  <a:pt x="216" y="263"/>
                </a:lnTo>
                <a:lnTo>
                  <a:pt x="219" y="253"/>
                </a:lnTo>
                <a:lnTo>
                  <a:pt x="219" y="240"/>
                </a:lnTo>
                <a:lnTo>
                  <a:pt x="219" y="231"/>
                </a:lnTo>
                <a:lnTo>
                  <a:pt x="227" y="225"/>
                </a:lnTo>
                <a:lnTo>
                  <a:pt x="246" y="219"/>
                </a:lnTo>
                <a:lnTo>
                  <a:pt x="246" y="210"/>
                </a:lnTo>
                <a:lnTo>
                  <a:pt x="236" y="204"/>
                </a:lnTo>
                <a:lnTo>
                  <a:pt x="235" y="189"/>
                </a:lnTo>
                <a:lnTo>
                  <a:pt x="227" y="181"/>
                </a:lnTo>
                <a:lnTo>
                  <a:pt x="227" y="181"/>
                </a:lnTo>
                <a:lnTo>
                  <a:pt x="227" y="172"/>
                </a:lnTo>
                <a:lnTo>
                  <a:pt x="227" y="172"/>
                </a:lnTo>
                <a:lnTo>
                  <a:pt x="225" y="166"/>
                </a:lnTo>
                <a:lnTo>
                  <a:pt x="225" y="164"/>
                </a:lnTo>
                <a:lnTo>
                  <a:pt x="227" y="163"/>
                </a:lnTo>
                <a:lnTo>
                  <a:pt x="227" y="153"/>
                </a:lnTo>
                <a:lnTo>
                  <a:pt x="231" y="134"/>
                </a:lnTo>
                <a:lnTo>
                  <a:pt x="223" y="127"/>
                </a:lnTo>
                <a:lnTo>
                  <a:pt x="225" y="117"/>
                </a:lnTo>
                <a:lnTo>
                  <a:pt x="235" y="108"/>
                </a:lnTo>
                <a:lnTo>
                  <a:pt x="235" y="100"/>
                </a:lnTo>
                <a:lnTo>
                  <a:pt x="235" y="89"/>
                </a:lnTo>
                <a:lnTo>
                  <a:pt x="246" y="64"/>
                </a:lnTo>
                <a:lnTo>
                  <a:pt x="255" y="51"/>
                </a:lnTo>
                <a:lnTo>
                  <a:pt x="252" y="47"/>
                </a:lnTo>
                <a:lnTo>
                  <a:pt x="252" y="24"/>
                </a:lnTo>
                <a:lnTo>
                  <a:pt x="235" y="11"/>
                </a:lnTo>
                <a:lnTo>
                  <a:pt x="210" y="11"/>
                </a:lnTo>
                <a:lnTo>
                  <a:pt x="201" y="0"/>
                </a:lnTo>
                <a:lnTo>
                  <a:pt x="159" y="0"/>
                </a:lnTo>
                <a:lnTo>
                  <a:pt x="149" y="11"/>
                </a:lnTo>
                <a:lnTo>
                  <a:pt x="144" y="2"/>
                </a:lnTo>
                <a:lnTo>
                  <a:pt x="132" y="13"/>
                </a:lnTo>
                <a:lnTo>
                  <a:pt x="108" y="13"/>
                </a:lnTo>
                <a:lnTo>
                  <a:pt x="97" y="0"/>
                </a:lnTo>
                <a:lnTo>
                  <a:pt x="85" y="13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26" name="Freeform 225">
            <a:extLst>
              <a:ext uri="{FF2B5EF4-FFF2-40B4-BE49-F238E27FC236}">
                <a16:creationId xmlns:a16="http://schemas.microsoft.com/office/drawing/2014/main" id="{4606607E-27B7-A340-B60D-16AB2E9545CE}"/>
              </a:ext>
            </a:extLst>
          </p:cNvPr>
          <p:cNvSpPr>
            <a:spLocks/>
          </p:cNvSpPr>
          <p:nvPr userDrawn="1"/>
        </p:nvSpPr>
        <p:spPr bwMode="auto">
          <a:xfrm>
            <a:off x="1998014" y="3996623"/>
            <a:ext cx="475753" cy="481072"/>
          </a:xfrm>
          <a:custGeom>
            <a:avLst/>
            <a:gdLst>
              <a:gd name="T0" fmla="*/ 78 w 255"/>
              <a:gd name="T1" fmla="*/ 51 h 303"/>
              <a:gd name="T2" fmla="*/ 59 w 255"/>
              <a:gd name="T3" fmla="*/ 98 h 303"/>
              <a:gd name="T4" fmla="*/ 53 w 255"/>
              <a:gd name="T5" fmla="*/ 140 h 303"/>
              <a:gd name="T6" fmla="*/ 32 w 255"/>
              <a:gd name="T7" fmla="*/ 163 h 303"/>
              <a:gd name="T8" fmla="*/ 17 w 255"/>
              <a:gd name="T9" fmla="*/ 161 h 303"/>
              <a:gd name="T10" fmla="*/ 11 w 255"/>
              <a:gd name="T11" fmla="*/ 166 h 303"/>
              <a:gd name="T12" fmla="*/ 0 w 255"/>
              <a:gd name="T13" fmla="*/ 185 h 303"/>
              <a:gd name="T14" fmla="*/ 55 w 255"/>
              <a:gd name="T15" fmla="*/ 181 h 303"/>
              <a:gd name="T16" fmla="*/ 72 w 255"/>
              <a:gd name="T17" fmla="*/ 216 h 303"/>
              <a:gd name="T18" fmla="*/ 100 w 255"/>
              <a:gd name="T19" fmla="*/ 195 h 303"/>
              <a:gd name="T20" fmla="*/ 114 w 255"/>
              <a:gd name="T21" fmla="*/ 204 h 303"/>
              <a:gd name="T22" fmla="*/ 131 w 255"/>
              <a:gd name="T23" fmla="*/ 233 h 303"/>
              <a:gd name="T24" fmla="*/ 134 w 255"/>
              <a:gd name="T25" fmla="*/ 250 h 303"/>
              <a:gd name="T26" fmla="*/ 157 w 255"/>
              <a:gd name="T27" fmla="*/ 268 h 303"/>
              <a:gd name="T28" fmla="*/ 174 w 255"/>
              <a:gd name="T29" fmla="*/ 276 h 303"/>
              <a:gd name="T30" fmla="*/ 199 w 255"/>
              <a:gd name="T31" fmla="*/ 274 h 303"/>
              <a:gd name="T32" fmla="*/ 216 w 255"/>
              <a:gd name="T33" fmla="*/ 287 h 303"/>
              <a:gd name="T34" fmla="*/ 235 w 255"/>
              <a:gd name="T35" fmla="*/ 299 h 303"/>
              <a:gd name="T36" fmla="*/ 229 w 255"/>
              <a:gd name="T37" fmla="*/ 287 h 303"/>
              <a:gd name="T38" fmla="*/ 216 w 255"/>
              <a:gd name="T39" fmla="*/ 272 h 303"/>
              <a:gd name="T40" fmla="*/ 219 w 255"/>
              <a:gd name="T41" fmla="*/ 253 h 303"/>
              <a:gd name="T42" fmla="*/ 219 w 255"/>
              <a:gd name="T43" fmla="*/ 231 h 303"/>
              <a:gd name="T44" fmla="*/ 246 w 255"/>
              <a:gd name="T45" fmla="*/ 219 h 303"/>
              <a:gd name="T46" fmla="*/ 236 w 255"/>
              <a:gd name="T47" fmla="*/ 204 h 303"/>
              <a:gd name="T48" fmla="*/ 227 w 255"/>
              <a:gd name="T49" fmla="*/ 181 h 303"/>
              <a:gd name="T50" fmla="*/ 227 w 255"/>
              <a:gd name="T51" fmla="*/ 172 h 303"/>
              <a:gd name="T52" fmla="*/ 225 w 255"/>
              <a:gd name="T53" fmla="*/ 166 h 303"/>
              <a:gd name="T54" fmla="*/ 227 w 255"/>
              <a:gd name="T55" fmla="*/ 163 h 303"/>
              <a:gd name="T56" fmla="*/ 231 w 255"/>
              <a:gd name="T57" fmla="*/ 134 h 303"/>
              <a:gd name="T58" fmla="*/ 225 w 255"/>
              <a:gd name="T59" fmla="*/ 117 h 303"/>
              <a:gd name="T60" fmla="*/ 235 w 255"/>
              <a:gd name="T61" fmla="*/ 100 h 303"/>
              <a:gd name="T62" fmla="*/ 246 w 255"/>
              <a:gd name="T63" fmla="*/ 64 h 303"/>
              <a:gd name="T64" fmla="*/ 252 w 255"/>
              <a:gd name="T65" fmla="*/ 47 h 303"/>
              <a:gd name="T66" fmla="*/ 235 w 255"/>
              <a:gd name="T67" fmla="*/ 11 h 303"/>
              <a:gd name="T68" fmla="*/ 201 w 255"/>
              <a:gd name="T69" fmla="*/ 0 h 303"/>
              <a:gd name="T70" fmla="*/ 149 w 255"/>
              <a:gd name="T71" fmla="*/ 11 h 303"/>
              <a:gd name="T72" fmla="*/ 132 w 255"/>
              <a:gd name="T73" fmla="*/ 13 h 303"/>
              <a:gd name="T74" fmla="*/ 97 w 255"/>
              <a:gd name="T75" fmla="*/ 0 h 303"/>
              <a:gd name="T76" fmla="*/ 85 w 255"/>
              <a:gd name="T77" fmla="*/ 28 h 303"/>
              <a:gd name="T78" fmla="*/ 85 w 255"/>
              <a:gd name="T79" fmla="*/ 28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5" h="303">
                <a:moveTo>
                  <a:pt x="85" y="28"/>
                </a:moveTo>
                <a:lnTo>
                  <a:pt x="78" y="51"/>
                </a:lnTo>
                <a:lnTo>
                  <a:pt x="74" y="74"/>
                </a:lnTo>
                <a:lnTo>
                  <a:pt x="59" y="98"/>
                </a:lnTo>
                <a:lnTo>
                  <a:pt x="53" y="121"/>
                </a:lnTo>
                <a:lnTo>
                  <a:pt x="53" y="140"/>
                </a:lnTo>
                <a:lnTo>
                  <a:pt x="40" y="155"/>
                </a:lnTo>
                <a:lnTo>
                  <a:pt x="32" y="163"/>
                </a:lnTo>
                <a:lnTo>
                  <a:pt x="27" y="157"/>
                </a:lnTo>
                <a:lnTo>
                  <a:pt x="17" y="161"/>
                </a:lnTo>
                <a:lnTo>
                  <a:pt x="8" y="157"/>
                </a:lnTo>
                <a:lnTo>
                  <a:pt x="11" y="166"/>
                </a:lnTo>
                <a:lnTo>
                  <a:pt x="0" y="180"/>
                </a:lnTo>
                <a:lnTo>
                  <a:pt x="0" y="185"/>
                </a:lnTo>
                <a:lnTo>
                  <a:pt x="11" y="181"/>
                </a:lnTo>
                <a:lnTo>
                  <a:pt x="55" y="181"/>
                </a:lnTo>
                <a:lnTo>
                  <a:pt x="62" y="206"/>
                </a:lnTo>
                <a:lnTo>
                  <a:pt x="72" y="216"/>
                </a:lnTo>
                <a:lnTo>
                  <a:pt x="89" y="214"/>
                </a:lnTo>
                <a:lnTo>
                  <a:pt x="100" y="195"/>
                </a:lnTo>
                <a:lnTo>
                  <a:pt x="108" y="197"/>
                </a:lnTo>
                <a:lnTo>
                  <a:pt x="114" y="204"/>
                </a:lnTo>
                <a:lnTo>
                  <a:pt x="127" y="206"/>
                </a:lnTo>
                <a:lnTo>
                  <a:pt x="131" y="233"/>
                </a:lnTo>
                <a:lnTo>
                  <a:pt x="131" y="244"/>
                </a:lnTo>
                <a:lnTo>
                  <a:pt x="134" y="250"/>
                </a:lnTo>
                <a:lnTo>
                  <a:pt x="134" y="267"/>
                </a:lnTo>
                <a:lnTo>
                  <a:pt x="157" y="268"/>
                </a:lnTo>
                <a:lnTo>
                  <a:pt x="161" y="270"/>
                </a:lnTo>
                <a:lnTo>
                  <a:pt x="174" y="276"/>
                </a:lnTo>
                <a:lnTo>
                  <a:pt x="189" y="278"/>
                </a:lnTo>
                <a:lnTo>
                  <a:pt x="199" y="274"/>
                </a:lnTo>
                <a:lnTo>
                  <a:pt x="204" y="282"/>
                </a:lnTo>
                <a:lnTo>
                  <a:pt x="216" y="287"/>
                </a:lnTo>
                <a:lnTo>
                  <a:pt x="225" y="303"/>
                </a:lnTo>
                <a:lnTo>
                  <a:pt x="235" y="299"/>
                </a:lnTo>
                <a:lnTo>
                  <a:pt x="235" y="282"/>
                </a:lnTo>
                <a:lnTo>
                  <a:pt x="229" y="287"/>
                </a:lnTo>
                <a:lnTo>
                  <a:pt x="219" y="278"/>
                </a:lnTo>
                <a:lnTo>
                  <a:pt x="216" y="272"/>
                </a:lnTo>
                <a:lnTo>
                  <a:pt x="216" y="263"/>
                </a:lnTo>
                <a:lnTo>
                  <a:pt x="219" y="253"/>
                </a:lnTo>
                <a:lnTo>
                  <a:pt x="219" y="240"/>
                </a:lnTo>
                <a:lnTo>
                  <a:pt x="219" y="231"/>
                </a:lnTo>
                <a:lnTo>
                  <a:pt x="227" y="225"/>
                </a:lnTo>
                <a:lnTo>
                  <a:pt x="246" y="219"/>
                </a:lnTo>
                <a:lnTo>
                  <a:pt x="246" y="210"/>
                </a:lnTo>
                <a:lnTo>
                  <a:pt x="236" y="204"/>
                </a:lnTo>
                <a:lnTo>
                  <a:pt x="235" y="189"/>
                </a:lnTo>
                <a:lnTo>
                  <a:pt x="227" y="181"/>
                </a:lnTo>
                <a:lnTo>
                  <a:pt x="227" y="181"/>
                </a:lnTo>
                <a:lnTo>
                  <a:pt x="227" y="172"/>
                </a:lnTo>
                <a:lnTo>
                  <a:pt x="227" y="172"/>
                </a:lnTo>
                <a:lnTo>
                  <a:pt x="225" y="166"/>
                </a:lnTo>
                <a:lnTo>
                  <a:pt x="225" y="164"/>
                </a:lnTo>
                <a:lnTo>
                  <a:pt x="227" y="163"/>
                </a:lnTo>
                <a:lnTo>
                  <a:pt x="227" y="153"/>
                </a:lnTo>
                <a:lnTo>
                  <a:pt x="231" y="134"/>
                </a:lnTo>
                <a:lnTo>
                  <a:pt x="223" y="127"/>
                </a:lnTo>
                <a:lnTo>
                  <a:pt x="225" y="117"/>
                </a:lnTo>
                <a:lnTo>
                  <a:pt x="235" y="108"/>
                </a:lnTo>
                <a:lnTo>
                  <a:pt x="235" y="100"/>
                </a:lnTo>
                <a:lnTo>
                  <a:pt x="235" y="89"/>
                </a:lnTo>
                <a:lnTo>
                  <a:pt x="246" y="64"/>
                </a:lnTo>
                <a:lnTo>
                  <a:pt x="255" y="51"/>
                </a:lnTo>
                <a:lnTo>
                  <a:pt x="252" y="47"/>
                </a:lnTo>
                <a:lnTo>
                  <a:pt x="252" y="24"/>
                </a:lnTo>
                <a:lnTo>
                  <a:pt x="235" y="11"/>
                </a:lnTo>
                <a:lnTo>
                  <a:pt x="210" y="11"/>
                </a:lnTo>
                <a:lnTo>
                  <a:pt x="201" y="0"/>
                </a:lnTo>
                <a:lnTo>
                  <a:pt x="159" y="0"/>
                </a:lnTo>
                <a:lnTo>
                  <a:pt x="149" y="11"/>
                </a:lnTo>
                <a:lnTo>
                  <a:pt x="144" y="2"/>
                </a:lnTo>
                <a:lnTo>
                  <a:pt x="132" y="13"/>
                </a:lnTo>
                <a:lnTo>
                  <a:pt x="108" y="13"/>
                </a:lnTo>
                <a:lnTo>
                  <a:pt x="97" y="0"/>
                </a:lnTo>
                <a:lnTo>
                  <a:pt x="85" y="13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27" name="Freeform 226">
            <a:extLst>
              <a:ext uri="{FF2B5EF4-FFF2-40B4-BE49-F238E27FC236}">
                <a16:creationId xmlns:a16="http://schemas.microsoft.com/office/drawing/2014/main" id="{37A606F3-33A3-F742-B151-A9C1265EB4F2}"/>
              </a:ext>
            </a:extLst>
          </p:cNvPr>
          <p:cNvSpPr>
            <a:spLocks/>
          </p:cNvSpPr>
          <p:nvPr userDrawn="1"/>
        </p:nvSpPr>
        <p:spPr bwMode="auto">
          <a:xfrm>
            <a:off x="1919652" y="4077597"/>
            <a:ext cx="57837" cy="26992"/>
          </a:xfrm>
          <a:custGeom>
            <a:avLst/>
            <a:gdLst>
              <a:gd name="T0" fmla="*/ 6 w 31"/>
              <a:gd name="T1" fmla="*/ 0 h 17"/>
              <a:gd name="T2" fmla="*/ 31 w 31"/>
              <a:gd name="T3" fmla="*/ 0 h 17"/>
              <a:gd name="T4" fmla="*/ 31 w 31"/>
              <a:gd name="T5" fmla="*/ 17 h 17"/>
              <a:gd name="T6" fmla="*/ 31 w 31"/>
              <a:gd name="T7" fmla="*/ 17 h 17"/>
              <a:gd name="T8" fmla="*/ 4 w 31"/>
              <a:gd name="T9" fmla="*/ 17 h 17"/>
              <a:gd name="T10" fmla="*/ 0 w 31"/>
              <a:gd name="T11" fmla="*/ 17 h 17"/>
              <a:gd name="T12" fmla="*/ 4 w 31"/>
              <a:gd name="T13" fmla="*/ 11 h 17"/>
              <a:gd name="T14" fmla="*/ 4 w 31"/>
              <a:gd name="T15" fmla="*/ 4 h 17"/>
              <a:gd name="T16" fmla="*/ 6 w 31"/>
              <a:gd name="T17" fmla="*/ 0 h 17"/>
              <a:gd name="T18" fmla="*/ 6 w 31"/>
              <a:gd name="T19" fmla="*/ 0 h 17"/>
              <a:gd name="T20" fmla="*/ 6 w 31"/>
              <a:gd name="T2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17">
                <a:moveTo>
                  <a:pt x="6" y="0"/>
                </a:moveTo>
                <a:lnTo>
                  <a:pt x="31" y="0"/>
                </a:lnTo>
                <a:lnTo>
                  <a:pt x="31" y="17"/>
                </a:lnTo>
                <a:lnTo>
                  <a:pt x="31" y="17"/>
                </a:lnTo>
                <a:lnTo>
                  <a:pt x="4" y="17"/>
                </a:lnTo>
                <a:lnTo>
                  <a:pt x="0" y="17"/>
                </a:lnTo>
                <a:lnTo>
                  <a:pt x="4" y="11"/>
                </a:lnTo>
                <a:lnTo>
                  <a:pt x="4" y="4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28" name="Freeform 227">
            <a:extLst>
              <a:ext uri="{FF2B5EF4-FFF2-40B4-BE49-F238E27FC236}">
                <a16:creationId xmlns:a16="http://schemas.microsoft.com/office/drawing/2014/main" id="{E734643F-3066-F044-9B32-5EC130631210}"/>
              </a:ext>
            </a:extLst>
          </p:cNvPr>
          <p:cNvSpPr>
            <a:spLocks/>
          </p:cNvSpPr>
          <p:nvPr userDrawn="1"/>
        </p:nvSpPr>
        <p:spPr bwMode="auto">
          <a:xfrm>
            <a:off x="1919652" y="4077597"/>
            <a:ext cx="57837" cy="26992"/>
          </a:xfrm>
          <a:custGeom>
            <a:avLst/>
            <a:gdLst>
              <a:gd name="T0" fmla="*/ 6 w 31"/>
              <a:gd name="T1" fmla="*/ 0 h 17"/>
              <a:gd name="T2" fmla="*/ 31 w 31"/>
              <a:gd name="T3" fmla="*/ 0 h 17"/>
              <a:gd name="T4" fmla="*/ 31 w 31"/>
              <a:gd name="T5" fmla="*/ 17 h 17"/>
              <a:gd name="T6" fmla="*/ 31 w 31"/>
              <a:gd name="T7" fmla="*/ 17 h 17"/>
              <a:gd name="T8" fmla="*/ 4 w 31"/>
              <a:gd name="T9" fmla="*/ 17 h 17"/>
              <a:gd name="T10" fmla="*/ 0 w 31"/>
              <a:gd name="T11" fmla="*/ 17 h 17"/>
              <a:gd name="T12" fmla="*/ 4 w 31"/>
              <a:gd name="T13" fmla="*/ 11 h 17"/>
              <a:gd name="T14" fmla="*/ 4 w 31"/>
              <a:gd name="T15" fmla="*/ 4 h 17"/>
              <a:gd name="T16" fmla="*/ 6 w 31"/>
              <a:gd name="T17" fmla="*/ 0 h 17"/>
              <a:gd name="T18" fmla="*/ 6 w 31"/>
              <a:gd name="T19" fmla="*/ 0 h 17"/>
              <a:gd name="T20" fmla="*/ 6 w 31"/>
              <a:gd name="T2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17">
                <a:moveTo>
                  <a:pt x="6" y="0"/>
                </a:moveTo>
                <a:lnTo>
                  <a:pt x="31" y="0"/>
                </a:lnTo>
                <a:lnTo>
                  <a:pt x="31" y="17"/>
                </a:lnTo>
                <a:lnTo>
                  <a:pt x="31" y="17"/>
                </a:lnTo>
                <a:lnTo>
                  <a:pt x="4" y="17"/>
                </a:lnTo>
                <a:lnTo>
                  <a:pt x="0" y="17"/>
                </a:lnTo>
                <a:lnTo>
                  <a:pt x="4" y="11"/>
                </a:lnTo>
                <a:lnTo>
                  <a:pt x="4" y="4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29" name="Freeform 228">
            <a:extLst>
              <a:ext uri="{FF2B5EF4-FFF2-40B4-BE49-F238E27FC236}">
                <a16:creationId xmlns:a16="http://schemas.microsoft.com/office/drawing/2014/main" id="{E575779A-1073-E041-AD1E-77EA10B8039D}"/>
              </a:ext>
            </a:extLst>
          </p:cNvPr>
          <p:cNvSpPr>
            <a:spLocks/>
          </p:cNvSpPr>
          <p:nvPr userDrawn="1"/>
        </p:nvSpPr>
        <p:spPr bwMode="auto">
          <a:xfrm>
            <a:off x="1970025" y="4037903"/>
            <a:ext cx="186571" cy="222276"/>
          </a:xfrm>
          <a:custGeom>
            <a:avLst/>
            <a:gdLst>
              <a:gd name="T0" fmla="*/ 0 w 100"/>
              <a:gd name="T1" fmla="*/ 121 h 140"/>
              <a:gd name="T2" fmla="*/ 9 w 100"/>
              <a:gd name="T3" fmla="*/ 118 h 140"/>
              <a:gd name="T4" fmla="*/ 4 w 100"/>
              <a:gd name="T5" fmla="*/ 102 h 140"/>
              <a:gd name="T6" fmla="*/ 23 w 100"/>
              <a:gd name="T7" fmla="*/ 87 h 140"/>
              <a:gd name="T8" fmla="*/ 28 w 100"/>
              <a:gd name="T9" fmla="*/ 97 h 140"/>
              <a:gd name="T10" fmla="*/ 38 w 100"/>
              <a:gd name="T11" fmla="*/ 99 h 140"/>
              <a:gd name="T12" fmla="*/ 45 w 100"/>
              <a:gd name="T13" fmla="*/ 68 h 140"/>
              <a:gd name="T14" fmla="*/ 36 w 100"/>
              <a:gd name="T15" fmla="*/ 59 h 140"/>
              <a:gd name="T16" fmla="*/ 43 w 100"/>
              <a:gd name="T17" fmla="*/ 46 h 140"/>
              <a:gd name="T18" fmla="*/ 38 w 100"/>
              <a:gd name="T19" fmla="*/ 40 h 140"/>
              <a:gd name="T20" fmla="*/ 30 w 100"/>
              <a:gd name="T21" fmla="*/ 42 h 140"/>
              <a:gd name="T22" fmla="*/ 28 w 100"/>
              <a:gd name="T23" fmla="*/ 23 h 140"/>
              <a:gd name="T24" fmla="*/ 43 w 100"/>
              <a:gd name="T25" fmla="*/ 21 h 140"/>
              <a:gd name="T26" fmla="*/ 64 w 100"/>
              <a:gd name="T27" fmla="*/ 31 h 140"/>
              <a:gd name="T28" fmla="*/ 66 w 100"/>
              <a:gd name="T29" fmla="*/ 10 h 140"/>
              <a:gd name="T30" fmla="*/ 74 w 100"/>
              <a:gd name="T31" fmla="*/ 17 h 140"/>
              <a:gd name="T32" fmla="*/ 74 w 100"/>
              <a:gd name="T33" fmla="*/ 0 h 140"/>
              <a:gd name="T34" fmla="*/ 100 w 100"/>
              <a:gd name="T35" fmla="*/ 0 h 140"/>
              <a:gd name="T36" fmla="*/ 93 w 100"/>
              <a:gd name="T37" fmla="*/ 25 h 140"/>
              <a:gd name="T38" fmla="*/ 87 w 100"/>
              <a:gd name="T39" fmla="*/ 48 h 140"/>
              <a:gd name="T40" fmla="*/ 74 w 100"/>
              <a:gd name="T41" fmla="*/ 72 h 140"/>
              <a:gd name="T42" fmla="*/ 66 w 100"/>
              <a:gd name="T43" fmla="*/ 95 h 140"/>
              <a:gd name="T44" fmla="*/ 66 w 100"/>
              <a:gd name="T45" fmla="*/ 114 h 140"/>
              <a:gd name="T46" fmla="*/ 47 w 100"/>
              <a:gd name="T47" fmla="*/ 137 h 140"/>
              <a:gd name="T48" fmla="*/ 42 w 100"/>
              <a:gd name="T49" fmla="*/ 133 h 140"/>
              <a:gd name="T50" fmla="*/ 32 w 100"/>
              <a:gd name="T51" fmla="*/ 137 h 140"/>
              <a:gd name="T52" fmla="*/ 23 w 100"/>
              <a:gd name="T53" fmla="*/ 131 h 140"/>
              <a:gd name="T54" fmla="*/ 15 w 100"/>
              <a:gd name="T55" fmla="*/ 140 h 140"/>
              <a:gd name="T56" fmla="*/ 0 w 100"/>
              <a:gd name="T57" fmla="*/ 121 h 140"/>
              <a:gd name="T58" fmla="*/ 0 w 100"/>
              <a:gd name="T59" fmla="*/ 121 h 140"/>
              <a:gd name="T60" fmla="*/ 0 w 100"/>
              <a:gd name="T61" fmla="*/ 12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0" h="140">
                <a:moveTo>
                  <a:pt x="0" y="121"/>
                </a:moveTo>
                <a:lnTo>
                  <a:pt x="9" y="118"/>
                </a:lnTo>
                <a:lnTo>
                  <a:pt x="4" y="102"/>
                </a:lnTo>
                <a:lnTo>
                  <a:pt x="23" y="87"/>
                </a:lnTo>
                <a:lnTo>
                  <a:pt x="28" y="97"/>
                </a:lnTo>
                <a:lnTo>
                  <a:pt x="38" y="99"/>
                </a:lnTo>
                <a:lnTo>
                  <a:pt x="45" y="68"/>
                </a:lnTo>
                <a:lnTo>
                  <a:pt x="36" y="59"/>
                </a:lnTo>
                <a:lnTo>
                  <a:pt x="43" y="46"/>
                </a:lnTo>
                <a:lnTo>
                  <a:pt x="38" y="40"/>
                </a:lnTo>
                <a:lnTo>
                  <a:pt x="30" y="42"/>
                </a:lnTo>
                <a:lnTo>
                  <a:pt x="28" y="23"/>
                </a:lnTo>
                <a:lnTo>
                  <a:pt x="43" y="21"/>
                </a:lnTo>
                <a:lnTo>
                  <a:pt x="64" y="31"/>
                </a:lnTo>
                <a:lnTo>
                  <a:pt x="66" y="10"/>
                </a:lnTo>
                <a:lnTo>
                  <a:pt x="74" y="17"/>
                </a:lnTo>
                <a:lnTo>
                  <a:pt x="74" y="0"/>
                </a:lnTo>
                <a:lnTo>
                  <a:pt x="100" y="0"/>
                </a:lnTo>
                <a:lnTo>
                  <a:pt x="93" y="25"/>
                </a:lnTo>
                <a:lnTo>
                  <a:pt x="87" y="48"/>
                </a:lnTo>
                <a:lnTo>
                  <a:pt x="74" y="72"/>
                </a:lnTo>
                <a:lnTo>
                  <a:pt x="66" y="95"/>
                </a:lnTo>
                <a:lnTo>
                  <a:pt x="66" y="114"/>
                </a:lnTo>
                <a:lnTo>
                  <a:pt x="47" y="137"/>
                </a:lnTo>
                <a:lnTo>
                  <a:pt x="42" y="133"/>
                </a:lnTo>
                <a:lnTo>
                  <a:pt x="32" y="137"/>
                </a:lnTo>
                <a:lnTo>
                  <a:pt x="23" y="131"/>
                </a:lnTo>
                <a:lnTo>
                  <a:pt x="15" y="140"/>
                </a:lnTo>
                <a:lnTo>
                  <a:pt x="0" y="121"/>
                </a:lnTo>
                <a:lnTo>
                  <a:pt x="0" y="121"/>
                </a:lnTo>
                <a:lnTo>
                  <a:pt x="0" y="1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30" name="Freeform 229">
            <a:extLst>
              <a:ext uri="{FF2B5EF4-FFF2-40B4-BE49-F238E27FC236}">
                <a16:creationId xmlns:a16="http://schemas.microsoft.com/office/drawing/2014/main" id="{9C2160BF-13CE-5249-81A9-38FFCFAE6B3C}"/>
              </a:ext>
            </a:extLst>
          </p:cNvPr>
          <p:cNvSpPr>
            <a:spLocks/>
          </p:cNvSpPr>
          <p:nvPr userDrawn="1"/>
        </p:nvSpPr>
        <p:spPr bwMode="auto">
          <a:xfrm>
            <a:off x="1970025" y="4037903"/>
            <a:ext cx="186571" cy="222276"/>
          </a:xfrm>
          <a:custGeom>
            <a:avLst/>
            <a:gdLst>
              <a:gd name="T0" fmla="*/ 0 w 100"/>
              <a:gd name="T1" fmla="*/ 121 h 140"/>
              <a:gd name="T2" fmla="*/ 9 w 100"/>
              <a:gd name="T3" fmla="*/ 118 h 140"/>
              <a:gd name="T4" fmla="*/ 4 w 100"/>
              <a:gd name="T5" fmla="*/ 102 h 140"/>
              <a:gd name="T6" fmla="*/ 23 w 100"/>
              <a:gd name="T7" fmla="*/ 87 h 140"/>
              <a:gd name="T8" fmla="*/ 28 w 100"/>
              <a:gd name="T9" fmla="*/ 97 h 140"/>
              <a:gd name="T10" fmla="*/ 38 w 100"/>
              <a:gd name="T11" fmla="*/ 99 h 140"/>
              <a:gd name="T12" fmla="*/ 45 w 100"/>
              <a:gd name="T13" fmla="*/ 68 h 140"/>
              <a:gd name="T14" fmla="*/ 36 w 100"/>
              <a:gd name="T15" fmla="*/ 59 h 140"/>
              <a:gd name="T16" fmla="*/ 43 w 100"/>
              <a:gd name="T17" fmla="*/ 46 h 140"/>
              <a:gd name="T18" fmla="*/ 38 w 100"/>
              <a:gd name="T19" fmla="*/ 40 h 140"/>
              <a:gd name="T20" fmla="*/ 30 w 100"/>
              <a:gd name="T21" fmla="*/ 42 h 140"/>
              <a:gd name="T22" fmla="*/ 28 w 100"/>
              <a:gd name="T23" fmla="*/ 23 h 140"/>
              <a:gd name="T24" fmla="*/ 43 w 100"/>
              <a:gd name="T25" fmla="*/ 21 h 140"/>
              <a:gd name="T26" fmla="*/ 64 w 100"/>
              <a:gd name="T27" fmla="*/ 31 h 140"/>
              <a:gd name="T28" fmla="*/ 66 w 100"/>
              <a:gd name="T29" fmla="*/ 10 h 140"/>
              <a:gd name="T30" fmla="*/ 74 w 100"/>
              <a:gd name="T31" fmla="*/ 17 h 140"/>
              <a:gd name="T32" fmla="*/ 74 w 100"/>
              <a:gd name="T33" fmla="*/ 0 h 140"/>
              <a:gd name="T34" fmla="*/ 100 w 100"/>
              <a:gd name="T35" fmla="*/ 0 h 140"/>
              <a:gd name="T36" fmla="*/ 93 w 100"/>
              <a:gd name="T37" fmla="*/ 25 h 140"/>
              <a:gd name="T38" fmla="*/ 87 w 100"/>
              <a:gd name="T39" fmla="*/ 48 h 140"/>
              <a:gd name="T40" fmla="*/ 74 w 100"/>
              <a:gd name="T41" fmla="*/ 72 h 140"/>
              <a:gd name="T42" fmla="*/ 66 w 100"/>
              <a:gd name="T43" fmla="*/ 95 h 140"/>
              <a:gd name="T44" fmla="*/ 66 w 100"/>
              <a:gd name="T45" fmla="*/ 114 h 140"/>
              <a:gd name="T46" fmla="*/ 47 w 100"/>
              <a:gd name="T47" fmla="*/ 137 h 140"/>
              <a:gd name="T48" fmla="*/ 42 w 100"/>
              <a:gd name="T49" fmla="*/ 133 h 140"/>
              <a:gd name="T50" fmla="*/ 32 w 100"/>
              <a:gd name="T51" fmla="*/ 137 h 140"/>
              <a:gd name="T52" fmla="*/ 23 w 100"/>
              <a:gd name="T53" fmla="*/ 131 h 140"/>
              <a:gd name="T54" fmla="*/ 15 w 100"/>
              <a:gd name="T55" fmla="*/ 140 h 140"/>
              <a:gd name="T56" fmla="*/ 0 w 100"/>
              <a:gd name="T57" fmla="*/ 121 h 140"/>
              <a:gd name="T58" fmla="*/ 0 w 100"/>
              <a:gd name="T59" fmla="*/ 121 h 140"/>
              <a:gd name="T60" fmla="*/ 0 w 100"/>
              <a:gd name="T61" fmla="*/ 12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0" h="140">
                <a:moveTo>
                  <a:pt x="0" y="121"/>
                </a:moveTo>
                <a:lnTo>
                  <a:pt x="9" y="118"/>
                </a:lnTo>
                <a:lnTo>
                  <a:pt x="4" y="102"/>
                </a:lnTo>
                <a:lnTo>
                  <a:pt x="23" y="87"/>
                </a:lnTo>
                <a:lnTo>
                  <a:pt x="28" y="97"/>
                </a:lnTo>
                <a:lnTo>
                  <a:pt x="38" y="99"/>
                </a:lnTo>
                <a:lnTo>
                  <a:pt x="45" y="68"/>
                </a:lnTo>
                <a:lnTo>
                  <a:pt x="36" y="59"/>
                </a:lnTo>
                <a:lnTo>
                  <a:pt x="43" y="46"/>
                </a:lnTo>
                <a:lnTo>
                  <a:pt x="38" y="40"/>
                </a:lnTo>
                <a:lnTo>
                  <a:pt x="30" y="42"/>
                </a:lnTo>
                <a:lnTo>
                  <a:pt x="28" y="23"/>
                </a:lnTo>
                <a:lnTo>
                  <a:pt x="43" y="21"/>
                </a:lnTo>
                <a:lnTo>
                  <a:pt x="64" y="31"/>
                </a:lnTo>
                <a:lnTo>
                  <a:pt x="66" y="10"/>
                </a:lnTo>
                <a:lnTo>
                  <a:pt x="74" y="17"/>
                </a:lnTo>
                <a:lnTo>
                  <a:pt x="74" y="0"/>
                </a:lnTo>
                <a:lnTo>
                  <a:pt x="100" y="0"/>
                </a:lnTo>
                <a:lnTo>
                  <a:pt x="93" y="25"/>
                </a:lnTo>
                <a:lnTo>
                  <a:pt x="87" y="48"/>
                </a:lnTo>
                <a:lnTo>
                  <a:pt x="74" y="72"/>
                </a:lnTo>
                <a:lnTo>
                  <a:pt x="66" y="95"/>
                </a:lnTo>
                <a:lnTo>
                  <a:pt x="66" y="114"/>
                </a:lnTo>
                <a:lnTo>
                  <a:pt x="47" y="137"/>
                </a:lnTo>
                <a:lnTo>
                  <a:pt x="42" y="133"/>
                </a:lnTo>
                <a:lnTo>
                  <a:pt x="32" y="137"/>
                </a:lnTo>
                <a:lnTo>
                  <a:pt x="23" y="131"/>
                </a:lnTo>
                <a:lnTo>
                  <a:pt x="15" y="140"/>
                </a:lnTo>
                <a:lnTo>
                  <a:pt x="0" y="121"/>
                </a:lnTo>
                <a:lnTo>
                  <a:pt x="0" y="121"/>
                </a:lnTo>
                <a:lnTo>
                  <a:pt x="0" y="1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31" name="Freeform 230">
            <a:extLst>
              <a:ext uri="{FF2B5EF4-FFF2-40B4-BE49-F238E27FC236}">
                <a16:creationId xmlns:a16="http://schemas.microsoft.com/office/drawing/2014/main" id="{B03EE2EE-AE59-5F48-BCA2-B27D9AF2CFB8}"/>
              </a:ext>
            </a:extLst>
          </p:cNvPr>
          <p:cNvSpPr>
            <a:spLocks/>
          </p:cNvSpPr>
          <p:nvPr userDrawn="1"/>
        </p:nvSpPr>
        <p:spPr bwMode="auto">
          <a:xfrm>
            <a:off x="1906591" y="4074419"/>
            <a:ext cx="143660" cy="155596"/>
          </a:xfrm>
          <a:custGeom>
            <a:avLst/>
            <a:gdLst>
              <a:gd name="T0" fmla="*/ 7 w 77"/>
              <a:gd name="T1" fmla="*/ 19 h 98"/>
              <a:gd name="T2" fmla="*/ 38 w 77"/>
              <a:gd name="T3" fmla="*/ 19 h 98"/>
              <a:gd name="T4" fmla="*/ 38 w 77"/>
              <a:gd name="T5" fmla="*/ 2 h 98"/>
              <a:gd name="T6" fmla="*/ 62 w 77"/>
              <a:gd name="T7" fmla="*/ 0 h 98"/>
              <a:gd name="T8" fmla="*/ 64 w 77"/>
              <a:gd name="T9" fmla="*/ 19 h 98"/>
              <a:gd name="T10" fmla="*/ 72 w 77"/>
              <a:gd name="T11" fmla="*/ 17 h 98"/>
              <a:gd name="T12" fmla="*/ 77 w 77"/>
              <a:gd name="T13" fmla="*/ 23 h 98"/>
              <a:gd name="T14" fmla="*/ 70 w 77"/>
              <a:gd name="T15" fmla="*/ 36 h 98"/>
              <a:gd name="T16" fmla="*/ 77 w 77"/>
              <a:gd name="T17" fmla="*/ 45 h 98"/>
              <a:gd name="T18" fmla="*/ 72 w 77"/>
              <a:gd name="T19" fmla="*/ 76 h 98"/>
              <a:gd name="T20" fmla="*/ 62 w 77"/>
              <a:gd name="T21" fmla="*/ 74 h 98"/>
              <a:gd name="T22" fmla="*/ 57 w 77"/>
              <a:gd name="T23" fmla="*/ 64 h 98"/>
              <a:gd name="T24" fmla="*/ 38 w 77"/>
              <a:gd name="T25" fmla="*/ 79 h 98"/>
              <a:gd name="T26" fmla="*/ 41 w 77"/>
              <a:gd name="T27" fmla="*/ 95 h 98"/>
              <a:gd name="T28" fmla="*/ 34 w 77"/>
              <a:gd name="T29" fmla="*/ 98 h 98"/>
              <a:gd name="T30" fmla="*/ 21 w 77"/>
              <a:gd name="T31" fmla="*/ 85 h 98"/>
              <a:gd name="T32" fmla="*/ 11 w 77"/>
              <a:gd name="T33" fmla="*/ 74 h 98"/>
              <a:gd name="T34" fmla="*/ 11 w 77"/>
              <a:gd name="T35" fmla="*/ 74 h 98"/>
              <a:gd name="T36" fmla="*/ 11 w 77"/>
              <a:gd name="T37" fmla="*/ 68 h 98"/>
              <a:gd name="T38" fmla="*/ 11 w 77"/>
              <a:gd name="T39" fmla="*/ 64 h 98"/>
              <a:gd name="T40" fmla="*/ 7 w 77"/>
              <a:gd name="T41" fmla="*/ 62 h 98"/>
              <a:gd name="T42" fmla="*/ 7 w 77"/>
              <a:gd name="T43" fmla="*/ 62 h 98"/>
              <a:gd name="T44" fmla="*/ 4 w 77"/>
              <a:gd name="T45" fmla="*/ 59 h 98"/>
              <a:gd name="T46" fmla="*/ 2 w 77"/>
              <a:gd name="T47" fmla="*/ 57 h 98"/>
              <a:gd name="T48" fmla="*/ 2 w 77"/>
              <a:gd name="T49" fmla="*/ 55 h 98"/>
              <a:gd name="T50" fmla="*/ 2 w 77"/>
              <a:gd name="T51" fmla="*/ 55 h 98"/>
              <a:gd name="T52" fmla="*/ 2 w 77"/>
              <a:gd name="T53" fmla="*/ 53 h 98"/>
              <a:gd name="T54" fmla="*/ 0 w 77"/>
              <a:gd name="T55" fmla="*/ 49 h 98"/>
              <a:gd name="T56" fmla="*/ 0 w 77"/>
              <a:gd name="T57" fmla="*/ 47 h 98"/>
              <a:gd name="T58" fmla="*/ 6 w 77"/>
              <a:gd name="T59" fmla="*/ 40 h 98"/>
              <a:gd name="T60" fmla="*/ 7 w 77"/>
              <a:gd name="T61" fmla="*/ 34 h 98"/>
              <a:gd name="T62" fmla="*/ 7 w 77"/>
              <a:gd name="T63" fmla="*/ 25 h 98"/>
              <a:gd name="T64" fmla="*/ 7 w 77"/>
              <a:gd name="T65" fmla="*/ 19 h 98"/>
              <a:gd name="T66" fmla="*/ 7 w 77"/>
              <a:gd name="T67" fmla="*/ 19 h 98"/>
              <a:gd name="T68" fmla="*/ 7 w 77"/>
              <a:gd name="T69" fmla="*/ 1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7" h="98">
                <a:moveTo>
                  <a:pt x="7" y="19"/>
                </a:moveTo>
                <a:lnTo>
                  <a:pt x="38" y="19"/>
                </a:lnTo>
                <a:lnTo>
                  <a:pt x="38" y="2"/>
                </a:lnTo>
                <a:lnTo>
                  <a:pt x="62" y="0"/>
                </a:lnTo>
                <a:lnTo>
                  <a:pt x="64" y="19"/>
                </a:lnTo>
                <a:lnTo>
                  <a:pt x="72" y="17"/>
                </a:lnTo>
                <a:lnTo>
                  <a:pt x="77" y="23"/>
                </a:lnTo>
                <a:lnTo>
                  <a:pt x="70" y="36"/>
                </a:lnTo>
                <a:lnTo>
                  <a:pt x="77" y="45"/>
                </a:lnTo>
                <a:lnTo>
                  <a:pt x="72" y="76"/>
                </a:lnTo>
                <a:lnTo>
                  <a:pt x="62" y="74"/>
                </a:lnTo>
                <a:lnTo>
                  <a:pt x="57" y="64"/>
                </a:lnTo>
                <a:lnTo>
                  <a:pt x="38" y="79"/>
                </a:lnTo>
                <a:lnTo>
                  <a:pt x="41" y="95"/>
                </a:lnTo>
                <a:lnTo>
                  <a:pt x="34" y="98"/>
                </a:lnTo>
                <a:lnTo>
                  <a:pt x="21" y="85"/>
                </a:lnTo>
                <a:lnTo>
                  <a:pt x="11" y="74"/>
                </a:lnTo>
                <a:lnTo>
                  <a:pt x="11" y="74"/>
                </a:lnTo>
                <a:lnTo>
                  <a:pt x="11" y="68"/>
                </a:lnTo>
                <a:lnTo>
                  <a:pt x="11" y="64"/>
                </a:lnTo>
                <a:lnTo>
                  <a:pt x="7" y="62"/>
                </a:lnTo>
                <a:lnTo>
                  <a:pt x="7" y="62"/>
                </a:lnTo>
                <a:lnTo>
                  <a:pt x="4" y="59"/>
                </a:lnTo>
                <a:lnTo>
                  <a:pt x="2" y="57"/>
                </a:lnTo>
                <a:lnTo>
                  <a:pt x="2" y="55"/>
                </a:lnTo>
                <a:lnTo>
                  <a:pt x="2" y="55"/>
                </a:lnTo>
                <a:lnTo>
                  <a:pt x="2" y="53"/>
                </a:lnTo>
                <a:lnTo>
                  <a:pt x="0" y="49"/>
                </a:lnTo>
                <a:lnTo>
                  <a:pt x="0" y="47"/>
                </a:lnTo>
                <a:lnTo>
                  <a:pt x="6" y="40"/>
                </a:lnTo>
                <a:lnTo>
                  <a:pt x="7" y="34"/>
                </a:lnTo>
                <a:lnTo>
                  <a:pt x="7" y="25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32" name="Freeform 231">
            <a:extLst>
              <a:ext uri="{FF2B5EF4-FFF2-40B4-BE49-F238E27FC236}">
                <a16:creationId xmlns:a16="http://schemas.microsoft.com/office/drawing/2014/main" id="{66336D33-93E4-C447-B84D-32069E853D9C}"/>
              </a:ext>
            </a:extLst>
          </p:cNvPr>
          <p:cNvSpPr>
            <a:spLocks/>
          </p:cNvSpPr>
          <p:nvPr userDrawn="1"/>
        </p:nvSpPr>
        <p:spPr bwMode="auto">
          <a:xfrm>
            <a:off x="1906591" y="4074419"/>
            <a:ext cx="143660" cy="155596"/>
          </a:xfrm>
          <a:custGeom>
            <a:avLst/>
            <a:gdLst>
              <a:gd name="T0" fmla="*/ 7 w 77"/>
              <a:gd name="T1" fmla="*/ 19 h 98"/>
              <a:gd name="T2" fmla="*/ 38 w 77"/>
              <a:gd name="T3" fmla="*/ 19 h 98"/>
              <a:gd name="T4" fmla="*/ 38 w 77"/>
              <a:gd name="T5" fmla="*/ 2 h 98"/>
              <a:gd name="T6" fmla="*/ 62 w 77"/>
              <a:gd name="T7" fmla="*/ 0 h 98"/>
              <a:gd name="T8" fmla="*/ 64 w 77"/>
              <a:gd name="T9" fmla="*/ 19 h 98"/>
              <a:gd name="T10" fmla="*/ 72 w 77"/>
              <a:gd name="T11" fmla="*/ 17 h 98"/>
              <a:gd name="T12" fmla="*/ 77 w 77"/>
              <a:gd name="T13" fmla="*/ 23 h 98"/>
              <a:gd name="T14" fmla="*/ 70 w 77"/>
              <a:gd name="T15" fmla="*/ 36 h 98"/>
              <a:gd name="T16" fmla="*/ 77 w 77"/>
              <a:gd name="T17" fmla="*/ 45 h 98"/>
              <a:gd name="T18" fmla="*/ 72 w 77"/>
              <a:gd name="T19" fmla="*/ 76 h 98"/>
              <a:gd name="T20" fmla="*/ 62 w 77"/>
              <a:gd name="T21" fmla="*/ 74 h 98"/>
              <a:gd name="T22" fmla="*/ 57 w 77"/>
              <a:gd name="T23" fmla="*/ 64 h 98"/>
              <a:gd name="T24" fmla="*/ 38 w 77"/>
              <a:gd name="T25" fmla="*/ 79 h 98"/>
              <a:gd name="T26" fmla="*/ 41 w 77"/>
              <a:gd name="T27" fmla="*/ 95 h 98"/>
              <a:gd name="T28" fmla="*/ 34 w 77"/>
              <a:gd name="T29" fmla="*/ 98 h 98"/>
              <a:gd name="T30" fmla="*/ 21 w 77"/>
              <a:gd name="T31" fmla="*/ 85 h 98"/>
              <a:gd name="T32" fmla="*/ 11 w 77"/>
              <a:gd name="T33" fmla="*/ 74 h 98"/>
              <a:gd name="T34" fmla="*/ 11 w 77"/>
              <a:gd name="T35" fmla="*/ 74 h 98"/>
              <a:gd name="T36" fmla="*/ 11 w 77"/>
              <a:gd name="T37" fmla="*/ 68 h 98"/>
              <a:gd name="T38" fmla="*/ 11 w 77"/>
              <a:gd name="T39" fmla="*/ 64 h 98"/>
              <a:gd name="T40" fmla="*/ 7 w 77"/>
              <a:gd name="T41" fmla="*/ 62 h 98"/>
              <a:gd name="T42" fmla="*/ 7 w 77"/>
              <a:gd name="T43" fmla="*/ 62 h 98"/>
              <a:gd name="T44" fmla="*/ 4 w 77"/>
              <a:gd name="T45" fmla="*/ 59 h 98"/>
              <a:gd name="T46" fmla="*/ 2 w 77"/>
              <a:gd name="T47" fmla="*/ 57 h 98"/>
              <a:gd name="T48" fmla="*/ 2 w 77"/>
              <a:gd name="T49" fmla="*/ 55 h 98"/>
              <a:gd name="T50" fmla="*/ 2 w 77"/>
              <a:gd name="T51" fmla="*/ 55 h 98"/>
              <a:gd name="T52" fmla="*/ 2 w 77"/>
              <a:gd name="T53" fmla="*/ 53 h 98"/>
              <a:gd name="T54" fmla="*/ 0 w 77"/>
              <a:gd name="T55" fmla="*/ 49 h 98"/>
              <a:gd name="T56" fmla="*/ 0 w 77"/>
              <a:gd name="T57" fmla="*/ 47 h 98"/>
              <a:gd name="T58" fmla="*/ 6 w 77"/>
              <a:gd name="T59" fmla="*/ 40 h 98"/>
              <a:gd name="T60" fmla="*/ 7 w 77"/>
              <a:gd name="T61" fmla="*/ 34 h 98"/>
              <a:gd name="T62" fmla="*/ 7 w 77"/>
              <a:gd name="T63" fmla="*/ 25 h 98"/>
              <a:gd name="T64" fmla="*/ 7 w 77"/>
              <a:gd name="T65" fmla="*/ 19 h 98"/>
              <a:gd name="T66" fmla="*/ 7 w 77"/>
              <a:gd name="T67" fmla="*/ 19 h 98"/>
              <a:gd name="T68" fmla="*/ 7 w 77"/>
              <a:gd name="T69" fmla="*/ 1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7" h="98">
                <a:moveTo>
                  <a:pt x="7" y="19"/>
                </a:moveTo>
                <a:lnTo>
                  <a:pt x="38" y="19"/>
                </a:lnTo>
                <a:lnTo>
                  <a:pt x="38" y="2"/>
                </a:lnTo>
                <a:lnTo>
                  <a:pt x="62" y="0"/>
                </a:lnTo>
                <a:lnTo>
                  <a:pt x="64" y="19"/>
                </a:lnTo>
                <a:lnTo>
                  <a:pt x="72" y="17"/>
                </a:lnTo>
                <a:lnTo>
                  <a:pt x="77" y="23"/>
                </a:lnTo>
                <a:lnTo>
                  <a:pt x="70" y="36"/>
                </a:lnTo>
                <a:lnTo>
                  <a:pt x="77" y="45"/>
                </a:lnTo>
                <a:lnTo>
                  <a:pt x="72" y="76"/>
                </a:lnTo>
                <a:lnTo>
                  <a:pt x="62" y="74"/>
                </a:lnTo>
                <a:lnTo>
                  <a:pt x="57" y="64"/>
                </a:lnTo>
                <a:lnTo>
                  <a:pt x="38" y="79"/>
                </a:lnTo>
                <a:lnTo>
                  <a:pt x="41" y="95"/>
                </a:lnTo>
                <a:lnTo>
                  <a:pt x="34" y="98"/>
                </a:lnTo>
                <a:lnTo>
                  <a:pt x="21" y="85"/>
                </a:lnTo>
                <a:lnTo>
                  <a:pt x="11" y="74"/>
                </a:lnTo>
                <a:lnTo>
                  <a:pt x="11" y="74"/>
                </a:lnTo>
                <a:lnTo>
                  <a:pt x="11" y="68"/>
                </a:lnTo>
                <a:lnTo>
                  <a:pt x="11" y="64"/>
                </a:lnTo>
                <a:lnTo>
                  <a:pt x="7" y="62"/>
                </a:lnTo>
                <a:lnTo>
                  <a:pt x="7" y="62"/>
                </a:lnTo>
                <a:lnTo>
                  <a:pt x="4" y="59"/>
                </a:lnTo>
                <a:lnTo>
                  <a:pt x="2" y="57"/>
                </a:lnTo>
                <a:lnTo>
                  <a:pt x="2" y="55"/>
                </a:lnTo>
                <a:lnTo>
                  <a:pt x="2" y="55"/>
                </a:lnTo>
                <a:lnTo>
                  <a:pt x="2" y="53"/>
                </a:lnTo>
                <a:lnTo>
                  <a:pt x="0" y="49"/>
                </a:lnTo>
                <a:lnTo>
                  <a:pt x="0" y="47"/>
                </a:lnTo>
                <a:lnTo>
                  <a:pt x="6" y="40"/>
                </a:lnTo>
                <a:lnTo>
                  <a:pt x="7" y="34"/>
                </a:lnTo>
                <a:lnTo>
                  <a:pt x="7" y="25"/>
                </a:lnTo>
                <a:lnTo>
                  <a:pt x="7" y="19"/>
                </a:lnTo>
                <a:lnTo>
                  <a:pt x="7" y="19"/>
                </a:lnTo>
                <a:lnTo>
                  <a:pt x="7" y="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33" name="Freeform 232">
            <a:extLst>
              <a:ext uri="{FF2B5EF4-FFF2-40B4-BE49-F238E27FC236}">
                <a16:creationId xmlns:a16="http://schemas.microsoft.com/office/drawing/2014/main" id="{D6B48090-66C2-9344-A8D1-0CE3D2F9D062}"/>
              </a:ext>
            </a:extLst>
          </p:cNvPr>
          <p:cNvSpPr>
            <a:spLocks/>
          </p:cNvSpPr>
          <p:nvPr userDrawn="1"/>
        </p:nvSpPr>
        <p:spPr bwMode="auto">
          <a:xfrm>
            <a:off x="1983088" y="4283998"/>
            <a:ext cx="307841" cy="319127"/>
          </a:xfrm>
          <a:custGeom>
            <a:avLst/>
            <a:gdLst>
              <a:gd name="T0" fmla="*/ 19 w 165"/>
              <a:gd name="T1" fmla="*/ 0 h 201"/>
              <a:gd name="T2" fmla="*/ 70 w 165"/>
              <a:gd name="T3" fmla="*/ 25 h 201"/>
              <a:gd name="T4" fmla="*/ 80 w 165"/>
              <a:gd name="T5" fmla="*/ 35 h 201"/>
              <a:gd name="T6" fmla="*/ 108 w 165"/>
              <a:gd name="T7" fmla="*/ 14 h 201"/>
              <a:gd name="T8" fmla="*/ 122 w 165"/>
              <a:gd name="T9" fmla="*/ 23 h 201"/>
              <a:gd name="T10" fmla="*/ 139 w 165"/>
              <a:gd name="T11" fmla="*/ 53 h 201"/>
              <a:gd name="T12" fmla="*/ 142 w 165"/>
              <a:gd name="T13" fmla="*/ 69 h 201"/>
              <a:gd name="T14" fmla="*/ 165 w 165"/>
              <a:gd name="T15" fmla="*/ 87 h 201"/>
              <a:gd name="T16" fmla="*/ 163 w 165"/>
              <a:gd name="T17" fmla="*/ 114 h 201"/>
              <a:gd name="T18" fmla="*/ 137 w 165"/>
              <a:gd name="T19" fmla="*/ 167 h 201"/>
              <a:gd name="T20" fmla="*/ 154 w 165"/>
              <a:gd name="T21" fmla="*/ 191 h 201"/>
              <a:gd name="T22" fmla="*/ 118 w 165"/>
              <a:gd name="T23" fmla="*/ 201 h 201"/>
              <a:gd name="T24" fmla="*/ 97 w 165"/>
              <a:gd name="T25" fmla="*/ 195 h 201"/>
              <a:gd name="T26" fmla="*/ 31 w 165"/>
              <a:gd name="T27" fmla="*/ 188 h 201"/>
              <a:gd name="T28" fmla="*/ 14 w 165"/>
              <a:gd name="T29" fmla="*/ 184 h 201"/>
              <a:gd name="T30" fmla="*/ 2 w 165"/>
              <a:gd name="T31" fmla="*/ 184 h 201"/>
              <a:gd name="T32" fmla="*/ 0 w 165"/>
              <a:gd name="T33" fmla="*/ 176 h 201"/>
              <a:gd name="T34" fmla="*/ 2 w 165"/>
              <a:gd name="T35" fmla="*/ 174 h 201"/>
              <a:gd name="T36" fmla="*/ 4 w 165"/>
              <a:gd name="T37" fmla="*/ 167 h 201"/>
              <a:gd name="T38" fmla="*/ 8 w 165"/>
              <a:gd name="T39" fmla="*/ 150 h 201"/>
              <a:gd name="T40" fmla="*/ 10 w 165"/>
              <a:gd name="T41" fmla="*/ 144 h 201"/>
              <a:gd name="T42" fmla="*/ 12 w 165"/>
              <a:gd name="T43" fmla="*/ 135 h 201"/>
              <a:gd name="T44" fmla="*/ 12 w 165"/>
              <a:gd name="T45" fmla="*/ 125 h 201"/>
              <a:gd name="T46" fmla="*/ 14 w 165"/>
              <a:gd name="T47" fmla="*/ 122 h 201"/>
              <a:gd name="T48" fmla="*/ 18 w 165"/>
              <a:gd name="T49" fmla="*/ 118 h 201"/>
              <a:gd name="T50" fmla="*/ 23 w 165"/>
              <a:gd name="T51" fmla="*/ 108 h 201"/>
              <a:gd name="T52" fmla="*/ 29 w 165"/>
              <a:gd name="T53" fmla="*/ 84 h 201"/>
              <a:gd name="T54" fmla="*/ 27 w 165"/>
              <a:gd name="T55" fmla="*/ 78 h 201"/>
              <a:gd name="T56" fmla="*/ 25 w 165"/>
              <a:gd name="T57" fmla="*/ 70 h 201"/>
              <a:gd name="T58" fmla="*/ 25 w 165"/>
              <a:gd name="T59" fmla="*/ 59 h 201"/>
              <a:gd name="T60" fmla="*/ 25 w 165"/>
              <a:gd name="T61" fmla="*/ 44 h 201"/>
              <a:gd name="T62" fmla="*/ 23 w 165"/>
              <a:gd name="T63" fmla="*/ 40 h 201"/>
              <a:gd name="T64" fmla="*/ 21 w 165"/>
              <a:gd name="T65" fmla="*/ 35 h 201"/>
              <a:gd name="T66" fmla="*/ 19 w 165"/>
              <a:gd name="T67" fmla="*/ 29 h 201"/>
              <a:gd name="T68" fmla="*/ 14 w 165"/>
              <a:gd name="T69" fmla="*/ 21 h 201"/>
              <a:gd name="T70" fmla="*/ 14 w 165"/>
              <a:gd name="T71" fmla="*/ 17 h 201"/>
              <a:gd name="T72" fmla="*/ 8 w 165"/>
              <a:gd name="T73" fmla="*/ 4 h 201"/>
              <a:gd name="T74" fmla="*/ 8 w 165"/>
              <a:gd name="T75" fmla="*/ 4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5" h="201">
                <a:moveTo>
                  <a:pt x="8" y="4"/>
                </a:moveTo>
                <a:lnTo>
                  <a:pt x="19" y="0"/>
                </a:lnTo>
                <a:lnTo>
                  <a:pt x="63" y="0"/>
                </a:lnTo>
                <a:lnTo>
                  <a:pt x="70" y="25"/>
                </a:lnTo>
                <a:lnTo>
                  <a:pt x="70" y="25"/>
                </a:lnTo>
                <a:lnTo>
                  <a:pt x="80" y="35"/>
                </a:lnTo>
                <a:lnTo>
                  <a:pt x="99" y="33"/>
                </a:lnTo>
                <a:lnTo>
                  <a:pt x="108" y="14"/>
                </a:lnTo>
                <a:lnTo>
                  <a:pt x="116" y="16"/>
                </a:lnTo>
                <a:lnTo>
                  <a:pt x="122" y="23"/>
                </a:lnTo>
                <a:lnTo>
                  <a:pt x="135" y="25"/>
                </a:lnTo>
                <a:lnTo>
                  <a:pt x="139" y="53"/>
                </a:lnTo>
                <a:lnTo>
                  <a:pt x="139" y="63"/>
                </a:lnTo>
                <a:lnTo>
                  <a:pt x="142" y="69"/>
                </a:lnTo>
                <a:lnTo>
                  <a:pt x="142" y="87"/>
                </a:lnTo>
                <a:lnTo>
                  <a:pt x="165" y="87"/>
                </a:lnTo>
                <a:lnTo>
                  <a:pt x="165" y="87"/>
                </a:lnTo>
                <a:lnTo>
                  <a:pt x="163" y="114"/>
                </a:lnTo>
                <a:lnTo>
                  <a:pt x="137" y="114"/>
                </a:lnTo>
                <a:lnTo>
                  <a:pt x="137" y="167"/>
                </a:lnTo>
                <a:lnTo>
                  <a:pt x="137" y="167"/>
                </a:lnTo>
                <a:lnTo>
                  <a:pt x="154" y="191"/>
                </a:lnTo>
                <a:lnTo>
                  <a:pt x="122" y="195"/>
                </a:lnTo>
                <a:lnTo>
                  <a:pt x="118" y="201"/>
                </a:lnTo>
                <a:lnTo>
                  <a:pt x="97" y="195"/>
                </a:lnTo>
                <a:lnTo>
                  <a:pt x="97" y="195"/>
                </a:lnTo>
                <a:lnTo>
                  <a:pt x="87" y="186"/>
                </a:lnTo>
                <a:lnTo>
                  <a:pt x="31" y="188"/>
                </a:lnTo>
                <a:lnTo>
                  <a:pt x="23" y="178"/>
                </a:lnTo>
                <a:lnTo>
                  <a:pt x="14" y="184"/>
                </a:lnTo>
                <a:lnTo>
                  <a:pt x="2" y="184"/>
                </a:lnTo>
                <a:lnTo>
                  <a:pt x="2" y="184"/>
                </a:lnTo>
                <a:lnTo>
                  <a:pt x="0" y="180"/>
                </a:lnTo>
                <a:lnTo>
                  <a:pt x="0" y="176"/>
                </a:lnTo>
                <a:lnTo>
                  <a:pt x="2" y="174"/>
                </a:lnTo>
                <a:lnTo>
                  <a:pt x="2" y="174"/>
                </a:lnTo>
                <a:lnTo>
                  <a:pt x="4" y="171"/>
                </a:lnTo>
                <a:lnTo>
                  <a:pt x="4" y="167"/>
                </a:lnTo>
                <a:lnTo>
                  <a:pt x="4" y="163"/>
                </a:lnTo>
                <a:lnTo>
                  <a:pt x="8" y="150"/>
                </a:lnTo>
                <a:lnTo>
                  <a:pt x="8" y="150"/>
                </a:lnTo>
                <a:lnTo>
                  <a:pt x="10" y="144"/>
                </a:lnTo>
                <a:lnTo>
                  <a:pt x="12" y="139"/>
                </a:lnTo>
                <a:lnTo>
                  <a:pt x="12" y="135"/>
                </a:lnTo>
                <a:lnTo>
                  <a:pt x="12" y="135"/>
                </a:lnTo>
                <a:lnTo>
                  <a:pt x="12" y="125"/>
                </a:lnTo>
                <a:lnTo>
                  <a:pt x="12" y="125"/>
                </a:lnTo>
                <a:lnTo>
                  <a:pt x="14" y="122"/>
                </a:lnTo>
                <a:lnTo>
                  <a:pt x="18" y="118"/>
                </a:lnTo>
                <a:lnTo>
                  <a:pt x="18" y="118"/>
                </a:lnTo>
                <a:lnTo>
                  <a:pt x="19" y="114"/>
                </a:lnTo>
                <a:lnTo>
                  <a:pt x="23" y="108"/>
                </a:lnTo>
                <a:lnTo>
                  <a:pt x="27" y="101"/>
                </a:lnTo>
                <a:lnTo>
                  <a:pt x="29" y="84"/>
                </a:lnTo>
                <a:lnTo>
                  <a:pt x="29" y="84"/>
                </a:lnTo>
                <a:lnTo>
                  <a:pt x="27" y="78"/>
                </a:lnTo>
                <a:lnTo>
                  <a:pt x="25" y="74"/>
                </a:lnTo>
                <a:lnTo>
                  <a:pt x="25" y="70"/>
                </a:lnTo>
                <a:lnTo>
                  <a:pt x="25" y="70"/>
                </a:lnTo>
                <a:lnTo>
                  <a:pt x="25" y="59"/>
                </a:lnTo>
                <a:lnTo>
                  <a:pt x="25" y="59"/>
                </a:lnTo>
                <a:lnTo>
                  <a:pt x="25" y="44"/>
                </a:lnTo>
                <a:lnTo>
                  <a:pt x="25" y="44"/>
                </a:lnTo>
                <a:lnTo>
                  <a:pt x="23" y="40"/>
                </a:lnTo>
                <a:lnTo>
                  <a:pt x="21" y="35"/>
                </a:lnTo>
                <a:lnTo>
                  <a:pt x="21" y="35"/>
                </a:lnTo>
                <a:lnTo>
                  <a:pt x="19" y="33"/>
                </a:lnTo>
                <a:lnTo>
                  <a:pt x="19" y="29"/>
                </a:lnTo>
                <a:lnTo>
                  <a:pt x="16" y="25"/>
                </a:lnTo>
                <a:lnTo>
                  <a:pt x="14" y="21"/>
                </a:lnTo>
                <a:lnTo>
                  <a:pt x="14" y="21"/>
                </a:lnTo>
                <a:lnTo>
                  <a:pt x="14" y="17"/>
                </a:lnTo>
                <a:lnTo>
                  <a:pt x="12" y="12"/>
                </a:lnTo>
                <a:lnTo>
                  <a:pt x="8" y="4"/>
                </a:lnTo>
                <a:lnTo>
                  <a:pt x="8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34" name="Freeform 233">
            <a:extLst>
              <a:ext uri="{FF2B5EF4-FFF2-40B4-BE49-F238E27FC236}">
                <a16:creationId xmlns:a16="http://schemas.microsoft.com/office/drawing/2014/main" id="{8D8D7CFE-9E59-FD41-BAF3-CCB61C123F35}"/>
              </a:ext>
            </a:extLst>
          </p:cNvPr>
          <p:cNvSpPr>
            <a:spLocks/>
          </p:cNvSpPr>
          <p:nvPr userDrawn="1"/>
        </p:nvSpPr>
        <p:spPr bwMode="auto">
          <a:xfrm>
            <a:off x="1983088" y="4283998"/>
            <a:ext cx="307841" cy="319127"/>
          </a:xfrm>
          <a:custGeom>
            <a:avLst/>
            <a:gdLst>
              <a:gd name="T0" fmla="*/ 19 w 165"/>
              <a:gd name="T1" fmla="*/ 0 h 201"/>
              <a:gd name="T2" fmla="*/ 70 w 165"/>
              <a:gd name="T3" fmla="*/ 25 h 201"/>
              <a:gd name="T4" fmla="*/ 80 w 165"/>
              <a:gd name="T5" fmla="*/ 35 h 201"/>
              <a:gd name="T6" fmla="*/ 108 w 165"/>
              <a:gd name="T7" fmla="*/ 14 h 201"/>
              <a:gd name="T8" fmla="*/ 122 w 165"/>
              <a:gd name="T9" fmla="*/ 23 h 201"/>
              <a:gd name="T10" fmla="*/ 139 w 165"/>
              <a:gd name="T11" fmla="*/ 53 h 201"/>
              <a:gd name="T12" fmla="*/ 142 w 165"/>
              <a:gd name="T13" fmla="*/ 69 h 201"/>
              <a:gd name="T14" fmla="*/ 165 w 165"/>
              <a:gd name="T15" fmla="*/ 87 h 201"/>
              <a:gd name="T16" fmla="*/ 163 w 165"/>
              <a:gd name="T17" fmla="*/ 114 h 201"/>
              <a:gd name="T18" fmla="*/ 137 w 165"/>
              <a:gd name="T19" fmla="*/ 167 h 201"/>
              <a:gd name="T20" fmla="*/ 154 w 165"/>
              <a:gd name="T21" fmla="*/ 191 h 201"/>
              <a:gd name="T22" fmla="*/ 118 w 165"/>
              <a:gd name="T23" fmla="*/ 201 h 201"/>
              <a:gd name="T24" fmla="*/ 97 w 165"/>
              <a:gd name="T25" fmla="*/ 195 h 201"/>
              <a:gd name="T26" fmla="*/ 31 w 165"/>
              <a:gd name="T27" fmla="*/ 188 h 201"/>
              <a:gd name="T28" fmla="*/ 14 w 165"/>
              <a:gd name="T29" fmla="*/ 184 h 201"/>
              <a:gd name="T30" fmla="*/ 2 w 165"/>
              <a:gd name="T31" fmla="*/ 184 h 201"/>
              <a:gd name="T32" fmla="*/ 0 w 165"/>
              <a:gd name="T33" fmla="*/ 176 h 201"/>
              <a:gd name="T34" fmla="*/ 2 w 165"/>
              <a:gd name="T35" fmla="*/ 174 h 201"/>
              <a:gd name="T36" fmla="*/ 4 w 165"/>
              <a:gd name="T37" fmla="*/ 167 h 201"/>
              <a:gd name="T38" fmla="*/ 8 w 165"/>
              <a:gd name="T39" fmla="*/ 150 h 201"/>
              <a:gd name="T40" fmla="*/ 10 w 165"/>
              <a:gd name="T41" fmla="*/ 144 h 201"/>
              <a:gd name="T42" fmla="*/ 12 w 165"/>
              <a:gd name="T43" fmla="*/ 135 h 201"/>
              <a:gd name="T44" fmla="*/ 12 w 165"/>
              <a:gd name="T45" fmla="*/ 125 h 201"/>
              <a:gd name="T46" fmla="*/ 14 w 165"/>
              <a:gd name="T47" fmla="*/ 122 h 201"/>
              <a:gd name="T48" fmla="*/ 18 w 165"/>
              <a:gd name="T49" fmla="*/ 118 h 201"/>
              <a:gd name="T50" fmla="*/ 23 w 165"/>
              <a:gd name="T51" fmla="*/ 108 h 201"/>
              <a:gd name="T52" fmla="*/ 29 w 165"/>
              <a:gd name="T53" fmla="*/ 84 h 201"/>
              <a:gd name="T54" fmla="*/ 27 w 165"/>
              <a:gd name="T55" fmla="*/ 78 h 201"/>
              <a:gd name="T56" fmla="*/ 25 w 165"/>
              <a:gd name="T57" fmla="*/ 70 h 201"/>
              <a:gd name="T58" fmla="*/ 25 w 165"/>
              <a:gd name="T59" fmla="*/ 59 h 201"/>
              <a:gd name="T60" fmla="*/ 25 w 165"/>
              <a:gd name="T61" fmla="*/ 44 h 201"/>
              <a:gd name="T62" fmla="*/ 23 w 165"/>
              <a:gd name="T63" fmla="*/ 40 h 201"/>
              <a:gd name="T64" fmla="*/ 21 w 165"/>
              <a:gd name="T65" fmla="*/ 35 h 201"/>
              <a:gd name="T66" fmla="*/ 19 w 165"/>
              <a:gd name="T67" fmla="*/ 29 h 201"/>
              <a:gd name="T68" fmla="*/ 14 w 165"/>
              <a:gd name="T69" fmla="*/ 21 h 201"/>
              <a:gd name="T70" fmla="*/ 14 w 165"/>
              <a:gd name="T71" fmla="*/ 17 h 201"/>
              <a:gd name="T72" fmla="*/ 8 w 165"/>
              <a:gd name="T73" fmla="*/ 4 h 201"/>
              <a:gd name="T74" fmla="*/ 8 w 165"/>
              <a:gd name="T75" fmla="*/ 4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5" h="201">
                <a:moveTo>
                  <a:pt x="8" y="4"/>
                </a:moveTo>
                <a:lnTo>
                  <a:pt x="19" y="0"/>
                </a:lnTo>
                <a:lnTo>
                  <a:pt x="63" y="0"/>
                </a:lnTo>
                <a:lnTo>
                  <a:pt x="70" y="25"/>
                </a:lnTo>
                <a:lnTo>
                  <a:pt x="70" y="25"/>
                </a:lnTo>
                <a:lnTo>
                  <a:pt x="80" y="35"/>
                </a:lnTo>
                <a:lnTo>
                  <a:pt x="99" y="33"/>
                </a:lnTo>
                <a:lnTo>
                  <a:pt x="108" y="14"/>
                </a:lnTo>
                <a:lnTo>
                  <a:pt x="116" y="16"/>
                </a:lnTo>
                <a:lnTo>
                  <a:pt x="122" y="23"/>
                </a:lnTo>
                <a:lnTo>
                  <a:pt x="135" y="25"/>
                </a:lnTo>
                <a:lnTo>
                  <a:pt x="139" y="53"/>
                </a:lnTo>
                <a:lnTo>
                  <a:pt x="139" y="63"/>
                </a:lnTo>
                <a:lnTo>
                  <a:pt x="142" y="69"/>
                </a:lnTo>
                <a:lnTo>
                  <a:pt x="142" y="87"/>
                </a:lnTo>
                <a:lnTo>
                  <a:pt x="165" y="87"/>
                </a:lnTo>
                <a:lnTo>
                  <a:pt x="165" y="87"/>
                </a:lnTo>
                <a:lnTo>
                  <a:pt x="163" y="114"/>
                </a:lnTo>
                <a:lnTo>
                  <a:pt x="137" y="114"/>
                </a:lnTo>
                <a:lnTo>
                  <a:pt x="137" y="167"/>
                </a:lnTo>
                <a:lnTo>
                  <a:pt x="137" y="167"/>
                </a:lnTo>
                <a:lnTo>
                  <a:pt x="154" y="191"/>
                </a:lnTo>
                <a:lnTo>
                  <a:pt x="122" y="195"/>
                </a:lnTo>
                <a:lnTo>
                  <a:pt x="118" y="201"/>
                </a:lnTo>
                <a:lnTo>
                  <a:pt x="97" y="195"/>
                </a:lnTo>
                <a:lnTo>
                  <a:pt x="97" y="195"/>
                </a:lnTo>
                <a:lnTo>
                  <a:pt x="87" y="186"/>
                </a:lnTo>
                <a:lnTo>
                  <a:pt x="31" y="188"/>
                </a:lnTo>
                <a:lnTo>
                  <a:pt x="23" y="178"/>
                </a:lnTo>
                <a:lnTo>
                  <a:pt x="14" y="184"/>
                </a:lnTo>
                <a:lnTo>
                  <a:pt x="2" y="184"/>
                </a:lnTo>
                <a:lnTo>
                  <a:pt x="2" y="184"/>
                </a:lnTo>
                <a:lnTo>
                  <a:pt x="0" y="180"/>
                </a:lnTo>
                <a:lnTo>
                  <a:pt x="0" y="176"/>
                </a:lnTo>
                <a:lnTo>
                  <a:pt x="2" y="174"/>
                </a:lnTo>
                <a:lnTo>
                  <a:pt x="2" y="174"/>
                </a:lnTo>
                <a:lnTo>
                  <a:pt x="4" y="171"/>
                </a:lnTo>
                <a:lnTo>
                  <a:pt x="4" y="167"/>
                </a:lnTo>
                <a:lnTo>
                  <a:pt x="4" y="163"/>
                </a:lnTo>
                <a:lnTo>
                  <a:pt x="8" y="150"/>
                </a:lnTo>
                <a:lnTo>
                  <a:pt x="8" y="150"/>
                </a:lnTo>
                <a:lnTo>
                  <a:pt x="10" y="144"/>
                </a:lnTo>
                <a:lnTo>
                  <a:pt x="12" y="139"/>
                </a:lnTo>
                <a:lnTo>
                  <a:pt x="12" y="135"/>
                </a:lnTo>
                <a:lnTo>
                  <a:pt x="12" y="135"/>
                </a:lnTo>
                <a:lnTo>
                  <a:pt x="12" y="125"/>
                </a:lnTo>
                <a:lnTo>
                  <a:pt x="12" y="125"/>
                </a:lnTo>
                <a:lnTo>
                  <a:pt x="14" y="122"/>
                </a:lnTo>
                <a:lnTo>
                  <a:pt x="18" y="118"/>
                </a:lnTo>
                <a:lnTo>
                  <a:pt x="18" y="118"/>
                </a:lnTo>
                <a:lnTo>
                  <a:pt x="19" y="114"/>
                </a:lnTo>
                <a:lnTo>
                  <a:pt x="23" y="108"/>
                </a:lnTo>
                <a:lnTo>
                  <a:pt x="27" y="101"/>
                </a:lnTo>
                <a:lnTo>
                  <a:pt x="29" y="84"/>
                </a:lnTo>
                <a:lnTo>
                  <a:pt x="29" y="84"/>
                </a:lnTo>
                <a:lnTo>
                  <a:pt x="27" y="78"/>
                </a:lnTo>
                <a:lnTo>
                  <a:pt x="25" y="74"/>
                </a:lnTo>
                <a:lnTo>
                  <a:pt x="25" y="70"/>
                </a:lnTo>
                <a:lnTo>
                  <a:pt x="25" y="70"/>
                </a:lnTo>
                <a:lnTo>
                  <a:pt x="25" y="59"/>
                </a:lnTo>
                <a:lnTo>
                  <a:pt x="25" y="59"/>
                </a:lnTo>
                <a:lnTo>
                  <a:pt x="25" y="44"/>
                </a:lnTo>
                <a:lnTo>
                  <a:pt x="25" y="44"/>
                </a:lnTo>
                <a:lnTo>
                  <a:pt x="23" y="40"/>
                </a:lnTo>
                <a:lnTo>
                  <a:pt x="21" y="35"/>
                </a:lnTo>
                <a:lnTo>
                  <a:pt x="21" y="35"/>
                </a:lnTo>
                <a:lnTo>
                  <a:pt x="19" y="33"/>
                </a:lnTo>
                <a:lnTo>
                  <a:pt x="19" y="29"/>
                </a:lnTo>
                <a:lnTo>
                  <a:pt x="16" y="25"/>
                </a:lnTo>
                <a:lnTo>
                  <a:pt x="14" y="21"/>
                </a:lnTo>
                <a:lnTo>
                  <a:pt x="14" y="21"/>
                </a:lnTo>
                <a:lnTo>
                  <a:pt x="14" y="17"/>
                </a:lnTo>
                <a:lnTo>
                  <a:pt x="12" y="12"/>
                </a:lnTo>
                <a:lnTo>
                  <a:pt x="8" y="4"/>
                </a:lnTo>
                <a:lnTo>
                  <a:pt x="8" y="4"/>
                </a:lnTo>
                <a:lnTo>
                  <a:pt x="8" y="4"/>
                </a:lnTo>
                <a:lnTo>
                  <a:pt x="8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35" name="Freeform 234">
            <a:extLst>
              <a:ext uri="{FF2B5EF4-FFF2-40B4-BE49-F238E27FC236}">
                <a16:creationId xmlns:a16="http://schemas.microsoft.com/office/drawing/2014/main" id="{A9B28291-3FB0-3541-90F8-B9F6644031C4}"/>
              </a:ext>
            </a:extLst>
          </p:cNvPr>
          <p:cNvSpPr>
            <a:spLocks/>
          </p:cNvSpPr>
          <p:nvPr userDrawn="1"/>
        </p:nvSpPr>
        <p:spPr bwMode="auto">
          <a:xfrm>
            <a:off x="2414063" y="4155393"/>
            <a:ext cx="55972" cy="42868"/>
          </a:xfrm>
          <a:custGeom>
            <a:avLst/>
            <a:gdLst>
              <a:gd name="T0" fmla="*/ 0 w 30"/>
              <a:gd name="T1" fmla="*/ 27 h 27"/>
              <a:gd name="T2" fmla="*/ 15 w 30"/>
              <a:gd name="T3" fmla="*/ 27 h 27"/>
              <a:gd name="T4" fmla="*/ 21 w 30"/>
              <a:gd name="T5" fmla="*/ 21 h 27"/>
              <a:gd name="T6" fmla="*/ 30 w 30"/>
              <a:gd name="T7" fmla="*/ 21 h 27"/>
              <a:gd name="T8" fmla="*/ 30 w 30"/>
              <a:gd name="T9" fmla="*/ 0 h 27"/>
              <a:gd name="T10" fmla="*/ 12 w 30"/>
              <a:gd name="T11" fmla="*/ 0 h 27"/>
              <a:gd name="T12" fmla="*/ 12 w 30"/>
              <a:gd name="T13" fmla="*/ 8 h 27"/>
              <a:gd name="T14" fmla="*/ 2 w 30"/>
              <a:gd name="T15" fmla="*/ 17 h 27"/>
              <a:gd name="T16" fmla="*/ 0 w 30"/>
              <a:gd name="T17" fmla="*/ 27 h 27"/>
              <a:gd name="T18" fmla="*/ 0 w 30"/>
              <a:gd name="T19" fmla="*/ 27 h 27"/>
              <a:gd name="T20" fmla="*/ 0 w 30"/>
              <a:gd name="T2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27">
                <a:moveTo>
                  <a:pt x="0" y="27"/>
                </a:moveTo>
                <a:lnTo>
                  <a:pt x="15" y="27"/>
                </a:lnTo>
                <a:lnTo>
                  <a:pt x="21" y="21"/>
                </a:lnTo>
                <a:lnTo>
                  <a:pt x="30" y="21"/>
                </a:lnTo>
                <a:lnTo>
                  <a:pt x="30" y="0"/>
                </a:lnTo>
                <a:lnTo>
                  <a:pt x="12" y="0"/>
                </a:lnTo>
                <a:lnTo>
                  <a:pt x="12" y="8"/>
                </a:lnTo>
                <a:lnTo>
                  <a:pt x="2" y="17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36" name="Freeform 235">
            <a:extLst>
              <a:ext uri="{FF2B5EF4-FFF2-40B4-BE49-F238E27FC236}">
                <a16:creationId xmlns:a16="http://schemas.microsoft.com/office/drawing/2014/main" id="{AE62921B-7849-9C47-AD00-835458A5C1B8}"/>
              </a:ext>
            </a:extLst>
          </p:cNvPr>
          <p:cNvSpPr>
            <a:spLocks/>
          </p:cNvSpPr>
          <p:nvPr userDrawn="1"/>
        </p:nvSpPr>
        <p:spPr bwMode="auto">
          <a:xfrm>
            <a:off x="2414063" y="4155393"/>
            <a:ext cx="55972" cy="42868"/>
          </a:xfrm>
          <a:custGeom>
            <a:avLst/>
            <a:gdLst>
              <a:gd name="T0" fmla="*/ 0 w 30"/>
              <a:gd name="T1" fmla="*/ 27 h 27"/>
              <a:gd name="T2" fmla="*/ 15 w 30"/>
              <a:gd name="T3" fmla="*/ 27 h 27"/>
              <a:gd name="T4" fmla="*/ 21 w 30"/>
              <a:gd name="T5" fmla="*/ 21 h 27"/>
              <a:gd name="T6" fmla="*/ 30 w 30"/>
              <a:gd name="T7" fmla="*/ 21 h 27"/>
              <a:gd name="T8" fmla="*/ 30 w 30"/>
              <a:gd name="T9" fmla="*/ 0 h 27"/>
              <a:gd name="T10" fmla="*/ 12 w 30"/>
              <a:gd name="T11" fmla="*/ 0 h 27"/>
              <a:gd name="T12" fmla="*/ 12 w 30"/>
              <a:gd name="T13" fmla="*/ 8 h 27"/>
              <a:gd name="T14" fmla="*/ 2 w 30"/>
              <a:gd name="T15" fmla="*/ 17 h 27"/>
              <a:gd name="T16" fmla="*/ 0 w 30"/>
              <a:gd name="T17" fmla="*/ 27 h 27"/>
              <a:gd name="T18" fmla="*/ 0 w 30"/>
              <a:gd name="T19" fmla="*/ 27 h 27"/>
              <a:gd name="T20" fmla="*/ 0 w 30"/>
              <a:gd name="T2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27">
                <a:moveTo>
                  <a:pt x="0" y="27"/>
                </a:moveTo>
                <a:lnTo>
                  <a:pt x="15" y="27"/>
                </a:lnTo>
                <a:lnTo>
                  <a:pt x="21" y="21"/>
                </a:lnTo>
                <a:lnTo>
                  <a:pt x="30" y="21"/>
                </a:lnTo>
                <a:lnTo>
                  <a:pt x="30" y="0"/>
                </a:lnTo>
                <a:lnTo>
                  <a:pt x="12" y="0"/>
                </a:lnTo>
                <a:lnTo>
                  <a:pt x="12" y="8"/>
                </a:lnTo>
                <a:lnTo>
                  <a:pt x="2" y="17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37" name="Freeform 236">
            <a:extLst>
              <a:ext uri="{FF2B5EF4-FFF2-40B4-BE49-F238E27FC236}">
                <a16:creationId xmlns:a16="http://schemas.microsoft.com/office/drawing/2014/main" id="{D1F6D270-883C-9640-BB06-87EF2382797A}"/>
              </a:ext>
            </a:extLst>
          </p:cNvPr>
          <p:cNvSpPr>
            <a:spLocks/>
          </p:cNvSpPr>
          <p:nvPr userDrawn="1"/>
        </p:nvSpPr>
        <p:spPr bwMode="auto">
          <a:xfrm>
            <a:off x="2238685" y="4344328"/>
            <a:ext cx="302243" cy="242917"/>
          </a:xfrm>
          <a:custGeom>
            <a:avLst/>
            <a:gdLst>
              <a:gd name="T0" fmla="*/ 130 w 162"/>
              <a:gd name="T1" fmla="*/ 6 h 153"/>
              <a:gd name="T2" fmla="*/ 130 w 162"/>
              <a:gd name="T3" fmla="*/ 6 h 153"/>
              <a:gd name="T4" fmla="*/ 138 w 162"/>
              <a:gd name="T5" fmla="*/ 14 h 153"/>
              <a:gd name="T6" fmla="*/ 147 w 162"/>
              <a:gd name="T7" fmla="*/ 19 h 153"/>
              <a:gd name="T8" fmla="*/ 157 w 162"/>
              <a:gd name="T9" fmla="*/ 23 h 153"/>
              <a:gd name="T10" fmla="*/ 162 w 162"/>
              <a:gd name="T11" fmla="*/ 36 h 153"/>
              <a:gd name="T12" fmla="*/ 159 w 162"/>
              <a:gd name="T13" fmla="*/ 40 h 153"/>
              <a:gd name="T14" fmla="*/ 159 w 162"/>
              <a:gd name="T15" fmla="*/ 65 h 153"/>
              <a:gd name="T16" fmla="*/ 151 w 162"/>
              <a:gd name="T17" fmla="*/ 72 h 153"/>
              <a:gd name="T18" fmla="*/ 151 w 162"/>
              <a:gd name="T19" fmla="*/ 84 h 153"/>
              <a:gd name="T20" fmla="*/ 147 w 162"/>
              <a:gd name="T21" fmla="*/ 89 h 153"/>
              <a:gd name="T22" fmla="*/ 153 w 162"/>
              <a:gd name="T23" fmla="*/ 93 h 153"/>
              <a:gd name="T24" fmla="*/ 117 w 162"/>
              <a:gd name="T25" fmla="*/ 108 h 153"/>
              <a:gd name="T26" fmla="*/ 117 w 162"/>
              <a:gd name="T27" fmla="*/ 119 h 153"/>
              <a:gd name="T28" fmla="*/ 102 w 162"/>
              <a:gd name="T29" fmla="*/ 119 h 153"/>
              <a:gd name="T30" fmla="*/ 94 w 162"/>
              <a:gd name="T31" fmla="*/ 127 h 153"/>
              <a:gd name="T32" fmla="*/ 94 w 162"/>
              <a:gd name="T33" fmla="*/ 136 h 153"/>
              <a:gd name="T34" fmla="*/ 79 w 162"/>
              <a:gd name="T35" fmla="*/ 140 h 153"/>
              <a:gd name="T36" fmla="*/ 68 w 162"/>
              <a:gd name="T37" fmla="*/ 153 h 153"/>
              <a:gd name="T38" fmla="*/ 51 w 162"/>
              <a:gd name="T39" fmla="*/ 153 h 153"/>
              <a:gd name="T40" fmla="*/ 37 w 162"/>
              <a:gd name="T41" fmla="*/ 150 h 153"/>
              <a:gd name="T42" fmla="*/ 19 w 162"/>
              <a:gd name="T43" fmla="*/ 148 h 153"/>
              <a:gd name="T44" fmla="*/ 17 w 162"/>
              <a:gd name="T45" fmla="*/ 153 h 153"/>
              <a:gd name="T46" fmla="*/ 0 w 162"/>
              <a:gd name="T47" fmla="*/ 129 h 153"/>
              <a:gd name="T48" fmla="*/ 0 w 162"/>
              <a:gd name="T49" fmla="*/ 78 h 153"/>
              <a:gd name="T50" fmla="*/ 26 w 162"/>
              <a:gd name="T51" fmla="*/ 78 h 153"/>
              <a:gd name="T52" fmla="*/ 28 w 162"/>
              <a:gd name="T53" fmla="*/ 49 h 153"/>
              <a:gd name="T54" fmla="*/ 32 w 162"/>
              <a:gd name="T55" fmla="*/ 53 h 153"/>
              <a:gd name="T56" fmla="*/ 39 w 162"/>
              <a:gd name="T57" fmla="*/ 55 h 153"/>
              <a:gd name="T58" fmla="*/ 47 w 162"/>
              <a:gd name="T59" fmla="*/ 57 h 153"/>
              <a:gd name="T60" fmla="*/ 60 w 162"/>
              <a:gd name="T61" fmla="*/ 61 h 153"/>
              <a:gd name="T62" fmla="*/ 72 w 162"/>
              <a:gd name="T63" fmla="*/ 57 h 153"/>
              <a:gd name="T64" fmla="*/ 75 w 162"/>
              <a:gd name="T65" fmla="*/ 63 h 153"/>
              <a:gd name="T66" fmla="*/ 89 w 162"/>
              <a:gd name="T67" fmla="*/ 68 h 153"/>
              <a:gd name="T68" fmla="*/ 98 w 162"/>
              <a:gd name="T69" fmla="*/ 84 h 153"/>
              <a:gd name="T70" fmla="*/ 106 w 162"/>
              <a:gd name="T71" fmla="*/ 82 h 153"/>
              <a:gd name="T72" fmla="*/ 106 w 162"/>
              <a:gd name="T73" fmla="*/ 63 h 153"/>
              <a:gd name="T74" fmla="*/ 100 w 162"/>
              <a:gd name="T75" fmla="*/ 68 h 153"/>
              <a:gd name="T76" fmla="*/ 89 w 162"/>
              <a:gd name="T77" fmla="*/ 53 h 153"/>
              <a:gd name="T78" fmla="*/ 89 w 162"/>
              <a:gd name="T79" fmla="*/ 44 h 153"/>
              <a:gd name="T80" fmla="*/ 92 w 162"/>
              <a:gd name="T81" fmla="*/ 34 h 153"/>
              <a:gd name="T82" fmla="*/ 92 w 162"/>
              <a:gd name="T83" fmla="*/ 12 h 153"/>
              <a:gd name="T84" fmla="*/ 98 w 162"/>
              <a:gd name="T85" fmla="*/ 6 h 153"/>
              <a:gd name="T86" fmla="*/ 117 w 162"/>
              <a:gd name="T87" fmla="*/ 0 h 153"/>
              <a:gd name="T88" fmla="*/ 130 w 162"/>
              <a:gd name="T89" fmla="*/ 6 h 153"/>
              <a:gd name="T90" fmla="*/ 130 w 162"/>
              <a:gd name="T91" fmla="*/ 6 h 153"/>
              <a:gd name="T92" fmla="*/ 130 w 162"/>
              <a:gd name="T93" fmla="*/ 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2" h="153">
                <a:moveTo>
                  <a:pt x="130" y="6"/>
                </a:moveTo>
                <a:lnTo>
                  <a:pt x="130" y="6"/>
                </a:lnTo>
                <a:lnTo>
                  <a:pt x="138" y="14"/>
                </a:lnTo>
                <a:lnTo>
                  <a:pt x="147" y="19"/>
                </a:lnTo>
                <a:lnTo>
                  <a:pt x="157" y="23"/>
                </a:lnTo>
                <a:lnTo>
                  <a:pt x="162" y="36"/>
                </a:lnTo>
                <a:lnTo>
                  <a:pt x="159" y="40"/>
                </a:lnTo>
                <a:lnTo>
                  <a:pt x="159" y="65"/>
                </a:lnTo>
                <a:lnTo>
                  <a:pt x="151" y="72"/>
                </a:lnTo>
                <a:lnTo>
                  <a:pt x="151" y="84"/>
                </a:lnTo>
                <a:lnTo>
                  <a:pt x="147" y="89"/>
                </a:lnTo>
                <a:lnTo>
                  <a:pt x="153" y="93"/>
                </a:lnTo>
                <a:lnTo>
                  <a:pt x="117" y="108"/>
                </a:lnTo>
                <a:lnTo>
                  <a:pt x="117" y="119"/>
                </a:lnTo>
                <a:lnTo>
                  <a:pt x="102" y="119"/>
                </a:lnTo>
                <a:lnTo>
                  <a:pt x="94" y="127"/>
                </a:lnTo>
                <a:lnTo>
                  <a:pt x="94" y="136"/>
                </a:lnTo>
                <a:lnTo>
                  <a:pt x="79" y="140"/>
                </a:lnTo>
                <a:lnTo>
                  <a:pt x="68" y="153"/>
                </a:lnTo>
                <a:lnTo>
                  <a:pt x="51" y="153"/>
                </a:lnTo>
                <a:lnTo>
                  <a:pt x="37" y="150"/>
                </a:lnTo>
                <a:lnTo>
                  <a:pt x="19" y="148"/>
                </a:lnTo>
                <a:lnTo>
                  <a:pt x="17" y="153"/>
                </a:lnTo>
                <a:lnTo>
                  <a:pt x="0" y="129"/>
                </a:lnTo>
                <a:lnTo>
                  <a:pt x="0" y="78"/>
                </a:lnTo>
                <a:lnTo>
                  <a:pt x="26" y="78"/>
                </a:lnTo>
                <a:lnTo>
                  <a:pt x="28" y="49"/>
                </a:lnTo>
                <a:lnTo>
                  <a:pt x="32" y="53"/>
                </a:lnTo>
                <a:lnTo>
                  <a:pt x="39" y="55"/>
                </a:lnTo>
                <a:lnTo>
                  <a:pt x="47" y="57"/>
                </a:lnTo>
                <a:lnTo>
                  <a:pt x="60" y="61"/>
                </a:lnTo>
                <a:lnTo>
                  <a:pt x="72" y="57"/>
                </a:lnTo>
                <a:lnTo>
                  <a:pt x="75" y="63"/>
                </a:lnTo>
                <a:lnTo>
                  <a:pt x="89" y="68"/>
                </a:lnTo>
                <a:lnTo>
                  <a:pt x="98" y="84"/>
                </a:lnTo>
                <a:lnTo>
                  <a:pt x="106" y="82"/>
                </a:lnTo>
                <a:lnTo>
                  <a:pt x="106" y="63"/>
                </a:lnTo>
                <a:lnTo>
                  <a:pt x="100" y="68"/>
                </a:lnTo>
                <a:lnTo>
                  <a:pt x="89" y="53"/>
                </a:lnTo>
                <a:lnTo>
                  <a:pt x="89" y="44"/>
                </a:lnTo>
                <a:lnTo>
                  <a:pt x="92" y="34"/>
                </a:lnTo>
                <a:lnTo>
                  <a:pt x="92" y="12"/>
                </a:lnTo>
                <a:lnTo>
                  <a:pt x="98" y="6"/>
                </a:lnTo>
                <a:lnTo>
                  <a:pt x="117" y="0"/>
                </a:lnTo>
                <a:lnTo>
                  <a:pt x="130" y="6"/>
                </a:lnTo>
                <a:lnTo>
                  <a:pt x="130" y="6"/>
                </a:lnTo>
                <a:lnTo>
                  <a:pt x="130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38" name="Freeform 237">
            <a:extLst>
              <a:ext uri="{FF2B5EF4-FFF2-40B4-BE49-F238E27FC236}">
                <a16:creationId xmlns:a16="http://schemas.microsoft.com/office/drawing/2014/main" id="{95FE2358-B890-E74E-A6B4-F2F7496BFE3E}"/>
              </a:ext>
            </a:extLst>
          </p:cNvPr>
          <p:cNvSpPr>
            <a:spLocks/>
          </p:cNvSpPr>
          <p:nvPr userDrawn="1"/>
        </p:nvSpPr>
        <p:spPr bwMode="auto">
          <a:xfrm>
            <a:off x="2238685" y="4344328"/>
            <a:ext cx="302243" cy="242917"/>
          </a:xfrm>
          <a:custGeom>
            <a:avLst/>
            <a:gdLst>
              <a:gd name="T0" fmla="*/ 130 w 162"/>
              <a:gd name="T1" fmla="*/ 6 h 153"/>
              <a:gd name="T2" fmla="*/ 130 w 162"/>
              <a:gd name="T3" fmla="*/ 6 h 153"/>
              <a:gd name="T4" fmla="*/ 138 w 162"/>
              <a:gd name="T5" fmla="*/ 14 h 153"/>
              <a:gd name="T6" fmla="*/ 147 w 162"/>
              <a:gd name="T7" fmla="*/ 19 h 153"/>
              <a:gd name="T8" fmla="*/ 157 w 162"/>
              <a:gd name="T9" fmla="*/ 23 h 153"/>
              <a:gd name="T10" fmla="*/ 162 w 162"/>
              <a:gd name="T11" fmla="*/ 36 h 153"/>
              <a:gd name="T12" fmla="*/ 159 w 162"/>
              <a:gd name="T13" fmla="*/ 40 h 153"/>
              <a:gd name="T14" fmla="*/ 159 w 162"/>
              <a:gd name="T15" fmla="*/ 65 h 153"/>
              <a:gd name="T16" fmla="*/ 151 w 162"/>
              <a:gd name="T17" fmla="*/ 72 h 153"/>
              <a:gd name="T18" fmla="*/ 151 w 162"/>
              <a:gd name="T19" fmla="*/ 84 h 153"/>
              <a:gd name="T20" fmla="*/ 147 w 162"/>
              <a:gd name="T21" fmla="*/ 89 h 153"/>
              <a:gd name="T22" fmla="*/ 153 w 162"/>
              <a:gd name="T23" fmla="*/ 93 h 153"/>
              <a:gd name="T24" fmla="*/ 117 w 162"/>
              <a:gd name="T25" fmla="*/ 108 h 153"/>
              <a:gd name="T26" fmla="*/ 117 w 162"/>
              <a:gd name="T27" fmla="*/ 119 h 153"/>
              <a:gd name="T28" fmla="*/ 102 w 162"/>
              <a:gd name="T29" fmla="*/ 119 h 153"/>
              <a:gd name="T30" fmla="*/ 94 w 162"/>
              <a:gd name="T31" fmla="*/ 127 h 153"/>
              <a:gd name="T32" fmla="*/ 94 w 162"/>
              <a:gd name="T33" fmla="*/ 136 h 153"/>
              <a:gd name="T34" fmla="*/ 79 w 162"/>
              <a:gd name="T35" fmla="*/ 140 h 153"/>
              <a:gd name="T36" fmla="*/ 68 w 162"/>
              <a:gd name="T37" fmla="*/ 153 h 153"/>
              <a:gd name="T38" fmla="*/ 51 w 162"/>
              <a:gd name="T39" fmla="*/ 153 h 153"/>
              <a:gd name="T40" fmla="*/ 37 w 162"/>
              <a:gd name="T41" fmla="*/ 150 h 153"/>
              <a:gd name="T42" fmla="*/ 19 w 162"/>
              <a:gd name="T43" fmla="*/ 148 h 153"/>
              <a:gd name="T44" fmla="*/ 17 w 162"/>
              <a:gd name="T45" fmla="*/ 153 h 153"/>
              <a:gd name="T46" fmla="*/ 0 w 162"/>
              <a:gd name="T47" fmla="*/ 129 h 153"/>
              <a:gd name="T48" fmla="*/ 0 w 162"/>
              <a:gd name="T49" fmla="*/ 78 h 153"/>
              <a:gd name="T50" fmla="*/ 26 w 162"/>
              <a:gd name="T51" fmla="*/ 78 h 153"/>
              <a:gd name="T52" fmla="*/ 28 w 162"/>
              <a:gd name="T53" fmla="*/ 49 h 153"/>
              <a:gd name="T54" fmla="*/ 32 w 162"/>
              <a:gd name="T55" fmla="*/ 53 h 153"/>
              <a:gd name="T56" fmla="*/ 39 w 162"/>
              <a:gd name="T57" fmla="*/ 55 h 153"/>
              <a:gd name="T58" fmla="*/ 47 w 162"/>
              <a:gd name="T59" fmla="*/ 57 h 153"/>
              <a:gd name="T60" fmla="*/ 60 w 162"/>
              <a:gd name="T61" fmla="*/ 61 h 153"/>
              <a:gd name="T62" fmla="*/ 72 w 162"/>
              <a:gd name="T63" fmla="*/ 57 h 153"/>
              <a:gd name="T64" fmla="*/ 75 w 162"/>
              <a:gd name="T65" fmla="*/ 63 h 153"/>
              <a:gd name="T66" fmla="*/ 89 w 162"/>
              <a:gd name="T67" fmla="*/ 68 h 153"/>
              <a:gd name="T68" fmla="*/ 98 w 162"/>
              <a:gd name="T69" fmla="*/ 84 h 153"/>
              <a:gd name="T70" fmla="*/ 106 w 162"/>
              <a:gd name="T71" fmla="*/ 82 h 153"/>
              <a:gd name="T72" fmla="*/ 106 w 162"/>
              <a:gd name="T73" fmla="*/ 63 h 153"/>
              <a:gd name="T74" fmla="*/ 100 w 162"/>
              <a:gd name="T75" fmla="*/ 68 h 153"/>
              <a:gd name="T76" fmla="*/ 89 w 162"/>
              <a:gd name="T77" fmla="*/ 53 h 153"/>
              <a:gd name="T78" fmla="*/ 89 w 162"/>
              <a:gd name="T79" fmla="*/ 44 h 153"/>
              <a:gd name="T80" fmla="*/ 92 w 162"/>
              <a:gd name="T81" fmla="*/ 34 h 153"/>
              <a:gd name="T82" fmla="*/ 92 w 162"/>
              <a:gd name="T83" fmla="*/ 12 h 153"/>
              <a:gd name="T84" fmla="*/ 98 w 162"/>
              <a:gd name="T85" fmla="*/ 6 h 153"/>
              <a:gd name="T86" fmla="*/ 117 w 162"/>
              <a:gd name="T87" fmla="*/ 0 h 153"/>
              <a:gd name="T88" fmla="*/ 130 w 162"/>
              <a:gd name="T89" fmla="*/ 6 h 153"/>
              <a:gd name="T90" fmla="*/ 130 w 162"/>
              <a:gd name="T91" fmla="*/ 6 h 153"/>
              <a:gd name="T92" fmla="*/ 130 w 162"/>
              <a:gd name="T93" fmla="*/ 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2" h="153">
                <a:moveTo>
                  <a:pt x="130" y="6"/>
                </a:moveTo>
                <a:lnTo>
                  <a:pt x="130" y="6"/>
                </a:lnTo>
                <a:lnTo>
                  <a:pt x="138" y="14"/>
                </a:lnTo>
                <a:lnTo>
                  <a:pt x="147" y="19"/>
                </a:lnTo>
                <a:lnTo>
                  <a:pt x="157" y="23"/>
                </a:lnTo>
                <a:lnTo>
                  <a:pt x="162" y="36"/>
                </a:lnTo>
                <a:lnTo>
                  <a:pt x="159" y="40"/>
                </a:lnTo>
                <a:lnTo>
                  <a:pt x="159" y="65"/>
                </a:lnTo>
                <a:lnTo>
                  <a:pt x="151" y="72"/>
                </a:lnTo>
                <a:lnTo>
                  <a:pt x="151" y="84"/>
                </a:lnTo>
                <a:lnTo>
                  <a:pt x="147" y="89"/>
                </a:lnTo>
                <a:lnTo>
                  <a:pt x="153" y="93"/>
                </a:lnTo>
                <a:lnTo>
                  <a:pt x="117" y="108"/>
                </a:lnTo>
                <a:lnTo>
                  <a:pt x="117" y="119"/>
                </a:lnTo>
                <a:lnTo>
                  <a:pt x="102" y="119"/>
                </a:lnTo>
                <a:lnTo>
                  <a:pt x="94" y="127"/>
                </a:lnTo>
                <a:lnTo>
                  <a:pt x="94" y="136"/>
                </a:lnTo>
                <a:lnTo>
                  <a:pt x="79" y="140"/>
                </a:lnTo>
                <a:lnTo>
                  <a:pt x="68" y="153"/>
                </a:lnTo>
                <a:lnTo>
                  <a:pt x="51" y="153"/>
                </a:lnTo>
                <a:lnTo>
                  <a:pt x="37" y="150"/>
                </a:lnTo>
                <a:lnTo>
                  <a:pt x="19" y="148"/>
                </a:lnTo>
                <a:lnTo>
                  <a:pt x="17" y="153"/>
                </a:lnTo>
                <a:lnTo>
                  <a:pt x="0" y="129"/>
                </a:lnTo>
                <a:lnTo>
                  <a:pt x="0" y="78"/>
                </a:lnTo>
                <a:lnTo>
                  <a:pt x="26" y="78"/>
                </a:lnTo>
                <a:lnTo>
                  <a:pt x="28" y="49"/>
                </a:lnTo>
                <a:lnTo>
                  <a:pt x="32" y="53"/>
                </a:lnTo>
                <a:lnTo>
                  <a:pt x="39" y="55"/>
                </a:lnTo>
                <a:lnTo>
                  <a:pt x="47" y="57"/>
                </a:lnTo>
                <a:lnTo>
                  <a:pt x="60" y="61"/>
                </a:lnTo>
                <a:lnTo>
                  <a:pt x="72" y="57"/>
                </a:lnTo>
                <a:lnTo>
                  <a:pt x="75" y="63"/>
                </a:lnTo>
                <a:lnTo>
                  <a:pt x="89" y="68"/>
                </a:lnTo>
                <a:lnTo>
                  <a:pt x="98" y="84"/>
                </a:lnTo>
                <a:lnTo>
                  <a:pt x="106" y="82"/>
                </a:lnTo>
                <a:lnTo>
                  <a:pt x="106" y="63"/>
                </a:lnTo>
                <a:lnTo>
                  <a:pt x="100" y="68"/>
                </a:lnTo>
                <a:lnTo>
                  <a:pt x="89" y="53"/>
                </a:lnTo>
                <a:lnTo>
                  <a:pt x="89" y="44"/>
                </a:lnTo>
                <a:lnTo>
                  <a:pt x="92" y="34"/>
                </a:lnTo>
                <a:lnTo>
                  <a:pt x="92" y="12"/>
                </a:lnTo>
                <a:lnTo>
                  <a:pt x="98" y="6"/>
                </a:lnTo>
                <a:lnTo>
                  <a:pt x="117" y="0"/>
                </a:lnTo>
                <a:lnTo>
                  <a:pt x="130" y="6"/>
                </a:lnTo>
                <a:lnTo>
                  <a:pt x="130" y="6"/>
                </a:lnTo>
                <a:lnTo>
                  <a:pt x="130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39" name="Freeform 238">
            <a:extLst>
              <a:ext uri="{FF2B5EF4-FFF2-40B4-BE49-F238E27FC236}">
                <a16:creationId xmlns:a16="http://schemas.microsoft.com/office/drawing/2014/main" id="{1D07E71E-BA20-D446-8984-AF24A46BAD8A}"/>
              </a:ext>
            </a:extLst>
          </p:cNvPr>
          <p:cNvSpPr>
            <a:spLocks/>
          </p:cNvSpPr>
          <p:nvPr userDrawn="1"/>
        </p:nvSpPr>
        <p:spPr bwMode="auto">
          <a:xfrm>
            <a:off x="1981221" y="4566605"/>
            <a:ext cx="345155" cy="327064"/>
          </a:xfrm>
          <a:custGeom>
            <a:avLst/>
            <a:gdLst>
              <a:gd name="T0" fmla="*/ 3 w 185"/>
              <a:gd name="T1" fmla="*/ 6 h 206"/>
              <a:gd name="T2" fmla="*/ 24 w 185"/>
              <a:gd name="T3" fmla="*/ 0 h 206"/>
              <a:gd name="T4" fmla="*/ 87 w 185"/>
              <a:gd name="T5" fmla="*/ 8 h 206"/>
              <a:gd name="T6" fmla="*/ 119 w 185"/>
              <a:gd name="T7" fmla="*/ 23 h 206"/>
              <a:gd name="T8" fmla="*/ 155 w 185"/>
              <a:gd name="T9" fmla="*/ 12 h 206"/>
              <a:gd name="T10" fmla="*/ 175 w 185"/>
              <a:gd name="T11" fmla="*/ 8 h 206"/>
              <a:gd name="T12" fmla="*/ 160 w 185"/>
              <a:gd name="T13" fmla="*/ 29 h 206"/>
              <a:gd name="T14" fmla="*/ 124 w 185"/>
              <a:gd name="T15" fmla="*/ 27 h 206"/>
              <a:gd name="T16" fmla="*/ 109 w 185"/>
              <a:gd name="T17" fmla="*/ 85 h 206"/>
              <a:gd name="T18" fmla="*/ 102 w 185"/>
              <a:gd name="T19" fmla="*/ 206 h 206"/>
              <a:gd name="T20" fmla="*/ 83 w 185"/>
              <a:gd name="T21" fmla="*/ 206 h 206"/>
              <a:gd name="T22" fmla="*/ 75 w 185"/>
              <a:gd name="T23" fmla="*/ 201 h 206"/>
              <a:gd name="T24" fmla="*/ 64 w 185"/>
              <a:gd name="T25" fmla="*/ 199 h 206"/>
              <a:gd name="T26" fmla="*/ 62 w 185"/>
              <a:gd name="T27" fmla="*/ 203 h 206"/>
              <a:gd name="T28" fmla="*/ 54 w 185"/>
              <a:gd name="T29" fmla="*/ 197 h 206"/>
              <a:gd name="T30" fmla="*/ 53 w 185"/>
              <a:gd name="T31" fmla="*/ 193 h 206"/>
              <a:gd name="T32" fmla="*/ 51 w 185"/>
              <a:gd name="T33" fmla="*/ 191 h 206"/>
              <a:gd name="T34" fmla="*/ 51 w 185"/>
              <a:gd name="T35" fmla="*/ 182 h 206"/>
              <a:gd name="T36" fmla="*/ 49 w 185"/>
              <a:gd name="T37" fmla="*/ 178 h 206"/>
              <a:gd name="T38" fmla="*/ 47 w 185"/>
              <a:gd name="T39" fmla="*/ 172 h 206"/>
              <a:gd name="T40" fmla="*/ 45 w 185"/>
              <a:gd name="T41" fmla="*/ 161 h 206"/>
              <a:gd name="T42" fmla="*/ 45 w 185"/>
              <a:gd name="T43" fmla="*/ 157 h 206"/>
              <a:gd name="T44" fmla="*/ 41 w 185"/>
              <a:gd name="T45" fmla="*/ 146 h 206"/>
              <a:gd name="T46" fmla="*/ 41 w 185"/>
              <a:gd name="T47" fmla="*/ 142 h 206"/>
              <a:gd name="T48" fmla="*/ 39 w 185"/>
              <a:gd name="T49" fmla="*/ 135 h 206"/>
              <a:gd name="T50" fmla="*/ 37 w 185"/>
              <a:gd name="T51" fmla="*/ 123 h 206"/>
              <a:gd name="T52" fmla="*/ 39 w 185"/>
              <a:gd name="T53" fmla="*/ 110 h 206"/>
              <a:gd name="T54" fmla="*/ 36 w 185"/>
              <a:gd name="T55" fmla="*/ 89 h 206"/>
              <a:gd name="T56" fmla="*/ 19 w 185"/>
              <a:gd name="T57" fmla="*/ 55 h 206"/>
              <a:gd name="T58" fmla="*/ 9 w 185"/>
              <a:gd name="T59" fmla="*/ 32 h 206"/>
              <a:gd name="T60" fmla="*/ 0 w 185"/>
              <a:gd name="T61" fmla="*/ 19 h 206"/>
              <a:gd name="T62" fmla="*/ 0 w 185"/>
              <a:gd name="T63" fmla="*/ 19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5" h="206">
                <a:moveTo>
                  <a:pt x="0" y="19"/>
                </a:moveTo>
                <a:lnTo>
                  <a:pt x="3" y="6"/>
                </a:lnTo>
                <a:lnTo>
                  <a:pt x="15" y="6"/>
                </a:lnTo>
                <a:lnTo>
                  <a:pt x="24" y="0"/>
                </a:lnTo>
                <a:lnTo>
                  <a:pt x="32" y="10"/>
                </a:lnTo>
                <a:lnTo>
                  <a:pt x="87" y="8"/>
                </a:lnTo>
                <a:lnTo>
                  <a:pt x="98" y="17"/>
                </a:lnTo>
                <a:lnTo>
                  <a:pt x="119" y="23"/>
                </a:lnTo>
                <a:lnTo>
                  <a:pt x="123" y="17"/>
                </a:lnTo>
                <a:lnTo>
                  <a:pt x="155" y="12"/>
                </a:lnTo>
                <a:lnTo>
                  <a:pt x="157" y="8"/>
                </a:lnTo>
                <a:lnTo>
                  <a:pt x="175" y="8"/>
                </a:lnTo>
                <a:lnTo>
                  <a:pt x="185" y="13"/>
                </a:lnTo>
                <a:lnTo>
                  <a:pt x="160" y="29"/>
                </a:lnTo>
                <a:lnTo>
                  <a:pt x="151" y="23"/>
                </a:lnTo>
                <a:lnTo>
                  <a:pt x="124" y="27"/>
                </a:lnTo>
                <a:lnTo>
                  <a:pt x="124" y="85"/>
                </a:lnTo>
                <a:lnTo>
                  <a:pt x="109" y="85"/>
                </a:lnTo>
                <a:lnTo>
                  <a:pt x="109" y="197"/>
                </a:lnTo>
                <a:lnTo>
                  <a:pt x="102" y="206"/>
                </a:lnTo>
                <a:lnTo>
                  <a:pt x="83" y="206"/>
                </a:lnTo>
                <a:lnTo>
                  <a:pt x="83" y="206"/>
                </a:lnTo>
                <a:lnTo>
                  <a:pt x="77" y="203"/>
                </a:lnTo>
                <a:lnTo>
                  <a:pt x="75" y="201"/>
                </a:lnTo>
                <a:lnTo>
                  <a:pt x="68" y="193"/>
                </a:lnTo>
                <a:lnTo>
                  <a:pt x="64" y="199"/>
                </a:lnTo>
                <a:lnTo>
                  <a:pt x="62" y="203"/>
                </a:lnTo>
                <a:lnTo>
                  <a:pt x="62" y="203"/>
                </a:lnTo>
                <a:lnTo>
                  <a:pt x="54" y="197"/>
                </a:lnTo>
                <a:lnTo>
                  <a:pt x="54" y="197"/>
                </a:lnTo>
                <a:lnTo>
                  <a:pt x="53" y="193"/>
                </a:lnTo>
                <a:lnTo>
                  <a:pt x="53" y="193"/>
                </a:lnTo>
                <a:lnTo>
                  <a:pt x="51" y="193"/>
                </a:lnTo>
                <a:lnTo>
                  <a:pt x="51" y="191"/>
                </a:lnTo>
                <a:lnTo>
                  <a:pt x="51" y="191"/>
                </a:lnTo>
                <a:lnTo>
                  <a:pt x="51" y="182"/>
                </a:lnTo>
                <a:lnTo>
                  <a:pt x="51" y="180"/>
                </a:lnTo>
                <a:lnTo>
                  <a:pt x="49" y="178"/>
                </a:lnTo>
                <a:lnTo>
                  <a:pt x="49" y="178"/>
                </a:lnTo>
                <a:lnTo>
                  <a:pt x="47" y="172"/>
                </a:lnTo>
                <a:lnTo>
                  <a:pt x="45" y="169"/>
                </a:lnTo>
                <a:lnTo>
                  <a:pt x="45" y="161"/>
                </a:lnTo>
                <a:lnTo>
                  <a:pt x="45" y="161"/>
                </a:lnTo>
                <a:lnTo>
                  <a:pt x="45" y="157"/>
                </a:lnTo>
                <a:lnTo>
                  <a:pt x="43" y="152"/>
                </a:lnTo>
                <a:lnTo>
                  <a:pt x="41" y="146"/>
                </a:lnTo>
                <a:lnTo>
                  <a:pt x="41" y="146"/>
                </a:lnTo>
                <a:lnTo>
                  <a:pt x="41" y="142"/>
                </a:lnTo>
                <a:lnTo>
                  <a:pt x="39" y="135"/>
                </a:lnTo>
                <a:lnTo>
                  <a:pt x="39" y="135"/>
                </a:lnTo>
                <a:lnTo>
                  <a:pt x="39" y="131"/>
                </a:lnTo>
                <a:lnTo>
                  <a:pt x="37" y="123"/>
                </a:lnTo>
                <a:lnTo>
                  <a:pt x="37" y="123"/>
                </a:lnTo>
                <a:lnTo>
                  <a:pt x="39" y="110"/>
                </a:lnTo>
                <a:lnTo>
                  <a:pt x="41" y="102"/>
                </a:lnTo>
                <a:lnTo>
                  <a:pt x="36" y="89"/>
                </a:lnTo>
                <a:lnTo>
                  <a:pt x="30" y="76"/>
                </a:lnTo>
                <a:lnTo>
                  <a:pt x="19" y="55"/>
                </a:lnTo>
                <a:lnTo>
                  <a:pt x="13" y="42"/>
                </a:lnTo>
                <a:lnTo>
                  <a:pt x="9" y="32"/>
                </a:lnTo>
                <a:lnTo>
                  <a:pt x="3" y="23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40" name="Freeform 239">
            <a:extLst>
              <a:ext uri="{FF2B5EF4-FFF2-40B4-BE49-F238E27FC236}">
                <a16:creationId xmlns:a16="http://schemas.microsoft.com/office/drawing/2014/main" id="{D8BA9F5B-F894-B041-8BEB-74D801BC0EE9}"/>
              </a:ext>
            </a:extLst>
          </p:cNvPr>
          <p:cNvSpPr>
            <a:spLocks/>
          </p:cNvSpPr>
          <p:nvPr userDrawn="1"/>
        </p:nvSpPr>
        <p:spPr bwMode="auto">
          <a:xfrm>
            <a:off x="1981221" y="4566605"/>
            <a:ext cx="345155" cy="327064"/>
          </a:xfrm>
          <a:custGeom>
            <a:avLst/>
            <a:gdLst>
              <a:gd name="T0" fmla="*/ 3 w 185"/>
              <a:gd name="T1" fmla="*/ 6 h 206"/>
              <a:gd name="T2" fmla="*/ 24 w 185"/>
              <a:gd name="T3" fmla="*/ 0 h 206"/>
              <a:gd name="T4" fmla="*/ 87 w 185"/>
              <a:gd name="T5" fmla="*/ 8 h 206"/>
              <a:gd name="T6" fmla="*/ 119 w 185"/>
              <a:gd name="T7" fmla="*/ 23 h 206"/>
              <a:gd name="T8" fmla="*/ 155 w 185"/>
              <a:gd name="T9" fmla="*/ 12 h 206"/>
              <a:gd name="T10" fmla="*/ 175 w 185"/>
              <a:gd name="T11" fmla="*/ 8 h 206"/>
              <a:gd name="T12" fmla="*/ 160 w 185"/>
              <a:gd name="T13" fmla="*/ 29 h 206"/>
              <a:gd name="T14" fmla="*/ 124 w 185"/>
              <a:gd name="T15" fmla="*/ 27 h 206"/>
              <a:gd name="T16" fmla="*/ 109 w 185"/>
              <a:gd name="T17" fmla="*/ 85 h 206"/>
              <a:gd name="T18" fmla="*/ 102 w 185"/>
              <a:gd name="T19" fmla="*/ 206 h 206"/>
              <a:gd name="T20" fmla="*/ 83 w 185"/>
              <a:gd name="T21" fmla="*/ 206 h 206"/>
              <a:gd name="T22" fmla="*/ 75 w 185"/>
              <a:gd name="T23" fmla="*/ 201 h 206"/>
              <a:gd name="T24" fmla="*/ 64 w 185"/>
              <a:gd name="T25" fmla="*/ 199 h 206"/>
              <a:gd name="T26" fmla="*/ 62 w 185"/>
              <a:gd name="T27" fmla="*/ 203 h 206"/>
              <a:gd name="T28" fmla="*/ 54 w 185"/>
              <a:gd name="T29" fmla="*/ 197 h 206"/>
              <a:gd name="T30" fmla="*/ 53 w 185"/>
              <a:gd name="T31" fmla="*/ 193 h 206"/>
              <a:gd name="T32" fmla="*/ 51 w 185"/>
              <a:gd name="T33" fmla="*/ 191 h 206"/>
              <a:gd name="T34" fmla="*/ 51 w 185"/>
              <a:gd name="T35" fmla="*/ 182 h 206"/>
              <a:gd name="T36" fmla="*/ 49 w 185"/>
              <a:gd name="T37" fmla="*/ 178 h 206"/>
              <a:gd name="T38" fmla="*/ 47 w 185"/>
              <a:gd name="T39" fmla="*/ 172 h 206"/>
              <a:gd name="T40" fmla="*/ 45 w 185"/>
              <a:gd name="T41" fmla="*/ 161 h 206"/>
              <a:gd name="T42" fmla="*/ 45 w 185"/>
              <a:gd name="T43" fmla="*/ 157 h 206"/>
              <a:gd name="T44" fmla="*/ 41 w 185"/>
              <a:gd name="T45" fmla="*/ 146 h 206"/>
              <a:gd name="T46" fmla="*/ 41 w 185"/>
              <a:gd name="T47" fmla="*/ 142 h 206"/>
              <a:gd name="T48" fmla="*/ 39 w 185"/>
              <a:gd name="T49" fmla="*/ 135 h 206"/>
              <a:gd name="T50" fmla="*/ 37 w 185"/>
              <a:gd name="T51" fmla="*/ 123 h 206"/>
              <a:gd name="T52" fmla="*/ 39 w 185"/>
              <a:gd name="T53" fmla="*/ 110 h 206"/>
              <a:gd name="T54" fmla="*/ 36 w 185"/>
              <a:gd name="T55" fmla="*/ 89 h 206"/>
              <a:gd name="T56" fmla="*/ 19 w 185"/>
              <a:gd name="T57" fmla="*/ 55 h 206"/>
              <a:gd name="T58" fmla="*/ 9 w 185"/>
              <a:gd name="T59" fmla="*/ 32 h 206"/>
              <a:gd name="T60" fmla="*/ 0 w 185"/>
              <a:gd name="T61" fmla="*/ 19 h 206"/>
              <a:gd name="T62" fmla="*/ 0 w 185"/>
              <a:gd name="T63" fmla="*/ 19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5" h="206">
                <a:moveTo>
                  <a:pt x="0" y="19"/>
                </a:moveTo>
                <a:lnTo>
                  <a:pt x="3" y="6"/>
                </a:lnTo>
                <a:lnTo>
                  <a:pt x="15" y="6"/>
                </a:lnTo>
                <a:lnTo>
                  <a:pt x="24" y="0"/>
                </a:lnTo>
                <a:lnTo>
                  <a:pt x="32" y="10"/>
                </a:lnTo>
                <a:lnTo>
                  <a:pt x="87" y="8"/>
                </a:lnTo>
                <a:lnTo>
                  <a:pt x="98" y="17"/>
                </a:lnTo>
                <a:lnTo>
                  <a:pt x="119" y="23"/>
                </a:lnTo>
                <a:lnTo>
                  <a:pt x="123" y="17"/>
                </a:lnTo>
                <a:lnTo>
                  <a:pt x="155" y="12"/>
                </a:lnTo>
                <a:lnTo>
                  <a:pt x="157" y="8"/>
                </a:lnTo>
                <a:lnTo>
                  <a:pt x="175" y="8"/>
                </a:lnTo>
                <a:lnTo>
                  <a:pt x="185" y="13"/>
                </a:lnTo>
                <a:lnTo>
                  <a:pt x="160" y="29"/>
                </a:lnTo>
                <a:lnTo>
                  <a:pt x="151" y="23"/>
                </a:lnTo>
                <a:lnTo>
                  <a:pt x="124" y="27"/>
                </a:lnTo>
                <a:lnTo>
                  <a:pt x="124" y="85"/>
                </a:lnTo>
                <a:lnTo>
                  <a:pt x="109" y="85"/>
                </a:lnTo>
                <a:lnTo>
                  <a:pt x="109" y="197"/>
                </a:lnTo>
                <a:lnTo>
                  <a:pt x="102" y="206"/>
                </a:lnTo>
                <a:lnTo>
                  <a:pt x="83" y="206"/>
                </a:lnTo>
                <a:lnTo>
                  <a:pt x="83" y="206"/>
                </a:lnTo>
                <a:lnTo>
                  <a:pt x="77" y="203"/>
                </a:lnTo>
                <a:lnTo>
                  <a:pt x="75" y="201"/>
                </a:lnTo>
                <a:lnTo>
                  <a:pt x="68" y="193"/>
                </a:lnTo>
                <a:lnTo>
                  <a:pt x="64" y="199"/>
                </a:lnTo>
                <a:lnTo>
                  <a:pt x="62" y="203"/>
                </a:lnTo>
                <a:lnTo>
                  <a:pt x="62" y="203"/>
                </a:lnTo>
                <a:lnTo>
                  <a:pt x="54" y="197"/>
                </a:lnTo>
                <a:lnTo>
                  <a:pt x="54" y="197"/>
                </a:lnTo>
                <a:lnTo>
                  <a:pt x="53" y="193"/>
                </a:lnTo>
                <a:lnTo>
                  <a:pt x="53" y="193"/>
                </a:lnTo>
                <a:lnTo>
                  <a:pt x="51" y="193"/>
                </a:lnTo>
                <a:lnTo>
                  <a:pt x="51" y="191"/>
                </a:lnTo>
                <a:lnTo>
                  <a:pt x="51" y="191"/>
                </a:lnTo>
                <a:lnTo>
                  <a:pt x="51" y="182"/>
                </a:lnTo>
                <a:lnTo>
                  <a:pt x="51" y="180"/>
                </a:lnTo>
                <a:lnTo>
                  <a:pt x="49" y="178"/>
                </a:lnTo>
                <a:lnTo>
                  <a:pt x="49" y="178"/>
                </a:lnTo>
                <a:lnTo>
                  <a:pt x="47" y="172"/>
                </a:lnTo>
                <a:lnTo>
                  <a:pt x="45" y="169"/>
                </a:lnTo>
                <a:lnTo>
                  <a:pt x="45" y="161"/>
                </a:lnTo>
                <a:lnTo>
                  <a:pt x="45" y="161"/>
                </a:lnTo>
                <a:lnTo>
                  <a:pt x="45" y="157"/>
                </a:lnTo>
                <a:lnTo>
                  <a:pt x="43" y="152"/>
                </a:lnTo>
                <a:lnTo>
                  <a:pt x="41" y="146"/>
                </a:lnTo>
                <a:lnTo>
                  <a:pt x="41" y="146"/>
                </a:lnTo>
                <a:lnTo>
                  <a:pt x="41" y="142"/>
                </a:lnTo>
                <a:lnTo>
                  <a:pt x="39" y="135"/>
                </a:lnTo>
                <a:lnTo>
                  <a:pt x="39" y="135"/>
                </a:lnTo>
                <a:lnTo>
                  <a:pt x="39" y="131"/>
                </a:lnTo>
                <a:lnTo>
                  <a:pt x="37" y="123"/>
                </a:lnTo>
                <a:lnTo>
                  <a:pt x="37" y="123"/>
                </a:lnTo>
                <a:lnTo>
                  <a:pt x="39" y="110"/>
                </a:lnTo>
                <a:lnTo>
                  <a:pt x="41" y="102"/>
                </a:lnTo>
                <a:lnTo>
                  <a:pt x="36" y="89"/>
                </a:lnTo>
                <a:lnTo>
                  <a:pt x="30" y="76"/>
                </a:lnTo>
                <a:lnTo>
                  <a:pt x="19" y="55"/>
                </a:lnTo>
                <a:lnTo>
                  <a:pt x="13" y="42"/>
                </a:lnTo>
                <a:lnTo>
                  <a:pt x="9" y="32"/>
                </a:lnTo>
                <a:lnTo>
                  <a:pt x="3" y="23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41" name="Freeform 240">
            <a:extLst>
              <a:ext uri="{FF2B5EF4-FFF2-40B4-BE49-F238E27FC236}">
                <a16:creationId xmlns:a16="http://schemas.microsoft.com/office/drawing/2014/main" id="{CBE5FE11-DCDF-0845-886B-8D8C73965F99}"/>
              </a:ext>
            </a:extLst>
          </p:cNvPr>
          <p:cNvSpPr>
            <a:spLocks/>
          </p:cNvSpPr>
          <p:nvPr userDrawn="1"/>
        </p:nvSpPr>
        <p:spPr bwMode="auto">
          <a:xfrm>
            <a:off x="2456973" y="4401485"/>
            <a:ext cx="264931" cy="438203"/>
          </a:xfrm>
          <a:custGeom>
            <a:avLst/>
            <a:gdLst>
              <a:gd name="T0" fmla="*/ 0 w 142"/>
              <a:gd name="T1" fmla="*/ 82 h 276"/>
              <a:gd name="T2" fmla="*/ 36 w 142"/>
              <a:gd name="T3" fmla="*/ 57 h 276"/>
              <a:gd name="T4" fmla="*/ 55 w 142"/>
              <a:gd name="T5" fmla="*/ 66 h 276"/>
              <a:gd name="T6" fmla="*/ 55 w 142"/>
              <a:gd name="T7" fmla="*/ 83 h 276"/>
              <a:gd name="T8" fmla="*/ 64 w 142"/>
              <a:gd name="T9" fmla="*/ 106 h 276"/>
              <a:gd name="T10" fmla="*/ 76 w 142"/>
              <a:gd name="T11" fmla="*/ 83 h 276"/>
              <a:gd name="T12" fmla="*/ 66 w 142"/>
              <a:gd name="T13" fmla="*/ 53 h 276"/>
              <a:gd name="T14" fmla="*/ 59 w 142"/>
              <a:gd name="T15" fmla="*/ 44 h 276"/>
              <a:gd name="T16" fmla="*/ 59 w 142"/>
              <a:gd name="T17" fmla="*/ 23 h 276"/>
              <a:gd name="T18" fmla="*/ 100 w 142"/>
              <a:gd name="T19" fmla="*/ 17 h 276"/>
              <a:gd name="T20" fmla="*/ 108 w 142"/>
              <a:gd name="T21" fmla="*/ 10 h 276"/>
              <a:gd name="T22" fmla="*/ 129 w 142"/>
              <a:gd name="T23" fmla="*/ 6 h 276"/>
              <a:gd name="T24" fmla="*/ 138 w 142"/>
              <a:gd name="T25" fmla="*/ 13 h 276"/>
              <a:gd name="T26" fmla="*/ 138 w 142"/>
              <a:gd name="T27" fmla="*/ 23 h 276"/>
              <a:gd name="T28" fmla="*/ 138 w 142"/>
              <a:gd name="T29" fmla="*/ 30 h 276"/>
              <a:gd name="T30" fmla="*/ 138 w 142"/>
              <a:gd name="T31" fmla="*/ 38 h 276"/>
              <a:gd name="T32" fmla="*/ 140 w 142"/>
              <a:gd name="T33" fmla="*/ 40 h 276"/>
              <a:gd name="T34" fmla="*/ 142 w 142"/>
              <a:gd name="T35" fmla="*/ 51 h 276"/>
              <a:gd name="T36" fmla="*/ 142 w 142"/>
              <a:gd name="T37" fmla="*/ 55 h 276"/>
              <a:gd name="T38" fmla="*/ 140 w 142"/>
              <a:gd name="T39" fmla="*/ 55 h 276"/>
              <a:gd name="T40" fmla="*/ 140 w 142"/>
              <a:gd name="T41" fmla="*/ 63 h 276"/>
              <a:gd name="T42" fmla="*/ 140 w 142"/>
              <a:gd name="T43" fmla="*/ 68 h 276"/>
              <a:gd name="T44" fmla="*/ 142 w 142"/>
              <a:gd name="T45" fmla="*/ 80 h 276"/>
              <a:gd name="T46" fmla="*/ 142 w 142"/>
              <a:gd name="T47" fmla="*/ 82 h 276"/>
              <a:gd name="T48" fmla="*/ 121 w 142"/>
              <a:gd name="T49" fmla="*/ 106 h 276"/>
              <a:gd name="T50" fmla="*/ 117 w 142"/>
              <a:gd name="T51" fmla="*/ 104 h 276"/>
              <a:gd name="T52" fmla="*/ 112 w 142"/>
              <a:gd name="T53" fmla="*/ 104 h 276"/>
              <a:gd name="T54" fmla="*/ 110 w 142"/>
              <a:gd name="T55" fmla="*/ 106 h 276"/>
              <a:gd name="T56" fmla="*/ 100 w 142"/>
              <a:gd name="T57" fmla="*/ 114 h 276"/>
              <a:gd name="T58" fmla="*/ 91 w 142"/>
              <a:gd name="T59" fmla="*/ 121 h 276"/>
              <a:gd name="T60" fmla="*/ 85 w 142"/>
              <a:gd name="T61" fmla="*/ 123 h 276"/>
              <a:gd name="T62" fmla="*/ 83 w 142"/>
              <a:gd name="T63" fmla="*/ 131 h 276"/>
              <a:gd name="T64" fmla="*/ 81 w 142"/>
              <a:gd name="T65" fmla="*/ 135 h 276"/>
              <a:gd name="T66" fmla="*/ 77 w 142"/>
              <a:gd name="T67" fmla="*/ 140 h 276"/>
              <a:gd name="T68" fmla="*/ 77 w 142"/>
              <a:gd name="T69" fmla="*/ 142 h 276"/>
              <a:gd name="T70" fmla="*/ 74 w 142"/>
              <a:gd name="T71" fmla="*/ 144 h 276"/>
              <a:gd name="T72" fmla="*/ 70 w 142"/>
              <a:gd name="T73" fmla="*/ 144 h 276"/>
              <a:gd name="T74" fmla="*/ 64 w 142"/>
              <a:gd name="T75" fmla="*/ 152 h 276"/>
              <a:gd name="T76" fmla="*/ 59 w 142"/>
              <a:gd name="T77" fmla="*/ 152 h 276"/>
              <a:gd name="T78" fmla="*/ 59 w 142"/>
              <a:gd name="T79" fmla="*/ 161 h 276"/>
              <a:gd name="T80" fmla="*/ 60 w 142"/>
              <a:gd name="T81" fmla="*/ 165 h 276"/>
              <a:gd name="T82" fmla="*/ 64 w 142"/>
              <a:gd name="T83" fmla="*/ 174 h 276"/>
              <a:gd name="T84" fmla="*/ 66 w 142"/>
              <a:gd name="T85" fmla="*/ 186 h 276"/>
              <a:gd name="T86" fmla="*/ 68 w 142"/>
              <a:gd name="T87" fmla="*/ 191 h 276"/>
              <a:gd name="T88" fmla="*/ 68 w 142"/>
              <a:gd name="T89" fmla="*/ 206 h 276"/>
              <a:gd name="T90" fmla="*/ 66 w 142"/>
              <a:gd name="T91" fmla="*/ 223 h 276"/>
              <a:gd name="T92" fmla="*/ 49 w 142"/>
              <a:gd name="T93" fmla="*/ 240 h 276"/>
              <a:gd name="T94" fmla="*/ 34 w 142"/>
              <a:gd name="T95" fmla="*/ 250 h 276"/>
              <a:gd name="T96" fmla="*/ 30 w 142"/>
              <a:gd name="T97" fmla="*/ 261 h 276"/>
              <a:gd name="T98" fmla="*/ 34 w 142"/>
              <a:gd name="T99" fmla="*/ 271 h 276"/>
              <a:gd name="T100" fmla="*/ 25 w 142"/>
              <a:gd name="T101" fmla="*/ 274 h 276"/>
              <a:gd name="T102" fmla="*/ 23 w 142"/>
              <a:gd name="T103" fmla="*/ 227 h 276"/>
              <a:gd name="T104" fmla="*/ 25 w 142"/>
              <a:gd name="T105" fmla="*/ 182 h 276"/>
              <a:gd name="T106" fmla="*/ 38 w 142"/>
              <a:gd name="T107" fmla="*/ 155 h 276"/>
              <a:gd name="T108" fmla="*/ 34 w 142"/>
              <a:gd name="T109" fmla="*/ 102 h 276"/>
              <a:gd name="T110" fmla="*/ 4 w 142"/>
              <a:gd name="T111" fmla="*/ 89 h 276"/>
              <a:gd name="T112" fmla="*/ 4 w 142"/>
              <a:gd name="T113" fmla="*/ 89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2" h="276">
                <a:moveTo>
                  <a:pt x="4" y="89"/>
                </a:moveTo>
                <a:lnTo>
                  <a:pt x="0" y="82"/>
                </a:lnTo>
                <a:lnTo>
                  <a:pt x="0" y="72"/>
                </a:lnTo>
                <a:lnTo>
                  <a:pt x="36" y="57"/>
                </a:lnTo>
                <a:lnTo>
                  <a:pt x="43" y="65"/>
                </a:lnTo>
                <a:lnTo>
                  <a:pt x="55" y="66"/>
                </a:lnTo>
                <a:lnTo>
                  <a:pt x="59" y="78"/>
                </a:lnTo>
                <a:lnTo>
                  <a:pt x="55" y="83"/>
                </a:lnTo>
                <a:lnTo>
                  <a:pt x="55" y="93"/>
                </a:lnTo>
                <a:lnTo>
                  <a:pt x="64" y="106"/>
                </a:lnTo>
                <a:lnTo>
                  <a:pt x="70" y="91"/>
                </a:lnTo>
                <a:lnTo>
                  <a:pt x="76" y="83"/>
                </a:lnTo>
                <a:lnTo>
                  <a:pt x="77" y="68"/>
                </a:lnTo>
                <a:lnTo>
                  <a:pt x="66" y="53"/>
                </a:lnTo>
                <a:lnTo>
                  <a:pt x="59" y="44"/>
                </a:lnTo>
                <a:lnTo>
                  <a:pt x="59" y="44"/>
                </a:lnTo>
                <a:lnTo>
                  <a:pt x="59" y="23"/>
                </a:lnTo>
                <a:lnTo>
                  <a:pt x="59" y="23"/>
                </a:lnTo>
                <a:lnTo>
                  <a:pt x="59" y="15"/>
                </a:lnTo>
                <a:lnTo>
                  <a:pt x="100" y="17"/>
                </a:lnTo>
                <a:lnTo>
                  <a:pt x="100" y="17"/>
                </a:lnTo>
                <a:lnTo>
                  <a:pt x="108" y="10"/>
                </a:lnTo>
                <a:lnTo>
                  <a:pt x="113" y="17"/>
                </a:lnTo>
                <a:lnTo>
                  <a:pt x="129" y="6"/>
                </a:lnTo>
                <a:lnTo>
                  <a:pt x="138" y="0"/>
                </a:lnTo>
                <a:lnTo>
                  <a:pt x="138" y="13"/>
                </a:lnTo>
                <a:lnTo>
                  <a:pt x="138" y="13"/>
                </a:lnTo>
                <a:lnTo>
                  <a:pt x="138" y="23"/>
                </a:lnTo>
                <a:lnTo>
                  <a:pt x="138" y="23"/>
                </a:lnTo>
                <a:lnTo>
                  <a:pt x="138" y="30"/>
                </a:lnTo>
                <a:lnTo>
                  <a:pt x="138" y="34"/>
                </a:lnTo>
                <a:lnTo>
                  <a:pt x="138" y="38"/>
                </a:lnTo>
                <a:lnTo>
                  <a:pt x="138" y="38"/>
                </a:lnTo>
                <a:lnTo>
                  <a:pt x="140" y="40"/>
                </a:lnTo>
                <a:lnTo>
                  <a:pt x="142" y="46"/>
                </a:lnTo>
                <a:lnTo>
                  <a:pt x="142" y="51"/>
                </a:lnTo>
                <a:lnTo>
                  <a:pt x="142" y="51"/>
                </a:lnTo>
                <a:lnTo>
                  <a:pt x="142" y="55"/>
                </a:lnTo>
                <a:lnTo>
                  <a:pt x="142" y="55"/>
                </a:lnTo>
                <a:lnTo>
                  <a:pt x="140" y="55"/>
                </a:lnTo>
                <a:lnTo>
                  <a:pt x="140" y="59"/>
                </a:lnTo>
                <a:lnTo>
                  <a:pt x="140" y="63"/>
                </a:lnTo>
                <a:lnTo>
                  <a:pt x="140" y="68"/>
                </a:lnTo>
                <a:lnTo>
                  <a:pt x="140" y="68"/>
                </a:lnTo>
                <a:lnTo>
                  <a:pt x="142" y="76"/>
                </a:lnTo>
                <a:lnTo>
                  <a:pt x="142" y="80"/>
                </a:lnTo>
                <a:lnTo>
                  <a:pt x="142" y="82"/>
                </a:lnTo>
                <a:lnTo>
                  <a:pt x="142" y="82"/>
                </a:lnTo>
                <a:lnTo>
                  <a:pt x="130" y="93"/>
                </a:lnTo>
                <a:lnTo>
                  <a:pt x="121" y="106"/>
                </a:lnTo>
                <a:lnTo>
                  <a:pt x="121" y="106"/>
                </a:lnTo>
                <a:lnTo>
                  <a:pt x="117" y="104"/>
                </a:lnTo>
                <a:lnTo>
                  <a:pt x="112" y="104"/>
                </a:lnTo>
                <a:lnTo>
                  <a:pt x="112" y="104"/>
                </a:lnTo>
                <a:lnTo>
                  <a:pt x="110" y="106"/>
                </a:lnTo>
                <a:lnTo>
                  <a:pt x="110" y="106"/>
                </a:lnTo>
                <a:lnTo>
                  <a:pt x="106" y="110"/>
                </a:lnTo>
                <a:lnTo>
                  <a:pt x="100" y="114"/>
                </a:lnTo>
                <a:lnTo>
                  <a:pt x="96" y="116"/>
                </a:lnTo>
                <a:lnTo>
                  <a:pt x="91" y="121"/>
                </a:lnTo>
                <a:lnTo>
                  <a:pt x="91" y="121"/>
                </a:lnTo>
                <a:lnTo>
                  <a:pt x="85" y="123"/>
                </a:lnTo>
                <a:lnTo>
                  <a:pt x="85" y="127"/>
                </a:lnTo>
                <a:lnTo>
                  <a:pt x="83" y="131"/>
                </a:lnTo>
                <a:lnTo>
                  <a:pt x="83" y="131"/>
                </a:lnTo>
                <a:lnTo>
                  <a:pt x="81" y="135"/>
                </a:lnTo>
                <a:lnTo>
                  <a:pt x="79" y="136"/>
                </a:lnTo>
                <a:lnTo>
                  <a:pt x="77" y="140"/>
                </a:lnTo>
                <a:lnTo>
                  <a:pt x="77" y="140"/>
                </a:lnTo>
                <a:lnTo>
                  <a:pt x="77" y="142"/>
                </a:lnTo>
                <a:lnTo>
                  <a:pt x="76" y="144"/>
                </a:lnTo>
                <a:lnTo>
                  <a:pt x="74" y="144"/>
                </a:lnTo>
                <a:lnTo>
                  <a:pt x="74" y="144"/>
                </a:lnTo>
                <a:lnTo>
                  <a:pt x="70" y="144"/>
                </a:lnTo>
                <a:lnTo>
                  <a:pt x="68" y="148"/>
                </a:lnTo>
                <a:lnTo>
                  <a:pt x="64" y="152"/>
                </a:lnTo>
                <a:lnTo>
                  <a:pt x="59" y="152"/>
                </a:lnTo>
                <a:lnTo>
                  <a:pt x="59" y="152"/>
                </a:lnTo>
                <a:lnTo>
                  <a:pt x="59" y="155"/>
                </a:lnTo>
                <a:lnTo>
                  <a:pt x="59" y="161"/>
                </a:lnTo>
                <a:lnTo>
                  <a:pt x="59" y="161"/>
                </a:lnTo>
                <a:lnTo>
                  <a:pt x="60" y="165"/>
                </a:lnTo>
                <a:lnTo>
                  <a:pt x="62" y="169"/>
                </a:lnTo>
                <a:lnTo>
                  <a:pt x="64" y="174"/>
                </a:lnTo>
                <a:lnTo>
                  <a:pt x="64" y="174"/>
                </a:lnTo>
                <a:lnTo>
                  <a:pt x="66" y="186"/>
                </a:lnTo>
                <a:lnTo>
                  <a:pt x="68" y="191"/>
                </a:lnTo>
                <a:lnTo>
                  <a:pt x="68" y="191"/>
                </a:lnTo>
                <a:lnTo>
                  <a:pt x="68" y="206"/>
                </a:lnTo>
                <a:lnTo>
                  <a:pt x="68" y="206"/>
                </a:lnTo>
                <a:lnTo>
                  <a:pt x="66" y="218"/>
                </a:lnTo>
                <a:lnTo>
                  <a:pt x="66" y="223"/>
                </a:lnTo>
                <a:lnTo>
                  <a:pt x="60" y="231"/>
                </a:lnTo>
                <a:lnTo>
                  <a:pt x="49" y="240"/>
                </a:lnTo>
                <a:lnTo>
                  <a:pt x="42" y="244"/>
                </a:lnTo>
                <a:lnTo>
                  <a:pt x="34" y="250"/>
                </a:lnTo>
                <a:lnTo>
                  <a:pt x="26" y="256"/>
                </a:lnTo>
                <a:lnTo>
                  <a:pt x="30" y="261"/>
                </a:lnTo>
                <a:lnTo>
                  <a:pt x="30" y="267"/>
                </a:lnTo>
                <a:lnTo>
                  <a:pt x="34" y="271"/>
                </a:lnTo>
                <a:lnTo>
                  <a:pt x="30" y="276"/>
                </a:lnTo>
                <a:lnTo>
                  <a:pt x="25" y="274"/>
                </a:lnTo>
                <a:lnTo>
                  <a:pt x="23" y="254"/>
                </a:lnTo>
                <a:lnTo>
                  <a:pt x="23" y="227"/>
                </a:lnTo>
                <a:lnTo>
                  <a:pt x="9" y="195"/>
                </a:lnTo>
                <a:lnTo>
                  <a:pt x="25" y="182"/>
                </a:lnTo>
                <a:lnTo>
                  <a:pt x="32" y="161"/>
                </a:lnTo>
                <a:lnTo>
                  <a:pt x="38" y="155"/>
                </a:lnTo>
                <a:lnTo>
                  <a:pt x="32" y="136"/>
                </a:lnTo>
                <a:lnTo>
                  <a:pt x="34" y="102"/>
                </a:lnTo>
                <a:lnTo>
                  <a:pt x="19" y="93"/>
                </a:lnTo>
                <a:lnTo>
                  <a:pt x="4" y="89"/>
                </a:lnTo>
                <a:lnTo>
                  <a:pt x="4" y="89"/>
                </a:lnTo>
                <a:lnTo>
                  <a:pt x="4" y="8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42" name="Freeform 241">
            <a:extLst>
              <a:ext uri="{FF2B5EF4-FFF2-40B4-BE49-F238E27FC236}">
                <a16:creationId xmlns:a16="http://schemas.microsoft.com/office/drawing/2014/main" id="{4148A4A6-96C9-3743-9511-57274887F78E}"/>
              </a:ext>
            </a:extLst>
          </p:cNvPr>
          <p:cNvSpPr>
            <a:spLocks/>
          </p:cNvSpPr>
          <p:nvPr userDrawn="1"/>
        </p:nvSpPr>
        <p:spPr bwMode="auto">
          <a:xfrm>
            <a:off x="2456973" y="4401485"/>
            <a:ext cx="264931" cy="438203"/>
          </a:xfrm>
          <a:custGeom>
            <a:avLst/>
            <a:gdLst>
              <a:gd name="T0" fmla="*/ 0 w 142"/>
              <a:gd name="T1" fmla="*/ 82 h 276"/>
              <a:gd name="T2" fmla="*/ 36 w 142"/>
              <a:gd name="T3" fmla="*/ 57 h 276"/>
              <a:gd name="T4" fmla="*/ 55 w 142"/>
              <a:gd name="T5" fmla="*/ 66 h 276"/>
              <a:gd name="T6" fmla="*/ 55 w 142"/>
              <a:gd name="T7" fmla="*/ 83 h 276"/>
              <a:gd name="T8" fmla="*/ 64 w 142"/>
              <a:gd name="T9" fmla="*/ 106 h 276"/>
              <a:gd name="T10" fmla="*/ 76 w 142"/>
              <a:gd name="T11" fmla="*/ 83 h 276"/>
              <a:gd name="T12" fmla="*/ 66 w 142"/>
              <a:gd name="T13" fmla="*/ 53 h 276"/>
              <a:gd name="T14" fmla="*/ 59 w 142"/>
              <a:gd name="T15" fmla="*/ 44 h 276"/>
              <a:gd name="T16" fmla="*/ 59 w 142"/>
              <a:gd name="T17" fmla="*/ 23 h 276"/>
              <a:gd name="T18" fmla="*/ 100 w 142"/>
              <a:gd name="T19" fmla="*/ 17 h 276"/>
              <a:gd name="T20" fmla="*/ 108 w 142"/>
              <a:gd name="T21" fmla="*/ 10 h 276"/>
              <a:gd name="T22" fmla="*/ 129 w 142"/>
              <a:gd name="T23" fmla="*/ 6 h 276"/>
              <a:gd name="T24" fmla="*/ 138 w 142"/>
              <a:gd name="T25" fmla="*/ 13 h 276"/>
              <a:gd name="T26" fmla="*/ 138 w 142"/>
              <a:gd name="T27" fmla="*/ 23 h 276"/>
              <a:gd name="T28" fmla="*/ 138 w 142"/>
              <a:gd name="T29" fmla="*/ 30 h 276"/>
              <a:gd name="T30" fmla="*/ 138 w 142"/>
              <a:gd name="T31" fmla="*/ 38 h 276"/>
              <a:gd name="T32" fmla="*/ 140 w 142"/>
              <a:gd name="T33" fmla="*/ 40 h 276"/>
              <a:gd name="T34" fmla="*/ 142 w 142"/>
              <a:gd name="T35" fmla="*/ 51 h 276"/>
              <a:gd name="T36" fmla="*/ 142 w 142"/>
              <a:gd name="T37" fmla="*/ 55 h 276"/>
              <a:gd name="T38" fmla="*/ 140 w 142"/>
              <a:gd name="T39" fmla="*/ 55 h 276"/>
              <a:gd name="T40" fmla="*/ 140 w 142"/>
              <a:gd name="T41" fmla="*/ 63 h 276"/>
              <a:gd name="T42" fmla="*/ 140 w 142"/>
              <a:gd name="T43" fmla="*/ 68 h 276"/>
              <a:gd name="T44" fmla="*/ 142 w 142"/>
              <a:gd name="T45" fmla="*/ 80 h 276"/>
              <a:gd name="T46" fmla="*/ 142 w 142"/>
              <a:gd name="T47" fmla="*/ 82 h 276"/>
              <a:gd name="T48" fmla="*/ 121 w 142"/>
              <a:gd name="T49" fmla="*/ 106 h 276"/>
              <a:gd name="T50" fmla="*/ 117 w 142"/>
              <a:gd name="T51" fmla="*/ 104 h 276"/>
              <a:gd name="T52" fmla="*/ 112 w 142"/>
              <a:gd name="T53" fmla="*/ 104 h 276"/>
              <a:gd name="T54" fmla="*/ 110 w 142"/>
              <a:gd name="T55" fmla="*/ 106 h 276"/>
              <a:gd name="T56" fmla="*/ 100 w 142"/>
              <a:gd name="T57" fmla="*/ 114 h 276"/>
              <a:gd name="T58" fmla="*/ 91 w 142"/>
              <a:gd name="T59" fmla="*/ 121 h 276"/>
              <a:gd name="T60" fmla="*/ 85 w 142"/>
              <a:gd name="T61" fmla="*/ 123 h 276"/>
              <a:gd name="T62" fmla="*/ 83 w 142"/>
              <a:gd name="T63" fmla="*/ 131 h 276"/>
              <a:gd name="T64" fmla="*/ 81 w 142"/>
              <a:gd name="T65" fmla="*/ 135 h 276"/>
              <a:gd name="T66" fmla="*/ 77 w 142"/>
              <a:gd name="T67" fmla="*/ 140 h 276"/>
              <a:gd name="T68" fmla="*/ 77 w 142"/>
              <a:gd name="T69" fmla="*/ 142 h 276"/>
              <a:gd name="T70" fmla="*/ 74 w 142"/>
              <a:gd name="T71" fmla="*/ 144 h 276"/>
              <a:gd name="T72" fmla="*/ 70 w 142"/>
              <a:gd name="T73" fmla="*/ 144 h 276"/>
              <a:gd name="T74" fmla="*/ 64 w 142"/>
              <a:gd name="T75" fmla="*/ 152 h 276"/>
              <a:gd name="T76" fmla="*/ 59 w 142"/>
              <a:gd name="T77" fmla="*/ 152 h 276"/>
              <a:gd name="T78" fmla="*/ 59 w 142"/>
              <a:gd name="T79" fmla="*/ 161 h 276"/>
              <a:gd name="T80" fmla="*/ 60 w 142"/>
              <a:gd name="T81" fmla="*/ 165 h 276"/>
              <a:gd name="T82" fmla="*/ 64 w 142"/>
              <a:gd name="T83" fmla="*/ 174 h 276"/>
              <a:gd name="T84" fmla="*/ 66 w 142"/>
              <a:gd name="T85" fmla="*/ 186 h 276"/>
              <a:gd name="T86" fmla="*/ 68 w 142"/>
              <a:gd name="T87" fmla="*/ 191 h 276"/>
              <a:gd name="T88" fmla="*/ 68 w 142"/>
              <a:gd name="T89" fmla="*/ 206 h 276"/>
              <a:gd name="T90" fmla="*/ 66 w 142"/>
              <a:gd name="T91" fmla="*/ 223 h 276"/>
              <a:gd name="T92" fmla="*/ 49 w 142"/>
              <a:gd name="T93" fmla="*/ 240 h 276"/>
              <a:gd name="T94" fmla="*/ 34 w 142"/>
              <a:gd name="T95" fmla="*/ 250 h 276"/>
              <a:gd name="T96" fmla="*/ 30 w 142"/>
              <a:gd name="T97" fmla="*/ 261 h 276"/>
              <a:gd name="T98" fmla="*/ 34 w 142"/>
              <a:gd name="T99" fmla="*/ 271 h 276"/>
              <a:gd name="T100" fmla="*/ 25 w 142"/>
              <a:gd name="T101" fmla="*/ 274 h 276"/>
              <a:gd name="T102" fmla="*/ 23 w 142"/>
              <a:gd name="T103" fmla="*/ 227 h 276"/>
              <a:gd name="T104" fmla="*/ 25 w 142"/>
              <a:gd name="T105" fmla="*/ 182 h 276"/>
              <a:gd name="T106" fmla="*/ 38 w 142"/>
              <a:gd name="T107" fmla="*/ 155 h 276"/>
              <a:gd name="T108" fmla="*/ 34 w 142"/>
              <a:gd name="T109" fmla="*/ 102 h 276"/>
              <a:gd name="T110" fmla="*/ 4 w 142"/>
              <a:gd name="T111" fmla="*/ 89 h 276"/>
              <a:gd name="T112" fmla="*/ 4 w 142"/>
              <a:gd name="T113" fmla="*/ 89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2" h="276">
                <a:moveTo>
                  <a:pt x="4" y="89"/>
                </a:moveTo>
                <a:lnTo>
                  <a:pt x="0" y="82"/>
                </a:lnTo>
                <a:lnTo>
                  <a:pt x="0" y="72"/>
                </a:lnTo>
                <a:lnTo>
                  <a:pt x="36" y="57"/>
                </a:lnTo>
                <a:lnTo>
                  <a:pt x="43" y="65"/>
                </a:lnTo>
                <a:lnTo>
                  <a:pt x="55" y="66"/>
                </a:lnTo>
                <a:lnTo>
                  <a:pt x="59" y="78"/>
                </a:lnTo>
                <a:lnTo>
                  <a:pt x="55" y="83"/>
                </a:lnTo>
                <a:lnTo>
                  <a:pt x="55" y="93"/>
                </a:lnTo>
                <a:lnTo>
                  <a:pt x="64" y="106"/>
                </a:lnTo>
                <a:lnTo>
                  <a:pt x="70" y="91"/>
                </a:lnTo>
                <a:lnTo>
                  <a:pt x="76" y="83"/>
                </a:lnTo>
                <a:lnTo>
                  <a:pt x="77" y="68"/>
                </a:lnTo>
                <a:lnTo>
                  <a:pt x="66" y="53"/>
                </a:lnTo>
                <a:lnTo>
                  <a:pt x="59" y="44"/>
                </a:lnTo>
                <a:lnTo>
                  <a:pt x="59" y="44"/>
                </a:lnTo>
                <a:lnTo>
                  <a:pt x="59" y="23"/>
                </a:lnTo>
                <a:lnTo>
                  <a:pt x="59" y="23"/>
                </a:lnTo>
                <a:lnTo>
                  <a:pt x="59" y="15"/>
                </a:lnTo>
                <a:lnTo>
                  <a:pt x="100" y="17"/>
                </a:lnTo>
                <a:lnTo>
                  <a:pt x="100" y="17"/>
                </a:lnTo>
                <a:lnTo>
                  <a:pt x="108" y="10"/>
                </a:lnTo>
                <a:lnTo>
                  <a:pt x="113" y="17"/>
                </a:lnTo>
                <a:lnTo>
                  <a:pt x="129" y="6"/>
                </a:lnTo>
                <a:lnTo>
                  <a:pt x="138" y="0"/>
                </a:lnTo>
                <a:lnTo>
                  <a:pt x="138" y="13"/>
                </a:lnTo>
                <a:lnTo>
                  <a:pt x="138" y="13"/>
                </a:lnTo>
                <a:lnTo>
                  <a:pt x="138" y="23"/>
                </a:lnTo>
                <a:lnTo>
                  <a:pt x="138" y="23"/>
                </a:lnTo>
                <a:lnTo>
                  <a:pt x="138" y="30"/>
                </a:lnTo>
                <a:lnTo>
                  <a:pt x="138" y="34"/>
                </a:lnTo>
                <a:lnTo>
                  <a:pt x="138" y="38"/>
                </a:lnTo>
                <a:lnTo>
                  <a:pt x="138" y="38"/>
                </a:lnTo>
                <a:lnTo>
                  <a:pt x="140" y="40"/>
                </a:lnTo>
                <a:lnTo>
                  <a:pt x="142" y="46"/>
                </a:lnTo>
                <a:lnTo>
                  <a:pt x="142" y="51"/>
                </a:lnTo>
                <a:lnTo>
                  <a:pt x="142" y="51"/>
                </a:lnTo>
                <a:lnTo>
                  <a:pt x="142" y="55"/>
                </a:lnTo>
                <a:lnTo>
                  <a:pt x="142" y="55"/>
                </a:lnTo>
                <a:lnTo>
                  <a:pt x="140" y="55"/>
                </a:lnTo>
                <a:lnTo>
                  <a:pt x="140" y="59"/>
                </a:lnTo>
                <a:lnTo>
                  <a:pt x="140" y="63"/>
                </a:lnTo>
                <a:lnTo>
                  <a:pt x="140" y="68"/>
                </a:lnTo>
                <a:lnTo>
                  <a:pt x="140" y="68"/>
                </a:lnTo>
                <a:lnTo>
                  <a:pt x="142" y="76"/>
                </a:lnTo>
                <a:lnTo>
                  <a:pt x="142" y="80"/>
                </a:lnTo>
                <a:lnTo>
                  <a:pt x="142" y="82"/>
                </a:lnTo>
                <a:lnTo>
                  <a:pt x="142" y="82"/>
                </a:lnTo>
                <a:lnTo>
                  <a:pt x="130" y="93"/>
                </a:lnTo>
                <a:lnTo>
                  <a:pt x="121" y="106"/>
                </a:lnTo>
                <a:lnTo>
                  <a:pt x="121" y="106"/>
                </a:lnTo>
                <a:lnTo>
                  <a:pt x="117" y="104"/>
                </a:lnTo>
                <a:lnTo>
                  <a:pt x="112" y="104"/>
                </a:lnTo>
                <a:lnTo>
                  <a:pt x="112" y="104"/>
                </a:lnTo>
                <a:lnTo>
                  <a:pt x="110" y="106"/>
                </a:lnTo>
                <a:lnTo>
                  <a:pt x="110" y="106"/>
                </a:lnTo>
                <a:lnTo>
                  <a:pt x="106" y="110"/>
                </a:lnTo>
                <a:lnTo>
                  <a:pt x="100" y="114"/>
                </a:lnTo>
                <a:lnTo>
                  <a:pt x="96" y="116"/>
                </a:lnTo>
                <a:lnTo>
                  <a:pt x="91" y="121"/>
                </a:lnTo>
                <a:lnTo>
                  <a:pt x="91" y="121"/>
                </a:lnTo>
                <a:lnTo>
                  <a:pt x="85" y="123"/>
                </a:lnTo>
                <a:lnTo>
                  <a:pt x="85" y="127"/>
                </a:lnTo>
                <a:lnTo>
                  <a:pt x="83" y="131"/>
                </a:lnTo>
                <a:lnTo>
                  <a:pt x="83" y="131"/>
                </a:lnTo>
                <a:lnTo>
                  <a:pt x="81" y="135"/>
                </a:lnTo>
                <a:lnTo>
                  <a:pt x="79" y="136"/>
                </a:lnTo>
                <a:lnTo>
                  <a:pt x="77" y="140"/>
                </a:lnTo>
                <a:lnTo>
                  <a:pt x="77" y="140"/>
                </a:lnTo>
                <a:lnTo>
                  <a:pt x="77" y="142"/>
                </a:lnTo>
                <a:lnTo>
                  <a:pt x="76" y="144"/>
                </a:lnTo>
                <a:lnTo>
                  <a:pt x="74" y="144"/>
                </a:lnTo>
                <a:lnTo>
                  <a:pt x="74" y="144"/>
                </a:lnTo>
                <a:lnTo>
                  <a:pt x="70" y="144"/>
                </a:lnTo>
                <a:lnTo>
                  <a:pt x="68" y="148"/>
                </a:lnTo>
                <a:lnTo>
                  <a:pt x="64" y="152"/>
                </a:lnTo>
                <a:lnTo>
                  <a:pt x="59" y="152"/>
                </a:lnTo>
                <a:lnTo>
                  <a:pt x="59" y="152"/>
                </a:lnTo>
                <a:lnTo>
                  <a:pt x="59" y="155"/>
                </a:lnTo>
                <a:lnTo>
                  <a:pt x="59" y="161"/>
                </a:lnTo>
                <a:lnTo>
                  <a:pt x="59" y="161"/>
                </a:lnTo>
                <a:lnTo>
                  <a:pt x="60" y="165"/>
                </a:lnTo>
                <a:lnTo>
                  <a:pt x="62" y="169"/>
                </a:lnTo>
                <a:lnTo>
                  <a:pt x="64" y="174"/>
                </a:lnTo>
                <a:lnTo>
                  <a:pt x="64" y="174"/>
                </a:lnTo>
                <a:lnTo>
                  <a:pt x="66" y="186"/>
                </a:lnTo>
                <a:lnTo>
                  <a:pt x="68" y="191"/>
                </a:lnTo>
                <a:lnTo>
                  <a:pt x="68" y="191"/>
                </a:lnTo>
                <a:lnTo>
                  <a:pt x="68" y="206"/>
                </a:lnTo>
                <a:lnTo>
                  <a:pt x="68" y="206"/>
                </a:lnTo>
                <a:lnTo>
                  <a:pt x="66" y="218"/>
                </a:lnTo>
                <a:lnTo>
                  <a:pt x="66" y="223"/>
                </a:lnTo>
                <a:lnTo>
                  <a:pt x="60" y="231"/>
                </a:lnTo>
                <a:lnTo>
                  <a:pt x="49" y="240"/>
                </a:lnTo>
                <a:lnTo>
                  <a:pt x="42" y="244"/>
                </a:lnTo>
                <a:lnTo>
                  <a:pt x="34" y="250"/>
                </a:lnTo>
                <a:lnTo>
                  <a:pt x="26" y="256"/>
                </a:lnTo>
                <a:lnTo>
                  <a:pt x="30" y="261"/>
                </a:lnTo>
                <a:lnTo>
                  <a:pt x="30" y="267"/>
                </a:lnTo>
                <a:lnTo>
                  <a:pt x="34" y="271"/>
                </a:lnTo>
                <a:lnTo>
                  <a:pt x="30" y="276"/>
                </a:lnTo>
                <a:lnTo>
                  <a:pt x="25" y="274"/>
                </a:lnTo>
                <a:lnTo>
                  <a:pt x="23" y="254"/>
                </a:lnTo>
                <a:lnTo>
                  <a:pt x="23" y="227"/>
                </a:lnTo>
                <a:lnTo>
                  <a:pt x="9" y="195"/>
                </a:lnTo>
                <a:lnTo>
                  <a:pt x="25" y="182"/>
                </a:lnTo>
                <a:lnTo>
                  <a:pt x="32" y="161"/>
                </a:lnTo>
                <a:lnTo>
                  <a:pt x="38" y="155"/>
                </a:lnTo>
                <a:lnTo>
                  <a:pt x="32" y="136"/>
                </a:lnTo>
                <a:lnTo>
                  <a:pt x="34" y="102"/>
                </a:lnTo>
                <a:lnTo>
                  <a:pt x="19" y="93"/>
                </a:lnTo>
                <a:lnTo>
                  <a:pt x="4" y="89"/>
                </a:lnTo>
                <a:lnTo>
                  <a:pt x="4" y="89"/>
                </a:lnTo>
                <a:lnTo>
                  <a:pt x="4" y="8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43" name="Freeform 242">
            <a:extLst>
              <a:ext uri="{FF2B5EF4-FFF2-40B4-BE49-F238E27FC236}">
                <a16:creationId xmlns:a16="http://schemas.microsoft.com/office/drawing/2014/main" id="{8AF89D69-6643-2E41-8C03-F510A7FAB018}"/>
              </a:ext>
            </a:extLst>
          </p:cNvPr>
          <p:cNvSpPr>
            <a:spLocks/>
          </p:cNvSpPr>
          <p:nvPr userDrawn="1"/>
        </p:nvSpPr>
        <p:spPr bwMode="auto">
          <a:xfrm>
            <a:off x="2184583" y="4587246"/>
            <a:ext cx="233212" cy="249268"/>
          </a:xfrm>
          <a:custGeom>
            <a:avLst/>
            <a:gdLst>
              <a:gd name="T0" fmla="*/ 8 w 125"/>
              <a:gd name="T1" fmla="*/ 154 h 157"/>
              <a:gd name="T2" fmla="*/ 8 w 125"/>
              <a:gd name="T3" fmla="*/ 146 h 157"/>
              <a:gd name="T4" fmla="*/ 12 w 125"/>
              <a:gd name="T5" fmla="*/ 144 h 157"/>
              <a:gd name="T6" fmla="*/ 10 w 125"/>
              <a:gd name="T7" fmla="*/ 131 h 157"/>
              <a:gd name="T8" fmla="*/ 0 w 125"/>
              <a:gd name="T9" fmla="*/ 116 h 157"/>
              <a:gd name="T10" fmla="*/ 0 w 125"/>
              <a:gd name="T11" fmla="*/ 72 h 157"/>
              <a:gd name="T12" fmla="*/ 15 w 125"/>
              <a:gd name="T13" fmla="*/ 72 h 157"/>
              <a:gd name="T14" fmla="*/ 15 w 125"/>
              <a:gd name="T15" fmla="*/ 14 h 157"/>
              <a:gd name="T16" fmla="*/ 42 w 125"/>
              <a:gd name="T17" fmla="*/ 10 h 157"/>
              <a:gd name="T18" fmla="*/ 51 w 125"/>
              <a:gd name="T19" fmla="*/ 16 h 157"/>
              <a:gd name="T20" fmla="*/ 76 w 125"/>
              <a:gd name="T21" fmla="*/ 0 h 157"/>
              <a:gd name="T22" fmla="*/ 80 w 125"/>
              <a:gd name="T23" fmla="*/ 16 h 157"/>
              <a:gd name="T24" fmla="*/ 85 w 125"/>
              <a:gd name="T25" fmla="*/ 23 h 157"/>
              <a:gd name="T26" fmla="*/ 89 w 125"/>
              <a:gd name="T27" fmla="*/ 35 h 157"/>
              <a:gd name="T28" fmla="*/ 99 w 125"/>
              <a:gd name="T29" fmla="*/ 42 h 157"/>
              <a:gd name="T30" fmla="*/ 106 w 125"/>
              <a:gd name="T31" fmla="*/ 52 h 157"/>
              <a:gd name="T32" fmla="*/ 110 w 125"/>
              <a:gd name="T33" fmla="*/ 67 h 157"/>
              <a:gd name="T34" fmla="*/ 125 w 125"/>
              <a:gd name="T35" fmla="*/ 72 h 157"/>
              <a:gd name="T36" fmla="*/ 125 w 125"/>
              <a:gd name="T37" fmla="*/ 84 h 157"/>
              <a:gd name="T38" fmla="*/ 112 w 125"/>
              <a:gd name="T39" fmla="*/ 87 h 157"/>
              <a:gd name="T40" fmla="*/ 97 w 125"/>
              <a:gd name="T41" fmla="*/ 105 h 157"/>
              <a:gd name="T42" fmla="*/ 89 w 125"/>
              <a:gd name="T43" fmla="*/ 118 h 157"/>
              <a:gd name="T44" fmla="*/ 80 w 125"/>
              <a:gd name="T45" fmla="*/ 118 h 157"/>
              <a:gd name="T46" fmla="*/ 78 w 125"/>
              <a:gd name="T47" fmla="*/ 133 h 157"/>
              <a:gd name="T48" fmla="*/ 61 w 125"/>
              <a:gd name="T49" fmla="*/ 137 h 157"/>
              <a:gd name="T50" fmla="*/ 46 w 125"/>
              <a:gd name="T51" fmla="*/ 127 h 157"/>
              <a:gd name="T52" fmla="*/ 38 w 125"/>
              <a:gd name="T53" fmla="*/ 127 h 157"/>
              <a:gd name="T54" fmla="*/ 36 w 125"/>
              <a:gd name="T55" fmla="*/ 144 h 157"/>
              <a:gd name="T56" fmla="*/ 23 w 125"/>
              <a:gd name="T57" fmla="*/ 157 h 157"/>
              <a:gd name="T58" fmla="*/ 8 w 125"/>
              <a:gd name="T59" fmla="*/ 154 h 157"/>
              <a:gd name="T60" fmla="*/ 8 w 125"/>
              <a:gd name="T61" fmla="*/ 154 h 157"/>
              <a:gd name="T62" fmla="*/ 8 w 125"/>
              <a:gd name="T63" fmla="*/ 154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5" h="157">
                <a:moveTo>
                  <a:pt x="8" y="154"/>
                </a:moveTo>
                <a:lnTo>
                  <a:pt x="8" y="146"/>
                </a:lnTo>
                <a:lnTo>
                  <a:pt x="12" y="144"/>
                </a:lnTo>
                <a:lnTo>
                  <a:pt x="10" y="131"/>
                </a:lnTo>
                <a:lnTo>
                  <a:pt x="0" y="116"/>
                </a:lnTo>
                <a:lnTo>
                  <a:pt x="0" y="72"/>
                </a:lnTo>
                <a:lnTo>
                  <a:pt x="15" y="72"/>
                </a:lnTo>
                <a:lnTo>
                  <a:pt x="15" y="14"/>
                </a:lnTo>
                <a:lnTo>
                  <a:pt x="42" y="10"/>
                </a:lnTo>
                <a:lnTo>
                  <a:pt x="51" y="16"/>
                </a:lnTo>
                <a:lnTo>
                  <a:pt x="76" y="0"/>
                </a:lnTo>
                <a:lnTo>
                  <a:pt x="80" y="16"/>
                </a:lnTo>
                <a:lnTo>
                  <a:pt x="85" y="23"/>
                </a:lnTo>
                <a:lnTo>
                  <a:pt x="89" y="35"/>
                </a:lnTo>
                <a:lnTo>
                  <a:pt x="99" y="42"/>
                </a:lnTo>
                <a:lnTo>
                  <a:pt x="106" y="52"/>
                </a:lnTo>
                <a:lnTo>
                  <a:pt x="110" y="67"/>
                </a:lnTo>
                <a:lnTo>
                  <a:pt x="125" y="72"/>
                </a:lnTo>
                <a:lnTo>
                  <a:pt x="125" y="84"/>
                </a:lnTo>
                <a:lnTo>
                  <a:pt x="112" y="87"/>
                </a:lnTo>
                <a:lnTo>
                  <a:pt x="97" y="105"/>
                </a:lnTo>
                <a:lnTo>
                  <a:pt x="89" y="118"/>
                </a:lnTo>
                <a:lnTo>
                  <a:pt x="80" y="118"/>
                </a:lnTo>
                <a:lnTo>
                  <a:pt x="78" y="133"/>
                </a:lnTo>
                <a:lnTo>
                  <a:pt x="61" y="137"/>
                </a:lnTo>
                <a:lnTo>
                  <a:pt x="46" y="127"/>
                </a:lnTo>
                <a:lnTo>
                  <a:pt x="38" y="127"/>
                </a:lnTo>
                <a:lnTo>
                  <a:pt x="36" y="144"/>
                </a:lnTo>
                <a:lnTo>
                  <a:pt x="23" y="157"/>
                </a:lnTo>
                <a:lnTo>
                  <a:pt x="8" y="154"/>
                </a:lnTo>
                <a:lnTo>
                  <a:pt x="8" y="154"/>
                </a:lnTo>
                <a:lnTo>
                  <a:pt x="8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44" name="Freeform 243">
            <a:extLst>
              <a:ext uri="{FF2B5EF4-FFF2-40B4-BE49-F238E27FC236}">
                <a16:creationId xmlns:a16="http://schemas.microsoft.com/office/drawing/2014/main" id="{544F3842-7501-D14F-8207-6DD879C34ABD}"/>
              </a:ext>
            </a:extLst>
          </p:cNvPr>
          <p:cNvSpPr>
            <a:spLocks/>
          </p:cNvSpPr>
          <p:nvPr userDrawn="1"/>
        </p:nvSpPr>
        <p:spPr bwMode="auto">
          <a:xfrm>
            <a:off x="2184583" y="4587246"/>
            <a:ext cx="233212" cy="249268"/>
          </a:xfrm>
          <a:custGeom>
            <a:avLst/>
            <a:gdLst>
              <a:gd name="T0" fmla="*/ 8 w 125"/>
              <a:gd name="T1" fmla="*/ 154 h 157"/>
              <a:gd name="T2" fmla="*/ 8 w 125"/>
              <a:gd name="T3" fmla="*/ 146 h 157"/>
              <a:gd name="T4" fmla="*/ 12 w 125"/>
              <a:gd name="T5" fmla="*/ 144 h 157"/>
              <a:gd name="T6" fmla="*/ 10 w 125"/>
              <a:gd name="T7" fmla="*/ 131 h 157"/>
              <a:gd name="T8" fmla="*/ 0 w 125"/>
              <a:gd name="T9" fmla="*/ 116 h 157"/>
              <a:gd name="T10" fmla="*/ 0 w 125"/>
              <a:gd name="T11" fmla="*/ 72 h 157"/>
              <a:gd name="T12" fmla="*/ 15 w 125"/>
              <a:gd name="T13" fmla="*/ 72 h 157"/>
              <a:gd name="T14" fmla="*/ 15 w 125"/>
              <a:gd name="T15" fmla="*/ 14 h 157"/>
              <a:gd name="T16" fmla="*/ 42 w 125"/>
              <a:gd name="T17" fmla="*/ 10 h 157"/>
              <a:gd name="T18" fmla="*/ 51 w 125"/>
              <a:gd name="T19" fmla="*/ 16 h 157"/>
              <a:gd name="T20" fmla="*/ 76 w 125"/>
              <a:gd name="T21" fmla="*/ 0 h 157"/>
              <a:gd name="T22" fmla="*/ 80 w 125"/>
              <a:gd name="T23" fmla="*/ 16 h 157"/>
              <a:gd name="T24" fmla="*/ 85 w 125"/>
              <a:gd name="T25" fmla="*/ 23 h 157"/>
              <a:gd name="T26" fmla="*/ 89 w 125"/>
              <a:gd name="T27" fmla="*/ 35 h 157"/>
              <a:gd name="T28" fmla="*/ 99 w 125"/>
              <a:gd name="T29" fmla="*/ 42 h 157"/>
              <a:gd name="T30" fmla="*/ 106 w 125"/>
              <a:gd name="T31" fmla="*/ 52 h 157"/>
              <a:gd name="T32" fmla="*/ 110 w 125"/>
              <a:gd name="T33" fmla="*/ 67 h 157"/>
              <a:gd name="T34" fmla="*/ 125 w 125"/>
              <a:gd name="T35" fmla="*/ 72 h 157"/>
              <a:gd name="T36" fmla="*/ 125 w 125"/>
              <a:gd name="T37" fmla="*/ 84 h 157"/>
              <a:gd name="T38" fmla="*/ 112 w 125"/>
              <a:gd name="T39" fmla="*/ 87 h 157"/>
              <a:gd name="T40" fmla="*/ 97 w 125"/>
              <a:gd name="T41" fmla="*/ 105 h 157"/>
              <a:gd name="T42" fmla="*/ 89 w 125"/>
              <a:gd name="T43" fmla="*/ 118 h 157"/>
              <a:gd name="T44" fmla="*/ 80 w 125"/>
              <a:gd name="T45" fmla="*/ 118 h 157"/>
              <a:gd name="T46" fmla="*/ 78 w 125"/>
              <a:gd name="T47" fmla="*/ 133 h 157"/>
              <a:gd name="T48" fmla="*/ 61 w 125"/>
              <a:gd name="T49" fmla="*/ 137 h 157"/>
              <a:gd name="T50" fmla="*/ 46 w 125"/>
              <a:gd name="T51" fmla="*/ 127 h 157"/>
              <a:gd name="T52" fmla="*/ 38 w 125"/>
              <a:gd name="T53" fmla="*/ 127 h 157"/>
              <a:gd name="T54" fmla="*/ 36 w 125"/>
              <a:gd name="T55" fmla="*/ 144 h 157"/>
              <a:gd name="T56" fmla="*/ 23 w 125"/>
              <a:gd name="T57" fmla="*/ 157 h 157"/>
              <a:gd name="T58" fmla="*/ 8 w 125"/>
              <a:gd name="T59" fmla="*/ 154 h 157"/>
              <a:gd name="T60" fmla="*/ 8 w 125"/>
              <a:gd name="T61" fmla="*/ 154 h 157"/>
              <a:gd name="T62" fmla="*/ 8 w 125"/>
              <a:gd name="T63" fmla="*/ 154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5" h="157">
                <a:moveTo>
                  <a:pt x="8" y="154"/>
                </a:moveTo>
                <a:lnTo>
                  <a:pt x="8" y="146"/>
                </a:lnTo>
                <a:lnTo>
                  <a:pt x="12" y="144"/>
                </a:lnTo>
                <a:lnTo>
                  <a:pt x="10" y="131"/>
                </a:lnTo>
                <a:lnTo>
                  <a:pt x="0" y="116"/>
                </a:lnTo>
                <a:lnTo>
                  <a:pt x="0" y="72"/>
                </a:lnTo>
                <a:lnTo>
                  <a:pt x="15" y="72"/>
                </a:lnTo>
                <a:lnTo>
                  <a:pt x="15" y="14"/>
                </a:lnTo>
                <a:lnTo>
                  <a:pt x="42" y="10"/>
                </a:lnTo>
                <a:lnTo>
                  <a:pt x="51" y="16"/>
                </a:lnTo>
                <a:lnTo>
                  <a:pt x="76" y="0"/>
                </a:lnTo>
                <a:lnTo>
                  <a:pt x="80" y="16"/>
                </a:lnTo>
                <a:lnTo>
                  <a:pt x="85" y="23"/>
                </a:lnTo>
                <a:lnTo>
                  <a:pt x="89" y="35"/>
                </a:lnTo>
                <a:lnTo>
                  <a:pt x="99" y="42"/>
                </a:lnTo>
                <a:lnTo>
                  <a:pt x="106" y="52"/>
                </a:lnTo>
                <a:lnTo>
                  <a:pt x="110" y="67"/>
                </a:lnTo>
                <a:lnTo>
                  <a:pt x="125" y="72"/>
                </a:lnTo>
                <a:lnTo>
                  <a:pt x="125" y="84"/>
                </a:lnTo>
                <a:lnTo>
                  <a:pt x="112" y="87"/>
                </a:lnTo>
                <a:lnTo>
                  <a:pt x="97" y="105"/>
                </a:lnTo>
                <a:lnTo>
                  <a:pt x="89" y="118"/>
                </a:lnTo>
                <a:lnTo>
                  <a:pt x="80" y="118"/>
                </a:lnTo>
                <a:lnTo>
                  <a:pt x="78" y="133"/>
                </a:lnTo>
                <a:lnTo>
                  <a:pt x="61" y="137"/>
                </a:lnTo>
                <a:lnTo>
                  <a:pt x="46" y="127"/>
                </a:lnTo>
                <a:lnTo>
                  <a:pt x="38" y="127"/>
                </a:lnTo>
                <a:lnTo>
                  <a:pt x="36" y="144"/>
                </a:lnTo>
                <a:lnTo>
                  <a:pt x="23" y="157"/>
                </a:lnTo>
                <a:lnTo>
                  <a:pt x="8" y="154"/>
                </a:lnTo>
                <a:lnTo>
                  <a:pt x="8" y="154"/>
                </a:lnTo>
                <a:lnTo>
                  <a:pt x="8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45" name="Freeform 244">
            <a:extLst>
              <a:ext uri="{FF2B5EF4-FFF2-40B4-BE49-F238E27FC236}">
                <a16:creationId xmlns:a16="http://schemas.microsoft.com/office/drawing/2014/main" id="{023D019D-BB9E-8141-ACE5-A266D3C9EEF2}"/>
              </a:ext>
            </a:extLst>
          </p:cNvPr>
          <p:cNvSpPr>
            <a:spLocks/>
          </p:cNvSpPr>
          <p:nvPr userDrawn="1"/>
        </p:nvSpPr>
        <p:spPr bwMode="auto">
          <a:xfrm>
            <a:off x="2414063" y="4188734"/>
            <a:ext cx="55972" cy="57156"/>
          </a:xfrm>
          <a:custGeom>
            <a:avLst/>
            <a:gdLst>
              <a:gd name="T0" fmla="*/ 4 w 30"/>
              <a:gd name="T1" fmla="*/ 32 h 36"/>
              <a:gd name="T2" fmla="*/ 13 w 30"/>
              <a:gd name="T3" fmla="*/ 36 h 36"/>
              <a:gd name="T4" fmla="*/ 29 w 30"/>
              <a:gd name="T5" fmla="*/ 21 h 36"/>
              <a:gd name="T6" fmla="*/ 30 w 30"/>
              <a:gd name="T7" fmla="*/ 11 h 36"/>
              <a:gd name="T8" fmla="*/ 23 w 30"/>
              <a:gd name="T9" fmla="*/ 11 h 36"/>
              <a:gd name="T10" fmla="*/ 25 w 30"/>
              <a:gd name="T11" fmla="*/ 0 h 36"/>
              <a:gd name="T12" fmla="*/ 21 w 30"/>
              <a:gd name="T13" fmla="*/ 0 h 36"/>
              <a:gd name="T14" fmla="*/ 15 w 30"/>
              <a:gd name="T15" fmla="*/ 6 h 36"/>
              <a:gd name="T16" fmla="*/ 0 w 30"/>
              <a:gd name="T17" fmla="*/ 6 h 36"/>
              <a:gd name="T18" fmla="*/ 8 w 30"/>
              <a:gd name="T19" fmla="*/ 13 h 36"/>
              <a:gd name="T20" fmla="*/ 4 w 30"/>
              <a:gd name="T21" fmla="*/ 32 h 36"/>
              <a:gd name="T22" fmla="*/ 4 w 30"/>
              <a:gd name="T23" fmla="*/ 32 h 36"/>
              <a:gd name="T24" fmla="*/ 4 w 30"/>
              <a:gd name="T25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36">
                <a:moveTo>
                  <a:pt x="4" y="32"/>
                </a:moveTo>
                <a:lnTo>
                  <a:pt x="13" y="36"/>
                </a:lnTo>
                <a:lnTo>
                  <a:pt x="29" y="21"/>
                </a:lnTo>
                <a:lnTo>
                  <a:pt x="30" y="11"/>
                </a:lnTo>
                <a:lnTo>
                  <a:pt x="23" y="11"/>
                </a:lnTo>
                <a:lnTo>
                  <a:pt x="25" y="0"/>
                </a:lnTo>
                <a:lnTo>
                  <a:pt x="21" y="0"/>
                </a:lnTo>
                <a:lnTo>
                  <a:pt x="15" y="6"/>
                </a:lnTo>
                <a:lnTo>
                  <a:pt x="0" y="6"/>
                </a:lnTo>
                <a:lnTo>
                  <a:pt x="8" y="13"/>
                </a:lnTo>
                <a:lnTo>
                  <a:pt x="4" y="32"/>
                </a:lnTo>
                <a:lnTo>
                  <a:pt x="4" y="32"/>
                </a:lnTo>
                <a:lnTo>
                  <a:pt x="4" y="3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46" name="Freeform 245">
            <a:extLst>
              <a:ext uri="{FF2B5EF4-FFF2-40B4-BE49-F238E27FC236}">
                <a16:creationId xmlns:a16="http://schemas.microsoft.com/office/drawing/2014/main" id="{A1A700D7-5319-B84D-9950-548A71EFE7E0}"/>
              </a:ext>
            </a:extLst>
          </p:cNvPr>
          <p:cNvSpPr>
            <a:spLocks/>
          </p:cNvSpPr>
          <p:nvPr userDrawn="1"/>
        </p:nvSpPr>
        <p:spPr bwMode="auto">
          <a:xfrm>
            <a:off x="2414063" y="4188734"/>
            <a:ext cx="55972" cy="57156"/>
          </a:xfrm>
          <a:custGeom>
            <a:avLst/>
            <a:gdLst>
              <a:gd name="T0" fmla="*/ 4 w 30"/>
              <a:gd name="T1" fmla="*/ 32 h 36"/>
              <a:gd name="T2" fmla="*/ 13 w 30"/>
              <a:gd name="T3" fmla="*/ 36 h 36"/>
              <a:gd name="T4" fmla="*/ 29 w 30"/>
              <a:gd name="T5" fmla="*/ 21 h 36"/>
              <a:gd name="T6" fmla="*/ 30 w 30"/>
              <a:gd name="T7" fmla="*/ 11 h 36"/>
              <a:gd name="T8" fmla="*/ 23 w 30"/>
              <a:gd name="T9" fmla="*/ 11 h 36"/>
              <a:gd name="T10" fmla="*/ 25 w 30"/>
              <a:gd name="T11" fmla="*/ 0 h 36"/>
              <a:gd name="T12" fmla="*/ 21 w 30"/>
              <a:gd name="T13" fmla="*/ 0 h 36"/>
              <a:gd name="T14" fmla="*/ 15 w 30"/>
              <a:gd name="T15" fmla="*/ 6 h 36"/>
              <a:gd name="T16" fmla="*/ 0 w 30"/>
              <a:gd name="T17" fmla="*/ 6 h 36"/>
              <a:gd name="T18" fmla="*/ 8 w 30"/>
              <a:gd name="T19" fmla="*/ 13 h 36"/>
              <a:gd name="T20" fmla="*/ 4 w 30"/>
              <a:gd name="T21" fmla="*/ 32 h 36"/>
              <a:gd name="T22" fmla="*/ 4 w 30"/>
              <a:gd name="T23" fmla="*/ 32 h 36"/>
              <a:gd name="T24" fmla="*/ 4 w 30"/>
              <a:gd name="T25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36">
                <a:moveTo>
                  <a:pt x="4" y="32"/>
                </a:moveTo>
                <a:lnTo>
                  <a:pt x="13" y="36"/>
                </a:lnTo>
                <a:lnTo>
                  <a:pt x="29" y="21"/>
                </a:lnTo>
                <a:lnTo>
                  <a:pt x="30" y="11"/>
                </a:lnTo>
                <a:lnTo>
                  <a:pt x="23" y="11"/>
                </a:lnTo>
                <a:lnTo>
                  <a:pt x="25" y="0"/>
                </a:lnTo>
                <a:lnTo>
                  <a:pt x="21" y="0"/>
                </a:lnTo>
                <a:lnTo>
                  <a:pt x="15" y="6"/>
                </a:lnTo>
                <a:lnTo>
                  <a:pt x="0" y="6"/>
                </a:lnTo>
                <a:lnTo>
                  <a:pt x="8" y="13"/>
                </a:lnTo>
                <a:lnTo>
                  <a:pt x="4" y="32"/>
                </a:lnTo>
                <a:lnTo>
                  <a:pt x="4" y="32"/>
                </a:lnTo>
                <a:lnTo>
                  <a:pt x="4" y="3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47" name="Freeform 246">
            <a:extLst>
              <a:ext uri="{FF2B5EF4-FFF2-40B4-BE49-F238E27FC236}">
                <a16:creationId xmlns:a16="http://schemas.microsoft.com/office/drawing/2014/main" id="{0BC7A7CF-39CF-024D-AE86-C17D05F940D7}"/>
              </a:ext>
            </a:extLst>
          </p:cNvPr>
          <p:cNvSpPr>
            <a:spLocks/>
          </p:cNvSpPr>
          <p:nvPr userDrawn="1"/>
        </p:nvSpPr>
        <p:spPr bwMode="auto">
          <a:xfrm>
            <a:off x="2512946" y="4368144"/>
            <a:ext cx="87689" cy="201637"/>
          </a:xfrm>
          <a:custGeom>
            <a:avLst/>
            <a:gdLst>
              <a:gd name="T0" fmla="*/ 6 w 47"/>
              <a:gd name="T1" fmla="*/ 78 h 127"/>
              <a:gd name="T2" fmla="*/ 13 w 47"/>
              <a:gd name="T3" fmla="*/ 86 h 127"/>
              <a:gd name="T4" fmla="*/ 25 w 47"/>
              <a:gd name="T5" fmla="*/ 87 h 127"/>
              <a:gd name="T6" fmla="*/ 29 w 47"/>
              <a:gd name="T7" fmla="*/ 101 h 127"/>
              <a:gd name="T8" fmla="*/ 27 w 47"/>
              <a:gd name="T9" fmla="*/ 104 h 127"/>
              <a:gd name="T10" fmla="*/ 25 w 47"/>
              <a:gd name="T11" fmla="*/ 114 h 127"/>
              <a:gd name="T12" fmla="*/ 25 w 47"/>
              <a:gd name="T13" fmla="*/ 114 h 127"/>
              <a:gd name="T14" fmla="*/ 36 w 47"/>
              <a:gd name="T15" fmla="*/ 127 h 127"/>
              <a:gd name="T16" fmla="*/ 40 w 47"/>
              <a:gd name="T17" fmla="*/ 112 h 127"/>
              <a:gd name="T18" fmla="*/ 46 w 47"/>
              <a:gd name="T19" fmla="*/ 104 h 127"/>
              <a:gd name="T20" fmla="*/ 47 w 47"/>
              <a:gd name="T21" fmla="*/ 89 h 127"/>
              <a:gd name="T22" fmla="*/ 36 w 47"/>
              <a:gd name="T23" fmla="*/ 74 h 127"/>
              <a:gd name="T24" fmla="*/ 30 w 47"/>
              <a:gd name="T25" fmla="*/ 65 h 127"/>
              <a:gd name="T26" fmla="*/ 30 w 47"/>
              <a:gd name="T27" fmla="*/ 36 h 127"/>
              <a:gd name="T28" fmla="*/ 30 w 47"/>
              <a:gd name="T29" fmla="*/ 23 h 127"/>
              <a:gd name="T30" fmla="*/ 27 w 47"/>
              <a:gd name="T31" fmla="*/ 10 h 127"/>
              <a:gd name="T32" fmla="*/ 12 w 47"/>
              <a:gd name="T33" fmla="*/ 0 h 127"/>
              <a:gd name="T34" fmla="*/ 4 w 47"/>
              <a:gd name="T35" fmla="*/ 0 h 127"/>
              <a:gd name="T36" fmla="*/ 0 w 47"/>
              <a:gd name="T37" fmla="*/ 4 h 127"/>
              <a:gd name="T38" fmla="*/ 10 w 47"/>
              <a:gd name="T39" fmla="*/ 8 h 127"/>
              <a:gd name="T40" fmla="*/ 15 w 47"/>
              <a:gd name="T41" fmla="*/ 21 h 127"/>
              <a:gd name="T42" fmla="*/ 12 w 47"/>
              <a:gd name="T43" fmla="*/ 25 h 127"/>
              <a:gd name="T44" fmla="*/ 12 w 47"/>
              <a:gd name="T45" fmla="*/ 48 h 127"/>
              <a:gd name="T46" fmla="*/ 4 w 47"/>
              <a:gd name="T47" fmla="*/ 57 h 127"/>
              <a:gd name="T48" fmla="*/ 4 w 47"/>
              <a:gd name="T49" fmla="*/ 69 h 127"/>
              <a:gd name="T50" fmla="*/ 0 w 47"/>
              <a:gd name="T51" fmla="*/ 74 h 127"/>
              <a:gd name="T52" fmla="*/ 6 w 47"/>
              <a:gd name="T53" fmla="*/ 78 h 127"/>
              <a:gd name="T54" fmla="*/ 6 w 47"/>
              <a:gd name="T55" fmla="*/ 78 h 127"/>
              <a:gd name="T56" fmla="*/ 6 w 47"/>
              <a:gd name="T57" fmla="*/ 78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7" h="127">
                <a:moveTo>
                  <a:pt x="6" y="78"/>
                </a:moveTo>
                <a:lnTo>
                  <a:pt x="13" y="86"/>
                </a:lnTo>
                <a:lnTo>
                  <a:pt x="25" y="87"/>
                </a:lnTo>
                <a:lnTo>
                  <a:pt x="29" y="101"/>
                </a:lnTo>
                <a:lnTo>
                  <a:pt x="27" y="104"/>
                </a:lnTo>
                <a:lnTo>
                  <a:pt x="25" y="114"/>
                </a:lnTo>
                <a:lnTo>
                  <a:pt x="25" y="114"/>
                </a:lnTo>
                <a:lnTo>
                  <a:pt x="36" y="127"/>
                </a:lnTo>
                <a:lnTo>
                  <a:pt x="40" y="112"/>
                </a:lnTo>
                <a:lnTo>
                  <a:pt x="46" y="104"/>
                </a:lnTo>
                <a:lnTo>
                  <a:pt x="47" y="89"/>
                </a:lnTo>
                <a:lnTo>
                  <a:pt x="36" y="74"/>
                </a:lnTo>
                <a:lnTo>
                  <a:pt x="30" y="65"/>
                </a:lnTo>
                <a:lnTo>
                  <a:pt x="30" y="36"/>
                </a:lnTo>
                <a:lnTo>
                  <a:pt x="30" y="23"/>
                </a:lnTo>
                <a:lnTo>
                  <a:pt x="27" y="10"/>
                </a:lnTo>
                <a:lnTo>
                  <a:pt x="12" y="0"/>
                </a:lnTo>
                <a:lnTo>
                  <a:pt x="4" y="0"/>
                </a:lnTo>
                <a:lnTo>
                  <a:pt x="0" y="4"/>
                </a:lnTo>
                <a:lnTo>
                  <a:pt x="10" y="8"/>
                </a:lnTo>
                <a:lnTo>
                  <a:pt x="15" y="21"/>
                </a:lnTo>
                <a:lnTo>
                  <a:pt x="12" y="25"/>
                </a:lnTo>
                <a:lnTo>
                  <a:pt x="12" y="48"/>
                </a:lnTo>
                <a:lnTo>
                  <a:pt x="4" y="57"/>
                </a:lnTo>
                <a:lnTo>
                  <a:pt x="4" y="69"/>
                </a:lnTo>
                <a:lnTo>
                  <a:pt x="0" y="7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48" name="Freeform 247">
            <a:extLst>
              <a:ext uri="{FF2B5EF4-FFF2-40B4-BE49-F238E27FC236}">
                <a16:creationId xmlns:a16="http://schemas.microsoft.com/office/drawing/2014/main" id="{2C07F1F8-5907-0C4E-86FA-D0CCF2211A1C}"/>
              </a:ext>
            </a:extLst>
          </p:cNvPr>
          <p:cNvSpPr>
            <a:spLocks/>
          </p:cNvSpPr>
          <p:nvPr userDrawn="1"/>
        </p:nvSpPr>
        <p:spPr bwMode="auto">
          <a:xfrm>
            <a:off x="2512946" y="4368144"/>
            <a:ext cx="87689" cy="201637"/>
          </a:xfrm>
          <a:custGeom>
            <a:avLst/>
            <a:gdLst>
              <a:gd name="T0" fmla="*/ 6 w 47"/>
              <a:gd name="T1" fmla="*/ 78 h 127"/>
              <a:gd name="T2" fmla="*/ 13 w 47"/>
              <a:gd name="T3" fmla="*/ 86 h 127"/>
              <a:gd name="T4" fmla="*/ 25 w 47"/>
              <a:gd name="T5" fmla="*/ 87 h 127"/>
              <a:gd name="T6" fmla="*/ 29 w 47"/>
              <a:gd name="T7" fmla="*/ 101 h 127"/>
              <a:gd name="T8" fmla="*/ 27 w 47"/>
              <a:gd name="T9" fmla="*/ 104 h 127"/>
              <a:gd name="T10" fmla="*/ 25 w 47"/>
              <a:gd name="T11" fmla="*/ 114 h 127"/>
              <a:gd name="T12" fmla="*/ 25 w 47"/>
              <a:gd name="T13" fmla="*/ 114 h 127"/>
              <a:gd name="T14" fmla="*/ 36 w 47"/>
              <a:gd name="T15" fmla="*/ 127 h 127"/>
              <a:gd name="T16" fmla="*/ 40 w 47"/>
              <a:gd name="T17" fmla="*/ 112 h 127"/>
              <a:gd name="T18" fmla="*/ 46 w 47"/>
              <a:gd name="T19" fmla="*/ 104 h 127"/>
              <a:gd name="T20" fmla="*/ 47 w 47"/>
              <a:gd name="T21" fmla="*/ 89 h 127"/>
              <a:gd name="T22" fmla="*/ 36 w 47"/>
              <a:gd name="T23" fmla="*/ 74 h 127"/>
              <a:gd name="T24" fmla="*/ 30 w 47"/>
              <a:gd name="T25" fmla="*/ 65 h 127"/>
              <a:gd name="T26" fmla="*/ 30 w 47"/>
              <a:gd name="T27" fmla="*/ 36 h 127"/>
              <a:gd name="T28" fmla="*/ 30 w 47"/>
              <a:gd name="T29" fmla="*/ 23 h 127"/>
              <a:gd name="T30" fmla="*/ 27 w 47"/>
              <a:gd name="T31" fmla="*/ 10 h 127"/>
              <a:gd name="T32" fmla="*/ 12 w 47"/>
              <a:gd name="T33" fmla="*/ 0 h 127"/>
              <a:gd name="T34" fmla="*/ 4 w 47"/>
              <a:gd name="T35" fmla="*/ 0 h 127"/>
              <a:gd name="T36" fmla="*/ 0 w 47"/>
              <a:gd name="T37" fmla="*/ 4 h 127"/>
              <a:gd name="T38" fmla="*/ 10 w 47"/>
              <a:gd name="T39" fmla="*/ 8 h 127"/>
              <a:gd name="T40" fmla="*/ 15 w 47"/>
              <a:gd name="T41" fmla="*/ 21 h 127"/>
              <a:gd name="T42" fmla="*/ 12 w 47"/>
              <a:gd name="T43" fmla="*/ 25 h 127"/>
              <a:gd name="T44" fmla="*/ 12 w 47"/>
              <a:gd name="T45" fmla="*/ 48 h 127"/>
              <a:gd name="T46" fmla="*/ 4 w 47"/>
              <a:gd name="T47" fmla="*/ 57 h 127"/>
              <a:gd name="T48" fmla="*/ 4 w 47"/>
              <a:gd name="T49" fmla="*/ 69 h 127"/>
              <a:gd name="T50" fmla="*/ 0 w 47"/>
              <a:gd name="T51" fmla="*/ 74 h 127"/>
              <a:gd name="T52" fmla="*/ 6 w 47"/>
              <a:gd name="T53" fmla="*/ 78 h 127"/>
              <a:gd name="T54" fmla="*/ 6 w 47"/>
              <a:gd name="T55" fmla="*/ 78 h 127"/>
              <a:gd name="T56" fmla="*/ 6 w 47"/>
              <a:gd name="T57" fmla="*/ 78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7" h="127">
                <a:moveTo>
                  <a:pt x="6" y="78"/>
                </a:moveTo>
                <a:lnTo>
                  <a:pt x="13" y="86"/>
                </a:lnTo>
                <a:lnTo>
                  <a:pt x="25" y="87"/>
                </a:lnTo>
                <a:lnTo>
                  <a:pt x="29" y="101"/>
                </a:lnTo>
                <a:lnTo>
                  <a:pt x="27" y="104"/>
                </a:lnTo>
                <a:lnTo>
                  <a:pt x="25" y="114"/>
                </a:lnTo>
                <a:lnTo>
                  <a:pt x="25" y="114"/>
                </a:lnTo>
                <a:lnTo>
                  <a:pt x="36" y="127"/>
                </a:lnTo>
                <a:lnTo>
                  <a:pt x="40" y="112"/>
                </a:lnTo>
                <a:lnTo>
                  <a:pt x="46" y="104"/>
                </a:lnTo>
                <a:lnTo>
                  <a:pt x="47" y="89"/>
                </a:lnTo>
                <a:lnTo>
                  <a:pt x="36" y="74"/>
                </a:lnTo>
                <a:lnTo>
                  <a:pt x="30" y="65"/>
                </a:lnTo>
                <a:lnTo>
                  <a:pt x="30" y="36"/>
                </a:lnTo>
                <a:lnTo>
                  <a:pt x="30" y="23"/>
                </a:lnTo>
                <a:lnTo>
                  <a:pt x="27" y="10"/>
                </a:lnTo>
                <a:lnTo>
                  <a:pt x="12" y="0"/>
                </a:lnTo>
                <a:lnTo>
                  <a:pt x="4" y="0"/>
                </a:lnTo>
                <a:lnTo>
                  <a:pt x="0" y="4"/>
                </a:lnTo>
                <a:lnTo>
                  <a:pt x="10" y="8"/>
                </a:lnTo>
                <a:lnTo>
                  <a:pt x="15" y="21"/>
                </a:lnTo>
                <a:lnTo>
                  <a:pt x="12" y="25"/>
                </a:lnTo>
                <a:lnTo>
                  <a:pt x="12" y="48"/>
                </a:lnTo>
                <a:lnTo>
                  <a:pt x="4" y="57"/>
                </a:lnTo>
                <a:lnTo>
                  <a:pt x="4" y="69"/>
                </a:lnTo>
                <a:lnTo>
                  <a:pt x="0" y="7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49" name="Freeform 248">
            <a:extLst>
              <a:ext uri="{FF2B5EF4-FFF2-40B4-BE49-F238E27FC236}">
                <a16:creationId xmlns:a16="http://schemas.microsoft.com/office/drawing/2014/main" id="{685F3656-9573-E840-B7B2-C0B2A14D0BF3}"/>
              </a:ext>
            </a:extLst>
          </p:cNvPr>
          <p:cNvSpPr>
            <a:spLocks/>
          </p:cNvSpPr>
          <p:nvPr userDrawn="1"/>
        </p:nvSpPr>
        <p:spPr bwMode="auto">
          <a:xfrm>
            <a:off x="2093161" y="4701559"/>
            <a:ext cx="423515" cy="357232"/>
          </a:xfrm>
          <a:custGeom>
            <a:avLst/>
            <a:gdLst>
              <a:gd name="T0" fmla="*/ 23 w 227"/>
              <a:gd name="T1" fmla="*/ 121 h 225"/>
              <a:gd name="T2" fmla="*/ 49 w 227"/>
              <a:gd name="T3" fmla="*/ 46 h 225"/>
              <a:gd name="T4" fmla="*/ 57 w 227"/>
              <a:gd name="T5" fmla="*/ 76 h 225"/>
              <a:gd name="T6" fmla="*/ 85 w 227"/>
              <a:gd name="T7" fmla="*/ 72 h 225"/>
              <a:gd name="T8" fmla="*/ 110 w 227"/>
              <a:gd name="T9" fmla="*/ 67 h 225"/>
              <a:gd name="T10" fmla="*/ 129 w 227"/>
              <a:gd name="T11" fmla="*/ 48 h 225"/>
              <a:gd name="T12" fmla="*/ 161 w 227"/>
              <a:gd name="T13" fmla="*/ 15 h 225"/>
              <a:gd name="T14" fmla="*/ 204 w 227"/>
              <a:gd name="T15" fmla="*/ 8 h 225"/>
              <a:gd name="T16" fmla="*/ 227 w 227"/>
              <a:gd name="T17" fmla="*/ 87 h 225"/>
              <a:gd name="T18" fmla="*/ 220 w 227"/>
              <a:gd name="T19" fmla="*/ 116 h 225"/>
              <a:gd name="T20" fmla="*/ 212 w 227"/>
              <a:gd name="T21" fmla="*/ 121 h 225"/>
              <a:gd name="T22" fmla="*/ 204 w 227"/>
              <a:gd name="T23" fmla="*/ 125 h 225"/>
              <a:gd name="T24" fmla="*/ 204 w 227"/>
              <a:gd name="T25" fmla="*/ 129 h 225"/>
              <a:gd name="T26" fmla="*/ 199 w 227"/>
              <a:gd name="T27" fmla="*/ 137 h 225"/>
              <a:gd name="T28" fmla="*/ 199 w 227"/>
              <a:gd name="T29" fmla="*/ 144 h 225"/>
              <a:gd name="T30" fmla="*/ 193 w 227"/>
              <a:gd name="T31" fmla="*/ 152 h 225"/>
              <a:gd name="T32" fmla="*/ 189 w 227"/>
              <a:gd name="T33" fmla="*/ 159 h 225"/>
              <a:gd name="T34" fmla="*/ 172 w 227"/>
              <a:gd name="T35" fmla="*/ 172 h 225"/>
              <a:gd name="T36" fmla="*/ 172 w 227"/>
              <a:gd name="T37" fmla="*/ 176 h 225"/>
              <a:gd name="T38" fmla="*/ 163 w 227"/>
              <a:gd name="T39" fmla="*/ 186 h 225"/>
              <a:gd name="T40" fmla="*/ 148 w 227"/>
              <a:gd name="T41" fmla="*/ 199 h 225"/>
              <a:gd name="T42" fmla="*/ 146 w 227"/>
              <a:gd name="T43" fmla="*/ 203 h 225"/>
              <a:gd name="T44" fmla="*/ 136 w 227"/>
              <a:gd name="T45" fmla="*/ 207 h 225"/>
              <a:gd name="T46" fmla="*/ 125 w 227"/>
              <a:gd name="T47" fmla="*/ 205 h 225"/>
              <a:gd name="T48" fmla="*/ 123 w 227"/>
              <a:gd name="T49" fmla="*/ 210 h 225"/>
              <a:gd name="T50" fmla="*/ 114 w 227"/>
              <a:gd name="T51" fmla="*/ 212 h 225"/>
              <a:gd name="T52" fmla="*/ 104 w 227"/>
              <a:gd name="T53" fmla="*/ 214 h 225"/>
              <a:gd name="T54" fmla="*/ 93 w 227"/>
              <a:gd name="T55" fmla="*/ 214 h 225"/>
              <a:gd name="T56" fmla="*/ 83 w 227"/>
              <a:gd name="T57" fmla="*/ 214 h 225"/>
              <a:gd name="T58" fmla="*/ 80 w 227"/>
              <a:gd name="T59" fmla="*/ 216 h 225"/>
              <a:gd name="T60" fmla="*/ 76 w 227"/>
              <a:gd name="T61" fmla="*/ 218 h 225"/>
              <a:gd name="T62" fmla="*/ 72 w 227"/>
              <a:gd name="T63" fmla="*/ 220 h 225"/>
              <a:gd name="T64" fmla="*/ 61 w 227"/>
              <a:gd name="T65" fmla="*/ 220 h 225"/>
              <a:gd name="T66" fmla="*/ 57 w 227"/>
              <a:gd name="T67" fmla="*/ 220 h 225"/>
              <a:gd name="T68" fmla="*/ 55 w 227"/>
              <a:gd name="T69" fmla="*/ 222 h 225"/>
              <a:gd name="T70" fmla="*/ 49 w 227"/>
              <a:gd name="T71" fmla="*/ 225 h 225"/>
              <a:gd name="T72" fmla="*/ 30 w 227"/>
              <a:gd name="T73" fmla="*/ 218 h 225"/>
              <a:gd name="T74" fmla="*/ 28 w 227"/>
              <a:gd name="T75" fmla="*/ 218 h 225"/>
              <a:gd name="T76" fmla="*/ 25 w 227"/>
              <a:gd name="T77" fmla="*/ 212 h 225"/>
              <a:gd name="T78" fmla="*/ 25 w 227"/>
              <a:gd name="T79" fmla="*/ 193 h 225"/>
              <a:gd name="T80" fmla="*/ 25 w 227"/>
              <a:gd name="T81" fmla="*/ 188 h 225"/>
              <a:gd name="T82" fmla="*/ 28 w 227"/>
              <a:gd name="T83" fmla="*/ 180 h 225"/>
              <a:gd name="T84" fmla="*/ 28 w 227"/>
              <a:gd name="T85" fmla="*/ 169 h 225"/>
              <a:gd name="T86" fmla="*/ 28 w 227"/>
              <a:gd name="T87" fmla="*/ 165 h 225"/>
              <a:gd name="T88" fmla="*/ 25 w 227"/>
              <a:gd name="T89" fmla="*/ 163 h 225"/>
              <a:gd name="T90" fmla="*/ 23 w 227"/>
              <a:gd name="T91" fmla="*/ 157 h 225"/>
              <a:gd name="T92" fmla="*/ 13 w 227"/>
              <a:gd name="T93" fmla="*/ 150 h 225"/>
              <a:gd name="T94" fmla="*/ 11 w 227"/>
              <a:gd name="T95" fmla="*/ 135 h 225"/>
              <a:gd name="T96" fmla="*/ 0 w 227"/>
              <a:gd name="T97" fmla="*/ 118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7" h="225">
                <a:moveTo>
                  <a:pt x="0" y="118"/>
                </a:moveTo>
                <a:lnTo>
                  <a:pt x="8" y="110"/>
                </a:lnTo>
                <a:lnTo>
                  <a:pt x="23" y="121"/>
                </a:lnTo>
                <a:lnTo>
                  <a:pt x="42" y="121"/>
                </a:lnTo>
                <a:lnTo>
                  <a:pt x="49" y="112"/>
                </a:lnTo>
                <a:lnTo>
                  <a:pt x="49" y="46"/>
                </a:lnTo>
                <a:lnTo>
                  <a:pt x="61" y="61"/>
                </a:lnTo>
                <a:lnTo>
                  <a:pt x="61" y="72"/>
                </a:lnTo>
                <a:lnTo>
                  <a:pt x="57" y="76"/>
                </a:lnTo>
                <a:lnTo>
                  <a:pt x="57" y="84"/>
                </a:lnTo>
                <a:lnTo>
                  <a:pt x="72" y="87"/>
                </a:lnTo>
                <a:lnTo>
                  <a:pt x="85" y="72"/>
                </a:lnTo>
                <a:lnTo>
                  <a:pt x="87" y="55"/>
                </a:lnTo>
                <a:lnTo>
                  <a:pt x="95" y="55"/>
                </a:lnTo>
                <a:lnTo>
                  <a:pt x="110" y="67"/>
                </a:lnTo>
                <a:lnTo>
                  <a:pt x="127" y="61"/>
                </a:lnTo>
                <a:lnTo>
                  <a:pt x="129" y="48"/>
                </a:lnTo>
                <a:lnTo>
                  <a:pt x="129" y="48"/>
                </a:lnTo>
                <a:lnTo>
                  <a:pt x="138" y="48"/>
                </a:lnTo>
                <a:lnTo>
                  <a:pt x="146" y="33"/>
                </a:lnTo>
                <a:lnTo>
                  <a:pt x="161" y="15"/>
                </a:lnTo>
                <a:lnTo>
                  <a:pt x="174" y="12"/>
                </a:lnTo>
                <a:lnTo>
                  <a:pt x="174" y="0"/>
                </a:lnTo>
                <a:lnTo>
                  <a:pt x="204" y="8"/>
                </a:lnTo>
                <a:lnTo>
                  <a:pt x="218" y="38"/>
                </a:lnTo>
                <a:lnTo>
                  <a:pt x="220" y="85"/>
                </a:lnTo>
                <a:lnTo>
                  <a:pt x="227" y="87"/>
                </a:lnTo>
                <a:lnTo>
                  <a:pt x="227" y="108"/>
                </a:lnTo>
                <a:lnTo>
                  <a:pt x="227" y="108"/>
                </a:lnTo>
                <a:lnTo>
                  <a:pt x="220" y="116"/>
                </a:lnTo>
                <a:lnTo>
                  <a:pt x="220" y="116"/>
                </a:lnTo>
                <a:lnTo>
                  <a:pt x="216" y="120"/>
                </a:lnTo>
                <a:lnTo>
                  <a:pt x="212" y="121"/>
                </a:lnTo>
                <a:lnTo>
                  <a:pt x="212" y="121"/>
                </a:lnTo>
                <a:lnTo>
                  <a:pt x="208" y="123"/>
                </a:lnTo>
                <a:lnTo>
                  <a:pt x="204" y="125"/>
                </a:lnTo>
                <a:lnTo>
                  <a:pt x="204" y="127"/>
                </a:lnTo>
                <a:lnTo>
                  <a:pt x="204" y="129"/>
                </a:lnTo>
                <a:lnTo>
                  <a:pt x="204" y="129"/>
                </a:lnTo>
                <a:lnTo>
                  <a:pt x="202" y="133"/>
                </a:lnTo>
                <a:lnTo>
                  <a:pt x="201" y="135"/>
                </a:lnTo>
                <a:lnTo>
                  <a:pt x="199" y="137"/>
                </a:lnTo>
                <a:lnTo>
                  <a:pt x="199" y="140"/>
                </a:lnTo>
                <a:lnTo>
                  <a:pt x="199" y="140"/>
                </a:lnTo>
                <a:lnTo>
                  <a:pt x="199" y="144"/>
                </a:lnTo>
                <a:lnTo>
                  <a:pt x="195" y="148"/>
                </a:lnTo>
                <a:lnTo>
                  <a:pt x="193" y="152"/>
                </a:lnTo>
                <a:lnTo>
                  <a:pt x="193" y="152"/>
                </a:lnTo>
                <a:lnTo>
                  <a:pt x="191" y="154"/>
                </a:lnTo>
                <a:lnTo>
                  <a:pt x="189" y="159"/>
                </a:lnTo>
                <a:lnTo>
                  <a:pt x="189" y="159"/>
                </a:lnTo>
                <a:lnTo>
                  <a:pt x="178" y="169"/>
                </a:lnTo>
                <a:lnTo>
                  <a:pt x="172" y="172"/>
                </a:lnTo>
                <a:lnTo>
                  <a:pt x="172" y="172"/>
                </a:lnTo>
                <a:lnTo>
                  <a:pt x="172" y="172"/>
                </a:lnTo>
                <a:lnTo>
                  <a:pt x="172" y="174"/>
                </a:lnTo>
                <a:lnTo>
                  <a:pt x="172" y="176"/>
                </a:lnTo>
                <a:lnTo>
                  <a:pt x="168" y="180"/>
                </a:lnTo>
                <a:lnTo>
                  <a:pt x="168" y="180"/>
                </a:lnTo>
                <a:lnTo>
                  <a:pt x="163" y="186"/>
                </a:lnTo>
                <a:lnTo>
                  <a:pt x="159" y="188"/>
                </a:lnTo>
                <a:lnTo>
                  <a:pt x="155" y="191"/>
                </a:lnTo>
                <a:lnTo>
                  <a:pt x="148" y="199"/>
                </a:lnTo>
                <a:lnTo>
                  <a:pt x="148" y="199"/>
                </a:lnTo>
                <a:lnTo>
                  <a:pt x="148" y="201"/>
                </a:lnTo>
                <a:lnTo>
                  <a:pt x="146" y="203"/>
                </a:lnTo>
                <a:lnTo>
                  <a:pt x="142" y="205"/>
                </a:lnTo>
                <a:lnTo>
                  <a:pt x="140" y="205"/>
                </a:lnTo>
                <a:lnTo>
                  <a:pt x="136" y="207"/>
                </a:lnTo>
                <a:lnTo>
                  <a:pt x="136" y="207"/>
                </a:lnTo>
                <a:lnTo>
                  <a:pt x="127" y="205"/>
                </a:lnTo>
                <a:lnTo>
                  <a:pt x="125" y="205"/>
                </a:lnTo>
                <a:lnTo>
                  <a:pt x="125" y="205"/>
                </a:lnTo>
                <a:lnTo>
                  <a:pt x="125" y="208"/>
                </a:lnTo>
                <a:lnTo>
                  <a:pt x="123" y="210"/>
                </a:lnTo>
                <a:lnTo>
                  <a:pt x="121" y="210"/>
                </a:lnTo>
                <a:lnTo>
                  <a:pt x="121" y="210"/>
                </a:lnTo>
                <a:lnTo>
                  <a:pt x="114" y="212"/>
                </a:lnTo>
                <a:lnTo>
                  <a:pt x="108" y="214"/>
                </a:lnTo>
                <a:lnTo>
                  <a:pt x="104" y="214"/>
                </a:lnTo>
                <a:lnTo>
                  <a:pt x="104" y="214"/>
                </a:lnTo>
                <a:lnTo>
                  <a:pt x="97" y="214"/>
                </a:lnTo>
                <a:lnTo>
                  <a:pt x="93" y="214"/>
                </a:lnTo>
                <a:lnTo>
                  <a:pt x="93" y="214"/>
                </a:lnTo>
                <a:lnTo>
                  <a:pt x="83" y="214"/>
                </a:lnTo>
                <a:lnTo>
                  <a:pt x="83" y="214"/>
                </a:lnTo>
                <a:lnTo>
                  <a:pt x="83" y="214"/>
                </a:lnTo>
                <a:lnTo>
                  <a:pt x="83" y="216"/>
                </a:lnTo>
                <a:lnTo>
                  <a:pt x="81" y="216"/>
                </a:lnTo>
                <a:lnTo>
                  <a:pt x="80" y="216"/>
                </a:lnTo>
                <a:lnTo>
                  <a:pt x="80" y="216"/>
                </a:lnTo>
                <a:lnTo>
                  <a:pt x="76" y="216"/>
                </a:lnTo>
                <a:lnTo>
                  <a:pt x="76" y="218"/>
                </a:lnTo>
                <a:lnTo>
                  <a:pt x="74" y="218"/>
                </a:lnTo>
                <a:lnTo>
                  <a:pt x="72" y="220"/>
                </a:lnTo>
                <a:lnTo>
                  <a:pt x="72" y="220"/>
                </a:lnTo>
                <a:lnTo>
                  <a:pt x="64" y="218"/>
                </a:lnTo>
                <a:lnTo>
                  <a:pt x="63" y="218"/>
                </a:lnTo>
                <a:lnTo>
                  <a:pt x="61" y="220"/>
                </a:lnTo>
                <a:lnTo>
                  <a:pt x="61" y="220"/>
                </a:lnTo>
                <a:lnTo>
                  <a:pt x="59" y="220"/>
                </a:lnTo>
                <a:lnTo>
                  <a:pt x="57" y="220"/>
                </a:lnTo>
                <a:lnTo>
                  <a:pt x="55" y="220"/>
                </a:lnTo>
                <a:lnTo>
                  <a:pt x="55" y="222"/>
                </a:lnTo>
                <a:lnTo>
                  <a:pt x="55" y="222"/>
                </a:lnTo>
                <a:lnTo>
                  <a:pt x="53" y="224"/>
                </a:lnTo>
                <a:lnTo>
                  <a:pt x="49" y="224"/>
                </a:lnTo>
                <a:lnTo>
                  <a:pt x="49" y="225"/>
                </a:lnTo>
                <a:lnTo>
                  <a:pt x="38" y="222"/>
                </a:lnTo>
                <a:lnTo>
                  <a:pt x="32" y="218"/>
                </a:lnTo>
                <a:lnTo>
                  <a:pt x="30" y="218"/>
                </a:lnTo>
                <a:lnTo>
                  <a:pt x="30" y="218"/>
                </a:lnTo>
                <a:lnTo>
                  <a:pt x="28" y="218"/>
                </a:lnTo>
                <a:lnTo>
                  <a:pt x="28" y="218"/>
                </a:lnTo>
                <a:lnTo>
                  <a:pt x="27" y="216"/>
                </a:lnTo>
                <a:lnTo>
                  <a:pt x="25" y="212"/>
                </a:lnTo>
                <a:lnTo>
                  <a:pt x="25" y="212"/>
                </a:lnTo>
                <a:lnTo>
                  <a:pt x="25" y="201"/>
                </a:lnTo>
                <a:lnTo>
                  <a:pt x="25" y="201"/>
                </a:lnTo>
                <a:lnTo>
                  <a:pt x="25" y="193"/>
                </a:lnTo>
                <a:lnTo>
                  <a:pt x="25" y="193"/>
                </a:lnTo>
                <a:lnTo>
                  <a:pt x="25" y="188"/>
                </a:lnTo>
                <a:lnTo>
                  <a:pt x="25" y="188"/>
                </a:lnTo>
                <a:lnTo>
                  <a:pt x="27" y="186"/>
                </a:lnTo>
                <a:lnTo>
                  <a:pt x="28" y="184"/>
                </a:lnTo>
                <a:lnTo>
                  <a:pt x="28" y="180"/>
                </a:lnTo>
                <a:lnTo>
                  <a:pt x="28" y="180"/>
                </a:lnTo>
                <a:lnTo>
                  <a:pt x="28" y="174"/>
                </a:lnTo>
                <a:lnTo>
                  <a:pt x="28" y="169"/>
                </a:lnTo>
                <a:lnTo>
                  <a:pt x="28" y="167"/>
                </a:lnTo>
                <a:lnTo>
                  <a:pt x="28" y="165"/>
                </a:lnTo>
                <a:lnTo>
                  <a:pt x="28" y="165"/>
                </a:lnTo>
                <a:lnTo>
                  <a:pt x="28" y="165"/>
                </a:lnTo>
                <a:lnTo>
                  <a:pt x="27" y="165"/>
                </a:lnTo>
                <a:lnTo>
                  <a:pt x="25" y="163"/>
                </a:lnTo>
                <a:lnTo>
                  <a:pt x="23" y="161"/>
                </a:lnTo>
                <a:lnTo>
                  <a:pt x="23" y="157"/>
                </a:lnTo>
                <a:lnTo>
                  <a:pt x="23" y="157"/>
                </a:lnTo>
                <a:lnTo>
                  <a:pt x="19" y="154"/>
                </a:lnTo>
                <a:lnTo>
                  <a:pt x="15" y="152"/>
                </a:lnTo>
                <a:lnTo>
                  <a:pt x="13" y="150"/>
                </a:lnTo>
                <a:lnTo>
                  <a:pt x="11" y="148"/>
                </a:lnTo>
                <a:lnTo>
                  <a:pt x="11" y="148"/>
                </a:lnTo>
                <a:lnTo>
                  <a:pt x="11" y="135"/>
                </a:lnTo>
                <a:lnTo>
                  <a:pt x="6" y="129"/>
                </a:lnTo>
                <a:lnTo>
                  <a:pt x="0" y="118"/>
                </a:lnTo>
                <a:lnTo>
                  <a:pt x="0" y="118"/>
                </a:lnTo>
                <a:lnTo>
                  <a:pt x="0" y="11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50" name="Freeform 249">
            <a:extLst>
              <a:ext uri="{FF2B5EF4-FFF2-40B4-BE49-F238E27FC236}">
                <a16:creationId xmlns:a16="http://schemas.microsoft.com/office/drawing/2014/main" id="{868AE6C5-5F28-8942-9118-2DC610AB4583}"/>
              </a:ext>
            </a:extLst>
          </p:cNvPr>
          <p:cNvSpPr>
            <a:spLocks/>
          </p:cNvSpPr>
          <p:nvPr userDrawn="1"/>
        </p:nvSpPr>
        <p:spPr bwMode="auto">
          <a:xfrm>
            <a:off x="2093161" y="4701559"/>
            <a:ext cx="423515" cy="357232"/>
          </a:xfrm>
          <a:custGeom>
            <a:avLst/>
            <a:gdLst>
              <a:gd name="T0" fmla="*/ 23 w 227"/>
              <a:gd name="T1" fmla="*/ 121 h 225"/>
              <a:gd name="T2" fmla="*/ 49 w 227"/>
              <a:gd name="T3" fmla="*/ 46 h 225"/>
              <a:gd name="T4" fmla="*/ 57 w 227"/>
              <a:gd name="T5" fmla="*/ 76 h 225"/>
              <a:gd name="T6" fmla="*/ 85 w 227"/>
              <a:gd name="T7" fmla="*/ 72 h 225"/>
              <a:gd name="T8" fmla="*/ 110 w 227"/>
              <a:gd name="T9" fmla="*/ 67 h 225"/>
              <a:gd name="T10" fmla="*/ 129 w 227"/>
              <a:gd name="T11" fmla="*/ 48 h 225"/>
              <a:gd name="T12" fmla="*/ 161 w 227"/>
              <a:gd name="T13" fmla="*/ 15 h 225"/>
              <a:gd name="T14" fmla="*/ 204 w 227"/>
              <a:gd name="T15" fmla="*/ 8 h 225"/>
              <a:gd name="T16" fmla="*/ 227 w 227"/>
              <a:gd name="T17" fmla="*/ 87 h 225"/>
              <a:gd name="T18" fmla="*/ 220 w 227"/>
              <a:gd name="T19" fmla="*/ 116 h 225"/>
              <a:gd name="T20" fmla="*/ 212 w 227"/>
              <a:gd name="T21" fmla="*/ 121 h 225"/>
              <a:gd name="T22" fmla="*/ 204 w 227"/>
              <a:gd name="T23" fmla="*/ 125 h 225"/>
              <a:gd name="T24" fmla="*/ 204 w 227"/>
              <a:gd name="T25" fmla="*/ 129 h 225"/>
              <a:gd name="T26" fmla="*/ 199 w 227"/>
              <a:gd name="T27" fmla="*/ 137 h 225"/>
              <a:gd name="T28" fmla="*/ 199 w 227"/>
              <a:gd name="T29" fmla="*/ 144 h 225"/>
              <a:gd name="T30" fmla="*/ 193 w 227"/>
              <a:gd name="T31" fmla="*/ 152 h 225"/>
              <a:gd name="T32" fmla="*/ 189 w 227"/>
              <a:gd name="T33" fmla="*/ 159 h 225"/>
              <a:gd name="T34" fmla="*/ 172 w 227"/>
              <a:gd name="T35" fmla="*/ 172 h 225"/>
              <a:gd name="T36" fmla="*/ 172 w 227"/>
              <a:gd name="T37" fmla="*/ 176 h 225"/>
              <a:gd name="T38" fmla="*/ 163 w 227"/>
              <a:gd name="T39" fmla="*/ 186 h 225"/>
              <a:gd name="T40" fmla="*/ 148 w 227"/>
              <a:gd name="T41" fmla="*/ 199 h 225"/>
              <a:gd name="T42" fmla="*/ 146 w 227"/>
              <a:gd name="T43" fmla="*/ 203 h 225"/>
              <a:gd name="T44" fmla="*/ 136 w 227"/>
              <a:gd name="T45" fmla="*/ 207 h 225"/>
              <a:gd name="T46" fmla="*/ 125 w 227"/>
              <a:gd name="T47" fmla="*/ 205 h 225"/>
              <a:gd name="T48" fmla="*/ 123 w 227"/>
              <a:gd name="T49" fmla="*/ 210 h 225"/>
              <a:gd name="T50" fmla="*/ 114 w 227"/>
              <a:gd name="T51" fmla="*/ 212 h 225"/>
              <a:gd name="T52" fmla="*/ 104 w 227"/>
              <a:gd name="T53" fmla="*/ 214 h 225"/>
              <a:gd name="T54" fmla="*/ 93 w 227"/>
              <a:gd name="T55" fmla="*/ 214 h 225"/>
              <a:gd name="T56" fmla="*/ 83 w 227"/>
              <a:gd name="T57" fmla="*/ 214 h 225"/>
              <a:gd name="T58" fmla="*/ 80 w 227"/>
              <a:gd name="T59" fmla="*/ 216 h 225"/>
              <a:gd name="T60" fmla="*/ 76 w 227"/>
              <a:gd name="T61" fmla="*/ 218 h 225"/>
              <a:gd name="T62" fmla="*/ 72 w 227"/>
              <a:gd name="T63" fmla="*/ 220 h 225"/>
              <a:gd name="T64" fmla="*/ 61 w 227"/>
              <a:gd name="T65" fmla="*/ 220 h 225"/>
              <a:gd name="T66" fmla="*/ 57 w 227"/>
              <a:gd name="T67" fmla="*/ 220 h 225"/>
              <a:gd name="T68" fmla="*/ 55 w 227"/>
              <a:gd name="T69" fmla="*/ 222 h 225"/>
              <a:gd name="T70" fmla="*/ 49 w 227"/>
              <a:gd name="T71" fmla="*/ 225 h 225"/>
              <a:gd name="T72" fmla="*/ 30 w 227"/>
              <a:gd name="T73" fmla="*/ 218 h 225"/>
              <a:gd name="T74" fmla="*/ 28 w 227"/>
              <a:gd name="T75" fmla="*/ 218 h 225"/>
              <a:gd name="T76" fmla="*/ 25 w 227"/>
              <a:gd name="T77" fmla="*/ 212 h 225"/>
              <a:gd name="T78" fmla="*/ 25 w 227"/>
              <a:gd name="T79" fmla="*/ 193 h 225"/>
              <a:gd name="T80" fmla="*/ 25 w 227"/>
              <a:gd name="T81" fmla="*/ 188 h 225"/>
              <a:gd name="T82" fmla="*/ 28 w 227"/>
              <a:gd name="T83" fmla="*/ 180 h 225"/>
              <a:gd name="T84" fmla="*/ 28 w 227"/>
              <a:gd name="T85" fmla="*/ 169 h 225"/>
              <a:gd name="T86" fmla="*/ 28 w 227"/>
              <a:gd name="T87" fmla="*/ 165 h 225"/>
              <a:gd name="T88" fmla="*/ 25 w 227"/>
              <a:gd name="T89" fmla="*/ 163 h 225"/>
              <a:gd name="T90" fmla="*/ 23 w 227"/>
              <a:gd name="T91" fmla="*/ 157 h 225"/>
              <a:gd name="T92" fmla="*/ 13 w 227"/>
              <a:gd name="T93" fmla="*/ 150 h 225"/>
              <a:gd name="T94" fmla="*/ 11 w 227"/>
              <a:gd name="T95" fmla="*/ 135 h 225"/>
              <a:gd name="T96" fmla="*/ 0 w 227"/>
              <a:gd name="T97" fmla="*/ 118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7" h="225">
                <a:moveTo>
                  <a:pt x="0" y="118"/>
                </a:moveTo>
                <a:lnTo>
                  <a:pt x="8" y="110"/>
                </a:lnTo>
                <a:lnTo>
                  <a:pt x="23" y="121"/>
                </a:lnTo>
                <a:lnTo>
                  <a:pt x="42" y="121"/>
                </a:lnTo>
                <a:lnTo>
                  <a:pt x="49" y="112"/>
                </a:lnTo>
                <a:lnTo>
                  <a:pt x="49" y="46"/>
                </a:lnTo>
                <a:lnTo>
                  <a:pt x="61" y="61"/>
                </a:lnTo>
                <a:lnTo>
                  <a:pt x="61" y="72"/>
                </a:lnTo>
                <a:lnTo>
                  <a:pt x="57" y="76"/>
                </a:lnTo>
                <a:lnTo>
                  <a:pt x="57" y="84"/>
                </a:lnTo>
                <a:lnTo>
                  <a:pt x="72" y="87"/>
                </a:lnTo>
                <a:lnTo>
                  <a:pt x="85" y="72"/>
                </a:lnTo>
                <a:lnTo>
                  <a:pt x="87" y="55"/>
                </a:lnTo>
                <a:lnTo>
                  <a:pt x="95" y="55"/>
                </a:lnTo>
                <a:lnTo>
                  <a:pt x="110" y="67"/>
                </a:lnTo>
                <a:lnTo>
                  <a:pt x="127" y="61"/>
                </a:lnTo>
                <a:lnTo>
                  <a:pt x="129" y="48"/>
                </a:lnTo>
                <a:lnTo>
                  <a:pt x="129" y="48"/>
                </a:lnTo>
                <a:lnTo>
                  <a:pt x="138" y="48"/>
                </a:lnTo>
                <a:lnTo>
                  <a:pt x="146" y="33"/>
                </a:lnTo>
                <a:lnTo>
                  <a:pt x="161" y="15"/>
                </a:lnTo>
                <a:lnTo>
                  <a:pt x="174" y="12"/>
                </a:lnTo>
                <a:lnTo>
                  <a:pt x="174" y="0"/>
                </a:lnTo>
                <a:lnTo>
                  <a:pt x="204" y="8"/>
                </a:lnTo>
                <a:lnTo>
                  <a:pt x="218" y="38"/>
                </a:lnTo>
                <a:lnTo>
                  <a:pt x="220" y="85"/>
                </a:lnTo>
                <a:lnTo>
                  <a:pt x="227" y="87"/>
                </a:lnTo>
                <a:lnTo>
                  <a:pt x="227" y="108"/>
                </a:lnTo>
                <a:lnTo>
                  <a:pt x="227" y="108"/>
                </a:lnTo>
                <a:lnTo>
                  <a:pt x="220" y="116"/>
                </a:lnTo>
                <a:lnTo>
                  <a:pt x="220" y="116"/>
                </a:lnTo>
                <a:lnTo>
                  <a:pt x="216" y="120"/>
                </a:lnTo>
                <a:lnTo>
                  <a:pt x="212" y="121"/>
                </a:lnTo>
                <a:lnTo>
                  <a:pt x="212" y="121"/>
                </a:lnTo>
                <a:lnTo>
                  <a:pt x="208" y="123"/>
                </a:lnTo>
                <a:lnTo>
                  <a:pt x="204" y="125"/>
                </a:lnTo>
                <a:lnTo>
                  <a:pt x="204" y="127"/>
                </a:lnTo>
                <a:lnTo>
                  <a:pt x="204" y="129"/>
                </a:lnTo>
                <a:lnTo>
                  <a:pt x="204" y="129"/>
                </a:lnTo>
                <a:lnTo>
                  <a:pt x="202" y="133"/>
                </a:lnTo>
                <a:lnTo>
                  <a:pt x="201" y="135"/>
                </a:lnTo>
                <a:lnTo>
                  <a:pt x="199" y="137"/>
                </a:lnTo>
                <a:lnTo>
                  <a:pt x="199" y="140"/>
                </a:lnTo>
                <a:lnTo>
                  <a:pt x="199" y="140"/>
                </a:lnTo>
                <a:lnTo>
                  <a:pt x="199" y="144"/>
                </a:lnTo>
                <a:lnTo>
                  <a:pt x="195" y="148"/>
                </a:lnTo>
                <a:lnTo>
                  <a:pt x="193" y="152"/>
                </a:lnTo>
                <a:lnTo>
                  <a:pt x="193" y="152"/>
                </a:lnTo>
                <a:lnTo>
                  <a:pt x="191" y="154"/>
                </a:lnTo>
                <a:lnTo>
                  <a:pt x="189" y="159"/>
                </a:lnTo>
                <a:lnTo>
                  <a:pt x="189" y="159"/>
                </a:lnTo>
                <a:lnTo>
                  <a:pt x="178" y="169"/>
                </a:lnTo>
                <a:lnTo>
                  <a:pt x="172" y="172"/>
                </a:lnTo>
                <a:lnTo>
                  <a:pt x="172" y="172"/>
                </a:lnTo>
                <a:lnTo>
                  <a:pt x="172" y="172"/>
                </a:lnTo>
                <a:lnTo>
                  <a:pt x="172" y="174"/>
                </a:lnTo>
                <a:lnTo>
                  <a:pt x="172" y="176"/>
                </a:lnTo>
                <a:lnTo>
                  <a:pt x="168" y="180"/>
                </a:lnTo>
                <a:lnTo>
                  <a:pt x="168" y="180"/>
                </a:lnTo>
                <a:lnTo>
                  <a:pt x="163" y="186"/>
                </a:lnTo>
                <a:lnTo>
                  <a:pt x="159" y="188"/>
                </a:lnTo>
                <a:lnTo>
                  <a:pt x="155" y="191"/>
                </a:lnTo>
                <a:lnTo>
                  <a:pt x="148" y="199"/>
                </a:lnTo>
                <a:lnTo>
                  <a:pt x="148" y="199"/>
                </a:lnTo>
                <a:lnTo>
                  <a:pt x="148" y="201"/>
                </a:lnTo>
                <a:lnTo>
                  <a:pt x="146" y="203"/>
                </a:lnTo>
                <a:lnTo>
                  <a:pt x="142" y="205"/>
                </a:lnTo>
                <a:lnTo>
                  <a:pt x="140" y="205"/>
                </a:lnTo>
                <a:lnTo>
                  <a:pt x="136" y="207"/>
                </a:lnTo>
                <a:lnTo>
                  <a:pt x="136" y="207"/>
                </a:lnTo>
                <a:lnTo>
                  <a:pt x="127" y="205"/>
                </a:lnTo>
                <a:lnTo>
                  <a:pt x="125" y="205"/>
                </a:lnTo>
                <a:lnTo>
                  <a:pt x="125" y="205"/>
                </a:lnTo>
                <a:lnTo>
                  <a:pt x="125" y="208"/>
                </a:lnTo>
                <a:lnTo>
                  <a:pt x="123" y="210"/>
                </a:lnTo>
                <a:lnTo>
                  <a:pt x="121" y="210"/>
                </a:lnTo>
                <a:lnTo>
                  <a:pt x="121" y="210"/>
                </a:lnTo>
                <a:lnTo>
                  <a:pt x="114" y="212"/>
                </a:lnTo>
                <a:lnTo>
                  <a:pt x="108" y="214"/>
                </a:lnTo>
                <a:lnTo>
                  <a:pt x="104" y="214"/>
                </a:lnTo>
                <a:lnTo>
                  <a:pt x="104" y="214"/>
                </a:lnTo>
                <a:lnTo>
                  <a:pt x="97" y="214"/>
                </a:lnTo>
                <a:lnTo>
                  <a:pt x="93" y="214"/>
                </a:lnTo>
                <a:lnTo>
                  <a:pt x="93" y="214"/>
                </a:lnTo>
                <a:lnTo>
                  <a:pt x="83" y="214"/>
                </a:lnTo>
                <a:lnTo>
                  <a:pt x="83" y="214"/>
                </a:lnTo>
                <a:lnTo>
                  <a:pt x="83" y="214"/>
                </a:lnTo>
                <a:lnTo>
                  <a:pt x="83" y="216"/>
                </a:lnTo>
                <a:lnTo>
                  <a:pt x="81" y="216"/>
                </a:lnTo>
                <a:lnTo>
                  <a:pt x="80" y="216"/>
                </a:lnTo>
                <a:lnTo>
                  <a:pt x="80" y="216"/>
                </a:lnTo>
                <a:lnTo>
                  <a:pt x="76" y="216"/>
                </a:lnTo>
                <a:lnTo>
                  <a:pt x="76" y="218"/>
                </a:lnTo>
                <a:lnTo>
                  <a:pt x="74" y="218"/>
                </a:lnTo>
                <a:lnTo>
                  <a:pt x="72" y="220"/>
                </a:lnTo>
                <a:lnTo>
                  <a:pt x="72" y="220"/>
                </a:lnTo>
                <a:lnTo>
                  <a:pt x="64" y="218"/>
                </a:lnTo>
                <a:lnTo>
                  <a:pt x="63" y="218"/>
                </a:lnTo>
                <a:lnTo>
                  <a:pt x="61" y="220"/>
                </a:lnTo>
                <a:lnTo>
                  <a:pt x="61" y="220"/>
                </a:lnTo>
                <a:lnTo>
                  <a:pt x="59" y="220"/>
                </a:lnTo>
                <a:lnTo>
                  <a:pt x="57" y="220"/>
                </a:lnTo>
                <a:lnTo>
                  <a:pt x="55" y="220"/>
                </a:lnTo>
                <a:lnTo>
                  <a:pt x="55" y="222"/>
                </a:lnTo>
                <a:lnTo>
                  <a:pt x="55" y="222"/>
                </a:lnTo>
                <a:lnTo>
                  <a:pt x="53" y="224"/>
                </a:lnTo>
                <a:lnTo>
                  <a:pt x="49" y="224"/>
                </a:lnTo>
                <a:lnTo>
                  <a:pt x="49" y="225"/>
                </a:lnTo>
                <a:lnTo>
                  <a:pt x="38" y="222"/>
                </a:lnTo>
                <a:lnTo>
                  <a:pt x="32" y="218"/>
                </a:lnTo>
                <a:lnTo>
                  <a:pt x="30" y="218"/>
                </a:lnTo>
                <a:lnTo>
                  <a:pt x="30" y="218"/>
                </a:lnTo>
                <a:lnTo>
                  <a:pt x="28" y="218"/>
                </a:lnTo>
                <a:lnTo>
                  <a:pt x="28" y="218"/>
                </a:lnTo>
                <a:lnTo>
                  <a:pt x="27" y="216"/>
                </a:lnTo>
                <a:lnTo>
                  <a:pt x="25" y="212"/>
                </a:lnTo>
                <a:lnTo>
                  <a:pt x="25" y="212"/>
                </a:lnTo>
                <a:lnTo>
                  <a:pt x="25" y="201"/>
                </a:lnTo>
                <a:lnTo>
                  <a:pt x="25" y="201"/>
                </a:lnTo>
                <a:lnTo>
                  <a:pt x="25" y="193"/>
                </a:lnTo>
                <a:lnTo>
                  <a:pt x="25" y="193"/>
                </a:lnTo>
                <a:lnTo>
                  <a:pt x="25" y="188"/>
                </a:lnTo>
                <a:lnTo>
                  <a:pt x="25" y="188"/>
                </a:lnTo>
                <a:lnTo>
                  <a:pt x="27" y="186"/>
                </a:lnTo>
                <a:lnTo>
                  <a:pt x="28" y="184"/>
                </a:lnTo>
                <a:lnTo>
                  <a:pt x="28" y="180"/>
                </a:lnTo>
                <a:lnTo>
                  <a:pt x="28" y="180"/>
                </a:lnTo>
                <a:lnTo>
                  <a:pt x="28" y="174"/>
                </a:lnTo>
                <a:lnTo>
                  <a:pt x="28" y="169"/>
                </a:lnTo>
                <a:lnTo>
                  <a:pt x="28" y="167"/>
                </a:lnTo>
                <a:lnTo>
                  <a:pt x="28" y="165"/>
                </a:lnTo>
                <a:lnTo>
                  <a:pt x="28" y="165"/>
                </a:lnTo>
                <a:lnTo>
                  <a:pt x="28" y="165"/>
                </a:lnTo>
                <a:lnTo>
                  <a:pt x="27" y="165"/>
                </a:lnTo>
                <a:lnTo>
                  <a:pt x="25" y="163"/>
                </a:lnTo>
                <a:lnTo>
                  <a:pt x="23" y="161"/>
                </a:lnTo>
                <a:lnTo>
                  <a:pt x="23" y="157"/>
                </a:lnTo>
                <a:lnTo>
                  <a:pt x="23" y="157"/>
                </a:lnTo>
                <a:lnTo>
                  <a:pt x="19" y="154"/>
                </a:lnTo>
                <a:lnTo>
                  <a:pt x="15" y="152"/>
                </a:lnTo>
                <a:lnTo>
                  <a:pt x="13" y="150"/>
                </a:lnTo>
                <a:lnTo>
                  <a:pt x="11" y="148"/>
                </a:lnTo>
                <a:lnTo>
                  <a:pt x="11" y="148"/>
                </a:lnTo>
                <a:lnTo>
                  <a:pt x="11" y="135"/>
                </a:lnTo>
                <a:lnTo>
                  <a:pt x="6" y="129"/>
                </a:lnTo>
                <a:lnTo>
                  <a:pt x="0" y="118"/>
                </a:lnTo>
                <a:lnTo>
                  <a:pt x="0" y="118"/>
                </a:lnTo>
                <a:lnTo>
                  <a:pt x="0" y="11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51" name="Freeform 250">
            <a:extLst>
              <a:ext uri="{FF2B5EF4-FFF2-40B4-BE49-F238E27FC236}">
                <a16:creationId xmlns:a16="http://schemas.microsoft.com/office/drawing/2014/main" id="{4180F109-51C0-644D-ADD3-38C09F0DB22A}"/>
              </a:ext>
            </a:extLst>
          </p:cNvPr>
          <p:cNvSpPr>
            <a:spLocks/>
          </p:cNvSpPr>
          <p:nvPr userDrawn="1"/>
        </p:nvSpPr>
        <p:spPr bwMode="auto">
          <a:xfrm>
            <a:off x="2794669" y="4449115"/>
            <a:ext cx="192167" cy="346116"/>
          </a:xfrm>
          <a:custGeom>
            <a:avLst/>
            <a:gdLst>
              <a:gd name="T0" fmla="*/ 2 w 103"/>
              <a:gd name="T1" fmla="*/ 182 h 218"/>
              <a:gd name="T2" fmla="*/ 0 w 103"/>
              <a:gd name="T3" fmla="*/ 163 h 218"/>
              <a:gd name="T4" fmla="*/ 2 w 103"/>
              <a:gd name="T5" fmla="*/ 156 h 218"/>
              <a:gd name="T6" fmla="*/ 12 w 103"/>
              <a:gd name="T7" fmla="*/ 142 h 218"/>
              <a:gd name="T8" fmla="*/ 17 w 103"/>
              <a:gd name="T9" fmla="*/ 133 h 218"/>
              <a:gd name="T10" fmla="*/ 19 w 103"/>
              <a:gd name="T11" fmla="*/ 129 h 218"/>
              <a:gd name="T12" fmla="*/ 17 w 103"/>
              <a:gd name="T13" fmla="*/ 114 h 218"/>
              <a:gd name="T14" fmla="*/ 12 w 103"/>
              <a:gd name="T15" fmla="*/ 105 h 218"/>
              <a:gd name="T16" fmla="*/ 12 w 103"/>
              <a:gd name="T17" fmla="*/ 101 h 218"/>
              <a:gd name="T18" fmla="*/ 10 w 103"/>
              <a:gd name="T19" fmla="*/ 95 h 218"/>
              <a:gd name="T20" fmla="*/ 14 w 103"/>
              <a:gd name="T21" fmla="*/ 84 h 218"/>
              <a:gd name="T22" fmla="*/ 14 w 103"/>
              <a:gd name="T23" fmla="*/ 72 h 218"/>
              <a:gd name="T24" fmla="*/ 14 w 103"/>
              <a:gd name="T25" fmla="*/ 67 h 218"/>
              <a:gd name="T26" fmla="*/ 14 w 103"/>
              <a:gd name="T27" fmla="*/ 67 h 218"/>
              <a:gd name="T28" fmla="*/ 23 w 103"/>
              <a:gd name="T29" fmla="*/ 63 h 218"/>
              <a:gd name="T30" fmla="*/ 35 w 103"/>
              <a:gd name="T31" fmla="*/ 55 h 218"/>
              <a:gd name="T32" fmla="*/ 38 w 103"/>
              <a:gd name="T33" fmla="*/ 53 h 218"/>
              <a:gd name="T34" fmla="*/ 46 w 103"/>
              <a:gd name="T35" fmla="*/ 55 h 218"/>
              <a:gd name="T36" fmla="*/ 50 w 103"/>
              <a:gd name="T37" fmla="*/ 52 h 218"/>
              <a:gd name="T38" fmla="*/ 55 w 103"/>
              <a:gd name="T39" fmla="*/ 50 h 218"/>
              <a:gd name="T40" fmla="*/ 57 w 103"/>
              <a:gd name="T41" fmla="*/ 46 h 218"/>
              <a:gd name="T42" fmla="*/ 65 w 103"/>
              <a:gd name="T43" fmla="*/ 44 h 218"/>
              <a:gd name="T44" fmla="*/ 65 w 103"/>
              <a:gd name="T45" fmla="*/ 42 h 218"/>
              <a:gd name="T46" fmla="*/ 65 w 103"/>
              <a:gd name="T47" fmla="*/ 38 h 218"/>
              <a:gd name="T48" fmla="*/ 65 w 103"/>
              <a:gd name="T49" fmla="*/ 29 h 218"/>
              <a:gd name="T50" fmla="*/ 69 w 103"/>
              <a:gd name="T51" fmla="*/ 23 h 218"/>
              <a:gd name="T52" fmla="*/ 70 w 103"/>
              <a:gd name="T53" fmla="*/ 21 h 218"/>
              <a:gd name="T54" fmla="*/ 80 w 103"/>
              <a:gd name="T55" fmla="*/ 10 h 218"/>
              <a:gd name="T56" fmla="*/ 82 w 103"/>
              <a:gd name="T57" fmla="*/ 6 h 218"/>
              <a:gd name="T58" fmla="*/ 86 w 103"/>
              <a:gd name="T59" fmla="*/ 0 h 218"/>
              <a:gd name="T60" fmla="*/ 91 w 103"/>
              <a:gd name="T61" fmla="*/ 6 h 218"/>
              <a:gd name="T62" fmla="*/ 97 w 103"/>
              <a:gd name="T63" fmla="*/ 14 h 218"/>
              <a:gd name="T64" fmla="*/ 99 w 103"/>
              <a:gd name="T65" fmla="*/ 18 h 218"/>
              <a:gd name="T66" fmla="*/ 99 w 103"/>
              <a:gd name="T67" fmla="*/ 27 h 218"/>
              <a:gd name="T68" fmla="*/ 99 w 103"/>
              <a:gd name="T69" fmla="*/ 40 h 218"/>
              <a:gd name="T70" fmla="*/ 99 w 103"/>
              <a:gd name="T71" fmla="*/ 53 h 218"/>
              <a:gd name="T72" fmla="*/ 95 w 103"/>
              <a:gd name="T73" fmla="*/ 59 h 218"/>
              <a:gd name="T74" fmla="*/ 93 w 103"/>
              <a:gd name="T75" fmla="*/ 52 h 218"/>
              <a:gd name="T76" fmla="*/ 91 w 103"/>
              <a:gd name="T77" fmla="*/ 53 h 218"/>
              <a:gd name="T78" fmla="*/ 95 w 103"/>
              <a:gd name="T79" fmla="*/ 63 h 218"/>
              <a:gd name="T80" fmla="*/ 95 w 103"/>
              <a:gd name="T81" fmla="*/ 70 h 218"/>
              <a:gd name="T82" fmla="*/ 93 w 103"/>
              <a:gd name="T83" fmla="*/ 74 h 218"/>
              <a:gd name="T84" fmla="*/ 91 w 103"/>
              <a:gd name="T85" fmla="*/ 82 h 218"/>
              <a:gd name="T86" fmla="*/ 86 w 103"/>
              <a:gd name="T87" fmla="*/ 91 h 218"/>
              <a:gd name="T88" fmla="*/ 86 w 103"/>
              <a:gd name="T89" fmla="*/ 101 h 218"/>
              <a:gd name="T90" fmla="*/ 86 w 103"/>
              <a:gd name="T91" fmla="*/ 112 h 218"/>
              <a:gd name="T92" fmla="*/ 76 w 103"/>
              <a:gd name="T93" fmla="*/ 125 h 218"/>
              <a:gd name="T94" fmla="*/ 76 w 103"/>
              <a:gd name="T95" fmla="*/ 133 h 218"/>
              <a:gd name="T96" fmla="*/ 72 w 103"/>
              <a:gd name="T97" fmla="*/ 139 h 218"/>
              <a:gd name="T98" fmla="*/ 70 w 103"/>
              <a:gd name="T99" fmla="*/ 142 h 218"/>
              <a:gd name="T100" fmla="*/ 72 w 103"/>
              <a:gd name="T101" fmla="*/ 146 h 218"/>
              <a:gd name="T102" fmla="*/ 69 w 103"/>
              <a:gd name="T103" fmla="*/ 150 h 218"/>
              <a:gd name="T104" fmla="*/ 70 w 103"/>
              <a:gd name="T105" fmla="*/ 167 h 218"/>
              <a:gd name="T106" fmla="*/ 57 w 103"/>
              <a:gd name="T107" fmla="*/ 197 h 218"/>
              <a:gd name="T108" fmla="*/ 50 w 103"/>
              <a:gd name="T109" fmla="*/ 212 h 218"/>
              <a:gd name="T110" fmla="*/ 40 w 103"/>
              <a:gd name="T111" fmla="*/ 216 h 218"/>
              <a:gd name="T112" fmla="*/ 31 w 103"/>
              <a:gd name="T113" fmla="*/ 218 h 218"/>
              <a:gd name="T114" fmla="*/ 19 w 103"/>
              <a:gd name="T115" fmla="*/ 218 h 218"/>
              <a:gd name="T116" fmla="*/ 16 w 103"/>
              <a:gd name="T117" fmla="*/ 218 h 218"/>
              <a:gd name="T118" fmla="*/ 8 w 103"/>
              <a:gd name="T119" fmla="*/ 210 h 218"/>
              <a:gd name="T120" fmla="*/ 8 w 103"/>
              <a:gd name="T121" fmla="*/ 205 h 218"/>
              <a:gd name="T122" fmla="*/ 4 w 103"/>
              <a:gd name="T123" fmla="*/ 201 h 218"/>
              <a:gd name="T124" fmla="*/ 2 w 103"/>
              <a:gd name="T125" fmla="*/ 18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3" h="218">
                <a:moveTo>
                  <a:pt x="2" y="188"/>
                </a:moveTo>
                <a:lnTo>
                  <a:pt x="2" y="188"/>
                </a:lnTo>
                <a:lnTo>
                  <a:pt x="2" y="182"/>
                </a:lnTo>
                <a:lnTo>
                  <a:pt x="0" y="174"/>
                </a:lnTo>
                <a:lnTo>
                  <a:pt x="0" y="174"/>
                </a:lnTo>
                <a:lnTo>
                  <a:pt x="0" y="163"/>
                </a:lnTo>
                <a:lnTo>
                  <a:pt x="0" y="163"/>
                </a:lnTo>
                <a:lnTo>
                  <a:pt x="0" y="159"/>
                </a:lnTo>
                <a:lnTo>
                  <a:pt x="2" y="156"/>
                </a:lnTo>
                <a:lnTo>
                  <a:pt x="8" y="148"/>
                </a:lnTo>
                <a:lnTo>
                  <a:pt x="8" y="148"/>
                </a:lnTo>
                <a:lnTo>
                  <a:pt x="12" y="142"/>
                </a:lnTo>
                <a:lnTo>
                  <a:pt x="16" y="139"/>
                </a:lnTo>
                <a:lnTo>
                  <a:pt x="16" y="139"/>
                </a:lnTo>
                <a:lnTo>
                  <a:pt x="17" y="133"/>
                </a:lnTo>
                <a:lnTo>
                  <a:pt x="19" y="131"/>
                </a:lnTo>
                <a:lnTo>
                  <a:pt x="19" y="129"/>
                </a:lnTo>
                <a:lnTo>
                  <a:pt x="19" y="129"/>
                </a:lnTo>
                <a:lnTo>
                  <a:pt x="17" y="120"/>
                </a:lnTo>
                <a:lnTo>
                  <a:pt x="17" y="114"/>
                </a:lnTo>
                <a:lnTo>
                  <a:pt x="17" y="114"/>
                </a:lnTo>
                <a:lnTo>
                  <a:pt x="14" y="112"/>
                </a:lnTo>
                <a:lnTo>
                  <a:pt x="14" y="108"/>
                </a:lnTo>
                <a:lnTo>
                  <a:pt x="12" y="105"/>
                </a:lnTo>
                <a:lnTo>
                  <a:pt x="12" y="105"/>
                </a:lnTo>
                <a:lnTo>
                  <a:pt x="12" y="103"/>
                </a:lnTo>
                <a:lnTo>
                  <a:pt x="12" y="101"/>
                </a:lnTo>
                <a:lnTo>
                  <a:pt x="12" y="99"/>
                </a:lnTo>
                <a:lnTo>
                  <a:pt x="10" y="95"/>
                </a:lnTo>
                <a:lnTo>
                  <a:pt x="10" y="95"/>
                </a:lnTo>
                <a:lnTo>
                  <a:pt x="12" y="89"/>
                </a:lnTo>
                <a:lnTo>
                  <a:pt x="12" y="87"/>
                </a:lnTo>
                <a:lnTo>
                  <a:pt x="14" y="84"/>
                </a:lnTo>
                <a:lnTo>
                  <a:pt x="14" y="82"/>
                </a:lnTo>
                <a:lnTo>
                  <a:pt x="14" y="82"/>
                </a:lnTo>
                <a:lnTo>
                  <a:pt x="14" y="72"/>
                </a:lnTo>
                <a:lnTo>
                  <a:pt x="14" y="70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9" y="63"/>
                </a:lnTo>
                <a:lnTo>
                  <a:pt x="19" y="63"/>
                </a:lnTo>
                <a:lnTo>
                  <a:pt x="23" y="63"/>
                </a:lnTo>
                <a:lnTo>
                  <a:pt x="27" y="61"/>
                </a:lnTo>
                <a:lnTo>
                  <a:pt x="31" y="57"/>
                </a:lnTo>
                <a:lnTo>
                  <a:pt x="35" y="55"/>
                </a:lnTo>
                <a:lnTo>
                  <a:pt x="35" y="53"/>
                </a:lnTo>
                <a:lnTo>
                  <a:pt x="38" y="53"/>
                </a:lnTo>
                <a:lnTo>
                  <a:pt x="38" y="53"/>
                </a:lnTo>
                <a:lnTo>
                  <a:pt x="42" y="53"/>
                </a:lnTo>
                <a:lnTo>
                  <a:pt x="44" y="55"/>
                </a:lnTo>
                <a:lnTo>
                  <a:pt x="46" y="55"/>
                </a:lnTo>
                <a:lnTo>
                  <a:pt x="48" y="53"/>
                </a:lnTo>
                <a:lnTo>
                  <a:pt x="48" y="53"/>
                </a:lnTo>
                <a:lnTo>
                  <a:pt x="50" y="52"/>
                </a:lnTo>
                <a:lnTo>
                  <a:pt x="53" y="52"/>
                </a:lnTo>
                <a:lnTo>
                  <a:pt x="55" y="50"/>
                </a:lnTo>
                <a:lnTo>
                  <a:pt x="55" y="50"/>
                </a:lnTo>
                <a:lnTo>
                  <a:pt x="55" y="50"/>
                </a:lnTo>
                <a:lnTo>
                  <a:pt x="55" y="48"/>
                </a:lnTo>
                <a:lnTo>
                  <a:pt x="57" y="46"/>
                </a:lnTo>
                <a:lnTo>
                  <a:pt x="61" y="46"/>
                </a:lnTo>
                <a:lnTo>
                  <a:pt x="63" y="46"/>
                </a:lnTo>
                <a:lnTo>
                  <a:pt x="65" y="44"/>
                </a:lnTo>
                <a:lnTo>
                  <a:pt x="65" y="44"/>
                </a:lnTo>
                <a:lnTo>
                  <a:pt x="65" y="44"/>
                </a:lnTo>
                <a:lnTo>
                  <a:pt x="65" y="42"/>
                </a:lnTo>
                <a:lnTo>
                  <a:pt x="65" y="44"/>
                </a:lnTo>
                <a:lnTo>
                  <a:pt x="65" y="42"/>
                </a:lnTo>
                <a:lnTo>
                  <a:pt x="65" y="38"/>
                </a:lnTo>
                <a:lnTo>
                  <a:pt x="65" y="38"/>
                </a:lnTo>
                <a:lnTo>
                  <a:pt x="65" y="29"/>
                </a:lnTo>
                <a:lnTo>
                  <a:pt x="65" y="29"/>
                </a:lnTo>
                <a:lnTo>
                  <a:pt x="65" y="29"/>
                </a:lnTo>
                <a:lnTo>
                  <a:pt x="67" y="25"/>
                </a:lnTo>
                <a:lnTo>
                  <a:pt x="69" y="23"/>
                </a:lnTo>
                <a:lnTo>
                  <a:pt x="69" y="23"/>
                </a:lnTo>
                <a:lnTo>
                  <a:pt x="70" y="21"/>
                </a:lnTo>
                <a:lnTo>
                  <a:pt x="70" y="21"/>
                </a:lnTo>
                <a:lnTo>
                  <a:pt x="76" y="16"/>
                </a:lnTo>
                <a:lnTo>
                  <a:pt x="76" y="16"/>
                </a:lnTo>
                <a:lnTo>
                  <a:pt x="80" y="10"/>
                </a:lnTo>
                <a:lnTo>
                  <a:pt x="80" y="8"/>
                </a:lnTo>
                <a:lnTo>
                  <a:pt x="80" y="8"/>
                </a:lnTo>
                <a:lnTo>
                  <a:pt x="82" y="6"/>
                </a:lnTo>
                <a:lnTo>
                  <a:pt x="82" y="6"/>
                </a:lnTo>
                <a:lnTo>
                  <a:pt x="86" y="0"/>
                </a:lnTo>
                <a:lnTo>
                  <a:pt x="86" y="0"/>
                </a:lnTo>
                <a:lnTo>
                  <a:pt x="86" y="0"/>
                </a:lnTo>
                <a:lnTo>
                  <a:pt x="87" y="0"/>
                </a:lnTo>
                <a:lnTo>
                  <a:pt x="91" y="6"/>
                </a:lnTo>
                <a:lnTo>
                  <a:pt x="91" y="6"/>
                </a:lnTo>
                <a:lnTo>
                  <a:pt x="97" y="12"/>
                </a:lnTo>
                <a:lnTo>
                  <a:pt x="97" y="14"/>
                </a:lnTo>
                <a:lnTo>
                  <a:pt x="99" y="16"/>
                </a:lnTo>
                <a:lnTo>
                  <a:pt x="99" y="16"/>
                </a:lnTo>
                <a:lnTo>
                  <a:pt x="99" y="18"/>
                </a:lnTo>
                <a:lnTo>
                  <a:pt x="99" y="19"/>
                </a:lnTo>
                <a:lnTo>
                  <a:pt x="99" y="21"/>
                </a:lnTo>
                <a:lnTo>
                  <a:pt x="99" y="27"/>
                </a:lnTo>
                <a:lnTo>
                  <a:pt x="99" y="27"/>
                </a:lnTo>
                <a:lnTo>
                  <a:pt x="99" y="40"/>
                </a:lnTo>
                <a:lnTo>
                  <a:pt x="99" y="40"/>
                </a:lnTo>
                <a:lnTo>
                  <a:pt x="99" y="52"/>
                </a:lnTo>
                <a:lnTo>
                  <a:pt x="99" y="52"/>
                </a:lnTo>
                <a:lnTo>
                  <a:pt x="99" y="53"/>
                </a:lnTo>
                <a:lnTo>
                  <a:pt x="101" y="57"/>
                </a:lnTo>
                <a:lnTo>
                  <a:pt x="103" y="59"/>
                </a:lnTo>
                <a:lnTo>
                  <a:pt x="95" y="59"/>
                </a:lnTo>
                <a:lnTo>
                  <a:pt x="95" y="53"/>
                </a:lnTo>
                <a:lnTo>
                  <a:pt x="95" y="53"/>
                </a:lnTo>
                <a:lnTo>
                  <a:pt x="93" y="52"/>
                </a:lnTo>
                <a:lnTo>
                  <a:pt x="91" y="52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9"/>
                </a:lnTo>
                <a:lnTo>
                  <a:pt x="95" y="63"/>
                </a:lnTo>
                <a:lnTo>
                  <a:pt x="97" y="67"/>
                </a:lnTo>
                <a:lnTo>
                  <a:pt x="97" y="67"/>
                </a:lnTo>
                <a:lnTo>
                  <a:pt x="95" y="70"/>
                </a:lnTo>
                <a:lnTo>
                  <a:pt x="95" y="70"/>
                </a:lnTo>
                <a:lnTo>
                  <a:pt x="93" y="70"/>
                </a:lnTo>
                <a:lnTo>
                  <a:pt x="93" y="74"/>
                </a:lnTo>
                <a:lnTo>
                  <a:pt x="91" y="80"/>
                </a:lnTo>
                <a:lnTo>
                  <a:pt x="91" y="80"/>
                </a:lnTo>
                <a:lnTo>
                  <a:pt x="91" y="82"/>
                </a:lnTo>
                <a:lnTo>
                  <a:pt x="91" y="84"/>
                </a:lnTo>
                <a:lnTo>
                  <a:pt x="87" y="87"/>
                </a:lnTo>
                <a:lnTo>
                  <a:pt x="86" y="91"/>
                </a:lnTo>
                <a:lnTo>
                  <a:pt x="86" y="93"/>
                </a:lnTo>
                <a:lnTo>
                  <a:pt x="86" y="93"/>
                </a:lnTo>
                <a:lnTo>
                  <a:pt x="86" y="101"/>
                </a:lnTo>
                <a:lnTo>
                  <a:pt x="86" y="101"/>
                </a:lnTo>
                <a:lnTo>
                  <a:pt x="86" y="112"/>
                </a:lnTo>
                <a:lnTo>
                  <a:pt x="86" y="112"/>
                </a:lnTo>
                <a:lnTo>
                  <a:pt x="84" y="116"/>
                </a:lnTo>
                <a:lnTo>
                  <a:pt x="82" y="120"/>
                </a:lnTo>
                <a:lnTo>
                  <a:pt x="76" y="125"/>
                </a:lnTo>
                <a:lnTo>
                  <a:pt x="76" y="125"/>
                </a:lnTo>
                <a:lnTo>
                  <a:pt x="76" y="129"/>
                </a:lnTo>
                <a:lnTo>
                  <a:pt x="76" y="133"/>
                </a:lnTo>
                <a:lnTo>
                  <a:pt x="76" y="137"/>
                </a:lnTo>
                <a:lnTo>
                  <a:pt x="76" y="137"/>
                </a:lnTo>
                <a:lnTo>
                  <a:pt x="72" y="139"/>
                </a:lnTo>
                <a:lnTo>
                  <a:pt x="70" y="139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2" y="144"/>
                </a:lnTo>
                <a:lnTo>
                  <a:pt x="72" y="146"/>
                </a:lnTo>
                <a:lnTo>
                  <a:pt x="70" y="148"/>
                </a:lnTo>
                <a:lnTo>
                  <a:pt x="70" y="148"/>
                </a:lnTo>
                <a:lnTo>
                  <a:pt x="69" y="150"/>
                </a:lnTo>
                <a:lnTo>
                  <a:pt x="69" y="156"/>
                </a:lnTo>
                <a:lnTo>
                  <a:pt x="70" y="159"/>
                </a:lnTo>
                <a:lnTo>
                  <a:pt x="70" y="167"/>
                </a:lnTo>
                <a:lnTo>
                  <a:pt x="65" y="180"/>
                </a:lnTo>
                <a:lnTo>
                  <a:pt x="61" y="192"/>
                </a:lnTo>
                <a:lnTo>
                  <a:pt x="57" y="197"/>
                </a:lnTo>
                <a:lnTo>
                  <a:pt x="53" y="207"/>
                </a:lnTo>
                <a:lnTo>
                  <a:pt x="50" y="212"/>
                </a:lnTo>
                <a:lnTo>
                  <a:pt x="50" y="212"/>
                </a:lnTo>
                <a:lnTo>
                  <a:pt x="46" y="214"/>
                </a:lnTo>
                <a:lnTo>
                  <a:pt x="44" y="214"/>
                </a:lnTo>
                <a:lnTo>
                  <a:pt x="40" y="216"/>
                </a:lnTo>
                <a:lnTo>
                  <a:pt x="40" y="216"/>
                </a:lnTo>
                <a:lnTo>
                  <a:pt x="36" y="216"/>
                </a:lnTo>
                <a:lnTo>
                  <a:pt x="31" y="218"/>
                </a:lnTo>
                <a:lnTo>
                  <a:pt x="31" y="218"/>
                </a:lnTo>
                <a:lnTo>
                  <a:pt x="23" y="218"/>
                </a:lnTo>
                <a:lnTo>
                  <a:pt x="19" y="218"/>
                </a:lnTo>
                <a:lnTo>
                  <a:pt x="19" y="218"/>
                </a:lnTo>
                <a:lnTo>
                  <a:pt x="17" y="218"/>
                </a:lnTo>
                <a:lnTo>
                  <a:pt x="16" y="218"/>
                </a:lnTo>
                <a:lnTo>
                  <a:pt x="14" y="216"/>
                </a:lnTo>
                <a:lnTo>
                  <a:pt x="14" y="216"/>
                </a:lnTo>
                <a:lnTo>
                  <a:pt x="8" y="210"/>
                </a:lnTo>
                <a:lnTo>
                  <a:pt x="8" y="210"/>
                </a:lnTo>
                <a:lnTo>
                  <a:pt x="8" y="209"/>
                </a:lnTo>
                <a:lnTo>
                  <a:pt x="8" y="205"/>
                </a:lnTo>
                <a:lnTo>
                  <a:pt x="6" y="205"/>
                </a:lnTo>
                <a:lnTo>
                  <a:pt x="6" y="205"/>
                </a:lnTo>
                <a:lnTo>
                  <a:pt x="4" y="201"/>
                </a:lnTo>
                <a:lnTo>
                  <a:pt x="6" y="192"/>
                </a:lnTo>
                <a:lnTo>
                  <a:pt x="2" y="188"/>
                </a:lnTo>
                <a:lnTo>
                  <a:pt x="2" y="188"/>
                </a:lnTo>
                <a:lnTo>
                  <a:pt x="2" y="18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52" name="Freeform 251">
            <a:extLst>
              <a:ext uri="{FF2B5EF4-FFF2-40B4-BE49-F238E27FC236}">
                <a16:creationId xmlns:a16="http://schemas.microsoft.com/office/drawing/2014/main" id="{40FDD462-F97F-684C-9FB7-C8E301136AE3}"/>
              </a:ext>
            </a:extLst>
          </p:cNvPr>
          <p:cNvSpPr>
            <a:spLocks/>
          </p:cNvSpPr>
          <p:nvPr userDrawn="1"/>
        </p:nvSpPr>
        <p:spPr bwMode="auto">
          <a:xfrm>
            <a:off x="2794669" y="4449115"/>
            <a:ext cx="192167" cy="346116"/>
          </a:xfrm>
          <a:custGeom>
            <a:avLst/>
            <a:gdLst>
              <a:gd name="T0" fmla="*/ 2 w 103"/>
              <a:gd name="T1" fmla="*/ 182 h 218"/>
              <a:gd name="T2" fmla="*/ 0 w 103"/>
              <a:gd name="T3" fmla="*/ 163 h 218"/>
              <a:gd name="T4" fmla="*/ 2 w 103"/>
              <a:gd name="T5" fmla="*/ 156 h 218"/>
              <a:gd name="T6" fmla="*/ 12 w 103"/>
              <a:gd name="T7" fmla="*/ 142 h 218"/>
              <a:gd name="T8" fmla="*/ 17 w 103"/>
              <a:gd name="T9" fmla="*/ 133 h 218"/>
              <a:gd name="T10" fmla="*/ 19 w 103"/>
              <a:gd name="T11" fmla="*/ 129 h 218"/>
              <a:gd name="T12" fmla="*/ 17 w 103"/>
              <a:gd name="T13" fmla="*/ 114 h 218"/>
              <a:gd name="T14" fmla="*/ 12 w 103"/>
              <a:gd name="T15" fmla="*/ 105 h 218"/>
              <a:gd name="T16" fmla="*/ 12 w 103"/>
              <a:gd name="T17" fmla="*/ 101 h 218"/>
              <a:gd name="T18" fmla="*/ 10 w 103"/>
              <a:gd name="T19" fmla="*/ 95 h 218"/>
              <a:gd name="T20" fmla="*/ 14 w 103"/>
              <a:gd name="T21" fmla="*/ 84 h 218"/>
              <a:gd name="T22" fmla="*/ 14 w 103"/>
              <a:gd name="T23" fmla="*/ 72 h 218"/>
              <a:gd name="T24" fmla="*/ 14 w 103"/>
              <a:gd name="T25" fmla="*/ 67 h 218"/>
              <a:gd name="T26" fmla="*/ 14 w 103"/>
              <a:gd name="T27" fmla="*/ 67 h 218"/>
              <a:gd name="T28" fmla="*/ 23 w 103"/>
              <a:gd name="T29" fmla="*/ 63 h 218"/>
              <a:gd name="T30" fmla="*/ 35 w 103"/>
              <a:gd name="T31" fmla="*/ 55 h 218"/>
              <a:gd name="T32" fmla="*/ 38 w 103"/>
              <a:gd name="T33" fmla="*/ 53 h 218"/>
              <a:gd name="T34" fmla="*/ 46 w 103"/>
              <a:gd name="T35" fmla="*/ 55 h 218"/>
              <a:gd name="T36" fmla="*/ 50 w 103"/>
              <a:gd name="T37" fmla="*/ 52 h 218"/>
              <a:gd name="T38" fmla="*/ 55 w 103"/>
              <a:gd name="T39" fmla="*/ 50 h 218"/>
              <a:gd name="T40" fmla="*/ 57 w 103"/>
              <a:gd name="T41" fmla="*/ 46 h 218"/>
              <a:gd name="T42" fmla="*/ 65 w 103"/>
              <a:gd name="T43" fmla="*/ 44 h 218"/>
              <a:gd name="T44" fmla="*/ 65 w 103"/>
              <a:gd name="T45" fmla="*/ 42 h 218"/>
              <a:gd name="T46" fmla="*/ 65 w 103"/>
              <a:gd name="T47" fmla="*/ 38 h 218"/>
              <a:gd name="T48" fmla="*/ 65 w 103"/>
              <a:gd name="T49" fmla="*/ 29 h 218"/>
              <a:gd name="T50" fmla="*/ 69 w 103"/>
              <a:gd name="T51" fmla="*/ 23 h 218"/>
              <a:gd name="T52" fmla="*/ 70 w 103"/>
              <a:gd name="T53" fmla="*/ 21 h 218"/>
              <a:gd name="T54" fmla="*/ 80 w 103"/>
              <a:gd name="T55" fmla="*/ 10 h 218"/>
              <a:gd name="T56" fmla="*/ 82 w 103"/>
              <a:gd name="T57" fmla="*/ 6 h 218"/>
              <a:gd name="T58" fmla="*/ 86 w 103"/>
              <a:gd name="T59" fmla="*/ 0 h 218"/>
              <a:gd name="T60" fmla="*/ 91 w 103"/>
              <a:gd name="T61" fmla="*/ 6 h 218"/>
              <a:gd name="T62" fmla="*/ 97 w 103"/>
              <a:gd name="T63" fmla="*/ 14 h 218"/>
              <a:gd name="T64" fmla="*/ 99 w 103"/>
              <a:gd name="T65" fmla="*/ 18 h 218"/>
              <a:gd name="T66" fmla="*/ 99 w 103"/>
              <a:gd name="T67" fmla="*/ 27 h 218"/>
              <a:gd name="T68" fmla="*/ 99 w 103"/>
              <a:gd name="T69" fmla="*/ 40 h 218"/>
              <a:gd name="T70" fmla="*/ 99 w 103"/>
              <a:gd name="T71" fmla="*/ 53 h 218"/>
              <a:gd name="T72" fmla="*/ 95 w 103"/>
              <a:gd name="T73" fmla="*/ 59 h 218"/>
              <a:gd name="T74" fmla="*/ 93 w 103"/>
              <a:gd name="T75" fmla="*/ 52 h 218"/>
              <a:gd name="T76" fmla="*/ 91 w 103"/>
              <a:gd name="T77" fmla="*/ 53 h 218"/>
              <a:gd name="T78" fmla="*/ 95 w 103"/>
              <a:gd name="T79" fmla="*/ 63 h 218"/>
              <a:gd name="T80" fmla="*/ 95 w 103"/>
              <a:gd name="T81" fmla="*/ 70 h 218"/>
              <a:gd name="T82" fmla="*/ 93 w 103"/>
              <a:gd name="T83" fmla="*/ 74 h 218"/>
              <a:gd name="T84" fmla="*/ 91 w 103"/>
              <a:gd name="T85" fmla="*/ 82 h 218"/>
              <a:gd name="T86" fmla="*/ 86 w 103"/>
              <a:gd name="T87" fmla="*/ 91 h 218"/>
              <a:gd name="T88" fmla="*/ 86 w 103"/>
              <a:gd name="T89" fmla="*/ 101 h 218"/>
              <a:gd name="T90" fmla="*/ 86 w 103"/>
              <a:gd name="T91" fmla="*/ 112 h 218"/>
              <a:gd name="T92" fmla="*/ 76 w 103"/>
              <a:gd name="T93" fmla="*/ 125 h 218"/>
              <a:gd name="T94" fmla="*/ 76 w 103"/>
              <a:gd name="T95" fmla="*/ 133 h 218"/>
              <a:gd name="T96" fmla="*/ 72 w 103"/>
              <a:gd name="T97" fmla="*/ 139 h 218"/>
              <a:gd name="T98" fmla="*/ 70 w 103"/>
              <a:gd name="T99" fmla="*/ 142 h 218"/>
              <a:gd name="T100" fmla="*/ 72 w 103"/>
              <a:gd name="T101" fmla="*/ 146 h 218"/>
              <a:gd name="T102" fmla="*/ 69 w 103"/>
              <a:gd name="T103" fmla="*/ 150 h 218"/>
              <a:gd name="T104" fmla="*/ 70 w 103"/>
              <a:gd name="T105" fmla="*/ 167 h 218"/>
              <a:gd name="T106" fmla="*/ 57 w 103"/>
              <a:gd name="T107" fmla="*/ 197 h 218"/>
              <a:gd name="T108" fmla="*/ 50 w 103"/>
              <a:gd name="T109" fmla="*/ 212 h 218"/>
              <a:gd name="T110" fmla="*/ 40 w 103"/>
              <a:gd name="T111" fmla="*/ 216 h 218"/>
              <a:gd name="T112" fmla="*/ 31 w 103"/>
              <a:gd name="T113" fmla="*/ 218 h 218"/>
              <a:gd name="T114" fmla="*/ 19 w 103"/>
              <a:gd name="T115" fmla="*/ 218 h 218"/>
              <a:gd name="T116" fmla="*/ 16 w 103"/>
              <a:gd name="T117" fmla="*/ 218 h 218"/>
              <a:gd name="T118" fmla="*/ 8 w 103"/>
              <a:gd name="T119" fmla="*/ 210 h 218"/>
              <a:gd name="T120" fmla="*/ 8 w 103"/>
              <a:gd name="T121" fmla="*/ 205 h 218"/>
              <a:gd name="T122" fmla="*/ 4 w 103"/>
              <a:gd name="T123" fmla="*/ 201 h 218"/>
              <a:gd name="T124" fmla="*/ 2 w 103"/>
              <a:gd name="T125" fmla="*/ 18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3" h="218">
                <a:moveTo>
                  <a:pt x="2" y="188"/>
                </a:moveTo>
                <a:lnTo>
                  <a:pt x="2" y="188"/>
                </a:lnTo>
                <a:lnTo>
                  <a:pt x="2" y="182"/>
                </a:lnTo>
                <a:lnTo>
                  <a:pt x="0" y="174"/>
                </a:lnTo>
                <a:lnTo>
                  <a:pt x="0" y="174"/>
                </a:lnTo>
                <a:lnTo>
                  <a:pt x="0" y="163"/>
                </a:lnTo>
                <a:lnTo>
                  <a:pt x="0" y="163"/>
                </a:lnTo>
                <a:lnTo>
                  <a:pt x="0" y="159"/>
                </a:lnTo>
                <a:lnTo>
                  <a:pt x="2" y="156"/>
                </a:lnTo>
                <a:lnTo>
                  <a:pt x="8" y="148"/>
                </a:lnTo>
                <a:lnTo>
                  <a:pt x="8" y="148"/>
                </a:lnTo>
                <a:lnTo>
                  <a:pt x="12" y="142"/>
                </a:lnTo>
                <a:lnTo>
                  <a:pt x="16" y="139"/>
                </a:lnTo>
                <a:lnTo>
                  <a:pt x="16" y="139"/>
                </a:lnTo>
                <a:lnTo>
                  <a:pt x="17" y="133"/>
                </a:lnTo>
                <a:lnTo>
                  <a:pt x="19" y="131"/>
                </a:lnTo>
                <a:lnTo>
                  <a:pt x="19" y="129"/>
                </a:lnTo>
                <a:lnTo>
                  <a:pt x="19" y="129"/>
                </a:lnTo>
                <a:lnTo>
                  <a:pt x="17" y="120"/>
                </a:lnTo>
                <a:lnTo>
                  <a:pt x="17" y="114"/>
                </a:lnTo>
                <a:lnTo>
                  <a:pt x="17" y="114"/>
                </a:lnTo>
                <a:lnTo>
                  <a:pt x="14" y="112"/>
                </a:lnTo>
                <a:lnTo>
                  <a:pt x="14" y="108"/>
                </a:lnTo>
                <a:lnTo>
                  <a:pt x="12" y="105"/>
                </a:lnTo>
                <a:lnTo>
                  <a:pt x="12" y="105"/>
                </a:lnTo>
                <a:lnTo>
                  <a:pt x="12" y="103"/>
                </a:lnTo>
                <a:lnTo>
                  <a:pt x="12" y="101"/>
                </a:lnTo>
                <a:lnTo>
                  <a:pt x="12" y="99"/>
                </a:lnTo>
                <a:lnTo>
                  <a:pt x="10" y="95"/>
                </a:lnTo>
                <a:lnTo>
                  <a:pt x="10" y="95"/>
                </a:lnTo>
                <a:lnTo>
                  <a:pt x="12" y="89"/>
                </a:lnTo>
                <a:lnTo>
                  <a:pt x="12" y="87"/>
                </a:lnTo>
                <a:lnTo>
                  <a:pt x="14" y="84"/>
                </a:lnTo>
                <a:lnTo>
                  <a:pt x="14" y="82"/>
                </a:lnTo>
                <a:lnTo>
                  <a:pt x="14" y="82"/>
                </a:lnTo>
                <a:lnTo>
                  <a:pt x="14" y="72"/>
                </a:lnTo>
                <a:lnTo>
                  <a:pt x="14" y="70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9" y="63"/>
                </a:lnTo>
                <a:lnTo>
                  <a:pt x="19" y="63"/>
                </a:lnTo>
                <a:lnTo>
                  <a:pt x="23" y="63"/>
                </a:lnTo>
                <a:lnTo>
                  <a:pt x="27" y="61"/>
                </a:lnTo>
                <a:lnTo>
                  <a:pt x="31" y="57"/>
                </a:lnTo>
                <a:lnTo>
                  <a:pt x="35" y="55"/>
                </a:lnTo>
                <a:lnTo>
                  <a:pt x="35" y="53"/>
                </a:lnTo>
                <a:lnTo>
                  <a:pt x="38" y="53"/>
                </a:lnTo>
                <a:lnTo>
                  <a:pt x="38" y="53"/>
                </a:lnTo>
                <a:lnTo>
                  <a:pt x="42" y="53"/>
                </a:lnTo>
                <a:lnTo>
                  <a:pt x="44" y="55"/>
                </a:lnTo>
                <a:lnTo>
                  <a:pt x="46" y="55"/>
                </a:lnTo>
                <a:lnTo>
                  <a:pt x="48" y="53"/>
                </a:lnTo>
                <a:lnTo>
                  <a:pt x="48" y="53"/>
                </a:lnTo>
                <a:lnTo>
                  <a:pt x="50" y="52"/>
                </a:lnTo>
                <a:lnTo>
                  <a:pt x="53" y="52"/>
                </a:lnTo>
                <a:lnTo>
                  <a:pt x="55" y="50"/>
                </a:lnTo>
                <a:lnTo>
                  <a:pt x="55" y="50"/>
                </a:lnTo>
                <a:lnTo>
                  <a:pt x="55" y="50"/>
                </a:lnTo>
                <a:lnTo>
                  <a:pt x="55" y="48"/>
                </a:lnTo>
                <a:lnTo>
                  <a:pt x="57" y="46"/>
                </a:lnTo>
                <a:lnTo>
                  <a:pt x="61" y="46"/>
                </a:lnTo>
                <a:lnTo>
                  <a:pt x="63" y="46"/>
                </a:lnTo>
                <a:lnTo>
                  <a:pt x="65" y="44"/>
                </a:lnTo>
                <a:lnTo>
                  <a:pt x="65" y="44"/>
                </a:lnTo>
                <a:lnTo>
                  <a:pt x="65" y="44"/>
                </a:lnTo>
                <a:lnTo>
                  <a:pt x="65" y="42"/>
                </a:lnTo>
                <a:lnTo>
                  <a:pt x="65" y="44"/>
                </a:lnTo>
                <a:lnTo>
                  <a:pt x="65" y="42"/>
                </a:lnTo>
                <a:lnTo>
                  <a:pt x="65" y="38"/>
                </a:lnTo>
                <a:lnTo>
                  <a:pt x="65" y="38"/>
                </a:lnTo>
                <a:lnTo>
                  <a:pt x="65" y="29"/>
                </a:lnTo>
                <a:lnTo>
                  <a:pt x="65" y="29"/>
                </a:lnTo>
                <a:lnTo>
                  <a:pt x="65" y="29"/>
                </a:lnTo>
                <a:lnTo>
                  <a:pt x="67" y="25"/>
                </a:lnTo>
                <a:lnTo>
                  <a:pt x="69" y="23"/>
                </a:lnTo>
                <a:lnTo>
                  <a:pt x="69" y="23"/>
                </a:lnTo>
                <a:lnTo>
                  <a:pt x="70" y="21"/>
                </a:lnTo>
                <a:lnTo>
                  <a:pt x="70" y="21"/>
                </a:lnTo>
                <a:lnTo>
                  <a:pt x="76" y="16"/>
                </a:lnTo>
                <a:lnTo>
                  <a:pt x="76" y="16"/>
                </a:lnTo>
                <a:lnTo>
                  <a:pt x="80" y="10"/>
                </a:lnTo>
                <a:lnTo>
                  <a:pt x="80" y="8"/>
                </a:lnTo>
                <a:lnTo>
                  <a:pt x="80" y="8"/>
                </a:lnTo>
                <a:lnTo>
                  <a:pt x="82" y="6"/>
                </a:lnTo>
                <a:lnTo>
                  <a:pt x="82" y="6"/>
                </a:lnTo>
                <a:lnTo>
                  <a:pt x="86" y="0"/>
                </a:lnTo>
                <a:lnTo>
                  <a:pt x="86" y="0"/>
                </a:lnTo>
                <a:lnTo>
                  <a:pt x="86" y="0"/>
                </a:lnTo>
                <a:lnTo>
                  <a:pt x="87" y="0"/>
                </a:lnTo>
                <a:lnTo>
                  <a:pt x="91" y="6"/>
                </a:lnTo>
                <a:lnTo>
                  <a:pt x="91" y="6"/>
                </a:lnTo>
                <a:lnTo>
                  <a:pt x="97" y="12"/>
                </a:lnTo>
                <a:lnTo>
                  <a:pt x="97" y="14"/>
                </a:lnTo>
                <a:lnTo>
                  <a:pt x="99" y="16"/>
                </a:lnTo>
                <a:lnTo>
                  <a:pt x="99" y="16"/>
                </a:lnTo>
                <a:lnTo>
                  <a:pt x="99" y="18"/>
                </a:lnTo>
                <a:lnTo>
                  <a:pt x="99" y="19"/>
                </a:lnTo>
                <a:lnTo>
                  <a:pt x="99" y="21"/>
                </a:lnTo>
                <a:lnTo>
                  <a:pt x="99" y="27"/>
                </a:lnTo>
                <a:lnTo>
                  <a:pt x="99" y="27"/>
                </a:lnTo>
                <a:lnTo>
                  <a:pt x="99" y="40"/>
                </a:lnTo>
                <a:lnTo>
                  <a:pt x="99" y="40"/>
                </a:lnTo>
                <a:lnTo>
                  <a:pt x="99" y="52"/>
                </a:lnTo>
                <a:lnTo>
                  <a:pt x="99" y="52"/>
                </a:lnTo>
                <a:lnTo>
                  <a:pt x="99" y="53"/>
                </a:lnTo>
                <a:lnTo>
                  <a:pt x="101" y="57"/>
                </a:lnTo>
                <a:lnTo>
                  <a:pt x="103" y="59"/>
                </a:lnTo>
                <a:lnTo>
                  <a:pt x="95" y="59"/>
                </a:lnTo>
                <a:lnTo>
                  <a:pt x="95" y="53"/>
                </a:lnTo>
                <a:lnTo>
                  <a:pt x="95" y="53"/>
                </a:lnTo>
                <a:lnTo>
                  <a:pt x="93" y="52"/>
                </a:lnTo>
                <a:lnTo>
                  <a:pt x="91" y="52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9"/>
                </a:lnTo>
                <a:lnTo>
                  <a:pt x="95" y="63"/>
                </a:lnTo>
                <a:lnTo>
                  <a:pt x="97" y="67"/>
                </a:lnTo>
                <a:lnTo>
                  <a:pt x="97" y="67"/>
                </a:lnTo>
                <a:lnTo>
                  <a:pt x="95" y="70"/>
                </a:lnTo>
                <a:lnTo>
                  <a:pt x="95" y="70"/>
                </a:lnTo>
                <a:lnTo>
                  <a:pt x="93" y="70"/>
                </a:lnTo>
                <a:lnTo>
                  <a:pt x="93" y="74"/>
                </a:lnTo>
                <a:lnTo>
                  <a:pt x="91" y="80"/>
                </a:lnTo>
                <a:lnTo>
                  <a:pt x="91" y="80"/>
                </a:lnTo>
                <a:lnTo>
                  <a:pt x="91" y="82"/>
                </a:lnTo>
                <a:lnTo>
                  <a:pt x="91" y="84"/>
                </a:lnTo>
                <a:lnTo>
                  <a:pt x="87" y="87"/>
                </a:lnTo>
                <a:lnTo>
                  <a:pt x="86" y="91"/>
                </a:lnTo>
                <a:lnTo>
                  <a:pt x="86" y="93"/>
                </a:lnTo>
                <a:lnTo>
                  <a:pt x="86" y="93"/>
                </a:lnTo>
                <a:lnTo>
                  <a:pt x="86" y="101"/>
                </a:lnTo>
                <a:lnTo>
                  <a:pt x="86" y="101"/>
                </a:lnTo>
                <a:lnTo>
                  <a:pt x="86" y="112"/>
                </a:lnTo>
                <a:lnTo>
                  <a:pt x="86" y="112"/>
                </a:lnTo>
                <a:lnTo>
                  <a:pt x="84" y="116"/>
                </a:lnTo>
                <a:lnTo>
                  <a:pt x="82" y="120"/>
                </a:lnTo>
                <a:lnTo>
                  <a:pt x="76" y="125"/>
                </a:lnTo>
                <a:lnTo>
                  <a:pt x="76" y="125"/>
                </a:lnTo>
                <a:lnTo>
                  <a:pt x="76" y="129"/>
                </a:lnTo>
                <a:lnTo>
                  <a:pt x="76" y="133"/>
                </a:lnTo>
                <a:lnTo>
                  <a:pt x="76" y="137"/>
                </a:lnTo>
                <a:lnTo>
                  <a:pt x="76" y="137"/>
                </a:lnTo>
                <a:lnTo>
                  <a:pt x="72" y="139"/>
                </a:lnTo>
                <a:lnTo>
                  <a:pt x="70" y="139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2" y="144"/>
                </a:lnTo>
                <a:lnTo>
                  <a:pt x="72" y="146"/>
                </a:lnTo>
                <a:lnTo>
                  <a:pt x="70" y="148"/>
                </a:lnTo>
                <a:lnTo>
                  <a:pt x="70" y="148"/>
                </a:lnTo>
                <a:lnTo>
                  <a:pt x="69" y="150"/>
                </a:lnTo>
                <a:lnTo>
                  <a:pt x="69" y="156"/>
                </a:lnTo>
                <a:lnTo>
                  <a:pt x="70" y="159"/>
                </a:lnTo>
                <a:lnTo>
                  <a:pt x="70" y="167"/>
                </a:lnTo>
                <a:lnTo>
                  <a:pt x="65" y="180"/>
                </a:lnTo>
                <a:lnTo>
                  <a:pt x="61" y="192"/>
                </a:lnTo>
                <a:lnTo>
                  <a:pt x="57" y="197"/>
                </a:lnTo>
                <a:lnTo>
                  <a:pt x="53" y="207"/>
                </a:lnTo>
                <a:lnTo>
                  <a:pt x="50" y="212"/>
                </a:lnTo>
                <a:lnTo>
                  <a:pt x="50" y="212"/>
                </a:lnTo>
                <a:lnTo>
                  <a:pt x="46" y="214"/>
                </a:lnTo>
                <a:lnTo>
                  <a:pt x="44" y="214"/>
                </a:lnTo>
                <a:lnTo>
                  <a:pt x="40" y="216"/>
                </a:lnTo>
                <a:lnTo>
                  <a:pt x="40" y="216"/>
                </a:lnTo>
                <a:lnTo>
                  <a:pt x="36" y="216"/>
                </a:lnTo>
                <a:lnTo>
                  <a:pt x="31" y="218"/>
                </a:lnTo>
                <a:lnTo>
                  <a:pt x="31" y="218"/>
                </a:lnTo>
                <a:lnTo>
                  <a:pt x="23" y="218"/>
                </a:lnTo>
                <a:lnTo>
                  <a:pt x="19" y="218"/>
                </a:lnTo>
                <a:lnTo>
                  <a:pt x="19" y="218"/>
                </a:lnTo>
                <a:lnTo>
                  <a:pt x="17" y="218"/>
                </a:lnTo>
                <a:lnTo>
                  <a:pt x="16" y="218"/>
                </a:lnTo>
                <a:lnTo>
                  <a:pt x="14" y="216"/>
                </a:lnTo>
                <a:lnTo>
                  <a:pt x="14" y="216"/>
                </a:lnTo>
                <a:lnTo>
                  <a:pt x="8" y="210"/>
                </a:lnTo>
                <a:lnTo>
                  <a:pt x="8" y="210"/>
                </a:lnTo>
                <a:lnTo>
                  <a:pt x="8" y="209"/>
                </a:lnTo>
                <a:lnTo>
                  <a:pt x="8" y="205"/>
                </a:lnTo>
                <a:lnTo>
                  <a:pt x="6" y="205"/>
                </a:lnTo>
                <a:lnTo>
                  <a:pt x="6" y="205"/>
                </a:lnTo>
                <a:lnTo>
                  <a:pt x="4" y="201"/>
                </a:lnTo>
                <a:lnTo>
                  <a:pt x="6" y="192"/>
                </a:lnTo>
                <a:lnTo>
                  <a:pt x="2" y="188"/>
                </a:lnTo>
                <a:lnTo>
                  <a:pt x="2" y="188"/>
                </a:lnTo>
                <a:lnTo>
                  <a:pt x="2" y="18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53" name="Freeform 252">
            <a:extLst>
              <a:ext uri="{FF2B5EF4-FFF2-40B4-BE49-F238E27FC236}">
                <a16:creationId xmlns:a16="http://schemas.microsoft.com/office/drawing/2014/main" id="{CFBC84F0-79DE-C84A-B571-4668F0D33266}"/>
              </a:ext>
            </a:extLst>
          </p:cNvPr>
          <p:cNvSpPr>
            <a:spLocks/>
          </p:cNvSpPr>
          <p:nvPr userDrawn="1"/>
        </p:nvSpPr>
        <p:spPr bwMode="auto">
          <a:xfrm>
            <a:off x="2460705" y="4807934"/>
            <a:ext cx="39179" cy="38105"/>
          </a:xfrm>
          <a:custGeom>
            <a:avLst/>
            <a:gdLst>
              <a:gd name="T0" fmla="*/ 17 w 21"/>
              <a:gd name="T1" fmla="*/ 1 h 24"/>
              <a:gd name="T2" fmla="*/ 7 w 21"/>
              <a:gd name="T3" fmla="*/ 0 h 24"/>
              <a:gd name="T4" fmla="*/ 2 w 21"/>
              <a:gd name="T5" fmla="*/ 5 h 24"/>
              <a:gd name="T6" fmla="*/ 0 w 21"/>
              <a:gd name="T7" fmla="*/ 15 h 24"/>
              <a:gd name="T8" fmla="*/ 7 w 21"/>
              <a:gd name="T9" fmla="*/ 24 h 24"/>
              <a:gd name="T10" fmla="*/ 17 w 21"/>
              <a:gd name="T11" fmla="*/ 24 h 24"/>
              <a:gd name="T12" fmla="*/ 21 w 21"/>
              <a:gd name="T13" fmla="*/ 17 h 24"/>
              <a:gd name="T14" fmla="*/ 17 w 21"/>
              <a:gd name="T15" fmla="*/ 1 h 24"/>
              <a:gd name="T16" fmla="*/ 17 w 21"/>
              <a:gd name="T17" fmla="*/ 1 h 24"/>
              <a:gd name="T18" fmla="*/ 17 w 21"/>
              <a:gd name="T19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4">
                <a:moveTo>
                  <a:pt x="17" y="1"/>
                </a:moveTo>
                <a:lnTo>
                  <a:pt x="7" y="0"/>
                </a:lnTo>
                <a:lnTo>
                  <a:pt x="2" y="5"/>
                </a:lnTo>
                <a:lnTo>
                  <a:pt x="0" y="15"/>
                </a:lnTo>
                <a:lnTo>
                  <a:pt x="7" y="24"/>
                </a:lnTo>
                <a:lnTo>
                  <a:pt x="17" y="24"/>
                </a:lnTo>
                <a:lnTo>
                  <a:pt x="21" y="17"/>
                </a:lnTo>
                <a:lnTo>
                  <a:pt x="17" y="1"/>
                </a:lnTo>
                <a:lnTo>
                  <a:pt x="17" y="1"/>
                </a:lnTo>
                <a:lnTo>
                  <a:pt x="17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54" name="Freeform 253">
            <a:extLst>
              <a:ext uri="{FF2B5EF4-FFF2-40B4-BE49-F238E27FC236}">
                <a16:creationId xmlns:a16="http://schemas.microsoft.com/office/drawing/2014/main" id="{2EC435AF-27A0-754E-AB20-0C7D3E91A21F}"/>
              </a:ext>
            </a:extLst>
          </p:cNvPr>
          <p:cNvSpPr>
            <a:spLocks/>
          </p:cNvSpPr>
          <p:nvPr userDrawn="1"/>
        </p:nvSpPr>
        <p:spPr bwMode="auto">
          <a:xfrm>
            <a:off x="2460705" y="4807934"/>
            <a:ext cx="39179" cy="38105"/>
          </a:xfrm>
          <a:custGeom>
            <a:avLst/>
            <a:gdLst>
              <a:gd name="T0" fmla="*/ 17 w 21"/>
              <a:gd name="T1" fmla="*/ 1 h 24"/>
              <a:gd name="T2" fmla="*/ 7 w 21"/>
              <a:gd name="T3" fmla="*/ 0 h 24"/>
              <a:gd name="T4" fmla="*/ 2 w 21"/>
              <a:gd name="T5" fmla="*/ 5 h 24"/>
              <a:gd name="T6" fmla="*/ 0 w 21"/>
              <a:gd name="T7" fmla="*/ 15 h 24"/>
              <a:gd name="T8" fmla="*/ 7 w 21"/>
              <a:gd name="T9" fmla="*/ 24 h 24"/>
              <a:gd name="T10" fmla="*/ 17 w 21"/>
              <a:gd name="T11" fmla="*/ 24 h 24"/>
              <a:gd name="T12" fmla="*/ 21 w 21"/>
              <a:gd name="T13" fmla="*/ 17 h 24"/>
              <a:gd name="T14" fmla="*/ 17 w 21"/>
              <a:gd name="T15" fmla="*/ 1 h 24"/>
              <a:gd name="T16" fmla="*/ 17 w 21"/>
              <a:gd name="T17" fmla="*/ 1 h 24"/>
              <a:gd name="T18" fmla="*/ 17 w 21"/>
              <a:gd name="T19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4">
                <a:moveTo>
                  <a:pt x="17" y="1"/>
                </a:moveTo>
                <a:lnTo>
                  <a:pt x="7" y="0"/>
                </a:lnTo>
                <a:lnTo>
                  <a:pt x="2" y="5"/>
                </a:lnTo>
                <a:lnTo>
                  <a:pt x="0" y="15"/>
                </a:lnTo>
                <a:lnTo>
                  <a:pt x="7" y="24"/>
                </a:lnTo>
                <a:lnTo>
                  <a:pt x="17" y="24"/>
                </a:lnTo>
                <a:lnTo>
                  <a:pt x="21" y="17"/>
                </a:lnTo>
                <a:lnTo>
                  <a:pt x="17" y="1"/>
                </a:lnTo>
                <a:lnTo>
                  <a:pt x="17" y="1"/>
                </a:lnTo>
                <a:lnTo>
                  <a:pt x="17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55" name="Freeform 254">
            <a:extLst>
              <a:ext uri="{FF2B5EF4-FFF2-40B4-BE49-F238E27FC236}">
                <a16:creationId xmlns:a16="http://schemas.microsoft.com/office/drawing/2014/main" id="{982912E6-E83E-0F44-A1B0-65B3E044C4FE}"/>
              </a:ext>
            </a:extLst>
          </p:cNvPr>
          <p:cNvSpPr>
            <a:spLocks/>
          </p:cNvSpPr>
          <p:nvPr userDrawn="1"/>
        </p:nvSpPr>
        <p:spPr bwMode="auto">
          <a:xfrm>
            <a:off x="2361824" y="4879382"/>
            <a:ext cx="67165" cy="57156"/>
          </a:xfrm>
          <a:custGeom>
            <a:avLst/>
            <a:gdLst>
              <a:gd name="T0" fmla="*/ 21 w 36"/>
              <a:gd name="T1" fmla="*/ 0 h 36"/>
              <a:gd name="T2" fmla="*/ 21 w 36"/>
              <a:gd name="T3" fmla="*/ 0 h 36"/>
              <a:gd name="T4" fmla="*/ 30 w 36"/>
              <a:gd name="T5" fmla="*/ 6 h 36"/>
              <a:gd name="T6" fmla="*/ 32 w 36"/>
              <a:gd name="T7" fmla="*/ 9 h 36"/>
              <a:gd name="T8" fmla="*/ 36 w 36"/>
              <a:gd name="T9" fmla="*/ 17 h 36"/>
              <a:gd name="T10" fmla="*/ 28 w 36"/>
              <a:gd name="T11" fmla="*/ 28 h 36"/>
              <a:gd name="T12" fmla="*/ 19 w 36"/>
              <a:gd name="T13" fmla="*/ 28 h 36"/>
              <a:gd name="T14" fmla="*/ 13 w 36"/>
              <a:gd name="T15" fmla="*/ 36 h 36"/>
              <a:gd name="T16" fmla="*/ 13 w 36"/>
              <a:gd name="T17" fmla="*/ 36 h 36"/>
              <a:gd name="T18" fmla="*/ 9 w 36"/>
              <a:gd name="T19" fmla="*/ 34 h 36"/>
              <a:gd name="T20" fmla="*/ 6 w 36"/>
              <a:gd name="T21" fmla="*/ 30 h 36"/>
              <a:gd name="T22" fmla="*/ 2 w 36"/>
              <a:gd name="T23" fmla="*/ 26 h 36"/>
              <a:gd name="T24" fmla="*/ 0 w 36"/>
              <a:gd name="T25" fmla="*/ 25 h 36"/>
              <a:gd name="T26" fmla="*/ 2 w 36"/>
              <a:gd name="T27" fmla="*/ 23 h 36"/>
              <a:gd name="T28" fmla="*/ 2 w 36"/>
              <a:gd name="T29" fmla="*/ 23 h 36"/>
              <a:gd name="T30" fmla="*/ 21 w 36"/>
              <a:gd name="T31" fmla="*/ 0 h 36"/>
              <a:gd name="T32" fmla="*/ 21 w 36"/>
              <a:gd name="T33" fmla="*/ 0 h 36"/>
              <a:gd name="T34" fmla="*/ 21 w 36"/>
              <a:gd name="T35" fmla="*/ 0 h 36"/>
              <a:gd name="T36" fmla="*/ 21 w 36"/>
              <a:gd name="T3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36">
                <a:moveTo>
                  <a:pt x="21" y="0"/>
                </a:moveTo>
                <a:lnTo>
                  <a:pt x="21" y="0"/>
                </a:lnTo>
                <a:lnTo>
                  <a:pt x="30" y="6"/>
                </a:lnTo>
                <a:lnTo>
                  <a:pt x="32" y="9"/>
                </a:lnTo>
                <a:lnTo>
                  <a:pt x="36" y="17"/>
                </a:lnTo>
                <a:lnTo>
                  <a:pt x="28" y="28"/>
                </a:lnTo>
                <a:lnTo>
                  <a:pt x="19" y="28"/>
                </a:lnTo>
                <a:lnTo>
                  <a:pt x="13" y="36"/>
                </a:lnTo>
                <a:lnTo>
                  <a:pt x="13" y="36"/>
                </a:lnTo>
                <a:lnTo>
                  <a:pt x="9" y="34"/>
                </a:lnTo>
                <a:lnTo>
                  <a:pt x="6" y="30"/>
                </a:lnTo>
                <a:lnTo>
                  <a:pt x="2" y="26"/>
                </a:lnTo>
                <a:lnTo>
                  <a:pt x="0" y="25"/>
                </a:lnTo>
                <a:lnTo>
                  <a:pt x="2" y="23"/>
                </a:lnTo>
                <a:lnTo>
                  <a:pt x="2" y="23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56" name="Freeform 255">
            <a:extLst>
              <a:ext uri="{FF2B5EF4-FFF2-40B4-BE49-F238E27FC236}">
                <a16:creationId xmlns:a16="http://schemas.microsoft.com/office/drawing/2014/main" id="{FABA52A0-92D4-E94D-8C9C-841F394521A2}"/>
              </a:ext>
            </a:extLst>
          </p:cNvPr>
          <p:cNvSpPr>
            <a:spLocks/>
          </p:cNvSpPr>
          <p:nvPr userDrawn="1"/>
        </p:nvSpPr>
        <p:spPr bwMode="auto">
          <a:xfrm>
            <a:off x="2361824" y="4879382"/>
            <a:ext cx="67165" cy="57156"/>
          </a:xfrm>
          <a:custGeom>
            <a:avLst/>
            <a:gdLst>
              <a:gd name="T0" fmla="*/ 21 w 36"/>
              <a:gd name="T1" fmla="*/ 0 h 36"/>
              <a:gd name="T2" fmla="*/ 21 w 36"/>
              <a:gd name="T3" fmla="*/ 0 h 36"/>
              <a:gd name="T4" fmla="*/ 30 w 36"/>
              <a:gd name="T5" fmla="*/ 6 h 36"/>
              <a:gd name="T6" fmla="*/ 32 w 36"/>
              <a:gd name="T7" fmla="*/ 9 h 36"/>
              <a:gd name="T8" fmla="*/ 36 w 36"/>
              <a:gd name="T9" fmla="*/ 17 h 36"/>
              <a:gd name="T10" fmla="*/ 28 w 36"/>
              <a:gd name="T11" fmla="*/ 28 h 36"/>
              <a:gd name="T12" fmla="*/ 19 w 36"/>
              <a:gd name="T13" fmla="*/ 28 h 36"/>
              <a:gd name="T14" fmla="*/ 13 w 36"/>
              <a:gd name="T15" fmla="*/ 36 h 36"/>
              <a:gd name="T16" fmla="*/ 13 w 36"/>
              <a:gd name="T17" fmla="*/ 36 h 36"/>
              <a:gd name="T18" fmla="*/ 9 w 36"/>
              <a:gd name="T19" fmla="*/ 34 h 36"/>
              <a:gd name="T20" fmla="*/ 6 w 36"/>
              <a:gd name="T21" fmla="*/ 30 h 36"/>
              <a:gd name="T22" fmla="*/ 2 w 36"/>
              <a:gd name="T23" fmla="*/ 26 h 36"/>
              <a:gd name="T24" fmla="*/ 0 w 36"/>
              <a:gd name="T25" fmla="*/ 25 h 36"/>
              <a:gd name="T26" fmla="*/ 2 w 36"/>
              <a:gd name="T27" fmla="*/ 23 h 36"/>
              <a:gd name="T28" fmla="*/ 2 w 36"/>
              <a:gd name="T29" fmla="*/ 23 h 36"/>
              <a:gd name="T30" fmla="*/ 21 w 36"/>
              <a:gd name="T31" fmla="*/ 0 h 36"/>
              <a:gd name="T32" fmla="*/ 21 w 36"/>
              <a:gd name="T33" fmla="*/ 0 h 36"/>
              <a:gd name="T34" fmla="*/ 21 w 36"/>
              <a:gd name="T35" fmla="*/ 0 h 36"/>
              <a:gd name="T36" fmla="*/ 21 w 36"/>
              <a:gd name="T3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" h="36">
                <a:moveTo>
                  <a:pt x="21" y="0"/>
                </a:moveTo>
                <a:lnTo>
                  <a:pt x="21" y="0"/>
                </a:lnTo>
                <a:lnTo>
                  <a:pt x="30" y="6"/>
                </a:lnTo>
                <a:lnTo>
                  <a:pt x="32" y="9"/>
                </a:lnTo>
                <a:lnTo>
                  <a:pt x="36" y="17"/>
                </a:lnTo>
                <a:lnTo>
                  <a:pt x="28" y="28"/>
                </a:lnTo>
                <a:lnTo>
                  <a:pt x="19" y="28"/>
                </a:lnTo>
                <a:lnTo>
                  <a:pt x="13" y="36"/>
                </a:lnTo>
                <a:lnTo>
                  <a:pt x="13" y="36"/>
                </a:lnTo>
                <a:lnTo>
                  <a:pt x="9" y="34"/>
                </a:lnTo>
                <a:lnTo>
                  <a:pt x="6" y="30"/>
                </a:lnTo>
                <a:lnTo>
                  <a:pt x="2" y="26"/>
                </a:lnTo>
                <a:lnTo>
                  <a:pt x="0" y="25"/>
                </a:lnTo>
                <a:lnTo>
                  <a:pt x="2" y="23"/>
                </a:lnTo>
                <a:lnTo>
                  <a:pt x="2" y="23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57" name="Freeform 256">
            <a:extLst>
              <a:ext uri="{FF2B5EF4-FFF2-40B4-BE49-F238E27FC236}">
                <a16:creationId xmlns:a16="http://schemas.microsoft.com/office/drawing/2014/main" id="{CD463951-2056-4541-974F-ED6473F01862}"/>
              </a:ext>
            </a:extLst>
          </p:cNvPr>
          <p:cNvSpPr>
            <a:spLocks/>
          </p:cNvSpPr>
          <p:nvPr userDrawn="1"/>
        </p:nvSpPr>
        <p:spPr bwMode="auto">
          <a:xfrm>
            <a:off x="2421525" y="4152218"/>
            <a:ext cx="292915" cy="276257"/>
          </a:xfrm>
          <a:custGeom>
            <a:avLst/>
            <a:gdLst>
              <a:gd name="T0" fmla="*/ 148 w 157"/>
              <a:gd name="T1" fmla="*/ 163 h 174"/>
              <a:gd name="T2" fmla="*/ 127 w 157"/>
              <a:gd name="T3" fmla="*/ 167 h 174"/>
              <a:gd name="T4" fmla="*/ 96 w 157"/>
              <a:gd name="T5" fmla="*/ 172 h 174"/>
              <a:gd name="T6" fmla="*/ 79 w 157"/>
              <a:gd name="T7" fmla="*/ 159 h 174"/>
              <a:gd name="T8" fmla="*/ 61 w 157"/>
              <a:gd name="T9" fmla="*/ 136 h 174"/>
              <a:gd name="T10" fmla="*/ 49 w 157"/>
              <a:gd name="T11" fmla="*/ 140 h 174"/>
              <a:gd name="T12" fmla="*/ 32 w 157"/>
              <a:gd name="T13" fmla="*/ 127 h 174"/>
              <a:gd name="T14" fmla="*/ 19 w 157"/>
              <a:gd name="T15" fmla="*/ 112 h 174"/>
              <a:gd name="T16" fmla="*/ 8 w 157"/>
              <a:gd name="T17" fmla="*/ 91 h 174"/>
              <a:gd name="T18" fmla="*/ 0 w 157"/>
              <a:gd name="T19" fmla="*/ 68 h 174"/>
              <a:gd name="T20" fmla="*/ 11 w 157"/>
              <a:gd name="T21" fmla="*/ 59 h 174"/>
              <a:gd name="T22" fmla="*/ 26 w 157"/>
              <a:gd name="T23" fmla="*/ 34 h 174"/>
              <a:gd name="T24" fmla="*/ 21 w 157"/>
              <a:gd name="T25" fmla="*/ 23 h 174"/>
              <a:gd name="T26" fmla="*/ 26 w 157"/>
              <a:gd name="T27" fmla="*/ 2 h 174"/>
              <a:gd name="T28" fmla="*/ 38 w 157"/>
              <a:gd name="T29" fmla="*/ 0 h 174"/>
              <a:gd name="T30" fmla="*/ 38 w 157"/>
              <a:gd name="T31" fmla="*/ 19 h 174"/>
              <a:gd name="T32" fmla="*/ 42 w 157"/>
              <a:gd name="T33" fmla="*/ 30 h 174"/>
              <a:gd name="T34" fmla="*/ 45 w 157"/>
              <a:gd name="T35" fmla="*/ 29 h 174"/>
              <a:gd name="T36" fmla="*/ 51 w 157"/>
              <a:gd name="T37" fmla="*/ 29 h 174"/>
              <a:gd name="T38" fmla="*/ 57 w 157"/>
              <a:gd name="T39" fmla="*/ 25 h 174"/>
              <a:gd name="T40" fmla="*/ 57 w 157"/>
              <a:gd name="T41" fmla="*/ 15 h 174"/>
              <a:gd name="T42" fmla="*/ 70 w 157"/>
              <a:gd name="T43" fmla="*/ 2 h 174"/>
              <a:gd name="T44" fmla="*/ 121 w 157"/>
              <a:gd name="T45" fmla="*/ 46 h 174"/>
              <a:gd name="T46" fmla="*/ 138 w 157"/>
              <a:gd name="T47" fmla="*/ 72 h 174"/>
              <a:gd name="T48" fmla="*/ 134 w 157"/>
              <a:gd name="T49" fmla="*/ 83 h 174"/>
              <a:gd name="T50" fmla="*/ 144 w 157"/>
              <a:gd name="T51" fmla="*/ 93 h 174"/>
              <a:gd name="T52" fmla="*/ 146 w 157"/>
              <a:gd name="T53" fmla="*/ 100 h 174"/>
              <a:gd name="T54" fmla="*/ 148 w 157"/>
              <a:gd name="T55" fmla="*/ 102 h 174"/>
              <a:gd name="T56" fmla="*/ 144 w 157"/>
              <a:gd name="T57" fmla="*/ 116 h 174"/>
              <a:gd name="T58" fmla="*/ 144 w 157"/>
              <a:gd name="T59" fmla="*/ 123 h 174"/>
              <a:gd name="T60" fmla="*/ 144 w 157"/>
              <a:gd name="T61" fmla="*/ 129 h 174"/>
              <a:gd name="T62" fmla="*/ 148 w 157"/>
              <a:gd name="T63" fmla="*/ 133 h 174"/>
              <a:gd name="T64" fmla="*/ 149 w 157"/>
              <a:gd name="T65" fmla="*/ 136 h 174"/>
              <a:gd name="T66" fmla="*/ 149 w 157"/>
              <a:gd name="T67" fmla="*/ 138 h 174"/>
              <a:gd name="T68" fmla="*/ 153 w 157"/>
              <a:gd name="T69" fmla="*/ 146 h 174"/>
              <a:gd name="T70" fmla="*/ 157 w 157"/>
              <a:gd name="T71" fmla="*/ 15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7" h="174">
                <a:moveTo>
                  <a:pt x="157" y="157"/>
                </a:moveTo>
                <a:lnTo>
                  <a:pt x="148" y="163"/>
                </a:lnTo>
                <a:lnTo>
                  <a:pt x="132" y="174"/>
                </a:lnTo>
                <a:lnTo>
                  <a:pt x="127" y="167"/>
                </a:lnTo>
                <a:lnTo>
                  <a:pt x="121" y="174"/>
                </a:lnTo>
                <a:lnTo>
                  <a:pt x="96" y="172"/>
                </a:lnTo>
                <a:lnTo>
                  <a:pt x="79" y="172"/>
                </a:lnTo>
                <a:lnTo>
                  <a:pt x="79" y="159"/>
                </a:lnTo>
                <a:lnTo>
                  <a:pt x="76" y="146"/>
                </a:lnTo>
                <a:lnTo>
                  <a:pt x="61" y="136"/>
                </a:lnTo>
                <a:lnTo>
                  <a:pt x="53" y="136"/>
                </a:lnTo>
                <a:lnTo>
                  <a:pt x="49" y="140"/>
                </a:lnTo>
                <a:lnTo>
                  <a:pt x="40" y="135"/>
                </a:lnTo>
                <a:lnTo>
                  <a:pt x="32" y="127"/>
                </a:lnTo>
                <a:lnTo>
                  <a:pt x="19" y="121"/>
                </a:lnTo>
                <a:lnTo>
                  <a:pt x="19" y="112"/>
                </a:lnTo>
                <a:lnTo>
                  <a:pt x="9" y="106"/>
                </a:lnTo>
                <a:lnTo>
                  <a:pt x="8" y="91"/>
                </a:lnTo>
                <a:lnTo>
                  <a:pt x="0" y="83"/>
                </a:lnTo>
                <a:lnTo>
                  <a:pt x="0" y="68"/>
                </a:lnTo>
                <a:lnTo>
                  <a:pt x="0" y="55"/>
                </a:lnTo>
                <a:lnTo>
                  <a:pt x="11" y="59"/>
                </a:lnTo>
                <a:lnTo>
                  <a:pt x="25" y="44"/>
                </a:lnTo>
                <a:lnTo>
                  <a:pt x="26" y="34"/>
                </a:lnTo>
                <a:lnTo>
                  <a:pt x="19" y="34"/>
                </a:lnTo>
                <a:lnTo>
                  <a:pt x="21" y="23"/>
                </a:lnTo>
                <a:lnTo>
                  <a:pt x="26" y="23"/>
                </a:lnTo>
                <a:lnTo>
                  <a:pt x="26" y="2"/>
                </a:lnTo>
                <a:lnTo>
                  <a:pt x="38" y="0"/>
                </a:lnTo>
                <a:lnTo>
                  <a:pt x="38" y="0"/>
                </a:lnTo>
                <a:lnTo>
                  <a:pt x="38" y="19"/>
                </a:lnTo>
                <a:lnTo>
                  <a:pt x="38" y="19"/>
                </a:lnTo>
                <a:lnTo>
                  <a:pt x="40" y="27"/>
                </a:lnTo>
                <a:lnTo>
                  <a:pt x="42" y="30"/>
                </a:lnTo>
                <a:lnTo>
                  <a:pt x="42" y="30"/>
                </a:lnTo>
                <a:lnTo>
                  <a:pt x="45" y="29"/>
                </a:lnTo>
                <a:lnTo>
                  <a:pt x="51" y="29"/>
                </a:lnTo>
                <a:lnTo>
                  <a:pt x="51" y="29"/>
                </a:lnTo>
                <a:lnTo>
                  <a:pt x="55" y="27"/>
                </a:lnTo>
                <a:lnTo>
                  <a:pt x="57" y="25"/>
                </a:lnTo>
                <a:lnTo>
                  <a:pt x="61" y="21"/>
                </a:lnTo>
                <a:lnTo>
                  <a:pt x="57" y="15"/>
                </a:lnTo>
                <a:lnTo>
                  <a:pt x="64" y="8"/>
                </a:lnTo>
                <a:lnTo>
                  <a:pt x="70" y="2"/>
                </a:lnTo>
                <a:lnTo>
                  <a:pt x="121" y="32"/>
                </a:lnTo>
                <a:lnTo>
                  <a:pt x="121" y="46"/>
                </a:lnTo>
                <a:lnTo>
                  <a:pt x="142" y="61"/>
                </a:lnTo>
                <a:lnTo>
                  <a:pt x="138" y="72"/>
                </a:lnTo>
                <a:lnTo>
                  <a:pt x="134" y="83"/>
                </a:lnTo>
                <a:lnTo>
                  <a:pt x="134" y="83"/>
                </a:lnTo>
                <a:lnTo>
                  <a:pt x="144" y="93"/>
                </a:lnTo>
                <a:lnTo>
                  <a:pt x="144" y="93"/>
                </a:lnTo>
                <a:lnTo>
                  <a:pt x="146" y="97"/>
                </a:lnTo>
                <a:lnTo>
                  <a:pt x="146" y="100"/>
                </a:lnTo>
                <a:lnTo>
                  <a:pt x="148" y="102"/>
                </a:lnTo>
                <a:lnTo>
                  <a:pt x="148" y="102"/>
                </a:lnTo>
                <a:lnTo>
                  <a:pt x="146" y="108"/>
                </a:lnTo>
                <a:lnTo>
                  <a:pt x="144" y="116"/>
                </a:lnTo>
                <a:lnTo>
                  <a:pt x="144" y="116"/>
                </a:lnTo>
                <a:lnTo>
                  <a:pt x="144" y="123"/>
                </a:lnTo>
                <a:lnTo>
                  <a:pt x="144" y="127"/>
                </a:lnTo>
                <a:lnTo>
                  <a:pt x="144" y="129"/>
                </a:lnTo>
                <a:lnTo>
                  <a:pt x="144" y="129"/>
                </a:lnTo>
                <a:lnTo>
                  <a:pt x="148" y="133"/>
                </a:lnTo>
                <a:lnTo>
                  <a:pt x="149" y="133"/>
                </a:lnTo>
                <a:lnTo>
                  <a:pt x="149" y="136"/>
                </a:lnTo>
                <a:lnTo>
                  <a:pt x="149" y="136"/>
                </a:lnTo>
                <a:lnTo>
                  <a:pt x="149" y="138"/>
                </a:lnTo>
                <a:lnTo>
                  <a:pt x="151" y="142"/>
                </a:lnTo>
                <a:lnTo>
                  <a:pt x="153" y="146"/>
                </a:lnTo>
                <a:lnTo>
                  <a:pt x="157" y="157"/>
                </a:lnTo>
                <a:lnTo>
                  <a:pt x="157" y="157"/>
                </a:lnTo>
                <a:lnTo>
                  <a:pt x="157" y="15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58" name="Freeform 257">
            <a:extLst>
              <a:ext uri="{FF2B5EF4-FFF2-40B4-BE49-F238E27FC236}">
                <a16:creationId xmlns:a16="http://schemas.microsoft.com/office/drawing/2014/main" id="{E79368AD-0DF8-404D-8708-BFA40556708E}"/>
              </a:ext>
            </a:extLst>
          </p:cNvPr>
          <p:cNvSpPr>
            <a:spLocks/>
          </p:cNvSpPr>
          <p:nvPr userDrawn="1"/>
        </p:nvSpPr>
        <p:spPr bwMode="auto">
          <a:xfrm>
            <a:off x="2421525" y="4152218"/>
            <a:ext cx="292915" cy="276257"/>
          </a:xfrm>
          <a:custGeom>
            <a:avLst/>
            <a:gdLst>
              <a:gd name="T0" fmla="*/ 148 w 157"/>
              <a:gd name="T1" fmla="*/ 163 h 174"/>
              <a:gd name="T2" fmla="*/ 127 w 157"/>
              <a:gd name="T3" fmla="*/ 167 h 174"/>
              <a:gd name="T4" fmla="*/ 96 w 157"/>
              <a:gd name="T5" fmla="*/ 172 h 174"/>
              <a:gd name="T6" fmla="*/ 79 w 157"/>
              <a:gd name="T7" fmla="*/ 159 h 174"/>
              <a:gd name="T8" fmla="*/ 61 w 157"/>
              <a:gd name="T9" fmla="*/ 136 h 174"/>
              <a:gd name="T10" fmla="*/ 49 w 157"/>
              <a:gd name="T11" fmla="*/ 140 h 174"/>
              <a:gd name="T12" fmla="*/ 32 w 157"/>
              <a:gd name="T13" fmla="*/ 127 h 174"/>
              <a:gd name="T14" fmla="*/ 19 w 157"/>
              <a:gd name="T15" fmla="*/ 112 h 174"/>
              <a:gd name="T16" fmla="*/ 8 w 157"/>
              <a:gd name="T17" fmla="*/ 91 h 174"/>
              <a:gd name="T18" fmla="*/ 0 w 157"/>
              <a:gd name="T19" fmla="*/ 68 h 174"/>
              <a:gd name="T20" fmla="*/ 11 w 157"/>
              <a:gd name="T21" fmla="*/ 59 h 174"/>
              <a:gd name="T22" fmla="*/ 26 w 157"/>
              <a:gd name="T23" fmla="*/ 34 h 174"/>
              <a:gd name="T24" fmla="*/ 21 w 157"/>
              <a:gd name="T25" fmla="*/ 23 h 174"/>
              <a:gd name="T26" fmla="*/ 26 w 157"/>
              <a:gd name="T27" fmla="*/ 2 h 174"/>
              <a:gd name="T28" fmla="*/ 38 w 157"/>
              <a:gd name="T29" fmla="*/ 0 h 174"/>
              <a:gd name="T30" fmla="*/ 38 w 157"/>
              <a:gd name="T31" fmla="*/ 19 h 174"/>
              <a:gd name="T32" fmla="*/ 42 w 157"/>
              <a:gd name="T33" fmla="*/ 30 h 174"/>
              <a:gd name="T34" fmla="*/ 45 w 157"/>
              <a:gd name="T35" fmla="*/ 29 h 174"/>
              <a:gd name="T36" fmla="*/ 51 w 157"/>
              <a:gd name="T37" fmla="*/ 29 h 174"/>
              <a:gd name="T38" fmla="*/ 57 w 157"/>
              <a:gd name="T39" fmla="*/ 25 h 174"/>
              <a:gd name="T40" fmla="*/ 57 w 157"/>
              <a:gd name="T41" fmla="*/ 15 h 174"/>
              <a:gd name="T42" fmla="*/ 70 w 157"/>
              <a:gd name="T43" fmla="*/ 2 h 174"/>
              <a:gd name="T44" fmla="*/ 121 w 157"/>
              <a:gd name="T45" fmla="*/ 46 h 174"/>
              <a:gd name="T46" fmla="*/ 138 w 157"/>
              <a:gd name="T47" fmla="*/ 72 h 174"/>
              <a:gd name="T48" fmla="*/ 134 w 157"/>
              <a:gd name="T49" fmla="*/ 83 h 174"/>
              <a:gd name="T50" fmla="*/ 144 w 157"/>
              <a:gd name="T51" fmla="*/ 93 h 174"/>
              <a:gd name="T52" fmla="*/ 146 w 157"/>
              <a:gd name="T53" fmla="*/ 100 h 174"/>
              <a:gd name="T54" fmla="*/ 148 w 157"/>
              <a:gd name="T55" fmla="*/ 102 h 174"/>
              <a:gd name="T56" fmla="*/ 144 w 157"/>
              <a:gd name="T57" fmla="*/ 116 h 174"/>
              <a:gd name="T58" fmla="*/ 144 w 157"/>
              <a:gd name="T59" fmla="*/ 123 h 174"/>
              <a:gd name="T60" fmla="*/ 144 w 157"/>
              <a:gd name="T61" fmla="*/ 129 h 174"/>
              <a:gd name="T62" fmla="*/ 148 w 157"/>
              <a:gd name="T63" fmla="*/ 133 h 174"/>
              <a:gd name="T64" fmla="*/ 149 w 157"/>
              <a:gd name="T65" fmla="*/ 136 h 174"/>
              <a:gd name="T66" fmla="*/ 149 w 157"/>
              <a:gd name="T67" fmla="*/ 138 h 174"/>
              <a:gd name="T68" fmla="*/ 153 w 157"/>
              <a:gd name="T69" fmla="*/ 146 h 174"/>
              <a:gd name="T70" fmla="*/ 157 w 157"/>
              <a:gd name="T71" fmla="*/ 15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7" h="174">
                <a:moveTo>
                  <a:pt x="157" y="157"/>
                </a:moveTo>
                <a:lnTo>
                  <a:pt x="148" y="163"/>
                </a:lnTo>
                <a:lnTo>
                  <a:pt x="132" y="174"/>
                </a:lnTo>
                <a:lnTo>
                  <a:pt x="127" y="167"/>
                </a:lnTo>
                <a:lnTo>
                  <a:pt x="121" y="174"/>
                </a:lnTo>
                <a:lnTo>
                  <a:pt x="96" y="172"/>
                </a:lnTo>
                <a:lnTo>
                  <a:pt x="79" y="172"/>
                </a:lnTo>
                <a:lnTo>
                  <a:pt x="79" y="159"/>
                </a:lnTo>
                <a:lnTo>
                  <a:pt x="76" y="146"/>
                </a:lnTo>
                <a:lnTo>
                  <a:pt x="61" y="136"/>
                </a:lnTo>
                <a:lnTo>
                  <a:pt x="53" y="136"/>
                </a:lnTo>
                <a:lnTo>
                  <a:pt x="49" y="140"/>
                </a:lnTo>
                <a:lnTo>
                  <a:pt x="40" y="135"/>
                </a:lnTo>
                <a:lnTo>
                  <a:pt x="32" y="127"/>
                </a:lnTo>
                <a:lnTo>
                  <a:pt x="19" y="121"/>
                </a:lnTo>
                <a:lnTo>
                  <a:pt x="19" y="112"/>
                </a:lnTo>
                <a:lnTo>
                  <a:pt x="9" y="106"/>
                </a:lnTo>
                <a:lnTo>
                  <a:pt x="8" y="91"/>
                </a:lnTo>
                <a:lnTo>
                  <a:pt x="0" y="83"/>
                </a:lnTo>
                <a:lnTo>
                  <a:pt x="0" y="68"/>
                </a:lnTo>
                <a:lnTo>
                  <a:pt x="0" y="55"/>
                </a:lnTo>
                <a:lnTo>
                  <a:pt x="11" y="59"/>
                </a:lnTo>
                <a:lnTo>
                  <a:pt x="25" y="44"/>
                </a:lnTo>
                <a:lnTo>
                  <a:pt x="26" y="34"/>
                </a:lnTo>
                <a:lnTo>
                  <a:pt x="19" y="34"/>
                </a:lnTo>
                <a:lnTo>
                  <a:pt x="21" y="23"/>
                </a:lnTo>
                <a:lnTo>
                  <a:pt x="26" y="23"/>
                </a:lnTo>
                <a:lnTo>
                  <a:pt x="26" y="2"/>
                </a:lnTo>
                <a:lnTo>
                  <a:pt x="38" y="0"/>
                </a:lnTo>
                <a:lnTo>
                  <a:pt x="38" y="0"/>
                </a:lnTo>
                <a:lnTo>
                  <a:pt x="38" y="19"/>
                </a:lnTo>
                <a:lnTo>
                  <a:pt x="38" y="19"/>
                </a:lnTo>
                <a:lnTo>
                  <a:pt x="40" y="27"/>
                </a:lnTo>
                <a:lnTo>
                  <a:pt x="42" y="30"/>
                </a:lnTo>
                <a:lnTo>
                  <a:pt x="42" y="30"/>
                </a:lnTo>
                <a:lnTo>
                  <a:pt x="45" y="29"/>
                </a:lnTo>
                <a:lnTo>
                  <a:pt x="51" y="29"/>
                </a:lnTo>
                <a:lnTo>
                  <a:pt x="51" y="29"/>
                </a:lnTo>
                <a:lnTo>
                  <a:pt x="55" y="27"/>
                </a:lnTo>
                <a:lnTo>
                  <a:pt x="57" y="25"/>
                </a:lnTo>
                <a:lnTo>
                  <a:pt x="61" y="21"/>
                </a:lnTo>
                <a:lnTo>
                  <a:pt x="57" y="15"/>
                </a:lnTo>
                <a:lnTo>
                  <a:pt x="64" y="8"/>
                </a:lnTo>
                <a:lnTo>
                  <a:pt x="70" y="2"/>
                </a:lnTo>
                <a:lnTo>
                  <a:pt x="121" y="32"/>
                </a:lnTo>
                <a:lnTo>
                  <a:pt x="121" y="46"/>
                </a:lnTo>
                <a:lnTo>
                  <a:pt x="142" y="61"/>
                </a:lnTo>
                <a:lnTo>
                  <a:pt x="138" y="72"/>
                </a:lnTo>
                <a:lnTo>
                  <a:pt x="134" y="83"/>
                </a:lnTo>
                <a:lnTo>
                  <a:pt x="134" y="83"/>
                </a:lnTo>
                <a:lnTo>
                  <a:pt x="144" y="93"/>
                </a:lnTo>
                <a:lnTo>
                  <a:pt x="144" y="93"/>
                </a:lnTo>
                <a:lnTo>
                  <a:pt x="146" y="97"/>
                </a:lnTo>
                <a:lnTo>
                  <a:pt x="146" y="100"/>
                </a:lnTo>
                <a:lnTo>
                  <a:pt x="148" y="102"/>
                </a:lnTo>
                <a:lnTo>
                  <a:pt x="148" y="102"/>
                </a:lnTo>
                <a:lnTo>
                  <a:pt x="146" y="108"/>
                </a:lnTo>
                <a:lnTo>
                  <a:pt x="144" y="116"/>
                </a:lnTo>
                <a:lnTo>
                  <a:pt x="144" y="116"/>
                </a:lnTo>
                <a:lnTo>
                  <a:pt x="144" y="123"/>
                </a:lnTo>
                <a:lnTo>
                  <a:pt x="144" y="127"/>
                </a:lnTo>
                <a:lnTo>
                  <a:pt x="144" y="129"/>
                </a:lnTo>
                <a:lnTo>
                  <a:pt x="144" y="129"/>
                </a:lnTo>
                <a:lnTo>
                  <a:pt x="148" y="133"/>
                </a:lnTo>
                <a:lnTo>
                  <a:pt x="149" y="133"/>
                </a:lnTo>
                <a:lnTo>
                  <a:pt x="149" y="136"/>
                </a:lnTo>
                <a:lnTo>
                  <a:pt x="149" y="136"/>
                </a:lnTo>
                <a:lnTo>
                  <a:pt x="149" y="138"/>
                </a:lnTo>
                <a:lnTo>
                  <a:pt x="151" y="142"/>
                </a:lnTo>
                <a:lnTo>
                  <a:pt x="153" y="146"/>
                </a:lnTo>
                <a:lnTo>
                  <a:pt x="157" y="157"/>
                </a:lnTo>
                <a:lnTo>
                  <a:pt x="157" y="157"/>
                </a:lnTo>
                <a:lnTo>
                  <a:pt x="157" y="15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59" name="Freeform 258">
            <a:extLst>
              <a:ext uri="{FF2B5EF4-FFF2-40B4-BE49-F238E27FC236}">
                <a16:creationId xmlns:a16="http://schemas.microsoft.com/office/drawing/2014/main" id="{2E8DC312-0AA0-0E4D-B2B3-97FB7BCF9B31}"/>
              </a:ext>
            </a:extLst>
          </p:cNvPr>
          <p:cNvSpPr>
            <a:spLocks/>
          </p:cNvSpPr>
          <p:nvPr userDrawn="1"/>
        </p:nvSpPr>
        <p:spPr bwMode="auto">
          <a:xfrm>
            <a:off x="1850621" y="2821733"/>
            <a:ext cx="302243" cy="282611"/>
          </a:xfrm>
          <a:custGeom>
            <a:avLst/>
            <a:gdLst>
              <a:gd name="T0" fmla="*/ 20 w 162"/>
              <a:gd name="T1" fmla="*/ 67 h 178"/>
              <a:gd name="T2" fmla="*/ 3 w 162"/>
              <a:gd name="T3" fmla="*/ 57 h 178"/>
              <a:gd name="T4" fmla="*/ 3 w 162"/>
              <a:gd name="T5" fmla="*/ 31 h 178"/>
              <a:gd name="T6" fmla="*/ 24 w 162"/>
              <a:gd name="T7" fmla="*/ 17 h 178"/>
              <a:gd name="T8" fmla="*/ 60 w 162"/>
              <a:gd name="T9" fmla="*/ 8 h 178"/>
              <a:gd name="T10" fmla="*/ 90 w 162"/>
              <a:gd name="T11" fmla="*/ 10 h 178"/>
              <a:gd name="T12" fmla="*/ 96 w 162"/>
              <a:gd name="T13" fmla="*/ 33 h 178"/>
              <a:gd name="T14" fmla="*/ 85 w 162"/>
              <a:gd name="T15" fmla="*/ 38 h 178"/>
              <a:gd name="T16" fmla="*/ 79 w 162"/>
              <a:gd name="T17" fmla="*/ 44 h 178"/>
              <a:gd name="T18" fmla="*/ 81 w 162"/>
              <a:gd name="T19" fmla="*/ 57 h 178"/>
              <a:gd name="T20" fmla="*/ 83 w 162"/>
              <a:gd name="T21" fmla="*/ 63 h 178"/>
              <a:gd name="T22" fmla="*/ 92 w 162"/>
              <a:gd name="T23" fmla="*/ 72 h 178"/>
              <a:gd name="T24" fmla="*/ 96 w 162"/>
              <a:gd name="T25" fmla="*/ 76 h 178"/>
              <a:gd name="T26" fmla="*/ 100 w 162"/>
              <a:gd name="T27" fmla="*/ 78 h 178"/>
              <a:gd name="T28" fmla="*/ 100 w 162"/>
              <a:gd name="T29" fmla="*/ 85 h 178"/>
              <a:gd name="T30" fmla="*/ 107 w 162"/>
              <a:gd name="T31" fmla="*/ 91 h 178"/>
              <a:gd name="T32" fmla="*/ 111 w 162"/>
              <a:gd name="T33" fmla="*/ 99 h 178"/>
              <a:gd name="T34" fmla="*/ 117 w 162"/>
              <a:gd name="T35" fmla="*/ 102 h 178"/>
              <a:gd name="T36" fmla="*/ 124 w 162"/>
              <a:gd name="T37" fmla="*/ 104 h 178"/>
              <a:gd name="T38" fmla="*/ 130 w 162"/>
              <a:gd name="T39" fmla="*/ 114 h 178"/>
              <a:gd name="T40" fmla="*/ 149 w 162"/>
              <a:gd name="T41" fmla="*/ 123 h 178"/>
              <a:gd name="T42" fmla="*/ 157 w 162"/>
              <a:gd name="T43" fmla="*/ 129 h 178"/>
              <a:gd name="T44" fmla="*/ 162 w 162"/>
              <a:gd name="T45" fmla="*/ 137 h 178"/>
              <a:gd name="T46" fmla="*/ 158 w 162"/>
              <a:gd name="T47" fmla="*/ 144 h 178"/>
              <a:gd name="T48" fmla="*/ 149 w 162"/>
              <a:gd name="T49" fmla="*/ 137 h 178"/>
              <a:gd name="T50" fmla="*/ 138 w 162"/>
              <a:gd name="T51" fmla="*/ 135 h 178"/>
              <a:gd name="T52" fmla="*/ 136 w 162"/>
              <a:gd name="T53" fmla="*/ 140 h 178"/>
              <a:gd name="T54" fmla="*/ 141 w 162"/>
              <a:gd name="T55" fmla="*/ 146 h 178"/>
              <a:gd name="T56" fmla="*/ 143 w 162"/>
              <a:gd name="T57" fmla="*/ 152 h 178"/>
              <a:gd name="T58" fmla="*/ 140 w 162"/>
              <a:gd name="T59" fmla="*/ 159 h 178"/>
              <a:gd name="T60" fmla="*/ 138 w 162"/>
              <a:gd name="T61" fmla="*/ 167 h 178"/>
              <a:gd name="T62" fmla="*/ 134 w 162"/>
              <a:gd name="T63" fmla="*/ 171 h 178"/>
              <a:gd name="T64" fmla="*/ 132 w 162"/>
              <a:gd name="T65" fmla="*/ 176 h 178"/>
              <a:gd name="T66" fmla="*/ 128 w 162"/>
              <a:gd name="T67" fmla="*/ 176 h 178"/>
              <a:gd name="T68" fmla="*/ 128 w 162"/>
              <a:gd name="T69" fmla="*/ 169 h 178"/>
              <a:gd name="T70" fmla="*/ 130 w 162"/>
              <a:gd name="T71" fmla="*/ 155 h 178"/>
              <a:gd name="T72" fmla="*/ 123 w 162"/>
              <a:gd name="T73" fmla="*/ 144 h 178"/>
              <a:gd name="T74" fmla="*/ 111 w 162"/>
              <a:gd name="T75" fmla="*/ 137 h 178"/>
              <a:gd name="T76" fmla="*/ 96 w 162"/>
              <a:gd name="T77" fmla="*/ 120 h 178"/>
              <a:gd name="T78" fmla="*/ 87 w 162"/>
              <a:gd name="T79" fmla="*/ 112 h 178"/>
              <a:gd name="T80" fmla="*/ 70 w 162"/>
              <a:gd name="T81" fmla="*/ 97 h 178"/>
              <a:gd name="T82" fmla="*/ 62 w 162"/>
              <a:gd name="T83" fmla="*/ 89 h 178"/>
              <a:gd name="T84" fmla="*/ 54 w 162"/>
              <a:gd name="T85" fmla="*/ 82 h 178"/>
              <a:gd name="T86" fmla="*/ 56 w 162"/>
              <a:gd name="T87" fmla="*/ 78 h 178"/>
              <a:gd name="T88" fmla="*/ 53 w 162"/>
              <a:gd name="T89" fmla="*/ 74 h 178"/>
              <a:gd name="T90" fmla="*/ 49 w 162"/>
              <a:gd name="T91" fmla="*/ 67 h 178"/>
              <a:gd name="T92" fmla="*/ 34 w 162"/>
              <a:gd name="T93" fmla="*/ 59 h 178"/>
              <a:gd name="T94" fmla="*/ 30 w 162"/>
              <a:gd name="T95" fmla="*/ 59 h 178"/>
              <a:gd name="T96" fmla="*/ 24 w 162"/>
              <a:gd name="T97" fmla="*/ 65 h 178"/>
              <a:gd name="T98" fmla="*/ 22 w 162"/>
              <a:gd name="T99" fmla="*/ 6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2" h="178">
                <a:moveTo>
                  <a:pt x="22" y="65"/>
                </a:moveTo>
                <a:lnTo>
                  <a:pt x="22" y="65"/>
                </a:lnTo>
                <a:lnTo>
                  <a:pt x="20" y="67"/>
                </a:lnTo>
                <a:lnTo>
                  <a:pt x="19" y="65"/>
                </a:lnTo>
                <a:lnTo>
                  <a:pt x="13" y="65"/>
                </a:lnTo>
                <a:lnTo>
                  <a:pt x="3" y="57"/>
                </a:lnTo>
                <a:lnTo>
                  <a:pt x="0" y="44"/>
                </a:lnTo>
                <a:lnTo>
                  <a:pt x="3" y="42"/>
                </a:lnTo>
                <a:lnTo>
                  <a:pt x="3" y="31"/>
                </a:lnTo>
                <a:lnTo>
                  <a:pt x="3" y="23"/>
                </a:lnTo>
                <a:lnTo>
                  <a:pt x="19" y="23"/>
                </a:lnTo>
                <a:lnTo>
                  <a:pt x="24" y="17"/>
                </a:lnTo>
                <a:lnTo>
                  <a:pt x="30" y="23"/>
                </a:lnTo>
                <a:lnTo>
                  <a:pt x="53" y="14"/>
                </a:lnTo>
                <a:lnTo>
                  <a:pt x="60" y="8"/>
                </a:lnTo>
                <a:lnTo>
                  <a:pt x="75" y="0"/>
                </a:lnTo>
                <a:lnTo>
                  <a:pt x="83" y="10"/>
                </a:lnTo>
                <a:lnTo>
                  <a:pt x="90" y="10"/>
                </a:lnTo>
                <a:lnTo>
                  <a:pt x="96" y="10"/>
                </a:lnTo>
                <a:lnTo>
                  <a:pt x="96" y="33"/>
                </a:lnTo>
                <a:lnTo>
                  <a:pt x="96" y="33"/>
                </a:lnTo>
                <a:lnTo>
                  <a:pt x="90" y="36"/>
                </a:lnTo>
                <a:lnTo>
                  <a:pt x="87" y="38"/>
                </a:lnTo>
                <a:lnTo>
                  <a:pt x="85" y="38"/>
                </a:lnTo>
                <a:lnTo>
                  <a:pt x="81" y="38"/>
                </a:lnTo>
                <a:lnTo>
                  <a:pt x="81" y="38"/>
                </a:lnTo>
                <a:lnTo>
                  <a:pt x="79" y="44"/>
                </a:lnTo>
                <a:lnTo>
                  <a:pt x="79" y="50"/>
                </a:lnTo>
                <a:lnTo>
                  <a:pt x="79" y="50"/>
                </a:lnTo>
                <a:lnTo>
                  <a:pt x="81" y="57"/>
                </a:lnTo>
                <a:lnTo>
                  <a:pt x="83" y="61"/>
                </a:lnTo>
                <a:lnTo>
                  <a:pt x="83" y="63"/>
                </a:lnTo>
                <a:lnTo>
                  <a:pt x="83" y="63"/>
                </a:lnTo>
                <a:lnTo>
                  <a:pt x="85" y="65"/>
                </a:lnTo>
                <a:lnTo>
                  <a:pt x="89" y="67"/>
                </a:lnTo>
                <a:lnTo>
                  <a:pt x="92" y="72"/>
                </a:lnTo>
                <a:lnTo>
                  <a:pt x="92" y="72"/>
                </a:lnTo>
                <a:lnTo>
                  <a:pt x="94" y="74"/>
                </a:lnTo>
                <a:lnTo>
                  <a:pt x="96" y="76"/>
                </a:lnTo>
                <a:lnTo>
                  <a:pt x="96" y="76"/>
                </a:lnTo>
                <a:lnTo>
                  <a:pt x="98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82"/>
                </a:lnTo>
                <a:lnTo>
                  <a:pt x="100" y="85"/>
                </a:lnTo>
                <a:lnTo>
                  <a:pt x="100" y="85"/>
                </a:lnTo>
                <a:lnTo>
                  <a:pt x="104" y="89"/>
                </a:lnTo>
                <a:lnTo>
                  <a:pt x="107" y="91"/>
                </a:lnTo>
                <a:lnTo>
                  <a:pt x="107" y="91"/>
                </a:lnTo>
                <a:lnTo>
                  <a:pt x="109" y="95"/>
                </a:lnTo>
                <a:lnTo>
                  <a:pt x="111" y="99"/>
                </a:lnTo>
                <a:lnTo>
                  <a:pt x="113" y="101"/>
                </a:lnTo>
                <a:lnTo>
                  <a:pt x="113" y="101"/>
                </a:lnTo>
                <a:lnTo>
                  <a:pt x="117" y="102"/>
                </a:lnTo>
                <a:lnTo>
                  <a:pt x="121" y="102"/>
                </a:lnTo>
                <a:lnTo>
                  <a:pt x="124" y="104"/>
                </a:lnTo>
                <a:lnTo>
                  <a:pt x="124" y="104"/>
                </a:lnTo>
                <a:lnTo>
                  <a:pt x="128" y="106"/>
                </a:lnTo>
                <a:lnTo>
                  <a:pt x="130" y="108"/>
                </a:lnTo>
                <a:lnTo>
                  <a:pt x="130" y="114"/>
                </a:lnTo>
                <a:lnTo>
                  <a:pt x="130" y="114"/>
                </a:lnTo>
                <a:lnTo>
                  <a:pt x="140" y="118"/>
                </a:lnTo>
                <a:lnTo>
                  <a:pt x="149" y="123"/>
                </a:lnTo>
                <a:lnTo>
                  <a:pt x="149" y="123"/>
                </a:lnTo>
                <a:lnTo>
                  <a:pt x="153" y="127"/>
                </a:lnTo>
                <a:lnTo>
                  <a:pt x="157" y="129"/>
                </a:lnTo>
                <a:lnTo>
                  <a:pt x="160" y="133"/>
                </a:lnTo>
                <a:lnTo>
                  <a:pt x="162" y="137"/>
                </a:lnTo>
                <a:lnTo>
                  <a:pt x="162" y="137"/>
                </a:lnTo>
                <a:lnTo>
                  <a:pt x="160" y="140"/>
                </a:lnTo>
                <a:lnTo>
                  <a:pt x="160" y="142"/>
                </a:lnTo>
                <a:lnTo>
                  <a:pt x="158" y="144"/>
                </a:lnTo>
                <a:lnTo>
                  <a:pt x="158" y="144"/>
                </a:lnTo>
                <a:lnTo>
                  <a:pt x="155" y="140"/>
                </a:lnTo>
                <a:lnTo>
                  <a:pt x="149" y="137"/>
                </a:lnTo>
                <a:lnTo>
                  <a:pt x="143" y="133"/>
                </a:lnTo>
                <a:lnTo>
                  <a:pt x="141" y="133"/>
                </a:lnTo>
                <a:lnTo>
                  <a:pt x="138" y="135"/>
                </a:lnTo>
                <a:lnTo>
                  <a:pt x="138" y="135"/>
                </a:lnTo>
                <a:lnTo>
                  <a:pt x="138" y="138"/>
                </a:lnTo>
                <a:lnTo>
                  <a:pt x="136" y="140"/>
                </a:lnTo>
                <a:lnTo>
                  <a:pt x="138" y="142"/>
                </a:lnTo>
                <a:lnTo>
                  <a:pt x="138" y="144"/>
                </a:lnTo>
                <a:lnTo>
                  <a:pt x="141" y="146"/>
                </a:lnTo>
                <a:lnTo>
                  <a:pt x="143" y="150"/>
                </a:lnTo>
                <a:lnTo>
                  <a:pt x="143" y="152"/>
                </a:lnTo>
                <a:lnTo>
                  <a:pt x="143" y="152"/>
                </a:lnTo>
                <a:lnTo>
                  <a:pt x="143" y="154"/>
                </a:lnTo>
                <a:lnTo>
                  <a:pt x="143" y="155"/>
                </a:lnTo>
                <a:lnTo>
                  <a:pt x="140" y="159"/>
                </a:lnTo>
                <a:lnTo>
                  <a:pt x="138" y="163"/>
                </a:lnTo>
                <a:lnTo>
                  <a:pt x="138" y="163"/>
                </a:lnTo>
                <a:lnTo>
                  <a:pt x="138" y="167"/>
                </a:lnTo>
                <a:lnTo>
                  <a:pt x="138" y="167"/>
                </a:lnTo>
                <a:lnTo>
                  <a:pt x="136" y="167"/>
                </a:lnTo>
                <a:lnTo>
                  <a:pt x="134" y="171"/>
                </a:lnTo>
                <a:lnTo>
                  <a:pt x="132" y="172"/>
                </a:lnTo>
                <a:lnTo>
                  <a:pt x="132" y="176"/>
                </a:lnTo>
                <a:lnTo>
                  <a:pt x="132" y="176"/>
                </a:lnTo>
                <a:lnTo>
                  <a:pt x="130" y="178"/>
                </a:lnTo>
                <a:lnTo>
                  <a:pt x="130" y="178"/>
                </a:lnTo>
                <a:lnTo>
                  <a:pt x="128" y="176"/>
                </a:lnTo>
                <a:lnTo>
                  <a:pt x="126" y="174"/>
                </a:lnTo>
                <a:lnTo>
                  <a:pt x="126" y="171"/>
                </a:lnTo>
                <a:lnTo>
                  <a:pt x="128" y="169"/>
                </a:lnTo>
                <a:lnTo>
                  <a:pt x="130" y="163"/>
                </a:lnTo>
                <a:lnTo>
                  <a:pt x="130" y="159"/>
                </a:lnTo>
                <a:lnTo>
                  <a:pt x="130" y="155"/>
                </a:lnTo>
                <a:lnTo>
                  <a:pt x="130" y="155"/>
                </a:lnTo>
                <a:lnTo>
                  <a:pt x="128" y="150"/>
                </a:lnTo>
                <a:lnTo>
                  <a:pt x="123" y="144"/>
                </a:lnTo>
                <a:lnTo>
                  <a:pt x="117" y="138"/>
                </a:lnTo>
                <a:lnTo>
                  <a:pt x="115" y="138"/>
                </a:lnTo>
                <a:lnTo>
                  <a:pt x="111" y="137"/>
                </a:lnTo>
                <a:lnTo>
                  <a:pt x="111" y="137"/>
                </a:lnTo>
                <a:lnTo>
                  <a:pt x="106" y="127"/>
                </a:lnTo>
                <a:lnTo>
                  <a:pt x="96" y="120"/>
                </a:lnTo>
                <a:lnTo>
                  <a:pt x="92" y="116"/>
                </a:lnTo>
                <a:lnTo>
                  <a:pt x="87" y="112"/>
                </a:lnTo>
                <a:lnTo>
                  <a:pt x="87" y="112"/>
                </a:lnTo>
                <a:lnTo>
                  <a:pt x="81" y="108"/>
                </a:lnTo>
                <a:lnTo>
                  <a:pt x="75" y="102"/>
                </a:lnTo>
                <a:lnTo>
                  <a:pt x="70" y="97"/>
                </a:lnTo>
                <a:lnTo>
                  <a:pt x="64" y="93"/>
                </a:lnTo>
                <a:lnTo>
                  <a:pt x="64" y="93"/>
                </a:lnTo>
                <a:lnTo>
                  <a:pt x="62" y="89"/>
                </a:lnTo>
                <a:lnTo>
                  <a:pt x="58" y="87"/>
                </a:lnTo>
                <a:lnTo>
                  <a:pt x="56" y="84"/>
                </a:lnTo>
                <a:lnTo>
                  <a:pt x="54" y="82"/>
                </a:lnTo>
                <a:lnTo>
                  <a:pt x="53" y="78"/>
                </a:lnTo>
                <a:lnTo>
                  <a:pt x="53" y="78"/>
                </a:lnTo>
                <a:lnTo>
                  <a:pt x="56" y="78"/>
                </a:lnTo>
                <a:lnTo>
                  <a:pt x="56" y="78"/>
                </a:lnTo>
                <a:lnTo>
                  <a:pt x="56" y="78"/>
                </a:lnTo>
                <a:lnTo>
                  <a:pt x="53" y="74"/>
                </a:lnTo>
                <a:lnTo>
                  <a:pt x="53" y="74"/>
                </a:lnTo>
                <a:lnTo>
                  <a:pt x="49" y="67"/>
                </a:lnTo>
                <a:lnTo>
                  <a:pt x="49" y="67"/>
                </a:lnTo>
                <a:lnTo>
                  <a:pt x="43" y="65"/>
                </a:lnTo>
                <a:lnTo>
                  <a:pt x="37" y="61"/>
                </a:lnTo>
                <a:lnTo>
                  <a:pt x="34" y="59"/>
                </a:lnTo>
                <a:lnTo>
                  <a:pt x="32" y="57"/>
                </a:lnTo>
                <a:lnTo>
                  <a:pt x="30" y="59"/>
                </a:lnTo>
                <a:lnTo>
                  <a:pt x="30" y="59"/>
                </a:lnTo>
                <a:lnTo>
                  <a:pt x="26" y="61"/>
                </a:lnTo>
                <a:lnTo>
                  <a:pt x="26" y="63"/>
                </a:lnTo>
                <a:lnTo>
                  <a:pt x="24" y="65"/>
                </a:lnTo>
                <a:lnTo>
                  <a:pt x="22" y="65"/>
                </a:lnTo>
                <a:lnTo>
                  <a:pt x="22" y="65"/>
                </a:lnTo>
                <a:lnTo>
                  <a:pt x="22" y="65"/>
                </a:lnTo>
                <a:lnTo>
                  <a:pt x="22" y="6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60" name="Freeform 259">
            <a:extLst>
              <a:ext uri="{FF2B5EF4-FFF2-40B4-BE49-F238E27FC236}">
                <a16:creationId xmlns:a16="http://schemas.microsoft.com/office/drawing/2014/main" id="{A6F3C340-249F-7047-A9BC-DE54114AAB99}"/>
              </a:ext>
            </a:extLst>
          </p:cNvPr>
          <p:cNvSpPr>
            <a:spLocks/>
          </p:cNvSpPr>
          <p:nvPr userDrawn="1"/>
        </p:nvSpPr>
        <p:spPr bwMode="auto">
          <a:xfrm>
            <a:off x="1850621" y="2821733"/>
            <a:ext cx="302243" cy="282611"/>
          </a:xfrm>
          <a:custGeom>
            <a:avLst/>
            <a:gdLst>
              <a:gd name="T0" fmla="*/ 20 w 162"/>
              <a:gd name="T1" fmla="*/ 67 h 178"/>
              <a:gd name="T2" fmla="*/ 3 w 162"/>
              <a:gd name="T3" fmla="*/ 57 h 178"/>
              <a:gd name="T4" fmla="*/ 3 w 162"/>
              <a:gd name="T5" fmla="*/ 31 h 178"/>
              <a:gd name="T6" fmla="*/ 24 w 162"/>
              <a:gd name="T7" fmla="*/ 17 h 178"/>
              <a:gd name="T8" fmla="*/ 60 w 162"/>
              <a:gd name="T9" fmla="*/ 8 h 178"/>
              <a:gd name="T10" fmla="*/ 90 w 162"/>
              <a:gd name="T11" fmla="*/ 10 h 178"/>
              <a:gd name="T12" fmla="*/ 96 w 162"/>
              <a:gd name="T13" fmla="*/ 33 h 178"/>
              <a:gd name="T14" fmla="*/ 85 w 162"/>
              <a:gd name="T15" fmla="*/ 38 h 178"/>
              <a:gd name="T16" fmla="*/ 79 w 162"/>
              <a:gd name="T17" fmla="*/ 44 h 178"/>
              <a:gd name="T18" fmla="*/ 81 w 162"/>
              <a:gd name="T19" fmla="*/ 57 h 178"/>
              <a:gd name="T20" fmla="*/ 83 w 162"/>
              <a:gd name="T21" fmla="*/ 63 h 178"/>
              <a:gd name="T22" fmla="*/ 92 w 162"/>
              <a:gd name="T23" fmla="*/ 72 h 178"/>
              <a:gd name="T24" fmla="*/ 96 w 162"/>
              <a:gd name="T25" fmla="*/ 76 h 178"/>
              <a:gd name="T26" fmla="*/ 100 w 162"/>
              <a:gd name="T27" fmla="*/ 78 h 178"/>
              <a:gd name="T28" fmla="*/ 100 w 162"/>
              <a:gd name="T29" fmla="*/ 85 h 178"/>
              <a:gd name="T30" fmla="*/ 107 w 162"/>
              <a:gd name="T31" fmla="*/ 91 h 178"/>
              <a:gd name="T32" fmla="*/ 111 w 162"/>
              <a:gd name="T33" fmla="*/ 99 h 178"/>
              <a:gd name="T34" fmla="*/ 117 w 162"/>
              <a:gd name="T35" fmla="*/ 102 h 178"/>
              <a:gd name="T36" fmla="*/ 124 w 162"/>
              <a:gd name="T37" fmla="*/ 104 h 178"/>
              <a:gd name="T38" fmla="*/ 130 w 162"/>
              <a:gd name="T39" fmla="*/ 114 h 178"/>
              <a:gd name="T40" fmla="*/ 149 w 162"/>
              <a:gd name="T41" fmla="*/ 123 h 178"/>
              <a:gd name="T42" fmla="*/ 157 w 162"/>
              <a:gd name="T43" fmla="*/ 129 h 178"/>
              <a:gd name="T44" fmla="*/ 162 w 162"/>
              <a:gd name="T45" fmla="*/ 137 h 178"/>
              <a:gd name="T46" fmla="*/ 158 w 162"/>
              <a:gd name="T47" fmla="*/ 144 h 178"/>
              <a:gd name="T48" fmla="*/ 149 w 162"/>
              <a:gd name="T49" fmla="*/ 137 h 178"/>
              <a:gd name="T50" fmla="*/ 138 w 162"/>
              <a:gd name="T51" fmla="*/ 135 h 178"/>
              <a:gd name="T52" fmla="*/ 136 w 162"/>
              <a:gd name="T53" fmla="*/ 140 h 178"/>
              <a:gd name="T54" fmla="*/ 141 w 162"/>
              <a:gd name="T55" fmla="*/ 146 h 178"/>
              <a:gd name="T56" fmla="*/ 143 w 162"/>
              <a:gd name="T57" fmla="*/ 152 h 178"/>
              <a:gd name="T58" fmla="*/ 140 w 162"/>
              <a:gd name="T59" fmla="*/ 159 h 178"/>
              <a:gd name="T60" fmla="*/ 138 w 162"/>
              <a:gd name="T61" fmla="*/ 167 h 178"/>
              <a:gd name="T62" fmla="*/ 134 w 162"/>
              <a:gd name="T63" fmla="*/ 171 h 178"/>
              <a:gd name="T64" fmla="*/ 132 w 162"/>
              <a:gd name="T65" fmla="*/ 176 h 178"/>
              <a:gd name="T66" fmla="*/ 128 w 162"/>
              <a:gd name="T67" fmla="*/ 176 h 178"/>
              <a:gd name="T68" fmla="*/ 128 w 162"/>
              <a:gd name="T69" fmla="*/ 169 h 178"/>
              <a:gd name="T70" fmla="*/ 130 w 162"/>
              <a:gd name="T71" fmla="*/ 155 h 178"/>
              <a:gd name="T72" fmla="*/ 123 w 162"/>
              <a:gd name="T73" fmla="*/ 144 h 178"/>
              <a:gd name="T74" fmla="*/ 111 w 162"/>
              <a:gd name="T75" fmla="*/ 137 h 178"/>
              <a:gd name="T76" fmla="*/ 96 w 162"/>
              <a:gd name="T77" fmla="*/ 120 h 178"/>
              <a:gd name="T78" fmla="*/ 87 w 162"/>
              <a:gd name="T79" fmla="*/ 112 h 178"/>
              <a:gd name="T80" fmla="*/ 70 w 162"/>
              <a:gd name="T81" fmla="*/ 97 h 178"/>
              <a:gd name="T82" fmla="*/ 62 w 162"/>
              <a:gd name="T83" fmla="*/ 89 h 178"/>
              <a:gd name="T84" fmla="*/ 54 w 162"/>
              <a:gd name="T85" fmla="*/ 82 h 178"/>
              <a:gd name="T86" fmla="*/ 56 w 162"/>
              <a:gd name="T87" fmla="*/ 78 h 178"/>
              <a:gd name="T88" fmla="*/ 53 w 162"/>
              <a:gd name="T89" fmla="*/ 74 h 178"/>
              <a:gd name="T90" fmla="*/ 49 w 162"/>
              <a:gd name="T91" fmla="*/ 67 h 178"/>
              <a:gd name="T92" fmla="*/ 34 w 162"/>
              <a:gd name="T93" fmla="*/ 59 h 178"/>
              <a:gd name="T94" fmla="*/ 30 w 162"/>
              <a:gd name="T95" fmla="*/ 59 h 178"/>
              <a:gd name="T96" fmla="*/ 24 w 162"/>
              <a:gd name="T97" fmla="*/ 65 h 178"/>
              <a:gd name="T98" fmla="*/ 22 w 162"/>
              <a:gd name="T99" fmla="*/ 6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2" h="178">
                <a:moveTo>
                  <a:pt x="22" y="65"/>
                </a:moveTo>
                <a:lnTo>
                  <a:pt x="22" y="65"/>
                </a:lnTo>
                <a:lnTo>
                  <a:pt x="20" y="67"/>
                </a:lnTo>
                <a:lnTo>
                  <a:pt x="19" y="65"/>
                </a:lnTo>
                <a:lnTo>
                  <a:pt x="13" y="65"/>
                </a:lnTo>
                <a:lnTo>
                  <a:pt x="3" y="57"/>
                </a:lnTo>
                <a:lnTo>
                  <a:pt x="0" y="44"/>
                </a:lnTo>
                <a:lnTo>
                  <a:pt x="3" y="42"/>
                </a:lnTo>
                <a:lnTo>
                  <a:pt x="3" y="31"/>
                </a:lnTo>
                <a:lnTo>
                  <a:pt x="3" y="23"/>
                </a:lnTo>
                <a:lnTo>
                  <a:pt x="19" y="23"/>
                </a:lnTo>
                <a:lnTo>
                  <a:pt x="24" y="17"/>
                </a:lnTo>
                <a:lnTo>
                  <a:pt x="30" y="23"/>
                </a:lnTo>
                <a:lnTo>
                  <a:pt x="53" y="14"/>
                </a:lnTo>
                <a:lnTo>
                  <a:pt x="60" y="8"/>
                </a:lnTo>
                <a:lnTo>
                  <a:pt x="75" y="0"/>
                </a:lnTo>
                <a:lnTo>
                  <a:pt x="83" y="10"/>
                </a:lnTo>
                <a:lnTo>
                  <a:pt x="90" y="10"/>
                </a:lnTo>
                <a:lnTo>
                  <a:pt x="96" y="10"/>
                </a:lnTo>
                <a:lnTo>
                  <a:pt x="96" y="33"/>
                </a:lnTo>
                <a:lnTo>
                  <a:pt x="96" y="33"/>
                </a:lnTo>
                <a:lnTo>
                  <a:pt x="90" y="36"/>
                </a:lnTo>
                <a:lnTo>
                  <a:pt x="87" y="38"/>
                </a:lnTo>
                <a:lnTo>
                  <a:pt x="85" y="38"/>
                </a:lnTo>
                <a:lnTo>
                  <a:pt x="81" y="38"/>
                </a:lnTo>
                <a:lnTo>
                  <a:pt x="81" y="38"/>
                </a:lnTo>
                <a:lnTo>
                  <a:pt x="79" y="44"/>
                </a:lnTo>
                <a:lnTo>
                  <a:pt x="79" y="50"/>
                </a:lnTo>
                <a:lnTo>
                  <a:pt x="79" y="50"/>
                </a:lnTo>
                <a:lnTo>
                  <a:pt x="81" y="57"/>
                </a:lnTo>
                <a:lnTo>
                  <a:pt x="83" y="61"/>
                </a:lnTo>
                <a:lnTo>
                  <a:pt x="83" y="63"/>
                </a:lnTo>
                <a:lnTo>
                  <a:pt x="83" y="63"/>
                </a:lnTo>
                <a:lnTo>
                  <a:pt x="85" y="65"/>
                </a:lnTo>
                <a:lnTo>
                  <a:pt x="89" y="67"/>
                </a:lnTo>
                <a:lnTo>
                  <a:pt x="92" y="72"/>
                </a:lnTo>
                <a:lnTo>
                  <a:pt x="92" y="72"/>
                </a:lnTo>
                <a:lnTo>
                  <a:pt x="94" y="74"/>
                </a:lnTo>
                <a:lnTo>
                  <a:pt x="96" y="76"/>
                </a:lnTo>
                <a:lnTo>
                  <a:pt x="96" y="76"/>
                </a:lnTo>
                <a:lnTo>
                  <a:pt x="98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82"/>
                </a:lnTo>
                <a:lnTo>
                  <a:pt x="100" y="85"/>
                </a:lnTo>
                <a:lnTo>
                  <a:pt x="100" y="85"/>
                </a:lnTo>
                <a:lnTo>
                  <a:pt x="104" y="89"/>
                </a:lnTo>
                <a:lnTo>
                  <a:pt x="107" y="91"/>
                </a:lnTo>
                <a:lnTo>
                  <a:pt x="107" y="91"/>
                </a:lnTo>
                <a:lnTo>
                  <a:pt x="109" y="95"/>
                </a:lnTo>
                <a:lnTo>
                  <a:pt x="111" y="99"/>
                </a:lnTo>
                <a:lnTo>
                  <a:pt x="113" y="101"/>
                </a:lnTo>
                <a:lnTo>
                  <a:pt x="113" y="101"/>
                </a:lnTo>
                <a:lnTo>
                  <a:pt x="117" y="102"/>
                </a:lnTo>
                <a:lnTo>
                  <a:pt x="121" y="102"/>
                </a:lnTo>
                <a:lnTo>
                  <a:pt x="124" y="104"/>
                </a:lnTo>
                <a:lnTo>
                  <a:pt x="124" y="104"/>
                </a:lnTo>
                <a:lnTo>
                  <a:pt x="128" y="106"/>
                </a:lnTo>
                <a:lnTo>
                  <a:pt x="130" y="108"/>
                </a:lnTo>
                <a:lnTo>
                  <a:pt x="130" y="114"/>
                </a:lnTo>
                <a:lnTo>
                  <a:pt x="130" y="114"/>
                </a:lnTo>
                <a:lnTo>
                  <a:pt x="140" y="118"/>
                </a:lnTo>
                <a:lnTo>
                  <a:pt x="149" y="123"/>
                </a:lnTo>
                <a:lnTo>
                  <a:pt x="149" y="123"/>
                </a:lnTo>
                <a:lnTo>
                  <a:pt x="153" y="127"/>
                </a:lnTo>
                <a:lnTo>
                  <a:pt x="157" y="129"/>
                </a:lnTo>
                <a:lnTo>
                  <a:pt x="160" y="133"/>
                </a:lnTo>
                <a:lnTo>
                  <a:pt x="162" y="137"/>
                </a:lnTo>
                <a:lnTo>
                  <a:pt x="162" y="137"/>
                </a:lnTo>
                <a:lnTo>
                  <a:pt x="160" y="140"/>
                </a:lnTo>
                <a:lnTo>
                  <a:pt x="160" y="142"/>
                </a:lnTo>
                <a:lnTo>
                  <a:pt x="158" y="144"/>
                </a:lnTo>
                <a:lnTo>
                  <a:pt x="158" y="144"/>
                </a:lnTo>
                <a:lnTo>
                  <a:pt x="155" y="140"/>
                </a:lnTo>
                <a:lnTo>
                  <a:pt x="149" y="137"/>
                </a:lnTo>
                <a:lnTo>
                  <a:pt x="143" y="133"/>
                </a:lnTo>
                <a:lnTo>
                  <a:pt x="141" y="133"/>
                </a:lnTo>
                <a:lnTo>
                  <a:pt x="138" y="135"/>
                </a:lnTo>
                <a:lnTo>
                  <a:pt x="138" y="135"/>
                </a:lnTo>
                <a:lnTo>
                  <a:pt x="138" y="138"/>
                </a:lnTo>
                <a:lnTo>
                  <a:pt x="136" y="140"/>
                </a:lnTo>
                <a:lnTo>
                  <a:pt x="138" y="142"/>
                </a:lnTo>
                <a:lnTo>
                  <a:pt x="138" y="144"/>
                </a:lnTo>
                <a:lnTo>
                  <a:pt x="141" y="146"/>
                </a:lnTo>
                <a:lnTo>
                  <a:pt x="143" y="150"/>
                </a:lnTo>
                <a:lnTo>
                  <a:pt x="143" y="152"/>
                </a:lnTo>
                <a:lnTo>
                  <a:pt x="143" y="152"/>
                </a:lnTo>
                <a:lnTo>
                  <a:pt x="143" y="154"/>
                </a:lnTo>
                <a:lnTo>
                  <a:pt x="143" y="155"/>
                </a:lnTo>
                <a:lnTo>
                  <a:pt x="140" y="159"/>
                </a:lnTo>
                <a:lnTo>
                  <a:pt x="138" y="163"/>
                </a:lnTo>
                <a:lnTo>
                  <a:pt x="138" y="163"/>
                </a:lnTo>
                <a:lnTo>
                  <a:pt x="138" y="167"/>
                </a:lnTo>
                <a:lnTo>
                  <a:pt x="138" y="167"/>
                </a:lnTo>
                <a:lnTo>
                  <a:pt x="136" y="167"/>
                </a:lnTo>
                <a:lnTo>
                  <a:pt x="134" y="171"/>
                </a:lnTo>
                <a:lnTo>
                  <a:pt x="132" y="172"/>
                </a:lnTo>
                <a:lnTo>
                  <a:pt x="132" y="176"/>
                </a:lnTo>
                <a:lnTo>
                  <a:pt x="132" y="176"/>
                </a:lnTo>
                <a:lnTo>
                  <a:pt x="130" y="178"/>
                </a:lnTo>
                <a:lnTo>
                  <a:pt x="130" y="178"/>
                </a:lnTo>
                <a:lnTo>
                  <a:pt x="128" y="176"/>
                </a:lnTo>
                <a:lnTo>
                  <a:pt x="126" y="174"/>
                </a:lnTo>
                <a:lnTo>
                  <a:pt x="126" y="171"/>
                </a:lnTo>
                <a:lnTo>
                  <a:pt x="128" y="169"/>
                </a:lnTo>
                <a:lnTo>
                  <a:pt x="130" y="163"/>
                </a:lnTo>
                <a:lnTo>
                  <a:pt x="130" y="159"/>
                </a:lnTo>
                <a:lnTo>
                  <a:pt x="130" y="155"/>
                </a:lnTo>
                <a:lnTo>
                  <a:pt x="130" y="155"/>
                </a:lnTo>
                <a:lnTo>
                  <a:pt x="128" y="150"/>
                </a:lnTo>
                <a:lnTo>
                  <a:pt x="123" y="144"/>
                </a:lnTo>
                <a:lnTo>
                  <a:pt x="117" y="138"/>
                </a:lnTo>
                <a:lnTo>
                  <a:pt x="115" y="138"/>
                </a:lnTo>
                <a:lnTo>
                  <a:pt x="111" y="137"/>
                </a:lnTo>
                <a:lnTo>
                  <a:pt x="111" y="137"/>
                </a:lnTo>
                <a:lnTo>
                  <a:pt x="106" y="127"/>
                </a:lnTo>
                <a:lnTo>
                  <a:pt x="96" y="120"/>
                </a:lnTo>
                <a:lnTo>
                  <a:pt x="92" y="116"/>
                </a:lnTo>
                <a:lnTo>
                  <a:pt x="87" y="112"/>
                </a:lnTo>
                <a:lnTo>
                  <a:pt x="87" y="112"/>
                </a:lnTo>
                <a:lnTo>
                  <a:pt x="81" y="108"/>
                </a:lnTo>
                <a:lnTo>
                  <a:pt x="75" y="102"/>
                </a:lnTo>
                <a:lnTo>
                  <a:pt x="70" y="97"/>
                </a:lnTo>
                <a:lnTo>
                  <a:pt x="64" y="93"/>
                </a:lnTo>
                <a:lnTo>
                  <a:pt x="64" y="93"/>
                </a:lnTo>
                <a:lnTo>
                  <a:pt x="62" y="89"/>
                </a:lnTo>
                <a:lnTo>
                  <a:pt x="58" y="87"/>
                </a:lnTo>
                <a:lnTo>
                  <a:pt x="56" y="84"/>
                </a:lnTo>
                <a:lnTo>
                  <a:pt x="54" y="82"/>
                </a:lnTo>
                <a:lnTo>
                  <a:pt x="53" y="78"/>
                </a:lnTo>
                <a:lnTo>
                  <a:pt x="53" y="78"/>
                </a:lnTo>
                <a:lnTo>
                  <a:pt x="56" y="78"/>
                </a:lnTo>
                <a:lnTo>
                  <a:pt x="56" y="78"/>
                </a:lnTo>
                <a:lnTo>
                  <a:pt x="56" y="78"/>
                </a:lnTo>
                <a:lnTo>
                  <a:pt x="53" y="74"/>
                </a:lnTo>
                <a:lnTo>
                  <a:pt x="53" y="74"/>
                </a:lnTo>
                <a:lnTo>
                  <a:pt x="49" y="67"/>
                </a:lnTo>
                <a:lnTo>
                  <a:pt x="49" y="67"/>
                </a:lnTo>
                <a:lnTo>
                  <a:pt x="43" y="65"/>
                </a:lnTo>
                <a:lnTo>
                  <a:pt x="37" y="61"/>
                </a:lnTo>
                <a:lnTo>
                  <a:pt x="34" y="59"/>
                </a:lnTo>
                <a:lnTo>
                  <a:pt x="32" y="57"/>
                </a:lnTo>
                <a:lnTo>
                  <a:pt x="30" y="59"/>
                </a:lnTo>
                <a:lnTo>
                  <a:pt x="30" y="59"/>
                </a:lnTo>
                <a:lnTo>
                  <a:pt x="26" y="61"/>
                </a:lnTo>
                <a:lnTo>
                  <a:pt x="26" y="63"/>
                </a:lnTo>
                <a:lnTo>
                  <a:pt x="24" y="65"/>
                </a:lnTo>
                <a:lnTo>
                  <a:pt x="22" y="65"/>
                </a:lnTo>
                <a:lnTo>
                  <a:pt x="22" y="65"/>
                </a:lnTo>
                <a:lnTo>
                  <a:pt x="22" y="65"/>
                </a:lnTo>
                <a:lnTo>
                  <a:pt x="22" y="6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61" name="Freeform 260">
            <a:extLst>
              <a:ext uri="{FF2B5EF4-FFF2-40B4-BE49-F238E27FC236}">
                <a16:creationId xmlns:a16="http://schemas.microsoft.com/office/drawing/2014/main" id="{51D0980B-2054-7347-ACFB-09072DD5336E}"/>
              </a:ext>
            </a:extLst>
          </p:cNvPr>
          <p:cNvSpPr>
            <a:spLocks/>
          </p:cNvSpPr>
          <p:nvPr userDrawn="1"/>
        </p:nvSpPr>
        <p:spPr bwMode="auto">
          <a:xfrm>
            <a:off x="2009208" y="3097991"/>
            <a:ext cx="67165" cy="46043"/>
          </a:xfrm>
          <a:custGeom>
            <a:avLst/>
            <a:gdLst>
              <a:gd name="T0" fmla="*/ 7 w 36"/>
              <a:gd name="T1" fmla="*/ 2 h 29"/>
              <a:gd name="T2" fmla="*/ 7 w 36"/>
              <a:gd name="T3" fmla="*/ 2 h 29"/>
              <a:gd name="T4" fmla="*/ 4 w 36"/>
              <a:gd name="T5" fmla="*/ 0 h 29"/>
              <a:gd name="T6" fmla="*/ 0 w 36"/>
              <a:gd name="T7" fmla="*/ 0 h 29"/>
              <a:gd name="T8" fmla="*/ 0 w 36"/>
              <a:gd name="T9" fmla="*/ 2 h 29"/>
              <a:gd name="T10" fmla="*/ 0 w 36"/>
              <a:gd name="T11" fmla="*/ 4 h 29"/>
              <a:gd name="T12" fmla="*/ 0 w 36"/>
              <a:gd name="T13" fmla="*/ 8 h 29"/>
              <a:gd name="T14" fmla="*/ 2 w 36"/>
              <a:gd name="T15" fmla="*/ 10 h 29"/>
              <a:gd name="T16" fmla="*/ 4 w 36"/>
              <a:gd name="T17" fmla="*/ 14 h 29"/>
              <a:gd name="T18" fmla="*/ 5 w 36"/>
              <a:gd name="T19" fmla="*/ 17 h 29"/>
              <a:gd name="T20" fmla="*/ 5 w 36"/>
              <a:gd name="T21" fmla="*/ 17 h 29"/>
              <a:gd name="T22" fmla="*/ 17 w 36"/>
              <a:gd name="T23" fmla="*/ 23 h 29"/>
              <a:gd name="T24" fmla="*/ 26 w 36"/>
              <a:gd name="T25" fmla="*/ 27 h 29"/>
              <a:gd name="T26" fmla="*/ 28 w 36"/>
              <a:gd name="T27" fmla="*/ 29 h 29"/>
              <a:gd name="T28" fmla="*/ 30 w 36"/>
              <a:gd name="T29" fmla="*/ 29 h 29"/>
              <a:gd name="T30" fmla="*/ 30 w 36"/>
              <a:gd name="T31" fmla="*/ 29 h 29"/>
              <a:gd name="T32" fmla="*/ 30 w 36"/>
              <a:gd name="T33" fmla="*/ 25 h 29"/>
              <a:gd name="T34" fmla="*/ 32 w 36"/>
              <a:gd name="T35" fmla="*/ 23 h 29"/>
              <a:gd name="T36" fmla="*/ 32 w 36"/>
              <a:gd name="T37" fmla="*/ 14 h 29"/>
              <a:gd name="T38" fmla="*/ 34 w 36"/>
              <a:gd name="T39" fmla="*/ 8 h 29"/>
              <a:gd name="T40" fmla="*/ 34 w 36"/>
              <a:gd name="T41" fmla="*/ 4 h 29"/>
              <a:gd name="T42" fmla="*/ 36 w 36"/>
              <a:gd name="T43" fmla="*/ 0 h 29"/>
              <a:gd name="T44" fmla="*/ 36 w 36"/>
              <a:gd name="T45" fmla="*/ 0 h 29"/>
              <a:gd name="T46" fmla="*/ 30 w 36"/>
              <a:gd name="T47" fmla="*/ 2 h 29"/>
              <a:gd name="T48" fmla="*/ 21 w 36"/>
              <a:gd name="T49" fmla="*/ 4 h 29"/>
              <a:gd name="T50" fmla="*/ 13 w 36"/>
              <a:gd name="T51" fmla="*/ 6 h 29"/>
              <a:gd name="T52" fmla="*/ 9 w 36"/>
              <a:gd name="T53" fmla="*/ 4 h 29"/>
              <a:gd name="T54" fmla="*/ 7 w 36"/>
              <a:gd name="T55" fmla="*/ 2 h 29"/>
              <a:gd name="T56" fmla="*/ 7 w 36"/>
              <a:gd name="T57" fmla="*/ 2 h 29"/>
              <a:gd name="T58" fmla="*/ 7 w 36"/>
              <a:gd name="T59" fmla="*/ 2 h 29"/>
              <a:gd name="T60" fmla="*/ 7 w 36"/>
              <a:gd name="T6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6" h="29">
                <a:moveTo>
                  <a:pt x="7" y="2"/>
                </a:moveTo>
                <a:lnTo>
                  <a:pt x="7" y="2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2" y="10"/>
                </a:lnTo>
                <a:lnTo>
                  <a:pt x="4" y="14"/>
                </a:lnTo>
                <a:lnTo>
                  <a:pt x="5" y="17"/>
                </a:lnTo>
                <a:lnTo>
                  <a:pt x="5" y="17"/>
                </a:lnTo>
                <a:lnTo>
                  <a:pt x="17" y="23"/>
                </a:lnTo>
                <a:lnTo>
                  <a:pt x="26" y="27"/>
                </a:lnTo>
                <a:lnTo>
                  <a:pt x="28" y="29"/>
                </a:lnTo>
                <a:lnTo>
                  <a:pt x="30" y="29"/>
                </a:lnTo>
                <a:lnTo>
                  <a:pt x="30" y="29"/>
                </a:lnTo>
                <a:lnTo>
                  <a:pt x="30" y="25"/>
                </a:lnTo>
                <a:lnTo>
                  <a:pt x="32" y="23"/>
                </a:lnTo>
                <a:lnTo>
                  <a:pt x="32" y="14"/>
                </a:lnTo>
                <a:lnTo>
                  <a:pt x="34" y="8"/>
                </a:lnTo>
                <a:lnTo>
                  <a:pt x="34" y="4"/>
                </a:lnTo>
                <a:lnTo>
                  <a:pt x="36" y="0"/>
                </a:lnTo>
                <a:lnTo>
                  <a:pt x="36" y="0"/>
                </a:lnTo>
                <a:lnTo>
                  <a:pt x="30" y="2"/>
                </a:lnTo>
                <a:lnTo>
                  <a:pt x="21" y="4"/>
                </a:lnTo>
                <a:lnTo>
                  <a:pt x="13" y="6"/>
                </a:lnTo>
                <a:lnTo>
                  <a:pt x="9" y="4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62" name="Freeform 261">
            <a:extLst>
              <a:ext uri="{FF2B5EF4-FFF2-40B4-BE49-F238E27FC236}">
                <a16:creationId xmlns:a16="http://schemas.microsoft.com/office/drawing/2014/main" id="{DEDF95BC-57D5-D449-A3C2-0D17E9EA678B}"/>
              </a:ext>
            </a:extLst>
          </p:cNvPr>
          <p:cNvSpPr>
            <a:spLocks/>
          </p:cNvSpPr>
          <p:nvPr userDrawn="1"/>
        </p:nvSpPr>
        <p:spPr bwMode="auto">
          <a:xfrm>
            <a:off x="2009208" y="3097991"/>
            <a:ext cx="67165" cy="46043"/>
          </a:xfrm>
          <a:custGeom>
            <a:avLst/>
            <a:gdLst>
              <a:gd name="T0" fmla="*/ 7 w 36"/>
              <a:gd name="T1" fmla="*/ 2 h 29"/>
              <a:gd name="T2" fmla="*/ 7 w 36"/>
              <a:gd name="T3" fmla="*/ 2 h 29"/>
              <a:gd name="T4" fmla="*/ 4 w 36"/>
              <a:gd name="T5" fmla="*/ 0 h 29"/>
              <a:gd name="T6" fmla="*/ 0 w 36"/>
              <a:gd name="T7" fmla="*/ 0 h 29"/>
              <a:gd name="T8" fmla="*/ 0 w 36"/>
              <a:gd name="T9" fmla="*/ 2 h 29"/>
              <a:gd name="T10" fmla="*/ 0 w 36"/>
              <a:gd name="T11" fmla="*/ 4 h 29"/>
              <a:gd name="T12" fmla="*/ 0 w 36"/>
              <a:gd name="T13" fmla="*/ 8 h 29"/>
              <a:gd name="T14" fmla="*/ 2 w 36"/>
              <a:gd name="T15" fmla="*/ 10 h 29"/>
              <a:gd name="T16" fmla="*/ 4 w 36"/>
              <a:gd name="T17" fmla="*/ 14 h 29"/>
              <a:gd name="T18" fmla="*/ 5 w 36"/>
              <a:gd name="T19" fmla="*/ 17 h 29"/>
              <a:gd name="T20" fmla="*/ 5 w 36"/>
              <a:gd name="T21" fmla="*/ 17 h 29"/>
              <a:gd name="T22" fmla="*/ 17 w 36"/>
              <a:gd name="T23" fmla="*/ 23 h 29"/>
              <a:gd name="T24" fmla="*/ 26 w 36"/>
              <a:gd name="T25" fmla="*/ 27 h 29"/>
              <a:gd name="T26" fmla="*/ 28 w 36"/>
              <a:gd name="T27" fmla="*/ 29 h 29"/>
              <a:gd name="T28" fmla="*/ 30 w 36"/>
              <a:gd name="T29" fmla="*/ 29 h 29"/>
              <a:gd name="T30" fmla="*/ 30 w 36"/>
              <a:gd name="T31" fmla="*/ 29 h 29"/>
              <a:gd name="T32" fmla="*/ 30 w 36"/>
              <a:gd name="T33" fmla="*/ 25 h 29"/>
              <a:gd name="T34" fmla="*/ 32 w 36"/>
              <a:gd name="T35" fmla="*/ 23 h 29"/>
              <a:gd name="T36" fmla="*/ 32 w 36"/>
              <a:gd name="T37" fmla="*/ 14 h 29"/>
              <a:gd name="T38" fmla="*/ 34 w 36"/>
              <a:gd name="T39" fmla="*/ 8 h 29"/>
              <a:gd name="T40" fmla="*/ 34 w 36"/>
              <a:gd name="T41" fmla="*/ 4 h 29"/>
              <a:gd name="T42" fmla="*/ 36 w 36"/>
              <a:gd name="T43" fmla="*/ 0 h 29"/>
              <a:gd name="T44" fmla="*/ 36 w 36"/>
              <a:gd name="T45" fmla="*/ 0 h 29"/>
              <a:gd name="T46" fmla="*/ 30 w 36"/>
              <a:gd name="T47" fmla="*/ 2 h 29"/>
              <a:gd name="T48" fmla="*/ 21 w 36"/>
              <a:gd name="T49" fmla="*/ 4 h 29"/>
              <a:gd name="T50" fmla="*/ 13 w 36"/>
              <a:gd name="T51" fmla="*/ 6 h 29"/>
              <a:gd name="T52" fmla="*/ 9 w 36"/>
              <a:gd name="T53" fmla="*/ 4 h 29"/>
              <a:gd name="T54" fmla="*/ 7 w 36"/>
              <a:gd name="T55" fmla="*/ 2 h 29"/>
              <a:gd name="T56" fmla="*/ 7 w 36"/>
              <a:gd name="T57" fmla="*/ 2 h 29"/>
              <a:gd name="T58" fmla="*/ 7 w 36"/>
              <a:gd name="T59" fmla="*/ 2 h 29"/>
              <a:gd name="T60" fmla="*/ 7 w 36"/>
              <a:gd name="T61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6" h="29">
                <a:moveTo>
                  <a:pt x="7" y="2"/>
                </a:moveTo>
                <a:lnTo>
                  <a:pt x="7" y="2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2" y="10"/>
                </a:lnTo>
                <a:lnTo>
                  <a:pt x="4" y="14"/>
                </a:lnTo>
                <a:lnTo>
                  <a:pt x="5" y="17"/>
                </a:lnTo>
                <a:lnTo>
                  <a:pt x="5" y="17"/>
                </a:lnTo>
                <a:lnTo>
                  <a:pt x="17" y="23"/>
                </a:lnTo>
                <a:lnTo>
                  <a:pt x="26" y="27"/>
                </a:lnTo>
                <a:lnTo>
                  <a:pt x="28" y="29"/>
                </a:lnTo>
                <a:lnTo>
                  <a:pt x="30" y="29"/>
                </a:lnTo>
                <a:lnTo>
                  <a:pt x="30" y="29"/>
                </a:lnTo>
                <a:lnTo>
                  <a:pt x="30" y="25"/>
                </a:lnTo>
                <a:lnTo>
                  <a:pt x="32" y="23"/>
                </a:lnTo>
                <a:lnTo>
                  <a:pt x="32" y="14"/>
                </a:lnTo>
                <a:lnTo>
                  <a:pt x="34" y="8"/>
                </a:lnTo>
                <a:lnTo>
                  <a:pt x="34" y="4"/>
                </a:lnTo>
                <a:lnTo>
                  <a:pt x="36" y="0"/>
                </a:lnTo>
                <a:lnTo>
                  <a:pt x="36" y="0"/>
                </a:lnTo>
                <a:lnTo>
                  <a:pt x="30" y="2"/>
                </a:lnTo>
                <a:lnTo>
                  <a:pt x="21" y="4"/>
                </a:lnTo>
                <a:lnTo>
                  <a:pt x="13" y="6"/>
                </a:lnTo>
                <a:lnTo>
                  <a:pt x="9" y="4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63" name="Freeform 262">
            <a:extLst>
              <a:ext uri="{FF2B5EF4-FFF2-40B4-BE49-F238E27FC236}">
                <a16:creationId xmlns:a16="http://schemas.microsoft.com/office/drawing/2014/main" id="{47F26F8E-D557-D24F-9C9D-FE85F8A2BB2C}"/>
              </a:ext>
            </a:extLst>
          </p:cNvPr>
          <p:cNvSpPr>
            <a:spLocks/>
          </p:cNvSpPr>
          <p:nvPr userDrawn="1"/>
        </p:nvSpPr>
        <p:spPr bwMode="auto">
          <a:xfrm>
            <a:off x="1891664" y="3013843"/>
            <a:ext cx="42912" cy="63508"/>
          </a:xfrm>
          <a:custGeom>
            <a:avLst/>
            <a:gdLst>
              <a:gd name="T0" fmla="*/ 6 w 23"/>
              <a:gd name="T1" fmla="*/ 40 h 40"/>
              <a:gd name="T2" fmla="*/ 6 w 23"/>
              <a:gd name="T3" fmla="*/ 40 h 40"/>
              <a:gd name="T4" fmla="*/ 4 w 23"/>
              <a:gd name="T5" fmla="*/ 40 h 40"/>
              <a:gd name="T6" fmla="*/ 4 w 23"/>
              <a:gd name="T7" fmla="*/ 38 h 40"/>
              <a:gd name="T8" fmla="*/ 0 w 23"/>
              <a:gd name="T9" fmla="*/ 38 h 40"/>
              <a:gd name="T10" fmla="*/ 4 w 23"/>
              <a:gd name="T11" fmla="*/ 31 h 40"/>
              <a:gd name="T12" fmla="*/ 4 w 23"/>
              <a:gd name="T13" fmla="*/ 25 h 40"/>
              <a:gd name="T14" fmla="*/ 4 w 23"/>
              <a:gd name="T15" fmla="*/ 25 h 40"/>
              <a:gd name="T16" fmla="*/ 6 w 23"/>
              <a:gd name="T17" fmla="*/ 23 h 40"/>
              <a:gd name="T18" fmla="*/ 6 w 23"/>
              <a:gd name="T19" fmla="*/ 21 h 40"/>
              <a:gd name="T20" fmla="*/ 4 w 23"/>
              <a:gd name="T21" fmla="*/ 17 h 40"/>
              <a:gd name="T22" fmla="*/ 4 w 23"/>
              <a:gd name="T23" fmla="*/ 17 h 40"/>
              <a:gd name="T24" fmla="*/ 4 w 23"/>
              <a:gd name="T25" fmla="*/ 17 h 40"/>
              <a:gd name="T26" fmla="*/ 4 w 23"/>
              <a:gd name="T27" fmla="*/ 16 h 40"/>
              <a:gd name="T28" fmla="*/ 4 w 23"/>
              <a:gd name="T29" fmla="*/ 12 h 40"/>
              <a:gd name="T30" fmla="*/ 0 w 23"/>
              <a:gd name="T31" fmla="*/ 8 h 40"/>
              <a:gd name="T32" fmla="*/ 0 w 23"/>
              <a:gd name="T33" fmla="*/ 2 h 40"/>
              <a:gd name="T34" fmla="*/ 0 w 23"/>
              <a:gd name="T35" fmla="*/ 2 h 40"/>
              <a:gd name="T36" fmla="*/ 6 w 23"/>
              <a:gd name="T37" fmla="*/ 4 h 40"/>
              <a:gd name="T38" fmla="*/ 6 w 23"/>
              <a:gd name="T39" fmla="*/ 4 h 40"/>
              <a:gd name="T40" fmla="*/ 8 w 23"/>
              <a:gd name="T41" fmla="*/ 2 h 40"/>
              <a:gd name="T42" fmla="*/ 12 w 23"/>
              <a:gd name="T43" fmla="*/ 0 h 40"/>
              <a:gd name="T44" fmla="*/ 15 w 23"/>
              <a:gd name="T45" fmla="*/ 0 h 40"/>
              <a:gd name="T46" fmla="*/ 19 w 23"/>
              <a:gd name="T47" fmla="*/ 4 h 40"/>
              <a:gd name="T48" fmla="*/ 19 w 23"/>
              <a:gd name="T49" fmla="*/ 4 h 40"/>
              <a:gd name="T50" fmla="*/ 23 w 23"/>
              <a:gd name="T51" fmla="*/ 8 h 40"/>
              <a:gd name="T52" fmla="*/ 23 w 23"/>
              <a:gd name="T53" fmla="*/ 10 h 40"/>
              <a:gd name="T54" fmla="*/ 23 w 23"/>
              <a:gd name="T55" fmla="*/ 12 h 40"/>
              <a:gd name="T56" fmla="*/ 23 w 23"/>
              <a:gd name="T57" fmla="*/ 12 h 40"/>
              <a:gd name="T58" fmla="*/ 23 w 23"/>
              <a:gd name="T59" fmla="*/ 12 h 40"/>
              <a:gd name="T60" fmla="*/ 19 w 23"/>
              <a:gd name="T61" fmla="*/ 17 h 40"/>
              <a:gd name="T62" fmla="*/ 17 w 23"/>
              <a:gd name="T63" fmla="*/ 25 h 40"/>
              <a:gd name="T64" fmla="*/ 19 w 23"/>
              <a:gd name="T65" fmla="*/ 31 h 40"/>
              <a:gd name="T66" fmla="*/ 19 w 23"/>
              <a:gd name="T67" fmla="*/ 36 h 40"/>
              <a:gd name="T68" fmla="*/ 14 w 23"/>
              <a:gd name="T69" fmla="*/ 36 h 40"/>
              <a:gd name="T70" fmla="*/ 8 w 23"/>
              <a:gd name="T71" fmla="*/ 36 h 40"/>
              <a:gd name="T72" fmla="*/ 6 w 23"/>
              <a:gd name="T73" fmla="*/ 40 h 40"/>
              <a:gd name="T74" fmla="*/ 6 w 23"/>
              <a:gd name="T75" fmla="*/ 40 h 40"/>
              <a:gd name="T76" fmla="*/ 6 w 23"/>
              <a:gd name="T7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40">
                <a:moveTo>
                  <a:pt x="6" y="40"/>
                </a:moveTo>
                <a:lnTo>
                  <a:pt x="6" y="40"/>
                </a:lnTo>
                <a:lnTo>
                  <a:pt x="4" y="40"/>
                </a:lnTo>
                <a:lnTo>
                  <a:pt x="4" y="38"/>
                </a:lnTo>
                <a:lnTo>
                  <a:pt x="0" y="38"/>
                </a:lnTo>
                <a:lnTo>
                  <a:pt x="4" y="31"/>
                </a:lnTo>
                <a:lnTo>
                  <a:pt x="4" y="25"/>
                </a:lnTo>
                <a:lnTo>
                  <a:pt x="4" y="25"/>
                </a:lnTo>
                <a:lnTo>
                  <a:pt x="6" y="23"/>
                </a:lnTo>
                <a:lnTo>
                  <a:pt x="6" y="21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0" y="2"/>
                </a:lnTo>
                <a:lnTo>
                  <a:pt x="0" y="2"/>
                </a:lnTo>
                <a:lnTo>
                  <a:pt x="6" y="4"/>
                </a:lnTo>
                <a:lnTo>
                  <a:pt x="6" y="4"/>
                </a:lnTo>
                <a:lnTo>
                  <a:pt x="8" y="2"/>
                </a:lnTo>
                <a:lnTo>
                  <a:pt x="12" y="0"/>
                </a:lnTo>
                <a:lnTo>
                  <a:pt x="15" y="0"/>
                </a:lnTo>
                <a:lnTo>
                  <a:pt x="19" y="4"/>
                </a:lnTo>
                <a:lnTo>
                  <a:pt x="19" y="4"/>
                </a:lnTo>
                <a:lnTo>
                  <a:pt x="23" y="8"/>
                </a:lnTo>
                <a:lnTo>
                  <a:pt x="23" y="10"/>
                </a:lnTo>
                <a:lnTo>
                  <a:pt x="23" y="12"/>
                </a:lnTo>
                <a:lnTo>
                  <a:pt x="23" y="12"/>
                </a:lnTo>
                <a:lnTo>
                  <a:pt x="23" y="12"/>
                </a:lnTo>
                <a:lnTo>
                  <a:pt x="19" y="17"/>
                </a:lnTo>
                <a:lnTo>
                  <a:pt x="17" y="25"/>
                </a:lnTo>
                <a:lnTo>
                  <a:pt x="19" y="31"/>
                </a:lnTo>
                <a:lnTo>
                  <a:pt x="19" y="36"/>
                </a:lnTo>
                <a:lnTo>
                  <a:pt x="14" y="36"/>
                </a:lnTo>
                <a:lnTo>
                  <a:pt x="8" y="36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396B50E5-5821-0541-A1B1-F93CEE915F31}"/>
              </a:ext>
            </a:extLst>
          </p:cNvPr>
          <p:cNvSpPr>
            <a:spLocks/>
          </p:cNvSpPr>
          <p:nvPr userDrawn="1"/>
        </p:nvSpPr>
        <p:spPr bwMode="auto">
          <a:xfrm>
            <a:off x="1891664" y="3013843"/>
            <a:ext cx="42912" cy="63508"/>
          </a:xfrm>
          <a:custGeom>
            <a:avLst/>
            <a:gdLst>
              <a:gd name="T0" fmla="*/ 6 w 23"/>
              <a:gd name="T1" fmla="*/ 40 h 40"/>
              <a:gd name="T2" fmla="*/ 6 w 23"/>
              <a:gd name="T3" fmla="*/ 40 h 40"/>
              <a:gd name="T4" fmla="*/ 4 w 23"/>
              <a:gd name="T5" fmla="*/ 40 h 40"/>
              <a:gd name="T6" fmla="*/ 4 w 23"/>
              <a:gd name="T7" fmla="*/ 38 h 40"/>
              <a:gd name="T8" fmla="*/ 0 w 23"/>
              <a:gd name="T9" fmla="*/ 38 h 40"/>
              <a:gd name="T10" fmla="*/ 4 w 23"/>
              <a:gd name="T11" fmla="*/ 31 h 40"/>
              <a:gd name="T12" fmla="*/ 4 w 23"/>
              <a:gd name="T13" fmla="*/ 25 h 40"/>
              <a:gd name="T14" fmla="*/ 4 w 23"/>
              <a:gd name="T15" fmla="*/ 25 h 40"/>
              <a:gd name="T16" fmla="*/ 6 w 23"/>
              <a:gd name="T17" fmla="*/ 23 h 40"/>
              <a:gd name="T18" fmla="*/ 6 w 23"/>
              <a:gd name="T19" fmla="*/ 21 h 40"/>
              <a:gd name="T20" fmla="*/ 4 w 23"/>
              <a:gd name="T21" fmla="*/ 17 h 40"/>
              <a:gd name="T22" fmla="*/ 4 w 23"/>
              <a:gd name="T23" fmla="*/ 17 h 40"/>
              <a:gd name="T24" fmla="*/ 4 w 23"/>
              <a:gd name="T25" fmla="*/ 17 h 40"/>
              <a:gd name="T26" fmla="*/ 4 w 23"/>
              <a:gd name="T27" fmla="*/ 16 h 40"/>
              <a:gd name="T28" fmla="*/ 4 w 23"/>
              <a:gd name="T29" fmla="*/ 12 h 40"/>
              <a:gd name="T30" fmla="*/ 0 w 23"/>
              <a:gd name="T31" fmla="*/ 8 h 40"/>
              <a:gd name="T32" fmla="*/ 0 w 23"/>
              <a:gd name="T33" fmla="*/ 2 h 40"/>
              <a:gd name="T34" fmla="*/ 0 w 23"/>
              <a:gd name="T35" fmla="*/ 2 h 40"/>
              <a:gd name="T36" fmla="*/ 6 w 23"/>
              <a:gd name="T37" fmla="*/ 4 h 40"/>
              <a:gd name="T38" fmla="*/ 6 w 23"/>
              <a:gd name="T39" fmla="*/ 4 h 40"/>
              <a:gd name="T40" fmla="*/ 8 w 23"/>
              <a:gd name="T41" fmla="*/ 2 h 40"/>
              <a:gd name="T42" fmla="*/ 12 w 23"/>
              <a:gd name="T43" fmla="*/ 0 h 40"/>
              <a:gd name="T44" fmla="*/ 15 w 23"/>
              <a:gd name="T45" fmla="*/ 0 h 40"/>
              <a:gd name="T46" fmla="*/ 19 w 23"/>
              <a:gd name="T47" fmla="*/ 4 h 40"/>
              <a:gd name="T48" fmla="*/ 19 w 23"/>
              <a:gd name="T49" fmla="*/ 4 h 40"/>
              <a:gd name="T50" fmla="*/ 23 w 23"/>
              <a:gd name="T51" fmla="*/ 8 h 40"/>
              <a:gd name="T52" fmla="*/ 23 w 23"/>
              <a:gd name="T53" fmla="*/ 10 h 40"/>
              <a:gd name="T54" fmla="*/ 23 w 23"/>
              <a:gd name="T55" fmla="*/ 12 h 40"/>
              <a:gd name="T56" fmla="*/ 23 w 23"/>
              <a:gd name="T57" fmla="*/ 12 h 40"/>
              <a:gd name="T58" fmla="*/ 23 w 23"/>
              <a:gd name="T59" fmla="*/ 12 h 40"/>
              <a:gd name="T60" fmla="*/ 19 w 23"/>
              <a:gd name="T61" fmla="*/ 17 h 40"/>
              <a:gd name="T62" fmla="*/ 17 w 23"/>
              <a:gd name="T63" fmla="*/ 25 h 40"/>
              <a:gd name="T64" fmla="*/ 19 w 23"/>
              <a:gd name="T65" fmla="*/ 31 h 40"/>
              <a:gd name="T66" fmla="*/ 19 w 23"/>
              <a:gd name="T67" fmla="*/ 36 h 40"/>
              <a:gd name="T68" fmla="*/ 14 w 23"/>
              <a:gd name="T69" fmla="*/ 36 h 40"/>
              <a:gd name="T70" fmla="*/ 8 w 23"/>
              <a:gd name="T71" fmla="*/ 36 h 40"/>
              <a:gd name="T72" fmla="*/ 6 w 23"/>
              <a:gd name="T73" fmla="*/ 40 h 40"/>
              <a:gd name="T74" fmla="*/ 6 w 23"/>
              <a:gd name="T75" fmla="*/ 40 h 40"/>
              <a:gd name="T76" fmla="*/ 6 w 23"/>
              <a:gd name="T7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" h="40">
                <a:moveTo>
                  <a:pt x="6" y="40"/>
                </a:moveTo>
                <a:lnTo>
                  <a:pt x="6" y="40"/>
                </a:lnTo>
                <a:lnTo>
                  <a:pt x="4" y="40"/>
                </a:lnTo>
                <a:lnTo>
                  <a:pt x="4" y="38"/>
                </a:lnTo>
                <a:lnTo>
                  <a:pt x="0" y="38"/>
                </a:lnTo>
                <a:lnTo>
                  <a:pt x="4" y="31"/>
                </a:lnTo>
                <a:lnTo>
                  <a:pt x="4" y="25"/>
                </a:lnTo>
                <a:lnTo>
                  <a:pt x="4" y="25"/>
                </a:lnTo>
                <a:lnTo>
                  <a:pt x="6" y="23"/>
                </a:lnTo>
                <a:lnTo>
                  <a:pt x="6" y="21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6"/>
                </a:lnTo>
                <a:lnTo>
                  <a:pt x="4" y="12"/>
                </a:lnTo>
                <a:lnTo>
                  <a:pt x="0" y="8"/>
                </a:lnTo>
                <a:lnTo>
                  <a:pt x="0" y="2"/>
                </a:lnTo>
                <a:lnTo>
                  <a:pt x="0" y="2"/>
                </a:lnTo>
                <a:lnTo>
                  <a:pt x="6" y="4"/>
                </a:lnTo>
                <a:lnTo>
                  <a:pt x="6" y="4"/>
                </a:lnTo>
                <a:lnTo>
                  <a:pt x="8" y="2"/>
                </a:lnTo>
                <a:lnTo>
                  <a:pt x="12" y="0"/>
                </a:lnTo>
                <a:lnTo>
                  <a:pt x="15" y="0"/>
                </a:lnTo>
                <a:lnTo>
                  <a:pt x="19" y="4"/>
                </a:lnTo>
                <a:lnTo>
                  <a:pt x="19" y="4"/>
                </a:lnTo>
                <a:lnTo>
                  <a:pt x="23" y="8"/>
                </a:lnTo>
                <a:lnTo>
                  <a:pt x="23" y="10"/>
                </a:lnTo>
                <a:lnTo>
                  <a:pt x="23" y="12"/>
                </a:lnTo>
                <a:lnTo>
                  <a:pt x="23" y="12"/>
                </a:lnTo>
                <a:lnTo>
                  <a:pt x="23" y="12"/>
                </a:lnTo>
                <a:lnTo>
                  <a:pt x="19" y="17"/>
                </a:lnTo>
                <a:lnTo>
                  <a:pt x="17" y="25"/>
                </a:lnTo>
                <a:lnTo>
                  <a:pt x="19" y="31"/>
                </a:lnTo>
                <a:lnTo>
                  <a:pt x="19" y="36"/>
                </a:lnTo>
                <a:lnTo>
                  <a:pt x="14" y="36"/>
                </a:lnTo>
                <a:lnTo>
                  <a:pt x="8" y="36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65" name="Freeform 264">
            <a:extLst>
              <a:ext uri="{FF2B5EF4-FFF2-40B4-BE49-F238E27FC236}">
                <a16:creationId xmlns:a16="http://schemas.microsoft.com/office/drawing/2014/main" id="{0D0B900F-0A99-7247-B6A0-FC90F649BCEC}"/>
              </a:ext>
            </a:extLst>
          </p:cNvPr>
          <p:cNvSpPr>
            <a:spLocks/>
          </p:cNvSpPr>
          <p:nvPr userDrawn="1"/>
        </p:nvSpPr>
        <p:spPr bwMode="auto">
          <a:xfrm>
            <a:off x="1415912" y="2932871"/>
            <a:ext cx="339557" cy="234979"/>
          </a:xfrm>
          <a:custGeom>
            <a:avLst/>
            <a:gdLst>
              <a:gd name="T0" fmla="*/ 148 w 182"/>
              <a:gd name="T1" fmla="*/ 17 h 148"/>
              <a:gd name="T2" fmla="*/ 123 w 182"/>
              <a:gd name="T3" fmla="*/ 17 h 148"/>
              <a:gd name="T4" fmla="*/ 102 w 182"/>
              <a:gd name="T5" fmla="*/ 8 h 148"/>
              <a:gd name="T6" fmla="*/ 83 w 182"/>
              <a:gd name="T7" fmla="*/ 6 h 148"/>
              <a:gd name="T8" fmla="*/ 68 w 182"/>
              <a:gd name="T9" fmla="*/ 2 h 148"/>
              <a:gd name="T10" fmla="*/ 19 w 182"/>
              <a:gd name="T11" fmla="*/ 2 h 148"/>
              <a:gd name="T12" fmla="*/ 17 w 182"/>
              <a:gd name="T13" fmla="*/ 4 h 148"/>
              <a:gd name="T14" fmla="*/ 9 w 182"/>
              <a:gd name="T15" fmla="*/ 6 h 148"/>
              <a:gd name="T16" fmla="*/ 6 w 182"/>
              <a:gd name="T17" fmla="*/ 10 h 148"/>
              <a:gd name="T18" fmla="*/ 9 w 182"/>
              <a:gd name="T19" fmla="*/ 38 h 148"/>
              <a:gd name="T20" fmla="*/ 11 w 182"/>
              <a:gd name="T21" fmla="*/ 59 h 148"/>
              <a:gd name="T22" fmla="*/ 6 w 182"/>
              <a:gd name="T23" fmla="*/ 74 h 148"/>
              <a:gd name="T24" fmla="*/ 2 w 182"/>
              <a:gd name="T25" fmla="*/ 82 h 148"/>
              <a:gd name="T26" fmla="*/ 0 w 182"/>
              <a:gd name="T27" fmla="*/ 97 h 148"/>
              <a:gd name="T28" fmla="*/ 8 w 182"/>
              <a:gd name="T29" fmla="*/ 99 h 148"/>
              <a:gd name="T30" fmla="*/ 9 w 182"/>
              <a:gd name="T31" fmla="*/ 104 h 148"/>
              <a:gd name="T32" fmla="*/ 13 w 182"/>
              <a:gd name="T33" fmla="*/ 110 h 148"/>
              <a:gd name="T34" fmla="*/ 8 w 182"/>
              <a:gd name="T35" fmla="*/ 123 h 148"/>
              <a:gd name="T36" fmla="*/ 9 w 182"/>
              <a:gd name="T37" fmla="*/ 127 h 148"/>
              <a:gd name="T38" fmla="*/ 19 w 182"/>
              <a:gd name="T39" fmla="*/ 129 h 148"/>
              <a:gd name="T40" fmla="*/ 36 w 182"/>
              <a:gd name="T41" fmla="*/ 127 h 148"/>
              <a:gd name="T42" fmla="*/ 44 w 182"/>
              <a:gd name="T43" fmla="*/ 129 h 148"/>
              <a:gd name="T44" fmla="*/ 47 w 182"/>
              <a:gd name="T45" fmla="*/ 137 h 148"/>
              <a:gd name="T46" fmla="*/ 51 w 182"/>
              <a:gd name="T47" fmla="*/ 146 h 148"/>
              <a:gd name="T48" fmla="*/ 57 w 182"/>
              <a:gd name="T49" fmla="*/ 148 h 148"/>
              <a:gd name="T50" fmla="*/ 62 w 182"/>
              <a:gd name="T51" fmla="*/ 140 h 148"/>
              <a:gd name="T52" fmla="*/ 68 w 182"/>
              <a:gd name="T53" fmla="*/ 140 h 148"/>
              <a:gd name="T54" fmla="*/ 70 w 182"/>
              <a:gd name="T55" fmla="*/ 137 h 148"/>
              <a:gd name="T56" fmla="*/ 83 w 182"/>
              <a:gd name="T57" fmla="*/ 135 h 148"/>
              <a:gd name="T58" fmla="*/ 95 w 182"/>
              <a:gd name="T59" fmla="*/ 137 h 148"/>
              <a:gd name="T60" fmla="*/ 96 w 182"/>
              <a:gd name="T61" fmla="*/ 135 h 148"/>
              <a:gd name="T62" fmla="*/ 108 w 182"/>
              <a:gd name="T63" fmla="*/ 135 h 148"/>
              <a:gd name="T64" fmla="*/ 108 w 182"/>
              <a:gd name="T65" fmla="*/ 127 h 148"/>
              <a:gd name="T66" fmla="*/ 112 w 182"/>
              <a:gd name="T67" fmla="*/ 123 h 148"/>
              <a:gd name="T68" fmla="*/ 125 w 182"/>
              <a:gd name="T69" fmla="*/ 118 h 148"/>
              <a:gd name="T70" fmla="*/ 129 w 182"/>
              <a:gd name="T71" fmla="*/ 110 h 148"/>
              <a:gd name="T72" fmla="*/ 131 w 182"/>
              <a:gd name="T73" fmla="*/ 104 h 148"/>
              <a:gd name="T74" fmla="*/ 140 w 182"/>
              <a:gd name="T75" fmla="*/ 99 h 148"/>
              <a:gd name="T76" fmla="*/ 134 w 182"/>
              <a:gd name="T77" fmla="*/ 91 h 148"/>
              <a:gd name="T78" fmla="*/ 134 w 182"/>
              <a:gd name="T79" fmla="*/ 80 h 148"/>
              <a:gd name="T80" fmla="*/ 138 w 182"/>
              <a:gd name="T81" fmla="*/ 70 h 148"/>
              <a:gd name="T82" fmla="*/ 146 w 182"/>
              <a:gd name="T83" fmla="*/ 65 h 148"/>
              <a:gd name="T84" fmla="*/ 148 w 182"/>
              <a:gd name="T85" fmla="*/ 59 h 148"/>
              <a:gd name="T86" fmla="*/ 151 w 182"/>
              <a:gd name="T87" fmla="*/ 55 h 148"/>
              <a:gd name="T88" fmla="*/ 161 w 182"/>
              <a:gd name="T89" fmla="*/ 50 h 148"/>
              <a:gd name="T90" fmla="*/ 172 w 182"/>
              <a:gd name="T91" fmla="*/ 44 h 148"/>
              <a:gd name="T92" fmla="*/ 180 w 182"/>
              <a:gd name="T93" fmla="*/ 40 h 148"/>
              <a:gd name="T94" fmla="*/ 182 w 182"/>
              <a:gd name="T95" fmla="*/ 34 h 148"/>
              <a:gd name="T96" fmla="*/ 178 w 182"/>
              <a:gd name="T97" fmla="*/ 21 h 148"/>
              <a:gd name="T98" fmla="*/ 168 w 182"/>
              <a:gd name="T99" fmla="*/ 25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2" h="148">
                <a:moveTo>
                  <a:pt x="168" y="25"/>
                </a:moveTo>
                <a:lnTo>
                  <a:pt x="161" y="23"/>
                </a:lnTo>
                <a:lnTo>
                  <a:pt x="148" y="17"/>
                </a:lnTo>
                <a:lnTo>
                  <a:pt x="136" y="17"/>
                </a:lnTo>
                <a:lnTo>
                  <a:pt x="123" y="17"/>
                </a:lnTo>
                <a:lnTo>
                  <a:pt x="123" y="17"/>
                </a:lnTo>
                <a:lnTo>
                  <a:pt x="113" y="6"/>
                </a:lnTo>
                <a:lnTo>
                  <a:pt x="113" y="6"/>
                </a:lnTo>
                <a:lnTo>
                  <a:pt x="102" y="8"/>
                </a:lnTo>
                <a:lnTo>
                  <a:pt x="102" y="8"/>
                </a:lnTo>
                <a:lnTo>
                  <a:pt x="91" y="8"/>
                </a:lnTo>
                <a:lnTo>
                  <a:pt x="83" y="6"/>
                </a:lnTo>
                <a:lnTo>
                  <a:pt x="76" y="4"/>
                </a:lnTo>
                <a:lnTo>
                  <a:pt x="68" y="2"/>
                </a:lnTo>
                <a:lnTo>
                  <a:pt x="68" y="2"/>
                </a:lnTo>
                <a:lnTo>
                  <a:pt x="40" y="0"/>
                </a:lnTo>
                <a:lnTo>
                  <a:pt x="25" y="0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7" y="4"/>
                </a:lnTo>
                <a:lnTo>
                  <a:pt x="17" y="6"/>
                </a:lnTo>
                <a:lnTo>
                  <a:pt x="13" y="6"/>
                </a:lnTo>
                <a:lnTo>
                  <a:pt x="9" y="6"/>
                </a:lnTo>
                <a:lnTo>
                  <a:pt x="8" y="8"/>
                </a:lnTo>
                <a:lnTo>
                  <a:pt x="6" y="10"/>
                </a:lnTo>
                <a:lnTo>
                  <a:pt x="6" y="10"/>
                </a:lnTo>
                <a:lnTo>
                  <a:pt x="6" y="17"/>
                </a:lnTo>
                <a:lnTo>
                  <a:pt x="6" y="25"/>
                </a:lnTo>
                <a:lnTo>
                  <a:pt x="9" y="38"/>
                </a:lnTo>
                <a:lnTo>
                  <a:pt x="11" y="46"/>
                </a:lnTo>
                <a:lnTo>
                  <a:pt x="11" y="51"/>
                </a:lnTo>
                <a:lnTo>
                  <a:pt x="11" y="59"/>
                </a:lnTo>
                <a:lnTo>
                  <a:pt x="11" y="65"/>
                </a:lnTo>
                <a:lnTo>
                  <a:pt x="11" y="65"/>
                </a:lnTo>
                <a:lnTo>
                  <a:pt x="6" y="74"/>
                </a:lnTo>
                <a:lnTo>
                  <a:pt x="6" y="78"/>
                </a:lnTo>
                <a:lnTo>
                  <a:pt x="2" y="82"/>
                </a:lnTo>
                <a:lnTo>
                  <a:pt x="2" y="82"/>
                </a:lnTo>
                <a:lnTo>
                  <a:pt x="2" y="89"/>
                </a:lnTo>
                <a:lnTo>
                  <a:pt x="0" y="97"/>
                </a:lnTo>
                <a:lnTo>
                  <a:pt x="0" y="97"/>
                </a:lnTo>
                <a:lnTo>
                  <a:pt x="4" y="97"/>
                </a:lnTo>
                <a:lnTo>
                  <a:pt x="8" y="99"/>
                </a:lnTo>
                <a:lnTo>
                  <a:pt x="8" y="99"/>
                </a:lnTo>
                <a:lnTo>
                  <a:pt x="8" y="101"/>
                </a:lnTo>
                <a:lnTo>
                  <a:pt x="9" y="104"/>
                </a:lnTo>
                <a:lnTo>
                  <a:pt x="9" y="104"/>
                </a:lnTo>
                <a:lnTo>
                  <a:pt x="11" y="108"/>
                </a:lnTo>
                <a:lnTo>
                  <a:pt x="13" y="110"/>
                </a:lnTo>
                <a:lnTo>
                  <a:pt x="13" y="110"/>
                </a:lnTo>
                <a:lnTo>
                  <a:pt x="11" y="114"/>
                </a:lnTo>
                <a:lnTo>
                  <a:pt x="11" y="118"/>
                </a:lnTo>
                <a:lnTo>
                  <a:pt x="8" y="123"/>
                </a:lnTo>
                <a:lnTo>
                  <a:pt x="8" y="123"/>
                </a:lnTo>
                <a:lnTo>
                  <a:pt x="9" y="125"/>
                </a:lnTo>
                <a:lnTo>
                  <a:pt x="9" y="127"/>
                </a:lnTo>
                <a:lnTo>
                  <a:pt x="11" y="129"/>
                </a:lnTo>
                <a:lnTo>
                  <a:pt x="13" y="129"/>
                </a:lnTo>
                <a:lnTo>
                  <a:pt x="19" y="129"/>
                </a:lnTo>
                <a:lnTo>
                  <a:pt x="25" y="129"/>
                </a:lnTo>
                <a:lnTo>
                  <a:pt x="30" y="127"/>
                </a:lnTo>
                <a:lnTo>
                  <a:pt x="36" y="127"/>
                </a:lnTo>
                <a:lnTo>
                  <a:pt x="38" y="127"/>
                </a:lnTo>
                <a:lnTo>
                  <a:pt x="40" y="127"/>
                </a:lnTo>
                <a:lnTo>
                  <a:pt x="44" y="129"/>
                </a:lnTo>
                <a:lnTo>
                  <a:pt x="45" y="131"/>
                </a:lnTo>
                <a:lnTo>
                  <a:pt x="45" y="131"/>
                </a:lnTo>
                <a:lnTo>
                  <a:pt x="47" y="137"/>
                </a:lnTo>
                <a:lnTo>
                  <a:pt x="49" y="142"/>
                </a:lnTo>
                <a:lnTo>
                  <a:pt x="49" y="144"/>
                </a:lnTo>
                <a:lnTo>
                  <a:pt x="51" y="146"/>
                </a:lnTo>
                <a:lnTo>
                  <a:pt x="53" y="148"/>
                </a:lnTo>
                <a:lnTo>
                  <a:pt x="57" y="148"/>
                </a:lnTo>
                <a:lnTo>
                  <a:pt x="57" y="148"/>
                </a:lnTo>
                <a:lnTo>
                  <a:pt x="59" y="146"/>
                </a:lnTo>
                <a:lnTo>
                  <a:pt x="61" y="144"/>
                </a:lnTo>
                <a:lnTo>
                  <a:pt x="62" y="140"/>
                </a:lnTo>
                <a:lnTo>
                  <a:pt x="62" y="140"/>
                </a:lnTo>
                <a:lnTo>
                  <a:pt x="64" y="140"/>
                </a:lnTo>
                <a:lnTo>
                  <a:pt x="68" y="140"/>
                </a:lnTo>
                <a:lnTo>
                  <a:pt x="70" y="138"/>
                </a:lnTo>
                <a:lnTo>
                  <a:pt x="70" y="137"/>
                </a:lnTo>
                <a:lnTo>
                  <a:pt x="70" y="137"/>
                </a:lnTo>
                <a:lnTo>
                  <a:pt x="74" y="135"/>
                </a:lnTo>
                <a:lnTo>
                  <a:pt x="78" y="135"/>
                </a:lnTo>
                <a:lnTo>
                  <a:pt x="83" y="135"/>
                </a:lnTo>
                <a:lnTo>
                  <a:pt x="83" y="135"/>
                </a:lnTo>
                <a:lnTo>
                  <a:pt x="91" y="137"/>
                </a:lnTo>
                <a:lnTo>
                  <a:pt x="95" y="137"/>
                </a:lnTo>
                <a:lnTo>
                  <a:pt x="95" y="135"/>
                </a:lnTo>
                <a:lnTo>
                  <a:pt x="96" y="135"/>
                </a:lnTo>
                <a:lnTo>
                  <a:pt x="96" y="135"/>
                </a:lnTo>
                <a:lnTo>
                  <a:pt x="102" y="133"/>
                </a:lnTo>
                <a:lnTo>
                  <a:pt x="106" y="133"/>
                </a:lnTo>
                <a:lnTo>
                  <a:pt x="108" y="135"/>
                </a:lnTo>
                <a:lnTo>
                  <a:pt x="108" y="135"/>
                </a:lnTo>
                <a:lnTo>
                  <a:pt x="108" y="129"/>
                </a:lnTo>
                <a:lnTo>
                  <a:pt x="108" y="127"/>
                </a:lnTo>
                <a:lnTo>
                  <a:pt x="108" y="125"/>
                </a:lnTo>
                <a:lnTo>
                  <a:pt x="108" y="125"/>
                </a:lnTo>
                <a:lnTo>
                  <a:pt x="112" y="123"/>
                </a:lnTo>
                <a:lnTo>
                  <a:pt x="117" y="121"/>
                </a:lnTo>
                <a:lnTo>
                  <a:pt x="123" y="119"/>
                </a:lnTo>
                <a:lnTo>
                  <a:pt x="125" y="118"/>
                </a:lnTo>
                <a:lnTo>
                  <a:pt x="125" y="114"/>
                </a:lnTo>
                <a:lnTo>
                  <a:pt x="125" y="114"/>
                </a:lnTo>
                <a:lnTo>
                  <a:pt x="129" y="110"/>
                </a:lnTo>
                <a:lnTo>
                  <a:pt x="129" y="108"/>
                </a:lnTo>
                <a:lnTo>
                  <a:pt x="131" y="104"/>
                </a:lnTo>
                <a:lnTo>
                  <a:pt x="131" y="104"/>
                </a:lnTo>
                <a:lnTo>
                  <a:pt x="136" y="102"/>
                </a:lnTo>
                <a:lnTo>
                  <a:pt x="138" y="101"/>
                </a:lnTo>
                <a:lnTo>
                  <a:pt x="140" y="99"/>
                </a:lnTo>
                <a:lnTo>
                  <a:pt x="140" y="99"/>
                </a:lnTo>
                <a:lnTo>
                  <a:pt x="136" y="93"/>
                </a:lnTo>
                <a:lnTo>
                  <a:pt x="134" y="91"/>
                </a:lnTo>
                <a:lnTo>
                  <a:pt x="134" y="87"/>
                </a:lnTo>
                <a:lnTo>
                  <a:pt x="134" y="87"/>
                </a:lnTo>
                <a:lnTo>
                  <a:pt x="134" y="80"/>
                </a:lnTo>
                <a:lnTo>
                  <a:pt x="136" y="72"/>
                </a:lnTo>
                <a:lnTo>
                  <a:pt x="136" y="72"/>
                </a:lnTo>
                <a:lnTo>
                  <a:pt x="138" y="70"/>
                </a:lnTo>
                <a:lnTo>
                  <a:pt x="140" y="68"/>
                </a:lnTo>
                <a:lnTo>
                  <a:pt x="144" y="67"/>
                </a:lnTo>
                <a:lnTo>
                  <a:pt x="146" y="65"/>
                </a:lnTo>
                <a:lnTo>
                  <a:pt x="146" y="65"/>
                </a:lnTo>
                <a:lnTo>
                  <a:pt x="148" y="63"/>
                </a:lnTo>
                <a:lnTo>
                  <a:pt x="148" y="59"/>
                </a:lnTo>
                <a:lnTo>
                  <a:pt x="149" y="55"/>
                </a:lnTo>
                <a:lnTo>
                  <a:pt x="151" y="55"/>
                </a:lnTo>
                <a:lnTo>
                  <a:pt x="151" y="55"/>
                </a:lnTo>
                <a:lnTo>
                  <a:pt x="153" y="53"/>
                </a:lnTo>
                <a:lnTo>
                  <a:pt x="155" y="51"/>
                </a:lnTo>
                <a:lnTo>
                  <a:pt x="161" y="50"/>
                </a:lnTo>
                <a:lnTo>
                  <a:pt x="161" y="50"/>
                </a:lnTo>
                <a:lnTo>
                  <a:pt x="166" y="46"/>
                </a:lnTo>
                <a:lnTo>
                  <a:pt x="172" y="44"/>
                </a:lnTo>
                <a:lnTo>
                  <a:pt x="172" y="44"/>
                </a:lnTo>
                <a:lnTo>
                  <a:pt x="178" y="42"/>
                </a:lnTo>
                <a:lnTo>
                  <a:pt x="180" y="40"/>
                </a:lnTo>
                <a:lnTo>
                  <a:pt x="182" y="38"/>
                </a:lnTo>
                <a:lnTo>
                  <a:pt x="182" y="38"/>
                </a:lnTo>
                <a:lnTo>
                  <a:pt x="182" y="34"/>
                </a:lnTo>
                <a:lnTo>
                  <a:pt x="182" y="31"/>
                </a:lnTo>
                <a:lnTo>
                  <a:pt x="180" y="25"/>
                </a:lnTo>
                <a:lnTo>
                  <a:pt x="178" y="21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66" name="Freeform 265">
            <a:extLst>
              <a:ext uri="{FF2B5EF4-FFF2-40B4-BE49-F238E27FC236}">
                <a16:creationId xmlns:a16="http://schemas.microsoft.com/office/drawing/2014/main" id="{C1599853-6BCB-744A-A2CE-465658ED326F}"/>
              </a:ext>
            </a:extLst>
          </p:cNvPr>
          <p:cNvSpPr>
            <a:spLocks/>
          </p:cNvSpPr>
          <p:nvPr userDrawn="1"/>
        </p:nvSpPr>
        <p:spPr bwMode="auto">
          <a:xfrm>
            <a:off x="1415912" y="2932871"/>
            <a:ext cx="339557" cy="234979"/>
          </a:xfrm>
          <a:custGeom>
            <a:avLst/>
            <a:gdLst>
              <a:gd name="T0" fmla="*/ 148 w 182"/>
              <a:gd name="T1" fmla="*/ 17 h 148"/>
              <a:gd name="T2" fmla="*/ 123 w 182"/>
              <a:gd name="T3" fmla="*/ 17 h 148"/>
              <a:gd name="T4" fmla="*/ 102 w 182"/>
              <a:gd name="T5" fmla="*/ 8 h 148"/>
              <a:gd name="T6" fmla="*/ 83 w 182"/>
              <a:gd name="T7" fmla="*/ 6 h 148"/>
              <a:gd name="T8" fmla="*/ 68 w 182"/>
              <a:gd name="T9" fmla="*/ 2 h 148"/>
              <a:gd name="T10" fmla="*/ 19 w 182"/>
              <a:gd name="T11" fmla="*/ 2 h 148"/>
              <a:gd name="T12" fmla="*/ 17 w 182"/>
              <a:gd name="T13" fmla="*/ 4 h 148"/>
              <a:gd name="T14" fmla="*/ 9 w 182"/>
              <a:gd name="T15" fmla="*/ 6 h 148"/>
              <a:gd name="T16" fmla="*/ 6 w 182"/>
              <a:gd name="T17" fmla="*/ 10 h 148"/>
              <a:gd name="T18" fmla="*/ 9 w 182"/>
              <a:gd name="T19" fmla="*/ 38 h 148"/>
              <a:gd name="T20" fmla="*/ 11 w 182"/>
              <a:gd name="T21" fmla="*/ 59 h 148"/>
              <a:gd name="T22" fmla="*/ 6 w 182"/>
              <a:gd name="T23" fmla="*/ 74 h 148"/>
              <a:gd name="T24" fmla="*/ 2 w 182"/>
              <a:gd name="T25" fmla="*/ 82 h 148"/>
              <a:gd name="T26" fmla="*/ 0 w 182"/>
              <a:gd name="T27" fmla="*/ 97 h 148"/>
              <a:gd name="T28" fmla="*/ 8 w 182"/>
              <a:gd name="T29" fmla="*/ 99 h 148"/>
              <a:gd name="T30" fmla="*/ 9 w 182"/>
              <a:gd name="T31" fmla="*/ 104 h 148"/>
              <a:gd name="T32" fmla="*/ 13 w 182"/>
              <a:gd name="T33" fmla="*/ 110 h 148"/>
              <a:gd name="T34" fmla="*/ 8 w 182"/>
              <a:gd name="T35" fmla="*/ 123 h 148"/>
              <a:gd name="T36" fmla="*/ 9 w 182"/>
              <a:gd name="T37" fmla="*/ 127 h 148"/>
              <a:gd name="T38" fmla="*/ 19 w 182"/>
              <a:gd name="T39" fmla="*/ 129 h 148"/>
              <a:gd name="T40" fmla="*/ 36 w 182"/>
              <a:gd name="T41" fmla="*/ 127 h 148"/>
              <a:gd name="T42" fmla="*/ 44 w 182"/>
              <a:gd name="T43" fmla="*/ 129 h 148"/>
              <a:gd name="T44" fmla="*/ 47 w 182"/>
              <a:gd name="T45" fmla="*/ 137 h 148"/>
              <a:gd name="T46" fmla="*/ 51 w 182"/>
              <a:gd name="T47" fmla="*/ 146 h 148"/>
              <a:gd name="T48" fmla="*/ 57 w 182"/>
              <a:gd name="T49" fmla="*/ 148 h 148"/>
              <a:gd name="T50" fmla="*/ 62 w 182"/>
              <a:gd name="T51" fmla="*/ 140 h 148"/>
              <a:gd name="T52" fmla="*/ 68 w 182"/>
              <a:gd name="T53" fmla="*/ 140 h 148"/>
              <a:gd name="T54" fmla="*/ 70 w 182"/>
              <a:gd name="T55" fmla="*/ 137 h 148"/>
              <a:gd name="T56" fmla="*/ 83 w 182"/>
              <a:gd name="T57" fmla="*/ 135 h 148"/>
              <a:gd name="T58" fmla="*/ 95 w 182"/>
              <a:gd name="T59" fmla="*/ 137 h 148"/>
              <a:gd name="T60" fmla="*/ 96 w 182"/>
              <a:gd name="T61" fmla="*/ 135 h 148"/>
              <a:gd name="T62" fmla="*/ 108 w 182"/>
              <a:gd name="T63" fmla="*/ 135 h 148"/>
              <a:gd name="T64" fmla="*/ 108 w 182"/>
              <a:gd name="T65" fmla="*/ 127 h 148"/>
              <a:gd name="T66" fmla="*/ 112 w 182"/>
              <a:gd name="T67" fmla="*/ 123 h 148"/>
              <a:gd name="T68" fmla="*/ 125 w 182"/>
              <a:gd name="T69" fmla="*/ 118 h 148"/>
              <a:gd name="T70" fmla="*/ 129 w 182"/>
              <a:gd name="T71" fmla="*/ 110 h 148"/>
              <a:gd name="T72" fmla="*/ 131 w 182"/>
              <a:gd name="T73" fmla="*/ 104 h 148"/>
              <a:gd name="T74" fmla="*/ 140 w 182"/>
              <a:gd name="T75" fmla="*/ 99 h 148"/>
              <a:gd name="T76" fmla="*/ 134 w 182"/>
              <a:gd name="T77" fmla="*/ 91 h 148"/>
              <a:gd name="T78" fmla="*/ 134 w 182"/>
              <a:gd name="T79" fmla="*/ 80 h 148"/>
              <a:gd name="T80" fmla="*/ 138 w 182"/>
              <a:gd name="T81" fmla="*/ 70 h 148"/>
              <a:gd name="T82" fmla="*/ 146 w 182"/>
              <a:gd name="T83" fmla="*/ 65 h 148"/>
              <a:gd name="T84" fmla="*/ 148 w 182"/>
              <a:gd name="T85" fmla="*/ 59 h 148"/>
              <a:gd name="T86" fmla="*/ 151 w 182"/>
              <a:gd name="T87" fmla="*/ 55 h 148"/>
              <a:gd name="T88" fmla="*/ 161 w 182"/>
              <a:gd name="T89" fmla="*/ 50 h 148"/>
              <a:gd name="T90" fmla="*/ 172 w 182"/>
              <a:gd name="T91" fmla="*/ 44 h 148"/>
              <a:gd name="T92" fmla="*/ 180 w 182"/>
              <a:gd name="T93" fmla="*/ 40 h 148"/>
              <a:gd name="T94" fmla="*/ 182 w 182"/>
              <a:gd name="T95" fmla="*/ 34 h 148"/>
              <a:gd name="T96" fmla="*/ 178 w 182"/>
              <a:gd name="T97" fmla="*/ 21 h 148"/>
              <a:gd name="T98" fmla="*/ 168 w 182"/>
              <a:gd name="T99" fmla="*/ 25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2" h="148">
                <a:moveTo>
                  <a:pt x="168" y="25"/>
                </a:moveTo>
                <a:lnTo>
                  <a:pt x="161" y="23"/>
                </a:lnTo>
                <a:lnTo>
                  <a:pt x="148" y="17"/>
                </a:lnTo>
                <a:lnTo>
                  <a:pt x="136" y="17"/>
                </a:lnTo>
                <a:lnTo>
                  <a:pt x="123" y="17"/>
                </a:lnTo>
                <a:lnTo>
                  <a:pt x="123" y="17"/>
                </a:lnTo>
                <a:lnTo>
                  <a:pt x="113" y="6"/>
                </a:lnTo>
                <a:lnTo>
                  <a:pt x="113" y="6"/>
                </a:lnTo>
                <a:lnTo>
                  <a:pt x="102" y="8"/>
                </a:lnTo>
                <a:lnTo>
                  <a:pt x="102" y="8"/>
                </a:lnTo>
                <a:lnTo>
                  <a:pt x="91" y="8"/>
                </a:lnTo>
                <a:lnTo>
                  <a:pt x="83" y="6"/>
                </a:lnTo>
                <a:lnTo>
                  <a:pt x="76" y="4"/>
                </a:lnTo>
                <a:lnTo>
                  <a:pt x="68" y="2"/>
                </a:lnTo>
                <a:lnTo>
                  <a:pt x="68" y="2"/>
                </a:lnTo>
                <a:lnTo>
                  <a:pt x="40" y="0"/>
                </a:lnTo>
                <a:lnTo>
                  <a:pt x="25" y="0"/>
                </a:lnTo>
                <a:lnTo>
                  <a:pt x="19" y="2"/>
                </a:lnTo>
                <a:lnTo>
                  <a:pt x="17" y="2"/>
                </a:lnTo>
                <a:lnTo>
                  <a:pt x="17" y="2"/>
                </a:lnTo>
                <a:lnTo>
                  <a:pt x="17" y="4"/>
                </a:lnTo>
                <a:lnTo>
                  <a:pt x="17" y="6"/>
                </a:lnTo>
                <a:lnTo>
                  <a:pt x="13" y="6"/>
                </a:lnTo>
                <a:lnTo>
                  <a:pt x="9" y="6"/>
                </a:lnTo>
                <a:lnTo>
                  <a:pt x="8" y="8"/>
                </a:lnTo>
                <a:lnTo>
                  <a:pt x="6" y="10"/>
                </a:lnTo>
                <a:lnTo>
                  <a:pt x="6" y="10"/>
                </a:lnTo>
                <a:lnTo>
                  <a:pt x="6" y="17"/>
                </a:lnTo>
                <a:lnTo>
                  <a:pt x="6" y="25"/>
                </a:lnTo>
                <a:lnTo>
                  <a:pt x="9" y="38"/>
                </a:lnTo>
                <a:lnTo>
                  <a:pt x="11" y="46"/>
                </a:lnTo>
                <a:lnTo>
                  <a:pt x="11" y="51"/>
                </a:lnTo>
                <a:lnTo>
                  <a:pt x="11" y="59"/>
                </a:lnTo>
                <a:lnTo>
                  <a:pt x="11" y="65"/>
                </a:lnTo>
                <a:lnTo>
                  <a:pt x="11" y="65"/>
                </a:lnTo>
                <a:lnTo>
                  <a:pt x="6" y="74"/>
                </a:lnTo>
                <a:lnTo>
                  <a:pt x="6" y="78"/>
                </a:lnTo>
                <a:lnTo>
                  <a:pt x="2" y="82"/>
                </a:lnTo>
                <a:lnTo>
                  <a:pt x="2" y="82"/>
                </a:lnTo>
                <a:lnTo>
                  <a:pt x="2" y="89"/>
                </a:lnTo>
                <a:lnTo>
                  <a:pt x="0" y="97"/>
                </a:lnTo>
                <a:lnTo>
                  <a:pt x="0" y="97"/>
                </a:lnTo>
                <a:lnTo>
                  <a:pt x="4" y="97"/>
                </a:lnTo>
                <a:lnTo>
                  <a:pt x="8" y="99"/>
                </a:lnTo>
                <a:lnTo>
                  <a:pt x="8" y="99"/>
                </a:lnTo>
                <a:lnTo>
                  <a:pt x="8" y="101"/>
                </a:lnTo>
                <a:lnTo>
                  <a:pt x="9" y="104"/>
                </a:lnTo>
                <a:lnTo>
                  <a:pt x="9" y="104"/>
                </a:lnTo>
                <a:lnTo>
                  <a:pt x="11" y="108"/>
                </a:lnTo>
                <a:lnTo>
                  <a:pt x="13" y="110"/>
                </a:lnTo>
                <a:lnTo>
                  <a:pt x="13" y="110"/>
                </a:lnTo>
                <a:lnTo>
                  <a:pt x="11" y="114"/>
                </a:lnTo>
                <a:lnTo>
                  <a:pt x="11" y="118"/>
                </a:lnTo>
                <a:lnTo>
                  <a:pt x="8" y="123"/>
                </a:lnTo>
                <a:lnTo>
                  <a:pt x="8" y="123"/>
                </a:lnTo>
                <a:lnTo>
                  <a:pt x="9" y="125"/>
                </a:lnTo>
                <a:lnTo>
                  <a:pt x="9" y="127"/>
                </a:lnTo>
                <a:lnTo>
                  <a:pt x="11" y="129"/>
                </a:lnTo>
                <a:lnTo>
                  <a:pt x="13" y="129"/>
                </a:lnTo>
                <a:lnTo>
                  <a:pt x="19" y="129"/>
                </a:lnTo>
                <a:lnTo>
                  <a:pt x="25" y="129"/>
                </a:lnTo>
                <a:lnTo>
                  <a:pt x="30" y="127"/>
                </a:lnTo>
                <a:lnTo>
                  <a:pt x="36" y="127"/>
                </a:lnTo>
                <a:lnTo>
                  <a:pt x="38" y="127"/>
                </a:lnTo>
                <a:lnTo>
                  <a:pt x="40" y="127"/>
                </a:lnTo>
                <a:lnTo>
                  <a:pt x="44" y="129"/>
                </a:lnTo>
                <a:lnTo>
                  <a:pt x="45" y="131"/>
                </a:lnTo>
                <a:lnTo>
                  <a:pt x="45" y="131"/>
                </a:lnTo>
                <a:lnTo>
                  <a:pt x="47" y="137"/>
                </a:lnTo>
                <a:lnTo>
                  <a:pt x="49" y="142"/>
                </a:lnTo>
                <a:lnTo>
                  <a:pt x="49" y="144"/>
                </a:lnTo>
                <a:lnTo>
                  <a:pt x="51" y="146"/>
                </a:lnTo>
                <a:lnTo>
                  <a:pt x="53" y="148"/>
                </a:lnTo>
                <a:lnTo>
                  <a:pt x="57" y="148"/>
                </a:lnTo>
                <a:lnTo>
                  <a:pt x="57" y="148"/>
                </a:lnTo>
                <a:lnTo>
                  <a:pt x="59" y="146"/>
                </a:lnTo>
                <a:lnTo>
                  <a:pt x="61" y="144"/>
                </a:lnTo>
                <a:lnTo>
                  <a:pt x="62" y="140"/>
                </a:lnTo>
                <a:lnTo>
                  <a:pt x="62" y="140"/>
                </a:lnTo>
                <a:lnTo>
                  <a:pt x="64" y="140"/>
                </a:lnTo>
                <a:lnTo>
                  <a:pt x="68" y="140"/>
                </a:lnTo>
                <a:lnTo>
                  <a:pt x="70" y="138"/>
                </a:lnTo>
                <a:lnTo>
                  <a:pt x="70" y="137"/>
                </a:lnTo>
                <a:lnTo>
                  <a:pt x="70" y="137"/>
                </a:lnTo>
                <a:lnTo>
                  <a:pt x="74" y="135"/>
                </a:lnTo>
                <a:lnTo>
                  <a:pt x="78" y="135"/>
                </a:lnTo>
                <a:lnTo>
                  <a:pt x="83" y="135"/>
                </a:lnTo>
                <a:lnTo>
                  <a:pt x="83" y="135"/>
                </a:lnTo>
                <a:lnTo>
                  <a:pt x="91" y="137"/>
                </a:lnTo>
                <a:lnTo>
                  <a:pt x="95" y="137"/>
                </a:lnTo>
                <a:lnTo>
                  <a:pt x="95" y="135"/>
                </a:lnTo>
                <a:lnTo>
                  <a:pt x="96" y="135"/>
                </a:lnTo>
                <a:lnTo>
                  <a:pt x="96" y="135"/>
                </a:lnTo>
                <a:lnTo>
                  <a:pt x="102" y="133"/>
                </a:lnTo>
                <a:lnTo>
                  <a:pt x="106" y="133"/>
                </a:lnTo>
                <a:lnTo>
                  <a:pt x="108" y="135"/>
                </a:lnTo>
                <a:lnTo>
                  <a:pt x="108" y="135"/>
                </a:lnTo>
                <a:lnTo>
                  <a:pt x="108" y="129"/>
                </a:lnTo>
                <a:lnTo>
                  <a:pt x="108" y="127"/>
                </a:lnTo>
                <a:lnTo>
                  <a:pt x="108" y="125"/>
                </a:lnTo>
                <a:lnTo>
                  <a:pt x="108" y="125"/>
                </a:lnTo>
                <a:lnTo>
                  <a:pt x="112" y="123"/>
                </a:lnTo>
                <a:lnTo>
                  <a:pt x="117" y="121"/>
                </a:lnTo>
                <a:lnTo>
                  <a:pt x="123" y="119"/>
                </a:lnTo>
                <a:lnTo>
                  <a:pt x="125" y="118"/>
                </a:lnTo>
                <a:lnTo>
                  <a:pt x="125" y="114"/>
                </a:lnTo>
                <a:lnTo>
                  <a:pt x="125" y="114"/>
                </a:lnTo>
                <a:lnTo>
                  <a:pt x="129" y="110"/>
                </a:lnTo>
                <a:lnTo>
                  <a:pt x="129" y="108"/>
                </a:lnTo>
                <a:lnTo>
                  <a:pt x="131" y="104"/>
                </a:lnTo>
                <a:lnTo>
                  <a:pt x="131" y="104"/>
                </a:lnTo>
                <a:lnTo>
                  <a:pt x="136" y="102"/>
                </a:lnTo>
                <a:lnTo>
                  <a:pt x="138" y="101"/>
                </a:lnTo>
                <a:lnTo>
                  <a:pt x="140" y="99"/>
                </a:lnTo>
                <a:lnTo>
                  <a:pt x="140" y="99"/>
                </a:lnTo>
                <a:lnTo>
                  <a:pt x="136" y="93"/>
                </a:lnTo>
                <a:lnTo>
                  <a:pt x="134" y="91"/>
                </a:lnTo>
                <a:lnTo>
                  <a:pt x="134" y="87"/>
                </a:lnTo>
                <a:lnTo>
                  <a:pt x="134" y="87"/>
                </a:lnTo>
                <a:lnTo>
                  <a:pt x="134" y="80"/>
                </a:lnTo>
                <a:lnTo>
                  <a:pt x="136" y="72"/>
                </a:lnTo>
                <a:lnTo>
                  <a:pt x="136" y="72"/>
                </a:lnTo>
                <a:lnTo>
                  <a:pt x="138" y="70"/>
                </a:lnTo>
                <a:lnTo>
                  <a:pt x="140" y="68"/>
                </a:lnTo>
                <a:lnTo>
                  <a:pt x="144" y="67"/>
                </a:lnTo>
                <a:lnTo>
                  <a:pt x="146" y="65"/>
                </a:lnTo>
                <a:lnTo>
                  <a:pt x="146" y="65"/>
                </a:lnTo>
                <a:lnTo>
                  <a:pt x="148" y="63"/>
                </a:lnTo>
                <a:lnTo>
                  <a:pt x="148" y="59"/>
                </a:lnTo>
                <a:lnTo>
                  <a:pt x="149" y="55"/>
                </a:lnTo>
                <a:lnTo>
                  <a:pt x="151" y="55"/>
                </a:lnTo>
                <a:lnTo>
                  <a:pt x="151" y="55"/>
                </a:lnTo>
                <a:lnTo>
                  <a:pt x="153" y="53"/>
                </a:lnTo>
                <a:lnTo>
                  <a:pt x="155" y="51"/>
                </a:lnTo>
                <a:lnTo>
                  <a:pt x="161" y="50"/>
                </a:lnTo>
                <a:lnTo>
                  <a:pt x="161" y="50"/>
                </a:lnTo>
                <a:lnTo>
                  <a:pt x="166" y="46"/>
                </a:lnTo>
                <a:lnTo>
                  <a:pt x="172" y="44"/>
                </a:lnTo>
                <a:lnTo>
                  <a:pt x="172" y="44"/>
                </a:lnTo>
                <a:lnTo>
                  <a:pt x="178" y="42"/>
                </a:lnTo>
                <a:lnTo>
                  <a:pt x="180" y="40"/>
                </a:lnTo>
                <a:lnTo>
                  <a:pt x="182" y="38"/>
                </a:lnTo>
                <a:lnTo>
                  <a:pt x="182" y="38"/>
                </a:lnTo>
                <a:lnTo>
                  <a:pt x="182" y="34"/>
                </a:lnTo>
                <a:lnTo>
                  <a:pt x="182" y="31"/>
                </a:lnTo>
                <a:lnTo>
                  <a:pt x="180" y="25"/>
                </a:lnTo>
                <a:lnTo>
                  <a:pt x="178" y="21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67" name="Freeform 266">
            <a:extLst>
              <a:ext uri="{FF2B5EF4-FFF2-40B4-BE49-F238E27FC236}">
                <a16:creationId xmlns:a16="http://schemas.microsoft.com/office/drawing/2014/main" id="{77607BCE-F90A-9240-B0C3-67267A3D56AF}"/>
              </a:ext>
            </a:extLst>
          </p:cNvPr>
          <p:cNvSpPr>
            <a:spLocks/>
          </p:cNvSpPr>
          <p:nvPr userDrawn="1"/>
        </p:nvSpPr>
        <p:spPr bwMode="auto">
          <a:xfrm>
            <a:off x="1736813" y="3047184"/>
            <a:ext cx="24253" cy="23816"/>
          </a:xfrm>
          <a:custGeom>
            <a:avLst/>
            <a:gdLst>
              <a:gd name="T0" fmla="*/ 10 w 13"/>
              <a:gd name="T1" fmla="*/ 15 h 15"/>
              <a:gd name="T2" fmla="*/ 10 w 13"/>
              <a:gd name="T3" fmla="*/ 15 h 15"/>
              <a:gd name="T4" fmla="*/ 10 w 13"/>
              <a:gd name="T5" fmla="*/ 12 h 15"/>
              <a:gd name="T6" fmla="*/ 13 w 13"/>
              <a:gd name="T7" fmla="*/ 10 h 15"/>
              <a:gd name="T8" fmla="*/ 13 w 13"/>
              <a:gd name="T9" fmla="*/ 6 h 15"/>
              <a:gd name="T10" fmla="*/ 8 w 13"/>
              <a:gd name="T11" fmla="*/ 0 h 15"/>
              <a:gd name="T12" fmla="*/ 0 w 13"/>
              <a:gd name="T13" fmla="*/ 8 h 15"/>
              <a:gd name="T14" fmla="*/ 10 w 13"/>
              <a:gd name="T15" fmla="*/ 15 h 15"/>
              <a:gd name="T16" fmla="*/ 10 w 13"/>
              <a:gd name="T17" fmla="*/ 15 h 15"/>
              <a:gd name="T18" fmla="*/ 10 w 13"/>
              <a:gd name="T1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5">
                <a:moveTo>
                  <a:pt x="10" y="15"/>
                </a:moveTo>
                <a:lnTo>
                  <a:pt x="10" y="15"/>
                </a:lnTo>
                <a:lnTo>
                  <a:pt x="10" y="12"/>
                </a:lnTo>
                <a:lnTo>
                  <a:pt x="13" y="10"/>
                </a:lnTo>
                <a:lnTo>
                  <a:pt x="13" y="6"/>
                </a:lnTo>
                <a:lnTo>
                  <a:pt x="8" y="0"/>
                </a:lnTo>
                <a:lnTo>
                  <a:pt x="0" y="8"/>
                </a:lnTo>
                <a:lnTo>
                  <a:pt x="10" y="15"/>
                </a:lnTo>
                <a:lnTo>
                  <a:pt x="10" y="15"/>
                </a:lnTo>
                <a:lnTo>
                  <a:pt x="10" y="1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69D59DA4-BF9D-5E45-B1E2-E5AD875323C0}"/>
              </a:ext>
            </a:extLst>
          </p:cNvPr>
          <p:cNvSpPr>
            <a:spLocks/>
          </p:cNvSpPr>
          <p:nvPr userDrawn="1"/>
        </p:nvSpPr>
        <p:spPr bwMode="auto">
          <a:xfrm>
            <a:off x="1736813" y="3047184"/>
            <a:ext cx="24253" cy="23816"/>
          </a:xfrm>
          <a:custGeom>
            <a:avLst/>
            <a:gdLst>
              <a:gd name="T0" fmla="*/ 10 w 13"/>
              <a:gd name="T1" fmla="*/ 15 h 15"/>
              <a:gd name="T2" fmla="*/ 10 w 13"/>
              <a:gd name="T3" fmla="*/ 15 h 15"/>
              <a:gd name="T4" fmla="*/ 10 w 13"/>
              <a:gd name="T5" fmla="*/ 12 h 15"/>
              <a:gd name="T6" fmla="*/ 13 w 13"/>
              <a:gd name="T7" fmla="*/ 10 h 15"/>
              <a:gd name="T8" fmla="*/ 13 w 13"/>
              <a:gd name="T9" fmla="*/ 6 h 15"/>
              <a:gd name="T10" fmla="*/ 8 w 13"/>
              <a:gd name="T11" fmla="*/ 0 h 15"/>
              <a:gd name="T12" fmla="*/ 0 w 13"/>
              <a:gd name="T13" fmla="*/ 8 h 15"/>
              <a:gd name="T14" fmla="*/ 10 w 13"/>
              <a:gd name="T15" fmla="*/ 15 h 15"/>
              <a:gd name="T16" fmla="*/ 10 w 13"/>
              <a:gd name="T17" fmla="*/ 15 h 15"/>
              <a:gd name="T18" fmla="*/ 10 w 13"/>
              <a:gd name="T1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5">
                <a:moveTo>
                  <a:pt x="10" y="15"/>
                </a:moveTo>
                <a:lnTo>
                  <a:pt x="10" y="15"/>
                </a:lnTo>
                <a:lnTo>
                  <a:pt x="10" y="12"/>
                </a:lnTo>
                <a:lnTo>
                  <a:pt x="13" y="10"/>
                </a:lnTo>
                <a:lnTo>
                  <a:pt x="13" y="6"/>
                </a:lnTo>
                <a:lnTo>
                  <a:pt x="8" y="0"/>
                </a:lnTo>
                <a:lnTo>
                  <a:pt x="0" y="8"/>
                </a:lnTo>
                <a:lnTo>
                  <a:pt x="10" y="15"/>
                </a:lnTo>
                <a:lnTo>
                  <a:pt x="10" y="15"/>
                </a:lnTo>
                <a:lnTo>
                  <a:pt x="10" y="1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BF1C59CC-BD93-424D-B8B0-EF7732D6E45D}"/>
              </a:ext>
            </a:extLst>
          </p:cNvPr>
          <p:cNvSpPr>
            <a:spLocks/>
          </p:cNvSpPr>
          <p:nvPr userDrawn="1"/>
        </p:nvSpPr>
        <p:spPr bwMode="auto">
          <a:xfrm>
            <a:off x="1542780" y="2693133"/>
            <a:ext cx="339557" cy="279433"/>
          </a:xfrm>
          <a:custGeom>
            <a:avLst/>
            <a:gdLst>
              <a:gd name="T0" fmla="*/ 100 w 182"/>
              <a:gd name="T1" fmla="*/ 176 h 176"/>
              <a:gd name="T2" fmla="*/ 80 w 182"/>
              <a:gd name="T3" fmla="*/ 168 h 176"/>
              <a:gd name="T4" fmla="*/ 57 w 182"/>
              <a:gd name="T5" fmla="*/ 168 h 176"/>
              <a:gd name="T6" fmla="*/ 45 w 182"/>
              <a:gd name="T7" fmla="*/ 159 h 176"/>
              <a:gd name="T8" fmla="*/ 51 w 182"/>
              <a:gd name="T9" fmla="*/ 132 h 176"/>
              <a:gd name="T10" fmla="*/ 53 w 182"/>
              <a:gd name="T11" fmla="*/ 117 h 176"/>
              <a:gd name="T12" fmla="*/ 53 w 182"/>
              <a:gd name="T13" fmla="*/ 100 h 176"/>
              <a:gd name="T14" fmla="*/ 44 w 182"/>
              <a:gd name="T15" fmla="*/ 96 h 176"/>
              <a:gd name="T16" fmla="*/ 38 w 182"/>
              <a:gd name="T17" fmla="*/ 89 h 176"/>
              <a:gd name="T18" fmla="*/ 36 w 182"/>
              <a:gd name="T19" fmla="*/ 81 h 176"/>
              <a:gd name="T20" fmla="*/ 30 w 182"/>
              <a:gd name="T21" fmla="*/ 76 h 176"/>
              <a:gd name="T22" fmla="*/ 23 w 182"/>
              <a:gd name="T23" fmla="*/ 74 h 176"/>
              <a:gd name="T24" fmla="*/ 13 w 182"/>
              <a:gd name="T25" fmla="*/ 70 h 176"/>
              <a:gd name="T26" fmla="*/ 2 w 182"/>
              <a:gd name="T27" fmla="*/ 62 h 176"/>
              <a:gd name="T28" fmla="*/ 0 w 182"/>
              <a:gd name="T29" fmla="*/ 61 h 176"/>
              <a:gd name="T30" fmla="*/ 2 w 182"/>
              <a:gd name="T31" fmla="*/ 55 h 176"/>
              <a:gd name="T32" fmla="*/ 10 w 182"/>
              <a:gd name="T33" fmla="*/ 51 h 176"/>
              <a:gd name="T34" fmla="*/ 23 w 182"/>
              <a:gd name="T35" fmla="*/ 49 h 176"/>
              <a:gd name="T36" fmla="*/ 25 w 182"/>
              <a:gd name="T37" fmla="*/ 49 h 176"/>
              <a:gd name="T38" fmla="*/ 34 w 182"/>
              <a:gd name="T39" fmla="*/ 55 h 176"/>
              <a:gd name="T40" fmla="*/ 40 w 182"/>
              <a:gd name="T41" fmla="*/ 57 h 176"/>
              <a:gd name="T42" fmla="*/ 45 w 182"/>
              <a:gd name="T43" fmla="*/ 57 h 176"/>
              <a:gd name="T44" fmla="*/ 47 w 182"/>
              <a:gd name="T45" fmla="*/ 53 h 176"/>
              <a:gd name="T46" fmla="*/ 47 w 182"/>
              <a:gd name="T47" fmla="*/ 47 h 176"/>
              <a:gd name="T48" fmla="*/ 44 w 182"/>
              <a:gd name="T49" fmla="*/ 40 h 176"/>
              <a:gd name="T50" fmla="*/ 42 w 182"/>
              <a:gd name="T51" fmla="*/ 34 h 176"/>
              <a:gd name="T52" fmla="*/ 45 w 182"/>
              <a:gd name="T53" fmla="*/ 30 h 176"/>
              <a:gd name="T54" fmla="*/ 49 w 182"/>
              <a:gd name="T55" fmla="*/ 32 h 176"/>
              <a:gd name="T56" fmla="*/ 66 w 182"/>
              <a:gd name="T57" fmla="*/ 38 h 176"/>
              <a:gd name="T58" fmla="*/ 68 w 182"/>
              <a:gd name="T59" fmla="*/ 36 h 176"/>
              <a:gd name="T60" fmla="*/ 70 w 182"/>
              <a:gd name="T61" fmla="*/ 36 h 176"/>
              <a:gd name="T62" fmla="*/ 74 w 182"/>
              <a:gd name="T63" fmla="*/ 28 h 176"/>
              <a:gd name="T64" fmla="*/ 80 w 182"/>
              <a:gd name="T65" fmla="*/ 25 h 176"/>
              <a:gd name="T66" fmla="*/ 81 w 182"/>
              <a:gd name="T67" fmla="*/ 25 h 176"/>
              <a:gd name="T68" fmla="*/ 83 w 182"/>
              <a:gd name="T69" fmla="*/ 27 h 176"/>
              <a:gd name="T70" fmla="*/ 87 w 182"/>
              <a:gd name="T71" fmla="*/ 25 h 176"/>
              <a:gd name="T72" fmla="*/ 91 w 182"/>
              <a:gd name="T73" fmla="*/ 15 h 176"/>
              <a:gd name="T74" fmla="*/ 95 w 182"/>
              <a:gd name="T75" fmla="*/ 4 h 176"/>
              <a:gd name="T76" fmla="*/ 95 w 182"/>
              <a:gd name="T77" fmla="*/ 4 h 176"/>
              <a:gd name="T78" fmla="*/ 98 w 182"/>
              <a:gd name="T79" fmla="*/ 2 h 176"/>
              <a:gd name="T80" fmla="*/ 102 w 182"/>
              <a:gd name="T81" fmla="*/ 0 h 176"/>
              <a:gd name="T82" fmla="*/ 129 w 182"/>
              <a:gd name="T83" fmla="*/ 28 h 176"/>
              <a:gd name="T84" fmla="*/ 182 w 182"/>
              <a:gd name="T85" fmla="*/ 47 h 176"/>
              <a:gd name="T86" fmla="*/ 163 w 182"/>
              <a:gd name="T87" fmla="*/ 85 h 176"/>
              <a:gd name="T88" fmla="*/ 168 w 182"/>
              <a:gd name="T89" fmla="*/ 104 h 176"/>
              <a:gd name="T90" fmla="*/ 168 w 182"/>
              <a:gd name="T91" fmla="*/ 123 h 176"/>
              <a:gd name="T92" fmla="*/ 165 w 182"/>
              <a:gd name="T93" fmla="*/ 125 h 176"/>
              <a:gd name="T94" fmla="*/ 168 w 182"/>
              <a:gd name="T95" fmla="*/ 140 h 176"/>
              <a:gd name="T96" fmla="*/ 178 w 182"/>
              <a:gd name="T97" fmla="*/ 146 h 176"/>
              <a:gd name="T98" fmla="*/ 168 w 182"/>
              <a:gd name="T99" fmla="*/ 155 h 176"/>
              <a:gd name="T100" fmla="*/ 167 w 182"/>
              <a:gd name="T101" fmla="*/ 159 h 176"/>
              <a:gd name="T102" fmla="*/ 161 w 182"/>
              <a:gd name="T103" fmla="*/ 163 h 176"/>
              <a:gd name="T104" fmla="*/ 159 w 182"/>
              <a:gd name="T105" fmla="*/ 165 h 176"/>
              <a:gd name="T106" fmla="*/ 153 w 182"/>
              <a:gd name="T107" fmla="*/ 165 h 176"/>
              <a:gd name="T108" fmla="*/ 146 w 182"/>
              <a:gd name="T109" fmla="*/ 163 h 176"/>
              <a:gd name="T110" fmla="*/ 134 w 182"/>
              <a:gd name="T111" fmla="*/ 157 h 176"/>
              <a:gd name="T112" fmla="*/ 127 w 182"/>
              <a:gd name="T113" fmla="*/ 153 h 176"/>
              <a:gd name="T114" fmla="*/ 119 w 182"/>
              <a:gd name="T115" fmla="*/ 155 h 176"/>
              <a:gd name="T116" fmla="*/ 117 w 182"/>
              <a:gd name="T117" fmla="*/ 157 h 176"/>
              <a:gd name="T118" fmla="*/ 114 w 182"/>
              <a:gd name="T119" fmla="*/ 163 h 176"/>
              <a:gd name="T120" fmla="*/ 110 w 182"/>
              <a:gd name="T121" fmla="*/ 174 h 176"/>
              <a:gd name="T122" fmla="*/ 110 w 182"/>
              <a:gd name="T123" fmla="*/ 17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2" h="176">
                <a:moveTo>
                  <a:pt x="110" y="174"/>
                </a:moveTo>
                <a:lnTo>
                  <a:pt x="100" y="176"/>
                </a:lnTo>
                <a:lnTo>
                  <a:pt x="95" y="174"/>
                </a:lnTo>
                <a:lnTo>
                  <a:pt x="80" y="168"/>
                </a:lnTo>
                <a:lnTo>
                  <a:pt x="68" y="168"/>
                </a:lnTo>
                <a:lnTo>
                  <a:pt x="57" y="168"/>
                </a:lnTo>
                <a:lnTo>
                  <a:pt x="45" y="159"/>
                </a:lnTo>
                <a:lnTo>
                  <a:pt x="45" y="159"/>
                </a:lnTo>
                <a:lnTo>
                  <a:pt x="47" y="148"/>
                </a:lnTo>
                <a:lnTo>
                  <a:pt x="51" y="132"/>
                </a:lnTo>
                <a:lnTo>
                  <a:pt x="51" y="132"/>
                </a:lnTo>
                <a:lnTo>
                  <a:pt x="53" y="117"/>
                </a:lnTo>
                <a:lnTo>
                  <a:pt x="53" y="100"/>
                </a:lnTo>
                <a:lnTo>
                  <a:pt x="53" y="100"/>
                </a:lnTo>
                <a:lnTo>
                  <a:pt x="47" y="100"/>
                </a:lnTo>
                <a:lnTo>
                  <a:pt x="44" y="96"/>
                </a:lnTo>
                <a:lnTo>
                  <a:pt x="42" y="93"/>
                </a:lnTo>
                <a:lnTo>
                  <a:pt x="38" y="89"/>
                </a:lnTo>
                <a:lnTo>
                  <a:pt x="38" y="89"/>
                </a:lnTo>
                <a:lnTo>
                  <a:pt x="36" y="81"/>
                </a:lnTo>
                <a:lnTo>
                  <a:pt x="34" y="78"/>
                </a:lnTo>
                <a:lnTo>
                  <a:pt x="30" y="76"/>
                </a:lnTo>
                <a:lnTo>
                  <a:pt x="30" y="76"/>
                </a:lnTo>
                <a:lnTo>
                  <a:pt x="23" y="74"/>
                </a:lnTo>
                <a:lnTo>
                  <a:pt x="13" y="70"/>
                </a:lnTo>
                <a:lnTo>
                  <a:pt x="13" y="70"/>
                </a:lnTo>
                <a:lnTo>
                  <a:pt x="6" y="66"/>
                </a:lnTo>
                <a:lnTo>
                  <a:pt x="2" y="62"/>
                </a:lnTo>
                <a:lnTo>
                  <a:pt x="0" y="61"/>
                </a:lnTo>
                <a:lnTo>
                  <a:pt x="0" y="61"/>
                </a:lnTo>
                <a:lnTo>
                  <a:pt x="0" y="57"/>
                </a:lnTo>
                <a:lnTo>
                  <a:pt x="2" y="55"/>
                </a:lnTo>
                <a:lnTo>
                  <a:pt x="6" y="53"/>
                </a:lnTo>
                <a:lnTo>
                  <a:pt x="10" y="51"/>
                </a:lnTo>
                <a:lnTo>
                  <a:pt x="17" y="49"/>
                </a:lnTo>
                <a:lnTo>
                  <a:pt x="23" y="49"/>
                </a:lnTo>
                <a:lnTo>
                  <a:pt x="23" y="49"/>
                </a:lnTo>
                <a:lnTo>
                  <a:pt x="25" y="49"/>
                </a:lnTo>
                <a:lnTo>
                  <a:pt x="28" y="51"/>
                </a:lnTo>
                <a:lnTo>
                  <a:pt x="34" y="55"/>
                </a:lnTo>
                <a:lnTo>
                  <a:pt x="36" y="55"/>
                </a:lnTo>
                <a:lnTo>
                  <a:pt x="40" y="57"/>
                </a:lnTo>
                <a:lnTo>
                  <a:pt x="42" y="57"/>
                </a:lnTo>
                <a:lnTo>
                  <a:pt x="45" y="57"/>
                </a:lnTo>
                <a:lnTo>
                  <a:pt x="45" y="57"/>
                </a:lnTo>
                <a:lnTo>
                  <a:pt x="47" y="53"/>
                </a:lnTo>
                <a:lnTo>
                  <a:pt x="47" y="51"/>
                </a:lnTo>
                <a:lnTo>
                  <a:pt x="47" y="47"/>
                </a:lnTo>
                <a:lnTo>
                  <a:pt x="45" y="44"/>
                </a:lnTo>
                <a:lnTo>
                  <a:pt x="44" y="40"/>
                </a:lnTo>
                <a:lnTo>
                  <a:pt x="42" y="36"/>
                </a:lnTo>
                <a:lnTo>
                  <a:pt x="42" y="34"/>
                </a:lnTo>
                <a:lnTo>
                  <a:pt x="45" y="30"/>
                </a:lnTo>
                <a:lnTo>
                  <a:pt x="45" y="30"/>
                </a:lnTo>
                <a:lnTo>
                  <a:pt x="47" y="30"/>
                </a:lnTo>
                <a:lnTo>
                  <a:pt x="49" y="32"/>
                </a:lnTo>
                <a:lnTo>
                  <a:pt x="57" y="36"/>
                </a:lnTo>
                <a:lnTo>
                  <a:pt x="66" y="38"/>
                </a:lnTo>
                <a:lnTo>
                  <a:pt x="68" y="38"/>
                </a:lnTo>
                <a:lnTo>
                  <a:pt x="68" y="36"/>
                </a:lnTo>
                <a:lnTo>
                  <a:pt x="70" y="36"/>
                </a:lnTo>
                <a:lnTo>
                  <a:pt x="70" y="36"/>
                </a:lnTo>
                <a:lnTo>
                  <a:pt x="72" y="32"/>
                </a:lnTo>
                <a:lnTo>
                  <a:pt x="74" y="28"/>
                </a:lnTo>
                <a:lnTo>
                  <a:pt x="76" y="25"/>
                </a:lnTo>
                <a:lnTo>
                  <a:pt x="80" y="25"/>
                </a:lnTo>
                <a:lnTo>
                  <a:pt x="80" y="25"/>
                </a:lnTo>
                <a:lnTo>
                  <a:pt x="81" y="25"/>
                </a:lnTo>
                <a:lnTo>
                  <a:pt x="83" y="25"/>
                </a:lnTo>
                <a:lnTo>
                  <a:pt x="83" y="27"/>
                </a:lnTo>
                <a:lnTo>
                  <a:pt x="87" y="25"/>
                </a:lnTo>
                <a:lnTo>
                  <a:pt x="87" y="25"/>
                </a:lnTo>
                <a:lnTo>
                  <a:pt x="89" y="21"/>
                </a:lnTo>
                <a:lnTo>
                  <a:pt x="91" y="15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8" y="2"/>
                </a:lnTo>
                <a:lnTo>
                  <a:pt x="98" y="2"/>
                </a:lnTo>
                <a:lnTo>
                  <a:pt x="102" y="0"/>
                </a:lnTo>
                <a:lnTo>
                  <a:pt x="123" y="15"/>
                </a:lnTo>
                <a:lnTo>
                  <a:pt x="129" y="28"/>
                </a:lnTo>
                <a:lnTo>
                  <a:pt x="140" y="28"/>
                </a:lnTo>
                <a:lnTo>
                  <a:pt x="182" y="47"/>
                </a:lnTo>
                <a:lnTo>
                  <a:pt x="176" y="74"/>
                </a:lnTo>
                <a:lnTo>
                  <a:pt x="163" y="85"/>
                </a:lnTo>
                <a:lnTo>
                  <a:pt x="153" y="100"/>
                </a:lnTo>
                <a:lnTo>
                  <a:pt x="168" y="104"/>
                </a:lnTo>
                <a:lnTo>
                  <a:pt x="167" y="114"/>
                </a:lnTo>
                <a:lnTo>
                  <a:pt x="168" y="123"/>
                </a:lnTo>
                <a:lnTo>
                  <a:pt x="165" y="125"/>
                </a:lnTo>
                <a:lnTo>
                  <a:pt x="165" y="125"/>
                </a:lnTo>
                <a:lnTo>
                  <a:pt x="167" y="132"/>
                </a:lnTo>
                <a:lnTo>
                  <a:pt x="168" y="140"/>
                </a:lnTo>
                <a:lnTo>
                  <a:pt x="178" y="146"/>
                </a:lnTo>
                <a:lnTo>
                  <a:pt x="178" y="146"/>
                </a:lnTo>
                <a:lnTo>
                  <a:pt x="174" y="149"/>
                </a:lnTo>
                <a:lnTo>
                  <a:pt x="168" y="155"/>
                </a:lnTo>
                <a:lnTo>
                  <a:pt x="168" y="155"/>
                </a:lnTo>
                <a:lnTo>
                  <a:pt x="167" y="159"/>
                </a:lnTo>
                <a:lnTo>
                  <a:pt x="165" y="161"/>
                </a:lnTo>
                <a:lnTo>
                  <a:pt x="161" y="163"/>
                </a:lnTo>
                <a:lnTo>
                  <a:pt x="161" y="163"/>
                </a:lnTo>
                <a:lnTo>
                  <a:pt x="159" y="165"/>
                </a:lnTo>
                <a:lnTo>
                  <a:pt x="157" y="165"/>
                </a:lnTo>
                <a:lnTo>
                  <a:pt x="153" y="165"/>
                </a:lnTo>
                <a:lnTo>
                  <a:pt x="151" y="165"/>
                </a:lnTo>
                <a:lnTo>
                  <a:pt x="146" y="163"/>
                </a:lnTo>
                <a:lnTo>
                  <a:pt x="140" y="159"/>
                </a:lnTo>
                <a:lnTo>
                  <a:pt x="134" y="157"/>
                </a:lnTo>
                <a:lnTo>
                  <a:pt x="129" y="155"/>
                </a:lnTo>
                <a:lnTo>
                  <a:pt x="127" y="153"/>
                </a:lnTo>
                <a:lnTo>
                  <a:pt x="123" y="155"/>
                </a:lnTo>
                <a:lnTo>
                  <a:pt x="119" y="155"/>
                </a:lnTo>
                <a:lnTo>
                  <a:pt x="117" y="157"/>
                </a:lnTo>
                <a:lnTo>
                  <a:pt x="117" y="157"/>
                </a:lnTo>
                <a:lnTo>
                  <a:pt x="115" y="159"/>
                </a:lnTo>
                <a:lnTo>
                  <a:pt x="114" y="163"/>
                </a:lnTo>
                <a:lnTo>
                  <a:pt x="112" y="166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C1484E92-3E59-5B43-8F0D-FA19AAFC385C}"/>
              </a:ext>
            </a:extLst>
          </p:cNvPr>
          <p:cNvSpPr>
            <a:spLocks/>
          </p:cNvSpPr>
          <p:nvPr userDrawn="1"/>
        </p:nvSpPr>
        <p:spPr bwMode="auto">
          <a:xfrm>
            <a:off x="1542780" y="2693133"/>
            <a:ext cx="339557" cy="279433"/>
          </a:xfrm>
          <a:custGeom>
            <a:avLst/>
            <a:gdLst>
              <a:gd name="T0" fmla="*/ 100 w 182"/>
              <a:gd name="T1" fmla="*/ 176 h 176"/>
              <a:gd name="T2" fmla="*/ 80 w 182"/>
              <a:gd name="T3" fmla="*/ 168 h 176"/>
              <a:gd name="T4" fmla="*/ 57 w 182"/>
              <a:gd name="T5" fmla="*/ 168 h 176"/>
              <a:gd name="T6" fmla="*/ 45 w 182"/>
              <a:gd name="T7" fmla="*/ 159 h 176"/>
              <a:gd name="T8" fmla="*/ 51 w 182"/>
              <a:gd name="T9" fmla="*/ 132 h 176"/>
              <a:gd name="T10" fmla="*/ 53 w 182"/>
              <a:gd name="T11" fmla="*/ 117 h 176"/>
              <a:gd name="T12" fmla="*/ 53 w 182"/>
              <a:gd name="T13" fmla="*/ 100 h 176"/>
              <a:gd name="T14" fmla="*/ 44 w 182"/>
              <a:gd name="T15" fmla="*/ 96 h 176"/>
              <a:gd name="T16" fmla="*/ 38 w 182"/>
              <a:gd name="T17" fmla="*/ 89 h 176"/>
              <a:gd name="T18" fmla="*/ 36 w 182"/>
              <a:gd name="T19" fmla="*/ 81 h 176"/>
              <a:gd name="T20" fmla="*/ 30 w 182"/>
              <a:gd name="T21" fmla="*/ 76 h 176"/>
              <a:gd name="T22" fmla="*/ 23 w 182"/>
              <a:gd name="T23" fmla="*/ 74 h 176"/>
              <a:gd name="T24" fmla="*/ 13 w 182"/>
              <a:gd name="T25" fmla="*/ 70 h 176"/>
              <a:gd name="T26" fmla="*/ 2 w 182"/>
              <a:gd name="T27" fmla="*/ 62 h 176"/>
              <a:gd name="T28" fmla="*/ 0 w 182"/>
              <a:gd name="T29" fmla="*/ 61 h 176"/>
              <a:gd name="T30" fmla="*/ 2 w 182"/>
              <a:gd name="T31" fmla="*/ 55 h 176"/>
              <a:gd name="T32" fmla="*/ 10 w 182"/>
              <a:gd name="T33" fmla="*/ 51 h 176"/>
              <a:gd name="T34" fmla="*/ 23 w 182"/>
              <a:gd name="T35" fmla="*/ 49 h 176"/>
              <a:gd name="T36" fmla="*/ 25 w 182"/>
              <a:gd name="T37" fmla="*/ 49 h 176"/>
              <a:gd name="T38" fmla="*/ 34 w 182"/>
              <a:gd name="T39" fmla="*/ 55 h 176"/>
              <a:gd name="T40" fmla="*/ 40 w 182"/>
              <a:gd name="T41" fmla="*/ 57 h 176"/>
              <a:gd name="T42" fmla="*/ 45 w 182"/>
              <a:gd name="T43" fmla="*/ 57 h 176"/>
              <a:gd name="T44" fmla="*/ 47 w 182"/>
              <a:gd name="T45" fmla="*/ 53 h 176"/>
              <a:gd name="T46" fmla="*/ 47 w 182"/>
              <a:gd name="T47" fmla="*/ 47 h 176"/>
              <a:gd name="T48" fmla="*/ 44 w 182"/>
              <a:gd name="T49" fmla="*/ 40 h 176"/>
              <a:gd name="T50" fmla="*/ 42 w 182"/>
              <a:gd name="T51" fmla="*/ 34 h 176"/>
              <a:gd name="T52" fmla="*/ 45 w 182"/>
              <a:gd name="T53" fmla="*/ 30 h 176"/>
              <a:gd name="T54" fmla="*/ 49 w 182"/>
              <a:gd name="T55" fmla="*/ 32 h 176"/>
              <a:gd name="T56" fmla="*/ 66 w 182"/>
              <a:gd name="T57" fmla="*/ 38 h 176"/>
              <a:gd name="T58" fmla="*/ 68 w 182"/>
              <a:gd name="T59" fmla="*/ 36 h 176"/>
              <a:gd name="T60" fmla="*/ 70 w 182"/>
              <a:gd name="T61" fmla="*/ 36 h 176"/>
              <a:gd name="T62" fmla="*/ 74 w 182"/>
              <a:gd name="T63" fmla="*/ 28 h 176"/>
              <a:gd name="T64" fmla="*/ 80 w 182"/>
              <a:gd name="T65" fmla="*/ 25 h 176"/>
              <a:gd name="T66" fmla="*/ 81 w 182"/>
              <a:gd name="T67" fmla="*/ 25 h 176"/>
              <a:gd name="T68" fmla="*/ 83 w 182"/>
              <a:gd name="T69" fmla="*/ 27 h 176"/>
              <a:gd name="T70" fmla="*/ 87 w 182"/>
              <a:gd name="T71" fmla="*/ 25 h 176"/>
              <a:gd name="T72" fmla="*/ 91 w 182"/>
              <a:gd name="T73" fmla="*/ 15 h 176"/>
              <a:gd name="T74" fmla="*/ 95 w 182"/>
              <a:gd name="T75" fmla="*/ 4 h 176"/>
              <a:gd name="T76" fmla="*/ 95 w 182"/>
              <a:gd name="T77" fmla="*/ 4 h 176"/>
              <a:gd name="T78" fmla="*/ 98 w 182"/>
              <a:gd name="T79" fmla="*/ 2 h 176"/>
              <a:gd name="T80" fmla="*/ 102 w 182"/>
              <a:gd name="T81" fmla="*/ 0 h 176"/>
              <a:gd name="T82" fmla="*/ 129 w 182"/>
              <a:gd name="T83" fmla="*/ 28 h 176"/>
              <a:gd name="T84" fmla="*/ 182 w 182"/>
              <a:gd name="T85" fmla="*/ 47 h 176"/>
              <a:gd name="T86" fmla="*/ 163 w 182"/>
              <a:gd name="T87" fmla="*/ 85 h 176"/>
              <a:gd name="T88" fmla="*/ 168 w 182"/>
              <a:gd name="T89" fmla="*/ 104 h 176"/>
              <a:gd name="T90" fmla="*/ 168 w 182"/>
              <a:gd name="T91" fmla="*/ 123 h 176"/>
              <a:gd name="T92" fmla="*/ 165 w 182"/>
              <a:gd name="T93" fmla="*/ 125 h 176"/>
              <a:gd name="T94" fmla="*/ 168 w 182"/>
              <a:gd name="T95" fmla="*/ 140 h 176"/>
              <a:gd name="T96" fmla="*/ 178 w 182"/>
              <a:gd name="T97" fmla="*/ 146 h 176"/>
              <a:gd name="T98" fmla="*/ 168 w 182"/>
              <a:gd name="T99" fmla="*/ 155 h 176"/>
              <a:gd name="T100" fmla="*/ 167 w 182"/>
              <a:gd name="T101" fmla="*/ 159 h 176"/>
              <a:gd name="T102" fmla="*/ 161 w 182"/>
              <a:gd name="T103" fmla="*/ 163 h 176"/>
              <a:gd name="T104" fmla="*/ 159 w 182"/>
              <a:gd name="T105" fmla="*/ 165 h 176"/>
              <a:gd name="T106" fmla="*/ 153 w 182"/>
              <a:gd name="T107" fmla="*/ 165 h 176"/>
              <a:gd name="T108" fmla="*/ 146 w 182"/>
              <a:gd name="T109" fmla="*/ 163 h 176"/>
              <a:gd name="T110" fmla="*/ 134 w 182"/>
              <a:gd name="T111" fmla="*/ 157 h 176"/>
              <a:gd name="T112" fmla="*/ 127 w 182"/>
              <a:gd name="T113" fmla="*/ 153 h 176"/>
              <a:gd name="T114" fmla="*/ 119 w 182"/>
              <a:gd name="T115" fmla="*/ 155 h 176"/>
              <a:gd name="T116" fmla="*/ 117 w 182"/>
              <a:gd name="T117" fmla="*/ 157 h 176"/>
              <a:gd name="T118" fmla="*/ 114 w 182"/>
              <a:gd name="T119" fmla="*/ 163 h 176"/>
              <a:gd name="T120" fmla="*/ 110 w 182"/>
              <a:gd name="T121" fmla="*/ 174 h 176"/>
              <a:gd name="T122" fmla="*/ 110 w 182"/>
              <a:gd name="T123" fmla="*/ 17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2" h="176">
                <a:moveTo>
                  <a:pt x="110" y="174"/>
                </a:moveTo>
                <a:lnTo>
                  <a:pt x="100" y="176"/>
                </a:lnTo>
                <a:lnTo>
                  <a:pt x="95" y="174"/>
                </a:lnTo>
                <a:lnTo>
                  <a:pt x="80" y="168"/>
                </a:lnTo>
                <a:lnTo>
                  <a:pt x="68" y="168"/>
                </a:lnTo>
                <a:lnTo>
                  <a:pt x="57" y="168"/>
                </a:lnTo>
                <a:lnTo>
                  <a:pt x="45" y="159"/>
                </a:lnTo>
                <a:lnTo>
                  <a:pt x="45" y="159"/>
                </a:lnTo>
                <a:lnTo>
                  <a:pt x="47" y="148"/>
                </a:lnTo>
                <a:lnTo>
                  <a:pt x="51" y="132"/>
                </a:lnTo>
                <a:lnTo>
                  <a:pt x="51" y="132"/>
                </a:lnTo>
                <a:lnTo>
                  <a:pt x="53" y="117"/>
                </a:lnTo>
                <a:lnTo>
                  <a:pt x="53" y="100"/>
                </a:lnTo>
                <a:lnTo>
                  <a:pt x="53" y="100"/>
                </a:lnTo>
                <a:lnTo>
                  <a:pt x="47" y="100"/>
                </a:lnTo>
                <a:lnTo>
                  <a:pt x="44" y="96"/>
                </a:lnTo>
                <a:lnTo>
                  <a:pt x="42" y="93"/>
                </a:lnTo>
                <a:lnTo>
                  <a:pt x="38" y="89"/>
                </a:lnTo>
                <a:lnTo>
                  <a:pt x="38" y="89"/>
                </a:lnTo>
                <a:lnTo>
                  <a:pt x="36" y="81"/>
                </a:lnTo>
                <a:lnTo>
                  <a:pt x="34" y="78"/>
                </a:lnTo>
                <a:lnTo>
                  <a:pt x="30" y="76"/>
                </a:lnTo>
                <a:lnTo>
                  <a:pt x="30" y="76"/>
                </a:lnTo>
                <a:lnTo>
                  <a:pt x="23" y="74"/>
                </a:lnTo>
                <a:lnTo>
                  <a:pt x="13" y="70"/>
                </a:lnTo>
                <a:lnTo>
                  <a:pt x="13" y="70"/>
                </a:lnTo>
                <a:lnTo>
                  <a:pt x="6" y="66"/>
                </a:lnTo>
                <a:lnTo>
                  <a:pt x="2" y="62"/>
                </a:lnTo>
                <a:lnTo>
                  <a:pt x="0" y="61"/>
                </a:lnTo>
                <a:lnTo>
                  <a:pt x="0" y="61"/>
                </a:lnTo>
                <a:lnTo>
                  <a:pt x="0" y="57"/>
                </a:lnTo>
                <a:lnTo>
                  <a:pt x="2" y="55"/>
                </a:lnTo>
                <a:lnTo>
                  <a:pt x="6" y="53"/>
                </a:lnTo>
                <a:lnTo>
                  <a:pt x="10" y="51"/>
                </a:lnTo>
                <a:lnTo>
                  <a:pt x="17" y="49"/>
                </a:lnTo>
                <a:lnTo>
                  <a:pt x="23" y="49"/>
                </a:lnTo>
                <a:lnTo>
                  <a:pt x="23" y="49"/>
                </a:lnTo>
                <a:lnTo>
                  <a:pt x="25" y="49"/>
                </a:lnTo>
                <a:lnTo>
                  <a:pt x="28" y="51"/>
                </a:lnTo>
                <a:lnTo>
                  <a:pt x="34" y="55"/>
                </a:lnTo>
                <a:lnTo>
                  <a:pt x="36" y="55"/>
                </a:lnTo>
                <a:lnTo>
                  <a:pt x="40" y="57"/>
                </a:lnTo>
                <a:lnTo>
                  <a:pt x="42" y="57"/>
                </a:lnTo>
                <a:lnTo>
                  <a:pt x="45" y="57"/>
                </a:lnTo>
                <a:lnTo>
                  <a:pt x="45" y="57"/>
                </a:lnTo>
                <a:lnTo>
                  <a:pt x="47" y="53"/>
                </a:lnTo>
                <a:lnTo>
                  <a:pt x="47" y="51"/>
                </a:lnTo>
                <a:lnTo>
                  <a:pt x="47" y="47"/>
                </a:lnTo>
                <a:lnTo>
                  <a:pt x="45" y="44"/>
                </a:lnTo>
                <a:lnTo>
                  <a:pt x="44" y="40"/>
                </a:lnTo>
                <a:lnTo>
                  <a:pt x="42" y="36"/>
                </a:lnTo>
                <a:lnTo>
                  <a:pt x="42" y="34"/>
                </a:lnTo>
                <a:lnTo>
                  <a:pt x="45" y="30"/>
                </a:lnTo>
                <a:lnTo>
                  <a:pt x="45" y="30"/>
                </a:lnTo>
                <a:lnTo>
                  <a:pt x="47" y="30"/>
                </a:lnTo>
                <a:lnTo>
                  <a:pt x="49" y="32"/>
                </a:lnTo>
                <a:lnTo>
                  <a:pt x="57" y="36"/>
                </a:lnTo>
                <a:lnTo>
                  <a:pt x="66" y="38"/>
                </a:lnTo>
                <a:lnTo>
                  <a:pt x="68" y="38"/>
                </a:lnTo>
                <a:lnTo>
                  <a:pt x="68" y="36"/>
                </a:lnTo>
                <a:lnTo>
                  <a:pt x="70" y="36"/>
                </a:lnTo>
                <a:lnTo>
                  <a:pt x="70" y="36"/>
                </a:lnTo>
                <a:lnTo>
                  <a:pt x="72" y="32"/>
                </a:lnTo>
                <a:lnTo>
                  <a:pt x="74" y="28"/>
                </a:lnTo>
                <a:lnTo>
                  <a:pt x="76" y="25"/>
                </a:lnTo>
                <a:lnTo>
                  <a:pt x="80" y="25"/>
                </a:lnTo>
                <a:lnTo>
                  <a:pt x="80" y="25"/>
                </a:lnTo>
                <a:lnTo>
                  <a:pt x="81" y="25"/>
                </a:lnTo>
                <a:lnTo>
                  <a:pt x="83" y="25"/>
                </a:lnTo>
                <a:lnTo>
                  <a:pt x="83" y="27"/>
                </a:lnTo>
                <a:lnTo>
                  <a:pt x="87" y="25"/>
                </a:lnTo>
                <a:lnTo>
                  <a:pt x="87" y="25"/>
                </a:lnTo>
                <a:lnTo>
                  <a:pt x="89" y="21"/>
                </a:lnTo>
                <a:lnTo>
                  <a:pt x="91" y="15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8" y="2"/>
                </a:lnTo>
                <a:lnTo>
                  <a:pt x="98" y="2"/>
                </a:lnTo>
                <a:lnTo>
                  <a:pt x="102" y="0"/>
                </a:lnTo>
                <a:lnTo>
                  <a:pt x="123" y="15"/>
                </a:lnTo>
                <a:lnTo>
                  <a:pt x="129" y="28"/>
                </a:lnTo>
                <a:lnTo>
                  <a:pt x="140" y="28"/>
                </a:lnTo>
                <a:lnTo>
                  <a:pt x="182" y="47"/>
                </a:lnTo>
                <a:lnTo>
                  <a:pt x="176" y="74"/>
                </a:lnTo>
                <a:lnTo>
                  <a:pt x="163" y="85"/>
                </a:lnTo>
                <a:lnTo>
                  <a:pt x="153" y="100"/>
                </a:lnTo>
                <a:lnTo>
                  <a:pt x="168" y="104"/>
                </a:lnTo>
                <a:lnTo>
                  <a:pt x="167" y="114"/>
                </a:lnTo>
                <a:lnTo>
                  <a:pt x="168" y="123"/>
                </a:lnTo>
                <a:lnTo>
                  <a:pt x="165" y="125"/>
                </a:lnTo>
                <a:lnTo>
                  <a:pt x="165" y="125"/>
                </a:lnTo>
                <a:lnTo>
                  <a:pt x="167" y="132"/>
                </a:lnTo>
                <a:lnTo>
                  <a:pt x="168" y="140"/>
                </a:lnTo>
                <a:lnTo>
                  <a:pt x="178" y="146"/>
                </a:lnTo>
                <a:lnTo>
                  <a:pt x="178" y="146"/>
                </a:lnTo>
                <a:lnTo>
                  <a:pt x="174" y="149"/>
                </a:lnTo>
                <a:lnTo>
                  <a:pt x="168" y="155"/>
                </a:lnTo>
                <a:lnTo>
                  <a:pt x="168" y="155"/>
                </a:lnTo>
                <a:lnTo>
                  <a:pt x="167" y="159"/>
                </a:lnTo>
                <a:lnTo>
                  <a:pt x="165" y="161"/>
                </a:lnTo>
                <a:lnTo>
                  <a:pt x="161" y="163"/>
                </a:lnTo>
                <a:lnTo>
                  <a:pt x="161" y="163"/>
                </a:lnTo>
                <a:lnTo>
                  <a:pt x="159" y="165"/>
                </a:lnTo>
                <a:lnTo>
                  <a:pt x="157" y="165"/>
                </a:lnTo>
                <a:lnTo>
                  <a:pt x="153" y="165"/>
                </a:lnTo>
                <a:lnTo>
                  <a:pt x="151" y="165"/>
                </a:lnTo>
                <a:lnTo>
                  <a:pt x="146" y="163"/>
                </a:lnTo>
                <a:lnTo>
                  <a:pt x="140" y="159"/>
                </a:lnTo>
                <a:lnTo>
                  <a:pt x="134" y="157"/>
                </a:lnTo>
                <a:lnTo>
                  <a:pt x="129" y="155"/>
                </a:lnTo>
                <a:lnTo>
                  <a:pt x="127" y="153"/>
                </a:lnTo>
                <a:lnTo>
                  <a:pt x="123" y="155"/>
                </a:lnTo>
                <a:lnTo>
                  <a:pt x="119" y="155"/>
                </a:lnTo>
                <a:lnTo>
                  <a:pt x="117" y="157"/>
                </a:lnTo>
                <a:lnTo>
                  <a:pt x="117" y="157"/>
                </a:lnTo>
                <a:lnTo>
                  <a:pt x="115" y="159"/>
                </a:lnTo>
                <a:lnTo>
                  <a:pt x="114" y="163"/>
                </a:lnTo>
                <a:lnTo>
                  <a:pt x="112" y="166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FF1B9734-BEE5-274C-AA45-70C746DF1F10}"/>
              </a:ext>
            </a:extLst>
          </p:cNvPr>
          <p:cNvSpPr>
            <a:spLocks/>
          </p:cNvSpPr>
          <p:nvPr userDrawn="1"/>
        </p:nvSpPr>
        <p:spPr bwMode="auto">
          <a:xfrm>
            <a:off x="1899132" y="2955099"/>
            <a:ext cx="24253" cy="50807"/>
          </a:xfrm>
          <a:custGeom>
            <a:avLst/>
            <a:gdLst>
              <a:gd name="T0" fmla="*/ 6 w 13"/>
              <a:gd name="T1" fmla="*/ 28 h 32"/>
              <a:gd name="T2" fmla="*/ 0 w 13"/>
              <a:gd name="T3" fmla="*/ 17 h 32"/>
              <a:gd name="T4" fmla="*/ 0 w 13"/>
              <a:gd name="T5" fmla="*/ 9 h 32"/>
              <a:gd name="T6" fmla="*/ 6 w 13"/>
              <a:gd name="T7" fmla="*/ 3 h 32"/>
              <a:gd name="T8" fmla="*/ 13 w 13"/>
              <a:gd name="T9" fmla="*/ 0 h 32"/>
              <a:gd name="T10" fmla="*/ 13 w 13"/>
              <a:gd name="T11" fmla="*/ 13 h 32"/>
              <a:gd name="T12" fmla="*/ 11 w 13"/>
              <a:gd name="T13" fmla="*/ 26 h 32"/>
              <a:gd name="T14" fmla="*/ 11 w 13"/>
              <a:gd name="T15" fmla="*/ 32 h 32"/>
              <a:gd name="T16" fmla="*/ 6 w 13"/>
              <a:gd name="T17" fmla="*/ 28 h 32"/>
              <a:gd name="T18" fmla="*/ 6 w 13"/>
              <a:gd name="T19" fmla="*/ 28 h 32"/>
              <a:gd name="T20" fmla="*/ 6 w 13"/>
              <a:gd name="T21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32">
                <a:moveTo>
                  <a:pt x="6" y="28"/>
                </a:moveTo>
                <a:lnTo>
                  <a:pt x="0" y="17"/>
                </a:lnTo>
                <a:lnTo>
                  <a:pt x="0" y="9"/>
                </a:lnTo>
                <a:lnTo>
                  <a:pt x="6" y="3"/>
                </a:lnTo>
                <a:lnTo>
                  <a:pt x="13" y="0"/>
                </a:lnTo>
                <a:lnTo>
                  <a:pt x="13" y="13"/>
                </a:lnTo>
                <a:lnTo>
                  <a:pt x="11" y="26"/>
                </a:lnTo>
                <a:lnTo>
                  <a:pt x="11" y="32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72" name="Freeform 271">
            <a:extLst>
              <a:ext uri="{FF2B5EF4-FFF2-40B4-BE49-F238E27FC236}">
                <a16:creationId xmlns:a16="http://schemas.microsoft.com/office/drawing/2014/main" id="{61DBE932-DA6B-2346-9600-6EC97691FBE1}"/>
              </a:ext>
            </a:extLst>
          </p:cNvPr>
          <p:cNvSpPr>
            <a:spLocks/>
          </p:cNvSpPr>
          <p:nvPr userDrawn="1"/>
        </p:nvSpPr>
        <p:spPr bwMode="auto">
          <a:xfrm>
            <a:off x="1899132" y="2955099"/>
            <a:ext cx="24253" cy="50807"/>
          </a:xfrm>
          <a:custGeom>
            <a:avLst/>
            <a:gdLst>
              <a:gd name="T0" fmla="*/ 6 w 13"/>
              <a:gd name="T1" fmla="*/ 28 h 32"/>
              <a:gd name="T2" fmla="*/ 0 w 13"/>
              <a:gd name="T3" fmla="*/ 17 h 32"/>
              <a:gd name="T4" fmla="*/ 0 w 13"/>
              <a:gd name="T5" fmla="*/ 9 h 32"/>
              <a:gd name="T6" fmla="*/ 6 w 13"/>
              <a:gd name="T7" fmla="*/ 3 h 32"/>
              <a:gd name="T8" fmla="*/ 13 w 13"/>
              <a:gd name="T9" fmla="*/ 0 h 32"/>
              <a:gd name="T10" fmla="*/ 13 w 13"/>
              <a:gd name="T11" fmla="*/ 13 h 32"/>
              <a:gd name="T12" fmla="*/ 11 w 13"/>
              <a:gd name="T13" fmla="*/ 26 h 32"/>
              <a:gd name="T14" fmla="*/ 11 w 13"/>
              <a:gd name="T15" fmla="*/ 32 h 32"/>
              <a:gd name="T16" fmla="*/ 6 w 13"/>
              <a:gd name="T17" fmla="*/ 28 h 32"/>
              <a:gd name="T18" fmla="*/ 6 w 13"/>
              <a:gd name="T19" fmla="*/ 28 h 32"/>
              <a:gd name="T20" fmla="*/ 6 w 13"/>
              <a:gd name="T21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32">
                <a:moveTo>
                  <a:pt x="6" y="28"/>
                </a:moveTo>
                <a:lnTo>
                  <a:pt x="0" y="17"/>
                </a:lnTo>
                <a:lnTo>
                  <a:pt x="0" y="9"/>
                </a:lnTo>
                <a:lnTo>
                  <a:pt x="6" y="3"/>
                </a:lnTo>
                <a:lnTo>
                  <a:pt x="13" y="0"/>
                </a:lnTo>
                <a:lnTo>
                  <a:pt x="13" y="13"/>
                </a:lnTo>
                <a:lnTo>
                  <a:pt x="11" y="26"/>
                </a:lnTo>
                <a:lnTo>
                  <a:pt x="11" y="32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73" name="Freeform 272">
            <a:extLst>
              <a:ext uri="{FF2B5EF4-FFF2-40B4-BE49-F238E27FC236}">
                <a16:creationId xmlns:a16="http://schemas.microsoft.com/office/drawing/2014/main" id="{E4F4936E-C89C-704D-B30E-E0A83AEE72B2}"/>
              </a:ext>
            </a:extLst>
          </p:cNvPr>
          <p:cNvSpPr>
            <a:spLocks/>
          </p:cNvSpPr>
          <p:nvPr userDrawn="1"/>
        </p:nvSpPr>
        <p:spPr bwMode="auto">
          <a:xfrm>
            <a:off x="2220033" y="2497841"/>
            <a:ext cx="145523" cy="96851"/>
          </a:xfrm>
          <a:custGeom>
            <a:avLst/>
            <a:gdLst>
              <a:gd name="T0" fmla="*/ 23 w 78"/>
              <a:gd name="T1" fmla="*/ 49 h 61"/>
              <a:gd name="T2" fmla="*/ 23 w 78"/>
              <a:gd name="T3" fmla="*/ 32 h 61"/>
              <a:gd name="T4" fmla="*/ 13 w 78"/>
              <a:gd name="T5" fmla="*/ 32 h 61"/>
              <a:gd name="T6" fmla="*/ 0 w 78"/>
              <a:gd name="T7" fmla="*/ 27 h 61"/>
              <a:gd name="T8" fmla="*/ 0 w 78"/>
              <a:gd name="T9" fmla="*/ 10 h 61"/>
              <a:gd name="T10" fmla="*/ 13 w 78"/>
              <a:gd name="T11" fmla="*/ 4 h 61"/>
              <a:gd name="T12" fmla="*/ 46 w 78"/>
              <a:gd name="T13" fmla="*/ 4 h 61"/>
              <a:gd name="T14" fmla="*/ 49 w 78"/>
              <a:gd name="T15" fmla="*/ 0 h 61"/>
              <a:gd name="T16" fmla="*/ 55 w 78"/>
              <a:gd name="T17" fmla="*/ 2 h 61"/>
              <a:gd name="T18" fmla="*/ 55 w 78"/>
              <a:gd name="T19" fmla="*/ 6 h 61"/>
              <a:gd name="T20" fmla="*/ 66 w 78"/>
              <a:gd name="T21" fmla="*/ 10 h 61"/>
              <a:gd name="T22" fmla="*/ 78 w 78"/>
              <a:gd name="T23" fmla="*/ 21 h 61"/>
              <a:gd name="T24" fmla="*/ 78 w 78"/>
              <a:gd name="T25" fmla="*/ 30 h 61"/>
              <a:gd name="T26" fmla="*/ 63 w 78"/>
              <a:gd name="T27" fmla="*/ 36 h 61"/>
              <a:gd name="T28" fmla="*/ 63 w 78"/>
              <a:gd name="T29" fmla="*/ 53 h 61"/>
              <a:gd name="T30" fmla="*/ 55 w 78"/>
              <a:gd name="T31" fmla="*/ 53 h 61"/>
              <a:gd name="T32" fmla="*/ 49 w 78"/>
              <a:gd name="T33" fmla="*/ 61 h 61"/>
              <a:gd name="T34" fmla="*/ 34 w 78"/>
              <a:gd name="T35" fmla="*/ 61 h 61"/>
              <a:gd name="T36" fmla="*/ 34 w 78"/>
              <a:gd name="T37" fmla="*/ 51 h 61"/>
              <a:gd name="T38" fmla="*/ 23 w 78"/>
              <a:gd name="T39" fmla="*/ 49 h 61"/>
              <a:gd name="T40" fmla="*/ 23 w 78"/>
              <a:gd name="T41" fmla="*/ 49 h 61"/>
              <a:gd name="T42" fmla="*/ 23 w 78"/>
              <a:gd name="T43" fmla="*/ 49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8" h="61">
                <a:moveTo>
                  <a:pt x="23" y="49"/>
                </a:moveTo>
                <a:lnTo>
                  <a:pt x="23" y="32"/>
                </a:lnTo>
                <a:lnTo>
                  <a:pt x="13" y="32"/>
                </a:lnTo>
                <a:lnTo>
                  <a:pt x="0" y="27"/>
                </a:lnTo>
                <a:lnTo>
                  <a:pt x="0" y="10"/>
                </a:lnTo>
                <a:lnTo>
                  <a:pt x="13" y="4"/>
                </a:lnTo>
                <a:lnTo>
                  <a:pt x="46" y="4"/>
                </a:lnTo>
                <a:lnTo>
                  <a:pt x="49" y="0"/>
                </a:lnTo>
                <a:lnTo>
                  <a:pt x="55" y="2"/>
                </a:lnTo>
                <a:lnTo>
                  <a:pt x="55" y="6"/>
                </a:lnTo>
                <a:lnTo>
                  <a:pt x="66" y="10"/>
                </a:lnTo>
                <a:lnTo>
                  <a:pt x="78" y="21"/>
                </a:lnTo>
                <a:lnTo>
                  <a:pt x="78" y="30"/>
                </a:lnTo>
                <a:lnTo>
                  <a:pt x="63" y="36"/>
                </a:lnTo>
                <a:lnTo>
                  <a:pt x="63" y="53"/>
                </a:lnTo>
                <a:lnTo>
                  <a:pt x="55" y="53"/>
                </a:lnTo>
                <a:lnTo>
                  <a:pt x="49" y="61"/>
                </a:lnTo>
                <a:lnTo>
                  <a:pt x="34" y="61"/>
                </a:lnTo>
                <a:lnTo>
                  <a:pt x="34" y="51"/>
                </a:lnTo>
                <a:lnTo>
                  <a:pt x="23" y="49"/>
                </a:lnTo>
                <a:lnTo>
                  <a:pt x="23" y="49"/>
                </a:lnTo>
                <a:lnTo>
                  <a:pt x="23" y="4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74" name="Freeform 273">
            <a:extLst>
              <a:ext uri="{FF2B5EF4-FFF2-40B4-BE49-F238E27FC236}">
                <a16:creationId xmlns:a16="http://schemas.microsoft.com/office/drawing/2014/main" id="{7B80F9BC-B15F-484A-8BCC-220D6C4E4101}"/>
              </a:ext>
            </a:extLst>
          </p:cNvPr>
          <p:cNvSpPr>
            <a:spLocks/>
          </p:cNvSpPr>
          <p:nvPr userDrawn="1"/>
        </p:nvSpPr>
        <p:spPr bwMode="auto">
          <a:xfrm>
            <a:off x="2220033" y="2497841"/>
            <a:ext cx="145523" cy="96851"/>
          </a:xfrm>
          <a:custGeom>
            <a:avLst/>
            <a:gdLst>
              <a:gd name="T0" fmla="*/ 23 w 78"/>
              <a:gd name="T1" fmla="*/ 49 h 61"/>
              <a:gd name="T2" fmla="*/ 23 w 78"/>
              <a:gd name="T3" fmla="*/ 32 h 61"/>
              <a:gd name="T4" fmla="*/ 13 w 78"/>
              <a:gd name="T5" fmla="*/ 32 h 61"/>
              <a:gd name="T6" fmla="*/ 0 w 78"/>
              <a:gd name="T7" fmla="*/ 27 h 61"/>
              <a:gd name="T8" fmla="*/ 0 w 78"/>
              <a:gd name="T9" fmla="*/ 10 h 61"/>
              <a:gd name="T10" fmla="*/ 13 w 78"/>
              <a:gd name="T11" fmla="*/ 4 h 61"/>
              <a:gd name="T12" fmla="*/ 46 w 78"/>
              <a:gd name="T13" fmla="*/ 4 h 61"/>
              <a:gd name="T14" fmla="*/ 49 w 78"/>
              <a:gd name="T15" fmla="*/ 0 h 61"/>
              <a:gd name="T16" fmla="*/ 55 w 78"/>
              <a:gd name="T17" fmla="*/ 2 h 61"/>
              <a:gd name="T18" fmla="*/ 55 w 78"/>
              <a:gd name="T19" fmla="*/ 6 h 61"/>
              <a:gd name="T20" fmla="*/ 66 w 78"/>
              <a:gd name="T21" fmla="*/ 10 h 61"/>
              <a:gd name="T22" fmla="*/ 78 w 78"/>
              <a:gd name="T23" fmla="*/ 21 h 61"/>
              <a:gd name="T24" fmla="*/ 78 w 78"/>
              <a:gd name="T25" fmla="*/ 30 h 61"/>
              <a:gd name="T26" fmla="*/ 63 w 78"/>
              <a:gd name="T27" fmla="*/ 36 h 61"/>
              <a:gd name="T28" fmla="*/ 63 w 78"/>
              <a:gd name="T29" fmla="*/ 53 h 61"/>
              <a:gd name="T30" fmla="*/ 55 w 78"/>
              <a:gd name="T31" fmla="*/ 53 h 61"/>
              <a:gd name="T32" fmla="*/ 49 w 78"/>
              <a:gd name="T33" fmla="*/ 61 h 61"/>
              <a:gd name="T34" fmla="*/ 34 w 78"/>
              <a:gd name="T35" fmla="*/ 61 h 61"/>
              <a:gd name="T36" fmla="*/ 34 w 78"/>
              <a:gd name="T37" fmla="*/ 51 h 61"/>
              <a:gd name="T38" fmla="*/ 23 w 78"/>
              <a:gd name="T39" fmla="*/ 49 h 61"/>
              <a:gd name="T40" fmla="*/ 23 w 78"/>
              <a:gd name="T41" fmla="*/ 49 h 61"/>
              <a:gd name="T42" fmla="*/ 23 w 78"/>
              <a:gd name="T43" fmla="*/ 49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8" h="61">
                <a:moveTo>
                  <a:pt x="23" y="49"/>
                </a:moveTo>
                <a:lnTo>
                  <a:pt x="23" y="32"/>
                </a:lnTo>
                <a:lnTo>
                  <a:pt x="13" y="32"/>
                </a:lnTo>
                <a:lnTo>
                  <a:pt x="0" y="27"/>
                </a:lnTo>
                <a:lnTo>
                  <a:pt x="0" y="10"/>
                </a:lnTo>
                <a:lnTo>
                  <a:pt x="13" y="4"/>
                </a:lnTo>
                <a:lnTo>
                  <a:pt x="46" y="4"/>
                </a:lnTo>
                <a:lnTo>
                  <a:pt x="49" y="0"/>
                </a:lnTo>
                <a:lnTo>
                  <a:pt x="55" y="2"/>
                </a:lnTo>
                <a:lnTo>
                  <a:pt x="55" y="6"/>
                </a:lnTo>
                <a:lnTo>
                  <a:pt x="66" y="10"/>
                </a:lnTo>
                <a:lnTo>
                  <a:pt x="78" y="21"/>
                </a:lnTo>
                <a:lnTo>
                  <a:pt x="78" y="30"/>
                </a:lnTo>
                <a:lnTo>
                  <a:pt x="63" y="36"/>
                </a:lnTo>
                <a:lnTo>
                  <a:pt x="63" y="53"/>
                </a:lnTo>
                <a:lnTo>
                  <a:pt x="55" y="53"/>
                </a:lnTo>
                <a:lnTo>
                  <a:pt x="49" y="61"/>
                </a:lnTo>
                <a:lnTo>
                  <a:pt x="34" y="61"/>
                </a:lnTo>
                <a:lnTo>
                  <a:pt x="34" y="51"/>
                </a:lnTo>
                <a:lnTo>
                  <a:pt x="23" y="49"/>
                </a:lnTo>
                <a:lnTo>
                  <a:pt x="23" y="49"/>
                </a:lnTo>
                <a:lnTo>
                  <a:pt x="23" y="4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FA53D9AA-AF4C-214E-9171-1F4B955ED2E1}"/>
              </a:ext>
            </a:extLst>
          </p:cNvPr>
          <p:cNvSpPr>
            <a:spLocks/>
          </p:cNvSpPr>
          <p:nvPr userDrawn="1"/>
        </p:nvSpPr>
        <p:spPr bwMode="auto">
          <a:xfrm>
            <a:off x="2220032" y="2440687"/>
            <a:ext cx="180973" cy="90499"/>
          </a:xfrm>
          <a:custGeom>
            <a:avLst/>
            <a:gdLst>
              <a:gd name="T0" fmla="*/ 0 w 97"/>
              <a:gd name="T1" fmla="*/ 46 h 57"/>
              <a:gd name="T2" fmla="*/ 0 w 97"/>
              <a:gd name="T3" fmla="*/ 34 h 57"/>
              <a:gd name="T4" fmla="*/ 0 w 97"/>
              <a:gd name="T5" fmla="*/ 34 h 57"/>
              <a:gd name="T6" fmla="*/ 0 w 97"/>
              <a:gd name="T7" fmla="*/ 34 h 57"/>
              <a:gd name="T8" fmla="*/ 0 w 97"/>
              <a:gd name="T9" fmla="*/ 30 h 57"/>
              <a:gd name="T10" fmla="*/ 0 w 97"/>
              <a:gd name="T11" fmla="*/ 29 h 57"/>
              <a:gd name="T12" fmla="*/ 0 w 97"/>
              <a:gd name="T13" fmla="*/ 29 h 57"/>
              <a:gd name="T14" fmla="*/ 4 w 97"/>
              <a:gd name="T15" fmla="*/ 23 h 57"/>
              <a:gd name="T16" fmla="*/ 6 w 97"/>
              <a:gd name="T17" fmla="*/ 19 h 57"/>
              <a:gd name="T18" fmla="*/ 6 w 97"/>
              <a:gd name="T19" fmla="*/ 19 h 57"/>
              <a:gd name="T20" fmla="*/ 4 w 97"/>
              <a:gd name="T21" fmla="*/ 17 h 57"/>
              <a:gd name="T22" fmla="*/ 4 w 97"/>
              <a:gd name="T23" fmla="*/ 15 h 57"/>
              <a:gd name="T24" fmla="*/ 4 w 97"/>
              <a:gd name="T25" fmla="*/ 13 h 57"/>
              <a:gd name="T26" fmla="*/ 6 w 97"/>
              <a:gd name="T27" fmla="*/ 13 h 57"/>
              <a:gd name="T28" fmla="*/ 6 w 97"/>
              <a:gd name="T29" fmla="*/ 13 h 57"/>
              <a:gd name="T30" fmla="*/ 8 w 97"/>
              <a:gd name="T31" fmla="*/ 13 h 57"/>
              <a:gd name="T32" fmla="*/ 10 w 97"/>
              <a:gd name="T33" fmla="*/ 11 h 57"/>
              <a:gd name="T34" fmla="*/ 13 w 97"/>
              <a:gd name="T35" fmla="*/ 10 h 57"/>
              <a:gd name="T36" fmla="*/ 13 w 97"/>
              <a:gd name="T37" fmla="*/ 10 h 57"/>
              <a:gd name="T38" fmla="*/ 13 w 97"/>
              <a:gd name="T39" fmla="*/ 10 h 57"/>
              <a:gd name="T40" fmla="*/ 17 w 97"/>
              <a:gd name="T41" fmla="*/ 10 h 57"/>
              <a:gd name="T42" fmla="*/ 19 w 97"/>
              <a:gd name="T43" fmla="*/ 8 h 57"/>
              <a:gd name="T44" fmla="*/ 23 w 97"/>
              <a:gd name="T45" fmla="*/ 13 h 57"/>
              <a:gd name="T46" fmla="*/ 29 w 97"/>
              <a:gd name="T47" fmla="*/ 17 h 57"/>
              <a:gd name="T48" fmla="*/ 36 w 97"/>
              <a:gd name="T49" fmla="*/ 23 h 57"/>
              <a:gd name="T50" fmla="*/ 36 w 97"/>
              <a:gd name="T51" fmla="*/ 23 h 57"/>
              <a:gd name="T52" fmla="*/ 36 w 97"/>
              <a:gd name="T53" fmla="*/ 25 h 57"/>
              <a:gd name="T54" fmla="*/ 36 w 97"/>
              <a:gd name="T55" fmla="*/ 25 h 57"/>
              <a:gd name="T56" fmla="*/ 38 w 97"/>
              <a:gd name="T57" fmla="*/ 25 h 57"/>
              <a:gd name="T58" fmla="*/ 38 w 97"/>
              <a:gd name="T59" fmla="*/ 25 h 57"/>
              <a:gd name="T60" fmla="*/ 42 w 97"/>
              <a:gd name="T61" fmla="*/ 25 h 57"/>
              <a:gd name="T62" fmla="*/ 46 w 97"/>
              <a:gd name="T63" fmla="*/ 25 h 57"/>
              <a:gd name="T64" fmla="*/ 47 w 97"/>
              <a:gd name="T65" fmla="*/ 23 h 57"/>
              <a:gd name="T66" fmla="*/ 47 w 97"/>
              <a:gd name="T67" fmla="*/ 15 h 57"/>
              <a:gd name="T68" fmla="*/ 47 w 97"/>
              <a:gd name="T69" fmla="*/ 11 h 57"/>
              <a:gd name="T70" fmla="*/ 46 w 97"/>
              <a:gd name="T71" fmla="*/ 4 h 57"/>
              <a:gd name="T72" fmla="*/ 59 w 97"/>
              <a:gd name="T73" fmla="*/ 0 h 57"/>
              <a:gd name="T74" fmla="*/ 74 w 97"/>
              <a:gd name="T75" fmla="*/ 10 h 57"/>
              <a:gd name="T76" fmla="*/ 87 w 97"/>
              <a:gd name="T77" fmla="*/ 13 h 57"/>
              <a:gd name="T78" fmla="*/ 93 w 97"/>
              <a:gd name="T79" fmla="*/ 19 h 57"/>
              <a:gd name="T80" fmla="*/ 97 w 97"/>
              <a:gd name="T81" fmla="*/ 46 h 57"/>
              <a:gd name="T82" fmla="*/ 89 w 97"/>
              <a:gd name="T83" fmla="*/ 57 h 57"/>
              <a:gd name="T84" fmla="*/ 78 w 97"/>
              <a:gd name="T85" fmla="*/ 57 h 57"/>
              <a:gd name="T86" fmla="*/ 66 w 97"/>
              <a:gd name="T87" fmla="*/ 46 h 57"/>
              <a:gd name="T88" fmla="*/ 55 w 97"/>
              <a:gd name="T89" fmla="*/ 42 h 57"/>
              <a:gd name="T90" fmla="*/ 55 w 97"/>
              <a:gd name="T91" fmla="*/ 38 h 57"/>
              <a:gd name="T92" fmla="*/ 49 w 97"/>
              <a:gd name="T93" fmla="*/ 38 h 57"/>
              <a:gd name="T94" fmla="*/ 46 w 97"/>
              <a:gd name="T95" fmla="*/ 42 h 57"/>
              <a:gd name="T96" fmla="*/ 13 w 97"/>
              <a:gd name="T97" fmla="*/ 42 h 57"/>
              <a:gd name="T98" fmla="*/ 0 w 97"/>
              <a:gd name="T99" fmla="*/ 46 h 57"/>
              <a:gd name="T100" fmla="*/ 0 w 97"/>
              <a:gd name="T101" fmla="*/ 46 h 57"/>
              <a:gd name="T102" fmla="*/ 0 w 97"/>
              <a:gd name="T103" fmla="*/ 4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7" h="57">
                <a:moveTo>
                  <a:pt x="0" y="46"/>
                </a:move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29"/>
                </a:lnTo>
                <a:lnTo>
                  <a:pt x="0" y="29"/>
                </a:lnTo>
                <a:lnTo>
                  <a:pt x="4" y="23"/>
                </a:lnTo>
                <a:lnTo>
                  <a:pt x="6" y="19"/>
                </a:lnTo>
                <a:lnTo>
                  <a:pt x="6" y="19"/>
                </a:lnTo>
                <a:lnTo>
                  <a:pt x="4" y="17"/>
                </a:lnTo>
                <a:lnTo>
                  <a:pt x="4" y="15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10" y="11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7" y="10"/>
                </a:lnTo>
                <a:lnTo>
                  <a:pt x="19" y="8"/>
                </a:lnTo>
                <a:lnTo>
                  <a:pt x="23" y="13"/>
                </a:lnTo>
                <a:lnTo>
                  <a:pt x="29" y="17"/>
                </a:lnTo>
                <a:lnTo>
                  <a:pt x="36" y="23"/>
                </a:lnTo>
                <a:lnTo>
                  <a:pt x="36" y="23"/>
                </a:lnTo>
                <a:lnTo>
                  <a:pt x="36" y="25"/>
                </a:lnTo>
                <a:lnTo>
                  <a:pt x="36" y="25"/>
                </a:lnTo>
                <a:lnTo>
                  <a:pt x="38" y="25"/>
                </a:lnTo>
                <a:lnTo>
                  <a:pt x="38" y="25"/>
                </a:lnTo>
                <a:lnTo>
                  <a:pt x="42" y="25"/>
                </a:lnTo>
                <a:lnTo>
                  <a:pt x="46" y="25"/>
                </a:lnTo>
                <a:lnTo>
                  <a:pt x="47" y="23"/>
                </a:lnTo>
                <a:lnTo>
                  <a:pt x="47" y="15"/>
                </a:lnTo>
                <a:lnTo>
                  <a:pt x="47" y="11"/>
                </a:lnTo>
                <a:lnTo>
                  <a:pt x="46" y="4"/>
                </a:lnTo>
                <a:lnTo>
                  <a:pt x="59" y="0"/>
                </a:lnTo>
                <a:lnTo>
                  <a:pt x="74" y="10"/>
                </a:lnTo>
                <a:lnTo>
                  <a:pt x="87" y="13"/>
                </a:lnTo>
                <a:lnTo>
                  <a:pt x="93" y="19"/>
                </a:lnTo>
                <a:lnTo>
                  <a:pt x="97" y="46"/>
                </a:lnTo>
                <a:lnTo>
                  <a:pt x="89" y="57"/>
                </a:lnTo>
                <a:lnTo>
                  <a:pt x="78" y="57"/>
                </a:lnTo>
                <a:lnTo>
                  <a:pt x="66" y="46"/>
                </a:lnTo>
                <a:lnTo>
                  <a:pt x="55" y="42"/>
                </a:lnTo>
                <a:lnTo>
                  <a:pt x="55" y="38"/>
                </a:lnTo>
                <a:lnTo>
                  <a:pt x="49" y="38"/>
                </a:lnTo>
                <a:lnTo>
                  <a:pt x="46" y="42"/>
                </a:lnTo>
                <a:lnTo>
                  <a:pt x="13" y="42"/>
                </a:lnTo>
                <a:lnTo>
                  <a:pt x="0" y="46"/>
                </a:lnTo>
                <a:lnTo>
                  <a:pt x="0" y="46"/>
                </a:lnTo>
                <a:lnTo>
                  <a:pt x="0" y="4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76" name="Freeform 275">
            <a:extLst>
              <a:ext uri="{FF2B5EF4-FFF2-40B4-BE49-F238E27FC236}">
                <a16:creationId xmlns:a16="http://schemas.microsoft.com/office/drawing/2014/main" id="{27553BD6-13E8-4044-93A5-5FEBFF63D90B}"/>
              </a:ext>
            </a:extLst>
          </p:cNvPr>
          <p:cNvSpPr>
            <a:spLocks/>
          </p:cNvSpPr>
          <p:nvPr userDrawn="1"/>
        </p:nvSpPr>
        <p:spPr bwMode="auto">
          <a:xfrm>
            <a:off x="2220032" y="2440687"/>
            <a:ext cx="180973" cy="90499"/>
          </a:xfrm>
          <a:custGeom>
            <a:avLst/>
            <a:gdLst>
              <a:gd name="T0" fmla="*/ 0 w 97"/>
              <a:gd name="T1" fmla="*/ 46 h 57"/>
              <a:gd name="T2" fmla="*/ 0 w 97"/>
              <a:gd name="T3" fmla="*/ 34 h 57"/>
              <a:gd name="T4" fmla="*/ 0 w 97"/>
              <a:gd name="T5" fmla="*/ 34 h 57"/>
              <a:gd name="T6" fmla="*/ 0 w 97"/>
              <a:gd name="T7" fmla="*/ 34 h 57"/>
              <a:gd name="T8" fmla="*/ 0 w 97"/>
              <a:gd name="T9" fmla="*/ 30 h 57"/>
              <a:gd name="T10" fmla="*/ 0 w 97"/>
              <a:gd name="T11" fmla="*/ 29 h 57"/>
              <a:gd name="T12" fmla="*/ 0 w 97"/>
              <a:gd name="T13" fmla="*/ 29 h 57"/>
              <a:gd name="T14" fmla="*/ 4 w 97"/>
              <a:gd name="T15" fmla="*/ 23 h 57"/>
              <a:gd name="T16" fmla="*/ 6 w 97"/>
              <a:gd name="T17" fmla="*/ 19 h 57"/>
              <a:gd name="T18" fmla="*/ 6 w 97"/>
              <a:gd name="T19" fmla="*/ 19 h 57"/>
              <a:gd name="T20" fmla="*/ 4 w 97"/>
              <a:gd name="T21" fmla="*/ 17 h 57"/>
              <a:gd name="T22" fmla="*/ 4 w 97"/>
              <a:gd name="T23" fmla="*/ 15 h 57"/>
              <a:gd name="T24" fmla="*/ 4 w 97"/>
              <a:gd name="T25" fmla="*/ 13 h 57"/>
              <a:gd name="T26" fmla="*/ 6 w 97"/>
              <a:gd name="T27" fmla="*/ 13 h 57"/>
              <a:gd name="T28" fmla="*/ 6 w 97"/>
              <a:gd name="T29" fmla="*/ 13 h 57"/>
              <a:gd name="T30" fmla="*/ 8 w 97"/>
              <a:gd name="T31" fmla="*/ 13 h 57"/>
              <a:gd name="T32" fmla="*/ 10 w 97"/>
              <a:gd name="T33" fmla="*/ 11 h 57"/>
              <a:gd name="T34" fmla="*/ 13 w 97"/>
              <a:gd name="T35" fmla="*/ 10 h 57"/>
              <a:gd name="T36" fmla="*/ 13 w 97"/>
              <a:gd name="T37" fmla="*/ 10 h 57"/>
              <a:gd name="T38" fmla="*/ 13 w 97"/>
              <a:gd name="T39" fmla="*/ 10 h 57"/>
              <a:gd name="T40" fmla="*/ 17 w 97"/>
              <a:gd name="T41" fmla="*/ 10 h 57"/>
              <a:gd name="T42" fmla="*/ 19 w 97"/>
              <a:gd name="T43" fmla="*/ 8 h 57"/>
              <a:gd name="T44" fmla="*/ 23 w 97"/>
              <a:gd name="T45" fmla="*/ 13 h 57"/>
              <a:gd name="T46" fmla="*/ 29 w 97"/>
              <a:gd name="T47" fmla="*/ 17 h 57"/>
              <a:gd name="T48" fmla="*/ 36 w 97"/>
              <a:gd name="T49" fmla="*/ 23 h 57"/>
              <a:gd name="T50" fmla="*/ 36 w 97"/>
              <a:gd name="T51" fmla="*/ 23 h 57"/>
              <a:gd name="T52" fmla="*/ 36 w 97"/>
              <a:gd name="T53" fmla="*/ 25 h 57"/>
              <a:gd name="T54" fmla="*/ 36 w 97"/>
              <a:gd name="T55" fmla="*/ 25 h 57"/>
              <a:gd name="T56" fmla="*/ 38 w 97"/>
              <a:gd name="T57" fmla="*/ 25 h 57"/>
              <a:gd name="T58" fmla="*/ 38 w 97"/>
              <a:gd name="T59" fmla="*/ 25 h 57"/>
              <a:gd name="T60" fmla="*/ 42 w 97"/>
              <a:gd name="T61" fmla="*/ 25 h 57"/>
              <a:gd name="T62" fmla="*/ 46 w 97"/>
              <a:gd name="T63" fmla="*/ 25 h 57"/>
              <a:gd name="T64" fmla="*/ 47 w 97"/>
              <a:gd name="T65" fmla="*/ 23 h 57"/>
              <a:gd name="T66" fmla="*/ 47 w 97"/>
              <a:gd name="T67" fmla="*/ 15 h 57"/>
              <a:gd name="T68" fmla="*/ 47 w 97"/>
              <a:gd name="T69" fmla="*/ 11 h 57"/>
              <a:gd name="T70" fmla="*/ 46 w 97"/>
              <a:gd name="T71" fmla="*/ 4 h 57"/>
              <a:gd name="T72" fmla="*/ 59 w 97"/>
              <a:gd name="T73" fmla="*/ 0 h 57"/>
              <a:gd name="T74" fmla="*/ 74 w 97"/>
              <a:gd name="T75" fmla="*/ 10 h 57"/>
              <a:gd name="T76" fmla="*/ 87 w 97"/>
              <a:gd name="T77" fmla="*/ 13 h 57"/>
              <a:gd name="T78" fmla="*/ 93 w 97"/>
              <a:gd name="T79" fmla="*/ 19 h 57"/>
              <a:gd name="T80" fmla="*/ 97 w 97"/>
              <a:gd name="T81" fmla="*/ 46 h 57"/>
              <a:gd name="T82" fmla="*/ 89 w 97"/>
              <a:gd name="T83" fmla="*/ 57 h 57"/>
              <a:gd name="T84" fmla="*/ 78 w 97"/>
              <a:gd name="T85" fmla="*/ 57 h 57"/>
              <a:gd name="T86" fmla="*/ 66 w 97"/>
              <a:gd name="T87" fmla="*/ 46 h 57"/>
              <a:gd name="T88" fmla="*/ 55 w 97"/>
              <a:gd name="T89" fmla="*/ 42 h 57"/>
              <a:gd name="T90" fmla="*/ 55 w 97"/>
              <a:gd name="T91" fmla="*/ 38 h 57"/>
              <a:gd name="T92" fmla="*/ 49 w 97"/>
              <a:gd name="T93" fmla="*/ 38 h 57"/>
              <a:gd name="T94" fmla="*/ 46 w 97"/>
              <a:gd name="T95" fmla="*/ 42 h 57"/>
              <a:gd name="T96" fmla="*/ 13 w 97"/>
              <a:gd name="T97" fmla="*/ 42 h 57"/>
              <a:gd name="T98" fmla="*/ 0 w 97"/>
              <a:gd name="T99" fmla="*/ 46 h 57"/>
              <a:gd name="T100" fmla="*/ 0 w 97"/>
              <a:gd name="T101" fmla="*/ 46 h 57"/>
              <a:gd name="T102" fmla="*/ 0 w 97"/>
              <a:gd name="T103" fmla="*/ 4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7" h="57">
                <a:moveTo>
                  <a:pt x="0" y="46"/>
                </a:move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29"/>
                </a:lnTo>
                <a:lnTo>
                  <a:pt x="0" y="29"/>
                </a:lnTo>
                <a:lnTo>
                  <a:pt x="4" y="23"/>
                </a:lnTo>
                <a:lnTo>
                  <a:pt x="6" y="19"/>
                </a:lnTo>
                <a:lnTo>
                  <a:pt x="6" y="19"/>
                </a:lnTo>
                <a:lnTo>
                  <a:pt x="4" y="17"/>
                </a:lnTo>
                <a:lnTo>
                  <a:pt x="4" y="15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10" y="11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7" y="10"/>
                </a:lnTo>
                <a:lnTo>
                  <a:pt x="19" y="8"/>
                </a:lnTo>
                <a:lnTo>
                  <a:pt x="23" y="13"/>
                </a:lnTo>
                <a:lnTo>
                  <a:pt x="29" y="17"/>
                </a:lnTo>
                <a:lnTo>
                  <a:pt x="36" y="23"/>
                </a:lnTo>
                <a:lnTo>
                  <a:pt x="36" y="23"/>
                </a:lnTo>
                <a:lnTo>
                  <a:pt x="36" y="25"/>
                </a:lnTo>
                <a:lnTo>
                  <a:pt x="36" y="25"/>
                </a:lnTo>
                <a:lnTo>
                  <a:pt x="38" y="25"/>
                </a:lnTo>
                <a:lnTo>
                  <a:pt x="38" y="25"/>
                </a:lnTo>
                <a:lnTo>
                  <a:pt x="42" y="25"/>
                </a:lnTo>
                <a:lnTo>
                  <a:pt x="46" y="25"/>
                </a:lnTo>
                <a:lnTo>
                  <a:pt x="47" y="23"/>
                </a:lnTo>
                <a:lnTo>
                  <a:pt x="47" y="15"/>
                </a:lnTo>
                <a:lnTo>
                  <a:pt x="47" y="11"/>
                </a:lnTo>
                <a:lnTo>
                  <a:pt x="46" y="4"/>
                </a:lnTo>
                <a:lnTo>
                  <a:pt x="59" y="0"/>
                </a:lnTo>
                <a:lnTo>
                  <a:pt x="74" y="10"/>
                </a:lnTo>
                <a:lnTo>
                  <a:pt x="87" y="13"/>
                </a:lnTo>
                <a:lnTo>
                  <a:pt x="93" y="19"/>
                </a:lnTo>
                <a:lnTo>
                  <a:pt x="97" y="46"/>
                </a:lnTo>
                <a:lnTo>
                  <a:pt x="89" y="57"/>
                </a:lnTo>
                <a:lnTo>
                  <a:pt x="78" y="57"/>
                </a:lnTo>
                <a:lnTo>
                  <a:pt x="66" y="46"/>
                </a:lnTo>
                <a:lnTo>
                  <a:pt x="55" y="42"/>
                </a:lnTo>
                <a:lnTo>
                  <a:pt x="55" y="38"/>
                </a:lnTo>
                <a:lnTo>
                  <a:pt x="49" y="38"/>
                </a:lnTo>
                <a:lnTo>
                  <a:pt x="46" y="42"/>
                </a:lnTo>
                <a:lnTo>
                  <a:pt x="13" y="42"/>
                </a:lnTo>
                <a:lnTo>
                  <a:pt x="0" y="46"/>
                </a:lnTo>
                <a:lnTo>
                  <a:pt x="0" y="46"/>
                </a:lnTo>
                <a:lnTo>
                  <a:pt x="0" y="4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77" name="Freeform 276">
            <a:extLst>
              <a:ext uri="{FF2B5EF4-FFF2-40B4-BE49-F238E27FC236}">
                <a16:creationId xmlns:a16="http://schemas.microsoft.com/office/drawing/2014/main" id="{685BD6C6-5E11-1441-9148-E65F70434817}"/>
              </a:ext>
            </a:extLst>
          </p:cNvPr>
          <p:cNvSpPr>
            <a:spLocks/>
          </p:cNvSpPr>
          <p:nvPr userDrawn="1"/>
        </p:nvSpPr>
        <p:spPr bwMode="auto">
          <a:xfrm>
            <a:off x="2220033" y="1945325"/>
            <a:ext cx="272391" cy="430264"/>
          </a:xfrm>
          <a:custGeom>
            <a:avLst/>
            <a:gdLst>
              <a:gd name="T0" fmla="*/ 114 w 146"/>
              <a:gd name="T1" fmla="*/ 236 h 271"/>
              <a:gd name="T2" fmla="*/ 146 w 146"/>
              <a:gd name="T3" fmla="*/ 195 h 271"/>
              <a:gd name="T4" fmla="*/ 127 w 146"/>
              <a:gd name="T5" fmla="*/ 170 h 271"/>
              <a:gd name="T6" fmla="*/ 129 w 146"/>
              <a:gd name="T7" fmla="*/ 159 h 271"/>
              <a:gd name="T8" fmla="*/ 127 w 146"/>
              <a:gd name="T9" fmla="*/ 148 h 271"/>
              <a:gd name="T10" fmla="*/ 123 w 146"/>
              <a:gd name="T11" fmla="*/ 129 h 271"/>
              <a:gd name="T12" fmla="*/ 125 w 146"/>
              <a:gd name="T13" fmla="*/ 112 h 271"/>
              <a:gd name="T14" fmla="*/ 112 w 146"/>
              <a:gd name="T15" fmla="*/ 89 h 271"/>
              <a:gd name="T16" fmla="*/ 114 w 146"/>
              <a:gd name="T17" fmla="*/ 55 h 271"/>
              <a:gd name="T18" fmla="*/ 106 w 146"/>
              <a:gd name="T19" fmla="*/ 44 h 271"/>
              <a:gd name="T20" fmla="*/ 117 w 146"/>
              <a:gd name="T21" fmla="*/ 19 h 271"/>
              <a:gd name="T22" fmla="*/ 97 w 146"/>
              <a:gd name="T23" fmla="*/ 0 h 271"/>
              <a:gd name="T24" fmla="*/ 76 w 146"/>
              <a:gd name="T25" fmla="*/ 2 h 271"/>
              <a:gd name="T26" fmla="*/ 66 w 146"/>
              <a:gd name="T27" fmla="*/ 32 h 271"/>
              <a:gd name="T28" fmla="*/ 55 w 146"/>
              <a:gd name="T29" fmla="*/ 44 h 271"/>
              <a:gd name="T30" fmla="*/ 21 w 146"/>
              <a:gd name="T31" fmla="*/ 36 h 271"/>
              <a:gd name="T32" fmla="*/ 0 w 146"/>
              <a:gd name="T33" fmla="*/ 30 h 271"/>
              <a:gd name="T34" fmla="*/ 27 w 146"/>
              <a:gd name="T35" fmla="*/ 47 h 271"/>
              <a:gd name="T36" fmla="*/ 36 w 146"/>
              <a:gd name="T37" fmla="*/ 76 h 271"/>
              <a:gd name="T38" fmla="*/ 36 w 146"/>
              <a:gd name="T39" fmla="*/ 102 h 271"/>
              <a:gd name="T40" fmla="*/ 44 w 146"/>
              <a:gd name="T41" fmla="*/ 121 h 271"/>
              <a:gd name="T42" fmla="*/ 53 w 146"/>
              <a:gd name="T43" fmla="*/ 125 h 271"/>
              <a:gd name="T44" fmla="*/ 55 w 146"/>
              <a:gd name="T45" fmla="*/ 127 h 271"/>
              <a:gd name="T46" fmla="*/ 63 w 146"/>
              <a:gd name="T47" fmla="*/ 134 h 271"/>
              <a:gd name="T48" fmla="*/ 63 w 146"/>
              <a:gd name="T49" fmla="*/ 134 h 271"/>
              <a:gd name="T50" fmla="*/ 61 w 146"/>
              <a:gd name="T51" fmla="*/ 134 h 271"/>
              <a:gd name="T52" fmla="*/ 57 w 146"/>
              <a:gd name="T53" fmla="*/ 138 h 271"/>
              <a:gd name="T54" fmla="*/ 59 w 146"/>
              <a:gd name="T55" fmla="*/ 142 h 271"/>
              <a:gd name="T56" fmla="*/ 55 w 146"/>
              <a:gd name="T57" fmla="*/ 144 h 271"/>
              <a:gd name="T58" fmla="*/ 53 w 146"/>
              <a:gd name="T59" fmla="*/ 144 h 271"/>
              <a:gd name="T60" fmla="*/ 49 w 146"/>
              <a:gd name="T61" fmla="*/ 148 h 271"/>
              <a:gd name="T62" fmla="*/ 36 w 146"/>
              <a:gd name="T63" fmla="*/ 163 h 271"/>
              <a:gd name="T64" fmla="*/ 29 w 146"/>
              <a:gd name="T65" fmla="*/ 168 h 271"/>
              <a:gd name="T66" fmla="*/ 27 w 146"/>
              <a:gd name="T67" fmla="*/ 170 h 271"/>
              <a:gd name="T68" fmla="*/ 27 w 146"/>
              <a:gd name="T69" fmla="*/ 172 h 271"/>
              <a:gd name="T70" fmla="*/ 21 w 146"/>
              <a:gd name="T71" fmla="*/ 174 h 271"/>
              <a:gd name="T72" fmla="*/ 19 w 146"/>
              <a:gd name="T73" fmla="*/ 176 h 271"/>
              <a:gd name="T74" fmla="*/ 13 w 146"/>
              <a:gd name="T75" fmla="*/ 185 h 271"/>
              <a:gd name="T76" fmla="*/ 6 w 146"/>
              <a:gd name="T77" fmla="*/ 185 h 271"/>
              <a:gd name="T78" fmla="*/ 4 w 146"/>
              <a:gd name="T79" fmla="*/ 193 h 271"/>
              <a:gd name="T80" fmla="*/ 2 w 146"/>
              <a:gd name="T81" fmla="*/ 197 h 271"/>
              <a:gd name="T82" fmla="*/ 8 w 146"/>
              <a:gd name="T83" fmla="*/ 212 h 271"/>
              <a:gd name="T84" fmla="*/ 6 w 146"/>
              <a:gd name="T85" fmla="*/ 225 h 271"/>
              <a:gd name="T86" fmla="*/ 4 w 146"/>
              <a:gd name="T87" fmla="*/ 233 h 271"/>
              <a:gd name="T88" fmla="*/ 6 w 146"/>
              <a:gd name="T89" fmla="*/ 240 h 271"/>
              <a:gd name="T90" fmla="*/ 4 w 146"/>
              <a:gd name="T91" fmla="*/ 242 h 271"/>
              <a:gd name="T92" fmla="*/ 4 w 146"/>
              <a:gd name="T93" fmla="*/ 246 h 271"/>
              <a:gd name="T94" fmla="*/ 4 w 146"/>
              <a:gd name="T95" fmla="*/ 257 h 271"/>
              <a:gd name="T96" fmla="*/ 17 w 146"/>
              <a:gd name="T97" fmla="*/ 259 h 271"/>
              <a:gd name="T98" fmla="*/ 17 w 146"/>
              <a:gd name="T99" fmla="*/ 267 h 271"/>
              <a:gd name="T100" fmla="*/ 32 w 146"/>
              <a:gd name="T101" fmla="*/ 271 h 271"/>
              <a:gd name="T102" fmla="*/ 44 w 146"/>
              <a:gd name="T103" fmla="*/ 267 h 271"/>
              <a:gd name="T104" fmla="*/ 46 w 146"/>
              <a:gd name="T105" fmla="*/ 263 h 271"/>
              <a:gd name="T106" fmla="*/ 51 w 146"/>
              <a:gd name="T107" fmla="*/ 261 h 271"/>
              <a:gd name="T108" fmla="*/ 61 w 146"/>
              <a:gd name="T109" fmla="*/ 257 h 271"/>
              <a:gd name="T110" fmla="*/ 76 w 146"/>
              <a:gd name="T111" fmla="*/ 257 h 271"/>
              <a:gd name="T112" fmla="*/ 76 w 146"/>
              <a:gd name="T113" fmla="*/ 255 h 271"/>
              <a:gd name="T114" fmla="*/ 78 w 146"/>
              <a:gd name="T115" fmla="*/ 255 h 271"/>
              <a:gd name="T116" fmla="*/ 80 w 146"/>
              <a:gd name="T117" fmla="*/ 257 h 271"/>
              <a:gd name="T118" fmla="*/ 82 w 146"/>
              <a:gd name="T119" fmla="*/ 257 h 271"/>
              <a:gd name="T120" fmla="*/ 93 w 146"/>
              <a:gd name="T121" fmla="*/ 254 h 271"/>
              <a:gd name="T122" fmla="*/ 93 w 146"/>
              <a:gd name="T123" fmla="*/ 254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6" h="271">
                <a:moveTo>
                  <a:pt x="93" y="254"/>
                </a:moveTo>
                <a:lnTo>
                  <a:pt x="114" y="236"/>
                </a:lnTo>
                <a:lnTo>
                  <a:pt x="127" y="219"/>
                </a:lnTo>
                <a:lnTo>
                  <a:pt x="146" y="195"/>
                </a:lnTo>
                <a:lnTo>
                  <a:pt x="133" y="180"/>
                </a:lnTo>
                <a:lnTo>
                  <a:pt x="127" y="170"/>
                </a:lnTo>
                <a:lnTo>
                  <a:pt x="133" y="163"/>
                </a:lnTo>
                <a:lnTo>
                  <a:pt x="129" y="159"/>
                </a:lnTo>
                <a:lnTo>
                  <a:pt x="127" y="155"/>
                </a:lnTo>
                <a:lnTo>
                  <a:pt x="127" y="148"/>
                </a:lnTo>
                <a:lnTo>
                  <a:pt x="123" y="142"/>
                </a:lnTo>
                <a:lnTo>
                  <a:pt x="123" y="129"/>
                </a:lnTo>
                <a:lnTo>
                  <a:pt x="127" y="123"/>
                </a:lnTo>
                <a:lnTo>
                  <a:pt x="125" y="112"/>
                </a:lnTo>
                <a:lnTo>
                  <a:pt x="117" y="104"/>
                </a:lnTo>
                <a:lnTo>
                  <a:pt x="112" y="89"/>
                </a:lnTo>
                <a:lnTo>
                  <a:pt x="127" y="72"/>
                </a:lnTo>
                <a:lnTo>
                  <a:pt x="114" y="55"/>
                </a:lnTo>
                <a:lnTo>
                  <a:pt x="106" y="53"/>
                </a:lnTo>
                <a:lnTo>
                  <a:pt x="106" y="44"/>
                </a:lnTo>
                <a:lnTo>
                  <a:pt x="106" y="32"/>
                </a:lnTo>
                <a:lnTo>
                  <a:pt x="117" y="19"/>
                </a:lnTo>
                <a:lnTo>
                  <a:pt x="116" y="11"/>
                </a:lnTo>
                <a:lnTo>
                  <a:pt x="97" y="0"/>
                </a:lnTo>
                <a:lnTo>
                  <a:pt x="89" y="2"/>
                </a:lnTo>
                <a:lnTo>
                  <a:pt x="76" y="2"/>
                </a:lnTo>
                <a:lnTo>
                  <a:pt x="68" y="17"/>
                </a:lnTo>
                <a:lnTo>
                  <a:pt x="66" y="32"/>
                </a:lnTo>
                <a:lnTo>
                  <a:pt x="59" y="32"/>
                </a:lnTo>
                <a:lnTo>
                  <a:pt x="55" y="44"/>
                </a:lnTo>
                <a:lnTo>
                  <a:pt x="40" y="36"/>
                </a:lnTo>
                <a:lnTo>
                  <a:pt x="21" y="36"/>
                </a:lnTo>
                <a:lnTo>
                  <a:pt x="8" y="21"/>
                </a:lnTo>
                <a:lnTo>
                  <a:pt x="0" y="30"/>
                </a:lnTo>
                <a:lnTo>
                  <a:pt x="15" y="49"/>
                </a:lnTo>
                <a:lnTo>
                  <a:pt x="27" y="47"/>
                </a:lnTo>
                <a:lnTo>
                  <a:pt x="36" y="59"/>
                </a:lnTo>
                <a:lnTo>
                  <a:pt x="36" y="76"/>
                </a:lnTo>
                <a:lnTo>
                  <a:pt x="42" y="95"/>
                </a:lnTo>
                <a:lnTo>
                  <a:pt x="36" y="102"/>
                </a:lnTo>
                <a:lnTo>
                  <a:pt x="46" y="115"/>
                </a:lnTo>
                <a:lnTo>
                  <a:pt x="44" y="121"/>
                </a:lnTo>
                <a:lnTo>
                  <a:pt x="51" y="121"/>
                </a:lnTo>
                <a:lnTo>
                  <a:pt x="53" y="125"/>
                </a:lnTo>
                <a:lnTo>
                  <a:pt x="55" y="127"/>
                </a:lnTo>
                <a:lnTo>
                  <a:pt x="55" y="127"/>
                </a:lnTo>
                <a:lnTo>
                  <a:pt x="59" y="132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1" y="134"/>
                </a:lnTo>
                <a:lnTo>
                  <a:pt x="59" y="136"/>
                </a:lnTo>
                <a:lnTo>
                  <a:pt x="57" y="138"/>
                </a:lnTo>
                <a:lnTo>
                  <a:pt x="57" y="138"/>
                </a:lnTo>
                <a:lnTo>
                  <a:pt x="59" y="142"/>
                </a:lnTo>
                <a:lnTo>
                  <a:pt x="57" y="144"/>
                </a:lnTo>
                <a:lnTo>
                  <a:pt x="55" y="144"/>
                </a:lnTo>
                <a:lnTo>
                  <a:pt x="55" y="144"/>
                </a:lnTo>
                <a:lnTo>
                  <a:pt x="53" y="144"/>
                </a:lnTo>
                <a:lnTo>
                  <a:pt x="51" y="146"/>
                </a:lnTo>
                <a:lnTo>
                  <a:pt x="49" y="148"/>
                </a:lnTo>
                <a:lnTo>
                  <a:pt x="42" y="153"/>
                </a:lnTo>
                <a:lnTo>
                  <a:pt x="36" y="163"/>
                </a:lnTo>
                <a:lnTo>
                  <a:pt x="29" y="168"/>
                </a:lnTo>
                <a:lnTo>
                  <a:pt x="29" y="168"/>
                </a:lnTo>
                <a:lnTo>
                  <a:pt x="29" y="170"/>
                </a:lnTo>
                <a:lnTo>
                  <a:pt x="27" y="170"/>
                </a:lnTo>
                <a:lnTo>
                  <a:pt x="27" y="172"/>
                </a:lnTo>
                <a:lnTo>
                  <a:pt x="27" y="172"/>
                </a:lnTo>
                <a:lnTo>
                  <a:pt x="25" y="172"/>
                </a:lnTo>
                <a:lnTo>
                  <a:pt x="21" y="174"/>
                </a:lnTo>
                <a:lnTo>
                  <a:pt x="19" y="176"/>
                </a:lnTo>
                <a:lnTo>
                  <a:pt x="19" y="176"/>
                </a:lnTo>
                <a:lnTo>
                  <a:pt x="15" y="180"/>
                </a:lnTo>
                <a:lnTo>
                  <a:pt x="13" y="185"/>
                </a:lnTo>
                <a:lnTo>
                  <a:pt x="6" y="185"/>
                </a:lnTo>
                <a:lnTo>
                  <a:pt x="6" y="185"/>
                </a:lnTo>
                <a:lnTo>
                  <a:pt x="4" y="189"/>
                </a:lnTo>
                <a:lnTo>
                  <a:pt x="4" y="193"/>
                </a:lnTo>
                <a:lnTo>
                  <a:pt x="2" y="197"/>
                </a:lnTo>
                <a:lnTo>
                  <a:pt x="2" y="197"/>
                </a:lnTo>
                <a:lnTo>
                  <a:pt x="2" y="206"/>
                </a:lnTo>
                <a:lnTo>
                  <a:pt x="8" y="212"/>
                </a:lnTo>
                <a:lnTo>
                  <a:pt x="4" y="218"/>
                </a:lnTo>
                <a:lnTo>
                  <a:pt x="6" y="225"/>
                </a:lnTo>
                <a:lnTo>
                  <a:pt x="4" y="233"/>
                </a:lnTo>
                <a:lnTo>
                  <a:pt x="4" y="233"/>
                </a:lnTo>
                <a:lnTo>
                  <a:pt x="4" y="236"/>
                </a:lnTo>
                <a:lnTo>
                  <a:pt x="6" y="240"/>
                </a:lnTo>
                <a:lnTo>
                  <a:pt x="4" y="242"/>
                </a:lnTo>
                <a:lnTo>
                  <a:pt x="4" y="242"/>
                </a:lnTo>
                <a:lnTo>
                  <a:pt x="4" y="244"/>
                </a:lnTo>
                <a:lnTo>
                  <a:pt x="4" y="246"/>
                </a:lnTo>
                <a:lnTo>
                  <a:pt x="4" y="250"/>
                </a:lnTo>
                <a:lnTo>
                  <a:pt x="4" y="257"/>
                </a:lnTo>
                <a:lnTo>
                  <a:pt x="10" y="257"/>
                </a:lnTo>
                <a:lnTo>
                  <a:pt x="17" y="259"/>
                </a:lnTo>
                <a:lnTo>
                  <a:pt x="21" y="265"/>
                </a:lnTo>
                <a:lnTo>
                  <a:pt x="17" y="267"/>
                </a:lnTo>
                <a:lnTo>
                  <a:pt x="27" y="271"/>
                </a:lnTo>
                <a:lnTo>
                  <a:pt x="32" y="271"/>
                </a:lnTo>
                <a:lnTo>
                  <a:pt x="44" y="267"/>
                </a:lnTo>
                <a:lnTo>
                  <a:pt x="44" y="267"/>
                </a:lnTo>
                <a:lnTo>
                  <a:pt x="46" y="263"/>
                </a:lnTo>
                <a:lnTo>
                  <a:pt x="46" y="263"/>
                </a:lnTo>
                <a:lnTo>
                  <a:pt x="49" y="261"/>
                </a:lnTo>
                <a:lnTo>
                  <a:pt x="51" y="261"/>
                </a:lnTo>
                <a:lnTo>
                  <a:pt x="59" y="257"/>
                </a:lnTo>
                <a:lnTo>
                  <a:pt x="61" y="257"/>
                </a:lnTo>
                <a:lnTo>
                  <a:pt x="68" y="257"/>
                </a:lnTo>
                <a:lnTo>
                  <a:pt x="76" y="257"/>
                </a:lnTo>
                <a:lnTo>
                  <a:pt x="76" y="257"/>
                </a:lnTo>
                <a:lnTo>
                  <a:pt x="76" y="255"/>
                </a:lnTo>
                <a:lnTo>
                  <a:pt x="78" y="254"/>
                </a:lnTo>
                <a:lnTo>
                  <a:pt x="78" y="255"/>
                </a:lnTo>
                <a:lnTo>
                  <a:pt x="78" y="255"/>
                </a:lnTo>
                <a:lnTo>
                  <a:pt x="80" y="257"/>
                </a:lnTo>
                <a:lnTo>
                  <a:pt x="82" y="257"/>
                </a:lnTo>
                <a:lnTo>
                  <a:pt x="82" y="257"/>
                </a:lnTo>
                <a:lnTo>
                  <a:pt x="87" y="255"/>
                </a:lnTo>
                <a:lnTo>
                  <a:pt x="93" y="254"/>
                </a:lnTo>
                <a:lnTo>
                  <a:pt x="93" y="254"/>
                </a:lnTo>
                <a:lnTo>
                  <a:pt x="93" y="2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78" name="Freeform 277">
            <a:extLst>
              <a:ext uri="{FF2B5EF4-FFF2-40B4-BE49-F238E27FC236}">
                <a16:creationId xmlns:a16="http://schemas.microsoft.com/office/drawing/2014/main" id="{982E2D3B-4A15-3D4E-A7C1-FD5658FA6D20}"/>
              </a:ext>
            </a:extLst>
          </p:cNvPr>
          <p:cNvSpPr>
            <a:spLocks/>
          </p:cNvSpPr>
          <p:nvPr userDrawn="1"/>
        </p:nvSpPr>
        <p:spPr bwMode="auto">
          <a:xfrm>
            <a:off x="2220033" y="1945325"/>
            <a:ext cx="272391" cy="430264"/>
          </a:xfrm>
          <a:custGeom>
            <a:avLst/>
            <a:gdLst>
              <a:gd name="T0" fmla="*/ 114 w 146"/>
              <a:gd name="T1" fmla="*/ 236 h 271"/>
              <a:gd name="T2" fmla="*/ 146 w 146"/>
              <a:gd name="T3" fmla="*/ 195 h 271"/>
              <a:gd name="T4" fmla="*/ 127 w 146"/>
              <a:gd name="T5" fmla="*/ 170 h 271"/>
              <a:gd name="T6" fmla="*/ 129 w 146"/>
              <a:gd name="T7" fmla="*/ 159 h 271"/>
              <a:gd name="T8" fmla="*/ 127 w 146"/>
              <a:gd name="T9" fmla="*/ 148 h 271"/>
              <a:gd name="T10" fmla="*/ 123 w 146"/>
              <a:gd name="T11" fmla="*/ 129 h 271"/>
              <a:gd name="T12" fmla="*/ 125 w 146"/>
              <a:gd name="T13" fmla="*/ 112 h 271"/>
              <a:gd name="T14" fmla="*/ 112 w 146"/>
              <a:gd name="T15" fmla="*/ 89 h 271"/>
              <a:gd name="T16" fmla="*/ 114 w 146"/>
              <a:gd name="T17" fmla="*/ 55 h 271"/>
              <a:gd name="T18" fmla="*/ 106 w 146"/>
              <a:gd name="T19" fmla="*/ 44 h 271"/>
              <a:gd name="T20" fmla="*/ 117 w 146"/>
              <a:gd name="T21" fmla="*/ 19 h 271"/>
              <a:gd name="T22" fmla="*/ 97 w 146"/>
              <a:gd name="T23" fmla="*/ 0 h 271"/>
              <a:gd name="T24" fmla="*/ 76 w 146"/>
              <a:gd name="T25" fmla="*/ 2 h 271"/>
              <a:gd name="T26" fmla="*/ 66 w 146"/>
              <a:gd name="T27" fmla="*/ 32 h 271"/>
              <a:gd name="T28" fmla="*/ 55 w 146"/>
              <a:gd name="T29" fmla="*/ 44 h 271"/>
              <a:gd name="T30" fmla="*/ 21 w 146"/>
              <a:gd name="T31" fmla="*/ 36 h 271"/>
              <a:gd name="T32" fmla="*/ 0 w 146"/>
              <a:gd name="T33" fmla="*/ 30 h 271"/>
              <a:gd name="T34" fmla="*/ 27 w 146"/>
              <a:gd name="T35" fmla="*/ 47 h 271"/>
              <a:gd name="T36" fmla="*/ 36 w 146"/>
              <a:gd name="T37" fmla="*/ 76 h 271"/>
              <a:gd name="T38" fmla="*/ 36 w 146"/>
              <a:gd name="T39" fmla="*/ 102 h 271"/>
              <a:gd name="T40" fmla="*/ 44 w 146"/>
              <a:gd name="T41" fmla="*/ 121 h 271"/>
              <a:gd name="T42" fmla="*/ 53 w 146"/>
              <a:gd name="T43" fmla="*/ 125 h 271"/>
              <a:gd name="T44" fmla="*/ 55 w 146"/>
              <a:gd name="T45" fmla="*/ 127 h 271"/>
              <a:gd name="T46" fmla="*/ 63 w 146"/>
              <a:gd name="T47" fmla="*/ 134 h 271"/>
              <a:gd name="T48" fmla="*/ 63 w 146"/>
              <a:gd name="T49" fmla="*/ 134 h 271"/>
              <a:gd name="T50" fmla="*/ 61 w 146"/>
              <a:gd name="T51" fmla="*/ 134 h 271"/>
              <a:gd name="T52" fmla="*/ 57 w 146"/>
              <a:gd name="T53" fmla="*/ 138 h 271"/>
              <a:gd name="T54" fmla="*/ 59 w 146"/>
              <a:gd name="T55" fmla="*/ 142 h 271"/>
              <a:gd name="T56" fmla="*/ 55 w 146"/>
              <a:gd name="T57" fmla="*/ 144 h 271"/>
              <a:gd name="T58" fmla="*/ 53 w 146"/>
              <a:gd name="T59" fmla="*/ 144 h 271"/>
              <a:gd name="T60" fmla="*/ 49 w 146"/>
              <a:gd name="T61" fmla="*/ 148 h 271"/>
              <a:gd name="T62" fmla="*/ 36 w 146"/>
              <a:gd name="T63" fmla="*/ 163 h 271"/>
              <a:gd name="T64" fmla="*/ 29 w 146"/>
              <a:gd name="T65" fmla="*/ 168 h 271"/>
              <a:gd name="T66" fmla="*/ 27 w 146"/>
              <a:gd name="T67" fmla="*/ 170 h 271"/>
              <a:gd name="T68" fmla="*/ 27 w 146"/>
              <a:gd name="T69" fmla="*/ 172 h 271"/>
              <a:gd name="T70" fmla="*/ 21 w 146"/>
              <a:gd name="T71" fmla="*/ 174 h 271"/>
              <a:gd name="T72" fmla="*/ 19 w 146"/>
              <a:gd name="T73" fmla="*/ 176 h 271"/>
              <a:gd name="T74" fmla="*/ 13 w 146"/>
              <a:gd name="T75" fmla="*/ 185 h 271"/>
              <a:gd name="T76" fmla="*/ 6 w 146"/>
              <a:gd name="T77" fmla="*/ 185 h 271"/>
              <a:gd name="T78" fmla="*/ 4 w 146"/>
              <a:gd name="T79" fmla="*/ 193 h 271"/>
              <a:gd name="T80" fmla="*/ 2 w 146"/>
              <a:gd name="T81" fmla="*/ 197 h 271"/>
              <a:gd name="T82" fmla="*/ 8 w 146"/>
              <a:gd name="T83" fmla="*/ 212 h 271"/>
              <a:gd name="T84" fmla="*/ 6 w 146"/>
              <a:gd name="T85" fmla="*/ 225 h 271"/>
              <a:gd name="T86" fmla="*/ 4 w 146"/>
              <a:gd name="T87" fmla="*/ 233 h 271"/>
              <a:gd name="T88" fmla="*/ 6 w 146"/>
              <a:gd name="T89" fmla="*/ 240 h 271"/>
              <a:gd name="T90" fmla="*/ 4 w 146"/>
              <a:gd name="T91" fmla="*/ 242 h 271"/>
              <a:gd name="T92" fmla="*/ 4 w 146"/>
              <a:gd name="T93" fmla="*/ 246 h 271"/>
              <a:gd name="T94" fmla="*/ 4 w 146"/>
              <a:gd name="T95" fmla="*/ 257 h 271"/>
              <a:gd name="T96" fmla="*/ 17 w 146"/>
              <a:gd name="T97" fmla="*/ 259 h 271"/>
              <a:gd name="T98" fmla="*/ 17 w 146"/>
              <a:gd name="T99" fmla="*/ 267 h 271"/>
              <a:gd name="T100" fmla="*/ 32 w 146"/>
              <a:gd name="T101" fmla="*/ 271 h 271"/>
              <a:gd name="T102" fmla="*/ 44 w 146"/>
              <a:gd name="T103" fmla="*/ 267 h 271"/>
              <a:gd name="T104" fmla="*/ 46 w 146"/>
              <a:gd name="T105" fmla="*/ 263 h 271"/>
              <a:gd name="T106" fmla="*/ 51 w 146"/>
              <a:gd name="T107" fmla="*/ 261 h 271"/>
              <a:gd name="T108" fmla="*/ 61 w 146"/>
              <a:gd name="T109" fmla="*/ 257 h 271"/>
              <a:gd name="T110" fmla="*/ 76 w 146"/>
              <a:gd name="T111" fmla="*/ 257 h 271"/>
              <a:gd name="T112" fmla="*/ 76 w 146"/>
              <a:gd name="T113" fmla="*/ 255 h 271"/>
              <a:gd name="T114" fmla="*/ 78 w 146"/>
              <a:gd name="T115" fmla="*/ 255 h 271"/>
              <a:gd name="T116" fmla="*/ 80 w 146"/>
              <a:gd name="T117" fmla="*/ 257 h 271"/>
              <a:gd name="T118" fmla="*/ 82 w 146"/>
              <a:gd name="T119" fmla="*/ 257 h 271"/>
              <a:gd name="T120" fmla="*/ 93 w 146"/>
              <a:gd name="T121" fmla="*/ 254 h 271"/>
              <a:gd name="T122" fmla="*/ 93 w 146"/>
              <a:gd name="T123" fmla="*/ 254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6" h="271">
                <a:moveTo>
                  <a:pt x="93" y="254"/>
                </a:moveTo>
                <a:lnTo>
                  <a:pt x="114" y="236"/>
                </a:lnTo>
                <a:lnTo>
                  <a:pt x="127" y="219"/>
                </a:lnTo>
                <a:lnTo>
                  <a:pt x="146" y="195"/>
                </a:lnTo>
                <a:lnTo>
                  <a:pt x="133" y="180"/>
                </a:lnTo>
                <a:lnTo>
                  <a:pt x="127" y="170"/>
                </a:lnTo>
                <a:lnTo>
                  <a:pt x="133" y="163"/>
                </a:lnTo>
                <a:lnTo>
                  <a:pt x="129" y="159"/>
                </a:lnTo>
                <a:lnTo>
                  <a:pt x="127" y="155"/>
                </a:lnTo>
                <a:lnTo>
                  <a:pt x="127" y="148"/>
                </a:lnTo>
                <a:lnTo>
                  <a:pt x="123" y="142"/>
                </a:lnTo>
                <a:lnTo>
                  <a:pt x="123" y="129"/>
                </a:lnTo>
                <a:lnTo>
                  <a:pt x="127" y="123"/>
                </a:lnTo>
                <a:lnTo>
                  <a:pt x="125" y="112"/>
                </a:lnTo>
                <a:lnTo>
                  <a:pt x="117" y="104"/>
                </a:lnTo>
                <a:lnTo>
                  <a:pt x="112" y="89"/>
                </a:lnTo>
                <a:lnTo>
                  <a:pt x="127" y="72"/>
                </a:lnTo>
                <a:lnTo>
                  <a:pt x="114" y="55"/>
                </a:lnTo>
                <a:lnTo>
                  <a:pt x="106" y="53"/>
                </a:lnTo>
                <a:lnTo>
                  <a:pt x="106" y="44"/>
                </a:lnTo>
                <a:lnTo>
                  <a:pt x="106" y="32"/>
                </a:lnTo>
                <a:lnTo>
                  <a:pt x="117" y="19"/>
                </a:lnTo>
                <a:lnTo>
                  <a:pt x="116" y="11"/>
                </a:lnTo>
                <a:lnTo>
                  <a:pt x="97" y="0"/>
                </a:lnTo>
                <a:lnTo>
                  <a:pt x="89" y="2"/>
                </a:lnTo>
                <a:lnTo>
                  <a:pt x="76" y="2"/>
                </a:lnTo>
                <a:lnTo>
                  <a:pt x="68" y="17"/>
                </a:lnTo>
                <a:lnTo>
                  <a:pt x="66" y="32"/>
                </a:lnTo>
                <a:lnTo>
                  <a:pt x="59" y="32"/>
                </a:lnTo>
                <a:lnTo>
                  <a:pt x="55" y="44"/>
                </a:lnTo>
                <a:lnTo>
                  <a:pt x="40" y="36"/>
                </a:lnTo>
                <a:lnTo>
                  <a:pt x="21" y="36"/>
                </a:lnTo>
                <a:lnTo>
                  <a:pt x="8" y="21"/>
                </a:lnTo>
                <a:lnTo>
                  <a:pt x="0" y="30"/>
                </a:lnTo>
                <a:lnTo>
                  <a:pt x="15" y="49"/>
                </a:lnTo>
                <a:lnTo>
                  <a:pt x="27" y="47"/>
                </a:lnTo>
                <a:lnTo>
                  <a:pt x="36" y="59"/>
                </a:lnTo>
                <a:lnTo>
                  <a:pt x="36" y="76"/>
                </a:lnTo>
                <a:lnTo>
                  <a:pt x="42" y="95"/>
                </a:lnTo>
                <a:lnTo>
                  <a:pt x="36" y="102"/>
                </a:lnTo>
                <a:lnTo>
                  <a:pt x="46" y="115"/>
                </a:lnTo>
                <a:lnTo>
                  <a:pt x="44" y="121"/>
                </a:lnTo>
                <a:lnTo>
                  <a:pt x="51" y="121"/>
                </a:lnTo>
                <a:lnTo>
                  <a:pt x="53" y="125"/>
                </a:lnTo>
                <a:lnTo>
                  <a:pt x="55" y="127"/>
                </a:lnTo>
                <a:lnTo>
                  <a:pt x="55" y="127"/>
                </a:lnTo>
                <a:lnTo>
                  <a:pt x="59" y="132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1" y="134"/>
                </a:lnTo>
                <a:lnTo>
                  <a:pt x="59" y="136"/>
                </a:lnTo>
                <a:lnTo>
                  <a:pt x="57" y="138"/>
                </a:lnTo>
                <a:lnTo>
                  <a:pt x="57" y="138"/>
                </a:lnTo>
                <a:lnTo>
                  <a:pt x="59" y="142"/>
                </a:lnTo>
                <a:lnTo>
                  <a:pt x="57" y="144"/>
                </a:lnTo>
                <a:lnTo>
                  <a:pt x="55" y="144"/>
                </a:lnTo>
                <a:lnTo>
                  <a:pt x="55" y="144"/>
                </a:lnTo>
                <a:lnTo>
                  <a:pt x="53" y="144"/>
                </a:lnTo>
                <a:lnTo>
                  <a:pt x="51" y="146"/>
                </a:lnTo>
                <a:lnTo>
                  <a:pt x="49" y="148"/>
                </a:lnTo>
                <a:lnTo>
                  <a:pt x="42" y="153"/>
                </a:lnTo>
                <a:lnTo>
                  <a:pt x="36" y="163"/>
                </a:lnTo>
                <a:lnTo>
                  <a:pt x="29" y="168"/>
                </a:lnTo>
                <a:lnTo>
                  <a:pt x="29" y="168"/>
                </a:lnTo>
                <a:lnTo>
                  <a:pt x="29" y="170"/>
                </a:lnTo>
                <a:lnTo>
                  <a:pt x="27" y="170"/>
                </a:lnTo>
                <a:lnTo>
                  <a:pt x="27" y="172"/>
                </a:lnTo>
                <a:lnTo>
                  <a:pt x="27" y="172"/>
                </a:lnTo>
                <a:lnTo>
                  <a:pt x="25" y="172"/>
                </a:lnTo>
                <a:lnTo>
                  <a:pt x="21" y="174"/>
                </a:lnTo>
                <a:lnTo>
                  <a:pt x="19" y="176"/>
                </a:lnTo>
                <a:lnTo>
                  <a:pt x="19" y="176"/>
                </a:lnTo>
                <a:lnTo>
                  <a:pt x="15" y="180"/>
                </a:lnTo>
                <a:lnTo>
                  <a:pt x="13" y="185"/>
                </a:lnTo>
                <a:lnTo>
                  <a:pt x="6" y="185"/>
                </a:lnTo>
                <a:lnTo>
                  <a:pt x="6" y="185"/>
                </a:lnTo>
                <a:lnTo>
                  <a:pt x="4" y="189"/>
                </a:lnTo>
                <a:lnTo>
                  <a:pt x="4" y="193"/>
                </a:lnTo>
                <a:lnTo>
                  <a:pt x="2" y="197"/>
                </a:lnTo>
                <a:lnTo>
                  <a:pt x="2" y="197"/>
                </a:lnTo>
                <a:lnTo>
                  <a:pt x="2" y="206"/>
                </a:lnTo>
                <a:lnTo>
                  <a:pt x="8" y="212"/>
                </a:lnTo>
                <a:lnTo>
                  <a:pt x="4" y="218"/>
                </a:lnTo>
                <a:lnTo>
                  <a:pt x="6" y="225"/>
                </a:lnTo>
                <a:lnTo>
                  <a:pt x="4" y="233"/>
                </a:lnTo>
                <a:lnTo>
                  <a:pt x="4" y="233"/>
                </a:lnTo>
                <a:lnTo>
                  <a:pt x="4" y="236"/>
                </a:lnTo>
                <a:lnTo>
                  <a:pt x="6" y="240"/>
                </a:lnTo>
                <a:lnTo>
                  <a:pt x="4" y="242"/>
                </a:lnTo>
                <a:lnTo>
                  <a:pt x="4" y="242"/>
                </a:lnTo>
                <a:lnTo>
                  <a:pt x="4" y="244"/>
                </a:lnTo>
                <a:lnTo>
                  <a:pt x="4" y="246"/>
                </a:lnTo>
                <a:lnTo>
                  <a:pt x="4" y="250"/>
                </a:lnTo>
                <a:lnTo>
                  <a:pt x="4" y="257"/>
                </a:lnTo>
                <a:lnTo>
                  <a:pt x="10" y="257"/>
                </a:lnTo>
                <a:lnTo>
                  <a:pt x="17" y="259"/>
                </a:lnTo>
                <a:lnTo>
                  <a:pt x="21" y="265"/>
                </a:lnTo>
                <a:lnTo>
                  <a:pt x="17" y="267"/>
                </a:lnTo>
                <a:lnTo>
                  <a:pt x="27" y="271"/>
                </a:lnTo>
                <a:lnTo>
                  <a:pt x="32" y="271"/>
                </a:lnTo>
                <a:lnTo>
                  <a:pt x="44" y="267"/>
                </a:lnTo>
                <a:lnTo>
                  <a:pt x="44" y="267"/>
                </a:lnTo>
                <a:lnTo>
                  <a:pt x="46" y="263"/>
                </a:lnTo>
                <a:lnTo>
                  <a:pt x="46" y="263"/>
                </a:lnTo>
                <a:lnTo>
                  <a:pt x="49" y="261"/>
                </a:lnTo>
                <a:lnTo>
                  <a:pt x="51" y="261"/>
                </a:lnTo>
                <a:lnTo>
                  <a:pt x="59" y="257"/>
                </a:lnTo>
                <a:lnTo>
                  <a:pt x="61" y="257"/>
                </a:lnTo>
                <a:lnTo>
                  <a:pt x="68" y="257"/>
                </a:lnTo>
                <a:lnTo>
                  <a:pt x="76" y="257"/>
                </a:lnTo>
                <a:lnTo>
                  <a:pt x="76" y="257"/>
                </a:lnTo>
                <a:lnTo>
                  <a:pt x="76" y="255"/>
                </a:lnTo>
                <a:lnTo>
                  <a:pt x="78" y="254"/>
                </a:lnTo>
                <a:lnTo>
                  <a:pt x="78" y="255"/>
                </a:lnTo>
                <a:lnTo>
                  <a:pt x="78" y="255"/>
                </a:lnTo>
                <a:lnTo>
                  <a:pt x="80" y="257"/>
                </a:lnTo>
                <a:lnTo>
                  <a:pt x="82" y="257"/>
                </a:lnTo>
                <a:lnTo>
                  <a:pt x="82" y="257"/>
                </a:lnTo>
                <a:lnTo>
                  <a:pt x="87" y="255"/>
                </a:lnTo>
                <a:lnTo>
                  <a:pt x="93" y="254"/>
                </a:lnTo>
                <a:lnTo>
                  <a:pt x="93" y="254"/>
                </a:lnTo>
                <a:lnTo>
                  <a:pt x="93" y="2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79" name="Freeform 278">
            <a:extLst>
              <a:ext uri="{FF2B5EF4-FFF2-40B4-BE49-F238E27FC236}">
                <a16:creationId xmlns:a16="http://schemas.microsoft.com/office/drawing/2014/main" id="{3E0FF638-4247-3148-A642-D08B5C83D13A}"/>
              </a:ext>
            </a:extLst>
          </p:cNvPr>
          <p:cNvSpPr>
            <a:spLocks/>
          </p:cNvSpPr>
          <p:nvPr userDrawn="1"/>
        </p:nvSpPr>
        <p:spPr bwMode="auto">
          <a:xfrm>
            <a:off x="1803982" y="1897695"/>
            <a:ext cx="684711" cy="549341"/>
          </a:xfrm>
          <a:custGeom>
            <a:avLst/>
            <a:gdLst>
              <a:gd name="T0" fmla="*/ 320 w 367"/>
              <a:gd name="T1" fmla="*/ 28 h 346"/>
              <a:gd name="T2" fmla="*/ 231 w 367"/>
              <a:gd name="T3" fmla="*/ 51 h 346"/>
              <a:gd name="T4" fmla="*/ 159 w 367"/>
              <a:gd name="T5" fmla="*/ 104 h 346"/>
              <a:gd name="T6" fmla="*/ 100 w 367"/>
              <a:gd name="T7" fmla="*/ 214 h 346"/>
              <a:gd name="T8" fmla="*/ 96 w 367"/>
              <a:gd name="T9" fmla="*/ 302 h 346"/>
              <a:gd name="T10" fmla="*/ 81 w 367"/>
              <a:gd name="T11" fmla="*/ 308 h 346"/>
              <a:gd name="T12" fmla="*/ 61 w 367"/>
              <a:gd name="T13" fmla="*/ 335 h 346"/>
              <a:gd name="T14" fmla="*/ 30 w 367"/>
              <a:gd name="T15" fmla="*/ 346 h 346"/>
              <a:gd name="T16" fmla="*/ 17 w 367"/>
              <a:gd name="T17" fmla="*/ 333 h 346"/>
              <a:gd name="T18" fmla="*/ 10 w 367"/>
              <a:gd name="T19" fmla="*/ 321 h 346"/>
              <a:gd name="T20" fmla="*/ 17 w 367"/>
              <a:gd name="T21" fmla="*/ 310 h 346"/>
              <a:gd name="T22" fmla="*/ 13 w 367"/>
              <a:gd name="T23" fmla="*/ 301 h 346"/>
              <a:gd name="T24" fmla="*/ 11 w 367"/>
              <a:gd name="T25" fmla="*/ 291 h 346"/>
              <a:gd name="T26" fmla="*/ 2 w 367"/>
              <a:gd name="T27" fmla="*/ 282 h 346"/>
              <a:gd name="T28" fmla="*/ 4 w 367"/>
              <a:gd name="T29" fmla="*/ 270 h 346"/>
              <a:gd name="T30" fmla="*/ 0 w 367"/>
              <a:gd name="T31" fmla="*/ 257 h 346"/>
              <a:gd name="T32" fmla="*/ 10 w 367"/>
              <a:gd name="T33" fmla="*/ 242 h 346"/>
              <a:gd name="T34" fmla="*/ 28 w 367"/>
              <a:gd name="T35" fmla="*/ 234 h 346"/>
              <a:gd name="T36" fmla="*/ 32 w 367"/>
              <a:gd name="T37" fmla="*/ 225 h 346"/>
              <a:gd name="T38" fmla="*/ 51 w 367"/>
              <a:gd name="T39" fmla="*/ 219 h 346"/>
              <a:gd name="T40" fmla="*/ 66 w 367"/>
              <a:gd name="T41" fmla="*/ 210 h 346"/>
              <a:gd name="T42" fmla="*/ 76 w 367"/>
              <a:gd name="T43" fmla="*/ 197 h 346"/>
              <a:gd name="T44" fmla="*/ 83 w 367"/>
              <a:gd name="T45" fmla="*/ 185 h 346"/>
              <a:gd name="T46" fmla="*/ 93 w 367"/>
              <a:gd name="T47" fmla="*/ 178 h 346"/>
              <a:gd name="T48" fmla="*/ 98 w 367"/>
              <a:gd name="T49" fmla="*/ 172 h 346"/>
              <a:gd name="T50" fmla="*/ 106 w 367"/>
              <a:gd name="T51" fmla="*/ 161 h 346"/>
              <a:gd name="T52" fmla="*/ 115 w 367"/>
              <a:gd name="T53" fmla="*/ 142 h 346"/>
              <a:gd name="T54" fmla="*/ 131 w 367"/>
              <a:gd name="T55" fmla="*/ 117 h 346"/>
              <a:gd name="T56" fmla="*/ 138 w 367"/>
              <a:gd name="T57" fmla="*/ 106 h 346"/>
              <a:gd name="T58" fmla="*/ 146 w 367"/>
              <a:gd name="T59" fmla="*/ 91 h 346"/>
              <a:gd name="T60" fmla="*/ 155 w 367"/>
              <a:gd name="T61" fmla="*/ 87 h 346"/>
              <a:gd name="T62" fmla="*/ 159 w 367"/>
              <a:gd name="T63" fmla="*/ 77 h 346"/>
              <a:gd name="T64" fmla="*/ 138 w 367"/>
              <a:gd name="T65" fmla="*/ 79 h 346"/>
              <a:gd name="T66" fmla="*/ 134 w 367"/>
              <a:gd name="T67" fmla="*/ 77 h 346"/>
              <a:gd name="T68" fmla="*/ 146 w 367"/>
              <a:gd name="T69" fmla="*/ 62 h 346"/>
              <a:gd name="T70" fmla="*/ 155 w 367"/>
              <a:gd name="T71" fmla="*/ 60 h 346"/>
              <a:gd name="T72" fmla="*/ 159 w 367"/>
              <a:gd name="T73" fmla="*/ 62 h 346"/>
              <a:gd name="T74" fmla="*/ 170 w 367"/>
              <a:gd name="T75" fmla="*/ 66 h 346"/>
              <a:gd name="T76" fmla="*/ 170 w 367"/>
              <a:gd name="T77" fmla="*/ 58 h 346"/>
              <a:gd name="T78" fmla="*/ 193 w 367"/>
              <a:gd name="T79" fmla="*/ 49 h 346"/>
              <a:gd name="T80" fmla="*/ 195 w 367"/>
              <a:gd name="T81" fmla="*/ 28 h 346"/>
              <a:gd name="T82" fmla="*/ 208 w 367"/>
              <a:gd name="T83" fmla="*/ 26 h 346"/>
              <a:gd name="T84" fmla="*/ 219 w 367"/>
              <a:gd name="T85" fmla="*/ 40 h 346"/>
              <a:gd name="T86" fmla="*/ 233 w 367"/>
              <a:gd name="T87" fmla="*/ 34 h 346"/>
              <a:gd name="T88" fmla="*/ 229 w 367"/>
              <a:gd name="T89" fmla="*/ 22 h 346"/>
              <a:gd name="T90" fmla="*/ 242 w 367"/>
              <a:gd name="T91" fmla="*/ 26 h 346"/>
              <a:gd name="T92" fmla="*/ 255 w 367"/>
              <a:gd name="T93" fmla="*/ 15 h 346"/>
              <a:gd name="T94" fmla="*/ 274 w 367"/>
              <a:gd name="T95" fmla="*/ 7 h 346"/>
              <a:gd name="T96" fmla="*/ 286 w 367"/>
              <a:gd name="T97" fmla="*/ 13 h 346"/>
              <a:gd name="T98" fmla="*/ 284 w 367"/>
              <a:gd name="T99" fmla="*/ 24 h 346"/>
              <a:gd name="T100" fmla="*/ 291 w 367"/>
              <a:gd name="T101" fmla="*/ 24 h 346"/>
              <a:gd name="T102" fmla="*/ 303 w 367"/>
              <a:gd name="T103" fmla="*/ 0 h 346"/>
              <a:gd name="T104" fmla="*/ 308 w 367"/>
              <a:gd name="T105" fmla="*/ 19 h 346"/>
              <a:gd name="T106" fmla="*/ 312 w 367"/>
              <a:gd name="T107" fmla="*/ 7 h 346"/>
              <a:gd name="T108" fmla="*/ 327 w 367"/>
              <a:gd name="T109" fmla="*/ 7 h 346"/>
              <a:gd name="T110" fmla="*/ 333 w 367"/>
              <a:gd name="T111" fmla="*/ 11 h 346"/>
              <a:gd name="T112" fmla="*/ 348 w 367"/>
              <a:gd name="T113" fmla="*/ 13 h 346"/>
              <a:gd name="T114" fmla="*/ 346 w 367"/>
              <a:gd name="T115" fmla="*/ 28 h 346"/>
              <a:gd name="T116" fmla="*/ 340 w 367"/>
              <a:gd name="T117" fmla="*/ 34 h 346"/>
              <a:gd name="T118" fmla="*/ 352 w 367"/>
              <a:gd name="T119" fmla="*/ 38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7" h="346">
                <a:moveTo>
                  <a:pt x="357" y="40"/>
                </a:moveTo>
                <a:lnTo>
                  <a:pt x="357" y="40"/>
                </a:lnTo>
                <a:lnTo>
                  <a:pt x="367" y="41"/>
                </a:lnTo>
                <a:lnTo>
                  <a:pt x="363" y="45"/>
                </a:lnTo>
                <a:lnTo>
                  <a:pt x="354" y="45"/>
                </a:lnTo>
                <a:lnTo>
                  <a:pt x="350" y="49"/>
                </a:lnTo>
                <a:lnTo>
                  <a:pt x="340" y="49"/>
                </a:lnTo>
                <a:lnTo>
                  <a:pt x="339" y="41"/>
                </a:lnTo>
                <a:lnTo>
                  <a:pt x="320" y="28"/>
                </a:lnTo>
                <a:lnTo>
                  <a:pt x="312" y="32"/>
                </a:lnTo>
                <a:lnTo>
                  <a:pt x="299" y="32"/>
                </a:lnTo>
                <a:lnTo>
                  <a:pt x="291" y="45"/>
                </a:lnTo>
                <a:lnTo>
                  <a:pt x="289" y="62"/>
                </a:lnTo>
                <a:lnTo>
                  <a:pt x="282" y="62"/>
                </a:lnTo>
                <a:lnTo>
                  <a:pt x="278" y="74"/>
                </a:lnTo>
                <a:lnTo>
                  <a:pt x="263" y="66"/>
                </a:lnTo>
                <a:lnTo>
                  <a:pt x="244" y="66"/>
                </a:lnTo>
                <a:lnTo>
                  <a:pt x="231" y="51"/>
                </a:lnTo>
                <a:lnTo>
                  <a:pt x="223" y="60"/>
                </a:lnTo>
                <a:lnTo>
                  <a:pt x="214" y="60"/>
                </a:lnTo>
                <a:lnTo>
                  <a:pt x="216" y="74"/>
                </a:lnTo>
                <a:lnTo>
                  <a:pt x="208" y="81"/>
                </a:lnTo>
                <a:lnTo>
                  <a:pt x="183" y="74"/>
                </a:lnTo>
                <a:lnTo>
                  <a:pt x="187" y="85"/>
                </a:lnTo>
                <a:lnTo>
                  <a:pt x="182" y="91"/>
                </a:lnTo>
                <a:lnTo>
                  <a:pt x="172" y="87"/>
                </a:lnTo>
                <a:lnTo>
                  <a:pt x="159" y="104"/>
                </a:lnTo>
                <a:lnTo>
                  <a:pt x="161" y="115"/>
                </a:lnTo>
                <a:lnTo>
                  <a:pt x="148" y="128"/>
                </a:lnTo>
                <a:lnTo>
                  <a:pt x="146" y="140"/>
                </a:lnTo>
                <a:lnTo>
                  <a:pt x="138" y="140"/>
                </a:lnTo>
                <a:lnTo>
                  <a:pt x="136" y="166"/>
                </a:lnTo>
                <a:lnTo>
                  <a:pt x="123" y="181"/>
                </a:lnTo>
                <a:lnTo>
                  <a:pt x="131" y="197"/>
                </a:lnTo>
                <a:lnTo>
                  <a:pt x="115" y="197"/>
                </a:lnTo>
                <a:lnTo>
                  <a:pt x="100" y="214"/>
                </a:lnTo>
                <a:lnTo>
                  <a:pt x="104" y="221"/>
                </a:lnTo>
                <a:lnTo>
                  <a:pt x="104" y="255"/>
                </a:lnTo>
                <a:lnTo>
                  <a:pt x="114" y="263"/>
                </a:lnTo>
                <a:lnTo>
                  <a:pt x="114" y="270"/>
                </a:lnTo>
                <a:lnTo>
                  <a:pt x="104" y="272"/>
                </a:lnTo>
                <a:lnTo>
                  <a:pt x="104" y="278"/>
                </a:lnTo>
                <a:lnTo>
                  <a:pt x="108" y="282"/>
                </a:lnTo>
                <a:lnTo>
                  <a:pt x="108" y="297"/>
                </a:lnTo>
                <a:lnTo>
                  <a:pt x="96" y="302"/>
                </a:lnTo>
                <a:lnTo>
                  <a:pt x="96" y="323"/>
                </a:lnTo>
                <a:lnTo>
                  <a:pt x="89" y="323"/>
                </a:lnTo>
                <a:lnTo>
                  <a:pt x="85" y="319"/>
                </a:lnTo>
                <a:lnTo>
                  <a:pt x="85" y="319"/>
                </a:lnTo>
                <a:lnTo>
                  <a:pt x="83" y="316"/>
                </a:lnTo>
                <a:lnTo>
                  <a:pt x="83" y="316"/>
                </a:lnTo>
                <a:lnTo>
                  <a:pt x="81" y="314"/>
                </a:lnTo>
                <a:lnTo>
                  <a:pt x="81" y="312"/>
                </a:lnTo>
                <a:lnTo>
                  <a:pt x="81" y="308"/>
                </a:lnTo>
                <a:lnTo>
                  <a:pt x="79" y="306"/>
                </a:lnTo>
                <a:lnTo>
                  <a:pt x="78" y="314"/>
                </a:lnTo>
                <a:lnTo>
                  <a:pt x="74" y="319"/>
                </a:lnTo>
                <a:lnTo>
                  <a:pt x="72" y="319"/>
                </a:lnTo>
                <a:lnTo>
                  <a:pt x="66" y="319"/>
                </a:lnTo>
                <a:lnTo>
                  <a:pt x="62" y="331"/>
                </a:lnTo>
                <a:lnTo>
                  <a:pt x="62" y="331"/>
                </a:lnTo>
                <a:lnTo>
                  <a:pt x="62" y="333"/>
                </a:lnTo>
                <a:lnTo>
                  <a:pt x="61" y="335"/>
                </a:lnTo>
                <a:lnTo>
                  <a:pt x="59" y="336"/>
                </a:lnTo>
                <a:lnTo>
                  <a:pt x="57" y="336"/>
                </a:lnTo>
                <a:lnTo>
                  <a:pt x="57" y="336"/>
                </a:lnTo>
                <a:lnTo>
                  <a:pt x="55" y="336"/>
                </a:lnTo>
                <a:lnTo>
                  <a:pt x="51" y="338"/>
                </a:lnTo>
                <a:lnTo>
                  <a:pt x="47" y="342"/>
                </a:lnTo>
                <a:lnTo>
                  <a:pt x="44" y="346"/>
                </a:lnTo>
                <a:lnTo>
                  <a:pt x="38" y="346"/>
                </a:lnTo>
                <a:lnTo>
                  <a:pt x="30" y="346"/>
                </a:lnTo>
                <a:lnTo>
                  <a:pt x="25" y="344"/>
                </a:lnTo>
                <a:lnTo>
                  <a:pt x="25" y="344"/>
                </a:lnTo>
                <a:lnTo>
                  <a:pt x="25" y="342"/>
                </a:lnTo>
                <a:lnTo>
                  <a:pt x="21" y="338"/>
                </a:lnTo>
                <a:lnTo>
                  <a:pt x="21" y="338"/>
                </a:lnTo>
                <a:lnTo>
                  <a:pt x="19" y="335"/>
                </a:lnTo>
                <a:lnTo>
                  <a:pt x="17" y="333"/>
                </a:lnTo>
                <a:lnTo>
                  <a:pt x="17" y="333"/>
                </a:lnTo>
                <a:lnTo>
                  <a:pt x="17" y="333"/>
                </a:lnTo>
                <a:lnTo>
                  <a:pt x="15" y="331"/>
                </a:lnTo>
                <a:lnTo>
                  <a:pt x="11" y="331"/>
                </a:lnTo>
                <a:lnTo>
                  <a:pt x="10" y="329"/>
                </a:lnTo>
                <a:lnTo>
                  <a:pt x="10" y="327"/>
                </a:lnTo>
                <a:lnTo>
                  <a:pt x="10" y="327"/>
                </a:lnTo>
                <a:lnTo>
                  <a:pt x="8" y="325"/>
                </a:lnTo>
                <a:lnTo>
                  <a:pt x="8" y="323"/>
                </a:lnTo>
                <a:lnTo>
                  <a:pt x="10" y="321"/>
                </a:lnTo>
                <a:lnTo>
                  <a:pt x="10" y="321"/>
                </a:lnTo>
                <a:lnTo>
                  <a:pt x="11" y="321"/>
                </a:lnTo>
                <a:lnTo>
                  <a:pt x="11" y="321"/>
                </a:lnTo>
                <a:lnTo>
                  <a:pt x="13" y="323"/>
                </a:lnTo>
                <a:lnTo>
                  <a:pt x="19" y="323"/>
                </a:lnTo>
                <a:lnTo>
                  <a:pt x="19" y="323"/>
                </a:lnTo>
                <a:lnTo>
                  <a:pt x="19" y="314"/>
                </a:lnTo>
                <a:lnTo>
                  <a:pt x="19" y="314"/>
                </a:lnTo>
                <a:lnTo>
                  <a:pt x="19" y="312"/>
                </a:lnTo>
                <a:lnTo>
                  <a:pt x="17" y="310"/>
                </a:lnTo>
                <a:lnTo>
                  <a:pt x="15" y="310"/>
                </a:lnTo>
                <a:lnTo>
                  <a:pt x="15" y="310"/>
                </a:lnTo>
                <a:lnTo>
                  <a:pt x="15" y="310"/>
                </a:lnTo>
                <a:lnTo>
                  <a:pt x="8" y="316"/>
                </a:lnTo>
                <a:lnTo>
                  <a:pt x="2" y="314"/>
                </a:lnTo>
                <a:lnTo>
                  <a:pt x="6" y="304"/>
                </a:lnTo>
                <a:lnTo>
                  <a:pt x="6" y="299"/>
                </a:lnTo>
                <a:lnTo>
                  <a:pt x="11" y="304"/>
                </a:lnTo>
                <a:lnTo>
                  <a:pt x="13" y="301"/>
                </a:lnTo>
                <a:lnTo>
                  <a:pt x="13" y="301"/>
                </a:lnTo>
                <a:lnTo>
                  <a:pt x="17" y="301"/>
                </a:lnTo>
                <a:lnTo>
                  <a:pt x="19" y="299"/>
                </a:lnTo>
                <a:lnTo>
                  <a:pt x="19" y="297"/>
                </a:lnTo>
                <a:lnTo>
                  <a:pt x="19" y="295"/>
                </a:lnTo>
                <a:lnTo>
                  <a:pt x="19" y="295"/>
                </a:lnTo>
                <a:lnTo>
                  <a:pt x="15" y="293"/>
                </a:lnTo>
                <a:lnTo>
                  <a:pt x="13" y="291"/>
                </a:lnTo>
                <a:lnTo>
                  <a:pt x="11" y="291"/>
                </a:lnTo>
                <a:lnTo>
                  <a:pt x="10" y="291"/>
                </a:lnTo>
                <a:lnTo>
                  <a:pt x="10" y="291"/>
                </a:lnTo>
                <a:lnTo>
                  <a:pt x="8" y="289"/>
                </a:lnTo>
                <a:lnTo>
                  <a:pt x="6" y="289"/>
                </a:lnTo>
                <a:lnTo>
                  <a:pt x="2" y="289"/>
                </a:lnTo>
                <a:lnTo>
                  <a:pt x="2" y="289"/>
                </a:lnTo>
                <a:lnTo>
                  <a:pt x="2" y="284"/>
                </a:lnTo>
                <a:lnTo>
                  <a:pt x="2" y="284"/>
                </a:lnTo>
                <a:lnTo>
                  <a:pt x="2" y="282"/>
                </a:lnTo>
                <a:lnTo>
                  <a:pt x="4" y="280"/>
                </a:lnTo>
                <a:lnTo>
                  <a:pt x="4" y="278"/>
                </a:lnTo>
                <a:lnTo>
                  <a:pt x="4" y="278"/>
                </a:lnTo>
                <a:lnTo>
                  <a:pt x="6" y="276"/>
                </a:lnTo>
                <a:lnTo>
                  <a:pt x="8" y="276"/>
                </a:lnTo>
                <a:lnTo>
                  <a:pt x="8" y="274"/>
                </a:lnTo>
                <a:lnTo>
                  <a:pt x="8" y="274"/>
                </a:lnTo>
                <a:lnTo>
                  <a:pt x="4" y="270"/>
                </a:lnTo>
                <a:lnTo>
                  <a:pt x="4" y="270"/>
                </a:lnTo>
                <a:lnTo>
                  <a:pt x="0" y="268"/>
                </a:lnTo>
                <a:lnTo>
                  <a:pt x="0" y="266"/>
                </a:lnTo>
                <a:lnTo>
                  <a:pt x="0" y="266"/>
                </a:lnTo>
                <a:lnTo>
                  <a:pt x="0" y="266"/>
                </a:lnTo>
                <a:lnTo>
                  <a:pt x="0" y="266"/>
                </a:lnTo>
                <a:lnTo>
                  <a:pt x="0" y="266"/>
                </a:lnTo>
                <a:lnTo>
                  <a:pt x="0" y="263"/>
                </a:lnTo>
                <a:lnTo>
                  <a:pt x="0" y="263"/>
                </a:lnTo>
                <a:lnTo>
                  <a:pt x="0" y="257"/>
                </a:lnTo>
                <a:lnTo>
                  <a:pt x="0" y="257"/>
                </a:lnTo>
                <a:lnTo>
                  <a:pt x="4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9"/>
                </a:lnTo>
                <a:lnTo>
                  <a:pt x="6" y="246"/>
                </a:lnTo>
                <a:lnTo>
                  <a:pt x="8" y="242"/>
                </a:lnTo>
                <a:lnTo>
                  <a:pt x="10" y="242"/>
                </a:lnTo>
                <a:lnTo>
                  <a:pt x="10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0"/>
                </a:lnTo>
                <a:lnTo>
                  <a:pt x="23" y="240"/>
                </a:lnTo>
                <a:lnTo>
                  <a:pt x="23" y="240"/>
                </a:lnTo>
                <a:lnTo>
                  <a:pt x="25" y="238"/>
                </a:lnTo>
                <a:lnTo>
                  <a:pt x="28" y="238"/>
                </a:lnTo>
                <a:lnTo>
                  <a:pt x="28" y="234"/>
                </a:lnTo>
                <a:lnTo>
                  <a:pt x="28" y="234"/>
                </a:lnTo>
                <a:lnTo>
                  <a:pt x="36" y="234"/>
                </a:lnTo>
                <a:lnTo>
                  <a:pt x="40" y="234"/>
                </a:lnTo>
                <a:lnTo>
                  <a:pt x="42" y="232"/>
                </a:lnTo>
                <a:lnTo>
                  <a:pt x="42" y="232"/>
                </a:lnTo>
                <a:lnTo>
                  <a:pt x="42" y="232"/>
                </a:lnTo>
                <a:lnTo>
                  <a:pt x="36" y="229"/>
                </a:lnTo>
                <a:lnTo>
                  <a:pt x="32" y="225"/>
                </a:lnTo>
                <a:lnTo>
                  <a:pt x="32" y="225"/>
                </a:lnTo>
                <a:lnTo>
                  <a:pt x="34" y="223"/>
                </a:lnTo>
                <a:lnTo>
                  <a:pt x="36" y="221"/>
                </a:lnTo>
                <a:lnTo>
                  <a:pt x="40" y="221"/>
                </a:lnTo>
                <a:lnTo>
                  <a:pt x="40" y="221"/>
                </a:lnTo>
                <a:lnTo>
                  <a:pt x="44" y="221"/>
                </a:lnTo>
                <a:lnTo>
                  <a:pt x="47" y="221"/>
                </a:lnTo>
                <a:lnTo>
                  <a:pt x="47" y="221"/>
                </a:lnTo>
                <a:lnTo>
                  <a:pt x="51" y="219"/>
                </a:lnTo>
                <a:lnTo>
                  <a:pt x="51" y="219"/>
                </a:lnTo>
                <a:lnTo>
                  <a:pt x="53" y="217"/>
                </a:lnTo>
                <a:lnTo>
                  <a:pt x="53" y="217"/>
                </a:lnTo>
                <a:lnTo>
                  <a:pt x="53" y="210"/>
                </a:lnTo>
                <a:lnTo>
                  <a:pt x="53" y="206"/>
                </a:lnTo>
                <a:lnTo>
                  <a:pt x="53" y="206"/>
                </a:lnTo>
                <a:lnTo>
                  <a:pt x="59" y="210"/>
                </a:lnTo>
                <a:lnTo>
                  <a:pt x="62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70" y="204"/>
                </a:lnTo>
                <a:lnTo>
                  <a:pt x="70" y="204"/>
                </a:lnTo>
                <a:lnTo>
                  <a:pt x="72" y="204"/>
                </a:lnTo>
                <a:lnTo>
                  <a:pt x="74" y="202"/>
                </a:lnTo>
                <a:lnTo>
                  <a:pt x="74" y="202"/>
                </a:lnTo>
                <a:lnTo>
                  <a:pt x="76" y="200"/>
                </a:lnTo>
                <a:lnTo>
                  <a:pt x="76" y="200"/>
                </a:lnTo>
                <a:lnTo>
                  <a:pt x="76" y="197"/>
                </a:lnTo>
                <a:lnTo>
                  <a:pt x="78" y="195"/>
                </a:lnTo>
                <a:lnTo>
                  <a:pt x="78" y="193"/>
                </a:lnTo>
                <a:lnTo>
                  <a:pt x="78" y="193"/>
                </a:lnTo>
                <a:lnTo>
                  <a:pt x="78" y="193"/>
                </a:lnTo>
                <a:lnTo>
                  <a:pt x="78" y="191"/>
                </a:lnTo>
                <a:lnTo>
                  <a:pt x="78" y="189"/>
                </a:lnTo>
                <a:lnTo>
                  <a:pt x="78" y="189"/>
                </a:lnTo>
                <a:lnTo>
                  <a:pt x="81" y="187"/>
                </a:lnTo>
                <a:lnTo>
                  <a:pt x="83" y="185"/>
                </a:lnTo>
                <a:lnTo>
                  <a:pt x="85" y="183"/>
                </a:lnTo>
                <a:lnTo>
                  <a:pt x="85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5" y="183"/>
                </a:lnTo>
                <a:lnTo>
                  <a:pt x="95" y="183"/>
                </a:lnTo>
                <a:lnTo>
                  <a:pt x="93" y="179"/>
                </a:lnTo>
                <a:lnTo>
                  <a:pt x="93" y="178"/>
                </a:lnTo>
                <a:lnTo>
                  <a:pt x="89" y="178"/>
                </a:lnTo>
                <a:lnTo>
                  <a:pt x="89" y="178"/>
                </a:lnTo>
                <a:lnTo>
                  <a:pt x="87" y="176"/>
                </a:lnTo>
                <a:lnTo>
                  <a:pt x="85" y="174"/>
                </a:lnTo>
                <a:lnTo>
                  <a:pt x="83" y="174"/>
                </a:lnTo>
                <a:lnTo>
                  <a:pt x="83" y="172"/>
                </a:lnTo>
                <a:lnTo>
                  <a:pt x="83" y="172"/>
                </a:lnTo>
                <a:lnTo>
                  <a:pt x="83" y="172"/>
                </a:lnTo>
                <a:lnTo>
                  <a:pt x="98" y="172"/>
                </a:lnTo>
                <a:lnTo>
                  <a:pt x="98" y="172"/>
                </a:lnTo>
                <a:lnTo>
                  <a:pt x="98" y="170"/>
                </a:lnTo>
                <a:lnTo>
                  <a:pt x="100" y="168"/>
                </a:lnTo>
                <a:lnTo>
                  <a:pt x="102" y="168"/>
                </a:lnTo>
                <a:lnTo>
                  <a:pt x="102" y="168"/>
                </a:lnTo>
                <a:lnTo>
                  <a:pt x="104" y="166"/>
                </a:lnTo>
                <a:lnTo>
                  <a:pt x="104" y="166"/>
                </a:lnTo>
                <a:lnTo>
                  <a:pt x="104" y="164"/>
                </a:lnTo>
                <a:lnTo>
                  <a:pt x="106" y="161"/>
                </a:lnTo>
                <a:lnTo>
                  <a:pt x="108" y="153"/>
                </a:lnTo>
                <a:lnTo>
                  <a:pt x="108" y="145"/>
                </a:lnTo>
                <a:lnTo>
                  <a:pt x="108" y="145"/>
                </a:lnTo>
                <a:lnTo>
                  <a:pt x="108" y="144"/>
                </a:lnTo>
                <a:lnTo>
                  <a:pt x="110" y="144"/>
                </a:lnTo>
                <a:lnTo>
                  <a:pt x="112" y="144"/>
                </a:lnTo>
                <a:lnTo>
                  <a:pt x="112" y="144"/>
                </a:lnTo>
                <a:lnTo>
                  <a:pt x="114" y="142"/>
                </a:lnTo>
                <a:lnTo>
                  <a:pt x="115" y="142"/>
                </a:lnTo>
                <a:lnTo>
                  <a:pt x="115" y="142"/>
                </a:lnTo>
                <a:lnTo>
                  <a:pt x="114" y="138"/>
                </a:lnTo>
                <a:lnTo>
                  <a:pt x="115" y="134"/>
                </a:lnTo>
                <a:lnTo>
                  <a:pt x="115" y="132"/>
                </a:lnTo>
                <a:lnTo>
                  <a:pt x="115" y="132"/>
                </a:lnTo>
                <a:lnTo>
                  <a:pt x="123" y="125"/>
                </a:lnTo>
                <a:lnTo>
                  <a:pt x="123" y="125"/>
                </a:lnTo>
                <a:lnTo>
                  <a:pt x="131" y="117"/>
                </a:lnTo>
                <a:lnTo>
                  <a:pt x="131" y="117"/>
                </a:lnTo>
                <a:lnTo>
                  <a:pt x="132" y="113"/>
                </a:lnTo>
                <a:lnTo>
                  <a:pt x="138" y="113"/>
                </a:lnTo>
                <a:lnTo>
                  <a:pt x="138" y="113"/>
                </a:lnTo>
                <a:lnTo>
                  <a:pt x="140" y="111"/>
                </a:lnTo>
                <a:lnTo>
                  <a:pt x="140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6"/>
                </a:lnTo>
                <a:lnTo>
                  <a:pt x="138" y="106"/>
                </a:lnTo>
                <a:lnTo>
                  <a:pt x="136" y="108"/>
                </a:lnTo>
                <a:lnTo>
                  <a:pt x="134" y="108"/>
                </a:lnTo>
                <a:lnTo>
                  <a:pt x="138" y="104"/>
                </a:lnTo>
                <a:lnTo>
                  <a:pt x="138" y="104"/>
                </a:lnTo>
                <a:lnTo>
                  <a:pt x="144" y="96"/>
                </a:lnTo>
                <a:lnTo>
                  <a:pt x="144" y="96"/>
                </a:lnTo>
                <a:lnTo>
                  <a:pt x="144" y="94"/>
                </a:lnTo>
                <a:lnTo>
                  <a:pt x="144" y="94"/>
                </a:lnTo>
                <a:lnTo>
                  <a:pt x="146" y="91"/>
                </a:lnTo>
                <a:lnTo>
                  <a:pt x="146" y="87"/>
                </a:lnTo>
                <a:lnTo>
                  <a:pt x="146" y="87"/>
                </a:lnTo>
                <a:lnTo>
                  <a:pt x="148" y="91"/>
                </a:lnTo>
                <a:lnTo>
                  <a:pt x="148" y="91"/>
                </a:lnTo>
                <a:lnTo>
                  <a:pt x="149" y="87"/>
                </a:lnTo>
                <a:lnTo>
                  <a:pt x="149" y="87"/>
                </a:lnTo>
                <a:lnTo>
                  <a:pt x="151" y="87"/>
                </a:lnTo>
                <a:lnTo>
                  <a:pt x="153" y="87"/>
                </a:lnTo>
                <a:lnTo>
                  <a:pt x="155" y="87"/>
                </a:lnTo>
                <a:lnTo>
                  <a:pt x="155" y="87"/>
                </a:lnTo>
                <a:lnTo>
                  <a:pt x="159" y="87"/>
                </a:lnTo>
                <a:lnTo>
                  <a:pt x="159" y="83"/>
                </a:lnTo>
                <a:lnTo>
                  <a:pt x="159" y="83"/>
                </a:lnTo>
                <a:lnTo>
                  <a:pt x="159" y="81"/>
                </a:lnTo>
                <a:lnTo>
                  <a:pt x="161" y="79"/>
                </a:lnTo>
                <a:lnTo>
                  <a:pt x="161" y="77"/>
                </a:lnTo>
                <a:lnTo>
                  <a:pt x="159" y="77"/>
                </a:lnTo>
                <a:lnTo>
                  <a:pt x="159" y="77"/>
                </a:lnTo>
                <a:lnTo>
                  <a:pt x="155" y="75"/>
                </a:lnTo>
                <a:lnTo>
                  <a:pt x="157" y="75"/>
                </a:lnTo>
                <a:lnTo>
                  <a:pt x="151" y="77"/>
                </a:lnTo>
                <a:lnTo>
                  <a:pt x="151" y="77"/>
                </a:lnTo>
                <a:lnTo>
                  <a:pt x="146" y="77"/>
                </a:lnTo>
                <a:lnTo>
                  <a:pt x="144" y="79"/>
                </a:lnTo>
                <a:lnTo>
                  <a:pt x="140" y="79"/>
                </a:lnTo>
                <a:lnTo>
                  <a:pt x="138" y="79"/>
                </a:lnTo>
                <a:lnTo>
                  <a:pt x="138" y="79"/>
                </a:lnTo>
                <a:lnTo>
                  <a:pt x="134" y="83"/>
                </a:lnTo>
                <a:lnTo>
                  <a:pt x="132" y="85"/>
                </a:lnTo>
                <a:lnTo>
                  <a:pt x="127" y="85"/>
                </a:lnTo>
                <a:lnTo>
                  <a:pt x="127" y="85"/>
                </a:lnTo>
                <a:lnTo>
                  <a:pt x="123" y="87"/>
                </a:lnTo>
                <a:lnTo>
                  <a:pt x="119" y="87"/>
                </a:lnTo>
                <a:lnTo>
                  <a:pt x="115" y="91"/>
                </a:lnTo>
                <a:lnTo>
                  <a:pt x="112" y="89"/>
                </a:lnTo>
                <a:lnTo>
                  <a:pt x="134" y="77"/>
                </a:lnTo>
                <a:lnTo>
                  <a:pt x="142" y="74"/>
                </a:lnTo>
                <a:lnTo>
                  <a:pt x="136" y="68"/>
                </a:lnTo>
                <a:lnTo>
                  <a:pt x="136" y="68"/>
                </a:lnTo>
                <a:lnTo>
                  <a:pt x="134" y="66"/>
                </a:lnTo>
                <a:lnTo>
                  <a:pt x="132" y="66"/>
                </a:lnTo>
                <a:lnTo>
                  <a:pt x="134" y="66"/>
                </a:lnTo>
                <a:lnTo>
                  <a:pt x="134" y="66"/>
                </a:lnTo>
                <a:lnTo>
                  <a:pt x="140" y="62"/>
                </a:lnTo>
                <a:lnTo>
                  <a:pt x="146" y="62"/>
                </a:lnTo>
                <a:lnTo>
                  <a:pt x="146" y="62"/>
                </a:lnTo>
                <a:lnTo>
                  <a:pt x="146" y="62"/>
                </a:lnTo>
                <a:lnTo>
                  <a:pt x="148" y="62"/>
                </a:lnTo>
                <a:lnTo>
                  <a:pt x="148" y="62"/>
                </a:lnTo>
                <a:lnTo>
                  <a:pt x="149" y="62"/>
                </a:lnTo>
                <a:lnTo>
                  <a:pt x="149" y="62"/>
                </a:lnTo>
                <a:lnTo>
                  <a:pt x="155" y="57"/>
                </a:lnTo>
                <a:lnTo>
                  <a:pt x="155" y="57"/>
                </a:lnTo>
                <a:lnTo>
                  <a:pt x="155" y="60"/>
                </a:lnTo>
                <a:lnTo>
                  <a:pt x="155" y="60"/>
                </a:lnTo>
                <a:lnTo>
                  <a:pt x="155" y="64"/>
                </a:lnTo>
                <a:lnTo>
                  <a:pt x="155" y="66"/>
                </a:lnTo>
                <a:lnTo>
                  <a:pt x="157" y="68"/>
                </a:lnTo>
                <a:lnTo>
                  <a:pt x="157" y="68"/>
                </a:lnTo>
                <a:lnTo>
                  <a:pt x="159" y="66"/>
                </a:lnTo>
                <a:lnTo>
                  <a:pt x="159" y="66"/>
                </a:lnTo>
                <a:lnTo>
                  <a:pt x="157" y="62"/>
                </a:lnTo>
                <a:lnTo>
                  <a:pt x="159" y="62"/>
                </a:lnTo>
                <a:lnTo>
                  <a:pt x="161" y="64"/>
                </a:lnTo>
                <a:lnTo>
                  <a:pt x="161" y="64"/>
                </a:lnTo>
                <a:lnTo>
                  <a:pt x="163" y="66"/>
                </a:lnTo>
                <a:lnTo>
                  <a:pt x="165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70" y="66"/>
                </a:lnTo>
                <a:lnTo>
                  <a:pt x="170" y="66"/>
                </a:lnTo>
                <a:lnTo>
                  <a:pt x="170" y="66"/>
                </a:lnTo>
                <a:lnTo>
                  <a:pt x="172" y="64"/>
                </a:lnTo>
                <a:lnTo>
                  <a:pt x="174" y="64"/>
                </a:lnTo>
                <a:lnTo>
                  <a:pt x="176" y="64"/>
                </a:lnTo>
                <a:lnTo>
                  <a:pt x="178" y="62"/>
                </a:lnTo>
                <a:lnTo>
                  <a:pt x="172" y="58"/>
                </a:lnTo>
                <a:lnTo>
                  <a:pt x="172" y="58"/>
                </a:lnTo>
                <a:lnTo>
                  <a:pt x="170" y="58"/>
                </a:lnTo>
                <a:lnTo>
                  <a:pt x="170" y="58"/>
                </a:lnTo>
                <a:lnTo>
                  <a:pt x="168" y="55"/>
                </a:lnTo>
                <a:lnTo>
                  <a:pt x="168" y="55"/>
                </a:lnTo>
                <a:lnTo>
                  <a:pt x="170" y="51"/>
                </a:lnTo>
                <a:lnTo>
                  <a:pt x="172" y="49"/>
                </a:lnTo>
                <a:lnTo>
                  <a:pt x="172" y="49"/>
                </a:lnTo>
                <a:lnTo>
                  <a:pt x="176" y="43"/>
                </a:lnTo>
                <a:lnTo>
                  <a:pt x="182" y="49"/>
                </a:lnTo>
                <a:lnTo>
                  <a:pt x="189" y="53"/>
                </a:lnTo>
                <a:lnTo>
                  <a:pt x="193" y="49"/>
                </a:lnTo>
                <a:lnTo>
                  <a:pt x="193" y="49"/>
                </a:lnTo>
                <a:lnTo>
                  <a:pt x="193" y="49"/>
                </a:lnTo>
                <a:lnTo>
                  <a:pt x="193" y="47"/>
                </a:lnTo>
                <a:lnTo>
                  <a:pt x="193" y="45"/>
                </a:lnTo>
                <a:lnTo>
                  <a:pt x="193" y="45"/>
                </a:lnTo>
                <a:lnTo>
                  <a:pt x="189" y="41"/>
                </a:lnTo>
                <a:lnTo>
                  <a:pt x="193" y="38"/>
                </a:lnTo>
                <a:lnTo>
                  <a:pt x="195" y="28"/>
                </a:lnTo>
                <a:lnTo>
                  <a:pt x="195" y="28"/>
                </a:lnTo>
                <a:lnTo>
                  <a:pt x="195" y="26"/>
                </a:lnTo>
                <a:lnTo>
                  <a:pt x="197" y="24"/>
                </a:lnTo>
                <a:lnTo>
                  <a:pt x="199" y="24"/>
                </a:lnTo>
                <a:lnTo>
                  <a:pt x="199" y="24"/>
                </a:lnTo>
                <a:lnTo>
                  <a:pt x="202" y="24"/>
                </a:lnTo>
                <a:lnTo>
                  <a:pt x="208" y="22"/>
                </a:lnTo>
                <a:lnTo>
                  <a:pt x="208" y="24"/>
                </a:lnTo>
                <a:lnTo>
                  <a:pt x="208" y="24"/>
                </a:lnTo>
                <a:lnTo>
                  <a:pt x="208" y="26"/>
                </a:lnTo>
                <a:lnTo>
                  <a:pt x="210" y="28"/>
                </a:lnTo>
                <a:lnTo>
                  <a:pt x="210" y="28"/>
                </a:lnTo>
                <a:lnTo>
                  <a:pt x="210" y="38"/>
                </a:lnTo>
                <a:lnTo>
                  <a:pt x="214" y="41"/>
                </a:lnTo>
                <a:lnTo>
                  <a:pt x="214" y="41"/>
                </a:lnTo>
                <a:lnTo>
                  <a:pt x="218" y="41"/>
                </a:lnTo>
                <a:lnTo>
                  <a:pt x="219" y="40"/>
                </a:lnTo>
                <a:lnTo>
                  <a:pt x="219" y="40"/>
                </a:lnTo>
                <a:lnTo>
                  <a:pt x="219" y="40"/>
                </a:lnTo>
                <a:lnTo>
                  <a:pt x="219" y="40"/>
                </a:lnTo>
                <a:lnTo>
                  <a:pt x="221" y="36"/>
                </a:lnTo>
                <a:lnTo>
                  <a:pt x="223" y="36"/>
                </a:lnTo>
                <a:lnTo>
                  <a:pt x="223" y="32"/>
                </a:lnTo>
                <a:lnTo>
                  <a:pt x="223" y="30"/>
                </a:lnTo>
                <a:lnTo>
                  <a:pt x="231" y="32"/>
                </a:lnTo>
                <a:lnTo>
                  <a:pt x="231" y="32"/>
                </a:lnTo>
                <a:lnTo>
                  <a:pt x="231" y="32"/>
                </a:lnTo>
                <a:lnTo>
                  <a:pt x="233" y="34"/>
                </a:lnTo>
                <a:lnTo>
                  <a:pt x="235" y="32"/>
                </a:lnTo>
                <a:lnTo>
                  <a:pt x="235" y="32"/>
                </a:lnTo>
                <a:lnTo>
                  <a:pt x="235" y="32"/>
                </a:lnTo>
                <a:lnTo>
                  <a:pt x="235" y="30"/>
                </a:lnTo>
                <a:lnTo>
                  <a:pt x="231" y="28"/>
                </a:lnTo>
                <a:lnTo>
                  <a:pt x="229" y="24"/>
                </a:lnTo>
                <a:lnTo>
                  <a:pt x="229" y="24"/>
                </a:lnTo>
                <a:lnTo>
                  <a:pt x="229" y="22"/>
                </a:lnTo>
                <a:lnTo>
                  <a:pt x="229" y="22"/>
                </a:lnTo>
                <a:lnTo>
                  <a:pt x="229" y="21"/>
                </a:lnTo>
                <a:lnTo>
                  <a:pt x="231" y="19"/>
                </a:lnTo>
                <a:lnTo>
                  <a:pt x="233" y="19"/>
                </a:lnTo>
                <a:lnTo>
                  <a:pt x="235" y="19"/>
                </a:lnTo>
                <a:lnTo>
                  <a:pt x="236" y="19"/>
                </a:lnTo>
                <a:lnTo>
                  <a:pt x="236" y="21"/>
                </a:lnTo>
                <a:lnTo>
                  <a:pt x="236" y="21"/>
                </a:lnTo>
                <a:lnTo>
                  <a:pt x="240" y="24"/>
                </a:lnTo>
                <a:lnTo>
                  <a:pt x="242" y="26"/>
                </a:lnTo>
                <a:lnTo>
                  <a:pt x="244" y="26"/>
                </a:lnTo>
                <a:lnTo>
                  <a:pt x="250" y="24"/>
                </a:lnTo>
                <a:lnTo>
                  <a:pt x="244" y="19"/>
                </a:lnTo>
                <a:lnTo>
                  <a:pt x="244" y="13"/>
                </a:lnTo>
                <a:lnTo>
                  <a:pt x="244" y="13"/>
                </a:lnTo>
                <a:lnTo>
                  <a:pt x="252" y="11"/>
                </a:lnTo>
                <a:lnTo>
                  <a:pt x="252" y="11"/>
                </a:lnTo>
                <a:lnTo>
                  <a:pt x="255" y="11"/>
                </a:lnTo>
                <a:lnTo>
                  <a:pt x="255" y="15"/>
                </a:lnTo>
                <a:lnTo>
                  <a:pt x="255" y="15"/>
                </a:lnTo>
                <a:lnTo>
                  <a:pt x="255" y="21"/>
                </a:lnTo>
                <a:lnTo>
                  <a:pt x="255" y="24"/>
                </a:lnTo>
                <a:lnTo>
                  <a:pt x="263" y="21"/>
                </a:lnTo>
                <a:lnTo>
                  <a:pt x="263" y="21"/>
                </a:lnTo>
                <a:lnTo>
                  <a:pt x="267" y="17"/>
                </a:lnTo>
                <a:lnTo>
                  <a:pt x="267" y="17"/>
                </a:lnTo>
                <a:lnTo>
                  <a:pt x="270" y="11"/>
                </a:lnTo>
                <a:lnTo>
                  <a:pt x="274" y="7"/>
                </a:lnTo>
                <a:lnTo>
                  <a:pt x="274" y="7"/>
                </a:lnTo>
                <a:lnTo>
                  <a:pt x="276" y="7"/>
                </a:lnTo>
                <a:lnTo>
                  <a:pt x="276" y="7"/>
                </a:lnTo>
                <a:lnTo>
                  <a:pt x="282" y="7"/>
                </a:lnTo>
                <a:lnTo>
                  <a:pt x="284" y="5"/>
                </a:lnTo>
                <a:lnTo>
                  <a:pt x="286" y="4"/>
                </a:lnTo>
                <a:lnTo>
                  <a:pt x="293" y="2"/>
                </a:lnTo>
                <a:lnTo>
                  <a:pt x="286" y="13"/>
                </a:lnTo>
                <a:lnTo>
                  <a:pt x="286" y="13"/>
                </a:lnTo>
                <a:lnTo>
                  <a:pt x="284" y="15"/>
                </a:lnTo>
                <a:lnTo>
                  <a:pt x="282" y="17"/>
                </a:lnTo>
                <a:lnTo>
                  <a:pt x="282" y="19"/>
                </a:lnTo>
                <a:lnTo>
                  <a:pt x="282" y="19"/>
                </a:lnTo>
                <a:lnTo>
                  <a:pt x="282" y="21"/>
                </a:lnTo>
                <a:lnTo>
                  <a:pt x="284" y="21"/>
                </a:lnTo>
                <a:lnTo>
                  <a:pt x="286" y="22"/>
                </a:lnTo>
                <a:lnTo>
                  <a:pt x="284" y="24"/>
                </a:lnTo>
                <a:lnTo>
                  <a:pt x="284" y="24"/>
                </a:lnTo>
                <a:lnTo>
                  <a:pt x="282" y="26"/>
                </a:lnTo>
                <a:lnTo>
                  <a:pt x="282" y="28"/>
                </a:lnTo>
                <a:lnTo>
                  <a:pt x="286" y="28"/>
                </a:lnTo>
                <a:lnTo>
                  <a:pt x="286" y="28"/>
                </a:lnTo>
                <a:lnTo>
                  <a:pt x="286" y="28"/>
                </a:lnTo>
                <a:lnTo>
                  <a:pt x="286" y="28"/>
                </a:lnTo>
                <a:lnTo>
                  <a:pt x="289" y="24"/>
                </a:lnTo>
                <a:lnTo>
                  <a:pt x="289" y="24"/>
                </a:lnTo>
                <a:lnTo>
                  <a:pt x="291" y="24"/>
                </a:lnTo>
                <a:lnTo>
                  <a:pt x="291" y="24"/>
                </a:lnTo>
                <a:lnTo>
                  <a:pt x="291" y="22"/>
                </a:lnTo>
                <a:lnTo>
                  <a:pt x="293" y="21"/>
                </a:lnTo>
                <a:lnTo>
                  <a:pt x="297" y="19"/>
                </a:lnTo>
                <a:lnTo>
                  <a:pt x="297" y="11"/>
                </a:lnTo>
                <a:lnTo>
                  <a:pt x="297" y="7"/>
                </a:lnTo>
                <a:lnTo>
                  <a:pt x="297" y="7"/>
                </a:lnTo>
                <a:lnTo>
                  <a:pt x="301" y="4"/>
                </a:lnTo>
                <a:lnTo>
                  <a:pt x="303" y="0"/>
                </a:lnTo>
                <a:lnTo>
                  <a:pt x="303" y="0"/>
                </a:lnTo>
                <a:lnTo>
                  <a:pt x="303" y="2"/>
                </a:lnTo>
                <a:lnTo>
                  <a:pt x="303" y="2"/>
                </a:lnTo>
                <a:lnTo>
                  <a:pt x="303" y="7"/>
                </a:lnTo>
                <a:lnTo>
                  <a:pt x="303" y="7"/>
                </a:lnTo>
                <a:lnTo>
                  <a:pt x="303" y="11"/>
                </a:lnTo>
                <a:lnTo>
                  <a:pt x="305" y="15"/>
                </a:lnTo>
                <a:lnTo>
                  <a:pt x="308" y="19"/>
                </a:lnTo>
                <a:lnTo>
                  <a:pt x="308" y="19"/>
                </a:lnTo>
                <a:lnTo>
                  <a:pt x="308" y="19"/>
                </a:lnTo>
                <a:lnTo>
                  <a:pt x="308" y="19"/>
                </a:lnTo>
                <a:lnTo>
                  <a:pt x="312" y="17"/>
                </a:lnTo>
                <a:lnTo>
                  <a:pt x="312" y="17"/>
                </a:lnTo>
                <a:lnTo>
                  <a:pt x="312" y="11"/>
                </a:lnTo>
                <a:lnTo>
                  <a:pt x="314" y="9"/>
                </a:lnTo>
                <a:lnTo>
                  <a:pt x="312" y="7"/>
                </a:lnTo>
                <a:lnTo>
                  <a:pt x="312" y="7"/>
                </a:lnTo>
                <a:lnTo>
                  <a:pt x="312" y="7"/>
                </a:lnTo>
                <a:lnTo>
                  <a:pt x="312" y="7"/>
                </a:lnTo>
                <a:lnTo>
                  <a:pt x="314" y="4"/>
                </a:lnTo>
                <a:lnTo>
                  <a:pt x="316" y="2"/>
                </a:lnTo>
                <a:lnTo>
                  <a:pt x="320" y="2"/>
                </a:lnTo>
                <a:lnTo>
                  <a:pt x="320" y="2"/>
                </a:lnTo>
                <a:lnTo>
                  <a:pt x="322" y="2"/>
                </a:lnTo>
                <a:lnTo>
                  <a:pt x="323" y="4"/>
                </a:lnTo>
                <a:lnTo>
                  <a:pt x="325" y="5"/>
                </a:lnTo>
                <a:lnTo>
                  <a:pt x="327" y="7"/>
                </a:lnTo>
                <a:lnTo>
                  <a:pt x="327" y="15"/>
                </a:lnTo>
                <a:lnTo>
                  <a:pt x="327" y="15"/>
                </a:lnTo>
                <a:lnTo>
                  <a:pt x="329" y="19"/>
                </a:lnTo>
                <a:lnTo>
                  <a:pt x="329" y="21"/>
                </a:lnTo>
                <a:lnTo>
                  <a:pt x="331" y="19"/>
                </a:lnTo>
                <a:lnTo>
                  <a:pt x="331" y="19"/>
                </a:lnTo>
                <a:lnTo>
                  <a:pt x="331" y="11"/>
                </a:lnTo>
                <a:lnTo>
                  <a:pt x="331" y="11"/>
                </a:lnTo>
                <a:lnTo>
                  <a:pt x="333" y="11"/>
                </a:lnTo>
                <a:lnTo>
                  <a:pt x="333" y="11"/>
                </a:lnTo>
                <a:lnTo>
                  <a:pt x="339" y="9"/>
                </a:lnTo>
                <a:lnTo>
                  <a:pt x="339" y="7"/>
                </a:lnTo>
                <a:lnTo>
                  <a:pt x="339" y="7"/>
                </a:lnTo>
                <a:lnTo>
                  <a:pt x="340" y="11"/>
                </a:lnTo>
                <a:lnTo>
                  <a:pt x="342" y="11"/>
                </a:lnTo>
                <a:lnTo>
                  <a:pt x="344" y="13"/>
                </a:lnTo>
                <a:lnTo>
                  <a:pt x="344" y="13"/>
                </a:lnTo>
                <a:lnTo>
                  <a:pt x="348" y="13"/>
                </a:lnTo>
                <a:lnTo>
                  <a:pt x="352" y="15"/>
                </a:lnTo>
                <a:lnTo>
                  <a:pt x="356" y="17"/>
                </a:lnTo>
                <a:lnTo>
                  <a:pt x="356" y="17"/>
                </a:lnTo>
                <a:lnTo>
                  <a:pt x="357" y="22"/>
                </a:lnTo>
                <a:lnTo>
                  <a:pt x="363" y="22"/>
                </a:lnTo>
                <a:lnTo>
                  <a:pt x="365" y="22"/>
                </a:lnTo>
                <a:lnTo>
                  <a:pt x="356" y="26"/>
                </a:lnTo>
                <a:lnTo>
                  <a:pt x="346" y="28"/>
                </a:lnTo>
                <a:lnTo>
                  <a:pt x="346" y="28"/>
                </a:lnTo>
                <a:lnTo>
                  <a:pt x="344" y="28"/>
                </a:lnTo>
                <a:lnTo>
                  <a:pt x="342" y="30"/>
                </a:lnTo>
                <a:lnTo>
                  <a:pt x="340" y="28"/>
                </a:lnTo>
                <a:lnTo>
                  <a:pt x="340" y="28"/>
                </a:lnTo>
                <a:lnTo>
                  <a:pt x="339" y="28"/>
                </a:lnTo>
                <a:lnTo>
                  <a:pt x="337" y="28"/>
                </a:lnTo>
                <a:lnTo>
                  <a:pt x="335" y="28"/>
                </a:lnTo>
                <a:lnTo>
                  <a:pt x="331" y="28"/>
                </a:lnTo>
                <a:lnTo>
                  <a:pt x="340" y="34"/>
                </a:lnTo>
                <a:lnTo>
                  <a:pt x="340" y="34"/>
                </a:lnTo>
                <a:lnTo>
                  <a:pt x="340" y="36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4" y="38"/>
                </a:lnTo>
                <a:lnTo>
                  <a:pt x="346" y="38"/>
                </a:lnTo>
                <a:lnTo>
                  <a:pt x="352" y="38"/>
                </a:lnTo>
                <a:lnTo>
                  <a:pt x="357" y="40"/>
                </a:lnTo>
                <a:lnTo>
                  <a:pt x="357" y="40"/>
                </a:lnTo>
                <a:lnTo>
                  <a:pt x="357" y="40"/>
                </a:lnTo>
                <a:lnTo>
                  <a:pt x="357" y="4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80" name="Freeform 279">
            <a:extLst>
              <a:ext uri="{FF2B5EF4-FFF2-40B4-BE49-F238E27FC236}">
                <a16:creationId xmlns:a16="http://schemas.microsoft.com/office/drawing/2014/main" id="{CFD41922-3B66-8D4A-A094-CFC81562ECC9}"/>
              </a:ext>
            </a:extLst>
          </p:cNvPr>
          <p:cNvSpPr>
            <a:spLocks/>
          </p:cNvSpPr>
          <p:nvPr userDrawn="1"/>
        </p:nvSpPr>
        <p:spPr bwMode="auto">
          <a:xfrm>
            <a:off x="1803982" y="1897695"/>
            <a:ext cx="684711" cy="549341"/>
          </a:xfrm>
          <a:custGeom>
            <a:avLst/>
            <a:gdLst>
              <a:gd name="T0" fmla="*/ 320 w 367"/>
              <a:gd name="T1" fmla="*/ 28 h 346"/>
              <a:gd name="T2" fmla="*/ 231 w 367"/>
              <a:gd name="T3" fmla="*/ 51 h 346"/>
              <a:gd name="T4" fmla="*/ 159 w 367"/>
              <a:gd name="T5" fmla="*/ 104 h 346"/>
              <a:gd name="T6" fmla="*/ 100 w 367"/>
              <a:gd name="T7" fmla="*/ 214 h 346"/>
              <a:gd name="T8" fmla="*/ 96 w 367"/>
              <a:gd name="T9" fmla="*/ 302 h 346"/>
              <a:gd name="T10" fmla="*/ 81 w 367"/>
              <a:gd name="T11" fmla="*/ 308 h 346"/>
              <a:gd name="T12" fmla="*/ 61 w 367"/>
              <a:gd name="T13" fmla="*/ 335 h 346"/>
              <a:gd name="T14" fmla="*/ 30 w 367"/>
              <a:gd name="T15" fmla="*/ 346 h 346"/>
              <a:gd name="T16" fmla="*/ 17 w 367"/>
              <a:gd name="T17" fmla="*/ 333 h 346"/>
              <a:gd name="T18" fmla="*/ 10 w 367"/>
              <a:gd name="T19" fmla="*/ 321 h 346"/>
              <a:gd name="T20" fmla="*/ 17 w 367"/>
              <a:gd name="T21" fmla="*/ 310 h 346"/>
              <a:gd name="T22" fmla="*/ 13 w 367"/>
              <a:gd name="T23" fmla="*/ 301 h 346"/>
              <a:gd name="T24" fmla="*/ 11 w 367"/>
              <a:gd name="T25" fmla="*/ 291 h 346"/>
              <a:gd name="T26" fmla="*/ 2 w 367"/>
              <a:gd name="T27" fmla="*/ 282 h 346"/>
              <a:gd name="T28" fmla="*/ 4 w 367"/>
              <a:gd name="T29" fmla="*/ 270 h 346"/>
              <a:gd name="T30" fmla="*/ 0 w 367"/>
              <a:gd name="T31" fmla="*/ 257 h 346"/>
              <a:gd name="T32" fmla="*/ 10 w 367"/>
              <a:gd name="T33" fmla="*/ 242 h 346"/>
              <a:gd name="T34" fmla="*/ 28 w 367"/>
              <a:gd name="T35" fmla="*/ 234 h 346"/>
              <a:gd name="T36" fmla="*/ 32 w 367"/>
              <a:gd name="T37" fmla="*/ 225 h 346"/>
              <a:gd name="T38" fmla="*/ 51 w 367"/>
              <a:gd name="T39" fmla="*/ 219 h 346"/>
              <a:gd name="T40" fmla="*/ 66 w 367"/>
              <a:gd name="T41" fmla="*/ 210 h 346"/>
              <a:gd name="T42" fmla="*/ 76 w 367"/>
              <a:gd name="T43" fmla="*/ 197 h 346"/>
              <a:gd name="T44" fmla="*/ 83 w 367"/>
              <a:gd name="T45" fmla="*/ 185 h 346"/>
              <a:gd name="T46" fmla="*/ 93 w 367"/>
              <a:gd name="T47" fmla="*/ 178 h 346"/>
              <a:gd name="T48" fmla="*/ 98 w 367"/>
              <a:gd name="T49" fmla="*/ 172 h 346"/>
              <a:gd name="T50" fmla="*/ 106 w 367"/>
              <a:gd name="T51" fmla="*/ 161 h 346"/>
              <a:gd name="T52" fmla="*/ 115 w 367"/>
              <a:gd name="T53" fmla="*/ 142 h 346"/>
              <a:gd name="T54" fmla="*/ 131 w 367"/>
              <a:gd name="T55" fmla="*/ 117 h 346"/>
              <a:gd name="T56" fmla="*/ 138 w 367"/>
              <a:gd name="T57" fmla="*/ 106 h 346"/>
              <a:gd name="T58" fmla="*/ 146 w 367"/>
              <a:gd name="T59" fmla="*/ 91 h 346"/>
              <a:gd name="T60" fmla="*/ 155 w 367"/>
              <a:gd name="T61" fmla="*/ 87 h 346"/>
              <a:gd name="T62" fmla="*/ 159 w 367"/>
              <a:gd name="T63" fmla="*/ 77 h 346"/>
              <a:gd name="T64" fmla="*/ 138 w 367"/>
              <a:gd name="T65" fmla="*/ 79 h 346"/>
              <a:gd name="T66" fmla="*/ 134 w 367"/>
              <a:gd name="T67" fmla="*/ 77 h 346"/>
              <a:gd name="T68" fmla="*/ 146 w 367"/>
              <a:gd name="T69" fmla="*/ 62 h 346"/>
              <a:gd name="T70" fmla="*/ 155 w 367"/>
              <a:gd name="T71" fmla="*/ 60 h 346"/>
              <a:gd name="T72" fmla="*/ 159 w 367"/>
              <a:gd name="T73" fmla="*/ 62 h 346"/>
              <a:gd name="T74" fmla="*/ 170 w 367"/>
              <a:gd name="T75" fmla="*/ 66 h 346"/>
              <a:gd name="T76" fmla="*/ 170 w 367"/>
              <a:gd name="T77" fmla="*/ 58 h 346"/>
              <a:gd name="T78" fmla="*/ 193 w 367"/>
              <a:gd name="T79" fmla="*/ 49 h 346"/>
              <a:gd name="T80" fmla="*/ 195 w 367"/>
              <a:gd name="T81" fmla="*/ 28 h 346"/>
              <a:gd name="T82" fmla="*/ 208 w 367"/>
              <a:gd name="T83" fmla="*/ 26 h 346"/>
              <a:gd name="T84" fmla="*/ 219 w 367"/>
              <a:gd name="T85" fmla="*/ 40 h 346"/>
              <a:gd name="T86" fmla="*/ 233 w 367"/>
              <a:gd name="T87" fmla="*/ 34 h 346"/>
              <a:gd name="T88" fmla="*/ 229 w 367"/>
              <a:gd name="T89" fmla="*/ 22 h 346"/>
              <a:gd name="T90" fmla="*/ 242 w 367"/>
              <a:gd name="T91" fmla="*/ 26 h 346"/>
              <a:gd name="T92" fmla="*/ 255 w 367"/>
              <a:gd name="T93" fmla="*/ 15 h 346"/>
              <a:gd name="T94" fmla="*/ 274 w 367"/>
              <a:gd name="T95" fmla="*/ 7 h 346"/>
              <a:gd name="T96" fmla="*/ 286 w 367"/>
              <a:gd name="T97" fmla="*/ 13 h 346"/>
              <a:gd name="T98" fmla="*/ 284 w 367"/>
              <a:gd name="T99" fmla="*/ 24 h 346"/>
              <a:gd name="T100" fmla="*/ 291 w 367"/>
              <a:gd name="T101" fmla="*/ 24 h 346"/>
              <a:gd name="T102" fmla="*/ 303 w 367"/>
              <a:gd name="T103" fmla="*/ 0 h 346"/>
              <a:gd name="T104" fmla="*/ 308 w 367"/>
              <a:gd name="T105" fmla="*/ 19 h 346"/>
              <a:gd name="T106" fmla="*/ 312 w 367"/>
              <a:gd name="T107" fmla="*/ 7 h 346"/>
              <a:gd name="T108" fmla="*/ 327 w 367"/>
              <a:gd name="T109" fmla="*/ 7 h 346"/>
              <a:gd name="T110" fmla="*/ 333 w 367"/>
              <a:gd name="T111" fmla="*/ 11 h 346"/>
              <a:gd name="T112" fmla="*/ 348 w 367"/>
              <a:gd name="T113" fmla="*/ 13 h 346"/>
              <a:gd name="T114" fmla="*/ 346 w 367"/>
              <a:gd name="T115" fmla="*/ 28 h 346"/>
              <a:gd name="T116" fmla="*/ 340 w 367"/>
              <a:gd name="T117" fmla="*/ 34 h 346"/>
              <a:gd name="T118" fmla="*/ 352 w 367"/>
              <a:gd name="T119" fmla="*/ 38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7" h="346">
                <a:moveTo>
                  <a:pt x="357" y="40"/>
                </a:moveTo>
                <a:lnTo>
                  <a:pt x="357" y="40"/>
                </a:lnTo>
                <a:lnTo>
                  <a:pt x="367" y="41"/>
                </a:lnTo>
                <a:lnTo>
                  <a:pt x="363" y="45"/>
                </a:lnTo>
                <a:lnTo>
                  <a:pt x="354" y="45"/>
                </a:lnTo>
                <a:lnTo>
                  <a:pt x="350" y="49"/>
                </a:lnTo>
                <a:lnTo>
                  <a:pt x="340" y="49"/>
                </a:lnTo>
                <a:lnTo>
                  <a:pt x="339" y="41"/>
                </a:lnTo>
                <a:lnTo>
                  <a:pt x="320" y="28"/>
                </a:lnTo>
                <a:lnTo>
                  <a:pt x="312" y="32"/>
                </a:lnTo>
                <a:lnTo>
                  <a:pt x="299" y="32"/>
                </a:lnTo>
                <a:lnTo>
                  <a:pt x="291" y="45"/>
                </a:lnTo>
                <a:lnTo>
                  <a:pt x="289" y="62"/>
                </a:lnTo>
                <a:lnTo>
                  <a:pt x="282" y="62"/>
                </a:lnTo>
                <a:lnTo>
                  <a:pt x="278" y="74"/>
                </a:lnTo>
                <a:lnTo>
                  <a:pt x="263" y="66"/>
                </a:lnTo>
                <a:lnTo>
                  <a:pt x="244" y="66"/>
                </a:lnTo>
                <a:lnTo>
                  <a:pt x="231" y="51"/>
                </a:lnTo>
                <a:lnTo>
                  <a:pt x="223" y="60"/>
                </a:lnTo>
                <a:lnTo>
                  <a:pt x="214" y="60"/>
                </a:lnTo>
                <a:lnTo>
                  <a:pt x="216" y="74"/>
                </a:lnTo>
                <a:lnTo>
                  <a:pt x="208" y="81"/>
                </a:lnTo>
                <a:lnTo>
                  <a:pt x="183" y="74"/>
                </a:lnTo>
                <a:lnTo>
                  <a:pt x="187" y="85"/>
                </a:lnTo>
                <a:lnTo>
                  <a:pt x="182" y="91"/>
                </a:lnTo>
                <a:lnTo>
                  <a:pt x="172" y="87"/>
                </a:lnTo>
                <a:lnTo>
                  <a:pt x="159" y="104"/>
                </a:lnTo>
                <a:lnTo>
                  <a:pt x="161" y="115"/>
                </a:lnTo>
                <a:lnTo>
                  <a:pt x="148" y="128"/>
                </a:lnTo>
                <a:lnTo>
                  <a:pt x="146" y="140"/>
                </a:lnTo>
                <a:lnTo>
                  <a:pt x="138" y="140"/>
                </a:lnTo>
                <a:lnTo>
                  <a:pt x="136" y="166"/>
                </a:lnTo>
                <a:lnTo>
                  <a:pt x="123" y="181"/>
                </a:lnTo>
                <a:lnTo>
                  <a:pt x="131" y="197"/>
                </a:lnTo>
                <a:lnTo>
                  <a:pt x="115" y="197"/>
                </a:lnTo>
                <a:lnTo>
                  <a:pt x="100" y="214"/>
                </a:lnTo>
                <a:lnTo>
                  <a:pt x="104" y="221"/>
                </a:lnTo>
                <a:lnTo>
                  <a:pt x="104" y="255"/>
                </a:lnTo>
                <a:lnTo>
                  <a:pt x="114" y="263"/>
                </a:lnTo>
                <a:lnTo>
                  <a:pt x="114" y="270"/>
                </a:lnTo>
                <a:lnTo>
                  <a:pt x="104" y="272"/>
                </a:lnTo>
                <a:lnTo>
                  <a:pt x="104" y="278"/>
                </a:lnTo>
                <a:lnTo>
                  <a:pt x="108" y="282"/>
                </a:lnTo>
                <a:lnTo>
                  <a:pt x="108" y="297"/>
                </a:lnTo>
                <a:lnTo>
                  <a:pt x="96" y="302"/>
                </a:lnTo>
                <a:lnTo>
                  <a:pt x="96" y="323"/>
                </a:lnTo>
                <a:lnTo>
                  <a:pt x="89" y="323"/>
                </a:lnTo>
                <a:lnTo>
                  <a:pt x="85" y="319"/>
                </a:lnTo>
                <a:lnTo>
                  <a:pt x="85" y="319"/>
                </a:lnTo>
                <a:lnTo>
                  <a:pt x="83" y="316"/>
                </a:lnTo>
                <a:lnTo>
                  <a:pt x="83" y="316"/>
                </a:lnTo>
                <a:lnTo>
                  <a:pt x="81" y="314"/>
                </a:lnTo>
                <a:lnTo>
                  <a:pt x="81" y="312"/>
                </a:lnTo>
                <a:lnTo>
                  <a:pt x="81" y="308"/>
                </a:lnTo>
                <a:lnTo>
                  <a:pt x="79" y="306"/>
                </a:lnTo>
                <a:lnTo>
                  <a:pt x="78" y="314"/>
                </a:lnTo>
                <a:lnTo>
                  <a:pt x="74" y="319"/>
                </a:lnTo>
                <a:lnTo>
                  <a:pt x="72" y="319"/>
                </a:lnTo>
                <a:lnTo>
                  <a:pt x="66" y="319"/>
                </a:lnTo>
                <a:lnTo>
                  <a:pt x="62" y="331"/>
                </a:lnTo>
                <a:lnTo>
                  <a:pt x="62" y="331"/>
                </a:lnTo>
                <a:lnTo>
                  <a:pt x="62" y="333"/>
                </a:lnTo>
                <a:lnTo>
                  <a:pt x="61" y="335"/>
                </a:lnTo>
                <a:lnTo>
                  <a:pt x="59" y="336"/>
                </a:lnTo>
                <a:lnTo>
                  <a:pt x="57" y="336"/>
                </a:lnTo>
                <a:lnTo>
                  <a:pt x="57" y="336"/>
                </a:lnTo>
                <a:lnTo>
                  <a:pt x="55" y="336"/>
                </a:lnTo>
                <a:lnTo>
                  <a:pt x="51" y="338"/>
                </a:lnTo>
                <a:lnTo>
                  <a:pt x="47" y="342"/>
                </a:lnTo>
                <a:lnTo>
                  <a:pt x="44" y="346"/>
                </a:lnTo>
                <a:lnTo>
                  <a:pt x="38" y="346"/>
                </a:lnTo>
                <a:lnTo>
                  <a:pt x="30" y="346"/>
                </a:lnTo>
                <a:lnTo>
                  <a:pt x="25" y="344"/>
                </a:lnTo>
                <a:lnTo>
                  <a:pt x="25" y="344"/>
                </a:lnTo>
                <a:lnTo>
                  <a:pt x="25" y="342"/>
                </a:lnTo>
                <a:lnTo>
                  <a:pt x="21" y="338"/>
                </a:lnTo>
                <a:lnTo>
                  <a:pt x="21" y="338"/>
                </a:lnTo>
                <a:lnTo>
                  <a:pt x="19" y="335"/>
                </a:lnTo>
                <a:lnTo>
                  <a:pt x="17" y="333"/>
                </a:lnTo>
                <a:lnTo>
                  <a:pt x="17" y="333"/>
                </a:lnTo>
                <a:lnTo>
                  <a:pt x="17" y="333"/>
                </a:lnTo>
                <a:lnTo>
                  <a:pt x="15" y="331"/>
                </a:lnTo>
                <a:lnTo>
                  <a:pt x="11" y="331"/>
                </a:lnTo>
                <a:lnTo>
                  <a:pt x="10" y="329"/>
                </a:lnTo>
                <a:lnTo>
                  <a:pt x="10" y="327"/>
                </a:lnTo>
                <a:lnTo>
                  <a:pt x="10" y="327"/>
                </a:lnTo>
                <a:lnTo>
                  <a:pt x="8" y="325"/>
                </a:lnTo>
                <a:lnTo>
                  <a:pt x="8" y="323"/>
                </a:lnTo>
                <a:lnTo>
                  <a:pt x="10" y="321"/>
                </a:lnTo>
                <a:lnTo>
                  <a:pt x="10" y="321"/>
                </a:lnTo>
                <a:lnTo>
                  <a:pt x="11" y="321"/>
                </a:lnTo>
                <a:lnTo>
                  <a:pt x="11" y="321"/>
                </a:lnTo>
                <a:lnTo>
                  <a:pt x="13" y="323"/>
                </a:lnTo>
                <a:lnTo>
                  <a:pt x="19" y="323"/>
                </a:lnTo>
                <a:lnTo>
                  <a:pt x="19" y="323"/>
                </a:lnTo>
                <a:lnTo>
                  <a:pt x="19" y="314"/>
                </a:lnTo>
                <a:lnTo>
                  <a:pt x="19" y="314"/>
                </a:lnTo>
                <a:lnTo>
                  <a:pt x="19" y="312"/>
                </a:lnTo>
                <a:lnTo>
                  <a:pt x="17" y="310"/>
                </a:lnTo>
                <a:lnTo>
                  <a:pt x="15" y="310"/>
                </a:lnTo>
                <a:lnTo>
                  <a:pt x="15" y="310"/>
                </a:lnTo>
                <a:lnTo>
                  <a:pt x="15" y="310"/>
                </a:lnTo>
                <a:lnTo>
                  <a:pt x="8" y="316"/>
                </a:lnTo>
                <a:lnTo>
                  <a:pt x="2" y="314"/>
                </a:lnTo>
                <a:lnTo>
                  <a:pt x="6" y="304"/>
                </a:lnTo>
                <a:lnTo>
                  <a:pt x="6" y="299"/>
                </a:lnTo>
                <a:lnTo>
                  <a:pt x="11" y="304"/>
                </a:lnTo>
                <a:lnTo>
                  <a:pt x="13" y="301"/>
                </a:lnTo>
                <a:lnTo>
                  <a:pt x="13" y="301"/>
                </a:lnTo>
                <a:lnTo>
                  <a:pt x="17" y="301"/>
                </a:lnTo>
                <a:lnTo>
                  <a:pt x="19" y="299"/>
                </a:lnTo>
                <a:lnTo>
                  <a:pt x="19" y="297"/>
                </a:lnTo>
                <a:lnTo>
                  <a:pt x="19" y="295"/>
                </a:lnTo>
                <a:lnTo>
                  <a:pt x="19" y="295"/>
                </a:lnTo>
                <a:lnTo>
                  <a:pt x="15" y="293"/>
                </a:lnTo>
                <a:lnTo>
                  <a:pt x="13" y="291"/>
                </a:lnTo>
                <a:lnTo>
                  <a:pt x="11" y="291"/>
                </a:lnTo>
                <a:lnTo>
                  <a:pt x="10" y="291"/>
                </a:lnTo>
                <a:lnTo>
                  <a:pt x="10" y="291"/>
                </a:lnTo>
                <a:lnTo>
                  <a:pt x="8" y="289"/>
                </a:lnTo>
                <a:lnTo>
                  <a:pt x="6" y="289"/>
                </a:lnTo>
                <a:lnTo>
                  <a:pt x="2" y="289"/>
                </a:lnTo>
                <a:lnTo>
                  <a:pt x="2" y="289"/>
                </a:lnTo>
                <a:lnTo>
                  <a:pt x="2" y="284"/>
                </a:lnTo>
                <a:lnTo>
                  <a:pt x="2" y="284"/>
                </a:lnTo>
                <a:lnTo>
                  <a:pt x="2" y="282"/>
                </a:lnTo>
                <a:lnTo>
                  <a:pt x="4" y="280"/>
                </a:lnTo>
                <a:lnTo>
                  <a:pt x="4" y="278"/>
                </a:lnTo>
                <a:lnTo>
                  <a:pt x="4" y="278"/>
                </a:lnTo>
                <a:lnTo>
                  <a:pt x="6" y="276"/>
                </a:lnTo>
                <a:lnTo>
                  <a:pt x="8" y="276"/>
                </a:lnTo>
                <a:lnTo>
                  <a:pt x="8" y="274"/>
                </a:lnTo>
                <a:lnTo>
                  <a:pt x="8" y="274"/>
                </a:lnTo>
                <a:lnTo>
                  <a:pt x="4" y="270"/>
                </a:lnTo>
                <a:lnTo>
                  <a:pt x="4" y="270"/>
                </a:lnTo>
                <a:lnTo>
                  <a:pt x="0" y="268"/>
                </a:lnTo>
                <a:lnTo>
                  <a:pt x="0" y="266"/>
                </a:lnTo>
                <a:lnTo>
                  <a:pt x="0" y="266"/>
                </a:lnTo>
                <a:lnTo>
                  <a:pt x="0" y="266"/>
                </a:lnTo>
                <a:lnTo>
                  <a:pt x="0" y="266"/>
                </a:lnTo>
                <a:lnTo>
                  <a:pt x="0" y="266"/>
                </a:lnTo>
                <a:lnTo>
                  <a:pt x="0" y="263"/>
                </a:lnTo>
                <a:lnTo>
                  <a:pt x="0" y="263"/>
                </a:lnTo>
                <a:lnTo>
                  <a:pt x="0" y="257"/>
                </a:lnTo>
                <a:lnTo>
                  <a:pt x="0" y="257"/>
                </a:lnTo>
                <a:lnTo>
                  <a:pt x="4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9"/>
                </a:lnTo>
                <a:lnTo>
                  <a:pt x="6" y="246"/>
                </a:lnTo>
                <a:lnTo>
                  <a:pt x="8" y="242"/>
                </a:lnTo>
                <a:lnTo>
                  <a:pt x="10" y="242"/>
                </a:lnTo>
                <a:lnTo>
                  <a:pt x="10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0"/>
                </a:lnTo>
                <a:lnTo>
                  <a:pt x="23" y="240"/>
                </a:lnTo>
                <a:lnTo>
                  <a:pt x="23" y="240"/>
                </a:lnTo>
                <a:lnTo>
                  <a:pt x="25" y="238"/>
                </a:lnTo>
                <a:lnTo>
                  <a:pt x="28" y="238"/>
                </a:lnTo>
                <a:lnTo>
                  <a:pt x="28" y="234"/>
                </a:lnTo>
                <a:lnTo>
                  <a:pt x="28" y="234"/>
                </a:lnTo>
                <a:lnTo>
                  <a:pt x="36" y="234"/>
                </a:lnTo>
                <a:lnTo>
                  <a:pt x="40" y="234"/>
                </a:lnTo>
                <a:lnTo>
                  <a:pt x="42" y="232"/>
                </a:lnTo>
                <a:lnTo>
                  <a:pt x="42" y="232"/>
                </a:lnTo>
                <a:lnTo>
                  <a:pt x="42" y="232"/>
                </a:lnTo>
                <a:lnTo>
                  <a:pt x="36" y="229"/>
                </a:lnTo>
                <a:lnTo>
                  <a:pt x="32" y="225"/>
                </a:lnTo>
                <a:lnTo>
                  <a:pt x="32" y="225"/>
                </a:lnTo>
                <a:lnTo>
                  <a:pt x="34" y="223"/>
                </a:lnTo>
                <a:lnTo>
                  <a:pt x="36" y="221"/>
                </a:lnTo>
                <a:lnTo>
                  <a:pt x="40" y="221"/>
                </a:lnTo>
                <a:lnTo>
                  <a:pt x="40" y="221"/>
                </a:lnTo>
                <a:lnTo>
                  <a:pt x="44" y="221"/>
                </a:lnTo>
                <a:lnTo>
                  <a:pt x="47" y="221"/>
                </a:lnTo>
                <a:lnTo>
                  <a:pt x="47" y="221"/>
                </a:lnTo>
                <a:lnTo>
                  <a:pt x="51" y="219"/>
                </a:lnTo>
                <a:lnTo>
                  <a:pt x="51" y="219"/>
                </a:lnTo>
                <a:lnTo>
                  <a:pt x="53" y="217"/>
                </a:lnTo>
                <a:lnTo>
                  <a:pt x="53" y="217"/>
                </a:lnTo>
                <a:lnTo>
                  <a:pt x="53" y="210"/>
                </a:lnTo>
                <a:lnTo>
                  <a:pt x="53" y="206"/>
                </a:lnTo>
                <a:lnTo>
                  <a:pt x="53" y="206"/>
                </a:lnTo>
                <a:lnTo>
                  <a:pt x="59" y="210"/>
                </a:lnTo>
                <a:lnTo>
                  <a:pt x="62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70" y="204"/>
                </a:lnTo>
                <a:lnTo>
                  <a:pt x="70" y="204"/>
                </a:lnTo>
                <a:lnTo>
                  <a:pt x="72" y="204"/>
                </a:lnTo>
                <a:lnTo>
                  <a:pt x="74" y="202"/>
                </a:lnTo>
                <a:lnTo>
                  <a:pt x="74" y="202"/>
                </a:lnTo>
                <a:lnTo>
                  <a:pt x="76" y="200"/>
                </a:lnTo>
                <a:lnTo>
                  <a:pt x="76" y="200"/>
                </a:lnTo>
                <a:lnTo>
                  <a:pt x="76" y="197"/>
                </a:lnTo>
                <a:lnTo>
                  <a:pt x="78" y="195"/>
                </a:lnTo>
                <a:lnTo>
                  <a:pt x="78" y="193"/>
                </a:lnTo>
                <a:lnTo>
                  <a:pt x="78" y="193"/>
                </a:lnTo>
                <a:lnTo>
                  <a:pt x="78" y="193"/>
                </a:lnTo>
                <a:lnTo>
                  <a:pt x="78" y="191"/>
                </a:lnTo>
                <a:lnTo>
                  <a:pt x="78" y="189"/>
                </a:lnTo>
                <a:lnTo>
                  <a:pt x="78" y="189"/>
                </a:lnTo>
                <a:lnTo>
                  <a:pt x="81" y="187"/>
                </a:lnTo>
                <a:lnTo>
                  <a:pt x="83" y="185"/>
                </a:lnTo>
                <a:lnTo>
                  <a:pt x="85" y="183"/>
                </a:lnTo>
                <a:lnTo>
                  <a:pt x="85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5" y="183"/>
                </a:lnTo>
                <a:lnTo>
                  <a:pt x="95" y="183"/>
                </a:lnTo>
                <a:lnTo>
                  <a:pt x="93" y="179"/>
                </a:lnTo>
                <a:lnTo>
                  <a:pt x="93" y="178"/>
                </a:lnTo>
                <a:lnTo>
                  <a:pt x="89" y="178"/>
                </a:lnTo>
                <a:lnTo>
                  <a:pt x="89" y="178"/>
                </a:lnTo>
                <a:lnTo>
                  <a:pt x="87" y="176"/>
                </a:lnTo>
                <a:lnTo>
                  <a:pt x="85" y="174"/>
                </a:lnTo>
                <a:lnTo>
                  <a:pt x="83" y="174"/>
                </a:lnTo>
                <a:lnTo>
                  <a:pt x="83" y="172"/>
                </a:lnTo>
                <a:lnTo>
                  <a:pt x="83" y="172"/>
                </a:lnTo>
                <a:lnTo>
                  <a:pt x="83" y="172"/>
                </a:lnTo>
                <a:lnTo>
                  <a:pt x="98" y="172"/>
                </a:lnTo>
                <a:lnTo>
                  <a:pt x="98" y="172"/>
                </a:lnTo>
                <a:lnTo>
                  <a:pt x="98" y="170"/>
                </a:lnTo>
                <a:lnTo>
                  <a:pt x="100" y="168"/>
                </a:lnTo>
                <a:lnTo>
                  <a:pt x="102" y="168"/>
                </a:lnTo>
                <a:lnTo>
                  <a:pt x="102" y="168"/>
                </a:lnTo>
                <a:lnTo>
                  <a:pt x="104" y="166"/>
                </a:lnTo>
                <a:lnTo>
                  <a:pt x="104" y="166"/>
                </a:lnTo>
                <a:lnTo>
                  <a:pt x="104" y="164"/>
                </a:lnTo>
                <a:lnTo>
                  <a:pt x="106" y="161"/>
                </a:lnTo>
                <a:lnTo>
                  <a:pt x="108" y="153"/>
                </a:lnTo>
                <a:lnTo>
                  <a:pt x="108" y="145"/>
                </a:lnTo>
                <a:lnTo>
                  <a:pt x="108" y="145"/>
                </a:lnTo>
                <a:lnTo>
                  <a:pt x="108" y="144"/>
                </a:lnTo>
                <a:lnTo>
                  <a:pt x="110" y="144"/>
                </a:lnTo>
                <a:lnTo>
                  <a:pt x="112" y="144"/>
                </a:lnTo>
                <a:lnTo>
                  <a:pt x="112" y="144"/>
                </a:lnTo>
                <a:lnTo>
                  <a:pt x="114" y="142"/>
                </a:lnTo>
                <a:lnTo>
                  <a:pt x="115" y="142"/>
                </a:lnTo>
                <a:lnTo>
                  <a:pt x="115" y="142"/>
                </a:lnTo>
                <a:lnTo>
                  <a:pt x="114" y="138"/>
                </a:lnTo>
                <a:lnTo>
                  <a:pt x="115" y="134"/>
                </a:lnTo>
                <a:lnTo>
                  <a:pt x="115" y="132"/>
                </a:lnTo>
                <a:lnTo>
                  <a:pt x="115" y="132"/>
                </a:lnTo>
                <a:lnTo>
                  <a:pt x="123" y="125"/>
                </a:lnTo>
                <a:lnTo>
                  <a:pt x="123" y="125"/>
                </a:lnTo>
                <a:lnTo>
                  <a:pt x="131" y="117"/>
                </a:lnTo>
                <a:lnTo>
                  <a:pt x="131" y="117"/>
                </a:lnTo>
                <a:lnTo>
                  <a:pt x="132" y="113"/>
                </a:lnTo>
                <a:lnTo>
                  <a:pt x="138" y="113"/>
                </a:lnTo>
                <a:lnTo>
                  <a:pt x="138" y="113"/>
                </a:lnTo>
                <a:lnTo>
                  <a:pt x="140" y="111"/>
                </a:lnTo>
                <a:lnTo>
                  <a:pt x="140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6"/>
                </a:lnTo>
                <a:lnTo>
                  <a:pt x="138" y="106"/>
                </a:lnTo>
                <a:lnTo>
                  <a:pt x="136" y="108"/>
                </a:lnTo>
                <a:lnTo>
                  <a:pt x="134" y="108"/>
                </a:lnTo>
                <a:lnTo>
                  <a:pt x="138" y="104"/>
                </a:lnTo>
                <a:lnTo>
                  <a:pt x="138" y="104"/>
                </a:lnTo>
                <a:lnTo>
                  <a:pt x="144" y="96"/>
                </a:lnTo>
                <a:lnTo>
                  <a:pt x="144" y="96"/>
                </a:lnTo>
                <a:lnTo>
                  <a:pt x="144" y="94"/>
                </a:lnTo>
                <a:lnTo>
                  <a:pt x="144" y="94"/>
                </a:lnTo>
                <a:lnTo>
                  <a:pt x="146" y="91"/>
                </a:lnTo>
                <a:lnTo>
                  <a:pt x="146" y="87"/>
                </a:lnTo>
                <a:lnTo>
                  <a:pt x="146" y="87"/>
                </a:lnTo>
                <a:lnTo>
                  <a:pt x="148" y="91"/>
                </a:lnTo>
                <a:lnTo>
                  <a:pt x="148" y="91"/>
                </a:lnTo>
                <a:lnTo>
                  <a:pt x="149" y="87"/>
                </a:lnTo>
                <a:lnTo>
                  <a:pt x="149" y="87"/>
                </a:lnTo>
                <a:lnTo>
                  <a:pt x="151" y="87"/>
                </a:lnTo>
                <a:lnTo>
                  <a:pt x="153" y="87"/>
                </a:lnTo>
                <a:lnTo>
                  <a:pt x="155" y="87"/>
                </a:lnTo>
                <a:lnTo>
                  <a:pt x="155" y="87"/>
                </a:lnTo>
                <a:lnTo>
                  <a:pt x="159" y="87"/>
                </a:lnTo>
                <a:lnTo>
                  <a:pt x="159" y="83"/>
                </a:lnTo>
                <a:lnTo>
                  <a:pt x="159" y="83"/>
                </a:lnTo>
                <a:lnTo>
                  <a:pt x="159" y="81"/>
                </a:lnTo>
                <a:lnTo>
                  <a:pt x="161" y="79"/>
                </a:lnTo>
                <a:lnTo>
                  <a:pt x="161" y="77"/>
                </a:lnTo>
                <a:lnTo>
                  <a:pt x="159" y="77"/>
                </a:lnTo>
                <a:lnTo>
                  <a:pt x="159" y="77"/>
                </a:lnTo>
                <a:lnTo>
                  <a:pt x="155" y="75"/>
                </a:lnTo>
                <a:lnTo>
                  <a:pt x="157" y="75"/>
                </a:lnTo>
                <a:lnTo>
                  <a:pt x="151" y="77"/>
                </a:lnTo>
                <a:lnTo>
                  <a:pt x="151" y="77"/>
                </a:lnTo>
                <a:lnTo>
                  <a:pt x="146" y="77"/>
                </a:lnTo>
                <a:lnTo>
                  <a:pt x="144" y="79"/>
                </a:lnTo>
                <a:lnTo>
                  <a:pt x="140" y="79"/>
                </a:lnTo>
                <a:lnTo>
                  <a:pt x="138" y="79"/>
                </a:lnTo>
                <a:lnTo>
                  <a:pt x="138" y="79"/>
                </a:lnTo>
                <a:lnTo>
                  <a:pt x="134" y="83"/>
                </a:lnTo>
                <a:lnTo>
                  <a:pt x="132" y="85"/>
                </a:lnTo>
                <a:lnTo>
                  <a:pt x="127" y="85"/>
                </a:lnTo>
                <a:lnTo>
                  <a:pt x="127" y="85"/>
                </a:lnTo>
                <a:lnTo>
                  <a:pt x="123" y="87"/>
                </a:lnTo>
                <a:lnTo>
                  <a:pt x="119" y="87"/>
                </a:lnTo>
                <a:lnTo>
                  <a:pt x="115" y="91"/>
                </a:lnTo>
                <a:lnTo>
                  <a:pt x="112" y="89"/>
                </a:lnTo>
                <a:lnTo>
                  <a:pt x="134" y="77"/>
                </a:lnTo>
                <a:lnTo>
                  <a:pt x="142" y="74"/>
                </a:lnTo>
                <a:lnTo>
                  <a:pt x="136" y="68"/>
                </a:lnTo>
                <a:lnTo>
                  <a:pt x="136" y="68"/>
                </a:lnTo>
                <a:lnTo>
                  <a:pt x="134" y="66"/>
                </a:lnTo>
                <a:lnTo>
                  <a:pt x="132" y="66"/>
                </a:lnTo>
                <a:lnTo>
                  <a:pt x="134" y="66"/>
                </a:lnTo>
                <a:lnTo>
                  <a:pt x="134" y="66"/>
                </a:lnTo>
                <a:lnTo>
                  <a:pt x="140" y="62"/>
                </a:lnTo>
                <a:lnTo>
                  <a:pt x="146" y="62"/>
                </a:lnTo>
                <a:lnTo>
                  <a:pt x="146" y="62"/>
                </a:lnTo>
                <a:lnTo>
                  <a:pt x="146" y="62"/>
                </a:lnTo>
                <a:lnTo>
                  <a:pt x="148" y="62"/>
                </a:lnTo>
                <a:lnTo>
                  <a:pt x="148" y="62"/>
                </a:lnTo>
                <a:lnTo>
                  <a:pt x="149" y="62"/>
                </a:lnTo>
                <a:lnTo>
                  <a:pt x="149" y="62"/>
                </a:lnTo>
                <a:lnTo>
                  <a:pt x="155" y="57"/>
                </a:lnTo>
                <a:lnTo>
                  <a:pt x="155" y="57"/>
                </a:lnTo>
                <a:lnTo>
                  <a:pt x="155" y="60"/>
                </a:lnTo>
                <a:lnTo>
                  <a:pt x="155" y="60"/>
                </a:lnTo>
                <a:lnTo>
                  <a:pt x="155" y="64"/>
                </a:lnTo>
                <a:lnTo>
                  <a:pt x="155" y="66"/>
                </a:lnTo>
                <a:lnTo>
                  <a:pt x="157" y="68"/>
                </a:lnTo>
                <a:lnTo>
                  <a:pt x="157" y="68"/>
                </a:lnTo>
                <a:lnTo>
                  <a:pt x="159" y="66"/>
                </a:lnTo>
                <a:lnTo>
                  <a:pt x="159" y="66"/>
                </a:lnTo>
                <a:lnTo>
                  <a:pt x="157" y="62"/>
                </a:lnTo>
                <a:lnTo>
                  <a:pt x="159" y="62"/>
                </a:lnTo>
                <a:lnTo>
                  <a:pt x="161" y="64"/>
                </a:lnTo>
                <a:lnTo>
                  <a:pt x="161" y="64"/>
                </a:lnTo>
                <a:lnTo>
                  <a:pt x="163" y="66"/>
                </a:lnTo>
                <a:lnTo>
                  <a:pt x="165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70" y="66"/>
                </a:lnTo>
                <a:lnTo>
                  <a:pt x="170" y="66"/>
                </a:lnTo>
                <a:lnTo>
                  <a:pt x="170" y="66"/>
                </a:lnTo>
                <a:lnTo>
                  <a:pt x="172" y="64"/>
                </a:lnTo>
                <a:lnTo>
                  <a:pt x="174" y="64"/>
                </a:lnTo>
                <a:lnTo>
                  <a:pt x="176" y="64"/>
                </a:lnTo>
                <a:lnTo>
                  <a:pt x="178" y="62"/>
                </a:lnTo>
                <a:lnTo>
                  <a:pt x="172" y="58"/>
                </a:lnTo>
                <a:lnTo>
                  <a:pt x="172" y="58"/>
                </a:lnTo>
                <a:lnTo>
                  <a:pt x="170" y="58"/>
                </a:lnTo>
                <a:lnTo>
                  <a:pt x="170" y="58"/>
                </a:lnTo>
                <a:lnTo>
                  <a:pt x="168" y="55"/>
                </a:lnTo>
                <a:lnTo>
                  <a:pt x="168" y="55"/>
                </a:lnTo>
                <a:lnTo>
                  <a:pt x="170" y="51"/>
                </a:lnTo>
                <a:lnTo>
                  <a:pt x="172" y="49"/>
                </a:lnTo>
                <a:lnTo>
                  <a:pt x="172" y="49"/>
                </a:lnTo>
                <a:lnTo>
                  <a:pt x="176" y="43"/>
                </a:lnTo>
                <a:lnTo>
                  <a:pt x="182" y="49"/>
                </a:lnTo>
                <a:lnTo>
                  <a:pt x="189" y="53"/>
                </a:lnTo>
                <a:lnTo>
                  <a:pt x="193" y="49"/>
                </a:lnTo>
                <a:lnTo>
                  <a:pt x="193" y="49"/>
                </a:lnTo>
                <a:lnTo>
                  <a:pt x="193" y="49"/>
                </a:lnTo>
                <a:lnTo>
                  <a:pt x="193" y="47"/>
                </a:lnTo>
                <a:lnTo>
                  <a:pt x="193" y="45"/>
                </a:lnTo>
                <a:lnTo>
                  <a:pt x="193" y="45"/>
                </a:lnTo>
                <a:lnTo>
                  <a:pt x="189" y="41"/>
                </a:lnTo>
                <a:lnTo>
                  <a:pt x="193" y="38"/>
                </a:lnTo>
                <a:lnTo>
                  <a:pt x="195" y="28"/>
                </a:lnTo>
                <a:lnTo>
                  <a:pt x="195" y="28"/>
                </a:lnTo>
                <a:lnTo>
                  <a:pt x="195" y="26"/>
                </a:lnTo>
                <a:lnTo>
                  <a:pt x="197" y="24"/>
                </a:lnTo>
                <a:lnTo>
                  <a:pt x="199" y="24"/>
                </a:lnTo>
                <a:lnTo>
                  <a:pt x="199" y="24"/>
                </a:lnTo>
                <a:lnTo>
                  <a:pt x="202" y="24"/>
                </a:lnTo>
                <a:lnTo>
                  <a:pt x="208" y="22"/>
                </a:lnTo>
                <a:lnTo>
                  <a:pt x="208" y="24"/>
                </a:lnTo>
                <a:lnTo>
                  <a:pt x="208" y="24"/>
                </a:lnTo>
                <a:lnTo>
                  <a:pt x="208" y="26"/>
                </a:lnTo>
                <a:lnTo>
                  <a:pt x="210" y="28"/>
                </a:lnTo>
                <a:lnTo>
                  <a:pt x="210" y="28"/>
                </a:lnTo>
                <a:lnTo>
                  <a:pt x="210" y="38"/>
                </a:lnTo>
                <a:lnTo>
                  <a:pt x="214" y="41"/>
                </a:lnTo>
                <a:lnTo>
                  <a:pt x="214" y="41"/>
                </a:lnTo>
                <a:lnTo>
                  <a:pt x="218" y="41"/>
                </a:lnTo>
                <a:lnTo>
                  <a:pt x="219" y="40"/>
                </a:lnTo>
                <a:lnTo>
                  <a:pt x="219" y="40"/>
                </a:lnTo>
                <a:lnTo>
                  <a:pt x="219" y="40"/>
                </a:lnTo>
                <a:lnTo>
                  <a:pt x="219" y="40"/>
                </a:lnTo>
                <a:lnTo>
                  <a:pt x="221" y="36"/>
                </a:lnTo>
                <a:lnTo>
                  <a:pt x="223" y="36"/>
                </a:lnTo>
                <a:lnTo>
                  <a:pt x="223" y="32"/>
                </a:lnTo>
                <a:lnTo>
                  <a:pt x="223" y="30"/>
                </a:lnTo>
                <a:lnTo>
                  <a:pt x="231" y="32"/>
                </a:lnTo>
                <a:lnTo>
                  <a:pt x="231" y="32"/>
                </a:lnTo>
                <a:lnTo>
                  <a:pt x="231" y="32"/>
                </a:lnTo>
                <a:lnTo>
                  <a:pt x="233" y="34"/>
                </a:lnTo>
                <a:lnTo>
                  <a:pt x="235" y="32"/>
                </a:lnTo>
                <a:lnTo>
                  <a:pt x="235" y="32"/>
                </a:lnTo>
                <a:lnTo>
                  <a:pt x="235" y="32"/>
                </a:lnTo>
                <a:lnTo>
                  <a:pt x="235" y="30"/>
                </a:lnTo>
                <a:lnTo>
                  <a:pt x="231" y="28"/>
                </a:lnTo>
                <a:lnTo>
                  <a:pt x="229" y="24"/>
                </a:lnTo>
                <a:lnTo>
                  <a:pt x="229" y="24"/>
                </a:lnTo>
                <a:lnTo>
                  <a:pt x="229" y="22"/>
                </a:lnTo>
                <a:lnTo>
                  <a:pt x="229" y="22"/>
                </a:lnTo>
                <a:lnTo>
                  <a:pt x="229" y="21"/>
                </a:lnTo>
                <a:lnTo>
                  <a:pt x="231" y="19"/>
                </a:lnTo>
                <a:lnTo>
                  <a:pt x="233" y="19"/>
                </a:lnTo>
                <a:lnTo>
                  <a:pt x="235" y="19"/>
                </a:lnTo>
                <a:lnTo>
                  <a:pt x="236" y="19"/>
                </a:lnTo>
                <a:lnTo>
                  <a:pt x="236" y="21"/>
                </a:lnTo>
                <a:lnTo>
                  <a:pt x="236" y="21"/>
                </a:lnTo>
                <a:lnTo>
                  <a:pt x="240" y="24"/>
                </a:lnTo>
                <a:lnTo>
                  <a:pt x="242" y="26"/>
                </a:lnTo>
                <a:lnTo>
                  <a:pt x="244" y="26"/>
                </a:lnTo>
                <a:lnTo>
                  <a:pt x="250" y="24"/>
                </a:lnTo>
                <a:lnTo>
                  <a:pt x="244" y="19"/>
                </a:lnTo>
                <a:lnTo>
                  <a:pt x="244" y="13"/>
                </a:lnTo>
                <a:lnTo>
                  <a:pt x="244" y="13"/>
                </a:lnTo>
                <a:lnTo>
                  <a:pt x="252" y="11"/>
                </a:lnTo>
                <a:lnTo>
                  <a:pt x="252" y="11"/>
                </a:lnTo>
                <a:lnTo>
                  <a:pt x="255" y="11"/>
                </a:lnTo>
                <a:lnTo>
                  <a:pt x="255" y="15"/>
                </a:lnTo>
                <a:lnTo>
                  <a:pt x="255" y="15"/>
                </a:lnTo>
                <a:lnTo>
                  <a:pt x="255" y="21"/>
                </a:lnTo>
                <a:lnTo>
                  <a:pt x="255" y="24"/>
                </a:lnTo>
                <a:lnTo>
                  <a:pt x="263" y="21"/>
                </a:lnTo>
                <a:lnTo>
                  <a:pt x="263" y="21"/>
                </a:lnTo>
                <a:lnTo>
                  <a:pt x="267" y="17"/>
                </a:lnTo>
                <a:lnTo>
                  <a:pt x="267" y="17"/>
                </a:lnTo>
                <a:lnTo>
                  <a:pt x="270" y="11"/>
                </a:lnTo>
                <a:lnTo>
                  <a:pt x="274" y="7"/>
                </a:lnTo>
                <a:lnTo>
                  <a:pt x="274" y="7"/>
                </a:lnTo>
                <a:lnTo>
                  <a:pt x="276" y="7"/>
                </a:lnTo>
                <a:lnTo>
                  <a:pt x="276" y="7"/>
                </a:lnTo>
                <a:lnTo>
                  <a:pt x="282" y="7"/>
                </a:lnTo>
                <a:lnTo>
                  <a:pt x="284" y="5"/>
                </a:lnTo>
                <a:lnTo>
                  <a:pt x="286" y="4"/>
                </a:lnTo>
                <a:lnTo>
                  <a:pt x="293" y="2"/>
                </a:lnTo>
                <a:lnTo>
                  <a:pt x="286" y="13"/>
                </a:lnTo>
                <a:lnTo>
                  <a:pt x="286" y="13"/>
                </a:lnTo>
                <a:lnTo>
                  <a:pt x="284" y="15"/>
                </a:lnTo>
                <a:lnTo>
                  <a:pt x="282" y="17"/>
                </a:lnTo>
                <a:lnTo>
                  <a:pt x="282" y="19"/>
                </a:lnTo>
                <a:lnTo>
                  <a:pt x="282" y="19"/>
                </a:lnTo>
                <a:lnTo>
                  <a:pt x="282" y="21"/>
                </a:lnTo>
                <a:lnTo>
                  <a:pt x="284" y="21"/>
                </a:lnTo>
                <a:lnTo>
                  <a:pt x="286" y="22"/>
                </a:lnTo>
                <a:lnTo>
                  <a:pt x="284" y="24"/>
                </a:lnTo>
                <a:lnTo>
                  <a:pt x="284" y="24"/>
                </a:lnTo>
                <a:lnTo>
                  <a:pt x="282" y="26"/>
                </a:lnTo>
                <a:lnTo>
                  <a:pt x="282" y="28"/>
                </a:lnTo>
                <a:lnTo>
                  <a:pt x="286" y="28"/>
                </a:lnTo>
                <a:lnTo>
                  <a:pt x="286" y="28"/>
                </a:lnTo>
                <a:lnTo>
                  <a:pt x="286" y="28"/>
                </a:lnTo>
                <a:lnTo>
                  <a:pt x="286" y="28"/>
                </a:lnTo>
                <a:lnTo>
                  <a:pt x="289" y="24"/>
                </a:lnTo>
                <a:lnTo>
                  <a:pt x="289" y="24"/>
                </a:lnTo>
                <a:lnTo>
                  <a:pt x="291" y="24"/>
                </a:lnTo>
                <a:lnTo>
                  <a:pt x="291" y="24"/>
                </a:lnTo>
                <a:lnTo>
                  <a:pt x="291" y="22"/>
                </a:lnTo>
                <a:lnTo>
                  <a:pt x="293" y="21"/>
                </a:lnTo>
                <a:lnTo>
                  <a:pt x="297" y="19"/>
                </a:lnTo>
                <a:lnTo>
                  <a:pt x="297" y="11"/>
                </a:lnTo>
                <a:lnTo>
                  <a:pt x="297" y="7"/>
                </a:lnTo>
                <a:lnTo>
                  <a:pt x="297" y="7"/>
                </a:lnTo>
                <a:lnTo>
                  <a:pt x="301" y="4"/>
                </a:lnTo>
                <a:lnTo>
                  <a:pt x="303" y="0"/>
                </a:lnTo>
                <a:lnTo>
                  <a:pt x="303" y="0"/>
                </a:lnTo>
                <a:lnTo>
                  <a:pt x="303" y="2"/>
                </a:lnTo>
                <a:lnTo>
                  <a:pt x="303" y="2"/>
                </a:lnTo>
                <a:lnTo>
                  <a:pt x="303" y="7"/>
                </a:lnTo>
                <a:lnTo>
                  <a:pt x="303" y="7"/>
                </a:lnTo>
                <a:lnTo>
                  <a:pt x="303" y="11"/>
                </a:lnTo>
                <a:lnTo>
                  <a:pt x="305" y="15"/>
                </a:lnTo>
                <a:lnTo>
                  <a:pt x="308" y="19"/>
                </a:lnTo>
                <a:lnTo>
                  <a:pt x="308" y="19"/>
                </a:lnTo>
                <a:lnTo>
                  <a:pt x="308" y="19"/>
                </a:lnTo>
                <a:lnTo>
                  <a:pt x="308" y="19"/>
                </a:lnTo>
                <a:lnTo>
                  <a:pt x="312" y="17"/>
                </a:lnTo>
                <a:lnTo>
                  <a:pt x="312" y="17"/>
                </a:lnTo>
                <a:lnTo>
                  <a:pt x="312" y="11"/>
                </a:lnTo>
                <a:lnTo>
                  <a:pt x="314" y="9"/>
                </a:lnTo>
                <a:lnTo>
                  <a:pt x="312" y="7"/>
                </a:lnTo>
                <a:lnTo>
                  <a:pt x="312" y="7"/>
                </a:lnTo>
                <a:lnTo>
                  <a:pt x="312" y="7"/>
                </a:lnTo>
                <a:lnTo>
                  <a:pt x="312" y="7"/>
                </a:lnTo>
                <a:lnTo>
                  <a:pt x="314" y="4"/>
                </a:lnTo>
                <a:lnTo>
                  <a:pt x="316" y="2"/>
                </a:lnTo>
                <a:lnTo>
                  <a:pt x="320" y="2"/>
                </a:lnTo>
                <a:lnTo>
                  <a:pt x="320" y="2"/>
                </a:lnTo>
                <a:lnTo>
                  <a:pt x="322" y="2"/>
                </a:lnTo>
                <a:lnTo>
                  <a:pt x="323" y="4"/>
                </a:lnTo>
                <a:lnTo>
                  <a:pt x="325" y="5"/>
                </a:lnTo>
                <a:lnTo>
                  <a:pt x="327" y="7"/>
                </a:lnTo>
                <a:lnTo>
                  <a:pt x="327" y="15"/>
                </a:lnTo>
                <a:lnTo>
                  <a:pt x="327" y="15"/>
                </a:lnTo>
                <a:lnTo>
                  <a:pt x="329" y="19"/>
                </a:lnTo>
                <a:lnTo>
                  <a:pt x="329" y="21"/>
                </a:lnTo>
                <a:lnTo>
                  <a:pt x="331" y="19"/>
                </a:lnTo>
                <a:lnTo>
                  <a:pt x="331" y="19"/>
                </a:lnTo>
                <a:lnTo>
                  <a:pt x="331" y="11"/>
                </a:lnTo>
                <a:lnTo>
                  <a:pt x="331" y="11"/>
                </a:lnTo>
                <a:lnTo>
                  <a:pt x="333" y="11"/>
                </a:lnTo>
                <a:lnTo>
                  <a:pt x="333" y="11"/>
                </a:lnTo>
                <a:lnTo>
                  <a:pt x="339" y="9"/>
                </a:lnTo>
                <a:lnTo>
                  <a:pt x="339" y="7"/>
                </a:lnTo>
                <a:lnTo>
                  <a:pt x="339" y="7"/>
                </a:lnTo>
                <a:lnTo>
                  <a:pt x="340" y="11"/>
                </a:lnTo>
                <a:lnTo>
                  <a:pt x="342" y="11"/>
                </a:lnTo>
                <a:lnTo>
                  <a:pt x="344" y="13"/>
                </a:lnTo>
                <a:lnTo>
                  <a:pt x="344" y="13"/>
                </a:lnTo>
                <a:lnTo>
                  <a:pt x="348" y="13"/>
                </a:lnTo>
                <a:lnTo>
                  <a:pt x="352" y="15"/>
                </a:lnTo>
                <a:lnTo>
                  <a:pt x="356" y="17"/>
                </a:lnTo>
                <a:lnTo>
                  <a:pt x="356" y="17"/>
                </a:lnTo>
                <a:lnTo>
                  <a:pt x="357" y="22"/>
                </a:lnTo>
                <a:lnTo>
                  <a:pt x="363" y="22"/>
                </a:lnTo>
                <a:lnTo>
                  <a:pt x="365" y="22"/>
                </a:lnTo>
                <a:lnTo>
                  <a:pt x="356" y="26"/>
                </a:lnTo>
                <a:lnTo>
                  <a:pt x="346" y="28"/>
                </a:lnTo>
                <a:lnTo>
                  <a:pt x="346" y="28"/>
                </a:lnTo>
                <a:lnTo>
                  <a:pt x="344" y="28"/>
                </a:lnTo>
                <a:lnTo>
                  <a:pt x="342" y="30"/>
                </a:lnTo>
                <a:lnTo>
                  <a:pt x="340" y="28"/>
                </a:lnTo>
                <a:lnTo>
                  <a:pt x="340" y="28"/>
                </a:lnTo>
                <a:lnTo>
                  <a:pt x="339" y="28"/>
                </a:lnTo>
                <a:lnTo>
                  <a:pt x="337" y="28"/>
                </a:lnTo>
                <a:lnTo>
                  <a:pt x="335" y="28"/>
                </a:lnTo>
                <a:lnTo>
                  <a:pt x="331" y="28"/>
                </a:lnTo>
                <a:lnTo>
                  <a:pt x="340" y="34"/>
                </a:lnTo>
                <a:lnTo>
                  <a:pt x="340" y="34"/>
                </a:lnTo>
                <a:lnTo>
                  <a:pt x="340" y="36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4" y="38"/>
                </a:lnTo>
                <a:lnTo>
                  <a:pt x="346" y="38"/>
                </a:lnTo>
                <a:lnTo>
                  <a:pt x="352" y="38"/>
                </a:lnTo>
                <a:lnTo>
                  <a:pt x="357" y="40"/>
                </a:lnTo>
                <a:lnTo>
                  <a:pt x="357" y="40"/>
                </a:lnTo>
                <a:lnTo>
                  <a:pt x="357" y="40"/>
                </a:lnTo>
                <a:lnTo>
                  <a:pt x="357" y="4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81" name="Freeform 280">
            <a:extLst>
              <a:ext uri="{FF2B5EF4-FFF2-40B4-BE49-F238E27FC236}">
                <a16:creationId xmlns:a16="http://schemas.microsoft.com/office/drawing/2014/main" id="{9157BFB9-E30B-3546-9075-2B5C669EE99A}"/>
              </a:ext>
            </a:extLst>
          </p:cNvPr>
          <p:cNvSpPr>
            <a:spLocks/>
          </p:cNvSpPr>
          <p:nvPr userDrawn="1"/>
        </p:nvSpPr>
        <p:spPr bwMode="auto">
          <a:xfrm>
            <a:off x="2279731" y="2380355"/>
            <a:ext cx="126868" cy="80975"/>
          </a:xfrm>
          <a:custGeom>
            <a:avLst/>
            <a:gdLst>
              <a:gd name="T0" fmla="*/ 14 w 68"/>
              <a:gd name="T1" fmla="*/ 42 h 51"/>
              <a:gd name="T2" fmla="*/ 27 w 68"/>
              <a:gd name="T3" fmla="*/ 38 h 51"/>
              <a:gd name="T4" fmla="*/ 42 w 68"/>
              <a:gd name="T5" fmla="*/ 48 h 51"/>
              <a:gd name="T6" fmla="*/ 55 w 68"/>
              <a:gd name="T7" fmla="*/ 51 h 51"/>
              <a:gd name="T8" fmla="*/ 61 w 68"/>
              <a:gd name="T9" fmla="*/ 44 h 51"/>
              <a:gd name="T10" fmla="*/ 57 w 68"/>
              <a:gd name="T11" fmla="*/ 25 h 51"/>
              <a:gd name="T12" fmla="*/ 57 w 68"/>
              <a:gd name="T13" fmla="*/ 19 h 51"/>
              <a:gd name="T14" fmla="*/ 63 w 68"/>
              <a:gd name="T15" fmla="*/ 17 h 51"/>
              <a:gd name="T16" fmla="*/ 68 w 68"/>
              <a:gd name="T17" fmla="*/ 6 h 51"/>
              <a:gd name="T18" fmla="*/ 61 w 68"/>
              <a:gd name="T19" fmla="*/ 6 h 51"/>
              <a:gd name="T20" fmla="*/ 53 w 68"/>
              <a:gd name="T21" fmla="*/ 6 h 51"/>
              <a:gd name="T22" fmla="*/ 53 w 68"/>
              <a:gd name="T23" fmla="*/ 6 h 51"/>
              <a:gd name="T24" fmla="*/ 50 w 68"/>
              <a:gd name="T25" fmla="*/ 6 h 51"/>
              <a:gd name="T26" fmla="*/ 50 w 68"/>
              <a:gd name="T27" fmla="*/ 6 h 51"/>
              <a:gd name="T28" fmla="*/ 48 w 68"/>
              <a:gd name="T29" fmla="*/ 6 h 51"/>
              <a:gd name="T30" fmla="*/ 46 w 68"/>
              <a:gd name="T31" fmla="*/ 4 h 51"/>
              <a:gd name="T32" fmla="*/ 42 w 68"/>
              <a:gd name="T33" fmla="*/ 2 h 51"/>
              <a:gd name="T34" fmla="*/ 42 w 68"/>
              <a:gd name="T35" fmla="*/ 2 h 51"/>
              <a:gd name="T36" fmla="*/ 38 w 68"/>
              <a:gd name="T37" fmla="*/ 4 h 51"/>
              <a:gd name="T38" fmla="*/ 38 w 68"/>
              <a:gd name="T39" fmla="*/ 4 h 51"/>
              <a:gd name="T40" fmla="*/ 36 w 68"/>
              <a:gd name="T41" fmla="*/ 2 h 51"/>
              <a:gd name="T42" fmla="*/ 36 w 68"/>
              <a:gd name="T43" fmla="*/ 2 h 51"/>
              <a:gd name="T44" fmla="*/ 33 w 68"/>
              <a:gd name="T45" fmla="*/ 0 h 51"/>
              <a:gd name="T46" fmla="*/ 33 w 68"/>
              <a:gd name="T47" fmla="*/ 0 h 51"/>
              <a:gd name="T48" fmla="*/ 31 w 68"/>
              <a:gd name="T49" fmla="*/ 0 h 51"/>
              <a:gd name="T50" fmla="*/ 31 w 68"/>
              <a:gd name="T51" fmla="*/ 0 h 51"/>
              <a:gd name="T52" fmla="*/ 29 w 68"/>
              <a:gd name="T53" fmla="*/ 2 h 51"/>
              <a:gd name="T54" fmla="*/ 27 w 68"/>
              <a:gd name="T55" fmla="*/ 2 h 51"/>
              <a:gd name="T56" fmla="*/ 27 w 68"/>
              <a:gd name="T57" fmla="*/ 2 h 51"/>
              <a:gd name="T58" fmla="*/ 23 w 68"/>
              <a:gd name="T59" fmla="*/ 4 h 51"/>
              <a:gd name="T60" fmla="*/ 21 w 68"/>
              <a:gd name="T61" fmla="*/ 4 h 51"/>
              <a:gd name="T62" fmla="*/ 19 w 68"/>
              <a:gd name="T63" fmla="*/ 4 h 51"/>
              <a:gd name="T64" fmla="*/ 17 w 68"/>
              <a:gd name="T65" fmla="*/ 6 h 51"/>
              <a:gd name="T66" fmla="*/ 17 w 68"/>
              <a:gd name="T67" fmla="*/ 6 h 51"/>
              <a:gd name="T68" fmla="*/ 4 w 68"/>
              <a:gd name="T69" fmla="*/ 6 h 51"/>
              <a:gd name="T70" fmla="*/ 0 w 68"/>
              <a:gd name="T71" fmla="*/ 14 h 51"/>
              <a:gd name="T72" fmla="*/ 0 w 68"/>
              <a:gd name="T73" fmla="*/ 17 h 51"/>
              <a:gd name="T74" fmla="*/ 0 w 68"/>
              <a:gd name="T75" fmla="*/ 17 h 51"/>
              <a:gd name="T76" fmla="*/ 2 w 68"/>
              <a:gd name="T77" fmla="*/ 23 h 51"/>
              <a:gd name="T78" fmla="*/ 2 w 68"/>
              <a:gd name="T79" fmla="*/ 23 h 51"/>
              <a:gd name="T80" fmla="*/ 0 w 68"/>
              <a:gd name="T81" fmla="*/ 27 h 51"/>
              <a:gd name="T82" fmla="*/ 0 w 68"/>
              <a:gd name="T83" fmla="*/ 29 h 51"/>
              <a:gd name="T84" fmla="*/ 2 w 68"/>
              <a:gd name="T85" fmla="*/ 29 h 51"/>
              <a:gd name="T86" fmla="*/ 2 w 68"/>
              <a:gd name="T87" fmla="*/ 29 h 51"/>
              <a:gd name="T88" fmla="*/ 4 w 68"/>
              <a:gd name="T89" fmla="*/ 34 h 51"/>
              <a:gd name="T90" fmla="*/ 4 w 68"/>
              <a:gd name="T91" fmla="*/ 36 h 51"/>
              <a:gd name="T92" fmla="*/ 10 w 68"/>
              <a:gd name="T93" fmla="*/ 36 h 51"/>
              <a:gd name="T94" fmla="*/ 12 w 68"/>
              <a:gd name="T95" fmla="*/ 36 h 51"/>
              <a:gd name="T96" fmla="*/ 14 w 68"/>
              <a:gd name="T97" fmla="*/ 42 h 51"/>
              <a:gd name="T98" fmla="*/ 14 w 68"/>
              <a:gd name="T99" fmla="*/ 42 h 51"/>
              <a:gd name="T100" fmla="*/ 14 w 68"/>
              <a:gd name="T101" fmla="*/ 42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8" h="51">
                <a:moveTo>
                  <a:pt x="14" y="42"/>
                </a:moveTo>
                <a:lnTo>
                  <a:pt x="27" y="38"/>
                </a:lnTo>
                <a:lnTo>
                  <a:pt x="42" y="48"/>
                </a:lnTo>
                <a:lnTo>
                  <a:pt x="55" y="51"/>
                </a:lnTo>
                <a:lnTo>
                  <a:pt x="61" y="44"/>
                </a:lnTo>
                <a:lnTo>
                  <a:pt x="57" y="25"/>
                </a:lnTo>
                <a:lnTo>
                  <a:pt x="57" y="19"/>
                </a:lnTo>
                <a:lnTo>
                  <a:pt x="63" y="17"/>
                </a:lnTo>
                <a:lnTo>
                  <a:pt x="68" y="6"/>
                </a:lnTo>
                <a:lnTo>
                  <a:pt x="61" y="6"/>
                </a:lnTo>
                <a:lnTo>
                  <a:pt x="53" y="6"/>
                </a:lnTo>
                <a:lnTo>
                  <a:pt x="53" y="6"/>
                </a:lnTo>
                <a:lnTo>
                  <a:pt x="50" y="6"/>
                </a:lnTo>
                <a:lnTo>
                  <a:pt x="50" y="6"/>
                </a:lnTo>
                <a:lnTo>
                  <a:pt x="48" y="6"/>
                </a:lnTo>
                <a:lnTo>
                  <a:pt x="46" y="4"/>
                </a:lnTo>
                <a:lnTo>
                  <a:pt x="42" y="2"/>
                </a:lnTo>
                <a:lnTo>
                  <a:pt x="42" y="2"/>
                </a:lnTo>
                <a:lnTo>
                  <a:pt x="38" y="4"/>
                </a:lnTo>
                <a:lnTo>
                  <a:pt x="38" y="4"/>
                </a:lnTo>
                <a:lnTo>
                  <a:pt x="36" y="2"/>
                </a:lnTo>
                <a:lnTo>
                  <a:pt x="36" y="2"/>
                </a:lnTo>
                <a:lnTo>
                  <a:pt x="33" y="0"/>
                </a:lnTo>
                <a:lnTo>
                  <a:pt x="33" y="0"/>
                </a:lnTo>
                <a:lnTo>
                  <a:pt x="31" y="0"/>
                </a:lnTo>
                <a:lnTo>
                  <a:pt x="31" y="0"/>
                </a:lnTo>
                <a:lnTo>
                  <a:pt x="29" y="2"/>
                </a:lnTo>
                <a:lnTo>
                  <a:pt x="27" y="2"/>
                </a:lnTo>
                <a:lnTo>
                  <a:pt x="27" y="2"/>
                </a:lnTo>
                <a:lnTo>
                  <a:pt x="23" y="4"/>
                </a:lnTo>
                <a:lnTo>
                  <a:pt x="21" y="4"/>
                </a:lnTo>
                <a:lnTo>
                  <a:pt x="19" y="4"/>
                </a:lnTo>
                <a:lnTo>
                  <a:pt x="17" y="6"/>
                </a:lnTo>
                <a:lnTo>
                  <a:pt x="17" y="6"/>
                </a:lnTo>
                <a:lnTo>
                  <a:pt x="4" y="6"/>
                </a:lnTo>
                <a:lnTo>
                  <a:pt x="0" y="14"/>
                </a:lnTo>
                <a:lnTo>
                  <a:pt x="0" y="17"/>
                </a:lnTo>
                <a:lnTo>
                  <a:pt x="0" y="17"/>
                </a:lnTo>
                <a:lnTo>
                  <a:pt x="2" y="23"/>
                </a:lnTo>
                <a:lnTo>
                  <a:pt x="2" y="23"/>
                </a:lnTo>
                <a:lnTo>
                  <a:pt x="0" y="27"/>
                </a:lnTo>
                <a:lnTo>
                  <a:pt x="0" y="29"/>
                </a:lnTo>
                <a:lnTo>
                  <a:pt x="2" y="29"/>
                </a:lnTo>
                <a:lnTo>
                  <a:pt x="2" y="29"/>
                </a:lnTo>
                <a:lnTo>
                  <a:pt x="4" y="34"/>
                </a:lnTo>
                <a:lnTo>
                  <a:pt x="4" y="36"/>
                </a:lnTo>
                <a:lnTo>
                  <a:pt x="10" y="36"/>
                </a:lnTo>
                <a:lnTo>
                  <a:pt x="12" y="36"/>
                </a:lnTo>
                <a:lnTo>
                  <a:pt x="14" y="42"/>
                </a:lnTo>
                <a:lnTo>
                  <a:pt x="14" y="42"/>
                </a:lnTo>
                <a:lnTo>
                  <a:pt x="14" y="4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A06DB0CA-7264-7846-B2C1-A041025DE2B5}"/>
              </a:ext>
            </a:extLst>
          </p:cNvPr>
          <p:cNvSpPr>
            <a:spLocks/>
          </p:cNvSpPr>
          <p:nvPr userDrawn="1"/>
        </p:nvSpPr>
        <p:spPr bwMode="auto">
          <a:xfrm>
            <a:off x="2279731" y="2380355"/>
            <a:ext cx="126868" cy="80975"/>
          </a:xfrm>
          <a:custGeom>
            <a:avLst/>
            <a:gdLst>
              <a:gd name="T0" fmla="*/ 14 w 68"/>
              <a:gd name="T1" fmla="*/ 42 h 51"/>
              <a:gd name="T2" fmla="*/ 27 w 68"/>
              <a:gd name="T3" fmla="*/ 38 h 51"/>
              <a:gd name="T4" fmla="*/ 42 w 68"/>
              <a:gd name="T5" fmla="*/ 48 h 51"/>
              <a:gd name="T6" fmla="*/ 55 w 68"/>
              <a:gd name="T7" fmla="*/ 51 h 51"/>
              <a:gd name="T8" fmla="*/ 61 w 68"/>
              <a:gd name="T9" fmla="*/ 44 h 51"/>
              <a:gd name="T10" fmla="*/ 57 w 68"/>
              <a:gd name="T11" fmla="*/ 25 h 51"/>
              <a:gd name="T12" fmla="*/ 57 w 68"/>
              <a:gd name="T13" fmla="*/ 19 h 51"/>
              <a:gd name="T14" fmla="*/ 63 w 68"/>
              <a:gd name="T15" fmla="*/ 17 h 51"/>
              <a:gd name="T16" fmla="*/ 68 w 68"/>
              <a:gd name="T17" fmla="*/ 6 h 51"/>
              <a:gd name="T18" fmla="*/ 61 w 68"/>
              <a:gd name="T19" fmla="*/ 6 h 51"/>
              <a:gd name="T20" fmla="*/ 53 w 68"/>
              <a:gd name="T21" fmla="*/ 6 h 51"/>
              <a:gd name="T22" fmla="*/ 53 w 68"/>
              <a:gd name="T23" fmla="*/ 6 h 51"/>
              <a:gd name="T24" fmla="*/ 50 w 68"/>
              <a:gd name="T25" fmla="*/ 6 h 51"/>
              <a:gd name="T26" fmla="*/ 50 w 68"/>
              <a:gd name="T27" fmla="*/ 6 h 51"/>
              <a:gd name="T28" fmla="*/ 48 w 68"/>
              <a:gd name="T29" fmla="*/ 6 h 51"/>
              <a:gd name="T30" fmla="*/ 46 w 68"/>
              <a:gd name="T31" fmla="*/ 4 h 51"/>
              <a:gd name="T32" fmla="*/ 42 w 68"/>
              <a:gd name="T33" fmla="*/ 2 h 51"/>
              <a:gd name="T34" fmla="*/ 42 w 68"/>
              <a:gd name="T35" fmla="*/ 2 h 51"/>
              <a:gd name="T36" fmla="*/ 38 w 68"/>
              <a:gd name="T37" fmla="*/ 4 h 51"/>
              <a:gd name="T38" fmla="*/ 38 w 68"/>
              <a:gd name="T39" fmla="*/ 4 h 51"/>
              <a:gd name="T40" fmla="*/ 36 w 68"/>
              <a:gd name="T41" fmla="*/ 2 h 51"/>
              <a:gd name="T42" fmla="*/ 36 w 68"/>
              <a:gd name="T43" fmla="*/ 2 h 51"/>
              <a:gd name="T44" fmla="*/ 33 w 68"/>
              <a:gd name="T45" fmla="*/ 0 h 51"/>
              <a:gd name="T46" fmla="*/ 33 w 68"/>
              <a:gd name="T47" fmla="*/ 0 h 51"/>
              <a:gd name="T48" fmla="*/ 31 w 68"/>
              <a:gd name="T49" fmla="*/ 0 h 51"/>
              <a:gd name="T50" fmla="*/ 31 w 68"/>
              <a:gd name="T51" fmla="*/ 0 h 51"/>
              <a:gd name="T52" fmla="*/ 29 w 68"/>
              <a:gd name="T53" fmla="*/ 2 h 51"/>
              <a:gd name="T54" fmla="*/ 27 w 68"/>
              <a:gd name="T55" fmla="*/ 2 h 51"/>
              <a:gd name="T56" fmla="*/ 27 w 68"/>
              <a:gd name="T57" fmla="*/ 2 h 51"/>
              <a:gd name="T58" fmla="*/ 23 w 68"/>
              <a:gd name="T59" fmla="*/ 4 h 51"/>
              <a:gd name="T60" fmla="*/ 21 w 68"/>
              <a:gd name="T61" fmla="*/ 4 h 51"/>
              <a:gd name="T62" fmla="*/ 19 w 68"/>
              <a:gd name="T63" fmla="*/ 4 h 51"/>
              <a:gd name="T64" fmla="*/ 17 w 68"/>
              <a:gd name="T65" fmla="*/ 6 h 51"/>
              <a:gd name="T66" fmla="*/ 17 w 68"/>
              <a:gd name="T67" fmla="*/ 6 h 51"/>
              <a:gd name="T68" fmla="*/ 4 w 68"/>
              <a:gd name="T69" fmla="*/ 6 h 51"/>
              <a:gd name="T70" fmla="*/ 0 w 68"/>
              <a:gd name="T71" fmla="*/ 14 h 51"/>
              <a:gd name="T72" fmla="*/ 0 w 68"/>
              <a:gd name="T73" fmla="*/ 17 h 51"/>
              <a:gd name="T74" fmla="*/ 0 w 68"/>
              <a:gd name="T75" fmla="*/ 17 h 51"/>
              <a:gd name="T76" fmla="*/ 2 w 68"/>
              <a:gd name="T77" fmla="*/ 23 h 51"/>
              <a:gd name="T78" fmla="*/ 2 w 68"/>
              <a:gd name="T79" fmla="*/ 23 h 51"/>
              <a:gd name="T80" fmla="*/ 0 w 68"/>
              <a:gd name="T81" fmla="*/ 27 h 51"/>
              <a:gd name="T82" fmla="*/ 0 w 68"/>
              <a:gd name="T83" fmla="*/ 29 h 51"/>
              <a:gd name="T84" fmla="*/ 2 w 68"/>
              <a:gd name="T85" fmla="*/ 29 h 51"/>
              <a:gd name="T86" fmla="*/ 2 w 68"/>
              <a:gd name="T87" fmla="*/ 29 h 51"/>
              <a:gd name="T88" fmla="*/ 4 w 68"/>
              <a:gd name="T89" fmla="*/ 34 h 51"/>
              <a:gd name="T90" fmla="*/ 4 w 68"/>
              <a:gd name="T91" fmla="*/ 36 h 51"/>
              <a:gd name="T92" fmla="*/ 10 w 68"/>
              <a:gd name="T93" fmla="*/ 36 h 51"/>
              <a:gd name="T94" fmla="*/ 12 w 68"/>
              <a:gd name="T95" fmla="*/ 36 h 51"/>
              <a:gd name="T96" fmla="*/ 14 w 68"/>
              <a:gd name="T97" fmla="*/ 42 h 51"/>
              <a:gd name="T98" fmla="*/ 14 w 68"/>
              <a:gd name="T99" fmla="*/ 42 h 51"/>
              <a:gd name="T100" fmla="*/ 14 w 68"/>
              <a:gd name="T101" fmla="*/ 42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8" h="51">
                <a:moveTo>
                  <a:pt x="14" y="42"/>
                </a:moveTo>
                <a:lnTo>
                  <a:pt x="27" y="38"/>
                </a:lnTo>
                <a:lnTo>
                  <a:pt x="42" y="48"/>
                </a:lnTo>
                <a:lnTo>
                  <a:pt x="55" y="51"/>
                </a:lnTo>
                <a:lnTo>
                  <a:pt x="61" y="44"/>
                </a:lnTo>
                <a:lnTo>
                  <a:pt x="57" y="25"/>
                </a:lnTo>
                <a:lnTo>
                  <a:pt x="57" y="19"/>
                </a:lnTo>
                <a:lnTo>
                  <a:pt x="63" y="17"/>
                </a:lnTo>
                <a:lnTo>
                  <a:pt x="68" y="6"/>
                </a:lnTo>
                <a:lnTo>
                  <a:pt x="61" y="6"/>
                </a:lnTo>
                <a:lnTo>
                  <a:pt x="53" y="6"/>
                </a:lnTo>
                <a:lnTo>
                  <a:pt x="53" y="6"/>
                </a:lnTo>
                <a:lnTo>
                  <a:pt x="50" y="6"/>
                </a:lnTo>
                <a:lnTo>
                  <a:pt x="50" y="6"/>
                </a:lnTo>
                <a:lnTo>
                  <a:pt x="48" y="6"/>
                </a:lnTo>
                <a:lnTo>
                  <a:pt x="46" y="4"/>
                </a:lnTo>
                <a:lnTo>
                  <a:pt x="42" y="2"/>
                </a:lnTo>
                <a:lnTo>
                  <a:pt x="42" y="2"/>
                </a:lnTo>
                <a:lnTo>
                  <a:pt x="38" y="4"/>
                </a:lnTo>
                <a:lnTo>
                  <a:pt x="38" y="4"/>
                </a:lnTo>
                <a:lnTo>
                  <a:pt x="36" y="2"/>
                </a:lnTo>
                <a:lnTo>
                  <a:pt x="36" y="2"/>
                </a:lnTo>
                <a:lnTo>
                  <a:pt x="33" y="0"/>
                </a:lnTo>
                <a:lnTo>
                  <a:pt x="33" y="0"/>
                </a:lnTo>
                <a:lnTo>
                  <a:pt x="31" y="0"/>
                </a:lnTo>
                <a:lnTo>
                  <a:pt x="31" y="0"/>
                </a:lnTo>
                <a:lnTo>
                  <a:pt x="29" y="2"/>
                </a:lnTo>
                <a:lnTo>
                  <a:pt x="27" y="2"/>
                </a:lnTo>
                <a:lnTo>
                  <a:pt x="27" y="2"/>
                </a:lnTo>
                <a:lnTo>
                  <a:pt x="23" y="4"/>
                </a:lnTo>
                <a:lnTo>
                  <a:pt x="21" y="4"/>
                </a:lnTo>
                <a:lnTo>
                  <a:pt x="19" y="4"/>
                </a:lnTo>
                <a:lnTo>
                  <a:pt x="17" y="6"/>
                </a:lnTo>
                <a:lnTo>
                  <a:pt x="17" y="6"/>
                </a:lnTo>
                <a:lnTo>
                  <a:pt x="4" y="6"/>
                </a:lnTo>
                <a:lnTo>
                  <a:pt x="0" y="14"/>
                </a:lnTo>
                <a:lnTo>
                  <a:pt x="0" y="17"/>
                </a:lnTo>
                <a:lnTo>
                  <a:pt x="0" y="17"/>
                </a:lnTo>
                <a:lnTo>
                  <a:pt x="2" y="23"/>
                </a:lnTo>
                <a:lnTo>
                  <a:pt x="2" y="23"/>
                </a:lnTo>
                <a:lnTo>
                  <a:pt x="0" y="27"/>
                </a:lnTo>
                <a:lnTo>
                  <a:pt x="0" y="29"/>
                </a:lnTo>
                <a:lnTo>
                  <a:pt x="2" y="29"/>
                </a:lnTo>
                <a:lnTo>
                  <a:pt x="2" y="29"/>
                </a:lnTo>
                <a:lnTo>
                  <a:pt x="4" y="34"/>
                </a:lnTo>
                <a:lnTo>
                  <a:pt x="4" y="36"/>
                </a:lnTo>
                <a:lnTo>
                  <a:pt x="10" y="36"/>
                </a:lnTo>
                <a:lnTo>
                  <a:pt x="12" y="36"/>
                </a:lnTo>
                <a:lnTo>
                  <a:pt x="14" y="42"/>
                </a:lnTo>
                <a:lnTo>
                  <a:pt x="14" y="42"/>
                </a:lnTo>
                <a:lnTo>
                  <a:pt x="14" y="4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83" name="Freeform 282">
            <a:extLst>
              <a:ext uri="{FF2B5EF4-FFF2-40B4-BE49-F238E27FC236}">
                <a16:creationId xmlns:a16="http://schemas.microsoft.com/office/drawing/2014/main" id="{FECEA1FA-4515-E146-A7ED-0BD2024B4F19}"/>
              </a:ext>
            </a:extLst>
          </p:cNvPr>
          <p:cNvSpPr>
            <a:spLocks/>
          </p:cNvSpPr>
          <p:nvPr userDrawn="1"/>
        </p:nvSpPr>
        <p:spPr bwMode="auto">
          <a:xfrm>
            <a:off x="2234957" y="2420045"/>
            <a:ext cx="39179" cy="20640"/>
          </a:xfrm>
          <a:custGeom>
            <a:avLst/>
            <a:gdLst>
              <a:gd name="T0" fmla="*/ 4 w 21"/>
              <a:gd name="T1" fmla="*/ 4 h 13"/>
              <a:gd name="T2" fmla="*/ 4 w 21"/>
              <a:gd name="T3" fmla="*/ 9 h 13"/>
              <a:gd name="T4" fmla="*/ 7 w 21"/>
              <a:gd name="T5" fmla="*/ 13 h 13"/>
              <a:gd name="T6" fmla="*/ 9 w 21"/>
              <a:gd name="T7" fmla="*/ 11 h 13"/>
              <a:gd name="T8" fmla="*/ 11 w 21"/>
              <a:gd name="T9" fmla="*/ 9 h 13"/>
              <a:gd name="T10" fmla="*/ 13 w 21"/>
              <a:gd name="T11" fmla="*/ 9 h 13"/>
              <a:gd name="T12" fmla="*/ 19 w 21"/>
              <a:gd name="T13" fmla="*/ 4 h 13"/>
              <a:gd name="T14" fmla="*/ 21 w 21"/>
              <a:gd name="T15" fmla="*/ 2 h 13"/>
              <a:gd name="T16" fmla="*/ 13 w 21"/>
              <a:gd name="T17" fmla="*/ 2 h 13"/>
              <a:gd name="T18" fmla="*/ 13 w 21"/>
              <a:gd name="T19" fmla="*/ 2 h 13"/>
              <a:gd name="T20" fmla="*/ 13 w 21"/>
              <a:gd name="T21" fmla="*/ 4 h 13"/>
              <a:gd name="T22" fmla="*/ 11 w 21"/>
              <a:gd name="T23" fmla="*/ 4 h 13"/>
              <a:gd name="T24" fmla="*/ 11 w 21"/>
              <a:gd name="T25" fmla="*/ 2 h 13"/>
              <a:gd name="T26" fmla="*/ 11 w 21"/>
              <a:gd name="T27" fmla="*/ 2 h 13"/>
              <a:gd name="T28" fmla="*/ 9 w 21"/>
              <a:gd name="T29" fmla="*/ 0 h 13"/>
              <a:gd name="T30" fmla="*/ 7 w 21"/>
              <a:gd name="T31" fmla="*/ 0 h 13"/>
              <a:gd name="T32" fmla="*/ 5 w 21"/>
              <a:gd name="T33" fmla="*/ 0 h 13"/>
              <a:gd name="T34" fmla="*/ 0 w 21"/>
              <a:gd name="T35" fmla="*/ 4 h 13"/>
              <a:gd name="T36" fmla="*/ 4 w 21"/>
              <a:gd name="T37" fmla="*/ 4 h 13"/>
              <a:gd name="T38" fmla="*/ 4 w 21"/>
              <a:gd name="T39" fmla="*/ 4 h 13"/>
              <a:gd name="T40" fmla="*/ 4 w 21"/>
              <a:gd name="T41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1" h="13">
                <a:moveTo>
                  <a:pt x="4" y="4"/>
                </a:moveTo>
                <a:lnTo>
                  <a:pt x="4" y="9"/>
                </a:lnTo>
                <a:lnTo>
                  <a:pt x="7" y="13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9" y="4"/>
                </a:lnTo>
                <a:lnTo>
                  <a:pt x="21" y="2"/>
                </a:lnTo>
                <a:lnTo>
                  <a:pt x="13" y="2"/>
                </a:lnTo>
                <a:lnTo>
                  <a:pt x="13" y="2"/>
                </a:lnTo>
                <a:lnTo>
                  <a:pt x="13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0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84" name="Freeform 283">
            <a:extLst>
              <a:ext uri="{FF2B5EF4-FFF2-40B4-BE49-F238E27FC236}">
                <a16:creationId xmlns:a16="http://schemas.microsoft.com/office/drawing/2014/main" id="{DD9CCAA9-30AA-044A-B95A-2F884C64BBC6}"/>
              </a:ext>
            </a:extLst>
          </p:cNvPr>
          <p:cNvSpPr>
            <a:spLocks/>
          </p:cNvSpPr>
          <p:nvPr userDrawn="1"/>
        </p:nvSpPr>
        <p:spPr bwMode="auto">
          <a:xfrm>
            <a:off x="2234957" y="2420045"/>
            <a:ext cx="39179" cy="20640"/>
          </a:xfrm>
          <a:custGeom>
            <a:avLst/>
            <a:gdLst>
              <a:gd name="T0" fmla="*/ 4 w 21"/>
              <a:gd name="T1" fmla="*/ 4 h 13"/>
              <a:gd name="T2" fmla="*/ 4 w 21"/>
              <a:gd name="T3" fmla="*/ 9 h 13"/>
              <a:gd name="T4" fmla="*/ 7 w 21"/>
              <a:gd name="T5" fmla="*/ 13 h 13"/>
              <a:gd name="T6" fmla="*/ 9 w 21"/>
              <a:gd name="T7" fmla="*/ 11 h 13"/>
              <a:gd name="T8" fmla="*/ 11 w 21"/>
              <a:gd name="T9" fmla="*/ 9 h 13"/>
              <a:gd name="T10" fmla="*/ 13 w 21"/>
              <a:gd name="T11" fmla="*/ 9 h 13"/>
              <a:gd name="T12" fmla="*/ 19 w 21"/>
              <a:gd name="T13" fmla="*/ 4 h 13"/>
              <a:gd name="T14" fmla="*/ 21 w 21"/>
              <a:gd name="T15" fmla="*/ 2 h 13"/>
              <a:gd name="T16" fmla="*/ 13 w 21"/>
              <a:gd name="T17" fmla="*/ 2 h 13"/>
              <a:gd name="T18" fmla="*/ 13 w 21"/>
              <a:gd name="T19" fmla="*/ 2 h 13"/>
              <a:gd name="T20" fmla="*/ 13 w 21"/>
              <a:gd name="T21" fmla="*/ 4 h 13"/>
              <a:gd name="T22" fmla="*/ 11 w 21"/>
              <a:gd name="T23" fmla="*/ 4 h 13"/>
              <a:gd name="T24" fmla="*/ 11 w 21"/>
              <a:gd name="T25" fmla="*/ 2 h 13"/>
              <a:gd name="T26" fmla="*/ 11 w 21"/>
              <a:gd name="T27" fmla="*/ 2 h 13"/>
              <a:gd name="T28" fmla="*/ 9 w 21"/>
              <a:gd name="T29" fmla="*/ 0 h 13"/>
              <a:gd name="T30" fmla="*/ 7 w 21"/>
              <a:gd name="T31" fmla="*/ 0 h 13"/>
              <a:gd name="T32" fmla="*/ 5 w 21"/>
              <a:gd name="T33" fmla="*/ 0 h 13"/>
              <a:gd name="T34" fmla="*/ 0 w 21"/>
              <a:gd name="T35" fmla="*/ 4 h 13"/>
              <a:gd name="T36" fmla="*/ 4 w 21"/>
              <a:gd name="T37" fmla="*/ 4 h 13"/>
              <a:gd name="T38" fmla="*/ 4 w 21"/>
              <a:gd name="T39" fmla="*/ 4 h 13"/>
              <a:gd name="T40" fmla="*/ 4 w 21"/>
              <a:gd name="T41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1" h="13">
                <a:moveTo>
                  <a:pt x="4" y="4"/>
                </a:moveTo>
                <a:lnTo>
                  <a:pt x="4" y="9"/>
                </a:lnTo>
                <a:lnTo>
                  <a:pt x="7" y="13"/>
                </a:lnTo>
                <a:lnTo>
                  <a:pt x="9" y="11"/>
                </a:lnTo>
                <a:lnTo>
                  <a:pt x="11" y="9"/>
                </a:lnTo>
                <a:lnTo>
                  <a:pt x="13" y="9"/>
                </a:lnTo>
                <a:lnTo>
                  <a:pt x="19" y="4"/>
                </a:lnTo>
                <a:lnTo>
                  <a:pt x="21" y="2"/>
                </a:lnTo>
                <a:lnTo>
                  <a:pt x="13" y="2"/>
                </a:lnTo>
                <a:lnTo>
                  <a:pt x="13" y="2"/>
                </a:lnTo>
                <a:lnTo>
                  <a:pt x="13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0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85" name="Freeform 284">
            <a:extLst>
              <a:ext uri="{FF2B5EF4-FFF2-40B4-BE49-F238E27FC236}">
                <a16:creationId xmlns:a16="http://schemas.microsoft.com/office/drawing/2014/main" id="{6B34F01F-57D3-7346-BCEB-478078BBBF7A}"/>
              </a:ext>
            </a:extLst>
          </p:cNvPr>
          <p:cNvSpPr>
            <a:spLocks/>
          </p:cNvSpPr>
          <p:nvPr userDrawn="1"/>
        </p:nvSpPr>
        <p:spPr bwMode="auto">
          <a:xfrm>
            <a:off x="1970025" y="1989782"/>
            <a:ext cx="335827" cy="552516"/>
          </a:xfrm>
          <a:custGeom>
            <a:avLst/>
            <a:gdLst>
              <a:gd name="T0" fmla="*/ 19 w 180"/>
              <a:gd name="T1" fmla="*/ 239 h 348"/>
              <a:gd name="T2" fmla="*/ 25 w 180"/>
              <a:gd name="T3" fmla="*/ 212 h 348"/>
              <a:gd name="T4" fmla="*/ 15 w 180"/>
              <a:gd name="T5" fmla="*/ 182 h 348"/>
              <a:gd name="T6" fmla="*/ 15 w 180"/>
              <a:gd name="T7" fmla="*/ 163 h 348"/>
              <a:gd name="T8" fmla="*/ 34 w 180"/>
              <a:gd name="T9" fmla="*/ 123 h 348"/>
              <a:gd name="T10" fmla="*/ 59 w 180"/>
              <a:gd name="T11" fmla="*/ 70 h 348"/>
              <a:gd name="T12" fmla="*/ 94 w 180"/>
              <a:gd name="T13" fmla="*/ 31 h 348"/>
              <a:gd name="T14" fmla="*/ 127 w 180"/>
              <a:gd name="T15" fmla="*/ 16 h 348"/>
              <a:gd name="T16" fmla="*/ 161 w 180"/>
              <a:gd name="T17" fmla="*/ 19 h 348"/>
              <a:gd name="T18" fmla="*/ 172 w 180"/>
              <a:gd name="T19" fmla="*/ 57 h 348"/>
              <a:gd name="T20" fmla="*/ 180 w 180"/>
              <a:gd name="T21" fmla="*/ 93 h 348"/>
              <a:gd name="T22" fmla="*/ 159 w 180"/>
              <a:gd name="T23" fmla="*/ 93 h 348"/>
              <a:gd name="T24" fmla="*/ 155 w 180"/>
              <a:gd name="T25" fmla="*/ 95 h 348"/>
              <a:gd name="T26" fmla="*/ 147 w 180"/>
              <a:gd name="T27" fmla="*/ 97 h 348"/>
              <a:gd name="T28" fmla="*/ 146 w 180"/>
              <a:gd name="T29" fmla="*/ 101 h 348"/>
              <a:gd name="T30" fmla="*/ 142 w 180"/>
              <a:gd name="T31" fmla="*/ 104 h 348"/>
              <a:gd name="T32" fmla="*/ 138 w 180"/>
              <a:gd name="T33" fmla="*/ 112 h 348"/>
              <a:gd name="T34" fmla="*/ 132 w 180"/>
              <a:gd name="T35" fmla="*/ 118 h 348"/>
              <a:gd name="T36" fmla="*/ 138 w 180"/>
              <a:gd name="T37" fmla="*/ 125 h 348"/>
              <a:gd name="T38" fmla="*/ 136 w 180"/>
              <a:gd name="T39" fmla="*/ 137 h 348"/>
              <a:gd name="T40" fmla="*/ 123 w 180"/>
              <a:gd name="T41" fmla="*/ 148 h 348"/>
              <a:gd name="T42" fmla="*/ 117 w 180"/>
              <a:gd name="T43" fmla="*/ 150 h 348"/>
              <a:gd name="T44" fmla="*/ 112 w 180"/>
              <a:gd name="T45" fmla="*/ 156 h 348"/>
              <a:gd name="T46" fmla="*/ 104 w 180"/>
              <a:gd name="T47" fmla="*/ 157 h 348"/>
              <a:gd name="T48" fmla="*/ 93 w 180"/>
              <a:gd name="T49" fmla="*/ 173 h 348"/>
              <a:gd name="T50" fmla="*/ 89 w 180"/>
              <a:gd name="T51" fmla="*/ 174 h 348"/>
              <a:gd name="T52" fmla="*/ 89 w 180"/>
              <a:gd name="T53" fmla="*/ 178 h 348"/>
              <a:gd name="T54" fmla="*/ 85 w 180"/>
              <a:gd name="T55" fmla="*/ 184 h 348"/>
              <a:gd name="T56" fmla="*/ 83 w 180"/>
              <a:gd name="T57" fmla="*/ 191 h 348"/>
              <a:gd name="T58" fmla="*/ 83 w 180"/>
              <a:gd name="T59" fmla="*/ 208 h 348"/>
              <a:gd name="T60" fmla="*/ 85 w 180"/>
              <a:gd name="T61" fmla="*/ 226 h 348"/>
              <a:gd name="T62" fmla="*/ 89 w 180"/>
              <a:gd name="T63" fmla="*/ 227 h 348"/>
              <a:gd name="T64" fmla="*/ 100 w 180"/>
              <a:gd name="T65" fmla="*/ 231 h 348"/>
              <a:gd name="T66" fmla="*/ 100 w 180"/>
              <a:gd name="T67" fmla="*/ 239 h 348"/>
              <a:gd name="T68" fmla="*/ 104 w 180"/>
              <a:gd name="T69" fmla="*/ 244 h 348"/>
              <a:gd name="T70" fmla="*/ 104 w 180"/>
              <a:gd name="T71" fmla="*/ 252 h 348"/>
              <a:gd name="T72" fmla="*/ 100 w 180"/>
              <a:gd name="T73" fmla="*/ 254 h 348"/>
              <a:gd name="T74" fmla="*/ 96 w 180"/>
              <a:gd name="T75" fmla="*/ 263 h 348"/>
              <a:gd name="T76" fmla="*/ 77 w 180"/>
              <a:gd name="T77" fmla="*/ 271 h 348"/>
              <a:gd name="T78" fmla="*/ 76 w 180"/>
              <a:gd name="T79" fmla="*/ 273 h 348"/>
              <a:gd name="T80" fmla="*/ 76 w 180"/>
              <a:gd name="T81" fmla="*/ 288 h 348"/>
              <a:gd name="T82" fmla="*/ 74 w 180"/>
              <a:gd name="T83" fmla="*/ 294 h 348"/>
              <a:gd name="T84" fmla="*/ 74 w 180"/>
              <a:gd name="T85" fmla="*/ 313 h 348"/>
              <a:gd name="T86" fmla="*/ 70 w 180"/>
              <a:gd name="T87" fmla="*/ 322 h 348"/>
              <a:gd name="T88" fmla="*/ 70 w 180"/>
              <a:gd name="T89" fmla="*/ 333 h 348"/>
              <a:gd name="T90" fmla="*/ 60 w 180"/>
              <a:gd name="T91" fmla="*/ 330 h 348"/>
              <a:gd name="T92" fmla="*/ 51 w 180"/>
              <a:gd name="T93" fmla="*/ 331 h 348"/>
              <a:gd name="T94" fmla="*/ 45 w 180"/>
              <a:gd name="T95" fmla="*/ 333 h 348"/>
              <a:gd name="T96" fmla="*/ 42 w 180"/>
              <a:gd name="T97" fmla="*/ 343 h 348"/>
              <a:gd name="T98" fmla="*/ 36 w 180"/>
              <a:gd name="T99" fmla="*/ 348 h 348"/>
              <a:gd name="T100" fmla="*/ 26 w 180"/>
              <a:gd name="T101" fmla="*/ 343 h 348"/>
              <a:gd name="T102" fmla="*/ 26 w 180"/>
              <a:gd name="T103" fmla="*/ 330 h 348"/>
              <a:gd name="T104" fmla="*/ 26 w 180"/>
              <a:gd name="T105" fmla="*/ 322 h 348"/>
              <a:gd name="T106" fmla="*/ 21 w 180"/>
              <a:gd name="T107" fmla="*/ 314 h 348"/>
              <a:gd name="T108" fmla="*/ 19 w 180"/>
              <a:gd name="T109" fmla="*/ 309 h 348"/>
              <a:gd name="T110" fmla="*/ 9 w 180"/>
              <a:gd name="T111" fmla="*/ 292 h 348"/>
              <a:gd name="T112" fmla="*/ 0 w 180"/>
              <a:gd name="T113" fmla="*/ 267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0" h="348">
                <a:moveTo>
                  <a:pt x="0" y="267"/>
                </a:moveTo>
                <a:lnTo>
                  <a:pt x="7" y="267"/>
                </a:lnTo>
                <a:lnTo>
                  <a:pt x="7" y="244"/>
                </a:lnTo>
                <a:lnTo>
                  <a:pt x="19" y="239"/>
                </a:lnTo>
                <a:lnTo>
                  <a:pt x="19" y="224"/>
                </a:lnTo>
                <a:lnTo>
                  <a:pt x="15" y="220"/>
                </a:lnTo>
                <a:lnTo>
                  <a:pt x="15" y="214"/>
                </a:lnTo>
                <a:lnTo>
                  <a:pt x="25" y="212"/>
                </a:lnTo>
                <a:lnTo>
                  <a:pt x="25" y="205"/>
                </a:lnTo>
                <a:lnTo>
                  <a:pt x="15" y="197"/>
                </a:lnTo>
                <a:lnTo>
                  <a:pt x="15" y="197"/>
                </a:lnTo>
                <a:lnTo>
                  <a:pt x="15" y="182"/>
                </a:lnTo>
                <a:lnTo>
                  <a:pt x="15" y="182"/>
                </a:lnTo>
                <a:lnTo>
                  <a:pt x="15" y="173"/>
                </a:lnTo>
                <a:lnTo>
                  <a:pt x="15" y="173"/>
                </a:lnTo>
                <a:lnTo>
                  <a:pt x="15" y="163"/>
                </a:lnTo>
                <a:lnTo>
                  <a:pt x="11" y="156"/>
                </a:lnTo>
                <a:lnTo>
                  <a:pt x="26" y="139"/>
                </a:lnTo>
                <a:lnTo>
                  <a:pt x="42" y="139"/>
                </a:lnTo>
                <a:lnTo>
                  <a:pt x="34" y="123"/>
                </a:lnTo>
                <a:lnTo>
                  <a:pt x="47" y="108"/>
                </a:lnTo>
                <a:lnTo>
                  <a:pt x="49" y="80"/>
                </a:lnTo>
                <a:lnTo>
                  <a:pt x="57" y="80"/>
                </a:lnTo>
                <a:lnTo>
                  <a:pt x="59" y="70"/>
                </a:lnTo>
                <a:lnTo>
                  <a:pt x="72" y="57"/>
                </a:lnTo>
                <a:lnTo>
                  <a:pt x="70" y="46"/>
                </a:lnTo>
                <a:lnTo>
                  <a:pt x="83" y="29"/>
                </a:lnTo>
                <a:lnTo>
                  <a:pt x="94" y="31"/>
                </a:lnTo>
                <a:lnTo>
                  <a:pt x="98" y="27"/>
                </a:lnTo>
                <a:lnTo>
                  <a:pt x="94" y="14"/>
                </a:lnTo>
                <a:lnTo>
                  <a:pt x="121" y="21"/>
                </a:lnTo>
                <a:lnTo>
                  <a:pt x="127" y="16"/>
                </a:lnTo>
                <a:lnTo>
                  <a:pt x="127" y="0"/>
                </a:lnTo>
                <a:lnTo>
                  <a:pt x="134" y="2"/>
                </a:lnTo>
                <a:lnTo>
                  <a:pt x="149" y="21"/>
                </a:lnTo>
                <a:lnTo>
                  <a:pt x="161" y="19"/>
                </a:lnTo>
                <a:lnTo>
                  <a:pt x="172" y="29"/>
                </a:lnTo>
                <a:lnTo>
                  <a:pt x="172" y="29"/>
                </a:lnTo>
                <a:lnTo>
                  <a:pt x="170" y="48"/>
                </a:lnTo>
                <a:lnTo>
                  <a:pt x="172" y="57"/>
                </a:lnTo>
                <a:lnTo>
                  <a:pt x="176" y="67"/>
                </a:lnTo>
                <a:lnTo>
                  <a:pt x="170" y="74"/>
                </a:lnTo>
                <a:lnTo>
                  <a:pt x="180" y="87"/>
                </a:lnTo>
                <a:lnTo>
                  <a:pt x="180" y="93"/>
                </a:lnTo>
                <a:lnTo>
                  <a:pt x="172" y="93"/>
                </a:lnTo>
                <a:lnTo>
                  <a:pt x="164" y="93"/>
                </a:lnTo>
                <a:lnTo>
                  <a:pt x="164" y="93"/>
                </a:lnTo>
                <a:lnTo>
                  <a:pt x="159" y="93"/>
                </a:lnTo>
                <a:lnTo>
                  <a:pt x="159" y="93"/>
                </a:lnTo>
                <a:lnTo>
                  <a:pt x="153" y="93"/>
                </a:lnTo>
                <a:lnTo>
                  <a:pt x="153" y="93"/>
                </a:lnTo>
                <a:lnTo>
                  <a:pt x="155" y="95"/>
                </a:lnTo>
                <a:lnTo>
                  <a:pt x="153" y="97"/>
                </a:lnTo>
                <a:lnTo>
                  <a:pt x="153" y="97"/>
                </a:lnTo>
                <a:lnTo>
                  <a:pt x="153" y="97"/>
                </a:lnTo>
                <a:lnTo>
                  <a:pt x="147" y="97"/>
                </a:lnTo>
                <a:lnTo>
                  <a:pt x="146" y="97"/>
                </a:lnTo>
                <a:lnTo>
                  <a:pt x="146" y="99"/>
                </a:lnTo>
                <a:lnTo>
                  <a:pt x="146" y="99"/>
                </a:lnTo>
                <a:lnTo>
                  <a:pt x="146" y="101"/>
                </a:lnTo>
                <a:lnTo>
                  <a:pt x="144" y="103"/>
                </a:lnTo>
                <a:lnTo>
                  <a:pt x="142" y="104"/>
                </a:lnTo>
                <a:lnTo>
                  <a:pt x="142" y="104"/>
                </a:lnTo>
                <a:lnTo>
                  <a:pt x="142" y="104"/>
                </a:lnTo>
                <a:lnTo>
                  <a:pt x="142" y="108"/>
                </a:lnTo>
                <a:lnTo>
                  <a:pt x="140" y="108"/>
                </a:lnTo>
                <a:lnTo>
                  <a:pt x="138" y="110"/>
                </a:lnTo>
                <a:lnTo>
                  <a:pt x="138" y="112"/>
                </a:lnTo>
                <a:lnTo>
                  <a:pt x="138" y="112"/>
                </a:lnTo>
                <a:lnTo>
                  <a:pt x="138" y="114"/>
                </a:lnTo>
                <a:lnTo>
                  <a:pt x="134" y="116"/>
                </a:lnTo>
                <a:lnTo>
                  <a:pt x="132" y="118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8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9"/>
                </a:lnTo>
                <a:lnTo>
                  <a:pt x="136" y="137"/>
                </a:lnTo>
                <a:lnTo>
                  <a:pt x="127" y="142"/>
                </a:lnTo>
                <a:lnTo>
                  <a:pt x="127" y="142"/>
                </a:lnTo>
                <a:lnTo>
                  <a:pt x="127" y="146"/>
                </a:lnTo>
                <a:lnTo>
                  <a:pt x="123" y="148"/>
                </a:lnTo>
                <a:lnTo>
                  <a:pt x="123" y="148"/>
                </a:lnTo>
                <a:lnTo>
                  <a:pt x="123" y="148"/>
                </a:lnTo>
                <a:lnTo>
                  <a:pt x="119" y="150"/>
                </a:lnTo>
                <a:lnTo>
                  <a:pt x="117" y="150"/>
                </a:lnTo>
                <a:lnTo>
                  <a:pt x="115" y="154"/>
                </a:lnTo>
                <a:lnTo>
                  <a:pt x="115" y="154"/>
                </a:lnTo>
                <a:lnTo>
                  <a:pt x="113" y="154"/>
                </a:lnTo>
                <a:lnTo>
                  <a:pt x="112" y="156"/>
                </a:lnTo>
                <a:lnTo>
                  <a:pt x="110" y="156"/>
                </a:lnTo>
                <a:lnTo>
                  <a:pt x="110" y="156"/>
                </a:lnTo>
                <a:lnTo>
                  <a:pt x="106" y="156"/>
                </a:lnTo>
                <a:lnTo>
                  <a:pt x="104" y="157"/>
                </a:lnTo>
                <a:lnTo>
                  <a:pt x="100" y="159"/>
                </a:lnTo>
                <a:lnTo>
                  <a:pt x="96" y="167"/>
                </a:lnTo>
                <a:lnTo>
                  <a:pt x="93" y="173"/>
                </a:lnTo>
                <a:lnTo>
                  <a:pt x="93" y="173"/>
                </a:lnTo>
                <a:lnTo>
                  <a:pt x="93" y="174"/>
                </a:lnTo>
                <a:lnTo>
                  <a:pt x="91" y="174"/>
                </a:lnTo>
                <a:lnTo>
                  <a:pt x="89" y="174"/>
                </a:lnTo>
                <a:lnTo>
                  <a:pt x="89" y="174"/>
                </a:lnTo>
                <a:lnTo>
                  <a:pt x="89" y="174"/>
                </a:lnTo>
                <a:lnTo>
                  <a:pt x="89" y="176"/>
                </a:lnTo>
                <a:lnTo>
                  <a:pt x="89" y="178"/>
                </a:lnTo>
                <a:lnTo>
                  <a:pt x="89" y="178"/>
                </a:lnTo>
                <a:lnTo>
                  <a:pt x="87" y="178"/>
                </a:lnTo>
                <a:lnTo>
                  <a:pt x="87" y="180"/>
                </a:lnTo>
                <a:lnTo>
                  <a:pt x="87" y="182"/>
                </a:lnTo>
                <a:lnTo>
                  <a:pt x="85" y="184"/>
                </a:lnTo>
                <a:lnTo>
                  <a:pt x="85" y="184"/>
                </a:lnTo>
                <a:lnTo>
                  <a:pt x="85" y="186"/>
                </a:lnTo>
                <a:lnTo>
                  <a:pt x="85" y="190"/>
                </a:lnTo>
                <a:lnTo>
                  <a:pt x="83" y="191"/>
                </a:lnTo>
                <a:lnTo>
                  <a:pt x="83" y="191"/>
                </a:lnTo>
                <a:lnTo>
                  <a:pt x="83" y="197"/>
                </a:lnTo>
                <a:lnTo>
                  <a:pt x="83" y="197"/>
                </a:lnTo>
                <a:lnTo>
                  <a:pt x="83" y="208"/>
                </a:lnTo>
                <a:lnTo>
                  <a:pt x="83" y="216"/>
                </a:lnTo>
                <a:lnTo>
                  <a:pt x="83" y="222"/>
                </a:lnTo>
                <a:lnTo>
                  <a:pt x="83" y="222"/>
                </a:lnTo>
                <a:lnTo>
                  <a:pt x="85" y="226"/>
                </a:lnTo>
                <a:lnTo>
                  <a:pt x="85" y="226"/>
                </a:lnTo>
                <a:lnTo>
                  <a:pt x="87" y="227"/>
                </a:lnTo>
                <a:lnTo>
                  <a:pt x="89" y="227"/>
                </a:lnTo>
                <a:lnTo>
                  <a:pt x="89" y="227"/>
                </a:lnTo>
                <a:lnTo>
                  <a:pt x="94" y="227"/>
                </a:lnTo>
                <a:lnTo>
                  <a:pt x="98" y="229"/>
                </a:lnTo>
                <a:lnTo>
                  <a:pt x="100" y="231"/>
                </a:lnTo>
                <a:lnTo>
                  <a:pt x="100" y="231"/>
                </a:lnTo>
                <a:lnTo>
                  <a:pt x="100" y="231"/>
                </a:lnTo>
                <a:lnTo>
                  <a:pt x="100" y="233"/>
                </a:lnTo>
                <a:lnTo>
                  <a:pt x="100" y="235"/>
                </a:lnTo>
                <a:lnTo>
                  <a:pt x="100" y="239"/>
                </a:lnTo>
                <a:lnTo>
                  <a:pt x="100" y="239"/>
                </a:lnTo>
                <a:lnTo>
                  <a:pt x="104" y="243"/>
                </a:lnTo>
                <a:lnTo>
                  <a:pt x="104" y="243"/>
                </a:lnTo>
                <a:lnTo>
                  <a:pt x="104" y="244"/>
                </a:lnTo>
                <a:lnTo>
                  <a:pt x="104" y="244"/>
                </a:lnTo>
                <a:lnTo>
                  <a:pt x="104" y="248"/>
                </a:lnTo>
                <a:lnTo>
                  <a:pt x="104" y="250"/>
                </a:lnTo>
                <a:lnTo>
                  <a:pt x="104" y="252"/>
                </a:lnTo>
                <a:lnTo>
                  <a:pt x="104" y="252"/>
                </a:lnTo>
                <a:lnTo>
                  <a:pt x="102" y="254"/>
                </a:lnTo>
                <a:lnTo>
                  <a:pt x="100" y="254"/>
                </a:lnTo>
                <a:lnTo>
                  <a:pt x="100" y="254"/>
                </a:lnTo>
                <a:lnTo>
                  <a:pt x="100" y="258"/>
                </a:lnTo>
                <a:lnTo>
                  <a:pt x="100" y="258"/>
                </a:lnTo>
                <a:lnTo>
                  <a:pt x="98" y="261"/>
                </a:lnTo>
                <a:lnTo>
                  <a:pt x="96" y="263"/>
                </a:lnTo>
                <a:lnTo>
                  <a:pt x="94" y="263"/>
                </a:lnTo>
                <a:lnTo>
                  <a:pt x="89" y="263"/>
                </a:lnTo>
                <a:lnTo>
                  <a:pt x="85" y="269"/>
                </a:lnTo>
                <a:lnTo>
                  <a:pt x="77" y="271"/>
                </a:lnTo>
                <a:lnTo>
                  <a:pt x="77" y="271"/>
                </a:lnTo>
                <a:lnTo>
                  <a:pt x="76" y="271"/>
                </a:lnTo>
                <a:lnTo>
                  <a:pt x="74" y="271"/>
                </a:lnTo>
                <a:lnTo>
                  <a:pt x="76" y="273"/>
                </a:lnTo>
                <a:lnTo>
                  <a:pt x="76" y="273"/>
                </a:lnTo>
                <a:lnTo>
                  <a:pt x="77" y="278"/>
                </a:lnTo>
                <a:lnTo>
                  <a:pt x="77" y="284"/>
                </a:lnTo>
                <a:lnTo>
                  <a:pt x="76" y="288"/>
                </a:lnTo>
                <a:lnTo>
                  <a:pt x="74" y="288"/>
                </a:lnTo>
                <a:lnTo>
                  <a:pt x="74" y="288"/>
                </a:lnTo>
                <a:lnTo>
                  <a:pt x="74" y="290"/>
                </a:lnTo>
                <a:lnTo>
                  <a:pt x="74" y="294"/>
                </a:lnTo>
                <a:lnTo>
                  <a:pt x="74" y="299"/>
                </a:lnTo>
                <a:lnTo>
                  <a:pt x="74" y="299"/>
                </a:lnTo>
                <a:lnTo>
                  <a:pt x="74" y="309"/>
                </a:lnTo>
                <a:lnTo>
                  <a:pt x="74" y="313"/>
                </a:lnTo>
                <a:lnTo>
                  <a:pt x="72" y="314"/>
                </a:lnTo>
                <a:lnTo>
                  <a:pt x="74" y="318"/>
                </a:lnTo>
                <a:lnTo>
                  <a:pt x="70" y="322"/>
                </a:lnTo>
                <a:lnTo>
                  <a:pt x="70" y="322"/>
                </a:lnTo>
                <a:lnTo>
                  <a:pt x="70" y="330"/>
                </a:lnTo>
                <a:lnTo>
                  <a:pt x="70" y="331"/>
                </a:lnTo>
                <a:lnTo>
                  <a:pt x="70" y="333"/>
                </a:lnTo>
                <a:lnTo>
                  <a:pt x="70" y="333"/>
                </a:lnTo>
                <a:lnTo>
                  <a:pt x="70" y="333"/>
                </a:lnTo>
                <a:lnTo>
                  <a:pt x="66" y="328"/>
                </a:lnTo>
                <a:lnTo>
                  <a:pt x="60" y="330"/>
                </a:lnTo>
                <a:lnTo>
                  <a:pt x="60" y="330"/>
                </a:lnTo>
                <a:lnTo>
                  <a:pt x="53" y="330"/>
                </a:lnTo>
                <a:lnTo>
                  <a:pt x="53" y="330"/>
                </a:lnTo>
                <a:lnTo>
                  <a:pt x="51" y="330"/>
                </a:lnTo>
                <a:lnTo>
                  <a:pt x="51" y="331"/>
                </a:lnTo>
                <a:lnTo>
                  <a:pt x="49" y="331"/>
                </a:lnTo>
                <a:lnTo>
                  <a:pt x="49" y="333"/>
                </a:lnTo>
                <a:lnTo>
                  <a:pt x="49" y="333"/>
                </a:lnTo>
                <a:lnTo>
                  <a:pt x="45" y="333"/>
                </a:lnTo>
                <a:lnTo>
                  <a:pt x="43" y="335"/>
                </a:lnTo>
                <a:lnTo>
                  <a:pt x="42" y="339"/>
                </a:lnTo>
                <a:lnTo>
                  <a:pt x="42" y="339"/>
                </a:lnTo>
                <a:lnTo>
                  <a:pt x="42" y="343"/>
                </a:lnTo>
                <a:lnTo>
                  <a:pt x="42" y="343"/>
                </a:lnTo>
                <a:lnTo>
                  <a:pt x="40" y="347"/>
                </a:lnTo>
                <a:lnTo>
                  <a:pt x="38" y="347"/>
                </a:lnTo>
                <a:lnTo>
                  <a:pt x="36" y="348"/>
                </a:lnTo>
                <a:lnTo>
                  <a:pt x="34" y="348"/>
                </a:lnTo>
                <a:lnTo>
                  <a:pt x="34" y="348"/>
                </a:lnTo>
                <a:lnTo>
                  <a:pt x="26" y="348"/>
                </a:lnTo>
                <a:lnTo>
                  <a:pt x="26" y="343"/>
                </a:lnTo>
                <a:lnTo>
                  <a:pt x="26" y="335"/>
                </a:lnTo>
                <a:lnTo>
                  <a:pt x="26" y="330"/>
                </a:lnTo>
                <a:lnTo>
                  <a:pt x="26" y="330"/>
                </a:lnTo>
                <a:lnTo>
                  <a:pt x="26" y="330"/>
                </a:lnTo>
                <a:lnTo>
                  <a:pt x="26" y="330"/>
                </a:lnTo>
                <a:lnTo>
                  <a:pt x="26" y="326"/>
                </a:lnTo>
                <a:lnTo>
                  <a:pt x="26" y="322"/>
                </a:lnTo>
                <a:lnTo>
                  <a:pt x="26" y="322"/>
                </a:lnTo>
                <a:lnTo>
                  <a:pt x="23" y="320"/>
                </a:lnTo>
                <a:lnTo>
                  <a:pt x="23" y="318"/>
                </a:lnTo>
                <a:lnTo>
                  <a:pt x="23" y="314"/>
                </a:lnTo>
                <a:lnTo>
                  <a:pt x="21" y="314"/>
                </a:lnTo>
                <a:lnTo>
                  <a:pt x="21" y="314"/>
                </a:lnTo>
                <a:lnTo>
                  <a:pt x="19" y="313"/>
                </a:lnTo>
                <a:lnTo>
                  <a:pt x="19" y="313"/>
                </a:lnTo>
                <a:lnTo>
                  <a:pt x="19" y="309"/>
                </a:lnTo>
                <a:lnTo>
                  <a:pt x="17" y="309"/>
                </a:lnTo>
                <a:lnTo>
                  <a:pt x="17" y="309"/>
                </a:lnTo>
                <a:lnTo>
                  <a:pt x="11" y="303"/>
                </a:lnTo>
                <a:lnTo>
                  <a:pt x="9" y="292"/>
                </a:lnTo>
                <a:lnTo>
                  <a:pt x="4" y="282"/>
                </a:lnTo>
                <a:lnTo>
                  <a:pt x="0" y="277"/>
                </a:lnTo>
                <a:lnTo>
                  <a:pt x="0" y="267"/>
                </a:lnTo>
                <a:lnTo>
                  <a:pt x="0" y="267"/>
                </a:lnTo>
                <a:lnTo>
                  <a:pt x="0" y="26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86" name="Freeform 285">
            <a:extLst>
              <a:ext uri="{FF2B5EF4-FFF2-40B4-BE49-F238E27FC236}">
                <a16:creationId xmlns:a16="http://schemas.microsoft.com/office/drawing/2014/main" id="{677D8F99-64FD-5B46-B5AA-54E39BAAB8F8}"/>
              </a:ext>
            </a:extLst>
          </p:cNvPr>
          <p:cNvSpPr>
            <a:spLocks/>
          </p:cNvSpPr>
          <p:nvPr userDrawn="1"/>
        </p:nvSpPr>
        <p:spPr bwMode="auto">
          <a:xfrm>
            <a:off x="1970025" y="1989782"/>
            <a:ext cx="335827" cy="552516"/>
          </a:xfrm>
          <a:custGeom>
            <a:avLst/>
            <a:gdLst>
              <a:gd name="T0" fmla="*/ 19 w 180"/>
              <a:gd name="T1" fmla="*/ 239 h 348"/>
              <a:gd name="T2" fmla="*/ 25 w 180"/>
              <a:gd name="T3" fmla="*/ 212 h 348"/>
              <a:gd name="T4" fmla="*/ 15 w 180"/>
              <a:gd name="T5" fmla="*/ 182 h 348"/>
              <a:gd name="T6" fmla="*/ 15 w 180"/>
              <a:gd name="T7" fmla="*/ 163 h 348"/>
              <a:gd name="T8" fmla="*/ 34 w 180"/>
              <a:gd name="T9" fmla="*/ 123 h 348"/>
              <a:gd name="T10" fmla="*/ 59 w 180"/>
              <a:gd name="T11" fmla="*/ 70 h 348"/>
              <a:gd name="T12" fmla="*/ 94 w 180"/>
              <a:gd name="T13" fmla="*/ 31 h 348"/>
              <a:gd name="T14" fmla="*/ 127 w 180"/>
              <a:gd name="T15" fmla="*/ 16 h 348"/>
              <a:gd name="T16" fmla="*/ 161 w 180"/>
              <a:gd name="T17" fmla="*/ 19 h 348"/>
              <a:gd name="T18" fmla="*/ 172 w 180"/>
              <a:gd name="T19" fmla="*/ 57 h 348"/>
              <a:gd name="T20" fmla="*/ 180 w 180"/>
              <a:gd name="T21" fmla="*/ 93 h 348"/>
              <a:gd name="T22" fmla="*/ 159 w 180"/>
              <a:gd name="T23" fmla="*/ 93 h 348"/>
              <a:gd name="T24" fmla="*/ 155 w 180"/>
              <a:gd name="T25" fmla="*/ 95 h 348"/>
              <a:gd name="T26" fmla="*/ 147 w 180"/>
              <a:gd name="T27" fmla="*/ 97 h 348"/>
              <a:gd name="T28" fmla="*/ 146 w 180"/>
              <a:gd name="T29" fmla="*/ 101 h 348"/>
              <a:gd name="T30" fmla="*/ 142 w 180"/>
              <a:gd name="T31" fmla="*/ 104 h 348"/>
              <a:gd name="T32" fmla="*/ 138 w 180"/>
              <a:gd name="T33" fmla="*/ 112 h 348"/>
              <a:gd name="T34" fmla="*/ 132 w 180"/>
              <a:gd name="T35" fmla="*/ 118 h 348"/>
              <a:gd name="T36" fmla="*/ 138 w 180"/>
              <a:gd name="T37" fmla="*/ 125 h 348"/>
              <a:gd name="T38" fmla="*/ 136 w 180"/>
              <a:gd name="T39" fmla="*/ 137 h 348"/>
              <a:gd name="T40" fmla="*/ 123 w 180"/>
              <a:gd name="T41" fmla="*/ 148 h 348"/>
              <a:gd name="T42" fmla="*/ 117 w 180"/>
              <a:gd name="T43" fmla="*/ 150 h 348"/>
              <a:gd name="T44" fmla="*/ 112 w 180"/>
              <a:gd name="T45" fmla="*/ 156 h 348"/>
              <a:gd name="T46" fmla="*/ 104 w 180"/>
              <a:gd name="T47" fmla="*/ 157 h 348"/>
              <a:gd name="T48" fmla="*/ 93 w 180"/>
              <a:gd name="T49" fmla="*/ 173 h 348"/>
              <a:gd name="T50" fmla="*/ 89 w 180"/>
              <a:gd name="T51" fmla="*/ 174 h 348"/>
              <a:gd name="T52" fmla="*/ 89 w 180"/>
              <a:gd name="T53" fmla="*/ 178 h 348"/>
              <a:gd name="T54" fmla="*/ 85 w 180"/>
              <a:gd name="T55" fmla="*/ 184 h 348"/>
              <a:gd name="T56" fmla="*/ 83 w 180"/>
              <a:gd name="T57" fmla="*/ 191 h 348"/>
              <a:gd name="T58" fmla="*/ 83 w 180"/>
              <a:gd name="T59" fmla="*/ 208 h 348"/>
              <a:gd name="T60" fmla="*/ 85 w 180"/>
              <a:gd name="T61" fmla="*/ 226 h 348"/>
              <a:gd name="T62" fmla="*/ 89 w 180"/>
              <a:gd name="T63" fmla="*/ 227 h 348"/>
              <a:gd name="T64" fmla="*/ 100 w 180"/>
              <a:gd name="T65" fmla="*/ 231 h 348"/>
              <a:gd name="T66" fmla="*/ 100 w 180"/>
              <a:gd name="T67" fmla="*/ 239 h 348"/>
              <a:gd name="T68" fmla="*/ 104 w 180"/>
              <a:gd name="T69" fmla="*/ 244 h 348"/>
              <a:gd name="T70" fmla="*/ 104 w 180"/>
              <a:gd name="T71" fmla="*/ 252 h 348"/>
              <a:gd name="T72" fmla="*/ 100 w 180"/>
              <a:gd name="T73" fmla="*/ 254 h 348"/>
              <a:gd name="T74" fmla="*/ 96 w 180"/>
              <a:gd name="T75" fmla="*/ 263 h 348"/>
              <a:gd name="T76" fmla="*/ 77 w 180"/>
              <a:gd name="T77" fmla="*/ 271 h 348"/>
              <a:gd name="T78" fmla="*/ 76 w 180"/>
              <a:gd name="T79" fmla="*/ 273 h 348"/>
              <a:gd name="T80" fmla="*/ 76 w 180"/>
              <a:gd name="T81" fmla="*/ 288 h 348"/>
              <a:gd name="T82" fmla="*/ 74 w 180"/>
              <a:gd name="T83" fmla="*/ 294 h 348"/>
              <a:gd name="T84" fmla="*/ 74 w 180"/>
              <a:gd name="T85" fmla="*/ 313 h 348"/>
              <a:gd name="T86" fmla="*/ 70 w 180"/>
              <a:gd name="T87" fmla="*/ 322 h 348"/>
              <a:gd name="T88" fmla="*/ 70 w 180"/>
              <a:gd name="T89" fmla="*/ 333 h 348"/>
              <a:gd name="T90" fmla="*/ 60 w 180"/>
              <a:gd name="T91" fmla="*/ 330 h 348"/>
              <a:gd name="T92" fmla="*/ 51 w 180"/>
              <a:gd name="T93" fmla="*/ 331 h 348"/>
              <a:gd name="T94" fmla="*/ 45 w 180"/>
              <a:gd name="T95" fmla="*/ 333 h 348"/>
              <a:gd name="T96" fmla="*/ 42 w 180"/>
              <a:gd name="T97" fmla="*/ 343 h 348"/>
              <a:gd name="T98" fmla="*/ 36 w 180"/>
              <a:gd name="T99" fmla="*/ 348 h 348"/>
              <a:gd name="T100" fmla="*/ 26 w 180"/>
              <a:gd name="T101" fmla="*/ 343 h 348"/>
              <a:gd name="T102" fmla="*/ 26 w 180"/>
              <a:gd name="T103" fmla="*/ 330 h 348"/>
              <a:gd name="T104" fmla="*/ 26 w 180"/>
              <a:gd name="T105" fmla="*/ 322 h 348"/>
              <a:gd name="T106" fmla="*/ 21 w 180"/>
              <a:gd name="T107" fmla="*/ 314 h 348"/>
              <a:gd name="T108" fmla="*/ 19 w 180"/>
              <a:gd name="T109" fmla="*/ 309 h 348"/>
              <a:gd name="T110" fmla="*/ 9 w 180"/>
              <a:gd name="T111" fmla="*/ 292 h 348"/>
              <a:gd name="T112" fmla="*/ 0 w 180"/>
              <a:gd name="T113" fmla="*/ 267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0" h="348">
                <a:moveTo>
                  <a:pt x="0" y="267"/>
                </a:moveTo>
                <a:lnTo>
                  <a:pt x="7" y="267"/>
                </a:lnTo>
                <a:lnTo>
                  <a:pt x="7" y="244"/>
                </a:lnTo>
                <a:lnTo>
                  <a:pt x="19" y="239"/>
                </a:lnTo>
                <a:lnTo>
                  <a:pt x="19" y="224"/>
                </a:lnTo>
                <a:lnTo>
                  <a:pt x="15" y="220"/>
                </a:lnTo>
                <a:lnTo>
                  <a:pt x="15" y="214"/>
                </a:lnTo>
                <a:lnTo>
                  <a:pt x="25" y="212"/>
                </a:lnTo>
                <a:lnTo>
                  <a:pt x="25" y="205"/>
                </a:lnTo>
                <a:lnTo>
                  <a:pt x="15" y="197"/>
                </a:lnTo>
                <a:lnTo>
                  <a:pt x="15" y="197"/>
                </a:lnTo>
                <a:lnTo>
                  <a:pt x="15" y="182"/>
                </a:lnTo>
                <a:lnTo>
                  <a:pt x="15" y="182"/>
                </a:lnTo>
                <a:lnTo>
                  <a:pt x="15" y="173"/>
                </a:lnTo>
                <a:lnTo>
                  <a:pt x="15" y="173"/>
                </a:lnTo>
                <a:lnTo>
                  <a:pt x="15" y="163"/>
                </a:lnTo>
                <a:lnTo>
                  <a:pt x="11" y="156"/>
                </a:lnTo>
                <a:lnTo>
                  <a:pt x="26" y="139"/>
                </a:lnTo>
                <a:lnTo>
                  <a:pt x="42" y="139"/>
                </a:lnTo>
                <a:lnTo>
                  <a:pt x="34" y="123"/>
                </a:lnTo>
                <a:lnTo>
                  <a:pt x="47" y="108"/>
                </a:lnTo>
                <a:lnTo>
                  <a:pt x="49" y="80"/>
                </a:lnTo>
                <a:lnTo>
                  <a:pt x="57" y="80"/>
                </a:lnTo>
                <a:lnTo>
                  <a:pt x="59" y="70"/>
                </a:lnTo>
                <a:lnTo>
                  <a:pt x="72" y="57"/>
                </a:lnTo>
                <a:lnTo>
                  <a:pt x="70" y="46"/>
                </a:lnTo>
                <a:lnTo>
                  <a:pt x="83" y="29"/>
                </a:lnTo>
                <a:lnTo>
                  <a:pt x="94" y="31"/>
                </a:lnTo>
                <a:lnTo>
                  <a:pt x="98" y="27"/>
                </a:lnTo>
                <a:lnTo>
                  <a:pt x="94" y="14"/>
                </a:lnTo>
                <a:lnTo>
                  <a:pt x="121" y="21"/>
                </a:lnTo>
                <a:lnTo>
                  <a:pt x="127" y="16"/>
                </a:lnTo>
                <a:lnTo>
                  <a:pt x="127" y="0"/>
                </a:lnTo>
                <a:lnTo>
                  <a:pt x="134" y="2"/>
                </a:lnTo>
                <a:lnTo>
                  <a:pt x="149" y="21"/>
                </a:lnTo>
                <a:lnTo>
                  <a:pt x="161" y="19"/>
                </a:lnTo>
                <a:lnTo>
                  <a:pt x="172" y="29"/>
                </a:lnTo>
                <a:lnTo>
                  <a:pt x="172" y="29"/>
                </a:lnTo>
                <a:lnTo>
                  <a:pt x="170" y="48"/>
                </a:lnTo>
                <a:lnTo>
                  <a:pt x="172" y="57"/>
                </a:lnTo>
                <a:lnTo>
                  <a:pt x="176" y="67"/>
                </a:lnTo>
                <a:lnTo>
                  <a:pt x="170" y="74"/>
                </a:lnTo>
                <a:lnTo>
                  <a:pt x="180" y="87"/>
                </a:lnTo>
                <a:lnTo>
                  <a:pt x="180" y="93"/>
                </a:lnTo>
                <a:lnTo>
                  <a:pt x="172" y="93"/>
                </a:lnTo>
                <a:lnTo>
                  <a:pt x="164" y="93"/>
                </a:lnTo>
                <a:lnTo>
                  <a:pt x="164" y="93"/>
                </a:lnTo>
                <a:lnTo>
                  <a:pt x="159" y="93"/>
                </a:lnTo>
                <a:lnTo>
                  <a:pt x="159" y="93"/>
                </a:lnTo>
                <a:lnTo>
                  <a:pt x="153" y="93"/>
                </a:lnTo>
                <a:lnTo>
                  <a:pt x="153" y="93"/>
                </a:lnTo>
                <a:lnTo>
                  <a:pt x="155" y="95"/>
                </a:lnTo>
                <a:lnTo>
                  <a:pt x="153" y="97"/>
                </a:lnTo>
                <a:lnTo>
                  <a:pt x="153" y="97"/>
                </a:lnTo>
                <a:lnTo>
                  <a:pt x="153" y="97"/>
                </a:lnTo>
                <a:lnTo>
                  <a:pt x="147" y="97"/>
                </a:lnTo>
                <a:lnTo>
                  <a:pt x="146" y="97"/>
                </a:lnTo>
                <a:lnTo>
                  <a:pt x="146" y="99"/>
                </a:lnTo>
                <a:lnTo>
                  <a:pt x="146" y="99"/>
                </a:lnTo>
                <a:lnTo>
                  <a:pt x="146" y="101"/>
                </a:lnTo>
                <a:lnTo>
                  <a:pt x="144" y="103"/>
                </a:lnTo>
                <a:lnTo>
                  <a:pt x="142" y="104"/>
                </a:lnTo>
                <a:lnTo>
                  <a:pt x="142" y="104"/>
                </a:lnTo>
                <a:lnTo>
                  <a:pt x="142" y="104"/>
                </a:lnTo>
                <a:lnTo>
                  <a:pt x="142" y="108"/>
                </a:lnTo>
                <a:lnTo>
                  <a:pt x="140" y="108"/>
                </a:lnTo>
                <a:lnTo>
                  <a:pt x="138" y="110"/>
                </a:lnTo>
                <a:lnTo>
                  <a:pt x="138" y="112"/>
                </a:lnTo>
                <a:lnTo>
                  <a:pt x="138" y="112"/>
                </a:lnTo>
                <a:lnTo>
                  <a:pt x="138" y="114"/>
                </a:lnTo>
                <a:lnTo>
                  <a:pt x="134" y="116"/>
                </a:lnTo>
                <a:lnTo>
                  <a:pt x="132" y="118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8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9"/>
                </a:lnTo>
                <a:lnTo>
                  <a:pt x="136" y="137"/>
                </a:lnTo>
                <a:lnTo>
                  <a:pt x="127" y="142"/>
                </a:lnTo>
                <a:lnTo>
                  <a:pt x="127" y="142"/>
                </a:lnTo>
                <a:lnTo>
                  <a:pt x="127" y="146"/>
                </a:lnTo>
                <a:lnTo>
                  <a:pt x="123" y="148"/>
                </a:lnTo>
                <a:lnTo>
                  <a:pt x="123" y="148"/>
                </a:lnTo>
                <a:lnTo>
                  <a:pt x="123" y="148"/>
                </a:lnTo>
                <a:lnTo>
                  <a:pt x="119" y="150"/>
                </a:lnTo>
                <a:lnTo>
                  <a:pt x="117" y="150"/>
                </a:lnTo>
                <a:lnTo>
                  <a:pt x="115" y="154"/>
                </a:lnTo>
                <a:lnTo>
                  <a:pt x="115" y="154"/>
                </a:lnTo>
                <a:lnTo>
                  <a:pt x="113" y="154"/>
                </a:lnTo>
                <a:lnTo>
                  <a:pt x="112" y="156"/>
                </a:lnTo>
                <a:lnTo>
                  <a:pt x="110" y="156"/>
                </a:lnTo>
                <a:lnTo>
                  <a:pt x="110" y="156"/>
                </a:lnTo>
                <a:lnTo>
                  <a:pt x="106" y="156"/>
                </a:lnTo>
                <a:lnTo>
                  <a:pt x="104" y="157"/>
                </a:lnTo>
                <a:lnTo>
                  <a:pt x="100" y="159"/>
                </a:lnTo>
                <a:lnTo>
                  <a:pt x="96" y="167"/>
                </a:lnTo>
                <a:lnTo>
                  <a:pt x="93" y="173"/>
                </a:lnTo>
                <a:lnTo>
                  <a:pt x="93" y="173"/>
                </a:lnTo>
                <a:lnTo>
                  <a:pt x="93" y="174"/>
                </a:lnTo>
                <a:lnTo>
                  <a:pt x="91" y="174"/>
                </a:lnTo>
                <a:lnTo>
                  <a:pt x="89" y="174"/>
                </a:lnTo>
                <a:lnTo>
                  <a:pt x="89" y="174"/>
                </a:lnTo>
                <a:lnTo>
                  <a:pt x="89" y="174"/>
                </a:lnTo>
                <a:lnTo>
                  <a:pt x="89" y="176"/>
                </a:lnTo>
                <a:lnTo>
                  <a:pt x="89" y="178"/>
                </a:lnTo>
                <a:lnTo>
                  <a:pt x="89" y="178"/>
                </a:lnTo>
                <a:lnTo>
                  <a:pt x="87" y="178"/>
                </a:lnTo>
                <a:lnTo>
                  <a:pt x="87" y="180"/>
                </a:lnTo>
                <a:lnTo>
                  <a:pt x="87" y="182"/>
                </a:lnTo>
                <a:lnTo>
                  <a:pt x="85" y="184"/>
                </a:lnTo>
                <a:lnTo>
                  <a:pt x="85" y="184"/>
                </a:lnTo>
                <a:lnTo>
                  <a:pt x="85" y="186"/>
                </a:lnTo>
                <a:lnTo>
                  <a:pt x="85" y="190"/>
                </a:lnTo>
                <a:lnTo>
                  <a:pt x="83" y="191"/>
                </a:lnTo>
                <a:lnTo>
                  <a:pt x="83" y="191"/>
                </a:lnTo>
                <a:lnTo>
                  <a:pt x="83" y="197"/>
                </a:lnTo>
                <a:lnTo>
                  <a:pt x="83" y="197"/>
                </a:lnTo>
                <a:lnTo>
                  <a:pt x="83" y="208"/>
                </a:lnTo>
                <a:lnTo>
                  <a:pt x="83" y="216"/>
                </a:lnTo>
                <a:lnTo>
                  <a:pt x="83" y="222"/>
                </a:lnTo>
                <a:lnTo>
                  <a:pt x="83" y="222"/>
                </a:lnTo>
                <a:lnTo>
                  <a:pt x="85" y="226"/>
                </a:lnTo>
                <a:lnTo>
                  <a:pt x="85" y="226"/>
                </a:lnTo>
                <a:lnTo>
                  <a:pt x="87" y="227"/>
                </a:lnTo>
                <a:lnTo>
                  <a:pt x="89" y="227"/>
                </a:lnTo>
                <a:lnTo>
                  <a:pt x="89" y="227"/>
                </a:lnTo>
                <a:lnTo>
                  <a:pt x="94" y="227"/>
                </a:lnTo>
                <a:lnTo>
                  <a:pt x="98" y="229"/>
                </a:lnTo>
                <a:lnTo>
                  <a:pt x="100" y="231"/>
                </a:lnTo>
                <a:lnTo>
                  <a:pt x="100" y="231"/>
                </a:lnTo>
                <a:lnTo>
                  <a:pt x="100" y="231"/>
                </a:lnTo>
                <a:lnTo>
                  <a:pt x="100" y="233"/>
                </a:lnTo>
                <a:lnTo>
                  <a:pt x="100" y="235"/>
                </a:lnTo>
                <a:lnTo>
                  <a:pt x="100" y="239"/>
                </a:lnTo>
                <a:lnTo>
                  <a:pt x="100" y="239"/>
                </a:lnTo>
                <a:lnTo>
                  <a:pt x="104" y="243"/>
                </a:lnTo>
                <a:lnTo>
                  <a:pt x="104" y="243"/>
                </a:lnTo>
                <a:lnTo>
                  <a:pt x="104" y="244"/>
                </a:lnTo>
                <a:lnTo>
                  <a:pt x="104" y="244"/>
                </a:lnTo>
                <a:lnTo>
                  <a:pt x="104" y="248"/>
                </a:lnTo>
                <a:lnTo>
                  <a:pt x="104" y="250"/>
                </a:lnTo>
                <a:lnTo>
                  <a:pt x="104" y="252"/>
                </a:lnTo>
                <a:lnTo>
                  <a:pt x="104" y="252"/>
                </a:lnTo>
                <a:lnTo>
                  <a:pt x="102" y="254"/>
                </a:lnTo>
                <a:lnTo>
                  <a:pt x="100" y="254"/>
                </a:lnTo>
                <a:lnTo>
                  <a:pt x="100" y="254"/>
                </a:lnTo>
                <a:lnTo>
                  <a:pt x="100" y="258"/>
                </a:lnTo>
                <a:lnTo>
                  <a:pt x="100" y="258"/>
                </a:lnTo>
                <a:lnTo>
                  <a:pt x="98" y="261"/>
                </a:lnTo>
                <a:lnTo>
                  <a:pt x="96" y="263"/>
                </a:lnTo>
                <a:lnTo>
                  <a:pt x="94" y="263"/>
                </a:lnTo>
                <a:lnTo>
                  <a:pt x="89" y="263"/>
                </a:lnTo>
                <a:lnTo>
                  <a:pt x="85" y="269"/>
                </a:lnTo>
                <a:lnTo>
                  <a:pt x="77" y="271"/>
                </a:lnTo>
                <a:lnTo>
                  <a:pt x="77" y="271"/>
                </a:lnTo>
                <a:lnTo>
                  <a:pt x="76" y="271"/>
                </a:lnTo>
                <a:lnTo>
                  <a:pt x="74" y="271"/>
                </a:lnTo>
                <a:lnTo>
                  <a:pt x="76" y="273"/>
                </a:lnTo>
                <a:lnTo>
                  <a:pt x="76" y="273"/>
                </a:lnTo>
                <a:lnTo>
                  <a:pt x="77" y="278"/>
                </a:lnTo>
                <a:lnTo>
                  <a:pt x="77" y="284"/>
                </a:lnTo>
                <a:lnTo>
                  <a:pt x="76" y="288"/>
                </a:lnTo>
                <a:lnTo>
                  <a:pt x="74" y="288"/>
                </a:lnTo>
                <a:lnTo>
                  <a:pt x="74" y="288"/>
                </a:lnTo>
                <a:lnTo>
                  <a:pt x="74" y="290"/>
                </a:lnTo>
                <a:lnTo>
                  <a:pt x="74" y="294"/>
                </a:lnTo>
                <a:lnTo>
                  <a:pt x="74" y="299"/>
                </a:lnTo>
                <a:lnTo>
                  <a:pt x="74" y="299"/>
                </a:lnTo>
                <a:lnTo>
                  <a:pt x="74" y="309"/>
                </a:lnTo>
                <a:lnTo>
                  <a:pt x="74" y="313"/>
                </a:lnTo>
                <a:lnTo>
                  <a:pt x="72" y="314"/>
                </a:lnTo>
                <a:lnTo>
                  <a:pt x="74" y="318"/>
                </a:lnTo>
                <a:lnTo>
                  <a:pt x="70" y="322"/>
                </a:lnTo>
                <a:lnTo>
                  <a:pt x="70" y="322"/>
                </a:lnTo>
                <a:lnTo>
                  <a:pt x="70" y="330"/>
                </a:lnTo>
                <a:lnTo>
                  <a:pt x="70" y="331"/>
                </a:lnTo>
                <a:lnTo>
                  <a:pt x="70" y="333"/>
                </a:lnTo>
                <a:lnTo>
                  <a:pt x="70" y="333"/>
                </a:lnTo>
                <a:lnTo>
                  <a:pt x="70" y="333"/>
                </a:lnTo>
                <a:lnTo>
                  <a:pt x="66" y="328"/>
                </a:lnTo>
                <a:lnTo>
                  <a:pt x="60" y="330"/>
                </a:lnTo>
                <a:lnTo>
                  <a:pt x="60" y="330"/>
                </a:lnTo>
                <a:lnTo>
                  <a:pt x="53" y="330"/>
                </a:lnTo>
                <a:lnTo>
                  <a:pt x="53" y="330"/>
                </a:lnTo>
                <a:lnTo>
                  <a:pt x="51" y="330"/>
                </a:lnTo>
                <a:lnTo>
                  <a:pt x="51" y="331"/>
                </a:lnTo>
                <a:lnTo>
                  <a:pt x="49" y="331"/>
                </a:lnTo>
                <a:lnTo>
                  <a:pt x="49" y="333"/>
                </a:lnTo>
                <a:lnTo>
                  <a:pt x="49" y="333"/>
                </a:lnTo>
                <a:lnTo>
                  <a:pt x="45" y="333"/>
                </a:lnTo>
                <a:lnTo>
                  <a:pt x="43" y="335"/>
                </a:lnTo>
                <a:lnTo>
                  <a:pt x="42" y="339"/>
                </a:lnTo>
                <a:lnTo>
                  <a:pt x="42" y="339"/>
                </a:lnTo>
                <a:lnTo>
                  <a:pt x="42" y="343"/>
                </a:lnTo>
                <a:lnTo>
                  <a:pt x="42" y="343"/>
                </a:lnTo>
                <a:lnTo>
                  <a:pt x="40" y="347"/>
                </a:lnTo>
                <a:lnTo>
                  <a:pt x="38" y="347"/>
                </a:lnTo>
                <a:lnTo>
                  <a:pt x="36" y="348"/>
                </a:lnTo>
                <a:lnTo>
                  <a:pt x="34" y="348"/>
                </a:lnTo>
                <a:lnTo>
                  <a:pt x="34" y="348"/>
                </a:lnTo>
                <a:lnTo>
                  <a:pt x="26" y="348"/>
                </a:lnTo>
                <a:lnTo>
                  <a:pt x="26" y="343"/>
                </a:lnTo>
                <a:lnTo>
                  <a:pt x="26" y="335"/>
                </a:lnTo>
                <a:lnTo>
                  <a:pt x="26" y="330"/>
                </a:lnTo>
                <a:lnTo>
                  <a:pt x="26" y="330"/>
                </a:lnTo>
                <a:lnTo>
                  <a:pt x="26" y="330"/>
                </a:lnTo>
                <a:lnTo>
                  <a:pt x="26" y="330"/>
                </a:lnTo>
                <a:lnTo>
                  <a:pt x="26" y="326"/>
                </a:lnTo>
                <a:lnTo>
                  <a:pt x="26" y="322"/>
                </a:lnTo>
                <a:lnTo>
                  <a:pt x="26" y="322"/>
                </a:lnTo>
                <a:lnTo>
                  <a:pt x="23" y="320"/>
                </a:lnTo>
                <a:lnTo>
                  <a:pt x="23" y="318"/>
                </a:lnTo>
                <a:lnTo>
                  <a:pt x="23" y="314"/>
                </a:lnTo>
                <a:lnTo>
                  <a:pt x="21" y="314"/>
                </a:lnTo>
                <a:lnTo>
                  <a:pt x="21" y="314"/>
                </a:lnTo>
                <a:lnTo>
                  <a:pt x="19" y="313"/>
                </a:lnTo>
                <a:lnTo>
                  <a:pt x="19" y="313"/>
                </a:lnTo>
                <a:lnTo>
                  <a:pt x="19" y="309"/>
                </a:lnTo>
                <a:lnTo>
                  <a:pt x="17" y="309"/>
                </a:lnTo>
                <a:lnTo>
                  <a:pt x="17" y="309"/>
                </a:lnTo>
                <a:lnTo>
                  <a:pt x="11" y="303"/>
                </a:lnTo>
                <a:lnTo>
                  <a:pt x="9" y="292"/>
                </a:lnTo>
                <a:lnTo>
                  <a:pt x="4" y="282"/>
                </a:lnTo>
                <a:lnTo>
                  <a:pt x="0" y="277"/>
                </a:lnTo>
                <a:lnTo>
                  <a:pt x="0" y="267"/>
                </a:lnTo>
                <a:lnTo>
                  <a:pt x="0" y="267"/>
                </a:lnTo>
                <a:lnTo>
                  <a:pt x="0" y="26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87" name="Freeform 286">
            <a:extLst>
              <a:ext uri="{FF2B5EF4-FFF2-40B4-BE49-F238E27FC236}">
                <a16:creationId xmlns:a16="http://schemas.microsoft.com/office/drawing/2014/main" id="{6EA260E8-C005-AF4A-B430-3C0F986EC351}"/>
              </a:ext>
            </a:extLst>
          </p:cNvPr>
          <p:cNvSpPr>
            <a:spLocks/>
          </p:cNvSpPr>
          <p:nvPr userDrawn="1"/>
        </p:nvSpPr>
        <p:spPr bwMode="auto">
          <a:xfrm>
            <a:off x="2143536" y="2440686"/>
            <a:ext cx="24253" cy="42868"/>
          </a:xfrm>
          <a:custGeom>
            <a:avLst/>
            <a:gdLst>
              <a:gd name="T0" fmla="*/ 3 w 13"/>
              <a:gd name="T1" fmla="*/ 8 h 27"/>
              <a:gd name="T2" fmla="*/ 0 w 13"/>
              <a:gd name="T3" fmla="*/ 11 h 27"/>
              <a:gd name="T4" fmla="*/ 0 w 13"/>
              <a:gd name="T5" fmla="*/ 19 h 27"/>
              <a:gd name="T6" fmla="*/ 0 w 13"/>
              <a:gd name="T7" fmla="*/ 27 h 27"/>
              <a:gd name="T8" fmla="*/ 0 w 13"/>
              <a:gd name="T9" fmla="*/ 27 h 27"/>
              <a:gd name="T10" fmla="*/ 1 w 13"/>
              <a:gd name="T11" fmla="*/ 27 h 27"/>
              <a:gd name="T12" fmla="*/ 3 w 13"/>
              <a:gd name="T13" fmla="*/ 25 h 27"/>
              <a:gd name="T14" fmla="*/ 3 w 13"/>
              <a:gd name="T15" fmla="*/ 23 h 27"/>
              <a:gd name="T16" fmla="*/ 3 w 13"/>
              <a:gd name="T17" fmla="*/ 23 h 27"/>
              <a:gd name="T18" fmla="*/ 3 w 13"/>
              <a:gd name="T19" fmla="*/ 21 h 27"/>
              <a:gd name="T20" fmla="*/ 5 w 13"/>
              <a:gd name="T21" fmla="*/ 19 h 27"/>
              <a:gd name="T22" fmla="*/ 5 w 13"/>
              <a:gd name="T23" fmla="*/ 17 h 27"/>
              <a:gd name="T24" fmla="*/ 7 w 13"/>
              <a:gd name="T25" fmla="*/ 13 h 27"/>
              <a:gd name="T26" fmla="*/ 13 w 13"/>
              <a:gd name="T27" fmla="*/ 10 h 27"/>
              <a:gd name="T28" fmla="*/ 11 w 13"/>
              <a:gd name="T29" fmla="*/ 6 h 27"/>
              <a:gd name="T30" fmla="*/ 11 w 13"/>
              <a:gd name="T31" fmla="*/ 0 h 27"/>
              <a:gd name="T32" fmla="*/ 5 w 13"/>
              <a:gd name="T33" fmla="*/ 6 h 27"/>
              <a:gd name="T34" fmla="*/ 3 w 13"/>
              <a:gd name="T35" fmla="*/ 8 h 27"/>
              <a:gd name="T36" fmla="*/ 3 w 13"/>
              <a:gd name="T37" fmla="*/ 8 h 27"/>
              <a:gd name="T38" fmla="*/ 3 w 13"/>
              <a:gd name="T39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" h="27">
                <a:moveTo>
                  <a:pt x="3" y="8"/>
                </a:moveTo>
                <a:lnTo>
                  <a:pt x="0" y="11"/>
                </a:lnTo>
                <a:lnTo>
                  <a:pt x="0" y="19"/>
                </a:lnTo>
                <a:lnTo>
                  <a:pt x="0" y="27"/>
                </a:lnTo>
                <a:lnTo>
                  <a:pt x="0" y="27"/>
                </a:lnTo>
                <a:lnTo>
                  <a:pt x="1" y="27"/>
                </a:lnTo>
                <a:lnTo>
                  <a:pt x="3" y="25"/>
                </a:lnTo>
                <a:lnTo>
                  <a:pt x="3" y="23"/>
                </a:lnTo>
                <a:lnTo>
                  <a:pt x="3" y="23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3"/>
                </a:lnTo>
                <a:lnTo>
                  <a:pt x="13" y="10"/>
                </a:lnTo>
                <a:lnTo>
                  <a:pt x="11" y="6"/>
                </a:lnTo>
                <a:lnTo>
                  <a:pt x="11" y="0"/>
                </a:lnTo>
                <a:lnTo>
                  <a:pt x="5" y="6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88" name="Freeform 287">
            <a:extLst>
              <a:ext uri="{FF2B5EF4-FFF2-40B4-BE49-F238E27FC236}">
                <a16:creationId xmlns:a16="http://schemas.microsoft.com/office/drawing/2014/main" id="{C9AE9BB3-EE72-6340-B8BF-BF6BCE1E1AA7}"/>
              </a:ext>
            </a:extLst>
          </p:cNvPr>
          <p:cNvSpPr>
            <a:spLocks/>
          </p:cNvSpPr>
          <p:nvPr userDrawn="1"/>
        </p:nvSpPr>
        <p:spPr bwMode="auto">
          <a:xfrm>
            <a:off x="2143536" y="2440686"/>
            <a:ext cx="24253" cy="42868"/>
          </a:xfrm>
          <a:custGeom>
            <a:avLst/>
            <a:gdLst>
              <a:gd name="T0" fmla="*/ 3 w 13"/>
              <a:gd name="T1" fmla="*/ 8 h 27"/>
              <a:gd name="T2" fmla="*/ 0 w 13"/>
              <a:gd name="T3" fmla="*/ 11 h 27"/>
              <a:gd name="T4" fmla="*/ 0 w 13"/>
              <a:gd name="T5" fmla="*/ 19 h 27"/>
              <a:gd name="T6" fmla="*/ 0 w 13"/>
              <a:gd name="T7" fmla="*/ 27 h 27"/>
              <a:gd name="T8" fmla="*/ 0 w 13"/>
              <a:gd name="T9" fmla="*/ 27 h 27"/>
              <a:gd name="T10" fmla="*/ 1 w 13"/>
              <a:gd name="T11" fmla="*/ 27 h 27"/>
              <a:gd name="T12" fmla="*/ 3 w 13"/>
              <a:gd name="T13" fmla="*/ 25 h 27"/>
              <a:gd name="T14" fmla="*/ 3 w 13"/>
              <a:gd name="T15" fmla="*/ 23 h 27"/>
              <a:gd name="T16" fmla="*/ 3 w 13"/>
              <a:gd name="T17" fmla="*/ 23 h 27"/>
              <a:gd name="T18" fmla="*/ 3 w 13"/>
              <a:gd name="T19" fmla="*/ 21 h 27"/>
              <a:gd name="T20" fmla="*/ 5 w 13"/>
              <a:gd name="T21" fmla="*/ 19 h 27"/>
              <a:gd name="T22" fmla="*/ 5 w 13"/>
              <a:gd name="T23" fmla="*/ 17 h 27"/>
              <a:gd name="T24" fmla="*/ 7 w 13"/>
              <a:gd name="T25" fmla="*/ 13 h 27"/>
              <a:gd name="T26" fmla="*/ 13 w 13"/>
              <a:gd name="T27" fmla="*/ 10 h 27"/>
              <a:gd name="T28" fmla="*/ 11 w 13"/>
              <a:gd name="T29" fmla="*/ 6 h 27"/>
              <a:gd name="T30" fmla="*/ 11 w 13"/>
              <a:gd name="T31" fmla="*/ 0 h 27"/>
              <a:gd name="T32" fmla="*/ 5 w 13"/>
              <a:gd name="T33" fmla="*/ 6 h 27"/>
              <a:gd name="T34" fmla="*/ 3 w 13"/>
              <a:gd name="T35" fmla="*/ 8 h 27"/>
              <a:gd name="T36" fmla="*/ 3 w 13"/>
              <a:gd name="T37" fmla="*/ 8 h 27"/>
              <a:gd name="T38" fmla="*/ 3 w 13"/>
              <a:gd name="T39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" h="27">
                <a:moveTo>
                  <a:pt x="3" y="8"/>
                </a:moveTo>
                <a:lnTo>
                  <a:pt x="0" y="11"/>
                </a:lnTo>
                <a:lnTo>
                  <a:pt x="0" y="19"/>
                </a:lnTo>
                <a:lnTo>
                  <a:pt x="0" y="27"/>
                </a:lnTo>
                <a:lnTo>
                  <a:pt x="0" y="27"/>
                </a:lnTo>
                <a:lnTo>
                  <a:pt x="1" y="27"/>
                </a:lnTo>
                <a:lnTo>
                  <a:pt x="3" y="25"/>
                </a:lnTo>
                <a:lnTo>
                  <a:pt x="3" y="23"/>
                </a:lnTo>
                <a:lnTo>
                  <a:pt x="3" y="23"/>
                </a:lnTo>
                <a:lnTo>
                  <a:pt x="3" y="21"/>
                </a:lnTo>
                <a:lnTo>
                  <a:pt x="5" y="19"/>
                </a:lnTo>
                <a:lnTo>
                  <a:pt x="5" y="17"/>
                </a:lnTo>
                <a:lnTo>
                  <a:pt x="7" y="13"/>
                </a:lnTo>
                <a:lnTo>
                  <a:pt x="13" y="10"/>
                </a:lnTo>
                <a:lnTo>
                  <a:pt x="11" y="6"/>
                </a:lnTo>
                <a:lnTo>
                  <a:pt x="11" y="0"/>
                </a:lnTo>
                <a:lnTo>
                  <a:pt x="5" y="6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89" name="Freeform 288">
            <a:extLst>
              <a:ext uri="{FF2B5EF4-FFF2-40B4-BE49-F238E27FC236}">
                <a16:creationId xmlns:a16="http://schemas.microsoft.com/office/drawing/2014/main" id="{7EF37EDB-6888-B74A-99E4-B88241D75149}"/>
              </a:ext>
            </a:extLst>
          </p:cNvPr>
          <p:cNvSpPr>
            <a:spLocks/>
          </p:cNvSpPr>
          <p:nvPr userDrawn="1"/>
        </p:nvSpPr>
        <p:spPr bwMode="auto">
          <a:xfrm>
            <a:off x="2326378" y="4533263"/>
            <a:ext cx="201495" cy="180996"/>
          </a:xfrm>
          <a:custGeom>
            <a:avLst/>
            <a:gdLst>
              <a:gd name="T0" fmla="*/ 0 w 108"/>
              <a:gd name="T1" fmla="*/ 34 h 114"/>
              <a:gd name="T2" fmla="*/ 2 w 108"/>
              <a:gd name="T3" fmla="*/ 34 h 114"/>
              <a:gd name="T4" fmla="*/ 21 w 108"/>
              <a:gd name="T5" fmla="*/ 34 h 114"/>
              <a:gd name="T6" fmla="*/ 32 w 108"/>
              <a:gd name="T7" fmla="*/ 21 h 114"/>
              <a:gd name="T8" fmla="*/ 47 w 108"/>
              <a:gd name="T9" fmla="*/ 17 h 114"/>
              <a:gd name="T10" fmla="*/ 47 w 108"/>
              <a:gd name="T11" fmla="*/ 8 h 114"/>
              <a:gd name="T12" fmla="*/ 55 w 108"/>
              <a:gd name="T13" fmla="*/ 0 h 114"/>
              <a:gd name="T14" fmla="*/ 70 w 108"/>
              <a:gd name="T15" fmla="*/ 0 h 114"/>
              <a:gd name="T16" fmla="*/ 74 w 108"/>
              <a:gd name="T17" fmla="*/ 6 h 114"/>
              <a:gd name="T18" fmla="*/ 89 w 108"/>
              <a:gd name="T19" fmla="*/ 10 h 114"/>
              <a:gd name="T20" fmla="*/ 104 w 108"/>
              <a:gd name="T21" fmla="*/ 21 h 114"/>
              <a:gd name="T22" fmla="*/ 102 w 108"/>
              <a:gd name="T23" fmla="*/ 55 h 114"/>
              <a:gd name="T24" fmla="*/ 108 w 108"/>
              <a:gd name="T25" fmla="*/ 72 h 114"/>
              <a:gd name="T26" fmla="*/ 102 w 108"/>
              <a:gd name="T27" fmla="*/ 78 h 114"/>
              <a:gd name="T28" fmla="*/ 95 w 108"/>
              <a:gd name="T29" fmla="*/ 99 h 114"/>
              <a:gd name="T30" fmla="*/ 79 w 108"/>
              <a:gd name="T31" fmla="*/ 114 h 114"/>
              <a:gd name="T32" fmla="*/ 49 w 108"/>
              <a:gd name="T33" fmla="*/ 106 h 114"/>
              <a:gd name="T34" fmla="*/ 34 w 108"/>
              <a:gd name="T35" fmla="*/ 101 h 114"/>
              <a:gd name="T36" fmla="*/ 30 w 108"/>
              <a:gd name="T37" fmla="*/ 86 h 114"/>
              <a:gd name="T38" fmla="*/ 23 w 108"/>
              <a:gd name="T39" fmla="*/ 76 h 114"/>
              <a:gd name="T40" fmla="*/ 13 w 108"/>
              <a:gd name="T41" fmla="*/ 69 h 114"/>
              <a:gd name="T42" fmla="*/ 9 w 108"/>
              <a:gd name="T43" fmla="*/ 57 h 114"/>
              <a:gd name="T44" fmla="*/ 2 w 108"/>
              <a:gd name="T45" fmla="*/ 50 h 114"/>
              <a:gd name="T46" fmla="*/ 0 w 108"/>
              <a:gd name="T47" fmla="*/ 34 h 114"/>
              <a:gd name="T48" fmla="*/ 0 w 108"/>
              <a:gd name="T49" fmla="*/ 34 h 114"/>
              <a:gd name="T50" fmla="*/ 0 w 108"/>
              <a:gd name="T51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8" h="114">
                <a:moveTo>
                  <a:pt x="0" y="34"/>
                </a:moveTo>
                <a:lnTo>
                  <a:pt x="2" y="34"/>
                </a:lnTo>
                <a:lnTo>
                  <a:pt x="21" y="34"/>
                </a:lnTo>
                <a:lnTo>
                  <a:pt x="32" y="21"/>
                </a:lnTo>
                <a:lnTo>
                  <a:pt x="47" y="17"/>
                </a:lnTo>
                <a:lnTo>
                  <a:pt x="47" y="8"/>
                </a:lnTo>
                <a:lnTo>
                  <a:pt x="55" y="0"/>
                </a:lnTo>
                <a:lnTo>
                  <a:pt x="70" y="0"/>
                </a:lnTo>
                <a:lnTo>
                  <a:pt x="74" y="6"/>
                </a:lnTo>
                <a:lnTo>
                  <a:pt x="89" y="10"/>
                </a:lnTo>
                <a:lnTo>
                  <a:pt x="104" y="21"/>
                </a:lnTo>
                <a:lnTo>
                  <a:pt x="102" y="55"/>
                </a:lnTo>
                <a:lnTo>
                  <a:pt x="108" y="72"/>
                </a:lnTo>
                <a:lnTo>
                  <a:pt x="102" y="78"/>
                </a:lnTo>
                <a:lnTo>
                  <a:pt x="95" y="99"/>
                </a:lnTo>
                <a:lnTo>
                  <a:pt x="79" y="114"/>
                </a:lnTo>
                <a:lnTo>
                  <a:pt x="49" y="106"/>
                </a:lnTo>
                <a:lnTo>
                  <a:pt x="34" y="101"/>
                </a:lnTo>
                <a:lnTo>
                  <a:pt x="30" y="86"/>
                </a:lnTo>
                <a:lnTo>
                  <a:pt x="23" y="76"/>
                </a:lnTo>
                <a:lnTo>
                  <a:pt x="13" y="69"/>
                </a:lnTo>
                <a:lnTo>
                  <a:pt x="9" y="57"/>
                </a:lnTo>
                <a:lnTo>
                  <a:pt x="2" y="50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90" name="Freeform 289">
            <a:extLst>
              <a:ext uri="{FF2B5EF4-FFF2-40B4-BE49-F238E27FC236}">
                <a16:creationId xmlns:a16="http://schemas.microsoft.com/office/drawing/2014/main" id="{DA828DC3-9F45-344E-872D-863CF381116A}"/>
              </a:ext>
            </a:extLst>
          </p:cNvPr>
          <p:cNvSpPr>
            <a:spLocks/>
          </p:cNvSpPr>
          <p:nvPr userDrawn="1"/>
        </p:nvSpPr>
        <p:spPr bwMode="auto">
          <a:xfrm>
            <a:off x="2326378" y="4533263"/>
            <a:ext cx="201495" cy="180996"/>
          </a:xfrm>
          <a:custGeom>
            <a:avLst/>
            <a:gdLst>
              <a:gd name="T0" fmla="*/ 0 w 108"/>
              <a:gd name="T1" fmla="*/ 34 h 114"/>
              <a:gd name="T2" fmla="*/ 2 w 108"/>
              <a:gd name="T3" fmla="*/ 34 h 114"/>
              <a:gd name="T4" fmla="*/ 21 w 108"/>
              <a:gd name="T5" fmla="*/ 34 h 114"/>
              <a:gd name="T6" fmla="*/ 32 w 108"/>
              <a:gd name="T7" fmla="*/ 21 h 114"/>
              <a:gd name="T8" fmla="*/ 47 w 108"/>
              <a:gd name="T9" fmla="*/ 17 h 114"/>
              <a:gd name="T10" fmla="*/ 47 w 108"/>
              <a:gd name="T11" fmla="*/ 8 h 114"/>
              <a:gd name="T12" fmla="*/ 55 w 108"/>
              <a:gd name="T13" fmla="*/ 0 h 114"/>
              <a:gd name="T14" fmla="*/ 70 w 108"/>
              <a:gd name="T15" fmla="*/ 0 h 114"/>
              <a:gd name="T16" fmla="*/ 74 w 108"/>
              <a:gd name="T17" fmla="*/ 6 h 114"/>
              <a:gd name="T18" fmla="*/ 89 w 108"/>
              <a:gd name="T19" fmla="*/ 10 h 114"/>
              <a:gd name="T20" fmla="*/ 104 w 108"/>
              <a:gd name="T21" fmla="*/ 21 h 114"/>
              <a:gd name="T22" fmla="*/ 102 w 108"/>
              <a:gd name="T23" fmla="*/ 55 h 114"/>
              <a:gd name="T24" fmla="*/ 108 w 108"/>
              <a:gd name="T25" fmla="*/ 72 h 114"/>
              <a:gd name="T26" fmla="*/ 102 w 108"/>
              <a:gd name="T27" fmla="*/ 78 h 114"/>
              <a:gd name="T28" fmla="*/ 95 w 108"/>
              <a:gd name="T29" fmla="*/ 99 h 114"/>
              <a:gd name="T30" fmla="*/ 79 w 108"/>
              <a:gd name="T31" fmla="*/ 114 h 114"/>
              <a:gd name="T32" fmla="*/ 49 w 108"/>
              <a:gd name="T33" fmla="*/ 106 h 114"/>
              <a:gd name="T34" fmla="*/ 34 w 108"/>
              <a:gd name="T35" fmla="*/ 101 h 114"/>
              <a:gd name="T36" fmla="*/ 30 w 108"/>
              <a:gd name="T37" fmla="*/ 86 h 114"/>
              <a:gd name="T38" fmla="*/ 23 w 108"/>
              <a:gd name="T39" fmla="*/ 76 h 114"/>
              <a:gd name="T40" fmla="*/ 13 w 108"/>
              <a:gd name="T41" fmla="*/ 69 h 114"/>
              <a:gd name="T42" fmla="*/ 9 w 108"/>
              <a:gd name="T43" fmla="*/ 57 h 114"/>
              <a:gd name="T44" fmla="*/ 2 w 108"/>
              <a:gd name="T45" fmla="*/ 50 h 114"/>
              <a:gd name="T46" fmla="*/ 0 w 108"/>
              <a:gd name="T47" fmla="*/ 34 h 114"/>
              <a:gd name="T48" fmla="*/ 0 w 108"/>
              <a:gd name="T49" fmla="*/ 34 h 114"/>
              <a:gd name="T50" fmla="*/ 0 w 108"/>
              <a:gd name="T51" fmla="*/ 3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8" h="114">
                <a:moveTo>
                  <a:pt x="0" y="34"/>
                </a:moveTo>
                <a:lnTo>
                  <a:pt x="2" y="34"/>
                </a:lnTo>
                <a:lnTo>
                  <a:pt x="21" y="34"/>
                </a:lnTo>
                <a:lnTo>
                  <a:pt x="32" y="21"/>
                </a:lnTo>
                <a:lnTo>
                  <a:pt x="47" y="17"/>
                </a:lnTo>
                <a:lnTo>
                  <a:pt x="47" y="8"/>
                </a:lnTo>
                <a:lnTo>
                  <a:pt x="55" y="0"/>
                </a:lnTo>
                <a:lnTo>
                  <a:pt x="70" y="0"/>
                </a:lnTo>
                <a:lnTo>
                  <a:pt x="74" y="6"/>
                </a:lnTo>
                <a:lnTo>
                  <a:pt x="89" y="10"/>
                </a:lnTo>
                <a:lnTo>
                  <a:pt x="104" y="21"/>
                </a:lnTo>
                <a:lnTo>
                  <a:pt x="102" y="55"/>
                </a:lnTo>
                <a:lnTo>
                  <a:pt x="108" y="72"/>
                </a:lnTo>
                <a:lnTo>
                  <a:pt x="102" y="78"/>
                </a:lnTo>
                <a:lnTo>
                  <a:pt x="95" y="99"/>
                </a:lnTo>
                <a:lnTo>
                  <a:pt x="79" y="114"/>
                </a:lnTo>
                <a:lnTo>
                  <a:pt x="49" y="106"/>
                </a:lnTo>
                <a:lnTo>
                  <a:pt x="34" y="101"/>
                </a:lnTo>
                <a:lnTo>
                  <a:pt x="30" y="86"/>
                </a:lnTo>
                <a:lnTo>
                  <a:pt x="23" y="76"/>
                </a:lnTo>
                <a:lnTo>
                  <a:pt x="13" y="69"/>
                </a:lnTo>
                <a:lnTo>
                  <a:pt x="9" y="57"/>
                </a:lnTo>
                <a:lnTo>
                  <a:pt x="2" y="50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91" name="Freeform 290">
            <a:extLst>
              <a:ext uri="{FF2B5EF4-FFF2-40B4-BE49-F238E27FC236}">
                <a16:creationId xmlns:a16="http://schemas.microsoft.com/office/drawing/2014/main" id="{2DD7B65B-180B-BD4F-ACAD-6E64DCC1C859}"/>
              </a:ext>
            </a:extLst>
          </p:cNvPr>
          <p:cNvSpPr>
            <a:spLocks/>
          </p:cNvSpPr>
          <p:nvPr userDrawn="1"/>
        </p:nvSpPr>
        <p:spPr bwMode="auto">
          <a:xfrm>
            <a:off x="4626784" y="4414187"/>
            <a:ext cx="1076509" cy="782735"/>
          </a:xfrm>
          <a:custGeom>
            <a:avLst/>
            <a:gdLst>
              <a:gd name="T0" fmla="*/ 93 w 577"/>
              <a:gd name="T1" fmla="*/ 395 h 493"/>
              <a:gd name="T2" fmla="*/ 30 w 577"/>
              <a:gd name="T3" fmla="*/ 406 h 493"/>
              <a:gd name="T4" fmla="*/ 11 w 577"/>
              <a:gd name="T5" fmla="*/ 291 h 493"/>
              <a:gd name="T6" fmla="*/ 0 w 577"/>
              <a:gd name="T7" fmla="*/ 259 h 493"/>
              <a:gd name="T8" fmla="*/ 6 w 577"/>
              <a:gd name="T9" fmla="*/ 225 h 493"/>
              <a:gd name="T10" fmla="*/ 6 w 577"/>
              <a:gd name="T11" fmla="*/ 206 h 493"/>
              <a:gd name="T12" fmla="*/ 19 w 577"/>
              <a:gd name="T13" fmla="*/ 185 h 493"/>
              <a:gd name="T14" fmla="*/ 40 w 577"/>
              <a:gd name="T15" fmla="*/ 172 h 493"/>
              <a:gd name="T16" fmla="*/ 68 w 577"/>
              <a:gd name="T17" fmla="*/ 164 h 493"/>
              <a:gd name="T18" fmla="*/ 95 w 577"/>
              <a:gd name="T19" fmla="*/ 151 h 493"/>
              <a:gd name="T20" fmla="*/ 125 w 577"/>
              <a:gd name="T21" fmla="*/ 128 h 493"/>
              <a:gd name="T22" fmla="*/ 146 w 577"/>
              <a:gd name="T23" fmla="*/ 92 h 493"/>
              <a:gd name="T24" fmla="*/ 166 w 577"/>
              <a:gd name="T25" fmla="*/ 72 h 493"/>
              <a:gd name="T26" fmla="*/ 176 w 577"/>
              <a:gd name="T27" fmla="*/ 64 h 493"/>
              <a:gd name="T28" fmla="*/ 197 w 577"/>
              <a:gd name="T29" fmla="*/ 51 h 493"/>
              <a:gd name="T30" fmla="*/ 210 w 577"/>
              <a:gd name="T31" fmla="*/ 64 h 493"/>
              <a:gd name="T32" fmla="*/ 219 w 577"/>
              <a:gd name="T33" fmla="*/ 79 h 493"/>
              <a:gd name="T34" fmla="*/ 238 w 577"/>
              <a:gd name="T35" fmla="*/ 72 h 493"/>
              <a:gd name="T36" fmla="*/ 240 w 577"/>
              <a:gd name="T37" fmla="*/ 34 h 493"/>
              <a:gd name="T38" fmla="*/ 257 w 577"/>
              <a:gd name="T39" fmla="*/ 26 h 493"/>
              <a:gd name="T40" fmla="*/ 267 w 577"/>
              <a:gd name="T41" fmla="*/ 26 h 493"/>
              <a:gd name="T42" fmla="*/ 280 w 577"/>
              <a:gd name="T43" fmla="*/ 5 h 493"/>
              <a:gd name="T44" fmla="*/ 287 w 577"/>
              <a:gd name="T45" fmla="*/ 15 h 493"/>
              <a:gd name="T46" fmla="*/ 318 w 577"/>
              <a:gd name="T47" fmla="*/ 26 h 493"/>
              <a:gd name="T48" fmla="*/ 337 w 577"/>
              <a:gd name="T49" fmla="*/ 38 h 493"/>
              <a:gd name="T50" fmla="*/ 322 w 577"/>
              <a:gd name="T51" fmla="*/ 47 h 493"/>
              <a:gd name="T52" fmla="*/ 329 w 577"/>
              <a:gd name="T53" fmla="*/ 81 h 493"/>
              <a:gd name="T54" fmla="*/ 374 w 577"/>
              <a:gd name="T55" fmla="*/ 106 h 493"/>
              <a:gd name="T56" fmla="*/ 395 w 577"/>
              <a:gd name="T57" fmla="*/ 104 h 493"/>
              <a:gd name="T58" fmla="*/ 410 w 577"/>
              <a:gd name="T59" fmla="*/ 72 h 493"/>
              <a:gd name="T60" fmla="*/ 410 w 577"/>
              <a:gd name="T61" fmla="*/ 43 h 493"/>
              <a:gd name="T62" fmla="*/ 414 w 577"/>
              <a:gd name="T63" fmla="*/ 9 h 493"/>
              <a:gd name="T64" fmla="*/ 431 w 577"/>
              <a:gd name="T65" fmla="*/ 38 h 493"/>
              <a:gd name="T66" fmla="*/ 437 w 577"/>
              <a:gd name="T67" fmla="*/ 58 h 493"/>
              <a:gd name="T68" fmla="*/ 461 w 577"/>
              <a:gd name="T69" fmla="*/ 106 h 493"/>
              <a:gd name="T70" fmla="*/ 469 w 577"/>
              <a:gd name="T71" fmla="*/ 130 h 493"/>
              <a:gd name="T72" fmla="*/ 494 w 577"/>
              <a:gd name="T73" fmla="*/ 155 h 493"/>
              <a:gd name="T74" fmla="*/ 514 w 577"/>
              <a:gd name="T75" fmla="*/ 172 h 493"/>
              <a:gd name="T76" fmla="*/ 545 w 577"/>
              <a:gd name="T77" fmla="*/ 223 h 493"/>
              <a:gd name="T78" fmla="*/ 564 w 577"/>
              <a:gd name="T79" fmla="*/ 236 h 493"/>
              <a:gd name="T80" fmla="*/ 567 w 577"/>
              <a:gd name="T81" fmla="*/ 248 h 493"/>
              <a:gd name="T82" fmla="*/ 575 w 577"/>
              <a:gd name="T83" fmla="*/ 283 h 493"/>
              <a:gd name="T84" fmla="*/ 548 w 577"/>
              <a:gd name="T85" fmla="*/ 380 h 493"/>
              <a:gd name="T86" fmla="*/ 533 w 577"/>
              <a:gd name="T87" fmla="*/ 423 h 493"/>
              <a:gd name="T88" fmla="*/ 488 w 577"/>
              <a:gd name="T89" fmla="*/ 473 h 493"/>
              <a:gd name="T90" fmla="*/ 477 w 577"/>
              <a:gd name="T91" fmla="*/ 488 h 493"/>
              <a:gd name="T92" fmla="*/ 437 w 577"/>
              <a:gd name="T93" fmla="*/ 482 h 493"/>
              <a:gd name="T94" fmla="*/ 422 w 577"/>
              <a:gd name="T95" fmla="*/ 490 h 493"/>
              <a:gd name="T96" fmla="*/ 414 w 577"/>
              <a:gd name="T97" fmla="*/ 478 h 493"/>
              <a:gd name="T98" fmla="*/ 395 w 577"/>
              <a:gd name="T99" fmla="*/ 473 h 493"/>
              <a:gd name="T100" fmla="*/ 367 w 577"/>
              <a:gd name="T101" fmla="*/ 423 h 493"/>
              <a:gd name="T102" fmla="*/ 357 w 577"/>
              <a:gd name="T103" fmla="*/ 414 h 493"/>
              <a:gd name="T104" fmla="*/ 344 w 577"/>
              <a:gd name="T105" fmla="*/ 423 h 493"/>
              <a:gd name="T106" fmla="*/ 342 w 577"/>
              <a:gd name="T107" fmla="*/ 406 h 493"/>
              <a:gd name="T108" fmla="*/ 352 w 577"/>
              <a:gd name="T109" fmla="*/ 386 h 493"/>
              <a:gd name="T110" fmla="*/ 316 w 577"/>
              <a:gd name="T111" fmla="*/ 408 h 493"/>
              <a:gd name="T112" fmla="*/ 299 w 577"/>
              <a:gd name="T113" fmla="*/ 378 h 493"/>
              <a:gd name="T114" fmla="*/ 295 w 577"/>
              <a:gd name="T115" fmla="*/ 369 h 493"/>
              <a:gd name="T116" fmla="*/ 267 w 577"/>
              <a:gd name="T117" fmla="*/ 357 h 493"/>
              <a:gd name="T118" fmla="*/ 235 w 577"/>
              <a:gd name="T119" fmla="*/ 357 h 493"/>
              <a:gd name="T120" fmla="*/ 182 w 577"/>
              <a:gd name="T121" fmla="*/ 365 h 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7" h="493">
                <a:moveTo>
                  <a:pt x="182" y="365"/>
                </a:moveTo>
                <a:lnTo>
                  <a:pt x="161" y="378"/>
                </a:lnTo>
                <a:lnTo>
                  <a:pt x="151" y="388"/>
                </a:lnTo>
                <a:lnTo>
                  <a:pt x="146" y="395"/>
                </a:lnTo>
                <a:lnTo>
                  <a:pt x="129" y="395"/>
                </a:lnTo>
                <a:lnTo>
                  <a:pt x="113" y="393"/>
                </a:lnTo>
                <a:lnTo>
                  <a:pt x="98" y="395"/>
                </a:lnTo>
                <a:lnTo>
                  <a:pt x="93" y="395"/>
                </a:lnTo>
                <a:lnTo>
                  <a:pt x="87" y="401"/>
                </a:lnTo>
                <a:lnTo>
                  <a:pt x="81" y="406"/>
                </a:lnTo>
                <a:lnTo>
                  <a:pt x="76" y="408"/>
                </a:lnTo>
                <a:lnTo>
                  <a:pt x="66" y="416"/>
                </a:lnTo>
                <a:lnTo>
                  <a:pt x="51" y="416"/>
                </a:lnTo>
                <a:lnTo>
                  <a:pt x="40" y="416"/>
                </a:lnTo>
                <a:lnTo>
                  <a:pt x="34" y="410"/>
                </a:lnTo>
                <a:lnTo>
                  <a:pt x="30" y="406"/>
                </a:lnTo>
                <a:lnTo>
                  <a:pt x="26" y="401"/>
                </a:lnTo>
                <a:lnTo>
                  <a:pt x="26" y="391"/>
                </a:lnTo>
                <a:lnTo>
                  <a:pt x="30" y="388"/>
                </a:lnTo>
                <a:lnTo>
                  <a:pt x="30" y="374"/>
                </a:lnTo>
                <a:lnTo>
                  <a:pt x="34" y="357"/>
                </a:lnTo>
                <a:lnTo>
                  <a:pt x="23" y="329"/>
                </a:lnTo>
                <a:lnTo>
                  <a:pt x="23" y="314"/>
                </a:lnTo>
                <a:lnTo>
                  <a:pt x="11" y="291"/>
                </a:lnTo>
                <a:lnTo>
                  <a:pt x="11" y="278"/>
                </a:lnTo>
                <a:lnTo>
                  <a:pt x="11" y="278"/>
                </a:lnTo>
                <a:lnTo>
                  <a:pt x="9" y="276"/>
                </a:lnTo>
                <a:lnTo>
                  <a:pt x="4" y="270"/>
                </a:lnTo>
                <a:lnTo>
                  <a:pt x="4" y="270"/>
                </a:lnTo>
                <a:lnTo>
                  <a:pt x="2" y="268"/>
                </a:lnTo>
                <a:lnTo>
                  <a:pt x="0" y="263"/>
                </a:lnTo>
                <a:lnTo>
                  <a:pt x="0" y="259"/>
                </a:lnTo>
                <a:lnTo>
                  <a:pt x="6" y="265"/>
                </a:lnTo>
                <a:lnTo>
                  <a:pt x="11" y="257"/>
                </a:lnTo>
                <a:lnTo>
                  <a:pt x="11" y="246"/>
                </a:lnTo>
                <a:lnTo>
                  <a:pt x="6" y="231"/>
                </a:lnTo>
                <a:lnTo>
                  <a:pt x="6" y="231"/>
                </a:lnTo>
                <a:lnTo>
                  <a:pt x="6" y="229"/>
                </a:lnTo>
                <a:lnTo>
                  <a:pt x="6" y="227"/>
                </a:lnTo>
                <a:lnTo>
                  <a:pt x="6" y="225"/>
                </a:lnTo>
                <a:lnTo>
                  <a:pt x="6" y="225"/>
                </a:lnTo>
                <a:lnTo>
                  <a:pt x="4" y="221"/>
                </a:lnTo>
                <a:lnTo>
                  <a:pt x="0" y="219"/>
                </a:lnTo>
                <a:lnTo>
                  <a:pt x="0" y="215"/>
                </a:lnTo>
                <a:lnTo>
                  <a:pt x="2" y="212"/>
                </a:lnTo>
                <a:lnTo>
                  <a:pt x="2" y="212"/>
                </a:lnTo>
                <a:lnTo>
                  <a:pt x="4" y="210"/>
                </a:lnTo>
                <a:lnTo>
                  <a:pt x="6" y="206"/>
                </a:lnTo>
                <a:lnTo>
                  <a:pt x="6" y="202"/>
                </a:lnTo>
                <a:lnTo>
                  <a:pt x="6" y="189"/>
                </a:lnTo>
                <a:lnTo>
                  <a:pt x="11" y="183"/>
                </a:lnTo>
                <a:lnTo>
                  <a:pt x="11" y="193"/>
                </a:lnTo>
                <a:lnTo>
                  <a:pt x="11" y="193"/>
                </a:lnTo>
                <a:lnTo>
                  <a:pt x="13" y="191"/>
                </a:lnTo>
                <a:lnTo>
                  <a:pt x="19" y="185"/>
                </a:lnTo>
                <a:lnTo>
                  <a:pt x="19" y="185"/>
                </a:lnTo>
                <a:lnTo>
                  <a:pt x="23" y="181"/>
                </a:lnTo>
                <a:lnTo>
                  <a:pt x="26" y="181"/>
                </a:lnTo>
                <a:lnTo>
                  <a:pt x="28" y="179"/>
                </a:lnTo>
                <a:lnTo>
                  <a:pt x="28" y="179"/>
                </a:lnTo>
                <a:lnTo>
                  <a:pt x="32" y="178"/>
                </a:lnTo>
                <a:lnTo>
                  <a:pt x="36" y="176"/>
                </a:lnTo>
                <a:lnTo>
                  <a:pt x="40" y="172"/>
                </a:lnTo>
                <a:lnTo>
                  <a:pt x="40" y="172"/>
                </a:lnTo>
                <a:lnTo>
                  <a:pt x="44" y="168"/>
                </a:lnTo>
                <a:lnTo>
                  <a:pt x="47" y="166"/>
                </a:lnTo>
                <a:lnTo>
                  <a:pt x="51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4" y="166"/>
                </a:lnTo>
                <a:lnTo>
                  <a:pt x="68" y="164"/>
                </a:lnTo>
                <a:lnTo>
                  <a:pt x="74" y="161"/>
                </a:lnTo>
                <a:lnTo>
                  <a:pt x="74" y="161"/>
                </a:lnTo>
                <a:lnTo>
                  <a:pt x="78" y="155"/>
                </a:lnTo>
                <a:lnTo>
                  <a:pt x="81" y="153"/>
                </a:lnTo>
                <a:lnTo>
                  <a:pt x="85" y="151"/>
                </a:lnTo>
                <a:lnTo>
                  <a:pt x="85" y="151"/>
                </a:lnTo>
                <a:lnTo>
                  <a:pt x="85" y="151"/>
                </a:lnTo>
                <a:lnTo>
                  <a:pt x="95" y="151"/>
                </a:lnTo>
                <a:lnTo>
                  <a:pt x="95" y="151"/>
                </a:lnTo>
                <a:lnTo>
                  <a:pt x="100" y="151"/>
                </a:lnTo>
                <a:lnTo>
                  <a:pt x="104" y="151"/>
                </a:lnTo>
                <a:lnTo>
                  <a:pt x="108" y="147"/>
                </a:lnTo>
                <a:lnTo>
                  <a:pt x="108" y="147"/>
                </a:lnTo>
                <a:lnTo>
                  <a:pt x="113" y="142"/>
                </a:lnTo>
                <a:lnTo>
                  <a:pt x="113" y="142"/>
                </a:lnTo>
                <a:lnTo>
                  <a:pt x="125" y="128"/>
                </a:lnTo>
                <a:lnTo>
                  <a:pt x="125" y="123"/>
                </a:lnTo>
                <a:lnTo>
                  <a:pt x="125" y="109"/>
                </a:lnTo>
                <a:lnTo>
                  <a:pt x="129" y="102"/>
                </a:lnTo>
                <a:lnTo>
                  <a:pt x="134" y="96"/>
                </a:lnTo>
                <a:lnTo>
                  <a:pt x="146" y="109"/>
                </a:lnTo>
                <a:lnTo>
                  <a:pt x="146" y="102"/>
                </a:lnTo>
                <a:lnTo>
                  <a:pt x="153" y="102"/>
                </a:lnTo>
                <a:lnTo>
                  <a:pt x="146" y="92"/>
                </a:lnTo>
                <a:lnTo>
                  <a:pt x="157" y="92"/>
                </a:lnTo>
                <a:lnTo>
                  <a:pt x="163" y="92"/>
                </a:lnTo>
                <a:lnTo>
                  <a:pt x="163" y="92"/>
                </a:lnTo>
                <a:lnTo>
                  <a:pt x="163" y="83"/>
                </a:lnTo>
                <a:lnTo>
                  <a:pt x="163" y="83"/>
                </a:lnTo>
                <a:lnTo>
                  <a:pt x="165" y="75"/>
                </a:lnTo>
                <a:lnTo>
                  <a:pt x="166" y="72"/>
                </a:lnTo>
                <a:lnTo>
                  <a:pt x="166" y="72"/>
                </a:lnTo>
                <a:lnTo>
                  <a:pt x="168" y="70"/>
                </a:lnTo>
                <a:lnTo>
                  <a:pt x="168" y="68"/>
                </a:lnTo>
                <a:lnTo>
                  <a:pt x="168" y="64"/>
                </a:lnTo>
                <a:lnTo>
                  <a:pt x="168" y="64"/>
                </a:lnTo>
                <a:lnTo>
                  <a:pt x="170" y="64"/>
                </a:lnTo>
                <a:lnTo>
                  <a:pt x="170" y="64"/>
                </a:lnTo>
                <a:lnTo>
                  <a:pt x="174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82" y="58"/>
                </a:lnTo>
                <a:lnTo>
                  <a:pt x="193" y="55"/>
                </a:lnTo>
                <a:lnTo>
                  <a:pt x="193" y="55"/>
                </a:lnTo>
                <a:lnTo>
                  <a:pt x="195" y="51"/>
                </a:lnTo>
                <a:lnTo>
                  <a:pt x="197" y="51"/>
                </a:lnTo>
                <a:lnTo>
                  <a:pt x="197" y="51"/>
                </a:lnTo>
                <a:lnTo>
                  <a:pt x="199" y="51"/>
                </a:lnTo>
                <a:lnTo>
                  <a:pt x="199" y="51"/>
                </a:lnTo>
                <a:lnTo>
                  <a:pt x="202" y="55"/>
                </a:lnTo>
                <a:lnTo>
                  <a:pt x="202" y="55"/>
                </a:lnTo>
                <a:lnTo>
                  <a:pt x="208" y="60"/>
                </a:lnTo>
                <a:lnTo>
                  <a:pt x="208" y="62"/>
                </a:lnTo>
                <a:lnTo>
                  <a:pt x="210" y="64"/>
                </a:lnTo>
                <a:lnTo>
                  <a:pt x="210" y="64"/>
                </a:lnTo>
                <a:lnTo>
                  <a:pt x="210" y="64"/>
                </a:lnTo>
                <a:lnTo>
                  <a:pt x="212" y="68"/>
                </a:lnTo>
                <a:lnTo>
                  <a:pt x="214" y="72"/>
                </a:lnTo>
                <a:lnTo>
                  <a:pt x="216" y="75"/>
                </a:lnTo>
                <a:lnTo>
                  <a:pt x="216" y="75"/>
                </a:lnTo>
                <a:lnTo>
                  <a:pt x="216" y="77"/>
                </a:lnTo>
                <a:lnTo>
                  <a:pt x="217" y="79"/>
                </a:lnTo>
                <a:lnTo>
                  <a:pt x="219" y="79"/>
                </a:lnTo>
                <a:lnTo>
                  <a:pt x="219" y="79"/>
                </a:lnTo>
                <a:lnTo>
                  <a:pt x="223" y="79"/>
                </a:lnTo>
                <a:lnTo>
                  <a:pt x="225" y="75"/>
                </a:lnTo>
                <a:lnTo>
                  <a:pt x="225" y="75"/>
                </a:lnTo>
                <a:lnTo>
                  <a:pt x="227" y="74"/>
                </a:lnTo>
                <a:lnTo>
                  <a:pt x="229" y="72"/>
                </a:lnTo>
                <a:lnTo>
                  <a:pt x="235" y="72"/>
                </a:lnTo>
                <a:lnTo>
                  <a:pt x="238" y="72"/>
                </a:lnTo>
                <a:lnTo>
                  <a:pt x="240" y="72"/>
                </a:lnTo>
                <a:lnTo>
                  <a:pt x="231" y="62"/>
                </a:lnTo>
                <a:lnTo>
                  <a:pt x="231" y="62"/>
                </a:lnTo>
                <a:lnTo>
                  <a:pt x="235" y="58"/>
                </a:lnTo>
                <a:lnTo>
                  <a:pt x="238" y="51"/>
                </a:lnTo>
                <a:lnTo>
                  <a:pt x="238" y="51"/>
                </a:lnTo>
                <a:lnTo>
                  <a:pt x="240" y="47"/>
                </a:lnTo>
                <a:lnTo>
                  <a:pt x="240" y="34"/>
                </a:lnTo>
                <a:lnTo>
                  <a:pt x="240" y="34"/>
                </a:lnTo>
                <a:lnTo>
                  <a:pt x="240" y="34"/>
                </a:lnTo>
                <a:lnTo>
                  <a:pt x="242" y="34"/>
                </a:lnTo>
                <a:lnTo>
                  <a:pt x="246" y="34"/>
                </a:lnTo>
                <a:lnTo>
                  <a:pt x="250" y="30"/>
                </a:lnTo>
                <a:lnTo>
                  <a:pt x="250" y="30"/>
                </a:lnTo>
                <a:lnTo>
                  <a:pt x="253" y="26"/>
                </a:lnTo>
                <a:lnTo>
                  <a:pt x="257" y="26"/>
                </a:lnTo>
                <a:lnTo>
                  <a:pt x="259" y="26"/>
                </a:lnTo>
                <a:lnTo>
                  <a:pt x="261" y="26"/>
                </a:lnTo>
                <a:lnTo>
                  <a:pt x="261" y="26"/>
                </a:lnTo>
                <a:lnTo>
                  <a:pt x="261" y="26"/>
                </a:lnTo>
                <a:lnTo>
                  <a:pt x="263" y="22"/>
                </a:lnTo>
                <a:lnTo>
                  <a:pt x="265" y="22"/>
                </a:lnTo>
                <a:lnTo>
                  <a:pt x="265" y="24"/>
                </a:lnTo>
                <a:lnTo>
                  <a:pt x="267" y="26"/>
                </a:lnTo>
                <a:lnTo>
                  <a:pt x="269" y="26"/>
                </a:lnTo>
                <a:lnTo>
                  <a:pt x="269" y="24"/>
                </a:lnTo>
                <a:lnTo>
                  <a:pt x="269" y="24"/>
                </a:lnTo>
                <a:lnTo>
                  <a:pt x="278" y="13"/>
                </a:lnTo>
                <a:lnTo>
                  <a:pt x="278" y="13"/>
                </a:lnTo>
                <a:lnTo>
                  <a:pt x="280" y="11"/>
                </a:lnTo>
                <a:lnTo>
                  <a:pt x="280" y="9"/>
                </a:lnTo>
                <a:lnTo>
                  <a:pt x="280" y="5"/>
                </a:lnTo>
                <a:lnTo>
                  <a:pt x="280" y="5"/>
                </a:lnTo>
                <a:lnTo>
                  <a:pt x="280" y="7"/>
                </a:lnTo>
                <a:lnTo>
                  <a:pt x="280" y="9"/>
                </a:lnTo>
                <a:lnTo>
                  <a:pt x="280" y="13"/>
                </a:lnTo>
                <a:lnTo>
                  <a:pt x="284" y="13"/>
                </a:lnTo>
                <a:lnTo>
                  <a:pt x="284" y="15"/>
                </a:lnTo>
                <a:lnTo>
                  <a:pt x="287" y="15"/>
                </a:lnTo>
                <a:lnTo>
                  <a:pt x="287" y="15"/>
                </a:lnTo>
                <a:lnTo>
                  <a:pt x="295" y="15"/>
                </a:lnTo>
                <a:lnTo>
                  <a:pt x="301" y="19"/>
                </a:lnTo>
                <a:lnTo>
                  <a:pt x="303" y="21"/>
                </a:lnTo>
                <a:lnTo>
                  <a:pt x="304" y="22"/>
                </a:lnTo>
                <a:lnTo>
                  <a:pt x="304" y="22"/>
                </a:lnTo>
                <a:lnTo>
                  <a:pt x="312" y="22"/>
                </a:lnTo>
                <a:lnTo>
                  <a:pt x="316" y="22"/>
                </a:lnTo>
                <a:lnTo>
                  <a:pt x="318" y="26"/>
                </a:lnTo>
                <a:lnTo>
                  <a:pt x="320" y="26"/>
                </a:lnTo>
                <a:lnTo>
                  <a:pt x="320" y="26"/>
                </a:lnTo>
                <a:lnTo>
                  <a:pt x="325" y="26"/>
                </a:lnTo>
                <a:lnTo>
                  <a:pt x="325" y="26"/>
                </a:lnTo>
                <a:lnTo>
                  <a:pt x="331" y="26"/>
                </a:lnTo>
                <a:lnTo>
                  <a:pt x="333" y="28"/>
                </a:lnTo>
                <a:lnTo>
                  <a:pt x="337" y="30"/>
                </a:lnTo>
                <a:lnTo>
                  <a:pt x="337" y="38"/>
                </a:lnTo>
                <a:lnTo>
                  <a:pt x="337" y="38"/>
                </a:lnTo>
                <a:lnTo>
                  <a:pt x="335" y="41"/>
                </a:lnTo>
                <a:lnTo>
                  <a:pt x="331" y="43"/>
                </a:lnTo>
                <a:lnTo>
                  <a:pt x="331" y="45"/>
                </a:lnTo>
                <a:lnTo>
                  <a:pt x="329" y="45"/>
                </a:lnTo>
                <a:lnTo>
                  <a:pt x="329" y="45"/>
                </a:lnTo>
                <a:lnTo>
                  <a:pt x="323" y="45"/>
                </a:lnTo>
                <a:lnTo>
                  <a:pt x="322" y="47"/>
                </a:lnTo>
                <a:lnTo>
                  <a:pt x="323" y="47"/>
                </a:lnTo>
                <a:lnTo>
                  <a:pt x="323" y="47"/>
                </a:lnTo>
                <a:lnTo>
                  <a:pt x="323" y="51"/>
                </a:lnTo>
                <a:lnTo>
                  <a:pt x="323" y="55"/>
                </a:lnTo>
                <a:lnTo>
                  <a:pt x="323" y="57"/>
                </a:lnTo>
                <a:lnTo>
                  <a:pt x="320" y="64"/>
                </a:lnTo>
                <a:lnTo>
                  <a:pt x="320" y="72"/>
                </a:lnTo>
                <a:lnTo>
                  <a:pt x="329" y="81"/>
                </a:lnTo>
                <a:lnTo>
                  <a:pt x="337" y="89"/>
                </a:lnTo>
                <a:lnTo>
                  <a:pt x="342" y="92"/>
                </a:lnTo>
                <a:lnTo>
                  <a:pt x="356" y="96"/>
                </a:lnTo>
                <a:lnTo>
                  <a:pt x="367" y="96"/>
                </a:lnTo>
                <a:lnTo>
                  <a:pt x="367" y="96"/>
                </a:lnTo>
                <a:lnTo>
                  <a:pt x="373" y="102"/>
                </a:lnTo>
                <a:lnTo>
                  <a:pt x="373" y="102"/>
                </a:lnTo>
                <a:lnTo>
                  <a:pt x="374" y="106"/>
                </a:lnTo>
                <a:lnTo>
                  <a:pt x="374" y="106"/>
                </a:lnTo>
                <a:lnTo>
                  <a:pt x="378" y="109"/>
                </a:lnTo>
                <a:lnTo>
                  <a:pt x="384" y="109"/>
                </a:lnTo>
                <a:lnTo>
                  <a:pt x="388" y="111"/>
                </a:lnTo>
                <a:lnTo>
                  <a:pt x="388" y="111"/>
                </a:lnTo>
                <a:lnTo>
                  <a:pt x="391" y="108"/>
                </a:lnTo>
                <a:lnTo>
                  <a:pt x="391" y="108"/>
                </a:lnTo>
                <a:lnTo>
                  <a:pt x="395" y="104"/>
                </a:lnTo>
                <a:lnTo>
                  <a:pt x="399" y="102"/>
                </a:lnTo>
                <a:lnTo>
                  <a:pt x="401" y="100"/>
                </a:lnTo>
                <a:lnTo>
                  <a:pt x="403" y="96"/>
                </a:lnTo>
                <a:lnTo>
                  <a:pt x="403" y="96"/>
                </a:lnTo>
                <a:lnTo>
                  <a:pt x="403" y="91"/>
                </a:lnTo>
                <a:lnTo>
                  <a:pt x="405" y="87"/>
                </a:lnTo>
                <a:lnTo>
                  <a:pt x="407" y="83"/>
                </a:lnTo>
                <a:lnTo>
                  <a:pt x="410" y="72"/>
                </a:lnTo>
                <a:lnTo>
                  <a:pt x="410" y="72"/>
                </a:lnTo>
                <a:lnTo>
                  <a:pt x="410" y="72"/>
                </a:lnTo>
                <a:lnTo>
                  <a:pt x="410" y="72"/>
                </a:lnTo>
                <a:lnTo>
                  <a:pt x="410" y="64"/>
                </a:lnTo>
                <a:lnTo>
                  <a:pt x="410" y="64"/>
                </a:lnTo>
                <a:lnTo>
                  <a:pt x="410" y="55"/>
                </a:lnTo>
                <a:lnTo>
                  <a:pt x="410" y="55"/>
                </a:lnTo>
                <a:lnTo>
                  <a:pt x="410" y="43"/>
                </a:lnTo>
                <a:lnTo>
                  <a:pt x="409" y="30"/>
                </a:lnTo>
                <a:lnTo>
                  <a:pt x="410" y="22"/>
                </a:lnTo>
                <a:lnTo>
                  <a:pt x="410" y="22"/>
                </a:lnTo>
                <a:lnTo>
                  <a:pt x="410" y="19"/>
                </a:lnTo>
                <a:lnTo>
                  <a:pt x="410" y="15"/>
                </a:lnTo>
                <a:lnTo>
                  <a:pt x="414" y="13"/>
                </a:lnTo>
                <a:lnTo>
                  <a:pt x="414" y="13"/>
                </a:lnTo>
                <a:lnTo>
                  <a:pt x="414" y="9"/>
                </a:lnTo>
                <a:lnTo>
                  <a:pt x="416" y="7"/>
                </a:lnTo>
                <a:lnTo>
                  <a:pt x="416" y="5"/>
                </a:lnTo>
                <a:lnTo>
                  <a:pt x="420" y="0"/>
                </a:lnTo>
                <a:lnTo>
                  <a:pt x="431" y="17"/>
                </a:lnTo>
                <a:lnTo>
                  <a:pt x="431" y="17"/>
                </a:lnTo>
                <a:lnTo>
                  <a:pt x="431" y="34"/>
                </a:lnTo>
                <a:lnTo>
                  <a:pt x="431" y="34"/>
                </a:lnTo>
                <a:lnTo>
                  <a:pt x="431" y="38"/>
                </a:lnTo>
                <a:lnTo>
                  <a:pt x="431" y="38"/>
                </a:lnTo>
                <a:lnTo>
                  <a:pt x="433" y="38"/>
                </a:lnTo>
                <a:lnTo>
                  <a:pt x="433" y="38"/>
                </a:lnTo>
                <a:lnTo>
                  <a:pt x="433" y="43"/>
                </a:lnTo>
                <a:lnTo>
                  <a:pt x="433" y="43"/>
                </a:lnTo>
                <a:lnTo>
                  <a:pt x="433" y="51"/>
                </a:lnTo>
                <a:lnTo>
                  <a:pt x="435" y="55"/>
                </a:lnTo>
                <a:lnTo>
                  <a:pt x="437" y="58"/>
                </a:lnTo>
                <a:lnTo>
                  <a:pt x="441" y="64"/>
                </a:lnTo>
                <a:lnTo>
                  <a:pt x="450" y="64"/>
                </a:lnTo>
                <a:lnTo>
                  <a:pt x="456" y="72"/>
                </a:lnTo>
                <a:lnTo>
                  <a:pt x="461" y="89"/>
                </a:lnTo>
                <a:lnTo>
                  <a:pt x="461" y="89"/>
                </a:lnTo>
                <a:lnTo>
                  <a:pt x="461" y="96"/>
                </a:lnTo>
                <a:lnTo>
                  <a:pt x="461" y="96"/>
                </a:lnTo>
                <a:lnTo>
                  <a:pt x="461" y="106"/>
                </a:lnTo>
                <a:lnTo>
                  <a:pt x="461" y="106"/>
                </a:lnTo>
                <a:lnTo>
                  <a:pt x="463" y="109"/>
                </a:lnTo>
                <a:lnTo>
                  <a:pt x="465" y="115"/>
                </a:lnTo>
                <a:lnTo>
                  <a:pt x="469" y="121"/>
                </a:lnTo>
                <a:lnTo>
                  <a:pt x="469" y="121"/>
                </a:lnTo>
                <a:lnTo>
                  <a:pt x="469" y="123"/>
                </a:lnTo>
                <a:lnTo>
                  <a:pt x="469" y="127"/>
                </a:lnTo>
                <a:lnTo>
                  <a:pt x="469" y="130"/>
                </a:lnTo>
                <a:lnTo>
                  <a:pt x="469" y="130"/>
                </a:lnTo>
                <a:lnTo>
                  <a:pt x="477" y="140"/>
                </a:lnTo>
                <a:lnTo>
                  <a:pt x="477" y="140"/>
                </a:lnTo>
                <a:lnTo>
                  <a:pt x="482" y="145"/>
                </a:lnTo>
                <a:lnTo>
                  <a:pt x="482" y="145"/>
                </a:lnTo>
                <a:lnTo>
                  <a:pt x="494" y="157"/>
                </a:lnTo>
                <a:lnTo>
                  <a:pt x="494" y="157"/>
                </a:lnTo>
                <a:lnTo>
                  <a:pt x="494" y="155"/>
                </a:lnTo>
                <a:lnTo>
                  <a:pt x="496" y="153"/>
                </a:lnTo>
                <a:lnTo>
                  <a:pt x="496" y="151"/>
                </a:lnTo>
                <a:lnTo>
                  <a:pt x="497" y="153"/>
                </a:lnTo>
                <a:lnTo>
                  <a:pt x="499" y="155"/>
                </a:lnTo>
                <a:lnTo>
                  <a:pt x="501" y="157"/>
                </a:lnTo>
                <a:lnTo>
                  <a:pt x="501" y="157"/>
                </a:lnTo>
                <a:lnTo>
                  <a:pt x="514" y="172"/>
                </a:lnTo>
                <a:lnTo>
                  <a:pt x="514" y="172"/>
                </a:lnTo>
                <a:lnTo>
                  <a:pt x="514" y="181"/>
                </a:lnTo>
                <a:lnTo>
                  <a:pt x="514" y="181"/>
                </a:lnTo>
                <a:lnTo>
                  <a:pt x="516" y="185"/>
                </a:lnTo>
                <a:lnTo>
                  <a:pt x="518" y="187"/>
                </a:lnTo>
                <a:lnTo>
                  <a:pt x="522" y="191"/>
                </a:lnTo>
                <a:lnTo>
                  <a:pt x="528" y="202"/>
                </a:lnTo>
                <a:lnTo>
                  <a:pt x="533" y="210"/>
                </a:lnTo>
                <a:lnTo>
                  <a:pt x="545" y="223"/>
                </a:lnTo>
                <a:lnTo>
                  <a:pt x="545" y="223"/>
                </a:lnTo>
                <a:lnTo>
                  <a:pt x="552" y="231"/>
                </a:lnTo>
                <a:lnTo>
                  <a:pt x="552" y="231"/>
                </a:lnTo>
                <a:lnTo>
                  <a:pt x="554" y="232"/>
                </a:lnTo>
                <a:lnTo>
                  <a:pt x="556" y="234"/>
                </a:lnTo>
                <a:lnTo>
                  <a:pt x="562" y="236"/>
                </a:lnTo>
                <a:lnTo>
                  <a:pt x="564" y="236"/>
                </a:lnTo>
                <a:lnTo>
                  <a:pt x="564" y="236"/>
                </a:lnTo>
                <a:lnTo>
                  <a:pt x="564" y="238"/>
                </a:lnTo>
                <a:lnTo>
                  <a:pt x="564" y="238"/>
                </a:lnTo>
                <a:lnTo>
                  <a:pt x="564" y="238"/>
                </a:lnTo>
                <a:lnTo>
                  <a:pt x="564" y="240"/>
                </a:lnTo>
                <a:lnTo>
                  <a:pt x="564" y="244"/>
                </a:lnTo>
                <a:lnTo>
                  <a:pt x="567" y="249"/>
                </a:lnTo>
                <a:lnTo>
                  <a:pt x="567" y="249"/>
                </a:lnTo>
                <a:lnTo>
                  <a:pt x="567" y="248"/>
                </a:lnTo>
                <a:lnTo>
                  <a:pt x="567" y="248"/>
                </a:lnTo>
                <a:lnTo>
                  <a:pt x="565" y="248"/>
                </a:lnTo>
                <a:lnTo>
                  <a:pt x="567" y="253"/>
                </a:lnTo>
                <a:lnTo>
                  <a:pt x="571" y="263"/>
                </a:lnTo>
                <a:lnTo>
                  <a:pt x="571" y="263"/>
                </a:lnTo>
                <a:lnTo>
                  <a:pt x="575" y="276"/>
                </a:lnTo>
                <a:lnTo>
                  <a:pt x="577" y="282"/>
                </a:lnTo>
                <a:lnTo>
                  <a:pt x="575" y="283"/>
                </a:lnTo>
                <a:lnTo>
                  <a:pt x="575" y="283"/>
                </a:lnTo>
                <a:lnTo>
                  <a:pt x="575" y="297"/>
                </a:lnTo>
                <a:lnTo>
                  <a:pt x="575" y="318"/>
                </a:lnTo>
                <a:lnTo>
                  <a:pt x="565" y="329"/>
                </a:lnTo>
                <a:lnTo>
                  <a:pt x="565" y="346"/>
                </a:lnTo>
                <a:lnTo>
                  <a:pt x="560" y="352"/>
                </a:lnTo>
                <a:lnTo>
                  <a:pt x="560" y="365"/>
                </a:lnTo>
                <a:lnTo>
                  <a:pt x="548" y="380"/>
                </a:lnTo>
                <a:lnTo>
                  <a:pt x="545" y="391"/>
                </a:lnTo>
                <a:lnTo>
                  <a:pt x="537" y="399"/>
                </a:lnTo>
                <a:lnTo>
                  <a:pt x="533" y="406"/>
                </a:lnTo>
                <a:lnTo>
                  <a:pt x="533" y="406"/>
                </a:lnTo>
                <a:lnTo>
                  <a:pt x="533" y="408"/>
                </a:lnTo>
                <a:lnTo>
                  <a:pt x="533" y="420"/>
                </a:lnTo>
                <a:lnTo>
                  <a:pt x="533" y="420"/>
                </a:lnTo>
                <a:lnTo>
                  <a:pt x="533" y="423"/>
                </a:lnTo>
                <a:lnTo>
                  <a:pt x="531" y="429"/>
                </a:lnTo>
                <a:lnTo>
                  <a:pt x="528" y="433"/>
                </a:lnTo>
                <a:lnTo>
                  <a:pt x="526" y="450"/>
                </a:lnTo>
                <a:lnTo>
                  <a:pt x="526" y="458"/>
                </a:lnTo>
                <a:lnTo>
                  <a:pt x="516" y="465"/>
                </a:lnTo>
                <a:lnTo>
                  <a:pt x="509" y="475"/>
                </a:lnTo>
                <a:lnTo>
                  <a:pt x="496" y="473"/>
                </a:lnTo>
                <a:lnTo>
                  <a:pt x="488" y="473"/>
                </a:lnTo>
                <a:lnTo>
                  <a:pt x="488" y="473"/>
                </a:lnTo>
                <a:lnTo>
                  <a:pt x="484" y="475"/>
                </a:lnTo>
                <a:lnTo>
                  <a:pt x="482" y="478"/>
                </a:lnTo>
                <a:lnTo>
                  <a:pt x="480" y="482"/>
                </a:lnTo>
                <a:lnTo>
                  <a:pt x="480" y="482"/>
                </a:lnTo>
                <a:lnTo>
                  <a:pt x="480" y="484"/>
                </a:lnTo>
                <a:lnTo>
                  <a:pt x="478" y="486"/>
                </a:lnTo>
                <a:lnTo>
                  <a:pt x="477" y="488"/>
                </a:lnTo>
                <a:lnTo>
                  <a:pt x="465" y="493"/>
                </a:lnTo>
                <a:lnTo>
                  <a:pt x="461" y="486"/>
                </a:lnTo>
                <a:lnTo>
                  <a:pt x="450" y="482"/>
                </a:lnTo>
                <a:lnTo>
                  <a:pt x="458" y="476"/>
                </a:lnTo>
                <a:lnTo>
                  <a:pt x="450" y="471"/>
                </a:lnTo>
                <a:lnTo>
                  <a:pt x="443" y="478"/>
                </a:lnTo>
                <a:lnTo>
                  <a:pt x="437" y="482"/>
                </a:lnTo>
                <a:lnTo>
                  <a:pt x="437" y="482"/>
                </a:lnTo>
                <a:lnTo>
                  <a:pt x="437" y="486"/>
                </a:lnTo>
                <a:lnTo>
                  <a:pt x="435" y="486"/>
                </a:lnTo>
                <a:lnTo>
                  <a:pt x="431" y="486"/>
                </a:lnTo>
                <a:lnTo>
                  <a:pt x="431" y="486"/>
                </a:lnTo>
                <a:lnTo>
                  <a:pt x="427" y="486"/>
                </a:lnTo>
                <a:lnTo>
                  <a:pt x="424" y="490"/>
                </a:lnTo>
                <a:lnTo>
                  <a:pt x="422" y="490"/>
                </a:lnTo>
                <a:lnTo>
                  <a:pt x="422" y="490"/>
                </a:lnTo>
                <a:lnTo>
                  <a:pt x="418" y="488"/>
                </a:lnTo>
                <a:lnTo>
                  <a:pt x="416" y="486"/>
                </a:lnTo>
                <a:lnTo>
                  <a:pt x="416" y="486"/>
                </a:lnTo>
                <a:lnTo>
                  <a:pt x="414" y="482"/>
                </a:lnTo>
                <a:lnTo>
                  <a:pt x="414" y="482"/>
                </a:lnTo>
                <a:lnTo>
                  <a:pt x="414" y="478"/>
                </a:lnTo>
                <a:lnTo>
                  <a:pt x="414" y="478"/>
                </a:lnTo>
                <a:lnTo>
                  <a:pt x="414" y="478"/>
                </a:lnTo>
                <a:lnTo>
                  <a:pt x="410" y="478"/>
                </a:lnTo>
                <a:lnTo>
                  <a:pt x="410" y="478"/>
                </a:lnTo>
                <a:lnTo>
                  <a:pt x="401" y="478"/>
                </a:lnTo>
                <a:lnTo>
                  <a:pt x="399" y="478"/>
                </a:lnTo>
                <a:lnTo>
                  <a:pt x="397" y="475"/>
                </a:lnTo>
                <a:lnTo>
                  <a:pt x="397" y="475"/>
                </a:lnTo>
                <a:lnTo>
                  <a:pt x="395" y="473"/>
                </a:lnTo>
                <a:lnTo>
                  <a:pt x="395" y="473"/>
                </a:lnTo>
                <a:lnTo>
                  <a:pt x="391" y="473"/>
                </a:lnTo>
                <a:lnTo>
                  <a:pt x="390" y="471"/>
                </a:lnTo>
                <a:lnTo>
                  <a:pt x="390" y="471"/>
                </a:lnTo>
                <a:lnTo>
                  <a:pt x="384" y="465"/>
                </a:lnTo>
                <a:lnTo>
                  <a:pt x="378" y="454"/>
                </a:lnTo>
                <a:lnTo>
                  <a:pt x="378" y="440"/>
                </a:lnTo>
                <a:lnTo>
                  <a:pt x="371" y="429"/>
                </a:lnTo>
                <a:lnTo>
                  <a:pt x="367" y="423"/>
                </a:lnTo>
                <a:lnTo>
                  <a:pt x="357" y="423"/>
                </a:lnTo>
                <a:lnTo>
                  <a:pt x="357" y="423"/>
                </a:lnTo>
                <a:lnTo>
                  <a:pt x="356" y="422"/>
                </a:lnTo>
                <a:lnTo>
                  <a:pt x="356" y="420"/>
                </a:lnTo>
                <a:lnTo>
                  <a:pt x="357" y="416"/>
                </a:lnTo>
                <a:lnTo>
                  <a:pt x="357" y="416"/>
                </a:lnTo>
                <a:lnTo>
                  <a:pt x="357" y="416"/>
                </a:lnTo>
                <a:lnTo>
                  <a:pt x="357" y="414"/>
                </a:lnTo>
                <a:lnTo>
                  <a:pt x="356" y="414"/>
                </a:lnTo>
                <a:lnTo>
                  <a:pt x="354" y="412"/>
                </a:lnTo>
                <a:lnTo>
                  <a:pt x="354" y="410"/>
                </a:lnTo>
                <a:lnTo>
                  <a:pt x="356" y="408"/>
                </a:lnTo>
                <a:lnTo>
                  <a:pt x="356" y="408"/>
                </a:lnTo>
                <a:lnTo>
                  <a:pt x="359" y="405"/>
                </a:lnTo>
                <a:lnTo>
                  <a:pt x="352" y="414"/>
                </a:lnTo>
                <a:lnTo>
                  <a:pt x="344" y="423"/>
                </a:lnTo>
                <a:lnTo>
                  <a:pt x="339" y="420"/>
                </a:lnTo>
                <a:lnTo>
                  <a:pt x="339" y="420"/>
                </a:lnTo>
                <a:lnTo>
                  <a:pt x="337" y="420"/>
                </a:lnTo>
                <a:lnTo>
                  <a:pt x="335" y="420"/>
                </a:lnTo>
                <a:lnTo>
                  <a:pt x="337" y="416"/>
                </a:lnTo>
                <a:lnTo>
                  <a:pt x="337" y="416"/>
                </a:lnTo>
                <a:lnTo>
                  <a:pt x="339" y="412"/>
                </a:lnTo>
                <a:lnTo>
                  <a:pt x="342" y="406"/>
                </a:lnTo>
                <a:lnTo>
                  <a:pt x="342" y="406"/>
                </a:lnTo>
                <a:lnTo>
                  <a:pt x="346" y="403"/>
                </a:lnTo>
                <a:lnTo>
                  <a:pt x="346" y="401"/>
                </a:lnTo>
                <a:lnTo>
                  <a:pt x="346" y="399"/>
                </a:lnTo>
                <a:lnTo>
                  <a:pt x="346" y="393"/>
                </a:lnTo>
                <a:lnTo>
                  <a:pt x="346" y="393"/>
                </a:lnTo>
                <a:lnTo>
                  <a:pt x="350" y="389"/>
                </a:lnTo>
                <a:lnTo>
                  <a:pt x="352" y="386"/>
                </a:lnTo>
                <a:lnTo>
                  <a:pt x="354" y="382"/>
                </a:lnTo>
                <a:lnTo>
                  <a:pt x="350" y="372"/>
                </a:lnTo>
                <a:lnTo>
                  <a:pt x="342" y="382"/>
                </a:lnTo>
                <a:lnTo>
                  <a:pt x="335" y="393"/>
                </a:lnTo>
                <a:lnTo>
                  <a:pt x="325" y="403"/>
                </a:lnTo>
                <a:lnTo>
                  <a:pt x="316" y="412"/>
                </a:lnTo>
                <a:lnTo>
                  <a:pt x="316" y="412"/>
                </a:lnTo>
                <a:lnTo>
                  <a:pt x="316" y="408"/>
                </a:lnTo>
                <a:lnTo>
                  <a:pt x="316" y="408"/>
                </a:lnTo>
                <a:lnTo>
                  <a:pt x="316" y="403"/>
                </a:lnTo>
                <a:lnTo>
                  <a:pt x="312" y="395"/>
                </a:lnTo>
                <a:lnTo>
                  <a:pt x="308" y="389"/>
                </a:lnTo>
                <a:lnTo>
                  <a:pt x="308" y="389"/>
                </a:lnTo>
                <a:lnTo>
                  <a:pt x="303" y="384"/>
                </a:lnTo>
                <a:lnTo>
                  <a:pt x="299" y="380"/>
                </a:lnTo>
                <a:lnTo>
                  <a:pt x="299" y="378"/>
                </a:lnTo>
                <a:lnTo>
                  <a:pt x="299" y="376"/>
                </a:lnTo>
                <a:lnTo>
                  <a:pt x="299" y="376"/>
                </a:lnTo>
                <a:lnTo>
                  <a:pt x="299" y="374"/>
                </a:lnTo>
                <a:lnTo>
                  <a:pt x="301" y="372"/>
                </a:lnTo>
                <a:lnTo>
                  <a:pt x="299" y="371"/>
                </a:lnTo>
                <a:lnTo>
                  <a:pt x="297" y="369"/>
                </a:lnTo>
                <a:lnTo>
                  <a:pt x="297" y="369"/>
                </a:lnTo>
                <a:lnTo>
                  <a:pt x="295" y="369"/>
                </a:lnTo>
                <a:lnTo>
                  <a:pt x="295" y="369"/>
                </a:lnTo>
                <a:lnTo>
                  <a:pt x="293" y="367"/>
                </a:lnTo>
                <a:lnTo>
                  <a:pt x="293" y="365"/>
                </a:lnTo>
                <a:lnTo>
                  <a:pt x="291" y="363"/>
                </a:lnTo>
                <a:lnTo>
                  <a:pt x="287" y="363"/>
                </a:lnTo>
                <a:lnTo>
                  <a:pt x="287" y="363"/>
                </a:lnTo>
                <a:lnTo>
                  <a:pt x="272" y="363"/>
                </a:lnTo>
                <a:lnTo>
                  <a:pt x="267" y="357"/>
                </a:lnTo>
                <a:lnTo>
                  <a:pt x="255" y="353"/>
                </a:lnTo>
                <a:lnTo>
                  <a:pt x="255" y="353"/>
                </a:lnTo>
                <a:lnTo>
                  <a:pt x="246" y="353"/>
                </a:lnTo>
                <a:lnTo>
                  <a:pt x="246" y="353"/>
                </a:lnTo>
                <a:lnTo>
                  <a:pt x="242" y="353"/>
                </a:lnTo>
                <a:lnTo>
                  <a:pt x="242" y="355"/>
                </a:lnTo>
                <a:lnTo>
                  <a:pt x="240" y="357"/>
                </a:lnTo>
                <a:lnTo>
                  <a:pt x="235" y="357"/>
                </a:lnTo>
                <a:lnTo>
                  <a:pt x="235" y="357"/>
                </a:lnTo>
                <a:lnTo>
                  <a:pt x="219" y="357"/>
                </a:lnTo>
                <a:lnTo>
                  <a:pt x="219" y="357"/>
                </a:lnTo>
                <a:lnTo>
                  <a:pt x="212" y="357"/>
                </a:lnTo>
                <a:lnTo>
                  <a:pt x="204" y="361"/>
                </a:lnTo>
                <a:lnTo>
                  <a:pt x="199" y="361"/>
                </a:lnTo>
                <a:lnTo>
                  <a:pt x="189" y="369"/>
                </a:lnTo>
                <a:lnTo>
                  <a:pt x="182" y="365"/>
                </a:lnTo>
                <a:lnTo>
                  <a:pt x="182" y="365"/>
                </a:lnTo>
                <a:lnTo>
                  <a:pt x="182" y="36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92" name="Freeform 291">
            <a:extLst>
              <a:ext uri="{FF2B5EF4-FFF2-40B4-BE49-F238E27FC236}">
                <a16:creationId xmlns:a16="http://schemas.microsoft.com/office/drawing/2014/main" id="{1374A296-BD84-2A42-A0A3-080994498DD9}"/>
              </a:ext>
            </a:extLst>
          </p:cNvPr>
          <p:cNvSpPr>
            <a:spLocks/>
          </p:cNvSpPr>
          <p:nvPr userDrawn="1"/>
        </p:nvSpPr>
        <p:spPr bwMode="auto">
          <a:xfrm>
            <a:off x="4626784" y="4414187"/>
            <a:ext cx="1076509" cy="782735"/>
          </a:xfrm>
          <a:custGeom>
            <a:avLst/>
            <a:gdLst>
              <a:gd name="T0" fmla="*/ 93 w 577"/>
              <a:gd name="T1" fmla="*/ 395 h 493"/>
              <a:gd name="T2" fmla="*/ 30 w 577"/>
              <a:gd name="T3" fmla="*/ 406 h 493"/>
              <a:gd name="T4" fmla="*/ 11 w 577"/>
              <a:gd name="T5" fmla="*/ 291 h 493"/>
              <a:gd name="T6" fmla="*/ 0 w 577"/>
              <a:gd name="T7" fmla="*/ 259 h 493"/>
              <a:gd name="T8" fmla="*/ 6 w 577"/>
              <a:gd name="T9" fmla="*/ 225 h 493"/>
              <a:gd name="T10" fmla="*/ 6 w 577"/>
              <a:gd name="T11" fmla="*/ 206 h 493"/>
              <a:gd name="T12" fmla="*/ 19 w 577"/>
              <a:gd name="T13" fmla="*/ 185 h 493"/>
              <a:gd name="T14" fmla="*/ 40 w 577"/>
              <a:gd name="T15" fmla="*/ 172 h 493"/>
              <a:gd name="T16" fmla="*/ 68 w 577"/>
              <a:gd name="T17" fmla="*/ 164 h 493"/>
              <a:gd name="T18" fmla="*/ 95 w 577"/>
              <a:gd name="T19" fmla="*/ 151 h 493"/>
              <a:gd name="T20" fmla="*/ 125 w 577"/>
              <a:gd name="T21" fmla="*/ 128 h 493"/>
              <a:gd name="T22" fmla="*/ 146 w 577"/>
              <a:gd name="T23" fmla="*/ 92 h 493"/>
              <a:gd name="T24" fmla="*/ 166 w 577"/>
              <a:gd name="T25" fmla="*/ 72 h 493"/>
              <a:gd name="T26" fmla="*/ 176 w 577"/>
              <a:gd name="T27" fmla="*/ 64 h 493"/>
              <a:gd name="T28" fmla="*/ 197 w 577"/>
              <a:gd name="T29" fmla="*/ 51 h 493"/>
              <a:gd name="T30" fmla="*/ 210 w 577"/>
              <a:gd name="T31" fmla="*/ 64 h 493"/>
              <a:gd name="T32" fmla="*/ 219 w 577"/>
              <a:gd name="T33" fmla="*/ 79 h 493"/>
              <a:gd name="T34" fmla="*/ 238 w 577"/>
              <a:gd name="T35" fmla="*/ 72 h 493"/>
              <a:gd name="T36" fmla="*/ 240 w 577"/>
              <a:gd name="T37" fmla="*/ 34 h 493"/>
              <a:gd name="T38" fmla="*/ 257 w 577"/>
              <a:gd name="T39" fmla="*/ 26 h 493"/>
              <a:gd name="T40" fmla="*/ 267 w 577"/>
              <a:gd name="T41" fmla="*/ 26 h 493"/>
              <a:gd name="T42" fmla="*/ 280 w 577"/>
              <a:gd name="T43" fmla="*/ 5 h 493"/>
              <a:gd name="T44" fmla="*/ 287 w 577"/>
              <a:gd name="T45" fmla="*/ 15 h 493"/>
              <a:gd name="T46" fmla="*/ 318 w 577"/>
              <a:gd name="T47" fmla="*/ 26 h 493"/>
              <a:gd name="T48" fmla="*/ 337 w 577"/>
              <a:gd name="T49" fmla="*/ 38 h 493"/>
              <a:gd name="T50" fmla="*/ 322 w 577"/>
              <a:gd name="T51" fmla="*/ 47 h 493"/>
              <a:gd name="T52" fmla="*/ 329 w 577"/>
              <a:gd name="T53" fmla="*/ 81 h 493"/>
              <a:gd name="T54" fmla="*/ 374 w 577"/>
              <a:gd name="T55" fmla="*/ 106 h 493"/>
              <a:gd name="T56" fmla="*/ 395 w 577"/>
              <a:gd name="T57" fmla="*/ 104 h 493"/>
              <a:gd name="T58" fmla="*/ 410 w 577"/>
              <a:gd name="T59" fmla="*/ 72 h 493"/>
              <a:gd name="T60" fmla="*/ 410 w 577"/>
              <a:gd name="T61" fmla="*/ 43 h 493"/>
              <a:gd name="T62" fmla="*/ 414 w 577"/>
              <a:gd name="T63" fmla="*/ 9 h 493"/>
              <a:gd name="T64" fmla="*/ 431 w 577"/>
              <a:gd name="T65" fmla="*/ 38 h 493"/>
              <a:gd name="T66" fmla="*/ 437 w 577"/>
              <a:gd name="T67" fmla="*/ 58 h 493"/>
              <a:gd name="T68" fmla="*/ 461 w 577"/>
              <a:gd name="T69" fmla="*/ 106 h 493"/>
              <a:gd name="T70" fmla="*/ 469 w 577"/>
              <a:gd name="T71" fmla="*/ 130 h 493"/>
              <a:gd name="T72" fmla="*/ 494 w 577"/>
              <a:gd name="T73" fmla="*/ 155 h 493"/>
              <a:gd name="T74" fmla="*/ 514 w 577"/>
              <a:gd name="T75" fmla="*/ 172 h 493"/>
              <a:gd name="T76" fmla="*/ 545 w 577"/>
              <a:gd name="T77" fmla="*/ 223 h 493"/>
              <a:gd name="T78" fmla="*/ 564 w 577"/>
              <a:gd name="T79" fmla="*/ 236 h 493"/>
              <a:gd name="T80" fmla="*/ 567 w 577"/>
              <a:gd name="T81" fmla="*/ 248 h 493"/>
              <a:gd name="T82" fmla="*/ 575 w 577"/>
              <a:gd name="T83" fmla="*/ 283 h 493"/>
              <a:gd name="T84" fmla="*/ 548 w 577"/>
              <a:gd name="T85" fmla="*/ 380 h 493"/>
              <a:gd name="T86" fmla="*/ 533 w 577"/>
              <a:gd name="T87" fmla="*/ 423 h 493"/>
              <a:gd name="T88" fmla="*/ 488 w 577"/>
              <a:gd name="T89" fmla="*/ 473 h 493"/>
              <a:gd name="T90" fmla="*/ 477 w 577"/>
              <a:gd name="T91" fmla="*/ 488 h 493"/>
              <a:gd name="T92" fmla="*/ 437 w 577"/>
              <a:gd name="T93" fmla="*/ 482 h 493"/>
              <a:gd name="T94" fmla="*/ 422 w 577"/>
              <a:gd name="T95" fmla="*/ 490 h 493"/>
              <a:gd name="T96" fmla="*/ 414 w 577"/>
              <a:gd name="T97" fmla="*/ 478 h 493"/>
              <a:gd name="T98" fmla="*/ 395 w 577"/>
              <a:gd name="T99" fmla="*/ 473 h 493"/>
              <a:gd name="T100" fmla="*/ 367 w 577"/>
              <a:gd name="T101" fmla="*/ 423 h 493"/>
              <a:gd name="T102" fmla="*/ 357 w 577"/>
              <a:gd name="T103" fmla="*/ 414 h 493"/>
              <a:gd name="T104" fmla="*/ 344 w 577"/>
              <a:gd name="T105" fmla="*/ 423 h 493"/>
              <a:gd name="T106" fmla="*/ 342 w 577"/>
              <a:gd name="T107" fmla="*/ 406 h 493"/>
              <a:gd name="T108" fmla="*/ 352 w 577"/>
              <a:gd name="T109" fmla="*/ 386 h 493"/>
              <a:gd name="T110" fmla="*/ 316 w 577"/>
              <a:gd name="T111" fmla="*/ 408 h 493"/>
              <a:gd name="T112" fmla="*/ 299 w 577"/>
              <a:gd name="T113" fmla="*/ 378 h 493"/>
              <a:gd name="T114" fmla="*/ 295 w 577"/>
              <a:gd name="T115" fmla="*/ 369 h 493"/>
              <a:gd name="T116" fmla="*/ 267 w 577"/>
              <a:gd name="T117" fmla="*/ 357 h 493"/>
              <a:gd name="T118" fmla="*/ 235 w 577"/>
              <a:gd name="T119" fmla="*/ 357 h 493"/>
              <a:gd name="T120" fmla="*/ 182 w 577"/>
              <a:gd name="T121" fmla="*/ 365 h 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7" h="493">
                <a:moveTo>
                  <a:pt x="182" y="365"/>
                </a:moveTo>
                <a:lnTo>
                  <a:pt x="161" y="378"/>
                </a:lnTo>
                <a:lnTo>
                  <a:pt x="151" y="388"/>
                </a:lnTo>
                <a:lnTo>
                  <a:pt x="146" y="395"/>
                </a:lnTo>
                <a:lnTo>
                  <a:pt x="129" y="395"/>
                </a:lnTo>
                <a:lnTo>
                  <a:pt x="113" y="393"/>
                </a:lnTo>
                <a:lnTo>
                  <a:pt x="98" y="395"/>
                </a:lnTo>
                <a:lnTo>
                  <a:pt x="93" y="395"/>
                </a:lnTo>
                <a:lnTo>
                  <a:pt x="87" y="401"/>
                </a:lnTo>
                <a:lnTo>
                  <a:pt x="81" y="406"/>
                </a:lnTo>
                <a:lnTo>
                  <a:pt x="76" y="408"/>
                </a:lnTo>
                <a:lnTo>
                  <a:pt x="66" y="416"/>
                </a:lnTo>
                <a:lnTo>
                  <a:pt x="51" y="416"/>
                </a:lnTo>
                <a:lnTo>
                  <a:pt x="40" y="416"/>
                </a:lnTo>
                <a:lnTo>
                  <a:pt x="34" y="410"/>
                </a:lnTo>
                <a:lnTo>
                  <a:pt x="30" y="406"/>
                </a:lnTo>
                <a:lnTo>
                  <a:pt x="26" y="401"/>
                </a:lnTo>
                <a:lnTo>
                  <a:pt x="26" y="391"/>
                </a:lnTo>
                <a:lnTo>
                  <a:pt x="30" y="388"/>
                </a:lnTo>
                <a:lnTo>
                  <a:pt x="30" y="374"/>
                </a:lnTo>
                <a:lnTo>
                  <a:pt x="34" y="357"/>
                </a:lnTo>
                <a:lnTo>
                  <a:pt x="23" y="329"/>
                </a:lnTo>
                <a:lnTo>
                  <a:pt x="23" y="314"/>
                </a:lnTo>
                <a:lnTo>
                  <a:pt x="11" y="291"/>
                </a:lnTo>
                <a:lnTo>
                  <a:pt x="11" y="278"/>
                </a:lnTo>
                <a:lnTo>
                  <a:pt x="11" y="278"/>
                </a:lnTo>
                <a:lnTo>
                  <a:pt x="9" y="276"/>
                </a:lnTo>
                <a:lnTo>
                  <a:pt x="4" y="270"/>
                </a:lnTo>
                <a:lnTo>
                  <a:pt x="4" y="270"/>
                </a:lnTo>
                <a:lnTo>
                  <a:pt x="2" y="268"/>
                </a:lnTo>
                <a:lnTo>
                  <a:pt x="0" y="263"/>
                </a:lnTo>
                <a:lnTo>
                  <a:pt x="0" y="259"/>
                </a:lnTo>
                <a:lnTo>
                  <a:pt x="6" y="265"/>
                </a:lnTo>
                <a:lnTo>
                  <a:pt x="11" y="257"/>
                </a:lnTo>
                <a:lnTo>
                  <a:pt x="11" y="246"/>
                </a:lnTo>
                <a:lnTo>
                  <a:pt x="6" y="231"/>
                </a:lnTo>
                <a:lnTo>
                  <a:pt x="6" y="231"/>
                </a:lnTo>
                <a:lnTo>
                  <a:pt x="6" y="229"/>
                </a:lnTo>
                <a:lnTo>
                  <a:pt x="6" y="227"/>
                </a:lnTo>
                <a:lnTo>
                  <a:pt x="6" y="225"/>
                </a:lnTo>
                <a:lnTo>
                  <a:pt x="6" y="225"/>
                </a:lnTo>
                <a:lnTo>
                  <a:pt x="4" y="221"/>
                </a:lnTo>
                <a:lnTo>
                  <a:pt x="0" y="219"/>
                </a:lnTo>
                <a:lnTo>
                  <a:pt x="0" y="215"/>
                </a:lnTo>
                <a:lnTo>
                  <a:pt x="2" y="212"/>
                </a:lnTo>
                <a:lnTo>
                  <a:pt x="2" y="212"/>
                </a:lnTo>
                <a:lnTo>
                  <a:pt x="4" y="210"/>
                </a:lnTo>
                <a:lnTo>
                  <a:pt x="6" y="206"/>
                </a:lnTo>
                <a:lnTo>
                  <a:pt x="6" y="202"/>
                </a:lnTo>
                <a:lnTo>
                  <a:pt x="6" y="189"/>
                </a:lnTo>
                <a:lnTo>
                  <a:pt x="11" y="183"/>
                </a:lnTo>
                <a:lnTo>
                  <a:pt x="11" y="193"/>
                </a:lnTo>
                <a:lnTo>
                  <a:pt x="11" y="193"/>
                </a:lnTo>
                <a:lnTo>
                  <a:pt x="13" y="191"/>
                </a:lnTo>
                <a:lnTo>
                  <a:pt x="19" y="185"/>
                </a:lnTo>
                <a:lnTo>
                  <a:pt x="19" y="185"/>
                </a:lnTo>
                <a:lnTo>
                  <a:pt x="23" y="181"/>
                </a:lnTo>
                <a:lnTo>
                  <a:pt x="26" y="181"/>
                </a:lnTo>
                <a:lnTo>
                  <a:pt x="28" y="179"/>
                </a:lnTo>
                <a:lnTo>
                  <a:pt x="28" y="179"/>
                </a:lnTo>
                <a:lnTo>
                  <a:pt x="32" y="178"/>
                </a:lnTo>
                <a:lnTo>
                  <a:pt x="36" y="176"/>
                </a:lnTo>
                <a:lnTo>
                  <a:pt x="40" y="172"/>
                </a:lnTo>
                <a:lnTo>
                  <a:pt x="40" y="172"/>
                </a:lnTo>
                <a:lnTo>
                  <a:pt x="44" y="168"/>
                </a:lnTo>
                <a:lnTo>
                  <a:pt x="47" y="166"/>
                </a:lnTo>
                <a:lnTo>
                  <a:pt x="51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4" y="166"/>
                </a:lnTo>
                <a:lnTo>
                  <a:pt x="68" y="164"/>
                </a:lnTo>
                <a:lnTo>
                  <a:pt x="74" y="161"/>
                </a:lnTo>
                <a:lnTo>
                  <a:pt x="74" y="161"/>
                </a:lnTo>
                <a:lnTo>
                  <a:pt x="78" y="155"/>
                </a:lnTo>
                <a:lnTo>
                  <a:pt x="81" y="153"/>
                </a:lnTo>
                <a:lnTo>
                  <a:pt x="85" y="151"/>
                </a:lnTo>
                <a:lnTo>
                  <a:pt x="85" y="151"/>
                </a:lnTo>
                <a:lnTo>
                  <a:pt x="85" y="151"/>
                </a:lnTo>
                <a:lnTo>
                  <a:pt x="95" y="151"/>
                </a:lnTo>
                <a:lnTo>
                  <a:pt x="95" y="151"/>
                </a:lnTo>
                <a:lnTo>
                  <a:pt x="100" y="151"/>
                </a:lnTo>
                <a:lnTo>
                  <a:pt x="104" y="151"/>
                </a:lnTo>
                <a:lnTo>
                  <a:pt x="108" y="147"/>
                </a:lnTo>
                <a:lnTo>
                  <a:pt x="108" y="147"/>
                </a:lnTo>
                <a:lnTo>
                  <a:pt x="113" y="142"/>
                </a:lnTo>
                <a:lnTo>
                  <a:pt x="113" y="142"/>
                </a:lnTo>
                <a:lnTo>
                  <a:pt x="125" y="128"/>
                </a:lnTo>
                <a:lnTo>
                  <a:pt x="125" y="123"/>
                </a:lnTo>
                <a:lnTo>
                  <a:pt x="125" y="109"/>
                </a:lnTo>
                <a:lnTo>
                  <a:pt x="129" y="102"/>
                </a:lnTo>
                <a:lnTo>
                  <a:pt x="134" y="96"/>
                </a:lnTo>
                <a:lnTo>
                  <a:pt x="146" y="109"/>
                </a:lnTo>
                <a:lnTo>
                  <a:pt x="146" y="102"/>
                </a:lnTo>
                <a:lnTo>
                  <a:pt x="153" y="102"/>
                </a:lnTo>
                <a:lnTo>
                  <a:pt x="146" y="92"/>
                </a:lnTo>
                <a:lnTo>
                  <a:pt x="157" y="92"/>
                </a:lnTo>
                <a:lnTo>
                  <a:pt x="163" y="92"/>
                </a:lnTo>
                <a:lnTo>
                  <a:pt x="163" y="92"/>
                </a:lnTo>
                <a:lnTo>
                  <a:pt x="163" y="83"/>
                </a:lnTo>
                <a:lnTo>
                  <a:pt x="163" y="83"/>
                </a:lnTo>
                <a:lnTo>
                  <a:pt x="165" y="75"/>
                </a:lnTo>
                <a:lnTo>
                  <a:pt x="166" y="72"/>
                </a:lnTo>
                <a:lnTo>
                  <a:pt x="166" y="72"/>
                </a:lnTo>
                <a:lnTo>
                  <a:pt x="168" y="70"/>
                </a:lnTo>
                <a:lnTo>
                  <a:pt x="168" y="68"/>
                </a:lnTo>
                <a:lnTo>
                  <a:pt x="168" y="64"/>
                </a:lnTo>
                <a:lnTo>
                  <a:pt x="168" y="64"/>
                </a:lnTo>
                <a:lnTo>
                  <a:pt x="170" y="64"/>
                </a:lnTo>
                <a:lnTo>
                  <a:pt x="170" y="64"/>
                </a:lnTo>
                <a:lnTo>
                  <a:pt x="174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82" y="58"/>
                </a:lnTo>
                <a:lnTo>
                  <a:pt x="193" y="55"/>
                </a:lnTo>
                <a:lnTo>
                  <a:pt x="193" y="55"/>
                </a:lnTo>
                <a:lnTo>
                  <a:pt x="195" y="51"/>
                </a:lnTo>
                <a:lnTo>
                  <a:pt x="197" y="51"/>
                </a:lnTo>
                <a:lnTo>
                  <a:pt x="197" y="51"/>
                </a:lnTo>
                <a:lnTo>
                  <a:pt x="199" y="51"/>
                </a:lnTo>
                <a:lnTo>
                  <a:pt x="199" y="51"/>
                </a:lnTo>
                <a:lnTo>
                  <a:pt x="202" y="55"/>
                </a:lnTo>
                <a:lnTo>
                  <a:pt x="202" y="55"/>
                </a:lnTo>
                <a:lnTo>
                  <a:pt x="208" y="60"/>
                </a:lnTo>
                <a:lnTo>
                  <a:pt x="208" y="62"/>
                </a:lnTo>
                <a:lnTo>
                  <a:pt x="210" y="64"/>
                </a:lnTo>
                <a:lnTo>
                  <a:pt x="210" y="64"/>
                </a:lnTo>
                <a:lnTo>
                  <a:pt x="210" y="64"/>
                </a:lnTo>
                <a:lnTo>
                  <a:pt x="212" y="68"/>
                </a:lnTo>
                <a:lnTo>
                  <a:pt x="214" y="72"/>
                </a:lnTo>
                <a:lnTo>
                  <a:pt x="216" y="75"/>
                </a:lnTo>
                <a:lnTo>
                  <a:pt x="216" y="75"/>
                </a:lnTo>
                <a:lnTo>
                  <a:pt x="216" y="77"/>
                </a:lnTo>
                <a:lnTo>
                  <a:pt x="217" y="79"/>
                </a:lnTo>
                <a:lnTo>
                  <a:pt x="219" y="79"/>
                </a:lnTo>
                <a:lnTo>
                  <a:pt x="219" y="79"/>
                </a:lnTo>
                <a:lnTo>
                  <a:pt x="223" y="79"/>
                </a:lnTo>
                <a:lnTo>
                  <a:pt x="225" y="75"/>
                </a:lnTo>
                <a:lnTo>
                  <a:pt x="225" y="75"/>
                </a:lnTo>
                <a:lnTo>
                  <a:pt x="227" y="74"/>
                </a:lnTo>
                <a:lnTo>
                  <a:pt x="229" y="72"/>
                </a:lnTo>
                <a:lnTo>
                  <a:pt x="235" y="72"/>
                </a:lnTo>
                <a:lnTo>
                  <a:pt x="238" y="72"/>
                </a:lnTo>
                <a:lnTo>
                  <a:pt x="240" y="72"/>
                </a:lnTo>
                <a:lnTo>
                  <a:pt x="231" y="62"/>
                </a:lnTo>
                <a:lnTo>
                  <a:pt x="231" y="62"/>
                </a:lnTo>
                <a:lnTo>
                  <a:pt x="235" y="58"/>
                </a:lnTo>
                <a:lnTo>
                  <a:pt x="238" y="51"/>
                </a:lnTo>
                <a:lnTo>
                  <a:pt x="238" y="51"/>
                </a:lnTo>
                <a:lnTo>
                  <a:pt x="240" y="47"/>
                </a:lnTo>
                <a:lnTo>
                  <a:pt x="240" y="34"/>
                </a:lnTo>
                <a:lnTo>
                  <a:pt x="240" y="34"/>
                </a:lnTo>
                <a:lnTo>
                  <a:pt x="240" y="34"/>
                </a:lnTo>
                <a:lnTo>
                  <a:pt x="242" y="34"/>
                </a:lnTo>
                <a:lnTo>
                  <a:pt x="246" y="34"/>
                </a:lnTo>
                <a:lnTo>
                  <a:pt x="250" y="30"/>
                </a:lnTo>
                <a:lnTo>
                  <a:pt x="250" y="30"/>
                </a:lnTo>
                <a:lnTo>
                  <a:pt x="253" y="26"/>
                </a:lnTo>
                <a:lnTo>
                  <a:pt x="257" y="26"/>
                </a:lnTo>
                <a:lnTo>
                  <a:pt x="259" y="26"/>
                </a:lnTo>
                <a:lnTo>
                  <a:pt x="261" y="26"/>
                </a:lnTo>
                <a:lnTo>
                  <a:pt x="261" y="26"/>
                </a:lnTo>
                <a:lnTo>
                  <a:pt x="261" y="26"/>
                </a:lnTo>
                <a:lnTo>
                  <a:pt x="263" y="22"/>
                </a:lnTo>
                <a:lnTo>
                  <a:pt x="265" y="22"/>
                </a:lnTo>
                <a:lnTo>
                  <a:pt x="265" y="24"/>
                </a:lnTo>
                <a:lnTo>
                  <a:pt x="267" y="26"/>
                </a:lnTo>
                <a:lnTo>
                  <a:pt x="269" y="26"/>
                </a:lnTo>
                <a:lnTo>
                  <a:pt x="269" y="24"/>
                </a:lnTo>
                <a:lnTo>
                  <a:pt x="269" y="24"/>
                </a:lnTo>
                <a:lnTo>
                  <a:pt x="278" y="13"/>
                </a:lnTo>
                <a:lnTo>
                  <a:pt x="278" y="13"/>
                </a:lnTo>
                <a:lnTo>
                  <a:pt x="280" y="11"/>
                </a:lnTo>
                <a:lnTo>
                  <a:pt x="280" y="9"/>
                </a:lnTo>
                <a:lnTo>
                  <a:pt x="280" y="5"/>
                </a:lnTo>
                <a:lnTo>
                  <a:pt x="280" y="5"/>
                </a:lnTo>
                <a:lnTo>
                  <a:pt x="280" y="7"/>
                </a:lnTo>
                <a:lnTo>
                  <a:pt x="280" y="9"/>
                </a:lnTo>
                <a:lnTo>
                  <a:pt x="280" y="13"/>
                </a:lnTo>
                <a:lnTo>
                  <a:pt x="284" y="13"/>
                </a:lnTo>
                <a:lnTo>
                  <a:pt x="284" y="15"/>
                </a:lnTo>
                <a:lnTo>
                  <a:pt x="287" y="15"/>
                </a:lnTo>
                <a:lnTo>
                  <a:pt x="287" y="15"/>
                </a:lnTo>
                <a:lnTo>
                  <a:pt x="295" y="15"/>
                </a:lnTo>
                <a:lnTo>
                  <a:pt x="301" y="19"/>
                </a:lnTo>
                <a:lnTo>
                  <a:pt x="303" y="21"/>
                </a:lnTo>
                <a:lnTo>
                  <a:pt x="304" y="22"/>
                </a:lnTo>
                <a:lnTo>
                  <a:pt x="304" y="22"/>
                </a:lnTo>
                <a:lnTo>
                  <a:pt x="312" y="22"/>
                </a:lnTo>
                <a:lnTo>
                  <a:pt x="316" y="22"/>
                </a:lnTo>
                <a:lnTo>
                  <a:pt x="318" y="26"/>
                </a:lnTo>
                <a:lnTo>
                  <a:pt x="320" y="26"/>
                </a:lnTo>
                <a:lnTo>
                  <a:pt x="320" y="26"/>
                </a:lnTo>
                <a:lnTo>
                  <a:pt x="325" y="26"/>
                </a:lnTo>
                <a:lnTo>
                  <a:pt x="325" y="26"/>
                </a:lnTo>
                <a:lnTo>
                  <a:pt x="331" y="26"/>
                </a:lnTo>
                <a:lnTo>
                  <a:pt x="333" y="28"/>
                </a:lnTo>
                <a:lnTo>
                  <a:pt x="337" y="30"/>
                </a:lnTo>
                <a:lnTo>
                  <a:pt x="337" y="38"/>
                </a:lnTo>
                <a:lnTo>
                  <a:pt x="337" y="38"/>
                </a:lnTo>
                <a:lnTo>
                  <a:pt x="335" y="41"/>
                </a:lnTo>
                <a:lnTo>
                  <a:pt x="331" y="43"/>
                </a:lnTo>
                <a:lnTo>
                  <a:pt x="331" y="45"/>
                </a:lnTo>
                <a:lnTo>
                  <a:pt x="329" y="45"/>
                </a:lnTo>
                <a:lnTo>
                  <a:pt x="329" y="45"/>
                </a:lnTo>
                <a:lnTo>
                  <a:pt x="323" y="45"/>
                </a:lnTo>
                <a:lnTo>
                  <a:pt x="322" y="47"/>
                </a:lnTo>
                <a:lnTo>
                  <a:pt x="323" y="47"/>
                </a:lnTo>
                <a:lnTo>
                  <a:pt x="323" y="47"/>
                </a:lnTo>
                <a:lnTo>
                  <a:pt x="323" y="51"/>
                </a:lnTo>
                <a:lnTo>
                  <a:pt x="323" y="55"/>
                </a:lnTo>
                <a:lnTo>
                  <a:pt x="323" y="57"/>
                </a:lnTo>
                <a:lnTo>
                  <a:pt x="320" y="64"/>
                </a:lnTo>
                <a:lnTo>
                  <a:pt x="320" y="72"/>
                </a:lnTo>
                <a:lnTo>
                  <a:pt x="329" y="81"/>
                </a:lnTo>
                <a:lnTo>
                  <a:pt x="337" y="89"/>
                </a:lnTo>
                <a:lnTo>
                  <a:pt x="342" y="92"/>
                </a:lnTo>
                <a:lnTo>
                  <a:pt x="356" y="96"/>
                </a:lnTo>
                <a:lnTo>
                  <a:pt x="367" y="96"/>
                </a:lnTo>
                <a:lnTo>
                  <a:pt x="367" y="96"/>
                </a:lnTo>
                <a:lnTo>
                  <a:pt x="373" y="102"/>
                </a:lnTo>
                <a:lnTo>
                  <a:pt x="373" y="102"/>
                </a:lnTo>
                <a:lnTo>
                  <a:pt x="374" y="106"/>
                </a:lnTo>
                <a:lnTo>
                  <a:pt x="374" y="106"/>
                </a:lnTo>
                <a:lnTo>
                  <a:pt x="378" y="109"/>
                </a:lnTo>
                <a:lnTo>
                  <a:pt x="384" y="109"/>
                </a:lnTo>
                <a:lnTo>
                  <a:pt x="388" y="111"/>
                </a:lnTo>
                <a:lnTo>
                  <a:pt x="388" y="111"/>
                </a:lnTo>
                <a:lnTo>
                  <a:pt x="391" y="108"/>
                </a:lnTo>
                <a:lnTo>
                  <a:pt x="391" y="108"/>
                </a:lnTo>
                <a:lnTo>
                  <a:pt x="395" y="104"/>
                </a:lnTo>
                <a:lnTo>
                  <a:pt x="399" y="102"/>
                </a:lnTo>
                <a:lnTo>
                  <a:pt x="401" y="100"/>
                </a:lnTo>
                <a:lnTo>
                  <a:pt x="403" y="96"/>
                </a:lnTo>
                <a:lnTo>
                  <a:pt x="403" y="96"/>
                </a:lnTo>
                <a:lnTo>
                  <a:pt x="403" y="91"/>
                </a:lnTo>
                <a:lnTo>
                  <a:pt x="405" y="87"/>
                </a:lnTo>
                <a:lnTo>
                  <a:pt x="407" y="83"/>
                </a:lnTo>
                <a:lnTo>
                  <a:pt x="410" y="72"/>
                </a:lnTo>
                <a:lnTo>
                  <a:pt x="410" y="72"/>
                </a:lnTo>
                <a:lnTo>
                  <a:pt x="410" y="72"/>
                </a:lnTo>
                <a:lnTo>
                  <a:pt x="410" y="72"/>
                </a:lnTo>
                <a:lnTo>
                  <a:pt x="410" y="64"/>
                </a:lnTo>
                <a:lnTo>
                  <a:pt x="410" y="64"/>
                </a:lnTo>
                <a:lnTo>
                  <a:pt x="410" y="55"/>
                </a:lnTo>
                <a:lnTo>
                  <a:pt x="410" y="55"/>
                </a:lnTo>
                <a:lnTo>
                  <a:pt x="410" y="43"/>
                </a:lnTo>
                <a:lnTo>
                  <a:pt x="409" y="30"/>
                </a:lnTo>
                <a:lnTo>
                  <a:pt x="410" y="22"/>
                </a:lnTo>
                <a:lnTo>
                  <a:pt x="410" y="22"/>
                </a:lnTo>
                <a:lnTo>
                  <a:pt x="410" y="19"/>
                </a:lnTo>
                <a:lnTo>
                  <a:pt x="410" y="15"/>
                </a:lnTo>
                <a:lnTo>
                  <a:pt x="414" y="13"/>
                </a:lnTo>
                <a:lnTo>
                  <a:pt x="414" y="13"/>
                </a:lnTo>
                <a:lnTo>
                  <a:pt x="414" y="9"/>
                </a:lnTo>
                <a:lnTo>
                  <a:pt x="416" y="7"/>
                </a:lnTo>
                <a:lnTo>
                  <a:pt x="416" y="5"/>
                </a:lnTo>
                <a:lnTo>
                  <a:pt x="420" y="0"/>
                </a:lnTo>
                <a:lnTo>
                  <a:pt x="431" y="17"/>
                </a:lnTo>
                <a:lnTo>
                  <a:pt x="431" y="17"/>
                </a:lnTo>
                <a:lnTo>
                  <a:pt x="431" y="34"/>
                </a:lnTo>
                <a:lnTo>
                  <a:pt x="431" y="34"/>
                </a:lnTo>
                <a:lnTo>
                  <a:pt x="431" y="38"/>
                </a:lnTo>
                <a:lnTo>
                  <a:pt x="431" y="38"/>
                </a:lnTo>
                <a:lnTo>
                  <a:pt x="433" y="38"/>
                </a:lnTo>
                <a:lnTo>
                  <a:pt x="433" y="38"/>
                </a:lnTo>
                <a:lnTo>
                  <a:pt x="433" y="43"/>
                </a:lnTo>
                <a:lnTo>
                  <a:pt x="433" y="43"/>
                </a:lnTo>
                <a:lnTo>
                  <a:pt x="433" y="51"/>
                </a:lnTo>
                <a:lnTo>
                  <a:pt x="435" y="55"/>
                </a:lnTo>
                <a:lnTo>
                  <a:pt x="437" y="58"/>
                </a:lnTo>
                <a:lnTo>
                  <a:pt x="441" y="64"/>
                </a:lnTo>
                <a:lnTo>
                  <a:pt x="450" y="64"/>
                </a:lnTo>
                <a:lnTo>
                  <a:pt x="456" y="72"/>
                </a:lnTo>
                <a:lnTo>
                  <a:pt x="461" y="89"/>
                </a:lnTo>
                <a:lnTo>
                  <a:pt x="461" y="89"/>
                </a:lnTo>
                <a:lnTo>
                  <a:pt x="461" y="96"/>
                </a:lnTo>
                <a:lnTo>
                  <a:pt x="461" y="96"/>
                </a:lnTo>
                <a:lnTo>
                  <a:pt x="461" y="106"/>
                </a:lnTo>
                <a:lnTo>
                  <a:pt x="461" y="106"/>
                </a:lnTo>
                <a:lnTo>
                  <a:pt x="463" y="109"/>
                </a:lnTo>
                <a:lnTo>
                  <a:pt x="465" y="115"/>
                </a:lnTo>
                <a:lnTo>
                  <a:pt x="469" y="121"/>
                </a:lnTo>
                <a:lnTo>
                  <a:pt x="469" y="121"/>
                </a:lnTo>
                <a:lnTo>
                  <a:pt x="469" y="123"/>
                </a:lnTo>
                <a:lnTo>
                  <a:pt x="469" y="127"/>
                </a:lnTo>
                <a:lnTo>
                  <a:pt x="469" y="130"/>
                </a:lnTo>
                <a:lnTo>
                  <a:pt x="469" y="130"/>
                </a:lnTo>
                <a:lnTo>
                  <a:pt x="477" y="140"/>
                </a:lnTo>
                <a:lnTo>
                  <a:pt x="477" y="140"/>
                </a:lnTo>
                <a:lnTo>
                  <a:pt x="482" y="145"/>
                </a:lnTo>
                <a:lnTo>
                  <a:pt x="482" y="145"/>
                </a:lnTo>
                <a:lnTo>
                  <a:pt x="494" y="157"/>
                </a:lnTo>
                <a:lnTo>
                  <a:pt x="494" y="157"/>
                </a:lnTo>
                <a:lnTo>
                  <a:pt x="494" y="155"/>
                </a:lnTo>
                <a:lnTo>
                  <a:pt x="496" y="153"/>
                </a:lnTo>
                <a:lnTo>
                  <a:pt x="496" y="151"/>
                </a:lnTo>
                <a:lnTo>
                  <a:pt x="497" y="153"/>
                </a:lnTo>
                <a:lnTo>
                  <a:pt x="499" y="155"/>
                </a:lnTo>
                <a:lnTo>
                  <a:pt x="501" y="157"/>
                </a:lnTo>
                <a:lnTo>
                  <a:pt x="501" y="157"/>
                </a:lnTo>
                <a:lnTo>
                  <a:pt x="514" y="172"/>
                </a:lnTo>
                <a:lnTo>
                  <a:pt x="514" y="172"/>
                </a:lnTo>
                <a:lnTo>
                  <a:pt x="514" y="181"/>
                </a:lnTo>
                <a:lnTo>
                  <a:pt x="514" y="181"/>
                </a:lnTo>
                <a:lnTo>
                  <a:pt x="516" y="185"/>
                </a:lnTo>
                <a:lnTo>
                  <a:pt x="518" y="187"/>
                </a:lnTo>
                <a:lnTo>
                  <a:pt x="522" y="191"/>
                </a:lnTo>
                <a:lnTo>
                  <a:pt x="528" y="202"/>
                </a:lnTo>
                <a:lnTo>
                  <a:pt x="533" y="210"/>
                </a:lnTo>
                <a:lnTo>
                  <a:pt x="545" y="223"/>
                </a:lnTo>
                <a:lnTo>
                  <a:pt x="545" y="223"/>
                </a:lnTo>
                <a:lnTo>
                  <a:pt x="552" y="231"/>
                </a:lnTo>
                <a:lnTo>
                  <a:pt x="552" y="231"/>
                </a:lnTo>
                <a:lnTo>
                  <a:pt x="554" y="232"/>
                </a:lnTo>
                <a:lnTo>
                  <a:pt x="556" y="234"/>
                </a:lnTo>
                <a:lnTo>
                  <a:pt x="562" y="236"/>
                </a:lnTo>
                <a:lnTo>
                  <a:pt x="564" y="236"/>
                </a:lnTo>
                <a:lnTo>
                  <a:pt x="564" y="236"/>
                </a:lnTo>
                <a:lnTo>
                  <a:pt x="564" y="238"/>
                </a:lnTo>
                <a:lnTo>
                  <a:pt x="564" y="238"/>
                </a:lnTo>
                <a:lnTo>
                  <a:pt x="564" y="238"/>
                </a:lnTo>
                <a:lnTo>
                  <a:pt x="564" y="240"/>
                </a:lnTo>
                <a:lnTo>
                  <a:pt x="564" y="244"/>
                </a:lnTo>
                <a:lnTo>
                  <a:pt x="567" y="249"/>
                </a:lnTo>
                <a:lnTo>
                  <a:pt x="567" y="249"/>
                </a:lnTo>
                <a:lnTo>
                  <a:pt x="567" y="248"/>
                </a:lnTo>
                <a:lnTo>
                  <a:pt x="567" y="248"/>
                </a:lnTo>
                <a:lnTo>
                  <a:pt x="565" y="248"/>
                </a:lnTo>
                <a:lnTo>
                  <a:pt x="567" y="253"/>
                </a:lnTo>
                <a:lnTo>
                  <a:pt x="571" y="263"/>
                </a:lnTo>
                <a:lnTo>
                  <a:pt x="571" y="263"/>
                </a:lnTo>
                <a:lnTo>
                  <a:pt x="575" y="276"/>
                </a:lnTo>
                <a:lnTo>
                  <a:pt x="577" y="282"/>
                </a:lnTo>
                <a:lnTo>
                  <a:pt x="575" y="283"/>
                </a:lnTo>
                <a:lnTo>
                  <a:pt x="575" y="283"/>
                </a:lnTo>
                <a:lnTo>
                  <a:pt x="575" y="297"/>
                </a:lnTo>
                <a:lnTo>
                  <a:pt x="575" y="318"/>
                </a:lnTo>
                <a:lnTo>
                  <a:pt x="565" y="329"/>
                </a:lnTo>
                <a:lnTo>
                  <a:pt x="565" y="346"/>
                </a:lnTo>
                <a:lnTo>
                  <a:pt x="560" y="352"/>
                </a:lnTo>
                <a:lnTo>
                  <a:pt x="560" y="365"/>
                </a:lnTo>
                <a:lnTo>
                  <a:pt x="548" y="380"/>
                </a:lnTo>
                <a:lnTo>
                  <a:pt x="545" y="391"/>
                </a:lnTo>
                <a:lnTo>
                  <a:pt x="537" y="399"/>
                </a:lnTo>
                <a:lnTo>
                  <a:pt x="533" y="406"/>
                </a:lnTo>
                <a:lnTo>
                  <a:pt x="533" y="406"/>
                </a:lnTo>
                <a:lnTo>
                  <a:pt x="533" y="408"/>
                </a:lnTo>
                <a:lnTo>
                  <a:pt x="533" y="420"/>
                </a:lnTo>
                <a:lnTo>
                  <a:pt x="533" y="420"/>
                </a:lnTo>
                <a:lnTo>
                  <a:pt x="533" y="423"/>
                </a:lnTo>
                <a:lnTo>
                  <a:pt x="531" y="429"/>
                </a:lnTo>
                <a:lnTo>
                  <a:pt x="528" y="433"/>
                </a:lnTo>
                <a:lnTo>
                  <a:pt x="526" y="450"/>
                </a:lnTo>
                <a:lnTo>
                  <a:pt x="526" y="458"/>
                </a:lnTo>
                <a:lnTo>
                  <a:pt x="516" y="465"/>
                </a:lnTo>
                <a:lnTo>
                  <a:pt x="509" y="475"/>
                </a:lnTo>
                <a:lnTo>
                  <a:pt x="496" y="473"/>
                </a:lnTo>
                <a:lnTo>
                  <a:pt x="488" y="473"/>
                </a:lnTo>
                <a:lnTo>
                  <a:pt x="488" y="473"/>
                </a:lnTo>
                <a:lnTo>
                  <a:pt x="484" y="475"/>
                </a:lnTo>
                <a:lnTo>
                  <a:pt x="482" y="478"/>
                </a:lnTo>
                <a:lnTo>
                  <a:pt x="480" y="482"/>
                </a:lnTo>
                <a:lnTo>
                  <a:pt x="480" y="482"/>
                </a:lnTo>
                <a:lnTo>
                  <a:pt x="480" y="484"/>
                </a:lnTo>
                <a:lnTo>
                  <a:pt x="478" y="486"/>
                </a:lnTo>
                <a:lnTo>
                  <a:pt x="477" y="488"/>
                </a:lnTo>
                <a:lnTo>
                  <a:pt x="465" y="493"/>
                </a:lnTo>
                <a:lnTo>
                  <a:pt x="461" y="486"/>
                </a:lnTo>
                <a:lnTo>
                  <a:pt x="450" y="482"/>
                </a:lnTo>
                <a:lnTo>
                  <a:pt x="458" y="476"/>
                </a:lnTo>
                <a:lnTo>
                  <a:pt x="450" y="471"/>
                </a:lnTo>
                <a:lnTo>
                  <a:pt x="443" y="478"/>
                </a:lnTo>
                <a:lnTo>
                  <a:pt x="437" y="482"/>
                </a:lnTo>
                <a:lnTo>
                  <a:pt x="437" y="482"/>
                </a:lnTo>
                <a:lnTo>
                  <a:pt x="437" y="486"/>
                </a:lnTo>
                <a:lnTo>
                  <a:pt x="435" y="486"/>
                </a:lnTo>
                <a:lnTo>
                  <a:pt x="431" y="486"/>
                </a:lnTo>
                <a:lnTo>
                  <a:pt x="431" y="486"/>
                </a:lnTo>
                <a:lnTo>
                  <a:pt x="427" y="486"/>
                </a:lnTo>
                <a:lnTo>
                  <a:pt x="424" y="490"/>
                </a:lnTo>
                <a:lnTo>
                  <a:pt x="422" y="490"/>
                </a:lnTo>
                <a:lnTo>
                  <a:pt x="422" y="490"/>
                </a:lnTo>
                <a:lnTo>
                  <a:pt x="418" y="488"/>
                </a:lnTo>
                <a:lnTo>
                  <a:pt x="416" y="486"/>
                </a:lnTo>
                <a:lnTo>
                  <a:pt x="416" y="486"/>
                </a:lnTo>
                <a:lnTo>
                  <a:pt x="414" y="482"/>
                </a:lnTo>
                <a:lnTo>
                  <a:pt x="414" y="482"/>
                </a:lnTo>
                <a:lnTo>
                  <a:pt x="414" y="478"/>
                </a:lnTo>
                <a:lnTo>
                  <a:pt x="414" y="478"/>
                </a:lnTo>
                <a:lnTo>
                  <a:pt x="414" y="478"/>
                </a:lnTo>
                <a:lnTo>
                  <a:pt x="410" y="478"/>
                </a:lnTo>
                <a:lnTo>
                  <a:pt x="410" y="478"/>
                </a:lnTo>
                <a:lnTo>
                  <a:pt x="401" y="478"/>
                </a:lnTo>
                <a:lnTo>
                  <a:pt x="399" y="478"/>
                </a:lnTo>
                <a:lnTo>
                  <a:pt x="397" y="475"/>
                </a:lnTo>
                <a:lnTo>
                  <a:pt x="397" y="475"/>
                </a:lnTo>
                <a:lnTo>
                  <a:pt x="395" y="473"/>
                </a:lnTo>
                <a:lnTo>
                  <a:pt x="395" y="473"/>
                </a:lnTo>
                <a:lnTo>
                  <a:pt x="391" y="473"/>
                </a:lnTo>
                <a:lnTo>
                  <a:pt x="390" y="471"/>
                </a:lnTo>
                <a:lnTo>
                  <a:pt x="390" y="471"/>
                </a:lnTo>
                <a:lnTo>
                  <a:pt x="384" y="465"/>
                </a:lnTo>
                <a:lnTo>
                  <a:pt x="378" y="454"/>
                </a:lnTo>
                <a:lnTo>
                  <a:pt x="378" y="440"/>
                </a:lnTo>
                <a:lnTo>
                  <a:pt x="371" y="429"/>
                </a:lnTo>
                <a:lnTo>
                  <a:pt x="367" y="423"/>
                </a:lnTo>
                <a:lnTo>
                  <a:pt x="357" y="423"/>
                </a:lnTo>
                <a:lnTo>
                  <a:pt x="357" y="423"/>
                </a:lnTo>
                <a:lnTo>
                  <a:pt x="356" y="422"/>
                </a:lnTo>
                <a:lnTo>
                  <a:pt x="356" y="420"/>
                </a:lnTo>
                <a:lnTo>
                  <a:pt x="357" y="416"/>
                </a:lnTo>
                <a:lnTo>
                  <a:pt x="357" y="416"/>
                </a:lnTo>
                <a:lnTo>
                  <a:pt x="357" y="416"/>
                </a:lnTo>
                <a:lnTo>
                  <a:pt x="357" y="414"/>
                </a:lnTo>
                <a:lnTo>
                  <a:pt x="356" y="414"/>
                </a:lnTo>
                <a:lnTo>
                  <a:pt x="354" y="412"/>
                </a:lnTo>
                <a:lnTo>
                  <a:pt x="354" y="410"/>
                </a:lnTo>
                <a:lnTo>
                  <a:pt x="356" y="408"/>
                </a:lnTo>
                <a:lnTo>
                  <a:pt x="356" y="408"/>
                </a:lnTo>
                <a:lnTo>
                  <a:pt x="359" y="405"/>
                </a:lnTo>
                <a:lnTo>
                  <a:pt x="352" y="414"/>
                </a:lnTo>
                <a:lnTo>
                  <a:pt x="344" y="423"/>
                </a:lnTo>
                <a:lnTo>
                  <a:pt x="339" y="420"/>
                </a:lnTo>
                <a:lnTo>
                  <a:pt x="339" y="420"/>
                </a:lnTo>
                <a:lnTo>
                  <a:pt x="337" y="420"/>
                </a:lnTo>
                <a:lnTo>
                  <a:pt x="335" y="420"/>
                </a:lnTo>
                <a:lnTo>
                  <a:pt x="337" y="416"/>
                </a:lnTo>
                <a:lnTo>
                  <a:pt x="337" y="416"/>
                </a:lnTo>
                <a:lnTo>
                  <a:pt x="339" y="412"/>
                </a:lnTo>
                <a:lnTo>
                  <a:pt x="342" y="406"/>
                </a:lnTo>
                <a:lnTo>
                  <a:pt x="342" y="406"/>
                </a:lnTo>
                <a:lnTo>
                  <a:pt x="346" y="403"/>
                </a:lnTo>
                <a:lnTo>
                  <a:pt x="346" y="401"/>
                </a:lnTo>
                <a:lnTo>
                  <a:pt x="346" y="399"/>
                </a:lnTo>
                <a:lnTo>
                  <a:pt x="346" y="393"/>
                </a:lnTo>
                <a:lnTo>
                  <a:pt x="346" y="393"/>
                </a:lnTo>
                <a:lnTo>
                  <a:pt x="350" y="389"/>
                </a:lnTo>
                <a:lnTo>
                  <a:pt x="352" y="386"/>
                </a:lnTo>
                <a:lnTo>
                  <a:pt x="354" y="382"/>
                </a:lnTo>
                <a:lnTo>
                  <a:pt x="350" y="372"/>
                </a:lnTo>
                <a:lnTo>
                  <a:pt x="342" y="382"/>
                </a:lnTo>
                <a:lnTo>
                  <a:pt x="335" y="393"/>
                </a:lnTo>
                <a:lnTo>
                  <a:pt x="325" y="403"/>
                </a:lnTo>
                <a:lnTo>
                  <a:pt x="316" y="412"/>
                </a:lnTo>
                <a:lnTo>
                  <a:pt x="316" y="412"/>
                </a:lnTo>
                <a:lnTo>
                  <a:pt x="316" y="408"/>
                </a:lnTo>
                <a:lnTo>
                  <a:pt x="316" y="408"/>
                </a:lnTo>
                <a:lnTo>
                  <a:pt x="316" y="403"/>
                </a:lnTo>
                <a:lnTo>
                  <a:pt x="312" y="395"/>
                </a:lnTo>
                <a:lnTo>
                  <a:pt x="308" y="389"/>
                </a:lnTo>
                <a:lnTo>
                  <a:pt x="308" y="389"/>
                </a:lnTo>
                <a:lnTo>
                  <a:pt x="303" y="384"/>
                </a:lnTo>
                <a:lnTo>
                  <a:pt x="299" y="380"/>
                </a:lnTo>
                <a:lnTo>
                  <a:pt x="299" y="378"/>
                </a:lnTo>
                <a:lnTo>
                  <a:pt x="299" y="376"/>
                </a:lnTo>
                <a:lnTo>
                  <a:pt x="299" y="376"/>
                </a:lnTo>
                <a:lnTo>
                  <a:pt x="299" y="374"/>
                </a:lnTo>
                <a:lnTo>
                  <a:pt x="301" y="372"/>
                </a:lnTo>
                <a:lnTo>
                  <a:pt x="299" y="371"/>
                </a:lnTo>
                <a:lnTo>
                  <a:pt x="297" y="369"/>
                </a:lnTo>
                <a:lnTo>
                  <a:pt x="297" y="369"/>
                </a:lnTo>
                <a:lnTo>
                  <a:pt x="295" y="369"/>
                </a:lnTo>
                <a:lnTo>
                  <a:pt x="295" y="369"/>
                </a:lnTo>
                <a:lnTo>
                  <a:pt x="293" y="367"/>
                </a:lnTo>
                <a:lnTo>
                  <a:pt x="293" y="365"/>
                </a:lnTo>
                <a:lnTo>
                  <a:pt x="291" y="363"/>
                </a:lnTo>
                <a:lnTo>
                  <a:pt x="287" y="363"/>
                </a:lnTo>
                <a:lnTo>
                  <a:pt x="287" y="363"/>
                </a:lnTo>
                <a:lnTo>
                  <a:pt x="272" y="363"/>
                </a:lnTo>
                <a:lnTo>
                  <a:pt x="267" y="357"/>
                </a:lnTo>
                <a:lnTo>
                  <a:pt x="255" y="353"/>
                </a:lnTo>
                <a:lnTo>
                  <a:pt x="255" y="353"/>
                </a:lnTo>
                <a:lnTo>
                  <a:pt x="246" y="353"/>
                </a:lnTo>
                <a:lnTo>
                  <a:pt x="246" y="353"/>
                </a:lnTo>
                <a:lnTo>
                  <a:pt x="242" y="353"/>
                </a:lnTo>
                <a:lnTo>
                  <a:pt x="242" y="355"/>
                </a:lnTo>
                <a:lnTo>
                  <a:pt x="240" y="357"/>
                </a:lnTo>
                <a:lnTo>
                  <a:pt x="235" y="357"/>
                </a:lnTo>
                <a:lnTo>
                  <a:pt x="235" y="357"/>
                </a:lnTo>
                <a:lnTo>
                  <a:pt x="219" y="357"/>
                </a:lnTo>
                <a:lnTo>
                  <a:pt x="219" y="357"/>
                </a:lnTo>
                <a:lnTo>
                  <a:pt x="212" y="357"/>
                </a:lnTo>
                <a:lnTo>
                  <a:pt x="204" y="361"/>
                </a:lnTo>
                <a:lnTo>
                  <a:pt x="199" y="361"/>
                </a:lnTo>
                <a:lnTo>
                  <a:pt x="189" y="369"/>
                </a:lnTo>
                <a:lnTo>
                  <a:pt x="182" y="365"/>
                </a:lnTo>
                <a:lnTo>
                  <a:pt x="182" y="365"/>
                </a:lnTo>
                <a:lnTo>
                  <a:pt x="182" y="36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93" name="Freeform 292">
            <a:extLst>
              <a:ext uri="{FF2B5EF4-FFF2-40B4-BE49-F238E27FC236}">
                <a16:creationId xmlns:a16="http://schemas.microsoft.com/office/drawing/2014/main" id="{A51A9E86-461B-0C4A-90B9-CB742D329A82}"/>
              </a:ext>
            </a:extLst>
          </p:cNvPr>
          <p:cNvSpPr>
            <a:spLocks/>
          </p:cNvSpPr>
          <p:nvPr userDrawn="1"/>
        </p:nvSpPr>
        <p:spPr bwMode="auto">
          <a:xfrm>
            <a:off x="5458887" y="5242963"/>
            <a:ext cx="102615" cy="90499"/>
          </a:xfrm>
          <a:custGeom>
            <a:avLst/>
            <a:gdLst>
              <a:gd name="T0" fmla="*/ 10 w 55"/>
              <a:gd name="T1" fmla="*/ 0 h 57"/>
              <a:gd name="T2" fmla="*/ 15 w 55"/>
              <a:gd name="T3" fmla="*/ 7 h 57"/>
              <a:gd name="T4" fmla="*/ 27 w 55"/>
              <a:gd name="T5" fmla="*/ 7 h 57"/>
              <a:gd name="T6" fmla="*/ 34 w 55"/>
              <a:gd name="T7" fmla="*/ 7 h 57"/>
              <a:gd name="T8" fmla="*/ 40 w 55"/>
              <a:gd name="T9" fmla="*/ 2 h 57"/>
              <a:gd name="T10" fmla="*/ 51 w 55"/>
              <a:gd name="T11" fmla="*/ 2 h 57"/>
              <a:gd name="T12" fmla="*/ 55 w 55"/>
              <a:gd name="T13" fmla="*/ 2 h 57"/>
              <a:gd name="T14" fmla="*/ 53 w 55"/>
              <a:gd name="T15" fmla="*/ 11 h 57"/>
              <a:gd name="T16" fmla="*/ 53 w 55"/>
              <a:gd name="T17" fmla="*/ 21 h 57"/>
              <a:gd name="T18" fmla="*/ 53 w 55"/>
              <a:gd name="T19" fmla="*/ 28 h 57"/>
              <a:gd name="T20" fmla="*/ 46 w 55"/>
              <a:gd name="T21" fmla="*/ 36 h 57"/>
              <a:gd name="T22" fmla="*/ 46 w 55"/>
              <a:gd name="T23" fmla="*/ 43 h 57"/>
              <a:gd name="T24" fmla="*/ 44 w 55"/>
              <a:gd name="T25" fmla="*/ 49 h 57"/>
              <a:gd name="T26" fmla="*/ 38 w 55"/>
              <a:gd name="T27" fmla="*/ 43 h 57"/>
              <a:gd name="T28" fmla="*/ 38 w 55"/>
              <a:gd name="T29" fmla="*/ 53 h 57"/>
              <a:gd name="T30" fmla="*/ 34 w 55"/>
              <a:gd name="T31" fmla="*/ 57 h 57"/>
              <a:gd name="T32" fmla="*/ 25 w 55"/>
              <a:gd name="T33" fmla="*/ 57 h 57"/>
              <a:gd name="T34" fmla="*/ 21 w 55"/>
              <a:gd name="T35" fmla="*/ 53 h 57"/>
              <a:gd name="T36" fmla="*/ 17 w 55"/>
              <a:gd name="T37" fmla="*/ 45 h 57"/>
              <a:gd name="T38" fmla="*/ 12 w 55"/>
              <a:gd name="T39" fmla="*/ 36 h 57"/>
              <a:gd name="T40" fmla="*/ 12 w 55"/>
              <a:gd name="T41" fmla="*/ 30 h 57"/>
              <a:gd name="T42" fmla="*/ 12 w 55"/>
              <a:gd name="T43" fmla="*/ 30 h 57"/>
              <a:gd name="T44" fmla="*/ 14 w 55"/>
              <a:gd name="T45" fmla="*/ 28 h 57"/>
              <a:gd name="T46" fmla="*/ 14 w 55"/>
              <a:gd name="T47" fmla="*/ 24 h 57"/>
              <a:gd name="T48" fmla="*/ 14 w 55"/>
              <a:gd name="T49" fmla="*/ 24 h 57"/>
              <a:gd name="T50" fmla="*/ 12 w 55"/>
              <a:gd name="T51" fmla="*/ 24 h 57"/>
              <a:gd name="T52" fmla="*/ 12 w 55"/>
              <a:gd name="T53" fmla="*/ 24 h 57"/>
              <a:gd name="T54" fmla="*/ 8 w 55"/>
              <a:gd name="T55" fmla="*/ 24 h 57"/>
              <a:gd name="T56" fmla="*/ 6 w 55"/>
              <a:gd name="T57" fmla="*/ 23 h 57"/>
              <a:gd name="T58" fmla="*/ 6 w 55"/>
              <a:gd name="T59" fmla="*/ 23 h 57"/>
              <a:gd name="T60" fmla="*/ 2 w 55"/>
              <a:gd name="T61" fmla="*/ 21 h 57"/>
              <a:gd name="T62" fmla="*/ 0 w 55"/>
              <a:gd name="T63" fmla="*/ 19 h 57"/>
              <a:gd name="T64" fmla="*/ 2 w 55"/>
              <a:gd name="T65" fmla="*/ 2 h 57"/>
              <a:gd name="T66" fmla="*/ 10 w 55"/>
              <a:gd name="T67" fmla="*/ 0 h 57"/>
              <a:gd name="T68" fmla="*/ 10 w 55"/>
              <a:gd name="T69" fmla="*/ 0 h 57"/>
              <a:gd name="T70" fmla="*/ 10 w 55"/>
              <a:gd name="T71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5" h="57">
                <a:moveTo>
                  <a:pt x="10" y="0"/>
                </a:moveTo>
                <a:lnTo>
                  <a:pt x="15" y="7"/>
                </a:lnTo>
                <a:lnTo>
                  <a:pt x="27" y="7"/>
                </a:lnTo>
                <a:lnTo>
                  <a:pt x="34" y="7"/>
                </a:lnTo>
                <a:lnTo>
                  <a:pt x="40" y="2"/>
                </a:lnTo>
                <a:lnTo>
                  <a:pt x="51" y="2"/>
                </a:lnTo>
                <a:lnTo>
                  <a:pt x="55" y="2"/>
                </a:lnTo>
                <a:lnTo>
                  <a:pt x="53" y="11"/>
                </a:lnTo>
                <a:lnTo>
                  <a:pt x="53" y="21"/>
                </a:lnTo>
                <a:lnTo>
                  <a:pt x="53" y="28"/>
                </a:lnTo>
                <a:lnTo>
                  <a:pt x="46" y="36"/>
                </a:lnTo>
                <a:lnTo>
                  <a:pt x="46" y="43"/>
                </a:lnTo>
                <a:lnTo>
                  <a:pt x="44" y="49"/>
                </a:lnTo>
                <a:lnTo>
                  <a:pt x="38" y="43"/>
                </a:lnTo>
                <a:lnTo>
                  <a:pt x="38" y="53"/>
                </a:lnTo>
                <a:lnTo>
                  <a:pt x="34" y="57"/>
                </a:lnTo>
                <a:lnTo>
                  <a:pt x="25" y="57"/>
                </a:lnTo>
                <a:lnTo>
                  <a:pt x="21" y="53"/>
                </a:lnTo>
                <a:lnTo>
                  <a:pt x="17" y="45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4" y="28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2" y="21"/>
                </a:lnTo>
                <a:lnTo>
                  <a:pt x="0" y="19"/>
                </a:lnTo>
                <a:lnTo>
                  <a:pt x="2" y="2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D4BFD7A2-072C-DC47-B359-5CACF72FE18A}"/>
              </a:ext>
            </a:extLst>
          </p:cNvPr>
          <p:cNvSpPr>
            <a:spLocks/>
          </p:cNvSpPr>
          <p:nvPr userDrawn="1"/>
        </p:nvSpPr>
        <p:spPr bwMode="auto">
          <a:xfrm>
            <a:off x="5458887" y="5242963"/>
            <a:ext cx="102615" cy="90499"/>
          </a:xfrm>
          <a:custGeom>
            <a:avLst/>
            <a:gdLst>
              <a:gd name="T0" fmla="*/ 10 w 55"/>
              <a:gd name="T1" fmla="*/ 0 h 57"/>
              <a:gd name="T2" fmla="*/ 15 w 55"/>
              <a:gd name="T3" fmla="*/ 7 h 57"/>
              <a:gd name="T4" fmla="*/ 27 w 55"/>
              <a:gd name="T5" fmla="*/ 7 h 57"/>
              <a:gd name="T6" fmla="*/ 34 w 55"/>
              <a:gd name="T7" fmla="*/ 7 h 57"/>
              <a:gd name="T8" fmla="*/ 40 w 55"/>
              <a:gd name="T9" fmla="*/ 2 h 57"/>
              <a:gd name="T10" fmla="*/ 51 w 55"/>
              <a:gd name="T11" fmla="*/ 2 h 57"/>
              <a:gd name="T12" fmla="*/ 55 w 55"/>
              <a:gd name="T13" fmla="*/ 2 h 57"/>
              <a:gd name="T14" fmla="*/ 53 w 55"/>
              <a:gd name="T15" fmla="*/ 11 h 57"/>
              <a:gd name="T16" fmla="*/ 53 w 55"/>
              <a:gd name="T17" fmla="*/ 21 h 57"/>
              <a:gd name="T18" fmla="*/ 53 w 55"/>
              <a:gd name="T19" fmla="*/ 28 h 57"/>
              <a:gd name="T20" fmla="*/ 46 w 55"/>
              <a:gd name="T21" fmla="*/ 36 h 57"/>
              <a:gd name="T22" fmla="*/ 46 w 55"/>
              <a:gd name="T23" fmla="*/ 43 h 57"/>
              <a:gd name="T24" fmla="*/ 44 w 55"/>
              <a:gd name="T25" fmla="*/ 49 h 57"/>
              <a:gd name="T26" fmla="*/ 38 w 55"/>
              <a:gd name="T27" fmla="*/ 43 h 57"/>
              <a:gd name="T28" fmla="*/ 38 w 55"/>
              <a:gd name="T29" fmla="*/ 53 h 57"/>
              <a:gd name="T30" fmla="*/ 34 w 55"/>
              <a:gd name="T31" fmla="*/ 57 h 57"/>
              <a:gd name="T32" fmla="*/ 25 w 55"/>
              <a:gd name="T33" fmla="*/ 57 h 57"/>
              <a:gd name="T34" fmla="*/ 21 w 55"/>
              <a:gd name="T35" fmla="*/ 53 h 57"/>
              <a:gd name="T36" fmla="*/ 17 w 55"/>
              <a:gd name="T37" fmla="*/ 45 h 57"/>
              <a:gd name="T38" fmla="*/ 12 w 55"/>
              <a:gd name="T39" fmla="*/ 36 h 57"/>
              <a:gd name="T40" fmla="*/ 12 w 55"/>
              <a:gd name="T41" fmla="*/ 30 h 57"/>
              <a:gd name="T42" fmla="*/ 12 w 55"/>
              <a:gd name="T43" fmla="*/ 30 h 57"/>
              <a:gd name="T44" fmla="*/ 14 w 55"/>
              <a:gd name="T45" fmla="*/ 28 h 57"/>
              <a:gd name="T46" fmla="*/ 14 w 55"/>
              <a:gd name="T47" fmla="*/ 24 h 57"/>
              <a:gd name="T48" fmla="*/ 14 w 55"/>
              <a:gd name="T49" fmla="*/ 24 h 57"/>
              <a:gd name="T50" fmla="*/ 12 w 55"/>
              <a:gd name="T51" fmla="*/ 24 h 57"/>
              <a:gd name="T52" fmla="*/ 12 w 55"/>
              <a:gd name="T53" fmla="*/ 24 h 57"/>
              <a:gd name="T54" fmla="*/ 8 w 55"/>
              <a:gd name="T55" fmla="*/ 24 h 57"/>
              <a:gd name="T56" fmla="*/ 6 w 55"/>
              <a:gd name="T57" fmla="*/ 23 h 57"/>
              <a:gd name="T58" fmla="*/ 6 w 55"/>
              <a:gd name="T59" fmla="*/ 23 h 57"/>
              <a:gd name="T60" fmla="*/ 2 w 55"/>
              <a:gd name="T61" fmla="*/ 21 h 57"/>
              <a:gd name="T62" fmla="*/ 0 w 55"/>
              <a:gd name="T63" fmla="*/ 19 h 57"/>
              <a:gd name="T64" fmla="*/ 2 w 55"/>
              <a:gd name="T65" fmla="*/ 2 h 57"/>
              <a:gd name="T66" fmla="*/ 10 w 55"/>
              <a:gd name="T67" fmla="*/ 0 h 57"/>
              <a:gd name="T68" fmla="*/ 10 w 55"/>
              <a:gd name="T69" fmla="*/ 0 h 57"/>
              <a:gd name="T70" fmla="*/ 10 w 55"/>
              <a:gd name="T71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5" h="57">
                <a:moveTo>
                  <a:pt x="10" y="0"/>
                </a:moveTo>
                <a:lnTo>
                  <a:pt x="15" y="7"/>
                </a:lnTo>
                <a:lnTo>
                  <a:pt x="27" y="7"/>
                </a:lnTo>
                <a:lnTo>
                  <a:pt x="34" y="7"/>
                </a:lnTo>
                <a:lnTo>
                  <a:pt x="40" y="2"/>
                </a:lnTo>
                <a:lnTo>
                  <a:pt x="51" y="2"/>
                </a:lnTo>
                <a:lnTo>
                  <a:pt x="55" y="2"/>
                </a:lnTo>
                <a:lnTo>
                  <a:pt x="53" y="11"/>
                </a:lnTo>
                <a:lnTo>
                  <a:pt x="53" y="21"/>
                </a:lnTo>
                <a:lnTo>
                  <a:pt x="53" y="28"/>
                </a:lnTo>
                <a:lnTo>
                  <a:pt x="46" y="36"/>
                </a:lnTo>
                <a:lnTo>
                  <a:pt x="46" y="43"/>
                </a:lnTo>
                <a:lnTo>
                  <a:pt x="44" y="49"/>
                </a:lnTo>
                <a:lnTo>
                  <a:pt x="38" y="43"/>
                </a:lnTo>
                <a:lnTo>
                  <a:pt x="38" y="53"/>
                </a:lnTo>
                <a:lnTo>
                  <a:pt x="34" y="57"/>
                </a:lnTo>
                <a:lnTo>
                  <a:pt x="25" y="57"/>
                </a:lnTo>
                <a:lnTo>
                  <a:pt x="21" y="53"/>
                </a:lnTo>
                <a:lnTo>
                  <a:pt x="17" y="45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4" y="28"/>
                </a:lnTo>
                <a:lnTo>
                  <a:pt x="14" y="24"/>
                </a:lnTo>
                <a:lnTo>
                  <a:pt x="14" y="24"/>
                </a:lnTo>
                <a:lnTo>
                  <a:pt x="12" y="24"/>
                </a:lnTo>
                <a:lnTo>
                  <a:pt x="12" y="24"/>
                </a:lnTo>
                <a:lnTo>
                  <a:pt x="8" y="24"/>
                </a:lnTo>
                <a:lnTo>
                  <a:pt x="6" y="23"/>
                </a:lnTo>
                <a:lnTo>
                  <a:pt x="6" y="23"/>
                </a:lnTo>
                <a:lnTo>
                  <a:pt x="2" y="21"/>
                </a:lnTo>
                <a:lnTo>
                  <a:pt x="0" y="19"/>
                </a:lnTo>
                <a:lnTo>
                  <a:pt x="2" y="2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8E51938D-2175-8C4C-B50B-7E4A4B4B1470}"/>
              </a:ext>
            </a:extLst>
          </p:cNvPr>
          <p:cNvSpPr>
            <a:spLocks/>
          </p:cNvSpPr>
          <p:nvPr userDrawn="1"/>
        </p:nvSpPr>
        <p:spPr bwMode="auto">
          <a:xfrm>
            <a:off x="5363733" y="4371320"/>
            <a:ext cx="0" cy="3176"/>
          </a:xfrm>
          <a:custGeom>
            <a:avLst/>
            <a:gdLst>
              <a:gd name="T0" fmla="*/ 0 h 2"/>
              <a:gd name="T1" fmla="*/ 0 h 2"/>
              <a:gd name="T2" fmla="*/ 2 h 2"/>
              <a:gd name="T3" fmla="*/ 2 h 2"/>
              <a:gd name="T4" fmla="*/ 0 h 2"/>
              <a:gd name="T5" fmla="*/ 0 h 2"/>
              <a:gd name="T6" fmla="*/ 0 h 2"/>
              <a:gd name="T7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96" name="Freeform 295">
            <a:extLst>
              <a:ext uri="{FF2B5EF4-FFF2-40B4-BE49-F238E27FC236}">
                <a16:creationId xmlns:a16="http://schemas.microsoft.com/office/drawing/2014/main" id="{9DE0B157-7333-5342-B49A-BF5E0755686D}"/>
              </a:ext>
            </a:extLst>
          </p:cNvPr>
          <p:cNvSpPr>
            <a:spLocks/>
          </p:cNvSpPr>
          <p:nvPr userDrawn="1"/>
        </p:nvSpPr>
        <p:spPr bwMode="auto">
          <a:xfrm>
            <a:off x="5391721" y="4374495"/>
            <a:ext cx="11195" cy="3176"/>
          </a:xfrm>
          <a:custGeom>
            <a:avLst/>
            <a:gdLst>
              <a:gd name="T0" fmla="*/ 6 w 6"/>
              <a:gd name="T1" fmla="*/ 2 h 2"/>
              <a:gd name="T2" fmla="*/ 6 w 6"/>
              <a:gd name="T3" fmla="*/ 2 h 2"/>
              <a:gd name="T4" fmla="*/ 4 w 6"/>
              <a:gd name="T5" fmla="*/ 0 h 2"/>
              <a:gd name="T6" fmla="*/ 0 w 6"/>
              <a:gd name="T7" fmla="*/ 0 h 2"/>
              <a:gd name="T8" fmla="*/ 0 w 6"/>
              <a:gd name="T9" fmla="*/ 0 h 2"/>
              <a:gd name="T10" fmla="*/ 4 w 6"/>
              <a:gd name="T11" fmla="*/ 2 h 2"/>
              <a:gd name="T12" fmla="*/ 6 w 6"/>
              <a:gd name="T13" fmla="*/ 2 h 2"/>
              <a:gd name="T14" fmla="*/ 6 w 6"/>
              <a:gd name="T15" fmla="*/ 2 h 2"/>
              <a:gd name="T16" fmla="*/ 6 w 6"/>
              <a:gd name="T17" fmla="*/ 2 h 2"/>
              <a:gd name="T18" fmla="*/ 6 w 6"/>
              <a:gd name="T1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97" name="Freeform 296">
            <a:extLst>
              <a:ext uri="{FF2B5EF4-FFF2-40B4-BE49-F238E27FC236}">
                <a16:creationId xmlns:a16="http://schemas.microsoft.com/office/drawing/2014/main" id="{CF959847-378F-1944-B24F-BDE58458272D}"/>
              </a:ext>
            </a:extLst>
          </p:cNvPr>
          <p:cNvSpPr>
            <a:spLocks/>
          </p:cNvSpPr>
          <p:nvPr userDrawn="1"/>
        </p:nvSpPr>
        <p:spPr bwMode="auto">
          <a:xfrm>
            <a:off x="5391721" y="4374495"/>
            <a:ext cx="11195" cy="3176"/>
          </a:xfrm>
          <a:custGeom>
            <a:avLst/>
            <a:gdLst>
              <a:gd name="T0" fmla="*/ 6 w 6"/>
              <a:gd name="T1" fmla="*/ 2 h 2"/>
              <a:gd name="T2" fmla="*/ 6 w 6"/>
              <a:gd name="T3" fmla="*/ 2 h 2"/>
              <a:gd name="T4" fmla="*/ 4 w 6"/>
              <a:gd name="T5" fmla="*/ 0 h 2"/>
              <a:gd name="T6" fmla="*/ 0 w 6"/>
              <a:gd name="T7" fmla="*/ 0 h 2"/>
              <a:gd name="T8" fmla="*/ 0 w 6"/>
              <a:gd name="T9" fmla="*/ 0 h 2"/>
              <a:gd name="T10" fmla="*/ 4 w 6"/>
              <a:gd name="T11" fmla="*/ 2 h 2"/>
              <a:gd name="T12" fmla="*/ 6 w 6"/>
              <a:gd name="T13" fmla="*/ 2 h 2"/>
              <a:gd name="T14" fmla="*/ 6 w 6"/>
              <a:gd name="T15" fmla="*/ 2 h 2"/>
              <a:gd name="T16" fmla="*/ 6 w 6"/>
              <a:gd name="T17" fmla="*/ 2 h 2"/>
              <a:gd name="T18" fmla="*/ 6 w 6"/>
              <a:gd name="T1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EADC157F-4976-6149-82BA-101D0025DEEF}"/>
              </a:ext>
            </a:extLst>
          </p:cNvPr>
          <p:cNvSpPr>
            <a:spLocks/>
          </p:cNvSpPr>
          <p:nvPr userDrawn="1"/>
        </p:nvSpPr>
        <p:spPr bwMode="auto">
          <a:xfrm>
            <a:off x="5544707" y="433956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62137F88-39C3-7E43-ACDB-87DDDAA3059A}"/>
              </a:ext>
            </a:extLst>
          </p:cNvPr>
          <p:cNvSpPr>
            <a:spLocks/>
          </p:cNvSpPr>
          <p:nvPr userDrawn="1"/>
        </p:nvSpPr>
        <p:spPr bwMode="auto">
          <a:xfrm>
            <a:off x="5544707" y="4339564"/>
            <a:ext cx="3732" cy="0"/>
          </a:xfrm>
          <a:custGeom>
            <a:avLst/>
            <a:gdLst>
              <a:gd name="T0" fmla="*/ 0 w 2"/>
              <a:gd name="T1" fmla="*/ 2 w 2"/>
              <a:gd name="T2" fmla="*/ 2 w 2"/>
              <a:gd name="T3" fmla="*/ 0 w 2"/>
              <a:gd name="T4" fmla="*/ 0 w 2"/>
              <a:gd name="T5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47DA2430-D7F6-2B47-AA6B-51077CE3E181}"/>
              </a:ext>
            </a:extLst>
          </p:cNvPr>
          <p:cNvSpPr>
            <a:spLocks/>
          </p:cNvSpPr>
          <p:nvPr userDrawn="1"/>
        </p:nvSpPr>
        <p:spPr bwMode="auto">
          <a:xfrm>
            <a:off x="5544707" y="4339564"/>
            <a:ext cx="3732" cy="0"/>
          </a:xfrm>
          <a:custGeom>
            <a:avLst/>
            <a:gdLst>
              <a:gd name="T0" fmla="*/ 0 w 2"/>
              <a:gd name="T1" fmla="*/ 2 w 2"/>
              <a:gd name="T2" fmla="*/ 2 w 2"/>
              <a:gd name="T3" fmla="*/ 0 w 2"/>
              <a:gd name="T4" fmla="*/ 0 w 2"/>
              <a:gd name="T5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01" name="Freeform 300">
            <a:extLst>
              <a:ext uri="{FF2B5EF4-FFF2-40B4-BE49-F238E27FC236}">
                <a16:creationId xmlns:a16="http://schemas.microsoft.com/office/drawing/2014/main" id="{3FB73FA9-C0EC-DD47-9A37-209749FB9926}"/>
              </a:ext>
            </a:extLst>
          </p:cNvPr>
          <p:cNvSpPr>
            <a:spLocks/>
          </p:cNvSpPr>
          <p:nvPr userDrawn="1"/>
        </p:nvSpPr>
        <p:spPr bwMode="auto">
          <a:xfrm>
            <a:off x="5363738" y="4209375"/>
            <a:ext cx="261199" cy="198461"/>
          </a:xfrm>
          <a:custGeom>
            <a:avLst/>
            <a:gdLst>
              <a:gd name="T0" fmla="*/ 135 w 140"/>
              <a:gd name="T1" fmla="*/ 119 h 125"/>
              <a:gd name="T2" fmla="*/ 135 w 140"/>
              <a:gd name="T3" fmla="*/ 114 h 125"/>
              <a:gd name="T4" fmla="*/ 133 w 140"/>
              <a:gd name="T5" fmla="*/ 110 h 125"/>
              <a:gd name="T6" fmla="*/ 133 w 140"/>
              <a:gd name="T7" fmla="*/ 108 h 125"/>
              <a:gd name="T8" fmla="*/ 119 w 140"/>
              <a:gd name="T9" fmla="*/ 108 h 125"/>
              <a:gd name="T10" fmla="*/ 121 w 140"/>
              <a:gd name="T11" fmla="*/ 104 h 125"/>
              <a:gd name="T12" fmla="*/ 119 w 140"/>
              <a:gd name="T13" fmla="*/ 102 h 125"/>
              <a:gd name="T14" fmla="*/ 112 w 140"/>
              <a:gd name="T15" fmla="*/ 97 h 125"/>
              <a:gd name="T16" fmla="*/ 106 w 140"/>
              <a:gd name="T17" fmla="*/ 93 h 125"/>
              <a:gd name="T18" fmla="*/ 93 w 140"/>
              <a:gd name="T19" fmla="*/ 76 h 125"/>
              <a:gd name="T20" fmla="*/ 85 w 140"/>
              <a:gd name="T21" fmla="*/ 61 h 125"/>
              <a:gd name="T22" fmla="*/ 93 w 140"/>
              <a:gd name="T23" fmla="*/ 61 h 125"/>
              <a:gd name="T24" fmla="*/ 99 w 140"/>
              <a:gd name="T25" fmla="*/ 57 h 125"/>
              <a:gd name="T26" fmla="*/ 97 w 140"/>
              <a:gd name="T27" fmla="*/ 53 h 125"/>
              <a:gd name="T28" fmla="*/ 89 w 140"/>
              <a:gd name="T29" fmla="*/ 49 h 125"/>
              <a:gd name="T30" fmla="*/ 85 w 140"/>
              <a:gd name="T31" fmla="*/ 44 h 125"/>
              <a:gd name="T32" fmla="*/ 80 w 140"/>
              <a:gd name="T33" fmla="*/ 38 h 125"/>
              <a:gd name="T34" fmla="*/ 74 w 140"/>
              <a:gd name="T35" fmla="*/ 38 h 125"/>
              <a:gd name="T36" fmla="*/ 66 w 140"/>
              <a:gd name="T37" fmla="*/ 30 h 125"/>
              <a:gd name="T38" fmla="*/ 55 w 140"/>
              <a:gd name="T39" fmla="*/ 19 h 125"/>
              <a:gd name="T40" fmla="*/ 48 w 140"/>
              <a:gd name="T41" fmla="*/ 17 h 125"/>
              <a:gd name="T42" fmla="*/ 44 w 140"/>
              <a:gd name="T43" fmla="*/ 15 h 125"/>
              <a:gd name="T44" fmla="*/ 32 w 140"/>
              <a:gd name="T45" fmla="*/ 6 h 125"/>
              <a:gd name="T46" fmla="*/ 21 w 140"/>
              <a:gd name="T47" fmla="*/ 6 h 125"/>
              <a:gd name="T48" fmla="*/ 12 w 140"/>
              <a:gd name="T49" fmla="*/ 4 h 125"/>
              <a:gd name="T50" fmla="*/ 4 w 140"/>
              <a:gd name="T51" fmla="*/ 0 h 125"/>
              <a:gd name="T52" fmla="*/ 2 w 140"/>
              <a:gd name="T53" fmla="*/ 102 h 125"/>
              <a:gd name="T54" fmla="*/ 0 w 140"/>
              <a:gd name="T55" fmla="*/ 102 h 125"/>
              <a:gd name="T56" fmla="*/ 0 w 140"/>
              <a:gd name="T57" fmla="*/ 104 h 125"/>
              <a:gd name="T58" fmla="*/ 15 w 140"/>
              <a:gd name="T59" fmla="*/ 104 h 125"/>
              <a:gd name="T60" fmla="*/ 21 w 140"/>
              <a:gd name="T61" fmla="*/ 106 h 125"/>
              <a:gd name="T62" fmla="*/ 21 w 140"/>
              <a:gd name="T63" fmla="*/ 106 h 125"/>
              <a:gd name="T64" fmla="*/ 25 w 140"/>
              <a:gd name="T65" fmla="*/ 106 h 125"/>
              <a:gd name="T66" fmla="*/ 27 w 140"/>
              <a:gd name="T67" fmla="*/ 104 h 125"/>
              <a:gd name="T68" fmla="*/ 34 w 140"/>
              <a:gd name="T69" fmla="*/ 102 h 125"/>
              <a:gd name="T70" fmla="*/ 36 w 140"/>
              <a:gd name="T71" fmla="*/ 95 h 125"/>
              <a:gd name="T72" fmla="*/ 44 w 140"/>
              <a:gd name="T73" fmla="*/ 87 h 125"/>
              <a:gd name="T74" fmla="*/ 55 w 140"/>
              <a:gd name="T75" fmla="*/ 78 h 125"/>
              <a:gd name="T76" fmla="*/ 63 w 140"/>
              <a:gd name="T77" fmla="*/ 76 h 125"/>
              <a:gd name="T78" fmla="*/ 66 w 140"/>
              <a:gd name="T79" fmla="*/ 78 h 125"/>
              <a:gd name="T80" fmla="*/ 68 w 140"/>
              <a:gd name="T81" fmla="*/ 80 h 125"/>
              <a:gd name="T82" fmla="*/ 68 w 140"/>
              <a:gd name="T83" fmla="*/ 80 h 125"/>
              <a:gd name="T84" fmla="*/ 74 w 140"/>
              <a:gd name="T85" fmla="*/ 87 h 125"/>
              <a:gd name="T86" fmla="*/ 82 w 140"/>
              <a:gd name="T87" fmla="*/ 97 h 125"/>
              <a:gd name="T88" fmla="*/ 85 w 140"/>
              <a:gd name="T89" fmla="*/ 104 h 125"/>
              <a:gd name="T90" fmla="*/ 102 w 140"/>
              <a:gd name="T91" fmla="*/ 121 h 125"/>
              <a:gd name="T92" fmla="*/ 140 w 140"/>
              <a:gd name="T93" fmla="*/ 125 h 125"/>
              <a:gd name="T94" fmla="*/ 135 w 140"/>
              <a:gd name="T95" fmla="*/ 119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0" h="125">
                <a:moveTo>
                  <a:pt x="135" y="119"/>
                </a:moveTo>
                <a:lnTo>
                  <a:pt x="135" y="119"/>
                </a:lnTo>
                <a:lnTo>
                  <a:pt x="135" y="119"/>
                </a:lnTo>
                <a:lnTo>
                  <a:pt x="136" y="117"/>
                </a:lnTo>
                <a:lnTo>
                  <a:pt x="135" y="116"/>
                </a:lnTo>
                <a:lnTo>
                  <a:pt x="135" y="114"/>
                </a:lnTo>
                <a:lnTo>
                  <a:pt x="135" y="114"/>
                </a:lnTo>
                <a:lnTo>
                  <a:pt x="133" y="110"/>
                </a:lnTo>
                <a:lnTo>
                  <a:pt x="133" y="110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29" y="108"/>
                </a:lnTo>
                <a:lnTo>
                  <a:pt x="129" y="108"/>
                </a:lnTo>
                <a:lnTo>
                  <a:pt x="119" y="108"/>
                </a:lnTo>
                <a:lnTo>
                  <a:pt x="119" y="108"/>
                </a:lnTo>
                <a:lnTo>
                  <a:pt x="121" y="104"/>
                </a:lnTo>
                <a:lnTo>
                  <a:pt x="121" y="104"/>
                </a:lnTo>
                <a:lnTo>
                  <a:pt x="121" y="102"/>
                </a:lnTo>
                <a:lnTo>
                  <a:pt x="119" y="102"/>
                </a:lnTo>
                <a:lnTo>
                  <a:pt x="119" y="102"/>
                </a:lnTo>
                <a:lnTo>
                  <a:pt x="118" y="102"/>
                </a:lnTo>
                <a:lnTo>
                  <a:pt x="116" y="100"/>
                </a:lnTo>
                <a:lnTo>
                  <a:pt x="112" y="97"/>
                </a:lnTo>
                <a:lnTo>
                  <a:pt x="112" y="97"/>
                </a:lnTo>
                <a:lnTo>
                  <a:pt x="106" y="93"/>
                </a:lnTo>
                <a:lnTo>
                  <a:pt x="106" y="93"/>
                </a:lnTo>
                <a:lnTo>
                  <a:pt x="97" y="82"/>
                </a:lnTo>
                <a:lnTo>
                  <a:pt x="97" y="82"/>
                </a:lnTo>
                <a:lnTo>
                  <a:pt x="93" y="76"/>
                </a:lnTo>
                <a:lnTo>
                  <a:pt x="93" y="76"/>
                </a:lnTo>
                <a:lnTo>
                  <a:pt x="85" y="66"/>
                </a:lnTo>
                <a:lnTo>
                  <a:pt x="85" y="61"/>
                </a:lnTo>
                <a:lnTo>
                  <a:pt x="91" y="61"/>
                </a:lnTo>
                <a:lnTo>
                  <a:pt x="91" y="61"/>
                </a:lnTo>
                <a:lnTo>
                  <a:pt x="93" y="61"/>
                </a:lnTo>
                <a:lnTo>
                  <a:pt x="97" y="59"/>
                </a:lnTo>
                <a:lnTo>
                  <a:pt x="99" y="59"/>
                </a:lnTo>
                <a:lnTo>
                  <a:pt x="99" y="57"/>
                </a:lnTo>
                <a:lnTo>
                  <a:pt x="99" y="55"/>
                </a:lnTo>
                <a:lnTo>
                  <a:pt x="97" y="53"/>
                </a:lnTo>
                <a:lnTo>
                  <a:pt x="97" y="53"/>
                </a:lnTo>
                <a:lnTo>
                  <a:pt x="93" y="51"/>
                </a:lnTo>
                <a:lnTo>
                  <a:pt x="89" y="49"/>
                </a:lnTo>
                <a:lnTo>
                  <a:pt x="89" y="49"/>
                </a:lnTo>
                <a:lnTo>
                  <a:pt x="85" y="47"/>
                </a:lnTo>
                <a:lnTo>
                  <a:pt x="85" y="47"/>
                </a:lnTo>
                <a:lnTo>
                  <a:pt x="85" y="44"/>
                </a:lnTo>
                <a:lnTo>
                  <a:pt x="82" y="42"/>
                </a:lnTo>
                <a:lnTo>
                  <a:pt x="80" y="38"/>
                </a:lnTo>
                <a:lnTo>
                  <a:pt x="80" y="38"/>
                </a:lnTo>
                <a:lnTo>
                  <a:pt x="78" y="38"/>
                </a:lnTo>
                <a:lnTo>
                  <a:pt x="78" y="38"/>
                </a:lnTo>
                <a:lnTo>
                  <a:pt x="74" y="38"/>
                </a:lnTo>
                <a:lnTo>
                  <a:pt x="70" y="36"/>
                </a:lnTo>
                <a:lnTo>
                  <a:pt x="68" y="34"/>
                </a:lnTo>
                <a:lnTo>
                  <a:pt x="66" y="30"/>
                </a:lnTo>
                <a:lnTo>
                  <a:pt x="66" y="30"/>
                </a:lnTo>
                <a:lnTo>
                  <a:pt x="55" y="19"/>
                </a:lnTo>
                <a:lnTo>
                  <a:pt x="55" y="19"/>
                </a:lnTo>
                <a:lnTo>
                  <a:pt x="55" y="17"/>
                </a:lnTo>
                <a:lnTo>
                  <a:pt x="51" y="17"/>
                </a:lnTo>
                <a:lnTo>
                  <a:pt x="48" y="17"/>
                </a:lnTo>
                <a:lnTo>
                  <a:pt x="48" y="17"/>
                </a:lnTo>
                <a:lnTo>
                  <a:pt x="46" y="15"/>
                </a:lnTo>
                <a:lnTo>
                  <a:pt x="44" y="15"/>
                </a:lnTo>
                <a:lnTo>
                  <a:pt x="38" y="12"/>
                </a:lnTo>
                <a:lnTo>
                  <a:pt x="32" y="6"/>
                </a:lnTo>
                <a:lnTo>
                  <a:pt x="32" y="6"/>
                </a:lnTo>
                <a:lnTo>
                  <a:pt x="27" y="6"/>
                </a:lnTo>
                <a:lnTo>
                  <a:pt x="27" y="6"/>
                </a:lnTo>
                <a:lnTo>
                  <a:pt x="21" y="6"/>
                </a:lnTo>
                <a:lnTo>
                  <a:pt x="21" y="6"/>
                </a:lnTo>
                <a:lnTo>
                  <a:pt x="15" y="6"/>
                </a:lnTo>
                <a:lnTo>
                  <a:pt x="12" y="4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51"/>
                </a:lnTo>
                <a:lnTo>
                  <a:pt x="2" y="102"/>
                </a:lnTo>
                <a:lnTo>
                  <a:pt x="2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4"/>
                </a:lnTo>
                <a:lnTo>
                  <a:pt x="0" y="104"/>
                </a:lnTo>
                <a:lnTo>
                  <a:pt x="4" y="104"/>
                </a:lnTo>
                <a:lnTo>
                  <a:pt x="15" y="104"/>
                </a:lnTo>
                <a:lnTo>
                  <a:pt x="15" y="104"/>
                </a:lnTo>
                <a:lnTo>
                  <a:pt x="19" y="104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3" y="108"/>
                </a:lnTo>
                <a:lnTo>
                  <a:pt x="25" y="108"/>
                </a:lnTo>
                <a:lnTo>
                  <a:pt x="25" y="106"/>
                </a:lnTo>
                <a:lnTo>
                  <a:pt x="25" y="106"/>
                </a:lnTo>
                <a:lnTo>
                  <a:pt x="25" y="106"/>
                </a:lnTo>
                <a:lnTo>
                  <a:pt x="27" y="104"/>
                </a:lnTo>
                <a:lnTo>
                  <a:pt x="31" y="102"/>
                </a:lnTo>
                <a:lnTo>
                  <a:pt x="34" y="102"/>
                </a:lnTo>
                <a:lnTo>
                  <a:pt x="34" y="102"/>
                </a:lnTo>
                <a:lnTo>
                  <a:pt x="34" y="100"/>
                </a:lnTo>
                <a:lnTo>
                  <a:pt x="34" y="97"/>
                </a:lnTo>
                <a:lnTo>
                  <a:pt x="36" y="95"/>
                </a:lnTo>
                <a:lnTo>
                  <a:pt x="36" y="95"/>
                </a:lnTo>
                <a:lnTo>
                  <a:pt x="40" y="91"/>
                </a:lnTo>
                <a:lnTo>
                  <a:pt x="44" y="87"/>
                </a:lnTo>
                <a:lnTo>
                  <a:pt x="51" y="83"/>
                </a:lnTo>
                <a:lnTo>
                  <a:pt x="55" y="78"/>
                </a:lnTo>
                <a:lnTo>
                  <a:pt x="55" y="78"/>
                </a:lnTo>
                <a:lnTo>
                  <a:pt x="57" y="78"/>
                </a:lnTo>
                <a:lnTo>
                  <a:pt x="59" y="76"/>
                </a:lnTo>
                <a:lnTo>
                  <a:pt x="63" y="76"/>
                </a:lnTo>
                <a:lnTo>
                  <a:pt x="65" y="76"/>
                </a:lnTo>
                <a:lnTo>
                  <a:pt x="66" y="78"/>
                </a:lnTo>
                <a:lnTo>
                  <a:pt x="66" y="78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lnTo>
                  <a:pt x="70" y="83"/>
                </a:lnTo>
                <a:lnTo>
                  <a:pt x="70" y="83"/>
                </a:lnTo>
                <a:lnTo>
                  <a:pt x="74" y="87"/>
                </a:lnTo>
                <a:lnTo>
                  <a:pt x="80" y="89"/>
                </a:lnTo>
                <a:lnTo>
                  <a:pt x="82" y="93"/>
                </a:lnTo>
                <a:lnTo>
                  <a:pt x="82" y="97"/>
                </a:lnTo>
                <a:lnTo>
                  <a:pt x="82" y="97"/>
                </a:lnTo>
                <a:lnTo>
                  <a:pt x="83" y="100"/>
                </a:lnTo>
                <a:lnTo>
                  <a:pt x="85" y="104"/>
                </a:lnTo>
                <a:lnTo>
                  <a:pt x="89" y="108"/>
                </a:lnTo>
                <a:lnTo>
                  <a:pt x="93" y="114"/>
                </a:lnTo>
                <a:lnTo>
                  <a:pt x="102" y="121"/>
                </a:lnTo>
                <a:lnTo>
                  <a:pt x="123" y="125"/>
                </a:lnTo>
                <a:lnTo>
                  <a:pt x="133" y="125"/>
                </a:lnTo>
                <a:lnTo>
                  <a:pt x="140" y="125"/>
                </a:lnTo>
                <a:lnTo>
                  <a:pt x="140" y="125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02" name="Freeform 301">
            <a:extLst>
              <a:ext uri="{FF2B5EF4-FFF2-40B4-BE49-F238E27FC236}">
                <a16:creationId xmlns:a16="http://schemas.microsoft.com/office/drawing/2014/main" id="{6DB749C2-AE8E-FB4E-B2CC-92CAE95F69DE}"/>
              </a:ext>
            </a:extLst>
          </p:cNvPr>
          <p:cNvSpPr>
            <a:spLocks/>
          </p:cNvSpPr>
          <p:nvPr userDrawn="1"/>
        </p:nvSpPr>
        <p:spPr bwMode="auto">
          <a:xfrm>
            <a:off x="5363738" y="4209375"/>
            <a:ext cx="261199" cy="198461"/>
          </a:xfrm>
          <a:custGeom>
            <a:avLst/>
            <a:gdLst>
              <a:gd name="T0" fmla="*/ 135 w 140"/>
              <a:gd name="T1" fmla="*/ 119 h 125"/>
              <a:gd name="T2" fmla="*/ 135 w 140"/>
              <a:gd name="T3" fmla="*/ 114 h 125"/>
              <a:gd name="T4" fmla="*/ 133 w 140"/>
              <a:gd name="T5" fmla="*/ 110 h 125"/>
              <a:gd name="T6" fmla="*/ 133 w 140"/>
              <a:gd name="T7" fmla="*/ 108 h 125"/>
              <a:gd name="T8" fmla="*/ 119 w 140"/>
              <a:gd name="T9" fmla="*/ 108 h 125"/>
              <a:gd name="T10" fmla="*/ 121 w 140"/>
              <a:gd name="T11" fmla="*/ 104 h 125"/>
              <a:gd name="T12" fmla="*/ 119 w 140"/>
              <a:gd name="T13" fmla="*/ 102 h 125"/>
              <a:gd name="T14" fmla="*/ 112 w 140"/>
              <a:gd name="T15" fmla="*/ 97 h 125"/>
              <a:gd name="T16" fmla="*/ 106 w 140"/>
              <a:gd name="T17" fmla="*/ 93 h 125"/>
              <a:gd name="T18" fmla="*/ 93 w 140"/>
              <a:gd name="T19" fmla="*/ 76 h 125"/>
              <a:gd name="T20" fmla="*/ 85 w 140"/>
              <a:gd name="T21" fmla="*/ 61 h 125"/>
              <a:gd name="T22" fmla="*/ 93 w 140"/>
              <a:gd name="T23" fmla="*/ 61 h 125"/>
              <a:gd name="T24" fmla="*/ 99 w 140"/>
              <a:gd name="T25" fmla="*/ 57 h 125"/>
              <a:gd name="T26" fmla="*/ 97 w 140"/>
              <a:gd name="T27" fmla="*/ 53 h 125"/>
              <a:gd name="T28" fmla="*/ 89 w 140"/>
              <a:gd name="T29" fmla="*/ 49 h 125"/>
              <a:gd name="T30" fmla="*/ 85 w 140"/>
              <a:gd name="T31" fmla="*/ 44 h 125"/>
              <a:gd name="T32" fmla="*/ 80 w 140"/>
              <a:gd name="T33" fmla="*/ 38 h 125"/>
              <a:gd name="T34" fmla="*/ 74 w 140"/>
              <a:gd name="T35" fmla="*/ 38 h 125"/>
              <a:gd name="T36" fmla="*/ 66 w 140"/>
              <a:gd name="T37" fmla="*/ 30 h 125"/>
              <a:gd name="T38" fmla="*/ 55 w 140"/>
              <a:gd name="T39" fmla="*/ 19 h 125"/>
              <a:gd name="T40" fmla="*/ 48 w 140"/>
              <a:gd name="T41" fmla="*/ 17 h 125"/>
              <a:gd name="T42" fmla="*/ 44 w 140"/>
              <a:gd name="T43" fmla="*/ 15 h 125"/>
              <a:gd name="T44" fmla="*/ 32 w 140"/>
              <a:gd name="T45" fmla="*/ 6 h 125"/>
              <a:gd name="T46" fmla="*/ 21 w 140"/>
              <a:gd name="T47" fmla="*/ 6 h 125"/>
              <a:gd name="T48" fmla="*/ 12 w 140"/>
              <a:gd name="T49" fmla="*/ 4 h 125"/>
              <a:gd name="T50" fmla="*/ 4 w 140"/>
              <a:gd name="T51" fmla="*/ 0 h 125"/>
              <a:gd name="T52" fmla="*/ 2 w 140"/>
              <a:gd name="T53" fmla="*/ 102 h 125"/>
              <a:gd name="T54" fmla="*/ 0 w 140"/>
              <a:gd name="T55" fmla="*/ 102 h 125"/>
              <a:gd name="T56" fmla="*/ 0 w 140"/>
              <a:gd name="T57" fmla="*/ 104 h 125"/>
              <a:gd name="T58" fmla="*/ 15 w 140"/>
              <a:gd name="T59" fmla="*/ 104 h 125"/>
              <a:gd name="T60" fmla="*/ 21 w 140"/>
              <a:gd name="T61" fmla="*/ 106 h 125"/>
              <a:gd name="T62" fmla="*/ 21 w 140"/>
              <a:gd name="T63" fmla="*/ 106 h 125"/>
              <a:gd name="T64" fmla="*/ 25 w 140"/>
              <a:gd name="T65" fmla="*/ 106 h 125"/>
              <a:gd name="T66" fmla="*/ 27 w 140"/>
              <a:gd name="T67" fmla="*/ 104 h 125"/>
              <a:gd name="T68" fmla="*/ 34 w 140"/>
              <a:gd name="T69" fmla="*/ 102 h 125"/>
              <a:gd name="T70" fmla="*/ 36 w 140"/>
              <a:gd name="T71" fmla="*/ 95 h 125"/>
              <a:gd name="T72" fmla="*/ 44 w 140"/>
              <a:gd name="T73" fmla="*/ 87 h 125"/>
              <a:gd name="T74" fmla="*/ 55 w 140"/>
              <a:gd name="T75" fmla="*/ 78 h 125"/>
              <a:gd name="T76" fmla="*/ 63 w 140"/>
              <a:gd name="T77" fmla="*/ 76 h 125"/>
              <a:gd name="T78" fmla="*/ 66 w 140"/>
              <a:gd name="T79" fmla="*/ 78 h 125"/>
              <a:gd name="T80" fmla="*/ 68 w 140"/>
              <a:gd name="T81" fmla="*/ 80 h 125"/>
              <a:gd name="T82" fmla="*/ 68 w 140"/>
              <a:gd name="T83" fmla="*/ 80 h 125"/>
              <a:gd name="T84" fmla="*/ 74 w 140"/>
              <a:gd name="T85" fmla="*/ 87 h 125"/>
              <a:gd name="T86" fmla="*/ 82 w 140"/>
              <a:gd name="T87" fmla="*/ 97 h 125"/>
              <a:gd name="T88" fmla="*/ 85 w 140"/>
              <a:gd name="T89" fmla="*/ 104 h 125"/>
              <a:gd name="T90" fmla="*/ 102 w 140"/>
              <a:gd name="T91" fmla="*/ 121 h 125"/>
              <a:gd name="T92" fmla="*/ 140 w 140"/>
              <a:gd name="T93" fmla="*/ 125 h 125"/>
              <a:gd name="T94" fmla="*/ 135 w 140"/>
              <a:gd name="T95" fmla="*/ 119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0" h="125">
                <a:moveTo>
                  <a:pt x="135" y="119"/>
                </a:moveTo>
                <a:lnTo>
                  <a:pt x="135" y="119"/>
                </a:lnTo>
                <a:lnTo>
                  <a:pt x="135" y="119"/>
                </a:lnTo>
                <a:lnTo>
                  <a:pt x="136" y="117"/>
                </a:lnTo>
                <a:lnTo>
                  <a:pt x="135" y="116"/>
                </a:lnTo>
                <a:lnTo>
                  <a:pt x="135" y="114"/>
                </a:lnTo>
                <a:lnTo>
                  <a:pt x="135" y="114"/>
                </a:lnTo>
                <a:lnTo>
                  <a:pt x="133" y="110"/>
                </a:lnTo>
                <a:lnTo>
                  <a:pt x="133" y="110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29" y="108"/>
                </a:lnTo>
                <a:lnTo>
                  <a:pt x="129" y="108"/>
                </a:lnTo>
                <a:lnTo>
                  <a:pt x="119" y="108"/>
                </a:lnTo>
                <a:lnTo>
                  <a:pt x="119" y="108"/>
                </a:lnTo>
                <a:lnTo>
                  <a:pt x="121" y="104"/>
                </a:lnTo>
                <a:lnTo>
                  <a:pt x="121" y="104"/>
                </a:lnTo>
                <a:lnTo>
                  <a:pt x="121" y="102"/>
                </a:lnTo>
                <a:lnTo>
                  <a:pt x="119" y="102"/>
                </a:lnTo>
                <a:lnTo>
                  <a:pt x="119" y="102"/>
                </a:lnTo>
                <a:lnTo>
                  <a:pt x="118" y="102"/>
                </a:lnTo>
                <a:lnTo>
                  <a:pt x="116" y="100"/>
                </a:lnTo>
                <a:lnTo>
                  <a:pt x="112" y="97"/>
                </a:lnTo>
                <a:lnTo>
                  <a:pt x="112" y="97"/>
                </a:lnTo>
                <a:lnTo>
                  <a:pt x="106" y="93"/>
                </a:lnTo>
                <a:lnTo>
                  <a:pt x="106" y="93"/>
                </a:lnTo>
                <a:lnTo>
                  <a:pt x="97" y="82"/>
                </a:lnTo>
                <a:lnTo>
                  <a:pt x="97" y="82"/>
                </a:lnTo>
                <a:lnTo>
                  <a:pt x="93" y="76"/>
                </a:lnTo>
                <a:lnTo>
                  <a:pt x="93" y="76"/>
                </a:lnTo>
                <a:lnTo>
                  <a:pt x="85" y="66"/>
                </a:lnTo>
                <a:lnTo>
                  <a:pt x="85" y="61"/>
                </a:lnTo>
                <a:lnTo>
                  <a:pt x="91" y="61"/>
                </a:lnTo>
                <a:lnTo>
                  <a:pt x="91" y="61"/>
                </a:lnTo>
                <a:lnTo>
                  <a:pt x="93" y="61"/>
                </a:lnTo>
                <a:lnTo>
                  <a:pt x="97" y="59"/>
                </a:lnTo>
                <a:lnTo>
                  <a:pt x="99" y="59"/>
                </a:lnTo>
                <a:lnTo>
                  <a:pt x="99" y="57"/>
                </a:lnTo>
                <a:lnTo>
                  <a:pt x="99" y="55"/>
                </a:lnTo>
                <a:lnTo>
                  <a:pt x="97" y="53"/>
                </a:lnTo>
                <a:lnTo>
                  <a:pt x="97" y="53"/>
                </a:lnTo>
                <a:lnTo>
                  <a:pt x="93" y="51"/>
                </a:lnTo>
                <a:lnTo>
                  <a:pt x="89" y="49"/>
                </a:lnTo>
                <a:lnTo>
                  <a:pt x="89" y="49"/>
                </a:lnTo>
                <a:lnTo>
                  <a:pt x="85" y="47"/>
                </a:lnTo>
                <a:lnTo>
                  <a:pt x="85" y="47"/>
                </a:lnTo>
                <a:lnTo>
                  <a:pt x="85" y="44"/>
                </a:lnTo>
                <a:lnTo>
                  <a:pt x="82" y="42"/>
                </a:lnTo>
                <a:lnTo>
                  <a:pt x="80" y="38"/>
                </a:lnTo>
                <a:lnTo>
                  <a:pt x="80" y="38"/>
                </a:lnTo>
                <a:lnTo>
                  <a:pt x="78" y="38"/>
                </a:lnTo>
                <a:lnTo>
                  <a:pt x="78" y="38"/>
                </a:lnTo>
                <a:lnTo>
                  <a:pt x="74" y="38"/>
                </a:lnTo>
                <a:lnTo>
                  <a:pt x="70" y="36"/>
                </a:lnTo>
                <a:lnTo>
                  <a:pt x="68" y="34"/>
                </a:lnTo>
                <a:lnTo>
                  <a:pt x="66" y="30"/>
                </a:lnTo>
                <a:lnTo>
                  <a:pt x="66" y="30"/>
                </a:lnTo>
                <a:lnTo>
                  <a:pt x="55" y="19"/>
                </a:lnTo>
                <a:lnTo>
                  <a:pt x="55" y="19"/>
                </a:lnTo>
                <a:lnTo>
                  <a:pt x="55" y="17"/>
                </a:lnTo>
                <a:lnTo>
                  <a:pt x="51" y="17"/>
                </a:lnTo>
                <a:lnTo>
                  <a:pt x="48" y="17"/>
                </a:lnTo>
                <a:lnTo>
                  <a:pt x="48" y="17"/>
                </a:lnTo>
                <a:lnTo>
                  <a:pt x="46" y="15"/>
                </a:lnTo>
                <a:lnTo>
                  <a:pt x="44" y="15"/>
                </a:lnTo>
                <a:lnTo>
                  <a:pt x="38" y="12"/>
                </a:lnTo>
                <a:lnTo>
                  <a:pt x="32" y="6"/>
                </a:lnTo>
                <a:lnTo>
                  <a:pt x="32" y="6"/>
                </a:lnTo>
                <a:lnTo>
                  <a:pt x="27" y="6"/>
                </a:lnTo>
                <a:lnTo>
                  <a:pt x="27" y="6"/>
                </a:lnTo>
                <a:lnTo>
                  <a:pt x="21" y="6"/>
                </a:lnTo>
                <a:lnTo>
                  <a:pt x="21" y="6"/>
                </a:lnTo>
                <a:lnTo>
                  <a:pt x="15" y="6"/>
                </a:lnTo>
                <a:lnTo>
                  <a:pt x="12" y="4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51"/>
                </a:lnTo>
                <a:lnTo>
                  <a:pt x="2" y="102"/>
                </a:lnTo>
                <a:lnTo>
                  <a:pt x="2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4"/>
                </a:lnTo>
                <a:lnTo>
                  <a:pt x="0" y="104"/>
                </a:lnTo>
                <a:lnTo>
                  <a:pt x="4" y="104"/>
                </a:lnTo>
                <a:lnTo>
                  <a:pt x="15" y="104"/>
                </a:lnTo>
                <a:lnTo>
                  <a:pt x="15" y="104"/>
                </a:lnTo>
                <a:lnTo>
                  <a:pt x="19" y="104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3" y="108"/>
                </a:lnTo>
                <a:lnTo>
                  <a:pt x="25" y="108"/>
                </a:lnTo>
                <a:lnTo>
                  <a:pt x="25" y="106"/>
                </a:lnTo>
                <a:lnTo>
                  <a:pt x="25" y="106"/>
                </a:lnTo>
                <a:lnTo>
                  <a:pt x="25" y="106"/>
                </a:lnTo>
                <a:lnTo>
                  <a:pt x="27" y="104"/>
                </a:lnTo>
                <a:lnTo>
                  <a:pt x="31" y="102"/>
                </a:lnTo>
                <a:lnTo>
                  <a:pt x="34" y="102"/>
                </a:lnTo>
                <a:lnTo>
                  <a:pt x="34" y="102"/>
                </a:lnTo>
                <a:lnTo>
                  <a:pt x="34" y="100"/>
                </a:lnTo>
                <a:lnTo>
                  <a:pt x="34" y="97"/>
                </a:lnTo>
                <a:lnTo>
                  <a:pt x="36" y="95"/>
                </a:lnTo>
                <a:lnTo>
                  <a:pt x="36" y="95"/>
                </a:lnTo>
                <a:lnTo>
                  <a:pt x="40" y="91"/>
                </a:lnTo>
                <a:lnTo>
                  <a:pt x="44" y="87"/>
                </a:lnTo>
                <a:lnTo>
                  <a:pt x="51" y="83"/>
                </a:lnTo>
                <a:lnTo>
                  <a:pt x="55" y="78"/>
                </a:lnTo>
                <a:lnTo>
                  <a:pt x="55" y="78"/>
                </a:lnTo>
                <a:lnTo>
                  <a:pt x="57" y="78"/>
                </a:lnTo>
                <a:lnTo>
                  <a:pt x="59" y="76"/>
                </a:lnTo>
                <a:lnTo>
                  <a:pt x="63" y="76"/>
                </a:lnTo>
                <a:lnTo>
                  <a:pt x="65" y="76"/>
                </a:lnTo>
                <a:lnTo>
                  <a:pt x="66" y="78"/>
                </a:lnTo>
                <a:lnTo>
                  <a:pt x="66" y="78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lnTo>
                  <a:pt x="68" y="80"/>
                </a:lnTo>
                <a:lnTo>
                  <a:pt x="70" y="83"/>
                </a:lnTo>
                <a:lnTo>
                  <a:pt x="70" y="83"/>
                </a:lnTo>
                <a:lnTo>
                  <a:pt x="74" y="87"/>
                </a:lnTo>
                <a:lnTo>
                  <a:pt x="80" y="89"/>
                </a:lnTo>
                <a:lnTo>
                  <a:pt x="82" y="93"/>
                </a:lnTo>
                <a:lnTo>
                  <a:pt x="82" y="97"/>
                </a:lnTo>
                <a:lnTo>
                  <a:pt x="82" y="97"/>
                </a:lnTo>
                <a:lnTo>
                  <a:pt x="83" y="100"/>
                </a:lnTo>
                <a:lnTo>
                  <a:pt x="85" y="104"/>
                </a:lnTo>
                <a:lnTo>
                  <a:pt x="89" y="108"/>
                </a:lnTo>
                <a:lnTo>
                  <a:pt x="93" y="114"/>
                </a:lnTo>
                <a:lnTo>
                  <a:pt x="102" y="121"/>
                </a:lnTo>
                <a:lnTo>
                  <a:pt x="123" y="125"/>
                </a:lnTo>
                <a:lnTo>
                  <a:pt x="133" y="125"/>
                </a:lnTo>
                <a:lnTo>
                  <a:pt x="140" y="125"/>
                </a:lnTo>
                <a:lnTo>
                  <a:pt x="140" y="125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03" name="Freeform 302">
            <a:extLst>
              <a:ext uri="{FF2B5EF4-FFF2-40B4-BE49-F238E27FC236}">
                <a16:creationId xmlns:a16="http://schemas.microsoft.com/office/drawing/2014/main" id="{224249CC-7B1B-2046-865F-CE35C9632F5B}"/>
              </a:ext>
            </a:extLst>
          </p:cNvPr>
          <p:cNvSpPr>
            <a:spLocks/>
          </p:cNvSpPr>
          <p:nvPr userDrawn="1"/>
        </p:nvSpPr>
        <p:spPr bwMode="auto">
          <a:xfrm>
            <a:off x="5561499" y="4242718"/>
            <a:ext cx="110076" cy="60332"/>
          </a:xfrm>
          <a:custGeom>
            <a:avLst/>
            <a:gdLst>
              <a:gd name="T0" fmla="*/ 10 w 59"/>
              <a:gd name="T1" fmla="*/ 30 h 38"/>
              <a:gd name="T2" fmla="*/ 13 w 59"/>
              <a:gd name="T3" fmla="*/ 30 h 38"/>
              <a:gd name="T4" fmla="*/ 13 w 59"/>
              <a:gd name="T5" fmla="*/ 30 h 38"/>
              <a:gd name="T6" fmla="*/ 15 w 59"/>
              <a:gd name="T7" fmla="*/ 32 h 38"/>
              <a:gd name="T8" fmla="*/ 17 w 59"/>
              <a:gd name="T9" fmla="*/ 36 h 38"/>
              <a:gd name="T10" fmla="*/ 17 w 59"/>
              <a:gd name="T11" fmla="*/ 36 h 38"/>
              <a:gd name="T12" fmla="*/ 21 w 59"/>
              <a:gd name="T13" fmla="*/ 36 h 38"/>
              <a:gd name="T14" fmla="*/ 21 w 59"/>
              <a:gd name="T15" fmla="*/ 36 h 38"/>
              <a:gd name="T16" fmla="*/ 23 w 59"/>
              <a:gd name="T17" fmla="*/ 36 h 38"/>
              <a:gd name="T18" fmla="*/ 25 w 59"/>
              <a:gd name="T19" fmla="*/ 38 h 38"/>
              <a:gd name="T20" fmla="*/ 27 w 59"/>
              <a:gd name="T21" fmla="*/ 38 h 38"/>
              <a:gd name="T22" fmla="*/ 29 w 59"/>
              <a:gd name="T23" fmla="*/ 36 h 38"/>
              <a:gd name="T24" fmla="*/ 29 w 59"/>
              <a:gd name="T25" fmla="*/ 36 h 38"/>
              <a:gd name="T26" fmla="*/ 32 w 59"/>
              <a:gd name="T27" fmla="*/ 34 h 38"/>
              <a:gd name="T28" fmla="*/ 36 w 59"/>
              <a:gd name="T29" fmla="*/ 32 h 38"/>
              <a:gd name="T30" fmla="*/ 38 w 59"/>
              <a:gd name="T31" fmla="*/ 32 h 38"/>
              <a:gd name="T32" fmla="*/ 38 w 59"/>
              <a:gd name="T33" fmla="*/ 32 h 38"/>
              <a:gd name="T34" fmla="*/ 42 w 59"/>
              <a:gd name="T35" fmla="*/ 28 h 38"/>
              <a:gd name="T36" fmla="*/ 46 w 59"/>
              <a:gd name="T37" fmla="*/ 26 h 38"/>
              <a:gd name="T38" fmla="*/ 49 w 59"/>
              <a:gd name="T39" fmla="*/ 25 h 38"/>
              <a:gd name="T40" fmla="*/ 53 w 59"/>
              <a:gd name="T41" fmla="*/ 23 h 38"/>
              <a:gd name="T42" fmla="*/ 59 w 59"/>
              <a:gd name="T43" fmla="*/ 17 h 38"/>
              <a:gd name="T44" fmla="*/ 57 w 59"/>
              <a:gd name="T45" fmla="*/ 4 h 38"/>
              <a:gd name="T46" fmla="*/ 51 w 59"/>
              <a:gd name="T47" fmla="*/ 0 h 38"/>
              <a:gd name="T48" fmla="*/ 46 w 59"/>
              <a:gd name="T49" fmla="*/ 8 h 38"/>
              <a:gd name="T50" fmla="*/ 42 w 59"/>
              <a:gd name="T51" fmla="*/ 13 h 38"/>
              <a:gd name="T52" fmla="*/ 34 w 59"/>
              <a:gd name="T53" fmla="*/ 19 h 38"/>
              <a:gd name="T54" fmla="*/ 25 w 59"/>
              <a:gd name="T55" fmla="*/ 23 h 38"/>
              <a:gd name="T56" fmla="*/ 17 w 59"/>
              <a:gd name="T57" fmla="*/ 23 h 38"/>
              <a:gd name="T58" fmla="*/ 2 w 59"/>
              <a:gd name="T59" fmla="*/ 23 h 38"/>
              <a:gd name="T60" fmla="*/ 0 w 59"/>
              <a:gd name="T61" fmla="*/ 25 h 38"/>
              <a:gd name="T62" fmla="*/ 10 w 59"/>
              <a:gd name="T63" fmla="*/ 30 h 38"/>
              <a:gd name="T64" fmla="*/ 10 w 59"/>
              <a:gd name="T65" fmla="*/ 30 h 38"/>
              <a:gd name="T66" fmla="*/ 10 w 59"/>
              <a:gd name="T67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9" h="38">
                <a:moveTo>
                  <a:pt x="10" y="30"/>
                </a:moveTo>
                <a:lnTo>
                  <a:pt x="13" y="30"/>
                </a:lnTo>
                <a:lnTo>
                  <a:pt x="13" y="30"/>
                </a:lnTo>
                <a:lnTo>
                  <a:pt x="15" y="32"/>
                </a:lnTo>
                <a:lnTo>
                  <a:pt x="17" y="36"/>
                </a:lnTo>
                <a:lnTo>
                  <a:pt x="17" y="36"/>
                </a:lnTo>
                <a:lnTo>
                  <a:pt x="21" y="36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8"/>
                </a:lnTo>
                <a:lnTo>
                  <a:pt x="29" y="36"/>
                </a:lnTo>
                <a:lnTo>
                  <a:pt x="29" y="36"/>
                </a:lnTo>
                <a:lnTo>
                  <a:pt x="32" y="34"/>
                </a:lnTo>
                <a:lnTo>
                  <a:pt x="36" y="32"/>
                </a:lnTo>
                <a:lnTo>
                  <a:pt x="38" y="32"/>
                </a:lnTo>
                <a:lnTo>
                  <a:pt x="38" y="32"/>
                </a:lnTo>
                <a:lnTo>
                  <a:pt x="42" y="28"/>
                </a:lnTo>
                <a:lnTo>
                  <a:pt x="46" y="26"/>
                </a:lnTo>
                <a:lnTo>
                  <a:pt x="49" y="25"/>
                </a:lnTo>
                <a:lnTo>
                  <a:pt x="53" y="23"/>
                </a:lnTo>
                <a:lnTo>
                  <a:pt x="59" y="17"/>
                </a:lnTo>
                <a:lnTo>
                  <a:pt x="57" y="4"/>
                </a:lnTo>
                <a:lnTo>
                  <a:pt x="51" y="0"/>
                </a:lnTo>
                <a:lnTo>
                  <a:pt x="46" y="8"/>
                </a:lnTo>
                <a:lnTo>
                  <a:pt x="42" y="13"/>
                </a:lnTo>
                <a:lnTo>
                  <a:pt x="34" y="19"/>
                </a:lnTo>
                <a:lnTo>
                  <a:pt x="25" y="23"/>
                </a:lnTo>
                <a:lnTo>
                  <a:pt x="17" y="23"/>
                </a:lnTo>
                <a:lnTo>
                  <a:pt x="2" y="23"/>
                </a:lnTo>
                <a:lnTo>
                  <a:pt x="0" y="25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04" name="Freeform 303">
            <a:extLst>
              <a:ext uri="{FF2B5EF4-FFF2-40B4-BE49-F238E27FC236}">
                <a16:creationId xmlns:a16="http://schemas.microsoft.com/office/drawing/2014/main" id="{7ECE9265-EF1A-4B4F-B7DB-C6E201CB7E9D}"/>
              </a:ext>
            </a:extLst>
          </p:cNvPr>
          <p:cNvSpPr>
            <a:spLocks/>
          </p:cNvSpPr>
          <p:nvPr userDrawn="1"/>
        </p:nvSpPr>
        <p:spPr bwMode="auto">
          <a:xfrm>
            <a:off x="5561499" y="4242718"/>
            <a:ext cx="110076" cy="60332"/>
          </a:xfrm>
          <a:custGeom>
            <a:avLst/>
            <a:gdLst>
              <a:gd name="T0" fmla="*/ 10 w 59"/>
              <a:gd name="T1" fmla="*/ 30 h 38"/>
              <a:gd name="T2" fmla="*/ 13 w 59"/>
              <a:gd name="T3" fmla="*/ 30 h 38"/>
              <a:gd name="T4" fmla="*/ 13 w 59"/>
              <a:gd name="T5" fmla="*/ 30 h 38"/>
              <a:gd name="T6" fmla="*/ 15 w 59"/>
              <a:gd name="T7" fmla="*/ 32 h 38"/>
              <a:gd name="T8" fmla="*/ 17 w 59"/>
              <a:gd name="T9" fmla="*/ 36 h 38"/>
              <a:gd name="T10" fmla="*/ 17 w 59"/>
              <a:gd name="T11" fmla="*/ 36 h 38"/>
              <a:gd name="T12" fmla="*/ 21 w 59"/>
              <a:gd name="T13" fmla="*/ 36 h 38"/>
              <a:gd name="T14" fmla="*/ 21 w 59"/>
              <a:gd name="T15" fmla="*/ 36 h 38"/>
              <a:gd name="T16" fmla="*/ 23 w 59"/>
              <a:gd name="T17" fmla="*/ 36 h 38"/>
              <a:gd name="T18" fmla="*/ 25 w 59"/>
              <a:gd name="T19" fmla="*/ 38 h 38"/>
              <a:gd name="T20" fmla="*/ 27 w 59"/>
              <a:gd name="T21" fmla="*/ 38 h 38"/>
              <a:gd name="T22" fmla="*/ 29 w 59"/>
              <a:gd name="T23" fmla="*/ 36 h 38"/>
              <a:gd name="T24" fmla="*/ 29 w 59"/>
              <a:gd name="T25" fmla="*/ 36 h 38"/>
              <a:gd name="T26" fmla="*/ 32 w 59"/>
              <a:gd name="T27" fmla="*/ 34 h 38"/>
              <a:gd name="T28" fmla="*/ 36 w 59"/>
              <a:gd name="T29" fmla="*/ 32 h 38"/>
              <a:gd name="T30" fmla="*/ 38 w 59"/>
              <a:gd name="T31" fmla="*/ 32 h 38"/>
              <a:gd name="T32" fmla="*/ 38 w 59"/>
              <a:gd name="T33" fmla="*/ 32 h 38"/>
              <a:gd name="T34" fmla="*/ 42 w 59"/>
              <a:gd name="T35" fmla="*/ 28 h 38"/>
              <a:gd name="T36" fmla="*/ 46 w 59"/>
              <a:gd name="T37" fmla="*/ 26 h 38"/>
              <a:gd name="T38" fmla="*/ 49 w 59"/>
              <a:gd name="T39" fmla="*/ 25 h 38"/>
              <a:gd name="T40" fmla="*/ 53 w 59"/>
              <a:gd name="T41" fmla="*/ 23 h 38"/>
              <a:gd name="T42" fmla="*/ 59 w 59"/>
              <a:gd name="T43" fmla="*/ 17 h 38"/>
              <a:gd name="T44" fmla="*/ 57 w 59"/>
              <a:gd name="T45" fmla="*/ 4 h 38"/>
              <a:gd name="T46" fmla="*/ 51 w 59"/>
              <a:gd name="T47" fmla="*/ 0 h 38"/>
              <a:gd name="T48" fmla="*/ 46 w 59"/>
              <a:gd name="T49" fmla="*/ 8 h 38"/>
              <a:gd name="T50" fmla="*/ 42 w 59"/>
              <a:gd name="T51" fmla="*/ 13 h 38"/>
              <a:gd name="T52" fmla="*/ 34 w 59"/>
              <a:gd name="T53" fmla="*/ 19 h 38"/>
              <a:gd name="T54" fmla="*/ 25 w 59"/>
              <a:gd name="T55" fmla="*/ 23 h 38"/>
              <a:gd name="T56" fmla="*/ 17 w 59"/>
              <a:gd name="T57" fmla="*/ 23 h 38"/>
              <a:gd name="T58" fmla="*/ 2 w 59"/>
              <a:gd name="T59" fmla="*/ 23 h 38"/>
              <a:gd name="T60" fmla="*/ 0 w 59"/>
              <a:gd name="T61" fmla="*/ 25 h 38"/>
              <a:gd name="T62" fmla="*/ 10 w 59"/>
              <a:gd name="T63" fmla="*/ 30 h 38"/>
              <a:gd name="T64" fmla="*/ 10 w 59"/>
              <a:gd name="T65" fmla="*/ 30 h 38"/>
              <a:gd name="T66" fmla="*/ 10 w 59"/>
              <a:gd name="T67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9" h="38">
                <a:moveTo>
                  <a:pt x="10" y="30"/>
                </a:moveTo>
                <a:lnTo>
                  <a:pt x="13" y="30"/>
                </a:lnTo>
                <a:lnTo>
                  <a:pt x="13" y="30"/>
                </a:lnTo>
                <a:lnTo>
                  <a:pt x="15" y="32"/>
                </a:lnTo>
                <a:lnTo>
                  <a:pt x="17" y="36"/>
                </a:lnTo>
                <a:lnTo>
                  <a:pt x="17" y="36"/>
                </a:lnTo>
                <a:lnTo>
                  <a:pt x="21" y="36"/>
                </a:lnTo>
                <a:lnTo>
                  <a:pt x="21" y="36"/>
                </a:lnTo>
                <a:lnTo>
                  <a:pt x="23" y="36"/>
                </a:lnTo>
                <a:lnTo>
                  <a:pt x="25" y="38"/>
                </a:lnTo>
                <a:lnTo>
                  <a:pt x="27" y="38"/>
                </a:lnTo>
                <a:lnTo>
                  <a:pt x="29" y="36"/>
                </a:lnTo>
                <a:lnTo>
                  <a:pt x="29" y="36"/>
                </a:lnTo>
                <a:lnTo>
                  <a:pt x="32" y="34"/>
                </a:lnTo>
                <a:lnTo>
                  <a:pt x="36" y="32"/>
                </a:lnTo>
                <a:lnTo>
                  <a:pt x="38" y="32"/>
                </a:lnTo>
                <a:lnTo>
                  <a:pt x="38" y="32"/>
                </a:lnTo>
                <a:lnTo>
                  <a:pt x="42" y="28"/>
                </a:lnTo>
                <a:lnTo>
                  <a:pt x="46" y="26"/>
                </a:lnTo>
                <a:lnTo>
                  <a:pt x="49" y="25"/>
                </a:lnTo>
                <a:lnTo>
                  <a:pt x="53" y="23"/>
                </a:lnTo>
                <a:lnTo>
                  <a:pt x="59" y="17"/>
                </a:lnTo>
                <a:lnTo>
                  <a:pt x="57" y="4"/>
                </a:lnTo>
                <a:lnTo>
                  <a:pt x="51" y="0"/>
                </a:lnTo>
                <a:lnTo>
                  <a:pt x="46" y="8"/>
                </a:lnTo>
                <a:lnTo>
                  <a:pt x="42" y="13"/>
                </a:lnTo>
                <a:lnTo>
                  <a:pt x="34" y="19"/>
                </a:lnTo>
                <a:lnTo>
                  <a:pt x="25" y="23"/>
                </a:lnTo>
                <a:lnTo>
                  <a:pt x="17" y="23"/>
                </a:lnTo>
                <a:lnTo>
                  <a:pt x="2" y="23"/>
                </a:lnTo>
                <a:lnTo>
                  <a:pt x="0" y="25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05" name="Freeform 304">
            <a:extLst>
              <a:ext uri="{FF2B5EF4-FFF2-40B4-BE49-F238E27FC236}">
                <a16:creationId xmlns:a16="http://schemas.microsoft.com/office/drawing/2014/main" id="{4215E4CF-8805-A64E-9EC9-491452B4452B}"/>
              </a:ext>
            </a:extLst>
          </p:cNvPr>
          <p:cNvSpPr>
            <a:spLocks/>
          </p:cNvSpPr>
          <p:nvPr userDrawn="1"/>
        </p:nvSpPr>
        <p:spPr bwMode="auto">
          <a:xfrm>
            <a:off x="6044718" y="5239787"/>
            <a:ext cx="208959" cy="192112"/>
          </a:xfrm>
          <a:custGeom>
            <a:avLst/>
            <a:gdLst>
              <a:gd name="T0" fmla="*/ 0 w 112"/>
              <a:gd name="T1" fmla="*/ 104 h 121"/>
              <a:gd name="T2" fmla="*/ 0 w 112"/>
              <a:gd name="T3" fmla="*/ 102 h 121"/>
              <a:gd name="T4" fmla="*/ 4 w 112"/>
              <a:gd name="T5" fmla="*/ 100 h 121"/>
              <a:gd name="T6" fmla="*/ 8 w 112"/>
              <a:gd name="T7" fmla="*/ 94 h 121"/>
              <a:gd name="T8" fmla="*/ 8 w 112"/>
              <a:gd name="T9" fmla="*/ 93 h 121"/>
              <a:gd name="T10" fmla="*/ 10 w 112"/>
              <a:gd name="T11" fmla="*/ 87 h 121"/>
              <a:gd name="T12" fmla="*/ 10 w 112"/>
              <a:gd name="T13" fmla="*/ 85 h 121"/>
              <a:gd name="T14" fmla="*/ 15 w 112"/>
              <a:gd name="T15" fmla="*/ 81 h 121"/>
              <a:gd name="T16" fmla="*/ 19 w 112"/>
              <a:gd name="T17" fmla="*/ 76 h 121"/>
              <a:gd name="T18" fmla="*/ 23 w 112"/>
              <a:gd name="T19" fmla="*/ 70 h 121"/>
              <a:gd name="T20" fmla="*/ 25 w 112"/>
              <a:gd name="T21" fmla="*/ 70 h 121"/>
              <a:gd name="T22" fmla="*/ 31 w 112"/>
              <a:gd name="T23" fmla="*/ 68 h 121"/>
              <a:gd name="T24" fmla="*/ 42 w 112"/>
              <a:gd name="T25" fmla="*/ 60 h 121"/>
              <a:gd name="T26" fmla="*/ 48 w 112"/>
              <a:gd name="T27" fmla="*/ 55 h 121"/>
              <a:gd name="T28" fmla="*/ 49 w 112"/>
              <a:gd name="T29" fmla="*/ 51 h 121"/>
              <a:gd name="T30" fmla="*/ 61 w 112"/>
              <a:gd name="T31" fmla="*/ 45 h 121"/>
              <a:gd name="T32" fmla="*/ 65 w 112"/>
              <a:gd name="T33" fmla="*/ 38 h 121"/>
              <a:gd name="T34" fmla="*/ 68 w 112"/>
              <a:gd name="T35" fmla="*/ 30 h 121"/>
              <a:gd name="T36" fmla="*/ 70 w 112"/>
              <a:gd name="T37" fmla="*/ 28 h 121"/>
              <a:gd name="T38" fmla="*/ 72 w 112"/>
              <a:gd name="T39" fmla="*/ 23 h 121"/>
              <a:gd name="T40" fmla="*/ 82 w 112"/>
              <a:gd name="T41" fmla="*/ 9 h 121"/>
              <a:gd name="T42" fmla="*/ 89 w 112"/>
              <a:gd name="T43" fmla="*/ 0 h 121"/>
              <a:gd name="T44" fmla="*/ 93 w 112"/>
              <a:gd name="T45" fmla="*/ 15 h 121"/>
              <a:gd name="T46" fmla="*/ 104 w 112"/>
              <a:gd name="T47" fmla="*/ 9 h 121"/>
              <a:gd name="T48" fmla="*/ 112 w 112"/>
              <a:gd name="T49" fmla="*/ 13 h 121"/>
              <a:gd name="T50" fmla="*/ 108 w 112"/>
              <a:gd name="T51" fmla="*/ 25 h 121"/>
              <a:gd name="T52" fmla="*/ 108 w 112"/>
              <a:gd name="T53" fmla="*/ 26 h 121"/>
              <a:gd name="T54" fmla="*/ 106 w 112"/>
              <a:gd name="T55" fmla="*/ 30 h 121"/>
              <a:gd name="T56" fmla="*/ 102 w 112"/>
              <a:gd name="T57" fmla="*/ 32 h 121"/>
              <a:gd name="T58" fmla="*/ 101 w 112"/>
              <a:gd name="T59" fmla="*/ 36 h 121"/>
              <a:gd name="T60" fmla="*/ 101 w 112"/>
              <a:gd name="T61" fmla="*/ 40 h 121"/>
              <a:gd name="T62" fmla="*/ 97 w 112"/>
              <a:gd name="T63" fmla="*/ 43 h 121"/>
              <a:gd name="T64" fmla="*/ 89 w 112"/>
              <a:gd name="T65" fmla="*/ 55 h 121"/>
              <a:gd name="T66" fmla="*/ 93 w 112"/>
              <a:gd name="T67" fmla="*/ 68 h 121"/>
              <a:gd name="T68" fmla="*/ 82 w 112"/>
              <a:gd name="T69" fmla="*/ 68 h 121"/>
              <a:gd name="T70" fmla="*/ 78 w 112"/>
              <a:gd name="T71" fmla="*/ 70 h 121"/>
              <a:gd name="T72" fmla="*/ 70 w 112"/>
              <a:gd name="T73" fmla="*/ 72 h 121"/>
              <a:gd name="T74" fmla="*/ 68 w 112"/>
              <a:gd name="T75" fmla="*/ 81 h 121"/>
              <a:gd name="T76" fmla="*/ 63 w 112"/>
              <a:gd name="T77" fmla="*/ 91 h 121"/>
              <a:gd name="T78" fmla="*/ 59 w 112"/>
              <a:gd name="T79" fmla="*/ 102 h 121"/>
              <a:gd name="T80" fmla="*/ 48 w 112"/>
              <a:gd name="T81" fmla="*/ 113 h 121"/>
              <a:gd name="T82" fmla="*/ 32 w 112"/>
              <a:gd name="T83" fmla="*/ 119 h 121"/>
              <a:gd name="T84" fmla="*/ 32 w 112"/>
              <a:gd name="T85" fmla="*/ 119 h 121"/>
              <a:gd name="T86" fmla="*/ 27 w 112"/>
              <a:gd name="T87" fmla="*/ 119 h 121"/>
              <a:gd name="T88" fmla="*/ 17 w 112"/>
              <a:gd name="T89" fmla="*/ 113 h 121"/>
              <a:gd name="T90" fmla="*/ 8 w 112"/>
              <a:gd name="T91" fmla="*/ 113 h 121"/>
              <a:gd name="T92" fmla="*/ 0 w 112"/>
              <a:gd name="T93" fmla="*/ 110 h 121"/>
              <a:gd name="T94" fmla="*/ 0 w 112"/>
              <a:gd name="T95" fmla="*/ 11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2" h="121">
                <a:moveTo>
                  <a:pt x="0" y="110"/>
                </a:moveTo>
                <a:lnTo>
                  <a:pt x="0" y="104"/>
                </a:lnTo>
                <a:lnTo>
                  <a:pt x="0" y="104"/>
                </a:lnTo>
                <a:lnTo>
                  <a:pt x="0" y="102"/>
                </a:lnTo>
                <a:lnTo>
                  <a:pt x="4" y="100"/>
                </a:lnTo>
                <a:lnTo>
                  <a:pt x="4" y="100"/>
                </a:lnTo>
                <a:lnTo>
                  <a:pt x="6" y="96"/>
                </a:lnTo>
                <a:lnTo>
                  <a:pt x="8" y="94"/>
                </a:lnTo>
                <a:lnTo>
                  <a:pt x="8" y="93"/>
                </a:lnTo>
                <a:lnTo>
                  <a:pt x="8" y="93"/>
                </a:lnTo>
                <a:lnTo>
                  <a:pt x="8" y="89"/>
                </a:lnTo>
                <a:lnTo>
                  <a:pt x="10" y="87"/>
                </a:lnTo>
                <a:lnTo>
                  <a:pt x="10" y="85"/>
                </a:lnTo>
                <a:lnTo>
                  <a:pt x="10" y="85"/>
                </a:lnTo>
                <a:lnTo>
                  <a:pt x="15" y="81"/>
                </a:lnTo>
                <a:lnTo>
                  <a:pt x="15" y="81"/>
                </a:lnTo>
                <a:lnTo>
                  <a:pt x="19" y="76"/>
                </a:lnTo>
                <a:lnTo>
                  <a:pt x="19" y="76"/>
                </a:lnTo>
                <a:lnTo>
                  <a:pt x="21" y="72"/>
                </a:lnTo>
                <a:lnTo>
                  <a:pt x="23" y="70"/>
                </a:lnTo>
                <a:lnTo>
                  <a:pt x="25" y="70"/>
                </a:lnTo>
                <a:lnTo>
                  <a:pt x="25" y="70"/>
                </a:lnTo>
                <a:lnTo>
                  <a:pt x="27" y="68"/>
                </a:lnTo>
                <a:lnTo>
                  <a:pt x="31" y="68"/>
                </a:lnTo>
                <a:lnTo>
                  <a:pt x="32" y="66"/>
                </a:lnTo>
                <a:lnTo>
                  <a:pt x="42" y="60"/>
                </a:lnTo>
                <a:lnTo>
                  <a:pt x="42" y="60"/>
                </a:lnTo>
                <a:lnTo>
                  <a:pt x="48" y="55"/>
                </a:lnTo>
                <a:lnTo>
                  <a:pt x="48" y="55"/>
                </a:lnTo>
                <a:lnTo>
                  <a:pt x="49" y="51"/>
                </a:lnTo>
                <a:lnTo>
                  <a:pt x="55" y="51"/>
                </a:lnTo>
                <a:lnTo>
                  <a:pt x="61" y="45"/>
                </a:lnTo>
                <a:lnTo>
                  <a:pt x="65" y="38"/>
                </a:lnTo>
                <a:lnTo>
                  <a:pt x="65" y="38"/>
                </a:lnTo>
                <a:lnTo>
                  <a:pt x="66" y="36"/>
                </a:lnTo>
                <a:lnTo>
                  <a:pt x="68" y="30"/>
                </a:lnTo>
                <a:lnTo>
                  <a:pt x="68" y="30"/>
                </a:lnTo>
                <a:lnTo>
                  <a:pt x="70" y="28"/>
                </a:lnTo>
                <a:lnTo>
                  <a:pt x="70" y="25"/>
                </a:lnTo>
                <a:lnTo>
                  <a:pt x="72" y="23"/>
                </a:lnTo>
                <a:lnTo>
                  <a:pt x="78" y="17"/>
                </a:lnTo>
                <a:lnTo>
                  <a:pt x="82" y="9"/>
                </a:lnTo>
                <a:lnTo>
                  <a:pt x="83" y="6"/>
                </a:lnTo>
                <a:lnTo>
                  <a:pt x="89" y="0"/>
                </a:lnTo>
                <a:lnTo>
                  <a:pt x="93" y="6"/>
                </a:lnTo>
                <a:lnTo>
                  <a:pt x="93" y="15"/>
                </a:lnTo>
                <a:lnTo>
                  <a:pt x="101" y="15"/>
                </a:lnTo>
                <a:lnTo>
                  <a:pt x="104" y="9"/>
                </a:lnTo>
                <a:lnTo>
                  <a:pt x="106" y="6"/>
                </a:lnTo>
                <a:lnTo>
                  <a:pt x="112" y="13"/>
                </a:lnTo>
                <a:lnTo>
                  <a:pt x="104" y="19"/>
                </a:lnTo>
                <a:lnTo>
                  <a:pt x="108" y="25"/>
                </a:lnTo>
                <a:lnTo>
                  <a:pt x="108" y="25"/>
                </a:lnTo>
                <a:lnTo>
                  <a:pt x="108" y="26"/>
                </a:lnTo>
                <a:lnTo>
                  <a:pt x="108" y="28"/>
                </a:lnTo>
                <a:lnTo>
                  <a:pt x="106" y="30"/>
                </a:lnTo>
                <a:lnTo>
                  <a:pt x="106" y="30"/>
                </a:lnTo>
                <a:lnTo>
                  <a:pt x="102" y="32"/>
                </a:lnTo>
                <a:lnTo>
                  <a:pt x="101" y="34"/>
                </a:lnTo>
                <a:lnTo>
                  <a:pt x="101" y="36"/>
                </a:lnTo>
                <a:lnTo>
                  <a:pt x="101" y="36"/>
                </a:lnTo>
                <a:lnTo>
                  <a:pt x="101" y="40"/>
                </a:lnTo>
                <a:lnTo>
                  <a:pt x="101" y="42"/>
                </a:lnTo>
                <a:lnTo>
                  <a:pt x="97" y="43"/>
                </a:lnTo>
                <a:lnTo>
                  <a:pt x="93" y="49"/>
                </a:lnTo>
                <a:lnTo>
                  <a:pt x="89" y="55"/>
                </a:lnTo>
                <a:lnTo>
                  <a:pt x="93" y="60"/>
                </a:lnTo>
                <a:lnTo>
                  <a:pt x="93" y="68"/>
                </a:lnTo>
                <a:lnTo>
                  <a:pt x="87" y="68"/>
                </a:lnTo>
                <a:lnTo>
                  <a:pt x="82" y="68"/>
                </a:lnTo>
                <a:lnTo>
                  <a:pt x="82" y="68"/>
                </a:lnTo>
                <a:lnTo>
                  <a:pt x="78" y="70"/>
                </a:lnTo>
                <a:lnTo>
                  <a:pt x="74" y="72"/>
                </a:lnTo>
                <a:lnTo>
                  <a:pt x="70" y="72"/>
                </a:lnTo>
                <a:lnTo>
                  <a:pt x="68" y="74"/>
                </a:lnTo>
                <a:lnTo>
                  <a:pt x="68" y="81"/>
                </a:lnTo>
                <a:lnTo>
                  <a:pt x="66" y="83"/>
                </a:lnTo>
                <a:lnTo>
                  <a:pt x="63" y="91"/>
                </a:lnTo>
                <a:lnTo>
                  <a:pt x="59" y="96"/>
                </a:lnTo>
                <a:lnTo>
                  <a:pt x="59" y="102"/>
                </a:lnTo>
                <a:lnTo>
                  <a:pt x="51" y="110"/>
                </a:lnTo>
                <a:lnTo>
                  <a:pt x="48" y="113"/>
                </a:lnTo>
                <a:lnTo>
                  <a:pt x="40" y="121"/>
                </a:lnTo>
                <a:lnTo>
                  <a:pt x="32" y="119"/>
                </a:lnTo>
                <a:lnTo>
                  <a:pt x="32" y="119"/>
                </a:lnTo>
                <a:lnTo>
                  <a:pt x="32" y="119"/>
                </a:lnTo>
                <a:lnTo>
                  <a:pt x="27" y="119"/>
                </a:lnTo>
                <a:lnTo>
                  <a:pt x="27" y="119"/>
                </a:lnTo>
                <a:lnTo>
                  <a:pt x="21" y="119"/>
                </a:lnTo>
                <a:lnTo>
                  <a:pt x="17" y="113"/>
                </a:lnTo>
                <a:lnTo>
                  <a:pt x="12" y="113"/>
                </a:lnTo>
                <a:lnTo>
                  <a:pt x="8" y="113"/>
                </a:lnTo>
                <a:lnTo>
                  <a:pt x="2" y="112"/>
                </a:lnTo>
                <a:lnTo>
                  <a:pt x="0" y="110"/>
                </a:lnTo>
                <a:lnTo>
                  <a:pt x="0" y="110"/>
                </a:lnTo>
                <a:lnTo>
                  <a:pt x="0" y="1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06" name="Freeform 305">
            <a:extLst>
              <a:ext uri="{FF2B5EF4-FFF2-40B4-BE49-F238E27FC236}">
                <a16:creationId xmlns:a16="http://schemas.microsoft.com/office/drawing/2014/main" id="{18B86150-6410-7C42-B66F-72C491881F5B}"/>
              </a:ext>
            </a:extLst>
          </p:cNvPr>
          <p:cNvSpPr>
            <a:spLocks/>
          </p:cNvSpPr>
          <p:nvPr userDrawn="1"/>
        </p:nvSpPr>
        <p:spPr bwMode="auto">
          <a:xfrm>
            <a:off x="6044718" y="5239787"/>
            <a:ext cx="208959" cy="192112"/>
          </a:xfrm>
          <a:custGeom>
            <a:avLst/>
            <a:gdLst>
              <a:gd name="T0" fmla="*/ 0 w 112"/>
              <a:gd name="T1" fmla="*/ 104 h 121"/>
              <a:gd name="T2" fmla="*/ 0 w 112"/>
              <a:gd name="T3" fmla="*/ 102 h 121"/>
              <a:gd name="T4" fmla="*/ 4 w 112"/>
              <a:gd name="T5" fmla="*/ 100 h 121"/>
              <a:gd name="T6" fmla="*/ 8 w 112"/>
              <a:gd name="T7" fmla="*/ 94 h 121"/>
              <a:gd name="T8" fmla="*/ 8 w 112"/>
              <a:gd name="T9" fmla="*/ 93 h 121"/>
              <a:gd name="T10" fmla="*/ 10 w 112"/>
              <a:gd name="T11" fmla="*/ 87 h 121"/>
              <a:gd name="T12" fmla="*/ 10 w 112"/>
              <a:gd name="T13" fmla="*/ 85 h 121"/>
              <a:gd name="T14" fmla="*/ 15 w 112"/>
              <a:gd name="T15" fmla="*/ 81 h 121"/>
              <a:gd name="T16" fmla="*/ 19 w 112"/>
              <a:gd name="T17" fmla="*/ 76 h 121"/>
              <a:gd name="T18" fmla="*/ 23 w 112"/>
              <a:gd name="T19" fmla="*/ 70 h 121"/>
              <a:gd name="T20" fmla="*/ 25 w 112"/>
              <a:gd name="T21" fmla="*/ 70 h 121"/>
              <a:gd name="T22" fmla="*/ 31 w 112"/>
              <a:gd name="T23" fmla="*/ 68 h 121"/>
              <a:gd name="T24" fmla="*/ 42 w 112"/>
              <a:gd name="T25" fmla="*/ 60 h 121"/>
              <a:gd name="T26" fmla="*/ 48 w 112"/>
              <a:gd name="T27" fmla="*/ 55 h 121"/>
              <a:gd name="T28" fmla="*/ 49 w 112"/>
              <a:gd name="T29" fmla="*/ 51 h 121"/>
              <a:gd name="T30" fmla="*/ 61 w 112"/>
              <a:gd name="T31" fmla="*/ 45 h 121"/>
              <a:gd name="T32" fmla="*/ 65 w 112"/>
              <a:gd name="T33" fmla="*/ 38 h 121"/>
              <a:gd name="T34" fmla="*/ 68 w 112"/>
              <a:gd name="T35" fmla="*/ 30 h 121"/>
              <a:gd name="T36" fmla="*/ 70 w 112"/>
              <a:gd name="T37" fmla="*/ 28 h 121"/>
              <a:gd name="T38" fmla="*/ 72 w 112"/>
              <a:gd name="T39" fmla="*/ 23 h 121"/>
              <a:gd name="T40" fmla="*/ 82 w 112"/>
              <a:gd name="T41" fmla="*/ 9 h 121"/>
              <a:gd name="T42" fmla="*/ 89 w 112"/>
              <a:gd name="T43" fmla="*/ 0 h 121"/>
              <a:gd name="T44" fmla="*/ 93 w 112"/>
              <a:gd name="T45" fmla="*/ 15 h 121"/>
              <a:gd name="T46" fmla="*/ 104 w 112"/>
              <a:gd name="T47" fmla="*/ 9 h 121"/>
              <a:gd name="T48" fmla="*/ 112 w 112"/>
              <a:gd name="T49" fmla="*/ 13 h 121"/>
              <a:gd name="T50" fmla="*/ 108 w 112"/>
              <a:gd name="T51" fmla="*/ 25 h 121"/>
              <a:gd name="T52" fmla="*/ 108 w 112"/>
              <a:gd name="T53" fmla="*/ 26 h 121"/>
              <a:gd name="T54" fmla="*/ 106 w 112"/>
              <a:gd name="T55" fmla="*/ 30 h 121"/>
              <a:gd name="T56" fmla="*/ 102 w 112"/>
              <a:gd name="T57" fmla="*/ 32 h 121"/>
              <a:gd name="T58" fmla="*/ 101 w 112"/>
              <a:gd name="T59" fmla="*/ 36 h 121"/>
              <a:gd name="T60" fmla="*/ 101 w 112"/>
              <a:gd name="T61" fmla="*/ 40 h 121"/>
              <a:gd name="T62" fmla="*/ 97 w 112"/>
              <a:gd name="T63" fmla="*/ 43 h 121"/>
              <a:gd name="T64" fmla="*/ 89 w 112"/>
              <a:gd name="T65" fmla="*/ 55 h 121"/>
              <a:gd name="T66" fmla="*/ 93 w 112"/>
              <a:gd name="T67" fmla="*/ 68 h 121"/>
              <a:gd name="T68" fmla="*/ 82 w 112"/>
              <a:gd name="T69" fmla="*/ 68 h 121"/>
              <a:gd name="T70" fmla="*/ 78 w 112"/>
              <a:gd name="T71" fmla="*/ 70 h 121"/>
              <a:gd name="T72" fmla="*/ 70 w 112"/>
              <a:gd name="T73" fmla="*/ 72 h 121"/>
              <a:gd name="T74" fmla="*/ 68 w 112"/>
              <a:gd name="T75" fmla="*/ 81 h 121"/>
              <a:gd name="T76" fmla="*/ 63 w 112"/>
              <a:gd name="T77" fmla="*/ 91 h 121"/>
              <a:gd name="T78" fmla="*/ 59 w 112"/>
              <a:gd name="T79" fmla="*/ 102 h 121"/>
              <a:gd name="T80" fmla="*/ 48 w 112"/>
              <a:gd name="T81" fmla="*/ 113 h 121"/>
              <a:gd name="T82" fmla="*/ 32 w 112"/>
              <a:gd name="T83" fmla="*/ 119 h 121"/>
              <a:gd name="T84" fmla="*/ 32 w 112"/>
              <a:gd name="T85" fmla="*/ 119 h 121"/>
              <a:gd name="T86" fmla="*/ 27 w 112"/>
              <a:gd name="T87" fmla="*/ 119 h 121"/>
              <a:gd name="T88" fmla="*/ 17 w 112"/>
              <a:gd name="T89" fmla="*/ 113 h 121"/>
              <a:gd name="T90" fmla="*/ 8 w 112"/>
              <a:gd name="T91" fmla="*/ 113 h 121"/>
              <a:gd name="T92" fmla="*/ 0 w 112"/>
              <a:gd name="T93" fmla="*/ 110 h 121"/>
              <a:gd name="T94" fmla="*/ 0 w 112"/>
              <a:gd name="T95" fmla="*/ 11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2" h="121">
                <a:moveTo>
                  <a:pt x="0" y="110"/>
                </a:moveTo>
                <a:lnTo>
                  <a:pt x="0" y="104"/>
                </a:lnTo>
                <a:lnTo>
                  <a:pt x="0" y="104"/>
                </a:lnTo>
                <a:lnTo>
                  <a:pt x="0" y="102"/>
                </a:lnTo>
                <a:lnTo>
                  <a:pt x="4" y="100"/>
                </a:lnTo>
                <a:lnTo>
                  <a:pt x="4" y="100"/>
                </a:lnTo>
                <a:lnTo>
                  <a:pt x="6" y="96"/>
                </a:lnTo>
                <a:lnTo>
                  <a:pt x="8" y="94"/>
                </a:lnTo>
                <a:lnTo>
                  <a:pt x="8" y="93"/>
                </a:lnTo>
                <a:lnTo>
                  <a:pt x="8" y="93"/>
                </a:lnTo>
                <a:lnTo>
                  <a:pt x="8" y="89"/>
                </a:lnTo>
                <a:lnTo>
                  <a:pt x="10" y="87"/>
                </a:lnTo>
                <a:lnTo>
                  <a:pt x="10" y="85"/>
                </a:lnTo>
                <a:lnTo>
                  <a:pt x="10" y="85"/>
                </a:lnTo>
                <a:lnTo>
                  <a:pt x="15" y="81"/>
                </a:lnTo>
                <a:lnTo>
                  <a:pt x="15" y="81"/>
                </a:lnTo>
                <a:lnTo>
                  <a:pt x="19" y="76"/>
                </a:lnTo>
                <a:lnTo>
                  <a:pt x="19" y="76"/>
                </a:lnTo>
                <a:lnTo>
                  <a:pt x="21" y="72"/>
                </a:lnTo>
                <a:lnTo>
                  <a:pt x="23" y="70"/>
                </a:lnTo>
                <a:lnTo>
                  <a:pt x="25" y="70"/>
                </a:lnTo>
                <a:lnTo>
                  <a:pt x="25" y="70"/>
                </a:lnTo>
                <a:lnTo>
                  <a:pt x="27" y="68"/>
                </a:lnTo>
                <a:lnTo>
                  <a:pt x="31" y="68"/>
                </a:lnTo>
                <a:lnTo>
                  <a:pt x="32" y="66"/>
                </a:lnTo>
                <a:lnTo>
                  <a:pt x="42" y="60"/>
                </a:lnTo>
                <a:lnTo>
                  <a:pt x="42" y="60"/>
                </a:lnTo>
                <a:lnTo>
                  <a:pt x="48" y="55"/>
                </a:lnTo>
                <a:lnTo>
                  <a:pt x="48" y="55"/>
                </a:lnTo>
                <a:lnTo>
                  <a:pt x="49" y="51"/>
                </a:lnTo>
                <a:lnTo>
                  <a:pt x="55" y="51"/>
                </a:lnTo>
                <a:lnTo>
                  <a:pt x="61" y="45"/>
                </a:lnTo>
                <a:lnTo>
                  <a:pt x="65" y="38"/>
                </a:lnTo>
                <a:lnTo>
                  <a:pt x="65" y="38"/>
                </a:lnTo>
                <a:lnTo>
                  <a:pt x="66" y="36"/>
                </a:lnTo>
                <a:lnTo>
                  <a:pt x="68" y="30"/>
                </a:lnTo>
                <a:lnTo>
                  <a:pt x="68" y="30"/>
                </a:lnTo>
                <a:lnTo>
                  <a:pt x="70" y="28"/>
                </a:lnTo>
                <a:lnTo>
                  <a:pt x="70" y="25"/>
                </a:lnTo>
                <a:lnTo>
                  <a:pt x="72" y="23"/>
                </a:lnTo>
                <a:lnTo>
                  <a:pt x="78" y="17"/>
                </a:lnTo>
                <a:lnTo>
                  <a:pt x="82" y="9"/>
                </a:lnTo>
                <a:lnTo>
                  <a:pt x="83" y="6"/>
                </a:lnTo>
                <a:lnTo>
                  <a:pt x="89" y="0"/>
                </a:lnTo>
                <a:lnTo>
                  <a:pt x="93" y="6"/>
                </a:lnTo>
                <a:lnTo>
                  <a:pt x="93" y="15"/>
                </a:lnTo>
                <a:lnTo>
                  <a:pt x="101" y="15"/>
                </a:lnTo>
                <a:lnTo>
                  <a:pt x="104" y="9"/>
                </a:lnTo>
                <a:lnTo>
                  <a:pt x="106" y="6"/>
                </a:lnTo>
                <a:lnTo>
                  <a:pt x="112" y="13"/>
                </a:lnTo>
                <a:lnTo>
                  <a:pt x="104" y="19"/>
                </a:lnTo>
                <a:lnTo>
                  <a:pt x="108" y="25"/>
                </a:lnTo>
                <a:lnTo>
                  <a:pt x="108" y="25"/>
                </a:lnTo>
                <a:lnTo>
                  <a:pt x="108" y="26"/>
                </a:lnTo>
                <a:lnTo>
                  <a:pt x="108" y="28"/>
                </a:lnTo>
                <a:lnTo>
                  <a:pt x="106" y="30"/>
                </a:lnTo>
                <a:lnTo>
                  <a:pt x="106" y="30"/>
                </a:lnTo>
                <a:lnTo>
                  <a:pt x="102" y="32"/>
                </a:lnTo>
                <a:lnTo>
                  <a:pt x="101" y="34"/>
                </a:lnTo>
                <a:lnTo>
                  <a:pt x="101" y="36"/>
                </a:lnTo>
                <a:lnTo>
                  <a:pt x="101" y="36"/>
                </a:lnTo>
                <a:lnTo>
                  <a:pt x="101" y="40"/>
                </a:lnTo>
                <a:lnTo>
                  <a:pt x="101" y="42"/>
                </a:lnTo>
                <a:lnTo>
                  <a:pt x="97" y="43"/>
                </a:lnTo>
                <a:lnTo>
                  <a:pt x="93" y="49"/>
                </a:lnTo>
                <a:lnTo>
                  <a:pt x="89" y="55"/>
                </a:lnTo>
                <a:lnTo>
                  <a:pt x="93" y="60"/>
                </a:lnTo>
                <a:lnTo>
                  <a:pt x="93" y="68"/>
                </a:lnTo>
                <a:lnTo>
                  <a:pt x="87" y="68"/>
                </a:lnTo>
                <a:lnTo>
                  <a:pt x="82" y="68"/>
                </a:lnTo>
                <a:lnTo>
                  <a:pt x="82" y="68"/>
                </a:lnTo>
                <a:lnTo>
                  <a:pt x="78" y="70"/>
                </a:lnTo>
                <a:lnTo>
                  <a:pt x="74" y="72"/>
                </a:lnTo>
                <a:lnTo>
                  <a:pt x="70" y="72"/>
                </a:lnTo>
                <a:lnTo>
                  <a:pt x="68" y="74"/>
                </a:lnTo>
                <a:lnTo>
                  <a:pt x="68" y="81"/>
                </a:lnTo>
                <a:lnTo>
                  <a:pt x="66" y="83"/>
                </a:lnTo>
                <a:lnTo>
                  <a:pt x="63" y="91"/>
                </a:lnTo>
                <a:lnTo>
                  <a:pt x="59" y="96"/>
                </a:lnTo>
                <a:lnTo>
                  <a:pt x="59" y="102"/>
                </a:lnTo>
                <a:lnTo>
                  <a:pt x="51" y="110"/>
                </a:lnTo>
                <a:lnTo>
                  <a:pt x="48" y="113"/>
                </a:lnTo>
                <a:lnTo>
                  <a:pt x="40" y="121"/>
                </a:lnTo>
                <a:lnTo>
                  <a:pt x="32" y="119"/>
                </a:lnTo>
                <a:lnTo>
                  <a:pt x="32" y="119"/>
                </a:lnTo>
                <a:lnTo>
                  <a:pt x="32" y="119"/>
                </a:lnTo>
                <a:lnTo>
                  <a:pt x="27" y="119"/>
                </a:lnTo>
                <a:lnTo>
                  <a:pt x="27" y="119"/>
                </a:lnTo>
                <a:lnTo>
                  <a:pt x="21" y="119"/>
                </a:lnTo>
                <a:lnTo>
                  <a:pt x="17" y="113"/>
                </a:lnTo>
                <a:lnTo>
                  <a:pt x="12" y="113"/>
                </a:lnTo>
                <a:lnTo>
                  <a:pt x="8" y="113"/>
                </a:lnTo>
                <a:lnTo>
                  <a:pt x="2" y="112"/>
                </a:lnTo>
                <a:lnTo>
                  <a:pt x="0" y="110"/>
                </a:lnTo>
                <a:lnTo>
                  <a:pt x="0" y="110"/>
                </a:lnTo>
                <a:lnTo>
                  <a:pt x="0" y="1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07" name="Freeform 306">
            <a:extLst>
              <a:ext uri="{FF2B5EF4-FFF2-40B4-BE49-F238E27FC236}">
                <a16:creationId xmlns:a16="http://schemas.microsoft.com/office/drawing/2014/main" id="{6B18B2A9-3F4A-E54E-A9C9-71D49717FE54}"/>
              </a:ext>
            </a:extLst>
          </p:cNvPr>
          <p:cNvSpPr>
            <a:spLocks/>
          </p:cNvSpPr>
          <p:nvPr userDrawn="1"/>
        </p:nvSpPr>
        <p:spPr bwMode="auto">
          <a:xfrm>
            <a:off x="6207032" y="5065142"/>
            <a:ext cx="154853" cy="201637"/>
          </a:xfrm>
          <a:custGeom>
            <a:avLst/>
            <a:gdLst>
              <a:gd name="T0" fmla="*/ 31 w 83"/>
              <a:gd name="T1" fmla="*/ 123 h 127"/>
              <a:gd name="T2" fmla="*/ 40 w 83"/>
              <a:gd name="T3" fmla="*/ 127 h 127"/>
              <a:gd name="T4" fmla="*/ 49 w 83"/>
              <a:gd name="T5" fmla="*/ 121 h 127"/>
              <a:gd name="T6" fmla="*/ 51 w 83"/>
              <a:gd name="T7" fmla="*/ 119 h 127"/>
              <a:gd name="T8" fmla="*/ 53 w 83"/>
              <a:gd name="T9" fmla="*/ 116 h 127"/>
              <a:gd name="T10" fmla="*/ 55 w 83"/>
              <a:gd name="T11" fmla="*/ 114 h 127"/>
              <a:gd name="T12" fmla="*/ 59 w 83"/>
              <a:gd name="T13" fmla="*/ 106 h 127"/>
              <a:gd name="T14" fmla="*/ 63 w 83"/>
              <a:gd name="T15" fmla="*/ 97 h 127"/>
              <a:gd name="T16" fmla="*/ 66 w 83"/>
              <a:gd name="T17" fmla="*/ 83 h 127"/>
              <a:gd name="T18" fmla="*/ 74 w 83"/>
              <a:gd name="T19" fmla="*/ 83 h 127"/>
              <a:gd name="T20" fmla="*/ 74 w 83"/>
              <a:gd name="T21" fmla="*/ 82 h 127"/>
              <a:gd name="T22" fmla="*/ 76 w 83"/>
              <a:gd name="T23" fmla="*/ 78 h 127"/>
              <a:gd name="T24" fmla="*/ 78 w 83"/>
              <a:gd name="T25" fmla="*/ 76 h 127"/>
              <a:gd name="T26" fmla="*/ 82 w 83"/>
              <a:gd name="T27" fmla="*/ 68 h 127"/>
              <a:gd name="T28" fmla="*/ 80 w 83"/>
              <a:gd name="T29" fmla="*/ 65 h 127"/>
              <a:gd name="T30" fmla="*/ 82 w 83"/>
              <a:gd name="T31" fmla="*/ 63 h 127"/>
              <a:gd name="T32" fmla="*/ 83 w 83"/>
              <a:gd name="T33" fmla="*/ 59 h 127"/>
              <a:gd name="T34" fmla="*/ 80 w 83"/>
              <a:gd name="T35" fmla="*/ 51 h 127"/>
              <a:gd name="T36" fmla="*/ 74 w 83"/>
              <a:gd name="T37" fmla="*/ 59 h 127"/>
              <a:gd name="T38" fmla="*/ 70 w 83"/>
              <a:gd name="T39" fmla="*/ 59 h 127"/>
              <a:gd name="T40" fmla="*/ 59 w 83"/>
              <a:gd name="T41" fmla="*/ 59 h 127"/>
              <a:gd name="T42" fmla="*/ 55 w 83"/>
              <a:gd name="T43" fmla="*/ 57 h 127"/>
              <a:gd name="T44" fmla="*/ 49 w 83"/>
              <a:gd name="T45" fmla="*/ 51 h 127"/>
              <a:gd name="T46" fmla="*/ 48 w 83"/>
              <a:gd name="T47" fmla="*/ 44 h 127"/>
              <a:gd name="T48" fmla="*/ 40 w 83"/>
              <a:gd name="T49" fmla="*/ 38 h 127"/>
              <a:gd name="T50" fmla="*/ 36 w 83"/>
              <a:gd name="T51" fmla="*/ 42 h 127"/>
              <a:gd name="T52" fmla="*/ 32 w 83"/>
              <a:gd name="T53" fmla="*/ 34 h 127"/>
              <a:gd name="T54" fmla="*/ 31 w 83"/>
              <a:gd name="T55" fmla="*/ 30 h 127"/>
              <a:gd name="T56" fmla="*/ 27 w 83"/>
              <a:gd name="T57" fmla="*/ 27 h 127"/>
              <a:gd name="T58" fmla="*/ 27 w 83"/>
              <a:gd name="T59" fmla="*/ 25 h 127"/>
              <a:gd name="T60" fmla="*/ 25 w 83"/>
              <a:gd name="T61" fmla="*/ 15 h 127"/>
              <a:gd name="T62" fmla="*/ 15 w 83"/>
              <a:gd name="T63" fmla="*/ 8 h 127"/>
              <a:gd name="T64" fmla="*/ 17 w 83"/>
              <a:gd name="T65" fmla="*/ 6 h 127"/>
              <a:gd name="T66" fmla="*/ 14 w 83"/>
              <a:gd name="T67" fmla="*/ 4 h 127"/>
              <a:gd name="T68" fmla="*/ 6 w 83"/>
              <a:gd name="T69" fmla="*/ 4 h 127"/>
              <a:gd name="T70" fmla="*/ 8 w 83"/>
              <a:gd name="T71" fmla="*/ 8 h 127"/>
              <a:gd name="T72" fmla="*/ 6 w 83"/>
              <a:gd name="T73" fmla="*/ 10 h 127"/>
              <a:gd name="T74" fmla="*/ 8 w 83"/>
              <a:gd name="T75" fmla="*/ 15 h 127"/>
              <a:gd name="T76" fmla="*/ 10 w 83"/>
              <a:gd name="T77" fmla="*/ 19 h 127"/>
              <a:gd name="T78" fmla="*/ 15 w 83"/>
              <a:gd name="T79" fmla="*/ 27 h 127"/>
              <a:gd name="T80" fmla="*/ 23 w 83"/>
              <a:gd name="T81" fmla="*/ 36 h 127"/>
              <a:gd name="T82" fmla="*/ 27 w 83"/>
              <a:gd name="T83" fmla="*/ 42 h 127"/>
              <a:gd name="T84" fmla="*/ 29 w 83"/>
              <a:gd name="T85" fmla="*/ 53 h 127"/>
              <a:gd name="T86" fmla="*/ 31 w 83"/>
              <a:gd name="T87" fmla="*/ 68 h 127"/>
              <a:gd name="T88" fmla="*/ 27 w 83"/>
              <a:gd name="T89" fmla="*/ 83 h 127"/>
              <a:gd name="T90" fmla="*/ 21 w 83"/>
              <a:gd name="T91" fmla="*/ 85 h 127"/>
              <a:gd name="T92" fmla="*/ 23 w 83"/>
              <a:gd name="T93" fmla="*/ 89 h 127"/>
              <a:gd name="T94" fmla="*/ 25 w 83"/>
              <a:gd name="T95" fmla="*/ 93 h 127"/>
              <a:gd name="T96" fmla="*/ 29 w 83"/>
              <a:gd name="T97" fmla="*/ 95 h 127"/>
              <a:gd name="T98" fmla="*/ 32 w 83"/>
              <a:gd name="T99" fmla="*/ 99 h 127"/>
              <a:gd name="T100" fmla="*/ 36 w 83"/>
              <a:gd name="T101" fmla="*/ 104 h 127"/>
              <a:gd name="T102" fmla="*/ 36 w 83"/>
              <a:gd name="T103" fmla="*/ 117 h 127"/>
              <a:gd name="T104" fmla="*/ 31 w 83"/>
              <a:gd name="T105" fmla="*/ 123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3" h="127">
                <a:moveTo>
                  <a:pt x="31" y="123"/>
                </a:moveTo>
                <a:lnTo>
                  <a:pt x="31" y="123"/>
                </a:lnTo>
                <a:lnTo>
                  <a:pt x="32" y="125"/>
                </a:lnTo>
                <a:lnTo>
                  <a:pt x="40" y="127"/>
                </a:lnTo>
                <a:lnTo>
                  <a:pt x="44" y="127"/>
                </a:lnTo>
                <a:lnTo>
                  <a:pt x="49" y="121"/>
                </a:lnTo>
                <a:lnTo>
                  <a:pt x="49" y="121"/>
                </a:lnTo>
                <a:lnTo>
                  <a:pt x="51" y="119"/>
                </a:lnTo>
                <a:lnTo>
                  <a:pt x="53" y="116"/>
                </a:lnTo>
                <a:lnTo>
                  <a:pt x="53" y="116"/>
                </a:lnTo>
                <a:lnTo>
                  <a:pt x="55" y="114"/>
                </a:lnTo>
                <a:lnTo>
                  <a:pt x="55" y="114"/>
                </a:lnTo>
                <a:lnTo>
                  <a:pt x="59" y="106"/>
                </a:lnTo>
                <a:lnTo>
                  <a:pt x="59" y="106"/>
                </a:lnTo>
                <a:lnTo>
                  <a:pt x="63" y="102"/>
                </a:lnTo>
                <a:lnTo>
                  <a:pt x="63" y="97"/>
                </a:lnTo>
                <a:lnTo>
                  <a:pt x="63" y="89"/>
                </a:lnTo>
                <a:lnTo>
                  <a:pt x="66" y="83"/>
                </a:lnTo>
                <a:lnTo>
                  <a:pt x="68" y="83"/>
                </a:lnTo>
                <a:lnTo>
                  <a:pt x="74" y="83"/>
                </a:lnTo>
                <a:lnTo>
                  <a:pt x="74" y="83"/>
                </a:lnTo>
                <a:lnTo>
                  <a:pt x="74" y="82"/>
                </a:lnTo>
                <a:lnTo>
                  <a:pt x="74" y="80"/>
                </a:lnTo>
                <a:lnTo>
                  <a:pt x="76" y="78"/>
                </a:lnTo>
                <a:lnTo>
                  <a:pt x="76" y="78"/>
                </a:lnTo>
                <a:lnTo>
                  <a:pt x="78" y="76"/>
                </a:lnTo>
                <a:lnTo>
                  <a:pt x="82" y="68"/>
                </a:lnTo>
                <a:lnTo>
                  <a:pt x="82" y="68"/>
                </a:lnTo>
                <a:lnTo>
                  <a:pt x="80" y="66"/>
                </a:lnTo>
                <a:lnTo>
                  <a:pt x="80" y="65"/>
                </a:lnTo>
                <a:lnTo>
                  <a:pt x="82" y="63"/>
                </a:lnTo>
                <a:lnTo>
                  <a:pt x="82" y="63"/>
                </a:lnTo>
                <a:lnTo>
                  <a:pt x="82" y="61"/>
                </a:lnTo>
                <a:lnTo>
                  <a:pt x="83" y="59"/>
                </a:lnTo>
                <a:lnTo>
                  <a:pt x="83" y="55"/>
                </a:lnTo>
                <a:lnTo>
                  <a:pt x="80" y="51"/>
                </a:lnTo>
                <a:lnTo>
                  <a:pt x="74" y="59"/>
                </a:lnTo>
                <a:lnTo>
                  <a:pt x="74" y="59"/>
                </a:lnTo>
                <a:lnTo>
                  <a:pt x="70" y="59"/>
                </a:lnTo>
                <a:lnTo>
                  <a:pt x="70" y="59"/>
                </a:lnTo>
                <a:lnTo>
                  <a:pt x="59" y="59"/>
                </a:lnTo>
                <a:lnTo>
                  <a:pt x="59" y="59"/>
                </a:lnTo>
                <a:lnTo>
                  <a:pt x="57" y="59"/>
                </a:lnTo>
                <a:lnTo>
                  <a:pt x="55" y="57"/>
                </a:lnTo>
                <a:lnTo>
                  <a:pt x="53" y="55"/>
                </a:lnTo>
                <a:lnTo>
                  <a:pt x="49" y="51"/>
                </a:lnTo>
                <a:lnTo>
                  <a:pt x="48" y="49"/>
                </a:lnTo>
                <a:lnTo>
                  <a:pt x="48" y="44"/>
                </a:lnTo>
                <a:lnTo>
                  <a:pt x="44" y="40"/>
                </a:lnTo>
                <a:lnTo>
                  <a:pt x="40" y="38"/>
                </a:lnTo>
                <a:lnTo>
                  <a:pt x="40" y="46"/>
                </a:lnTo>
                <a:lnTo>
                  <a:pt x="36" y="42"/>
                </a:lnTo>
                <a:lnTo>
                  <a:pt x="34" y="40"/>
                </a:lnTo>
                <a:lnTo>
                  <a:pt x="32" y="34"/>
                </a:lnTo>
                <a:lnTo>
                  <a:pt x="31" y="30"/>
                </a:lnTo>
                <a:lnTo>
                  <a:pt x="31" y="30"/>
                </a:lnTo>
                <a:lnTo>
                  <a:pt x="29" y="29"/>
                </a:lnTo>
                <a:lnTo>
                  <a:pt x="27" y="27"/>
                </a:lnTo>
                <a:lnTo>
                  <a:pt x="27" y="25"/>
                </a:lnTo>
                <a:lnTo>
                  <a:pt x="27" y="25"/>
                </a:lnTo>
                <a:lnTo>
                  <a:pt x="27" y="19"/>
                </a:lnTo>
                <a:lnTo>
                  <a:pt x="25" y="15"/>
                </a:lnTo>
                <a:lnTo>
                  <a:pt x="21" y="10"/>
                </a:lnTo>
                <a:lnTo>
                  <a:pt x="15" y="8"/>
                </a:lnTo>
                <a:lnTo>
                  <a:pt x="15" y="8"/>
                </a:lnTo>
                <a:lnTo>
                  <a:pt x="17" y="6"/>
                </a:lnTo>
                <a:lnTo>
                  <a:pt x="15" y="4"/>
                </a:lnTo>
                <a:lnTo>
                  <a:pt x="14" y="4"/>
                </a:lnTo>
                <a:lnTo>
                  <a:pt x="14" y="4"/>
                </a:lnTo>
                <a:lnTo>
                  <a:pt x="6" y="4"/>
                </a:lnTo>
                <a:lnTo>
                  <a:pt x="0" y="0"/>
                </a:lnTo>
                <a:lnTo>
                  <a:pt x="8" y="8"/>
                </a:lnTo>
                <a:lnTo>
                  <a:pt x="8" y="8"/>
                </a:lnTo>
                <a:lnTo>
                  <a:pt x="6" y="10"/>
                </a:lnTo>
                <a:lnTo>
                  <a:pt x="6" y="13"/>
                </a:lnTo>
                <a:lnTo>
                  <a:pt x="8" y="15"/>
                </a:lnTo>
                <a:lnTo>
                  <a:pt x="8" y="15"/>
                </a:lnTo>
                <a:lnTo>
                  <a:pt x="10" y="19"/>
                </a:lnTo>
                <a:lnTo>
                  <a:pt x="14" y="23"/>
                </a:lnTo>
                <a:lnTo>
                  <a:pt x="15" y="27"/>
                </a:lnTo>
                <a:lnTo>
                  <a:pt x="21" y="32"/>
                </a:lnTo>
                <a:lnTo>
                  <a:pt x="23" y="36"/>
                </a:lnTo>
                <a:lnTo>
                  <a:pt x="27" y="32"/>
                </a:lnTo>
                <a:lnTo>
                  <a:pt x="27" y="42"/>
                </a:lnTo>
                <a:lnTo>
                  <a:pt x="32" y="49"/>
                </a:lnTo>
                <a:lnTo>
                  <a:pt x="29" y="53"/>
                </a:lnTo>
                <a:lnTo>
                  <a:pt x="31" y="61"/>
                </a:lnTo>
                <a:lnTo>
                  <a:pt x="31" y="68"/>
                </a:lnTo>
                <a:lnTo>
                  <a:pt x="27" y="76"/>
                </a:lnTo>
                <a:lnTo>
                  <a:pt x="27" y="83"/>
                </a:lnTo>
                <a:lnTo>
                  <a:pt x="21" y="83"/>
                </a:lnTo>
                <a:lnTo>
                  <a:pt x="21" y="85"/>
                </a:lnTo>
                <a:lnTo>
                  <a:pt x="21" y="85"/>
                </a:lnTo>
                <a:lnTo>
                  <a:pt x="23" y="89"/>
                </a:lnTo>
                <a:lnTo>
                  <a:pt x="23" y="89"/>
                </a:lnTo>
                <a:lnTo>
                  <a:pt x="25" y="93"/>
                </a:lnTo>
                <a:lnTo>
                  <a:pt x="25" y="93"/>
                </a:lnTo>
                <a:lnTo>
                  <a:pt x="29" y="95"/>
                </a:lnTo>
                <a:lnTo>
                  <a:pt x="31" y="97"/>
                </a:lnTo>
                <a:lnTo>
                  <a:pt x="32" y="99"/>
                </a:lnTo>
                <a:lnTo>
                  <a:pt x="36" y="100"/>
                </a:lnTo>
                <a:lnTo>
                  <a:pt x="36" y="104"/>
                </a:lnTo>
                <a:lnTo>
                  <a:pt x="40" y="112"/>
                </a:lnTo>
                <a:lnTo>
                  <a:pt x="36" y="117"/>
                </a:lnTo>
                <a:lnTo>
                  <a:pt x="31" y="123"/>
                </a:lnTo>
                <a:lnTo>
                  <a:pt x="31" y="123"/>
                </a:lnTo>
                <a:lnTo>
                  <a:pt x="31" y="1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08" name="Freeform 307">
            <a:extLst>
              <a:ext uri="{FF2B5EF4-FFF2-40B4-BE49-F238E27FC236}">
                <a16:creationId xmlns:a16="http://schemas.microsoft.com/office/drawing/2014/main" id="{BE42D2CA-6A55-1D4B-AF79-E2DA3ACF00D3}"/>
              </a:ext>
            </a:extLst>
          </p:cNvPr>
          <p:cNvSpPr>
            <a:spLocks/>
          </p:cNvSpPr>
          <p:nvPr userDrawn="1"/>
        </p:nvSpPr>
        <p:spPr bwMode="auto">
          <a:xfrm>
            <a:off x="6207032" y="5065142"/>
            <a:ext cx="154853" cy="201637"/>
          </a:xfrm>
          <a:custGeom>
            <a:avLst/>
            <a:gdLst>
              <a:gd name="T0" fmla="*/ 31 w 83"/>
              <a:gd name="T1" fmla="*/ 123 h 127"/>
              <a:gd name="T2" fmla="*/ 40 w 83"/>
              <a:gd name="T3" fmla="*/ 127 h 127"/>
              <a:gd name="T4" fmla="*/ 49 w 83"/>
              <a:gd name="T5" fmla="*/ 121 h 127"/>
              <a:gd name="T6" fmla="*/ 51 w 83"/>
              <a:gd name="T7" fmla="*/ 119 h 127"/>
              <a:gd name="T8" fmla="*/ 53 w 83"/>
              <a:gd name="T9" fmla="*/ 116 h 127"/>
              <a:gd name="T10" fmla="*/ 55 w 83"/>
              <a:gd name="T11" fmla="*/ 114 h 127"/>
              <a:gd name="T12" fmla="*/ 59 w 83"/>
              <a:gd name="T13" fmla="*/ 106 h 127"/>
              <a:gd name="T14" fmla="*/ 63 w 83"/>
              <a:gd name="T15" fmla="*/ 97 h 127"/>
              <a:gd name="T16" fmla="*/ 66 w 83"/>
              <a:gd name="T17" fmla="*/ 83 h 127"/>
              <a:gd name="T18" fmla="*/ 74 w 83"/>
              <a:gd name="T19" fmla="*/ 83 h 127"/>
              <a:gd name="T20" fmla="*/ 74 w 83"/>
              <a:gd name="T21" fmla="*/ 82 h 127"/>
              <a:gd name="T22" fmla="*/ 76 w 83"/>
              <a:gd name="T23" fmla="*/ 78 h 127"/>
              <a:gd name="T24" fmla="*/ 78 w 83"/>
              <a:gd name="T25" fmla="*/ 76 h 127"/>
              <a:gd name="T26" fmla="*/ 82 w 83"/>
              <a:gd name="T27" fmla="*/ 68 h 127"/>
              <a:gd name="T28" fmla="*/ 80 w 83"/>
              <a:gd name="T29" fmla="*/ 65 h 127"/>
              <a:gd name="T30" fmla="*/ 82 w 83"/>
              <a:gd name="T31" fmla="*/ 63 h 127"/>
              <a:gd name="T32" fmla="*/ 83 w 83"/>
              <a:gd name="T33" fmla="*/ 59 h 127"/>
              <a:gd name="T34" fmla="*/ 80 w 83"/>
              <a:gd name="T35" fmla="*/ 51 h 127"/>
              <a:gd name="T36" fmla="*/ 74 w 83"/>
              <a:gd name="T37" fmla="*/ 59 h 127"/>
              <a:gd name="T38" fmla="*/ 70 w 83"/>
              <a:gd name="T39" fmla="*/ 59 h 127"/>
              <a:gd name="T40" fmla="*/ 59 w 83"/>
              <a:gd name="T41" fmla="*/ 59 h 127"/>
              <a:gd name="T42" fmla="*/ 55 w 83"/>
              <a:gd name="T43" fmla="*/ 57 h 127"/>
              <a:gd name="T44" fmla="*/ 49 w 83"/>
              <a:gd name="T45" fmla="*/ 51 h 127"/>
              <a:gd name="T46" fmla="*/ 48 w 83"/>
              <a:gd name="T47" fmla="*/ 44 h 127"/>
              <a:gd name="T48" fmla="*/ 40 w 83"/>
              <a:gd name="T49" fmla="*/ 38 h 127"/>
              <a:gd name="T50" fmla="*/ 36 w 83"/>
              <a:gd name="T51" fmla="*/ 42 h 127"/>
              <a:gd name="T52" fmla="*/ 32 w 83"/>
              <a:gd name="T53" fmla="*/ 34 h 127"/>
              <a:gd name="T54" fmla="*/ 31 w 83"/>
              <a:gd name="T55" fmla="*/ 30 h 127"/>
              <a:gd name="T56" fmla="*/ 27 w 83"/>
              <a:gd name="T57" fmla="*/ 27 h 127"/>
              <a:gd name="T58" fmla="*/ 27 w 83"/>
              <a:gd name="T59" fmla="*/ 25 h 127"/>
              <a:gd name="T60" fmla="*/ 25 w 83"/>
              <a:gd name="T61" fmla="*/ 15 h 127"/>
              <a:gd name="T62" fmla="*/ 15 w 83"/>
              <a:gd name="T63" fmla="*/ 8 h 127"/>
              <a:gd name="T64" fmla="*/ 17 w 83"/>
              <a:gd name="T65" fmla="*/ 6 h 127"/>
              <a:gd name="T66" fmla="*/ 14 w 83"/>
              <a:gd name="T67" fmla="*/ 4 h 127"/>
              <a:gd name="T68" fmla="*/ 6 w 83"/>
              <a:gd name="T69" fmla="*/ 4 h 127"/>
              <a:gd name="T70" fmla="*/ 8 w 83"/>
              <a:gd name="T71" fmla="*/ 8 h 127"/>
              <a:gd name="T72" fmla="*/ 6 w 83"/>
              <a:gd name="T73" fmla="*/ 10 h 127"/>
              <a:gd name="T74" fmla="*/ 8 w 83"/>
              <a:gd name="T75" fmla="*/ 15 h 127"/>
              <a:gd name="T76" fmla="*/ 10 w 83"/>
              <a:gd name="T77" fmla="*/ 19 h 127"/>
              <a:gd name="T78" fmla="*/ 15 w 83"/>
              <a:gd name="T79" fmla="*/ 27 h 127"/>
              <a:gd name="T80" fmla="*/ 23 w 83"/>
              <a:gd name="T81" fmla="*/ 36 h 127"/>
              <a:gd name="T82" fmla="*/ 27 w 83"/>
              <a:gd name="T83" fmla="*/ 42 h 127"/>
              <a:gd name="T84" fmla="*/ 29 w 83"/>
              <a:gd name="T85" fmla="*/ 53 h 127"/>
              <a:gd name="T86" fmla="*/ 31 w 83"/>
              <a:gd name="T87" fmla="*/ 68 h 127"/>
              <a:gd name="T88" fmla="*/ 27 w 83"/>
              <a:gd name="T89" fmla="*/ 83 h 127"/>
              <a:gd name="T90" fmla="*/ 21 w 83"/>
              <a:gd name="T91" fmla="*/ 85 h 127"/>
              <a:gd name="T92" fmla="*/ 23 w 83"/>
              <a:gd name="T93" fmla="*/ 89 h 127"/>
              <a:gd name="T94" fmla="*/ 25 w 83"/>
              <a:gd name="T95" fmla="*/ 93 h 127"/>
              <a:gd name="T96" fmla="*/ 29 w 83"/>
              <a:gd name="T97" fmla="*/ 95 h 127"/>
              <a:gd name="T98" fmla="*/ 32 w 83"/>
              <a:gd name="T99" fmla="*/ 99 h 127"/>
              <a:gd name="T100" fmla="*/ 36 w 83"/>
              <a:gd name="T101" fmla="*/ 104 h 127"/>
              <a:gd name="T102" fmla="*/ 36 w 83"/>
              <a:gd name="T103" fmla="*/ 117 h 127"/>
              <a:gd name="T104" fmla="*/ 31 w 83"/>
              <a:gd name="T105" fmla="*/ 123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3" h="127">
                <a:moveTo>
                  <a:pt x="31" y="123"/>
                </a:moveTo>
                <a:lnTo>
                  <a:pt x="31" y="123"/>
                </a:lnTo>
                <a:lnTo>
                  <a:pt x="32" y="125"/>
                </a:lnTo>
                <a:lnTo>
                  <a:pt x="40" y="127"/>
                </a:lnTo>
                <a:lnTo>
                  <a:pt x="44" y="127"/>
                </a:lnTo>
                <a:lnTo>
                  <a:pt x="49" y="121"/>
                </a:lnTo>
                <a:lnTo>
                  <a:pt x="49" y="121"/>
                </a:lnTo>
                <a:lnTo>
                  <a:pt x="51" y="119"/>
                </a:lnTo>
                <a:lnTo>
                  <a:pt x="53" y="116"/>
                </a:lnTo>
                <a:lnTo>
                  <a:pt x="53" y="116"/>
                </a:lnTo>
                <a:lnTo>
                  <a:pt x="55" y="114"/>
                </a:lnTo>
                <a:lnTo>
                  <a:pt x="55" y="114"/>
                </a:lnTo>
                <a:lnTo>
                  <a:pt x="59" y="106"/>
                </a:lnTo>
                <a:lnTo>
                  <a:pt x="59" y="106"/>
                </a:lnTo>
                <a:lnTo>
                  <a:pt x="63" y="102"/>
                </a:lnTo>
                <a:lnTo>
                  <a:pt x="63" y="97"/>
                </a:lnTo>
                <a:lnTo>
                  <a:pt x="63" y="89"/>
                </a:lnTo>
                <a:lnTo>
                  <a:pt x="66" y="83"/>
                </a:lnTo>
                <a:lnTo>
                  <a:pt x="68" y="83"/>
                </a:lnTo>
                <a:lnTo>
                  <a:pt x="74" y="83"/>
                </a:lnTo>
                <a:lnTo>
                  <a:pt x="74" y="83"/>
                </a:lnTo>
                <a:lnTo>
                  <a:pt x="74" y="82"/>
                </a:lnTo>
                <a:lnTo>
                  <a:pt x="74" y="80"/>
                </a:lnTo>
                <a:lnTo>
                  <a:pt x="76" y="78"/>
                </a:lnTo>
                <a:lnTo>
                  <a:pt x="76" y="78"/>
                </a:lnTo>
                <a:lnTo>
                  <a:pt x="78" y="76"/>
                </a:lnTo>
                <a:lnTo>
                  <a:pt x="82" y="68"/>
                </a:lnTo>
                <a:lnTo>
                  <a:pt x="82" y="68"/>
                </a:lnTo>
                <a:lnTo>
                  <a:pt x="80" y="66"/>
                </a:lnTo>
                <a:lnTo>
                  <a:pt x="80" y="65"/>
                </a:lnTo>
                <a:lnTo>
                  <a:pt x="82" y="63"/>
                </a:lnTo>
                <a:lnTo>
                  <a:pt x="82" y="63"/>
                </a:lnTo>
                <a:lnTo>
                  <a:pt x="82" y="61"/>
                </a:lnTo>
                <a:lnTo>
                  <a:pt x="83" y="59"/>
                </a:lnTo>
                <a:lnTo>
                  <a:pt x="83" y="55"/>
                </a:lnTo>
                <a:lnTo>
                  <a:pt x="80" y="51"/>
                </a:lnTo>
                <a:lnTo>
                  <a:pt x="74" y="59"/>
                </a:lnTo>
                <a:lnTo>
                  <a:pt x="74" y="59"/>
                </a:lnTo>
                <a:lnTo>
                  <a:pt x="70" y="59"/>
                </a:lnTo>
                <a:lnTo>
                  <a:pt x="70" y="59"/>
                </a:lnTo>
                <a:lnTo>
                  <a:pt x="59" y="59"/>
                </a:lnTo>
                <a:lnTo>
                  <a:pt x="59" y="59"/>
                </a:lnTo>
                <a:lnTo>
                  <a:pt x="57" y="59"/>
                </a:lnTo>
                <a:lnTo>
                  <a:pt x="55" y="57"/>
                </a:lnTo>
                <a:lnTo>
                  <a:pt x="53" y="55"/>
                </a:lnTo>
                <a:lnTo>
                  <a:pt x="49" y="51"/>
                </a:lnTo>
                <a:lnTo>
                  <a:pt x="48" y="49"/>
                </a:lnTo>
                <a:lnTo>
                  <a:pt x="48" y="44"/>
                </a:lnTo>
                <a:lnTo>
                  <a:pt x="44" y="40"/>
                </a:lnTo>
                <a:lnTo>
                  <a:pt x="40" y="38"/>
                </a:lnTo>
                <a:lnTo>
                  <a:pt x="40" y="46"/>
                </a:lnTo>
                <a:lnTo>
                  <a:pt x="36" y="42"/>
                </a:lnTo>
                <a:lnTo>
                  <a:pt x="34" y="40"/>
                </a:lnTo>
                <a:lnTo>
                  <a:pt x="32" y="34"/>
                </a:lnTo>
                <a:lnTo>
                  <a:pt x="31" y="30"/>
                </a:lnTo>
                <a:lnTo>
                  <a:pt x="31" y="30"/>
                </a:lnTo>
                <a:lnTo>
                  <a:pt x="29" y="29"/>
                </a:lnTo>
                <a:lnTo>
                  <a:pt x="27" y="27"/>
                </a:lnTo>
                <a:lnTo>
                  <a:pt x="27" y="25"/>
                </a:lnTo>
                <a:lnTo>
                  <a:pt x="27" y="25"/>
                </a:lnTo>
                <a:lnTo>
                  <a:pt x="27" y="19"/>
                </a:lnTo>
                <a:lnTo>
                  <a:pt x="25" y="15"/>
                </a:lnTo>
                <a:lnTo>
                  <a:pt x="21" y="10"/>
                </a:lnTo>
                <a:lnTo>
                  <a:pt x="15" y="8"/>
                </a:lnTo>
                <a:lnTo>
                  <a:pt x="15" y="8"/>
                </a:lnTo>
                <a:lnTo>
                  <a:pt x="17" y="6"/>
                </a:lnTo>
                <a:lnTo>
                  <a:pt x="15" y="4"/>
                </a:lnTo>
                <a:lnTo>
                  <a:pt x="14" y="4"/>
                </a:lnTo>
                <a:lnTo>
                  <a:pt x="14" y="4"/>
                </a:lnTo>
                <a:lnTo>
                  <a:pt x="6" y="4"/>
                </a:lnTo>
                <a:lnTo>
                  <a:pt x="0" y="0"/>
                </a:lnTo>
                <a:lnTo>
                  <a:pt x="8" y="8"/>
                </a:lnTo>
                <a:lnTo>
                  <a:pt x="8" y="8"/>
                </a:lnTo>
                <a:lnTo>
                  <a:pt x="6" y="10"/>
                </a:lnTo>
                <a:lnTo>
                  <a:pt x="6" y="13"/>
                </a:lnTo>
                <a:lnTo>
                  <a:pt x="8" y="15"/>
                </a:lnTo>
                <a:lnTo>
                  <a:pt x="8" y="15"/>
                </a:lnTo>
                <a:lnTo>
                  <a:pt x="10" y="19"/>
                </a:lnTo>
                <a:lnTo>
                  <a:pt x="14" y="23"/>
                </a:lnTo>
                <a:lnTo>
                  <a:pt x="15" y="27"/>
                </a:lnTo>
                <a:lnTo>
                  <a:pt x="21" y="32"/>
                </a:lnTo>
                <a:lnTo>
                  <a:pt x="23" y="36"/>
                </a:lnTo>
                <a:lnTo>
                  <a:pt x="27" y="32"/>
                </a:lnTo>
                <a:lnTo>
                  <a:pt x="27" y="42"/>
                </a:lnTo>
                <a:lnTo>
                  <a:pt x="32" y="49"/>
                </a:lnTo>
                <a:lnTo>
                  <a:pt x="29" y="53"/>
                </a:lnTo>
                <a:lnTo>
                  <a:pt x="31" y="61"/>
                </a:lnTo>
                <a:lnTo>
                  <a:pt x="31" y="68"/>
                </a:lnTo>
                <a:lnTo>
                  <a:pt x="27" y="76"/>
                </a:lnTo>
                <a:lnTo>
                  <a:pt x="27" y="83"/>
                </a:lnTo>
                <a:lnTo>
                  <a:pt x="21" y="83"/>
                </a:lnTo>
                <a:lnTo>
                  <a:pt x="21" y="85"/>
                </a:lnTo>
                <a:lnTo>
                  <a:pt x="21" y="85"/>
                </a:lnTo>
                <a:lnTo>
                  <a:pt x="23" y="89"/>
                </a:lnTo>
                <a:lnTo>
                  <a:pt x="23" y="89"/>
                </a:lnTo>
                <a:lnTo>
                  <a:pt x="25" y="93"/>
                </a:lnTo>
                <a:lnTo>
                  <a:pt x="25" y="93"/>
                </a:lnTo>
                <a:lnTo>
                  <a:pt x="29" y="95"/>
                </a:lnTo>
                <a:lnTo>
                  <a:pt x="31" y="97"/>
                </a:lnTo>
                <a:lnTo>
                  <a:pt x="32" y="99"/>
                </a:lnTo>
                <a:lnTo>
                  <a:pt x="36" y="100"/>
                </a:lnTo>
                <a:lnTo>
                  <a:pt x="36" y="104"/>
                </a:lnTo>
                <a:lnTo>
                  <a:pt x="40" y="112"/>
                </a:lnTo>
                <a:lnTo>
                  <a:pt x="36" y="117"/>
                </a:lnTo>
                <a:lnTo>
                  <a:pt x="31" y="123"/>
                </a:lnTo>
                <a:lnTo>
                  <a:pt x="31" y="123"/>
                </a:lnTo>
                <a:lnTo>
                  <a:pt x="31" y="1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09" name="Freeform 308">
            <a:extLst>
              <a:ext uri="{FF2B5EF4-FFF2-40B4-BE49-F238E27FC236}">
                <a16:creationId xmlns:a16="http://schemas.microsoft.com/office/drawing/2014/main" id="{22543ACD-5D24-0A4F-9DC1-5403A6C4836A}"/>
              </a:ext>
            </a:extLst>
          </p:cNvPr>
          <p:cNvSpPr>
            <a:spLocks/>
          </p:cNvSpPr>
          <p:nvPr userDrawn="1"/>
        </p:nvSpPr>
        <p:spPr bwMode="auto">
          <a:xfrm>
            <a:off x="2809593" y="3012257"/>
            <a:ext cx="82091" cy="65095"/>
          </a:xfrm>
          <a:custGeom>
            <a:avLst/>
            <a:gdLst>
              <a:gd name="T0" fmla="*/ 15 w 44"/>
              <a:gd name="T1" fmla="*/ 24 h 41"/>
              <a:gd name="T2" fmla="*/ 4 w 44"/>
              <a:gd name="T3" fmla="*/ 18 h 41"/>
              <a:gd name="T4" fmla="*/ 0 w 44"/>
              <a:gd name="T5" fmla="*/ 1 h 41"/>
              <a:gd name="T6" fmla="*/ 21 w 44"/>
              <a:gd name="T7" fmla="*/ 0 h 41"/>
              <a:gd name="T8" fmla="*/ 28 w 44"/>
              <a:gd name="T9" fmla="*/ 7 h 41"/>
              <a:gd name="T10" fmla="*/ 30 w 44"/>
              <a:gd name="T11" fmla="*/ 15 h 41"/>
              <a:gd name="T12" fmla="*/ 42 w 44"/>
              <a:gd name="T13" fmla="*/ 26 h 41"/>
              <a:gd name="T14" fmla="*/ 44 w 44"/>
              <a:gd name="T15" fmla="*/ 41 h 41"/>
              <a:gd name="T16" fmla="*/ 30 w 44"/>
              <a:gd name="T17" fmla="*/ 41 h 41"/>
              <a:gd name="T18" fmla="*/ 23 w 44"/>
              <a:gd name="T19" fmla="*/ 34 h 41"/>
              <a:gd name="T20" fmla="*/ 15 w 44"/>
              <a:gd name="T21" fmla="*/ 24 h 41"/>
              <a:gd name="T22" fmla="*/ 15 w 44"/>
              <a:gd name="T23" fmla="*/ 24 h 41"/>
              <a:gd name="T24" fmla="*/ 15 w 44"/>
              <a:gd name="T25" fmla="*/ 2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" h="41">
                <a:moveTo>
                  <a:pt x="15" y="24"/>
                </a:moveTo>
                <a:lnTo>
                  <a:pt x="4" y="18"/>
                </a:lnTo>
                <a:lnTo>
                  <a:pt x="0" y="1"/>
                </a:lnTo>
                <a:lnTo>
                  <a:pt x="21" y="0"/>
                </a:lnTo>
                <a:lnTo>
                  <a:pt x="28" y="7"/>
                </a:lnTo>
                <a:lnTo>
                  <a:pt x="30" y="15"/>
                </a:lnTo>
                <a:lnTo>
                  <a:pt x="42" y="26"/>
                </a:lnTo>
                <a:lnTo>
                  <a:pt x="44" y="41"/>
                </a:lnTo>
                <a:lnTo>
                  <a:pt x="30" y="41"/>
                </a:lnTo>
                <a:lnTo>
                  <a:pt x="23" y="3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10" name="Freeform 309">
            <a:extLst>
              <a:ext uri="{FF2B5EF4-FFF2-40B4-BE49-F238E27FC236}">
                <a16:creationId xmlns:a16="http://schemas.microsoft.com/office/drawing/2014/main" id="{E45ECFB1-5031-BE41-AA97-8A88A71FDE56}"/>
              </a:ext>
            </a:extLst>
          </p:cNvPr>
          <p:cNvSpPr>
            <a:spLocks/>
          </p:cNvSpPr>
          <p:nvPr userDrawn="1"/>
        </p:nvSpPr>
        <p:spPr bwMode="auto">
          <a:xfrm>
            <a:off x="2809593" y="3012257"/>
            <a:ext cx="82091" cy="65095"/>
          </a:xfrm>
          <a:custGeom>
            <a:avLst/>
            <a:gdLst>
              <a:gd name="T0" fmla="*/ 15 w 44"/>
              <a:gd name="T1" fmla="*/ 24 h 41"/>
              <a:gd name="T2" fmla="*/ 4 w 44"/>
              <a:gd name="T3" fmla="*/ 18 h 41"/>
              <a:gd name="T4" fmla="*/ 0 w 44"/>
              <a:gd name="T5" fmla="*/ 1 h 41"/>
              <a:gd name="T6" fmla="*/ 21 w 44"/>
              <a:gd name="T7" fmla="*/ 0 h 41"/>
              <a:gd name="T8" fmla="*/ 28 w 44"/>
              <a:gd name="T9" fmla="*/ 7 h 41"/>
              <a:gd name="T10" fmla="*/ 30 w 44"/>
              <a:gd name="T11" fmla="*/ 15 h 41"/>
              <a:gd name="T12" fmla="*/ 42 w 44"/>
              <a:gd name="T13" fmla="*/ 26 h 41"/>
              <a:gd name="T14" fmla="*/ 44 w 44"/>
              <a:gd name="T15" fmla="*/ 41 h 41"/>
              <a:gd name="T16" fmla="*/ 30 w 44"/>
              <a:gd name="T17" fmla="*/ 41 h 41"/>
              <a:gd name="T18" fmla="*/ 23 w 44"/>
              <a:gd name="T19" fmla="*/ 34 h 41"/>
              <a:gd name="T20" fmla="*/ 15 w 44"/>
              <a:gd name="T21" fmla="*/ 24 h 41"/>
              <a:gd name="T22" fmla="*/ 15 w 44"/>
              <a:gd name="T23" fmla="*/ 24 h 41"/>
              <a:gd name="T24" fmla="*/ 15 w 44"/>
              <a:gd name="T25" fmla="*/ 2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" h="41">
                <a:moveTo>
                  <a:pt x="15" y="24"/>
                </a:moveTo>
                <a:lnTo>
                  <a:pt x="4" y="18"/>
                </a:lnTo>
                <a:lnTo>
                  <a:pt x="0" y="1"/>
                </a:lnTo>
                <a:lnTo>
                  <a:pt x="21" y="0"/>
                </a:lnTo>
                <a:lnTo>
                  <a:pt x="28" y="7"/>
                </a:lnTo>
                <a:lnTo>
                  <a:pt x="30" y="15"/>
                </a:lnTo>
                <a:lnTo>
                  <a:pt x="42" y="26"/>
                </a:lnTo>
                <a:lnTo>
                  <a:pt x="44" y="41"/>
                </a:lnTo>
                <a:lnTo>
                  <a:pt x="30" y="41"/>
                </a:lnTo>
                <a:lnTo>
                  <a:pt x="23" y="3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11" name="Freeform 310">
            <a:extLst>
              <a:ext uri="{FF2B5EF4-FFF2-40B4-BE49-F238E27FC236}">
                <a16:creationId xmlns:a16="http://schemas.microsoft.com/office/drawing/2014/main" id="{BD80103E-80A4-224F-8512-D1B09CBDB5B6}"/>
              </a:ext>
            </a:extLst>
          </p:cNvPr>
          <p:cNvSpPr>
            <a:spLocks/>
          </p:cNvSpPr>
          <p:nvPr userDrawn="1"/>
        </p:nvSpPr>
        <p:spPr bwMode="auto">
          <a:xfrm>
            <a:off x="3050265" y="2963038"/>
            <a:ext cx="380603" cy="225452"/>
          </a:xfrm>
          <a:custGeom>
            <a:avLst/>
            <a:gdLst>
              <a:gd name="T0" fmla="*/ 39 w 204"/>
              <a:gd name="T1" fmla="*/ 93 h 142"/>
              <a:gd name="T2" fmla="*/ 58 w 204"/>
              <a:gd name="T3" fmla="*/ 87 h 142"/>
              <a:gd name="T4" fmla="*/ 73 w 204"/>
              <a:gd name="T5" fmla="*/ 95 h 142"/>
              <a:gd name="T6" fmla="*/ 100 w 204"/>
              <a:gd name="T7" fmla="*/ 104 h 142"/>
              <a:gd name="T8" fmla="*/ 115 w 204"/>
              <a:gd name="T9" fmla="*/ 121 h 142"/>
              <a:gd name="T10" fmla="*/ 128 w 204"/>
              <a:gd name="T11" fmla="*/ 138 h 142"/>
              <a:gd name="T12" fmla="*/ 151 w 204"/>
              <a:gd name="T13" fmla="*/ 142 h 142"/>
              <a:gd name="T14" fmla="*/ 170 w 204"/>
              <a:gd name="T15" fmla="*/ 125 h 142"/>
              <a:gd name="T16" fmla="*/ 189 w 204"/>
              <a:gd name="T17" fmla="*/ 104 h 142"/>
              <a:gd name="T18" fmla="*/ 204 w 204"/>
              <a:gd name="T19" fmla="*/ 104 h 142"/>
              <a:gd name="T20" fmla="*/ 191 w 204"/>
              <a:gd name="T21" fmla="*/ 89 h 142"/>
              <a:gd name="T22" fmla="*/ 147 w 204"/>
              <a:gd name="T23" fmla="*/ 55 h 142"/>
              <a:gd name="T24" fmla="*/ 111 w 204"/>
              <a:gd name="T25" fmla="*/ 31 h 142"/>
              <a:gd name="T26" fmla="*/ 98 w 204"/>
              <a:gd name="T27" fmla="*/ 12 h 142"/>
              <a:gd name="T28" fmla="*/ 83 w 204"/>
              <a:gd name="T29" fmla="*/ 8 h 142"/>
              <a:gd name="T30" fmla="*/ 77 w 204"/>
              <a:gd name="T31" fmla="*/ 13 h 142"/>
              <a:gd name="T32" fmla="*/ 62 w 204"/>
              <a:gd name="T33" fmla="*/ 19 h 142"/>
              <a:gd name="T34" fmla="*/ 43 w 204"/>
              <a:gd name="T35" fmla="*/ 29 h 142"/>
              <a:gd name="T36" fmla="*/ 34 w 204"/>
              <a:gd name="T37" fmla="*/ 17 h 142"/>
              <a:gd name="T38" fmla="*/ 24 w 204"/>
              <a:gd name="T39" fmla="*/ 8 h 142"/>
              <a:gd name="T40" fmla="*/ 22 w 204"/>
              <a:gd name="T41" fmla="*/ 6 h 142"/>
              <a:gd name="T42" fmla="*/ 9 w 204"/>
              <a:gd name="T43" fmla="*/ 12 h 142"/>
              <a:gd name="T44" fmla="*/ 2 w 204"/>
              <a:gd name="T45" fmla="*/ 27 h 142"/>
              <a:gd name="T46" fmla="*/ 3 w 204"/>
              <a:gd name="T47" fmla="*/ 19 h 142"/>
              <a:gd name="T48" fmla="*/ 15 w 204"/>
              <a:gd name="T49" fmla="*/ 17 h 142"/>
              <a:gd name="T50" fmla="*/ 17 w 204"/>
              <a:gd name="T51" fmla="*/ 21 h 142"/>
              <a:gd name="T52" fmla="*/ 22 w 204"/>
              <a:gd name="T53" fmla="*/ 27 h 142"/>
              <a:gd name="T54" fmla="*/ 28 w 204"/>
              <a:gd name="T55" fmla="*/ 38 h 142"/>
              <a:gd name="T56" fmla="*/ 22 w 204"/>
              <a:gd name="T57" fmla="*/ 38 h 142"/>
              <a:gd name="T58" fmla="*/ 15 w 204"/>
              <a:gd name="T59" fmla="*/ 38 h 142"/>
              <a:gd name="T60" fmla="*/ 13 w 204"/>
              <a:gd name="T61" fmla="*/ 36 h 142"/>
              <a:gd name="T62" fmla="*/ 13 w 204"/>
              <a:gd name="T63" fmla="*/ 34 h 142"/>
              <a:gd name="T64" fmla="*/ 11 w 204"/>
              <a:gd name="T65" fmla="*/ 38 h 142"/>
              <a:gd name="T66" fmla="*/ 7 w 204"/>
              <a:gd name="T67" fmla="*/ 42 h 142"/>
              <a:gd name="T68" fmla="*/ 2 w 204"/>
              <a:gd name="T69" fmla="*/ 46 h 142"/>
              <a:gd name="T70" fmla="*/ 5 w 204"/>
              <a:gd name="T71" fmla="*/ 51 h 142"/>
              <a:gd name="T72" fmla="*/ 15 w 204"/>
              <a:gd name="T73" fmla="*/ 63 h 142"/>
              <a:gd name="T74" fmla="*/ 17 w 204"/>
              <a:gd name="T75" fmla="*/ 72 h 142"/>
              <a:gd name="T76" fmla="*/ 17 w 204"/>
              <a:gd name="T77" fmla="*/ 102 h 142"/>
              <a:gd name="T78" fmla="*/ 28 w 204"/>
              <a:gd name="T79" fmla="*/ 104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4" h="142">
                <a:moveTo>
                  <a:pt x="28" y="104"/>
                </a:moveTo>
                <a:lnTo>
                  <a:pt x="39" y="93"/>
                </a:lnTo>
                <a:lnTo>
                  <a:pt x="47" y="93"/>
                </a:lnTo>
                <a:lnTo>
                  <a:pt x="58" y="87"/>
                </a:lnTo>
                <a:lnTo>
                  <a:pt x="64" y="87"/>
                </a:lnTo>
                <a:lnTo>
                  <a:pt x="73" y="95"/>
                </a:lnTo>
                <a:lnTo>
                  <a:pt x="89" y="99"/>
                </a:lnTo>
                <a:lnTo>
                  <a:pt x="100" y="104"/>
                </a:lnTo>
                <a:lnTo>
                  <a:pt x="107" y="112"/>
                </a:lnTo>
                <a:lnTo>
                  <a:pt x="115" y="121"/>
                </a:lnTo>
                <a:lnTo>
                  <a:pt x="124" y="119"/>
                </a:lnTo>
                <a:lnTo>
                  <a:pt x="128" y="138"/>
                </a:lnTo>
                <a:lnTo>
                  <a:pt x="140" y="142"/>
                </a:lnTo>
                <a:lnTo>
                  <a:pt x="151" y="142"/>
                </a:lnTo>
                <a:lnTo>
                  <a:pt x="155" y="131"/>
                </a:lnTo>
                <a:lnTo>
                  <a:pt x="170" y="125"/>
                </a:lnTo>
                <a:lnTo>
                  <a:pt x="177" y="110"/>
                </a:lnTo>
                <a:lnTo>
                  <a:pt x="189" y="104"/>
                </a:lnTo>
                <a:lnTo>
                  <a:pt x="204" y="104"/>
                </a:lnTo>
                <a:lnTo>
                  <a:pt x="204" y="104"/>
                </a:lnTo>
                <a:lnTo>
                  <a:pt x="204" y="93"/>
                </a:lnTo>
                <a:lnTo>
                  <a:pt x="191" y="89"/>
                </a:lnTo>
                <a:lnTo>
                  <a:pt x="170" y="74"/>
                </a:lnTo>
                <a:lnTo>
                  <a:pt x="147" y="55"/>
                </a:lnTo>
                <a:lnTo>
                  <a:pt x="134" y="31"/>
                </a:lnTo>
                <a:lnTo>
                  <a:pt x="111" y="31"/>
                </a:lnTo>
                <a:lnTo>
                  <a:pt x="107" y="12"/>
                </a:lnTo>
                <a:lnTo>
                  <a:pt x="98" y="12"/>
                </a:lnTo>
                <a:lnTo>
                  <a:pt x="89" y="0"/>
                </a:lnTo>
                <a:lnTo>
                  <a:pt x="83" y="8"/>
                </a:lnTo>
                <a:lnTo>
                  <a:pt x="77" y="8"/>
                </a:lnTo>
                <a:lnTo>
                  <a:pt x="77" y="13"/>
                </a:lnTo>
                <a:lnTo>
                  <a:pt x="66" y="13"/>
                </a:lnTo>
                <a:lnTo>
                  <a:pt x="62" y="19"/>
                </a:lnTo>
                <a:lnTo>
                  <a:pt x="66" y="29"/>
                </a:lnTo>
                <a:lnTo>
                  <a:pt x="43" y="29"/>
                </a:lnTo>
                <a:lnTo>
                  <a:pt x="43" y="29"/>
                </a:lnTo>
                <a:lnTo>
                  <a:pt x="34" y="17"/>
                </a:lnTo>
                <a:lnTo>
                  <a:pt x="28" y="10"/>
                </a:lnTo>
                <a:lnTo>
                  <a:pt x="24" y="8"/>
                </a:lnTo>
                <a:lnTo>
                  <a:pt x="22" y="6"/>
                </a:lnTo>
                <a:lnTo>
                  <a:pt x="22" y="6"/>
                </a:lnTo>
                <a:lnTo>
                  <a:pt x="17" y="8"/>
                </a:lnTo>
                <a:lnTo>
                  <a:pt x="9" y="12"/>
                </a:lnTo>
                <a:lnTo>
                  <a:pt x="0" y="17"/>
                </a:lnTo>
                <a:lnTo>
                  <a:pt x="2" y="27"/>
                </a:lnTo>
                <a:lnTo>
                  <a:pt x="3" y="29"/>
                </a:lnTo>
                <a:lnTo>
                  <a:pt x="3" y="19"/>
                </a:lnTo>
                <a:lnTo>
                  <a:pt x="13" y="17"/>
                </a:lnTo>
                <a:lnTo>
                  <a:pt x="15" y="17"/>
                </a:lnTo>
                <a:lnTo>
                  <a:pt x="15" y="17"/>
                </a:lnTo>
                <a:lnTo>
                  <a:pt x="17" y="21"/>
                </a:lnTo>
                <a:lnTo>
                  <a:pt x="17" y="21"/>
                </a:lnTo>
                <a:lnTo>
                  <a:pt x="22" y="27"/>
                </a:lnTo>
                <a:lnTo>
                  <a:pt x="28" y="36"/>
                </a:lnTo>
                <a:lnTo>
                  <a:pt x="28" y="38"/>
                </a:lnTo>
                <a:lnTo>
                  <a:pt x="22" y="38"/>
                </a:lnTo>
                <a:lnTo>
                  <a:pt x="22" y="38"/>
                </a:lnTo>
                <a:lnTo>
                  <a:pt x="15" y="38"/>
                </a:lnTo>
                <a:lnTo>
                  <a:pt x="15" y="38"/>
                </a:lnTo>
                <a:lnTo>
                  <a:pt x="13" y="38"/>
                </a:lnTo>
                <a:lnTo>
                  <a:pt x="13" y="36"/>
                </a:lnTo>
                <a:lnTo>
                  <a:pt x="13" y="36"/>
                </a:lnTo>
                <a:lnTo>
                  <a:pt x="13" y="34"/>
                </a:lnTo>
                <a:lnTo>
                  <a:pt x="13" y="34"/>
                </a:lnTo>
                <a:lnTo>
                  <a:pt x="11" y="38"/>
                </a:lnTo>
                <a:lnTo>
                  <a:pt x="11" y="38"/>
                </a:lnTo>
                <a:lnTo>
                  <a:pt x="7" y="42"/>
                </a:lnTo>
                <a:lnTo>
                  <a:pt x="3" y="44"/>
                </a:lnTo>
                <a:lnTo>
                  <a:pt x="2" y="46"/>
                </a:lnTo>
                <a:lnTo>
                  <a:pt x="2" y="51"/>
                </a:lnTo>
                <a:lnTo>
                  <a:pt x="5" y="51"/>
                </a:lnTo>
                <a:lnTo>
                  <a:pt x="11" y="57"/>
                </a:lnTo>
                <a:lnTo>
                  <a:pt x="15" y="63"/>
                </a:lnTo>
                <a:lnTo>
                  <a:pt x="11" y="66"/>
                </a:lnTo>
                <a:lnTo>
                  <a:pt x="17" y="72"/>
                </a:lnTo>
                <a:lnTo>
                  <a:pt x="17" y="89"/>
                </a:lnTo>
                <a:lnTo>
                  <a:pt x="17" y="102"/>
                </a:lnTo>
                <a:lnTo>
                  <a:pt x="28" y="104"/>
                </a:lnTo>
                <a:lnTo>
                  <a:pt x="28" y="104"/>
                </a:lnTo>
                <a:lnTo>
                  <a:pt x="28" y="10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12" name="Freeform 311">
            <a:extLst>
              <a:ext uri="{FF2B5EF4-FFF2-40B4-BE49-F238E27FC236}">
                <a16:creationId xmlns:a16="http://schemas.microsoft.com/office/drawing/2014/main" id="{B0E63AED-BAB3-E14A-8F95-D3B10F614DB8}"/>
              </a:ext>
            </a:extLst>
          </p:cNvPr>
          <p:cNvSpPr>
            <a:spLocks/>
          </p:cNvSpPr>
          <p:nvPr userDrawn="1"/>
        </p:nvSpPr>
        <p:spPr bwMode="auto">
          <a:xfrm>
            <a:off x="3050265" y="2963038"/>
            <a:ext cx="380603" cy="225452"/>
          </a:xfrm>
          <a:custGeom>
            <a:avLst/>
            <a:gdLst>
              <a:gd name="T0" fmla="*/ 39 w 204"/>
              <a:gd name="T1" fmla="*/ 93 h 142"/>
              <a:gd name="T2" fmla="*/ 58 w 204"/>
              <a:gd name="T3" fmla="*/ 87 h 142"/>
              <a:gd name="T4" fmla="*/ 73 w 204"/>
              <a:gd name="T5" fmla="*/ 95 h 142"/>
              <a:gd name="T6" fmla="*/ 100 w 204"/>
              <a:gd name="T7" fmla="*/ 104 h 142"/>
              <a:gd name="T8" fmla="*/ 115 w 204"/>
              <a:gd name="T9" fmla="*/ 121 h 142"/>
              <a:gd name="T10" fmla="*/ 128 w 204"/>
              <a:gd name="T11" fmla="*/ 138 h 142"/>
              <a:gd name="T12" fmla="*/ 151 w 204"/>
              <a:gd name="T13" fmla="*/ 142 h 142"/>
              <a:gd name="T14" fmla="*/ 170 w 204"/>
              <a:gd name="T15" fmla="*/ 125 h 142"/>
              <a:gd name="T16" fmla="*/ 189 w 204"/>
              <a:gd name="T17" fmla="*/ 104 h 142"/>
              <a:gd name="T18" fmla="*/ 204 w 204"/>
              <a:gd name="T19" fmla="*/ 104 h 142"/>
              <a:gd name="T20" fmla="*/ 191 w 204"/>
              <a:gd name="T21" fmla="*/ 89 h 142"/>
              <a:gd name="T22" fmla="*/ 147 w 204"/>
              <a:gd name="T23" fmla="*/ 55 h 142"/>
              <a:gd name="T24" fmla="*/ 111 w 204"/>
              <a:gd name="T25" fmla="*/ 31 h 142"/>
              <a:gd name="T26" fmla="*/ 98 w 204"/>
              <a:gd name="T27" fmla="*/ 12 h 142"/>
              <a:gd name="T28" fmla="*/ 83 w 204"/>
              <a:gd name="T29" fmla="*/ 8 h 142"/>
              <a:gd name="T30" fmla="*/ 77 w 204"/>
              <a:gd name="T31" fmla="*/ 13 h 142"/>
              <a:gd name="T32" fmla="*/ 62 w 204"/>
              <a:gd name="T33" fmla="*/ 19 h 142"/>
              <a:gd name="T34" fmla="*/ 43 w 204"/>
              <a:gd name="T35" fmla="*/ 29 h 142"/>
              <a:gd name="T36" fmla="*/ 34 w 204"/>
              <a:gd name="T37" fmla="*/ 17 h 142"/>
              <a:gd name="T38" fmla="*/ 24 w 204"/>
              <a:gd name="T39" fmla="*/ 8 h 142"/>
              <a:gd name="T40" fmla="*/ 22 w 204"/>
              <a:gd name="T41" fmla="*/ 6 h 142"/>
              <a:gd name="T42" fmla="*/ 9 w 204"/>
              <a:gd name="T43" fmla="*/ 12 h 142"/>
              <a:gd name="T44" fmla="*/ 2 w 204"/>
              <a:gd name="T45" fmla="*/ 27 h 142"/>
              <a:gd name="T46" fmla="*/ 3 w 204"/>
              <a:gd name="T47" fmla="*/ 19 h 142"/>
              <a:gd name="T48" fmla="*/ 15 w 204"/>
              <a:gd name="T49" fmla="*/ 17 h 142"/>
              <a:gd name="T50" fmla="*/ 17 w 204"/>
              <a:gd name="T51" fmla="*/ 21 h 142"/>
              <a:gd name="T52" fmla="*/ 22 w 204"/>
              <a:gd name="T53" fmla="*/ 27 h 142"/>
              <a:gd name="T54" fmla="*/ 28 w 204"/>
              <a:gd name="T55" fmla="*/ 38 h 142"/>
              <a:gd name="T56" fmla="*/ 22 w 204"/>
              <a:gd name="T57" fmla="*/ 38 h 142"/>
              <a:gd name="T58" fmla="*/ 15 w 204"/>
              <a:gd name="T59" fmla="*/ 38 h 142"/>
              <a:gd name="T60" fmla="*/ 13 w 204"/>
              <a:gd name="T61" fmla="*/ 36 h 142"/>
              <a:gd name="T62" fmla="*/ 13 w 204"/>
              <a:gd name="T63" fmla="*/ 34 h 142"/>
              <a:gd name="T64" fmla="*/ 11 w 204"/>
              <a:gd name="T65" fmla="*/ 38 h 142"/>
              <a:gd name="T66" fmla="*/ 7 w 204"/>
              <a:gd name="T67" fmla="*/ 42 h 142"/>
              <a:gd name="T68" fmla="*/ 2 w 204"/>
              <a:gd name="T69" fmla="*/ 46 h 142"/>
              <a:gd name="T70" fmla="*/ 5 w 204"/>
              <a:gd name="T71" fmla="*/ 51 h 142"/>
              <a:gd name="T72" fmla="*/ 15 w 204"/>
              <a:gd name="T73" fmla="*/ 63 h 142"/>
              <a:gd name="T74" fmla="*/ 17 w 204"/>
              <a:gd name="T75" fmla="*/ 72 h 142"/>
              <a:gd name="T76" fmla="*/ 17 w 204"/>
              <a:gd name="T77" fmla="*/ 102 h 142"/>
              <a:gd name="T78" fmla="*/ 28 w 204"/>
              <a:gd name="T79" fmla="*/ 104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4" h="142">
                <a:moveTo>
                  <a:pt x="28" y="104"/>
                </a:moveTo>
                <a:lnTo>
                  <a:pt x="39" y="93"/>
                </a:lnTo>
                <a:lnTo>
                  <a:pt x="47" y="93"/>
                </a:lnTo>
                <a:lnTo>
                  <a:pt x="58" y="87"/>
                </a:lnTo>
                <a:lnTo>
                  <a:pt x="64" y="87"/>
                </a:lnTo>
                <a:lnTo>
                  <a:pt x="73" y="95"/>
                </a:lnTo>
                <a:lnTo>
                  <a:pt x="89" y="99"/>
                </a:lnTo>
                <a:lnTo>
                  <a:pt x="100" y="104"/>
                </a:lnTo>
                <a:lnTo>
                  <a:pt x="107" y="112"/>
                </a:lnTo>
                <a:lnTo>
                  <a:pt x="115" y="121"/>
                </a:lnTo>
                <a:lnTo>
                  <a:pt x="124" y="119"/>
                </a:lnTo>
                <a:lnTo>
                  <a:pt x="128" y="138"/>
                </a:lnTo>
                <a:lnTo>
                  <a:pt x="140" y="142"/>
                </a:lnTo>
                <a:lnTo>
                  <a:pt x="151" y="142"/>
                </a:lnTo>
                <a:lnTo>
                  <a:pt x="155" y="131"/>
                </a:lnTo>
                <a:lnTo>
                  <a:pt x="170" y="125"/>
                </a:lnTo>
                <a:lnTo>
                  <a:pt x="177" y="110"/>
                </a:lnTo>
                <a:lnTo>
                  <a:pt x="189" y="104"/>
                </a:lnTo>
                <a:lnTo>
                  <a:pt x="204" y="104"/>
                </a:lnTo>
                <a:lnTo>
                  <a:pt x="204" y="104"/>
                </a:lnTo>
                <a:lnTo>
                  <a:pt x="204" y="93"/>
                </a:lnTo>
                <a:lnTo>
                  <a:pt x="191" y="89"/>
                </a:lnTo>
                <a:lnTo>
                  <a:pt x="170" y="74"/>
                </a:lnTo>
                <a:lnTo>
                  <a:pt x="147" y="55"/>
                </a:lnTo>
                <a:lnTo>
                  <a:pt x="134" y="31"/>
                </a:lnTo>
                <a:lnTo>
                  <a:pt x="111" y="31"/>
                </a:lnTo>
                <a:lnTo>
                  <a:pt x="107" y="12"/>
                </a:lnTo>
                <a:lnTo>
                  <a:pt x="98" y="12"/>
                </a:lnTo>
                <a:lnTo>
                  <a:pt x="89" y="0"/>
                </a:lnTo>
                <a:lnTo>
                  <a:pt x="83" y="8"/>
                </a:lnTo>
                <a:lnTo>
                  <a:pt x="77" y="8"/>
                </a:lnTo>
                <a:lnTo>
                  <a:pt x="77" y="13"/>
                </a:lnTo>
                <a:lnTo>
                  <a:pt x="66" y="13"/>
                </a:lnTo>
                <a:lnTo>
                  <a:pt x="62" y="19"/>
                </a:lnTo>
                <a:lnTo>
                  <a:pt x="66" y="29"/>
                </a:lnTo>
                <a:lnTo>
                  <a:pt x="43" y="29"/>
                </a:lnTo>
                <a:lnTo>
                  <a:pt x="43" y="29"/>
                </a:lnTo>
                <a:lnTo>
                  <a:pt x="34" y="17"/>
                </a:lnTo>
                <a:lnTo>
                  <a:pt x="28" y="10"/>
                </a:lnTo>
                <a:lnTo>
                  <a:pt x="24" y="8"/>
                </a:lnTo>
                <a:lnTo>
                  <a:pt x="22" y="6"/>
                </a:lnTo>
                <a:lnTo>
                  <a:pt x="22" y="6"/>
                </a:lnTo>
                <a:lnTo>
                  <a:pt x="17" y="8"/>
                </a:lnTo>
                <a:lnTo>
                  <a:pt x="9" y="12"/>
                </a:lnTo>
                <a:lnTo>
                  <a:pt x="0" y="17"/>
                </a:lnTo>
                <a:lnTo>
                  <a:pt x="2" y="27"/>
                </a:lnTo>
                <a:lnTo>
                  <a:pt x="3" y="29"/>
                </a:lnTo>
                <a:lnTo>
                  <a:pt x="3" y="19"/>
                </a:lnTo>
                <a:lnTo>
                  <a:pt x="13" y="17"/>
                </a:lnTo>
                <a:lnTo>
                  <a:pt x="15" y="17"/>
                </a:lnTo>
                <a:lnTo>
                  <a:pt x="15" y="17"/>
                </a:lnTo>
                <a:lnTo>
                  <a:pt x="17" y="21"/>
                </a:lnTo>
                <a:lnTo>
                  <a:pt x="17" y="21"/>
                </a:lnTo>
                <a:lnTo>
                  <a:pt x="22" y="27"/>
                </a:lnTo>
                <a:lnTo>
                  <a:pt x="28" y="36"/>
                </a:lnTo>
                <a:lnTo>
                  <a:pt x="28" y="38"/>
                </a:lnTo>
                <a:lnTo>
                  <a:pt x="22" y="38"/>
                </a:lnTo>
                <a:lnTo>
                  <a:pt x="22" y="38"/>
                </a:lnTo>
                <a:lnTo>
                  <a:pt x="15" y="38"/>
                </a:lnTo>
                <a:lnTo>
                  <a:pt x="15" y="38"/>
                </a:lnTo>
                <a:lnTo>
                  <a:pt x="13" y="38"/>
                </a:lnTo>
                <a:lnTo>
                  <a:pt x="13" y="36"/>
                </a:lnTo>
                <a:lnTo>
                  <a:pt x="13" y="36"/>
                </a:lnTo>
                <a:lnTo>
                  <a:pt x="13" y="34"/>
                </a:lnTo>
                <a:lnTo>
                  <a:pt x="13" y="34"/>
                </a:lnTo>
                <a:lnTo>
                  <a:pt x="11" y="38"/>
                </a:lnTo>
                <a:lnTo>
                  <a:pt x="11" y="38"/>
                </a:lnTo>
                <a:lnTo>
                  <a:pt x="7" y="42"/>
                </a:lnTo>
                <a:lnTo>
                  <a:pt x="3" y="44"/>
                </a:lnTo>
                <a:lnTo>
                  <a:pt x="2" y="46"/>
                </a:lnTo>
                <a:lnTo>
                  <a:pt x="2" y="51"/>
                </a:lnTo>
                <a:lnTo>
                  <a:pt x="5" y="51"/>
                </a:lnTo>
                <a:lnTo>
                  <a:pt x="11" y="57"/>
                </a:lnTo>
                <a:lnTo>
                  <a:pt x="15" y="63"/>
                </a:lnTo>
                <a:lnTo>
                  <a:pt x="11" y="66"/>
                </a:lnTo>
                <a:lnTo>
                  <a:pt x="17" y="72"/>
                </a:lnTo>
                <a:lnTo>
                  <a:pt x="17" y="89"/>
                </a:lnTo>
                <a:lnTo>
                  <a:pt x="17" y="102"/>
                </a:lnTo>
                <a:lnTo>
                  <a:pt x="28" y="104"/>
                </a:lnTo>
                <a:lnTo>
                  <a:pt x="28" y="104"/>
                </a:lnTo>
                <a:lnTo>
                  <a:pt x="28" y="10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13" name="Freeform 312">
            <a:extLst>
              <a:ext uri="{FF2B5EF4-FFF2-40B4-BE49-F238E27FC236}">
                <a16:creationId xmlns:a16="http://schemas.microsoft.com/office/drawing/2014/main" id="{FF619F38-7122-F140-9786-19813A8AA780}"/>
              </a:ext>
            </a:extLst>
          </p:cNvPr>
          <p:cNvSpPr>
            <a:spLocks/>
          </p:cNvSpPr>
          <p:nvPr userDrawn="1"/>
        </p:nvSpPr>
        <p:spPr bwMode="auto">
          <a:xfrm>
            <a:off x="2848769" y="2986851"/>
            <a:ext cx="123136" cy="106376"/>
          </a:xfrm>
          <a:custGeom>
            <a:avLst/>
            <a:gdLst>
              <a:gd name="T0" fmla="*/ 21 w 66"/>
              <a:gd name="T1" fmla="*/ 57 h 67"/>
              <a:gd name="T2" fmla="*/ 21 w 66"/>
              <a:gd name="T3" fmla="*/ 42 h 67"/>
              <a:gd name="T4" fmla="*/ 9 w 66"/>
              <a:gd name="T5" fmla="*/ 31 h 67"/>
              <a:gd name="T6" fmla="*/ 6 w 66"/>
              <a:gd name="T7" fmla="*/ 23 h 67"/>
              <a:gd name="T8" fmla="*/ 0 w 66"/>
              <a:gd name="T9" fmla="*/ 14 h 67"/>
              <a:gd name="T10" fmla="*/ 4 w 66"/>
              <a:gd name="T11" fmla="*/ 10 h 67"/>
              <a:gd name="T12" fmla="*/ 9 w 66"/>
              <a:gd name="T13" fmla="*/ 10 h 67"/>
              <a:gd name="T14" fmla="*/ 11 w 66"/>
              <a:gd name="T15" fmla="*/ 14 h 67"/>
              <a:gd name="T16" fmla="*/ 23 w 66"/>
              <a:gd name="T17" fmla="*/ 14 h 67"/>
              <a:gd name="T18" fmla="*/ 23 w 66"/>
              <a:gd name="T19" fmla="*/ 8 h 67"/>
              <a:gd name="T20" fmla="*/ 19 w 66"/>
              <a:gd name="T21" fmla="*/ 2 h 67"/>
              <a:gd name="T22" fmla="*/ 21 w 66"/>
              <a:gd name="T23" fmla="*/ 0 h 67"/>
              <a:gd name="T24" fmla="*/ 34 w 66"/>
              <a:gd name="T25" fmla="*/ 12 h 67"/>
              <a:gd name="T26" fmla="*/ 41 w 66"/>
              <a:gd name="T27" fmla="*/ 12 h 67"/>
              <a:gd name="T28" fmla="*/ 51 w 66"/>
              <a:gd name="T29" fmla="*/ 4 h 67"/>
              <a:gd name="T30" fmla="*/ 51 w 66"/>
              <a:gd name="T31" fmla="*/ 4 h 67"/>
              <a:gd name="T32" fmla="*/ 53 w 66"/>
              <a:gd name="T33" fmla="*/ 6 h 67"/>
              <a:gd name="T34" fmla="*/ 57 w 66"/>
              <a:gd name="T35" fmla="*/ 14 h 67"/>
              <a:gd name="T36" fmla="*/ 57 w 66"/>
              <a:gd name="T37" fmla="*/ 14 h 67"/>
              <a:gd name="T38" fmla="*/ 66 w 66"/>
              <a:gd name="T39" fmla="*/ 21 h 67"/>
              <a:gd name="T40" fmla="*/ 66 w 66"/>
              <a:gd name="T41" fmla="*/ 21 h 67"/>
              <a:gd name="T42" fmla="*/ 66 w 66"/>
              <a:gd name="T43" fmla="*/ 25 h 67"/>
              <a:gd name="T44" fmla="*/ 66 w 66"/>
              <a:gd name="T45" fmla="*/ 29 h 67"/>
              <a:gd name="T46" fmla="*/ 66 w 66"/>
              <a:gd name="T47" fmla="*/ 29 h 67"/>
              <a:gd name="T48" fmla="*/ 66 w 66"/>
              <a:gd name="T49" fmla="*/ 34 h 67"/>
              <a:gd name="T50" fmla="*/ 64 w 66"/>
              <a:gd name="T51" fmla="*/ 34 h 67"/>
              <a:gd name="T52" fmla="*/ 62 w 66"/>
              <a:gd name="T53" fmla="*/ 42 h 67"/>
              <a:gd name="T54" fmla="*/ 60 w 66"/>
              <a:gd name="T55" fmla="*/ 51 h 67"/>
              <a:gd name="T56" fmla="*/ 57 w 66"/>
              <a:gd name="T57" fmla="*/ 55 h 67"/>
              <a:gd name="T58" fmla="*/ 57 w 66"/>
              <a:gd name="T59" fmla="*/ 63 h 67"/>
              <a:gd name="T60" fmla="*/ 55 w 66"/>
              <a:gd name="T61" fmla="*/ 67 h 67"/>
              <a:gd name="T62" fmla="*/ 55 w 66"/>
              <a:gd name="T63" fmla="*/ 67 h 67"/>
              <a:gd name="T64" fmla="*/ 41 w 66"/>
              <a:gd name="T65" fmla="*/ 61 h 67"/>
              <a:gd name="T66" fmla="*/ 47 w 66"/>
              <a:gd name="T67" fmla="*/ 48 h 67"/>
              <a:gd name="T68" fmla="*/ 41 w 66"/>
              <a:gd name="T69" fmla="*/ 42 h 67"/>
              <a:gd name="T70" fmla="*/ 21 w 66"/>
              <a:gd name="T71" fmla="*/ 57 h 67"/>
              <a:gd name="T72" fmla="*/ 21 w 66"/>
              <a:gd name="T73" fmla="*/ 57 h 67"/>
              <a:gd name="T74" fmla="*/ 21 w 66"/>
              <a:gd name="T75" fmla="*/ 5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6" h="67">
                <a:moveTo>
                  <a:pt x="21" y="57"/>
                </a:moveTo>
                <a:lnTo>
                  <a:pt x="21" y="42"/>
                </a:lnTo>
                <a:lnTo>
                  <a:pt x="9" y="31"/>
                </a:lnTo>
                <a:lnTo>
                  <a:pt x="6" y="23"/>
                </a:lnTo>
                <a:lnTo>
                  <a:pt x="0" y="14"/>
                </a:lnTo>
                <a:lnTo>
                  <a:pt x="4" y="10"/>
                </a:lnTo>
                <a:lnTo>
                  <a:pt x="9" y="10"/>
                </a:lnTo>
                <a:lnTo>
                  <a:pt x="11" y="14"/>
                </a:lnTo>
                <a:lnTo>
                  <a:pt x="23" y="14"/>
                </a:lnTo>
                <a:lnTo>
                  <a:pt x="23" y="8"/>
                </a:lnTo>
                <a:lnTo>
                  <a:pt x="19" y="2"/>
                </a:lnTo>
                <a:lnTo>
                  <a:pt x="21" y="0"/>
                </a:lnTo>
                <a:lnTo>
                  <a:pt x="34" y="12"/>
                </a:lnTo>
                <a:lnTo>
                  <a:pt x="41" y="12"/>
                </a:lnTo>
                <a:lnTo>
                  <a:pt x="51" y="4"/>
                </a:lnTo>
                <a:lnTo>
                  <a:pt x="51" y="4"/>
                </a:lnTo>
                <a:lnTo>
                  <a:pt x="53" y="6"/>
                </a:lnTo>
                <a:lnTo>
                  <a:pt x="57" y="14"/>
                </a:lnTo>
                <a:lnTo>
                  <a:pt x="57" y="14"/>
                </a:lnTo>
                <a:lnTo>
                  <a:pt x="66" y="21"/>
                </a:lnTo>
                <a:lnTo>
                  <a:pt x="66" y="21"/>
                </a:lnTo>
                <a:lnTo>
                  <a:pt x="66" y="25"/>
                </a:lnTo>
                <a:lnTo>
                  <a:pt x="66" y="29"/>
                </a:lnTo>
                <a:lnTo>
                  <a:pt x="66" y="29"/>
                </a:lnTo>
                <a:lnTo>
                  <a:pt x="66" y="34"/>
                </a:lnTo>
                <a:lnTo>
                  <a:pt x="64" y="34"/>
                </a:lnTo>
                <a:lnTo>
                  <a:pt x="62" y="42"/>
                </a:lnTo>
                <a:lnTo>
                  <a:pt x="60" y="51"/>
                </a:lnTo>
                <a:lnTo>
                  <a:pt x="57" y="55"/>
                </a:lnTo>
                <a:lnTo>
                  <a:pt x="57" y="63"/>
                </a:lnTo>
                <a:lnTo>
                  <a:pt x="55" y="67"/>
                </a:lnTo>
                <a:lnTo>
                  <a:pt x="55" y="67"/>
                </a:lnTo>
                <a:lnTo>
                  <a:pt x="41" y="61"/>
                </a:lnTo>
                <a:lnTo>
                  <a:pt x="47" y="48"/>
                </a:lnTo>
                <a:lnTo>
                  <a:pt x="41" y="42"/>
                </a:lnTo>
                <a:lnTo>
                  <a:pt x="21" y="57"/>
                </a:lnTo>
                <a:lnTo>
                  <a:pt x="21" y="57"/>
                </a:lnTo>
                <a:lnTo>
                  <a:pt x="21" y="5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14" name="Freeform 313">
            <a:extLst>
              <a:ext uri="{FF2B5EF4-FFF2-40B4-BE49-F238E27FC236}">
                <a16:creationId xmlns:a16="http://schemas.microsoft.com/office/drawing/2014/main" id="{E3CCE5BE-0789-994F-8C96-D75C560B79BC}"/>
              </a:ext>
            </a:extLst>
          </p:cNvPr>
          <p:cNvSpPr>
            <a:spLocks/>
          </p:cNvSpPr>
          <p:nvPr userDrawn="1"/>
        </p:nvSpPr>
        <p:spPr bwMode="auto">
          <a:xfrm>
            <a:off x="2848769" y="2986851"/>
            <a:ext cx="123136" cy="106376"/>
          </a:xfrm>
          <a:custGeom>
            <a:avLst/>
            <a:gdLst>
              <a:gd name="T0" fmla="*/ 21 w 66"/>
              <a:gd name="T1" fmla="*/ 57 h 67"/>
              <a:gd name="T2" fmla="*/ 21 w 66"/>
              <a:gd name="T3" fmla="*/ 42 h 67"/>
              <a:gd name="T4" fmla="*/ 9 w 66"/>
              <a:gd name="T5" fmla="*/ 31 h 67"/>
              <a:gd name="T6" fmla="*/ 6 w 66"/>
              <a:gd name="T7" fmla="*/ 23 h 67"/>
              <a:gd name="T8" fmla="*/ 0 w 66"/>
              <a:gd name="T9" fmla="*/ 14 h 67"/>
              <a:gd name="T10" fmla="*/ 4 w 66"/>
              <a:gd name="T11" fmla="*/ 10 h 67"/>
              <a:gd name="T12" fmla="*/ 9 w 66"/>
              <a:gd name="T13" fmla="*/ 10 h 67"/>
              <a:gd name="T14" fmla="*/ 11 w 66"/>
              <a:gd name="T15" fmla="*/ 14 h 67"/>
              <a:gd name="T16" fmla="*/ 23 w 66"/>
              <a:gd name="T17" fmla="*/ 14 h 67"/>
              <a:gd name="T18" fmla="*/ 23 w 66"/>
              <a:gd name="T19" fmla="*/ 8 h 67"/>
              <a:gd name="T20" fmla="*/ 19 w 66"/>
              <a:gd name="T21" fmla="*/ 2 h 67"/>
              <a:gd name="T22" fmla="*/ 21 w 66"/>
              <a:gd name="T23" fmla="*/ 0 h 67"/>
              <a:gd name="T24" fmla="*/ 34 w 66"/>
              <a:gd name="T25" fmla="*/ 12 h 67"/>
              <a:gd name="T26" fmla="*/ 41 w 66"/>
              <a:gd name="T27" fmla="*/ 12 h 67"/>
              <a:gd name="T28" fmla="*/ 51 w 66"/>
              <a:gd name="T29" fmla="*/ 4 h 67"/>
              <a:gd name="T30" fmla="*/ 51 w 66"/>
              <a:gd name="T31" fmla="*/ 4 h 67"/>
              <a:gd name="T32" fmla="*/ 53 w 66"/>
              <a:gd name="T33" fmla="*/ 6 h 67"/>
              <a:gd name="T34" fmla="*/ 57 w 66"/>
              <a:gd name="T35" fmla="*/ 14 h 67"/>
              <a:gd name="T36" fmla="*/ 57 w 66"/>
              <a:gd name="T37" fmla="*/ 14 h 67"/>
              <a:gd name="T38" fmla="*/ 66 w 66"/>
              <a:gd name="T39" fmla="*/ 21 h 67"/>
              <a:gd name="T40" fmla="*/ 66 w 66"/>
              <a:gd name="T41" fmla="*/ 21 h 67"/>
              <a:gd name="T42" fmla="*/ 66 w 66"/>
              <a:gd name="T43" fmla="*/ 25 h 67"/>
              <a:gd name="T44" fmla="*/ 66 w 66"/>
              <a:gd name="T45" fmla="*/ 29 h 67"/>
              <a:gd name="T46" fmla="*/ 66 w 66"/>
              <a:gd name="T47" fmla="*/ 29 h 67"/>
              <a:gd name="T48" fmla="*/ 66 w 66"/>
              <a:gd name="T49" fmla="*/ 34 h 67"/>
              <a:gd name="T50" fmla="*/ 64 w 66"/>
              <a:gd name="T51" fmla="*/ 34 h 67"/>
              <a:gd name="T52" fmla="*/ 62 w 66"/>
              <a:gd name="T53" fmla="*/ 42 h 67"/>
              <a:gd name="T54" fmla="*/ 60 w 66"/>
              <a:gd name="T55" fmla="*/ 51 h 67"/>
              <a:gd name="T56" fmla="*/ 57 w 66"/>
              <a:gd name="T57" fmla="*/ 55 h 67"/>
              <a:gd name="T58" fmla="*/ 57 w 66"/>
              <a:gd name="T59" fmla="*/ 63 h 67"/>
              <a:gd name="T60" fmla="*/ 55 w 66"/>
              <a:gd name="T61" fmla="*/ 67 h 67"/>
              <a:gd name="T62" fmla="*/ 55 w 66"/>
              <a:gd name="T63" fmla="*/ 67 h 67"/>
              <a:gd name="T64" fmla="*/ 41 w 66"/>
              <a:gd name="T65" fmla="*/ 61 h 67"/>
              <a:gd name="T66" fmla="*/ 47 w 66"/>
              <a:gd name="T67" fmla="*/ 48 h 67"/>
              <a:gd name="T68" fmla="*/ 41 w 66"/>
              <a:gd name="T69" fmla="*/ 42 h 67"/>
              <a:gd name="T70" fmla="*/ 21 w 66"/>
              <a:gd name="T71" fmla="*/ 57 h 67"/>
              <a:gd name="T72" fmla="*/ 21 w 66"/>
              <a:gd name="T73" fmla="*/ 57 h 67"/>
              <a:gd name="T74" fmla="*/ 21 w 66"/>
              <a:gd name="T75" fmla="*/ 5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6" h="67">
                <a:moveTo>
                  <a:pt x="21" y="57"/>
                </a:moveTo>
                <a:lnTo>
                  <a:pt x="21" y="42"/>
                </a:lnTo>
                <a:lnTo>
                  <a:pt x="9" y="31"/>
                </a:lnTo>
                <a:lnTo>
                  <a:pt x="6" y="23"/>
                </a:lnTo>
                <a:lnTo>
                  <a:pt x="0" y="14"/>
                </a:lnTo>
                <a:lnTo>
                  <a:pt x="4" y="10"/>
                </a:lnTo>
                <a:lnTo>
                  <a:pt x="9" y="10"/>
                </a:lnTo>
                <a:lnTo>
                  <a:pt x="11" y="14"/>
                </a:lnTo>
                <a:lnTo>
                  <a:pt x="23" y="14"/>
                </a:lnTo>
                <a:lnTo>
                  <a:pt x="23" y="8"/>
                </a:lnTo>
                <a:lnTo>
                  <a:pt x="19" y="2"/>
                </a:lnTo>
                <a:lnTo>
                  <a:pt x="21" y="0"/>
                </a:lnTo>
                <a:lnTo>
                  <a:pt x="34" y="12"/>
                </a:lnTo>
                <a:lnTo>
                  <a:pt x="41" y="12"/>
                </a:lnTo>
                <a:lnTo>
                  <a:pt x="51" y="4"/>
                </a:lnTo>
                <a:lnTo>
                  <a:pt x="51" y="4"/>
                </a:lnTo>
                <a:lnTo>
                  <a:pt x="53" y="6"/>
                </a:lnTo>
                <a:lnTo>
                  <a:pt x="57" y="14"/>
                </a:lnTo>
                <a:lnTo>
                  <a:pt x="57" y="14"/>
                </a:lnTo>
                <a:lnTo>
                  <a:pt x="66" y="21"/>
                </a:lnTo>
                <a:lnTo>
                  <a:pt x="66" y="21"/>
                </a:lnTo>
                <a:lnTo>
                  <a:pt x="66" y="25"/>
                </a:lnTo>
                <a:lnTo>
                  <a:pt x="66" y="29"/>
                </a:lnTo>
                <a:lnTo>
                  <a:pt x="66" y="29"/>
                </a:lnTo>
                <a:lnTo>
                  <a:pt x="66" y="34"/>
                </a:lnTo>
                <a:lnTo>
                  <a:pt x="64" y="34"/>
                </a:lnTo>
                <a:lnTo>
                  <a:pt x="62" y="42"/>
                </a:lnTo>
                <a:lnTo>
                  <a:pt x="60" y="51"/>
                </a:lnTo>
                <a:lnTo>
                  <a:pt x="57" y="55"/>
                </a:lnTo>
                <a:lnTo>
                  <a:pt x="57" y="63"/>
                </a:lnTo>
                <a:lnTo>
                  <a:pt x="55" y="67"/>
                </a:lnTo>
                <a:lnTo>
                  <a:pt x="55" y="67"/>
                </a:lnTo>
                <a:lnTo>
                  <a:pt x="41" y="61"/>
                </a:lnTo>
                <a:lnTo>
                  <a:pt x="47" y="48"/>
                </a:lnTo>
                <a:lnTo>
                  <a:pt x="41" y="42"/>
                </a:lnTo>
                <a:lnTo>
                  <a:pt x="21" y="57"/>
                </a:lnTo>
                <a:lnTo>
                  <a:pt x="21" y="57"/>
                </a:lnTo>
                <a:lnTo>
                  <a:pt x="21" y="5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15" name="Freeform 314">
            <a:extLst>
              <a:ext uri="{FF2B5EF4-FFF2-40B4-BE49-F238E27FC236}">
                <a16:creationId xmlns:a16="http://schemas.microsoft.com/office/drawing/2014/main" id="{3D822C40-C9E9-9044-B778-47AFFC28EE4D}"/>
              </a:ext>
            </a:extLst>
          </p:cNvPr>
          <p:cNvSpPr>
            <a:spLocks/>
          </p:cNvSpPr>
          <p:nvPr userDrawn="1"/>
        </p:nvSpPr>
        <p:spPr bwMode="auto">
          <a:xfrm>
            <a:off x="3145417" y="2875713"/>
            <a:ext cx="451499" cy="261968"/>
          </a:xfrm>
          <a:custGeom>
            <a:avLst/>
            <a:gdLst>
              <a:gd name="T0" fmla="*/ 0 w 242"/>
              <a:gd name="T1" fmla="*/ 82 h 165"/>
              <a:gd name="T2" fmla="*/ 0 w 242"/>
              <a:gd name="T3" fmla="*/ 12 h 165"/>
              <a:gd name="T4" fmla="*/ 38 w 242"/>
              <a:gd name="T5" fmla="*/ 0 h 165"/>
              <a:gd name="T6" fmla="*/ 66 w 242"/>
              <a:gd name="T7" fmla="*/ 19 h 165"/>
              <a:gd name="T8" fmla="*/ 85 w 242"/>
              <a:gd name="T9" fmla="*/ 40 h 165"/>
              <a:gd name="T10" fmla="*/ 126 w 242"/>
              <a:gd name="T11" fmla="*/ 38 h 165"/>
              <a:gd name="T12" fmla="*/ 145 w 242"/>
              <a:gd name="T13" fmla="*/ 57 h 165"/>
              <a:gd name="T14" fmla="*/ 145 w 242"/>
              <a:gd name="T15" fmla="*/ 72 h 165"/>
              <a:gd name="T16" fmla="*/ 153 w 242"/>
              <a:gd name="T17" fmla="*/ 74 h 165"/>
              <a:gd name="T18" fmla="*/ 153 w 242"/>
              <a:gd name="T19" fmla="*/ 86 h 165"/>
              <a:gd name="T20" fmla="*/ 174 w 242"/>
              <a:gd name="T21" fmla="*/ 87 h 165"/>
              <a:gd name="T22" fmla="*/ 176 w 242"/>
              <a:gd name="T23" fmla="*/ 95 h 165"/>
              <a:gd name="T24" fmla="*/ 181 w 242"/>
              <a:gd name="T25" fmla="*/ 97 h 165"/>
              <a:gd name="T26" fmla="*/ 191 w 242"/>
              <a:gd name="T27" fmla="*/ 78 h 165"/>
              <a:gd name="T28" fmla="*/ 196 w 242"/>
              <a:gd name="T29" fmla="*/ 78 h 165"/>
              <a:gd name="T30" fmla="*/ 202 w 242"/>
              <a:gd name="T31" fmla="*/ 74 h 165"/>
              <a:gd name="T32" fmla="*/ 215 w 242"/>
              <a:gd name="T33" fmla="*/ 67 h 165"/>
              <a:gd name="T34" fmla="*/ 215 w 242"/>
              <a:gd name="T35" fmla="*/ 72 h 165"/>
              <a:gd name="T36" fmla="*/ 212 w 242"/>
              <a:gd name="T37" fmla="*/ 76 h 165"/>
              <a:gd name="T38" fmla="*/ 208 w 242"/>
              <a:gd name="T39" fmla="*/ 82 h 165"/>
              <a:gd name="T40" fmla="*/ 217 w 242"/>
              <a:gd name="T41" fmla="*/ 86 h 165"/>
              <a:gd name="T42" fmla="*/ 227 w 242"/>
              <a:gd name="T43" fmla="*/ 84 h 165"/>
              <a:gd name="T44" fmla="*/ 242 w 242"/>
              <a:gd name="T45" fmla="*/ 95 h 165"/>
              <a:gd name="T46" fmla="*/ 227 w 242"/>
              <a:gd name="T47" fmla="*/ 103 h 165"/>
              <a:gd name="T48" fmla="*/ 210 w 242"/>
              <a:gd name="T49" fmla="*/ 103 h 165"/>
              <a:gd name="T50" fmla="*/ 210 w 242"/>
              <a:gd name="T51" fmla="*/ 91 h 165"/>
              <a:gd name="T52" fmla="*/ 208 w 242"/>
              <a:gd name="T53" fmla="*/ 89 h 165"/>
              <a:gd name="T54" fmla="*/ 202 w 242"/>
              <a:gd name="T55" fmla="*/ 95 h 165"/>
              <a:gd name="T56" fmla="*/ 193 w 242"/>
              <a:gd name="T57" fmla="*/ 95 h 165"/>
              <a:gd name="T58" fmla="*/ 193 w 242"/>
              <a:gd name="T59" fmla="*/ 103 h 165"/>
              <a:gd name="T60" fmla="*/ 181 w 242"/>
              <a:gd name="T61" fmla="*/ 104 h 165"/>
              <a:gd name="T62" fmla="*/ 181 w 242"/>
              <a:gd name="T63" fmla="*/ 116 h 165"/>
              <a:gd name="T64" fmla="*/ 166 w 242"/>
              <a:gd name="T65" fmla="*/ 116 h 165"/>
              <a:gd name="T66" fmla="*/ 160 w 242"/>
              <a:gd name="T67" fmla="*/ 123 h 165"/>
              <a:gd name="T68" fmla="*/ 172 w 242"/>
              <a:gd name="T69" fmla="*/ 129 h 165"/>
              <a:gd name="T70" fmla="*/ 172 w 242"/>
              <a:gd name="T71" fmla="*/ 133 h 165"/>
              <a:gd name="T72" fmla="*/ 179 w 242"/>
              <a:gd name="T73" fmla="*/ 146 h 165"/>
              <a:gd name="T74" fmla="*/ 170 w 242"/>
              <a:gd name="T75" fmla="*/ 157 h 165"/>
              <a:gd name="T76" fmla="*/ 170 w 242"/>
              <a:gd name="T77" fmla="*/ 165 h 165"/>
              <a:gd name="T78" fmla="*/ 153 w 242"/>
              <a:gd name="T79" fmla="*/ 159 h 165"/>
              <a:gd name="T80" fmla="*/ 153 w 242"/>
              <a:gd name="T81" fmla="*/ 148 h 165"/>
              <a:gd name="T82" fmla="*/ 138 w 242"/>
              <a:gd name="T83" fmla="*/ 144 h 165"/>
              <a:gd name="T84" fmla="*/ 119 w 242"/>
              <a:gd name="T85" fmla="*/ 129 h 165"/>
              <a:gd name="T86" fmla="*/ 96 w 242"/>
              <a:gd name="T87" fmla="*/ 108 h 165"/>
              <a:gd name="T88" fmla="*/ 83 w 242"/>
              <a:gd name="T89" fmla="*/ 86 h 165"/>
              <a:gd name="T90" fmla="*/ 60 w 242"/>
              <a:gd name="T91" fmla="*/ 86 h 165"/>
              <a:gd name="T92" fmla="*/ 56 w 242"/>
              <a:gd name="T93" fmla="*/ 67 h 165"/>
              <a:gd name="T94" fmla="*/ 49 w 242"/>
              <a:gd name="T95" fmla="*/ 67 h 165"/>
              <a:gd name="T96" fmla="*/ 38 w 242"/>
              <a:gd name="T97" fmla="*/ 55 h 165"/>
              <a:gd name="T98" fmla="*/ 32 w 242"/>
              <a:gd name="T99" fmla="*/ 63 h 165"/>
              <a:gd name="T100" fmla="*/ 28 w 242"/>
              <a:gd name="T101" fmla="*/ 63 h 165"/>
              <a:gd name="T102" fmla="*/ 28 w 242"/>
              <a:gd name="T103" fmla="*/ 68 h 165"/>
              <a:gd name="T104" fmla="*/ 17 w 242"/>
              <a:gd name="T105" fmla="*/ 67 h 165"/>
              <a:gd name="T106" fmla="*/ 11 w 242"/>
              <a:gd name="T107" fmla="*/ 74 h 165"/>
              <a:gd name="T108" fmla="*/ 17 w 242"/>
              <a:gd name="T109" fmla="*/ 84 h 165"/>
              <a:gd name="T110" fmla="*/ 0 w 242"/>
              <a:gd name="T111" fmla="*/ 82 h 165"/>
              <a:gd name="T112" fmla="*/ 0 w 242"/>
              <a:gd name="T113" fmla="*/ 82 h 165"/>
              <a:gd name="T114" fmla="*/ 0 w 242"/>
              <a:gd name="T115" fmla="*/ 82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42" h="165">
                <a:moveTo>
                  <a:pt x="0" y="82"/>
                </a:moveTo>
                <a:lnTo>
                  <a:pt x="0" y="12"/>
                </a:lnTo>
                <a:lnTo>
                  <a:pt x="38" y="0"/>
                </a:lnTo>
                <a:lnTo>
                  <a:pt x="66" y="19"/>
                </a:lnTo>
                <a:lnTo>
                  <a:pt x="85" y="40"/>
                </a:lnTo>
                <a:lnTo>
                  <a:pt x="126" y="38"/>
                </a:lnTo>
                <a:lnTo>
                  <a:pt x="145" y="57"/>
                </a:lnTo>
                <a:lnTo>
                  <a:pt x="145" y="72"/>
                </a:lnTo>
                <a:lnTo>
                  <a:pt x="153" y="74"/>
                </a:lnTo>
                <a:lnTo>
                  <a:pt x="153" y="86"/>
                </a:lnTo>
                <a:lnTo>
                  <a:pt x="174" y="87"/>
                </a:lnTo>
                <a:lnTo>
                  <a:pt x="176" y="95"/>
                </a:lnTo>
                <a:lnTo>
                  <a:pt x="181" y="97"/>
                </a:lnTo>
                <a:lnTo>
                  <a:pt x="191" y="78"/>
                </a:lnTo>
                <a:lnTo>
                  <a:pt x="196" y="78"/>
                </a:lnTo>
                <a:lnTo>
                  <a:pt x="202" y="74"/>
                </a:lnTo>
                <a:lnTo>
                  <a:pt x="215" y="67"/>
                </a:lnTo>
                <a:lnTo>
                  <a:pt x="215" y="72"/>
                </a:lnTo>
                <a:lnTo>
                  <a:pt x="212" y="76"/>
                </a:lnTo>
                <a:lnTo>
                  <a:pt x="208" y="82"/>
                </a:lnTo>
                <a:lnTo>
                  <a:pt x="217" y="86"/>
                </a:lnTo>
                <a:lnTo>
                  <a:pt x="227" y="84"/>
                </a:lnTo>
                <a:lnTo>
                  <a:pt x="242" y="95"/>
                </a:lnTo>
                <a:lnTo>
                  <a:pt x="227" y="103"/>
                </a:lnTo>
                <a:lnTo>
                  <a:pt x="210" y="103"/>
                </a:lnTo>
                <a:lnTo>
                  <a:pt x="210" y="91"/>
                </a:lnTo>
                <a:lnTo>
                  <a:pt x="208" y="89"/>
                </a:lnTo>
                <a:lnTo>
                  <a:pt x="202" y="95"/>
                </a:lnTo>
                <a:lnTo>
                  <a:pt x="193" y="95"/>
                </a:lnTo>
                <a:lnTo>
                  <a:pt x="193" y="103"/>
                </a:lnTo>
                <a:lnTo>
                  <a:pt x="181" y="104"/>
                </a:lnTo>
                <a:lnTo>
                  <a:pt x="181" y="116"/>
                </a:lnTo>
                <a:lnTo>
                  <a:pt x="166" y="116"/>
                </a:lnTo>
                <a:lnTo>
                  <a:pt x="160" y="123"/>
                </a:lnTo>
                <a:lnTo>
                  <a:pt x="172" y="129"/>
                </a:lnTo>
                <a:lnTo>
                  <a:pt x="172" y="133"/>
                </a:lnTo>
                <a:lnTo>
                  <a:pt x="179" y="146"/>
                </a:lnTo>
                <a:lnTo>
                  <a:pt x="170" y="157"/>
                </a:lnTo>
                <a:lnTo>
                  <a:pt x="170" y="165"/>
                </a:lnTo>
                <a:lnTo>
                  <a:pt x="153" y="159"/>
                </a:lnTo>
                <a:lnTo>
                  <a:pt x="153" y="148"/>
                </a:lnTo>
                <a:lnTo>
                  <a:pt x="138" y="144"/>
                </a:lnTo>
                <a:lnTo>
                  <a:pt x="119" y="129"/>
                </a:lnTo>
                <a:lnTo>
                  <a:pt x="96" y="108"/>
                </a:lnTo>
                <a:lnTo>
                  <a:pt x="83" y="86"/>
                </a:lnTo>
                <a:lnTo>
                  <a:pt x="60" y="86"/>
                </a:lnTo>
                <a:lnTo>
                  <a:pt x="56" y="67"/>
                </a:lnTo>
                <a:lnTo>
                  <a:pt x="49" y="67"/>
                </a:lnTo>
                <a:lnTo>
                  <a:pt x="38" y="55"/>
                </a:lnTo>
                <a:lnTo>
                  <a:pt x="32" y="63"/>
                </a:lnTo>
                <a:lnTo>
                  <a:pt x="28" y="63"/>
                </a:lnTo>
                <a:lnTo>
                  <a:pt x="28" y="68"/>
                </a:lnTo>
                <a:lnTo>
                  <a:pt x="17" y="67"/>
                </a:lnTo>
                <a:lnTo>
                  <a:pt x="11" y="74"/>
                </a:lnTo>
                <a:lnTo>
                  <a:pt x="17" y="84"/>
                </a:lnTo>
                <a:lnTo>
                  <a:pt x="0" y="82"/>
                </a:lnTo>
                <a:lnTo>
                  <a:pt x="0" y="82"/>
                </a:lnTo>
                <a:lnTo>
                  <a:pt x="0" y="8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16" name="Freeform 315">
            <a:extLst>
              <a:ext uri="{FF2B5EF4-FFF2-40B4-BE49-F238E27FC236}">
                <a16:creationId xmlns:a16="http://schemas.microsoft.com/office/drawing/2014/main" id="{E82406BB-E546-FD4E-8365-A9C5D2C72173}"/>
              </a:ext>
            </a:extLst>
          </p:cNvPr>
          <p:cNvSpPr>
            <a:spLocks/>
          </p:cNvSpPr>
          <p:nvPr userDrawn="1"/>
        </p:nvSpPr>
        <p:spPr bwMode="auto">
          <a:xfrm>
            <a:off x="3145417" y="2875713"/>
            <a:ext cx="451499" cy="261968"/>
          </a:xfrm>
          <a:custGeom>
            <a:avLst/>
            <a:gdLst>
              <a:gd name="T0" fmla="*/ 0 w 242"/>
              <a:gd name="T1" fmla="*/ 82 h 165"/>
              <a:gd name="T2" fmla="*/ 0 w 242"/>
              <a:gd name="T3" fmla="*/ 12 h 165"/>
              <a:gd name="T4" fmla="*/ 38 w 242"/>
              <a:gd name="T5" fmla="*/ 0 h 165"/>
              <a:gd name="T6" fmla="*/ 66 w 242"/>
              <a:gd name="T7" fmla="*/ 19 h 165"/>
              <a:gd name="T8" fmla="*/ 85 w 242"/>
              <a:gd name="T9" fmla="*/ 40 h 165"/>
              <a:gd name="T10" fmla="*/ 126 w 242"/>
              <a:gd name="T11" fmla="*/ 38 h 165"/>
              <a:gd name="T12" fmla="*/ 145 w 242"/>
              <a:gd name="T13" fmla="*/ 57 h 165"/>
              <a:gd name="T14" fmla="*/ 145 w 242"/>
              <a:gd name="T15" fmla="*/ 72 h 165"/>
              <a:gd name="T16" fmla="*/ 153 w 242"/>
              <a:gd name="T17" fmla="*/ 74 h 165"/>
              <a:gd name="T18" fmla="*/ 153 w 242"/>
              <a:gd name="T19" fmla="*/ 86 h 165"/>
              <a:gd name="T20" fmla="*/ 174 w 242"/>
              <a:gd name="T21" fmla="*/ 87 h 165"/>
              <a:gd name="T22" fmla="*/ 176 w 242"/>
              <a:gd name="T23" fmla="*/ 95 h 165"/>
              <a:gd name="T24" fmla="*/ 181 w 242"/>
              <a:gd name="T25" fmla="*/ 97 h 165"/>
              <a:gd name="T26" fmla="*/ 191 w 242"/>
              <a:gd name="T27" fmla="*/ 78 h 165"/>
              <a:gd name="T28" fmla="*/ 196 w 242"/>
              <a:gd name="T29" fmla="*/ 78 h 165"/>
              <a:gd name="T30" fmla="*/ 202 w 242"/>
              <a:gd name="T31" fmla="*/ 74 h 165"/>
              <a:gd name="T32" fmla="*/ 215 w 242"/>
              <a:gd name="T33" fmla="*/ 67 h 165"/>
              <a:gd name="T34" fmla="*/ 215 w 242"/>
              <a:gd name="T35" fmla="*/ 72 h 165"/>
              <a:gd name="T36" fmla="*/ 212 w 242"/>
              <a:gd name="T37" fmla="*/ 76 h 165"/>
              <a:gd name="T38" fmla="*/ 208 w 242"/>
              <a:gd name="T39" fmla="*/ 82 h 165"/>
              <a:gd name="T40" fmla="*/ 217 w 242"/>
              <a:gd name="T41" fmla="*/ 86 h 165"/>
              <a:gd name="T42" fmla="*/ 227 w 242"/>
              <a:gd name="T43" fmla="*/ 84 h 165"/>
              <a:gd name="T44" fmla="*/ 242 w 242"/>
              <a:gd name="T45" fmla="*/ 95 h 165"/>
              <a:gd name="T46" fmla="*/ 227 w 242"/>
              <a:gd name="T47" fmla="*/ 103 h 165"/>
              <a:gd name="T48" fmla="*/ 210 w 242"/>
              <a:gd name="T49" fmla="*/ 103 h 165"/>
              <a:gd name="T50" fmla="*/ 210 w 242"/>
              <a:gd name="T51" fmla="*/ 91 h 165"/>
              <a:gd name="T52" fmla="*/ 208 w 242"/>
              <a:gd name="T53" fmla="*/ 89 h 165"/>
              <a:gd name="T54" fmla="*/ 202 w 242"/>
              <a:gd name="T55" fmla="*/ 95 h 165"/>
              <a:gd name="T56" fmla="*/ 193 w 242"/>
              <a:gd name="T57" fmla="*/ 95 h 165"/>
              <a:gd name="T58" fmla="*/ 193 w 242"/>
              <a:gd name="T59" fmla="*/ 103 h 165"/>
              <a:gd name="T60" fmla="*/ 181 w 242"/>
              <a:gd name="T61" fmla="*/ 104 h 165"/>
              <a:gd name="T62" fmla="*/ 181 w 242"/>
              <a:gd name="T63" fmla="*/ 116 h 165"/>
              <a:gd name="T64" fmla="*/ 166 w 242"/>
              <a:gd name="T65" fmla="*/ 116 h 165"/>
              <a:gd name="T66" fmla="*/ 160 w 242"/>
              <a:gd name="T67" fmla="*/ 123 h 165"/>
              <a:gd name="T68" fmla="*/ 172 w 242"/>
              <a:gd name="T69" fmla="*/ 129 h 165"/>
              <a:gd name="T70" fmla="*/ 172 w 242"/>
              <a:gd name="T71" fmla="*/ 133 h 165"/>
              <a:gd name="T72" fmla="*/ 179 w 242"/>
              <a:gd name="T73" fmla="*/ 146 h 165"/>
              <a:gd name="T74" fmla="*/ 170 w 242"/>
              <a:gd name="T75" fmla="*/ 157 h 165"/>
              <a:gd name="T76" fmla="*/ 170 w 242"/>
              <a:gd name="T77" fmla="*/ 165 h 165"/>
              <a:gd name="T78" fmla="*/ 153 w 242"/>
              <a:gd name="T79" fmla="*/ 159 h 165"/>
              <a:gd name="T80" fmla="*/ 153 w 242"/>
              <a:gd name="T81" fmla="*/ 148 h 165"/>
              <a:gd name="T82" fmla="*/ 138 w 242"/>
              <a:gd name="T83" fmla="*/ 144 h 165"/>
              <a:gd name="T84" fmla="*/ 119 w 242"/>
              <a:gd name="T85" fmla="*/ 129 h 165"/>
              <a:gd name="T86" fmla="*/ 96 w 242"/>
              <a:gd name="T87" fmla="*/ 108 h 165"/>
              <a:gd name="T88" fmla="*/ 83 w 242"/>
              <a:gd name="T89" fmla="*/ 86 h 165"/>
              <a:gd name="T90" fmla="*/ 60 w 242"/>
              <a:gd name="T91" fmla="*/ 86 h 165"/>
              <a:gd name="T92" fmla="*/ 56 w 242"/>
              <a:gd name="T93" fmla="*/ 67 h 165"/>
              <a:gd name="T94" fmla="*/ 49 w 242"/>
              <a:gd name="T95" fmla="*/ 67 h 165"/>
              <a:gd name="T96" fmla="*/ 38 w 242"/>
              <a:gd name="T97" fmla="*/ 55 h 165"/>
              <a:gd name="T98" fmla="*/ 32 w 242"/>
              <a:gd name="T99" fmla="*/ 63 h 165"/>
              <a:gd name="T100" fmla="*/ 28 w 242"/>
              <a:gd name="T101" fmla="*/ 63 h 165"/>
              <a:gd name="T102" fmla="*/ 28 w 242"/>
              <a:gd name="T103" fmla="*/ 68 h 165"/>
              <a:gd name="T104" fmla="*/ 17 w 242"/>
              <a:gd name="T105" fmla="*/ 67 h 165"/>
              <a:gd name="T106" fmla="*/ 11 w 242"/>
              <a:gd name="T107" fmla="*/ 74 h 165"/>
              <a:gd name="T108" fmla="*/ 17 w 242"/>
              <a:gd name="T109" fmla="*/ 84 h 165"/>
              <a:gd name="T110" fmla="*/ 0 w 242"/>
              <a:gd name="T111" fmla="*/ 82 h 165"/>
              <a:gd name="T112" fmla="*/ 0 w 242"/>
              <a:gd name="T113" fmla="*/ 82 h 165"/>
              <a:gd name="T114" fmla="*/ 0 w 242"/>
              <a:gd name="T115" fmla="*/ 82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42" h="165">
                <a:moveTo>
                  <a:pt x="0" y="82"/>
                </a:moveTo>
                <a:lnTo>
                  <a:pt x="0" y="12"/>
                </a:lnTo>
                <a:lnTo>
                  <a:pt x="38" y="0"/>
                </a:lnTo>
                <a:lnTo>
                  <a:pt x="66" y="19"/>
                </a:lnTo>
                <a:lnTo>
                  <a:pt x="85" y="40"/>
                </a:lnTo>
                <a:lnTo>
                  <a:pt x="126" y="38"/>
                </a:lnTo>
                <a:lnTo>
                  <a:pt x="145" y="57"/>
                </a:lnTo>
                <a:lnTo>
                  <a:pt x="145" y="72"/>
                </a:lnTo>
                <a:lnTo>
                  <a:pt x="153" y="74"/>
                </a:lnTo>
                <a:lnTo>
                  <a:pt x="153" y="86"/>
                </a:lnTo>
                <a:lnTo>
                  <a:pt x="174" y="87"/>
                </a:lnTo>
                <a:lnTo>
                  <a:pt x="176" y="95"/>
                </a:lnTo>
                <a:lnTo>
                  <a:pt x="181" y="97"/>
                </a:lnTo>
                <a:lnTo>
                  <a:pt x="191" y="78"/>
                </a:lnTo>
                <a:lnTo>
                  <a:pt x="196" y="78"/>
                </a:lnTo>
                <a:lnTo>
                  <a:pt x="202" y="74"/>
                </a:lnTo>
                <a:lnTo>
                  <a:pt x="215" y="67"/>
                </a:lnTo>
                <a:lnTo>
                  <a:pt x="215" y="72"/>
                </a:lnTo>
                <a:lnTo>
                  <a:pt x="212" y="76"/>
                </a:lnTo>
                <a:lnTo>
                  <a:pt x="208" y="82"/>
                </a:lnTo>
                <a:lnTo>
                  <a:pt x="217" y="86"/>
                </a:lnTo>
                <a:lnTo>
                  <a:pt x="227" y="84"/>
                </a:lnTo>
                <a:lnTo>
                  <a:pt x="242" y="95"/>
                </a:lnTo>
                <a:lnTo>
                  <a:pt x="227" y="103"/>
                </a:lnTo>
                <a:lnTo>
                  <a:pt x="210" y="103"/>
                </a:lnTo>
                <a:lnTo>
                  <a:pt x="210" y="91"/>
                </a:lnTo>
                <a:lnTo>
                  <a:pt x="208" y="89"/>
                </a:lnTo>
                <a:lnTo>
                  <a:pt x="202" y="95"/>
                </a:lnTo>
                <a:lnTo>
                  <a:pt x="193" y="95"/>
                </a:lnTo>
                <a:lnTo>
                  <a:pt x="193" y="103"/>
                </a:lnTo>
                <a:lnTo>
                  <a:pt x="181" y="104"/>
                </a:lnTo>
                <a:lnTo>
                  <a:pt x="181" y="116"/>
                </a:lnTo>
                <a:lnTo>
                  <a:pt x="166" y="116"/>
                </a:lnTo>
                <a:lnTo>
                  <a:pt x="160" y="123"/>
                </a:lnTo>
                <a:lnTo>
                  <a:pt x="172" y="129"/>
                </a:lnTo>
                <a:lnTo>
                  <a:pt x="172" y="133"/>
                </a:lnTo>
                <a:lnTo>
                  <a:pt x="179" y="146"/>
                </a:lnTo>
                <a:lnTo>
                  <a:pt x="170" y="157"/>
                </a:lnTo>
                <a:lnTo>
                  <a:pt x="170" y="165"/>
                </a:lnTo>
                <a:lnTo>
                  <a:pt x="153" y="159"/>
                </a:lnTo>
                <a:lnTo>
                  <a:pt x="153" y="148"/>
                </a:lnTo>
                <a:lnTo>
                  <a:pt x="138" y="144"/>
                </a:lnTo>
                <a:lnTo>
                  <a:pt x="119" y="129"/>
                </a:lnTo>
                <a:lnTo>
                  <a:pt x="96" y="108"/>
                </a:lnTo>
                <a:lnTo>
                  <a:pt x="83" y="86"/>
                </a:lnTo>
                <a:lnTo>
                  <a:pt x="60" y="86"/>
                </a:lnTo>
                <a:lnTo>
                  <a:pt x="56" y="67"/>
                </a:lnTo>
                <a:lnTo>
                  <a:pt x="49" y="67"/>
                </a:lnTo>
                <a:lnTo>
                  <a:pt x="38" y="55"/>
                </a:lnTo>
                <a:lnTo>
                  <a:pt x="32" y="63"/>
                </a:lnTo>
                <a:lnTo>
                  <a:pt x="28" y="63"/>
                </a:lnTo>
                <a:lnTo>
                  <a:pt x="28" y="68"/>
                </a:lnTo>
                <a:lnTo>
                  <a:pt x="17" y="67"/>
                </a:lnTo>
                <a:lnTo>
                  <a:pt x="11" y="74"/>
                </a:lnTo>
                <a:lnTo>
                  <a:pt x="17" y="84"/>
                </a:lnTo>
                <a:lnTo>
                  <a:pt x="0" y="82"/>
                </a:lnTo>
                <a:lnTo>
                  <a:pt x="0" y="82"/>
                </a:lnTo>
                <a:lnTo>
                  <a:pt x="0" y="8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17" name="Freeform 316">
            <a:extLst>
              <a:ext uri="{FF2B5EF4-FFF2-40B4-BE49-F238E27FC236}">
                <a16:creationId xmlns:a16="http://schemas.microsoft.com/office/drawing/2014/main" id="{AA0DF826-5FD8-F141-9251-95F4B0E885F9}"/>
              </a:ext>
            </a:extLst>
          </p:cNvPr>
          <p:cNvSpPr>
            <a:spLocks/>
          </p:cNvSpPr>
          <p:nvPr userDrawn="1"/>
        </p:nvSpPr>
        <p:spPr bwMode="auto">
          <a:xfrm>
            <a:off x="2830116" y="3050361"/>
            <a:ext cx="509337" cy="423916"/>
          </a:xfrm>
          <a:custGeom>
            <a:avLst/>
            <a:gdLst>
              <a:gd name="T0" fmla="*/ 31 w 273"/>
              <a:gd name="T1" fmla="*/ 17 h 267"/>
              <a:gd name="T2" fmla="*/ 51 w 273"/>
              <a:gd name="T3" fmla="*/ 21 h 267"/>
              <a:gd name="T4" fmla="*/ 72 w 273"/>
              <a:gd name="T5" fmla="*/ 44 h 267"/>
              <a:gd name="T6" fmla="*/ 72 w 273"/>
              <a:gd name="T7" fmla="*/ 45 h 267"/>
              <a:gd name="T8" fmla="*/ 80 w 273"/>
              <a:gd name="T9" fmla="*/ 49 h 267"/>
              <a:gd name="T10" fmla="*/ 84 w 273"/>
              <a:gd name="T11" fmla="*/ 51 h 267"/>
              <a:gd name="T12" fmla="*/ 85 w 273"/>
              <a:gd name="T13" fmla="*/ 51 h 267"/>
              <a:gd name="T14" fmla="*/ 93 w 273"/>
              <a:gd name="T15" fmla="*/ 57 h 267"/>
              <a:gd name="T16" fmla="*/ 104 w 273"/>
              <a:gd name="T17" fmla="*/ 63 h 267"/>
              <a:gd name="T18" fmla="*/ 118 w 273"/>
              <a:gd name="T19" fmla="*/ 61 h 267"/>
              <a:gd name="T20" fmla="*/ 121 w 273"/>
              <a:gd name="T21" fmla="*/ 61 h 267"/>
              <a:gd name="T22" fmla="*/ 127 w 273"/>
              <a:gd name="T23" fmla="*/ 59 h 267"/>
              <a:gd name="T24" fmla="*/ 138 w 273"/>
              <a:gd name="T25" fmla="*/ 47 h 267"/>
              <a:gd name="T26" fmla="*/ 165 w 273"/>
              <a:gd name="T27" fmla="*/ 38 h 267"/>
              <a:gd name="T28" fmla="*/ 191 w 273"/>
              <a:gd name="T29" fmla="*/ 40 h 267"/>
              <a:gd name="T30" fmla="*/ 233 w 273"/>
              <a:gd name="T31" fmla="*/ 66 h 267"/>
              <a:gd name="T32" fmla="*/ 246 w 273"/>
              <a:gd name="T33" fmla="*/ 83 h 267"/>
              <a:gd name="T34" fmla="*/ 239 w 273"/>
              <a:gd name="T35" fmla="*/ 138 h 267"/>
              <a:gd name="T36" fmla="*/ 252 w 273"/>
              <a:gd name="T37" fmla="*/ 170 h 267"/>
              <a:gd name="T38" fmla="*/ 265 w 273"/>
              <a:gd name="T39" fmla="*/ 214 h 267"/>
              <a:gd name="T40" fmla="*/ 273 w 273"/>
              <a:gd name="T41" fmla="*/ 240 h 267"/>
              <a:gd name="T42" fmla="*/ 250 w 273"/>
              <a:gd name="T43" fmla="*/ 265 h 267"/>
              <a:gd name="T44" fmla="*/ 239 w 273"/>
              <a:gd name="T45" fmla="*/ 267 h 267"/>
              <a:gd name="T46" fmla="*/ 235 w 273"/>
              <a:gd name="T47" fmla="*/ 265 h 267"/>
              <a:gd name="T48" fmla="*/ 225 w 273"/>
              <a:gd name="T49" fmla="*/ 259 h 267"/>
              <a:gd name="T50" fmla="*/ 210 w 273"/>
              <a:gd name="T51" fmla="*/ 259 h 267"/>
              <a:gd name="T52" fmla="*/ 195 w 273"/>
              <a:gd name="T53" fmla="*/ 259 h 267"/>
              <a:gd name="T54" fmla="*/ 188 w 273"/>
              <a:gd name="T55" fmla="*/ 255 h 267"/>
              <a:gd name="T56" fmla="*/ 186 w 273"/>
              <a:gd name="T57" fmla="*/ 254 h 267"/>
              <a:gd name="T58" fmla="*/ 186 w 273"/>
              <a:gd name="T59" fmla="*/ 250 h 267"/>
              <a:gd name="T60" fmla="*/ 180 w 273"/>
              <a:gd name="T61" fmla="*/ 244 h 267"/>
              <a:gd name="T62" fmla="*/ 178 w 273"/>
              <a:gd name="T63" fmla="*/ 240 h 267"/>
              <a:gd name="T64" fmla="*/ 176 w 273"/>
              <a:gd name="T65" fmla="*/ 235 h 267"/>
              <a:gd name="T66" fmla="*/ 174 w 273"/>
              <a:gd name="T67" fmla="*/ 231 h 267"/>
              <a:gd name="T68" fmla="*/ 169 w 273"/>
              <a:gd name="T69" fmla="*/ 231 h 267"/>
              <a:gd name="T70" fmla="*/ 167 w 273"/>
              <a:gd name="T71" fmla="*/ 235 h 267"/>
              <a:gd name="T72" fmla="*/ 150 w 273"/>
              <a:gd name="T73" fmla="*/ 238 h 267"/>
              <a:gd name="T74" fmla="*/ 138 w 273"/>
              <a:gd name="T75" fmla="*/ 240 h 267"/>
              <a:gd name="T76" fmla="*/ 137 w 273"/>
              <a:gd name="T77" fmla="*/ 242 h 267"/>
              <a:gd name="T78" fmla="*/ 131 w 273"/>
              <a:gd name="T79" fmla="*/ 238 h 267"/>
              <a:gd name="T80" fmla="*/ 118 w 273"/>
              <a:gd name="T81" fmla="*/ 225 h 267"/>
              <a:gd name="T82" fmla="*/ 110 w 273"/>
              <a:gd name="T83" fmla="*/ 219 h 267"/>
              <a:gd name="T84" fmla="*/ 104 w 273"/>
              <a:gd name="T85" fmla="*/ 221 h 267"/>
              <a:gd name="T86" fmla="*/ 104 w 273"/>
              <a:gd name="T87" fmla="*/ 219 h 267"/>
              <a:gd name="T88" fmla="*/ 99 w 273"/>
              <a:gd name="T89" fmla="*/ 210 h 267"/>
              <a:gd name="T90" fmla="*/ 95 w 273"/>
              <a:gd name="T91" fmla="*/ 206 h 267"/>
              <a:gd name="T92" fmla="*/ 95 w 273"/>
              <a:gd name="T93" fmla="*/ 202 h 267"/>
              <a:gd name="T94" fmla="*/ 95 w 273"/>
              <a:gd name="T95" fmla="*/ 197 h 267"/>
              <a:gd name="T96" fmla="*/ 91 w 273"/>
              <a:gd name="T97" fmla="*/ 195 h 267"/>
              <a:gd name="T98" fmla="*/ 89 w 273"/>
              <a:gd name="T99" fmla="*/ 189 h 267"/>
              <a:gd name="T100" fmla="*/ 87 w 273"/>
              <a:gd name="T101" fmla="*/ 185 h 267"/>
              <a:gd name="T102" fmla="*/ 78 w 273"/>
              <a:gd name="T103" fmla="*/ 176 h 267"/>
              <a:gd name="T104" fmla="*/ 63 w 273"/>
              <a:gd name="T105" fmla="*/ 184 h 267"/>
              <a:gd name="T106" fmla="*/ 38 w 273"/>
              <a:gd name="T107" fmla="*/ 132 h 267"/>
              <a:gd name="T108" fmla="*/ 16 w 273"/>
              <a:gd name="T109" fmla="*/ 97 h 267"/>
              <a:gd name="T110" fmla="*/ 17 w 273"/>
              <a:gd name="T111" fmla="*/ 74 h 267"/>
              <a:gd name="T112" fmla="*/ 6 w 273"/>
              <a:gd name="T113" fmla="*/ 47 h 267"/>
              <a:gd name="T114" fmla="*/ 4 w 273"/>
              <a:gd name="T115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73" h="267">
                <a:moveTo>
                  <a:pt x="4" y="0"/>
                </a:moveTo>
                <a:lnTo>
                  <a:pt x="19" y="17"/>
                </a:lnTo>
                <a:lnTo>
                  <a:pt x="31" y="17"/>
                </a:lnTo>
                <a:lnTo>
                  <a:pt x="51" y="2"/>
                </a:lnTo>
                <a:lnTo>
                  <a:pt x="57" y="8"/>
                </a:lnTo>
                <a:lnTo>
                  <a:pt x="51" y="21"/>
                </a:lnTo>
                <a:lnTo>
                  <a:pt x="65" y="27"/>
                </a:lnTo>
                <a:lnTo>
                  <a:pt x="67" y="36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5"/>
                </a:lnTo>
                <a:lnTo>
                  <a:pt x="72" y="45"/>
                </a:lnTo>
                <a:lnTo>
                  <a:pt x="76" y="49"/>
                </a:lnTo>
                <a:lnTo>
                  <a:pt x="80" y="49"/>
                </a:lnTo>
                <a:lnTo>
                  <a:pt x="80" y="49"/>
                </a:lnTo>
                <a:lnTo>
                  <a:pt x="82" y="49"/>
                </a:lnTo>
                <a:lnTo>
                  <a:pt x="84" y="51"/>
                </a:lnTo>
                <a:lnTo>
                  <a:pt x="84" y="51"/>
                </a:lnTo>
                <a:lnTo>
                  <a:pt x="85" y="51"/>
                </a:lnTo>
                <a:lnTo>
                  <a:pt x="85" y="51"/>
                </a:lnTo>
                <a:lnTo>
                  <a:pt x="87" y="53"/>
                </a:lnTo>
                <a:lnTo>
                  <a:pt x="91" y="55"/>
                </a:lnTo>
                <a:lnTo>
                  <a:pt x="93" y="57"/>
                </a:lnTo>
                <a:lnTo>
                  <a:pt x="99" y="63"/>
                </a:lnTo>
                <a:lnTo>
                  <a:pt x="99" y="63"/>
                </a:lnTo>
                <a:lnTo>
                  <a:pt x="104" y="63"/>
                </a:lnTo>
                <a:lnTo>
                  <a:pt x="116" y="63"/>
                </a:lnTo>
                <a:lnTo>
                  <a:pt x="116" y="63"/>
                </a:lnTo>
                <a:lnTo>
                  <a:pt x="118" y="61"/>
                </a:lnTo>
                <a:lnTo>
                  <a:pt x="118" y="61"/>
                </a:lnTo>
                <a:lnTo>
                  <a:pt x="120" y="61"/>
                </a:lnTo>
                <a:lnTo>
                  <a:pt x="121" y="61"/>
                </a:lnTo>
                <a:lnTo>
                  <a:pt x="125" y="61"/>
                </a:lnTo>
                <a:lnTo>
                  <a:pt x="127" y="59"/>
                </a:lnTo>
                <a:lnTo>
                  <a:pt x="127" y="59"/>
                </a:lnTo>
                <a:lnTo>
                  <a:pt x="131" y="53"/>
                </a:lnTo>
                <a:lnTo>
                  <a:pt x="137" y="59"/>
                </a:lnTo>
                <a:lnTo>
                  <a:pt x="138" y="47"/>
                </a:lnTo>
                <a:lnTo>
                  <a:pt x="148" y="49"/>
                </a:lnTo>
                <a:lnTo>
                  <a:pt x="157" y="38"/>
                </a:lnTo>
                <a:lnTo>
                  <a:pt x="165" y="38"/>
                </a:lnTo>
                <a:lnTo>
                  <a:pt x="176" y="32"/>
                </a:lnTo>
                <a:lnTo>
                  <a:pt x="182" y="32"/>
                </a:lnTo>
                <a:lnTo>
                  <a:pt x="191" y="40"/>
                </a:lnTo>
                <a:lnTo>
                  <a:pt x="207" y="44"/>
                </a:lnTo>
                <a:lnTo>
                  <a:pt x="218" y="49"/>
                </a:lnTo>
                <a:lnTo>
                  <a:pt x="233" y="66"/>
                </a:lnTo>
                <a:lnTo>
                  <a:pt x="242" y="63"/>
                </a:lnTo>
                <a:lnTo>
                  <a:pt x="242" y="63"/>
                </a:lnTo>
                <a:lnTo>
                  <a:pt x="246" y="83"/>
                </a:lnTo>
                <a:lnTo>
                  <a:pt x="235" y="108"/>
                </a:lnTo>
                <a:lnTo>
                  <a:pt x="235" y="119"/>
                </a:lnTo>
                <a:lnTo>
                  <a:pt x="239" y="138"/>
                </a:lnTo>
                <a:lnTo>
                  <a:pt x="239" y="153"/>
                </a:lnTo>
                <a:lnTo>
                  <a:pt x="252" y="161"/>
                </a:lnTo>
                <a:lnTo>
                  <a:pt x="252" y="170"/>
                </a:lnTo>
                <a:lnTo>
                  <a:pt x="239" y="180"/>
                </a:lnTo>
                <a:lnTo>
                  <a:pt x="250" y="206"/>
                </a:lnTo>
                <a:lnTo>
                  <a:pt x="265" y="214"/>
                </a:lnTo>
                <a:lnTo>
                  <a:pt x="267" y="229"/>
                </a:lnTo>
                <a:lnTo>
                  <a:pt x="273" y="233"/>
                </a:lnTo>
                <a:lnTo>
                  <a:pt x="273" y="240"/>
                </a:lnTo>
                <a:lnTo>
                  <a:pt x="259" y="242"/>
                </a:lnTo>
                <a:lnTo>
                  <a:pt x="254" y="250"/>
                </a:lnTo>
                <a:lnTo>
                  <a:pt x="250" y="265"/>
                </a:lnTo>
                <a:lnTo>
                  <a:pt x="250" y="265"/>
                </a:lnTo>
                <a:lnTo>
                  <a:pt x="244" y="265"/>
                </a:lnTo>
                <a:lnTo>
                  <a:pt x="239" y="267"/>
                </a:lnTo>
                <a:lnTo>
                  <a:pt x="237" y="265"/>
                </a:lnTo>
                <a:lnTo>
                  <a:pt x="235" y="265"/>
                </a:lnTo>
                <a:lnTo>
                  <a:pt x="235" y="265"/>
                </a:lnTo>
                <a:lnTo>
                  <a:pt x="233" y="261"/>
                </a:lnTo>
                <a:lnTo>
                  <a:pt x="229" y="259"/>
                </a:lnTo>
                <a:lnTo>
                  <a:pt x="225" y="259"/>
                </a:lnTo>
                <a:lnTo>
                  <a:pt x="225" y="259"/>
                </a:lnTo>
                <a:lnTo>
                  <a:pt x="210" y="259"/>
                </a:lnTo>
                <a:lnTo>
                  <a:pt x="210" y="259"/>
                </a:lnTo>
                <a:lnTo>
                  <a:pt x="203" y="259"/>
                </a:lnTo>
                <a:lnTo>
                  <a:pt x="203" y="259"/>
                </a:lnTo>
                <a:lnTo>
                  <a:pt x="195" y="259"/>
                </a:lnTo>
                <a:lnTo>
                  <a:pt x="191" y="257"/>
                </a:lnTo>
                <a:lnTo>
                  <a:pt x="191" y="257"/>
                </a:lnTo>
                <a:lnTo>
                  <a:pt x="188" y="255"/>
                </a:lnTo>
                <a:lnTo>
                  <a:pt x="188" y="255"/>
                </a:lnTo>
                <a:lnTo>
                  <a:pt x="186" y="254"/>
                </a:lnTo>
                <a:lnTo>
                  <a:pt x="186" y="254"/>
                </a:lnTo>
                <a:lnTo>
                  <a:pt x="186" y="252"/>
                </a:lnTo>
                <a:lnTo>
                  <a:pt x="186" y="252"/>
                </a:lnTo>
                <a:lnTo>
                  <a:pt x="186" y="250"/>
                </a:lnTo>
                <a:lnTo>
                  <a:pt x="184" y="246"/>
                </a:lnTo>
                <a:lnTo>
                  <a:pt x="184" y="246"/>
                </a:lnTo>
                <a:lnTo>
                  <a:pt x="180" y="244"/>
                </a:lnTo>
                <a:lnTo>
                  <a:pt x="180" y="242"/>
                </a:lnTo>
                <a:lnTo>
                  <a:pt x="178" y="240"/>
                </a:lnTo>
                <a:lnTo>
                  <a:pt x="178" y="240"/>
                </a:lnTo>
                <a:lnTo>
                  <a:pt x="178" y="240"/>
                </a:lnTo>
                <a:lnTo>
                  <a:pt x="178" y="237"/>
                </a:lnTo>
                <a:lnTo>
                  <a:pt x="176" y="235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2" y="229"/>
                </a:lnTo>
                <a:lnTo>
                  <a:pt x="169" y="231"/>
                </a:lnTo>
                <a:lnTo>
                  <a:pt x="169" y="231"/>
                </a:lnTo>
                <a:lnTo>
                  <a:pt x="169" y="233"/>
                </a:lnTo>
                <a:lnTo>
                  <a:pt x="169" y="235"/>
                </a:lnTo>
                <a:lnTo>
                  <a:pt x="167" y="235"/>
                </a:lnTo>
                <a:lnTo>
                  <a:pt x="159" y="237"/>
                </a:lnTo>
                <a:lnTo>
                  <a:pt x="159" y="237"/>
                </a:lnTo>
                <a:lnTo>
                  <a:pt x="150" y="238"/>
                </a:lnTo>
                <a:lnTo>
                  <a:pt x="144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7" y="242"/>
                </a:lnTo>
                <a:lnTo>
                  <a:pt x="137" y="242"/>
                </a:lnTo>
                <a:lnTo>
                  <a:pt x="135" y="240"/>
                </a:lnTo>
                <a:lnTo>
                  <a:pt x="131" y="238"/>
                </a:lnTo>
                <a:lnTo>
                  <a:pt x="131" y="238"/>
                </a:lnTo>
                <a:lnTo>
                  <a:pt x="123" y="231"/>
                </a:lnTo>
                <a:lnTo>
                  <a:pt x="123" y="231"/>
                </a:lnTo>
                <a:lnTo>
                  <a:pt x="118" y="225"/>
                </a:lnTo>
                <a:lnTo>
                  <a:pt x="114" y="221"/>
                </a:lnTo>
                <a:lnTo>
                  <a:pt x="110" y="219"/>
                </a:lnTo>
                <a:lnTo>
                  <a:pt x="110" y="219"/>
                </a:lnTo>
                <a:lnTo>
                  <a:pt x="110" y="219"/>
                </a:lnTo>
                <a:lnTo>
                  <a:pt x="106" y="221"/>
                </a:lnTo>
                <a:lnTo>
                  <a:pt x="104" y="221"/>
                </a:lnTo>
                <a:lnTo>
                  <a:pt x="104" y="219"/>
                </a:lnTo>
                <a:lnTo>
                  <a:pt x="104" y="219"/>
                </a:lnTo>
                <a:lnTo>
                  <a:pt x="104" y="219"/>
                </a:lnTo>
                <a:lnTo>
                  <a:pt x="103" y="216"/>
                </a:lnTo>
                <a:lnTo>
                  <a:pt x="101" y="212"/>
                </a:lnTo>
                <a:lnTo>
                  <a:pt x="99" y="210"/>
                </a:lnTo>
                <a:lnTo>
                  <a:pt x="99" y="210"/>
                </a:lnTo>
                <a:lnTo>
                  <a:pt x="97" y="208"/>
                </a:lnTo>
                <a:lnTo>
                  <a:pt x="95" y="206"/>
                </a:lnTo>
                <a:lnTo>
                  <a:pt x="95" y="204"/>
                </a:lnTo>
                <a:lnTo>
                  <a:pt x="95" y="204"/>
                </a:lnTo>
                <a:lnTo>
                  <a:pt x="95" y="202"/>
                </a:lnTo>
                <a:lnTo>
                  <a:pt x="97" y="201"/>
                </a:lnTo>
                <a:lnTo>
                  <a:pt x="97" y="199"/>
                </a:lnTo>
                <a:lnTo>
                  <a:pt x="95" y="197"/>
                </a:lnTo>
                <a:lnTo>
                  <a:pt x="95" y="197"/>
                </a:lnTo>
                <a:lnTo>
                  <a:pt x="93" y="197"/>
                </a:lnTo>
                <a:lnTo>
                  <a:pt x="91" y="195"/>
                </a:lnTo>
                <a:lnTo>
                  <a:pt x="89" y="191"/>
                </a:lnTo>
                <a:lnTo>
                  <a:pt x="89" y="191"/>
                </a:lnTo>
                <a:lnTo>
                  <a:pt x="89" y="189"/>
                </a:lnTo>
                <a:lnTo>
                  <a:pt x="89" y="187"/>
                </a:lnTo>
                <a:lnTo>
                  <a:pt x="87" y="185"/>
                </a:lnTo>
                <a:lnTo>
                  <a:pt x="87" y="185"/>
                </a:lnTo>
                <a:lnTo>
                  <a:pt x="84" y="182"/>
                </a:lnTo>
                <a:lnTo>
                  <a:pt x="80" y="180"/>
                </a:lnTo>
                <a:lnTo>
                  <a:pt x="78" y="176"/>
                </a:lnTo>
                <a:lnTo>
                  <a:pt x="78" y="176"/>
                </a:lnTo>
                <a:lnTo>
                  <a:pt x="67" y="176"/>
                </a:lnTo>
                <a:lnTo>
                  <a:pt x="63" y="184"/>
                </a:lnTo>
                <a:lnTo>
                  <a:pt x="51" y="172"/>
                </a:lnTo>
                <a:lnTo>
                  <a:pt x="46" y="157"/>
                </a:lnTo>
                <a:lnTo>
                  <a:pt x="38" y="132"/>
                </a:lnTo>
                <a:lnTo>
                  <a:pt x="25" y="123"/>
                </a:lnTo>
                <a:lnTo>
                  <a:pt x="16" y="114"/>
                </a:lnTo>
                <a:lnTo>
                  <a:pt x="16" y="97"/>
                </a:lnTo>
                <a:lnTo>
                  <a:pt x="27" y="85"/>
                </a:lnTo>
                <a:lnTo>
                  <a:pt x="27" y="78"/>
                </a:lnTo>
                <a:lnTo>
                  <a:pt x="17" y="74"/>
                </a:lnTo>
                <a:lnTo>
                  <a:pt x="17" y="64"/>
                </a:lnTo>
                <a:lnTo>
                  <a:pt x="6" y="53"/>
                </a:lnTo>
                <a:lnTo>
                  <a:pt x="6" y="47"/>
                </a:lnTo>
                <a:lnTo>
                  <a:pt x="0" y="34"/>
                </a:lnTo>
                <a:lnTo>
                  <a:pt x="0" y="1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18" name="Freeform 317">
            <a:extLst>
              <a:ext uri="{FF2B5EF4-FFF2-40B4-BE49-F238E27FC236}">
                <a16:creationId xmlns:a16="http://schemas.microsoft.com/office/drawing/2014/main" id="{A0E71B51-B962-2142-AE82-AE2C0F338A00}"/>
              </a:ext>
            </a:extLst>
          </p:cNvPr>
          <p:cNvSpPr>
            <a:spLocks/>
          </p:cNvSpPr>
          <p:nvPr userDrawn="1"/>
        </p:nvSpPr>
        <p:spPr bwMode="auto">
          <a:xfrm>
            <a:off x="2830116" y="3050361"/>
            <a:ext cx="509337" cy="423916"/>
          </a:xfrm>
          <a:custGeom>
            <a:avLst/>
            <a:gdLst>
              <a:gd name="T0" fmla="*/ 31 w 273"/>
              <a:gd name="T1" fmla="*/ 17 h 267"/>
              <a:gd name="T2" fmla="*/ 51 w 273"/>
              <a:gd name="T3" fmla="*/ 21 h 267"/>
              <a:gd name="T4" fmla="*/ 72 w 273"/>
              <a:gd name="T5" fmla="*/ 44 h 267"/>
              <a:gd name="T6" fmla="*/ 72 w 273"/>
              <a:gd name="T7" fmla="*/ 45 h 267"/>
              <a:gd name="T8" fmla="*/ 80 w 273"/>
              <a:gd name="T9" fmla="*/ 49 h 267"/>
              <a:gd name="T10" fmla="*/ 84 w 273"/>
              <a:gd name="T11" fmla="*/ 51 h 267"/>
              <a:gd name="T12" fmla="*/ 85 w 273"/>
              <a:gd name="T13" fmla="*/ 51 h 267"/>
              <a:gd name="T14" fmla="*/ 93 w 273"/>
              <a:gd name="T15" fmla="*/ 57 h 267"/>
              <a:gd name="T16" fmla="*/ 104 w 273"/>
              <a:gd name="T17" fmla="*/ 63 h 267"/>
              <a:gd name="T18" fmla="*/ 118 w 273"/>
              <a:gd name="T19" fmla="*/ 61 h 267"/>
              <a:gd name="T20" fmla="*/ 121 w 273"/>
              <a:gd name="T21" fmla="*/ 61 h 267"/>
              <a:gd name="T22" fmla="*/ 127 w 273"/>
              <a:gd name="T23" fmla="*/ 59 h 267"/>
              <a:gd name="T24" fmla="*/ 138 w 273"/>
              <a:gd name="T25" fmla="*/ 47 h 267"/>
              <a:gd name="T26" fmla="*/ 165 w 273"/>
              <a:gd name="T27" fmla="*/ 38 h 267"/>
              <a:gd name="T28" fmla="*/ 191 w 273"/>
              <a:gd name="T29" fmla="*/ 40 h 267"/>
              <a:gd name="T30" fmla="*/ 233 w 273"/>
              <a:gd name="T31" fmla="*/ 66 h 267"/>
              <a:gd name="T32" fmla="*/ 246 w 273"/>
              <a:gd name="T33" fmla="*/ 83 h 267"/>
              <a:gd name="T34" fmla="*/ 239 w 273"/>
              <a:gd name="T35" fmla="*/ 138 h 267"/>
              <a:gd name="T36" fmla="*/ 252 w 273"/>
              <a:gd name="T37" fmla="*/ 170 h 267"/>
              <a:gd name="T38" fmla="*/ 265 w 273"/>
              <a:gd name="T39" fmla="*/ 214 h 267"/>
              <a:gd name="T40" fmla="*/ 273 w 273"/>
              <a:gd name="T41" fmla="*/ 240 h 267"/>
              <a:gd name="T42" fmla="*/ 250 w 273"/>
              <a:gd name="T43" fmla="*/ 265 h 267"/>
              <a:gd name="T44" fmla="*/ 239 w 273"/>
              <a:gd name="T45" fmla="*/ 267 h 267"/>
              <a:gd name="T46" fmla="*/ 235 w 273"/>
              <a:gd name="T47" fmla="*/ 265 h 267"/>
              <a:gd name="T48" fmla="*/ 225 w 273"/>
              <a:gd name="T49" fmla="*/ 259 h 267"/>
              <a:gd name="T50" fmla="*/ 210 w 273"/>
              <a:gd name="T51" fmla="*/ 259 h 267"/>
              <a:gd name="T52" fmla="*/ 195 w 273"/>
              <a:gd name="T53" fmla="*/ 259 h 267"/>
              <a:gd name="T54" fmla="*/ 188 w 273"/>
              <a:gd name="T55" fmla="*/ 255 h 267"/>
              <a:gd name="T56" fmla="*/ 186 w 273"/>
              <a:gd name="T57" fmla="*/ 254 h 267"/>
              <a:gd name="T58" fmla="*/ 186 w 273"/>
              <a:gd name="T59" fmla="*/ 250 h 267"/>
              <a:gd name="T60" fmla="*/ 180 w 273"/>
              <a:gd name="T61" fmla="*/ 244 h 267"/>
              <a:gd name="T62" fmla="*/ 178 w 273"/>
              <a:gd name="T63" fmla="*/ 240 h 267"/>
              <a:gd name="T64" fmla="*/ 176 w 273"/>
              <a:gd name="T65" fmla="*/ 235 h 267"/>
              <a:gd name="T66" fmla="*/ 174 w 273"/>
              <a:gd name="T67" fmla="*/ 231 h 267"/>
              <a:gd name="T68" fmla="*/ 169 w 273"/>
              <a:gd name="T69" fmla="*/ 231 h 267"/>
              <a:gd name="T70" fmla="*/ 167 w 273"/>
              <a:gd name="T71" fmla="*/ 235 h 267"/>
              <a:gd name="T72" fmla="*/ 150 w 273"/>
              <a:gd name="T73" fmla="*/ 238 h 267"/>
              <a:gd name="T74" fmla="*/ 138 w 273"/>
              <a:gd name="T75" fmla="*/ 240 h 267"/>
              <a:gd name="T76" fmla="*/ 137 w 273"/>
              <a:gd name="T77" fmla="*/ 242 h 267"/>
              <a:gd name="T78" fmla="*/ 131 w 273"/>
              <a:gd name="T79" fmla="*/ 238 h 267"/>
              <a:gd name="T80" fmla="*/ 118 w 273"/>
              <a:gd name="T81" fmla="*/ 225 h 267"/>
              <a:gd name="T82" fmla="*/ 110 w 273"/>
              <a:gd name="T83" fmla="*/ 219 h 267"/>
              <a:gd name="T84" fmla="*/ 104 w 273"/>
              <a:gd name="T85" fmla="*/ 221 h 267"/>
              <a:gd name="T86" fmla="*/ 104 w 273"/>
              <a:gd name="T87" fmla="*/ 219 h 267"/>
              <a:gd name="T88" fmla="*/ 99 w 273"/>
              <a:gd name="T89" fmla="*/ 210 h 267"/>
              <a:gd name="T90" fmla="*/ 95 w 273"/>
              <a:gd name="T91" fmla="*/ 206 h 267"/>
              <a:gd name="T92" fmla="*/ 95 w 273"/>
              <a:gd name="T93" fmla="*/ 202 h 267"/>
              <a:gd name="T94" fmla="*/ 95 w 273"/>
              <a:gd name="T95" fmla="*/ 197 h 267"/>
              <a:gd name="T96" fmla="*/ 91 w 273"/>
              <a:gd name="T97" fmla="*/ 195 h 267"/>
              <a:gd name="T98" fmla="*/ 89 w 273"/>
              <a:gd name="T99" fmla="*/ 189 h 267"/>
              <a:gd name="T100" fmla="*/ 87 w 273"/>
              <a:gd name="T101" fmla="*/ 185 h 267"/>
              <a:gd name="T102" fmla="*/ 78 w 273"/>
              <a:gd name="T103" fmla="*/ 176 h 267"/>
              <a:gd name="T104" fmla="*/ 63 w 273"/>
              <a:gd name="T105" fmla="*/ 184 h 267"/>
              <a:gd name="T106" fmla="*/ 38 w 273"/>
              <a:gd name="T107" fmla="*/ 132 h 267"/>
              <a:gd name="T108" fmla="*/ 16 w 273"/>
              <a:gd name="T109" fmla="*/ 97 h 267"/>
              <a:gd name="T110" fmla="*/ 17 w 273"/>
              <a:gd name="T111" fmla="*/ 74 h 267"/>
              <a:gd name="T112" fmla="*/ 6 w 273"/>
              <a:gd name="T113" fmla="*/ 47 h 267"/>
              <a:gd name="T114" fmla="*/ 4 w 273"/>
              <a:gd name="T115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73" h="267">
                <a:moveTo>
                  <a:pt x="4" y="0"/>
                </a:moveTo>
                <a:lnTo>
                  <a:pt x="19" y="17"/>
                </a:lnTo>
                <a:lnTo>
                  <a:pt x="31" y="17"/>
                </a:lnTo>
                <a:lnTo>
                  <a:pt x="51" y="2"/>
                </a:lnTo>
                <a:lnTo>
                  <a:pt x="57" y="8"/>
                </a:lnTo>
                <a:lnTo>
                  <a:pt x="51" y="21"/>
                </a:lnTo>
                <a:lnTo>
                  <a:pt x="65" y="27"/>
                </a:lnTo>
                <a:lnTo>
                  <a:pt x="67" y="36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5"/>
                </a:lnTo>
                <a:lnTo>
                  <a:pt x="72" y="45"/>
                </a:lnTo>
                <a:lnTo>
                  <a:pt x="76" y="49"/>
                </a:lnTo>
                <a:lnTo>
                  <a:pt x="80" y="49"/>
                </a:lnTo>
                <a:lnTo>
                  <a:pt x="80" y="49"/>
                </a:lnTo>
                <a:lnTo>
                  <a:pt x="82" y="49"/>
                </a:lnTo>
                <a:lnTo>
                  <a:pt x="84" y="51"/>
                </a:lnTo>
                <a:lnTo>
                  <a:pt x="84" y="51"/>
                </a:lnTo>
                <a:lnTo>
                  <a:pt x="85" y="51"/>
                </a:lnTo>
                <a:lnTo>
                  <a:pt x="85" y="51"/>
                </a:lnTo>
                <a:lnTo>
                  <a:pt x="87" y="53"/>
                </a:lnTo>
                <a:lnTo>
                  <a:pt x="91" y="55"/>
                </a:lnTo>
                <a:lnTo>
                  <a:pt x="93" y="57"/>
                </a:lnTo>
                <a:lnTo>
                  <a:pt x="99" y="63"/>
                </a:lnTo>
                <a:lnTo>
                  <a:pt x="99" y="63"/>
                </a:lnTo>
                <a:lnTo>
                  <a:pt x="104" y="63"/>
                </a:lnTo>
                <a:lnTo>
                  <a:pt x="116" y="63"/>
                </a:lnTo>
                <a:lnTo>
                  <a:pt x="116" y="63"/>
                </a:lnTo>
                <a:lnTo>
                  <a:pt x="118" y="61"/>
                </a:lnTo>
                <a:lnTo>
                  <a:pt x="118" y="61"/>
                </a:lnTo>
                <a:lnTo>
                  <a:pt x="120" y="61"/>
                </a:lnTo>
                <a:lnTo>
                  <a:pt x="121" y="61"/>
                </a:lnTo>
                <a:lnTo>
                  <a:pt x="125" y="61"/>
                </a:lnTo>
                <a:lnTo>
                  <a:pt x="127" y="59"/>
                </a:lnTo>
                <a:lnTo>
                  <a:pt x="127" y="59"/>
                </a:lnTo>
                <a:lnTo>
                  <a:pt x="131" y="53"/>
                </a:lnTo>
                <a:lnTo>
                  <a:pt x="137" y="59"/>
                </a:lnTo>
                <a:lnTo>
                  <a:pt x="138" y="47"/>
                </a:lnTo>
                <a:lnTo>
                  <a:pt x="148" y="49"/>
                </a:lnTo>
                <a:lnTo>
                  <a:pt x="157" y="38"/>
                </a:lnTo>
                <a:lnTo>
                  <a:pt x="165" y="38"/>
                </a:lnTo>
                <a:lnTo>
                  <a:pt x="176" y="32"/>
                </a:lnTo>
                <a:lnTo>
                  <a:pt x="182" y="32"/>
                </a:lnTo>
                <a:lnTo>
                  <a:pt x="191" y="40"/>
                </a:lnTo>
                <a:lnTo>
                  <a:pt x="207" y="44"/>
                </a:lnTo>
                <a:lnTo>
                  <a:pt x="218" y="49"/>
                </a:lnTo>
                <a:lnTo>
                  <a:pt x="233" y="66"/>
                </a:lnTo>
                <a:lnTo>
                  <a:pt x="242" y="63"/>
                </a:lnTo>
                <a:lnTo>
                  <a:pt x="242" y="63"/>
                </a:lnTo>
                <a:lnTo>
                  <a:pt x="246" y="83"/>
                </a:lnTo>
                <a:lnTo>
                  <a:pt x="235" y="108"/>
                </a:lnTo>
                <a:lnTo>
                  <a:pt x="235" y="119"/>
                </a:lnTo>
                <a:lnTo>
                  <a:pt x="239" y="138"/>
                </a:lnTo>
                <a:lnTo>
                  <a:pt x="239" y="153"/>
                </a:lnTo>
                <a:lnTo>
                  <a:pt x="252" y="161"/>
                </a:lnTo>
                <a:lnTo>
                  <a:pt x="252" y="170"/>
                </a:lnTo>
                <a:lnTo>
                  <a:pt x="239" y="180"/>
                </a:lnTo>
                <a:lnTo>
                  <a:pt x="250" y="206"/>
                </a:lnTo>
                <a:lnTo>
                  <a:pt x="265" y="214"/>
                </a:lnTo>
                <a:lnTo>
                  <a:pt x="267" y="229"/>
                </a:lnTo>
                <a:lnTo>
                  <a:pt x="273" y="233"/>
                </a:lnTo>
                <a:lnTo>
                  <a:pt x="273" y="240"/>
                </a:lnTo>
                <a:lnTo>
                  <a:pt x="259" y="242"/>
                </a:lnTo>
                <a:lnTo>
                  <a:pt x="254" y="250"/>
                </a:lnTo>
                <a:lnTo>
                  <a:pt x="250" y="265"/>
                </a:lnTo>
                <a:lnTo>
                  <a:pt x="250" y="265"/>
                </a:lnTo>
                <a:lnTo>
                  <a:pt x="244" y="265"/>
                </a:lnTo>
                <a:lnTo>
                  <a:pt x="239" y="267"/>
                </a:lnTo>
                <a:lnTo>
                  <a:pt x="237" y="265"/>
                </a:lnTo>
                <a:lnTo>
                  <a:pt x="235" y="265"/>
                </a:lnTo>
                <a:lnTo>
                  <a:pt x="235" y="265"/>
                </a:lnTo>
                <a:lnTo>
                  <a:pt x="233" y="261"/>
                </a:lnTo>
                <a:lnTo>
                  <a:pt x="229" y="259"/>
                </a:lnTo>
                <a:lnTo>
                  <a:pt x="225" y="259"/>
                </a:lnTo>
                <a:lnTo>
                  <a:pt x="225" y="259"/>
                </a:lnTo>
                <a:lnTo>
                  <a:pt x="210" y="259"/>
                </a:lnTo>
                <a:lnTo>
                  <a:pt x="210" y="259"/>
                </a:lnTo>
                <a:lnTo>
                  <a:pt x="203" y="259"/>
                </a:lnTo>
                <a:lnTo>
                  <a:pt x="203" y="259"/>
                </a:lnTo>
                <a:lnTo>
                  <a:pt x="195" y="259"/>
                </a:lnTo>
                <a:lnTo>
                  <a:pt x="191" y="257"/>
                </a:lnTo>
                <a:lnTo>
                  <a:pt x="191" y="257"/>
                </a:lnTo>
                <a:lnTo>
                  <a:pt x="188" y="255"/>
                </a:lnTo>
                <a:lnTo>
                  <a:pt x="188" y="255"/>
                </a:lnTo>
                <a:lnTo>
                  <a:pt x="186" y="254"/>
                </a:lnTo>
                <a:lnTo>
                  <a:pt x="186" y="254"/>
                </a:lnTo>
                <a:lnTo>
                  <a:pt x="186" y="252"/>
                </a:lnTo>
                <a:lnTo>
                  <a:pt x="186" y="252"/>
                </a:lnTo>
                <a:lnTo>
                  <a:pt x="186" y="250"/>
                </a:lnTo>
                <a:lnTo>
                  <a:pt x="184" y="246"/>
                </a:lnTo>
                <a:lnTo>
                  <a:pt x="184" y="246"/>
                </a:lnTo>
                <a:lnTo>
                  <a:pt x="180" y="244"/>
                </a:lnTo>
                <a:lnTo>
                  <a:pt x="180" y="242"/>
                </a:lnTo>
                <a:lnTo>
                  <a:pt x="178" y="240"/>
                </a:lnTo>
                <a:lnTo>
                  <a:pt x="178" y="240"/>
                </a:lnTo>
                <a:lnTo>
                  <a:pt x="178" y="240"/>
                </a:lnTo>
                <a:lnTo>
                  <a:pt x="178" y="237"/>
                </a:lnTo>
                <a:lnTo>
                  <a:pt x="176" y="235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2" y="229"/>
                </a:lnTo>
                <a:lnTo>
                  <a:pt x="169" y="231"/>
                </a:lnTo>
                <a:lnTo>
                  <a:pt x="169" y="231"/>
                </a:lnTo>
                <a:lnTo>
                  <a:pt x="169" y="233"/>
                </a:lnTo>
                <a:lnTo>
                  <a:pt x="169" y="235"/>
                </a:lnTo>
                <a:lnTo>
                  <a:pt x="167" y="235"/>
                </a:lnTo>
                <a:lnTo>
                  <a:pt x="159" y="237"/>
                </a:lnTo>
                <a:lnTo>
                  <a:pt x="159" y="237"/>
                </a:lnTo>
                <a:lnTo>
                  <a:pt x="150" y="238"/>
                </a:lnTo>
                <a:lnTo>
                  <a:pt x="144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7" y="242"/>
                </a:lnTo>
                <a:lnTo>
                  <a:pt x="137" y="242"/>
                </a:lnTo>
                <a:lnTo>
                  <a:pt x="135" y="240"/>
                </a:lnTo>
                <a:lnTo>
                  <a:pt x="131" y="238"/>
                </a:lnTo>
                <a:lnTo>
                  <a:pt x="131" y="238"/>
                </a:lnTo>
                <a:lnTo>
                  <a:pt x="123" y="231"/>
                </a:lnTo>
                <a:lnTo>
                  <a:pt x="123" y="231"/>
                </a:lnTo>
                <a:lnTo>
                  <a:pt x="118" y="225"/>
                </a:lnTo>
                <a:lnTo>
                  <a:pt x="114" y="221"/>
                </a:lnTo>
                <a:lnTo>
                  <a:pt x="110" y="219"/>
                </a:lnTo>
                <a:lnTo>
                  <a:pt x="110" y="219"/>
                </a:lnTo>
                <a:lnTo>
                  <a:pt x="110" y="219"/>
                </a:lnTo>
                <a:lnTo>
                  <a:pt x="106" y="221"/>
                </a:lnTo>
                <a:lnTo>
                  <a:pt x="104" y="221"/>
                </a:lnTo>
                <a:lnTo>
                  <a:pt x="104" y="219"/>
                </a:lnTo>
                <a:lnTo>
                  <a:pt x="104" y="219"/>
                </a:lnTo>
                <a:lnTo>
                  <a:pt x="104" y="219"/>
                </a:lnTo>
                <a:lnTo>
                  <a:pt x="103" y="216"/>
                </a:lnTo>
                <a:lnTo>
                  <a:pt x="101" y="212"/>
                </a:lnTo>
                <a:lnTo>
                  <a:pt x="99" y="210"/>
                </a:lnTo>
                <a:lnTo>
                  <a:pt x="99" y="210"/>
                </a:lnTo>
                <a:lnTo>
                  <a:pt x="97" y="208"/>
                </a:lnTo>
                <a:lnTo>
                  <a:pt x="95" y="206"/>
                </a:lnTo>
                <a:lnTo>
                  <a:pt x="95" y="204"/>
                </a:lnTo>
                <a:lnTo>
                  <a:pt x="95" y="204"/>
                </a:lnTo>
                <a:lnTo>
                  <a:pt x="95" y="202"/>
                </a:lnTo>
                <a:lnTo>
                  <a:pt x="97" y="201"/>
                </a:lnTo>
                <a:lnTo>
                  <a:pt x="97" y="199"/>
                </a:lnTo>
                <a:lnTo>
                  <a:pt x="95" y="197"/>
                </a:lnTo>
                <a:lnTo>
                  <a:pt x="95" y="197"/>
                </a:lnTo>
                <a:lnTo>
                  <a:pt x="93" y="197"/>
                </a:lnTo>
                <a:lnTo>
                  <a:pt x="91" y="195"/>
                </a:lnTo>
                <a:lnTo>
                  <a:pt x="89" y="191"/>
                </a:lnTo>
                <a:lnTo>
                  <a:pt x="89" y="191"/>
                </a:lnTo>
                <a:lnTo>
                  <a:pt x="89" y="189"/>
                </a:lnTo>
                <a:lnTo>
                  <a:pt x="89" y="187"/>
                </a:lnTo>
                <a:lnTo>
                  <a:pt x="87" y="185"/>
                </a:lnTo>
                <a:lnTo>
                  <a:pt x="87" y="185"/>
                </a:lnTo>
                <a:lnTo>
                  <a:pt x="84" y="182"/>
                </a:lnTo>
                <a:lnTo>
                  <a:pt x="80" y="180"/>
                </a:lnTo>
                <a:lnTo>
                  <a:pt x="78" y="176"/>
                </a:lnTo>
                <a:lnTo>
                  <a:pt x="78" y="176"/>
                </a:lnTo>
                <a:lnTo>
                  <a:pt x="67" y="176"/>
                </a:lnTo>
                <a:lnTo>
                  <a:pt x="63" y="184"/>
                </a:lnTo>
                <a:lnTo>
                  <a:pt x="51" y="172"/>
                </a:lnTo>
                <a:lnTo>
                  <a:pt x="46" y="157"/>
                </a:lnTo>
                <a:lnTo>
                  <a:pt x="38" y="132"/>
                </a:lnTo>
                <a:lnTo>
                  <a:pt x="25" y="123"/>
                </a:lnTo>
                <a:lnTo>
                  <a:pt x="16" y="114"/>
                </a:lnTo>
                <a:lnTo>
                  <a:pt x="16" y="97"/>
                </a:lnTo>
                <a:lnTo>
                  <a:pt x="27" y="85"/>
                </a:lnTo>
                <a:lnTo>
                  <a:pt x="27" y="78"/>
                </a:lnTo>
                <a:lnTo>
                  <a:pt x="17" y="74"/>
                </a:lnTo>
                <a:lnTo>
                  <a:pt x="17" y="64"/>
                </a:lnTo>
                <a:lnTo>
                  <a:pt x="6" y="53"/>
                </a:lnTo>
                <a:lnTo>
                  <a:pt x="6" y="47"/>
                </a:lnTo>
                <a:lnTo>
                  <a:pt x="0" y="34"/>
                </a:lnTo>
                <a:lnTo>
                  <a:pt x="0" y="1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19" name="Freeform 318">
            <a:extLst>
              <a:ext uri="{FF2B5EF4-FFF2-40B4-BE49-F238E27FC236}">
                <a16:creationId xmlns:a16="http://schemas.microsoft.com/office/drawing/2014/main" id="{0B8541B2-EA5D-4A4D-9024-85A8929B9E66}"/>
              </a:ext>
            </a:extLst>
          </p:cNvPr>
          <p:cNvSpPr>
            <a:spLocks/>
          </p:cNvSpPr>
          <p:nvPr userDrawn="1"/>
        </p:nvSpPr>
        <p:spPr bwMode="auto">
          <a:xfrm>
            <a:off x="3498033" y="2951924"/>
            <a:ext cx="289184" cy="115901"/>
          </a:xfrm>
          <a:custGeom>
            <a:avLst/>
            <a:gdLst>
              <a:gd name="T0" fmla="*/ 21 w 155"/>
              <a:gd name="T1" fmla="*/ 55 h 73"/>
              <a:gd name="T2" fmla="*/ 21 w 155"/>
              <a:gd name="T3" fmla="*/ 55 h 73"/>
              <a:gd name="T4" fmla="*/ 38 w 155"/>
              <a:gd name="T5" fmla="*/ 55 h 73"/>
              <a:gd name="T6" fmla="*/ 53 w 155"/>
              <a:gd name="T7" fmla="*/ 47 h 73"/>
              <a:gd name="T8" fmla="*/ 36 w 155"/>
              <a:gd name="T9" fmla="*/ 36 h 73"/>
              <a:gd name="T10" fmla="*/ 26 w 155"/>
              <a:gd name="T11" fmla="*/ 38 h 73"/>
              <a:gd name="T12" fmla="*/ 19 w 155"/>
              <a:gd name="T13" fmla="*/ 34 h 73"/>
              <a:gd name="T14" fmla="*/ 23 w 155"/>
              <a:gd name="T15" fmla="*/ 28 h 73"/>
              <a:gd name="T16" fmla="*/ 26 w 155"/>
              <a:gd name="T17" fmla="*/ 24 h 73"/>
              <a:gd name="T18" fmla="*/ 26 w 155"/>
              <a:gd name="T19" fmla="*/ 20 h 73"/>
              <a:gd name="T20" fmla="*/ 30 w 155"/>
              <a:gd name="T21" fmla="*/ 9 h 73"/>
              <a:gd name="T22" fmla="*/ 60 w 155"/>
              <a:gd name="T23" fmla="*/ 11 h 73"/>
              <a:gd name="T24" fmla="*/ 60 w 155"/>
              <a:gd name="T25" fmla="*/ 11 h 73"/>
              <a:gd name="T26" fmla="*/ 68 w 155"/>
              <a:gd name="T27" fmla="*/ 0 h 73"/>
              <a:gd name="T28" fmla="*/ 83 w 155"/>
              <a:gd name="T29" fmla="*/ 7 h 73"/>
              <a:gd name="T30" fmla="*/ 142 w 155"/>
              <a:gd name="T31" fmla="*/ 7 h 73"/>
              <a:gd name="T32" fmla="*/ 145 w 155"/>
              <a:gd name="T33" fmla="*/ 17 h 73"/>
              <a:gd name="T34" fmla="*/ 155 w 155"/>
              <a:gd name="T35" fmla="*/ 17 h 73"/>
              <a:gd name="T36" fmla="*/ 155 w 155"/>
              <a:gd name="T37" fmla="*/ 24 h 73"/>
              <a:gd name="T38" fmla="*/ 132 w 155"/>
              <a:gd name="T39" fmla="*/ 30 h 73"/>
              <a:gd name="T40" fmla="*/ 128 w 155"/>
              <a:gd name="T41" fmla="*/ 41 h 73"/>
              <a:gd name="T42" fmla="*/ 113 w 155"/>
              <a:gd name="T43" fmla="*/ 39 h 73"/>
              <a:gd name="T44" fmla="*/ 108 w 155"/>
              <a:gd name="T45" fmla="*/ 53 h 73"/>
              <a:gd name="T46" fmla="*/ 108 w 155"/>
              <a:gd name="T47" fmla="*/ 53 h 73"/>
              <a:gd name="T48" fmla="*/ 96 w 155"/>
              <a:gd name="T49" fmla="*/ 51 h 73"/>
              <a:gd name="T50" fmla="*/ 92 w 155"/>
              <a:gd name="T51" fmla="*/ 58 h 73"/>
              <a:gd name="T52" fmla="*/ 89 w 155"/>
              <a:gd name="T53" fmla="*/ 53 h 73"/>
              <a:gd name="T54" fmla="*/ 79 w 155"/>
              <a:gd name="T55" fmla="*/ 53 h 73"/>
              <a:gd name="T56" fmla="*/ 74 w 155"/>
              <a:gd name="T57" fmla="*/ 58 h 73"/>
              <a:gd name="T58" fmla="*/ 68 w 155"/>
              <a:gd name="T59" fmla="*/ 58 h 73"/>
              <a:gd name="T60" fmla="*/ 68 w 155"/>
              <a:gd name="T61" fmla="*/ 73 h 73"/>
              <a:gd name="T62" fmla="*/ 41 w 155"/>
              <a:gd name="T63" fmla="*/ 73 h 73"/>
              <a:gd name="T64" fmla="*/ 36 w 155"/>
              <a:gd name="T65" fmla="*/ 68 h 73"/>
              <a:gd name="T66" fmla="*/ 30 w 155"/>
              <a:gd name="T67" fmla="*/ 73 h 73"/>
              <a:gd name="T68" fmla="*/ 21 w 155"/>
              <a:gd name="T69" fmla="*/ 70 h 73"/>
              <a:gd name="T70" fmla="*/ 0 w 155"/>
              <a:gd name="T71" fmla="*/ 70 h 73"/>
              <a:gd name="T72" fmla="*/ 7 w 155"/>
              <a:gd name="T73" fmla="*/ 60 h 73"/>
              <a:gd name="T74" fmla="*/ 21 w 155"/>
              <a:gd name="T75" fmla="*/ 55 h 73"/>
              <a:gd name="T76" fmla="*/ 21 w 155"/>
              <a:gd name="T77" fmla="*/ 55 h 73"/>
              <a:gd name="T78" fmla="*/ 21 w 155"/>
              <a:gd name="T79" fmla="*/ 5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5" h="73">
                <a:moveTo>
                  <a:pt x="21" y="55"/>
                </a:moveTo>
                <a:lnTo>
                  <a:pt x="21" y="55"/>
                </a:lnTo>
                <a:lnTo>
                  <a:pt x="38" y="55"/>
                </a:lnTo>
                <a:lnTo>
                  <a:pt x="53" y="47"/>
                </a:lnTo>
                <a:lnTo>
                  <a:pt x="36" y="36"/>
                </a:lnTo>
                <a:lnTo>
                  <a:pt x="26" y="38"/>
                </a:lnTo>
                <a:lnTo>
                  <a:pt x="19" y="34"/>
                </a:lnTo>
                <a:lnTo>
                  <a:pt x="23" y="28"/>
                </a:lnTo>
                <a:lnTo>
                  <a:pt x="26" y="24"/>
                </a:lnTo>
                <a:lnTo>
                  <a:pt x="26" y="20"/>
                </a:lnTo>
                <a:lnTo>
                  <a:pt x="30" y="9"/>
                </a:lnTo>
                <a:lnTo>
                  <a:pt x="60" y="11"/>
                </a:lnTo>
                <a:lnTo>
                  <a:pt x="60" y="11"/>
                </a:lnTo>
                <a:lnTo>
                  <a:pt x="68" y="0"/>
                </a:lnTo>
                <a:lnTo>
                  <a:pt x="83" y="7"/>
                </a:lnTo>
                <a:lnTo>
                  <a:pt x="142" y="7"/>
                </a:lnTo>
                <a:lnTo>
                  <a:pt x="145" y="17"/>
                </a:lnTo>
                <a:lnTo>
                  <a:pt x="155" y="17"/>
                </a:lnTo>
                <a:lnTo>
                  <a:pt x="155" y="24"/>
                </a:lnTo>
                <a:lnTo>
                  <a:pt x="132" y="30"/>
                </a:lnTo>
                <a:lnTo>
                  <a:pt x="128" y="41"/>
                </a:lnTo>
                <a:lnTo>
                  <a:pt x="113" y="39"/>
                </a:lnTo>
                <a:lnTo>
                  <a:pt x="108" y="53"/>
                </a:lnTo>
                <a:lnTo>
                  <a:pt x="108" y="53"/>
                </a:lnTo>
                <a:lnTo>
                  <a:pt x="96" y="51"/>
                </a:lnTo>
                <a:lnTo>
                  <a:pt x="92" y="58"/>
                </a:lnTo>
                <a:lnTo>
                  <a:pt x="89" y="53"/>
                </a:lnTo>
                <a:lnTo>
                  <a:pt x="79" y="53"/>
                </a:lnTo>
                <a:lnTo>
                  <a:pt x="74" y="58"/>
                </a:lnTo>
                <a:lnTo>
                  <a:pt x="68" y="58"/>
                </a:lnTo>
                <a:lnTo>
                  <a:pt x="68" y="73"/>
                </a:lnTo>
                <a:lnTo>
                  <a:pt x="41" y="73"/>
                </a:lnTo>
                <a:lnTo>
                  <a:pt x="36" y="68"/>
                </a:lnTo>
                <a:lnTo>
                  <a:pt x="30" y="73"/>
                </a:lnTo>
                <a:lnTo>
                  <a:pt x="21" y="70"/>
                </a:lnTo>
                <a:lnTo>
                  <a:pt x="0" y="70"/>
                </a:lnTo>
                <a:lnTo>
                  <a:pt x="7" y="60"/>
                </a:lnTo>
                <a:lnTo>
                  <a:pt x="21" y="55"/>
                </a:lnTo>
                <a:lnTo>
                  <a:pt x="21" y="55"/>
                </a:lnTo>
                <a:lnTo>
                  <a:pt x="21" y="5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27689EAC-582A-8244-8F25-164BAAE27D48}"/>
              </a:ext>
            </a:extLst>
          </p:cNvPr>
          <p:cNvSpPr>
            <a:spLocks/>
          </p:cNvSpPr>
          <p:nvPr userDrawn="1"/>
        </p:nvSpPr>
        <p:spPr bwMode="auto">
          <a:xfrm>
            <a:off x="3498033" y="2951924"/>
            <a:ext cx="289184" cy="115901"/>
          </a:xfrm>
          <a:custGeom>
            <a:avLst/>
            <a:gdLst>
              <a:gd name="T0" fmla="*/ 21 w 155"/>
              <a:gd name="T1" fmla="*/ 55 h 73"/>
              <a:gd name="T2" fmla="*/ 21 w 155"/>
              <a:gd name="T3" fmla="*/ 55 h 73"/>
              <a:gd name="T4" fmla="*/ 38 w 155"/>
              <a:gd name="T5" fmla="*/ 55 h 73"/>
              <a:gd name="T6" fmla="*/ 53 w 155"/>
              <a:gd name="T7" fmla="*/ 47 h 73"/>
              <a:gd name="T8" fmla="*/ 36 w 155"/>
              <a:gd name="T9" fmla="*/ 36 h 73"/>
              <a:gd name="T10" fmla="*/ 26 w 155"/>
              <a:gd name="T11" fmla="*/ 38 h 73"/>
              <a:gd name="T12" fmla="*/ 19 w 155"/>
              <a:gd name="T13" fmla="*/ 34 h 73"/>
              <a:gd name="T14" fmla="*/ 23 w 155"/>
              <a:gd name="T15" fmla="*/ 28 h 73"/>
              <a:gd name="T16" fmla="*/ 26 w 155"/>
              <a:gd name="T17" fmla="*/ 24 h 73"/>
              <a:gd name="T18" fmla="*/ 26 w 155"/>
              <a:gd name="T19" fmla="*/ 20 h 73"/>
              <a:gd name="T20" fmla="*/ 30 w 155"/>
              <a:gd name="T21" fmla="*/ 9 h 73"/>
              <a:gd name="T22" fmla="*/ 60 w 155"/>
              <a:gd name="T23" fmla="*/ 11 h 73"/>
              <a:gd name="T24" fmla="*/ 60 w 155"/>
              <a:gd name="T25" fmla="*/ 11 h 73"/>
              <a:gd name="T26" fmla="*/ 68 w 155"/>
              <a:gd name="T27" fmla="*/ 0 h 73"/>
              <a:gd name="T28" fmla="*/ 83 w 155"/>
              <a:gd name="T29" fmla="*/ 7 h 73"/>
              <a:gd name="T30" fmla="*/ 142 w 155"/>
              <a:gd name="T31" fmla="*/ 7 h 73"/>
              <a:gd name="T32" fmla="*/ 145 w 155"/>
              <a:gd name="T33" fmla="*/ 17 h 73"/>
              <a:gd name="T34" fmla="*/ 155 w 155"/>
              <a:gd name="T35" fmla="*/ 17 h 73"/>
              <a:gd name="T36" fmla="*/ 155 w 155"/>
              <a:gd name="T37" fmla="*/ 24 h 73"/>
              <a:gd name="T38" fmla="*/ 132 w 155"/>
              <a:gd name="T39" fmla="*/ 30 h 73"/>
              <a:gd name="T40" fmla="*/ 128 w 155"/>
              <a:gd name="T41" fmla="*/ 41 h 73"/>
              <a:gd name="T42" fmla="*/ 113 w 155"/>
              <a:gd name="T43" fmla="*/ 39 h 73"/>
              <a:gd name="T44" fmla="*/ 108 w 155"/>
              <a:gd name="T45" fmla="*/ 53 h 73"/>
              <a:gd name="T46" fmla="*/ 108 w 155"/>
              <a:gd name="T47" fmla="*/ 53 h 73"/>
              <a:gd name="T48" fmla="*/ 96 w 155"/>
              <a:gd name="T49" fmla="*/ 51 h 73"/>
              <a:gd name="T50" fmla="*/ 92 w 155"/>
              <a:gd name="T51" fmla="*/ 58 h 73"/>
              <a:gd name="T52" fmla="*/ 89 w 155"/>
              <a:gd name="T53" fmla="*/ 53 h 73"/>
              <a:gd name="T54" fmla="*/ 79 w 155"/>
              <a:gd name="T55" fmla="*/ 53 h 73"/>
              <a:gd name="T56" fmla="*/ 74 w 155"/>
              <a:gd name="T57" fmla="*/ 58 h 73"/>
              <a:gd name="T58" fmla="*/ 68 w 155"/>
              <a:gd name="T59" fmla="*/ 58 h 73"/>
              <a:gd name="T60" fmla="*/ 68 w 155"/>
              <a:gd name="T61" fmla="*/ 73 h 73"/>
              <a:gd name="T62" fmla="*/ 41 w 155"/>
              <a:gd name="T63" fmla="*/ 73 h 73"/>
              <a:gd name="T64" fmla="*/ 36 w 155"/>
              <a:gd name="T65" fmla="*/ 68 h 73"/>
              <a:gd name="T66" fmla="*/ 30 w 155"/>
              <a:gd name="T67" fmla="*/ 73 h 73"/>
              <a:gd name="T68" fmla="*/ 21 w 155"/>
              <a:gd name="T69" fmla="*/ 70 h 73"/>
              <a:gd name="T70" fmla="*/ 0 w 155"/>
              <a:gd name="T71" fmla="*/ 70 h 73"/>
              <a:gd name="T72" fmla="*/ 7 w 155"/>
              <a:gd name="T73" fmla="*/ 60 h 73"/>
              <a:gd name="T74" fmla="*/ 21 w 155"/>
              <a:gd name="T75" fmla="*/ 55 h 73"/>
              <a:gd name="T76" fmla="*/ 21 w 155"/>
              <a:gd name="T77" fmla="*/ 55 h 73"/>
              <a:gd name="T78" fmla="*/ 21 w 155"/>
              <a:gd name="T79" fmla="*/ 5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5" h="73">
                <a:moveTo>
                  <a:pt x="21" y="55"/>
                </a:moveTo>
                <a:lnTo>
                  <a:pt x="21" y="55"/>
                </a:lnTo>
                <a:lnTo>
                  <a:pt x="38" y="55"/>
                </a:lnTo>
                <a:lnTo>
                  <a:pt x="53" y="47"/>
                </a:lnTo>
                <a:lnTo>
                  <a:pt x="36" y="36"/>
                </a:lnTo>
                <a:lnTo>
                  <a:pt x="26" y="38"/>
                </a:lnTo>
                <a:lnTo>
                  <a:pt x="19" y="34"/>
                </a:lnTo>
                <a:lnTo>
                  <a:pt x="23" y="28"/>
                </a:lnTo>
                <a:lnTo>
                  <a:pt x="26" y="24"/>
                </a:lnTo>
                <a:lnTo>
                  <a:pt x="26" y="20"/>
                </a:lnTo>
                <a:lnTo>
                  <a:pt x="30" y="9"/>
                </a:lnTo>
                <a:lnTo>
                  <a:pt x="60" y="11"/>
                </a:lnTo>
                <a:lnTo>
                  <a:pt x="60" y="11"/>
                </a:lnTo>
                <a:lnTo>
                  <a:pt x="68" y="0"/>
                </a:lnTo>
                <a:lnTo>
                  <a:pt x="83" y="7"/>
                </a:lnTo>
                <a:lnTo>
                  <a:pt x="142" y="7"/>
                </a:lnTo>
                <a:lnTo>
                  <a:pt x="145" y="17"/>
                </a:lnTo>
                <a:lnTo>
                  <a:pt x="155" y="17"/>
                </a:lnTo>
                <a:lnTo>
                  <a:pt x="155" y="24"/>
                </a:lnTo>
                <a:lnTo>
                  <a:pt x="132" y="30"/>
                </a:lnTo>
                <a:lnTo>
                  <a:pt x="128" y="41"/>
                </a:lnTo>
                <a:lnTo>
                  <a:pt x="113" y="39"/>
                </a:lnTo>
                <a:lnTo>
                  <a:pt x="108" y="53"/>
                </a:lnTo>
                <a:lnTo>
                  <a:pt x="108" y="53"/>
                </a:lnTo>
                <a:lnTo>
                  <a:pt x="96" y="51"/>
                </a:lnTo>
                <a:lnTo>
                  <a:pt x="92" y="58"/>
                </a:lnTo>
                <a:lnTo>
                  <a:pt x="89" y="53"/>
                </a:lnTo>
                <a:lnTo>
                  <a:pt x="79" y="53"/>
                </a:lnTo>
                <a:lnTo>
                  <a:pt x="74" y="58"/>
                </a:lnTo>
                <a:lnTo>
                  <a:pt x="68" y="58"/>
                </a:lnTo>
                <a:lnTo>
                  <a:pt x="68" y="73"/>
                </a:lnTo>
                <a:lnTo>
                  <a:pt x="41" y="73"/>
                </a:lnTo>
                <a:lnTo>
                  <a:pt x="36" y="68"/>
                </a:lnTo>
                <a:lnTo>
                  <a:pt x="30" y="73"/>
                </a:lnTo>
                <a:lnTo>
                  <a:pt x="21" y="70"/>
                </a:lnTo>
                <a:lnTo>
                  <a:pt x="0" y="70"/>
                </a:lnTo>
                <a:lnTo>
                  <a:pt x="7" y="60"/>
                </a:lnTo>
                <a:lnTo>
                  <a:pt x="21" y="55"/>
                </a:lnTo>
                <a:lnTo>
                  <a:pt x="21" y="55"/>
                </a:lnTo>
                <a:lnTo>
                  <a:pt x="21" y="5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21" name="Freeform 320">
            <a:extLst>
              <a:ext uri="{FF2B5EF4-FFF2-40B4-BE49-F238E27FC236}">
                <a16:creationId xmlns:a16="http://schemas.microsoft.com/office/drawing/2014/main" id="{017736DF-D967-6247-BC52-EDE6CF23247A}"/>
              </a:ext>
            </a:extLst>
          </p:cNvPr>
          <p:cNvSpPr>
            <a:spLocks/>
          </p:cNvSpPr>
          <p:nvPr userDrawn="1"/>
        </p:nvSpPr>
        <p:spPr bwMode="auto">
          <a:xfrm>
            <a:off x="3279748" y="3134507"/>
            <a:ext cx="436573" cy="381047"/>
          </a:xfrm>
          <a:custGeom>
            <a:avLst/>
            <a:gdLst>
              <a:gd name="T0" fmla="*/ 9 w 234"/>
              <a:gd name="T1" fmla="*/ 153 h 240"/>
              <a:gd name="T2" fmla="*/ 26 w 234"/>
              <a:gd name="T3" fmla="*/ 176 h 240"/>
              <a:gd name="T4" fmla="*/ 32 w 234"/>
              <a:gd name="T5" fmla="*/ 187 h 240"/>
              <a:gd name="T6" fmla="*/ 11 w 234"/>
              <a:gd name="T7" fmla="*/ 197 h 240"/>
              <a:gd name="T8" fmla="*/ 9 w 234"/>
              <a:gd name="T9" fmla="*/ 212 h 240"/>
              <a:gd name="T10" fmla="*/ 11 w 234"/>
              <a:gd name="T11" fmla="*/ 210 h 240"/>
              <a:gd name="T12" fmla="*/ 17 w 234"/>
              <a:gd name="T13" fmla="*/ 212 h 240"/>
              <a:gd name="T14" fmla="*/ 17 w 234"/>
              <a:gd name="T15" fmla="*/ 212 h 240"/>
              <a:gd name="T16" fmla="*/ 20 w 234"/>
              <a:gd name="T17" fmla="*/ 212 h 240"/>
              <a:gd name="T18" fmla="*/ 24 w 234"/>
              <a:gd name="T19" fmla="*/ 214 h 240"/>
              <a:gd name="T20" fmla="*/ 28 w 234"/>
              <a:gd name="T21" fmla="*/ 212 h 240"/>
              <a:gd name="T22" fmla="*/ 30 w 234"/>
              <a:gd name="T23" fmla="*/ 212 h 240"/>
              <a:gd name="T24" fmla="*/ 37 w 234"/>
              <a:gd name="T25" fmla="*/ 212 h 240"/>
              <a:gd name="T26" fmla="*/ 43 w 234"/>
              <a:gd name="T27" fmla="*/ 210 h 240"/>
              <a:gd name="T28" fmla="*/ 47 w 234"/>
              <a:gd name="T29" fmla="*/ 210 h 240"/>
              <a:gd name="T30" fmla="*/ 58 w 234"/>
              <a:gd name="T31" fmla="*/ 212 h 240"/>
              <a:gd name="T32" fmla="*/ 68 w 234"/>
              <a:gd name="T33" fmla="*/ 212 h 240"/>
              <a:gd name="T34" fmla="*/ 73 w 234"/>
              <a:gd name="T35" fmla="*/ 212 h 240"/>
              <a:gd name="T36" fmla="*/ 79 w 234"/>
              <a:gd name="T37" fmla="*/ 214 h 240"/>
              <a:gd name="T38" fmla="*/ 92 w 234"/>
              <a:gd name="T39" fmla="*/ 229 h 240"/>
              <a:gd name="T40" fmla="*/ 102 w 234"/>
              <a:gd name="T41" fmla="*/ 240 h 240"/>
              <a:gd name="T42" fmla="*/ 111 w 234"/>
              <a:gd name="T43" fmla="*/ 231 h 240"/>
              <a:gd name="T44" fmla="*/ 132 w 234"/>
              <a:gd name="T45" fmla="*/ 229 h 240"/>
              <a:gd name="T46" fmla="*/ 140 w 234"/>
              <a:gd name="T47" fmla="*/ 214 h 240"/>
              <a:gd name="T48" fmla="*/ 132 w 234"/>
              <a:gd name="T49" fmla="*/ 193 h 240"/>
              <a:gd name="T50" fmla="*/ 124 w 234"/>
              <a:gd name="T51" fmla="*/ 178 h 240"/>
              <a:gd name="T52" fmla="*/ 140 w 234"/>
              <a:gd name="T53" fmla="*/ 174 h 240"/>
              <a:gd name="T54" fmla="*/ 160 w 234"/>
              <a:gd name="T55" fmla="*/ 153 h 240"/>
              <a:gd name="T56" fmla="*/ 177 w 234"/>
              <a:gd name="T57" fmla="*/ 131 h 240"/>
              <a:gd name="T58" fmla="*/ 187 w 234"/>
              <a:gd name="T59" fmla="*/ 119 h 240"/>
              <a:gd name="T60" fmla="*/ 194 w 234"/>
              <a:gd name="T61" fmla="*/ 98 h 240"/>
              <a:gd name="T62" fmla="*/ 192 w 234"/>
              <a:gd name="T63" fmla="*/ 78 h 240"/>
              <a:gd name="T64" fmla="*/ 185 w 234"/>
              <a:gd name="T65" fmla="*/ 49 h 240"/>
              <a:gd name="T66" fmla="*/ 194 w 234"/>
              <a:gd name="T67" fmla="*/ 45 h 240"/>
              <a:gd name="T68" fmla="*/ 208 w 234"/>
              <a:gd name="T69" fmla="*/ 45 h 240"/>
              <a:gd name="T70" fmla="*/ 232 w 234"/>
              <a:gd name="T71" fmla="*/ 40 h 240"/>
              <a:gd name="T72" fmla="*/ 215 w 234"/>
              <a:gd name="T73" fmla="*/ 21 h 240"/>
              <a:gd name="T74" fmla="*/ 196 w 234"/>
              <a:gd name="T75" fmla="*/ 0 h 240"/>
              <a:gd name="T76" fmla="*/ 175 w 234"/>
              <a:gd name="T77" fmla="*/ 8 h 240"/>
              <a:gd name="T78" fmla="*/ 155 w 234"/>
              <a:gd name="T79" fmla="*/ 15 h 240"/>
              <a:gd name="T80" fmla="*/ 155 w 234"/>
              <a:gd name="T81" fmla="*/ 27 h 240"/>
              <a:gd name="T82" fmla="*/ 145 w 234"/>
              <a:gd name="T83" fmla="*/ 44 h 240"/>
              <a:gd name="T84" fmla="*/ 130 w 234"/>
              <a:gd name="T85" fmla="*/ 59 h 240"/>
              <a:gd name="T86" fmla="*/ 122 w 234"/>
              <a:gd name="T87" fmla="*/ 76 h 240"/>
              <a:gd name="T88" fmla="*/ 111 w 234"/>
              <a:gd name="T89" fmla="*/ 104 h 240"/>
              <a:gd name="T90" fmla="*/ 96 w 234"/>
              <a:gd name="T91" fmla="*/ 100 h 240"/>
              <a:gd name="T92" fmla="*/ 81 w 234"/>
              <a:gd name="T93" fmla="*/ 106 h 240"/>
              <a:gd name="T94" fmla="*/ 75 w 234"/>
              <a:gd name="T95" fmla="*/ 134 h 240"/>
              <a:gd name="T96" fmla="*/ 47 w 234"/>
              <a:gd name="T97" fmla="*/ 138 h 240"/>
              <a:gd name="T98" fmla="*/ 0 w 234"/>
              <a:gd name="T99" fmla="*/ 134 h 240"/>
              <a:gd name="T100" fmla="*/ 0 w 234"/>
              <a:gd name="T101" fmla="*/ 13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34" h="240">
                <a:moveTo>
                  <a:pt x="0" y="134"/>
                </a:moveTo>
                <a:lnTo>
                  <a:pt x="9" y="153"/>
                </a:lnTo>
                <a:lnTo>
                  <a:pt x="22" y="161"/>
                </a:lnTo>
                <a:lnTo>
                  <a:pt x="26" y="176"/>
                </a:lnTo>
                <a:lnTo>
                  <a:pt x="32" y="180"/>
                </a:lnTo>
                <a:lnTo>
                  <a:pt x="32" y="187"/>
                </a:lnTo>
                <a:lnTo>
                  <a:pt x="18" y="189"/>
                </a:lnTo>
                <a:lnTo>
                  <a:pt x="11" y="197"/>
                </a:lnTo>
                <a:lnTo>
                  <a:pt x="11" y="197"/>
                </a:lnTo>
                <a:lnTo>
                  <a:pt x="9" y="212"/>
                </a:lnTo>
                <a:lnTo>
                  <a:pt x="9" y="212"/>
                </a:lnTo>
                <a:lnTo>
                  <a:pt x="11" y="210"/>
                </a:lnTo>
                <a:lnTo>
                  <a:pt x="13" y="210"/>
                </a:lnTo>
                <a:lnTo>
                  <a:pt x="17" y="212"/>
                </a:lnTo>
                <a:lnTo>
                  <a:pt x="17" y="212"/>
                </a:lnTo>
                <a:lnTo>
                  <a:pt x="17" y="212"/>
                </a:lnTo>
                <a:lnTo>
                  <a:pt x="20" y="214"/>
                </a:lnTo>
                <a:lnTo>
                  <a:pt x="20" y="212"/>
                </a:lnTo>
                <a:lnTo>
                  <a:pt x="20" y="212"/>
                </a:lnTo>
                <a:lnTo>
                  <a:pt x="24" y="214"/>
                </a:lnTo>
                <a:lnTo>
                  <a:pt x="26" y="214"/>
                </a:lnTo>
                <a:lnTo>
                  <a:pt x="28" y="212"/>
                </a:lnTo>
                <a:lnTo>
                  <a:pt x="28" y="212"/>
                </a:lnTo>
                <a:lnTo>
                  <a:pt x="30" y="212"/>
                </a:lnTo>
                <a:lnTo>
                  <a:pt x="32" y="212"/>
                </a:lnTo>
                <a:lnTo>
                  <a:pt x="37" y="212"/>
                </a:lnTo>
                <a:lnTo>
                  <a:pt x="37" y="212"/>
                </a:lnTo>
                <a:lnTo>
                  <a:pt x="43" y="210"/>
                </a:lnTo>
                <a:lnTo>
                  <a:pt x="47" y="210"/>
                </a:lnTo>
                <a:lnTo>
                  <a:pt x="47" y="210"/>
                </a:lnTo>
                <a:lnTo>
                  <a:pt x="54" y="212"/>
                </a:lnTo>
                <a:lnTo>
                  <a:pt x="58" y="212"/>
                </a:lnTo>
                <a:lnTo>
                  <a:pt x="58" y="212"/>
                </a:lnTo>
                <a:lnTo>
                  <a:pt x="68" y="212"/>
                </a:lnTo>
                <a:lnTo>
                  <a:pt x="68" y="212"/>
                </a:lnTo>
                <a:lnTo>
                  <a:pt x="73" y="212"/>
                </a:lnTo>
                <a:lnTo>
                  <a:pt x="75" y="210"/>
                </a:lnTo>
                <a:lnTo>
                  <a:pt x="79" y="214"/>
                </a:lnTo>
                <a:lnTo>
                  <a:pt x="87" y="221"/>
                </a:lnTo>
                <a:lnTo>
                  <a:pt x="92" y="229"/>
                </a:lnTo>
                <a:lnTo>
                  <a:pt x="96" y="235"/>
                </a:lnTo>
                <a:lnTo>
                  <a:pt x="102" y="240"/>
                </a:lnTo>
                <a:lnTo>
                  <a:pt x="109" y="240"/>
                </a:lnTo>
                <a:lnTo>
                  <a:pt x="111" y="231"/>
                </a:lnTo>
                <a:lnTo>
                  <a:pt x="124" y="231"/>
                </a:lnTo>
                <a:lnTo>
                  <a:pt x="132" y="229"/>
                </a:lnTo>
                <a:lnTo>
                  <a:pt x="140" y="229"/>
                </a:lnTo>
                <a:lnTo>
                  <a:pt x="140" y="214"/>
                </a:lnTo>
                <a:lnTo>
                  <a:pt x="132" y="204"/>
                </a:lnTo>
                <a:lnTo>
                  <a:pt x="132" y="193"/>
                </a:lnTo>
                <a:lnTo>
                  <a:pt x="126" y="187"/>
                </a:lnTo>
                <a:lnTo>
                  <a:pt x="124" y="178"/>
                </a:lnTo>
                <a:lnTo>
                  <a:pt x="134" y="166"/>
                </a:lnTo>
                <a:lnTo>
                  <a:pt x="140" y="174"/>
                </a:lnTo>
                <a:lnTo>
                  <a:pt x="155" y="168"/>
                </a:lnTo>
                <a:lnTo>
                  <a:pt x="160" y="153"/>
                </a:lnTo>
                <a:lnTo>
                  <a:pt x="170" y="149"/>
                </a:lnTo>
                <a:lnTo>
                  <a:pt x="177" y="131"/>
                </a:lnTo>
                <a:lnTo>
                  <a:pt x="185" y="127"/>
                </a:lnTo>
                <a:lnTo>
                  <a:pt x="187" y="119"/>
                </a:lnTo>
                <a:lnTo>
                  <a:pt x="196" y="112"/>
                </a:lnTo>
                <a:lnTo>
                  <a:pt x="194" y="98"/>
                </a:lnTo>
                <a:lnTo>
                  <a:pt x="204" y="91"/>
                </a:lnTo>
                <a:lnTo>
                  <a:pt x="192" y="78"/>
                </a:lnTo>
                <a:lnTo>
                  <a:pt x="187" y="70"/>
                </a:lnTo>
                <a:lnTo>
                  <a:pt x="185" y="49"/>
                </a:lnTo>
                <a:lnTo>
                  <a:pt x="185" y="49"/>
                </a:lnTo>
                <a:lnTo>
                  <a:pt x="194" y="45"/>
                </a:lnTo>
                <a:lnTo>
                  <a:pt x="194" y="45"/>
                </a:lnTo>
                <a:lnTo>
                  <a:pt x="208" y="45"/>
                </a:lnTo>
                <a:lnTo>
                  <a:pt x="215" y="47"/>
                </a:lnTo>
                <a:lnTo>
                  <a:pt x="232" y="40"/>
                </a:lnTo>
                <a:lnTo>
                  <a:pt x="234" y="28"/>
                </a:lnTo>
                <a:lnTo>
                  <a:pt x="215" y="21"/>
                </a:lnTo>
                <a:lnTo>
                  <a:pt x="215" y="11"/>
                </a:lnTo>
                <a:lnTo>
                  <a:pt x="196" y="0"/>
                </a:lnTo>
                <a:lnTo>
                  <a:pt x="191" y="8"/>
                </a:lnTo>
                <a:lnTo>
                  <a:pt x="175" y="8"/>
                </a:lnTo>
                <a:lnTo>
                  <a:pt x="166" y="11"/>
                </a:lnTo>
                <a:lnTo>
                  <a:pt x="155" y="15"/>
                </a:lnTo>
                <a:lnTo>
                  <a:pt x="149" y="21"/>
                </a:lnTo>
                <a:lnTo>
                  <a:pt x="155" y="27"/>
                </a:lnTo>
                <a:lnTo>
                  <a:pt x="151" y="38"/>
                </a:lnTo>
                <a:lnTo>
                  <a:pt x="145" y="44"/>
                </a:lnTo>
                <a:lnTo>
                  <a:pt x="141" y="59"/>
                </a:lnTo>
                <a:lnTo>
                  <a:pt x="130" y="59"/>
                </a:lnTo>
                <a:lnTo>
                  <a:pt x="130" y="70"/>
                </a:lnTo>
                <a:lnTo>
                  <a:pt x="122" y="76"/>
                </a:lnTo>
                <a:lnTo>
                  <a:pt x="117" y="98"/>
                </a:lnTo>
                <a:lnTo>
                  <a:pt x="111" y="104"/>
                </a:lnTo>
                <a:lnTo>
                  <a:pt x="105" y="98"/>
                </a:lnTo>
                <a:lnTo>
                  <a:pt x="96" y="100"/>
                </a:lnTo>
                <a:lnTo>
                  <a:pt x="92" y="106"/>
                </a:lnTo>
                <a:lnTo>
                  <a:pt x="81" y="106"/>
                </a:lnTo>
                <a:lnTo>
                  <a:pt x="75" y="123"/>
                </a:lnTo>
                <a:lnTo>
                  <a:pt x="75" y="134"/>
                </a:lnTo>
                <a:lnTo>
                  <a:pt x="60" y="134"/>
                </a:lnTo>
                <a:lnTo>
                  <a:pt x="47" y="138"/>
                </a:lnTo>
                <a:lnTo>
                  <a:pt x="28" y="138"/>
                </a:lnTo>
                <a:lnTo>
                  <a:pt x="0" y="134"/>
                </a:lnTo>
                <a:lnTo>
                  <a:pt x="0" y="134"/>
                </a:lnTo>
                <a:lnTo>
                  <a:pt x="0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22" name="Freeform 321">
            <a:extLst>
              <a:ext uri="{FF2B5EF4-FFF2-40B4-BE49-F238E27FC236}">
                <a16:creationId xmlns:a16="http://schemas.microsoft.com/office/drawing/2014/main" id="{8CC46625-23E1-5047-9F0D-9FB5376CD2AC}"/>
              </a:ext>
            </a:extLst>
          </p:cNvPr>
          <p:cNvSpPr>
            <a:spLocks/>
          </p:cNvSpPr>
          <p:nvPr userDrawn="1"/>
        </p:nvSpPr>
        <p:spPr bwMode="auto">
          <a:xfrm>
            <a:off x="3279748" y="3134507"/>
            <a:ext cx="436573" cy="381047"/>
          </a:xfrm>
          <a:custGeom>
            <a:avLst/>
            <a:gdLst>
              <a:gd name="T0" fmla="*/ 9 w 234"/>
              <a:gd name="T1" fmla="*/ 153 h 240"/>
              <a:gd name="T2" fmla="*/ 26 w 234"/>
              <a:gd name="T3" fmla="*/ 176 h 240"/>
              <a:gd name="T4" fmla="*/ 32 w 234"/>
              <a:gd name="T5" fmla="*/ 187 h 240"/>
              <a:gd name="T6" fmla="*/ 11 w 234"/>
              <a:gd name="T7" fmla="*/ 197 h 240"/>
              <a:gd name="T8" fmla="*/ 9 w 234"/>
              <a:gd name="T9" fmla="*/ 212 h 240"/>
              <a:gd name="T10" fmla="*/ 11 w 234"/>
              <a:gd name="T11" fmla="*/ 210 h 240"/>
              <a:gd name="T12" fmla="*/ 17 w 234"/>
              <a:gd name="T13" fmla="*/ 212 h 240"/>
              <a:gd name="T14" fmla="*/ 17 w 234"/>
              <a:gd name="T15" fmla="*/ 212 h 240"/>
              <a:gd name="T16" fmla="*/ 20 w 234"/>
              <a:gd name="T17" fmla="*/ 212 h 240"/>
              <a:gd name="T18" fmla="*/ 24 w 234"/>
              <a:gd name="T19" fmla="*/ 214 h 240"/>
              <a:gd name="T20" fmla="*/ 28 w 234"/>
              <a:gd name="T21" fmla="*/ 212 h 240"/>
              <a:gd name="T22" fmla="*/ 30 w 234"/>
              <a:gd name="T23" fmla="*/ 212 h 240"/>
              <a:gd name="T24" fmla="*/ 37 w 234"/>
              <a:gd name="T25" fmla="*/ 212 h 240"/>
              <a:gd name="T26" fmla="*/ 43 w 234"/>
              <a:gd name="T27" fmla="*/ 210 h 240"/>
              <a:gd name="T28" fmla="*/ 47 w 234"/>
              <a:gd name="T29" fmla="*/ 210 h 240"/>
              <a:gd name="T30" fmla="*/ 58 w 234"/>
              <a:gd name="T31" fmla="*/ 212 h 240"/>
              <a:gd name="T32" fmla="*/ 68 w 234"/>
              <a:gd name="T33" fmla="*/ 212 h 240"/>
              <a:gd name="T34" fmla="*/ 73 w 234"/>
              <a:gd name="T35" fmla="*/ 212 h 240"/>
              <a:gd name="T36" fmla="*/ 79 w 234"/>
              <a:gd name="T37" fmla="*/ 214 h 240"/>
              <a:gd name="T38" fmla="*/ 92 w 234"/>
              <a:gd name="T39" fmla="*/ 229 h 240"/>
              <a:gd name="T40" fmla="*/ 102 w 234"/>
              <a:gd name="T41" fmla="*/ 240 h 240"/>
              <a:gd name="T42" fmla="*/ 111 w 234"/>
              <a:gd name="T43" fmla="*/ 231 h 240"/>
              <a:gd name="T44" fmla="*/ 132 w 234"/>
              <a:gd name="T45" fmla="*/ 229 h 240"/>
              <a:gd name="T46" fmla="*/ 140 w 234"/>
              <a:gd name="T47" fmla="*/ 214 h 240"/>
              <a:gd name="T48" fmla="*/ 132 w 234"/>
              <a:gd name="T49" fmla="*/ 193 h 240"/>
              <a:gd name="T50" fmla="*/ 124 w 234"/>
              <a:gd name="T51" fmla="*/ 178 h 240"/>
              <a:gd name="T52" fmla="*/ 140 w 234"/>
              <a:gd name="T53" fmla="*/ 174 h 240"/>
              <a:gd name="T54" fmla="*/ 160 w 234"/>
              <a:gd name="T55" fmla="*/ 153 h 240"/>
              <a:gd name="T56" fmla="*/ 177 w 234"/>
              <a:gd name="T57" fmla="*/ 131 h 240"/>
              <a:gd name="T58" fmla="*/ 187 w 234"/>
              <a:gd name="T59" fmla="*/ 119 h 240"/>
              <a:gd name="T60" fmla="*/ 194 w 234"/>
              <a:gd name="T61" fmla="*/ 98 h 240"/>
              <a:gd name="T62" fmla="*/ 192 w 234"/>
              <a:gd name="T63" fmla="*/ 78 h 240"/>
              <a:gd name="T64" fmla="*/ 185 w 234"/>
              <a:gd name="T65" fmla="*/ 49 h 240"/>
              <a:gd name="T66" fmla="*/ 194 w 234"/>
              <a:gd name="T67" fmla="*/ 45 h 240"/>
              <a:gd name="T68" fmla="*/ 208 w 234"/>
              <a:gd name="T69" fmla="*/ 45 h 240"/>
              <a:gd name="T70" fmla="*/ 232 w 234"/>
              <a:gd name="T71" fmla="*/ 40 h 240"/>
              <a:gd name="T72" fmla="*/ 215 w 234"/>
              <a:gd name="T73" fmla="*/ 21 h 240"/>
              <a:gd name="T74" fmla="*/ 196 w 234"/>
              <a:gd name="T75" fmla="*/ 0 h 240"/>
              <a:gd name="T76" fmla="*/ 175 w 234"/>
              <a:gd name="T77" fmla="*/ 8 h 240"/>
              <a:gd name="T78" fmla="*/ 155 w 234"/>
              <a:gd name="T79" fmla="*/ 15 h 240"/>
              <a:gd name="T80" fmla="*/ 155 w 234"/>
              <a:gd name="T81" fmla="*/ 27 h 240"/>
              <a:gd name="T82" fmla="*/ 145 w 234"/>
              <a:gd name="T83" fmla="*/ 44 h 240"/>
              <a:gd name="T84" fmla="*/ 130 w 234"/>
              <a:gd name="T85" fmla="*/ 59 h 240"/>
              <a:gd name="T86" fmla="*/ 122 w 234"/>
              <a:gd name="T87" fmla="*/ 76 h 240"/>
              <a:gd name="T88" fmla="*/ 111 w 234"/>
              <a:gd name="T89" fmla="*/ 104 h 240"/>
              <a:gd name="T90" fmla="*/ 96 w 234"/>
              <a:gd name="T91" fmla="*/ 100 h 240"/>
              <a:gd name="T92" fmla="*/ 81 w 234"/>
              <a:gd name="T93" fmla="*/ 106 h 240"/>
              <a:gd name="T94" fmla="*/ 75 w 234"/>
              <a:gd name="T95" fmla="*/ 134 h 240"/>
              <a:gd name="T96" fmla="*/ 47 w 234"/>
              <a:gd name="T97" fmla="*/ 138 h 240"/>
              <a:gd name="T98" fmla="*/ 0 w 234"/>
              <a:gd name="T99" fmla="*/ 134 h 240"/>
              <a:gd name="T100" fmla="*/ 0 w 234"/>
              <a:gd name="T101" fmla="*/ 13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34" h="240">
                <a:moveTo>
                  <a:pt x="0" y="134"/>
                </a:moveTo>
                <a:lnTo>
                  <a:pt x="9" y="153"/>
                </a:lnTo>
                <a:lnTo>
                  <a:pt x="22" y="161"/>
                </a:lnTo>
                <a:lnTo>
                  <a:pt x="26" y="176"/>
                </a:lnTo>
                <a:lnTo>
                  <a:pt x="32" y="180"/>
                </a:lnTo>
                <a:lnTo>
                  <a:pt x="32" y="187"/>
                </a:lnTo>
                <a:lnTo>
                  <a:pt x="18" y="189"/>
                </a:lnTo>
                <a:lnTo>
                  <a:pt x="11" y="197"/>
                </a:lnTo>
                <a:lnTo>
                  <a:pt x="11" y="197"/>
                </a:lnTo>
                <a:lnTo>
                  <a:pt x="9" y="212"/>
                </a:lnTo>
                <a:lnTo>
                  <a:pt x="9" y="212"/>
                </a:lnTo>
                <a:lnTo>
                  <a:pt x="11" y="210"/>
                </a:lnTo>
                <a:lnTo>
                  <a:pt x="13" y="210"/>
                </a:lnTo>
                <a:lnTo>
                  <a:pt x="17" y="212"/>
                </a:lnTo>
                <a:lnTo>
                  <a:pt x="17" y="212"/>
                </a:lnTo>
                <a:lnTo>
                  <a:pt x="17" y="212"/>
                </a:lnTo>
                <a:lnTo>
                  <a:pt x="20" y="214"/>
                </a:lnTo>
                <a:lnTo>
                  <a:pt x="20" y="212"/>
                </a:lnTo>
                <a:lnTo>
                  <a:pt x="20" y="212"/>
                </a:lnTo>
                <a:lnTo>
                  <a:pt x="24" y="214"/>
                </a:lnTo>
                <a:lnTo>
                  <a:pt x="26" y="214"/>
                </a:lnTo>
                <a:lnTo>
                  <a:pt x="28" y="212"/>
                </a:lnTo>
                <a:lnTo>
                  <a:pt x="28" y="212"/>
                </a:lnTo>
                <a:lnTo>
                  <a:pt x="30" y="212"/>
                </a:lnTo>
                <a:lnTo>
                  <a:pt x="32" y="212"/>
                </a:lnTo>
                <a:lnTo>
                  <a:pt x="37" y="212"/>
                </a:lnTo>
                <a:lnTo>
                  <a:pt x="37" y="212"/>
                </a:lnTo>
                <a:lnTo>
                  <a:pt x="43" y="210"/>
                </a:lnTo>
                <a:lnTo>
                  <a:pt x="47" y="210"/>
                </a:lnTo>
                <a:lnTo>
                  <a:pt x="47" y="210"/>
                </a:lnTo>
                <a:lnTo>
                  <a:pt x="54" y="212"/>
                </a:lnTo>
                <a:lnTo>
                  <a:pt x="58" y="212"/>
                </a:lnTo>
                <a:lnTo>
                  <a:pt x="58" y="212"/>
                </a:lnTo>
                <a:lnTo>
                  <a:pt x="68" y="212"/>
                </a:lnTo>
                <a:lnTo>
                  <a:pt x="68" y="212"/>
                </a:lnTo>
                <a:lnTo>
                  <a:pt x="73" y="212"/>
                </a:lnTo>
                <a:lnTo>
                  <a:pt x="75" y="210"/>
                </a:lnTo>
                <a:lnTo>
                  <a:pt x="79" y="214"/>
                </a:lnTo>
                <a:lnTo>
                  <a:pt x="87" y="221"/>
                </a:lnTo>
                <a:lnTo>
                  <a:pt x="92" y="229"/>
                </a:lnTo>
                <a:lnTo>
                  <a:pt x="96" y="235"/>
                </a:lnTo>
                <a:lnTo>
                  <a:pt x="102" y="240"/>
                </a:lnTo>
                <a:lnTo>
                  <a:pt x="109" y="240"/>
                </a:lnTo>
                <a:lnTo>
                  <a:pt x="111" y="231"/>
                </a:lnTo>
                <a:lnTo>
                  <a:pt x="124" y="231"/>
                </a:lnTo>
                <a:lnTo>
                  <a:pt x="132" y="229"/>
                </a:lnTo>
                <a:lnTo>
                  <a:pt x="140" y="229"/>
                </a:lnTo>
                <a:lnTo>
                  <a:pt x="140" y="214"/>
                </a:lnTo>
                <a:lnTo>
                  <a:pt x="132" y="204"/>
                </a:lnTo>
                <a:lnTo>
                  <a:pt x="132" y="193"/>
                </a:lnTo>
                <a:lnTo>
                  <a:pt x="126" y="187"/>
                </a:lnTo>
                <a:lnTo>
                  <a:pt x="124" y="178"/>
                </a:lnTo>
                <a:lnTo>
                  <a:pt x="134" y="166"/>
                </a:lnTo>
                <a:lnTo>
                  <a:pt x="140" y="174"/>
                </a:lnTo>
                <a:lnTo>
                  <a:pt x="155" y="168"/>
                </a:lnTo>
                <a:lnTo>
                  <a:pt x="160" y="153"/>
                </a:lnTo>
                <a:lnTo>
                  <a:pt x="170" y="149"/>
                </a:lnTo>
                <a:lnTo>
                  <a:pt x="177" y="131"/>
                </a:lnTo>
                <a:lnTo>
                  <a:pt x="185" y="127"/>
                </a:lnTo>
                <a:lnTo>
                  <a:pt x="187" y="119"/>
                </a:lnTo>
                <a:lnTo>
                  <a:pt x="196" y="112"/>
                </a:lnTo>
                <a:lnTo>
                  <a:pt x="194" y="98"/>
                </a:lnTo>
                <a:lnTo>
                  <a:pt x="204" y="91"/>
                </a:lnTo>
                <a:lnTo>
                  <a:pt x="192" y="78"/>
                </a:lnTo>
                <a:lnTo>
                  <a:pt x="187" y="70"/>
                </a:lnTo>
                <a:lnTo>
                  <a:pt x="185" y="49"/>
                </a:lnTo>
                <a:lnTo>
                  <a:pt x="185" y="49"/>
                </a:lnTo>
                <a:lnTo>
                  <a:pt x="194" y="45"/>
                </a:lnTo>
                <a:lnTo>
                  <a:pt x="194" y="45"/>
                </a:lnTo>
                <a:lnTo>
                  <a:pt x="208" y="45"/>
                </a:lnTo>
                <a:lnTo>
                  <a:pt x="215" y="47"/>
                </a:lnTo>
                <a:lnTo>
                  <a:pt x="232" y="40"/>
                </a:lnTo>
                <a:lnTo>
                  <a:pt x="234" y="28"/>
                </a:lnTo>
                <a:lnTo>
                  <a:pt x="215" y="21"/>
                </a:lnTo>
                <a:lnTo>
                  <a:pt x="215" y="11"/>
                </a:lnTo>
                <a:lnTo>
                  <a:pt x="196" y="0"/>
                </a:lnTo>
                <a:lnTo>
                  <a:pt x="191" y="8"/>
                </a:lnTo>
                <a:lnTo>
                  <a:pt x="175" y="8"/>
                </a:lnTo>
                <a:lnTo>
                  <a:pt x="166" y="11"/>
                </a:lnTo>
                <a:lnTo>
                  <a:pt x="155" y="15"/>
                </a:lnTo>
                <a:lnTo>
                  <a:pt x="149" y="21"/>
                </a:lnTo>
                <a:lnTo>
                  <a:pt x="155" y="27"/>
                </a:lnTo>
                <a:lnTo>
                  <a:pt x="151" y="38"/>
                </a:lnTo>
                <a:lnTo>
                  <a:pt x="145" y="44"/>
                </a:lnTo>
                <a:lnTo>
                  <a:pt x="141" y="59"/>
                </a:lnTo>
                <a:lnTo>
                  <a:pt x="130" y="59"/>
                </a:lnTo>
                <a:lnTo>
                  <a:pt x="130" y="70"/>
                </a:lnTo>
                <a:lnTo>
                  <a:pt x="122" y="76"/>
                </a:lnTo>
                <a:lnTo>
                  <a:pt x="117" y="98"/>
                </a:lnTo>
                <a:lnTo>
                  <a:pt x="111" y="104"/>
                </a:lnTo>
                <a:lnTo>
                  <a:pt x="105" y="98"/>
                </a:lnTo>
                <a:lnTo>
                  <a:pt x="96" y="100"/>
                </a:lnTo>
                <a:lnTo>
                  <a:pt x="92" y="106"/>
                </a:lnTo>
                <a:lnTo>
                  <a:pt x="81" y="106"/>
                </a:lnTo>
                <a:lnTo>
                  <a:pt x="75" y="123"/>
                </a:lnTo>
                <a:lnTo>
                  <a:pt x="75" y="134"/>
                </a:lnTo>
                <a:lnTo>
                  <a:pt x="60" y="134"/>
                </a:lnTo>
                <a:lnTo>
                  <a:pt x="47" y="138"/>
                </a:lnTo>
                <a:lnTo>
                  <a:pt x="28" y="138"/>
                </a:lnTo>
                <a:lnTo>
                  <a:pt x="0" y="134"/>
                </a:lnTo>
                <a:lnTo>
                  <a:pt x="0" y="134"/>
                </a:lnTo>
                <a:lnTo>
                  <a:pt x="0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23" name="Freeform 322">
            <a:extLst>
              <a:ext uri="{FF2B5EF4-FFF2-40B4-BE49-F238E27FC236}">
                <a16:creationId xmlns:a16="http://schemas.microsoft.com/office/drawing/2014/main" id="{9ED4954B-07A4-D544-A444-8A79EDF93C3E}"/>
              </a:ext>
            </a:extLst>
          </p:cNvPr>
          <p:cNvSpPr>
            <a:spLocks/>
          </p:cNvSpPr>
          <p:nvPr userDrawn="1"/>
        </p:nvSpPr>
        <p:spPr bwMode="auto">
          <a:xfrm>
            <a:off x="3443931" y="3017018"/>
            <a:ext cx="205228" cy="127015"/>
          </a:xfrm>
          <a:custGeom>
            <a:avLst/>
            <a:gdLst>
              <a:gd name="T0" fmla="*/ 10 w 110"/>
              <a:gd name="T1" fmla="*/ 76 h 80"/>
              <a:gd name="T2" fmla="*/ 10 w 110"/>
              <a:gd name="T3" fmla="*/ 68 h 80"/>
              <a:gd name="T4" fmla="*/ 17 w 110"/>
              <a:gd name="T5" fmla="*/ 57 h 80"/>
              <a:gd name="T6" fmla="*/ 12 w 110"/>
              <a:gd name="T7" fmla="*/ 46 h 80"/>
              <a:gd name="T8" fmla="*/ 12 w 110"/>
              <a:gd name="T9" fmla="*/ 40 h 80"/>
              <a:gd name="T10" fmla="*/ 0 w 110"/>
              <a:gd name="T11" fmla="*/ 34 h 80"/>
              <a:gd name="T12" fmla="*/ 6 w 110"/>
              <a:gd name="T13" fmla="*/ 27 h 80"/>
              <a:gd name="T14" fmla="*/ 21 w 110"/>
              <a:gd name="T15" fmla="*/ 27 h 80"/>
              <a:gd name="T16" fmla="*/ 21 w 110"/>
              <a:gd name="T17" fmla="*/ 15 h 80"/>
              <a:gd name="T18" fmla="*/ 33 w 110"/>
              <a:gd name="T19" fmla="*/ 14 h 80"/>
              <a:gd name="T20" fmla="*/ 33 w 110"/>
              <a:gd name="T21" fmla="*/ 6 h 80"/>
              <a:gd name="T22" fmla="*/ 40 w 110"/>
              <a:gd name="T23" fmla="*/ 8 h 80"/>
              <a:gd name="T24" fmla="*/ 48 w 110"/>
              <a:gd name="T25" fmla="*/ 0 h 80"/>
              <a:gd name="T26" fmla="*/ 50 w 110"/>
              <a:gd name="T27" fmla="*/ 4 h 80"/>
              <a:gd name="T28" fmla="*/ 50 w 110"/>
              <a:gd name="T29" fmla="*/ 14 h 80"/>
              <a:gd name="T30" fmla="*/ 36 w 110"/>
              <a:gd name="T31" fmla="*/ 19 h 80"/>
              <a:gd name="T32" fmla="*/ 29 w 110"/>
              <a:gd name="T33" fmla="*/ 29 h 80"/>
              <a:gd name="T34" fmla="*/ 50 w 110"/>
              <a:gd name="T35" fmla="*/ 29 h 80"/>
              <a:gd name="T36" fmla="*/ 59 w 110"/>
              <a:gd name="T37" fmla="*/ 32 h 80"/>
              <a:gd name="T38" fmla="*/ 65 w 110"/>
              <a:gd name="T39" fmla="*/ 27 h 80"/>
              <a:gd name="T40" fmla="*/ 70 w 110"/>
              <a:gd name="T41" fmla="*/ 32 h 80"/>
              <a:gd name="T42" fmla="*/ 97 w 110"/>
              <a:gd name="T43" fmla="*/ 32 h 80"/>
              <a:gd name="T44" fmla="*/ 97 w 110"/>
              <a:gd name="T45" fmla="*/ 46 h 80"/>
              <a:gd name="T46" fmla="*/ 104 w 110"/>
              <a:gd name="T47" fmla="*/ 48 h 80"/>
              <a:gd name="T48" fmla="*/ 108 w 110"/>
              <a:gd name="T49" fmla="*/ 55 h 80"/>
              <a:gd name="T50" fmla="*/ 110 w 110"/>
              <a:gd name="T51" fmla="*/ 68 h 80"/>
              <a:gd name="T52" fmla="*/ 89 w 110"/>
              <a:gd name="T53" fmla="*/ 68 h 80"/>
              <a:gd name="T54" fmla="*/ 78 w 110"/>
              <a:gd name="T55" fmla="*/ 76 h 80"/>
              <a:gd name="T56" fmla="*/ 63 w 110"/>
              <a:gd name="T57" fmla="*/ 80 h 80"/>
              <a:gd name="T58" fmla="*/ 63 w 110"/>
              <a:gd name="T59" fmla="*/ 65 h 80"/>
              <a:gd name="T60" fmla="*/ 61 w 110"/>
              <a:gd name="T61" fmla="*/ 57 h 80"/>
              <a:gd name="T62" fmla="*/ 52 w 110"/>
              <a:gd name="T63" fmla="*/ 51 h 80"/>
              <a:gd name="T64" fmla="*/ 48 w 110"/>
              <a:gd name="T65" fmla="*/ 55 h 80"/>
              <a:gd name="T66" fmla="*/ 48 w 110"/>
              <a:gd name="T67" fmla="*/ 66 h 80"/>
              <a:gd name="T68" fmla="*/ 36 w 110"/>
              <a:gd name="T69" fmla="*/ 66 h 80"/>
              <a:gd name="T70" fmla="*/ 31 w 110"/>
              <a:gd name="T71" fmla="*/ 72 h 80"/>
              <a:gd name="T72" fmla="*/ 21 w 110"/>
              <a:gd name="T73" fmla="*/ 72 h 80"/>
              <a:gd name="T74" fmla="*/ 16 w 110"/>
              <a:gd name="T75" fmla="*/ 78 h 80"/>
              <a:gd name="T76" fmla="*/ 10 w 110"/>
              <a:gd name="T77" fmla="*/ 76 h 80"/>
              <a:gd name="T78" fmla="*/ 10 w 110"/>
              <a:gd name="T79" fmla="*/ 76 h 80"/>
              <a:gd name="T80" fmla="*/ 10 w 110"/>
              <a:gd name="T81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0" h="80">
                <a:moveTo>
                  <a:pt x="10" y="76"/>
                </a:moveTo>
                <a:lnTo>
                  <a:pt x="10" y="68"/>
                </a:lnTo>
                <a:lnTo>
                  <a:pt x="17" y="57"/>
                </a:lnTo>
                <a:lnTo>
                  <a:pt x="12" y="46"/>
                </a:lnTo>
                <a:lnTo>
                  <a:pt x="12" y="40"/>
                </a:lnTo>
                <a:lnTo>
                  <a:pt x="0" y="34"/>
                </a:lnTo>
                <a:lnTo>
                  <a:pt x="6" y="27"/>
                </a:lnTo>
                <a:lnTo>
                  <a:pt x="21" y="27"/>
                </a:lnTo>
                <a:lnTo>
                  <a:pt x="21" y="15"/>
                </a:lnTo>
                <a:lnTo>
                  <a:pt x="33" y="14"/>
                </a:lnTo>
                <a:lnTo>
                  <a:pt x="33" y="6"/>
                </a:lnTo>
                <a:lnTo>
                  <a:pt x="40" y="8"/>
                </a:lnTo>
                <a:lnTo>
                  <a:pt x="48" y="0"/>
                </a:lnTo>
                <a:lnTo>
                  <a:pt x="50" y="4"/>
                </a:lnTo>
                <a:lnTo>
                  <a:pt x="50" y="14"/>
                </a:lnTo>
                <a:lnTo>
                  <a:pt x="36" y="19"/>
                </a:lnTo>
                <a:lnTo>
                  <a:pt x="29" y="29"/>
                </a:lnTo>
                <a:lnTo>
                  <a:pt x="50" y="29"/>
                </a:lnTo>
                <a:lnTo>
                  <a:pt x="59" y="32"/>
                </a:lnTo>
                <a:lnTo>
                  <a:pt x="65" y="27"/>
                </a:lnTo>
                <a:lnTo>
                  <a:pt x="70" y="32"/>
                </a:lnTo>
                <a:lnTo>
                  <a:pt x="97" y="32"/>
                </a:lnTo>
                <a:lnTo>
                  <a:pt x="97" y="46"/>
                </a:lnTo>
                <a:lnTo>
                  <a:pt x="104" y="48"/>
                </a:lnTo>
                <a:lnTo>
                  <a:pt x="108" y="55"/>
                </a:lnTo>
                <a:lnTo>
                  <a:pt x="110" y="68"/>
                </a:lnTo>
                <a:lnTo>
                  <a:pt x="89" y="68"/>
                </a:lnTo>
                <a:lnTo>
                  <a:pt x="78" y="76"/>
                </a:lnTo>
                <a:lnTo>
                  <a:pt x="63" y="80"/>
                </a:lnTo>
                <a:lnTo>
                  <a:pt x="63" y="65"/>
                </a:lnTo>
                <a:lnTo>
                  <a:pt x="61" y="57"/>
                </a:lnTo>
                <a:lnTo>
                  <a:pt x="52" y="51"/>
                </a:lnTo>
                <a:lnTo>
                  <a:pt x="48" y="55"/>
                </a:lnTo>
                <a:lnTo>
                  <a:pt x="48" y="66"/>
                </a:lnTo>
                <a:lnTo>
                  <a:pt x="36" y="66"/>
                </a:lnTo>
                <a:lnTo>
                  <a:pt x="31" y="72"/>
                </a:lnTo>
                <a:lnTo>
                  <a:pt x="21" y="72"/>
                </a:lnTo>
                <a:lnTo>
                  <a:pt x="16" y="78"/>
                </a:lnTo>
                <a:lnTo>
                  <a:pt x="10" y="76"/>
                </a:lnTo>
                <a:lnTo>
                  <a:pt x="10" y="76"/>
                </a:lnTo>
                <a:lnTo>
                  <a:pt x="10" y="7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:a16="http://schemas.microsoft.com/office/drawing/2014/main" id="{3BA0D164-B9E5-9146-BE0F-AC6C15DDB109}"/>
              </a:ext>
            </a:extLst>
          </p:cNvPr>
          <p:cNvSpPr>
            <a:spLocks/>
          </p:cNvSpPr>
          <p:nvPr userDrawn="1"/>
        </p:nvSpPr>
        <p:spPr bwMode="auto">
          <a:xfrm>
            <a:off x="3443931" y="3017018"/>
            <a:ext cx="205228" cy="127015"/>
          </a:xfrm>
          <a:custGeom>
            <a:avLst/>
            <a:gdLst>
              <a:gd name="T0" fmla="*/ 10 w 110"/>
              <a:gd name="T1" fmla="*/ 76 h 80"/>
              <a:gd name="T2" fmla="*/ 10 w 110"/>
              <a:gd name="T3" fmla="*/ 68 h 80"/>
              <a:gd name="T4" fmla="*/ 17 w 110"/>
              <a:gd name="T5" fmla="*/ 57 h 80"/>
              <a:gd name="T6" fmla="*/ 12 w 110"/>
              <a:gd name="T7" fmla="*/ 46 h 80"/>
              <a:gd name="T8" fmla="*/ 12 w 110"/>
              <a:gd name="T9" fmla="*/ 40 h 80"/>
              <a:gd name="T10" fmla="*/ 0 w 110"/>
              <a:gd name="T11" fmla="*/ 34 h 80"/>
              <a:gd name="T12" fmla="*/ 6 w 110"/>
              <a:gd name="T13" fmla="*/ 27 h 80"/>
              <a:gd name="T14" fmla="*/ 21 w 110"/>
              <a:gd name="T15" fmla="*/ 27 h 80"/>
              <a:gd name="T16" fmla="*/ 21 w 110"/>
              <a:gd name="T17" fmla="*/ 15 h 80"/>
              <a:gd name="T18" fmla="*/ 33 w 110"/>
              <a:gd name="T19" fmla="*/ 14 h 80"/>
              <a:gd name="T20" fmla="*/ 33 w 110"/>
              <a:gd name="T21" fmla="*/ 6 h 80"/>
              <a:gd name="T22" fmla="*/ 40 w 110"/>
              <a:gd name="T23" fmla="*/ 8 h 80"/>
              <a:gd name="T24" fmla="*/ 48 w 110"/>
              <a:gd name="T25" fmla="*/ 0 h 80"/>
              <a:gd name="T26" fmla="*/ 50 w 110"/>
              <a:gd name="T27" fmla="*/ 4 h 80"/>
              <a:gd name="T28" fmla="*/ 50 w 110"/>
              <a:gd name="T29" fmla="*/ 14 h 80"/>
              <a:gd name="T30" fmla="*/ 36 w 110"/>
              <a:gd name="T31" fmla="*/ 19 h 80"/>
              <a:gd name="T32" fmla="*/ 29 w 110"/>
              <a:gd name="T33" fmla="*/ 29 h 80"/>
              <a:gd name="T34" fmla="*/ 50 w 110"/>
              <a:gd name="T35" fmla="*/ 29 h 80"/>
              <a:gd name="T36" fmla="*/ 59 w 110"/>
              <a:gd name="T37" fmla="*/ 32 h 80"/>
              <a:gd name="T38" fmla="*/ 65 w 110"/>
              <a:gd name="T39" fmla="*/ 27 h 80"/>
              <a:gd name="T40" fmla="*/ 70 w 110"/>
              <a:gd name="T41" fmla="*/ 32 h 80"/>
              <a:gd name="T42" fmla="*/ 97 w 110"/>
              <a:gd name="T43" fmla="*/ 32 h 80"/>
              <a:gd name="T44" fmla="*/ 97 w 110"/>
              <a:gd name="T45" fmla="*/ 46 h 80"/>
              <a:gd name="T46" fmla="*/ 104 w 110"/>
              <a:gd name="T47" fmla="*/ 48 h 80"/>
              <a:gd name="T48" fmla="*/ 108 w 110"/>
              <a:gd name="T49" fmla="*/ 55 h 80"/>
              <a:gd name="T50" fmla="*/ 110 w 110"/>
              <a:gd name="T51" fmla="*/ 68 h 80"/>
              <a:gd name="T52" fmla="*/ 89 w 110"/>
              <a:gd name="T53" fmla="*/ 68 h 80"/>
              <a:gd name="T54" fmla="*/ 78 w 110"/>
              <a:gd name="T55" fmla="*/ 76 h 80"/>
              <a:gd name="T56" fmla="*/ 63 w 110"/>
              <a:gd name="T57" fmla="*/ 80 h 80"/>
              <a:gd name="T58" fmla="*/ 63 w 110"/>
              <a:gd name="T59" fmla="*/ 65 h 80"/>
              <a:gd name="T60" fmla="*/ 61 w 110"/>
              <a:gd name="T61" fmla="*/ 57 h 80"/>
              <a:gd name="T62" fmla="*/ 52 w 110"/>
              <a:gd name="T63" fmla="*/ 51 h 80"/>
              <a:gd name="T64" fmla="*/ 48 w 110"/>
              <a:gd name="T65" fmla="*/ 55 h 80"/>
              <a:gd name="T66" fmla="*/ 48 w 110"/>
              <a:gd name="T67" fmla="*/ 66 h 80"/>
              <a:gd name="T68" fmla="*/ 36 w 110"/>
              <a:gd name="T69" fmla="*/ 66 h 80"/>
              <a:gd name="T70" fmla="*/ 31 w 110"/>
              <a:gd name="T71" fmla="*/ 72 h 80"/>
              <a:gd name="T72" fmla="*/ 21 w 110"/>
              <a:gd name="T73" fmla="*/ 72 h 80"/>
              <a:gd name="T74" fmla="*/ 16 w 110"/>
              <a:gd name="T75" fmla="*/ 78 h 80"/>
              <a:gd name="T76" fmla="*/ 10 w 110"/>
              <a:gd name="T77" fmla="*/ 76 h 80"/>
              <a:gd name="T78" fmla="*/ 10 w 110"/>
              <a:gd name="T79" fmla="*/ 76 h 80"/>
              <a:gd name="T80" fmla="*/ 10 w 110"/>
              <a:gd name="T81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0" h="80">
                <a:moveTo>
                  <a:pt x="10" y="76"/>
                </a:moveTo>
                <a:lnTo>
                  <a:pt x="10" y="68"/>
                </a:lnTo>
                <a:lnTo>
                  <a:pt x="17" y="57"/>
                </a:lnTo>
                <a:lnTo>
                  <a:pt x="12" y="46"/>
                </a:lnTo>
                <a:lnTo>
                  <a:pt x="12" y="40"/>
                </a:lnTo>
                <a:lnTo>
                  <a:pt x="0" y="34"/>
                </a:lnTo>
                <a:lnTo>
                  <a:pt x="6" y="27"/>
                </a:lnTo>
                <a:lnTo>
                  <a:pt x="21" y="27"/>
                </a:lnTo>
                <a:lnTo>
                  <a:pt x="21" y="15"/>
                </a:lnTo>
                <a:lnTo>
                  <a:pt x="33" y="14"/>
                </a:lnTo>
                <a:lnTo>
                  <a:pt x="33" y="6"/>
                </a:lnTo>
                <a:lnTo>
                  <a:pt x="40" y="8"/>
                </a:lnTo>
                <a:lnTo>
                  <a:pt x="48" y="0"/>
                </a:lnTo>
                <a:lnTo>
                  <a:pt x="50" y="4"/>
                </a:lnTo>
                <a:lnTo>
                  <a:pt x="50" y="14"/>
                </a:lnTo>
                <a:lnTo>
                  <a:pt x="36" y="19"/>
                </a:lnTo>
                <a:lnTo>
                  <a:pt x="29" y="29"/>
                </a:lnTo>
                <a:lnTo>
                  <a:pt x="50" y="29"/>
                </a:lnTo>
                <a:lnTo>
                  <a:pt x="59" y="32"/>
                </a:lnTo>
                <a:lnTo>
                  <a:pt x="65" y="27"/>
                </a:lnTo>
                <a:lnTo>
                  <a:pt x="70" y="32"/>
                </a:lnTo>
                <a:lnTo>
                  <a:pt x="97" y="32"/>
                </a:lnTo>
                <a:lnTo>
                  <a:pt x="97" y="46"/>
                </a:lnTo>
                <a:lnTo>
                  <a:pt x="104" y="48"/>
                </a:lnTo>
                <a:lnTo>
                  <a:pt x="108" y="55"/>
                </a:lnTo>
                <a:lnTo>
                  <a:pt x="110" y="68"/>
                </a:lnTo>
                <a:lnTo>
                  <a:pt x="89" y="68"/>
                </a:lnTo>
                <a:lnTo>
                  <a:pt x="78" y="76"/>
                </a:lnTo>
                <a:lnTo>
                  <a:pt x="63" y="80"/>
                </a:lnTo>
                <a:lnTo>
                  <a:pt x="63" y="65"/>
                </a:lnTo>
                <a:lnTo>
                  <a:pt x="61" y="57"/>
                </a:lnTo>
                <a:lnTo>
                  <a:pt x="52" y="51"/>
                </a:lnTo>
                <a:lnTo>
                  <a:pt x="48" y="55"/>
                </a:lnTo>
                <a:lnTo>
                  <a:pt x="48" y="66"/>
                </a:lnTo>
                <a:lnTo>
                  <a:pt x="36" y="66"/>
                </a:lnTo>
                <a:lnTo>
                  <a:pt x="31" y="72"/>
                </a:lnTo>
                <a:lnTo>
                  <a:pt x="21" y="72"/>
                </a:lnTo>
                <a:lnTo>
                  <a:pt x="16" y="78"/>
                </a:lnTo>
                <a:lnTo>
                  <a:pt x="10" y="76"/>
                </a:lnTo>
                <a:lnTo>
                  <a:pt x="10" y="76"/>
                </a:lnTo>
                <a:lnTo>
                  <a:pt x="10" y="7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25" name="Freeform 324">
            <a:extLst>
              <a:ext uri="{FF2B5EF4-FFF2-40B4-BE49-F238E27FC236}">
                <a16:creationId xmlns:a16="http://schemas.microsoft.com/office/drawing/2014/main" id="{E910B986-55C2-0C4A-8D29-E413C8594B51}"/>
              </a:ext>
            </a:extLst>
          </p:cNvPr>
          <p:cNvSpPr>
            <a:spLocks/>
          </p:cNvSpPr>
          <p:nvPr userDrawn="1"/>
        </p:nvSpPr>
        <p:spPr bwMode="auto">
          <a:xfrm>
            <a:off x="3212584" y="2542299"/>
            <a:ext cx="761205" cy="487420"/>
          </a:xfrm>
          <a:custGeom>
            <a:avLst/>
            <a:gdLst>
              <a:gd name="T0" fmla="*/ 26 w 408"/>
              <a:gd name="T1" fmla="*/ 180 h 307"/>
              <a:gd name="T2" fmla="*/ 41 w 408"/>
              <a:gd name="T3" fmla="*/ 165 h 307"/>
              <a:gd name="T4" fmla="*/ 47 w 408"/>
              <a:gd name="T5" fmla="*/ 165 h 307"/>
              <a:gd name="T6" fmla="*/ 53 w 408"/>
              <a:gd name="T7" fmla="*/ 165 h 307"/>
              <a:gd name="T8" fmla="*/ 53 w 408"/>
              <a:gd name="T9" fmla="*/ 165 h 307"/>
              <a:gd name="T10" fmla="*/ 56 w 408"/>
              <a:gd name="T11" fmla="*/ 173 h 307"/>
              <a:gd name="T12" fmla="*/ 79 w 408"/>
              <a:gd name="T13" fmla="*/ 163 h 307"/>
              <a:gd name="T14" fmla="*/ 56 w 408"/>
              <a:gd name="T15" fmla="*/ 140 h 307"/>
              <a:gd name="T16" fmla="*/ 66 w 408"/>
              <a:gd name="T17" fmla="*/ 118 h 307"/>
              <a:gd name="T18" fmla="*/ 54 w 408"/>
              <a:gd name="T19" fmla="*/ 95 h 307"/>
              <a:gd name="T20" fmla="*/ 30 w 408"/>
              <a:gd name="T21" fmla="*/ 86 h 307"/>
              <a:gd name="T22" fmla="*/ 39 w 408"/>
              <a:gd name="T23" fmla="*/ 72 h 307"/>
              <a:gd name="T24" fmla="*/ 49 w 408"/>
              <a:gd name="T25" fmla="*/ 53 h 307"/>
              <a:gd name="T26" fmla="*/ 41 w 408"/>
              <a:gd name="T27" fmla="*/ 33 h 307"/>
              <a:gd name="T28" fmla="*/ 158 w 408"/>
              <a:gd name="T29" fmla="*/ 0 h 307"/>
              <a:gd name="T30" fmla="*/ 179 w 408"/>
              <a:gd name="T31" fmla="*/ 6 h 307"/>
              <a:gd name="T32" fmla="*/ 200 w 408"/>
              <a:gd name="T33" fmla="*/ 27 h 307"/>
              <a:gd name="T34" fmla="*/ 208 w 408"/>
              <a:gd name="T35" fmla="*/ 27 h 307"/>
              <a:gd name="T36" fmla="*/ 213 w 408"/>
              <a:gd name="T37" fmla="*/ 46 h 307"/>
              <a:gd name="T38" fmla="*/ 225 w 408"/>
              <a:gd name="T39" fmla="*/ 46 h 307"/>
              <a:gd name="T40" fmla="*/ 263 w 408"/>
              <a:gd name="T41" fmla="*/ 25 h 307"/>
              <a:gd name="T42" fmla="*/ 280 w 408"/>
              <a:gd name="T43" fmla="*/ 53 h 307"/>
              <a:gd name="T44" fmla="*/ 314 w 408"/>
              <a:gd name="T45" fmla="*/ 99 h 307"/>
              <a:gd name="T46" fmla="*/ 327 w 408"/>
              <a:gd name="T47" fmla="*/ 104 h 307"/>
              <a:gd name="T48" fmla="*/ 346 w 408"/>
              <a:gd name="T49" fmla="*/ 103 h 307"/>
              <a:gd name="T50" fmla="*/ 363 w 408"/>
              <a:gd name="T51" fmla="*/ 106 h 307"/>
              <a:gd name="T52" fmla="*/ 374 w 408"/>
              <a:gd name="T53" fmla="*/ 116 h 307"/>
              <a:gd name="T54" fmla="*/ 384 w 408"/>
              <a:gd name="T55" fmla="*/ 131 h 307"/>
              <a:gd name="T56" fmla="*/ 399 w 408"/>
              <a:gd name="T57" fmla="*/ 125 h 307"/>
              <a:gd name="T58" fmla="*/ 401 w 408"/>
              <a:gd name="T59" fmla="*/ 140 h 307"/>
              <a:gd name="T60" fmla="*/ 389 w 408"/>
              <a:gd name="T61" fmla="*/ 156 h 307"/>
              <a:gd name="T62" fmla="*/ 385 w 408"/>
              <a:gd name="T63" fmla="*/ 176 h 307"/>
              <a:gd name="T64" fmla="*/ 351 w 408"/>
              <a:gd name="T65" fmla="*/ 180 h 307"/>
              <a:gd name="T66" fmla="*/ 342 w 408"/>
              <a:gd name="T67" fmla="*/ 218 h 307"/>
              <a:gd name="T68" fmla="*/ 329 w 408"/>
              <a:gd name="T69" fmla="*/ 214 h 307"/>
              <a:gd name="T70" fmla="*/ 317 w 408"/>
              <a:gd name="T71" fmla="*/ 258 h 307"/>
              <a:gd name="T72" fmla="*/ 298 w 408"/>
              <a:gd name="T73" fmla="*/ 275 h 307"/>
              <a:gd name="T74" fmla="*/ 236 w 408"/>
              <a:gd name="T75" fmla="*/ 265 h 307"/>
              <a:gd name="T76" fmla="*/ 213 w 408"/>
              <a:gd name="T77" fmla="*/ 269 h 307"/>
              <a:gd name="T78" fmla="*/ 179 w 408"/>
              <a:gd name="T79" fmla="*/ 278 h 307"/>
              <a:gd name="T80" fmla="*/ 155 w 408"/>
              <a:gd name="T81" fmla="*/ 290 h 307"/>
              <a:gd name="T82" fmla="*/ 140 w 408"/>
              <a:gd name="T83" fmla="*/ 305 h 307"/>
              <a:gd name="T84" fmla="*/ 117 w 408"/>
              <a:gd name="T85" fmla="*/ 296 h 307"/>
              <a:gd name="T86" fmla="*/ 109 w 408"/>
              <a:gd name="T87" fmla="*/ 282 h 307"/>
              <a:gd name="T88" fmla="*/ 90 w 408"/>
              <a:gd name="T89" fmla="*/ 248 h 307"/>
              <a:gd name="T90" fmla="*/ 30 w 408"/>
              <a:gd name="T91" fmla="*/ 229 h 307"/>
              <a:gd name="T92" fmla="*/ 0 w 408"/>
              <a:gd name="T93" fmla="*/ 21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08" h="307">
                <a:moveTo>
                  <a:pt x="0" y="210"/>
                </a:moveTo>
                <a:lnTo>
                  <a:pt x="26" y="180"/>
                </a:lnTo>
                <a:lnTo>
                  <a:pt x="36" y="178"/>
                </a:lnTo>
                <a:lnTo>
                  <a:pt x="41" y="165"/>
                </a:lnTo>
                <a:lnTo>
                  <a:pt x="41" y="165"/>
                </a:lnTo>
                <a:lnTo>
                  <a:pt x="47" y="165"/>
                </a:lnTo>
                <a:lnTo>
                  <a:pt x="51" y="165"/>
                </a:lnTo>
                <a:lnTo>
                  <a:pt x="53" y="165"/>
                </a:lnTo>
                <a:lnTo>
                  <a:pt x="53" y="165"/>
                </a:lnTo>
                <a:lnTo>
                  <a:pt x="53" y="165"/>
                </a:lnTo>
                <a:lnTo>
                  <a:pt x="54" y="169"/>
                </a:lnTo>
                <a:lnTo>
                  <a:pt x="56" y="173"/>
                </a:lnTo>
                <a:lnTo>
                  <a:pt x="62" y="178"/>
                </a:lnTo>
                <a:lnTo>
                  <a:pt x="79" y="163"/>
                </a:lnTo>
                <a:lnTo>
                  <a:pt x="68" y="144"/>
                </a:lnTo>
                <a:lnTo>
                  <a:pt x="56" y="140"/>
                </a:lnTo>
                <a:lnTo>
                  <a:pt x="56" y="129"/>
                </a:lnTo>
                <a:lnTo>
                  <a:pt x="66" y="118"/>
                </a:lnTo>
                <a:lnTo>
                  <a:pt x="56" y="106"/>
                </a:lnTo>
                <a:lnTo>
                  <a:pt x="54" y="95"/>
                </a:lnTo>
                <a:lnTo>
                  <a:pt x="45" y="93"/>
                </a:lnTo>
                <a:lnTo>
                  <a:pt x="30" y="86"/>
                </a:lnTo>
                <a:lnTo>
                  <a:pt x="28" y="76"/>
                </a:lnTo>
                <a:lnTo>
                  <a:pt x="39" y="72"/>
                </a:lnTo>
                <a:lnTo>
                  <a:pt x="36" y="61"/>
                </a:lnTo>
                <a:lnTo>
                  <a:pt x="49" y="53"/>
                </a:lnTo>
                <a:lnTo>
                  <a:pt x="41" y="48"/>
                </a:lnTo>
                <a:lnTo>
                  <a:pt x="41" y="33"/>
                </a:lnTo>
                <a:lnTo>
                  <a:pt x="58" y="36"/>
                </a:lnTo>
                <a:lnTo>
                  <a:pt x="158" y="0"/>
                </a:lnTo>
                <a:lnTo>
                  <a:pt x="170" y="8"/>
                </a:lnTo>
                <a:lnTo>
                  <a:pt x="179" y="6"/>
                </a:lnTo>
                <a:lnTo>
                  <a:pt x="183" y="25"/>
                </a:lnTo>
                <a:lnTo>
                  <a:pt x="200" y="27"/>
                </a:lnTo>
                <a:lnTo>
                  <a:pt x="200" y="33"/>
                </a:lnTo>
                <a:lnTo>
                  <a:pt x="208" y="27"/>
                </a:lnTo>
                <a:lnTo>
                  <a:pt x="217" y="33"/>
                </a:lnTo>
                <a:lnTo>
                  <a:pt x="213" y="46"/>
                </a:lnTo>
                <a:lnTo>
                  <a:pt x="213" y="46"/>
                </a:lnTo>
                <a:lnTo>
                  <a:pt x="225" y="46"/>
                </a:lnTo>
                <a:lnTo>
                  <a:pt x="257" y="25"/>
                </a:lnTo>
                <a:lnTo>
                  <a:pt x="263" y="25"/>
                </a:lnTo>
                <a:lnTo>
                  <a:pt x="261" y="36"/>
                </a:lnTo>
                <a:lnTo>
                  <a:pt x="280" y="53"/>
                </a:lnTo>
                <a:lnTo>
                  <a:pt x="308" y="104"/>
                </a:lnTo>
                <a:lnTo>
                  <a:pt x="314" y="99"/>
                </a:lnTo>
                <a:lnTo>
                  <a:pt x="315" y="91"/>
                </a:lnTo>
                <a:lnTo>
                  <a:pt x="327" y="104"/>
                </a:lnTo>
                <a:lnTo>
                  <a:pt x="336" y="104"/>
                </a:lnTo>
                <a:lnTo>
                  <a:pt x="346" y="103"/>
                </a:lnTo>
                <a:lnTo>
                  <a:pt x="355" y="99"/>
                </a:lnTo>
                <a:lnTo>
                  <a:pt x="363" y="106"/>
                </a:lnTo>
                <a:lnTo>
                  <a:pt x="368" y="116"/>
                </a:lnTo>
                <a:lnTo>
                  <a:pt x="374" y="116"/>
                </a:lnTo>
                <a:lnTo>
                  <a:pt x="374" y="127"/>
                </a:lnTo>
                <a:lnTo>
                  <a:pt x="384" y="131"/>
                </a:lnTo>
                <a:lnTo>
                  <a:pt x="395" y="131"/>
                </a:lnTo>
                <a:lnTo>
                  <a:pt x="399" y="125"/>
                </a:lnTo>
                <a:lnTo>
                  <a:pt x="408" y="137"/>
                </a:lnTo>
                <a:lnTo>
                  <a:pt x="401" y="140"/>
                </a:lnTo>
                <a:lnTo>
                  <a:pt x="399" y="152"/>
                </a:lnTo>
                <a:lnTo>
                  <a:pt x="389" y="156"/>
                </a:lnTo>
                <a:lnTo>
                  <a:pt x="382" y="163"/>
                </a:lnTo>
                <a:lnTo>
                  <a:pt x="385" y="176"/>
                </a:lnTo>
                <a:lnTo>
                  <a:pt x="378" y="188"/>
                </a:lnTo>
                <a:lnTo>
                  <a:pt x="351" y="180"/>
                </a:lnTo>
                <a:lnTo>
                  <a:pt x="342" y="209"/>
                </a:lnTo>
                <a:lnTo>
                  <a:pt x="342" y="218"/>
                </a:lnTo>
                <a:lnTo>
                  <a:pt x="332" y="218"/>
                </a:lnTo>
                <a:lnTo>
                  <a:pt x="329" y="214"/>
                </a:lnTo>
                <a:lnTo>
                  <a:pt x="312" y="220"/>
                </a:lnTo>
                <a:lnTo>
                  <a:pt x="317" y="258"/>
                </a:lnTo>
                <a:lnTo>
                  <a:pt x="308" y="275"/>
                </a:lnTo>
                <a:lnTo>
                  <a:pt x="298" y="275"/>
                </a:lnTo>
                <a:lnTo>
                  <a:pt x="295" y="265"/>
                </a:lnTo>
                <a:lnTo>
                  <a:pt x="236" y="265"/>
                </a:lnTo>
                <a:lnTo>
                  <a:pt x="223" y="258"/>
                </a:lnTo>
                <a:lnTo>
                  <a:pt x="213" y="269"/>
                </a:lnTo>
                <a:lnTo>
                  <a:pt x="185" y="267"/>
                </a:lnTo>
                <a:lnTo>
                  <a:pt x="179" y="278"/>
                </a:lnTo>
                <a:lnTo>
                  <a:pt x="164" y="286"/>
                </a:lnTo>
                <a:lnTo>
                  <a:pt x="155" y="290"/>
                </a:lnTo>
                <a:lnTo>
                  <a:pt x="145" y="307"/>
                </a:lnTo>
                <a:lnTo>
                  <a:pt x="140" y="305"/>
                </a:lnTo>
                <a:lnTo>
                  <a:pt x="138" y="297"/>
                </a:lnTo>
                <a:lnTo>
                  <a:pt x="117" y="296"/>
                </a:lnTo>
                <a:lnTo>
                  <a:pt x="117" y="286"/>
                </a:lnTo>
                <a:lnTo>
                  <a:pt x="109" y="282"/>
                </a:lnTo>
                <a:lnTo>
                  <a:pt x="109" y="267"/>
                </a:lnTo>
                <a:lnTo>
                  <a:pt x="90" y="248"/>
                </a:lnTo>
                <a:lnTo>
                  <a:pt x="49" y="252"/>
                </a:lnTo>
                <a:lnTo>
                  <a:pt x="30" y="229"/>
                </a:lnTo>
                <a:lnTo>
                  <a:pt x="0" y="210"/>
                </a:lnTo>
                <a:lnTo>
                  <a:pt x="0" y="210"/>
                </a:lnTo>
                <a:lnTo>
                  <a:pt x="0" y="2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26" name="Freeform 325">
            <a:extLst>
              <a:ext uri="{FF2B5EF4-FFF2-40B4-BE49-F238E27FC236}">
                <a16:creationId xmlns:a16="http://schemas.microsoft.com/office/drawing/2014/main" id="{9B24BD8D-5F5C-C448-B438-74FAD6DD1F2B}"/>
              </a:ext>
            </a:extLst>
          </p:cNvPr>
          <p:cNvSpPr>
            <a:spLocks/>
          </p:cNvSpPr>
          <p:nvPr userDrawn="1"/>
        </p:nvSpPr>
        <p:spPr bwMode="auto">
          <a:xfrm>
            <a:off x="3212584" y="2542299"/>
            <a:ext cx="761205" cy="487420"/>
          </a:xfrm>
          <a:custGeom>
            <a:avLst/>
            <a:gdLst>
              <a:gd name="T0" fmla="*/ 26 w 408"/>
              <a:gd name="T1" fmla="*/ 180 h 307"/>
              <a:gd name="T2" fmla="*/ 41 w 408"/>
              <a:gd name="T3" fmla="*/ 165 h 307"/>
              <a:gd name="T4" fmla="*/ 47 w 408"/>
              <a:gd name="T5" fmla="*/ 165 h 307"/>
              <a:gd name="T6" fmla="*/ 53 w 408"/>
              <a:gd name="T7" fmla="*/ 165 h 307"/>
              <a:gd name="T8" fmla="*/ 53 w 408"/>
              <a:gd name="T9" fmla="*/ 165 h 307"/>
              <a:gd name="T10" fmla="*/ 56 w 408"/>
              <a:gd name="T11" fmla="*/ 173 h 307"/>
              <a:gd name="T12" fmla="*/ 79 w 408"/>
              <a:gd name="T13" fmla="*/ 163 h 307"/>
              <a:gd name="T14" fmla="*/ 56 w 408"/>
              <a:gd name="T15" fmla="*/ 140 h 307"/>
              <a:gd name="T16" fmla="*/ 66 w 408"/>
              <a:gd name="T17" fmla="*/ 118 h 307"/>
              <a:gd name="T18" fmla="*/ 54 w 408"/>
              <a:gd name="T19" fmla="*/ 95 h 307"/>
              <a:gd name="T20" fmla="*/ 30 w 408"/>
              <a:gd name="T21" fmla="*/ 86 h 307"/>
              <a:gd name="T22" fmla="*/ 39 w 408"/>
              <a:gd name="T23" fmla="*/ 72 h 307"/>
              <a:gd name="T24" fmla="*/ 49 w 408"/>
              <a:gd name="T25" fmla="*/ 53 h 307"/>
              <a:gd name="T26" fmla="*/ 41 w 408"/>
              <a:gd name="T27" fmla="*/ 33 h 307"/>
              <a:gd name="T28" fmla="*/ 158 w 408"/>
              <a:gd name="T29" fmla="*/ 0 h 307"/>
              <a:gd name="T30" fmla="*/ 179 w 408"/>
              <a:gd name="T31" fmla="*/ 6 h 307"/>
              <a:gd name="T32" fmla="*/ 200 w 408"/>
              <a:gd name="T33" fmla="*/ 27 h 307"/>
              <a:gd name="T34" fmla="*/ 208 w 408"/>
              <a:gd name="T35" fmla="*/ 27 h 307"/>
              <a:gd name="T36" fmla="*/ 213 w 408"/>
              <a:gd name="T37" fmla="*/ 46 h 307"/>
              <a:gd name="T38" fmla="*/ 225 w 408"/>
              <a:gd name="T39" fmla="*/ 46 h 307"/>
              <a:gd name="T40" fmla="*/ 263 w 408"/>
              <a:gd name="T41" fmla="*/ 25 h 307"/>
              <a:gd name="T42" fmla="*/ 280 w 408"/>
              <a:gd name="T43" fmla="*/ 53 h 307"/>
              <a:gd name="T44" fmla="*/ 314 w 408"/>
              <a:gd name="T45" fmla="*/ 99 h 307"/>
              <a:gd name="T46" fmla="*/ 327 w 408"/>
              <a:gd name="T47" fmla="*/ 104 h 307"/>
              <a:gd name="T48" fmla="*/ 346 w 408"/>
              <a:gd name="T49" fmla="*/ 103 h 307"/>
              <a:gd name="T50" fmla="*/ 363 w 408"/>
              <a:gd name="T51" fmla="*/ 106 h 307"/>
              <a:gd name="T52" fmla="*/ 374 w 408"/>
              <a:gd name="T53" fmla="*/ 116 h 307"/>
              <a:gd name="T54" fmla="*/ 384 w 408"/>
              <a:gd name="T55" fmla="*/ 131 h 307"/>
              <a:gd name="T56" fmla="*/ 399 w 408"/>
              <a:gd name="T57" fmla="*/ 125 h 307"/>
              <a:gd name="T58" fmla="*/ 401 w 408"/>
              <a:gd name="T59" fmla="*/ 140 h 307"/>
              <a:gd name="T60" fmla="*/ 389 w 408"/>
              <a:gd name="T61" fmla="*/ 156 h 307"/>
              <a:gd name="T62" fmla="*/ 385 w 408"/>
              <a:gd name="T63" fmla="*/ 176 h 307"/>
              <a:gd name="T64" fmla="*/ 351 w 408"/>
              <a:gd name="T65" fmla="*/ 180 h 307"/>
              <a:gd name="T66" fmla="*/ 342 w 408"/>
              <a:gd name="T67" fmla="*/ 218 h 307"/>
              <a:gd name="T68" fmla="*/ 329 w 408"/>
              <a:gd name="T69" fmla="*/ 214 h 307"/>
              <a:gd name="T70" fmla="*/ 317 w 408"/>
              <a:gd name="T71" fmla="*/ 258 h 307"/>
              <a:gd name="T72" fmla="*/ 298 w 408"/>
              <a:gd name="T73" fmla="*/ 275 h 307"/>
              <a:gd name="T74" fmla="*/ 236 w 408"/>
              <a:gd name="T75" fmla="*/ 265 h 307"/>
              <a:gd name="T76" fmla="*/ 213 w 408"/>
              <a:gd name="T77" fmla="*/ 269 h 307"/>
              <a:gd name="T78" fmla="*/ 179 w 408"/>
              <a:gd name="T79" fmla="*/ 278 h 307"/>
              <a:gd name="T80" fmla="*/ 155 w 408"/>
              <a:gd name="T81" fmla="*/ 290 h 307"/>
              <a:gd name="T82" fmla="*/ 140 w 408"/>
              <a:gd name="T83" fmla="*/ 305 h 307"/>
              <a:gd name="T84" fmla="*/ 117 w 408"/>
              <a:gd name="T85" fmla="*/ 296 h 307"/>
              <a:gd name="T86" fmla="*/ 109 w 408"/>
              <a:gd name="T87" fmla="*/ 282 h 307"/>
              <a:gd name="T88" fmla="*/ 90 w 408"/>
              <a:gd name="T89" fmla="*/ 248 h 307"/>
              <a:gd name="T90" fmla="*/ 30 w 408"/>
              <a:gd name="T91" fmla="*/ 229 h 307"/>
              <a:gd name="T92" fmla="*/ 0 w 408"/>
              <a:gd name="T93" fmla="*/ 21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08" h="307">
                <a:moveTo>
                  <a:pt x="0" y="210"/>
                </a:moveTo>
                <a:lnTo>
                  <a:pt x="26" y="180"/>
                </a:lnTo>
                <a:lnTo>
                  <a:pt x="36" y="178"/>
                </a:lnTo>
                <a:lnTo>
                  <a:pt x="41" y="165"/>
                </a:lnTo>
                <a:lnTo>
                  <a:pt x="41" y="165"/>
                </a:lnTo>
                <a:lnTo>
                  <a:pt x="47" y="165"/>
                </a:lnTo>
                <a:lnTo>
                  <a:pt x="51" y="165"/>
                </a:lnTo>
                <a:lnTo>
                  <a:pt x="53" y="165"/>
                </a:lnTo>
                <a:lnTo>
                  <a:pt x="53" y="165"/>
                </a:lnTo>
                <a:lnTo>
                  <a:pt x="53" y="165"/>
                </a:lnTo>
                <a:lnTo>
                  <a:pt x="54" y="169"/>
                </a:lnTo>
                <a:lnTo>
                  <a:pt x="56" y="173"/>
                </a:lnTo>
                <a:lnTo>
                  <a:pt x="62" y="178"/>
                </a:lnTo>
                <a:lnTo>
                  <a:pt x="79" y="163"/>
                </a:lnTo>
                <a:lnTo>
                  <a:pt x="68" y="144"/>
                </a:lnTo>
                <a:lnTo>
                  <a:pt x="56" y="140"/>
                </a:lnTo>
                <a:lnTo>
                  <a:pt x="56" y="129"/>
                </a:lnTo>
                <a:lnTo>
                  <a:pt x="66" y="118"/>
                </a:lnTo>
                <a:lnTo>
                  <a:pt x="56" y="106"/>
                </a:lnTo>
                <a:lnTo>
                  <a:pt x="54" y="95"/>
                </a:lnTo>
                <a:lnTo>
                  <a:pt x="45" y="93"/>
                </a:lnTo>
                <a:lnTo>
                  <a:pt x="30" y="86"/>
                </a:lnTo>
                <a:lnTo>
                  <a:pt x="28" y="76"/>
                </a:lnTo>
                <a:lnTo>
                  <a:pt x="39" y="72"/>
                </a:lnTo>
                <a:lnTo>
                  <a:pt x="36" y="61"/>
                </a:lnTo>
                <a:lnTo>
                  <a:pt x="49" y="53"/>
                </a:lnTo>
                <a:lnTo>
                  <a:pt x="41" y="48"/>
                </a:lnTo>
                <a:lnTo>
                  <a:pt x="41" y="33"/>
                </a:lnTo>
                <a:lnTo>
                  <a:pt x="58" y="36"/>
                </a:lnTo>
                <a:lnTo>
                  <a:pt x="158" y="0"/>
                </a:lnTo>
                <a:lnTo>
                  <a:pt x="170" y="8"/>
                </a:lnTo>
                <a:lnTo>
                  <a:pt x="179" y="6"/>
                </a:lnTo>
                <a:lnTo>
                  <a:pt x="183" y="25"/>
                </a:lnTo>
                <a:lnTo>
                  <a:pt x="200" y="27"/>
                </a:lnTo>
                <a:lnTo>
                  <a:pt x="200" y="33"/>
                </a:lnTo>
                <a:lnTo>
                  <a:pt x="208" y="27"/>
                </a:lnTo>
                <a:lnTo>
                  <a:pt x="217" y="33"/>
                </a:lnTo>
                <a:lnTo>
                  <a:pt x="213" y="46"/>
                </a:lnTo>
                <a:lnTo>
                  <a:pt x="213" y="46"/>
                </a:lnTo>
                <a:lnTo>
                  <a:pt x="225" y="46"/>
                </a:lnTo>
                <a:lnTo>
                  <a:pt x="257" y="25"/>
                </a:lnTo>
                <a:lnTo>
                  <a:pt x="263" y="25"/>
                </a:lnTo>
                <a:lnTo>
                  <a:pt x="261" y="36"/>
                </a:lnTo>
                <a:lnTo>
                  <a:pt x="280" y="53"/>
                </a:lnTo>
                <a:lnTo>
                  <a:pt x="308" y="104"/>
                </a:lnTo>
                <a:lnTo>
                  <a:pt x="314" y="99"/>
                </a:lnTo>
                <a:lnTo>
                  <a:pt x="315" y="91"/>
                </a:lnTo>
                <a:lnTo>
                  <a:pt x="327" y="104"/>
                </a:lnTo>
                <a:lnTo>
                  <a:pt x="336" y="104"/>
                </a:lnTo>
                <a:lnTo>
                  <a:pt x="346" y="103"/>
                </a:lnTo>
                <a:lnTo>
                  <a:pt x="355" y="99"/>
                </a:lnTo>
                <a:lnTo>
                  <a:pt x="363" y="106"/>
                </a:lnTo>
                <a:lnTo>
                  <a:pt x="368" y="116"/>
                </a:lnTo>
                <a:lnTo>
                  <a:pt x="374" y="116"/>
                </a:lnTo>
                <a:lnTo>
                  <a:pt x="374" y="127"/>
                </a:lnTo>
                <a:lnTo>
                  <a:pt x="384" y="131"/>
                </a:lnTo>
                <a:lnTo>
                  <a:pt x="395" y="131"/>
                </a:lnTo>
                <a:lnTo>
                  <a:pt x="399" y="125"/>
                </a:lnTo>
                <a:lnTo>
                  <a:pt x="408" y="137"/>
                </a:lnTo>
                <a:lnTo>
                  <a:pt x="401" y="140"/>
                </a:lnTo>
                <a:lnTo>
                  <a:pt x="399" y="152"/>
                </a:lnTo>
                <a:lnTo>
                  <a:pt x="389" y="156"/>
                </a:lnTo>
                <a:lnTo>
                  <a:pt x="382" y="163"/>
                </a:lnTo>
                <a:lnTo>
                  <a:pt x="385" y="176"/>
                </a:lnTo>
                <a:lnTo>
                  <a:pt x="378" y="188"/>
                </a:lnTo>
                <a:lnTo>
                  <a:pt x="351" y="180"/>
                </a:lnTo>
                <a:lnTo>
                  <a:pt x="342" y="209"/>
                </a:lnTo>
                <a:lnTo>
                  <a:pt x="342" y="218"/>
                </a:lnTo>
                <a:lnTo>
                  <a:pt x="332" y="218"/>
                </a:lnTo>
                <a:lnTo>
                  <a:pt x="329" y="214"/>
                </a:lnTo>
                <a:lnTo>
                  <a:pt x="312" y="220"/>
                </a:lnTo>
                <a:lnTo>
                  <a:pt x="317" y="258"/>
                </a:lnTo>
                <a:lnTo>
                  <a:pt x="308" y="275"/>
                </a:lnTo>
                <a:lnTo>
                  <a:pt x="298" y="275"/>
                </a:lnTo>
                <a:lnTo>
                  <a:pt x="295" y="265"/>
                </a:lnTo>
                <a:lnTo>
                  <a:pt x="236" y="265"/>
                </a:lnTo>
                <a:lnTo>
                  <a:pt x="223" y="258"/>
                </a:lnTo>
                <a:lnTo>
                  <a:pt x="213" y="269"/>
                </a:lnTo>
                <a:lnTo>
                  <a:pt x="185" y="267"/>
                </a:lnTo>
                <a:lnTo>
                  <a:pt x="179" y="278"/>
                </a:lnTo>
                <a:lnTo>
                  <a:pt x="164" y="286"/>
                </a:lnTo>
                <a:lnTo>
                  <a:pt x="155" y="290"/>
                </a:lnTo>
                <a:lnTo>
                  <a:pt x="145" y="307"/>
                </a:lnTo>
                <a:lnTo>
                  <a:pt x="140" y="305"/>
                </a:lnTo>
                <a:lnTo>
                  <a:pt x="138" y="297"/>
                </a:lnTo>
                <a:lnTo>
                  <a:pt x="117" y="296"/>
                </a:lnTo>
                <a:lnTo>
                  <a:pt x="117" y="286"/>
                </a:lnTo>
                <a:lnTo>
                  <a:pt x="109" y="282"/>
                </a:lnTo>
                <a:lnTo>
                  <a:pt x="109" y="267"/>
                </a:lnTo>
                <a:lnTo>
                  <a:pt x="90" y="248"/>
                </a:lnTo>
                <a:lnTo>
                  <a:pt x="49" y="252"/>
                </a:lnTo>
                <a:lnTo>
                  <a:pt x="30" y="229"/>
                </a:lnTo>
                <a:lnTo>
                  <a:pt x="0" y="210"/>
                </a:lnTo>
                <a:lnTo>
                  <a:pt x="0" y="210"/>
                </a:lnTo>
                <a:lnTo>
                  <a:pt x="0" y="2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27" name="Freeform 326">
            <a:extLst>
              <a:ext uri="{FF2B5EF4-FFF2-40B4-BE49-F238E27FC236}">
                <a16:creationId xmlns:a16="http://schemas.microsoft.com/office/drawing/2014/main" id="{87650983-759B-7146-B219-E8154050005E}"/>
              </a:ext>
            </a:extLst>
          </p:cNvPr>
          <p:cNvSpPr>
            <a:spLocks/>
          </p:cNvSpPr>
          <p:nvPr userDrawn="1"/>
        </p:nvSpPr>
        <p:spPr bwMode="auto">
          <a:xfrm>
            <a:off x="3479381" y="3167850"/>
            <a:ext cx="731355" cy="758916"/>
          </a:xfrm>
          <a:custGeom>
            <a:avLst/>
            <a:gdLst>
              <a:gd name="T0" fmla="*/ 337 w 392"/>
              <a:gd name="T1" fmla="*/ 221 h 478"/>
              <a:gd name="T2" fmla="*/ 358 w 392"/>
              <a:gd name="T3" fmla="*/ 195 h 478"/>
              <a:gd name="T4" fmla="*/ 386 w 392"/>
              <a:gd name="T5" fmla="*/ 164 h 478"/>
              <a:gd name="T6" fmla="*/ 379 w 392"/>
              <a:gd name="T7" fmla="*/ 136 h 478"/>
              <a:gd name="T8" fmla="*/ 346 w 392"/>
              <a:gd name="T9" fmla="*/ 134 h 478"/>
              <a:gd name="T10" fmla="*/ 309 w 392"/>
              <a:gd name="T11" fmla="*/ 164 h 478"/>
              <a:gd name="T12" fmla="*/ 282 w 392"/>
              <a:gd name="T13" fmla="*/ 161 h 478"/>
              <a:gd name="T14" fmla="*/ 273 w 392"/>
              <a:gd name="T15" fmla="*/ 149 h 478"/>
              <a:gd name="T16" fmla="*/ 235 w 392"/>
              <a:gd name="T17" fmla="*/ 168 h 478"/>
              <a:gd name="T18" fmla="*/ 174 w 392"/>
              <a:gd name="T19" fmla="*/ 108 h 478"/>
              <a:gd name="T20" fmla="*/ 157 w 392"/>
              <a:gd name="T21" fmla="*/ 60 h 478"/>
              <a:gd name="T22" fmla="*/ 152 w 392"/>
              <a:gd name="T23" fmla="*/ 0 h 478"/>
              <a:gd name="T24" fmla="*/ 78 w 392"/>
              <a:gd name="T25" fmla="*/ 28 h 478"/>
              <a:gd name="T26" fmla="*/ 80 w 392"/>
              <a:gd name="T27" fmla="*/ 98 h 478"/>
              <a:gd name="T28" fmla="*/ 48 w 392"/>
              <a:gd name="T29" fmla="*/ 149 h 478"/>
              <a:gd name="T30" fmla="*/ 25 w 392"/>
              <a:gd name="T31" fmla="*/ 174 h 478"/>
              <a:gd name="T32" fmla="*/ 25 w 392"/>
              <a:gd name="T33" fmla="*/ 208 h 478"/>
              <a:gd name="T34" fmla="*/ 0 w 392"/>
              <a:gd name="T35" fmla="*/ 221 h 478"/>
              <a:gd name="T36" fmla="*/ 12 w 392"/>
              <a:gd name="T37" fmla="*/ 236 h 478"/>
              <a:gd name="T38" fmla="*/ 27 w 392"/>
              <a:gd name="T39" fmla="*/ 233 h 478"/>
              <a:gd name="T40" fmla="*/ 23 w 392"/>
              <a:gd name="T41" fmla="*/ 238 h 478"/>
              <a:gd name="T42" fmla="*/ 23 w 392"/>
              <a:gd name="T43" fmla="*/ 263 h 478"/>
              <a:gd name="T44" fmla="*/ 29 w 392"/>
              <a:gd name="T45" fmla="*/ 270 h 478"/>
              <a:gd name="T46" fmla="*/ 44 w 392"/>
              <a:gd name="T47" fmla="*/ 267 h 478"/>
              <a:gd name="T48" fmla="*/ 51 w 392"/>
              <a:gd name="T49" fmla="*/ 263 h 478"/>
              <a:gd name="T50" fmla="*/ 51 w 392"/>
              <a:gd name="T51" fmla="*/ 255 h 478"/>
              <a:gd name="T52" fmla="*/ 55 w 392"/>
              <a:gd name="T53" fmla="*/ 246 h 478"/>
              <a:gd name="T54" fmla="*/ 59 w 392"/>
              <a:gd name="T55" fmla="*/ 242 h 478"/>
              <a:gd name="T56" fmla="*/ 59 w 392"/>
              <a:gd name="T57" fmla="*/ 285 h 478"/>
              <a:gd name="T58" fmla="*/ 65 w 392"/>
              <a:gd name="T59" fmla="*/ 291 h 478"/>
              <a:gd name="T60" fmla="*/ 63 w 392"/>
              <a:gd name="T61" fmla="*/ 318 h 478"/>
              <a:gd name="T62" fmla="*/ 76 w 392"/>
              <a:gd name="T63" fmla="*/ 367 h 478"/>
              <a:gd name="T64" fmla="*/ 82 w 392"/>
              <a:gd name="T65" fmla="*/ 380 h 478"/>
              <a:gd name="T66" fmla="*/ 85 w 392"/>
              <a:gd name="T67" fmla="*/ 395 h 478"/>
              <a:gd name="T68" fmla="*/ 85 w 392"/>
              <a:gd name="T69" fmla="*/ 408 h 478"/>
              <a:gd name="T70" fmla="*/ 97 w 392"/>
              <a:gd name="T71" fmla="*/ 422 h 478"/>
              <a:gd name="T72" fmla="*/ 102 w 392"/>
              <a:gd name="T73" fmla="*/ 433 h 478"/>
              <a:gd name="T74" fmla="*/ 106 w 392"/>
              <a:gd name="T75" fmla="*/ 446 h 478"/>
              <a:gd name="T76" fmla="*/ 116 w 392"/>
              <a:gd name="T77" fmla="*/ 463 h 478"/>
              <a:gd name="T78" fmla="*/ 120 w 392"/>
              <a:gd name="T79" fmla="*/ 473 h 478"/>
              <a:gd name="T80" fmla="*/ 129 w 392"/>
              <a:gd name="T81" fmla="*/ 478 h 478"/>
              <a:gd name="T82" fmla="*/ 144 w 392"/>
              <a:gd name="T83" fmla="*/ 461 h 478"/>
              <a:gd name="T84" fmla="*/ 148 w 392"/>
              <a:gd name="T85" fmla="*/ 456 h 478"/>
              <a:gd name="T86" fmla="*/ 155 w 392"/>
              <a:gd name="T87" fmla="*/ 439 h 478"/>
              <a:gd name="T88" fmla="*/ 155 w 392"/>
              <a:gd name="T89" fmla="*/ 429 h 478"/>
              <a:gd name="T90" fmla="*/ 163 w 392"/>
              <a:gd name="T91" fmla="*/ 416 h 478"/>
              <a:gd name="T92" fmla="*/ 165 w 392"/>
              <a:gd name="T93" fmla="*/ 395 h 478"/>
              <a:gd name="T94" fmla="*/ 165 w 392"/>
              <a:gd name="T95" fmla="*/ 374 h 478"/>
              <a:gd name="T96" fmla="*/ 165 w 392"/>
              <a:gd name="T97" fmla="*/ 367 h 478"/>
              <a:gd name="T98" fmla="*/ 178 w 392"/>
              <a:gd name="T99" fmla="*/ 350 h 478"/>
              <a:gd name="T100" fmla="*/ 186 w 392"/>
              <a:gd name="T101" fmla="*/ 346 h 478"/>
              <a:gd name="T102" fmla="*/ 189 w 392"/>
              <a:gd name="T103" fmla="*/ 338 h 478"/>
              <a:gd name="T104" fmla="*/ 201 w 392"/>
              <a:gd name="T105" fmla="*/ 329 h 478"/>
              <a:gd name="T106" fmla="*/ 208 w 392"/>
              <a:gd name="T107" fmla="*/ 321 h 478"/>
              <a:gd name="T108" fmla="*/ 224 w 392"/>
              <a:gd name="T109" fmla="*/ 302 h 478"/>
              <a:gd name="T110" fmla="*/ 250 w 392"/>
              <a:gd name="T111" fmla="*/ 276 h 478"/>
              <a:gd name="T112" fmla="*/ 258 w 392"/>
              <a:gd name="T113" fmla="*/ 259 h 478"/>
              <a:gd name="T114" fmla="*/ 263 w 392"/>
              <a:gd name="T115" fmla="*/ 253 h 478"/>
              <a:gd name="T116" fmla="*/ 280 w 392"/>
              <a:gd name="T117" fmla="*/ 227 h 478"/>
              <a:gd name="T118" fmla="*/ 278 w 392"/>
              <a:gd name="T119" fmla="*/ 176 h 478"/>
              <a:gd name="T120" fmla="*/ 309 w 392"/>
              <a:gd name="T121" fmla="*/ 195 h 478"/>
              <a:gd name="T122" fmla="*/ 312 w 392"/>
              <a:gd name="T123" fmla="*/ 233 h 478"/>
              <a:gd name="T124" fmla="*/ 329 w 392"/>
              <a:gd name="T125" fmla="*/ 24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2" h="478">
                <a:moveTo>
                  <a:pt x="329" y="248"/>
                </a:moveTo>
                <a:lnTo>
                  <a:pt x="335" y="248"/>
                </a:lnTo>
                <a:lnTo>
                  <a:pt x="339" y="234"/>
                </a:lnTo>
                <a:lnTo>
                  <a:pt x="343" y="229"/>
                </a:lnTo>
                <a:lnTo>
                  <a:pt x="337" y="221"/>
                </a:lnTo>
                <a:lnTo>
                  <a:pt x="348" y="215"/>
                </a:lnTo>
                <a:lnTo>
                  <a:pt x="354" y="208"/>
                </a:lnTo>
                <a:lnTo>
                  <a:pt x="354" y="208"/>
                </a:lnTo>
                <a:lnTo>
                  <a:pt x="354" y="198"/>
                </a:lnTo>
                <a:lnTo>
                  <a:pt x="358" y="195"/>
                </a:lnTo>
                <a:lnTo>
                  <a:pt x="362" y="183"/>
                </a:lnTo>
                <a:lnTo>
                  <a:pt x="362" y="183"/>
                </a:lnTo>
                <a:lnTo>
                  <a:pt x="363" y="172"/>
                </a:lnTo>
                <a:lnTo>
                  <a:pt x="381" y="157"/>
                </a:lnTo>
                <a:lnTo>
                  <a:pt x="386" y="164"/>
                </a:lnTo>
                <a:lnTo>
                  <a:pt x="386" y="153"/>
                </a:lnTo>
                <a:lnTo>
                  <a:pt x="392" y="153"/>
                </a:lnTo>
                <a:lnTo>
                  <a:pt x="390" y="142"/>
                </a:lnTo>
                <a:lnTo>
                  <a:pt x="384" y="136"/>
                </a:lnTo>
                <a:lnTo>
                  <a:pt x="379" y="136"/>
                </a:lnTo>
                <a:lnTo>
                  <a:pt x="384" y="128"/>
                </a:lnTo>
                <a:lnTo>
                  <a:pt x="373" y="119"/>
                </a:lnTo>
                <a:lnTo>
                  <a:pt x="367" y="128"/>
                </a:lnTo>
                <a:lnTo>
                  <a:pt x="354" y="125"/>
                </a:lnTo>
                <a:lnTo>
                  <a:pt x="346" y="134"/>
                </a:lnTo>
                <a:lnTo>
                  <a:pt x="339" y="136"/>
                </a:lnTo>
                <a:lnTo>
                  <a:pt x="328" y="147"/>
                </a:lnTo>
                <a:lnTo>
                  <a:pt x="324" y="147"/>
                </a:lnTo>
                <a:lnTo>
                  <a:pt x="324" y="164"/>
                </a:lnTo>
                <a:lnTo>
                  <a:pt x="309" y="164"/>
                </a:lnTo>
                <a:lnTo>
                  <a:pt x="297" y="164"/>
                </a:lnTo>
                <a:lnTo>
                  <a:pt x="286" y="166"/>
                </a:lnTo>
                <a:lnTo>
                  <a:pt x="286" y="166"/>
                </a:lnTo>
                <a:lnTo>
                  <a:pt x="286" y="163"/>
                </a:lnTo>
                <a:lnTo>
                  <a:pt x="282" y="161"/>
                </a:lnTo>
                <a:lnTo>
                  <a:pt x="282" y="157"/>
                </a:lnTo>
                <a:lnTo>
                  <a:pt x="282" y="157"/>
                </a:lnTo>
                <a:lnTo>
                  <a:pt x="282" y="149"/>
                </a:lnTo>
                <a:lnTo>
                  <a:pt x="276" y="145"/>
                </a:lnTo>
                <a:lnTo>
                  <a:pt x="273" y="149"/>
                </a:lnTo>
                <a:lnTo>
                  <a:pt x="269" y="163"/>
                </a:lnTo>
                <a:lnTo>
                  <a:pt x="269" y="166"/>
                </a:lnTo>
                <a:lnTo>
                  <a:pt x="265" y="170"/>
                </a:lnTo>
                <a:lnTo>
                  <a:pt x="254" y="170"/>
                </a:lnTo>
                <a:lnTo>
                  <a:pt x="235" y="168"/>
                </a:lnTo>
                <a:lnTo>
                  <a:pt x="216" y="155"/>
                </a:lnTo>
                <a:lnTo>
                  <a:pt x="189" y="149"/>
                </a:lnTo>
                <a:lnTo>
                  <a:pt x="174" y="130"/>
                </a:lnTo>
                <a:lnTo>
                  <a:pt x="163" y="130"/>
                </a:lnTo>
                <a:lnTo>
                  <a:pt x="174" y="108"/>
                </a:lnTo>
                <a:lnTo>
                  <a:pt x="159" y="93"/>
                </a:lnTo>
                <a:lnTo>
                  <a:pt x="142" y="85"/>
                </a:lnTo>
                <a:lnTo>
                  <a:pt x="140" y="68"/>
                </a:lnTo>
                <a:lnTo>
                  <a:pt x="152" y="68"/>
                </a:lnTo>
                <a:lnTo>
                  <a:pt x="157" y="60"/>
                </a:lnTo>
                <a:lnTo>
                  <a:pt x="146" y="49"/>
                </a:lnTo>
                <a:lnTo>
                  <a:pt x="150" y="32"/>
                </a:lnTo>
                <a:lnTo>
                  <a:pt x="161" y="23"/>
                </a:lnTo>
                <a:lnTo>
                  <a:pt x="167" y="15"/>
                </a:lnTo>
                <a:lnTo>
                  <a:pt x="152" y="0"/>
                </a:lnTo>
                <a:lnTo>
                  <a:pt x="127" y="7"/>
                </a:lnTo>
                <a:lnTo>
                  <a:pt x="123" y="19"/>
                </a:lnTo>
                <a:lnTo>
                  <a:pt x="108" y="28"/>
                </a:lnTo>
                <a:lnTo>
                  <a:pt x="87" y="24"/>
                </a:lnTo>
                <a:lnTo>
                  <a:pt x="78" y="28"/>
                </a:lnTo>
                <a:lnTo>
                  <a:pt x="80" y="51"/>
                </a:lnTo>
                <a:lnTo>
                  <a:pt x="97" y="70"/>
                </a:lnTo>
                <a:lnTo>
                  <a:pt x="85" y="77"/>
                </a:lnTo>
                <a:lnTo>
                  <a:pt x="89" y="91"/>
                </a:lnTo>
                <a:lnTo>
                  <a:pt x="80" y="98"/>
                </a:lnTo>
                <a:lnTo>
                  <a:pt x="78" y="106"/>
                </a:lnTo>
                <a:lnTo>
                  <a:pt x="70" y="111"/>
                </a:lnTo>
                <a:lnTo>
                  <a:pt x="63" y="128"/>
                </a:lnTo>
                <a:lnTo>
                  <a:pt x="53" y="132"/>
                </a:lnTo>
                <a:lnTo>
                  <a:pt x="48" y="149"/>
                </a:lnTo>
                <a:lnTo>
                  <a:pt x="33" y="153"/>
                </a:lnTo>
                <a:lnTo>
                  <a:pt x="27" y="145"/>
                </a:lnTo>
                <a:lnTo>
                  <a:pt x="17" y="157"/>
                </a:lnTo>
                <a:lnTo>
                  <a:pt x="19" y="166"/>
                </a:lnTo>
                <a:lnTo>
                  <a:pt x="25" y="174"/>
                </a:lnTo>
                <a:lnTo>
                  <a:pt x="25" y="183"/>
                </a:lnTo>
                <a:lnTo>
                  <a:pt x="25" y="183"/>
                </a:lnTo>
                <a:lnTo>
                  <a:pt x="33" y="193"/>
                </a:lnTo>
                <a:lnTo>
                  <a:pt x="33" y="208"/>
                </a:lnTo>
                <a:lnTo>
                  <a:pt x="25" y="208"/>
                </a:lnTo>
                <a:lnTo>
                  <a:pt x="17" y="210"/>
                </a:lnTo>
                <a:lnTo>
                  <a:pt x="4" y="210"/>
                </a:lnTo>
                <a:lnTo>
                  <a:pt x="2" y="219"/>
                </a:lnTo>
                <a:lnTo>
                  <a:pt x="2" y="219"/>
                </a:lnTo>
                <a:lnTo>
                  <a:pt x="0" y="221"/>
                </a:lnTo>
                <a:lnTo>
                  <a:pt x="0" y="221"/>
                </a:lnTo>
                <a:lnTo>
                  <a:pt x="2" y="225"/>
                </a:lnTo>
                <a:lnTo>
                  <a:pt x="2" y="225"/>
                </a:lnTo>
                <a:lnTo>
                  <a:pt x="8" y="231"/>
                </a:lnTo>
                <a:lnTo>
                  <a:pt x="12" y="236"/>
                </a:lnTo>
                <a:lnTo>
                  <a:pt x="17" y="236"/>
                </a:lnTo>
                <a:lnTo>
                  <a:pt x="23" y="236"/>
                </a:lnTo>
                <a:lnTo>
                  <a:pt x="23" y="236"/>
                </a:lnTo>
                <a:lnTo>
                  <a:pt x="25" y="234"/>
                </a:lnTo>
                <a:lnTo>
                  <a:pt x="27" y="233"/>
                </a:lnTo>
                <a:lnTo>
                  <a:pt x="27" y="236"/>
                </a:lnTo>
                <a:lnTo>
                  <a:pt x="27" y="236"/>
                </a:lnTo>
                <a:lnTo>
                  <a:pt x="27" y="236"/>
                </a:lnTo>
                <a:lnTo>
                  <a:pt x="25" y="238"/>
                </a:lnTo>
                <a:lnTo>
                  <a:pt x="23" y="238"/>
                </a:lnTo>
                <a:lnTo>
                  <a:pt x="19" y="238"/>
                </a:lnTo>
                <a:lnTo>
                  <a:pt x="8" y="244"/>
                </a:lnTo>
                <a:lnTo>
                  <a:pt x="8" y="244"/>
                </a:lnTo>
                <a:lnTo>
                  <a:pt x="21" y="259"/>
                </a:lnTo>
                <a:lnTo>
                  <a:pt x="23" y="263"/>
                </a:lnTo>
                <a:lnTo>
                  <a:pt x="23" y="263"/>
                </a:lnTo>
                <a:lnTo>
                  <a:pt x="25" y="267"/>
                </a:lnTo>
                <a:lnTo>
                  <a:pt x="27" y="268"/>
                </a:lnTo>
                <a:lnTo>
                  <a:pt x="27" y="270"/>
                </a:lnTo>
                <a:lnTo>
                  <a:pt x="29" y="270"/>
                </a:lnTo>
                <a:lnTo>
                  <a:pt x="29" y="270"/>
                </a:lnTo>
                <a:lnTo>
                  <a:pt x="36" y="270"/>
                </a:lnTo>
                <a:lnTo>
                  <a:pt x="36" y="270"/>
                </a:lnTo>
                <a:lnTo>
                  <a:pt x="40" y="270"/>
                </a:lnTo>
                <a:lnTo>
                  <a:pt x="44" y="267"/>
                </a:lnTo>
                <a:lnTo>
                  <a:pt x="46" y="267"/>
                </a:lnTo>
                <a:lnTo>
                  <a:pt x="46" y="267"/>
                </a:lnTo>
                <a:lnTo>
                  <a:pt x="48" y="265"/>
                </a:lnTo>
                <a:lnTo>
                  <a:pt x="50" y="265"/>
                </a:lnTo>
                <a:lnTo>
                  <a:pt x="51" y="263"/>
                </a:lnTo>
                <a:lnTo>
                  <a:pt x="51" y="263"/>
                </a:lnTo>
                <a:lnTo>
                  <a:pt x="51" y="259"/>
                </a:lnTo>
                <a:lnTo>
                  <a:pt x="51" y="259"/>
                </a:lnTo>
                <a:lnTo>
                  <a:pt x="51" y="257"/>
                </a:lnTo>
                <a:lnTo>
                  <a:pt x="51" y="255"/>
                </a:lnTo>
                <a:lnTo>
                  <a:pt x="51" y="253"/>
                </a:lnTo>
                <a:lnTo>
                  <a:pt x="53" y="251"/>
                </a:lnTo>
                <a:lnTo>
                  <a:pt x="53" y="251"/>
                </a:lnTo>
                <a:lnTo>
                  <a:pt x="53" y="250"/>
                </a:lnTo>
                <a:lnTo>
                  <a:pt x="55" y="246"/>
                </a:lnTo>
                <a:lnTo>
                  <a:pt x="55" y="242"/>
                </a:lnTo>
                <a:lnTo>
                  <a:pt x="55" y="242"/>
                </a:lnTo>
                <a:lnTo>
                  <a:pt x="57" y="242"/>
                </a:lnTo>
                <a:lnTo>
                  <a:pt x="59" y="242"/>
                </a:lnTo>
                <a:lnTo>
                  <a:pt x="59" y="242"/>
                </a:lnTo>
                <a:lnTo>
                  <a:pt x="59" y="242"/>
                </a:lnTo>
                <a:lnTo>
                  <a:pt x="59" y="253"/>
                </a:lnTo>
                <a:lnTo>
                  <a:pt x="59" y="253"/>
                </a:lnTo>
                <a:lnTo>
                  <a:pt x="63" y="267"/>
                </a:lnTo>
                <a:lnTo>
                  <a:pt x="59" y="285"/>
                </a:lnTo>
                <a:lnTo>
                  <a:pt x="59" y="285"/>
                </a:lnTo>
                <a:lnTo>
                  <a:pt x="63" y="287"/>
                </a:lnTo>
                <a:lnTo>
                  <a:pt x="65" y="289"/>
                </a:lnTo>
                <a:lnTo>
                  <a:pt x="65" y="291"/>
                </a:lnTo>
                <a:lnTo>
                  <a:pt x="65" y="291"/>
                </a:lnTo>
                <a:lnTo>
                  <a:pt x="65" y="291"/>
                </a:lnTo>
                <a:lnTo>
                  <a:pt x="63" y="297"/>
                </a:lnTo>
                <a:lnTo>
                  <a:pt x="61" y="301"/>
                </a:lnTo>
                <a:lnTo>
                  <a:pt x="59" y="304"/>
                </a:lnTo>
                <a:lnTo>
                  <a:pt x="63" y="318"/>
                </a:lnTo>
                <a:lnTo>
                  <a:pt x="63" y="325"/>
                </a:lnTo>
                <a:lnTo>
                  <a:pt x="63" y="335"/>
                </a:lnTo>
                <a:lnTo>
                  <a:pt x="70" y="346"/>
                </a:lnTo>
                <a:lnTo>
                  <a:pt x="70" y="355"/>
                </a:lnTo>
                <a:lnTo>
                  <a:pt x="76" y="367"/>
                </a:lnTo>
                <a:lnTo>
                  <a:pt x="76" y="367"/>
                </a:lnTo>
                <a:lnTo>
                  <a:pt x="76" y="371"/>
                </a:lnTo>
                <a:lnTo>
                  <a:pt x="78" y="374"/>
                </a:lnTo>
                <a:lnTo>
                  <a:pt x="78" y="374"/>
                </a:lnTo>
                <a:lnTo>
                  <a:pt x="82" y="380"/>
                </a:lnTo>
                <a:lnTo>
                  <a:pt x="82" y="384"/>
                </a:lnTo>
                <a:lnTo>
                  <a:pt x="82" y="384"/>
                </a:lnTo>
                <a:lnTo>
                  <a:pt x="85" y="388"/>
                </a:lnTo>
                <a:lnTo>
                  <a:pt x="85" y="393"/>
                </a:lnTo>
                <a:lnTo>
                  <a:pt x="85" y="395"/>
                </a:lnTo>
                <a:lnTo>
                  <a:pt x="85" y="397"/>
                </a:lnTo>
                <a:lnTo>
                  <a:pt x="85" y="397"/>
                </a:lnTo>
                <a:lnTo>
                  <a:pt x="85" y="399"/>
                </a:lnTo>
                <a:lnTo>
                  <a:pt x="85" y="403"/>
                </a:lnTo>
                <a:lnTo>
                  <a:pt x="85" y="408"/>
                </a:lnTo>
                <a:lnTo>
                  <a:pt x="89" y="414"/>
                </a:lnTo>
                <a:lnTo>
                  <a:pt x="89" y="414"/>
                </a:lnTo>
                <a:lnTo>
                  <a:pt x="93" y="418"/>
                </a:lnTo>
                <a:lnTo>
                  <a:pt x="95" y="418"/>
                </a:lnTo>
                <a:lnTo>
                  <a:pt x="97" y="422"/>
                </a:lnTo>
                <a:lnTo>
                  <a:pt x="97" y="422"/>
                </a:lnTo>
                <a:lnTo>
                  <a:pt x="97" y="425"/>
                </a:lnTo>
                <a:lnTo>
                  <a:pt x="99" y="429"/>
                </a:lnTo>
                <a:lnTo>
                  <a:pt x="102" y="433"/>
                </a:lnTo>
                <a:lnTo>
                  <a:pt x="102" y="433"/>
                </a:lnTo>
                <a:lnTo>
                  <a:pt x="102" y="437"/>
                </a:lnTo>
                <a:lnTo>
                  <a:pt x="104" y="439"/>
                </a:lnTo>
                <a:lnTo>
                  <a:pt x="104" y="442"/>
                </a:lnTo>
                <a:lnTo>
                  <a:pt x="104" y="442"/>
                </a:lnTo>
                <a:lnTo>
                  <a:pt x="106" y="446"/>
                </a:lnTo>
                <a:lnTo>
                  <a:pt x="110" y="452"/>
                </a:lnTo>
                <a:lnTo>
                  <a:pt x="114" y="459"/>
                </a:lnTo>
                <a:lnTo>
                  <a:pt x="114" y="459"/>
                </a:lnTo>
                <a:lnTo>
                  <a:pt x="114" y="459"/>
                </a:lnTo>
                <a:lnTo>
                  <a:pt x="116" y="463"/>
                </a:lnTo>
                <a:lnTo>
                  <a:pt x="116" y="463"/>
                </a:lnTo>
                <a:lnTo>
                  <a:pt x="116" y="467"/>
                </a:lnTo>
                <a:lnTo>
                  <a:pt x="118" y="469"/>
                </a:lnTo>
                <a:lnTo>
                  <a:pt x="120" y="473"/>
                </a:lnTo>
                <a:lnTo>
                  <a:pt x="120" y="473"/>
                </a:lnTo>
                <a:lnTo>
                  <a:pt x="123" y="475"/>
                </a:lnTo>
                <a:lnTo>
                  <a:pt x="127" y="476"/>
                </a:lnTo>
                <a:lnTo>
                  <a:pt x="127" y="476"/>
                </a:lnTo>
                <a:lnTo>
                  <a:pt x="127" y="476"/>
                </a:lnTo>
                <a:lnTo>
                  <a:pt x="129" y="478"/>
                </a:lnTo>
                <a:lnTo>
                  <a:pt x="131" y="478"/>
                </a:lnTo>
                <a:lnTo>
                  <a:pt x="133" y="476"/>
                </a:lnTo>
                <a:lnTo>
                  <a:pt x="133" y="476"/>
                </a:lnTo>
                <a:lnTo>
                  <a:pt x="140" y="467"/>
                </a:lnTo>
                <a:lnTo>
                  <a:pt x="144" y="461"/>
                </a:lnTo>
                <a:lnTo>
                  <a:pt x="144" y="461"/>
                </a:lnTo>
                <a:lnTo>
                  <a:pt x="144" y="459"/>
                </a:lnTo>
                <a:lnTo>
                  <a:pt x="144" y="458"/>
                </a:lnTo>
                <a:lnTo>
                  <a:pt x="148" y="456"/>
                </a:lnTo>
                <a:lnTo>
                  <a:pt x="148" y="456"/>
                </a:lnTo>
                <a:lnTo>
                  <a:pt x="155" y="444"/>
                </a:lnTo>
                <a:lnTo>
                  <a:pt x="155" y="444"/>
                </a:lnTo>
                <a:lnTo>
                  <a:pt x="155" y="442"/>
                </a:lnTo>
                <a:lnTo>
                  <a:pt x="155" y="442"/>
                </a:lnTo>
                <a:lnTo>
                  <a:pt x="155" y="439"/>
                </a:lnTo>
                <a:lnTo>
                  <a:pt x="154" y="437"/>
                </a:lnTo>
                <a:lnTo>
                  <a:pt x="154" y="435"/>
                </a:lnTo>
                <a:lnTo>
                  <a:pt x="154" y="433"/>
                </a:lnTo>
                <a:lnTo>
                  <a:pt x="154" y="431"/>
                </a:lnTo>
                <a:lnTo>
                  <a:pt x="155" y="429"/>
                </a:lnTo>
                <a:lnTo>
                  <a:pt x="155" y="429"/>
                </a:lnTo>
                <a:lnTo>
                  <a:pt x="163" y="420"/>
                </a:lnTo>
                <a:lnTo>
                  <a:pt x="163" y="418"/>
                </a:lnTo>
                <a:lnTo>
                  <a:pt x="163" y="416"/>
                </a:lnTo>
                <a:lnTo>
                  <a:pt x="163" y="416"/>
                </a:lnTo>
                <a:lnTo>
                  <a:pt x="165" y="410"/>
                </a:lnTo>
                <a:lnTo>
                  <a:pt x="165" y="405"/>
                </a:lnTo>
                <a:lnTo>
                  <a:pt x="165" y="405"/>
                </a:lnTo>
                <a:lnTo>
                  <a:pt x="165" y="395"/>
                </a:lnTo>
                <a:lnTo>
                  <a:pt x="165" y="395"/>
                </a:lnTo>
                <a:lnTo>
                  <a:pt x="165" y="389"/>
                </a:lnTo>
                <a:lnTo>
                  <a:pt x="167" y="384"/>
                </a:lnTo>
                <a:lnTo>
                  <a:pt x="167" y="384"/>
                </a:lnTo>
                <a:lnTo>
                  <a:pt x="167" y="378"/>
                </a:lnTo>
                <a:lnTo>
                  <a:pt x="165" y="374"/>
                </a:lnTo>
                <a:lnTo>
                  <a:pt x="165" y="374"/>
                </a:lnTo>
                <a:lnTo>
                  <a:pt x="165" y="374"/>
                </a:lnTo>
                <a:lnTo>
                  <a:pt x="163" y="371"/>
                </a:lnTo>
                <a:lnTo>
                  <a:pt x="165" y="367"/>
                </a:lnTo>
                <a:lnTo>
                  <a:pt x="165" y="367"/>
                </a:lnTo>
                <a:lnTo>
                  <a:pt x="167" y="363"/>
                </a:lnTo>
                <a:lnTo>
                  <a:pt x="167" y="363"/>
                </a:lnTo>
                <a:lnTo>
                  <a:pt x="174" y="355"/>
                </a:lnTo>
                <a:lnTo>
                  <a:pt x="174" y="355"/>
                </a:lnTo>
                <a:lnTo>
                  <a:pt x="178" y="350"/>
                </a:lnTo>
                <a:lnTo>
                  <a:pt x="180" y="350"/>
                </a:lnTo>
                <a:lnTo>
                  <a:pt x="182" y="348"/>
                </a:lnTo>
                <a:lnTo>
                  <a:pt x="184" y="346"/>
                </a:lnTo>
                <a:lnTo>
                  <a:pt x="184" y="346"/>
                </a:lnTo>
                <a:lnTo>
                  <a:pt x="186" y="346"/>
                </a:lnTo>
                <a:lnTo>
                  <a:pt x="188" y="344"/>
                </a:lnTo>
                <a:lnTo>
                  <a:pt x="189" y="342"/>
                </a:lnTo>
                <a:lnTo>
                  <a:pt x="189" y="342"/>
                </a:lnTo>
                <a:lnTo>
                  <a:pt x="189" y="342"/>
                </a:lnTo>
                <a:lnTo>
                  <a:pt x="189" y="338"/>
                </a:lnTo>
                <a:lnTo>
                  <a:pt x="189" y="338"/>
                </a:lnTo>
                <a:lnTo>
                  <a:pt x="193" y="333"/>
                </a:lnTo>
                <a:lnTo>
                  <a:pt x="193" y="333"/>
                </a:lnTo>
                <a:lnTo>
                  <a:pt x="197" y="329"/>
                </a:lnTo>
                <a:lnTo>
                  <a:pt x="201" y="329"/>
                </a:lnTo>
                <a:lnTo>
                  <a:pt x="203" y="325"/>
                </a:lnTo>
                <a:lnTo>
                  <a:pt x="203" y="325"/>
                </a:lnTo>
                <a:lnTo>
                  <a:pt x="207" y="323"/>
                </a:lnTo>
                <a:lnTo>
                  <a:pt x="208" y="321"/>
                </a:lnTo>
                <a:lnTo>
                  <a:pt x="208" y="321"/>
                </a:lnTo>
                <a:lnTo>
                  <a:pt x="212" y="316"/>
                </a:lnTo>
                <a:lnTo>
                  <a:pt x="212" y="316"/>
                </a:lnTo>
                <a:lnTo>
                  <a:pt x="218" y="310"/>
                </a:lnTo>
                <a:lnTo>
                  <a:pt x="218" y="310"/>
                </a:lnTo>
                <a:lnTo>
                  <a:pt x="224" y="302"/>
                </a:lnTo>
                <a:lnTo>
                  <a:pt x="229" y="293"/>
                </a:lnTo>
                <a:lnTo>
                  <a:pt x="235" y="287"/>
                </a:lnTo>
                <a:lnTo>
                  <a:pt x="242" y="284"/>
                </a:lnTo>
                <a:lnTo>
                  <a:pt x="244" y="282"/>
                </a:lnTo>
                <a:lnTo>
                  <a:pt x="250" y="276"/>
                </a:lnTo>
                <a:lnTo>
                  <a:pt x="256" y="267"/>
                </a:lnTo>
                <a:lnTo>
                  <a:pt x="256" y="263"/>
                </a:lnTo>
                <a:lnTo>
                  <a:pt x="256" y="263"/>
                </a:lnTo>
                <a:lnTo>
                  <a:pt x="258" y="259"/>
                </a:lnTo>
                <a:lnTo>
                  <a:pt x="258" y="259"/>
                </a:lnTo>
                <a:lnTo>
                  <a:pt x="259" y="257"/>
                </a:lnTo>
                <a:lnTo>
                  <a:pt x="259" y="257"/>
                </a:lnTo>
                <a:lnTo>
                  <a:pt x="261" y="257"/>
                </a:lnTo>
                <a:lnTo>
                  <a:pt x="261" y="257"/>
                </a:lnTo>
                <a:lnTo>
                  <a:pt x="263" y="253"/>
                </a:lnTo>
                <a:lnTo>
                  <a:pt x="269" y="251"/>
                </a:lnTo>
                <a:lnTo>
                  <a:pt x="273" y="251"/>
                </a:lnTo>
                <a:lnTo>
                  <a:pt x="278" y="251"/>
                </a:lnTo>
                <a:lnTo>
                  <a:pt x="286" y="251"/>
                </a:lnTo>
                <a:lnTo>
                  <a:pt x="280" y="227"/>
                </a:lnTo>
                <a:lnTo>
                  <a:pt x="273" y="208"/>
                </a:lnTo>
                <a:lnTo>
                  <a:pt x="275" y="198"/>
                </a:lnTo>
                <a:lnTo>
                  <a:pt x="282" y="191"/>
                </a:lnTo>
                <a:lnTo>
                  <a:pt x="275" y="181"/>
                </a:lnTo>
                <a:lnTo>
                  <a:pt x="278" y="176"/>
                </a:lnTo>
                <a:lnTo>
                  <a:pt x="286" y="183"/>
                </a:lnTo>
                <a:lnTo>
                  <a:pt x="294" y="183"/>
                </a:lnTo>
                <a:lnTo>
                  <a:pt x="294" y="191"/>
                </a:lnTo>
                <a:lnTo>
                  <a:pt x="297" y="195"/>
                </a:lnTo>
                <a:lnTo>
                  <a:pt x="309" y="195"/>
                </a:lnTo>
                <a:lnTo>
                  <a:pt x="324" y="195"/>
                </a:lnTo>
                <a:lnTo>
                  <a:pt x="324" y="200"/>
                </a:lnTo>
                <a:lnTo>
                  <a:pt x="320" y="212"/>
                </a:lnTo>
                <a:lnTo>
                  <a:pt x="314" y="212"/>
                </a:lnTo>
                <a:lnTo>
                  <a:pt x="312" y="233"/>
                </a:lnTo>
                <a:lnTo>
                  <a:pt x="320" y="233"/>
                </a:lnTo>
                <a:lnTo>
                  <a:pt x="324" y="217"/>
                </a:lnTo>
                <a:lnTo>
                  <a:pt x="326" y="217"/>
                </a:lnTo>
                <a:lnTo>
                  <a:pt x="329" y="248"/>
                </a:lnTo>
                <a:lnTo>
                  <a:pt x="329" y="248"/>
                </a:lnTo>
                <a:lnTo>
                  <a:pt x="329" y="24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28" name="Freeform 327">
            <a:extLst>
              <a:ext uri="{FF2B5EF4-FFF2-40B4-BE49-F238E27FC236}">
                <a16:creationId xmlns:a16="http://schemas.microsoft.com/office/drawing/2014/main" id="{05FD7253-93B4-9A40-AE0D-3B80873F10E7}"/>
              </a:ext>
            </a:extLst>
          </p:cNvPr>
          <p:cNvSpPr>
            <a:spLocks/>
          </p:cNvSpPr>
          <p:nvPr userDrawn="1"/>
        </p:nvSpPr>
        <p:spPr bwMode="auto">
          <a:xfrm>
            <a:off x="3479381" y="3167850"/>
            <a:ext cx="731355" cy="758916"/>
          </a:xfrm>
          <a:custGeom>
            <a:avLst/>
            <a:gdLst>
              <a:gd name="T0" fmla="*/ 337 w 392"/>
              <a:gd name="T1" fmla="*/ 221 h 478"/>
              <a:gd name="T2" fmla="*/ 358 w 392"/>
              <a:gd name="T3" fmla="*/ 195 h 478"/>
              <a:gd name="T4" fmla="*/ 386 w 392"/>
              <a:gd name="T5" fmla="*/ 164 h 478"/>
              <a:gd name="T6" fmla="*/ 379 w 392"/>
              <a:gd name="T7" fmla="*/ 136 h 478"/>
              <a:gd name="T8" fmla="*/ 346 w 392"/>
              <a:gd name="T9" fmla="*/ 134 h 478"/>
              <a:gd name="T10" fmla="*/ 309 w 392"/>
              <a:gd name="T11" fmla="*/ 164 h 478"/>
              <a:gd name="T12" fmla="*/ 282 w 392"/>
              <a:gd name="T13" fmla="*/ 161 h 478"/>
              <a:gd name="T14" fmla="*/ 273 w 392"/>
              <a:gd name="T15" fmla="*/ 149 h 478"/>
              <a:gd name="T16" fmla="*/ 235 w 392"/>
              <a:gd name="T17" fmla="*/ 168 h 478"/>
              <a:gd name="T18" fmla="*/ 174 w 392"/>
              <a:gd name="T19" fmla="*/ 108 h 478"/>
              <a:gd name="T20" fmla="*/ 157 w 392"/>
              <a:gd name="T21" fmla="*/ 60 h 478"/>
              <a:gd name="T22" fmla="*/ 152 w 392"/>
              <a:gd name="T23" fmla="*/ 0 h 478"/>
              <a:gd name="T24" fmla="*/ 78 w 392"/>
              <a:gd name="T25" fmla="*/ 28 h 478"/>
              <a:gd name="T26" fmla="*/ 80 w 392"/>
              <a:gd name="T27" fmla="*/ 98 h 478"/>
              <a:gd name="T28" fmla="*/ 48 w 392"/>
              <a:gd name="T29" fmla="*/ 149 h 478"/>
              <a:gd name="T30" fmla="*/ 25 w 392"/>
              <a:gd name="T31" fmla="*/ 174 h 478"/>
              <a:gd name="T32" fmla="*/ 25 w 392"/>
              <a:gd name="T33" fmla="*/ 208 h 478"/>
              <a:gd name="T34" fmla="*/ 0 w 392"/>
              <a:gd name="T35" fmla="*/ 221 h 478"/>
              <a:gd name="T36" fmla="*/ 12 w 392"/>
              <a:gd name="T37" fmla="*/ 236 h 478"/>
              <a:gd name="T38" fmla="*/ 27 w 392"/>
              <a:gd name="T39" fmla="*/ 233 h 478"/>
              <a:gd name="T40" fmla="*/ 23 w 392"/>
              <a:gd name="T41" fmla="*/ 238 h 478"/>
              <a:gd name="T42" fmla="*/ 23 w 392"/>
              <a:gd name="T43" fmla="*/ 263 h 478"/>
              <a:gd name="T44" fmla="*/ 29 w 392"/>
              <a:gd name="T45" fmla="*/ 270 h 478"/>
              <a:gd name="T46" fmla="*/ 44 w 392"/>
              <a:gd name="T47" fmla="*/ 267 h 478"/>
              <a:gd name="T48" fmla="*/ 51 w 392"/>
              <a:gd name="T49" fmla="*/ 263 h 478"/>
              <a:gd name="T50" fmla="*/ 51 w 392"/>
              <a:gd name="T51" fmla="*/ 255 h 478"/>
              <a:gd name="T52" fmla="*/ 55 w 392"/>
              <a:gd name="T53" fmla="*/ 246 h 478"/>
              <a:gd name="T54" fmla="*/ 59 w 392"/>
              <a:gd name="T55" fmla="*/ 242 h 478"/>
              <a:gd name="T56" fmla="*/ 59 w 392"/>
              <a:gd name="T57" fmla="*/ 285 h 478"/>
              <a:gd name="T58" fmla="*/ 65 w 392"/>
              <a:gd name="T59" fmla="*/ 291 h 478"/>
              <a:gd name="T60" fmla="*/ 63 w 392"/>
              <a:gd name="T61" fmla="*/ 318 h 478"/>
              <a:gd name="T62" fmla="*/ 76 w 392"/>
              <a:gd name="T63" fmla="*/ 367 h 478"/>
              <a:gd name="T64" fmla="*/ 82 w 392"/>
              <a:gd name="T65" fmla="*/ 380 h 478"/>
              <a:gd name="T66" fmla="*/ 85 w 392"/>
              <a:gd name="T67" fmla="*/ 395 h 478"/>
              <a:gd name="T68" fmla="*/ 85 w 392"/>
              <a:gd name="T69" fmla="*/ 408 h 478"/>
              <a:gd name="T70" fmla="*/ 97 w 392"/>
              <a:gd name="T71" fmla="*/ 422 h 478"/>
              <a:gd name="T72" fmla="*/ 102 w 392"/>
              <a:gd name="T73" fmla="*/ 433 h 478"/>
              <a:gd name="T74" fmla="*/ 106 w 392"/>
              <a:gd name="T75" fmla="*/ 446 h 478"/>
              <a:gd name="T76" fmla="*/ 116 w 392"/>
              <a:gd name="T77" fmla="*/ 463 h 478"/>
              <a:gd name="T78" fmla="*/ 120 w 392"/>
              <a:gd name="T79" fmla="*/ 473 h 478"/>
              <a:gd name="T80" fmla="*/ 129 w 392"/>
              <a:gd name="T81" fmla="*/ 478 h 478"/>
              <a:gd name="T82" fmla="*/ 144 w 392"/>
              <a:gd name="T83" fmla="*/ 461 h 478"/>
              <a:gd name="T84" fmla="*/ 148 w 392"/>
              <a:gd name="T85" fmla="*/ 456 h 478"/>
              <a:gd name="T86" fmla="*/ 155 w 392"/>
              <a:gd name="T87" fmla="*/ 439 h 478"/>
              <a:gd name="T88" fmla="*/ 155 w 392"/>
              <a:gd name="T89" fmla="*/ 429 h 478"/>
              <a:gd name="T90" fmla="*/ 163 w 392"/>
              <a:gd name="T91" fmla="*/ 416 h 478"/>
              <a:gd name="T92" fmla="*/ 165 w 392"/>
              <a:gd name="T93" fmla="*/ 395 h 478"/>
              <a:gd name="T94" fmla="*/ 165 w 392"/>
              <a:gd name="T95" fmla="*/ 374 h 478"/>
              <a:gd name="T96" fmla="*/ 165 w 392"/>
              <a:gd name="T97" fmla="*/ 367 h 478"/>
              <a:gd name="T98" fmla="*/ 178 w 392"/>
              <a:gd name="T99" fmla="*/ 350 h 478"/>
              <a:gd name="T100" fmla="*/ 186 w 392"/>
              <a:gd name="T101" fmla="*/ 346 h 478"/>
              <a:gd name="T102" fmla="*/ 189 w 392"/>
              <a:gd name="T103" fmla="*/ 338 h 478"/>
              <a:gd name="T104" fmla="*/ 201 w 392"/>
              <a:gd name="T105" fmla="*/ 329 h 478"/>
              <a:gd name="T106" fmla="*/ 208 w 392"/>
              <a:gd name="T107" fmla="*/ 321 h 478"/>
              <a:gd name="T108" fmla="*/ 224 w 392"/>
              <a:gd name="T109" fmla="*/ 302 h 478"/>
              <a:gd name="T110" fmla="*/ 250 w 392"/>
              <a:gd name="T111" fmla="*/ 276 h 478"/>
              <a:gd name="T112" fmla="*/ 258 w 392"/>
              <a:gd name="T113" fmla="*/ 259 h 478"/>
              <a:gd name="T114" fmla="*/ 263 w 392"/>
              <a:gd name="T115" fmla="*/ 253 h 478"/>
              <a:gd name="T116" fmla="*/ 280 w 392"/>
              <a:gd name="T117" fmla="*/ 227 h 478"/>
              <a:gd name="T118" fmla="*/ 278 w 392"/>
              <a:gd name="T119" fmla="*/ 176 h 478"/>
              <a:gd name="T120" fmla="*/ 309 w 392"/>
              <a:gd name="T121" fmla="*/ 195 h 478"/>
              <a:gd name="T122" fmla="*/ 312 w 392"/>
              <a:gd name="T123" fmla="*/ 233 h 478"/>
              <a:gd name="T124" fmla="*/ 329 w 392"/>
              <a:gd name="T125" fmla="*/ 24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2" h="478">
                <a:moveTo>
                  <a:pt x="329" y="248"/>
                </a:moveTo>
                <a:lnTo>
                  <a:pt x="335" y="248"/>
                </a:lnTo>
                <a:lnTo>
                  <a:pt x="339" y="234"/>
                </a:lnTo>
                <a:lnTo>
                  <a:pt x="343" y="229"/>
                </a:lnTo>
                <a:lnTo>
                  <a:pt x="337" y="221"/>
                </a:lnTo>
                <a:lnTo>
                  <a:pt x="348" y="215"/>
                </a:lnTo>
                <a:lnTo>
                  <a:pt x="354" y="208"/>
                </a:lnTo>
                <a:lnTo>
                  <a:pt x="354" y="208"/>
                </a:lnTo>
                <a:lnTo>
                  <a:pt x="354" y="198"/>
                </a:lnTo>
                <a:lnTo>
                  <a:pt x="358" y="195"/>
                </a:lnTo>
                <a:lnTo>
                  <a:pt x="362" y="183"/>
                </a:lnTo>
                <a:lnTo>
                  <a:pt x="362" y="183"/>
                </a:lnTo>
                <a:lnTo>
                  <a:pt x="363" y="172"/>
                </a:lnTo>
                <a:lnTo>
                  <a:pt x="381" y="157"/>
                </a:lnTo>
                <a:lnTo>
                  <a:pt x="386" y="164"/>
                </a:lnTo>
                <a:lnTo>
                  <a:pt x="386" y="153"/>
                </a:lnTo>
                <a:lnTo>
                  <a:pt x="392" y="153"/>
                </a:lnTo>
                <a:lnTo>
                  <a:pt x="390" y="142"/>
                </a:lnTo>
                <a:lnTo>
                  <a:pt x="384" y="136"/>
                </a:lnTo>
                <a:lnTo>
                  <a:pt x="379" y="136"/>
                </a:lnTo>
                <a:lnTo>
                  <a:pt x="384" y="128"/>
                </a:lnTo>
                <a:lnTo>
                  <a:pt x="373" y="119"/>
                </a:lnTo>
                <a:lnTo>
                  <a:pt x="367" y="128"/>
                </a:lnTo>
                <a:lnTo>
                  <a:pt x="354" y="125"/>
                </a:lnTo>
                <a:lnTo>
                  <a:pt x="346" y="134"/>
                </a:lnTo>
                <a:lnTo>
                  <a:pt x="339" y="136"/>
                </a:lnTo>
                <a:lnTo>
                  <a:pt x="328" y="147"/>
                </a:lnTo>
                <a:lnTo>
                  <a:pt x="324" y="147"/>
                </a:lnTo>
                <a:lnTo>
                  <a:pt x="324" y="164"/>
                </a:lnTo>
                <a:lnTo>
                  <a:pt x="309" y="164"/>
                </a:lnTo>
                <a:lnTo>
                  <a:pt x="297" y="164"/>
                </a:lnTo>
                <a:lnTo>
                  <a:pt x="286" y="166"/>
                </a:lnTo>
                <a:lnTo>
                  <a:pt x="286" y="166"/>
                </a:lnTo>
                <a:lnTo>
                  <a:pt x="286" y="163"/>
                </a:lnTo>
                <a:lnTo>
                  <a:pt x="282" y="161"/>
                </a:lnTo>
                <a:lnTo>
                  <a:pt x="282" y="157"/>
                </a:lnTo>
                <a:lnTo>
                  <a:pt x="282" y="157"/>
                </a:lnTo>
                <a:lnTo>
                  <a:pt x="282" y="149"/>
                </a:lnTo>
                <a:lnTo>
                  <a:pt x="276" y="145"/>
                </a:lnTo>
                <a:lnTo>
                  <a:pt x="273" y="149"/>
                </a:lnTo>
                <a:lnTo>
                  <a:pt x="269" y="163"/>
                </a:lnTo>
                <a:lnTo>
                  <a:pt x="269" y="166"/>
                </a:lnTo>
                <a:lnTo>
                  <a:pt x="265" y="170"/>
                </a:lnTo>
                <a:lnTo>
                  <a:pt x="254" y="170"/>
                </a:lnTo>
                <a:lnTo>
                  <a:pt x="235" y="168"/>
                </a:lnTo>
                <a:lnTo>
                  <a:pt x="216" y="155"/>
                </a:lnTo>
                <a:lnTo>
                  <a:pt x="189" y="149"/>
                </a:lnTo>
                <a:lnTo>
                  <a:pt x="174" y="130"/>
                </a:lnTo>
                <a:lnTo>
                  <a:pt x="163" y="130"/>
                </a:lnTo>
                <a:lnTo>
                  <a:pt x="174" y="108"/>
                </a:lnTo>
                <a:lnTo>
                  <a:pt x="159" y="93"/>
                </a:lnTo>
                <a:lnTo>
                  <a:pt x="142" y="85"/>
                </a:lnTo>
                <a:lnTo>
                  <a:pt x="140" y="68"/>
                </a:lnTo>
                <a:lnTo>
                  <a:pt x="152" y="68"/>
                </a:lnTo>
                <a:lnTo>
                  <a:pt x="157" y="60"/>
                </a:lnTo>
                <a:lnTo>
                  <a:pt x="146" y="49"/>
                </a:lnTo>
                <a:lnTo>
                  <a:pt x="150" y="32"/>
                </a:lnTo>
                <a:lnTo>
                  <a:pt x="161" y="23"/>
                </a:lnTo>
                <a:lnTo>
                  <a:pt x="167" y="15"/>
                </a:lnTo>
                <a:lnTo>
                  <a:pt x="152" y="0"/>
                </a:lnTo>
                <a:lnTo>
                  <a:pt x="127" y="7"/>
                </a:lnTo>
                <a:lnTo>
                  <a:pt x="123" y="19"/>
                </a:lnTo>
                <a:lnTo>
                  <a:pt x="108" y="28"/>
                </a:lnTo>
                <a:lnTo>
                  <a:pt x="87" y="24"/>
                </a:lnTo>
                <a:lnTo>
                  <a:pt x="78" y="28"/>
                </a:lnTo>
                <a:lnTo>
                  <a:pt x="80" y="51"/>
                </a:lnTo>
                <a:lnTo>
                  <a:pt x="97" y="70"/>
                </a:lnTo>
                <a:lnTo>
                  <a:pt x="85" y="77"/>
                </a:lnTo>
                <a:lnTo>
                  <a:pt x="89" y="91"/>
                </a:lnTo>
                <a:lnTo>
                  <a:pt x="80" y="98"/>
                </a:lnTo>
                <a:lnTo>
                  <a:pt x="78" y="106"/>
                </a:lnTo>
                <a:lnTo>
                  <a:pt x="70" y="111"/>
                </a:lnTo>
                <a:lnTo>
                  <a:pt x="63" y="128"/>
                </a:lnTo>
                <a:lnTo>
                  <a:pt x="53" y="132"/>
                </a:lnTo>
                <a:lnTo>
                  <a:pt x="48" y="149"/>
                </a:lnTo>
                <a:lnTo>
                  <a:pt x="33" y="153"/>
                </a:lnTo>
                <a:lnTo>
                  <a:pt x="27" y="145"/>
                </a:lnTo>
                <a:lnTo>
                  <a:pt x="17" y="157"/>
                </a:lnTo>
                <a:lnTo>
                  <a:pt x="19" y="166"/>
                </a:lnTo>
                <a:lnTo>
                  <a:pt x="25" y="174"/>
                </a:lnTo>
                <a:lnTo>
                  <a:pt x="25" y="183"/>
                </a:lnTo>
                <a:lnTo>
                  <a:pt x="25" y="183"/>
                </a:lnTo>
                <a:lnTo>
                  <a:pt x="33" y="193"/>
                </a:lnTo>
                <a:lnTo>
                  <a:pt x="33" y="208"/>
                </a:lnTo>
                <a:lnTo>
                  <a:pt x="25" y="208"/>
                </a:lnTo>
                <a:lnTo>
                  <a:pt x="17" y="210"/>
                </a:lnTo>
                <a:lnTo>
                  <a:pt x="4" y="210"/>
                </a:lnTo>
                <a:lnTo>
                  <a:pt x="2" y="219"/>
                </a:lnTo>
                <a:lnTo>
                  <a:pt x="2" y="219"/>
                </a:lnTo>
                <a:lnTo>
                  <a:pt x="0" y="221"/>
                </a:lnTo>
                <a:lnTo>
                  <a:pt x="0" y="221"/>
                </a:lnTo>
                <a:lnTo>
                  <a:pt x="2" y="225"/>
                </a:lnTo>
                <a:lnTo>
                  <a:pt x="2" y="225"/>
                </a:lnTo>
                <a:lnTo>
                  <a:pt x="8" y="231"/>
                </a:lnTo>
                <a:lnTo>
                  <a:pt x="12" y="236"/>
                </a:lnTo>
                <a:lnTo>
                  <a:pt x="17" y="236"/>
                </a:lnTo>
                <a:lnTo>
                  <a:pt x="23" y="236"/>
                </a:lnTo>
                <a:lnTo>
                  <a:pt x="23" y="236"/>
                </a:lnTo>
                <a:lnTo>
                  <a:pt x="25" y="234"/>
                </a:lnTo>
                <a:lnTo>
                  <a:pt x="27" y="233"/>
                </a:lnTo>
                <a:lnTo>
                  <a:pt x="27" y="236"/>
                </a:lnTo>
                <a:lnTo>
                  <a:pt x="27" y="236"/>
                </a:lnTo>
                <a:lnTo>
                  <a:pt x="27" y="236"/>
                </a:lnTo>
                <a:lnTo>
                  <a:pt x="25" y="238"/>
                </a:lnTo>
                <a:lnTo>
                  <a:pt x="23" y="238"/>
                </a:lnTo>
                <a:lnTo>
                  <a:pt x="19" y="238"/>
                </a:lnTo>
                <a:lnTo>
                  <a:pt x="8" y="244"/>
                </a:lnTo>
                <a:lnTo>
                  <a:pt x="8" y="244"/>
                </a:lnTo>
                <a:lnTo>
                  <a:pt x="21" y="259"/>
                </a:lnTo>
                <a:lnTo>
                  <a:pt x="23" y="263"/>
                </a:lnTo>
                <a:lnTo>
                  <a:pt x="23" y="263"/>
                </a:lnTo>
                <a:lnTo>
                  <a:pt x="25" y="267"/>
                </a:lnTo>
                <a:lnTo>
                  <a:pt x="27" y="268"/>
                </a:lnTo>
                <a:lnTo>
                  <a:pt x="27" y="270"/>
                </a:lnTo>
                <a:lnTo>
                  <a:pt x="29" y="270"/>
                </a:lnTo>
                <a:lnTo>
                  <a:pt x="29" y="270"/>
                </a:lnTo>
                <a:lnTo>
                  <a:pt x="36" y="270"/>
                </a:lnTo>
                <a:lnTo>
                  <a:pt x="36" y="270"/>
                </a:lnTo>
                <a:lnTo>
                  <a:pt x="40" y="270"/>
                </a:lnTo>
                <a:lnTo>
                  <a:pt x="44" y="267"/>
                </a:lnTo>
                <a:lnTo>
                  <a:pt x="46" y="267"/>
                </a:lnTo>
                <a:lnTo>
                  <a:pt x="46" y="267"/>
                </a:lnTo>
                <a:lnTo>
                  <a:pt x="48" y="265"/>
                </a:lnTo>
                <a:lnTo>
                  <a:pt x="50" y="265"/>
                </a:lnTo>
                <a:lnTo>
                  <a:pt x="51" y="263"/>
                </a:lnTo>
                <a:lnTo>
                  <a:pt x="51" y="263"/>
                </a:lnTo>
                <a:lnTo>
                  <a:pt x="51" y="259"/>
                </a:lnTo>
                <a:lnTo>
                  <a:pt x="51" y="259"/>
                </a:lnTo>
                <a:lnTo>
                  <a:pt x="51" y="257"/>
                </a:lnTo>
                <a:lnTo>
                  <a:pt x="51" y="255"/>
                </a:lnTo>
                <a:lnTo>
                  <a:pt x="51" y="253"/>
                </a:lnTo>
                <a:lnTo>
                  <a:pt x="53" y="251"/>
                </a:lnTo>
                <a:lnTo>
                  <a:pt x="53" y="251"/>
                </a:lnTo>
                <a:lnTo>
                  <a:pt x="53" y="250"/>
                </a:lnTo>
                <a:lnTo>
                  <a:pt x="55" y="246"/>
                </a:lnTo>
                <a:lnTo>
                  <a:pt x="55" y="242"/>
                </a:lnTo>
                <a:lnTo>
                  <a:pt x="55" y="242"/>
                </a:lnTo>
                <a:lnTo>
                  <a:pt x="57" y="242"/>
                </a:lnTo>
                <a:lnTo>
                  <a:pt x="59" y="242"/>
                </a:lnTo>
                <a:lnTo>
                  <a:pt x="59" y="242"/>
                </a:lnTo>
                <a:lnTo>
                  <a:pt x="59" y="242"/>
                </a:lnTo>
                <a:lnTo>
                  <a:pt x="59" y="253"/>
                </a:lnTo>
                <a:lnTo>
                  <a:pt x="59" y="253"/>
                </a:lnTo>
                <a:lnTo>
                  <a:pt x="63" y="267"/>
                </a:lnTo>
                <a:lnTo>
                  <a:pt x="59" y="285"/>
                </a:lnTo>
                <a:lnTo>
                  <a:pt x="59" y="285"/>
                </a:lnTo>
                <a:lnTo>
                  <a:pt x="63" y="287"/>
                </a:lnTo>
                <a:lnTo>
                  <a:pt x="65" y="289"/>
                </a:lnTo>
                <a:lnTo>
                  <a:pt x="65" y="291"/>
                </a:lnTo>
                <a:lnTo>
                  <a:pt x="65" y="291"/>
                </a:lnTo>
                <a:lnTo>
                  <a:pt x="65" y="291"/>
                </a:lnTo>
                <a:lnTo>
                  <a:pt x="63" y="297"/>
                </a:lnTo>
                <a:lnTo>
                  <a:pt x="61" y="301"/>
                </a:lnTo>
                <a:lnTo>
                  <a:pt x="59" y="304"/>
                </a:lnTo>
                <a:lnTo>
                  <a:pt x="63" y="318"/>
                </a:lnTo>
                <a:lnTo>
                  <a:pt x="63" y="325"/>
                </a:lnTo>
                <a:lnTo>
                  <a:pt x="63" y="335"/>
                </a:lnTo>
                <a:lnTo>
                  <a:pt x="70" y="346"/>
                </a:lnTo>
                <a:lnTo>
                  <a:pt x="70" y="355"/>
                </a:lnTo>
                <a:lnTo>
                  <a:pt x="76" y="367"/>
                </a:lnTo>
                <a:lnTo>
                  <a:pt x="76" y="367"/>
                </a:lnTo>
                <a:lnTo>
                  <a:pt x="76" y="371"/>
                </a:lnTo>
                <a:lnTo>
                  <a:pt x="78" y="374"/>
                </a:lnTo>
                <a:lnTo>
                  <a:pt x="78" y="374"/>
                </a:lnTo>
                <a:lnTo>
                  <a:pt x="82" y="380"/>
                </a:lnTo>
                <a:lnTo>
                  <a:pt x="82" y="384"/>
                </a:lnTo>
                <a:lnTo>
                  <a:pt x="82" y="384"/>
                </a:lnTo>
                <a:lnTo>
                  <a:pt x="85" y="388"/>
                </a:lnTo>
                <a:lnTo>
                  <a:pt x="85" y="393"/>
                </a:lnTo>
                <a:lnTo>
                  <a:pt x="85" y="395"/>
                </a:lnTo>
                <a:lnTo>
                  <a:pt x="85" y="397"/>
                </a:lnTo>
                <a:lnTo>
                  <a:pt x="85" y="397"/>
                </a:lnTo>
                <a:lnTo>
                  <a:pt x="85" y="399"/>
                </a:lnTo>
                <a:lnTo>
                  <a:pt x="85" y="403"/>
                </a:lnTo>
                <a:lnTo>
                  <a:pt x="85" y="408"/>
                </a:lnTo>
                <a:lnTo>
                  <a:pt x="89" y="414"/>
                </a:lnTo>
                <a:lnTo>
                  <a:pt x="89" y="414"/>
                </a:lnTo>
                <a:lnTo>
                  <a:pt x="93" y="418"/>
                </a:lnTo>
                <a:lnTo>
                  <a:pt x="95" y="418"/>
                </a:lnTo>
                <a:lnTo>
                  <a:pt x="97" y="422"/>
                </a:lnTo>
                <a:lnTo>
                  <a:pt x="97" y="422"/>
                </a:lnTo>
                <a:lnTo>
                  <a:pt x="97" y="425"/>
                </a:lnTo>
                <a:lnTo>
                  <a:pt x="99" y="429"/>
                </a:lnTo>
                <a:lnTo>
                  <a:pt x="102" y="433"/>
                </a:lnTo>
                <a:lnTo>
                  <a:pt x="102" y="433"/>
                </a:lnTo>
                <a:lnTo>
                  <a:pt x="102" y="437"/>
                </a:lnTo>
                <a:lnTo>
                  <a:pt x="104" y="439"/>
                </a:lnTo>
                <a:lnTo>
                  <a:pt x="104" y="442"/>
                </a:lnTo>
                <a:lnTo>
                  <a:pt x="104" y="442"/>
                </a:lnTo>
                <a:lnTo>
                  <a:pt x="106" y="446"/>
                </a:lnTo>
                <a:lnTo>
                  <a:pt x="110" y="452"/>
                </a:lnTo>
                <a:lnTo>
                  <a:pt x="114" y="459"/>
                </a:lnTo>
                <a:lnTo>
                  <a:pt x="114" y="459"/>
                </a:lnTo>
                <a:lnTo>
                  <a:pt x="114" y="459"/>
                </a:lnTo>
                <a:lnTo>
                  <a:pt x="116" y="463"/>
                </a:lnTo>
                <a:lnTo>
                  <a:pt x="116" y="463"/>
                </a:lnTo>
                <a:lnTo>
                  <a:pt x="116" y="467"/>
                </a:lnTo>
                <a:lnTo>
                  <a:pt x="118" y="469"/>
                </a:lnTo>
                <a:lnTo>
                  <a:pt x="120" y="473"/>
                </a:lnTo>
                <a:lnTo>
                  <a:pt x="120" y="473"/>
                </a:lnTo>
                <a:lnTo>
                  <a:pt x="123" y="475"/>
                </a:lnTo>
                <a:lnTo>
                  <a:pt x="127" y="476"/>
                </a:lnTo>
                <a:lnTo>
                  <a:pt x="127" y="476"/>
                </a:lnTo>
                <a:lnTo>
                  <a:pt x="127" y="476"/>
                </a:lnTo>
                <a:lnTo>
                  <a:pt x="129" y="478"/>
                </a:lnTo>
                <a:lnTo>
                  <a:pt x="131" y="478"/>
                </a:lnTo>
                <a:lnTo>
                  <a:pt x="133" y="476"/>
                </a:lnTo>
                <a:lnTo>
                  <a:pt x="133" y="476"/>
                </a:lnTo>
                <a:lnTo>
                  <a:pt x="140" y="467"/>
                </a:lnTo>
                <a:lnTo>
                  <a:pt x="144" y="461"/>
                </a:lnTo>
                <a:lnTo>
                  <a:pt x="144" y="461"/>
                </a:lnTo>
                <a:lnTo>
                  <a:pt x="144" y="459"/>
                </a:lnTo>
                <a:lnTo>
                  <a:pt x="144" y="458"/>
                </a:lnTo>
                <a:lnTo>
                  <a:pt x="148" y="456"/>
                </a:lnTo>
                <a:lnTo>
                  <a:pt x="148" y="456"/>
                </a:lnTo>
                <a:lnTo>
                  <a:pt x="155" y="444"/>
                </a:lnTo>
                <a:lnTo>
                  <a:pt x="155" y="444"/>
                </a:lnTo>
                <a:lnTo>
                  <a:pt x="155" y="442"/>
                </a:lnTo>
                <a:lnTo>
                  <a:pt x="155" y="442"/>
                </a:lnTo>
                <a:lnTo>
                  <a:pt x="155" y="439"/>
                </a:lnTo>
                <a:lnTo>
                  <a:pt x="154" y="437"/>
                </a:lnTo>
                <a:lnTo>
                  <a:pt x="154" y="435"/>
                </a:lnTo>
                <a:lnTo>
                  <a:pt x="154" y="433"/>
                </a:lnTo>
                <a:lnTo>
                  <a:pt x="154" y="431"/>
                </a:lnTo>
                <a:lnTo>
                  <a:pt x="155" y="429"/>
                </a:lnTo>
                <a:lnTo>
                  <a:pt x="155" y="429"/>
                </a:lnTo>
                <a:lnTo>
                  <a:pt x="163" y="420"/>
                </a:lnTo>
                <a:lnTo>
                  <a:pt x="163" y="418"/>
                </a:lnTo>
                <a:lnTo>
                  <a:pt x="163" y="416"/>
                </a:lnTo>
                <a:lnTo>
                  <a:pt x="163" y="416"/>
                </a:lnTo>
                <a:lnTo>
                  <a:pt x="165" y="410"/>
                </a:lnTo>
                <a:lnTo>
                  <a:pt x="165" y="405"/>
                </a:lnTo>
                <a:lnTo>
                  <a:pt x="165" y="405"/>
                </a:lnTo>
                <a:lnTo>
                  <a:pt x="165" y="395"/>
                </a:lnTo>
                <a:lnTo>
                  <a:pt x="165" y="395"/>
                </a:lnTo>
                <a:lnTo>
                  <a:pt x="165" y="389"/>
                </a:lnTo>
                <a:lnTo>
                  <a:pt x="167" y="384"/>
                </a:lnTo>
                <a:lnTo>
                  <a:pt x="167" y="384"/>
                </a:lnTo>
                <a:lnTo>
                  <a:pt x="167" y="378"/>
                </a:lnTo>
                <a:lnTo>
                  <a:pt x="165" y="374"/>
                </a:lnTo>
                <a:lnTo>
                  <a:pt x="165" y="374"/>
                </a:lnTo>
                <a:lnTo>
                  <a:pt x="165" y="374"/>
                </a:lnTo>
                <a:lnTo>
                  <a:pt x="163" y="371"/>
                </a:lnTo>
                <a:lnTo>
                  <a:pt x="165" y="367"/>
                </a:lnTo>
                <a:lnTo>
                  <a:pt x="165" y="367"/>
                </a:lnTo>
                <a:lnTo>
                  <a:pt x="167" y="363"/>
                </a:lnTo>
                <a:lnTo>
                  <a:pt x="167" y="363"/>
                </a:lnTo>
                <a:lnTo>
                  <a:pt x="174" y="355"/>
                </a:lnTo>
                <a:lnTo>
                  <a:pt x="174" y="355"/>
                </a:lnTo>
                <a:lnTo>
                  <a:pt x="178" y="350"/>
                </a:lnTo>
                <a:lnTo>
                  <a:pt x="180" y="350"/>
                </a:lnTo>
                <a:lnTo>
                  <a:pt x="182" y="348"/>
                </a:lnTo>
                <a:lnTo>
                  <a:pt x="184" y="346"/>
                </a:lnTo>
                <a:lnTo>
                  <a:pt x="184" y="346"/>
                </a:lnTo>
                <a:lnTo>
                  <a:pt x="186" y="346"/>
                </a:lnTo>
                <a:lnTo>
                  <a:pt x="188" y="344"/>
                </a:lnTo>
                <a:lnTo>
                  <a:pt x="189" y="342"/>
                </a:lnTo>
                <a:lnTo>
                  <a:pt x="189" y="342"/>
                </a:lnTo>
                <a:lnTo>
                  <a:pt x="189" y="342"/>
                </a:lnTo>
                <a:lnTo>
                  <a:pt x="189" y="338"/>
                </a:lnTo>
                <a:lnTo>
                  <a:pt x="189" y="338"/>
                </a:lnTo>
                <a:lnTo>
                  <a:pt x="193" y="333"/>
                </a:lnTo>
                <a:lnTo>
                  <a:pt x="193" y="333"/>
                </a:lnTo>
                <a:lnTo>
                  <a:pt x="197" y="329"/>
                </a:lnTo>
                <a:lnTo>
                  <a:pt x="201" y="329"/>
                </a:lnTo>
                <a:lnTo>
                  <a:pt x="203" y="325"/>
                </a:lnTo>
                <a:lnTo>
                  <a:pt x="203" y="325"/>
                </a:lnTo>
                <a:lnTo>
                  <a:pt x="207" y="323"/>
                </a:lnTo>
                <a:lnTo>
                  <a:pt x="208" y="321"/>
                </a:lnTo>
                <a:lnTo>
                  <a:pt x="208" y="321"/>
                </a:lnTo>
                <a:lnTo>
                  <a:pt x="212" y="316"/>
                </a:lnTo>
                <a:lnTo>
                  <a:pt x="212" y="316"/>
                </a:lnTo>
                <a:lnTo>
                  <a:pt x="218" y="310"/>
                </a:lnTo>
                <a:lnTo>
                  <a:pt x="218" y="310"/>
                </a:lnTo>
                <a:lnTo>
                  <a:pt x="224" y="302"/>
                </a:lnTo>
                <a:lnTo>
                  <a:pt x="229" y="293"/>
                </a:lnTo>
                <a:lnTo>
                  <a:pt x="235" y="287"/>
                </a:lnTo>
                <a:lnTo>
                  <a:pt x="242" y="284"/>
                </a:lnTo>
                <a:lnTo>
                  <a:pt x="244" y="282"/>
                </a:lnTo>
                <a:lnTo>
                  <a:pt x="250" y="276"/>
                </a:lnTo>
                <a:lnTo>
                  <a:pt x="256" y="267"/>
                </a:lnTo>
                <a:lnTo>
                  <a:pt x="256" y="263"/>
                </a:lnTo>
                <a:lnTo>
                  <a:pt x="256" y="263"/>
                </a:lnTo>
                <a:lnTo>
                  <a:pt x="258" y="259"/>
                </a:lnTo>
                <a:lnTo>
                  <a:pt x="258" y="259"/>
                </a:lnTo>
                <a:lnTo>
                  <a:pt x="259" y="257"/>
                </a:lnTo>
                <a:lnTo>
                  <a:pt x="259" y="257"/>
                </a:lnTo>
                <a:lnTo>
                  <a:pt x="261" y="257"/>
                </a:lnTo>
                <a:lnTo>
                  <a:pt x="261" y="257"/>
                </a:lnTo>
                <a:lnTo>
                  <a:pt x="263" y="253"/>
                </a:lnTo>
                <a:lnTo>
                  <a:pt x="269" y="251"/>
                </a:lnTo>
                <a:lnTo>
                  <a:pt x="273" y="251"/>
                </a:lnTo>
                <a:lnTo>
                  <a:pt x="278" y="251"/>
                </a:lnTo>
                <a:lnTo>
                  <a:pt x="286" y="251"/>
                </a:lnTo>
                <a:lnTo>
                  <a:pt x="280" y="227"/>
                </a:lnTo>
                <a:lnTo>
                  <a:pt x="273" y="208"/>
                </a:lnTo>
                <a:lnTo>
                  <a:pt x="275" y="198"/>
                </a:lnTo>
                <a:lnTo>
                  <a:pt x="282" y="191"/>
                </a:lnTo>
                <a:lnTo>
                  <a:pt x="275" y="181"/>
                </a:lnTo>
                <a:lnTo>
                  <a:pt x="278" y="176"/>
                </a:lnTo>
                <a:lnTo>
                  <a:pt x="286" y="183"/>
                </a:lnTo>
                <a:lnTo>
                  <a:pt x="294" y="183"/>
                </a:lnTo>
                <a:lnTo>
                  <a:pt x="294" y="191"/>
                </a:lnTo>
                <a:lnTo>
                  <a:pt x="297" y="195"/>
                </a:lnTo>
                <a:lnTo>
                  <a:pt x="309" y="195"/>
                </a:lnTo>
                <a:lnTo>
                  <a:pt x="324" y="195"/>
                </a:lnTo>
                <a:lnTo>
                  <a:pt x="324" y="200"/>
                </a:lnTo>
                <a:lnTo>
                  <a:pt x="320" y="212"/>
                </a:lnTo>
                <a:lnTo>
                  <a:pt x="314" y="212"/>
                </a:lnTo>
                <a:lnTo>
                  <a:pt x="312" y="233"/>
                </a:lnTo>
                <a:lnTo>
                  <a:pt x="320" y="233"/>
                </a:lnTo>
                <a:lnTo>
                  <a:pt x="324" y="217"/>
                </a:lnTo>
                <a:lnTo>
                  <a:pt x="326" y="217"/>
                </a:lnTo>
                <a:lnTo>
                  <a:pt x="329" y="248"/>
                </a:lnTo>
                <a:lnTo>
                  <a:pt x="329" y="248"/>
                </a:lnTo>
                <a:lnTo>
                  <a:pt x="329" y="24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29" name="Freeform 328">
            <a:extLst>
              <a:ext uri="{FF2B5EF4-FFF2-40B4-BE49-F238E27FC236}">
                <a16:creationId xmlns:a16="http://schemas.microsoft.com/office/drawing/2014/main" id="{30E8D14C-152E-9549-B662-2AC3B11DD445}"/>
              </a:ext>
            </a:extLst>
          </p:cNvPr>
          <p:cNvSpPr>
            <a:spLocks/>
          </p:cNvSpPr>
          <p:nvPr userDrawn="1"/>
        </p:nvSpPr>
        <p:spPr bwMode="auto">
          <a:xfrm>
            <a:off x="3783487" y="3329795"/>
            <a:ext cx="205228" cy="107964"/>
          </a:xfrm>
          <a:custGeom>
            <a:avLst/>
            <a:gdLst>
              <a:gd name="T0" fmla="*/ 0 w 110"/>
              <a:gd name="T1" fmla="*/ 28 h 68"/>
              <a:gd name="T2" fmla="*/ 11 w 110"/>
              <a:gd name="T3" fmla="*/ 28 h 68"/>
              <a:gd name="T4" fmla="*/ 26 w 110"/>
              <a:gd name="T5" fmla="*/ 47 h 68"/>
              <a:gd name="T6" fmla="*/ 53 w 110"/>
              <a:gd name="T7" fmla="*/ 53 h 68"/>
              <a:gd name="T8" fmla="*/ 72 w 110"/>
              <a:gd name="T9" fmla="*/ 66 h 68"/>
              <a:gd name="T10" fmla="*/ 91 w 110"/>
              <a:gd name="T11" fmla="*/ 68 h 68"/>
              <a:gd name="T12" fmla="*/ 102 w 110"/>
              <a:gd name="T13" fmla="*/ 68 h 68"/>
              <a:gd name="T14" fmla="*/ 106 w 110"/>
              <a:gd name="T15" fmla="*/ 64 h 68"/>
              <a:gd name="T16" fmla="*/ 106 w 110"/>
              <a:gd name="T17" fmla="*/ 61 h 68"/>
              <a:gd name="T18" fmla="*/ 110 w 110"/>
              <a:gd name="T19" fmla="*/ 47 h 68"/>
              <a:gd name="T20" fmla="*/ 95 w 110"/>
              <a:gd name="T21" fmla="*/ 47 h 68"/>
              <a:gd name="T22" fmla="*/ 83 w 110"/>
              <a:gd name="T23" fmla="*/ 43 h 68"/>
              <a:gd name="T24" fmla="*/ 42 w 110"/>
              <a:gd name="T25" fmla="*/ 13 h 68"/>
              <a:gd name="T26" fmla="*/ 23 w 110"/>
              <a:gd name="T27" fmla="*/ 0 h 68"/>
              <a:gd name="T28" fmla="*/ 11 w 110"/>
              <a:gd name="T29" fmla="*/ 6 h 68"/>
              <a:gd name="T30" fmla="*/ 0 w 110"/>
              <a:gd name="T31" fmla="*/ 28 h 68"/>
              <a:gd name="T32" fmla="*/ 0 w 110"/>
              <a:gd name="T33" fmla="*/ 28 h 68"/>
              <a:gd name="T34" fmla="*/ 0 w 110"/>
              <a:gd name="T35" fmla="*/ 2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" h="68">
                <a:moveTo>
                  <a:pt x="0" y="28"/>
                </a:moveTo>
                <a:lnTo>
                  <a:pt x="11" y="28"/>
                </a:lnTo>
                <a:lnTo>
                  <a:pt x="26" y="47"/>
                </a:lnTo>
                <a:lnTo>
                  <a:pt x="53" y="53"/>
                </a:lnTo>
                <a:lnTo>
                  <a:pt x="72" y="66"/>
                </a:lnTo>
                <a:lnTo>
                  <a:pt x="91" y="68"/>
                </a:lnTo>
                <a:lnTo>
                  <a:pt x="102" y="68"/>
                </a:lnTo>
                <a:lnTo>
                  <a:pt x="106" y="64"/>
                </a:lnTo>
                <a:lnTo>
                  <a:pt x="106" y="61"/>
                </a:lnTo>
                <a:lnTo>
                  <a:pt x="110" y="47"/>
                </a:lnTo>
                <a:lnTo>
                  <a:pt x="95" y="47"/>
                </a:lnTo>
                <a:lnTo>
                  <a:pt x="83" y="43"/>
                </a:lnTo>
                <a:lnTo>
                  <a:pt x="42" y="13"/>
                </a:lnTo>
                <a:lnTo>
                  <a:pt x="23" y="0"/>
                </a:lnTo>
                <a:lnTo>
                  <a:pt x="11" y="6"/>
                </a:lnTo>
                <a:lnTo>
                  <a:pt x="0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30" name="Freeform 329">
            <a:extLst>
              <a:ext uri="{FF2B5EF4-FFF2-40B4-BE49-F238E27FC236}">
                <a16:creationId xmlns:a16="http://schemas.microsoft.com/office/drawing/2014/main" id="{67698707-31D7-9444-9C8F-35E0CC0E827C}"/>
              </a:ext>
            </a:extLst>
          </p:cNvPr>
          <p:cNvSpPr>
            <a:spLocks/>
          </p:cNvSpPr>
          <p:nvPr userDrawn="1"/>
        </p:nvSpPr>
        <p:spPr bwMode="auto">
          <a:xfrm>
            <a:off x="3783487" y="3329795"/>
            <a:ext cx="205228" cy="107964"/>
          </a:xfrm>
          <a:custGeom>
            <a:avLst/>
            <a:gdLst>
              <a:gd name="T0" fmla="*/ 0 w 110"/>
              <a:gd name="T1" fmla="*/ 28 h 68"/>
              <a:gd name="T2" fmla="*/ 11 w 110"/>
              <a:gd name="T3" fmla="*/ 28 h 68"/>
              <a:gd name="T4" fmla="*/ 26 w 110"/>
              <a:gd name="T5" fmla="*/ 47 h 68"/>
              <a:gd name="T6" fmla="*/ 53 w 110"/>
              <a:gd name="T7" fmla="*/ 53 h 68"/>
              <a:gd name="T8" fmla="*/ 72 w 110"/>
              <a:gd name="T9" fmla="*/ 66 h 68"/>
              <a:gd name="T10" fmla="*/ 91 w 110"/>
              <a:gd name="T11" fmla="*/ 68 h 68"/>
              <a:gd name="T12" fmla="*/ 102 w 110"/>
              <a:gd name="T13" fmla="*/ 68 h 68"/>
              <a:gd name="T14" fmla="*/ 106 w 110"/>
              <a:gd name="T15" fmla="*/ 64 h 68"/>
              <a:gd name="T16" fmla="*/ 106 w 110"/>
              <a:gd name="T17" fmla="*/ 61 h 68"/>
              <a:gd name="T18" fmla="*/ 110 w 110"/>
              <a:gd name="T19" fmla="*/ 47 h 68"/>
              <a:gd name="T20" fmla="*/ 95 w 110"/>
              <a:gd name="T21" fmla="*/ 47 h 68"/>
              <a:gd name="T22" fmla="*/ 83 w 110"/>
              <a:gd name="T23" fmla="*/ 43 h 68"/>
              <a:gd name="T24" fmla="*/ 42 w 110"/>
              <a:gd name="T25" fmla="*/ 13 h 68"/>
              <a:gd name="T26" fmla="*/ 23 w 110"/>
              <a:gd name="T27" fmla="*/ 0 h 68"/>
              <a:gd name="T28" fmla="*/ 11 w 110"/>
              <a:gd name="T29" fmla="*/ 6 h 68"/>
              <a:gd name="T30" fmla="*/ 0 w 110"/>
              <a:gd name="T31" fmla="*/ 28 h 68"/>
              <a:gd name="T32" fmla="*/ 0 w 110"/>
              <a:gd name="T33" fmla="*/ 28 h 68"/>
              <a:gd name="T34" fmla="*/ 0 w 110"/>
              <a:gd name="T35" fmla="*/ 2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" h="68">
                <a:moveTo>
                  <a:pt x="0" y="28"/>
                </a:moveTo>
                <a:lnTo>
                  <a:pt x="11" y="28"/>
                </a:lnTo>
                <a:lnTo>
                  <a:pt x="26" y="47"/>
                </a:lnTo>
                <a:lnTo>
                  <a:pt x="53" y="53"/>
                </a:lnTo>
                <a:lnTo>
                  <a:pt x="72" y="66"/>
                </a:lnTo>
                <a:lnTo>
                  <a:pt x="91" y="68"/>
                </a:lnTo>
                <a:lnTo>
                  <a:pt x="102" y="68"/>
                </a:lnTo>
                <a:lnTo>
                  <a:pt x="106" y="64"/>
                </a:lnTo>
                <a:lnTo>
                  <a:pt x="106" y="61"/>
                </a:lnTo>
                <a:lnTo>
                  <a:pt x="110" y="47"/>
                </a:lnTo>
                <a:lnTo>
                  <a:pt x="95" y="47"/>
                </a:lnTo>
                <a:lnTo>
                  <a:pt x="83" y="43"/>
                </a:lnTo>
                <a:lnTo>
                  <a:pt x="42" y="13"/>
                </a:lnTo>
                <a:lnTo>
                  <a:pt x="23" y="0"/>
                </a:lnTo>
                <a:lnTo>
                  <a:pt x="11" y="6"/>
                </a:lnTo>
                <a:lnTo>
                  <a:pt x="0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31" name="Freeform 330">
            <a:extLst>
              <a:ext uri="{FF2B5EF4-FFF2-40B4-BE49-F238E27FC236}">
                <a16:creationId xmlns:a16="http://schemas.microsoft.com/office/drawing/2014/main" id="{CD9349B1-2E78-F64C-88F4-2851B7B25B89}"/>
              </a:ext>
            </a:extLst>
          </p:cNvPr>
          <p:cNvSpPr>
            <a:spLocks/>
          </p:cNvSpPr>
          <p:nvPr userDrawn="1"/>
        </p:nvSpPr>
        <p:spPr bwMode="auto">
          <a:xfrm>
            <a:off x="3988712" y="3447281"/>
            <a:ext cx="104477" cy="138131"/>
          </a:xfrm>
          <a:custGeom>
            <a:avLst/>
            <a:gdLst>
              <a:gd name="T0" fmla="*/ 49 w 56"/>
              <a:gd name="T1" fmla="*/ 87 h 87"/>
              <a:gd name="T2" fmla="*/ 45 w 56"/>
              <a:gd name="T3" fmla="*/ 83 h 87"/>
              <a:gd name="T4" fmla="*/ 47 w 56"/>
              <a:gd name="T5" fmla="*/ 75 h 87"/>
              <a:gd name="T6" fmla="*/ 47 w 56"/>
              <a:gd name="T7" fmla="*/ 70 h 87"/>
              <a:gd name="T8" fmla="*/ 47 w 56"/>
              <a:gd name="T9" fmla="*/ 66 h 87"/>
              <a:gd name="T10" fmla="*/ 39 w 56"/>
              <a:gd name="T11" fmla="*/ 66 h 87"/>
              <a:gd name="T12" fmla="*/ 36 w 56"/>
              <a:gd name="T13" fmla="*/ 64 h 87"/>
              <a:gd name="T14" fmla="*/ 32 w 56"/>
              <a:gd name="T15" fmla="*/ 64 h 87"/>
              <a:gd name="T16" fmla="*/ 32 w 56"/>
              <a:gd name="T17" fmla="*/ 70 h 87"/>
              <a:gd name="T18" fmla="*/ 28 w 56"/>
              <a:gd name="T19" fmla="*/ 74 h 87"/>
              <a:gd name="T20" fmla="*/ 22 w 56"/>
              <a:gd name="T21" fmla="*/ 72 h 87"/>
              <a:gd name="T22" fmla="*/ 17 w 56"/>
              <a:gd name="T23" fmla="*/ 74 h 87"/>
              <a:gd name="T24" fmla="*/ 11 w 56"/>
              <a:gd name="T25" fmla="*/ 75 h 87"/>
              <a:gd name="T26" fmla="*/ 7 w 56"/>
              <a:gd name="T27" fmla="*/ 51 h 87"/>
              <a:gd name="T28" fmla="*/ 0 w 56"/>
              <a:gd name="T29" fmla="*/ 32 h 87"/>
              <a:gd name="T30" fmla="*/ 0 w 56"/>
              <a:gd name="T31" fmla="*/ 22 h 87"/>
              <a:gd name="T32" fmla="*/ 9 w 56"/>
              <a:gd name="T33" fmla="*/ 15 h 87"/>
              <a:gd name="T34" fmla="*/ 0 w 56"/>
              <a:gd name="T35" fmla="*/ 5 h 87"/>
              <a:gd name="T36" fmla="*/ 5 w 56"/>
              <a:gd name="T37" fmla="*/ 0 h 87"/>
              <a:gd name="T38" fmla="*/ 11 w 56"/>
              <a:gd name="T39" fmla="*/ 7 h 87"/>
              <a:gd name="T40" fmla="*/ 21 w 56"/>
              <a:gd name="T41" fmla="*/ 7 h 87"/>
              <a:gd name="T42" fmla="*/ 21 w 56"/>
              <a:gd name="T43" fmla="*/ 15 h 87"/>
              <a:gd name="T44" fmla="*/ 24 w 56"/>
              <a:gd name="T45" fmla="*/ 19 h 87"/>
              <a:gd name="T46" fmla="*/ 51 w 56"/>
              <a:gd name="T47" fmla="*/ 19 h 87"/>
              <a:gd name="T48" fmla="*/ 51 w 56"/>
              <a:gd name="T49" fmla="*/ 24 h 87"/>
              <a:gd name="T50" fmla="*/ 47 w 56"/>
              <a:gd name="T51" fmla="*/ 36 h 87"/>
              <a:gd name="T52" fmla="*/ 41 w 56"/>
              <a:gd name="T53" fmla="*/ 36 h 87"/>
              <a:gd name="T54" fmla="*/ 39 w 56"/>
              <a:gd name="T55" fmla="*/ 57 h 87"/>
              <a:gd name="T56" fmla="*/ 47 w 56"/>
              <a:gd name="T57" fmla="*/ 55 h 87"/>
              <a:gd name="T58" fmla="*/ 51 w 56"/>
              <a:gd name="T59" fmla="*/ 41 h 87"/>
              <a:gd name="T60" fmla="*/ 53 w 56"/>
              <a:gd name="T61" fmla="*/ 41 h 87"/>
              <a:gd name="T62" fmla="*/ 56 w 56"/>
              <a:gd name="T63" fmla="*/ 72 h 87"/>
              <a:gd name="T64" fmla="*/ 56 w 56"/>
              <a:gd name="T65" fmla="*/ 83 h 87"/>
              <a:gd name="T66" fmla="*/ 49 w 56"/>
              <a:gd name="T67" fmla="*/ 87 h 87"/>
              <a:gd name="T68" fmla="*/ 49 w 56"/>
              <a:gd name="T69" fmla="*/ 87 h 87"/>
              <a:gd name="T70" fmla="*/ 49 w 56"/>
              <a:gd name="T71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6" h="87">
                <a:moveTo>
                  <a:pt x="49" y="87"/>
                </a:moveTo>
                <a:lnTo>
                  <a:pt x="45" y="83"/>
                </a:lnTo>
                <a:lnTo>
                  <a:pt x="47" y="75"/>
                </a:lnTo>
                <a:lnTo>
                  <a:pt x="47" y="70"/>
                </a:lnTo>
                <a:lnTo>
                  <a:pt x="47" y="66"/>
                </a:lnTo>
                <a:lnTo>
                  <a:pt x="39" y="66"/>
                </a:lnTo>
                <a:lnTo>
                  <a:pt x="36" y="64"/>
                </a:lnTo>
                <a:lnTo>
                  <a:pt x="32" y="64"/>
                </a:lnTo>
                <a:lnTo>
                  <a:pt x="32" y="70"/>
                </a:lnTo>
                <a:lnTo>
                  <a:pt x="28" y="74"/>
                </a:lnTo>
                <a:lnTo>
                  <a:pt x="22" y="72"/>
                </a:lnTo>
                <a:lnTo>
                  <a:pt x="17" y="74"/>
                </a:lnTo>
                <a:lnTo>
                  <a:pt x="11" y="75"/>
                </a:lnTo>
                <a:lnTo>
                  <a:pt x="7" y="51"/>
                </a:lnTo>
                <a:lnTo>
                  <a:pt x="0" y="32"/>
                </a:lnTo>
                <a:lnTo>
                  <a:pt x="0" y="22"/>
                </a:lnTo>
                <a:lnTo>
                  <a:pt x="9" y="15"/>
                </a:lnTo>
                <a:lnTo>
                  <a:pt x="0" y="5"/>
                </a:lnTo>
                <a:lnTo>
                  <a:pt x="5" y="0"/>
                </a:lnTo>
                <a:lnTo>
                  <a:pt x="11" y="7"/>
                </a:lnTo>
                <a:lnTo>
                  <a:pt x="21" y="7"/>
                </a:lnTo>
                <a:lnTo>
                  <a:pt x="21" y="15"/>
                </a:lnTo>
                <a:lnTo>
                  <a:pt x="24" y="19"/>
                </a:lnTo>
                <a:lnTo>
                  <a:pt x="51" y="19"/>
                </a:lnTo>
                <a:lnTo>
                  <a:pt x="51" y="24"/>
                </a:lnTo>
                <a:lnTo>
                  <a:pt x="47" y="36"/>
                </a:lnTo>
                <a:lnTo>
                  <a:pt x="41" y="36"/>
                </a:lnTo>
                <a:lnTo>
                  <a:pt x="39" y="57"/>
                </a:lnTo>
                <a:lnTo>
                  <a:pt x="47" y="55"/>
                </a:lnTo>
                <a:lnTo>
                  <a:pt x="51" y="41"/>
                </a:lnTo>
                <a:lnTo>
                  <a:pt x="53" y="41"/>
                </a:lnTo>
                <a:lnTo>
                  <a:pt x="56" y="72"/>
                </a:lnTo>
                <a:lnTo>
                  <a:pt x="56" y="83"/>
                </a:lnTo>
                <a:lnTo>
                  <a:pt x="49" y="87"/>
                </a:lnTo>
                <a:lnTo>
                  <a:pt x="49" y="87"/>
                </a:lnTo>
                <a:lnTo>
                  <a:pt x="49" y="8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32" name="Freeform 331">
            <a:extLst>
              <a:ext uri="{FF2B5EF4-FFF2-40B4-BE49-F238E27FC236}">
                <a16:creationId xmlns:a16="http://schemas.microsoft.com/office/drawing/2014/main" id="{72DFD3C5-2638-7C4E-8AC0-D8F933E418C3}"/>
              </a:ext>
            </a:extLst>
          </p:cNvPr>
          <p:cNvSpPr>
            <a:spLocks/>
          </p:cNvSpPr>
          <p:nvPr userDrawn="1"/>
        </p:nvSpPr>
        <p:spPr bwMode="auto">
          <a:xfrm>
            <a:off x="3988712" y="3447281"/>
            <a:ext cx="104477" cy="138131"/>
          </a:xfrm>
          <a:custGeom>
            <a:avLst/>
            <a:gdLst>
              <a:gd name="T0" fmla="*/ 49 w 56"/>
              <a:gd name="T1" fmla="*/ 87 h 87"/>
              <a:gd name="T2" fmla="*/ 45 w 56"/>
              <a:gd name="T3" fmla="*/ 83 h 87"/>
              <a:gd name="T4" fmla="*/ 47 w 56"/>
              <a:gd name="T5" fmla="*/ 75 h 87"/>
              <a:gd name="T6" fmla="*/ 47 w 56"/>
              <a:gd name="T7" fmla="*/ 70 h 87"/>
              <a:gd name="T8" fmla="*/ 47 w 56"/>
              <a:gd name="T9" fmla="*/ 66 h 87"/>
              <a:gd name="T10" fmla="*/ 39 w 56"/>
              <a:gd name="T11" fmla="*/ 66 h 87"/>
              <a:gd name="T12" fmla="*/ 36 w 56"/>
              <a:gd name="T13" fmla="*/ 64 h 87"/>
              <a:gd name="T14" fmla="*/ 32 w 56"/>
              <a:gd name="T15" fmla="*/ 64 h 87"/>
              <a:gd name="T16" fmla="*/ 32 w 56"/>
              <a:gd name="T17" fmla="*/ 70 h 87"/>
              <a:gd name="T18" fmla="*/ 28 w 56"/>
              <a:gd name="T19" fmla="*/ 74 h 87"/>
              <a:gd name="T20" fmla="*/ 22 w 56"/>
              <a:gd name="T21" fmla="*/ 72 h 87"/>
              <a:gd name="T22" fmla="*/ 17 w 56"/>
              <a:gd name="T23" fmla="*/ 74 h 87"/>
              <a:gd name="T24" fmla="*/ 11 w 56"/>
              <a:gd name="T25" fmla="*/ 75 h 87"/>
              <a:gd name="T26" fmla="*/ 7 w 56"/>
              <a:gd name="T27" fmla="*/ 51 h 87"/>
              <a:gd name="T28" fmla="*/ 0 w 56"/>
              <a:gd name="T29" fmla="*/ 32 h 87"/>
              <a:gd name="T30" fmla="*/ 0 w 56"/>
              <a:gd name="T31" fmla="*/ 22 h 87"/>
              <a:gd name="T32" fmla="*/ 9 w 56"/>
              <a:gd name="T33" fmla="*/ 15 h 87"/>
              <a:gd name="T34" fmla="*/ 0 w 56"/>
              <a:gd name="T35" fmla="*/ 5 h 87"/>
              <a:gd name="T36" fmla="*/ 5 w 56"/>
              <a:gd name="T37" fmla="*/ 0 h 87"/>
              <a:gd name="T38" fmla="*/ 11 w 56"/>
              <a:gd name="T39" fmla="*/ 7 h 87"/>
              <a:gd name="T40" fmla="*/ 21 w 56"/>
              <a:gd name="T41" fmla="*/ 7 h 87"/>
              <a:gd name="T42" fmla="*/ 21 w 56"/>
              <a:gd name="T43" fmla="*/ 15 h 87"/>
              <a:gd name="T44" fmla="*/ 24 w 56"/>
              <a:gd name="T45" fmla="*/ 19 h 87"/>
              <a:gd name="T46" fmla="*/ 51 w 56"/>
              <a:gd name="T47" fmla="*/ 19 h 87"/>
              <a:gd name="T48" fmla="*/ 51 w 56"/>
              <a:gd name="T49" fmla="*/ 24 h 87"/>
              <a:gd name="T50" fmla="*/ 47 w 56"/>
              <a:gd name="T51" fmla="*/ 36 h 87"/>
              <a:gd name="T52" fmla="*/ 41 w 56"/>
              <a:gd name="T53" fmla="*/ 36 h 87"/>
              <a:gd name="T54" fmla="*/ 39 w 56"/>
              <a:gd name="T55" fmla="*/ 57 h 87"/>
              <a:gd name="T56" fmla="*/ 47 w 56"/>
              <a:gd name="T57" fmla="*/ 55 h 87"/>
              <a:gd name="T58" fmla="*/ 51 w 56"/>
              <a:gd name="T59" fmla="*/ 41 h 87"/>
              <a:gd name="T60" fmla="*/ 53 w 56"/>
              <a:gd name="T61" fmla="*/ 41 h 87"/>
              <a:gd name="T62" fmla="*/ 56 w 56"/>
              <a:gd name="T63" fmla="*/ 72 h 87"/>
              <a:gd name="T64" fmla="*/ 56 w 56"/>
              <a:gd name="T65" fmla="*/ 83 h 87"/>
              <a:gd name="T66" fmla="*/ 49 w 56"/>
              <a:gd name="T67" fmla="*/ 87 h 87"/>
              <a:gd name="T68" fmla="*/ 49 w 56"/>
              <a:gd name="T69" fmla="*/ 87 h 87"/>
              <a:gd name="T70" fmla="*/ 49 w 56"/>
              <a:gd name="T71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6" h="87">
                <a:moveTo>
                  <a:pt x="49" y="87"/>
                </a:moveTo>
                <a:lnTo>
                  <a:pt x="45" y="83"/>
                </a:lnTo>
                <a:lnTo>
                  <a:pt x="47" y="75"/>
                </a:lnTo>
                <a:lnTo>
                  <a:pt x="47" y="70"/>
                </a:lnTo>
                <a:lnTo>
                  <a:pt x="47" y="66"/>
                </a:lnTo>
                <a:lnTo>
                  <a:pt x="39" y="66"/>
                </a:lnTo>
                <a:lnTo>
                  <a:pt x="36" y="64"/>
                </a:lnTo>
                <a:lnTo>
                  <a:pt x="32" y="64"/>
                </a:lnTo>
                <a:lnTo>
                  <a:pt x="32" y="70"/>
                </a:lnTo>
                <a:lnTo>
                  <a:pt x="28" y="74"/>
                </a:lnTo>
                <a:lnTo>
                  <a:pt x="22" y="72"/>
                </a:lnTo>
                <a:lnTo>
                  <a:pt x="17" y="74"/>
                </a:lnTo>
                <a:lnTo>
                  <a:pt x="11" y="75"/>
                </a:lnTo>
                <a:lnTo>
                  <a:pt x="7" y="51"/>
                </a:lnTo>
                <a:lnTo>
                  <a:pt x="0" y="32"/>
                </a:lnTo>
                <a:lnTo>
                  <a:pt x="0" y="22"/>
                </a:lnTo>
                <a:lnTo>
                  <a:pt x="9" y="15"/>
                </a:lnTo>
                <a:lnTo>
                  <a:pt x="0" y="5"/>
                </a:lnTo>
                <a:lnTo>
                  <a:pt x="5" y="0"/>
                </a:lnTo>
                <a:lnTo>
                  <a:pt x="11" y="7"/>
                </a:lnTo>
                <a:lnTo>
                  <a:pt x="21" y="7"/>
                </a:lnTo>
                <a:lnTo>
                  <a:pt x="21" y="15"/>
                </a:lnTo>
                <a:lnTo>
                  <a:pt x="24" y="19"/>
                </a:lnTo>
                <a:lnTo>
                  <a:pt x="51" y="19"/>
                </a:lnTo>
                <a:lnTo>
                  <a:pt x="51" y="24"/>
                </a:lnTo>
                <a:lnTo>
                  <a:pt x="47" y="36"/>
                </a:lnTo>
                <a:lnTo>
                  <a:pt x="41" y="36"/>
                </a:lnTo>
                <a:lnTo>
                  <a:pt x="39" y="57"/>
                </a:lnTo>
                <a:lnTo>
                  <a:pt x="47" y="55"/>
                </a:lnTo>
                <a:lnTo>
                  <a:pt x="51" y="41"/>
                </a:lnTo>
                <a:lnTo>
                  <a:pt x="53" y="41"/>
                </a:lnTo>
                <a:lnTo>
                  <a:pt x="56" y="72"/>
                </a:lnTo>
                <a:lnTo>
                  <a:pt x="56" y="83"/>
                </a:lnTo>
                <a:lnTo>
                  <a:pt x="49" y="87"/>
                </a:lnTo>
                <a:lnTo>
                  <a:pt x="49" y="87"/>
                </a:lnTo>
                <a:lnTo>
                  <a:pt x="49" y="8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33" name="Freeform 332">
            <a:extLst>
              <a:ext uri="{FF2B5EF4-FFF2-40B4-BE49-F238E27FC236}">
                <a16:creationId xmlns:a16="http://schemas.microsoft.com/office/drawing/2014/main" id="{056A468C-D4C7-8846-8EC1-A0C715C90F12}"/>
              </a:ext>
            </a:extLst>
          </p:cNvPr>
          <p:cNvSpPr>
            <a:spLocks/>
          </p:cNvSpPr>
          <p:nvPr userDrawn="1"/>
        </p:nvSpPr>
        <p:spPr bwMode="auto">
          <a:xfrm>
            <a:off x="3766698" y="3888662"/>
            <a:ext cx="63433" cy="95263"/>
          </a:xfrm>
          <a:custGeom>
            <a:avLst/>
            <a:gdLst>
              <a:gd name="T0" fmla="*/ 9 w 34"/>
              <a:gd name="T1" fmla="*/ 0 h 60"/>
              <a:gd name="T2" fmla="*/ 9 w 34"/>
              <a:gd name="T3" fmla="*/ 13 h 60"/>
              <a:gd name="T4" fmla="*/ 9 w 34"/>
              <a:gd name="T5" fmla="*/ 13 h 60"/>
              <a:gd name="T6" fmla="*/ 7 w 34"/>
              <a:gd name="T7" fmla="*/ 15 h 60"/>
              <a:gd name="T8" fmla="*/ 5 w 34"/>
              <a:gd name="T9" fmla="*/ 21 h 60"/>
              <a:gd name="T10" fmla="*/ 5 w 34"/>
              <a:gd name="T11" fmla="*/ 21 h 60"/>
              <a:gd name="T12" fmla="*/ 3 w 34"/>
              <a:gd name="T13" fmla="*/ 21 h 60"/>
              <a:gd name="T14" fmla="*/ 1 w 34"/>
              <a:gd name="T15" fmla="*/ 21 h 60"/>
              <a:gd name="T16" fmla="*/ 1 w 34"/>
              <a:gd name="T17" fmla="*/ 22 h 60"/>
              <a:gd name="T18" fmla="*/ 1 w 34"/>
              <a:gd name="T19" fmla="*/ 22 h 60"/>
              <a:gd name="T20" fmla="*/ 1 w 34"/>
              <a:gd name="T21" fmla="*/ 26 h 60"/>
              <a:gd name="T22" fmla="*/ 0 w 34"/>
              <a:gd name="T23" fmla="*/ 28 h 60"/>
              <a:gd name="T24" fmla="*/ 0 w 34"/>
              <a:gd name="T25" fmla="*/ 30 h 60"/>
              <a:gd name="T26" fmla="*/ 0 w 34"/>
              <a:gd name="T27" fmla="*/ 30 h 60"/>
              <a:gd name="T28" fmla="*/ 0 w 34"/>
              <a:gd name="T29" fmla="*/ 30 h 60"/>
              <a:gd name="T30" fmla="*/ 1 w 34"/>
              <a:gd name="T31" fmla="*/ 34 h 60"/>
              <a:gd name="T32" fmla="*/ 3 w 34"/>
              <a:gd name="T33" fmla="*/ 40 h 60"/>
              <a:gd name="T34" fmla="*/ 5 w 34"/>
              <a:gd name="T35" fmla="*/ 43 h 60"/>
              <a:gd name="T36" fmla="*/ 7 w 34"/>
              <a:gd name="T37" fmla="*/ 55 h 60"/>
              <a:gd name="T38" fmla="*/ 11 w 34"/>
              <a:gd name="T39" fmla="*/ 60 h 60"/>
              <a:gd name="T40" fmla="*/ 17 w 34"/>
              <a:gd name="T41" fmla="*/ 60 h 60"/>
              <a:gd name="T42" fmla="*/ 24 w 34"/>
              <a:gd name="T43" fmla="*/ 57 h 60"/>
              <a:gd name="T44" fmla="*/ 24 w 34"/>
              <a:gd name="T45" fmla="*/ 57 h 60"/>
              <a:gd name="T46" fmla="*/ 28 w 34"/>
              <a:gd name="T47" fmla="*/ 53 h 60"/>
              <a:gd name="T48" fmla="*/ 28 w 34"/>
              <a:gd name="T49" fmla="*/ 53 h 60"/>
              <a:gd name="T50" fmla="*/ 30 w 34"/>
              <a:gd name="T51" fmla="*/ 51 h 60"/>
              <a:gd name="T52" fmla="*/ 32 w 34"/>
              <a:gd name="T53" fmla="*/ 51 h 60"/>
              <a:gd name="T54" fmla="*/ 34 w 34"/>
              <a:gd name="T55" fmla="*/ 51 h 60"/>
              <a:gd name="T56" fmla="*/ 34 w 34"/>
              <a:gd name="T57" fmla="*/ 47 h 60"/>
              <a:gd name="T58" fmla="*/ 34 w 34"/>
              <a:gd name="T59" fmla="*/ 47 h 60"/>
              <a:gd name="T60" fmla="*/ 34 w 34"/>
              <a:gd name="T61" fmla="*/ 40 h 60"/>
              <a:gd name="T62" fmla="*/ 34 w 34"/>
              <a:gd name="T63" fmla="*/ 38 h 60"/>
              <a:gd name="T64" fmla="*/ 34 w 34"/>
              <a:gd name="T65" fmla="*/ 36 h 60"/>
              <a:gd name="T66" fmla="*/ 34 w 34"/>
              <a:gd name="T67" fmla="*/ 36 h 60"/>
              <a:gd name="T68" fmla="*/ 32 w 34"/>
              <a:gd name="T69" fmla="*/ 34 h 60"/>
              <a:gd name="T70" fmla="*/ 32 w 34"/>
              <a:gd name="T71" fmla="*/ 30 h 60"/>
              <a:gd name="T72" fmla="*/ 32 w 34"/>
              <a:gd name="T73" fmla="*/ 26 h 60"/>
              <a:gd name="T74" fmla="*/ 28 w 34"/>
              <a:gd name="T75" fmla="*/ 19 h 60"/>
              <a:gd name="T76" fmla="*/ 22 w 34"/>
              <a:gd name="T77" fmla="*/ 13 h 60"/>
              <a:gd name="T78" fmla="*/ 18 w 34"/>
              <a:gd name="T79" fmla="*/ 9 h 60"/>
              <a:gd name="T80" fmla="*/ 11 w 34"/>
              <a:gd name="T81" fmla="*/ 2 h 60"/>
              <a:gd name="T82" fmla="*/ 9 w 34"/>
              <a:gd name="T83" fmla="*/ 0 h 60"/>
              <a:gd name="T84" fmla="*/ 9 w 34"/>
              <a:gd name="T85" fmla="*/ 0 h 60"/>
              <a:gd name="T86" fmla="*/ 9 w 34"/>
              <a:gd name="T87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60">
                <a:moveTo>
                  <a:pt x="9" y="0"/>
                </a:moveTo>
                <a:lnTo>
                  <a:pt x="9" y="13"/>
                </a:lnTo>
                <a:lnTo>
                  <a:pt x="9" y="13"/>
                </a:lnTo>
                <a:lnTo>
                  <a:pt x="7" y="15"/>
                </a:lnTo>
                <a:lnTo>
                  <a:pt x="5" y="21"/>
                </a:lnTo>
                <a:lnTo>
                  <a:pt x="5" y="21"/>
                </a:lnTo>
                <a:lnTo>
                  <a:pt x="3" y="21"/>
                </a:lnTo>
                <a:lnTo>
                  <a:pt x="1" y="21"/>
                </a:lnTo>
                <a:lnTo>
                  <a:pt x="1" y="22"/>
                </a:lnTo>
                <a:lnTo>
                  <a:pt x="1" y="22"/>
                </a:lnTo>
                <a:lnTo>
                  <a:pt x="1" y="26"/>
                </a:lnTo>
                <a:lnTo>
                  <a:pt x="0" y="28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1" y="34"/>
                </a:lnTo>
                <a:lnTo>
                  <a:pt x="3" y="40"/>
                </a:lnTo>
                <a:lnTo>
                  <a:pt x="5" y="43"/>
                </a:lnTo>
                <a:lnTo>
                  <a:pt x="7" y="55"/>
                </a:lnTo>
                <a:lnTo>
                  <a:pt x="11" y="60"/>
                </a:lnTo>
                <a:lnTo>
                  <a:pt x="17" y="60"/>
                </a:lnTo>
                <a:lnTo>
                  <a:pt x="24" y="57"/>
                </a:lnTo>
                <a:lnTo>
                  <a:pt x="24" y="57"/>
                </a:lnTo>
                <a:lnTo>
                  <a:pt x="28" y="53"/>
                </a:lnTo>
                <a:lnTo>
                  <a:pt x="28" y="53"/>
                </a:lnTo>
                <a:lnTo>
                  <a:pt x="30" y="51"/>
                </a:lnTo>
                <a:lnTo>
                  <a:pt x="32" y="51"/>
                </a:lnTo>
                <a:lnTo>
                  <a:pt x="34" y="51"/>
                </a:lnTo>
                <a:lnTo>
                  <a:pt x="34" y="47"/>
                </a:lnTo>
                <a:lnTo>
                  <a:pt x="34" y="47"/>
                </a:lnTo>
                <a:lnTo>
                  <a:pt x="34" y="40"/>
                </a:lnTo>
                <a:lnTo>
                  <a:pt x="34" y="38"/>
                </a:lnTo>
                <a:lnTo>
                  <a:pt x="34" y="36"/>
                </a:lnTo>
                <a:lnTo>
                  <a:pt x="34" y="36"/>
                </a:lnTo>
                <a:lnTo>
                  <a:pt x="32" y="34"/>
                </a:lnTo>
                <a:lnTo>
                  <a:pt x="32" y="30"/>
                </a:lnTo>
                <a:lnTo>
                  <a:pt x="32" y="26"/>
                </a:lnTo>
                <a:lnTo>
                  <a:pt x="28" y="19"/>
                </a:lnTo>
                <a:lnTo>
                  <a:pt x="22" y="13"/>
                </a:lnTo>
                <a:lnTo>
                  <a:pt x="18" y="9"/>
                </a:lnTo>
                <a:lnTo>
                  <a:pt x="11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34" name="Freeform 333">
            <a:extLst>
              <a:ext uri="{FF2B5EF4-FFF2-40B4-BE49-F238E27FC236}">
                <a16:creationId xmlns:a16="http://schemas.microsoft.com/office/drawing/2014/main" id="{01C82E98-F5C6-394B-81EC-96E284274D94}"/>
              </a:ext>
            </a:extLst>
          </p:cNvPr>
          <p:cNvSpPr>
            <a:spLocks/>
          </p:cNvSpPr>
          <p:nvPr userDrawn="1"/>
        </p:nvSpPr>
        <p:spPr bwMode="auto">
          <a:xfrm>
            <a:off x="3766698" y="3888662"/>
            <a:ext cx="63433" cy="95263"/>
          </a:xfrm>
          <a:custGeom>
            <a:avLst/>
            <a:gdLst>
              <a:gd name="T0" fmla="*/ 9 w 34"/>
              <a:gd name="T1" fmla="*/ 0 h 60"/>
              <a:gd name="T2" fmla="*/ 9 w 34"/>
              <a:gd name="T3" fmla="*/ 13 h 60"/>
              <a:gd name="T4" fmla="*/ 9 w 34"/>
              <a:gd name="T5" fmla="*/ 13 h 60"/>
              <a:gd name="T6" fmla="*/ 7 w 34"/>
              <a:gd name="T7" fmla="*/ 15 h 60"/>
              <a:gd name="T8" fmla="*/ 5 w 34"/>
              <a:gd name="T9" fmla="*/ 21 h 60"/>
              <a:gd name="T10" fmla="*/ 5 w 34"/>
              <a:gd name="T11" fmla="*/ 21 h 60"/>
              <a:gd name="T12" fmla="*/ 3 w 34"/>
              <a:gd name="T13" fmla="*/ 21 h 60"/>
              <a:gd name="T14" fmla="*/ 1 w 34"/>
              <a:gd name="T15" fmla="*/ 21 h 60"/>
              <a:gd name="T16" fmla="*/ 1 w 34"/>
              <a:gd name="T17" fmla="*/ 22 h 60"/>
              <a:gd name="T18" fmla="*/ 1 w 34"/>
              <a:gd name="T19" fmla="*/ 22 h 60"/>
              <a:gd name="T20" fmla="*/ 1 w 34"/>
              <a:gd name="T21" fmla="*/ 26 h 60"/>
              <a:gd name="T22" fmla="*/ 0 w 34"/>
              <a:gd name="T23" fmla="*/ 28 h 60"/>
              <a:gd name="T24" fmla="*/ 0 w 34"/>
              <a:gd name="T25" fmla="*/ 30 h 60"/>
              <a:gd name="T26" fmla="*/ 0 w 34"/>
              <a:gd name="T27" fmla="*/ 30 h 60"/>
              <a:gd name="T28" fmla="*/ 0 w 34"/>
              <a:gd name="T29" fmla="*/ 30 h 60"/>
              <a:gd name="T30" fmla="*/ 1 w 34"/>
              <a:gd name="T31" fmla="*/ 34 h 60"/>
              <a:gd name="T32" fmla="*/ 3 w 34"/>
              <a:gd name="T33" fmla="*/ 40 h 60"/>
              <a:gd name="T34" fmla="*/ 5 w 34"/>
              <a:gd name="T35" fmla="*/ 43 h 60"/>
              <a:gd name="T36" fmla="*/ 7 w 34"/>
              <a:gd name="T37" fmla="*/ 55 h 60"/>
              <a:gd name="T38" fmla="*/ 11 w 34"/>
              <a:gd name="T39" fmla="*/ 60 h 60"/>
              <a:gd name="T40" fmla="*/ 17 w 34"/>
              <a:gd name="T41" fmla="*/ 60 h 60"/>
              <a:gd name="T42" fmla="*/ 24 w 34"/>
              <a:gd name="T43" fmla="*/ 57 h 60"/>
              <a:gd name="T44" fmla="*/ 24 w 34"/>
              <a:gd name="T45" fmla="*/ 57 h 60"/>
              <a:gd name="T46" fmla="*/ 28 w 34"/>
              <a:gd name="T47" fmla="*/ 53 h 60"/>
              <a:gd name="T48" fmla="*/ 28 w 34"/>
              <a:gd name="T49" fmla="*/ 53 h 60"/>
              <a:gd name="T50" fmla="*/ 30 w 34"/>
              <a:gd name="T51" fmla="*/ 51 h 60"/>
              <a:gd name="T52" fmla="*/ 32 w 34"/>
              <a:gd name="T53" fmla="*/ 51 h 60"/>
              <a:gd name="T54" fmla="*/ 34 w 34"/>
              <a:gd name="T55" fmla="*/ 51 h 60"/>
              <a:gd name="T56" fmla="*/ 34 w 34"/>
              <a:gd name="T57" fmla="*/ 47 h 60"/>
              <a:gd name="T58" fmla="*/ 34 w 34"/>
              <a:gd name="T59" fmla="*/ 47 h 60"/>
              <a:gd name="T60" fmla="*/ 34 w 34"/>
              <a:gd name="T61" fmla="*/ 40 h 60"/>
              <a:gd name="T62" fmla="*/ 34 w 34"/>
              <a:gd name="T63" fmla="*/ 38 h 60"/>
              <a:gd name="T64" fmla="*/ 34 w 34"/>
              <a:gd name="T65" fmla="*/ 36 h 60"/>
              <a:gd name="T66" fmla="*/ 34 w 34"/>
              <a:gd name="T67" fmla="*/ 36 h 60"/>
              <a:gd name="T68" fmla="*/ 32 w 34"/>
              <a:gd name="T69" fmla="*/ 34 h 60"/>
              <a:gd name="T70" fmla="*/ 32 w 34"/>
              <a:gd name="T71" fmla="*/ 30 h 60"/>
              <a:gd name="T72" fmla="*/ 32 w 34"/>
              <a:gd name="T73" fmla="*/ 26 h 60"/>
              <a:gd name="T74" fmla="*/ 28 w 34"/>
              <a:gd name="T75" fmla="*/ 19 h 60"/>
              <a:gd name="T76" fmla="*/ 22 w 34"/>
              <a:gd name="T77" fmla="*/ 13 h 60"/>
              <a:gd name="T78" fmla="*/ 18 w 34"/>
              <a:gd name="T79" fmla="*/ 9 h 60"/>
              <a:gd name="T80" fmla="*/ 11 w 34"/>
              <a:gd name="T81" fmla="*/ 2 h 60"/>
              <a:gd name="T82" fmla="*/ 9 w 34"/>
              <a:gd name="T83" fmla="*/ 0 h 60"/>
              <a:gd name="T84" fmla="*/ 9 w 34"/>
              <a:gd name="T85" fmla="*/ 0 h 60"/>
              <a:gd name="T86" fmla="*/ 9 w 34"/>
              <a:gd name="T87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60">
                <a:moveTo>
                  <a:pt x="9" y="0"/>
                </a:moveTo>
                <a:lnTo>
                  <a:pt x="9" y="13"/>
                </a:lnTo>
                <a:lnTo>
                  <a:pt x="9" y="13"/>
                </a:lnTo>
                <a:lnTo>
                  <a:pt x="7" y="15"/>
                </a:lnTo>
                <a:lnTo>
                  <a:pt x="5" y="21"/>
                </a:lnTo>
                <a:lnTo>
                  <a:pt x="5" y="21"/>
                </a:lnTo>
                <a:lnTo>
                  <a:pt x="3" y="21"/>
                </a:lnTo>
                <a:lnTo>
                  <a:pt x="1" y="21"/>
                </a:lnTo>
                <a:lnTo>
                  <a:pt x="1" y="22"/>
                </a:lnTo>
                <a:lnTo>
                  <a:pt x="1" y="22"/>
                </a:lnTo>
                <a:lnTo>
                  <a:pt x="1" y="26"/>
                </a:lnTo>
                <a:lnTo>
                  <a:pt x="0" y="28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1" y="34"/>
                </a:lnTo>
                <a:lnTo>
                  <a:pt x="3" y="40"/>
                </a:lnTo>
                <a:lnTo>
                  <a:pt x="5" y="43"/>
                </a:lnTo>
                <a:lnTo>
                  <a:pt x="7" y="55"/>
                </a:lnTo>
                <a:lnTo>
                  <a:pt x="11" y="60"/>
                </a:lnTo>
                <a:lnTo>
                  <a:pt x="17" y="60"/>
                </a:lnTo>
                <a:lnTo>
                  <a:pt x="24" y="57"/>
                </a:lnTo>
                <a:lnTo>
                  <a:pt x="24" y="57"/>
                </a:lnTo>
                <a:lnTo>
                  <a:pt x="28" y="53"/>
                </a:lnTo>
                <a:lnTo>
                  <a:pt x="28" y="53"/>
                </a:lnTo>
                <a:lnTo>
                  <a:pt x="30" y="51"/>
                </a:lnTo>
                <a:lnTo>
                  <a:pt x="32" y="51"/>
                </a:lnTo>
                <a:lnTo>
                  <a:pt x="34" y="51"/>
                </a:lnTo>
                <a:lnTo>
                  <a:pt x="34" y="47"/>
                </a:lnTo>
                <a:lnTo>
                  <a:pt x="34" y="47"/>
                </a:lnTo>
                <a:lnTo>
                  <a:pt x="34" y="40"/>
                </a:lnTo>
                <a:lnTo>
                  <a:pt x="34" y="38"/>
                </a:lnTo>
                <a:lnTo>
                  <a:pt x="34" y="36"/>
                </a:lnTo>
                <a:lnTo>
                  <a:pt x="34" y="36"/>
                </a:lnTo>
                <a:lnTo>
                  <a:pt x="32" y="34"/>
                </a:lnTo>
                <a:lnTo>
                  <a:pt x="32" y="30"/>
                </a:lnTo>
                <a:lnTo>
                  <a:pt x="32" y="26"/>
                </a:lnTo>
                <a:lnTo>
                  <a:pt x="28" y="19"/>
                </a:lnTo>
                <a:lnTo>
                  <a:pt x="22" y="13"/>
                </a:lnTo>
                <a:lnTo>
                  <a:pt x="18" y="9"/>
                </a:lnTo>
                <a:lnTo>
                  <a:pt x="11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35" name="Freeform 334">
            <a:extLst>
              <a:ext uri="{FF2B5EF4-FFF2-40B4-BE49-F238E27FC236}">
                <a16:creationId xmlns:a16="http://schemas.microsoft.com/office/drawing/2014/main" id="{63EFDB31-401E-5442-9043-2AC92425FE84}"/>
              </a:ext>
            </a:extLst>
          </p:cNvPr>
          <p:cNvSpPr>
            <a:spLocks/>
          </p:cNvSpPr>
          <p:nvPr userDrawn="1"/>
        </p:nvSpPr>
        <p:spPr bwMode="auto">
          <a:xfrm>
            <a:off x="4080133" y="3383777"/>
            <a:ext cx="222019" cy="495359"/>
          </a:xfrm>
          <a:custGeom>
            <a:avLst/>
            <a:gdLst>
              <a:gd name="T0" fmla="*/ 7 w 119"/>
              <a:gd name="T1" fmla="*/ 123 h 312"/>
              <a:gd name="T2" fmla="*/ 13 w 119"/>
              <a:gd name="T3" fmla="*/ 112 h 312"/>
              <a:gd name="T4" fmla="*/ 21 w 119"/>
              <a:gd name="T5" fmla="*/ 93 h 312"/>
              <a:gd name="T6" fmla="*/ 26 w 119"/>
              <a:gd name="T7" fmla="*/ 79 h 312"/>
              <a:gd name="T8" fmla="*/ 32 w 119"/>
              <a:gd name="T9" fmla="*/ 62 h 312"/>
              <a:gd name="T10" fmla="*/ 40 w 119"/>
              <a:gd name="T11" fmla="*/ 47 h 312"/>
              <a:gd name="T12" fmla="*/ 59 w 119"/>
              <a:gd name="T13" fmla="*/ 21 h 312"/>
              <a:gd name="T14" fmla="*/ 64 w 119"/>
              <a:gd name="T15" fmla="*/ 17 h 312"/>
              <a:gd name="T16" fmla="*/ 68 w 119"/>
              <a:gd name="T17" fmla="*/ 6 h 312"/>
              <a:gd name="T18" fmla="*/ 81 w 119"/>
              <a:gd name="T19" fmla="*/ 9 h 312"/>
              <a:gd name="T20" fmla="*/ 89 w 119"/>
              <a:gd name="T21" fmla="*/ 19 h 312"/>
              <a:gd name="T22" fmla="*/ 76 w 119"/>
              <a:gd name="T23" fmla="*/ 59 h 312"/>
              <a:gd name="T24" fmla="*/ 87 w 119"/>
              <a:gd name="T25" fmla="*/ 78 h 312"/>
              <a:gd name="T26" fmla="*/ 87 w 119"/>
              <a:gd name="T27" fmla="*/ 87 h 312"/>
              <a:gd name="T28" fmla="*/ 94 w 119"/>
              <a:gd name="T29" fmla="*/ 110 h 312"/>
              <a:gd name="T30" fmla="*/ 111 w 119"/>
              <a:gd name="T31" fmla="*/ 119 h 312"/>
              <a:gd name="T32" fmla="*/ 110 w 119"/>
              <a:gd name="T33" fmla="*/ 131 h 312"/>
              <a:gd name="T34" fmla="*/ 91 w 119"/>
              <a:gd name="T35" fmla="*/ 148 h 312"/>
              <a:gd name="T36" fmla="*/ 74 w 119"/>
              <a:gd name="T37" fmla="*/ 165 h 312"/>
              <a:gd name="T38" fmla="*/ 91 w 119"/>
              <a:gd name="T39" fmla="*/ 208 h 312"/>
              <a:gd name="T40" fmla="*/ 81 w 119"/>
              <a:gd name="T41" fmla="*/ 225 h 312"/>
              <a:gd name="T42" fmla="*/ 98 w 119"/>
              <a:gd name="T43" fmla="*/ 269 h 312"/>
              <a:gd name="T44" fmla="*/ 85 w 119"/>
              <a:gd name="T45" fmla="*/ 303 h 312"/>
              <a:gd name="T46" fmla="*/ 85 w 119"/>
              <a:gd name="T47" fmla="*/ 297 h 312"/>
              <a:gd name="T48" fmla="*/ 85 w 119"/>
              <a:gd name="T49" fmla="*/ 289 h 312"/>
              <a:gd name="T50" fmla="*/ 83 w 119"/>
              <a:gd name="T51" fmla="*/ 278 h 312"/>
              <a:gd name="T52" fmla="*/ 85 w 119"/>
              <a:gd name="T53" fmla="*/ 276 h 312"/>
              <a:gd name="T54" fmla="*/ 87 w 119"/>
              <a:gd name="T55" fmla="*/ 272 h 312"/>
              <a:gd name="T56" fmla="*/ 87 w 119"/>
              <a:gd name="T57" fmla="*/ 272 h 312"/>
              <a:gd name="T58" fmla="*/ 85 w 119"/>
              <a:gd name="T59" fmla="*/ 265 h 312"/>
              <a:gd name="T60" fmla="*/ 83 w 119"/>
              <a:gd name="T61" fmla="*/ 261 h 312"/>
              <a:gd name="T62" fmla="*/ 79 w 119"/>
              <a:gd name="T63" fmla="*/ 255 h 312"/>
              <a:gd name="T64" fmla="*/ 79 w 119"/>
              <a:gd name="T65" fmla="*/ 255 h 312"/>
              <a:gd name="T66" fmla="*/ 77 w 119"/>
              <a:gd name="T67" fmla="*/ 252 h 312"/>
              <a:gd name="T68" fmla="*/ 74 w 119"/>
              <a:gd name="T69" fmla="*/ 248 h 312"/>
              <a:gd name="T70" fmla="*/ 74 w 119"/>
              <a:gd name="T71" fmla="*/ 242 h 312"/>
              <a:gd name="T72" fmla="*/ 72 w 119"/>
              <a:gd name="T73" fmla="*/ 238 h 312"/>
              <a:gd name="T74" fmla="*/ 72 w 119"/>
              <a:gd name="T75" fmla="*/ 233 h 312"/>
              <a:gd name="T76" fmla="*/ 72 w 119"/>
              <a:gd name="T77" fmla="*/ 219 h 312"/>
              <a:gd name="T78" fmla="*/ 72 w 119"/>
              <a:gd name="T79" fmla="*/ 218 h 312"/>
              <a:gd name="T80" fmla="*/ 70 w 119"/>
              <a:gd name="T81" fmla="*/ 214 h 312"/>
              <a:gd name="T82" fmla="*/ 68 w 119"/>
              <a:gd name="T83" fmla="*/ 210 h 312"/>
              <a:gd name="T84" fmla="*/ 68 w 119"/>
              <a:gd name="T85" fmla="*/ 202 h 312"/>
              <a:gd name="T86" fmla="*/ 64 w 119"/>
              <a:gd name="T87" fmla="*/ 199 h 312"/>
              <a:gd name="T88" fmla="*/ 62 w 119"/>
              <a:gd name="T89" fmla="*/ 197 h 312"/>
              <a:gd name="T90" fmla="*/ 62 w 119"/>
              <a:gd name="T91" fmla="*/ 193 h 312"/>
              <a:gd name="T92" fmla="*/ 60 w 119"/>
              <a:gd name="T93" fmla="*/ 201 h 312"/>
              <a:gd name="T94" fmla="*/ 47 w 119"/>
              <a:gd name="T95" fmla="*/ 206 h 312"/>
              <a:gd name="T96" fmla="*/ 43 w 119"/>
              <a:gd name="T97" fmla="*/ 214 h 312"/>
              <a:gd name="T98" fmla="*/ 40 w 119"/>
              <a:gd name="T99" fmla="*/ 214 h 312"/>
              <a:gd name="T100" fmla="*/ 32 w 119"/>
              <a:gd name="T101" fmla="*/ 214 h 312"/>
              <a:gd name="T102" fmla="*/ 26 w 119"/>
              <a:gd name="T103" fmla="*/ 214 h 312"/>
              <a:gd name="T104" fmla="*/ 26 w 119"/>
              <a:gd name="T105" fmla="*/ 212 h 312"/>
              <a:gd name="T106" fmla="*/ 26 w 119"/>
              <a:gd name="T107" fmla="*/ 204 h 312"/>
              <a:gd name="T108" fmla="*/ 28 w 119"/>
              <a:gd name="T109" fmla="*/ 199 h 312"/>
              <a:gd name="T110" fmla="*/ 30 w 119"/>
              <a:gd name="T111" fmla="*/ 197 h 312"/>
              <a:gd name="T112" fmla="*/ 32 w 119"/>
              <a:gd name="T113" fmla="*/ 187 h 312"/>
              <a:gd name="T114" fmla="*/ 26 w 119"/>
              <a:gd name="T115" fmla="*/ 165 h 312"/>
              <a:gd name="T116" fmla="*/ 13 w 119"/>
              <a:gd name="T117" fmla="*/ 146 h 312"/>
              <a:gd name="T118" fmla="*/ 4 w 119"/>
              <a:gd name="T119" fmla="*/ 134 h 312"/>
              <a:gd name="T120" fmla="*/ 0 w 119"/>
              <a:gd name="T121" fmla="*/ 127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9" h="312">
                <a:moveTo>
                  <a:pt x="0" y="127"/>
                </a:moveTo>
                <a:lnTo>
                  <a:pt x="7" y="123"/>
                </a:lnTo>
                <a:lnTo>
                  <a:pt x="7" y="112"/>
                </a:lnTo>
                <a:lnTo>
                  <a:pt x="13" y="112"/>
                </a:lnTo>
                <a:lnTo>
                  <a:pt x="15" y="98"/>
                </a:lnTo>
                <a:lnTo>
                  <a:pt x="21" y="93"/>
                </a:lnTo>
                <a:lnTo>
                  <a:pt x="15" y="85"/>
                </a:lnTo>
                <a:lnTo>
                  <a:pt x="26" y="79"/>
                </a:lnTo>
                <a:lnTo>
                  <a:pt x="32" y="72"/>
                </a:lnTo>
                <a:lnTo>
                  <a:pt x="32" y="62"/>
                </a:lnTo>
                <a:lnTo>
                  <a:pt x="36" y="59"/>
                </a:lnTo>
                <a:lnTo>
                  <a:pt x="40" y="47"/>
                </a:lnTo>
                <a:lnTo>
                  <a:pt x="41" y="36"/>
                </a:lnTo>
                <a:lnTo>
                  <a:pt x="59" y="21"/>
                </a:lnTo>
                <a:lnTo>
                  <a:pt x="64" y="28"/>
                </a:lnTo>
                <a:lnTo>
                  <a:pt x="64" y="17"/>
                </a:lnTo>
                <a:lnTo>
                  <a:pt x="70" y="17"/>
                </a:lnTo>
                <a:lnTo>
                  <a:pt x="68" y="6"/>
                </a:lnTo>
                <a:lnTo>
                  <a:pt x="74" y="0"/>
                </a:lnTo>
                <a:lnTo>
                  <a:pt x="81" y="9"/>
                </a:lnTo>
                <a:lnTo>
                  <a:pt x="83" y="17"/>
                </a:lnTo>
                <a:lnTo>
                  <a:pt x="89" y="19"/>
                </a:lnTo>
                <a:lnTo>
                  <a:pt x="89" y="45"/>
                </a:lnTo>
                <a:lnTo>
                  <a:pt x="76" y="59"/>
                </a:lnTo>
                <a:lnTo>
                  <a:pt x="74" y="78"/>
                </a:lnTo>
                <a:lnTo>
                  <a:pt x="87" y="78"/>
                </a:lnTo>
                <a:lnTo>
                  <a:pt x="87" y="87"/>
                </a:lnTo>
                <a:lnTo>
                  <a:pt x="87" y="87"/>
                </a:lnTo>
                <a:lnTo>
                  <a:pt x="94" y="97"/>
                </a:lnTo>
                <a:lnTo>
                  <a:pt x="94" y="110"/>
                </a:lnTo>
                <a:lnTo>
                  <a:pt x="106" y="114"/>
                </a:lnTo>
                <a:lnTo>
                  <a:pt x="111" y="119"/>
                </a:lnTo>
                <a:lnTo>
                  <a:pt x="119" y="119"/>
                </a:lnTo>
                <a:lnTo>
                  <a:pt x="110" y="131"/>
                </a:lnTo>
                <a:lnTo>
                  <a:pt x="108" y="138"/>
                </a:lnTo>
                <a:lnTo>
                  <a:pt x="91" y="148"/>
                </a:lnTo>
                <a:lnTo>
                  <a:pt x="79" y="151"/>
                </a:lnTo>
                <a:lnTo>
                  <a:pt x="74" y="165"/>
                </a:lnTo>
                <a:lnTo>
                  <a:pt x="72" y="178"/>
                </a:lnTo>
                <a:lnTo>
                  <a:pt x="91" y="208"/>
                </a:lnTo>
                <a:lnTo>
                  <a:pt x="87" y="225"/>
                </a:lnTo>
                <a:lnTo>
                  <a:pt x="81" y="225"/>
                </a:lnTo>
                <a:lnTo>
                  <a:pt x="89" y="233"/>
                </a:lnTo>
                <a:lnTo>
                  <a:pt x="98" y="269"/>
                </a:lnTo>
                <a:lnTo>
                  <a:pt x="91" y="295"/>
                </a:lnTo>
                <a:lnTo>
                  <a:pt x="85" y="303"/>
                </a:lnTo>
                <a:lnTo>
                  <a:pt x="85" y="312"/>
                </a:lnTo>
                <a:lnTo>
                  <a:pt x="85" y="297"/>
                </a:lnTo>
                <a:lnTo>
                  <a:pt x="85" y="289"/>
                </a:lnTo>
                <a:lnTo>
                  <a:pt x="85" y="289"/>
                </a:lnTo>
                <a:lnTo>
                  <a:pt x="83" y="278"/>
                </a:lnTo>
                <a:lnTo>
                  <a:pt x="83" y="278"/>
                </a:lnTo>
                <a:lnTo>
                  <a:pt x="83" y="278"/>
                </a:lnTo>
                <a:lnTo>
                  <a:pt x="85" y="276"/>
                </a:lnTo>
                <a:lnTo>
                  <a:pt x="87" y="274"/>
                </a:lnTo>
                <a:lnTo>
                  <a:pt x="87" y="272"/>
                </a:lnTo>
                <a:lnTo>
                  <a:pt x="87" y="272"/>
                </a:lnTo>
                <a:lnTo>
                  <a:pt x="87" y="272"/>
                </a:lnTo>
                <a:lnTo>
                  <a:pt x="85" y="269"/>
                </a:lnTo>
                <a:lnTo>
                  <a:pt x="85" y="265"/>
                </a:lnTo>
                <a:lnTo>
                  <a:pt x="83" y="263"/>
                </a:lnTo>
                <a:lnTo>
                  <a:pt x="83" y="261"/>
                </a:lnTo>
                <a:lnTo>
                  <a:pt x="83" y="261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2"/>
                </a:lnTo>
                <a:lnTo>
                  <a:pt x="77" y="252"/>
                </a:lnTo>
                <a:lnTo>
                  <a:pt x="77" y="252"/>
                </a:lnTo>
                <a:lnTo>
                  <a:pt x="74" y="248"/>
                </a:lnTo>
                <a:lnTo>
                  <a:pt x="74" y="242"/>
                </a:lnTo>
                <a:lnTo>
                  <a:pt x="74" y="242"/>
                </a:lnTo>
                <a:lnTo>
                  <a:pt x="74" y="238"/>
                </a:lnTo>
                <a:lnTo>
                  <a:pt x="72" y="238"/>
                </a:lnTo>
                <a:lnTo>
                  <a:pt x="72" y="235"/>
                </a:lnTo>
                <a:lnTo>
                  <a:pt x="72" y="233"/>
                </a:lnTo>
                <a:lnTo>
                  <a:pt x="72" y="233"/>
                </a:lnTo>
                <a:lnTo>
                  <a:pt x="72" y="219"/>
                </a:lnTo>
                <a:lnTo>
                  <a:pt x="72" y="219"/>
                </a:lnTo>
                <a:lnTo>
                  <a:pt x="72" y="218"/>
                </a:lnTo>
                <a:lnTo>
                  <a:pt x="72" y="216"/>
                </a:lnTo>
                <a:lnTo>
                  <a:pt x="70" y="214"/>
                </a:lnTo>
                <a:lnTo>
                  <a:pt x="70" y="214"/>
                </a:lnTo>
                <a:lnTo>
                  <a:pt x="68" y="210"/>
                </a:lnTo>
                <a:lnTo>
                  <a:pt x="68" y="206"/>
                </a:lnTo>
                <a:lnTo>
                  <a:pt x="68" y="202"/>
                </a:lnTo>
                <a:lnTo>
                  <a:pt x="68" y="202"/>
                </a:lnTo>
                <a:lnTo>
                  <a:pt x="64" y="199"/>
                </a:lnTo>
                <a:lnTo>
                  <a:pt x="64" y="199"/>
                </a:lnTo>
                <a:lnTo>
                  <a:pt x="62" y="197"/>
                </a:lnTo>
                <a:lnTo>
                  <a:pt x="62" y="193"/>
                </a:lnTo>
                <a:lnTo>
                  <a:pt x="62" y="193"/>
                </a:lnTo>
                <a:lnTo>
                  <a:pt x="60" y="193"/>
                </a:lnTo>
                <a:lnTo>
                  <a:pt x="60" y="201"/>
                </a:lnTo>
                <a:lnTo>
                  <a:pt x="51" y="206"/>
                </a:lnTo>
                <a:lnTo>
                  <a:pt x="47" y="206"/>
                </a:lnTo>
                <a:lnTo>
                  <a:pt x="43" y="214"/>
                </a:lnTo>
                <a:lnTo>
                  <a:pt x="43" y="214"/>
                </a:lnTo>
                <a:lnTo>
                  <a:pt x="40" y="214"/>
                </a:lnTo>
                <a:lnTo>
                  <a:pt x="40" y="214"/>
                </a:lnTo>
                <a:lnTo>
                  <a:pt x="32" y="214"/>
                </a:lnTo>
                <a:lnTo>
                  <a:pt x="32" y="214"/>
                </a:lnTo>
                <a:lnTo>
                  <a:pt x="28" y="214"/>
                </a:lnTo>
                <a:lnTo>
                  <a:pt x="26" y="214"/>
                </a:lnTo>
                <a:lnTo>
                  <a:pt x="26" y="214"/>
                </a:lnTo>
                <a:lnTo>
                  <a:pt x="26" y="212"/>
                </a:lnTo>
                <a:lnTo>
                  <a:pt x="26" y="212"/>
                </a:lnTo>
                <a:lnTo>
                  <a:pt x="26" y="204"/>
                </a:lnTo>
                <a:lnTo>
                  <a:pt x="26" y="201"/>
                </a:lnTo>
                <a:lnTo>
                  <a:pt x="28" y="199"/>
                </a:lnTo>
                <a:lnTo>
                  <a:pt x="28" y="199"/>
                </a:lnTo>
                <a:lnTo>
                  <a:pt x="30" y="197"/>
                </a:lnTo>
                <a:lnTo>
                  <a:pt x="32" y="193"/>
                </a:lnTo>
                <a:lnTo>
                  <a:pt x="32" y="187"/>
                </a:lnTo>
                <a:lnTo>
                  <a:pt x="32" y="182"/>
                </a:lnTo>
                <a:lnTo>
                  <a:pt x="26" y="165"/>
                </a:lnTo>
                <a:lnTo>
                  <a:pt x="21" y="153"/>
                </a:lnTo>
                <a:lnTo>
                  <a:pt x="13" y="146"/>
                </a:lnTo>
                <a:lnTo>
                  <a:pt x="7" y="138"/>
                </a:lnTo>
                <a:lnTo>
                  <a:pt x="4" y="134"/>
                </a:lnTo>
                <a:lnTo>
                  <a:pt x="0" y="127"/>
                </a:lnTo>
                <a:lnTo>
                  <a:pt x="0" y="127"/>
                </a:lnTo>
                <a:lnTo>
                  <a:pt x="0" y="1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36" name="Freeform 335">
            <a:extLst>
              <a:ext uri="{FF2B5EF4-FFF2-40B4-BE49-F238E27FC236}">
                <a16:creationId xmlns:a16="http://schemas.microsoft.com/office/drawing/2014/main" id="{20302584-CE57-0B4B-A0F1-D3E9EEBA00E0}"/>
              </a:ext>
            </a:extLst>
          </p:cNvPr>
          <p:cNvSpPr>
            <a:spLocks/>
          </p:cNvSpPr>
          <p:nvPr userDrawn="1"/>
        </p:nvSpPr>
        <p:spPr bwMode="auto">
          <a:xfrm>
            <a:off x="4080133" y="3383777"/>
            <a:ext cx="222019" cy="495359"/>
          </a:xfrm>
          <a:custGeom>
            <a:avLst/>
            <a:gdLst>
              <a:gd name="T0" fmla="*/ 7 w 119"/>
              <a:gd name="T1" fmla="*/ 123 h 312"/>
              <a:gd name="T2" fmla="*/ 13 w 119"/>
              <a:gd name="T3" fmla="*/ 112 h 312"/>
              <a:gd name="T4" fmla="*/ 21 w 119"/>
              <a:gd name="T5" fmla="*/ 93 h 312"/>
              <a:gd name="T6" fmla="*/ 26 w 119"/>
              <a:gd name="T7" fmla="*/ 79 h 312"/>
              <a:gd name="T8" fmla="*/ 32 w 119"/>
              <a:gd name="T9" fmla="*/ 62 h 312"/>
              <a:gd name="T10" fmla="*/ 40 w 119"/>
              <a:gd name="T11" fmla="*/ 47 h 312"/>
              <a:gd name="T12" fmla="*/ 59 w 119"/>
              <a:gd name="T13" fmla="*/ 21 h 312"/>
              <a:gd name="T14" fmla="*/ 64 w 119"/>
              <a:gd name="T15" fmla="*/ 17 h 312"/>
              <a:gd name="T16" fmla="*/ 68 w 119"/>
              <a:gd name="T17" fmla="*/ 6 h 312"/>
              <a:gd name="T18" fmla="*/ 81 w 119"/>
              <a:gd name="T19" fmla="*/ 9 h 312"/>
              <a:gd name="T20" fmla="*/ 89 w 119"/>
              <a:gd name="T21" fmla="*/ 19 h 312"/>
              <a:gd name="T22" fmla="*/ 76 w 119"/>
              <a:gd name="T23" fmla="*/ 59 h 312"/>
              <a:gd name="T24" fmla="*/ 87 w 119"/>
              <a:gd name="T25" fmla="*/ 78 h 312"/>
              <a:gd name="T26" fmla="*/ 87 w 119"/>
              <a:gd name="T27" fmla="*/ 87 h 312"/>
              <a:gd name="T28" fmla="*/ 94 w 119"/>
              <a:gd name="T29" fmla="*/ 110 h 312"/>
              <a:gd name="T30" fmla="*/ 111 w 119"/>
              <a:gd name="T31" fmla="*/ 119 h 312"/>
              <a:gd name="T32" fmla="*/ 110 w 119"/>
              <a:gd name="T33" fmla="*/ 131 h 312"/>
              <a:gd name="T34" fmla="*/ 91 w 119"/>
              <a:gd name="T35" fmla="*/ 148 h 312"/>
              <a:gd name="T36" fmla="*/ 74 w 119"/>
              <a:gd name="T37" fmla="*/ 165 h 312"/>
              <a:gd name="T38" fmla="*/ 91 w 119"/>
              <a:gd name="T39" fmla="*/ 208 h 312"/>
              <a:gd name="T40" fmla="*/ 81 w 119"/>
              <a:gd name="T41" fmla="*/ 225 h 312"/>
              <a:gd name="T42" fmla="*/ 98 w 119"/>
              <a:gd name="T43" fmla="*/ 269 h 312"/>
              <a:gd name="T44" fmla="*/ 85 w 119"/>
              <a:gd name="T45" fmla="*/ 303 h 312"/>
              <a:gd name="T46" fmla="*/ 85 w 119"/>
              <a:gd name="T47" fmla="*/ 297 h 312"/>
              <a:gd name="T48" fmla="*/ 85 w 119"/>
              <a:gd name="T49" fmla="*/ 289 h 312"/>
              <a:gd name="T50" fmla="*/ 83 w 119"/>
              <a:gd name="T51" fmla="*/ 278 h 312"/>
              <a:gd name="T52" fmla="*/ 85 w 119"/>
              <a:gd name="T53" fmla="*/ 276 h 312"/>
              <a:gd name="T54" fmla="*/ 87 w 119"/>
              <a:gd name="T55" fmla="*/ 272 h 312"/>
              <a:gd name="T56" fmla="*/ 87 w 119"/>
              <a:gd name="T57" fmla="*/ 272 h 312"/>
              <a:gd name="T58" fmla="*/ 85 w 119"/>
              <a:gd name="T59" fmla="*/ 265 h 312"/>
              <a:gd name="T60" fmla="*/ 83 w 119"/>
              <a:gd name="T61" fmla="*/ 261 h 312"/>
              <a:gd name="T62" fmla="*/ 79 w 119"/>
              <a:gd name="T63" fmla="*/ 255 h 312"/>
              <a:gd name="T64" fmla="*/ 79 w 119"/>
              <a:gd name="T65" fmla="*/ 255 h 312"/>
              <a:gd name="T66" fmla="*/ 77 w 119"/>
              <a:gd name="T67" fmla="*/ 252 h 312"/>
              <a:gd name="T68" fmla="*/ 74 w 119"/>
              <a:gd name="T69" fmla="*/ 248 h 312"/>
              <a:gd name="T70" fmla="*/ 74 w 119"/>
              <a:gd name="T71" fmla="*/ 242 h 312"/>
              <a:gd name="T72" fmla="*/ 72 w 119"/>
              <a:gd name="T73" fmla="*/ 238 h 312"/>
              <a:gd name="T74" fmla="*/ 72 w 119"/>
              <a:gd name="T75" fmla="*/ 233 h 312"/>
              <a:gd name="T76" fmla="*/ 72 w 119"/>
              <a:gd name="T77" fmla="*/ 219 h 312"/>
              <a:gd name="T78" fmla="*/ 72 w 119"/>
              <a:gd name="T79" fmla="*/ 218 h 312"/>
              <a:gd name="T80" fmla="*/ 70 w 119"/>
              <a:gd name="T81" fmla="*/ 214 h 312"/>
              <a:gd name="T82" fmla="*/ 68 w 119"/>
              <a:gd name="T83" fmla="*/ 210 h 312"/>
              <a:gd name="T84" fmla="*/ 68 w 119"/>
              <a:gd name="T85" fmla="*/ 202 h 312"/>
              <a:gd name="T86" fmla="*/ 64 w 119"/>
              <a:gd name="T87" fmla="*/ 199 h 312"/>
              <a:gd name="T88" fmla="*/ 62 w 119"/>
              <a:gd name="T89" fmla="*/ 197 h 312"/>
              <a:gd name="T90" fmla="*/ 62 w 119"/>
              <a:gd name="T91" fmla="*/ 193 h 312"/>
              <a:gd name="T92" fmla="*/ 60 w 119"/>
              <a:gd name="T93" fmla="*/ 201 h 312"/>
              <a:gd name="T94" fmla="*/ 47 w 119"/>
              <a:gd name="T95" fmla="*/ 206 h 312"/>
              <a:gd name="T96" fmla="*/ 43 w 119"/>
              <a:gd name="T97" fmla="*/ 214 h 312"/>
              <a:gd name="T98" fmla="*/ 40 w 119"/>
              <a:gd name="T99" fmla="*/ 214 h 312"/>
              <a:gd name="T100" fmla="*/ 32 w 119"/>
              <a:gd name="T101" fmla="*/ 214 h 312"/>
              <a:gd name="T102" fmla="*/ 26 w 119"/>
              <a:gd name="T103" fmla="*/ 214 h 312"/>
              <a:gd name="T104" fmla="*/ 26 w 119"/>
              <a:gd name="T105" fmla="*/ 212 h 312"/>
              <a:gd name="T106" fmla="*/ 26 w 119"/>
              <a:gd name="T107" fmla="*/ 204 h 312"/>
              <a:gd name="T108" fmla="*/ 28 w 119"/>
              <a:gd name="T109" fmla="*/ 199 h 312"/>
              <a:gd name="T110" fmla="*/ 30 w 119"/>
              <a:gd name="T111" fmla="*/ 197 h 312"/>
              <a:gd name="T112" fmla="*/ 32 w 119"/>
              <a:gd name="T113" fmla="*/ 187 h 312"/>
              <a:gd name="T114" fmla="*/ 26 w 119"/>
              <a:gd name="T115" fmla="*/ 165 h 312"/>
              <a:gd name="T116" fmla="*/ 13 w 119"/>
              <a:gd name="T117" fmla="*/ 146 h 312"/>
              <a:gd name="T118" fmla="*/ 4 w 119"/>
              <a:gd name="T119" fmla="*/ 134 h 312"/>
              <a:gd name="T120" fmla="*/ 0 w 119"/>
              <a:gd name="T121" fmla="*/ 127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9" h="312">
                <a:moveTo>
                  <a:pt x="0" y="127"/>
                </a:moveTo>
                <a:lnTo>
                  <a:pt x="7" y="123"/>
                </a:lnTo>
                <a:lnTo>
                  <a:pt x="7" y="112"/>
                </a:lnTo>
                <a:lnTo>
                  <a:pt x="13" y="112"/>
                </a:lnTo>
                <a:lnTo>
                  <a:pt x="15" y="98"/>
                </a:lnTo>
                <a:lnTo>
                  <a:pt x="21" y="93"/>
                </a:lnTo>
                <a:lnTo>
                  <a:pt x="15" y="85"/>
                </a:lnTo>
                <a:lnTo>
                  <a:pt x="26" y="79"/>
                </a:lnTo>
                <a:lnTo>
                  <a:pt x="32" y="72"/>
                </a:lnTo>
                <a:lnTo>
                  <a:pt x="32" y="62"/>
                </a:lnTo>
                <a:lnTo>
                  <a:pt x="36" y="59"/>
                </a:lnTo>
                <a:lnTo>
                  <a:pt x="40" y="47"/>
                </a:lnTo>
                <a:lnTo>
                  <a:pt x="41" y="36"/>
                </a:lnTo>
                <a:lnTo>
                  <a:pt x="59" y="21"/>
                </a:lnTo>
                <a:lnTo>
                  <a:pt x="64" y="28"/>
                </a:lnTo>
                <a:lnTo>
                  <a:pt x="64" y="17"/>
                </a:lnTo>
                <a:lnTo>
                  <a:pt x="70" y="17"/>
                </a:lnTo>
                <a:lnTo>
                  <a:pt x="68" y="6"/>
                </a:lnTo>
                <a:lnTo>
                  <a:pt x="74" y="0"/>
                </a:lnTo>
                <a:lnTo>
                  <a:pt x="81" y="9"/>
                </a:lnTo>
                <a:lnTo>
                  <a:pt x="83" y="17"/>
                </a:lnTo>
                <a:lnTo>
                  <a:pt x="89" y="19"/>
                </a:lnTo>
                <a:lnTo>
                  <a:pt x="89" y="45"/>
                </a:lnTo>
                <a:lnTo>
                  <a:pt x="76" y="59"/>
                </a:lnTo>
                <a:lnTo>
                  <a:pt x="74" y="78"/>
                </a:lnTo>
                <a:lnTo>
                  <a:pt x="87" y="78"/>
                </a:lnTo>
                <a:lnTo>
                  <a:pt x="87" y="87"/>
                </a:lnTo>
                <a:lnTo>
                  <a:pt x="87" y="87"/>
                </a:lnTo>
                <a:lnTo>
                  <a:pt x="94" y="97"/>
                </a:lnTo>
                <a:lnTo>
                  <a:pt x="94" y="110"/>
                </a:lnTo>
                <a:lnTo>
                  <a:pt x="106" y="114"/>
                </a:lnTo>
                <a:lnTo>
                  <a:pt x="111" y="119"/>
                </a:lnTo>
                <a:lnTo>
                  <a:pt x="119" y="119"/>
                </a:lnTo>
                <a:lnTo>
                  <a:pt x="110" y="131"/>
                </a:lnTo>
                <a:lnTo>
                  <a:pt x="108" y="138"/>
                </a:lnTo>
                <a:lnTo>
                  <a:pt x="91" y="148"/>
                </a:lnTo>
                <a:lnTo>
                  <a:pt x="79" y="151"/>
                </a:lnTo>
                <a:lnTo>
                  <a:pt x="74" y="165"/>
                </a:lnTo>
                <a:lnTo>
                  <a:pt x="72" y="178"/>
                </a:lnTo>
                <a:lnTo>
                  <a:pt x="91" y="208"/>
                </a:lnTo>
                <a:lnTo>
                  <a:pt x="87" y="225"/>
                </a:lnTo>
                <a:lnTo>
                  <a:pt x="81" y="225"/>
                </a:lnTo>
                <a:lnTo>
                  <a:pt x="89" y="233"/>
                </a:lnTo>
                <a:lnTo>
                  <a:pt x="98" y="269"/>
                </a:lnTo>
                <a:lnTo>
                  <a:pt x="91" y="295"/>
                </a:lnTo>
                <a:lnTo>
                  <a:pt x="85" y="303"/>
                </a:lnTo>
                <a:lnTo>
                  <a:pt x="85" y="312"/>
                </a:lnTo>
                <a:lnTo>
                  <a:pt x="85" y="297"/>
                </a:lnTo>
                <a:lnTo>
                  <a:pt x="85" y="289"/>
                </a:lnTo>
                <a:lnTo>
                  <a:pt x="85" y="289"/>
                </a:lnTo>
                <a:lnTo>
                  <a:pt x="83" y="278"/>
                </a:lnTo>
                <a:lnTo>
                  <a:pt x="83" y="278"/>
                </a:lnTo>
                <a:lnTo>
                  <a:pt x="83" y="278"/>
                </a:lnTo>
                <a:lnTo>
                  <a:pt x="85" y="276"/>
                </a:lnTo>
                <a:lnTo>
                  <a:pt x="87" y="274"/>
                </a:lnTo>
                <a:lnTo>
                  <a:pt x="87" y="272"/>
                </a:lnTo>
                <a:lnTo>
                  <a:pt x="87" y="272"/>
                </a:lnTo>
                <a:lnTo>
                  <a:pt x="87" y="272"/>
                </a:lnTo>
                <a:lnTo>
                  <a:pt x="85" y="269"/>
                </a:lnTo>
                <a:lnTo>
                  <a:pt x="85" y="265"/>
                </a:lnTo>
                <a:lnTo>
                  <a:pt x="83" y="263"/>
                </a:lnTo>
                <a:lnTo>
                  <a:pt x="83" y="261"/>
                </a:lnTo>
                <a:lnTo>
                  <a:pt x="83" y="261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2"/>
                </a:lnTo>
                <a:lnTo>
                  <a:pt x="77" y="252"/>
                </a:lnTo>
                <a:lnTo>
                  <a:pt x="77" y="252"/>
                </a:lnTo>
                <a:lnTo>
                  <a:pt x="74" y="248"/>
                </a:lnTo>
                <a:lnTo>
                  <a:pt x="74" y="242"/>
                </a:lnTo>
                <a:lnTo>
                  <a:pt x="74" y="242"/>
                </a:lnTo>
                <a:lnTo>
                  <a:pt x="74" y="238"/>
                </a:lnTo>
                <a:lnTo>
                  <a:pt x="72" y="238"/>
                </a:lnTo>
                <a:lnTo>
                  <a:pt x="72" y="235"/>
                </a:lnTo>
                <a:lnTo>
                  <a:pt x="72" y="233"/>
                </a:lnTo>
                <a:lnTo>
                  <a:pt x="72" y="233"/>
                </a:lnTo>
                <a:lnTo>
                  <a:pt x="72" y="219"/>
                </a:lnTo>
                <a:lnTo>
                  <a:pt x="72" y="219"/>
                </a:lnTo>
                <a:lnTo>
                  <a:pt x="72" y="218"/>
                </a:lnTo>
                <a:lnTo>
                  <a:pt x="72" y="216"/>
                </a:lnTo>
                <a:lnTo>
                  <a:pt x="70" y="214"/>
                </a:lnTo>
                <a:lnTo>
                  <a:pt x="70" y="214"/>
                </a:lnTo>
                <a:lnTo>
                  <a:pt x="68" y="210"/>
                </a:lnTo>
                <a:lnTo>
                  <a:pt x="68" y="206"/>
                </a:lnTo>
                <a:lnTo>
                  <a:pt x="68" y="202"/>
                </a:lnTo>
                <a:lnTo>
                  <a:pt x="68" y="202"/>
                </a:lnTo>
                <a:lnTo>
                  <a:pt x="64" y="199"/>
                </a:lnTo>
                <a:lnTo>
                  <a:pt x="64" y="199"/>
                </a:lnTo>
                <a:lnTo>
                  <a:pt x="62" y="197"/>
                </a:lnTo>
                <a:lnTo>
                  <a:pt x="62" y="193"/>
                </a:lnTo>
                <a:lnTo>
                  <a:pt x="62" y="193"/>
                </a:lnTo>
                <a:lnTo>
                  <a:pt x="60" y="193"/>
                </a:lnTo>
                <a:lnTo>
                  <a:pt x="60" y="201"/>
                </a:lnTo>
                <a:lnTo>
                  <a:pt x="51" y="206"/>
                </a:lnTo>
                <a:lnTo>
                  <a:pt x="47" y="206"/>
                </a:lnTo>
                <a:lnTo>
                  <a:pt x="43" y="214"/>
                </a:lnTo>
                <a:lnTo>
                  <a:pt x="43" y="214"/>
                </a:lnTo>
                <a:lnTo>
                  <a:pt x="40" y="214"/>
                </a:lnTo>
                <a:lnTo>
                  <a:pt x="40" y="214"/>
                </a:lnTo>
                <a:lnTo>
                  <a:pt x="32" y="214"/>
                </a:lnTo>
                <a:lnTo>
                  <a:pt x="32" y="214"/>
                </a:lnTo>
                <a:lnTo>
                  <a:pt x="28" y="214"/>
                </a:lnTo>
                <a:lnTo>
                  <a:pt x="26" y="214"/>
                </a:lnTo>
                <a:lnTo>
                  <a:pt x="26" y="214"/>
                </a:lnTo>
                <a:lnTo>
                  <a:pt x="26" y="212"/>
                </a:lnTo>
                <a:lnTo>
                  <a:pt x="26" y="212"/>
                </a:lnTo>
                <a:lnTo>
                  <a:pt x="26" y="204"/>
                </a:lnTo>
                <a:lnTo>
                  <a:pt x="26" y="201"/>
                </a:lnTo>
                <a:lnTo>
                  <a:pt x="28" y="199"/>
                </a:lnTo>
                <a:lnTo>
                  <a:pt x="28" y="199"/>
                </a:lnTo>
                <a:lnTo>
                  <a:pt x="30" y="197"/>
                </a:lnTo>
                <a:lnTo>
                  <a:pt x="32" y="193"/>
                </a:lnTo>
                <a:lnTo>
                  <a:pt x="32" y="187"/>
                </a:lnTo>
                <a:lnTo>
                  <a:pt x="32" y="182"/>
                </a:lnTo>
                <a:lnTo>
                  <a:pt x="26" y="165"/>
                </a:lnTo>
                <a:lnTo>
                  <a:pt x="21" y="153"/>
                </a:lnTo>
                <a:lnTo>
                  <a:pt x="13" y="146"/>
                </a:lnTo>
                <a:lnTo>
                  <a:pt x="7" y="138"/>
                </a:lnTo>
                <a:lnTo>
                  <a:pt x="4" y="134"/>
                </a:lnTo>
                <a:lnTo>
                  <a:pt x="0" y="127"/>
                </a:lnTo>
                <a:lnTo>
                  <a:pt x="0" y="127"/>
                </a:lnTo>
                <a:lnTo>
                  <a:pt x="0" y="1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37" name="Freeform 336">
            <a:extLst>
              <a:ext uri="{FF2B5EF4-FFF2-40B4-BE49-F238E27FC236}">
                <a16:creationId xmlns:a16="http://schemas.microsoft.com/office/drawing/2014/main" id="{8FC485EA-BC86-594F-A6FE-D1470788ACC1}"/>
              </a:ext>
            </a:extLst>
          </p:cNvPr>
          <p:cNvSpPr>
            <a:spLocks/>
          </p:cNvSpPr>
          <p:nvPr userDrawn="1"/>
        </p:nvSpPr>
        <p:spPr bwMode="auto">
          <a:xfrm>
            <a:off x="4005503" y="3383775"/>
            <a:ext cx="78360" cy="47632"/>
          </a:xfrm>
          <a:custGeom>
            <a:avLst/>
            <a:gdLst>
              <a:gd name="T0" fmla="*/ 0 w 42"/>
              <a:gd name="T1" fmla="*/ 11 h 30"/>
              <a:gd name="T2" fmla="*/ 0 w 42"/>
              <a:gd name="T3" fmla="*/ 21 h 30"/>
              <a:gd name="T4" fmla="*/ 6 w 42"/>
              <a:gd name="T5" fmla="*/ 30 h 30"/>
              <a:gd name="T6" fmla="*/ 15 w 42"/>
              <a:gd name="T7" fmla="*/ 28 h 30"/>
              <a:gd name="T8" fmla="*/ 27 w 42"/>
              <a:gd name="T9" fmla="*/ 28 h 30"/>
              <a:gd name="T10" fmla="*/ 42 w 42"/>
              <a:gd name="T11" fmla="*/ 28 h 30"/>
              <a:gd name="T12" fmla="*/ 42 w 42"/>
              <a:gd name="T13" fmla="*/ 17 h 30"/>
              <a:gd name="T14" fmla="*/ 42 w 42"/>
              <a:gd name="T15" fmla="*/ 13 h 30"/>
              <a:gd name="T16" fmla="*/ 34 w 42"/>
              <a:gd name="T17" fmla="*/ 11 h 30"/>
              <a:gd name="T18" fmla="*/ 21 w 42"/>
              <a:gd name="T19" fmla="*/ 8 h 30"/>
              <a:gd name="T20" fmla="*/ 21 w 42"/>
              <a:gd name="T21" fmla="*/ 0 h 30"/>
              <a:gd name="T22" fmla="*/ 12 w 42"/>
              <a:gd name="T23" fmla="*/ 0 h 30"/>
              <a:gd name="T24" fmla="*/ 0 w 42"/>
              <a:gd name="T25" fmla="*/ 11 h 30"/>
              <a:gd name="T26" fmla="*/ 0 w 42"/>
              <a:gd name="T27" fmla="*/ 11 h 30"/>
              <a:gd name="T28" fmla="*/ 0 w 42"/>
              <a:gd name="T29" fmla="*/ 1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" h="30">
                <a:moveTo>
                  <a:pt x="0" y="11"/>
                </a:moveTo>
                <a:lnTo>
                  <a:pt x="0" y="21"/>
                </a:lnTo>
                <a:lnTo>
                  <a:pt x="6" y="30"/>
                </a:lnTo>
                <a:lnTo>
                  <a:pt x="15" y="28"/>
                </a:lnTo>
                <a:lnTo>
                  <a:pt x="27" y="28"/>
                </a:lnTo>
                <a:lnTo>
                  <a:pt x="42" y="28"/>
                </a:lnTo>
                <a:lnTo>
                  <a:pt x="42" y="17"/>
                </a:lnTo>
                <a:lnTo>
                  <a:pt x="42" y="13"/>
                </a:lnTo>
                <a:lnTo>
                  <a:pt x="34" y="11"/>
                </a:lnTo>
                <a:lnTo>
                  <a:pt x="21" y="8"/>
                </a:lnTo>
                <a:lnTo>
                  <a:pt x="21" y="0"/>
                </a:lnTo>
                <a:lnTo>
                  <a:pt x="12" y="0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38" name="Freeform 337">
            <a:extLst>
              <a:ext uri="{FF2B5EF4-FFF2-40B4-BE49-F238E27FC236}">
                <a16:creationId xmlns:a16="http://schemas.microsoft.com/office/drawing/2014/main" id="{6656C8C8-921D-DD45-9045-767400159AE8}"/>
              </a:ext>
            </a:extLst>
          </p:cNvPr>
          <p:cNvSpPr>
            <a:spLocks/>
          </p:cNvSpPr>
          <p:nvPr userDrawn="1"/>
        </p:nvSpPr>
        <p:spPr bwMode="auto">
          <a:xfrm>
            <a:off x="4005503" y="3383775"/>
            <a:ext cx="78360" cy="47632"/>
          </a:xfrm>
          <a:custGeom>
            <a:avLst/>
            <a:gdLst>
              <a:gd name="T0" fmla="*/ 0 w 42"/>
              <a:gd name="T1" fmla="*/ 11 h 30"/>
              <a:gd name="T2" fmla="*/ 0 w 42"/>
              <a:gd name="T3" fmla="*/ 21 h 30"/>
              <a:gd name="T4" fmla="*/ 6 w 42"/>
              <a:gd name="T5" fmla="*/ 30 h 30"/>
              <a:gd name="T6" fmla="*/ 15 w 42"/>
              <a:gd name="T7" fmla="*/ 28 h 30"/>
              <a:gd name="T8" fmla="*/ 27 w 42"/>
              <a:gd name="T9" fmla="*/ 28 h 30"/>
              <a:gd name="T10" fmla="*/ 42 w 42"/>
              <a:gd name="T11" fmla="*/ 28 h 30"/>
              <a:gd name="T12" fmla="*/ 42 w 42"/>
              <a:gd name="T13" fmla="*/ 17 h 30"/>
              <a:gd name="T14" fmla="*/ 42 w 42"/>
              <a:gd name="T15" fmla="*/ 13 h 30"/>
              <a:gd name="T16" fmla="*/ 34 w 42"/>
              <a:gd name="T17" fmla="*/ 11 h 30"/>
              <a:gd name="T18" fmla="*/ 21 w 42"/>
              <a:gd name="T19" fmla="*/ 8 h 30"/>
              <a:gd name="T20" fmla="*/ 21 w 42"/>
              <a:gd name="T21" fmla="*/ 0 h 30"/>
              <a:gd name="T22" fmla="*/ 12 w 42"/>
              <a:gd name="T23" fmla="*/ 0 h 30"/>
              <a:gd name="T24" fmla="*/ 0 w 42"/>
              <a:gd name="T25" fmla="*/ 11 h 30"/>
              <a:gd name="T26" fmla="*/ 0 w 42"/>
              <a:gd name="T27" fmla="*/ 11 h 30"/>
              <a:gd name="T28" fmla="*/ 0 w 42"/>
              <a:gd name="T29" fmla="*/ 1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" h="30">
                <a:moveTo>
                  <a:pt x="0" y="11"/>
                </a:moveTo>
                <a:lnTo>
                  <a:pt x="0" y="21"/>
                </a:lnTo>
                <a:lnTo>
                  <a:pt x="6" y="30"/>
                </a:lnTo>
                <a:lnTo>
                  <a:pt x="15" y="28"/>
                </a:lnTo>
                <a:lnTo>
                  <a:pt x="27" y="28"/>
                </a:lnTo>
                <a:lnTo>
                  <a:pt x="42" y="28"/>
                </a:lnTo>
                <a:lnTo>
                  <a:pt x="42" y="17"/>
                </a:lnTo>
                <a:lnTo>
                  <a:pt x="42" y="13"/>
                </a:lnTo>
                <a:lnTo>
                  <a:pt x="34" y="11"/>
                </a:lnTo>
                <a:lnTo>
                  <a:pt x="21" y="8"/>
                </a:lnTo>
                <a:lnTo>
                  <a:pt x="21" y="0"/>
                </a:lnTo>
                <a:lnTo>
                  <a:pt x="12" y="0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39" name="Freeform 338">
            <a:extLst>
              <a:ext uri="{FF2B5EF4-FFF2-40B4-BE49-F238E27FC236}">
                <a16:creationId xmlns:a16="http://schemas.microsoft.com/office/drawing/2014/main" id="{EEBF51EB-DE58-8D4B-97BE-4E903112986D}"/>
              </a:ext>
            </a:extLst>
          </p:cNvPr>
          <p:cNvSpPr>
            <a:spLocks/>
          </p:cNvSpPr>
          <p:nvPr userDrawn="1"/>
        </p:nvSpPr>
        <p:spPr bwMode="auto">
          <a:xfrm>
            <a:off x="4214461" y="3602876"/>
            <a:ext cx="210824" cy="384221"/>
          </a:xfrm>
          <a:custGeom>
            <a:avLst/>
            <a:gdLst>
              <a:gd name="T0" fmla="*/ 13 w 113"/>
              <a:gd name="T1" fmla="*/ 165 h 242"/>
              <a:gd name="T2" fmla="*/ 26 w 113"/>
              <a:gd name="T3" fmla="*/ 133 h 242"/>
              <a:gd name="T4" fmla="*/ 9 w 113"/>
              <a:gd name="T5" fmla="*/ 87 h 242"/>
              <a:gd name="T6" fmla="*/ 19 w 113"/>
              <a:gd name="T7" fmla="*/ 70 h 242"/>
              <a:gd name="T8" fmla="*/ 2 w 113"/>
              <a:gd name="T9" fmla="*/ 28 h 242"/>
              <a:gd name="T10" fmla="*/ 19 w 113"/>
              <a:gd name="T11" fmla="*/ 10 h 242"/>
              <a:gd name="T12" fmla="*/ 41 w 113"/>
              <a:gd name="T13" fmla="*/ 8 h 242"/>
              <a:gd name="T14" fmla="*/ 47 w 113"/>
              <a:gd name="T15" fmla="*/ 17 h 242"/>
              <a:gd name="T16" fmla="*/ 47 w 113"/>
              <a:gd name="T17" fmla="*/ 53 h 242"/>
              <a:gd name="T18" fmla="*/ 75 w 113"/>
              <a:gd name="T19" fmla="*/ 44 h 242"/>
              <a:gd name="T20" fmla="*/ 91 w 113"/>
              <a:gd name="T21" fmla="*/ 40 h 242"/>
              <a:gd name="T22" fmla="*/ 102 w 113"/>
              <a:gd name="T23" fmla="*/ 70 h 242"/>
              <a:gd name="T24" fmla="*/ 113 w 113"/>
              <a:gd name="T25" fmla="*/ 106 h 242"/>
              <a:gd name="T26" fmla="*/ 77 w 113"/>
              <a:gd name="T27" fmla="*/ 102 h 242"/>
              <a:gd name="T28" fmla="*/ 73 w 113"/>
              <a:gd name="T29" fmla="*/ 144 h 242"/>
              <a:gd name="T30" fmla="*/ 72 w 113"/>
              <a:gd name="T31" fmla="*/ 146 h 242"/>
              <a:gd name="T32" fmla="*/ 66 w 113"/>
              <a:gd name="T33" fmla="*/ 144 h 242"/>
              <a:gd name="T34" fmla="*/ 60 w 113"/>
              <a:gd name="T35" fmla="*/ 138 h 242"/>
              <a:gd name="T36" fmla="*/ 53 w 113"/>
              <a:gd name="T37" fmla="*/ 129 h 242"/>
              <a:gd name="T38" fmla="*/ 47 w 113"/>
              <a:gd name="T39" fmla="*/ 121 h 242"/>
              <a:gd name="T40" fmla="*/ 34 w 113"/>
              <a:gd name="T41" fmla="*/ 119 h 242"/>
              <a:gd name="T42" fmla="*/ 30 w 113"/>
              <a:gd name="T43" fmla="*/ 142 h 242"/>
              <a:gd name="T44" fmla="*/ 22 w 113"/>
              <a:gd name="T45" fmla="*/ 176 h 242"/>
              <a:gd name="T46" fmla="*/ 22 w 113"/>
              <a:gd name="T47" fmla="*/ 180 h 242"/>
              <a:gd name="T48" fmla="*/ 22 w 113"/>
              <a:gd name="T49" fmla="*/ 184 h 242"/>
              <a:gd name="T50" fmla="*/ 24 w 113"/>
              <a:gd name="T51" fmla="*/ 185 h 242"/>
              <a:gd name="T52" fmla="*/ 30 w 113"/>
              <a:gd name="T53" fmla="*/ 185 h 242"/>
              <a:gd name="T54" fmla="*/ 38 w 113"/>
              <a:gd name="T55" fmla="*/ 201 h 242"/>
              <a:gd name="T56" fmla="*/ 38 w 113"/>
              <a:gd name="T57" fmla="*/ 208 h 242"/>
              <a:gd name="T58" fmla="*/ 38 w 113"/>
              <a:gd name="T59" fmla="*/ 212 h 242"/>
              <a:gd name="T60" fmla="*/ 41 w 113"/>
              <a:gd name="T61" fmla="*/ 218 h 242"/>
              <a:gd name="T62" fmla="*/ 49 w 113"/>
              <a:gd name="T63" fmla="*/ 223 h 242"/>
              <a:gd name="T64" fmla="*/ 60 w 113"/>
              <a:gd name="T65" fmla="*/ 235 h 242"/>
              <a:gd name="T66" fmla="*/ 51 w 113"/>
              <a:gd name="T67" fmla="*/ 240 h 242"/>
              <a:gd name="T68" fmla="*/ 38 w 113"/>
              <a:gd name="T69" fmla="*/ 233 h 242"/>
              <a:gd name="T70" fmla="*/ 34 w 113"/>
              <a:gd name="T71" fmla="*/ 225 h 242"/>
              <a:gd name="T72" fmla="*/ 28 w 113"/>
              <a:gd name="T73" fmla="*/ 221 h 242"/>
              <a:gd name="T74" fmla="*/ 24 w 113"/>
              <a:gd name="T75" fmla="*/ 220 h 242"/>
              <a:gd name="T76" fmla="*/ 13 w 113"/>
              <a:gd name="T77" fmla="*/ 206 h 242"/>
              <a:gd name="T78" fmla="*/ 11 w 113"/>
              <a:gd name="T79" fmla="*/ 204 h 242"/>
              <a:gd name="T80" fmla="*/ 9 w 113"/>
              <a:gd name="T81" fmla="*/ 197 h 242"/>
              <a:gd name="T82" fmla="*/ 9 w 113"/>
              <a:gd name="T83" fmla="*/ 195 h 242"/>
              <a:gd name="T84" fmla="*/ 11 w 113"/>
              <a:gd name="T85" fmla="*/ 191 h 242"/>
              <a:gd name="T86" fmla="*/ 13 w 113"/>
              <a:gd name="T87" fmla="*/ 174 h 242"/>
              <a:gd name="T88" fmla="*/ 13 w 113"/>
              <a:gd name="T89" fmla="*/ 174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3" h="242">
                <a:moveTo>
                  <a:pt x="13" y="174"/>
                </a:moveTo>
                <a:lnTo>
                  <a:pt x="13" y="165"/>
                </a:lnTo>
                <a:lnTo>
                  <a:pt x="21" y="157"/>
                </a:lnTo>
                <a:lnTo>
                  <a:pt x="26" y="133"/>
                </a:lnTo>
                <a:lnTo>
                  <a:pt x="17" y="95"/>
                </a:lnTo>
                <a:lnTo>
                  <a:pt x="9" y="87"/>
                </a:lnTo>
                <a:lnTo>
                  <a:pt x="15" y="87"/>
                </a:lnTo>
                <a:lnTo>
                  <a:pt x="19" y="70"/>
                </a:lnTo>
                <a:lnTo>
                  <a:pt x="0" y="40"/>
                </a:lnTo>
                <a:lnTo>
                  <a:pt x="2" y="28"/>
                </a:lnTo>
                <a:lnTo>
                  <a:pt x="7" y="15"/>
                </a:lnTo>
                <a:lnTo>
                  <a:pt x="19" y="10"/>
                </a:lnTo>
                <a:lnTo>
                  <a:pt x="36" y="0"/>
                </a:lnTo>
                <a:lnTo>
                  <a:pt x="41" y="8"/>
                </a:lnTo>
                <a:lnTo>
                  <a:pt x="41" y="17"/>
                </a:lnTo>
                <a:lnTo>
                  <a:pt x="47" y="17"/>
                </a:lnTo>
                <a:lnTo>
                  <a:pt x="53" y="17"/>
                </a:lnTo>
                <a:lnTo>
                  <a:pt x="47" y="53"/>
                </a:lnTo>
                <a:lnTo>
                  <a:pt x="64" y="44"/>
                </a:lnTo>
                <a:lnTo>
                  <a:pt x="75" y="44"/>
                </a:lnTo>
                <a:lnTo>
                  <a:pt x="81" y="36"/>
                </a:lnTo>
                <a:lnTo>
                  <a:pt x="91" y="40"/>
                </a:lnTo>
                <a:lnTo>
                  <a:pt x="104" y="53"/>
                </a:lnTo>
                <a:lnTo>
                  <a:pt x="102" y="70"/>
                </a:lnTo>
                <a:lnTo>
                  <a:pt x="113" y="83"/>
                </a:lnTo>
                <a:lnTo>
                  <a:pt x="113" y="106"/>
                </a:lnTo>
                <a:lnTo>
                  <a:pt x="91" y="106"/>
                </a:lnTo>
                <a:lnTo>
                  <a:pt x="77" y="102"/>
                </a:lnTo>
                <a:lnTo>
                  <a:pt x="68" y="119"/>
                </a:lnTo>
                <a:lnTo>
                  <a:pt x="73" y="144"/>
                </a:lnTo>
                <a:lnTo>
                  <a:pt x="73" y="144"/>
                </a:lnTo>
                <a:lnTo>
                  <a:pt x="72" y="146"/>
                </a:lnTo>
                <a:lnTo>
                  <a:pt x="70" y="146"/>
                </a:lnTo>
                <a:lnTo>
                  <a:pt x="66" y="144"/>
                </a:lnTo>
                <a:lnTo>
                  <a:pt x="66" y="144"/>
                </a:lnTo>
                <a:lnTo>
                  <a:pt x="60" y="138"/>
                </a:lnTo>
                <a:lnTo>
                  <a:pt x="56" y="134"/>
                </a:lnTo>
                <a:lnTo>
                  <a:pt x="53" y="129"/>
                </a:lnTo>
                <a:lnTo>
                  <a:pt x="47" y="129"/>
                </a:lnTo>
                <a:lnTo>
                  <a:pt x="47" y="121"/>
                </a:lnTo>
                <a:lnTo>
                  <a:pt x="43" y="117"/>
                </a:lnTo>
                <a:lnTo>
                  <a:pt x="34" y="119"/>
                </a:lnTo>
                <a:lnTo>
                  <a:pt x="38" y="133"/>
                </a:lnTo>
                <a:lnTo>
                  <a:pt x="30" y="142"/>
                </a:lnTo>
                <a:lnTo>
                  <a:pt x="24" y="155"/>
                </a:lnTo>
                <a:lnTo>
                  <a:pt x="22" y="176"/>
                </a:lnTo>
                <a:lnTo>
                  <a:pt x="22" y="176"/>
                </a:lnTo>
                <a:lnTo>
                  <a:pt x="22" y="180"/>
                </a:lnTo>
                <a:lnTo>
                  <a:pt x="22" y="182"/>
                </a:lnTo>
                <a:lnTo>
                  <a:pt x="22" y="184"/>
                </a:lnTo>
                <a:lnTo>
                  <a:pt x="22" y="184"/>
                </a:lnTo>
                <a:lnTo>
                  <a:pt x="24" y="185"/>
                </a:lnTo>
                <a:lnTo>
                  <a:pt x="28" y="185"/>
                </a:lnTo>
                <a:lnTo>
                  <a:pt x="30" y="185"/>
                </a:lnTo>
                <a:lnTo>
                  <a:pt x="38" y="201"/>
                </a:lnTo>
                <a:lnTo>
                  <a:pt x="38" y="201"/>
                </a:lnTo>
                <a:lnTo>
                  <a:pt x="36" y="206"/>
                </a:lnTo>
                <a:lnTo>
                  <a:pt x="38" y="208"/>
                </a:lnTo>
                <a:lnTo>
                  <a:pt x="38" y="212"/>
                </a:lnTo>
                <a:lnTo>
                  <a:pt x="38" y="212"/>
                </a:lnTo>
                <a:lnTo>
                  <a:pt x="41" y="216"/>
                </a:lnTo>
                <a:lnTo>
                  <a:pt x="41" y="218"/>
                </a:lnTo>
                <a:lnTo>
                  <a:pt x="41" y="221"/>
                </a:lnTo>
                <a:lnTo>
                  <a:pt x="49" y="223"/>
                </a:lnTo>
                <a:lnTo>
                  <a:pt x="58" y="229"/>
                </a:lnTo>
                <a:lnTo>
                  <a:pt x="60" y="235"/>
                </a:lnTo>
                <a:lnTo>
                  <a:pt x="58" y="242"/>
                </a:lnTo>
                <a:lnTo>
                  <a:pt x="51" y="240"/>
                </a:lnTo>
                <a:lnTo>
                  <a:pt x="51" y="240"/>
                </a:lnTo>
                <a:lnTo>
                  <a:pt x="38" y="233"/>
                </a:lnTo>
                <a:lnTo>
                  <a:pt x="38" y="233"/>
                </a:lnTo>
                <a:lnTo>
                  <a:pt x="34" y="225"/>
                </a:lnTo>
                <a:lnTo>
                  <a:pt x="30" y="223"/>
                </a:lnTo>
                <a:lnTo>
                  <a:pt x="28" y="221"/>
                </a:lnTo>
                <a:lnTo>
                  <a:pt x="28" y="221"/>
                </a:lnTo>
                <a:lnTo>
                  <a:pt x="24" y="220"/>
                </a:lnTo>
                <a:lnTo>
                  <a:pt x="21" y="214"/>
                </a:lnTo>
                <a:lnTo>
                  <a:pt x="13" y="206"/>
                </a:lnTo>
                <a:lnTo>
                  <a:pt x="13" y="206"/>
                </a:lnTo>
                <a:lnTo>
                  <a:pt x="11" y="204"/>
                </a:lnTo>
                <a:lnTo>
                  <a:pt x="9" y="201"/>
                </a:lnTo>
                <a:lnTo>
                  <a:pt x="9" y="197"/>
                </a:lnTo>
                <a:lnTo>
                  <a:pt x="9" y="197"/>
                </a:lnTo>
                <a:lnTo>
                  <a:pt x="9" y="195"/>
                </a:lnTo>
                <a:lnTo>
                  <a:pt x="11" y="193"/>
                </a:lnTo>
                <a:lnTo>
                  <a:pt x="11" y="191"/>
                </a:lnTo>
                <a:lnTo>
                  <a:pt x="11" y="182"/>
                </a:lnTo>
                <a:lnTo>
                  <a:pt x="13" y="174"/>
                </a:lnTo>
                <a:lnTo>
                  <a:pt x="13" y="174"/>
                </a:lnTo>
                <a:lnTo>
                  <a:pt x="13" y="17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40" name="Freeform 339">
            <a:extLst>
              <a:ext uri="{FF2B5EF4-FFF2-40B4-BE49-F238E27FC236}">
                <a16:creationId xmlns:a16="http://schemas.microsoft.com/office/drawing/2014/main" id="{49E52332-35A9-2448-83FE-F055E3CA9F8B}"/>
              </a:ext>
            </a:extLst>
          </p:cNvPr>
          <p:cNvSpPr>
            <a:spLocks/>
          </p:cNvSpPr>
          <p:nvPr userDrawn="1"/>
        </p:nvSpPr>
        <p:spPr bwMode="auto">
          <a:xfrm>
            <a:off x="4214461" y="3602876"/>
            <a:ext cx="210824" cy="384221"/>
          </a:xfrm>
          <a:custGeom>
            <a:avLst/>
            <a:gdLst>
              <a:gd name="T0" fmla="*/ 13 w 113"/>
              <a:gd name="T1" fmla="*/ 165 h 242"/>
              <a:gd name="T2" fmla="*/ 26 w 113"/>
              <a:gd name="T3" fmla="*/ 133 h 242"/>
              <a:gd name="T4" fmla="*/ 9 w 113"/>
              <a:gd name="T5" fmla="*/ 87 h 242"/>
              <a:gd name="T6" fmla="*/ 19 w 113"/>
              <a:gd name="T7" fmla="*/ 70 h 242"/>
              <a:gd name="T8" fmla="*/ 2 w 113"/>
              <a:gd name="T9" fmla="*/ 28 h 242"/>
              <a:gd name="T10" fmla="*/ 19 w 113"/>
              <a:gd name="T11" fmla="*/ 10 h 242"/>
              <a:gd name="T12" fmla="*/ 41 w 113"/>
              <a:gd name="T13" fmla="*/ 8 h 242"/>
              <a:gd name="T14" fmla="*/ 47 w 113"/>
              <a:gd name="T15" fmla="*/ 17 h 242"/>
              <a:gd name="T16" fmla="*/ 47 w 113"/>
              <a:gd name="T17" fmla="*/ 53 h 242"/>
              <a:gd name="T18" fmla="*/ 75 w 113"/>
              <a:gd name="T19" fmla="*/ 44 h 242"/>
              <a:gd name="T20" fmla="*/ 91 w 113"/>
              <a:gd name="T21" fmla="*/ 40 h 242"/>
              <a:gd name="T22" fmla="*/ 102 w 113"/>
              <a:gd name="T23" fmla="*/ 70 h 242"/>
              <a:gd name="T24" fmla="*/ 113 w 113"/>
              <a:gd name="T25" fmla="*/ 106 h 242"/>
              <a:gd name="T26" fmla="*/ 77 w 113"/>
              <a:gd name="T27" fmla="*/ 102 h 242"/>
              <a:gd name="T28" fmla="*/ 73 w 113"/>
              <a:gd name="T29" fmla="*/ 144 h 242"/>
              <a:gd name="T30" fmla="*/ 72 w 113"/>
              <a:gd name="T31" fmla="*/ 146 h 242"/>
              <a:gd name="T32" fmla="*/ 66 w 113"/>
              <a:gd name="T33" fmla="*/ 144 h 242"/>
              <a:gd name="T34" fmla="*/ 60 w 113"/>
              <a:gd name="T35" fmla="*/ 138 h 242"/>
              <a:gd name="T36" fmla="*/ 53 w 113"/>
              <a:gd name="T37" fmla="*/ 129 h 242"/>
              <a:gd name="T38" fmla="*/ 47 w 113"/>
              <a:gd name="T39" fmla="*/ 121 h 242"/>
              <a:gd name="T40" fmla="*/ 34 w 113"/>
              <a:gd name="T41" fmla="*/ 119 h 242"/>
              <a:gd name="T42" fmla="*/ 30 w 113"/>
              <a:gd name="T43" fmla="*/ 142 h 242"/>
              <a:gd name="T44" fmla="*/ 22 w 113"/>
              <a:gd name="T45" fmla="*/ 176 h 242"/>
              <a:gd name="T46" fmla="*/ 22 w 113"/>
              <a:gd name="T47" fmla="*/ 180 h 242"/>
              <a:gd name="T48" fmla="*/ 22 w 113"/>
              <a:gd name="T49" fmla="*/ 184 h 242"/>
              <a:gd name="T50" fmla="*/ 24 w 113"/>
              <a:gd name="T51" fmla="*/ 185 h 242"/>
              <a:gd name="T52" fmla="*/ 30 w 113"/>
              <a:gd name="T53" fmla="*/ 185 h 242"/>
              <a:gd name="T54" fmla="*/ 38 w 113"/>
              <a:gd name="T55" fmla="*/ 201 h 242"/>
              <a:gd name="T56" fmla="*/ 38 w 113"/>
              <a:gd name="T57" fmla="*/ 208 h 242"/>
              <a:gd name="T58" fmla="*/ 38 w 113"/>
              <a:gd name="T59" fmla="*/ 212 h 242"/>
              <a:gd name="T60" fmla="*/ 41 w 113"/>
              <a:gd name="T61" fmla="*/ 218 h 242"/>
              <a:gd name="T62" fmla="*/ 49 w 113"/>
              <a:gd name="T63" fmla="*/ 223 h 242"/>
              <a:gd name="T64" fmla="*/ 60 w 113"/>
              <a:gd name="T65" fmla="*/ 235 h 242"/>
              <a:gd name="T66" fmla="*/ 51 w 113"/>
              <a:gd name="T67" fmla="*/ 240 h 242"/>
              <a:gd name="T68" fmla="*/ 38 w 113"/>
              <a:gd name="T69" fmla="*/ 233 h 242"/>
              <a:gd name="T70" fmla="*/ 34 w 113"/>
              <a:gd name="T71" fmla="*/ 225 h 242"/>
              <a:gd name="T72" fmla="*/ 28 w 113"/>
              <a:gd name="T73" fmla="*/ 221 h 242"/>
              <a:gd name="T74" fmla="*/ 24 w 113"/>
              <a:gd name="T75" fmla="*/ 220 h 242"/>
              <a:gd name="T76" fmla="*/ 13 w 113"/>
              <a:gd name="T77" fmla="*/ 206 h 242"/>
              <a:gd name="T78" fmla="*/ 11 w 113"/>
              <a:gd name="T79" fmla="*/ 204 h 242"/>
              <a:gd name="T80" fmla="*/ 9 w 113"/>
              <a:gd name="T81" fmla="*/ 197 h 242"/>
              <a:gd name="T82" fmla="*/ 9 w 113"/>
              <a:gd name="T83" fmla="*/ 195 h 242"/>
              <a:gd name="T84" fmla="*/ 11 w 113"/>
              <a:gd name="T85" fmla="*/ 191 h 242"/>
              <a:gd name="T86" fmla="*/ 13 w 113"/>
              <a:gd name="T87" fmla="*/ 174 h 242"/>
              <a:gd name="T88" fmla="*/ 13 w 113"/>
              <a:gd name="T89" fmla="*/ 174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3" h="242">
                <a:moveTo>
                  <a:pt x="13" y="174"/>
                </a:moveTo>
                <a:lnTo>
                  <a:pt x="13" y="165"/>
                </a:lnTo>
                <a:lnTo>
                  <a:pt x="21" y="157"/>
                </a:lnTo>
                <a:lnTo>
                  <a:pt x="26" y="133"/>
                </a:lnTo>
                <a:lnTo>
                  <a:pt x="17" y="95"/>
                </a:lnTo>
                <a:lnTo>
                  <a:pt x="9" y="87"/>
                </a:lnTo>
                <a:lnTo>
                  <a:pt x="15" y="87"/>
                </a:lnTo>
                <a:lnTo>
                  <a:pt x="19" y="70"/>
                </a:lnTo>
                <a:lnTo>
                  <a:pt x="0" y="40"/>
                </a:lnTo>
                <a:lnTo>
                  <a:pt x="2" y="28"/>
                </a:lnTo>
                <a:lnTo>
                  <a:pt x="7" y="15"/>
                </a:lnTo>
                <a:lnTo>
                  <a:pt x="19" y="10"/>
                </a:lnTo>
                <a:lnTo>
                  <a:pt x="36" y="0"/>
                </a:lnTo>
                <a:lnTo>
                  <a:pt x="41" y="8"/>
                </a:lnTo>
                <a:lnTo>
                  <a:pt x="41" y="17"/>
                </a:lnTo>
                <a:lnTo>
                  <a:pt x="47" y="17"/>
                </a:lnTo>
                <a:lnTo>
                  <a:pt x="53" y="17"/>
                </a:lnTo>
                <a:lnTo>
                  <a:pt x="47" y="53"/>
                </a:lnTo>
                <a:lnTo>
                  <a:pt x="64" y="44"/>
                </a:lnTo>
                <a:lnTo>
                  <a:pt x="75" y="44"/>
                </a:lnTo>
                <a:lnTo>
                  <a:pt x="81" y="36"/>
                </a:lnTo>
                <a:lnTo>
                  <a:pt x="91" y="40"/>
                </a:lnTo>
                <a:lnTo>
                  <a:pt x="104" y="53"/>
                </a:lnTo>
                <a:lnTo>
                  <a:pt x="102" y="70"/>
                </a:lnTo>
                <a:lnTo>
                  <a:pt x="113" y="83"/>
                </a:lnTo>
                <a:lnTo>
                  <a:pt x="113" y="106"/>
                </a:lnTo>
                <a:lnTo>
                  <a:pt x="91" y="106"/>
                </a:lnTo>
                <a:lnTo>
                  <a:pt x="77" y="102"/>
                </a:lnTo>
                <a:lnTo>
                  <a:pt x="68" y="119"/>
                </a:lnTo>
                <a:lnTo>
                  <a:pt x="73" y="144"/>
                </a:lnTo>
                <a:lnTo>
                  <a:pt x="73" y="144"/>
                </a:lnTo>
                <a:lnTo>
                  <a:pt x="72" y="146"/>
                </a:lnTo>
                <a:lnTo>
                  <a:pt x="70" y="146"/>
                </a:lnTo>
                <a:lnTo>
                  <a:pt x="66" y="144"/>
                </a:lnTo>
                <a:lnTo>
                  <a:pt x="66" y="144"/>
                </a:lnTo>
                <a:lnTo>
                  <a:pt x="60" y="138"/>
                </a:lnTo>
                <a:lnTo>
                  <a:pt x="56" y="134"/>
                </a:lnTo>
                <a:lnTo>
                  <a:pt x="53" y="129"/>
                </a:lnTo>
                <a:lnTo>
                  <a:pt x="47" y="129"/>
                </a:lnTo>
                <a:lnTo>
                  <a:pt x="47" y="121"/>
                </a:lnTo>
                <a:lnTo>
                  <a:pt x="43" y="117"/>
                </a:lnTo>
                <a:lnTo>
                  <a:pt x="34" y="119"/>
                </a:lnTo>
                <a:lnTo>
                  <a:pt x="38" y="133"/>
                </a:lnTo>
                <a:lnTo>
                  <a:pt x="30" y="142"/>
                </a:lnTo>
                <a:lnTo>
                  <a:pt x="24" y="155"/>
                </a:lnTo>
                <a:lnTo>
                  <a:pt x="22" y="176"/>
                </a:lnTo>
                <a:lnTo>
                  <a:pt x="22" y="176"/>
                </a:lnTo>
                <a:lnTo>
                  <a:pt x="22" y="180"/>
                </a:lnTo>
                <a:lnTo>
                  <a:pt x="22" y="182"/>
                </a:lnTo>
                <a:lnTo>
                  <a:pt x="22" y="184"/>
                </a:lnTo>
                <a:lnTo>
                  <a:pt x="22" y="184"/>
                </a:lnTo>
                <a:lnTo>
                  <a:pt x="24" y="185"/>
                </a:lnTo>
                <a:lnTo>
                  <a:pt x="28" y="185"/>
                </a:lnTo>
                <a:lnTo>
                  <a:pt x="30" y="185"/>
                </a:lnTo>
                <a:lnTo>
                  <a:pt x="38" y="201"/>
                </a:lnTo>
                <a:lnTo>
                  <a:pt x="38" y="201"/>
                </a:lnTo>
                <a:lnTo>
                  <a:pt x="36" y="206"/>
                </a:lnTo>
                <a:lnTo>
                  <a:pt x="38" y="208"/>
                </a:lnTo>
                <a:lnTo>
                  <a:pt x="38" y="212"/>
                </a:lnTo>
                <a:lnTo>
                  <a:pt x="38" y="212"/>
                </a:lnTo>
                <a:lnTo>
                  <a:pt x="41" y="216"/>
                </a:lnTo>
                <a:lnTo>
                  <a:pt x="41" y="218"/>
                </a:lnTo>
                <a:lnTo>
                  <a:pt x="41" y="221"/>
                </a:lnTo>
                <a:lnTo>
                  <a:pt x="49" y="223"/>
                </a:lnTo>
                <a:lnTo>
                  <a:pt x="58" y="229"/>
                </a:lnTo>
                <a:lnTo>
                  <a:pt x="60" y="235"/>
                </a:lnTo>
                <a:lnTo>
                  <a:pt x="58" y="242"/>
                </a:lnTo>
                <a:lnTo>
                  <a:pt x="51" y="240"/>
                </a:lnTo>
                <a:lnTo>
                  <a:pt x="51" y="240"/>
                </a:lnTo>
                <a:lnTo>
                  <a:pt x="38" y="233"/>
                </a:lnTo>
                <a:lnTo>
                  <a:pt x="38" y="233"/>
                </a:lnTo>
                <a:lnTo>
                  <a:pt x="34" y="225"/>
                </a:lnTo>
                <a:lnTo>
                  <a:pt x="30" y="223"/>
                </a:lnTo>
                <a:lnTo>
                  <a:pt x="28" y="221"/>
                </a:lnTo>
                <a:lnTo>
                  <a:pt x="28" y="221"/>
                </a:lnTo>
                <a:lnTo>
                  <a:pt x="24" y="220"/>
                </a:lnTo>
                <a:lnTo>
                  <a:pt x="21" y="214"/>
                </a:lnTo>
                <a:lnTo>
                  <a:pt x="13" y="206"/>
                </a:lnTo>
                <a:lnTo>
                  <a:pt x="13" y="206"/>
                </a:lnTo>
                <a:lnTo>
                  <a:pt x="11" y="204"/>
                </a:lnTo>
                <a:lnTo>
                  <a:pt x="9" y="201"/>
                </a:lnTo>
                <a:lnTo>
                  <a:pt x="9" y="197"/>
                </a:lnTo>
                <a:lnTo>
                  <a:pt x="9" y="197"/>
                </a:lnTo>
                <a:lnTo>
                  <a:pt x="9" y="195"/>
                </a:lnTo>
                <a:lnTo>
                  <a:pt x="11" y="193"/>
                </a:lnTo>
                <a:lnTo>
                  <a:pt x="11" y="191"/>
                </a:lnTo>
                <a:lnTo>
                  <a:pt x="11" y="182"/>
                </a:lnTo>
                <a:lnTo>
                  <a:pt x="13" y="174"/>
                </a:lnTo>
                <a:lnTo>
                  <a:pt x="13" y="174"/>
                </a:lnTo>
                <a:lnTo>
                  <a:pt x="13" y="17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41" name="Freeform 340">
            <a:extLst>
              <a:ext uri="{FF2B5EF4-FFF2-40B4-BE49-F238E27FC236}">
                <a16:creationId xmlns:a16="http://schemas.microsoft.com/office/drawing/2014/main" id="{E76865C8-F9E7-C54B-AF00-135CDFB57757}"/>
              </a:ext>
            </a:extLst>
          </p:cNvPr>
          <p:cNvSpPr>
            <a:spLocks/>
          </p:cNvSpPr>
          <p:nvPr userDrawn="1"/>
        </p:nvSpPr>
        <p:spPr bwMode="auto">
          <a:xfrm>
            <a:off x="4337600" y="3528254"/>
            <a:ext cx="190301" cy="387396"/>
          </a:xfrm>
          <a:custGeom>
            <a:avLst/>
            <a:gdLst>
              <a:gd name="T0" fmla="*/ 45 w 102"/>
              <a:gd name="T1" fmla="*/ 210 h 244"/>
              <a:gd name="T2" fmla="*/ 51 w 102"/>
              <a:gd name="T3" fmla="*/ 208 h 244"/>
              <a:gd name="T4" fmla="*/ 53 w 102"/>
              <a:gd name="T5" fmla="*/ 195 h 244"/>
              <a:gd name="T6" fmla="*/ 74 w 102"/>
              <a:gd name="T7" fmla="*/ 181 h 244"/>
              <a:gd name="T8" fmla="*/ 79 w 102"/>
              <a:gd name="T9" fmla="*/ 176 h 244"/>
              <a:gd name="T10" fmla="*/ 79 w 102"/>
              <a:gd name="T11" fmla="*/ 164 h 244"/>
              <a:gd name="T12" fmla="*/ 77 w 102"/>
              <a:gd name="T13" fmla="*/ 142 h 244"/>
              <a:gd name="T14" fmla="*/ 72 w 102"/>
              <a:gd name="T15" fmla="*/ 130 h 244"/>
              <a:gd name="T16" fmla="*/ 68 w 102"/>
              <a:gd name="T17" fmla="*/ 113 h 244"/>
              <a:gd name="T18" fmla="*/ 26 w 102"/>
              <a:gd name="T19" fmla="*/ 66 h 244"/>
              <a:gd name="T20" fmla="*/ 36 w 102"/>
              <a:gd name="T21" fmla="*/ 60 h 244"/>
              <a:gd name="T22" fmla="*/ 32 w 102"/>
              <a:gd name="T23" fmla="*/ 45 h 244"/>
              <a:gd name="T24" fmla="*/ 17 w 102"/>
              <a:gd name="T25" fmla="*/ 47 h 244"/>
              <a:gd name="T26" fmla="*/ 9 w 102"/>
              <a:gd name="T27" fmla="*/ 26 h 244"/>
              <a:gd name="T28" fmla="*/ 6 w 102"/>
              <a:gd name="T29" fmla="*/ 7 h 244"/>
              <a:gd name="T30" fmla="*/ 42 w 102"/>
              <a:gd name="T31" fmla="*/ 0 h 244"/>
              <a:gd name="T32" fmla="*/ 66 w 102"/>
              <a:gd name="T33" fmla="*/ 6 h 244"/>
              <a:gd name="T34" fmla="*/ 72 w 102"/>
              <a:gd name="T35" fmla="*/ 26 h 244"/>
              <a:gd name="T36" fmla="*/ 85 w 102"/>
              <a:gd name="T37" fmla="*/ 26 h 244"/>
              <a:gd name="T38" fmla="*/ 81 w 102"/>
              <a:gd name="T39" fmla="*/ 30 h 244"/>
              <a:gd name="T40" fmla="*/ 68 w 102"/>
              <a:gd name="T41" fmla="*/ 40 h 244"/>
              <a:gd name="T42" fmla="*/ 59 w 102"/>
              <a:gd name="T43" fmla="*/ 49 h 244"/>
              <a:gd name="T44" fmla="*/ 49 w 102"/>
              <a:gd name="T45" fmla="*/ 72 h 244"/>
              <a:gd name="T46" fmla="*/ 49 w 102"/>
              <a:gd name="T47" fmla="*/ 74 h 244"/>
              <a:gd name="T48" fmla="*/ 53 w 102"/>
              <a:gd name="T49" fmla="*/ 79 h 244"/>
              <a:gd name="T50" fmla="*/ 59 w 102"/>
              <a:gd name="T51" fmla="*/ 89 h 244"/>
              <a:gd name="T52" fmla="*/ 68 w 102"/>
              <a:gd name="T53" fmla="*/ 106 h 244"/>
              <a:gd name="T54" fmla="*/ 89 w 102"/>
              <a:gd name="T55" fmla="*/ 127 h 244"/>
              <a:gd name="T56" fmla="*/ 98 w 102"/>
              <a:gd name="T57" fmla="*/ 136 h 244"/>
              <a:gd name="T58" fmla="*/ 100 w 102"/>
              <a:gd name="T59" fmla="*/ 153 h 244"/>
              <a:gd name="T60" fmla="*/ 102 w 102"/>
              <a:gd name="T61" fmla="*/ 161 h 244"/>
              <a:gd name="T62" fmla="*/ 102 w 102"/>
              <a:gd name="T63" fmla="*/ 164 h 244"/>
              <a:gd name="T64" fmla="*/ 100 w 102"/>
              <a:gd name="T65" fmla="*/ 185 h 244"/>
              <a:gd name="T66" fmla="*/ 89 w 102"/>
              <a:gd name="T67" fmla="*/ 204 h 244"/>
              <a:gd name="T68" fmla="*/ 74 w 102"/>
              <a:gd name="T69" fmla="*/ 212 h 244"/>
              <a:gd name="T70" fmla="*/ 60 w 102"/>
              <a:gd name="T71" fmla="*/ 219 h 244"/>
              <a:gd name="T72" fmla="*/ 51 w 102"/>
              <a:gd name="T73" fmla="*/ 234 h 244"/>
              <a:gd name="T74" fmla="*/ 40 w 102"/>
              <a:gd name="T75" fmla="*/ 240 h 244"/>
              <a:gd name="T76" fmla="*/ 38 w 102"/>
              <a:gd name="T77" fmla="*/ 231 h 244"/>
              <a:gd name="T78" fmla="*/ 40 w 102"/>
              <a:gd name="T79" fmla="*/ 219 h 244"/>
              <a:gd name="T80" fmla="*/ 36 w 102"/>
              <a:gd name="T81" fmla="*/ 214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2" h="244">
                <a:moveTo>
                  <a:pt x="36" y="214"/>
                </a:moveTo>
                <a:lnTo>
                  <a:pt x="45" y="210"/>
                </a:lnTo>
                <a:lnTo>
                  <a:pt x="45" y="210"/>
                </a:lnTo>
                <a:lnTo>
                  <a:pt x="51" y="208"/>
                </a:lnTo>
                <a:lnTo>
                  <a:pt x="57" y="206"/>
                </a:lnTo>
                <a:lnTo>
                  <a:pt x="53" y="195"/>
                </a:lnTo>
                <a:lnTo>
                  <a:pt x="62" y="191"/>
                </a:lnTo>
                <a:lnTo>
                  <a:pt x="74" y="181"/>
                </a:lnTo>
                <a:lnTo>
                  <a:pt x="79" y="176"/>
                </a:lnTo>
                <a:lnTo>
                  <a:pt x="79" y="176"/>
                </a:lnTo>
                <a:lnTo>
                  <a:pt x="79" y="170"/>
                </a:lnTo>
                <a:lnTo>
                  <a:pt x="79" y="164"/>
                </a:lnTo>
                <a:lnTo>
                  <a:pt x="74" y="153"/>
                </a:lnTo>
                <a:lnTo>
                  <a:pt x="77" y="142"/>
                </a:lnTo>
                <a:lnTo>
                  <a:pt x="77" y="136"/>
                </a:lnTo>
                <a:lnTo>
                  <a:pt x="72" y="130"/>
                </a:lnTo>
                <a:lnTo>
                  <a:pt x="77" y="125"/>
                </a:lnTo>
                <a:lnTo>
                  <a:pt x="68" y="113"/>
                </a:lnTo>
                <a:lnTo>
                  <a:pt x="36" y="77"/>
                </a:lnTo>
                <a:lnTo>
                  <a:pt x="26" y="66"/>
                </a:lnTo>
                <a:lnTo>
                  <a:pt x="26" y="60"/>
                </a:lnTo>
                <a:lnTo>
                  <a:pt x="36" y="60"/>
                </a:lnTo>
                <a:lnTo>
                  <a:pt x="36" y="51"/>
                </a:lnTo>
                <a:lnTo>
                  <a:pt x="32" y="45"/>
                </a:lnTo>
                <a:lnTo>
                  <a:pt x="25" y="38"/>
                </a:lnTo>
                <a:lnTo>
                  <a:pt x="17" y="47"/>
                </a:lnTo>
                <a:lnTo>
                  <a:pt x="9" y="34"/>
                </a:lnTo>
                <a:lnTo>
                  <a:pt x="9" y="26"/>
                </a:lnTo>
                <a:lnTo>
                  <a:pt x="0" y="15"/>
                </a:lnTo>
                <a:lnTo>
                  <a:pt x="6" y="7"/>
                </a:lnTo>
                <a:lnTo>
                  <a:pt x="19" y="7"/>
                </a:lnTo>
                <a:lnTo>
                  <a:pt x="42" y="0"/>
                </a:lnTo>
                <a:lnTo>
                  <a:pt x="55" y="6"/>
                </a:lnTo>
                <a:lnTo>
                  <a:pt x="66" y="6"/>
                </a:lnTo>
                <a:lnTo>
                  <a:pt x="66" y="19"/>
                </a:lnTo>
                <a:lnTo>
                  <a:pt x="72" y="26"/>
                </a:lnTo>
                <a:lnTo>
                  <a:pt x="85" y="26"/>
                </a:lnTo>
                <a:lnTo>
                  <a:pt x="85" y="26"/>
                </a:lnTo>
                <a:lnTo>
                  <a:pt x="81" y="30"/>
                </a:lnTo>
                <a:lnTo>
                  <a:pt x="81" y="30"/>
                </a:lnTo>
                <a:lnTo>
                  <a:pt x="74" y="38"/>
                </a:lnTo>
                <a:lnTo>
                  <a:pt x="68" y="40"/>
                </a:lnTo>
                <a:lnTo>
                  <a:pt x="62" y="41"/>
                </a:lnTo>
                <a:lnTo>
                  <a:pt x="59" y="49"/>
                </a:lnTo>
                <a:lnTo>
                  <a:pt x="51" y="58"/>
                </a:lnTo>
                <a:lnTo>
                  <a:pt x="49" y="72"/>
                </a:lnTo>
                <a:lnTo>
                  <a:pt x="49" y="72"/>
                </a:lnTo>
                <a:lnTo>
                  <a:pt x="49" y="74"/>
                </a:lnTo>
                <a:lnTo>
                  <a:pt x="51" y="77"/>
                </a:lnTo>
                <a:lnTo>
                  <a:pt x="53" y="79"/>
                </a:lnTo>
                <a:lnTo>
                  <a:pt x="53" y="79"/>
                </a:lnTo>
                <a:lnTo>
                  <a:pt x="59" y="89"/>
                </a:lnTo>
                <a:lnTo>
                  <a:pt x="62" y="93"/>
                </a:lnTo>
                <a:lnTo>
                  <a:pt x="68" y="106"/>
                </a:lnTo>
                <a:lnTo>
                  <a:pt x="79" y="119"/>
                </a:lnTo>
                <a:lnTo>
                  <a:pt x="89" y="127"/>
                </a:lnTo>
                <a:lnTo>
                  <a:pt x="98" y="136"/>
                </a:lnTo>
                <a:lnTo>
                  <a:pt x="98" y="136"/>
                </a:lnTo>
                <a:lnTo>
                  <a:pt x="100" y="153"/>
                </a:lnTo>
                <a:lnTo>
                  <a:pt x="100" y="153"/>
                </a:lnTo>
                <a:lnTo>
                  <a:pt x="102" y="159"/>
                </a:lnTo>
                <a:lnTo>
                  <a:pt x="102" y="161"/>
                </a:lnTo>
                <a:lnTo>
                  <a:pt x="102" y="164"/>
                </a:lnTo>
                <a:lnTo>
                  <a:pt x="102" y="164"/>
                </a:lnTo>
                <a:lnTo>
                  <a:pt x="100" y="176"/>
                </a:lnTo>
                <a:lnTo>
                  <a:pt x="100" y="185"/>
                </a:lnTo>
                <a:lnTo>
                  <a:pt x="94" y="191"/>
                </a:lnTo>
                <a:lnTo>
                  <a:pt x="89" y="204"/>
                </a:lnTo>
                <a:lnTo>
                  <a:pt x="83" y="210"/>
                </a:lnTo>
                <a:lnTo>
                  <a:pt x="74" y="212"/>
                </a:lnTo>
                <a:lnTo>
                  <a:pt x="68" y="212"/>
                </a:lnTo>
                <a:lnTo>
                  <a:pt x="60" y="219"/>
                </a:lnTo>
                <a:lnTo>
                  <a:pt x="55" y="225"/>
                </a:lnTo>
                <a:lnTo>
                  <a:pt x="51" y="234"/>
                </a:lnTo>
                <a:lnTo>
                  <a:pt x="47" y="240"/>
                </a:lnTo>
                <a:lnTo>
                  <a:pt x="40" y="240"/>
                </a:lnTo>
                <a:lnTo>
                  <a:pt x="38" y="244"/>
                </a:lnTo>
                <a:lnTo>
                  <a:pt x="38" y="231"/>
                </a:lnTo>
                <a:lnTo>
                  <a:pt x="40" y="223"/>
                </a:lnTo>
                <a:lnTo>
                  <a:pt x="40" y="219"/>
                </a:lnTo>
                <a:lnTo>
                  <a:pt x="36" y="214"/>
                </a:lnTo>
                <a:lnTo>
                  <a:pt x="36" y="214"/>
                </a:lnTo>
                <a:lnTo>
                  <a:pt x="36" y="21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42" name="Freeform 341">
            <a:extLst>
              <a:ext uri="{FF2B5EF4-FFF2-40B4-BE49-F238E27FC236}">
                <a16:creationId xmlns:a16="http://schemas.microsoft.com/office/drawing/2014/main" id="{B211506E-CCF9-DC4A-9528-DA8C16527870}"/>
              </a:ext>
            </a:extLst>
          </p:cNvPr>
          <p:cNvSpPr>
            <a:spLocks/>
          </p:cNvSpPr>
          <p:nvPr userDrawn="1"/>
        </p:nvSpPr>
        <p:spPr bwMode="auto">
          <a:xfrm>
            <a:off x="4337600" y="3528254"/>
            <a:ext cx="190301" cy="387396"/>
          </a:xfrm>
          <a:custGeom>
            <a:avLst/>
            <a:gdLst>
              <a:gd name="T0" fmla="*/ 45 w 102"/>
              <a:gd name="T1" fmla="*/ 210 h 244"/>
              <a:gd name="T2" fmla="*/ 51 w 102"/>
              <a:gd name="T3" fmla="*/ 208 h 244"/>
              <a:gd name="T4" fmla="*/ 53 w 102"/>
              <a:gd name="T5" fmla="*/ 195 h 244"/>
              <a:gd name="T6" fmla="*/ 74 w 102"/>
              <a:gd name="T7" fmla="*/ 181 h 244"/>
              <a:gd name="T8" fmla="*/ 79 w 102"/>
              <a:gd name="T9" fmla="*/ 176 h 244"/>
              <a:gd name="T10" fmla="*/ 79 w 102"/>
              <a:gd name="T11" fmla="*/ 164 h 244"/>
              <a:gd name="T12" fmla="*/ 77 w 102"/>
              <a:gd name="T13" fmla="*/ 142 h 244"/>
              <a:gd name="T14" fmla="*/ 72 w 102"/>
              <a:gd name="T15" fmla="*/ 130 h 244"/>
              <a:gd name="T16" fmla="*/ 68 w 102"/>
              <a:gd name="T17" fmla="*/ 113 h 244"/>
              <a:gd name="T18" fmla="*/ 26 w 102"/>
              <a:gd name="T19" fmla="*/ 66 h 244"/>
              <a:gd name="T20" fmla="*/ 36 w 102"/>
              <a:gd name="T21" fmla="*/ 60 h 244"/>
              <a:gd name="T22" fmla="*/ 32 w 102"/>
              <a:gd name="T23" fmla="*/ 45 h 244"/>
              <a:gd name="T24" fmla="*/ 17 w 102"/>
              <a:gd name="T25" fmla="*/ 47 h 244"/>
              <a:gd name="T26" fmla="*/ 9 w 102"/>
              <a:gd name="T27" fmla="*/ 26 h 244"/>
              <a:gd name="T28" fmla="*/ 6 w 102"/>
              <a:gd name="T29" fmla="*/ 7 h 244"/>
              <a:gd name="T30" fmla="*/ 42 w 102"/>
              <a:gd name="T31" fmla="*/ 0 h 244"/>
              <a:gd name="T32" fmla="*/ 66 w 102"/>
              <a:gd name="T33" fmla="*/ 6 h 244"/>
              <a:gd name="T34" fmla="*/ 72 w 102"/>
              <a:gd name="T35" fmla="*/ 26 h 244"/>
              <a:gd name="T36" fmla="*/ 85 w 102"/>
              <a:gd name="T37" fmla="*/ 26 h 244"/>
              <a:gd name="T38" fmla="*/ 81 w 102"/>
              <a:gd name="T39" fmla="*/ 30 h 244"/>
              <a:gd name="T40" fmla="*/ 68 w 102"/>
              <a:gd name="T41" fmla="*/ 40 h 244"/>
              <a:gd name="T42" fmla="*/ 59 w 102"/>
              <a:gd name="T43" fmla="*/ 49 h 244"/>
              <a:gd name="T44" fmla="*/ 49 w 102"/>
              <a:gd name="T45" fmla="*/ 72 h 244"/>
              <a:gd name="T46" fmla="*/ 49 w 102"/>
              <a:gd name="T47" fmla="*/ 74 h 244"/>
              <a:gd name="T48" fmla="*/ 53 w 102"/>
              <a:gd name="T49" fmla="*/ 79 h 244"/>
              <a:gd name="T50" fmla="*/ 59 w 102"/>
              <a:gd name="T51" fmla="*/ 89 h 244"/>
              <a:gd name="T52" fmla="*/ 68 w 102"/>
              <a:gd name="T53" fmla="*/ 106 h 244"/>
              <a:gd name="T54" fmla="*/ 89 w 102"/>
              <a:gd name="T55" fmla="*/ 127 h 244"/>
              <a:gd name="T56" fmla="*/ 98 w 102"/>
              <a:gd name="T57" fmla="*/ 136 h 244"/>
              <a:gd name="T58" fmla="*/ 100 w 102"/>
              <a:gd name="T59" fmla="*/ 153 h 244"/>
              <a:gd name="T60" fmla="*/ 102 w 102"/>
              <a:gd name="T61" fmla="*/ 161 h 244"/>
              <a:gd name="T62" fmla="*/ 102 w 102"/>
              <a:gd name="T63" fmla="*/ 164 h 244"/>
              <a:gd name="T64" fmla="*/ 100 w 102"/>
              <a:gd name="T65" fmla="*/ 185 h 244"/>
              <a:gd name="T66" fmla="*/ 89 w 102"/>
              <a:gd name="T67" fmla="*/ 204 h 244"/>
              <a:gd name="T68" fmla="*/ 74 w 102"/>
              <a:gd name="T69" fmla="*/ 212 h 244"/>
              <a:gd name="T70" fmla="*/ 60 w 102"/>
              <a:gd name="T71" fmla="*/ 219 h 244"/>
              <a:gd name="T72" fmla="*/ 51 w 102"/>
              <a:gd name="T73" fmla="*/ 234 h 244"/>
              <a:gd name="T74" fmla="*/ 40 w 102"/>
              <a:gd name="T75" fmla="*/ 240 h 244"/>
              <a:gd name="T76" fmla="*/ 38 w 102"/>
              <a:gd name="T77" fmla="*/ 231 h 244"/>
              <a:gd name="T78" fmla="*/ 40 w 102"/>
              <a:gd name="T79" fmla="*/ 219 h 244"/>
              <a:gd name="T80" fmla="*/ 36 w 102"/>
              <a:gd name="T81" fmla="*/ 214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2" h="244">
                <a:moveTo>
                  <a:pt x="36" y="214"/>
                </a:moveTo>
                <a:lnTo>
                  <a:pt x="45" y="210"/>
                </a:lnTo>
                <a:lnTo>
                  <a:pt x="45" y="210"/>
                </a:lnTo>
                <a:lnTo>
                  <a:pt x="51" y="208"/>
                </a:lnTo>
                <a:lnTo>
                  <a:pt x="57" y="206"/>
                </a:lnTo>
                <a:lnTo>
                  <a:pt x="53" y="195"/>
                </a:lnTo>
                <a:lnTo>
                  <a:pt x="62" y="191"/>
                </a:lnTo>
                <a:lnTo>
                  <a:pt x="74" y="181"/>
                </a:lnTo>
                <a:lnTo>
                  <a:pt x="79" y="176"/>
                </a:lnTo>
                <a:lnTo>
                  <a:pt x="79" y="176"/>
                </a:lnTo>
                <a:lnTo>
                  <a:pt x="79" y="170"/>
                </a:lnTo>
                <a:lnTo>
                  <a:pt x="79" y="164"/>
                </a:lnTo>
                <a:lnTo>
                  <a:pt x="74" y="153"/>
                </a:lnTo>
                <a:lnTo>
                  <a:pt x="77" y="142"/>
                </a:lnTo>
                <a:lnTo>
                  <a:pt x="77" y="136"/>
                </a:lnTo>
                <a:lnTo>
                  <a:pt x="72" y="130"/>
                </a:lnTo>
                <a:lnTo>
                  <a:pt x="77" y="125"/>
                </a:lnTo>
                <a:lnTo>
                  <a:pt x="68" y="113"/>
                </a:lnTo>
                <a:lnTo>
                  <a:pt x="36" y="77"/>
                </a:lnTo>
                <a:lnTo>
                  <a:pt x="26" y="66"/>
                </a:lnTo>
                <a:lnTo>
                  <a:pt x="26" y="60"/>
                </a:lnTo>
                <a:lnTo>
                  <a:pt x="36" y="60"/>
                </a:lnTo>
                <a:lnTo>
                  <a:pt x="36" y="51"/>
                </a:lnTo>
                <a:lnTo>
                  <a:pt x="32" y="45"/>
                </a:lnTo>
                <a:lnTo>
                  <a:pt x="25" y="38"/>
                </a:lnTo>
                <a:lnTo>
                  <a:pt x="17" y="47"/>
                </a:lnTo>
                <a:lnTo>
                  <a:pt x="9" y="34"/>
                </a:lnTo>
                <a:lnTo>
                  <a:pt x="9" y="26"/>
                </a:lnTo>
                <a:lnTo>
                  <a:pt x="0" y="15"/>
                </a:lnTo>
                <a:lnTo>
                  <a:pt x="6" y="7"/>
                </a:lnTo>
                <a:lnTo>
                  <a:pt x="19" y="7"/>
                </a:lnTo>
                <a:lnTo>
                  <a:pt x="42" y="0"/>
                </a:lnTo>
                <a:lnTo>
                  <a:pt x="55" y="6"/>
                </a:lnTo>
                <a:lnTo>
                  <a:pt x="66" y="6"/>
                </a:lnTo>
                <a:lnTo>
                  <a:pt x="66" y="19"/>
                </a:lnTo>
                <a:lnTo>
                  <a:pt x="72" y="26"/>
                </a:lnTo>
                <a:lnTo>
                  <a:pt x="85" y="26"/>
                </a:lnTo>
                <a:lnTo>
                  <a:pt x="85" y="26"/>
                </a:lnTo>
                <a:lnTo>
                  <a:pt x="81" y="30"/>
                </a:lnTo>
                <a:lnTo>
                  <a:pt x="81" y="30"/>
                </a:lnTo>
                <a:lnTo>
                  <a:pt x="74" y="38"/>
                </a:lnTo>
                <a:lnTo>
                  <a:pt x="68" y="40"/>
                </a:lnTo>
                <a:lnTo>
                  <a:pt x="62" y="41"/>
                </a:lnTo>
                <a:lnTo>
                  <a:pt x="59" y="49"/>
                </a:lnTo>
                <a:lnTo>
                  <a:pt x="51" y="58"/>
                </a:lnTo>
                <a:lnTo>
                  <a:pt x="49" y="72"/>
                </a:lnTo>
                <a:lnTo>
                  <a:pt x="49" y="72"/>
                </a:lnTo>
                <a:lnTo>
                  <a:pt x="49" y="74"/>
                </a:lnTo>
                <a:lnTo>
                  <a:pt x="51" y="77"/>
                </a:lnTo>
                <a:lnTo>
                  <a:pt x="53" y="79"/>
                </a:lnTo>
                <a:lnTo>
                  <a:pt x="53" y="79"/>
                </a:lnTo>
                <a:lnTo>
                  <a:pt x="59" y="89"/>
                </a:lnTo>
                <a:lnTo>
                  <a:pt x="62" y="93"/>
                </a:lnTo>
                <a:lnTo>
                  <a:pt x="68" y="106"/>
                </a:lnTo>
                <a:lnTo>
                  <a:pt x="79" y="119"/>
                </a:lnTo>
                <a:lnTo>
                  <a:pt x="89" y="127"/>
                </a:lnTo>
                <a:lnTo>
                  <a:pt x="98" y="136"/>
                </a:lnTo>
                <a:lnTo>
                  <a:pt x="98" y="136"/>
                </a:lnTo>
                <a:lnTo>
                  <a:pt x="100" y="153"/>
                </a:lnTo>
                <a:lnTo>
                  <a:pt x="100" y="153"/>
                </a:lnTo>
                <a:lnTo>
                  <a:pt x="102" y="159"/>
                </a:lnTo>
                <a:lnTo>
                  <a:pt x="102" y="161"/>
                </a:lnTo>
                <a:lnTo>
                  <a:pt x="102" y="164"/>
                </a:lnTo>
                <a:lnTo>
                  <a:pt x="102" y="164"/>
                </a:lnTo>
                <a:lnTo>
                  <a:pt x="100" y="176"/>
                </a:lnTo>
                <a:lnTo>
                  <a:pt x="100" y="185"/>
                </a:lnTo>
                <a:lnTo>
                  <a:pt x="94" y="191"/>
                </a:lnTo>
                <a:lnTo>
                  <a:pt x="89" y="204"/>
                </a:lnTo>
                <a:lnTo>
                  <a:pt x="83" y="210"/>
                </a:lnTo>
                <a:lnTo>
                  <a:pt x="74" y="212"/>
                </a:lnTo>
                <a:lnTo>
                  <a:pt x="68" y="212"/>
                </a:lnTo>
                <a:lnTo>
                  <a:pt x="60" y="219"/>
                </a:lnTo>
                <a:lnTo>
                  <a:pt x="55" y="225"/>
                </a:lnTo>
                <a:lnTo>
                  <a:pt x="51" y="234"/>
                </a:lnTo>
                <a:lnTo>
                  <a:pt x="47" y="240"/>
                </a:lnTo>
                <a:lnTo>
                  <a:pt x="40" y="240"/>
                </a:lnTo>
                <a:lnTo>
                  <a:pt x="38" y="244"/>
                </a:lnTo>
                <a:lnTo>
                  <a:pt x="38" y="231"/>
                </a:lnTo>
                <a:lnTo>
                  <a:pt x="40" y="223"/>
                </a:lnTo>
                <a:lnTo>
                  <a:pt x="40" y="219"/>
                </a:lnTo>
                <a:lnTo>
                  <a:pt x="36" y="214"/>
                </a:lnTo>
                <a:lnTo>
                  <a:pt x="36" y="214"/>
                </a:lnTo>
                <a:lnTo>
                  <a:pt x="36" y="21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43" name="Freeform 342">
            <a:extLst>
              <a:ext uri="{FF2B5EF4-FFF2-40B4-BE49-F238E27FC236}">
                <a16:creationId xmlns:a16="http://schemas.microsoft.com/office/drawing/2014/main" id="{0811D98A-653A-584D-805E-8308F0BF3229}"/>
              </a:ext>
            </a:extLst>
          </p:cNvPr>
          <p:cNvSpPr>
            <a:spLocks/>
          </p:cNvSpPr>
          <p:nvPr userDrawn="1"/>
        </p:nvSpPr>
        <p:spPr bwMode="auto">
          <a:xfrm>
            <a:off x="4281631" y="3552071"/>
            <a:ext cx="199631" cy="231804"/>
          </a:xfrm>
          <a:custGeom>
            <a:avLst/>
            <a:gdLst>
              <a:gd name="T0" fmla="*/ 77 w 107"/>
              <a:gd name="T1" fmla="*/ 138 h 146"/>
              <a:gd name="T2" fmla="*/ 85 w 107"/>
              <a:gd name="T3" fmla="*/ 146 h 146"/>
              <a:gd name="T4" fmla="*/ 90 w 107"/>
              <a:gd name="T5" fmla="*/ 138 h 146"/>
              <a:gd name="T6" fmla="*/ 104 w 107"/>
              <a:gd name="T7" fmla="*/ 138 h 146"/>
              <a:gd name="T8" fmla="*/ 107 w 107"/>
              <a:gd name="T9" fmla="*/ 127 h 146"/>
              <a:gd name="T10" fmla="*/ 107 w 107"/>
              <a:gd name="T11" fmla="*/ 121 h 146"/>
              <a:gd name="T12" fmla="*/ 102 w 107"/>
              <a:gd name="T13" fmla="*/ 113 h 146"/>
              <a:gd name="T14" fmla="*/ 106 w 107"/>
              <a:gd name="T15" fmla="*/ 110 h 146"/>
              <a:gd name="T16" fmla="*/ 56 w 107"/>
              <a:gd name="T17" fmla="*/ 51 h 146"/>
              <a:gd name="T18" fmla="*/ 56 w 107"/>
              <a:gd name="T19" fmla="*/ 45 h 146"/>
              <a:gd name="T20" fmla="*/ 66 w 107"/>
              <a:gd name="T21" fmla="*/ 45 h 146"/>
              <a:gd name="T22" fmla="*/ 66 w 107"/>
              <a:gd name="T23" fmla="*/ 36 h 146"/>
              <a:gd name="T24" fmla="*/ 55 w 107"/>
              <a:gd name="T25" fmla="*/ 23 h 146"/>
              <a:gd name="T26" fmla="*/ 47 w 107"/>
              <a:gd name="T27" fmla="*/ 32 h 146"/>
              <a:gd name="T28" fmla="*/ 39 w 107"/>
              <a:gd name="T29" fmla="*/ 19 h 146"/>
              <a:gd name="T30" fmla="*/ 39 w 107"/>
              <a:gd name="T31" fmla="*/ 11 h 146"/>
              <a:gd name="T32" fmla="*/ 30 w 107"/>
              <a:gd name="T33" fmla="*/ 0 h 146"/>
              <a:gd name="T34" fmla="*/ 22 w 107"/>
              <a:gd name="T35" fmla="*/ 0 h 146"/>
              <a:gd name="T36" fmla="*/ 17 w 107"/>
              <a:gd name="T37" fmla="*/ 4 h 146"/>
              <a:gd name="T38" fmla="*/ 24 w 107"/>
              <a:gd name="T39" fmla="*/ 15 h 146"/>
              <a:gd name="T40" fmla="*/ 24 w 107"/>
              <a:gd name="T41" fmla="*/ 21 h 146"/>
              <a:gd name="T42" fmla="*/ 17 w 107"/>
              <a:gd name="T43" fmla="*/ 21 h 146"/>
              <a:gd name="T44" fmla="*/ 11 w 107"/>
              <a:gd name="T45" fmla="*/ 13 h 146"/>
              <a:gd name="T46" fmla="*/ 2 w 107"/>
              <a:gd name="T47" fmla="*/ 25 h 146"/>
              <a:gd name="T48" fmla="*/ 0 w 107"/>
              <a:gd name="T49" fmla="*/ 32 h 146"/>
              <a:gd name="T50" fmla="*/ 5 w 107"/>
              <a:gd name="T51" fmla="*/ 38 h 146"/>
              <a:gd name="T52" fmla="*/ 5 w 107"/>
              <a:gd name="T53" fmla="*/ 49 h 146"/>
              <a:gd name="T54" fmla="*/ 17 w 107"/>
              <a:gd name="T55" fmla="*/ 49 h 146"/>
              <a:gd name="T56" fmla="*/ 11 w 107"/>
              <a:gd name="T57" fmla="*/ 85 h 146"/>
              <a:gd name="T58" fmla="*/ 28 w 107"/>
              <a:gd name="T59" fmla="*/ 76 h 146"/>
              <a:gd name="T60" fmla="*/ 39 w 107"/>
              <a:gd name="T61" fmla="*/ 76 h 146"/>
              <a:gd name="T62" fmla="*/ 45 w 107"/>
              <a:gd name="T63" fmla="*/ 66 h 146"/>
              <a:gd name="T64" fmla="*/ 55 w 107"/>
              <a:gd name="T65" fmla="*/ 70 h 146"/>
              <a:gd name="T66" fmla="*/ 68 w 107"/>
              <a:gd name="T67" fmla="*/ 85 h 146"/>
              <a:gd name="T68" fmla="*/ 66 w 107"/>
              <a:gd name="T69" fmla="*/ 100 h 146"/>
              <a:gd name="T70" fmla="*/ 77 w 107"/>
              <a:gd name="T71" fmla="*/ 113 h 146"/>
              <a:gd name="T72" fmla="*/ 77 w 107"/>
              <a:gd name="T73" fmla="*/ 138 h 146"/>
              <a:gd name="T74" fmla="*/ 77 w 107"/>
              <a:gd name="T75" fmla="*/ 138 h 146"/>
              <a:gd name="T76" fmla="*/ 77 w 107"/>
              <a:gd name="T77" fmla="*/ 13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7" h="146">
                <a:moveTo>
                  <a:pt x="77" y="138"/>
                </a:moveTo>
                <a:lnTo>
                  <a:pt x="85" y="146"/>
                </a:lnTo>
                <a:lnTo>
                  <a:pt x="90" y="138"/>
                </a:lnTo>
                <a:lnTo>
                  <a:pt x="104" y="138"/>
                </a:lnTo>
                <a:lnTo>
                  <a:pt x="107" y="127"/>
                </a:lnTo>
                <a:lnTo>
                  <a:pt x="107" y="121"/>
                </a:lnTo>
                <a:lnTo>
                  <a:pt x="102" y="113"/>
                </a:lnTo>
                <a:lnTo>
                  <a:pt x="106" y="110"/>
                </a:lnTo>
                <a:lnTo>
                  <a:pt x="56" y="51"/>
                </a:lnTo>
                <a:lnTo>
                  <a:pt x="56" y="45"/>
                </a:lnTo>
                <a:lnTo>
                  <a:pt x="66" y="45"/>
                </a:lnTo>
                <a:lnTo>
                  <a:pt x="66" y="36"/>
                </a:lnTo>
                <a:lnTo>
                  <a:pt x="55" y="23"/>
                </a:lnTo>
                <a:lnTo>
                  <a:pt x="47" y="32"/>
                </a:lnTo>
                <a:lnTo>
                  <a:pt x="39" y="19"/>
                </a:lnTo>
                <a:lnTo>
                  <a:pt x="39" y="11"/>
                </a:lnTo>
                <a:lnTo>
                  <a:pt x="30" y="0"/>
                </a:lnTo>
                <a:lnTo>
                  <a:pt x="22" y="0"/>
                </a:lnTo>
                <a:lnTo>
                  <a:pt x="17" y="4"/>
                </a:lnTo>
                <a:lnTo>
                  <a:pt x="24" y="15"/>
                </a:lnTo>
                <a:lnTo>
                  <a:pt x="24" y="21"/>
                </a:lnTo>
                <a:lnTo>
                  <a:pt x="17" y="21"/>
                </a:lnTo>
                <a:lnTo>
                  <a:pt x="11" y="13"/>
                </a:lnTo>
                <a:lnTo>
                  <a:pt x="2" y="25"/>
                </a:lnTo>
                <a:lnTo>
                  <a:pt x="0" y="32"/>
                </a:lnTo>
                <a:lnTo>
                  <a:pt x="5" y="38"/>
                </a:lnTo>
                <a:lnTo>
                  <a:pt x="5" y="49"/>
                </a:lnTo>
                <a:lnTo>
                  <a:pt x="17" y="49"/>
                </a:lnTo>
                <a:lnTo>
                  <a:pt x="11" y="85"/>
                </a:lnTo>
                <a:lnTo>
                  <a:pt x="28" y="76"/>
                </a:lnTo>
                <a:lnTo>
                  <a:pt x="39" y="76"/>
                </a:lnTo>
                <a:lnTo>
                  <a:pt x="45" y="66"/>
                </a:lnTo>
                <a:lnTo>
                  <a:pt x="55" y="70"/>
                </a:lnTo>
                <a:lnTo>
                  <a:pt x="68" y="85"/>
                </a:lnTo>
                <a:lnTo>
                  <a:pt x="66" y="100"/>
                </a:lnTo>
                <a:lnTo>
                  <a:pt x="77" y="113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44" name="Freeform 343">
            <a:extLst>
              <a:ext uri="{FF2B5EF4-FFF2-40B4-BE49-F238E27FC236}">
                <a16:creationId xmlns:a16="http://schemas.microsoft.com/office/drawing/2014/main" id="{0DB18EF7-F8A6-454A-8311-D126FE34FA8E}"/>
              </a:ext>
            </a:extLst>
          </p:cNvPr>
          <p:cNvSpPr>
            <a:spLocks/>
          </p:cNvSpPr>
          <p:nvPr userDrawn="1"/>
        </p:nvSpPr>
        <p:spPr bwMode="auto">
          <a:xfrm>
            <a:off x="4281631" y="3552071"/>
            <a:ext cx="199631" cy="231804"/>
          </a:xfrm>
          <a:custGeom>
            <a:avLst/>
            <a:gdLst>
              <a:gd name="T0" fmla="*/ 77 w 107"/>
              <a:gd name="T1" fmla="*/ 138 h 146"/>
              <a:gd name="T2" fmla="*/ 85 w 107"/>
              <a:gd name="T3" fmla="*/ 146 h 146"/>
              <a:gd name="T4" fmla="*/ 90 w 107"/>
              <a:gd name="T5" fmla="*/ 138 h 146"/>
              <a:gd name="T6" fmla="*/ 104 w 107"/>
              <a:gd name="T7" fmla="*/ 138 h 146"/>
              <a:gd name="T8" fmla="*/ 107 w 107"/>
              <a:gd name="T9" fmla="*/ 127 h 146"/>
              <a:gd name="T10" fmla="*/ 107 w 107"/>
              <a:gd name="T11" fmla="*/ 121 h 146"/>
              <a:gd name="T12" fmla="*/ 102 w 107"/>
              <a:gd name="T13" fmla="*/ 113 h 146"/>
              <a:gd name="T14" fmla="*/ 106 w 107"/>
              <a:gd name="T15" fmla="*/ 110 h 146"/>
              <a:gd name="T16" fmla="*/ 56 w 107"/>
              <a:gd name="T17" fmla="*/ 51 h 146"/>
              <a:gd name="T18" fmla="*/ 56 w 107"/>
              <a:gd name="T19" fmla="*/ 45 h 146"/>
              <a:gd name="T20" fmla="*/ 66 w 107"/>
              <a:gd name="T21" fmla="*/ 45 h 146"/>
              <a:gd name="T22" fmla="*/ 66 w 107"/>
              <a:gd name="T23" fmla="*/ 36 h 146"/>
              <a:gd name="T24" fmla="*/ 55 w 107"/>
              <a:gd name="T25" fmla="*/ 23 h 146"/>
              <a:gd name="T26" fmla="*/ 47 w 107"/>
              <a:gd name="T27" fmla="*/ 32 h 146"/>
              <a:gd name="T28" fmla="*/ 39 w 107"/>
              <a:gd name="T29" fmla="*/ 19 h 146"/>
              <a:gd name="T30" fmla="*/ 39 w 107"/>
              <a:gd name="T31" fmla="*/ 11 h 146"/>
              <a:gd name="T32" fmla="*/ 30 w 107"/>
              <a:gd name="T33" fmla="*/ 0 h 146"/>
              <a:gd name="T34" fmla="*/ 22 w 107"/>
              <a:gd name="T35" fmla="*/ 0 h 146"/>
              <a:gd name="T36" fmla="*/ 17 w 107"/>
              <a:gd name="T37" fmla="*/ 4 h 146"/>
              <a:gd name="T38" fmla="*/ 24 w 107"/>
              <a:gd name="T39" fmla="*/ 15 h 146"/>
              <a:gd name="T40" fmla="*/ 24 w 107"/>
              <a:gd name="T41" fmla="*/ 21 h 146"/>
              <a:gd name="T42" fmla="*/ 17 w 107"/>
              <a:gd name="T43" fmla="*/ 21 h 146"/>
              <a:gd name="T44" fmla="*/ 11 w 107"/>
              <a:gd name="T45" fmla="*/ 13 h 146"/>
              <a:gd name="T46" fmla="*/ 2 w 107"/>
              <a:gd name="T47" fmla="*/ 25 h 146"/>
              <a:gd name="T48" fmla="*/ 0 w 107"/>
              <a:gd name="T49" fmla="*/ 32 h 146"/>
              <a:gd name="T50" fmla="*/ 5 w 107"/>
              <a:gd name="T51" fmla="*/ 38 h 146"/>
              <a:gd name="T52" fmla="*/ 5 w 107"/>
              <a:gd name="T53" fmla="*/ 49 h 146"/>
              <a:gd name="T54" fmla="*/ 17 w 107"/>
              <a:gd name="T55" fmla="*/ 49 h 146"/>
              <a:gd name="T56" fmla="*/ 11 w 107"/>
              <a:gd name="T57" fmla="*/ 85 h 146"/>
              <a:gd name="T58" fmla="*/ 28 w 107"/>
              <a:gd name="T59" fmla="*/ 76 h 146"/>
              <a:gd name="T60" fmla="*/ 39 w 107"/>
              <a:gd name="T61" fmla="*/ 76 h 146"/>
              <a:gd name="T62" fmla="*/ 45 w 107"/>
              <a:gd name="T63" fmla="*/ 66 h 146"/>
              <a:gd name="T64" fmla="*/ 55 w 107"/>
              <a:gd name="T65" fmla="*/ 70 h 146"/>
              <a:gd name="T66" fmla="*/ 68 w 107"/>
              <a:gd name="T67" fmla="*/ 85 h 146"/>
              <a:gd name="T68" fmla="*/ 66 w 107"/>
              <a:gd name="T69" fmla="*/ 100 h 146"/>
              <a:gd name="T70" fmla="*/ 77 w 107"/>
              <a:gd name="T71" fmla="*/ 113 h 146"/>
              <a:gd name="T72" fmla="*/ 77 w 107"/>
              <a:gd name="T73" fmla="*/ 138 h 146"/>
              <a:gd name="T74" fmla="*/ 77 w 107"/>
              <a:gd name="T75" fmla="*/ 138 h 146"/>
              <a:gd name="T76" fmla="*/ 77 w 107"/>
              <a:gd name="T77" fmla="*/ 13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7" h="146">
                <a:moveTo>
                  <a:pt x="77" y="138"/>
                </a:moveTo>
                <a:lnTo>
                  <a:pt x="85" y="146"/>
                </a:lnTo>
                <a:lnTo>
                  <a:pt x="90" y="138"/>
                </a:lnTo>
                <a:lnTo>
                  <a:pt x="104" y="138"/>
                </a:lnTo>
                <a:lnTo>
                  <a:pt x="107" y="127"/>
                </a:lnTo>
                <a:lnTo>
                  <a:pt x="107" y="121"/>
                </a:lnTo>
                <a:lnTo>
                  <a:pt x="102" y="113"/>
                </a:lnTo>
                <a:lnTo>
                  <a:pt x="106" y="110"/>
                </a:lnTo>
                <a:lnTo>
                  <a:pt x="56" y="51"/>
                </a:lnTo>
                <a:lnTo>
                  <a:pt x="56" y="45"/>
                </a:lnTo>
                <a:lnTo>
                  <a:pt x="66" y="45"/>
                </a:lnTo>
                <a:lnTo>
                  <a:pt x="66" y="36"/>
                </a:lnTo>
                <a:lnTo>
                  <a:pt x="55" y="23"/>
                </a:lnTo>
                <a:lnTo>
                  <a:pt x="47" y="32"/>
                </a:lnTo>
                <a:lnTo>
                  <a:pt x="39" y="19"/>
                </a:lnTo>
                <a:lnTo>
                  <a:pt x="39" y="11"/>
                </a:lnTo>
                <a:lnTo>
                  <a:pt x="30" y="0"/>
                </a:lnTo>
                <a:lnTo>
                  <a:pt x="22" y="0"/>
                </a:lnTo>
                <a:lnTo>
                  <a:pt x="17" y="4"/>
                </a:lnTo>
                <a:lnTo>
                  <a:pt x="24" y="15"/>
                </a:lnTo>
                <a:lnTo>
                  <a:pt x="24" y="21"/>
                </a:lnTo>
                <a:lnTo>
                  <a:pt x="17" y="21"/>
                </a:lnTo>
                <a:lnTo>
                  <a:pt x="11" y="13"/>
                </a:lnTo>
                <a:lnTo>
                  <a:pt x="2" y="25"/>
                </a:lnTo>
                <a:lnTo>
                  <a:pt x="0" y="32"/>
                </a:lnTo>
                <a:lnTo>
                  <a:pt x="5" y="38"/>
                </a:lnTo>
                <a:lnTo>
                  <a:pt x="5" y="49"/>
                </a:lnTo>
                <a:lnTo>
                  <a:pt x="17" y="49"/>
                </a:lnTo>
                <a:lnTo>
                  <a:pt x="11" y="85"/>
                </a:lnTo>
                <a:lnTo>
                  <a:pt x="28" y="76"/>
                </a:lnTo>
                <a:lnTo>
                  <a:pt x="39" y="76"/>
                </a:lnTo>
                <a:lnTo>
                  <a:pt x="45" y="66"/>
                </a:lnTo>
                <a:lnTo>
                  <a:pt x="55" y="70"/>
                </a:lnTo>
                <a:lnTo>
                  <a:pt x="68" y="85"/>
                </a:lnTo>
                <a:lnTo>
                  <a:pt x="66" y="100"/>
                </a:lnTo>
                <a:lnTo>
                  <a:pt x="77" y="113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45" name="Freeform 344">
            <a:extLst>
              <a:ext uri="{FF2B5EF4-FFF2-40B4-BE49-F238E27FC236}">
                <a16:creationId xmlns:a16="http://schemas.microsoft.com/office/drawing/2014/main" id="{14D5EC74-692C-B946-B365-E13A2A1652BE}"/>
              </a:ext>
            </a:extLst>
          </p:cNvPr>
          <p:cNvSpPr>
            <a:spLocks/>
          </p:cNvSpPr>
          <p:nvPr userDrawn="1"/>
        </p:nvSpPr>
        <p:spPr bwMode="auto">
          <a:xfrm>
            <a:off x="4341331" y="3764824"/>
            <a:ext cx="143660" cy="103201"/>
          </a:xfrm>
          <a:custGeom>
            <a:avLst/>
            <a:gdLst>
              <a:gd name="T0" fmla="*/ 5 w 77"/>
              <a:gd name="T1" fmla="*/ 42 h 65"/>
              <a:gd name="T2" fmla="*/ 5 w 77"/>
              <a:gd name="T3" fmla="*/ 40 h 65"/>
              <a:gd name="T4" fmla="*/ 0 w 77"/>
              <a:gd name="T5" fmla="*/ 17 h 65"/>
              <a:gd name="T6" fmla="*/ 11 w 77"/>
              <a:gd name="T7" fmla="*/ 0 h 65"/>
              <a:gd name="T8" fmla="*/ 23 w 77"/>
              <a:gd name="T9" fmla="*/ 4 h 65"/>
              <a:gd name="T10" fmla="*/ 45 w 77"/>
              <a:gd name="T11" fmla="*/ 4 h 65"/>
              <a:gd name="T12" fmla="*/ 53 w 77"/>
              <a:gd name="T13" fmla="*/ 12 h 65"/>
              <a:gd name="T14" fmla="*/ 58 w 77"/>
              <a:gd name="T15" fmla="*/ 4 h 65"/>
              <a:gd name="T16" fmla="*/ 72 w 77"/>
              <a:gd name="T17" fmla="*/ 4 h 65"/>
              <a:gd name="T18" fmla="*/ 77 w 77"/>
              <a:gd name="T19" fmla="*/ 15 h 65"/>
              <a:gd name="T20" fmla="*/ 77 w 77"/>
              <a:gd name="T21" fmla="*/ 27 h 65"/>
              <a:gd name="T22" fmla="*/ 72 w 77"/>
              <a:gd name="T23" fmla="*/ 32 h 65"/>
              <a:gd name="T24" fmla="*/ 60 w 77"/>
              <a:gd name="T25" fmla="*/ 42 h 65"/>
              <a:gd name="T26" fmla="*/ 51 w 77"/>
              <a:gd name="T27" fmla="*/ 46 h 65"/>
              <a:gd name="T28" fmla="*/ 55 w 77"/>
              <a:gd name="T29" fmla="*/ 57 h 65"/>
              <a:gd name="T30" fmla="*/ 55 w 77"/>
              <a:gd name="T31" fmla="*/ 57 h 65"/>
              <a:gd name="T32" fmla="*/ 43 w 77"/>
              <a:gd name="T33" fmla="*/ 61 h 65"/>
              <a:gd name="T34" fmla="*/ 34 w 77"/>
              <a:gd name="T35" fmla="*/ 65 h 65"/>
              <a:gd name="T36" fmla="*/ 24 w 77"/>
              <a:gd name="T37" fmla="*/ 65 h 65"/>
              <a:gd name="T38" fmla="*/ 24 w 77"/>
              <a:gd name="T39" fmla="*/ 65 h 65"/>
              <a:gd name="T40" fmla="*/ 21 w 77"/>
              <a:gd name="T41" fmla="*/ 61 h 65"/>
              <a:gd name="T42" fmla="*/ 21 w 77"/>
              <a:gd name="T43" fmla="*/ 61 h 65"/>
              <a:gd name="T44" fmla="*/ 17 w 77"/>
              <a:gd name="T45" fmla="*/ 55 h 65"/>
              <a:gd name="T46" fmla="*/ 17 w 77"/>
              <a:gd name="T47" fmla="*/ 53 h 65"/>
              <a:gd name="T48" fmla="*/ 17 w 77"/>
              <a:gd name="T49" fmla="*/ 53 h 65"/>
              <a:gd name="T50" fmla="*/ 15 w 77"/>
              <a:gd name="T51" fmla="*/ 53 h 65"/>
              <a:gd name="T52" fmla="*/ 11 w 77"/>
              <a:gd name="T53" fmla="*/ 51 h 65"/>
              <a:gd name="T54" fmla="*/ 11 w 77"/>
              <a:gd name="T55" fmla="*/ 49 h 65"/>
              <a:gd name="T56" fmla="*/ 7 w 77"/>
              <a:gd name="T57" fmla="*/ 49 h 65"/>
              <a:gd name="T58" fmla="*/ 5 w 77"/>
              <a:gd name="T59" fmla="*/ 42 h 65"/>
              <a:gd name="T60" fmla="*/ 5 w 77"/>
              <a:gd name="T61" fmla="*/ 42 h 65"/>
              <a:gd name="T62" fmla="*/ 5 w 77"/>
              <a:gd name="T63" fmla="*/ 4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7" h="65">
                <a:moveTo>
                  <a:pt x="5" y="42"/>
                </a:moveTo>
                <a:lnTo>
                  <a:pt x="5" y="40"/>
                </a:lnTo>
                <a:lnTo>
                  <a:pt x="0" y="17"/>
                </a:lnTo>
                <a:lnTo>
                  <a:pt x="11" y="0"/>
                </a:lnTo>
                <a:lnTo>
                  <a:pt x="23" y="4"/>
                </a:lnTo>
                <a:lnTo>
                  <a:pt x="45" y="4"/>
                </a:lnTo>
                <a:lnTo>
                  <a:pt x="53" y="12"/>
                </a:lnTo>
                <a:lnTo>
                  <a:pt x="58" y="4"/>
                </a:lnTo>
                <a:lnTo>
                  <a:pt x="72" y="4"/>
                </a:lnTo>
                <a:lnTo>
                  <a:pt x="77" y="15"/>
                </a:lnTo>
                <a:lnTo>
                  <a:pt x="77" y="27"/>
                </a:lnTo>
                <a:lnTo>
                  <a:pt x="72" y="32"/>
                </a:lnTo>
                <a:lnTo>
                  <a:pt x="60" y="42"/>
                </a:lnTo>
                <a:lnTo>
                  <a:pt x="51" y="46"/>
                </a:lnTo>
                <a:lnTo>
                  <a:pt x="55" y="57"/>
                </a:lnTo>
                <a:lnTo>
                  <a:pt x="55" y="57"/>
                </a:lnTo>
                <a:lnTo>
                  <a:pt x="43" y="61"/>
                </a:lnTo>
                <a:lnTo>
                  <a:pt x="34" y="65"/>
                </a:lnTo>
                <a:lnTo>
                  <a:pt x="24" y="65"/>
                </a:lnTo>
                <a:lnTo>
                  <a:pt x="24" y="65"/>
                </a:lnTo>
                <a:lnTo>
                  <a:pt x="21" y="61"/>
                </a:lnTo>
                <a:lnTo>
                  <a:pt x="21" y="61"/>
                </a:lnTo>
                <a:lnTo>
                  <a:pt x="17" y="55"/>
                </a:lnTo>
                <a:lnTo>
                  <a:pt x="17" y="53"/>
                </a:lnTo>
                <a:lnTo>
                  <a:pt x="17" y="53"/>
                </a:lnTo>
                <a:lnTo>
                  <a:pt x="15" y="53"/>
                </a:lnTo>
                <a:lnTo>
                  <a:pt x="11" y="51"/>
                </a:lnTo>
                <a:lnTo>
                  <a:pt x="11" y="49"/>
                </a:lnTo>
                <a:lnTo>
                  <a:pt x="7" y="49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46" name="Freeform 345">
            <a:extLst>
              <a:ext uri="{FF2B5EF4-FFF2-40B4-BE49-F238E27FC236}">
                <a16:creationId xmlns:a16="http://schemas.microsoft.com/office/drawing/2014/main" id="{9F14803A-047B-974F-BEBA-641BC316188F}"/>
              </a:ext>
            </a:extLst>
          </p:cNvPr>
          <p:cNvSpPr>
            <a:spLocks/>
          </p:cNvSpPr>
          <p:nvPr userDrawn="1"/>
        </p:nvSpPr>
        <p:spPr bwMode="auto">
          <a:xfrm>
            <a:off x="4341331" y="3764824"/>
            <a:ext cx="143660" cy="103201"/>
          </a:xfrm>
          <a:custGeom>
            <a:avLst/>
            <a:gdLst>
              <a:gd name="T0" fmla="*/ 5 w 77"/>
              <a:gd name="T1" fmla="*/ 42 h 65"/>
              <a:gd name="T2" fmla="*/ 5 w 77"/>
              <a:gd name="T3" fmla="*/ 40 h 65"/>
              <a:gd name="T4" fmla="*/ 0 w 77"/>
              <a:gd name="T5" fmla="*/ 17 h 65"/>
              <a:gd name="T6" fmla="*/ 11 w 77"/>
              <a:gd name="T7" fmla="*/ 0 h 65"/>
              <a:gd name="T8" fmla="*/ 23 w 77"/>
              <a:gd name="T9" fmla="*/ 4 h 65"/>
              <a:gd name="T10" fmla="*/ 45 w 77"/>
              <a:gd name="T11" fmla="*/ 4 h 65"/>
              <a:gd name="T12" fmla="*/ 53 w 77"/>
              <a:gd name="T13" fmla="*/ 12 h 65"/>
              <a:gd name="T14" fmla="*/ 58 w 77"/>
              <a:gd name="T15" fmla="*/ 4 h 65"/>
              <a:gd name="T16" fmla="*/ 72 w 77"/>
              <a:gd name="T17" fmla="*/ 4 h 65"/>
              <a:gd name="T18" fmla="*/ 77 w 77"/>
              <a:gd name="T19" fmla="*/ 15 h 65"/>
              <a:gd name="T20" fmla="*/ 77 w 77"/>
              <a:gd name="T21" fmla="*/ 27 h 65"/>
              <a:gd name="T22" fmla="*/ 72 w 77"/>
              <a:gd name="T23" fmla="*/ 32 h 65"/>
              <a:gd name="T24" fmla="*/ 60 w 77"/>
              <a:gd name="T25" fmla="*/ 42 h 65"/>
              <a:gd name="T26" fmla="*/ 51 w 77"/>
              <a:gd name="T27" fmla="*/ 46 h 65"/>
              <a:gd name="T28" fmla="*/ 55 w 77"/>
              <a:gd name="T29" fmla="*/ 57 h 65"/>
              <a:gd name="T30" fmla="*/ 55 w 77"/>
              <a:gd name="T31" fmla="*/ 57 h 65"/>
              <a:gd name="T32" fmla="*/ 43 w 77"/>
              <a:gd name="T33" fmla="*/ 61 h 65"/>
              <a:gd name="T34" fmla="*/ 34 w 77"/>
              <a:gd name="T35" fmla="*/ 65 h 65"/>
              <a:gd name="T36" fmla="*/ 24 w 77"/>
              <a:gd name="T37" fmla="*/ 65 h 65"/>
              <a:gd name="T38" fmla="*/ 24 w 77"/>
              <a:gd name="T39" fmla="*/ 65 h 65"/>
              <a:gd name="T40" fmla="*/ 21 w 77"/>
              <a:gd name="T41" fmla="*/ 61 h 65"/>
              <a:gd name="T42" fmla="*/ 21 w 77"/>
              <a:gd name="T43" fmla="*/ 61 h 65"/>
              <a:gd name="T44" fmla="*/ 17 w 77"/>
              <a:gd name="T45" fmla="*/ 55 h 65"/>
              <a:gd name="T46" fmla="*/ 17 w 77"/>
              <a:gd name="T47" fmla="*/ 53 h 65"/>
              <a:gd name="T48" fmla="*/ 17 w 77"/>
              <a:gd name="T49" fmla="*/ 53 h 65"/>
              <a:gd name="T50" fmla="*/ 15 w 77"/>
              <a:gd name="T51" fmla="*/ 53 h 65"/>
              <a:gd name="T52" fmla="*/ 11 w 77"/>
              <a:gd name="T53" fmla="*/ 51 h 65"/>
              <a:gd name="T54" fmla="*/ 11 w 77"/>
              <a:gd name="T55" fmla="*/ 49 h 65"/>
              <a:gd name="T56" fmla="*/ 7 w 77"/>
              <a:gd name="T57" fmla="*/ 49 h 65"/>
              <a:gd name="T58" fmla="*/ 5 w 77"/>
              <a:gd name="T59" fmla="*/ 42 h 65"/>
              <a:gd name="T60" fmla="*/ 5 w 77"/>
              <a:gd name="T61" fmla="*/ 42 h 65"/>
              <a:gd name="T62" fmla="*/ 5 w 77"/>
              <a:gd name="T63" fmla="*/ 4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7" h="65">
                <a:moveTo>
                  <a:pt x="5" y="42"/>
                </a:moveTo>
                <a:lnTo>
                  <a:pt x="5" y="40"/>
                </a:lnTo>
                <a:lnTo>
                  <a:pt x="0" y="17"/>
                </a:lnTo>
                <a:lnTo>
                  <a:pt x="11" y="0"/>
                </a:lnTo>
                <a:lnTo>
                  <a:pt x="23" y="4"/>
                </a:lnTo>
                <a:lnTo>
                  <a:pt x="45" y="4"/>
                </a:lnTo>
                <a:lnTo>
                  <a:pt x="53" y="12"/>
                </a:lnTo>
                <a:lnTo>
                  <a:pt x="58" y="4"/>
                </a:lnTo>
                <a:lnTo>
                  <a:pt x="72" y="4"/>
                </a:lnTo>
                <a:lnTo>
                  <a:pt x="77" y="15"/>
                </a:lnTo>
                <a:lnTo>
                  <a:pt x="77" y="27"/>
                </a:lnTo>
                <a:lnTo>
                  <a:pt x="72" y="32"/>
                </a:lnTo>
                <a:lnTo>
                  <a:pt x="60" y="42"/>
                </a:lnTo>
                <a:lnTo>
                  <a:pt x="51" y="46"/>
                </a:lnTo>
                <a:lnTo>
                  <a:pt x="55" y="57"/>
                </a:lnTo>
                <a:lnTo>
                  <a:pt x="55" y="57"/>
                </a:lnTo>
                <a:lnTo>
                  <a:pt x="43" y="61"/>
                </a:lnTo>
                <a:lnTo>
                  <a:pt x="34" y="65"/>
                </a:lnTo>
                <a:lnTo>
                  <a:pt x="24" y="65"/>
                </a:lnTo>
                <a:lnTo>
                  <a:pt x="24" y="65"/>
                </a:lnTo>
                <a:lnTo>
                  <a:pt x="21" y="61"/>
                </a:lnTo>
                <a:lnTo>
                  <a:pt x="21" y="61"/>
                </a:lnTo>
                <a:lnTo>
                  <a:pt x="17" y="55"/>
                </a:lnTo>
                <a:lnTo>
                  <a:pt x="17" y="53"/>
                </a:lnTo>
                <a:lnTo>
                  <a:pt x="17" y="53"/>
                </a:lnTo>
                <a:lnTo>
                  <a:pt x="15" y="53"/>
                </a:lnTo>
                <a:lnTo>
                  <a:pt x="11" y="51"/>
                </a:lnTo>
                <a:lnTo>
                  <a:pt x="11" y="49"/>
                </a:lnTo>
                <a:lnTo>
                  <a:pt x="7" y="49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47" name="Freeform 346">
            <a:extLst>
              <a:ext uri="{FF2B5EF4-FFF2-40B4-BE49-F238E27FC236}">
                <a16:creationId xmlns:a16="http://schemas.microsoft.com/office/drawing/2014/main" id="{A53DACB5-ADAF-0445-97E2-4A601E8A187B}"/>
              </a:ext>
            </a:extLst>
          </p:cNvPr>
          <p:cNvSpPr>
            <a:spLocks/>
          </p:cNvSpPr>
          <p:nvPr userDrawn="1"/>
        </p:nvSpPr>
        <p:spPr bwMode="auto">
          <a:xfrm>
            <a:off x="4285361" y="3969633"/>
            <a:ext cx="108211" cy="138131"/>
          </a:xfrm>
          <a:custGeom>
            <a:avLst/>
            <a:gdLst>
              <a:gd name="T0" fmla="*/ 0 w 58"/>
              <a:gd name="T1" fmla="*/ 0 h 87"/>
              <a:gd name="T2" fmla="*/ 13 w 58"/>
              <a:gd name="T3" fmla="*/ 9 h 87"/>
              <a:gd name="T4" fmla="*/ 20 w 58"/>
              <a:gd name="T5" fmla="*/ 11 h 87"/>
              <a:gd name="T6" fmla="*/ 22 w 58"/>
              <a:gd name="T7" fmla="*/ 4 h 87"/>
              <a:gd name="T8" fmla="*/ 28 w 58"/>
              <a:gd name="T9" fmla="*/ 9 h 87"/>
              <a:gd name="T10" fmla="*/ 28 w 58"/>
              <a:gd name="T11" fmla="*/ 9 h 87"/>
              <a:gd name="T12" fmla="*/ 34 w 58"/>
              <a:gd name="T13" fmla="*/ 15 h 87"/>
              <a:gd name="T14" fmla="*/ 34 w 58"/>
              <a:gd name="T15" fmla="*/ 15 h 87"/>
              <a:gd name="T16" fmla="*/ 41 w 58"/>
              <a:gd name="T17" fmla="*/ 21 h 87"/>
              <a:gd name="T18" fmla="*/ 45 w 58"/>
              <a:gd name="T19" fmla="*/ 24 h 87"/>
              <a:gd name="T20" fmla="*/ 45 w 58"/>
              <a:gd name="T21" fmla="*/ 24 h 87"/>
              <a:gd name="T22" fmla="*/ 45 w 58"/>
              <a:gd name="T23" fmla="*/ 34 h 87"/>
              <a:gd name="T24" fmla="*/ 45 w 58"/>
              <a:gd name="T25" fmla="*/ 34 h 87"/>
              <a:gd name="T26" fmla="*/ 45 w 58"/>
              <a:gd name="T27" fmla="*/ 47 h 87"/>
              <a:gd name="T28" fmla="*/ 45 w 58"/>
              <a:gd name="T29" fmla="*/ 55 h 87"/>
              <a:gd name="T30" fmla="*/ 51 w 58"/>
              <a:gd name="T31" fmla="*/ 62 h 87"/>
              <a:gd name="T32" fmla="*/ 51 w 58"/>
              <a:gd name="T33" fmla="*/ 62 h 87"/>
              <a:gd name="T34" fmla="*/ 51 w 58"/>
              <a:gd name="T35" fmla="*/ 62 h 87"/>
              <a:gd name="T36" fmla="*/ 51 w 58"/>
              <a:gd name="T37" fmla="*/ 64 h 87"/>
              <a:gd name="T38" fmla="*/ 51 w 58"/>
              <a:gd name="T39" fmla="*/ 66 h 87"/>
              <a:gd name="T40" fmla="*/ 53 w 58"/>
              <a:gd name="T41" fmla="*/ 72 h 87"/>
              <a:gd name="T42" fmla="*/ 53 w 58"/>
              <a:gd name="T43" fmla="*/ 72 h 87"/>
              <a:gd name="T44" fmla="*/ 56 w 58"/>
              <a:gd name="T45" fmla="*/ 83 h 87"/>
              <a:gd name="T46" fmla="*/ 58 w 58"/>
              <a:gd name="T47" fmla="*/ 87 h 87"/>
              <a:gd name="T48" fmla="*/ 58 w 58"/>
              <a:gd name="T49" fmla="*/ 87 h 87"/>
              <a:gd name="T50" fmla="*/ 49 w 58"/>
              <a:gd name="T51" fmla="*/ 87 h 87"/>
              <a:gd name="T52" fmla="*/ 49 w 58"/>
              <a:gd name="T53" fmla="*/ 87 h 87"/>
              <a:gd name="T54" fmla="*/ 43 w 58"/>
              <a:gd name="T55" fmla="*/ 87 h 87"/>
              <a:gd name="T56" fmla="*/ 39 w 58"/>
              <a:gd name="T57" fmla="*/ 85 h 87"/>
              <a:gd name="T58" fmla="*/ 37 w 58"/>
              <a:gd name="T59" fmla="*/ 83 h 87"/>
              <a:gd name="T60" fmla="*/ 37 w 58"/>
              <a:gd name="T61" fmla="*/ 83 h 87"/>
              <a:gd name="T62" fmla="*/ 30 w 58"/>
              <a:gd name="T63" fmla="*/ 76 h 87"/>
              <a:gd name="T64" fmla="*/ 30 w 58"/>
              <a:gd name="T65" fmla="*/ 76 h 87"/>
              <a:gd name="T66" fmla="*/ 30 w 58"/>
              <a:gd name="T67" fmla="*/ 72 h 87"/>
              <a:gd name="T68" fmla="*/ 30 w 58"/>
              <a:gd name="T69" fmla="*/ 70 h 87"/>
              <a:gd name="T70" fmla="*/ 30 w 58"/>
              <a:gd name="T71" fmla="*/ 68 h 87"/>
              <a:gd name="T72" fmla="*/ 28 w 58"/>
              <a:gd name="T73" fmla="*/ 68 h 87"/>
              <a:gd name="T74" fmla="*/ 28 w 58"/>
              <a:gd name="T75" fmla="*/ 68 h 87"/>
              <a:gd name="T76" fmla="*/ 28 w 58"/>
              <a:gd name="T77" fmla="*/ 68 h 87"/>
              <a:gd name="T78" fmla="*/ 24 w 58"/>
              <a:gd name="T79" fmla="*/ 66 h 87"/>
              <a:gd name="T80" fmla="*/ 22 w 58"/>
              <a:gd name="T81" fmla="*/ 66 h 87"/>
              <a:gd name="T82" fmla="*/ 20 w 58"/>
              <a:gd name="T83" fmla="*/ 64 h 87"/>
              <a:gd name="T84" fmla="*/ 15 w 58"/>
              <a:gd name="T85" fmla="*/ 60 h 87"/>
              <a:gd name="T86" fmla="*/ 15 w 58"/>
              <a:gd name="T87" fmla="*/ 60 h 87"/>
              <a:gd name="T88" fmla="*/ 13 w 58"/>
              <a:gd name="T89" fmla="*/ 60 h 87"/>
              <a:gd name="T90" fmla="*/ 11 w 58"/>
              <a:gd name="T91" fmla="*/ 58 h 87"/>
              <a:gd name="T92" fmla="*/ 11 w 58"/>
              <a:gd name="T93" fmla="*/ 55 h 87"/>
              <a:gd name="T94" fmla="*/ 11 w 58"/>
              <a:gd name="T95" fmla="*/ 55 h 87"/>
              <a:gd name="T96" fmla="*/ 11 w 58"/>
              <a:gd name="T97" fmla="*/ 51 h 87"/>
              <a:gd name="T98" fmla="*/ 9 w 58"/>
              <a:gd name="T99" fmla="*/ 47 h 87"/>
              <a:gd name="T100" fmla="*/ 7 w 58"/>
              <a:gd name="T101" fmla="*/ 41 h 87"/>
              <a:gd name="T102" fmla="*/ 5 w 58"/>
              <a:gd name="T103" fmla="*/ 34 h 87"/>
              <a:gd name="T104" fmla="*/ 1 w 58"/>
              <a:gd name="T105" fmla="*/ 26 h 87"/>
              <a:gd name="T106" fmla="*/ 0 w 58"/>
              <a:gd name="T107" fmla="*/ 21 h 87"/>
              <a:gd name="T108" fmla="*/ 1 w 58"/>
              <a:gd name="T109" fmla="*/ 17 h 87"/>
              <a:gd name="T110" fmla="*/ 0 w 58"/>
              <a:gd name="T111" fmla="*/ 11 h 87"/>
              <a:gd name="T112" fmla="*/ 0 w 58"/>
              <a:gd name="T113" fmla="*/ 0 h 87"/>
              <a:gd name="T114" fmla="*/ 0 w 58"/>
              <a:gd name="T115" fmla="*/ 0 h 87"/>
              <a:gd name="T116" fmla="*/ 0 w 58"/>
              <a:gd name="T117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8" h="87">
                <a:moveTo>
                  <a:pt x="0" y="0"/>
                </a:moveTo>
                <a:lnTo>
                  <a:pt x="13" y="9"/>
                </a:lnTo>
                <a:lnTo>
                  <a:pt x="20" y="11"/>
                </a:lnTo>
                <a:lnTo>
                  <a:pt x="22" y="4"/>
                </a:lnTo>
                <a:lnTo>
                  <a:pt x="28" y="9"/>
                </a:lnTo>
                <a:lnTo>
                  <a:pt x="28" y="9"/>
                </a:lnTo>
                <a:lnTo>
                  <a:pt x="34" y="15"/>
                </a:lnTo>
                <a:lnTo>
                  <a:pt x="34" y="15"/>
                </a:lnTo>
                <a:lnTo>
                  <a:pt x="41" y="21"/>
                </a:lnTo>
                <a:lnTo>
                  <a:pt x="45" y="24"/>
                </a:lnTo>
                <a:lnTo>
                  <a:pt x="45" y="24"/>
                </a:lnTo>
                <a:lnTo>
                  <a:pt x="45" y="34"/>
                </a:lnTo>
                <a:lnTo>
                  <a:pt x="45" y="34"/>
                </a:lnTo>
                <a:lnTo>
                  <a:pt x="45" y="47"/>
                </a:lnTo>
                <a:lnTo>
                  <a:pt x="45" y="55"/>
                </a:lnTo>
                <a:lnTo>
                  <a:pt x="51" y="62"/>
                </a:lnTo>
                <a:lnTo>
                  <a:pt x="51" y="62"/>
                </a:lnTo>
                <a:lnTo>
                  <a:pt x="51" y="62"/>
                </a:lnTo>
                <a:lnTo>
                  <a:pt x="51" y="64"/>
                </a:lnTo>
                <a:lnTo>
                  <a:pt x="51" y="66"/>
                </a:lnTo>
                <a:lnTo>
                  <a:pt x="53" y="72"/>
                </a:lnTo>
                <a:lnTo>
                  <a:pt x="53" y="72"/>
                </a:lnTo>
                <a:lnTo>
                  <a:pt x="56" y="83"/>
                </a:lnTo>
                <a:lnTo>
                  <a:pt x="58" y="87"/>
                </a:lnTo>
                <a:lnTo>
                  <a:pt x="58" y="87"/>
                </a:lnTo>
                <a:lnTo>
                  <a:pt x="49" y="87"/>
                </a:lnTo>
                <a:lnTo>
                  <a:pt x="49" y="87"/>
                </a:lnTo>
                <a:lnTo>
                  <a:pt x="43" y="87"/>
                </a:lnTo>
                <a:lnTo>
                  <a:pt x="39" y="85"/>
                </a:lnTo>
                <a:lnTo>
                  <a:pt x="37" y="83"/>
                </a:lnTo>
                <a:lnTo>
                  <a:pt x="37" y="83"/>
                </a:lnTo>
                <a:lnTo>
                  <a:pt x="30" y="76"/>
                </a:lnTo>
                <a:lnTo>
                  <a:pt x="30" y="76"/>
                </a:lnTo>
                <a:lnTo>
                  <a:pt x="30" y="72"/>
                </a:lnTo>
                <a:lnTo>
                  <a:pt x="30" y="70"/>
                </a:lnTo>
                <a:lnTo>
                  <a:pt x="30" y="68"/>
                </a:lnTo>
                <a:lnTo>
                  <a:pt x="28" y="68"/>
                </a:lnTo>
                <a:lnTo>
                  <a:pt x="28" y="68"/>
                </a:lnTo>
                <a:lnTo>
                  <a:pt x="28" y="68"/>
                </a:lnTo>
                <a:lnTo>
                  <a:pt x="24" y="66"/>
                </a:lnTo>
                <a:lnTo>
                  <a:pt x="22" y="66"/>
                </a:lnTo>
                <a:lnTo>
                  <a:pt x="20" y="64"/>
                </a:lnTo>
                <a:lnTo>
                  <a:pt x="15" y="60"/>
                </a:lnTo>
                <a:lnTo>
                  <a:pt x="15" y="60"/>
                </a:lnTo>
                <a:lnTo>
                  <a:pt x="13" y="60"/>
                </a:lnTo>
                <a:lnTo>
                  <a:pt x="11" y="58"/>
                </a:lnTo>
                <a:lnTo>
                  <a:pt x="11" y="55"/>
                </a:lnTo>
                <a:lnTo>
                  <a:pt x="11" y="55"/>
                </a:lnTo>
                <a:lnTo>
                  <a:pt x="11" y="51"/>
                </a:lnTo>
                <a:lnTo>
                  <a:pt x="9" y="47"/>
                </a:lnTo>
                <a:lnTo>
                  <a:pt x="7" y="41"/>
                </a:lnTo>
                <a:lnTo>
                  <a:pt x="5" y="34"/>
                </a:lnTo>
                <a:lnTo>
                  <a:pt x="1" y="26"/>
                </a:lnTo>
                <a:lnTo>
                  <a:pt x="0" y="21"/>
                </a:lnTo>
                <a:lnTo>
                  <a:pt x="1" y="17"/>
                </a:lnTo>
                <a:lnTo>
                  <a:pt x="0" y="1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48" name="Freeform 347">
            <a:extLst>
              <a:ext uri="{FF2B5EF4-FFF2-40B4-BE49-F238E27FC236}">
                <a16:creationId xmlns:a16="http://schemas.microsoft.com/office/drawing/2014/main" id="{4C3C0EC5-9C00-A643-A8F3-26F74529F0B1}"/>
              </a:ext>
            </a:extLst>
          </p:cNvPr>
          <p:cNvSpPr>
            <a:spLocks/>
          </p:cNvSpPr>
          <p:nvPr userDrawn="1"/>
        </p:nvSpPr>
        <p:spPr bwMode="auto">
          <a:xfrm>
            <a:off x="4285361" y="3969633"/>
            <a:ext cx="108211" cy="138131"/>
          </a:xfrm>
          <a:custGeom>
            <a:avLst/>
            <a:gdLst>
              <a:gd name="T0" fmla="*/ 0 w 58"/>
              <a:gd name="T1" fmla="*/ 0 h 87"/>
              <a:gd name="T2" fmla="*/ 13 w 58"/>
              <a:gd name="T3" fmla="*/ 9 h 87"/>
              <a:gd name="T4" fmla="*/ 20 w 58"/>
              <a:gd name="T5" fmla="*/ 11 h 87"/>
              <a:gd name="T6" fmla="*/ 22 w 58"/>
              <a:gd name="T7" fmla="*/ 4 h 87"/>
              <a:gd name="T8" fmla="*/ 28 w 58"/>
              <a:gd name="T9" fmla="*/ 9 h 87"/>
              <a:gd name="T10" fmla="*/ 28 w 58"/>
              <a:gd name="T11" fmla="*/ 9 h 87"/>
              <a:gd name="T12" fmla="*/ 34 w 58"/>
              <a:gd name="T13" fmla="*/ 15 h 87"/>
              <a:gd name="T14" fmla="*/ 34 w 58"/>
              <a:gd name="T15" fmla="*/ 15 h 87"/>
              <a:gd name="T16" fmla="*/ 41 w 58"/>
              <a:gd name="T17" fmla="*/ 21 h 87"/>
              <a:gd name="T18" fmla="*/ 45 w 58"/>
              <a:gd name="T19" fmla="*/ 24 h 87"/>
              <a:gd name="T20" fmla="*/ 45 w 58"/>
              <a:gd name="T21" fmla="*/ 24 h 87"/>
              <a:gd name="T22" fmla="*/ 45 w 58"/>
              <a:gd name="T23" fmla="*/ 34 h 87"/>
              <a:gd name="T24" fmla="*/ 45 w 58"/>
              <a:gd name="T25" fmla="*/ 34 h 87"/>
              <a:gd name="T26" fmla="*/ 45 w 58"/>
              <a:gd name="T27" fmla="*/ 47 h 87"/>
              <a:gd name="T28" fmla="*/ 45 w 58"/>
              <a:gd name="T29" fmla="*/ 55 h 87"/>
              <a:gd name="T30" fmla="*/ 51 w 58"/>
              <a:gd name="T31" fmla="*/ 62 h 87"/>
              <a:gd name="T32" fmla="*/ 51 w 58"/>
              <a:gd name="T33" fmla="*/ 62 h 87"/>
              <a:gd name="T34" fmla="*/ 51 w 58"/>
              <a:gd name="T35" fmla="*/ 62 h 87"/>
              <a:gd name="T36" fmla="*/ 51 w 58"/>
              <a:gd name="T37" fmla="*/ 64 h 87"/>
              <a:gd name="T38" fmla="*/ 51 w 58"/>
              <a:gd name="T39" fmla="*/ 66 h 87"/>
              <a:gd name="T40" fmla="*/ 53 w 58"/>
              <a:gd name="T41" fmla="*/ 72 h 87"/>
              <a:gd name="T42" fmla="*/ 53 w 58"/>
              <a:gd name="T43" fmla="*/ 72 h 87"/>
              <a:gd name="T44" fmla="*/ 56 w 58"/>
              <a:gd name="T45" fmla="*/ 83 h 87"/>
              <a:gd name="T46" fmla="*/ 58 w 58"/>
              <a:gd name="T47" fmla="*/ 87 h 87"/>
              <a:gd name="T48" fmla="*/ 58 w 58"/>
              <a:gd name="T49" fmla="*/ 87 h 87"/>
              <a:gd name="T50" fmla="*/ 49 w 58"/>
              <a:gd name="T51" fmla="*/ 87 h 87"/>
              <a:gd name="T52" fmla="*/ 49 w 58"/>
              <a:gd name="T53" fmla="*/ 87 h 87"/>
              <a:gd name="T54" fmla="*/ 43 w 58"/>
              <a:gd name="T55" fmla="*/ 87 h 87"/>
              <a:gd name="T56" fmla="*/ 39 w 58"/>
              <a:gd name="T57" fmla="*/ 85 h 87"/>
              <a:gd name="T58" fmla="*/ 37 w 58"/>
              <a:gd name="T59" fmla="*/ 83 h 87"/>
              <a:gd name="T60" fmla="*/ 37 w 58"/>
              <a:gd name="T61" fmla="*/ 83 h 87"/>
              <a:gd name="T62" fmla="*/ 30 w 58"/>
              <a:gd name="T63" fmla="*/ 76 h 87"/>
              <a:gd name="T64" fmla="*/ 30 w 58"/>
              <a:gd name="T65" fmla="*/ 76 h 87"/>
              <a:gd name="T66" fmla="*/ 30 w 58"/>
              <a:gd name="T67" fmla="*/ 72 h 87"/>
              <a:gd name="T68" fmla="*/ 30 w 58"/>
              <a:gd name="T69" fmla="*/ 70 h 87"/>
              <a:gd name="T70" fmla="*/ 30 w 58"/>
              <a:gd name="T71" fmla="*/ 68 h 87"/>
              <a:gd name="T72" fmla="*/ 28 w 58"/>
              <a:gd name="T73" fmla="*/ 68 h 87"/>
              <a:gd name="T74" fmla="*/ 28 w 58"/>
              <a:gd name="T75" fmla="*/ 68 h 87"/>
              <a:gd name="T76" fmla="*/ 28 w 58"/>
              <a:gd name="T77" fmla="*/ 68 h 87"/>
              <a:gd name="T78" fmla="*/ 24 w 58"/>
              <a:gd name="T79" fmla="*/ 66 h 87"/>
              <a:gd name="T80" fmla="*/ 22 w 58"/>
              <a:gd name="T81" fmla="*/ 66 h 87"/>
              <a:gd name="T82" fmla="*/ 20 w 58"/>
              <a:gd name="T83" fmla="*/ 64 h 87"/>
              <a:gd name="T84" fmla="*/ 15 w 58"/>
              <a:gd name="T85" fmla="*/ 60 h 87"/>
              <a:gd name="T86" fmla="*/ 15 w 58"/>
              <a:gd name="T87" fmla="*/ 60 h 87"/>
              <a:gd name="T88" fmla="*/ 13 w 58"/>
              <a:gd name="T89" fmla="*/ 60 h 87"/>
              <a:gd name="T90" fmla="*/ 11 w 58"/>
              <a:gd name="T91" fmla="*/ 58 h 87"/>
              <a:gd name="T92" fmla="*/ 11 w 58"/>
              <a:gd name="T93" fmla="*/ 55 h 87"/>
              <a:gd name="T94" fmla="*/ 11 w 58"/>
              <a:gd name="T95" fmla="*/ 55 h 87"/>
              <a:gd name="T96" fmla="*/ 11 w 58"/>
              <a:gd name="T97" fmla="*/ 51 h 87"/>
              <a:gd name="T98" fmla="*/ 9 w 58"/>
              <a:gd name="T99" fmla="*/ 47 h 87"/>
              <a:gd name="T100" fmla="*/ 7 w 58"/>
              <a:gd name="T101" fmla="*/ 41 h 87"/>
              <a:gd name="T102" fmla="*/ 5 w 58"/>
              <a:gd name="T103" fmla="*/ 34 h 87"/>
              <a:gd name="T104" fmla="*/ 1 w 58"/>
              <a:gd name="T105" fmla="*/ 26 h 87"/>
              <a:gd name="T106" fmla="*/ 0 w 58"/>
              <a:gd name="T107" fmla="*/ 21 h 87"/>
              <a:gd name="T108" fmla="*/ 1 w 58"/>
              <a:gd name="T109" fmla="*/ 17 h 87"/>
              <a:gd name="T110" fmla="*/ 0 w 58"/>
              <a:gd name="T111" fmla="*/ 11 h 87"/>
              <a:gd name="T112" fmla="*/ 0 w 58"/>
              <a:gd name="T113" fmla="*/ 0 h 87"/>
              <a:gd name="T114" fmla="*/ 0 w 58"/>
              <a:gd name="T115" fmla="*/ 0 h 87"/>
              <a:gd name="T116" fmla="*/ 0 w 58"/>
              <a:gd name="T117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8" h="87">
                <a:moveTo>
                  <a:pt x="0" y="0"/>
                </a:moveTo>
                <a:lnTo>
                  <a:pt x="13" y="9"/>
                </a:lnTo>
                <a:lnTo>
                  <a:pt x="20" y="11"/>
                </a:lnTo>
                <a:lnTo>
                  <a:pt x="22" y="4"/>
                </a:lnTo>
                <a:lnTo>
                  <a:pt x="28" y="9"/>
                </a:lnTo>
                <a:lnTo>
                  <a:pt x="28" y="9"/>
                </a:lnTo>
                <a:lnTo>
                  <a:pt x="34" y="15"/>
                </a:lnTo>
                <a:lnTo>
                  <a:pt x="34" y="15"/>
                </a:lnTo>
                <a:lnTo>
                  <a:pt x="41" y="21"/>
                </a:lnTo>
                <a:lnTo>
                  <a:pt x="45" y="24"/>
                </a:lnTo>
                <a:lnTo>
                  <a:pt x="45" y="24"/>
                </a:lnTo>
                <a:lnTo>
                  <a:pt x="45" y="34"/>
                </a:lnTo>
                <a:lnTo>
                  <a:pt x="45" y="34"/>
                </a:lnTo>
                <a:lnTo>
                  <a:pt x="45" y="47"/>
                </a:lnTo>
                <a:lnTo>
                  <a:pt x="45" y="55"/>
                </a:lnTo>
                <a:lnTo>
                  <a:pt x="51" y="62"/>
                </a:lnTo>
                <a:lnTo>
                  <a:pt x="51" y="62"/>
                </a:lnTo>
                <a:lnTo>
                  <a:pt x="51" y="62"/>
                </a:lnTo>
                <a:lnTo>
                  <a:pt x="51" y="64"/>
                </a:lnTo>
                <a:lnTo>
                  <a:pt x="51" y="66"/>
                </a:lnTo>
                <a:lnTo>
                  <a:pt x="53" y="72"/>
                </a:lnTo>
                <a:lnTo>
                  <a:pt x="53" y="72"/>
                </a:lnTo>
                <a:lnTo>
                  <a:pt x="56" y="83"/>
                </a:lnTo>
                <a:lnTo>
                  <a:pt x="58" y="87"/>
                </a:lnTo>
                <a:lnTo>
                  <a:pt x="58" y="87"/>
                </a:lnTo>
                <a:lnTo>
                  <a:pt x="49" y="87"/>
                </a:lnTo>
                <a:lnTo>
                  <a:pt x="49" y="87"/>
                </a:lnTo>
                <a:lnTo>
                  <a:pt x="43" y="87"/>
                </a:lnTo>
                <a:lnTo>
                  <a:pt x="39" y="85"/>
                </a:lnTo>
                <a:lnTo>
                  <a:pt x="37" y="83"/>
                </a:lnTo>
                <a:lnTo>
                  <a:pt x="37" y="83"/>
                </a:lnTo>
                <a:lnTo>
                  <a:pt x="30" y="76"/>
                </a:lnTo>
                <a:lnTo>
                  <a:pt x="30" y="76"/>
                </a:lnTo>
                <a:lnTo>
                  <a:pt x="30" y="72"/>
                </a:lnTo>
                <a:lnTo>
                  <a:pt x="30" y="70"/>
                </a:lnTo>
                <a:lnTo>
                  <a:pt x="30" y="68"/>
                </a:lnTo>
                <a:lnTo>
                  <a:pt x="28" y="68"/>
                </a:lnTo>
                <a:lnTo>
                  <a:pt x="28" y="68"/>
                </a:lnTo>
                <a:lnTo>
                  <a:pt x="28" y="68"/>
                </a:lnTo>
                <a:lnTo>
                  <a:pt x="24" y="66"/>
                </a:lnTo>
                <a:lnTo>
                  <a:pt x="22" y="66"/>
                </a:lnTo>
                <a:lnTo>
                  <a:pt x="20" y="64"/>
                </a:lnTo>
                <a:lnTo>
                  <a:pt x="15" y="60"/>
                </a:lnTo>
                <a:lnTo>
                  <a:pt x="15" y="60"/>
                </a:lnTo>
                <a:lnTo>
                  <a:pt x="13" y="60"/>
                </a:lnTo>
                <a:lnTo>
                  <a:pt x="11" y="58"/>
                </a:lnTo>
                <a:lnTo>
                  <a:pt x="11" y="55"/>
                </a:lnTo>
                <a:lnTo>
                  <a:pt x="11" y="55"/>
                </a:lnTo>
                <a:lnTo>
                  <a:pt x="11" y="51"/>
                </a:lnTo>
                <a:lnTo>
                  <a:pt x="9" y="47"/>
                </a:lnTo>
                <a:lnTo>
                  <a:pt x="7" y="41"/>
                </a:lnTo>
                <a:lnTo>
                  <a:pt x="5" y="34"/>
                </a:lnTo>
                <a:lnTo>
                  <a:pt x="1" y="26"/>
                </a:lnTo>
                <a:lnTo>
                  <a:pt x="0" y="21"/>
                </a:lnTo>
                <a:lnTo>
                  <a:pt x="1" y="17"/>
                </a:lnTo>
                <a:lnTo>
                  <a:pt x="0" y="1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49" name="Freeform 348">
            <a:extLst>
              <a:ext uri="{FF2B5EF4-FFF2-40B4-BE49-F238E27FC236}">
                <a16:creationId xmlns:a16="http://schemas.microsoft.com/office/drawing/2014/main" id="{28463EC9-0770-514F-8BDA-5B2ED8DA5E83}"/>
              </a:ext>
            </a:extLst>
          </p:cNvPr>
          <p:cNvSpPr>
            <a:spLocks/>
          </p:cNvSpPr>
          <p:nvPr userDrawn="1"/>
        </p:nvSpPr>
        <p:spPr bwMode="auto">
          <a:xfrm>
            <a:off x="4548423" y="3956931"/>
            <a:ext cx="233212" cy="157181"/>
          </a:xfrm>
          <a:custGeom>
            <a:avLst/>
            <a:gdLst>
              <a:gd name="T0" fmla="*/ 0 w 125"/>
              <a:gd name="T1" fmla="*/ 89 h 99"/>
              <a:gd name="T2" fmla="*/ 8 w 125"/>
              <a:gd name="T3" fmla="*/ 89 h 99"/>
              <a:gd name="T4" fmla="*/ 10 w 125"/>
              <a:gd name="T5" fmla="*/ 91 h 99"/>
              <a:gd name="T6" fmla="*/ 10 w 125"/>
              <a:gd name="T7" fmla="*/ 89 h 99"/>
              <a:gd name="T8" fmla="*/ 10 w 125"/>
              <a:gd name="T9" fmla="*/ 84 h 99"/>
              <a:gd name="T10" fmla="*/ 14 w 125"/>
              <a:gd name="T11" fmla="*/ 80 h 99"/>
              <a:gd name="T12" fmla="*/ 16 w 125"/>
              <a:gd name="T13" fmla="*/ 76 h 99"/>
              <a:gd name="T14" fmla="*/ 19 w 125"/>
              <a:gd name="T15" fmla="*/ 72 h 99"/>
              <a:gd name="T16" fmla="*/ 19 w 125"/>
              <a:gd name="T17" fmla="*/ 70 h 99"/>
              <a:gd name="T18" fmla="*/ 21 w 125"/>
              <a:gd name="T19" fmla="*/ 70 h 99"/>
              <a:gd name="T20" fmla="*/ 23 w 125"/>
              <a:gd name="T21" fmla="*/ 68 h 99"/>
              <a:gd name="T22" fmla="*/ 27 w 125"/>
              <a:gd name="T23" fmla="*/ 65 h 99"/>
              <a:gd name="T24" fmla="*/ 31 w 125"/>
              <a:gd name="T25" fmla="*/ 65 h 99"/>
              <a:gd name="T26" fmla="*/ 33 w 125"/>
              <a:gd name="T27" fmla="*/ 65 h 99"/>
              <a:gd name="T28" fmla="*/ 34 w 125"/>
              <a:gd name="T29" fmla="*/ 65 h 99"/>
              <a:gd name="T30" fmla="*/ 42 w 125"/>
              <a:gd name="T31" fmla="*/ 57 h 99"/>
              <a:gd name="T32" fmla="*/ 53 w 125"/>
              <a:gd name="T33" fmla="*/ 44 h 99"/>
              <a:gd name="T34" fmla="*/ 59 w 125"/>
              <a:gd name="T35" fmla="*/ 46 h 99"/>
              <a:gd name="T36" fmla="*/ 67 w 125"/>
              <a:gd name="T37" fmla="*/ 46 h 99"/>
              <a:gd name="T38" fmla="*/ 72 w 125"/>
              <a:gd name="T39" fmla="*/ 31 h 99"/>
              <a:gd name="T40" fmla="*/ 76 w 125"/>
              <a:gd name="T41" fmla="*/ 29 h 99"/>
              <a:gd name="T42" fmla="*/ 80 w 125"/>
              <a:gd name="T43" fmla="*/ 23 h 99"/>
              <a:gd name="T44" fmla="*/ 80 w 125"/>
              <a:gd name="T45" fmla="*/ 17 h 99"/>
              <a:gd name="T46" fmla="*/ 86 w 125"/>
              <a:gd name="T47" fmla="*/ 10 h 99"/>
              <a:gd name="T48" fmla="*/ 91 w 125"/>
              <a:gd name="T49" fmla="*/ 4 h 99"/>
              <a:gd name="T50" fmla="*/ 93 w 125"/>
              <a:gd name="T51" fmla="*/ 0 h 99"/>
              <a:gd name="T52" fmla="*/ 97 w 125"/>
              <a:gd name="T53" fmla="*/ 0 h 99"/>
              <a:gd name="T54" fmla="*/ 103 w 125"/>
              <a:gd name="T55" fmla="*/ 4 h 99"/>
              <a:gd name="T56" fmla="*/ 104 w 125"/>
              <a:gd name="T57" fmla="*/ 8 h 99"/>
              <a:gd name="T58" fmla="*/ 104 w 125"/>
              <a:gd name="T59" fmla="*/ 12 h 99"/>
              <a:gd name="T60" fmla="*/ 104 w 125"/>
              <a:gd name="T61" fmla="*/ 15 h 99"/>
              <a:gd name="T62" fmla="*/ 108 w 125"/>
              <a:gd name="T63" fmla="*/ 15 h 99"/>
              <a:gd name="T64" fmla="*/ 112 w 125"/>
              <a:gd name="T65" fmla="*/ 17 h 99"/>
              <a:gd name="T66" fmla="*/ 120 w 125"/>
              <a:gd name="T67" fmla="*/ 25 h 99"/>
              <a:gd name="T68" fmla="*/ 125 w 125"/>
              <a:gd name="T69" fmla="*/ 29 h 99"/>
              <a:gd name="T70" fmla="*/ 125 w 125"/>
              <a:gd name="T71" fmla="*/ 31 h 99"/>
              <a:gd name="T72" fmla="*/ 118 w 125"/>
              <a:gd name="T73" fmla="*/ 29 h 99"/>
              <a:gd name="T74" fmla="*/ 116 w 125"/>
              <a:gd name="T75" fmla="*/ 31 h 99"/>
              <a:gd name="T76" fmla="*/ 116 w 125"/>
              <a:gd name="T77" fmla="*/ 40 h 99"/>
              <a:gd name="T78" fmla="*/ 104 w 125"/>
              <a:gd name="T79" fmla="*/ 46 h 99"/>
              <a:gd name="T80" fmla="*/ 78 w 125"/>
              <a:gd name="T81" fmla="*/ 59 h 99"/>
              <a:gd name="T82" fmla="*/ 61 w 125"/>
              <a:gd name="T83" fmla="*/ 87 h 99"/>
              <a:gd name="T84" fmla="*/ 21 w 125"/>
              <a:gd name="T85" fmla="*/ 97 h 99"/>
              <a:gd name="T86" fmla="*/ 0 w 125"/>
              <a:gd name="T87" fmla="*/ 89 h 99"/>
              <a:gd name="T88" fmla="*/ 0 w 125"/>
              <a:gd name="T89" fmla="*/ 8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5" h="99">
                <a:moveTo>
                  <a:pt x="0" y="89"/>
                </a:moveTo>
                <a:lnTo>
                  <a:pt x="0" y="89"/>
                </a:lnTo>
                <a:lnTo>
                  <a:pt x="8" y="89"/>
                </a:lnTo>
                <a:lnTo>
                  <a:pt x="8" y="89"/>
                </a:lnTo>
                <a:lnTo>
                  <a:pt x="10" y="89"/>
                </a:lnTo>
                <a:lnTo>
                  <a:pt x="10" y="91"/>
                </a:lnTo>
                <a:lnTo>
                  <a:pt x="10" y="91"/>
                </a:lnTo>
                <a:lnTo>
                  <a:pt x="10" y="89"/>
                </a:lnTo>
                <a:lnTo>
                  <a:pt x="10" y="89"/>
                </a:lnTo>
                <a:lnTo>
                  <a:pt x="10" y="84"/>
                </a:lnTo>
                <a:lnTo>
                  <a:pt x="14" y="80"/>
                </a:lnTo>
                <a:lnTo>
                  <a:pt x="14" y="80"/>
                </a:lnTo>
                <a:lnTo>
                  <a:pt x="16" y="78"/>
                </a:lnTo>
                <a:lnTo>
                  <a:pt x="16" y="76"/>
                </a:lnTo>
                <a:lnTo>
                  <a:pt x="17" y="74"/>
                </a:lnTo>
                <a:lnTo>
                  <a:pt x="19" y="72"/>
                </a:lnTo>
                <a:lnTo>
                  <a:pt x="19" y="72"/>
                </a:lnTo>
                <a:lnTo>
                  <a:pt x="19" y="70"/>
                </a:lnTo>
                <a:lnTo>
                  <a:pt x="21" y="70"/>
                </a:lnTo>
                <a:lnTo>
                  <a:pt x="21" y="70"/>
                </a:lnTo>
                <a:lnTo>
                  <a:pt x="23" y="68"/>
                </a:lnTo>
                <a:lnTo>
                  <a:pt x="23" y="68"/>
                </a:lnTo>
                <a:lnTo>
                  <a:pt x="27" y="65"/>
                </a:lnTo>
                <a:lnTo>
                  <a:pt x="27" y="65"/>
                </a:lnTo>
                <a:lnTo>
                  <a:pt x="31" y="65"/>
                </a:lnTo>
                <a:lnTo>
                  <a:pt x="31" y="65"/>
                </a:lnTo>
                <a:lnTo>
                  <a:pt x="33" y="65"/>
                </a:lnTo>
                <a:lnTo>
                  <a:pt x="33" y="65"/>
                </a:lnTo>
                <a:lnTo>
                  <a:pt x="34" y="66"/>
                </a:lnTo>
                <a:lnTo>
                  <a:pt x="34" y="65"/>
                </a:lnTo>
                <a:lnTo>
                  <a:pt x="34" y="65"/>
                </a:lnTo>
                <a:lnTo>
                  <a:pt x="42" y="57"/>
                </a:lnTo>
                <a:lnTo>
                  <a:pt x="48" y="49"/>
                </a:lnTo>
                <a:lnTo>
                  <a:pt x="53" y="44"/>
                </a:lnTo>
                <a:lnTo>
                  <a:pt x="53" y="42"/>
                </a:lnTo>
                <a:lnTo>
                  <a:pt x="59" y="46"/>
                </a:lnTo>
                <a:lnTo>
                  <a:pt x="63" y="49"/>
                </a:lnTo>
                <a:lnTo>
                  <a:pt x="67" y="46"/>
                </a:lnTo>
                <a:lnTo>
                  <a:pt x="72" y="40"/>
                </a:lnTo>
                <a:lnTo>
                  <a:pt x="72" y="31"/>
                </a:lnTo>
                <a:lnTo>
                  <a:pt x="72" y="31"/>
                </a:lnTo>
                <a:lnTo>
                  <a:pt x="76" y="29"/>
                </a:lnTo>
                <a:lnTo>
                  <a:pt x="80" y="25"/>
                </a:lnTo>
                <a:lnTo>
                  <a:pt x="80" y="23"/>
                </a:lnTo>
                <a:lnTo>
                  <a:pt x="80" y="23"/>
                </a:lnTo>
                <a:lnTo>
                  <a:pt x="80" y="17"/>
                </a:lnTo>
                <a:lnTo>
                  <a:pt x="80" y="17"/>
                </a:lnTo>
                <a:lnTo>
                  <a:pt x="86" y="10"/>
                </a:lnTo>
                <a:lnTo>
                  <a:pt x="86" y="10"/>
                </a:lnTo>
                <a:lnTo>
                  <a:pt x="91" y="4"/>
                </a:lnTo>
                <a:lnTo>
                  <a:pt x="91" y="4"/>
                </a:lnTo>
                <a:lnTo>
                  <a:pt x="93" y="0"/>
                </a:lnTo>
                <a:lnTo>
                  <a:pt x="95" y="0"/>
                </a:lnTo>
                <a:lnTo>
                  <a:pt x="97" y="0"/>
                </a:lnTo>
                <a:lnTo>
                  <a:pt x="97" y="0"/>
                </a:lnTo>
                <a:lnTo>
                  <a:pt x="103" y="4"/>
                </a:lnTo>
                <a:lnTo>
                  <a:pt x="103" y="4"/>
                </a:lnTo>
                <a:lnTo>
                  <a:pt x="104" y="8"/>
                </a:lnTo>
                <a:lnTo>
                  <a:pt x="104" y="10"/>
                </a:lnTo>
                <a:lnTo>
                  <a:pt x="104" y="12"/>
                </a:lnTo>
                <a:lnTo>
                  <a:pt x="104" y="15"/>
                </a:lnTo>
                <a:lnTo>
                  <a:pt x="104" y="15"/>
                </a:lnTo>
                <a:lnTo>
                  <a:pt x="106" y="15"/>
                </a:lnTo>
                <a:lnTo>
                  <a:pt x="108" y="15"/>
                </a:lnTo>
                <a:lnTo>
                  <a:pt x="110" y="15"/>
                </a:lnTo>
                <a:lnTo>
                  <a:pt x="112" y="17"/>
                </a:lnTo>
                <a:lnTo>
                  <a:pt x="112" y="17"/>
                </a:lnTo>
                <a:lnTo>
                  <a:pt x="120" y="25"/>
                </a:lnTo>
                <a:lnTo>
                  <a:pt x="121" y="25"/>
                </a:lnTo>
                <a:lnTo>
                  <a:pt x="125" y="29"/>
                </a:lnTo>
                <a:lnTo>
                  <a:pt x="125" y="31"/>
                </a:lnTo>
                <a:lnTo>
                  <a:pt x="125" y="31"/>
                </a:lnTo>
                <a:lnTo>
                  <a:pt x="120" y="29"/>
                </a:lnTo>
                <a:lnTo>
                  <a:pt x="118" y="29"/>
                </a:lnTo>
                <a:lnTo>
                  <a:pt x="116" y="31"/>
                </a:lnTo>
                <a:lnTo>
                  <a:pt x="116" y="31"/>
                </a:lnTo>
                <a:lnTo>
                  <a:pt x="116" y="31"/>
                </a:lnTo>
                <a:lnTo>
                  <a:pt x="116" y="40"/>
                </a:lnTo>
                <a:lnTo>
                  <a:pt x="112" y="46"/>
                </a:lnTo>
                <a:lnTo>
                  <a:pt x="104" y="46"/>
                </a:lnTo>
                <a:lnTo>
                  <a:pt x="78" y="44"/>
                </a:lnTo>
                <a:lnTo>
                  <a:pt x="78" y="59"/>
                </a:lnTo>
                <a:lnTo>
                  <a:pt x="70" y="68"/>
                </a:lnTo>
                <a:lnTo>
                  <a:pt x="61" y="87"/>
                </a:lnTo>
                <a:lnTo>
                  <a:pt x="33" y="89"/>
                </a:lnTo>
                <a:lnTo>
                  <a:pt x="21" y="97"/>
                </a:lnTo>
                <a:lnTo>
                  <a:pt x="8" y="99"/>
                </a:lnTo>
                <a:lnTo>
                  <a:pt x="0" y="89"/>
                </a:lnTo>
                <a:lnTo>
                  <a:pt x="0" y="89"/>
                </a:lnTo>
                <a:lnTo>
                  <a:pt x="0" y="8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50" name="Freeform 349">
            <a:extLst>
              <a:ext uri="{FF2B5EF4-FFF2-40B4-BE49-F238E27FC236}">
                <a16:creationId xmlns:a16="http://schemas.microsoft.com/office/drawing/2014/main" id="{35B09A06-E882-2745-9C4D-D26E4CEE3F03}"/>
              </a:ext>
            </a:extLst>
          </p:cNvPr>
          <p:cNvSpPr>
            <a:spLocks/>
          </p:cNvSpPr>
          <p:nvPr userDrawn="1"/>
        </p:nvSpPr>
        <p:spPr bwMode="auto">
          <a:xfrm>
            <a:off x="4548423" y="3956931"/>
            <a:ext cx="233212" cy="157181"/>
          </a:xfrm>
          <a:custGeom>
            <a:avLst/>
            <a:gdLst>
              <a:gd name="T0" fmla="*/ 0 w 125"/>
              <a:gd name="T1" fmla="*/ 89 h 99"/>
              <a:gd name="T2" fmla="*/ 8 w 125"/>
              <a:gd name="T3" fmla="*/ 89 h 99"/>
              <a:gd name="T4" fmla="*/ 10 w 125"/>
              <a:gd name="T5" fmla="*/ 91 h 99"/>
              <a:gd name="T6" fmla="*/ 10 w 125"/>
              <a:gd name="T7" fmla="*/ 89 h 99"/>
              <a:gd name="T8" fmla="*/ 10 w 125"/>
              <a:gd name="T9" fmla="*/ 84 h 99"/>
              <a:gd name="T10" fmla="*/ 14 w 125"/>
              <a:gd name="T11" fmla="*/ 80 h 99"/>
              <a:gd name="T12" fmla="*/ 16 w 125"/>
              <a:gd name="T13" fmla="*/ 76 h 99"/>
              <a:gd name="T14" fmla="*/ 19 w 125"/>
              <a:gd name="T15" fmla="*/ 72 h 99"/>
              <a:gd name="T16" fmla="*/ 19 w 125"/>
              <a:gd name="T17" fmla="*/ 70 h 99"/>
              <a:gd name="T18" fmla="*/ 21 w 125"/>
              <a:gd name="T19" fmla="*/ 70 h 99"/>
              <a:gd name="T20" fmla="*/ 23 w 125"/>
              <a:gd name="T21" fmla="*/ 68 h 99"/>
              <a:gd name="T22" fmla="*/ 27 w 125"/>
              <a:gd name="T23" fmla="*/ 65 h 99"/>
              <a:gd name="T24" fmla="*/ 31 w 125"/>
              <a:gd name="T25" fmla="*/ 65 h 99"/>
              <a:gd name="T26" fmla="*/ 33 w 125"/>
              <a:gd name="T27" fmla="*/ 65 h 99"/>
              <a:gd name="T28" fmla="*/ 34 w 125"/>
              <a:gd name="T29" fmla="*/ 65 h 99"/>
              <a:gd name="T30" fmla="*/ 42 w 125"/>
              <a:gd name="T31" fmla="*/ 57 h 99"/>
              <a:gd name="T32" fmla="*/ 53 w 125"/>
              <a:gd name="T33" fmla="*/ 44 h 99"/>
              <a:gd name="T34" fmla="*/ 59 w 125"/>
              <a:gd name="T35" fmla="*/ 46 h 99"/>
              <a:gd name="T36" fmla="*/ 67 w 125"/>
              <a:gd name="T37" fmla="*/ 46 h 99"/>
              <a:gd name="T38" fmla="*/ 72 w 125"/>
              <a:gd name="T39" fmla="*/ 31 h 99"/>
              <a:gd name="T40" fmla="*/ 76 w 125"/>
              <a:gd name="T41" fmla="*/ 29 h 99"/>
              <a:gd name="T42" fmla="*/ 80 w 125"/>
              <a:gd name="T43" fmla="*/ 23 h 99"/>
              <a:gd name="T44" fmla="*/ 80 w 125"/>
              <a:gd name="T45" fmla="*/ 17 h 99"/>
              <a:gd name="T46" fmla="*/ 86 w 125"/>
              <a:gd name="T47" fmla="*/ 10 h 99"/>
              <a:gd name="T48" fmla="*/ 91 w 125"/>
              <a:gd name="T49" fmla="*/ 4 h 99"/>
              <a:gd name="T50" fmla="*/ 93 w 125"/>
              <a:gd name="T51" fmla="*/ 0 h 99"/>
              <a:gd name="T52" fmla="*/ 97 w 125"/>
              <a:gd name="T53" fmla="*/ 0 h 99"/>
              <a:gd name="T54" fmla="*/ 103 w 125"/>
              <a:gd name="T55" fmla="*/ 4 h 99"/>
              <a:gd name="T56" fmla="*/ 104 w 125"/>
              <a:gd name="T57" fmla="*/ 8 h 99"/>
              <a:gd name="T58" fmla="*/ 104 w 125"/>
              <a:gd name="T59" fmla="*/ 12 h 99"/>
              <a:gd name="T60" fmla="*/ 104 w 125"/>
              <a:gd name="T61" fmla="*/ 15 h 99"/>
              <a:gd name="T62" fmla="*/ 108 w 125"/>
              <a:gd name="T63" fmla="*/ 15 h 99"/>
              <a:gd name="T64" fmla="*/ 112 w 125"/>
              <a:gd name="T65" fmla="*/ 17 h 99"/>
              <a:gd name="T66" fmla="*/ 120 w 125"/>
              <a:gd name="T67" fmla="*/ 25 h 99"/>
              <a:gd name="T68" fmla="*/ 125 w 125"/>
              <a:gd name="T69" fmla="*/ 29 h 99"/>
              <a:gd name="T70" fmla="*/ 125 w 125"/>
              <a:gd name="T71" fmla="*/ 31 h 99"/>
              <a:gd name="T72" fmla="*/ 118 w 125"/>
              <a:gd name="T73" fmla="*/ 29 h 99"/>
              <a:gd name="T74" fmla="*/ 116 w 125"/>
              <a:gd name="T75" fmla="*/ 31 h 99"/>
              <a:gd name="T76" fmla="*/ 116 w 125"/>
              <a:gd name="T77" fmla="*/ 40 h 99"/>
              <a:gd name="T78" fmla="*/ 104 w 125"/>
              <a:gd name="T79" fmla="*/ 46 h 99"/>
              <a:gd name="T80" fmla="*/ 78 w 125"/>
              <a:gd name="T81" fmla="*/ 59 h 99"/>
              <a:gd name="T82" fmla="*/ 61 w 125"/>
              <a:gd name="T83" fmla="*/ 87 h 99"/>
              <a:gd name="T84" fmla="*/ 21 w 125"/>
              <a:gd name="T85" fmla="*/ 97 h 99"/>
              <a:gd name="T86" fmla="*/ 0 w 125"/>
              <a:gd name="T87" fmla="*/ 89 h 99"/>
              <a:gd name="T88" fmla="*/ 0 w 125"/>
              <a:gd name="T89" fmla="*/ 8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5" h="99">
                <a:moveTo>
                  <a:pt x="0" y="89"/>
                </a:moveTo>
                <a:lnTo>
                  <a:pt x="0" y="89"/>
                </a:lnTo>
                <a:lnTo>
                  <a:pt x="8" y="89"/>
                </a:lnTo>
                <a:lnTo>
                  <a:pt x="8" y="89"/>
                </a:lnTo>
                <a:lnTo>
                  <a:pt x="10" y="89"/>
                </a:lnTo>
                <a:lnTo>
                  <a:pt x="10" y="91"/>
                </a:lnTo>
                <a:lnTo>
                  <a:pt x="10" y="91"/>
                </a:lnTo>
                <a:lnTo>
                  <a:pt x="10" y="89"/>
                </a:lnTo>
                <a:lnTo>
                  <a:pt x="10" y="89"/>
                </a:lnTo>
                <a:lnTo>
                  <a:pt x="10" y="84"/>
                </a:lnTo>
                <a:lnTo>
                  <a:pt x="14" y="80"/>
                </a:lnTo>
                <a:lnTo>
                  <a:pt x="14" y="80"/>
                </a:lnTo>
                <a:lnTo>
                  <a:pt x="16" y="78"/>
                </a:lnTo>
                <a:lnTo>
                  <a:pt x="16" y="76"/>
                </a:lnTo>
                <a:lnTo>
                  <a:pt x="17" y="74"/>
                </a:lnTo>
                <a:lnTo>
                  <a:pt x="19" y="72"/>
                </a:lnTo>
                <a:lnTo>
                  <a:pt x="19" y="72"/>
                </a:lnTo>
                <a:lnTo>
                  <a:pt x="19" y="70"/>
                </a:lnTo>
                <a:lnTo>
                  <a:pt x="21" y="70"/>
                </a:lnTo>
                <a:lnTo>
                  <a:pt x="21" y="70"/>
                </a:lnTo>
                <a:lnTo>
                  <a:pt x="23" y="68"/>
                </a:lnTo>
                <a:lnTo>
                  <a:pt x="23" y="68"/>
                </a:lnTo>
                <a:lnTo>
                  <a:pt x="27" y="65"/>
                </a:lnTo>
                <a:lnTo>
                  <a:pt x="27" y="65"/>
                </a:lnTo>
                <a:lnTo>
                  <a:pt x="31" y="65"/>
                </a:lnTo>
                <a:lnTo>
                  <a:pt x="31" y="65"/>
                </a:lnTo>
                <a:lnTo>
                  <a:pt x="33" y="65"/>
                </a:lnTo>
                <a:lnTo>
                  <a:pt x="33" y="65"/>
                </a:lnTo>
                <a:lnTo>
                  <a:pt x="34" y="66"/>
                </a:lnTo>
                <a:lnTo>
                  <a:pt x="34" y="65"/>
                </a:lnTo>
                <a:lnTo>
                  <a:pt x="34" y="65"/>
                </a:lnTo>
                <a:lnTo>
                  <a:pt x="42" y="57"/>
                </a:lnTo>
                <a:lnTo>
                  <a:pt x="48" y="49"/>
                </a:lnTo>
                <a:lnTo>
                  <a:pt x="53" y="44"/>
                </a:lnTo>
                <a:lnTo>
                  <a:pt x="53" y="42"/>
                </a:lnTo>
                <a:lnTo>
                  <a:pt x="59" y="46"/>
                </a:lnTo>
                <a:lnTo>
                  <a:pt x="63" y="49"/>
                </a:lnTo>
                <a:lnTo>
                  <a:pt x="67" y="46"/>
                </a:lnTo>
                <a:lnTo>
                  <a:pt x="72" y="40"/>
                </a:lnTo>
                <a:lnTo>
                  <a:pt x="72" y="31"/>
                </a:lnTo>
                <a:lnTo>
                  <a:pt x="72" y="31"/>
                </a:lnTo>
                <a:lnTo>
                  <a:pt x="76" y="29"/>
                </a:lnTo>
                <a:lnTo>
                  <a:pt x="80" y="25"/>
                </a:lnTo>
                <a:lnTo>
                  <a:pt x="80" y="23"/>
                </a:lnTo>
                <a:lnTo>
                  <a:pt x="80" y="23"/>
                </a:lnTo>
                <a:lnTo>
                  <a:pt x="80" y="17"/>
                </a:lnTo>
                <a:lnTo>
                  <a:pt x="80" y="17"/>
                </a:lnTo>
                <a:lnTo>
                  <a:pt x="86" y="10"/>
                </a:lnTo>
                <a:lnTo>
                  <a:pt x="86" y="10"/>
                </a:lnTo>
                <a:lnTo>
                  <a:pt x="91" y="4"/>
                </a:lnTo>
                <a:lnTo>
                  <a:pt x="91" y="4"/>
                </a:lnTo>
                <a:lnTo>
                  <a:pt x="93" y="0"/>
                </a:lnTo>
                <a:lnTo>
                  <a:pt x="95" y="0"/>
                </a:lnTo>
                <a:lnTo>
                  <a:pt x="97" y="0"/>
                </a:lnTo>
                <a:lnTo>
                  <a:pt x="97" y="0"/>
                </a:lnTo>
                <a:lnTo>
                  <a:pt x="103" y="4"/>
                </a:lnTo>
                <a:lnTo>
                  <a:pt x="103" y="4"/>
                </a:lnTo>
                <a:lnTo>
                  <a:pt x="104" y="8"/>
                </a:lnTo>
                <a:lnTo>
                  <a:pt x="104" y="10"/>
                </a:lnTo>
                <a:lnTo>
                  <a:pt x="104" y="12"/>
                </a:lnTo>
                <a:lnTo>
                  <a:pt x="104" y="15"/>
                </a:lnTo>
                <a:lnTo>
                  <a:pt x="104" y="15"/>
                </a:lnTo>
                <a:lnTo>
                  <a:pt x="106" y="15"/>
                </a:lnTo>
                <a:lnTo>
                  <a:pt x="108" y="15"/>
                </a:lnTo>
                <a:lnTo>
                  <a:pt x="110" y="15"/>
                </a:lnTo>
                <a:lnTo>
                  <a:pt x="112" y="17"/>
                </a:lnTo>
                <a:lnTo>
                  <a:pt x="112" y="17"/>
                </a:lnTo>
                <a:lnTo>
                  <a:pt x="120" y="25"/>
                </a:lnTo>
                <a:lnTo>
                  <a:pt x="121" y="25"/>
                </a:lnTo>
                <a:lnTo>
                  <a:pt x="125" y="29"/>
                </a:lnTo>
                <a:lnTo>
                  <a:pt x="125" y="31"/>
                </a:lnTo>
                <a:lnTo>
                  <a:pt x="125" y="31"/>
                </a:lnTo>
                <a:lnTo>
                  <a:pt x="120" y="29"/>
                </a:lnTo>
                <a:lnTo>
                  <a:pt x="118" y="29"/>
                </a:lnTo>
                <a:lnTo>
                  <a:pt x="116" y="31"/>
                </a:lnTo>
                <a:lnTo>
                  <a:pt x="116" y="31"/>
                </a:lnTo>
                <a:lnTo>
                  <a:pt x="116" y="31"/>
                </a:lnTo>
                <a:lnTo>
                  <a:pt x="116" y="40"/>
                </a:lnTo>
                <a:lnTo>
                  <a:pt x="112" y="46"/>
                </a:lnTo>
                <a:lnTo>
                  <a:pt x="104" y="46"/>
                </a:lnTo>
                <a:lnTo>
                  <a:pt x="78" y="44"/>
                </a:lnTo>
                <a:lnTo>
                  <a:pt x="78" y="59"/>
                </a:lnTo>
                <a:lnTo>
                  <a:pt x="70" y="68"/>
                </a:lnTo>
                <a:lnTo>
                  <a:pt x="61" y="87"/>
                </a:lnTo>
                <a:lnTo>
                  <a:pt x="33" y="89"/>
                </a:lnTo>
                <a:lnTo>
                  <a:pt x="21" y="97"/>
                </a:lnTo>
                <a:lnTo>
                  <a:pt x="8" y="99"/>
                </a:lnTo>
                <a:lnTo>
                  <a:pt x="0" y="89"/>
                </a:lnTo>
                <a:lnTo>
                  <a:pt x="0" y="89"/>
                </a:lnTo>
                <a:lnTo>
                  <a:pt x="0" y="8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51" name="Freeform 350">
            <a:extLst>
              <a:ext uri="{FF2B5EF4-FFF2-40B4-BE49-F238E27FC236}">
                <a16:creationId xmlns:a16="http://schemas.microsoft.com/office/drawing/2014/main" id="{1CA6D2B5-E6C3-B34F-BAB2-21064110E77C}"/>
              </a:ext>
            </a:extLst>
          </p:cNvPr>
          <p:cNvSpPr>
            <a:spLocks/>
          </p:cNvSpPr>
          <p:nvPr userDrawn="1"/>
        </p:nvSpPr>
        <p:spPr bwMode="auto">
          <a:xfrm>
            <a:off x="4647304" y="4006149"/>
            <a:ext cx="35448" cy="28579"/>
          </a:xfrm>
          <a:custGeom>
            <a:avLst/>
            <a:gdLst>
              <a:gd name="T0" fmla="*/ 0 w 19"/>
              <a:gd name="T1" fmla="*/ 11 h 18"/>
              <a:gd name="T2" fmla="*/ 6 w 19"/>
              <a:gd name="T3" fmla="*/ 15 h 18"/>
              <a:gd name="T4" fmla="*/ 10 w 19"/>
              <a:gd name="T5" fmla="*/ 18 h 18"/>
              <a:gd name="T6" fmla="*/ 14 w 19"/>
              <a:gd name="T7" fmla="*/ 15 h 18"/>
              <a:gd name="T8" fmla="*/ 19 w 19"/>
              <a:gd name="T9" fmla="*/ 9 h 18"/>
              <a:gd name="T10" fmla="*/ 19 w 19"/>
              <a:gd name="T11" fmla="*/ 0 h 18"/>
              <a:gd name="T12" fmla="*/ 12 w 19"/>
              <a:gd name="T13" fmla="*/ 0 h 18"/>
              <a:gd name="T14" fmla="*/ 8 w 19"/>
              <a:gd name="T15" fmla="*/ 5 h 18"/>
              <a:gd name="T16" fmla="*/ 0 w 19"/>
              <a:gd name="T17" fmla="*/ 11 h 18"/>
              <a:gd name="T18" fmla="*/ 0 w 19"/>
              <a:gd name="T19" fmla="*/ 11 h 18"/>
              <a:gd name="T20" fmla="*/ 0 w 19"/>
              <a:gd name="T21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18">
                <a:moveTo>
                  <a:pt x="0" y="11"/>
                </a:moveTo>
                <a:lnTo>
                  <a:pt x="6" y="15"/>
                </a:lnTo>
                <a:lnTo>
                  <a:pt x="10" y="18"/>
                </a:lnTo>
                <a:lnTo>
                  <a:pt x="14" y="15"/>
                </a:lnTo>
                <a:lnTo>
                  <a:pt x="19" y="9"/>
                </a:lnTo>
                <a:lnTo>
                  <a:pt x="19" y="0"/>
                </a:lnTo>
                <a:lnTo>
                  <a:pt x="12" y="0"/>
                </a:lnTo>
                <a:lnTo>
                  <a:pt x="8" y="5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52" name="Freeform 351">
            <a:extLst>
              <a:ext uri="{FF2B5EF4-FFF2-40B4-BE49-F238E27FC236}">
                <a16:creationId xmlns:a16="http://schemas.microsoft.com/office/drawing/2014/main" id="{36423A48-65E4-7345-84B8-D8046FF9471D}"/>
              </a:ext>
            </a:extLst>
          </p:cNvPr>
          <p:cNvSpPr>
            <a:spLocks/>
          </p:cNvSpPr>
          <p:nvPr userDrawn="1"/>
        </p:nvSpPr>
        <p:spPr bwMode="auto">
          <a:xfrm>
            <a:off x="4647304" y="4006149"/>
            <a:ext cx="35448" cy="28579"/>
          </a:xfrm>
          <a:custGeom>
            <a:avLst/>
            <a:gdLst>
              <a:gd name="T0" fmla="*/ 0 w 19"/>
              <a:gd name="T1" fmla="*/ 11 h 18"/>
              <a:gd name="T2" fmla="*/ 6 w 19"/>
              <a:gd name="T3" fmla="*/ 15 h 18"/>
              <a:gd name="T4" fmla="*/ 10 w 19"/>
              <a:gd name="T5" fmla="*/ 18 h 18"/>
              <a:gd name="T6" fmla="*/ 14 w 19"/>
              <a:gd name="T7" fmla="*/ 15 h 18"/>
              <a:gd name="T8" fmla="*/ 19 w 19"/>
              <a:gd name="T9" fmla="*/ 9 h 18"/>
              <a:gd name="T10" fmla="*/ 19 w 19"/>
              <a:gd name="T11" fmla="*/ 0 h 18"/>
              <a:gd name="T12" fmla="*/ 12 w 19"/>
              <a:gd name="T13" fmla="*/ 0 h 18"/>
              <a:gd name="T14" fmla="*/ 8 w 19"/>
              <a:gd name="T15" fmla="*/ 5 h 18"/>
              <a:gd name="T16" fmla="*/ 0 w 19"/>
              <a:gd name="T17" fmla="*/ 11 h 18"/>
              <a:gd name="T18" fmla="*/ 0 w 19"/>
              <a:gd name="T19" fmla="*/ 11 h 18"/>
              <a:gd name="T20" fmla="*/ 0 w 19"/>
              <a:gd name="T21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18">
                <a:moveTo>
                  <a:pt x="0" y="11"/>
                </a:moveTo>
                <a:lnTo>
                  <a:pt x="6" y="15"/>
                </a:lnTo>
                <a:lnTo>
                  <a:pt x="10" y="18"/>
                </a:lnTo>
                <a:lnTo>
                  <a:pt x="14" y="15"/>
                </a:lnTo>
                <a:lnTo>
                  <a:pt x="19" y="9"/>
                </a:lnTo>
                <a:lnTo>
                  <a:pt x="19" y="0"/>
                </a:lnTo>
                <a:lnTo>
                  <a:pt x="12" y="0"/>
                </a:lnTo>
                <a:lnTo>
                  <a:pt x="8" y="5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53" name="Freeform 352">
            <a:extLst>
              <a:ext uri="{FF2B5EF4-FFF2-40B4-BE49-F238E27FC236}">
                <a16:creationId xmlns:a16="http://schemas.microsoft.com/office/drawing/2014/main" id="{E52DFE5F-78C7-6642-9C38-06AC61A1755B}"/>
              </a:ext>
            </a:extLst>
          </p:cNvPr>
          <p:cNvSpPr>
            <a:spLocks/>
          </p:cNvSpPr>
          <p:nvPr userDrawn="1"/>
        </p:nvSpPr>
        <p:spPr bwMode="auto">
          <a:xfrm>
            <a:off x="4863725" y="3888661"/>
            <a:ext cx="123136" cy="98437"/>
          </a:xfrm>
          <a:custGeom>
            <a:avLst/>
            <a:gdLst>
              <a:gd name="T0" fmla="*/ 0 w 66"/>
              <a:gd name="T1" fmla="*/ 41 h 62"/>
              <a:gd name="T2" fmla="*/ 0 w 66"/>
              <a:gd name="T3" fmla="*/ 38 h 62"/>
              <a:gd name="T4" fmla="*/ 2 w 66"/>
              <a:gd name="T5" fmla="*/ 36 h 62"/>
              <a:gd name="T6" fmla="*/ 4 w 66"/>
              <a:gd name="T7" fmla="*/ 30 h 62"/>
              <a:gd name="T8" fmla="*/ 5 w 66"/>
              <a:gd name="T9" fmla="*/ 26 h 62"/>
              <a:gd name="T10" fmla="*/ 9 w 66"/>
              <a:gd name="T11" fmla="*/ 24 h 62"/>
              <a:gd name="T12" fmla="*/ 13 w 66"/>
              <a:gd name="T13" fmla="*/ 24 h 62"/>
              <a:gd name="T14" fmla="*/ 19 w 66"/>
              <a:gd name="T15" fmla="*/ 21 h 62"/>
              <a:gd name="T16" fmla="*/ 22 w 66"/>
              <a:gd name="T17" fmla="*/ 17 h 62"/>
              <a:gd name="T18" fmla="*/ 22 w 66"/>
              <a:gd name="T19" fmla="*/ 13 h 62"/>
              <a:gd name="T20" fmla="*/ 22 w 66"/>
              <a:gd name="T21" fmla="*/ 15 h 62"/>
              <a:gd name="T22" fmla="*/ 26 w 66"/>
              <a:gd name="T23" fmla="*/ 21 h 62"/>
              <a:gd name="T24" fmla="*/ 26 w 66"/>
              <a:gd name="T25" fmla="*/ 22 h 62"/>
              <a:gd name="T26" fmla="*/ 28 w 66"/>
              <a:gd name="T27" fmla="*/ 22 h 62"/>
              <a:gd name="T28" fmla="*/ 30 w 66"/>
              <a:gd name="T29" fmla="*/ 24 h 62"/>
              <a:gd name="T30" fmla="*/ 34 w 66"/>
              <a:gd name="T31" fmla="*/ 22 h 62"/>
              <a:gd name="T32" fmla="*/ 39 w 66"/>
              <a:gd name="T33" fmla="*/ 17 h 62"/>
              <a:gd name="T34" fmla="*/ 43 w 66"/>
              <a:gd name="T35" fmla="*/ 9 h 62"/>
              <a:gd name="T36" fmla="*/ 47 w 66"/>
              <a:gd name="T37" fmla="*/ 9 h 62"/>
              <a:gd name="T38" fmla="*/ 53 w 66"/>
              <a:gd name="T39" fmla="*/ 4 h 62"/>
              <a:gd name="T40" fmla="*/ 55 w 66"/>
              <a:gd name="T41" fmla="*/ 0 h 62"/>
              <a:gd name="T42" fmla="*/ 62 w 66"/>
              <a:gd name="T43" fmla="*/ 7 h 62"/>
              <a:gd name="T44" fmla="*/ 60 w 66"/>
              <a:gd name="T45" fmla="*/ 9 h 62"/>
              <a:gd name="T46" fmla="*/ 58 w 66"/>
              <a:gd name="T47" fmla="*/ 13 h 62"/>
              <a:gd name="T48" fmla="*/ 58 w 66"/>
              <a:gd name="T49" fmla="*/ 21 h 62"/>
              <a:gd name="T50" fmla="*/ 58 w 66"/>
              <a:gd name="T51" fmla="*/ 26 h 62"/>
              <a:gd name="T52" fmla="*/ 62 w 66"/>
              <a:gd name="T53" fmla="*/ 36 h 62"/>
              <a:gd name="T54" fmla="*/ 64 w 66"/>
              <a:gd name="T55" fmla="*/ 36 h 62"/>
              <a:gd name="T56" fmla="*/ 64 w 66"/>
              <a:gd name="T57" fmla="*/ 40 h 62"/>
              <a:gd name="T58" fmla="*/ 62 w 66"/>
              <a:gd name="T59" fmla="*/ 43 h 62"/>
              <a:gd name="T60" fmla="*/ 58 w 66"/>
              <a:gd name="T61" fmla="*/ 47 h 62"/>
              <a:gd name="T62" fmla="*/ 55 w 66"/>
              <a:gd name="T63" fmla="*/ 47 h 62"/>
              <a:gd name="T64" fmla="*/ 51 w 66"/>
              <a:gd name="T65" fmla="*/ 43 h 62"/>
              <a:gd name="T66" fmla="*/ 51 w 66"/>
              <a:gd name="T67" fmla="*/ 57 h 62"/>
              <a:gd name="T68" fmla="*/ 53 w 66"/>
              <a:gd name="T69" fmla="*/ 58 h 62"/>
              <a:gd name="T70" fmla="*/ 51 w 66"/>
              <a:gd name="T71" fmla="*/ 60 h 62"/>
              <a:gd name="T72" fmla="*/ 41 w 66"/>
              <a:gd name="T73" fmla="*/ 60 h 62"/>
              <a:gd name="T74" fmla="*/ 41 w 66"/>
              <a:gd name="T75" fmla="*/ 60 h 62"/>
              <a:gd name="T76" fmla="*/ 38 w 66"/>
              <a:gd name="T77" fmla="*/ 62 h 62"/>
              <a:gd name="T78" fmla="*/ 34 w 66"/>
              <a:gd name="T79" fmla="*/ 60 h 62"/>
              <a:gd name="T80" fmla="*/ 28 w 66"/>
              <a:gd name="T81" fmla="*/ 57 h 62"/>
              <a:gd name="T82" fmla="*/ 26 w 66"/>
              <a:gd name="T83" fmla="*/ 53 h 62"/>
              <a:gd name="T84" fmla="*/ 24 w 66"/>
              <a:gd name="T85" fmla="*/ 51 h 62"/>
              <a:gd name="T86" fmla="*/ 26 w 66"/>
              <a:gd name="T87" fmla="*/ 47 h 62"/>
              <a:gd name="T88" fmla="*/ 30 w 66"/>
              <a:gd name="T89" fmla="*/ 41 h 62"/>
              <a:gd name="T90" fmla="*/ 28 w 66"/>
              <a:gd name="T91" fmla="*/ 34 h 62"/>
              <a:gd name="T92" fmla="*/ 19 w 66"/>
              <a:gd name="T93" fmla="*/ 30 h 62"/>
              <a:gd name="T94" fmla="*/ 17 w 66"/>
              <a:gd name="T95" fmla="*/ 32 h 62"/>
              <a:gd name="T96" fmla="*/ 13 w 66"/>
              <a:gd name="T97" fmla="*/ 34 h 62"/>
              <a:gd name="T98" fmla="*/ 5 w 66"/>
              <a:gd name="T99" fmla="*/ 36 h 62"/>
              <a:gd name="T100" fmla="*/ 0 w 66"/>
              <a:gd name="T101" fmla="*/ 4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6" h="62">
                <a:moveTo>
                  <a:pt x="0" y="41"/>
                </a:move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lnTo>
                  <a:pt x="2" y="36"/>
                </a:lnTo>
                <a:lnTo>
                  <a:pt x="2" y="36"/>
                </a:lnTo>
                <a:lnTo>
                  <a:pt x="2" y="34"/>
                </a:lnTo>
                <a:lnTo>
                  <a:pt x="4" y="30"/>
                </a:lnTo>
                <a:lnTo>
                  <a:pt x="5" y="26"/>
                </a:lnTo>
                <a:lnTo>
                  <a:pt x="5" y="26"/>
                </a:lnTo>
                <a:lnTo>
                  <a:pt x="7" y="26"/>
                </a:lnTo>
                <a:lnTo>
                  <a:pt x="9" y="24"/>
                </a:lnTo>
                <a:lnTo>
                  <a:pt x="13" y="24"/>
                </a:lnTo>
                <a:lnTo>
                  <a:pt x="13" y="24"/>
                </a:lnTo>
                <a:lnTo>
                  <a:pt x="13" y="24"/>
                </a:lnTo>
                <a:lnTo>
                  <a:pt x="19" y="21"/>
                </a:lnTo>
                <a:lnTo>
                  <a:pt x="22" y="17"/>
                </a:lnTo>
                <a:lnTo>
                  <a:pt x="22" y="17"/>
                </a:lnTo>
                <a:lnTo>
                  <a:pt x="22" y="15"/>
                </a:lnTo>
                <a:lnTo>
                  <a:pt x="22" y="13"/>
                </a:lnTo>
                <a:lnTo>
                  <a:pt x="22" y="15"/>
                </a:lnTo>
                <a:lnTo>
                  <a:pt x="22" y="15"/>
                </a:lnTo>
                <a:lnTo>
                  <a:pt x="24" y="17"/>
                </a:lnTo>
                <a:lnTo>
                  <a:pt x="26" y="21"/>
                </a:lnTo>
                <a:lnTo>
                  <a:pt x="26" y="22"/>
                </a:lnTo>
                <a:lnTo>
                  <a:pt x="26" y="22"/>
                </a:lnTo>
                <a:lnTo>
                  <a:pt x="28" y="22"/>
                </a:lnTo>
                <a:lnTo>
                  <a:pt x="28" y="22"/>
                </a:lnTo>
                <a:lnTo>
                  <a:pt x="30" y="24"/>
                </a:lnTo>
                <a:lnTo>
                  <a:pt x="30" y="24"/>
                </a:lnTo>
                <a:lnTo>
                  <a:pt x="34" y="22"/>
                </a:lnTo>
                <a:lnTo>
                  <a:pt x="34" y="22"/>
                </a:lnTo>
                <a:lnTo>
                  <a:pt x="39" y="17"/>
                </a:lnTo>
                <a:lnTo>
                  <a:pt x="39" y="17"/>
                </a:lnTo>
                <a:lnTo>
                  <a:pt x="43" y="9"/>
                </a:lnTo>
                <a:lnTo>
                  <a:pt x="43" y="9"/>
                </a:lnTo>
                <a:lnTo>
                  <a:pt x="45" y="9"/>
                </a:lnTo>
                <a:lnTo>
                  <a:pt x="47" y="9"/>
                </a:lnTo>
                <a:lnTo>
                  <a:pt x="49" y="7"/>
                </a:lnTo>
                <a:lnTo>
                  <a:pt x="53" y="4"/>
                </a:lnTo>
                <a:lnTo>
                  <a:pt x="55" y="0"/>
                </a:lnTo>
                <a:lnTo>
                  <a:pt x="55" y="0"/>
                </a:lnTo>
                <a:lnTo>
                  <a:pt x="58" y="4"/>
                </a:lnTo>
                <a:lnTo>
                  <a:pt x="62" y="7"/>
                </a:lnTo>
                <a:lnTo>
                  <a:pt x="62" y="9"/>
                </a:lnTo>
                <a:lnTo>
                  <a:pt x="60" y="9"/>
                </a:lnTo>
                <a:lnTo>
                  <a:pt x="60" y="9"/>
                </a:lnTo>
                <a:lnTo>
                  <a:pt x="58" y="13"/>
                </a:lnTo>
                <a:lnTo>
                  <a:pt x="58" y="13"/>
                </a:lnTo>
                <a:lnTo>
                  <a:pt x="58" y="21"/>
                </a:lnTo>
                <a:lnTo>
                  <a:pt x="58" y="21"/>
                </a:lnTo>
                <a:lnTo>
                  <a:pt x="58" y="26"/>
                </a:lnTo>
                <a:lnTo>
                  <a:pt x="58" y="30"/>
                </a:lnTo>
                <a:lnTo>
                  <a:pt x="62" y="36"/>
                </a:lnTo>
                <a:lnTo>
                  <a:pt x="62" y="36"/>
                </a:lnTo>
                <a:lnTo>
                  <a:pt x="64" y="36"/>
                </a:lnTo>
                <a:lnTo>
                  <a:pt x="66" y="36"/>
                </a:lnTo>
                <a:lnTo>
                  <a:pt x="64" y="40"/>
                </a:lnTo>
                <a:lnTo>
                  <a:pt x="64" y="40"/>
                </a:lnTo>
                <a:lnTo>
                  <a:pt x="62" y="43"/>
                </a:lnTo>
                <a:lnTo>
                  <a:pt x="58" y="47"/>
                </a:lnTo>
                <a:lnTo>
                  <a:pt x="58" y="47"/>
                </a:lnTo>
                <a:lnTo>
                  <a:pt x="58" y="47"/>
                </a:lnTo>
                <a:lnTo>
                  <a:pt x="55" y="47"/>
                </a:lnTo>
                <a:lnTo>
                  <a:pt x="53" y="43"/>
                </a:lnTo>
                <a:lnTo>
                  <a:pt x="51" y="43"/>
                </a:lnTo>
                <a:lnTo>
                  <a:pt x="51" y="47"/>
                </a:lnTo>
                <a:lnTo>
                  <a:pt x="51" y="57"/>
                </a:lnTo>
                <a:lnTo>
                  <a:pt x="51" y="57"/>
                </a:lnTo>
                <a:lnTo>
                  <a:pt x="53" y="58"/>
                </a:lnTo>
                <a:lnTo>
                  <a:pt x="53" y="60"/>
                </a:lnTo>
                <a:lnTo>
                  <a:pt x="51" y="60"/>
                </a:lnTo>
                <a:lnTo>
                  <a:pt x="51" y="60"/>
                </a:lnTo>
                <a:lnTo>
                  <a:pt x="41" y="60"/>
                </a:lnTo>
                <a:lnTo>
                  <a:pt x="41" y="60"/>
                </a:lnTo>
                <a:lnTo>
                  <a:pt x="41" y="60"/>
                </a:lnTo>
                <a:lnTo>
                  <a:pt x="39" y="62"/>
                </a:lnTo>
                <a:lnTo>
                  <a:pt x="38" y="62"/>
                </a:lnTo>
                <a:lnTo>
                  <a:pt x="36" y="62"/>
                </a:lnTo>
                <a:lnTo>
                  <a:pt x="34" y="60"/>
                </a:lnTo>
                <a:lnTo>
                  <a:pt x="34" y="60"/>
                </a:lnTo>
                <a:lnTo>
                  <a:pt x="28" y="57"/>
                </a:lnTo>
                <a:lnTo>
                  <a:pt x="26" y="53"/>
                </a:lnTo>
                <a:lnTo>
                  <a:pt x="26" y="53"/>
                </a:lnTo>
                <a:lnTo>
                  <a:pt x="24" y="53"/>
                </a:lnTo>
                <a:lnTo>
                  <a:pt x="24" y="51"/>
                </a:lnTo>
                <a:lnTo>
                  <a:pt x="26" y="47"/>
                </a:lnTo>
                <a:lnTo>
                  <a:pt x="26" y="47"/>
                </a:lnTo>
                <a:lnTo>
                  <a:pt x="28" y="43"/>
                </a:lnTo>
                <a:lnTo>
                  <a:pt x="30" y="41"/>
                </a:lnTo>
                <a:lnTo>
                  <a:pt x="28" y="40"/>
                </a:lnTo>
                <a:lnTo>
                  <a:pt x="28" y="34"/>
                </a:lnTo>
                <a:lnTo>
                  <a:pt x="19" y="30"/>
                </a:lnTo>
                <a:lnTo>
                  <a:pt x="19" y="30"/>
                </a:lnTo>
                <a:lnTo>
                  <a:pt x="17" y="32"/>
                </a:lnTo>
                <a:lnTo>
                  <a:pt x="17" y="32"/>
                </a:lnTo>
                <a:lnTo>
                  <a:pt x="15" y="34"/>
                </a:lnTo>
                <a:lnTo>
                  <a:pt x="13" y="34"/>
                </a:lnTo>
                <a:lnTo>
                  <a:pt x="9" y="30"/>
                </a:lnTo>
                <a:lnTo>
                  <a:pt x="5" y="36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54" name="Freeform 353">
            <a:extLst>
              <a:ext uri="{FF2B5EF4-FFF2-40B4-BE49-F238E27FC236}">
                <a16:creationId xmlns:a16="http://schemas.microsoft.com/office/drawing/2014/main" id="{0058F6BC-FAAE-6440-9520-1C7DABE90288}"/>
              </a:ext>
            </a:extLst>
          </p:cNvPr>
          <p:cNvSpPr>
            <a:spLocks/>
          </p:cNvSpPr>
          <p:nvPr userDrawn="1"/>
        </p:nvSpPr>
        <p:spPr bwMode="auto">
          <a:xfrm>
            <a:off x="4863725" y="3888661"/>
            <a:ext cx="123136" cy="98437"/>
          </a:xfrm>
          <a:custGeom>
            <a:avLst/>
            <a:gdLst>
              <a:gd name="T0" fmla="*/ 0 w 66"/>
              <a:gd name="T1" fmla="*/ 41 h 62"/>
              <a:gd name="T2" fmla="*/ 0 w 66"/>
              <a:gd name="T3" fmla="*/ 38 h 62"/>
              <a:gd name="T4" fmla="*/ 2 w 66"/>
              <a:gd name="T5" fmla="*/ 36 h 62"/>
              <a:gd name="T6" fmla="*/ 4 w 66"/>
              <a:gd name="T7" fmla="*/ 30 h 62"/>
              <a:gd name="T8" fmla="*/ 5 w 66"/>
              <a:gd name="T9" fmla="*/ 26 h 62"/>
              <a:gd name="T10" fmla="*/ 9 w 66"/>
              <a:gd name="T11" fmla="*/ 24 h 62"/>
              <a:gd name="T12" fmla="*/ 13 w 66"/>
              <a:gd name="T13" fmla="*/ 24 h 62"/>
              <a:gd name="T14" fmla="*/ 19 w 66"/>
              <a:gd name="T15" fmla="*/ 21 h 62"/>
              <a:gd name="T16" fmla="*/ 22 w 66"/>
              <a:gd name="T17" fmla="*/ 17 h 62"/>
              <a:gd name="T18" fmla="*/ 22 w 66"/>
              <a:gd name="T19" fmla="*/ 13 h 62"/>
              <a:gd name="T20" fmla="*/ 22 w 66"/>
              <a:gd name="T21" fmla="*/ 15 h 62"/>
              <a:gd name="T22" fmla="*/ 26 w 66"/>
              <a:gd name="T23" fmla="*/ 21 h 62"/>
              <a:gd name="T24" fmla="*/ 26 w 66"/>
              <a:gd name="T25" fmla="*/ 22 h 62"/>
              <a:gd name="T26" fmla="*/ 28 w 66"/>
              <a:gd name="T27" fmla="*/ 22 h 62"/>
              <a:gd name="T28" fmla="*/ 30 w 66"/>
              <a:gd name="T29" fmla="*/ 24 h 62"/>
              <a:gd name="T30" fmla="*/ 34 w 66"/>
              <a:gd name="T31" fmla="*/ 22 h 62"/>
              <a:gd name="T32" fmla="*/ 39 w 66"/>
              <a:gd name="T33" fmla="*/ 17 h 62"/>
              <a:gd name="T34" fmla="*/ 43 w 66"/>
              <a:gd name="T35" fmla="*/ 9 h 62"/>
              <a:gd name="T36" fmla="*/ 47 w 66"/>
              <a:gd name="T37" fmla="*/ 9 h 62"/>
              <a:gd name="T38" fmla="*/ 53 w 66"/>
              <a:gd name="T39" fmla="*/ 4 h 62"/>
              <a:gd name="T40" fmla="*/ 55 w 66"/>
              <a:gd name="T41" fmla="*/ 0 h 62"/>
              <a:gd name="T42" fmla="*/ 62 w 66"/>
              <a:gd name="T43" fmla="*/ 7 h 62"/>
              <a:gd name="T44" fmla="*/ 60 w 66"/>
              <a:gd name="T45" fmla="*/ 9 h 62"/>
              <a:gd name="T46" fmla="*/ 58 w 66"/>
              <a:gd name="T47" fmla="*/ 13 h 62"/>
              <a:gd name="T48" fmla="*/ 58 w 66"/>
              <a:gd name="T49" fmla="*/ 21 h 62"/>
              <a:gd name="T50" fmla="*/ 58 w 66"/>
              <a:gd name="T51" fmla="*/ 26 h 62"/>
              <a:gd name="T52" fmla="*/ 62 w 66"/>
              <a:gd name="T53" fmla="*/ 36 h 62"/>
              <a:gd name="T54" fmla="*/ 64 w 66"/>
              <a:gd name="T55" fmla="*/ 36 h 62"/>
              <a:gd name="T56" fmla="*/ 64 w 66"/>
              <a:gd name="T57" fmla="*/ 40 h 62"/>
              <a:gd name="T58" fmla="*/ 62 w 66"/>
              <a:gd name="T59" fmla="*/ 43 h 62"/>
              <a:gd name="T60" fmla="*/ 58 w 66"/>
              <a:gd name="T61" fmla="*/ 47 h 62"/>
              <a:gd name="T62" fmla="*/ 55 w 66"/>
              <a:gd name="T63" fmla="*/ 47 h 62"/>
              <a:gd name="T64" fmla="*/ 51 w 66"/>
              <a:gd name="T65" fmla="*/ 43 h 62"/>
              <a:gd name="T66" fmla="*/ 51 w 66"/>
              <a:gd name="T67" fmla="*/ 57 h 62"/>
              <a:gd name="T68" fmla="*/ 53 w 66"/>
              <a:gd name="T69" fmla="*/ 58 h 62"/>
              <a:gd name="T70" fmla="*/ 51 w 66"/>
              <a:gd name="T71" fmla="*/ 60 h 62"/>
              <a:gd name="T72" fmla="*/ 41 w 66"/>
              <a:gd name="T73" fmla="*/ 60 h 62"/>
              <a:gd name="T74" fmla="*/ 41 w 66"/>
              <a:gd name="T75" fmla="*/ 60 h 62"/>
              <a:gd name="T76" fmla="*/ 38 w 66"/>
              <a:gd name="T77" fmla="*/ 62 h 62"/>
              <a:gd name="T78" fmla="*/ 34 w 66"/>
              <a:gd name="T79" fmla="*/ 60 h 62"/>
              <a:gd name="T80" fmla="*/ 28 w 66"/>
              <a:gd name="T81" fmla="*/ 57 h 62"/>
              <a:gd name="T82" fmla="*/ 26 w 66"/>
              <a:gd name="T83" fmla="*/ 53 h 62"/>
              <a:gd name="T84" fmla="*/ 24 w 66"/>
              <a:gd name="T85" fmla="*/ 51 h 62"/>
              <a:gd name="T86" fmla="*/ 26 w 66"/>
              <a:gd name="T87" fmla="*/ 47 h 62"/>
              <a:gd name="T88" fmla="*/ 30 w 66"/>
              <a:gd name="T89" fmla="*/ 41 h 62"/>
              <a:gd name="T90" fmla="*/ 28 w 66"/>
              <a:gd name="T91" fmla="*/ 34 h 62"/>
              <a:gd name="T92" fmla="*/ 19 w 66"/>
              <a:gd name="T93" fmla="*/ 30 h 62"/>
              <a:gd name="T94" fmla="*/ 17 w 66"/>
              <a:gd name="T95" fmla="*/ 32 h 62"/>
              <a:gd name="T96" fmla="*/ 13 w 66"/>
              <a:gd name="T97" fmla="*/ 34 h 62"/>
              <a:gd name="T98" fmla="*/ 5 w 66"/>
              <a:gd name="T99" fmla="*/ 36 h 62"/>
              <a:gd name="T100" fmla="*/ 0 w 66"/>
              <a:gd name="T101" fmla="*/ 4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6" h="62">
                <a:moveTo>
                  <a:pt x="0" y="41"/>
                </a:move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lnTo>
                  <a:pt x="2" y="36"/>
                </a:lnTo>
                <a:lnTo>
                  <a:pt x="2" y="36"/>
                </a:lnTo>
                <a:lnTo>
                  <a:pt x="2" y="34"/>
                </a:lnTo>
                <a:lnTo>
                  <a:pt x="4" y="30"/>
                </a:lnTo>
                <a:lnTo>
                  <a:pt x="5" y="26"/>
                </a:lnTo>
                <a:lnTo>
                  <a:pt x="5" y="26"/>
                </a:lnTo>
                <a:lnTo>
                  <a:pt x="7" y="26"/>
                </a:lnTo>
                <a:lnTo>
                  <a:pt x="9" y="24"/>
                </a:lnTo>
                <a:lnTo>
                  <a:pt x="13" y="24"/>
                </a:lnTo>
                <a:lnTo>
                  <a:pt x="13" y="24"/>
                </a:lnTo>
                <a:lnTo>
                  <a:pt x="13" y="24"/>
                </a:lnTo>
                <a:lnTo>
                  <a:pt x="19" y="21"/>
                </a:lnTo>
                <a:lnTo>
                  <a:pt x="22" y="17"/>
                </a:lnTo>
                <a:lnTo>
                  <a:pt x="22" y="17"/>
                </a:lnTo>
                <a:lnTo>
                  <a:pt x="22" y="15"/>
                </a:lnTo>
                <a:lnTo>
                  <a:pt x="22" y="13"/>
                </a:lnTo>
                <a:lnTo>
                  <a:pt x="22" y="15"/>
                </a:lnTo>
                <a:lnTo>
                  <a:pt x="22" y="15"/>
                </a:lnTo>
                <a:lnTo>
                  <a:pt x="24" y="17"/>
                </a:lnTo>
                <a:lnTo>
                  <a:pt x="26" y="21"/>
                </a:lnTo>
                <a:lnTo>
                  <a:pt x="26" y="22"/>
                </a:lnTo>
                <a:lnTo>
                  <a:pt x="26" y="22"/>
                </a:lnTo>
                <a:lnTo>
                  <a:pt x="28" y="22"/>
                </a:lnTo>
                <a:lnTo>
                  <a:pt x="28" y="22"/>
                </a:lnTo>
                <a:lnTo>
                  <a:pt x="30" y="24"/>
                </a:lnTo>
                <a:lnTo>
                  <a:pt x="30" y="24"/>
                </a:lnTo>
                <a:lnTo>
                  <a:pt x="34" y="22"/>
                </a:lnTo>
                <a:lnTo>
                  <a:pt x="34" y="22"/>
                </a:lnTo>
                <a:lnTo>
                  <a:pt x="39" y="17"/>
                </a:lnTo>
                <a:lnTo>
                  <a:pt x="39" y="17"/>
                </a:lnTo>
                <a:lnTo>
                  <a:pt x="43" y="9"/>
                </a:lnTo>
                <a:lnTo>
                  <a:pt x="43" y="9"/>
                </a:lnTo>
                <a:lnTo>
                  <a:pt x="45" y="9"/>
                </a:lnTo>
                <a:lnTo>
                  <a:pt x="47" y="9"/>
                </a:lnTo>
                <a:lnTo>
                  <a:pt x="49" y="7"/>
                </a:lnTo>
                <a:lnTo>
                  <a:pt x="53" y="4"/>
                </a:lnTo>
                <a:lnTo>
                  <a:pt x="55" y="0"/>
                </a:lnTo>
                <a:lnTo>
                  <a:pt x="55" y="0"/>
                </a:lnTo>
                <a:lnTo>
                  <a:pt x="58" y="4"/>
                </a:lnTo>
                <a:lnTo>
                  <a:pt x="62" y="7"/>
                </a:lnTo>
                <a:lnTo>
                  <a:pt x="62" y="9"/>
                </a:lnTo>
                <a:lnTo>
                  <a:pt x="60" y="9"/>
                </a:lnTo>
                <a:lnTo>
                  <a:pt x="60" y="9"/>
                </a:lnTo>
                <a:lnTo>
                  <a:pt x="58" y="13"/>
                </a:lnTo>
                <a:lnTo>
                  <a:pt x="58" y="13"/>
                </a:lnTo>
                <a:lnTo>
                  <a:pt x="58" y="21"/>
                </a:lnTo>
                <a:lnTo>
                  <a:pt x="58" y="21"/>
                </a:lnTo>
                <a:lnTo>
                  <a:pt x="58" y="26"/>
                </a:lnTo>
                <a:lnTo>
                  <a:pt x="58" y="30"/>
                </a:lnTo>
                <a:lnTo>
                  <a:pt x="62" y="36"/>
                </a:lnTo>
                <a:lnTo>
                  <a:pt x="62" y="36"/>
                </a:lnTo>
                <a:lnTo>
                  <a:pt x="64" y="36"/>
                </a:lnTo>
                <a:lnTo>
                  <a:pt x="66" y="36"/>
                </a:lnTo>
                <a:lnTo>
                  <a:pt x="64" y="40"/>
                </a:lnTo>
                <a:lnTo>
                  <a:pt x="64" y="40"/>
                </a:lnTo>
                <a:lnTo>
                  <a:pt x="62" y="43"/>
                </a:lnTo>
                <a:lnTo>
                  <a:pt x="58" y="47"/>
                </a:lnTo>
                <a:lnTo>
                  <a:pt x="58" y="47"/>
                </a:lnTo>
                <a:lnTo>
                  <a:pt x="58" y="47"/>
                </a:lnTo>
                <a:lnTo>
                  <a:pt x="55" y="47"/>
                </a:lnTo>
                <a:lnTo>
                  <a:pt x="53" y="43"/>
                </a:lnTo>
                <a:lnTo>
                  <a:pt x="51" y="43"/>
                </a:lnTo>
                <a:lnTo>
                  <a:pt x="51" y="47"/>
                </a:lnTo>
                <a:lnTo>
                  <a:pt x="51" y="57"/>
                </a:lnTo>
                <a:lnTo>
                  <a:pt x="51" y="57"/>
                </a:lnTo>
                <a:lnTo>
                  <a:pt x="53" y="58"/>
                </a:lnTo>
                <a:lnTo>
                  <a:pt x="53" y="60"/>
                </a:lnTo>
                <a:lnTo>
                  <a:pt x="51" y="60"/>
                </a:lnTo>
                <a:lnTo>
                  <a:pt x="51" y="60"/>
                </a:lnTo>
                <a:lnTo>
                  <a:pt x="41" y="60"/>
                </a:lnTo>
                <a:lnTo>
                  <a:pt x="41" y="60"/>
                </a:lnTo>
                <a:lnTo>
                  <a:pt x="41" y="60"/>
                </a:lnTo>
                <a:lnTo>
                  <a:pt x="39" y="62"/>
                </a:lnTo>
                <a:lnTo>
                  <a:pt x="38" y="62"/>
                </a:lnTo>
                <a:lnTo>
                  <a:pt x="36" y="62"/>
                </a:lnTo>
                <a:lnTo>
                  <a:pt x="34" y="60"/>
                </a:lnTo>
                <a:lnTo>
                  <a:pt x="34" y="60"/>
                </a:lnTo>
                <a:lnTo>
                  <a:pt x="28" y="57"/>
                </a:lnTo>
                <a:lnTo>
                  <a:pt x="26" y="53"/>
                </a:lnTo>
                <a:lnTo>
                  <a:pt x="26" y="53"/>
                </a:lnTo>
                <a:lnTo>
                  <a:pt x="24" y="53"/>
                </a:lnTo>
                <a:lnTo>
                  <a:pt x="24" y="51"/>
                </a:lnTo>
                <a:lnTo>
                  <a:pt x="26" y="47"/>
                </a:lnTo>
                <a:lnTo>
                  <a:pt x="26" y="47"/>
                </a:lnTo>
                <a:lnTo>
                  <a:pt x="28" y="43"/>
                </a:lnTo>
                <a:lnTo>
                  <a:pt x="30" y="41"/>
                </a:lnTo>
                <a:lnTo>
                  <a:pt x="28" y="40"/>
                </a:lnTo>
                <a:lnTo>
                  <a:pt x="28" y="34"/>
                </a:lnTo>
                <a:lnTo>
                  <a:pt x="19" y="30"/>
                </a:lnTo>
                <a:lnTo>
                  <a:pt x="19" y="30"/>
                </a:lnTo>
                <a:lnTo>
                  <a:pt x="17" y="32"/>
                </a:lnTo>
                <a:lnTo>
                  <a:pt x="17" y="32"/>
                </a:lnTo>
                <a:lnTo>
                  <a:pt x="15" y="34"/>
                </a:lnTo>
                <a:lnTo>
                  <a:pt x="13" y="34"/>
                </a:lnTo>
                <a:lnTo>
                  <a:pt x="9" y="30"/>
                </a:lnTo>
                <a:lnTo>
                  <a:pt x="5" y="36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55" name="Freeform 354">
            <a:extLst>
              <a:ext uri="{FF2B5EF4-FFF2-40B4-BE49-F238E27FC236}">
                <a16:creationId xmlns:a16="http://schemas.microsoft.com/office/drawing/2014/main" id="{50521AE3-4E2F-B74D-B69E-D9284E5492B7}"/>
              </a:ext>
            </a:extLst>
          </p:cNvPr>
          <p:cNvSpPr>
            <a:spLocks/>
          </p:cNvSpPr>
          <p:nvPr userDrawn="1"/>
        </p:nvSpPr>
        <p:spPr bwMode="auto">
          <a:xfrm>
            <a:off x="4742456" y="3842618"/>
            <a:ext cx="57837" cy="66683"/>
          </a:xfrm>
          <a:custGeom>
            <a:avLst/>
            <a:gdLst>
              <a:gd name="T0" fmla="*/ 2 w 31"/>
              <a:gd name="T1" fmla="*/ 36 h 42"/>
              <a:gd name="T2" fmla="*/ 2 w 31"/>
              <a:gd name="T3" fmla="*/ 36 h 42"/>
              <a:gd name="T4" fmla="*/ 4 w 31"/>
              <a:gd name="T5" fmla="*/ 34 h 42"/>
              <a:gd name="T6" fmla="*/ 6 w 31"/>
              <a:gd name="T7" fmla="*/ 31 h 42"/>
              <a:gd name="T8" fmla="*/ 6 w 31"/>
              <a:gd name="T9" fmla="*/ 31 h 42"/>
              <a:gd name="T10" fmla="*/ 10 w 31"/>
              <a:gd name="T11" fmla="*/ 27 h 42"/>
              <a:gd name="T12" fmla="*/ 12 w 31"/>
              <a:gd name="T13" fmla="*/ 27 h 42"/>
              <a:gd name="T14" fmla="*/ 12 w 31"/>
              <a:gd name="T15" fmla="*/ 27 h 42"/>
              <a:gd name="T16" fmla="*/ 14 w 31"/>
              <a:gd name="T17" fmla="*/ 27 h 42"/>
              <a:gd name="T18" fmla="*/ 16 w 31"/>
              <a:gd name="T19" fmla="*/ 25 h 42"/>
              <a:gd name="T20" fmla="*/ 16 w 31"/>
              <a:gd name="T21" fmla="*/ 21 h 42"/>
              <a:gd name="T22" fmla="*/ 16 w 31"/>
              <a:gd name="T23" fmla="*/ 21 h 42"/>
              <a:gd name="T24" fmla="*/ 16 w 31"/>
              <a:gd name="T25" fmla="*/ 17 h 42"/>
              <a:gd name="T26" fmla="*/ 16 w 31"/>
              <a:gd name="T27" fmla="*/ 17 h 42"/>
              <a:gd name="T28" fmla="*/ 19 w 31"/>
              <a:gd name="T29" fmla="*/ 16 h 42"/>
              <a:gd name="T30" fmla="*/ 19 w 31"/>
              <a:gd name="T31" fmla="*/ 16 h 42"/>
              <a:gd name="T32" fmla="*/ 19 w 31"/>
              <a:gd name="T33" fmla="*/ 14 h 42"/>
              <a:gd name="T34" fmla="*/ 21 w 31"/>
              <a:gd name="T35" fmla="*/ 14 h 42"/>
              <a:gd name="T36" fmla="*/ 23 w 31"/>
              <a:gd name="T37" fmla="*/ 14 h 42"/>
              <a:gd name="T38" fmla="*/ 23 w 31"/>
              <a:gd name="T39" fmla="*/ 12 h 42"/>
              <a:gd name="T40" fmla="*/ 23 w 31"/>
              <a:gd name="T41" fmla="*/ 12 h 42"/>
              <a:gd name="T42" fmla="*/ 23 w 31"/>
              <a:gd name="T43" fmla="*/ 10 h 42"/>
              <a:gd name="T44" fmla="*/ 25 w 31"/>
              <a:gd name="T45" fmla="*/ 6 h 42"/>
              <a:gd name="T46" fmla="*/ 27 w 31"/>
              <a:gd name="T47" fmla="*/ 4 h 42"/>
              <a:gd name="T48" fmla="*/ 27 w 31"/>
              <a:gd name="T49" fmla="*/ 4 h 42"/>
              <a:gd name="T50" fmla="*/ 29 w 31"/>
              <a:gd name="T51" fmla="*/ 2 h 42"/>
              <a:gd name="T52" fmla="*/ 29 w 31"/>
              <a:gd name="T53" fmla="*/ 0 h 42"/>
              <a:gd name="T54" fmla="*/ 31 w 31"/>
              <a:gd name="T55" fmla="*/ 2 h 42"/>
              <a:gd name="T56" fmla="*/ 31 w 31"/>
              <a:gd name="T57" fmla="*/ 2 h 42"/>
              <a:gd name="T58" fmla="*/ 31 w 31"/>
              <a:gd name="T59" fmla="*/ 12 h 42"/>
              <a:gd name="T60" fmla="*/ 31 w 31"/>
              <a:gd name="T61" fmla="*/ 16 h 42"/>
              <a:gd name="T62" fmla="*/ 19 w 31"/>
              <a:gd name="T63" fmla="*/ 25 h 42"/>
              <a:gd name="T64" fmla="*/ 19 w 31"/>
              <a:gd name="T65" fmla="*/ 25 h 42"/>
              <a:gd name="T66" fmla="*/ 19 w 31"/>
              <a:gd name="T67" fmla="*/ 27 h 42"/>
              <a:gd name="T68" fmla="*/ 17 w 31"/>
              <a:gd name="T69" fmla="*/ 27 h 42"/>
              <a:gd name="T70" fmla="*/ 16 w 31"/>
              <a:gd name="T71" fmla="*/ 31 h 42"/>
              <a:gd name="T72" fmla="*/ 16 w 31"/>
              <a:gd name="T73" fmla="*/ 31 h 42"/>
              <a:gd name="T74" fmla="*/ 16 w 31"/>
              <a:gd name="T75" fmla="*/ 33 h 42"/>
              <a:gd name="T76" fmla="*/ 14 w 31"/>
              <a:gd name="T77" fmla="*/ 34 h 42"/>
              <a:gd name="T78" fmla="*/ 10 w 31"/>
              <a:gd name="T79" fmla="*/ 38 h 42"/>
              <a:gd name="T80" fmla="*/ 6 w 31"/>
              <a:gd name="T81" fmla="*/ 42 h 42"/>
              <a:gd name="T82" fmla="*/ 0 w 31"/>
              <a:gd name="T83" fmla="*/ 42 h 42"/>
              <a:gd name="T84" fmla="*/ 0 w 31"/>
              <a:gd name="T85" fmla="*/ 42 h 42"/>
              <a:gd name="T86" fmla="*/ 0 w 31"/>
              <a:gd name="T87" fmla="*/ 40 h 42"/>
              <a:gd name="T88" fmla="*/ 0 w 31"/>
              <a:gd name="T89" fmla="*/ 38 h 42"/>
              <a:gd name="T90" fmla="*/ 2 w 31"/>
              <a:gd name="T91" fmla="*/ 36 h 42"/>
              <a:gd name="T92" fmla="*/ 2 w 31"/>
              <a:gd name="T93" fmla="*/ 36 h 42"/>
              <a:gd name="T94" fmla="*/ 2 w 31"/>
              <a:gd name="T95" fmla="*/ 36 h 42"/>
              <a:gd name="T96" fmla="*/ 2 w 31"/>
              <a:gd name="T97" fmla="*/ 3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1" h="42">
                <a:moveTo>
                  <a:pt x="2" y="36"/>
                </a:moveTo>
                <a:lnTo>
                  <a:pt x="2" y="36"/>
                </a:lnTo>
                <a:lnTo>
                  <a:pt x="4" y="34"/>
                </a:lnTo>
                <a:lnTo>
                  <a:pt x="6" y="31"/>
                </a:lnTo>
                <a:lnTo>
                  <a:pt x="6" y="31"/>
                </a:lnTo>
                <a:lnTo>
                  <a:pt x="10" y="27"/>
                </a:lnTo>
                <a:lnTo>
                  <a:pt x="12" y="27"/>
                </a:lnTo>
                <a:lnTo>
                  <a:pt x="12" y="27"/>
                </a:lnTo>
                <a:lnTo>
                  <a:pt x="14" y="27"/>
                </a:lnTo>
                <a:lnTo>
                  <a:pt x="16" y="25"/>
                </a:lnTo>
                <a:lnTo>
                  <a:pt x="16" y="21"/>
                </a:lnTo>
                <a:lnTo>
                  <a:pt x="16" y="21"/>
                </a:lnTo>
                <a:lnTo>
                  <a:pt x="16" y="17"/>
                </a:lnTo>
                <a:lnTo>
                  <a:pt x="16" y="17"/>
                </a:lnTo>
                <a:lnTo>
                  <a:pt x="19" y="16"/>
                </a:lnTo>
                <a:lnTo>
                  <a:pt x="19" y="16"/>
                </a:lnTo>
                <a:lnTo>
                  <a:pt x="19" y="14"/>
                </a:lnTo>
                <a:lnTo>
                  <a:pt x="21" y="14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5" y="6"/>
                </a:lnTo>
                <a:lnTo>
                  <a:pt x="27" y="4"/>
                </a:lnTo>
                <a:lnTo>
                  <a:pt x="27" y="4"/>
                </a:lnTo>
                <a:lnTo>
                  <a:pt x="29" y="2"/>
                </a:lnTo>
                <a:lnTo>
                  <a:pt x="29" y="0"/>
                </a:lnTo>
                <a:lnTo>
                  <a:pt x="31" y="2"/>
                </a:lnTo>
                <a:lnTo>
                  <a:pt x="31" y="2"/>
                </a:lnTo>
                <a:lnTo>
                  <a:pt x="31" y="12"/>
                </a:lnTo>
                <a:lnTo>
                  <a:pt x="31" y="16"/>
                </a:lnTo>
                <a:lnTo>
                  <a:pt x="19" y="25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6" y="31"/>
                </a:lnTo>
                <a:lnTo>
                  <a:pt x="16" y="31"/>
                </a:lnTo>
                <a:lnTo>
                  <a:pt x="16" y="33"/>
                </a:lnTo>
                <a:lnTo>
                  <a:pt x="14" y="34"/>
                </a:lnTo>
                <a:lnTo>
                  <a:pt x="10" y="38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2" y="36"/>
                </a:lnTo>
                <a:lnTo>
                  <a:pt x="2" y="36"/>
                </a:lnTo>
                <a:lnTo>
                  <a:pt x="2" y="36"/>
                </a:lnTo>
                <a:lnTo>
                  <a:pt x="2" y="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56" name="Freeform 355">
            <a:extLst>
              <a:ext uri="{FF2B5EF4-FFF2-40B4-BE49-F238E27FC236}">
                <a16:creationId xmlns:a16="http://schemas.microsoft.com/office/drawing/2014/main" id="{3A1412BA-838E-A248-9536-99FF9F65F56A}"/>
              </a:ext>
            </a:extLst>
          </p:cNvPr>
          <p:cNvSpPr>
            <a:spLocks/>
          </p:cNvSpPr>
          <p:nvPr userDrawn="1"/>
        </p:nvSpPr>
        <p:spPr bwMode="auto">
          <a:xfrm>
            <a:off x="4742456" y="3842618"/>
            <a:ext cx="57837" cy="66683"/>
          </a:xfrm>
          <a:custGeom>
            <a:avLst/>
            <a:gdLst>
              <a:gd name="T0" fmla="*/ 2 w 31"/>
              <a:gd name="T1" fmla="*/ 36 h 42"/>
              <a:gd name="T2" fmla="*/ 2 w 31"/>
              <a:gd name="T3" fmla="*/ 36 h 42"/>
              <a:gd name="T4" fmla="*/ 4 w 31"/>
              <a:gd name="T5" fmla="*/ 34 h 42"/>
              <a:gd name="T6" fmla="*/ 6 w 31"/>
              <a:gd name="T7" fmla="*/ 31 h 42"/>
              <a:gd name="T8" fmla="*/ 6 w 31"/>
              <a:gd name="T9" fmla="*/ 31 h 42"/>
              <a:gd name="T10" fmla="*/ 10 w 31"/>
              <a:gd name="T11" fmla="*/ 27 h 42"/>
              <a:gd name="T12" fmla="*/ 12 w 31"/>
              <a:gd name="T13" fmla="*/ 27 h 42"/>
              <a:gd name="T14" fmla="*/ 12 w 31"/>
              <a:gd name="T15" fmla="*/ 27 h 42"/>
              <a:gd name="T16" fmla="*/ 14 w 31"/>
              <a:gd name="T17" fmla="*/ 27 h 42"/>
              <a:gd name="T18" fmla="*/ 16 w 31"/>
              <a:gd name="T19" fmla="*/ 25 h 42"/>
              <a:gd name="T20" fmla="*/ 16 w 31"/>
              <a:gd name="T21" fmla="*/ 21 h 42"/>
              <a:gd name="T22" fmla="*/ 16 w 31"/>
              <a:gd name="T23" fmla="*/ 21 h 42"/>
              <a:gd name="T24" fmla="*/ 16 w 31"/>
              <a:gd name="T25" fmla="*/ 17 h 42"/>
              <a:gd name="T26" fmla="*/ 16 w 31"/>
              <a:gd name="T27" fmla="*/ 17 h 42"/>
              <a:gd name="T28" fmla="*/ 19 w 31"/>
              <a:gd name="T29" fmla="*/ 16 h 42"/>
              <a:gd name="T30" fmla="*/ 19 w 31"/>
              <a:gd name="T31" fmla="*/ 16 h 42"/>
              <a:gd name="T32" fmla="*/ 19 w 31"/>
              <a:gd name="T33" fmla="*/ 14 h 42"/>
              <a:gd name="T34" fmla="*/ 21 w 31"/>
              <a:gd name="T35" fmla="*/ 14 h 42"/>
              <a:gd name="T36" fmla="*/ 23 w 31"/>
              <a:gd name="T37" fmla="*/ 14 h 42"/>
              <a:gd name="T38" fmla="*/ 23 w 31"/>
              <a:gd name="T39" fmla="*/ 12 h 42"/>
              <a:gd name="T40" fmla="*/ 23 w 31"/>
              <a:gd name="T41" fmla="*/ 12 h 42"/>
              <a:gd name="T42" fmla="*/ 23 w 31"/>
              <a:gd name="T43" fmla="*/ 10 h 42"/>
              <a:gd name="T44" fmla="*/ 25 w 31"/>
              <a:gd name="T45" fmla="*/ 6 h 42"/>
              <a:gd name="T46" fmla="*/ 27 w 31"/>
              <a:gd name="T47" fmla="*/ 4 h 42"/>
              <a:gd name="T48" fmla="*/ 27 w 31"/>
              <a:gd name="T49" fmla="*/ 4 h 42"/>
              <a:gd name="T50" fmla="*/ 29 w 31"/>
              <a:gd name="T51" fmla="*/ 2 h 42"/>
              <a:gd name="T52" fmla="*/ 29 w 31"/>
              <a:gd name="T53" fmla="*/ 0 h 42"/>
              <a:gd name="T54" fmla="*/ 31 w 31"/>
              <a:gd name="T55" fmla="*/ 2 h 42"/>
              <a:gd name="T56" fmla="*/ 31 w 31"/>
              <a:gd name="T57" fmla="*/ 2 h 42"/>
              <a:gd name="T58" fmla="*/ 31 w 31"/>
              <a:gd name="T59" fmla="*/ 12 h 42"/>
              <a:gd name="T60" fmla="*/ 31 w 31"/>
              <a:gd name="T61" fmla="*/ 16 h 42"/>
              <a:gd name="T62" fmla="*/ 19 w 31"/>
              <a:gd name="T63" fmla="*/ 25 h 42"/>
              <a:gd name="T64" fmla="*/ 19 w 31"/>
              <a:gd name="T65" fmla="*/ 25 h 42"/>
              <a:gd name="T66" fmla="*/ 19 w 31"/>
              <a:gd name="T67" fmla="*/ 27 h 42"/>
              <a:gd name="T68" fmla="*/ 17 w 31"/>
              <a:gd name="T69" fmla="*/ 27 h 42"/>
              <a:gd name="T70" fmla="*/ 16 w 31"/>
              <a:gd name="T71" fmla="*/ 31 h 42"/>
              <a:gd name="T72" fmla="*/ 16 w 31"/>
              <a:gd name="T73" fmla="*/ 31 h 42"/>
              <a:gd name="T74" fmla="*/ 16 w 31"/>
              <a:gd name="T75" fmla="*/ 33 h 42"/>
              <a:gd name="T76" fmla="*/ 14 w 31"/>
              <a:gd name="T77" fmla="*/ 34 h 42"/>
              <a:gd name="T78" fmla="*/ 10 w 31"/>
              <a:gd name="T79" fmla="*/ 38 h 42"/>
              <a:gd name="T80" fmla="*/ 6 w 31"/>
              <a:gd name="T81" fmla="*/ 42 h 42"/>
              <a:gd name="T82" fmla="*/ 0 w 31"/>
              <a:gd name="T83" fmla="*/ 42 h 42"/>
              <a:gd name="T84" fmla="*/ 0 w 31"/>
              <a:gd name="T85" fmla="*/ 42 h 42"/>
              <a:gd name="T86" fmla="*/ 0 w 31"/>
              <a:gd name="T87" fmla="*/ 40 h 42"/>
              <a:gd name="T88" fmla="*/ 0 w 31"/>
              <a:gd name="T89" fmla="*/ 38 h 42"/>
              <a:gd name="T90" fmla="*/ 2 w 31"/>
              <a:gd name="T91" fmla="*/ 36 h 42"/>
              <a:gd name="T92" fmla="*/ 2 w 31"/>
              <a:gd name="T93" fmla="*/ 36 h 42"/>
              <a:gd name="T94" fmla="*/ 2 w 31"/>
              <a:gd name="T95" fmla="*/ 36 h 42"/>
              <a:gd name="T96" fmla="*/ 2 w 31"/>
              <a:gd name="T97" fmla="*/ 3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1" h="42">
                <a:moveTo>
                  <a:pt x="2" y="36"/>
                </a:moveTo>
                <a:lnTo>
                  <a:pt x="2" y="36"/>
                </a:lnTo>
                <a:lnTo>
                  <a:pt x="4" y="34"/>
                </a:lnTo>
                <a:lnTo>
                  <a:pt x="6" y="31"/>
                </a:lnTo>
                <a:lnTo>
                  <a:pt x="6" y="31"/>
                </a:lnTo>
                <a:lnTo>
                  <a:pt x="10" y="27"/>
                </a:lnTo>
                <a:lnTo>
                  <a:pt x="12" y="27"/>
                </a:lnTo>
                <a:lnTo>
                  <a:pt x="12" y="27"/>
                </a:lnTo>
                <a:lnTo>
                  <a:pt x="14" y="27"/>
                </a:lnTo>
                <a:lnTo>
                  <a:pt x="16" y="25"/>
                </a:lnTo>
                <a:lnTo>
                  <a:pt x="16" y="21"/>
                </a:lnTo>
                <a:lnTo>
                  <a:pt x="16" y="21"/>
                </a:lnTo>
                <a:lnTo>
                  <a:pt x="16" y="17"/>
                </a:lnTo>
                <a:lnTo>
                  <a:pt x="16" y="17"/>
                </a:lnTo>
                <a:lnTo>
                  <a:pt x="19" y="16"/>
                </a:lnTo>
                <a:lnTo>
                  <a:pt x="19" y="16"/>
                </a:lnTo>
                <a:lnTo>
                  <a:pt x="19" y="14"/>
                </a:lnTo>
                <a:lnTo>
                  <a:pt x="21" y="14"/>
                </a:lnTo>
                <a:lnTo>
                  <a:pt x="23" y="14"/>
                </a:lnTo>
                <a:lnTo>
                  <a:pt x="23" y="12"/>
                </a:lnTo>
                <a:lnTo>
                  <a:pt x="23" y="12"/>
                </a:lnTo>
                <a:lnTo>
                  <a:pt x="23" y="10"/>
                </a:lnTo>
                <a:lnTo>
                  <a:pt x="25" y="6"/>
                </a:lnTo>
                <a:lnTo>
                  <a:pt x="27" y="4"/>
                </a:lnTo>
                <a:lnTo>
                  <a:pt x="27" y="4"/>
                </a:lnTo>
                <a:lnTo>
                  <a:pt x="29" y="2"/>
                </a:lnTo>
                <a:lnTo>
                  <a:pt x="29" y="0"/>
                </a:lnTo>
                <a:lnTo>
                  <a:pt x="31" y="2"/>
                </a:lnTo>
                <a:lnTo>
                  <a:pt x="31" y="2"/>
                </a:lnTo>
                <a:lnTo>
                  <a:pt x="31" y="12"/>
                </a:lnTo>
                <a:lnTo>
                  <a:pt x="31" y="16"/>
                </a:lnTo>
                <a:lnTo>
                  <a:pt x="19" y="25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6" y="31"/>
                </a:lnTo>
                <a:lnTo>
                  <a:pt x="16" y="31"/>
                </a:lnTo>
                <a:lnTo>
                  <a:pt x="16" y="33"/>
                </a:lnTo>
                <a:lnTo>
                  <a:pt x="14" y="34"/>
                </a:lnTo>
                <a:lnTo>
                  <a:pt x="10" y="38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2" y="36"/>
                </a:lnTo>
                <a:lnTo>
                  <a:pt x="2" y="36"/>
                </a:lnTo>
                <a:lnTo>
                  <a:pt x="2" y="36"/>
                </a:lnTo>
                <a:lnTo>
                  <a:pt x="2" y="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57" name="Freeform 356">
            <a:extLst>
              <a:ext uri="{FF2B5EF4-FFF2-40B4-BE49-F238E27FC236}">
                <a16:creationId xmlns:a16="http://schemas.microsoft.com/office/drawing/2014/main" id="{F459705B-745F-F648-81D8-0319EE3B9AE1}"/>
              </a:ext>
            </a:extLst>
          </p:cNvPr>
          <p:cNvSpPr>
            <a:spLocks/>
          </p:cNvSpPr>
          <p:nvPr userDrawn="1"/>
        </p:nvSpPr>
        <p:spPr bwMode="auto">
          <a:xfrm>
            <a:off x="4863729" y="3831506"/>
            <a:ext cx="59703" cy="71447"/>
          </a:xfrm>
          <a:custGeom>
            <a:avLst/>
            <a:gdLst>
              <a:gd name="T0" fmla="*/ 4 w 32"/>
              <a:gd name="T1" fmla="*/ 36 h 45"/>
              <a:gd name="T2" fmla="*/ 4 w 32"/>
              <a:gd name="T3" fmla="*/ 36 h 45"/>
              <a:gd name="T4" fmla="*/ 5 w 32"/>
              <a:gd name="T5" fmla="*/ 36 h 45"/>
              <a:gd name="T6" fmla="*/ 7 w 32"/>
              <a:gd name="T7" fmla="*/ 36 h 45"/>
              <a:gd name="T8" fmla="*/ 7 w 32"/>
              <a:gd name="T9" fmla="*/ 38 h 45"/>
              <a:gd name="T10" fmla="*/ 7 w 32"/>
              <a:gd name="T11" fmla="*/ 40 h 45"/>
              <a:gd name="T12" fmla="*/ 7 w 32"/>
              <a:gd name="T13" fmla="*/ 40 h 45"/>
              <a:gd name="T14" fmla="*/ 7 w 32"/>
              <a:gd name="T15" fmla="*/ 43 h 45"/>
              <a:gd name="T16" fmla="*/ 9 w 32"/>
              <a:gd name="T17" fmla="*/ 45 h 45"/>
              <a:gd name="T18" fmla="*/ 11 w 32"/>
              <a:gd name="T19" fmla="*/ 45 h 45"/>
              <a:gd name="T20" fmla="*/ 15 w 32"/>
              <a:gd name="T21" fmla="*/ 45 h 45"/>
              <a:gd name="T22" fmla="*/ 17 w 32"/>
              <a:gd name="T23" fmla="*/ 41 h 45"/>
              <a:gd name="T24" fmla="*/ 17 w 32"/>
              <a:gd name="T25" fmla="*/ 41 h 45"/>
              <a:gd name="T26" fmla="*/ 19 w 32"/>
              <a:gd name="T27" fmla="*/ 40 h 45"/>
              <a:gd name="T28" fmla="*/ 19 w 32"/>
              <a:gd name="T29" fmla="*/ 38 h 45"/>
              <a:gd name="T30" fmla="*/ 21 w 32"/>
              <a:gd name="T31" fmla="*/ 34 h 45"/>
              <a:gd name="T32" fmla="*/ 21 w 32"/>
              <a:gd name="T33" fmla="*/ 34 h 45"/>
              <a:gd name="T34" fmla="*/ 26 w 32"/>
              <a:gd name="T35" fmla="*/ 28 h 45"/>
              <a:gd name="T36" fmla="*/ 26 w 32"/>
              <a:gd name="T37" fmla="*/ 28 h 45"/>
              <a:gd name="T38" fmla="*/ 32 w 32"/>
              <a:gd name="T39" fmla="*/ 21 h 45"/>
              <a:gd name="T40" fmla="*/ 28 w 32"/>
              <a:gd name="T41" fmla="*/ 13 h 45"/>
              <a:gd name="T42" fmla="*/ 19 w 32"/>
              <a:gd name="T43" fmla="*/ 24 h 45"/>
              <a:gd name="T44" fmla="*/ 15 w 32"/>
              <a:gd name="T45" fmla="*/ 32 h 45"/>
              <a:gd name="T46" fmla="*/ 15 w 32"/>
              <a:gd name="T47" fmla="*/ 32 h 45"/>
              <a:gd name="T48" fmla="*/ 17 w 32"/>
              <a:gd name="T49" fmla="*/ 34 h 45"/>
              <a:gd name="T50" fmla="*/ 17 w 32"/>
              <a:gd name="T51" fmla="*/ 36 h 45"/>
              <a:gd name="T52" fmla="*/ 15 w 32"/>
              <a:gd name="T53" fmla="*/ 34 h 45"/>
              <a:gd name="T54" fmla="*/ 15 w 32"/>
              <a:gd name="T55" fmla="*/ 34 h 45"/>
              <a:gd name="T56" fmla="*/ 13 w 32"/>
              <a:gd name="T57" fmla="*/ 32 h 45"/>
              <a:gd name="T58" fmla="*/ 11 w 32"/>
              <a:gd name="T59" fmla="*/ 26 h 45"/>
              <a:gd name="T60" fmla="*/ 11 w 32"/>
              <a:gd name="T61" fmla="*/ 23 h 45"/>
              <a:gd name="T62" fmla="*/ 11 w 32"/>
              <a:gd name="T63" fmla="*/ 21 h 45"/>
              <a:gd name="T64" fmla="*/ 13 w 32"/>
              <a:gd name="T65" fmla="*/ 21 h 45"/>
              <a:gd name="T66" fmla="*/ 13 w 32"/>
              <a:gd name="T67" fmla="*/ 21 h 45"/>
              <a:gd name="T68" fmla="*/ 15 w 32"/>
              <a:gd name="T69" fmla="*/ 21 h 45"/>
              <a:gd name="T70" fmla="*/ 17 w 32"/>
              <a:gd name="T71" fmla="*/ 19 h 45"/>
              <a:gd name="T72" fmla="*/ 17 w 32"/>
              <a:gd name="T73" fmla="*/ 17 h 45"/>
              <a:gd name="T74" fmla="*/ 13 w 32"/>
              <a:gd name="T75" fmla="*/ 13 h 45"/>
              <a:gd name="T76" fmla="*/ 7 w 32"/>
              <a:gd name="T77" fmla="*/ 7 h 45"/>
              <a:gd name="T78" fmla="*/ 0 w 32"/>
              <a:gd name="T79" fmla="*/ 0 h 45"/>
              <a:gd name="T80" fmla="*/ 0 w 32"/>
              <a:gd name="T81" fmla="*/ 13 h 45"/>
              <a:gd name="T82" fmla="*/ 0 w 32"/>
              <a:gd name="T83" fmla="*/ 21 h 45"/>
              <a:gd name="T84" fmla="*/ 2 w 32"/>
              <a:gd name="T85" fmla="*/ 26 h 45"/>
              <a:gd name="T86" fmla="*/ 7 w 32"/>
              <a:gd name="T87" fmla="*/ 26 h 45"/>
              <a:gd name="T88" fmla="*/ 11 w 32"/>
              <a:gd name="T89" fmla="*/ 28 h 45"/>
              <a:gd name="T90" fmla="*/ 4 w 32"/>
              <a:gd name="T91" fmla="*/ 36 h 45"/>
              <a:gd name="T92" fmla="*/ 4 w 32"/>
              <a:gd name="T93" fmla="*/ 36 h 45"/>
              <a:gd name="T94" fmla="*/ 4 w 32"/>
              <a:gd name="T95" fmla="*/ 3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" h="45">
                <a:moveTo>
                  <a:pt x="4" y="36"/>
                </a:moveTo>
                <a:lnTo>
                  <a:pt x="4" y="36"/>
                </a:lnTo>
                <a:lnTo>
                  <a:pt x="5" y="36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lnTo>
                  <a:pt x="7" y="40"/>
                </a:lnTo>
                <a:lnTo>
                  <a:pt x="7" y="43"/>
                </a:lnTo>
                <a:lnTo>
                  <a:pt x="9" y="45"/>
                </a:lnTo>
                <a:lnTo>
                  <a:pt x="11" y="45"/>
                </a:lnTo>
                <a:lnTo>
                  <a:pt x="15" y="45"/>
                </a:lnTo>
                <a:lnTo>
                  <a:pt x="17" y="41"/>
                </a:lnTo>
                <a:lnTo>
                  <a:pt x="17" y="41"/>
                </a:lnTo>
                <a:lnTo>
                  <a:pt x="19" y="40"/>
                </a:lnTo>
                <a:lnTo>
                  <a:pt x="19" y="38"/>
                </a:lnTo>
                <a:lnTo>
                  <a:pt x="21" y="34"/>
                </a:lnTo>
                <a:lnTo>
                  <a:pt x="21" y="34"/>
                </a:lnTo>
                <a:lnTo>
                  <a:pt x="26" y="28"/>
                </a:lnTo>
                <a:lnTo>
                  <a:pt x="26" y="28"/>
                </a:lnTo>
                <a:lnTo>
                  <a:pt x="32" y="21"/>
                </a:lnTo>
                <a:lnTo>
                  <a:pt x="28" y="13"/>
                </a:lnTo>
                <a:lnTo>
                  <a:pt x="19" y="24"/>
                </a:lnTo>
                <a:lnTo>
                  <a:pt x="15" y="32"/>
                </a:lnTo>
                <a:lnTo>
                  <a:pt x="15" y="32"/>
                </a:lnTo>
                <a:lnTo>
                  <a:pt x="17" y="34"/>
                </a:lnTo>
                <a:lnTo>
                  <a:pt x="17" y="36"/>
                </a:lnTo>
                <a:lnTo>
                  <a:pt x="15" y="34"/>
                </a:lnTo>
                <a:lnTo>
                  <a:pt x="15" y="34"/>
                </a:lnTo>
                <a:lnTo>
                  <a:pt x="13" y="32"/>
                </a:lnTo>
                <a:lnTo>
                  <a:pt x="11" y="26"/>
                </a:lnTo>
                <a:lnTo>
                  <a:pt x="11" y="23"/>
                </a:lnTo>
                <a:lnTo>
                  <a:pt x="11" y="21"/>
                </a:lnTo>
                <a:lnTo>
                  <a:pt x="13" y="21"/>
                </a:lnTo>
                <a:lnTo>
                  <a:pt x="13" y="21"/>
                </a:lnTo>
                <a:lnTo>
                  <a:pt x="15" y="21"/>
                </a:lnTo>
                <a:lnTo>
                  <a:pt x="17" y="19"/>
                </a:lnTo>
                <a:lnTo>
                  <a:pt x="17" y="17"/>
                </a:lnTo>
                <a:lnTo>
                  <a:pt x="13" y="13"/>
                </a:lnTo>
                <a:lnTo>
                  <a:pt x="7" y="7"/>
                </a:lnTo>
                <a:lnTo>
                  <a:pt x="0" y="0"/>
                </a:lnTo>
                <a:lnTo>
                  <a:pt x="0" y="13"/>
                </a:lnTo>
                <a:lnTo>
                  <a:pt x="0" y="21"/>
                </a:lnTo>
                <a:lnTo>
                  <a:pt x="2" y="26"/>
                </a:lnTo>
                <a:lnTo>
                  <a:pt x="7" y="26"/>
                </a:lnTo>
                <a:lnTo>
                  <a:pt x="11" y="28"/>
                </a:lnTo>
                <a:lnTo>
                  <a:pt x="4" y="36"/>
                </a:lnTo>
                <a:lnTo>
                  <a:pt x="4" y="36"/>
                </a:lnTo>
                <a:lnTo>
                  <a:pt x="4" y="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58" name="Freeform 357">
            <a:extLst>
              <a:ext uri="{FF2B5EF4-FFF2-40B4-BE49-F238E27FC236}">
                <a16:creationId xmlns:a16="http://schemas.microsoft.com/office/drawing/2014/main" id="{ADB04F42-8EC7-BD43-9177-07A660113C85}"/>
              </a:ext>
            </a:extLst>
          </p:cNvPr>
          <p:cNvSpPr>
            <a:spLocks/>
          </p:cNvSpPr>
          <p:nvPr userDrawn="1"/>
        </p:nvSpPr>
        <p:spPr bwMode="auto">
          <a:xfrm>
            <a:off x="4863729" y="3831506"/>
            <a:ext cx="59703" cy="71447"/>
          </a:xfrm>
          <a:custGeom>
            <a:avLst/>
            <a:gdLst>
              <a:gd name="T0" fmla="*/ 4 w 32"/>
              <a:gd name="T1" fmla="*/ 36 h 45"/>
              <a:gd name="T2" fmla="*/ 4 w 32"/>
              <a:gd name="T3" fmla="*/ 36 h 45"/>
              <a:gd name="T4" fmla="*/ 5 w 32"/>
              <a:gd name="T5" fmla="*/ 36 h 45"/>
              <a:gd name="T6" fmla="*/ 7 w 32"/>
              <a:gd name="T7" fmla="*/ 36 h 45"/>
              <a:gd name="T8" fmla="*/ 7 w 32"/>
              <a:gd name="T9" fmla="*/ 38 h 45"/>
              <a:gd name="T10" fmla="*/ 7 w 32"/>
              <a:gd name="T11" fmla="*/ 40 h 45"/>
              <a:gd name="T12" fmla="*/ 7 w 32"/>
              <a:gd name="T13" fmla="*/ 40 h 45"/>
              <a:gd name="T14" fmla="*/ 7 w 32"/>
              <a:gd name="T15" fmla="*/ 43 h 45"/>
              <a:gd name="T16" fmla="*/ 9 w 32"/>
              <a:gd name="T17" fmla="*/ 45 h 45"/>
              <a:gd name="T18" fmla="*/ 11 w 32"/>
              <a:gd name="T19" fmla="*/ 45 h 45"/>
              <a:gd name="T20" fmla="*/ 15 w 32"/>
              <a:gd name="T21" fmla="*/ 45 h 45"/>
              <a:gd name="T22" fmla="*/ 17 w 32"/>
              <a:gd name="T23" fmla="*/ 41 h 45"/>
              <a:gd name="T24" fmla="*/ 17 w 32"/>
              <a:gd name="T25" fmla="*/ 41 h 45"/>
              <a:gd name="T26" fmla="*/ 19 w 32"/>
              <a:gd name="T27" fmla="*/ 40 h 45"/>
              <a:gd name="T28" fmla="*/ 19 w 32"/>
              <a:gd name="T29" fmla="*/ 38 h 45"/>
              <a:gd name="T30" fmla="*/ 21 w 32"/>
              <a:gd name="T31" fmla="*/ 34 h 45"/>
              <a:gd name="T32" fmla="*/ 21 w 32"/>
              <a:gd name="T33" fmla="*/ 34 h 45"/>
              <a:gd name="T34" fmla="*/ 26 w 32"/>
              <a:gd name="T35" fmla="*/ 28 h 45"/>
              <a:gd name="T36" fmla="*/ 26 w 32"/>
              <a:gd name="T37" fmla="*/ 28 h 45"/>
              <a:gd name="T38" fmla="*/ 32 w 32"/>
              <a:gd name="T39" fmla="*/ 21 h 45"/>
              <a:gd name="T40" fmla="*/ 28 w 32"/>
              <a:gd name="T41" fmla="*/ 13 h 45"/>
              <a:gd name="T42" fmla="*/ 19 w 32"/>
              <a:gd name="T43" fmla="*/ 24 h 45"/>
              <a:gd name="T44" fmla="*/ 15 w 32"/>
              <a:gd name="T45" fmla="*/ 32 h 45"/>
              <a:gd name="T46" fmla="*/ 15 w 32"/>
              <a:gd name="T47" fmla="*/ 32 h 45"/>
              <a:gd name="T48" fmla="*/ 17 w 32"/>
              <a:gd name="T49" fmla="*/ 34 h 45"/>
              <a:gd name="T50" fmla="*/ 17 w 32"/>
              <a:gd name="T51" fmla="*/ 36 h 45"/>
              <a:gd name="T52" fmla="*/ 15 w 32"/>
              <a:gd name="T53" fmla="*/ 34 h 45"/>
              <a:gd name="T54" fmla="*/ 15 w 32"/>
              <a:gd name="T55" fmla="*/ 34 h 45"/>
              <a:gd name="T56" fmla="*/ 13 w 32"/>
              <a:gd name="T57" fmla="*/ 32 h 45"/>
              <a:gd name="T58" fmla="*/ 11 w 32"/>
              <a:gd name="T59" fmla="*/ 26 h 45"/>
              <a:gd name="T60" fmla="*/ 11 w 32"/>
              <a:gd name="T61" fmla="*/ 23 h 45"/>
              <a:gd name="T62" fmla="*/ 11 w 32"/>
              <a:gd name="T63" fmla="*/ 21 h 45"/>
              <a:gd name="T64" fmla="*/ 13 w 32"/>
              <a:gd name="T65" fmla="*/ 21 h 45"/>
              <a:gd name="T66" fmla="*/ 13 w 32"/>
              <a:gd name="T67" fmla="*/ 21 h 45"/>
              <a:gd name="T68" fmla="*/ 15 w 32"/>
              <a:gd name="T69" fmla="*/ 21 h 45"/>
              <a:gd name="T70" fmla="*/ 17 w 32"/>
              <a:gd name="T71" fmla="*/ 19 h 45"/>
              <a:gd name="T72" fmla="*/ 17 w 32"/>
              <a:gd name="T73" fmla="*/ 17 h 45"/>
              <a:gd name="T74" fmla="*/ 13 w 32"/>
              <a:gd name="T75" fmla="*/ 13 h 45"/>
              <a:gd name="T76" fmla="*/ 7 w 32"/>
              <a:gd name="T77" fmla="*/ 7 h 45"/>
              <a:gd name="T78" fmla="*/ 0 w 32"/>
              <a:gd name="T79" fmla="*/ 0 h 45"/>
              <a:gd name="T80" fmla="*/ 0 w 32"/>
              <a:gd name="T81" fmla="*/ 13 h 45"/>
              <a:gd name="T82" fmla="*/ 0 w 32"/>
              <a:gd name="T83" fmla="*/ 21 h 45"/>
              <a:gd name="T84" fmla="*/ 2 w 32"/>
              <a:gd name="T85" fmla="*/ 26 h 45"/>
              <a:gd name="T86" fmla="*/ 7 w 32"/>
              <a:gd name="T87" fmla="*/ 26 h 45"/>
              <a:gd name="T88" fmla="*/ 11 w 32"/>
              <a:gd name="T89" fmla="*/ 28 h 45"/>
              <a:gd name="T90" fmla="*/ 4 w 32"/>
              <a:gd name="T91" fmla="*/ 36 h 45"/>
              <a:gd name="T92" fmla="*/ 4 w 32"/>
              <a:gd name="T93" fmla="*/ 36 h 45"/>
              <a:gd name="T94" fmla="*/ 4 w 32"/>
              <a:gd name="T95" fmla="*/ 3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" h="45">
                <a:moveTo>
                  <a:pt x="4" y="36"/>
                </a:moveTo>
                <a:lnTo>
                  <a:pt x="4" y="36"/>
                </a:lnTo>
                <a:lnTo>
                  <a:pt x="5" y="36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lnTo>
                  <a:pt x="7" y="40"/>
                </a:lnTo>
                <a:lnTo>
                  <a:pt x="7" y="43"/>
                </a:lnTo>
                <a:lnTo>
                  <a:pt x="9" y="45"/>
                </a:lnTo>
                <a:lnTo>
                  <a:pt x="11" y="45"/>
                </a:lnTo>
                <a:lnTo>
                  <a:pt x="15" y="45"/>
                </a:lnTo>
                <a:lnTo>
                  <a:pt x="17" y="41"/>
                </a:lnTo>
                <a:lnTo>
                  <a:pt x="17" y="41"/>
                </a:lnTo>
                <a:lnTo>
                  <a:pt x="19" y="40"/>
                </a:lnTo>
                <a:lnTo>
                  <a:pt x="19" y="38"/>
                </a:lnTo>
                <a:lnTo>
                  <a:pt x="21" y="34"/>
                </a:lnTo>
                <a:lnTo>
                  <a:pt x="21" y="34"/>
                </a:lnTo>
                <a:lnTo>
                  <a:pt x="26" y="28"/>
                </a:lnTo>
                <a:lnTo>
                  <a:pt x="26" y="28"/>
                </a:lnTo>
                <a:lnTo>
                  <a:pt x="32" y="21"/>
                </a:lnTo>
                <a:lnTo>
                  <a:pt x="28" y="13"/>
                </a:lnTo>
                <a:lnTo>
                  <a:pt x="19" y="24"/>
                </a:lnTo>
                <a:lnTo>
                  <a:pt x="15" y="32"/>
                </a:lnTo>
                <a:lnTo>
                  <a:pt x="15" y="32"/>
                </a:lnTo>
                <a:lnTo>
                  <a:pt x="17" y="34"/>
                </a:lnTo>
                <a:lnTo>
                  <a:pt x="17" y="36"/>
                </a:lnTo>
                <a:lnTo>
                  <a:pt x="15" y="34"/>
                </a:lnTo>
                <a:lnTo>
                  <a:pt x="15" y="34"/>
                </a:lnTo>
                <a:lnTo>
                  <a:pt x="13" y="32"/>
                </a:lnTo>
                <a:lnTo>
                  <a:pt x="11" y="26"/>
                </a:lnTo>
                <a:lnTo>
                  <a:pt x="11" y="23"/>
                </a:lnTo>
                <a:lnTo>
                  <a:pt x="11" y="21"/>
                </a:lnTo>
                <a:lnTo>
                  <a:pt x="13" y="21"/>
                </a:lnTo>
                <a:lnTo>
                  <a:pt x="13" y="21"/>
                </a:lnTo>
                <a:lnTo>
                  <a:pt x="15" y="21"/>
                </a:lnTo>
                <a:lnTo>
                  <a:pt x="17" y="19"/>
                </a:lnTo>
                <a:lnTo>
                  <a:pt x="17" y="17"/>
                </a:lnTo>
                <a:lnTo>
                  <a:pt x="13" y="13"/>
                </a:lnTo>
                <a:lnTo>
                  <a:pt x="7" y="7"/>
                </a:lnTo>
                <a:lnTo>
                  <a:pt x="0" y="0"/>
                </a:lnTo>
                <a:lnTo>
                  <a:pt x="0" y="13"/>
                </a:lnTo>
                <a:lnTo>
                  <a:pt x="0" y="21"/>
                </a:lnTo>
                <a:lnTo>
                  <a:pt x="2" y="26"/>
                </a:lnTo>
                <a:lnTo>
                  <a:pt x="7" y="26"/>
                </a:lnTo>
                <a:lnTo>
                  <a:pt x="11" y="28"/>
                </a:lnTo>
                <a:lnTo>
                  <a:pt x="4" y="36"/>
                </a:lnTo>
                <a:lnTo>
                  <a:pt x="4" y="36"/>
                </a:lnTo>
                <a:lnTo>
                  <a:pt x="4" y="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59" name="Freeform 358">
            <a:extLst>
              <a:ext uri="{FF2B5EF4-FFF2-40B4-BE49-F238E27FC236}">
                <a16:creationId xmlns:a16="http://schemas.microsoft.com/office/drawing/2014/main" id="{A8230A64-3963-884E-954A-54DE437622DD}"/>
              </a:ext>
            </a:extLst>
          </p:cNvPr>
          <p:cNvSpPr>
            <a:spLocks/>
          </p:cNvSpPr>
          <p:nvPr userDrawn="1"/>
        </p:nvSpPr>
        <p:spPr bwMode="auto">
          <a:xfrm>
            <a:off x="4804024" y="3650509"/>
            <a:ext cx="154853" cy="217513"/>
          </a:xfrm>
          <a:custGeom>
            <a:avLst/>
            <a:gdLst>
              <a:gd name="T0" fmla="*/ 64 w 83"/>
              <a:gd name="T1" fmla="*/ 123 h 137"/>
              <a:gd name="T2" fmla="*/ 70 w 83"/>
              <a:gd name="T3" fmla="*/ 131 h 137"/>
              <a:gd name="T4" fmla="*/ 75 w 83"/>
              <a:gd name="T5" fmla="*/ 137 h 137"/>
              <a:gd name="T6" fmla="*/ 75 w 83"/>
              <a:gd name="T7" fmla="*/ 133 h 137"/>
              <a:gd name="T8" fmla="*/ 79 w 83"/>
              <a:gd name="T9" fmla="*/ 127 h 137"/>
              <a:gd name="T10" fmla="*/ 83 w 83"/>
              <a:gd name="T11" fmla="*/ 125 h 137"/>
              <a:gd name="T12" fmla="*/ 77 w 83"/>
              <a:gd name="T13" fmla="*/ 118 h 137"/>
              <a:gd name="T14" fmla="*/ 75 w 83"/>
              <a:gd name="T15" fmla="*/ 114 h 137"/>
              <a:gd name="T16" fmla="*/ 73 w 83"/>
              <a:gd name="T17" fmla="*/ 108 h 137"/>
              <a:gd name="T18" fmla="*/ 64 w 83"/>
              <a:gd name="T19" fmla="*/ 97 h 137"/>
              <a:gd name="T20" fmla="*/ 62 w 83"/>
              <a:gd name="T21" fmla="*/ 91 h 137"/>
              <a:gd name="T22" fmla="*/ 60 w 83"/>
              <a:gd name="T23" fmla="*/ 91 h 137"/>
              <a:gd name="T24" fmla="*/ 54 w 83"/>
              <a:gd name="T25" fmla="*/ 84 h 137"/>
              <a:gd name="T26" fmla="*/ 47 w 83"/>
              <a:gd name="T27" fmla="*/ 76 h 137"/>
              <a:gd name="T28" fmla="*/ 39 w 83"/>
              <a:gd name="T29" fmla="*/ 76 h 137"/>
              <a:gd name="T30" fmla="*/ 34 w 83"/>
              <a:gd name="T31" fmla="*/ 70 h 137"/>
              <a:gd name="T32" fmla="*/ 30 w 83"/>
              <a:gd name="T33" fmla="*/ 76 h 137"/>
              <a:gd name="T34" fmla="*/ 26 w 83"/>
              <a:gd name="T35" fmla="*/ 67 h 137"/>
              <a:gd name="T36" fmla="*/ 26 w 83"/>
              <a:gd name="T37" fmla="*/ 53 h 137"/>
              <a:gd name="T38" fmla="*/ 26 w 83"/>
              <a:gd name="T39" fmla="*/ 48 h 137"/>
              <a:gd name="T40" fmla="*/ 32 w 83"/>
              <a:gd name="T41" fmla="*/ 44 h 137"/>
              <a:gd name="T42" fmla="*/ 36 w 83"/>
              <a:gd name="T43" fmla="*/ 42 h 137"/>
              <a:gd name="T44" fmla="*/ 37 w 83"/>
              <a:gd name="T45" fmla="*/ 27 h 137"/>
              <a:gd name="T46" fmla="*/ 36 w 83"/>
              <a:gd name="T47" fmla="*/ 19 h 137"/>
              <a:gd name="T48" fmla="*/ 32 w 83"/>
              <a:gd name="T49" fmla="*/ 6 h 137"/>
              <a:gd name="T50" fmla="*/ 24 w 83"/>
              <a:gd name="T51" fmla="*/ 6 h 137"/>
              <a:gd name="T52" fmla="*/ 20 w 83"/>
              <a:gd name="T53" fmla="*/ 2 h 137"/>
              <a:gd name="T54" fmla="*/ 11 w 83"/>
              <a:gd name="T55" fmla="*/ 0 h 137"/>
              <a:gd name="T56" fmla="*/ 11 w 83"/>
              <a:gd name="T57" fmla="*/ 4 h 137"/>
              <a:gd name="T58" fmla="*/ 5 w 83"/>
              <a:gd name="T59" fmla="*/ 14 h 137"/>
              <a:gd name="T60" fmla="*/ 5 w 83"/>
              <a:gd name="T61" fmla="*/ 14 h 137"/>
              <a:gd name="T62" fmla="*/ 7 w 83"/>
              <a:gd name="T63" fmla="*/ 27 h 137"/>
              <a:gd name="T64" fmla="*/ 9 w 83"/>
              <a:gd name="T65" fmla="*/ 34 h 137"/>
              <a:gd name="T66" fmla="*/ 11 w 83"/>
              <a:gd name="T67" fmla="*/ 38 h 137"/>
              <a:gd name="T68" fmla="*/ 0 w 83"/>
              <a:gd name="T69" fmla="*/ 42 h 137"/>
              <a:gd name="T70" fmla="*/ 1 w 83"/>
              <a:gd name="T71" fmla="*/ 51 h 137"/>
              <a:gd name="T72" fmla="*/ 5 w 83"/>
              <a:gd name="T73" fmla="*/ 59 h 137"/>
              <a:gd name="T74" fmla="*/ 13 w 83"/>
              <a:gd name="T75" fmla="*/ 76 h 137"/>
              <a:gd name="T76" fmla="*/ 20 w 83"/>
              <a:gd name="T77" fmla="*/ 80 h 137"/>
              <a:gd name="T78" fmla="*/ 28 w 83"/>
              <a:gd name="T79" fmla="*/ 80 h 137"/>
              <a:gd name="T80" fmla="*/ 32 w 83"/>
              <a:gd name="T81" fmla="*/ 80 h 137"/>
              <a:gd name="T82" fmla="*/ 36 w 83"/>
              <a:gd name="T83" fmla="*/ 84 h 137"/>
              <a:gd name="T84" fmla="*/ 43 w 83"/>
              <a:gd name="T85" fmla="*/ 87 h 137"/>
              <a:gd name="T86" fmla="*/ 58 w 83"/>
              <a:gd name="T87" fmla="*/ 97 h 137"/>
              <a:gd name="T88" fmla="*/ 62 w 83"/>
              <a:gd name="T89" fmla="*/ 101 h 137"/>
              <a:gd name="T90" fmla="*/ 60 w 83"/>
              <a:gd name="T91" fmla="*/ 104 h 137"/>
              <a:gd name="T92" fmla="*/ 64 w 83"/>
              <a:gd name="T93" fmla="*/ 112 h 137"/>
              <a:gd name="T94" fmla="*/ 64 w 83"/>
              <a:gd name="T95" fmla="*/ 121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3" h="137">
                <a:moveTo>
                  <a:pt x="64" y="121"/>
                </a:moveTo>
                <a:lnTo>
                  <a:pt x="64" y="121"/>
                </a:lnTo>
                <a:lnTo>
                  <a:pt x="64" y="123"/>
                </a:lnTo>
                <a:lnTo>
                  <a:pt x="66" y="127"/>
                </a:lnTo>
                <a:lnTo>
                  <a:pt x="68" y="127"/>
                </a:lnTo>
                <a:lnTo>
                  <a:pt x="70" y="131"/>
                </a:lnTo>
                <a:lnTo>
                  <a:pt x="73" y="137"/>
                </a:lnTo>
                <a:lnTo>
                  <a:pt x="73" y="137"/>
                </a:lnTo>
                <a:lnTo>
                  <a:pt x="75" y="137"/>
                </a:lnTo>
                <a:lnTo>
                  <a:pt x="75" y="135"/>
                </a:lnTo>
                <a:lnTo>
                  <a:pt x="75" y="133"/>
                </a:lnTo>
                <a:lnTo>
                  <a:pt x="75" y="133"/>
                </a:lnTo>
                <a:lnTo>
                  <a:pt x="75" y="129"/>
                </a:lnTo>
                <a:lnTo>
                  <a:pt x="79" y="127"/>
                </a:lnTo>
                <a:lnTo>
                  <a:pt x="79" y="127"/>
                </a:lnTo>
                <a:lnTo>
                  <a:pt x="79" y="125"/>
                </a:lnTo>
                <a:lnTo>
                  <a:pt x="81" y="125"/>
                </a:lnTo>
                <a:lnTo>
                  <a:pt x="83" y="125"/>
                </a:lnTo>
                <a:lnTo>
                  <a:pt x="79" y="118"/>
                </a:lnTo>
                <a:lnTo>
                  <a:pt x="79" y="118"/>
                </a:lnTo>
                <a:lnTo>
                  <a:pt x="77" y="118"/>
                </a:lnTo>
                <a:lnTo>
                  <a:pt x="75" y="116"/>
                </a:lnTo>
                <a:lnTo>
                  <a:pt x="75" y="114"/>
                </a:lnTo>
                <a:lnTo>
                  <a:pt x="75" y="114"/>
                </a:lnTo>
                <a:lnTo>
                  <a:pt x="75" y="112"/>
                </a:lnTo>
                <a:lnTo>
                  <a:pt x="73" y="110"/>
                </a:lnTo>
                <a:lnTo>
                  <a:pt x="73" y="108"/>
                </a:lnTo>
                <a:lnTo>
                  <a:pt x="66" y="104"/>
                </a:lnTo>
                <a:lnTo>
                  <a:pt x="64" y="97"/>
                </a:lnTo>
                <a:lnTo>
                  <a:pt x="64" y="97"/>
                </a:lnTo>
                <a:lnTo>
                  <a:pt x="64" y="93"/>
                </a:lnTo>
                <a:lnTo>
                  <a:pt x="64" y="93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0" y="91"/>
                </a:lnTo>
                <a:lnTo>
                  <a:pt x="56" y="89"/>
                </a:lnTo>
                <a:lnTo>
                  <a:pt x="53" y="87"/>
                </a:lnTo>
                <a:lnTo>
                  <a:pt x="54" y="84"/>
                </a:lnTo>
                <a:lnTo>
                  <a:pt x="51" y="80"/>
                </a:lnTo>
                <a:lnTo>
                  <a:pt x="47" y="76"/>
                </a:lnTo>
                <a:lnTo>
                  <a:pt x="47" y="76"/>
                </a:lnTo>
                <a:lnTo>
                  <a:pt x="43" y="76"/>
                </a:lnTo>
                <a:lnTo>
                  <a:pt x="41" y="76"/>
                </a:lnTo>
                <a:lnTo>
                  <a:pt x="39" y="76"/>
                </a:lnTo>
                <a:lnTo>
                  <a:pt x="39" y="76"/>
                </a:lnTo>
                <a:lnTo>
                  <a:pt x="36" y="72"/>
                </a:lnTo>
                <a:lnTo>
                  <a:pt x="34" y="70"/>
                </a:lnTo>
                <a:lnTo>
                  <a:pt x="32" y="72"/>
                </a:lnTo>
                <a:lnTo>
                  <a:pt x="32" y="72"/>
                </a:lnTo>
                <a:lnTo>
                  <a:pt x="30" y="76"/>
                </a:lnTo>
                <a:lnTo>
                  <a:pt x="30" y="76"/>
                </a:lnTo>
                <a:lnTo>
                  <a:pt x="28" y="68"/>
                </a:lnTo>
                <a:lnTo>
                  <a:pt x="26" y="67"/>
                </a:lnTo>
                <a:lnTo>
                  <a:pt x="26" y="63"/>
                </a:lnTo>
                <a:lnTo>
                  <a:pt x="26" y="63"/>
                </a:lnTo>
                <a:lnTo>
                  <a:pt x="26" y="53"/>
                </a:lnTo>
                <a:lnTo>
                  <a:pt x="26" y="53"/>
                </a:lnTo>
                <a:lnTo>
                  <a:pt x="26" y="51"/>
                </a:lnTo>
                <a:lnTo>
                  <a:pt x="26" y="48"/>
                </a:lnTo>
                <a:lnTo>
                  <a:pt x="28" y="48"/>
                </a:lnTo>
                <a:lnTo>
                  <a:pt x="32" y="44"/>
                </a:lnTo>
                <a:lnTo>
                  <a:pt x="32" y="44"/>
                </a:lnTo>
                <a:lnTo>
                  <a:pt x="34" y="44"/>
                </a:lnTo>
                <a:lnTo>
                  <a:pt x="36" y="44"/>
                </a:lnTo>
                <a:lnTo>
                  <a:pt x="36" y="42"/>
                </a:lnTo>
                <a:lnTo>
                  <a:pt x="37" y="36"/>
                </a:lnTo>
                <a:lnTo>
                  <a:pt x="37" y="36"/>
                </a:lnTo>
                <a:lnTo>
                  <a:pt x="37" y="27"/>
                </a:lnTo>
                <a:lnTo>
                  <a:pt x="37" y="27"/>
                </a:lnTo>
                <a:lnTo>
                  <a:pt x="36" y="23"/>
                </a:lnTo>
                <a:lnTo>
                  <a:pt x="36" y="19"/>
                </a:lnTo>
                <a:lnTo>
                  <a:pt x="32" y="16"/>
                </a:lnTo>
                <a:lnTo>
                  <a:pt x="32" y="6"/>
                </a:lnTo>
                <a:lnTo>
                  <a:pt x="32" y="6"/>
                </a:lnTo>
                <a:lnTo>
                  <a:pt x="28" y="6"/>
                </a:lnTo>
                <a:lnTo>
                  <a:pt x="28" y="6"/>
                </a:lnTo>
                <a:lnTo>
                  <a:pt x="24" y="6"/>
                </a:lnTo>
                <a:lnTo>
                  <a:pt x="20" y="4"/>
                </a:lnTo>
                <a:lnTo>
                  <a:pt x="20" y="2"/>
                </a:lnTo>
                <a:lnTo>
                  <a:pt x="20" y="2"/>
                </a:lnTo>
                <a:lnTo>
                  <a:pt x="17" y="0"/>
                </a:lnTo>
                <a:lnTo>
                  <a:pt x="13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9" y="10"/>
                </a:lnTo>
                <a:lnTo>
                  <a:pt x="5" y="14"/>
                </a:lnTo>
                <a:lnTo>
                  <a:pt x="5" y="14"/>
                </a:lnTo>
                <a:lnTo>
                  <a:pt x="5" y="14"/>
                </a:lnTo>
                <a:lnTo>
                  <a:pt x="5" y="14"/>
                </a:lnTo>
                <a:lnTo>
                  <a:pt x="7" y="17"/>
                </a:lnTo>
                <a:lnTo>
                  <a:pt x="7" y="19"/>
                </a:lnTo>
                <a:lnTo>
                  <a:pt x="7" y="27"/>
                </a:lnTo>
                <a:lnTo>
                  <a:pt x="7" y="27"/>
                </a:lnTo>
                <a:lnTo>
                  <a:pt x="9" y="31"/>
                </a:lnTo>
                <a:lnTo>
                  <a:pt x="9" y="34"/>
                </a:lnTo>
                <a:lnTo>
                  <a:pt x="11" y="34"/>
                </a:lnTo>
                <a:lnTo>
                  <a:pt x="11" y="38"/>
                </a:lnTo>
                <a:lnTo>
                  <a:pt x="11" y="38"/>
                </a:lnTo>
                <a:lnTo>
                  <a:pt x="7" y="42"/>
                </a:lnTo>
                <a:lnTo>
                  <a:pt x="5" y="42"/>
                </a:lnTo>
                <a:lnTo>
                  <a:pt x="0" y="42"/>
                </a:lnTo>
                <a:lnTo>
                  <a:pt x="0" y="42"/>
                </a:lnTo>
                <a:lnTo>
                  <a:pt x="0" y="46"/>
                </a:lnTo>
                <a:lnTo>
                  <a:pt x="1" y="51"/>
                </a:lnTo>
                <a:lnTo>
                  <a:pt x="3" y="55"/>
                </a:lnTo>
                <a:lnTo>
                  <a:pt x="3" y="55"/>
                </a:lnTo>
                <a:lnTo>
                  <a:pt x="5" y="59"/>
                </a:lnTo>
                <a:lnTo>
                  <a:pt x="9" y="63"/>
                </a:lnTo>
                <a:lnTo>
                  <a:pt x="11" y="68"/>
                </a:lnTo>
                <a:lnTo>
                  <a:pt x="13" y="76"/>
                </a:lnTo>
                <a:lnTo>
                  <a:pt x="17" y="80"/>
                </a:lnTo>
                <a:lnTo>
                  <a:pt x="20" y="80"/>
                </a:lnTo>
                <a:lnTo>
                  <a:pt x="20" y="80"/>
                </a:lnTo>
                <a:lnTo>
                  <a:pt x="26" y="80"/>
                </a:lnTo>
                <a:lnTo>
                  <a:pt x="26" y="80"/>
                </a:lnTo>
                <a:lnTo>
                  <a:pt x="28" y="80"/>
                </a:lnTo>
                <a:lnTo>
                  <a:pt x="28" y="80"/>
                </a:lnTo>
                <a:lnTo>
                  <a:pt x="30" y="80"/>
                </a:lnTo>
                <a:lnTo>
                  <a:pt x="32" y="80"/>
                </a:lnTo>
                <a:lnTo>
                  <a:pt x="32" y="80"/>
                </a:lnTo>
                <a:lnTo>
                  <a:pt x="32" y="84"/>
                </a:lnTo>
                <a:lnTo>
                  <a:pt x="36" y="84"/>
                </a:lnTo>
                <a:lnTo>
                  <a:pt x="39" y="84"/>
                </a:lnTo>
                <a:lnTo>
                  <a:pt x="39" y="84"/>
                </a:lnTo>
                <a:lnTo>
                  <a:pt x="43" y="87"/>
                </a:lnTo>
                <a:lnTo>
                  <a:pt x="51" y="91"/>
                </a:lnTo>
                <a:lnTo>
                  <a:pt x="58" y="97"/>
                </a:lnTo>
                <a:lnTo>
                  <a:pt x="58" y="97"/>
                </a:lnTo>
                <a:lnTo>
                  <a:pt x="62" y="97"/>
                </a:lnTo>
                <a:lnTo>
                  <a:pt x="62" y="101"/>
                </a:lnTo>
                <a:lnTo>
                  <a:pt x="62" y="101"/>
                </a:lnTo>
                <a:lnTo>
                  <a:pt x="62" y="101"/>
                </a:lnTo>
                <a:lnTo>
                  <a:pt x="62" y="101"/>
                </a:lnTo>
                <a:lnTo>
                  <a:pt x="60" y="104"/>
                </a:lnTo>
                <a:lnTo>
                  <a:pt x="60" y="104"/>
                </a:lnTo>
                <a:lnTo>
                  <a:pt x="62" y="108"/>
                </a:lnTo>
                <a:lnTo>
                  <a:pt x="64" y="112"/>
                </a:lnTo>
                <a:lnTo>
                  <a:pt x="68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60" name="Freeform 359">
            <a:extLst>
              <a:ext uri="{FF2B5EF4-FFF2-40B4-BE49-F238E27FC236}">
                <a16:creationId xmlns:a16="http://schemas.microsoft.com/office/drawing/2014/main" id="{9E454C9E-4591-4D40-A035-43BC08C1D670}"/>
              </a:ext>
            </a:extLst>
          </p:cNvPr>
          <p:cNvSpPr>
            <a:spLocks/>
          </p:cNvSpPr>
          <p:nvPr userDrawn="1"/>
        </p:nvSpPr>
        <p:spPr bwMode="auto">
          <a:xfrm>
            <a:off x="4804024" y="3650509"/>
            <a:ext cx="154853" cy="217513"/>
          </a:xfrm>
          <a:custGeom>
            <a:avLst/>
            <a:gdLst>
              <a:gd name="T0" fmla="*/ 64 w 83"/>
              <a:gd name="T1" fmla="*/ 123 h 137"/>
              <a:gd name="T2" fmla="*/ 70 w 83"/>
              <a:gd name="T3" fmla="*/ 131 h 137"/>
              <a:gd name="T4" fmla="*/ 75 w 83"/>
              <a:gd name="T5" fmla="*/ 137 h 137"/>
              <a:gd name="T6" fmla="*/ 75 w 83"/>
              <a:gd name="T7" fmla="*/ 133 h 137"/>
              <a:gd name="T8" fmla="*/ 79 w 83"/>
              <a:gd name="T9" fmla="*/ 127 h 137"/>
              <a:gd name="T10" fmla="*/ 83 w 83"/>
              <a:gd name="T11" fmla="*/ 125 h 137"/>
              <a:gd name="T12" fmla="*/ 77 w 83"/>
              <a:gd name="T13" fmla="*/ 118 h 137"/>
              <a:gd name="T14" fmla="*/ 75 w 83"/>
              <a:gd name="T15" fmla="*/ 114 h 137"/>
              <a:gd name="T16" fmla="*/ 73 w 83"/>
              <a:gd name="T17" fmla="*/ 108 h 137"/>
              <a:gd name="T18" fmla="*/ 64 w 83"/>
              <a:gd name="T19" fmla="*/ 97 h 137"/>
              <a:gd name="T20" fmla="*/ 62 w 83"/>
              <a:gd name="T21" fmla="*/ 91 h 137"/>
              <a:gd name="T22" fmla="*/ 60 w 83"/>
              <a:gd name="T23" fmla="*/ 91 h 137"/>
              <a:gd name="T24" fmla="*/ 54 w 83"/>
              <a:gd name="T25" fmla="*/ 84 h 137"/>
              <a:gd name="T26" fmla="*/ 47 w 83"/>
              <a:gd name="T27" fmla="*/ 76 h 137"/>
              <a:gd name="T28" fmla="*/ 39 w 83"/>
              <a:gd name="T29" fmla="*/ 76 h 137"/>
              <a:gd name="T30" fmla="*/ 34 w 83"/>
              <a:gd name="T31" fmla="*/ 70 h 137"/>
              <a:gd name="T32" fmla="*/ 30 w 83"/>
              <a:gd name="T33" fmla="*/ 76 h 137"/>
              <a:gd name="T34" fmla="*/ 26 w 83"/>
              <a:gd name="T35" fmla="*/ 67 h 137"/>
              <a:gd name="T36" fmla="*/ 26 w 83"/>
              <a:gd name="T37" fmla="*/ 53 h 137"/>
              <a:gd name="T38" fmla="*/ 26 w 83"/>
              <a:gd name="T39" fmla="*/ 48 h 137"/>
              <a:gd name="T40" fmla="*/ 32 w 83"/>
              <a:gd name="T41" fmla="*/ 44 h 137"/>
              <a:gd name="T42" fmla="*/ 36 w 83"/>
              <a:gd name="T43" fmla="*/ 42 h 137"/>
              <a:gd name="T44" fmla="*/ 37 w 83"/>
              <a:gd name="T45" fmla="*/ 27 h 137"/>
              <a:gd name="T46" fmla="*/ 36 w 83"/>
              <a:gd name="T47" fmla="*/ 19 h 137"/>
              <a:gd name="T48" fmla="*/ 32 w 83"/>
              <a:gd name="T49" fmla="*/ 6 h 137"/>
              <a:gd name="T50" fmla="*/ 24 w 83"/>
              <a:gd name="T51" fmla="*/ 6 h 137"/>
              <a:gd name="T52" fmla="*/ 20 w 83"/>
              <a:gd name="T53" fmla="*/ 2 h 137"/>
              <a:gd name="T54" fmla="*/ 11 w 83"/>
              <a:gd name="T55" fmla="*/ 0 h 137"/>
              <a:gd name="T56" fmla="*/ 11 w 83"/>
              <a:gd name="T57" fmla="*/ 4 h 137"/>
              <a:gd name="T58" fmla="*/ 5 w 83"/>
              <a:gd name="T59" fmla="*/ 14 h 137"/>
              <a:gd name="T60" fmla="*/ 5 w 83"/>
              <a:gd name="T61" fmla="*/ 14 h 137"/>
              <a:gd name="T62" fmla="*/ 7 w 83"/>
              <a:gd name="T63" fmla="*/ 27 h 137"/>
              <a:gd name="T64" fmla="*/ 9 w 83"/>
              <a:gd name="T65" fmla="*/ 34 h 137"/>
              <a:gd name="T66" fmla="*/ 11 w 83"/>
              <a:gd name="T67" fmla="*/ 38 h 137"/>
              <a:gd name="T68" fmla="*/ 0 w 83"/>
              <a:gd name="T69" fmla="*/ 42 h 137"/>
              <a:gd name="T70" fmla="*/ 1 w 83"/>
              <a:gd name="T71" fmla="*/ 51 h 137"/>
              <a:gd name="T72" fmla="*/ 5 w 83"/>
              <a:gd name="T73" fmla="*/ 59 h 137"/>
              <a:gd name="T74" fmla="*/ 13 w 83"/>
              <a:gd name="T75" fmla="*/ 76 h 137"/>
              <a:gd name="T76" fmla="*/ 20 w 83"/>
              <a:gd name="T77" fmla="*/ 80 h 137"/>
              <a:gd name="T78" fmla="*/ 28 w 83"/>
              <a:gd name="T79" fmla="*/ 80 h 137"/>
              <a:gd name="T80" fmla="*/ 32 w 83"/>
              <a:gd name="T81" fmla="*/ 80 h 137"/>
              <a:gd name="T82" fmla="*/ 36 w 83"/>
              <a:gd name="T83" fmla="*/ 84 h 137"/>
              <a:gd name="T84" fmla="*/ 43 w 83"/>
              <a:gd name="T85" fmla="*/ 87 h 137"/>
              <a:gd name="T86" fmla="*/ 58 w 83"/>
              <a:gd name="T87" fmla="*/ 97 h 137"/>
              <a:gd name="T88" fmla="*/ 62 w 83"/>
              <a:gd name="T89" fmla="*/ 101 h 137"/>
              <a:gd name="T90" fmla="*/ 60 w 83"/>
              <a:gd name="T91" fmla="*/ 104 h 137"/>
              <a:gd name="T92" fmla="*/ 64 w 83"/>
              <a:gd name="T93" fmla="*/ 112 h 137"/>
              <a:gd name="T94" fmla="*/ 64 w 83"/>
              <a:gd name="T95" fmla="*/ 121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3" h="137">
                <a:moveTo>
                  <a:pt x="64" y="121"/>
                </a:moveTo>
                <a:lnTo>
                  <a:pt x="64" y="121"/>
                </a:lnTo>
                <a:lnTo>
                  <a:pt x="64" y="123"/>
                </a:lnTo>
                <a:lnTo>
                  <a:pt x="66" y="127"/>
                </a:lnTo>
                <a:lnTo>
                  <a:pt x="68" y="127"/>
                </a:lnTo>
                <a:lnTo>
                  <a:pt x="70" y="131"/>
                </a:lnTo>
                <a:lnTo>
                  <a:pt x="73" y="137"/>
                </a:lnTo>
                <a:lnTo>
                  <a:pt x="73" y="137"/>
                </a:lnTo>
                <a:lnTo>
                  <a:pt x="75" y="137"/>
                </a:lnTo>
                <a:lnTo>
                  <a:pt x="75" y="135"/>
                </a:lnTo>
                <a:lnTo>
                  <a:pt x="75" y="133"/>
                </a:lnTo>
                <a:lnTo>
                  <a:pt x="75" y="133"/>
                </a:lnTo>
                <a:lnTo>
                  <a:pt x="75" y="129"/>
                </a:lnTo>
                <a:lnTo>
                  <a:pt x="79" y="127"/>
                </a:lnTo>
                <a:lnTo>
                  <a:pt x="79" y="127"/>
                </a:lnTo>
                <a:lnTo>
                  <a:pt x="79" y="125"/>
                </a:lnTo>
                <a:lnTo>
                  <a:pt x="81" y="125"/>
                </a:lnTo>
                <a:lnTo>
                  <a:pt x="83" y="125"/>
                </a:lnTo>
                <a:lnTo>
                  <a:pt x="79" y="118"/>
                </a:lnTo>
                <a:lnTo>
                  <a:pt x="79" y="118"/>
                </a:lnTo>
                <a:lnTo>
                  <a:pt x="77" y="118"/>
                </a:lnTo>
                <a:lnTo>
                  <a:pt x="75" y="116"/>
                </a:lnTo>
                <a:lnTo>
                  <a:pt x="75" y="114"/>
                </a:lnTo>
                <a:lnTo>
                  <a:pt x="75" y="114"/>
                </a:lnTo>
                <a:lnTo>
                  <a:pt x="75" y="112"/>
                </a:lnTo>
                <a:lnTo>
                  <a:pt x="73" y="110"/>
                </a:lnTo>
                <a:lnTo>
                  <a:pt x="73" y="108"/>
                </a:lnTo>
                <a:lnTo>
                  <a:pt x="66" y="104"/>
                </a:lnTo>
                <a:lnTo>
                  <a:pt x="64" y="97"/>
                </a:lnTo>
                <a:lnTo>
                  <a:pt x="64" y="97"/>
                </a:lnTo>
                <a:lnTo>
                  <a:pt x="64" y="93"/>
                </a:lnTo>
                <a:lnTo>
                  <a:pt x="64" y="93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0" y="91"/>
                </a:lnTo>
                <a:lnTo>
                  <a:pt x="56" y="89"/>
                </a:lnTo>
                <a:lnTo>
                  <a:pt x="53" y="87"/>
                </a:lnTo>
                <a:lnTo>
                  <a:pt x="54" y="84"/>
                </a:lnTo>
                <a:lnTo>
                  <a:pt x="51" y="80"/>
                </a:lnTo>
                <a:lnTo>
                  <a:pt x="47" y="76"/>
                </a:lnTo>
                <a:lnTo>
                  <a:pt x="47" y="76"/>
                </a:lnTo>
                <a:lnTo>
                  <a:pt x="43" y="76"/>
                </a:lnTo>
                <a:lnTo>
                  <a:pt x="41" y="76"/>
                </a:lnTo>
                <a:lnTo>
                  <a:pt x="39" y="76"/>
                </a:lnTo>
                <a:lnTo>
                  <a:pt x="39" y="76"/>
                </a:lnTo>
                <a:lnTo>
                  <a:pt x="36" y="72"/>
                </a:lnTo>
                <a:lnTo>
                  <a:pt x="34" y="70"/>
                </a:lnTo>
                <a:lnTo>
                  <a:pt x="32" y="72"/>
                </a:lnTo>
                <a:lnTo>
                  <a:pt x="32" y="72"/>
                </a:lnTo>
                <a:lnTo>
                  <a:pt x="30" y="76"/>
                </a:lnTo>
                <a:lnTo>
                  <a:pt x="30" y="76"/>
                </a:lnTo>
                <a:lnTo>
                  <a:pt x="28" y="68"/>
                </a:lnTo>
                <a:lnTo>
                  <a:pt x="26" y="67"/>
                </a:lnTo>
                <a:lnTo>
                  <a:pt x="26" y="63"/>
                </a:lnTo>
                <a:lnTo>
                  <a:pt x="26" y="63"/>
                </a:lnTo>
                <a:lnTo>
                  <a:pt x="26" y="53"/>
                </a:lnTo>
                <a:lnTo>
                  <a:pt x="26" y="53"/>
                </a:lnTo>
                <a:lnTo>
                  <a:pt x="26" y="51"/>
                </a:lnTo>
                <a:lnTo>
                  <a:pt x="26" y="48"/>
                </a:lnTo>
                <a:lnTo>
                  <a:pt x="28" y="48"/>
                </a:lnTo>
                <a:lnTo>
                  <a:pt x="32" y="44"/>
                </a:lnTo>
                <a:lnTo>
                  <a:pt x="32" y="44"/>
                </a:lnTo>
                <a:lnTo>
                  <a:pt x="34" y="44"/>
                </a:lnTo>
                <a:lnTo>
                  <a:pt x="36" y="44"/>
                </a:lnTo>
                <a:lnTo>
                  <a:pt x="36" y="42"/>
                </a:lnTo>
                <a:lnTo>
                  <a:pt x="37" y="36"/>
                </a:lnTo>
                <a:lnTo>
                  <a:pt x="37" y="36"/>
                </a:lnTo>
                <a:lnTo>
                  <a:pt x="37" y="27"/>
                </a:lnTo>
                <a:lnTo>
                  <a:pt x="37" y="27"/>
                </a:lnTo>
                <a:lnTo>
                  <a:pt x="36" y="23"/>
                </a:lnTo>
                <a:lnTo>
                  <a:pt x="36" y="19"/>
                </a:lnTo>
                <a:lnTo>
                  <a:pt x="32" y="16"/>
                </a:lnTo>
                <a:lnTo>
                  <a:pt x="32" y="6"/>
                </a:lnTo>
                <a:lnTo>
                  <a:pt x="32" y="6"/>
                </a:lnTo>
                <a:lnTo>
                  <a:pt x="28" y="6"/>
                </a:lnTo>
                <a:lnTo>
                  <a:pt x="28" y="6"/>
                </a:lnTo>
                <a:lnTo>
                  <a:pt x="24" y="6"/>
                </a:lnTo>
                <a:lnTo>
                  <a:pt x="20" y="4"/>
                </a:lnTo>
                <a:lnTo>
                  <a:pt x="20" y="2"/>
                </a:lnTo>
                <a:lnTo>
                  <a:pt x="20" y="2"/>
                </a:lnTo>
                <a:lnTo>
                  <a:pt x="17" y="0"/>
                </a:lnTo>
                <a:lnTo>
                  <a:pt x="13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9" y="10"/>
                </a:lnTo>
                <a:lnTo>
                  <a:pt x="5" y="14"/>
                </a:lnTo>
                <a:lnTo>
                  <a:pt x="5" y="14"/>
                </a:lnTo>
                <a:lnTo>
                  <a:pt x="5" y="14"/>
                </a:lnTo>
                <a:lnTo>
                  <a:pt x="5" y="14"/>
                </a:lnTo>
                <a:lnTo>
                  <a:pt x="7" y="17"/>
                </a:lnTo>
                <a:lnTo>
                  <a:pt x="7" y="19"/>
                </a:lnTo>
                <a:lnTo>
                  <a:pt x="7" y="27"/>
                </a:lnTo>
                <a:lnTo>
                  <a:pt x="7" y="27"/>
                </a:lnTo>
                <a:lnTo>
                  <a:pt x="9" y="31"/>
                </a:lnTo>
                <a:lnTo>
                  <a:pt x="9" y="34"/>
                </a:lnTo>
                <a:lnTo>
                  <a:pt x="11" y="34"/>
                </a:lnTo>
                <a:lnTo>
                  <a:pt x="11" y="38"/>
                </a:lnTo>
                <a:lnTo>
                  <a:pt x="11" y="38"/>
                </a:lnTo>
                <a:lnTo>
                  <a:pt x="7" y="42"/>
                </a:lnTo>
                <a:lnTo>
                  <a:pt x="5" y="42"/>
                </a:lnTo>
                <a:lnTo>
                  <a:pt x="0" y="42"/>
                </a:lnTo>
                <a:lnTo>
                  <a:pt x="0" y="42"/>
                </a:lnTo>
                <a:lnTo>
                  <a:pt x="0" y="46"/>
                </a:lnTo>
                <a:lnTo>
                  <a:pt x="1" y="51"/>
                </a:lnTo>
                <a:lnTo>
                  <a:pt x="3" y="55"/>
                </a:lnTo>
                <a:lnTo>
                  <a:pt x="3" y="55"/>
                </a:lnTo>
                <a:lnTo>
                  <a:pt x="5" y="59"/>
                </a:lnTo>
                <a:lnTo>
                  <a:pt x="9" y="63"/>
                </a:lnTo>
                <a:lnTo>
                  <a:pt x="11" y="68"/>
                </a:lnTo>
                <a:lnTo>
                  <a:pt x="13" y="76"/>
                </a:lnTo>
                <a:lnTo>
                  <a:pt x="17" y="80"/>
                </a:lnTo>
                <a:lnTo>
                  <a:pt x="20" y="80"/>
                </a:lnTo>
                <a:lnTo>
                  <a:pt x="20" y="80"/>
                </a:lnTo>
                <a:lnTo>
                  <a:pt x="26" y="80"/>
                </a:lnTo>
                <a:lnTo>
                  <a:pt x="26" y="80"/>
                </a:lnTo>
                <a:lnTo>
                  <a:pt x="28" y="80"/>
                </a:lnTo>
                <a:lnTo>
                  <a:pt x="28" y="80"/>
                </a:lnTo>
                <a:lnTo>
                  <a:pt x="30" y="80"/>
                </a:lnTo>
                <a:lnTo>
                  <a:pt x="32" y="80"/>
                </a:lnTo>
                <a:lnTo>
                  <a:pt x="32" y="80"/>
                </a:lnTo>
                <a:lnTo>
                  <a:pt x="32" y="84"/>
                </a:lnTo>
                <a:lnTo>
                  <a:pt x="36" y="84"/>
                </a:lnTo>
                <a:lnTo>
                  <a:pt x="39" y="84"/>
                </a:lnTo>
                <a:lnTo>
                  <a:pt x="39" y="84"/>
                </a:lnTo>
                <a:lnTo>
                  <a:pt x="43" y="87"/>
                </a:lnTo>
                <a:lnTo>
                  <a:pt x="51" y="91"/>
                </a:lnTo>
                <a:lnTo>
                  <a:pt x="58" y="97"/>
                </a:lnTo>
                <a:lnTo>
                  <a:pt x="58" y="97"/>
                </a:lnTo>
                <a:lnTo>
                  <a:pt x="62" y="97"/>
                </a:lnTo>
                <a:lnTo>
                  <a:pt x="62" y="101"/>
                </a:lnTo>
                <a:lnTo>
                  <a:pt x="62" y="101"/>
                </a:lnTo>
                <a:lnTo>
                  <a:pt x="62" y="101"/>
                </a:lnTo>
                <a:lnTo>
                  <a:pt x="62" y="101"/>
                </a:lnTo>
                <a:lnTo>
                  <a:pt x="60" y="104"/>
                </a:lnTo>
                <a:lnTo>
                  <a:pt x="60" y="104"/>
                </a:lnTo>
                <a:lnTo>
                  <a:pt x="62" y="108"/>
                </a:lnTo>
                <a:lnTo>
                  <a:pt x="64" y="112"/>
                </a:lnTo>
                <a:lnTo>
                  <a:pt x="68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61" name="Freeform 360">
            <a:extLst>
              <a:ext uri="{FF2B5EF4-FFF2-40B4-BE49-F238E27FC236}">
                <a16:creationId xmlns:a16="http://schemas.microsoft.com/office/drawing/2014/main" id="{0D19121B-46C7-1E4B-933B-20B159699014}"/>
              </a:ext>
            </a:extLst>
          </p:cNvPr>
          <p:cNvSpPr>
            <a:spLocks/>
          </p:cNvSpPr>
          <p:nvPr userDrawn="1"/>
        </p:nvSpPr>
        <p:spPr bwMode="auto">
          <a:xfrm>
            <a:off x="4813353" y="3785462"/>
            <a:ext cx="39179" cy="36517"/>
          </a:xfrm>
          <a:custGeom>
            <a:avLst/>
            <a:gdLst>
              <a:gd name="T0" fmla="*/ 0 w 21"/>
              <a:gd name="T1" fmla="*/ 0 h 23"/>
              <a:gd name="T2" fmla="*/ 0 w 21"/>
              <a:gd name="T3" fmla="*/ 0 h 23"/>
              <a:gd name="T4" fmla="*/ 12 w 21"/>
              <a:gd name="T5" fmla="*/ 14 h 23"/>
              <a:gd name="T6" fmla="*/ 15 w 21"/>
              <a:gd name="T7" fmla="*/ 19 h 23"/>
              <a:gd name="T8" fmla="*/ 15 w 21"/>
              <a:gd name="T9" fmla="*/ 19 h 23"/>
              <a:gd name="T10" fmla="*/ 13 w 21"/>
              <a:gd name="T11" fmla="*/ 21 h 23"/>
              <a:gd name="T12" fmla="*/ 13 w 21"/>
              <a:gd name="T13" fmla="*/ 23 h 23"/>
              <a:gd name="T14" fmla="*/ 15 w 21"/>
              <a:gd name="T15" fmla="*/ 23 h 23"/>
              <a:gd name="T16" fmla="*/ 15 w 21"/>
              <a:gd name="T17" fmla="*/ 23 h 23"/>
              <a:gd name="T18" fmla="*/ 19 w 21"/>
              <a:gd name="T19" fmla="*/ 23 h 23"/>
              <a:gd name="T20" fmla="*/ 21 w 21"/>
              <a:gd name="T21" fmla="*/ 23 h 23"/>
              <a:gd name="T22" fmla="*/ 21 w 21"/>
              <a:gd name="T23" fmla="*/ 21 h 23"/>
              <a:gd name="T24" fmla="*/ 21 w 21"/>
              <a:gd name="T25" fmla="*/ 21 h 23"/>
              <a:gd name="T26" fmla="*/ 19 w 21"/>
              <a:gd name="T27" fmla="*/ 19 h 23"/>
              <a:gd name="T28" fmla="*/ 19 w 21"/>
              <a:gd name="T29" fmla="*/ 16 h 23"/>
              <a:gd name="T30" fmla="*/ 19 w 21"/>
              <a:gd name="T31" fmla="*/ 12 h 23"/>
              <a:gd name="T32" fmla="*/ 17 w 21"/>
              <a:gd name="T33" fmla="*/ 8 h 23"/>
              <a:gd name="T34" fmla="*/ 15 w 21"/>
              <a:gd name="T35" fmla="*/ 4 h 23"/>
              <a:gd name="T36" fmla="*/ 15 w 21"/>
              <a:gd name="T37" fmla="*/ 4 h 23"/>
              <a:gd name="T38" fmla="*/ 13 w 21"/>
              <a:gd name="T39" fmla="*/ 4 h 23"/>
              <a:gd name="T40" fmla="*/ 12 w 21"/>
              <a:gd name="T41" fmla="*/ 4 h 23"/>
              <a:gd name="T42" fmla="*/ 10 w 21"/>
              <a:gd name="T43" fmla="*/ 4 h 23"/>
              <a:gd name="T44" fmla="*/ 10 w 21"/>
              <a:gd name="T45" fmla="*/ 4 h 23"/>
              <a:gd name="T46" fmla="*/ 8 w 21"/>
              <a:gd name="T47" fmla="*/ 2 h 23"/>
              <a:gd name="T48" fmla="*/ 4 w 21"/>
              <a:gd name="T49" fmla="*/ 0 h 23"/>
              <a:gd name="T50" fmla="*/ 0 w 21"/>
              <a:gd name="T51" fmla="*/ 0 h 23"/>
              <a:gd name="T52" fmla="*/ 0 w 21"/>
              <a:gd name="T53" fmla="*/ 0 h 23"/>
              <a:gd name="T54" fmla="*/ 0 w 21"/>
              <a:gd name="T55" fmla="*/ 0 h 23"/>
              <a:gd name="T56" fmla="*/ 0 w 21"/>
              <a:gd name="T5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" h="23">
                <a:moveTo>
                  <a:pt x="0" y="0"/>
                </a:moveTo>
                <a:lnTo>
                  <a:pt x="0" y="0"/>
                </a:lnTo>
                <a:lnTo>
                  <a:pt x="12" y="14"/>
                </a:lnTo>
                <a:lnTo>
                  <a:pt x="15" y="19"/>
                </a:lnTo>
                <a:lnTo>
                  <a:pt x="15" y="19"/>
                </a:lnTo>
                <a:lnTo>
                  <a:pt x="13" y="21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9" y="23"/>
                </a:lnTo>
                <a:lnTo>
                  <a:pt x="21" y="23"/>
                </a:lnTo>
                <a:lnTo>
                  <a:pt x="21" y="21"/>
                </a:lnTo>
                <a:lnTo>
                  <a:pt x="21" y="21"/>
                </a:lnTo>
                <a:lnTo>
                  <a:pt x="19" y="19"/>
                </a:lnTo>
                <a:lnTo>
                  <a:pt x="19" y="16"/>
                </a:lnTo>
                <a:lnTo>
                  <a:pt x="19" y="12"/>
                </a:lnTo>
                <a:lnTo>
                  <a:pt x="17" y="8"/>
                </a:lnTo>
                <a:lnTo>
                  <a:pt x="15" y="4"/>
                </a:lnTo>
                <a:lnTo>
                  <a:pt x="15" y="4"/>
                </a:lnTo>
                <a:lnTo>
                  <a:pt x="13" y="4"/>
                </a:lnTo>
                <a:lnTo>
                  <a:pt x="12" y="4"/>
                </a:lnTo>
                <a:lnTo>
                  <a:pt x="10" y="4"/>
                </a:lnTo>
                <a:lnTo>
                  <a:pt x="10" y="4"/>
                </a:lnTo>
                <a:lnTo>
                  <a:pt x="8" y="2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62" name="Freeform 361">
            <a:extLst>
              <a:ext uri="{FF2B5EF4-FFF2-40B4-BE49-F238E27FC236}">
                <a16:creationId xmlns:a16="http://schemas.microsoft.com/office/drawing/2014/main" id="{88FFE68A-9582-5042-984E-19D5794E153F}"/>
              </a:ext>
            </a:extLst>
          </p:cNvPr>
          <p:cNvSpPr>
            <a:spLocks/>
          </p:cNvSpPr>
          <p:nvPr userDrawn="1"/>
        </p:nvSpPr>
        <p:spPr bwMode="auto">
          <a:xfrm>
            <a:off x="4813353" y="3785462"/>
            <a:ext cx="39179" cy="36517"/>
          </a:xfrm>
          <a:custGeom>
            <a:avLst/>
            <a:gdLst>
              <a:gd name="T0" fmla="*/ 0 w 21"/>
              <a:gd name="T1" fmla="*/ 0 h 23"/>
              <a:gd name="T2" fmla="*/ 0 w 21"/>
              <a:gd name="T3" fmla="*/ 0 h 23"/>
              <a:gd name="T4" fmla="*/ 12 w 21"/>
              <a:gd name="T5" fmla="*/ 14 h 23"/>
              <a:gd name="T6" fmla="*/ 15 w 21"/>
              <a:gd name="T7" fmla="*/ 19 h 23"/>
              <a:gd name="T8" fmla="*/ 15 w 21"/>
              <a:gd name="T9" fmla="*/ 19 h 23"/>
              <a:gd name="T10" fmla="*/ 13 w 21"/>
              <a:gd name="T11" fmla="*/ 21 h 23"/>
              <a:gd name="T12" fmla="*/ 13 w 21"/>
              <a:gd name="T13" fmla="*/ 23 h 23"/>
              <a:gd name="T14" fmla="*/ 15 w 21"/>
              <a:gd name="T15" fmla="*/ 23 h 23"/>
              <a:gd name="T16" fmla="*/ 15 w 21"/>
              <a:gd name="T17" fmla="*/ 23 h 23"/>
              <a:gd name="T18" fmla="*/ 19 w 21"/>
              <a:gd name="T19" fmla="*/ 23 h 23"/>
              <a:gd name="T20" fmla="*/ 21 w 21"/>
              <a:gd name="T21" fmla="*/ 23 h 23"/>
              <a:gd name="T22" fmla="*/ 21 w 21"/>
              <a:gd name="T23" fmla="*/ 21 h 23"/>
              <a:gd name="T24" fmla="*/ 21 w 21"/>
              <a:gd name="T25" fmla="*/ 21 h 23"/>
              <a:gd name="T26" fmla="*/ 19 w 21"/>
              <a:gd name="T27" fmla="*/ 19 h 23"/>
              <a:gd name="T28" fmla="*/ 19 w 21"/>
              <a:gd name="T29" fmla="*/ 16 h 23"/>
              <a:gd name="T30" fmla="*/ 19 w 21"/>
              <a:gd name="T31" fmla="*/ 12 h 23"/>
              <a:gd name="T32" fmla="*/ 17 w 21"/>
              <a:gd name="T33" fmla="*/ 8 h 23"/>
              <a:gd name="T34" fmla="*/ 15 w 21"/>
              <a:gd name="T35" fmla="*/ 4 h 23"/>
              <a:gd name="T36" fmla="*/ 15 w 21"/>
              <a:gd name="T37" fmla="*/ 4 h 23"/>
              <a:gd name="T38" fmla="*/ 13 w 21"/>
              <a:gd name="T39" fmla="*/ 4 h 23"/>
              <a:gd name="T40" fmla="*/ 12 w 21"/>
              <a:gd name="T41" fmla="*/ 4 h 23"/>
              <a:gd name="T42" fmla="*/ 10 w 21"/>
              <a:gd name="T43" fmla="*/ 4 h 23"/>
              <a:gd name="T44" fmla="*/ 10 w 21"/>
              <a:gd name="T45" fmla="*/ 4 h 23"/>
              <a:gd name="T46" fmla="*/ 8 w 21"/>
              <a:gd name="T47" fmla="*/ 2 h 23"/>
              <a:gd name="T48" fmla="*/ 4 w 21"/>
              <a:gd name="T49" fmla="*/ 0 h 23"/>
              <a:gd name="T50" fmla="*/ 0 w 21"/>
              <a:gd name="T51" fmla="*/ 0 h 23"/>
              <a:gd name="T52" fmla="*/ 0 w 21"/>
              <a:gd name="T53" fmla="*/ 0 h 23"/>
              <a:gd name="T54" fmla="*/ 0 w 21"/>
              <a:gd name="T55" fmla="*/ 0 h 23"/>
              <a:gd name="T56" fmla="*/ 0 w 21"/>
              <a:gd name="T5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" h="23">
                <a:moveTo>
                  <a:pt x="0" y="0"/>
                </a:moveTo>
                <a:lnTo>
                  <a:pt x="0" y="0"/>
                </a:lnTo>
                <a:lnTo>
                  <a:pt x="12" y="14"/>
                </a:lnTo>
                <a:lnTo>
                  <a:pt x="15" y="19"/>
                </a:lnTo>
                <a:lnTo>
                  <a:pt x="15" y="19"/>
                </a:lnTo>
                <a:lnTo>
                  <a:pt x="13" y="21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9" y="23"/>
                </a:lnTo>
                <a:lnTo>
                  <a:pt x="21" y="23"/>
                </a:lnTo>
                <a:lnTo>
                  <a:pt x="21" y="21"/>
                </a:lnTo>
                <a:lnTo>
                  <a:pt x="21" y="21"/>
                </a:lnTo>
                <a:lnTo>
                  <a:pt x="19" y="19"/>
                </a:lnTo>
                <a:lnTo>
                  <a:pt x="19" y="16"/>
                </a:lnTo>
                <a:lnTo>
                  <a:pt x="19" y="12"/>
                </a:lnTo>
                <a:lnTo>
                  <a:pt x="17" y="8"/>
                </a:lnTo>
                <a:lnTo>
                  <a:pt x="15" y="4"/>
                </a:lnTo>
                <a:lnTo>
                  <a:pt x="15" y="4"/>
                </a:lnTo>
                <a:lnTo>
                  <a:pt x="13" y="4"/>
                </a:lnTo>
                <a:lnTo>
                  <a:pt x="12" y="4"/>
                </a:lnTo>
                <a:lnTo>
                  <a:pt x="10" y="4"/>
                </a:lnTo>
                <a:lnTo>
                  <a:pt x="10" y="4"/>
                </a:lnTo>
                <a:lnTo>
                  <a:pt x="8" y="2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63" name="Freeform 362">
            <a:extLst>
              <a:ext uri="{FF2B5EF4-FFF2-40B4-BE49-F238E27FC236}">
                <a16:creationId xmlns:a16="http://schemas.microsoft.com/office/drawing/2014/main" id="{2887B18E-D5C8-C344-ACE7-8B95D8CD9E84}"/>
              </a:ext>
            </a:extLst>
          </p:cNvPr>
          <p:cNvSpPr>
            <a:spLocks/>
          </p:cNvSpPr>
          <p:nvPr userDrawn="1"/>
        </p:nvSpPr>
        <p:spPr bwMode="auto">
          <a:xfrm>
            <a:off x="5128660" y="4176034"/>
            <a:ext cx="238809" cy="195287"/>
          </a:xfrm>
          <a:custGeom>
            <a:avLst/>
            <a:gdLst>
              <a:gd name="T0" fmla="*/ 128 w 128"/>
              <a:gd name="T1" fmla="*/ 21 h 123"/>
              <a:gd name="T2" fmla="*/ 128 w 128"/>
              <a:gd name="T3" fmla="*/ 21 h 123"/>
              <a:gd name="T4" fmla="*/ 122 w 128"/>
              <a:gd name="T5" fmla="*/ 15 h 123"/>
              <a:gd name="T6" fmla="*/ 105 w 128"/>
              <a:gd name="T7" fmla="*/ 12 h 123"/>
              <a:gd name="T8" fmla="*/ 104 w 128"/>
              <a:gd name="T9" fmla="*/ 14 h 123"/>
              <a:gd name="T10" fmla="*/ 100 w 128"/>
              <a:gd name="T11" fmla="*/ 14 h 123"/>
              <a:gd name="T12" fmla="*/ 96 w 128"/>
              <a:gd name="T13" fmla="*/ 12 h 123"/>
              <a:gd name="T14" fmla="*/ 87 w 128"/>
              <a:gd name="T15" fmla="*/ 0 h 123"/>
              <a:gd name="T16" fmla="*/ 75 w 128"/>
              <a:gd name="T17" fmla="*/ 8 h 123"/>
              <a:gd name="T18" fmla="*/ 71 w 128"/>
              <a:gd name="T19" fmla="*/ 10 h 123"/>
              <a:gd name="T20" fmla="*/ 64 w 128"/>
              <a:gd name="T21" fmla="*/ 12 h 123"/>
              <a:gd name="T22" fmla="*/ 58 w 128"/>
              <a:gd name="T23" fmla="*/ 15 h 123"/>
              <a:gd name="T24" fmla="*/ 53 w 128"/>
              <a:gd name="T25" fmla="*/ 23 h 123"/>
              <a:gd name="T26" fmla="*/ 43 w 128"/>
              <a:gd name="T27" fmla="*/ 27 h 123"/>
              <a:gd name="T28" fmla="*/ 34 w 128"/>
              <a:gd name="T29" fmla="*/ 17 h 123"/>
              <a:gd name="T30" fmla="*/ 22 w 128"/>
              <a:gd name="T31" fmla="*/ 17 h 123"/>
              <a:gd name="T32" fmla="*/ 7 w 128"/>
              <a:gd name="T33" fmla="*/ 17 h 123"/>
              <a:gd name="T34" fmla="*/ 5 w 128"/>
              <a:gd name="T35" fmla="*/ 25 h 123"/>
              <a:gd name="T36" fmla="*/ 9 w 128"/>
              <a:gd name="T37" fmla="*/ 44 h 123"/>
              <a:gd name="T38" fmla="*/ 20 w 128"/>
              <a:gd name="T39" fmla="*/ 44 h 123"/>
              <a:gd name="T40" fmla="*/ 20 w 128"/>
              <a:gd name="T41" fmla="*/ 38 h 123"/>
              <a:gd name="T42" fmla="*/ 30 w 128"/>
              <a:gd name="T43" fmla="*/ 38 h 123"/>
              <a:gd name="T44" fmla="*/ 70 w 128"/>
              <a:gd name="T45" fmla="*/ 59 h 123"/>
              <a:gd name="T46" fmla="*/ 81 w 128"/>
              <a:gd name="T47" fmla="*/ 67 h 123"/>
              <a:gd name="T48" fmla="*/ 92 w 128"/>
              <a:gd name="T49" fmla="*/ 82 h 123"/>
              <a:gd name="T50" fmla="*/ 98 w 128"/>
              <a:gd name="T51" fmla="*/ 91 h 123"/>
              <a:gd name="T52" fmla="*/ 98 w 128"/>
              <a:gd name="T53" fmla="*/ 97 h 123"/>
              <a:gd name="T54" fmla="*/ 96 w 128"/>
              <a:gd name="T55" fmla="*/ 97 h 123"/>
              <a:gd name="T56" fmla="*/ 94 w 128"/>
              <a:gd name="T57" fmla="*/ 99 h 123"/>
              <a:gd name="T58" fmla="*/ 88 w 128"/>
              <a:gd name="T59" fmla="*/ 99 h 123"/>
              <a:gd name="T60" fmla="*/ 85 w 128"/>
              <a:gd name="T61" fmla="*/ 99 h 123"/>
              <a:gd name="T62" fmla="*/ 85 w 128"/>
              <a:gd name="T63" fmla="*/ 97 h 123"/>
              <a:gd name="T64" fmla="*/ 81 w 128"/>
              <a:gd name="T65" fmla="*/ 99 h 123"/>
              <a:gd name="T66" fmla="*/ 79 w 128"/>
              <a:gd name="T67" fmla="*/ 106 h 123"/>
              <a:gd name="T68" fmla="*/ 83 w 128"/>
              <a:gd name="T69" fmla="*/ 112 h 123"/>
              <a:gd name="T70" fmla="*/ 88 w 128"/>
              <a:gd name="T71" fmla="*/ 116 h 123"/>
              <a:gd name="T72" fmla="*/ 96 w 128"/>
              <a:gd name="T73" fmla="*/ 118 h 123"/>
              <a:gd name="T74" fmla="*/ 100 w 128"/>
              <a:gd name="T75" fmla="*/ 114 h 123"/>
              <a:gd name="T76" fmla="*/ 107 w 128"/>
              <a:gd name="T77" fmla="*/ 110 h 123"/>
              <a:gd name="T78" fmla="*/ 111 w 128"/>
              <a:gd name="T79" fmla="*/ 110 h 123"/>
              <a:gd name="T80" fmla="*/ 115 w 128"/>
              <a:gd name="T81" fmla="*/ 112 h 123"/>
              <a:gd name="T82" fmla="*/ 119 w 128"/>
              <a:gd name="T83" fmla="*/ 114 h 123"/>
              <a:gd name="T84" fmla="*/ 126 w 128"/>
              <a:gd name="T85" fmla="*/ 118 h 123"/>
              <a:gd name="T86" fmla="*/ 128 w 128"/>
              <a:gd name="T87" fmla="*/ 121 h 123"/>
              <a:gd name="T88" fmla="*/ 126 w 128"/>
              <a:gd name="T89" fmla="*/ 123 h 123"/>
              <a:gd name="T90" fmla="*/ 128 w 128"/>
              <a:gd name="T91" fmla="*/ 123 h 123"/>
              <a:gd name="T92" fmla="*/ 128 w 128"/>
              <a:gd name="T93" fmla="*/ 21 h 123"/>
              <a:gd name="T94" fmla="*/ 128 w 128"/>
              <a:gd name="T95" fmla="*/ 21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8" h="123">
                <a:moveTo>
                  <a:pt x="128" y="21"/>
                </a:moveTo>
                <a:lnTo>
                  <a:pt x="128" y="21"/>
                </a:lnTo>
                <a:lnTo>
                  <a:pt x="128" y="21"/>
                </a:lnTo>
                <a:lnTo>
                  <a:pt x="128" y="21"/>
                </a:lnTo>
                <a:lnTo>
                  <a:pt x="124" y="19"/>
                </a:lnTo>
                <a:lnTo>
                  <a:pt x="122" y="15"/>
                </a:lnTo>
                <a:lnTo>
                  <a:pt x="105" y="12"/>
                </a:lnTo>
                <a:lnTo>
                  <a:pt x="105" y="12"/>
                </a:lnTo>
                <a:lnTo>
                  <a:pt x="104" y="12"/>
                </a:lnTo>
                <a:lnTo>
                  <a:pt x="104" y="14"/>
                </a:lnTo>
                <a:lnTo>
                  <a:pt x="100" y="14"/>
                </a:lnTo>
                <a:lnTo>
                  <a:pt x="100" y="14"/>
                </a:lnTo>
                <a:lnTo>
                  <a:pt x="98" y="12"/>
                </a:lnTo>
                <a:lnTo>
                  <a:pt x="96" y="12"/>
                </a:lnTo>
                <a:lnTo>
                  <a:pt x="96" y="12"/>
                </a:lnTo>
                <a:lnTo>
                  <a:pt x="87" y="0"/>
                </a:lnTo>
                <a:lnTo>
                  <a:pt x="81" y="0"/>
                </a:lnTo>
                <a:lnTo>
                  <a:pt x="75" y="8"/>
                </a:lnTo>
                <a:lnTo>
                  <a:pt x="75" y="8"/>
                </a:lnTo>
                <a:lnTo>
                  <a:pt x="71" y="10"/>
                </a:lnTo>
                <a:lnTo>
                  <a:pt x="68" y="12"/>
                </a:lnTo>
                <a:lnTo>
                  <a:pt x="64" y="12"/>
                </a:lnTo>
                <a:lnTo>
                  <a:pt x="58" y="15"/>
                </a:lnTo>
                <a:lnTo>
                  <a:pt x="58" y="15"/>
                </a:lnTo>
                <a:lnTo>
                  <a:pt x="53" y="23"/>
                </a:lnTo>
                <a:lnTo>
                  <a:pt x="53" y="23"/>
                </a:lnTo>
                <a:lnTo>
                  <a:pt x="49" y="27"/>
                </a:lnTo>
                <a:lnTo>
                  <a:pt x="43" y="27"/>
                </a:lnTo>
                <a:lnTo>
                  <a:pt x="37" y="21"/>
                </a:lnTo>
                <a:lnTo>
                  <a:pt x="34" y="17"/>
                </a:lnTo>
                <a:lnTo>
                  <a:pt x="28" y="12"/>
                </a:lnTo>
                <a:lnTo>
                  <a:pt x="22" y="17"/>
                </a:lnTo>
                <a:lnTo>
                  <a:pt x="17" y="17"/>
                </a:lnTo>
                <a:lnTo>
                  <a:pt x="7" y="17"/>
                </a:lnTo>
                <a:lnTo>
                  <a:pt x="0" y="21"/>
                </a:lnTo>
                <a:lnTo>
                  <a:pt x="5" y="25"/>
                </a:lnTo>
                <a:lnTo>
                  <a:pt x="9" y="34"/>
                </a:lnTo>
                <a:lnTo>
                  <a:pt x="9" y="44"/>
                </a:lnTo>
                <a:lnTo>
                  <a:pt x="15" y="44"/>
                </a:lnTo>
                <a:lnTo>
                  <a:pt x="20" y="44"/>
                </a:lnTo>
                <a:lnTo>
                  <a:pt x="20" y="38"/>
                </a:lnTo>
                <a:lnTo>
                  <a:pt x="20" y="38"/>
                </a:lnTo>
                <a:lnTo>
                  <a:pt x="30" y="38"/>
                </a:lnTo>
                <a:lnTo>
                  <a:pt x="30" y="38"/>
                </a:lnTo>
                <a:lnTo>
                  <a:pt x="54" y="51"/>
                </a:lnTo>
                <a:lnTo>
                  <a:pt x="70" y="59"/>
                </a:lnTo>
                <a:lnTo>
                  <a:pt x="81" y="67"/>
                </a:lnTo>
                <a:lnTo>
                  <a:pt x="81" y="67"/>
                </a:lnTo>
                <a:lnTo>
                  <a:pt x="85" y="72"/>
                </a:lnTo>
                <a:lnTo>
                  <a:pt x="92" y="82"/>
                </a:lnTo>
                <a:lnTo>
                  <a:pt x="96" y="87"/>
                </a:lnTo>
                <a:lnTo>
                  <a:pt x="98" y="91"/>
                </a:lnTo>
                <a:lnTo>
                  <a:pt x="100" y="95"/>
                </a:lnTo>
                <a:lnTo>
                  <a:pt x="98" y="97"/>
                </a:lnTo>
                <a:lnTo>
                  <a:pt x="96" y="97"/>
                </a:lnTo>
                <a:lnTo>
                  <a:pt x="96" y="97"/>
                </a:lnTo>
                <a:lnTo>
                  <a:pt x="96" y="97"/>
                </a:lnTo>
                <a:lnTo>
                  <a:pt x="94" y="99"/>
                </a:lnTo>
                <a:lnTo>
                  <a:pt x="92" y="99"/>
                </a:lnTo>
                <a:lnTo>
                  <a:pt x="88" y="99"/>
                </a:lnTo>
                <a:lnTo>
                  <a:pt x="88" y="99"/>
                </a:lnTo>
                <a:lnTo>
                  <a:pt x="85" y="99"/>
                </a:lnTo>
                <a:lnTo>
                  <a:pt x="85" y="97"/>
                </a:lnTo>
                <a:lnTo>
                  <a:pt x="85" y="97"/>
                </a:lnTo>
                <a:lnTo>
                  <a:pt x="81" y="99"/>
                </a:lnTo>
                <a:lnTo>
                  <a:pt x="81" y="99"/>
                </a:lnTo>
                <a:lnTo>
                  <a:pt x="79" y="103"/>
                </a:lnTo>
                <a:lnTo>
                  <a:pt x="79" y="106"/>
                </a:lnTo>
                <a:lnTo>
                  <a:pt x="81" y="110"/>
                </a:lnTo>
                <a:lnTo>
                  <a:pt x="83" y="112"/>
                </a:lnTo>
                <a:lnTo>
                  <a:pt x="85" y="116"/>
                </a:lnTo>
                <a:lnTo>
                  <a:pt x="88" y="116"/>
                </a:lnTo>
                <a:lnTo>
                  <a:pt x="92" y="118"/>
                </a:lnTo>
                <a:lnTo>
                  <a:pt x="96" y="118"/>
                </a:lnTo>
                <a:lnTo>
                  <a:pt x="96" y="118"/>
                </a:lnTo>
                <a:lnTo>
                  <a:pt x="100" y="114"/>
                </a:lnTo>
                <a:lnTo>
                  <a:pt x="105" y="112"/>
                </a:lnTo>
                <a:lnTo>
                  <a:pt x="107" y="110"/>
                </a:lnTo>
                <a:lnTo>
                  <a:pt x="111" y="110"/>
                </a:lnTo>
                <a:lnTo>
                  <a:pt x="111" y="110"/>
                </a:lnTo>
                <a:lnTo>
                  <a:pt x="115" y="112"/>
                </a:lnTo>
                <a:lnTo>
                  <a:pt x="115" y="112"/>
                </a:lnTo>
                <a:lnTo>
                  <a:pt x="117" y="114"/>
                </a:lnTo>
                <a:lnTo>
                  <a:pt x="119" y="114"/>
                </a:lnTo>
                <a:lnTo>
                  <a:pt x="122" y="116"/>
                </a:lnTo>
                <a:lnTo>
                  <a:pt x="126" y="118"/>
                </a:lnTo>
                <a:lnTo>
                  <a:pt x="126" y="118"/>
                </a:lnTo>
                <a:lnTo>
                  <a:pt x="128" y="121"/>
                </a:lnTo>
                <a:lnTo>
                  <a:pt x="126" y="123"/>
                </a:lnTo>
                <a:lnTo>
                  <a:pt x="126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72"/>
                </a:lnTo>
                <a:lnTo>
                  <a:pt x="128" y="21"/>
                </a:lnTo>
                <a:lnTo>
                  <a:pt x="128" y="21"/>
                </a:lnTo>
                <a:lnTo>
                  <a:pt x="128" y="21"/>
                </a:lnTo>
                <a:lnTo>
                  <a:pt x="128" y="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64" name="Freeform 363">
            <a:extLst>
              <a:ext uri="{FF2B5EF4-FFF2-40B4-BE49-F238E27FC236}">
                <a16:creationId xmlns:a16="http://schemas.microsoft.com/office/drawing/2014/main" id="{367378C0-CA64-A843-A1FF-3755B320FB84}"/>
              </a:ext>
            </a:extLst>
          </p:cNvPr>
          <p:cNvSpPr>
            <a:spLocks/>
          </p:cNvSpPr>
          <p:nvPr userDrawn="1"/>
        </p:nvSpPr>
        <p:spPr bwMode="auto">
          <a:xfrm>
            <a:off x="5128660" y="4176034"/>
            <a:ext cx="238809" cy="195287"/>
          </a:xfrm>
          <a:custGeom>
            <a:avLst/>
            <a:gdLst>
              <a:gd name="T0" fmla="*/ 128 w 128"/>
              <a:gd name="T1" fmla="*/ 21 h 123"/>
              <a:gd name="T2" fmla="*/ 128 w 128"/>
              <a:gd name="T3" fmla="*/ 21 h 123"/>
              <a:gd name="T4" fmla="*/ 122 w 128"/>
              <a:gd name="T5" fmla="*/ 15 h 123"/>
              <a:gd name="T6" fmla="*/ 105 w 128"/>
              <a:gd name="T7" fmla="*/ 12 h 123"/>
              <a:gd name="T8" fmla="*/ 104 w 128"/>
              <a:gd name="T9" fmla="*/ 14 h 123"/>
              <a:gd name="T10" fmla="*/ 100 w 128"/>
              <a:gd name="T11" fmla="*/ 14 h 123"/>
              <a:gd name="T12" fmla="*/ 96 w 128"/>
              <a:gd name="T13" fmla="*/ 12 h 123"/>
              <a:gd name="T14" fmla="*/ 87 w 128"/>
              <a:gd name="T15" fmla="*/ 0 h 123"/>
              <a:gd name="T16" fmla="*/ 75 w 128"/>
              <a:gd name="T17" fmla="*/ 8 h 123"/>
              <a:gd name="T18" fmla="*/ 71 w 128"/>
              <a:gd name="T19" fmla="*/ 10 h 123"/>
              <a:gd name="T20" fmla="*/ 64 w 128"/>
              <a:gd name="T21" fmla="*/ 12 h 123"/>
              <a:gd name="T22" fmla="*/ 58 w 128"/>
              <a:gd name="T23" fmla="*/ 15 h 123"/>
              <a:gd name="T24" fmla="*/ 53 w 128"/>
              <a:gd name="T25" fmla="*/ 23 h 123"/>
              <a:gd name="T26" fmla="*/ 43 w 128"/>
              <a:gd name="T27" fmla="*/ 27 h 123"/>
              <a:gd name="T28" fmla="*/ 34 w 128"/>
              <a:gd name="T29" fmla="*/ 17 h 123"/>
              <a:gd name="T30" fmla="*/ 22 w 128"/>
              <a:gd name="T31" fmla="*/ 17 h 123"/>
              <a:gd name="T32" fmla="*/ 7 w 128"/>
              <a:gd name="T33" fmla="*/ 17 h 123"/>
              <a:gd name="T34" fmla="*/ 5 w 128"/>
              <a:gd name="T35" fmla="*/ 25 h 123"/>
              <a:gd name="T36" fmla="*/ 9 w 128"/>
              <a:gd name="T37" fmla="*/ 44 h 123"/>
              <a:gd name="T38" fmla="*/ 20 w 128"/>
              <a:gd name="T39" fmla="*/ 44 h 123"/>
              <a:gd name="T40" fmla="*/ 20 w 128"/>
              <a:gd name="T41" fmla="*/ 38 h 123"/>
              <a:gd name="T42" fmla="*/ 30 w 128"/>
              <a:gd name="T43" fmla="*/ 38 h 123"/>
              <a:gd name="T44" fmla="*/ 70 w 128"/>
              <a:gd name="T45" fmla="*/ 59 h 123"/>
              <a:gd name="T46" fmla="*/ 81 w 128"/>
              <a:gd name="T47" fmla="*/ 67 h 123"/>
              <a:gd name="T48" fmla="*/ 92 w 128"/>
              <a:gd name="T49" fmla="*/ 82 h 123"/>
              <a:gd name="T50" fmla="*/ 98 w 128"/>
              <a:gd name="T51" fmla="*/ 91 h 123"/>
              <a:gd name="T52" fmla="*/ 98 w 128"/>
              <a:gd name="T53" fmla="*/ 97 h 123"/>
              <a:gd name="T54" fmla="*/ 96 w 128"/>
              <a:gd name="T55" fmla="*/ 97 h 123"/>
              <a:gd name="T56" fmla="*/ 94 w 128"/>
              <a:gd name="T57" fmla="*/ 99 h 123"/>
              <a:gd name="T58" fmla="*/ 88 w 128"/>
              <a:gd name="T59" fmla="*/ 99 h 123"/>
              <a:gd name="T60" fmla="*/ 85 w 128"/>
              <a:gd name="T61" fmla="*/ 99 h 123"/>
              <a:gd name="T62" fmla="*/ 85 w 128"/>
              <a:gd name="T63" fmla="*/ 97 h 123"/>
              <a:gd name="T64" fmla="*/ 81 w 128"/>
              <a:gd name="T65" fmla="*/ 99 h 123"/>
              <a:gd name="T66" fmla="*/ 79 w 128"/>
              <a:gd name="T67" fmla="*/ 106 h 123"/>
              <a:gd name="T68" fmla="*/ 83 w 128"/>
              <a:gd name="T69" fmla="*/ 112 h 123"/>
              <a:gd name="T70" fmla="*/ 88 w 128"/>
              <a:gd name="T71" fmla="*/ 116 h 123"/>
              <a:gd name="T72" fmla="*/ 96 w 128"/>
              <a:gd name="T73" fmla="*/ 118 h 123"/>
              <a:gd name="T74" fmla="*/ 100 w 128"/>
              <a:gd name="T75" fmla="*/ 114 h 123"/>
              <a:gd name="T76" fmla="*/ 107 w 128"/>
              <a:gd name="T77" fmla="*/ 110 h 123"/>
              <a:gd name="T78" fmla="*/ 111 w 128"/>
              <a:gd name="T79" fmla="*/ 110 h 123"/>
              <a:gd name="T80" fmla="*/ 115 w 128"/>
              <a:gd name="T81" fmla="*/ 112 h 123"/>
              <a:gd name="T82" fmla="*/ 119 w 128"/>
              <a:gd name="T83" fmla="*/ 114 h 123"/>
              <a:gd name="T84" fmla="*/ 126 w 128"/>
              <a:gd name="T85" fmla="*/ 118 h 123"/>
              <a:gd name="T86" fmla="*/ 128 w 128"/>
              <a:gd name="T87" fmla="*/ 121 h 123"/>
              <a:gd name="T88" fmla="*/ 126 w 128"/>
              <a:gd name="T89" fmla="*/ 123 h 123"/>
              <a:gd name="T90" fmla="*/ 128 w 128"/>
              <a:gd name="T91" fmla="*/ 123 h 123"/>
              <a:gd name="T92" fmla="*/ 128 w 128"/>
              <a:gd name="T93" fmla="*/ 21 h 123"/>
              <a:gd name="T94" fmla="*/ 128 w 128"/>
              <a:gd name="T95" fmla="*/ 21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8" h="123">
                <a:moveTo>
                  <a:pt x="128" y="21"/>
                </a:moveTo>
                <a:lnTo>
                  <a:pt x="128" y="21"/>
                </a:lnTo>
                <a:lnTo>
                  <a:pt x="128" y="21"/>
                </a:lnTo>
                <a:lnTo>
                  <a:pt x="128" y="21"/>
                </a:lnTo>
                <a:lnTo>
                  <a:pt x="124" y="19"/>
                </a:lnTo>
                <a:lnTo>
                  <a:pt x="122" y="15"/>
                </a:lnTo>
                <a:lnTo>
                  <a:pt x="105" y="12"/>
                </a:lnTo>
                <a:lnTo>
                  <a:pt x="105" y="12"/>
                </a:lnTo>
                <a:lnTo>
                  <a:pt x="104" y="12"/>
                </a:lnTo>
                <a:lnTo>
                  <a:pt x="104" y="14"/>
                </a:lnTo>
                <a:lnTo>
                  <a:pt x="100" y="14"/>
                </a:lnTo>
                <a:lnTo>
                  <a:pt x="100" y="14"/>
                </a:lnTo>
                <a:lnTo>
                  <a:pt x="98" y="12"/>
                </a:lnTo>
                <a:lnTo>
                  <a:pt x="96" y="12"/>
                </a:lnTo>
                <a:lnTo>
                  <a:pt x="96" y="12"/>
                </a:lnTo>
                <a:lnTo>
                  <a:pt x="87" y="0"/>
                </a:lnTo>
                <a:lnTo>
                  <a:pt x="81" y="0"/>
                </a:lnTo>
                <a:lnTo>
                  <a:pt x="75" y="8"/>
                </a:lnTo>
                <a:lnTo>
                  <a:pt x="75" y="8"/>
                </a:lnTo>
                <a:lnTo>
                  <a:pt x="71" y="10"/>
                </a:lnTo>
                <a:lnTo>
                  <a:pt x="68" y="12"/>
                </a:lnTo>
                <a:lnTo>
                  <a:pt x="64" y="12"/>
                </a:lnTo>
                <a:lnTo>
                  <a:pt x="58" y="15"/>
                </a:lnTo>
                <a:lnTo>
                  <a:pt x="58" y="15"/>
                </a:lnTo>
                <a:lnTo>
                  <a:pt x="53" y="23"/>
                </a:lnTo>
                <a:lnTo>
                  <a:pt x="53" y="23"/>
                </a:lnTo>
                <a:lnTo>
                  <a:pt x="49" y="27"/>
                </a:lnTo>
                <a:lnTo>
                  <a:pt x="43" y="27"/>
                </a:lnTo>
                <a:lnTo>
                  <a:pt x="37" y="21"/>
                </a:lnTo>
                <a:lnTo>
                  <a:pt x="34" y="17"/>
                </a:lnTo>
                <a:lnTo>
                  <a:pt x="28" y="12"/>
                </a:lnTo>
                <a:lnTo>
                  <a:pt x="22" y="17"/>
                </a:lnTo>
                <a:lnTo>
                  <a:pt x="17" y="17"/>
                </a:lnTo>
                <a:lnTo>
                  <a:pt x="7" y="17"/>
                </a:lnTo>
                <a:lnTo>
                  <a:pt x="0" y="21"/>
                </a:lnTo>
                <a:lnTo>
                  <a:pt x="5" y="25"/>
                </a:lnTo>
                <a:lnTo>
                  <a:pt x="9" y="34"/>
                </a:lnTo>
                <a:lnTo>
                  <a:pt x="9" y="44"/>
                </a:lnTo>
                <a:lnTo>
                  <a:pt x="15" y="44"/>
                </a:lnTo>
                <a:lnTo>
                  <a:pt x="20" y="44"/>
                </a:lnTo>
                <a:lnTo>
                  <a:pt x="20" y="38"/>
                </a:lnTo>
                <a:lnTo>
                  <a:pt x="20" y="38"/>
                </a:lnTo>
                <a:lnTo>
                  <a:pt x="30" y="38"/>
                </a:lnTo>
                <a:lnTo>
                  <a:pt x="30" y="38"/>
                </a:lnTo>
                <a:lnTo>
                  <a:pt x="54" y="51"/>
                </a:lnTo>
                <a:lnTo>
                  <a:pt x="70" y="59"/>
                </a:lnTo>
                <a:lnTo>
                  <a:pt x="81" y="67"/>
                </a:lnTo>
                <a:lnTo>
                  <a:pt x="81" y="67"/>
                </a:lnTo>
                <a:lnTo>
                  <a:pt x="85" y="72"/>
                </a:lnTo>
                <a:lnTo>
                  <a:pt x="92" y="82"/>
                </a:lnTo>
                <a:lnTo>
                  <a:pt x="96" y="87"/>
                </a:lnTo>
                <a:lnTo>
                  <a:pt x="98" y="91"/>
                </a:lnTo>
                <a:lnTo>
                  <a:pt x="100" y="95"/>
                </a:lnTo>
                <a:lnTo>
                  <a:pt x="98" y="97"/>
                </a:lnTo>
                <a:lnTo>
                  <a:pt x="96" y="97"/>
                </a:lnTo>
                <a:lnTo>
                  <a:pt x="96" y="97"/>
                </a:lnTo>
                <a:lnTo>
                  <a:pt x="96" y="97"/>
                </a:lnTo>
                <a:lnTo>
                  <a:pt x="94" y="99"/>
                </a:lnTo>
                <a:lnTo>
                  <a:pt x="92" y="99"/>
                </a:lnTo>
                <a:lnTo>
                  <a:pt x="88" y="99"/>
                </a:lnTo>
                <a:lnTo>
                  <a:pt x="88" y="99"/>
                </a:lnTo>
                <a:lnTo>
                  <a:pt x="85" y="99"/>
                </a:lnTo>
                <a:lnTo>
                  <a:pt x="85" y="97"/>
                </a:lnTo>
                <a:lnTo>
                  <a:pt x="85" y="97"/>
                </a:lnTo>
                <a:lnTo>
                  <a:pt x="81" y="99"/>
                </a:lnTo>
                <a:lnTo>
                  <a:pt x="81" y="99"/>
                </a:lnTo>
                <a:lnTo>
                  <a:pt x="79" y="103"/>
                </a:lnTo>
                <a:lnTo>
                  <a:pt x="79" y="106"/>
                </a:lnTo>
                <a:lnTo>
                  <a:pt x="81" y="110"/>
                </a:lnTo>
                <a:lnTo>
                  <a:pt x="83" y="112"/>
                </a:lnTo>
                <a:lnTo>
                  <a:pt x="85" y="116"/>
                </a:lnTo>
                <a:lnTo>
                  <a:pt x="88" y="116"/>
                </a:lnTo>
                <a:lnTo>
                  <a:pt x="92" y="118"/>
                </a:lnTo>
                <a:lnTo>
                  <a:pt x="96" y="118"/>
                </a:lnTo>
                <a:lnTo>
                  <a:pt x="96" y="118"/>
                </a:lnTo>
                <a:lnTo>
                  <a:pt x="100" y="114"/>
                </a:lnTo>
                <a:lnTo>
                  <a:pt x="105" y="112"/>
                </a:lnTo>
                <a:lnTo>
                  <a:pt x="107" y="110"/>
                </a:lnTo>
                <a:lnTo>
                  <a:pt x="111" y="110"/>
                </a:lnTo>
                <a:lnTo>
                  <a:pt x="111" y="110"/>
                </a:lnTo>
                <a:lnTo>
                  <a:pt x="115" y="112"/>
                </a:lnTo>
                <a:lnTo>
                  <a:pt x="115" y="112"/>
                </a:lnTo>
                <a:lnTo>
                  <a:pt x="117" y="114"/>
                </a:lnTo>
                <a:lnTo>
                  <a:pt x="119" y="114"/>
                </a:lnTo>
                <a:lnTo>
                  <a:pt x="122" y="116"/>
                </a:lnTo>
                <a:lnTo>
                  <a:pt x="126" y="118"/>
                </a:lnTo>
                <a:lnTo>
                  <a:pt x="126" y="118"/>
                </a:lnTo>
                <a:lnTo>
                  <a:pt x="128" y="121"/>
                </a:lnTo>
                <a:lnTo>
                  <a:pt x="126" y="123"/>
                </a:lnTo>
                <a:lnTo>
                  <a:pt x="126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72"/>
                </a:lnTo>
                <a:lnTo>
                  <a:pt x="128" y="21"/>
                </a:lnTo>
                <a:lnTo>
                  <a:pt x="128" y="21"/>
                </a:lnTo>
                <a:lnTo>
                  <a:pt x="128" y="21"/>
                </a:lnTo>
                <a:lnTo>
                  <a:pt x="128" y="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65" name="Freeform 364">
            <a:extLst>
              <a:ext uri="{FF2B5EF4-FFF2-40B4-BE49-F238E27FC236}">
                <a16:creationId xmlns:a16="http://schemas.microsoft.com/office/drawing/2014/main" id="{15755031-A79D-4145-8FCD-A4EE74580CB9}"/>
              </a:ext>
            </a:extLst>
          </p:cNvPr>
          <p:cNvSpPr>
            <a:spLocks/>
          </p:cNvSpPr>
          <p:nvPr userDrawn="1"/>
        </p:nvSpPr>
        <p:spPr bwMode="auto">
          <a:xfrm>
            <a:off x="5093209" y="4141103"/>
            <a:ext cx="91419" cy="47632"/>
          </a:xfrm>
          <a:custGeom>
            <a:avLst/>
            <a:gdLst>
              <a:gd name="T0" fmla="*/ 0 w 49"/>
              <a:gd name="T1" fmla="*/ 11 h 30"/>
              <a:gd name="T2" fmla="*/ 0 w 49"/>
              <a:gd name="T3" fmla="*/ 11 h 30"/>
              <a:gd name="T4" fmla="*/ 2 w 49"/>
              <a:gd name="T5" fmla="*/ 13 h 30"/>
              <a:gd name="T6" fmla="*/ 2 w 49"/>
              <a:gd name="T7" fmla="*/ 15 h 30"/>
              <a:gd name="T8" fmla="*/ 2 w 49"/>
              <a:gd name="T9" fmla="*/ 15 h 30"/>
              <a:gd name="T10" fmla="*/ 5 w 49"/>
              <a:gd name="T11" fmla="*/ 15 h 30"/>
              <a:gd name="T12" fmla="*/ 5 w 49"/>
              <a:gd name="T13" fmla="*/ 15 h 30"/>
              <a:gd name="T14" fmla="*/ 11 w 49"/>
              <a:gd name="T15" fmla="*/ 15 h 30"/>
              <a:gd name="T16" fmla="*/ 20 w 49"/>
              <a:gd name="T17" fmla="*/ 20 h 30"/>
              <a:gd name="T18" fmla="*/ 20 w 49"/>
              <a:gd name="T19" fmla="*/ 28 h 30"/>
              <a:gd name="T20" fmla="*/ 26 w 49"/>
              <a:gd name="T21" fmla="*/ 30 h 30"/>
              <a:gd name="T22" fmla="*/ 32 w 49"/>
              <a:gd name="T23" fmla="*/ 30 h 30"/>
              <a:gd name="T24" fmla="*/ 39 w 49"/>
              <a:gd name="T25" fmla="*/ 30 h 30"/>
              <a:gd name="T26" fmla="*/ 41 w 49"/>
              <a:gd name="T27" fmla="*/ 26 h 30"/>
              <a:gd name="T28" fmla="*/ 49 w 49"/>
              <a:gd name="T29" fmla="*/ 26 h 30"/>
              <a:gd name="T30" fmla="*/ 49 w 49"/>
              <a:gd name="T31" fmla="*/ 20 h 30"/>
              <a:gd name="T32" fmla="*/ 49 w 49"/>
              <a:gd name="T33" fmla="*/ 9 h 30"/>
              <a:gd name="T34" fmla="*/ 49 w 49"/>
              <a:gd name="T35" fmla="*/ 9 h 30"/>
              <a:gd name="T36" fmla="*/ 49 w 49"/>
              <a:gd name="T37" fmla="*/ 7 h 30"/>
              <a:gd name="T38" fmla="*/ 49 w 49"/>
              <a:gd name="T39" fmla="*/ 5 h 30"/>
              <a:gd name="T40" fmla="*/ 49 w 49"/>
              <a:gd name="T41" fmla="*/ 5 h 30"/>
              <a:gd name="T42" fmla="*/ 49 w 49"/>
              <a:gd name="T43" fmla="*/ 5 h 30"/>
              <a:gd name="T44" fmla="*/ 45 w 49"/>
              <a:gd name="T45" fmla="*/ 3 h 30"/>
              <a:gd name="T46" fmla="*/ 43 w 49"/>
              <a:gd name="T47" fmla="*/ 3 h 30"/>
              <a:gd name="T48" fmla="*/ 39 w 49"/>
              <a:gd name="T49" fmla="*/ 0 h 30"/>
              <a:gd name="T50" fmla="*/ 39 w 49"/>
              <a:gd name="T51" fmla="*/ 0 h 30"/>
              <a:gd name="T52" fmla="*/ 39 w 49"/>
              <a:gd name="T53" fmla="*/ 0 h 30"/>
              <a:gd name="T54" fmla="*/ 34 w 49"/>
              <a:gd name="T55" fmla="*/ 0 h 30"/>
              <a:gd name="T56" fmla="*/ 34 w 49"/>
              <a:gd name="T57" fmla="*/ 0 h 30"/>
              <a:gd name="T58" fmla="*/ 22 w 49"/>
              <a:gd name="T59" fmla="*/ 0 h 30"/>
              <a:gd name="T60" fmla="*/ 22 w 49"/>
              <a:gd name="T61" fmla="*/ 0 h 30"/>
              <a:gd name="T62" fmla="*/ 19 w 49"/>
              <a:gd name="T63" fmla="*/ 0 h 30"/>
              <a:gd name="T64" fmla="*/ 13 w 49"/>
              <a:gd name="T65" fmla="*/ 2 h 30"/>
              <a:gd name="T66" fmla="*/ 7 w 49"/>
              <a:gd name="T67" fmla="*/ 3 h 30"/>
              <a:gd name="T68" fmla="*/ 3 w 49"/>
              <a:gd name="T69" fmla="*/ 3 h 30"/>
              <a:gd name="T70" fmla="*/ 0 w 49"/>
              <a:gd name="T71" fmla="*/ 11 h 30"/>
              <a:gd name="T72" fmla="*/ 0 w 49"/>
              <a:gd name="T73" fmla="*/ 11 h 30"/>
              <a:gd name="T74" fmla="*/ 0 w 49"/>
              <a:gd name="T75" fmla="*/ 1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" h="30">
                <a:moveTo>
                  <a:pt x="0" y="11"/>
                </a:move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5" y="15"/>
                </a:lnTo>
                <a:lnTo>
                  <a:pt x="5" y="15"/>
                </a:lnTo>
                <a:lnTo>
                  <a:pt x="11" y="15"/>
                </a:lnTo>
                <a:lnTo>
                  <a:pt x="20" y="20"/>
                </a:lnTo>
                <a:lnTo>
                  <a:pt x="20" y="28"/>
                </a:lnTo>
                <a:lnTo>
                  <a:pt x="26" y="30"/>
                </a:lnTo>
                <a:lnTo>
                  <a:pt x="32" y="30"/>
                </a:lnTo>
                <a:lnTo>
                  <a:pt x="39" y="30"/>
                </a:lnTo>
                <a:lnTo>
                  <a:pt x="41" y="26"/>
                </a:lnTo>
                <a:lnTo>
                  <a:pt x="49" y="26"/>
                </a:lnTo>
                <a:lnTo>
                  <a:pt x="49" y="20"/>
                </a:lnTo>
                <a:lnTo>
                  <a:pt x="49" y="9"/>
                </a:lnTo>
                <a:lnTo>
                  <a:pt x="49" y="9"/>
                </a:lnTo>
                <a:lnTo>
                  <a:pt x="49" y="7"/>
                </a:lnTo>
                <a:lnTo>
                  <a:pt x="49" y="5"/>
                </a:lnTo>
                <a:lnTo>
                  <a:pt x="49" y="5"/>
                </a:lnTo>
                <a:lnTo>
                  <a:pt x="49" y="5"/>
                </a:lnTo>
                <a:lnTo>
                  <a:pt x="45" y="3"/>
                </a:lnTo>
                <a:lnTo>
                  <a:pt x="43" y="3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34" y="0"/>
                </a:lnTo>
                <a:lnTo>
                  <a:pt x="34" y="0"/>
                </a:lnTo>
                <a:lnTo>
                  <a:pt x="22" y="0"/>
                </a:lnTo>
                <a:lnTo>
                  <a:pt x="22" y="0"/>
                </a:lnTo>
                <a:lnTo>
                  <a:pt x="19" y="0"/>
                </a:lnTo>
                <a:lnTo>
                  <a:pt x="13" y="2"/>
                </a:lnTo>
                <a:lnTo>
                  <a:pt x="7" y="3"/>
                </a:lnTo>
                <a:lnTo>
                  <a:pt x="3" y="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66" name="Freeform 365">
            <a:extLst>
              <a:ext uri="{FF2B5EF4-FFF2-40B4-BE49-F238E27FC236}">
                <a16:creationId xmlns:a16="http://schemas.microsoft.com/office/drawing/2014/main" id="{0F0A85BD-0869-FD45-B252-C319B6EBE42F}"/>
              </a:ext>
            </a:extLst>
          </p:cNvPr>
          <p:cNvSpPr>
            <a:spLocks/>
          </p:cNvSpPr>
          <p:nvPr userDrawn="1"/>
        </p:nvSpPr>
        <p:spPr bwMode="auto">
          <a:xfrm>
            <a:off x="5093209" y="4141103"/>
            <a:ext cx="91419" cy="47632"/>
          </a:xfrm>
          <a:custGeom>
            <a:avLst/>
            <a:gdLst>
              <a:gd name="T0" fmla="*/ 0 w 49"/>
              <a:gd name="T1" fmla="*/ 11 h 30"/>
              <a:gd name="T2" fmla="*/ 0 w 49"/>
              <a:gd name="T3" fmla="*/ 11 h 30"/>
              <a:gd name="T4" fmla="*/ 2 w 49"/>
              <a:gd name="T5" fmla="*/ 13 h 30"/>
              <a:gd name="T6" fmla="*/ 2 w 49"/>
              <a:gd name="T7" fmla="*/ 15 h 30"/>
              <a:gd name="T8" fmla="*/ 2 w 49"/>
              <a:gd name="T9" fmla="*/ 15 h 30"/>
              <a:gd name="T10" fmla="*/ 5 w 49"/>
              <a:gd name="T11" fmla="*/ 15 h 30"/>
              <a:gd name="T12" fmla="*/ 5 w 49"/>
              <a:gd name="T13" fmla="*/ 15 h 30"/>
              <a:gd name="T14" fmla="*/ 11 w 49"/>
              <a:gd name="T15" fmla="*/ 15 h 30"/>
              <a:gd name="T16" fmla="*/ 20 w 49"/>
              <a:gd name="T17" fmla="*/ 20 h 30"/>
              <a:gd name="T18" fmla="*/ 20 w 49"/>
              <a:gd name="T19" fmla="*/ 28 h 30"/>
              <a:gd name="T20" fmla="*/ 26 w 49"/>
              <a:gd name="T21" fmla="*/ 30 h 30"/>
              <a:gd name="T22" fmla="*/ 32 w 49"/>
              <a:gd name="T23" fmla="*/ 30 h 30"/>
              <a:gd name="T24" fmla="*/ 39 w 49"/>
              <a:gd name="T25" fmla="*/ 30 h 30"/>
              <a:gd name="T26" fmla="*/ 41 w 49"/>
              <a:gd name="T27" fmla="*/ 26 h 30"/>
              <a:gd name="T28" fmla="*/ 49 w 49"/>
              <a:gd name="T29" fmla="*/ 26 h 30"/>
              <a:gd name="T30" fmla="*/ 49 w 49"/>
              <a:gd name="T31" fmla="*/ 20 h 30"/>
              <a:gd name="T32" fmla="*/ 49 w 49"/>
              <a:gd name="T33" fmla="*/ 9 h 30"/>
              <a:gd name="T34" fmla="*/ 49 w 49"/>
              <a:gd name="T35" fmla="*/ 9 h 30"/>
              <a:gd name="T36" fmla="*/ 49 w 49"/>
              <a:gd name="T37" fmla="*/ 7 h 30"/>
              <a:gd name="T38" fmla="*/ 49 w 49"/>
              <a:gd name="T39" fmla="*/ 5 h 30"/>
              <a:gd name="T40" fmla="*/ 49 w 49"/>
              <a:gd name="T41" fmla="*/ 5 h 30"/>
              <a:gd name="T42" fmla="*/ 49 w 49"/>
              <a:gd name="T43" fmla="*/ 5 h 30"/>
              <a:gd name="T44" fmla="*/ 45 w 49"/>
              <a:gd name="T45" fmla="*/ 3 h 30"/>
              <a:gd name="T46" fmla="*/ 43 w 49"/>
              <a:gd name="T47" fmla="*/ 3 h 30"/>
              <a:gd name="T48" fmla="*/ 39 w 49"/>
              <a:gd name="T49" fmla="*/ 0 h 30"/>
              <a:gd name="T50" fmla="*/ 39 w 49"/>
              <a:gd name="T51" fmla="*/ 0 h 30"/>
              <a:gd name="T52" fmla="*/ 39 w 49"/>
              <a:gd name="T53" fmla="*/ 0 h 30"/>
              <a:gd name="T54" fmla="*/ 34 w 49"/>
              <a:gd name="T55" fmla="*/ 0 h 30"/>
              <a:gd name="T56" fmla="*/ 34 w 49"/>
              <a:gd name="T57" fmla="*/ 0 h 30"/>
              <a:gd name="T58" fmla="*/ 22 w 49"/>
              <a:gd name="T59" fmla="*/ 0 h 30"/>
              <a:gd name="T60" fmla="*/ 22 w 49"/>
              <a:gd name="T61" fmla="*/ 0 h 30"/>
              <a:gd name="T62" fmla="*/ 19 w 49"/>
              <a:gd name="T63" fmla="*/ 0 h 30"/>
              <a:gd name="T64" fmla="*/ 13 w 49"/>
              <a:gd name="T65" fmla="*/ 2 h 30"/>
              <a:gd name="T66" fmla="*/ 7 w 49"/>
              <a:gd name="T67" fmla="*/ 3 h 30"/>
              <a:gd name="T68" fmla="*/ 3 w 49"/>
              <a:gd name="T69" fmla="*/ 3 h 30"/>
              <a:gd name="T70" fmla="*/ 0 w 49"/>
              <a:gd name="T71" fmla="*/ 11 h 30"/>
              <a:gd name="T72" fmla="*/ 0 w 49"/>
              <a:gd name="T73" fmla="*/ 11 h 30"/>
              <a:gd name="T74" fmla="*/ 0 w 49"/>
              <a:gd name="T75" fmla="*/ 1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" h="30">
                <a:moveTo>
                  <a:pt x="0" y="11"/>
                </a:move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5" y="15"/>
                </a:lnTo>
                <a:lnTo>
                  <a:pt x="5" y="15"/>
                </a:lnTo>
                <a:lnTo>
                  <a:pt x="11" y="15"/>
                </a:lnTo>
                <a:lnTo>
                  <a:pt x="20" y="20"/>
                </a:lnTo>
                <a:lnTo>
                  <a:pt x="20" y="28"/>
                </a:lnTo>
                <a:lnTo>
                  <a:pt x="26" y="30"/>
                </a:lnTo>
                <a:lnTo>
                  <a:pt x="32" y="30"/>
                </a:lnTo>
                <a:lnTo>
                  <a:pt x="39" y="30"/>
                </a:lnTo>
                <a:lnTo>
                  <a:pt x="41" y="26"/>
                </a:lnTo>
                <a:lnTo>
                  <a:pt x="49" y="26"/>
                </a:lnTo>
                <a:lnTo>
                  <a:pt x="49" y="20"/>
                </a:lnTo>
                <a:lnTo>
                  <a:pt x="49" y="9"/>
                </a:lnTo>
                <a:lnTo>
                  <a:pt x="49" y="9"/>
                </a:lnTo>
                <a:lnTo>
                  <a:pt x="49" y="7"/>
                </a:lnTo>
                <a:lnTo>
                  <a:pt x="49" y="5"/>
                </a:lnTo>
                <a:lnTo>
                  <a:pt x="49" y="5"/>
                </a:lnTo>
                <a:lnTo>
                  <a:pt x="49" y="5"/>
                </a:lnTo>
                <a:lnTo>
                  <a:pt x="45" y="3"/>
                </a:lnTo>
                <a:lnTo>
                  <a:pt x="43" y="3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34" y="0"/>
                </a:lnTo>
                <a:lnTo>
                  <a:pt x="34" y="0"/>
                </a:lnTo>
                <a:lnTo>
                  <a:pt x="22" y="0"/>
                </a:lnTo>
                <a:lnTo>
                  <a:pt x="22" y="0"/>
                </a:lnTo>
                <a:lnTo>
                  <a:pt x="19" y="0"/>
                </a:lnTo>
                <a:lnTo>
                  <a:pt x="13" y="2"/>
                </a:lnTo>
                <a:lnTo>
                  <a:pt x="7" y="3"/>
                </a:lnTo>
                <a:lnTo>
                  <a:pt x="3" y="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67" name="Freeform 366">
            <a:extLst>
              <a:ext uri="{FF2B5EF4-FFF2-40B4-BE49-F238E27FC236}">
                <a16:creationId xmlns:a16="http://schemas.microsoft.com/office/drawing/2014/main" id="{A486BFA9-9F3A-A142-AFD8-EA9DDCBC0CBC}"/>
              </a:ext>
            </a:extLst>
          </p:cNvPr>
          <p:cNvSpPr>
            <a:spLocks/>
          </p:cNvSpPr>
          <p:nvPr userDrawn="1"/>
        </p:nvSpPr>
        <p:spPr bwMode="auto">
          <a:xfrm>
            <a:off x="4781638" y="4091886"/>
            <a:ext cx="166047" cy="190524"/>
          </a:xfrm>
          <a:custGeom>
            <a:avLst/>
            <a:gdLst>
              <a:gd name="T0" fmla="*/ 12 w 89"/>
              <a:gd name="T1" fmla="*/ 120 h 120"/>
              <a:gd name="T2" fmla="*/ 15 w 89"/>
              <a:gd name="T3" fmla="*/ 118 h 120"/>
              <a:gd name="T4" fmla="*/ 19 w 89"/>
              <a:gd name="T5" fmla="*/ 108 h 120"/>
              <a:gd name="T6" fmla="*/ 19 w 89"/>
              <a:gd name="T7" fmla="*/ 104 h 120"/>
              <a:gd name="T8" fmla="*/ 19 w 89"/>
              <a:gd name="T9" fmla="*/ 84 h 120"/>
              <a:gd name="T10" fmla="*/ 19 w 89"/>
              <a:gd name="T11" fmla="*/ 70 h 120"/>
              <a:gd name="T12" fmla="*/ 25 w 89"/>
              <a:gd name="T13" fmla="*/ 67 h 120"/>
              <a:gd name="T14" fmla="*/ 25 w 89"/>
              <a:gd name="T15" fmla="*/ 72 h 120"/>
              <a:gd name="T16" fmla="*/ 29 w 89"/>
              <a:gd name="T17" fmla="*/ 80 h 120"/>
              <a:gd name="T18" fmla="*/ 32 w 89"/>
              <a:gd name="T19" fmla="*/ 91 h 120"/>
              <a:gd name="T20" fmla="*/ 30 w 89"/>
              <a:gd name="T21" fmla="*/ 97 h 120"/>
              <a:gd name="T22" fmla="*/ 32 w 89"/>
              <a:gd name="T23" fmla="*/ 97 h 120"/>
              <a:gd name="T24" fmla="*/ 40 w 89"/>
              <a:gd name="T25" fmla="*/ 103 h 120"/>
              <a:gd name="T26" fmla="*/ 49 w 89"/>
              <a:gd name="T27" fmla="*/ 116 h 120"/>
              <a:gd name="T28" fmla="*/ 51 w 89"/>
              <a:gd name="T29" fmla="*/ 120 h 120"/>
              <a:gd name="T30" fmla="*/ 55 w 89"/>
              <a:gd name="T31" fmla="*/ 118 h 120"/>
              <a:gd name="T32" fmla="*/ 59 w 89"/>
              <a:gd name="T33" fmla="*/ 116 h 120"/>
              <a:gd name="T34" fmla="*/ 66 w 89"/>
              <a:gd name="T35" fmla="*/ 114 h 120"/>
              <a:gd name="T36" fmla="*/ 65 w 89"/>
              <a:gd name="T37" fmla="*/ 108 h 120"/>
              <a:gd name="T38" fmla="*/ 63 w 89"/>
              <a:gd name="T39" fmla="*/ 97 h 120"/>
              <a:gd name="T40" fmla="*/ 61 w 89"/>
              <a:gd name="T41" fmla="*/ 93 h 120"/>
              <a:gd name="T42" fmla="*/ 53 w 89"/>
              <a:gd name="T43" fmla="*/ 91 h 120"/>
              <a:gd name="T44" fmla="*/ 44 w 89"/>
              <a:gd name="T45" fmla="*/ 76 h 120"/>
              <a:gd name="T46" fmla="*/ 32 w 89"/>
              <a:gd name="T47" fmla="*/ 55 h 120"/>
              <a:gd name="T48" fmla="*/ 55 w 89"/>
              <a:gd name="T49" fmla="*/ 50 h 120"/>
              <a:gd name="T50" fmla="*/ 55 w 89"/>
              <a:gd name="T51" fmla="*/ 42 h 120"/>
              <a:gd name="T52" fmla="*/ 36 w 89"/>
              <a:gd name="T53" fmla="*/ 36 h 120"/>
              <a:gd name="T54" fmla="*/ 32 w 89"/>
              <a:gd name="T55" fmla="*/ 46 h 120"/>
              <a:gd name="T56" fmla="*/ 29 w 89"/>
              <a:gd name="T57" fmla="*/ 50 h 120"/>
              <a:gd name="T58" fmla="*/ 23 w 89"/>
              <a:gd name="T59" fmla="*/ 46 h 120"/>
              <a:gd name="T60" fmla="*/ 19 w 89"/>
              <a:gd name="T61" fmla="*/ 40 h 120"/>
              <a:gd name="T62" fmla="*/ 13 w 89"/>
              <a:gd name="T63" fmla="*/ 38 h 120"/>
              <a:gd name="T64" fmla="*/ 19 w 89"/>
              <a:gd name="T65" fmla="*/ 27 h 120"/>
              <a:gd name="T66" fmla="*/ 23 w 89"/>
              <a:gd name="T67" fmla="*/ 25 h 120"/>
              <a:gd name="T68" fmla="*/ 36 w 89"/>
              <a:gd name="T69" fmla="*/ 25 h 120"/>
              <a:gd name="T70" fmla="*/ 51 w 89"/>
              <a:gd name="T71" fmla="*/ 19 h 120"/>
              <a:gd name="T72" fmla="*/ 51 w 89"/>
              <a:gd name="T73" fmla="*/ 21 h 120"/>
              <a:gd name="T74" fmla="*/ 59 w 89"/>
              <a:gd name="T75" fmla="*/ 23 h 120"/>
              <a:gd name="T76" fmla="*/ 66 w 89"/>
              <a:gd name="T77" fmla="*/ 25 h 120"/>
              <a:gd name="T78" fmla="*/ 66 w 89"/>
              <a:gd name="T79" fmla="*/ 27 h 120"/>
              <a:gd name="T80" fmla="*/ 76 w 89"/>
              <a:gd name="T81" fmla="*/ 23 h 120"/>
              <a:gd name="T82" fmla="*/ 80 w 89"/>
              <a:gd name="T83" fmla="*/ 19 h 120"/>
              <a:gd name="T84" fmla="*/ 89 w 89"/>
              <a:gd name="T85" fmla="*/ 0 h 120"/>
              <a:gd name="T86" fmla="*/ 76 w 89"/>
              <a:gd name="T87" fmla="*/ 6 h 120"/>
              <a:gd name="T88" fmla="*/ 70 w 89"/>
              <a:gd name="T89" fmla="*/ 8 h 120"/>
              <a:gd name="T90" fmla="*/ 72 w 89"/>
              <a:gd name="T91" fmla="*/ 12 h 120"/>
              <a:gd name="T92" fmla="*/ 70 w 89"/>
              <a:gd name="T93" fmla="*/ 14 h 120"/>
              <a:gd name="T94" fmla="*/ 61 w 89"/>
              <a:gd name="T95" fmla="*/ 14 h 120"/>
              <a:gd name="T96" fmla="*/ 40 w 89"/>
              <a:gd name="T97" fmla="*/ 10 h 120"/>
              <a:gd name="T98" fmla="*/ 27 w 89"/>
              <a:gd name="T99" fmla="*/ 4 h 120"/>
              <a:gd name="T100" fmla="*/ 21 w 89"/>
              <a:gd name="T101" fmla="*/ 10 h 120"/>
              <a:gd name="T102" fmla="*/ 12 w 89"/>
              <a:gd name="T103" fmla="*/ 19 h 120"/>
              <a:gd name="T104" fmla="*/ 10 w 89"/>
              <a:gd name="T105" fmla="*/ 25 h 120"/>
              <a:gd name="T106" fmla="*/ 10 w 89"/>
              <a:gd name="T107" fmla="*/ 33 h 120"/>
              <a:gd name="T108" fmla="*/ 2 w 89"/>
              <a:gd name="T109" fmla="*/ 44 h 120"/>
              <a:gd name="T110" fmla="*/ 0 w 89"/>
              <a:gd name="T111" fmla="*/ 55 h 120"/>
              <a:gd name="T112" fmla="*/ 0 w 89"/>
              <a:gd name="T113" fmla="*/ 68 h 120"/>
              <a:gd name="T114" fmla="*/ 0 w 89"/>
              <a:gd name="T115" fmla="*/ 55 h 120"/>
              <a:gd name="T116" fmla="*/ 2 w 89"/>
              <a:gd name="T117" fmla="*/ 86 h 120"/>
              <a:gd name="T118" fmla="*/ 8 w 89"/>
              <a:gd name="T119" fmla="*/ 99 h 120"/>
              <a:gd name="T120" fmla="*/ 6 w 89"/>
              <a:gd name="T121" fmla="*/ 101 h 120"/>
              <a:gd name="T122" fmla="*/ 6 w 89"/>
              <a:gd name="T123" fmla="*/ 1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" h="120">
                <a:moveTo>
                  <a:pt x="6" y="120"/>
                </a:moveTo>
                <a:lnTo>
                  <a:pt x="12" y="120"/>
                </a:lnTo>
                <a:lnTo>
                  <a:pt x="12" y="120"/>
                </a:lnTo>
                <a:lnTo>
                  <a:pt x="13" y="120"/>
                </a:lnTo>
                <a:lnTo>
                  <a:pt x="13" y="120"/>
                </a:lnTo>
                <a:lnTo>
                  <a:pt x="15" y="118"/>
                </a:lnTo>
                <a:lnTo>
                  <a:pt x="15" y="118"/>
                </a:lnTo>
                <a:lnTo>
                  <a:pt x="19" y="114"/>
                </a:lnTo>
                <a:lnTo>
                  <a:pt x="19" y="108"/>
                </a:lnTo>
                <a:lnTo>
                  <a:pt x="19" y="108"/>
                </a:lnTo>
                <a:lnTo>
                  <a:pt x="19" y="104"/>
                </a:lnTo>
                <a:lnTo>
                  <a:pt x="19" y="104"/>
                </a:lnTo>
                <a:lnTo>
                  <a:pt x="19" y="93"/>
                </a:lnTo>
                <a:lnTo>
                  <a:pt x="19" y="93"/>
                </a:lnTo>
                <a:lnTo>
                  <a:pt x="19" y="84"/>
                </a:lnTo>
                <a:lnTo>
                  <a:pt x="19" y="76"/>
                </a:lnTo>
                <a:lnTo>
                  <a:pt x="19" y="70"/>
                </a:lnTo>
                <a:lnTo>
                  <a:pt x="19" y="70"/>
                </a:lnTo>
                <a:lnTo>
                  <a:pt x="21" y="67"/>
                </a:lnTo>
                <a:lnTo>
                  <a:pt x="23" y="67"/>
                </a:lnTo>
                <a:lnTo>
                  <a:pt x="25" y="67"/>
                </a:lnTo>
                <a:lnTo>
                  <a:pt x="25" y="68"/>
                </a:lnTo>
                <a:lnTo>
                  <a:pt x="25" y="68"/>
                </a:lnTo>
                <a:lnTo>
                  <a:pt x="25" y="72"/>
                </a:lnTo>
                <a:lnTo>
                  <a:pt x="25" y="74"/>
                </a:lnTo>
                <a:lnTo>
                  <a:pt x="29" y="80"/>
                </a:lnTo>
                <a:lnTo>
                  <a:pt x="29" y="80"/>
                </a:lnTo>
                <a:lnTo>
                  <a:pt x="30" y="84"/>
                </a:lnTo>
                <a:lnTo>
                  <a:pt x="32" y="87"/>
                </a:lnTo>
                <a:lnTo>
                  <a:pt x="32" y="91"/>
                </a:lnTo>
                <a:lnTo>
                  <a:pt x="32" y="91"/>
                </a:lnTo>
                <a:lnTo>
                  <a:pt x="30" y="93"/>
                </a:lnTo>
                <a:lnTo>
                  <a:pt x="30" y="97"/>
                </a:lnTo>
                <a:lnTo>
                  <a:pt x="32" y="97"/>
                </a:lnTo>
                <a:lnTo>
                  <a:pt x="32" y="97"/>
                </a:lnTo>
                <a:lnTo>
                  <a:pt x="32" y="97"/>
                </a:lnTo>
                <a:lnTo>
                  <a:pt x="36" y="99"/>
                </a:lnTo>
                <a:lnTo>
                  <a:pt x="38" y="101"/>
                </a:lnTo>
                <a:lnTo>
                  <a:pt x="40" y="103"/>
                </a:lnTo>
                <a:lnTo>
                  <a:pt x="44" y="103"/>
                </a:lnTo>
                <a:lnTo>
                  <a:pt x="53" y="112"/>
                </a:lnTo>
                <a:lnTo>
                  <a:pt x="49" y="116"/>
                </a:lnTo>
                <a:lnTo>
                  <a:pt x="49" y="116"/>
                </a:lnTo>
                <a:lnTo>
                  <a:pt x="49" y="118"/>
                </a:lnTo>
                <a:lnTo>
                  <a:pt x="51" y="120"/>
                </a:lnTo>
                <a:lnTo>
                  <a:pt x="53" y="120"/>
                </a:lnTo>
                <a:lnTo>
                  <a:pt x="55" y="120"/>
                </a:lnTo>
                <a:lnTo>
                  <a:pt x="55" y="118"/>
                </a:lnTo>
                <a:lnTo>
                  <a:pt x="55" y="118"/>
                </a:lnTo>
                <a:lnTo>
                  <a:pt x="57" y="116"/>
                </a:lnTo>
                <a:lnTo>
                  <a:pt x="59" y="116"/>
                </a:lnTo>
                <a:lnTo>
                  <a:pt x="63" y="116"/>
                </a:lnTo>
                <a:lnTo>
                  <a:pt x="65" y="114"/>
                </a:lnTo>
                <a:lnTo>
                  <a:pt x="66" y="114"/>
                </a:lnTo>
                <a:lnTo>
                  <a:pt x="66" y="112"/>
                </a:lnTo>
                <a:lnTo>
                  <a:pt x="65" y="108"/>
                </a:lnTo>
                <a:lnTo>
                  <a:pt x="65" y="108"/>
                </a:lnTo>
                <a:lnTo>
                  <a:pt x="63" y="104"/>
                </a:lnTo>
                <a:lnTo>
                  <a:pt x="63" y="103"/>
                </a:lnTo>
                <a:lnTo>
                  <a:pt x="63" y="97"/>
                </a:lnTo>
                <a:lnTo>
                  <a:pt x="63" y="93"/>
                </a:lnTo>
                <a:lnTo>
                  <a:pt x="63" y="93"/>
                </a:lnTo>
                <a:lnTo>
                  <a:pt x="61" y="93"/>
                </a:lnTo>
                <a:lnTo>
                  <a:pt x="61" y="93"/>
                </a:lnTo>
                <a:lnTo>
                  <a:pt x="55" y="93"/>
                </a:lnTo>
                <a:lnTo>
                  <a:pt x="53" y="91"/>
                </a:lnTo>
                <a:lnTo>
                  <a:pt x="51" y="89"/>
                </a:lnTo>
                <a:lnTo>
                  <a:pt x="46" y="84"/>
                </a:lnTo>
                <a:lnTo>
                  <a:pt x="44" y="76"/>
                </a:lnTo>
                <a:lnTo>
                  <a:pt x="38" y="68"/>
                </a:lnTo>
                <a:lnTo>
                  <a:pt x="36" y="59"/>
                </a:lnTo>
                <a:lnTo>
                  <a:pt x="32" y="55"/>
                </a:lnTo>
                <a:lnTo>
                  <a:pt x="38" y="50"/>
                </a:lnTo>
                <a:lnTo>
                  <a:pt x="44" y="50"/>
                </a:lnTo>
                <a:lnTo>
                  <a:pt x="55" y="50"/>
                </a:lnTo>
                <a:lnTo>
                  <a:pt x="55" y="50"/>
                </a:lnTo>
                <a:lnTo>
                  <a:pt x="55" y="42"/>
                </a:lnTo>
                <a:lnTo>
                  <a:pt x="55" y="42"/>
                </a:lnTo>
                <a:lnTo>
                  <a:pt x="44" y="38"/>
                </a:lnTo>
                <a:lnTo>
                  <a:pt x="40" y="38"/>
                </a:lnTo>
                <a:lnTo>
                  <a:pt x="36" y="36"/>
                </a:lnTo>
                <a:lnTo>
                  <a:pt x="36" y="36"/>
                </a:lnTo>
                <a:lnTo>
                  <a:pt x="36" y="40"/>
                </a:lnTo>
                <a:lnTo>
                  <a:pt x="32" y="46"/>
                </a:lnTo>
                <a:lnTo>
                  <a:pt x="29" y="50"/>
                </a:lnTo>
                <a:lnTo>
                  <a:pt x="29" y="50"/>
                </a:lnTo>
                <a:lnTo>
                  <a:pt x="29" y="50"/>
                </a:lnTo>
                <a:lnTo>
                  <a:pt x="29" y="50"/>
                </a:lnTo>
                <a:lnTo>
                  <a:pt x="25" y="50"/>
                </a:lnTo>
                <a:lnTo>
                  <a:pt x="23" y="46"/>
                </a:lnTo>
                <a:lnTo>
                  <a:pt x="21" y="42"/>
                </a:lnTo>
                <a:lnTo>
                  <a:pt x="19" y="40"/>
                </a:lnTo>
                <a:lnTo>
                  <a:pt x="19" y="40"/>
                </a:lnTo>
                <a:lnTo>
                  <a:pt x="15" y="38"/>
                </a:lnTo>
                <a:lnTo>
                  <a:pt x="13" y="38"/>
                </a:lnTo>
                <a:lnTo>
                  <a:pt x="13" y="38"/>
                </a:lnTo>
                <a:lnTo>
                  <a:pt x="19" y="31"/>
                </a:lnTo>
                <a:lnTo>
                  <a:pt x="19" y="31"/>
                </a:lnTo>
                <a:lnTo>
                  <a:pt x="19" y="27"/>
                </a:lnTo>
                <a:lnTo>
                  <a:pt x="21" y="25"/>
                </a:lnTo>
                <a:lnTo>
                  <a:pt x="21" y="25"/>
                </a:lnTo>
                <a:lnTo>
                  <a:pt x="23" y="25"/>
                </a:lnTo>
                <a:lnTo>
                  <a:pt x="23" y="25"/>
                </a:lnTo>
                <a:lnTo>
                  <a:pt x="36" y="25"/>
                </a:lnTo>
                <a:lnTo>
                  <a:pt x="36" y="25"/>
                </a:lnTo>
                <a:lnTo>
                  <a:pt x="40" y="23"/>
                </a:lnTo>
                <a:lnTo>
                  <a:pt x="46" y="23"/>
                </a:lnTo>
                <a:lnTo>
                  <a:pt x="51" y="19"/>
                </a:lnTo>
                <a:lnTo>
                  <a:pt x="51" y="19"/>
                </a:lnTo>
                <a:lnTo>
                  <a:pt x="51" y="21"/>
                </a:lnTo>
                <a:lnTo>
                  <a:pt x="51" y="21"/>
                </a:lnTo>
                <a:lnTo>
                  <a:pt x="55" y="23"/>
                </a:lnTo>
                <a:lnTo>
                  <a:pt x="59" y="23"/>
                </a:lnTo>
                <a:lnTo>
                  <a:pt x="59" y="23"/>
                </a:lnTo>
                <a:lnTo>
                  <a:pt x="63" y="23"/>
                </a:lnTo>
                <a:lnTo>
                  <a:pt x="65" y="23"/>
                </a:lnTo>
                <a:lnTo>
                  <a:pt x="66" y="25"/>
                </a:lnTo>
                <a:lnTo>
                  <a:pt x="66" y="27"/>
                </a:lnTo>
                <a:lnTo>
                  <a:pt x="66" y="27"/>
                </a:lnTo>
                <a:lnTo>
                  <a:pt x="66" y="27"/>
                </a:lnTo>
                <a:lnTo>
                  <a:pt x="70" y="25"/>
                </a:lnTo>
                <a:lnTo>
                  <a:pt x="72" y="23"/>
                </a:lnTo>
                <a:lnTo>
                  <a:pt x="76" y="23"/>
                </a:lnTo>
                <a:lnTo>
                  <a:pt x="76" y="23"/>
                </a:lnTo>
                <a:lnTo>
                  <a:pt x="80" y="19"/>
                </a:lnTo>
                <a:lnTo>
                  <a:pt x="80" y="19"/>
                </a:lnTo>
                <a:lnTo>
                  <a:pt x="83" y="16"/>
                </a:lnTo>
                <a:lnTo>
                  <a:pt x="85" y="8"/>
                </a:lnTo>
                <a:lnTo>
                  <a:pt x="89" y="0"/>
                </a:lnTo>
                <a:lnTo>
                  <a:pt x="89" y="0"/>
                </a:lnTo>
                <a:lnTo>
                  <a:pt x="82" y="4"/>
                </a:lnTo>
                <a:lnTo>
                  <a:pt x="76" y="6"/>
                </a:lnTo>
                <a:lnTo>
                  <a:pt x="72" y="6"/>
                </a:lnTo>
                <a:lnTo>
                  <a:pt x="72" y="6"/>
                </a:lnTo>
                <a:lnTo>
                  <a:pt x="70" y="8"/>
                </a:lnTo>
                <a:lnTo>
                  <a:pt x="70" y="8"/>
                </a:lnTo>
                <a:lnTo>
                  <a:pt x="70" y="10"/>
                </a:lnTo>
                <a:lnTo>
                  <a:pt x="72" y="12"/>
                </a:lnTo>
                <a:lnTo>
                  <a:pt x="72" y="12"/>
                </a:lnTo>
                <a:lnTo>
                  <a:pt x="72" y="14"/>
                </a:lnTo>
                <a:lnTo>
                  <a:pt x="70" y="14"/>
                </a:lnTo>
                <a:lnTo>
                  <a:pt x="66" y="16"/>
                </a:lnTo>
                <a:lnTo>
                  <a:pt x="61" y="14"/>
                </a:lnTo>
                <a:lnTo>
                  <a:pt x="61" y="14"/>
                </a:lnTo>
                <a:lnTo>
                  <a:pt x="49" y="12"/>
                </a:lnTo>
                <a:lnTo>
                  <a:pt x="44" y="12"/>
                </a:lnTo>
                <a:lnTo>
                  <a:pt x="40" y="10"/>
                </a:lnTo>
                <a:lnTo>
                  <a:pt x="40" y="10"/>
                </a:lnTo>
                <a:lnTo>
                  <a:pt x="30" y="10"/>
                </a:lnTo>
                <a:lnTo>
                  <a:pt x="27" y="4"/>
                </a:lnTo>
                <a:lnTo>
                  <a:pt x="27" y="4"/>
                </a:lnTo>
                <a:lnTo>
                  <a:pt x="21" y="10"/>
                </a:lnTo>
                <a:lnTo>
                  <a:pt x="21" y="10"/>
                </a:lnTo>
                <a:lnTo>
                  <a:pt x="13" y="21"/>
                </a:lnTo>
                <a:lnTo>
                  <a:pt x="13" y="21"/>
                </a:lnTo>
                <a:lnTo>
                  <a:pt x="12" y="19"/>
                </a:lnTo>
                <a:lnTo>
                  <a:pt x="10" y="19"/>
                </a:lnTo>
                <a:lnTo>
                  <a:pt x="10" y="21"/>
                </a:lnTo>
                <a:lnTo>
                  <a:pt x="10" y="25"/>
                </a:lnTo>
                <a:lnTo>
                  <a:pt x="10" y="25"/>
                </a:lnTo>
                <a:lnTo>
                  <a:pt x="10" y="33"/>
                </a:lnTo>
                <a:lnTo>
                  <a:pt x="10" y="33"/>
                </a:lnTo>
                <a:lnTo>
                  <a:pt x="8" y="36"/>
                </a:lnTo>
                <a:lnTo>
                  <a:pt x="6" y="40"/>
                </a:lnTo>
                <a:lnTo>
                  <a:pt x="2" y="44"/>
                </a:lnTo>
                <a:lnTo>
                  <a:pt x="2" y="48"/>
                </a:lnTo>
                <a:lnTo>
                  <a:pt x="2" y="48"/>
                </a:lnTo>
                <a:lnTo>
                  <a:pt x="0" y="55"/>
                </a:lnTo>
                <a:lnTo>
                  <a:pt x="0" y="63"/>
                </a:lnTo>
                <a:lnTo>
                  <a:pt x="0" y="68"/>
                </a:lnTo>
                <a:lnTo>
                  <a:pt x="0" y="68"/>
                </a:lnTo>
                <a:lnTo>
                  <a:pt x="0" y="67"/>
                </a:lnTo>
                <a:lnTo>
                  <a:pt x="0" y="67"/>
                </a:lnTo>
                <a:lnTo>
                  <a:pt x="0" y="55"/>
                </a:lnTo>
                <a:lnTo>
                  <a:pt x="0" y="67"/>
                </a:lnTo>
                <a:lnTo>
                  <a:pt x="2" y="76"/>
                </a:lnTo>
                <a:lnTo>
                  <a:pt x="2" y="86"/>
                </a:lnTo>
                <a:lnTo>
                  <a:pt x="4" y="93"/>
                </a:lnTo>
                <a:lnTo>
                  <a:pt x="6" y="97"/>
                </a:lnTo>
                <a:lnTo>
                  <a:pt x="8" y="99"/>
                </a:lnTo>
                <a:lnTo>
                  <a:pt x="8" y="99"/>
                </a:lnTo>
                <a:lnTo>
                  <a:pt x="6" y="101"/>
                </a:lnTo>
                <a:lnTo>
                  <a:pt x="6" y="101"/>
                </a:lnTo>
                <a:lnTo>
                  <a:pt x="6" y="106"/>
                </a:lnTo>
                <a:lnTo>
                  <a:pt x="4" y="114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5BC80DF2-CDCE-9E42-8EA3-DDD7668CBEB2}"/>
              </a:ext>
            </a:extLst>
          </p:cNvPr>
          <p:cNvSpPr>
            <a:spLocks/>
          </p:cNvSpPr>
          <p:nvPr userDrawn="1"/>
        </p:nvSpPr>
        <p:spPr bwMode="auto">
          <a:xfrm>
            <a:off x="4781638" y="4091886"/>
            <a:ext cx="166047" cy="190524"/>
          </a:xfrm>
          <a:custGeom>
            <a:avLst/>
            <a:gdLst>
              <a:gd name="T0" fmla="*/ 12 w 89"/>
              <a:gd name="T1" fmla="*/ 120 h 120"/>
              <a:gd name="T2" fmla="*/ 15 w 89"/>
              <a:gd name="T3" fmla="*/ 118 h 120"/>
              <a:gd name="T4" fmla="*/ 19 w 89"/>
              <a:gd name="T5" fmla="*/ 108 h 120"/>
              <a:gd name="T6" fmla="*/ 19 w 89"/>
              <a:gd name="T7" fmla="*/ 104 h 120"/>
              <a:gd name="T8" fmla="*/ 19 w 89"/>
              <a:gd name="T9" fmla="*/ 84 h 120"/>
              <a:gd name="T10" fmla="*/ 19 w 89"/>
              <a:gd name="T11" fmla="*/ 70 h 120"/>
              <a:gd name="T12" fmla="*/ 25 w 89"/>
              <a:gd name="T13" fmla="*/ 67 h 120"/>
              <a:gd name="T14" fmla="*/ 25 w 89"/>
              <a:gd name="T15" fmla="*/ 72 h 120"/>
              <a:gd name="T16" fmla="*/ 29 w 89"/>
              <a:gd name="T17" fmla="*/ 80 h 120"/>
              <a:gd name="T18" fmla="*/ 32 w 89"/>
              <a:gd name="T19" fmla="*/ 91 h 120"/>
              <a:gd name="T20" fmla="*/ 30 w 89"/>
              <a:gd name="T21" fmla="*/ 97 h 120"/>
              <a:gd name="T22" fmla="*/ 32 w 89"/>
              <a:gd name="T23" fmla="*/ 97 h 120"/>
              <a:gd name="T24" fmla="*/ 40 w 89"/>
              <a:gd name="T25" fmla="*/ 103 h 120"/>
              <a:gd name="T26" fmla="*/ 49 w 89"/>
              <a:gd name="T27" fmla="*/ 116 h 120"/>
              <a:gd name="T28" fmla="*/ 51 w 89"/>
              <a:gd name="T29" fmla="*/ 120 h 120"/>
              <a:gd name="T30" fmla="*/ 55 w 89"/>
              <a:gd name="T31" fmla="*/ 118 h 120"/>
              <a:gd name="T32" fmla="*/ 59 w 89"/>
              <a:gd name="T33" fmla="*/ 116 h 120"/>
              <a:gd name="T34" fmla="*/ 66 w 89"/>
              <a:gd name="T35" fmla="*/ 114 h 120"/>
              <a:gd name="T36" fmla="*/ 65 w 89"/>
              <a:gd name="T37" fmla="*/ 108 h 120"/>
              <a:gd name="T38" fmla="*/ 63 w 89"/>
              <a:gd name="T39" fmla="*/ 97 h 120"/>
              <a:gd name="T40" fmla="*/ 61 w 89"/>
              <a:gd name="T41" fmla="*/ 93 h 120"/>
              <a:gd name="T42" fmla="*/ 53 w 89"/>
              <a:gd name="T43" fmla="*/ 91 h 120"/>
              <a:gd name="T44" fmla="*/ 44 w 89"/>
              <a:gd name="T45" fmla="*/ 76 h 120"/>
              <a:gd name="T46" fmla="*/ 32 w 89"/>
              <a:gd name="T47" fmla="*/ 55 h 120"/>
              <a:gd name="T48" fmla="*/ 55 w 89"/>
              <a:gd name="T49" fmla="*/ 50 h 120"/>
              <a:gd name="T50" fmla="*/ 55 w 89"/>
              <a:gd name="T51" fmla="*/ 42 h 120"/>
              <a:gd name="T52" fmla="*/ 36 w 89"/>
              <a:gd name="T53" fmla="*/ 36 h 120"/>
              <a:gd name="T54" fmla="*/ 32 w 89"/>
              <a:gd name="T55" fmla="*/ 46 h 120"/>
              <a:gd name="T56" fmla="*/ 29 w 89"/>
              <a:gd name="T57" fmla="*/ 50 h 120"/>
              <a:gd name="T58" fmla="*/ 23 w 89"/>
              <a:gd name="T59" fmla="*/ 46 h 120"/>
              <a:gd name="T60" fmla="*/ 19 w 89"/>
              <a:gd name="T61" fmla="*/ 40 h 120"/>
              <a:gd name="T62" fmla="*/ 13 w 89"/>
              <a:gd name="T63" fmla="*/ 38 h 120"/>
              <a:gd name="T64" fmla="*/ 19 w 89"/>
              <a:gd name="T65" fmla="*/ 27 h 120"/>
              <a:gd name="T66" fmla="*/ 23 w 89"/>
              <a:gd name="T67" fmla="*/ 25 h 120"/>
              <a:gd name="T68" fmla="*/ 36 w 89"/>
              <a:gd name="T69" fmla="*/ 25 h 120"/>
              <a:gd name="T70" fmla="*/ 51 w 89"/>
              <a:gd name="T71" fmla="*/ 19 h 120"/>
              <a:gd name="T72" fmla="*/ 51 w 89"/>
              <a:gd name="T73" fmla="*/ 21 h 120"/>
              <a:gd name="T74" fmla="*/ 59 w 89"/>
              <a:gd name="T75" fmla="*/ 23 h 120"/>
              <a:gd name="T76" fmla="*/ 66 w 89"/>
              <a:gd name="T77" fmla="*/ 25 h 120"/>
              <a:gd name="T78" fmla="*/ 66 w 89"/>
              <a:gd name="T79" fmla="*/ 27 h 120"/>
              <a:gd name="T80" fmla="*/ 76 w 89"/>
              <a:gd name="T81" fmla="*/ 23 h 120"/>
              <a:gd name="T82" fmla="*/ 80 w 89"/>
              <a:gd name="T83" fmla="*/ 19 h 120"/>
              <a:gd name="T84" fmla="*/ 89 w 89"/>
              <a:gd name="T85" fmla="*/ 0 h 120"/>
              <a:gd name="T86" fmla="*/ 76 w 89"/>
              <a:gd name="T87" fmla="*/ 6 h 120"/>
              <a:gd name="T88" fmla="*/ 70 w 89"/>
              <a:gd name="T89" fmla="*/ 8 h 120"/>
              <a:gd name="T90" fmla="*/ 72 w 89"/>
              <a:gd name="T91" fmla="*/ 12 h 120"/>
              <a:gd name="T92" fmla="*/ 70 w 89"/>
              <a:gd name="T93" fmla="*/ 14 h 120"/>
              <a:gd name="T94" fmla="*/ 61 w 89"/>
              <a:gd name="T95" fmla="*/ 14 h 120"/>
              <a:gd name="T96" fmla="*/ 40 w 89"/>
              <a:gd name="T97" fmla="*/ 10 h 120"/>
              <a:gd name="T98" fmla="*/ 27 w 89"/>
              <a:gd name="T99" fmla="*/ 4 h 120"/>
              <a:gd name="T100" fmla="*/ 21 w 89"/>
              <a:gd name="T101" fmla="*/ 10 h 120"/>
              <a:gd name="T102" fmla="*/ 12 w 89"/>
              <a:gd name="T103" fmla="*/ 19 h 120"/>
              <a:gd name="T104" fmla="*/ 10 w 89"/>
              <a:gd name="T105" fmla="*/ 25 h 120"/>
              <a:gd name="T106" fmla="*/ 10 w 89"/>
              <a:gd name="T107" fmla="*/ 33 h 120"/>
              <a:gd name="T108" fmla="*/ 2 w 89"/>
              <a:gd name="T109" fmla="*/ 44 h 120"/>
              <a:gd name="T110" fmla="*/ 0 w 89"/>
              <a:gd name="T111" fmla="*/ 55 h 120"/>
              <a:gd name="T112" fmla="*/ 0 w 89"/>
              <a:gd name="T113" fmla="*/ 68 h 120"/>
              <a:gd name="T114" fmla="*/ 0 w 89"/>
              <a:gd name="T115" fmla="*/ 55 h 120"/>
              <a:gd name="T116" fmla="*/ 2 w 89"/>
              <a:gd name="T117" fmla="*/ 86 h 120"/>
              <a:gd name="T118" fmla="*/ 8 w 89"/>
              <a:gd name="T119" fmla="*/ 99 h 120"/>
              <a:gd name="T120" fmla="*/ 6 w 89"/>
              <a:gd name="T121" fmla="*/ 101 h 120"/>
              <a:gd name="T122" fmla="*/ 6 w 89"/>
              <a:gd name="T123" fmla="*/ 1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" h="120">
                <a:moveTo>
                  <a:pt x="6" y="120"/>
                </a:moveTo>
                <a:lnTo>
                  <a:pt x="12" y="120"/>
                </a:lnTo>
                <a:lnTo>
                  <a:pt x="12" y="120"/>
                </a:lnTo>
                <a:lnTo>
                  <a:pt x="13" y="120"/>
                </a:lnTo>
                <a:lnTo>
                  <a:pt x="13" y="120"/>
                </a:lnTo>
                <a:lnTo>
                  <a:pt x="15" y="118"/>
                </a:lnTo>
                <a:lnTo>
                  <a:pt x="15" y="118"/>
                </a:lnTo>
                <a:lnTo>
                  <a:pt x="19" y="114"/>
                </a:lnTo>
                <a:lnTo>
                  <a:pt x="19" y="108"/>
                </a:lnTo>
                <a:lnTo>
                  <a:pt x="19" y="108"/>
                </a:lnTo>
                <a:lnTo>
                  <a:pt x="19" y="104"/>
                </a:lnTo>
                <a:lnTo>
                  <a:pt x="19" y="104"/>
                </a:lnTo>
                <a:lnTo>
                  <a:pt x="19" y="93"/>
                </a:lnTo>
                <a:lnTo>
                  <a:pt x="19" y="93"/>
                </a:lnTo>
                <a:lnTo>
                  <a:pt x="19" y="84"/>
                </a:lnTo>
                <a:lnTo>
                  <a:pt x="19" y="76"/>
                </a:lnTo>
                <a:lnTo>
                  <a:pt x="19" y="70"/>
                </a:lnTo>
                <a:lnTo>
                  <a:pt x="19" y="70"/>
                </a:lnTo>
                <a:lnTo>
                  <a:pt x="21" y="67"/>
                </a:lnTo>
                <a:lnTo>
                  <a:pt x="23" y="67"/>
                </a:lnTo>
                <a:lnTo>
                  <a:pt x="25" y="67"/>
                </a:lnTo>
                <a:lnTo>
                  <a:pt x="25" y="68"/>
                </a:lnTo>
                <a:lnTo>
                  <a:pt x="25" y="68"/>
                </a:lnTo>
                <a:lnTo>
                  <a:pt x="25" y="72"/>
                </a:lnTo>
                <a:lnTo>
                  <a:pt x="25" y="74"/>
                </a:lnTo>
                <a:lnTo>
                  <a:pt x="29" y="80"/>
                </a:lnTo>
                <a:lnTo>
                  <a:pt x="29" y="80"/>
                </a:lnTo>
                <a:lnTo>
                  <a:pt x="30" y="84"/>
                </a:lnTo>
                <a:lnTo>
                  <a:pt x="32" y="87"/>
                </a:lnTo>
                <a:lnTo>
                  <a:pt x="32" y="91"/>
                </a:lnTo>
                <a:lnTo>
                  <a:pt x="32" y="91"/>
                </a:lnTo>
                <a:lnTo>
                  <a:pt x="30" y="93"/>
                </a:lnTo>
                <a:lnTo>
                  <a:pt x="30" y="97"/>
                </a:lnTo>
                <a:lnTo>
                  <a:pt x="32" y="97"/>
                </a:lnTo>
                <a:lnTo>
                  <a:pt x="32" y="97"/>
                </a:lnTo>
                <a:lnTo>
                  <a:pt x="32" y="97"/>
                </a:lnTo>
                <a:lnTo>
                  <a:pt x="36" y="99"/>
                </a:lnTo>
                <a:lnTo>
                  <a:pt x="38" y="101"/>
                </a:lnTo>
                <a:lnTo>
                  <a:pt x="40" y="103"/>
                </a:lnTo>
                <a:lnTo>
                  <a:pt x="44" y="103"/>
                </a:lnTo>
                <a:lnTo>
                  <a:pt x="53" y="112"/>
                </a:lnTo>
                <a:lnTo>
                  <a:pt x="49" y="116"/>
                </a:lnTo>
                <a:lnTo>
                  <a:pt x="49" y="116"/>
                </a:lnTo>
                <a:lnTo>
                  <a:pt x="49" y="118"/>
                </a:lnTo>
                <a:lnTo>
                  <a:pt x="51" y="120"/>
                </a:lnTo>
                <a:lnTo>
                  <a:pt x="53" y="120"/>
                </a:lnTo>
                <a:lnTo>
                  <a:pt x="55" y="120"/>
                </a:lnTo>
                <a:lnTo>
                  <a:pt x="55" y="118"/>
                </a:lnTo>
                <a:lnTo>
                  <a:pt x="55" y="118"/>
                </a:lnTo>
                <a:lnTo>
                  <a:pt x="57" y="116"/>
                </a:lnTo>
                <a:lnTo>
                  <a:pt x="59" y="116"/>
                </a:lnTo>
                <a:lnTo>
                  <a:pt x="63" y="116"/>
                </a:lnTo>
                <a:lnTo>
                  <a:pt x="65" y="114"/>
                </a:lnTo>
                <a:lnTo>
                  <a:pt x="66" y="114"/>
                </a:lnTo>
                <a:lnTo>
                  <a:pt x="66" y="112"/>
                </a:lnTo>
                <a:lnTo>
                  <a:pt x="65" y="108"/>
                </a:lnTo>
                <a:lnTo>
                  <a:pt x="65" y="108"/>
                </a:lnTo>
                <a:lnTo>
                  <a:pt x="63" y="104"/>
                </a:lnTo>
                <a:lnTo>
                  <a:pt x="63" y="103"/>
                </a:lnTo>
                <a:lnTo>
                  <a:pt x="63" y="97"/>
                </a:lnTo>
                <a:lnTo>
                  <a:pt x="63" y="93"/>
                </a:lnTo>
                <a:lnTo>
                  <a:pt x="63" y="93"/>
                </a:lnTo>
                <a:lnTo>
                  <a:pt x="61" y="93"/>
                </a:lnTo>
                <a:lnTo>
                  <a:pt x="61" y="93"/>
                </a:lnTo>
                <a:lnTo>
                  <a:pt x="55" y="93"/>
                </a:lnTo>
                <a:lnTo>
                  <a:pt x="53" y="91"/>
                </a:lnTo>
                <a:lnTo>
                  <a:pt x="51" y="89"/>
                </a:lnTo>
                <a:lnTo>
                  <a:pt x="46" y="84"/>
                </a:lnTo>
                <a:lnTo>
                  <a:pt x="44" y="76"/>
                </a:lnTo>
                <a:lnTo>
                  <a:pt x="38" y="68"/>
                </a:lnTo>
                <a:lnTo>
                  <a:pt x="36" y="59"/>
                </a:lnTo>
                <a:lnTo>
                  <a:pt x="32" y="55"/>
                </a:lnTo>
                <a:lnTo>
                  <a:pt x="38" y="50"/>
                </a:lnTo>
                <a:lnTo>
                  <a:pt x="44" y="50"/>
                </a:lnTo>
                <a:lnTo>
                  <a:pt x="55" y="50"/>
                </a:lnTo>
                <a:lnTo>
                  <a:pt x="55" y="50"/>
                </a:lnTo>
                <a:lnTo>
                  <a:pt x="55" y="42"/>
                </a:lnTo>
                <a:lnTo>
                  <a:pt x="55" y="42"/>
                </a:lnTo>
                <a:lnTo>
                  <a:pt x="44" y="38"/>
                </a:lnTo>
                <a:lnTo>
                  <a:pt x="40" y="38"/>
                </a:lnTo>
                <a:lnTo>
                  <a:pt x="36" y="36"/>
                </a:lnTo>
                <a:lnTo>
                  <a:pt x="36" y="36"/>
                </a:lnTo>
                <a:lnTo>
                  <a:pt x="36" y="40"/>
                </a:lnTo>
                <a:lnTo>
                  <a:pt x="32" y="46"/>
                </a:lnTo>
                <a:lnTo>
                  <a:pt x="29" y="50"/>
                </a:lnTo>
                <a:lnTo>
                  <a:pt x="29" y="50"/>
                </a:lnTo>
                <a:lnTo>
                  <a:pt x="29" y="50"/>
                </a:lnTo>
                <a:lnTo>
                  <a:pt x="29" y="50"/>
                </a:lnTo>
                <a:lnTo>
                  <a:pt x="25" y="50"/>
                </a:lnTo>
                <a:lnTo>
                  <a:pt x="23" y="46"/>
                </a:lnTo>
                <a:lnTo>
                  <a:pt x="21" y="42"/>
                </a:lnTo>
                <a:lnTo>
                  <a:pt x="19" y="40"/>
                </a:lnTo>
                <a:lnTo>
                  <a:pt x="19" y="40"/>
                </a:lnTo>
                <a:lnTo>
                  <a:pt x="15" y="38"/>
                </a:lnTo>
                <a:lnTo>
                  <a:pt x="13" y="38"/>
                </a:lnTo>
                <a:lnTo>
                  <a:pt x="13" y="38"/>
                </a:lnTo>
                <a:lnTo>
                  <a:pt x="19" y="31"/>
                </a:lnTo>
                <a:lnTo>
                  <a:pt x="19" y="31"/>
                </a:lnTo>
                <a:lnTo>
                  <a:pt x="19" y="27"/>
                </a:lnTo>
                <a:lnTo>
                  <a:pt x="21" y="25"/>
                </a:lnTo>
                <a:lnTo>
                  <a:pt x="21" y="25"/>
                </a:lnTo>
                <a:lnTo>
                  <a:pt x="23" y="25"/>
                </a:lnTo>
                <a:lnTo>
                  <a:pt x="23" y="25"/>
                </a:lnTo>
                <a:lnTo>
                  <a:pt x="36" y="25"/>
                </a:lnTo>
                <a:lnTo>
                  <a:pt x="36" y="25"/>
                </a:lnTo>
                <a:lnTo>
                  <a:pt x="40" y="23"/>
                </a:lnTo>
                <a:lnTo>
                  <a:pt x="46" y="23"/>
                </a:lnTo>
                <a:lnTo>
                  <a:pt x="51" y="19"/>
                </a:lnTo>
                <a:lnTo>
                  <a:pt x="51" y="19"/>
                </a:lnTo>
                <a:lnTo>
                  <a:pt x="51" y="21"/>
                </a:lnTo>
                <a:lnTo>
                  <a:pt x="51" y="21"/>
                </a:lnTo>
                <a:lnTo>
                  <a:pt x="55" y="23"/>
                </a:lnTo>
                <a:lnTo>
                  <a:pt x="59" y="23"/>
                </a:lnTo>
                <a:lnTo>
                  <a:pt x="59" y="23"/>
                </a:lnTo>
                <a:lnTo>
                  <a:pt x="63" y="23"/>
                </a:lnTo>
                <a:lnTo>
                  <a:pt x="65" y="23"/>
                </a:lnTo>
                <a:lnTo>
                  <a:pt x="66" y="25"/>
                </a:lnTo>
                <a:lnTo>
                  <a:pt x="66" y="27"/>
                </a:lnTo>
                <a:lnTo>
                  <a:pt x="66" y="27"/>
                </a:lnTo>
                <a:lnTo>
                  <a:pt x="66" y="27"/>
                </a:lnTo>
                <a:lnTo>
                  <a:pt x="70" y="25"/>
                </a:lnTo>
                <a:lnTo>
                  <a:pt x="72" y="23"/>
                </a:lnTo>
                <a:lnTo>
                  <a:pt x="76" y="23"/>
                </a:lnTo>
                <a:lnTo>
                  <a:pt x="76" y="23"/>
                </a:lnTo>
                <a:lnTo>
                  <a:pt x="80" y="19"/>
                </a:lnTo>
                <a:lnTo>
                  <a:pt x="80" y="19"/>
                </a:lnTo>
                <a:lnTo>
                  <a:pt x="83" y="16"/>
                </a:lnTo>
                <a:lnTo>
                  <a:pt x="85" y="8"/>
                </a:lnTo>
                <a:lnTo>
                  <a:pt x="89" y="0"/>
                </a:lnTo>
                <a:lnTo>
                  <a:pt x="89" y="0"/>
                </a:lnTo>
                <a:lnTo>
                  <a:pt x="82" y="4"/>
                </a:lnTo>
                <a:lnTo>
                  <a:pt x="76" y="6"/>
                </a:lnTo>
                <a:lnTo>
                  <a:pt x="72" y="6"/>
                </a:lnTo>
                <a:lnTo>
                  <a:pt x="72" y="6"/>
                </a:lnTo>
                <a:lnTo>
                  <a:pt x="70" y="8"/>
                </a:lnTo>
                <a:lnTo>
                  <a:pt x="70" y="8"/>
                </a:lnTo>
                <a:lnTo>
                  <a:pt x="70" y="10"/>
                </a:lnTo>
                <a:lnTo>
                  <a:pt x="72" y="12"/>
                </a:lnTo>
                <a:lnTo>
                  <a:pt x="72" y="12"/>
                </a:lnTo>
                <a:lnTo>
                  <a:pt x="72" y="14"/>
                </a:lnTo>
                <a:lnTo>
                  <a:pt x="70" y="14"/>
                </a:lnTo>
                <a:lnTo>
                  <a:pt x="66" y="16"/>
                </a:lnTo>
                <a:lnTo>
                  <a:pt x="61" y="14"/>
                </a:lnTo>
                <a:lnTo>
                  <a:pt x="61" y="14"/>
                </a:lnTo>
                <a:lnTo>
                  <a:pt x="49" y="12"/>
                </a:lnTo>
                <a:lnTo>
                  <a:pt x="44" y="12"/>
                </a:lnTo>
                <a:lnTo>
                  <a:pt x="40" y="10"/>
                </a:lnTo>
                <a:lnTo>
                  <a:pt x="40" y="10"/>
                </a:lnTo>
                <a:lnTo>
                  <a:pt x="30" y="10"/>
                </a:lnTo>
                <a:lnTo>
                  <a:pt x="27" y="4"/>
                </a:lnTo>
                <a:lnTo>
                  <a:pt x="27" y="4"/>
                </a:lnTo>
                <a:lnTo>
                  <a:pt x="21" y="10"/>
                </a:lnTo>
                <a:lnTo>
                  <a:pt x="21" y="10"/>
                </a:lnTo>
                <a:lnTo>
                  <a:pt x="13" y="21"/>
                </a:lnTo>
                <a:lnTo>
                  <a:pt x="13" y="21"/>
                </a:lnTo>
                <a:lnTo>
                  <a:pt x="12" y="19"/>
                </a:lnTo>
                <a:lnTo>
                  <a:pt x="10" y="19"/>
                </a:lnTo>
                <a:lnTo>
                  <a:pt x="10" y="21"/>
                </a:lnTo>
                <a:lnTo>
                  <a:pt x="10" y="25"/>
                </a:lnTo>
                <a:lnTo>
                  <a:pt x="10" y="25"/>
                </a:lnTo>
                <a:lnTo>
                  <a:pt x="10" y="33"/>
                </a:lnTo>
                <a:lnTo>
                  <a:pt x="10" y="33"/>
                </a:lnTo>
                <a:lnTo>
                  <a:pt x="8" y="36"/>
                </a:lnTo>
                <a:lnTo>
                  <a:pt x="6" y="40"/>
                </a:lnTo>
                <a:lnTo>
                  <a:pt x="2" y="44"/>
                </a:lnTo>
                <a:lnTo>
                  <a:pt x="2" y="48"/>
                </a:lnTo>
                <a:lnTo>
                  <a:pt x="2" y="48"/>
                </a:lnTo>
                <a:lnTo>
                  <a:pt x="0" y="55"/>
                </a:lnTo>
                <a:lnTo>
                  <a:pt x="0" y="63"/>
                </a:lnTo>
                <a:lnTo>
                  <a:pt x="0" y="68"/>
                </a:lnTo>
                <a:lnTo>
                  <a:pt x="0" y="68"/>
                </a:lnTo>
                <a:lnTo>
                  <a:pt x="0" y="67"/>
                </a:lnTo>
                <a:lnTo>
                  <a:pt x="0" y="67"/>
                </a:lnTo>
                <a:lnTo>
                  <a:pt x="0" y="55"/>
                </a:lnTo>
                <a:lnTo>
                  <a:pt x="0" y="67"/>
                </a:lnTo>
                <a:lnTo>
                  <a:pt x="2" y="76"/>
                </a:lnTo>
                <a:lnTo>
                  <a:pt x="2" y="86"/>
                </a:lnTo>
                <a:lnTo>
                  <a:pt x="4" y="93"/>
                </a:lnTo>
                <a:lnTo>
                  <a:pt x="6" y="97"/>
                </a:lnTo>
                <a:lnTo>
                  <a:pt x="8" y="99"/>
                </a:lnTo>
                <a:lnTo>
                  <a:pt x="8" y="99"/>
                </a:lnTo>
                <a:lnTo>
                  <a:pt x="6" y="101"/>
                </a:lnTo>
                <a:lnTo>
                  <a:pt x="6" y="101"/>
                </a:lnTo>
                <a:lnTo>
                  <a:pt x="6" y="106"/>
                </a:lnTo>
                <a:lnTo>
                  <a:pt x="4" y="114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69" name="Freeform 368">
            <a:extLst>
              <a:ext uri="{FF2B5EF4-FFF2-40B4-BE49-F238E27FC236}">
                <a16:creationId xmlns:a16="http://schemas.microsoft.com/office/drawing/2014/main" id="{5ECFA8CA-3335-C841-BD97-7E5824DC50F0}"/>
              </a:ext>
            </a:extLst>
          </p:cNvPr>
          <p:cNvSpPr>
            <a:spLocks/>
          </p:cNvSpPr>
          <p:nvPr userDrawn="1"/>
        </p:nvSpPr>
        <p:spPr bwMode="auto">
          <a:xfrm>
            <a:off x="4151029" y="3990274"/>
            <a:ext cx="292915" cy="300073"/>
          </a:xfrm>
          <a:custGeom>
            <a:avLst/>
            <a:gdLst>
              <a:gd name="T0" fmla="*/ 11 w 157"/>
              <a:gd name="T1" fmla="*/ 25 h 189"/>
              <a:gd name="T2" fmla="*/ 15 w 157"/>
              <a:gd name="T3" fmla="*/ 30 h 189"/>
              <a:gd name="T4" fmla="*/ 34 w 157"/>
              <a:gd name="T5" fmla="*/ 47 h 189"/>
              <a:gd name="T6" fmla="*/ 39 w 157"/>
              <a:gd name="T7" fmla="*/ 53 h 189"/>
              <a:gd name="T8" fmla="*/ 47 w 157"/>
              <a:gd name="T9" fmla="*/ 61 h 189"/>
              <a:gd name="T10" fmla="*/ 49 w 157"/>
              <a:gd name="T11" fmla="*/ 63 h 189"/>
              <a:gd name="T12" fmla="*/ 53 w 157"/>
              <a:gd name="T13" fmla="*/ 72 h 189"/>
              <a:gd name="T14" fmla="*/ 55 w 157"/>
              <a:gd name="T15" fmla="*/ 83 h 189"/>
              <a:gd name="T16" fmla="*/ 55 w 157"/>
              <a:gd name="T17" fmla="*/ 91 h 189"/>
              <a:gd name="T18" fmla="*/ 56 w 157"/>
              <a:gd name="T19" fmla="*/ 95 h 189"/>
              <a:gd name="T20" fmla="*/ 60 w 157"/>
              <a:gd name="T21" fmla="*/ 97 h 189"/>
              <a:gd name="T22" fmla="*/ 70 w 157"/>
              <a:gd name="T23" fmla="*/ 102 h 189"/>
              <a:gd name="T24" fmla="*/ 75 w 157"/>
              <a:gd name="T25" fmla="*/ 108 h 189"/>
              <a:gd name="T26" fmla="*/ 75 w 157"/>
              <a:gd name="T27" fmla="*/ 115 h 189"/>
              <a:gd name="T28" fmla="*/ 94 w 157"/>
              <a:gd name="T29" fmla="*/ 142 h 189"/>
              <a:gd name="T30" fmla="*/ 96 w 157"/>
              <a:gd name="T31" fmla="*/ 142 h 189"/>
              <a:gd name="T32" fmla="*/ 98 w 157"/>
              <a:gd name="T33" fmla="*/ 148 h 189"/>
              <a:gd name="T34" fmla="*/ 102 w 157"/>
              <a:gd name="T35" fmla="*/ 157 h 189"/>
              <a:gd name="T36" fmla="*/ 117 w 157"/>
              <a:gd name="T37" fmla="*/ 176 h 189"/>
              <a:gd name="T38" fmla="*/ 117 w 157"/>
              <a:gd name="T39" fmla="*/ 178 h 189"/>
              <a:gd name="T40" fmla="*/ 126 w 157"/>
              <a:gd name="T41" fmla="*/ 185 h 189"/>
              <a:gd name="T42" fmla="*/ 143 w 157"/>
              <a:gd name="T43" fmla="*/ 189 h 189"/>
              <a:gd name="T44" fmla="*/ 149 w 157"/>
              <a:gd name="T45" fmla="*/ 174 h 189"/>
              <a:gd name="T46" fmla="*/ 151 w 157"/>
              <a:gd name="T47" fmla="*/ 165 h 189"/>
              <a:gd name="T48" fmla="*/ 151 w 157"/>
              <a:gd name="T49" fmla="*/ 155 h 189"/>
              <a:gd name="T50" fmla="*/ 155 w 157"/>
              <a:gd name="T51" fmla="*/ 150 h 189"/>
              <a:gd name="T52" fmla="*/ 153 w 157"/>
              <a:gd name="T53" fmla="*/ 146 h 189"/>
              <a:gd name="T54" fmla="*/ 155 w 157"/>
              <a:gd name="T55" fmla="*/ 140 h 189"/>
              <a:gd name="T56" fmla="*/ 147 w 157"/>
              <a:gd name="T57" fmla="*/ 136 h 189"/>
              <a:gd name="T58" fmla="*/ 142 w 157"/>
              <a:gd name="T59" fmla="*/ 132 h 189"/>
              <a:gd name="T60" fmla="*/ 128 w 157"/>
              <a:gd name="T61" fmla="*/ 119 h 189"/>
              <a:gd name="T62" fmla="*/ 128 w 157"/>
              <a:gd name="T63" fmla="*/ 115 h 189"/>
              <a:gd name="T64" fmla="*/ 123 w 157"/>
              <a:gd name="T65" fmla="*/ 108 h 189"/>
              <a:gd name="T66" fmla="*/ 113 w 157"/>
              <a:gd name="T67" fmla="*/ 85 h 189"/>
              <a:gd name="T68" fmla="*/ 111 w 157"/>
              <a:gd name="T69" fmla="*/ 87 h 189"/>
              <a:gd name="T70" fmla="*/ 102 w 157"/>
              <a:gd name="T71" fmla="*/ 78 h 189"/>
              <a:gd name="T72" fmla="*/ 98 w 157"/>
              <a:gd name="T73" fmla="*/ 72 h 189"/>
              <a:gd name="T74" fmla="*/ 90 w 157"/>
              <a:gd name="T75" fmla="*/ 64 h 189"/>
              <a:gd name="T76" fmla="*/ 85 w 157"/>
              <a:gd name="T77" fmla="*/ 63 h 189"/>
              <a:gd name="T78" fmla="*/ 72 w 157"/>
              <a:gd name="T79" fmla="*/ 53 h 189"/>
              <a:gd name="T80" fmla="*/ 68 w 157"/>
              <a:gd name="T81" fmla="*/ 49 h 189"/>
              <a:gd name="T82" fmla="*/ 58 w 157"/>
              <a:gd name="T83" fmla="*/ 38 h 189"/>
              <a:gd name="T84" fmla="*/ 34 w 157"/>
              <a:gd name="T85" fmla="*/ 11 h 189"/>
              <a:gd name="T86" fmla="*/ 30 w 157"/>
              <a:gd name="T87" fmla="*/ 8 h 189"/>
              <a:gd name="T88" fmla="*/ 19 w 157"/>
              <a:gd name="T89" fmla="*/ 8 h 189"/>
              <a:gd name="T90" fmla="*/ 7 w 157"/>
              <a:gd name="T91" fmla="*/ 6 h 189"/>
              <a:gd name="T92" fmla="*/ 0 w 157"/>
              <a:gd name="T93" fmla="*/ 4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7" h="189">
                <a:moveTo>
                  <a:pt x="0" y="4"/>
                </a:moveTo>
                <a:lnTo>
                  <a:pt x="5" y="15"/>
                </a:lnTo>
                <a:lnTo>
                  <a:pt x="11" y="25"/>
                </a:lnTo>
                <a:lnTo>
                  <a:pt x="11" y="25"/>
                </a:lnTo>
                <a:lnTo>
                  <a:pt x="15" y="30"/>
                </a:lnTo>
                <a:lnTo>
                  <a:pt x="15" y="30"/>
                </a:lnTo>
                <a:lnTo>
                  <a:pt x="22" y="38"/>
                </a:lnTo>
                <a:lnTo>
                  <a:pt x="26" y="42"/>
                </a:lnTo>
                <a:lnTo>
                  <a:pt x="34" y="47"/>
                </a:lnTo>
                <a:lnTo>
                  <a:pt x="34" y="47"/>
                </a:lnTo>
                <a:lnTo>
                  <a:pt x="39" y="53"/>
                </a:lnTo>
                <a:lnTo>
                  <a:pt x="39" y="53"/>
                </a:lnTo>
                <a:lnTo>
                  <a:pt x="41" y="55"/>
                </a:lnTo>
                <a:lnTo>
                  <a:pt x="45" y="57"/>
                </a:lnTo>
                <a:lnTo>
                  <a:pt x="47" y="61"/>
                </a:lnTo>
                <a:lnTo>
                  <a:pt x="49" y="63"/>
                </a:lnTo>
                <a:lnTo>
                  <a:pt x="49" y="63"/>
                </a:lnTo>
                <a:lnTo>
                  <a:pt x="49" y="63"/>
                </a:lnTo>
                <a:lnTo>
                  <a:pt x="49" y="68"/>
                </a:lnTo>
                <a:lnTo>
                  <a:pt x="51" y="70"/>
                </a:lnTo>
                <a:lnTo>
                  <a:pt x="53" y="72"/>
                </a:lnTo>
                <a:lnTo>
                  <a:pt x="55" y="76"/>
                </a:lnTo>
                <a:lnTo>
                  <a:pt x="55" y="76"/>
                </a:lnTo>
                <a:lnTo>
                  <a:pt x="55" y="83"/>
                </a:lnTo>
                <a:lnTo>
                  <a:pt x="56" y="87"/>
                </a:lnTo>
                <a:lnTo>
                  <a:pt x="56" y="87"/>
                </a:lnTo>
                <a:lnTo>
                  <a:pt x="55" y="91"/>
                </a:lnTo>
                <a:lnTo>
                  <a:pt x="55" y="93"/>
                </a:lnTo>
                <a:lnTo>
                  <a:pt x="56" y="95"/>
                </a:lnTo>
                <a:lnTo>
                  <a:pt x="56" y="95"/>
                </a:lnTo>
                <a:lnTo>
                  <a:pt x="56" y="95"/>
                </a:lnTo>
                <a:lnTo>
                  <a:pt x="58" y="95"/>
                </a:lnTo>
                <a:lnTo>
                  <a:pt x="60" y="97"/>
                </a:lnTo>
                <a:lnTo>
                  <a:pt x="64" y="98"/>
                </a:lnTo>
                <a:lnTo>
                  <a:pt x="64" y="98"/>
                </a:lnTo>
                <a:lnTo>
                  <a:pt x="70" y="102"/>
                </a:lnTo>
                <a:lnTo>
                  <a:pt x="72" y="104"/>
                </a:lnTo>
                <a:lnTo>
                  <a:pt x="73" y="106"/>
                </a:lnTo>
                <a:lnTo>
                  <a:pt x="75" y="108"/>
                </a:lnTo>
                <a:lnTo>
                  <a:pt x="75" y="108"/>
                </a:lnTo>
                <a:lnTo>
                  <a:pt x="75" y="112"/>
                </a:lnTo>
                <a:lnTo>
                  <a:pt x="75" y="115"/>
                </a:lnTo>
                <a:lnTo>
                  <a:pt x="77" y="121"/>
                </a:lnTo>
                <a:lnTo>
                  <a:pt x="83" y="134"/>
                </a:lnTo>
                <a:lnTo>
                  <a:pt x="94" y="142"/>
                </a:lnTo>
                <a:lnTo>
                  <a:pt x="94" y="142"/>
                </a:lnTo>
                <a:lnTo>
                  <a:pt x="96" y="142"/>
                </a:lnTo>
                <a:lnTo>
                  <a:pt x="96" y="142"/>
                </a:lnTo>
                <a:lnTo>
                  <a:pt x="98" y="144"/>
                </a:lnTo>
                <a:lnTo>
                  <a:pt x="98" y="148"/>
                </a:lnTo>
                <a:lnTo>
                  <a:pt x="98" y="148"/>
                </a:lnTo>
                <a:lnTo>
                  <a:pt x="100" y="153"/>
                </a:lnTo>
                <a:lnTo>
                  <a:pt x="100" y="155"/>
                </a:lnTo>
                <a:lnTo>
                  <a:pt x="102" y="157"/>
                </a:lnTo>
                <a:lnTo>
                  <a:pt x="102" y="157"/>
                </a:lnTo>
                <a:lnTo>
                  <a:pt x="107" y="163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8"/>
                </a:lnTo>
                <a:lnTo>
                  <a:pt x="121" y="182"/>
                </a:lnTo>
                <a:lnTo>
                  <a:pt x="126" y="185"/>
                </a:lnTo>
                <a:lnTo>
                  <a:pt x="126" y="185"/>
                </a:lnTo>
                <a:lnTo>
                  <a:pt x="134" y="187"/>
                </a:lnTo>
                <a:lnTo>
                  <a:pt x="140" y="189"/>
                </a:lnTo>
                <a:lnTo>
                  <a:pt x="143" y="189"/>
                </a:lnTo>
                <a:lnTo>
                  <a:pt x="149" y="182"/>
                </a:lnTo>
                <a:lnTo>
                  <a:pt x="149" y="182"/>
                </a:lnTo>
                <a:lnTo>
                  <a:pt x="149" y="174"/>
                </a:lnTo>
                <a:lnTo>
                  <a:pt x="149" y="174"/>
                </a:lnTo>
                <a:lnTo>
                  <a:pt x="151" y="168"/>
                </a:lnTo>
                <a:lnTo>
                  <a:pt x="151" y="165"/>
                </a:lnTo>
                <a:lnTo>
                  <a:pt x="151" y="159"/>
                </a:lnTo>
                <a:lnTo>
                  <a:pt x="151" y="159"/>
                </a:lnTo>
                <a:lnTo>
                  <a:pt x="151" y="155"/>
                </a:lnTo>
                <a:lnTo>
                  <a:pt x="153" y="151"/>
                </a:lnTo>
                <a:lnTo>
                  <a:pt x="157" y="150"/>
                </a:lnTo>
                <a:lnTo>
                  <a:pt x="155" y="150"/>
                </a:lnTo>
                <a:lnTo>
                  <a:pt x="155" y="148"/>
                </a:lnTo>
                <a:lnTo>
                  <a:pt x="155" y="148"/>
                </a:lnTo>
                <a:lnTo>
                  <a:pt x="153" y="146"/>
                </a:lnTo>
                <a:lnTo>
                  <a:pt x="155" y="144"/>
                </a:lnTo>
                <a:lnTo>
                  <a:pt x="157" y="142"/>
                </a:lnTo>
                <a:lnTo>
                  <a:pt x="155" y="140"/>
                </a:lnTo>
                <a:lnTo>
                  <a:pt x="155" y="140"/>
                </a:lnTo>
                <a:lnTo>
                  <a:pt x="151" y="138"/>
                </a:lnTo>
                <a:lnTo>
                  <a:pt x="147" y="136"/>
                </a:lnTo>
                <a:lnTo>
                  <a:pt x="143" y="134"/>
                </a:lnTo>
                <a:lnTo>
                  <a:pt x="142" y="132"/>
                </a:lnTo>
                <a:lnTo>
                  <a:pt x="142" y="132"/>
                </a:lnTo>
                <a:lnTo>
                  <a:pt x="136" y="127"/>
                </a:lnTo>
                <a:lnTo>
                  <a:pt x="136" y="127"/>
                </a:lnTo>
                <a:lnTo>
                  <a:pt x="128" y="119"/>
                </a:lnTo>
                <a:lnTo>
                  <a:pt x="128" y="117"/>
                </a:lnTo>
                <a:lnTo>
                  <a:pt x="128" y="115"/>
                </a:lnTo>
                <a:lnTo>
                  <a:pt x="128" y="115"/>
                </a:lnTo>
                <a:lnTo>
                  <a:pt x="126" y="112"/>
                </a:lnTo>
                <a:lnTo>
                  <a:pt x="123" y="108"/>
                </a:lnTo>
                <a:lnTo>
                  <a:pt x="123" y="108"/>
                </a:lnTo>
                <a:lnTo>
                  <a:pt x="117" y="100"/>
                </a:lnTo>
                <a:lnTo>
                  <a:pt x="119" y="93"/>
                </a:lnTo>
                <a:lnTo>
                  <a:pt x="113" y="85"/>
                </a:lnTo>
                <a:lnTo>
                  <a:pt x="113" y="85"/>
                </a:lnTo>
                <a:lnTo>
                  <a:pt x="113" y="87"/>
                </a:lnTo>
                <a:lnTo>
                  <a:pt x="111" y="87"/>
                </a:lnTo>
                <a:lnTo>
                  <a:pt x="109" y="83"/>
                </a:lnTo>
                <a:lnTo>
                  <a:pt x="109" y="83"/>
                </a:lnTo>
                <a:lnTo>
                  <a:pt x="102" y="78"/>
                </a:lnTo>
                <a:lnTo>
                  <a:pt x="102" y="78"/>
                </a:lnTo>
                <a:lnTo>
                  <a:pt x="98" y="72"/>
                </a:lnTo>
                <a:lnTo>
                  <a:pt x="98" y="72"/>
                </a:lnTo>
                <a:lnTo>
                  <a:pt x="96" y="68"/>
                </a:lnTo>
                <a:lnTo>
                  <a:pt x="94" y="66"/>
                </a:lnTo>
                <a:lnTo>
                  <a:pt x="90" y="64"/>
                </a:lnTo>
                <a:lnTo>
                  <a:pt x="90" y="64"/>
                </a:lnTo>
                <a:lnTo>
                  <a:pt x="89" y="63"/>
                </a:lnTo>
                <a:lnTo>
                  <a:pt x="85" y="63"/>
                </a:lnTo>
                <a:lnTo>
                  <a:pt x="79" y="59"/>
                </a:lnTo>
                <a:lnTo>
                  <a:pt x="72" y="53"/>
                </a:lnTo>
                <a:lnTo>
                  <a:pt x="72" y="53"/>
                </a:lnTo>
                <a:lnTo>
                  <a:pt x="73" y="53"/>
                </a:lnTo>
                <a:lnTo>
                  <a:pt x="72" y="53"/>
                </a:lnTo>
                <a:lnTo>
                  <a:pt x="68" y="49"/>
                </a:lnTo>
                <a:lnTo>
                  <a:pt x="68" y="49"/>
                </a:lnTo>
                <a:lnTo>
                  <a:pt x="58" y="38"/>
                </a:lnTo>
                <a:lnTo>
                  <a:pt x="58" y="38"/>
                </a:lnTo>
                <a:lnTo>
                  <a:pt x="49" y="27"/>
                </a:lnTo>
                <a:lnTo>
                  <a:pt x="45" y="21"/>
                </a:lnTo>
                <a:lnTo>
                  <a:pt x="34" y="11"/>
                </a:lnTo>
                <a:lnTo>
                  <a:pt x="32" y="10"/>
                </a:lnTo>
                <a:lnTo>
                  <a:pt x="32" y="10"/>
                </a:lnTo>
                <a:lnTo>
                  <a:pt x="30" y="8"/>
                </a:lnTo>
                <a:lnTo>
                  <a:pt x="24" y="8"/>
                </a:lnTo>
                <a:lnTo>
                  <a:pt x="24" y="8"/>
                </a:lnTo>
                <a:lnTo>
                  <a:pt x="19" y="8"/>
                </a:lnTo>
                <a:lnTo>
                  <a:pt x="15" y="10"/>
                </a:lnTo>
                <a:lnTo>
                  <a:pt x="11" y="10"/>
                </a:lnTo>
                <a:lnTo>
                  <a:pt x="7" y="6"/>
                </a:lnTo>
                <a:lnTo>
                  <a:pt x="7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70" name="Freeform 369">
            <a:extLst>
              <a:ext uri="{FF2B5EF4-FFF2-40B4-BE49-F238E27FC236}">
                <a16:creationId xmlns:a16="http://schemas.microsoft.com/office/drawing/2014/main" id="{4EB7255B-3211-3E47-8088-7880E52A7A35}"/>
              </a:ext>
            </a:extLst>
          </p:cNvPr>
          <p:cNvSpPr>
            <a:spLocks/>
          </p:cNvSpPr>
          <p:nvPr userDrawn="1"/>
        </p:nvSpPr>
        <p:spPr bwMode="auto">
          <a:xfrm>
            <a:off x="4151029" y="3990274"/>
            <a:ext cx="292915" cy="300073"/>
          </a:xfrm>
          <a:custGeom>
            <a:avLst/>
            <a:gdLst>
              <a:gd name="T0" fmla="*/ 11 w 157"/>
              <a:gd name="T1" fmla="*/ 25 h 189"/>
              <a:gd name="T2" fmla="*/ 15 w 157"/>
              <a:gd name="T3" fmla="*/ 30 h 189"/>
              <a:gd name="T4" fmla="*/ 34 w 157"/>
              <a:gd name="T5" fmla="*/ 47 h 189"/>
              <a:gd name="T6" fmla="*/ 39 w 157"/>
              <a:gd name="T7" fmla="*/ 53 h 189"/>
              <a:gd name="T8" fmla="*/ 47 w 157"/>
              <a:gd name="T9" fmla="*/ 61 h 189"/>
              <a:gd name="T10" fmla="*/ 49 w 157"/>
              <a:gd name="T11" fmla="*/ 63 h 189"/>
              <a:gd name="T12" fmla="*/ 53 w 157"/>
              <a:gd name="T13" fmla="*/ 72 h 189"/>
              <a:gd name="T14" fmla="*/ 55 w 157"/>
              <a:gd name="T15" fmla="*/ 83 h 189"/>
              <a:gd name="T16" fmla="*/ 55 w 157"/>
              <a:gd name="T17" fmla="*/ 91 h 189"/>
              <a:gd name="T18" fmla="*/ 56 w 157"/>
              <a:gd name="T19" fmla="*/ 95 h 189"/>
              <a:gd name="T20" fmla="*/ 60 w 157"/>
              <a:gd name="T21" fmla="*/ 97 h 189"/>
              <a:gd name="T22" fmla="*/ 70 w 157"/>
              <a:gd name="T23" fmla="*/ 102 h 189"/>
              <a:gd name="T24" fmla="*/ 75 w 157"/>
              <a:gd name="T25" fmla="*/ 108 h 189"/>
              <a:gd name="T26" fmla="*/ 75 w 157"/>
              <a:gd name="T27" fmla="*/ 115 h 189"/>
              <a:gd name="T28" fmla="*/ 94 w 157"/>
              <a:gd name="T29" fmla="*/ 142 h 189"/>
              <a:gd name="T30" fmla="*/ 96 w 157"/>
              <a:gd name="T31" fmla="*/ 142 h 189"/>
              <a:gd name="T32" fmla="*/ 98 w 157"/>
              <a:gd name="T33" fmla="*/ 148 h 189"/>
              <a:gd name="T34" fmla="*/ 102 w 157"/>
              <a:gd name="T35" fmla="*/ 157 h 189"/>
              <a:gd name="T36" fmla="*/ 117 w 157"/>
              <a:gd name="T37" fmla="*/ 176 h 189"/>
              <a:gd name="T38" fmla="*/ 117 w 157"/>
              <a:gd name="T39" fmla="*/ 178 h 189"/>
              <a:gd name="T40" fmla="*/ 126 w 157"/>
              <a:gd name="T41" fmla="*/ 185 h 189"/>
              <a:gd name="T42" fmla="*/ 143 w 157"/>
              <a:gd name="T43" fmla="*/ 189 h 189"/>
              <a:gd name="T44" fmla="*/ 149 w 157"/>
              <a:gd name="T45" fmla="*/ 174 h 189"/>
              <a:gd name="T46" fmla="*/ 151 w 157"/>
              <a:gd name="T47" fmla="*/ 165 h 189"/>
              <a:gd name="T48" fmla="*/ 151 w 157"/>
              <a:gd name="T49" fmla="*/ 155 h 189"/>
              <a:gd name="T50" fmla="*/ 155 w 157"/>
              <a:gd name="T51" fmla="*/ 150 h 189"/>
              <a:gd name="T52" fmla="*/ 153 w 157"/>
              <a:gd name="T53" fmla="*/ 146 h 189"/>
              <a:gd name="T54" fmla="*/ 155 w 157"/>
              <a:gd name="T55" fmla="*/ 140 h 189"/>
              <a:gd name="T56" fmla="*/ 147 w 157"/>
              <a:gd name="T57" fmla="*/ 136 h 189"/>
              <a:gd name="T58" fmla="*/ 142 w 157"/>
              <a:gd name="T59" fmla="*/ 132 h 189"/>
              <a:gd name="T60" fmla="*/ 128 w 157"/>
              <a:gd name="T61" fmla="*/ 119 h 189"/>
              <a:gd name="T62" fmla="*/ 128 w 157"/>
              <a:gd name="T63" fmla="*/ 115 h 189"/>
              <a:gd name="T64" fmla="*/ 123 w 157"/>
              <a:gd name="T65" fmla="*/ 108 h 189"/>
              <a:gd name="T66" fmla="*/ 113 w 157"/>
              <a:gd name="T67" fmla="*/ 85 h 189"/>
              <a:gd name="T68" fmla="*/ 111 w 157"/>
              <a:gd name="T69" fmla="*/ 87 h 189"/>
              <a:gd name="T70" fmla="*/ 102 w 157"/>
              <a:gd name="T71" fmla="*/ 78 h 189"/>
              <a:gd name="T72" fmla="*/ 98 w 157"/>
              <a:gd name="T73" fmla="*/ 72 h 189"/>
              <a:gd name="T74" fmla="*/ 90 w 157"/>
              <a:gd name="T75" fmla="*/ 64 h 189"/>
              <a:gd name="T76" fmla="*/ 85 w 157"/>
              <a:gd name="T77" fmla="*/ 63 h 189"/>
              <a:gd name="T78" fmla="*/ 72 w 157"/>
              <a:gd name="T79" fmla="*/ 53 h 189"/>
              <a:gd name="T80" fmla="*/ 68 w 157"/>
              <a:gd name="T81" fmla="*/ 49 h 189"/>
              <a:gd name="T82" fmla="*/ 58 w 157"/>
              <a:gd name="T83" fmla="*/ 38 h 189"/>
              <a:gd name="T84" fmla="*/ 34 w 157"/>
              <a:gd name="T85" fmla="*/ 11 h 189"/>
              <a:gd name="T86" fmla="*/ 30 w 157"/>
              <a:gd name="T87" fmla="*/ 8 h 189"/>
              <a:gd name="T88" fmla="*/ 19 w 157"/>
              <a:gd name="T89" fmla="*/ 8 h 189"/>
              <a:gd name="T90" fmla="*/ 7 w 157"/>
              <a:gd name="T91" fmla="*/ 6 h 189"/>
              <a:gd name="T92" fmla="*/ 0 w 157"/>
              <a:gd name="T93" fmla="*/ 4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7" h="189">
                <a:moveTo>
                  <a:pt x="0" y="4"/>
                </a:moveTo>
                <a:lnTo>
                  <a:pt x="5" y="15"/>
                </a:lnTo>
                <a:lnTo>
                  <a:pt x="11" y="25"/>
                </a:lnTo>
                <a:lnTo>
                  <a:pt x="11" y="25"/>
                </a:lnTo>
                <a:lnTo>
                  <a:pt x="15" y="30"/>
                </a:lnTo>
                <a:lnTo>
                  <a:pt x="15" y="30"/>
                </a:lnTo>
                <a:lnTo>
                  <a:pt x="22" y="38"/>
                </a:lnTo>
                <a:lnTo>
                  <a:pt x="26" y="42"/>
                </a:lnTo>
                <a:lnTo>
                  <a:pt x="34" y="47"/>
                </a:lnTo>
                <a:lnTo>
                  <a:pt x="34" y="47"/>
                </a:lnTo>
                <a:lnTo>
                  <a:pt x="39" y="53"/>
                </a:lnTo>
                <a:lnTo>
                  <a:pt x="39" y="53"/>
                </a:lnTo>
                <a:lnTo>
                  <a:pt x="41" y="55"/>
                </a:lnTo>
                <a:lnTo>
                  <a:pt x="45" y="57"/>
                </a:lnTo>
                <a:lnTo>
                  <a:pt x="47" y="61"/>
                </a:lnTo>
                <a:lnTo>
                  <a:pt x="49" y="63"/>
                </a:lnTo>
                <a:lnTo>
                  <a:pt x="49" y="63"/>
                </a:lnTo>
                <a:lnTo>
                  <a:pt x="49" y="63"/>
                </a:lnTo>
                <a:lnTo>
                  <a:pt x="49" y="68"/>
                </a:lnTo>
                <a:lnTo>
                  <a:pt x="51" y="70"/>
                </a:lnTo>
                <a:lnTo>
                  <a:pt x="53" y="72"/>
                </a:lnTo>
                <a:lnTo>
                  <a:pt x="55" y="76"/>
                </a:lnTo>
                <a:lnTo>
                  <a:pt x="55" y="76"/>
                </a:lnTo>
                <a:lnTo>
                  <a:pt x="55" y="83"/>
                </a:lnTo>
                <a:lnTo>
                  <a:pt x="56" y="87"/>
                </a:lnTo>
                <a:lnTo>
                  <a:pt x="56" y="87"/>
                </a:lnTo>
                <a:lnTo>
                  <a:pt x="55" y="91"/>
                </a:lnTo>
                <a:lnTo>
                  <a:pt x="55" y="93"/>
                </a:lnTo>
                <a:lnTo>
                  <a:pt x="56" y="95"/>
                </a:lnTo>
                <a:lnTo>
                  <a:pt x="56" y="95"/>
                </a:lnTo>
                <a:lnTo>
                  <a:pt x="56" y="95"/>
                </a:lnTo>
                <a:lnTo>
                  <a:pt x="58" y="95"/>
                </a:lnTo>
                <a:lnTo>
                  <a:pt x="60" y="97"/>
                </a:lnTo>
                <a:lnTo>
                  <a:pt x="64" y="98"/>
                </a:lnTo>
                <a:lnTo>
                  <a:pt x="64" y="98"/>
                </a:lnTo>
                <a:lnTo>
                  <a:pt x="70" y="102"/>
                </a:lnTo>
                <a:lnTo>
                  <a:pt x="72" y="104"/>
                </a:lnTo>
                <a:lnTo>
                  <a:pt x="73" y="106"/>
                </a:lnTo>
                <a:lnTo>
                  <a:pt x="75" y="108"/>
                </a:lnTo>
                <a:lnTo>
                  <a:pt x="75" y="108"/>
                </a:lnTo>
                <a:lnTo>
                  <a:pt x="75" y="112"/>
                </a:lnTo>
                <a:lnTo>
                  <a:pt x="75" y="115"/>
                </a:lnTo>
                <a:lnTo>
                  <a:pt x="77" y="121"/>
                </a:lnTo>
                <a:lnTo>
                  <a:pt x="83" y="134"/>
                </a:lnTo>
                <a:lnTo>
                  <a:pt x="94" y="142"/>
                </a:lnTo>
                <a:lnTo>
                  <a:pt x="94" y="142"/>
                </a:lnTo>
                <a:lnTo>
                  <a:pt x="96" y="142"/>
                </a:lnTo>
                <a:lnTo>
                  <a:pt x="96" y="142"/>
                </a:lnTo>
                <a:lnTo>
                  <a:pt x="98" y="144"/>
                </a:lnTo>
                <a:lnTo>
                  <a:pt x="98" y="148"/>
                </a:lnTo>
                <a:lnTo>
                  <a:pt x="98" y="148"/>
                </a:lnTo>
                <a:lnTo>
                  <a:pt x="100" y="153"/>
                </a:lnTo>
                <a:lnTo>
                  <a:pt x="100" y="155"/>
                </a:lnTo>
                <a:lnTo>
                  <a:pt x="102" y="157"/>
                </a:lnTo>
                <a:lnTo>
                  <a:pt x="102" y="157"/>
                </a:lnTo>
                <a:lnTo>
                  <a:pt x="107" y="163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8"/>
                </a:lnTo>
                <a:lnTo>
                  <a:pt x="121" y="182"/>
                </a:lnTo>
                <a:lnTo>
                  <a:pt x="126" y="185"/>
                </a:lnTo>
                <a:lnTo>
                  <a:pt x="126" y="185"/>
                </a:lnTo>
                <a:lnTo>
                  <a:pt x="134" y="187"/>
                </a:lnTo>
                <a:lnTo>
                  <a:pt x="140" y="189"/>
                </a:lnTo>
                <a:lnTo>
                  <a:pt x="143" y="189"/>
                </a:lnTo>
                <a:lnTo>
                  <a:pt x="149" y="182"/>
                </a:lnTo>
                <a:lnTo>
                  <a:pt x="149" y="182"/>
                </a:lnTo>
                <a:lnTo>
                  <a:pt x="149" y="174"/>
                </a:lnTo>
                <a:lnTo>
                  <a:pt x="149" y="174"/>
                </a:lnTo>
                <a:lnTo>
                  <a:pt x="151" y="168"/>
                </a:lnTo>
                <a:lnTo>
                  <a:pt x="151" y="165"/>
                </a:lnTo>
                <a:lnTo>
                  <a:pt x="151" y="159"/>
                </a:lnTo>
                <a:lnTo>
                  <a:pt x="151" y="159"/>
                </a:lnTo>
                <a:lnTo>
                  <a:pt x="151" y="155"/>
                </a:lnTo>
                <a:lnTo>
                  <a:pt x="153" y="151"/>
                </a:lnTo>
                <a:lnTo>
                  <a:pt x="157" y="150"/>
                </a:lnTo>
                <a:lnTo>
                  <a:pt x="155" y="150"/>
                </a:lnTo>
                <a:lnTo>
                  <a:pt x="155" y="148"/>
                </a:lnTo>
                <a:lnTo>
                  <a:pt x="155" y="148"/>
                </a:lnTo>
                <a:lnTo>
                  <a:pt x="153" y="146"/>
                </a:lnTo>
                <a:lnTo>
                  <a:pt x="155" y="144"/>
                </a:lnTo>
                <a:lnTo>
                  <a:pt x="157" y="142"/>
                </a:lnTo>
                <a:lnTo>
                  <a:pt x="155" y="140"/>
                </a:lnTo>
                <a:lnTo>
                  <a:pt x="155" y="140"/>
                </a:lnTo>
                <a:lnTo>
                  <a:pt x="151" y="138"/>
                </a:lnTo>
                <a:lnTo>
                  <a:pt x="147" y="136"/>
                </a:lnTo>
                <a:lnTo>
                  <a:pt x="143" y="134"/>
                </a:lnTo>
                <a:lnTo>
                  <a:pt x="142" y="132"/>
                </a:lnTo>
                <a:lnTo>
                  <a:pt x="142" y="132"/>
                </a:lnTo>
                <a:lnTo>
                  <a:pt x="136" y="127"/>
                </a:lnTo>
                <a:lnTo>
                  <a:pt x="136" y="127"/>
                </a:lnTo>
                <a:lnTo>
                  <a:pt x="128" y="119"/>
                </a:lnTo>
                <a:lnTo>
                  <a:pt x="128" y="117"/>
                </a:lnTo>
                <a:lnTo>
                  <a:pt x="128" y="115"/>
                </a:lnTo>
                <a:lnTo>
                  <a:pt x="128" y="115"/>
                </a:lnTo>
                <a:lnTo>
                  <a:pt x="126" y="112"/>
                </a:lnTo>
                <a:lnTo>
                  <a:pt x="123" y="108"/>
                </a:lnTo>
                <a:lnTo>
                  <a:pt x="123" y="108"/>
                </a:lnTo>
                <a:lnTo>
                  <a:pt x="117" y="100"/>
                </a:lnTo>
                <a:lnTo>
                  <a:pt x="119" y="93"/>
                </a:lnTo>
                <a:lnTo>
                  <a:pt x="113" y="85"/>
                </a:lnTo>
                <a:lnTo>
                  <a:pt x="113" y="85"/>
                </a:lnTo>
                <a:lnTo>
                  <a:pt x="113" y="87"/>
                </a:lnTo>
                <a:lnTo>
                  <a:pt x="111" y="87"/>
                </a:lnTo>
                <a:lnTo>
                  <a:pt x="109" y="83"/>
                </a:lnTo>
                <a:lnTo>
                  <a:pt x="109" y="83"/>
                </a:lnTo>
                <a:lnTo>
                  <a:pt x="102" y="78"/>
                </a:lnTo>
                <a:lnTo>
                  <a:pt x="102" y="78"/>
                </a:lnTo>
                <a:lnTo>
                  <a:pt x="98" y="72"/>
                </a:lnTo>
                <a:lnTo>
                  <a:pt x="98" y="72"/>
                </a:lnTo>
                <a:lnTo>
                  <a:pt x="96" y="68"/>
                </a:lnTo>
                <a:lnTo>
                  <a:pt x="94" y="66"/>
                </a:lnTo>
                <a:lnTo>
                  <a:pt x="90" y="64"/>
                </a:lnTo>
                <a:lnTo>
                  <a:pt x="90" y="64"/>
                </a:lnTo>
                <a:lnTo>
                  <a:pt x="89" y="63"/>
                </a:lnTo>
                <a:lnTo>
                  <a:pt x="85" y="63"/>
                </a:lnTo>
                <a:lnTo>
                  <a:pt x="79" y="59"/>
                </a:lnTo>
                <a:lnTo>
                  <a:pt x="72" y="53"/>
                </a:lnTo>
                <a:lnTo>
                  <a:pt x="72" y="53"/>
                </a:lnTo>
                <a:lnTo>
                  <a:pt x="73" y="53"/>
                </a:lnTo>
                <a:lnTo>
                  <a:pt x="72" y="53"/>
                </a:lnTo>
                <a:lnTo>
                  <a:pt x="68" y="49"/>
                </a:lnTo>
                <a:lnTo>
                  <a:pt x="68" y="49"/>
                </a:lnTo>
                <a:lnTo>
                  <a:pt x="58" y="38"/>
                </a:lnTo>
                <a:lnTo>
                  <a:pt x="58" y="38"/>
                </a:lnTo>
                <a:lnTo>
                  <a:pt x="49" y="27"/>
                </a:lnTo>
                <a:lnTo>
                  <a:pt x="45" y="21"/>
                </a:lnTo>
                <a:lnTo>
                  <a:pt x="34" y="11"/>
                </a:lnTo>
                <a:lnTo>
                  <a:pt x="32" y="10"/>
                </a:lnTo>
                <a:lnTo>
                  <a:pt x="32" y="10"/>
                </a:lnTo>
                <a:lnTo>
                  <a:pt x="30" y="8"/>
                </a:lnTo>
                <a:lnTo>
                  <a:pt x="24" y="8"/>
                </a:lnTo>
                <a:lnTo>
                  <a:pt x="24" y="8"/>
                </a:lnTo>
                <a:lnTo>
                  <a:pt x="19" y="8"/>
                </a:lnTo>
                <a:lnTo>
                  <a:pt x="15" y="10"/>
                </a:lnTo>
                <a:lnTo>
                  <a:pt x="11" y="10"/>
                </a:lnTo>
                <a:lnTo>
                  <a:pt x="7" y="6"/>
                </a:lnTo>
                <a:lnTo>
                  <a:pt x="7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8228D6EE-9E65-F54C-B470-3A7BA123BDF5}"/>
              </a:ext>
            </a:extLst>
          </p:cNvPr>
          <p:cNvSpPr>
            <a:spLocks/>
          </p:cNvSpPr>
          <p:nvPr userDrawn="1"/>
        </p:nvSpPr>
        <p:spPr bwMode="auto">
          <a:xfrm>
            <a:off x="4429022" y="4290347"/>
            <a:ext cx="261199" cy="69859"/>
          </a:xfrm>
          <a:custGeom>
            <a:avLst/>
            <a:gdLst>
              <a:gd name="T0" fmla="*/ 0 w 140"/>
              <a:gd name="T1" fmla="*/ 4 h 44"/>
              <a:gd name="T2" fmla="*/ 6 w 140"/>
              <a:gd name="T3" fmla="*/ 4 h 44"/>
              <a:gd name="T4" fmla="*/ 11 w 140"/>
              <a:gd name="T5" fmla="*/ 0 h 44"/>
              <a:gd name="T6" fmla="*/ 15 w 140"/>
              <a:gd name="T7" fmla="*/ 0 h 44"/>
              <a:gd name="T8" fmla="*/ 19 w 140"/>
              <a:gd name="T9" fmla="*/ 0 h 44"/>
              <a:gd name="T10" fmla="*/ 21 w 140"/>
              <a:gd name="T11" fmla="*/ 2 h 44"/>
              <a:gd name="T12" fmla="*/ 23 w 140"/>
              <a:gd name="T13" fmla="*/ 4 h 44"/>
              <a:gd name="T14" fmla="*/ 25 w 140"/>
              <a:gd name="T15" fmla="*/ 4 h 44"/>
              <a:gd name="T16" fmla="*/ 32 w 140"/>
              <a:gd name="T17" fmla="*/ 8 h 44"/>
              <a:gd name="T18" fmla="*/ 45 w 140"/>
              <a:gd name="T19" fmla="*/ 13 h 44"/>
              <a:gd name="T20" fmla="*/ 47 w 140"/>
              <a:gd name="T21" fmla="*/ 12 h 44"/>
              <a:gd name="T22" fmla="*/ 51 w 140"/>
              <a:gd name="T23" fmla="*/ 13 h 44"/>
              <a:gd name="T24" fmla="*/ 53 w 140"/>
              <a:gd name="T25" fmla="*/ 15 h 44"/>
              <a:gd name="T26" fmla="*/ 57 w 140"/>
              <a:gd name="T27" fmla="*/ 15 h 44"/>
              <a:gd name="T28" fmla="*/ 72 w 140"/>
              <a:gd name="T29" fmla="*/ 15 h 44"/>
              <a:gd name="T30" fmla="*/ 72 w 140"/>
              <a:gd name="T31" fmla="*/ 8 h 44"/>
              <a:gd name="T32" fmla="*/ 80 w 140"/>
              <a:gd name="T33" fmla="*/ 10 h 44"/>
              <a:gd name="T34" fmla="*/ 83 w 140"/>
              <a:gd name="T35" fmla="*/ 12 h 44"/>
              <a:gd name="T36" fmla="*/ 85 w 140"/>
              <a:gd name="T37" fmla="*/ 12 h 44"/>
              <a:gd name="T38" fmla="*/ 89 w 140"/>
              <a:gd name="T39" fmla="*/ 13 h 44"/>
              <a:gd name="T40" fmla="*/ 100 w 140"/>
              <a:gd name="T41" fmla="*/ 13 h 44"/>
              <a:gd name="T42" fmla="*/ 100 w 140"/>
              <a:gd name="T43" fmla="*/ 25 h 44"/>
              <a:gd name="T44" fmla="*/ 104 w 140"/>
              <a:gd name="T45" fmla="*/ 31 h 44"/>
              <a:gd name="T46" fmla="*/ 106 w 140"/>
              <a:gd name="T47" fmla="*/ 32 h 44"/>
              <a:gd name="T48" fmla="*/ 110 w 140"/>
              <a:gd name="T49" fmla="*/ 31 h 44"/>
              <a:gd name="T50" fmla="*/ 114 w 140"/>
              <a:gd name="T51" fmla="*/ 29 h 44"/>
              <a:gd name="T52" fmla="*/ 117 w 140"/>
              <a:gd name="T53" fmla="*/ 29 h 44"/>
              <a:gd name="T54" fmla="*/ 125 w 140"/>
              <a:gd name="T55" fmla="*/ 32 h 44"/>
              <a:gd name="T56" fmla="*/ 131 w 140"/>
              <a:gd name="T57" fmla="*/ 36 h 44"/>
              <a:gd name="T58" fmla="*/ 140 w 140"/>
              <a:gd name="T59" fmla="*/ 40 h 44"/>
              <a:gd name="T60" fmla="*/ 140 w 140"/>
              <a:gd name="T61" fmla="*/ 42 h 44"/>
              <a:gd name="T62" fmla="*/ 136 w 140"/>
              <a:gd name="T63" fmla="*/ 44 h 44"/>
              <a:gd name="T64" fmla="*/ 127 w 140"/>
              <a:gd name="T65" fmla="*/ 44 h 44"/>
              <a:gd name="T66" fmla="*/ 123 w 140"/>
              <a:gd name="T67" fmla="*/ 44 h 44"/>
              <a:gd name="T68" fmla="*/ 110 w 140"/>
              <a:gd name="T69" fmla="*/ 44 h 44"/>
              <a:gd name="T70" fmla="*/ 98 w 140"/>
              <a:gd name="T71" fmla="*/ 38 h 44"/>
              <a:gd name="T72" fmla="*/ 91 w 140"/>
              <a:gd name="T73" fmla="*/ 36 h 44"/>
              <a:gd name="T74" fmla="*/ 80 w 140"/>
              <a:gd name="T75" fmla="*/ 36 h 44"/>
              <a:gd name="T76" fmla="*/ 74 w 140"/>
              <a:gd name="T77" fmla="*/ 36 h 44"/>
              <a:gd name="T78" fmla="*/ 68 w 140"/>
              <a:gd name="T79" fmla="*/ 34 h 44"/>
              <a:gd name="T80" fmla="*/ 64 w 140"/>
              <a:gd name="T81" fmla="*/ 32 h 44"/>
              <a:gd name="T82" fmla="*/ 57 w 140"/>
              <a:gd name="T83" fmla="*/ 29 h 44"/>
              <a:gd name="T84" fmla="*/ 36 w 140"/>
              <a:gd name="T85" fmla="*/ 29 h 44"/>
              <a:gd name="T86" fmla="*/ 27 w 140"/>
              <a:gd name="T87" fmla="*/ 25 h 44"/>
              <a:gd name="T88" fmla="*/ 17 w 140"/>
              <a:gd name="T89" fmla="*/ 25 h 44"/>
              <a:gd name="T90" fmla="*/ 13 w 140"/>
              <a:gd name="T91" fmla="*/ 25 h 44"/>
              <a:gd name="T92" fmla="*/ 11 w 140"/>
              <a:gd name="T93" fmla="*/ 23 h 44"/>
              <a:gd name="T94" fmla="*/ 10 w 140"/>
              <a:gd name="T95" fmla="*/ 15 h 44"/>
              <a:gd name="T96" fmla="*/ 0 w 140"/>
              <a:gd name="T97" fmla="*/ 1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0" h="44">
                <a:moveTo>
                  <a:pt x="0" y="12"/>
                </a:moveTo>
                <a:lnTo>
                  <a:pt x="0" y="4"/>
                </a:lnTo>
                <a:lnTo>
                  <a:pt x="0" y="4"/>
                </a:lnTo>
                <a:lnTo>
                  <a:pt x="6" y="4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5" y="0"/>
                </a:lnTo>
                <a:lnTo>
                  <a:pt x="19" y="0"/>
                </a:lnTo>
                <a:lnTo>
                  <a:pt x="19" y="0"/>
                </a:lnTo>
                <a:lnTo>
                  <a:pt x="19" y="2"/>
                </a:lnTo>
                <a:lnTo>
                  <a:pt x="21" y="2"/>
                </a:lnTo>
                <a:lnTo>
                  <a:pt x="21" y="2"/>
                </a:lnTo>
                <a:lnTo>
                  <a:pt x="23" y="4"/>
                </a:lnTo>
                <a:lnTo>
                  <a:pt x="23" y="4"/>
                </a:lnTo>
                <a:lnTo>
                  <a:pt x="25" y="4"/>
                </a:lnTo>
                <a:lnTo>
                  <a:pt x="27" y="6"/>
                </a:lnTo>
                <a:lnTo>
                  <a:pt x="32" y="8"/>
                </a:lnTo>
                <a:lnTo>
                  <a:pt x="40" y="8"/>
                </a:lnTo>
                <a:lnTo>
                  <a:pt x="45" y="13"/>
                </a:lnTo>
                <a:lnTo>
                  <a:pt x="45" y="13"/>
                </a:lnTo>
                <a:lnTo>
                  <a:pt x="47" y="12"/>
                </a:lnTo>
                <a:lnTo>
                  <a:pt x="49" y="12"/>
                </a:lnTo>
                <a:lnTo>
                  <a:pt x="51" y="13"/>
                </a:lnTo>
                <a:lnTo>
                  <a:pt x="51" y="13"/>
                </a:lnTo>
                <a:lnTo>
                  <a:pt x="53" y="15"/>
                </a:lnTo>
                <a:lnTo>
                  <a:pt x="57" y="15"/>
                </a:lnTo>
                <a:lnTo>
                  <a:pt x="57" y="15"/>
                </a:lnTo>
                <a:lnTo>
                  <a:pt x="64" y="15"/>
                </a:lnTo>
                <a:lnTo>
                  <a:pt x="72" y="15"/>
                </a:lnTo>
                <a:lnTo>
                  <a:pt x="72" y="8"/>
                </a:lnTo>
                <a:lnTo>
                  <a:pt x="72" y="8"/>
                </a:lnTo>
                <a:lnTo>
                  <a:pt x="76" y="10"/>
                </a:lnTo>
                <a:lnTo>
                  <a:pt x="80" y="10"/>
                </a:lnTo>
                <a:lnTo>
                  <a:pt x="83" y="12"/>
                </a:lnTo>
                <a:lnTo>
                  <a:pt x="83" y="12"/>
                </a:lnTo>
                <a:lnTo>
                  <a:pt x="85" y="12"/>
                </a:lnTo>
                <a:lnTo>
                  <a:pt x="85" y="12"/>
                </a:lnTo>
                <a:lnTo>
                  <a:pt x="87" y="13"/>
                </a:lnTo>
                <a:lnTo>
                  <a:pt x="89" y="13"/>
                </a:lnTo>
                <a:lnTo>
                  <a:pt x="89" y="13"/>
                </a:lnTo>
                <a:lnTo>
                  <a:pt x="100" y="13"/>
                </a:lnTo>
                <a:lnTo>
                  <a:pt x="100" y="25"/>
                </a:lnTo>
                <a:lnTo>
                  <a:pt x="100" y="25"/>
                </a:lnTo>
                <a:lnTo>
                  <a:pt x="102" y="29"/>
                </a:lnTo>
                <a:lnTo>
                  <a:pt x="104" y="31"/>
                </a:lnTo>
                <a:lnTo>
                  <a:pt x="106" y="32"/>
                </a:lnTo>
                <a:lnTo>
                  <a:pt x="106" y="32"/>
                </a:lnTo>
                <a:lnTo>
                  <a:pt x="110" y="31"/>
                </a:lnTo>
                <a:lnTo>
                  <a:pt x="110" y="31"/>
                </a:lnTo>
                <a:lnTo>
                  <a:pt x="112" y="31"/>
                </a:lnTo>
                <a:lnTo>
                  <a:pt x="114" y="29"/>
                </a:lnTo>
                <a:lnTo>
                  <a:pt x="114" y="29"/>
                </a:lnTo>
                <a:lnTo>
                  <a:pt x="117" y="29"/>
                </a:lnTo>
                <a:lnTo>
                  <a:pt x="125" y="32"/>
                </a:lnTo>
                <a:lnTo>
                  <a:pt x="125" y="32"/>
                </a:lnTo>
                <a:lnTo>
                  <a:pt x="127" y="34"/>
                </a:lnTo>
                <a:lnTo>
                  <a:pt x="131" y="36"/>
                </a:lnTo>
                <a:lnTo>
                  <a:pt x="136" y="36"/>
                </a:lnTo>
                <a:lnTo>
                  <a:pt x="140" y="40"/>
                </a:lnTo>
                <a:lnTo>
                  <a:pt x="140" y="40"/>
                </a:lnTo>
                <a:lnTo>
                  <a:pt x="140" y="42"/>
                </a:lnTo>
                <a:lnTo>
                  <a:pt x="138" y="44"/>
                </a:lnTo>
                <a:lnTo>
                  <a:pt x="136" y="44"/>
                </a:lnTo>
                <a:lnTo>
                  <a:pt x="136" y="44"/>
                </a:lnTo>
                <a:lnTo>
                  <a:pt x="127" y="44"/>
                </a:lnTo>
                <a:lnTo>
                  <a:pt x="127" y="44"/>
                </a:lnTo>
                <a:lnTo>
                  <a:pt x="123" y="44"/>
                </a:lnTo>
                <a:lnTo>
                  <a:pt x="123" y="44"/>
                </a:lnTo>
                <a:lnTo>
                  <a:pt x="110" y="44"/>
                </a:lnTo>
                <a:lnTo>
                  <a:pt x="98" y="38"/>
                </a:lnTo>
                <a:lnTo>
                  <a:pt x="98" y="38"/>
                </a:lnTo>
                <a:lnTo>
                  <a:pt x="97" y="38"/>
                </a:lnTo>
                <a:lnTo>
                  <a:pt x="91" y="36"/>
                </a:lnTo>
                <a:lnTo>
                  <a:pt x="91" y="36"/>
                </a:lnTo>
                <a:lnTo>
                  <a:pt x="80" y="36"/>
                </a:lnTo>
                <a:lnTo>
                  <a:pt x="80" y="36"/>
                </a:lnTo>
                <a:lnTo>
                  <a:pt x="74" y="36"/>
                </a:lnTo>
                <a:lnTo>
                  <a:pt x="70" y="36"/>
                </a:lnTo>
                <a:lnTo>
                  <a:pt x="68" y="34"/>
                </a:lnTo>
                <a:lnTo>
                  <a:pt x="68" y="34"/>
                </a:lnTo>
                <a:lnTo>
                  <a:pt x="64" y="32"/>
                </a:lnTo>
                <a:lnTo>
                  <a:pt x="61" y="31"/>
                </a:lnTo>
                <a:lnTo>
                  <a:pt x="57" y="29"/>
                </a:lnTo>
                <a:lnTo>
                  <a:pt x="45" y="29"/>
                </a:lnTo>
                <a:lnTo>
                  <a:pt x="36" y="29"/>
                </a:lnTo>
                <a:lnTo>
                  <a:pt x="27" y="25"/>
                </a:lnTo>
                <a:lnTo>
                  <a:pt x="27" y="25"/>
                </a:lnTo>
                <a:lnTo>
                  <a:pt x="21" y="25"/>
                </a:lnTo>
                <a:lnTo>
                  <a:pt x="17" y="25"/>
                </a:lnTo>
                <a:lnTo>
                  <a:pt x="13" y="25"/>
                </a:lnTo>
                <a:lnTo>
                  <a:pt x="13" y="25"/>
                </a:lnTo>
                <a:lnTo>
                  <a:pt x="13" y="23"/>
                </a:lnTo>
                <a:lnTo>
                  <a:pt x="11" y="23"/>
                </a:lnTo>
                <a:lnTo>
                  <a:pt x="10" y="21"/>
                </a:lnTo>
                <a:lnTo>
                  <a:pt x="10" y="15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094D3E82-A469-274D-BAB1-DF0CE5D625CE}"/>
              </a:ext>
            </a:extLst>
          </p:cNvPr>
          <p:cNvSpPr>
            <a:spLocks/>
          </p:cNvSpPr>
          <p:nvPr userDrawn="1"/>
        </p:nvSpPr>
        <p:spPr bwMode="auto">
          <a:xfrm>
            <a:off x="4429022" y="4290347"/>
            <a:ext cx="261199" cy="69859"/>
          </a:xfrm>
          <a:custGeom>
            <a:avLst/>
            <a:gdLst>
              <a:gd name="T0" fmla="*/ 0 w 140"/>
              <a:gd name="T1" fmla="*/ 4 h 44"/>
              <a:gd name="T2" fmla="*/ 6 w 140"/>
              <a:gd name="T3" fmla="*/ 4 h 44"/>
              <a:gd name="T4" fmla="*/ 11 w 140"/>
              <a:gd name="T5" fmla="*/ 0 h 44"/>
              <a:gd name="T6" fmla="*/ 15 w 140"/>
              <a:gd name="T7" fmla="*/ 0 h 44"/>
              <a:gd name="T8" fmla="*/ 19 w 140"/>
              <a:gd name="T9" fmla="*/ 0 h 44"/>
              <a:gd name="T10" fmla="*/ 21 w 140"/>
              <a:gd name="T11" fmla="*/ 2 h 44"/>
              <a:gd name="T12" fmla="*/ 23 w 140"/>
              <a:gd name="T13" fmla="*/ 4 h 44"/>
              <a:gd name="T14" fmla="*/ 25 w 140"/>
              <a:gd name="T15" fmla="*/ 4 h 44"/>
              <a:gd name="T16" fmla="*/ 32 w 140"/>
              <a:gd name="T17" fmla="*/ 8 h 44"/>
              <a:gd name="T18" fmla="*/ 45 w 140"/>
              <a:gd name="T19" fmla="*/ 13 h 44"/>
              <a:gd name="T20" fmla="*/ 47 w 140"/>
              <a:gd name="T21" fmla="*/ 12 h 44"/>
              <a:gd name="T22" fmla="*/ 51 w 140"/>
              <a:gd name="T23" fmla="*/ 13 h 44"/>
              <a:gd name="T24" fmla="*/ 53 w 140"/>
              <a:gd name="T25" fmla="*/ 15 h 44"/>
              <a:gd name="T26" fmla="*/ 57 w 140"/>
              <a:gd name="T27" fmla="*/ 15 h 44"/>
              <a:gd name="T28" fmla="*/ 72 w 140"/>
              <a:gd name="T29" fmla="*/ 15 h 44"/>
              <a:gd name="T30" fmla="*/ 72 w 140"/>
              <a:gd name="T31" fmla="*/ 8 h 44"/>
              <a:gd name="T32" fmla="*/ 80 w 140"/>
              <a:gd name="T33" fmla="*/ 10 h 44"/>
              <a:gd name="T34" fmla="*/ 83 w 140"/>
              <a:gd name="T35" fmla="*/ 12 h 44"/>
              <a:gd name="T36" fmla="*/ 85 w 140"/>
              <a:gd name="T37" fmla="*/ 12 h 44"/>
              <a:gd name="T38" fmla="*/ 89 w 140"/>
              <a:gd name="T39" fmla="*/ 13 h 44"/>
              <a:gd name="T40" fmla="*/ 100 w 140"/>
              <a:gd name="T41" fmla="*/ 13 h 44"/>
              <a:gd name="T42" fmla="*/ 100 w 140"/>
              <a:gd name="T43" fmla="*/ 25 h 44"/>
              <a:gd name="T44" fmla="*/ 104 w 140"/>
              <a:gd name="T45" fmla="*/ 31 h 44"/>
              <a:gd name="T46" fmla="*/ 106 w 140"/>
              <a:gd name="T47" fmla="*/ 32 h 44"/>
              <a:gd name="T48" fmla="*/ 110 w 140"/>
              <a:gd name="T49" fmla="*/ 31 h 44"/>
              <a:gd name="T50" fmla="*/ 114 w 140"/>
              <a:gd name="T51" fmla="*/ 29 h 44"/>
              <a:gd name="T52" fmla="*/ 117 w 140"/>
              <a:gd name="T53" fmla="*/ 29 h 44"/>
              <a:gd name="T54" fmla="*/ 125 w 140"/>
              <a:gd name="T55" fmla="*/ 32 h 44"/>
              <a:gd name="T56" fmla="*/ 131 w 140"/>
              <a:gd name="T57" fmla="*/ 36 h 44"/>
              <a:gd name="T58" fmla="*/ 140 w 140"/>
              <a:gd name="T59" fmla="*/ 40 h 44"/>
              <a:gd name="T60" fmla="*/ 140 w 140"/>
              <a:gd name="T61" fmla="*/ 42 h 44"/>
              <a:gd name="T62" fmla="*/ 136 w 140"/>
              <a:gd name="T63" fmla="*/ 44 h 44"/>
              <a:gd name="T64" fmla="*/ 127 w 140"/>
              <a:gd name="T65" fmla="*/ 44 h 44"/>
              <a:gd name="T66" fmla="*/ 123 w 140"/>
              <a:gd name="T67" fmla="*/ 44 h 44"/>
              <a:gd name="T68" fmla="*/ 110 w 140"/>
              <a:gd name="T69" fmla="*/ 44 h 44"/>
              <a:gd name="T70" fmla="*/ 98 w 140"/>
              <a:gd name="T71" fmla="*/ 38 h 44"/>
              <a:gd name="T72" fmla="*/ 91 w 140"/>
              <a:gd name="T73" fmla="*/ 36 h 44"/>
              <a:gd name="T74" fmla="*/ 80 w 140"/>
              <a:gd name="T75" fmla="*/ 36 h 44"/>
              <a:gd name="T76" fmla="*/ 74 w 140"/>
              <a:gd name="T77" fmla="*/ 36 h 44"/>
              <a:gd name="T78" fmla="*/ 68 w 140"/>
              <a:gd name="T79" fmla="*/ 34 h 44"/>
              <a:gd name="T80" fmla="*/ 64 w 140"/>
              <a:gd name="T81" fmla="*/ 32 h 44"/>
              <a:gd name="T82" fmla="*/ 57 w 140"/>
              <a:gd name="T83" fmla="*/ 29 h 44"/>
              <a:gd name="T84" fmla="*/ 36 w 140"/>
              <a:gd name="T85" fmla="*/ 29 h 44"/>
              <a:gd name="T86" fmla="*/ 27 w 140"/>
              <a:gd name="T87" fmla="*/ 25 h 44"/>
              <a:gd name="T88" fmla="*/ 17 w 140"/>
              <a:gd name="T89" fmla="*/ 25 h 44"/>
              <a:gd name="T90" fmla="*/ 13 w 140"/>
              <a:gd name="T91" fmla="*/ 25 h 44"/>
              <a:gd name="T92" fmla="*/ 11 w 140"/>
              <a:gd name="T93" fmla="*/ 23 h 44"/>
              <a:gd name="T94" fmla="*/ 10 w 140"/>
              <a:gd name="T95" fmla="*/ 15 h 44"/>
              <a:gd name="T96" fmla="*/ 0 w 140"/>
              <a:gd name="T97" fmla="*/ 1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0" h="44">
                <a:moveTo>
                  <a:pt x="0" y="12"/>
                </a:moveTo>
                <a:lnTo>
                  <a:pt x="0" y="4"/>
                </a:lnTo>
                <a:lnTo>
                  <a:pt x="0" y="4"/>
                </a:lnTo>
                <a:lnTo>
                  <a:pt x="6" y="4"/>
                </a:lnTo>
                <a:lnTo>
                  <a:pt x="11" y="0"/>
                </a:lnTo>
                <a:lnTo>
                  <a:pt x="11" y="0"/>
                </a:lnTo>
                <a:lnTo>
                  <a:pt x="15" y="0"/>
                </a:lnTo>
                <a:lnTo>
                  <a:pt x="15" y="0"/>
                </a:lnTo>
                <a:lnTo>
                  <a:pt x="19" y="0"/>
                </a:lnTo>
                <a:lnTo>
                  <a:pt x="19" y="0"/>
                </a:lnTo>
                <a:lnTo>
                  <a:pt x="19" y="2"/>
                </a:lnTo>
                <a:lnTo>
                  <a:pt x="21" y="2"/>
                </a:lnTo>
                <a:lnTo>
                  <a:pt x="21" y="2"/>
                </a:lnTo>
                <a:lnTo>
                  <a:pt x="23" y="4"/>
                </a:lnTo>
                <a:lnTo>
                  <a:pt x="23" y="4"/>
                </a:lnTo>
                <a:lnTo>
                  <a:pt x="25" y="4"/>
                </a:lnTo>
                <a:lnTo>
                  <a:pt x="27" y="6"/>
                </a:lnTo>
                <a:lnTo>
                  <a:pt x="32" y="8"/>
                </a:lnTo>
                <a:lnTo>
                  <a:pt x="40" y="8"/>
                </a:lnTo>
                <a:lnTo>
                  <a:pt x="45" y="13"/>
                </a:lnTo>
                <a:lnTo>
                  <a:pt x="45" y="13"/>
                </a:lnTo>
                <a:lnTo>
                  <a:pt x="47" y="12"/>
                </a:lnTo>
                <a:lnTo>
                  <a:pt x="49" y="12"/>
                </a:lnTo>
                <a:lnTo>
                  <a:pt x="51" y="13"/>
                </a:lnTo>
                <a:lnTo>
                  <a:pt x="51" y="13"/>
                </a:lnTo>
                <a:lnTo>
                  <a:pt x="53" y="15"/>
                </a:lnTo>
                <a:lnTo>
                  <a:pt x="57" y="15"/>
                </a:lnTo>
                <a:lnTo>
                  <a:pt x="57" y="15"/>
                </a:lnTo>
                <a:lnTo>
                  <a:pt x="64" y="15"/>
                </a:lnTo>
                <a:lnTo>
                  <a:pt x="72" y="15"/>
                </a:lnTo>
                <a:lnTo>
                  <a:pt x="72" y="8"/>
                </a:lnTo>
                <a:lnTo>
                  <a:pt x="72" y="8"/>
                </a:lnTo>
                <a:lnTo>
                  <a:pt x="76" y="10"/>
                </a:lnTo>
                <a:lnTo>
                  <a:pt x="80" y="10"/>
                </a:lnTo>
                <a:lnTo>
                  <a:pt x="83" y="12"/>
                </a:lnTo>
                <a:lnTo>
                  <a:pt x="83" y="12"/>
                </a:lnTo>
                <a:lnTo>
                  <a:pt x="85" y="12"/>
                </a:lnTo>
                <a:lnTo>
                  <a:pt x="85" y="12"/>
                </a:lnTo>
                <a:lnTo>
                  <a:pt x="87" y="13"/>
                </a:lnTo>
                <a:lnTo>
                  <a:pt x="89" y="13"/>
                </a:lnTo>
                <a:lnTo>
                  <a:pt x="89" y="13"/>
                </a:lnTo>
                <a:lnTo>
                  <a:pt x="100" y="13"/>
                </a:lnTo>
                <a:lnTo>
                  <a:pt x="100" y="25"/>
                </a:lnTo>
                <a:lnTo>
                  <a:pt x="100" y="25"/>
                </a:lnTo>
                <a:lnTo>
                  <a:pt x="102" y="29"/>
                </a:lnTo>
                <a:lnTo>
                  <a:pt x="104" y="31"/>
                </a:lnTo>
                <a:lnTo>
                  <a:pt x="106" y="32"/>
                </a:lnTo>
                <a:lnTo>
                  <a:pt x="106" y="32"/>
                </a:lnTo>
                <a:lnTo>
                  <a:pt x="110" y="31"/>
                </a:lnTo>
                <a:lnTo>
                  <a:pt x="110" y="31"/>
                </a:lnTo>
                <a:lnTo>
                  <a:pt x="112" y="31"/>
                </a:lnTo>
                <a:lnTo>
                  <a:pt x="114" y="29"/>
                </a:lnTo>
                <a:lnTo>
                  <a:pt x="114" y="29"/>
                </a:lnTo>
                <a:lnTo>
                  <a:pt x="117" y="29"/>
                </a:lnTo>
                <a:lnTo>
                  <a:pt x="125" y="32"/>
                </a:lnTo>
                <a:lnTo>
                  <a:pt x="125" y="32"/>
                </a:lnTo>
                <a:lnTo>
                  <a:pt x="127" y="34"/>
                </a:lnTo>
                <a:lnTo>
                  <a:pt x="131" y="36"/>
                </a:lnTo>
                <a:lnTo>
                  <a:pt x="136" y="36"/>
                </a:lnTo>
                <a:lnTo>
                  <a:pt x="140" y="40"/>
                </a:lnTo>
                <a:lnTo>
                  <a:pt x="140" y="40"/>
                </a:lnTo>
                <a:lnTo>
                  <a:pt x="140" y="42"/>
                </a:lnTo>
                <a:lnTo>
                  <a:pt x="138" y="44"/>
                </a:lnTo>
                <a:lnTo>
                  <a:pt x="136" y="44"/>
                </a:lnTo>
                <a:lnTo>
                  <a:pt x="136" y="44"/>
                </a:lnTo>
                <a:lnTo>
                  <a:pt x="127" y="44"/>
                </a:lnTo>
                <a:lnTo>
                  <a:pt x="127" y="44"/>
                </a:lnTo>
                <a:lnTo>
                  <a:pt x="123" y="44"/>
                </a:lnTo>
                <a:lnTo>
                  <a:pt x="123" y="44"/>
                </a:lnTo>
                <a:lnTo>
                  <a:pt x="110" y="44"/>
                </a:lnTo>
                <a:lnTo>
                  <a:pt x="98" y="38"/>
                </a:lnTo>
                <a:lnTo>
                  <a:pt x="98" y="38"/>
                </a:lnTo>
                <a:lnTo>
                  <a:pt x="97" y="38"/>
                </a:lnTo>
                <a:lnTo>
                  <a:pt x="91" y="36"/>
                </a:lnTo>
                <a:lnTo>
                  <a:pt x="91" y="36"/>
                </a:lnTo>
                <a:lnTo>
                  <a:pt x="80" y="36"/>
                </a:lnTo>
                <a:lnTo>
                  <a:pt x="80" y="36"/>
                </a:lnTo>
                <a:lnTo>
                  <a:pt x="74" y="36"/>
                </a:lnTo>
                <a:lnTo>
                  <a:pt x="70" y="36"/>
                </a:lnTo>
                <a:lnTo>
                  <a:pt x="68" y="34"/>
                </a:lnTo>
                <a:lnTo>
                  <a:pt x="68" y="34"/>
                </a:lnTo>
                <a:lnTo>
                  <a:pt x="64" y="32"/>
                </a:lnTo>
                <a:lnTo>
                  <a:pt x="61" y="31"/>
                </a:lnTo>
                <a:lnTo>
                  <a:pt x="57" y="29"/>
                </a:lnTo>
                <a:lnTo>
                  <a:pt x="45" y="29"/>
                </a:lnTo>
                <a:lnTo>
                  <a:pt x="36" y="29"/>
                </a:lnTo>
                <a:lnTo>
                  <a:pt x="27" y="25"/>
                </a:lnTo>
                <a:lnTo>
                  <a:pt x="27" y="25"/>
                </a:lnTo>
                <a:lnTo>
                  <a:pt x="21" y="25"/>
                </a:lnTo>
                <a:lnTo>
                  <a:pt x="17" y="25"/>
                </a:lnTo>
                <a:lnTo>
                  <a:pt x="13" y="25"/>
                </a:lnTo>
                <a:lnTo>
                  <a:pt x="13" y="25"/>
                </a:lnTo>
                <a:lnTo>
                  <a:pt x="13" y="23"/>
                </a:lnTo>
                <a:lnTo>
                  <a:pt x="11" y="23"/>
                </a:lnTo>
                <a:lnTo>
                  <a:pt x="10" y="21"/>
                </a:lnTo>
                <a:lnTo>
                  <a:pt x="10" y="15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73" name="Freeform 372">
            <a:extLst>
              <a:ext uri="{FF2B5EF4-FFF2-40B4-BE49-F238E27FC236}">
                <a16:creationId xmlns:a16="http://schemas.microsoft.com/office/drawing/2014/main" id="{CA4C4804-FC96-694C-9FD8-3FDD9808869C}"/>
              </a:ext>
            </a:extLst>
          </p:cNvPr>
          <p:cNvSpPr>
            <a:spLocks/>
          </p:cNvSpPr>
          <p:nvPr userDrawn="1"/>
        </p:nvSpPr>
        <p:spPr bwMode="auto">
          <a:xfrm>
            <a:off x="4512977" y="4026789"/>
            <a:ext cx="264931" cy="215927"/>
          </a:xfrm>
          <a:custGeom>
            <a:avLst/>
            <a:gdLst>
              <a:gd name="T0" fmla="*/ 27 w 142"/>
              <a:gd name="T1" fmla="*/ 57 h 136"/>
              <a:gd name="T2" fmla="*/ 52 w 142"/>
              <a:gd name="T3" fmla="*/ 45 h 136"/>
              <a:gd name="T4" fmla="*/ 89 w 142"/>
              <a:gd name="T5" fmla="*/ 24 h 136"/>
              <a:gd name="T6" fmla="*/ 97 w 142"/>
              <a:gd name="T7" fmla="*/ 0 h 136"/>
              <a:gd name="T8" fmla="*/ 123 w 142"/>
              <a:gd name="T9" fmla="*/ 2 h 136"/>
              <a:gd name="T10" fmla="*/ 123 w 142"/>
              <a:gd name="T11" fmla="*/ 9 h 136"/>
              <a:gd name="T12" fmla="*/ 123 w 142"/>
              <a:gd name="T13" fmla="*/ 11 h 136"/>
              <a:gd name="T14" fmla="*/ 120 w 142"/>
              <a:gd name="T15" fmla="*/ 15 h 136"/>
              <a:gd name="T16" fmla="*/ 123 w 142"/>
              <a:gd name="T17" fmla="*/ 19 h 136"/>
              <a:gd name="T18" fmla="*/ 123 w 142"/>
              <a:gd name="T19" fmla="*/ 21 h 136"/>
              <a:gd name="T20" fmla="*/ 125 w 142"/>
              <a:gd name="T21" fmla="*/ 26 h 136"/>
              <a:gd name="T22" fmla="*/ 125 w 142"/>
              <a:gd name="T23" fmla="*/ 38 h 136"/>
              <a:gd name="T24" fmla="*/ 129 w 142"/>
              <a:gd name="T25" fmla="*/ 41 h 136"/>
              <a:gd name="T26" fmla="*/ 139 w 142"/>
              <a:gd name="T27" fmla="*/ 51 h 136"/>
              <a:gd name="T28" fmla="*/ 142 w 142"/>
              <a:gd name="T29" fmla="*/ 60 h 136"/>
              <a:gd name="T30" fmla="*/ 123 w 142"/>
              <a:gd name="T31" fmla="*/ 60 h 136"/>
              <a:gd name="T32" fmla="*/ 123 w 142"/>
              <a:gd name="T33" fmla="*/ 74 h 136"/>
              <a:gd name="T34" fmla="*/ 110 w 142"/>
              <a:gd name="T35" fmla="*/ 92 h 136"/>
              <a:gd name="T36" fmla="*/ 108 w 142"/>
              <a:gd name="T37" fmla="*/ 94 h 136"/>
              <a:gd name="T38" fmla="*/ 108 w 142"/>
              <a:gd name="T39" fmla="*/ 96 h 136"/>
              <a:gd name="T40" fmla="*/ 108 w 142"/>
              <a:gd name="T41" fmla="*/ 98 h 136"/>
              <a:gd name="T42" fmla="*/ 108 w 142"/>
              <a:gd name="T43" fmla="*/ 102 h 136"/>
              <a:gd name="T44" fmla="*/ 106 w 142"/>
              <a:gd name="T45" fmla="*/ 119 h 136"/>
              <a:gd name="T46" fmla="*/ 101 w 142"/>
              <a:gd name="T47" fmla="*/ 132 h 136"/>
              <a:gd name="T48" fmla="*/ 87 w 142"/>
              <a:gd name="T49" fmla="*/ 132 h 136"/>
              <a:gd name="T50" fmla="*/ 80 w 142"/>
              <a:gd name="T51" fmla="*/ 136 h 136"/>
              <a:gd name="T52" fmla="*/ 78 w 142"/>
              <a:gd name="T53" fmla="*/ 136 h 136"/>
              <a:gd name="T54" fmla="*/ 78 w 142"/>
              <a:gd name="T55" fmla="*/ 132 h 136"/>
              <a:gd name="T56" fmla="*/ 80 w 142"/>
              <a:gd name="T57" fmla="*/ 128 h 136"/>
              <a:gd name="T58" fmla="*/ 80 w 142"/>
              <a:gd name="T59" fmla="*/ 125 h 136"/>
              <a:gd name="T60" fmla="*/ 78 w 142"/>
              <a:gd name="T61" fmla="*/ 123 h 136"/>
              <a:gd name="T62" fmla="*/ 72 w 142"/>
              <a:gd name="T63" fmla="*/ 123 h 136"/>
              <a:gd name="T64" fmla="*/ 61 w 142"/>
              <a:gd name="T65" fmla="*/ 123 h 136"/>
              <a:gd name="T66" fmla="*/ 59 w 142"/>
              <a:gd name="T67" fmla="*/ 123 h 136"/>
              <a:gd name="T68" fmla="*/ 55 w 142"/>
              <a:gd name="T69" fmla="*/ 121 h 136"/>
              <a:gd name="T70" fmla="*/ 53 w 142"/>
              <a:gd name="T71" fmla="*/ 123 h 136"/>
              <a:gd name="T72" fmla="*/ 50 w 142"/>
              <a:gd name="T73" fmla="*/ 123 h 136"/>
              <a:gd name="T74" fmla="*/ 46 w 142"/>
              <a:gd name="T75" fmla="*/ 123 h 136"/>
              <a:gd name="T76" fmla="*/ 42 w 142"/>
              <a:gd name="T77" fmla="*/ 123 h 136"/>
              <a:gd name="T78" fmla="*/ 46 w 142"/>
              <a:gd name="T79" fmla="*/ 119 h 136"/>
              <a:gd name="T80" fmla="*/ 46 w 142"/>
              <a:gd name="T81" fmla="*/ 115 h 136"/>
              <a:gd name="T82" fmla="*/ 42 w 142"/>
              <a:gd name="T83" fmla="*/ 115 h 136"/>
              <a:gd name="T84" fmla="*/ 36 w 142"/>
              <a:gd name="T85" fmla="*/ 119 h 136"/>
              <a:gd name="T86" fmla="*/ 35 w 142"/>
              <a:gd name="T87" fmla="*/ 119 h 136"/>
              <a:gd name="T88" fmla="*/ 31 w 142"/>
              <a:gd name="T89" fmla="*/ 117 h 136"/>
              <a:gd name="T90" fmla="*/ 25 w 142"/>
              <a:gd name="T91" fmla="*/ 115 h 136"/>
              <a:gd name="T92" fmla="*/ 19 w 142"/>
              <a:gd name="T93" fmla="*/ 108 h 136"/>
              <a:gd name="T94" fmla="*/ 16 w 142"/>
              <a:gd name="T95" fmla="*/ 89 h 136"/>
              <a:gd name="T96" fmla="*/ 10 w 142"/>
              <a:gd name="T97" fmla="*/ 81 h 136"/>
              <a:gd name="T98" fmla="*/ 6 w 142"/>
              <a:gd name="T99" fmla="*/ 77 h 136"/>
              <a:gd name="T100" fmla="*/ 2 w 142"/>
              <a:gd name="T101" fmla="*/ 74 h 136"/>
              <a:gd name="T102" fmla="*/ 0 w 142"/>
              <a:gd name="T103" fmla="*/ 66 h 136"/>
              <a:gd name="T104" fmla="*/ 0 w 142"/>
              <a:gd name="T105" fmla="*/ 64 h 136"/>
              <a:gd name="T106" fmla="*/ 2 w 142"/>
              <a:gd name="T107" fmla="*/ 60 h 136"/>
              <a:gd name="T108" fmla="*/ 2 w 142"/>
              <a:gd name="T109" fmla="*/ 51 h 136"/>
              <a:gd name="T110" fmla="*/ 0 w 142"/>
              <a:gd name="T111" fmla="*/ 43 h 136"/>
              <a:gd name="T112" fmla="*/ 2 w 142"/>
              <a:gd name="T113" fmla="*/ 43 h 136"/>
              <a:gd name="T114" fmla="*/ 4 w 142"/>
              <a:gd name="T115" fmla="*/ 43 h 136"/>
              <a:gd name="T116" fmla="*/ 6 w 142"/>
              <a:gd name="T117" fmla="*/ 40 h 136"/>
              <a:gd name="T118" fmla="*/ 10 w 142"/>
              <a:gd name="T119" fmla="*/ 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2" h="136">
                <a:moveTo>
                  <a:pt x="10" y="36"/>
                </a:moveTo>
                <a:lnTo>
                  <a:pt x="27" y="57"/>
                </a:lnTo>
                <a:lnTo>
                  <a:pt x="40" y="53"/>
                </a:lnTo>
                <a:lnTo>
                  <a:pt x="52" y="45"/>
                </a:lnTo>
                <a:lnTo>
                  <a:pt x="80" y="43"/>
                </a:lnTo>
                <a:lnTo>
                  <a:pt x="89" y="24"/>
                </a:lnTo>
                <a:lnTo>
                  <a:pt x="97" y="15"/>
                </a:lnTo>
                <a:lnTo>
                  <a:pt x="97" y="0"/>
                </a:lnTo>
                <a:lnTo>
                  <a:pt x="123" y="2"/>
                </a:lnTo>
                <a:lnTo>
                  <a:pt x="123" y="2"/>
                </a:lnTo>
                <a:lnTo>
                  <a:pt x="123" y="5"/>
                </a:lnTo>
                <a:lnTo>
                  <a:pt x="123" y="9"/>
                </a:lnTo>
                <a:lnTo>
                  <a:pt x="123" y="11"/>
                </a:lnTo>
                <a:lnTo>
                  <a:pt x="123" y="11"/>
                </a:lnTo>
                <a:lnTo>
                  <a:pt x="120" y="15"/>
                </a:lnTo>
                <a:lnTo>
                  <a:pt x="120" y="15"/>
                </a:lnTo>
                <a:lnTo>
                  <a:pt x="122" y="17"/>
                </a:lnTo>
                <a:lnTo>
                  <a:pt x="123" y="19"/>
                </a:lnTo>
                <a:lnTo>
                  <a:pt x="123" y="21"/>
                </a:lnTo>
                <a:lnTo>
                  <a:pt x="123" y="21"/>
                </a:lnTo>
                <a:lnTo>
                  <a:pt x="123" y="24"/>
                </a:lnTo>
                <a:lnTo>
                  <a:pt x="125" y="26"/>
                </a:lnTo>
                <a:lnTo>
                  <a:pt x="127" y="28"/>
                </a:lnTo>
                <a:lnTo>
                  <a:pt x="125" y="38"/>
                </a:lnTo>
                <a:lnTo>
                  <a:pt x="125" y="38"/>
                </a:lnTo>
                <a:lnTo>
                  <a:pt x="129" y="41"/>
                </a:lnTo>
                <a:lnTo>
                  <a:pt x="129" y="41"/>
                </a:lnTo>
                <a:lnTo>
                  <a:pt x="139" y="51"/>
                </a:lnTo>
                <a:lnTo>
                  <a:pt x="139" y="57"/>
                </a:lnTo>
                <a:lnTo>
                  <a:pt x="142" y="60"/>
                </a:lnTo>
                <a:lnTo>
                  <a:pt x="131" y="58"/>
                </a:lnTo>
                <a:lnTo>
                  <a:pt x="123" y="60"/>
                </a:lnTo>
                <a:lnTo>
                  <a:pt x="123" y="64"/>
                </a:lnTo>
                <a:lnTo>
                  <a:pt x="123" y="74"/>
                </a:lnTo>
                <a:lnTo>
                  <a:pt x="120" y="81"/>
                </a:lnTo>
                <a:lnTo>
                  <a:pt x="110" y="92"/>
                </a:lnTo>
                <a:lnTo>
                  <a:pt x="110" y="92"/>
                </a:lnTo>
                <a:lnTo>
                  <a:pt x="108" y="94"/>
                </a:lnTo>
                <a:lnTo>
                  <a:pt x="106" y="94"/>
                </a:lnTo>
                <a:lnTo>
                  <a:pt x="108" y="96"/>
                </a:lnTo>
                <a:lnTo>
                  <a:pt x="108" y="96"/>
                </a:lnTo>
                <a:lnTo>
                  <a:pt x="108" y="98"/>
                </a:lnTo>
                <a:lnTo>
                  <a:pt x="108" y="102"/>
                </a:lnTo>
                <a:lnTo>
                  <a:pt x="108" y="102"/>
                </a:lnTo>
                <a:lnTo>
                  <a:pt x="106" y="111"/>
                </a:lnTo>
                <a:lnTo>
                  <a:pt x="106" y="119"/>
                </a:lnTo>
                <a:lnTo>
                  <a:pt x="106" y="128"/>
                </a:lnTo>
                <a:lnTo>
                  <a:pt x="101" y="132"/>
                </a:lnTo>
                <a:lnTo>
                  <a:pt x="95" y="132"/>
                </a:lnTo>
                <a:lnTo>
                  <a:pt x="87" y="132"/>
                </a:lnTo>
                <a:lnTo>
                  <a:pt x="84" y="136"/>
                </a:lnTo>
                <a:lnTo>
                  <a:pt x="80" y="136"/>
                </a:lnTo>
                <a:lnTo>
                  <a:pt x="80" y="136"/>
                </a:lnTo>
                <a:lnTo>
                  <a:pt x="78" y="136"/>
                </a:lnTo>
                <a:lnTo>
                  <a:pt x="76" y="134"/>
                </a:lnTo>
                <a:lnTo>
                  <a:pt x="78" y="132"/>
                </a:lnTo>
                <a:lnTo>
                  <a:pt x="78" y="132"/>
                </a:lnTo>
                <a:lnTo>
                  <a:pt x="80" y="128"/>
                </a:lnTo>
                <a:lnTo>
                  <a:pt x="80" y="127"/>
                </a:lnTo>
                <a:lnTo>
                  <a:pt x="80" y="125"/>
                </a:lnTo>
                <a:lnTo>
                  <a:pt x="80" y="125"/>
                </a:lnTo>
                <a:lnTo>
                  <a:pt x="78" y="123"/>
                </a:lnTo>
                <a:lnTo>
                  <a:pt x="72" y="123"/>
                </a:lnTo>
                <a:lnTo>
                  <a:pt x="72" y="123"/>
                </a:lnTo>
                <a:lnTo>
                  <a:pt x="69" y="123"/>
                </a:lnTo>
                <a:lnTo>
                  <a:pt x="61" y="123"/>
                </a:lnTo>
                <a:lnTo>
                  <a:pt x="59" y="123"/>
                </a:lnTo>
                <a:lnTo>
                  <a:pt x="59" y="123"/>
                </a:lnTo>
                <a:lnTo>
                  <a:pt x="57" y="121"/>
                </a:lnTo>
                <a:lnTo>
                  <a:pt x="55" y="121"/>
                </a:lnTo>
                <a:lnTo>
                  <a:pt x="53" y="123"/>
                </a:lnTo>
                <a:lnTo>
                  <a:pt x="53" y="123"/>
                </a:lnTo>
                <a:lnTo>
                  <a:pt x="52" y="123"/>
                </a:lnTo>
                <a:lnTo>
                  <a:pt x="50" y="123"/>
                </a:lnTo>
                <a:lnTo>
                  <a:pt x="46" y="123"/>
                </a:lnTo>
                <a:lnTo>
                  <a:pt x="46" y="123"/>
                </a:lnTo>
                <a:lnTo>
                  <a:pt x="42" y="123"/>
                </a:lnTo>
                <a:lnTo>
                  <a:pt x="42" y="123"/>
                </a:lnTo>
                <a:lnTo>
                  <a:pt x="46" y="119"/>
                </a:lnTo>
                <a:lnTo>
                  <a:pt x="46" y="119"/>
                </a:lnTo>
                <a:lnTo>
                  <a:pt x="46" y="117"/>
                </a:lnTo>
                <a:lnTo>
                  <a:pt x="46" y="115"/>
                </a:lnTo>
                <a:lnTo>
                  <a:pt x="42" y="115"/>
                </a:lnTo>
                <a:lnTo>
                  <a:pt x="42" y="115"/>
                </a:lnTo>
                <a:lnTo>
                  <a:pt x="38" y="115"/>
                </a:lnTo>
                <a:lnTo>
                  <a:pt x="36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1" y="117"/>
                </a:lnTo>
                <a:lnTo>
                  <a:pt x="29" y="115"/>
                </a:lnTo>
                <a:lnTo>
                  <a:pt x="25" y="115"/>
                </a:lnTo>
                <a:lnTo>
                  <a:pt x="19" y="115"/>
                </a:lnTo>
                <a:lnTo>
                  <a:pt x="19" y="108"/>
                </a:lnTo>
                <a:lnTo>
                  <a:pt x="16" y="94"/>
                </a:lnTo>
                <a:lnTo>
                  <a:pt x="16" y="89"/>
                </a:lnTo>
                <a:lnTo>
                  <a:pt x="12" y="83"/>
                </a:lnTo>
                <a:lnTo>
                  <a:pt x="10" y="81"/>
                </a:lnTo>
                <a:lnTo>
                  <a:pt x="10" y="81"/>
                </a:lnTo>
                <a:lnTo>
                  <a:pt x="6" y="77"/>
                </a:lnTo>
                <a:lnTo>
                  <a:pt x="6" y="77"/>
                </a:lnTo>
                <a:lnTo>
                  <a:pt x="2" y="74"/>
                </a:lnTo>
                <a:lnTo>
                  <a:pt x="0" y="70"/>
                </a:lnTo>
                <a:lnTo>
                  <a:pt x="0" y="66"/>
                </a:lnTo>
                <a:lnTo>
                  <a:pt x="0" y="66"/>
                </a:lnTo>
                <a:lnTo>
                  <a:pt x="0" y="64"/>
                </a:lnTo>
                <a:lnTo>
                  <a:pt x="0" y="62"/>
                </a:lnTo>
                <a:lnTo>
                  <a:pt x="2" y="60"/>
                </a:lnTo>
                <a:lnTo>
                  <a:pt x="2" y="51"/>
                </a:lnTo>
                <a:lnTo>
                  <a:pt x="2" y="51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2" y="43"/>
                </a:lnTo>
                <a:lnTo>
                  <a:pt x="2" y="43"/>
                </a:lnTo>
                <a:lnTo>
                  <a:pt x="4" y="43"/>
                </a:lnTo>
                <a:lnTo>
                  <a:pt x="6" y="41"/>
                </a:lnTo>
                <a:lnTo>
                  <a:pt x="6" y="40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74" name="Freeform 373">
            <a:extLst>
              <a:ext uri="{FF2B5EF4-FFF2-40B4-BE49-F238E27FC236}">
                <a16:creationId xmlns:a16="http://schemas.microsoft.com/office/drawing/2014/main" id="{A93EEB45-FA0F-5E4E-890C-CAF2F5652A13}"/>
              </a:ext>
            </a:extLst>
          </p:cNvPr>
          <p:cNvSpPr>
            <a:spLocks/>
          </p:cNvSpPr>
          <p:nvPr userDrawn="1"/>
        </p:nvSpPr>
        <p:spPr bwMode="auto">
          <a:xfrm>
            <a:off x="4512977" y="4026789"/>
            <a:ext cx="264931" cy="215927"/>
          </a:xfrm>
          <a:custGeom>
            <a:avLst/>
            <a:gdLst>
              <a:gd name="T0" fmla="*/ 27 w 142"/>
              <a:gd name="T1" fmla="*/ 57 h 136"/>
              <a:gd name="T2" fmla="*/ 52 w 142"/>
              <a:gd name="T3" fmla="*/ 45 h 136"/>
              <a:gd name="T4" fmla="*/ 89 w 142"/>
              <a:gd name="T5" fmla="*/ 24 h 136"/>
              <a:gd name="T6" fmla="*/ 97 w 142"/>
              <a:gd name="T7" fmla="*/ 0 h 136"/>
              <a:gd name="T8" fmla="*/ 123 w 142"/>
              <a:gd name="T9" fmla="*/ 2 h 136"/>
              <a:gd name="T10" fmla="*/ 123 w 142"/>
              <a:gd name="T11" fmla="*/ 9 h 136"/>
              <a:gd name="T12" fmla="*/ 123 w 142"/>
              <a:gd name="T13" fmla="*/ 11 h 136"/>
              <a:gd name="T14" fmla="*/ 120 w 142"/>
              <a:gd name="T15" fmla="*/ 15 h 136"/>
              <a:gd name="T16" fmla="*/ 123 w 142"/>
              <a:gd name="T17" fmla="*/ 19 h 136"/>
              <a:gd name="T18" fmla="*/ 123 w 142"/>
              <a:gd name="T19" fmla="*/ 21 h 136"/>
              <a:gd name="T20" fmla="*/ 125 w 142"/>
              <a:gd name="T21" fmla="*/ 26 h 136"/>
              <a:gd name="T22" fmla="*/ 125 w 142"/>
              <a:gd name="T23" fmla="*/ 38 h 136"/>
              <a:gd name="T24" fmla="*/ 129 w 142"/>
              <a:gd name="T25" fmla="*/ 41 h 136"/>
              <a:gd name="T26" fmla="*/ 139 w 142"/>
              <a:gd name="T27" fmla="*/ 51 h 136"/>
              <a:gd name="T28" fmla="*/ 142 w 142"/>
              <a:gd name="T29" fmla="*/ 60 h 136"/>
              <a:gd name="T30" fmla="*/ 123 w 142"/>
              <a:gd name="T31" fmla="*/ 60 h 136"/>
              <a:gd name="T32" fmla="*/ 123 w 142"/>
              <a:gd name="T33" fmla="*/ 74 h 136"/>
              <a:gd name="T34" fmla="*/ 110 w 142"/>
              <a:gd name="T35" fmla="*/ 92 h 136"/>
              <a:gd name="T36" fmla="*/ 108 w 142"/>
              <a:gd name="T37" fmla="*/ 94 h 136"/>
              <a:gd name="T38" fmla="*/ 108 w 142"/>
              <a:gd name="T39" fmla="*/ 96 h 136"/>
              <a:gd name="T40" fmla="*/ 108 w 142"/>
              <a:gd name="T41" fmla="*/ 98 h 136"/>
              <a:gd name="T42" fmla="*/ 108 w 142"/>
              <a:gd name="T43" fmla="*/ 102 h 136"/>
              <a:gd name="T44" fmla="*/ 106 w 142"/>
              <a:gd name="T45" fmla="*/ 119 h 136"/>
              <a:gd name="T46" fmla="*/ 101 w 142"/>
              <a:gd name="T47" fmla="*/ 132 h 136"/>
              <a:gd name="T48" fmla="*/ 87 w 142"/>
              <a:gd name="T49" fmla="*/ 132 h 136"/>
              <a:gd name="T50" fmla="*/ 80 w 142"/>
              <a:gd name="T51" fmla="*/ 136 h 136"/>
              <a:gd name="T52" fmla="*/ 78 w 142"/>
              <a:gd name="T53" fmla="*/ 136 h 136"/>
              <a:gd name="T54" fmla="*/ 78 w 142"/>
              <a:gd name="T55" fmla="*/ 132 h 136"/>
              <a:gd name="T56" fmla="*/ 80 w 142"/>
              <a:gd name="T57" fmla="*/ 128 h 136"/>
              <a:gd name="T58" fmla="*/ 80 w 142"/>
              <a:gd name="T59" fmla="*/ 125 h 136"/>
              <a:gd name="T60" fmla="*/ 78 w 142"/>
              <a:gd name="T61" fmla="*/ 123 h 136"/>
              <a:gd name="T62" fmla="*/ 72 w 142"/>
              <a:gd name="T63" fmla="*/ 123 h 136"/>
              <a:gd name="T64" fmla="*/ 61 w 142"/>
              <a:gd name="T65" fmla="*/ 123 h 136"/>
              <a:gd name="T66" fmla="*/ 59 w 142"/>
              <a:gd name="T67" fmla="*/ 123 h 136"/>
              <a:gd name="T68" fmla="*/ 55 w 142"/>
              <a:gd name="T69" fmla="*/ 121 h 136"/>
              <a:gd name="T70" fmla="*/ 53 w 142"/>
              <a:gd name="T71" fmla="*/ 123 h 136"/>
              <a:gd name="T72" fmla="*/ 50 w 142"/>
              <a:gd name="T73" fmla="*/ 123 h 136"/>
              <a:gd name="T74" fmla="*/ 46 w 142"/>
              <a:gd name="T75" fmla="*/ 123 h 136"/>
              <a:gd name="T76" fmla="*/ 42 w 142"/>
              <a:gd name="T77" fmla="*/ 123 h 136"/>
              <a:gd name="T78" fmla="*/ 46 w 142"/>
              <a:gd name="T79" fmla="*/ 119 h 136"/>
              <a:gd name="T80" fmla="*/ 46 w 142"/>
              <a:gd name="T81" fmla="*/ 115 h 136"/>
              <a:gd name="T82" fmla="*/ 42 w 142"/>
              <a:gd name="T83" fmla="*/ 115 h 136"/>
              <a:gd name="T84" fmla="*/ 36 w 142"/>
              <a:gd name="T85" fmla="*/ 119 h 136"/>
              <a:gd name="T86" fmla="*/ 35 w 142"/>
              <a:gd name="T87" fmla="*/ 119 h 136"/>
              <a:gd name="T88" fmla="*/ 31 w 142"/>
              <a:gd name="T89" fmla="*/ 117 h 136"/>
              <a:gd name="T90" fmla="*/ 25 w 142"/>
              <a:gd name="T91" fmla="*/ 115 h 136"/>
              <a:gd name="T92" fmla="*/ 19 w 142"/>
              <a:gd name="T93" fmla="*/ 108 h 136"/>
              <a:gd name="T94" fmla="*/ 16 w 142"/>
              <a:gd name="T95" fmla="*/ 89 h 136"/>
              <a:gd name="T96" fmla="*/ 10 w 142"/>
              <a:gd name="T97" fmla="*/ 81 h 136"/>
              <a:gd name="T98" fmla="*/ 6 w 142"/>
              <a:gd name="T99" fmla="*/ 77 h 136"/>
              <a:gd name="T100" fmla="*/ 2 w 142"/>
              <a:gd name="T101" fmla="*/ 74 h 136"/>
              <a:gd name="T102" fmla="*/ 0 w 142"/>
              <a:gd name="T103" fmla="*/ 66 h 136"/>
              <a:gd name="T104" fmla="*/ 0 w 142"/>
              <a:gd name="T105" fmla="*/ 64 h 136"/>
              <a:gd name="T106" fmla="*/ 2 w 142"/>
              <a:gd name="T107" fmla="*/ 60 h 136"/>
              <a:gd name="T108" fmla="*/ 2 w 142"/>
              <a:gd name="T109" fmla="*/ 51 h 136"/>
              <a:gd name="T110" fmla="*/ 0 w 142"/>
              <a:gd name="T111" fmla="*/ 43 h 136"/>
              <a:gd name="T112" fmla="*/ 2 w 142"/>
              <a:gd name="T113" fmla="*/ 43 h 136"/>
              <a:gd name="T114" fmla="*/ 4 w 142"/>
              <a:gd name="T115" fmla="*/ 43 h 136"/>
              <a:gd name="T116" fmla="*/ 6 w 142"/>
              <a:gd name="T117" fmla="*/ 40 h 136"/>
              <a:gd name="T118" fmla="*/ 10 w 142"/>
              <a:gd name="T119" fmla="*/ 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2" h="136">
                <a:moveTo>
                  <a:pt x="10" y="36"/>
                </a:moveTo>
                <a:lnTo>
                  <a:pt x="27" y="57"/>
                </a:lnTo>
                <a:lnTo>
                  <a:pt x="40" y="53"/>
                </a:lnTo>
                <a:lnTo>
                  <a:pt x="52" y="45"/>
                </a:lnTo>
                <a:lnTo>
                  <a:pt x="80" y="43"/>
                </a:lnTo>
                <a:lnTo>
                  <a:pt x="89" y="24"/>
                </a:lnTo>
                <a:lnTo>
                  <a:pt x="97" y="15"/>
                </a:lnTo>
                <a:lnTo>
                  <a:pt x="97" y="0"/>
                </a:lnTo>
                <a:lnTo>
                  <a:pt x="123" y="2"/>
                </a:lnTo>
                <a:lnTo>
                  <a:pt x="123" y="2"/>
                </a:lnTo>
                <a:lnTo>
                  <a:pt x="123" y="5"/>
                </a:lnTo>
                <a:lnTo>
                  <a:pt x="123" y="9"/>
                </a:lnTo>
                <a:lnTo>
                  <a:pt x="123" y="11"/>
                </a:lnTo>
                <a:lnTo>
                  <a:pt x="123" y="11"/>
                </a:lnTo>
                <a:lnTo>
                  <a:pt x="120" y="15"/>
                </a:lnTo>
                <a:lnTo>
                  <a:pt x="120" y="15"/>
                </a:lnTo>
                <a:lnTo>
                  <a:pt x="122" y="17"/>
                </a:lnTo>
                <a:lnTo>
                  <a:pt x="123" y="19"/>
                </a:lnTo>
                <a:lnTo>
                  <a:pt x="123" y="21"/>
                </a:lnTo>
                <a:lnTo>
                  <a:pt x="123" y="21"/>
                </a:lnTo>
                <a:lnTo>
                  <a:pt x="123" y="24"/>
                </a:lnTo>
                <a:lnTo>
                  <a:pt x="125" y="26"/>
                </a:lnTo>
                <a:lnTo>
                  <a:pt x="127" y="28"/>
                </a:lnTo>
                <a:lnTo>
                  <a:pt x="125" y="38"/>
                </a:lnTo>
                <a:lnTo>
                  <a:pt x="125" y="38"/>
                </a:lnTo>
                <a:lnTo>
                  <a:pt x="129" y="41"/>
                </a:lnTo>
                <a:lnTo>
                  <a:pt x="129" y="41"/>
                </a:lnTo>
                <a:lnTo>
                  <a:pt x="139" y="51"/>
                </a:lnTo>
                <a:lnTo>
                  <a:pt x="139" y="57"/>
                </a:lnTo>
                <a:lnTo>
                  <a:pt x="142" y="60"/>
                </a:lnTo>
                <a:lnTo>
                  <a:pt x="131" y="58"/>
                </a:lnTo>
                <a:lnTo>
                  <a:pt x="123" y="60"/>
                </a:lnTo>
                <a:lnTo>
                  <a:pt x="123" y="64"/>
                </a:lnTo>
                <a:lnTo>
                  <a:pt x="123" y="74"/>
                </a:lnTo>
                <a:lnTo>
                  <a:pt x="120" y="81"/>
                </a:lnTo>
                <a:lnTo>
                  <a:pt x="110" y="92"/>
                </a:lnTo>
                <a:lnTo>
                  <a:pt x="110" y="92"/>
                </a:lnTo>
                <a:lnTo>
                  <a:pt x="108" y="94"/>
                </a:lnTo>
                <a:lnTo>
                  <a:pt x="106" y="94"/>
                </a:lnTo>
                <a:lnTo>
                  <a:pt x="108" y="96"/>
                </a:lnTo>
                <a:lnTo>
                  <a:pt x="108" y="96"/>
                </a:lnTo>
                <a:lnTo>
                  <a:pt x="108" y="98"/>
                </a:lnTo>
                <a:lnTo>
                  <a:pt x="108" y="102"/>
                </a:lnTo>
                <a:lnTo>
                  <a:pt x="108" y="102"/>
                </a:lnTo>
                <a:lnTo>
                  <a:pt x="106" y="111"/>
                </a:lnTo>
                <a:lnTo>
                  <a:pt x="106" y="119"/>
                </a:lnTo>
                <a:lnTo>
                  <a:pt x="106" y="128"/>
                </a:lnTo>
                <a:lnTo>
                  <a:pt x="101" y="132"/>
                </a:lnTo>
                <a:lnTo>
                  <a:pt x="95" y="132"/>
                </a:lnTo>
                <a:lnTo>
                  <a:pt x="87" y="132"/>
                </a:lnTo>
                <a:lnTo>
                  <a:pt x="84" y="136"/>
                </a:lnTo>
                <a:lnTo>
                  <a:pt x="80" y="136"/>
                </a:lnTo>
                <a:lnTo>
                  <a:pt x="80" y="136"/>
                </a:lnTo>
                <a:lnTo>
                  <a:pt x="78" y="136"/>
                </a:lnTo>
                <a:lnTo>
                  <a:pt x="76" y="134"/>
                </a:lnTo>
                <a:lnTo>
                  <a:pt x="78" y="132"/>
                </a:lnTo>
                <a:lnTo>
                  <a:pt x="78" y="132"/>
                </a:lnTo>
                <a:lnTo>
                  <a:pt x="80" y="128"/>
                </a:lnTo>
                <a:lnTo>
                  <a:pt x="80" y="127"/>
                </a:lnTo>
                <a:lnTo>
                  <a:pt x="80" y="125"/>
                </a:lnTo>
                <a:lnTo>
                  <a:pt x="80" y="125"/>
                </a:lnTo>
                <a:lnTo>
                  <a:pt x="78" y="123"/>
                </a:lnTo>
                <a:lnTo>
                  <a:pt x="72" y="123"/>
                </a:lnTo>
                <a:lnTo>
                  <a:pt x="72" y="123"/>
                </a:lnTo>
                <a:lnTo>
                  <a:pt x="69" y="123"/>
                </a:lnTo>
                <a:lnTo>
                  <a:pt x="61" y="123"/>
                </a:lnTo>
                <a:lnTo>
                  <a:pt x="59" y="123"/>
                </a:lnTo>
                <a:lnTo>
                  <a:pt x="59" y="123"/>
                </a:lnTo>
                <a:lnTo>
                  <a:pt x="57" y="121"/>
                </a:lnTo>
                <a:lnTo>
                  <a:pt x="55" y="121"/>
                </a:lnTo>
                <a:lnTo>
                  <a:pt x="53" y="123"/>
                </a:lnTo>
                <a:lnTo>
                  <a:pt x="53" y="123"/>
                </a:lnTo>
                <a:lnTo>
                  <a:pt x="52" y="123"/>
                </a:lnTo>
                <a:lnTo>
                  <a:pt x="50" y="123"/>
                </a:lnTo>
                <a:lnTo>
                  <a:pt x="46" y="123"/>
                </a:lnTo>
                <a:lnTo>
                  <a:pt x="46" y="123"/>
                </a:lnTo>
                <a:lnTo>
                  <a:pt x="42" y="123"/>
                </a:lnTo>
                <a:lnTo>
                  <a:pt x="42" y="123"/>
                </a:lnTo>
                <a:lnTo>
                  <a:pt x="46" y="119"/>
                </a:lnTo>
                <a:lnTo>
                  <a:pt x="46" y="119"/>
                </a:lnTo>
                <a:lnTo>
                  <a:pt x="46" y="117"/>
                </a:lnTo>
                <a:lnTo>
                  <a:pt x="46" y="115"/>
                </a:lnTo>
                <a:lnTo>
                  <a:pt x="42" y="115"/>
                </a:lnTo>
                <a:lnTo>
                  <a:pt x="42" y="115"/>
                </a:lnTo>
                <a:lnTo>
                  <a:pt x="38" y="115"/>
                </a:lnTo>
                <a:lnTo>
                  <a:pt x="36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1" y="117"/>
                </a:lnTo>
                <a:lnTo>
                  <a:pt x="29" y="115"/>
                </a:lnTo>
                <a:lnTo>
                  <a:pt x="25" y="115"/>
                </a:lnTo>
                <a:lnTo>
                  <a:pt x="19" y="115"/>
                </a:lnTo>
                <a:lnTo>
                  <a:pt x="19" y="108"/>
                </a:lnTo>
                <a:lnTo>
                  <a:pt x="16" y="94"/>
                </a:lnTo>
                <a:lnTo>
                  <a:pt x="16" y="89"/>
                </a:lnTo>
                <a:lnTo>
                  <a:pt x="12" y="83"/>
                </a:lnTo>
                <a:lnTo>
                  <a:pt x="10" y="81"/>
                </a:lnTo>
                <a:lnTo>
                  <a:pt x="10" y="81"/>
                </a:lnTo>
                <a:lnTo>
                  <a:pt x="6" y="77"/>
                </a:lnTo>
                <a:lnTo>
                  <a:pt x="6" y="77"/>
                </a:lnTo>
                <a:lnTo>
                  <a:pt x="2" y="74"/>
                </a:lnTo>
                <a:lnTo>
                  <a:pt x="0" y="70"/>
                </a:lnTo>
                <a:lnTo>
                  <a:pt x="0" y="66"/>
                </a:lnTo>
                <a:lnTo>
                  <a:pt x="0" y="66"/>
                </a:lnTo>
                <a:lnTo>
                  <a:pt x="0" y="64"/>
                </a:lnTo>
                <a:lnTo>
                  <a:pt x="0" y="62"/>
                </a:lnTo>
                <a:lnTo>
                  <a:pt x="2" y="60"/>
                </a:lnTo>
                <a:lnTo>
                  <a:pt x="2" y="51"/>
                </a:lnTo>
                <a:lnTo>
                  <a:pt x="2" y="51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2" y="43"/>
                </a:lnTo>
                <a:lnTo>
                  <a:pt x="2" y="43"/>
                </a:lnTo>
                <a:lnTo>
                  <a:pt x="4" y="43"/>
                </a:lnTo>
                <a:lnTo>
                  <a:pt x="6" y="41"/>
                </a:lnTo>
                <a:lnTo>
                  <a:pt x="6" y="40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75" name="Freeform 374">
            <a:extLst>
              <a:ext uri="{FF2B5EF4-FFF2-40B4-BE49-F238E27FC236}">
                <a16:creationId xmlns:a16="http://schemas.microsoft.com/office/drawing/2014/main" id="{A9F0061A-046A-CF44-8D05-2FE7162C31F2}"/>
              </a:ext>
            </a:extLst>
          </p:cNvPr>
          <p:cNvSpPr>
            <a:spLocks/>
          </p:cNvSpPr>
          <p:nvPr userDrawn="1"/>
        </p:nvSpPr>
        <p:spPr bwMode="auto">
          <a:xfrm>
            <a:off x="4697679" y="4347503"/>
            <a:ext cx="20524" cy="20640"/>
          </a:xfrm>
          <a:custGeom>
            <a:avLst/>
            <a:gdLst>
              <a:gd name="T0" fmla="*/ 4 w 11"/>
              <a:gd name="T1" fmla="*/ 0 h 13"/>
              <a:gd name="T2" fmla="*/ 0 w 11"/>
              <a:gd name="T3" fmla="*/ 8 h 13"/>
              <a:gd name="T4" fmla="*/ 6 w 11"/>
              <a:gd name="T5" fmla="*/ 13 h 13"/>
              <a:gd name="T6" fmla="*/ 11 w 11"/>
              <a:gd name="T7" fmla="*/ 8 h 13"/>
              <a:gd name="T8" fmla="*/ 11 w 11"/>
              <a:gd name="T9" fmla="*/ 8 h 13"/>
              <a:gd name="T10" fmla="*/ 6 w 11"/>
              <a:gd name="T11" fmla="*/ 4 h 13"/>
              <a:gd name="T12" fmla="*/ 4 w 11"/>
              <a:gd name="T13" fmla="*/ 2 h 13"/>
              <a:gd name="T14" fmla="*/ 4 w 11"/>
              <a:gd name="T15" fmla="*/ 2 h 13"/>
              <a:gd name="T16" fmla="*/ 4 w 11"/>
              <a:gd name="T17" fmla="*/ 0 h 13"/>
              <a:gd name="T18" fmla="*/ 4 w 11"/>
              <a:gd name="T19" fmla="*/ 0 h 13"/>
              <a:gd name="T20" fmla="*/ 4 w 11"/>
              <a:gd name="T21" fmla="*/ 0 h 13"/>
              <a:gd name="T22" fmla="*/ 4 w 11"/>
              <a:gd name="T2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3">
                <a:moveTo>
                  <a:pt x="4" y="0"/>
                </a:moveTo>
                <a:lnTo>
                  <a:pt x="0" y="8"/>
                </a:lnTo>
                <a:lnTo>
                  <a:pt x="6" y="13"/>
                </a:lnTo>
                <a:lnTo>
                  <a:pt x="11" y="8"/>
                </a:lnTo>
                <a:lnTo>
                  <a:pt x="11" y="8"/>
                </a:lnTo>
                <a:lnTo>
                  <a:pt x="6" y="4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76" name="Freeform 375">
            <a:extLst>
              <a:ext uri="{FF2B5EF4-FFF2-40B4-BE49-F238E27FC236}">
                <a16:creationId xmlns:a16="http://schemas.microsoft.com/office/drawing/2014/main" id="{55BF4480-F1AF-8341-B30C-F51794B1ED54}"/>
              </a:ext>
            </a:extLst>
          </p:cNvPr>
          <p:cNvSpPr>
            <a:spLocks/>
          </p:cNvSpPr>
          <p:nvPr userDrawn="1"/>
        </p:nvSpPr>
        <p:spPr bwMode="auto">
          <a:xfrm>
            <a:off x="4697679" y="4347503"/>
            <a:ext cx="20524" cy="20640"/>
          </a:xfrm>
          <a:custGeom>
            <a:avLst/>
            <a:gdLst>
              <a:gd name="T0" fmla="*/ 4 w 11"/>
              <a:gd name="T1" fmla="*/ 0 h 13"/>
              <a:gd name="T2" fmla="*/ 0 w 11"/>
              <a:gd name="T3" fmla="*/ 8 h 13"/>
              <a:gd name="T4" fmla="*/ 6 w 11"/>
              <a:gd name="T5" fmla="*/ 13 h 13"/>
              <a:gd name="T6" fmla="*/ 11 w 11"/>
              <a:gd name="T7" fmla="*/ 8 h 13"/>
              <a:gd name="T8" fmla="*/ 11 w 11"/>
              <a:gd name="T9" fmla="*/ 8 h 13"/>
              <a:gd name="T10" fmla="*/ 6 w 11"/>
              <a:gd name="T11" fmla="*/ 4 h 13"/>
              <a:gd name="T12" fmla="*/ 4 w 11"/>
              <a:gd name="T13" fmla="*/ 2 h 13"/>
              <a:gd name="T14" fmla="*/ 4 w 11"/>
              <a:gd name="T15" fmla="*/ 2 h 13"/>
              <a:gd name="T16" fmla="*/ 4 w 11"/>
              <a:gd name="T17" fmla="*/ 0 h 13"/>
              <a:gd name="T18" fmla="*/ 4 w 11"/>
              <a:gd name="T19" fmla="*/ 0 h 13"/>
              <a:gd name="T20" fmla="*/ 4 w 11"/>
              <a:gd name="T21" fmla="*/ 0 h 13"/>
              <a:gd name="T22" fmla="*/ 4 w 11"/>
              <a:gd name="T2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3">
                <a:moveTo>
                  <a:pt x="4" y="0"/>
                </a:moveTo>
                <a:lnTo>
                  <a:pt x="0" y="8"/>
                </a:lnTo>
                <a:lnTo>
                  <a:pt x="6" y="13"/>
                </a:lnTo>
                <a:lnTo>
                  <a:pt x="11" y="8"/>
                </a:lnTo>
                <a:lnTo>
                  <a:pt x="11" y="8"/>
                </a:lnTo>
                <a:lnTo>
                  <a:pt x="6" y="4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77" name="Freeform 376">
            <a:extLst>
              <a:ext uri="{FF2B5EF4-FFF2-40B4-BE49-F238E27FC236}">
                <a16:creationId xmlns:a16="http://schemas.microsoft.com/office/drawing/2014/main" id="{F0FA7A38-B7B7-F54B-AD8B-CC745CE59831}"/>
              </a:ext>
            </a:extLst>
          </p:cNvPr>
          <p:cNvSpPr>
            <a:spLocks/>
          </p:cNvSpPr>
          <p:nvPr userDrawn="1"/>
        </p:nvSpPr>
        <p:spPr bwMode="auto">
          <a:xfrm>
            <a:off x="4721936" y="4353855"/>
            <a:ext cx="24253" cy="17464"/>
          </a:xfrm>
          <a:custGeom>
            <a:avLst/>
            <a:gdLst>
              <a:gd name="T0" fmla="*/ 8 w 13"/>
              <a:gd name="T1" fmla="*/ 0 h 11"/>
              <a:gd name="T2" fmla="*/ 13 w 13"/>
              <a:gd name="T3" fmla="*/ 6 h 11"/>
              <a:gd name="T4" fmla="*/ 10 w 13"/>
              <a:gd name="T5" fmla="*/ 11 h 11"/>
              <a:gd name="T6" fmla="*/ 0 w 13"/>
              <a:gd name="T7" fmla="*/ 11 h 11"/>
              <a:gd name="T8" fmla="*/ 4 w 13"/>
              <a:gd name="T9" fmla="*/ 4 h 11"/>
              <a:gd name="T10" fmla="*/ 8 w 13"/>
              <a:gd name="T11" fmla="*/ 0 h 11"/>
              <a:gd name="T12" fmla="*/ 8 w 13"/>
              <a:gd name="T13" fmla="*/ 0 h 11"/>
              <a:gd name="T14" fmla="*/ 8 w 13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1">
                <a:moveTo>
                  <a:pt x="8" y="0"/>
                </a:moveTo>
                <a:lnTo>
                  <a:pt x="13" y="6"/>
                </a:lnTo>
                <a:lnTo>
                  <a:pt x="10" y="11"/>
                </a:lnTo>
                <a:lnTo>
                  <a:pt x="0" y="11"/>
                </a:lnTo>
                <a:lnTo>
                  <a:pt x="4" y="4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78" name="Freeform 377">
            <a:extLst>
              <a:ext uri="{FF2B5EF4-FFF2-40B4-BE49-F238E27FC236}">
                <a16:creationId xmlns:a16="http://schemas.microsoft.com/office/drawing/2014/main" id="{5650CC7B-19D7-2D47-821A-F127E9E623D0}"/>
              </a:ext>
            </a:extLst>
          </p:cNvPr>
          <p:cNvSpPr>
            <a:spLocks/>
          </p:cNvSpPr>
          <p:nvPr userDrawn="1"/>
        </p:nvSpPr>
        <p:spPr bwMode="auto">
          <a:xfrm>
            <a:off x="4721936" y="4353855"/>
            <a:ext cx="24253" cy="17464"/>
          </a:xfrm>
          <a:custGeom>
            <a:avLst/>
            <a:gdLst>
              <a:gd name="T0" fmla="*/ 8 w 13"/>
              <a:gd name="T1" fmla="*/ 0 h 11"/>
              <a:gd name="T2" fmla="*/ 13 w 13"/>
              <a:gd name="T3" fmla="*/ 6 h 11"/>
              <a:gd name="T4" fmla="*/ 10 w 13"/>
              <a:gd name="T5" fmla="*/ 11 h 11"/>
              <a:gd name="T6" fmla="*/ 0 w 13"/>
              <a:gd name="T7" fmla="*/ 11 h 11"/>
              <a:gd name="T8" fmla="*/ 4 w 13"/>
              <a:gd name="T9" fmla="*/ 4 h 11"/>
              <a:gd name="T10" fmla="*/ 8 w 13"/>
              <a:gd name="T11" fmla="*/ 0 h 11"/>
              <a:gd name="T12" fmla="*/ 8 w 13"/>
              <a:gd name="T13" fmla="*/ 0 h 11"/>
              <a:gd name="T14" fmla="*/ 8 w 13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1">
                <a:moveTo>
                  <a:pt x="8" y="0"/>
                </a:moveTo>
                <a:lnTo>
                  <a:pt x="13" y="6"/>
                </a:lnTo>
                <a:lnTo>
                  <a:pt x="10" y="11"/>
                </a:lnTo>
                <a:lnTo>
                  <a:pt x="0" y="11"/>
                </a:lnTo>
                <a:lnTo>
                  <a:pt x="4" y="4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79" name="Freeform 378">
            <a:extLst>
              <a:ext uri="{FF2B5EF4-FFF2-40B4-BE49-F238E27FC236}">
                <a16:creationId xmlns:a16="http://schemas.microsoft.com/office/drawing/2014/main" id="{6F642B19-2BA2-324C-A6F5-397820956CA3}"/>
              </a:ext>
            </a:extLst>
          </p:cNvPr>
          <p:cNvSpPr>
            <a:spLocks/>
          </p:cNvSpPr>
          <p:nvPr userDrawn="1"/>
        </p:nvSpPr>
        <p:spPr bwMode="auto">
          <a:xfrm>
            <a:off x="4757383" y="4347506"/>
            <a:ext cx="20524" cy="15877"/>
          </a:xfrm>
          <a:custGeom>
            <a:avLst/>
            <a:gdLst>
              <a:gd name="T0" fmla="*/ 0 w 11"/>
              <a:gd name="T1" fmla="*/ 0 h 10"/>
              <a:gd name="T2" fmla="*/ 4 w 11"/>
              <a:gd name="T3" fmla="*/ 8 h 10"/>
              <a:gd name="T4" fmla="*/ 9 w 11"/>
              <a:gd name="T5" fmla="*/ 10 h 10"/>
              <a:gd name="T6" fmla="*/ 11 w 11"/>
              <a:gd name="T7" fmla="*/ 8 h 10"/>
              <a:gd name="T8" fmla="*/ 11 w 11"/>
              <a:gd name="T9" fmla="*/ 2 h 10"/>
              <a:gd name="T10" fmla="*/ 0 w 11"/>
              <a:gd name="T11" fmla="*/ 0 h 10"/>
              <a:gd name="T12" fmla="*/ 0 w 11"/>
              <a:gd name="T13" fmla="*/ 0 h 10"/>
              <a:gd name="T14" fmla="*/ 0 w 11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0">
                <a:moveTo>
                  <a:pt x="0" y="0"/>
                </a:moveTo>
                <a:lnTo>
                  <a:pt x="4" y="8"/>
                </a:lnTo>
                <a:lnTo>
                  <a:pt x="9" y="10"/>
                </a:lnTo>
                <a:lnTo>
                  <a:pt x="11" y="8"/>
                </a:lnTo>
                <a:lnTo>
                  <a:pt x="11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80" name="Freeform 379">
            <a:extLst>
              <a:ext uri="{FF2B5EF4-FFF2-40B4-BE49-F238E27FC236}">
                <a16:creationId xmlns:a16="http://schemas.microsoft.com/office/drawing/2014/main" id="{563C7576-6E0D-6045-9C2A-303E818FFE5A}"/>
              </a:ext>
            </a:extLst>
          </p:cNvPr>
          <p:cNvSpPr>
            <a:spLocks/>
          </p:cNvSpPr>
          <p:nvPr userDrawn="1"/>
        </p:nvSpPr>
        <p:spPr bwMode="auto">
          <a:xfrm>
            <a:off x="4757383" y="4347506"/>
            <a:ext cx="20524" cy="15877"/>
          </a:xfrm>
          <a:custGeom>
            <a:avLst/>
            <a:gdLst>
              <a:gd name="T0" fmla="*/ 0 w 11"/>
              <a:gd name="T1" fmla="*/ 0 h 10"/>
              <a:gd name="T2" fmla="*/ 4 w 11"/>
              <a:gd name="T3" fmla="*/ 8 h 10"/>
              <a:gd name="T4" fmla="*/ 9 w 11"/>
              <a:gd name="T5" fmla="*/ 10 h 10"/>
              <a:gd name="T6" fmla="*/ 11 w 11"/>
              <a:gd name="T7" fmla="*/ 8 h 10"/>
              <a:gd name="T8" fmla="*/ 11 w 11"/>
              <a:gd name="T9" fmla="*/ 2 h 10"/>
              <a:gd name="T10" fmla="*/ 0 w 11"/>
              <a:gd name="T11" fmla="*/ 0 h 10"/>
              <a:gd name="T12" fmla="*/ 0 w 11"/>
              <a:gd name="T13" fmla="*/ 0 h 10"/>
              <a:gd name="T14" fmla="*/ 0 w 11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0">
                <a:moveTo>
                  <a:pt x="0" y="0"/>
                </a:moveTo>
                <a:lnTo>
                  <a:pt x="4" y="8"/>
                </a:lnTo>
                <a:lnTo>
                  <a:pt x="9" y="10"/>
                </a:lnTo>
                <a:lnTo>
                  <a:pt x="11" y="8"/>
                </a:lnTo>
                <a:lnTo>
                  <a:pt x="11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81" name="Freeform 380">
            <a:extLst>
              <a:ext uri="{FF2B5EF4-FFF2-40B4-BE49-F238E27FC236}">
                <a16:creationId xmlns:a16="http://schemas.microsoft.com/office/drawing/2014/main" id="{17C7C6BF-B6DE-A143-9EF8-9ED630122E8B}"/>
              </a:ext>
            </a:extLst>
          </p:cNvPr>
          <p:cNvSpPr>
            <a:spLocks/>
          </p:cNvSpPr>
          <p:nvPr userDrawn="1"/>
        </p:nvSpPr>
        <p:spPr bwMode="auto">
          <a:xfrm>
            <a:off x="4800295" y="4341153"/>
            <a:ext cx="143660" cy="22228"/>
          </a:xfrm>
          <a:custGeom>
            <a:avLst/>
            <a:gdLst>
              <a:gd name="T0" fmla="*/ 7 w 77"/>
              <a:gd name="T1" fmla="*/ 6 h 14"/>
              <a:gd name="T2" fmla="*/ 7 w 77"/>
              <a:gd name="T3" fmla="*/ 6 h 14"/>
              <a:gd name="T4" fmla="*/ 2 w 77"/>
              <a:gd name="T5" fmla="*/ 10 h 14"/>
              <a:gd name="T6" fmla="*/ 0 w 77"/>
              <a:gd name="T7" fmla="*/ 12 h 14"/>
              <a:gd name="T8" fmla="*/ 0 w 77"/>
              <a:gd name="T9" fmla="*/ 12 h 14"/>
              <a:gd name="T10" fmla="*/ 2 w 77"/>
              <a:gd name="T11" fmla="*/ 12 h 14"/>
              <a:gd name="T12" fmla="*/ 2 w 77"/>
              <a:gd name="T13" fmla="*/ 12 h 14"/>
              <a:gd name="T14" fmla="*/ 11 w 77"/>
              <a:gd name="T15" fmla="*/ 12 h 14"/>
              <a:gd name="T16" fmla="*/ 11 w 77"/>
              <a:gd name="T17" fmla="*/ 12 h 14"/>
              <a:gd name="T18" fmla="*/ 15 w 77"/>
              <a:gd name="T19" fmla="*/ 14 h 14"/>
              <a:gd name="T20" fmla="*/ 20 w 77"/>
              <a:gd name="T21" fmla="*/ 14 h 14"/>
              <a:gd name="T22" fmla="*/ 20 w 77"/>
              <a:gd name="T23" fmla="*/ 14 h 14"/>
              <a:gd name="T24" fmla="*/ 24 w 77"/>
              <a:gd name="T25" fmla="*/ 14 h 14"/>
              <a:gd name="T26" fmla="*/ 26 w 77"/>
              <a:gd name="T27" fmla="*/ 14 h 14"/>
              <a:gd name="T28" fmla="*/ 26 w 77"/>
              <a:gd name="T29" fmla="*/ 14 h 14"/>
              <a:gd name="T30" fmla="*/ 30 w 77"/>
              <a:gd name="T31" fmla="*/ 14 h 14"/>
              <a:gd name="T32" fmla="*/ 30 w 77"/>
              <a:gd name="T33" fmla="*/ 14 h 14"/>
              <a:gd name="T34" fmla="*/ 30 w 77"/>
              <a:gd name="T35" fmla="*/ 12 h 14"/>
              <a:gd name="T36" fmla="*/ 36 w 77"/>
              <a:gd name="T37" fmla="*/ 12 h 14"/>
              <a:gd name="T38" fmla="*/ 36 w 77"/>
              <a:gd name="T39" fmla="*/ 12 h 14"/>
              <a:gd name="T40" fmla="*/ 38 w 77"/>
              <a:gd name="T41" fmla="*/ 12 h 14"/>
              <a:gd name="T42" fmla="*/ 41 w 77"/>
              <a:gd name="T43" fmla="*/ 10 h 14"/>
              <a:gd name="T44" fmla="*/ 41 w 77"/>
              <a:gd name="T45" fmla="*/ 8 h 14"/>
              <a:gd name="T46" fmla="*/ 41 w 77"/>
              <a:gd name="T47" fmla="*/ 8 h 14"/>
              <a:gd name="T48" fmla="*/ 45 w 77"/>
              <a:gd name="T49" fmla="*/ 6 h 14"/>
              <a:gd name="T50" fmla="*/ 53 w 77"/>
              <a:gd name="T51" fmla="*/ 6 h 14"/>
              <a:gd name="T52" fmla="*/ 53 w 77"/>
              <a:gd name="T53" fmla="*/ 6 h 14"/>
              <a:gd name="T54" fmla="*/ 62 w 77"/>
              <a:gd name="T55" fmla="*/ 4 h 14"/>
              <a:gd name="T56" fmla="*/ 62 w 77"/>
              <a:gd name="T57" fmla="*/ 4 h 14"/>
              <a:gd name="T58" fmla="*/ 72 w 77"/>
              <a:gd name="T59" fmla="*/ 6 h 14"/>
              <a:gd name="T60" fmla="*/ 77 w 77"/>
              <a:gd name="T61" fmla="*/ 6 h 14"/>
              <a:gd name="T62" fmla="*/ 77 w 77"/>
              <a:gd name="T63" fmla="*/ 6 h 14"/>
              <a:gd name="T64" fmla="*/ 77 w 77"/>
              <a:gd name="T65" fmla="*/ 4 h 14"/>
              <a:gd name="T66" fmla="*/ 77 w 77"/>
              <a:gd name="T67" fmla="*/ 4 h 14"/>
              <a:gd name="T68" fmla="*/ 75 w 77"/>
              <a:gd name="T69" fmla="*/ 4 h 14"/>
              <a:gd name="T70" fmla="*/ 72 w 77"/>
              <a:gd name="T71" fmla="*/ 2 h 14"/>
              <a:gd name="T72" fmla="*/ 58 w 77"/>
              <a:gd name="T73" fmla="*/ 2 h 14"/>
              <a:gd name="T74" fmla="*/ 41 w 77"/>
              <a:gd name="T75" fmla="*/ 0 h 14"/>
              <a:gd name="T76" fmla="*/ 36 w 77"/>
              <a:gd name="T77" fmla="*/ 8 h 14"/>
              <a:gd name="T78" fmla="*/ 24 w 77"/>
              <a:gd name="T79" fmla="*/ 8 h 14"/>
              <a:gd name="T80" fmla="*/ 17 w 77"/>
              <a:gd name="T81" fmla="*/ 8 h 14"/>
              <a:gd name="T82" fmla="*/ 11 w 77"/>
              <a:gd name="T83" fmla="*/ 6 h 14"/>
              <a:gd name="T84" fmla="*/ 7 w 77"/>
              <a:gd name="T85" fmla="*/ 6 h 14"/>
              <a:gd name="T86" fmla="*/ 7 w 77"/>
              <a:gd name="T87" fmla="*/ 6 h 14"/>
              <a:gd name="T88" fmla="*/ 7 w 77"/>
              <a:gd name="T8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7" h="14">
                <a:moveTo>
                  <a:pt x="7" y="6"/>
                </a:moveTo>
                <a:lnTo>
                  <a:pt x="7" y="6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2" y="12"/>
                </a:lnTo>
                <a:lnTo>
                  <a:pt x="2" y="12"/>
                </a:lnTo>
                <a:lnTo>
                  <a:pt x="11" y="12"/>
                </a:lnTo>
                <a:lnTo>
                  <a:pt x="11" y="12"/>
                </a:lnTo>
                <a:lnTo>
                  <a:pt x="15" y="14"/>
                </a:lnTo>
                <a:lnTo>
                  <a:pt x="20" y="14"/>
                </a:lnTo>
                <a:lnTo>
                  <a:pt x="20" y="14"/>
                </a:lnTo>
                <a:lnTo>
                  <a:pt x="24" y="14"/>
                </a:lnTo>
                <a:lnTo>
                  <a:pt x="26" y="14"/>
                </a:lnTo>
                <a:lnTo>
                  <a:pt x="26" y="14"/>
                </a:lnTo>
                <a:lnTo>
                  <a:pt x="30" y="14"/>
                </a:lnTo>
                <a:lnTo>
                  <a:pt x="30" y="14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8" y="12"/>
                </a:lnTo>
                <a:lnTo>
                  <a:pt x="41" y="10"/>
                </a:lnTo>
                <a:lnTo>
                  <a:pt x="41" y="8"/>
                </a:lnTo>
                <a:lnTo>
                  <a:pt x="41" y="8"/>
                </a:lnTo>
                <a:lnTo>
                  <a:pt x="45" y="6"/>
                </a:lnTo>
                <a:lnTo>
                  <a:pt x="53" y="6"/>
                </a:lnTo>
                <a:lnTo>
                  <a:pt x="53" y="6"/>
                </a:lnTo>
                <a:lnTo>
                  <a:pt x="62" y="4"/>
                </a:lnTo>
                <a:lnTo>
                  <a:pt x="62" y="4"/>
                </a:lnTo>
                <a:lnTo>
                  <a:pt x="72" y="6"/>
                </a:lnTo>
                <a:lnTo>
                  <a:pt x="77" y="6"/>
                </a:lnTo>
                <a:lnTo>
                  <a:pt x="77" y="6"/>
                </a:lnTo>
                <a:lnTo>
                  <a:pt x="77" y="4"/>
                </a:lnTo>
                <a:lnTo>
                  <a:pt x="77" y="4"/>
                </a:lnTo>
                <a:lnTo>
                  <a:pt x="75" y="4"/>
                </a:lnTo>
                <a:lnTo>
                  <a:pt x="72" y="2"/>
                </a:lnTo>
                <a:lnTo>
                  <a:pt x="58" y="2"/>
                </a:lnTo>
                <a:lnTo>
                  <a:pt x="41" y="0"/>
                </a:lnTo>
                <a:lnTo>
                  <a:pt x="36" y="8"/>
                </a:lnTo>
                <a:lnTo>
                  <a:pt x="24" y="8"/>
                </a:lnTo>
                <a:lnTo>
                  <a:pt x="17" y="8"/>
                </a:lnTo>
                <a:lnTo>
                  <a:pt x="11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82" name="Freeform 381">
            <a:extLst>
              <a:ext uri="{FF2B5EF4-FFF2-40B4-BE49-F238E27FC236}">
                <a16:creationId xmlns:a16="http://schemas.microsoft.com/office/drawing/2014/main" id="{0E415105-059D-0143-A43C-7DC6D047A412}"/>
              </a:ext>
            </a:extLst>
          </p:cNvPr>
          <p:cNvSpPr>
            <a:spLocks/>
          </p:cNvSpPr>
          <p:nvPr userDrawn="1"/>
        </p:nvSpPr>
        <p:spPr bwMode="auto">
          <a:xfrm>
            <a:off x="4800295" y="4341153"/>
            <a:ext cx="143660" cy="22228"/>
          </a:xfrm>
          <a:custGeom>
            <a:avLst/>
            <a:gdLst>
              <a:gd name="T0" fmla="*/ 7 w 77"/>
              <a:gd name="T1" fmla="*/ 6 h 14"/>
              <a:gd name="T2" fmla="*/ 7 w 77"/>
              <a:gd name="T3" fmla="*/ 6 h 14"/>
              <a:gd name="T4" fmla="*/ 2 w 77"/>
              <a:gd name="T5" fmla="*/ 10 h 14"/>
              <a:gd name="T6" fmla="*/ 0 w 77"/>
              <a:gd name="T7" fmla="*/ 12 h 14"/>
              <a:gd name="T8" fmla="*/ 0 w 77"/>
              <a:gd name="T9" fmla="*/ 12 h 14"/>
              <a:gd name="T10" fmla="*/ 2 w 77"/>
              <a:gd name="T11" fmla="*/ 12 h 14"/>
              <a:gd name="T12" fmla="*/ 2 w 77"/>
              <a:gd name="T13" fmla="*/ 12 h 14"/>
              <a:gd name="T14" fmla="*/ 11 w 77"/>
              <a:gd name="T15" fmla="*/ 12 h 14"/>
              <a:gd name="T16" fmla="*/ 11 w 77"/>
              <a:gd name="T17" fmla="*/ 12 h 14"/>
              <a:gd name="T18" fmla="*/ 15 w 77"/>
              <a:gd name="T19" fmla="*/ 14 h 14"/>
              <a:gd name="T20" fmla="*/ 20 w 77"/>
              <a:gd name="T21" fmla="*/ 14 h 14"/>
              <a:gd name="T22" fmla="*/ 20 w 77"/>
              <a:gd name="T23" fmla="*/ 14 h 14"/>
              <a:gd name="T24" fmla="*/ 24 w 77"/>
              <a:gd name="T25" fmla="*/ 14 h 14"/>
              <a:gd name="T26" fmla="*/ 26 w 77"/>
              <a:gd name="T27" fmla="*/ 14 h 14"/>
              <a:gd name="T28" fmla="*/ 26 w 77"/>
              <a:gd name="T29" fmla="*/ 14 h 14"/>
              <a:gd name="T30" fmla="*/ 30 w 77"/>
              <a:gd name="T31" fmla="*/ 14 h 14"/>
              <a:gd name="T32" fmla="*/ 30 w 77"/>
              <a:gd name="T33" fmla="*/ 14 h 14"/>
              <a:gd name="T34" fmla="*/ 30 w 77"/>
              <a:gd name="T35" fmla="*/ 12 h 14"/>
              <a:gd name="T36" fmla="*/ 36 w 77"/>
              <a:gd name="T37" fmla="*/ 12 h 14"/>
              <a:gd name="T38" fmla="*/ 36 w 77"/>
              <a:gd name="T39" fmla="*/ 12 h 14"/>
              <a:gd name="T40" fmla="*/ 38 w 77"/>
              <a:gd name="T41" fmla="*/ 12 h 14"/>
              <a:gd name="T42" fmla="*/ 41 w 77"/>
              <a:gd name="T43" fmla="*/ 10 h 14"/>
              <a:gd name="T44" fmla="*/ 41 w 77"/>
              <a:gd name="T45" fmla="*/ 8 h 14"/>
              <a:gd name="T46" fmla="*/ 41 w 77"/>
              <a:gd name="T47" fmla="*/ 8 h 14"/>
              <a:gd name="T48" fmla="*/ 45 w 77"/>
              <a:gd name="T49" fmla="*/ 6 h 14"/>
              <a:gd name="T50" fmla="*/ 53 w 77"/>
              <a:gd name="T51" fmla="*/ 6 h 14"/>
              <a:gd name="T52" fmla="*/ 53 w 77"/>
              <a:gd name="T53" fmla="*/ 6 h 14"/>
              <a:gd name="T54" fmla="*/ 62 w 77"/>
              <a:gd name="T55" fmla="*/ 4 h 14"/>
              <a:gd name="T56" fmla="*/ 62 w 77"/>
              <a:gd name="T57" fmla="*/ 4 h 14"/>
              <a:gd name="T58" fmla="*/ 72 w 77"/>
              <a:gd name="T59" fmla="*/ 6 h 14"/>
              <a:gd name="T60" fmla="*/ 77 w 77"/>
              <a:gd name="T61" fmla="*/ 6 h 14"/>
              <a:gd name="T62" fmla="*/ 77 w 77"/>
              <a:gd name="T63" fmla="*/ 6 h 14"/>
              <a:gd name="T64" fmla="*/ 77 w 77"/>
              <a:gd name="T65" fmla="*/ 4 h 14"/>
              <a:gd name="T66" fmla="*/ 77 w 77"/>
              <a:gd name="T67" fmla="*/ 4 h 14"/>
              <a:gd name="T68" fmla="*/ 75 w 77"/>
              <a:gd name="T69" fmla="*/ 4 h 14"/>
              <a:gd name="T70" fmla="*/ 72 w 77"/>
              <a:gd name="T71" fmla="*/ 2 h 14"/>
              <a:gd name="T72" fmla="*/ 58 w 77"/>
              <a:gd name="T73" fmla="*/ 2 h 14"/>
              <a:gd name="T74" fmla="*/ 41 w 77"/>
              <a:gd name="T75" fmla="*/ 0 h 14"/>
              <a:gd name="T76" fmla="*/ 36 w 77"/>
              <a:gd name="T77" fmla="*/ 8 h 14"/>
              <a:gd name="T78" fmla="*/ 24 w 77"/>
              <a:gd name="T79" fmla="*/ 8 h 14"/>
              <a:gd name="T80" fmla="*/ 17 w 77"/>
              <a:gd name="T81" fmla="*/ 8 h 14"/>
              <a:gd name="T82" fmla="*/ 11 w 77"/>
              <a:gd name="T83" fmla="*/ 6 h 14"/>
              <a:gd name="T84" fmla="*/ 7 w 77"/>
              <a:gd name="T85" fmla="*/ 6 h 14"/>
              <a:gd name="T86" fmla="*/ 7 w 77"/>
              <a:gd name="T87" fmla="*/ 6 h 14"/>
              <a:gd name="T88" fmla="*/ 7 w 77"/>
              <a:gd name="T8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7" h="14">
                <a:moveTo>
                  <a:pt x="7" y="6"/>
                </a:moveTo>
                <a:lnTo>
                  <a:pt x="7" y="6"/>
                </a:lnTo>
                <a:lnTo>
                  <a:pt x="2" y="10"/>
                </a:lnTo>
                <a:lnTo>
                  <a:pt x="0" y="12"/>
                </a:lnTo>
                <a:lnTo>
                  <a:pt x="0" y="12"/>
                </a:lnTo>
                <a:lnTo>
                  <a:pt x="2" y="12"/>
                </a:lnTo>
                <a:lnTo>
                  <a:pt x="2" y="12"/>
                </a:lnTo>
                <a:lnTo>
                  <a:pt x="11" y="12"/>
                </a:lnTo>
                <a:lnTo>
                  <a:pt x="11" y="12"/>
                </a:lnTo>
                <a:lnTo>
                  <a:pt x="15" y="14"/>
                </a:lnTo>
                <a:lnTo>
                  <a:pt x="20" y="14"/>
                </a:lnTo>
                <a:lnTo>
                  <a:pt x="20" y="14"/>
                </a:lnTo>
                <a:lnTo>
                  <a:pt x="24" y="14"/>
                </a:lnTo>
                <a:lnTo>
                  <a:pt x="26" y="14"/>
                </a:lnTo>
                <a:lnTo>
                  <a:pt x="26" y="14"/>
                </a:lnTo>
                <a:lnTo>
                  <a:pt x="30" y="14"/>
                </a:lnTo>
                <a:lnTo>
                  <a:pt x="30" y="14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8" y="12"/>
                </a:lnTo>
                <a:lnTo>
                  <a:pt x="41" y="10"/>
                </a:lnTo>
                <a:lnTo>
                  <a:pt x="41" y="8"/>
                </a:lnTo>
                <a:lnTo>
                  <a:pt x="41" y="8"/>
                </a:lnTo>
                <a:lnTo>
                  <a:pt x="45" y="6"/>
                </a:lnTo>
                <a:lnTo>
                  <a:pt x="53" y="6"/>
                </a:lnTo>
                <a:lnTo>
                  <a:pt x="53" y="6"/>
                </a:lnTo>
                <a:lnTo>
                  <a:pt x="62" y="4"/>
                </a:lnTo>
                <a:lnTo>
                  <a:pt x="62" y="4"/>
                </a:lnTo>
                <a:lnTo>
                  <a:pt x="72" y="6"/>
                </a:lnTo>
                <a:lnTo>
                  <a:pt x="77" y="6"/>
                </a:lnTo>
                <a:lnTo>
                  <a:pt x="77" y="6"/>
                </a:lnTo>
                <a:lnTo>
                  <a:pt x="77" y="4"/>
                </a:lnTo>
                <a:lnTo>
                  <a:pt x="77" y="4"/>
                </a:lnTo>
                <a:lnTo>
                  <a:pt x="75" y="4"/>
                </a:lnTo>
                <a:lnTo>
                  <a:pt x="72" y="2"/>
                </a:lnTo>
                <a:lnTo>
                  <a:pt x="58" y="2"/>
                </a:lnTo>
                <a:lnTo>
                  <a:pt x="41" y="0"/>
                </a:lnTo>
                <a:lnTo>
                  <a:pt x="36" y="8"/>
                </a:lnTo>
                <a:lnTo>
                  <a:pt x="24" y="8"/>
                </a:lnTo>
                <a:lnTo>
                  <a:pt x="17" y="8"/>
                </a:lnTo>
                <a:lnTo>
                  <a:pt x="11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83" name="Freeform 382">
            <a:extLst>
              <a:ext uri="{FF2B5EF4-FFF2-40B4-BE49-F238E27FC236}">
                <a16:creationId xmlns:a16="http://schemas.microsoft.com/office/drawing/2014/main" id="{0F29BD0A-7DF8-3C48-8860-01E83F17397D}"/>
              </a:ext>
            </a:extLst>
          </p:cNvPr>
          <p:cNvSpPr>
            <a:spLocks/>
          </p:cNvSpPr>
          <p:nvPr userDrawn="1"/>
        </p:nvSpPr>
        <p:spPr bwMode="auto">
          <a:xfrm>
            <a:off x="4777904" y="4371319"/>
            <a:ext cx="42912" cy="30167"/>
          </a:xfrm>
          <a:custGeom>
            <a:avLst/>
            <a:gdLst>
              <a:gd name="T0" fmla="*/ 0 w 23"/>
              <a:gd name="T1" fmla="*/ 8 h 19"/>
              <a:gd name="T2" fmla="*/ 0 w 23"/>
              <a:gd name="T3" fmla="*/ 8 h 19"/>
              <a:gd name="T4" fmla="*/ 0 w 23"/>
              <a:gd name="T5" fmla="*/ 6 h 19"/>
              <a:gd name="T6" fmla="*/ 0 w 23"/>
              <a:gd name="T7" fmla="*/ 2 h 19"/>
              <a:gd name="T8" fmla="*/ 0 w 23"/>
              <a:gd name="T9" fmla="*/ 0 h 19"/>
              <a:gd name="T10" fmla="*/ 2 w 23"/>
              <a:gd name="T11" fmla="*/ 0 h 19"/>
              <a:gd name="T12" fmla="*/ 4 w 23"/>
              <a:gd name="T13" fmla="*/ 0 h 19"/>
              <a:gd name="T14" fmla="*/ 4 w 23"/>
              <a:gd name="T15" fmla="*/ 2 h 19"/>
              <a:gd name="T16" fmla="*/ 4 w 23"/>
              <a:gd name="T17" fmla="*/ 2 h 19"/>
              <a:gd name="T18" fmla="*/ 10 w 23"/>
              <a:gd name="T19" fmla="*/ 4 h 19"/>
              <a:gd name="T20" fmla="*/ 12 w 23"/>
              <a:gd name="T21" fmla="*/ 6 h 19"/>
              <a:gd name="T22" fmla="*/ 15 w 23"/>
              <a:gd name="T23" fmla="*/ 4 h 19"/>
              <a:gd name="T24" fmla="*/ 15 w 23"/>
              <a:gd name="T25" fmla="*/ 4 h 19"/>
              <a:gd name="T26" fmla="*/ 15 w 23"/>
              <a:gd name="T27" fmla="*/ 4 h 19"/>
              <a:gd name="T28" fmla="*/ 15 w 23"/>
              <a:gd name="T29" fmla="*/ 8 h 19"/>
              <a:gd name="T30" fmla="*/ 19 w 23"/>
              <a:gd name="T31" fmla="*/ 12 h 19"/>
              <a:gd name="T32" fmla="*/ 21 w 23"/>
              <a:gd name="T33" fmla="*/ 12 h 19"/>
              <a:gd name="T34" fmla="*/ 21 w 23"/>
              <a:gd name="T35" fmla="*/ 12 h 19"/>
              <a:gd name="T36" fmla="*/ 23 w 23"/>
              <a:gd name="T37" fmla="*/ 12 h 19"/>
              <a:gd name="T38" fmla="*/ 23 w 23"/>
              <a:gd name="T39" fmla="*/ 15 h 19"/>
              <a:gd name="T40" fmla="*/ 23 w 23"/>
              <a:gd name="T41" fmla="*/ 17 h 19"/>
              <a:gd name="T42" fmla="*/ 21 w 23"/>
              <a:gd name="T43" fmla="*/ 19 h 19"/>
              <a:gd name="T44" fmla="*/ 15 w 23"/>
              <a:gd name="T45" fmla="*/ 15 h 19"/>
              <a:gd name="T46" fmla="*/ 10 w 23"/>
              <a:gd name="T47" fmla="*/ 12 h 19"/>
              <a:gd name="T48" fmla="*/ 0 w 23"/>
              <a:gd name="T49" fmla="*/ 8 h 19"/>
              <a:gd name="T50" fmla="*/ 0 w 23"/>
              <a:gd name="T51" fmla="*/ 8 h 19"/>
              <a:gd name="T52" fmla="*/ 0 w 23"/>
              <a:gd name="T53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3" h="19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10" y="4"/>
                </a:lnTo>
                <a:lnTo>
                  <a:pt x="12" y="6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9" y="12"/>
                </a:lnTo>
                <a:lnTo>
                  <a:pt x="21" y="12"/>
                </a:lnTo>
                <a:lnTo>
                  <a:pt x="21" y="12"/>
                </a:lnTo>
                <a:lnTo>
                  <a:pt x="23" y="12"/>
                </a:lnTo>
                <a:lnTo>
                  <a:pt x="23" y="15"/>
                </a:lnTo>
                <a:lnTo>
                  <a:pt x="23" y="17"/>
                </a:lnTo>
                <a:lnTo>
                  <a:pt x="21" y="19"/>
                </a:lnTo>
                <a:lnTo>
                  <a:pt x="15" y="15"/>
                </a:lnTo>
                <a:lnTo>
                  <a:pt x="10" y="12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84" name="Freeform 383">
            <a:extLst>
              <a:ext uri="{FF2B5EF4-FFF2-40B4-BE49-F238E27FC236}">
                <a16:creationId xmlns:a16="http://schemas.microsoft.com/office/drawing/2014/main" id="{7D032D75-60E1-9C40-A2FC-A73C6810B78D}"/>
              </a:ext>
            </a:extLst>
          </p:cNvPr>
          <p:cNvSpPr>
            <a:spLocks/>
          </p:cNvSpPr>
          <p:nvPr userDrawn="1"/>
        </p:nvSpPr>
        <p:spPr bwMode="auto">
          <a:xfrm>
            <a:off x="4777904" y="4371319"/>
            <a:ext cx="42912" cy="30167"/>
          </a:xfrm>
          <a:custGeom>
            <a:avLst/>
            <a:gdLst>
              <a:gd name="T0" fmla="*/ 0 w 23"/>
              <a:gd name="T1" fmla="*/ 8 h 19"/>
              <a:gd name="T2" fmla="*/ 0 w 23"/>
              <a:gd name="T3" fmla="*/ 8 h 19"/>
              <a:gd name="T4" fmla="*/ 0 w 23"/>
              <a:gd name="T5" fmla="*/ 6 h 19"/>
              <a:gd name="T6" fmla="*/ 0 w 23"/>
              <a:gd name="T7" fmla="*/ 2 h 19"/>
              <a:gd name="T8" fmla="*/ 0 w 23"/>
              <a:gd name="T9" fmla="*/ 0 h 19"/>
              <a:gd name="T10" fmla="*/ 2 w 23"/>
              <a:gd name="T11" fmla="*/ 0 h 19"/>
              <a:gd name="T12" fmla="*/ 4 w 23"/>
              <a:gd name="T13" fmla="*/ 0 h 19"/>
              <a:gd name="T14" fmla="*/ 4 w 23"/>
              <a:gd name="T15" fmla="*/ 2 h 19"/>
              <a:gd name="T16" fmla="*/ 4 w 23"/>
              <a:gd name="T17" fmla="*/ 2 h 19"/>
              <a:gd name="T18" fmla="*/ 10 w 23"/>
              <a:gd name="T19" fmla="*/ 4 h 19"/>
              <a:gd name="T20" fmla="*/ 12 w 23"/>
              <a:gd name="T21" fmla="*/ 6 h 19"/>
              <a:gd name="T22" fmla="*/ 15 w 23"/>
              <a:gd name="T23" fmla="*/ 4 h 19"/>
              <a:gd name="T24" fmla="*/ 15 w 23"/>
              <a:gd name="T25" fmla="*/ 4 h 19"/>
              <a:gd name="T26" fmla="*/ 15 w 23"/>
              <a:gd name="T27" fmla="*/ 4 h 19"/>
              <a:gd name="T28" fmla="*/ 15 w 23"/>
              <a:gd name="T29" fmla="*/ 8 h 19"/>
              <a:gd name="T30" fmla="*/ 19 w 23"/>
              <a:gd name="T31" fmla="*/ 12 h 19"/>
              <a:gd name="T32" fmla="*/ 21 w 23"/>
              <a:gd name="T33" fmla="*/ 12 h 19"/>
              <a:gd name="T34" fmla="*/ 21 w 23"/>
              <a:gd name="T35" fmla="*/ 12 h 19"/>
              <a:gd name="T36" fmla="*/ 23 w 23"/>
              <a:gd name="T37" fmla="*/ 12 h 19"/>
              <a:gd name="T38" fmla="*/ 23 w 23"/>
              <a:gd name="T39" fmla="*/ 15 h 19"/>
              <a:gd name="T40" fmla="*/ 23 w 23"/>
              <a:gd name="T41" fmla="*/ 17 h 19"/>
              <a:gd name="T42" fmla="*/ 21 w 23"/>
              <a:gd name="T43" fmla="*/ 19 h 19"/>
              <a:gd name="T44" fmla="*/ 15 w 23"/>
              <a:gd name="T45" fmla="*/ 15 h 19"/>
              <a:gd name="T46" fmla="*/ 10 w 23"/>
              <a:gd name="T47" fmla="*/ 12 h 19"/>
              <a:gd name="T48" fmla="*/ 0 w 23"/>
              <a:gd name="T49" fmla="*/ 8 h 19"/>
              <a:gd name="T50" fmla="*/ 0 w 23"/>
              <a:gd name="T51" fmla="*/ 8 h 19"/>
              <a:gd name="T52" fmla="*/ 0 w 23"/>
              <a:gd name="T53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3" h="19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10" y="4"/>
                </a:lnTo>
                <a:lnTo>
                  <a:pt x="12" y="6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8"/>
                </a:lnTo>
                <a:lnTo>
                  <a:pt x="19" y="12"/>
                </a:lnTo>
                <a:lnTo>
                  <a:pt x="21" y="12"/>
                </a:lnTo>
                <a:lnTo>
                  <a:pt x="21" y="12"/>
                </a:lnTo>
                <a:lnTo>
                  <a:pt x="23" y="12"/>
                </a:lnTo>
                <a:lnTo>
                  <a:pt x="23" y="15"/>
                </a:lnTo>
                <a:lnTo>
                  <a:pt x="23" y="17"/>
                </a:lnTo>
                <a:lnTo>
                  <a:pt x="21" y="19"/>
                </a:lnTo>
                <a:lnTo>
                  <a:pt x="15" y="15"/>
                </a:lnTo>
                <a:lnTo>
                  <a:pt x="10" y="12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85" name="Freeform 384">
            <a:extLst>
              <a:ext uri="{FF2B5EF4-FFF2-40B4-BE49-F238E27FC236}">
                <a16:creationId xmlns:a16="http://schemas.microsoft.com/office/drawing/2014/main" id="{E6C72BB2-06CE-8149-A945-D5F126F3A04C}"/>
              </a:ext>
            </a:extLst>
          </p:cNvPr>
          <p:cNvSpPr>
            <a:spLocks/>
          </p:cNvSpPr>
          <p:nvPr userDrawn="1"/>
        </p:nvSpPr>
        <p:spPr bwMode="auto">
          <a:xfrm>
            <a:off x="4899175" y="4350677"/>
            <a:ext cx="100748" cy="47632"/>
          </a:xfrm>
          <a:custGeom>
            <a:avLst/>
            <a:gdLst>
              <a:gd name="T0" fmla="*/ 0 w 54"/>
              <a:gd name="T1" fmla="*/ 25 h 30"/>
              <a:gd name="T2" fmla="*/ 0 w 54"/>
              <a:gd name="T3" fmla="*/ 25 h 30"/>
              <a:gd name="T4" fmla="*/ 5 w 54"/>
              <a:gd name="T5" fmla="*/ 19 h 30"/>
              <a:gd name="T6" fmla="*/ 5 w 54"/>
              <a:gd name="T7" fmla="*/ 19 h 30"/>
              <a:gd name="T8" fmla="*/ 9 w 54"/>
              <a:gd name="T9" fmla="*/ 17 h 30"/>
              <a:gd name="T10" fmla="*/ 11 w 54"/>
              <a:gd name="T11" fmla="*/ 15 h 30"/>
              <a:gd name="T12" fmla="*/ 15 w 54"/>
              <a:gd name="T13" fmla="*/ 15 h 30"/>
              <a:gd name="T14" fmla="*/ 19 w 54"/>
              <a:gd name="T15" fmla="*/ 11 h 30"/>
              <a:gd name="T16" fmla="*/ 19 w 54"/>
              <a:gd name="T17" fmla="*/ 11 h 30"/>
              <a:gd name="T18" fmla="*/ 22 w 54"/>
              <a:gd name="T19" fmla="*/ 8 h 30"/>
              <a:gd name="T20" fmla="*/ 26 w 54"/>
              <a:gd name="T21" fmla="*/ 6 h 30"/>
              <a:gd name="T22" fmla="*/ 28 w 54"/>
              <a:gd name="T23" fmla="*/ 6 h 30"/>
              <a:gd name="T24" fmla="*/ 28 w 54"/>
              <a:gd name="T25" fmla="*/ 6 h 30"/>
              <a:gd name="T26" fmla="*/ 30 w 54"/>
              <a:gd name="T27" fmla="*/ 4 h 30"/>
              <a:gd name="T28" fmla="*/ 32 w 54"/>
              <a:gd name="T29" fmla="*/ 2 h 30"/>
              <a:gd name="T30" fmla="*/ 36 w 54"/>
              <a:gd name="T31" fmla="*/ 0 h 30"/>
              <a:gd name="T32" fmla="*/ 51 w 54"/>
              <a:gd name="T33" fmla="*/ 0 h 30"/>
              <a:gd name="T34" fmla="*/ 54 w 54"/>
              <a:gd name="T35" fmla="*/ 2 h 30"/>
              <a:gd name="T36" fmla="*/ 54 w 54"/>
              <a:gd name="T37" fmla="*/ 2 h 30"/>
              <a:gd name="T38" fmla="*/ 51 w 54"/>
              <a:gd name="T39" fmla="*/ 8 h 30"/>
              <a:gd name="T40" fmla="*/ 51 w 54"/>
              <a:gd name="T41" fmla="*/ 8 h 30"/>
              <a:gd name="T42" fmla="*/ 47 w 54"/>
              <a:gd name="T43" fmla="*/ 10 h 30"/>
              <a:gd name="T44" fmla="*/ 41 w 54"/>
              <a:gd name="T45" fmla="*/ 11 h 30"/>
              <a:gd name="T46" fmla="*/ 39 w 54"/>
              <a:gd name="T47" fmla="*/ 13 h 30"/>
              <a:gd name="T48" fmla="*/ 36 w 54"/>
              <a:gd name="T49" fmla="*/ 13 h 30"/>
              <a:gd name="T50" fmla="*/ 36 w 54"/>
              <a:gd name="T51" fmla="*/ 13 h 30"/>
              <a:gd name="T52" fmla="*/ 30 w 54"/>
              <a:gd name="T53" fmla="*/ 15 h 30"/>
              <a:gd name="T54" fmla="*/ 28 w 54"/>
              <a:gd name="T55" fmla="*/ 15 h 30"/>
              <a:gd name="T56" fmla="*/ 28 w 54"/>
              <a:gd name="T57" fmla="*/ 15 h 30"/>
              <a:gd name="T58" fmla="*/ 22 w 54"/>
              <a:gd name="T59" fmla="*/ 23 h 30"/>
              <a:gd name="T60" fmla="*/ 22 w 54"/>
              <a:gd name="T61" fmla="*/ 23 h 30"/>
              <a:gd name="T62" fmla="*/ 19 w 54"/>
              <a:gd name="T63" fmla="*/ 28 h 30"/>
              <a:gd name="T64" fmla="*/ 17 w 54"/>
              <a:gd name="T65" fmla="*/ 30 h 30"/>
              <a:gd name="T66" fmla="*/ 15 w 54"/>
              <a:gd name="T67" fmla="*/ 30 h 30"/>
              <a:gd name="T68" fmla="*/ 15 w 54"/>
              <a:gd name="T69" fmla="*/ 30 h 30"/>
              <a:gd name="T70" fmla="*/ 3 w 54"/>
              <a:gd name="T71" fmla="*/ 30 h 30"/>
              <a:gd name="T72" fmla="*/ 0 w 54"/>
              <a:gd name="T73" fmla="*/ 25 h 30"/>
              <a:gd name="T74" fmla="*/ 0 w 54"/>
              <a:gd name="T75" fmla="*/ 25 h 30"/>
              <a:gd name="T76" fmla="*/ 0 w 54"/>
              <a:gd name="T77" fmla="*/ 2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4" h="30">
                <a:moveTo>
                  <a:pt x="0" y="25"/>
                </a:moveTo>
                <a:lnTo>
                  <a:pt x="0" y="25"/>
                </a:lnTo>
                <a:lnTo>
                  <a:pt x="5" y="19"/>
                </a:lnTo>
                <a:lnTo>
                  <a:pt x="5" y="19"/>
                </a:lnTo>
                <a:lnTo>
                  <a:pt x="9" y="17"/>
                </a:lnTo>
                <a:lnTo>
                  <a:pt x="11" y="15"/>
                </a:lnTo>
                <a:lnTo>
                  <a:pt x="15" y="15"/>
                </a:lnTo>
                <a:lnTo>
                  <a:pt x="19" y="11"/>
                </a:lnTo>
                <a:lnTo>
                  <a:pt x="19" y="11"/>
                </a:lnTo>
                <a:lnTo>
                  <a:pt x="22" y="8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36" y="0"/>
                </a:lnTo>
                <a:lnTo>
                  <a:pt x="51" y="0"/>
                </a:lnTo>
                <a:lnTo>
                  <a:pt x="54" y="2"/>
                </a:lnTo>
                <a:lnTo>
                  <a:pt x="54" y="2"/>
                </a:lnTo>
                <a:lnTo>
                  <a:pt x="51" y="8"/>
                </a:lnTo>
                <a:lnTo>
                  <a:pt x="51" y="8"/>
                </a:lnTo>
                <a:lnTo>
                  <a:pt x="47" y="10"/>
                </a:lnTo>
                <a:lnTo>
                  <a:pt x="41" y="11"/>
                </a:lnTo>
                <a:lnTo>
                  <a:pt x="39" y="13"/>
                </a:lnTo>
                <a:lnTo>
                  <a:pt x="36" y="13"/>
                </a:lnTo>
                <a:lnTo>
                  <a:pt x="36" y="13"/>
                </a:lnTo>
                <a:lnTo>
                  <a:pt x="30" y="15"/>
                </a:lnTo>
                <a:lnTo>
                  <a:pt x="28" y="15"/>
                </a:lnTo>
                <a:lnTo>
                  <a:pt x="28" y="15"/>
                </a:lnTo>
                <a:lnTo>
                  <a:pt x="22" y="23"/>
                </a:lnTo>
                <a:lnTo>
                  <a:pt x="22" y="23"/>
                </a:lnTo>
                <a:lnTo>
                  <a:pt x="19" y="28"/>
                </a:lnTo>
                <a:lnTo>
                  <a:pt x="17" y="30"/>
                </a:lnTo>
                <a:lnTo>
                  <a:pt x="15" y="30"/>
                </a:lnTo>
                <a:lnTo>
                  <a:pt x="15" y="30"/>
                </a:lnTo>
                <a:lnTo>
                  <a:pt x="3" y="30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86" name="Freeform 385">
            <a:extLst>
              <a:ext uri="{FF2B5EF4-FFF2-40B4-BE49-F238E27FC236}">
                <a16:creationId xmlns:a16="http://schemas.microsoft.com/office/drawing/2014/main" id="{BD527121-9A3C-4348-94EF-168D1C10A747}"/>
              </a:ext>
            </a:extLst>
          </p:cNvPr>
          <p:cNvSpPr>
            <a:spLocks/>
          </p:cNvSpPr>
          <p:nvPr userDrawn="1"/>
        </p:nvSpPr>
        <p:spPr bwMode="auto">
          <a:xfrm>
            <a:off x="4899175" y="4350677"/>
            <a:ext cx="100748" cy="47632"/>
          </a:xfrm>
          <a:custGeom>
            <a:avLst/>
            <a:gdLst>
              <a:gd name="T0" fmla="*/ 0 w 54"/>
              <a:gd name="T1" fmla="*/ 25 h 30"/>
              <a:gd name="T2" fmla="*/ 0 w 54"/>
              <a:gd name="T3" fmla="*/ 25 h 30"/>
              <a:gd name="T4" fmla="*/ 5 w 54"/>
              <a:gd name="T5" fmla="*/ 19 h 30"/>
              <a:gd name="T6" fmla="*/ 5 w 54"/>
              <a:gd name="T7" fmla="*/ 19 h 30"/>
              <a:gd name="T8" fmla="*/ 9 w 54"/>
              <a:gd name="T9" fmla="*/ 17 h 30"/>
              <a:gd name="T10" fmla="*/ 11 w 54"/>
              <a:gd name="T11" fmla="*/ 15 h 30"/>
              <a:gd name="T12" fmla="*/ 15 w 54"/>
              <a:gd name="T13" fmla="*/ 15 h 30"/>
              <a:gd name="T14" fmla="*/ 19 w 54"/>
              <a:gd name="T15" fmla="*/ 11 h 30"/>
              <a:gd name="T16" fmla="*/ 19 w 54"/>
              <a:gd name="T17" fmla="*/ 11 h 30"/>
              <a:gd name="T18" fmla="*/ 22 w 54"/>
              <a:gd name="T19" fmla="*/ 8 h 30"/>
              <a:gd name="T20" fmla="*/ 26 w 54"/>
              <a:gd name="T21" fmla="*/ 6 h 30"/>
              <a:gd name="T22" fmla="*/ 28 w 54"/>
              <a:gd name="T23" fmla="*/ 6 h 30"/>
              <a:gd name="T24" fmla="*/ 28 w 54"/>
              <a:gd name="T25" fmla="*/ 6 h 30"/>
              <a:gd name="T26" fmla="*/ 30 w 54"/>
              <a:gd name="T27" fmla="*/ 4 h 30"/>
              <a:gd name="T28" fmla="*/ 32 w 54"/>
              <a:gd name="T29" fmla="*/ 2 h 30"/>
              <a:gd name="T30" fmla="*/ 36 w 54"/>
              <a:gd name="T31" fmla="*/ 0 h 30"/>
              <a:gd name="T32" fmla="*/ 51 w 54"/>
              <a:gd name="T33" fmla="*/ 0 h 30"/>
              <a:gd name="T34" fmla="*/ 54 w 54"/>
              <a:gd name="T35" fmla="*/ 2 h 30"/>
              <a:gd name="T36" fmla="*/ 54 w 54"/>
              <a:gd name="T37" fmla="*/ 2 h 30"/>
              <a:gd name="T38" fmla="*/ 51 w 54"/>
              <a:gd name="T39" fmla="*/ 8 h 30"/>
              <a:gd name="T40" fmla="*/ 51 w 54"/>
              <a:gd name="T41" fmla="*/ 8 h 30"/>
              <a:gd name="T42" fmla="*/ 47 w 54"/>
              <a:gd name="T43" fmla="*/ 10 h 30"/>
              <a:gd name="T44" fmla="*/ 41 w 54"/>
              <a:gd name="T45" fmla="*/ 11 h 30"/>
              <a:gd name="T46" fmla="*/ 39 w 54"/>
              <a:gd name="T47" fmla="*/ 13 h 30"/>
              <a:gd name="T48" fmla="*/ 36 w 54"/>
              <a:gd name="T49" fmla="*/ 13 h 30"/>
              <a:gd name="T50" fmla="*/ 36 w 54"/>
              <a:gd name="T51" fmla="*/ 13 h 30"/>
              <a:gd name="T52" fmla="*/ 30 w 54"/>
              <a:gd name="T53" fmla="*/ 15 h 30"/>
              <a:gd name="T54" fmla="*/ 28 w 54"/>
              <a:gd name="T55" fmla="*/ 15 h 30"/>
              <a:gd name="T56" fmla="*/ 28 w 54"/>
              <a:gd name="T57" fmla="*/ 15 h 30"/>
              <a:gd name="T58" fmla="*/ 22 w 54"/>
              <a:gd name="T59" fmla="*/ 23 h 30"/>
              <a:gd name="T60" fmla="*/ 22 w 54"/>
              <a:gd name="T61" fmla="*/ 23 h 30"/>
              <a:gd name="T62" fmla="*/ 19 w 54"/>
              <a:gd name="T63" fmla="*/ 28 h 30"/>
              <a:gd name="T64" fmla="*/ 17 w 54"/>
              <a:gd name="T65" fmla="*/ 30 h 30"/>
              <a:gd name="T66" fmla="*/ 15 w 54"/>
              <a:gd name="T67" fmla="*/ 30 h 30"/>
              <a:gd name="T68" fmla="*/ 15 w 54"/>
              <a:gd name="T69" fmla="*/ 30 h 30"/>
              <a:gd name="T70" fmla="*/ 3 w 54"/>
              <a:gd name="T71" fmla="*/ 30 h 30"/>
              <a:gd name="T72" fmla="*/ 0 w 54"/>
              <a:gd name="T73" fmla="*/ 25 h 30"/>
              <a:gd name="T74" fmla="*/ 0 w 54"/>
              <a:gd name="T75" fmla="*/ 25 h 30"/>
              <a:gd name="T76" fmla="*/ 0 w 54"/>
              <a:gd name="T77" fmla="*/ 2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4" h="30">
                <a:moveTo>
                  <a:pt x="0" y="25"/>
                </a:moveTo>
                <a:lnTo>
                  <a:pt x="0" y="25"/>
                </a:lnTo>
                <a:lnTo>
                  <a:pt x="5" y="19"/>
                </a:lnTo>
                <a:lnTo>
                  <a:pt x="5" y="19"/>
                </a:lnTo>
                <a:lnTo>
                  <a:pt x="9" y="17"/>
                </a:lnTo>
                <a:lnTo>
                  <a:pt x="11" y="15"/>
                </a:lnTo>
                <a:lnTo>
                  <a:pt x="15" y="15"/>
                </a:lnTo>
                <a:lnTo>
                  <a:pt x="19" y="11"/>
                </a:lnTo>
                <a:lnTo>
                  <a:pt x="19" y="11"/>
                </a:lnTo>
                <a:lnTo>
                  <a:pt x="22" y="8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36" y="0"/>
                </a:lnTo>
                <a:lnTo>
                  <a:pt x="51" y="0"/>
                </a:lnTo>
                <a:lnTo>
                  <a:pt x="54" y="2"/>
                </a:lnTo>
                <a:lnTo>
                  <a:pt x="54" y="2"/>
                </a:lnTo>
                <a:lnTo>
                  <a:pt x="51" y="8"/>
                </a:lnTo>
                <a:lnTo>
                  <a:pt x="51" y="8"/>
                </a:lnTo>
                <a:lnTo>
                  <a:pt x="47" y="10"/>
                </a:lnTo>
                <a:lnTo>
                  <a:pt x="41" y="11"/>
                </a:lnTo>
                <a:lnTo>
                  <a:pt x="39" y="13"/>
                </a:lnTo>
                <a:lnTo>
                  <a:pt x="36" y="13"/>
                </a:lnTo>
                <a:lnTo>
                  <a:pt x="36" y="13"/>
                </a:lnTo>
                <a:lnTo>
                  <a:pt x="30" y="15"/>
                </a:lnTo>
                <a:lnTo>
                  <a:pt x="28" y="15"/>
                </a:lnTo>
                <a:lnTo>
                  <a:pt x="28" y="15"/>
                </a:lnTo>
                <a:lnTo>
                  <a:pt x="22" y="23"/>
                </a:lnTo>
                <a:lnTo>
                  <a:pt x="22" y="23"/>
                </a:lnTo>
                <a:lnTo>
                  <a:pt x="19" y="28"/>
                </a:lnTo>
                <a:lnTo>
                  <a:pt x="17" y="30"/>
                </a:lnTo>
                <a:lnTo>
                  <a:pt x="15" y="30"/>
                </a:lnTo>
                <a:lnTo>
                  <a:pt x="15" y="30"/>
                </a:lnTo>
                <a:lnTo>
                  <a:pt x="3" y="30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87" name="Freeform 386">
            <a:extLst>
              <a:ext uri="{FF2B5EF4-FFF2-40B4-BE49-F238E27FC236}">
                <a16:creationId xmlns:a16="http://schemas.microsoft.com/office/drawing/2014/main" id="{BDC8C7FC-077C-5645-B162-099AA4534386}"/>
              </a:ext>
            </a:extLst>
          </p:cNvPr>
          <p:cNvSpPr>
            <a:spLocks/>
          </p:cNvSpPr>
          <p:nvPr userDrawn="1"/>
        </p:nvSpPr>
        <p:spPr bwMode="auto">
          <a:xfrm>
            <a:off x="4805892" y="3474273"/>
            <a:ext cx="57837" cy="87323"/>
          </a:xfrm>
          <a:custGeom>
            <a:avLst/>
            <a:gdLst>
              <a:gd name="T0" fmla="*/ 4 w 31"/>
              <a:gd name="T1" fmla="*/ 30 h 55"/>
              <a:gd name="T2" fmla="*/ 0 w 31"/>
              <a:gd name="T3" fmla="*/ 40 h 55"/>
              <a:gd name="T4" fmla="*/ 6 w 31"/>
              <a:gd name="T5" fmla="*/ 45 h 55"/>
              <a:gd name="T6" fmla="*/ 12 w 31"/>
              <a:gd name="T7" fmla="*/ 55 h 55"/>
              <a:gd name="T8" fmla="*/ 19 w 31"/>
              <a:gd name="T9" fmla="*/ 45 h 55"/>
              <a:gd name="T10" fmla="*/ 19 w 31"/>
              <a:gd name="T11" fmla="*/ 45 h 55"/>
              <a:gd name="T12" fmla="*/ 21 w 31"/>
              <a:gd name="T13" fmla="*/ 45 h 55"/>
              <a:gd name="T14" fmla="*/ 23 w 31"/>
              <a:gd name="T15" fmla="*/ 43 h 55"/>
              <a:gd name="T16" fmla="*/ 23 w 31"/>
              <a:gd name="T17" fmla="*/ 40 h 55"/>
              <a:gd name="T18" fmla="*/ 23 w 31"/>
              <a:gd name="T19" fmla="*/ 40 h 55"/>
              <a:gd name="T20" fmla="*/ 23 w 31"/>
              <a:gd name="T21" fmla="*/ 32 h 55"/>
              <a:gd name="T22" fmla="*/ 27 w 31"/>
              <a:gd name="T23" fmla="*/ 24 h 55"/>
              <a:gd name="T24" fmla="*/ 27 w 31"/>
              <a:gd name="T25" fmla="*/ 24 h 55"/>
              <a:gd name="T26" fmla="*/ 25 w 31"/>
              <a:gd name="T27" fmla="*/ 22 h 55"/>
              <a:gd name="T28" fmla="*/ 25 w 31"/>
              <a:gd name="T29" fmla="*/ 19 h 55"/>
              <a:gd name="T30" fmla="*/ 27 w 31"/>
              <a:gd name="T31" fmla="*/ 15 h 55"/>
              <a:gd name="T32" fmla="*/ 27 w 31"/>
              <a:gd name="T33" fmla="*/ 15 h 55"/>
              <a:gd name="T34" fmla="*/ 29 w 31"/>
              <a:gd name="T35" fmla="*/ 11 h 55"/>
              <a:gd name="T36" fmla="*/ 31 w 31"/>
              <a:gd name="T37" fmla="*/ 9 h 55"/>
              <a:gd name="T38" fmla="*/ 31 w 31"/>
              <a:gd name="T39" fmla="*/ 5 h 55"/>
              <a:gd name="T40" fmla="*/ 25 w 31"/>
              <a:gd name="T41" fmla="*/ 0 h 55"/>
              <a:gd name="T42" fmla="*/ 17 w 31"/>
              <a:gd name="T43" fmla="*/ 9 h 55"/>
              <a:gd name="T44" fmla="*/ 12 w 31"/>
              <a:gd name="T45" fmla="*/ 11 h 55"/>
              <a:gd name="T46" fmla="*/ 8 w 31"/>
              <a:gd name="T47" fmla="*/ 17 h 55"/>
              <a:gd name="T48" fmla="*/ 6 w 31"/>
              <a:gd name="T49" fmla="*/ 24 h 55"/>
              <a:gd name="T50" fmla="*/ 4 w 31"/>
              <a:gd name="T51" fmla="*/ 30 h 55"/>
              <a:gd name="T52" fmla="*/ 4 w 31"/>
              <a:gd name="T53" fmla="*/ 30 h 55"/>
              <a:gd name="T54" fmla="*/ 4 w 31"/>
              <a:gd name="T55" fmla="*/ 3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" h="55">
                <a:moveTo>
                  <a:pt x="4" y="30"/>
                </a:moveTo>
                <a:lnTo>
                  <a:pt x="0" y="40"/>
                </a:lnTo>
                <a:lnTo>
                  <a:pt x="6" y="45"/>
                </a:lnTo>
                <a:lnTo>
                  <a:pt x="12" y="55"/>
                </a:lnTo>
                <a:lnTo>
                  <a:pt x="19" y="45"/>
                </a:lnTo>
                <a:lnTo>
                  <a:pt x="19" y="45"/>
                </a:lnTo>
                <a:lnTo>
                  <a:pt x="21" y="45"/>
                </a:lnTo>
                <a:lnTo>
                  <a:pt x="23" y="43"/>
                </a:lnTo>
                <a:lnTo>
                  <a:pt x="23" y="40"/>
                </a:lnTo>
                <a:lnTo>
                  <a:pt x="23" y="40"/>
                </a:lnTo>
                <a:lnTo>
                  <a:pt x="23" y="32"/>
                </a:lnTo>
                <a:lnTo>
                  <a:pt x="27" y="24"/>
                </a:lnTo>
                <a:lnTo>
                  <a:pt x="27" y="24"/>
                </a:lnTo>
                <a:lnTo>
                  <a:pt x="25" y="22"/>
                </a:lnTo>
                <a:lnTo>
                  <a:pt x="25" y="19"/>
                </a:lnTo>
                <a:lnTo>
                  <a:pt x="27" y="15"/>
                </a:lnTo>
                <a:lnTo>
                  <a:pt x="27" y="15"/>
                </a:lnTo>
                <a:lnTo>
                  <a:pt x="29" y="11"/>
                </a:lnTo>
                <a:lnTo>
                  <a:pt x="31" y="9"/>
                </a:lnTo>
                <a:lnTo>
                  <a:pt x="31" y="5"/>
                </a:lnTo>
                <a:lnTo>
                  <a:pt x="25" y="0"/>
                </a:lnTo>
                <a:lnTo>
                  <a:pt x="17" y="9"/>
                </a:lnTo>
                <a:lnTo>
                  <a:pt x="12" y="11"/>
                </a:lnTo>
                <a:lnTo>
                  <a:pt x="8" y="17"/>
                </a:lnTo>
                <a:lnTo>
                  <a:pt x="6" y="24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88" name="Freeform 387">
            <a:extLst>
              <a:ext uri="{FF2B5EF4-FFF2-40B4-BE49-F238E27FC236}">
                <a16:creationId xmlns:a16="http://schemas.microsoft.com/office/drawing/2014/main" id="{A6E8E3B8-0C42-0B4F-9F76-C0C04742A5E9}"/>
              </a:ext>
            </a:extLst>
          </p:cNvPr>
          <p:cNvSpPr>
            <a:spLocks/>
          </p:cNvSpPr>
          <p:nvPr userDrawn="1"/>
        </p:nvSpPr>
        <p:spPr bwMode="auto">
          <a:xfrm>
            <a:off x="4805892" y="3474273"/>
            <a:ext cx="57837" cy="87323"/>
          </a:xfrm>
          <a:custGeom>
            <a:avLst/>
            <a:gdLst>
              <a:gd name="T0" fmla="*/ 4 w 31"/>
              <a:gd name="T1" fmla="*/ 30 h 55"/>
              <a:gd name="T2" fmla="*/ 0 w 31"/>
              <a:gd name="T3" fmla="*/ 40 h 55"/>
              <a:gd name="T4" fmla="*/ 6 w 31"/>
              <a:gd name="T5" fmla="*/ 45 h 55"/>
              <a:gd name="T6" fmla="*/ 12 w 31"/>
              <a:gd name="T7" fmla="*/ 55 h 55"/>
              <a:gd name="T8" fmla="*/ 19 w 31"/>
              <a:gd name="T9" fmla="*/ 45 h 55"/>
              <a:gd name="T10" fmla="*/ 19 w 31"/>
              <a:gd name="T11" fmla="*/ 45 h 55"/>
              <a:gd name="T12" fmla="*/ 21 w 31"/>
              <a:gd name="T13" fmla="*/ 45 h 55"/>
              <a:gd name="T14" fmla="*/ 23 w 31"/>
              <a:gd name="T15" fmla="*/ 43 h 55"/>
              <a:gd name="T16" fmla="*/ 23 w 31"/>
              <a:gd name="T17" fmla="*/ 40 h 55"/>
              <a:gd name="T18" fmla="*/ 23 w 31"/>
              <a:gd name="T19" fmla="*/ 40 h 55"/>
              <a:gd name="T20" fmla="*/ 23 w 31"/>
              <a:gd name="T21" fmla="*/ 32 h 55"/>
              <a:gd name="T22" fmla="*/ 27 w 31"/>
              <a:gd name="T23" fmla="*/ 24 h 55"/>
              <a:gd name="T24" fmla="*/ 27 w 31"/>
              <a:gd name="T25" fmla="*/ 24 h 55"/>
              <a:gd name="T26" fmla="*/ 25 w 31"/>
              <a:gd name="T27" fmla="*/ 22 h 55"/>
              <a:gd name="T28" fmla="*/ 25 w 31"/>
              <a:gd name="T29" fmla="*/ 19 h 55"/>
              <a:gd name="T30" fmla="*/ 27 w 31"/>
              <a:gd name="T31" fmla="*/ 15 h 55"/>
              <a:gd name="T32" fmla="*/ 27 w 31"/>
              <a:gd name="T33" fmla="*/ 15 h 55"/>
              <a:gd name="T34" fmla="*/ 29 w 31"/>
              <a:gd name="T35" fmla="*/ 11 h 55"/>
              <a:gd name="T36" fmla="*/ 31 w 31"/>
              <a:gd name="T37" fmla="*/ 9 h 55"/>
              <a:gd name="T38" fmla="*/ 31 w 31"/>
              <a:gd name="T39" fmla="*/ 5 h 55"/>
              <a:gd name="T40" fmla="*/ 25 w 31"/>
              <a:gd name="T41" fmla="*/ 0 h 55"/>
              <a:gd name="T42" fmla="*/ 17 w 31"/>
              <a:gd name="T43" fmla="*/ 9 h 55"/>
              <a:gd name="T44" fmla="*/ 12 w 31"/>
              <a:gd name="T45" fmla="*/ 11 h 55"/>
              <a:gd name="T46" fmla="*/ 8 w 31"/>
              <a:gd name="T47" fmla="*/ 17 h 55"/>
              <a:gd name="T48" fmla="*/ 6 w 31"/>
              <a:gd name="T49" fmla="*/ 24 h 55"/>
              <a:gd name="T50" fmla="*/ 4 w 31"/>
              <a:gd name="T51" fmla="*/ 30 h 55"/>
              <a:gd name="T52" fmla="*/ 4 w 31"/>
              <a:gd name="T53" fmla="*/ 30 h 55"/>
              <a:gd name="T54" fmla="*/ 4 w 31"/>
              <a:gd name="T55" fmla="*/ 3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" h="55">
                <a:moveTo>
                  <a:pt x="4" y="30"/>
                </a:moveTo>
                <a:lnTo>
                  <a:pt x="0" y="40"/>
                </a:lnTo>
                <a:lnTo>
                  <a:pt x="6" y="45"/>
                </a:lnTo>
                <a:lnTo>
                  <a:pt x="12" y="55"/>
                </a:lnTo>
                <a:lnTo>
                  <a:pt x="19" y="45"/>
                </a:lnTo>
                <a:lnTo>
                  <a:pt x="19" y="45"/>
                </a:lnTo>
                <a:lnTo>
                  <a:pt x="21" y="45"/>
                </a:lnTo>
                <a:lnTo>
                  <a:pt x="23" y="43"/>
                </a:lnTo>
                <a:lnTo>
                  <a:pt x="23" y="40"/>
                </a:lnTo>
                <a:lnTo>
                  <a:pt x="23" y="40"/>
                </a:lnTo>
                <a:lnTo>
                  <a:pt x="23" y="32"/>
                </a:lnTo>
                <a:lnTo>
                  <a:pt x="27" y="24"/>
                </a:lnTo>
                <a:lnTo>
                  <a:pt x="27" y="24"/>
                </a:lnTo>
                <a:lnTo>
                  <a:pt x="25" y="22"/>
                </a:lnTo>
                <a:lnTo>
                  <a:pt x="25" y="19"/>
                </a:lnTo>
                <a:lnTo>
                  <a:pt x="27" y="15"/>
                </a:lnTo>
                <a:lnTo>
                  <a:pt x="27" y="15"/>
                </a:lnTo>
                <a:lnTo>
                  <a:pt x="29" y="11"/>
                </a:lnTo>
                <a:lnTo>
                  <a:pt x="31" y="9"/>
                </a:lnTo>
                <a:lnTo>
                  <a:pt x="31" y="5"/>
                </a:lnTo>
                <a:lnTo>
                  <a:pt x="25" y="0"/>
                </a:lnTo>
                <a:lnTo>
                  <a:pt x="17" y="9"/>
                </a:lnTo>
                <a:lnTo>
                  <a:pt x="12" y="11"/>
                </a:lnTo>
                <a:lnTo>
                  <a:pt x="8" y="17"/>
                </a:lnTo>
                <a:lnTo>
                  <a:pt x="6" y="24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89" name="Freeform 388">
            <a:extLst>
              <a:ext uri="{FF2B5EF4-FFF2-40B4-BE49-F238E27FC236}">
                <a16:creationId xmlns:a16="http://schemas.microsoft.com/office/drawing/2014/main" id="{39BFED15-59E8-C341-A965-A87B365E75CF}"/>
              </a:ext>
            </a:extLst>
          </p:cNvPr>
          <p:cNvSpPr>
            <a:spLocks/>
          </p:cNvSpPr>
          <p:nvPr userDrawn="1"/>
        </p:nvSpPr>
        <p:spPr bwMode="auto">
          <a:xfrm>
            <a:off x="4511112" y="3615579"/>
            <a:ext cx="67165" cy="44455"/>
          </a:xfrm>
          <a:custGeom>
            <a:avLst/>
            <a:gdLst>
              <a:gd name="T0" fmla="*/ 0 w 36"/>
              <a:gd name="T1" fmla="*/ 17 h 28"/>
              <a:gd name="T2" fmla="*/ 0 w 36"/>
              <a:gd name="T3" fmla="*/ 17 h 28"/>
              <a:gd name="T4" fmla="*/ 0 w 36"/>
              <a:gd name="T5" fmla="*/ 22 h 28"/>
              <a:gd name="T6" fmla="*/ 1 w 36"/>
              <a:gd name="T7" fmla="*/ 26 h 28"/>
              <a:gd name="T8" fmla="*/ 1 w 36"/>
              <a:gd name="T9" fmla="*/ 26 h 28"/>
              <a:gd name="T10" fmla="*/ 3 w 36"/>
              <a:gd name="T11" fmla="*/ 26 h 28"/>
              <a:gd name="T12" fmla="*/ 3 w 36"/>
              <a:gd name="T13" fmla="*/ 26 h 28"/>
              <a:gd name="T14" fmla="*/ 9 w 36"/>
              <a:gd name="T15" fmla="*/ 28 h 28"/>
              <a:gd name="T16" fmla="*/ 13 w 36"/>
              <a:gd name="T17" fmla="*/ 28 h 28"/>
              <a:gd name="T18" fmla="*/ 13 w 36"/>
              <a:gd name="T19" fmla="*/ 28 h 28"/>
              <a:gd name="T20" fmla="*/ 17 w 36"/>
              <a:gd name="T21" fmla="*/ 26 h 28"/>
              <a:gd name="T22" fmla="*/ 20 w 36"/>
              <a:gd name="T23" fmla="*/ 24 h 28"/>
              <a:gd name="T24" fmla="*/ 20 w 36"/>
              <a:gd name="T25" fmla="*/ 24 h 28"/>
              <a:gd name="T26" fmla="*/ 20 w 36"/>
              <a:gd name="T27" fmla="*/ 22 h 28"/>
              <a:gd name="T28" fmla="*/ 22 w 36"/>
              <a:gd name="T29" fmla="*/ 19 h 28"/>
              <a:gd name="T30" fmla="*/ 22 w 36"/>
              <a:gd name="T31" fmla="*/ 19 h 28"/>
              <a:gd name="T32" fmla="*/ 22 w 36"/>
              <a:gd name="T33" fmla="*/ 15 h 28"/>
              <a:gd name="T34" fmla="*/ 26 w 36"/>
              <a:gd name="T35" fmla="*/ 9 h 28"/>
              <a:gd name="T36" fmla="*/ 26 w 36"/>
              <a:gd name="T37" fmla="*/ 9 h 28"/>
              <a:gd name="T38" fmla="*/ 28 w 36"/>
              <a:gd name="T39" fmla="*/ 7 h 28"/>
              <a:gd name="T40" fmla="*/ 32 w 36"/>
              <a:gd name="T41" fmla="*/ 5 h 28"/>
              <a:gd name="T42" fmla="*/ 32 w 36"/>
              <a:gd name="T43" fmla="*/ 5 h 28"/>
              <a:gd name="T44" fmla="*/ 32 w 36"/>
              <a:gd name="T45" fmla="*/ 5 h 28"/>
              <a:gd name="T46" fmla="*/ 34 w 36"/>
              <a:gd name="T47" fmla="*/ 3 h 28"/>
              <a:gd name="T48" fmla="*/ 36 w 36"/>
              <a:gd name="T49" fmla="*/ 2 h 28"/>
              <a:gd name="T50" fmla="*/ 34 w 36"/>
              <a:gd name="T51" fmla="*/ 2 h 28"/>
              <a:gd name="T52" fmla="*/ 32 w 36"/>
              <a:gd name="T53" fmla="*/ 2 h 28"/>
              <a:gd name="T54" fmla="*/ 32 w 36"/>
              <a:gd name="T55" fmla="*/ 0 h 28"/>
              <a:gd name="T56" fmla="*/ 28 w 36"/>
              <a:gd name="T57" fmla="*/ 0 h 28"/>
              <a:gd name="T58" fmla="*/ 28 w 36"/>
              <a:gd name="T59" fmla="*/ 0 h 28"/>
              <a:gd name="T60" fmla="*/ 17 w 36"/>
              <a:gd name="T61" fmla="*/ 0 h 28"/>
              <a:gd name="T62" fmla="*/ 9 w 36"/>
              <a:gd name="T63" fmla="*/ 2 h 28"/>
              <a:gd name="T64" fmla="*/ 5 w 36"/>
              <a:gd name="T65" fmla="*/ 5 h 28"/>
              <a:gd name="T66" fmla="*/ 1 w 36"/>
              <a:gd name="T67" fmla="*/ 13 h 28"/>
              <a:gd name="T68" fmla="*/ 0 w 36"/>
              <a:gd name="T69" fmla="*/ 17 h 28"/>
              <a:gd name="T70" fmla="*/ 0 w 36"/>
              <a:gd name="T71" fmla="*/ 17 h 28"/>
              <a:gd name="T72" fmla="*/ 0 w 36"/>
              <a:gd name="T73" fmla="*/ 1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" h="28">
                <a:moveTo>
                  <a:pt x="0" y="17"/>
                </a:moveTo>
                <a:lnTo>
                  <a:pt x="0" y="17"/>
                </a:lnTo>
                <a:lnTo>
                  <a:pt x="0" y="22"/>
                </a:lnTo>
                <a:lnTo>
                  <a:pt x="1" y="26"/>
                </a:lnTo>
                <a:lnTo>
                  <a:pt x="1" y="26"/>
                </a:lnTo>
                <a:lnTo>
                  <a:pt x="3" y="26"/>
                </a:lnTo>
                <a:lnTo>
                  <a:pt x="3" y="26"/>
                </a:lnTo>
                <a:lnTo>
                  <a:pt x="9" y="28"/>
                </a:lnTo>
                <a:lnTo>
                  <a:pt x="13" y="28"/>
                </a:lnTo>
                <a:lnTo>
                  <a:pt x="13" y="28"/>
                </a:lnTo>
                <a:lnTo>
                  <a:pt x="17" y="26"/>
                </a:lnTo>
                <a:lnTo>
                  <a:pt x="20" y="24"/>
                </a:lnTo>
                <a:lnTo>
                  <a:pt x="20" y="24"/>
                </a:lnTo>
                <a:lnTo>
                  <a:pt x="20" y="22"/>
                </a:lnTo>
                <a:lnTo>
                  <a:pt x="22" y="19"/>
                </a:lnTo>
                <a:lnTo>
                  <a:pt x="22" y="19"/>
                </a:lnTo>
                <a:lnTo>
                  <a:pt x="22" y="15"/>
                </a:lnTo>
                <a:lnTo>
                  <a:pt x="26" y="9"/>
                </a:lnTo>
                <a:lnTo>
                  <a:pt x="26" y="9"/>
                </a:lnTo>
                <a:lnTo>
                  <a:pt x="28" y="7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4" y="3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2" y="0"/>
                </a:lnTo>
                <a:lnTo>
                  <a:pt x="28" y="0"/>
                </a:lnTo>
                <a:lnTo>
                  <a:pt x="28" y="0"/>
                </a:lnTo>
                <a:lnTo>
                  <a:pt x="17" y="0"/>
                </a:lnTo>
                <a:lnTo>
                  <a:pt x="9" y="2"/>
                </a:lnTo>
                <a:lnTo>
                  <a:pt x="5" y="5"/>
                </a:lnTo>
                <a:lnTo>
                  <a:pt x="1" y="13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90" name="Freeform 389">
            <a:extLst>
              <a:ext uri="{FF2B5EF4-FFF2-40B4-BE49-F238E27FC236}">
                <a16:creationId xmlns:a16="http://schemas.microsoft.com/office/drawing/2014/main" id="{3DEC97C0-745C-4A4E-AD3C-769BA0FAAA54}"/>
              </a:ext>
            </a:extLst>
          </p:cNvPr>
          <p:cNvSpPr>
            <a:spLocks/>
          </p:cNvSpPr>
          <p:nvPr userDrawn="1"/>
        </p:nvSpPr>
        <p:spPr bwMode="auto">
          <a:xfrm>
            <a:off x="4511112" y="3615579"/>
            <a:ext cx="67165" cy="44455"/>
          </a:xfrm>
          <a:custGeom>
            <a:avLst/>
            <a:gdLst>
              <a:gd name="T0" fmla="*/ 0 w 36"/>
              <a:gd name="T1" fmla="*/ 17 h 28"/>
              <a:gd name="T2" fmla="*/ 0 w 36"/>
              <a:gd name="T3" fmla="*/ 17 h 28"/>
              <a:gd name="T4" fmla="*/ 0 w 36"/>
              <a:gd name="T5" fmla="*/ 22 h 28"/>
              <a:gd name="T6" fmla="*/ 1 w 36"/>
              <a:gd name="T7" fmla="*/ 26 h 28"/>
              <a:gd name="T8" fmla="*/ 1 w 36"/>
              <a:gd name="T9" fmla="*/ 26 h 28"/>
              <a:gd name="T10" fmla="*/ 3 w 36"/>
              <a:gd name="T11" fmla="*/ 26 h 28"/>
              <a:gd name="T12" fmla="*/ 3 w 36"/>
              <a:gd name="T13" fmla="*/ 26 h 28"/>
              <a:gd name="T14" fmla="*/ 9 w 36"/>
              <a:gd name="T15" fmla="*/ 28 h 28"/>
              <a:gd name="T16" fmla="*/ 13 w 36"/>
              <a:gd name="T17" fmla="*/ 28 h 28"/>
              <a:gd name="T18" fmla="*/ 13 w 36"/>
              <a:gd name="T19" fmla="*/ 28 h 28"/>
              <a:gd name="T20" fmla="*/ 17 w 36"/>
              <a:gd name="T21" fmla="*/ 26 h 28"/>
              <a:gd name="T22" fmla="*/ 20 w 36"/>
              <a:gd name="T23" fmla="*/ 24 h 28"/>
              <a:gd name="T24" fmla="*/ 20 w 36"/>
              <a:gd name="T25" fmla="*/ 24 h 28"/>
              <a:gd name="T26" fmla="*/ 20 w 36"/>
              <a:gd name="T27" fmla="*/ 22 h 28"/>
              <a:gd name="T28" fmla="*/ 22 w 36"/>
              <a:gd name="T29" fmla="*/ 19 h 28"/>
              <a:gd name="T30" fmla="*/ 22 w 36"/>
              <a:gd name="T31" fmla="*/ 19 h 28"/>
              <a:gd name="T32" fmla="*/ 22 w 36"/>
              <a:gd name="T33" fmla="*/ 15 h 28"/>
              <a:gd name="T34" fmla="*/ 26 w 36"/>
              <a:gd name="T35" fmla="*/ 9 h 28"/>
              <a:gd name="T36" fmla="*/ 26 w 36"/>
              <a:gd name="T37" fmla="*/ 9 h 28"/>
              <a:gd name="T38" fmla="*/ 28 w 36"/>
              <a:gd name="T39" fmla="*/ 7 h 28"/>
              <a:gd name="T40" fmla="*/ 32 w 36"/>
              <a:gd name="T41" fmla="*/ 5 h 28"/>
              <a:gd name="T42" fmla="*/ 32 w 36"/>
              <a:gd name="T43" fmla="*/ 5 h 28"/>
              <a:gd name="T44" fmla="*/ 32 w 36"/>
              <a:gd name="T45" fmla="*/ 5 h 28"/>
              <a:gd name="T46" fmla="*/ 34 w 36"/>
              <a:gd name="T47" fmla="*/ 3 h 28"/>
              <a:gd name="T48" fmla="*/ 36 w 36"/>
              <a:gd name="T49" fmla="*/ 2 h 28"/>
              <a:gd name="T50" fmla="*/ 34 w 36"/>
              <a:gd name="T51" fmla="*/ 2 h 28"/>
              <a:gd name="T52" fmla="*/ 32 w 36"/>
              <a:gd name="T53" fmla="*/ 2 h 28"/>
              <a:gd name="T54" fmla="*/ 32 w 36"/>
              <a:gd name="T55" fmla="*/ 0 h 28"/>
              <a:gd name="T56" fmla="*/ 28 w 36"/>
              <a:gd name="T57" fmla="*/ 0 h 28"/>
              <a:gd name="T58" fmla="*/ 28 w 36"/>
              <a:gd name="T59" fmla="*/ 0 h 28"/>
              <a:gd name="T60" fmla="*/ 17 w 36"/>
              <a:gd name="T61" fmla="*/ 0 h 28"/>
              <a:gd name="T62" fmla="*/ 9 w 36"/>
              <a:gd name="T63" fmla="*/ 2 h 28"/>
              <a:gd name="T64" fmla="*/ 5 w 36"/>
              <a:gd name="T65" fmla="*/ 5 h 28"/>
              <a:gd name="T66" fmla="*/ 1 w 36"/>
              <a:gd name="T67" fmla="*/ 13 h 28"/>
              <a:gd name="T68" fmla="*/ 0 w 36"/>
              <a:gd name="T69" fmla="*/ 17 h 28"/>
              <a:gd name="T70" fmla="*/ 0 w 36"/>
              <a:gd name="T71" fmla="*/ 17 h 28"/>
              <a:gd name="T72" fmla="*/ 0 w 36"/>
              <a:gd name="T73" fmla="*/ 1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" h="28">
                <a:moveTo>
                  <a:pt x="0" y="17"/>
                </a:moveTo>
                <a:lnTo>
                  <a:pt x="0" y="17"/>
                </a:lnTo>
                <a:lnTo>
                  <a:pt x="0" y="22"/>
                </a:lnTo>
                <a:lnTo>
                  <a:pt x="1" y="26"/>
                </a:lnTo>
                <a:lnTo>
                  <a:pt x="1" y="26"/>
                </a:lnTo>
                <a:lnTo>
                  <a:pt x="3" y="26"/>
                </a:lnTo>
                <a:lnTo>
                  <a:pt x="3" y="26"/>
                </a:lnTo>
                <a:lnTo>
                  <a:pt x="9" y="28"/>
                </a:lnTo>
                <a:lnTo>
                  <a:pt x="13" y="28"/>
                </a:lnTo>
                <a:lnTo>
                  <a:pt x="13" y="28"/>
                </a:lnTo>
                <a:lnTo>
                  <a:pt x="17" y="26"/>
                </a:lnTo>
                <a:lnTo>
                  <a:pt x="20" y="24"/>
                </a:lnTo>
                <a:lnTo>
                  <a:pt x="20" y="24"/>
                </a:lnTo>
                <a:lnTo>
                  <a:pt x="20" y="22"/>
                </a:lnTo>
                <a:lnTo>
                  <a:pt x="22" y="19"/>
                </a:lnTo>
                <a:lnTo>
                  <a:pt x="22" y="19"/>
                </a:lnTo>
                <a:lnTo>
                  <a:pt x="22" y="15"/>
                </a:lnTo>
                <a:lnTo>
                  <a:pt x="26" y="9"/>
                </a:lnTo>
                <a:lnTo>
                  <a:pt x="26" y="9"/>
                </a:lnTo>
                <a:lnTo>
                  <a:pt x="28" y="7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4" y="3"/>
                </a:lnTo>
                <a:lnTo>
                  <a:pt x="36" y="2"/>
                </a:lnTo>
                <a:lnTo>
                  <a:pt x="34" y="2"/>
                </a:lnTo>
                <a:lnTo>
                  <a:pt x="32" y="2"/>
                </a:lnTo>
                <a:lnTo>
                  <a:pt x="32" y="0"/>
                </a:lnTo>
                <a:lnTo>
                  <a:pt x="28" y="0"/>
                </a:lnTo>
                <a:lnTo>
                  <a:pt x="28" y="0"/>
                </a:lnTo>
                <a:lnTo>
                  <a:pt x="17" y="0"/>
                </a:lnTo>
                <a:lnTo>
                  <a:pt x="9" y="2"/>
                </a:lnTo>
                <a:lnTo>
                  <a:pt x="5" y="5"/>
                </a:lnTo>
                <a:lnTo>
                  <a:pt x="1" y="13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91" name="Freeform 390">
            <a:extLst>
              <a:ext uri="{FF2B5EF4-FFF2-40B4-BE49-F238E27FC236}">
                <a16:creationId xmlns:a16="http://schemas.microsoft.com/office/drawing/2014/main" id="{1CE8CD2B-E78F-D14D-B4A1-AE399EAD5BF9}"/>
              </a:ext>
            </a:extLst>
          </p:cNvPr>
          <p:cNvSpPr>
            <a:spLocks/>
          </p:cNvSpPr>
          <p:nvPr userDrawn="1"/>
        </p:nvSpPr>
        <p:spPr bwMode="auto">
          <a:xfrm>
            <a:off x="3624904" y="2615333"/>
            <a:ext cx="1576517" cy="987544"/>
          </a:xfrm>
          <a:custGeom>
            <a:avLst/>
            <a:gdLst>
              <a:gd name="T0" fmla="*/ 401 w 845"/>
              <a:gd name="T1" fmla="*/ 582 h 622"/>
              <a:gd name="T2" fmla="*/ 369 w 845"/>
              <a:gd name="T3" fmla="*/ 611 h 622"/>
              <a:gd name="T4" fmla="*/ 331 w 845"/>
              <a:gd name="T5" fmla="*/ 562 h 622"/>
              <a:gd name="T6" fmla="*/ 318 w 845"/>
              <a:gd name="T7" fmla="*/ 482 h 622"/>
              <a:gd name="T8" fmla="*/ 278 w 845"/>
              <a:gd name="T9" fmla="*/ 471 h 622"/>
              <a:gd name="T10" fmla="*/ 225 w 845"/>
              <a:gd name="T11" fmla="*/ 492 h 622"/>
              <a:gd name="T12" fmla="*/ 168 w 845"/>
              <a:gd name="T13" fmla="*/ 492 h 622"/>
              <a:gd name="T14" fmla="*/ 79 w 845"/>
              <a:gd name="T15" fmla="*/ 408 h 622"/>
              <a:gd name="T16" fmla="*/ 30 w 845"/>
              <a:gd name="T17" fmla="*/ 348 h 622"/>
              <a:gd name="T18" fmla="*/ 0 w 845"/>
              <a:gd name="T19" fmla="*/ 285 h 622"/>
              <a:gd name="T20" fmla="*/ 40 w 845"/>
              <a:gd name="T21" fmla="*/ 265 h 622"/>
              <a:gd name="T22" fmla="*/ 91 w 845"/>
              <a:gd name="T23" fmla="*/ 174 h 622"/>
              <a:gd name="T24" fmla="*/ 164 w 845"/>
              <a:gd name="T25" fmla="*/ 130 h 622"/>
              <a:gd name="T26" fmla="*/ 198 w 845"/>
              <a:gd name="T27" fmla="*/ 106 h 622"/>
              <a:gd name="T28" fmla="*/ 291 w 845"/>
              <a:gd name="T29" fmla="*/ 193 h 622"/>
              <a:gd name="T30" fmla="*/ 480 w 845"/>
              <a:gd name="T31" fmla="*/ 229 h 622"/>
              <a:gd name="T32" fmla="*/ 548 w 845"/>
              <a:gd name="T33" fmla="*/ 183 h 622"/>
              <a:gd name="T34" fmla="*/ 632 w 845"/>
              <a:gd name="T35" fmla="*/ 142 h 622"/>
              <a:gd name="T36" fmla="*/ 590 w 845"/>
              <a:gd name="T37" fmla="*/ 77 h 622"/>
              <a:gd name="T38" fmla="*/ 647 w 845"/>
              <a:gd name="T39" fmla="*/ 21 h 622"/>
              <a:gd name="T40" fmla="*/ 720 w 845"/>
              <a:gd name="T41" fmla="*/ 13 h 622"/>
              <a:gd name="T42" fmla="*/ 794 w 845"/>
              <a:gd name="T43" fmla="*/ 121 h 622"/>
              <a:gd name="T44" fmla="*/ 840 w 845"/>
              <a:gd name="T45" fmla="*/ 130 h 622"/>
              <a:gd name="T46" fmla="*/ 779 w 845"/>
              <a:gd name="T47" fmla="*/ 214 h 622"/>
              <a:gd name="T48" fmla="*/ 732 w 845"/>
              <a:gd name="T49" fmla="*/ 246 h 622"/>
              <a:gd name="T50" fmla="*/ 664 w 845"/>
              <a:gd name="T51" fmla="*/ 291 h 622"/>
              <a:gd name="T52" fmla="*/ 660 w 845"/>
              <a:gd name="T53" fmla="*/ 289 h 622"/>
              <a:gd name="T54" fmla="*/ 668 w 845"/>
              <a:gd name="T55" fmla="*/ 267 h 622"/>
              <a:gd name="T56" fmla="*/ 658 w 845"/>
              <a:gd name="T57" fmla="*/ 255 h 622"/>
              <a:gd name="T58" fmla="*/ 647 w 845"/>
              <a:gd name="T59" fmla="*/ 268 h 622"/>
              <a:gd name="T60" fmla="*/ 633 w 845"/>
              <a:gd name="T61" fmla="*/ 274 h 622"/>
              <a:gd name="T62" fmla="*/ 626 w 845"/>
              <a:gd name="T63" fmla="*/ 291 h 622"/>
              <a:gd name="T64" fmla="*/ 603 w 845"/>
              <a:gd name="T65" fmla="*/ 304 h 622"/>
              <a:gd name="T66" fmla="*/ 622 w 845"/>
              <a:gd name="T67" fmla="*/ 314 h 622"/>
              <a:gd name="T68" fmla="*/ 632 w 845"/>
              <a:gd name="T69" fmla="*/ 331 h 622"/>
              <a:gd name="T70" fmla="*/ 643 w 845"/>
              <a:gd name="T71" fmla="*/ 319 h 622"/>
              <a:gd name="T72" fmla="*/ 649 w 845"/>
              <a:gd name="T73" fmla="*/ 318 h 622"/>
              <a:gd name="T74" fmla="*/ 664 w 845"/>
              <a:gd name="T75" fmla="*/ 319 h 622"/>
              <a:gd name="T76" fmla="*/ 669 w 845"/>
              <a:gd name="T77" fmla="*/ 333 h 622"/>
              <a:gd name="T78" fmla="*/ 656 w 845"/>
              <a:gd name="T79" fmla="*/ 335 h 622"/>
              <a:gd name="T80" fmla="*/ 641 w 845"/>
              <a:gd name="T81" fmla="*/ 348 h 622"/>
              <a:gd name="T82" fmla="*/ 632 w 845"/>
              <a:gd name="T83" fmla="*/ 376 h 622"/>
              <a:gd name="T84" fmla="*/ 641 w 845"/>
              <a:gd name="T85" fmla="*/ 388 h 622"/>
              <a:gd name="T86" fmla="*/ 647 w 845"/>
              <a:gd name="T87" fmla="*/ 408 h 622"/>
              <a:gd name="T88" fmla="*/ 645 w 845"/>
              <a:gd name="T89" fmla="*/ 452 h 622"/>
              <a:gd name="T90" fmla="*/ 652 w 845"/>
              <a:gd name="T91" fmla="*/ 454 h 622"/>
              <a:gd name="T92" fmla="*/ 656 w 845"/>
              <a:gd name="T93" fmla="*/ 484 h 622"/>
              <a:gd name="T94" fmla="*/ 647 w 845"/>
              <a:gd name="T95" fmla="*/ 492 h 622"/>
              <a:gd name="T96" fmla="*/ 632 w 845"/>
              <a:gd name="T97" fmla="*/ 514 h 622"/>
              <a:gd name="T98" fmla="*/ 626 w 845"/>
              <a:gd name="T99" fmla="*/ 535 h 622"/>
              <a:gd name="T100" fmla="*/ 615 w 845"/>
              <a:gd name="T101" fmla="*/ 552 h 622"/>
              <a:gd name="T102" fmla="*/ 599 w 845"/>
              <a:gd name="T103" fmla="*/ 569 h 622"/>
              <a:gd name="T104" fmla="*/ 581 w 845"/>
              <a:gd name="T105" fmla="*/ 582 h 622"/>
              <a:gd name="T106" fmla="*/ 563 w 845"/>
              <a:gd name="T107" fmla="*/ 581 h 622"/>
              <a:gd name="T108" fmla="*/ 537 w 845"/>
              <a:gd name="T109" fmla="*/ 594 h 622"/>
              <a:gd name="T110" fmla="*/ 522 w 845"/>
              <a:gd name="T111" fmla="*/ 599 h 622"/>
              <a:gd name="T112" fmla="*/ 499 w 845"/>
              <a:gd name="T113" fmla="*/ 622 h 622"/>
              <a:gd name="T114" fmla="*/ 467 w 845"/>
              <a:gd name="T115" fmla="*/ 601 h 6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45" h="622">
                <a:moveTo>
                  <a:pt x="467" y="601"/>
                </a:moveTo>
                <a:lnTo>
                  <a:pt x="454" y="601"/>
                </a:lnTo>
                <a:lnTo>
                  <a:pt x="446" y="594"/>
                </a:lnTo>
                <a:lnTo>
                  <a:pt x="446" y="581"/>
                </a:lnTo>
                <a:lnTo>
                  <a:pt x="437" y="581"/>
                </a:lnTo>
                <a:lnTo>
                  <a:pt x="424" y="573"/>
                </a:lnTo>
                <a:lnTo>
                  <a:pt x="401" y="582"/>
                </a:lnTo>
                <a:lnTo>
                  <a:pt x="388" y="582"/>
                </a:lnTo>
                <a:lnTo>
                  <a:pt x="382" y="590"/>
                </a:lnTo>
                <a:lnTo>
                  <a:pt x="372" y="590"/>
                </a:lnTo>
                <a:lnTo>
                  <a:pt x="369" y="594"/>
                </a:lnTo>
                <a:lnTo>
                  <a:pt x="376" y="603"/>
                </a:lnTo>
                <a:lnTo>
                  <a:pt x="376" y="611"/>
                </a:lnTo>
                <a:lnTo>
                  <a:pt x="369" y="611"/>
                </a:lnTo>
                <a:lnTo>
                  <a:pt x="363" y="603"/>
                </a:lnTo>
                <a:lnTo>
                  <a:pt x="355" y="603"/>
                </a:lnTo>
                <a:lnTo>
                  <a:pt x="350" y="598"/>
                </a:lnTo>
                <a:lnTo>
                  <a:pt x="338" y="594"/>
                </a:lnTo>
                <a:lnTo>
                  <a:pt x="338" y="581"/>
                </a:lnTo>
                <a:lnTo>
                  <a:pt x="331" y="571"/>
                </a:lnTo>
                <a:lnTo>
                  <a:pt x="331" y="562"/>
                </a:lnTo>
                <a:lnTo>
                  <a:pt x="318" y="562"/>
                </a:lnTo>
                <a:lnTo>
                  <a:pt x="321" y="543"/>
                </a:lnTo>
                <a:lnTo>
                  <a:pt x="333" y="529"/>
                </a:lnTo>
                <a:lnTo>
                  <a:pt x="333" y="503"/>
                </a:lnTo>
                <a:lnTo>
                  <a:pt x="327" y="501"/>
                </a:lnTo>
                <a:lnTo>
                  <a:pt x="325" y="492"/>
                </a:lnTo>
                <a:lnTo>
                  <a:pt x="318" y="482"/>
                </a:lnTo>
                <a:lnTo>
                  <a:pt x="312" y="490"/>
                </a:lnTo>
                <a:lnTo>
                  <a:pt x="306" y="484"/>
                </a:lnTo>
                <a:lnTo>
                  <a:pt x="301" y="484"/>
                </a:lnTo>
                <a:lnTo>
                  <a:pt x="306" y="476"/>
                </a:lnTo>
                <a:lnTo>
                  <a:pt x="295" y="467"/>
                </a:lnTo>
                <a:lnTo>
                  <a:pt x="289" y="475"/>
                </a:lnTo>
                <a:lnTo>
                  <a:pt x="278" y="471"/>
                </a:lnTo>
                <a:lnTo>
                  <a:pt x="268" y="482"/>
                </a:lnTo>
                <a:lnTo>
                  <a:pt x="261" y="484"/>
                </a:lnTo>
                <a:lnTo>
                  <a:pt x="250" y="495"/>
                </a:lnTo>
                <a:lnTo>
                  <a:pt x="246" y="495"/>
                </a:lnTo>
                <a:lnTo>
                  <a:pt x="246" y="497"/>
                </a:lnTo>
                <a:lnTo>
                  <a:pt x="238" y="495"/>
                </a:lnTo>
                <a:lnTo>
                  <a:pt x="225" y="492"/>
                </a:lnTo>
                <a:lnTo>
                  <a:pt x="225" y="484"/>
                </a:lnTo>
                <a:lnTo>
                  <a:pt x="216" y="484"/>
                </a:lnTo>
                <a:lnTo>
                  <a:pt x="204" y="495"/>
                </a:lnTo>
                <a:lnTo>
                  <a:pt x="198" y="493"/>
                </a:lnTo>
                <a:lnTo>
                  <a:pt x="195" y="495"/>
                </a:lnTo>
                <a:lnTo>
                  <a:pt x="180" y="495"/>
                </a:lnTo>
                <a:lnTo>
                  <a:pt x="168" y="492"/>
                </a:lnTo>
                <a:lnTo>
                  <a:pt x="110" y="450"/>
                </a:lnTo>
                <a:lnTo>
                  <a:pt x="96" y="456"/>
                </a:lnTo>
                <a:lnTo>
                  <a:pt x="81" y="441"/>
                </a:lnTo>
                <a:lnTo>
                  <a:pt x="64" y="433"/>
                </a:lnTo>
                <a:lnTo>
                  <a:pt x="62" y="416"/>
                </a:lnTo>
                <a:lnTo>
                  <a:pt x="74" y="416"/>
                </a:lnTo>
                <a:lnTo>
                  <a:pt x="79" y="408"/>
                </a:lnTo>
                <a:lnTo>
                  <a:pt x="68" y="397"/>
                </a:lnTo>
                <a:lnTo>
                  <a:pt x="72" y="380"/>
                </a:lnTo>
                <a:lnTo>
                  <a:pt x="83" y="371"/>
                </a:lnTo>
                <a:lnTo>
                  <a:pt x="89" y="363"/>
                </a:lnTo>
                <a:lnTo>
                  <a:pt x="74" y="348"/>
                </a:lnTo>
                <a:lnTo>
                  <a:pt x="49" y="355"/>
                </a:lnTo>
                <a:lnTo>
                  <a:pt x="30" y="348"/>
                </a:lnTo>
                <a:lnTo>
                  <a:pt x="30" y="338"/>
                </a:lnTo>
                <a:lnTo>
                  <a:pt x="13" y="329"/>
                </a:lnTo>
                <a:lnTo>
                  <a:pt x="13" y="321"/>
                </a:lnTo>
                <a:lnTo>
                  <a:pt x="11" y="308"/>
                </a:lnTo>
                <a:lnTo>
                  <a:pt x="7" y="301"/>
                </a:lnTo>
                <a:lnTo>
                  <a:pt x="0" y="299"/>
                </a:lnTo>
                <a:lnTo>
                  <a:pt x="0" y="285"/>
                </a:lnTo>
                <a:lnTo>
                  <a:pt x="0" y="270"/>
                </a:lnTo>
                <a:lnTo>
                  <a:pt x="6" y="270"/>
                </a:lnTo>
                <a:lnTo>
                  <a:pt x="11" y="263"/>
                </a:lnTo>
                <a:lnTo>
                  <a:pt x="21" y="263"/>
                </a:lnTo>
                <a:lnTo>
                  <a:pt x="24" y="270"/>
                </a:lnTo>
                <a:lnTo>
                  <a:pt x="30" y="263"/>
                </a:lnTo>
                <a:lnTo>
                  <a:pt x="40" y="265"/>
                </a:lnTo>
                <a:lnTo>
                  <a:pt x="45" y="251"/>
                </a:lnTo>
                <a:lnTo>
                  <a:pt x="60" y="253"/>
                </a:lnTo>
                <a:lnTo>
                  <a:pt x="64" y="242"/>
                </a:lnTo>
                <a:lnTo>
                  <a:pt x="87" y="234"/>
                </a:lnTo>
                <a:lnTo>
                  <a:pt x="87" y="229"/>
                </a:lnTo>
                <a:lnTo>
                  <a:pt x="96" y="210"/>
                </a:lnTo>
                <a:lnTo>
                  <a:pt x="91" y="174"/>
                </a:lnTo>
                <a:lnTo>
                  <a:pt x="108" y="166"/>
                </a:lnTo>
                <a:lnTo>
                  <a:pt x="111" y="172"/>
                </a:lnTo>
                <a:lnTo>
                  <a:pt x="121" y="172"/>
                </a:lnTo>
                <a:lnTo>
                  <a:pt x="121" y="163"/>
                </a:lnTo>
                <a:lnTo>
                  <a:pt x="130" y="134"/>
                </a:lnTo>
                <a:lnTo>
                  <a:pt x="157" y="142"/>
                </a:lnTo>
                <a:lnTo>
                  <a:pt x="164" y="130"/>
                </a:lnTo>
                <a:lnTo>
                  <a:pt x="161" y="117"/>
                </a:lnTo>
                <a:lnTo>
                  <a:pt x="168" y="108"/>
                </a:lnTo>
                <a:lnTo>
                  <a:pt x="178" y="106"/>
                </a:lnTo>
                <a:lnTo>
                  <a:pt x="178" y="94"/>
                </a:lnTo>
                <a:lnTo>
                  <a:pt x="187" y="89"/>
                </a:lnTo>
                <a:lnTo>
                  <a:pt x="191" y="94"/>
                </a:lnTo>
                <a:lnTo>
                  <a:pt x="198" y="106"/>
                </a:lnTo>
                <a:lnTo>
                  <a:pt x="212" y="117"/>
                </a:lnTo>
                <a:lnTo>
                  <a:pt x="225" y="121"/>
                </a:lnTo>
                <a:lnTo>
                  <a:pt x="234" y="153"/>
                </a:lnTo>
                <a:lnTo>
                  <a:pt x="231" y="168"/>
                </a:lnTo>
                <a:lnTo>
                  <a:pt x="242" y="172"/>
                </a:lnTo>
                <a:lnTo>
                  <a:pt x="268" y="180"/>
                </a:lnTo>
                <a:lnTo>
                  <a:pt x="291" y="193"/>
                </a:lnTo>
                <a:lnTo>
                  <a:pt x="304" y="221"/>
                </a:lnTo>
                <a:lnTo>
                  <a:pt x="369" y="225"/>
                </a:lnTo>
                <a:lnTo>
                  <a:pt x="382" y="234"/>
                </a:lnTo>
                <a:lnTo>
                  <a:pt x="399" y="238"/>
                </a:lnTo>
                <a:lnTo>
                  <a:pt x="416" y="242"/>
                </a:lnTo>
                <a:lnTo>
                  <a:pt x="448" y="227"/>
                </a:lnTo>
                <a:lnTo>
                  <a:pt x="480" y="229"/>
                </a:lnTo>
                <a:lnTo>
                  <a:pt x="499" y="221"/>
                </a:lnTo>
                <a:lnTo>
                  <a:pt x="511" y="210"/>
                </a:lnTo>
                <a:lnTo>
                  <a:pt x="522" y="204"/>
                </a:lnTo>
                <a:lnTo>
                  <a:pt x="514" y="191"/>
                </a:lnTo>
                <a:lnTo>
                  <a:pt x="524" y="176"/>
                </a:lnTo>
                <a:lnTo>
                  <a:pt x="539" y="183"/>
                </a:lnTo>
                <a:lnTo>
                  <a:pt x="548" y="183"/>
                </a:lnTo>
                <a:lnTo>
                  <a:pt x="560" y="166"/>
                </a:lnTo>
                <a:lnTo>
                  <a:pt x="575" y="168"/>
                </a:lnTo>
                <a:lnTo>
                  <a:pt x="584" y="159"/>
                </a:lnTo>
                <a:lnTo>
                  <a:pt x="590" y="151"/>
                </a:lnTo>
                <a:lnTo>
                  <a:pt x="603" y="149"/>
                </a:lnTo>
                <a:lnTo>
                  <a:pt x="616" y="142"/>
                </a:lnTo>
                <a:lnTo>
                  <a:pt x="632" y="142"/>
                </a:lnTo>
                <a:lnTo>
                  <a:pt x="622" y="127"/>
                </a:lnTo>
                <a:lnTo>
                  <a:pt x="609" y="115"/>
                </a:lnTo>
                <a:lnTo>
                  <a:pt x="599" y="117"/>
                </a:lnTo>
                <a:lnTo>
                  <a:pt x="599" y="125"/>
                </a:lnTo>
                <a:lnTo>
                  <a:pt x="584" y="121"/>
                </a:lnTo>
                <a:lnTo>
                  <a:pt x="573" y="117"/>
                </a:lnTo>
                <a:lnTo>
                  <a:pt x="590" y="77"/>
                </a:lnTo>
                <a:lnTo>
                  <a:pt x="605" y="85"/>
                </a:lnTo>
                <a:lnTo>
                  <a:pt x="616" y="76"/>
                </a:lnTo>
                <a:lnTo>
                  <a:pt x="626" y="76"/>
                </a:lnTo>
                <a:lnTo>
                  <a:pt x="626" y="64"/>
                </a:lnTo>
                <a:lnTo>
                  <a:pt x="637" y="36"/>
                </a:lnTo>
                <a:lnTo>
                  <a:pt x="647" y="28"/>
                </a:lnTo>
                <a:lnTo>
                  <a:pt x="647" y="21"/>
                </a:lnTo>
                <a:lnTo>
                  <a:pt x="637" y="15"/>
                </a:lnTo>
                <a:lnTo>
                  <a:pt x="647" y="6"/>
                </a:lnTo>
                <a:lnTo>
                  <a:pt x="668" y="0"/>
                </a:lnTo>
                <a:lnTo>
                  <a:pt x="690" y="0"/>
                </a:lnTo>
                <a:lnTo>
                  <a:pt x="702" y="7"/>
                </a:lnTo>
                <a:lnTo>
                  <a:pt x="713" y="6"/>
                </a:lnTo>
                <a:lnTo>
                  <a:pt x="720" y="13"/>
                </a:lnTo>
                <a:lnTo>
                  <a:pt x="743" y="66"/>
                </a:lnTo>
                <a:lnTo>
                  <a:pt x="743" y="81"/>
                </a:lnTo>
                <a:lnTo>
                  <a:pt x="756" y="85"/>
                </a:lnTo>
                <a:lnTo>
                  <a:pt x="766" y="85"/>
                </a:lnTo>
                <a:lnTo>
                  <a:pt x="775" y="91"/>
                </a:lnTo>
                <a:lnTo>
                  <a:pt x="785" y="102"/>
                </a:lnTo>
                <a:lnTo>
                  <a:pt x="794" y="121"/>
                </a:lnTo>
                <a:lnTo>
                  <a:pt x="802" y="125"/>
                </a:lnTo>
                <a:lnTo>
                  <a:pt x="811" y="125"/>
                </a:lnTo>
                <a:lnTo>
                  <a:pt x="819" y="117"/>
                </a:lnTo>
                <a:lnTo>
                  <a:pt x="832" y="113"/>
                </a:lnTo>
                <a:lnTo>
                  <a:pt x="841" y="110"/>
                </a:lnTo>
                <a:lnTo>
                  <a:pt x="845" y="125"/>
                </a:lnTo>
                <a:lnTo>
                  <a:pt x="840" y="130"/>
                </a:lnTo>
                <a:lnTo>
                  <a:pt x="824" y="168"/>
                </a:lnTo>
                <a:lnTo>
                  <a:pt x="824" y="176"/>
                </a:lnTo>
                <a:lnTo>
                  <a:pt x="804" y="176"/>
                </a:lnTo>
                <a:lnTo>
                  <a:pt x="794" y="181"/>
                </a:lnTo>
                <a:lnTo>
                  <a:pt x="794" y="214"/>
                </a:lnTo>
                <a:lnTo>
                  <a:pt x="789" y="221"/>
                </a:lnTo>
                <a:lnTo>
                  <a:pt x="779" y="214"/>
                </a:lnTo>
                <a:lnTo>
                  <a:pt x="773" y="227"/>
                </a:lnTo>
                <a:lnTo>
                  <a:pt x="768" y="234"/>
                </a:lnTo>
                <a:lnTo>
                  <a:pt x="749" y="234"/>
                </a:lnTo>
                <a:lnTo>
                  <a:pt x="753" y="246"/>
                </a:lnTo>
                <a:lnTo>
                  <a:pt x="743" y="248"/>
                </a:lnTo>
                <a:lnTo>
                  <a:pt x="737" y="242"/>
                </a:lnTo>
                <a:lnTo>
                  <a:pt x="732" y="246"/>
                </a:lnTo>
                <a:lnTo>
                  <a:pt x="726" y="255"/>
                </a:lnTo>
                <a:lnTo>
                  <a:pt x="698" y="274"/>
                </a:lnTo>
                <a:lnTo>
                  <a:pt x="694" y="276"/>
                </a:lnTo>
                <a:lnTo>
                  <a:pt x="681" y="282"/>
                </a:lnTo>
                <a:lnTo>
                  <a:pt x="673" y="291"/>
                </a:lnTo>
                <a:lnTo>
                  <a:pt x="664" y="291"/>
                </a:lnTo>
                <a:lnTo>
                  <a:pt x="664" y="291"/>
                </a:lnTo>
                <a:lnTo>
                  <a:pt x="664" y="291"/>
                </a:lnTo>
                <a:lnTo>
                  <a:pt x="660" y="293"/>
                </a:lnTo>
                <a:lnTo>
                  <a:pt x="658" y="295"/>
                </a:lnTo>
                <a:lnTo>
                  <a:pt x="658" y="295"/>
                </a:lnTo>
                <a:lnTo>
                  <a:pt x="652" y="297"/>
                </a:lnTo>
                <a:lnTo>
                  <a:pt x="652" y="299"/>
                </a:lnTo>
                <a:lnTo>
                  <a:pt x="660" y="289"/>
                </a:lnTo>
                <a:lnTo>
                  <a:pt x="656" y="282"/>
                </a:lnTo>
                <a:lnTo>
                  <a:pt x="662" y="274"/>
                </a:lnTo>
                <a:lnTo>
                  <a:pt x="662" y="274"/>
                </a:lnTo>
                <a:lnTo>
                  <a:pt x="664" y="272"/>
                </a:lnTo>
                <a:lnTo>
                  <a:pt x="668" y="268"/>
                </a:lnTo>
                <a:lnTo>
                  <a:pt x="668" y="267"/>
                </a:lnTo>
                <a:lnTo>
                  <a:pt x="668" y="267"/>
                </a:lnTo>
                <a:lnTo>
                  <a:pt x="668" y="263"/>
                </a:lnTo>
                <a:lnTo>
                  <a:pt x="664" y="259"/>
                </a:lnTo>
                <a:lnTo>
                  <a:pt x="664" y="257"/>
                </a:lnTo>
                <a:lnTo>
                  <a:pt x="664" y="257"/>
                </a:lnTo>
                <a:lnTo>
                  <a:pt x="662" y="255"/>
                </a:lnTo>
                <a:lnTo>
                  <a:pt x="660" y="255"/>
                </a:lnTo>
                <a:lnTo>
                  <a:pt x="658" y="255"/>
                </a:lnTo>
                <a:lnTo>
                  <a:pt x="658" y="255"/>
                </a:lnTo>
                <a:lnTo>
                  <a:pt x="656" y="255"/>
                </a:lnTo>
                <a:lnTo>
                  <a:pt x="654" y="255"/>
                </a:lnTo>
                <a:lnTo>
                  <a:pt x="652" y="259"/>
                </a:lnTo>
                <a:lnTo>
                  <a:pt x="652" y="259"/>
                </a:lnTo>
                <a:lnTo>
                  <a:pt x="647" y="265"/>
                </a:lnTo>
                <a:lnTo>
                  <a:pt x="647" y="268"/>
                </a:lnTo>
                <a:lnTo>
                  <a:pt x="643" y="268"/>
                </a:lnTo>
                <a:lnTo>
                  <a:pt x="643" y="268"/>
                </a:lnTo>
                <a:lnTo>
                  <a:pt x="641" y="268"/>
                </a:lnTo>
                <a:lnTo>
                  <a:pt x="639" y="270"/>
                </a:lnTo>
                <a:lnTo>
                  <a:pt x="637" y="274"/>
                </a:lnTo>
                <a:lnTo>
                  <a:pt x="637" y="274"/>
                </a:lnTo>
                <a:lnTo>
                  <a:pt x="633" y="274"/>
                </a:lnTo>
                <a:lnTo>
                  <a:pt x="632" y="276"/>
                </a:lnTo>
                <a:lnTo>
                  <a:pt x="632" y="276"/>
                </a:lnTo>
                <a:lnTo>
                  <a:pt x="630" y="276"/>
                </a:lnTo>
                <a:lnTo>
                  <a:pt x="630" y="276"/>
                </a:lnTo>
                <a:lnTo>
                  <a:pt x="626" y="280"/>
                </a:lnTo>
                <a:lnTo>
                  <a:pt x="626" y="285"/>
                </a:lnTo>
                <a:lnTo>
                  <a:pt x="626" y="291"/>
                </a:lnTo>
                <a:lnTo>
                  <a:pt x="611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7"/>
                </a:lnTo>
                <a:lnTo>
                  <a:pt x="601" y="301"/>
                </a:lnTo>
                <a:lnTo>
                  <a:pt x="603" y="304"/>
                </a:lnTo>
                <a:lnTo>
                  <a:pt x="603" y="304"/>
                </a:lnTo>
                <a:lnTo>
                  <a:pt x="607" y="308"/>
                </a:lnTo>
                <a:lnTo>
                  <a:pt x="607" y="310"/>
                </a:lnTo>
                <a:lnTo>
                  <a:pt x="611" y="312"/>
                </a:lnTo>
                <a:lnTo>
                  <a:pt x="611" y="312"/>
                </a:lnTo>
                <a:lnTo>
                  <a:pt x="616" y="312"/>
                </a:lnTo>
                <a:lnTo>
                  <a:pt x="622" y="314"/>
                </a:lnTo>
                <a:lnTo>
                  <a:pt x="622" y="314"/>
                </a:lnTo>
                <a:lnTo>
                  <a:pt x="622" y="318"/>
                </a:lnTo>
                <a:lnTo>
                  <a:pt x="622" y="318"/>
                </a:lnTo>
                <a:lnTo>
                  <a:pt x="622" y="325"/>
                </a:lnTo>
                <a:lnTo>
                  <a:pt x="622" y="329"/>
                </a:lnTo>
                <a:lnTo>
                  <a:pt x="630" y="331"/>
                </a:lnTo>
                <a:lnTo>
                  <a:pt x="630" y="331"/>
                </a:lnTo>
                <a:lnTo>
                  <a:pt x="632" y="331"/>
                </a:lnTo>
                <a:lnTo>
                  <a:pt x="633" y="329"/>
                </a:lnTo>
                <a:lnTo>
                  <a:pt x="637" y="327"/>
                </a:lnTo>
                <a:lnTo>
                  <a:pt x="637" y="327"/>
                </a:lnTo>
                <a:lnTo>
                  <a:pt x="637" y="323"/>
                </a:lnTo>
                <a:lnTo>
                  <a:pt x="637" y="321"/>
                </a:lnTo>
                <a:lnTo>
                  <a:pt x="639" y="321"/>
                </a:lnTo>
                <a:lnTo>
                  <a:pt x="643" y="319"/>
                </a:lnTo>
                <a:lnTo>
                  <a:pt x="643" y="319"/>
                </a:lnTo>
                <a:lnTo>
                  <a:pt x="645" y="318"/>
                </a:lnTo>
                <a:lnTo>
                  <a:pt x="647" y="318"/>
                </a:lnTo>
                <a:lnTo>
                  <a:pt x="647" y="316"/>
                </a:lnTo>
                <a:lnTo>
                  <a:pt x="649" y="316"/>
                </a:lnTo>
                <a:lnTo>
                  <a:pt x="649" y="318"/>
                </a:lnTo>
                <a:lnTo>
                  <a:pt x="649" y="318"/>
                </a:lnTo>
                <a:lnTo>
                  <a:pt x="650" y="318"/>
                </a:lnTo>
                <a:lnTo>
                  <a:pt x="652" y="318"/>
                </a:lnTo>
                <a:lnTo>
                  <a:pt x="656" y="318"/>
                </a:lnTo>
                <a:lnTo>
                  <a:pt x="660" y="318"/>
                </a:lnTo>
                <a:lnTo>
                  <a:pt x="662" y="318"/>
                </a:lnTo>
                <a:lnTo>
                  <a:pt x="664" y="319"/>
                </a:lnTo>
                <a:lnTo>
                  <a:pt x="664" y="319"/>
                </a:lnTo>
                <a:lnTo>
                  <a:pt x="666" y="321"/>
                </a:lnTo>
                <a:lnTo>
                  <a:pt x="668" y="323"/>
                </a:lnTo>
                <a:lnTo>
                  <a:pt x="671" y="325"/>
                </a:lnTo>
                <a:lnTo>
                  <a:pt x="673" y="327"/>
                </a:lnTo>
                <a:lnTo>
                  <a:pt x="673" y="327"/>
                </a:lnTo>
                <a:lnTo>
                  <a:pt x="671" y="331"/>
                </a:lnTo>
                <a:lnTo>
                  <a:pt x="669" y="333"/>
                </a:lnTo>
                <a:lnTo>
                  <a:pt x="669" y="335"/>
                </a:lnTo>
                <a:lnTo>
                  <a:pt x="668" y="335"/>
                </a:lnTo>
                <a:lnTo>
                  <a:pt x="668" y="335"/>
                </a:lnTo>
                <a:lnTo>
                  <a:pt x="664" y="335"/>
                </a:lnTo>
                <a:lnTo>
                  <a:pt x="660" y="333"/>
                </a:lnTo>
                <a:lnTo>
                  <a:pt x="658" y="333"/>
                </a:lnTo>
                <a:lnTo>
                  <a:pt x="656" y="335"/>
                </a:lnTo>
                <a:lnTo>
                  <a:pt x="656" y="335"/>
                </a:lnTo>
                <a:lnTo>
                  <a:pt x="652" y="338"/>
                </a:lnTo>
                <a:lnTo>
                  <a:pt x="649" y="340"/>
                </a:lnTo>
                <a:lnTo>
                  <a:pt x="649" y="340"/>
                </a:lnTo>
                <a:lnTo>
                  <a:pt x="647" y="342"/>
                </a:lnTo>
                <a:lnTo>
                  <a:pt x="641" y="348"/>
                </a:lnTo>
                <a:lnTo>
                  <a:pt x="641" y="348"/>
                </a:lnTo>
                <a:lnTo>
                  <a:pt x="633" y="355"/>
                </a:lnTo>
                <a:lnTo>
                  <a:pt x="633" y="355"/>
                </a:lnTo>
                <a:lnTo>
                  <a:pt x="622" y="369"/>
                </a:lnTo>
                <a:lnTo>
                  <a:pt x="622" y="369"/>
                </a:lnTo>
                <a:lnTo>
                  <a:pt x="628" y="374"/>
                </a:lnTo>
                <a:lnTo>
                  <a:pt x="628" y="374"/>
                </a:lnTo>
                <a:lnTo>
                  <a:pt x="632" y="376"/>
                </a:lnTo>
                <a:lnTo>
                  <a:pt x="633" y="378"/>
                </a:lnTo>
                <a:lnTo>
                  <a:pt x="637" y="380"/>
                </a:lnTo>
                <a:lnTo>
                  <a:pt x="639" y="380"/>
                </a:lnTo>
                <a:lnTo>
                  <a:pt x="639" y="380"/>
                </a:lnTo>
                <a:lnTo>
                  <a:pt x="641" y="382"/>
                </a:lnTo>
                <a:lnTo>
                  <a:pt x="641" y="386"/>
                </a:lnTo>
                <a:lnTo>
                  <a:pt x="641" y="388"/>
                </a:lnTo>
                <a:lnTo>
                  <a:pt x="647" y="393"/>
                </a:lnTo>
                <a:lnTo>
                  <a:pt x="647" y="403"/>
                </a:lnTo>
                <a:lnTo>
                  <a:pt x="647" y="403"/>
                </a:lnTo>
                <a:lnTo>
                  <a:pt x="647" y="405"/>
                </a:lnTo>
                <a:lnTo>
                  <a:pt x="647" y="406"/>
                </a:lnTo>
                <a:lnTo>
                  <a:pt x="647" y="408"/>
                </a:lnTo>
                <a:lnTo>
                  <a:pt x="647" y="408"/>
                </a:lnTo>
                <a:lnTo>
                  <a:pt x="652" y="414"/>
                </a:lnTo>
                <a:lnTo>
                  <a:pt x="652" y="414"/>
                </a:lnTo>
                <a:lnTo>
                  <a:pt x="658" y="420"/>
                </a:lnTo>
                <a:lnTo>
                  <a:pt x="660" y="431"/>
                </a:lnTo>
                <a:lnTo>
                  <a:pt x="660" y="441"/>
                </a:lnTo>
                <a:lnTo>
                  <a:pt x="654" y="448"/>
                </a:lnTo>
                <a:lnTo>
                  <a:pt x="645" y="452"/>
                </a:lnTo>
                <a:lnTo>
                  <a:pt x="643" y="454"/>
                </a:lnTo>
                <a:lnTo>
                  <a:pt x="643" y="454"/>
                </a:lnTo>
                <a:lnTo>
                  <a:pt x="647" y="454"/>
                </a:lnTo>
                <a:lnTo>
                  <a:pt x="649" y="454"/>
                </a:lnTo>
                <a:lnTo>
                  <a:pt x="650" y="454"/>
                </a:lnTo>
                <a:lnTo>
                  <a:pt x="652" y="454"/>
                </a:lnTo>
                <a:lnTo>
                  <a:pt x="652" y="454"/>
                </a:lnTo>
                <a:lnTo>
                  <a:pt x="654" y="456"/>
                </a:lnTo>
                <a:lnTo>
                  <a:pt x="658" y="458"/>
                </a:lnTo>
                <a:lnTo>
                  <a:pt x="664" y="458"/>
                </a:lnTo>
                <a:lnTo>
                  <a:pt x="656" y="465"/>
                </a:lnTo>
                <a:lnTo>
                  <a:pt x="656" y="471"/>
                </a:lnTo>
                <a:lnTo>
                  <a:pt x="656" y="480"/>
                </a:lnTo>
                <a:lnTo>
                  <a:pt x="656" y="484"/>
                </a:lnTo>
                <a:lnTo>
                  <a:pt x="656" y="484"/>
                </a:lnTo>
                <a:lnTo>
                  <a:pt x="656" y="488"/>
                </a:lnTo>
                <a:lnTo>
                  <a:pt x="652" y="490"/>
                </a:lnTo>
                <a:lnTo>
                  <a:pt x="652" y="490"/>
                </a:lnTo>
                <a:lnTo>
                  <a:pt x="652" y="490"/>
                </a:lnTo>
                <a:lnTo>
                  <a:pt x="649" y="490"/>
                </a:lnTo>
                <a:lnTo>
                  <a:pt x="647" y="492"/>
                </a:lnTo>
                <a:lnTo>
                  <a:pt x="645" y="493"/>
                </a:lnTo>
                <a:lnTo>
                  <a:pt x="637" y="501"/>
                </a:lnTo>
                <a:lnTo>
                  <a:pt x="637" y="509"/>
                </a:lnTo>
                <a:lnTo>
                  <a:pt x="637" y="509"/>
                </a:lnTo>
                <a:lnTo>
                  <a:pt x="633" y="511"/>
                </a:lnTo>
                <a:lnTo>
                  <a:pt x="632" y="511"/>
                </a:lnTo>
                <a:lnTo>
                  <a:pt x="632" y="514"/>
                </a:lnTo>
                <a:lnTo>
                  <a:pt x="632" y="514"/>
                </a:lnTo>
                <a:lnTo>
                  <a:pt x="632" y="522"/>
                </a:lnTo>
                <a:lnTo>
                  <a:pt x="632" y="522"/>
                </a:lnTo>
                <a:lnTo>
                  <a:pt x="632" y="526"/>
                </a:lnTo>
                <a:lnTo>
                  <a:pt x="630" y="531"/>
                </a:lnTo>
                <a:lnTo>
                  <a:pt x="630" y="531"/>
                </a:lnTo>
                <a:lnTo>
                  <a:pt x="626" y="535"/>
                </a:lnTo>
                <a:lnTo>
                  <a:pt x="622" y="541"/>
                </a:lnTo>
                <a:lnTo>
                  <a:pt x="622" y="541"/>
                </a:lnTo>
                <a:lnTo>
                  <a:pt x="618" y="543"/>
                </a:lnTo>
                <a:lnTo>
                  <a:pt x="616" y="545"/>
                </a:lnTo>
                <a:lnTo>
                  <a:pt x="616" y="548"/>
                </a:lnTo>
                <a:lnTo>
                  <a:pt x="616" y="548"/>
                </a:lnTo>
                <a:lnTo>
                  <a:pt x="615" y="552"/>
                </a:lnTo>
                <a:lnTo>
                  <a:pt x="611" y="554"/>
                </a:lnTo>
                <a:lnTo>
                  <a:pt x="607" y="556"/>
                </a:lnTo>
                <a:lnTo>
                  <a:pt x="607" y="562"/>
                </a:lnTo>
                <a:lnTo>
                  <a:pt x="607" y="562"/>
                </a:lnTo>
                <a:lnTo>
                  <a:pt x="605" y="563"/>
                </a:lnTo>
                <a:lnTo>
                  <a:pt x="599" y="569"/>
                </a:lnTo>
                <a:lnTo>
                  <a:pt x="599" y="569"/>
                </a:lnTo>
                <a:lnTo>
                  <a:pt x="596" y="569"/>
                </a:lnTo>
                <a:lnTo>
                  <a:pt x="596" y="569"/>
                </a:lnTo>
                <a:lnTo>
                  <a:pt x="592" y="569"/>
                </a:lnTo>
                <a:lnTo>
                  <a:pt x="590" y="573"/>
                </a:lnTo>
                <a:lnTo>
                  <a:pt x="590" y="573"/>
                </a:lnTo>
                <a:lnTo>
                  <a:pt x="582" y="581"/>
                </a:lnTo>
                <a:lnTo>
                  <a:pt x="581" y="582"/>
                </a:lnTo>
                <a:lnTo>
                  <a:pt x="579" y="582"/>
                </a:lnTo>
                <a:lnTo>
                  <a:pt x="579" y="582"/>
                </a:lnTo>
                <a:lnTo>
                  <a:pt x="567" y="582"/>
                </a:lnTo>
                <a:lnTo>
                  <a:pt x="567" y="582"/>
                </a:lnTo>
                <a:lnTo>
                  <a:pt x="563" y="582"/>
                </a:lnTo>
                <a:lnTo>
                  <a:pt x="563" y="582"/>
                </a:lnTo>
                <a:lnTo>
                  <a:pt x="563" y="581"/>
                </a:lnTo>
                <a:lnTo>
                  <a:pt x="560" y="582"/>
                </a:lnTo>
                <a:lnTo>
                  <a:pt x="560" y="582"/>
                </a:lnTo>
                <a:lnTo>
                  <a:pt x="558" y="586"/>
                </a:lnTo>
                <a:lnTo>
                  <a:pt x="556" y="586"/>
                </a:lnTo>
                <a:lnTo>
                  <a:pt x="554" y="586"/>
                </a:lnTo>
                <a:lnTo>
                  <a:pt x="543" y="590"/>
                </a:lnTo>
                <a:lnTo>
                  <a:pt x="537" y="594"/>
                </a:lnTo>
                <a:lnTo>
                  <a:pt x="531" y="598"/>
                </a:lnTo>
                <a:lnTo>
                  <a:pt x="531" y="598"/>
                </a:lnTo>
                <a:lnTo>
                  <a:pt x="529" y="594"/>
                </a:lnTo>
                <a:lnTo>
                  <a:pt x="529" y="594"/>
                </a:lnTo>
                <a:lnTo>
                  <a:pt x="526" y="598"/>
                </a:lnTo>
                <a:lnTo>
                  <a:pt x="526" y="598"/>
                </a:lnTo>
                <a:lnTo>
                  <a:pt x="522" y="599"/>
                </a:lnTo>
                <a:lnTo>
                  <a:pt x="518" y="601"/>
                </a:lnTo>
                <a:lnTo>
                  <a:pt x="512" y="603"/>
                </a:lnTo>
                <a:lnTo>
                  <a:pt x="505" y="603"/>
                </a:lnTo>
                <a:lnTo>
                  <a:pt x="501" y="607"/>
                </a:lnTo>
                <a:lnTo>
                  <a:pt x="499" y="611"/>
                </a:lnTo>
                <a:lnTo>
                  <a:pt x="499" y="615"/>
                </a:lnTo>
                <a:lnTo>
                  <a:pt x="499" y="622"/>
                </a:lnTo>
                <a:lnTo>
                  <a:pt x="494" y="622"/>
                </a:lnTo>
                <a:lnTo>
                  <a:pt x="494" y="615"/>
                </a:lnTo>
                <a:lnTo>
                  <a:pt x="492" y="605"/>
                </a:lnTo>
                <a:lnTo>
                  <a:pt x="492" y="601"/>
                </a:lnTo>
                <a:lnTo>
                  <a:pt x="478" y="601"/>
                </a:lnTo>
                <a:lnTo>
                  <a:pt x="473" y="601"/>
                </a:lnTo>
                <a:lnTo>
                  <a:pt x="467" y="601"/>
                </a:lnTo>
                <a:lnTo>
                  <a:pt x="467" y="601"/>
                </a:lnTo>
                <a:lnTo>
                  <a:pt x="467" y="60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93" name="Freeform 392">
            <a:extLst>
              <a:ext uri="{FF2B5EF4-FFF2-40B4-BE49-F238E27FC236}">
                <a16:creationId xmlns:a16="http://schemas.microsoft.com/office/drawing/2014/main" id="{D49FECE8-5B60-1444-BFA5-48A2738EE02A}"/>
              </a:ext>
            </a:extLst>
          </p:cNvPr>
          <p:cNvSpPr>
            <a:spLocks/>
          </p:cNvSpPr>
          <p:nvPr userDrawn="1"/>
        </p:nvSpPr>
        <p:spPr bwMode="auto">
          <a:xfrm>
            <a:off x="3981252" y="2662964"/>
            <a:ext cx="822773" cy="336589"/>
          </a:xfrm>
          <a:custGeom>
            <a:avLst/>
            <a:gdLst>
              <a:gd name="T0" fmla="*/ 7 w 441"/>
              <a:gd name="T1" fmla="*/ 57 h 212"/>
              <a:gd name="T2" fmla="*/ 11 w 441"/>
              <a:gd name="T3" fmla="*/ 55 h 212"/>
              <a:gd name="T4" fmla="*/ 32 w 441"/>
              <a:gd name="T5" fmla="*/ 40 h 212"/>
              <a:gd name="T6" fmla="*/ 43 w 441"/>
              <a:gd name="T7" fmla="*/ 34 h 212"/>
              <a:gd name="T8" fmla="*/ 57 w 441"/>
              <a:gd name="T9" fmla="*/ 28 h 212"/>
              <a:gd name="T10" fmla="*/ 70 w 441"/>
              <a:gd name="T11" fmla="*/ 27 h 212"/>
              <a:gd name="T12" fmla="*/ 89 w 441"/>
              <a:gd name="T13" fmla="*/ 44 h 212"/>
              <a:gd name="T14" fmla="*/ 132 w 441"/>
              <a:gd name="T15" fmla="*/ 44 h 212"/>
              <a:gd name="T16" fmla="*/ 130 w 441"/>
              <a:gd name="T17" fmla="*/ 23 h 212"/>
              <a:gd name="T18" fmla="*/ 189 w 441"/>
              <a:gd name="T19" fmla="*/ 17 h 212"/>
              <a:gd name="T20" fmla="*/ 216 w 441"/>
              <a:gd name="T21" fmla="*/ 40 h 212"/>
              <a:gd name="T22" fmla="*/ 233 w 441"/>
              <a:gd name="T23" fmla="*/ 36 h 212"/>
              <a:gd name="T24" fmla="*/ 251 w 441"/>
              <a:gd name="T25" fmla="*/ 36 h 212"/>
              <a:gd name="T26" fmla="*/ 272 w 441"/>
              <a:gd name="T27" fmla="*/ 46 h 212"/>
              <a:gd name="T28" fmla="*/ 310 w 441"/>
              <a:gd name="T29" fmla="*/ 63 h 212"/>
              <a:gd name="T30" fmla="*/ 331 w 441"/>
              <a:gd name="T31" fmla="*/ 55 h 212"/>
              <a:gd name="T32" fmla="*/ 342 w 441"/>
              <a:gd name="T33" fmla="*/ 55 h 212"/>
              <a:gd name="T34" fmla="*/ 374 w 441"/>
              <a:gd name="T35" fmla="*/ 42 h 212"/>
              <a:gd name="T36" fmla="*/ 393 w 441"/>
              <a:gd name="T37" fmla="*/ 46 h 212"/>
              <a:gd name="T38" fmla="*/ 382 w 441"/>
              <a:gd name="T39" fmla="*/ 87 h 212"/>
              <a:gd name="T40" fmla="*/ 408 w 441"/>
              <a:gd name="T41" fmla="*/ 89 h 212"/>
              <a:gd name="T42" fmla="*/ 431 w 441"/>
              <a:gd name="T43" fmla="*/ 97 h 212"/>
              <a:gd name="T44" fmla="*/ 425 w 441"/>
              <a:gd name="T45" fmla="*/ 112 h 212"/>
              <a:gd name="T46" fmla="*/ 399 w 441"/>
              <a:gd name="T47" fmla="*/ 121 h 212"/>
              <a:gd name="T48" fmla="*/ 384 w 441"/>
              <a:gd name="T49" fmla="*/ 138 h 212"/>
              <a:gd name="T50" fmla="*/ 357 w 441"/>
              <a:gd name="T51" fmla="*/ 153 h 212"/>
              <a:gd name="T52" fmla="*/ 333 w 441"/>
              <a:gd name="T53" fmla="*/ 148 h 212"/>
              <a:gd name="T54" fmla="*/ 331 w 441"/>
              <a:gd name="T55" fmla="*/ 174 h 212"/>
              <a:gd name="T56" fmla="*/ 308 w 441"/>
              <a:gd name="T57" fmla="*/ 191 h 212"/>
              <a:gd name="T58" fmla="*/ 257 w 441"/>
              <a:gd name="T59" fmla="*/ 197 h 212"/>
              <a:gd name="T60" fmla="*/ 191 w 441"/>
              <a:gd name="T61" fmla="*/ 204 h 212"/>
              <a:gd name="T62" fmla="*/ 113 w 441"/>
              <a:gd name="T63" fmla="*/ 191 h 212"/>
              <a:gd name="T64" fmla="*/ 77 w 441"/>
              <a:gd name="T65" fmla="*/ 151 h 212"/>
              <a:gd name="T66" fmla="*/ 40 w 441"/>
              <a:gd name="T67" fmla="*/ 138 h 212"/>
              <a:gd name="T68" fmla="*/ 34 w 441"/>
              <a:gd name="T69" fmla="*/ 93 h 212"/>
              <a:gd name="T70" fmla="*/ 7 w 441"/>
              <a:gd name="T71" fmla="*/ 76 h 212"/>
              <a:gd name="T72" fmla="*/ 0 w 441"/>
              <a:gd name="T73" fmla="*/ 64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1" h="212">
                <a:moveTo>
                  <a:pt x="0" y="64"/>
                </a:moveTo>
                <a:lnTo>
                  <a:pt x="7" y="57"/>
                </a:lnTo>
                <a:lnTo>
                  <a:pt x="7" y="57"/>
                </a:lnTo>
                <a:lnTo>
                  <a:pt x="11" y="55"/>
                </a:lnTo>
                <a:lnTo>
                  <a:pt x="21" y="53"/>
                </a:lnTo>
                <a:lnTo>
                  <a:pt x="32" y="40"/>
                </a:lnTo>
                <a:lnTo>
                  <a:pt x="32" y="40"/>
                </a:lnTo>
                <a:lnTo>
                  <a:pt x="43" y="34"/>
                </a:lnTo>
                <a:lnTo>
                  <a:pt x="43" y="34"/>
                </a:lnTo>
                <a:lnTo>
                  <a:pt x="57" y="28"/>
                </a:lnTo>
                <a:lnTo>
                  <a:pt x="64" y="28"/>
                </a:lnTo>
                <a:lnTo>
                  <a:pt x="70" y="27"/>
                </a:lnTo>
                <a:lnTo>
                  <a:pt x="87" y="36"/>
                </a:lnTo>
                <a:lnTo>
                  <a:pt x="89" y="44"/>
                </a:lnTo>
                <a:lnTo>
                  <a:pt x="119" y="49"/>
                </a:lnTo>
                <a:lnTo>
                  <a:pt x="132" y="44"/>
                </a:lnTo>
                <a:lnTo>
                  <a:pt x="136" y="36"/>
                </a:lnTo>
                <a:lnTo>
                  <a:pt x="130" y="23"/>
                </a:lnTo>
                <a:lnTo>
                  <a:pt x="144" y="0"/>
                </a:lnTo>
                <a:lnTo>
                  <a:pt x="189" y="17"/>
                </a:lnTo>
                <a:lnTo>
                  <a:pt x="197" y="34"/>
                </a:lnTo>
                <a:lnTo>
                  <a:pt x="216" y="40"/>
                </a:lnTo>
                <a:lnTo>
                  <a:pt x="233" y="36"/>
                </a:lnTo>
                <a:lnTo>
                  <a:pt x="233" y="36"/>
                </a:lnTo>
                <a:lnTo>
                  <a:pt x="251" y="36"/>
                </a:lnTo>
                <a:lnTo>
                  <a:pt x="251" y="36"/>
                </a:lnTo>
                <a:lnTo>
                  <a:pt x="263" y="42"/>
                </a:lnTo>
                <a:lnTo>
                  <a:pt x="272" y="46"/>
                </a:lnTo>
                <a:lnTo>
                  <a:pt x="282" y="59"/>
                </a:lnTo>
                <a:lnTo>
                  <a:pt x="310" y="63"/>
                </a:lnTo>
                <a:lnTo>
                  <a:pt x="331" y="55"/>
                </a:lnTo>
                <a:lnTo>
                  <a:pt x="331" y="55"/>
                </a:lnTo>
                <a:lnTo>
                  <a:pt x="338" y="55"/>
                </a:lnTo>
                <a:lnTo>
                  <a:pt x="342" y="55"/>
                </a:lnTo>
                <a:lnTo>
                  <a:pt x="357" y="40"/>
                </a:lnTo>
                <a:lnTo>
                  <a:pt x="374" y="42"/>
                </a:lnTo>
                <a:lnTo>
                  <a:pt x="378" y="46"/>
                </a:lnTo>
                <a:lnTo>
                  <a:pt x="393" y="46"/>
                </a:lnTo>
                <a:lnTo>
                  <a:pt x="399" y="47"/>
                </a:lnTo>
                <a:lnTo>
                  <a:pt x="382" y="87"/>
                </a:lnTo>
                <a:lnTo>
                  <a:pt x="408" y="97"/>
                </a:lnTo>
                <a:lnTo>
                  <a:pt x="408" y="89"/>
                </a:lnTo>
                <a:lnTo>
                  <a:pt x="418" y="85"/>
                </a:lnTo>
                <a:lnTo>
                  <a:pt x="431" y="97"/>
                </a:lnTo>
                <a:lnTo>
                  <a:pt x="441" y="114"/>
                </a:lnTo>
                <a:lnTo>
                  <a:pt x="425" y="112"/>
                </a:lnTo>
                <a:lnTo>
                  <a:pt x="412" y="119"/>
                </a:lnTo>
                <a:lnTo>
                  <a:pt x="399" y="121"/>
                </a:lnTo>
                <a:lnTo>
                  <a:pt x="393" y="129"/>
                </a:lnTo>
                <a:lnTo>
                  <a:pt x="384" y="138"/>
                </a:lnTo>
                <a:lnTo>
                  <a:pt x="369" y="138"/>
                </a:lnTo>
                <a:lnTo>
                  <a:pt x="357" y="153"/>
                </a:lnTo>
                <a:lnTo>
                  <a:pt x="348" y="155"/>
                </a:lnTo>
                <a:lnTo>
                  <a:pt x="333" y="148"/>
                </a:lnTo>
                <a:lnTo>
                  <a:pt x="323" y="161"/>
                </a:lnTo>
                <a:lnTo>
                  <a:pt x="331" y="174"/>
                </a:lnTo>
                <a:lnTo>
                  <a:pt x="320" y="180"/>
                </a:lnTo>
                <a:lnTo>
                  <a:pt x="308" y="191"/>
                </a:lnTo>
                <a:lnTo>
                  <a:pt x="289" y="199"/>
                </a:lnTo>
                <a:lnTo>
                  <a:pt x="257" y="197"/>
                </a:lnTo>
                <a:lnTo>
                  <a:pt x="225" y="212"/>
                </a:lnTo>
                <a:lnTo>
                  <a:pt x="191" y="204"/>
                </a:lnTo>
                <a:lnTo>
                  <a:pt x="178" y="197"/>
                </a:lnTo>
                <a:lnTo>
                  <a:pt x="113" y="191"/>
                </a:lnTo>
                <a:lnTo>
                  <a:pt x="100" y="163"/>
                </a:lnTo>
                <a:lnTo>
                  <a:pt x="77" y="151"/>
                </a:lnTo>
                <a:lnTo>
                  <a:pt x="51" y="144"/>
                </a:lnTo>
                <a:lnTo>
                  <a:pt x="40" y="138"/>
                </a:lnTo>
                <a:lnTo>
                  <a:pt x="43" y="123"/>
                </a:lnTo>
                <a:lnTo>
                  <a:pt x="34" y="93"/>
                </a:lnTo>
                <a:lnTo>
                  <a:pt x="21" y="87"/>
                </a:lnTo>
                <a:lnTo>
                  <a:pt x="7" y="76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48C8D317-06B8-9442-A820-812233991246}"/>
              </a:ext>
            </a:extLst>
          </p:cNvPr>
          <p:cNvSpPr>
            <a:spLocks/>
          </p:cNvSpPr>
          <p:nvPr userDrawn="1"/>
        </p:nvSpPr>
        <p:spPr bwMode="auto">
          <a:xfrm>
            <a:off x="3981252" y="2662964"/>
            <a:ext cx="822773" cy="336589"/>
          </a:xfrm>
          <a:custGeom>
            <a:avLst/>
            <a:gdLst>
              <a:gd name="T0" fmla="*/ 7 w 441"/>
              <a:gd name="T1" fmla="*/ 57 h 212"/>
              <a:gd name="T2" fmla="*/ 11 w 441"/>
              <a:gd name="T3" fmla="*/ 55 h 212"/>
              <a:gd name="T4" fmla="*/ 32 w 441"/>
              <a:gd name="T5" fmla="*/ 40 h 212"/>
              <a:gd name="T6" fmla="*/ 43 w 441"/>
              <a:gd name="T7" fmla="*/ 34 h 212"/>
              <a:gd name="T8" fmla="*/ 57 w 441"/>
              <a:gd name="T9" fmla="*/ 28 h 212"/>
              <a:gd name="T10" fmla="*/ 70 w 441"/>
              <a:gd name="T11" fmla="*/ 27 h 212"/>
              <a:gd name="T12" fmla="*/ 89 w 441"/>
              <a:gd name="T13" fmla="*/ 44 h 212"/>
              <a:gd name="T14" fmla="*/ 132 w 441"/>
              <a:gd name="T15" fmla="*/ 44 h 212"/>
              <a:gd name="T16" fmla="*/ 130 w 441"/>
              <a:gd name="T17" fmla="*/ 23 h 212"/>
              <a:gd name="T18" fmla="*/ 189 w 441"/>
              <a:gd name="T19" fmla="*/ 17 h 212"/>
              <a:gd name="T20" fmla="*/ 216 w 441"/>
              <a:gd name="T21" fmla="*/ 40 h 212"/>
              <a:gd name="T22" fmla="*/ 233 w 441"/>
              <a:gd name="T23" fmla="*/ 36 h 212"/>
              <a:gd name="T24" fmla="*/ 251 w 441"/>
              <a:gd name="T25" fmla="*/ 36 h 212"/>
              <a:gd name="T26" fmla="*/ 272 w 441"/>
              <a:gd name="T27" fmla="*/ 46 h 212"/>
              <a:gd name="T28" fmla="*/ 310 w 441"/>
              <a:gd name="T29" fmla="*/ 63 h 212"/>
              <a:gd name="T30" fmla="*/ 331 w 441"/>
              <a:gd name="T31" fmla="*/ 55 h 212"/>
              <a:gd name="T32" fmla="*/ 342 w 441"/>
              <a:gd name="T33" fmla="*/ 55 h 212"/>
              <a:gd name="T34" fmla="*/ 374 w 441"/>
              <a:gd name="T35" fmla="*/ 42 h 212"/>
              <a:gd name="T36" fmla="*/ 393 w 441"/>
              <a:gd name="T37" fmla="*/ 46 h 212"/>
              <a:gd name="T38" fmla="*/ 382 w 441"/>
              <a:gd name="T39" fmla="*/ 87 h 212"/>
              <a:gd name="T40" fmla="*/ 408 w 441"/>
              <a:gd name="T41" fmla="*/ 89 h 212"/>
              <a:gd name="T42" fmla="*/ 431 w 441"/>
              <a:gd name="T43" fmla="*/ 97 h 212"/>
              <a:gd name="T44" fmla="*/ 425 w 441"/>
              <a:gd name="T45" fmla="*/ 112 h 212"/>
              <a:gd name="T46" fmla="*/ 399 w 441"/>
              <a:gd name="T47" fmla="*/ 121 h 212"/>
              <a:gd name="T48" fmla="*/ 384 w 441"/>
              <a:gd name="T49" fmla="*/ 138 h 212"/>
              <a:gd name="T50" fmla="*/ 357 w 441"/>
              <a:gd name="T51" fmla="*/ 153 h 212"/>
              <a:gd name="T52" fmla="*/ 333 w 441"/>
              <a:gd name="T53" fmla="*/ 148 h 212"/>
              <a:gd name="T54" fmla="*/ 331 w 441"/>
              <a:gd name="T55" fmla="*/ 174 h 212"/>
              <a:gd name="T56" fmla="*/ 308 w 441"/>
              <a:gd name="T57" fmla="*/ 191 h 212"/>
              <a:gd name="T58" fmla="*/ 257 w 441"/>
              <a:gd name="T59" fmla="*/ 197 h 212"/>
              <a:gd name="T60" fmla="*/ 191 w 441"/>
              <a:gd name="T61" fmla="*/ 204 h 212"/>
              <a:gd name="T62" fmla="*/ 113 w 441"/>
              <a:gd name="T63" fmla="*/ 191 h 212"/>
              <a:gd name="T64" fmla="*/ 77 w 441"/>
              <a:gd name="T65" fmla="*/ 151 h 212"/>
              <a:gd name="T66" fmla="*/ 40 w 441"/>
              <a:gd name="T67" fmla="*/ 138 h 212"/>
              <a:gd name="T68" fmla="*/ 34 w 441"/>
              <a:gd name="T69" fmla="*/ 93 h 212"/>
              <a:gd name="T70" fmla="*/ 7 w 441"/>
              <a:gd name="T71" fmla="*/ 76 h 212"/>
              <a:gd name="T72" fmla="*/ 0 w 441"/>
              <a:gd name="T73" fmla="*/ 64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1" h="212">
                <a:moveTo>
                  <a:pt x="0" y="64"/>
                </a:moveTo>
                <a:lnTo>
                  <a:pt x="7" y="57"/>
                </a:lnTo>
                <a:lnTo>
                  <a:pt x="7" y="57"/>
                </a:lnTo>
                <a:lnTo>
                  <a:pt x="11" y="55"/>
                </a:lnTo>
                <a:lnTo>
                  <a:pt x="21" y="53"/>
                </a:lnTo>
                <a:lnTo>
                  <a:pt x="32" y="40"/>
                </a:lnTo>
                <a:lnTo>
                  <a:pt x="32" y="40"/>
                </a:lnTo>
                <a:lnTo>
                  <a:pt x="43" y="34"/>
                </a:lnTo>
                <a:lnTo>
                  <a:pt x="43" y="34"/>
                </a:lnTo>
                <a:lnTo>
                  <a:pt x="57" y="28"/>
                </a:lnTo>
                <a:lnTo>
                  <a:pt x="64" y="28"/>
                </a:lnTo>
                <a:lnTo>
                  <a:pt x="70" y="27"/>
                </a:lnTo>
                <a:lnTo>
                  <a:pt x="87" y="36"/>
                </a:lnTo>
                <a:lnTo>
                  <a:pt x="89" y="44"/>
                </a:lnTo>
                <a:lnTo>
                  <a:pt x="119" y="49"/>
                </a:lnTo>
                <a:lnTo>
                  <a:pt x="132" y="44"/>
                </a:lnTo>
                <a:lnTo>
                  <a:pt x="136" y="36"/>
                </a:lnTo>
                <a:lnTo>
                  <a:pt x="130" y="23"/>
                </a:lnTo>
                <a:lnTo>
                  <a:pt x="144" y="0"/>
                </a:lnTo>
                <a:lnTo>
                  <a:pt x="189" y="17"/>
                </a:lnTo>
                <a:lnTo>
                  <a:pt x="197" y="34"/>
                </a:lnTo>
                <a:lnTo>
                  <a:pt x="216" y="40"/>
                </a:lnTo>
                <a:lnTo>
                  <a:pt x="233" y="36"/>
                </a:lnTo>
                <a:lnTo>
                  <a:pt x="233" y="36"/>
                </a:lnTo>
                <a:lnTo>
                  <a:pt x="251" y="36"/>
                </a:lnTo>
                <a:lnTo>
                  <a:pt x="251" y="36"/>
                </a:lnTo>
                <a:lnTo>
                  <a:pt x="263" y="42"/>
                </a:lnTo>
                <a:lnTo>
                  <a:pt x="272" y="46"/>
                </a:lnTo>
                <a:lnTo>
                  <a:pt x="282" y="59"/>
                </a:lnTo>
                <a:lnTo>
                  <a:pt x="310" y="63"/>
                </a:lnTo>
                <a:lnTo>
                  <a:pt x="331" y="55"/>
                </a:lnTo>
                <a:lnTo>
                  <a:pt x="331" y="55"/>
                </a:lnTo>
                <a:lnTo>
                  <a:pt x="338" y="55"/>
                </a:lnTo>
                <a:lnTo>
                  <a:pt x="342" y="55"/>
                </a:lnTo>
                <a:lnTo>
                  <a:pt x="357" y="40"/>
                </a:lnTo>
                <a:lnTo>
                  <a:pt x="374" y="42"/>
                </a:lnTo>
                <a:lnTo>
                  <a:pt x="378" y="46"/>
                </a:lnTo>
                <a:lnTo>
                  <a:pt x="393" y="46"/>
                </a:lnTo>
                <a:lnTo>
                  <a:pt x="399" y="47"/>
                </a:lnTo>
                <a:lnTo>
                  <a:pt x="382" y="87"/>
                </a:lnTo>
                <a:lnTo>
                  <a:pt x="408" y="97"/>
                </a:lnTo>
                <a:lnTo>
                  <a:pt x="408" y="89"/>
                </a:lnTo>
                <a:lnTo>
                  <a:pt x="418" y="85"/>
                </a:lnTo>
                <a:lnTo>
                  <a:pt x="431" y="97"/>
                </a:lnTo>
                <a:lnTo>
                  <a:pt x="441" y="114"/>
                </a:lnTo>
                <a:lnTo>
                  <a:pt x="425" y="112"/>
                </a:lnTo>
                <a:lnTo>
                  <a:pt x="412" y="119"/>
                </a:lnTo>
                <a:lnTo>
                  <a:pt x="399" y="121"/>
                </a:lnTo>
                <a:lnTo>
                  <a:pt x="393" y="129"/>
                </a:lnTo>
                <a:lnTo>
                  <a:pt x="384" y="138"/>
                </a:lnTo>
                <a:lnTo>
                  <a:pt x="369" y="138"/>
                </a:lnTo>
                <a:lnTo>
                  <a:pt x="357" y="153"/>
                </a:lnTo>
                <a:lnTo>
                  <a:pt x="348" y="155"/>
                </a:lnTo>
                <a:lnTo>
                  <a:pt x="333" y="148"/>
                </a:lnTo>
                <a:lnTo>
                  <a:pt x="323" y="161"/>
                </a:lnTo>
                <a:lnTo>
                  <a:pt x="331" y="174"/>
                </a:lnTo>
                <a:lnTo>
                  <a:pt x="320" y="180"/>
                </a:lnTo>
                <a:lnTo>
                  <a:pt x="308" y="191"/>
                </a:lnTo>
                <a:lnTo>
                  <a:pt x="289" y="199"/>
                </a:lnTo>
                <a:lnTo>
                  <a:pt x="257" y="197"/>
                </a:lnTo>
                <a:lnTo>
                  <a:pt x="225" y="212"/>
                </a:lnTo>
                <a:lnTo>
                  <a:pt x="191" y="204"/>
                </a:lnTo>
                <a:lnTo>
                  <a:pt x="178" y="197"/>
                </a:lnTo>
                <a:lnTo>
                  <a:pt x="113" y="191"/>
                </a:lnTo>
                <a:lnTo>
                  <a:pt x="100" y="163"/>
                </a:lnTo>
                <a:lnTo>
                  <a:pt x="77" y="151"/>
                </a:lnTo>
                <a:lnTo>
                  <a:pt x="51" y="144"/>
                </a:lnTo>
                <a:lnTo>
                  <a:pt x="40" y="138"/>
                </a:lnTo>
                <a:lnTo>
                  <a:pt x="43" y="123"/>
                </a:lnTo>
                <a:lnTo>
                  <a:pt x="34" y="93"/>
                </a:lnTo>
                <a:lnTo>
                  <a:pt x="21" y="87"/>
                </a:lnTo>
                <a:lnTo>
                  <a:pt x="7" y="76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6B094B6C-2F1B-1046-8EA4-E2ACC67BA707}"/>
              </a:ext>
            </a:extLst>
          </p:cNvPr>
          <p:cNvSpPr>
            <a:spLocks/>
          </p:cNvSpPr>
          <p:nvPr userDrawn="1"/>
        </p:nvSpPr>
        <p:spPr bwMode="auto">
          <a:xfrm>
            <a:off x="4919700" y="2955096"/>
            <a:ext cx="177241" cy="165120"/>
          </a:xfrm>
          <a:custGeom>
            <a:avLst/>
            <a:gdLst>
              <a:gd name="T0" fmla="*/ 4 w 95"/>
              <a:gd name="T1" fmla="*/ 60 h 104"/>
              <a:gd name="T2" fmla="*/ 43 w 95"/>
              <a:gd name="T3" fmla="*/ 28 h 104"/>
              <a:gd name="T4" fmla="*/ 59 w 95"/>
              <a:gd name="T5" fmla="*/ 32 h 104"/>
              <a:gd name="T6" fmla="*/ 74 w 95"/>
              <a:gd name="T7" fmla="*/ 20 h 104"/>
              <a:gd name="T8" fmla="*/ 85 w 95"/>
              <a:gd name="T9" fmla="*/ 0 h 104"/>
              <a:gd name="T10" fmla="*/ 95 w 95"/>
              <a:gd name="T11" fmla="*/ 11 h 104"/>
              <a:gd name="T12" fmla="*/ 79 w 95"/>
              <a:gd name="T13" fmla="*/ 37 h 104"/>
              <a:gd name="T14" fmla="*/ 81 w 95"/>
              <a:gd name="T15" fmla="*/ 41 h 104"/>
              <a:gd name="T16" fmla="*/ 79 w 95"/>
              <a:gd name="T17" fmla="*/ 49 h 104"/>
              <a:gd name="T18" fmla="*/ 79 w 95"/>
              <a:gd name="T19" fmla="*/ 49 h 104"/>
              <a:gd name="T20" fmla="*/ 81 w 95"/>
              <a:gd name="T21" fmla="*/ 49 h 104"/>
              <a:gd name="T22" fmla="*/ 81 w 95"/>
              <a:gd name="T23" fmla="*/ 51 h 104"/>
              <a:gd name="T24" fmla="*/ 74 w 95"/>
              <a:gd name="T25" fmla="*/ 54 h 104"/>
              <a:gd name="T26" fmla="*/ 64 w 95"/>
              <a:gd name="T27" fmla="*/ 60 h 104"/>
              <a:gd name="T28" fmla="*/ 59 w 95"/>
              <a:gd name="T29" fmla="*/ 62 h 104"/>
              <a:gd name="T30" fmla="*/ 59 w 95"/>
              <a:gd name="T31" fmla="*/ 62 h 104"/>
              <a:gd name="T32" fmla="*/ 53 w 95"/>
              <a:gd name="T33" fmla="*/ 66 h 104"/>
              <a:gd name="T34" fmla="*/ 59 w 95"/>
              <a:gd name="T35" fmla="*/ 81 h 104"/>
              <a:gd name="T36" fmla="*/ 47 w 95"/>
              <a:gd name="T37" fmla="*/ 94 h 104"/>
              <a:gd name="T38" fmla="*/ 36 w 95"/>
              <a:gd name="T39" fmla="*/ 104 h 104"/>
              <a:gd name="T40" fmla="*/ 23 w 95"/>
              <a:gd name="T41" fmla="*/ 104 h 104"/>
              <a:gd name="T42" fmla="*/ 13 w 95"/>
              <a:gd name="T43" fmla="*/ 104 h 104"/>
              <a:gd name="T44" fmla="*/ 13 w 95"/>
              <a:gd name="T45" fmla="*/ 102 h 104"/>
              <a:gd name="T46" fmla="*/ 11 w 95"/>
              <a:gd name="T47" fmla="*/ 98 h 104"/>
              <a:gd name="T48" fmla="*/ 13 w 95"/>
              <a:gd name="T49" fmla="*/ 90 h 104"/>
              <a:gd name="T50" fmla="*/ 13 w 95"/>
              <a:gd name="T51" fmla="*/ 90 h 104"/>
              <a:gd name="T52" fmla="*/ 17 w 95"/>
              <a:gd name="T53" fmla="*/ 87 h 104"/>
              <a:gd name="T54" fmla="*/ 17 w 95"/>
              <a:gd name="T55" fmla="*/ 83 h 104"/>
              <a:gd name="T56" fmla="*/ 17 w 95"/>
              <a:gd name="T57" fmla="*/ 79 h 104"/>
              <a:gd name="T58" fmla="*/ 15 w 95"/>
              <a:gd name="T59" fmla="*/ 70 h 104"/>
              <a:gd name="T60" fmla="*/ 8 w 95"/>
              <a:gd name="T61" fmla="*/ 66 h 104"/>
              <a:gd name="T62" fmla="*/ 0 w 95"/>
              <a:gd name="T63" fmla="*/ 62 h 104"/>
              <a:gd name="T64" fmla="*/ 0 w 95"/>
              <a:gd name="T65" fmla="*/ 6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5" h="104">
                <a:moveTo>
                  <a:pt x="0" y="62"/>
                </a:moveTo>
                <a:lnTo>
                  <a:pt x="4" y="60"/>
                </a:lnTo>
                <a:lnTo>
                  <a:pt x="32" y="41"/>
                </a:lnTo>
                <a:lnTo>
                  <a:pt x="43" y="28"/>
                </a:lnTo>
                <a:lnTo>
                  <a:pt x="47" y="34"/>
                </a:lnTo>
                <a:lnTo>
                  <a:pt x="59" y="32"/>
                </a:lnTo>
                <a:lnTo>
                  <a:pt x="55" y="20"/>
                </a:lnTo>
                <a:lnTo>
                  <a:pt x="74" y="20"/>
                </a:lnTo>
                <a:lnTo>
                  <a:pt x="79" y="13"/>
                </a:lnTo>
                <a:lnTo>
                  <a:pt x="85" y="0"/>
                </a:lnTo>
                <a:lnTo>
                  <a:pt x="95" y="7"/>
                </a:lnTo>
                <a:lnTo>
                  <a:pt x="95" y="11"/>
                </a:lnTo>
                <a:lnTo>
                  <a:pt x="81" y="28"/>
                </a:lnTo>
                <a:lnTo>
                  <a:pt x="79" y="37"/>
                </a:lnTo>
                <a:lnTo>
                  <a:pt x="79" y="37"/>
                </a:lnTo>
                <a:lnTo>
                  <a:pt x="81" y="41"/>
                </a:lnTo>
                <a:lnTo>
                  <a:pt x="81" y="45"/>
                </a:lnTo>
                <a:lnTo>
                  <a:pt x="79" y="49"/>
                </a:lnTo>
                <a:lnTo>
                  <a:pt x="79" y="49"/>
                </a:lnTo>
                <a:lnTo>
                  <a:pt x="79" y="49"/>
                </a:lnTo>
                <a:lnTo>
                  <a:pt x="79" y="49"/>
                </a:lnTo>
                <a:lnTo>
                  <a:pt x="81" y="49"/>
                </a:lnTo>
                <a:lnTo>
                  <a:pt x="81" y="49"/>
                </a:lnTo>
                <a:lnTo>
                  <a:pt x="81" y="51"/>
                </a:lnTo>
                <a:lnTo>
                  <a:pt x="74" y="54"/>
                </a:lnTo>
                <a:lnTo>
                  <a:pt x="74" y="54"/>
                </a:lnTo>
                <a:lnTo>
                  <a:pt x="68" y="58"/>
                </a:lnTo>
                <a:lnTo>
                  <a:pt x="64" y="60"/>
                </a:lnTo>
                <a:lnTo>
                  <a:pt x="62" y="62"/>
                </a:lnTo>
                <a:lnTo>
                  <a:pt x="59" y="62"/>
                </a:lnTo>
                <a:lnTo>
                  <a:pt x="59" y="62"/>
                </a:lnTo>
                <a:lnTo>
                  <a:pt x="59" y="62"/>
                </a:lnTo>
                <a:lnTo>
                  <a:pt x="55" y="64"/>
                </a:lnTo>
                <a:lnTo>
                  <a:pt x="53" y="66"/>
                </a:lnTo>
                <a:lnTo>
                  <a:pt x="53" y="75"/>
                </a:lnTo>
                <a:lnTo>
                  <a:pt x="59" y="81"/>
                </a:lnTo>
                <a:lnTo>
                  <a:pt x="60" y="90"/>
                </a:lnTo>
                <a:lnTo>
                  <a:pt x="47" y="94"/>
                </a:lnTo>
                <a:lnTo>
                  <a:pt x="36" y="104"/>
                </a:lnTo>
                <a:lnTo>
                  <a:pt x="36" y="104"/>
                </a:lnTo>
                <a:lnTo>
                  <a:pt x="28" y="104"/>
                </a:lnTo>
                <a:lnTo>
                  <a:pt x="23" y="104"/>
                </a:lnTo>
                <a:lnTo>
                  <a:pt x="17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2"/>
                </a:lnTo>
                <a:lnTo>
                  <a:pt x="11" y="98"/>
                </a:lnTo>
                <a:lnTo>
                  <a:pt x="11" y="98"/>
                </a:lnTo>
                <a:lnTo>
                  <a:pt x="9" y="96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7" y="88"/>
                </a:lnTo>
                <a:lnTo>
                  <a:pt x="17" y="87"/>
                </a:lnTo>
                <a:lnTo>
                  <a:pt x="17" y="87"/>
                </a:lnTo>
                <a:lnTo>
                  <a:pt x="17" y="83"/>
                </a:lnTo>
                <a:lnTo>
                  <a:pt x="17" y="81"/>
                </a:lnTo>
                <a:lnTo>
                  <a:pt x="17" y="79"/>
                </a:lnTo>
                <a:lnTo>
                  <a:pt x="17" y="73"/>
                </a:lnTo>
                <a:lnTo>
                  <a:pt x="15" y="70"/>
                </a:lnTo>
                <a:lnTo>
                  <a:pt x="11" y="66"/>
                </a:lnTo>
                <a:lnTo>
                  <a:pt x="8" y="66"/>
                </a:lnTo>
                <a:lnTo>
                  <a:pt x="4" y="66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547C2566-950C-C14B-A1FD-21FFB05BAEA6}"/>
              </a:ext>
            </a:extLst>
          </p:cNvPr>
          <p:cNvSpPr>
            <a:spLocks/>
          </p:cNvSpPr>
          <p:nvPr userDrawn="1"/>
        </p:nvSpPr>
        <p:spPr bwMode="auto">
          <a:xfrm>
            <a:off x="4919700" y="2955096"/>
            <a:ext cx="177241" cy="165120"/>
          </a:xfrm>
          <a:custGeom>
            <a:avLst/>
            <a:gdLst>
              <a:gd name="T0" fmla="*/ 4 w 95"/>
              <a:gd name="T1" fmla="*/ 60 h 104"/>
              <a:gd name="T2" fmla="*/ 43 w 95"/>
              <a:gd name="T3" fmla="*/ 28 h 104"/>
              <a:gd name="T4" fmla="*/ 59 w 95"/>
              <a:gd name="T5" fmla="*/ 32 h 104"/>
              <a:gd name="T6" fmla="*/ 74 w 95"/>
              <a:gd name="T7" fmla="*/ 20 h 104"/>
              <a:gd name="T8" fmla="*/ 85 w 95"/>
              <a:gd name="T9" fmla="*/ 0 h 104"/>
              <a:gd name="T10" fmla="*/ 95 w 95"/>
              <a:gd name="T11" fmla="*/ 11 h 104"/>
              <a:gd name="T12" fmla="*/ 79 w 95"/>
              <a:gd name="T13" fmla="*/ 37 h 104"/>
              <a:gd name="T14" fmla="*/ 81 w 95"/>
              <a:gd name="T15" fmla="*/ 41 h 104"/>
              <a:gd name="T16" fmla="*/ 79 w 95"/>
              <a:gd name="T17" fmla="*/ 49 h 104"/>
              <a:gd name="T18" fmla="*/ 79 w 95"/>
              <a:gd name="T19" fmla="*/ 49 h 104"/>
              <a:gd name="T20" fmla="*/ 81 w 95"/>
              <a:gd name="T21" fmla="*/ 49 h 104"/>
              <a:gd name="T22" fmla="*/ 81 w 95"/>
              <a:gd name="T23" fmla="*/ 51 h 104"/>
              <a:gd name="T24" fmla="*/ 74 w 95"/>
              <a:gd name="T25" fmla="*/ 54 h 104"/>
              <a:gd name="T26" fmla="*/ 64 w 95"/>
              <a:gd name="T27" fmla="*/ 60 h 104"/>
              <a:gd name="T28" fmla="*/ 59 w 95"/>
              <a:gd name="T29" fmla="*/ 62 h 104"/>
              <a:gd name="T30" fmla="*/ 59 w 95"/>
              <a:gd name="T31" fmla="*/ 62 h 104"/>
              <a:gd name="T32" fmla="*/ 53 w 95"/>
              <a:gd name="T33" fmla="*/ 66 h 104"/>
              <a:gd name="T34" fmla="*/ 59 w 95"/>
              <a:gd name="T35" fmla="*/ 81 h 104"/>
              <a:gd name="T36" fmla="*/ 47 w 95"/>
              <a:gd name="T37" fmla="*/ 94 h 104"/>
              <a:gd name="T38" fmla="*/ 36 w 95"/>
              <a:gd name="T39" fmla="*/ 104 h 104"/>
              <a:gd name="T40" fmla="*/ 23 w 95"/>
              <a:gd name="T41" fmla="*/ 104 h 104"/>
              <a:gd name="T42" fmla="*/ 13 w 95"/>
              <a:gd name="T43" fmla="*/ 104 h 104"/>
              <a:gd name="T44" fmla="*/ 13 w 95"/>
              <a:gd name="T45" fmla="*/ 102 h 104"/>
              <a:gd name="T46" fmla="*/ 11 w 95"/>
              <a:gd name="T47" fmla="*/ 98 h 104"/>
              <a:gd name="T48" fmla="*/ 13 w 95"/>
              <a:gd name="T49" fmla="*/ 90 h 104"/>
              <a:gd name="T50" fmla="*/ 13 w 95"/>
              <a:gd name="T51" fmla="*/ 90 h 104"/>
              <a:gd name="T52" fmla="*/ 17 w 95"/>
              <a:gd name="T53" fmla="*/ 87 h 104"/>
              <a:gd name="T54" fmla="*/ 17 w 95"/>
              <a:gd name="T55" fmla="*/ 83 h 104"/>
              <a:gd name="T56" fmla="*/ 17 w 95"/>
              <a:gd name="T57" fmla="*/ 79 h 104"/>
              <a:gd name="T58" fmla="*/ 15 w 95"/>
              <a:gd name="T59" fmla="*/ 70 h 104"/>
              <a:gd name="T60" fmla="*/ 8 w 95"/>
              <a:gd name="T61" fmla="*/ 66 h 104"/>
              <a:gd name="T62" fmla="*/ 0 w 95"/>
              <a:gd name="T63" fmla="*/ 62 h 104"/>
              <a:gd name="T64" fmla="*/ 0 w 95"/>
              <a:gd name="T65" fmla="*/ 6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5" h="104">
                <a:moveTo>
                  <a:pt x="0" y="62"/>
                </a:moveTo>
                <a:lnTo>
                  <a:pt x="4" y="60"/>
                </a:lnTo>
                <a:lnTo>
                  <a:pt x="32" y="41"/>
                </a:lnTo>
                <a:lnTo>
                  <a:pt x="43" y="28"/>
                </a:lnTo>
                <a:lnTo>
                  <a:pt x="47" y="34"/>
                </a:lnTo>
                <a:lnTo>
                  <a:pt x="59" y="32"/>
                </a:lnTo>
                <a:lnTo>
                  <a:pt x="55" y="20"/>
                </a:lnTo>
                <a:lnTo>
                  <a:pt x="74" y="20"/>
                </a:lnTo>
                <a:lnTo>
                  <a:pt x="79" y="13"/>
                </a:lnTo>
                <a:lnTo>
                  <a:pt x="85" y="0"/>
                </a:lnTo>
                <a:lnTo>
                  <a:pt x="95" y="7"/>
                </a:lnTo>
                <a:lnTo>
                  <a:pt x="95" y="11"/>
                </a:lnTo>
                <a:lnTo>
                  <a:pt x="81" y="28"/>
                </a:lnTo>
                <a:lnTo>
                  <a:pt x="79" y="37"/>
                </a:lnTo>
                <a:lnTo>
                  <a:pt x="79" y="37"/>
                </a:lnTo>
                <a:lnTo>
                  <a:pt x="81" y="41"/>
                </a:lnTo>
                <a:lnTo>
                  <a:pt x="81" y="45"/>
                </a:lnTo>
                <a:lnTo>
                  <a:pt x="79" y="49"/>
                </a:lnTo>
                <a:lnTo>
                  <a:pt x="79" y="49"/>
                </a:lnTo>
                <a:lnTo>
                  <a:pt x="79" y="49"/>
                </a:lnTo>
                <a:lnTo>
                  <a:pt x="79" y="49"/>
                </a:lnTo>
                <a:lnTo>
                  <a:pt x="81" y="49"/>
                </a:lnTo>
                <a:lnTo>
                  <a:pt x="81" y="49"/>
                </a:lnTo>
                <a:lnTo>
                  <a:pt x="81" y="51"/>
                </a:lnTo>
                <a:lnTo>
                  <a:pt x="74" y="54"/>
                </a:lnTo>
                <a:lnTo>
                  <a:pt x="74" y="54"/>
                </a:lnTo>
                <a:lnTo>
                  <a:pt x="68" y="58"/>
                </a:lnTo>
                <a:lnTo>
                  <a:pt x="64" y="60"/>
                </a:lnTo>
                <a:lnTo>
                  <a:pt x="62" y="62"/>
                </a:lnTo>
                <a:lnTo>
                  <a:pt x="59" y="62"/>
                </a:lnTo>
                <a:lnTo>
                  <a:pt x="59" y="62"/>
                </a:lnTo>
                <a:lnTo>
                  <a:pt x="59" y="62"/>
                </a:lnTo>
                <a:lnTo>
                  <a:pt x="55" y="64"/>
                </a:lnTo>
                <a:lnTo>
                  <a:pt x="53" y="66"/>
                </a:lnTo>
                <a:lnTo>
                  <a:pt x="53" y="75"/>
                </a:lnTo>
                <a:lnTo>
                  <a:pt x="59" y="81"/>
                </a:lnTo>
                <a:lnTo>
                  <a:pt x="60" y="90"/>
                </a:lnTo>
                <a:lnTo>
                  <a:pt x="47" y="94"/>
                </a:lnTo>
                <a:lnTo>
                  <a:pt x="36" y="104"/>
                </a:lnTo>
                <a:lnTo>
                  <a:pt x="36" y="104"/>
                </a:lnTo>
                <a:lnTo>
                  <a:pt x="28" y="104"/>
                </a:lnTo>
                <a:lnTo>
                  <a:pt x="23" y="104"/>
                </a:lnTo>
                <a:lnTo>
                  <a:pt x="17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2"/>
                </a:lnTo>
                <a:lnTo>
                  <a:pt x="11" y="98"/>
                </a:lnTo>
                <a:lnTo>
                  <a:pt x="11" y="98"/>
                </a:lnTo>
                <a:lnTo>
                  <a:pt x="9" y="96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7" y="88"/>
                </a:lnTo>
                <a:lnTo>
                  <a:pt x="17" y="87"/>
                </a:lnTo>
                <a:lnTo>
                  <a:pt x="17" y="87"/>
                </a:lnTo>
                <a:lnTo>
                  <a:pt x="17" y="83"/>
                </a:lnTo>
                <a:lnTo>
                  <a:pt x="17" y="81"/>
                </a:lnTo>
                <a:lnTo>
                  <a:pt x="17" y="79"/>
                </a:lnTo>
                <a:lnTo>
                  <a:pt x="17" y="73"/>
                </a:lnTo>
                <a:lnTo>
                  <a:pt x="15" y="70"/>
                </a:lnTo>
                <a:lnTo>
                  <a:pt x="11" y="66"/>
                </a:lnTo>
                <a:lnTo>
                  <a:pt x="8" y="66"/>
                </a:lnTo>
                <a:lnTo>
                  <a:pt x="4" y="66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76B3A5AA-74BC-064C-A39D-876F36795054}"/>
              </a:ext>
            </a:extLst>
          </p:cNvPr>
          <p:cNvSpPr>
            <a:spLocks/>
          </p:cNvSpPr>
          <p:nvPr userDrawn="1"/>
        </p:nvSpPr>
        <p:spPr bwMode="auto">
          <a:xfrm>
            <a:off x="4975670" y="3097991"/>
            <a:ext cx="95151" cy="123840"/>
          </a:xfrm>
          <a:custGeom>
            <a:avLst/>
            <a:gdLst>
              <a:gd name="T0" fmla="*/ 17 w 51"/>
              <a:gd name="T1" fmla="*/ 2 h 78"/>
              <a:gd name="T2" fmla="*/ 30 w 51"/>
              <a:gd name="T3" fmla="*/ 0 h 78"/>
              <a:gd name="T4" fmla="*/ 34 w 51"/>
              <a:gd name="T5" fmla="*/ 4 h 78"/>
              <a:gd name="T6" fmla="*/ 36 w 51"/>
              <a:gd name="T7" fmla="*/ 6 h 78"/>
              <a:gd name="T8" fmla="*/ 40 w 51"/>
              <a:gd name="T9" fmla="*/ 10 h 78"/>
              <a:gd name="T10" fmla="*/ 42 w 51"/>
              <a:gd name="T11" fmla="*/ 17 h 78"/>
              <a:gd name="T12" fmla="*/ 42 w 51"/>
              <a:gd name="T13" fmla="*/ 25 h 78"/>
              <a:gd name="T14" fmla="*/ 44 w 51"/>
              <a:gd name="T15" fmla="*/ 29 h 78"/>
              <a:gd name="T16" fmla="*/ 44 w 51"/>
              <a:gd name="T17" fmla="*/ 36 h 78"/>
              <a:gd name="T18" fmla="*/ 46 w 51"/>
              <a:gd name="T19" fmla="*/ 44 h 78"/>
              <a:gd name="T20" fmla="*/ 49 w 51"/>
              <a:gd name="T21" fmla="*/ 55 h 78"/>
              <a:gd name="T22" fmla="*/ 42 w 51"/>
              <a:gd name="T23" fmla="*/ 63 h 78"/>
              <a:gd name="T24" fmla="*/ 42 w 51"/>
              <a:gd name="T25" fmla="*/ 65 h 78"/>
              <a:gd name="T26" fmla="*/ 40 w 51"/>
              <a:gd name="T27" fmla="*/ 65 h 78"/>
              <a:gd name="T28" fmla="*/ 38 w 51"/>
              <a:gd name="T29" fmla="*/ 65 h 78"/>
              <a:gd name="T30" fmla="*/ 36 w 51"/>
              <a:gd name="T31" fmla="*/ 67 h 78"/>
              <a:gd name="T32" fmla="*/ 34 w 51"/>
              <a:gd name="T33" fmla="*/ 68 h 78"/>
              <a:gd name="T34" fmla="*/ 25 w 51"/>
              <a:gd name="T35" fmla="*/ 68 h 78"/>
              <a:gd name="T36" fmla="*/ 19 w 51"/>
              <a:gd name="T37" fmla="*/ 70 h 78"/>
              <a:gd name="T38" fmla="*/ 15 w 51"/>
              <a:gd name="T39" fmla="*/ 72 h 78"/>
              <a:gd name="T40" fmla="*/ 15 w 51"/>
              <a:gd name="T41" fmla="*/ 70 h 78"/>
              <a:gd name="T42" fmla="*/ 12 w 51"/>
              <a:gd name="T43" fmla="*/ 72 h 78"/>
              <a:gd name="T44" fmla="*/ 10 w 51"/>
              <a:gd name="T45" fmla="*/ 74 h 78"/>
              <a:gd name="T46" fmla="*/ 2 w 51"/>
              <a:gd name="T47" fmla="*/ 78 h 78"/>
              <a:gd name="T48" fmla="*/ 0 w 51"/>
              <a:gd name="T49" fmla="*/ 78 h 78"/>
              <a:gd name="T50" fmla="*/ 2 w 51"/>
              <a:gd name="T51" fmla="*/ 63 h 78"/>
              <a:gd name="T52" fmla="*/ 2 w 51"/>
              <a:gd name="T53" fmla="*/ 59 h 78"/>
              <a:gd name="T54" fmla="*/ 6 w 51"/>
              <a:gd name="T55" fmla="*/ 51 h 78"/>
              <a:gd name="T56" fmla="*/ 8 w 51"/>
              <a:gd name="T57" fmla="*/ 50 h 78"/>
              <a:gd name="T58" fmla="*/ 6 w 51"/>
              <a:gd name="T59" fmla="*/ 44 h 78"/>
              <a:gd name="T60" fmla="*/ 6 w 51"/>
              <a:gd name="T61" fmla="*/ 27 h 78"/>
              <a:gd name="T62" fmla="*/ 4 w 51"/>
              <a:gd name="T63" fmla="*/ 21 h 78"/>
              <a:gd name="T64" fmla="*/ 6 w 51"/>
              <a:gd name="T65" fmla="*/ 14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1" h="78">
                <a:moveTo>
                  <a:pt x="6" y="14"/>
                </a:moveTo>
                <a:lnTo>
                  <a:pt x="17" y="2"/>
                </a:lnTo>
                <a:lnTo>
                  <a:pt x="30" y="0"/>
                </a:lnTo>
                <a:lnTo>
                  <a:pt x="30" y="0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6" y="6"/>
                </a:lnTo>
                <a:lnTo>
                  <a:pt x="36" y="10"/>
                </a:lnTo>
                <a:lnTo>
                  <a:pt x="40" y="10"/>
                </a:lnTo>
                <a:lnTo>
                  <a:pt x="40" y="14"/>
                </a:lnTo>
                <a:lnTo>
                  <a:pt x="42" y="17"/>
                </a:lnTo>
                <a:lnTo>
                  <a:pt x="42" y="17"/>
                </a:lnTo>
                <a:lnTo>
                  <a:pt x="42" y="25"/>
                </a:lnTo>
                <a:lnTo>
                  <a:pt x="42" y="25"/>
                </a:lnTo>
                <a:lnTo>
                  <a:pt x="44" y="29"/>
                </a:lnTo>
                <a:lnTo>
                  <a:pt x="44" y="31"/>
                </a:lnTo>
                <a:lnTo>
                  <a:pt x="44" y="36"/>
                </a:lnTo>
                <a:lnTo>
                  <a:pt x="44" y="36"/>
                </a:lnTo>
                <a:lnTo>
                  <a:pt x="46" y="44"/>
                </a:lnTo>
                <a:lnTo>
                  <a:pt x="46" y="50"/>
                </a:lnTo>
                <a:lnTo>
                  <a:pt x="49" y="55"/>
                </a:lnTo>
                <a:lnTo>
                  <a:pt x="51" y="59"/>
                </a:lnTo>
                <a:lnTo>
                  <a:pt x="42" y="63"/>
                </a:lnTo>
                <a:lnTo>
                  <a:pt x="42" y="63"/>
                </a:lnTo>
                <a:lnTo>
                  <a:pt x="42" y="65"/>
                </a:lnTo>
                <a:lnTo>
                  <a:pt x="42" y="65"/>
                </a:lnTo>
                <a:lnTo>
                  <a:pt x="40" y="65"/>
                </a:lnTo>
                <a:lnTo>
                  <a:pt x="40" y="65"/>
                </a:lnTo>
                <a:lnTo>
                  <a:pt x="38" y="65"/>
                </a:lnTo>
                <a:lnTo>
                  <a:pt x="36" y="67"/>
                </a:lnTo>
                <a:lnTo>
                  <a:pt x="36" y="67"/>
                </a:lnTo>
                <a:lnTo>
                  <a:pt x="34" y="68"/>
                </a:lnTo>
                <a:lnTo>
                  <a:pt x="34" y="68"/>
                </a:lnTo>
                <a:lnTo>
                  <a:pt x="29" y="68"/>
                </a:lnTo>
                <a:lnTo>
                  <a:pt x="25" y="68"/>
                </a:lnTo>
                <a:lnTo>
                  <a:pt x="25" y="68"/>
                </a:lnTo>
                <a:lnTo>
                  <a:pt x="19" y="70"/>
                </a:lnTo>
                <a:lnTo>
                  <a:pt x="17" y="70"/>
                </a:lnTo>
                <a:lnTo>
                  <a:pt x="15" y="72"/>
                </a:lnTo>
                <a:lnTo>
                  <a:pt x="15" y="72"/>
                </a:lnTo>
                <a:lnTo>
                  <a:pt x="15" y="70"/>
                </a:lnTo>
                <a:lnTo>
                  <a:pt x="13" y="70"/>
                </a:lnTo>
                <a:lnTo>
                  <a:pt x="12" y="72"/>
                </a:lnTo>
                <a:lnTo>
                  <a:pt x="10" y="74"/>
                </a:lnTo>
                <a:lnTo>
                  <a:pt x="10" y="74"/>
                </a:lnTo>
                <a:lnTo>
                  <a:pt x="4" y="76"/>
                </a:lnTo>
                <a:lnTo>
                  <a:pt x="2" y="78"/>
                </a:lnTo>
                <a:lnTo>
                  <a:pt x="0" y="78"/>
                </a:lnTo>
                <a:lnTo>
                  <a:pt x="0" y="78"/>
                </a:lnTo>
                <a:lnTo>
                  <a:pt x="2" y="70"/>
                </a:lnTo>
                <a:lnTo>
                  <a:pt x="2" y="63"/>
                </a:lnTo>
                <a:lnTo>
                  <a:pt x="2" y="63"/>
                </a:lnTo>
                <a:lnTo>
                  <a:pt x="2" y="59"/>
                </a:lnTo>
                <a:lnTo>
                  <a:pt x="4" y="55"/>
                </a:lnTo>
                <a:lnTo>
                  <a:pt x="6" y="51"/>
                </a:lnTo>
                <a:lnTo>
                  <a:pt x="8" y="50"/>
                </a:lnTo>
                <a:lnTo>
                  <a:pt x="8" y="50"/>
                </a:lnTo>
                <a:lnTo>
                  <a:pt x="6" y="46"/>
                </a:lnTo>
                <a:lnTo>
                  <a:pt x="6" y="44"/>
                </a:lnTo>
                <a:lnTo>
                  <a:pt x="4" y="40"/>
                </a:lnTo>
                <a:lnTo>
                  <a:pt x="6" y="27"/>
                </a:lnTo>
                <a:lnTo>
                  <a:pt x="6" y="25"/>
                </a:lnTo>
                <a:lnTo>
                  <a:pt x="4" y="21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08281D4C-3090-C84E-B8BB-8757F5E398EF}"/>
              </a:ext>
            </a:extLst>
          </p:cNvPr>
          <p:cNvSpPr>
            <a:spLocks/>
          </p:cNvSpPr>
          <p:nvPr userDrawn="1"/>
        </p:nvSpPr>
        <p:spPr bwMode="auto">
          <a:xfrm>
            <a:off x="4975670" y="3097991"/>
            <a:ext cx="95151" cy="123840"/>
          </a:xfrm>
          <a:custGeom>
            <a:avLst/>
            <a:gdLst>
              <a:gd name="T0" fmla="*/ 17 w 51"/>
              <a:gd name="T1" fmla="*/ 2 h 78"/>
              <a:gd name="T2" fmla="*/ 30 w 51"/>
              <a:gd name="T3" fmla="*/ 0 h 78"/>
              <a:gd name="T4" fmla="*/ 34 w 51"/>
              <a:gd name="T5" fmla="*/ 4 h 78"/>
              <a:gd name="T6" fmla="*/ 36 w 51"/>
              <a:gd name="T7" fmla="*/ 6 h 78"/>
              <a:gd name="T8" fmla="*/ 40 w 51"/>
              <a:gd name="T9" fmla="*/ 10 h 78"/>
              <a:gd name="T10" fmla="*/ 42 w 51"/>
              <a:gd name="T11" fmla="*/ 17 h 78"/>
              <a:gd name="T12" fmla="*/ 42 w 51"/>
              <a:gd name="T13" fmla="*/ 25 h 78"/>
              <a:gd name="T14" fmla="*/ 44 w 51"/>
              <a:gd name="T15" fmla="*/ 29 h 78"/>
              <a:gd name="T16" fmla="*/ 44 w 51"/>
              <a:gd name="T17" fmla="*/ 36 h 78"/>
              <a:gd name="T18" fmla="*/ 46 w 51"/>
              <a:gd name="T19" fmla="*/ 44 h 78"/>
              <a:gd name="T20" fmla="*/ 49 w 51"/>
              <a:gd name="T21" fmla="*/ 55 h 78"/>
              <a:gd name="T22" fmla="*/ 42 w 51"/>
              <a:gd name="T23" fmla="*/ 63 h 78"/>
              <a:gd name="T24" fmla="*/ 42 w 51"/>
              <a:gd name="T25" fmla="*/ 65 h 78"/>
              <a:gd name="T26" fmla="*/ 40 w 51"/>
              <a:gd name="T27" fmla="*/ 65 h 78"/>
              <a:gd name="T28" fmla="*/ 38 w 51"/>
              <a:gd name="T29" fmla="*/ 65 h 78"/>
              <a:gd name="T30" fmla="*/ 36 w 51"/>
              <a:gd name="T31" fmla="*/ 67 h 78"/>
              <a:gd name="T32" fmla="*/ 34 w 51"/>
              <a:gd name="T33" fmla="*/ 68 h 78"/>
              <a:gd name="T34" fmla="*/ 25 w 51"/>
              <a:gd name="T35" fmla="*/ 68 h 78"/>
              <a:gd name="T36" fmla="*/ 19 w 51"/>
              <a:gd name="T37" fmla="*/ 70 h 78"/>
              <a:gd name="T38" fmla="*/ 15 w 51"/>
              <a:gd name="T39" fmla="*/ 72 h 78"/>
              <a:gd name="T40" fmla="*/ 15 w 51"/>
              <a:gd name="T41" fmla="*/ 70 h 78"/>
              <a:gd name="T42" fmla="*/ 12 w 51"/>
              <a:gd name="T43" fmla="*/ 72 h 78"/>
              <a:gd name="T44" fmla="*/ 10 w 51"/>
              <a:gd name="T45" fmla="*/ 74 h 78"/>
              <a:gd name="T46" fmla="*/ 2 w 51"/>
              <a:gd name="T47" fmla="*/ 78 h 78"/>
              <a:gd name="T48" fmla="*/ 0 w 51"/>
              <a:gd name="T49" fmla="*/ 78 h 78"/>
              <a:gd name="T50" fmla="*/ 2 w 51"/>
              <a:gd name="T51" fmla="*/ 63 h 78"/>
              <a:gd name="T52" fmla="*/ 2 w 51"/>
              <a:gd name="T53" fmla="*/ 59 h 78"/>
              <a:gd name="T54" fmla="*/ 6 w 51"/>
              <a:gd name="T55" fmla="*/ 51 h 78"/>
              <a:gd name="T56" fmla="*/ 8 w 51"/>
              <a:gd name="T57" fmla="*/ 50 h 78"/>
              <a:gd name="T58" fmla="*/ 6 w 51"/>
              <a:gd name="T59" fmla="*/ 44 h 78"/>
              <a:gd name="T60" fmla="*/ 6 w 51"/>
              <a:gd name="T61" fmla="*/ 27 h 78"/>
              <a:gd name="T62" fmla="*/ 4 w 51"/>
              <a:gd name="T63" fmla="*/ 21 h 78"/>
              <a:gd name="T64" fmla="*/ 6 w 51"/>
              <a:gd name="T65" fmla="*/ 14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1" h="78">
                <a:moveTo>
                  <a:pt x="6" y="14"/>
                </a:moveTo>
                <a:lnTo>
                  <a:pt x="17" y="2"/>
                </a:lnTo>
                <a:lnTo>
                  <a:pt x="30" y="0"/>
                </a:lnTo>
                <a:lnTo>
                  <a:pt x="30" y="0"/>
                </a:lnTo>
                <a:lnTo>
                  <a:pt x="32" y="2"/>
                </a:lnTo>
                <a:lnTo>
                  <a:pt x="34" y="4"/>
                </a:lnTo>
                <a:lnTo>
                  <a:pt x="36" y="6"/>
                </a:lnTo>
                <a:lnTo>
                  <a:pt x="36" y="6"/>
                </a:lnTo>
                <a:lnTo>
                  <a:pt x="36" y="10"/>
                </a:lnTo>
                <a:lnTo>
                  <a:pt x="40" y="10"/>
                </a:lnTo>
                <a:lnTo>
                  <a:pt x="40" y="14"/>
                </a:lnTo>
                <a:lnTo>
                  <a:pt x="42" y="17"/>
                </a:lnTo>
                <a:lnTo>
                  <a:pt x="42" y="17"/>
                </a:lnTo>
                <a:lnTo>
                  <a:pt x="42" y="25"/>
                </a:lnTo>
                <a:lnTo>
                  <a:pt x="42" y="25"/>
                </a:lnTo>
                <a:lnTo>
                  <a:pt x="44" y="29"/>
                </a:lnTo>
                <a:lnTo>
                  <a:pt x="44" y="31"/>
                </a:lnTo>
                <a:lnTo>
                  <a:pt x="44" y="36"/>
                </a:lnTo>
                <a:lnTo>
                  <a:pt x="44" y="36"/>
                </a:lnTo>
                <a:lnTo>
                  <a:pt x="46" y="44"/>
                </a:lnTo>
                <a:lnTo>
                  <a:pt x="46" y="50"/>
                </a:lnTo>
                <a:lnTo>
                  <a:pt x="49" y="55"/>
                </a:lnTo>
                <a:lnTo>
                  <a:pt x="51" y="59"/>
                </a:lnTo>
                <a:lnTo>
                  <a:pt x="42" y="63"/>
                </a:lnTo>
                <a:lnTo>
                  <a:pt x="42" y="63"/>
                </a:lnTo>
                <a:lnTo>
                  <a:pt x="42" y="65"/>
                </a:lnTo>
                <a:lnTo>
                  <a:pt x="42" y="65"/>
                </a:lnTo>
                <a:lnTo>
                  <a:pt x="40" y="65"/>
                </a:lnTo>
                <a:lnTo>
                  <a:pt x="40" y="65"/>
                </a:lnTo>
                <a:lnTo>
                  <a:pt x="38" y="65"/>
                </a:lnTo>
                <a:lnTo>
                  <a:pt x="36" y="67"/>
                </a:lnTo>
                <a:lnTo>
                  <a:pt x="36" y="67"/>
                </a:lnTo>
                <a:lnTo>
                  <a:pt x="34" y="68"/>
                </a:lnTo>
                <a:lnTo>
                  <a:pt x="34" y="68"/>
                </a:lnTo>
                <a:lnTo>
                  <a:pt x="29" y="68"/>
                </a:lnTo>
                <a:lnTo>
                  <a:pt x="25" y="68"/>
                </a:lnTo>
                <a:lnTo>
                  <a:pt x="25" y="68"/>
                </a:lnTo>
                <a:lnTo>
                  <a:pt x="19" y="70"/>
                </a:lnTo>
                <a:lnTo>
                  <a:pt x="17" y="70"/>
                </a:lnTo>
                <a:lnTo>
                  <a:pt x="15" y="72"/>
                </a:lnTo>
                <a:lnTo>
                  <a:pt x="15" y="72"/>
                </a:lnTo>
                <a:lnTo>
                  <a:pt x="15" y="70"/>
                </a:lnTo>
                <a:lnTo>
                  <a:pt x="13" y="70"/>
                </a:lnTo>
                <a:lnTo>
                  <a:pt x="12" y="72"/>
                </a:lnTo>
                <a:lnTo>
                  <a:pt x="10" y="74"/>
                </a:lnTo>
                <a:lnTo>
                  <a:pt x="10" y="74"/>
                </a:lnTo>
                <a:lnTo>
                  <a:pt x="4" y="76"/>
                </a:lnTo>
                <a:lnTo>
                  <a:pt x="2" y="78"/>
                </a:lnTo>
                <a:lnTo>
                  <a:pt x="0" y="78"/>
                </a:lnTo>
                <a:lnTo>
                  <a:pt x="0" y="78"/>
                </a:lnTo>
                <a:lnTo>
                  <a:pt x="2" y="70"/>
                </a:lnTo>
                <a:lnTo>
                  <a:pt x="2" y="63"/>
                </a:lnTo>
                <a:lnTo>
                  <a:pt x="2" y="63"/>
                </a:lnTo>
                <a:lnTo>
                  <a:pt x="2" y="59"/>
                </a:lnTo>
                <a:lnTo>
                  <a:pt x="4" y="55"/>
                </a:lnTo>
                <a:lnTo>
                  <a:pt x="6" y="51"/>
                </a:lnTo>
                <a:lnTo>
                  <a:pt x="8" y="50"/>
                </a:lnTo>
                <a:lnTo>
                  <a:pt x="8" y="50"/>
                </a:lnTo>
                <a:lnTo>
                  <a:pt x="6" y="46"/>
                </a:lnTo>
                <a:lnTo>
                  <a:pt x="6" y="44"/>
                </a:lnTo>
                <a:lnTo>
                  <a:pt x="4" y="40"/>
                </a:lnTo>
                <a:lnTo>
                  <a:pt x="6" y="27"/>
                </a:lnTo>
                <a:lnTo>
                  <a:pt x="6" y="25"/>
                </a:lnTo>
                <a:lnTo>
                  <a:pt x="4" y="21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E4396A8E-27A8-C740-8B26-CEFD946AFB5F}"/>
              </a:ext>
            </a:extLst>
          </p:cNvPr>
          <p:cNvSpPr>
            <a:spLocks/>
          </p:cNvSpPr>
          <p:nvPr userDrawn="1"/>
        </p:nvSpPr>
        <p:spPr bwMode="auto">
          <a:xfrm>
            <a:off x="5061491" y="3020193"/>
            <a:ext cx="333960" cy="292136"/>
          </a:xfrm>
          <a:custGeom>
            <a:avLst/>
            <a:gdLst>
              <a:gd name="T0" fmla="*/ 17 w 179"/>
              <a:gd name="T1" fmla="*/ 176 h 184"/>
              <a:gd name="T2" fmla="*/ 17 w 179"/>
              <a:gd name="T3" fmla="*/ 167 h 184"/>
              <a:gd name="T4" fmla="*/ 17 w 179"/>
              <a:gd name="T5" fmla="*/ 159 h 184"/>
              <a:gd name="T6" fmla="*/ 9 w 179"/>
              <a:gd name="T7" fmla="*/ 151 h 184"/>
              <a:gd name="T8" fmla="*/ 5 w 179"/>
              <a:gd name="T9" fmla="*/ 159 h 184"/>
              <a:gd name="T10" fmla="*/ 0 w 179"/>
              <a:gd name="T11" fmla="*/ 150 h 184"/>
              <a:gd name="T12" fmla="*/ 2 w 179"/>
              <a:gd name="T13" fmla="*/ 146 h 184"/>
              <a:gd name="T14" fmla="*/ 9 w 179"/>
              <a:gd name="T15" fmla="*/ 142 h 184"/>
              <a:gd name="T16" fmla="*/ 17 w 179"/>
              <a:gd name="T17" fmla="*/ 142 h 184"/>
              <a:gd name="T18" fmla="*/ 20 w 179"/>
              <a:gd name="T19" fmla="*/ 138 h 184"/>
              <a:gd name="T20" fmla="*/ 22 w 179"/>
              <a:gd name="T21" fmla="*/ 133 h 184"/>
              <a:gd name="T22" fmla="*/ 26 w 179"/>
              <a:gd name="T23" fmla="*/ 127 h 184"/>
              <a:gd name="T24" fmla="*/ 39 w 179"/>
              <a:gd name="T25" fmla="*/ 112 h 184"/>
              <a:gd name="T26" fmla="*/ 49 w 179"/>
              <a:gd name="T27" fmla="*/ 106 h 184"/>
              <a:gd name="T28" fmla="*/ 60 w 179"/>
              <a:gd name="T29" fmla="*/ 106 h 184"/>
              <a:gd name="T30" fmla="*/ 79 w 179"/>
              <a:gd name="T31" fmla="*/ 102 h 184"/>
              <a:gd name="T32" fmla="*/ 85 w 179"/>
              <a:gd name="T33" fmla="*/ 104 h 184"/>
              <a:gd name="T34" fmla="*/ 94 w 179"/>
              <a:gd name="T35" fmla="*/ 100 h 184"/>
              <a:gd name="T36" fmla="*/ 102 w 179"/>
              <a:gd name="T37" fmla="*/ 87 h 184"/>
              <a:gd name="T38" fmla="*/ 106 w 179"/>
              <a:gd name="T39" fmla="*/ 82 h 184"/>
              <a:gd name="T40" fmla="*/ 109 w 179"/>
              <a:gd name="T41" fmla="*/ 66 h 184"/>
              <a:gd name="T42" fmla="*/ 117 w 179"/>
              <a:gd name="T43" fmla="*/ 76 h 184"/>
              <a:gd name="T44" fmla="*/ 130 w 179"/>
              <a:gd name="T45" fmla="*/ 66 h 184"/>
              <a:gd name="T46" fmla="*/ 143 w 179"/>
              <a:gd name="T47" fmla="*/ 53 h 184"/>
              <a:gd name="T48" fmla="*/ 145 w 179"/>
              <a:gd name="T49" fmla="*/ 46 h 184"/>
              <a:gd name="T50" fmla="*/ 151 w 179"/>
              <a:gd name="T51" fmla="*/ 40 h 184"/>
              <a:gd name="T52" fmla="*/ 151 w 179"/>
              <a:gd name="T53" fmla="*/ 32 h 184"/>
              <a:gd name="T54" fmla="*/ 155 w 179"/>
              <a:gd name="T55" fmla="*/ 17 h 184"/>
              <a:gd name="T56" fmla="*/ 153 w 179"/>
              <a:gd name="T57" fmla="*/ 12 h 184"/>
              <a:gd name="T58" fmla="*/ 151 w 179"/>
              <a:gd name="T59" fmla="*/ 8 h 184"/>
              <a:gd name="T60" fmla="*/ 170 w 179"/>
              <a:gd name="T61" fmla="*/ 0 h 184"/>
              <a:gd name="T62" fmla="*/ 177 w 179"/>
              <a:gd name="T63" fmla="*/ 13 h 184"/>
              <a:gd name="T64" fmla="*/ 179 w 179"/>
              <a:gd name="T65" fmla="*/ 38 h 184"/>
              <a:gd name="T66" fmla="*/ 174 w 179"/>
              <a:gd name="T67" fmla="*/ 44 h 184"/>
              <a:gd name="T68" fmla="*/ 170 w 179"/>
              <a:gd name="T69" fmla="*/ 51 h 184"/>
              <a:gd name="T70" fmla="*/ 166 w 179"/>
              <a:gd name="T71" fmla="*/ 55 h 184"/>
              <a:gd name="T72" fmla="*/ 170 w 179"/>
              <a:gd name="T73" fmla="*/ 66 h 184"/>
              <a:gd name="T74" fmla="*/ 170 w 179"/>
              <a:gd name="T75" fmla="*/ 74 h 184"/>
              <a:gd name="T76" fmla="*/ 162 w 179"/>
              <a:gd name="T77" fmla="*/ 87 h 184"/>
              <a:gd name="T78" fmla="*/ 160 w 179"/>
              <a:gd name="T79" fmla="*/ 97 h 184"/>
              <a:gd name="T80" fmla="*/ 162 w 179"/>
              <a:gd name="T81" fmla="*/ 104 h 184"/>
              <a:gd name="T82" fmla="*/ 157 w 179"/>
              <a:gd name="T83" fmla="*/ 106 h 184"/>
              <a:gd name="T84" fmla="*/ 151 w 179"/>
              <a:gd name="T85" fmla="*/ 114 h 184"/>
              <a:gd name="T86" fmla="*/ 130 w 179"/>
              <a:gd name="T87" fmla="*/ 117 h 184"/>
              <a:gd name="T88" fmla="*/ 121 w 179"/>
              <a:gd name="T89" fmla="*/ 121 h 184"/>
              <a:gd name="T90" fmla="*/ 113 w 179"/>
              <a:gd name="T91" fmla="*/ 121 h 184"/>
              <a:gd name="T92" fmla="*/ 106 w 179"/>
              <a:gd name="T93" fmla="*/ 116 h 184"/>
              <a:gd name="T94" fmla="*/ 104 w 179"/>
              <a:gd name="T95" fmla="*/ 119 h 184"/>
              <a:gd name="T96" fmla="*/ 106 w 179"/>
              <a:gd name="T97" fmla="*/ 121 h 184"/>
              <a:gd name="T98" fmla="*/ 102 w 179"/>
              <a:gd name="T99" fmla="*/ 131 h 184"/>
              <a:gd name="T100" fmla="*/ 98 w 179"/>
              <a:gd name="T101" fmla="*/ 136 h 184"/>
              <a:gd name="T102" fmla="*/ 85 w 179"/>
              <a:gd name="T103" fmla="*/ 142 h 184"/>
              <a:gd name="T104" fmla="*/ 81 w 179"/>
              <a:gd name="T105" fmla="*/ 136 h 184"/>
              <a:gd name="T106" fmla="*/ 85 w 179"/>
              <a:gd name="T107" fmla="*/ 127 h 184"/>
              <a:gd name="T108" fmla="*/ 87 w 179"/>
              <a:gd name="T109" fmla="*/ 121 h 184"/>
              <a:gd name="T110" fmla="*/ 77 w 179"/>
              <a:gd name="T111" fmla="*/ 119 h 184"/>
              <a:gd name="T112" fmla="*/ 68 w 179"/>
              <a:gd name="T113" fmla="*/ 119 h 184"/>
              <a:gd name="T114" fmla="*/ 60 w 179"/>
              <a:gd name="T115" fmla="*/ 125 h 184"/>
              <a:gd name="T116" fmla="*/ 32 w 179"/>
              <a:gd name="T117" fmla="*/ 133 h 184"/>
              <a:gd name="T118" fmla="*/ 36 w 179"/>
              <a:gd name="T119" fmla="*/ 151 h 184"/>
              <a:gd name="T120" fmla="*/ 24 w 179"/>
              <a:gd name="T121" fmla="*/ 17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9" h="184">
                <a:moveTo>
                  <a:pt x="24" y="178"/>
                </a:moveTo>
                <a:lnTo>
                  <a:pt x="20" y="184"/>
                </a:lnTo>
                <a:lnTo>
                  <a:pt x="17" y="180"/>
                </a:lnTo>
                <a:lnTo>
                  <a:pt x="17" y="176"/>
                </a:lnTo>
                <a:lnTo>
                  <a:pt x="11" y="180"/>
                </a:lnTo>
                <a:lnTo>
                  <a:pt x="11" y="176"/>
                </a:lnTo>
                <a:lnTo>
                  <a:pt x="17" y="167"/>
                </a:lnTo>
                <a:lnTo>
                  <a:pt x="17" y="167"/>
                </a:lnTo>
                <a:lnTo>
                  <a:pt x="17" y="165"/>
                </a:lnTo>
                <a:lnTo>
                  <a:pt x="17" y="163"/>
                </a:lnTo>
                <a:lnTo>
                  <a:pt x="17" y="159"/>
                </a:lnTo>
                <a:lnTo>
                  <a:pt x="17" y="159"/>
                </a:lnTo>
                <a:lnTo>
                  <a:pt x="17" y="159"/>
                </a:lnTo>
                <a:lnTo>
                  <a:pt x="17" y="153"/>
                </a:lnTo>
                <a:lnTo>
                  <a:pt x="17" y="151"/>
                </a:lnTo>
                <a:lnTo>
                  <a:pt x="9" y="151"/>
                </a:lnTo>
                <a:lnTo>
                  <a:pt x="9" y="151"/>
                </a:lnTo>
                <a:lnTo>
                  <a:pt x="9" y="155"/>
                </a:lnTo>
                <a:lnTo>
                  <a:pt x="5" y="157"/>
                </a:lnTo>
                <a:lnTo>
                  <a:pt x="5" y="159"/>
                </a:lnTo>
                <a:lnTo>
                  <a:pt x="5" y="157"/>
                </a:lnTo>
                <a:lnTo>
                  <a:pt x="5" y="157"/>
                </a:lnTo>
                <a:lnTo>
                  <a:pt x="2" y="153"/>
                </a:lnTo>
                <a:lnTo>
                  <a:pt x="0" y="150"/>
                </a:lnTo>
                <a:lnTo>
                  <a:pt x="0" y="148"/>
                </a:lnTo>
                <a:lnTo>
                  <a:pt x="0" y="146"/>
                </a:lnTo>
                <a:lnTo>
                  <a:pt x="2" y="146"/>
                </a:lnTo>
                <a:lnTo>
                  <a:pt x="2" y="146"/>
                </a:lnTo>
                <a:lnTo>
                  <a:pt x="5" y="146"/>
                </a:lnTo>
                <a:lnTo>
                  <a:pt x="9" y="142"/>
                </a:lnTo>
                <a:lnTo>
                  <a:pt x="9" y="142"/>
                </a:lnTo>
                <a:lnTo>
                  <a:pt x="9" y="142"/>
                </a:lnTo>
                <a:lnTo>
                  <a:pt x="11" y="142"/>
                </a:lnTo>
                <a:lnTo>
                  <a:pt x="15" y="142"/>
                </a:lnTo>
                <a:lnTo>
                  <a:pt x="17" y="142"/>
                </a:lnTo>
                <a:lnTo>
                  <a:pt x="17" y="142"/>
                </a:lnTo>
                <a:lnTo>
                  <a:pt x="19" y="140"/>
                </a:lnTo>
                <a:lnTo>
                  <a:pt x="19" y="140"/>
                </a:lnTo>
                <a:lnTo>
                  <a:pt x="19" y="138"/>
                </a:lnTo>
                <a:lnTo>
                  <a:pt x="20" y="138"/>
                </a:lnTo>
                <a:lnTo>
                  <a:pt x="20" y="136"/>
                </a:lnTo>
                <a:lnTo>
                  <a:pt x="22" y="136"/>
                </a:lnTo>
                <a:lnTo>
                  <a:pt x="22" y="136"/>
                </a:lnTo>
                <a:lnTo>
                  <a:pt x="22" y="133"/>
                </a:lnTo>
                <a:lnTo>
                  <a:pt x="24" y="131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32" y="121"/>
                </a:lnTo>
                <a:lnTo>
                  <a:pt x="32" y="121"/>
                </a:lnTo>
                <a:lnTo>
                  <a:pt x="39" y="112"/>
                </a:lnTo>
                <a:lnTo>
                  <a:pt x="39" y="112"/>
                </a:lnTo>
                <a:lnTo>
                  <a:pt x="43" y="110"/>
                </a:lnTo>
                <a:lnTo>
                  <a:pt x="47" y="108"/>
                </a:lnTo>
                <a:lnTo>
                  <a:pt x="49" y="106"/>
                </a:lnTo>
                <a:lnTo>
                  <a:pt x="49" y="106"/>
                </a:lnTo>
                <a:lnTo>
                  <a:pt x="54" y="106"/>
                </a:lnTo>
                <a:lnTo>
                  <a:pt x="54" y="106"/>
                </a:lnTo>
                <a:lnTo>
                  <a:pt x="58" y="106"/>
                </a:lnTo>
                <a:lnTo>
                  <a:pt x="60" y="106"/>
                </a:lnTo>
                <a:lnTo>
                  <a:pt x="66" y="104"/>
                </a:lnTo>
                <a:lnTo>
                  <a:pt x="66" y="104"/>
                </a:lnTo>
                <a:lnTo>
                  <a:pt x="71" y="104"/>
                </a:lnTo>
                <a:lnTo>
                  <a:pt x="79" y="102"/>
                </a:lnTo>
                <a:lnTo>
                  <a:pt x="83" y="100"/>
                </a:lnTo>
                <a:lnTo>
                  <a:pt x="83" y="100"/>
                </a:lnTo>
                <a:lnTo>
                  <a:pt x="83" y="102"/>
                </a:lnTo>
                <a:lnTo>
                  <a:pt x="85" y="104"/>
                </a:lnTo>
                <a:lnTo>
                  <a:pt x="87" y="104"/>
                </a:lnTo>
                <a:lnTo>
                  <a:pt x="87" y="104"/>
                </a:lnTo>
                <a:lnTo>
                  <a:pt x="92" y="104"/>
                </a:lnTo>
                <a:lnTo>
                  <a:pt x="94" y="100"/>
                </a:lnTo>
                <a:lnTo>
                  <a:pt x="98" y="99"/>
                </a:lnTo>
                <a:lnTo>
                  <a:pt x="98" y="89"/>
                </a:lnTo>
                <a:lnTo>
                  <a:pt x="98" y="89"/>
                </a:lnTo>
                <a:lnTo>
                  <a:pt x="102" y="87"/>
                </a:lnTo>
                <a:lnTo>
                  <a:pt x="104" y="85"/>
                </a:lnTo>
                <a:lnTo>
                  <a:pt x="106" y="83"/>
                </a:lnTo>
                <a:lnTo>
                  <a:pt x="106" y="82"/>
                </a:lnTo>
                <a:lnTo>
                  <a:pt x="106" y="82"/>
                </a:lnTo>
                <a:lnTo>
                  <a:pt x="106" y="74"/>
                </a:lnTo>
                <a:lnTo>
                  <a:pt x="107" y="70"/>
                </a:lnTo>
                <a:lnTo>
                  <a:pt x="109" y="66"/>
                </a:lnTo>
                <a:lnTo>
                  <a:pt x="109" y="66"/>
                </a:lnTo>
                <a:lnTo>
                  <a:pt x="111" y="66"/>
                </a:lnTo>
                <a:lnTo>
                  <a:pt x="113" y="66"/>
                </a:lnTo>
                <a:lnTo>
                  <a:pt x="113" y="66"/>
                </a:lnTo>
                <a:lnTo>
                  <a:pt x="117" y="76"/>
                </a:lnTo>
                <a:lnTo>
                  <a:pt x="117" y="76"/>
                </a:lnTo>
                <a:lnTo>
                  <a:pt x="121" y="74"/>
                </a:lnTo>
                <a:lnTo>
                  <a:pt x="124" y="72"/>
                </a:lnTo>
                <a:lnTo>
                  <a:pt x="130" y="66"/>
                </a:lnTo>
                <a:lnTo>
                  <a:pt x="130" y="66"/>
                </a:lnTo>
                <a:lnTo>
                  <a:pt x="138" y="57"/>
                </a:lnTo>
                <a:lnTo>
                  <a:pt x="138" y="57"/>
                </a:lnTo>
                <a:lnTo>
                  <a:pt x="143" y="53"/>
                </a:lnTo>
                <a:lnTo>
                  <a:pt x="143" y="51"/>
                </a:lnTo>
                <a:lnTo>
                  <a:pt x="145" y="49"/>
                </a:lnTo>
                <a:lnTo>
                  <a:pt x="145" y="49"/>
                </a:lnTo>
                <a:lnTo>
                  <a:pt x="145" y="46"/>
                </a:lnTo>
                <a:lnTo>
                  <a:pt x="147" y="46"/>
                </a:lnTo>
                <a:lnTo>
                  <a:pt x="149" y="42"/>
                </a:lnTo>
                <a:lnTo>
                  <a:pt x="151" y="40"/>
                </a:lnTo>
                <a:lnTo>
                  <a:pt x="151" y="40"/>
                </a:lnTo>
                <a:lnTo>
                  <a:pt x="151" y="38"/>
                </a:lnTo>
                <a:lnTo>
                  <a:pt x="151" y="36"/>
                </a:lnTo>
                <a:lnTo>
                  <a:pt x="151" y="34"/>
                </a:lnTo>
                <a:lnTo>
                  <a:pt x="151" y="32"/>
                </a:lnTo>
                <a:lnTo>
                  <a:pt x="151" y="32"/>
                </a:lnTo>
                <a:lnTo>
                  <a:pt x="151" y="23"/>
                </a:lnTo>
                <a:lnTo>
                  <a:pt x="151" y="23"/>
                </a:lnTo>
                <a:lnTo>
                  <a:pt x="155" y="17"/>
                </a:lnTo>
                <a:lnTo>
                  <a:pt x="155" y="13"/>
                </a:lnTo>
                <a:lnTo>
                  <a:pt x="155" y="12"/>
                </a:lnTo>
                <a:lnTo>
                  <a:pt x="153" y="12"/>
                </a:lnTo>
                <a:lnTo>
                  <a:pt x="153" y="12"/>
                </a:lnTo>
                <a:lnTo>
                  <a:pt x="151" y="10"/>
                </a:lnTo>
                <a:lnTo>
                  <a:pt x="151" y="8"/>
                </a:lnTo>
                <a:lnTo>
                  <a:pt x="151" y="8"/>
                </a:lnTo>
                <a:lnTo>
                  <a:pt x="151" y="8"/>
                </a:lnTo>
                <a:lnTo>
                  <a:pt x="151" y="8"/>
                </a:lnTo>
                <a:lnTo>
                  <a:pt x="158" y="0"/>
                </a:lnTo>
                <a:lnTo>
                  <a:pt x="162" y="0"/>
                </a:lnTo>
                <a:lnTo>
                  <a:pt x="170" y="0"/>
                </a:lnTo>
                <a:lnTo>
                  <a:pt x="174" y="8"/>
                </a:lnTo>
                <a:lnTo>
                  <a:pt x="174" y="8"/>
                </a:lnTo>
                <a:lnTo>
                  <a:pt x="176" y="12"/>
                </a:lnTo>
                <a:lnTo>
                  <a:pt x="177" y="13"/>
                </a:lnTo>
                <a:lnTo>
                  <a:pt x="177" y="15"/>
                </a:lnTo>
                <a:lnTo>
                  <a:pt x="177" y="15"/>
                </a:lnTo>
                <a:lnTo>
                  <a:pt x="179" y="25"/>
                </a:lnTo>
                <a:lnTo>
                  <a:pt x="179" y="38"/>
                </a:lnTo>
                <a:lnTo>
                  <a:pt x="179" y="38"/>
                </a:lnTo>
                <a:lnTo>
                  <a:pt x="176" y="38"/>
                </a:lnTo>
                <a:lnTo>
                  <a:pt x="174" y="42"/>
                </a:lnTo>
                <a:lnTo>
                  <a:pt x="174" y="44"/>
                </a:lnTo>
                <a:lnTo>
                  <a:pt x="174" y="44"/>
                </a:lnTo>
                <a:lnTo>
                  <a:pt x="174" y="46"/>
                </a:lnTo>
                <a:lnTo>
                  <a:pt x="170" y="49"/>
                </a:lnTo>
                <a:lnTo>
                  <a:pt x="170" y="51"/>
                </a:lnTo>
                <a:lnTo>
                  <a:pt x="170" y="51"/>
                </a:lnTo>
                <a:lnTo>
                  <a:pt x="166" y="53"/>
                </a:lnTo>
                <a:lnTo>
                  <a:pt x="166" y="53"/>
                </a:lnTo>
                <a:lnTo>
                  <a:pt x="166" y="55"/>
                </a:lnTo>
                <a:lnTo>
                  <a:pt x="166" y="55"/>
                </a:lnTo>
                <a:lnTo>
                  <a:pt x="168" y="59"/>
                </a:lnTo>
                <a:lnTo>
                  <a:pt x="170" y="63"/>
                </a:lnTo>
                <a:lnTo>
                  <a:pt x="170" y="66"/>
                </a:lnTo>
                <a:lnTo>
                  <a:pt x="170" y="66"/>
                </a:lnTo>
                <a:lnTo>
                  <a:pt x="174" y="68"/>
                </a:lnTo>
                <a:lnTo>
                  <a:pt x="174" y="70"/>
                </a:lnTo>
                <a:lnTo>
                  <a:pt x="170" y="74"/>
                </a:lnTo>
                <a:lnTo>
                  <a:pt x="170" y="74"/>
                </a:lnTo>
                <a:lnTo>
                  <a:pt x="164" y="83"/>
                </a:lnTo>
                <a:lnTo>
                  <a:pt x="162" y="87"/>
                </a:lnTo>
                <a:lnTo>
                  <a:pt x="162" y="87"/>
                </a:lnTo>
                <a:lnTo>
                  <a:pt x="160" y="91"/>
                </a:lnTo>
                <a:lnTo>
                  <a:pt x="160" y="95"/>
                </a:lnTo>
                <a:lnTo>
                  <a:pt x="160" y="97"/>
                </a:lnTo>
                <a:lnTo>
                  <a:pt x="160" y="97"/>
                </a:lnTo>
                <a:lnTo>
                  <a:pt x="164" y="100"/>
                </a:lnTo>
                <a:lnTo>
                  <a:pt x="168" y="102"/>
                </a:lnTo>
                <a:lnTo>
                  <a:pt x="168" y="102"/>
                </a:lnTo>
                <a:lnTo>
                  <a:pt x="162" y="104"/>
                </a:lnTo>
                <a:lnTo>
                  <a:pt x="158" y="104"/>
                </a:lnTo>
                <a:lnTo>
                  <a:pt x="158" y="106"/>
                </a:lnTo>
                <a:lnTo>
                  <a:pt x="157" y="106"/>
                </a:lnTo>
                <a:lnTo>
                  <a:pt x="157" y="106"/>
                </a:lnTo>
                <a:lnTo>
                  <a:pt x="157" y="110"/>
                </a:lnTo>
                <a:lnTo>
                  <a:pt x="155" y="112"/>
                </a:lnTo>
                <a:lnTo>
                  <a:pt x="153" y="114"/>
                </a:lnTo>
                <a:lnTo>
                  <a:pt x="151" y="114"/>
                </a:lnTo>
                <a:lnTo>
                  <a:pt x="145" y="112"/>
                </a:lnTo>
                <a:lnTo>
                  <a:pt x="141" y="112"/>
                </a:lnTo>
                <a:lnTo>
                  <a:pt x="138" y="117"/>
                </a:lnTo>
                <a:lnTo>
                  <a:pt x="130" y="117"/>
                </a:lnTo>
                <a:lnTo>
                  <a:pt x="130" y="117"/>
                </a:lnTo>
                <a:lnTo>
                  <a:pt x="128" y="119"/>
                </a:lnTo>
                <a:lnTo>
                  <a:pt x="124" y="121"/>
                </a:lnTo>
                <a:lnTo>
                  <a:pt x="121" y="121"/>
                </a:lnTo>
                <a:lnTo>
                  <a:pt x="121" y="121"/>
                </a:lnTo>
                <a:lnTo>
                  <a:pt x="119" y="121"/>
                </a:lnTo>
                <a:lnTo>
                  <a:pt x="113" y="121"/>
                </a:lnTo>
                <a:lnTo>
                  <a:pt x="113" y="121"/>
                </a:lnTo>
                <a:lnTo>
                  <a:pt x="109" y="119"/>
                </a:lnTo>
                <a:lnTo>
                  <a:pt x="107" y="119"/>
                </a:lnTo>
                <a:lnTo>
                  <a:pt x="107" y="119"/>
                </a:lnTo>
                <a:lnTo>
                  <a:pt x="106" y="116"/>
                </a:lnTo>
                <a:lnTo>
                  <a:pt x="106" y="114"/>
                </a:lnTo>
                <a:lnTo>
                  <a:pt x="106" y="116"/>
                </a:lnTo>
                <a:lnTo>
                  <a:pt x="106" y="116"/>
                </a:lnTo>
                <a:lnTo>
                  <a:pt x="104" y="119"/>
                </a:lnTo>
                <a:lnTo>
                  <a:pt x="104" y="119"/>
                </a:lnTo>
                <a:lnTo>
                  <a:pt x="104" y="121"/>
                </a:lnTo>
                <a:lnTo>
                  <a:pt x="106" y="121"/>
                </a:lnTo>
                <a:lnTo>
                  <a:pt x="106" y="121"/>
                </a:lnTo>
                <a:lnTo>
                  <a:pt x="106" y="123"/>
                </a:lnTo>
                <a:lnTo>
                  <a:pt x="106" y="125"/>
                </a:lnTo>
                <a:lnTo>
                  <a:pt x="102" y="131"/>
                </a:lnTo>
                <a:lnTo>
                  <a:pt x="102" y="131"/>
                </a:lnTo>
                <a:lnTo>
                  <a:pt x="100" y="133"/>
                </a:lnTo>
                <a:lnTo>
                  <a:pt x="98" y="134"/>
                </a:lnTo>
                <a:lnTo>
                  <a:pt x="98" y="136"/>
                </a:lnTo>
                <a:lnTo>
                  <a:pt x="98" y="136"/>
                </a:lnTo>
                <a:lnTo>
                  <a:pt x="98" y="136"/>
                </a:lnTo>
                <a:lnTo>
                  <a:pt x="92" y="136"/>
                </a:lnTo>
                <a:lnTo>
                  <a:pt x="89" y="138"/>
                </a:lnTo>
                <a:lnTo>
                  <a:pt x="85" y="142"/>
                </a:lnTo>
                <a:lnTo>
                  <a:pt x="85" y="142"/>
                </a:lnTo>
                <a:lnTo>
                  <a:pt x="83" y="140"/>
                </a:lnTo>
                <a:lnTo>
                  <a:pt x="81" y="138"/>
                </a:lnTo>
                <a:lnTo>
                  <a:pt x="81" y="136"/>
                </a:lnTo>
                <a:lnTo>
                  <a:pt x="81" y="136"/>
                </a:lnTo>
                <a:lnTo>
                  <a:pt x="81" y="129"/>
                </a:lnTo>
                <a:lnTo>
                  <a:pt x="81" y="129"/>
                </a:lnTo>
                <a:lnTo>
                  <a:pt x="85" y="127"/>
                </a:lnTo>
                <a:lnTo>
                  <a:pt x="87" y="123"/>
                </a:lnTo>
                <a:lnTo>
                  <a:pt x="87" y="123"/>
                </a:lnTo>
                <a:lnTo>
                  <a:pt x="87" y="121"/>
                </a:lnTo>
                <a:lnTo>
                  <a:pt x="87" y="121"/>
                </a:lnTo>
                <a:lnTo>
                  <a:pt x="85" y="119"/>
                </a:lnTo>
                <a:lnTo>
                  <a:pt x="83" y="119"/>
                </a:lnTo>
                <a:lnTo>
                  <a:pt x="77" y="119"/>
                </a:lnTo>
                <a:lnTo>
                  <a:pt x="77" y="119"/>
                </a:lnTo>
                <a:lnTo>
                  <a:pt x="75" y="117"/>
                </a:lnTo>
                <a:lnTo>
                  <a:pt x="73" y="117"/>
                </a:lnTo>
                <a:lnTo>
                  <a:pt x="71" y="117"/>
                </a:lnTo>
                <a:lnTo>
                  <a:pt x="68" y="119"/>
                </a:lnTo>
                <a:lnTo>
                  <a:pt x="68" y="119"/>
                </a:lnTo>
                <a:lnTo>
                  <a:pt x="64" y="123"/>
                </a:lnTo>
                <a:lnTo>
                  <a:pt x="62" y="123"/>
                </a:lnTo>
                <a:lnTo>
                  <a:pt x="60" y="125"/>
                </a:lnTo>
                <a:lnTo>
                  <a:pt x="54" y="131"/>
                </a:lnTo>
                <a:lnTo>
                  <a:pt x="43" y="131"/>
                </a:lnTo>
                <a:lnTo>
                  <a:pt x="36" y="133"/>
                </a:lnTo>
                <a:lnTo>
                  <a:pt x="32" y="133"/>
                </a:lnTo>
                <a:lnTo>
                  <a:pt x="26" y="138"/>
                </a:lnTo>
                <a:lnTo>
                  <a:pt x="22" y="142"/>
                </a:lnTo>
                <a:lnTo>
                  <a:pt x="34" y="146"/>
                </a:lnTo>
                <a:lnTo>
                  <a:pt x="36" y="151"/>
                </a:lnTo>
                <a:lnTo>
                  <a:pt x="32" y="161"/>
                </a:lnTo>
                <a:lnTo>
                  <a:pt x="28" y="169"/>
                </a:lnTo>
                <a:lnTo>
                  <a:pt x="24" y="178"/>
                </a:lnTo>
                <a:lnTo>
                  <a:pt x="24" y="178"/>
                </a:lnTo>
                <a:lnTo>
                  <a:pt x="24" y="17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82C66DA9-0CE8-2445-8ACE-D9057B8B2F02}"/>
              </a:ext>
            </a:extLst>
          </p:cNvPr>
          <p:cNvSpPr>
            <a:spLocks/>
          </p:cNvSpPr>
          <p:nvPr userDrawn="1"/>
        </p:nvSpPr>
        <p:spPr bwMode="auto">
          <a:xfrm>
            <a:off x="5061491" y="3020193"/>
            <a:ext cx="333960" cy="292136"/>
          </a:xfrm>
          <a:custGeom>
            <a:avLst/>
            <a:gdLst>
              <a:gd name="T0" fmla="*/ 17 w 179"/>
              <a:gd name="T1" fmla="*/ 176 h 184"/>
              <a:gd name="T2" fmla="*/ 17 w 179"/>
              <a:gd name="T3" fmla="*/ 167 h 184"/>
              <a:gd name="T4" fmla="*/ 17 w 179"/>
              <a:gd name="T5" fmla="*/ 159 h 184"/>
              <a:gd name="T6" fmla="*/ 9 w 179"/>
              <a:gd name="T7" fmla="*/ 151 h 184"/>
              <a:gd name="T8" fmla="*/ 5 w 179"/>
              <a:gd name="T9" fmla="*/ 159 h 184"/>
              <a:gd name="T10" fmla="*/ 0 w 179"/>
              <a:gd name="T11" fmla="*/ 150 h 184"/>
              <a:gd name="T12" fmla="*/ 2 w 179"/>
              <a:gd name="T13" fmla="*/ 146 h 184"/>
              <a:gd name="T14" fmla="*/ 9 w 179"/>
              <a:gd name="T15" fmla="*/ 142 h 184"/>
              <a:gd name="T16" fmla="*/ 17 w 179"/>
              <a:gd name="T17" fmla="*/ 142 h 184"/>
              <a:gd name="T18" fmla="*/ 20 w 179"/>
              <a:gd name="T19" fmla="*/ 138 h 184"/>
              <a:gd name="T20" fmla="*/ 22 w 179"/>
              <a:gd name="T21" fmla="*/ 133 h 184"/>
              <a:gd name="T22" fmla="*/ 26 w 179"/>
              <a:gd name="T23" fmla="*/ 127 h 184"/>
              <a:gd name="T24" fmla="*/ 39 w 179"/>
              <a:gd name="T25" fmla="*/ 112 h 184"/>
              <a:gd name="T26" fmla="*/ 49 w 179"/>
              <a:gd name="T27" fmla="*/ 106 h 184"/>
              <a:gd name="T28" fmla="*/ 60 w 179"/>
              <a:gd name="T29" fmla="*/ 106 h 184"/>
              <a:gd name="T30" fmla="*/ 79 w 179"/>
              <a:gd name="T31" fmla="*/ 102 h 184"/>
              <a:gd name="T32" fmla="*/ 85 w 179"/>
              <a:gd name="T33" fmla="*/ 104 h 184"/>
              <a:gd name="T34" fmla="*/ 94 w 179"/>
              <a:gd name="T35" fmla="*/ 100 h 184"/>
              <a:gd name="T36" fmla="*/ 102 w 179"/>
              <a:gd name="T37" fmla="*/ 87 h 184"/>
              <a:gd name="T38" fmla="*/ 106 w 179"/>
              <a:gd name="T39" fmla="*/ 82 h 184"/>
              <a:gd name="T40" fmla="*/ 109 w 179"/>
              <a:gd name="T41" fmla="*/ 66 h 184"/>
              <a:gd name="T42" fmla="*/ 117 w 179"/>
              <a:gd name="T43" fmla="*/ 76 h 184"/>
              <a:gd name="T44" fmla="*/ 130 w 179"/>
              <a:gd name="T45" fmla="*/ 66 h 184"/>
              <a:gd name="T46" fmla="*/ 143 w 179"/>
              <a:gd name="T47" fmla="*/ 53 h 184"/>
              <a:gd name="T48" fmla="*/ 145 w 179"/>
              <a:gd name="T49" fmla="*/ 46 h 184"/>
              <a:gd name="T50" fmla="*/ 151 w 179"/>
              <a:gd name="T51" fmla="*/ 40 h 184"/>
              <a:gd name="T52" fmla="*/ 151 w 179"/>
              <a:gd name="T53" fmla="*/ 32 h 184"/>
              <a:gd name="T54" fmla="*/ 155 w 179"/>
              <a:gd name="T55" fmla="*/ 17 h 184"/>
              <a:gd name="T56" fmla="*/ 153 w 179"/>
              <a:gd name="T57" fmla="*/ 12 h 184"/>
              <a:gd name="T58" fmla="*/ 151 w 179"/>
              <a:gd name="T59" fmla="*/ 8 h 184"/>
              <a:gd name="T60" fmla="*/ 170 w 179"/>
              <a:gd name="T61" fmla="*/ 0 h 184"/>
              <a:gd name="T62" fmla="*/ 177 w 179"/>
              <a:gd name="T63" fmla="*/ 13 h 184"/>
              <a:gd name="T64" fmla="*/ 179 w 179"/>
              <a:gd name="T65" fmla="*/ 38 h 184"/>
              <a:gd name="T66" fmla="*/ 174 w 179"/>
              <a:gd name="T67" fmla="*/ 44 h 184"/>
              <a:gd name="T68" fmla="*/ 170 w 179"/>
              <a:gd name="T69" fmla="*/ 51 h 184"/>
              <a:gd name="T70" fmla="*/ 166 w 179"/>
              <a:gd name="T71" fmla="*/ 55 h 184"/>
              <a:gd name="T72" fmla="*/ 170 w 179"/>
              <a:gd name="T73" fmla="*/ 66 h 184"/>
              <a:gd name="T74" fmla="*/ 170 w 179"/>
              <a:gd name="T75" fmla="*/ 74 h 184"/>
              <a:gd name="T76" fmla="*/ 162 w 179"/>
              <a:gd name="T77" fmla="*/ 87 h 184"/>
              <a:gd name="T78" fmla="*/ 160 w 179"/>
              <a:gd name="T79" fmla="*/ 97 h 184"/>
              <a:gd name="T80" fmla="*/ 162 w 179"/>
              <a:gd name="T81" fmla="*/ 104 h 184"/>
              <a:gd name="T82" fmla="*/ 157 w 179"/>
              <a:gd name="T83" fmla="*/ 106 h 184"/>
              <a:gd name="T84" fmla="*/ 151 w 179"/>
              <a:gd name="T85" fmla="*/ 114 h 184"/>
              <a:gd name="T86" fmla="*/ 130 w 179"/>
              <a:gd name="T87" fmla="*/ 117 h 184"/>
              <a:gd name="T88" fmla="*/ 121 w 179"/>
              <a:gd name="T89" fmla="*/ 121 h 184"/>
              <a:gd name="T90" fmla="*/ 113 w 179"/>
              <a:gd name="T91" fmla="*/ 121 h 184"/>
              <a:gd name="T92" fmla="*/ 106 w 179"/>
              <a:gd name="T93" fmla="*/ 116 h 184"/>
              <a:gd name="T94" fmla="*/ 104 w 179"/>
              <a:gd name="T95" fmla="*/ 119 h 184"/>
              <a:gd name="T96" fmla="*/ 106 w 179"/>
              <a:gd name="T97" fmla="*/ 121 h 184"/>
              <a:gd name="T98" fmla="*/ 102 w 179"/>
              <a:gd name="T99" fmla="*/ 131 h 184"/>
              <a:gd name="T100" fmla="*/ 98 w 179"/>
              <a:gd name="T101" fmla="*/ 136 h 184"/>
              <a:gd name="T102" fmla="*/ 85 w 179"/>
              <a:gd name="T103" fmla="*/ 142 h 184"/>
              <a:gd name="T104" fmla="*/ 81 w 179"/>
              <a:gd name="T105" fmla="*/ 136 h 184"/>
              <a:gd name="T106" fmla="*/ 85 w 179"/>
              <a:gd name="T107" fmla="*/ 127 h 184"/>
              <a:gd name="T108" fmla="*/ 87 w 179"/>
              <a:gd name="T109" fmla="*/ 121 h 184"/>
              <a:gd name="T110" fmla="*/ 77 w 179"/>
              <a:gd name="T111" fmla="*/ 119 h 184"/>
              <a:gd name="T112" fmla="*/ 68 w 179"/>
              <a:gd name="T113" fmla="*/ 119 h 184"/>
              <a:gd name="T114" fmla="*/ 60 w 179"/>
              <a:gd name="T115" fmla="*/ 125 h 184"/>
              <a:gd name="T116" fmla="*/ 32 w 179"/>
              <a:gd name="T117" fmla="*/ 133 h 184"/>
              <a:gd name="T118" fmla="*/ 36 w 179"/>
              <a:gd name="T119" fmla="*/ 151 h 184"/>
              <a:gd name="T120" fmla="*/ 24 w 179"/>
              <a:gd name="T121" fmla="*/ 17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9" h="184">
                <a:moveTo>
                  <a:pt x="24" y="178"/>
                </a:moveTo>
                <a:lnTo>
                  <a:pt x="20" y="184"/>
                </a:lnTo>
                <a:lnTo>
                  <a:pt x="17" y="180"/>
                </a:lnTo>
                <a:lnTo>
                  <a:pt x="17" y="176"/>
                </a:lnTo>
                <a:lnTo>
                  <a:pt x="11" y="180"/>
                </a:lnTo>
                <a:lnTo>
                  <a:pt x="11" y="176"/>
                </a:lnTo>
                <a:lnTo>
                  <a:pt x="17" y="167"/>
                </a:lnTo>
                <a:lnTo>
                  <a:pt x="17" y="167"/>
                </a:lnTo>
                <a:lnTo>
                  <a:pt x="17" y="165"/>
                </a:lnTo>
                <a:lnTo>
                  <a:pt x="17" y="163"/>
                </a:lnTo>
                <a:lnTo>
                  <a:pt x="17" y="159"/>
                </a:lnTo>
                <a:lnTo>
                  <a:pt x="17" y="159"/>
                </a:lnTo>
                <a:lnTo>
                  <a:pt x="17" y="159"/>
                </a:lnTo>
                <a:lnTo>
                  <a:pt x="17" y="153"/>
                </a:lnTo>
                <a:lnTo>
                  <a:pt x="17" y="151"/>
                </a:lnTo>
                <a:lnTo>
                  <a:pt x="9" y="151"/>
                </a:lnTo>
                <a:lnTo>
                  <a:pt x="9" y="151"/>
                </a:lnTo>
                <a:lnTo>
                  <a:pt x="9" y="155"/>
                </a:lnTo>
                <a:lnTo>
                  <a:pt x="5" y="157"/>
                </a:lnTo>
                <a:lnTo>
                  <a:pt x="5" y="159"/>
                </a:lnTo>
                <a:lnTo>
                  <a:pt x="5" y="157"/>
                </a:lnTo>
                <a:lnTo>
                  <a:pt x="5" y="157"/>
                </a:lnTo>
                <a:lnTo>
                  <a:pt x="2" y="153"/>
                </a:lnTo>
                <a:lnTo>
                  <a:pt x="0" y="150"/>
                </a:lnTo>
                <a:lnTo>
                  <a:pt x="0" y="148"/>
                </a:lnTo>
                <a:lnTo>
                  <a:pt x="0" y="146"/>
                </a:lnTo>
                <a:lnTo>
                  <a:pt x="2" y="146"/>
                </a:lnTo>
                <a:lnTo>
                  <a:pt x="2" y="146"/>
                </a:lnTo>
                <a:lnTo>
                  <a:pt x="5" y="146"/>
                </a:lnTo>
                <a:lnTo>
                  <a:pt x="9" y="142"/>
                </a:lnTo>
                <a:lnTo>
                  <a:pt x="9" y="142"/>
                </a:lnTo>
                <a:lnTo>
                  <a:pt x="9" y="142"/>
                </a:lnTo>
                <a:lnTo>
                  <a:pt x="11" y="142"/>
                </a:lnTo>
                <a:lnTo>
                  <a:pt x="15" y="142"/>
                </a:lnTo>
                <a:lnTo>
                  <a:pt x="17" y="142"/>
                </a:lnTo>
                <a:lnTo>
                  <a:pt x="17" y="142"/>
                </a:lnTo>
                <a:lnTo>
                  <a:pt x="19" y="140"/>
                </a:lnTo>
                <a:lnTo>
                  <a:pt x="19" y="140"/>
                </a:lnTo>
                <a:lnTo>
                  <a:pt x="19" y="138"/>
                </a:lnTo>
                <a:lnTo>
                  <a:pt x="20" y="138"/>
                </a:lnTo>
                <a:lnTo>
                  <a:pt x="20" y="136"/>
                </a:lnTo>
                <a:lnTo>
                  <a:pt x="22" y="136"/>
                </a:lnTo>
                <a:lnTo>
                  <a:pt x="22" y="136"/>
                </a:lnTo>
                <a:lnTo>
                  <a:pt x="22" y="133"/>
                </a:lnTo>
                <a:lnTo>
                  <a:pt x="24" y="131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32" y="121"/>
                </a:lnTo>
                <a:lnTo>
                  <a:pt x="32" y="121"/>
                </a:lnTo>
                <a:lnTo>
                  <a:pt x="39" y="112"/>
                </a:lnTo>
                <a:lnTo>
                  <a:pt x="39" y="112"/>
                </a:lnTo>
                <a:lnTo>
                  <a:pt x="43" y="110"/>
                </a:lnTo>
                <a:lnTo>
                  <a:pt x="47" y="108"/>
                </a:lnTo>
                <a:lnTo>
                  <a:pt x="49" y="106"/>
                </a:lnTo>
                <a:lnTo>
                  <a:pt x="49" y="106"/>
                </a:lnTo>
                <a:lnTo>
                  <a:pt x="54" y="106"/>
                </a:lnTo>
                <a:lnTo>
                  <a:pt x="54" y="106"/>
                </a:lnTo>
                <a:lnTo>
                  <a:pt x="58" y="106"/>
                </a:lnTo>
                <a:lnTo>
                  <a:pt x="60" y="106"/>
                </a:lnTo>
                <a:lnTo>
                  <a:pt x="66" y="104"/>
                </a:lnTo>
                <a:lnTo>
                  <a:pt x="66" y="104"/>
                </a:lnTo>
                <a:lnTo>
                  <a:pt x="71" y="104"/>
                </a:lnTo>
                <a:lnTo>
                  <a:pt x="79" y="102"/>
                </a:lnTo>
                <a:lnTo>
                  <a:pt x="83" y="100"/>
                </a:lnTo>
                <a:lnTo>
                  <a:pt x="83" y="100"/>
                </a:lnTo>
                <a:lnTo>
                  <a:pt x="83" y="102"/>
                </a:lnTo>
                <a:lnTo>
                  <a:pt x="85" y="104"/>
                </a:lnTo>
                <a:lnTo>
                  <a:pt x="87" y="104"/>
                </a:lnTo>
                <a:lnTo>
                  <a:pt x="87" y="104"/>
                </a:lnTo>
                <a:lnTo>
                  <a:pt x="92" y="104"/>
                </a:lnTo>
                <a:lnTo>
                  <a:pt x="94" y="100"/>
                </a:lnTo>
                <a:lnTo>
                  <a:pt x="98" y="99"/>
                </a:lnTo>
                <a:lnTo>
                  <a:pt x="98" y="89"/>
                </a:lnTo>
                <a:lnTo>
                  <a:pt x="98" y="89"/>
                </a:lnTo>
                <a:lnTo>
                  <a:pt x="102" y="87"/>
                </a:lnTo>
                <a:lnTo>
                  <a:pt x="104" y="85"/>
                </a:lnTo>
                <a:lnTo>
                  <a:pt x="106" y="83"/>
                </a:lnTo>
                <a:lnTo>
                  <a:pt x="106" y="82"/>
                </a:lnTo>
                <a:lnTo>
                  <a:pt x="106" y="82"/>
                </a:lnTo>
                <a:lnTo>
                  <a:pt x="106" y="74"/>
                </a:lnTo>
                <a:lnTo>
                  <a:pt x="107" y="70"/>
                </a:lnTo>
                <a:lnTo>
                  <a:pt x="109" y="66"/>
                </a:lnTo>
                <a:lnTo>
                  <a:pt x="109" y="66"/>
                </a:lnTo>
                <a:lnTo>
                  <a:pt x="111" y="66"/>
                </a:lnTo>
                <a:lnTo>
                  <a:pt x="113" y="66"/>
                </a:lnTo>
                <a:lnTo>
                  <a:pt x="113" y="66"/>
                </a:lnTo>
                <a:lnTo>
                  <a:pt x="117" y="76"/>
                </a:lnTo>
                <a:lnTo>
                  <a:pt x="117" y="76"/>
                </a:lnTo>
                <a:lnTo>
                  <a:pt x="121" y="74"/>
                </a:lnTo>
                <a:lnTo>
                  <a:pt x="124" y="72"/>
                </a:lnTo>
                <a:lnTo>
                  <a:pt x="130" y="66"/>
                </a:lnTo>
                <a:lnTo>
                  <a:pt x="130" y="66"/>
                </a:lnTo>
                <a:lnTo>
                  <a:pt x="138" y="57"/>
                </a:lnTo>
                <a:lnTo>
                  <a:pt x="138" y="57"/>
                </a:lnTo>
                <a:lnTo>
                  <a:pt x="143" y="53"/>
                </a:lnTo>
                <a:lnTo>
                  <a:pt x="143" y="51"/>
                </a:lnTo>
                <a:lnTo>
                  <a:pt x="145" y="49"/>
                </a:lnTo>
                <a:lnTo>
                  <a:pt x="145" y="49"/>
                </a:lnTo>
                <a:lnTo>
                  <a:pt x="145" y="46"/>
                </a:lnTo>
                <a:lnTo>
                  <a:pt x="147" y="46"/>
                </a:lnTo>
                <a:lnTo>
                  <a:pt x="149" y="42"/>
                </a:lnTo>
                <a:lnTo>
                  <a:pt x="151" y="40"/>
                </a:lnTo>
                <a:lnTo>
                  <a:pt x="151" y="40"/>
                </a:lnTo>
                <a:lnTo>
                  <a:pt x="151" y="38"/>
                </a:lnTo>
                <a:lnTo>
                  <a:pt x="151" y="36"/>
                </a:lnTo>
                <a:lnTo>
                  <a:pt x="151" y="34"/>
                </a:lnTo>
                <a:lnTo>
                  <a:pt x="151" y="32"/>
                </a:lnTo>
                <a:lnTo>
                  <a:pt x="151" y="32"/>
                </a:lnTo>
                <a:lnTo>
                  <a:pt x="151" y="23"/>
                </a:lnTo>
                <a:lnTo>
                  <a:pt x="151" y="23"/>
                </a:lnTo>
                <a:lnTo>
                  <a:pt x="155" y="17"/>
                </a:lnTo>
                <a:lnTo>
                  <a:pt x="155" y="13"/>
                </a:lnTo>
                <a:lnTo>
                  <a:pt x="155" y="12"/>
                </a:lnTo>
                <a:lnTo>
                  <a:pt x="153" y="12"/>
                </a:lnTo>
                <a:lnTo>
                  <a:pt x="153" y="12"/>
                </a:lnTo>
                <a:lnTo>
                  <a:pt x="151" y="10"/>
                </a:lnTo>
                <a:lnTo>
                  <a:pt x="151" y="8"/>
                </a:lnTo>
                <a:lnTo>
                  <a:pt x="151" y="8"/>
                </a:lnTo>
                <a:lnTo>
                  <a:pt x="151" y="8"/>
                </a:lnTo>
                <a:lnTo>
                  <a:pt x="151" y="8"/>
                </a:lnTo>
                <a:lnTo>
                  <a:pt x="158" y="0"/>
                </a:lnTo>
                <a:lnTo>
                  <a:pt x="162" y="0"/>
                </a:lnTo>
                <a:lnTo>
                  <a:pt x="170" y="0"/>
                </a:lnTo>
                <a:lnTo>
                  <a:pt x="174" y="8"/>
                </a:lnTo>
                <a:lnTo>
                  <a:pt x="174" y="8"/>
                </a:lnTo>
                <a:lnTo>
                  <a:pt x="176" y="12"/>
                </a:lnTo>
                <a:lnTo>
                  <a:pt x="177" y="13"/>
                </a:lnTo>
                <a:lnTo>
                  <a:pt x="177" y="15"/>
                </a:lnTo>
                <a:lnTo>
                  <a:pt x="177" y="15"/>
                </a:lnTo>
                <a:lnTo>
                  <a:pt x="179" y="25"/>
                </a:lnTo>
                <a:lnTo>
                  <a:pt x="179" y="38"/>
                </a:lnTo>
                <a:lnTo>
                  <a:pt x="179" y="38"/>
                </a:lnTo>
                <a:lnTo>
                  <a:pt x="176" y="38"/>
                </a:lnTo>
                <a:lnTo>
                  <a:pt x="174" y="42"/>
                </a:lnTo>
                <a:lnTo>
                  <a:pt x="174" y="44"/>
                </a:lnTo>
                <a:lnTo>
                  <a:pt x="174" y="44"/>
                </a:lnTo>
                <a:lnTo>
                  <a:pt x="174" y="46"/>
                </a:lnTo>
                <a:lnTo>
                  <a:pt x="170" y="49"/>
                </a:lnTo>
                <a:lnTo>
                  <a:pt x="170" y="51"/>
                </a:lnTo>
                <a:lnTo>
                  <a:pt x="170" y="51"/>
                </a:lnTo>
                <a:lnTo>
                  <a:pt x="166" y="53"/>
                </a:lnTo>
                <a:lnTo>
                  <a:pt x="166" y="53"/>
                </a:lnTo>
                <a:lnTo>
                  <a:pt x="166" y="55"/>
                </a:lnTo>
                <a:lnTo>
                  <a:pt x="166" y="55"/>
                </a:lnTo>
                <a:lnTo>
                  <a:pt x="168" y="59"/>
                </a:lnTo>
                <a:lnTo>
                  <a:pt x="170" y="63"/>
                </a:lnTo>
                <a:lnTo>
                  <a:pt x="170" y="66"/>
                </a:lnTo>
                <a:lnTo>
                  <a:pt x="170" y="66"/>
                </a:lnTo>
                <a:lnTo>
                  <a:pt x="174" y="68"/>
                </a:lnTo>
                <a:lnTo>
                  <a:pt x="174" y="70"/>
                </a:lnTo>
                <a:lnTo>
                  <a:pt x="170" y="74"/>
                </a:lnTo>
                <a:lnTo>
                  <a:pt x="170" y="74"/>
                </a:lnTo>
                <a:lnTo>
                  <a:pt x="164" y="83"/>
                </a:lnTo>
                <a:lnTo>
                  <a:pt x="162" y="87"/>
                </a:lnTo>
                <a:lnTo>
                  <a:pt x="162" y="87"/>
                </a:lnTo>
                <a:lnTo>
                  <a:pt x="160" y="91"/>
                </a:lnTo>
                <a:lnTo>
                  <a:pt x="160" y="95"/>
                </a:lnTo>
                <a:lnTo>
                  <a:pt x="160" y="97"/>
                </a:lnTo>
                <a:lnTo>
                  <a:pt x="160" y="97"/>
                </a:lnTo>
                <a:lnTo>
                  <a:pt x="164" y="100"/>
                </a:lnTo>
                <a:lnTo>
                  <a:pt x="168" y="102"/>
                </a:lnTo>
                <a:lnTo>
                  <a:pt x="168" y="102"/>
                </a:lnTo>
                <a:lnTo>
                  <a:pt x="162" y="104"/>
                </a:lnTo>
                <a:lnTo>
                  <a:pt x="158" y="104"/>
                </a:lnTo>
                <a:lnTo>
                  <a:pt x="158" y="106"/>
                </a:lnTo>
                <a:lnTo>
                  <a:pt x="157" y="106"/>
                </a:lnTo>
                <a:lnTo>
                  <a:pt x="157" y="106"/>
                </a:lnTo>
                <a:lnTo>
                  <a:pt x="157" y="110"/>
                </a:lnTo>
                <a:lnTo>
                  <a:pt x="155" y="112"/>
                </a:lnTo>
                <a:lnTo>
                  <a:pt x="153" y="114"/>
                </a:lnTo>
                <a:lnTo>
                  <a:pt x="151" y="114"/>
                </a:lnTo>
                <a:lnTo>
                  <a:pt x="145" y="112"/>
                </a:lnTo>
                <a:lnTo>
                  <a:pt x="141" y="112"/>
                </a:lnTo>
                <a:lnTo>
                  <a:pt x="138" y="117"/>
                </a:lnTo>
                <a:lnTo>
                  <a:pt x="130" y="117"/>
                </a:lnTo>
                <a:lnTo>
                  <a:pt x="130" y="117"/>
                </a:lnTo>
                <a:lnTo>
                  <a:pt x="128" y="119"/>
                </a:lnTo>
                <a:lnTo>
                  <a:pt x="124" y="121"/>
                </a:lnTo>
                <a:lnTo>
                  <a:pt x="121" y="121"/>
                </a:lnTo>
                <a:lnTo>
                  <a:pt x="121" y="121"/>
                </a:lnTo>
                <a:lnTo>
                  <a:pt x="119" y="121"/>
                </a:lnTo>
                <a:lnTo>
                  <a:pt x="113" y="121"/>
                </a:lnTo>
                <a:lnTo>
                  <a:pt x="113" y="121"/>
                </a:lnTo>
                <a:lnTo>
                  <a:pt x="109" y="119"/>
                </a:lnTo>
                <a:lnTo>
                  <a:pt x="107" y="119"/>
                </a:lnTo>
                <a:lnTo>
                  <a:pt x="107" y="119"/>
                </a:lnTo>
                <a:lnTo>
                  <a:pt x="106" y="116"/>
                </a:lnTo>
                <a:lnTo>
                  <a:pt x="106" y="114"/>
                </a:lnTo>
                <a:lnTo>
                  <a:pt x="106" y="116"/>
                </a:lnTo>
                <a:lnTo>
                  <a:pt x="106" y="116"/>
                </a:lnTo>
                <a:lnTo>
                  <a:pt x="104" y="119"/>
                </a:lnTo>
                <a:lnTo>
                  <a:pt x="104" y="119"/>
                </a:lnTo>
                <a:lnTo>
                  <a:pt x="104" y="121"/>
                </a:lnTo>
                <a:lnTo>
                  <a:pt x="106" y="121"/>
                </a:lnTo>
                <a:lnTo>
                  <a:pt x="106" y="121"/>
                </a:lnTo>
                <a:lnTo>
                  <a:pt x="106" y="123"/>
                </a:lnTo>
                <a:lnTo>
                  <a:pt x="106" y="125"/>
                </a:lnTo>
                <a:lnTo>
                  <a:pt x="102" y="131"/>
                </a:lnTo>
                <a:lnTo>
                  <a:pt x="102" y="131"/>
                </a:lnTo>
                <a:lnTo>
                  <a:pt x="100" y="133"/>
                </a:lnTo>
                <a:lnTo>
                  <a:pt x="98" y="134"/>
                </a:lnTo>
                <a:lnTo>
                  <a:pt x="98" y="136"/>
                </a:lnTo>
                <a:lnTo>
                  <a:pt x="98" y="136"/>
                </a:lnTo>
                <a:lnTo>
                  <a:pt x="98" y="136"/>
                </a:lnTo>
                <a:lnTo>
                  <a:pt x="92" y="136"/>
                </a:lnTo>
                <a:lnTo>
                  <a:pt x="89" y="138"/>
                </a:lnTo>
                <a:lnTo>
                  <a:pt x="85" y="142"/>
                </a:lnTo>
                <a:lnTo>
                  <a:pt x="85" y="142"/>
                </a:lnTo>
                <a:lnTo>
                  <a:pt x="83" y="140"/>
                </a:lnTo>
                <a:lnTo>
                  <a:pt x="81" y="138"/>
                </a:lnTo>
                <a:lnTo>
                  <a:pt x="81" y="136"/>
                </a:lnTo>
                <a:lnTo>
                  <a:pt x="81" y="136"/>
                </a:lnTo>
                <a:lnTo>
                  <a:pt x="81" y="129"/>
                </a:lnTo>
                <a:lnTo>
                  <a:pt x="81" y="129"/>
                </a:lnTo>
                <a:lnTo>
                  <a:pt x="85" y="127"/>
                </a:lnTo>
                <a:lnTo>
                  <a:pt x="87" y="123"/>
                </a:lnTo>
                <a:lnTo>
                  <a:pt x="87" y="123"/>
                </a:lnTo>
                <a:lnTo>
                  <a:pt x="87" y="121"/>
                </a:lnTo>
                <a:lnTo>
                  <a:pt x="87" y="121"/>
                </a:lnTo>
                <a:lnTo>
                  <a:pt x="85" y="119"/>
                </a:lnTo>
                <a:lnTo>
                  <a:pt x="83" y="119"/>
                </a:lnTo>
                <a:lnTo>
                  <a:pt x="77" y="119"/>
                </a:lnTo>
                <a:lnTo>
                  <a:pt x="77" y="119"/>
                </a:lnTo>
                <a:lnTo>
                  <a:pt x="75" y="117"/>
                </a:lnTo>
                <a:lnTo>
                  <a:pt x="73" y="117"/>
                </a:lnTo>
                <a:lnTo>
                  <a:pt x="71" y="117"/>
                </a:lnTo>
                <a:lnTo>
                  <a:pt x="68" y="119"/>
                </a:lnTo>
                <a:lnTo>
                  <a:pt x="68" y="119"/>
                </a:lnTo>
                <a:lnTo>
                  <a:pt x="64" y="123"/>
                </a:lnTo>
                <a:lnTo>
                  <a:pt x="62" y="123"/>
                </a:lnTo>
                <a:lnTo>
                  <a:pt x="60" y="125"/>
                </a:lnTo>
                <a:lnTo>
                  <a:pt x="54" y="131"/>
                </a:lnTo>
                <a:lnTo>
                  <a:pt x="43" y="131"/>
                </a:lnTo>
                <a:lnTo>
                  <a:pt x="36" y="133"/>
                </a:lnTo>
                <a:lnTo>
                  <a:pt x="32" y="133"/>
                </a:lnTo>
                <a:lnTo>
                  <a:pt x="26" y="138"/>
                </a:lnTo>
                <a:lnTo>
                  <a:pt x="22" y="142"/>
                </a:lnTo>
                <a:lnTo>
                  <a:pt x="34" y="146"/>
                </a:lnTo>
                <a:lnTo>
                  <a:pt x="36" y="151"/>
                </a:lnTo>
                <a:lnTo>
                  <a:pt x="32" y="161"/>
                </a:lnTo>
                <a:lnTo>
                  <a:pt x="28" y="169"/>
                </a:lnTo>
                <a:lnTo>
                  <a:pt x="24" y="178"/>
                </a:lnTo>
                <a:lnTo>
                  <a:pt x="24" y="178"/>
                </a:lnTo>
                <a:lnTo>
                  <a:pt x="24" y="17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1D1E3DAE-B077-3C42-BA84-88B8AA548B74}"/>
              </a:ext>
            </a:extLst>
          </p:cNvPr>
          <p:cNvSpPr>
            <a:spLocks/>
          </p:cNvSpPr>
          <p:nvPr userDrawn="1"/>
        </p:nvSpPr>
        <p:spPr bwMode="auto">
          <a:xfrm>
            <a:off x="5137987" y="3221831"/>
            <a:ext cx="59703" cy="57156"/>
          </a:xfrm>
          <a:custGeom>
            <a:avLst/>
            <a:gdLst>
              <a:gd name="T0" fmla="*/ 0 w 32"/>
              <a:gd name="T1" fmla="*/ 17 h 36"/>
              <a:gd name="T2" fmla="*/ 0 w 32"/>
              <a:gd name="T3" fmla="*/ 17 h 36"/>
              <a:gd name="T4" fmla="*/ 0 w 32"/>
              <a:gd name="T5" fmla="*/ 21 h 36"/>
              <a:gd name="T6" fmla="*/ 0 w 32"/>
              <a:gd name="T7" fmla="*/ 21 h 36"/>
              <a:gd name="T8" fmla="*/ 0 w 32"/>
              <a:gd name="T9" fmla="*/ 24 h 36"/>
              <a:gd name="T10" fmla="*/ 2 w 32"/>
              <a:gd name="T11" fmla="*/ 26 h 36"/>
              <a:gd name="T12" fmla="*/ 4 w 32"/>
              <a:gd name="T13" fmla="*/ 26 h 36"/>
              <a:gd name="T14" fmla="*/ 4 w 32"/>
              <a:gd name="T15" fmla="*/ 26 h 36"/>
              <a:gd name="T16" fmla="*/ 4 w 32"/>
              <a:gd name="T17" fmla="*/ 32 h 36"/>
              <a:gd name="T18" fmla="*/ 4 w 32"/>
              <a:gd name="T19" fmla="*/ 34 h 36"/>
              <a:gd name="T20" fmla="*/ 6 w 32"/>
              <a:gd name="T21" fmla="*/ 36 h 36"/>
              <a:gd name="T22" fmla="*/ 6 w 32"/>
              <a:gd name="T23" fmla="*/ 34 h 36"/>
              <a:gd name="T24" fmla="*/ 8 w 32"/>
              <a:gd name="T25" fmla="*/ 32 h 36"/>
              <a:gd name="T26" fmla="*/ 8 w 32"/>
              <a:gd name="T27" fmla="*/ 32 h 36"/>
              <a:gd name="T28" fmla="*/ 12 w 32"/>
              <a:gd name="T29" fmla="*/ 28 h 36"/>
              <a:gd name="T30" fmla="*/ 15 w 32"/>
              <a:gd name="T31" fmla="*/ 26 h 36"/>
              <a:gd name="T32" fmla="*/ 17 w 32"/>
              <a:gd name="T33" fmla="*/ 24 h 36"/>
              <a:gd name="T34" fmla="*/ 17 w 32"/>
              <a:gd name="T35" fmla="*/ 23 h 36"/>
              <a:gd name="T36" fmla="*/ 17 w 32"/>
              <a:gd name="T37" fmla="*/ 23 h 36"/>
              <a:gd name="T38" fmla="*/ 17 w 32"/>
              <a:gd name="T39" fmla="*/ 21 h 36"/>
              <a:gd name="T40" fmla="*/ 15 w 32"/>
              <a:gd name="T41" fmla="*/ 19 h 36"/>
              <a:gd name="T42" fmla="*/ 17 w 32"/>
              <a:gd name="T43" fmla="*/ 19 h 36"/>
              <a:gd name="T44" fmla="*/ 17 w 32"/>
              <a:gd name="T45" fmla="*/ 19 h 36"/>
              <a:gd name="T46" fmla="*/ 19 w 32"/>
              <a:gd name="T47" fmla="*/ 17 h 36"/>
              <a:gd name="T48" fmla="*/ 23 w 32"/>
              <a:gd name="T49" fmla="*/ 15 h 36"/>
              <a:gd name="T50" fmla="*/ 27 w 32"/>
              <a:gd name="T51" fmla="*/ 15 h 36"/>
              <a:gd name="T52" fmla="*/ 29 w 32"/>
              <a:gd name="T53" fmla="*/ 11 h 36"/>
              <a:gd name="T54" fmla="*/ 32 w 32"/>
              <a:gd name="T55" fmla="*/ 9 h 36"/>
              <a:gd name="T56" fmla="*/ 32 w 32"/>
              <a:gd name="T57" fmla="*/ 9 h 36"/>
              <a:gd name="T58" fmla="*/ 32 w 32"/>
              <a:gd name="T59" fmla="*/ 6 h 36"/>
              <a:gd name="T60" fmla="*/ 32 w 32"/>
              <a:gd name="T61" fmla="*/ 2 h 36"/>
              <a:gd name="T62" fmla="*/ 32 w 32"/>
              <a:gd name="T63" fmla="*/ 2 h 36"/>
              <a:gd name="T64" fmla="*/ 30 w 32"/>
              <a:gd name="T65" fmla="*/ 0 h 36"/>
              <a:gd name="T66" fmla="*/ 30 w 32"/>
              <a:gd name="T67" fmla="*/ 0 h 36"/>
              <a:gd name="T68" fmla="*/ 27 w 32"/>
              <a:gd name="T69" fmla="*/ 2 h 36"/>
              <a:gd name="T70" fmla="*/ 23 w 32"/>
              <a:gd name="T71" fmla="*/ 4 h 36"/>
              <a:gd name="T72" fmla="*/ 23 w 32"/>
              <a:gd name="T73" fmla="*/ 4 h 36"/>
              <a:gd name="T74" fmla="*/ 21 w 32"/>
              <a:gd name="T75" fmla="*/ 6 h 36"/>
              <a:gd name="T76" fmla="*/ 17 w 32"/>
              <a:gd name="T77" fmla="*/ 7 h 36"/>
              <a:gd name="T78" fmla="*/ 13 w 32"/>
              <a:gd name="T79" fmla="*/ 9 h 36"/>
              <a:gd name="T80" fmla="*/ 10 w 32"/>
              <a:gd name="T81" fmla="*/ 15 h 36"/>
              <a:gd name="T82" fmla="*/ 4 w 32"/>
              <a:gd name="T83" fmla="*/ 15 h 36"/>
              <a:gd name="T84" fmla="*/ 0 w 32"/>
              <a:gd name="T85" fmla="*/ 17 h 36"/>
              <a:gd name="T86" fmla="*/ 0 w 32"/>
              <a:gd name="T87" fmla="*/ 17 h 36"/>
              <a:gd name="T88" fmla="*/ 0 w 32"/>
              <a:gd name="T89" fmla="*/ 17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2" h="36">
                <a:moveTo>
                  <a:pt x="0" y="17"/>
                </a:moveTo>
                <a:lnTo>
                  <a:pt x="0" y="17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2" y="26"/>
                </a:lnTo>
                <a:lnTo>
                  <a:pt x="4" y="26"/>
                </a:lnTo>
                <a:lnTo>
                  <a:pt x="4" y="26"/>
                </a:lnTo>
                <a:lnTo>
                  <a:pt x="4" y="32"/>
                </a:lnTo>
                <a:lnTo>
                  <a:pt x="4" y="34"/>
                </a:lnTo>
                <a:lnTo>
                  <a:pt x="6" y="36"/>
                </a:lnTo>
                <a:lnTo>
                  <a:pt x="6" y="34"/>
                </a:lnTo>
                <a:lnTo>
                  <a:pt x="8" y="32"/>
                </a:lnTo>
                <a:lnTo>
                  <a:pt x="8" y="32"/>
                </a:lnTo>
                <a:lnTo>
                  <a:pt x="12" y="28"/>
                </a:lnTo>
                <a:lnTo>
                  <a:pt x="15" y="26"/>
                </a:lnTo>
                <a:lnTo>
                  <a:pt x="17" y="24"/>
                </a:lnTo>
                <a:lnTo>
                  <a:pt x="17" y="23"/>
                </a:lnTo>
                <a:lnTo>
                  <a:pt x="17" y="23"/>
                </a:lnTo>
                <a:lnTo>
                  <a:pt x="17" y="21"/>
                </a:lnTo>
                <a:lnTo>
                  <a:pt x="15" y="19"/>
                </a:lnTo>
                <a:lnTo>
                  <a:pt x="17" y="19"/>
                </a:lnTo>
                <a:lnTo>
                  <a:pt x="17" y="19"/>
                </a:lnTo>
                <a:lnTo>
                  <a:pt x="19" y="17"/>
                </a:lnTo>
                <a:lnTo>
                  <a:pt x="23" y="15"/>
                </a:lnTo>
                <a:lnTo>
                  <a:pt x="27" y="15"/>
                </a:lnTo>
                <a:lnTo>
                  <a:pt x="29" y="11"/>
                </a:lnTo>
                <a:lnTo>
                  <a:pt x="32" y="9"/>
                </a:lnTo>
                <a:lnTo>
                  <a:pt x="32" y="9"/>
                </a:lnTo>
                <a:lnTo>
                  <a:pt x="32" y="6"/>
                </a:lnTo>
                <a:lnTo>
                  <a:pt x="32" y="2"/>
                </a:lnTo>
                <a:lnTo>
                  <a:pt x="32" y="2"/>
                </a:lnTo>
                <a:lnTo>
                  <a:pt x="30" y="0"/>
                </a:lnTo>
                <a:lnTo>
                  <a:pt x="30" y="0"/>
                </a:lnTo>
                <a:lnTo>
                  <a:pt x="27" y="2"/>
                </a:lnTo>
                <a:lnTo>
                  <a:pt x="23" y="4"/>
                </a:lnTo>
                <a:lnTo>
                  <a:pt x="23" y="4"/>
                </a:lnTo>
                <a:lnTo>
                  <a:pt x="21" y="6"/>
                </a:lnTo>
                <a:lnTo>
                  <a:pt x="17" y="7"/>
                </a:lnTo>
                <a:lnTo>
                  <a:pt x="13" y="9"/>
                </a:lnTo>
                <a:lnTo>
                  <a:pt x="10" y="15"/>
                </a:lnTo>
                <a:lnTo>
                  <a:pt x="4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2E54F337-196B-434B-A890-81785FBF9891}"/>
              </a:ext>
            </a:extLst>
          </p:cNvPr>
          <p:cNvSpPr>
            <a:spLocks/>
          </p:cNvSpPr>
          <p:nvPr userDrawn="1"/>
        </p:nvSpPr>
        <p:spPr bwMode="auto">
          <a:xfrm>
            <a:off x="5137987" y="3221831"/>
            <a:ext cx="59703" cy="57156"/>
          </a:xfrm>
          <a:custGeom>
            <a:avLst/>
            <a:gdLst>
              <a:gd name="T0" fmla="*/ 0 w 32"/>
              <a:gd name="T1" fmla="*/ 17 h 36"/>
              <a:gd name="T2" fmla="*/ 0 w 32"/>
              <a:gd name="T3" fmla="*/ 17 h 36"/>
              <a:gd name="T4" fmla="*/ 0 w 32"/>
              <a:gd name="T5" fmla="*/ 21 h 36"/>
              <a:gd name="T6" fmla="*/ 0 w 32"/>
              <a:gd name="T7" fmla="*/ 21 h 36"/>
              <a:gd name="T8" fmla="*/ 0 w 32"/>
              <a:gd name="T9" fmla="*/ 24 h 36"/>
              <a:gd name="T10" fmla="*/ 2 w 32"/>
              <a:gd name="T11" fmla="*/ 26 h 36"/>
              <a:gd name="T12" fmla="*/ 4 w 32"/>
              <a:gd name="T13" fmla="*/ 26 h 36"/>
              <a:gd name="T14" fmla="*/ 4 w 32"/>
              <a:gd name="T15" fmla="*/ 26 h 36"/>
              <a:gd name="T16" fmla="*/ 4 w 32"/>
              <a:gd name="T17" fmla="*/ 32 h 36"/>
              <a:gd name="T18" fmla="*/ 4 w 32"/>
              <a:gd name="T19" fmla="*/ 34 h 36"/>
              <a:gd name="T20" fmla="*/ 6 w 32"/>
              <a:gd name="T21" fmla="*/ 36 h 36"/>
              <a:gd name="T22" fmla="*/ 6 w 32"/>
              <a:gd name="T23" fmla="*/ 34 h 36"/>
              <a:gd name="T24" fmla="*/ 8 w 32"/>
              <a:gd name="T25" fmla="*/ 32 h 36"/>
              <a:gd name="T26" fmla="*/ 8 w 32"/>
              <a:gd name="T27" fmla="*/ 32 h 36"/>
              <a:gd name="T28" fmla="*/ 12 w 32"/>
              <a:gd name="T29" fmla="*/ 28 h 36"/>
              <a:gd name="T30" fmla="*/ 15 w 32"/>
              <a:gd name="T31" fmla="*/ 26 h 36"/>
              <a:gd name="T32" fmla="*/ 17 w 32"/>
              <a:gd name="T33" fmla="*/ 24 h 36"/>
              <a:gd name="T34" fmla="*/ 17 w 32"/>
              <a:gd name="T35" fmla="*/ 23 h 36"/>
              <a:gd name="T36" fmla="*/ 17 w 32"/>
              <a:gd name="T37" fmla="*/ 23 h 36"/>
              <a:gd name="T38" fmla="*/ 17 w 32"/>
              <a:gd name="T39" fmla="*/ 21 h 36"/>
              <a:gd name="T40" fmla="*/ 15 w 32"/>
              <a:gd name="T41" fmla="*/ 19 h 36"/>
              <a:gd name="T42" fmla="*/ 17 w 32"/>
              <a:gd name="T43" fmla="*/ 19 h 36"/>
              <a:gd name="T44" fmla="*/ 17 w 32"/>
              <a:gd name="T45" fmla="*/ 19 h 36"/>
              <a:gd name="T46" fmla="*/ 19 w 32"/>
              <a:gd name="T47" fmla="*/ 17 h 36"/>
              <a:gd name="T48" fmla="*/ 23 w 32"/>
              <a:gd name="T49" fmla="*/ 15 h 36"/>
              <a:gd name="T50" fmla="*/ 27 w 32"/>
              <a:gd name="T51" fmla="*/ 15 h 36"/>
              <a:gd name="T52" fmla="*/ 29 w 32"/>
              <a:gd name="T53" fmla="*/ 11 h 36"/>
              <a:gd name="T54" fmla="*/ 32 w 32"/>
              <a:gd name="T55" fmla="*/ 9 h 36"/>
              <a:gd name="T56" fmla="*/ 32 w 32"/>
              <a:gd name="T57" fmla="*/ 9 h 36"/>
              <a:gd name="T58" fmla="*/ 32 w 32"/>
              <a:gd name="T59" fmla="*/ 6 h 36"/>
              <a:gd name="T60" fmla="*/ 32 w 32"/>
              <a:gd name="T61" fmla="*/ 2 h 36"/>
              <a:gd name="T62" fmla="*/ 32 w 32"/>
              <a:gd name="T63" fmla="*/ 2 h 36"/>
              <a:gd name="T64" fmla="*/ 30 w 32"/>
              <a:gd name="T65" fmla="*/ 0 h 36"/>
              <a:gd name="T66" fmla="*/ 30 w 32"/>
              <a:gd name="T67" fmla="*/ 0 h 36"/>
              <a:gd name="T68" fmla="*/ 27 w 32"/>
              <a:gd name="T69" fmla="*/ 2 h 36"/>
              <a:gd name="T70" fmla="*/ 23 w 32"/>
              <a:gd name="T71" fmla="*/ 4 h 36"/>
              <a:gd name="T72" fmla="*/ 23 w 32"/>
              <a:gd name="T73" fmla="*/ 4 h 36"/>
              <a:gd name="T74" fmla="*/ 21 w 32"/>
              <a:gd name="T75" fmla="*/ 6 h 36"/>
              <a:gd name="T76" fmla="*/ 17 w 32"/>
              <a:gd name="T77" fmla="*/ 7 h 36"/>
              <a:gd name="T78" fmla="*/ 13 w 32"/>
              <a:gd name="T79" fmla="*/ 9 h 36"/>
              <a:gd name="T80" fmla="*/ 10 w 32"/>
              <a:gd name="T81" fmla="*/ 15 h 36"/>
              <a:gd name="T82" fmla="*/ 4 w 32"/>
              <a:gd name="T83" fmla="*/ 15 h 36"/>
              <a:gd name="T84" fmla="*/ 0 w 32"/>
              <a:gd name="T85" fmla="*/ 17 h 36"/>
              <a:gd name="T86" fmla="*/ 0 w 32"/>
              <a:gd name="T87" fmla="*/ 17 h 36"/>
              <a:gd name="T88" fmla="*/ 0 w 32"/>
              <a:gd name="T89" fmla="*/ 17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2" h="36">
                <a:moveTo>
                  <a:pt x="0" y="17"/>
                </a:moveTo>
                <a:lnTo>
                  <a:pt x="0" y="17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2" y="26"/>
                </a:lnTo>
                <a:lnTo>
                  <a:pt x="4" y="26"/>
                </a:lnTo>
                <a:lnTo>
                  <a:pt x="4" y="26"/>
                </a:lnTo>
                <a:lnTo>
                  <a:pt x="4" y="32"/>
                </a:lnTo>
                <a:lnTo>
                  <a:pt x="4" y="34"/>
                </a:lnTo>
                <a:lnTo>
                  <a:pt x="6" y="36"/>
                </a:lnTo>
                <a:lnTo>
                  <a:pt x="6" y="34"/>
                </a:lnTo>
                <a:lnTo>
                  <a:pt x="8" y="32"/>
                </a:lnTo>
                <a:lnTo>
                  <a:pt x="8" y="32"/>
                </a:lnTo>
                <a:lnTo>
                  <a:pt x="12" y="28"/>
                </a:lnTo>
                <a:lnTo>
                  <a:pt x="15" y="26"/>
                </a:lnTo>
                <a:lnTo>
                  <a:pt x="17" y="24"/>
                </a:lnTo>
                <a:lnTo>
                  <a:pt x="17" y="23"/>
                </a:lnTo>
                <a:lnTo>
                  <a:pt x="17" y="23"/>
                </a:lnTo>
                <a:lnTo>
                  <a:pt x="17" y="21"/>
                </a:lnTo>
                <a:lnTo>
                  <a:pt x="15" y="19"/>
                </a:lnTo>
                <a:lnTo>
                  <a:pt x="17" y="19"/>
                </a:lnTo>
                <a:lnTo>
                  <a:pt x="17" y="19"/>
                </a:lnTo>
                <a:lnTo>
                  <a:pt x="19" y="17"/>
                </a:lnTo>
                <a:lnTo>
                  <a:pt x="23" y="15"/>
                </a:lnTo>
                <a:lnTo>
                  <a:pt x="27" y="15"/>
                </a:lnTo>
                <a:lnTo>
                  <a:pt x="29" y="11"/>
                </a:lnTo>
                <a:lnTo>
                  <a:pt x="32" y="9"/>
                </a:lnTo>
                <a:lnTo>
                  <a:pt x="32" y="9"/>
                </a:lnTo>
                <a:lnTo>
                  <a:pt x="32" y="6"/>
                </a:lnTo>
                <a:lnTo>
                  <a:pt x="32" y="2"/>
                </a:lnTo>
                <a:lnTo>
                  <a:pt x="32" y="2"/>
                </a:lnTo>
                <a:lnTo>
                  <a:pt x="30" y="0"/>
                </a:lnTo>
                <a:lnTo>
                  <a:pt x="30" y="0"/>
                </a:lnTo>
                <a:lnTo>
                  <a:pt x="27" y="2"/>
                </a:lnTo>
                <a:lnTo>
                  <a:pt x="23" y="4"/>
                </a:lnTo>
                <a:lnTo>
                  <a:pt x="23" y="4"/>
                </a:lnTo>
                <a:lnTo>
                  <a:pt x="21" y="6"/>
                </a:lnTo>
                <a:lnTo>
                  <a:pt x="17" y="7"/>
                </a:lnTo>
                <a:lnTo>
                  <a:pt x="13" y="9"/>
                </a:lnTo>
                <a:lnTo>
                  <a:pt x="10" y="15"/>
                </a:lnTo>
                <a:lnTo>
                  <a:pt x="4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3B7ECAD1-01C2-1441-8210-51D512B748C8}"/>
              </a:ext>
            </a:extLst>
          </p:cNvPr>
          <p:cNvSpPr>
            <a:spLocks/>
          </p:cNvSpPr>
          <p:nvPr userDrawn="1"/>
        </p:nvSpPr>
        <p:spPr bwMode="auto">
          <a:xfrm>
            <a:off x="5343215" y="2888413"/>
            <a:ext cx="166047" cy="123840"/>
          </a:xfrm>
          <a:custGeom>
            <a:avLst/>
            <a:gdLst>
              <a:gd name="T0" fmla="*/ 0 w 89"/>
              <a:gd name="T1" fmla="*/ 72 h 78"/>
              <a:gd name="T2" fmla="*/ 0 w 89"/>
              <a:gd name="T3" fmla="*/ 64 h 78"/>
              <a:gd name="T4" fmla="*/ 0 w 89"/>
              <a:gd name="T5" fmla="*/ 60 h 78"/>
              <a:gd name="T6" fmla="*/ 0 w 89"/>
              <a:gd name="T7" fmla="*/ 55 h 78"/>
              <a:gd name="T8" fmla="*/ 2 w 89"/>
              <a:gd name="T9" fmla="*/ 51 h 78"/>
              <a:gd name="T10" fmla="*/ 6 w 89"/>
              <a:gd name="T11" fmla="*/ 49 h 78"/>
              <a:gd name="T12" fmla="*/ 7 w 89"/>
              <a:gd name="T13" fmla="*/ 47 h 78"/>
              <a:gd name="T14" fmla="*/ 6 w 89"/>
              <a:gd name="T15" fmla="*/ 43 h 78"/>
              <a:gd name="T16" fmla="*/ 6 w 89"/>
              <a:gd name="T17" fmla="*/ 42 h 78"/>
              <a:gd name="T18" fmla="*/ 11 w 89"/>
              <a:gd name="T19" fmla="*/ 40 h 78"/>
              <a:gd name="T20" fmla="*/ 19 w 89"/>
              <a:gd name="T21" fmla="*/ 42 h 78"/>
              <a:gd name="T22" fmla="*/ 21 w 89"/>
              <a:gd name="T23" fmla="*/ 38 h 78"/>
              <a:gd name="T24" fmla="*/ 25 w 89"/>
              <a:gd name="T25" fmla="*/ 32 h 78"/>
              <a:gd name="T26" fmla="*/ 25 w 89"/>
              <a:gd name="T27" fmla="*/ 25 h 78"/>
              <a:gd name="T28" fmla="*/ 25 w 89"/>
              <a:gd name="T29" fmla="*/ 21 h 78"/>
              <a:gd name="T30" fmla="*/ 26 w 89"/>
              <a:gd name="T31" fmla="*/ 13 h 78"/>
              <a:gd name="T32" fmla="*/ 28 w 89"/>
              <a:gd name="T33" fmla="*/ 9 h 78"/>
              <a:gd name="T34" fmla="*/ 28 w 89"/>
              <a:gd name="T35" fmla="*/ 2 h 78"/>
              <a:gd name="T36" fmla="*/ 26 w 89"/>
              <a:gd name="T37" fmla="*/ 0 h 78"/>
              <a:gd name="T38" fmla="*/ 25 w 89"/>
              <a:gd name="T39" fmla="*/ 0 h 78"/>
              <a:gd name="T40" fmla="*/ 26 w 89"/>
              <a:gd name="T41" fmla="*/ 0 h 78"/>
              <a:gd name="T42" fmla="*/ 34 w 89"/>
              <a:gd name="T43" fmla="*/ 4 h 78"/>
              <a:gd name="T44" fmla="*/ 47 w 89"/>
              <a:gd name="T45" fmla="*/ 17 h 78"/>
              <a:gd name="T46" fmla="*/ 49 w 89"/>
              <a:gd name="T47" fmla="*/ 19 h 78"/>
              <a:gd name="T48" fmla="*/ 53 w 89"/>
              <a:gd name="T49" fmla="*/ 23 h 78"/>
              <a:gd name="T50" fmla="*/ 60 w 89"/>
              <a:gd name="T51" fmla="*/ 25 h 78"/>
              <a:gd name="T52" fmla="*/ 70 w 89"/>
              <a:gd name="T53" fmla="*/ 28 h 78"/>
              <a:gd name="T54" fmla="*/ 74 w 89"/>
              <a:gd name="T55" fmla="*/ 26 h 78"/>
              <a:gd name="T56" fmla="*/ 77 w 89"/>
              <a:gd name="T57" fmla="*/ 26 h 78"/>
              <a:gd name="T58" fmla="*/ 85 w 89"/>
              <a:gd name="T59" fmla="*/ 21 h 78"/>
              <a:gd name="T60" fmla="*/ 87 w 89"/>
              <a:gd name="T61" fmla="*/ 23 h 78"/>
              <a:gd name="T62" fmla="*/ 89 w 89"/>
              <a:gd name="T63" fmla="*/ 25 h 78"/>
              <a:gd name="T64" fmla="*/ 83 w 89"/>
              <a:gd name="T65" fmla="*/ 30 h 78"/>
              <a:gd name="T66" fmla="*/ 79 w 89"/>
              <a:gd name="T67" fmla="*/ 38 h 78"/>
              <a:gd name="T68" fmla="*/ 76 w 89"/>
              <a:gd name="T69" fmla="*/ 43 h 78"/>
              <a:gd name="T70" fmla="*/ 70 w 89"/>
              <a:gd name="T71" fmla="*/ 45 h 78"/>
              <a:gd name="T72" fmla="*/ 60 w 89"/>
              <a:gd name="T73" fmla="*/ 49 h 78"/>
              <a:gd name="T74" fmla="*/ 49 w 89"/>
              <a:gd name="T75" fmla="*/ 51 h 78"/>
              <a:gd name="T76" fmla="*/ 51 w 89"/>
              <a:gd name="T77" fmla="*/ 55 h 78"/>
              <a:gd name="T78" fmla="*/ 51 w 89"/>
              <a:gd name="T79" fmla="*/ 60 h 78"/>
              <a:gd name="T80" fmla="*/ 47 w 89"/>
              <a:gd name="T81" fmla="*/ 64 h 78"/>
              <a:gd name="T82" fmla="*/ 45 w 89"/>
              <a:gd name="T83" fmla="*/ 68 h 78"/>
              <a:gd name="T84" fmla="*/ 42 w 89"/>
              <a:gd name="T85" fmla="*/ 68 h 78"/>
              <a:gd name="T86" fmla="*/ 38 w 89"/>
              <a:gd name="T87" fmla="*/ 64 h 78"/>
              <a:gd name="T88" fmla="*/ 32 w 89"/>
              <a:gd name="T89" fmla="*/ 60 h 78"/>
              <a:gd name="T90" fmla="*/ 23 w 89"/>
              <a:gd name="T91" fmla="*/ 55 h 78"/>
              <a:gd name="T92" fmla="*/ 19 w 89"/>
              <a:gd name="T93" fmla="*/ 57 h 78"/>
              <a:gd name="T94" fmla="*/ 15 w 89"/>
              <a:gd name="T95" fmla="*/ 60 h 78"/>
              <a:gd name="T96" fmla="*/ 6 w 89"/>
              <a:gd name="T97" fmla="*/ 62 h 78"/>
              <a:gd name="T98" fmla="*/ 15 w 89"/>
              <a:gd name="T99" fmla="*/ 72 h 78"/>
              <a:gd name="T100" fmla="*/ 2 w 89"/>
              <a:gd name="T101" fmla="*/ 72 h 78"/>
              <a:gd name="T102" fmla="*/ 0 w 89"/>
              <a:gd name="T103" fmla="*/ 72 h 78"/>
              <a:gd name="T104" fmla="*/ 0 w 89"/>
              <a:gd name="T105" fmla="*/ 7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9" h="78">
                <a:moveTo>
                  <a:pt x="0" y="72"/>
                </a:moveTo>
                <a:lnTo>
                  <a:pt x="0" y="72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lnTo>
                  <a:pt x="0" y="60"/>
                </a:lnTo>
                <a:lnTo>
                  <a:pt x="0" y="60"/>
                </a:lnTo>
                <a:lnTo>
                  <a:pt x="0" y="55"/>
                </a:lnTo>
                <a:lnTo>
                  <a:pt x="0" y="53"/>
                </a:lnTo>
                <a:lnTo>
                  <a:pt x="2" y="51"/>
                </a:lnTo>
                <a:lnTo>
                  <a:pt x="2" y="51"/>
                </a:lnTo>
                <a:lnTo>
                  <a:pt x="6" y="49"/>
                </a:lnTo>
                <a:lnTo>
                  <a:pt x="7" y="47"/>
                </a:lnTo>
                <a:lnTo>
                  <a:pt x="7" y="47"/>
                </a:lnTo>
                <a:lnTo>
                  <a:pt x="6" y="45"/>
                </a:lnTo>
                <a:lnTo>
                  <a:pt x="6" y="43"/>
                </a:lnTo>
                <a:lnTo>
                  <a:pt x="6" y="42"/>
                </a:lnTo>
                <a:lnTo>
                  <a:pt x="6" y="42"/>
                </a:lnTo>
                <a:lnTo>
                  <a:pt x="9" y="40"/>
                </a:lnTo>
                <a:lnTo>
                  <a:pt x="11" y="40"/>
                </a:lnTo>
                <a:lnTo>
                  <a:pt x="13" y="42"/>
                </a:lnTo>
                <a:lnTo>
                  <a:pt x="19" y="42"/>
                </a:lnTo>
                <a:lnTo>
                  <a:pt x="19" y="42"/>
                </a:lnTo>
                <a:lnTo>
                  <a:pt x="21" y="38"/>
                </a:lnTo>
                <a:lnTo>
                  <a:pt x="23" y="36"/>
                </a:lnTo>
                <a:lnTo>
                  <a:pt x="25" y="32"/>
                </a:lnTo>
                <a:lnTo>
                  <a:pt x="25" y="32"/>
                </a:lnTo>
                <a:lnTo>
                  <a:pt x="25" y="25"/>
                </a:lnTo>
                <a:lnTo>
                  <a:pt x="25" y="25"/>
                </a:lnTo>
                <a:lnTo>
                  <a:pt x="25" y="21"/>
                </a:lnTo>
                <a:lnTo>
                  <a:pt x="26" y="17"/>
                </a:lnTo>
                <a:lnTo>
                  <a:pt x="26" y="13"/>
                </a:lnTo>
                <a:lnTo>
                  <a:pt x="26" y="13"/>
                </a:lnTo>
                <a:lnTo>
                  <a:pt x="28" y="9"/>
                </a:lnTo>
                <a:lnTo>
                  <a:pt x="28" y="6"/>
                </a:lnTo>
                <a:lnTo>
                  <a:pt x="28" y="2"/>
                </a:lnTo>
                <a:lnTo>
                  <a:pt x="28" y="2"/>
                </a:lnTo>
                <a:lnTo>
                  <a:pt x="26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30" y="0"/>
                </a:lnTo>
                <a:lnTo>
                  <a:pt x="34" y="4"/>
                </a:lnTo>
                <a:lnTo>
                  <a:pt x="40" y="8"/>
                </a:lnTo>
                <a:lnTo>
                  <a:pt x="47" y="17"/>
                </a:lnTo>
                <a:lnTo>
                  <a:pt x="47" y="17"/>
                </a:lnTo>
                <a:lnTo>
                  <a:pt x="49" y="19"/>
                </a:lnTo>
                <a:lnTo>
                  <a:pt x="49" y="19"/>
                </a:lnTo>
                <a:lnTo>
                  <a:pt x="53" y="23"/>
                </a:lnTo>
                <a:lnTo>
                  <a:pt x="57" y="25"/>
                </a:lnTo>
                <a:lnTo>
                  <a:pt x="60" y="25"/>
                </a:lnTo>
                <a:lnTo>
                  <a:pt x="70" y="28"/>
                </a:lnTo>
                <a:lnTo>
                  <a:pt x="70" y="28"/>
                </a:lnTo>
                <a:lnTo>
                  <a:pt x="70" y="26"/>
                </a:lnTo>
                <a:lnTo>
                  <a:pt x="74" y="26"/>
                </a:lnTo>
                <a:lnTo>
                  <a:pt x="74" y="26"/>
                </a:lnTo>
                <a:lnTo>
                  <a:pt x="77" y="26"/>
                </a:lnTo>
                <a:lnTo>
                  <a:pt x="81" y="25"/>
                </a:lnTo>
                <a:lnTo>
                  <a:pt x="85" y="21"/>
                </a:lnTo>
                <a:lnTo>
                  <a:pt x="85" y="21"/>
                </a:lnTo>
                <a:lnTo>
                  <a:pt x="87" y="23"/>
                </a:lnTo>
                <a:lnTo>
                  <a:pt x="89" y="23"/>
                </a:lnTo>
                <a:lnTo>
                  <a:pt x="89" y="25"/>
                </a:lnTo>
                <a:lnTo>
                  <a:pt x="89" y="25"/>
                </a:lnTo>
                <a:lnTo>
                  <a:pt x="83" y="30"/>
                </a:lnTo>
                <a:lnTo>
                  <a:pt x="79" y="32"/>
                </a:lnTo>
                <a:lnTo>
                  <a:pt x="79" y="38"/>
                </a:lnTo>
                <a:lnTo>
                  <a:pt x="83" y="38"/>
                </a:lnTo>
                <a:lnTo>
                  <a:pt x="76" y="43"/>
                </a:lnTo>
                <a:lnTo>
                  <a:pt x="76" y="43"/>
                </a:lnTo>
                <a:lnTo>
                  <a:pt x="70" y="45"/>
                </a:lnTo>
                <a:lnTo>
                  <a:pt x="60" y="49"/>
                </a:lnTo>
                <a:lnTo>
                  <a:pt x="60" y="49"/>
                </a:lnTo>
                <a:lnTo>
                  <a:pt x="55" y="49"/>
                </a:lnTo>
                <a:lnTo>
                  <a:pt x="49" y="51"/>
                </a:lnTo>
                <a:lnTo>
                  <a:pt x="49" y="51"/>
                </a:lnTo>
                <a:lnTo>
                  <a:pt x="51" y="55"/>
                </a:lnTo>
                <a:lnTo>
                  <a:pt x="51" y="57"/>
                </a:lnTo>
                <a:lnTo>
                  <a:pt x="51" y="60"/>
                </a:lnTo>
                <a:lnTo>
                  <a:pt x="51" y="60"/>
                </a:lnTo>
                <a:lnTo>
                  <a:pt x="47" y="64"/>
                </a:lnTo>
                <a:lnTo>
                  <a:pt x="47" y="64"/>
                </a:lnTo>
                <a:lnTo>
                  <a:pt x="45" y="68"/>
                </a:lnTo>
                <a:lnTo>
                  <a:pt x="43" y="70"/>
                </a:lnTo>
                <a:lnTo>
                  <a:pt x="42" y="68"/>
                </a:lnTo>
                <a:lnTo>
                  <a:pt x="42" y="68"/>
                </a:lnTo>
                <a:lnTo>
                  <a:pt x="38" y="64"/>
                </a:lnTo>
                <a:lnTo>
                  <a:pt x="34" y="62"/>
                </a:lnTo>
                <a:lnTo>
                  <a:pt x="32" y="60"/>
                </a:lnTo>
                <a:lnTo>
                  <a:pt x="26" y="60"/>
                </a:lnTo>
                <a:lnTo>
                  <a:pt x="23" y="55"/>
                </a:lnTo>
                <a:lnTo>
                  <a:pt x="23" y="55"/>
                </a:lnTo>
                <a:lnTo>
                  <a:pt x="19" y="57"/>
                </a:lnTo>
                <a:lnTo>
                  <a:pt x="15" y="59"/>
                </a:lnTo>
                <a:lnTo>
                  <a:pt x="15" y="60"/>
                </a:lnTo>
                <a:lnTo>
                  <a:pt x="6" y="57"/>
                </a:lnTo>
                <a:lnTo>
                  <a:pt x="6" y="62"/>
                </a:lnTo>
                <a:lnTo>
                  <a:pt x="13" y="68"/>
                </a:lnTo>
                <a:lnTo>
                  <a:pt x="15" y="72"/>
                </a:lnTo>
                <a:lnTo>
                  <a:pt x="9" y="72"/>
                </a:lnTo>
                <a:lnTo>
                  <a:pt x="2" y="72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B9A2E3E5-B482-B942-A9D6-39B3DBE14BCD}"/>
              </a:ext>
            </a:extLst>
          </p:cNvPr>
          <p:cNvSpPr>
            <a:spLocks/>
          </p:cNvSpPr>
          <p:nvPr userDrawn="1"/>
        </p:nvSpPr>
        <p:spPr bwMode="auto">
          <a:xfrm>
            <a:off x="5343215" y="2888413"/>
            <a:ext cx="166047" cy="123840"/>
          </a:xfrm>
          <a:custGeom>
            <a:avLst/>
            <a:gdLst>
              <a:gd name="T0" fmla="*/ 0 w 89"/>
              <a:gd name="T1" fmla="*/ 72 h 78"/>
              <a:gd name="T2" fmla="*/ 0 w 89"/>
              <a:gd name="T3" fmla="*/ 64 h 78"/>
              <a:gd name="T4" fmla="*/ 0 w 89"/>
              <a:gd name="T5" fmla="*/ 60 h 78"/>
              <a:gd name="T6" fmla="*/ 0 w 89"/>
              <a:gd name="T7" fmla="*/ 55 h 78"/>
              <a:gd name="T8" fmla="*/ 2 w 89"/>
              <a:gd name="T9" fmla="*/ 51 h 78"/>
              <a:gd name="T10" fmla="*/ 6 w 89"/>
              <a:gd name="T11" fmla="*/ 49 h 78"/>
              <a:gd name="T12" fmla="*/ 7 w 89"/>
              <a:gd name="T13" fmla="*/ 47 h 78"/>
              <a:gd name="T14" fmla="*/ 6 w 89"/>
              <a:gd name="T15" fmla="*/ 43 h 78"/>
              <a:gd name="T16" fmla="*/ 6 w 89"/>
              <a:gd name="T17" fmla="*/ 42 h 78"/>
              <a:gd name="T18" fmla="*/ 11 w 89"/>
              <a:gd name="T19" fmla="*/ 40 h 78"/>
              <a:gd name="T20" fmla="*/ 19 w 89"/>
              <a:gd name="T21" fmla="*/ 42 h 78"/>
              <a:gd name="T22" fmla="*/ 21 w 89"/>
              <a:gd name="T23" fmla="*/ 38 h 78"/>
              <a:gd name="T24" fmla="*/ 25 w 89"/>
              <a:gd name="T25" fmla="*/ 32 h 78"/>
              <a:gd name="T26" fmla="*/ 25 w 89"/>
              <a:gd name="T27" fmla="*/ 25 h 78"/>
              <a:gd name="T28" fmla="*/ 25 w 89"/>
              <a:gd name="T29" fmla="*/ 21 h 78"/>
              <a:gd name="T30" fmla="*/ 26 w 89"/>
              <a:gd name="T31" fmla="*/ 13 h 78"/>
              <a:gd name="T32" fmla="*/ 28 w 89"/>
              <a:gd name="T33" fmla="*/ 9 h 78"/>
              <a:gd name="T34" fmla="*/ 28 w 89"/>
              <a:gd name="T35" fmla="*/ 2 h 78"/>
              <a:gd name="T36" fmla="*/ 26 w 89"/>
              <a:gd name="T37" fmla="*/ 0 h 78"/>
              <a:gd name="T38" fmla="*/ 25 w 89"/>
              <a:gd name="T39" fmla="*/ 0 h 78"/>
              <a:gd name="T40" fmla="*/ 26 w 89"/>
              <a:gd name="T41" fmla="*/ 0 h 78"/>
              <a:gd name="T42" fmla="*/ 34 w 89"/>
              <a:gd name="T43" fmla="*/ 4 h 78"/>
              <a:gd name="T44" fmla="*/ 47 w 89"/>
              <a:gd name="T45" fmla="*/ 17 h 78"/>
              <a:gd name="T46" fmla="*/ 49 w 89"/>
              <a:gd name="T47" fmla="*/ 19 h 78"/>
              <a:gd name="T48" fmla="*/ 53 w 89"/>
              <a:gd name="T49" fmla="*/ 23 h 78"/>
              <a:gd name="T50" fmla="*/ 60 w 89"/>
              <a:gd name="T51" fmla="*/ 25 h 78"/>
              <a:gd name="T52" fmla="*/ 70 w 89"/>
              <a:gd name="T53" fmla="*/ 28 h 78"/>
              <a:gd name="T54" fmla="*/ 74 w 89"/>
              <a:gd name="T55" fmla="*/ 26 h 78"/>
              <a:gd name="T56" fmla="*/ 77 w 89"/>
              <a:gd name="T57" fmla="*/ 26 h 78"/>
              <a:gd name="T58" fmla="*/ 85 w 89"/>
              <a:gd name="T59" fmla="*/ 21 h 78"/>
              <a:gd name="T60" fmla="*/ 87 w 89"/>
              <a:gd name="T61" fmla="*/ 23 h 78"/>
              <a:gd name="T62" fmla="*/ 89 w 89"/>
              <a:gd name="T63" fmla="*/ 25 h 78"/>
              <a:gd name="T64" fmla="*/ 83 w 89"/>
              <a:gd name="T65" fmla="*/ 30 h 78"/>
              <a:gd name="T66" fmla="*/ 79 w 89"/>
              <a:gd name="T67" fmla="*/ 38 h 78"/>
              <a:gd name="T68" fmla="*/ 76 w 89"/>
              <a:gd name="T69" fmla="*/ 43 h 78"/>
              <a:gd name="T70" fmla="*/ 70 w 89"/>
              <a:gd name="T71" fmla="*/ 45 h 78"/>
              <a:gd name="T72" fmla="*/ 60 w 89"/>
              <a:gd name="T73" fmla="*/ 49 h 78"/>
              <a:gd name="T74" fmla="*/ 49 w 89"/>
              <a:gd name="T75" fmla="*/ 51 h 78"/>
              <a:gd name="T76" fmla="*/ 51 w 89"/>
              <a:gd name="T77" fmla="*/ 55 h 78"/>
              <a:gd name="T78" fmla="*/ 51 w 89"/>
              <a:gd name="T79" fmla="*/ 60 h 78"/>
              <a:gd name="T80" fmla="*/ 47 w 89"/>
              <a:gd name="T81" fmla="*/ 64 h 78"/>
              <a:gd name="T82" fmla="*/ 45 w 89"/>
              <a:gd name="T83" fmla="*/ 68 h 78"/>
              <a:gd name="T84" fmla="*/ 42 w 89"/>
              <a:gd name="T85" fmla="*/ 68 h 78"/>
              <a:gd name="T86" fmla="*/ 38 w 89"/>
              <a:gd name="T87" fmla="*/ 64 h 78"/>
              <a:gd name="T88" fmla="*/ 32 w 89"/>
              <a:gd name="T89" fmla="*/ 60 h 78"/>
              <a:gd name="T90" fmla="*/ 23 w 89"/>
              <a:gd name="T91" fmla="*/ 55 h 78"/>
              <a:gd name="T92" fmla="*/ 19 w 89"/>
              <a:gd name="T93" fmla="*/ 57 h 78"/>
              <a:gd name="T94" fmla="*/ 15 w 89"/>
              <a:gd name="T95" fmla="*/ 60 h 78"/>
              <a:gd name="T96" fmla="*/ 6 w 89"/>
              <a:gd name="T97" fmla="*/ 62 h 78"/>
              <a:gd name="T98" fmla="*/ 15 w 89"/>
              <a:gd name="T99" fmla="*/ 72 h 78"/>
              <a:gd name="T100" fmla="*/ 2 w 89"/>
              <a:gd name="T101" fmla="*/ 72 h 78"/>
              <a:gd name="T102" fmla="*/ 0 w 89"/>
              <a:gd name="T103" fmla="*/ 72 h 78"/>
              <a:gd name="T104" fmla="*/ 0 w 89"/>
              <a:gd name="T105" fmla="*/ 7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9" h="78">
                <a:moveTo>
                  <a:pt x="0" y="72"/>
                </a:moveTo>
                <a:lnTo>
                  <a:pt x="0" y="72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lnTo>
                  <a:pt x="0" y="60"/>
                </a:lnTo>
                <a:lnTo>
                  <a:pt x="0" y="60"/>
                </a:lnTo>
                <a:lnTo>
                  <a:pt x="0" y="55"/>
                </a:lnTo>
                <a:lnTo>
                  <a:pt x="0" y="53"/>
                </a:lnTo>
                <a:lnTo>
                  <a:pt x="2" y="51"/>
                </a:lnTo>
                <a:lnTo>
                  <a:pt x="2" y="51"/>
                </a:lnTo>
                <a:lnTo>
                  <a:pt x="6" y="49"/>
                </a:lnTo>
                <a:lnTo>
                  <a:pt x="7" y="47"/>
                </a:lnTo>
                <a:lnTo>
                  <a:pt x="7" y="47"/>
                </a:lnTo>
                <a:lnTo>
                  <a:pt x="6" y="45"/>
                </a:lnTo>
                <a:lnTo>
                  <a:pt x="6" y="43"/>
                </a:lnTo>
                <a:lnTo>
                  <a:pt x="6" y="42"/>
                </a:lnTo>
                <a:lnTo>
                  <a:pt x="6" y="42"/>
                </a:lnTo>
                <a:lnTo>
                  <a:pt x="9" y="40"/>
                </a:lnTo>
                <a:lnTo>
                  <a:pt x="11" y="40"/>
                </a:lnTo>
                <a:lnTo>
                  <a:pt x="13" y="42"/>
                </a:lnTo>
                <a:lnTo>
                  <a:pt x="19" y="42"/>
                </a:lnTo>
                <a:lnTo>
                  <a:pt x="19" y="42"/>
                </a:lnTo>
                <a:lnTo>
                  <a:pt x="21" y="38"/>
                </a:lnTo>
                <a:lnTo>
                  <a:pt x="23" y="36"/>
                </a:lnTo>
                <a:lnTo>
                  <a:pt x="25" y="32"/>
                </a:lnTo>
                <a:lnTo>
                  <a:pt x="25" y="32"/>
                </a:lnTo>
                <a:lnTo>
                  <a:pt x="25" y="25"/>
                </a:lnTo>
                <a:lnTo>
                  <a:pt x="25" y="25"/>
                </a:lnTo>
                <a:lnTo>
                  <a:pt x="25" y="21"/>
                </a:lnTo>
                <a:lnTo>
                  <a:pt x="26" y="17"/>
                </a:lnTo>
                <a:lnTo>
                  <a:pt x="26" y="13"/>
                </a:lnTo>
                <a:lnTo>
                  <a:pt x="26" y="13"/>
                </a:lnTo>
                <a:lnTo>
                  <a:pt x="28" y="9"/>
                </a:lnTo>
                <a:lnTo>
                  <a:pt x="28" y="6"/>
                </a:lnTo>
                <a:lnTo>
                  <a:pt x="28" y="2"/>
                </a:lnTo>
                <a:lnTo>
                  <a:pt x="28" y="2"/>
                </a:lnTo>
                <a:lnTo>
                  <a:pt x="26" y="0"/>
                </a:lnTo>
                <a:lnTo>
                  <a:pt x="25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30" y="0"/>
                </a:lnTo>
                <a:lnTo>
                  <a:pt x="34" y="4"/>
                </a:lnTo>
                <a:lnTo>
                  <a:pt x="40" y="8"/>
                </a:lnTo>
                <a:lnTo>
                  <a:pt x="47" y="17"/>
                </a:lnTo>
                <a:lnTo>
                  <a:pt x="47" y="17"/>
                </a:lnTo>
                <a:lnTo>
                  <a:pt x="49" y="19"/>
                </a:lnTo>
                <a:lnTo>
                  <a:pt x="49" y="19"/>
                </a:lnTo>
                <a:lnTo>
                  <a:pt x="53" y="23"/>
                </a:lnTo>
                <a:lnTo>
                  <a:pt x="57" y="25"/>
                </a:lnTo>
                <a:lnTo>
                  <a:pt x="60" y="25"/>
                </a:lnTo>
                <a:lnTo>
                  <a:pt x="70" y="28"/>
                </a:lnTo>
                <a:lnTo>
                  <a:pt x="70" y="28"/>
                </a:lnTo>
                <a:lnTo>
                  <a:pt x="70" y="26"/>
                </a:lnTo>
                <a:lnTo>
                  <a:pt x="74" y="26"/>
                </a:lnTo>
                <a:lnTo>
                  <a:pt x="74" y="26"/>
                </a:lnTo>
                <a:lnTo>
                  <a:pt x="77" y="26"/>
                </a:lnTo>
                <a:lnTo>
                  <a:pt x="81" y="25"/>
                </a:lnTo>
                <a:lnTo>
                  <a:pt x="85" y="21"/>
                </a:lnTo>
                <a:lnTo>
                  <a:pt x="85" y="21"/>
                </a:lnTo>
                <a:lnTo>
                  <a:pt x="87" y="23"/>
                </a:lnTo>
                <a:lnTo>
                  <a:pt x="89" y="23"/>
                </a:lnTo>
                <a:lnTo>
                  <a:pt x="89" y="25"/>
                </a:lnTo>
                <a:lnTo>
                  <a:pt x="89" y="25"/>
                </a:lnTo>
                <a:lnTo>
                  <a:pt x="83" y="30"/>
                </a:lnTo>
                <a:lnTo>
                  <a:pt x="79" y="32"/>
                </a:lnTo>
                <a:lnTo>
                  <a:pt x="79" y="38"/>
                </a:lnTo>
                <a:lnTo>
                  <a:pt x="83" y="38"/>
                </a:lnTo>
                <a:lnTo>
                  <a:pt x="76" y="43"/>
                </a:lnTo>
                <a:lnTo>
                  <a:pt x="76" y="43"/>
                </a:lnTo>
                <a:lnTo>
                  <a:pt x="70" y="45"/>
                </a:lnTo>
                <a:lnTo>
                  <a:pt x="60" y="49"/>
                </a:lnTo>
                <a:lnTo>
                  <a:pt x="60" y="49"/>
                </a:lnTo>
                <a:lnTo>
                  <a:pt x="55" y="49"/>
                </a:lnTo>
                <a:lnTo>
                  <a:pt x="49" y="51"/>
                </a:lnTo>
                <a:lnTo>
                  <a:pt x="49" y="51"/>
                </a:lnTo>
                <a:lnTo>
                  <a:pt x="51" y="55"/>
                </a:lnTo>
                <a:lnTo>
                  <a:pt x="51" y="57"/>
                </a:lnTo>
                <a:lnTo>
                  <a:pt x="51" y="60"/>
                </a:lnTo>
                <a:lnTo>
                  <a:pt x="51" y="60"/>
                </a:lnTo>
                <a:lnTo>
                  <a:pt x="47" y="64"/>
                </a:lnTo>
                <a:lnTo>
                  <a:pt x="47" y="64"/>
                </a:lnTo>
                <a:lnTo>
                  <a:pt x="45" y="68"/>
                </a:lnTo>
                <a:lnTo>
                  <a:pt x="43" y="70"/>
                </a:lnTo>
                <a:lnTo>
                  <a:pt x="42" y="68"/>
                </a:lnTo>
                <a:lnTo>
                  <a:pt x="42" y="68"/>
                </a:lnTo>
                <a:lnTo>
                  <a:pt x="38" y="64"/>
                </a:lnTo>
                <a:lnTo>
                  <a:pt x="34" y="62"/>
                </a:lnTo>
                <a:lnTo>
                  <a:pt x="32" y="60"/>
                </a:lnTo>
                <a:lnTo>
                  <a:pt x="26" y="60"/>
                </a:lnTo>
                <a:lnTo>
                  <a:pt x="23" y="55"/>
                </a:lnTo>
                <a:lnTo>
                  <a:pt x="23" y="55"/>
                </a:lnTo>
                <a:lnTo>
                  <a:pt x="19" y="57"/>
                </a:lnTo>
                <a:lnTo>
                  <a:pt x="15" y="59"/>
                </a:lnTo>
                <a:lnTo>
                  <a:pt x="15" y="60"/>
                </a:lnTo>
                <a:lnTo>
                  <a:pt x="6" y="57"/>
                </a:lnTo>
                <a:lnTo>
                  <a:pt x="6" y="62"/>
                </a:lnTo>
                <a:lnTo>
                  <a:pt x="13" y="68"/>
                </a:lnTo>
                <a:lnTo>
                  <a:pt x="15" y="72"/>
                </a:lnTo>
                <a:lnTo>
                  <a:pt x="9" y="72"/>
                </a:lnTo>
                <a:lnTo>
                  <a:pt x="2" y="72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C0D8474D-ADBE-ED4E-8D61-A833BAA310AF}"/>
              </a:ext>
            </a:extLst>
          </p:cNvPr>
          <p:cNvSpPr>
            <a:spLocks/>
          </p:cNvSpPr>
          <p:nvPr userDrawn="1"/>
        </p:nvSpPr>
        <p:spPr bwMode="auto">
          <a:xfrm>
            <a:off x="2385941" y="1571077"/>
            <a:ext cx="4303635" cy="1434689"/>
          </a:xfrm>
          <a:custGeom>
            <a:avLst/>
            <a:gdLst>
              <a:gd name="T0" fmla="*/ 280 w 2307"/>
              <a:gd name="T1" fmla="*/ 749 h 904"/>
              <a:gd name="T2" fmla="*/ 484 w 2307"/>
              <a:gd name="T3" fmla="*/ 643 h 904"/>
              <a:gd name="T4" fmla="*/ 974 w 2307"/>
              <a:gd name="T5" fmla="*/ 735 h 904"/>
              <a:gd name="T6" fmla="*/ 1441 w 2307"/>
              <a:gd name="T7" fmla="*/ 749 h 904"/>
              <a:gd name="T8" fmla="*/ 1551 w 2307"/>
              <a:gd name="T9" fmla="*/ 648 h 904"/>
              <a:gd name="T10" fmla="*/ 1748 w 2307"/>
              <a:gd name="T11" fmla="*/ 535 h 904"/>
              <a:gd name="T12" fmla="*/ 1836 w 2307"/>
              <a:gd name="T13" fmla="*/ 463 h 904"/>
              <a:gd name="T14" fmla="*/ 1884 w 2307"/>
              <a:gd name="T15" fmla="*/ 490 h 904"/>
              <a:gd name="T16" fmla="*/ 1916 w 2307"/>
              <a:gd name="T17" fmla="*/ 490 h 904"/>
              <a:gd name="T18" fmla="*/ 1838 w 2307"/>
              <a:gd name="T19" fmla="*/ 561 h 904"/>
              <a:gd name="T20" fmla="*/ 1821 w 2307"/>
              <a:gd name="T21" fmla="*/ 677 h 904"/>
              <a:gd name="T22" fmla="*/ 1874 w 2307"/>
              <a:gd name="T23" fmla="*/ 650 h 904"/>
              <a:gd name="T24" fmla="*/ 1918 w 2307"/>
              <a:gd name="T25" fmla="*/ 567 h 904"/>
              <a:gd name="T26" fmla="*/ 1957 w 2307"/>
              <a:gd name="T27" fmla="*/ 497 h 904"/>
              <a:gd name="T28" fmla="*/ 2024 w 2307"/>
              <a:gd name="T29" fmla="*/ 501 h 904"/>
              <a:gd name="T30" fmla="*/ 2103 w 2307"/>
              <a:gd name="T31" fmla="*/ 450 h 904"/>
              <a:gd name="T32" fmla="*/ 2137 w 2307"/>
              <a:gd name="T33" fmla="*/ 420 h 904"/>
              <a:gd name="T34" fmla="*/ 2141 w 2307"/>
              <a:gd name="T35" fmla="*/ 391 h 904"/>
              <a:gd name="T36" fmla="*/ 2184 w 2307"/>
              <a:gd name="T37" fmla="*/ 372 h 904"/>
              <a:gd name="T38" fmla="*/ 2270 w 2307"/>
              <a:gd name="T39" fmla="*/ 401 h 904"/>
              <a:gd name="T40" fmla="*/ 2290 w 2307"/>
              <a:gd name="T41" fmla="*/ 340 h 904"/>
              <a:gd name="T42" fmla="*/ 2228 w 2307"/>
              <a:gd name="T43" fmla="*/ 317 h 904"/>
              <a:gd name="T44" fmla="*/ 2103 w 2307"/>
              <a:gd name="T45" fmla="*/ 249 h 904"/>
              <a:gd name="T46" fmla="*/ 2027 w 2307"/>
              <a:gd name="T47" fmla="*/ 278 h 904"/>
              <a:gd name="T48" fmla="*/ 1976 w 2307"/>
              <a:gd name="T49" fmla="*/ 255 h 904"/>
              <a:gd name="T50" fmla="*/ 1785 w 2307"/>
              <a:gd name="T51" fmla="*/ 215 h 904"/>
              <a:gd name="T52" fmla="*/ 1732 w 2307"/>
              <a:gd name="T53" fmla="*/ 185 h 904"/>
              <a:gd name="T54" fmla="*/ 1647 w 2307"/>
              <a:gd name="T55" fmla="*/ 168 h 904"/>
              <a:gd name="T56" fmla="*/ 1574 w 2307"/>
              <a:gd name="T57" fmla="*/ 198 h 904"/>
              <a:gd name="T58" fmla="*/ 1458 w 2307"/>
              <a:gd name="T59" fmla="*/ 223 h 904"/>
              <a:gd name="T60" fmla="*/ 1422 w 2307"/>
              <a:gd name="T61" fmla="*/ 143 h 904"/>
              <a:gd name="T62" fmla="*/ 1282 w 2307"/>
              <a:gd name="T63" fmla="*/ 140 h 904"/>
              <a:gd name="T64" fmla="*/ 1156 w 2307"/>
              <a:gd name="T65" fmla="*/ 126 h 904"/>
              <a:gd name="T66" fmla="*/ 1146 w 2307"/>
              <a:gd name="T67" fmla="*/ 121 h 904"/>
              <a:gd name="T68" fmla="*/ 1209 w 2307"/>
              <a:gd name="T69" fmla="*/ 68 h 904"/>
              <a:gd name="T70" fmla="*/ 1127 w 2307"/>
              <a:gd name="T71" fmla="*/ 39 h 904"/>
              <a:gd name="T72" fmla="*/ 1061 w 2307"/>
              <a:gd name="T73" fmla="*/ 2 h 904"/>
              <a:gd name="T74" fmla="*/ 999 w 2307"/>
              <a:gd name="T75" fmla="*/ 53 h 904"/>
              <a:gd name="T76" fmla="*/ 910 w 2307"/>
              <a:gd name="T77" fmla="*/ 68 h 904"/>
              <a:gd name="T78" fmla="*/ 842 w 2307"/>
              <a:gd name="T79" fmla="*/ 128 h 904"/>
              <a:gd name="T80" fmla="*/ 775 w 2307"/>
              <a:gd name="T81" fmla="*/ 176 h 904"/>
              <a:gd name="T82" fmla="*/ 724 w 2307"/>
              <a:gd name="T83" fmla="*/ 177 h 904"/>
              <a:gd name="T84" fmla="*/ 709 w 2307"/>
              <a:gd name="T85" fmla="*/ 206 h 904"/>
              <a:gd name="T86" fmla="*/ 664 w 2307"/>
              <a:gd name="T87" fmla="*/ 189 h 904"/>
              <a:gd name="T88" fmla="*/ 719 w 2307"/>
              <a:gd name="T89" fmla="*/ 304 h 904"/>
              <a:gd name="T90" fmla="*/ 634 w 2307"/>
              <a:gd name="T91" fmla="*/ 344 h 904"/>
              <a:gd name="T92" fmla="*/ 656 w 2307"/>
              <a:gd name="T93" fmla="*/ 306 h 904"/>
              <a:gd name="T94" fmla="*/ 649 w 2307"/>
              <a:gd name="T95" fmla="*/ 187 h 904"/>
              <a:gd name="T96" fmla="*/ 571 w 2307"/>
              <a:gd name="T97" fmla="*/ 219 h 904"/>
              <a:gd name="T98" fmla="*/ 594 w 2307"/>
              <a:gd name="T99" fmla="*/ 281 h 904"/>
              <a:gd name="T100" fmla="*/ 477 w 2307"/>
              <a:gd name="T101" fmla="*/ 263 h 904"/>
              <a:gd name="T102" fmla="*/ 388 w 2307"/>
              <a:gd name="T103" fmla="*/ 289 h 904"/>
              <a:gd name="T104" fmla="*/ 323 w 2307"/>
              <a:gd name="T105" fmla="*/ 297 h 904"/>
              <a:gd name="T106" fmla="*/ 254 w 2307"/>
              <a:gd name="T107" fmla="*/ 306 h 904"/>
              <a:gd name="T108" fmla="*/ 236 w 2307"/>
              <a:gd name="T109" fmla="*/ 344 h 904"/>
              <a:gd name="T110" fmla="*/ 174 w 2307"/>
              <a:gd name="T111" fmla="*/ 389 h 904"/>
              <a:gd name="T112" fmla="*/ 136 w 2307"/>
              <a:gd name="T113" fmla="*/ 406 h 904"/>
              <a:gd name="T114" fmla="*/ 93 w 2307"/>
              <a:gd name="T115" fmla="*/ 331 h 904"/>
              <a:gd name="T116" fmla="*/ 191 w 2307"/>
              <a:gd name="T117" fmla="*/ 334 h 904"/>
              <a:gd name="T118" fmla="*/ 132 w 2307"/>
              <a:gd name="T119" fmla="*/ 268 h 904"/>
              <a:gd name="T120" fmla="*/ 36 w 2307"/>
              <a:gd name="T121" fmla="*/ 348 h 904"/>
              <a:gd name="T122" fmla="*/ 57 w 2307"/>
              <a:gd name="T123" fmla="*/ 671 h 904"/>
              <a:gd name="T124" fmla="*/ 168 w 2307"/>
              <a:gd name="T125" fmla="*/ 856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07" h="904">
                <a:moveTo>
                  <a:pt x="174" y="862"/>
                </a:moveTo>
                <a:lnTo>
                  <a:pt x="182" y="858"/>
                </a:lnTo>
                <a:lnTo>
                  <a:pt x="195" y="864"/>
                </a:lnTo>
                <a:lnTo>
                  <a:pt x="218" y="864"/>
                </a:lnTo>
                <a:lnTo>
                  <a:pt x="231" y="879"/>
                </a:lnTo>
                <a:lnTo>
                  <a:pt x="236" y="875"/>
                </a:lnTo>
                <a:lnTo>
                  <a:pt x="252" y="875"/>
                </a:lnTo>
                <a:lnTo>
                  <a:pt x="261" y="889"/>
                </a:lnTo>
                <a:lnTo>
                  <a:pt x="271" y="892"/>
                </a:lnTo>
                <a:lnTo>
                  <a:pt x="282" y="904"/>
                </a:lnTo>
                <a:lnTo>
                  <a:pt x="291" y="904"/>
                </a:lnTo>
                <a:lnTo>
                  <a:pt x="299" y="896"/>
                </a:lnTo>
                <a:lnTo>
                  <a:pt x="299" y="896"/>
                </a:lnTo>
                <a:lnTo>
                  <a:pt x="295" y="892"/>
                </a:lnTo>
                <a:lnTo>
                  <a:pt x="291" y="890"/>
                </a:lnTo>
                <a:lnTo>
                  <a:pt x="291" y="889"/>
                </a:lnTo>
                <a:lnTo>
                  <a:pt x="291" y="889"/>
                </a:lnTo>
                <a:lnTo>
                  <a:pt x="289" y="883"/>
                </a:lnTo>
                <a:lnTo>
                  <a:pt x="286" y="879"/>
                </a:lnTo>
                <a:lnTo>
                  <a:pt x="282" y="873"/>
                </a:lnTo>
                <a:lnTo>
                  <a:pt x="282" y="873"/>
                </a:lnTo>
                <a:lnTo>
                  <a:pt x="284" y="870"/>
                </a:lnTo>
                <a:lnTo>
                  <a:pt x="284" y="864"/>
                </a:lnTo>
                <a:lnTo>
                  <a:pt x="284" y="864"/>
                </a:lnTo>
                <a:lnTo>
                  <a:pt x="284" y="855"/>
                </a:lnTo>
                <a:lnTo>
                  <a:pt x="280" y="849"/>
                </a:lnTo>
                <a:lnTo>
                  <a:pt x="274" y="843"/>
                </a:lnTo>
                <a:lnTo>
                  <a:pt x="274" y="843"/>
                </a:lnTo>
                <a:lnTo>
                  <a:pt x="276" y="841"/>
                </a:lnTo>
                <a:lnTo>
                  <a:pt x="276" y="841"/>
                </a:lnTo>
                <a:lnTo>
                  <a:pt x="278" y="838"/>
                </a:lnTo>
                <a:lnTo>
                  <a:pt x="278" y="838"/>
                </a:lnTo>
                <a:lnTo>
                  <a:pt x="280" y="832"/>
                </a:lnTo>
                <a:lnTo>
                  <a:pt x="282" y="826"/>
                </a:lnTo>
                <a:lnTo>
                  <a:pt x="286" y="821"/>
                </a:lnTo>
                <a:lnTo>
                  <a:pt x="297" y="815"/>
                </a:lnTo>
                <a:lnTo>
                  <a:pt x="301" y="809"/>
                </a:lnTo>
                <a:lnTo>
                  <a:pt x="306" y="805"/>
                </a:lnTo>
                <a:lnTo>
                  <a:pt x="301" y="798"/>
                </a:lnTo>
                <a:lnTo>
                  <a:pt x="306" y="798"/>
                </a:lnTo>
                <a:lnTo>
                  <a:pt x="293" y="775"/>
                </a:lnTo>
                <a:lnTo>
                  <a:pt x="280" y="775"/>
                </a:lnTo>
                <a:lnTo>
                  <a:pt x="280" y="768"/>
                </a:lnTo>
                <a:lnTo>
                  <a:pt x="272" y="760"/>
                </a:lnTo>
                <a:lnTo>
                  <a:pt x="272" y="756"/>
                </a:lnTo>
                <a:lnTo>
                  <a:pt x="280" y="749"/>
                </a:lnTo>
                <a:lnTo>
                  <a:pt x="274" y="737"/>
                </a:lnTo>
                <a:lnTo>
                  <a:pt x="284" y="728"/>
                </a:lnTo>
                <a:lnTo>
                  <a:pt x="286" y="720"/>
                </a:lnTo>
                <a:lnTo>
                  <a:pt x="297" y="732"/>
                </a:lnTo>
                <a:lnTo>
                  <a:pt x="305" y="728"/>
                </a:lnTo>
                <a:lnTo>
                  <a:pt x="305" y="716"/>
                </a:lnTo>
                <a:lnTo>
                  <a:pt x="318" y="701"/>
                </a:lnTo>
                <a:lnTo>
                  <a:pt x="335" y="692"/>
                </a:lnTo>
                <a:lnTo>
                  <a:pt x="339" y="698"/>
                </a:lnTo>
                <a:lnTo>
                  <a:pt x="346" y="698"/>
                </a:lnTo>
                <a:lnTo>
                  <a:pt x="352" y="692"/>
                </a:lnTo>
                <a:lnTo>
                  <a:pt x="359" y="701"/>
                </a:lnTo>
                <a:lnTo>
                  <a:pt x="369" y="698"/>
                </a:lnTo>
                <a:lnTo>
                  <a:pt x="382" y="709"/>
                </a:lnTo>
                <a:lnTo>
                  <a:pt x="386" y="720"/>
                </a:lnTo>
                <a:lnTo>
                  <a:pt x="388" y="716"/>
                </a:lnTo>
                <a:lnTo>
                  <a:pt x="392" y="711"/>
                </a:lnTo>
                <a:lnTo>
                  <a:pt x="403" y="716"/>
                </a:lnTo>
                <a:lnTo>
                  <a:pt x="403" y="716"/>
                </a:lnTo>
                <a:lnTo>
                  <a:pt x="407" y="711"/>
                </a:lnTo>
                <a:lnTo>
                  <a:pt x="410" y="707"/>
                </a:lnTo>
                <a:lnTo>
                  <a:pt x="412" y="707"/>
                </a:lnTo>
                <a:lnTo>
                  <a:pt x="412" y="707"/>
                </a:lnTo>
                <a:lnTo>
                  <a:pt x="412" y="707"/>
                </a:lnTo>
                <a:lnTo>
                  <a:pt x="428" y="707"/>
                </a:lnTo>
                <a:lnTo>
                  <a:pt x="428" y="707"/>
                </a:lnTo>
                <a:lnTo>
                  <a:pt x="428" y="711"/>
                </a:lnTo>
                <a:lnTo>
                  <a:pt x="429" y="711"/>
                </a:lnTo>
                <a:lnTo>
                  <a:pt x="429" y="711"/>
                </a:lnTo>
                <a:lnTo>
                  <a:pt x="429" y="711"/>
                </a:lnTo>
                <a:lnTo>
                  <a:pt x="433" y="709"/>
                </a:lnTo>
                <a:lnTo>
                  <a:pt x="435" y="707"/>
                </a:lnTo>
                <a:lnTo>
                  <a:pt x="441" y="707"/>
                </a:lnTo>
                <a:lnTo>
                  <a:pt x="448" y="716"/>
                </a:lnTo>
                <a:lnTo>
                  <a:pt x="460" y="718"/>
                </a:lnTo>
                <a:lnTo>
                  <a:pt x="465" y="713"/>
                </a:lnTo>
                <a:lnTo>
                  <a:pt x="473" y="716"/>
                </a:lnTo>
                <a:lnTo>
                  <a:pt x="486" y="713"/>
                </a:lnTo>
                <a:lnTo>
                  <a:pt x="488" y="705"/>
                </a:lnTo>
                <a:lnTo>
                  <a:pt x="473" y="698"/>
                </a:lnTo>
                <a:lnTo>
                  <a:pt x="471" y="688"/>
                </a:lnTo>
                <a:lnTo>
                  <a:pt x="482" y="684"/>
                </a:lnTo>
                <a:lnTo>
                  <a:pt x="479" y="671"/>
                </a:lnTo>
                <a:lnTo>
                  <a:pt x="492" y="665"/>
                </a:lnTo>
                <a:lnTo>
                  <a:pt x="484" y="658"/>
                </a:lnTo>
                <a:lnTo>
                  <a:pt x="484" y="643"/>
                </a:lnTo>
                <a:lnTo>
                  <a:pt x="503" y="646"/>
                </a:lnTo>
                <a:lnTo>
                  <a:pt x="601" y="612"/>
                </a:lnTo>
                <a:lnTo>
                  <a:pt x="613" y="618"/>
                </a:lnTo>
                <a:lnTo>
                  <a:pt x="624" y="618"/>
                </a:lnTo>
                <a:lnTo>
                  <a:pt x="626" y="637"/>
                </a:lnTo>
                <a:lnTo>
                  <a:pt x="626" y="637"/>
                </a:lnTo>
                <a:lnTo>
                  <a:pt x="643" y="637"/>
                </a:lnTo>
                <a:lnTo>
                  <a:pt x="643" y="645"/>
                </a:lnTo>
                <a:lnTo>
                  <a:pt x="651" y="637"/>
                </a:lnTo>
                <a:lnTo>
                  <a:pt x="660" y="643"/>
                </a:lnTo>
                <a:lnTo>
                  <a:pt x="656" y="658"/>
                </a:lnTo>
                <a:lnTo>
                  <a:pt x="668" y="658"/>
                </a:lnTo>
                <a:lnTo>
                  <a:pt x="700" y="637"/>
                </a:lnTo>
                <a:lnTo>
                  <a:pt x="706" y="637"/>
                </a:lnTo>
                <a:lnTo>
                  <a:pt x="704" y="648"/>
                </a:lnTo>
                <a:lnTo>
                  <a:pt x="723" y="664"/>
                </a:lnTo>
                <a:lnTo>
                  <a:pt x="751" y="715"/>
                </a:lnTo>
                <a:lnTo>
                  <a:pt x="757" y="711"/>
                </a:lnTo>
                <a:lnTo>
                  <a:pt x="758" y="701"/>
                </a:lnTo>
                <a:lnTo>
                  <a:pt x="770" y="715"/>
                </a:lnTo>
                <a:lnTo>
                  <a:pt x="779" y="715"/>
                </a:lnTo>
                <a:lnTo>
                  <a:pt x="789" y="713"/>
                </a:lnTo>
                <a:lnTo>
                  <a:pt x="798" y="709"/>
                </a:lnTo>
                <a:lnTo>
                  <a:pt x="806" y="718"/>
                </a:lnTo>
                <a:lnTo>
                  <a:pt x="811" y="728"/>
                </a:lnTo>
                <a:lnTo>
                  <a:pt x="817" y="728"/>
                </a:lnTo>
                <a:lnTo>
                  <a:pt x="817" y="737"/>
                </a:lnTo>
                <a:lnTo>
                  <a:pt x="827" y="743"/>
                </a:lnTo>
                <a:lnTo>
                  <a:pt x="838" y="743"/>
                </a:lnTo>
                <a:lnTo>
                  <a:pt x="842" y="737"/>
                </a:lnTo>
                <a:lnTo>
                  <a:pt x="851" y="747"/>
                </a:lnTo>
                <a:lnTo>
                  <a:pt x="855" y="752"/>
                </a:lnTo>
                <a:lnTo>
                  <a:pt x="862" y="743"/>
                </a:lnTo>
                <a:lnTo>
                  <a:pt x="876" y="739"/>
                </a:lnTo>
                <a:lnTo>
                  <a:pt x="887" y="728"/>
                </a:lnTo>
                <a:lnTo>
                  <a:pt x="887" y="728"/>
                </a:lnTo>
                <a:lnTo>
                  <a:pt x="893" y="724"/>
                </a:lnTo>
                <a:lnTo>
                  <a:pt x="898" y="722"/>
                </a:lnTo>
                <a:lnTo>
                  <a:pt x="900" y="720"/>
                </a:lnTo>
                <a:lnTo>
                  <a:pt x="912" y="716"/>
                </a:lnTo>
                <a:lnTo>
                  <a:pt x="919" y="716"/>
                </a:lnTo>
                <a:lnTo>
                  <a:pt x="925" y="715"/>
                </a:lnTo>
                <a:lnTo>
                  <a:pt x="942" y="722"/>
                </a:lnTo>
                <a:lnTo>
                  <a:pt x="944" y="730"/>
                </a:lnTo>
                <a:lnTo>
                  <a:pt x="957" y="734"/>
                </a:lnTo>
                <a:lnTo>
                  <a:pt x="974" y="735"/>
                </a:lnTo>
                <a:lnTo>
                  <a:pt x="987" y="732"/>
                </a:lnTo>
                <a:lnTo>
                  <a:pt x="991" y="722"/>
                </a:lnTo>
                <a:lnTo>
                  <a:pt x="985" y="709"/>
                </a:lnTo>
                <a:lnTo>
                  <a:pt x="999" y="686"/>
                </a:lnTo>
                <a:lnTo>
                  <a:pt x="1044" y="703"/>
                </a:lnTo>
                <a:lnTo>
                  <a:pt x="1052" y="720"/>
                </a:lnTo>
                <a:lnTo>
                  <a:pt x="1052" y="720"/>
                </a:lnTo>
                <a:lnTo>
                  <a:pt x="1059" y="724"/>
                </a:lnTo>
                <a:lnTo>
                  <a:pt x="1067" y="726"/>
                </a:lnTo>
                <a:lnTo>
                  <a:pt x="1071" y="728"/>
                </a:lnTo>
                <a:lnTo>
                  <a:pt x="1088" y="722"/>
                </a:lnTo>
                <a:lnTo>
                  <a:pt x="1106" y="724"/>
                </a:lnTo>
                <a:lnTo>
                  <a:pt x="1127" y="734"/>
                </a:lnTo>
                <a:lnTo>
                  <a:pt x="1137" y="745"/>
                </a:lnTo>
                <a:lnTo>
                  <a:pt x="1137" y="745"/>
                </a:lnTo>
                <a:lnTo>
                  <a:pt x="1165" y="749"/>
                </a:lnTo>
                <a:lnTo>
                  <a:pt x="1165" y="749"/>
                </a:lnTo>
                <a:lnTo>
                  <a:pt x="1176" y="745"/>
                </a:lnTo>
                <a:lnTo>
                  <a:pt x="1186" y="743"/>
                </a:lnTo>
                <a:lnTo>
                  <a:pt x="1197" y="743"/>
                </a:lnTo>
                <a:lnTo>
                  <a:pt x="1197" y="743"/>
                </a:lnTo>
                <a:lnTo>
                  <a:pt x="1212" y="726"/>
                </a:lnTo>
                <a:lnTo>
                  <a:pt x="1229" y="728"/>
                </a:lnTo>
                <a:lnTo>
                  <a:pt x="1233" y="734"/>
                </a:lnTo>
                <a:lnTo>
                  <a:pt x="1250" y="734"/>
                </a:lnTo>
                <a:lnTo>
                  <a:pt x="1271" y="743"/>
                </a:lnTo>
                <a:lnTo>
                  <a:pt x="1282" y="734"/>
                </a:lnTo>
                <a:lnTo>
                  <a:pt x="1290" y="734"/>
                </a:lnTo>
                <a:lnTo>
                  <a:pt x="1290" y="726"/>
                </a:lnTo>
                <a:lnTo>
                  <a:pt x="1290" y="722"/>
                </a:lnTo>
                <a:lnTo>
                  <a:pt x="1303" y="694"/>
                </a:lnTo>
                <a:lnTo>
                  <a:pt x="1313" y="686"/>
                </a:lnTo>
                <a:lnTo>
                  <a:pt x="1313" y="679"/>
                </a:lnTo>
                <a:lnTo>
                  <a:pt x="1303" y="673"/>
                </a:lnTo>
                <a:lnTo>
                  <a:pt x="1311" y="664"/>
                </a:lnTo>
                <a:lnTo>
                  <a:pt x="1332" y="658"/>
                </a:lnTo>
                <a:lnTo>
                  <a:pt x="1354" y="658"/>
                </a:lnTo>
                <a:lnTo>
                  <a:pt x="1366" y="665"/>
                </a:lnTo>
                <a:lnTo>
                  <a:pt x="1377" y="664"/>
                </a:lnTo>
                <a:lnTo>
                  <a:pt x="1386" y="671"/>
                </a:lnTo>
                <a:lnTo>
                  <a:pt x="1398" y="701"/>
                </a:lnTo>
                <a:lnTo>
                  <a:pt x="1407" y="724"/>
                </a:lnTo>
                <a:lnTo>
                  <a:pt x="1409" y="739"/>
                </a:lnTo>
                <a:lnTo>
                  <a:pt x="1420" y="743"/>
                </a:lnTo>
                <a:lnTo>
                  <a:pt x="1430" y="743"/>
                </a:lnTo>
                <a:lnTo>
                  <a:pt x="1441" y="749"/>
                </a:lnTo>
                <a:lnTo>
                  <a:pt x="1451" y="760"/>
                </a:lnTo>
                <a:lnTo>
                  <a:pt x="1458" y="779"/>
                </a:lnTo>
                <a:lnTo>
                  <a:pt x="1468" y="783"/>
                </a:lnTo>
                <a:lnTo>
                  <a:pt x="1477" y="783"/>
                </a:lnTo>
                <a:lnTo>
                  <a:pt x="1483" y="775"/>
                </a:lnTo>
                <a:lnTo>
                  <a:pt x="1496" y="771"/>
                </a:lnTo>
                <a:lnTo>
                  <a:pt x="1505" y="768"/>
                </a:lnTo>
                <a:lnTo>
                  <a:pt x="1509" y="783"/>
                </a:lnTo>
                <a:lnTo>
                  <a:pt x="1504" y="788"/>
                </a:lnTo>
                <a:lnTo>
                  <a:pt x="1488" y="826"/>
                </a:lnTo>
                <a:lnTo>
                  <a:pt x="1488" y="834"/>
                </a:lnTo>
                <a:lnTo>
                  <a:pt x="1468" y="834"/>
                </a:lnTo>
                <a:lnTo>
                  <a:pt x="1458" y="839"/>
                </a:lnTo>
                <a:lnTo>
                  <a:pt x="1458" y="872"/>
                </a:lnTo>
                <a:lnTo>
                  <a:pt x="1453" y="879"/>
                </a:lnTo>
                <a:lnTo>
                  <a:pt x="1453" y="883"/>
                </a:lnTo>
                <a:lnTo>
                  <a:pt x="1464" y="877"/>
                </a:lnTo>
                <a:lnTo>
                  <a:pt x="1473" y="872"/>
                </a:lnTo>
                <a:lnTo>
                  <a:pt x="1481" y="877"/>
                </a:lnTo>
                <a:lnTo>
                  <a:pt x="1490" y="881"/>
                </a:lnTo>
                <a:lnTo>
                  <a:pt x="1500" y="877"/>
                </a:lnTo>
                <a:lnTo>
                  <a:pt x="1507" y="868"/>
                </a:lnTo>
                <a:lnTo>
                  <a:pt x="1521" y="860"/>
                </a:lnTo>
                <a:lnTo>
                  <a:pt x="1528" y="851"/>
                </a:lnTo>
                <a:lnTo>
                  <a:pt x="1547" y="828"/>
                </a:lnTo>
                <a:lnTo>
                  <a:pt x="1557" y="811"/>
                </a:lnTo>
                <a:lnTo>
                  <a:pt x="1570" y="786"/>
                </a:lnTo>
                <a:lnTo>
                  <a:pt x="1581" y="775"/>
                </a:lnTo>
                <a:lnTo>
                  <a:pt x="1587" y="768"/>
                </a:lnTo>
                <a:lnTo>
                  <a:pt x="1592" y="749"/>
                </a:lnTo>
                <a:lnTo>
                  <a:pt x="1594" y="734"/>
                </a:lnTo>
                <a:lnTo>
                  <a:pt x="1594" y="716"/>
                </a:lnTo>
                <a:lnTo>
                  <a:pt x="1598" y="703"/>
                </a:lnTo>
                <a:lnTo>
                  <a:pt x="1604" y="692"/>
                </a:lnTo>
                <a:lnTo>
                  <a:pt x="1604" y="686"/>
                </a:lnTo>
                <a:lnTo>
                  <a:pt x="1604" y="673"/>
                </a:lnTo>
                <a:lnTo>
                  <a:pt x="1600" y="669"/>
                </a:lnTo>
                <a:lnTo>
                  <a:pt x="1606" y="669"/>
                </a:lnTo>
                <a:lnTo>
                  <a:pt x="1604" y="660"/>
                </a:lnTo>
                <a:lnTo>
                  <a:pt x="1587" y="641"/>
                </a:lnTo>
                <a:lnTo>
                  <a:pt x="1570" y="639"/>
                </a:lnTo>
                <a:lnTo>
                  <a:pt x="1566" y="645"/>
                </a:lnTo>
                <a:lnTo>
                  <a:pt x="1562" y="648"/>
                </a:lnTo>
                <a:lnTo>
                  <a:pt x="1562" y="654"/>
                </a:lnTo>
                <a:lnTo>
                  <a:pt x="1551" y="654"/>
                </a:lnTo>
                <a:lnTo>
                  <a:pt x="1551" y="648"/>
                </a:lnTo>
                <a:lnTo>
                  <a:pt x="1551" y="648"/>
                </a:lnTo>
                <a:lnTo>
                  <a:pt x="1551" y="646"/>
                </a:lnTo>
                <a:lnTo>
                  <a:pt x="1551" y="645"/>
                </a:lnTo>
                <a:lnTo>
                  <a:pt x="1551" y="643"/>
                </a:lnTo>
                <a:lnTo>
                  <a:pt x="1551" y="643"/>
                </a:lnTo>
                <a:lnTo>
                  <a:pt x="1553" y="641"/>
                </a:lnTo>
                <a:lnTo>
                  <a:pt x="1553" y="639"/>
                </a:lnTo>
                <a:lnTo>
                  <a:pt x="1553" y="637"/>
                </a:lnTo>
                <a:lnTo>
                  <a:pt x="1547" y="643"/>
                </a:lnTo>
                <a:lnTo>
                  <a:pt x="1543" y="648"/>
                </a:lnTo>
                <a:lnTo>
                  <a:pt x="1540" y="648"/>
                </a:lnTo>
                <a:lnTo>
                  <a:pt x="1541" y="633"/>
                </a:lnTo>
                <a:lnTo>
                  <a:pt x="1541" y="633"/>
                </a:lnTo>
                <a:lnTo>
                  <a:pt x="1530" y="631"/>
                </a:lnTo>
                <a:lnTo>
                  <a:pt x="1523" y="629"/>
                </a:lnTo>
                <a:lnTo>
                  <a:pt x="1521" y="629"/>
                </a:lnTo>
                <a:lnTo>
                  <a:pt x="1519" y="629"/>
                </a:lnTo>
                <a:lnTo>
                  <a:pt x="1519" y="629"/>
                </a:lnTo>
                <a:lnTo>
                  <a:pt x="1519" y="622"/>
                </a:lnTo>
                <a:lnTo>
                  <a:pt x="1558" y="594"/>
                </a:lnTo>
                <a:lnTo>
                  <a:pt x="1562" y="588"/>
                </a:lnTo>
                <a:lnTo>
                  <a:pt x="1585" y="561"/>
                </a:lnTo>
                <a:lnTo>
                  <a:pt x="1594" y="561"/>
                </a:lnTo>
                <a:lnTo>
                  <a:pt x="1596" y="550"/>
                </a:lnTo>
                <a:lnTo>
                  <a:pt x="1610" y="541"/>
                </a:lnTo>
                <a:lnTo>
                  <a:pt x="1623" y="525"/>
                </a:lnTo>
                <a:lnTo>
                  <a:pt x="1668" y="525"/>
                </a:lnTo>
                <a:lnTo>
                  <a:pt x="1674" y="529"/>
                </a:lnTo>
                <a:lnTo>
                  <a:pt x="1678" y="529"/>
                </a:lnTo>
                <a:lnTo>
                  <a:pt x="1679" y="522"/>
                </a:lnTo>
                <a:lnTo>
                  <a:pt x="1691" y="524"/>
                </a:lnTo>
                <a:lnTo>
                  <a:pt x="1706" y="524"/>
                </a:lnTo>
                <a:lnTo>
                  <a:pt x="1706" y="524"/>
                </a:lnTo>
                <a:lnTo>
                  <a:pt x="1712" y="524"/>
                </a:lnTo>
                <a:lnTo>
                  <a:pt x="1712" y="524"/>
                </a:lnTo>
                <a:lnTo>
                  <a:pt x="1715" y="524"/>
                </a:lnTo>
                <a:lnTo>
                  <a:pt x="1717" y="522"/>
                </a:lnTo>
                <a:lnTo>
                  <a:pt x="1721" y="518"/>
                </a:lnTo>
                <a:lnTo>
                  <a:pt x="1729" y="514"/>
                </a:lnTo>
                <a:lnTo>
                  <a:pt x="1734" y="518"/>
                </a:lnTo>
                <a:lnTo>
                  <a:pt x="1742" y="518"/>
                </a:lnTo>
                <a:lnTo>
                  <a:pt x="1753" y="522"/>
                </a:lnTo>
                <a:lnTo>
                  <a:pt x="1759" y="527"/>
                </a:lnTo>
                <a:lnTo>
                  <a:pt x="1748" y="529"/>
                </a:lnTo>
                <a:lnTo>
                  <a:pt x="1748" y="535"/>
                </a:lnTo>
                <a:lnTo>
                  <a:pt x="1748" y="535"/>
                </a:lnTo>
                <a:lnTo>
                  <a:pt x="1753" y="535"/>
                </a:lnTo>
                <a:lnTo>
                  <a:pt x="1753" y="535"/>
                </a:lnTo>
                <a:lnTo>
                  <a:pt x="1763" y="535"/>
                </a:lnTo>
                <a:lnTo>
                  <a:pt x="1763" y="535"/>
                </a:lnTo>
                <a:lnTo>
                  <a:pt x="1766" y="535"/>
                </a:lnTo>
                <a:lnTo>
                  <a:pt x="1770" y="535"/>
                </a:lnTo>
                <a:lnTo>
                  <a:pt x="1772" y="535"/>
                </a:lnTo>
                <a:lnTo>
                  <a:pt x="1772" y="535"/>
                </a:lnTo>
                <a:lnTo>
                  <a:pt x="1778" y="527"/>
                </a:lnTo>
                <a:lnTo>
                  <a:pt x="1785" y="529"/>
                </a:lnTo>
                <a:lnTo>
                  <a:pt x="1785" y="529"/>
                </a:lnTo>
                <a:lnTo>
                  <a:pt x="1793" y="531"/>
                </a:lnTo>
                <a:lnTo>
                  <a:pt x="1797" y="531"/>
                </a:lnTo>
                <a:lnTo>
                  <a:pt x="1801" y="531"/>
                </a:lnTo>
                <a:lnTo>
                  <a:pt x="1801" y="529"/>
                </a:lnTo>
                <a:lnTo>
                  <a:pt x="1801" y="529"/>
                </a:lnTo>
                <a:lnTo>
                  <a:pt x="1804" y="527"/>
                </a:lnTo>
                <a:lnTo>
                  <a:pt x="1804" y="524"/>
                </a:lnTo>
                <a:lnTo>
                  <a:pt x="1804" y="520"/>
                </a:lnTo>
                <a:lnTo>
                  <a:pt x="1793" y="520"/>
                </a:lnTo>
                <a:lnTo>
                  <a:pt x="1793" y="520"/>
                </a:lnTo>
                <a:lnTo>
                  <a:pt x="1793" y="516"/>
                </a:lnTo>
                <a:lnTo>
                  <a:pt x="1793" y="512"/>
                </a:lnTo>
                <a:lnTo>
                  <a:pt x="1795" y="508"/>
                </a:lnTo>
                <a:lnTo>
                  <a:pt x="1795" y="508"/>
                </a:lnTo>
                <a:lnTo>
                  <a:pt x="1808" y="495"/>
                </a:lnTo>
                <a:lnTo>
                  <a:pt x="1808" y="495"/>
                </a:lnTo>
                <a:lnTo>
                  <a:pt x="1812" y="490"/>
                </a:lnTo>
                <a:lnTo>
                  <a:pt x="1819" y="486"/>
                </a:lnTo>
                <a:lnTo>
                  <a:pt x="1819" y="486"/>
                </a:lnTo>
                <a:lnTo>
                  <a:pt x="1821" y="484"/>
                </a:lnTo>
                <a:lnTo>
                  <a:pt x="1823" y="482"/>
                </a:lnTo>
                <a:lnTo>
                  <a:pt x="1823" y="480"/>
                </a:lnTo>
                <a:lnTo>
                  <a:pt x="1823" y="480"/>
                </a:lnTo>
                <a:lnTo>
                  <a:pt x="1823" y="476"/>
                </a:lnTo>
                <a:lnTo>
                  <a:pt x="1823" y="474"/>
                </a:lnTo>
                <a:lnTo>
                  <a:pt x="1823" y="472"/>
                </a:lnTo>
                <a:lnTo>
                  <a:pt x="1823" y="472"/>
                </a:lnTo>
                <a:lnTo>
                  <a:pt x="1825" y="472"/>
                </a:lnTo>
                <a:lnTo>
                  <a:pt x="1825" y="472"/>
                </a:lnTo>
                <a:lnTo>
                  <a:pt x="1827" y="472"/>
                </a:lnTo>
                <a:lnTo>
                  <a:pt x="1827" y="469"/>
                </a:lnTo>
                <a:lnTo>
                  <a:pt x="1827" y="469"/>
                </a:lnTo>
                <a:lnTo>
                  <a:pt x="1833" y="465"/>
                </a:lnTo>
                <a:lnTo>
                  <a:pt x="1835" y="463"/>
                </a:lnTo>
                <a:lnTo>
                  <a:pt x="1836" y="463"/>
                </a:lnTo>
                <a:lnTo>
                  <a:pt x="1836" y="463"/>
                </a:lnTo>
                <a:lnTo>
                  <a:pt x="1846" y="463"/>
                </a:lnTo>
                <a:lnTo>
                  <a:pt x="1846" y="463"/>
                </a:lnTo>
                <a:lnTo>
                  <a:pt x="1853" y="465"/>
                </a:lnTo>
                <a:lnTo>
                  <a:pt x="1857" y="465"/>
                </a:lnTo>
                <a:lnTo>
                  <a:pt x="1857" y="465"/>
                </a:lnTo>
                <a:lnTo>
                  <a:pt x="1859" y="465"/>
                </a:lnTo>
                <a:lnTo>
                  <a:pt x="1861" y="465"/>
                </a:lnTo>
                <a:lnTo>
                  <a:pt x="1865" y="465"/>
                </a:lnTo>
                <a:lnTo>
                  <a:pt x="1865" y="465"/>
                </a:lnTo>
                <a:lnTo>
                  <a:pt x="1865" y="465"/>
                </a:lnTo>
                <a:lnTo>
                  <a:pt x="1867" y="461"/>
                </a:lnTo>
                <a:lnTo>
                  <a:pt x="1867" y="461"/>
                </a:lnTo>
                <a:lnTo>
                  <a:pt x="1869" y="465"/>
                </a:lnTo>
                <a:lnTo>
                  <a:pt x="1870" y="467"/>
                </a:lnTo>
                <a:lnTo>
                  <a:pt x="1872" y="469"/>
                </a:lnTo>
                <a:lnTo>
                  <a:pt x="1872" y="467"/>
                </a:lnTo>
                <a:lnTo>
                  <a:pt x="1872" y="467"/>
                </a:lnTo>
                <a:lnTo>
                  <a:pt x="1874" y="465"/>
                </a:lnTo>
                <a:lnTo>
                  <a:pt x="1874" y="461"/>
                </a:lnTo>
                <a:lnTo>
                  <a:pt x="1874" y="461"/>
                </a:lnTo>
                <a:lnTo>
                  <a:pt x="1878" y="461"/>
                </a:lnTo>
                <a:lnTo>
                  <a:pt x="1878" y="461"/>
                </a:lnTo>
                <a:lnTo>
                  <a:pt x="1878" y="465"/>
                </a:lnTo>
                <a:lnTo>
                  <a:pt x="1878" y="465"/>
                </a:lnTo>
                <a:lnTo>
                  <a:pt x="1878" y="469"/>
                </a:lnTo>
                <a:lnTo>
                  <a:pt x="1878" y="469"/>
                </a:lnTo>
                <a:lnTo>
                  <a:pt x="1878" y="469"/>
                </a:lnTo>
                <a:lnTo>
                  <a:pt x="1876" y="472"/>
                </a:lnTo>
                <a:lnTo>
                  <a:pt x="1874" y="474"/>
                </a:lnTo>
                <a:lnTo>
                  <a:pt x="1872" y="476"/>
                </a:lnTo>
                <a:lnTo>
                  <a:pt x="1872" y="476"/>
                </a:lnTo>
                <a:lnTo>
                  <a:pt x="1876" y="480"/>
                </a:lnTo>
                <a:lnTo>
                  <a:pt x="1876" y="480"/>
                </a:lnTo>
                <a:lnTo>
                  <a:pt x="1878" y="484"/>
                </a:lnTo>
                <a:lnTo>
                  <a:pt x="1878" y="486"/>
                </a:lnTo>
                <a:lnTo>
                  <a:pt x="1878" y="486"/>
                </a:lnTo>
                <a:lnTo>
                  <a:pt x="1874" y="488"/>
                </a:lnTo>
                <a:lnTo>
                  <a:pt x="1874" y="490"/>
                </a:lnTo>
                <a:lnTo>
                  <a:pt x="1874" y="490"/>
                </a:lnTo>
                <a:lnTo>
                  <a:pt x="1874" y="490"/>
                </a:lnTo>
                <a:lnTo>
                  <a:pt x="1874" y="490"/>
                </a:lnTo>
                <a:lnTo>
                  <a:pt x="1878" y="490"/>
                </a:lnTo>
                <a:lnTo>
                  <a:pt x="1880" y="490"/>
                </a:lnTo>
                <a:lnTo>
                  <a:pt x="1882" y="491"/>
                </a:lnTo>
                <a:lnTo>
                  <a:pt x="1884" y="490"/>
                </a:lnTo>
                <a:lnTo>
                  <a:pt x="1884" y="490"/>
                </a:lnTo>
                <a:lnTo>
                  <a:pt x="1889" y="486"/>
                </a:lnTo>
                <a:lnTo>
                  <a:pt x="1889" y="486"/>
                </a:lnTo>
                <a:lnTo>
                  <a:pt x="1893" y="482"/>
                </a:lnTo>
                <a:lnTo>
                  <a:pt x="1897" y="474"/>
                </a:lnTo>
                <a:lnTo>
                  <a:pt x="1906" y="471"/>
                </a:lnTo>
                <a:lnTo>
                  <a:pt x="1914" y="471"/>
                </a:lnTo>
                <a:lnTo>
                  <a:pt x="1914" y="471"/>
                </a:lnTo>
                <a:lnTo>
                  <a:pt x="1916" y="469"/>
                </a:lnTo>
                <a:lnTo>
                  <a:pt x="1918" y="469"/>
                </a:lnTo>
                <a:lnTo>
                  <a:pt x="1920" y="465"/>
                </a:lnTo>
                <a:lnTo>
                  <a:pt x="1920" y="465"/>
                </a:lnTo>
                <a:lnTo>
                  <a:pt x="1920" y="455"/>
                </a:lnTo>
                <a:lnTo>
                  <a:pt x="1922" y="448"/>
                </a:lnTo>
                <a:lnTo>
                  <a:pt x="1927" y="444"/>
                </a:lnTo>
                <a:lnTo>
                  <a:pt x="1935" y="440"/>
                </a:lnTo>
                <a:lnTo>
                  <a:pt x="1935" y="440"/>
                </a:lnTo>
                <a:lnTo>
                  <a:pt x="1939" y="444"/>
                </a:lnTo>
                <a:lnTo>
                  <a:pt x="1944" y="444"/>
                </a:lnTo>
                <a:lnTo>
                  <a:pt x="1944" y="444"/>
                </a:lnTo>
                <a:lnTo>
                  <a:pt x="1948" y="444"/>
                </a:lnTo>
                <a:lnTo>
                  <a:pt x="1952" y="446"/>
                </a:lnTo>
                <a:lnTo>
                  <a:pt x="1942" y="446"/>
                </a:lnTo>
                <a:lnTo>
                  <a:pt x="1935" y="454"/>
                </a:lnTo>
                <a:lnTo>
                  <a:pt x="1935" y="454"/>
                </a:lnTo>
                <a:lnTo>
                  <a:pt x="1933" y="457"/>
                </a:lnTo>
                <a:lnTo>
                  <a:pt x="1931" y="459"/>
                </a:lnTo>
                <a:lnTo>
                  <a:pt x="1931" y="461"/>
                </a:lnTo>
                <a:lnTo>
                  <a:pt x="1931" y="461"/>
                </a:lnTo>
                <a:lnTo>
                  <a:pt x="1931" y="469"/>
                </a:lnTo>
                <a:lnTo>
                  <a:pt x="1931" y="469"/>
                </a:lnTo>
                <a:lnTo>
                  <a:pt x="1931" y="471"/>
                </a:lnTo>
                <a:lnTo>
                  <a:pt x="1931" y="474"/>
                </a:lnTo>
                <a:lnTo>
                  <a:pt x="1929" y="476"/>
                </a:lnTo>
                <a:lnTo>
                  <a:pt x="1929" y="476"/>
                </a:lnTo>
                <a:lnTo>
                  <a:pt x="1927" y="478"/>
                </a:lnTo>
                <a:lnTo>
                  <a:pt x="1927" y="482"/>
                </a:lnTo>
                <a:lnTo>
                  <a:pt x="1923" y="486"/>
                </a:lnTo>
                <a:lnTo>
                  <a:pt x="1923" y="486"/>
                </a:lnTo>
                <a:lnTo>
                  <a:pt x="1922" y="488"/>
                </a:lnTo>
                <a:lnTo>
                  <a:pt x="1922" y="490"/>
                </a:lnTo>
                <a:lnTo>
                  <a:pt x="1920" y="490"/>
                </a:lnTo>
                <a:lnTo>
                  <a:pt x="1920" y="490"/>
                </a:lnTo>
                <a:lnTo>
                  <a:pt x="1918" y="490"/>
                </a:lnTo>
                <a:lnTo>
                  <a:pt x="1916" y="490"/>
                </a:lnTo>
                <a:lnTo>
                  <a:pt x="1916" y="490"/>
                </a:lnTo>
                <a:lnTo>
                  <a:pt x="1912" y="490"/>
                </a:lnTo>
                <a:lnTo>
                  <a:pt x="1912" y="490"/>
                </a:lnTo>
                <a:lnTo>
                  <a:pt x="1912" y="493"/>
                </a:lnTo>
                <a:lnTo>
                  <a:pt x="1910" y="495"/>
                </a:lnTo>
                <a:lnTo>
                  <a:pt x="1908" y="497"/>
                </a:lnTo>
                <a:lnTo>
                  <a:pt x="1906" y="497"/>
                </a:lnTo>
                <a:lnTo>
                  <a:pt x="1906" y="497"/>
                </a:lnTo>
                <a:lnTo>
                  <a:pt x="1905" y="497"/>
                </a:lnTo>
                <a:lnTo>
                  <a:pt x="1901" y="499"/>
                </a:lnTo>
                <a:lnTo>
                  <a:pt x="1897" y="501"/>
                </a:lnTo>
                <a:lnTo>
                  <a:pt x="1895" y="505"/>
                </a:lnTo>
                <a:lnTo>
                  <a:pt x="1895" y="505"/>
                </a:lnTo>
                <a:lnTo>
                  <a:pt x="1895" y="505"/>
                </a:lnTo>
                <a:lnTo>
                  <a:pt x="1895" y="507"/>
                </a:lnTo>
                <a:lnTo>
                  <a:pt x="1893" y="508"/>
                </a:lnTo>
                <a:lnTo>
                  <a:pt x="1893" y="508"/>
                </a:lnTo>
                <a:lnTo>
                  <a:pt x="1888" y="514"/>
                </a:lnTo>
                <a:lnTo>
                  <a:pt x="1884" y="516"/>
                </a:lnTo>
                <a:lnTo>
                  <a:pt x="1882" y="518"/>
                </a:lnTo>
                <a:lnTo>
                  <a:pt x="1880" y="522"/>
                </a:lnTo>
                <a:lnTo>
                  <a:pt x="1874" y="527"/>
                </a:lnTo>
                <a:lnTo>
                  <a:pt x="1870" y="531"/>
                </a:lnTo>
                <a:lnTo>
                  <a:pt x="1870" y="531"/>
                </a:lnTo>
                <a:lnTo>
                  <a:pt x="1870" y="533"/>
                </a:lnTo>
                <a:lnTo>
                  <a:pt x="1870" y="535"/>
                </a:lnTo>
                <a:lnTo>
                  <a:pt x="1869" y="537"/>
                </a:lnTo>
                <a:lnTo>
                  <a:pt x="1869" y="537"/>
                </a:lnTo>
                <a:lnTo>
                  <a:pt x="1865" y="539"/>
                </a:lnTo>
                <a:lnTo>
                  <a:pt x="1865" y="541"/>
                </a:lnTo>
                <a:lnTo>
                  <a:pt x="1865" y="541"/>
                </a:lnTo>
                <a:lnTo>
                  <a:pt x="1865" y="541"/>
                </a:lnTo>
                <a:lnTo>
                  <a:pt x="1865" y="542"/>
                </a:lnTo>
                <a:lnTo>
                  <a:pt x="1861" y="544"/>
                </a:lnTo>
                <a:lnTo>
                  <a:pt x="1859" y="546"/>
                </a:lnTo>
                <a:lnTo>
                  <a:pt x="1859" y="546"/>
                </a:lnTo>
                <a:lnTo>
                  <a:pt x="1853" y="550"/>
                </a:lnTo>
                <a:lnTo>
                  <a:pt x="1853" y="550"/>
                </a:lnTo>
                <a:lnTo>
                  <a:pt x="1853" y="552"/>
                </a:lnTo>
                <a:lnTo>
                  <a:pt x="1850" y="550"/>
                </a:lnTo>
                <a:lnTo>
                  <a:pt x="1848" y="552"/>
                </a:lnTo>
                <a:lnTo>
                  <a:pt x="1848" y="552"/>
                </a:lnTo>
                <a:lnTo>
                  <a:pt x="1848" y="552"/>
                </a:lnTo>
                <a:lnTo>
                  <a:pt x="1842" y="558"/>
                </a:lnTo>
                <a:lnTo>
                  <a:pt x="1842" y="558"/>
                </a:lnTo>
                <a:lnTo>
                  <a:pt x="1840" y="559"/>
                </a:lnTo>
                <a:lnTo>
                  <a:pt x="1838" y="561"/>
                </a:lnTo>
                <a:lnTo>
                  <a:pt x="1835" y="561"/>
                </a:lnTo>
                <a:lnTo>
                  <a:pt x="1835" y="561"/>
                </a:lnTo>
                <a:lnTo>
                  <a:pt x="1827" y="561"/>
                </a:lnTo>
                <a:lnTo>
                  <a:pt x="1827" y="561"/>
                </a:lnTo>
                <a:lnTo>
                  <a:pt x="1827" y="569"/>
                </a:lnTo>
                <a:lnTo>
                  <a:pt x="1827" y="575"/>
                </a:lnTo>
                <a:lnTo>
                  <a:pt x="1827" y="575"/>
                </a:lnTo>
                <a:lnTo>
                  <a:pt x="1823" y="577"/>
                </a:lnTo>
                <a:lnTo>
                  <a:pt x="1821" y="578"/>
                </a:lnTo>
                <a:lnTo>
                  <a:pt x="1821" y="578"/>
                </a:lnTo>
                <a:lnTo>
                  <a:pt x="1816" y="584"/>
                </a:lnTo>
                <a:lnTo>
                  <a:pt x="1816" y="584"/>
                </a:lnTo>
                <a:lnTo>
                  <a:pt x="1812" y="588"/>
                </a:lnTo>
                <a:lnTo>
                  <a:pt x="1812" y="590"/>
                </a:lnTo>
                <a:lnTo>
                  <a:pt x="1812" y="592"/>
                </a:lnTo>
                <a:lnTo>
                  <a:pt x="1812" y="592"/>
                </a:lnTo>
                <a:lnTo>
                  <a:pt x="1812" y="599"/>
                </a:lnTo>
                <a:lnTo>
                  <a:pt x="1812" y="599"/>
                </a:lnTo>
                <a:lnTo>
                  <a:pt x="1812" y="605"/>
                </a:lnTo>
                <a:lnTo>
                  <a:pt x="1812" y="605"/>
                </a:lnTo>
                <a:lnTo>
                  <a:pt x="1812" y="607"/>
                </a:lnTo>
                <a:lnTo>
                  <a:pt x="1812" y="609"/>
                </a:lnTo>
                <a:lnTo>
                  <a:pt x="1810" y="611"/>
                </a:lnTo>
                <a:lnTo>
                  <a:pt x="1810" y="616"/>
                </a:lnTo>
                <a:lnTo>
                  <a:pt x="1810" y="616"/>
                </a:lnTo>
                <a:lnTo>
                  <a:pt x="1810" y="633"/>
                </a:lnTo>
                <a:lnTo>
                  <a:pt x="1810" y="633"/>
                </a:lnTo>
                <a:lnTo>
                  <a:pt x="1812" y="637"/>
                </a:lnTo>
                <a:lnTo>
                  <a:pt x="1812" y="639"/>
                </a:lnTo>
                <a:lnTo>
                  <a:pt x="1814" y="641"/>
                </a:lnTo>
                <a:lnTo>
                  <a:pt x="1814" y="641"/>
                </a:lnTo>
                <a:lnTo>
                  <a:pt x="1814" y="648"/>
                </a:lnTo>
                <a:lnTo>
                  <a:pt x="1814" y="648"/>
                </a:lnTo>
                <a:lnTo>
                  <a:pt x="1816" y="650"/>
                </a:lnTo>
                <a:lnTo>
                  <a:pt x="1816" y="654"/>
                </a:lnTo>
                <a:lnTo>
                  <a:pt x="1816" y="654"/>
                </a:lnTo>
                <a:lnTo>
                  <a:pt x="1816" y="664"/>
                </a:lnTo>
                <a:lnTo>
                  <a:pt x="1816" y="664"/>
                </a:lnTo>
                <a:lnTo>
                  <a:pt x="1816" y="667"/>
                </a:lnTo>
                <a:lnTo>
                  <a:pt x="1816" y="669"/>
                </a:lnTo>
                <a:lnTo>
                  <a:pt x="1816" y="673"/>
                </a:lnTo>
                <a:lnTo>
                  <a:pt x="1816" y="673"/>
                </a:lnTo>
                <a:lnTo>
                  <a:pt x="1821" y="675"/>
                </a:lnTo>
                <a:lnTo>
                  <a:pt x="1821" y="677"/>
                </a:lnTo>
                <a:lnTo>
                  <a:pt x="1821" y="677"/>
                </a:lnTo>
                <a:lnTo>
                  <a:pt x="1821" y="677"/>
                </a:lnTo>
                <a:lnTo>
                  <a:pt x="1821" y="677"/>
                </a:lnTo>
                <a:lnTo>
                  <a:pt x="1819" y="679"/>
                </a:lnTo>
                <a:lnTo>
                  <a:pt x="1821" y="681"/>
                </a:lnTo>
                <a:lnTo>
                  <a:pt x="1821" y="684"/>
                </a:lnTo>
                <a:lnTo>
                  <a:pt x="1821" y="692"/>
                </a:lnTo>
                <a:lnTo>
                  <a:pt x="1821" y="692"/>
                </a:lnTo>
                <a:lnTo>
                  <a:pt x="1821" y="699"/>
                </a:lnTo>
                <a:lnTo>
                  <a:pt x="1821" y="699"/>
                </a:lnTo>
                <a:lnTo>
                  <a:pt x="1821" y="701"/>
                </a:lnTo>
                <a:lnTo>
                  <a:pt x="1823" y="703"/>
                </a:lnTo>
                <a:lnTo>
                  <a:pt x="1823" y="707"/>
                </a:lnTo>
                <a:lnTo>
                  <a:pt x="1823" y="713"/>
                </a:lnTo>
                <a:lnTo>
                  <a:pt x="1823" y="713"/>
                </a:lnTo>
                <a:lnTo>
                  <a:pt x="1827" y="716"/>
                </a:lnTo>
                <a:lnTo>
                  <a:pt x="1827" y="718"/>
                </a:lnTo>
                <a:lnTo>
                  <a:pt x="1827" y="718"/>
                </a:lnTo>
                <a:lnTo>
                  <a:pt x="1827" y="716"/>
                </a:lnTo>
                <a:lnTo>
                  <a:pt x="1827" y="716"/>
                </a:lnTo>
                <a:lnTo>
                  <a:pt x="1827" y="715"/>
                </a:lnTo>
                <a:lnTo>
                  <a:pt x="1829" y="713"/>
                </a:lnTo>
                <a:lnTo>
                  <a:pt x="1833" y="709"/>
                </a:lnTo>
                <a:lnTo>
                  <a:pt x="1833" y="709"/>
                </a:lnTo>
                <a:lnTo>
                  <a:pt x="1836" y="705"/>
                </a:lnTo>
                <a:lnTo>
                  <a:pt x="1836" y="705"/>
                </a:lnTo>
                <a:lnTo>
                  <a:pt x="1842" y="699"/>
                </a:lnTo>
                <a:lnTo>
                  <a:pt x="1842" y="699"/>
                </a:lnTo>
                <a:lnTo>
                  <a:pt x="1848" y="692"/>
                </a:lnTo>
                <a:lnTo>
                  <a:pt x="1848" y="692"/>
                </a:lnTo>
                <a:lnTo>
                  <a:pt x="1853" y="684"/>
                </a:lnTo>
                <a:lnTo>
                  <a:pt x="1853" y="675"/>
                </a:lnTo>
                <a:lnTo>
                  <a:pt x="1853" y="669"/>
                </a:lnTo>
                <a:lnTo>
                  <a:pt x="1853" y="669"/>
                </a:lnTo>
                <a:lnTo>
                  <a:pt x="1855" y="667"/>
                </a:lnTo>
                <a:lnTo>
                  <a:pt x="1857" y="665"/>
                </a:lnTo>
                <a:lnTo>
                  <a:pt x="1859" y="665"/>
                </a:lnTo>
                <a:lnTo>
                  <a:pt x="1859" y="665"/>
                </a:lnTo>
                <a:lnTo>
                  <a:pt x="1865" y="665"/>
                </a:lnTo>
                <a:lnTo>
                  <a:pt x="1865" y="665"/>
                </a:lnTo>
                <a:lnTo>
                  <a:pt x="1872" y="665"/>
                </a:lnTo>
                <a:lnTo>
                  <a:pt x="1872" y="665"/>
                </a:lnTo>
                <a:lnTo>
                  <a:pt x="1874" y="667"/>
                </a:lnTo>
                <a:lnTo>
                  <a:pt x="1874" y="665"/>
                </a:lnTo>
                <a:lnTo>
                  <a:pt x="1874" y="662"/>
                </a:lnTo>
                <a:lnTo>
                  <a:pt x="1874" y="662"/>
                </a:lnTo>
                <a:lnTo>
                  <a:pt x="1874" y="650"/>
                </a:lnTo>
                <a:lnTo>
                  <a:pt x="1874" y="650"/>
                </a:lnTo>
                <a:lnTo>
                  <a:pt x="1874" y="645"/>
                </a:lnTo>
                <a:lnTo>
                  <a:pt x="1874" y="645"/>
                </a:lnTo>
                <a:lnTo>
                  <a:pt x="1878" y="643"/>
                </a:lnTo>
                <a:lnTo>
                  <a:pt x="1882" y="639"/>
                </a:lnTo>
                <a:lnTo>
                  <a:pt x="1882" y="639"/>
                </a:lnTo>
                <a:lnTo>
                  <a:pt x="1884" y="637"/>
                </a:lnTo>
                <a:lnTo>
                  <a:pt x="1886" y="635"/>
                </a:lnTo>
                <a:lnTo>
                  <a:pt x="1889" y="635"/>
                </a:lnTo>
                <a:lnTo>
                  <a:pt x="1901" y="639"/>
                </a:lnTo>
                <a:lnTo>
                  <a:pt x="1901" y="639"/>
                </a:lnTo>
                <a:lnTo>
                  <a:pt x="1903" y="637"/>
                </a:lnTo>
                <a:lnTo>
                  <a:pt x="1905" y="637"/>
                </a:lnTo>
                <a:lnTo>
                  <a:pt x="1905" y="635"/>
                </a:lnTo>
                <a:lnTo>
                  <a:pt x="1905" y="635"/>
                </a:lnTo>
                <a:lnTo>
                  <a:pt x="1905" y="629"/>
                </a:lnTo>
                <a:lnTo>
                  <a:pt x="1905" y="628"/>
                </a:lnTo>
                <a:lnTo>
                  <a:pt x="1905" y="626"/>
                </a:lnTo>
                <a:lnTo>
                  <a:pt x="1905" y="626"/>
                </a:lnTo>
                <a:lnTo>
                  <a:pt x="1901" y="620"/>
                </a:lnTo>
                <a:lnTo>
                  <a:pt x="1899" y="614"/>
                </a:lnTo>
                <a:lnTo>
                  <a:pt x="1899" y="614"/>
                </a:lnTo>
                <a:lnTo>
                  <a:pt x="1899" y="612"/>
                </a:lnTo>
                <a:lnTo>
                  <a:pt x="1901" y="609"/>
                </a:lnTo>
                <a:lnTo>
                  <a:pt x="1901" y="609"/>
                </a:lnTo>
                <a:lnTo>
                  <a:pt x="1905" y="605"/>
                </a:lnTo>
                <a:lnTo>
                  <a:pt x="1905" y="603"/>
                </a:lnTo>
                <a:lnTo>
                  <a:pt x="1903" y="603"/>
                </a:lnTo>
                <a:lnTo>
                  <a:pt x="1901" y="603"/>
                </a:lnTo>
                <a:lnTo>
                  <a:pt x="1908" y="599"/>
                </a:lnTo>
                <a:lnTo>
                  <a:pt x="1908" y="594"/>
                </a:lnTo>
                <a:lnTo>
                  <a:pt x="1912" y="597"/>
                </a:lnTo>
                <a:lnTo>
                  <a:pt x="1920" y="601"/>
                </a:lnTo>
                <a:lnTo>
                  <a:pt x="1920" y="601"/>
                </a:lnTo>
                <a:lnTo>
                  <a:pt x="1920" y="601"/>
                </a:lnTo>
                <a:lnTo>
                  <a:pt x="1922" y="601"/>
                </a:lnTo>
                <a:lnTo>
                  <a:pt x="1922" y="597"/>
                </a:lnTo>
                <a:lnTo>
                  <a:pt x="1922" y="597"/>
                </a:lnTo>
                <a:lnTo>
                  <a:pt x="1922" y="590"/>
                </a:lnTo>
                <a:lnTo>
                  <a:pt x="1918" y="586"/>
                </a:lnTo>
                <a:lnTo>
                  <a:pt x="1912" y="584"/>
                </a:lnTo>
                <a:lnTo>
                  <a:pt x="1912" y="577"/>
                </a:lnTo>
                <a:lnTo>
                  <a:pt x="1914" y="571"/>
                </a:lnTo>
                <a:lnTo>
                  <a:pt x="1914" y="571"/>
                </a:lnTo>
                <a:lnTo>
                  <a:pt x="1916" y="569"/>
                </a:lnTo>
                <a:lnTo>
                  <a:pt x="1918" y="567"/>
                </a:lnTo>
                <a:lnTo>
                  <a:pt x="1918" y="567"/>
                </a:lnTo>
                <a:lnTo>
                  <a:pt x="1920" y="565"/>
                </a:lnTo>
                <a:lnTo>
                  <a:pt x="1920" y="563"/>
                </a:lnTo>
                <a:lnTo>
                  <a:pt x="1914" y="558"/>
                </a:lnTo>
                <a:lnTo>
                  <a:pt x="1914" y="558"/>
                </a:lnTo>
                <a:lnTo>
                  <a:pt x="1908" y="559"/>
                </a:lnTo>
                <a:lnTo>
                  <a:pt x="1906" y="561"/>
                </a:lnTo>
                <a:lnTo>
                  <a:pt x="1905" y="559"/>
                </a:lnTo>
                <a:lnTo>
                  <a:pt x="1905" y="559"/>
                </a:lnTo>
                <a:lnTo>
                  <a:pt x="1905" y="559"/>
                </a:lnTo>
                <a:lnTo>
                  <a:pt x="1905" y="558"/>
                </a:lnTo>
                <a:lnTo>
                  <a:pt x="1903" y="556"/>
                </a:lnTo>
                <a:lnTo>
                  <a:pt x="1903" y="554"/>
                </a:lnTo>
                <a:lnTo>
                  <a:pt x="1901" y="550"/>
                </a:lnTo>
                <a:lnTo>
                  <a:pt x="1901" y="550"/>
                </a:lnTo>
                <a:lnTo>
                  <a:pt x="1901" y="548"/>
                </a:lnTo>
                <a:lnTo>
                  <a:pt x="1901" y="546"/>
                </a:lnTo>
                <a:lnTo>
                  <a:pt x="1901" y="544"/>
                </a:lnTo>
                <a:lnTo>
                  <a:pt x="1905" y="544"/>
                </a:lnTo>
                <a:lnTo>
                  <a:pt x="1905" y="544"/>
                </a:lnTo>
                <a:lnTo>
                  <a:pt x="1906" y="544"/>
                </a:lnTo>
                <a:lnTo>
                  <a:pt x="1908" y="542"/>
                </a:lnTo>
                <a:lnTo>
                  <a:pt x="1910" y="541"/>
                </a:lnTo>
                <a:lnTo>
                  <a:pt x="1912" y="533"/>
                </a:lnTo>
                <a:lnTo>
                  <a:pt x="1912" y="533"/>
                </a:lnTo>
                <a:lnTo>
                  <a:pt x="1916" y="529"/>
                </a:lnTo>
                <a:lnTo>
                  <a:pt x="1918" y="527"/>
                </a:lnTo>
                <a:lnTo>
                  <a:pt x="1920" y="524"/>
                </a:lnTo>
                <a:lnTo>
                  <a:pt x="1920" y="524"/>
                </a:lnTo>
                <a:lnTo>
                  <a:pt x="1920" y="522"/>
                </a:lnTo>
                <a:lnTo>
                  <a:pt x="1920" y="522"/>
                </a:lnTo>
                <a:lnTo>
                  <a:pt x="1923" y="518"/>
                </a:lnTo>
                <a:lnTo>
                  <a:pt x="1923" y="518"/>
                </a:lnTo>
                <a:lnTo>
                  <a:pt x="1927" y="514"/>
                </a:lnTo>
                <a:lnTo>
                  <a:pt x="1927" y="510"/>
                </a:lnTo>
                <a:lnTo>
                  <a:pt x="1935" y="507"/>
                </a:lnTo>
                <a:lnTo>
                  <a:pt x="1935" y="507"/>
                </a:lnTo>
                <a:lnTo>
                  <a:pt x="1935" y="507"/>
                </a:lnTo>
                <a:lnTo>
                  <a:pt x="1939" y="507"/>
                </a:lnTo>
                <a:lnTo>
                  <a:pt x="1939" y="507"/>
                </a:lnTo>
                <a:lnTo>
                  <a:pt x="1944" y="507"/>
                </a:lnTo>
                <a:lnTo>
                  <a:pt x="1946" y="507"/>
                </a:lnTo>
                <a:lnTo>
                  <a:pt x="1948" y="507"/>
                </a:lnTo>
                <a:lnTo>
                  <a:pt x="1948" y="507"/>
                </a:lnTo>
                <a:lnTo>
                  <a:pt x="1954" y="501"/>
                </a:lnTo>
                <a:lnTo>
                  <a:pt x="1954" y="501"/>
                </a:lnTo>
                <a:lnTo>
                  <a:pt x="1957" y="497"/>
                </a:lnTo>
                <a:lnTo>
                  <a:pt x="1963" y="499"/>
                </a:lnTo>
                <a:lnTo>
                  <a:pt x="1963" y="499"/>
                </a:lnTo>
                <a:lnTo>
                  <a:pt x="1965" y="499"/>
                </a:lnTo>
                <a:lnTo>
                  <a:pt x="1965" y="501"/>
                </a:lnTo>
                <a:lnTo>
                  <a:pt x="1965" y="503"/>
                </a:lnTo>
                <a:lnTo>
                  <a:pt x="1965" y="503"/>
                </a:lnTo>
                <a:lnTo>
                  <a:pt x="1965" y="507"/>
                </a:lnTo>
                <a:lnTo>
                  <a:pt x="1963" y="510"/>
                </a:lnTo>
                <a:lnTo>
                  <a:pt x="1963" y="510"/>
                </a:lnTo>
                <a:lnTo>
                  <a:pt x="1963" y="512"/>
                </a:lnTo>
                <a:lnTo>
                  <a:pt x="1963" y="512"/>
                </a:lnTo>
                <a:lnTo>
                  <a:pt x="1965" y="512"/>
                </a:lnTo>
                <a:lnTo>
                  <a:pt x="1969" y="510"/>
                </a:lnTo>
                <a:lnTo>
                  <a:pt x="1969" y="510"/>
                </a:lnTo>
                <a:lnTo>
                  <a:pt x="1971" y="507"/>
                </a:lnTo>
                <a:lnTo>
                  <a:pt x="1975" y="505"/>
                </a:lnTo>
                <a:lnTo>
                  <a:pt x="1976" y="505"/>
                </a:lnTo>
                <a:lnTo>
                  <a:pt x="1978" y="503"/>
                </a:lnTo>
                <a:lnTo>
                  <a:pt x="1978" y="503"/>
                </a:lnTo>
                <a:lnTo>
                  <a:pt x="1978" y="501"/>
                </a:lnTo>
                <a:lnTo>
                  <a:pt x="1978" y="499"/>
                </a:lnTo>
                <a:lnTo>
                  <a:pt x="1980" y="499"/>
                </a:lnTo>
                <a:lnTo>
                  <a:pt x="1982" y="499"/>
                </a:lnTo>
                <a:lnTo>
                  <a:pt x="1982" y="499"/>
                </a:lnTo>
                <a:lnTo>
                  <a:pt x="1997" y="497"/>
                </a:lnTo>
                <a:lnTo>
                  <a:pt x="1997" y="497"/>
                </a:lnTo>
                <a:lnTo>
                  <a:pt x="2001" y="497"/>
                </a:lnTo>
                <a:lnTo>
                  <a:pt x="2001" y="497"/>
                </a:lnTo>
                <a:lnTo>
                  <a:pt x="2010" y="497"/>
                </a:lnTo>
                <a:lnTo>
                  <a:pt x="2010" y="497"/>
                </a:lnTo>
                <a:lnTo>
                  <a:pt x="2012" y="499"/>
                </a:lnTo>
                <a:lnTo>
                  <a:pt x="2014" y="499"/>
                </a:lnTo>
                <a:lnTo>
                  <a:pt x="2014" y="501"/>
                </a:lnTo>
                <a:lnTo>
                  <a:pt x="2014" y="501"/>
                </a:lnTo>
                <a:lnTo>
                  <a:pt x="2014" y="505"/>
                </a:lnTo>
                <a:lnTo>
                  <a:pt x="2014" y="507"/>
                </a:lnTo>
                <a:lnTo>
                  <a:pt x="2014" y="507"/>
                </a:lnTo>
                <a:lnTo>
                  <a:pt x="2014" y="507"/>
                </a:lnTo>
                <a:lnTo>
                  <a:pt x="2016" y="510"/>
                </a:lnTo>
                <a:lnTo>
                  <a:pt x="2020" y="510"/>
                </a:lnTo>
                <a:lnTo>
                  <a:pt x="2022" y="512"/>
                </a:lnTo>
                <a:lnTo>
                  <a:pt x="2022" y="510"/>
                </a:lnTo>
                <a:lnTo>
                  <a:pt x="2024" y="510"/>
                </a:lnTo>
                <a:lnTo>
                  <a:pt x="2024" y="510"/>
                </a:lnTo>
                <a:lnTo>
                  <a:pt x="2024" y="501"/>
                </a:lnTo>
                <a:lnTo>
                  <a:pt x="2024" y="501"/>
                </a:lnTo>
                <a:lnTo>
                  <a:pt x="2026" y="499"/>
                </a:lnTo>
                <a:lnTo>
                  <a:pt x="2026" y="499"/>
                </a:lnTo>
                <a:lnTo>
                  <a:pt x="2027" y="497"/>
                </a:lnTo>
                <a:lnTo>
                  <a:pt x="2031" y="497"/>
                </a:lnTo>
                <a:lnTo>
                  <a:pt x="2035" y="497"/>
                </a:lnTo>
                <a:lnTo>
                  <a:pt x="2037" y="495"/>
                </a:lnTo>
                <a:lnTo>
                  <a:pt x="2039" y="495"/>
                </a:lnTo>
                <a:lnTo>
                  <a:pt x="2039" y="495"/>
                </a:lnTo>
                <a:lnTo>
                  <a:pt x="2041" y="493"/>
                </a:lnTo>
                <a:lnTo>
                  <a:pt x="2043" y="491"/>
                </a:lnTo>
                <a:lnTo>
                  <a:pt x="2044" y="491"/>
                </a:lnTo>
                <a:lnTo>
                  <a:pt x="2048" y="490"/>
                </a:lnTo>
                <a:lnTo>
                  <a:pt x="2048" y="490"/>
                </a:lnTo>
                <a:lnTo>
                  <a:pt x="2050" y="486"/>
                </a:lnTo>
                <a:lnTo>
                  <a:pt x="2054" y="486"/>
                </a:lnTo>
                <a:lnTo>
                  <a:pt x="2054" y="486"/>
                </a:lnTo>
                <a:lnTo>
                  <a:pt x="2056" y="484"/>
                </a:lnTo>
                <a:lnTo>
                  <a:pt x="2056" y="484"/>
                </a:lnTo>
                <a:lnTo>
                  <a:pt x="2054" y="478"/>
                </a:lnTo>
                <a:lnTo>
                  <a:pt x="2056" y="476"/>
                </a:lnTo>
                <a:lnTo>
                  <a:pt x="2060" y="476"/>
                </a:lnTo>
                <a:lnTo>
                  <a:pt x="2060" y="476"/>
                </a:lnTo>
                <a:lnTo>
                  <a:pt x="2063" y="476"/>
                </a:lnTo>
                <a:lnTo>
                  <a:pt x="2065" y="474"/>
                </a:lnTo>
                <a:lnTo>
                  <a:pt x="2067" y="472"/>
                </a:lnTo>
                <a:lnTo>
                  <a:pt x="2067" y="472"/>
                </a:lnTo>
                <a:lnTo>
                  <a:pt x="2071" y="469"/>
                </a:lnTo>
                <a:lnTo>
                  <a:pt x="2071" y="469"/>
                </a:lnTo>
                <a:lnTo>
                  <a:pt x="2077" y="465"/>
                </a:lnTo>
                <a:lnTo>
                  <a:pt x="2077" y="465"/>
                </a:lnTo>
                <a:lnTo>
                  <a:pt x="2077" y="465"/>
                </a:lnTo>
                <a:lnTo>
                  <a:pt x="2080" y="465"/>
                </a:lnTo>
                <a:lnTo>
                  <a:pt x="2080" y="465"/>
                </a:lnTo>
                <a:lnTo>
                  <a:pt x="2084" y="465"/>
                </a:lnTo>
                <a:lnTo>
                  <a:pt x="2084" y="465"/>
                </a:lnTo>
                <a:lnTo>
                  <a:pt x="2086" y="463"/>
                </a:lnTo>
                <a:lnTo>
                  <a:pt x="2086" y="461"/>
                </a:lnTo>
                <a:lnTo>
                  <a:pt x="2090" y="461"/>
                </a:lnTo>
                <a:lnTo>
                  <a:pt x="2092" y="459"/>
                </a:lnTo>
                <a:lnTo>
                  <a:pt x="2092" y="459"/>
                </a:lnTo>
                <a:lnTo>
                  <a:pt x="2096" y="455"/>
                </a:lnTo>
                <a:lnTo>
                  <a:pt x="2097" y="454"/>
                </a:lnTo>
                <a:lnTo>
                  <a:pt x="2099" y="452"/>
                </a:lnTo>
                <a:lnTo>
                  <a:pt x="2099" y="452"/>
                </a:lnTo>
                <a:lnTo>
                  <a:pt x="2103" y="452"/>
                </a:lnTo>
                <a:lnTo>
                  <a:pt x="2103" y="450"/>
                </a:lnTo>
                <a:lnTo>
                  <a:pt x="2107" y="450"/>
                </a:lnTo>
                <a:lnTo>
                  <a:pt x="2107" y="450"/>
                </a:lnTo>
                <a:lnTo>
                  <a:pt x="2111" y="450"/>
                </a:lnTo>
                <a:lnTo>
                  <a:pt x="2111" y="448"/>
                </a:lnTo>
                <a:lnTo>
                  <a:pt x="2113" y="448"/>
                </a:lnTo>
                <a:lnTo>
                  <a:pt x="2113" y="448"/>
                </a:lnTo>
                <a:lnTo>
                  <a:pt x="2114" y="446"/>
                </a:lnTo>
                <a:lnTo>
                  <a:pt x="2118" y="444"/>
                </a:lnTo>
                <a:lnTo>
                  <a:pt x="2120" y="444"/>
                </a:lnTo>
                <a:lnTo>
                  <a:pt x="2120" y="444"/>
                </a:lnTo>
                <a:lnTo>
                  <a:pt x="2120" y="444"/>
                </a:lnTo>
                <a:lnTo>
                  <a:pt x="2120" y="440"/>
                </a:lnTo>
                <a:lnTo>
                  <a:pt x="2118" y="440"/>
                </a:lnTo>
                <a:lnTo>
                  <a:pt x="2118" y="440"/>
                </a:lnTo>
                <a:lnTo>
                  <a:pt x="2120" y="440"/>
                </a:lnTo>
                <a:lnTo>
                  <a:pt x="2120" y="440"/>
                </a:lnTo>
                <a:lnTo>
                  <a:pt x="2124" y="440"/>
                </a:lnTo>
                <a:lnTo>
                  <a:pt x="2126" y="442"/>
                </a:lnTo>
                <a:lnTo>
                  <a:pt x="2128" y="444"/>
                </a:lnTo>
                <a:lnTo>
                  <a:pt x="2135" y="448"/>
                </a:lnTo>
                <a:lnTo>
                  <a:pt x="2135" y="448"/>
                </a:lnTo>
                <a:lnTo>
                  <a:pt x="2143" y="448"/>
                </a:lnTo>
                <a:lnTo>
                  <a:pt x="2143" y="448"/>
                </a:lnTo>
                <a:lnTo>
                  <a:pt x="2147" y="448"/>
                </a:lnTo>
                <a:lnTo>
                  <a:pt x="2149" y="448"/>
                </a:lnTo>
                <a:lnTo>
                  <a:pt x="2150" y="450"/>
                </a:lnTo>
                <a:lnTo>
                  <a:pt x="2150" y="448"/>
                </a:lnTo>
                <a:lnTo>
                  <a:pt x="2150" y="448"/>
                </a:lnTo>
                <a:lnTo>
                  <a:pt x="2150" y="448"/>
                </a:lnTo>
                <a:lnTo>
                  <a:pt x="2150" y="444"/>
                </a:lnTo>
                <a:lnTo>
                  <a:pt x="2149" y="444"/>
                </a:lnTo>
                <a:lnTo>
                  <a:pt x="2149" y="444"/>
                </a:lnTo>
                <a:lnTo>
                  <a:pt x="2150" y="442"/>
                </a:lnTo>
                <a:lnTo>
                  <a:pt x="2150" y="442"/>
                </a:lnTo>
                <a:lnTo>
                  <a:pt x="2154" y="440"/>
                </a:lnTo>
                <a:lnTo>
                  <a:pt x="2154" y="440"/>
                </a:lnTo>
                <a:lnTo>
                  <a:pt x="2156" y="438"/>
                </a:lnTo>
                <a:lnTo>
                  <a:pt x="2156" y="438"/>
                </a:lnTo>
                <a:lnTo>
                  <a:pt x="2156" y="438"/>
                </a:lnTo>
                <a:lnTo>
                  <a:pt x="2154" y="435"/>
                </a:lnTo>
                <a:lnTo>
                  <a:pt x="2152" y="431"/>
                </a:lnTo>
                <a:lnTo>
                  <a:pt x="2152" y="431"/>
                </a:lnTo>
                <a:lnTo>
                  <a:pt x="2149" y="427"/>
                </a:lnTo>
                <a:lnTo>
                  <a:pt x="2143" y="420"/>
                </a:lnTo>
                <a:lnTo>
                  <a:pt x="2137" y="420"/>
                </a:lnTo>
                <a:lnTo>
                  <a:pt x="2137" y="420"/>
                </a:lnTo>
                <a:lnTo>
                  <a:pt x="2141" y="420"/>
                </a:lnTo>
                <a:lnTo>
                  <a:pt x="2143" y="418"/>
                </a:lnTo>
                <a:lnTo>
                  <a:pt x="2143" y="416"/>
                </a:lnTo>
                <a:lnTo>
                  <a:pt x="2143" y="416"/>
                </a:lnTo>
                <a:lnTo>
                  <a:pt x="2143" y="416"/>
                </a:lnTo>
                <a:lnTo>
                  <a:pt x="2141" y="412"/>
                </a:lnTo>
                <a:lnTo>
                  <a:pt x="2141" y="410"/>
                </a:lnTo>
                <a:lnTo>
                  <a:pt x="2141" y="410"/>
                </a:lnTo>
                <a:lnTo>
                  <a:pt x="2139" y="406"/>
                </a:lnTo>
                <a:lnTo>
                  <a:pt x="2139" y="406"/>
                </a:lnTo>
                <a:lnTo>
                  <a:pt x="2135" y="403"/>
                </a:lnTo>
                <a:lnTo>
                  <a:pt x="2131" y="403"/>
                </a:lnTo>
                <a:lnTo>
                  <a:pt x="2128" y="399"/>
                </a:lnTo>
                <a:lnTo>
                  <a:pt x="2124" y="393"/>
                </a:lnTo>
                <a:lnTo>
                  <a:pt x="2120" y="389"/>
                </a:lnTo>
                <a:lnTo>
                  <a:pt x="2120" y="389"/>
                </a:lnTo>
                <a:lnTo>
                  <a:pt x="2120" y="389"/>
                </a:lnTo>
                <a:lnTo>
                  <a:pt x="2120" y="393"/>
                </a:lnTo>
                <a:lnTo>
                  <a:pt x="2120" y="393"/>
                </a:lnTo>
                <a:lnTo>
                  <a:pt x="2120" y="395"/>
                </a:lnTo>
                <a:lnTo>
                  <a:pt x="2118" y="395"/>
                </a:lnTo>
                <a:lnTo>
                  <a:pt x="2114" y="393"/>
                </a:lnTo>
                <a:lnTo>
                  <a:pt x="2114" y="393"/>
                </a:lnTo>
                <a:lnTo>
                  <a:pt x="2109" y="389"/>
                </a:lnTo>
                <a:lnTo>
                  <a:pt x="2107" y="389"/>
                </a:lnTo>
                <a:lnTo>
                  <a:pt x="2107" y="389"/>
                </a:lnTo>
                <a:lnTo>
                  <a:pt x="2103" y="387"/>
                </a:lnTo>
                <a:lnTo>
                  <a:pt x="2103" y="385"/>
                </a:lnTo>
                <a:lnTo>
                  <a:pt x="2103" y="385"/>
                </a:lnTo>
                <a:lnTo>
                  <a:pt x="2103" y="385"/>
                </a:lnTo>
                <a:lnTo>
                  <a:pt x="2103" y="385"/>
                </a:lnTo>
                <a:lnTo>
                  <a:pt x="2109" y="384"/>
                </a:lnTo>
                <a:lnTo>
                  <a:pt x="2111" y="382"/>
                </a:lnTo>
                <a:lnTo>
                  <a:pt x="2113" y="380"/>
                </a:lnTo>
                <a:lnTo>
                  <a:pt x="2120" y="380"/>
                </a:lnTo>
                <a:lnTo>
                  <a:pt x="2120" y="380"/>
                </a:lnTo>
                <a:lnTo>
                  <a:pt x="2124" y="382"/>
                </a:lnTo>
                <a:lnTo>
                  <a:pt x="2126" y="382"/>
                </a:lnTo>
                <a:lnTo>
                  <a:pt x="2130" y="384"/>
                </a:lnTo>
                <a:lnTo>
                  <a:pt x="2130" y="384"/>
                </a:lnTo>
                <a:lnTo>
                  <a:pt x="2133" y="389"/>
                </a:lnTo>
                <a:lnTo>
                  <a:pt x="2133" y="389"/>
                </a:lnTo>
                <a:lnTo>
                  <a:pt x="2135" y="389"/>
                </a:lnTo>
                <a:lnTo>
                  <a:pt x="2137" y="391"/>
                </a:lnTo>
                <a:lnTo>
                  <a:pt x="2139" y="393"/>
                </a:lnTo>
                <a:lnTo>
                  <a:pt x="2141" y="391"/>
                </a:lnTo>
                <a:lnTo>
                  <a:pt x="2141" y="391"/>
                </a:lnTo>
                <a:lnTo>
                  <a:pt x="2147" y="387"/>
                </a:lnTo>
                <a:lnTo>
                  <a:pt x="2149" y="385"/>
                </a:lnTo>
                <a:lnTo>
                  <a:pt x="2152" y="385"/>
                </a:lnTo>
                <a:lnTo>
                  <a:pt x="2152" y="385"/>
                </a:lnTo>
                <a:lnTo>
                  <a:pt x="2156" y="385"/>
                </a:lnTo>
                <a:lnTo>
                  <a:pt x="2158" y="382"/>
                </a:lnTo>
                <a:lnTo>
                  <a:pt x="2158" y="382"/>
                </a:lnTo>
                <a:lnTo>
                  <a:pt x="2164" y="378"/>
                </a:lnTo>
                <a:lnTo>
                  <a:pt x="2164" y="378"/>
                </a:lnTo>
                <a:lnTo>
                  <a:pt x="2162" y="378"/>
                </a:lnTo>
                <a:lnTo>
                  <a:pt x="2162" y="376"/>
                </a:lnTo>
                <a:lnTo>
                  <a:pt x="2162" y="372"/>
                </a:lnTo>
                <a:lnTo>
                  <a:pt x="2162" y="372"/>
                </a:lnTo>
                <a:lnTo>
                  <a:pt x="2166" y="370"/>
                </a:lnTo>
                <a:lnTo>
                  <a:pt x="2166" y="370"/>
                </a:lnTo>
                <a:lnTo>
                  <a:pt x="2169" y="368"/>
                </a:lnTo>
                <a:lnTo>
                  <a:pt x="2171" y="368"/>
                </a:lnTo>
                <a:lnTo>
                  <a:pt x="2171" y="368"/>
                </a:lnTo>
                <a:lnTo>
                  <a:pt x="2169" y="365"/>
                </a:lnTo>
                <a:lnTo>
                  <a:pt x="2169" y="365"/>
                </a:lnTo>
                <a:lnTo>
                  <a:pt x="2166" y="361"/>
                </a:lnTo>
                <a:lnTo>
                  <a:pt x="2166" y="359"/>
                </a:lnTo>
                <a:lnTo>
                  <a:pt x="2166" y="357"/>
                </a:lnTo>
                <a:lnTo>
                  <a:pt x="2166" y="357"/>
                </a:lnTo>
                <a:lnTo>
                  <a:pt x="2166" y="355"/>
                </a:lnTo>
                <a:lnTo>
                  <a:pt x="2166" y="353"/>
                </a:lnTo>
                <a:lnTo>
                  <a:pt x="2166" y="353"/>
                </a:lnTo>
                <a:lnTo>
                  <a:pt x="2169" y="353"/>
                </a:lnTo>
                <a:lnTo>
                  <a:pt x="2169" y="353"/>
                </a:lnTo>
                <a:lnTo>
                  <a:pt x="2173" y="351"/>
                </a:lnTo>
                <a:lnTo>
                  <a:pt x="2177" y="351"/>
                </a:lnTo>
                <a:lnTo>
                  <a:pt x="2183" y="348"/>
                </a:lnTo>
                <a:lnTo>
                  <a:pt x="2183" y="348"/>
                </a:lnTo>
                <a:lnTo>
                  <a:pt x="2183" y="355"/>
                </a:lnTo>
                <a:lnTo>
                  <a:pt x="2183" y="355"/>
                </a:lnTo>
                <a:lnTo>
                  <a:pt x="2181" y="361"/>
                </a:lnTo>
                <a:lnTo>
                  <a:pt x="2181" y="363"/>
                </a:lnTo>
                <a:lnTo>
                  <a:pt x="2183" y="365"/>
                </a:lnTo>
                <a:lnTo>
                  <a:pt x="2183" y="365"/>
                </a:lnTo>
                <a:lnTo>
                  <a:pt x="2183" y="367"/>
                </a:lnTo>
                <a:lnTo>
                  <a:pt x="2183" y="368"/>
                </a:lnTo>
                <a:lnTo>
                  <a:pt x="2183" y="372"/>
                </a:lnTo>
                <a:lnTo>
                  <a:pt x="2183" y="372"/>
                </a:lnTo>
                <a:lnTo>
                  <a:pt x="2184" y="372"/>
                </a:lnTo>
                <a:lnTo>
                  <a:pt x="2184" y="372"/>
                </a:lnTo>
                <a:lnTo>
                  <a:pt x="2188" y="372"/>
                </a:lnTo>
                <a:lnTo>
                  <a:pt x="2192" y="372"/>
                </a:lnTo>
                <a:lnTo>
                  <a:pt x="2192" y="372"/>
                </a:lnTo>
                <a:lnTo>
                  <a:pt x="2196" y="372"/>
                </a:lnTo>
                <a:lnTo>
                  <a:pt x="2200" y="372"/>
                </a:lnTo>
                <a:lnTo>
                  <a:pt x="2203" y="372"/>
                </a:lnTo>
                <a:lnTo>
                  <a:pt x="2203" y="372"/>
                </a:lnTo>
                <a:lnTo>
                  <a:pt x="2203" y="372"/>
                </a:lnTo>
                <a:lnTo>
                  <a:pt x="2207" y="368"/>
                </a:lnTo>
                <a:lnTo>
                  <a:pt x="2211" y="368"/>
                </a:lnTo>
                <a:lnTo>
                  <a:pt x="2211" y="368"/>
                </a:lnTo>
                <a:lnTo>
                  <a:pt x="2213" y="368"/>
                </a:lnTo>
                <a:lnTo>
                  <a:pt x="2218" y="372"/>
                </a:lnTo>
                <a:lnTo>
                  <a:pt x="2224" y="374"/>
                </a:lnTo>
                <a:lnTo>
                  <a:pt x="2224" y="374"/>
                </a:lnTo>
                <a:lnTo>
                  <a:pt x="2220" y="378"/>
                </a:lnTo>
                <a:lnTo>
                  <a:pt x="2218" y="378"/>
                </a:lnTo>
                <a:lnTo>
                  <a:pt x="2218" y="380"/>
                </a:lnTo>
                <a:lnTo>
                  <a:pt x="2218" y="382"/>
                </a:lnTo>
                <a:lnTo>
                  <a:pt x="2218" y="382"/>
                </a:lnTo>
                <a:lnTo>
                  <a:pt x="2224" y="385"/>
                </a:lnTo>
                <a:lnTo>
                  <a:pt x="2224" y="385"/>
                </a:lnTo>
                <a:lnTo>
                  <a:pt x="2226" y="385"/>
                </a:lnTo>
                <a:lnTo>
                  <a:pt x="2226" y="387"/>
                </a:lnTo>
                <a:lnTo>
                  <a:pt x="2230" y="389"/>
                </a:lnTo>
                <a:lnTo>
                  <a:pt x="2230" y="389"/>
                </a:lnTo>
                <a:lnTo>
                  <a:pt x="2234" y="389"/>
                </a:lnTo>
                <a:lnTo>
                  <a:pt x="2235" y="389"/>
                </a:lnTo>
                <a:lnTo>
                  <a:pt x="2237" y="393"/>
                </a:lnTo>
                <a:lnTo>
                  <a:pt x="2241" y="397"/>
                </a:lnTo>
                <a:lnTo>
                  <a:pt x="2241" y="397"/>
                </a:lnTo>
                <a:lnTo>
                  <a:pt x="2245" y="399"/>
                </a:lnTo>
                <a:lnTo>
                  <a:pt x="2247" y="399"/>
                </a:lnTo>
                <a:lnTo>
                  <a:pt x="2249" y="399"/>
                </a:lnTo>
                <a:lnTo>
                  <a:pt x="2249" y="399"/>
                </a:lnTo>
                <a:lnTo>
                  <a:pt x="2253" y="399"/>
                </a:lnTo>
                <a:lnTo>
                  <a:pt x="2253" y="403"/>
                </a:lnTo>
                <a:lnTo>
                  <a:pt x="2254" y="403"/>
                </a:lnTo>
                <a:lnTo>
                  <a:pt x="2256" y="403"/>
                </a:lnTo>
                <a:lnTo>
                  <a:pt x="2256" y="403"/>
                </a:lnTo>
                <a:lnTo>
                  <a:pt x="2260" y="403"/>
                </a:lnTo>
                <a:lnTo>
                  <a:pt x="2262" y="404"/>
                </a:lnTo>
                <a:lnTo>
                  <a:pt x="2264" y="404"/>
                </a:lnTo>
                <a:lnTo>
                  <a:pt x="2268" y="403"/>
                </a:lnTo>
                <a:lnTo>
                  <a:pt x="2268" y="403"/>
                </a:lnTo>
                <a:lnTo>
                  <a:pt x="2270" y="401"/>
                </a:lnTo>
                <a:lnTo>
                  <a:pt x="2270" y="401"/>
                </a:lnTo>
                <a:lnTo>
                  <a:pt x="2270" y="401"/>
                </a:lnTo>
                <a:lnTo>
                  <a:pt x="2270" y="399"/>
                </a:lnTo>
                <a:lnTo>
                  <a:pt x="2270" y="399"/>
                </a:lnTo>
                <a:lnTo>
                  <a:pt x="2270" y="397"/>
                </a:lnTo>
                <a:lnTo>
                  <a:pt x="2268" y="393"/>
                </a:lnTo>
                <a:lnTo>
                  <a:pt x="2264" y="389"/>
                </a:lnTo>
                <a:lnTo>
                  <a:pt x="2264" y="389"/>
                </a:lnTo>
                <a:lnTo>
                  <a:pt x="2264" y="389"/>
                </a:lnTo>
                <a:lnTo>
                  <a:pt x="2264" y="389"/>
                </a:lnTo>
                <a:lnTo>
                  <a:pt x="2268" y="385"/>
                </a:lnTo>
                <a:lnTo>
                  <a:pt x="2270" y="385"/>
                </a:lnTo>
                <a:lnTo>
                  <a:pt x="2270" y="382"/>
                </a:lnTo>
                <a:lnTo>
                  <a:pt x="2270" y="382"/>
                </a:lnTo>
                <a:lnTo>
                  <a:pt x="2270" y="380"/>
                </a:lnTo>
                <a:lnTo>
                  <a:pt x="2271" y="378"/>
                </a:lnTo>
                <a:lnTo>
                  <a:pt x="2273" y="378"/>
                </a:lnTo>
                <a:lnTo>
                  <a:pt x="2273" y="374"/>
                </a:lnTo>
                <a:lnTo>
                  <a:pt x="2273" y="374"/>
                </a:lnTo>
                <a:lnTo>
                  <a:pt x="2271" y="370"/>
                </a:lnTo>
                <a:lnTo>
                  <a:pt x="2270" y="368"/>
                </a:lnTo>
                <a:lnTo>
                  <a:pt x="2270" y="367"/>
                </a:lnTo>
                <a:lnTo>
                  <a:pt x="2271" y="367"/>
                </a:lnTo>
                <a:lnTo>
                  <a:pt x="2271" y="367"/>
                </a:lnTo>
                <a:lnTo>
                  <a:pt x="2273" y="367"/>
                </a:lnTo>
                <a:lnTo>
                  <a:pt x="2275" y="368"/>
                </a:lnTo>
                <a:lnTo>
                  <a:pt x="2281" y="368"/>
                </a:lnTo>
                <a:lnTo>
                  <a:pt x="2283" y="372"/>
                </a:lnTo>
                <a:lnTo>
                  <a:pt x="2285" y="370"/>
                </a:lnTo>
                <a:lnTo>
                  <a:pt x="2287" y="368"/>
                </a:lnTo>
                <a:lnTo>
                  <a:pt x="2287" y="368"/>
                </a:lnTo>
                <a:lnTo>
                  <a:pt x="2288" y="367"/>
                </a:lnTo>
                <a:lnTo>
                  <a:pt x="2292" y="365"/>
                </a:lnTo>
                <a:lnTo>
                  <a:pt x="2296" y="365"/>
                </a:lnTo>
                <a:lnTo>
                  <a:pt x="2296" y="365"/>
                </a:lnTo>
                <a:lnTo>
                  <a:pt x="2302" y="357"/>
                </a:lnTo>
                <a:lnTo>
                  <a:pt x="2302" y="357"/>
                </a:lnTo>
                <a:lnTo>
                  <a:pt x="2304" y="357"/>
                </a:lnTo>
                <a:lnTo>
                  <a:pt x="2305" y="357"/>
                </a:lnTo>
                <a:lnTo>
                  <a:pt x="2307" y="357"/>
                </a:lnTo>
                <a:lnTo>
                  <a:pt x="2307" y="355"/>
                </a:lnTo>
                <a:lnTo>
                  <a:pt x="2307" y="355"/>
                </a:lnTo>
                <a:lnTo>
                  <a:pt x="2298" y="344"/>
                </a:lnTo>
                <a:lnTo>
                  <a:pt x="2298" y="344"/>
                </a:lnTo>
                <a:lnTo>
                  <a:pt x="2294" y="342"/>
                </a:lnTo>
                <a:lnTo>
                  <a:pt x="2290" y="340"/>
                </a:lnTo>
                <a:lnTo>
                  <a:pt x="2287" y="340"/>
                </a:lnTo>
                <a:lnTo>
                  <a:pt x="2283" y="336"/>
                </a:lnTo>
                <a:lnTo>
                  <a:pt x="2283" y="336"/>
                </a:lnTo>
                <a:lnTo>
                  <a:pt x="2281" y="334"/>
                </a:lnTo>
                <a:lnTo>
                  <a:pt x="2281" y="334"/>
                </a:lnTo>
                <a:lnTo>
                  <a:pt x="2277" y="334"/>
                </a:lnTo>
                <a:lnTo>
                  <a:pt x="2277" y="334"/>
                </a:lnTo>
                <a:lnTo>
                  <a:pt x="2277" y="333"/>
                </a:lnTo>
                <a:lnTo>
                  <a:pt x="2275" y="331"/>
                </a:lnTo>
                <a:lnTo>
                  <a:pt x="2273" y="331"/>
                </a:lnTo>
                <a:lnTo>
                  <a:pt x="2273" y="331"/>
                </a:lnTo>
                <a:lnTo>
                  <a:pt x="2264" y="331"/>
                </a:lnTo>
                <a:lnTo>
                  <a:pt x="2264" y="331"/>
                </a:lnTo>
                <a:lnTo>
                  <a:pt x="2264" y="333"/>
                </a:lnTo>
                <a:lnTo>
                  <a:pt x="2266" y="333"/>
                </a:lnTo>
                <a:lnTo>
                  <a:pt x="2264" y="334"/>
                </a:lnTo>
                <a:lnTo>
                  <a:pt x="2262" y="333"/>
                </a:lnTo>
                <a:lnTo>
                  <a:pt x="2262" y="333"/>
                </a:lnTo>
                <a:lnTo>
                  <a:pt x="2256" y="331"/>
                </a:lnTo>
                <a:lnTo>
                  <a:pt x="2254" y="331"/>
                </a:lnTo>
                <a:lnTo>
                  <a:pt x="2251" y="327"/>
                </a:lnTo>
                <a:lnTo>
                  <a:pt x="2241" y="327"/>
                </a:lnTo>
                <a:lnTo>
                  <a:pt x="2247" y="340"/>
                </a:lnTo>
                <a:lnTo>
                  <a:pt x="2247" y="340"/>
                </a:lnTo>
                <a:lnTo>
                  <a:pt x="2247" y="340"/>
                </a:lnTo>
                <a:lnTo>
                  <a:pt x="2249" y="344"/>
                </a:lnTo>
                <a:lnTo>
                  <a:pt x="2249" y="344"/>
                </a:lnTo>
                <a:lnTo>
                  <a:pt x="2249" y="346"/>
                </a:lnTo>
                <a:lnTo>
                  <a:pt x="2247" y="346"/>
                </a:lnTo>
                <a:lnTo>
                  <a:pt x="2245" y="344"/>
                </a:lnTo>
                <a:lnTo>
                  <a:pt x="2245" y="344"/>
                </a:lnTo>
                <a:lnTo>
                  <a:pt x="2235" y="342"/>
                </a:lnTo>
                <a:lnTo>
                  <a:pt x="2234" y="340"/>
                </a:lnTo>
                <a:lnTo>
                  <a:pt x="2234" y="340"/>
                </a:lnTo>
                <a:lnTo>
                  <a:pt x="2234" y="340"/>
                </a:lnTo>
                <a:lnTo>
                  <a:pt x="2234" y="329"/>
                </a:lnTo>
                <a:lnTo>
                  <a:pt x="2234" y="329"/>
                </a:lnTo>
                <a:lnTo>
                  <a:pt x="2234" y="327"/>
                </a:lnTo>
                <a:lnTo>
                  <a:pt x="2234" y="323"/>
                </a:lnTo>
                <a:lnTo>
                  <a:pt x="2234" y="321"/>
                </a:lnTo>
                <a:lnTo>
                  <a:pt x="2234" y="319"/>
                </a:lnTo>
                <a:lnTo>
                  <a:pt x="2234" y="319"/>
                </a:lnTo>
                <a:lnTo>
                  <a:pt x="2230" y="317"/>
                </a:lnTo>
                <a:lnTo>
                  <a:pt x="2230" y="317"/>
                </a:lnTo>
                <a:lnTo>
                  <a:pt x="2230" y="319"/>
                </a:lnTo>
                <a:lnTo>
                  <a:pt x="2228" y="317"/>
                </a:lnTo>
                <a:lnTo>
                  <a:pt x="2224" y="314"/>
                </a:lnTo>
                <a:lnTo>
                  <a:pt x="2224" y="314"/>
                </a:lnTo>
                <a:lnTo>
                  <a:pt x="2218" y="310"/>
                </a:lnTo>
                <a:lnTo>
                  <a:pt x="2215" y="308"/>
                </a:lnTo>
                <a:lnTo>
                  <a:pt x="2213" y="306"/>
                </a:lnTo>
                <a:lnTo>
                  <a:pt x="2211" y="306"/>
                </a:lnTo>
                <a:lnTo>
                  <a:pt x="2211" y="306"/>
                </a:lnTo>
                <a:lnTo>
                  <a:pt x="2211" y="306"/>
                </a:lnTo>
                <a:lnTo>
                  <a:pt x="2211" y="306"/>
                </a:lnTo>
                <a:lnTo>
                  <a:pt x="2211" y="304"/>
                </a:lnTo>
                <a:lnTo>
                  <a:pt x="2207" y="302"/>
                </a:lnTo>
                <a:lnTo>
                  <a:pt x="2207" y="302"/>
                </a:lnTo>
                <a:lnTo>
                  <a:pt x="2192" y="295"/>
                </a:lnTo>
                <a:lnTo>
                  <a:pt x="2190" y="291"/>
                </a:lnTo>
                <a:lnTo>
                  <a:pt x="2190" y="291"/>
                </a:lnTo>
                <a:lnTo>
                  <a:pt x="2186" y="289"/>
                </a:lnTo>
                <a:lnTo>
                  <a:pt x="2184" y="287"/>
                </a:lnTo>
                <a:lnTo>
                  <a:pt x="2181" y="283"/>
                </a:lnTo>
                <a:lnTo>
                  <a:pt x="2181" y="283"/>
                </a:lnTo>
                <a:lnTo>
                  <a:pt x="2177" y="281"/>
                </a:lnTo>
                <a:lnTo>
                  <a:pt x="2177" y="281"/>
                </a:lnTo>
                <a:lnTo>
                  <a:pt x="2169" y="278"/>
                </a:lnTo>
                <a:lnTo>
                  <a:pt x="2162" y="278"/>
                </a:lnTo>
                <a:lnTo>
                  <a:pt x="2162" y="278"/>
                </a:lnTo>
                <a:lnTo>
                  <a:pt x="2162" y="278"/>
                </a:lnTo>
                <a:lnTo>
                  <a:pt x="2162" y="276"/>
                </a:lnTo>
                <a:lnTo>
                  <a:pt x="2160" y="274"/>
                </a:lnTo>
                <a:lnTo>
                  <a:pt x="2156" y="272"/>
                </a:lnTo>
                <a:lnTo>
                  <a:pt x="2156" y="272"/>
                </a:lnTo>
                <a:lnTo>
                  <a:pt x="2150" y="270"/>
                </a:lnTo>
                <a:lnTo>
                  <a:pt x="2149" y="268"/>
                </a:lnTo>
                <a:lnTo>
                  <a:pt x="2147" y="268"/>
                </a:lnTo>
                <a:lnTo>
                  <a:pt x="2147" y="268"/>
                </a:lnTo>
                <a:lnTo>
                  <a:pt x="2143" y="264"/>
                </a:lnTo>
                <a:lnTo>
                  <a:pt x="2137" y="261"/>
                </a:lnTo>
                <a:lnTo>
                  <a:pt x="2130" y="257"/>
                </a:lnTo>
                <a:lnTo>
                  <a:pt x="2130" y="257"/>
                </a:lnTo>
                <a:lnTo>
                  <a:pt x="2120" y="257"/>
                </a:lnTo>
                <a:lnTo>
                  <a:pt x="2120" y="257"/>
                </a:lnTo>
                <a:lnTo>
                  <a:pt x="2113" y="255"/>
                </a:lnTo>
                <a:lnTo>
                  <a:pt x="2109" y="255"/>
                </a:lnTo>
                <a:lnTo>
                  <a:pt x="2109" y="255"/>
                </a:lnTo>
                <a:lnTo>
                  <a:pt x="2107" y="251"/>
                </a:lnTo>
                <a:lnTo>
                  <a:pt x="2105" y="251"/>
                </a:lnTo>
                <a:lnTo>
                  <a:pt x="2103" y="249"/>
                </a:lnTo>
                <a:lnTo>
                  <a:pt x="2103" y="249"/>
                </a:lnTo>
                <a:lnTo>
                  <a:pt x="2065" y="249"/>
                </a:lnTo>
                <a:lnTo>
                  <a:pt x="2065" y="249"/>
                </a:lnTo>
                <a:lnTo>
                  <a:pt x="2065" y="251"/>
                </a:lnTo>
                <a:lnTo>
                  <a:pt x="2063" y="251"/>
                </a:lnTo>
                <a:lnTo>
                  <a:pt x="2062" y="253"/>
                </a:lnTo>
                <a:lnTo>
                  <a:pt x="2060" y="253"/>
                </a:lnTo>
                <a:lnTo>
                  <a:pt x="2058" y="251"/>
                </a:lnTo>
                <a:lnTo>
                  <a:pt x="2054" y="249"/>
                </a:lnTo>
                <a:lnTo>
                  <a:pt x="2054" y="249"/>
                </a:lnTo>
                <a:lnTo>
                  <a:pt x="2050" y="244"/>
                </a:lnTo>
                <a:lnTo>
                  <a:pt x="2044" y="242"/>
                </a:lnTo>
                <a:lnTo>
                  <a:pt x="2041" y="240"/>
                </a:lnTo>
                <a:lnTo>
                  <a:pt x="2039" y="240"/>
                </a:lnTo>
                <a:lnTo>
                  <a:pt x="2039" y="242"/>
                </a:lnTo>
                <a:lnTo>
                  <a:pt x="2039" y="242"/>
                </a:lnTo>
                <a:lnTo>
                  <a:pt x="2035" y="244"/>
                </a:lnTo>
                <a:lnTo>
                  <a:pt x="2035" y="244"/>
                </a:lnTo>
                <a:lnTo>
                  <a:pt x="2033" y="244"/>
                </a:lnTo>
                <a:lnTo>
                  <a:pt x="2033" y="244"/>
                </a:lnTo>
                <a:lnTo>
                  <a:pt x="2031" y="244"/>
                </a:lnTo>
                <a:lnTo>
                  <a:pt x="2029" y="244"/>
                </a:lnTo>
                <a:lnTo>
                  <a:pt x="2027" y="244"/>
                </a:lnTo>
                <a:lnTo>
                  <a:pt x="2027" y="244"/>
                </a:lnTo>
                <a:lnTo>
                  <a:pt x="2026" y="238"/>
                </a:lnTo>
                <a:lnTo>
                  <a:pt x="2026" y="238"/>
                </a:lnTo>
                <a:lnTo>
                  <a:pt x="2026" y="238"/>
                </a:lnTo>
                <a:lnTo>
                  <a:pt x="2026" y="244"/>
                </a:lnTo>
                <a:lnTo>
                  <a:pt x="2024" y="247"/>
                </a:lnTo>
                <a:lnTo>
                  <a:pt x="2024" y="251"/>
                </a:lnTo>
                <a:lnTo>
                  <a:pt x="2024" y="251"/>
                </a:lnTo>
                <a:lnTo>
                  <a:pt x="2022" y="253"/>
                </a:lnTo>
                <a:lnTo>
                  <a:pt x="2020" y="255"/>
                </a:lnTo>
                <a:lnTo>
                  <a:pt x="2020" y="257"/>
                </a:lnTo>
                <a:lnTo>
                  <a:pt x="2022" y="261"/>
                </a:lnTo>
                <a:lnTo>
                  <a:pt x="2022" y="261"/>
                </a:lnTo>
                <a:lnTo>
                  <a:pt x="2026" y="264"/>
                </a:lnTo>
                <a:lnTo>
                  <a:pt x="2027" y="264"/>
                </a:lnTo>
                <a:lnTo>
                  <a:pt x="2027" y="268"/>
                </a:lnTo>
                <a:lnTo>
                  <a:pt x="2027" y="268"/>
                </a:lnTo>
                <a:lnTo>
                  <a:pt x="2027" y="272"/>
                </a:lnTo>
                <a:lnTo>
                  <a:pt x="2027" y="274"/>
                </a:lnTo>
                <a:lnTo>
                  <a:pt x="2027" y="274"/>
                </a:lnTo>
                <a:lnTo>
                  <a:pt x="2031" y="276"/>
                </a:lnTo>
                <a:lnTo>
                  <a:pt x="2031" y="276"/>
                </a:lnTo>
                <a:lnTo>
                  <a:pt x="2027" y="278"/>
                </a:lnTo>
                <a:lnTo>
                  <a:pt x="2027" y="278"/>
                </a:lnTo>
                <a:lnTo>
                  <a:pt x="2024" y="278"/>
                </a:lnTo>
                <a:lnTo>
                  <a:pt x="2022" y="278"/>
                </a:lnTo>
                <a:lnTo>
                  <a:pt x="2020" y="280"/>
                </a:lnTo>
                <a:lnTo>
                  <a:pt x="2016" y="280"/>
                </a:lnTo>
                <a:lnTo>
                  <a:pt x="2016" y="280"/>
                </a:lnTo>
                <a:lnTo>
                  <a:pt x="2012" y="281"/>
                </a:lnTo>
                <a:lnTo>
                  <a:pt x="2010" y="281"/>
                </a:lnTo>
                <a:lnTo>
                  <a:pt x="2010" y="281"/>
                </a:lnTo>
                <a:lnTo>
                  <a:pt x="2009" y="280"/>
                </a:lnTo>
                <a:lnTo>
                  <a:pt x="2009" y="280"/>
                </a:lnTo>
                <a:lnTo>
                  <a:pt x="2009" y="276"/>
                </a:lnTo>
                <a:lnTo>
                  <a:pt x="2007" y="272"/>
                </a:lnTo>
                <a:lnTo>
                  <a:pt x="2007" y="272"/>
                </a:lnTo>
                <a:lnTo>
                  <a:pt x="2005" y="272"/>
                </a:lnTo>
                <a:lnTo>
                  <a:pt x="2001" y="268"/>
                </a:lnTo>
                <a:lnTo>
                  <a:pt x="1997" y="268"/>
                </a:lnTo>
                <a:lnTo>
                  <a:pt x="1997" y="268"/>
                </a:lnTo>
                <a:lnTo>
                  <a:pt x="1995" y="264"/>
                </a:lnTo>
                <a:lnTo>
                  <a:pt x="1992" y="264"/>
                </a:lnTo>
                <a:lnTo>
                  <a:pt x="1988" y="263"/>
                </a:lnTo>
                <a:lnTo>
                  <a:pt x="1988" y="263"/>
                </a:lnTo>
                <a:lnTo>
                  <a:pt x="1988" y="261"/>
                </a:lnTo>
                <a:lnTo>
                  <a:pt x="1988" y="261"/>
                </a:lnTo>
                <a:lnTo>
                  <a:pt x="1988" y="261"/>
                </a:lnTo>
                <a:lnTo>
                  <a:pt x="1988" y="257"/>
                </a:lnTo>
                <a:lnTo>
                  <a:pt x="1988" y="255"/>
                </a:lnTo>
                <a:lnTo>
                  <a:pt x="1990" y="255"/>
                </a:lnTo>
                <a:lnTo>
                  <a:pt x="1990" y="255"/>
                </a:lnTo>
                <a:lnTo>
                  <a:pt x="1993" y="255"/>
                </a:lnTo>
                <a:lnTo>
                  <a:pt x="1999" y="255"/>
                </a:lnTo>
                <a:lnTo>
                  <a:pt x="1999" y="255"/>
                </a:lnTo>
                <a:lnTo>
                  <a:pt x="2005" y="255"/>
                </a:lnTo>
                <a:lnTo>
                  <a:pt x="2007" y="253"/>
                </a:lnTo>
                <a:lnTo>
                  <a:pt x="2007" y="253"/>
                </a:lnTo>
                <a:lnTo>
                  <a:pt x="2007" y="251"/>
                </a:lnTo>
                <a:lnTo>
                  <a:pt x="2007" y="251"/>
                </a:lnTo>
                <a:lnTo>
                  <a:pt x="2005" y="247"/>
                </a:lnTo>
                <a:lnTo>
                  <a:pt x="2005" y="247"/>
                </a:lnTo>
                <a:lnTo>
                  <a:pt x="2001" y="244"/>
                </a:lnTo>
                <a:lnTo>
                  <a:pt x="1997" y="244"/>
                </a:lnTo>
                <a:lnTo>
                  <a:pt x="1995" y="242"/>
                </a:lnTo>
                <a:lnTo>
                  <a:pt x="1995" y="242"/>
                </a:lnTo>
                <a:lnTo>
                  <a:pt x="1990" y="244"/>
                </a:lnTo>
                <a:lnTo>
                  <a:pt x="1986" y="244"/>
                </a:lnTo>
                <a:lnTo>
                  <a:pt x="1980" y="251"/>
                </a:lnTo>
                <a:lnTo>
                  <a:pt x="1976" y="255"/>
                </a:lnTo>
                <a:lnTo>
                  <a:pt x="1976" y="255"/>
                </a:lnTo>
                <a:lnTo>
                  <a:pt x="1973" y="257"/>
                </a:lnTo>
                <a:lnTo>
                  <a:pt x="1969" y="257"/>
                </a:lnTo>
                <a:lnTo>
                  <a:pt x="1963" y="257"/>
                </a:lnTo>
                <a:lnTo>
                  <a:pt x="1963" y="257"/>
                </a:lnTo>
                <a:lnTo>
                  <a:pt x="1959" y="257"/>
                </a:lnTo>
                <a:lnTo>
                  <a:pt x="1954" y="257"/>
                </a:lnTo>
                <a:lnTo>
                  <a:pt x="1950" y="255"/>
                </a:lnTo>
                <a:lnTo>
                  <a:pt x="1946" y="255"/>
                </a:lnTo>
                <a:lnTo>
                  <a:pt x="1946" y="255"/>
                </a:lnTo>
                <a:lnTo>
                  <a:pt x="1939" y="255"/>
                </a:lnTo>
                <a:lnTo>
                  <a:pt x="1939" y="255"/>
                </a:lnTo>
                <a:lnTo>
                  <a:pt x="1933" y="255"/>
                </a:lnTo>
                <a:lnTo>
                  <a:pt x="1927" y="255"/>
                </a:lnTo>
                <a:lnTo>
                  <a:pt x="1922" y="253"/>
                </a:lnTo>
                <a:lnTo>
                  <a:pt x="1922" y="253"/>
                </a:lnTo>
                <a:lnTo>
                  <a:pt x="1908" y="253"/>
                </a:lnTo>
                <a:lnTo>
                  <a:pt x="1908" y="253"/>
                </a:lnTo>
                <a:lnTo>
                  <a:pt x="1901" y="253"/>
                </a:lnTo>
                <a:lnTo>
                  <a:pt x="1901" y="253"/>
                </a:lnTo>
                <a:lnTo>
                  <a:pt x="1895" y="253"/>
                </a:lnTo>
                <a:lnTo>
                  <a:pt x="1895" y="253"/>
                </a:lnTo>
                <a:lnTo>
                  <a:pt x="1895" y="255"/>
                </a:lnTo>
                <a:lnTo>
                  <a:pt x="1899" y="259"/>
                </a:lnTo>
                <a:lnTo>
                  <a:pt x="1899" y="261"/>
                </a:lnTo>
                <a:lnTo>
                  <a:pt x="1897" y="261"/>
                </a:lnTo>
                <a:lnTo>
                  <a:pt x="1893" y="261"/>
                </a:lnTo>
                <a:lnTo>
                  <a:pt x="1889" y="257"/>
                </a:lnTo>
                <a:lnTo>
                  <a:pt x="1889" y="257"/>
                </a:lnTo>
                <a:lnTo>
                  <a:pt x="1870" y="251"/>
                </a:lnTo>
                <a:lnTo>
                  <a:pt x="1869" y="247"/>
                </a:lnTo>
                <a:lnTo>
                  <a:pt x="1869" y="240"/>
                </a:lnTo>
                <a:lnTo>
                  <a:pt x="1874" y="230"/>
                </a:lnTo>
                <a:lnTo>
                  <a:pt x="1857" y="217"/>
                </a:lnTo>
                <a:lnTo>
                  <a:pt x="1857" y="217"/>
                </a:lnTo>
                <a:lnTo>
                  <a:pt x="1852" y="215"/>
                </a:lnTo>
                <a:lnTo>
                  <a:pt x="1844" y="215"/>
                </a:lnTo>
                <a:lnTo>
                  <a:pt x="1844" y="215"/>
                </a:lnTo>
                <a:lnTo>
                  <a:pt x="1838" y="215"/>
                </a:lnTo>
                <a:lnTo>
                  <a:pt x="1829" y="215"/>
                </a:lnTo>
                <a:lnTo>
                  <a:pt x="1823" y="215"/>
                </a:lnTo>
                <a:lnTo>
                  <a:pt x="1823" y="215"/>
                </a:lnTo>
                <a:lnTo>
                  <a:pt x="1814" y="215"/>
                </a:lnTo>
                <a:lnTo>
                  <a:pt x="1814" y="215"/>
                </a:lnTo>
                <a:lnTo>
                  <a:pt x="1793" y="215"/>
                </a:lnTo>
                <a:lnTo>
                  <a:pt x="1785" y="215"/>
                </a:lnTo>
                <a:lnTo>
                  <a:pt x="1785" y="215"/>
                </a:lnTo>
                <a:lnTo>
                  <a:pt x="1785" y="217"/>
                </a:lnTo>
                <a:lnTo>
                  <a:pt x="1782" y="219"/>
                </a:lnTo>
                <a:lnTo>
                  <a:pt x="1780" y="219"/>
                </a:lnTo>
                <a:lnTo>
                  <a:pt x="1780" y="219"/>
                </a:lnTo>
                <a:lnTo>
                  <a:pt x="1763" y="221"/>
                </a:lnTo>
                <a:lnTo>
                  <a:pt x="1763" y="221"/>
                </a:lnTo>
                <a:lnTo>
                  <a:pt x="1759" y="219"/>
                </a:lnTo>
                <a:lnTo>
                  <a:pt x="1755" y="217"/>
                </a:lnTo>
                <a:lnTo>
                  <a:pt x="1755" y="211"/>
                </a:lnTo>
                <a:lnTo>
                  <a:pt x="1755" y="211"/>
                </a:lnTo>
                <a:lnTo>
                  <a:pt x="1755" y="210"/>
                </a:lnTo>
                <a:lnTo>
                  <a:pt x="1753" y="206"/>
                </a:lnTo>
                <a:lnTo>
                  <a:pt x="1753" y="206"/>
                </a:lnTo>
                <a:lnTo>
                  <a:pt x="1749" y="206"/>
                </a:lnTo>
                <a:lnTo>
                  <a:pt x="1748" y="204"/>
                </a:lnTo>
                <a:lnTo>
                  <a:pt x="1744" y="204"/>
                </a:lnTo>
                <a:lnTo>
                  <a:pt x="1742" y="206"/>
                </a:lnTo>
                <a:lnTo>
                  <a:pt x="1742" y="206"/>
                </a:lnTo>
                <a:lnTo>
                  <a:pt x="1742" y="202"/>
                </a:lnTo>
                <a:lnTo>
                  <a:pt x="1742" y="200"/>
                </a:lnTo>
                <a:lnTo>
                  <a:pt x="1740" y="198"/>
                </a:lnTo>
                <a:lnTo>
                  <a:pt x="1740" y="198"/>
                </a:lnTo>
                <a:lnTo>
                  <a:pt x="1738" y="198"/>
                </a:lnTo>
                <a:lnTo>
                  <a:pt x="1736" y="196"/>
                </a:lnTo>
                <a:lnTo>
                  <a:pt x="1734" y="196"/>
                </a:lnTo>
                <a:lnTo>
                  <a:pt x="1734" y="196"/>
                </a:lnTo>
                <a:lnTo>
                  <a:pt x="1731" y="198"/>
                </a:lnTo>
                <a:lnTo>
                  <a:pt x="1727" y="198"/>
                </a:lnTo>
                <a:lnTo>
                  <a:pt x="1727" y="198"/>
                </a:lnTo>
                <a:lnTo>
                  <a:pt x="1727" y="198"/>
                </a:lnTo>
                <a:lnTo>
                  <a:pt x="1723" y="196"/>
                </a:lnTo>
                <a:lnTo>
                  <a:pt x="1721" y="196"/>
                </a:lnTo>
                <a:lnTo>
                  <a:pt x="1715" y="194"/>
                </a:lnTo>
                <a:lnTo>
                  <a:pt x="1715" y="194"/>
                </a:lnTo>
                <a:lnTo>
                  <a:pt x="1715" y="193"/>
                </a:lnTo>
                <a:lnTo>
                  <a:pt x="1714" y="191"/>
                </a:lnTo>
                <a:lnTo>
                  <a:pt x="1715" y="189"/>
                </a:lnTo>
                <a:lnTo>
                  <a:pt x="1715" y="189"/>
                </a:lnTo>
                <a:lnTo>
                  <a:pt x="1721" y="189"/>
                </a:lnTo>
                <a:lnTo>
                  <a:pt x="1723" y="187"/>
                </a:lnTo>
                <a:lnTo>
                  <a:pt x="1727" y="187"/>
                </a:lnTo>
                <a:lnTo>
                  <a:pt x="1727" y="187"/>
                </a:lnTo>
                <a:lnTo>
                  <a:pt x="1731" y="185"/>
                </a:lnTo>
                <a:lnTo>
                  <a:pt x="1732" y="185"/>
                </a:lnTo>
                <a:lnTo>
                  <a:pt x="1732" y="185"/>
                </a:lnTo>
                <a:lnTo>
                  <a:pt x="1729" y="183"/>
                </a:lnTo>
                <a:lnTo>
                  <a:pt x="1729" y="183"/>
                </a:lnTo>
                <a:lnTo>
                  <a:pt x="1723" y="181"/>
                </a:lnTo>
                <a:lnTo>
                  <a:pt x="1719" y="179"/>
                </a:lnTo>
                <a:lnTo>
                  <a:pt x="1715" y="179"/>
                </a:lnTo>
                <a:lnTo>
                  <a:pt x="1715" y="179"/>
                </a:lnTo>
                <a:lnTo>
                  <a:pt x="1710" y="177"/>
                </a:lnTo>
                <a:lnTo>
                  <a:pt x="1708" y="176"/>
                </a:lnTo>
                <a:lnTo>
                  <a:pt x="1704" y="176"/>
                </a:lnTo>
                <a:lnTo>
                  <a:pt x="1704" y="176"/>
                </a:lnTo>
                <a:lnTo>
                  <a:pt x="1695" y="176"/>
                </a:lnTo>
                <a:lnTo>
                  <a:pt x="1685" y="176"/>
                </a:lnTo>
                <a:lnTo>
                  <a:pt x="1685" y="176"/>
                </a:lnTo>
                <a:lnTo>
                  <a:pt x="1681" y="179"/>
                </a:lnTo>
                <a:lnTo>
                  <a:pt x="1681" y="179"/>
                </a:lnTo>
                <a:lnTo>
                  <a:pt x="1674" y="189"/>
                </a:lnTo>
                <a:lnTo>
                  <a:pt x="1674" y="189"/>
                </a:lnTo>
                <a:lnTo>
                  <a:pt x="1672" y="193"/>
                </a:lnTo>
                <a:lnTo>
                  <a:pt x="1670" y="196"/>
                </a:lnTo>
                <a:lnTo>
                  <a:pt x="1668" y="198"/>
                </a:lnTo>
                <a:lnTo>
                  <a:pt x="1668" y="196"/>
                </a:lnTo>
                <a:lnTo>
                  <a:pt x="1666" y="196"/>
                </a:lnTo>
                <a:lnTo>
                  <a:pt x="1666" y="196"/>
                </a:lnTo>
                <a:lnTo>
                  <a:pt x="1662" y="191"/>
                </a:lnTo>
                <a:lnTo>
                  <a:pt x="1662" y="191"/>
                </a:lnTo>
                <a:lnTo>
                  <a:pt x="1661" y="189"/>
                </a:lnTo>
                <a:lnTo>
                  <a:pt x="1661" y="187"/>
                </a:lnTo>
                <a:lnTo>
                  <a:pt x="1662" y="185"/>
                </a:lnTo>
                <a:lnTo>
                  <a:pt x="1662" y="185"/>
                </a:lnTo>
                <a:lnTo>
                  <a:pt x="1662" y="185"/>
                </a:lnTo>
                <a:lnTo>
                  <a:pt x="1664" y="185"/>
                </a:lnTo>
                <a:lnTo>
                  <a:pt x="1666" y="181"/>
                </a:lnTo>
                <a:lnTo>
                  <a:pt x="1670" y="179"/>
                </a:lnTo>
                <a:lnTo>
                  <a:pt x="1670" y="179"/>
                </a:lnTo>
                <a:lnTo>
                  <a:pt x="1670" y="176"/>
                </a:lnTo>
                <a:lnTo>
                  <a:pt x="1672" y="174"/>
                </a:lnTo>
                <a:lnTo>
                  <a:pt x="1674" y="174"/>
                </a:lnTo>
                <a:lnTo>
                  <a:pt x="1674" y="174"/>
                </a:lnTo>
                <a:lnTo>
                  <a:pt x="1679" y="174"/>
                </a:lnTo>
                <a:lnTo>
                  <a:pt x="1664" y="168"/>
                </a:lnTo>
                <a:lnTo>
                  <a:pt x="1664" y="168"/>
                </a:lnTo>
                <a:lnTo>
                  <a:pt x="1662" y="168"/>
                </a:lnTo>
                <a:lnTo>
                  <a:pt x="1655" y="168"/>
                </a:lnTo>
                <a:lnTo>
                  <a:pt x="1655" y="168"/>
                </a:lnTo>
                <a:lnTo>
                  <a:pt x="1651" y="168"/>
                </a:lnTo>
                <a:lnTo>
                  <a:pt x="1647" y="168"/>
                </a:lnTo>
                <a:lnTo>
                  <a:pt x="1647" y="168"/>
                </a:lnTo>
                <a:lnTo>
                  <a:pt x="1644" y="166"/>
                </a:lnTo>
                <a:lnTo>
                  <a:pt x="1644" y="166"/>
                </a:lnTo>
                <a:lnTo>
                  <a:pt x="1636" y="166"/>
                </a:lnTo>
                <a:lnTo>
                  <a:pt x="1632" y="164"/>
                </a:lnTo>
                <a:lnTo>
                  <a:pt x="1625" y="162"/>
                </a:lnTo>
                <a:lnTo>
                  <a:pt x="1625" y="162"/>
                </a:lnTo>
                <a:lnTo>
                  <a:pt x="1621" y="162"/>
                </a:lnTo>
                <a:lnTo>
                  <a:pt x="1621" y="162"/>
                </a:lnTo>
                <a:lnTo>
                  <a:pt x="1610" y="162"/>
                </a:lnTo>
                <a:lnTo>
                  <a:pt x="1610" y="162"/>
                </a:lnTo>
                <a:lnTo>
                  <a:pt x="1610" y="159"/>
                </a:lnTo>
                <a:lnTo>
                  <a:pt x="1608" y="157"/>
                </a:lnTo>
                <a:lnTo>
                  <a:pt x="1606" y="157"/>
                </a:lnTo>
                <a:lnTo>
                  <a:pt x="1606" y="157"/>
                </a:lnTo>
                <a:lnTo>
                  <a:pt x="1596" y="157"/>
                </a:lnTo>
                <a:lnTo>
                  <a:pt x="1594" y="157"/>
                </a:lnTo>
                <a:lnTo>
                  <a:pt x="1592" y="159"/>
                </a:lnTo>
                <a:lnTo>
                  <a:pt x="1592" y="159"/>
                </a:lnTo>
                <a:lnTo>
                  <a:pt x="1594" y="160"/>
                </a:lnTo>
                <a:lnTo>
                  <a:pt x="1600" y="164"/>
                </a:lnTo>
                <a:lnTo>
                  <a:pt x="1600" y="168"/>
                </a:lnTo>
                <a:lnTo>
                  <a:pt x="1600" y="168"/>
                </a:lnTo>
                <a:lnTo>
                  <a:pt x="1600" y="168"/>
                </a:lnTo>
                <a:lnTo>
                  <a:pt x="1596" y="170"/>
                </a:lnTo>
                <a:lnTo>
                  <a:pt x="1596" y="170"/>
                </a:lnTo>
                <a:lnTo>
                  <a:pt x="1591" y="168"/>
                </a:lnTo>
                <a:lnTo>
                  <a:pt x="1587" y="168"/>
                </a:lnTo>
                <a:lnTo>
                  <a:pt x="1585" y="168"/>
                </a:lnTo>
                <a:lnTo>
                  <a:pt x="1581" y="170"/>
                </a:lnTo>
                <a:lnTo>
                  <a:pt x="1581" y="170"/>
                </a:lnTo>
                <a:lnTo>
                  <a:pt x="1577" y="174"/>
                </a:lnTo>
                <a:lnTo>
                  <a:pt x="1577" y="174"/>
                </a:lnTo>
                <a:lnTo>
                  <a:pt x="1575" y="176"/>
                </a:lnTo>
                <a:lnTo>
                  <a:pt x="1575" y="176"/>
                </a:lnTo>
                <a:lnTo>
                  <a:pt x="1577" y="177"/>
                </a:lnTo>
                <a:lnTo>
                  <a:pt x="1577" y="179"/>
                </a:lnTo>
                <a:lnTo>
                  <a:pt x="1581" y="181"/>
                </a:lnTo>
                <a:lnTo>
                  <a:pt x="1585" y="183"/>
                </a:lnTo>
                <a:lnTo>
                  <a:pt x="1581" y="193"/>
                </a:lnTo>
                <a:lnTo>
                  <a:pt x="1581" y="193"/>
                </a:lnTo>
                <a:lnTo>
                  <a:pt x="1583" y="194"/>
                </a:lnTo>
                <a:lnTo>
                  <a:pt x="1583" y="196"/>
                </a:lnTo>
                <a:lnTo>
                  <a:pt x="1585" y="198"/>
                </a:lnTo>
                <a:lnTo>
                  <a:pt x="1585" y="198"/>
                </a:lnTo>
                <a:lnTo>
                  <a:pt x="1574" y="198"/>
                </a:lnTo>
                <a:lnTo>
                  <a:pt x="1566" y="196"/>
                </a:lnTo>
                <a:lnTo>
                  <a:pt x="1566" y="196"/>
                </a:lnTo>
                <a:lnTo>
                  <a:pt x="1553" y="198"/>
                </a:lnTo>
                <a:lnTo>
                  <a:pt x="1553" y="198"/>
                </a:lnTo>
                <a:lnTo>
                  <a:pt x="1551" y="198"/>
                </a:lnTo>
                <a:lnTo>
                  <a:pt x="1547" y="198"/>
                </a:lnTo>
                <a:lnTo>
                  <a:pt x="1545" y="200"/>
                </a:lnTo>
                <a:lnTo>
                  <a:pt x="1545" y="200"/>
                </a:lnTo>
                <a:lnTo>
                  <a:pt x="1547" y="202"/>
                </a:lnTo>
                <a:lnTo>
                  <a:pt x="1545" y="202"/>
                </a:lnTo>
                <a:lnTo>
                  <a:pt x="1540" y="200"/>
                </a:lnTo>
                <a:lnTo>
                  <a:pt x="1540" y="200"/>
                </a:lnTo>
                <a:lnTo>
                  <a:pt x="1536" y="198"/>
                </a:lnTo>
                <a:lnTo>
                  <a:pt x="1532" y="194"/>
                </a:lnTo>
                <a:lnTo>
                  <a:pt x="1530" y="193"/>
                </a:lnTo>
                <a:lnTo>
                  <a:pt x="1530" y="193"/>
                </a:lnTo>
                <a:lnTo>
                  <a:pt x="1528" y="194"/>
                </a:lnTo>
                <a:lnTo>
                  <a:pt x="1528" y="194"/>
                </a:lnTo>
                <a:lnTo>
                  <a:pt x="1524" y="198"/>
                </a:lnTo>
                <a:lnTo>
                  <a:pt x="1521" y="198"/>
                </a:lnTo>
                <a:lnTo>
                  <a:pt x="1521" y="198"/>
                </a:lnTo>
                <a:lnTo>
                  <a:pt x="1515" y="200"/>
                </a:lnTo>
                <a:lnTo>
                  <a:pt x="1511" y="202"/>
                </a:lnTo>
                <a:lnTo>
                  <a:pt x="1511" y="202"/>
                </a:lnTo>
                <a:lnTo>
                  <a:pt x="1504" y="202"/>
                </a:lnTo>
                <a:lnTo>
                  <a:pt x="1504" y="202"/>
                </a:lnTo>
                <a:lnTo>
                  <a:pt x="1498" y="202"/>
                </a:lnTo>
                <a:lnTo>
                  <a:pt x="1494" y="200"/>
                </a:lnTo>
                <a:lnTo>
                  <a:pt x="1494" y="200"/>
                </a:lnTo>
                <a:lnTo>
                  <a:pt x="1494" y="196"/>
                </a:lnTo>
                <a:lnTo>
                  <a:pt x="1492" y="194"/>
                </a:lnTo>
                <a:lnTo>
                  <a:pt x="1490" y="194"/>
                </a:lnTo>
                <a:lnTo>
                  <a:pt x="1490" y="194"/>
                </a:lnTo>
                <a:lnTo>
                  <a:pt x="1488" y="193"/>
                </a:lnTo>
                <a:lnTo>
                  <a:pt x="1485" y="191"/>
                </a:lnTo>
                <a:lnTo>
                  <a:pt x="1485" y="191"/>
                </a:lnTo>
                <a:lnTo>
                  <a:pt x="1483" y="189"/>
                </a:lnTo>
                <a:lnTo>
                  <a:pt x="1477" y="194"/>
                </a:lnTo>
                <a:lnTo>
                  <a:pt x="1471" y="208"/>
                </a:lnTo>
                <a:lnTo>
                  <a:pt x="1466" y="215"/>
                </a:lnTo>
                <a:lnTo>
                  <a:pt x="1466" y="215"/>
                </a:lnTo>
                <a:lnTo>
                  <a:pt x="1462" y="217"/>
                </a:lnTo>
                <a:lnTo>
                  <a:pt x="1462" y="221"/>
                </a:lnTo>
                <a:lnTo>
                  <a:pt x="1458" y="223"/>
                </a:lnTo>
                <a:lnTo>
                  <a:pt x="1458" y="223"/>
                </a:lnTo>
                <a:lnTo>
                  <a:pt x="1458" y="223"/>
                </a:lnTo>
                <a:lnTo>
                  <a:pt x="1456" y="221"/>
                </a:lnTo>
                <a:lnTo>
                  <a:pt x="1456" y="219"/>
                </a:lnTo>
                <a:lnTo>
                  <a:pt x="1454" y="219"/>
                </a:lnTo>
                <a:lnTo>
                  <a:pt x="1454" y="219"/>
                </a:lnTo>
                <a:lnTo>
                  <a:pt x="1451" y="217"/>
                </a:lnTo>
                <a:lnTo>
                  <a:pt x="1447" y="215"/>
                </a:lnTo>
                <a:lnTo>
                  <a:pt x="1445" y="213"/>
                </a:lnTo>
                <a:lnTo>
                  <a:pt x="1436" y="206"/>
                </a:lnTo>
                <a:lnTo>
                  <a:pt x="1434" y="200"/>
                </a:lnTo>
                <a:lnTo>
                  <a:pt x="1432" y="194"/>
                </a:lnTo>
                <a:lnTo>
                  <a:pt x="1428" y="191"/>
                </a:lnTo>
                <a:lnTo>
                  <a:pt x="1428" y="189"/>
                </a:lnTo>
                <a:lnTo>
                  <a:pt x="1428" y="189"/>
                </a:lnTo>
                <a:lnTo>
                  <a:pt x="1430" y="185"/>
                </a:lnTo>
                <a:lnTo>
                  <a:pt x="1430" y="185"/>
                </a:lnTo>
                <a:lnTo>
                  <a:pt x="1436" y="179"/>
                </a:lnTo>
                <a:lnTo>
                  <a:pt x="1436" y="179"/>
                </a:lnTo>
                <a:lnTo>
                  <a:pt x="1437" y="177"/>
                </a:lnTo>
                <a:lnTo>
                  <a:pt x="1439" y="176"/>
                </a:lnTo>
                <a:lnTo>
                  <a:pt x="1439" y="176"/>
                </a:lnTo>
                <a:lnTo>
                  <a:pt x="1437" y="174"/>
                </a:lnTo>
                <a:lnTo>
                  <a:pt x="1437" y="174"/>
                </a:lnTo>
                <a:lnTo>
                  <a:pt x="1436" y="172"/>
                </a:lnTo>
                <a:lnTo>
                  <a:pt x="1434" y="170"/>
                </a:lnTo>
                <a:lnTo>
                  <a:pt x="1430" y="170"/>
                </a:lnTo>
                <a:lnTo>
                  <a:pt x="1428" y="170"/>
                </a:lnTo>
                <a:lnTo>
                  <a:pt x="1428" y="170"/>
                </a:lnTo>
                <a:lnTo>
                  <a:pt x="1428" y="168"/>
                </a:lnTo>
                <a:lnTo>
                  <a:pt x="1428" y="168"/>
                </a:lnTo>
                <a:lnTo>
                  <a:pt x="1428" y="168"/>
                </a:lnTo>
                <a:lnTo>
                  <a:pt x="1430" y="168"/>
                </a:lnTo>
                <a:lnTo>
                  <a:pt x="1432" y="168"/>
                </a:lnTo>
                <a:lnTo>
                  <a:pt x="1432" y="168"/>
                </a:lnTo>
                <a:lnTo>
                  <a:pt x="1432" y="168"/>
                </a:lnTo>
                <a:lnTo>
                  <a:pt x="1432" y="162"/>
                </a:lnTo>
                <a:lnTo>
                  <a:pt x="1432" y="162"/>
                </a:lnTo>
                <a:lnTo>
                  <a:pt x="1430" y="159"/>
                </a:lnTo>
                <a:lnTo>
                  <a:pt x="1430" y="155"/>
                </a:lnTo>
                <a:lnTo>
                  <a:pt x="1428" y="153"/>
                </a:lnTo>
                <a:lnTo>
                  <a:pt x="1428" y="151"/>
                </a:lnTo>
                <a:lnTo>
                  <a:pt x="1428" y="151"/>
                </a:lnTo>
                <a:lnTo>
                  <a:pt x="1428" y="149"/>
                </a:lnTo>
                <a:lnTo>
                  <a:pt x="1426" y="149"/>
                </a:lnTo>
                <a:lnTo>
                  <a:pt x="1424" y="147"/>
                </a:lnTo>
                <a:lnTo>
                  <a:pt x="1424" y="147"/>
                </a:lnTo>
                <a:lnTo>
                  <a:pt x="1422" y="143"/>
                </a:lnTo>
                <a:lnTo>
                  <a:pt x="1420" y="141"/>
                </a:lnTo>
                <a:lnTo>
                  <a:pt x="1415" y="138"/>
                </a:lnTo>
                <a:lnTo>
                  <a:pt x="1405" y="138"/>
                </a:lnTo>
                <a:lnTo>
                  <a:pt x="1392" y="140"/>
                </a:lnTo>
                <a:lnTo>
                  <a:pt x="1375" y="136"/>
                </a:lnTo>
                <a:lnTo>
                  <a:pt x="1375" y="136"/>
                </a:lnTo>
                <a:lnTo>
                  <a:pt x="1369" y="130"/>
                </a:lnTo>
                <a:lnTo>
                  <a:pt x="1369" y="130"/>
                </a:lnTo>
                <a:lnTo>
                  <a:pt x="1366" y="126"/>
                </a:lnTo>
                <a:lnTo>
                  <a:pt x="1362" y="126"/>
                </a:lnTo>
                <a:lnTo>
                  <a:pt x="1358" y="123"/>
                </a:lnTo>
                <a:lnTo>
                  <a:pt x="1358" y="130"/>
                </a:lnTo>
                <a:lnTo>
                  <a:pt x="1350" y="132"/>
                </a:lnTo>
                <a:lnTo>
                  <a:pt x="1350" y="132"/>
                </a:lnTo>
                <a:lnTo>
                  <a:pt x="1350" y="132"/>
                </a:lnTo>
                <a:lnTo>
                  <a:pt x="1349" y="132"/>
                </a:lnTo>
                <a:lnTo>
                  <a:pt x="1347" y="136"/>
                </a:lnTo>
                <a:lnTo>
                  <a:pt x="1347" y="136"/>
                </a:lnTo>
                <a:lnTo>
                  <a:pt x="1349" y="138"/>
                </a:lnTo>
                <a:lnTo>
                  <a:pt x="1350" y="141"/>
                </a:lnTo>
                <a:lnTo>
                  <a:pt x="1350" y="143"/>
                </a:lnTo>
                <a:lnTo>
                  <a:pt x="1350" y="153"/>
                </a:lnTo>
                <a:lnTo>
                  <a:pt x="1350" y="159"/>
                </a:lnTo>
                <a:lnTo>
                  <a:pt x="1350" y="159"/>
                </a:lnTo>
                <a:lnTo>
                  <a:pt x="1345" y="157"/>
                </a:lnTo>
                <a:lnTo>
                  <a:pt x="1339" y="155"/>
                </a:lnTo>
                <a:lnTo>
                  <a:pt x="1339" y="155"/>
                </a:lnTo>
                <a:lnTo>
                  <a:pt x="1320" y="157"/>
                </a:lnTo>
                <a:lnTo>
                  <a:pt x="1307" y="153"/>
                </a:lnTo>
                <a:lnTo>
                  <a:pt x="1303" y="149"/>
                </a:lnTo>
                <a:lnTo>
                  <a:pt x="1303" y="149"/>
                </a:lnTo>
                <a:lnTo>
                  <a:pt x="1301" y="151"/>
                </a:lnTo>
                <a:lnTo>
                  <a:pt x="1297" y="153"/>
                </a:lnTo>
                <a:lnTo>
                  <a:pt x="1297" y="155"/>
                </a:lnTo>
                <a:lnTo>
                  <a:pt x="1296" y="155"/>
                </a:lnTo>
                <a:lnTo>
                  <a:pt x="1292" y="155"/>
                </a:lnTo>
                <a:lnTo>
                  <a:pt x="1290" y="153"/>
                </a:lnTo>
                <a:lnTo>
                  <a:pt x="1290" y="153"/>
                </a:lnTo>
                <a:lnTo>
                  <a:pt x="1286" y="149"/>
                </a:lnTo>
                <a:lnTo>
                  <a:pt x="1282" y="147"/>
                </a:lnTo>
                <a:lnTo>
                  <a:pt x="1279" y="147"/>
                </a:lnTo>
                <a:lnTo>
                  <a:pt x="1277" y="143"/>
                </a:lnTo>
                <a:lnTo>
                  <a:pt x="1277" y="143"/>
                </a:lnTo>
                <a:lnTo>
                  <a:pt x="1277" y="143"/>
                </a:lnTo>
                <a:lnTo>
                  <a:pt x="1279" y="141"/>
                </a:lnTo>
                <a:lnTo>
                  <a:pt x="1282" y="140"/>
                </a:lnTo>
                <a:lnTo>
                  <a:pt x="1286" y="136"/>
                </a:lnTo>
                <a:lnTo>
                  <a:pt x="1286" y="136"/>
                </a:lnTo>
                <a:lnTo>
                  <a:pt x="1284" y="134"/>
                </a:lnTo>
                <a:lnTo>
                  <a:pt x="1282" y="134"/>
                </a:lnTo>
                <a:lnTo>
                  <a:pt x="1279" y="132"/>
                </a:lnTo>
                <a:lnTo>
                  <a:pt x="1279" y="132"/>
                </a:lnTo>
                <a:lnTo>
                  <a:pt x="1265" y="132"/>
                </a:lnTo>
                <a:lnTo>
                  <a:pt x="1265" y="132"/>
                </a:lnTo>
                <a:lnTo>
                  <a:pt x="1258" y="132"/>
                </a:lnTo>
                <a:lnTo>
                  <a:pt x="1258" y="132"/>
                </a:lnTo>
                <a:lnTo>
                  <a:pt x="1246" y="132"/>
                </a:lnTo>
                <a:lnTo>
                  <a:pt x="1246" y="132"/>
                </a:lnTo>
                <a:lnTo>
                  <a:pt x="1235" y="132"/>
                </a:lnTo>
                <a:lnTo>
                  <a:pt x="1235" y="132"/>
                </a:lnTo>
                <a:lnTo>
                  <a:pt x="1231" y="132"/>
                </a:lnTo>
                <a:lnTo>
                  <a:pt x="1224" y="132"/>
                </a:lnTo>
                <a:lnTo>
                  <a:pt x="1212" y="136"/>
                </a:lnTo>
                <a:lnTo>
                  <a:pt x="1212" y="140"/>
                </a:lnTo>
                <a:lnTo>
                  <a:pt x="1212" y="140"/>
                </a:lnTo>
                <a:lnTo>
                  <a:pt x="1210" y="141"/>
                </a:lnTo>
                <a:lnTo>
                  <a:pt x="1209" y="143"/>
                </a:lnTo>
                <a:lnTo>
                  <a:pt x="1209" y="143"/>
                </a:lnTo>
                <a:lnTo>
                  <a:pt x="1207" y="143"/>
                </a:lnTo>
                <a:lnTo>
                  <a:pt x="1207" y="143"/>
                </a:lnTo>
                <a:lnTo>
                  <a:pt x="1207" y="141"/>
                </a:lnTo>
                <a:lnTo>
                  <a:pt x="1205" y="138"/>
                </a:lnTo>
                <a:lnTo>
                  <a:pt x="1205" y="134"/>
                </a:lnTo>
                <a:lnTo>
                  <a:pt x="1205" y="134"/>
                </a:lnTo>
                <a:lnTo>
                  <a:pt x="1207" y="132"/>
                </a:lnTo>
                <a:lnTo>
                  <a:pt x="1207" y="130"/>
                </a:lnTo>
                <a:lnTo>
                  <a:pt x="1207" y="130"/>
                </a:lnTo>
                <a:lnTo>
                  <a:pt x="1207" y="130"/>
                </a:lnTo>
                <a:lnTo>
                  <a:pt x="1203" y="126"/>
                </a:lnTo>
                <a:lnTo>
                  <a:pt x="1201" y="123"/>
                </a:lnTo>
                <a:lnTo>
                  <a:pt x="1193" y="130"/>
                </a:lnTo>
                <a:lnTo>
                  <a:pt x="1182" y="128"/>
                </a:lnTo>
                <a:lnTo>
                  <a:pt x="1178" y="128"/>
                </a:lnTo>
                <a:lnTo>
                  <a:pt x="1178" y="123"/>
                </a:lnTo>
                <a:lnTo>
                  <a:pt x="1178" y="123"/>
                </a:lnTo>
                <a:lnTo>
                  <a:pt x="1175" y="123"/>
                </a:lnTo>
                <a:lnTo>
                  <a:pt x="1169" y="121"/>
                </a:lnTo>
                <a:lnTo>
                  <a:pt x="1169" y="121"/>
                </a:lnTo>
                <a:lnTo>
                  <a:pt x="1159" y="123"/>
                </a:lnTo>
                <a:lnTo>
                  <a:pt x="1159" y="123"/>
                </a:lnTo>
                <a:lnTo>
                  <a:pt x="1156" y="126"/>
                </a:lnTo>
                <a:lnTo>
                  <a:pt x="1156" y="126"/>
                </a:lnTo>
                <a:lnTo>
                  <a:pt x="1156" y="126"/>
                </a:lnTo>
                <a:lnTo>
                  <a:pt x="1156" y="128"/>
                </a:lnTo>
                <a:lnTo>
                  <a:pt x="1156" y="130"/>
                </a:lnTo>
                <a:lnTo>
                  <a:pt x="1161" y="132"/>
                </a:lnTo>
                <a:lnTo>
                  <a:pt x="1161" y="132"/>
                </a:lnTo>
                <a:lnTo>
                  <a:pt x="1163" y="134"/>
                </a:lnTo>
                <a:lnTo>
                  <a:pt x="1163" y="136"/>
                </a:lnTo>
                <a:lnTo>
                  <a:pt x="1161" y="136"/>
                </a:lnTo>
                <a:lnTo>
                  <a:pt x="1161" y="136"/>
                </a:lnTo>
                <a:lnTo>
                  <a:pt x="1158" y="136"/>
                </a:lnTo>
                <a:lnTo>
                  <a:pt x="1156" y="134"/>
                </a:lnTo>
                <a:lnTo>
                  <a:pt x="1154" y="134"/>
                </a:lnTo>
                <a:lnTo>
                  <a:pt x="1152" y="136"/>
                </a:lnTo>
                <a:lnTo>
                  <a:pt x="1152" y="136"/>
                </a:lnTo>
                <a:lnTo>
                  <a:pt x="1150" y="138"/>
                </a:lnTo>
                <a:lnTo>
                  <a:pt x="1148" y="140"/>
                </a:lnTo>
                <a:lnTo>
                  <a:pt x="1144" y="141"/>
                </a:lnTo>
                <a:lnTo>
                  <a:pt x="1140" y="141"/>
                </a:lnTo>
                <a:lnTo>
                  <a:pt x="1140" y="141"/>
                </a:lnTo>
                <a:lnTo>
                  <a:pt x="1137" y="143"/>
                </a:lnTo>
                <a:lnTo>
                  <a:pt x="1133" y="143"/>
                </a:lnTo>
                <a:lnTo>
                  <a:pt x="1129" y="147"/>
                </a:lnTo>
                <a:lnTo>
                  <a:pt x="1129" y="147"/>
                </a:lnTo>
                <a:lnTo>
                  <a:pt x="1112" y="149"/>
                </a:lnTo>
                <a:lnTo>
                  <a:pt x="1112" y="149"/>
                </a:lnTo>
                <a:lnTo>
                  <a:pt x="1105" y="149"/>
                </a:lnTo>
                <a:lnTo>
                  <a:pt x="1097" y="157"/>
                </a:lnTo>
                <a:lnTo>
                  <a:pt x="1088" y="160"/>
                </a:lnTo>
                <a:lnTo>
                  <a:pt x="1101" y="143"/>
                </a:lnTo>
                <a:lnTo>
                  <a:pt x="1112" y="141"/>
                </a:lnTo>
                <a:lnTo>
                  <a:pt x="1118" y="136"/>
                </a:lnTo>
                <a:lnTo>
                  <a:pt x="1118" y="136"/>
                </a:lnTo>
                <a:lnTo>
                  <a:pt x="1125" y="134"/>
                </a:lnTo>
                <a:lnTo>
                  <a:pt x="1125" y="134"/>
                </a:lnTo>
                <a:lnTo>
                  <a:pt x="1127" y="136"/>
                </a:lnTo>
                <a:lnTo>
                  <a:pt x="1129" y="136"/>
                </a:lnTo>
                <a:lnTo>
                  <a:pt x="1129" y="136"/>
                </a:lnTo>
                <a:lnTo>
                  <a:pt x="1133" y="132"/>
                </a:lnTo>
                <a:lnTo>
                  <a:pt x="1133" y="132"/>
                </a:lnTo>
                <a:lnTo>
                  <a:pt x="1139" y="128"/>
                </a:lnTo>
                <a:lnTo>
                  <a:pt x="1140" y="126"/>
                </a:lnTo>
                <a:lnTo>
                  <a:pt x="1144" y="126"/>
                </a:lnTo>
                <a:lnTo>
                  <a:pt x="1144" y="126"/>
                </a:lnTo>
                <a:lnTo>
                  <a:pt x="1144" y="126"/>
                </a:lnTo>
                <a:lnTo>
                  <a:pt x="1144" y="123"/>
                </a:lnTo>
                <a:lnTo>
                  <a:pt x="1146" y="121"/>
                </a:lnTo>
                <a:lnTo>
                  <a:pt x="1146" y="121"/>
                </a:lnTo>
                <a:lnTo>
                  <a:pt x="1148" y="119"/>
                </a:lnTo>
                <a:lnTo>
                  <a:pt x="1150" y="119"/>
                </a:lnTo>
                <a:lnTo>
                  <a:pt x="1152" y="119"/>
                </a:lnTo>
                <a:lnTo>
                  <a:pt x="1152" y="119"/>
                </a:lnTo>
                <a:lnTo>
                  <a:pt x="1154" y="115"/>
                </a:lnTo>
                <a:lnTo>
                  <a:pt x="1156" y="113"/>
                </a:lnTo>
                <a:lnTo>
                  <a:pt x="1158" y="111"/>
                </a:lnTo>
                <a:lnTo>
                  <a:pt x="1158" y="111"/>
                </a:lnTo>
                <a:lnTo>
                  <a:pt x="1159" y="111"/>
                </a:lnTo>
                <a:lnTo>
                  <a:pt x="1159" y="107"/>
                </a:lnTo>
                <a:lnTo>
                  <a:pt x="1163" y="106"/>
                </a:lnTo>
                <a:lnTo>
                  <a:pt x="1163" y="106"/>
                </a:lnTo>
                <a:lnTo>
                  <a:pt x="1165" y="106"/>
                </a:lnTo>
                <a:lnTo>
                  <a:pt x="1165" y="106"/>
                </a:lnTo>
                <a:lnTo>
                  <a:pt x="1171" y="104"/>
                </a:lnTo>
                <a:lnTo>
                  <a:pt x="1175" y="104"/>
                </a:lnTo>
                <a:lnTo>
                  <a:pt x="1176" y="102"/>
                </a:lnTo>
                <a:lnTo>
                  <a:pt x="1180" y="102"/>
                </a:lnTo>
                <a:lnTo>
                  <a:pt x="1190" y="92"/>
                </a:lnTo>
                <a:lnTo>
                  <a:pt x="1190" y="92"/>
                </a:lnTo>
                <a:lnTo>
                  <a:pt x="1193" y="92"/>
                </a:lnTo>
                <a:lnTo>
                  <a:pt x="1197" y="90"/>
                </a:lnTo>
                <a:lnTo>
                  <a:pt x="1197" y="89"/>
                </a:lnTo>
                <a:lnTo>
                  <a:pt x="1197" y="89"/>
                </a:lnTo>
                <a:lnTo>
                  <a:pt x="1201" y="89"/>
                </a:lnTo>
                <a:lnTo>
                  <a:pt x="1201" y="87"/>
                </a:lnTo>
                <a:lnTo>
                  <a:pt x="1203" y="87"/>
                </a:lnTo>
                <a:lnTo>
                  <a:pt x="1205" y="85"/>
                </a:lnTo>
                <a:lnTo>
                  <a:pt x="1205" y="85"/>
                </a:lnTo>
                <a:lnTo>
                  <a:pt x="1209" y="81"/>
                </a:lnTo>
                <a:lnTo>
                  <a:pt x="1209" y="81"/>
                </a:lnTo>
                <a:lnTo>
                  <a:pt x="1212" y="79"/>
                </a:lnTo>
                <a:lnTo>
                  <a:pt x="1212" y="77"/>
                </a:lnTo>
                <a:lnTo>
                  <a:pt x="1210" y="77"/>
                </a:lnTo>
                <a:lnTo>
                  <a:pt x="1210" y="77"/>
                </a:lnTo>
                <a:lnTo>
                  <a:pt x="1209" y="72"/>
                </a:lnTo>
                <a:lnTo>
                  <a:pt x="1207" y="70"/>
                </a:lnTo>
                <a:lnTo>
                  <a:pt x="1205" y="70"/>
                </a:lnTo>
                <a:lnTo>
                  <a:pt x="1205" y="70"/>
                </a:lnTo>
                <a:lnTo>
                  <a:pt x="1203" y="70"/>
                </a:lnTo>
                <a:lnTo>
                  <a:pt x="1203" y="68"/>
                </a:lnTo>
                <a:lnTo>
                  <a:pt x="1201" y="68"/>
                </a:lnTo>
                <a:lnTo>
                  <a:pt x="1201" y="68"/>
                </a:lnTo>
                <a:lnTo>
                  <a:pt x="1205" y="68"/>
                </a:lnTo>
                <a:lnTo>
                  <a:pt x="1209" y="68"/>
                </a:lnTo>
                <a:lnTo>
                  <a:pt x="1209" y="68"/>
                </a:lnTo>
                <a:lnTo>
                  <a:pt x="1210" y="68"/>
                </a:lnTo>
                <a:lnTo>
                  <a:pt x="1210" y="68"/>
                </a:lnTo>
                <a:lnTo>
                  <a:pt x="1212" y="66"/>
                </a:lnTo>
                <a:lnTo>
                  <a:pt x="1212" y="64"/>
                </a:lnTo>
                <a:lnTo>
                  <a:pt x="1214" y="62"/>
                </a:lnTo>
                <a:lnTo>
                  <a:pt x="1214" y="62"/>
                </a:lnTo>
                <a:lnTo>
                  <a:pt x="1212" y="60"/>
                </a:lnTo>
                <a:lnTo>
                  <a:pt x="1212" y="60"/>
                </a:lnTo>
                <a:lnTo>
                  <a:pt x="1210" y="56"/>
                </a:lnTo>
                <a:lnTo>
                  <a:pt x="1209" y="56"/>
                </a:lnTo>
                <a:lnTo>
                  <a:pt x="1209" y="54"/>
                </a:lnTo>
                <a:lnTo>
                  <a:pt x="1209" y="54"/>
                </a:lnTo>
                <a:lnTo>
                  <a:pt x="1207" y="53"/>
                </a:lnTo>
                <a:lnTo>
                  <a:pt x="1207" y="51"/>
                </a:lnTo>
                <a:lnTo>
                  <a:pt x="1199" y="53"/>
                </a:lnTo>
                <a:lnTo>
                  <a:pt x="1195" y="43"/>
                </a:lnTo>
                <a:lnTo>
                  <a:pt x="1195" y="43"/>
                </a:lnTo>
                <a:lnTo>
                  <a:pt x="1193" y="39"/>
                </a:lnTo>
                <a:lnTo>
                  <a:pt x="1192" y="37"/>
                </a:lnTo>
                <a:lnTo>
                  <a:pt x="1190" y="36"/>
                </a:lnTo>
                <a:lnTo>
                  <a:pt x="1190" y="36"/>
                </a:lnTo>
                <a:lnTo>
                  <a:pt x="1178" y="36"/>
                </a:lnTo>
                <a:lnTo>
                  <a:pt x="1178" y="36"/>
                </a:lnTo>
                <a:lnTo>
                  <a:pt x="1169" y="36"/>
                </a:lnTo>
                <a:lnTo>
                  <a:pt x="1163" y="36"/>
                </a:lnTo>
                <a:lnTo>
                  <a:pt x="1161" y="36"/>
                </a:lnTo>
                <a:lnTo>
                  <a:pt x="1159" y="36"/>
                </a:lnTo>
                <a:lnTo>
                  <a:pt x="1159" y="36"/>
                </a:lnTo>
                <a:lnTo>
                  <a:pt x="1159" y="34"/>
                </a:lnTo>
                <a:lnTo>
                  <a:pt x="1156" y="34"/>
                </a:lnTo>
                <a:lnTo>
                  <a:pt x="1152" y="34"/>
                </a:lnTo>
                <a:lnTo>
                  <a:pt x="1150" y="34"/>
                </a:lnTo>
                <a:lnTo>
                  <a:pt x="1150" y="34"/>
                </a:lnTo>
                <a:lnTo>
                  <a:pt x="1150" y="32"/>
                </a:lnTo>
                <a:lnTo>
                  <a:pt x="1148" y="32"/>
                </a:lnTo>
                <a:lnTo>
                  <a:pt x="1144" y="32"/>
                </a:lnTo>
                <a:lnTo>
                  <a:pt x="1144" y="32"/>
                </a:lnTo>
                <a:lnTo>
                  <a:pt x="1140" y="32"/>
                </a:lnTo>
                <a:lnTo>
                  <a:pt x="1139" y="34"/>
                </a:lnTo>
                <a:lnTo>
                  <a:pt x="1135" y="34"/>
                </a:lnTo>
                <a:lnTo>
                  <a:pt x="1135" y="34"/>
                </a:lnTo>
                <a:lnTo>
                  <a:pt x="1131" y="36"/>
                </a:lnTo>
                <a:lnTo>
                  <a:pt x="1129" y="36"/>
                </a:lnTo>
                <a:lnTo>
                  <a:pt x="1129" y="36"/>
                </a:lnTo>
                <a:lnTo>
                  <a:pt x="1127" y="39"/>
                </a:lnTo>
                <a:lnTo>
                  <a:pt x="1125" y="41"/>
                </a:lnTo>
                <a:lnTo>
                  <a:pt x="1122" y="41"/>
                </a:lnTo>
                <a:lnTo>
                  <a:pt x="1122" y="41"/>
                </a:lnTo>
                <a:lnTo>
                  <a:pt x="1112" y="41"/>
                </a:lnTo>
                <a:lnTo>
                  <a:pt x="1106" y="41"/>
                </a:lnTo>
                <a:lnTo>
                  <a:pt x="1114" y="32"/>
                </a:lnTo>
                <a:lnTo>
                  <a:pt x="1114" y="32"/>
                </a:lnTo>
                <a:lnTo>
                  <a:pt x="1116" y="32"/>
                </a:lnTo>
                <a:lnTo>
                  <a:pt x="1118" y="30"/>
                </a:lnTo>
                <a:lnTo>
                  <a:pt x="1118" y="28"/>
                </a:lnTo>
                <a:lnTo>
                  <a:pt x="1118" y="28"/>
                </a:lnTo>
                <a:lnTo>
                  <a:pt x="1120" y="22"/>
                </a:lnTo>
                <a:lnTo>
                  <a:pt x="1118" y="22"/>
                </a:lnTo>
                <a:lnTo>
                  <a:pt x="1116" y="22"/>
                </a:lnTo>
                <a:lnTo>
                  <a:pt x="1116" y="22"/>
                </a:lnTo>
                <a:lnTo>
                  <a:pt x="1108" y="22"/>
                </a:lnTo>
                <a:lnTo>
                  <a:pt x="1108" y="22"/>
                </a:lnTo>
                <a:lnTo>
                  <a:pt x="1097" y="22"/>
                </a:lnTo>
                <a:lnTo>
                  <a:pt x="1093" y="22"/>
                </a:lnTo>
                <a:lnTo>
                  <a:pt x="1086" y="22"/>
                </a:lnTo>
                <a:lnTo>
                  <a:pt x="1078" y="19"/>
                </a:lnTo>
                <a:lnTo>
                  <a:pt x="1078" y="19"/>
                </a:lnTo>
                <a:lnTo>
                  <a:pt x="1086" y="17"/>
                </a:lnTo>
                <a:lnTo>
                  <a:pt x="1093" y="15"/>
                </a:lnTo>
                <a:lnTo>
                  <a:pt x="1093" y="15"/>
                </a:lnTo>
                <a:lnTo>
                  <a:pt x="1097" y="15"/>
                </a:lnTo>
                <a:lnTo>
                  <a:pt x="1097" y="13"/>
                </a:lnTo>
                <a:lnTo>
                  <a:pt x="1099" y="11"/>
                </a:lnTo>
                <a:lnTo>
                  <a:pt x="1095" y="5"/>
                </a:lnTo>
                <a:lnTo>
                  <a:pt x="1095" y="5"/>
                </a:lnTo>
                <a:lnTo>
                  <a:pt x="1095" y="5"/>
                </a:lnTo>
                <a:lnTo>
                  <a:pt x="1093" y="3"/>
                </a:lnTo>
                <a:lnTo>
                  <a:pt x="1091" y="3"/>
                </a:lnTo>
                <a:lnTo>
                  <a:pt x="1091" y="3"/>
                </a:lnTo>
                <a:lnTo>
                  <a:pt x="1088" y="3"/>
                </a:lnTo>
                <a:lnTo>
                  <a:pt x="1088" y="3"/>
                </a:lnTo>
                <a:lnTo>
                  <a:pt x="1082" y="2"/>
                </a:lnTo>
                <a:lnTo>
                  <a:pt x="1076" y="2"/>
                </a:lnTo>
                <a:lnTo>
                  <a:pt x="1076" y="2"/>
                </a:lnTo>
                <a:lnTo>
                  <a:pt x="1074" y="2"/>
                </a:lnTo>
                <a:lnTo>
                  <a:pt x="1072" y="0"/>
                </a:lnTo>
                <a:lnTo>
                  <a:pt x="1071" y="0"/>
                </a:lnTo>
                <a:lnTo>
                  <a:pt x="1071" y="0"/>
                </a:lnTo>
                <a:lnTo>
                  <a:pt x="1071" y="0"/>
                </a:lnTo>
                <a:lnTo>
                  <a:pt x="1065" y="2"/>
                </a:lnTo>
                <a:lnTo>
                  <a:pt x="1061" y="2"/>
                </a:lnTo>
                <a:lnTo>
                  <a:pt x="1061" y="2"/>
                </a:lnTo>
                <a:lnTo>
                  <a:pt x="1053" y="2"/>
                </a:lnTo>
                <a:lnTo>
                  <a:pt x="1052" y="3"/>
                </a:lnTo>
                <a:lnTo>
                  <a:pt x="1048" y="3"/>
                </a:lnTo>
                <a:lnTo>
                  <a:pt x="1048" y="3"/>
                </a:lnTo>
                <a:lnTo>
                  <a:pt x="1044" y="11"/>
                </a:lnTo>
                <a:lnTo>
                  <a:pt x="1044" y="11"/>
                </a:lnTo>
                <a:lnTo>
                  <a:pt x="1038" y="17"/>
                </a:lnTo>
                <a:lnTo>
                  <a:pt x="1038" y="17"/>
                </a:lnTo>
                <a:lnTo>
                  <a:pt x="1033" y="22"/>
                </a:lnTo>
                <a:lnTo>
                  <a:pt x="1029" y="24"/>
                </a:lnTo>
                <a:lnTo>
                  <a:pt x="1027" y="26"/>
                </a:lnTo>
                <a:lnTo>
                  <a:pt x="1027" y="26"/>
                </a:lnTo>
                <a:lnTo>
                  <a:pt x="1031" y="28"/>
                </a:lnTo>
                <a:lnTo>
                  <a:pt x="1033" y="30"/>
                </a:lnTo>
                <a:lnTo>
                  <a:pt x="1033" y="30"/>
                </a:lnTo>
                <a:lnTo>
                  <a:pt x="1033" y="32"/>
                </a:lnTo>
                <a:lnTo>
                  <a:pt x="1033" y="32"/>
                </a:lnTo>
                <a:lnTo>
                  <a:pt x="1031" y="34"/>
                </a:lnTo>
                <a:lnTo>
                  <a:pt x="1033" y="37"/>
                </a:lnTo>
                <a:lnTo>
                  <a:pt x="1033" y="41"/>
                </a:lnTo>
                <a:lnTo>
                  <a:pt x="1033" y="41"/>
                </a:lnTo>
                <a:lnTo>
                  <a:pt x="1027" y="41"/>
                </a:lnTo>
                <a:lnTo>
                  <a:pt x="1027" y="41"/>
                </a:lnTo>
                <a:lnTo>
                  <a:pt x="1023" y="41"/>
                </a:lnTo>
                <a:lnTo>
                  <a:pt x="1018" y="41"/>
                </a:lnTo>
                <a:lnTo>
                  <a:pt x="1018" y="41"/>
                </a:lnTo>
                <a:lnTo>
                  <a:pt x="1010" y="41"/>
                </a:lnTo>
                <a:lnTo>
                  <a:pt x="1010" y="41"/>
                </a:lnTo>
                <a:lnTo>
                  <a:pt x="1002" y="41"/>
                </a:lnTo>
                <a:lnTo>
                  <a:pt x="1001" y="41"/>
                </a:lnTo>
                <a:lnTo>
                  <a:pt x="1004" y="49"/>
                </a:lnTo>
                <a:lnTo>
                  <a:pt x="1004" y="49"/>
                </a:lnTo>
                <a:lnTo>
                  <a:pt x="1006" y="49"/>
                </a:lnTo>
                <a:lnTo>
                  <a:pt x="1006" y="51"/>
                </a:lnTo>
                <a:lnTo>
                  <a:pt x="1010" y="51"/>
                </a:lnTo>
                <a:lnTo>
                  <a:pt x="1010" y="51"/>
                </a:lnTo>
                <a:lnTo>
                  <a:pt x="1012" y="53"/>
                </a:lnTo>
                <a:lnTo>
                  <a:pt x="1014" y="54"/>
                </a:lnTo>
                <a:lnTo>
                  <a:pt x="1016" y="54"/>
                </a:lnTo>
                <a:lnTo>
                  <a:pt x="1012" y="54"/>
                </a:lnTo>
                <a:lnTo>
                  <a:pt x="1012" y="54"/>
                </a:lnTo>
                <a:lnTo>
                  <a:pt x="1008" y="54"/>
                </a:lnTo>
                <a:lnTo>
                  <a:pt x="1004" y="54"/>
                </a:lnTo>
                <a:lnTo>
                  <a:pt x="999" y="53"/>
                </a:lnTo>
                <a:lnTo>
                  <a:pt x="999" y="53"/>
                </a:lnTo>
                <a:lnTo>
                  <a:pt x="985" y="53"/>
                </a:lnTo>
                <a:lnTo>
                  <a:pt x="985" y="53"/>
                </a:lnTo>
                <a:lnTo>
                  <a:pt x="987" y="53"/>
                </a:lnTo>
                <a:lnTo>
                  <a:pt x="987" y="56"/>
                </a:lnTo>
                <a:lnTo>
                  <a:pt x="987" y="56"/>
                </a:lnTo>
                <a:lnTo>
                  <a:pt x="985" y="58"/>
                </a:lnTo>
                <a:lnTo>
                  <a:pt x="982" y="58"/>
                </a:lnTo>
                <a:lnTo>
                  <a:pt x="980" y="60"/>
                </a:lnTo>
                <a:lnTo>
                  <a:pt x="980" y="60"/>
                </a:lnTo>
                <a:lnTo>
                  <a:pt x="974" y="60"/>
                </a:lnTo>
                <a:lnTo>
                  <a:pt x="970" y="60"/>
                </a:lnTo>
                <a:lnTo>
                  <a:pt x="970" y="60"/>
                </a:lnTo>
                <a:lnTo>
                  <a:pt x="968" y="60"/>
                </a:lnTo>
                <a:lnTo>
                  <a:pt x="968" y="60"/>
                </a:lnTo>
                <a:lnTo>
                  <a:pt x="968" y="58"/>
                </a:lnTo>
                <a:lnTo>
                  <a:pt x="968" y="58"/>
                </a:lnTo>
                <a:lnTo>
                  <a:pt x="972" y="56"/>
                </a:lnTo>
                <a:lnTo>
                  <a:pt x="972" y="54"/>
                </a:lnTo>
                <a:lnTo>
                  <a:pt x="972" y="54"/>
                </a:lnTo>
                <a:lnTo>
                  <a:pt x="967" y="53"/>
                </a:lnTo>
                <a:lnTo>
                  <a:pt x="967" y="53"/>
                </a:lnTo>
                <a:lnTo>
                  <a:pt x="953" y="53"/>
                </a:lnTo>
                <a:lnTo>
                  <a:pt x="951" y="53"/>
                </a:lnTo>
                <a:lnTo>
                  <a:pt x="940" y="53"/>
                </a:lnTo>
                <a:lnTo>
                  <a:pt x="940" y="53"/>
                </a:lnTo>
                <a:lnTo>
                  <a:pt x="936" y="53"/>
                </a:lnTo>
                <a:lnTo>
                  <a:pt x="934" y="53"/>
                </a:lnTo>
                <a:lnTo>
                  <a:pt x="932" y="54"/>
                </a:lnTo>
                <a:lnTo>
                  <a:pt x="932" y="54"/>
                </a:lnTo>
                <a:lnTo>
                  <a:pt x="929" y="56"/>
                </a:lnTo>
                <a:lnTo>
                  <a:pt x="927" y="58"/>
                </a:lnTo>
                <a:lnTo>
                  <a:pt x="925" y="58"/>
                </a:lnTo>
                <a:lnTo>
                  <a:pt x="927" y="58"/>
                </a:lnTo>
                <a:lnTo>
                  <a:pt x="927" y="58"/>
                </a:lnTo>
                <a:lnTo>
                  <a:pt x="931" y="60"/>
                </a:lnTo>
                <a:lnTo>
                  <a:pt x="934" y="62"/>
                </a:lnTo>
                <a:lnTo>
                  <a:pt x="934" y="62"/>
                </a:lnTo>
                <a:lnTo>
                  <a:pt x="931" y="64"/>
                </a:lnTo>
                <a:lnTo>
                  <a:pt x="927" y="64"/>
                </a:lnTo>
                <a:lnTo>
                  <a:pt x="923" y="64"/>
                </a:lnTo>
                <a:lnTo>
                  <a:pt x="923" y="64"/>
                </a:lnTo>
                <a:lnTo>
                  <a:pt x="915" y="66"/>
                </a:lnTo>
                <a:lnTo>
                  <a:pt x="914" y="66"/>
                </a:lnTo>
                <a:lnTo>
                  <a:pt x="912" y="66"/>
                </a:lnTo>
                <a:lnTo>
                  <a:pt x="912" y="66"/>
                </a:lnTo>
                <a:lnTo>
                  <a:pt x="910" y="68"/>
                </a:lnTo>
                <a:lnTo>
                  <a:pt x="906" y="70"/>
                </a:lnTo>
                <a:lnTo>
                  <a:pt x="906" y="70"/>
                </a:lnTo>
                <a:lnTo>
                  <a:pt x="898" y="70"/>
                </a:lnTo>
                <a:lnTo>
                  <a:pt x="893" y="72"/>
                </a:lnTo>
                <a:lnTo>
                  <a:pt x="893" y="72"/>
                </a:lnTo>
                <a:lnTo>
                  <a:pt x="889" y="72"/>
                </a:lnTo>
                <a:lnTo>
                  <a:pt x="887" y="72"/>
                </a:lnTo>
                <a:lnTo>
                  <a:pt x="885" y="73"/>
                </a:lnTo>
                <a:lnTo>
                  <a:pt x="885" y="73"/>
                </a:lnTo>
                <a:lnTo>
                  <a:pt x="881" y="77"/>
                </a:lnTo>
                <a:lnTo>
                  <a:pt x="878" y="79"/>
                </a:lnTo>
                <a:lnTo>
                  <a:pt x="872" y="79"/>
                </a:lnTo>
                <a:lnTo>
                  <a:pt x="872" y="79"/>
                </a:lnTo>
                <a:lnTo>
                  <a:pt x="870" y="81"/>
                </a:lnTo>
                <a:lnTo>
                  <a:pt x="866" y="83"/>
                </a:lnTo>
                <a:lnTo>
                  <a:pt x="866" y="83"/>
                </a:lnTo>
                <a:lnTo>
                  <a:pt x="864" y="87"/>
                </a:lnTo>
                <a:lnTo>
                  <a:pt x="862" y="89"/>
                </a:lnTo>
                <a:lnTo>
                  <a:pt x="861" y="89"/>
                </a:lnTo>
                <a:lnTo>
                  <a:pt x="861" y="89"/>
                </a:lnTo>
                <a:lnTo>
                  <a:pt x="851" y="89"/>
                </a:lnTo>
                <a:lnTo>
                  <a:pt x="851" y="89"/>
                </a:lnTo>
                <a:lnTo>
                  <a:pt x="853" y="90"/>
                </a:lnTo>
                <a:lnTo>
                  <a:pt x="851" y="92"/>
                </a:lnTo>
                <a:lnTo>
                  <a:pt x="849" y="92"/>
                </a:lnTo>
                <a:lnTo>
                  <a:pt x="849" y="92"/>
                </a:lnTo>
                <a:lnTo>
                  <a:pt x="844" y="92"/>
                </a:lnTo>
                <a:lnTo>
                  <a:pt x="842" y="94"/>
                </a:lnTo>
                <a:lnTo>
                  <a:pt x="840" y="94"/>
                </a:lnTo>
                <a:lnTo>
                  <a:pt x="840" y="94"/>
                </a:lnTo>
                <a:lnTo>
                  <a:pt x="840" y="96"/>
                </a:lnTo>
                <a:lnTo>
                  <a:pt x="838" y="100"/>
                </a:lnTo>
                <a:lnTo>
                  <a:pt x="838" y="104"/>
                </a:lnTo>
                <a:lnTo>
                  <a:pt x="838" y="104"/>
                </a:lnTo>
                <a:lnTo>
                  <a:pt x="840" y="104"/>
                </a:lnTo>
                <a:lnTo>
                  <a:pt x="842" y="104"/>
                </a:lnTo>
                <a:lnTo>
                  <a:pt x="840" y="106"/>
                </a:lnTo>
                <a:lnTo>
                  <a:pt x="840" y="106"/>
                </a:lnTo>
                <a:lnTo>
                  <a:pt x="840" y="107"/>
                </a:lnTo>
                <a:lnTo>
                  <a:pt x="840" y="109"/>
                </a:lnTo>
                <a:lnTo>
                  <a:pt x="840" y="111"/>
                </a:lnTo>
                <a:lnTo>
                  <a:pt x="853" y="121"/>
                </a:lnTo>
                <a:lnTo>
                  <a:pt x="853" y="126"/>
                </a:lnTo>
                <a:lnTo>
                  <a:pt x="853" y="126"/>
                </a:lnTo>
                <a:lnTo>
                  <a:pt x="842" y="128"/>
                </a:lnTo>
                <a:lnTo>
                  <a:pt x="842" y="128"/>
                </a:lnTo>
                <a:lnTo>
                  <a:pt x="840" y="126"/>
                </a:lnTo>
                <a:lnTo>
                  <a:pt x="840" y="126"/>
                </a:lnTo>
                <a:lnTo>
                  <a:pt x="838" y="126"/>
                </a:lnTo>
                <a:lnTo>
                  <a:pt x="834" y="126"/>
                </a:lnTo>
                <a:lnTo>
                  <a:pt x="834" y="126"/>
                </a:lnTo>
                <a:lnTo>
                  <a:pt x="828" y="128"/>
                </a:lnTo>
                <a:lnTo>
                  <a:pt x="825" y="128"/>
                </a:lnTo>
                <a:lnTo>
                  <a:pt x="825" y="128"/>
                </a:lnTo>
                <a:lnTo>
                  <a:pt x="815" y="128"/>
                </a:lnTo>
                <a:lnTo>
                  <a:pt x="810" y="128"/>
                </a:lnTo>
                <a:lnTo>
                  <a:pt x="810" y="128"/>
                </a:lnTo>
                <a:lnTo>
                  <a:pt x="806" y="128"/>
                </a:lnTo>
                <a:lnTo>
                  <a:pt x="806" y="128"/>
                </a:lnTo>
                <a:lnTo>
                  <a:pt x="806" y="130"/>
                </a:lnTo>
                <a:lnTo>
                  <a:pt x="800" y="132"/>
                </a:lnTo>
                <a:lnTo>
                  <a:pt x="794" y="132"/>
                </a:lnTo>
                <a:lnTo>
                  <a:pt x="794" y="132"/>
                </a:lnTo>
                <a:lnTo>
                  <a:pt x="787" y="132"/>
                </a:lnTo>
                <a:lnTo>
                  <a:pt x="787" y="132"/>
                </a:lnTo>
                <a:lnTo>
                  <a:pt x="781" y="132"/>
                </a:lnTo>
                <a:lnTo>
                  <a:pt x="781" y="132"/>
                </a:lnTo>
                <a:lnTo>
                  <a:pt x="777" y="134"/>
                </a:lnTo>
                <a:lnTo>
                  <a:pt x="775" y="134"/>
                </a:lnTo>
                <a:lnTo>
                  <a:pt x="766" y="134"/>
                </a:lnTo>
                <a:lnTo>
                  <a:pt x="760" y="147"/>
                </a:lnTo>
                <a:lnTo>
                  <a:pt x="760" y="147"/>
                </a:lnTo>
                <a:lnTo>
                  <a:pt x="760" y="149"/>
                </a:lnTo>
                <a:lnTo>
                  <a:pt x="760" y="151"/>
                </a:lnTo>
                <a:lnTo>
                  <a:pt x="760" y="153"/>
                </a:lnTo>
                <a:lnTo>
                  <a:pt x="760" y="153"/>
                </a:lnTo>
                <a:lnTo>
                  <a:pt x="762" y="155"/>
                </a:lnTo>
                <a:lnTo>
                  <a:pt x="764" y="157"/>
                </a:lnTo>
                <a:lnTo>
                  <a:pt x="764" y="157"/>
                </a:lnTo>
                <a:lnTo>
                  <a:pt x="764" y="157"/>
                </a:lnTo>
                <a:lnTo>
                  <a:pt x="764" y="168"/>
                </a:lnTo>
                <a:lnTo>
                  <a:pt x="764" y="168"/>
                </a:lnTo>
                <a:lnTo>
                  <a:pt x="764" y="170"/>
                </a:lnTo>
                <a:lnTo>
                  <a:pt x="766" y="172"/>
                </a:lnTo>
                <a:lnTo>
                  <a:pt x="768" y="172"/>
                </a:lnTo>
                <a:lnTo>
                  <a:pt x="768" y="172"/>
                </a:lnTo>
                <a:lnTo>
                  <a:pt x="768" y="172"/>
                </a:lnTo>
                <a:lnTo>
                  <a:pt x="768" y="170"/>
                </a:lnTo>
                <a:lnTo>
                  <a:pt x="770" y="170"/>
                </a:lnTo>
                <a:lnTo>
                  <a:pt x="774" y="172"/>
                </a:lnTo>
                <a:lnTo>
                  <a:pt x="774" y="172"/>
                </a:lnTo>
                <a:lnTo>
                  <a:pt x="775" y="176"/>
                </a:lnTo>
                <a:lnTo>
                  <a:pt x="779" y="176"/>
                </a:lnTo>
                <a:lnTo>
                  <a:pt x="783" y="176"/>
                </a:lnTo>
                <a:lnTo>
                  <a:pt x="789" y="183"/>
                </a:lnTo>
                <a:lnTo>
                  <a:pt x="791" y="189"/>
                </a:lnTo>
                <a:lnTo>
                  <a:pt x="791" y="189"/>
                </a:lnTo>
                <a:lnTo>
                  <a:pt x="791" y="191"/>
                </a:lnTo>
                <a:lnTo>
                  <a:pt x="793" y="191"/>
                </a:lnTo>
                <a:lnTo>
                  <a:pt x="791" y="193"/>
                </a:lnTo>
                <a:lnTo>
                  <a:pt x="791" y="193"/>
                </a:lnTo>
                <a:lnTo>
                  <a:pt x="781" y="191"/>
                </a:lnTo>
                <a:lnTo>
                  <a:pt x="775" y="191"/>
                </a:lnTo>
                <a:lnTo>
                  <a:pt x="768" y="185"/>
                </a:lnTo>
                <a:lnTo>
                  <a:pt x="768" y="185"/>
                </a:lnTo>
                <a:lnTo>
                  <a:pt x="762" y="183"/>
                </a:lnTo>
                <a:lnTo>
                  <a:pt x="758" y="181"/>
                </a:lnTo>
                <a:lnTo>
                  <a:pt x="757" y="179"/>
                </a:lnTo>
                <a:lnTo>
                  <a:pt x="757" y="179"/>
                </a:lnTo>
                <a:lnTo>
                  <a:pt x="753" y="176"/>
                </a:lnTo>
                <a:lnTo>
                  <a:pt x="749" y="174"/>
                </a:lnTo>
                <a:lnTo>
                  <a:pt x="747" y="172"/>
                </a:lnTo>
                <a:lnTo>
                  <a:pt x="741" y="172"/>
                </a:lnTo>
                <a:lnTo>
                  <a:pt x="741" y="172"/>
                </a:lnTo>
                <a:lnTo>
                  <a:pt x="736" y="172"/>
                </a:lnTo>
                <a:lnTo>
                  <a:pt x="734" y="172"/>
                </a:lnTo>
                <a:lnTo>
                  <a:pt x="734" y="172"/>
                </a:lnTo>
                <a:lnTo>
                  <a:pt x="734" y="170"/>
                </a:lnTo>
                <a:lnTo>
                  <a:pt x="734" y="170"/>
                </a:lnTo>
                <a:lnTo>
                  <a:pt x="732" y="170"/>
                </a:lnTo>
                <a:lnTo>
                  <a:pt x="728" y="168"/>
                </a:lnTo>
                <a:lnTo>
                  <a:pt x="728" y="168"/>
                </a:lnTo>
                <a:lnTo>
                  <a:pt x="721" y="164"/>
                </a:lnTo>
                <a:lnTo>
                  <a:pt x="715" y="164"/>
                </a:lnTo>
                <a:lnTo>
                  <a:pt x="709" y="170"/>
                </a:lnTo>
                <a:lnTo>
                  <a:pt x="709" y="170"/>
                </a:lnTo>
                <a:lnTo>
                  <a:pt x="709" y="174"/>
                </a:lnTo>
                <a:lnTo>
                  <a:pt x="709" y="176"/>
                </a:lnTo>
                <a:lnTo>
                  <a:pt x="711" y="176"/>
                </a:lnTo>
                <a:lnTo>
                  <a:pt x="713" y="176"/>
                </a:lnTo>
                <a:lnTo>
                  <a:pt x="713" y="176"/>
                </a:lnTo>
                <a:lnTo>
                  <a:pt x="713" y="177"/>
                </a:lnTo>
                <a:lnTo>
                  <a:pt x="715" y="177"/>
                </a:lnTo>
                <a:lnTo>
                  <a:pt x="715" y="179"/>
                </a:lnTo>
                <a:lnTo>
                  <a:pt x="719" y="179"/>
                </a:lnTo>
                <a:lnTo>
                  <a:pt x="719" y="179"/>
                </a:lnTo>
                <a:lnTo>
                  <a:pt x="723" y="179"/>
                </a:lnTo>
                <a:lnTo>
                  <a:pt x="724" y="177"/>
                </a:lnTo>
                <a:lnTo>
                  <a:pt x="724" y="177"/>
                </a:lnTo>
                <a:lnTo>
                  <a:pt x="724" y="179"/>
                </a:lnTo>
                <a:lnTo>
                  <a:pt x="724" y="179"/>
                </a:lnTo>
                <a:lnTo>
                  <a:pt x="726" y="181"/>
                </a:lnTo>
                <a:lnTo>
                  <a:pt x="726" y="185"/>
                </a:lnTo>
                <a:lnTo>
                  <a:pt x="728" y="185"/>
                </a:lnTo>
                <a:lnTo>
                  <a:pt x="728" y="185"/>
                </a:lnTo>
                <a:lnTo>
                  <a:pt x="724" y="185"/>
                </a:lnTo>
                <a:lnTo>
                  <a:pt x="724" y="185"/>
                </a:lnTo>
                <a:lnTo>
                  <a:pt x="715" y="185"/>
                </a:lnTo>
                <a:lnTo>
                  <a:pt x="715" y="185"/>
                </a:lnTo>
                <a:lnTo>
                  <a:pt x="711" y="185"/>
                </a:lnTo>
                <a:lnTo>
                  <a:pt x="709" y="185"/>
                </a:lnTo>
                <a:lnTo>
                  <a:pt x="707" y="183"/>
                </a:lnTo>
                <a:lnTo>
                  <a:pt x="706" y="183"/>
                </a:lnTo>
                <a:lnTo>
                  <a:pt x="706" y="183"/>
                </a:lnTo>
                <a:lnTo>
                  <a:pt x="700" y="181"/>
                </a:lnTo>
                <a:lnTo>
                  <a:pt x="698" y="183"/>
                </a:lnTo>
                <a:lnTo>
                  <a:pt x="700" y="185"/>
                </a:lnTo>
                <a:lnTo>
                  <a:pt x="700" y="185"/>
                </a:lnTo>
                <a:lnTo>
                  <a:pt x="702" y="189"/>
                </a:lnTo>
                <a:lnTo>
                  <a:pt x="706" y="193"/>
                </a:lnTo>
                <a:lnTo>
                  <a:pt x="709" y="198"/>
                </a:lnTo>
                <a:lnTo>
                  <a:pt x="709" y="198"/>
                </a:lnTo>
                <a:lnTo>
                  <a:pt x="715" y="200"/>
                </a:lnTo>
                <a:lnTo>
                  <a:pt x="717" y="202"/>
                </a:lnTo>
                <a:lnTo>
                  <a:pt x="721" y="202"/>
                </a:lnTo>
                <a:lnTo>
                  <a:pt x="721" y="202"/>
                </a:lnTo>
                <a:lnTo>
                  <a:pt x="723" y="202"/>
                </a:lnTo>
                <a:lnTo>
                  <a:pt x="724" y="202"/>
                </a:lnTo>
                <a:lnTo>
                  <a:pt x="724" y="202"/>
                </a:lnTo>
                <a:lnTo>
                  <a:pt x="726" y="202"/>
                </a:lnTo>
                <a:lnTo>
                  <a:pt x="726" y="202"/>
                </a:lnTo>
                <a:lnTo>
                  <a:pt x="734" y="210"/>
                </a:lnTo>
                <a:lnTo>
                  <a:pt x="740" y="215"/>
                </a:lnTo>
                <a:lnTo>
                  <a:pt x="740" y="215"/>
                </a:lnTo>
                <a:lnTo>
                  <a:pt x="732" y="215"/>
                </a:lnTo>
                <a:lnTo>
                  <a:pt x="732" y="215"/>
                </a:lnTo>
                <a:lnTo>
                  <a:pt x="730" y="213"/>
                </a:lnTo>
                <a:lnTo>
                  <a:pt x="728" y="213"/>
                </a:lnTo>
                <a:lnTo>
                  <a:pt x="728" y="211"/>
                </a:lnTo>
                <a:lnTo>
                  <a:pt x="724" y="211"/>
                </a:lnTo>
                <a:lnTo>
                  <a:pt x="724" y="211"/>
                </a:lnTo>
                <a:lnTo>
                  <a:pt x="719" y="210"/>
                </a:lnTo>
                <a:lnTo>
                  <a:pt x="715" y="210"/>
                </a:lnTo>
                <a:lnTo>
                  <a:pt x="709" y="206"/>
                </a:lnTo>
                <a:lnTo>
                  <a:pt x="709" y="206"/>
                </a:lnTo>
                <a:lnTo>
                  <a:pt x="698" y="206"/>
                </a:lnTo>
                <a:lnTo>
                  <a:pt x="698" y="206"/>
                </a:lnTo>
                <a:lnTo>
                  <a:pt x="694" y="206"/>
                </a:lnTo>
                <a:lnTo>
                  <a:pt x="692" y="206"/>
                </a:lnTo>
                <a:lnTo>
                  <a:pt x="688" y="204"/>
                </a:lnTo>
                <a:lnTo>
                  <a:pt x="688" y="204"/>
                </a:lnTo>
                <a:lnTo>
                  <a:pt x="690" y="200"/>
                </a:lnTo>
                <a:lnTo>
                  <a:pt x="690" y="198"/>
                </a:lnTo>
                <a:lnTo>
                  <a:pt x="688" y="194"/>
                </a:lnTo>
                <a:lnTo>
                  <a:pt x="688" y="194"/>
                </a:lnTo>
                <a:lnTo>
                  <a:pt x="688" y="193"/>
                </a:lnTo>
                <a:lnTo>
                  <a:pt x="687" y="189"/>
                </a:lnTo>
                <a:lnTo>
                  <a:pt x="687" y="185"/>
                </a:lnTo>
                <a:lnTo>
                  <a:pt x="687" y="185"/>
                </a:lnTo>
                <a:lnTo>
                  <a:pt x="688" y="185"/>
                </a:lnTo>
                <a:lnTo>
                  <a:pt x="690" y="181"/>
                </a:lnTo>
                <a:lnTo>
                  <a:pt x="692" y="177"/>
                </a:lnTo>
                <a:lnTo>
                  <a:pt x="692" y="177"/>
                </a:lnTo>
                <a:lnTo>
                  <a:pt x="692" y="168"/>
                </a:lnTo>
                <a:lnTo>
                  <a:pt x="687" y="155"/>
                </a:lnTo>
                <a:lnTo>
                  <a:pt x="683" y="157"/>
                </a:lnTo>
                <a:lnTo>
                  <a:pt x="683" y="157"/>
                </a:lnTo>
                <a:lnTo>
                  <a:pt x="681" y="159"/>
                </a:lnTo>
                <a:lnTo>
                  <a:pt x="679" y="160"/>
                </a:lnTo>
                <a:lnTo>
                  <a:pt x="679" y="162"/>
                </a:lnTo>
                <a:lnTo>
                  <a:pt x="681" y="162"/>
                </a:lnTo>
                <a:lnTo>
                  <a:pt x="681" y="162"/>
                </a:lnTo>
                <a:lnTo>
                  <a:pt x="683" y="164"/>
                </a:lnTo>
                <a:lnTo>
                  <a:pt x="683" y="168"/>
                </a:lnTo>
                <a:lnTo>
                  <a:pt x="683" y="172"/>
                </a:lnTo>
                <a:lnTo>
                  <a:pt x="683" y="172"/>
                </a:lnTo>
                <a:lnTo>
                  <a:pt x="683" y="177"/>
                </a:lnTo>
                <a:lnTo>
                  <a:pt x="683" y="179"/>
                </a:lnTo>
                <a:lnTo>
                  <a:pt x="681" y="181"/>
                </a:lnTo>
                <a:lnTo>
                  <a:pt x="679" y="181"/>
                </a:lnTo>
                <a:lnTo>
                  <a:pt x="679" y="181"/>
                </a:lnTo>
                <a:lnTo>
                  <a:pt x="677" y="181"/>
                </a:lnTo>
                <a:lnTo>
                  <a:pt x="677" y="181"/>
                </a:lnTo>
                <a:lnTo>
                  <a:pt x="677" y="183"/>
                </a:lnTo>
                <a:lnTo>
                  <a:pt x="673" y="183"/>
                </a:lnTo>
                <a:lnTo>
                  <a:pt x="673" y="183"/>
                </a:lnTo>
                <a:lnTo>
                  <a:pt x="668" y="183"/>
                </a:lnTo>
                <a:lnTo>
                  <a:pt x="664" y="185"/>
                </a:lnTo>
                <a:lnTo>
                  <a:pt x="664" y="189"/>
                </a:lnTo>
                <a:lnTo>
                  <a:pt x="664" y="189"/>
                </a:lnTo>
                <a:lnTo>
                  <a:pt x="664" y="191"/>
                </a:lnTo>
                <a:lnTo>
                  <a:pt x="662" y="196"/>
                </a:lnTo>
                <a:lnTo>
                  <a:pt x="658" y="200"/>
                </a:lnTo>
                <a:lnTo>
                  <a:pt x="658" y="200"/>
                </a:lnTo>
                <a:lnTo>
                  <a:pt x="670" y="213"/>
                </a:lnTo>
                <a:lnTo>
                  <a:pt x="670" y="213"/>
                </a:lnTo>
                <a:lnTo>
                  <a:pt x="671" y="217"/>
                </a:lnTo>
                <a:lnTo>
                  <a:pt x="673" y="223"/>
                </a:lnTo>
                <a:lnTo>
                  <a:pt x="673" y="227"/>
                </a:lnTo>
                <a:lnTo>
                  <a:pt x="668" y="238"/>
                </a:lnTo>
                <a:lnTo>
                  <a:pt x="668" y="238"/>
                </a:lnTo>
                <a:lnTo>
                  <a:pt x="666" y="247"/>
                </a:lnTo>
                <a:lnTo>
                  <a:pt x="666" y="247"/>
                </a:lnTo>
                <a:lnTo>
                  <a:pt x="668" y="257"/>
                </a:lnTo>
                <a:lnTo>
                  <a:pt x="668" y="264"/>
                </a:lnTo>
                <a:lnTo>
                  <a:pt x="671" y="270"/>
                </a:lnTo>
                <a:lnTo>
                  <a:pt x="671" y="270"/>
                </a:lnTo>
                <a:lnTo>
                  <a:pt x="675" y="272"/>
                </a:lnTo>
                <a:lnTo>
                  <a:pt x="679" y="272"/>
                </a:lnTo>
                <a:lnTo>
                  <a:pt x="683" y="270"/>
                </a:lnTo>
                <a:lnTo>
                  <a:pt x="683" y="270"/>
                </a:lnTo>
                <a:lnTo>
                  <a:pt x="683" y="270"/>
                </a:lnTo>
                <a:lnTo>
                  <a:pt x="687" y="266"/>
                </a:lnTo>
                <a:lnTo>
                  <a:pt x="688" y="264"/>
                </a:lnTo>
                <a:lnTo>
                  <a:pt x="690" y="264"/>
                </a:lnTo>
                <a:lnTo>
                  <a:pt x="690" y="264"/>
                </a:lnTo>
                <a:lnTo>
                  <a:pt x="700" y="264"/>
                </a:lnTo>
                <a:lnTo>
                  <a:pt x="706" y="268"/>
                </a:lnTo>
                <a:lnTo>
                  <a:pt x="706" y="268"/>
                </a:lnTo>
                <a:lnTo>
                  <a:pt x="709" y="268"/>
                </a:lnTo>
                <a:lnTo>
                  <a:pt x="713" y="270"/>
                </a:lnTo>
                <a:lnTo>
                  <a:pt x="715" y="272"/>
                </a:lnTo>
                <a:lnTo>
                  <a:pt x="715" y="272"/>
                </a:lnTo>
                <a:lnTo>
                  <a:pt x="717" y="272"/>
                </a:lnTo>
                <a:lnTo>
                  <a:pt x="719" y="272"/>
                </a:lnTo>
                <a:lnTo>
                  <a:pt x="721" y="274"/>
                </a:lnTo>
                <a:lnTo>
                  <a:pt x="723" y="276"/>
                </a:lnTo>
                <a:lnTo>
                  <a:pt x="723" y="276"/>
                </a:lnTo>
                <a:lnTo>
                  <a:pt x="721" y="283"/>
                </a:lnTo>
                <a:lnTo>
                  <a:pt x="721" y="285"/>
                </a:lnTo>
                <a:lnTo>
                  <a:pt x="723" y="289"/>
                </a:lnTo>
                <a:lnTo>
                  <a:pt x="723" y="289"/>
                </a:lnTo>
                <a:lnTo>
                  <a:pt x="723" y="291"/>
                </a:lnTo>
                <a:lnTo>
                  <a:pt x="723" y="293"/>
                </a:lnTo>
                <a:lnTo>
                  <a:pt x="721" y="297"/>
                </a:lnTo>
                <a:lnTo>
                  <a:pt x="719" y="304"/>
                </a:lnTo>
                <a:lnTo>
                  <a:pt x="724" y="308"/>
                </a:lnTo>
                <a:lnTo>
                  <a:pt x="736" y="310"/>
                </a:lnTo>
                <a:lnTo>
                  <a:pt x="721" y="314"/>
                </a:lnTo>
                <a:lnTo>
                  <a:pt x="717" y="310"/>
                </a:lnTo>
                <a:lnTo>
                  <a:pt x="717" y="310"/>
                </a:lnTo>
                <a:lnTo>
                  <a:pt x="715" y="306"/>
                </a:lnTo>
                <a:lnTo>
                  <a:pt x="715" y="302"/>
                </a:lnTo>
                <a:lnTo>
                  <a:pt x="715" y="300"/>
                </a:lnTo>
                <a:lnTo>
                  <a:pt x="715" y="300"/>
                </a:lnTo>
                <a:lnTo>
                  <a:pt x="713" y="297"/>
                </a:lnTo>
                <a:lnTo>
                  <a:pt x="713" y="291"/>
                </a:lnTo>
                <a:lnTo>
                  <a:pt x="713" y="283"/>
                </a:lnTo>
                <a:lnTo>
                  <a:pt x="706" y="274"/>
                </a:lnTo>
                <a:lnTo>
                  <a:pt x="692" y="274"/>
                </a:lnTo>
                <a:lnTo>
                  <a:pt x="692" y="274"/>
                </a:lnTo>
                <a:lnTo>
                  <a:pt x="687" y="274"/>
                </a:lnTo>
                <a:lnTo>
                  <a:pt x="683" y="276"/>
                </a:lnTo>
                <a:lnTo>
                  <a:pt x="679" y="278"/>
                </a:lnTo>
                <a:lnTo>
                  <a:pt x="679" y="278"/>
                </a:lnTo>
                <a:lnTo>
                  <a:pt x="677" y="280"/>
                </a:lnTo>
                <a:lnTo>
                  <a:pt x="677" y="280"/>
                </a:lnTo>
                <a:lnTo>
                  <a:pt x="675" y="281"/>
                </a:lnTo>
                <a:lnTo>
                  <a:pt x="675" y="285"/>
                </a:lnTo>
                <a:lnTo>
                  <a:pt x="675" y="289"/>
                </a:lnTo>
                <a:lnTo>
                  <a:pt x="677" y="291"/>
                </a:lnTo>
                <a:lnTo>
                  <a:pt x="677" y="291"/>
                </a:lnTo>
                <a:lnTo>
                  <a:pt x="683" y="295"/>
                </a:lnTo>
                <a:lnTo>
                  <a:pt x="683" y="297"/>
                </a:lnTo>
                <a:lnTo>
                  <a:pt x="683" y="297"/>
                </a:lnTo>
                <a:lnTo>
                  <a:pt x="683" y="298"/>
                </a:lnTo>
                <a:lnTo>
                  <a:pt x="683" y="298"/>
                </a:lnTo>
                <a:lnTo>
                  <a:pt x="679" y="302"/>
                </a:lnTo>
                <a:lnTo>
                  <a:pt x="679" y="306"/>
                </a:lnTo>
                <a:lnTo>
                  <a:pt x="673" y="314"/>
                </a:lnTo>
                <a:lnTo>
                  <a:pt x="671" y="316"/>
                </a:lnTo>
                <a:lnTo>
                  <a:pt x="668" y="327"/>
                </a:lnTo>
                <a:lnTo>
                  <a:pt x="647" y="334"/>
                </a:lnTo>
                <a:lnTo>
                  <a:pt x="647" y="334"/>
                </a:lnTo>
                <a:lnTo>
                  <a:pt x="649" y="340"/>
                </a:lnTo>
                <a:lnTo>
                  <a:pt x="649" y="344"/>
                </a:lnTo>
                <a:lnTo>
                  <a:pt x="647" y="344"/>
                </a:lnTo>
                <a:lnTo>
                  <a:pt x="647" y="344"/>
                </a:lnTo>
                <a:lnTo>
                  <a:pt x="647" y="344"/>
                </a:lnTo>
                <a:lnTo>
                  <a:pt x="641" y="344"/>
                </a:lnTo>
                <a:lnTo>
                  <a:pt x="634" y="344"/>
                </a:lnTo>
                <a:lnTo>
                  <a:pt x="634" y="344"/>
                </a:lnTo>
                <a:lnTo>
                  <a:pt x="619" y="344"/>
                </a:lnTo>
                <a:lnTo>
                  <a:pt x="619" y="344"/>
                </a:lnTo>
                <a:lnTo>
                  <a:pt x="620" y="344"/>
                </a:lnTo>
                <a:lnTo>
                  <a:pt x="619" y="344"/>
                </a:lnTo>
                <a:lnTo>
                  <a:pt x="613" y="344"/>
                </a:lnTo>
                <a:lnTo>
                  <a:pt x="613" y="344"/>
                </a:lnTo>
                <a:lnTo>
                  <a:pt x="600" y="338"/>
                </a:lnTo>
                <a:lnTo>
                  <a:pt x="598" y="336"/>
                </a:lnTo>
                <a:lnTo>
                  <a:pt x="598" y="336"/>
                </a:lnTo>
                <a:lnTo>
                  <a:pt x="596" y="336"/>
                </a:lnTo>
                <a:lnTo>
                  <a:pt x="598" y="334"/>
                </a:lnTo>
                <a:lnTo>
                  <a:pt x="600" y="334"/>
                </a:lnTo>
                <a:lnTo>
                  <a:pt x="603" y="334"/>
                </a:lnTo>
                <a:lnTo>
                  <a:pt x="603" y="334"/>
                </a:lnTo>
                <a:lnTo>
                  <a:pt x="605" y="334"/>
                </a:lnTo>
                <a:lnTo>
                  <a:pt x="607" y="334"/>
                </a:lnTo>
                <a:lnTo>
                  <a:pt x="609" y="338"/>
                </a:lnTo>
                <a:lnTo>
                  <a:pt x="609" y="340"/>
                </a:lnTo>
                <a:lnTo>
                  <a:pt x="611" y="340"/>
                </a:lnTo>
                <a:lnTo>
                  <a:pt x="611" y="340"/>
                </a:lnTo>
                <a:lnTo>
                  <a:pt x="615" y="338"/>
                </a:lnTo>
                <a:lnTo>
                  <a:pt x="615" y="338"/>
                </a:lnTo>
                <a:lnTo>
                  <a:pt x="620" y="336"/>
                </a:lnTo>
                <a:lnTo>
                  <a:pt x="624" y="334"/>
                </a:lnTo>
                <a:lnTo>
                  <a:pt x="626" y="334"/>
                </a:lnTo>
                <a:lnTo>
                  <a:pt x="626" y="336"/>
                </a:lnTo>
                <a:lnTo>
                  <a:pt x="626" y="336"/>
                </a:lnTo>
                <a:lnTo>
                  <a:pt x="630" y="334"/>
                </a:lnTo>
                <a:lnTo>
                  <a:pt x="634" y="334"/>
                </a:lnTo>
                <a:lnTo>
                  <a:pt x="634" y="334"/>
                </a:lnTo>
                <a:lnTo>
                  <a:pt x="634" y="334"/>
                </a:lnTo>
                <a:lnTo>
                  <a:pt x="634" y="334"/>
                </a:lnTo>
                <a:lnTo>
                  <a:pt x="634" y="331"/>
                </a:lnTo>
                <a:lnTo>
                  <a:pt x="634" y="331"/>
                </a:lnTo>
                <a:lnTo>
                  <a:pt x="634" y="331"/>
                </a:lnTo>
                <a:lnTo>
                  <a:pt x="636" y="327"/>
                </a:lnTo>
                <a:lnTo>
                  <a:pt x="636" y="327"/>
                </a:lnTo>
                <a:lnTo>
                  <a:pt x="641" y="319"/>
                </a:lnTo>
                <a:lnTo>
                  <a:pt x="641" y="319"/>
                </a:lnTo>
                <a:lnTo>
                  <a:pt x="647" y="314"/>
                </a:lnTo>
                <a:lnTo>
                  <a:pt x="647" y="314"/>
                </a:lnTo>
                <a:lnTo>
                  <a:pt x="651" y="310"/>
                </a:lnTo>
                <a:lnTo>
                  <a:pt x="653" y="308"/>
                </a:lnTo>
                <a:lnTo>
                  <a:pt x="654" y="306"/>
                </a:lnTo>
                <a:lnTo>
                  <a:pt x="656" y="306"/>
                </a:lnTo>
                <a:lnTo>
                  <a:pt x="656" y="306"/>
                </a:lnTo>
                <a:lnTo>
                  <a:pt x="660" y="302"/>
                </a:lnTo>
                <a:lnTo>
                  <a:pt x="660" y="298"/>
                </a:lnTo>
                <a:lnTo>
                  <a:pt x="660" y="298"/>
                </a:lnTo>
                <a:lnTo>
                  <a:pt x="660" y="297"/>
                </a:lnTo>
                <a:lnTo>
                  <a:pt x="658" y="295"/>
                </a:lnTo>
                <a:lnTo>
                  <a:pt x="660" y="293"/>
                </a:lnTo>
                <a:lnTo>
                  <a:pt x="660" y="293"/>
                </a:lnTo>
                <a:lnTo>
                  <a:pt x="662" y="291"/>
                </a:lnTo>
                <a:lnTo>
                  <a:pt x="664" y="289"/>
                </a:lnTo>
                <a:lnTo>
                  <a:pt x="664" y="285"/>
                </a:lnTo>
                <a:lnTo>
                  <a:pt x="664" y="285"/>
                </a:lnTo>
                <a:lnTo>
                  <a:pt x="662" y="285"/>
                </a:lnTo>
                <a:lnTo>
                  <a:pt x="662" y="281"/>
                </a:lnTo>
                <a:lnTo>
                  <a:pt x="662" y="280"/>
                </a:lnTo>
                <a:lnTo>
                  <a:pt x="660" y="278"/>
                </a:lnTo>
                <a:lnTo>
                  <a:pt x="660" y="278"/>
                </a:lnTo>
                <a:lnTo>
                  <a:pt x="656" y="274"/>
                </a:lnTo>
                <a:lnTo>
                  <a:pt x="656" y="274"/>
                </a:lnTo>
                <a:lnTo>
                  <a:pt x="649" y="274"/>
                </a:lnTo>
                <a:lnTo>
                  <a:pt x="649" y="274"/>
                </a:lnTo>
                <a:lnTo>
                  <a:pt x="649" y="257"/>
                </a:lnTo>
                <a:lnTo>
                  <a:pt x="649" y="257"/>
                </a:lnTo>
                <a:lnTo>
                  <a:pt x="651" y="242"/>
                </a:lnTo>
                <a:lnTo>
                  <a:pt x="651" y="242"/>
                </a:lnTo>
                <a:lnTo>
                  <a:pt x="651" y="234"/>
                </a:lnTo>
                <a:lnTo>
                  <a:pt x="651" y="234"/>
                </a:lnTo>
                <a:lnTo>
                  <a:pt x="651" y="230"/>
                </a:lnTo>
                <a:lnTo>
                  <a:pt x="653" y="223"/>
                </a:lnTo>
                <a:lnTo>
                  <a:pt x="653" y="223"/>
                </a:lnTo>
                <a:lnTo>
                  <a:pt x="651" y="219"/>
                </a:lnTo>
                <a:lnTo>
                  <a:pt x="651" y="213"/>
                </a:lnTo>
                <a:lnTo>
                  <a:pt x="647" y="210"/>
                </a:lnTo>
                <a:lnTo>
                  <a:pt x="647" y="210"/>
                </a:lnTo>
                <a:lnTo>
                  <a:pt x="645" y="210"/>
                </a:lnTo>
                <a:lnTo>
                  <a:pt x="641" y="206"/>
                </a:lnTo>
                <a:lnTo>
                  <a:pt x="641" y="206"/>
                </a:lnTo>
                <a:lnTo>
                  <a:pt x="641" y="206"/>
                </a:lnTo>
                <a:lnTo>
                  <a:pt x="637" y="202"/>
                </a:lnTo>
                <a:lnTo>
                  <a:pt x="637" y="202"/>
                </a:lnTo>
                <a:lnTo>
                  <a:pt x="639" y="200"/>
                </a:lnTo>
                <a:lnTo>
                  <a:pt x="639" y="200"/>
                </a:lnTo>
                <a:lnTo>
                  <a:pt x="641" y="196"/>
                </a:lnTo>
                <a:lnTo>
                  <a:pt x="643" y="193"/>
                </a:lnTo>
                <a:lnTo>
                  <a:pt x="643" y="193"/>
                </a:lnTo>
                <a:lnTo>
                  <a:pt x="649" y="187"/>
                </a:lnTo>
                <a:lnTo>
                  <a:pt x="649" y="187"/>
                </a:lnTo>
                <a:lnTo>
                  <a:pt x="651" y="185"/>
                </a:lnTo>
                <a:lnTo>
                  <a:pt x="651" y="181"/>
                </a:lnTo>
                <a:lnTo>
                  <a:pt x="651" y="177"/>
                </a:lnTo>
                <a:lnTo>
                  <a:pt x="651" y="177"/>
                </a:lnTo>
                <a:lnTo>
                  <a:pt x="651" y="168"/>
                </a:lnTo>
                <a:lnTo>
                  <a:pt x="651" y="168"/>
                </a:lnTo>
                <a:lnTo>
                  <a:pt x="653" y="166"/>
                </a:lnTo>
                <a:lnTo>
                  <a:pt x="653" y="164"/>
                </a:lnTo>
                <a:lnTo>
                  <a:pt x="653" y="160"/>
                </a:lnTo>
                <a:lnTo>
                  <a:pt x="653" y="160"/>
                </a:lnTo>
                <a:lnTo>
                  <a:pt x="651" y="160"/>
                </a:lnTo>
                <a:lnTo>
                  <a:pt x="651" y="160"/>
                </a:lnTo>
                <a:lnTo>
                  <a:pt x="641" y="159"/>
                </a:lnTo>
                <a:lnTo>
                  <a:pt x="634" y="159"/>
                </a:lnTo>
                <a:lnTo>
                  <a:pt x="634" y="159"/>
                </a:lnTo>
                <a:lnTo>
                  <a:pt x="617" y="157"/>
                </a:lnTo>
                <a:lnTo>
                  <a:pt x="609" y="157"/>
                </a:lnTo>
                <a:lnTo>
                  <a:pt x="607" y="157"/>
                </a:lnTo>
                <a:lnTo>
                  <a:pt x="603" y="155"/>
                </a:lnTo>
                <a:lnTo>
                  <a:pt x="594" y="168"/>
                </a:lnTo>
                <a:lnTo>
                  <a:pt x="594" y="168"/>
                </a:lnTo>
                <a:lnTo>
                  <a:pt x="594" y="174"/>
                </a:lnTo>
                <a:lnTo>
                  <a:pt x="594" y="176"/>
                </a:lnTo>
                <a:lnTo>
                  <a:pt x="594" y="179"/>
                </a:lnTo>
                <a:lnTo>
                  <a:pt x="594" y="179"/>
                </a:lnTo>
                <a:lnTo>
                  <a:pt x="592" y="181"/>
                </a:lnTo>
                <a:lnTo>
                  <a:pt x="590" y="185"/>
                </a:lnTo>
                <a:lnTo>
                  <a:pt x="590" y="185"/>
                </a:lnTo>
                <a:lnTo>
                  <a:pt x="583" y="191"/>
                </a:lnTo>
                <a:lnTo>
                  <a:pt x="579" y="193"/>
                </a:lnTo>
                <a:lnTo>
                  <a:pt x="579" y="194"/>
                </a:lnTo>
                <a:lnTo>
                  <a:pt x="579" y="194"/>
                </a:lnTo>
                <a:lnTo>
                  <a:pt x="579" y="194"/>
                </a:lnTo>
                <a:lnTo>
                  <a:pt x="581" y="194"/>
                </a:lnTo>
                <a:lnTo>
                  <a:pt x="579" y="196"/>
                </a:lnTo>
                <a:lnTo>
                  <a:pt x="577" y="198"/>
                </a:lnTo>
                <a:lnTo>
                  <a:pt x="571" y="202"/>
                </a:lnTo>
                <a:lnTo>
                  <a:pt x="564" y="210"/>
                </a:lnTo>
                <a:lnTo>
                  <a:pt x="564" y="210"/>
                </a:lnTo>
                <a:lnTo>
                  <a:pt x="566" y="211"/>
                </a:lnTo>
                <a:lnTo>
                  <a:pt x="567" y="215"/>
                </a:lnTo>
                <a:lnTo>
                  <a:pt x="567" y="215"/>
                </a:lnTo>
                <a:lnTo>
                  <a:pt x="567" y="217"/>
                </a:lnTo>
                <a:lnTo>
                  <a:pt x="569" y="217"/>
                </a:lnTo>
                <a:lnTo>
                  <a:pt x="571" y="219"/>
                </a:lnTo>
                <a:lnTo>
                  <a:pt x="571" y="219"/>
                </a:lnTo>
                <a:lnTo>
                  <a:pt x="571" y="219"/>
                </a:lnTo>
                <a:lnTo>
                  <a:pt x="571" y="225"/>
                </a:lnTo>
                <a:lnTo>
                  <a:pt x="571" y="230"/>
                </a:lnTo>
                <a:lnTo>
                  <a:pt x="571" y="230"/>
                </a:lnTo>
                <a:lnTo>
                  <a:pt x="569" y="230"/>
                </a:lnTo>
                <a:lnTo>
                  <a:pt x="567" y="232"/>
                </a:lnTo>
                <a:lnTo>
                  <a:pt x="567" y="234"/>
                </a:lnTo>
                <a:lnTo>
                  <a:pt x="567" y="236"/>
                </a:lnTo>
                <a:lnTo>
                  <a:pt x="567" y="236"/>
                </a:lnTo>
                <a:lnTo>
                  <a:pt x="567" y="236"/>
                </a:lnTo>
                <a:lnTo>
                  <a:pt x="567" y="238"/>
                </a:lnTo>
                <a:lnTo>
                  <a:pt x="569" y="242"/>
                </a:lnTo>
                <a:lnTo>
                  <a:pt x="569" y="244"/>
                </a:lnTo>
                <a:lnTo>
                  <a:pt x="569" y="244"/>
                </a:lnTo>
                <a:lnTo>
                  <a:pt x="567" y="244"/>
                </a:lnTo>
                <a:lnTo>
                  <a:pt x="567" y="244"/>
                </a:lnTo>
                <a:lnTo>
                  <a:pt x="567" y="246"/>
                </a:lnTo>
                <a:lnTo>
                  <a:pt x="567" y="246"/>
                </a:lnTo>
                <a:lnTo>
                  <a:pt x="567" y="249"/>
                </a:lnTo>
                <a:lnTo>
                  <a:pt x="567" y="251"/>
                </a:lnTo>
                <a:lnTo>
                  <a:pt x="569" y="253"/>
                </a:lnTo>
                <a:lnTo>
                  <a:pt x="571" y="253"/>
                </a:lnTo>
                <a:lnTo>
                  <a:pt x="571" y="253"/>
                </a:lnTo>
                <a:lnTo>
                  <a:pt x="573" y="255"/>
                </a:lnTo>
                <a:lnTo>
                  <a:pt x="575" y="255"/>
                </a:lnTo>
                <a:lnTo>
                  <a:pt x="575" y="257"/>
                </a:lnTo>
                <a:lnTo>
                  <a:pt x="577" y="257"/>
                </a:lnTo>
                <a:lnTo>
                  <a:pt x="577" y="257"/>
                </a:lnTo>
                <a:lnTo>
                  <a:pt x="583" y="257"/>
                </a:lnTo>
                <a:lnTo>
                  <a:pt x="586" y="257"/>
                </a:lnTo>
                <a:lnTo>
                  <a:pt x="588" y="261"/>
                </a:lnTo>
                <a:lnTo>
                  <a:pt x="590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4"/>
                </a:lnTo>
                <a:lnTo>
                  <a:pt x="588" y="266"/>
                </a:lnTo>
                <a:lnTo>
                  <a:pt x="592" y="272"/>
                </a:lnTo>
                <a:lnTo>
                  <a:pt x="592" y="272"/>
                </a:lnTo>
                <a:lnTo>
                  <a:pt x="594" y="272"/>
                </a:lnTo>
                <a:lnTo>
                  <a:pt x="598" y="274"/>
                </a:lnTo>
                <a:lnTo>
                  <a:pt x="598" y="274"/>
                </a:lnTo>
                <a:lnTo>
                  <a:pt x="594" y="278"/>
                </a:lnTo>
                <a:lnTo>
                  <a:pt x="594" y="280"/>
                </a:lnTo>
                <a:lnTo>
                  <a:pt x="594" y="281"/>
                </a:lnTo>
                <a:lnTo>
                  <a:pt x="594" y="281"/>
                </a:lnTo>
                <a:lnTo>
                  <a:pt x="594" y="281"/>
                </a:lnTo>
                <a:lnTo>
                  <a:pt x="594" y="281"/>
                </a:lnTo>
                <a:lnTo>
                  <a:pt x="594" y="285"/>
                </a:lnTo>
                <a:lnTo>
                  <a:pt x="592" y="287"/>
                </a:lnTo>
                <a:lnTo>
                  <a:pt x="588" y="291"/>
                </a:lnTo>
                <a:lnTo>
                  <a:pt x="588" y="291"/>
                </a:lnTo>
                <a:lnTo>
                  <a:pt x="583" y="291"/>
                </a:lnTo>
                <a:lnTo>
                  <a:pt x="581" y="291"/>
                </a:lnTo>
                <a:lnTo>
                  <a:pt x="579" y="289"/>
                </a:lnTo>
                <a:lnTo>
                  <a:pt x="575" y="285"/>
                </a:lnTo>
                <a:lnTo>
                  <a:pt x="575" y="285"/>
                </a:lnTo>
                <a:lnTo>
                  <a:pt x="571" y="281"/>
                </a:lnTo>
                <a:lnTo>
                  <a:pt x="571" y="281"/>
                </a:lnTo>
                <a:lnTo>
                  <a:pt x="567" y="281"/>
                </a:lnTo>
                <a:lnTo>
                  <a:pt x="566" y="278"/>
                </a:lnTo>
                <a:lnTo>
                  <a:pt x="566" y="278"/>
                </a:lnTo>
                <a:lnTo>
                  <a:pt x="560" y="272"/>
                </a:lnTo>
                <a:lnTo>
                  <a:pt x="560" y="272"/>
                </a:lnTo>
                <a:lnTo>
                  <a:pt x="556" y="272"/>
                </a:lnTo>
                <a:lnTo>
                  <a:pt x="556" y="272"/>
                </a:lnTo>
                <a:lnTo>
                  <a:pt x="552" y="272"/>
                </a:lnTo>
                <a:lnTo>
                  <a:pt x="549" y="270"/>
                </a:lnTo>
                <a:lnTo>
                  <a:pt x="545" y="268"/>
                </a:lnTo>
                <a:lnTo>
                  <a:pt x="545" y="268"/>
                </a:lnTo>
                <a:lnTo>
                  <a:pt x="541" y="266"/>
                </a:lnTo>
                <a:lnTo>
                  <a:pt x="537" y="264"/>
                </a:lnTo>
                <a:lnTo>
                  <a:pt x="537" y="264"/>
                </a:lnTo>
                <a:lnTo>
                  <a:pt x="530" y="257"/>
                </a:lnTo>
                <a:lnTo>
                  <a:pt x="524" y="253"/>
                </a:lnTo>
                <a:lnTo>
                  <a:pt x="524" y="253"/>
                </a:lnTo>
                <a:lnTo>
                  <a:pt x="522" y="253"/>
                </a:lnTo>
                <a:lnTo>
                  <a:pt x="518" y="253"/>
                </a:lnTo>
                <a:lnTo>
                  <a:pt x="518" y="253"/>
                </a:lnTo>
                <a:lnTo>
                  <a:pt x="509" y="251"/>
                </a:lnTo>
                <a:lnTo>
                  <a:pt x="503" y="251"/>
                </a:lnTo>
                <a:lnTo>
                  <a:pt x="503" y="251"/>
                </a:lnTo>
                <a:lnTo>
                  <a:pt x="499" y="251"/>
                </a:lnTo>
                <a:lnTo>
                  <a:pt x="496" y="251"/>
                </a:lnTo>
                <a:lnTo>
                  <a:pt x="496" y="251"/>
                </a:lnTo>
                <a:lnTo>
                  <a:pt x="488" y="249"/>
                </a:lnTo>
                <a:lnTo>
                  <a:pt x="486" y="247"/>
                </a:lnTo>
                <a:lnTo>
                  <a:pt x="482" y="247"/>
                </a:lnTo>
                <a:lnTo>
                  <a:pt x="479" y="247"/>
                </a:lnTo>
                <a:lnTo>
                  <a:pt x="473" y="255"/>
                </a:lnTo>
                <a:lnTo>
                  <a:pt x="473" y="255"/>
                </a:lnTo>
                <a:lnTo>
                  <a:pt x="475" y="257"/>
                </a:lnTo>
                <a:lnTo>
                  <a:pt x="477" y="263"/>
                </a:lnTo>
                <a:lnTo>
                  <a:pt x="477" y="263"/>
                </a:lnTo>
                <a:lnTo>
                  <a:pt x="479" y="264"/>
                </a:lnTo>
                <a:lnTo>
                  <a:pt x="480" y="268"/>
                </a:lnTo>
                <a:lnTo>
                  <a:pt x="482" y="270"/>
                </a:lnTo>
                <a:lnTo>
                  <a:pt x="482" y="270"/>
                </a:lnTo>
                <a:lnTo>
                  <a:pt x="477" y="274"/>
                </a:lnTo>
                <a:lnTo>
                  <a:pt x="477" y="274"/>
                </a:lnTo>
                <a:lnTo>
                  <a:pt x="475" y="276"/>
                </a:lnTo>
                <a:lnTo>
                  <a:pt x="471" y="276"/>
                </a:lnTo>
                <a:lnTo>
                  <a:pt x="465" y="278"/>
                </a:lnTo>
                <a:lnTo>
                  <a:pt x="465" y="285"/>
                </a:lnTo>
                <a:lnTo>
                  <a:pt x="465" y="285"/>
                </a:lnTo>
                <a:lnTo>
                  <a:pt x="463" y="287"/>
                </a:lnTo>
                <a:lnTo>
                  <a:pt x="463" y="289"/>
                </a:lnTo>
                <a:lnTo>
                  <a:pt x="463" y="289"/>
                </a:lnTo>
                <a:lnTo>
                  <a:pt x="462" y="289"/>
                </a:lnTo>
                <a:lnTo>
                  <a:pt x="462" y="289"/>
                </a:lnTo>
                <a:lnTo>
                  <a:pt x="460" y="287"/>
                </a:lnTo>
                <a:lnTo>
                  <a:pt x="460" y="285"/>
                </a:lnTo>
                <a:lnTo>
                  <a:pt x="456" y="285"/>
                </a:lnTo>
                <a:lnTo>
                  <a:pt x="452" y="285"/>
                </a:lnTo>
                <a:lnTo>
                  <a:pt x="452" y="285"/>
                </a:lnTo>
                <a:lnTo>
                  <a:pt x="452" y="285"/>
                </a:lnTo>
                <a:lnTo>
                  <a:pt x="452" y="285"/>
                </a:lnTo>
                <a:lnTo>
                  <a:pt x="452" y="278"/>
                </a:lnTo>
                <a:lnTo>
                  <a:pt x="452" y="278"/>
                </a:lnTo>
                <a:lnTo>
                  <a:pt x="452" y="272"/>
                </a:lnTo>
                <a:lnTo>
                  <a:pt x="450" y="268"/>
                </a:lnTo>
                <a:lnTo>
                  <a:pt x="445" y="272"/>
                </a:lnTo>
                <a:lnTo>
                  <a:pt x="445" y="272"/>
                </a:lnTo>
                <a:lnTo>
                  <a:pt x="445" y="274"/>
                </a:lnTo>
                <a:lnTo>
                  <a:pt x="441" y="276"/>
                </a:lnTo>
                <a:lnTo>
                  <a:pt x="439" y="276"/>
                </a:lnTo>
                <a:lnTo>
                  <a:pt x="439" y="276"/>
                </a:lnTo>
                <a:lnTo>
                  <a:pt x="435" y="278"/>
                </a:lnTo>
                <a:lnTo>
                  <a:pt x="429" y="278"/>
                </a:lnTo>
                <a:lnTo>
                  <a:pt x="426" y="281"/>
                </a:lnTo>
                <a:lnTo>
                  <a:pt x="412" y="281"/>
                </a:lnTo>
                <a:lnTo>
                  <a:pt x="407" y="285"/>
                </a:lnTo>
                <a:lnTo>
                  <a:pt x="399" y="285"/>
                </a:lnTo>
                <a:lnTo>
                  <a:pt x="399" y="285"/>
                </a:lnTo>
                <a:lnTo>
                  <a:pt x="397" y="289"/>
                </a:lnTo>
                <a:lnTo>
                  <a:pt x="395" y="289"/>
                </a:lnTo>
                <a:lnTo>
                  <a:pt x="392" y="289"/>
                </a:lnTo>
                <a:lnTo>
                  <a:pt x="392" y="289"/>
                </a:lnTo>
                <a:lnTo>
                  <a:pt x="388" y="289"/>
                </a:lnTo>
                <a:lnTo>
                  <a:pt x="384" y="291"/>
                </a:lnTo>
                <a:lnTo>
                  <a:pt x="380" y="293"/>
                </a:lnTo>
                <a:lnTo>
                  <a:pt x="378" y="293"/>
                </a:lnTo>
                <a:lnTo>
                  <a:pt x="378" y="293"/>
                </a:lnTo>
                <a:lnTo>
                  <a:pt x="371" y="293"/>
                </a:lnTo>
                <a:lnTo>
                  <a:pt x="371" y="293"/>
                </a:lnTo>
                <a:lnTo>
                  <a:pt x="371" y="289"/>
                </a:lnTo>
                <a:lnTo>
                  <a:pt x="371" y="289"/>
                </a:lnTo>
                <a:lnTo>
                  <a:pt x="371" y="289"/>
                </a:lnTo>
                <a:lnTo>
                  <a:pt x="371" y="289"/>
                </a:lnTo>
                <a:lnTo>
                  <a:pt x="371" y="287"/>
                </a:lnTo>
                <a:lnTo>
                  <a:pt x="373" y="287"/>
                </a:lnTo>
                <a:lnTo>
                  <a:pt x="373" y="287"/>
                </a:lnTo>
                <a:lnTo>
                  <a:pt x="375" y="287"/>
                </a:lnTo>
                <a:lnTo>
                  <a:pt x="376" y="285"/>
                </a:lnTo>
                <a:lnTo>
                  <a:pt x="376" y="281"/>
                </a:lnTo>
                <a:lnTo>
                  <a:pt x="376" y="278"/>
                </a:lnTo>
                <a:lnTo>
                  <a:pt x="380" y="272"/>
                </a:lnTo>
                <a:lnTo>
                  <a:pt x="380" y="272"/>
                </a:lnTo>
                <a:lnTo>
                  <a:pt x="382" y="270"/>
                </a:lnTo>
                <a:lnTo>
                  <a:pt x="382" y="268"/>
                </a:lnTo>
                <a:lnTo>
                  <a:pt x="380" y="268"/>
                </a:lnTo>
                <a:lnTo>
                  <a:pt x="380" y="268"/>
                </a:lnTo>
                <a:lnTo>
                  <a:pt x="373" y="272"/>
                </a:lnTo>
                <a:lnTo>
                  <a:pt x="369" y="272"/>
                </a:lnTo>
                <a:lnTo>
                  <a:pt x="369" y="272"/>
                </a:lnTo>
                <a:lnTo>
                  <a:pt x="367" y="272"/>
                </a:lnTo>
                <a:lnTo>
                  <a:pt x="363" y="276"/>
                </a:lnTo>
                <a:lnTo>
                  <a:pt x="363" y="276"/>
                </a:lnTo>
                <a:lnTo>
                  <a:pt x="361" y="281"/>
                </a:lnTo>
                <a:lnTo>
                  <a:pt x="359" y="285"/>
                </a:lnTo>
                <a:lnTo>
                  <a:pt x="359" y="289"/>
                </a:lnTo>
                <a:lnTo>
                  <a:pt x="354" y="283"/>
                </a:lnTo>
                <a:lnTo>
                  <a:pt x="354" y="283"/>
                </a:lnTo>
                <a:lnTo>
                  <a:pt x="346" y="281"/>
                </a:lnTo>
                <a:lnTo>
                  <a:pt x="346" y="281"/>
                </a:lnTo>
                <a:lnTo>
                  <a:pt x="342" y="281"/>
                </a:lnTo>
                <a:lnTo>
                  <a:pt x="341" y="285"/>
                </a:lnTo>
                <a:lnTo>
                  <a:pt x="341" y="285"/>
                </a:lnTo>
                <a:lnTo>
                  <a:pt x="339" y="285"/>
                </a:lnTo>
                <a:lnTo>
                  <a:pt x="339" y="285"/>
                </a:lnTo>
                <a:lnTo>
                  <a:pt x="337" y="285"/>
                </a:lnTo>
                <a:lnTo>
                  <a:pt x="335" y="287"/>
                </a:lnTo>
                <a:lnTo>
                  <a:pt x="335" y="287"/>
                </a:lnTo>
                <a:lnTo>
                  <a:pt x="329" y="293"/>
                </a:lnTo>
                <a:lnTo>
                  <a:pt x="323" y="297"/>
                </a:lnTo>
                <a:lnTo>
                  <a:pt x="318" y="298"/>
                </a:lnTo>
                <a:lnTo>
                  <a:pt x="314" y="302"/>
                </a:lnTo>
                <a:lnTo>
                  <a:pt x="314" y="302"/>
                </a:lnTo>
                <a:lnTo>
                  <a:pt x="306" y="302"/>
                </a:lnTo>
                <a:lnTo>
                  <a:pt x="301" y="302"/>
                </a:lnTo>
                <a:lnTo>
                  <a:pt x="301" y="302"/>
                </a:lnTo>
                <a:lnTo>
                  <a:pt x="299" y="304"/>
                </a:lnTo>
                <a:lnTo>
                  <a:pt x="299" y="306"/>
                </a:lnTo>
                <a:lnTo>
                  <a:pt x="297" y="306"/>
                </a:lnTo>
                <a:lnTo>
                  <a:pt x="297" y="306"/>
                </a:lnTo>
                <a:lnTo>
                  <a:pt x="291" y="306"/>
                </a:lnTo>
                <a:lnTo>
                  <a:pt x="291" y="306"/>
                </a:lnTo>
                <a:lnTo>
                  <a:pt x="291" y="319"/>
                </a:lnTo>
                <a:lnTo>
                  <a:pt x="291" y="319"/>
                </a:lnTo>
                <a:lnTo>
                  <a:pt x="291" y="323"/>
                </a:lnTo>
                <a:lnTo>
                  <a:pt x="289" y="327"/>
                </a:lnTo>
                <a:lnTo>
                  <a:pt x="288" y="331"/>
                </a:lnTo>
                <a:lnTo>
                  <a:pt x="288" y="331"/>
                </a:lnTo>
                <a:lnTo>
                  <a:pt x="282" y="329"/>
                </a:lnTo>
                <a:lnTo>
                  <a:pt x="274" y="327"/>
                </a:lnTo>
                <a:lnTo>
                  <a:pt x="274" y="327"/>
                </a:lnTo>
                <a:lnTo>
                  <a:pt x="269" y="327"/>
                </a:lnTo>
                <a:lnTo>
                  <a:pt x="269" y="327"/>
                </a:lnTo>
                <a:lnTo>
                  <a:pt x="265" y="331"/>
                </a:lnTo>
                <a:lnTo>
                  <a:pt x="261" y="331"/>
                </a:lnTo>
                <a:lnTo>
                  <a:pt x="261" y="329"/>
                </a:lnTo>
                <a:lnTo>
                  <a:pt x="261" y="327"/>
                </a:lnTo>
                <a:lnTo>
                  <a:pt x="261" y="327"/>
                </a:lnTo>
                <a:lnTo>
                  <a:pt x="261" y="325"/>
                </a:lnTo>
                <a:lnTo>
                  <a:pt x="259" y="321"/>
                </a:lnTo>
                <a:lnTo>
                  <a:pt x="257" y="319"/>
                </a:lnTo>
                <a:lnTo>
                  <a:pt x="255" y="319"/>
                </a:lnTo>
                <a:lnTo>
                  <a:pt x="255" y="319"/>
                </a:lnTo>
                <a:lnTo>
                  <a:pt x="250" y="317"/>
                </a:lnTo>
                <a:lnTo>
                  <a:pt x="248" y="316"/>
                </a:lnTo>
                <a:lnTo>
                  <a:pt x="248" y="316"/>
                </a:lnTo>
                <a:lnTo>
                  <a:pt x="248" y="314"/>
                </a:lnTo>
                <a:lnTo>
                  <a:pt x="248" y="314"/>
                </a:lnTo>
                <a:lnTo>
                  <a:pt x="250" y="314"/>
                </a:lnTo>
                <a:lnTo>
                  <a:pt x="250" y="310"/>
                </a:lnTo>
                <a:lnTo>
                  <a:pt x="250" y="310"/>
                </a:lnTo>
                <a:lnTo>
                  <a:pt x="250" y="308"/>
                </a:lnTo>
                <a:lnTo>
                  <a:pt x="250" y="308"/>
                </a:lnTo>
                <a:lnTo>
                  <a:pt x="252" y="306"/>
                </a:lnTo>
                <a:lnTo>
                  <a:pt x="254" y="306"/>
                </a:lnTo>
                <a:lnTo>
                  <a:pt x="254" y="306"/>
                </a:lnTo>
                <a:lnTo>
                  <a:pt x="254" y="306"/>
                </a:lnTo>
                <a:lnTo>
                  <a:pt x="254" y="304"/>
                </a:lnTo>
                <a:lnTo>
                  <a:pt x="254" y="304"/>
                </a:lnTo>
                <a:lnTo>
                  <a:pt x="254" y="302"/>
                </a:lnTo>
                <a:lnTo>
                  <a:pt x="259" y="302"/>
                </a:lnTo>
                <a:lnTo>
                  <a:pt x="259" y="302"/>
                </a:lnTo>
                <a:lnTo>
                  <a:pt x="267" y="302"/>
                </a:lnTo>
                <a:lnTo>
                  <a:pt x="274" y="300"/>
                </a:lnTo>
                <a:lnTo>
                  <a:pt x="271" y="289"/>
                </a:lnTo>
                <a:lnTo>
                  <a:pt x="265" y="283"/>
                </a:lnTo>
                <a:lnTo>
                  <a:pt x="255" y="281"/>
                </a:lnTo>
                <a:lnTo>
                  <a:pt x="242" y="281"/>
                </a:lnTo>
                <a:lnTo>
                  <a:pt x="236" y="281"/>
                </a:lnTo>
                <a:lnTo>
                  <a:pt x="231" y="280"/>
                </a:lnTo>
                <a:lnTo>
                  <a:pt x="227" y="278"/>
                </a:lnTo>
                <a:lnTo>
                  <a:pt x="227" y="278"/>
                </a:lnTo>
                <a:lnTo>
                  <a:pt x="233" y="281"/>
                </a:lnTo>
                <a:lnTo>
                  <a:pt x="235" y="285"/>
                </a:lnTo>
                <a:lnTo>
                  <a:pt x="236" y="287"/>
                </a:lnTo>
                <a:lnTo>
                  <a:pt x="236" y="287"/>
                </a:lnTo>
                <a:lnTo>
                  <a:pt x="236" y="289"/>
                </a:lnTo>
                <a:lnTo>
                  <a:pt x="238" y="293"/>
                </a:lnTo>
                <a:lnTo>
                  <a:pt x="238" y="293"/>
                </a:lnTo>
                <a:lnTo>
                  <a:pt x="240" y="293"/>
                </a:lnTo>
                <a:lnTo>
                  <a:pt x="242" y="293"/>
                </a:lnTo>
                <a:lnTo>
                  <a:pt x="242" y="293"/>
                </a:lnTo>
                <a:lnTo>
                  <a:pt x="242" y="293"/>
                </a:lnTo>
                <a:lnTo>
                  <a:pt x="238" y="297"/>
                </a:lnTo>
                <a:lnTo>
                  <a:pt x="238" y="297"/>
                </a:lnTo>
                <a:lnTo>
                  <a:pt x="236" y="302"/>
                </a:lnTo>
                <a:lnTo>
                  <a:pt x="233" y="308"/>
                </a:lnTo>
                <a:lnTo>
                  <a:pt x="231" y="314"/>
                </a:lnTo>
                <a:lnTo>
                  <a:pt x="233" y="314"/>
                </a:lnTo>
                <a:lnTo>
                  <a:pt x="233" y="314"/>
                </a:lnTo>
                <a:lnTo>
                  <a:pt x="238" y="316"/>
                </a:lnTo>
                <a:lnTo>
                  <a:pt x="242" y="319"/>
                </a:lnTo>
                <a:lnTo>
                  <a:pt x="244" y="319"/>
                </a:lnTo>
                <a:lnTo>
                  <a:pt x="244" y="321"/>
                </a:lnTo>
                <a:lnTo>
                  <a:pt x="244" y="321"/>
                </a:lnTo>
                <a:lnTo>
                  <a:pt x="242" y="333"/>
                </a:lnTo>
                <a:lnTo>
                  <a:pt x="242" y="333"/>
                </a:lnTo>
                <a:lnTo>
                  <a:pt x="242" y="334"/>
                </a:lnTo>
                <a:lnTo>
                  <a:pt x="242" y="336"/>
                </a:lnTo>
                <a:lnTo>
                  <a:pt x="238" y="340"/>
                </a:lnTo>
                <a:lnTo>
                  <a:pt x="238" y="340"/>
                </a:lnTo>
                <a:lnTo>
                  <a:pt x="236" y="344"/>
                </a:lnTo>
                <a:lnTo>
                  <a:pt x="236" y="348"/>
                </a:lnTo>
                <a:lnTo>
                  <a:pt x="236" y="351"/>
                </a:lnTo>
                <a:lnTo>
                  <a:pt x="236" y="351"/>
                </a:lnTo>
                <a:lnTo>
                  <a:pt x="235" y="351"/>
                </a:lnTo>
                <a:lnTo>
                  <a:pt x="233" y="351"/>
                </a:lnTo>
                <a:lnTo>
                  <a:pt x="231" y="351"/>
                </a:lnTo>
                <a:lnTo>
                  <a:pt x="231" y="351"/>
                </a:lnTo>
                <a:lnTo>
                  <a:pt x="229" y="348"/>
                </a:lnTo>
                <a:lnTo>
                  <a:pt x="229" y="348"/>
                </a:lnTo>
                <a:lnTo>
                  <a:pt x="229" y="344"/>
                </a:lnTo>
                <a:lnTo>
                  <a:pt x="225" y="340"/>
                </a:lnTo>
                <a:lnTo>
                  <a:pt x="214" y="336"/>
                </a:lnTo>
                <a:lnTo>
                  <a:pt x="206" y="340"/>
                </a:lnTo>
                <a:lnTo>
                  <a:pt x="206" y="340"/>
                </a:lnTo>
                <a:lnTo>
                  <a:pt x="204" y="344"/>
                </a:lnTo>
                <a:lnTo>
                  <a:pt x="204" y="344"/>
                </a:lnTo>
                <a:lnTo>
                  <a:pt x="201" y="348"/>
                </a:lnTo>
                <a:lnTo>
                  <a:pt x="201" y="348"/>
                </a:lnTo>
                <a:lnTo>
                  <a:pt x="199" y="348"/>
                </a:lnTo>
                <a:lnTo>
                  <a:pt x="195" y="350"/>
                </a:lnTo>
                <a:lnTo>
                  <a:pt x="191" y="351"/>
                </a:lnTo>
                <a:lnTo>
                  <a:pt x="180" y="357"/>
                </a:lnTo>
                <a:lnTo>
                  <a:pt x="176" y="365"/>
                </a:lnTo>
                <a:lnTo>
                  <a:pt x="176" y="365"/>
                </a:lnTo>
                <a:lnTo>
                  <a:pt x="176" y="365"/>
                </a:lnTo>
                <a:lnTo>
                  <a:pt x="174" y="365"/>
                </a:lnTo>
                <a:lnTo>
                  <a:pt x="174" y="365"/>
                </a:lnTo>
                <a:lnTo>
                  <a:pt x="174" y="365"/>
                </a:lnTo>
                <a:lnTo>
                  <a:pt x="176" y="370"/>
                </a:lnTo>
                <a:lnTo>
                  <a:pt x="176" y="370"/>
                </a:lnTo>
                <a:lnTo>
                  <a:pt x="180" y="376"/>
                </a:lnTo>
                <a:lnTo>
                  <a:pt x="184" y="380"/>
                </a:lnTo>
                <a:lnTo>
                  <a:pt x="184" y="384"/>
                </a:lnTo>
                <a:lnTo>
                  <a:pt x="184" y="384"/>
                </a:lnTo>
                <a:lnTo>
                  <a:pt x="189" y="385"/>
                </a:lnTo>
                <a:lnTo>
                  <a:pt x="191" y="389"/>
                </a:lnTo>
                <a:lnTo>
                  <a:pt x="191" y="389"/>
                </a:lnTo>
                <a:lnTo>
                  <a:pt x="187" y="389"/>
                </a:lnTo>
                <a:lnTo>
                  <a:pt x="187" y="389"/>
                </a:lnTo>
                <a:lnTo>
                  <a:pt x="185" y="389"/>
                </a:lnTo>
                <a:lnTo>
                  <a:pt x="184" y="389"/>
                </a:lnTo>
                <a:lnTo>
                  <a:pt x="184" y="389"/>
                </a:lnTo>
                <a:lnTo>
                  <a:pt x="180" y="391"/>
                </a:lnTo>
                <a:lnTo>
                  <a:pt x="180" y="391"/>
                </a:lnTo>
                <a:lnTo>
                  <a:pt x="176" y="389"/>
                </a:lnTo>
                <a:lnTo>
                  <a:pt x="174" y="389"/>
                </a:lnTo>
                <a:lnTo>
                  <a:pt x="170" y="389"/>
                </a:lnTo>
                <a:lnTo>
                  <a:pt x="168" y="389"/>
                </a:lnTo>
                <a:lnTo>
                  <a:pt x="168" y="389"/>
                </a:lnTo>
                <a:lnTo>
                  <a:pt x="165" y="389"/>
                </a:lnTo>
                <a:lnTo>
                  <a:pt x="161" y="387"/>
                </a:lnTo>
                <a:lnTo>
                  <a:pt x="159" y="385"/>
                </a:lnTo>
                <a:lnTo>
                  <a:pt x="159" y="385"/>
                </a:lnTo>
                <a:lnTo>
                  <a:pt x="157" y="384"/>
                </a:lnTo>
                <a:lnTo>
                  <a:pt x="157" y="384"/>
                </a:lnTo>
                <a:lnTo>
                  <a:pt x="153" y="382"/>
                </a:lnTo>
                <a:lnTo>
                  <a:pt x="153" y="382"/>
                </a:lnTo>
                <a:lnTo>
                  <a:pt x="150" y="380"/>
                </a:lnTo>
                <a:lnTo>
                  <a:pt x="148" y="378"/>
                </a:lnTo>
                <a:lnTo>
                  <a:pt x="148" y="378"/>
                </a:lnTo>
                <a:lnTo>
                  <a:pt x="146" y="376"/>
                </a:lnTo>
                <a:lnTo>
                  <a:pt x="144" y="376"/>
                </a:lnTo>
                <a:lnTo>
                  <a:pt x="140" y="374"/>
                </a:lnTo>
                <a:lnTo>
                  <a:pt x="140" y="374"/>
                </a:lnTo>
                <a:lnTo>
                  <a:pt x="138" y="372"/>
                </a:lnTo>
                <a:lnTo>
                  <a:pt x="134" y="372"/>
                </a:lnTo>
                <a:lnTo>
                  <a:pt x="132" y="376"/>
                </a:lnTo>
                <a:lnTo>
                  <a:pt x="132" y="376"/>
                </a:lnTo>
                <a:lnTo>
                  <a:pt x="132" y="378"/>
                </a:lnTo>
                <a:lnTo>
                  <a:pt x="131" y="378"/>
                </a:lnTo>
                <a:lnTo>
                  <a:pt x="132" y="382"/>
                </a:lnTo>
                <a:lnTo>
                  <a:pt x="132" y="382"/>
                </a:lnTo>
                <a:lnTo>
                  <a:pt x="132" y="387"/>
                </a:lnTo>
                <a:lnTo>
                  <a:pt x="132" y="389"/>
                </a:lnTo>
                <a:lnTo>
                  <a:pt x="134" y="389"/>
                </a:lnTo>
                <a:lnTo>
                  <a:pt x="136" y="389"/>
                </a:lnTo>
                <a:lnTo>
                  <a:pt x="136" y="389"/>
                </a:lnTo>
                <a:lnTo>
                  <a:pt x="140" y="391"/>
                </a:lnTo>
                <a:lnTo>
                  <a:pt x="144" y="393"/>
                </a:lnTo>
                <a:lnTo>
                  <a:pt x="148" y="395"/>
                </a:lnTo>
                <a:lnTo>
                  <a:pt x="148" y="395"/>
                </a:lnTo>
                <a:lnTo>
                  <a:pt x="148" y="397"/>
                </a:lnTo>
                <a:lnTo>
                  <a:pt x="150" y="397"/>
                </a:lnTo>
                <a:lnTo>
                  <a:pt x="151" y="399"/>
                </a:lnTo>
                <a:lnTo>
                  <a:pt x="153" y="399"/>
                </a:lnTo>
                <a:lnTo>
                  <a:pt x="151" y="399"/>
                </a:lnTo>
                <a:lnTo>
                  <a:pt x="148" y="403"/>
                </a:lnTo>
                <a:lnTo>
                  <a:pt x="148" y="403"/>
                </a:lnTo>
                <a:lnTo>
                  <a:pt x="142" y="406"/>
                </a:lnTo>
                <a:lnTo>
                  <a:pt x="138" y="406"/>
                </a:lnTo>
                <a:lnTo>
                  <a:pt x="136" y="406"/>
                </a:lnTo>
                <a:lnTo>
                  <a:pt x="136" y="406"/>
                </a:lnTo>
                <a:lnTo>
                  <a:pt x="136" y="410"/>
                </a:lnTo>
                <a:lnTo>
                  <a:pt x="136" y="410"/>
                </a:lnTo>
                <a:lnTo>
                  <a:pt x="134" y="410"/>
                </a:lnTo>
                <a:lnTo>
                  <a:pt x="134" y="410"/>
                </a:lnTo>
                <a:lnTo>
                  <a:pt x="131" y="406"/>
                </a:lnTo>
                <a:lnTo>
                  <a:pt x="131" y="406"/>
                </a:lnTo>
                <a:lnTo>
                  <a:pt x="123" y="399"/>
                </a:lnTo>
                <a:lnTo>
                  <a:pt x="123" y="399"/>
                </a:lnTo>
                <a:lnTo>
                  <a:pt x="121" y="397"/>
                </a:lnTo>
                <a:lnTo>
                  <a:pt x="119" y="395"/>
                </a:lnTo>
                <a:lnTo>
                  <a:pt x="115" y="393"/>
                </a:lnTo>
                <a:lnTo>
                  <a:pt x="115" y="393"/>
                </a:lnTo>
                <a:lnTo>
                  <a:pt x="112" y="393"/>
                </a:lnTo>
                <a:lnTo>
                  <a:pt x="108" y="391"/>
                </a:lnTo>
                <a:lnTo>
                  <a:pt x="104" y="389"/>
                </a:lnTo>
                <a:lnTo>
                  <a:pt x="104" y="389"/>
                </a:lnTo>
                <a:lnTo>
                  <a:pt x="104" y="385"/>
                </a:lnTo>
                <a:lnTo>
                  <a:pt x="106" y="378"/>
                </a:lnTo>
                <a:lnTo>
                  <a:pt x="106" y="378"/>
                </a:lnTo>
                <a:lnTo>
                  <a:pt x="104" y="365"/>
                </a:lnTo>
                <a:lnTo>
                  <a:pt x="106" y="359"/>
                </a:lnTo>
                <a:lnTo>
                  <a:pt x="106" y="359"/>
                </a:lnTo>
                <a:lnTo>
                  <a:pt x="104" y="353"/>
                </a:lnTo>
                <a:lnTo>
                  <a:pt x="98" y="344"/>
                </a:lnTo>
                <a:lnTo>
                  <a:pt x="98" y="344"/>
                </a:lnTo>
                <a:lnTo>
                  <a:pt x="97" y="344"/>
                </a:lnTo>
                <a:lnTo>
                  <a:pt x="95" y="344"/>
                </a:lnTo>
                <a:lnTo>
                  <a:pt x="93" y="344"/>
                </a:lnTo>
                <a:lnTo>
                  <a:pt x="93" y="342"/>
                </a:lnTo>
                <a:lnTo>
                  <a:pt x="93" y="342"/>
                </a:lnTo>
                <a:lnTo>
                  <a:pt x="87" y="340"/>
                </a:lnTo>
                <a:lnTo>
                  <a:pt x="83" y="336"/>
                </a:lnTo>
                <a:lnTo>
                  <a:pt x="83" y="336"/>
                </a:lnTo>
                <a:lnTo>
                  <a:pt x="81" y="334"/>
                </a:lnTo>
                <a:lnTo>
                  <a:pt x="80" y="331"/>
                </a:lnTo>
                <a:lnTo>
                  <a:pt x="80" y="331"/>
                </a:lnTo>
                <a:lnTo>
                  <a:pt x="68" y="319"/>
                </a:lnTo>
                <a:lnTo>
                  <a:pt x="64" y="316"/>
                </a:lnTo>
                <a:lnTo>
                  <a:pt x="80" y="319"/>
                </a:lnTo>
                <a:lnTo>
                  <a:pt x="80" y="319"/>
                </a:lnTo>
                <a:lnTo>
                  <a:pt x="87" y="329"/>
                </a:lnTo>
                <a:lnTo>
                  <a:pt x="87" y="329"/>
                </a:lnTo>
                <a:lnTo>
                  <a:pt x="87" y="331"/>
                </a:lnTo>
                <a:lnTo>
                  <a:pt x="89" y="331"/>
                </a:lnTo>
                <a:lnTo>
                  <a:pt x="93" y="331"/>
                </a:lnTo>
                <a:lnTo>
                  <a:pt x="93" y="331"/>
                </a:lnTo>
                <a:lnTo>
                  <a:pt x="97" y="333"/>
                </a:lnTo>
                <a:lnTo>
                  <a:pt x="98" y="334"/>
                </a:lnTo>
                <a:lnTo>
                  <a:pt x="104" y="334"/>
                </a:lnTo>
                <a:lnTo>
                  <a:pt x="104" y="334"/>
                </a:lnTo>
                <a:lnTo>
                  <a:pt x="106" y="334"/>
                </a:lnTo>
                <a:lnTo>
                  <a:pt x="108" y="336"/>
                </a:lnTo>
                <a:lnTo>
                  <a:pt x="112" y="338"/>
                </a:lnTo>
                <a:lnTo>
                  <a:pt x="112" y="338"/>
                </a:lnTo>
                <a:lnTo>
                  <a:pt x="115" y="340"/>
                </a:lnTo>
                <a:lnTo>
                  <a:pt x="119" y="340"/>
                </a:lnTo>
                <a:lnTo>
                  <a:pt x="119" y="340"/>
                </a:lnTo>
                <a:lnTo>
                  <a:pt x="123" y="342"/>
                </a:lnTo>
                <a:lnTo>
                  <a:pt x="127" y="344"/>
                </a:lnTo>
                <a:lnTo>
                  <a:pt x="127" y="344"/>
                </a:lnTo>
                <a:lnTo>
                  <a:pt x="129" y="344"/>
                </a:lnTo>
                <a:lnTo>
                  <a:pt x="132" y="342"/>
                </a:lnTo>
                <a:lnTo>
                  <a:pt x="132" y="342"/>
                </a:lnTo>
                <a:lnTo>
                  <a:pt x="134" y="342"/>
                </a:lnTo>
                <a:lnTo>
                  <a:pt x="134" y="342"/>
                </a:lnTo>
                <a:lnTo>
                  <a:pt x="132" y="342"/>
                </a:lnTo>
                <a:lnTo>
                  <a:pt x="134" y="342"/>
                </a:lnTo>
                <a:lnTo>
                  <a:pt x="138" y="344"/>
                </a:lnTo>
                <a:lnTo>
                  <a:pt x="138" y="344"/>
                </a:lnTo>
                <a:lnTo>
                  <a:pt x="150" y="350"/>
                </a:lnTo>
                <a:lnTo>
                  <a:pt x="153" y="351"/>
                </a:lnTo>
                <a:lnTo>
                  <a:pt x="153" y="351"/>
                </a:lnTo>
                <a:lnTo>
                  <a:pt x="157" y="351"/>
                </a:lnTo>
                <a:lnTo>
                  <a:pt x="157" y="351"/>
                </a:lnTo>
                <a:lnTo>
                  <a:pt x="161" y="351"/>
                </a:lnTo>
                <a:lnTo>
                  <a:pt x="165" y="348"/>
                </a:lnTo>
                <a:lnTo>
                  <a:pt x="165" y="348"/>
                </a:lnTo>
                <a:lnTo>
                  <a:pt x="170" y="346"/>
                </a:lnTo>
                <a:lnTo>
                  <a:pt x="172" y="346"/>
                </a:lnTo>
                <a:lnTo>
                  <a:pt x="174" y="346"/>
                </a:lnTo>
                <a:lnTo>
                  <a:pt x="176" y="344"/>
                </a:lnTo>
                <a:lnTo>
                  <a:pt x="176" y="344"/>
                </a:lnTo>
                <a:lnTo>
                  <a:pt x="178" y="344"/>
                </a:lnTo>
                <a:lnTo>
                  <a:pt x="180" y="342"/>
                </a:lnTo>
                <a:lnTo>
                  <a:pt x="182" y="342"/>
                </a:lnTo>
                <a:lnTo>
                  <a:pt x="184" y="340"/>
                </a:lnTo>
                <a:lnTo>
                  <a:pt x="184" y="340"/>
                </a:lnTo>
                <a:lnTo>
                  <a:pt x="187" y="336"/>
                </a:lnTo>
                <a:lnTo>
                  <a:pt x="187" y="336"/>
                </a:lnTo>
                <a:lnTo>
                  <a:pt x="189" y="334"/>
                </a:lnTo>
                <a:lnTo>
                  <a:pt x="191" y="334"/>
                </a:lnTo>
                <a:lnTo>
                  <a:pt x="191" y="334"/>
                </a:lnTo>
                <a:lnTo>
                  <a:pt x="195" y="331"/>
                </a:lnTo>
                <a:lnTo>
                  <a:pt x="195" y="331"/>
                </a:lnTo>
                <a:lnTo>
                  <a:pt x="197" y="327"/>
                </a:lnTo>
                <a:lnTo>
                  <a:pt x="199" y="327"/>
                </a:lnTo>
                <a:lnTo>
                  <a:pt x="199" y="327"/>
                </a:lnTo>
                <a:lnTo>
                  <a:pt x="199" y="325"/>
                </a:lnTo>
                <a:lnTo>
                  <a:pt x="201" y="319"/>
                </a:lnTo>
                <a:lnTo>
                  <a:pt x="201" y="319"/>
                </a:lnTo>
                <a:lnTo>
                  <a:pt x="199" y="319"/>
                </a:lnTo>
                <a:lnTo>
                  <a:pt x="199" y="317"/>
                </a:lnTo>
                <a:lnTo>
                  <a:pt x="199" y="316"/>
                </a:lnTo>
                <a:lnTo>
                  <a:pt x="197" y="314"/>
                </a:lnTo>
                <a:lnTo>
                  <a:pt x="197" y="314"/>
                </a:lnTo>
                <a:lnTo>
                  <a:pt x="195" y="306"/>
                </a:lnTo>
                <a:lnTo>
                  <a:pt x="195" y="306"/>
                </a:lnTo>
                <a:lnTo>
                  <a:pt x="195" y="306"/>
                </a:lnTo>
                <a:lnTo>
                  <a:pt x="195" y="306"/>
                </a:lnTo>
                <a:lnTo>
                  <a:pt x="193" y="304"/>
                </a:lnTo>
                <a:lnTo>
                  <a:pt x="191" y="302"/>
                </a:lnTo>
                <a:lnTo>
                  <a:pt x="191" y="302"/>
                </a:lnTo>
                <a:lnTo>
                  <a:pt x="189" y="302"/>
                </a:lnTo>
                <a:lnTo>
                  <a:pt x="189" y="302"/>
                </a:lnTo>
                <a:lnTo>
                  <a:pt x="184" y="298"/>
                </a:lnTo>
                <a:lnTo>
                  <a:pt x="180" y="297"/>
                </a:lnTo>
                <a:lnTo>
                  <a:pt x="180" y="297"/>
                </a:lnTo>
                <a:lnTo>
                  <a:pt x="176" y="295"/>
                </a:lnTo>
                <a:lnTo>
                  <a:pt x="174" y="295"/>
                </a:lnTo>
                <a:lnTo>
                  <a:pt x="170" y="293"/>
                </a:lnTo>
                <a:lnTo>
                  <a:pt x="170" y="293"/>
                </a:lnTo>
                <a:lnTo>
                  <a:pt x="168" y="291"/>
                </a:lnTo>
                <a:lnTo>
                  <a:pt x="165" y="289"/>
                </a:lnTo>
                <a:lnTo>
                  <a:pt x="161" y="289"/>
                </a:lnTo>
                <a:lnTo>
                  <a:pt x="159" y="287"/>
                </a:lnTo>
                <a:lnTo>
                  <a:pt x="159" y="287"/>
                </a:lnTo>
                <a:lnTo>
                  <a:pt x="155" y="281"/>
                </a:lnTo>
                <a:lnTo>
                  <a:pt x="153" y="280"/>
                </a:lnTo>
                <a:lnTo>
                  <a:pt x="151" y="278"/>
                </a:lnTo>
                <a:lnTo>
                  <a:pt x="151" y="278"/>
                </a:lnTo>
                <a:lnTo>
                  <a:pt x="150" y="278"/>
                </a:lnTo>
                <a:lnTo>
                  <a:pt x="148" y="276"/>
                </a:lnTo>
                <a:lnTo>
                  <a:pt x="146" y="276"/>
                </a:lnTo>
                <a:lnTo>
                  <a:pt x="140" y="274"/>
                </a:lnTo>
                <a:lnTo>
                  <a:pt x="140" y="274"/>
                </a:lnTo>
                <a:lnTo>
                  <a:pt x="136" y="272"/>
                </a:lnTo>
                <a:lnTo>
                  <a:pt x="132" y="270"/>
                </a:lnTo>
                <a:lnTo>
                  <a:pt x="132" y="268"/>
                </a:lnTo>
                <a:lnTo>
                  <a:pt x="131" y="268"/>
                </a:lnTo>
                <a:lnTo>
                  <a:pt x="131" y="268"/>
                </a:lnTo>
                <a:lnTo>
                  <a:pt x="127" y="268"/>
                </a:lnTo>
                <a:lnTo>
                  <a:pt x="127" y="266"/>
                </a:lnTo>
                <a:lnTo>
                  <a:pt x="123" y="264"/>
                </a:lnTo>
                <a:lnTo>
                  <a:pt x="121" y="264"/>
                </a:lnTo>
                <a:lnTo>
                  <a:pt x="121" y="264"/>
                </a:lnTo>
                <a:lnTo>
                  <a:pt x="117" y="263"/>
                </a:lnTo>
                <a:lnTo>
                  <a:pt x="114" y="261"/>
                </a:lnTo>
                <a:lnTo>
                  <a:pt x="114" y="261"/>
                </a:lnTo>
                <a:lnTo>
                  <a:pt x="112" y="261"/>
                </a:lnTo>
                <a:lnTo>
                  <a:pt x="110" y="261"/>
                </a:lnTo>
                <a:lnTo>
                  <a:pt x="106" y="259"/>
                </a:lnTo>
                <a:lnTo>
                  <a:pt x="100" y="257"/>
                </a:lnTo>
                <a:lnTo>
                  <a:pt x="100" y="257"/>
                </a:lnTo>
                <a:lnTo>
                  <a:pt x="89" y="257"/>
                </a:lnTo>
                <a:lnTo>
                  <a:pt x="83" y="257"/>
                </a:lnTo>
                <a:lnTo>
                  <a:pt x="83" y="257"/>
                </a:lnTo>
                <a:lnTo>
                  <a:pt x="85" y="261"/>
                </a:lnTo>
                <a:lnTo>
                  <a:pt x="87" y="264"/>
                </a:lnTo>
                <a:lnTo>
                  <a:pt x="85" y="264"/>
                </a:lnTo>
                <a:lnTo>
                  <a:pt x="85" y="264"/>
                </a:lnTo>
                <a:lnTo>
                  <a:pt x="85" y="264"/>
                </a:lnTo>
                <a:lnTo>
                  <a:pt x="81" y="264"/>
                </a:lnTo>
                <a:lnTo>
                  <a:pt x="80" y="264"/>
                </a:lnTo>
                <a:lnTo>
                  <a:pt x="80" y="264"/>
                </a:lnTo>
                <a:lnTo>
                  <a:pt x="78" y="264"/>
                </a:lnTo>
                <a:lnTo>
                  <a:pt x="76" y="261"/>
                </a:lnTo>
                <a:lnTo>
                  <a:pt x="76" y="261"/>
                </a:lnTo>
                <a:lnTo>
                  <a:pt x="76" y="253"/>
                </a:lnTo>
                <a:lnTo>
                  <a:pt x="68" y="249"/>
                </a:lnTo>
                <a:lnTo>
                  <a:pt x="80" y="247"/>
                </a:lnTo>
                <a:lnTo>
                  <a:pt x="68" y="240"/>
                </a:lnTo>
                <a:lnTo>
                  <a:pt x="61" y="240"/>
                </a:lnTo>
                <a:lnTo>
                  <a:pt x="55" y="247"/>
                </a:lnTo>
                <a:lnTo>
                  <a:pt x="51" y="251"/>
                </a:lnTo>
                <a:lnTo>
                  <a:pt x="42" y="251"/>
                </a:lnTo>
                <a:lnTo>
                  <a:pt x="38" y="255"/>
                </a:lnTo>
                <a:lnTo>
                  <a:pt x="30" y="255"/>
                </a:lnTo>
                <a:lnTo>
                  <a:pt x="19" y="268"/>
                </a:lnTo>
                <a:lnTo>
                  <a:pt x="19" y="289"/>
                </a:lnTo>
                <a:lnTo>
                  <a:pt x="27" y="291"/>
                </a:lnTo>
                <a:lnTo>
                  <a:pt x="38" y="308"/>
                </a:lnTo>
                <a:lnTo>
                  <a:pt x="23" y="325"/>
                </a:lnTo>
                <a:lnTo>
                  <a:pt x="30" y="340"/>
                </a:lnTo>
                <a:lnTo>
                  <a:pt x="36" y="348"/>
                </a:lnTo>
                <a:lnTo>
                  <a:pt x="36" y="348"/>
                </a:lnTo>
                <a:lnTo>
                  <a:pt x="38" y="357"/>
                </a:lnTo>
                <a:lnTo>
                  <a:pt x="34" y="365"/>
                </a:lnTo>
                <a:lnTo>
                  <a:pt x="34" y="378"/>
                </a:lnTo>
                <a:lnTo>
                  <a:pt x="38" y="382"/>
                </a:lnTo>
                <a:lnTo>
                  <a:pt x="38" y="391"/>
                </a:lnTo>
                <a:lnTo>
                  <a:pt x="44" y="399"/>
                </a:lnTo>
                <a:lnTo>
                  <a:pt x="38" y="406"/>
                </a:lnTo>
                <a:lnTo>
                  <a:pt x="59" y="431"/>
                </a:lnTo>
                <a:lnTo>
                  <a:pt x="27" y="471"/>
                </a:lnTo>
                <a:lnTo>
                  <a:pt x="10" y="484"/>
                </a:lnTo>
                <a:lnTo>
                  <a:pt x="15" y="486"/>
                </a:lnTo>
                <a:lnTo>
                  <a:pt x="21" y="491"/>
                </a:lnTo>
                <a:lnTo>
                  <a:pt x="19" y="503"/>
                </a:lnTo>
                <a:lnTo>
                  <a:pt x="27" y="503"/>
                </a:lnTo>
                <a:lnTo>
                  <a:pt x="34" y="499"/>
                </a:lnTo>
                <a:lnTo>
                  <a:pt x="34" y="499"/>
                </a:lnTo>
                <a:lnTo>
                  <a:pt x="36" y="501"/>
                </a:lnTo>
                <a:lnTo>
                  <a:pt x="36" y="503"/>
                </a:lnTo>
                <a:lnTo>
                  <a:pt x="36" y="505"/>
                </a:lnTo>
                <a:lnTo>
                  <a:pt x="36" y="505"/>
                </a:lnTo>
                <a:lnTo>
                  <a:pt x="32" y="507"/>
                </a:lnTo>
                <a:lnTo>
                  <a:pt x="30" y="507"/>
                </a:lnTo>
                <a:lnTo>
                  <a:pt x="27" y="508"/>
                </a:lnTo>
                <a:lnTo>
                  <a:pt x="27" y="508"/>
                </a:lnTo>
                <a:lnTo>
                  <a:pt x="21" y="508"/>
                </a:lnTo>
                <a:lnTo>
                  <a:pt x="21" y="508"/>
                </a:lnTo>
                <a:lnTo>
                  <a:pt x="13" y="508"/>
                </a:lnTo>
                <a:lnTo>
                  <a:pt x="11" y="510"/>
                </a:lnTo>
                <a:lnTo>
                  <a:pt x="11" y="516"/>
                </a:lnTo>
                <a:lnTo>
                  <a:pt x="6" y="525"/>
                </a:lnTo>
                <a:lnTo>
                  <a:pt x="0" y="527"/>
                </a:lnTo>
                <a:lnTo>
                  <a:pt x="0" y="535"/>
                </a:lnTo>
                <a:lnTo>
                  <a:pt x="4" y="554"/>
                </a:lnTo>
                <a:lnTo>
                  <a:pt x="0" y="561"/>
                </a:lnTo>
                <a:lnTo>
                  <a:pt x="6" y="567"/>
                </a:lnTo>
                <a:lnTo>
                  <a:pt x="10" y="594"/>
                </a:lnTo>
                <a:lnTo>
                  <a:pt x="25" y="597"/>
                </a:lnTo>
                <a:lnTo>
                  <a:pt x="25" y="605"/>
                </a:lnTo>
                <a:lnTo>
                  <a:pt x="40" y="603"/>
                </a:lnTo>
                <a:lnTo>
                  <a:pt x="47" y="611"/>
                </a:lnTo>
                <a:lnTo>
                  <a:pt x="53" y="628"/>
                </a:lnTo>
                <a:lnTo>
                  <a:pt x="74" y="652"/>
                </a:lnTo>
                <a:lnTo>
                  <a:pt x="66" y="660"/>
                </a:lnTo>
                <a:lnTo>
                  <a:pt x="57" y="660"/>
                </a:lnTo>
                <a:lnTo>
                  <a:pt x="57" y="671"/>
                </a:lnTo>
                <a:lnTo>
                  <a:pt x="61" y="682"/>
                </a:lnTo>
                <a:lnTo>
                  <a:pt x="68" y="682"/>
                </a:lnTo>
                <a:lnTo>
                  <a:pt x="74" y="677"/>
                </a:lnTo>
                <a:lnTo>
                  <a:pt x="89" y="677"/>
                </a:lnTo>
                <a:lnTo>
                  <a:pt x="97" y="690"/>
                </a:lnTo>
                <a:lnTo>
                  <a:pt x="97" y="701"/>
                </a:lnTo>
                <a:lnTo>
                  <a:pt x="104" y="699"/>
                </a:lnTo>
                <a:lnTo>
                  <a:pt x="108" y="701"/>
                </a:lnTo>
                <a:lnTo>
                  <a:pt x="115" y="716"/>
                </a:lnTo>
                <a:lnTo>
                  <a:pt x="117" y="718"/>
                </a:lnTo>
                <a:lnTo>
                  <a:pt x="131" y="722"/>
                </a:lnTo>
                <a:lnTo>
                  <a:pt x="142" y="718"/>
                </a:lnTo>
                <a:lnTo>
                  <a:pt x="150" y="728"/>
                </a:lnTo>
                <a:lnTo>
                  <a:pt x="167" y="730"/>
                </a:lnTo>
                <a:lnTo>
                  <a:pt x="180" y="737"/>
                </a:lnTo>
                <a:lnTo>
                  <a:pt x="176" y="754"/>
                </a:lnTo>
                <a:lnTo>
                  <a:pt x="176" y="771"/>
                </a:lnTo>
                <a:lnTo>
                  <a:pt x="165" y="775"/>
                </a:lnTo>
                <a:lnTo>
                  <a:pt x="153" y="779"/>
                </a:lnTo>
                <a:lnTo>
                  <a:pt x="148" y="786"/>
                </a:lnTo>
                <a:lnTo>
                  <a:pt x="159" y="788"/>
                </a:lnTo>
                <a:lnTo>
                  <a:pt x="165" y="788"/>
                </a:lnTo>
                <a:lnTo>
                  <a:pt x="159" y="796"/>
                </a:lnTo>
                <a:lnTo>
                  <a:pt x="159" y="796"/>
                </a:lnTo>
                <a:lnTo>
                  <a:pt x="159" y="796"/>
                </a:lnTo>
                <a:lnTo>
                  <a:pt x="159" y="798"/>
                </a:lnTo>
                <a:lnTo>
                  <a:pt x="155" y="798"/>
                </a:lnTo>
                <a:lnTo>
                  <a:pt x="155" y="798"/>
                </a:lnTo>
                <a:lnTo>
                  <a:pt x="151" y="798"/>
                </a:lnTo>
                <a:lnTo>
                  <a:pt x="148" y="803"/>
                </a:lnTo>
                <a:lnTo>
                  <a:pt x="150" y="807"/>
                </a:lnTo>
                <a:lnTo>
                  <a:pt x="148" y="817"/>
                </a:lnTo>
                <a:lnTo>
                  <a:pt x="142" y="819"/>
                </a:lnTo>
                <a:lnTo>
                  <a:pt x="140" y="822"/>
                </a:lnTo>
                <a:lnTo>
                  <a:pt x="134" y="824"/>
                </a:lnTo>
                <a:lnTo>
                  <a:pt x="136" y="830"/>
                </a:lnTo>
                <a:lnTo>
                  <a:pt x="138" y="834"/>
                </a:lnTo>
                <a:lnTo>
                  <a:pt x="146" y="834"/>
                </a:lnTo>
                <a:lnTo>
                  <a:pt x="150" y="838"/>
                </a:lnTo>
                <a:lnTo>
                  <a:pt x="150" y="838"/>
                </a:lnTo>
                <a:lnTo>
                  <a:pt x="157" y="845"/>
                </a:lnTo>
                <a:lnTo>
                  <a:pt x="157" y="845"/>
                </a:lnTo>
                <a:lnTo>
                  <a:pt x="159" y="847"/>
                </a:lnTo>
                <a:lnTo>
                  <a:pt x="161" y="847"/>
                </a:lnTo>
                <a:lnTo>
                  <a:pt x="168" y="855"/>
                </a:lnTo>
                <a:lnTo>
                  <a:pt x="168" y="856"/>
                </a:lnTo>
                <a:lnTo>
                  <a:pt x="174" y="862"/>
                </a:lnTo>
                <a:lnTo>
                  <a:pt x="174" y="862"/>
                </a:lnTo>
                <a:lnTo>
                  <a:pt x="174" y="86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1" i="0" u="none" strike="noStrike" kern="1200" cap="none" spc="0" normalizeH="0" baseline="0" noProof="0">
              <a:ln w="22225">
                <a:solidFill>
                  <a:srgbClr val="CC3524"/>
                </a:solidFill>
                <a:prstDash val="solid"/>
              </a:ln>
              <a:solidFill>
                <a:srgbClr val="CC3524">
                  <a:lumMod val="40000"/>
                  <a:lumOff val="60000"/>
                </a:srgbClr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BCF56DDB-8F16-7D4C-BF9A-27AE16DAC5DB}"/>
              </a:ext>
            </a:extLst>
          </p:cNvPr>
          <p:cNvSpPr>
            <a:spLocks/>
          </p:cNvSpPr>
          <p:nvPr userDrawn="1"/>
        </p:nvSpPr>
        <p:spPr bwMode="auto">
          <a:xfrm>
            <a:off x="5391705" y="2584871"/>
            <a:ext cx="78187" cy="280163"/>
          </a:xfrm>
          <a:custGeom>
            <a:avLst/>
            <a:gdLst>
              <a:gd name="T0" fmla="*/ 23 w 42"/>
              <a:gd name="T1" fmla="*/ 164 h 176"/>
              <a:gd name="T2" fmla="*/ 23 w 42"/>
              <a:gd name="T3" fmla="*/ 172 h 176"/>
              <a:gd name="T4" fmla="*/ 27 w 42"/>
              <a:gd name="T5" fmla="*/ 174 h 176"/>
              <a:gd name="T6" fmla="*/ 29 w 42"/>
              <a:gd name="T7" fmla="*/ 168 h 176"/>
              <a:gd name="T8" fmla="*/ 23 w 42"/>
              <a:gd name="T9" fmla="*/ 153 h 176"/>
              <a:gd name="T10" fmla="*/ 17 w 42"/>
              <a:gd name="T11" fmla="*/ 147 h 176"/>
              <a:gd name="T12" fmla="*/ 16 w 42"/>
              <a:gd name="T13" fmla="*/ 144 h 176"/>
              <a:gd name="T14" fmla="*/ 14 w 42"/>
              <a:gd name="T15" fmla="*/ 134 h 176"/>
              <a:gd name="T16" fmla="*/ 16 w 42"/>
              <a:gd name="T17" fmla="*/ 127 h 176"/>
              <a:gd name="T18" fmla="*/ 17 w 42"/>
              <a:gd name="T19" fmla="*/ 121 h 176"/>
              <a:gd name="T20" fmla="*/ 21 w 42"/>
              <a:gd name="T21" fmla="*/ 115 h 176"/>
              <a:gd name="T22" fmla="*/ 29 w 42"/>
              <a:gd name="T23" fmla="*/ 115 h 176"/>
              <a:gd name="T24" fmla="*/ 42 w 42"/>
              <a:gd name="T25" fmla="*/ 121 h 176"/>
              <a:gd name="T26" fmla="*/ 36 w 42"/>
              <a:gd name="T27" fmla="*/ 113 h 176"/>
              <a:gd name="T28" fmla="*/ 34 w 42"/>
              <a:gd name="T29" fmla="*/ 102 h 176"/>
              <a:gd name="T30" fmla="*/ 34 w 42"/>
              <a:gd name="T31" fmla="*/ 93 h 176"/>
              <a:gd name="T32" fmla="*/ 31 w 42"/>
              <a:gd name="T33" fmla="*/ 79 h 176"/>
              <a:gd name="T34" fmla="*/ 23 w 42"/>
              <a:gd name="T35" fmla="*/ 64 h 176"/>
              <a:gd name="T36" fmla="*/ 23 w 42"/>
              <a:gd name="T37" fmla="*/ 57 h 176"/>
              <a:gd name="T38" fmla="*/ 23 w 42"/>
              <a:gd name="T39" fmla="*/ 49 h 176"/>
              <a:gd name="T40" fmla="*/ 23 w 42"/>
              <a:gd name="T41" fmla="*/ 30 h 176"/>
              <a:gd name="T42" fmla="*/ 21 w 42"/>
              <a:gd name="T43" fmla="*/ 23 h 176"/>
              <a:gd name="T44" fmla="*/ 19 w 42"/>
              <a:gd name="T45" fmla="*/ 19 h 176"/>
              <a:gd name="T46" fmla="*/ 17 w 42"/>
              <a:gd name="T47" fmla="*/ 15 h 176"/>
              <a:gd name="T48" fmla="*/ 19 w 42"/>
              <a:gd name="T49" fmla="*/ 11 h 176"/>
              <a:gd name="T50" fmla="*/ 19 w 42"/>
              <a:gd name="T51" fmla="*/ 2 h 176"/>
              <a:gd name="T52" fmla="*/ 16 w 42"/>
              <a:gd name="T53" fmla="*/ 2 h 176"/>
              <a:gd name="T54" fmla="*/ 12 w 42"/>
              <a:gd name="T55" fmla="*/ 4 h 176"/>
              <a:gd name="T56" fmla="*/ 10 w 42"/>
              <a:gd name="T57" fmla="*/ 11 h 176"/>
              <a:gd name="T58" fmla="*/ 6 w 42"/>
              <a:gd name="T59" fmla="*/ 25 h 176"/>
              <a:gd name="T60" fmla="*/ 0 w 42"/>
              <a:gd name="T61" fmla="*/ 26 h 176"/>
              <a:gd name="T62" fmla="*/ 0 w 42"/>
              <a:gd name="T63" fmla="*/ 43 h 176"/>
              <a:gd name="T64" fmla="*/ 4 w 42"/>
              <a:gd name="T65" fmla="*/ 64 h 176"/>
              <a:gd name="T66" fmla="*/ 6 w 42"/>
              <a:gd name="T67" fmla="*/ 68 h 176"/>
              <a:gd name="T68" fmla="*/ 8 w 42"/>
              <a:gd name="T69" fmla="*/ 77 h 176"/>
              <a:gd name="T70" fmla="*/ 8 w 42"/>
              <a:gd name="T71" fmla="*/ 85 h 176"/>
              <a:gd name="T72" fmla="*/ 8 w 42"/>
              <a:gd name="T73" fmla="*/ 102 h 176"/>
              <a:gd name="T74" fmla="*/ 6 w 42"/>
              <a:gd name="T75" fmla="*/ 108 h 176"/>
              <a:gd name="T76" fmla="*/ 4 w 42"/>
              <a:gd name="T77" fmla="*/ 115 h 176"/>
              <a:gd name="T78" fmla="*/ 4 w 42"/>
              <a:gd name="T79" fmla="*/ 119 h 176"/>
              <a:gd name="T80" fmla="*/ 6 w 42"/>
              <a:gd name="T81" fmla="*/ 130 h 176"/>
              <a:gd name="T82" fmla="*/ 0 w 42"/>
              <a:gd name="T83" fmla="*/ 157 h 176"/>
              <a:gd name="T84" fmla="*/ 8 w 42"/>
              <a:gd name="T85" fmla="*/ 170 h 176"/>
              <a:gd name="T86" fmla="*/ 12 w 42"/>
              <a:gd name="T87" fmla="*/ 16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2" h="176">
                <a:moveTo>
                  <a:pt x="12" y="164"/>
                </a:moveTo>
                <a:lnTo>
                  <a:pt x="23" y="164"/>
                </a:lnTo>
                <a:lnTo>
                  <a:pt x="23" y="164"/>
                </a:lnTo>
                <a:lnTo>
                  <a:pt x="23" y="168"/>
                </a:lnTo>
                <a:lnTo>
                  <a:pt x="23" y="170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7" y="174"/>
                </a:lnTo>
                <a:lnTo>
                  <a:pt x="29" y="172"/>
                </a:lnTo>
                <a:lnTo>
                  <a:pt x="29" y="168"/>
                </a:lnTo>
                <a:lnTo>
                  <a:pt x="29" y="168"/>
                </a:lnTo>
                <a:lnTo>
                  <a:pt x="29" y="161"/>
                </a:lnTo>
                <a:lnTo>
                  <a:pt x="23" y="153"/>
                </a:lnTo>
                <a:lnTo>
                  <a:pt x="23" y="153"/>
                </a:lnTo>
                <a:lnTo>
                  <a:pt x="19" y="149"/>
                </a:lnTo>
                <a:lnTo>
                  <a:pt x="19" y="149"/>
                </a:lnTo>
                <a:lnTo>
                  <a:pt x="17" y="147"/>
                </a:lnTo>
                <a:lnTo>
                  <a:pt x="16" y="147"/>
                </a:lnTo>
                <a:lnTo>
                  <a:pt x="16" y="144"/>
                </a:lnTo>
                <a:lnTo>
                  <a:pt x="16" y="144"/>
                </a:lnTo>
                <a:lnTo>
                  <a:pt x="16" y="140"/>
                </a:lnTo>
                <a:lnTo>
                  <a:pt x="14" y="134"/>
                </a:lnTo>
                <a:lnTo>
                  <a:pt x="14" y="134"/>
                </a:lnTo>
                <a:lnTo>
                  <a:pt x="14" y="130"/>
                </a:lnTo>
                <a:lnTo>
                  <a:pt x="16" y="127"/>
                </a:lnTo>
                <a:lnTo>
                  <a:pt x="16" y="127"/>
                </a:lnTo>
                <a:lnTo>
                  <a:pt x="17" y="125"/>
                </a:lnTo>
                <a:lnTo>
                  <a:pt x="17" y="123"/>
                </a:lnTo>
                <a:lnTo>
                  <a:pt x="17" y="121"/>
                </a:lnTo>
                <a:lnTo>
                  <a:pt x="19" y="119"/>
                </a:lnTo>
                <a:lnTo>
                  <a:pt x="19" y="119"/>
                </a:lnTo>
                <a:lnTo>
                  <a:pt x="21" y="115"/>
                </a:lnTo>
                <a:lnTo>
                  <a:pt x="23" y="113"/>
                </a:lnTo>
                <a:lnTo>
                  <a:pt x="23" y="112"/>
                </a:lnTo>
                <a:lnTo>
                  <a:pt x="29" y="115"/>
                </a:lnTo>
                <a:lnTo>
                  <a:pt x="38" y="119"/>
                </a:lnTo>
                <a:lnTo>
                  <a:pt x="42" y="121"/>
                </a:lnTo>
                <a:lnTo>
                  <a:pt x="42" y="121"/>
                </a:lnTo>
                <a:lnTo>
                  <a:pt x="38" y="119"/>
                </a:lnTo>
                <a:lnTo>
                  <a:pt x="36" y="117"/>
                </a:lnTo>
                <a:lnTo>
                  <a:pt x="36" y="113"/>
                </a:lnTo>
                <a:lnTo>
                  <a:pt x="36" y="113"/>
                </a:lnTo>
                <a:lnTo>
                  <a:pt x="34" y="102"/>
                </a:lnTo>
                <a:lnTo>
                  <a:pt x="34" y="102"/>
                </a:lnTo>
                <a:lnTo>
                  <a:pt x="34" y="95"/>
                </a:lnTo>
                <a:lnTo>
                  <a:pt x="34" y="95"/>
                </a:lnTo>
                <a:lnTo>
                  <a:pt x="34" y="93"/>
                </a:lnTo>
                <a:lnTo>
                  <a:pt x="33" y="89"/>
                </a:lnTo>
                <a:lnTo>
                  <a:pt x="31" y="85"/>
                </a:lnTo>
                <a:lnTo>
                  <a:pt x="31" y="79"/>
                </a:lnTo>
                <a:lnTo>
                  <a:pt x="25" y="72"/>
                </a:lnTo>
                <a:lnTo>
                  <a:pt x="25" y="72"/>
                </a:lnTo>
                <a:lnTo>
                  <a:pt x="23" y="64"/>
                </a:lnTo>
                <a:lnTo>
                  <a:pt x="23" y="64"/>
                </a:lnTo>
                <a:lnTo>
                  <a:pt x="23" y="57"/>
                </a:lnTo>
                <a:lnTo>
                  <a:pt x="23" y="57"/>
                </a:lnTo>
                <a:lnTo>
                  <a:pt x="23" y="55"/>
                </a:lnTo>
                <a:lnTo>
                  <a:pt x="23" y="49"/>
                </a:lnTo>
                <a:lnTo>
                  <a:pt x="23" y="49"/>
                </a:lnTo>
                <a:lnTo>
                  <a:pt x="23" y="40"/>
                </a:lnTo>
                <a:lnTo>
                  <a:pt x="23" y="40"/>
                </a:lnTo>
                <a:lnTo>
                  <a:pt x="23" y="30"/>
                </a:lnTo>
                <a:lnTo>
                  <a:pt x="23" y="23"/>
                </a:lnTo>
                <a:lnTo>
                  <a:pt x="23" y="23"/>
                </a:lnTo>
                <a:lnTo>
                  <a:pt x="21" y="23"/>
                </a:lnTo>
                <a:lnTo>
                  <a:pt x="19" y="21"/>
                </a:lnTo>
                <a:lnTo>
                  <a:pt x="19" y="19"/>
                </a:lnTo>
                <a:lnTo>
                  <a:pt x="19" y="19"/>
                </a:lnTo>
                <a:lnTo>
                  <a:pt x="19" y="17"/>
                </a:lnTo>
                <a:lnTo>
                  <a:pt x="17" y="17"/>
                </a:lnTo>
                <a:lnTo>
                  <a:pt x="17" y="15"/>
                </a:lnTo>
                <a:lnTo>
                  <a:pt x="17" y="13"/>
                </a:lnTo>
                <a:lnTo>
                  <a:pt x="17" y="13"/>
                </a:lnTo>
                <a:lnTo>
                  <a:pt x="19" y="11"/>
                </a:lnTo>
                <a:lnTo>
                  <a:pt x="19" y="7"/>
                </a:lnTo>
                <a:lnTo>
                  <a:pt x="19" y="2"/>
                </a:lnTo>
                <a:lnTo>
                  <a:pt x="19" y="2"/>
                </a:lnTo>
                <a:lnTo>
                  <a:pt x="17" y="2"/>
                </a:lnTo>
                <a:lnTo>
                  <a:pt x="16" y="2"/>
                </a:lnTo>
                <a:lnTo>
                  <a:pt x="16" y="2"/>
                </a:lnTo>
                <a:lnTo>
                  <a:pt x="12" y="0"/>
                </a:lnTo>
                <a:lnTo>
                  <a:pt x="10" y="0"/>
                </a:lnTo>
                <a:lnTo>
                  <a:pt x="12" y="4"/>
                </a:lnTo>
                <a:lnTo>
                  <a:pt x="12" y="4"/>
                </a:lnTo>
                <a:lnTo>
                  <a:pt x="12" y="7"/>
                </a:lnTo>
                <a:lnTo>
                  <a:pt x="10" y="11"/>
                </a:lnTo>
                <a:lnTo>
                  <a:pt x="8" y="13"/>
                </a:lnTo>
                <a:lnTo>
                  <a:pt x="10" y="21"/>
                </a:lnTo>
                <a:lnTo>
                  <a:pt x="6" y="25"/>
                </a:lnTo>
                <a:lnTo>
                  <a:pt x="6" y="25"/>
                </a:lnTo>
                <a:lnTo>
                  <a:pt x="4" y="26"/>
                </a:lnTo>
                <a:lnTo>
                  <a:pt x="0" y="26"/>
                </a:lnTo>
                <a:lnTo>
                  <a:pt x="0" y="30"/>
                </a:lnTo>
                <a:lnTo>
                  <a:pt x="0" y="30"/>
                </a:lnTo>
                <a:lnTo>
                  <a:pt x="0" y="43"/>
                </a:lnTo>
                <a:lnTo>
                  <a:pt x="0" y="51"/>
                </a:lnTo>
                <a:lnTo>
                  <a:pt x="0" y="60"/>
                </a:lnTo>
                <a:lnTo>
                  <a:pt x="4" y="64"/>
                </a:lnTo>
                <a:lnTo>
                  <a:pt x="4" y="64"/>
                </a:lnTo>
                <a:lnTo>
                  <a:pt x="6" y="68"/>
                </a:lnTo>
                <a:lnTo>
                  <a:pt x="6" y="68"/>
                </a:lnTo>
                <a:lnTo>
                  <a:pt x="8" y="70"/>
                </a:lnTo>
                <a:lnTo>
                  <a:pt x="8" y="72"/>
                </a:lnTo>
                <a:lnTo>
                  <a:pt x="8" y="77"/>
                </a:lnTo>
                <a:lnTo>
                  <a:pt x="8" y="77"/>
                </a:lnTo>
                <a:lnTo>
                  <a:pt x="8" y="85"/>
                </a:lnTo>
                <a:lnTo>
                  <a:pt x="8" y="85"/>
                </a:lnTo>
                <a:lnTo>
                  <a:pt x="8" y="96"/>
                </a:lnTo>
                <a:lnTo>
                  <a:pt x="8" y="102"/>
                </a:lnTo>
                <a:lnTo>
                  <a:pt x="8" y="102"/>
                </a:lnTo>
                <a:lnTo>
                  <a:pt x="6" y="104"/>
                </a:lnTo>
                <a:lnTo>
                  <a:pt x="6" y="108"/>
                </a:lnTo>
                <a:lnTo>
                  <a:pt x="6" y="108"/>
                </a:lnTo>
                <a:lnTo>
                  <a:pt x="6" y="110"/>
                </a:lnTo>
                <a:lnTo>
                  <a:pt x="4" y="113"/>
                </a:lnTo>
                <a:lnTo>
                  <a:pt x="4" y="115"/>
                </a:lnTo>
                <a:lnTo>
                  <a:pt x="4" y="115"/>
                </a:lnTo>
                <a:lnTo>
                  <a:pt x="4" y="115"/>
                </a:lnTo>
                <a:lnTo>
                  <a:pt x="4" y="119"/>
                </a:lnTo>
                <a:lnTo>
                  <a:pt x="4" y="119"/>
                </a:lnTo>
                <a:lnTo>
                  <a:pt x="6" y="127"/>
                </a:lnTo>
                <a:lnTo>
                  <a:pt x="6" y="130"/>
                </a:lnTo>
                <a:lnTo>
                  <a:pt x="4" y="138"/>
                </a:lnTo>
                <a:lnTo>
                  <a:pt x="4" y="146"/>
                </a:lnTo>
                <a:lnTo>
                  <a:pt x="0" y="157"/>
                </a:lnTo>
                <a:lnTo>
                  <a:pt x="4" y="166"/>
                </a:lnTo>
                <a:lnTo>
                  <a:pt x="4" y="176"/>
                </a:lnTo>
                <a:lnTo>
                  <a:pt x="8" y="170"/>
                </a:lnTo>
                <a:lnTo>
                  <a:pt x="12" y="164"/>
                </a:lnTo>
                <a:lnTo>
                  <a:pt x="12" y="164"/>
                </a:lnTo>
                <a:lnTo>
                  <a:pt x="12" y="16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A46FF29E-18C2-2D43-A464-36E2EAAB067C}"/>
              </a:ext>
            </a:extLst>
          </p:cNvPr>
          <p:cNvSpPr>
            <a:spLocks/>
          </p:cNvSpPr>
          <p:nvPr userDrawn="1"/>
        </p:nvSpPr>
        <p:spPr bwMode="auto">
          <a:xfrm>
            <a:off x="5391705" y="2584871"/>
            <a:ext cx="78187" cy="280163"/>
          </a:xfrm>
          <a:custGeom>
            <a:avLst/>
            <a:gdLst>
              <a:gd name="T0" fmla="*/ 23 w 42"/>
              <a:gd name="T1" fmla="*/ 164 h 176"/>
              <a:gd name="T2" fmla="*/ 23 w 42"/>
              <a:gd name="T3" fmla="*/ 172 h 176"/>
              <a:gd name="T4" fmla="*/ 27 w 42"/>
              <a:gd name="T5" fmla="*/ 174 h 176"/>
              <a:gd name="T6" fmla="*/ 29 w 42"/>
              <a:gd name="T7" fmla="*/ 168 h 176"/>
              <a:gd name="T8" fmla="*/ 23 w 42"/>
              <a:gd name="T9" fmla="*/ 153 h 176"/>
              <a:gd name="T10" fmla="*/ 17 w 42"/>
              <a:gd name="T11" fmla="*/ 147 h 176"/>
              <a:gd name="T12" fmla="*/ 16 w 42"/>
              <a:gd name="T13" fmla="*/ 144 h 176"/>
              <a:gd name="T14" fmla="*/ 14 w 42"/>
              <a:gd name="T15" fmla="*/ 134 h 176"/>
              <a:gd name="T16" fmla="*/ 16 w 42"/>
              <a:gd name="T17" fmla="*/ 127 h 176"/>
              <a:gd name="T18" fmla="*/ 17 w 42"/>
              <a:gd name="T19" fmla="*/ 121 h 176"/>
              <a:gd name="T20" fmla="*/ 21 w 42"/>
              <a:gd name="T21" fmla="*/ 115 h 176"/>
              <a:gd name="T22" fmla="*/ 29 w 42"/>
              <a:gd name="T23" fmla="*/ 115 h 176"/>
              <a:gd name="T24" fmla="*/ 42 w 42"/>
              <a:gd name="T25" fmla="*/ 121 h 176"/>
              <a:gd name="T26" fmla="*/ 36 w 42"/>
              <a:gd name="T27" fmla="*/ 113 h 176"/>
              <a:gd name="T28" fmla="*/ 34 w 42"/>
              <a:gd name="T29" fmla="*/ 102 h 176"/>
              <a:gd name="T30" fmla="*/ 34 w 42"/>
              <a:gd name="T31" fmla="*/ 93 h 176"/>
              <a:gd name="T32" fmla="*/ 31 w 42"/>
              <a:gd name="T33" fmla="*/ 79 h 176"/>
              <a:gd name="T34" fmla="*/ 23 w 42"/>
              <a:gd name="T35" fmla="*/ 64 h 176"/>
              <a:gd name="T36" fmla="*/ 23 w 42"/>
              <a:gd name="T37" fmla="*/ 57 h 176"/>
              <a:gd name="T38" fmla="*/ 23 w 42"/>
              <a:gd name="T39" fmla="*/ 49 h 176"/>
              <a:gd name="T40" fmla="*/ 23 w 42"/>
              <a:gd name="T41" fmla="*/ 30 h 176"/>
              <a:gd name="T42" fmla="*/ 21 w 42"/>
              <a:gd name="T43" fmla="*/ 23 h 176"/>
              <a:gd name="T44" fmla="*/ 19 w 42"/>
              <a:gd name="T45" fmla="*/ 19 h 176"/>
              <a:gd name="T46" fmla="*/ 17 w 42"/>
              <a:gd name="T47" fmla="*/ 15 h 176"/>
              <a:gd name="T48" fmla="*/ 19 w 42"/>
              <a:gd name="T49" fmla="*/ 11 h 176"/>
              <a:gd name="T50" fmla="*/ 19 w 42"/>
              <a:gd name="T51" fmla="*/ 2 h 176"/>
              <a:gd name="T52" fmla="*/ 16 w 42"/>
              <a:gd name="T53" fmla="*/ 2 h 176"/>
              <a:gd name="T54" fmla="*/ 12 w 42"/>
              <a:gd name="T55" fmla="*/ 4 h 176"/>
              <a:gd name="T56" fmla="*/ 10 w 42"/>
              <a:gd name="T57" fmla="*/ 11 h 176"/>
              <a:gd name="T58" fmla="*/ 6 w 42"/>
              <a:gd name="T59" fmla="*/ 25 h 176"/>
              <a:gd name="T60" fmla="*/ 0 w 42"/>
              <a:gd name="T61" fmla="*/ 26 h 176"/>
              <a:gd name="T62" fmla="*/ 0 w 42"/>
              <a:gd name="T63" fmla="*/ 43 h 176"/>
              <a:gd name="T64" fmla="*/ 4 w 42"/>
              <a:gd name="T65" fmla="*/ 64 h 176"/>
              <a:gd name="T66" fmla="*/ 6 w 42"/>
              <a:gd name="T67" fmla="*/ 68 h 176"/>
              <a:gd name="T68" fmla="*/ 8 w 42"/>
              <a:gd name="T69" fmla="*/ 77 h 176"/>
              <a:gd name="T70" fmla="*/ 8 w 42"/>
              <a:gd name="T71" fmla="*/ 85 h 176"/>
              <a:gd name="T72" fmla="*/ 8 w 42"/>
              <a:gd name="T73" fmla="*/ 102 h 176"/>
              <a:gd name="T74" fmla="*/ 6 w 42"/>
              <a:gd name="T75" fmla="*/ 108 h 176"/>
              <a:gd name="T76" fmla="*/ 4 w 42"/>
              <a:gd name="T77" fmla="*/ 115 h 176"/>
              <a:gd name="T78" fmla="*/ 4 w 42"/>
              <a:gd name="T79" fmla="*/ 119 h 176"/>
              <a:gd name="T80" fmla="*/ 6 w 42"/>
              <a:gd name="T81" fmla="*/ 130 h 176"/>
              <a:gd name="T82" fmla="*/ 0 w 42"/>
              <a:gd name="T83" fmla="*/ 157 h 176"/>
              <a:gd name="T84" fmla="*/ 8 w 42"/>
              <a:gd name="T85" fmla="*/ 170 h 176"/>
              <a:gd name="T86" fmla="*/ 12 w 42"/>
              <a:gd name="T87" fmla="*/ 16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2" h="176">
                <a:moveTo>
                  <a:pt x="12" y="164"/>
                </a:moveTo>
                <a:lnTo>
                  <a:pt x="23" y="164"/>
                </a:lnTo>
                <a:lnTo>
                  <a:pt x="23" y="164"/>
                </a:lnTo>
                <a:lnTo>
                  <a:pt x="23" y="168"/>
                </a:lnTo>
                <a:lnTo>
                  <a:pt x="23" y="170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7" y="174"/>
                </a:lnTo>
                <a:lnTo>
                  <a:pt x="29" y="172"/>
                </a:lnTo>
                <a:lnTo>
                  <a:pt x="29" y="168"/>
                </a:lnTo>
                <a:lnTo>
                  <a:pt x="29" y="168"/>
                </a:lnTo>
                <a:lnTo>
                  <a:pt x="29" y="161"/>
                </a:lnTo>
                <a:lnTo>
                  <a:pt x="23" y="153"/>
                </a:lnTo>
                <a:lnTo>
                  <a:pt x="23" y="153"/>
                </a:lnTo>
                <a:lnTo>
                  <a:pt x="19" y="149"/>
                </a:lnTo>
                <a:lnTo>
                  <a:pt x="19" y="149"/>
                </a:lnTo>
                <a:lnTo>
                  <a:pt x="17" y="147"/>
                </a:lnTo>
                <a:lnTo>
                  <a:pt x="16" y="147"/>
                </a:lnTo>
                <a:lnTo>
                  <a:pt x="16" y="144"/>
                </a:lnTo>
                <a:lnTo>
                  <a:pt x="16" y="144"/>
                </a:lnTo>
                <a:lnTo>
                  <a:pt x="16" y="140"/>
                </a:lnTo>
                <a:lnTo>
                  <a:pt x="14" y="134"/>
                </a:lnTo>
                <a:lnTo>
                  <a:pt x="14" y="134"/>
                </a:lnTo>
                <a:lnTo>
                  <a:pt x="14" y="130"/>
                </a:lnTo>
                <a:lnTo>
                  <a:pt x="16" y="127"/>
                </a:lnTo>
                <a:lnTo>
                  <a:pt x="16" y="127"/>
                </a:lnTo>
                <a:lnTo>
                  <a:pt x="17" y="125"/>
                </a:lnTo>
                <a:lnTo>
                  <a:pt x="17" y="123"/>
                </a:lnTo>
                <a:lnTo>
                  <a:pt x="17" y="121"/>
                </a:lnTo>
                <a:lnTo>
                  <a:pt x="19" y="119"/>
                </a:lnTo>
                <a:lnTo>
                  <a:pt x="19" y="119"/>
                </a:lnTo>
                <a:lnTo>
                  <a:pt x="21" y="115"/>
                </a:lnTo>
                <a:lnTo>
                  <a:pt x="23" y="113"/>
                </a:lnTo>
                <a:lnTo>
                  <a:pt x="23" y="112"/>
                </a:lnTo>
                <a:lnTo>
                  <a:pt x="29" y="115"/>
                </a:lnTo>
                <a:lnTo>
                  <a:pt x="38" y="119"/>
                </a:lnTo>
                <a:lnTo>
                  <a:pt x="42" y="121"/>
                </a:lnTo>
                <a:lnTo>
                  <a:pt x="42" y="121"/>
                </a:lnTo>
                <a:lnTo>
                  <a:pt x="38" y="119"/>
                </a:lnTo>
                <a:lnTo>
                  <a:pt x="36" y="117"/>
                </a:lnTo>
                <a:lnTo>
                  <a:pt x="36" y="113"/>
                </a:lnTo>
                <a:lnTo>
                  <a:pt x="36" y="113"/>
                </a:lnTo>
                <a:lnTo>
                  <a:pt x="34" y="102"/>
                </a:lnTo>
                <a:lnTo>
                  <a:pt x="34" y="102"/>
                </a:lnTo>
                <a:lnTo>
                  <a:pt x="34" y="95"/>
                </a:lnTo>
                <a:lnTo>
                  <a:pt x="34" y="95"/>
                </a:lnTo>
                <a:lnTo>
                  <a:pt x="34" y="93"/>
                </a:lnTo>
                <a:lnTo>
                  <a:pt x="33" y="89"/>
                </a:lnTo>
                <a:lnTo>
                  <a:pt x="31" y="85"/>
                </a:lnTo>
                <a:lnTo>
                  <a:pt x="31" y="79"/>
                </a:lnTo>
                <a:lnTo>
                  <a:pt x="25" y="72"/>
                </a:lnTo>
                <a:lnTo>
                  <a:pt x="25" y="72"/>
                </a:lnTo>
                <a:lnTo>
                  <a:pt x="23" y="64"/>
                </a:lnTo>
                <a:lnTo>
                  <a:pt x="23" y="64"/>
                </a:lnTo>
                <a:lnTo>
                  <a:pt x="23" y="57"/>
                </a:lnTo>
                <a:lnTo>
                  <a:pt x="23" y="57"/>
                </a:lnTo>
                <a:lnTo>
                  <a:pt x="23" y="55"/>
                </a:lnTo>
                <a:lnTo>
                  <a:pt x="23" y="49"/>
                </a:lnTo>
                <a:lnTo>
                  <a:pt x="23" y="49"/>
                </a:lnTo>
                <a:lnTo>
                  <a:pt x="23" y="40"/>
                </a:lnTo>
                <a:lnTo>
                  <a:pt x="23" y="40"/>
                </a:lnTo>
                <a:lnTo>
                  <a:pt x="23" y="30"/>
                </a:lnTo>
                <a:lnTo>
                  <a:pt x="23" y="23"/>
                </a:lnTo>
                <a:lnTo>
                  <a:pt x="23" y="23"/>
                </a:lnTo>
                <a:lnTo>
                  <a:pt x="21" y="23"/>
                </a:lnTo>
                <a:lnTo>
                  <a:pt x="19" y="21"/>
                </a:lnTo>
                <a:lnTo>
                  <a:pt x="19" y="19"/>
                </a:lnTo>
                <a:lnTo>
                  <a:pt x="19" y="19"/>
                </a:lnTo>
                <a:lnTo>
                  <a:pt x="19" y="17"/>
                </a:lnTo>
                <a:lnTo>
                  <a:pt x="17" y="17"/>
                </a:lnTo>
                <a:lnTo>
                  <a:pt x="17" y="15"/>
                </a:lnTo>
                <a:lnTo>
                  <a:pt x="17" y="13"/>
                </a:lnTo>
                <a:lnTo>
                  <a:pt x="17" y="13"/>
                </a:lnTo>
                <a:lnTo>
                  <a:pt x="19" y="11"/>
                </a:lnTo>
                <a:lnTo>
                  <a:pt x="19" y="7"/>
                </a:lnTo>
                <a:lnTo>
                  <a:pt x="19" y="2"/>
                </a:lnTo>
                <a:lnTo>
                  <a:pt x="19" y="2"/>
                </a:lnTo>
                <a:lnTo>
                  <a:pt x="17" y="2"/>
                </a:lnTo>
                <a:lnTo>
                  <a:pt x="16" y="2"/>
                </a:lnTo>
                <a:lnTo>
                  <a:pt x="16" y="2"/>
                </a:lnTo>
                <a:lnTo>
                  <a:pt x="12" y="0"/>
                </a:lnTo>
                <a:lnTo>
                  <a:pt x="10" y="0"/>
                </a:lnTo>
                <a:lnTo>
                  <a:pt x="12" y="4"/>
                </a:lnTo>
                <a:lnTo>
                  <a:pt x="12" y="4"/>
                </a:lnTo>
                <a:lnTo>
                  <a:pt x="12" y="7"/>
                </a:lnTo>
                <a:lnTo>
                  <a:pt x="10" y="11"/>
                </a:lnTo>
                <a:lnTo>
                  <a:pt x="8" y="13"/>
                </a:lnTo>
                <a:lnTo>
                  <a:pt x="10" y="21"/>
                </a:lnTo>
                <a:lnTo>
                  <a:pt x="6" y="25"/>
                </a:lnTo>
                <a:lnTo>
                  <a:pt x="6" y="25"/>
                </a:lnTo>
                <a:lnTo>
                  <a:pt x="4" y="26"/>
                </a:lnTo>
                <a:lnTo>
                  <a:pt x="0" y="26"/>
                </a:lnTo>
                <a:lnTo>
                  <a:pt x="0" y="30"/>
                </a:lnTo>
                <a:lnTo>
                  <a:pt x="0" y="30"/>
                </a:lnTo>
                <a:lnTo>
                  <a:pt x="0" y="43"/>
                </a:lnTo>
                <a:lnTo>
                  <a:pt x="0" y="51"/>
                </a:lnTo>
                <a:lnTo>
                  <a:pt x="0" y="60"/>
                </a:lnTo>
                <a:lnTo>
                  <a:pt x="4" y="64"/>
                </a:lnTo>
                <a:lnTo>
                  <a:pt x="4" y="64"/>
                </a:lnTo>
                <a:lnTo>
                  <a:pt x="6" y="68"/>
                </a:lnTo>
                <a:lnTo>
                  <a:pt x="6" y="68"/>
                </a:lnTo>
                <a:lnTo>
                  <a:pt x="8" y="70"/>
                </a:lnTo>
                <a:lnTo>
                  <a:pt x="8" y="72"/>
                </a:lnTo>
                <a:lnTo>
                  <a:pt x="8" y="77"/>
                </a:lnTo>
                <a:lnTo>
                  <a:pt x="8" y="77"/>
                </a:lnTo>
                <a:lnTo>
                  <a:pt x="8" y="85"/>
                </a:lnTo>
                <a:lnTo>
                  <a:pt x="8" y="85"/>
                </a:lnTo>
                <a:lnTo>
                  <a:pt x="8" y="96"/>
                </a:lnTo>
                <a:lnTo>
                  <a:pt x="8" y="102"/>
                </a:lnTo>
                <a:lnTo>
                  <a:pt x="8" y="102"/>
                </a:lnTo>
                <a:lnTo>
                  <a:pt x="6" y="104"/>
                </a:lnTo>
                <a:lnTo>
                  <a:pt x="6" y="108"/>
                </a:lnTo>
                <a:lnTo>
                  <a:pt x="6" y="108"/>
                </a:lnTo>
                <a:lnTo>
                  <a:pt x="6" y="110"/>
                </a:lnTo>
                <a:lnTo>
                  <a:pt x="4" y="113"/>
                </a:lnTo>
                <a:lnTo>
                  <a:pt x="4" y="115"/>
                </a:lnTo>
                <a:lnTo>
                  <a:pt x="4" y="115"/>
                </a:lnTo>
                <a:lnTo>
                  <a:pt x="4" y="115"/>
                </a:lnTo>
                <a:lnTo>
                  <a:pt x="4" y="119"/>
                </a:lnTo>
                <a:lnTo>
                  <a:pt x="4" y="119"/>
                </a:lnTo>
                <a:lnTo>
                  <a:pt x="6" y="127"/>
                </a:lnTo>
                <a:lnTo>
                  <a:pt x="6" y="130"/>
                </a:lnTo>
                <a:lnTo>
                  <a:pt x="4" y="138"/>
                </a:lnTo>
                <a:lnTo>
                  <a:pt x="4" y="146"/>
                </a:lnTo>
                <a:lnTo>
                  <a:pt x="0" y="157"/>
                </a:lnTo>
                <a:lnTo>
                  <a:pt x="4" y="166"/>
                </a:lnTo>
                <a:lnTo>
                  <a:pt x="4" y="176"/>
                </a:lnTo>
                <a:lnTo>
                  <a:pt x="8" y="170"/>
                </a:lnTo>
                <a:lnTo>
                  <a:pt x="12" y="164"/>
                </a:lnTo>
                <a:lnTo>
                  <a:pt x="12" y="164"/>
                </a:lnTo>
                <a:lnTo>
                  <a:pt x="12" y="16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7DF79372-42FC-8B41-964C-C138A4FF146D}"/>
              </a:ext>
            </a:extLst>
          </p:cNvPr>
          <p:cNvSpPr>
            <a:spLocks/>
          </p:cNvSpPr>
          <p:nvPr userDrawn="1"/>
        </p:nvSpPr>
        <p:spPr bwMode="auto">
          <a:xfrm>
            <a:off x="2943657" y="1972435"/>
            <a:ext cx="52123" cy="44304"/>
          </a:xfrm>
          <a:custGeom>
            <a:avLst/>
            <a:gdLst>
              <a:gd name="T0" fmla="*/ 0 w 28"/>
              <a:gd name="T1" fmla="*/ 11 h 28"/>
              <a:gd name="T2" fmla="*/ 0 w 28"/>
              <a:gd name="T3" fmla="*/ 19 h 28"/>
              <a:gd name="T4" fmla="*/ 7 w 28"/>
              <a:gd name="T5" fmla="*/ 28 h 28"/>
              <a:gd name="T6" fmla="*/ 17 w 28"/>
              <a:gd name="T7" fmla="*/ 23 h 28"/>
              <a:gd name="T8" fmla="*/ 24 w 28"/>
              <a:gd name="T9" fmla="*/ 15 h 28"/>
              <a:gd name="T10" fmla="*/ 28 w 28"/>
              <a:gd name="T11" fmla="*/ 10 h 28"/>
              <a:gd name="T12" fmla="*/ 19 w 28"/>
              <a:gd name="T13" fmla="*/ 0 h 28"/>
              <a:gd name="T14" fmla="*/ 7 w 28"/>
              <a:gd name="T15" fmla="*/ 0 h 28"/>
              <a:gd name="T16" fmla="*/ 2 w 28"/>
              <a:gd name="T17" fmla="*/ 8 h 28"/>
              <a:gd name="T18" fmla="*/ 0 w 28"/>
              <a:gd name="T19" fmla="*/ 11 h 28"/>
              <a:gd name="T20" fmla="*/ 0 w 28"/>
              <a:gd name="T21" fmla="*/ 11 h 28"/>
              <a:gd name="T22" fmla="*/ 0 w 28"/>
              <a:gd name="T23" fmla="*/ 1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0" y="11"/>
                </a:moveTo>
                <a:lnTo>
                  <a:pt x="0" y="19"/>
                </a:lnTo>
                <a:lnTo>
                  <a:pt x="7" y="28"/>
                </a:lnTo>
                <a:lnTo>
                  <a:pt x="17" y="23"/>
                </a:lnTo>
                <a:lnTo>
                  <a:pt x="24" y="15"/>
                </a:lnTo>
                <a:lnTo>
                  <a:pt x="28" y="10"/>
                </a:lnTo>
                <a:lnTo>
                  <a:pt x="19" y="0"/>
                </a:lnTo>
                <a:lnTo>
                  <a:pt x="7" y="0"/>
                </a:lnTo>
                <a:lnTo>
                  <a:pt x="2" y="8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04E64704-3206-3347-B5F0-1D4DAE32F120}"/>
              </a:ext>
            </a:extLst>
          </p:cNvPr>
          <p:cNvSpPr>
            <a:spLocks/>
          </p:cNvSpPr>
          <p:nvPr userDrawn="1"/>
        </p:nvSpPr>
        <p:spPr bwMode="auto">
          <a:xfrm>
            <a:off x="2943657" y="1972435"/>
            <a:ext cx="52123" cy="44304"/>
          </a:xfrm>
          <a:custGeom>
            <a:avLst/>
            <a:gdLst>
              <a:gd name="T0" fmla="*/ 0 w 28"/>
              <a:gd name="T1" fmla="*/ 11 h 28"/>
              <a:gd name="T2" fmla="*/ 0 w 28"/>
              <a:gd name="T3" fmla="*/ 19 h 28"/>
              <a:gd name="T4" fmla="*/ 7 w 28"/>
              <a:gd name="T5" fmla="*/ 28 h 28"/>
              <a:gd name="T6" fmla="*/ 17 w 28"/>
              <a:gd name="T7" fmla="*/ 23 h 28"/>
              <a:gd name="T8" fmla="*/ 24 w 28"/>
              <a:gd name="T9" fmla="*/ 15 h 28"/>
              <a:gd name="T10" fmla="*/ 28 w 28"/>
              <a:gd name="T11" fmla="*/ 10 h 28"/>
              <a:gd name="T12" fmla="*/ 19 w 28"/>
              <a:gd name="T13" fmla="*/ 0 h 28"/>
              <a:gd name="T14" fmla="*/ 7 w 28"/>
              <a:gd name="T15" fmla="*/ 0 h 28"/>
              <a:gd name="T16" fmla="*/ 2 w 28"/>
              <a:gd name="T17" fmla="*/ 8 h 28"/>
              <a:gd name="T18" fmla="*/ 0 w 28"/>
              <a:gd name="T19" fmla="*/ 11 h 28"/>
              <a:gd name="T20" fmla="*/ 0 w 28"/>
              <a:gd name="T21" fmla="*/ 11 h 28"/>
              <a:gd name="T22" fmla="*/ 0 w 28"/>
              <a:gd name="T23" fmla="*/ 1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0" y="11"/>
                </a:moveTo>
                <a:lnTo>
                  <a:pt x="0" y="19"/>
                </a:lnTo>
                <a:lnTo>
                  <a:pt x="7" y="28"/>
                </a:lnTo>
                <a:lnTo>
                  <a:pt x="17" y="23"/>
                </a:lnTo>
                <a:lnTo>
                  <a:pt x="24" y="15"/>
                </a:lnTo>
                <a:lnTo>
                  <a:pt x="28" y="10"/>
                </a:lnTo>
                <a:lnTo>
                  <a:pt x="19" y="0"/>
                </a:lnTo>
                <a:lnTo>
                  <a:pt x="7" y="0"/>
                </a:lnTo>
                <a:lnTo>
                  <a:pt x="2" y="8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7ECD24FC-6E74-4C40-833B-5582E1EA1B51}"/>
              </a:ext>
            </a:extLst>
          </p:cNvPr>
          <p:cNvSpPr>
            <a:spLocks/>
          </p:cNvSpPr>
          <p:nvPr userDrawn="1"/>
        </p:nvSpPr>
        <p:spPr bwMode="auto">
          <a:xfrm>
            <a:off x="3021842" y="1597134"/>
            <a:ext cx="472583" cy="334891"/>
          </a:xfrm>
          <a:custGeom>
            <a:avLst/>
            <a:gdLst>
              <a:gd name="T0" fmla="*/ 5 w 253"/>
              <a:gd name="T1" fmla="*/ 183 h 211"/>
              <a:gd name="T2" fmla="*/ 35 w 253"/>
              <a:gd name="T3" fmla="*/ 194 h 211"/>
              <a:gd name="T4" fmla="*/ 32 w 253"/>
              <a:gd name="T5" fmla="*/ 202 h 211"/>
              <a:gd name="T6" fmla="*/ 43 w 253"/>
              <a:gd name="T7" fmla="*/ 206 h 211"/>
              <a:gd name="T8" fmla="*/ 54 w 253"/>
              <a:gd name="T9" fmla="*/ 211 h 211"/>
              <a:gd name="T10" fmla="*/ 81 w 253"/>
              <a:gd name="T11" fmla="*/ 211 h 211"/>
              <a:gd name="T12" fmla="*/ 87 w 253"/>
              <a:gd name="T13" fmla="*/ 204 h 211"/>
              <a:gd name="T14" fmla="*/ 81 w 253"/>
              <a:gd name="T15" fmla="*/ 194 h 211"/>
              <a:gd name="T16" fmla="*/ 75 w 253"/>
              <a:gd name="T17" fmla="*/ 191 h 211"/>
              <a:gd name="T18" fmla="*/ 62 w 253"/>
              <a:gd name="T19" fmla="*/ 187 h 211"/>
              <a:gd name="T20" fmla="*/ 60 w 253"/>
              <a:gd name="T21" fmla="*/ 170 h 211"/>
              <a:gd name="T22" fmla="*/ 56 w 253"/>
              <a:gd name="T23" fmla="*/ 155 h 211"/>
              <a:gd name="T24" fmla="*/ 60 w 253"/>
              <a:gd name="T25" fmla="*/ 147 h 211"/>
              <a:gd name="T26" fmla="*/ 73 w 253"/>
              <a:gd name="T27" fmla="*/ 130 h 211"/>
              <a:gd name="T28" fmla="*/ 88 w 253"/>
              <a:gd name="T29" fmla="*/ 117 h 211"/>
              <a:gd name="T30" fmla="*/ 107 w 253"/>
              <a:gd name="T31" fmla="*/ 109 h 211"/>
              <a:gd name="T32" fmla="*/ 107 w 253"/>
              <a:gd name="T33" fmla="*/ 104 h 211"/>
              <a:gd name="T34" fmla="*/ 98 w 253"/>
              <a:gd name="T35" fmla="*/ 107 h 211"/>
              <a:gd name="T36" fmla="*/ 109 w 253"/>
              <a:gd name="T37" fmla="*/ 96 h 211"/>
              <a:gd name="T38" fmla="*/ 136 w 253"/>
              <a:gd name="T39" fmla="*/ 77 h 211"/>
              <a:gd name="T40" fmla="*/ 147 w 253"/>
              <a:gd name="T41" fmla="*/ 72 h 211"/>
              <a:gd name="T42" fmla="*/ 155 w 253"/>
              <a:gd name="T43" fmla="*/ 58 h 211"/>
              <a:gd name="T44" fmla="*/ 172 w 253"/>
              <a:gd name="T45" fmla="*/ 55 h 211"/>
              <a:gd name="T46" fmla="*/ 181 w 253"/>
              <a:gd name="T47" fmla="*/ 49 h 211"/>
              <a:gd name="T48" fmla="*/ 191 w 253"/>
              <a:gd name="T49" fmla="*/ 47 h 211"/>
              <a:gd name="T50" fmla="*/ 204 w 253"/>
              <a:gd name="T51" fmla="*/ 41 h 211"/>
              <a:gd name="T52" fmla="*/ 215 w 253"/>
              <a:gd name="T53" fmla="*/ 37 h 211"/>
              <a:gd name="T54" fmla="*/ 242 w 253"/>
              <a:gd name="T55" fmla="*/ 32 h 211"/>
              <a:gd name="T56" fmla="*/ 251 w 253"/>
              <a:gd name="T57" fmla="*/ 20 h 211"/>
              <a:gd name="T58" fmla="*/ 253 w 253"/>
              <a:gd name="T59" fmla="*/ 11 h 211"/>
              <a:gd name="T60" fmla="*/ 249 w 253"/>
              <a:gd name="T61" fmla="*/ 5 h 211"/>
              <a:gd name="T62" fmla="*/ 242 w 253"/>
              <a:gd name="T63" fmla="*/ 3 h 211"/>
              <a:gd name="T64" fmla="*/ 238 w 253"/>
              <a:gd name="T65" fmla="*/ 5 h 211"/>
              <a:gd name="T66" fmla="*/ 225 w 253"/>
              <a:gd name="T67" fmla="*/ 13 h 211"/>
              <a:gd name="T68" fmla="*/ 221 w 253"/>
              <a:gd name="T69" fmla="*/ 20 h 211"/>
              <a:gd name="T70" fmla="*/ 215 w 253"/>
              <a:gd name="T71" fmla="*/ 20 h 211"/>
              <a:gd name="T72" fmla="*/ 215 w 253"/>
              <a:gd name="T73" fmla="*/ 24 h 211"/>
              <a:gd name="T74" fmla="*/ 198 w 253"/>
              <a:gd name="T75" fmla="*/ 24 h 211"/>
              <a:gd name="T76" fmla="*/ 181 w 253"/>
              <a:gd name="T77" fmla="*/ 32 h 211"/>
              <a:gd name="T78" fmla="*/ 181 w 253"/>
              <a:gd name="T79" fmla="*/ 34 h 211"/>
              <a:gd name="T80" fmla="*/ 147 w 253"/>
              <a:gd name="T81" fmla="*/ 34 h 211"/>
              <a:gd name="T82" fmla="*/ 126 w 253"/>
              <a:gd name="T83" fmla="*/ 37 h 211"/>
              <a:gd name="T84" fmla="*/ 115 w 253"/>
              <a:gd name="T85" fmla="*/ 37 h 211"/>
              <a:gd name="T86" fmla="*/ 102 w 253"/>
              <a:gd name="T87" fmla="*/ 51 h 211"/>
              <a:gd name="T88" fmla="*/ 62 w 253"/>
              <a:gd name="T89" fmla="*/ 77 h 211"/>
              <a:gd name="T90" fmla="*/ 35 w 253"/>
              <a:gd name="T91" fmla="*/ 111 h 211"/>
              <a:gd name="T92" fmla="*/ 24 w 253"/>
              <a:gd name="T93" fmla="*/ 149 h 211"/>
              <a:gd name="T94" fmla="*/ 0 w 253"/>
              <a:gd name="T95" fmla="*/ 174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53" h="211">
                <a:moveTo>
                  <a:pt x="0" y="174"/>
                </a:moveTo>
                <a:lnTo>
                  <a:pt x="0" y="174"/>
                </a:lnTo>
                <a:lnTo>
                  <a:pt x="5" y="179"/>
                </a:lnTo>
                <a:lnTo>
                  <a:pt x="5" y="183"/>
                </a:lnTo>
                <a:lnTo>
                  <a:pt x="7" y="189"/>
                </a:lnTo>
                <a:lnTo>
                  <a:pt x="18" y="183"/>
                </a:lnTo>
                <a:lnTo>
                  <a:pt x="28" y="189"/>
                </a:lnTo>
                <a:lnTo>
                  <a:pt x="35" y="194"/>
                </a:lnTo>
                <a:lnTo>
                  <a:pt x="35" y="194"/>
                </a:lnTo>
                <a:lnTo>
                  <a:pt x="32" y="198"/>
                </a:lnTo>
                <a:lnTo>
                  <a:pt x="32" y="202"/>
                </a:lnTo>
                <a:lnTo>
                  <a:pt x="32" y="202"/>
                </a:lnTo>
                <a:lnTo>
                  <a:pt x="34" y="202"/>
                </a:lnTo>
                <a:lnTo>
                  <a:pt x="34" y="202"/>
                </a:lnTo>
                <a:lnTo>
                  <a:pt x="39" y="204"/>
                </a:lnTo>
                <a:lnTo>
                  <a:pt x="43" y="206"/>
                </a:lnTo>
                <a:lnTo>
                  <a:pt x="49" y="210"/>
                </a:lnTo>
                <a:lnTo>
                  <a:pt x="49" y="210"/>
                </a:lnTo>
                <a:lnTo>
                  <a:pt x="51" y="211"/>
                </a:lnTo>
                <a:lnTo>
                  <a:pt x="54" y="211"/>
                </a:lnTo>
                <a:lnTo>
                  <a:pt x="58" y="211"/>
                </a:lnTo>
                <a:lnTo>
                  <a:pt x="58" y="211"/>
                </a:lnTo>
                <a:lnTo>
                  <a:pt x="81" y="211"/>
                </a:lnTo>
                <a:lnTo>
                  <a:pt x="81" y="211"/>
                </a:lnTo>
                <a:lnTo>
                  <a:pt x="87" y="208"/>
                </a:lnTo>
                <a:lnTo>
                  <a:pt x="88" y="206"/>
                </a:lnTo>
                <a:lnTo>
                  <a:pt x="88" y="206"/>
                </a:lnTo>
                <a:lnTo>
                  <a:pt x="87" y="204"/>
                </a:lnTo>
                <a:lnTo>
                  <a:pt x="83" y="200"/>
                </a:lnTo>
                <a:lnTo>
                  <a:pt x="83" y="200"/>
                </a:lnTo>
                <a:lnTo>
                  <a:pt x="81" y="196"/>
                </a:lnTo>
                <a:lnTo>
                  <a:pt x="81" y="194"/>
                </a:lnTo>
                <a:lnTo>
                  <a:pt x="81" y="191"/>
                </a:lnTo>
                <a:lnTo>
                  <a:pt x="81" y="191"/>
                </a:lnTo>
                <a:lnTo>
                  <a:pt x="79" y="191"/>
                </a:lnTo>
                <a:lnTo>
                  <a:pt x="75" y="191"/>
                </a:lnTo>
                <a:lnTo>
                  <a:pt x="75" y="191"/>
                </a:lnTo>
                <a:lnTo>
                  <a:pt x="69" y="191"/>
                </a:lnTo>
                <a:lnTo>
                  <a:pt x="64" y="189"/>
                </a:lnTo>
                <a:lnTo>
                  <a:pt x="62" y="187"/>
                </a:lnTo>
                <a:lnTo>
                  <a:pt x="62" y="185"/>
                </a:lnTo>
                <a:lnTo>
                  <a:pt x="60" y="179"/>
                </a:lnTo>
                <a:lnTo>
                  <a:pt x="60" y="179"/>
                </a:lnTo>
                <a:lnTo>
                  <a:pt x="60" y="170"/>
                </a:lnTo>
                <a:lnTo>
                  <a:pt x="60" y="170"/>
                </a:lnTo>
                <a:lnTo>
                  <a:pt x="58" y="162"/>
                </a:lnTo>
                <a:lnTo>
                  <a:pt x="58" y="159"/>
                </a:lnTo>
                <a:lnTo>
                  <a:pt x="56" y="155"/>
                </a:lnTo>
                <a:lnTo>
                  <a:pt x="56" y="153"/>
                </a:lnTo>
                <a:lnTo>
                  <a:pt x="58" y="151"/>
                </a:lnTo>
                <a:lnTo>
                  <a:pt x="58" y="151"/>
                </a:lnTo>
                <a:lnTo>
                  <a:pt x="60" y="147"/>
                </a:lnTo>
                <a:lnTo>
                  <a:pt x="62" y="143"/>
                </a:lnTo>
                <a:lnTo>
                  <a:pt x="64" y="140"/>
                </a:lnTo>
                <a:lnTo>
                  <a:pt x="73" y="130"/>
                </a:lnTo>
                <a:lnTo>
                  <a:pt x="73" y="130"/>
                </a:lnTo>
                <a:lnTo>
                  <a:pt x="77" y="126"/>
                </a:lnTo>
                <a:lnTo>
                  <a:pt x="85" y="121"/>
                </a:lnTo>
                <a:lnTo>
                  <a:pt x="85" y="121"/>
                </a:lnTo>
                <a:lnTo>
                  <a:pt x="88" y="117"/>
                </a:lnTo>
                <a:lnTo>
                  <a:pt x="94" y="115"/>
                </a:lnTo>
                <a:lnTo>
                  <a:pt x="100" y="113"/>
                </a:lnTo>
                <a:lnTo>
                  <a:pt x="100" y="113"/>
                </a:lnTo>
                <a:lnTo>
                  <a:pt x="107" y="109"/>
                </a:lnTo>
                <a:lnTo>
                  <a:pt x="109" y="106"/>
                </a:lnTo>
                <a:lnTo>
                  <a:pt x="109" y="104"/>
                </a:lnTo>
                <a:lnTo>
                  <a:pt x="107" y="104"/>
                </a:lnTo>
                <a:lnTo>
                  <a:pt x="107" y="104"/>
                </a:lnTo>
                <a:lnTo>
                  <a:pt x="104" y="104"/>
                </a:lnTo>
                <a:lnTo>
                  <a:pt x="102" y="106"/>
                </a:lnTo>
                <a:lnTo>
                  <a:pt x="98" y="107"/>
                </a:lnTo>
                <a:lnTo>
                  <a:pt x="98" y="107"/>
                </a:lnTo>
                <a:lnTo>
                  <a:pt x="100" y="104"/>
                </a:lnTo>
                <a:lnTo>
                  <a:pt x="100" y="104"/>
                </a:lnTo>
                <a:lnTo>
                  <a:pt x="105" y="100"/>
                </a:lnTo>
                <a:lnTo>
                  <a:pt x="109" y="96"/>
                </a:lnTo>
                <a:lnTo>
                  <a:pt x="115" y="92"/>
                </a:lnTo>
                <a:lnTo>
                  <a:pt x="122" y="87"/>
                </a:lnTo>
                <a:lnTo>
                  <a:pt x="136" y="77"/>
                </a:lnTo>
                <a:lnTo>
                  <a:pt x="136" y="77"/>
                </a:lnTo>
                <a:lnTo>
                  <a:pt x="136" y="79"/>
                </a:lnTo>
                <a:lnTo>
                  <a:pt x="138" y="79"/>
                </a:lnTo>
                <a:lnTo>
                  <a:pt x="139" y="75"/>
                </a:lnTo>
                <a:lnTo>
                  <a:pt x="147" y="72"/>
                </a:lnTo>
                <a:lnTo>
                  <a:pt x="147" y="72"/>
                </a:lnTo>
                <a:lnTo>
                  <a:pt x="151" y="62"/>
                </a:lnTo>
                <a:lnTo>
                  <a:pt x="155" y="58"/>
                </a:lnTo>
                <a:lnTo>
                  <a:pt x="155" y="58"/>
                </a:lnTo>
                <a:lnTo>
                  <a:pt x="158" y="58"/>
                </a:lnTo>
                <a:lnTo>
                  <a:pt x="158" y="58"/>
                </a:lnTo>
                <a:lnTo>
                  <a:pt x="164" y="58"/>
                </a:lnTo>
                <a:lnTo>
                  <a:pt x="172" y="55"/>
                </a:lnTo>
                <a:lnTo>
                  <a:pt x="179" y="51"/>
                </a:lnTo>
                <a:lnTo>
                  <a:pt x="179" y="51"/>
                </a:lnTo>
                <a:lnTo>
                  <a:pt x="179" y="51"/>
                </a:lnTo>
                <a:lnTo>
                  <a:pt x="181" y="49"/>
                </a:lnTo>
                <a:lnTo>
                  <a:pt x="183" y="49"/>
                </a:lnTo>
                <a:lnTo>
                  <a:pt x="189" y="47"/>
                </a:lnTo>
                <a:lnTo>
                  <a:pt x="189" y="47"/>
                </a:lnTo>
                <a:lnTo>
                  <a:pt x="191" y="47"/>
                </a:lnTo>
                <a:lnTo>
                  <a:pt x="192" y="45"/>
                </a:lnTo>
                <a:lnTo>
                  <a:pt x="198" y="43"/>
                </a:lnTo>
                <a:lnTo>
                  <a:pt x="200" y="41"/>
                </a:lnTo>
                <a:lnTo>
                  <a:pt x="204" y="41"/>
                </a:lnTo>
                <a:lnTo>
                  <a:pt x="206" y="39"/>
                </a:lnTo>
                <a:lnTo>
                  <a:pt x="206" y="39"/>
                </a:lnTo>
                <a:lnTo>
                  <a:pt x="211" y="39"/>
                </a:lnTo>
                <a:lnTo>
                  <a:pt x="215" y="37"/>
                </a:lnTo>
                <a:lnTo>
                  <a:pt x="221" y="36"/>
                </a:lnTo>
                <a:lnTo>
                  <a:pt x="234" y="36"/>
                </a:lnTo>
                <a:lnTo>
                  <a:pt x="234" y="36"/>
                </a:lnTo>
                <a:lnTo>
                  <a:pt x="242" y="32"/>
                </a:lnTo>
                <a:lnTo>
                  <a:pt x="245" y="28"/>
                </a:lnTo>
                <a:lnTo>
                  <a:pt x="249" y="24"/>
                </a:lnTo>
                <a:lnTo>
                  <a:pt x="249" y="24"/>
                </a:lnTo>
                <a:lnTo>
                  <a:pt x="251" y="20"/>
                </a:lnTo>
                <a:lnTo>
                  <a:pt x="253" y="17"/>
                </a:lnTo>
                <a:lnTo>
                  <a:pt x="253" y="13"/>
                </a:lnTo>
                <a:lnTo>
                  <a:pt x="253" y="13"/>
                </a:lnTo>
                <a:lnTo>
                  <a:pt x="253" y="11"/>
                </a:lnTo>
                <a:lnTo>
                  <a:pt x="253" y="9"/>
                </a:lnTo>
                <a:lnTo>
                  <a:pt x="253" y="7"/>
                </a:lnTo>
                <a:lnTo>
                  <a:pt x="251" y="5"/>
                </a:lnTo>
                <a:lnTo>
                  <a:pt x="249" y="5"/>
                </a:lnTo>
                <a:lnTo>
                  <a:pt x="247" y="5"/>
                </a:lnTo>
                <a:lnTo>
                  <a:pt x="247" y="5"/>
                </a:lnTo>
                <a:lnTo>
                  <a:pt x="243" y="3"/>
                </a:lnTo>
                <a:lnTo>
                  <a:pt x="242" y="3"/>
                </a:lnTo>
                <a:lnTo>
                  <a:pt x="242" y="0"/>
                </a:lnTo>
                <a:lnTo>
                  <a:pt x="242" y="0"/>
                </a:lnTo>
                <a:lnTo>
                  <a:pt x="242" y="0"/>
                </a:lnTo>
                <a:lnTo>
                  <a:pt x="238" y="5"/>
                </a:lnTo>
                <a:lnTo>
                  <a:pt x="238" y="5"/>
                </a:lnTo>
                <a:lnTo>
                  <a:pt x="230" y="11"/>
                </a:lnTo>
                <a:lnTo>
                  <a:pt x="226" y="13"/>
                </a:lnTo>
                <a:lnTo>
                  <a:pt x="225" y="13"/>
                </a:lnTo>
                <a:lnTo>
                  <a:pt x="221" y="17"/>
                </a:lnTo>
                <a:lnTo>
                  <a:pt x="221" y="17"/>
                </a:lnTo>
                <a:lnTo>
                  <a:pt x="219" y="19"/>
                </a:lnTo>
                <a:lnTo>
                  <a:pt x="221" y="20"/>
                </a:lnTo>
                <a:lnTo>
                  <a:pt x="221" y="20"/>
                </a:lnTo>
                <a:lnTo>
                  <a:pt x="217" y="20"/>
                </a:lnTo>
                <a:lnTo>
                  <a:pt x="217" y="20"/>
                </a:lnTo>
                <a:lnTo>
                  <a:pt x="215" y="20"/>
                </a:lnTo>
                <a:lnTo>
                  <a:pt x="215" y="20"/>
                </a:lnTo>
                <a:lnTo>
                  <a:pt x="217" y="24"/>
                </a:lnTo>
                <a:lnTo>
                  <a:pt x="217" y="24"/>
                </a:lnTo>
                <a:lnTo>
                  <a:pt x="215" y="24"/>
                </a:lnTo>
                <a:lnTo>
                  <a:pt x="211" y="24"/>
                </a:lnTo>
                <a:lnTo>
                  <a:pt x="204" y="24"/>
                </a:lnTo>
                <a:lnTo>
                  <a:pt x="204" y="24"/>
                </a:lnTo>
                <a:lnTo>
                  <a:pt x="198" y="24"/>
                </a:lnTo>
                <a:lnTo>
                  <a:pt x="192" y="26"/>
                </a:lnTo>
                <a:lnTo>
                  <a:pt x="189" y="26"/>
                </a:lnTo>
                <a:lnTo>
                  <a:pt x="185" y="28"/>
                </a:lnTo>
                <a:lnTo>
                  <a:pt x="181" y="32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77" y="34"/>
                </a:lnTo>
                <a:lnTo>
                  <a:pt x="172" y="34"/>
                </a:lnTo>
                <a:lnTo>
                  <a:pt x="172" y="34"/>
                </a:lnTo>
                <a:lnTo>
                  <a:pt x="147" y="34"/>
                </a:lnTo>
                <a:lnTo>
                  <a:pt x="138" y="34"/>
                </a:lnTo>
                <a:lnTo>
                  <a:pt x="126" y="39"/>
                </a:lnTo>
                <a:lnTo>
                  <a:pt x="126" y="39"/>
                </a:lnTo>
                <a:lnTo>
                  <a:pt x="126" y="37"/>
                </a:lnTo>
                <a:lnTo>
                  <a:pt x="122" y="36"/>
                </a:lnTo>
                <a:lnTo>
                  <a:pt x="121" y="34"/>
                </a:lnTo>
                <a:lnTo>
                  <a:pt x="119" y="36"/>
                </a:lnTo>
                <a:lnTo>
                  <a:pt x="115" y="37"/>
                </a:lnTo>
                <a:lnTo>
                  <a:pt x="111" y="39"/>
                </a:lnTo>
                <a:lnTo>
                  <a:pt x="111" y="39"/>
                </a:lnTo>
                <a:lnTo>
                  <a:pt x="102" y="51"/>
                </a:lnTo>
                <a:lnTo>
                  <a:pt x="102" y="51"/>
                </a:lnTo>
                <a:lnTo>
                  <a:pt x="88" y="66"/>
                </a:lnTo>
                <a:lnTo>
                  <a:pt x="81" y="66"/>
                </a:lnTo>
                <a:lnTo>
                  <a:pt x="71" y="66"/>
                </a:lnTo>
                <a:lnTo>
                  <a:pt x="62" y="77"/>
                </a:lnTo>
                <a:lnTo>
                  <a:pt x="62" y="87"/>
                </a:lnTo>
                <a:lnTo>
                  <a:pt x="52" y="100"/>
                </a:lnTo>
                <a:lnTo>
                  <a:pt x="43" y="111"/>
                </a:lnTo>
                <a:lnTo>
                  <a:pt x="35" y="111"/>
                </a:lnTo>
                <a:lnTo>
                  <a:pt x="43" y="121"/>
                </a:lnTo>
                <a:lnTo>
                  <a:pt x="41" y="130"/>
                </a:lnTo>
                <a:lnTo>
                  <a:pt x="35" y="136"/>
                </a:lnTo>
                <a:lnTo>
                  <a:pt x="24" y="149"/>
                </a:lnTo>
                <a:lnTo>
                  <a:pt x="24" y="159"/>
                </a:lnTo>
                <a:lnTo>
                  <a:pt x="9" y="160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548B1869-6BCE-D744-B245-97193B2F3630}"/>
              </a:ext>
            </a:extLst>
          </p:cNvPr>
          <p:cNvSpPr>
            <a:spLocks/>
          </p:cNvSpPr>
          <p:nvPr userDrawn="1"/>
        </p:nvSpPr>
        <p:spPr bwMode="auto">
          <a:xfrm>
            <a:off x="3021842" y="1597134"/>
            <a:ext cx="472583" cy="334891"/>
          </a:xfrm>
          <a:custGeom>
            <a:avLst/>
            <a:gdLst>
              <a:gd name="T0" fmla="*/ 5 w 253"/>
              <a:gd name="T1" fmla="*/ 183 h 211"/>
              <a:gd name="T2" fmla="*/ 35 w 253"/>
              <a:gd name="T3" fmla="*/ 194 h 211"/>
              <a:gd name="T4" fmla="*/ 32 w 253"/>
              <a:gd name="T5" fmla="*/ 202 h 211"/>
              <a:gd name="T6" fmla="*/ 43 w 253"/>
              <a:gd name="T7" fmla="*/ 206 h 211"/>
              <a:gd name="T8" fmla="*/ 54 w 253"/>
              <a:gd name="T9" fmla="*/ 211 h 211"/>
              <a:gd name="T10" fmla="*/ 81 w 253"/>
              <a:gd name="T11" fmla="*/ 211 h 211"/>
              <a:gd name="T12" fmla="*/ 87 w 253"/>
              <a:gd name="T13" fmla="*/ 204 h 211"/>
              <a:gd name="T14" fmla="*/ 81 w 253"/>
              <a:gd name="T15" fmla="*/ 194 h 211"/>
              <a:gd name="T16" fmla="*/ 75 w 253"/>
              <a:gd name="T17" fmla="*/ 191 h 211"/>
              <a:gd name="T18" fmla="*/ 62 w 253"/>
              <a:gd name="T19" fmla="*/ 187 h 211"/>
              <a:gd name="T20" fmla="*/ 60 w 253"/>
              <a:gd name="T21" fmla="*/ 170 h 211"/>
              <a:gd name="T22" fmla="*/ 56 w 253"/>
              <a:gd name="T23" fmla="*/ 155 h 211"/>
              <a:gd name="T24" fmla="*/ 60 w 253"/>
              <a:gd name="T25" fmla="*/ 147 h 211"/>
              <a:gd name="T26" fmla="*/ 73 w 253"/>
              <a:gd name="T27" fmla="*/ 130 h 211"/>
              <a:gd name="T28" fmla="*/ 88 w 253"/>
              <a:gd name="T29" fmla="*/ 117 h 211"/>
              <a:gd name="T30" fmla="*/ 107 w 253"/>
              <a:gd name="T31" fmla="*/ 109 h 211"/>
              <a:gd name="T32" fmla="*/ 107 w 253"/>
              <a:gd name="T33" fmla="*/ 104 h 211"/>
              <a:gd name="T34" fmla="*/ 98 w 253"/>
              <a:gd name="T35" fmla="*/ 107 h 211"/>
              <a:gd name="T36" fmla="*/ 109 w 253"/>
              <a:gd name="T37" fmla="*/ 96 h 211"/>
              <a:gd name="T38" fmla="*/ 136 w 253"/>
              <a:gd name="T39" fmla="*/ 77 h 211"/>
              <a:gd name="T40" fmla="*/ 147 w 253"/>
              <a:gd name="T41" fmla="*/ 72 h 211"/>
              <a:gd name="T42" fmla="*/ 155 w 253"/>
              <a:gd name="T43" fmla="*/ 58 h 211"/>
              <a:gd name="T44" fmla="*/ 172 w 253"/>
              <a:gd name="T45" fmla="*/ 55 h 211"/>
              <a:gd name="T46" fmla="*/ 181 w 253"/>
              <a:gd name="T47" fmla="*/ 49 h 211"/>
              <a:gd name="T48" fmla="*/ 191 w 253"/>
              <a:gd name="T49" fmla="*/ 47 h 211"/>
              <a:gd name="T50" fmla="*/ 204 w 253"/>
              <a:gd name="T51" fmla="*/ 41 h 211"/>
              <a:gd name="T52" fmla="*/ 215 w 253"/>
              <a:gd name="T53" fmla="*/ 37 h 211"/>
              <a:gd name="T54" fmla="*/ 242 w 253"/>
              <a:gd name="T55" fmla="*/ 32 h 211"/>
              <a:gd name="T56" fmla="*/ 251 w 253"/>
              <a:gd name="T57" fmla="*/ 20 h 211"/>
              <a:gd name="T58" fmla="*/ 253 w 253"/>
              <a:gd name="T59" fmla="*/ 11 h 211"/>
              <a:gd name="T60" fmla="*/ 249 w 253"/>
              <a:gd name="T61" fmla="*/ 5 h 211"/>
              <a:gd name="T62" fmla="*/ 242 w 253"/>
              <a:gd name="T63" fmla="*/ 3 h 211"/>
              <a:gd name="T64" fmla="*/ 238 w 253"/>
              <a:gd name="T65" fmla="*/ 5 h 211"/>
              <a:gd name="T66" fmla="*/ 225 w 253"/>
              <a:gd name="T67" fmla="*/ 13 h 211"/>
              <a:gd name="T68" fmla="*/ 221 w 253"/>
              <a:gd name="T69" fmla="*/ 20 h 211"/>
              <a:gd name="T70" fmla="*/ 215 w 253"/>
              <a:gd name="T71" fmla="*/ 20 h 211"/>
              <a:gd name="T72" fmla="*/ 215 w 253"/>
              <a:gd name="T73" fmla="*/ 24 h 211"/>
              <a:gd name="T74" fmla="*/ 198 w 253"/>
              <a:gd name="T75" fmla="*/ 24 h 211"/>
              <a:gd name="T76" fmla="*/ 181 w 253"/>
              <a:gd name="T77" fmla="*/ 32 h 211"/>
              <a:gd name="T78" fmla="*/ 181 w 253"/>
              <a:gd name="T79" fmla="*/ 34 h 211"/>
              <a:gd name="T80" fmla="*/ 147 w 253"/>
              <a:gd name="T81" fmla="*/ 34 h 211"/>
              <a:gd name="T82" fmla="*/ 126 w 253"/>
              <a:gd name="T83" fmla="*/ 37 h 211"/>
              <a:gd name="T84" fmla="*/ 115 w 253"/>
              <a:gd name="T85" fmla="*/ 37 h 211"/>
              <a:gd name="T86" fmla="*/ 102 w 253"/>
              <a:gd name="T87" fmla="*/ 51 h 211"/>
              <a:gd name="T88" fmla="*/ 62 w 253"/>
              <a:gd name="T89" fmla="*/ 77 h 211"/>
              <a:gd name="T90" fmla="*/ 35 w 253"/>
              <a:gd name="T91" fmla="*/ 111 h 211"/>
              <a:gd name="T92" fmla="*/ 24 w 253"/>
              <a:gd name="T93" fmla="*/ 149 h 211"/>
              <a:gd name="T94" fmla="*/ 0 w 253"/>
              <a:gd name="T95" fmla="*/ 174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53" h="211">
                <a:moveTo>
                  <a:pt x="0" y="174"/>
                </a:moveTo>
                <a:lnTo>
                  <a:pt x="0" y="174"/>
                </a:lnTo>
                <a:lnTo>
                  <a:pt x="5" y="179"/>
                </a:lnTo>
                <a:lnTo>
                  <a:pt x="5" y="183"/>
                </a:lnTo>
                <a:lnTo>
                  <a:pt x="7" y="189"/>
                </a:lnTo>
                <a:lnTo>
                  <a:pt x="18" y="183"/>
                </a:lnTo>
                <a:lnTo>
                  <a:pt x="28" y="189"/>
                </a:lnTo>
                <a:lnTo>
                  <a:pt x="35" y="194"/>
                </a:lnTo>
                <a:lnTo>
                  <a:pt x="35" y="194"/>
                </a:lnTo>
                <a:lnTo>
                  <a:pt x="32" y="198"/>
                </a:lnTo>
                <a:lnTo>
                  <a:pt x="32" y="202"/>
                </a:lnTo>
                <a:lnTo>
                  <a:pt x="32" y="202"/>
                </a:lnTo>
                <a:lnTo>
                  <a:pt x="34" y="202"/>
                </a:lnTo>
                <a:lnTo>
                  <a:pt x="34" y="202"/>
                </a:lnTo>
                <a:lnTo>
                  <a:pt x="39" y="204"/>
                </a:lnTo>
                <a:lnTo>
                  <a:pt x="43" y="206"/>
                </a:lnTo>
                <a:lnTo>
                  <a:pt x="49" y="210"/>
                </a:lnTo>
                <a:lnTo>
                  <a:pt x="49" y="210"/>
                </a:lnTo>
                <a:lnTo>
                  <a:pt x="51" y="211"/>
                </a:lnTo>
                <a:lnTo>
                  <a:pt x="54" y="211"/>
                </a:lnTo>
                <a:lnTo>
                  <a:pt x="58" y="211"/>
                </a:lnTo>
                <a:lnTo>
                  <a:pt x="58" y="211"/>
                </a:lnTo>
                <a:lnTo>
                  <a:pt x="81" y="211"/>
                </a:lnTo>
                <a:lnTo>
                  <a:pt x="81" y="211"/>
                </a:lnTo>
                <a:lnTo>
                  <a:pt x="87" y="208"/>
                </a:lnTo>
                <a:lnTo>
                  <a:pt x="88" y="206"/>
                </a:lnTo>
                <a:lnTo>
                  <a:pt x="88" y="206"/>
                </a:lnTo>
                <a:lnTo>
                  <a:pt x="87" y="204"/>
                </a:lnTo>
                <a:lnTo>
                  <a:pt x="83" y="200"/>
                </a:lnTo>
                <a:lnTo>
                  <a:pt x="83" y="200"/>
                </a:lnTo>
                <a:lnTo>
                  <a:pt x="81" y="196"/>
                </a:lnTo>
                <a:lnTo>
                  <a:pt x="81" y="194"/>
                </a:lnTo>
                <a:lnTo>
                  <a:pt x="81" y="191"/>
                </a:lnTo>
                <a:lnTo>
                  <a:pt x="81" y="191"/>
                </a:lnTo>
                <a:lnTo>
                  <a:pt x="79" y="191"/>
                </a:lnTo>
                <a:lnTo>
                  <a:pt x="75" y="191"/>
                </a:lnTo>
                <a:lnTo>
                  <a:pt x="75" y="191"/>
                </a:lnTo>
                <a:lnTo>
                  <a:pt x="69" y="191"/>
                </a:lnTo>
                <a:lnTo>
                  <a:pt x="64" y="189"/>
                </a:lnTo>
                <a:lnTo>
                  <a:pt x="62" y="187"/>
                </a:lnTo>
                <a:lnTo>
                  <a:pt x="62" y="185"/>
                </a:lnTo>
                <a:lnTo>
                  <a:pt x="60" y="179"/>
                </a:lnTo>
                <a:lnTo>
                  <a:pt x="60" y="179"/>
                </a:lnTo>
                <a:lnTo>
                  <a:pt x="60" y="170"/>
                </a:lnTo>
                <a:lnTo>
                  <a:pt x="60" y="170"/>
                </a:lnTo>
                <a:lnTo>
                  <a:pt x="58" y="162"/>
                </a:lnTo>
                <a:lnTo>
                  <a:pt x="58" y="159"/>
                </a:lnTo>
                <a:lnTo>
                  <a:pt x="56" y="155"/>
                </a:lnTo>
                <a:lnTo>
                  <a:pt x="56" y="153"/>
                </a:lnTo>
                <a:lnTo>
                  <a:pt x="58" y="151"/>
                </a:lnTo>
                <a:lnTo>
                  <a:pt x="58" y="151"/>
                </a:lnTo>
                <a:lnTo>
                  <a:pt x="60" y="147"/>
                </a:lnTo>
                <a:lnTo>
                  <a:pt x="62" y="143"/>
                </a:lnTo>
                <a:lnTo>
                  <a:pt x="64" y="140"/>
                </a:lnTo>
                <a:lnTo>
                  <a:pt x="73" y="130"/>
                </a:lnTo>
                <a:lnTo>
                  <a:pt x="73" y="130"/>
                </a:lnTo>
                <a:lnTo>
                  <a:pt x="77" y="126"/>
                </a:lnTo>
                <a:lnTo>
                  <a:pt x="85" y="121"/>
                </a:lnTo>
                <a:lnTo>
                  <a:pt x="85" y="121"/>
                </a:lnTo>
                <a:lnTo>
                  <a:pt x="88" y="117"/>
                </a:lnTo>
                <a:lnTo>
                  <a:pt x="94" y="115"/>
                </a:lnTo>
                <a:lnTo>
                  <a:pt x="100" y="113"/>
                </a:lnTo>
                <a:lnTo>
                  <a:pt x="100" y="113"/>
                </a:lnTo>
                <a:lnTo>
                  <a:pt x="107" y="109"/>
                </a:lnTo>
                <a:lnTo>
                  <a:pt x="109" y="106"/>
                </a:lnTo>
                <a:lnTo>
                  <a:pt x="109" y="104"/>
                </a:lnTo>
                <a:lnTo>
                  <a:pt x="107" y="104"/>
                </a:lnTo>
                <a:lnTo>
                  <a:pt x="107" y="104"/>
                </a:lnTo>
                <a:lnTo>
                  <a:pt x="104" y="104"/>
                </a:lnTo>
                <a:lnTo>
                  <a:pt x="102" y="106"/>
                </a:lnTo>
                <a:lnTo>
                  <a:pt x="98" y="107"/>
                </a:lnTo>
                <a:lnTo>
                  <a:pt x="98" y="107"/>
                </a:lnTo>
                <a:lnTo>
                  <a:pt x="100" y="104"/>
                </a:lnTo>
                <a:lnTo>
                  <a:pt x="100" y="104"/>
                </a:lnTo>
                <a:lnTo>
                  <a:pt x="105" y="100"/>
                </a:lnTo>
                <a:lnTo>
                  <a:pt x="109" y="96"/>
                </a:lnTo>
                <a:lnTo>
                  <a:pt x="115" y="92"/>
                </a:lnTo>
                <a:lnTo>
                  <a:pt x="122" y="87"/>
                </a:lnTo>
                <a:lnTo>
                  <a:pt x="136" y="77"/>
                </a:lnTo>
                <a:lnTo>
                  <a:pt x="136" y="77"/>
                </a:lnTo>
                <a:lnTo>
                  <a:pt x="136" y="79"/>
                </a:lnTo>
                <a:lnTo>
                  <a:pt x="138" y="79"/>
                </a:lnTo>
                <a:lnTo>
                  <a:pt x="139" y="75"/>
                </a:lnTo>
                <a:lnTo>
                  <a:pt x="147" y="72"/>
                </a:lnTo>
                <a:lnTo>
                  <a:pt x="147" y="72"/>
                </a:lnTo>
                <a:lnTo>
                  <a:pt x="151" y="62"/>
                </a:lnTo>
                <a:lnTo>
                  <a:pt x="155" y="58"/>
                </a:lnTo>
                <a:lnTo>
                  <a:pt x="155" y="58"/>
                </a:lnTo>
                <a:lnTo>
                  <a:pt x="158" y="58"/>
                </a:lnTo>
                <a:lnTo>
                  <a:pt x="158" y="58"/>
                </a:lnTo>
                <a:lnTo>
                  <a:pt x="164" y="58"/>
                </a:lnTo>
                <a:lnTo>
                  <a:pt x="172" y="55"/>
                </a:lnTo>
                <a:lnTo>
                  <a:pt x="179" y="51"/>
                </a:lnTo>
                <a:lnTo>
                  <a:pt x="179" y="51"/>
                </a:lnTo>
                <a:lnTo>
                  <a:pt x="179" y="51"/>
                </a:lnTo>
                <a:lnTo>
                  <a:pt x="181" y="49"/>
                </a:lnTo>
                <a:lnTo>
                  <a:pt x="183" y="49"/>
                </a:lnTo>
                <a:lnTo>
                  <a:pt x="189" y="47"/>
                </a:lnTo>
                <a:lnTo>
                  <a:pt x="189" y="47"/>
                </a:lnTo>
                <a:lnTo>
                  <a:pt x="191" y="47"/>
                </a:lnTo>
                <a:lnTo>
                  <a:pt x="192" y="45"/>
                </a:lnTo>
                <a:lnTo>
                  <a:pt x="198" y="43"/>
                </a:lnTo>
                <a:lnTo>
                  <a:pt x="200" y="41"/>
                </a:lnTo>
                <a:lnTo>
                  <a:pt x="204" y="41"/>
                </a:lnTo>
                <a:lnTo>
                  <a:pt x="206" y="39"/>
                </a:lnTo>
                <a:lnTo>
                  <a:pt x="206" y="39"/>
                </a:lnTo>
                <a:lnTo>
                  <a:pt x="211" y="39"/>
                </a:lnTo>
                <a:lnTo>
                  <a:pt x="215" y="37"/>
                </a:lnTo>
                <a:lnTo>
                  <a:pt x="221" y="36"/>
                </a:lnTo>
                <a:lnTo>
                  <a:pt x="234" y="36"/>
                </a:lnTo>
                <a:lnTo>
                  <a:pt x="234" y="36"/>
                </a:lnTo>
                <a:lnTo>
                  <a:pt x="242" y="32"/>
                </a:lnTo>
                <a:lnTo>
                  <a:pt x="245" y="28"/>
                </a:lnTo>
                <a:lnTo>
                  <a:pt x="249" y="24"/>
                </a:lnTo>
                <a:lnTo>
                  <a:pt x="249" y="24"/>
                </a:lnTo>
                <a:lnTo>
                  <a:pt x="251" y="20"/>
                </a:lnTo>
                <a:lnTo>
                  <a:pt x="253" y="17"/>
                </a:lnTo>
                <a:lnTo>
                  <a:pt x="253" y="13"/>
                </a:lnTo>
                <a:lnTo>
                  <a:pt x="253" y="13"/>
                </a:lnTo>
                <a:lnTo>
                  <a:pt x="253" y="11"/>
                </a:lnTo>
                <a:lnTo>
                  <a:pt x="253" y="9"/>
                </a:lnTo>
                <a:lnTo>
                  <a:pt x="253" y="7"/>
                </a:lnTo>
                <a:lnTo>
                  <a:pt x="251" y="5"/>
                </a:lnTo>
                <a:lnTo>
                  <a:pt x="249" y="5"/>
                </a:lnTo>
                <a:lnTo>
                  <a:pt x="247" y="5"/>
                </a:lnTo>
                <a:lnTo>
                  <a:pt x="247" y="5"/>
                </a:lnTo>
                <a:lnTo>
                  <a:pt x="243" y="3"/>
                </a:lnTo>
                <a:lnTo>
                  <a:pt x="242" y="3"/>
                </a:lnTo>
                <a:lnTo>
                  <a:pt x="242" y="0"/>
                </a:lnTo>
                <a:lnTo>
                  <a:pt x="242" y="0"/>
                </a:lnTo>
                <a:lnTo>
                  <a:pt x="242" y="0"/>
                </a:lnTo>
                <a:lnTo>
                  <a:pt x="238" y="5"/>
                </a:lnTo>
                <a:lnTo>
                  <a:pt x="238" y="5"/>
                </a:lnTo>
                <a:lnTo>
                  <a:pt x="230" y="11"/>
                </a:lnTo>
                <a:lnTo>
                  <a:pt x="226" y="13"/>
                </a:lnTo>
                <a:lnTo>
                  <a:pt x="225" y="13"/>
                </a:lnTo>
                <a:lnTo>
                  <a:pt x="221" y="17"/>
                </a:lnTo>
                <a:lnTo>
                  <a:pt x="221" y="17"/>
                </a:lnTo>
                <a:lnTo>
                  <a:pt x="219" y="19"/>
                </a:lnTo>
                <a:lnTo>
                  <a:pt x="221" y="20"/>
                </a:lnTo>
                <a:lnTo>
                  <a:pt x="221" y="20"/>
                </a:lnTo>
                <a:lnTo>
                  <a:pt x="217" y="20"/>
                </a:lnTo>
                <a:lnTo>
                  <a:pt x="217" y="20"/>
                </a:lnTo>
                <a:lnTo>
                  <a:pt x="215" y="20"/>
                </a:lnTo>
                <a:lnTo>
                  <a:pt x="215" y="20"/>
                </a:lnTo>
                <a:lnTo>
                  <a:pt x="217" y="24"/>
                </a:lnTo>
                <a:lnTo>
                  <a:pt x="217" y="24"/>
                </a:lnTo>
                <a:lnTo>
                  <a:pt x="215" y="24"/>
                </a:lnTo>
                <a:lnTo>
                  <a:pt x="211" y="24"/>
                </a:lnTo>
                <a:lnTo>
                  <a:pt x="204" y="24"/>
                </a:lnTo>
                <a:lnTo>
                  <a:pt x="204" y="24"/>
                </a:lnTo>
                <a:lnTo>
                  <a:pt x="198" y="24"/>
                </a:lnTo>
                <a:lnTo>
                  <a:pt x="192" y="26"/>
                </a:lnTo>
                <a:lnTo>
                  <a:pt x="189" y="26"/>
                </a:lnTo>
                <a:lnTo>
                  <a:pt x="185" y="28"/>
                </a:lnTo>
                <a:lnTo>
                  <a:pt x="181" y="32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77" y="34"/>
                </a:lnTo>
                <a:lnTo>
                  <a:pt x="172" y="34"/>
                </a:lnTo>
                <a:lnTo>
                  <a:pt x="172" y="34"/>
                </a:lnTo>
                <a:lnTo>
                  <a:pt x="147" y="34"/>
                </a:lnTo>
                <a:lnTo>
                  <a:pt x="138" y="34"/>
                </a:lnTo>
                <a:lnTo>
                  <a:pt x="126" y="39"/>
                </a:lnTo>
                <a:lnTo>
                  <a:pt x="126" y="39"/>
                </a:lnTo>
                <a:lnTo>
                  <a:pt x="126" y="37"/>
                </a:lnTo>
                <a:lnTo>
                  <a:pt x="122" y="36"/>
                </a:lnTo>
                <a:lnTo>
                  <a:pt x="121" y="34"/>
                </a:lnTo>
                <a:lnTo>
                  <a:pt x="119" y="36"/>
                </a:lnTo>
                <a:lnTo>
                  <a:pt x="115" y="37"/>
                </a:lnTo>
                <a:lnTo>
                  <a:pt x="111" y="39"/>
                </a:lnTo>
                <a:lnTo>
                  <a:pt x="111" y="39"/>
                </a:lnTo>
                <a:lnTo>
                  <a:pt x="102" y="51"/>
                </a:lnTo>
                <a:lnTo>
                  <a:pt x="102" y="51"/>
                </a:lnTo>
                <a:lnTo>
                  <a:pt x="88" y="66"/>
                </a:lnTo>
                <a:lnTo>
                  <a:pt x="81" y="66"/>
                </a:lnTo>
                <a:lnTo>
                  <a:pt x="71" y="66"/>
                </a:lnTo>
                <a:lnTo>
                  <a:pt x="62" y="77"/>
                </a:lnTo>
                <a:lnTo>
                  <a:pt x="62" y="87"/>
                </a:lnTo>
                <a:lnTo>
                  <a:pt x="52" y="100"/>
                </a:lnTo>
                <a:lnTo>
                  <a:pt x="43" y="111"/>
                </a:lnTo>
                <a:lnTo>
                  <a:pt x="35" y="111"/>
                </a:lnTo>
                <a:lnTo>
                  <a:pt x="43" y="121"/>
                </a:lnTo>
                <a:lnTo>
                  <a:pt x="41" y="130"/>
                </a:lnTo>
                <a:lnTo>
                  <a:pt x="35" y="136"/>
                </a:lnTo>
                <a:lnTo>
                  <a:pt x="24" y="149"/>
                </a:lnTo>
                <a:lnTo>
                  <a:pt x="24" y="159"/>
                </a:lnTo>
                <a:lnTo>
                  <a:pt x="9" y="160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8804C6C9-7D5D-9A42-9E7D-1013A2779945}"/>
              </a:ext>
            </a:extLst>
          </p:cNvPr>
          <p:cNvSpPr>
            <a:spLocks/>
          </p:cNvSpPr>
          <p:nvPr userDrawn="1"/>
        </p:nvSpPr>
        <p:spPr bwMode="auto">
          <a:xfrm>
            <a:off x="5268364" y="1651867"/>
            <a:ext cx="170269" cy="83396"/>
          </a:xfrm>
          <a:custGeom>
            <a:avLst/>
            <a:gdLst>
              <a:gd name="T0" fmla="*/ 0 w 91"/>
              <a:gd name="T1" fmla="*/ 34 h 53"/>
              <a:gd name="T2" fmla="*/ 0 w 91"/>
              <a:gd name="T3" fmla="*/ 38 h 53"/>
              <a:gd name="T4" fmla="*/ 4 w 91"/>
              <a:gd name="T5" fmla="*/ 38 h 53"/>
              <a:gd name="T6" fmla="*/ 8 w 91"/>
              <a:gd name="T7" fmla="*/ 39 h 53"/>
              <a:gd name="T8" fmla="*/ 12 w 91"/>
              <a:gd name="T9" fmla="*/ 43 h 53"/>
              <a:gd name="T10" fmla="*/ 15 w 91"/>
              <a:gd name="T11" fmla="*/ 45 h 53"/>
              <a:gd name="T12" fmla="*/ 25 w 91"/>
              <a:gd name="T13" fmla="*/ 49 h 53"/>
              <a:gd name="T14" fmla="*/ 29 w 91"/>
              <a:gd name="T15" fmla="*/ 49 h 53"/>
              <a:gd name="T16" fmla="*/ 34 w 91"/>
              <a:gd name="T17" fmla="*/ 53 h 53"/>
              <a:gd name="T18" fmla="*/ 38 w 91"/>
              <a:gd name="T19" fmla="*/ 53 h 53"/>
              <a:gd name="T20" fmla="*/ 38 w 91"/>
              <a:gd name="T21" fmla="*/ 53 h 53"/>
              <a:gd name="T22" fmla="*/ 36 w 91"/>
              <a:gd name="T23" fmla="*/ 47 h 53"/>
              <a:gd name="T24" fmla="*/ 36 w 91"/>
              <a:gd name="T25" fmla="*/ 45 h 53"/>
              <a:gd name="T26" fmla="*/ 40 w 91"/>
              <a:gd name="T27" fmla="*/ 41 h 53"/>
              <a:gd name="T28" fmla="*/ 40 w 91"/>
              <a:gd name="T29" fmla="*/ 43 h 53"/>
              <a:gd name="T30" fmla="*/ 42 w 91"/>
              <a:gd name="T31" fmla="*/ 47 h 53"/>
              <a:gd name="T32" fmla="*/ 47 w 91"/>
              <a:gd name="T33" fmla="*/ 49 h 53"/>
              <a:gd name="T34" fmla="*/ 51 w 91"/>
              <a:gd name="T35" fmla="*/ 49 h 53"/>
              <a:gd name="T36" fmla="*/ 53 w 91"/>
              <a:gd name="T37" fmla="*/ 51 h 53"/>
              <a:gd name="T38" fmla="*/ 53 w 91"/>
              <a:gd name="T39" fmla="*/ 49 h 53"/>
              <a:gd name="T40" fmla="*/ 59 w 91"/>
              <a:gd name="T41" fmla="*/ 45 h 53"/>
              <a:gd name="T42" fmla="*/ 63 w 91"/>
              <a:gd name="T43" fmla="*/ 45 h 53"/>
              <a:gd name="T44" fmla="*/ 72 w 91"/>
              <a:gd name="T45" fmla="*/ 45 h 53"/>
              <a:gd name="T46" fmla="*/ 74 w 91"/>
              <a:gd name="T47" fmla="*/ 43 h 53"/>
              <a:gd name="T48" fmla="*/ 78 w 91"/>
              <a:gd name="T49" fmla="*/ 41 h 53"/>
              <a:gd name="T50" fmla="*/ 80 w 91"/>
              <a:gd name="T51" fmla="*/ 41 h 53"/>
              <a:gd name="T52" fmla="*/ 83 w 91"/>
              <a:gd name="T53" fmla="*/ 45 h 53"/>
              <a:gd name="T54" fmla="*/ 87 w 91"/>
              <a:gd name="T55" fmla="*/ 43 h 53"/>
              <a:gd name="T56" fmla="*/ 89 w 91"/>
              <a:gd name="T57" fmla="*/ 41 h 53"/>
              <a:gd name="T58" fmla="*/ 87 w 91"/>
              <a:gd name="T59" fmla="*/ 39 h 53"/>
              <a:gd name="T60" fmla="*/ 80 w 91"/>
              <a:gd name="T61" fmla="*/ 36 h 53"/>
              <a:gd name="T62" fmla="*/ 80 w 91"/>
              <a:gd name="T63" fmla="*/ 32 h 53"/>
              <a:gd name="T64" fmla="*/ 78 w 91"/>
              <a:gd name="T65" fmla="*/ 24 h 53"/>
              <a:gd name="T66" fmla="*/ 82 w 91"/>
              <a:gd name="T67" fmla="*/ 19 h 53"/>
              <a:gd name="T68" fmla="*/ 87 w 91"/>
              <a:gd name="T69" fmla="*/ 17 h 53"/>
              <a:gd name="T70" fmla="*/ 91 w 91"/>
              <a:gd name="T71" fmla="*/ 15 h 53"/>
              <a:gd name="T72" fmla="*/ 87 w 91"/>
              <a:gd name="T73" fmla="*/ 15 h 53"/>
              <a:gd name="T74" fmla="*/ 82 w 91"/>
              <a:gd name="T75" fmla="*/ 15 h 53"/>
              <a:gd name="T76" fmla="*/ 76 w 91"/>
              <a:gd name="T77" fmla="*/ 11 h 53"/>
              <a:gd name="T78" fmla="*/ 74 w 91"/>
              <a:gd name="T79" fmla="*/ 9 h 53"/>
              <a:gd name="T80" fmla="*/ 70 w 91"/>
              <a:gd name="T81" fmla="*/ 7 h 53"/>
              <a:gd name="T82" fmla="*/ 66 w 91"/>
              <a:gd name="T83" fmla="*/ 7 h 53"/>
              <a:gd name="T84" fmla="*/ 63 w 91"/>
              <a:gd name="T85" fmla="*/ 7 h 53"/>
              <a:gd name="T86" fmla="*/ 61 w 91"/>
              <a:gd name="T87" fmla="*/ 7 h 53"/>
              <a:gd name="T88" fmla="*/ 59 w 91"/>
              <a:gd name="T89" fmla="*/ 7 h 53"/>
              <a:gd name="T90" fmla="*/ 55 w 91"/>
              <a:gd name="T91" fmla="*/ 7 h 53"/>
              <a:gd name="T92" fmla="*/ 55 w 91"/>
              <a:gd name="T93" fmla="*/ 11 h 53"/>
              <a:gd name="T94" fmla="*/ 59 w 91"/>
              <a:gd name="T95" fmla="*/ 17 h 53"/>
              <a:gd name="T96" fmla="*/ 59 w 91"/>
              <a:gd name="T97" fmla="*/ 21 h 53"/>
              <a:gd name="T98" fmla="*/ 55 w 91"/>
              <a:gd name="T99" fmla="*/ 21 h 53"/>
              <a:gd name="T100" fmla="*/ 49 w 91"/>
              <a:gd name="T101" fmla="*/ 21 h 53"/>
              <a:gd name="T102" fmla="*/ 46 w 91"/>
              <a:gd name="T103" fmla="*/ 19 h 53"/>
              <a:gd name="T104" fmla="*/ 38 w 91"/>
              <a:gd name="T105" fmla="*/ 11 h 53"/>
              <a:gd name="T106" fmla="*/ 32 w 91"/>
              <a:gd name="T107" fmla="*/ 3 h 53"/>
              <a:gd name="T108" fmla="*/ 29 w 91"/>
              <a:gd name="T109" fmla="*/ 2 h 53"/>
              <a:gd name="T110" fmla="*/ 27 w 91"/>
              <a:gd name="T111" fmla="*/ 2 h 53"/>
              <a:gd name="T112" fmla="*/ 17 w 91"/>
              <a:gd name="T113" fmla="*/ 0 h 53"/>
              <a:gd name="T114" fmla="*/ 10 w 91"/>
              <a:gd name="T115" fmla="*/ 11 h 53"/>
              <a:gd name="T116" fmla="*/ 0 w 91"/>
              <a:gd name="T117" fmla="*/ 24 h 53"/>
              <a:gd name="T118" fmla="*/ 0 w 91"/>
              <a:gd name="T119" fmla="*/ 2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1" h="53">
                <a:moveTo>
                  <a:pt x="0" y="24"/>
                </a:moveTo>
                <a:lnTo>
                  <a:pt x="0" y="34"/>
                </a:lnTo>
                <a:lnTo>
                  <a:pt x="0" y="34"/>
                </a:lnTo>
                <a:lnTo>
                  <a:pt x="0" y="38"/>
                </a:lnTo>
                <a:lnTo>
                  <a:pt x="2" y="38"/>
                </a:lnTo>
                <a:lnTo>
                  <a:pt x="4" y="38"/>
                </a:lnTo>
                <a:lnTo>
                  <a:pt x="4" y="38"/>
                </a:lnTo>
                <a:lnTo>
                  <a:pt x="8" y="39"/>
                </a:lnTo>
                <a:lnTo>
                  <a:pt x="10" y="41"/>
                </a:lnTo>
                <a:lnTo>
                  <a:pt x="12" y="43"/>
                </a:lnTo>
                <a:lnTo>
                  <a:pt x="12" y="43"/>
                </a:lnTo>
                <a:lnTo>
                  <a:pt x="15" y="45"/>
                </a:lnTo>
                <a:lnTo>
                  <a:pt x="21" y="49"/>
                </a:lnTo>
                <a:lnTo>
                  <a:pt x="25" y="49"/>
                </a:lnTo>
                <a:lnTo>
                  <a:pt x="25" y="49"/>
                </a:lnTo>
                <a:lnTo>
                  <a:pt x="29" y="49"/>
                </a:lnTo>
                <a:lnTo>
                  <a:pt x="29" y="49"/>
                </a:lnTo>
                <a:lnTo>
                  <a:pt x="34" y="53"/>
                </a:lnTo>
                <a:lnTo>
                  <a:pt x="38" y="53"/>
                </a:lnTo>
                <a:lnTo>
                  <a:pt x="38" y="53"/>
                </a:lnTo>
                <a:lnTo>
                  <a:pt x="38" y="53"/>
                </a:lnTo>
                <a:lnTo>
                  <a:pt x="38" y="53"/>
                </a:lnTo>
                <a:lnTo>
                  <a:pt x="34" y="49"/>
                </a:lnTo>
                <a:lnTo>
                  <a:pt x="36" y="47"/>
                </a:lnTo>
                <a:lnTo>
                  <a:pt x="36" y="45"/>
                </a:lnTo>
                <a:lnTo>
                  <a:pt x="36" y="45"/>
                </a:lnTo>
                <a:lnTo>
                  <a:pt x="38" y="41"/>
                </a:lnTo>
                <a:lnTo>
                  <a:pt x="40" y="41"/>
                </a:lnTo>
                <a:lnTo>
                  <a:pt x="40" y="43"/>
                </a:lnTo>
                <a:lnTo>
                  <a:pt x="40" y="43"/>
                </a:lnTo>
                <a:lnTo>
                  <a:pt x="42" y="45"/>
                </a:lnTo>
                <a:lnTo>
                  <a:pt x="42" y="47"/>
                </a:lnTo>
                <a:lnTo>
                  <a:pt x="44" y="49"/>
                </a:lnTo>
                <a:lnTo>
                  <a:pt x="47" y="49"/>
                </a:lnTo>
                <a:lnTo>
                  <a:pt x="47" y="49"/>
                </a:lnTo>
                <a:lnTo>
                  <a:pt x="51" y="49"/>
                </a:lnTo>
                <a:lnTo>
                  <a:pt x="51" y="51"/>
                </a:lnTo>
                <a:lnTo>
                  <a:pt x="53" y="51"/>
                </a:lnTo>
                <a:lnTo>
                  <a:pt x="53" y="49"/>
                </a:lnTo>
                <a:lnTo>
                  <a:pt x="53" y="49"/>
                </a:lnTo>
                <a:lnTo>
                  <a:pt x="55" y="45"/>
                </a:lnTo>
                <a:lnTo>
                  <a:pt x="59" y="45"/>
                </a:lnTo>
                <a:lnTo>
                  <a:pt x="63" y="45"/>
                </a:lnTo>
                <a:lnTo>
                  <a:pt x="63" y="45"/>
                </a:lnTo>
                <a:lnTo>
                  <a:pt x="68" y="45"/>
                </a:lnTo>
                <a:lnTo>
                  <a:pt x="72" y="45"/>
                </a:lnTo>
                <a:lnTo>
                  <a:pt x="74" y="43"/>
                </a:lnTo>
                <a:lnTo>
                  <a:pt x="74" y="43"/>
                </a:lnTo>
                <a:lnTo>
                  <a:pt x="74" y="41"/>
                </a:lnTo>
                <a:lnTo>
                  <a:pt x="78" y="41"/>
                </a:lnTo>
                <a:lnTo>
                  <a:pt x="78" y="41"/>
                </a:lnTo>
                <a:lnTo>
                  <a:pt x="80" y="41"/>
                </a:lnTo>
                <a:lnTo>
                  <a:pt x="82" y="43"/>
                </a:lnTo>
                <a:lnTo>
                  <a:pt x="83" y="45"/>
                </a:lnTo>
                <a:lnTo>
                  <a:pt x="87" y="43"/>
                </a:lnTo>
                <a:lnTo>
                  <a:pt x="87" y="43"/>
                </a:lnTo>
                <a:lnTo>
                  <a:pt x="89" y="43"/>
                </a:lnTo>
                <a:lnTo>
                  <a:pt x="89" y="41"/>
                </a:lnTo>
                <a:lnTo>
                  <a:pt x="87" y="39"/>
                </a:lnTo>
                <a:lnTo>
                  <a:pt x="87" y="39"/>
                </a:lnTo>
                <a:lnTo>
                  <a:pt x="82" y="38"/>
                </a:lnTo>
                <a:lnTo>
                  <a:pt x="80" y="36"/>
                </a:lnTo>
                <a:lnTo>
                  <a:pt x="80" y="32"/>
                </a:lnTo>
                <a:lnTo>
                  <a:pt x="80" y="32"/>
                </a:lnTo>
                <a:lnTo>
                  <a:pt x="78" y="28"/>
                </a:lnTo>
                <a:lnTo>
                  <a:pt x="78" y="24"/>
                </a:lnTo>
                <a:lnTo>
                  <a:pt x="76" y="21"/>
                </a:lnTo>
                <a:lnTo>
                  <a:pt x="82" y="19"/>
                </a:lnTo>
                <a:lnTo>
                  <a:pt x="87" y="17"/>
                </a:lnTo>
                <a:lnTo>
                  <a:pt x="87" y="17"/>
                </a:lnTo>
                <a:lnTo>
                  <a:pt x="91" y="15"/>
                </a:lnTo>
                <a:lnTo>
                  <a:pt x="91" y="15"/>
                </a:lnTo>
                <a:lnTo>
                  <a:pt x="91" y="15"/>
                </a:lnTo>
                <a:lnTo>
                  <a:pt x="87" y="15"/>
                </a:lnTo>
                <a:lnTo>
                  <a:pt x="87" y="15"/>
                </a:lnTo>
                <a:lnTo>
                  <a:pt x="82" y="15"/>
                </a:lnTo>
                <a:lnTo>
                  <a:pt x="78" y="15"/>
                </a:lnTo>
                <a:lnTo>
                  <a:pt x="76" y="11"/>
                </a:lnTo>
                <a:lnTo>
                  <a:pt x="74" y="9"/>
                </a:lnTo>
                <a:lnTo>
                  <a:pt x="74" y="9"/>
                </a:lnTo>
                <a:lnTo>
                  <a:pt x="72" y="7"/>
                </a:lnTo>
                <a:lnTo>
                  <a:pt x="70" y="7"/>
                </a:lnTo>
                <a:lnTo>
                  <a:pt x="66" y="5"/>
                </a:lnTo>
                <a:lnTo>
                  <a:pt x="66" y="7"/>
                </a:lnTo>
                <a:lnTo>
                  <a:pt x="63" y="7"/>
                </a:lnTo>
                <a:lnTo>
                  <a:pt x="63" y="7"/>
                </a:lnTo>
                <a:lnTo>
                  <a:pt x="63" y="7"/>
                </a:lnTo>
                <a:lnTo>
                  <a:pt x="61" y="7"/>
                </a:lnTo>
                <a:lnTo>
                  <a:pt x="59" y="7"/>
                </a:lnTo>
                <a:lnTo>
                  <a:pt x="59" y="7"/>
                </a:lnTo>
                <a:lnTo>
                  <a:pt x="57" y="7"/>
                </a:lnTo>
                <a:lnTo>
                  <a:pt x="55" y="7"/>
                </a:lnTo>
                <a:lnTo>
                  <a:pt x="55" y="11"/>
                </a:lnTo>
                <a:lnTo>
                  <a:pt x="55" y="11"/>
                </a:lnTo>
                <a:lnTo>
                  <a:pt x="57" y="15"/>
                </a:lnTo>
                <a:lnTo>
                  <a:pt x="59" y="17"/>
                </a:lnTo>
                <a:lnTo>
                  <a:pt x="61" y="21"/>
                </a:lnTo>
                <a:lnTo>
                  <a:pt x="59" y="21"/>
                </a:lnTo>
                <a:lnTo>
                  <a:pt x="59" y="21"/>
                </a:lnTo>
                <a:lnTo>
                  <a:pt x="55" y="21"/>
                </a:lnTo>
                <a:lnTo>
                  <a:pt x="51" y="21"/>
                </a:lnTo>
                <a:lnTo>
                  <a:pt x="49" y="21"/>
                </a:lnTo>
                <a:lnTo>
                  <a:pt x="47" y="21"/>
                </a:lnTo>
                <a:lnTo>
                  <a:pt x="46" y="19"/>
                </a:lnTo>
                <a:lnTo>
                  <a:pt x="46" y="19"/>
                </a:lnTo>
                <a:lnTo>
                  <a:pt x="38" y="11"/>
                </a:lnTo>
                <a:lnTo>
                  <a:pt x="32" y="3"/>
                </a:lnTo>
                <a:lnTo>
                  <a:pt x="32" y="3"/>
                </a:lnTo>
                <a:lnTo>
                  <a:pt x="32" y="3"/>
                </a:lnTo>
                <a:lnTo>
                  <a:pt x="29" y="2"/>
                </a:lnTo>
                <a:lnTo>
                  <a:pt x="27" y="2"/>
                </a:lnTo>
                <a:lnTo>
                  <a:pt x="27" y="2"/>
                </a:lnTo>
                <a:lnTo>
                  <a:pt x="21" y="0"/>
                </a:lnTo>
                <a:lnTo>
                  <a:pt x="17" y="0"/>
                </a:lnTo>
                <a:lnTo>
                  <a:pt x="13" y="5"/>
                </a:lnTo>
                <a:lnTo>
                  <a:pt x="10" y="11"/>
                </a:lnTo>
                <a:lnTo>
                  <a:pt x="4" y="11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0E0D5E39-8354-9B41-B42F-5FD07A781E71}"/>
              </a:ext>
            </a:extLst>
          </p:cNvPr>
          <p:cNvSpPr>
            <a:spLocks/>
          </p:cNvSpPr>
          <p:nvPr userDrawn="1"/>
        </p:nvSpPr>
        <p:spPr bwMode="auto">
          <a:xfrm>
            <a:off x="5268364" y="1651867"/>
            <a:ext cx="170269" cy="83396"/>
          </a:xfrm>
          <a:custGeom>
            <a:avLst/>
            <a:gdLst>
              <a:gd name="T0" fmla="*/ 0 w 91"/>
              <a:gd name="T1" fmla="*/ 34 h 53"/>
              <a:gd name="T2" fmla="*/ 0 w 91"/>
              <a:gd name="T3" fmla="*/ 38 h 53"/>
              <a:gd name="T4" fmla="*/ 4 w 91"/>
              <a:gd name="T5" fmla="*/ 38 h 53"/>
              <a:gd name="T6" fmla="*/ 8 w 91"/>
              <a:gd name="T7" fmla="*/ 39 h 53"/>
              <a:gd name="T8" fmla="*/ 12 w 91"/>
              <a:gd name="T9" fmla="*/ 43 h 53"/>
              <a:gd name="T10" fmla="*/ 15 w 91"/>
              <a:gd name="T11" fmla="*/ 45 h 53"/>
              <a:gd name="T12" fmla="*/ 25 w 91"/>
              <a:gd name="T13" fmla="*/ 49 h 53"/>
              <a:gd name="T14" fmla="*/ 29 w 91"/>
              <a:gd name="T15" fmla="*/ 49 h 53"/>
              <a:gd name="T16" fmla="*/ 34 w 91"/>
              <a:gd name="T17" fmla="*/ 53 h 53"/>
              <a:gd name="T18" fmla="*/ 38 w 91"/>
              <a:gd name="T19" fmla="*/ 53 h 53"/>
              <a:gd name="T20" fmla="*/ 38 w 91"/>
              <a:gd name="T21" fmla="*/ 53 h 53"/>
              <a:gd name="T22" fmla="*/ 36 w 91"/>
              <a:gd name="T23" fmla="*/ 47 h 53"/>
              <a:gd name="T24" fmla="*/ 36 w 91"/>
              <a:gd name="T25" fmla="*/ 45 h 53"/>
              <a:gd name="T26" fmla="*/ 40 w 91"/>
              <a:gd name="T27" fmla="*/ 41 h 53"/>
              <a:gd name="T28" fmla="*/ 40 w 91"/>
              <a:gd name="T29" fmla="*/ 43 h 53"/>
              <a:gd name="T30" fmla="*/ 42 w 91"/>
              <a:gd name="T31" fmla="*/ 47 h 53"/>
              <a:gd name="T32" fmla="*/ 47 w 91"/>
              <a:gd name="T33" fmla="*/ 49 h 53"/>
              <a:gd name="T34" fmla="*/ 51 w 91"/>
              <a:gd name="T35" fmla="*/ 49 h 53"/>
              <a:gd name="T36" fmla="*/ 53 w 91"/>
              <a:gd name="T37" fmla="*/ 51 h 53"/>
              <a:gd name="T38" fmla="*/ 53 w 91"/>
              <a:gd name="T39" fmla="*/ 49 h 53"/>
              <a:gd name="T40" fmla="*/ 59 w 91"/>
              <a:gd name="T41" fmla="*/ 45 h 53"/>
              <a:gd name="T42" fmla="*/ 63 w 91"/>
              <a:gd name="T43" fmla="*/ 45 h 53"/>
              <a:gd name="T44" fmla="*/ 72 w 91"/>
              <a:gd name="T45" fmla="*/ 45 h 53"/>
              <a:gd name="T46" fmla="*/ 74 w 91"/>
              <a:gd name="T47" fmla="*/ 43 h 53"/>
              <a:gd name="T48" fmla="*/ 78 w 91"/>
              <a:gd name="T49" fmla="*/ 41 h 53"/>
              <a:gd name="T50" fmla="*/ 80 w 91"/>
              <a:gd name="T51" fmla="*/ 41 h 53"/>
              <a:gd name="T52" fmla="*/ 83 w 91"/>
              <a:gd name="T53" fmla="*/ 45 h 53"/>
              <a:gd name="T54" fmla="*/ 87 w 91"/>
              <a:gd name="T55" fmla="*/ 43 h 53"/>
              <a:gd name="T56" fmla="*/ 89 w 91"/>
              <a:gd name="T57" fmla="*/ 41 h 53"/>
              <a:gd name="T58" fmla="*/ 87 w 91"/>
              <a:gd name="T59" fmla="*/ 39 h 53"/>
              <a:gd name="T60" fmla="*/ 80 w 91"/>
              <a:gd name="T61" fmla="*/ 36 h 53"/>
              <a:gd name="T62" fmla="*/ 80 w 91"/>
              <a:gd name="T63" fmla="*/ 32 h 53"/>
              <a:gd name="T64" fmla="*/ 78 w 91"/>
              <a:gd name="T65" fmla="*/ 24 h 53"/>
              <a:gd name="T66" fmla="*/ 82 w 91"/>
              <a:gd name="T67" fmla="*/ 19 h 53"/>
              <a:gd name="T68" fmla="*/ 87 w 91"/>
              <a:gd name="T69" fmla="*/ 17 h 53"/>
              <a:gd name="T70" fmla="*/ 91 w 91"/>
              <a:gd name="T71" fmla="*/ 15 h 53"/>
              <a:gd name="T72" fmla="*/ 87 w 91"/>
              <a:gd name="T73" fmla="*/ 15 h 53"/>
              <a:gd name="T74" fmla="*/ 82 w 91"/>
              <a:gd name="T75" fmla="*/ 15 h 53"/>
              <a:gd name="T76" fmla="*/ 76 w 91"/>
              <a:gd name="T77" fmla="*/ 11 h 53"/>
              <a:gd name="T78" fmla="*/ 74 w 91"/>
              <a:gd name="T79" fmla="*/ 9 h 53"/>
              <a:gd name="T80" fmla="*/ 70 w 91"/>
              <a:gd name="T81" fmla="*/ 7 h 53"/>
              <a:gd name="T82" fmla="*/ 66 w 91"/>
              <a:gd name="T83" fmla="*/ 7 h 53"/>
              <a:gd name="T84" fmla="*/ 63 w 91"/>
              <a:gd name="T85" fmla="*/ 7 h 53"/>
              <a:gd name="T86" fmla="*/ 61 w 91"/>
              <a:gd name="T87" fmla="*/ 7 h 53"/>
              <a:gd name="T88" fmla="*/ 59 w 91"/>
              <a:gd name="T89" fmla="*/ 7 h 53"/>
              <a:gd name="T90" fmla="*/ 55 w 91"/>
              <a:gd name="T91" fmla="*/ 7 h 53"/>
              <a:gd name="T92" fmla="*/ 55 w 91"/>
              <a:gd name="T93" fmla="*/ 11 h 53"/>
              <a:gd name="T94" fmla="*/ 59 w 91"/>
              <a:gd name="T95" fmla="*/ 17 h 53"/>
              <a:gd name="T96" fmla="*/ 59 w 91"/>
              <a:gd name="T97" fmla="*/ 21 h 53"/>
              <a:gd name="T98" fmla="*/ 55 w 91"/>
              <a:gd name="T99" fmla="*/ 21 h 53"/>
              <a:gd name="T100" fmla="*/ 49 w 91"/>
              <a:gd name="T101" fmla="*/ 21 h 53"/>
              <a:gd name="T102" fmla="*/ 46 w 91"/>
              <a:gd name="T103" fmla="*/ 19 h 53"/>
              <a:gd name="T104" fmla="*/ 38 w 91"/>
              <a:gd name="T105" fmla="*/ 11 h 53"/>
              <a:gd name="T106" fmla="*/ 32 w 91"/>
              <a:gd name="T107" fmla="*/ 3 h 53"/>
              <a:gd name="T108" fmla="*/ 29 w 91"/>
              <a:gd name="T109" fmla="*/ 2 h 53"/>
              <a:gd name="T110" fmla="*/ 27 w 91"/>
              <a:gd name="T111" fmla="*/ 2 h 53"/>
              <a:gd name="T112" fmla="*/ 17 w 91"/>
              <a:gd name="T113" fmla="*/ 0 h 53"/>
              <a:gd name="T114" fmla="*/ 10 w 91"/>
              <a:gd name="T115" fmla="*/ 11 h 53"/>
              <a:gd name="T116" fmla="*/ 0 w 91"/>
              <a:gd name="T117" fmla="*/ 24 h 53"/>
              <a:gd name="T118" fmla="*/ 0 w 91"/>
              <a:gd name="T119" fmla="*/ 2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1" h="53">
                <a:moveTo>
                  <a:pt x="0" y="24"/>
                </a:moveTo>
                <a:lnTo>
                  <a:pt x="0" y="34"/>
                </a:lnTo>
                <a:lnTo>
                  <a:pt x="0" y="34"/>
                </a:lnTo>
                <a:lnTo>
                  <a:pt x="0" y="38"/>
                </a:lnTo>
                <a:lnTo>
                  <a:pt x="2" y="38"/>
                </a:lnTo>
                <a:lnTo>
                  <a:pt x="4" y="38"/>
                </a:lnTo>
                <a:lnTo>
                  <a:pt x="4" y="38"/>
                </a:lnTo>
                <a:lnTo>
                  <a:pt x="8" y="39"/>
                </a:lnTo>
                <a:lnTo>
                  <a:pt x="10" y="41"/>
                </a:lnTo>
                <a:lnTo>
                  <a:pt x="12" y="43"/>
                </a:lnTo>
                <a:lnTo>
                  <a:pt x="12" y="43"/>
                </a:lnTo>
                <a:lnTo>
                  <a:pt x="15" y="45"/>
                </a:lnTo>
                <a:lnTo>
                  <a:pt x="21" y="49"/>
                </a:lnTo>
                <a:lnTo>
                  <a:pt x="25" y="49"/>
                </a:lnTo>
                <a:lnTo>
                  <a:pt x="25" y="49"/>
                </a:lnTo>
                <a:lnTo>
                  <a:pt x="29" y="49"/>
                </a:lnTo>
                <a:lnTo>
                  <a:pt x="29" y="49"/>
                </a:lnTo>
                <a:lnTo>
                  <a:pt x="34" y="53"/>
                </a:lnTo>
                <a:lnTo>
                  <a:pt x="38" y="53"/>
                </a:lnTo>
                <a:lnTo>
                  <a:pt x="38" y="53"/>
                </a:lnTo>
                <a:lnTo>
                  <a:pt x="38" y="53"/>
                </a:lnTo>
                <a:lnTo>
                  <a:pt x="38" y="53"/>
                </a:lnTo>
                <a:lnTo>
                  <a:pt x="34" y="49"/>
                </a:lnTo>
                <a:lnTo>
                  <a:pt x="36" y="47"/>
                </a:lnTo>
                <a:lnTo>
                  <a:pt x="36" y="45"/>
                </a:lnTo>
                <a:lnTo>
                  <a:pt x="36" y="45"/>
                </a:lnTo>
                <a:lnTo>
                  <a:pt x="38" y="41"/>
                </a:lnTo>
                <a:lnTo>
                  <a:pt x="40" y="41"/>
                </a:lnTo>
                <a:lnTo>
                  <a:pt x="40" y="43"/>
                </a:lnTo>
                <a:lnTo>
                  <a:pt x="40" y="43"/>
                </a:lnTo>
                <a:lnTo>
                  <a:pt x="42" y="45"/>
                </a:lnTo>
                <a:lnTo>
                  <a:pt x="42" y="47"/>
                </a:lnTo>
                <a:lnTo>
                  <a:pt x="44" y="49"/>
                </a:lnTo>
                <a:lnTo>
                  <a:pt x="47" y="49"/>
                </a:lnTo>
                <a:lnTo>
                  <a:pt x="47" y="49"/>
                </a:lnTo>
                <a:lnTo>
                  <a:pt x="51" y="49"/>
                </a:lnTo>
                <a:lnTo>
                  <a:pt x="51" y="51"/>
                </a:lnTo>
                <a:lnTo>
                  <a:pt x="53" y="51"/>
                </a:lnTo>
                <a:lnTo>
                  <a:pt x="53" y="49"/>
                </a:lnTo>
                <a:lnTo>
                  <a:pt x="53" y="49"/>
                </a:lnTo>
                <a:lnTo>
                  <a:pt x="55" y="45"/>
                </a:lnTo>
                <a:lnTo>
                  <a:pt x="59" y="45"/>
                </a:lnTo>
                <a:lnTo>
                  <a:pt x="63" y="45"/>
                </a:lnTo>
                <a:lnTo>
                  <a:pt x="63" y="45"/>
                </a:lnTo>
                <a:lnTo>
                  <a:pt x="68" y="45"/>
                </a:lnTo>
                <a:lnTo>
                  <a:pt x="72" y="45"/>
                </a:lnTo>
                <a:lnTo>
                  <a:pt x="74" y="43"/>
                </a:lnTo>
                <a:lnTo>
                  <a:pt x="74" y="43"/>
                </a:lnTo>
                <a:lnTo>
                  <a:pt x="74" y="41"/>
                </a:lnTo>
                <a:lnTo>
                  <a:pt x="78" y="41"/>
                </a:lnTo>
                <a:lnTo>
                  <a:pt x="78" y="41"/>
                </a:lnTo>
                <a:lnTo>
                  <a:pt x="80" y="41"/>
                </a:lnTo>
                <a:lnTo>
                  <a:pt x="82" y="43"/>
                </a:lnTo>
                <a:lnTo>
                  <a:pt x="83" y="45"/>
                </a:lnTo>
                <a:lnTo>
                  <a:pt x="87" y="43"/>
                </a:lnTo>
                <a:lnTo>
                  <a:pt x="87" y="43"/>
                </a:lnTo>
                <a:lnTo>
                  <a:pt x="89" y="43"/>
                </a:lnTo>
                <a:lnTo>
                  <a:pt x="89" y="41"/>
                </a:lnTo>
                <a:lnTo>
                  <a:pt x="87" y="39"/>
                </a:lnTo>
                <a:lnTo>
                  <a:pt x="87" y="39"/>
                </a:lnTo>
                <a:lnTo>
                  <a:pt x="82" y="38"/>
                </a:lnTo>
                <a:lnTo>
                  <a:pt x="80" y="36"/>
                </a:lnTo>
                <a:lnTo>
                  <a:pt x="80" y="32"/>
                </a:lnTo>
                <a:lnTo>
                  <a:pt x="80" y="32"/>
                </a:lnTo>
                <a:lnTo>
                  <a:pt x="78" y="28"/>
                </a:lnTo>
                <a:lnTo>
                  <a:pt x="78" y="24"/>
                </a:lnTo>
                <a:lnTo>
                  <a:pt x="76" y="21"/>
                </a:lnTo>
                <a:lnTo>
                  <a:pt x="82" y="19"/>
                </a:lnTo>
                <a:lnTo>
                  <a:pt x="87" y="17"/>
                </a:lnTo>
                <a:lnTo>
                  <a:pt x="87" y="17"/>
                </a:lnTo>
                <a:lnTo>
                  <a:pt x="91" y="15"/>
                </a:lnTo>
                <a:lnTo>
                  <a:pt x="91" y="15"/>
                </a:lnTo>
                <a:lnTo>
                  <a:pt x="91" y="15"/>
                </a:lnTo>
                <a:lnTo>
                  <a:pt x="87" y="15"/>
                </a:lnTo>
                <a:lnTo>
                  <a:pt x="87" y="15"/>
                </a:lnTo>
                <a:lnTo>
                  <a:pt x="82" y="15"/>
                </a:lnTo>
                <a:lnTo>
                  <a:pt x="78" y="15"/>
                </a:lnTo>
                <a:lnTo>
                  <a:pt x="76" y="11"/>
                </a:lnTo>
                <a:lnTo>
                  <a:pt x="74" y="9"/>
                </a:lnTo>
                <a:lnTo>
                  <a:pt x="74" y="9"/>
                </a:lnTo>
                <a:lnTo>
                  <a:pt x="72" y="7"/>
                </a:lnTo>
                <a:lnTo>
                  <a:pt x="70" y="7"/>
                </a:lnTo>
                <a:lnTo>
                  <a:pt x="66" y="5"/>
                </a:lnTo>
                <a:lnTo>
                  <a:pt x="66" y="7"/>
                </a:lnTo>
                <a:lnTo>
                  <a:pt x="63" y="7"/>
                </a:lnTo>
                <a:lnTo>
                  <a:pt x="63" y="7"/>
                </a:lnTo>
                <a:lnTo>
                  <a:pt x="63" y="7"/>
                </a:lnTo>
                <a:lnTo>
                  <a:pt x="61" y="7"/>
                </a:lnTo>
                <a:lnTo>
                  <a:pt x="59" y="7"/>
                </a:lnTo>
                <a:lnTo>
                  <a:pt x="59" y="7"/>
                </a:lnTo>
                <a:lnTo>
                  <a:pt x="57" y="7"/>
                </a:lnTo>
                <a:lnTo>
                  <a:pt x="55" y="7"/>
                </a:lnTo>
                <a:lnTo>
                  <a:pt x="55" y="11"/>
                </a:lnTo>
                <a:lnTo>
                  <a:pt x="55" y="11"/>
                </a:lnTo>
                <a:lnTo>
                  <a:pt x="57" y="15"/>
                </a:lnTo>
                <a:lnTo>
                  <a:pt x="59" y="17"/>
                </a:lnTo>
                <a:lnTo>
                  <a:pt x="61" y="21"/>
                </a:lnTo>
                <a:lnTo>
                  <a:pt x="59" y="21"/>
                </a:lnTo>
                <a:lnTo>
                  <a:pt x="59" y="21"/>
                </a:lnTo>
                <a:lnTo>
                  <a:pt x="55" y="21"/>
                </a:lnTo>
                <a:lnTo>
                  <a:pt x="51" y="21"/>
                </a:lnTo>
                <a:lnTo>
                  <a:pt x="49" y="21"/>
                </a:lnTo>
                <a:lnTo>
                  <a:pt x="47" y="21"/>
                </a:lnTo>
                <a:lnTo>
                  <a:pt x="46" y="19"/>
                </a:lnTo>
                <a:lnTo>
                  <a:pt x="46" y="19"/>
                </a:lnTo>
                <a:lnTo>
                  <a:pt x="38" y="11"/>
                </a:lnTo>
                <a:lnTo>
                  <a:pt x="32" y="3"/>
                </a:lnTo>
                <a:lnTo>
                  <a:pt x="32" y="3"/>
                </a:lnTo>
                <a:lnTo>
                  <a:pt x="32" y="3"/>
                </a:lnTo>
                <a:lnTo>
                  <a:pt x="29" y="2"/>
                </a:lnTo>
                <a:lnTo>
                  <a:pt x="27" y="2"/>
                </a:lnTo>
                <a:lnTo>
                  <a:pt x="27" y="2"/>
                </a:lnTo>
                <a:lnTo>
                  <a:pt x="21" y="0"/>
                </a:lnTo>
                <a:lnTo>
                  <a:pt x="17" y="0"/>
                </a:lnTo>
                <a:lnTo>
                  <a:pt x="13" y="5"/>
                </a:lnTo>
                <a:lnTo>
                  <a:pt x="10" y="11"/>
                </a:lnTo>
                <a:lnTo>
                  <a:pt x="4" y="11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FEEC1DB5-E63C-EA49-B001-CF698C313B7F}"/>
              </a:ext>
            </a:extLst>
          </p:cNvPr>
          <p:cNvSpPr>
            <a:spLocks/>
          </p:cNvSpPr>
          <p:nvPr userDrawn="1"/>
        </p:nvSpPr>
        <p:spPr bwMode="auto">
          <a:xfrm>
            <a:off x="5355221" y="1770447"/>
            <a:ext cx="90347" cy="33880"/>
          </a:xfrm>
          <a:custGeom>
            <a:avLst/>
            <a:gdLst>
              <a:gd name="T0" fmla="*/ 0 w 49"/>
              <a:gd name="T1" fmla="*/ 15 h 21"/>
              <a:gd name="T2" fmla="*/ 0 w 49"/>
              <a:gd name="T3" fmla="*/ 15 h 21"/>
              <a:gd name="T4" fmla="*/ 3 w 49"/>
              <a:gd name="T5" fmla="*/ 12 h 21"/>
              <a:gd name="T6" fmla="*/ 7 w 49"/>
              <a:gd name="T7" fmla="*/ 10 h 21"/>
              <a:gd name="T8" fmla="*/ 11 w 49"/>
              <a:gd name="T9" fmla="*/ 8 h 21"/>
              <a:gd name="T10" fmla="*/ 11 w 49"/>
              <a:gd name="T11" fmla="*/ 8 h 21"/>
              <a:gd name="T12" fmla="*/ 11 w 49"/>
              <a:gd name="T13" fmla="*/ 6 h 21"/>
              <a:gd name="T14" fmla="*/ 13 w 49"/>
              <a:gd name="T15" fmla="*/ 4 h 21"/>
              <a:gd name="T16" fmla="*/ 15 w 49"/>
              <a:gd name="T17" fmla="*/ 4 h 21"/>
              <a:gd name="T18" fmla="*/ 17 w 49"/>
              <a:gd name="T19" fmla="*/ 4 h 21"/>
              <a:gd name="T20" fmla="*/ 17 w 49"/>
              <a:gd name="T21" fmla="*/ 4 h 21"/>
              <a:gd name="T22" fmla="*/ 19 w 49"/>
              <a:gd name="T23" fmla="*/ 4 h 21"/>
              <a:gd name="T24" fmla="*/ 20 w 49"/>
              <a:gd name="T25" fmla="*/ 2 h 21"/>
              <a:gd name="T26" fmla="*/ 20 w 49"/>
              <a:gd name="T27" fmla="*/ 0 h 21"/>
              <a:gd name="T28" fmla="*/ 24 w 49"/>
              <a:gd name="T29" fmla="*/ 0 h 21"/>
              <a:gd name="T30" fmla="*/ 24 w 49"/>
              <a:gd name="T31" fmla="*/ 0 h 21"/>
              <a:gd name="T32" fmla="*/ 28 w 49"/>
              <a:gd name="T33" fmla="*/ 0 h 21"/>
              <a:gd name="T34" fmla="*/ 32 w 49"/>
              <a:gd name="T35" fmla="*/ 4 h 21"/>
              <a:gd name="T36" fmla="*/ 34 w 49"/>
              <a:gd name="T37" fmla="*/ 4 h 21"/>
              <a:gd name="T38" fmla="*/ 36 w 49"/>
              <a:gd name="T39" fmla="*/ 6 h 21"/>
              <a:gd name="T40" fmla="*/ 36 w 49"/>
              <a:gd name="T41" fmla="*/ 6 h 21"/>
              <a:gd name="T42" fmla="*/ 39 w 49"/>
              <a:gd name="T43" fmla="*/ 8 h 21"/>
              <a:gd name="T44" fmla="*/ 41 w 49"/>
              <a:gd name="T45" fmla="*/ 10 h 21"/>
              <a:gd name="T46" fmla="*/ 41 w 49"/>
              <a:gd name="T47" fmla="*/ 10 h 21"/>
              <a:gd name="T48" fmla="*/ 49 w 49"/>
              <a:gd name="T49" fmla="*/ 17 h 21"/>
              <a:gd name="T50" fmla="*/ 49 w 49"/>
              <a:gd name="T51" fmla="*/ 17 h 21"/>
              <a:gd name="T52" fmla="*/ 47 w 49"/>
              <a:gd name="T53" fmla="*/ 21 h 21"/>
              <a:gd name="T54" fmla="*/ 41 w 49"/>
              <a:gd name="T55" fmla="*/ 21 h 21"/>
              <a:gd name="T56" fmla="*/ 41 w 49"/>
              <a:gd name="T57" fmla="*/ 21 h 21"/>
              <a:gd name="T58" fmla="*/ 30 w 49"/>
              <a:gd name="T59" fmla="*/ 21 h 21"/>
              <a:gd name="T60" fmla="*/ 30 w 49"/>
              <a:gd name="T61" fmla="*/ 21 h 21"/>
              <a:gd name="T62" fmla="*/ 24 w 49"/>
              <a:gd name="T63" fmla="*/ 21 h 21"/>
              <a:gd name="T64" fmla="*/ 24 w 49"/>
              <a:gd name="T65" fmla="*/ 21 h 21"/>
              <a:gd name="T66" fmla="*/ 19 w 49"/>
              <a:gd name="T67" fmla="*/ 21 h 21"/>
              <a:gd name="T68" fmla="*/ 15 w 49"/>
              <a:gd name="T69" fmla="*/ 19 h 21"/>
              <a:gd name="T70" fmla="*/ 13 w 49"/>
              <a:gd name="T71" fmla="*/ 17 h 21"/>
              <a:gd name="T72" fmla="*/ 9 w 49"/>
              <a:gd name="T73" fmla="*/ 17 h 21"/>
              <a:gd name="T74" fmla="*/ 0 w 49"/>
              <a:gd name="T75" fmla="*/ 15 h 21"/>
              <a:gd name="T76" fmla="*/ 0 w 49"/>
              <a:gd name="T77" fmla="*/ 15 h 21"/>
              <a:gd name="T78" fmla="*/ 0 w 49"/>
              <a:gd name="T79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" h="21">
                <a:moveTo>
                  <a:pt x="0" y="15"/>
                </a:moveTo>
                <a:lnTo>
                  <a:pt x="0" y="15"/>
                </a:lnTo>
                <a:lnTo>
                  <a:pt x="3" y="12"/>
                </a:lnTo>
                <a:lnTo>
                  <a:pt x="7" y="10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3" y="4"/>
                </a:lnTo>
                <a:lnTo>
                  <a:pt x="15" y="4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0" y="2"/>
                </a:lnTo>
                <a:lnTo>
                  <a:pt x="20" y="0"/>
                </a:lnTo>
                <a:lnTo>
                  <a:pt x="24" y="0"/>
                </a:lnTo>
                <a:lnTo>
                  <a:pt x="24" y="0"/>
                </a:lnTo>
                <a:lnTo>
                  <a:pt x="28" y="0"/>
                </a:lnTo>
                <a:lnTo>
                  <a:pt x="32" y="4"/>
                </a:lnTo>
                <a:lnTo>
                  <a:pt x="34" y="4"/>
                </a:lnTo>
                <a:lnTo>
                  <a:pt x="36" y="6"/>
                </a:lnTo>
                <a:lnTo>
                  <a:pt x="36" y="6"/>
                </a:lnTo>
                <a:lnTo>
                  <a:pt x="39" y="8"/>
                </a:lnTo>
                <a:lnTo>
                  <a:pt x="41" y="10"/>
                </a:lnTo>
                <a:lnTo>
                  <a:pt x="41" y="10"/>
                </a:lnTo>
                <a:lnTo>
                  <a:pt x="49" y="17"/>
                </a:lnTo>
                <a:lnTo>
                  <a:pt x="49" y="17"/>
                </a:lnTo>
                <a:lnTo>
                  <a:pt x="47" y="21"/>
                </a:lnTo>
                <a:lnTo>
                  <a:pt x="41" y="21"/>
                </a:lnTo>
                <a:lnTo>
                  <a:pt x="41" y="21"/>
                </a:lnTo>
                <a:lnTo>
                  <a:pt x="30" y="21"/>
                </a:lnTo>
                <a:lnTo>
                  <a:pt x="30" y="21"/>
                </a:lnTo>
                <a:lnTo>
                  <a:pt x="24" y="21"/>
                </a:lnTo>
                <a:lnTo>
                  <a:pt x="24" y="21"/>
                </a:lnTo>
                <a:lnTo>
                  <a:pt x="19" y="21"/>
                </a:lnTo>
                <a:lnTo>
                  <a:pt x="15" y="19"/>
                </a:lnTo>
                <a:lnTo>
                  <a:pt x="13" y="17"/>
                </a:lnTo>
                <a:lnTo>
                  <a:pt x="9" y="17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3A96D41F-93C7-2443-9700-7DEBE9824C5F}"/>
              </a:ext>
            </a:extLst>
          </p:cNvPr>
          <p:cNvSpPr>
            <a:spLocks/>
          </p:cNvSpPr>
          <p:nvPr userDrawn="1"/>
        </p:nvSpPr>
        <p:spPr bwMode="auto">
          <a:xfrm>
            <a:off x="5355221" y="1770447"/>
            <a:ext cx="90347" cy="33880"/>
          </a:xfrm>
          <a:custGeom>
            <a:avLst/>
            <a:gdLst>
              <a:gd name="T0" fmla="*/ 0 w 49"/>
              <a:gd name="T1" fmla="*/ 15 h 21"/>
              <a:gd name="T2" fmla="*/ 0 w 49"/>
              <a:gd name="T3" fmla="*/ 15 h 21"/>
              <a:gd name="T4" fmla="*/ 3 w 49"/>
              <a:gd name="T5" fmla="*/ 12 h 21"/>
              <a:gd name="T6" fmla="*/ 7 w 49"/>
              <a:gd name="T7" fmla="*/ 10 h 21"/>
              <a:gd name="T8" fmla="*/ 11 w 49"/>
              <a:gd name="T9" fmla="*/ 8 h 21"/>
              <a:gd name="T10" fmla="*/ 11 w 49"/>
              <a:gd name="T11" fmla="*/ 8 h 21"/>
              <a:gd name="T12" fmla="*/ 11 w 49"/>
              <a:gd name="T13" fmla="*/ 6 h 21"/>
              <a:gd name="T14" fmla="*/ 13 w 49"/>
              <a:gd name="T15" fmla="*/ 4 h 21"/>
              <a:gd name="T16" fmla="*/ 15 w 49"/>
              <a:gd name="T17" fmla="*/ 4 h 21"/>
              <a:gd name="T18" fmla="*/ 17 w 49"/>
              <a:gd name="T19" fmla="*/ 4 h 21"/>
              <a:gd name="T20" fmla="*/ 17 w 49"/>
              <a:gd name="T21" fmla="*/ 4 h 21"/>
              <a:gd name="T22" fmla="*/ 19 w 49"/>
              <a:gd name="T23" fmla="*/ 4 h 21"/>
              <a:gd name="T24" fmla="*/ 20 w 49"/>
              <a:gd name="T25" fmla="*/ 2 h 21"/>
              <a:gd name="T26" fmla="*/ 20 w 49"/>
              <a:gd name="T27" fmla="*/ 0 h 21"/>
              <a:gd name="T28" fmla="*/ 24 w 49"/>
              <a:gd name="T29" fmla="*/ 0 h 21"/>
              <a:gd name="T30" fmla="*/ 24 w 49"/>
              <a:gd name="T31" fmla="*/ 0 h 21"/>
              <a:gd name="T32" fmla="*/ 28 w 49"/>
              <a:gd name="T33" fmla="*/ 0 h 21"/>
              <a:gd name="T34" fmla="*/ 32 w 49"/>
              <a:gd name="T35" fmla="*/ 4 h 21"/>
              <a:gd name="T36" fmla="*/ 34 w 49"/>
              <a:gd name="T37" fmla="*/ 4 h 21"/>
              <a:gd name="T38" fmla="*/ 36 w 49"/>
              <a:gd name="T39" fmla="*/ 6 h 21"/>
              <a:gd name="T40" fmla="*/ 36 w 49"/>
              <a:gd name="T41" fmla="*/ 6 h 21"/>
              <a:gd name="T42" fmla="*/ 39 w 49"/>
              <a:gd name="T43" fmla="*/ 8 h 21"/>
              <a:gd name="T44" fmla="*/ 41 w 49"/>
              <a:gd name="T45" fmla="*/ 10 h 21"/>
              <a:gd name="T46" fmla="*/ 41 w 49"/>
              <a:gd name="T47" fmla="*/ 10 h 21"/>
              <a:gd name="T48" fmla="*/ 49 w 49"/>
              <a:gd name="T49" fmla="*/ 17 h 21"/>
              <a:gd name="T50" fmla="*/ 49 w 49"/>
              <a:gd name="T51" fmla="*/ 17 h 21"/>
              <a:gd name="T52" fmla="*/ 47 w 49"/>
              <a:gd name="T53" fmla="*/ 21 h 21"/>
              <a:gd name="T54" fmla="*/ 41 w 49"/>
              <a:gd name="T55" fmla="*/ 21 h 21"/>
              <a:gd name="T56" fmla="*/ 41 w 49"/>
              <a:gd name="T57" fmla="*/ 21 h 21"/>
              <a:gd name="T58" fmla="*/ 30 w 49"/>
              <a:gd name="T59" fmla="*/ 21 h 21"/>
              <a:gd name="T60" fmla="*/ 30 w 49"/>
              <a:gd name="T61" fmla="*/ 21 h 21"/>
              <a:gd name="T62" fmla="*/ 24 w 49"/>
              <a:gd name="T63" fmla="*/ 21 h 21"/>
              <a:gd name="T64" fmla="*/ 24 w 49"/>
              <a:gd name="T65" fmla="*/ 21 h 21"/>
              <a:gd name="T66" fmla="*/ 19 w 49"/>
              <a:gd name="T67" fmla="*/ 21 h 21"/>
              <a:gd name="T68" fmla="*/ 15 w 49"/>
              <a:gd name="T69" fmla="*/ 19 h 21"/>
              <a:gd name="T70" fmla="*/ 13 w 49"/>
              <a:gd name="T71" fmla="*/ 17 h 21"/>
              <a:gd name="T72" fmla="*/ 9 w 49"/>
              <a:gd name="T73" fmla="*/ 17 h 21"/>
              <a:gd name="T74" fmla="*/ 0 w 49"/>
              <a:gd name="T75" fmla="*/ 15 h 21"/>
              <a:gd name="T76" fmla="*/ 0 w 49"/>
              <a:gd name="T77" fmla="*/ 15 h 21"/>
              <a:gd name="T78" fmla="*/ 0 w 49"/>
              <a:gd name="T79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" h="21">
                <a:moveTo>
                  <a:pt x="0" y="15"/>
                </a:moveTo>
                <a:lnTo>
                  <a:pt x="0" y="15"/>
                </a:lnTo>
                <a:lnTo>
                  <a:pt x="3" y="12"/>
                </a:lnTo>
                <a:lnTo>
                  <a:pt x="7" y="10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3" y="4"/>
                </a:lnTo>
                <a:lnTo>
                  <a:pt x="15" y="4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0" y="2"/>
                </a:lnTo>
                <a:lnTo>
                  <a:pt x="20" y="0"/>
                </a:lnTo>
                <a:lnTo>
                  <a:pt x="24" y="0"/>
                </a:lnTo>
                <a:lnTo>
                  <a:pt x="24" y="0"/>
                </a:lnTo>
                <a:lnTo>
                  <a:pt x="28" y="0"/>
                </a:lnTo>
                <a:lnTo>
                  <a:pt x="32" y="4"/>
                </a:lnTo>
                <a:lnTo>
                  <a:pt x="34" y="4"/>
                </a:lnTo>
                <a:lnTo>
                  <a:pt x="36" y="6"/>
                </a:lnTo>
                <a:lnTo>
                  <a:pt x="36" y="6"/>
                </a:lnTo>
                <a:lnTo>
                  <a:pt x="39" y="8"/>
                </a:lnTo>
                <a:lnTo>
                  <a:pt x="41" y="10"/>
                </a:lnTo>
                <a:lnTo>
                  <a:pt x="41" y="10"/>
                </a:lnTo>
                <a:lnTo>
                  <a:pt x="49" y="17"/>
                </a:lnTo>
                <a:lnTo>
                  <a:pt x="49" y="17"/>
                </a:lnTo>
                <a:lnTo>
                  <a:pt x="47" y="21"/>
                </a:lnTo>
                <a:lnTo>
                  <a:pt x="41" y="21"/>
                </a:lnTo>
                <a:lnTo>
                  <a:pt x="41" y="21"/>
                </a:lnTo>
                <a:lnTo>
                  <a:pt x="30" y="21"/>
                </a:lnTo>
                <a:lnTo>
                  <a:pt x="30" y="21"/>
                </a:lnTo>
                <a:lnTo>
                  <a:pt x="24" y="21"/>
                </a:lnTo>
                <a:lnTo>
                  <a:pt x="24" y="21"/>
                </a:lnTo>
                <a:lnTo>
                  <a:pt x="19" y="21"/>
                </a:lnTo>
                <a:lnTo>
                  <a:pt x="15" y="19"/>
                </a:lnTo>
                <a:lnTo>
                  <a:pt x="13" y="17"/>
                </a:lnTo>
                <a:lnTo>
                  <a:pt x="9" y="17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181348FC-E671-6348-AD53-A5B00FA31946}"/>
              </a:ext>
            </a:extLst>
          </p:cNvPr>
          <p:cNvSpPr>
            <a:spLocks/>
          </p:cNvSpPr>
          <p:nvPr userDrawn="1"/>
        </p:nvSpPr>
        <p:spPr bwMode="auto">
          <a:xfrm>
            <a:off x="5422997" y="1675322"/>
            <a:ext cx="74711" cy="41700"/>
          </a:xfrm>
          <a:custGeom>
            <a:avLst/>
            <a:gdLst>
              <a:gd name="T0" fmla="*/ 16 w 40"/>
              <a:gd name="T1" fmla="*/ 0 h 26"/>
              <a:gd name="T2" fmla="*/ 8 w 40"/>
              <a:gd name="T3" fmla="*/ 0 h 26"/>
              <a:gd name="T4" fmla="*/ 4 w 40"/>
              <a:gd name="T5" fmla="*/ 7 h 26"/>
              <a:gd name="T6" fmla="*/ 0 w 40"/>
              <a:gd name="T7" fmla="*/ 11 h 26"/>
              <a:gd name="T8" fmla="*/ 4 w 40"/>
              <a:gd name="T9" fmla="*/ 17 h 26"/>
              <a:gd name="T10" fmla="*/ 4 w 40"/>
              <a:gd name="T11" fmla="*/ 17 h 26"/>
              <a:gd name="T12" fmla="*/ 6 w 40"/>
              <a:gd name="T13" fmla="*/ 19 h 26"/>
              <a:gd name="T14" fmla="*/ 12 w 40"/>
              <a:gd name="T15" fmla="*/ 23 h 26"/>
              <a:gd name="T16" fmla="*/ 12 w 40"/>
              <a:gd name="T17" fmla="*/ 23 h 26"/>
              <a:gd name="T18" fmla="*/ 12 w 40"/>
              <a:gd name="T19" fmla="*/ 23 h 26"/>
              <a:gd name="T20" fmla="*/ 16 w 40"/>
              <a:gd name="T21" fmla="*/ 24 h 26"/>
              <a:gd name="T22" fmla="*/ 19 w 40"/>
              <a:gd name="T23" fmla="*/ 26 h 26"/>
              <a:gd name="T24" fmla="*/ 19 w 40"/>
              <a:gd name="T25" fmla="*/ 26 h 26"/>
              <a:gd name="T26" fmla="*/ 19 w 40"/>
              <a:gd name="T27" fmla="*/ 26 h 26"/>
              <a:gd name="T28" fmla="*/ 23 w 40"/>
              <a:gd name="T29" fmla="*/ 23 h 26"/>
              <a:gd name="T30" fmla="*/ 23 w 40"/>
              <a:gd name="T31" fmla="*/ 23 h 26"/>
              <a:gd name="T32" fmla="*/ 23 w 40"/>
              <a:gd name="T33" fmla="*/ 21 h 26"/>
              <a:gd name="T34" fmla="*/ 23 w 40"/>
              <a:gd name="T35" fmla="*/ 21 h 26"/>
              <a:gd name="T36" fmla="*/ 29 w 40"/>
              <a:gd name="T37" fmla="*/ 17 h 26"/>
              <a:gd name="T38" fmla="*/ 29 w 40"/>
              <a:gd name="T39" fmla="*/ 17 h 26"/>
              <a:gd name="T40" fmla="*/ 31 w 40"/>
              <a:gd name="T41" fmla="*/ 13 h 26"/>
              <a:gd name="T42" fmla="*/ 31 w 40"/>
              <a:gd name="T43" fmla="*/ 13 h 26"/>
              <a:gd name="T44" fmla="*/ 31 w 40"/>
              <a:gd name="T45" fmla="*/ 11 h 26"/>
              <a:gd name="T46" fmla="*/ 31 w 40"/>
              <a:gd name="T47" fmla="*/ 9 h 26"/>
              <a:gd name="T48" fmla="*/ 34 w 40"/>
              <a:gd name="T49" fmla="*/ 9 h 26"/>
              <a:gd name="T50" fmla="*/ 34 w 40"/>
              <a:gd name="T51" fmla="*/ 9 h 26"/>
              <a:gd name="T52" fmla="*/ 38 w 40"/>
              <a:gd name="T53" fmla="*/ 9 h 26"/>
              <a:gd name="T54" fmla="*/ 38 w 40"/>
              <a:gd name="T55" fmla="*/ 11 h 26"/>
              <a:gd name="T56" fmla="*/ 40 w 40"/>
              <a:gd name="T57" fmla="*/ 11 h 26"/>
              <a:gd name="T58" fmla="*/ 38 w 40"/>
              <a:gd name="T59" fmla="*/ 9 h 26"/>
              <a:gd name="T60" fmla="*/ 38 w 40"/>
              <a:gd name="T61" fmla="*/ 9 h 26"/>
              <a:gd name="T62" fmla="*/ 36 w 40"/>
              <a:gd name="T63" fmla="*/ 7 h 26"/>
              <a:gd name="T64" fmla="*/ 33 w 40"/>
              <a:gd name="T65" fmla="*/ 6 h 26"/>
              <a:gd name="T66" fmla="*/ 29 w 40"/>
              <a:gd name="T67" fmla="*/ 6 h 26"/>
              <a:gd name="T68" fmla="*/ 23 w 40"/>
              <a:gd name="T69" fmla="*/ 2 h 26"/>
              <a:gd name="T70" fmla="*/ 16 w 40"/>
              <a:gd name="T71" fmla="*/ 0 h 26"/>
              <a:gd name="T72" fmla="*/ 16 w 40"/>
              <a:gd name="T73" fmla="*/ 0 h 26"/>
              <a:gd name="T74" fmla="*/ 16 w 40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0" h="26">
                <a:moveTo>
                  <a:pt x="16" y="0"/>
                </a:moveTo>
                <a:lnTo>
                  <a:pt x="8" y="0"/>
                </a:lnTo>
                <a:lnTo>
                  <a:pt x="4" y="7"/>
                </a:lnTo>
                <a:lnTo>
                  <a:pt x="0" y="11"/>
                </a:lnTo>
                <a:lnTo>
                  <a:pt x="4" y="17"/>
                </a:lnTo>
                <a:lnTo>
                  <a:pt x="4" y="17"/>
                </a:lnTo>
                <a:lnTo>
                  <a:pt x="6" y="19"/>
                </a:lnTo>
                <a:lnTo>
                  <a:pt x="12" y="23"/>
                </a:lnTo>
                <a:lnTo>
                  <a:pt x="12" y="23"/>
                </a:lnTo>
                <a:lnTo>
                  <a:pt x="12" y="23"/>
                </a:lnTo>
                <a:lnTo>
                  <a:pt x="16" y="24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23" y="23"/>
                </a:lnTo>
                <a:lnTo>
                  <a:pt x="23" y="23"/>
                </a:lnTo>
                <a:lnTo>
                  <a:pt x="23" y="21"/>
                </a:lnTo>
                <a:lnTo>
                  <a:pt x="23" y="21"/>
                </a:lnTo>
                <a:lnTo>
                  <a:pt x="29" y="17"/>
                </a:lnTo>
                <a:lnTo>
                  <a:pt x="29" y="17"/>
                </a:lnTo>
                <a:lnTo>
                  <a:pt x="31" y="13"/>
                </a:lnTo>
                <a:lnTo>
                  <a:pt x="31" y="13"/>
                </a:lnTo>
                <a:lnTo>
                  <a:pt x="31" y="11"/>
                </a:lnTo>
                <a:lnTo>
                  <a:pt x="31" y="9"/>
                </a:lnTo>
                <a:lnTo>
                  <a:pt x="34" y="9"/>
                </a:lnTo>
                <a:lnTo>
                  <a:pt x="34" y="9"/>
                </a:lnTo>
                <a:lnTo>
                  <a:pt x="38" y="9"/>
                </a:lnTo>
                <a:lnTo>
                  <a:pt x="38" y="11"/>
                </a:lnTo>
                <a:lnTo>
                  <a:pt x="40" y="11"/>
                </a:lnTo>
                <a:lnTo>
                  <a:pt x="38" y="9"/>
                </a:lnTo>
                <a:lnTo>
                  <a:pt x="38" y="9"/>
                </a:lnTo>
                <a:lnTo>
                  <a:pt x="36" y="7"/>
                </a:lnTo>
                <a:lnTo>
                  <a:pt x="33" y="6"/>
                </a:lnTo>
                <a:lnTo>
                  <a:pt x="29" y="6"/>
                </a:lnTo>
                <a:lnTo>
                  <a:pt x="23" y="2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29388F10-67AE-BD47-998C-99C93FB901F1}"/>
              </a:ext>
            </a:extLst>
          </p:cNvPr>
          <p:cNvSpPr>
            <a:spLocks/>
          </p:cNvSpPr>
          <p:nvPr userDrawn="1"/>
        </p:nvSpPr>
        <p:spPr bwMode="auto">
          <a:xfrm>
            <a:off x="5422997" y="1675322"/>
            <a:ext cx="74711" cy="41700"/>
          </a:xfrm>
          <a:custGeom>
            <a:avLst/>
            <a:gdLst>
              <a:gd name="T0" fmla="*/ 16 w 40"/>
              <a:gd name="T1" fmla="*/ 0 h 26"/>
              <a:gd name="T2" fmla="*/ 8 w 40"/>
              <a:gd name="T3" fmla="*/ 0 h 26"/>
              <a:gd name="T4" fmla="*/ 4 w 40"/>
              <a:gd name="T5" fmla="*/ 7 h 26"/>
              <a:gd name="T6" fmla="*/ 0 w 40"/>
              <a:gd name="T7" fmla="*/ 11 h 26"/>
              <a:gd name="T8" fmla="*/ 4 w 40"/>
              <a:gd name="T9" fmla="*/ 17 h 26"/>
              <a:gd name="T10" fmla="*/ 4 w 40"/>
              <a:gd name="T11" fmla="*/ 17 h 26"/>
              <a:gd name="T12" fmla="*/ 6 w 40"/>
              <a:gd name="T13" fmla="*/ 19 h 26"/>
              <a:gd name="T14" fmla="*/ 12 w 40"/>
              <a:gd name="T15" fmla="*/ 23 h 26"/>
              <a:gd name="T16" fmla="*/ 12 w 40"/>
              <a:gd name="T17" fmla="*/ 23 h 26"/>
              <a:gd name="T18" fmla="*/ 12 w 40"/>
              <a:gd name="T19" fmla="*/ 23 h 26"/>
              <a:gd name="T20" fmla="*/ 16 w 40"/>
              <a:gd name="T21" fmla="*/ 24 h 26"/>
              <a:gd name="T22" fmla="*/ 19 w 40"/>
              <a:gd name="T23" fmla="*/ 26 h 26"/>
              <a:gd name="T24" fmla="*/ 19 w 40"/>
              <a:gd name="T25" fmla="*/ 26 h 26"/>
              <a:gd name="T26" fmla="*/ 19 w 40"/>
              <a:gd name="T27" fmla="*/ 26 h 26"/>
              <a:gd name="T28" fmla="*/ 23 w 40"/>
              <a:gd name="T29" fmla="*/ 23 h 26"/>
              <a:gd name="T30" fmla="*/ 23 w 40"/>
              <a:gd name="T31" fmla="*/ 23 h 26"/>
              <a:gd name="T32" fmla="*/ 23 w 40"/>
              <a:gd name="T33" fmla="*/ 21 h 26"/>
              <a:gd name="T34" fmla="*/ 23 w 40"/>
              <a:gd name="T35" fmla="*/ 21 h 26"/>
              <a:gd name="T36" fmla="*/ 29 w 40"/>
              <a:gd name="T37" fmla="*/ 17 h 26"/>
              <a:gd name="T38" fmla="*/ 29 w 40"/>
              <a:gd name="T39" fmla="*/ 17 h 26"/>
              <a:gd name="T40" fmla="*/ 31 w 40"/>
              <a:gd name="T41" fmla="*/ 13 h 26"/>
              <a:gd name="T42" fmla="*/ 31 w 40"/>
              <a:gd name="T43" fmla="*/ 13 h 26"/>
              <a:gd name="T44" fmla="*/ 31 w 40"/>
              <a:gd name="T45" fmla="*/ 11 h 26"/>
              <a:gd name="T46" fmla="*/ 31 w 40"/>
              <a:gd name="T47" fmla="*/ 9 h 26"/>
              <a:gd name="T48" fmla="*/ 34 w 40"/>
              <a:gd name="T49" fmla="*/ 9 h 26"/>
              <a:gd name="T50" fmla="*/ 34 w 40"/>
              <a:gd name="T51" fmla="*/ 9 h 26"/>
              <a:gd name="T52" fmla="*/ 38 w 40"/>
              <a:gd name="T53" fmla="*/ 9 h 26"/>
              <a:gd name="T54" fmla="*/ 38 w 40"/>
              <a:gd name="T55" fmla="*/ 11 h 26"/>
              <a:gd name="T56" fmla="*/ 40 w 40"/>
              <a:gd name="T57" fmla="*/ 11 h 26"/>
              <a:gd name="T58" fmla="*/ 38 w 40"/>
              <a:gd name="T59" fmla="*/ 9 h 26"/>
              <a:gd name="T60" fmla="*/ 38 w 40"/>
              <a:gd name="T61" fmla="*/ 9 h 26"/>
              <a:gd name="T62" fmla="*/ 36 w 40"/>
              <a:gd name="T63" fmla="*/ 7 h 26"/>
              <a:gd name="T64" fmla="*/ 33 w 40"/>
              <a:gd name="T65" fmla="*/ 6 h 26"/>
              <a:gd name="T66" fmla="*/ 29 w 40"/>
              <a:gd name="T67" fmla="*/ 6 h 26"/>
              <a:gd name="T68" fmla="*/ 23 w 40"/>
              <a:gd name="T69" fmla="*/ 2 h 26"/>
              <a:gd name="T70" fmla="*/ 16 w 40"/>
              <a:gd name="T71" fmla="*/ 0 h 26"/>
              <a:gd name="T72" fmla="*/ 16 w 40"/>
              <a:gd name="T73" fmla="*/ 0 h 26"/>
              <a:gd name="T74" fmla="*/ 16 w 40"/>
              <a:gd name="T7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0" h="26">
                <a:moveTo>
                  <a:pt x="16" y="0"/>
                </a:moveTo>
                <a:lnTo>
                  <a:pt x="8" y="0"/>
                </a:lnTo>
                <a:lnTo>
                  <a:pt x="4" y="7"/>
                </a:lnTo>
                <a:lnTo>
                  <a:pt x="0" y="11"/>
                </a:lnTo>
                <a:lnTo>
                  <a:pt x="4" y="17"/>
                </a:lnTo>
                <a:lnTo>
                  <a:pt x="4" y="17"/>
                </a:lnTo>
                <a:lnTo>
                  <a:pt x="6" y="19"/>
                </a:lnTo>
                <a:lnTo>
                  <a:pt x="12" y="23"/>
                </a:lnTo>
                <a:lnTo>
                  <a:pt x="12" y="23"/>
                </a:lnTo>
                <a:lnTo>
                  <a:pt x="12" y="23"/>
                </a:lnTo>
                <a:lnTo>
                  <a:pt x="16" y="24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23" y="23"/>
                </a:lnTo>
                <a:lnTo>
                  <a:pt x="23" y="23"/>
                </a:lnTo>
                <a:lnTo>
                  <a:pt x="23" y="21"/>
                </a:lnTo>
                <a:lnTo>
                  <a:pt x="23" y="21"/>
                </a:lnTo>
                <a:lnTo>
                  <a:pt x="29" y="17"/>
                </a:lnTo>
                <a:lnTo>
                  <a:pt x="29" y="17"/>
                </a:lnTo>
                <a:lnTo>
                  <a:pt x="31" y="13"/>
                </a:lnTo>
                <a:lnTo>
                  <a:pt x="31" y="13"/>
                </a:lnTo>
                <a:lnTo>
                  <a:pt x="31" y="11"/>
                </a:lnTo>
                <a:lnTo>
                  <a:pt x="31" y="9"/>
                </a:lnTo>
                <a:lnTo>
                  <a:pt x="34" y="9"/>
                </a:lnTo>
                <a:lnTo>
                  <a:pt x="34" y="9"/>
                </a:lnTo>
                <a:lnTo>
                  <a:pt x="38" y="9"/>
                </a:lnTo>
                <a:lnTo>
                  <a:pt x="38" y="11"/>
                </a:lnTo>
                <a:lnTo>
                  <a:pt x="40" y="11"/>
                </a:lnTo>
                <a:lnTo>
                  <a:pt x="38" y="9"/>
                </a:lnTo>
                <a:lnTo>
                  <a:pt x="38" y="9"/>
                </a:lnTo>
                <a:lnTo>
                  <a:pt x="36" y="7"/>
                </a:lnTo>
                <a:lnTo>
                  <a:pt x="33" y="6"/>
                </a:lnTo>
                <a:lnTo>
                  <a:pt x="29" y="6"/>
                </a:lnTo>
                <a:lnTo>
                  <a:pt x="23" y="2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8C957EE5-E309-0048-A346-E48DF36A0032}"/>
              </a:ext>
            </a:extLst>
          </p:cNvPr>
          <p:cNvSpPr>
            <a:spLocks/>
          </p:cNvSpPr>
          <p:nvPr userDrawn="1"/>
        </p:nvSpPr>
        <p:spPr bwMode="auto">
          <a:xfrm>
            <a:off x="5518556" y="1689656"/>
            <a:ext cx="121621" cy="43003"/>
          </a:xfrm>
          <a:custGeom>
            <a:avLst/>
            <a:gdLst>
              <a:gd name="T0" fmla="*/ 4 w 65"/>
              <a:gd name="T1" fmla="*/ 0 h 27"/>
              <a:gd name="T2" fmla="*/ 4 w 65"/>
              <a:gd name="T3" fmla="*/ 0 h 27"/>
              <a:gd name="T4" fmla="*/ 2 w 65"/>
              <a:gd name="T5" fmla="*/ 4 h 27"/>
              <a:gd name="T6" fmla="*/ 0 w 65"/>
              <a:gd name="T7" fmla="*/ 6 h 27"/>
              <a:gd name="T8" fmla="*/ 0 w 65"/>
              <a:gd name="T9" fmla="*/ 8 h 27"/>
              <a:gd name="T10" fmla="*/ 10 w 65"/>
              <a:gd name="T11" fmla="*/ 14 h 27"/>
              <a:gd name="T12" fmla="*/ 19 w 65"/>
              <a:gd name="T13" fmla="*/ 19 h 27"/>
              <a:gd name="T14" fmla="*/ 19 w 65"/>
              <a:gd name="T15" fmla="*/ 19 h 27"/>
              <a:gd name="T16" fmla="*/ 21 w 65"/>
              <a:gd name="T17" fmla="*/ 19 h 27"/>
              <a:gd name="T18" fmla="*/ 25 w 65"/>
              <a:gd name="T19" fmla="*/ 21 h 27"/>
              <a:gd name="T20" fmla="*/ 29 w 65"/>
              <a:gd name="T21" fmla="*/ 23 h 27"/>
              <a:gd name="T22" fmla="*/ 29 w 65"/>
              <a:gd name="T23" fmla="*/ 23 h 27"/>
              <a:gd name="T24" fmla="*/ 31 w 65"/>
              <a:gd name="T25" fmla="*/ 25 h 27"/>
              <a:gd name="T26" fmla="*/ 35 w 65"/>
              <a:gd name="T27" fmla="*/ 27 h 27"/>
              <a:gd name="T28" fmla="*/ 40 w 65"/>
              <a:gd name="T29" fmla="*/ 27 h 27"/>
              <a:gd name="T30" fmla="*/ 40 w 65"/>
              <a:gd name="T31" fmla="*/ 27 h 27"/>
              <a:gd name="T32" fmla="*/ 42 w 65"/>
              <a:gd name="T33" fmla="*/ 27 h 27"/>
              <a:gd name="T34" fmla="*/ 44 w 65"/>
              <a:gd name="T35" fmla="*/ 25 h 27"/>
              <a:gd name="T36" fmla="*/ 46 w 65"/>
              <a:gd name="T37" fmla="*/ 23 h 27"/>
              <a:gd name="T38" fmla="*/ 52 w 65"/>
              <a:gd name="T39" fmla="*/ 23 h 27"/>
              <a:gd name="T40" fmla="*/ 52 w 65"/>
              <a:gd name="T41" fmla="*/ 23 h 27"/>
              <a:gd name="T42" fmla="*/ 55 w 65"/>
              <a:gd name="T43" fmla="*/ 23 h 27"/>
              <a:gd name="T44" fmla="*/ 57 w 65"/>
              <a:gd name="T45" fmla="*/ 21 h 27"/>
              <a:gd name="T46" fmla="*/ 59 w 65"/>
              <a:gd name="T47" fmla="*/ 19 h 27"/>
              <a:gd name="T48" fmla="*/ 65 w 65"/>
              <a:gd name="T49" fmla="*/ 15 h 27"/>
              <a:gd name="T50" fmla="*/ 65 w 65"/>
              <a:gd name="T51" fmla="*/ 15 h 27"/>
              <a:gd name="T52" fmla="*/ 65 w 65"/>
              <a:gd name="T53" fmla="*/ 14 h 27"/>
              <a:gd name="T54" fmla="*/ 65 w 65"/>
              <a:gd name="T55" fmla="*/ 14 h 27"/>
              <a:gd name="T56" fmla="*/ 65 w 65"/>
              <a:gd name="T57" fmla="*/ 14 h 27"/>
              <a:gd name="T58" fmla="*/ 65 w 65"/>
              <a:gd name="T59" fmla="*/ 12 h 27"/>
              <a:gd name="T60" fmla="*/ 59 w 65"/>
              <a:gd name="T61" fmla="*/ 10 h 27"/>
              <a:gd name="T62" fmla="*/ 59 w 65"/>
              <a:gd name="T63" fmla="*/ 10 h 27"/>
              <a:gd name="T64" fmla="*/ 53 w 65"/>
              <a:gd name="T65" fmla="*/ 10 h 27"/>
              <a:gd name="T66" fmla="*/ 48 w 65"/>
              <a:gd name="T67" fmla="*/ 8 h 27"/>
              <a:gd name="T68" fmla="*/ 46 w 65"/>
              <a:gd name="T69" fmla="*/ 8 h 27"/>
              <a:gd name="T70" fmla="*/ 42 w 65"/>
              <a:gd name="T71" fmla="*/ 6 h 27"/>
              <a:gd name="T72" fmla="*/ 42 w 65"/>
              <a:gd name="T73" fmla="*/ 6 h 27"/>
              <a:gd name="T74" fmla="*/ 36 w 65"/>
              <a:gd name="T75" fmla="*/ 8 h 27"/>
              <a:gd name="T76" fmla="*/ 36 w 65"/>
              <a:gd name="T77" fmla="*/ 8 h 27"/>
              <a:gd name="T78" fmla="*/ 31 w 65"/>
              <a:gd name="T79" fmla="*/ 4 h 27"/>
              <a:gd name="T80" fmla="*/ 31 w 65"/>
              <a:gd name="T81" fmla="*/ 4 h 27"/>
              <a:gd name="T82" fmla="*/ 27 w 65"/>
              <a:gd name="T83" fmla="*/ 4 h 27"/>
              <a:gd name="T84" fmla="*/ 21 w 65"/>
              <a:gd name="T85" fmla="*/ 2 h 27"/>
              <a:gd name="T86" fmla="*/ 21 w 65"/>
              <a:gd name="T87" fmla="*/ 2 h 27"/>
              <a:gd name="T88" fmla="*/ 14 w 65"/>
              <a:gd name="T89" fmla="*/ 2 h 27"/>
              <a:gd name="T90" fmla="*/ 14 w 65"/>
              <a:gd name="T91" fmla="*/ 2 h 27"/>
              <a:gd name="T92" fmla="*/ 10 w 65"/>
              <a:gd name="T93" fmla="*/ 2 h 27"/>
              <a:gd name="T94" fmla="*/ 4 w 65"/>
              <a:gd name="T95" fmla="*/ 0 h 27"/>
              <a:gd name="T96" fmla="*/ 4 w 65"/>
              <a:gd name="T97" fmla="*/ 0 h 27"/>
              <a:gd name="T98" fmla="*/ 4 w 65"/>
              <a:gd name="T9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5" h="27">
                <a:moveTo>
                  <a:pt x="4" y="0"/>
                </a:moveTo>
                <a:lnTo>
                  <a:pt x="4" y="0"/>
                </a:ln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10" y="14"/>
                </a:lnTo>
                <a:lnTo>
                  <a:pt x="19" y="19"/>
                </a:lnTo>
                <a:lnTo>
                  <a:pt x="19" y="19"/>
                </a:lnTo>
                <a:lnTo>
                  <a:pt x="21" y="19"/>
                </a:lnTo>
                <a:lnTo>
                  <a:pt x="25" y="21"/>
                </a:lnTo>
                <a:lnTo>
                  <a:pt x="29" y="23"/>
                </a:lnTo>
                <a:lnTo>
                  <a:pt x="29" y="23"/>
                </a:lnTo>
                <a:lnTo>
                  <a:pt x="31" y="25"/>
                </a:lnTo>
                <a:lnTo>
                  <a:pt x="35" y="27"/>
                </a:lnTo>
                <a:lnTo>
                  <a:pt x="40" y="27"/>
                </a:lnTo>
                <a:lnTo>
                  <a:pt x="40" y="27"/>
                </a:lnTo>
                <a:lnTo>
                  <a:pt x="42" y="27"/>
                </a:lnTo>
                <a:lnTo>
                  <a:pt x="44" y="25"/>
                </a:lnTo>
                <a:lnTo>
                  <a:pt x="46" y="23"/>
                </a:lnTo>
                <a:lnTo>
                  <a:pt x="52" y="23"/>
                </a:lnTo>
                <a:lnTo>
                  <a:pt x="52" y="23"/>
                </a:lnTo>
                <a:lnTo>
                  <a:pt x="55" y="23"/>
                </a:lnTo>
                <a:lnTo>
                  <a:pt x="57" y="21"/>
                </a:lnTo>
                <a:lnTo>
                  <a:pt x="59" y="19"/>
                </a:lnTo>
                <a:lnTo>
                  <a:pt x="65" y="15"/>
                </a:lnTo>
                <a:lnTo>
                  <a:pt x="65" y="15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5" y="12"/>
                </a:lnTo>
                <a:lnTo>
                  <a:pt x="59" y="10"/>
                </a:lnTo>
                <a:lnTo>
                  <a:pt x="59" y="10"/>
                </a:lnTo>
                <a:lnTo>
                  <a:pt x="53" y="10"/>
                </a:lnTo>
                <a:lnTo>
                  <a:pt x="48" y="8"/>
                </a:lnTo>
                <a:lnTo>
                  <a:pt x="46" y="8"/>
                </a:lnTo>
                <a:lnTo>
                  <a:pt x="42" y="6"/>
                </a:lnTo>
                <a:lnTo>
                  <a:pt x="42" y="6"/>
                </a:lnTo>
                <a:lnTo>
                  <a:pt x="36" y="8"/>
                </a:lnTo>
                <a:lnTo>
                  <a:pt x="36" y="8"/>
                </a:lnTo>
                <a:lnTo>
                  <a:pt x="31" y="4"/>
                </a:lnTo>
                <a:lnTo>
                  <a:pt x="31" y="4"/>
                </a:lnTo>
                <a:lnTo>
                  <a:pt x="27" y="4"/>
                </a:lnTo>
                <a:lnTo>
                  <a:pt x="21" y="2"/>
                </a:lnTo>
                <a:lnTo>
                  <a:pt x="21" y="2"/>
                </a:lnTo>
                <a:lnTo>
                  <a:pt x="14" y="2"/>
                </a:lnTo>
                <a:lnTo>
                  <a:pt x="14" y="2"/>
                </a:lnTo>
                <a:lnTo>
                  <a:pt x="10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D47C6562-7A95-F246-9412-5E8D01558B1D}"/>
              </a:ext>
            </a:extLst>
          </p:cNvPr>
          <p:cNvSpPr>
            <a:spLocks/>
          </p:cNvSpPr>
          <p:nvPr userDrawn="1"/>
        </p:nvSpPr>
        <p:spPr bwMode="auto">
          <a:xfrm>
            <a:off x="5518556" y="1689656"/>
            <a:ext cx="121621" cy="43003"/>
          </a:xfrm>
          <a:custGeom>
            <a:avLst/>
            <a:gdLst>
              <a:gd name="T0" fmla="*/ 4 w 65"/>
              <a:gd name="T1" fmla="*/ 0 h 27"/>
              <a:gd name="T2" fmla="*/ 4 w 65"/>
              <a:gd name="T3" fmla="*/ 0 h 27"/>
              <a:gd name="T4" fmla="*/ 2 w 65"/>
              <a:gd name="T5" fmla="*/ 4 h 27"/>
              <a:gd name="T6" fmla="*/ 0 w 65"/>
              <a:gd name="T7" fmla="*/ 6 h 27"/>
              <a:gd name="T8" fmla="*/ 0 w 65"/>
              <a:gd name="T9" fmla="*/ 8 h 27"/>
              <a:gd name="T10" fmla="*/ 10 w 65"/>
              <a:gd name="T11" fmla="*/ 14 h 27"/>
              <a:gd name="T12" fmla="*/ 19 w 65"/>
              <a:gd name="T13" fmla="*/ 19 h 27"/>
              <a:gd name="T14" fmla="*/ 19 w 65"/>
              <a:gd name="T15" fmla="*/ 19 h 27"/>
              <a:gd name="T16" fmla="*/ 21 w 65"/>
              <a:gd name="T17" fmla="*/ 19 h 27"/>
              <a:gd name="T18" fmla="*/ 25 w 65"/>
              <a:gd name="T19" fmla="*/ 21 h 27"/>
              <a:gd name="T20" fmla="*/ 29 w 65"/>
              <a:gd name="T21" fmla="*/ 23 h 27"/>
              <a:gd name="T22" fmla="*/ 29 w 65"/>
              <a:gd name="T23" fmla="*/ 23 h 27"/>
              <a:gd name="T24" fmla="*/ 31 w 65"/>
              <a:gd name="T25" fmla="*/ 25 h 27"/>
              <a:gd name="T26" fmla="*/ 35 w 65"/>
              <a:gd name="T27" fmla="*/ 27 h 27"/>
              <a:gd name="T28" fmla="*/ 40 w 65"/>
              <a:gd name="T29" fmla="*/ 27 h 27"/>
              <a:gd name="T30" fmla="*/ 40 w 65"/>
              <a:gd name="T31" fmla="*/ 27 h 27"/>
              <a:gd name="T32" fmla="*/ 42 w 65"/>
              <a:gd name="T33" fmla="*/ 27 h 27"/>
              <a:gd name="T34" fmla="*/ 44 w 65"/>
              <a:gd name="T35" fmla="*/ 25 h 27"/>
              <a:gd name="T36" fmla="*/ 46 w 65"/>
              <a:gd name="T37" fmla="*/ 23 h 27"/>
              <a:gd name="T38" fmla="*/ 52 w 65"/>
              <a:gd name="T39" fmla="*/ 23 h 27"/>
              <a:gd name="T40" fmla="*/ 52 w 65"/>
              <a:gd name="T41" fmla="*/ 23 h 27"/>
              <a:gd name="T42" fmla="*/ 55 w 65"/>
              <a:gd name="T43" fmla="*/ 23 h 27"/>
              <a:gd name="T44" fmla="*/ 57 w 65"/>
              <a:gd name="T45" fmla="*/ 21 h 27"/>
              <a:gd name="T46" fmla="*/ 59 w 65"/>
              <a:gd name="T47" fmla="*/ 19 h 27"/>
              <a:gd name="T48" fmla="*/ 65 w 65"/>
              <a:gd name="T49" fmla="*/ 15 h 27"/>
              <a:gd name="T50" fmla="*/ 65 w 65"/>
              <a:gd name="T51" fmla="*/ 15 h 27"/>
              <a:gd name="T52" fmla="*/ 65 w 65"/>
              <a:gd name="T53" fmla="*/ 14 h 27"/>
              <a:gd name="T54" fmla="*/ 65 w 65"/>
              <a:gd name="T55" fmla="*/ 14 h 27"/>
              <a:gd name="T56" fmla="*/ 65 w 65"/>
              <a:gd name="T57" fmla="*/ 14 h 27"/>
              <a:gd name="T58" fmla="*/ 65 w 65"/>
              <a:gd name="T59" fmla="*/ 12 h 27"/>
              <a:gd name="T60" fmla="*/ 59 w 65"/>
              <a:gd name="T61" fmla="*/ 10 h 27"/>
              <a:gd name="T62" fmla="*/ 59 w 65"/>
              <a:gd name="T63" fmla="*/ 10 h 27"/>
              <a:gd name="T64" fmla="*/ 53 w 65"/>
              <a:gd name="T65" fmla="*/ 10 h 27"/>
              <a:gd name="T66" fmla="*/ 48 w 65"/>
              <a:gd name="T67" fmla="*/ 8 h 27"/>
              <a:gd name="T68" fmla="*/ 46 w 65"/>
              <a:gd name="T69" fmla="*/ 8 h 27"/>
              <a:gd name="T70" fmla="*/ 42 w 65"/>
              <a:gd name="T71" fmla="*/ 6 h 27"/>
              <a:gd name="T72" fmla="*/ 42 w 65"/>
              <a:gd name="T73" fmla="*/ 6 h 27"/>
              <a:gd name="T74" fmla="*/ 36 w 65"/>
              <a:gd name="T75" fmla="*/ 8 h 27"/>
              <a:gd name="T76" fmla="*/ 36 w 65"/>
              <a:gd name="T77" fmla="*/ 8 h 27"/>
              <a:gd name="T78" fmla="*/ 31 w 65"/>
              <a:gd name="T79" fmla="*/ 4 h 27"/>
              <a:gd name="T80" fmla="*/ 31 w 65"/>
              <a:gd name="T81" fmla="*/ 4 h 27"/>
              <a:gd name="T82" fmla="*/ 27 w 65"/>
              <a:gd name="T83" fmla="*/ 4 h 27"/>
              <a:gd name="T84" fmla="*/ 21 w 65"/>
              <a:gd name="T85" fmla="*/ 2 h 27"/>
              <a:gd name="T86" fmla="*/ 21 w 65"/>
              <a:gd name="T87" fmla="*/ 2 h 27"/>
              <a:gd name="T88" fmla="*/ 14 w 65"/>
              <a:gd name="T89" fmla="*/ 2 h 27"/>
              <a:gd name="T90" fmla="*/ 14 w 65"/>
              <a:gd name="T91" fmla="*/ 2 h 27"/>
              <a:gd name="T92" fmla="*/ 10 w 65"/>
              <a:gd name="T93" fmla="*/ 2 h 27"/>
              <a:gd name="T94" fmla="*/ 4 w 65"/>
              <a:gd name="T95" fmla="*/ 0 h 27"/>
              <a:gd name="T96" fmla="*/ 4 w 65"/>
              <a:gd name="T97" fmla="*/ 0 h 27"/>
              <a:gd name="T98" fmla="*/ 4 w 65"/>
              <a:gd name="T9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5" h="27">
                <a:moveTo>
                  <a:pt x="4" y="0"/>
                </a:moveTo>
                <a:lnTo>
                  <a:pt x="4" y="0"/>
                </a:lnTo>
                <a:lnTo>
                  <a:pt x="2" y="4"/>
                </a:lnTo>
                <a:lnTo>
                  <a:pt x="0" y="6"/>
                </a:lnTo>
                <a:lnTo>
                  <a:pt x="0" y="8"/>
                </a:lnTo>
                <a:lnTo>
                  <a:pt x="10" y="14"/>
                </a:lnTo>
                <a:lnTo>
                  <a:pt x="19" y="19"/>
                </a:lnTo>
                <a:lnTo>
                  <a:pt x="19" y="19"/>
                </a:lnTo>
                <a:lnTo>
                  <a:pt x="21" y="19"/>
                </a:lnTo>
                <a:lnTo>
                  <a:pt x="25" y="21"/>
                </a:lnTo>
                <a:lnTo>
                  <a:pt x="29" y="23"/>
                </a:lnTo>
                <a:lnTo>
                  <a:pt x="29" y="23"/>
                </a:lnTo>
                <a:lnTo>
                  <a:pt x="31" y="25"/>
                </a:lnTo>
                <a:lnTo>
                  <a:pt x="35" y="27"/>
                </a:lnTo>
                <a:lnTo>
                  <a:pt x="40" y="27"/>
                </a:lnTo>
                <a:lnTo>
                  <a:pt x="40" y="27"/>
                </a:lnTo>
                <a:lnTo>
                  <a:pt x="42" y="27"/>
                </a:lnTo>
                <a:lnTo>
                  <a:pt x="44" y="25"/>
                </a:lnTo>
                <a:lnTo>
                  <a:pt x="46" y="23"/>
                </a:lnTo>
                <a:lnTo>
                  <a:pt x="52" y="23"/>
                </a:lnTo>
                <a:lnTo>
                  <a:pt x="52" y="23"/>
                </a:lnTo>
                <a:lnTo>
                  <a:pt x="55" y="23"/>
                </a:lnTo>
                <a:lnTo>
                  <a:pt x="57" y="21"/>
                </a:lnTo>
                <a:lnTo>
                  <a:pt x="59" y="19"/>
                </a:lnTo>
                <a:lnTo>
                  <a:pt x="65" y="15"/>
                </a:lnTo>
                <a:lnTo>
                  <a:pt x="65" y="15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5" y="12"/>
                </a:lnTo>
                <a:lnTo>
                  <a:pt x="59" y="10"/>
                </a:lnTo>
                <a:lnTo>
                  <a:pt x="59" y="10"/>
                </a:lnTo>
                <a:lnTo>
                  <a:pt x="53" y="10"/>
                </a:lnTo>
                <a:lnTo>
                  <a:pt x="48" y="8"/>
                </a:lnTo>
                <a:lnTo>
                  <a:pt x="46" y="8"/>
                </a:lnTo>
                <a:lnTo>
                  <a:pt x="42" y="6"/>
                </a:lnTo>
                <a:lnTo>
                  <a:pt x="42" y="6"/>
                </a:lnTo>
                <a:lnTo>
                  <a:pt x="36" y="8"/>
                </a:lnTo>
                <a:lnTo>
                  <a:pt x="36" y="8"/>
                </a:lnTo>
                <a:lnTo>
                  <a:pt x="31" y="4"/>
                </a:lnTo>
                <a:lnTo>
                  <a:pt x="31" y="4"/>
                </a:lnTo>
                <a:lnTo>
                  <a:pt x="27" y="4"/>
                </a:lnTo>
                <a:lnTo>
                  <a:pt x="21" y="2"/>
                </a:lnTo>
                <a:lnTo>
                  <a:pt x="21" y="2"/>
                </a:lnTo>
                <a:lnTo>
                  <a:pt x="14" y="2"/>
                </a:lnTo>
                <a:lnTo>
                  <a:pt x="14" y="2"/>
                </a:lnTo>
                <a:lnTo>
                  <a:pt x="10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B453271A-09FF-794B-BB4F-B6FB75B881A7}"/>
              </a:ext>
            </a:extLst>
          </p:cNvPr>
          <p:cNvSpPr>
            <a:spLocks/>
          </p:cNvSpPr>
          <p:nvPr userDrawn="1"/>
        </p:nvSpPr>
        <p:spPr bwMode="auto">
          <a:xfrm>
            <a:off x="6376848" y="1885116"/>
            <a:ext cx="112933" cy="43003"/>
          </a:xfrm>
          <a:custGeom>
            <a:avLst/>
            <a:gdLst>
              <a:gd name="T0" fmla="*/ 0 w 61"/>
              <a:gd name="T1" fmla="*/ 19 h 27"/>
              <a:gd name="T2" fmla="*/ 8 w 61"/>
              <a:gd name="T3" fmla="*/ 27 h 27"/>
              <a:gd name="T4" fmla="*/ 15 w 61"/>
              <a:gd name="T5" fmla="*/ 25 h 27"/>
              <a:gd name="T6" fmla="*/ 19 w 61"/>
              <a:gd name="T7" fmla="*/ 21 h 27"/>
              <a:gd name="T8" fmla="*/ 28 w 61"/>
              <a:gd name="T9" fmla="*/ 21 h 27"/>
              <a:gd name="T10" fmla="*/ 28 w 61"/>
              <a:gd name="T11" fmla="*/ 21 h 27"/>
              <a:gd name="T12" fmla="*/ 30 w 61"/>
              <a:gd name="T13" fmla="*/ 25 h 27"/>
              <a:gd name="T14" fmla="*/ 34 w 61"/>
              <a:gd name="T15" fmla="*/ 25 h 27"/>
              <a:gd name="T16" fmla="*/ 34 w 61"/>
              <a:gd name="T17" fmla="*/ 25 h 27"/>
              <a:gd name="T18" fmla="*/ 36 w 61"/>
              <a:gd name="T19" fmla="*/ 23 h 27"/>
              <a:gd name="T20" fmla="*/ 36 w 61"/>
              <a:gd name="T21" fmla="*/ 23 h 27"/>
              <a:gd name="T22" fmla="*/ 40 w 61"/>
              <a:gd name="T23" fmla="*/ 21 h 27"/>
              <a:gd name="T24" fmla="*/ 42 w 61"/>
              <a:gd name="T25" fmla="*/ 19 h 27"/>
              <a:gd name="T26" fmla="*/ 44 w 61"/>
              <a:gd name="T27" fmla="*/ 19 h 27"/>
              <a:gd name="T28" fmla="*/ 45 w 61"/>
              <a:gd name="T29" fmla="*/ 19 h 27"/>
              <a:gd name="T30" fmla="*/ 45 w 61"/>
              <a:gd name="T31" fmla="*/ 19 h 27"/>
              <a:gd name="T32" fmla="*/ 49 w 61"/>
              <a:gd name="T33" fmla="*/ 19 h 27"/>
              <a:gd name="T34" fmla="*/ 51 w 61"/>
              <a:gd name="T35" fmla="*/ 17 h 27"/>
              <a:gd name="T36" fmla="*/ 53 w 61"/>
              <a:gd name="T37" fmla="*/ 17 h 27"/>
              <a:gd name="T38" fmla="*/ 59 w 61"/>
              <a:gd name="T39" fmla="*/ 13 h 27"/>
              <a:gd name="T40" fmla="*/ 59 w 61"/>
              <a:gd name="T41" fmla="*/ 13 h 27"/>
              <a:gd name="T42" fmla="*/ 61 w 61"/>
              <a:gd name="T43" fmla="*/ 13 h 27"/>
              <a:gd name="T44" fmla="*/ 61 w 61"/>
              <a:gd name="T45" fmla="*/ 12 h 27"/>
              <a:gd name="T46" fmla="*/ 53 w 61"/>
              <a:gd name="T47" fmla="*/ 8 h 27"/>
              <a:gd name="T48" fmla="*/ 53 w 61"/>
              <a:gd name="T49" fmla="*/ 8 h 27"/>
              <a:gd name="T50" fmla="*/ 47 w 61"/>
              <a:gd name="T51" fmla="*/ 4 h 27"/>
              <a:gd name="T52" fmla="*/ 45 w 61"/>
              <a:gd name="T53" fmla="*/ 2 h 27"/>
              <a:gd name="T54" fmla="*/ 45 w 61"/>
              <a:gd name="T55" fmla="*/ 2 h 27"/>
              <a:gd name="T56" fmla="*/ 42 w 61"/>
              <a:gd name="T57" fmla="*/ 2 h 27"/>
              <a:gd name="T58" fmla="*/ 42 w 61"/>
              <a:gd name="T59" fmla="*/ 2 h 27"/>
              <a:gd name="T60" fmla="*/ 34 w 61"/>
              <a:gd name="T61" fmla="*/ 2 h 27"/>
              <a:gd name="T62" fmla="*/ 30 w 61"/>
              <a:gd name="T63" fmla="*/ 2 h 27"/>
              <a:gd name="T64" fmla="*/ 28 w 61"/>
              <a:gd name="T65" fmla="*/ 0 h 27"/>
              <a:gd name="T66" fmla="*/ 27 w 61"/>
              <a:gd name="T67" fmla="*/ 2 h 27"/>
              <a:gd name="T68" fmla="*/ 27 w 61"/>
              <a:gd name="T69" fmla="*/ 2 h 27"/>
              <a:gd name="T70" fmla="*/ 25 w 61"/>
              <a:gd name="T71" fmla="*/ 4 h 27"/>
              <a:gd name="T72" fmla="*/ 23 w 61"/>
              <a:gd name="T73" fmla="*/ 4 h 27"/>
              <a:gd name="T74" fmla="*/ 19 w 61"/>
              <a:gd name="T75" fmla="*/ 4 h 27"/>
              <a:gd name="T76" fmla="*/ 19 w 61"/>
              <a:gd name="T77" fmla="*/ 4 h 27"/>
              <a:gd name="T78" fmla="*/ 17 w 61"/>
              <a:gd name="T79" fmla="*/ 10 h 27"/>
              <a:gd name="T80" fmla="*/ 15 w 61"/>
              <a:gd name="T81" fmla="*/ 12 h 27"/>
              <a:gd name="T82" fmla="*/ 13 w 61"/>
              <a:gd name="T83" fmla="*/ 12 h 27"/>
              <a:gd name="T84" fmla="*/ 11 w 61"/>
              <a:gd name="T85" fmla="*/ 12 h 27"/>
              <a:gd name="T86" fmla="*/ 11 w 61"/>
              <a:gd name="T87" fmla="*/ 12 h 27"/>
              <a:gd name="T88" fmla="*/ 11 w 61"/>
              <a:gd name="T89" fmla="*/ 12 h 27"/>
              <a:gd name="T90" fmla="*/ 10 w 61"/>
              <a:gd name="T91" fmla="*/ 12 h 27"/>
              <a:gd name="T92" fmla="*/ 8 w 61"/>
              <a:gd name="T93" fmla="*/ 13 h 27"/>
              <a:gd name="T94" fmla="*/ 8 w 61"/>
              <a:gd name="T95" fmla="*/ 13 h 27"/>
              <a:gd name="T96" fmla="*/ 4 w 61"/>
              <a:gd name="T97" fmla="*/ 17 h 27"/>
              <a:gd name="T98" fmla="*/ 0 w 61"/>
              <a:gd name="T99" fmla="*/ 19 h 27"/>
              <a:gd name="T100" fmla="*/ 0 w 61"/>
              <a:gd name="T101" fmla="*/ 19 h 27"/>
              <a:gd name="T102" fmla="*/ 0 w 61"/>
              <a:gd name="T103" fmla="*/ 19 h 27"/>
              <a:gd name="T104" fmla="*/ 0 w 61"/>
              <a:gd name="T105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1" h="27">
                <a:moveTo>
                  <a:pt x="0" y="19"/>
                </a:moveTo>
                <a:lnTo>
                  <a:pt x="8" y="27"/>
                </a:lnTo>
                <a:lnTo>
                  <a:pt x="15" y="25"/>
                </a:lnTo>
                <a:lnTo>
                  <a:pt x="19" y="21"/>
                </a:lnTo>
                <a:lnTo>
                  <a:pt x="28" y="21"/>
                </a:lnTo>
                <a:lnTo>
                  <a:pt x="28" y="21"/>
                </a:lnTo>
                <a:lnTo>
                  <a:pt x="30" y="25"/>
                </a:lnTo>
                <a:lnTo>
                  <a:pt x="34" y="25"/>
                </a:lnTo>
                <a:lnTo>
                  <a:pt x="34" y="25"/>
                </a:lnTo>
                <a:lnTo>
                  <a:pt x="36" y="23"/>
                </a:lnTo>
                <a:lnTo>
                  <a:pt x="36" y="23"/>
                </a:lnTo>
                <a:lnTo>
                  <a:pt x="40" y="21"/>
                </a:lnTo>
                <a:lnTo>
                  <a:pt x="42" y="19"/>
                </a:lnTo>
                <a:lnTo>
                  <a:pt x="44" y="19"/>
                </a:lnTo>
                <a:lnTo>
                  <a:pt x="45" y="19"/>
                </a:lnTo>
                <a:lnTo>
                  <a:pt x="45" y="19"/>
                </a:lnTo>
                <a:lnTo>
                  <a:pt x="49" y="19"/>
                </a:lnTo>
                <a:lnTo>
                  <a:pt x="51" y="17"/>
                </a:lnTo>
                <a:lnTo>
                  <a:pt x="53" y="17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2"/>
                </a:lnTo>
                <a:lnTo>
                  <a:pt x="53" y="8"/>
                </a:lnTo>
                <a:lnTo>
                  <a:pt x="53" y="8"/>
                </a:lnTo>
                <a:lnTo>
                  <a:pt x="47" y="4"/>
                </a:lnTo>
                <a:lnTo>
                  <a:pt x="45" y="2"/>
                </a:lnTo>
                <a:lnTo>
                  <a:pt x="45" y="2"/>
                </a:lnTo>
                <a:lnTo>
                  <a:pt x="42" y="2"/>
                </a:lnTo>
                <a:lnTo>
                  <a:pt x="42" y="2"/>
                </a:lnTo>
                <a:lnTo>
                  <a:pt x="34" y="2"/>
                </a:lnTo>
                <a:lnTo>
                  <a:pt x="30" y="2"/>
                </a:lnTo>
                <a:lnTo>
                  <a:pt x="28" y="0"/>
                </a:lnTo>
                <a:lnTo>
                  <a:pt x="27" y="2"/>
                </a:lnTo>
                <a:lnTo>
                  <a:pt x="27" y="2"/>
                </a:lnTo>
                <a:lnTo>
                  <a:pt x="25" y="4"/>
                </a:lnTo>
                <a:lnTo>
                  <a:pt x="23" y="4"/>
                </a:lnTo>
                <a:lnTo>
                  <a:pt x="19" y="4"/>
                </a:lnTo>
                <a:lnTo>
                  <a:pt x="19" y="4"/>
                </a:lnTo>
                <a:lnTo>
                  <a:pt x="17" y="10"/>
                </a:lnTo>
                <a:lnTo>
                  <a:pt x="15" y="12"/>
                </a:lnTo>
                <a:lnTo>
                  <a:pt x="13" y="12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0" y="12"/>
                </a:lnTo>
                <a:lnTo>
                  <a:pt x="8" y="13"/>
                </a:lnTo>
                <a:lnTo>
                  <a:pt x="8" y="13"/>
                </a:lnTo>
                <a:lnTo>
                  <a:pt x="4" y="17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05E07DD7-AC48-4748-8E51-EC258E10266D}"/>
              </a:ext>
            </a:extLst>
          </p:cNvPr>
          <p:cNvSpPr>
            <a:spLocks/>
          </p:cNvSpPr>
          <p:nvPr userDrawn="1"/>
        </p:nvSpPr>
        <p:spPr bwMode="auto">
          <a:xfrm>
            <a:off x="6376848" y="1885116"/>
            <a:ext cx="112933" cy="43003"/>
          </a:xfrm>
          <a:custGeom>
            <a:avLst/>
            <a:gdLst>
              <a:gd name="T0" fmla="*/ 0 w 61"/>
              <a:gd name="T1" fmla="*/ 19 h 27"/>
              <a:gd name="T2" fmla="*/ 8 w 61"/>
              <a:gd name="T3" fmla="*/ 27 h 27"/>
              <a:gd name="T4" fmla="*/ 15 w 61"/>
              <a:gd name="T5" fmla="*/ 25 h 27"/>
              <a:gd name="T6" fmla="*/ 19 w 61"/>
              <a:gd name="T7" fmla="*/ 21 h 27"/>
              <a:gd name="T8" fmla="*/ 28 w 61"/>
              <a:gd name="T9" fmla="*/ 21 h 27"/>
              <a:gd name="T10" fmla="*/ 28 w 61"/>
              <a:gd name="T11" fmla="*/ 21 h 27"/>
              <a:gd name="T12" fmla="*/ 30 w 61"/>
              <a:gd name="T13" fmla="*/ 25 h 27"/>
              <a:gd name="T14" fmla="*/ 34 w 61"/>
              <a:gd name="T15" fmla="*/ 25 h 27"/>
              <a:gd name="T16" fmla="*/ 34 w 61"/>
              <a:gd name="T17" fmla="*/ 25 h 27"/>
              <a:gd name="T18" fmla="*/ 36 w 61"/>
              <a:gd name="T19" fmla="*/ 23 h 27"/>
              <a:gd name="T20" fmla="*/ 36 w 61"/>
              <a:gd name="T21" fmla="*/ 23 h 27"/>
              <a:gd name="T22" fmla="*/ 40 w 61"/>
              <a:gd name="T23" fmla="*/ 21 h 27"/>
              <a:gd name="T24" fmla="*/ 42 w 61"/>
              <a:gd name="T25" fmla="*/ 19 h 27"/>
              <a:gd name="T26" fmla="*/ 44 w 61"/>
              <a:gd name="T27" fmla="*/ 19 h 27"/>
              <a:gd name="T28" fmla="*/ 45 w 61"/>
              <a:gd name="T29" fmla="*/ 19 h 27"/>
              <a:gd name="T30" fmla="*/ 45 w 61"/>
              <a:gd name="T31" fmla="*/ 19 h 27"/>
              <a:gd name="T32" fmla="*/ 49 w 61"/>
              <a:gd name="T33" fmla="*/ 19 h 27"/>
              <a:gd name="T34" fmla="*/ 51 w 61"/>
              <a:gd name="T35" fmla="*/ 17 h 27"/>
              <a:gd name="T36" fmla="*/ 53 w 61"/>
              <a:gd name="T37" fmla="*/ 17 h 27"/>
              <a:gd name="T38" fmla="*/ 59 w 61"/>
              <a:gd name="T39" fmla="*/ 13 h 27"/>
              <a:gd name="T40" fmla="*/ 59 w 61"/>
              <a:gd name="T41" fmla="*/ 13 h 27"/>
              <a:gd name="T42" fmla="*/ 61 w 61"/>
              <a:gd name="T43" fmla="*/ 13 h 27"/>
              <a:gd name="T44" fmla="*/ 61 w 61"/>
              <a:gd name="T45" fmla="*/ 12 h 27"/>
              <a:gd name="T46" fmla="*/ 53 w 61"/>
              <a:gd name="T47" fmla="*/ 8 h 27"/>
              <a:gd name="T48" fmla="*/ 53 w 61"/>
              <a:gd name="T49" fmla="*/ 8 h 27"/>
              <a:gd name="T50" fmla="*/ 47 w 61"/>
              <a:gd name="T51" fmla="*/ 4 h 27"/>
              <a:gd name="T52" fmla="*/ 45 w 61"/>
              <a:gd name="T53" fmla="*/ 2 h 27"/>
              <a:gd name="T54" fmla="*/ 45 w 61"/>
              <a:gd name="T55" fmla="*/ 2 h 27"/>
              <a:gd name="T56" fmla="*/ 42 w 61"/>
              <a:gd name="T57" fmla="*/ 2 h 27"/>
              <a:gd name="T58" fmla="*/ 42 w 61"/>
              <a:gd name="T59" fmla="*/ 2 h 27"/>
              <a:gd name="T60" fmla="*/ 34 w 61"/>
              <a:gd name="T61" fmla="*/ 2 h 27"/>
              <a:gd name="T62" fmla="*/ 30 w 61"/>
              <a:gd name="T63" fmla="*/ 2 h 27"/>
              <a:gd name="T64" fmla="*/ 28 w 61"/>
              <a:gd name="T65" fmla="*/ 0 h 27"/>
              <a:gd name="T66" fmla="*/ 27 w 61"/>
              <a:gd name="T67" fmla="*/ 2 h 27"/>
              <a:gd name="T68" fmla="*/ 27 w 61"/>
              <a:gd name="T69" fmla="*/ 2 h 27"/>
              <a:gd name="T70" fmla="*/ 25 w 61"/>
              <a:gd name="T71" fmla="*/ 4 h 27"/>
              <a:gd name="T72" fmla="*/ 23 w 61"/>
              <a:gd name="T73" fmla="*/ 4 h 27"/>
              <a:gd name="T74" fmla="*/ 19 w 61"/>
              <a:gd name="T75" fmla="*/ 4 h 27"/>
              <a:gd name="T76" fmla="*/ 19 w 61"/>
              <a:gd name="T77" fmla="*/ 4 h 27"/>
              <a:gd name="T78" fmla="*/ 17 w 61"/>
              <a:gd name="T79" fmla="*/ 10 h 27"/>
              <a:gd name="T80" fmla="*/ 15 w 61"/>
              <a:gd name="T81" fmla="*/ 12 h 27"/>
              <a:gd name="T82" fmla="*/ 13 w 61"/>
              <a:gd name="T83" fmla="*/ 12 h 27"/>
              <a:gd name="T84" fmla="*/ 11 w 61"/>
              <a:gd name="T85" fmla="*/ 12 h 27"/>
              <a:gd name="T86" fmla="*/ 11 w 61"/>
              <a:gd name="T87" fmla="*/ 12 h 27"/>
              <a:gd name="T88" fmla="*/ 11 w 61"/>
              <a:gd name="T89" fmla="*/ 12 h 27"/>
              <a:gd name="T90" fmla="*/ 10 w 61"/>
              <a:gd name="T91" fmla="*/ 12 h 27"/>
              <a:gd name="T92" fmla="*/ 8 w 61"/>
              <a:gd name="T93" fmla="*/ 13 h 27"/>
              <a:gd name="T94" fmla="*/ 8 w 61"/>
              <a:gd name="T95" fmla="*/ 13 h 27"/>
              <a:gd name="T96" fmla="*/ 4 w 61"/>
              <a:gd name="T97" fmla="*/ 17 h 27"/>
              <a:gd name="T98" fmla="*/ 0 w 61"/>
              <a:gd name="T99" fmla="*/ 19 h 27"/>
              <a:gd name="T100" fmla="*/ 0 w 61"/>
              <a:gd name="T101" fmla="*/ 19 h 27"/>
              <a:gd name="T102" fmla="*/ 0 w 61"/>
              <a:gd name="T103" fmla="*/ 19 h 27"/>
              <a:gd name="T104" fmla="*/ 0 w 61"/>
              <a:gd name="T105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1" h="27">
                <a:moveTo>
                  <a:pt x="0" y="19"/>
                </a:moveTo>
                <a:lnTo>
                  <a:pt x="8" y="27"/>
                </a:lnTo>
                <a:lnTo>
                  <a:pt x="15" y="25"/>
                </a:lnTo>
                <a:lnTo>
                  <a:pt x="19" y="21"/>
                </a:lnTo>
                <a:lnTo>
                  <a:pt x="28" y="21"/>
                </a:lnTo>
                <a:lnTo>
                  <a:pt x="28" y="21"/>
                </a:lnTo>
                <a:lnTo>
                  <a:pt x="30" y="25"/>
                </a:lnTo>
                <a:lnTo>
                  <a:pt x="34" y="25"/>
                </a:lnTo>
                <a:lnTo>
                  <a:pt x="34" y="25"/>
                </a:lnTo>
                <a:lnTo>
                  <a:pt x="36" y="23"/>
                </a:lnTo>
                <a:lnTo>
                  <a:pt x="36" y="23"/>
                </a:lnTo>
                <a:lnTo>
                  <a:pt x="40" y="21"/>
                </a:lnTo>
                <a:lnTo>
                  <a:pt x="42" y="19"/>
                </a:lnTo>
                <a:lnTo>
                  <a:pt x="44" y="19"/>
                </a:lnTo>
                <a:lnTo>
                  <a:pt x="45" y="19"/>
                </a:lnTo>
                <a:lnTo>
                  <a:pt x="45" y="19"/>
                </a:lnTo>
                <a:lnTo>
                  <a:pt x="49" y="19"/>
                </a:lnTo>
                <a:lnTo>
                  <a:pt x="51" y="17"/>
                </a:lnTo>
                <a:lnTo>
                  <a:pt x="53" y="17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2"/>
                </a:lnTo>
                <a:lnTo>
                  <a:pt x="53" y="8"/>
                </a:lnTo>
                <a:lnTo>
                  <a:pt x="53" y="8"/>
                </a:lnTo>
                <a:lnTo>
                  <a:pt x="47" y="4"/>
                </a:lnTo>
                <a:lnTo>
                  <a:pt x="45" y="2"/>
                </a:lnTo>
                <a:lnTo>
                  <a:pt x="45" y="2"/>
                </a:lnTo>
                <a:lnTo>
                  <a:pt x="42" y="2"/>
                </a:lnTo>
                <a:lnTo>
                  <a:pt x="42" y="2"/>
                </a:lnTo>
                <a:lnTo>
                  <a:pt x="34" y="2"/>
                </a:lnTo>
                <a:lnTo>
                  <a:pt x="30" y="2"/>
                </a:lnTo>
                <a:lnTo>
                  <a:pt x="28" y="0"/>
                </a:lnTo>
                <a:lnTo>
                  <a:pt x="27" y="2"/>
                </a:lnTo>
                <a:lnTo>
                  <a:pt x="27" y="2"/>
                </a:lnTo>
                <a:lnTo>
                  <a:pt x="25" y="4"/>
                </a:lnTo>
                <a:lnTo>
                  <a:pt x="23" y="4"/>
                </a:lnTo>
                <a:lnTo>
                  <a:pt x="19" y="4"/>
                </a:lnTo>
                <a:lnTo>
                  <a:pt x="19" y="4"/>
                </a:lnTo>
                <a:lnTo>
                  <a:pt x="17" y="10"/>
                </a:lnTo>
                <a:lnTo>
                  <a:pt x="15" y="12"/>
                </a:lnTo>
                <a:lnTo>
                  <a:pt x="13" y="12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0" y="12"/>
                </a:lnTo>
                <a:lnTo>
                  <a:pt x="8" y="13"/>
                </a:lnTo>
                <a:lnTo>
                  <a:pt x="8" y="13"/>
                </a:lnTo>
                <a:lnTo>
                  <a:pt x="4" y="17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2E93D5DB-540A-3C4B-80A4-B2ADBA68E1F0}"/>
              </a:ext>
            </a:extLst>
          </p:cNvPr>
          <p:cNvSpPr>
            <a:spLocks/>
          </p:cNvSpPr>
          <p:nvPr userDrawn="1"/>
        </p:nvSpPr>
        <p:spPr bwMode="auto">
          <a:xfrm>
            <a:off x="5350009" y="1749597"/>
            <a:ext cx="20851" cy="20851"/>
          </a:xfrm>
          <a:custGeom>
            <a:avLst/>
            <a:gdLst>
              <a:gd name="T0" fmla="*/ 0 w 11"/>
              <a:gd name="T1" fmla="*/ 6 h 13"/>
              <a:gd name="T2" fmla="*/ 5 w 11"/>
              <a:gd name="T3" fmla="*/ 13 h 13"/>
              <a:gd name="T4" fmla="*/ 11 w 11"/>
              <a:gd name="T5" fmla="*/ 11 h 13"/>
              <a:gd name="T6" fmla="*/ 11 w 11"/>
              <a:gd name="T7" fmla="*/ 4 h 13"/>
              <a:gd name="T8" fmla="*/ 11 w 11"/>
              <a:gd name="T9" fmla="*/ 4 h 13"/>
              <a:gd name="T10" fmla="*/ 11 w 11"/>
              <a:gd name="T11" fmla="*/ 2 h 13"/>
              <a:gd name="T12" fmla="*/ 9 w 11"/>
              <a:gd name="T13" fmla="*/ 2 h 13"/>
              <a:gd name="T14" fmla="*/ 7 w 11"/>
              <a:gd name="T15" fmla="*/ 0 h 13"/>
              <a:gd name="T16" fmla="*/ 7 w 11"/>
              <a:gd name="T17" fmla="*/ 0 h 13"/>
              <a:gd name="T18" fmla="*/ 5 w 11"/>
              <a:gd name="T19" fmla="*/ 2 h 13"/>
              <a:gd name="T20" fmla="*/ 2 w 11"/>
              <a:gd name="T21" fmla="*/ 4 h 13"/>
              <a:gd name="T22" fmla="*/ 0 w 11"/>
              <a:gd name="T23" fmla="*/ 6 h 13"/>
              <a:gd name="T24" fmla="*/ 0 w 11"/>
              <a:gd name="T25" fmla="*/ 6 h 13"/>
              <a:gd name="T26" fmla="*/ 0 w 11"/>
              <a:gd name="T27" fmla="*/ 6 h 13"/>
              <a:gd name="T28" fmla="*/ 0 w 11"/>
              <a:gd name="T2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" h="13">
                <a:moveTo>
                  <a:pt x="0" y="6"/>
                </a:moveTo>
                <a:lnTo>
                  <a:pt x="5" y="13"/>
                </a:lnTo>
                <a:lnTo>
                  <a:pt x="11" y="11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7" y="0"/>
                </a:lnTo>
                <a:lnTo>
                  <a:pt x="7" y="0"/>
                </a:lnTo>
                <a:lnTo>
                  <a:pt x="5" y="2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C84EADBA-0ED6-014B-A7F6-B9800A6FD80B}"/>
              </a:ext>
            </a:extLst>
          </p:cNvPr>
          <p:cNvSpPr>
            <a:spLocks/>
          </p:cNvSpPr>
          <p:nvPr userDrawn="1"/>
        </p:nvSpPr>
        <p:spPr bwMode="auto">
          <a:xfrm>
            <a:off x="5350009" y="1749597"/>
            <a:ext cx="20851" cy="20851"/>
          </a:xfrm>
          <a:custGeom>
            <a:avLst/>
            <a:gdLst>
              <a:gd name="T0" fmla="*/ 0 w 11"/>
              <a:gd name="T1" fmla="*/ 6 h 13"/>
              <a:gd name="T2" fmla="*/ 5 w 11"/>
              <a:gd name="T3" fmla="*/ 13 h 13"/>
              <a:gd name="T4" fmla="*/ 11 w 11"/>
              <a:gd name="T5" fmla="*/ 11 h 13"/>
              <a:gd name="T6" fmla="*/ 11 w 11"/>
              <a:gd name="T7" fmla="*/ 4 h 13"/>
              <a:gd name="T8" fmla="*/ 11 w 11"/>
              <a:gd name="T9" fmla="*/ 4 h 13"/>
              <a:gd name="T10" fmla="*/ 11 w 11"/>
              <a:gd name="T11" fmla="*/ 2 h 13"/>
              <a:gd name="T12" fmla="*/ 9 w 11"/>
              <a:gd name="T13" fmla="*/ 2 h 13"/>
              <a:gd name="T14" fmla="*/ 7 w 11"/>
              <a:gd name="T15" fmla="*/ 0 h 13"/>
              <a:gd name="T16" fmla="*/ 7 w 11"/>
              <a:gd name="T17" fmla="*/ 0 h 13"/>
              <a:gd name="T18" fmla="*/ 5 w 11"/>
              <a:gd name="T19" fmla="*/ 2 h 13"/>
              <a:gd name="T20" fmla="*/ 2 w 11"/>
              <a:gd name="T21" fmla="*/ 4 h 13"/>
              <a:gd name="T22" fmla="*/ 0 w 11"/>
              <a:gd name="T23" fmla="*/ 6 h 13"/>
              <a:gd name="T24" fmla="*/ 0 w 11"/>
              <a:gd name="T25" fmla="*/ 6 h 13"/>
              <a:gd name="T26" fmla="*/ 0 w 11"/>
              <a:gd name="T27" fmla="*/ 6 h 13"/>
              <a:gd name="T28" fmla="*/ 0 w 11"/>
              <a:gd name="T2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" h="13">
                <a:moveTo>
                  <a:pt x="0" y="6"/>
                </a:moveTo>
                <a:lnTo>
                  <a:pt x="5" y="13"/>
                </a:lnTo>
                <a:lnTo>
                  <a:pt x="11" y="11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9" y="2"/>
                </a:lnTo>
                <a:lnTo>
                  <a:pt x="7" y="0"/>
                </a:lnTo>
                <a:lnTo>
                  <a:pt x="7" y="0"/>
                </a:lnTo>
                <a:lnTo>
                  <a:pt x="5" y="2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EB6915EB-40D2-6641-9AAC-4DA6681DD477}"/>
              </a:ext>
            </a:extLst>
          </p:cNvPr>
          <p:cNvSpPr>
            <a:spLocks/>
          </p:cNvSpPr>
          <p:nvPr userDrawn="1"/>
        </p:nvSpPr>
        <p:spPr bwMode="auto">
          <a:xfrm>
            <a:off x="5228388" y="1681839"/>
            <a:ext cx="15637" cy="10424"/>
          </a:xfrm>
          <a:custGeom>
            <a:avLst/>
            <a:gdLst>
              <a:gd name="T0" fmla="*/ 1 w 9"/>
              <a:gd name="T1" fmla="*/ 2 h 7"/>
              <a:gd name="T2" fmla="*/ 1 w 9"/>
              <a:gd name="T3" fmla="*/ 2 h 7"/>
              <a:gd name="T4" fmla="*/ 0 w 9"/>
              <a:gd name="T5" fmla="*/ 5 h 7"/>
              <a:gd name="T6" fmla="*/ 0 w 9"/>
              <a:gd name="T7" fmla="*/ 7 h 7"/>
              <a:gd name="T8" fmla="*/ 0 w 9"/>
              <a:gd name="T9" fmla="*/ 7 h 7"/>
              <a:gd name="T10" fmla="*/ 1 w 9"/>
              <a:gd name="T11" fmla="*/ 7 h 7"/>
              <a:gd name="T12" fmla="*/ 1 w 9"/>
              <a:gd name="T13" fmla="*/ 7 h 7"/>
              <a:gd name="T14" fmla="*/ 5 w 9"/>
              <a:gd name="T15" fmla="*/ 7 h 7"/>
              <a:gd name="T16" fmla="*/ 7 w 9"/>
              <a:gd name="T17" fmla="*/ 5 h 7"/>
              <a:gd name="T18" fmla="*/ 9 w 9"/>
              <a:gd name="T19" fmla="*/ 3 h 7"/>
              <a:gd name="T20" fmla="*/ 5 w 9"/>
              <a:gd name="T21" fmla="*/ 0 h 7"/>
              <a:gd name="T22" fmla="*/ 1 w 9"/>
              <a:gd name="T23" fmla="*/ 2 h 7"/>
              <a:gd name="T24" fmla="*/ 1 w 9"/>
              <a:gd name="T25" fmla="*/ 2 h 7"/>
              <a:gd name="T26" fmla="*/ 1 w 9"/>
              <a:gd name="T27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7">
                <a:moveTo>
                  <a:pt x="1" y="2"/>
                </a:moveTo>
                <a:lnTo>
                  <a:pt x="1" y="2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1" y="7"/>
                </a:lnTo>
                <a:lnTo>
                  <a:pt x="1" y="7"/>
                </a:lnTo>
                <a:lnTo>
                  <a:pt x="5" y="7"/>
                </a:lnTo>
                <a:lnTo>
                  <a:pt x="7" y="5"/>
                </a:lnTo>
                <a:lnTo>
                  <a:pt x="9" y="3"/>
                </a:lnTo>
                <a:lnTo>
                  <a:pt x="5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D533AB38-DB9A-8642-A82D-3D759DBB6EF1}"/>
              </a:ext>
            </a:extLst>
          </p:cNvPr>
          <p:cNvSpPr>
            <a:spLocks/>
          </p:cNvSpPr>
          <p:nvPr userDrawn="1"/>
        </p:nvSpPr>
        <p:spPr bwMode="auto">
          <a:xfrm>
            <a:off x="5228388" y="1681839"/>
            <a:ext cx="15637" cy="10424"/>
          </a:xfrm>
          <a:custGeom>
            <a:avLst/>
            <a:gdLst>
              <a:gd name="T0" fmla="*/ 1 w 9"/>
              <a:gd name="T1" fmla="*/ 2 h 7"/>
              <a:gd name="T2" fmla="*/ 1 w 9"/>
              <a:gd name="T3" fmla="*/ 2 h 7"/>
              <a:gd name="T4" fmla="*/ 0 w 9"/>
              <a:gd name="T5" fmla="*/ 5 h 7"/>
              <a:gd name="T6" fmla="*/ 0 w 9"/>
              <a:gd name="T7" fmla="*/ 7 h 7"/>
              <a:gd name="T8" fmla="*/ 0 w 9"/>
              <a:gd name="T9" fmla="*/ 7 h 7"/>
              <a:gd name="T10" fmla="*/ 1 w 9"/>
              <a:gd name="T11" fmla="*/ 7 h 7"/>
              <a:gd name="T12" fmla="*/ 1 w 9"/>
              <a:gd name="T13" fmla="*/ 7 h 7"/>
              <a:gd name="T14" fmla="*/ 5 w 9"/>
              <a:gd name="T15" fmla="*/ 7 h 7"/>
              <a:gd name="T16" fmla="*/ 7 w 9"/>
              <a:gd name="T17" fmla="*/ 5 h 7"/>
              <a:gd name="T18" fmla="*/ 9 w 9"/>
              <a:gd name="T19" fmla="*/ 3 h 7"/>
              <a:gd name="T20" fmla="*/ 5 w 9"/>
              <a:gd name="T21" fmla="*/ 0 h 7"/>
              <a:gd name="T22" fmla="*/ 1 w 9"/>
              <a:gd name="T23" fmla="*/ 2 h 7"/>
              <a:gd name="T24" fmla="*/ 1 w 9"/>
              <a:gd name="T25" fmla="*/ 2 h 7"/>
              <a:gd name="T26" fmla="*/ 1 w 9"/>
              <a:gd name="T27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7">
                <a:moveTo>
                  <a:pt x="1" y="2"/>
                </a:moveTo>
                <a:lnTo>
                  <a:pt x="1" y="2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1" y="7"/>
                </a:lnTo>
                <a:lnTo>
                  <a:pt x="1" y="7"/>
                </a:lnTo>
                <a:lnTo>
                  <a:pt x="5" y="7"/>
                </a:lnTo>
                <a:lnTo>
                  <a:pt x="7" y="5"/>
                </a:lnTo>
                <a:lnTo>
                  <a:pt x="9" y="3"/>
                </a:lnTo>
                <a:lnTo>
                  <a:pt x="5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64B8C572-B461-CF48-A153-03F553E61C5A}"/>
              </a:ext>
            </a:extLst>
          </p:cNvPr>
          <p:cNvSpPr>
            <a:spLocks/>
          </p:cNvSpPr>
          <p:nvPr userDrawn="1"/>
        </p:nvSpPr>
        <p:spPr bwMode="auto">
          <a:xfrm>
            <a:off x="7865832" y="1735276"/>
            <a:ext cx="276253" cy="173309"/>
          </a:xfrm>
          <a:custGeom>
            <a:avLst/>
            <a:gdLst>
              <a:gd name="T0" fmla="*/ 11 w 148"/>
              <a:gd name="T1" fmla="*/ 49 h 109"/>
              <a:gd name="T2" fmla="*/ 23 w 148"/>
              <a:gd name="T3" fmla="*/ 34 h 109"/>
              <a:gd name="T4" fmla="*/ 27 w 148"/>
              <a:gd name="T5" fmla="*/ 28 h 109"/>
              <a:gd name="T6" fmla="*/ 25 w 148"/>
              <a:gd name="T7" fmla="*/ 24 h 109"/>
              <a:gd name="T8" fmla="*/ 21 w 148"/>
              <a:gd name="T9" fmla="*/ 24 h 109"/>
              <a:gd name="T10" fmla="*/ 15 w 148"/>
              <a:gd name="T11" fmla="*/ 7 h 109"/>
              <a:gd name="T12" fmla="*/ 21 w 148"/>
              <a:gd name="T13" fmla="*/ 7 h 109"/>
              <a:gd name="T14" fmla="*/ 42 w 148"/>
              <a:gd name="T15" fmla="*/ 2 h 109"/>
              <a:gd name="T16" fmla="*/ 55 w 148"/>
              <a:gd name="T17" fmla="*/ 0 h 109"/>
              <a:gd name="T18" fmla="*/ 66 w 148"/>
              <a:gd name="T19" fmla="*/ 3 h 109"/>
              <a:gd name="T20" fmla="*/ 72 w 148"/>
              <a:gd name="T21" fmla="*/ 7 h 109"/>
              <a:gd name="T22" fmla="*/ 81 w 148"/>
              <a:gd name="T23" fmla="*/ 11 h 109"/>
              <a:gd name="T24" fmla="*/ 98 w 148"/>
              <a:gd name="T25" fmla="*/ 9 h 109"/>
              <a:gd name="T26" fmla="*/ 108 w 148"/>
              <a:gd name="T27" fmla="*/ 9 h 109"/>
              <a:gd name="T28" fmla="*/ 119 w 148"/>
              <a:gd name="T29" fmla="*/ 11 h 109"/>
              <a:gd name="T30" fmla="*/ 129 w 148"/>
              <a:gd name="T31" fmla="*/ 17 h 109"/>
              <a:gd name="T32" fmla="*/ 148 w 148"/>
              <a:gd name="T33" fmla="*/ 34 h 109"/>
              <a:gd name="T34" fmla="*/ 142 w 148"/>
              <a:gd name="T35" fmla="*/ 36 h 109"/>
              <a:gd name="T36" fmla="*/ 114 w 148"/>
              <a:gd name="T37" fmla="*/ 43 h 109"/>
              <a:gd name="T38" fmla="*/ 100 w 148"/>
              <a:gd name="T39" fmla="*/ 51 h 109"/>
              <a:gd name="T40" fmla="*/ 93 w 148"/>
              <a:gd name="T41" fmla="*/ 55 h 109"/>
              <a:gd name="T42" fmla="*/ 89 w 148"/>
              <a:gd name="T43" fmla="*/ 64 h 109"/>
              <a:gd name="T44" fmla="*/ 89 w 148"/>
              <a:gd name="T45" fmla="*/ 68 h 109"/>
              <a:gd name="T46" fmla="*/ 83 w 148"/>
              <a:gd name="T47" fmla="*/ 68 h 109"/>
              <a:gd name="T48" fmla="*/ 81 w 148"/>
              <a:gd name="T49" fmla="*/ 72 h 109"/>
              <a:gd name="T50" fmla="*/ 81 w 148"/>
              <a:gd name="T51" fmla="*/ 81 h 109"/>
              <a:gd name="T52" fmla="*/ 81 w 148"/>
              <a:gd name="T53" fmla="*/ 83 h 109"/>
              <a:gd name="T54" fmla="*/ 74 w 148"/>
              <a:gd name="T55" fmla="*/ 90 h 109"/>
              <a:gd name="T56" fmla="*/ 70 w 148"/>
              <a:gd name="T57" fmla="*/ 100 h 109"/>
              <a:gd name="T58" fmla="*/ 66 w 148"/>
              <a:gd name="T59" fmla="*/ 100 h 109"/>
              <a:gd name="T60" fmla="*/ 53 w 148"/>
              <a:gd name="T61" fmla="*/ 106 h 109"/>
              <a:gd name="T62" fmla="*/ 42 w 148"/>
              <a:gd name="T63" fmla="*/ 109 h 109"/>
              <a:gd name="T64" fmla="*/ 36 w 148"/>
              <a:gd name="T65" fmla="*/ 109 h 109"/>
              <a:gd name="T66" fmla="*/ 32 w 148"/>
              <a:gd name="T67" fmla="*/ 106 h 109"/>
              <a:gd name="T68" fmla="*/ 27 w 148"/>
              <a:gd name="T69" fmla="*/ 96 h 109"/>
              <a:gd name="T70" fmla="*/ 25 w 148"/>
              <a:gd name="T71" fmla="*/ 92 h 109"/>
              <a:gd name="T72" fmla="*/ 19 w 148"/>
              <a:gd name="T73" fmla="*/ 89 h 109"/>
              <a:gd name="T74" fmla="*/ 0 w 148"/>
              <a:gd name="T75" fmla="*/ 89 h 109"/>
              <a:gd name="T76" fmla="*/ 0 w 148"/>
              <a:gd name="T77" fmla="*/ 89 h 109"/>
              <a:gd name="T78" fmla="*/ 0 w 148"/>
              <a:gd name="T79" fmla="*/ 83 h 109"/>
              <a:gd name="T80" fmla="*/ 11 w 148"/>
              <a:gd name="T81" fmla="*/ 49 h 109"/>
              <a:gd name="T82" fmla="*/ 11 w 148"/>
              <a:gd name="T83" fmla="*/ 4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8" h="109">
                <a:moveTo>
                  <a:pt x="11" y="49"/>
                </a:moveTo>
                <a:lnTo>
                  <a:pt x="11" y="49"/>
                </a:lnTo>
                <a:lnTo>
                  <a:pt x="15" y="43"/>
                </a:lnTo>
                <a:lnTo>
                  <a:pt x="23" y="34"/>
                </a:lnTo>
                <a:lnTo>
                  <a:pt x="25" y="30"/>
                </a:lnTo>
                <a:lnTo>
                  <a:pt x="27" y="28"/>
                </a:lnTo>
                <a:lnTo>
                  <a:pt x="25" y="26"/>
                </a:lnTo>
                <a:lnTo>
                  <a:pt x="25" y="24"/>
                </a:lnTo>
                <a:lnTo>
                  <a:pt x="21" y="24"/>
                </a:lnTo>
                <a:lnTo>
                  <a:pt x="21" y="24"/>
                </a:lnTo>
                <a:lnTo>
                  <a:pt x="17" y="15"/>
                </a:lnTo>
                <a:lnTo>
                  <a:pt x="15" y="7"/>
                </a:lnTo>
                <a:lnTo>
                  <a:pt x="15" y="7"/>
                </a:lnTo>
                <a:lnTo>
                  <a:pt x="21" y="7"/>
                </a:lnTo>
                <a:lnTo>
                  <a:pt x="27" y="5"/>
                </a:lnTo>
                <a:lnTo>
                  <a:pt x="42" y="2"/>
                </a:lnTo>
                <a:lnTo>
                  <a:pt x="49" y="0"/>
                </a:lnTo>
                <a:lnTo>
                  <a:pt x="55" y="0"/>
                </a:lnTo>
                <a:lnTo>
                  <a:pt x="63" y="0"/>
                </a:lnTo>
                <a:lnTo>
                  <a:pt x="66" y="3"/>
                </a:lnTo>
                <a:lnTo>
                  <a:pt x="66" y="3"/>
                </a:lnTo>
                <a:lnTo>
                  <a:pt x="72" y="7"/>
                </a:lnTo>
                <a:lnTo>
                  <a:pt x="78" y="9"/>
                </a:lnTo>
                <a:lnTo>
                  <a:pt x="81" y="11"/>
                </a:lnTo>
                <a:lnTo>
                  <a:pt x="87" y="11"/>
                </a:lnTo>
                <a:lnTo>
                  <a:pt x="98" y="9"/>
                </a:lnTo>
                <a:lnTo>
                  <a:pt x="108" y="9"/>
                </a:lnTo>
                <a:lnTo>
                  <a:pt x="108" y="9"/>
                </a:lnTo>
                <a:lnTo>
                  <a:pt x="114" y="9"/>
                </a:lnTo>
                <a:lnTo>
                  <a:pt x="119" y="11"/>
                </a:lnTo>
                <a:lnTo>
                  <a:pt x="125" y="13"/>
                </a:lnTo>
                <a:lnTo>
                  <a:pt x="129" y="17"/>
                </a:lnTo>
                <a:lnTo>
                  <a:pt x="138" y="24"/>
                </a:lnTo>
                <a:lnTo>
                  <a:pt x="148" y="34"/>
                </a:lnTo>
                <a:lnTo>
                  <a:pt x="148" y="34"/>
                </a:lnTo>
                <a:lnTo>
                  <a:pt x="142" y="36"/>
                </a:lnTo>
                <a:lnTo>
                  <a:pt x="134" y="37"/>
                </a:lnTo>
                <a:lnTo>
                  <a:pt x="114" y="43"/>
                </a:lnTo>
                <a:lnTo>
                  <a:pt x="104" y="47"/>
                </a:lnTo>
                <a:lnTo>
                  <a:pt x="100" y="51"/>
                </a:lnTo>
                <a:lnTo>
                  <a:pt x="97" y="51"/>
                </a:lnTo>
                <a:lnTo>
                  <a:pt x="93" y="55"/>
                </a:lnTo>
                <a:lnTo>
                  <a:pt x="91" y="58"/>
                </a:lnTo>
                <a:lnTo>
                  <a:pt x="89" y="64"/>
                </a:lnTo>
                <a:lnTo>
                  <a:pt x="89" y="68"/>
                </a:lnTo>
                <a:lnTo>
                  <a:pt x="89" y="68"/>
                </a:lnTo>
                <a:lnTo>
                  <a:pt x="85" y="68"/>
                </a:lnTo>
                <a:lnTo>
                  <a:pt x="83" y="68"/>
                </a:lnTo>
                <a:lnTo>
                  <a:pt x="83" y="72"/>
                </a:lnTo>
                <a:lnTo>
                  <a:pt x="81" y="72"/>
                </a:lnTo>
                <a:lnTo>
                  <a:pt x="81" y="79"/>
                </a:lnTo>
                <a:lnTo>
                  <a:pt x="81" y="81"/>
                </a:lnTo>
                <a:lnTo>
                  <a:pt x="81" y="83"/>
                </a:lnTo>
                <a:lnTo>
                  <a:pt x="81" y="83"/>
                </a:lnTo>
                <a:lnTo>
                  <a:pt x="78" y="89"/>
                </a:lnTo>
                <a:lnTo>
                  <a:pt x="74" y="90"/>
                </a:lnTo>
                <a:lnTo>
                  <a:pt x="72" y="94"/>
                </a:lnTo>
                <a:lnTo>
                  <a:pt x="70" y="100"/>
                </a:lnTo>
                <a:lnTo>
                  <a:pt x="70" y="100"/>
                </a:lnTo>
                <a:lnTo>
                  <a:pt x="66" y="100"/>
                </a:lnTo>
                <a:lnTo>
                  <a:pt x="61" y="102"/>
                </a:lnTo>
                <a:lnTo>
                  <a:pt x="53" y="106"/>
                </a:lnTo>
                <a:lnTo>
                  <a:pt x="46" y="109"/>
                </a:lnTo>
                <a:lnTo>
                  <a:pt x="42" y="109"/>
                </a:lnTo>
                <a:lnTo>
                  <a:pt x="36" y="109"/>
                </a:lnTo>
                <a:lnTo>
                  <a:pt x="36" y="109"/>
                </a:lnTo>
                <a:lnTo>
                  <a:pt x="34" y="109"/>
                </a:lnTo>
                <a:lnTo>
                  <a:pt x="32" y="106"/>
                </a:lnTo>
                <a:lnTo>
                  <a:pt x="30" y="102"/>
                </a:lnTo>
                <a:lnTo>
                  <a:pt x="27" y="96"/>
                </a:lnTo>
                <a:lnTo>
                  <a:pt x="25" y="92"/>
                </a:lnTo>
                <a:lnTo>
                  <a:pt x="25" y="92"/>
                </a:lnTo>
                <a:lnTo>
                  <a:pt x="21" y="89"/>
                </a:lnTo>
                <a:lnTo>
                  <a:pt x="19" y="89"/>
                </a:lnTo>
                <a:lnTo>
                  <a:pt x="11" y="89"/>
                </a:lnTo>
                <a:lnTo>
                  <a:pt x="0" y="89"/>
                </a:lnTo>
                <a:lnTo>
                  <a:pt x="0" y="89"/>
                </a:lnTo>
                <a:lnTo>
                  <a:pt x="0" y="89"/>
                </a:lnTo>
                <a:lnTo>
                  <a:pt x="0" y="87"/>
                </a:lnTo>
                <a:lnTo>
                  <a:pt x="0" y="83"/>
                </a:lnTo>
                <a:lnTo>
                  <a:pt x="4" y="70"/>
                </a:lnTo>
                <a:lnTo>
                  <a:pt x="11" y="49"/>
                </a:lnTo>
                <a:lnTo>
                  <a:pt x="11" y="49"/>
                </a:lnTo>
                <a:lnTo>
                  <a:pt x="11" y="49"/>
                </a:lnTo>
                <a:lnTo>
                  <a:pt x="11" y="4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D084CF1C-D755-8449-9440-9C81DB5C328E}"/>
              </a:ext>
            </a:extLst>
          </p:cNvPr>
          <p:cNvSpPr>
            <a:spLocks/>
          </p:cNvSpPr>
          <p:nvPr userDrawn="1"/>
        </p:nvSpPr>
        <p:spPr bwMode="auto">
          <a:xfrm>
            <a:off x="7865832" y="1735276"/>
            <a:ext cx="276253" cy="173309"/>
          </a:xfrm>
          <a:custGeom>
            <a:avLst/>
            <a:gdLst>
              <a:gd name="T0" fmla="*/ 11 w 148"/>
              <a:gd name="T1" fmla="*/ 49 h 109"/>
              <a:gd name="T2" fmla="*/ 23 w 148"/>
              <a:gd name="T3" fmla="*/ 34 h 109"/>
              <a:gd name="T4" fmla="*/ 27 w 148"/>
              <a:gd name="T5" fmla="*/ 28 h 109"/>
              <a:gd name="T6" fmla="*/ 25 w 148"/>
              <a:gd name="T7" fmla="*/ 24 h 109"/>
              <a:gd name="T8" fmla="*/ 21 w 148"/>
              <a:gd name="T9" fmla="*/ 24 h 109"/>
              <a:gd name="T10" fmla="*/ 15 w 148"/>
              <a:gd name="T11" fmla="*/ 7 h 109"/>
              <a:gd name="T12" fmla="*/ 21 w 148"/>
              <a:gd name="T13" fmla="*/ 7 h 109"/>
              <a:gd name="T14" fmla="*/ 42 w 148"/>
              <a:gd name="T15" fmla="*/ 2 h 109"/>
              <a:gd name="T16" fmla="*/ 55 w 148"/>
              <a:gd name="T17" fmla="*/ 0 h 109"/>
              <a:gd name="T18" fmla="*/ 66 w 148"/>
              <a:gd name="T19" fmla="*/ 3 h 109"/>
              <a:gd name="T20" fmla="*/ 72 w 148"/>
              <a:gd name="T21" fmla="*/ 7 h 109"/>
              <a:gd name="T22" fmla="*/ 81 w 148"/>
              <a:gd name="T23" fmla="*/ 11 h 109"/>
              <a:gd name="T24" fmla="*/ 98 w 148"/>
              <a:gd name="T25" fmla="*/ 9 h 109"/>
              <a:gd name="T26" fmla="*/ 108 w 148"/>
              <a:gd name="T27" fmla="*/ 9 h 109"/>
              <a:gd name="T28" fmla="*/ 119 w 148"/>
              <a:gd name="T29" fmla="*/ 11 h 109"/>
              <a:gd name="T30" fmla="*/ 129 w 148"/>
              <a:gd name="T31" fmla="*/ 17 h 109"/>
              <a:gd name="T32" fmla="*/ 148 w 148"/>
              <a:gd name="T33" fmla="*/ 34 h 109"/>
              <a:gd name="T34" fmla="*/ 142 w 148"/>
              <a:gd name="T35" fmla="*/ 36 h 109"/>
              <a:gd name="T36" fmla="*/ 114 w 148"/>
              <a:gd name="T37" fmla="*/ 43 h 109"/>
              <a:gd name="T38" fmla="*/ 100 w 148"/>
              <a:gd name="T39" fmla="*/ 51 h 109"/>
              <a:gd name="T40" fmla="*/ 93 w 148"/>
              <a:gd name="T41" fmla="*/ 55 h 109"/>
              <a:gd name="T42" fmla="*/ 89 w 148"/>
              <a:gd name="T43" fmla="*/ 64 h 109"/>
              <a:gd name="T44" fmla="*/ 89 w 148"/>
              <a:gd name="T45" fmla="*/ 68 h 109"/>
              <a:gd name="T46" fmla="*/ 83 w 148"/>
              <a:gd name="T47" fmla="*/ 68 h 109"/>
              <a:gd name="T48" fmla="*/ 81 w 148"/>
              <a:gd name="T49" fmla="*/ 72 h 109"/>
              <a:gd name="T50" fmla="*/ 81 w 148"/>
              <a:gd name="T51" fmla="*/ 81 h 109"/>
              <a:gd name="T52" fmla="*/ 81 w 148"/>
              <a:gd name="T53" fmla="*/ 83 h 109"/>
              <a:gd name="T54" fmla="*/ 74 w 148"/>
              <a:gd name="T55" fmla="*/ 90 h 109"/>
              <a:gd name="T56" fmla="*/ 70 w 148"/>
              <a:gd name="T57" fmla="*/ 100 h 109"/>
              <a:gd name="T58" fmla="*/ 66 w 148"/>
              <a:gd name="T59" fmla="*/ 100 h 109"/>
              <a:gd name="T60" fmla="*/ 53 w 148"/>
              <a:gd name="T61" fmla="*/ 106 h 109"/>
              <a:gd name="T62" fmla="*/ 42 w 148"/>
              <a:gd name="T63" fmla="*/ 109 h 109"/>
              <a:gd name="T64" fmla="*/ 36 w 148"/>
              <a:gd name="T65" fmla="*/ 109 h 109"/>
              <a:gd name="T66" fmla="*/ 32 w 148"/>
              <a:gd name="T67" fmla="*/ 106 h 109"/>
              <a:gd name="T68" fmla="*/ 27 w 148"/>
              <a:gd name="T69" fmla="*/ 96 h 109"/>
              <a:gd name="T70" fmla="*/ 25 w 148"/>
              <a:gd name="T71" fmla="*/ 92 h 109"/>
              <a:gd name="T72" fmla="*/ 19 w 148"/>
              <a:gd name="T73" fmla="*/ 89 h 109"/>
              <a:gd name="T74" fmla="*/ 0 w 148"/>
              <a:gd name="T75" fmla="*/ 89 h 109"/>
              <a:gd name="T76" fmla="*/ 0 w 148"/>
              <a:gd name="T77" fmla="*/ 89 h 109"/>
              <a:gd name="T78" fmla="*/ 0 w 148"/>
              <a:gd name="T79" fmla="*/ 83 h 109"/>
              <a:gd name="T80" fmla="*/ 11 w 148"/>
              <a:gd name="T81" fmla="*/ 49 h 109"/>
              <a:gd name="T82" fmla="*/ 11 w 148"/>
              <a:gd name="T83" fmla="*/ 4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8" h="109">
                <a:moveTo>
                  <a:pt x="11" y="49"/>
                </a:moveTo>
                <a:lnTo>
                  <a:pt x="11" y="49"/>
                </a:lnTo>
                <a:lnTo>
                  <a:pt x="15" y="43"/>
                </a:lnTo>
                <a:lnTo>
                  <a:pt x="23" y="34"/>
                </a:lnTo>
                <a:lnTo>
                  <a:pt x="25" y="30"/>
                </a:lnTo>
                <a:lnTo>
                  <a:pt x="27" y="28"/>
                </a:lnTo>
                <a:lnTo>
                  <a:pt x="25" y="26"/>
                </a:lnTo>
                <a:lnTo>
                  <a:pt x="25" y="24"/>
                </a:lnTo>
                <a:lnTo>
                  <a:pt x="21" y="24"/>
                </a:lnTo>
                <a:lnTo>
                  <a:pt x="21" y="24"/>
                </a:lnTo>
                <a:lnTo>
                  <a:pt x="17" y="15"/>
                </a:lnTo>
                <a:lnTo>
                  <a:pt x="15" y="7"/>
                </a:lnTo>
                <a:lnTo>
                  <a:pt x="15" y="7"/>
                </a:lnTo>
                <a:lnTo>
                  <a:pt x="21" y="7"/>
                </a:lnTo>
                <a:lnTo>
                  <a:pt x="27" y="5"/>
                </a:lnTo>
                <a:lnTo>
                  <a:pt x="42" y="2"/>
                </a:lnTo>
                <a:lnTo>
                  <a:pt x="49" y="0"/>
                </a:lnTo>
                <a:lnTo>
                  <a:pt x="55" y="0"/>
                </a:lnTo>
                <a:lnTo>
                  <a:pt x="63" y="0"/>
                </a:lnTo>
                <a:lnTo>
                  <a:pt x="66" y="3"/>
                </a:lnTo>
                <a:lnTo>
                  <a:pt x="66" y="3"/>
                </a:lnTo>
                <a:lnTo>
                  <a:pt x="72" y="7"/>
                </a:lnTo>
                <a:lnTo>
                  <a:pt x="78" y="9"/>
                </a:lnTo>
                <a:lnTo>
                  <a:pt x="81" y="11"/>
                </a:lnTo>
                <a:lnTo>
                  <a:pt x="87" y="11"/>
                </a:lnTo>
                <a:lnTo>
                  <a:pt x="98" y="9"/>
                </a:lnTo>
                <a:lnTo>
                  <a:pt x="108" y="9"/>
                </a:lnTo>
                <a:lnTo>
                  <a:pt x="108" y="9"/>
                </a:lnTo>
                <a:lnTo>
                  <a:pt x="114" y="9"/>
                </a:lnTo>
                <a:lnTo>
                  <a:pt x="119" y="11"/>
                </a:lnTo>
                <a:lnTo>
                  <a:pt x="125" y="13"/>
                </a:lnTo>
                <a:lnTo>
                  <a:pt x="129" y="17"/>
                </a:lnTo>
                <a:lnTo>
                  <a:pt x="138" y="24"/>
                </a:lnTo>
                <a:lnTo>
                  <a:pt x="148" y="34"/>
                </a:lnTo>
                <a:lnTo>
                  <a:pt x="148" y="34"/>
                </a:lnTo>
                <a:lnTo>
                  <a:pt x="142" y="36"/>
                </a:lnTo>
                <a:lnTo>
                  <a:pt x="134" y="37"/>
                </a:lnTo>
                <a:lnTo>
                  <a:pt x="114" y="43"/>
                </a:lnTo>
                <a:lnTo>
                  <a:pt x="104" y="47"/>
                </a:lnTo>
                <a:lnTo>
                  <a:pt x="100" y="51"/>
                </a:lnTo>
                <a:lnTo>
                  <a:pt x="97" y="51"/>
                </a:lnTo>
                <a:lnTo>
                  <a:pt x="93" y="55"/>
                </a:lnTo>
                <a:lnTo>
                  <a:pt x="91" y="58"/>
                </a:lnTo>
                <a:lnTo>
                  <a:pt x="89" y="64"/>
                </a:lnTo>
                <a:lnTo>
                  <a:pt x="89" y="68"/>
                </a:lnTo>
                <a:lnTo>
                  <a:pt x="89" y="68"/>
                </a:lnTo>
                <a:lnTo>
                  <a:pt x="85" y="68"/>
                </a:lnTo>
                <a:lnTo>
                  <a:pt x="83" y="68"/>
                </a:lnTo>
                <a:lnTo>
                  <a:pt x="83" y="72"/>
                </a:lnTo>
                <a:lnTo>
                  <a:pt x="81" y="72"/>
                </a:lnTo>
                <a:lnTo>
                  <a:pt x="81" y="79"/>
                </a:lnTo>
                <a:lnTo>
                  <a:pt x="81" y="81"/>
                </a:lnTo>
                <a:lnTo>
                  <a:pt x="81" y="83"/>
                </a:lnTo>
                <a:lnTo>
                  <a:pt x="81" y="83"/>
                </a:lnTo>
                <a:lnTo>
                  <a:pt x="78" y="89"/>
                </a:lnTo>
                <a:lnTo>
                  <a:pt x="74" y="90"/>
                </a:lnTo>
                <a:lnTo>
                  <a:pt x="72" y="94"/>
                </a:lnTo>
                <a:lnTo>
                  <a:pt x="70" y="100"/>
                </a:lnTo>
                <a:lnTo>
                  <a:pt x="70" y="100"/>
                </a:lnTo>
                <a:lnTo>
                  <a:pt x="66" y="100"/>
                </a:lnTo>
                <a:lnTo>
                  <a:pt x="61" y="102"/>
                </a:lnTo>
                <a:lnTo>
                  <a:pt x="53" y="106"/>
                </a:lnTo>
                <a:lnTo>
                  <a:pt x="46" y="109"/>
                </a:lnTo>
                <a:lnTo>
                  <a:pt x="42" y="109"/>
                </a:lnTo>
                <a:lnTo>
                  <a:pt x="36" y="109"/>
                </a:lnTo>
                <a:lnTo>
                  <a:pt x="36" y="109"/>
                </a:lnTo>
                <a:lnTo>
                  <a:pt x="34" y="109"/>
                </a:lnTo>
                <a:lnTo>
                  <a:pt x="32" y="106"/>
                </a:lnTo>
                <a:lnTo>
                  <a:pt x="30" y="102"/>
                </a:lnTo>
                <a:lnTo>
                  <a:pt x="27" y="96"/>
                </a:lnTo>
                <a:lnTo>
                  <a:pt x="25" y="92"/>
                </a:lnTo>
                <a:lnTo>
                  <a:pt x="25" y="92"/>
                </a:lnTo>
                <a:lnTo>
                  <a:pt x="21" y="89"/>
                </a:lnTo>
                <a:lnTo>
                  <a:pt x="19" y="89"/>
                </a:lnTo>
                <a:lnTo>
                  <a:pt x="11" y="89"/>
                </a:lnTo>
                <a:lnTo>
                  <a:pt x="0" y="89"/>
                </a:lnTo>
                <a:lnTo>
                  <a:pt x="0" y="89"/>
                </a:lnTo>
                <a:lnTo>
                  <a:pt x="0" y="89"/>
                </a:lnTo>
                <a:lnTo>
                  <a:pt x="0" y="87"/>
                </a:lnTo>
                <a:lnTo>
                  <a:pt x="0" y="83"/>
                </a:lnTo>
                <a:lnTo>
                  <a:pt x="4" y="70"/>
                </a:lnTo>
                <a:lnTo>
                  <a:pt x="11" y="49"/>
                </a:lnTo>
                <a:lnTo>
                  <a:pt x="11" y="49"/>
                </a:lnTo>
                <a:lnTo>
                  <a:pt x="11" y="49"/>
                </a:lnTo>
                <a:lnTo>
                  <a:pt x="11" y="4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398EC3E3-5148-5446-AA46-411878F9BAD0}"/>
              </a:ext>
            </a:extLst>
          </p:cNvPr>
          <p:cNvSpPr>
            <a:spLocks/>
          </p:cNvSpPr>
          <p:nvPr userDrawn="1"/>
        </p:nvSpPr>
        <p:spPr bwMode="auto">
          <a:xfrm>
            <a:off x="8079523" y="1621895"/>
            <a:ext cx="323164" cy="125099"/>
          </a:xfrm>
          <a:custGeom>
            <a:avLst/>
            <a:gdLst>
              <a:gd name="T0" fmla="*/ 86 w 173"/>
              <a:gd name="T1" fmla="*/ 55 h 79"/>
              <a:gd name="T2" fmla="*/ 67 w 173"/>
              <a:gd name="T3" fmla="*/ 55 h 79"/>
              <a:gd name="T4" fmla="*/ 57 w 173"/>
              <a:gd name="T5" fmla="*/ 47 h 79"/>
              <a:gd name="T6" fmla="*/ 52 w 173"/>
              <a:gd name="T7" fmla="*/ 47 h 79"/>
              <a:gd name="T8" fmla="*/ 50 w 173"/>
              <a:gd name="T9" fmla="*/ 53 h 79"/>
              <a:gd name="T10" fmla="*/ 38 w 173"/>
              <a:gd name="T11" fmla="*/ 57 h 79"/>
              <a:gd name="T12" fmla="*/ 23 w 173"/>
              <a:gd name="T13" fmla="*/ 55 h 79"/>
              <a:gd name="T14" fmla="*/ 6 w 173"/>
              <a:gd name="T15" fmla="*/ 53 h 79"/>
              <a:gd name="T16" fmla="*/ 0 w 173"/>
              <a:gd name="T17" fmla="*/ 51 h 79"/>
              <a:gd name="T18" fmla="*/ 10 w 173"/>
              <a:gd name="T19" fmla="*/ 43 h 79"/>
              <a:gd name="T20" fmla="*/ 27 w 173"/>
              <a:gd name="T21" fmla="*/ 40 h 79"/>
              <a:gd name="T22" fmla="*/ 23 w 173"/>
              <a:gd name="T23" fmla="*/ 34 h 79"/>
              <a:gd name="T24" fmla="*/ 14 w 173"/>
              <a:gd name="T25" fmla="*/ 34 h 79"/>
              <a:gd name="T26" fmla="*/ 19 w 173"/>
              <a:gd name="T27" fmla="*/ 19 h 79"/>
              <a:gd name="T28" fmla="*/ 27 w 173"/>
              <a:gd name="T29" fmla="*/ 11 h 79"/>
              <a:gd name="T30" fmla="*/ 33 w 173"/>
              <a:gd name="T31" fmla="*/ 7 h 79"/>
              <a:gd name="T32" fmla="*/ 38 w 173"/>
              <a:gd name="T33" fmla="*/ 5 h 79"/>
              <a:gd name="T34" fmla="*/ 46 w 173"/>
              <a:gd name="T35" fmla="*/ 9 h 79"/>
              <a:gd name="T36" fmla="*/ 55 w 173"/>
              <a:gd name="T37" fmla="*/ 15 h 79"/>
              <a:gd name="T38" fmla="*/ 70 w 173"/>
              <a:gd name="T39" fmla="*/ 19 h 79"/>
              <a:gd name="T40" fmla="*/ 86 w 173"/>
              <a:gd name="T41" fmla="*/ 30 h 79"/>
              <a:gd name="T42" fmla="*/ 106 w 173"/>
              <a:gd name="T43" fmla="*/ 40 h 79"/>
              <a:gd name="T44" fmla="*/ 120 w 173"/>
              <a:gd name="T45" fmla="*/ 40 h 79"/>
              <a:gd name="T46" fmla="*/ 118 w 173"/>
              <a:gd name="T47" fmla="*/ 32 h 79"/>
              <a:gd name="T48" fmla="*/ 118 w 173"/>
              <a:gd name="T49" fmla="*/ 26 h 79"/>
              <a:gd name="T50" fmla="*/ 114 w 173"/>
              <a:gd name="T51" fmla="*/ 21 h 79"/>
              <a:gd name="T52" fmla="*/ 106 w 173"/>
              <a:gd name="T53" fmla="*/ 13 h 79"/>
              <a:gd name="T54" fmla="*/ 106 w 173"/>
              <a:gd name="T55" fmla="*/ 7 h 79"/>
              <a:gd name="T56" fmla="*/ 125 w 173"/>
              <a:gd name="T57" fmla="*/ 0 h 79"/>
              <a:gd name="T58" fmla="*/ 131 w 173"/>
              <a:gd name="T59" fmla="*/ 13 h 79"/>
              <a:gd name="T60" fmla="*/ 140 w 173"/>
              <a:gd name="T61" fmla="*/ 21 h 79"/>
              <a:gd name="T62" fmla="*/ 142 w 173"/>
              <a:gd name="T63" fmla="*/ 26 h 79"/>
              <a:gd name="T64" fmla="*/ 148 w 173"/>
              <a:gd name="T65" fmla="*/ 30 h 79"/>
              <a:gd name="T66" fmla="*/ 154 w 173"/>
              <a:gd name="T67" fmla="*/ 22 h 79"/>
              <a:gd name="T68" fmla="*/ 163 w 173"/>
              <a:gd name="T69" fmla="*/ 21 h 79"/>
              <a:gd name="T70" fmla="*/ 169 w 173"/>
              <a:gd name="T71" fmla="*/ 22 h 79"/>
              <a:gd name="T72" fmla="*/ 171 w 173"/>
              <a:gd name="T73" fmla="*/ 38 h 79"/>
              <a:gd name="T74" fmla="*/ 165 w 173"/>
              <a:gd name="T75" fmla="*/ 47 h 79"/>
              <a:gd name="T76" fmla="*/ 139 w 173"/>
              <a:gd name="T77" fmla="*/ 57 h 79"/>
              <a:gd name="T78" fmla="*/ 110 w 173"/>
              <a:gd name="T79" fmla="*/ 68 h 79"/>
              <a:gd name="T80" fmla="*/ 97 w 173"/>
              <a:gd name="T81" fmla="*/ 72 h 79"/>
              <a:gd name="T82" fmla="*/ 65 w 173"/>
              <a:gd name="T83" fmla="*/ 79 h 79"/>
              <a:gd name="T84" fmla="*/ 50 w 173"/>
              <a:gd name="T85" fmla="*/ 77 h 79"/>
              <a:gd name="T86" fmla="*/ 50 w 173"/>
              <a:gd name="T87" fmla="*/ 72 h 79"/>
              <a:gd name="T88" fmla="*/ 53 w 173"/>
              <a:gd name="T89" fmla="*/ 64 h 79"/>
              <a:gd name="T90" fmla="*/ 72 w 173"/>
              <a:gd name="T91" fmla="*/ 57 h 79"/>
              <a:gd name="T92" fmla="*/ 87 w 173"/>
              <a:gd name="T93" fmla="*/ 57 h 79"/>
              <a:gd name="T94" fmla="*/ 87 w 173"/>
              <a:gd name="T95" fmla="*/ 57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3" h="79">
                <a:moveTo>
                  <a:pt x="87" y="57"/>
                </a:moveTo>
                <a:lnTo>
                  <a:pt x="87" y="57"/>
                </a:lnTo>
                <a:lnTo>
                  <a:pt x="86" y="55"/>
                </a:lnTo>
                <a:lnTo>
                  <a:pt x="80" y="55"/>
                </a:lnTo>
                <a:lnTo>
                  <a:pt x="70" y="55"/>
                </a:lnTo>
                <a:lnTo>
                  <a:pt x="67" y="55"/>
                </a:lnTo>
                <a:lnTo>
                  <a:pt x="61" y="53"/>
                </a:lnTo>
                <a:lnTo>
                  <a:pt x="59" y="51"/>
                </a:lnTo>
                <a:lnTo>
                  <a:pt x="57" y="47"/>
                </a:lnTo>
                <a:lnTo>
                  <a:pt x="57" y="47"/>
                </a:lnTo>
                <a:lnTo>
                  <a:pt x="55" y="47"/>
                </a:lnTo>
                <a:lnTo>
                  <a:pt x="52" y="47"/>
                </a:lnTo>
                <a:lnTo>
                  <a:pt x="52" y="47"/>
                </a:lnTo>
                <a:lnTo>
                  <a:pt x="50" y="51"/>
                </a:lnTo>
                <a:lnTo>
                  <a:pt x="50" y="53"/>
                </a:lnTo>
                <a:lnTo>
                  <a:pt x="46" y="57"/>
                </a:lnTo>
                <a:lnTo>
                  <a:pt x="44" y="57"/>
                </a:lnTo>
                <a:lnTo>
                  <a:pt x="38" y="57"/>
                </a:lnTo>
                <a:lnTo>
                  <a:pt x="33" y="57"/>
                </a:lnTo>
                <a:lnTo>
                  <a:pt x="33" y="57"/>
                </a:lnTo>
                <a:lnTo>
                  <a:pt x="23" y="55"/>
                </a:lnTo>
                <a:lnTo>
                  <a:pt x="16" y="55"/>
                </a:lnTo>
                <a:lnTo>
                  <a:pt x="10" y="55"/>
                </a:lnTo>
                <a:lnTo>
                  <a:pt x="6" y="53"/>
                </a:lnTo>
                <a:lnTo>
                  <a:pt x="2" y="51"/>
                </a:lnTo>
                <a:lnTo>
                  <a:pt x="0" y="51"/>
                </a:lnTo>
                <a:lnTo>
                  <a:pt x="0" y="51"/>
                </a:lnTo>
                <a:lnTo>
                  <a:pt x="4" y="47"/>
                </a:lnTo>
                <a:lnTo>
                  <a:pt x="6" y="43"/>
                </a:lnTo>
                <a:lnTo>
                  <a:pt x="10" y="43"/>
                </a:lnTo>
                <a:lnTo>
                  <a:pt x="16" y="43"/>
                </a:lnTo>
                <a:lnTo>
                  <a:pt x="23" y="40"/>
                </a:lnTo>
                <a:lnTo>
                  <a:pt x="27" y="40"/>
                </a:lnTo>
                <a:lnTo>
                  <a:pt x="31" y="38"/>
                </a:lnTo>
                <a:lnTo>
                  <a:pt x="31" y="38"/>
                </a:lnTo>
                <a:lnTo>
                  <a:pt x="23" y="34"/>
                </a:lnTo>
                <a:lnTo>
                  <a:pt x="18" y="34"/>
                </a:lnTo>
                <a:lnTo>
                  <a:pt x="14" y="34"/>
                </a:lnTo>
                <a:lnTo>
                  <a:pt x="14" y="34"/>
                </a:lnTo>
                <a:lnTo>
                  <a:pt x="16" y="28"/>
                </a:lnTo>
                <a:lnTo>
                  <a:pt x="18" y="24"/>
                </a:lnTo>
                <a:lnTo>
                  <a:pt x="19" y="19"/>
                </a:lnTo>
                <a:lnTo>
                  <a:pt x="21" y="15"/>
                </a:lnTo>
                <a:lnTo>
                  <a:pt x="21" y="15"/>
                </a:lnTo>
                <a:lnTo>
                  <a:pt x="27" y="11"/>
                </a:lnTo>
                <a:lnTo>
                  <a:pt x="29" y="7"/>
                </a:lnTo>
                <a:lnTo>
                  <a:pt x="29" y="7"/>
                </a:lnTo>
                <a:lnTo>
                  <a:pt x="33" y="7"/>
                </a:lnTo>
                <a:lnTo>
                  <a:pt x="38" y="7"/>
                </a:lnTo>
                <a:lnTo>
                  <a:pt x="38" y="7"/>
                </a:lnTo>
                <a:lnTo>
                  <a:pt x="38" y="5"/>
                </a:lnTo>
                <a:lnTo>
                  <a:pt x="42" y="5"/>
                </a:lnTo>
                <a:lnTo>
                  <a:pt x="44" y="5"/>
                </a:lnTo>
                <a:lnTo>
                  <a:pt x="46" y="9"/>
                </a:lnTo>
                <a:lnTo>
                  <a:pt x="50" y="13"/>
                </a:lnTo>
                <a:lnTo>
                  <a:pt x="55" y="15"/>
                </a:lnTo>
                <a:lnTo>
                  <a:pt x="55" y="15"/>
                </a:lnTo>
                <a:lnTo>
                  <a:pt x="59" y="17"/>
                </a:lnTo>
                <a:lnTo>
                  <a:pt x="65" y="19"/>
                </a:lnTo>
                <a:lnTo>
                  <a:pt x="70" y="19"/>
                </a:lnTo>
                <a:lnTo>
                  <a:pt x="76" y="22"/>
                </a:lnTo>
                <a:lnTo>
                  <a:pt x="76" y="22"/>
                </a:lnTo>
                <a:lnTo>
                  <a:pt x="86" y="30"/>
                </a:lnTo>
                <a:lnTo>
                  <a:pt x="95" y="36"/>
                </a:lnTo>
                <a:lnTo>
                  <a:pt x="101" y="40"/>
                </a:lnTo>
                <a:lnTo>
                  <a:pt x="106" y="40"/>
                </a:lnTo>
                <a:lnTo>
                  <a:pt x="112" y="40"/>
                </a:lnTo>
                <a:lnTo>
                  <a:pt x="120" y="40"/>
                </a:lnTo>
                <a:lnTo>
                  <a:pt x="120" y="40"/>
                </a:lnTo>
                <a:lnTo>
                  <a:pt x="122" y="36"/>
                </a:lnTo>
                <a:lnTo>
                  <a:pt x="122" y="36"/>
                </a:lnTo>
                <a:lnTo>
                  <a:pt x="118" y="32"/>
                </a:lnTo>
                <a:lnTo>
                  <a:pt x="112" y="28"/>
                </a:lnTo>
                <a:lnTo>
                  <a:pt x="112" y="28"/>
                </a:lnTo>
                <a:lnTo>
                  <a:pt x="118" y="26"/>
                </a:lnTo>
                <a:lnTo>
                  <a:pt x="118" y="26"/>
                </a:lnTo>
                <a:lnTo>
                  <a:pt x="116" y="22"/>
                </a:lnTo>
                <a:lnTo>
                  <a:pt x="114" y="21"/>
                </a:lnTo>
                <a:lnTo>
                  <a:pt x="110" y="19"/>
                </a:lnTo>
                <a:lnTo>
                  <a:pt x="108" y="17"/>
                </a:lnTo>
                <a:lnTo>
                  <a:pt x="106" y="13"/>
                </a:lnTo>
                <a:lnTo>
                  <a:pt x="106" y="11"/>
                </a:lnTo>
                <a:lnTo>
                  <a:pt x="106" y="7"/>
                </a:lnTo>
                <a:lnTo>
                  <a:pt x="106" y="7"/>
                </a:lnTo>
                <a:lnTo>
                  <a:pt x="110" y="5"/>
                </a:lnTo>
                <a:lnTo>
                  <a:pt x="116" y="2"/>
                </a:lnTo>
                <a:lnTo>
                  <a:pt x="125" y="0"/>
                </a:lnTo>
                <a:lnTo>
                  <a:pt x="125" y="0"/>
                </a:lnTo>
                <a:lnTo>
                  <a:pt x="127" y="5"/>
                </a:lnTo>
                <a:lnTo>
                  <a:pt x="131" y="13"/>
                </a:lnTo>
                <a:lnTo>
                  <a:pt x="135" y="19"/>
                </a:lnTo>
                <a:lnTo>
                  <a:pt x="139" y="19"/>
                </a:lnTo>
                <a:lnTo>
                  <a:pt x="140" y="21"/>
                </a:lnTo>
                <a:lnTo>
                  <a:pt x="140" y="21"/>
                </a:lnTo>
                <a:lnTo>
                  <a:pt x="140" y="22"/>
                </a:lnTo>
                <a:lnTo>
                  <a:pt x="142" y="26"/>
                </a:lnTo>
                <a:lnTo>
                  <a:pt x="146" y="26"/>
                </a:lnTo>
                <a:lnTo>
                  <a:pt x="146" y="28"/>
                </a:lnTo>
                <a:lnTo>
                  <a:pt x="148" y="30"/>
                </a:lnTo>
                <a:lnTo>
                  <a:pt x="150" y="28"/>
                </a:lnTo>
                <a:lnTo>
                  <a:pt x="152" y="26"/>
                </a:lnTo>
                <a:lnTo>
                  <a:pt x="154" y="22"/>
                </a:lnTo>
                <a:lnTo>
                  <a:pt x="154" y="22"/>
                </a:lnTo>
                <a:lnTo>
                  <a:pt x="161" y="22"/>
                </a:lnTo>
                <a:lnTo>
                  <a:pt x="163" y="21"/>
                </a:lnTo>
                <a:lnTo>
                  <a:pt x="165" y="22"/>
                </a:lnTo>
                <a:lnTo>
                  <a:pt x="169" y="22"/>
                </a:lnTo>
                <a:lnTo>
                  <a:pt x="169" y="22"/>
                </a:lnTo>
                <a:lnTo>
                  <a:pt x="171" y="26"/>
                </a:lnTo>
                <a:lnTo>
                  <a:pt x="173" y="32"/>
                </a:lnTo>
                <a:lnTo>
                  <a:pt x="171" y="38"/>
                </a:lnTo>
                <a:lnTo>
                  <a:pt x="169" y="43"/>
                </a:lnTo>
                <a:lnTo>
                  <a:pt x="165" y="47"/>
                </a:lnTo>
                <a:lnTo>
                  <a:pt x="165" y="47"/>
                </a:lnTo>
                <a:lnTo>
                  <a:pt x="159" y="51"/>
                </a:lnTo>
                <a:lnTo>
                  <a:pt x="152" y="53"/>
                </a:lnTo>
                <a:lnTo>
                  <a:pt x="139" y="57"/>
                </a:lnTo>
                <a:lnTo>
                  <a:pt x="123" y="60"/>
                </a:lnTo>
                <a:lnTo>
                  <a:pt x="118" y="64"/>
                </a:lnTo>
                <a:lnTo>
                  <a:pt x="110" y="68"/>
                </a:lnTo>
                <a:lnTo>
                  <a:pt x="110" y="68"/>
                </a:lnTo>
                <a:lnTo>
                  <a:pt x="106" y="68"/>
                </a:lnTo>
                <a:lnTo>
                  <a:pt x="97" y="72"/>
                </a:lnTo>
                <a:lnTo>
                  <a:pt x="87" y="75"/>
                </a:lnTo>
                <a:lnTo>
                  <a:pt x="76" y="77"/>
                </a:lnTo>
                <a:lnTo>
                  <a:pt x="65" y="79"/>
                </a:lnTo>
                <a:lnTo>
                  <a:pt x="57" y="79"/>
                </a:lnTo>
                <a:lnTo>
                  <a:pt x="53" y="77"/>
                </a:lnTo>
                <a:lnTo>
                  <a:pt x="50" y="77"/>
                </a:lnTo>
                <a:lnTo>
                  <a:pt x="50" y="74"/>
                </a:lnTo>
                <a:lnTo>
                  <a:pt x="50" y="72"/>
                </a:lnTo>
                <a:lnTo>
                  <a:pt x="50" y="72"/>
                </a:lnTo>
                <a:lnTo>
                  <a:pt x="50" y="68"/>
                </a:lnTo>
                <a:lnTo>
                  <a:pt x="50" y="68"/>
                </a:lnTo>
                <a:lnTo>
                  <a:pt x="53" y="64"/>
                </a:lnTo>
                <a:lnTo>
                  <a:pt x="59" y="60"/>
                </a:lnTo>
                <a:lnTo>
                  <a:pt x="67" y="57"/>
                </a:lnTo>
                <a:lnTo>
                  <a:pt x="72" y="57"/>
                </a:lnTo>
                <a:lnTo>
                  <a:pt x="78" y="55"/>
                </a:lnTo>
                <a:lnTo>
                  <a:pt x="84" y="55"/>
                </a:lnTo>
                <a:lnTo>
                  <a:pt x="87" y="57"/>
                </a:lnTo>
                <a:lnTo>
                  <a:pt x="87" y="57"/>
                </a:lnTo>
                <a:lnTo>
                  <a:pt x="87" y="57"/>
                </a:lnTo>
                <a:lnTo>
                  <a:pt x="87" y="5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0B9C4D06-1E6B-564B-895A-0D90CF927094}"/>
              </a:ext>
            </a:extLst>
          </p:cNvPr>
          <p:cNvSpPr>
            <a:spLocks/>
          </p:cNvSpPr>
          <p:nvPr userDrawn="1"/>
        </p:nvSpPr>
        <p:spPr bwMode="auto">
          <a:xfrm>
            <a:off x="8079523" y="1621895"/>
            <a:ext cx="323164" cy="125099"/>
          </a:xfrm>
          <a:custGeom>
            <a:avLst/>
            <a:gdLst>
              <a:gd name="T0" fmla="*/ 86 w 173"/>
              <a:gd name="T1" fmla="*/ 55 h 79"/>
              <a:gd name="T2" fmla="*/ 67 w 173"/>
              <a:gd name="T3" fmla="*/ 55 h 79"/>
              <a:gd name="T4" fmla="*/ 57 w 173"/>
              <a:gd name="T5" fmla="*/ 47 h 79"/>
              <a:gd name="T6" fmla="*/ 52 w 173"/>
              <a:gd name="T7" fmla="*/ 47 h 79"/>
              <a:gd name="T8" fmla="*/ 50 w 173"/>
              <a:gd name="T9" fmla="*/ 53 h 79"/>
              <a:gd name="T10" fmla="*/ 38 w 173"/>
              <a:gd name="T11" fmla="*/ 57 h 79"/>
              <a:gd name="T12" fmla="*/ 23 w 173"/>
              <a:gd name="T13" fmla="*/ 55 h 79"/>
              <a:gd name="T14" fmla="*/ 6 w 173"/>
              <a:gd name="T15" fmla="*/ 53 h 79"/>
              <a:gd name="T16" fmla="*/ 0 w 173"/>
              <a:gd name="T17" fmla="*/ 51 h 79"/>
              <a:gd name="T18" fmla="*/ 10 w 173"/>
              <a:gd name="T19" fmla="*/ 43 h 79"/>
              <a:gd name="T20" fmla="*/ 27 w 173"/>
              <a:gd name="T21" fmla="*/ 40 h 79"/>
              <a:gd name="T22" fmla="*/ 23 w 173"/>
              <a:gd name="T23" fmla="*/ 34 h 79"/>
              <a:gd name="T24" fmla="*/ 14 w 173"/>
              <a:gd name="T25" fmla="*/ 34 h 79"/>
              <a:gd name="T26" fmla="*/ 19 w 173"/>
              <a:gd name="T27" fmla="*/ 19 h 79"/>
              <a:gd name="T28" fmla="*/ 27 w 173"/>
              <a:gd name="T29" fmla="*/ 11 h 79"/>
              <a:gd name="T30" fmla="*/ 33 w 173"/>
              <a:gd name="T31" fmla="*/ 7 h 79"/>
              <a:gd name="T32" fmla="*/ 38 w 173"/>
              <a:gd name="T33" fmla="*/ 5 h 79"/>
              <a:gd name="T34" fmla="*/ 46 w 173"/>
              <a:gd name="T35" fmla="*/ 9 h 79"/>
              <a:gd name="T36" fmla="*/ 55 w 173"/>
              <a:gd name="T37" fmla="*/ 15 h 79"/>
              <a:gd name="T38" fmla="*/ 70 w 173"/>
              <a:gd name="T39" fmla="*/ 19 h 79"/>
              <a:gd name="T40" fmla="*/ 86 w 173"/>
              <a:gd name="T41" fmla="*/ 30 h 79"/>
              <a:gd name="T42" fmla="*/ 106 w 173"/>
              <a:gd name="T43" fmla="*/ 40 h 79"/>
              <a:gd name="T44" fmla="*/ 120 w 173"/>
              <a:gd name="T45" fmla="*/ 40 h 79"/>
              <a:gd name="T46" fmla="*/ 118 w 173"/>
              <a:gd name="T47" fmla="*/ 32 h 79"/>
              <a:gd name="T48" fmla="*/ 118 w 173"/>
              <a:gd name="T49" fmla="*/ 26 h 79"/>
              <a:gd name="T50" fmla="*/ 114 w 173"/>
              <a:gd name="T51" fmla="*/ 21 h 79"/>
              <a:gd name="T52" fmla="*/ 106 w 173"/>
              <a:gd name="T53" fmla="*/ 13 h 79"/>
              <a:gd name="T54" fmla="*/ 106 w 173"/>
              <a:gd name="T55" fmla="*/ 7 h 79"/>
              <a:gd name="T56" fmla="*/ 125 w 173"/>
              <a:gd name="T57" fmla="*/ 0 h 79"/>
              <a:gd name="T58" fmla="*/ 131 w 173"/>
              <a:gd name="T59" fmla="*/ 13 h 79"/>
              <a:gd name="T60" fmla="*/ 140 w 173"/>
              <a:gd name="T61" fmla="*/ 21 h 79"/>
              <a:gd name="T62" fmla="*/ 142 w 173"/>
              <a:gd name="T63" fmla="*/ 26 h 79"/>
              <a:gd name="T64" fmla="*/ 148 w 173"/>
              <a:gd name="T65" fmla="*/ 30 h 79"/>
              <a:gd name="T66" fmla="*/ 154 w 173"/>
              <a:gd name="T67" fmla="*/ 22 h 79"/>
              <a:gd name="T68" fmla="*/ 163 w 173"/>
              <a:gd name="T69" fmla="*/ 21 h 79"/>
              <a:gd name="T70" fmla="*/ 169 w 173"/>
              <a:gd name="T71" fmla="*/ 22 h 79"/>
              <a:gd name="T72" fmla="*/ 171 w 173"/>
              <a:gd name="T73" fmla="*/ 38 h 79"/>
              <a:gd name="T74" fmla="*/ 165 w 173"/>
              <a:gd name="T75" fmla="*/ 47 h 79"/>
              <a:gd name="T76" fmla="*/ 139 w 173"/>
              <a:gd name="T77" fmla="*/ 57 h 79"/>
              <a:gd name="T78" fmla="*/ 110 w 173"/>
              <a:gd name="T79" fmla="*/ 68 h 79"/>
              <a:gd name="T80" fmla="*/ 97 w 173"/>
              <a:gd name="T81" fmla="*/ 72 h 79"/>
              <a:gd name="T82" fmla="*/ 65 w 173"/>
              <a:gd name="T83" fmla="*/ 79 h 79"/>
              <a:gd name="T84" fmla="*/ 50 w 173"/>
              <a:gd name="T85" fmla="*/ 77 h 79"/>
              <a:gd name="T86" fmla="*/ 50 w 173"/>
              <a:gd name="T87" fmla="*/ 72 h 79"/>
              <a:gd name="T88" fmla="*/ 53 w 173"/>
              <a:gd name="T89" fmla="*/ 64 h 79"/>
              <a:gd name="T90" fmla="*/ 72 w 173"/>
              <a:gd name="T91" fmla="*/ 57 h 79"/>
              <a:gd name="T92" fmla="*/ 87 w 173"/>
              <a:gd name="T93" fmla="*/ 57 h 79"/>
              <a:gd name="T94" fmla="*/ 87 w 173"/>
              <a:gd name="T95" fmla="*/ 57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3" h="79">
                <a:moveTo>
                  <a:pt x="87" y="57"/>
                </a:moveTo>
                <a:lnTo>
                  <a:pt x="87" y="57"/>
                </a:lnTo>
                <a:lnTo>
                  <a:pt x="86" y="55"/>
                </a:lnTo>
                <a:lnTo>
                  <a:pt x="80" y="55"/>
                </a:lnTo>
                <a:lnTo>
                  <a:pt x="70" y="55"/>
                </a:lnTo>
                <a:lnTo>
                  <a:pt x="67" y="55"/>
                </a:lnTo>
                <a:lnTo>
                  <a:pt x="61" y="53"/>
                </a:lnTo>
                <a:lnTo>
                  <a:pt x="59" y="51"/>
                </a:lnTo>
                <a:lnTo>
                  <a:pt x="57" y="47"/>
                </a:lnTo>
                <a:lnTo>
                  <a:pt x="57" y="47"/>
                </a:lnTo>
                <a:lnTo>
                  <a:pt x="55" y="47"/>
                </a:lnTo>
                <a:lnTo>
                  <a:pt x="52" y="47"/>
                </a:lnTo>
                <a:lnTo>
                  <a:pt x="52" y="47"/>
                </a:lnTo>
                <a:lnTo>
                  <a:pt x="50" y="51"/>
                </a:lnTo>
                <a:lnTo>
                  <a:pt x="50" y="53"/>
                </a:lnTo>
                <a:lnTo>
                  <a:pt x="46" y="57"/>
                </a:lnTo>
                <a:lnTo>
                  <a:pt x="44" y="57"/>
                </a:lnTo>
                <a:lnTo>
                  <a:pt x="38" y="57"/>
                </a:lnTo>
                <a:lnTo>
                  <a:pt x="33" y="57"/>
                </a:lnTo>
                <a:lnTo>
                  <a:pt x="33" y="57"/>
                </a:lnTo>
                <a:lnTo>
                  <a:pt x="23" y="55"/>
                </a:lnTo>
                <a:lnTo>
                  <a:pt x="16" y="55"/>
                </a:lnTo>
                <a:lnTo>
                  <a:pt x="10" y="55"/>
                </a:lnTo>
                <a:lnTo>
                  <a:pt x="6" y="53"/>
                </a:lnTo>
                <a:lnTo>
                  <a:pt x="2" y="51"/>
                </a:lnTo>
                <a:lnTo>
                  <a:pt x="0" y="51"/>
                </a:lnTo>
                <a:lnTo>
                  <a:pt x="0" y="51"/>
                </a:lnTo>
                <a:lnTo>
                  <a:pt x="4" y="47"/>
                </a:lnTo>
                <a:lnTo>
                  <a:pt x="6" y="43"/>
                </a:lnTo>
                <a:lnTo>
                  <a:pt x="10" y="43"/>
                </a:lnTo>
                <a:lnTo>
                  <a:pt x="16" y="43"/>
                </a:lnTo>
                <a:lnTo>
                  <a:pt x="23" y="40"/>
                </a:lnTo>
                <a:lnTo>
                  <a:pt x="27" y="40"/>
                </a:lnTo>
                <a:lnTo>
                  <a:pt x="31" y="38"/>
                </a:lnTo>
                <a:lnTo>
                  <a:pt x="31" y="38"/>
                </a:lnTo>
                <a:lnTo>
                  <a:pt x="23" y="34"/>
                </a:lnTo>
                <a:lnTo>
                  <a:pt x="18" y="34"/>
                </a:lnTo>
                <a:lnTo>
                  <a:pt x="14" y="34"/>
                </a:lnTo>
                <a:lnTo>
                  <a:pt x="14" y="34"/>
                </a:lnTo>
                <a:lnTo>
                  <a:pt x="16" y="28"/>
                </a:lnTo>
                <a:lnTo>
                  <a:pt x="18" y="24"/>
                </a:lnTo>
                <a:lnTo>
                  <a:pt x="19" y="19"/>
                </a:lnTo>
                <a:lnTo>
                  <a:pt x="21" y="15"/>
                </a:lnTo>
                <a:lnTo>
                  <a:pt x="21" y="15"/>
                </a:lnTo>
                <a:lnTo>
                  <a:pt x="27" y="11"/>
                </a:lnTo>
                <a:lnTo>
                  <a:pt x="29" y="7"/>
                </a:lnTo>
                <a:lnTo>
                  <a:pt x="29" y="7"/>
                </a:lnTo>
                <a:lnTo>
                  <a:pt x="33" y="7"/>
                </a:lnTo>
                <a:lnTo>
                  <a:pt x="38" y="7"/>
                </a:lnTo>
                <a:lnTo>
                  <a:pt x="38" y="7"/>
                </a:lnTo>
                <a:lnTo>
                  <a:pt x="38" y="5"/>
                </a:lnTo>
                <a:lnTo>
                  <a:pt x="42" y="5"/>
                </a:lnTo>
                <a:lnTo>
                  <a:pt x="44" y="5"/>
                </a:lnTo>
                <a:lnTo>
                  <a:pt x="46" y="9"/>
                </a:lnTo>
                <a:lnTo>
                  <a:pt x="50" y="13"/>
                </a:lnTo>
                <a:lnTo>
                  <a:pt x="55" y="15"/>
                </a:lnTo>
                <a:lnTo>
                  <a:pt x="55" y="15"/>
                </a:lnTo>
                <a:lnTo>
                  <a:pt x="59" y="17"/>
                </a:lnTo>
                <a:lnTo>
                  <a:pt x="65" y="19"/>
                </a:lnTo>
                <a:lnTo>
                  <a:pt x="70" y="19"/>
                </a:lnTo>
                <a:lnTo>
                  <a:pt x="76" y="22"/>
                </a:lnTo>
                <a:lnTo>
                  <a:pt x="76" y="22"/>
                </a:lnTo>
                <a:lnTo>
                  <a:pt x="86" y="30"/>
                </a:lnTo>
                <a:lnTo>
                  <a:pt x="95" y="36"/>
                </a:lnTo>
                <a:lnTo>
                  <a:pt x="101" y="40"/>
                </a:lnTo>
                <a:lnTo>
                  <a:pt x="106" y="40"/>
                </a:lnTo>
                <a:lnTo>
                  <a:pt x="112" y="40"/>
                </a:lnTo>
                <a:lnTo>
                  <a:pt x="120" y="40"/>
                </a:lnTo>
                <a:lnTo>
                  <a:pt x="120" y="40"/>
                </a:lnTo>
                <a:lnTo>
                  <a:pt x="122" y="36"/>
                </a:lnTo>
                <a:lnTo>
                  <a:pt x="122" y="36"/>
                </a:lnTo>
                <a:lnTo>
                  <a:pt x="118" y="32"/>
                </a:lnTo>
                <a:lnTo>
                  <a:pt x="112" y="28"/>
                </a:lnTo>
                <a:lnTo>
                  <a:pt x="112" y="28"/>
                </a:lnTo>
                <a:lnTo>
                  <a:pt x="118" y="26"/>
                </a:lnTo>
                <a:lnTo>
                  <a:pt x="118" y="26"/>
                </a:lnTo>
                <a:lnTo>
                  <a:pt x="116" y="22"/>
                </a:lnTo>
                <a:lnTo>
                  <a:pt x="114" y="21"/>
                </a:lnTo>
                <a:lnTo>
                  <a:pt x="110" y="19"/>
                </a:lnTo>
                <a:lnTo>
                  <a:pt x="108" y="17"/>
                </a:lnTo>
                <a:lnTo>
                  <a:pt x="106" y="13"/>
                </a:lnTo>
                <a:lnTo>
                  <a:pt x="106" y="11"/>
                </a:lnTo>
                <a:lnTo>
                  <a:pt x="106" y="7"/>
                </a:lnTo>
                <a:lnTo>
                  <a:pt x="106" y="7"/>
                </a:lnTo>
                <a:lnTo>
                  <a:pt x="110" y="5"/>
                </a:lnTo>
                <a:lnTo>
                  <a:pt x="116" y="2"/>
                </a:lnTo>
                <a:lnTo>
                  <a:pt x="125" y="0"/>
                </a:lnTo>
                <a:lnTo>
                  <a:pt x="125" y="0"/>
                </a:lnTo>
                <a:lnTo>
                  <a:pt x="127" y="5"/>
                </a:lnTo>
                <a:lnTo>
                  <a:pt x="131" y="13"/>
                </a:lnTo>
                <a:lnTo>
                  <a:pt x="135" y="19"/>
                </a:lnTo>
                <a:lnTo>
                  <a:pt x="139" y="19"/>
                </a:lnTo>
                <a:lnTo>
                  <a:pt x="140" y="21"/>
                </a:lnTo>
                <a:lnTo>
                  <a:pt x="140" y="21"/>
                </a:lnTo>
                <a:lnTo>
                  <a:pt x="140" y="22"/>
                </a:lnTo>
                <a:lnTo>
                  <a:pt x="142" y="26"/>
                </a:lnTo>
                <a:lnTo>
                  <a:pt x="146" y="26"/>
                </a:lnTo>
                <a:lnTo>
                  <a:pt x="146" y="28"/>
                </a:lnTo>
                <a:lnTo>
                  <a:pt x="148" y="30"/>
                </a:lnTo>
                <a:lnTo>
                  <a:pt x="150" y="28"/>
                </a:lnTo>
                <a:lnTo>
                  <a:pt x="152" y="26"/>
                </a:lnTo>
                <a:lnTo>
                  <a:pt x="154" y="22"/>
                </a:lnTo>
                <a:lnTo>
                  <a:pt x="154" y="22"/>
                </a:lnTo>
                <a:lnTo>
                  <a:pt x="161" y="22"/>
                </a:lnTo>
                <a:lnTo>
                  <a:pt x="163" y="21"/>
                </a:lnTo>
                <a:lnTo>
                  <a:pt x="165" y="22"/>
                </a:lnTo>
                <a:lnTo>
                  <a:pt x="169" y="22"/>
                </a:lnTo>
                <a:lnTo>
                  <a:pt x="169" y="22"/>
                </a:lnTo>
                <a:lnTo>
                  <a:pt x="171" y="26"/>
                </a:lnTo>
                <a:lnTo>
                  <a:pt x="173" y="32"/>
                </a:lnTo>
                <a:lnTo>
                  <a:pt x="171" y="38"/>
                </a:lnTo>
                <a:lnTo>
                  <a:pt x="169" y="43"/>
                </a:lnTo>
                <a:lnTo>
                  <a:pt x="165" y="47"/>
                </a:lnTo>
                <a:lnTo>
                  <a:pt x="165" y="47"/>
                </a:lnTo>
                <a:lnTo>
                  <a:pt x="159" y="51"/>
                </a:lnTo>
                <a:lnTo>
                  <a:pt x="152" y="53"/>
                </a:lnTo>
                <a:lnTo>
                  <a:pt x="139" y="57"/>
                </a:lnTo>
                <a:lnTo>
                  <a:pt x="123" y="60"/>
                </a:lnTo>
                <a:lnTo>
                  <a:pt x="118" y="64"/>
                </a:lnTo>
                <a:lnTo>
                  <a:pt x="110" y="68"/>
                </a:lnTo>
                <a:lnTo>
                  <a:pt x="110" y="68"/>
                </a:lnTo>
                <a:lnTo>
                  <a:pt x="106" y="68"/>
                </a:lnTo>
                <a:lnTo>
                  <a:pt x="97" y="72"/>
                </a:lnTo>
                <a:lnTo>
                  <a:pt x="87" y="75"/>
                </a:lnTo>
                <a:lnTo>
                  <a:pt x="76" y="77"/>
                </a:lnTo>
                <a:lnTo>
                  <a:pt x="65" y="79"/>
                </a:lnTo>
                <a:lnTo>
                  <a:pt x="57" y="79"/>
                </a:lnTo>
                <a:lnTo>
                  <a:pt x="53" y="77"/>
                </a:lnTo>
                <a:lnTo>
                  <a:pt x="50" y="77"/>
                </a:lnTo>
                <a:lnTo>
                  <a:pt x="50" y="74"/>
                </a:lnTo>
                <a:lnTo>
                  <a:pt x="50" y="72"/>
                </a:lnTo>
                <a:lnTo>
                  <a:pt x="50" y="72"/>
                </a:lnTo>
                <a:lnTo>
                  <a:pt x="50" y="68"/>
                </a:lnTo>
                <a:lnTo>
                  <a:pt x="50" y="68"/>
                </a:lnTo>
                <a:lnTo>
                  <a:pt x="53" y="64"/>
                </a:lnTo>
                <a:lnTo>
                  <a:pt x="59" y="60"/>
                </a:lnTo>
                <a:lnTo>
                  <a:pt x="67" y="57"/>
                </a:lnTo>
                <a:lnTo>
                  <a:pt x="72" y="57"/>
                </a:lnTo>
                <a:lnTo>
                  <a:pt x="78" y="55"/>
                </a:lnTo>
                <a:lnTo>
                  <a:pt x="84" y="55"/>
                </a:lnTo>
                <a:lnTo>
                  <a:pt x="87" y="57"/>
                </a:lnTo>
                <a:lnTo>
                  <a:pt x="87" y="57"/>
                </a:lnTo>
                <a:lnTo>
                  <a:pt x="87" y="57"/>
                </a:lnTo>
                <a:lnTo>
                  <a:pt x="87" y="5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222759D4-B34F-D34D-8AB2-1DF272A448FD}"/>
              </a:ext>
            </a:extLst>
          </p:cNvPr>
          <p:cNvSpPr>
            <a:spLocks/>
          </p:cNvSpPr>
          <p:nvPr userDrawn="1"/>
        </p:nvSpPr>
        <p:spPr bwMode="auto">
          <a:xfrm>
            <a:off x="8063899" y="1770446"/>
            <a:ext cx="455208" cy="244980"/>
          </a:xfrm>
          <a:custGeom>
            <a:avLst/>
            <a:gdLst>
              <a:gd name="T0" fmla="*/ 76 w 244"/>
              <a:gd name="T1" fmla="*/ 97 h 154"/>
              <a:gd name="T2" fmla="*/ 25 w 244"/>
              <a:gd name="T3" fmla="*/ 101 h 154"/>
              <a:gd name="T4" fmla="*/ 9 w 244"/>
              <a:gd name="T5" fmla="*/ 99 h 154"/>
              <a:gd name="T6" fmla="*/ 6 w 244"/>
              <a:gd name="T7" fmla="*/ 87 h 154"/>
              <a:gd name="T8" fmla="*/ 23 w 244"/>
              <a:gd name="T9" fmla="*/ 80 h 154"/>
              <a:gd name="T10" fmla="*/ 38 w 244"/>
              <a:gd name="T11" fmla="*/ 74 h 154"/>
              <a:gd name="T12" fmla="*/ 6 w 244"/>
              <a:gd name="T13" fmla="*/ 72 h 154"/>
              <a:gd name="T14" fmla="*/ 0 w 244"/>
              <a:gd name="T15" fmla="*/ 63 h 154"/>
              <a:gd name="T16" fmla="*/ 6 w 244"/>
              <a:gd name="T17" fmla="*/ 42 h 154"/>
              <a:gd name="T18" fmla="*/ 23 w 244"/>
              <a:gd name="T19" fmla="*/ 29 h 154"/>
              <a:gd name="T20" fmla="*/ 53 w 244"/>
              <a:gd name="T21" fmla="*/ 15 h 154"/>
              <a:gd name="T22" fmla="*/ 59 w 244"/>
              <a:gd name="T23" fmla="*/ 23 h 154"/>
              <a:gd name="T24" fmla="*/ 66 w 244"/>
              <a:gd name="T25" fmla="*/ 33 h 154"/>
              <a:gd name="T26" fmla="*/ 85 w 244"/>
              <a:gd name="T27" fmla="*/ 27 h 154"/>
              <a:gd name="T28" fmla="*/ 95 w 244"/>
              <a:gd name="T29" fmla="*/ 36 h 154"/>
              <a:gd name="T30" fmla="*/ 102 w 244"/>
              <a:gd name="T31" fmla="*/ 44 h 154"/>
              <a:gd name="T32" fmla="*/ 110 w 244"/>
              <a:gd name="T33" fmla="*/ 38 h 154"/>
              <a:gd name="T34" fmla="*/ 123 w 244"/>
              <a:gd name="T35" fmla="*/ 38 h 154"/>
              <a:gd name="T36" fmla="*/ 117 w 244"/>
              <a:gd name="T37" fmla="*/ 33 h 154"/>
              <a:gd name="T38" fmla="*/ 129 w 244"/>
              <a:gd name="T39" fmla="*/ 33 h 154"/>
              <a:gd name="T40" fmla="*/ 144 w 244"/>
              <a:gd name="T41" fmla="*/ 48 h 154"/>
              <a:gd name="T42" fmla="*/ 155 w 244"/>
              <a:gd name="T43" fmla="*/ 63 h 154"/>
              <a:gd name="T44" fmla="*/ 159 w 244"/>
              <a:gd name="T45" fmla="*/ 50 h 154"/>
              <a:gd name="T46" fmla="*/ 149 w 244"/>
              <a:gd name="T47" fmla="*/ 29 h 154"/>
              <a:gd name="T48" fmla="*/ 151 w 244"/>
              <a:gd name="T49" fmla="*/ 15 h 154"/>
              <a:gd name="T50" fmla="*/ 165 w 244"/>
              <a:gd name="T51" fmla="*/ 17 h 154"/>
              <a:gd name="T52" fmla="*/ 172 w 244"/>
              <a:gd name="T53" fmla="*/ 4 h 154"/>
              <a:gd name="T54" fmla="*/ 193 w 244"/>
              <a:gd name="T55" fmla="*/ 2 h 154"/>
              <a:gd name="T56" fmla="*/ 202 w 244"/>
              <a:gd name="T57" fmla="*/ 8 h 154"/>
              <a:gd name="T58" fmla="*/ 193 w 244"/>
              <a:gd name="T59" fmla="*/ 21 h 154"/>
              <a:gd name="T60" fmla="*/ 185 w 244"/>
              <a:gd name="T61" fmla="*/ 27 h 154"/>
              <a:gd name="T62" fmla="*/ 193 w 244"/>
              <a:gd name="T63" fmla="*/ 46 h 154"/>
              <a:gd name="T64" fmla="*/ 202 w 244"/>
              <a:gd name="T65" fmla="*/ 74 h 154"/>
              <a:gd name="T66" fmla="*/ 214 w 244"/>
              <a:gd name="T67" fmla="*/ 93 h 154"/>
              <a:gd name="T68" fmla="*/ 235 w 244"/>
              <a:gd name="T69" fmla="*/ 102 h 154"/>
              <a:gd name="T70" fmla="*/ 242 w 244"/>
              <a:gd name="T71" fmla="*/ 112 h 154"/>
              <a:gd name="T72" fmla="*/ 236 w 244"/>
              <a:gd name="T73" fmla="*/ 118 h 154"/>
              <a:gd name="T74" fmla="*/ 229 w 244"/>
              <a:gd name="T75" fmla="*/ 123 h 154"/>
              <a:gd name="T76" fmla="*/ 233 w 244"/>
              <a:gd name="T77" fmla="*/ 135 h 154"/>
              <a:gd name="T78" fmla="*/ 223 w 244"/>
              <a:gd name="T79" fmla="*/ 142 h 154"/>
              <a:gd name="T80" fmla="*/ 195 w 244"/>
              <a:gd name="T81" fmla="*/ 142 h 154"/>
              <a:gd name="T82" fmla="*/ 178 w 244"/>
              <a:gd name="T83" fmla="*/ 135 h 154"/>
              <a:gd name="T84" fmla="*/ 166 w 244"/>
              <a:gd name="T85" fmla="*/ 137 h 154"/>
              <a:gd name="T86" fmla="*/ 140 w 244"/>
              <a:gd name="T87" fmla="*/ 146 h 154"/>
              <a:gd name="T88" fmla="*/ 108 w 244"/>
              <a:gd name="T89" fmla="*/ 152 h 154"/>
              <a:gd name="T90" fmla="*/ 76 w 244"/>
              <a:gd name="T91" fmla="*/ 154 h 154"/>
              <a:gd name="T92" fmla="*/ 72 w 244"/>
              <a:gd name="T93" fmla="*/ 137 h 154"/>
              <a:gd name="T94" fmla="*/ 28 w 244"/>
              <a:gd name="T95" fmla="*/ 129 h 154"/>
              <a:gd name="T96" fmla="*/ 13 w 244"/>
              <a:gd name="T97" fmla="*/ 127 h 154"/>
              <a:gd name="T98" fmla="*/ 11 w 244"/>
              <a:gd name="T99" fmla="*/ 118 h 154"/>
              <a:gd name="T100" fmla="*/ 23 w 244"/>
              <a:gd name="T101" fmla="*/ 112 h 154"/>
              <a:gd name="T102" fmla="*/ 34 w 244"/>
              <a:gd name="T103" fmla="*/ 106 h 154"/>
              <a:gd name="T104" fmla="*/ 61 w 244"/>
              <a:gd name="T105" fmla="*/ 108 h 154"/>
              <a:gd name="T106" fmla="*/ 91 w 244"/>
              <a:gd name="T107" fmla="*/ 10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4" h="154">
                <a:moveTo>
                  <a:pt x="91" y="104"/>
                </a:moveTo>
                <a:lnTo>
                  <a:pt x="91" y="104"/>
                </a:lnTo>
                <a:lnTo>
                  <a:pt x="83" y="101"/>
                </a:lnTo>
                <a:lnTo>
                  <a:pt x="76" y="97"/>
                </a:lnTo>
                <a:lnTo>
                  <a:pt x="66" y="97"/>
                </a:lnTo>
                <a:lnTo>
                  <a:pt x="59" y="97"/>
                </a:lnTo>
                <a:lnTo>
                  <a:pt x="40" y="99"/>
                </a:lnTo>
                <a:lnTo>
                  <a:pt x="25" y="101"/>
                </a:lnTo>
                <a:lnTo>
                  <a:pt x="25" y="101"/>
                </a:lnTo>
                <a:lnTo>
                  <a:pt x="17" y="101"/>
                </a:lnTo>
                <a:lnTo>
                  <a:pt x="13" y="101"/>
                </a:lnTo>
                <a:lnTo>
                  <a:pt x="9" y="99"/>
                </a:lnTo>
                <a:lnTo>
                  <a:pt x="6" y="97"/>
                </a:lnTo>
                <a:lnTo>
                  <a:pt x="6" y="95"/>
                </a:lnTo>
                <a:lnTo>
                  <a:pt x="6" y="91"/>
                </a:lnTo>
                <a:lnTo>
                  <a:pt x="6" y="87"/>
                </a:lnTo>
                <a:lnTo>
                  <a:pt x="6" y="87"/>
                </a:lnTo>
                <a:lnTo>
                  <a:pt x="9" y="84"/>
                </a:lnTo>
                <a:lnTo>
                  <a:pt x="13" y="84"/>
                </a:lnTo>
                <a:lnTo>
                  <a:pt x="23" y="80"/>
                </a:lnTo>
                <a:lnTo>
                  <a:pt x="32" y="80"/>
                </a:lnTo>
                <a:lnTo>
                  <a:pt x="34" y="76"/>
                </a:lnTo>
                <a:lnTo>
                  <a:pt x="38" y="74"/>
                </a:lnTo>
                <a:lnTo>
                  <a:pt x="38" y="74"/>
                </a:lnTo>
                <a:lnTo>
                  <a:pt x="23" y="74"/>
                </a:lnTo>
                <a:lnTo>
                  <a:pt x="11" y="74"/>
                </a:lnTo>
                <a:lnTo>
                  <a:pt x="6" y="72"/>
                </a:lnTo>
                <a:lnTo>
                  <a:pt x="6" y="72"/>
                </a:lnTo>
                <a:lnTo>
                  <a:pt x="4" y="70"/>
                </a:lnTo>
                <a:lnTo>
                  <a:pt x="2" y="68"/>
                </a:lnTo>
                <a:lnTo>
                  <a:pt x="2" y="67"/>
                </a:lnTo>
                <a:lnTo>
                  <a:pt x="0" y="63"/>
                </a:lnTo>
                <a:lnTo>
                  <a:pt x="0" y="55"/>
                </a:lnTo>
                <a:lnTo>
                  <a:pt x="2" y="50"/>
                </a:lnTo>
                <a:lnTo>
                  <a:pt x="2" y="50"/>
                </a:lnTo>
                <a:lnTo>
                  <a:pt x="6" y="42"/>
                </a:lnTo>
                <a:lnTo>
                  <a:pt x="11" y="36"/>
                </a:lnTo>
                <a:lnTo>
                  <a:pt x="17" y="33"/>
                </a:lnTo>
                <a:lnTo>
                  <a:pt x="23" y="29"/>
                </a:lnTo>
                <a:lnTo>
                  <a:pt x="23" y="29"/>
                </a:lnTo>
                <a:lnTo>
                  <a:pt x="36" y="21"/>
                </a:lnTo>
                <a:lnTo>
                  <a:pt x="42" y="19"/>
                </a:lnTo>
                <a:lnTo>
                  <a:pt x="47" y="17"/>
                </a:lnTo>
                <a:lnTo>
                  <a:pt x="53" y="15"/>
                </a:lnTo>
                <a:lnTo>
                  <a:pt x="55" y="17"/>
                </a:lnTo>
                <a:lnTo>
                  <a:pt x="55" y="17"/>
                </a:lnTo>
                <a:lnTo>
                  <a:pt x="57" y="21"/>
                </a:lnTo>
                <a:lnTo>
                  <a:pt x="59" y="23"/>
                </a:lnTo>
                <a:lnTo>
                  <a:pt x="55" y="33"/>
                </a:lnTo>
                <a:lnTo>
                  <a:pt x="55" y="33"/>
                </a:lnTo>
                <a:lnTo>
                  <a:pt x="61" y="33"/>
                </a:lnTo>
                <a:lnTo>
                  <a:pt x="66" y="33"/>
                </a:lnTo>
                <a:lnTo>
                  <a:pt x="70" y="33"/>
                </a:lnTo>
                <a:lnTo>
                  <a:pt x="76" y="29"/>
                </a:lnTo>
                <a:lnTo>
                  <a:pt x="79" y="29"/>
                </a:lnTo>
                <a:lnTo>
                  <a:pt x="85" y="27"/>
                </a:lnTo>
                <a:lnTo>
                  <a:pt x="89" y="29"/>
                </a:lnTo>
                <a:lnTo>
                  <a:pt x="96" y="31"/>
                </a:lnTo>
                <a:lnTo>
                  <a:pt x="96" y="31"/>
                </a:lnTo>
                <a:lnTo>
                  <a:pt x="95" y="36"/>
                </a:lnTo>
                <a:lnTo>
                  <a:pt x="96" y="42"/>
                </a:lnTo>
                <a:lnTo>
                  <a:pt x="98" y="42"/>
                </a:lnTo>
                <a:lnTo>
                  <a:pt x="102" y="44"/>
                </a:lnTo>
                <a:lnTo>
                  <a:pt x="102" y="44"/>
                </a:lnTo>
                <a:lnTo>
                  <a:pt x="104" y="44"/>
                </a:lnTo>
                <a:lnTo>
                  <a:pt x="106" y="42"/>
                </a:lnTo>
                <a:lnTo>
                  <a:pt x="110" y="38"/>
                </a:lnTo>
                <a:lnTo>
                  <a:pt x="110" y="38"/>
                </a:lnTo>
                <a:lnTo>
                  <a:pt x="114" y="38"/>
                </a:lnTo>
                <a:lnTo>
                  <a:pt x="117" y="38"/>
                </a:lnTo>
                <a:lnTo>
                  <a:pt x="123" y="38"/>
                </a:lnTo>
                <a:lnTo>
                  <a:pt x="123" y="38"/>
                </a:lnTo>
                <a:lnTo>
                  <a:pt x="121" y="34"/>
                </a:lnTo>
                <a:lnTo>
                  <a:pt x="119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29"/>
                </a:lnTo>
                <a:lnTo>
                  <a:pt x="117" y="29"/>
                </a:lnTo>
                <a:lnTo>
                  <a:pt x="123" y="29"/>
                </a:lnTo>
                <a:lnTo>
                  <a:pt x="129" y="33"/>
                </a:lnTo>
                <a:lnTo>
                  <a:pt x="136" y="34"/>
                </a:lnTo>
                <a:lnTo>
                  <a:pt x="140" y="42"/>
                </a:lnTo>
                <a:lnTo>
                  <a:pt x="140" y="42"/>
                </a:lnTo>
                <a:lnTo>
                  <a:pt x="144" y="48"/>
                </a:lnTo>
                <a:lnTo>
                  <a:pt x="148" y="55"/>
                </a:lnTo>
                <a:lnTo>
                  <a:pt x="149" y="59"/>
                </a:lnTo>
                <a:lnTo>
                  <a:pt x="151" y="63"/>
                </a:lnTo>
                <a:lnTo>
                  <a:pt x="155" y="63"/>
                </a:lnTo>
                <a:lnTo>
                  <a:pt x="159" y="61"/>
                </a:lnTo>
                <a:lnTo>
                  <a:pt x="159" y="61"/>
                </a:lnTo>
                <a:lnTo>
                  <a:pt x="159" y="55"/>
                </a:lnTo>
                <a:lnTo>
                  <a:pt x="159" y="50"/>
                </a:lnTo>
                <a:lnTo>
                  <a:pt x="155" y="46"/>
                </a:lnTo>
                <a:lnTo>
                  <a:pt x="155" y="42"/>
                </a:lnTo>
                <a:lnTo>
                  <a:pt x="151" y="34"/>
                </a:lnTo>
                <a:lnTo>
                  <a:pt x="149" y="29"/>
                </a:lnTo>
                <a:lnTo>
                  <a:pt x="148" y="25"/>
                </a:lnTo>
                <a:lnTo>
                  <a:pt x="148" y="25"/>
                </a:lnTo>
                <a:lnTo>
                  <a:pt x="149" y="19"/>
                </a:lnTo>
                <a:lnTo>
                  <a:pt x="151" y="15"/>
                </a:lnTo>
                <a:lnTo>
                  <a:pt x="153" y="14"/>
                </a:lnTo>
                <a:lnTo>
                  <a:pt x="157" y="14"/>
                </a:lnTo>
                <a:lnTo>
                  <a:pt x="161" y="15"/>
                </a:lnTo>
                <a:lnTo>
                  <a:pt x="165" y="17"/>
                </a:lnTo>
                <a:lnTo>
                  <a:pt x="172" y="21"/>
                </a:lnTo>
                <a:lnTo>
                  <a:pt x="172" y="21"/>
                </a:lnTo>
                <a:lnTo>
                  <a:pt x="172" y="12"/>
                </a:lnTo>
                <a:lnTo>
                  <a:pt x="172" y="4"/>
                </a:lnTo>
                <a:lnTo>
                  <a:pt x="172" y="4"/>
                </a:lnTo>
                <a:lnTo>
                  <a:pt x="178" y="2"/>
                </a:lnTo>
                <a:lnTo>
                  <a:pt x="185" y="0"/>
                </a:lnTo>
                <a:lnTo>
                  <a:pt x="193" y="2"/>
                </a:lnTo>
                <a:lnTo>
                  <a:pt x="197" y="4"/>
                </a:lnTo>
                <a:lnTo>
                  <a:pt x="201" y="4"/>
                </a:lnTo>
                <a:lnTo>
                  <a:pt x="201" y="4"/>
                </a:lnTo>
                <a:lnTo>
                  <a:pt x="202" y="8"/>
                </a:lnTo>
                <a:lnTo>
                  <a:pt x="202" y="12"/>
                </a:lnTo>
                <a:lnTo>
                  <a:pt x="201" y="14"/>
                </a:lnTo>
                <a:lnTo>
                  <a:pt x="199" y="15"/>
                </a:lnTo>
                <a:lnTo>
                  <a:pt x="193" y="21"/>
                </a:lnTo>
                <a:lnTo>
                  <a:pt x="189" y="21"/>
                </a:lnTo>
                <a:lnTo>
                  <a:pt x="187" y="25"/>
                </a:lnTo>
                <a:lnTo>
                  <a:pt x="187" y="25"/>
                </a:lnTo>
                <a:lnTo>
                  <a:pt x="185" y="27"/>
                </a:lnTo>
                <a:lnTo>
                  <a:pt x="185" y="29"/>
                </a:lnTo>
                <a:lnTo>
                  <a:pt x="187" y="34"/>
                </a:lnTo>
                <a:lnTo>
                  <a:pt x="189" y="42"/>
                </a:lnTo>
                <a:lnTo>
                  <a:pt x="193" y="46"/>
                </a:lnTo>
                <a:lnTo>
                  <a:pt x="193" y="46"/>
                </a:lnTo>
                <a:lnTo>
                  <a:pt x="197" y="61"/>
                </a:lnTo>
                <a:lnTo>
                  <a:pt x="199" y="67"/>
                </a:lnTo>
                <a:lnTo>
                  <a:pt x="202" y="74"/>
                </a:lnTo>
                <a:lnTo>
                  <a:pt x="202" y="74"/>
                </a:lnTo>
                <a:lnTo>
                  <a:pt x="208" y="84"/>
                </a:lnTo>
                <a:lnTo>
                  <a:pt x="210" y="89"/>
                </a:lnTo>
                <a:lnTo>
                  <a:pt x="214" y="93"/>
                </a:lnTo>
                <a:lnTo>
                  <a:pt x="214" y="93"/>
                </a:lnTo>
                <a:lnTo>
                  <a:pt x="221" y="97"/>
                </a:lnTo>
                <a:lnTo>
                  <a:pt x="227" y="101"/>
                </a:lnTo>
                <a:lnTo>
                  <a:pt x="235" y="102"/>
                </a:lnTo>
                <a:lnTo>
                  <a:pt x="236" y="104"/>
                </a:lnTo>
                <a:lnTo>
                  <a:pt x="240" y="108"/>
                </a:lnTo>
                <a:lnTo>
                  <a:pt x="240" y="108"/>
                </a:lnTo>
                <a:lnTo>
                  <a:pt x="242" y="112"/>
                </a:lnTo>
                <a:lnTo>
                  <a:pt x="244" y="116"/>
                </a:lnTo>
                <a:lnTo>
                  <a:pt x="244" y="116"/>
                </a:lnTo>
                <a:lnTo>
                  <a:pt x="242" y="118"/>
                </a:lnTo>
                <a:lnTo>
                  <a:pt x="236" y="118"/>
                </a:lnTo>
                <a:lnTo>
                  <a:pt x="235" y="118"/>
                </a:lnTo>
                <a:lnTo>
                  <a:pt x="233" y="121"/>
                </a:lnTo>
                <a:lnTo>
                  <a:pt x="233" y="121"/>
                </a:lnTo>
                <a:lnTo>
                  <a:pt x="229" y="123"/>
                </a:lnTo>
                <a:lnTo>
                  <a:pt x="227" y="125"/>
                </a:lnTo>
                <a:lnTo>
                  <a:pt x="229" y="129"/>
                </a:lnTo>
                <a:lnTo>
                  <a:pt x="229" y="129"/>
                </a:lnTo>
                <a:lnTo>
                  <a:pt x="233" y="135"/>
                </a:lnTo>
                <a:lnTo>
                  <a:pt x="233" y="137"/>
                </a:lnTo>
                <a:lnTo>
                  <a:pt x="233" y="140"/>
                </a:lnTo>
                <a:lnTo>
                  <a:pt x="233" y="140"/>
                </a:lnTo>
                <a:lnTo>
                  <a:pt x="223" y="142"/>
                </a:lnTo>
                <a:lnTo>
                  <a:pt x="214" y="144"/>
                </a:lnTo>
                <a:lnTo>
                  <a:pt x="204" y="144"/>
                </a:lnTo>
                <a:lnTo>
                  <a:pt x="201" y="142"/>
                </a:lnTo>
                <a:lnTo>
                  <a:pt x="195" y="142"/>
                </a:lnTo>
                <a:lnTo>
                  <a:pt x="195" y="142"/>
                </a:lnTo>
                <a:lnTo>
                  <a:pt x="185" y="138"/>
                </a:lnTo>
                <a:lnTo>
                  <a:pt x="182" y="137"/>
                </a:lnTo>
                <a:lnTo>
                  <a:pt x="178" y="135"/>
                </a:lnTo>
                <a:lnTo>
                  <a:pt x="178" y="135"/>
                </a:lnTo>
                <a:lnTo>
                  <a:pt x="172" y="135"/>
                </a:lnTo>
                <a:lnTo>
                  <a:pt x="170" y="135"/>
                </a:lnTo>
                <a:lnTo>
                  <a:pt x="166" y="137"/>
                </a:lnTo>
                <a:lnTo>
                  <a:pt x="163" y="138"/>
                </a:lnTo>
                <a:lnTo>
                  <a:pt x="163" y="138"/>
                </a:lnTo>
                <a:lnTo>
                  <a:pt x="151" y="142"/>
                </a:lnTo>
                <a:lnTo>
                  <a:pt x="140" y="146"/>
                </a:lnTo>
                <a:lnTo>
                  <a:pt x="129" y="146"/>
                </a:lnTo>
                <a:lnTo>
                  <a:pt x="117" y="150"/>
                </a:lnTo>
                <a:lnTo>
                  <a:pt x="117" y="150"/>
                </a:lnTo>
                <a:lnTo>
                  <a:pt x="108" y="152"/>
                </a:lnTo>
                <a:lnTo>
                  <a:pt x="96" y="154"/>
                </a:lnTo>
                <a:lnTo>
                  <a:pt x="87" y="154"/>
                </a:lnTo>
                <a:lnTo>
                  <a:pt x="76" y="154"/>
                </a:lnTo>
                <a:lnTo>
                  <a:pt x="76" y="154"/>
                </a:lnTo>
                <a:lnTo>
                  <a:pt x="76" y="148"/>
                </a:lnTo>
                <a:lnTo>
                  <a:pt x="74" y="142"/>
                </a:lnTo>
                <a:lnTo>
                  <a:pt x="72" y="137"/>
                </a:lnTo>
                <a:lnTo>
                  <a:pt x="72" y="137"/>
                </a:lnTo>
                <a:lnTo>
                  <a:pt x="62" y="133"/>
                </a:lnTo>
                <a:lnTo>
                  <a:pt x="51" y="131"/>
                </a:lnTo>
                <a:lnTo>
                  <a:pt x="28" y="129"/>
                </a:lnTo>
                <a:lnTo>
                  <a:pt x="28" y="129"/>
                </a:lnTo>
                <a:lnTo>
                  <a:pt x="25" y="129"/>
                </a:lnTo>
                <a:lnTo>
                  <a:pt x="17" y="129"/>
                </a:lnTo>
                <a:lnTo>
                  <a:pt x="17" y="129"/>
                </a:lnTo>
                <a:lnTo>
                  <a:pt x="13" y="127"/>
                </a:lnTo>
                <a:lnTo>
                  <a:pt x="11" y="125"/>
                </a:lnTo>
                <a:lnTo>
                  <a:pt x="11" y="121"/>
                </a:lnTo>
                <a:lnTo>
                  <a:pt x="11" y="121"/>
                </a:lnTo>
                <a:lnTo>
                  <a:pt x="11" y="118"/>
                </a:lnTo>
                <a:lnTo>
                  <a:pt x="13" y="118"/>
                </a:lnTo>
                <a:lnTo>
                  <a:pt x="15" y="116"/>
                </a:lnTo>
                <a:lnTo>
                  <a:pt x="17" y="112"/>
                </a:lnTo>
                <a:lnTo>
                  <a:pt x="23" y="112"/>
                </a:lnTo>
                <a:lnTo>
                  <a:pt x="28" y="110"/>
                </a:lnTo>
                <a:lnTo>
                  <a:pt x="28" y="110"/>
                </a:lnTo>
                <a:lnTo>
                  <a:pt x="32" y="108"/>
                </a:lnTo>
                <a:lnTo>
                  <a:pt x="34" y="106"/>
                </a:lnTo>
                <a:lnTo>
                  <a:pt x="38" y="106"/>
                </a:lnTo>
                <a:lnTo>
                  <a:pt x="44" y="106"/>
                </a:lnTo>
                <a:lnTo>
                  <a:pt x="61" y="108"/>
                </a:lnTo>
                <a:lnTo>
                  <a:pt x="61" y="108"/>
                </a:lnTo>
                <a:lnTo>
                  <a:pt x="76" y="104"/>
                </a:lnTo>
                <a:lnTo>
                  <a:pt x="85" y="104"/>
                </a:lnTo>
                <a:lnTo>
                  <a:pt x="91" y="104"/>
                </a:lnTo>
                <a:lnTo>
                  <a:pt x="91" y="104"/>
                </a:lnTo>
                <a:lnTo>
                  <a:pt x="91" y="104"/>
                </a:lnTo>
                <a:lnTo>
                  <a:pt x="91" y="10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54978760-B168-6B41-A141-AFD794641CC1}"/>
              </a:ext>
            </a:extLst>
          </p:cNvPr>
          <p:cNvSpPr>
            <a:spLocks/>
          </p:cNvSpPr>
          <p:nvPr userDrawn="1"/>
        </p:nvSpPr>
        <p:spPr bwMode="auto">
          <a:xfrm>
            <a:off x="8063899" y="1770446"/>
            <a:ext cx="455208" cy="244980"/>
          </a:xfrm>
          <a:custGeom>
            <a:avLst/>
            <a:gdLst>
              <a:gd name="T0" fmla="*/ 76 w 244"/>
              <a:gd name="T1" fmla="*/ 97 h 154"/>
              <a:gd name="T2" fmla="*/ 25 w 244"/>
              <a:gd name="T3" fmla="*/ 101 h 154"/>
              <a:gd name="T4" fmla="*/ 9 w 244"/>
              <a:gd name="T5" fmla="*/ 99 h 154"/>
              <a:gd name="T6" fmla="*/ 6 w 244"/>
              <a:gd name="T7" fmla="*/ 87 h 154"/>
              <a:gd name="T8" fmla="*/ 23 w 244"/>
              <a:gd name="T9" fmla="*/ 80 h 154"/>
              <a:gd name="T10" fmla="*/ 38 w 244"/>
              <a:gd name="T11" fmla="*/ 74 h 154"/>
              <a:gd name="T12" fmla="*/ 6 w 244"/>
              <a:gd name="T13" fmla="*/ 72 h 154"/>
              <a:gd name="T14" fmla="*/ 0 w 244"/>
              <a:gd name="T15" fmla="*/ 63 h 154"/>
              <a:gd name="T16" fmla="*/ 6 w 244"/>
              <a:gd name="T17" fmla="*/ 42 h 154"/>
              <a:gd name="T18" fmla="*/ 23 w 244"/>
              <a:gd name="T19" fmla="*/ 29 h 154"/>
              <a:gd name="T20" fmla="*/ 53 w 244"/>
              <a:gd name="T21" fmla="*/ 15 h 154"/>
              <a:gd name="T22" fmla="*/ 59 w 244"/>
              <a:gd name="T23" fmla="*/ 23 h 154"/>
              <a:gd name="T24" fmla="*/ 66 w 244"/>
              <a:gd name="T25" fmla="*/ 33 h 154"/>
              <a:gd name="T26" fmla="*/ 85 w 244"/>
              <a:gd name="T27" fmla="*/ 27 h 154"/>
              <a:gd name="T28" fmla="*/ 95 w 244"/>
              <a:gd name="T29" fmla="*/ 36 h 154"/>
              <a:gd name="T30" fmla="*/ 102 w 244"/>
              <a:gd name="T31" fmla="*/ 44 h 154"/>
              <a:gd name="T32" fmla="*/ 110 w 244"/>
              <a:gd name="T33" fmla="*/ 38 h 154"/>
              <a:gd name="T34" fmla="*/ 123 w 244"/>
              <a:gd name="T35" fmla="*/ 38 h 154"/>
              <a:gd name="T36" fmla="*/ 117 w 244"/>
              <a:gd name="T37" fmla="*/ 33 h 154"/>
              <a:gd name="T38" fmla="*/ 129 w 244"/>
              <a:gd name="T39" fmla="*/ 33 h 154"/>
              <a:gd name="T40" fmla="*/ 144 w 244"/>
              <a:gd name="T41" fmla="*/ 48 h 154"/>
              <a:gd name="T42" fmla="*/ 155 w 244"/>
              <a:gd name="T43" fmla="*/ 63 h 154"/>
              <a:gd name="T44" fmla="*/ 159 w 244"/>
              <a:gd name="T45" fmla="*/ 50 h 154"/>
              <a:gd name="T46" fmla="*/ 149 w 244"/>
              <a:gd name="T47" fmla="*/ 29 h 154"/>
              <a:gd name="T48" fmla="*/ 151 w 244"/>
              <a:gd name="T49" fmla="*/ 15 h 154"/>
              <a:gd name="T50" fmla="*/ 165 w 244"/>
              <a:gd name="T51" fmla="*/ 17 h 154"/>
              <a:gd name="T52" fmla="*/ 172 w 244"/>
              <a:gd name="T53" fmla="*/ 4 h 154"/>
              <a:gd name="T54" fmla="*/ 193 w 244"/>
              <a:gd name="T55" fmla="*/ 2 h 154"/>
              <a:gd name="T56" fmla="*/ 202 w 244"/>
              <a:gd name="T57" fmla="*/ 8 h 154"/>
              <a:gd name="T58" fmla="*/ 193 w 244"/>
              <a:gd name="T59" fmla="*/ 21 h 154"/>
              <a:gd name="T60" fmla="*/ 185 w 244"/>
              <a:gd name="T61" fmla="*/ 27 h 154"/>
              <a:gd name="T62" fmla="*/ 193 w 244"/>
              <a:gd name="T63" fmla="*/ 46 h 154"/>
              <a:gd name="T64" fmla="*/ 202 w 244"/>
              <a:gd name="T65" fmla="*/ 74 h 154"/>
              <a:gd name="T66" fmla="*/ 214 w 244"/>
              <a:gd name="T67" fmla="*/ 93 h 154"/>
              <a:gd name="T68" fmla="*/ 235 w 244"/>
              <a:gd name="T69" fmla="*/ 102 h 154"/>
              <a:gd name="T70" fmla="*/ 242 w 244"/>
              <a:gd name="T71" fmla="*/ 112 h 154"/>
              <a:gd name="T72" fmla="*/ 236 w 244"/>
              <a:gd name="T73" fmla="*/ 118 h 154"/>
              <a:gd name="T74" fmla="*/ 229 w 244"/>
              <a:gd name="T75" fmla="*/ 123 h 154"/>
              <a:gd name="T76" fmla="*/ 233 w 244"/>
              <a:gd name="T77" fmla="*/ 135 h 154"/>
              <a:gd name="T78" fmla="*/ 223 w 244"/>
              <a:gd name="T79" fmla="*/ 142 h 154"/>
              <a:gd name="T80" fmla="*/ 195 w 244"/>
              <a:gd name="T81" fmla="*/ 142 h 154"/>
              <a:gd name="T82" fmla="*/ 178 w 244"/>
              <a:gd name="T83" fmla="*/ 135 h 154"/>
              <a:gd name="T84" fmla="*/ 166 w 244"/>
              <a:gd name="T85" fmla="*/ 137 h 154"/>
              <a:gd name="T86" fmla="*/ 140 w 244"/>
              <a:gd name="T87" fmla="*/ 146 h 154"/>
              <a:gd name="T88" fmla="*/ 108 w 244"/>
              <a:gd name="T89" fmla="*/ 152 h 154"/>
              <a:gd name="T90" fmla="*/ 76 w 244"/>
              <a:gd name="T91" fmla="*/ 154 h 154"/>
              <a:gd name="T92" fmla="*/ 72 w 244"/>
              <a:gd name="T93" fmla="*/ 137 h 154"/>
              <a:gd name="T94" fmla="*/ 28 w 244"/>
              <a:gd name="T95" fmla="*/ 129 h 154"/>
              <a:gd name="T96" fmla="*/ 13 w 244"/>
              <a:gd name="T97" fmla="*/ 127 h 154"/>
              <a:gd name="T98" fmla="*/ 11 w 244"/>
              <a:gd name="T99" fmla="*/ 118 h 154"/>
              <a:gd name="T100" fmla="*/ 23 w 244"/>
              <a:gd name="T101" fmla="*/ 112 h 154"/>
              <a:gd name="T102" fmla="*/ 34 w 244"/>
              <a:gd name="T103" fmla="*/ 106 h 154"/>
              <a:gd name="T104" fmla="*/ 61 w 244"/>
              <a:gd name="T105" fmla="*/ 108 h 154"/>
              <a:gd name="T106" fmla="*/ 91 w 244"/>
              <a:gd name="T107" fmla="*/ 10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4" h="154">
                <a:moveTo>
                  <a:pt x="91" y="104"/>
                </a:moveTo>
                <a:lnTo>
                  <a:pt x="91" y="104"/>
                </a:lnTo>
                <a:lnTo>
                  <a:pt x="83" y="101"/>
                </a:lnTo>
                <a:lnTo>
                  <a:pt x="76" y="97"/>
                </a:lnTo>
                <a:lnTo>
                  <a:pt x="66" y="97"/>
                </a:lnTo>
                <a:lnTo>
                  <a:pt x="59" y="97"/>
                </a:lnTo>
                <a:lnTo>
                  <a:pt x="40" y="99"/>
                </a:lnTo>
                <a:lnTo>
                  <a:pt x="25" y="101"/>
                </a:lnTo>
                <a:lnTo>
                  <a:pt x="25" y="101"/>
                </a:lnTo>
                <a:lnTo>
                  <a:pt x="17" y="101"/>
                </a:lnTo>
                <a:lnTo>
                  <a:pt x="13" y="101"/>
                </a:lnTo>
                <a:lnTo>
                  <a:pt x="9" y="99"/>
                </a:lnTo>
                <a:lnTo>
                  <a:pt x="6" y="97"/>
                </a:lnTo>
                <a:lnTo>
                  <a:pt x="6" y="95"/>
                </a:lnTo>
                <a:lnTo>
                  <a:pt x="6" y="91"/>
                </a:lnTo>
                <a:lnTo>
                  <a:pt x="6" y="87"/>
                </a:lnTo>
                <a:lnTo>
                  <a:pt x="6" y="87"/>
                </a:lnTo>
                <a:lnTo>
                  <a:pt x="9" y="84"/>
                </a:lnTo>
                <a:lnTo>
                  <a:pt x="13" y="84"/>
                </a:lnTo>
                <a:lnTo>
                  <a:pt x="23" y="80"/>
                </a:lnTo>
                <a:lnTo>
                  <a:pt x="32" y="80"/>
                </a:lnTo>
                <a:lnTo>
                  <a:pt x="34" y="76"/>
                </a:lnTo>
                <a:lnTo>
                  <a:pt x="38" y="74"/>
                </a:lnTo>
                <a:lnTo>
                  <a:pt x="38" y="74"/>
                </a:lnTo>
                <a:lnTo>
                  <a:pt x="23" y="74"/>
                </a:lnTo>
                <a:lnTo>
                  <a:pt x="11" y="74"/>
                </a:lnTo>
                <a:lnTo>
                  <a:pt x="6" y="72"/>
                </a:lnTo>
                <a:lnTo>
                  <a:pt x="6" y="72"/>
                </a:lnTo>
                <a:lnTo>
                  <a:pt x="4" y="70"/>
                </a:lnTo>
                <a:lnTo>
                  <a:pt x="2" y="68"/>
                </a:lnTo>
                <a:lnTo>
                  <a:pt x="2" y="67"/>
                </a:lnTo>
                <a:lnTo>
                  <a:pt x="0" y="63"/>
                </a:lnTo>
                <a:lnTo>
                  <a:pt x="0" y="55"/>
                </a:lnTo>
                <a:lnTo>
                  <a:pt x="2" y="50"/>
                </a:lnTo>
                <a:lnTo>
                  <a:pt x="2" y="50"/>
                </a:lnTo>
                <a:lnTo>
                  <a:pt x="6" y="42"/>
                </a:lnTo>
                <a:lnTo>
                  <a:pt x="11" y="36"/>
                </a:lnTo>
                <a:lnTo>
                  <a:pt x="17" y="33"/>
                </a:lnTo>
                <a:lnTo>
                  <a:pt x="23" y="29"/>
                </a:lnTo>
                <a:lnTo>
                  <a:pt x="23" y="29"/>
                </a:lnTo>
                <a:lnTo>
                  <a:pt x="36" y="21"/>
                </a:lnTo>
                <a:lnTo>
                  <a:pt x="42" y="19"/>
                </a:lnTo>
                <a:lnTo>
                  <a:pt x="47" y="17"/>
                </a:lnTo>
                <a:lnTo>
                  <a:pt x="53" y="15"/>
                </a:lnTo>
                <a:lnTo>
                  <a:pt x="55" y="17"/>
                </a:lnTo>
                <a:lnTo>
                  <a:pt x="55" y="17"/>
                </a:lnTo>
                <a:lnTo>
                  <a:pt x="57" y="21"/>
                </a:lnTo>
                <a:lnTo>
                  <a:pt x="59" y="23"/>
                </a:lnTo>
                <a:lnTo>
                  <a:pt x="55" y="33"/>
                </a:lnTo>
                <a:lnTo>
                  <a:pt x="55" y="33"/>
                </a:lnTo>
                <a:lnTo>
                  <a:pt x="61" y="33"/>
                </a:lnTo>
                <a:lnTo>
                  <a:pt x="66" y="33"/>
                </a:lnTo>
                <a:lnTo>
                  <a:pt x="70" y="33"/>
                </a:lnTo>
                <a:lnTo>
                  <a:pt x="76" y="29"/>
                </a:lnTo>
                <a:lnTo>
                  <a:pt x="79" y="29"/>
                </a:lnTo>
                <a:lnTo>
                  <a:pt x="85" y="27"/>
                </a:lnTo>
                <a:lnTo>
                  <a:pt x="89" y="29"/>
                </a:lnTo>
                <a:lnTo>
                  <a:pt x="96" y="31"/>
                </a:lnTo>
                <a:lnTo>
                  <a:pt x="96" y="31"/>
                </a:lnTo>
                <a:lnTo>
                  <a:pt x="95" y="36"/>
                </a:lnTo>
                <a:lnTo>
                  <a:pt x="96" y="42"/>
                </a:lnTo>
                <a:lnTo>
                  <a:pt x="98" y="42"/>
                </a:lnTo>
                <a:lnTo>
                  <a:pt x="102" y="44"/>
                </a:lnTo>
                <a:lnTo>
                  <a:pt x="102" y="44"/>
                </a:lnTo>
                <a:lnTo>
                  <a:pt x="104" y="44"/>
                </a:lnTo>
                <a:lnTo>
                  <a:pt x="106" y="42"/>
                </a:lnTo>
                <a:lnTo>
                  <a:pt x="110" y="38"/>
                </a:lnTo>
                <a:lnTo>
                  <a:pt x="110" y="38"/>
                </a:lnTo>
                <a:lnTo>
                  <a:pt x="114" y="38"/>
                </a:lnTo>
                <a:lnTo>
                  <a:pt x="117" y="38"/>
                </a:lnTo>
                <a:lnTo>
                  <a:pt x="123" y="38"/>
                </a:lnTo>
                <a:lnTo>
                  <a:pt x="123" y="38"/>
                </a:lnTo>
                <a:lnTo>
                  <a:pt x="121" y="34"/>
                </a:lnTo>
                <a:lnTo>
                  <a:pt x="119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29"/>
                </a:lnTo>
                <a:lnTo>
                  <a:pt x="117" y="29"/>
                </a:lnTo>
                <a:lnTo>
                  <a:pt x="123" y="29"/>
                </a:lnTo>
                <a:lnTo>
                  <a:pt x="129" y="33"/>
                </a:lnTo>
                <a:lnTo>
                  <a:pt x="136" y="34"/>
                </a:lnTo>
                <a:lnTo>
                  <a:pt x="140" y="42"/>
                </a:lnTo>
                <a:lnTo>
                  <a:pt x="140" y="42"/>
                </a:lnTo>
                <a:lnTo>
                  <a:pt x="144" y="48"/>
                </a:lnTo>
                <a:lnTo>
                  <a:pt x="148" y="55"/>
                </a:lnTo>
                <a:lnTo>
                  <a:pt x="149" y="59"/>
                </a:lnTo>
                <a:lnTo>
                  <a:pt x="151" y="63"/>
                </a:lnTo>
                <a:lnTo>
                  <a:pt x="155" y="63"/>
                </a:lnTo>
                <a:lnTo>
                  <a:pt x="159" y="61"/>
                </a:lnTo>
                <a:lnTo>
                  <a:pt x="159" y="61"/>
                </a:lnTo>
                <a:lnTo>
                  <a:pt x="159" y="55"/>
                </a:lnTo>
                <a:lnTo>
                  <a:pt x="159" y="50"/>
                </a:lnTo>
                <a:lnTo>
                  <a:pt x="155" y="46"/>
                </a:lnTo>
                <a:lnTo>
                  <a:pt x="155" y="42"/>
                </a:lnTo>
                <a:lnTo>
                  <a:pt x="151" y="34"/>
                </a:lnTo>
                <a:lnTo>
                  <a:pt x="149" y="29"/>
                </a:lnTo>
                <a:lnTo>
                  <a:pt x="148" y="25"/>
                </a:lnTo>
                <a:lnTo>
                  <a:pt x="148" y="25"/>
                </a:lnTo>
                <a:lnTo>
                  <a:pt x="149" y="19"/>
                </a:lnTo>
                <a:lnTo>
                  <a:pt x="151" y="15"/>
                </a:lnTo>
                <a:lnTo>
                  <a:pt x="153" y="14"/>
                </a:lnTo>
                <a:lnTo>
                  <a:pt x="157" y="14"/>
                </a:lnTo>
                <a:lnTo>
                  <a:pt x="161" y="15"/>
                </a:lnTo>
                <a:lnTo>
                  <a:pt x="165" y="17"/>
                </a:lnTo>
                <a:lnTo>
                  <a:pt x="172" y="21"/>
                </a:lnTo>
                <a:lnTo>
                  <a:pt x="172" y="21"/>
                </a:lnTo>
                <a:lnTo>
                  <a:pt x="172" y="12"/>
                </a:lnTo>
                <a:lnTo>
                  <a:pt x="172" y="4"/>
                </a:lnTo>
                <a:lnTo>
                  <a:pt x="172" y="4"/>
                </a:lnTo>
                <a:lnTo>
                  <a:pt x="178" y="2"/>
                </a:lnTo>
                <a:lnTo>
                  <a:pt x="185" y="0"/>
                </a:lnTo>
                <a:lnTo>
                  <a:pt x="193" y="2"/>
                </a:lnTo>
                <a:lnTo>
                  <a:pt x="197" y="4"/>
                </a:lnTo>
                <a:lnTo>
                  <a:pt x="201" y="4"/>
                </a:lnTo>
                <a:lnTo>
                  <a:pt x="201" y="4"/>
                </a:lnTo>
                <a:lnTo>
                  <a:pt x="202" y="8"/>
                </a:lnTo>
                <a:lnTo>
                  <a:pt x="202" y="12"/>
                </a:lnTo>
                <a:lnTo>
                  <a:pt x="201" y="14"/>
                </a:lnTo>
                <a:lnTo>
                  <a:pt x="199" y="15"/>
                </a:lnTo>
                <a:lnTo>
                  <a:pt x="193" y="21"/>
                </a:lnTo>
                <a:lnTo>
                  <a:pt x="189" y="21"/>
                </a:lnTo>
                <a:lnTo>
                  <a:pt x="187" y="25"/>
                </a:lnTo>
                <a:lnTo>
                  <a:pt x="187" y="25"/>
                </a:lnTo>
                <a:lnTo>
                  <a:pt x="185" y="27"/>
                </a:lnTo>
                <a:lnTo>
                  <a:pt x="185" y="29"/>
                </a:lnTo>
                <a:lnTo>
                  <a:pt x="187" y="34"/>
                </a:lnTo>
                <a:lnTo>
                  <a:pt x="189" y="42"/>
                </a:lnTo>
                <a:lnTo>
                  <a:pt x="193" y="46"/>
                </a:lnTo>
                <a:lnTo>
                  <a:pt x="193" y="46"/>
                </a:lnTo>
                <a:lnTo>
                  <a:pt x="197" y="61"/>
                </a:lnTo>
                <a:lnTo>
                  <a:pt x="199" y="67"/>
                </a:lnTo>
                <a:lnTo>
                  <a:pt x="202" y="74"/>
                </a:lnTo>
                <a:lnTo>
                  <a:pt x="202" y="74"/>
                </a:lnTo>
                <a:lnTo>
                  <a:pt x="208" y="84"/>
                </a:lnTo>
                <a:lnTo>
                  <a:pt x="210" y="89"/>
                </a:lnTo>
                <a:lnTo>
                  <a:pt x="214" y="93"/>
                </a:lnTo>
                <a:lnTo>
                  <a:pt x="214" y="93"/>
                </a:lnTo>
                <a:lnTo>
                  <a:pt x="221" y="97"/>
                </a:lnTo>
                <a:lnTo>
                  <a:pt x="227" y="101"/>
                </a:lnTo>
                <a:lnTo>
                  <a:pt x="235" y="102"/>
                </a:lnTo>
                <a:lnTo>
                  <a:pt x="236" y="104"/>
                </a:lnTo>
                <a:lnTo>
                  <a:pt x="240" y="108"/>
                </a:lnTo>
                <a:lnTo>
                  <a:pt x="240" y="108"/>
                </a:lnTo>
                <a:lnTo>
                  <a:pt x="242" y="112"/>
                </a:lnTo>
                <a:lnTo>
                  <a:pt x="244" y="116"/>
                </a:lnTo>
                <a:lnTo>
                  <a:pt x="244" y="116"/>
                </a:lnTo>
                <a:lnTo>
                  <a:pt x="242" y="118"/>
                </a:lnTo>
                <a:lnTo>
                  <a:pt x="236" y="118"/>
                </a:lnTo>
                <a:lnTo>
                  <a:pt x="235" y="118"/>
                </a:lnTo>
                <a:lnTo>
                  <a:pt x="233" y="121"/>
                </a:lnTo>
                <a:lnTo>
                  <a:pt x="233" y="121"/>
                </a:lnTo>
                <a:lnTo>
                  <a:pt x="229" y="123"/>
                </a:lnTo>
                <a:lnTo>
                  <a:pt x="227" y="125"/>
                </a:lnTo>
                <a:lnTo>
                  <a:pt x="229" y="129"/>
                </a:lnTo>
                <a:lnTo>
                  <a:pt x="229" y="129"/>
                </a:lnTo>
                <a:lnTo>
                  <a:pt x="233" y="135"/>
                </a:lnTo>
                <a:lnTo>
                  <a:pt x="233" y="137"/>
                </a:lnTo>
                <a:lnTo>
                  <a:pt x="233" y="140"/>
                </a:lnTo>
                <a:lnTo>
                  <a:pt x="233" y="140"/>
                </a:lnTo>
                <a:lnTo>
                  <a:pt x="223" y="142"/>
                </a:lnTo>
                <a:lnTo>
                  <a:pt x="214" y="144"/>
                </a:lnTo>
                <a:lnTo>
                  <a:pt x="204" y="144"/>
                </a:lnTo>
                <a:lnTo>
                  <a:pt x="201" y="142"/>
                </a:lnTo>
                <a:lnTo>
                  <a:pt x="195" y="142"/>
                </a:lnTo>
                <a:lnTo>
                  <a:pt x="195" y="142"/>
                </a:lnTo>
                <a:lnTo>
                  <a:pt x="185" y="138"/>
                </a:lnTo>
                <a:lnTo>
                  <a:pt x="182" y="137"/>
                </a:lnTo>
                <a:lnTo>
                  <a:pt x="178" y="135"/>
                </a:lnTo>
                <a:lnTo>
                  <a:pt x="178" y="135"/>
                </a:lnTo>
                <a:lnTo>
                  <a:pt x="172" y="135"/>
                </a:lnTo>
                <a:lnTo>
                  <a:pt x="170" y="135"/>
                </a:lnTo>
                <a:lnTo>
                  <a:pt x="166" y="137"/>
                </a:lnTo>
                <a:lnTo>
                  <a:pt x="163" y="138"/>
                </a:lnTo>
                <a:lnTo>
                  <a:pt x="163" y="138"/>
                </a:lnTo>
                <a:lnTo>
                  <a:pt x="151" y="142"/>
                </a:lnTo>
                <a:lnTo>
                  <a:pt x="140" y="146"/>
                </a:lnTo>
                <a:lnTo>
                  <a:pt x="129" y="146"/>
                </a:lnTo>
                <a:lnTo>
                  <a:pt x="117" y="150"/>
                </a:lnTo>
                <a:lnTo>
                  <a:pt x="117" y="150"/>
                </a:lnTo>
                <a:lnTo>
                  <a:pt x="108" y="152"/>
                </a:lnTo>
                <a:lnTo>
                  <a:pt x="96" y="154"/>
                </a:lnTo>
                <a:lnTo>
                  <a:pt x="87" y="154"/>
                </a:lnTo>
                <a:lnTo>
                  <a:pt x="76" y="154"/>
                </a:lnTo>
                <a:lnTo>
                  <a:pt x="76" y="154"/>
                </a:lnTo>
                <a:lnTo>
                  <a:pt x="76" y="148"/>
                </a:lnTo>
                <a:lnTo>
                  <a:pt x="74" y="142"/>
                </a:lnTo>
                <a:lnTo>
                  <a:pt x="72" y="137"/>
                </a:lnTo>
                <a:lnTo>
                  <a:pt x="72" y="137"/>
                </a:lnTo>
                <a:lnTo>
                  <a:pt x="62" y="133"/>
                </a:lnTo>
                <a:lnTo>
                  <a:pt x="51" y="131"/>
                </a:lnTo>
                <a:lnTo>
                  <a:pt x="28" y="129"/>
                </a:lnTo>
                <a:lnTo>
                  <a:pt x="28" y="129"/>
                </a:lnTo>
                <a:lnTo>
                  <a:pt x="25" y="129"/>
                </a:lnTo>
                <a:lnTo>
                  <a:pt x="17" y="129"/>
                </a:lnTo>
                <a:lnTo>
                  <a:pt x="17" y="129"/>
                </a:lnTo>
                <a:lnTo>
                  <a:pt x="13" y="127"/>
                </a:lnTo>
                <a:lnTo>
                  <a:pt x="11" y="125"/>
                </a:lnTo>
                <a:lnTo>
                  <a:pt x="11" y="121"/>
                </a:lnTo>
                <a:lnTo>
                  <a:pt x="11" y="121"/>
                </a:lnTo>
                <a:lnTo>
                  <a:pt x="11" y="118"/>
                </a:lnTo>
                <a:lnTo>
                  <a:pt x="13" y="118"/>
                </a:lnTo>
                <a:lnTo>
                  <a:pt x="15" y="116"/>
                </a:lnTo>
                <a:lnTo>
                  <a:pt x="17" y="112"/>
                </a:lnTo>
                <a:lnTo>
                  <a:pt x="23" y="112"/>
                </a:lnTo>
                <a:lnTo>
                  <a:pt x="28" y="110"/>
                </a:lnTo>
                <a:lnTo>
                  <a:pt x="28" y="110"/>
                </a:lnTo>
                <a:lnTo>
                  <a:pt x="32" y="108"/>
                </a:lnTo>
                <a:lnTo>
                  <a:pt x="34" y="106"/>
                </a:lnTo>
                <a:lnTo>
                  <a:pt x="38" y="106"/>
                </a:lnTo>
                <a:lnTo>
                  <a:pt x="44" y="106"/>
                </a:lnTo>
                <a:lnTo>
                  <a:pt x="61" y="108"/>
                </a:lnTo>
                <a:lnTo>
                  <a:pt x="61" y="108"/>
                </a:lnTo>
                <a:lnTo>
                  <a:pt x="76" y="104"/>
                </a:lnTo>
                <a:lnTo>
                  <a:pt x="85" y="104"/>
                </a:lnTo>
                <a:lnTo>
                  <a:pt x="91" y="104"/>
                </a:lnTo>
                <a:lnTo>
                  <a:pt x="91" y="104"/>
                </a:lnTo>
                <a:lnTo>
                  <a:pt x="91" y="104"/>
                </a:lnTo>
                <a:lnTo>
                  <a:pt x="91" y="10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0750A7CB-FAFE-9A41-9B63-59C585944E6B}"/>
              </a:ext>
            </a:extLst>
          </p:cNvPr>
          <p:cNvSpPr>
            <a:spLocks/>
          </p:cNvSpPr>
          <p:nvPr userDrawn="1"/>
        </p:nvSpPr>
        <p:spPr bwMode="auto">
          <a:xfrm>
            <a:off x="8194197" y="1546315"/>
            <a:ext cx="95559" cy="41700"/>
          </a:xfrm>
          <a:custGeom>
            <a:avLst/>
            <a:gdLst>
              <a:gd name="T0" fmla="*/ 30 w 51"/>
              <a:gd name="T1" fmla="*/ 0 h 26"/>
              <a:gd name="T2" fmla="*/ 30 w 51"/>
              <a:gd name="T3" fmla="*/ 0 h 26"/>
              <a:gd name="T4" fmla="*/ 36 w 51"/>
              <a:gd name="T5" fmla="*/ 0 h 26"/>
              <a:gd name="T6" fmla="*/ 40 w 51"/>
              <a:gd name="T7" fmla="*/ 0 h 26"/>
              <a:gd name="T8" fmla="*/ 45 w 51"/>
              <a:gd name="T9" fmla="*/ 1 h 26"/>
              <a:gd name="T10" fmla="*/ 51 w 51"/>
              <a:gd name="T11" fmla="*/ 7 h 26"/>
              <a:gd name="T12" fmla="*/ 51 w 51"/>
              <a:gd name="T13" fmla="*/ 7 h 26"/>
              <a:gd name="T14" fmla="*/ 42 w 51"/>
              <a:gd name="T15" fmla="*/ 13 h 26"/>
              <a:gd name="T16" fmla="*/ 34 w 51"/>
              <a:gd name="T17" fmla="*/ 18 h 26"/>
              <a:gd name="T18" fmla="*/ 28 w 51"/>
              <a:gd name="T19" fmla="*/ 22 h 26"/>
              <a:gd name="T20" fmla="*/ 25 w 51"/>
              <a:gd name="T21" fmla="*/ 24 h 26"/>
              <a:gd name="T22" fmla="*/ 21 w 51"/>
              <a:gd name="T23" fmla="*/ 26 h 26"/>
              <a:gd name="T24" fmla="*/ 15 w 51"/>
              <a:gd name="T25" fmla="*/ 26 h 26"/>
              <a:gd name="T26" fmla="*/ 15 w 51"/>
              <a:gd name="T27" fmla="*/ 26 h 26"/>
              <a:gd name="T28" fmla="*/ 9 w 51"/>
              <a:gd name="T29" fmla="*/ 24 h 26"/>
              <a:gd name="T30" fmla="*/ 6 w 51"/>
              <a:gd name="T31" fmla="*/ 22 h 26"/>
              <a:gd name="T32" fmla="*/ 2 w 51"/>
              <a:gd name="T33" fmla="*/ 18 h 26"/>
              <a:gd name="T34" fmla="*/ 2 w 51"/>
              <a:gd name="T35" fmla="*/ 18 h 26"/>
              <a:gd name="T36" fmla="*/ 0 w 51"/>
              <a:gd name="T37" fmla="*/ 15 h 26"/>
              <a:gd name="T38" fmla="*/ 0 w 51"/>
              <a:gd name="T39" fmla="*/ 11 h 26"/>
              <a:gd name="T40" fmla="*/ 0 w 51"/>
              <a:gd name="T41" fmla="*/ 11 h 26"/>
              <a:gd name="T42" fmla="*/ 2 w 51"/>
              <a:gd name="T43" fmla="*/ 7 h 26"/>
              <a:gd name="T44" fmla="*/ 6 w 51"/>
              <a:gd name="T45" fmla="*/ 5 h 26"/>
              <a:gd name="T46" fmla="*/ 9 w 51"/>
              <a:gd name="T47" fmla="*/ 3 h 26"/>
              <a:gd name="T48" fmla="*/ 13 w 51"/>
              <a:gd name="T49" fmla="*/ 1 h 26"/>
              <a:gd name="T50" fmla="*/ 23 w 51"/>
              <a:gd name="T51" fmla="*/ 0 h 26"/>
              <a:gd name="T52" fmla="*/ 30 w 51"/>
              <a:gd name="T53" fmla="*/ 0 h 26"/>
              <a:gd name="T54" fmla="*/ 30 w 51"/>
              <a:gd name="T55" fmla="*/ 0 h 26"/>
              <a:gd name="T56" fmla="*/ 30 w 51"/>
              <a:gd name="T57" fmla="*/ 0 h 26"/>
              <a:gd name="T58" fmla="*/ 30 w 51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1" h="26">
                <a:moveTo>
                  <a:pt x="30" y="0"/>
                </a:moveTo>
                <a:lnTo>
                  <a:pt x="30" y="0"/>
                </a:lnTo>
                <a:lnTo>
                  <a:pt x="36" y="0"/>
                </a:lnTo>
                <a:lnTo>
                  <a:pt x="40" y="0"/>
                </a:lnTo>
                <a:lnTo>
                  <a:pt x="45" y="1"/>
                </a:lnTo>
                <a:lnTo>
                  <a:pt x="51" y="7"/>
                </a:lnTo>
                <a:lnTo>
                  <a:pt x="51" y="7"/>
                </a:lnTo>
                <a:lnTo>
                  <a:pt x="42" y="13"/>
                </a:lnTo>
                <a:lnTo>
                  <a:pt x="34" y="18"/>
                </a:lnTo>
                <a:lnTo>
                  <a:pt x="28" y="22"/>
                </a:lnTo>
                <a:lnTo>
                  <a:pt x="25" y="24"/>
                </a:lnTo>
                <a:lnTo>
                  <a:pt x="21" y="26"/>
                </a:lnTo>
                <a:lnTo>
                  <a:pt x="15" y="26"/>
                </a:lnTo>
                <a:lnTo>
                  <a:pt x="15" y="26"/>
                </a:lnTo>
                <a:lnTo>
                  <a:pt x="9" y="24"/>
                </a:lnTo>
                <a:lnTo>
                  <a:pt x="6" y="22"/>
                </a:lnTo>
                <a:lnTo>
                  <a:pt x="2" y="18"/>
                </a:lnTo>
                <a:lnTo>
                  <a:pt x="2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2" y="7"/>
                </a:lnTo>
                <a:lnTo>
                  <a:pt x="6" y="5"/>
                </a:lnTo>
                <a:lnTo>
                  <a:pt x="9" y="3"/>
                </a:lnTo>
                <a:lnTo>
                  <a:pt x="13" y="1"/>
                </a:lnTo>
                <a:lnTo>
                  <a:pt x="23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BDB57C15-4C69-8340-9C80-24339E5BAFAD}"/>
              </a:ext>
            </a:extLst>
          </p:cNvPr>
          <p:cNvSpPr>
            <a:spLocks/>
          </p:cNvSpPr>
          <p:nvPr userDrawn="1"/>
        </p:nvSpPr>
        <p:spPr bwMode="auto">
          <a:xfrm>
            <a:off x="8194197" y="1546315"/>
            <a:ext cx="95559" cy="41700"/>
          </a:xfrm>
          <a:custGeom>
            <a:avLst/>
            <a:gdLst>
              <a:gd name="T0" fmla="*/ 30 w 51"/>
              <a:gd name="T1" fmla="*/ 0 h 26"/>
              <a:gd name="T2" fmla="*/ 30 w 51"/>
              <a:gd name="T3" fmla="*/ 0 h 26"/>
              <a:gd name="T4" fmla="*/ 36 w 51"/>
              <a:gd name="T5" fmla="*/ 0 h 26"/>
              <a:gd name="T6" fmla="*/ 40 w 51"/>
              <a:gd name="T7" fmla="*/ 0 h 26"/>
              <a:gd name="T8" fmla="*/ 45 w 51"/>
              <a:gd name="T9" fmla="*/ 1 h 26"/>
              <a:gd name="T10" fmla="*/ 51 w 51"/>
              <a:gd name="T11" fmla="*/ 7 h 26"/>
              <a:gd name="T12" fmla="*/ 51 w 51"/>
              <a:gd name="T13" fmla="*/ 7 h 26"/>
              <a:gd name="T14" fmla="*/ 42 w 51"/>
              <a:gd name="T15" fmla="*/ 13 h 26"/>
              <a:gd name="T16" fmla="*/ 34 w 51"/>
              <a:gd name="T17" fmla="*/ 18 h 26"/>
              <a:gd name="T18" fmla="*/ 28 w 51"/>
              <a:gd name="T19" fmla="*/ 22 h 26"/>
              <a:gd name="T20" fmla="*/ 25 w 51"/>
              <a:gd name="T21" fmla="*/ 24 h 26"/>
              <a:gd name="T22" fmla="*/ 21 w 51"/>
              <a:gd name="T23" fmla="*/ 26 h 26"/>
              <a:gd name="T24" fmla="*/ 15 w 51"/>
              <a:gd name="T25" fmla="*/ 26 h 26"/>
              <a:gd name="T26" fmla="*/ 15 w 51"/>
              <a:gd name="T27" fmla="*/ 26 h 26"/>
              <a:gd name="T28" fmla="*/ 9 w 51"/>
              <a:gd name="T29" fmla="*/ 24 h 26"/>
              <a:gd name="T30" fmla="*/ 6 w 51"/>
              <a:gd name="T31" fmla="*/ 22 h 26"/>
              <a:gd name="T32" fmla="*/ 2 w 51"/>
              <a:gd name="T33" fmla="*/ 18 h 26"/>
              <a:gd name="T34" fmla="*/ 2 w 51"/>
              <a:gd name="T35" fmla="*/ 18 h 26"/>
              <a:gd name="T36" fmla="*/ 0 w 51"/>
              <a:gd name="T37" fmla="*/ 15 h 26"/>
              <a:gd name="T38" fmla="*/ 0 w 51"/>
              <a:gd name="T39" fmla="*/ 11 h 26"/>
              <a:gd name="T40" fmla="*/ 0 w 51"/>
              <a:gd name="T41" fmla="*/ 11 h 26"/>
              <a:gd name="T42" fmla="*/ 2 w 51"/>
              <a:gd name="T43" fmla="*/ 7 h 26"/>
              <a:gd name="T44" fmla="*/ 6 w 51"/>
              <a:gd name="T45" fmla="*/ 5 h 26"/>
              <a:gd name="T46" fmla="*/ 9 w 51"/>
              <a:gd name="T47" fmla="*/ 3 h 26"/>
              <a:gd name="T48" fmla="*/ 13 w 51"/>
              <a:gd name="T49" fmla="*/ 1 h 26"/>
              <a:gd name="T50" fmla="*/ 23 w 51"/>
              <a:gd name="T51" fmla="*/ 0 h 26"/>
              <a:gd name="T52" fmla="*/ 30 w 51"/>
              <a:gd name="T53" fmla="*/ 0 h 26"/>
              <a:gd name="T54" fmla="*/ 30 w 51"/>
              <a:gd name="T55" fmla="*/ 0 h 26"/>
              <a:gd name="T56" fmla="*/ 30 w 51"/>
              <a:gd name="T57" fmla="*/ 0 h 26"/>
              <a:gd name="T58" fmla="*/ 30 w 51"/>
              <a:gd name="T5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1" h="26">
                <a:moveTo>
                  <a:pt x="30" y="0"/>
                </a:moveTo>
                <a:lnTo>
                  <a:pt x="30" y="0"/>
                </a:lnTo>
                <a:lnTo>
                  <a:pt x="36" y="0"/>
                </a:lnTo>
                <a:lnTo>
                  <a:pt x="40" y="0"/>
                </a:lnTo>
                <a:lnTo>
                  <a:pt x="45" y="1"/>
                </a:lnTo>
                <a:lnTo>
                  <a:pt x="51" y="7"/>
                </a:lnTo>
                <a:lnTo>
                  <a:pt x="51" y="7"/>
                </a:lnTo>
                <a:lnTo>
                  <a:pt x="42" y="13"/>
                </a:lnTo>
                <a:lnTo>
                  <a:pt x="34" y="18"/>
                </a:lnTo>
                <a:lnTo>
                  <a:pt x="28" y="22"/>
                </a:lnTo>
                <a:lnTo>
                  <a:pt x="25" y="24"/>
                </a:lnTo>
                <a:lnTo>
                  <a:pt x="21" y="26"/>
                </a:lnTo>
                <a:lnTo>
                  <a:pt x="15" y="26"/>
                </a:lnTo>
                <a:lnTo>
                  <a:pt x="15" y="26"/>
                </a:lnTo>
                <a:lnTo>
                  <a:pt x="9" y="24"/>
                </a:lnTo>
                <a:lnTo>
                  <a:pt x="6" y="22"/>
                </a:lnTo>
                <a:lnTo>
                  <a:pt x="2" y="18"/>
                </a:lnTo>
                <a:lnTo>
                  <a:pt x="2" y="18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2" y="7"/>
                </a:lnTo>
                <a:lnTo>
                  <a:pt x="6" y="5"/>
                </a:lnTo>
                <a:lnTo>
                  <a:pt x="9" y="3"/>
                </a:lnTo>
                <a:lnTo>
                  <a:pt x="13" y="1"/>
                </a:lnTo>
                <a:lnTo>
                  <a:pt x="23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B6432CDD-D503-6F41-AAF0-B52EC8383D52}"/>
              </a:ext>
            </a:extLst>
          </p:cNvPr>
          <p:cNvSpPr>
            <a:spLocks/>
          </p:cNvSpPr>
          <p:nvPr userDrawn="1"/>
        </p:nvSpPr>
        <p:spPr bwMode="auto">
          <a:xfrm>
            <a:off x="8407900" y="1477255"/>
            <a:ext cx="159845" cy="83396"/>
          </a:xfrm>
          <a:custGeom>
            <a:avLst/>
            <a:gdLst>
              <a:gd name="T0" fmla="*/ 23 w 85"/>
              <a:gd name="T1" fmla="*/ 23 h 53"/>
              <a:gd name="T2" fmla="*/ 17 w 85"/>
              <a:gd name="T3" fmla="*/ 17 h 53"/>
              <a:gd name="T4" fmla="*/ 6 w 85"/>
              <a:gd name="T5" fmla="*/ 13 h 53"/>
              <a:gd name="T6" fmla="*/ 0 w 85"/>
              <a:gd name="T7" fmla="*/ 8 h 53"/>
              <a:gd name="T8" fmla="*/ 0 w 85"/>
              <a:gd name="T9" fmla="*/ 2 h 53"/>
              <a:gd name="T10" fmla="*/ 4 w 85"/>
              <a:gd name="T11" fmla="*/ 0 h 53"/>
              <a:gd name="T12" fmla="*/ 21 w 85"/>
              <a:gd name="T13" fmla="*/ 0 h 53"/>
              <a:gd name="T14" fmla="*/ 27 w 85"/>
              <a:gd name="T15" fmla="*/ 0 h 53"/>
              <a:gd name="T16" fmla="*/ 33 w 85"/>
              <a:gd name="T17" fmla="*/ 6 h 53"/>
              <a:gd name="T18" fmla="*/ 36 w 85"/>
              <a:gd name="T19" fmla="*/ 9 h 53"/>
              <a:gd name="T20" fmla="*/ 40 w 85"/>
              <a:gd name="T21" fmla="*/ 11 h 53"/>
              <a:gd name="T22" fmla="*/ 46 w 85"/>
              <a:gd name="T23" fmla="*/ 13 h 53"/>
              <a:gd name="T24" fmla="*/ 50 w 85"/>
              <a:gd name="T25" fmla="*/ 9 h 53"/>
              <a:gd name="T26" fmla="*/ 55 w 85"/>
              <a:gd name="T27" fmla="*/ 9 h 53"/>
              <a:gd name="T28" fmla="*/ 57 w 85"/>
              <a:gd name="T29" fmla="*/ 11 h 53"/>
              <a:gd name="T30" fmla="*/ 67 w 85"/>
              <a:gd name="T31" fmla="*/ 17 h 53"/>
              <a:gd name="T32" fmla="*/ 68 w 85"/>
              <a:gd name="T33" fmla="*/ 19 h 53"/>
              <a:gd name="T34" fmla="*/ 74 w 85"/>
              <a:gd name="T35" fmla="*/ 21 h 53"/>
              <a:gd name="T36" fmla="*/ 78 w 85"/>
              <a:gd name="T37" fmla="*/ 21 h 53"/>
              <a:gd name="T38" fmla="*/ 82 w 85"/>
              <a:gd name="T39" fmla="*/ 28 h 53"/>
              <a:gd name="T40" fmla="*/ 82 w 85"/>
              <a:gd name="T41" fmla="*/ 36 h 53"/>
              <a:gd name="T42" fmla="*/ 82 w 85"/>
              <a:gd name="T43" fmla="*/ 38 h 53"/>
              <a:gd name="T44" fmla="*/ 85 w 85"/>
              <a:gd name="T45" fmla="*/ 42 h 53"/>
              <a:gd name="T46" fmla="*/ 85 w 85"/>
              <a:gd name="T47" fmla="*/ 42 h 53"/>
              <a:gd name="T48" fmla="*/ 85 w 85"/>
              <a:gd name="T49" fmla="*/ 47 h 53"/>
              <a:gd name="T50" fmla="*/ 82 w 85"/>
              <a:gd name="T51" fmla="*/ 51 h 53"/>
              <a:gd name="T52" fmla="*/ 76 w 85"/>
              <a:gd name="T53" fmla="*/ 51 h 53"/>
              <a:gd name="T54" fmla="*/ 67 w 85"/>
              <a:gd name="T55" fmla="*/ 51 h 53"/>
              <a:gd name="T56" fmla="*/ 63 w 85"/>
              <a:gd name="T57" fmla="*/ 47 h 53"/>
              <a:gd name="T58" fmla="*/ 55 w 85"/>
              <a:gd name="T59" fmla="*/ 42 h 53"/>
              <a:gd name="T60" fmla="*/ 51 w 85"/>
              <a:gd name="T61" fmla="*/ 38 h 53"/>
              <a:gd name="T62" fmla="*/ 48 w 85"/>
              <a:gd name="T63" fmla="*/ 38 h 53"/>
              <a:gd name="T64" fmla="*/ 33 w 85"/>
              <a:gd name="T65" fmla="*/ 40 h 53"/>
              <a:gd name="T66" fmla="*/ 27 w 85"/>
              <a:gd name="T67" fmla="*/ 42 h 53"/>
              <a:gd name="T68" fmla="*/ 16 w 85"/>
              <a:gd name="T69" fmla="*/ 40 h 53"/>
              <a:gd name="T70" fmla="*/ 10 w 85"/>
              <a:gd name="T71" fmla="*/ 38 h 53"/>
              <a:gd name="T72" fmla="*/ 6 w 85"/>
              <a:gd name="T73" fmla="*/ 34 h 53"/>
              <a:gd name="T74" fmla="*/ 6 w 85"/>
              <a:gd name="T75" fmla="*/ 30 h 53"/>
              <a:gd name="T76" fmla="*/ 10 w 85"/>
              <a:gd name="T77" fmla="*/ 26 h 53"/>
              <a:gd name="T78" fmla="*/ 19 w 85"/>
              <a:gd name="T79" fmla="*/ 25 h 53"/>
              <a:gd name="T80" fmla="*/ 23 w 85"/>
              <a:gd name="T81" fmla="*/ 23 h 53"/>
              <a:gd name="T82" fmla="*/ 23 w 85"/>
              <a:gd name="T83" fmla="*/ 2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5" h="53">
                <a:moveTo>
                  <a:pt x="23" y="23"/>
                </a:moveTo>
                <a:lnTo>
                  <a:pt x="23" y="23"/>
                </a:lnTo>
                <a:lnTo>
                  <a:pt x="21" y="21"/>
                </a:lnTo>
                <a:lnTo>
                  <a:pt x="17" y="17"/>
                </a:lnTo>
                <a:lnTo>
                  <a:pt x="10" y="13"/>
                </a:lnTo>
                <a:lnTo>
                  <a:pt x="6" y="13"/>
                </a:lnTo>
                <a:lnTo>
                  <a:pt x="4" y="11"/>
                </a:lnTo>
                <a:lnTo>
                  <a:pt x="0" y="8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4" y="0"/>
                </a:lnTo>
                <a:lnTo>
                  <a:pt x="14" y="0"/>
                </a:lnTo>
                <a:lnTo>
                  <a:pt x="21" y="0"/>
                </a:lnTo>
                <a:lnTo>
                  <a:pt x="27" y="0"/>
                </a:lnTo>
                <a:lnTo>
                  <a:pt x="27" y="0"/>
                </a:lnTo>
                <a:lnTo>
                  <a:pt x="31" y="2"/>
                </a:lnTo>
                <a:lnTo>
                  <a:pt x="33" y="6"/>
                </a:lnTo>
                <a:lnTo>
                  <a:pt x="36" y="9"/>
                </a:lnTo>
                <a:lnTo>
                  <a:pt x="36" y="9"/>
                </a:lnTo>
                <a:lnTo>
                  <a:pt x="38" y="11"/>
                </a:lnTo>
                <a:lnTo>
                  <a:pt x="40" y="11"/>
                </a:lnTo>
                <a:lnTo>
                  <a:pt x="46" y="13"/>
                </a:lnTo>
                <a:lnTo>
                  <a:pt x="46" y="13"/>
                </a:lnTo>
                <a:lnTo>
                  <a:pt x="48" y="11"/>
                </a:lnTo>
                <a:lnTo>
                  <a:pt x="50" y="9"/>
                </a:lnTo>
                <a:lnTo>
                  <a:pt x="51" y="9"/>
                </a:lnTo>
                <a:lnTo>
                  <a:pt x="55" y="9"/>
                </a:lnTo>
                <a:lnTo>
                  <a:pt x="55" y="9"/>
                </a:lnTo>
                <a:lnTo>
                  <a:pt x="57" y="11"/>
                </a:lnTo>
                <a:lnTo>
                  <a:pt x="61" y="13"/>
                </a:lnTo>
                <a:lnTo>
                  <a:pt x="67" y="17"/>
                </a:lnTo>
                <a:lnTo>
                  <a:pt x="67" y="17"/>
                </a:lnTo>
                <a:lnTo>
                  <a:pt x="68" y="19"/>
                </a:lnTo>
                <a:lnTo>
                  <a:pt x="72" y="19"/>
                </a:lnTo>
                <a:lnTo>
                  <a:pt x="74" y="21"/>
                </a:lnTo>
                <a:lnTo>
                  <a:pt x="78" y="21"/>
                </a:lnTo>
                <a:lnTo>
                  <a:pt x="78" y="21"/>
                </a:lnTo>
                <a:lnTo>
                  <a:pt x="82" y="25"/>
                </a:lnTo>
                <a:lnTo>
                  <a:pt x="82" y="28"/>
                </a:lnTo>
                <a:lnTo>
                  <a:pt x="80" y="32"/>
                </a:lnTo>
                <a:lnTo>
                  <a:pt x="82" y="36"/>
                </a:lnTo>
                <a:lnTo>
                  <a:pt x="82" y="36"/>
                </a:lnTo>
                <a:lnTo>
                  <a:pt x="82" y="38"/>
                </a:lnTo>
                <a:lnTo>
                  <a:pt x="82" y="40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5" y="47"/>
                </a:lnTo>
                <a:lnTo>
                  <a:pt x="85" y="47"/>
                </a:lnTo>
                <a:lnTo>
                  <a:pt x="84" y="51"/>
                </a:lnTo>
                <a:lnTo>
                  <a:pt x="82" y="51"/>
                </a:lnTo>
                <a:lnTo>
                  <a:pt x="76" y="51"/>
                </a:lnTo>
                <a:lnTo>
                  <a:pt x="76" y="51"/>
                </a:lnTo>
                <a:lnTo>
                  <a:pt x="70" y="53"/>
                </a:lnTo>
                <a:lnTo>
                  <a:pt x="67" y="51"/>
                </a:lnTo>
                <a:lnTo>
                  <a:pt x="65" y="51"/>
                </a:lnTo>
                <a:lnTo>
                  <a:pt x="63" y="47"/>
                </a:lnTo>
                <a:lnTo>
                  <a:pt x="59" y="44"/>
                </a:lnTo>
                <a:lnTo>
                  <a:pt x="55" y="42"/>
                </a:lnTo>
                <a:lnTo>
                  <a:pt x="51" y="38"/>
                </a:lnTo>
                <a:lnTo>
                  <a:pt x="51" y="38"/>
                </a:lnTo>
                <a:lnTo>
                  <a:pt x="50" y="38"/>
                </a:lnTo>
                <a:lnTo>
                  <a:pt x="48" y="38"/>
                </a:lnTo>
                <a:lnTo>
                  <a:pt x="40" y="38"/>
                </a:lnTo>
                <a:lnTo>
                  <a:pt x="33" y="40"/>
                </a:lnTo>
                <a:lnTo>
                  <a:pt x="27" y="42"/>
                </a:lnTo>
                <a:lnTo>
                  <a:pt x="27" y="42"/>
                </a:lnTo>
                <a:lnTo>
                  <a:pt x="21" y="42"/>
                </a:lnTo>
                <a:lnTo>
                  <a:pt x="16" y="40"/>
                </a:lnTo>
                <a:lnTo>
                  <a:pt x="12" y="38"/>
                </a:lnTo>
                <a:lnTo>
                  <a:pt x="10" y="38"/>
                </a:lnTo>
                <a:lnTo>
                  <a:pt x="6" y="36"/>
                </a:lnTo>
                <a:lnTo>
                  <a:pt x="6" y="34"/>
                </a:lnTo>
                <a:lnTo>
                  <a:pt x="6" y="34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4" y="26"/>
                </a:lnTo>
                <a:lnTo>
                  <a:pt x="19" y="25"/>
                </a:lnTo>
                <a:lnTo>
                  <a:pt x="21" y="25"/>
                </a:lnTo>
                <a:lnTo>
                  <a:pt x="23" y="23"/>
                </a:lnTo>
                <a:lnTo>
                  <a:pt x="23" y="23"/>
                </a:lnTo>
                <a:lnTo>
                  <a:pt x="23" y="23"/>
                </a:lnTo>
                <a:lnTo>
                  <a:pt x="23" y="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65324E6A-AEC9-854D-BFA4-4C4ED3FCA9FF}"/>
              </a:ext>
            </a:extLst>
          </p:cNvPr>
          <p:cNvSpPr>
            <a:spLocks/>
          </p:cNvSpPr>
          <p:nvPr userDrawn="1"/>
        </p:nvSpPr>
        <p:spPr bwMode="auto">
          <a:xfrm>
            <a:off x="8407900" y="1477255"/>
            <a:ext cx="159845" cy="83396"/>
          </a:xfrm>
          <a:custGeom>
            <a:avLst/>
            <a:gdLst>
              <a:gd name="T0" fmla="*/ 23 w 85"/>
              <a:gd name="T1" fmla="*/ 23 h 53"/>
              <a:gd name="T2" fmla="*/ 17 w 85"/>
              <a:gd name="T3" fmla="*/ 17 h 53"/>
              <a:gd name="T4" fmla="*/ 6 w 85"/>
              <a:gd name="T5" fmla="*/ 13 h 53"/>
              <a:gd name="T6" fmla="*/ 0 w 85"/>
              <a:gd name="T7" fmla="*/ 8 h 53"/>
              <a:gd name="T8" fmla="*/ 0 w 85"/>
              <a:gd name="T9" fmla="*/ 2 h 53"/>
              <a:gd name="T10" fmla="*/ 4 w 85"/>
              <a:gd name="T11" fmla="*/ 0 h 53"/>
              <a:gd name="T12" fmla="*/ 21 w 85"/>
              <a:gd name="T13" fmla="*/ 0 h 53"/>
              <a:gd name="T14" fmla="*/ 27 w 85"/>
              <a:gd name="T15" fmla="*/ 0 h 53"/>
              <a:gd name="T16" fmla="*/ 33 w 85"/>
              <a:gd name="T17" fmla="*/ 6 h 53"/>
              <a:gd name="T18" fmla="*/ 36 w 85"/>
              <a:gd name="T19" fmla="*/ 9 h 53"/>
              <a:gd name="T20" fmla="*/ 40 w 85"/>
              <a:gd name="T21" fmla="*/ 11 h 53"/>
              <a:gd name="T22" fmla="*/ 46 w 85"/>
              <a:gd name="T23" fmla="*/ 13 h 53"/>
              <a:gd name="T24" fmla="*/ 50 w 85"/>
              <a:gd name="T25" fmla="*/ 9 h 53"/>
              <a:gd name="T26" fmla="*/ 55 w 85"/>
              <a:gd name="T27" fmla="*/ 9 h 53"/>
              <a:gd name="T28" fmla="*/ 57 w 85"/>
              <a:gd name="T29" fmla="*/ 11 h 53"/>
              <a:gd name="T30" fmla="*/ 67 w 85"/>
              <a:gd name="T31" fmla="*/ 17 h 53"/>
              <a:gd name="T32" fmla="*/ 68 w 85"/>
              <a:gd name="T33" fmla="*/ 19 h 53"/>
              <a:gd name="T34" fmla="*/ 74 w 85"/>
              <a:gd name="T35" fmla="*/ 21 h 53"/>
              <a:gd name="T36" fmla="*/ 78 w 85"/>
              <a:gd name="T37" fmla="*/ 21 h 53"/>
              <a:gd name="T38" fmla="*/ 82 w 85"/>
              <a:gd name="T39" fmla="*/ 28 h 53"/>
              <a:gd name="T40" fmla="*/ 82 w 85"/>
              <a:gd name="T41" fmla="*/ 36 h 53"/>
              <a:gd name="T42" fmla="*/ 82 w 85"/>
              <a:gd name="T43" fmla="*/ 38 h 53"/>
              <a:gd name="T44" fmla="*/ 85 w 85"/>
              <a:gd name="T45" fmla="*/ 42 h 53"/>
              <a:gd name="T46" fmla="*/ 85 w 85"/>
              <a:gd name="T47" fmla="*/ 42 h 53"/>
              <a:gd name="T48" fmla="*/ 85 w 85"/>
              <a:gd name="T49" fmla="*/ 47 h 53"/>
              <a:gd name="T50" fmla="*/ 82 w 85"/>
              <a:gd name="T51" fmla="*/ 51 h 53"/>
              <a:gd name="T52" fmla="*/ 76 w 85"/>
              <a:gd name="T53" fmla="*/ 51 h 53"/>
              <a:gd name="T54" fmla="*/ 67 w 85"/>
              <a:gd name="T55" fmla="*/ 51 h 53"/>
              <a:gd name="T56" fmla="*/ 63 w 85"/>
              <a:gd name="T57" fmla="*/ 47 h 53"/>
              <a:gd name="T58" fmla="*/ 55 w 85"/>
              <a:gd name="T59" fmla="*/ 42 h 53"/>
              <a:gd name="T60" fmla="*/ 51 w 85"/>
              <a:gd name="T61" fmla="*/ 38 h 53"/>
              <a:gd name="T62" fmla="*/ 48 w 85"/>
              <a:gd name="T63" fmla="*/ 38 h 53"/>
              <a:gd name="T64" fmla="*/ 33 w 85"/>
              <a:gd name="T65" fmla="*/ 40 h 53"/>
              <a:gd name="T66" fmla="*/ 27 w 85"/>
              <a:gd name="T67" fmla="*/ 42 h 53"/>
              <a:gd name="T68" fmla="*/ 16 w 85"/>
              <a:gd name="T69" fmla="*/ 40 h 53"/>
              <a:gd name="T70" fmla="*/ 10 w 85"/>
              <a:gd name="T71" fmla="*/ 38 h 53"/>
              <a:gd name="T72" fmla="*/ 6 w 85"/>
              <a:gd name="T73" fmla="*/ 34 h 53"/>
              <a:gd name="T74" fmla="*/ 6 w 85"/>
              <a:gd name="T75" fmla="*/ 30 h 53"/>
              <a:gd name="T76" fmla="*/ 10 w 85"/>
              <a:gd name="T77" fmla="*/ 26 h 53"/>
              <a:gd name="T78" fmla="*/ 19 w 85"/>
              <a:gd name="T79" fmla="*/ 25 h 53"/>
              <a:gd name="T80" fmla="*/ 23 w 85"/>
              <a:gd name="T81" fmla="*/ 23 h 53"/>
              <a:gd name="T82" fmla="*/ 23 w 85"/>
              <a:gd name="T83" fmla="*/ 2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5" h="53">
                <a:moveTo>
                  <a:pt x="23" y="23"/>
                </a:moveTo>
                <a:lnTo>
                  <a:pt x="23" y="23"/>
                </a:lnTo>
                <a:lnTo>
                  <a:pt x="21" y="21"/>
                </a:lnTo>
                <a:lnTo>
                  <a:pt x="17" y="17"/>
                </a:lnTo>
                <a:lnTo>
                  <a:pt x="10" y="13"/>
                </a:lnTo>
                <a:lnTo>
                  <a:pt x="6" y="13"/>
                </a:lnTo>
                <a:lnTo>
                  <a:pt x="4" y="11"/>
                </a:lnTo>
                <a:lnTo>
                  <a:pt x="0" y="8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4" y="0"/>
                </a:lnTo>
                <a:lnTo>
                  <a:pt x="14" y="0"/>
                </a:lnTo>
                <a:lnTo>
                  <a:pt x="21" y="0"/>
                </a:lnTo>
                <a:lnTo>
                  <a:pt x="27" y="0"/>
                </a:lnTo>
                <a:lnTo>
                  <a:pt x="27" y="0"/>
                </a:lnTo>
                <a:lnTo>
                  <a:pt x="31" y="2"/>
                </a:lnTo>
                <a:lnTo>
                  <a:pt x="33" y="6"/>
                </a:lnTo>
                <a:lnTo>
                  <a:pt x="36" y="9"/>
                </a:lnTo>
                <a:lnTo>
                  <a:pt x="36" y="9"/>
                </a:lnTo>
                <a:lnTo>
                  <a:pt x="38" y="11"/>
                </a:lnTo>
                <a:lnTo>
                  <a:pt x="40" y="11"/>
                </a:lnTo>
                <a:lnTo>
                  <a:pt x="46" y="13"/>
                </a:lnTo>
                <a:lnTo>
                  <a:pt x="46" y="13"/>
                </a:lnTo>
                <a:lnTo>
                  <a:pt x="48" y="11"/>
                </a:lnTo>
                <a:lnTo>
                  <a:pt x="50" y="9"/>
                </a:lnTo>
                <a:lnTo>
                  <a:pt x="51" y="9"/>
                </a:lnTo>
                <a:lnTo>
                  <a:pt x="55" y="9"/>
                </a:lnTo>
                <a:lnTo>
                  <a:pt x="55" y="9"/>
                </a:lnTo>
                <a:lnTo>
                  <a:pt x="57" y="11"/>
                </a:lnTo>
                <a:lnTo>
                  <a:pt x="61" y="13"/>
                </a:lnTo>
                <a:lnTo>
                  <a:pt x="67" y="17"/>
                </a:lnTo>
                <a:lnTo>
                  <a:pt x="67" y="17"/>
                </a:lnTo>
                <a:lnTo>
                  <a:pt x="68" y="19"/>
                </a:lnTo>
                <a:lnTo>
                  <a:pt x="72" y="19"/>
                </a:lnTo>
                <a:lnTo>
                  <a:pt x="74" y="21"/>
                </a:lnTo>
                <a:lnTo>
                  <a:pt x="78" y="21"/>
                </a:lnTo>
                <a:lnTo>
                  <a:pt x="78" y="21"/>
                </a:lnTo>
                <a:lnTo>
                  <a:pt x="82" y="25"/>
                </a:lnTo>
                <a:lnTo>
                  <a:pt x="82" y="28"/>
                </a:lnTo>
                <a:lnTo>
                  <a:pt x="80" y="32"/>
                </a:lnTo>
                <a:lnTo>
                  <a:pt x="82" y="36"/>
                </a:lnTo>
                <a:lnTo>
                  <a:pt x="82" y="36"/>
                </a:lnTo>
                <a:lnTo>
                  <a:pt x="82" y="38"/>
                </a:lnTo>
                <a:lnTo>
                  <a:pt x="82" y="40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5" y="47"/>
                </a:lnTo>
                <a:lnTo>
                  <a:pt x="85" y="47"/>
                </a:lnTo>
                <a:lnTo>
                  <a:pt x="84" y="51"/>
                </a:lnTo>
                <a:lnTo>
                  <a:pt x="82" y="51"/>
                </a:lnTo>
                <a:lnTo>
                  <a:pt x="76" y="51"/>
                </a:lnTo>
                <a:lnTo>
                  <a:pt x="76" y="51"/>
                </a:lnTo>
                <a:lnTo>
                  <a:pt x="70" y="53"/>
                </a:lnTo>
                <a:lnTo>
                  <a:pt x="67" y="51"/>
                </a:lnTo>
                <a:lnTo>
                  <a:pt x="65" y="51"/>
                </a:lnTo>
                <a:lnTo>
                  <a:pt x="63" y="47"/>
                </a:lnTo>
                <a:lnTo>
                  <a:pt x="59" y="44"/>
                </a:lnTo>
                <a:lnTo>
                  <a:pt x="55" y="42"/>
                </a:lnTo>
                <a:lnTo>
                  <a:pt x="51" y="38"/>
                </a:lnTo>
                <a:lnTo>
                  <a:pt x="51" y="38"/>
                </a:lnTo>
                <a:lnTo>
                  <a:pt x="50" y="38"/>
                </a:lnTo>
                <a:lnTo>
                  <a:pt x="48" y="38"/>
                </a:lnTo>
                <a:lnTo>
                  <a:pt x="40" y="38"/>
                </a:lnTo>
                <a:lnTo>
                  <a:pt x="33" y="40"/>
                </a:lnTo>
                <a:lnTo>
                  <a:pt x="27" y="42"/>
                </a:lnTo>
                <a:lnTo>
                  <a:pt x="27" y="42"/>
                </a:lnTo>
                <a:lnTo>
                  <a:pt x="21" y="42"/>
                </a:lnTo>
                <a:lnTo>
                  <a:pt x="16" y="40"/>
                </a:lnTo>
                <a:lnTo>
                  <a:pt x="12" y="38"/>
                </a:lnTo>
                <a:lnTo>
                  <a:pt x="10" y="38"/>
                </a:lnTo>
                <a:lnTo>
                  <a:pt x="6" y="36"/>
                </a:lnTo>
                <a:lnTo>
                  <a:pt x="6" y="34"/>
                </a:lnTo>
                <a:lnTo>
                  <a:pt x="6" y="34"/>
                </a:lnTo>
                <a:lnTo>
                  <a:pt x="6" y="30"/>
                </a:lnTo>
                <a:lnTo>
                  <a:pt x="8" y="28"/>
                </a:lnTo>
                <a:lnTo>
                  <a:pt x="10" y="26"/>
                </a:lnTo>
                <a:lnTo>
                  <a:pt x="14" y="26"/>
                </a:lnTo>
                <a:lnTo>
                  <a:pt x="19" y="25"/>
                </a:lnTo>
                <a:lnTo>
                  <a:pt x="21" y="25"/>
                </a:lnTo>
                <a:lnTo>
                  <a:pt x="23" y="23"/>
                </a:lnTo>
                <a:lnTo>
                  <a:pt x="23" y="23"/>
                </a:lnTo>
                <a:lnTo>
                  <a:pt x="23" y="23"/>
                </a:lnTo>
                <a:lnTo>
                  <a:pt x="23" y="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A88A1CE9-FCAC-A842-B55F-ED0888BE79ED}"/>
              </a:ext>
            </a:extLst>
          </p:cNvPr>
          <p:cNvSpPr>
            <a:spLocks/>
          </p:cNvSpPr>
          <p:nvPr userDrawn="1"/>
        </p:nvSpPr>
        <p:spPr bwMode="auto">
          <a:xfrm>
            <a:off x="7937055" y="1574995"/>
            <a:ext cx="192855" cy="100339"/>
          </a:xfrm>
          <a:custGeom>
            <a:avLst/>
            <a:gdLst>
              <a:gd name="T0" fmla="*/ 34 w 104"/>
              <a:gd name="T1" fmla="*/ 27 h 63"/>
              <a:gd name="T2" fmla="*/ 47 w 104"/>
              <a:gd name="T3" fmla="*/ 17 h 63"/>
              <a:gd name="T4" fmla="*/ 62 w 104"/>
              <a:gd name="T5" fmla="*/ 10 h 63"/>
              <a:gd name="T6" fmla="*/ 62 w 104"/>
              <a:gd name="T7" fmla="*/ 6 h 63"/>
              <a:gd name="T8" fmla="*/ 68 w 104"/>
              <a:gd name="T9" fmla="*/ 6 h 63"/>
              <a:gd name="T10" fmla="*/ 79 w 104"/>
              <a:gd name="T11" fmla="*/ 8 h 63"/>
              <a:gd name="T12" fmla="*/ 85 w 104"/>
              <a:gd name="T13" fmla="*/ 8 h 63"/>
              <a:gd name="T14" fmla="*/ 85 w 104"/>
              <a:gd name="T15" fmla="*/ 4 h 63"/>
              <a:gd name="T16" fmla="*/ 91 w 104"/>
              <a:gd name="T17" fmla="*/ 0 h 63"/>
              <a:gd name="T18" fmla="*/ 96 w 104"/>
              <a:gd name="T19" fmla="*/ 0 h 63"/>
              <a:gd name="T20" fmla="*/ 102 w 104"/>
              <a:gd name="T21" fmla="*/ 2 h 63"/>
              <a:gd name="T22" fmla="*/ 104 w 104"/>
              <a:gd name="T23" fmla="*/ 10 h 63"/>
              <a:gd name="T24" fmla="*/ 100 w 104"/>
              <a:gd name="T25" fmla="*/ 10 h 63"/>
              <a:gd name="T26" fmla="*/ 95 w 104"/>
              <a:gd name="T27" fmla="*/ 16 h 63"/>
              <a:gd name="T28" fmla="*/ 95 w 104"/>
              <a:gd name="T29" fmla="*/ 21 h 63"/>
              <a:gd name="T30" fmla="*/ 96 w 104"/>
              <a:gd name="T31" fmla="*/ 23 h 63"/>
              <a:gd name="T32" fmla="*/ 100 w 104"/>
              <a:gd name="T33" fmla="*/ 27 h 63"/>
              <a:gd name="T34" fmla="*/ 96 w 104"/>
              <a:gd name="T35" fmla="*/ 31 h 63"/>
              <a:gd name="T36" fmla="*/ 85 w 104"/>
              <a:gd name="T37" fmla="*/ 38 h 63"/>
              <a:gd name="T38" fmla="*/ 74 w 104"/>
              <a:gd name="T39" fmla="*/ 42 h 63"/>
              <a:gd name="T40" fmla="*/ 74 w 104"/>
              <a:gd name="T41" fmla="*/ 25 h 63"/>
              <a:gd name="T42" fmla="*/ 68 w 104"/>
              <a:gd name="T43" fmla="*/ 27 h 63"/>
              <a:gd name="T44" fmla="*/ 62 w 104"/>
              <a:gd name="T45" fmla="*/ 36 h 63"/>
              <a:gd name="T46" fmla="*/ 62 w 104"/>
              <a:gd name="T47" fmla="*/ 42 h 63"/>
              <a:gd name="T48" fmla="*/ 59 w 104"/>
              <a:gd name="T49" fmla="*/ 38 h 63"/>
              <a:gd name="T50" fmla="*/ 55 w 104"/>
              <a:gd name="T51" fmla="*/ 36 h 63"/>
              <a:gd name="T52" fmla="*/ 51 w 104"/>
              <a:gd name="T53" fmla="*/ 42 h 63"/>
              <a:gd name="T54" fmla="*/ 42 w 104"/>
              <a:gd name="T55" fmla="*/ 44 h 63"/>
              <a:gd name="T56" fmla="*/ 40 w 104"/>
              <a:gd name="T57" fmla="*/ 61 h 63"/>
              <a:gd name="T58" fmla="*/ 36 w 104"/>
              <a:gd name="T59" fmla="*/ 63 h 63"/>
              <a:gd name="T60" fmla="*/ 30 w 104"/>
              <a:gd name="T61" fmla="*/ 59 h 63"/>
              <a:gd name="T62" fmla="*/ 28 w 104"/>
              <a:gd name="T63" fmla="*/ 55 h 63"/>
              <a:gd name="T64" fmla="*/ 15 w 104"/>
              <a:gd name="T65" fmla="*/ 59 h 63"/>
              <a:gd name="T66" fmla="*/ 6 w 104"/>
              <a:gd name="T67" fmla="*/ 59 h 63"/>
              <a:gd name="T68" fmla="*/ 2 w 104"/>
              <a:gd name="T69" fmla="*/ 57 h 63"/>
              <a:gd name="T70" fmla="*/ 0 w 104"/>
              <a:gd name="T71" fmla="*/ 51 h 63"/>
              <a:gd name="T72" fmla="*/ 0 w 104"/>
              <a:gd name="T73" fmla="*/ 48 h 63"/>
              <a:gd name="T74" fmla="*/ 11 w 104"/>
              <a:gd name="T75" fmla="*/ 38 h 63"/>
              <a:gd name="T76" fmla="*/ 30 w 104"/>
              <a:gd name="T77" fmla="*/ 31 h 63"/>
              <a:gd name="T78" fmla="*/ 34 w 104"/>
              <a:gd name="T79" fmla="*/ 27 h 63"/>
              <a:gd name="T80" fmla="*/ 34 w 104"/>
              <a:gd name="T81" fmla="*/ 2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4" h="63">
                <a:moveTo>
                  <a:pt x="34" y="27"/>
                </a:moveTo>
                <a:lnTo>
                  <a:pt x="34" y="27"/>
                </a:lnTo>
                <a:lnTo>
                  <a:pt x="40" y="21"/>
                </a:lnTo>
                <a:lnTo>
                  <a:pt x="47" y="17"/>
                </a:lnTo>
                <a:lnTo>
                  <a:pt x="55" y="14"/>
                </a:lnTo>
                <a:lnTo>
                  <a:pt x="62" y="10"/>
                </a:lnTo>
                <a:lnTo>
                  <a:pt x="62" y="10"/>
                </a:lnTo>
                <a:lnTo>
                  <a:pt x="62" y="6"/>
                </a:lnTo>
                <a:lnTo>
                  <a:pt x="62" y="6"/>
                </a:lnTo>
                <a:lnTo>
                  <a:pt x="68" y="6"/>
                </a:lnTo>
                <a:lnTo>
                  <a:pt x="74" y="8"/>
                </a:lnTo>
                <a:lnTo>
                  <a:pt x="79" y="8"/>
                </a:lnTo>
                <a:lnTo>
                  <a:pt x="85" y="8"/>
                </a:lnTo>
                <a:lnTo>
                  <a:pt x="85" y="8"/>
                </a:lnTo>
                <a:lnTo>
                  <a:pt x="85" y="4"/>
                </a:lnTo>
                <a:lnTo>
                  <a:pt x="85" y="4"/>
                </a:lnTo>
                <a:lnTo>
                  <a:pt x="87" y="2"/>
                </a:lnTo>
                <a:lnTo>
                  <a:pt x="91" y="0"/>
                </a:lnTo>
                <a:lnTo>
                  <a:pt x="93" y="0"/>
                </a:lnTo>
                <a:lnTo>
                  <a:pt x="96" y="0"/>
                </a:lnTo>
                <a:lnTo>
                  <a:pt x="98" y="2"/>
                </a:lnTo>
                <a:lnTo>
                  <a:pt x="102" y="2"/>
                </a:lnTo>
                <a:lnTo>
                  <a:pt x="102" y="4"/>
                </a:lnTo>
                <a:lnTo>
                  <a:pt x="104" y="10"/>
                </a:lnTo>
                <a:lnTo>
                  <a:pt x="104" y="10"/>
                </a:lnTo>
                <a:lnTo>
                  <a:pt x="100" y="10"/>
                </a:lnTo>
                <a:lnTo>
                  <a:pt x="96" y="12"/>
                </a:lnTo>
                <a:lnTo>
                  <a:pt x="95" y="16"/>
                </a:lnTo>
                <a:lnTo>
                  <a:pt x="95" y="21"/>
                </a:lnTo>
                <a:lnTo>
                  <a:pt x="95" y="21"/>
                </a:lnTo>
                <a:lnTo>
                  <a:pt x="96" y="21"/>
                </a:lnTo>
                <a:lnTo>
                  <a:pt x="96" y="23"/>
                </a:lnTo>
                <a:lnTo>
                  <a:pt x="100" y="27"/>
                </a:lnTo>
                <a:lnTo>
                  <a:pt x="100" y="27"/>
                </a:lnTo>
                <a:lnTo>
                  <a:pt x="96" y="31"/>
                </a:lnTo>
                <a:lnTo>
                  <a:pt x="96" y="31"/>
                </a:lnTo>
                <a:lnTo>
                  <a:pt x="91" y="34"/>
                </a:lnTo>
                <a:lnTo>
                  <a:pt x="85" y="38"/>
                </a:lnTo>
                <a:lnTo>
                  <a:pt x="74" y="42"/>
                </a:lnTo>
                <a:lnTo>
                  <a:pt x="74" y="42"/>
                </a:lnTo>
                <a:lnTo>
                  <a:pt x="72" y="34"/>
                </a:lnTo>
                <a:lnTo>
                  <a:pt x="74" y="25"/>
                </a:lnTo>
                <a:lnTo>
                  <a:pt x="74" y="25"/>
                </a:lnTo>
                <a:lnTo>
                  <a:pt x="68" y="27"/>
                </a:lnTo>
                <a:lnTo>
                  <a:pt x="64" y="31"/>
                </a:lnTo>
                <a:lnTo>
                  <a:pt x="62" y="36"/>
                </a:lnTo>
                <a:lnTo>
                  <a:pt x="62" y="42"/>
                </a:lnTo>
                <a:lnTo>
                  <a:pt x="62" y="42"/>
                </a:lnTo>
                <a:lnTo>
                  <a:pt x="60" y="40"/>
                </a:lnTo>
                <a:lnTo>
                  <a:pt x="59" y="38"/>
                </a:lnTo>
                <a:lnTo>
                  <a:pt x="55" y="36"/>
                </a:lnTo>
                <a:lnTo>
                  <a:pt x="55" y="36"/>
                </a:lnTo>
                <a:lnTo>
                  <a:pt x="51" y="40"/>
                </a:lnTo>
                <a:lnTo>
                  <a:pt x="51" y="42"/>
                </a:lnTo>
                <a:lnTo>
                  <a:pt x="45" y="44"/>
                </a:lnTo>
                <a:lnTo>
                  <a:pt x="42" y="44"/>
                </a:lnTo>
                <a:lnTo>
                  <a:pt x="42" y="44"/>
                </a:lnTo>
                <a:lnTo>
                  <a:pt x="40" y="61"/>
                </a:lnTo>
                <a:lnTo>
                  <a:pt x="40" y="61"/>
                </a:lnTo>
                <a:lnTo>
                  <a:pt x="36" y="63"/>
                </a:lnTo>
                <a:lnTo>
                  <a:pt x="32" y="61"/>
                </a:lnTo>
                <a:lnTo>
                  <a:pt x="30" y="59"/>
                </a:lnTo>
                <a:lnTo>
                  <a:pt x="28" y="55"/>
                </a:lnTo>
                <a:lnTo>
                  <a:pt x="28" y="55"/>
                </a:lnTo>
                <a:lnTo>
                  <a:pt x="23" y="57"/>
                </a:lnTo>
                <a:lnTo>
                  <a:pt x="15" y="59"/>
                </a:lnTo>
                <a:lnTo>
                  <a:pt x="8" y="59"/>
                </a:lnTo>
                <a:lnTo>
                  <a:pt x="6" y="59"/>
                </a:lnTo>
                <a:lnTo>
                  <a:pt x="2" y="57"/>
                </a:lnTo>
                <a:lnTo>
                  <a:pt x="2" y="57"/>
                </a:lnTo>
                <a:lnTo>
                  <a:pt x="0" y="55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6" y="42"/>
                </a:lnTo>
                <a:lnTo>
                  <a:pt x="11" y="38"/>
                </a:lnTo>
                <a:lnTo>
                  <a:pt x="25" y="33"/>
                </a:lnTo>
                <a:lnTo>
                  <a:pt x="30" y="31"/>
                </a:lnTo>
                <a:lnTo>
                  <a:pt x="34" y="27"/>
                </a:lnTo>
                <a:lnTo>
                  <a:pt x="34" y="27"/>
                </a:lnTo>
                <a:lnTo>
                  <a:pt x="34" y="27"/>
                </a:lnTo>
                <a:lnTo>
                  <a:pt x="34" y="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59B011E6-F7EE-824C-96EE-0B3CBC022E59}"/>
              </a:ext>
            </a:extLst>
          </p:cNvPr>
          <p:cNvSpPr>
            <a:spLocks/>
          </p:cNvSpPr>
          <p:nvPr userDrawn="1"/>
        </p:nvSpPr>
        <p:spPr bwMode="auto">
          <a:xfrm>
            <a:off x="7937055" y="1574995"/>
            <a:ext cx="192855" cy="100339"/>
          </a:xfrm>
          <a:custGeom>
            <a:avLst/>
            <a:gdLst>
              <a:gd name="T0" fmla="*/ 34 w 104"/>
              <a:gd name="T1" fmla="*/ 27 h 63"/>
              <a:gd name="T2" fmla="*/ 47 w 104"/>
              <a:gd name="T3" fmla="*/ 17 h 63"/>
              <a:gd name="T4" fmla="*/ 62 w 104"/>
              <a:gd name="T5" fmla="*/ 10 h 63"/>
              <a:gd name="T6" fmla="*/ 62 w 104"/>
              <a:gd name="T7" fmla="*/ 6 h 63"/>
              <a:gd name="T8" fmla="*/ 68 w 104"/>
              <a:gd name="T9" fmla="*/ 6 h 63"/>
              <a:gd name="T10" fmla="*/ 79 w 104"/>
              <a:gd name="T11" fmla="*/ 8 h 63"/>
              <a:gd name="T12" fmla="*/ 85 w 104"/>
              <a:gd name="T13" fmla="*/ 8 h 63"/>
              <a:gd name="T14" fmla="*/ 85 w 104"/>
              <a:gd name="T15" fmla="*/ 4 h 63"/>
              <a:gd name="T16" fmla="*/ 91 w 104"/>
              <a:gd name="T17" fmla="*/ 0 h 63"/>
              <a:gd name="T18" fmla="*/ 96 w 104"/>
              <a:gd name="T19" fmla="*/ 0 h 63"/>
              <a:gd name="T20" fmla="*/ 102 w 104"/>
              <a:gd name="T21" fmla="*/ 2 h 63"/>
              <a:gd name="T22" fmla="*/ 104 w 104"/>
              <a:gd name="T23" fmla="*/ 10 h 63"/>
              <a:gd name="T24" fmla="*/ 100 w 104"/>
              <a:gd name="T25" fmla="*/ 10 h 63"/>
              <a:gd name="T26" fmla="*/ 95 w 104"/>
              <a:gd name="T27" fmla="*/ 16 h 63"/>
              <a:gd name="T28" fmla="*/ 95 w 104"/>
              <a:gd name="T29" fmla="*/ 21 h 63"/>
              <a:gd name="T30" fmla="*/ 96 w 104"/>
              <a:gd name="T31" fmla="*/ 23 h 63"/>
              <a:gd name="T32" fmla="*/ 100 w 104"/>
              <a:gd name="T33" fmla="*/ 27 h 63"/>
              <a:gd name="T34" fmla="*/ 96 w 104"/>
              <a:gd name="T35" fmla="*/ 31 h 63"/>
              <a:gd name="T36" fmla="*/ 85 w 104"/>
              <a:gd name="T37" fmla="*/ 38 h 63"/>
              <a:gd name="T38" fmla="*/ 74 w 104"/>
              <a:gd name="T39" fmla="*/ 42 h 63"/>
              <a:gd name="T40" fmla="*/ 74 w 104"/>
              <a:gd name="T41" fmla="*/ 25 h 63"/>
              <a:gd name="T42" fmla="*/ 68 w 104"/>
              <a:gd name="T43" fmla="*/ 27 h 63"/>
              <a:gd name="T44" fmla="*/ 62 w 104"/>
              <a:gd name="T45" fmla="*/ 36 h 63"/>
              <a:gd name="T46" fmla="*/ 62 w 104"/>
              <a:gd name="T47" fmla="*/ 42 h 63"/>
              <a:gd name="T48" fmla="*/ 59 w 104"/>
              <a:gd name="T49" fmla="*/ 38 h 63"/>
              <a:gd name="T50" fmla="*/ 55 w 104"/>
              <a:gd name="T51" fmla="*/ 36 h 63"/>
              <a:gd name="T52" fmla="*/ 51 w 104"/>
              <a:gd name="T53" fmla="*/ 42 h 63"/>
              <a:gd name="T54" fmla="*/ 42 w 104"/>
              <a:gd name="T55" fmla="*/ 44 h 63"/>
              <a:gd name="T56" fmla="*/ 40 w 104"/>
              <a:gd name="T57" fmla="*/ 61 h 63"/>
              <a:gd name="T58" fmla="*/ 36 w 104"/>
              <a:gd name="T59" fmla="*/ 63 h 63"/>
              <a:gd name="T60" fmla="*/ 30 w 104"/>
              <a:gd name="T61" fmla="*/ 59 h 63"/>
              <a:gd name="T62" fmla="*/ 28 w 104"/>
              <a:gd name="T63" fmla="*/ 55 h 63"/>
              <a:gd name="T64" fmla="*/ 15 w 104"/>
              <a:gd name="T65" fmla="*/ 59 h 63"/>
              <a:gd name="T66" fmla="*/ 6 w 104"/>
              <a:gd name="T67" fmla="*/ 59 h 63"/>
              <a:gd name="T68" fmla="*/ 2 w 104"/>
              <a:gd name="T69" fmla="*/ 57 h 63"/>
              <a:gd name="T70" fmla="*/ 0 w 104"/>
              <a:gd name="T71" fmla="*/ 51 h 63"/>
              <a:gd name="T72" fmla="*/ 0 w 104"/>
              <a:gd name="T73" fmla="*/ 48 h 63"/>
              <a:gd name="T74" fmla="*/ 11 w 104"/>
              <a:gd name="T75" fmla="*/ 38 h 63"/>
              <a:gd name="T76" fmla="*/ 30 w 104"/>
              <a:gd name="T77" fmla="*/ 31 h 63"/>
              <a:gd name="T78" fmla="*/ 34 w 104"/>
              <a:gd name="T79" fmla="*/ 27 h 63"/>
              <a:gd name="T80" fmla="*/ 34 w 104"/>
              <a:gd name="T81" fmla="*/ 2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4" h="63">
                <a:moveTo>
                  <a:pt x="34" y="27"/>
                </a:moveTo>
                <a:lnTo>
                  <a:pt x="34" y="27"/>
                </a:lnTo>
                <a:lnTo>
                  <a:pt x="40" y="21"/>
                </a:lnTo>
                <a:lnTo>
                  <a:pt x="47" y="17"/>
                </a:lnTo>
                <a:lnTo>
                  <a:pt x="55" y="14"/>
                </a:lnTo>
                <a:lnTo>
                  <a:pt x="62" y="10"/>
                </a:lnTo>
                <a:lnTo>
                  <a:pt x="62" y="10"/>
                </a:lnTo>
                <a:lnTo>
                  <a:pt x="62" y="6"/>
                </a:lnTo>
                <a:lnTo>
                  <a:pt x="62" y="6"/>
                </a:lnTo>
                <a:lnTo>
                  <a:pt x="68" y="6"/>
                </a:lnTo>
                <a:lnTo>
                  <a:pt x="74" y="8"/>
                </a:lnTo>
                <a:lnTo>
                  <a:pt x="79" y="8"/>
                </a:lnTo>
                <a:lnTo>
                  <a:pt x="85" y="8"/>
                </a:lnTo>
                <a:lnTo>
                  <a:pt x="85" y="8"/>
                </a:lnTo>
                <a:lnTo>
                  <a:pt x="85" y="4"/>
                </a:lnTo>
                <a:lnTo>
                  <a:pt x="85" y="4"/>
                </a:lnTo>
                <a:lnTo>
                  <a:pt x="87" y="2"/>
                </a:lnTo>
                <a:lnTo>
                  <a:pt x="91" y="0"/>
                </a:lnTo>
                <a:lnTo>
                  <a:pt x="93" y="0"/>
                </a:lnTo>
                <a:lnTo>
                  <a:pt x="96" y="0"/>
                </a:lnTo>
                <a:lnTo>
                  <a:pt x="98" y="2"/>
                </a:lnTo>
                <a:lnTo>
                  <a:pt x="102" y="2"/>
                </a:lnTo>
                <a:lnTo>
                  <a:pt x="102" y="4"/>
                </a:lnTo>
                <a:lnTo>
                  <a:pt x="104" y="10"/>
                </a:lnTo>
                <a:lnTo>
                  <a:pt x="104" y="10"/>
                </a:lnTo>
                <a:lnTo>
                  <a:pt x="100" y="10"/>
                </a:lnTo>
                <a:lnTo>
                  <a:pt x="96" y="12"/>
                </a:lnTo>
                <a:lnTo>
                  <a:pt x="95" y="16"/>
                </a:lnTo>
                <a:lnTo>
                  <a:pt x="95" y="21"/>
                </a:lnTo>
                <a:lnTo>
                  <a:pt x="95" y="21"/>
                </a:lnTo>
                <a:lnTo>
                  <a:pt x="96" y="21"/>
                </a:lnTo>
                <a:lnTo>
                  <a:pt x="96" y="23"/>
                </a:lnTo>
                <a:lnTo>
                  <a:pt x="100" y="27"/>
                </a:lnTo>
                <a:lnTo>
                  <a:pt x="100" y="27"/>
                </a:lnTo>
                <a:lnTo>
                  <a:pt x="96" y="31"/>
                </a:lnTo>
                <a:lnTo>
                  <a:pt x="96" y="31"/>
                </a:lnTo>
                <a:lnTo>
                  <a:pt x="91" y="34"/>
                </a:lnTo>
                <a:lnTo>
                  <a:pt x="85" y="38"/>
                </a:lnTo>
                <a:lnTo>
                  <a:pt x="74" y="42"/>
                </a:lnTo>
                <a:lnTo>
                  <a:pt x="74" y="42"/>
                </a:lnTo>
                <a:lnTo>
                  <a:pt x="72" y="34"/>
                </a:lnTo>
                <a:lnTo>
                  <a:pt x="74" y="25"/>
                </a:lnTo>
                <a:lnTo>
                  <a:pt x="74" y="25"/>
                </a:lnTo>
                <a:lnTo>
                  <a:pt x="68" y="27"/>
                </a:lnTo>
                <a:lnTo>
                  <a:pt x="64" y="31"/>
                </a:lnTo>
                <a:lnTo>
                  <a:pt x="62" y="36"/>
                </a:lnTo>
                <a:lnTo>
                  <a:pt x="62" y="42"/>
                </a:lnTo>
                <a:lnTo>
                  <a:pt x="62" y="42"/>
                </a:lnTo>
                <a:lnTo>
                  <a:pt x="60" y="40"/>
                </a:lnTo>
                <a:lnTo>
                  <a:pt x="59" y="38"/>
                </a:lnTo>
                <a:lnTo>
                  <a:pt x="55" y="36"/>
                </a:lnTo>
                <a:lnTo>
                  <a:pt x="55" y="36"/>
                </a:lnTo>
                <a:lnTo>
                  <a:pt x="51" y="40"/>
                </a:lnTo>
                <a:lnTo>
                  <a:pt x="51" y="42"/>
                </a:lnTo>
                <a:lnTo>
                  <a:pt x="45" y="44"/>
                </a:lnTo>
                <a:lnTo>
                  <a:pt x="42" y="44"/>
                </a:lnTo>
                <a:lnTo>
                  <a:pt x="42" y="44"/>
                </a:lnTo>
                <a:lnTo>
                  <a:pt x="40" y="61"/>
                </a:lnTo>
                <a:lnTo>
                  <a:pt x="40" y="61"/>
                </a:lnTo>
                <a:lnTo>
                  <a:pt x="36" y="63"/>
                </a:lnTo>
                <a:lnTo>
                  <a:pt x="32" y="61"/>
                </a:lnTo>
                <a:lnTo>
                  <a:pt x="30" y="59"/>
                </a:lnTo>
                <a:lnTo>
                  <a:pt x="28" y="55"/>
                </a:lnTo>
                <a:lnTo>
                  <a:pt x="28" y="55"/>
                </a:lnTo>
                <a:lnTo>
                  <a:pt x="23" y="57"/>
                </a:lnTo>
                <a:lnTo>
                  <a:pt x="15" y="59"/>
                </a:lnTo>
                <a:lnTo>
                  <a:pt x="8" y="59"/>
                </a:lnTo>
                <a:lnTo>
                  <a:pt x="6" y="59"/>
                </a:lnTo>
                <a:lnTo>
                  <a:pt x="2" y="57"/>
                </a:lnTo>
                <a:lnTo>
                  <a:pt x="2" y="57"/>
                </a:lnTo>
                <a:lnTo>
                  <a:pt x="0" y="55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6" y="42"/>
                </a:lnTo>
                <a:lnTo>
                  <a:pt x="11" y="38"/>
                </a:lnTo>
                <a:lnTo>
                  <a:pt x="25" y="33"/>
                </a:lnTo>
                <a:lnTo>
                  <a:pt x="30" y="31"/>
                </a:lnTo>
                <a:lnTo>
                  <a:pt x="34" y="27"/>
                </a:lnTo>
                <a:lnTo>
                  <a:pt x="34" y="27"/>
                </a:lnTo>
                <a:lnTo>
                  <a:pt x="34" y="27"/>
                </a:lnTo>
                <a:lnTo>
                  <a:pt x="34" y="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0D4532D0-34ED-0E41-8E1D-515BAED18158}"/>
              </a:ext>
            </a:extLst>
          </p:cNvPr>
          <p:cNvSpPr>
            <a:spLocks/>
          </p:cNvSpPr>
          <p:nvPr userDrawn="1"/>
        </p:nvSpPr>
        <p:spPr bwMode="auto">
          <a:xfrm>
            <a:off x="8194195" y="1513742"/>
            <a:ext cx="102508" cy="29969"/>
          </a:xfrm>
          <a:custGeom>
            <a:avLst/>
            <a:gdLst>
              <a:gd name="T0" fmla="*/ 55 w 55"/>
              <a:gd name="T1" fmla="*/ 7 h 19"/>
              <a:gd name="T2" fmla="*/ 55 w 55"/>
              <a:gd name="T3" fmla="*/ 7 h 19"/>
              <a:gd name="T4" fmla="*/ 49 w 55"/>
              <a:gd name="T5" fmla="*/ 11 h 19"/>
              <a:gd name="T6" fmla="*/ 44 w 55"/>
              <a:gd name="T7" fmla="*/ 15 h 19"/>
              <a:gd name="T8" fmla="*/ 36 w 55"/>
              <a:gd name="T9" fmla="*/ 17 h 19"/>
              <a:gd name="T10" fmla="*/ 28 w 55"/>
              <a:gd name="T11" fmla="*/ 19 h 19"/>
              <a:gd name="T12" fmla="*/ 28 w 55"/>
              <a:gd name="T13" fmla="*/ 19 h 19"/>
              <a:gd name="T14" fmla="*/ 23 w 55"/>
              <a:gd name="T15" fmla="*/ 17 h 19"/>
              <a:gd name="T16" fmla="*/ 13 w 55"/>
              <a:gd name="T17" fmla="*/ 15 h 19"/>
              <a:gd name="T18" fmla="*/ 6 w 55"/>
              <a:gd name="T19" fmla="*/ 15 h 19"/>
              <a:gd name="T20" fmla="*/ 0 w 55"/>
              <a:gd name="T21" fmla="*/ 15 h 19"/>
              <a:gd name="T22" fmla="*/ 0 w 55"/>
              <a:gd name="T23" fmla="*/ 15 h 19"/>
              <a:gd name="T24" fmla="*/ 13 w 55"/>
              <a:gd name="T25" fmla="*/ 5 h 19"/>
              <a:gd name="T26" fmla="*/ 21 w 55"/>
              <a:gd name="T27" fmla="*/ 2 h 19"/>
              <a:gd name="T28" fmla="*/ 28 w 55"/>
              <a:gd name="T29" fmla="*/ 0 h 19"/>
              <a:gd name="T30" fmla="*/ 36 w 55"/>
              <a:gd name="T31" fmla="*/ 0 h 19"/>
              <a:gd name="T32" fmla="*/ 44 w 55"/>
              <a:gd name="T33" fmla="*/ 0 h 19"/>
              <a:gd name="T34" fmla="*/ 47 w 55"/>
              <a:gd name="T35" fmla="*/ 0 h 19"/>
              <a:gd name="T36" fmla="*/ 49 w 55"/>
              <a:gd name="T37" fmla="*/ 2 h 19"/>
              <a:gd name="T38" fmla="*/ 53 w 55"/>
              <a:gd name="T39" fmla="*/ 5 h 19"/>
              <a:gd name="T40" fmla="*/ 55 w 55"/>
              <a:gd name="T41" fmla="*/ 7 h 19"/>
              <a:gd name="T42" fmla="*/ 55 w 55"/>
              <a:gd name="T43" fmla="*/ 7 h 19"/>
              <a:gd name="T44" fmla="*/ 55 w 55"/>
              <a:gd name="T45" fmla="*/ 7 h 19"/>
              <a:gd name="T46" fmla="*/ 55 w 55"/>
              <a:gd name="T47" fmla="*/ 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5" h="19">
                <a:moveTo>
                  <a:pt x="55" y="7"/>
                </a:moveTo>
                <a:lnTo>
                  <a:pt x="55" y="7"/>
                </a:lnTo>
                <a:lnTo>
                  <a:pt x="49" y="11"/>
                </a:lnTo>
                <a:lnTo>
                  <a:pt x="44" y="15"/>
                </a:lnTo>
                <a:lnTo>
                  <a:pt x="36" y="17"/>
                </a:lnTo>
                <a:lnTo>
                  <a:pt x="28" y="19"/>
                </a:lnTo>
                <a:lnTo>
                  <a:pt x="28" y="19"/>
                </a:lnTo>
                <a:lnTo>
                  <a:pt x="23" y="17"/>
                </a:lnTo>
                <a:lnTo>
                  <a:pt x="13" y="15"/>
                </a:lnTo>
                <a:lnTo>
                  <a:pt x="6" y="15"/>
                </a:lnTo>
                <a:lnTo>
                  <a:pt x="0" y="15"/>
                </a:lnTo>
                <a:lnTo>
                  <a:pt x="0" y="15"/>
                </a:lnTo>
                <a:lnTo>
                  <a:pt x="13" y="5"/>
                </a:lnTo>
                <a:lnTo>
                  <a:pt x="21" y="2"/>
                </a:lnTo>
                <a:lnTo>
                  <a:pt x="28" y="0"/>
                </a:lnTo>
                <a:lnTo>
                  <a:pt x="36" y="0"/>
                </a:lnTo>
                <a:lnTo>
                  <a:pt x="44" y="0"/>
                </a:lnTo>
                <a:lnTo>
                  <a:pt x="47" y="0"/>
                </a:lnTo>
                <a:lnTo>
                  <a:pt x="49" y="2"/>
                </a:lnTo>
                <a:lnTo>
                  <a:pt x="53" y="5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E8DAA33F-A324-1D4C-9EF4-5ABBC4E2F2D3}"/>
              </a:ext>
            </a:extLst>
          </p:cNvPr>
          <p:cNvSpPr>
            <a:spLocks/>
          </p:cNvSpPr>
          <p:nvPr userDrawn="1"/>
        </p:nvSpPr>
        <p:spPr bwMode="auto">
          <a:xfrm>
            <a:off x="8194195" y="1513742"/>
            <a:ext cx="102508" cy="29969"/>
          </a:xfrm>
          <a:custGeom>
            <a:avLst/>
            <a:gdLst>
              <a:gd name="T0" fmla="*/ 55 w 55"/>
              <a:gd name="T1" fmla="*/ 7 h 19"/>
              <a:gd name="T2" fmla="*/ 55 w 55"/>
              <a:gd name="T3" fmla="*/ 7 h 19"/>
              <a:gd name="T4" fmla="*/ 49 w 55"/>
              <a:gd name="T5" fmla="*/ 11 h 19"/>
              <a:gd name="T6" fmla="*/ 44 w 55"/>
              <a:gd name="T7" fmla="*/ 15 h 19"/>
              <a:gd name="T8" fmla="*/ 36 w 55"/>
              <a:gd name="T9" fmla="*/ 17 h 19"/>
              <a:gd name="T10" fmla="*/ 28 w 55"/>
              <a:gd name="T11" fmla="*/ 19 h 19"/>
              <a:gd name="T12" fmla="*/ 28 w 55"/>
              <a:gd name="T13" fmla="*/ 19 h 19"/>
              <a:gd name="T14" fmla="*/ 23 w 55"/>
              <a:gd name="T15" fmla="*/ 17 h 19"/>
              <a:gd name="T16" fmla="*/ 13 w 55"/>
              <a:gd name="T17" fmla="*/ 15 h 19"/>
              <a:gd name="T18" fmla="*/ 6 w 55"/>
              <a:gd name="T19" fmla="*/ 15 h 19"/>
              <a:gd name="T20" fmla="*/ 0 w 55"/>
              <a:gd name="T21" fmla="*/ 15 h 19"/>
              <a:gd name="T22" fmla="*/ 0 w 55"/>
              <a:gd name="T23" fmla="*/ 15 h 19"/>
              <a:gd name="T24" fmla="*/ 13 w 55"/>
              <a:gd name="T25" fmla="*/ 5 h 19"/>
              <a:gd name="T26" fmla="*/ 21 w 55"/>
              <a:gd name="T27" fmla="*/ 2 h 19"/>
              <a:gd name="T28" fmla="*/ 28 w 55"/>
              <a:gd name="T29" fmla="*/ 0 h 19"/>
              <a:gd name="T30" fmla="*/ 36 w 55"/>
              <a:gd name="T31" fmla="*/ 0 h 19"/>
              <a:gd name="T32" fmla="*/ 44 w 55"/>
              <a:gd name="T33" fmla="*/ 0 h 19"/>
              <a:gd name="T34" fmla="*/ 47 w 55"/>
              <a:gd name="T35" fmla="*/ 0 h 19"/>
              <a:gd name="T36" fmla="*/ 49 w 55"/>
              <a:gd name="T37" fmla="*/ 2 h 19"/>
              <a:gd name="T38" fmla="*/ 53 w 55"/>
              <a:gd name="T39" fmla="*/ 5 h 19"/>
              <a:gd name="T40" fmla="*/ 55 w 55"/>
              <a:gd name="T41" fmla="*/ 7 h 19"/>
              <a:gd name="T42" fmla="*/ 55 w 55"/>
              <a:gd name="T43" fmla="*/ 7 h 19"/>
              <a:gd name="T44" fmla="*/ 55 w 55"/>
              <a:gd name="T45" fmla="*/ 7 h 19"/>
              <a:gd name="T46" fmla="*/ 55 w 55"/>
              <a:gd name="T47" fmla="*/ 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5" h="19">
                <a:moveTo>
                  <a:pt x="55" y="7"/>
                </a:moveTo>
                <a:lnTo>
                  <a:pt x="55" y="7"/>
                </a:lnTo>
                <a:lnTo>
                  <a:pt x="49" y="11"/>
                </a:lnTo>
                <a:lnTo>
                  <a:pt x="44" y="15"/>
                </a:lnTo>
                <a:lnTo>
                  <a:pt x="36" y="17"/>
                </a:lnTo>
                <a:lnTo>
                  <a:pt x="28" y="19"/>
                </a:lnTo>
                <a:lnTo>
                  <a:pt x="28" y="19"/>
                </a:lnTo>
                <a:lnTo>
                  <a:pt x="23" y="17"/>
                </a:lnTo>
                <a:lnTo>
                  <a:pt x="13" y="15"/>
                </a:lnTo>
                <a:lnTo>
                  <a:pt x="6" y="15"/>
                </a:lnTo>
                <a:lnTo>
                  <a:pt x="0" y="15"/>
                </a:lnTo>
                <a:lnTo>
                  <a:pt x="0" y="15"/>
                </a:lnTo>
                <a:lnTo>
                  <a:pt x="13" y="5"/>
                </a:lnTo>
                <a:lnTo>
                  <a:pt x="21" y="2"/>
                </a:lnTo>
                <a:lnTo>
                  <a:pt x="28" y="0"/>
                </a:lnTo>
                <a:lnTo>
                  <a:pt x="36" y="0"/>
                </a:lnTo>
                <a:lnTo>
                  <a:pt x="44" y="0"/>
                </a:lnTo>
                <a:lnTo>
                  <a:pt x="47" y="0"/>
                </a:lnTo>
                <a:lnTo>
                  <a:pt x="49" y="2"/>
                </a:lnTo>
                <a:lnTo>
                  <a:pt x="53" y="5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4FAA4CBA-02CE-8F4F-B0A2-9465487FE686}"/>
              </a:ext>
            </a:extLst>
          </p:cNvPr>
          <p:cNvSpPr>
            <a:spLocks/>
          </p:cNvSpPr>
          <p:nvPr userDrawn="1"/>
        </p:nvSpPr>
        <p:spPr bwMode="auto">
          <a:xfrm>
            <a:off x="8039576" y="1655776"/>
            <a:ext cx="45173" cy="33880"/>
          </a:xfrm>
          <a:custGeom>
            <a:avLst/>
            <a:gdLst>
              <a:gd name="T0" fmla="*/ 24 w 24"/>
              <a:gd name="T1" fmla="*/ 0 h 21"/>
              <a:gd name="T2" fmla="*/ 24 w 24"/>
              <a:gd name="T3" fmla="*/ 0 h 21"/>
              <a:gd name="T4" fmla="*/ 22 w 24"/>
              <a:gd name="T5" fmla="*/ 0 h 21"/>
              <a:gd name="T6" fmla="*/ 17 w 24"/>
              <a:gd name="T7" fmla="*/ 2 h 21"/>
              <a:gd name="T8" fmla="*/ 11 w 24"/>
              <a:gd name="T9" fmla="*/ 4 h 21"/>
              <a:gd name="T10" fmla="*/ 7 w 24"/>
              <a:gd name="T11" fmla="*/ 8 h 21"/>
              <a:gd name="T12" fmla="*/ 4 w 24"/>
              <a:gd name="T13" fmla="*/ 12 h 21"/>
              <a:gd name="T14" fmla="*/ 0 w 24"/>
              <a:gd name="T15" fmla="*/ 16 h 21"/>
              <a:gd name="T16" fmla="*/ 0 w 24"/>
              <a:gd name="T17" fmla="*/ 18 h 21"/>
              <a:gd name="T18" fmla="*/ 0 w 24"/>
              <a:gd name="T19" fmla="*/ 18 h 21"/>
              <a:gd name="T20" fmla="*/ 2 w 24"/>
              <a:gd name="T21" fmla="*/ 21 h 21"/>
              <a:gd name="T22" fmla="*/ 4 w 24"/>
              <a:gd name="T23" fmla="*/ 21 h 21"/>
              <a:gd name="T24" fmla="*/ 4 w 24"/>
              <a:gd name="T25" fmla="*/ 21 h 21"/>
              <a:gd name="T26" fmla="*/ 5 w 24"/>
              <a:gd name="T27" fmla="*/ 21 h 21"/>
              <a:gd name="T28" fmla="*/ 7 w 24"/>
              <a:gd name="T29" fmla="*/ 21 h 21"/>
              <a:gd name="T30" fmla="*/ 15 w 24"/>
              <a:gd name="T31" fmla="*/ 18 h 21"/>
              <a:gd name="T32" fmla="*/ 19 w 24"/>
              <a:gd name="T33" fmla="*/ 12 h 21"/>
              <a:gd name="T34" fmla="*/ 22 w 24"/>
              <a:gd name="T35" fmla="*/ 10 h 21"/>
              <a:gd name="T36" fmla="*/ 24 w 24"/>
              <a:gd name="T37" fmla="*/ 8 h 21"/>
              <a:gd name="T38" fmla="*/ 24 w 24"/>
              <a:gd name="T39" fmla="*/ 8 h 21"/>
              <a:gd name="T40" fmla="*/ 24 w 24"/>
              <a:gd name="T41" fmla="*/ 4 h 21"/>
              <a:gd name="T42" fmla="*/ 24 w 24"/>
              <a:gd name="T43" fmla="*/ 0 h 21"/>
              <a:gd name="T44" fmla="*/ 24 w 24"/>
              <a:gd name="T45" fmla="*/ 0 h 21"/>
              <a:gd name="T46" fmla="*/ 24 w 24"/>
              <a:gd name="T47" fmla="*/ 0 h 21"/>
              <a:gd name="T48" fmla="*/ 24 w 24"/>
              <a:gd name="T4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" h="21">
                <a:moveTo>
                  <a:pt x="24" y="0"/>
                </a:moveTo>
                <a:lnTo>
                  <a:pt x="24" y="0"/>
                </a:lnTo>
                <a:lnTo>
                  <a:pt x="22" y="0"/>
                </a:lnTo>
                <a:lnTo>
                  <a:pt x="17" y="2"/>
                </a:lnTo>
                <a:lnTo>
                  <a:pt x="11" y="4"/>
                </a:lnTo>
                <a:lnTo>
                  <a:pt x="7" y="8"/>
                </a:lnTo>
                <a:lnTo>
                  <a:pt x="4" y="12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2" y="21"/>
                </a:lnTo>
                <a:lnTo>
                  <a:pt x="4" y="21"/>
                </a:lnTo>
                <a:lnTo>
                  <a:pt x="4" y="21"/>
                </a:lnTo>
                <a:lnTo>
                  <a:pt x="5" y="21"/>
                </a:lnTo>
                <a:lnTo>
                  <a:pt x="7" y="21"/>
                </a:lnTo>
                <a:lnTo>
                  <a:pt x="15" y="18"/>
                </a:lnTo>
                <a:lnTo>
                  <a:pt x="19" y="12"/>
                </a:lnTo>
                <a:lnTo>
                  <a:pt x="22" y="10"/>
                </a:lnTo>
                <a:lnTo>
                  <a:pt x="24" y="8"/>
                </a:lnTo>
                <a:lnTo>
                  <a:pt x="24" y="8"/>
                </a:lnTo>
                <a:lnTo>
                  <a:pt x="24" y="4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12714996-870B-DC4C-B943-FA809B4C9AED}"/>
              </a:ext>
            </a:extLst>
          </p:cNvPr>
          <p:cNvSpPr>
            <a:spLocks/>
          </p:cNvSpPr>
          <p:nvPr userDrawn="1"/>
        </p:nvSpPr>
        <p:spPr bwMode="auto">
          <a:xfrm>
            <a:off x="8039576" y="1655776"/>
            <a:ext cx="45173" cy="33880"/>
          </a:xfrm>
          <a:custGeom>
            <a:avLst/>
            <a:gdLst>
              <a:gd name="T0" fmla="*/ 24 w 24"/>
              <a:gd name="T1" fmla="*/ 0 h 21"/>
              <a:gd name="T2" fmla="*/ 24 w 24"/>
              <a:gd name="T3" fmla="*/ 0 h 21"/>
              <a:gd name="T4" fmla="*/ 22 w 24"/>
              <a:gd name="T5" fmla="*/ 0 h 21"/>
              <a:gd name="T6" fmla="*/ 17 w 24"/>
              <a:gd name="T7" fmla="*/ 2 h 21"/>
              <a:gd name="T8" fmla="*/ 11 w 24"/>
              <a:gd name="T9" fmla="*/ 4 h 21"/>
              <a:gd name="T10" fmla="*/ 7 w 24"/>
              <a:gd name="T11" fmla="*/ 8 h 21"/>
              <a:gd name="T12" fmla="*/ 4 w 24"/>
              <a:gd name="T13" fmla="*/ 12 h 21"/>
              <a:gd name="T14" fmla="*/ 0 w 24"/>
              <a:gd name="T15" fmla="*/ 16 h 21"/>
              <a:gd name="T16" fmla="*/ 0 w 24"/>
              <a:gd name="T17" fmla="*/ 18 h 21"/>
              <a:gd name="T18" fmla="*/ 0 w 24"/>
              <a:gd name="T19" fmla="*/ 18 h 21"/>
              <a:gd name="T20" fmla="*/ 2 w 24"/>
              <a:gd name="T21" fmla="*/ 21 h 21"/>
              <a:gd name="T22" fmla="*/ 4 w 24"/>
              <a:gd name="T23" fmla="*/ 21 h 21"/>
              <a:gd name="T24" fmla="*/ 4 w 24"/>
              <a:gd name="T25" fmla="*/ 21 h 21"/>
              <a:gd name="T26" fmla="*/ 5 w 24"/>
              <a:gd name="T27" fmla="*/ 21 h 21"/>
              <a:gd name="T28" fmla="*/ 7 w 24"/>
              <a:gd name="T29" fmla="*/ 21 h 21"/>
              <a:gd name="T30" fmla="*/ 15 w 24"/>
              <a:gd name="T31" fmla="*/ 18 h 21"/>
              <a:gd name="T32" fmla="*/ 19 w 24"/>
              <a:gd name="T33" fmla="*/ 12 h 21"/>
              <a:gd name="T34" fmla="*/ 22 w 24"/>
              <a:gd name="T35" fmla="*/ 10 h 21"/>
              <a:gd name="T36" fmla="*/ 24 w 24"/>
              <a:gd name="T37" fmla="*/ 8 h 21"/>
              <a:gd name="T38" fmla="*/ 24 w 24"/>
              <a:gd name="T39" fmla="*/ 8 h 21"/>
              <a:gd name="T40" fmla="*/ 24 w 24"/>
              <a:gd name="T41" fmla="*/ 4 h 21"/>
              <a:gd name="T42" fmla="*/ 24 w 24"/>
              <a:gd name="T43" fmla="*/ 0 h 21"/>
              <a:gd name="T44" fmla="*/ 24 w 24"/>
              <a:gd name="T45" fmla="*/ 0 h 21"/>
              <a:gd name="T46" fmla="*/ 24 w 24"/>
              <a:gd name="T47" fmla="*/ 0 h 21"/>
              <a:gd name="T48" fmla="*/ 24 w 24"/>
              <a:gd name="T4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" h="21">
                <a:moveTo>
                  <a:pt x="24" y="0"/>
                </a:moveTo>
                <a:lnTo>
                  <a:pt x="24" y="0"/>
                </a:lnTo>
                <a:lnTo>
                  <a:pt x="22" y="0"/>
                </a:lnTo>
                <a:lnTo>
                  <a:pt x="17" y="2"/>
                </a:lnTo>
                <a:lnTo>
                  <a:pt x="11" y="4"/>
                </a:lnTo>
                <a:lnTo>
                  <a:pt x="7" y="8"/>
                </a:lnTo>
                <a:lnTo>
                  <a:pt x="4" y="12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2" y="21"/>
                </a:lnTo>
                <a:lnTo>
                  <a:pt x="4" y="21"/>
                </a:lnTo>
                <a:lnTo>
                  <a:pt x="4" y="21"/>
                </a:lnTo>
                <a:lnTo>
                  <a:pt x="5" y="21"/>
                </a:lnTo>
                <a:lnTo>
                  <a:pt x="7" y="21"/>
                </a:lnTo>
                <a:lnTo>
                  <a:pt x="15" y="18"/>
                </a:lnTo>
                <a:lnTo>
                  <a:pt x="19" y="12"/>
                </a:lnTo>
                <a:lnTo>
                  <a:pt x="22" y="10"/>
                </a:lnTo>
                <a:lnTo>
                  <a:pt x="24" y="8"/>
                </a:lnTo>
                <a:lnTo>
                  <a:pt x="24" y="8"/>
                </a:lnTo>
                <a:lnTo>
                  <a:pt x="24" y="4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DA2800E9-74AE-8947-B63E-F56F80FEB7D1}"/>
              </a:ext>
            </a:extLst>
          </p:cNvPr>
          <p:cNvSpPr>
            <a:spLocks/>
          </p:cNvSpPr>
          <p:nvPr userDrawn="1"/>
        </p:nvSpPr>
        <p:spPr bwMode="auto">
          <a:xfrm>
            <a:off x="8383577" y="1567167"/>
            <a:ext cx="39961" cy="33880"/>
          </a:xfrm>
          <a:custGeom>
            <a:avLst/>
            <a:gdLst>
              <a:gd name="T0" fmla="*/ 19 w 21"/>
              <a:gd name="T1" fmla="*/ 21 h 21"/>
              <a:gd name="T2" fmla="*/ 19 w 21"/>
              <a:gd name="T3" fmla="*/ 21 h 21"/>
              <a:gd name="T4" fmla="*/ 21 w 21"/>
              <a:gd name="T5" fmla="*/ 15 h 21"/>
              <a:gd name="T6" fmla="*/ 19 w 21"/>
              <a:gd name="T7" fmla="*/ 11 h 21"/>
              <a:gd name="T8" fmla="*/ 17 w 21"/>
              <a:gd name="T9" fmla="*/ 5 h 21"/>
              <a:gd name="T10" fmla="*/ 13 w 21"/>
              <a:gd name="T11" fmla="*/ 2 h 21"/>
              <a:gd name="T12" fmla="*/ 10 w 21"/>
              <a:gd name="T13" fmla="*/ 2 h 21"/>
              <a:gd name="T14" fmla="*/ 6 w 21"/>
              <a:gd name="T15" fmla="*/ 0 h 21"/>
              <a:gd name="T16" fmla="*/ 4 w 21"/>
              <a:gd name="T17" fmla="*/ 0 h 21"/>
              <a:gd name="T18" fmla="*/ 4 w 21"/>
              <a:gd name="T19" fmla="*/ 2 h 21"/>
              <a:gd name="T20" fmla="*/ 2 w 21"/>
              <a:gd name="T21" fmla="*/ 2 h 21"/>
              <a:gd name="T22" fmla="*/ 2 w 21"/>
              <a:gd name="T23" fmla="*/ 5 h 21"/>
              <a:gd name="T24" fmla="*/ 2 w 21"/>
              <a:gd name="T25" fmla="*/ 5 h 21"/>
              <a:gd name="T26" fmla="*/ 0 w 21"/>
              <a:gd name="T27" fmla="*/ 7 h 21"/>
              <a:gd name="T28" fmla="*/ 2 w 21"/>
              <a:gd name="T29" fmla="*/ 11 h 21"/>
              <a:gd name="T30" fmla="*/ 4 w 21"/>
              <a:gd name="T31" fmla="*/ 15 h 21"/>
              <a:gd name="T32" fmla="*/ 6 w 21"/>
              <a:gd name="T33" fmla="*/ 17 h 21"/>
              <a:gd name="T34" fmla="*/ 10 w 21"/>
              <a:gd name="T35" fmla="*/ 19 h 21"/>
              <a:gd name="T36" fmla="*/ 13 w 21"/>
              <a:gd name="T37" fmla="*/ 21 h 21"/>
              <a:gd name="T38" fmla="*/ 17 w 21"/>
              <a:gd name="T39" fmla="*/ 21 h 21"/>
              <a:gd name="T40" fmla="*/ 19 w 21"/>
              <a:gd name="T41" fmla="*/ 21 h 21"/>
              <a:gd name="T42" fmla="*/ 19 w 21"/>
              <a:gd name="T43" fmla="*/ 21 h 21"/>
              <a:gd name="T44" fmla="*/ 19 w 21"/>
              <a:gd name="T45" fmla="*/ 21 h 21"/>
              <a:gd name="T46" fmla="*/ 19 w 21"/>
              <a:gd name="T47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1" h="21">
                <a:moveTo>
                  <a:pt x="19" y="21"/>
                </a:moveTo>
                <a:lnTo>
                  <a:pt x="19" y="21"/>
                </a:lnTo>
                <a:lnTo>
                  <a:pt x="21" y="15"/>
                </a:lnTo>
                <a:lnTo>
                  <a:pt x="19" y="11"/>
                </a:lnTo>
                <a:lnTo>
                  <a:pt x="17" y="5"/>
                </a:lnTo>
                <a:lnTo>
                  <a:pt x="13" y="2"/>
                </a:lnTo>
                <a:lnTo>
                  <a:pt x="10" y="2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5"/>
                </a:lnTo>
                <a:lnTo>
                  <a:pt x="2" y="5"/>
                </a:lnTo>
                <a:lnTo>
                  <a:pt x="0" y="7"/>
                </a:lnTo>
                <a:lnTo>
                  <a:pt x="2" y="11"/>
                </a:lnTo>
                <a:lnTo>
                  <a:pt x="4" y="15"/>
                </a:lnTo>
                <a:lnTo>
                  <a:pt x="6" y="17"/>
                </a:lnTo>
                <a:lnTo>
                  <a:pt x="10" y="19"/>
                </a:lnTo>
                <a:lnTo>
                  <a:pt x="13" y="21"/>
                </a:lnTo>
                <a:lnTo>
                  <a:pt x="17" y="21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4EC34B01-EBFC-534B-9897-FB101106EAE3}"/>
              </a:ext>
            </a:extLst>
          </p:cNvPr>
          <p:cNvSpPr>
            <a:spLocks/>
          </p:cNvSpPr>
          <p:nvPr userDrawn="1"/>
        </p:nvSpPr>
        <p:spPr bwMode="auto">
          <a:xfrm>
            <a:off x="8383577" y="1567167"/>
            <a:ext cx="39961" cy="33880"/>
          </a:xfrm>
          <a:custGeom>
            <a:avLst/>
            <a:gdLst>
              <a:gd name="T0" fmla="*/ 19 w 21"/>
              <a:gd name="T1" fmla="*/ 21 h 21"/>
              <a:gd name="T2" fmla="*/ 19 w 21"/>
              <a:gd name="T3" fmla="*/ 21 h 21"/>
              <a:gd name="T4" fmla="*/ 21 w 21"/>
              <a:gd name="T5" fmla="*/ 15 h 21"/>
              <a:gd name="T6" fmla="*/ 19 w 21"/>
              <a:gd name="T7" fmla="*/ 11 h 21"/>
              <a:gd name="T8" fmla="*/ 17 w 21"/>
              <a:gd name="T9" fmla="*/ 5 h 21"/>
              <a:gd name="T10" fmla="*/ 13 w 21"/>
              <a:gd name="T11" fmla="*/ 2 h 21"/>
              <a:gd name="T12" fmla="*/ 10 w 21"/>
              <a:gd name="T13" fmla="*/ 2 h 21"/>
              <a:gd name="T14" fmla="*/ 6 w 21"/>
              <a:gd name="T15" fmla="*/ 0 h 21"/>
              <a:gd name="T16" fmla="*/ 4 w 21"/>
              <a:gd name="T17" fmla="*/ 0 h 21"/>
              <a:gd name="T18" fmla="*/ 4 w 21"/>
              <a:gd name="T19" fmla="*/ 2 h 21"/>
              <a:gd name="T20" fmla="*/ 2 w 21"/>
              <a:gd name="T21" fmla="*/ 2 h 21"/>
              <a:gd name="T22" fmla="*/ 2 w 21"/>
              <a:gd name="T23" fmla="*/ 5 h 21"/>
              <a:gd name="T24" fmla="*/ 2 w 21"/>
              <a:gd name="T25" fmla="*/ 5 h 21"/>
              <a:gd name="T26" fmla="*/ 0 w 21"/>
              <a:gd name="T27" fmla="*/ 7 h 21"/>
              <a:gd name="T28" fmla="*/ 2 w 21"/>
              <a:gd name="T29" fmla="*/ 11 h 21"/>
              <a:gd name="T30" fmla="*/ 4 w 21"/>
              <a:gd name="T31" fmla="*/ 15 h 21"/>
              <a:gd name="T32" fmla="*/ 6 w 21"/>
              <a:gd name="T33" fmla="*/ 17 h 21"/>
              <a:gd name="T34" fmla="*/ 10 w 21"/>
              <a:gd name="T35" fmla="*/ 19 h 21"/>
              <a:gd name="T36" fmla="*/ 13 w 21"/>
              <a:gd name="T37" fmla="*/ 21 h 21"/>
              <a:gd name="T38" fmla="*/ 17 w 21"/>
              <a:gd name="T39" fmla="*/ 21 h 21"/>
              <a:gd name="T40" fmla="*/ 19 w 21"/>
              <a:gd name="T41" fmla="*/ 21 h 21"/>
              <a:gd name="T42" fmla="*/ 19 w 21"/>
              <a:gd name="T43" fmla="*/ 21 h 21"/>
              <a:gd name="T44" fmla="*/ 19 w 21"/>
              <a:gd name="T45" fmla="*/ 21 h 21"/>
              <a:gd name="T46" fmla="*/ 19 w 21"/>
              <a:gd name="T47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1" h="21">
                <a:moveTo>
                  <a:pt x="19" y="21"/>
                </a:moveTo>
                <a:lnTo>
                  <a:pt x="19" y="21"/>
                </a:lnTo>
                <a:lnTo>
                  <a:pt x="21" y="15"/>
                </a:lnTo>
                <a:lnTo>
                  <a:pt x="19" y="11"/>
                </a:lnTo>
                <a:lnTo>
                  <a:pt x="17" y="5"/>
                </a:lnTo>
                <a:lnTo>
                  <a:pt x="13" y="2"/>
                </a:lnTo>
                <a:lnTo>
                  <a:pt x="10" y="2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5"/>
                </a:lnTo>
                <a:lnTo>
                  <a:pt x="2" y="5"/>
                </a:lnTo>
                <a:lnTo>
                  <a:pt x="0" y="7"/>
                </a:lnTo>
                <a:lnTo>
                  <a:pt x="2" y="11"/>
                </a:lnTo>
                <a:lnTo>
                  <a:pt x="4" y="15"/>
                </a:lnTo>
                <a:lnTo>
                  <a:pt x="6" y="17"/>
                </a:lnTo>
                <a:lnTo>
                  <a:pt x="10" y="19"/>
                </a:lnTo>
                <a:lnTo>
                  <a:pt x="13" y="21"/>
                </a:lnTo>
                <a:lnTo>
                  <a:pt x="17" y="21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6616676B-D17F-F247-ACF3-ABACF1F368D2}"/>
              </a:ext>
            </a:extLst>
          </p:cNvPr>
          <p:cNvSpPr>
            <a:spLocks/>
          </p:cNvSpPr>
          <p:nvPr userDrawn="1"/>
        </p:nvSpPr>
        <p:spPr bwMode="auto">
          <a:xfrm>
            <a:off x="8430501" y="1624502"/>
            <a:ext cx="175480" cy="87305"/>
          </a:xfrm>
          <a:custGeom>
            <a:avLst/>
            <a:gdLst>
              <a:gd name="T0" fmla="*/ 60 w 94"/>
              <a:gd name="T1" fmla="*/ 53 h 55"/>
              <a:gd name="T2" fmla="*/ 62 w 94"/>
              <a:gd name="T3" fmla="*/ 53 h 55"/>
              <a:gd name="T4" fmla="*/ 58 w 94"/>
              <a:gd name="T5" fmla="*/ 41 h 55"/>
              <a:gd name="T6" fmla="*/ 53 w 94"/>
              <a:gd name="T7" fmla="*/ 38 h 55"/>
              <a:gd name="T8" fmla="*/ 47 w 94"/>
              <a:gd name="T9" fmla="*/ 36 h 55"/>
              <a:gd name="T10" fmla="*/ 34 w 94"/>
              <a:gd name="T11" fmla="*/ 28 h 55"/>
              <a:gd name="T12" fmla="*/ 28 w 94"/>
              <a:gd name="T13" fmla="*/ 26 h 55"/>
              <a:gd name="T14" fmla="*/ 21 w 94"/>
              <a:gd name="T15" fmla="*/ 30 h 55"/>
              <a:gd name="T16" fmla="*/ 24 w 94"/>
              <a:gd name="T17" fmla="*/ 26 h 55"/>
              <a:gd name="T18" fmla="*/ 13 w 94"/>
              <a:gd name="T19" fmla="*/ 20 h 55"/>
              <a:gd name="T20" fmla="*/ 0 w 94"/>
              <a:gd name="T21" fmla="*/ 17 h 55"/>
              <a:gd name="T22" fmla="*/ 2 w 94"/>
              <a:gd name="T23" fmla="*/ 9 h 55"/>
              <a:gd name="T24" fmla="*/ 4 w 94"/>
              <a:gd name="T25" fmla="*/ 5 h 55"/>
              <a:gd name="T26" fmla="*/ 7 w 94"/>
              <a:gd name="T27" fmla="*/ 5 h 55"/>
              <a:gd name="T28" fmla="*/ 24 w 94"/>
              <a:gd name="T29" fmla="*/ 15 h 55"/>
              <a:gd name="T30" fmla="*/ 30 w 94"/>
              <a:gd name="T31" fmla="*/ 19 h 55"/>
              <a:gd name="T32" fmla="*/ 32 w 94"/>
              <a:gd name="T33" fmla="*/ 19 h 55"/>
              <a:gd name="T34" fmla="*/ 36 w 94"/>
              <a:gd name="T35" fmla="*/ 11 h 55"/>
              <a:gd name="T36" fmla="*/ 39 w 94"/>
              <a:gd name="T37" fmla="*/ 11 h 55"/>
              <a:gd name="T38" fmla="*/ 53 w 94"/>
              <a:gd name="T39" fmla="*/ 19 h 55"/>
              <a:gd name="T40" fmla="*/ 55 w 94"/>
              <a:gd name="T41" fmla="*/ 9 h 55"/>
              <a:gd name="T42" fmla="*/ 51 w 94"/>
              <a:gd name="T43" fmla="*/ 2 h 55"/>
              <a:gd name="T44" fmla="*/ 56 w 94"/>
              <a:gd name="T45" fmla="*/ 2 h 55"/>
              <a:gd name="T46" fmla="*/ 68 w 94"/>
              <a:gd name="T47" fmla="*/ 3 h 55"/>
              <a:gd name="T48" fmla="*/ 72 w 94"/>
              <a:gd name="T49" fmla="*/ 3 h 55"/>
              <a:gd name="T50" fmla="*/ 77 w 94"/>
              <a:gd name="T51" fmla="*/ 3 h 55"/>
              <a:gd name="T52" fmla="*/ 81 w 94"/>
              <a:gd name="T53" fmla="*/ 0 h 55"/>
              <a:gd name="T54" fmla="*/ 87 w 94"/>
              <a:gd name="T55" fmla="*/ 3 h 55"/>
              <a:gd name="T56" fmla="*/ 89 w 94"/>
              <a:gd name="T57" fmla="*/ 5 h 55"/>
              <a:gd name="T58" fmla="*/ 94 w 94"/>
              <a:gd name="T59" fmla="*/ 17 h 55"/>
              <a:gd name="T60" fmla="*/ 94 w 94"/>
              <a:gd name="T61" fmla="*/ 28 h 55"/>
              <a:gd name="T62" fmla="*/ 91 w 94"/>
              <a:gd name="T63" fmla="*/ 47 h 55"/>
              <a:gd name="T64" fmla="*/ 91 w 94"/>
              <a:gd name="T65" fmla="*/ 53 h 55"/>
              <a:gd name="T66" fmla="*/ 60 w 94"/>
              <a:gd name="T67" fmla="*/ 53 h 55"/>
              <a:gd name="T68" fmla="*/ 60 w 94"/>
              <a:gd name="T69" fmla="*/ 5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4" h="55">
                <a:moveTo>
                  <a:pt x="60" y="53"/>
                </a:moveTo>
                <a:lnTo>
                  <a:pt x="60" y="53"/>
                </a:lnTo>
                <a:lnTo>
                  <a:pt x="62" y="53"/>
                </a:lnTo>
                <a:lnTo>
                  <a:pt x="62" y="53"/>
                </a:lnTo>
                <a:lnTo>
                  <a:pt x="60" y="47"/>
                </a:lnTo>
                <a:lnTo>
                  <a:pt x="58" y="41"/>
                </a:lnTo>
                <a:lnTo>
                  <a:pt x="58" y="41"/>
                </a:lnTo>
                <a:lnTo>
                  <a:pt x="53" y="38"/>
                </a:lnTo>
                <a:lnTo>
                  <a:pt x="47" y="36"/>
                </a:lnTo>
                <a:lnTo>
                  <a:pt x="47" y="36"/>
                </a:lnTo>
                <a:lnTo>
                  <a:pt x="41" y="32"/>
                </a:lnTo>
                <a:lnTo>
                  <a:pt x="34" y="28"/>
                </a:lnTo>
                <a:lnTo>
                  <a:pt x="32" y="26"/>
                </a:lnTo>
                <a:lnTo>
                  <a:pt x="28" y="26"/>
                </a:lnTo>
                <a:lnTo>
                  <a:pt x="24" y="28"/>
                </a:lnTo>
                <a:lnTo>
                  <a:pt x="21" y="30"/>
                </a:lnTo>
                <a:lnTo>
                  <a:pt x="21" y="30"/>
                </a:lnTo>
                <a:lnTo>
                  <a:pt x="24" y="26"/>
                </a:lnTo>
                <a:lnTo>
                  <a:pt x="24" y="26"/>
                </a:lnTo>
                <a:lnTo>
                  <a:pt x="13" y="20"/>
                </a:lnTo>
                <a:lnTo>
                  <a:pt x="0" y="17"/>
                </a:lnTo>
                <a:lnTo>
                  <a:pt x="0" y="17"/>
                </a:lnTo>
                <a:lnTo>
                  <a:pt x="2" y="11"/>
                </a:lnTo>
                <a:lnTo>
                  <a:pt x="2" y="9"/>
                </a:lnTo>
                <a:lnTo>
                  <a:pt x="4" y="7"/>
                </a:lnTo>
                <a:lnTo>
                  <a:pt x="4" y="5"/>
                </a:lnTo>
                <a:lnTo>
                  <a:pt x="5" y="5"/>
                </a:lnTo>
                <a:lnTo>
                  <a:pt x="7" y="5"/>
                </a:lnTo>
                <a:lnTo>
                  <a:pt x="13" y="7"/>
                </a:lnTo>
                <a:lnTo>
                  <a:pt x="24" y="15"/>
                </a:lnTo>
                <a:lnTo>
                  <a:pt x="28" y="17"/>
                </a:lnTo>
                <a:lnTo>
                  <a:pt x="30" y="19"/>
                </a:lnTo>
                <a:lnTo>
                  <a:pt x="32" y="19"/>
                </a:lnTo>
                <a:lnTo>
                  <a:pt x="32" y="19"/>
                </a:lnTo>
                <a:lnTo>
                  <a:pt x="34" y="15"/>
                </a:lnTo>
                <a:lnTo>
                  <a:pt x="36" y="11"/>
                </a:lnTo>
                <a:lnTo>
                  <a:pt x="38" y="11"/>
                </a:lnTo>
                <a:lnTo>
                  <a:pt x="39" y="11"/>
                </a:lnTo>
                <a:lnTo>
                  <a:pt x="47" y="15"/>
                </a:lnTo>
                <a:lnTo>
                  <a:pt x="53" y="19"/>
                </a:lnTo>
                <a:lnTo>
                  <a:pt x="53" y="19"/>
                </a:lnTo>
                <a:lnTo>
                  <a:pt x="55" y="9"/>
                </a:lnTo>
                <a:lnTo>
                  <a:pt x="53" y="5"/>
                </a:lnTo>
                <a:lnTo>
                  <a:pt x="51" y="2"/>
                </a:lnTo>
                <a:lnTo>
                  <a:pt x="51" y="2"/>
                </a:lnTo>
                <a:lnTo>
                  <a:pt x="56" y="2"/>
                </a:lnTo>
                <a:lnTo>
                  <a:pt x="62" y="3"/>
                </a:lnTo>
                <a:lnTo>
                  <a:pt x="68" y="3"/>
                </a:lnTo>
                <a:lnTo>
                  <a:pt x="72" y="3"/>
                </a:lnTo>
                <a:lnTo>
                  <a:pt x="72" y="3"/>
                </a:lnTo>
                <a:lnTo>
                  <a:pt x="75" y="3"/>
                </a:lnTo>
                <a:lnTo>
                  <a:pt x="77" y="3"/>
                </a:lnTo>
                <a:lnTo>
                  <a:pt x="81" y="0"/>
                </a:lnTo>
                <a:lnTo>
                  <a:pt x="81" y="0"/>
                </a:lnTo>
                <a:lnTo>
                  <a:pt x="85" y="0"/>
                </a:lnTo>
                <a:lnTo>
                  <a:pt x="87" y="3"/>
                </a:lnTo>
                <a:lnTo>
                  <a:pt x="89" y="5"/>
                </a:lnTo>
                <a:lnTo>
                  <a:pt x="89" y="5"/>
                </a:lnTo>
                <a:lnTo>
                  <a:pt x="92" y="11"/>
                </a:lnTo>
                <a:lnTo>
                  <a:pt x="94" y="17"/>
                </a:lnTo>
                <a:lnTo>
                  <a:pt x="94" y="22"/>
                </a:lnTo>
                <a:lnTo>
                  <a:pt x="94" y="28"/>
                </a:lnTo>
                <a:lnTo>
                  <a:pt x="92" y="41"/>
                </a:lnTo>
                <a:lnTo>
                  <a:pt x="91" y="47"/>
                </a:lnTo>
                <a:lnTo>
                  <a:pt x="91" y="53"/>
                </a:lnTo>
                <a:lnTo>
                  <a:pt x="91" y="53"/>
                </a:lnTo>
                <a:lnTo>
                  <a:pt x="75" y="55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47164B74-0258-6642-81D1-F3DF95D8D9D4}"/>
              </a:ext>
            </a:extLst>
          </p:cNvPr>
          <p:cNvSpPr>
            <a:spLocks/>
          </p:cNvSpPr>
          <p:nvPr userDrawn="1"/>
        </p:nvSpPr>
        <p:spPr bwMode="auto">
          <a:xfrm>
            <a:off x="8430501" y="1624502"/>
            <a:ext cx="175480" cy="87305"/>
          </a:xfrm>
          <a:custGeom>
            <a:avLst/>
            <a:gdLst>
              <a:gd name="T0" fmla="*/ 60 w 94"/>
              <a:gd name="T1" fmla="*/ 53 h 55"/>
              <a:gd name="T2" fmla="*/ 62 w 94"/>
              <a:gd name="T3" fmla="*/ 53 h 55"/>
              <a:gd name="T4" fmla="*/ 58 w 94"/>
              <a:gd name="T5" fmla="*/ 41 h 55"/>
              <a:gd name="T6" fmla="*/ 53 w 94"/>
              <a:gd name="T7" fmla="*/ 38 h 55"/>
              <a:gd name="T8" fmla="*/ 47 w 94"/>
              <a:gd name="T9" fmla="*/ 36 h 55"/>
              <a:gd name="T10" fmla="*/ 34 w 94"/>
              <a:gd name="T11" fmla="*/ 28 h 55"/>
              <a:gd name="T12" fmla="*/ 28 w 94"/>
              <a:gd name="T13" fmla="*/ 26 h 55"/>
              <a:gd name="T14" fmla="*/ 21 w 94"/>
              <a:gd name="T15" fmla="*/ 30 h 55"/>
              <a:gd name="T16" fmla="*/ 24 w 94"/>
              <a:gd name="T17" fmla="*/ 26 h 55"/>
              <a:gd name="T18" fmla="*/ 13 w 94"/>
              <a:gd name="T19" fmla="*/ 20 h 55"/>
              <a:gd name="T20" fmla="*/ 0 w 94"/>
              <a:gd name="T21" fmla="*/ 17 h 55"/>
              <a:gd name="T22" fmla="*/ 2 w 94"/>
              <a:gd name="T23" fmla="*/ 9 h 55"/>
              <a:gd name="T24" fmla="*/ 4 w 94"/>
              <a:gd name="T25" fmla="*/ 5 h 55"/>
              <a:gd name="T26" fmla="*/ 7 w 94"/>
              <a:gd name="T27" fmla="*/ 5 h 55"/>
              <a:gd name="T28" fmla="*/ 24 w 94"/>
              <a:gd name="T29" fmla="*/ 15 h 55"/>
              <a:gd name="T30" fmla="*/ 30 w 94"/>
              <a:gd name="T31" fmla="*/ 19 h 55"/>
              <a:gd name="T32" fmla="*/ 32 w 94"/>
              <a:gd name="T33" fmla="*/ 19 h 55"/>
              <a:gd name="T34" fmla="*/ 36 w 94"/>
              <a:gd name="T35" fmla="*/ 11 h 55"/>
              <a:gd name="T36" fmla="*/ 39 w 94"/>
              <a:gd name="T37" fmla="*/ 11 h 55"/>
              <a:gd name="T38" fmla="*/ 53 w 94"/>
              <a:gd name="T39" fmla="*/ 19 h 55"/>
              <a:gd name="T40" fmla="*/ 55 w 94"/>
              <a:gd name="T41" fmla="*/ 9 h 55"/>
              <a:gd name="T42" fmla="*/ 51 w 94"/>
              <a:gd name="T43" fmla="*/ 2 h 55"/>
              <a:gd name="T44" fmla="*/ 56 w 94"/>
              <a:gd name="T45" fmla="*/ 2 h 55"/>
              <a:gd name="T46" fmla="*/ 68 w 94"/>
              <a:gd name="T47" fmla="*/ 3 h 55"/>
              <a:gd name="T48" fmla="*/ 72 w 94"/>
              <a:gd name="T49" fmla="*/ 3 h 55"/>
              <a:gd name="T50" fmla="*/ 77 w 94"/>
              <a:gd name="T51" fmla="*/ 3 h 55"/>
              <a:gd name="T52" fmla="*/ 81 w 94"/>
              <a:gd name="T53" fmla="*/ 0 h 55"/>
              <a:gd name="T54" fmla="*/ 87 w 94"/>
              <a:gd name="T55" fmla="*/ 3 h 55"/>
              <a:gd name="T56" fmla="*/ 89 w 94"/>
              <a:gd name="T57" fmla="*/ 5 h 55"/>
              <a:gd name="T58" fmla="*/ 94 w 94"/>
              <a:gd name="T59" fmla="*/ 17 h 55"/>
              <a:gd name="T60" fmla="*/ 94 w 94"/>
              <a:gd name="T61" fmla="*/ 28 h 55"/>
              <a:gd name="T62" fmla="*/ 91 w 94"/>
              <a:gd name="T63" fmla="*/ 47 h 55"/>
              <a:gd name="T64" fmla="*/ 91 w 94"/>
              <a:gd name="T65" fmla="*/ 53 h 55"/>
              <a:gd name="T66" fmla="*/ 60 w 94"/>
              <a:gd name="T67" fmla="*/ 53 h 55"/>
              <a:gd name="T68" fmla="*/ 60 w 94"/>
              <a:gd name="T69" fmla="*/ 5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4" h="55">
                <a:moveTo>
                  <a:pt x="60" y="53"/>
                </a:moveTo>
                <a:lnTo>
                  <a:pt x="60" y="53"/>
                </a:lnTo>
                <a:lnTo>
                  <a:pt x="62" y="53"/>
                </a:lnTo>
                <a:lnTo>
                  <a:pt x="62" y="53"/>
                </a:lnTo>
                <a:lnTo>
                  <a:pt x="60" y="47"/>
                </a:lnTo>
                <a:lnTo>
                  <a:pt x="58" y="41"/>
                </a:lnTo>
                <a:lnTo>
                  <a:pt x="58" y="41"/>
                </a:lnTo>
                <a:lnTo>
                  <a:pt x="53" y="38"/>
                </a:lnTo>
                <a:lnTo>
                  <a:pt x="47" y="36"/>
                </a:lnTo>
                <a:lnTo>
                  <a:pt x="47" y="36"/>
                </a:lnTo>
                <a:lnTo>
                  <a:pt x="41" y="32"/>
                </a:lnTo>
                <a:lnTo>
                  <a:pt x="34" y="28"/>
                </a:lnTo>
                <a:lnTo>
                  <a:pt x="32" y="26"/>
                </a:lnTo>
                <a:lnTo>
                  <a:pt x="28" y="26"/>
                </a:lnTo>
                <a:lnTo>
                  <a:pt x="24" y="28"/>
                </a:lnTo>
                <a:lnTo>
                  <a:pt x="21" y="30"/>
                </a:lnTo>
                <a:lnTo>
                  <a:pt x="21" y="30"/>
                </a:lnTo>
                <a:lnTo>
                  <a:pt x="24" y="26"/>
                </a:lnTo>
                <a:lnTo>
                  <a:pt x="24" y="26"/>
                </a:lnTo>
                <a:lnTo>
                  <a:pt x="13" y="20"/>
                </a:lnTo>
                <a:lnTo>
                  <a:pt x="0" y="17"/>
                </a:lnTo>
                <a:lnTo>
                  <a:pt x="0" y="17"/>
                </a:lnTo>
                <a:lnTo>
                  <a:pt x="2" y="11"/>
                </a:lnTo>
                <a:lnTo>
                  <a:pt x="2" y="9"/>
                </a:lnTo>
                <a:lnTo>
                  <a:pt x="4" y="7"/>
                </a:lnTo>
                <a:lnTo>
                  <a:pt x="4" y="5"/>
                </a:lnTo>
                <a:lnTo>
                  <a:pt x="5" y="5"/>
                </a:lnTo>
                <a:lnTo>
                  <a:pt x="7" y="5"/>
                </a:lnTo>
                <a:lnTo>
                  <a:pt x="13" y="7"/>
                </a:lnTo>
                <a:lnTo>
                  <a:pt x="24" y="15"/>
                </a:lnTo>
                <a:lnTo>
                  <a:pt x="28" y="17"/>
                </a:lnTo>
                <a:lnTo>
                  <a:pt x="30" y="19"/>
                </a:lnTo>
                <a:lnTo>
                  <a:pt x="32" y="19"/>
                </a:lnTo>
                <a:lnTo>
                  <a:pt x="32" y="19"/>
                </a:lnTo>
                <a:lnTo>
                  <a:pt x="34" y="15"/>
                </a:lnTo>
                <a:lnTo>
                  <a:pt x="36" y="11"/>
                </a:lnTo>
                <a:lnTo>
                  <a:pt x="38" y="11"/>
                </a:lnTo>
                <a:lnTo>
                  <a:pt x="39" y="11"/>
                </a:lnTo>
                <a:lnTo>
                  <a:pt x="47" y="15"/>
                </a:lnTo>
                <a:lnTo>
                  <a:pt x="53" y="19"/>
                </a:lnTo>
                <a:lnTo>
                  <a:pt x="53" y="19"/>
                </a:lnTo>
                <a:lnTo>
                  <a:pt x="55" y="9"/>
                </a:lnTo>
                <a:lnTo>
                  <a:pt x="53" y="5"/>
                </a:lnTo>
                <a:lnTo>
                  <a:pt x="51" y="2"/>
                </a:lnTo>
                <a:lnTo>
                  <a:pt x="51" y="2"/>
                </a:lnTo>
                <a:lnTo>
                  <a:pt x="56" y="2"/>
                </a:lnTo>
                <a:lnTo>
                  <a:pt x="62" y="3"/>
                </a:lnTo>
                <a:lnTo>
                  <a:pt x="68" y="3"/>
                </a:lnTo>
                <a:lnTo>
                  <a:pt x="72" y="3"/>
                </a:lnTo>
                <a:lnTo>
                  <a:pt x="72" y="3"/>
                </a:lnTo>
                <a:lnTo>
                  <a:pt x="75" y="3"/>
                </a:lnTo>
                <a:lnTo>
                  <a:pt x="77" y="3"/>
                </a:lnTo>
                <a:lnTo>
                  <a:pt x="81" y="0"/>
                </a:lnTo>
                <a:lnTo>
                  <a:pt x="81" y="0"/>
                </a:lnTo>
                <a:lnTo>
                  <a:pt x="85" y="0"/>
                </a:lnTo>
                <a:lnTo>
                  <a:pt x="87" y="3"/>
                </a:lnTo>
                <a:lnTo>
                  <a:pt x="89" y="5"/>
                </a:lnTo>
                <a:lnTo>
                  <a:pt x="89" y="5"/>
                </a:lnTo>
                <a:lnTo>
                  <a:pt x="92" y="11"/>
                </a:lnTo>
                <a:lnTo>
                  <a:pt x="94" y="17"/>
                </a:lnTo>
                <a:lnTo>
                  <a:pt x="94" y="22"/>
                </a:lnTo>
                <a:lnTo>
                  <a:pt x="94" y="28"/>
                </a:lnTo>
                <a:lnTo>
                  <a:pt x="92" y="41"/>
                </a:lnTo>
                <a:lnTo>
                  <a:pt x="91" y="47"/>
                </a:lnTo>
                <a:lnTo>
                  <a:pt x="91" y="53"/>
                </a:lnTo>
                <a:lnTo>
                  <a:pt x="91" y="53"/>
                </a:lnTo>
                <a:lnTo>
                  <a:pt x="75" y="55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22D4A736-2C9D-D041-A776-747C4E0A5A3E}"/>
              </a:ext>
            </a:extLst>
          </p:cNvPr>
          <p:cNvSpPr>
            <a:spLocks/>
          </p:cNvSpPr>
          <p:nvPr userDrawn="1"/>
        </p:nvSpPr>
        <p:spPr bwMode="auto">
          <a:xfrm>
            <a:off x="8475676" y="1760033"/>
            <a:ext cx="161581" cy="134219"/>
          </a:xfrm>
          <a:custGeom>
            <a:avLst/>
            <a:gdLst>
              <a:gd name="T0" fmla="*/ 63 w 87"/>
              <a:gd name="T1" fmla="*/ 85 h 85"/>
              <a:gd name="T2" fmla="*/ 61 w 87"/>
              <a:gd name="T3" fmla="*/ 85 h 85"/>
              <a:gd name="T4" fmla="*/ 44 w 87"/>
              <a:gd name="T5" fmla="*/ 75 h 85"/>
              <a:gd name="T6" fmla="*/ 36 w 87"/>
              <a:gd name="T7" fmla="*/ 68 h 85"/>
              <a:gd name="T8" fmla="*/ 29 w 87"/>
              <a:gd name="T9" fmla="*/ 60 h 85"/>
              <a:gd name="T10" fmla="*/ 4 w 87"/>
              <a:gd name="T11" fmla="*/ 36 h 85"/>
              <a:gd name="T12" fmla="*/ 0 w 87"/>
              <a:gd name="T13" fmla="*/ 32 h 85"/>
              <a:gd name="T14" fmla="*/ 10 w 87"/>
              <a:gd name="T15" fmla="*/ 34 h 85"/>
              <a:gd name="T16" fmla="*/ 21 w 87"/>
              <a:gd name="T17" fmla="*/ 40 h 85"/>
              <a:gd name="T18" fmla="*/ 29 w 87"/>
              <a:gd name="T19" fmla="*/ 41 h 85"/>
              <a:gd name="T20" fmla="*/ 34 w 87"/>
              <a:gd name="T21" fmla="*/ 40 h 85"/>
              <a:gd name="T22" fmla="*/ 40 w 87"/>
              <a:gd name="T23" fmla="*/ 36 h 85"/>
              <a:gd name="T24" fmla="*/ 38 w 87"/>
              <a:gd name="T25" fmla="*/ 32 h 85"/>
              <a:gd name="T26" fmla="*/ 29 w 87"/>
              <a:gd name="T27" fmla="*/ 24 h 85"/>
              <a:gd name="T28" fmla="*/ 25 w 87"/>
              <a:gd name="T29" fmla="*/ 21 h 85"/>
              <a:gd name="T30" fmla="*/ 23 w 87"/>
              <a:gd name="T31" fmla="*/ 15 h 85"/>
              <a:gd name="T32" fmla="*/ 25 w 87"/>
              <a:gd name="T33" fmla="*/ 11 h 85"/>
              <a:gd name="T34" fmla="*/ 31 w 87"/>
              <a:gd name="T35" fmla="*/ 9 h 85"/>
              <a:gd name="T36" fmla="*/ 46 w 87"/>
              <a:gd name="T37" fmla="*/ 11 h 85"/>
              <a:gd name="T38" fmla="*/ 57 w 87"/>
              <a:gd name="T39" fmla="*/ 11 h 85"/>
              <a:gd name="T40" fmla="*/ 57 w 87"/>
              <a:gd name="T41" fmla="*/ 4 h 85"/>
              <a:gd name="T42" fmla="*/ 63 w 87"/>
              <a:gd name="T43" fmla="*/ 0 h 85"/>
              <a:gd name="T44" fmla="*/ 70 w 87"/>
              <a:gd name="T45" fmla="*/ 0 h 85"/>
              <a:gd name="T46" fmla="*/ 76 w 87"/>
              <a:gd name="T47" fmla="*/ 4 h 85"/>
              <a:gd name="T48" fmla="*/ 80 w 87"/>
              <a:gd name="T49" fmla="*/ 7 h 85"/>
              <a:gd name="T50" fmla="*/ 78 w 87"/>
              <a:gd name="T51" fmla="*/ 13 h 85"/>
              <a:gd name="T52" fmla="*/ 72 w 87"/>
              <a:gd name="T53" fmla="*/ 21 h 85"/>
              <a:gd name="T54" fmla="*/ 67 w 87"/>
              <a:gd name="T55" fmla="*/ 24 h 85"/>
              <a:gd name="T56" fmla="*/ 72 w 87"/>
              <a:gd name="T57" fmla="*/ 30 h 85"/>
              <a:gd name="T58" fmla="*/ 78 w 87"/>
              <a:gd name="T59" fmla="*/ 34 h 85"/>
              <a:gd name="T60" fmla="*/ 80 w 87"/>
              <a:gd name="T61" fmla="*/ 32 h 85"/>
              <a:gd name="T62" fmla="*/ 84 w 87"/>
              <a:gd name="T63" fmla="*/ 30 h 85"/>
              <a:gd name="T64" fmla="*/ 87 w 87"/>
              <a:gd name="T65" fmla="*/ 34 h 85"/>
              <a:gd name="T66" fmla="*/ 87 w 87"/>
              <a:gd name="T67" fmla="*/ 51 h 85"/>
              <a:gd name="T68" fmla="*/ 87 w 87"/>
              <a:gd name="T69" fmla="*/ 60 h 85"/>
              <a:gd name="T70" fmla="*/ 85 w 87"/>
              <a:gd name="T71" fmla="*/ 70 h 85"/>
              <a:gd name="T72" fmla="*/ 80 w 87"/>
              <a:gd name="T73" fmla="*/ 75 h 85"/>
              <a:gd name="T74" fmla="*/ 70 w 87"/>
              <a:gd name="T75" fmla="*/ 75 h 85"/>
              <a:gd name="T76" fmla="*/ 61 w 87"/>
              <a:gd name="T77" fmla="*/ 75 h 85"/>
              <a:gd name="T78" fmla="*/ 61 w 87"/>
              <a:gd name="T79" fmla="*/ 81 h 85"/>
              <a:gd name="T80" fmla="*/ 63 w 87"/>
              <a:gd name="T81" fmla="*/ 85 h 85"/>
              <a:gd name="T82" fmla="*/ 63 w 87"/>
              <a:gd name="T83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7" h="85">
                <a:moveTo>
                  <a:pt x="63" y="85"/>
                </a:moveTo>
                <a:lnTo>
                  <a:pt x="63" y="85"/>
                </a:lnTo>
                <a:lnTo>
                  <a:pt x="63" y="85"/>
                </a:lnTo>
                <a:lnTo>
                  <a:pt x="61" y="85"/>
                </a:lnTo>
                <a:lnTo>
                  <a:pt x="55" y="81"/>
                </a:lnTo>
                <a:lnTo>
                  <a:pt x="44" y="75"/>
                </a:lnTo>
                <a:lnTo>
                  <a:pt x="44" y="75"/>
                </a:lnTo>
                <a:lnTo>
                  <a:pt x="36" y="68"/>
                </a:lnTo>
                <a:lnTo>
                  <a:pt x="29" y="60"/>
                </a:lnTo>
                <a:lnTo>
                  <a:pt x="29" y="60"/>
                </a:lnTo>
                <a:lnTo>
                  <a:pt x="14" y="45"/>
                </a:lnTo>
                <a:lnTo>
                  <a:pt x="4" y="36"/>
                </a:lnTo>
                <a:lnTo>
                  <a:pt x="0" y="32"/>
                </a:lnTo>
                <a:lnTo>
                  <a:pt x="0" y="32"/>
                </a:lnTo>
                <a:lnTo>
                  <a:pt x="4" y="32"/>
                </a:lnTo>
                <a:lnTo>
                  <a:pt x="10" y="34"/>
                </a:lnTo>
                <a:lnTo>
                  <a:pt x="17" y="38"/>
                </a:lnTo>
                <a:lnTo>
                  <a:pt x="21" y="40"/>
                </a:lnTo>
                <a:lnTo>
                  <a:pt x="25" y="40"/>
                </a:lnTo>
                <a:lnTo>
                  <a:pt x="29" y="41"/>
                </a:lnTo>
                <a:lnTo>
                  <a:pt x="34" y="40"/>
                </a:lnTo>
                <a:lnTo>
                  <a:pt x="34" y="40"/>
                </a:lnTo>
                <a:lnTo>
                  <a:pt x="38" y="38"/>
                </a:lnTo>
                <a:lnTo>
                  <a:pt x="40" y="36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9" y="24"/>
                </a:lnTo>
                <a:lnTo>
                  <a:pt x="29" y="24"/>
                </a:lnTo>
                <a:lnTo>
                  <a:pt x="25" y="21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5" y="11"/>
                </a:lnTo>
                <a:lnTo>
                  <a:pt x="27" y="11"/>
                </a:lnTo>
                <a:lnTo>
                  <a:pt x="31" y="9"/>
                </a:lnTo>
                <a:lnTo>
                  <a:pt x="38" y="9"/>
                </a:lnTo>
                <a:lnTo>
                  <a:pt x="46" y="11"/>
                </a:lnTo>
                <a:lnTo>
                  <a:pt x="57" y="11"/>
                </a:lnTo>
                <a:lnTo>
                  <a:pt x="57" y="11"/>
                </a:lnTo>
                <a:lnTo>
                  <a:pt x="57" y="7"/>
                </a:lnTo>
                <a:lnTo>
                  <a:pt x="57" y="4"/>
                </a:lnTo>
                <a:lnTo>
                  <a:pt x="61" y="2"/>
                </a:lnTo>
                <a:lnTo>
                  <a:pt x="63" y="0"/>
                </a:lnTo>
                <a:lnTo>
                  <a:pt x="67" y="0"/>
                </a:lnTo>
                <a:lnTo>
                  <a:pt x="70" y="0"/>
                </a:lnTo>
                <a:lnTo>
                  <a:pt x="74" y="2"/>
                </a:lnTo>
                <a:lnTo>
                  <a:pt x="76" y="4"/>
                </a:lnTo>
                <a:lnTo>
                  <a:pt x="76" y="4"/>
                </a:lnTo>
                <a:lnTo>
                  <a:pt x="80" y="7"/>
                </a:lnTo>
                <a:lnTo>
                  <a:pt x="80" y="9"/>
                </a:lnTo>
                <a:lnTo>
                  <a:pt x="78" y="13"/>
                </a:lnTo>
                <a:lnTo>
                  <a:pt x="76" y="15"/>
                </a:lnTo>
                <a:lnTo>
                  <a:pt x="72" y="21"/>
                </a:lnTo>
                <a:lnTo>
                  <a:pt x="67" y="24"/>
                </a:lnTo>
                <a:lnTo>
                  <a:pt x="67" y="24"/>
                </a:lnTo>
                <a:lnTo>
                  <a:pt x="68" y="28"/>
                </a:lnTo>
                <a:lnTo>
                  <a:pt x="72" y="30"/>
                </a:lnTo>
                <a:lnTo>
                  <a:pt x="76" y="32"/>
                </a:lnTo>
                <a:lnTo>
                  <a:pt x="78" y="34"/>
                </a:lnTo>
                <a:lnTo>
                  <a:pt x="78" y="34"/>
                </a:lnTo>
                <a:lnTo>
                  <a:pt x="80" y="32"/>
                </a:lnTo>
                <a:lnTo>
                  <a:pt x="82" y="30"/>
                </a:lnTo>
                <a:lnTo>
                  <a:pt x="84" y="30"/>
                </a:lnTo>
                <a:lnTo>
                  <a:pt x="84" y="30"/>
                </a:lnTo>
                <a:lnTo>
                  <a:pt x="87" y="34"/>
                </a:lnTo>
                <a:lnTo>
                  <a:pt x="87" y="38"/>
                </a:lnTo>
                <a:lnTo>
                  <a:pt x="87" y="51"/>
                </a:lnTo>
                <a:lnTo>
                  <a:pt x="87" y="60"/>
                </a:lnTo>
                <a:lnTo>
                  <a:pt x="87" y="60"/>
                </a:lnTo>
                <a:lnTo>
                  <a:pt x="87" y="66"/>
                </a:lnTo>
                <a:lnTo>
                  <a:pt x="85" y="70"/>
                </a:lnTo>
                <a:lnTo>
                  <a:pt x="84" y="74"/>
                </a:lnTo>
                <a:lnTo>
                  <a:pt x="80" y="75"/>
                </a:lnTo>
                <a:lnTo>
                  <a:pt x="76" y="75"/>
                </a:lnTo>
                <a:lnTo>
                  <a:pt x="70" y="75"/>
                </a:lnTo>
                <a:lnTo>
                  <a:pt x="61" y="75"/>
                </a:lnTo>
                <a:lnTo>
                  <a:pt x="61" y="75"/>
                </a:lnTo>
                <a:lnTo>
                  <a:pt x="61" y="77"/>
                </a:lnTo>
                <a:lnTo>
                  <a:pt x="61" y="81"/>
                </a:lnTo>
                <a:lnTo>
                  <a:pt x="63" y="85"/>
                </a:lnTo>
                <a:lnTo>
                  <a:pt x="63" y="85"/>
                </a:lnTo>
                <a:lnTo>
                  <a:pt x="63" y="85"/>
                </a:lnTo>
                <a:lnTo>
                  <a:pt x="63" y="8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D0A159A8-4F66-3740-B64E-C992F9106AE1}"/>
              </a:ext>
            </a:extLst>
          </p:cNvPr>
          <p:cNvSpPr>
            <a:spLocks/>
          </p:cNvSpPr>
          <p:nvPr userDrawn="1"/>
        </p:nvSpPr>
        <p:spPr bwMode="auto">
          <a:xfrm>
            <a:off x="8475676" y="1760033"/>
            <a:ext cx="161581" cy="134219"/>
          </a:xfrm>
          <a:custGeom>
            <a:avLst/>
            <a:gdLst>
              <a:gd name="T0" fmla="*/ 63 w 87"/>
              <a:gd name="T1" fmla="*/ 85 h 85"/>
              <a:gd name="T2" fmla="*/ 61 w 87"/>
              <a:gd name="T3" fmla="*/ 85 h 85"/>
              <a:gd name="T4" fmla="*/ 44 w 87"/>
              <a:gd name="T5" fmla="*/ 75 h 85"/>
              <a:gd name="T6" fmla="*/ 36 w 87"/>
              <a:gd name="T7" fmla="*/ 68 h 85"/>
              <a:gd name="T8" fmla="*/ 29 w 87"/>
              <a:gd name="T9" fmla="*/ 60 h 85"/>
              <a:gd name="T10" fmla="*/ 4 w 87"/>
              <a:gd name="T11" fmla="*/ 36 h 85"/>
              <a:gd name="T12" fmla="*/ 0 w 87"/>
              <a:gd name="T13" fmla="*/ 32 h 85"/>
              <a:gd name="T14" fmla="*/ 10 w 87"/>
              <a:gd name="T15" fmla="*/ 34 h 85"/>
              <a:gd name="T16" fmla="*/ 21 w 87"/>
              <a:gd name="T17" fmla="*/ 40 h 85"/>
              <a:gd name="T18" fmla="*/ 29 w 87"/>
              <a:gd name="T19" fmla="*/ 41 h 85"/>
              <a:gd name="T20" fmla="*/ 34 w 87"/>
              <a:gd name="T21" fmla="*/ 40 h 85"/>
              <a:gd name="T22" fmla="*/ 40 w 87"/>
              <a:gd name="T23" fmla="*/ 36 h 85"/>
              <a:gd name="T24" fmla="*/ 38 w 87"/>
              <a:gd name="T25" fmla="*/ 32 h 85"/>
              <a:gd name="T26" fmla="*/ 29 w 87"/>
              <a:gd name="T27" fmla="*/ 24 h 85"/>
              <a:gd name="T28" fmla="*/ 25 w 87"/>
              <a:gd name="T29" fmla="*/ 21 h 85"/>
              <a:gd name="T30" fmla="*/ 23 w 87"/>
              <a:gd name="T31" fmla="*/ 15 h 85"/>
              <a:gd name="T32" fmla="*/ 25 w 87"/>
              <a:gd name="T33" fmla="*/ 11 h 85"/>
              <a:gd name="T34" fmla="*/ 31 w 87"/>
              <a:gd name="T35" fmla="*/ 9 h 85"/>
              <a:gd name="T36" fmla="*/ 46 w 87"/>
              <a:gd name="T37" fmla="*/ 11 h 85"/>
              <a:gd name="T38" fmla="*/ 57 w 87"/>
              <a:gd name="T39" fmla="*/ 11 h 85"/>
              <a:gd name="T40" fmla="*/ 57 w 87"/>
              <a:gd name="T41" fmla="*/ 4 h 85"/>
              <a:gd name="T42" fmla="*/ 63 w 87"/>
              <a:gd name="T43" fmla="*/ 0 h 85"/>
              <a:gd name="T44" fmla="*/ 70 w 87"/>
              <a:gd name="T45" fmla="*/ 0 h 85"/>
              <a:gd name="T46" fmla="*/ 76 w 87"/>
              <a:gd name="T47" fmla="*/ 4 h 85"/>
              <a:gd name="T48" fmla="*/ 80 w 87"/>
              <a:gd name="T49" fmla="*/ 7 h 85"/>
              <a:gd name="T50" fmla="*/ 78 w 87"/>
              <a:gd name="T51" fmla="*/ 13 h 85"/>
              <a:gd name="T52" fmla="*/ 72 w 87"/>
              <a:gd name="T53" fmla="*/ 21 h 85"/>
              <a:gd name="T54" fmla="*/ 67 w 87"/>
              <a:gd name="T55" fmla="*/ 24 h 85"/>
              <a:gd name="T56" fmla="*/ 72 w 87"/>
              <a:gd name="T57" fmla="*/ 30 h 85"/>
              <a:gd name="T58" fmla="*/ 78 w 87"/>
              <a:gd name="T59" fmla="*/ 34 h 85"/>
              <a:gd name="T60" fmla="*/ 80 w 87"/>
              <a:gd name="T61" fmla="*/ 32 h 85"/>
              <a:gd name="T62" fmla="*/ 84 w 87"/>
              <a:gd name="T63" fmla="*/ 30 h 85"/>
              <a:gd name="T64" fmla="*/ 87 w 87"/>
              <a:gd name="T65" fmla="*/ 34 h 85"/>
              <a:gd name="T66" fmla="*/ 87 w 87"/>
              <a:gd name="T67" fmla="*/ 51 h 85"/>
              <a:gd name="T68" fmla="*/ 87 w 87"/>
              <a:gd name="T69" fmla="*/ 60 h 85"/>
              <a:gd name="T70" fmla="*/ 85 w 87"/>
              <a:gd name="T71" fmla="*/ 70 h 85"/>
              <a:gd name="T72" fmla="*/ 80 w 87"/>
              <a:gd name="T73" fmla="*/ 75 h 85"/>
              <a:gd name="T74" fmla="*/ 70 w 87"/>
              <a:gd name="T75" fmla="*/ 75 h 85"/>
              <a:gd name="T76" fmla="*/ 61 w 87"/>
              <a:gd name="T77" fmla="*/ 75 h 85"/>
              <a:gd name="T78" fmla="*/ 61 w 87"/>
              <a:gd name="T79" fmla="*/ 81 h 85"/>
              <a:gd name="T80" fmla="*/ 63 w 87"/>
              <a:gd name="T81" fmla="*/ 85 h 85"/>
              <a:gd name="T82" fmla="*/ 63 w 87"/>
              <a:gd name="T83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7" h="85">
                <a:moveTo>
                  <a:pt x="63" y="85"/>
                </a:moveTo>
                <a:lnTo>
                  <a:pt x="63" y="85"/>
                </a:lnTo>
                <a:lnTo>
                  <a:pt x="63" y="85"/>
                </a:lnTo>
                <a:lnTo>
                  <a:pt x="61" y="85"/>
                </a:lnTo>
                <a:lnTo>
                  <a:pt x="55" y="81"/>
                </a:lnTo>
                <a:lnTo>
                  <a:pt x="44" y="75"/>
                </a:lnTo>
                <a:lnTo>
                  <a:pt x="44" y="75"/>
                </a:lnTo>
                <a:lnTo>
                  <a:pt x="36" y="68"/>
                </a:lnTo>
                <a:lnTo>
                  <a:pt x="29" y="60"/>
                </a:lnTo>
                <a:lnTo>
                  <a:pt x="29" y="60"/>
                </a:lnTo>
                <a:lnTo>
                  <a:pt x="14" y="45"/>
                </a:lnTo>
                <a:lnTo>
                  <a:pt x="4" y="36"/>
                </a:lnTo>
                <a:lnTo>
                  <a:pt x="0" y="32"/>
                </a:lnTo>
                <a:lnTo>
                  <a:pt x="0" y="32"/>
                </a:lnTo>
                <a:lnTo>
                  <a:pt x="4" y="32"/>
                </a:lnTo>
                <a:lnTo>
                  <a:pt x="10" y="34"/>
                </a:lnTo>
                <a:lnTo>
                  <a:pt x="17" y="38"/>
                </a:lnTo>
                <a:lnTo>
                  <a:pt x="21" y="40"/>
                </a:lnTo>
                <a:lnTo>
                  <a:pt x="25" y="40"/>
                </a:lnTo>
                <a:lnTo>
                  <a:pt x="29" y="41"/>
                </a:lnTo>
                <a:lnTo>
                  <a:pt x="34" y="40"/>
                </a:lnTo>
                <a:lnTo>
                  <a:pt x="34" y="40"/>
                </a:lnTo>
                <a:lnTo>
                  <a:pt x="38" y="38"/>
                </a:lnTo>
                <a:lnTo>
                  <a:pt x="40" y="36"/>
                </a:lnTo>
                <a:lnTo>
                  <a:pt x="40" y="34"/>
                </a:lnTo>
                <a:lnTo>
                  <a:pt x="38" y="32"/>
                </a:lnTo>
                <a:lnTo>
                  <a:pt x="34" y="28"/>
                </a:lnTo>
                <a:lnTo>
                  <a:pt x="29" y="24"/>
                </a:lnTo>
                <a:lnTo>
                  <a:pt x="29" y="24"/>
                </a:lnTo>
                <a:lnTo>
                  <a:pt x="25" y="21"/>
                </a:lnTo>
                <a:lnTo>
                  <a:pt x="23" y="17"/>
                </a:lnTo>
                <a:lnTo>
                  <a:pt x="23" y="15"/>
                </a:lnTo>
                <a:lnTo>
                  <a:pt x="23" y="13"/>
                </a:lnTo>
                <a:lnTo>
                  <a:pt x="25" y="11"/>
                </a:lnTo>
                <a:lnTo>
                  <a:pt x="27" y="11"/>
                </a:lnTo>
                <a:lnTo>
                  <a:pt x="31" y="9"/>
                </a:lnTo>
                <a:lnTo>
                  <a:pt x="38" y="9"/>
                </a:lnTo>
                <a:lnTo>
                  <a:pt x="46" y="11"/>
                </a:lnTo>
                <a:lnTo>
                  <a:pt x="57" y="11"/>
                </a:lnTo>
                <a:lnTo>
                  <a:pt x="57" y="11"/>
                </a:lnTo>
                <a:lnTo>
                  <a:pt x="57" y="7"/>
                </a:lnTo>
                <a:lnTo>
                  <a:pt x="57" y="4"/>
                </a:lnTo>
                <a:lnTo>
                  <a:pt x="61" y="2"/>
                </a:lnTo>
                <a:lnTo>
                  <a:pt x="63" y="0"/>
                </a:lnTo>
                <a:lnTo>
                  <a:pt x="67" y="0"/>
                </a:lnTo>
                <a:lnTo>
                  <a:pt x="70" y="0"/>
                </a:lnTo>
                <a:lnTo>
                  <a:pt x="74" y="2"/>
                </a:lnTo>
                <a:lnTo>
                  <a:pt x="76" y="4"/>
                </a:lnTo>
                <a:lnTo>
                  <a:pt x="76" y="4"/>
                </a:lnTo>
                <a:lnTo>
                  <a:pt x="80" y="7"/>
                </a:lnTo>
                <a:lnTo>
                  <a:pt x="80" y="9"/>
                </a:lnTo>
                <a:lnTo>
                  <a:pt x="78" y="13"/>
                </a:lnTo>
                <a:lnTo>
                  <a:pt x="76" y="15"/>
                </a:lnTo>
                <a:lnTo>
                  <a:pt x="72" y="21"/>
                </a:lnTo>
                <a:lnTo>
                  <a:pt x="67" y="24"/>
                </a:lnTo>
                <a:lnTo>
                  <a:pt x="67" y="24"/>
                </a:lnTo>
                <a:lnTo>
                  <a:pt x="68" y="28"/>
                </a:lnTo>
                <a:lnTo>
                  <a:pt x="72" y="30"/>
                </a:lnTo>
                <a:lnTo>
                  <a:pt x="76" y="32"/>
                </a:lnTo>
                <a:lnTo>
                  <a:pt x="78" y="34"/>
                </a:lnTo>
                <a:lnTo>
                  <a:pt x="78" y="34"/>
                </a:lnTo>
                <a:lnTo>
                  <a:pt x="80" y="32"/>
                </a:lnTo>
                <a:lnTo>
                  <a:pt x="82" y="30"/>
                </a:lnTo>
                <a:lnTo>
                  <a:pt x="84" y="30"/>
                </a:lnTo>
                <a:lnTo>
                  <a:pt x="84" y="30"/>
                </a:lnTo>
                <a:lnTo>
                  <a:pt x="87" y="34"/>
                </a:lnTo>
                <a:lnTo>
                  <a:pt x="87" y="38"/>
                </a:lnTo>
                <a:lnTo>
                  <a:pt x="87" y="51"/>
                </a:lnTo>
                <a:lnTo>
                  <a:pt x="87" y="60"/>
                </a:lnTo>
                <a:lnTo>
                  <a:pt x="87" y="60"/>
                </a:lnTo>
                <a:lnTo>
                  <a:pt x="87" y="66"/>
                </a:lnTo>
                <a:lnTo>
                  <a:pt x="85" y="70"/>
                </a:lnTo>
                <a:lnTo>
                  <a:pt x="84" y="74"/>
                </a:lnTo>
                <a:lnTo>
                  <a:pt x="80" y="75"/>
                </a:lnTo>
                <a:lnTo>
                  <a:pt x="76" y="75"/>
                </a:lnTo>
                <a:lnTo>
                  <a:pt x="70" y="75"/>
                </a:lnTo>
                <a:lnTo>
                  <a:pt x="61" y="75"/>
                </a:lnTo>
                <a:lnTo>
                  <a:pt x="61" y="75"/>
                </a:lnTo>
                <a:lnTo>
                  <a:pt x="61" y="77"/>
                </a:lnTo>
                <a:lnTo>
                  <a:pt x="61" y="81"/>
                </a:lnTo>
                <a:lnTo>
                  <a:pt x="63" y="85"/>
                </a:lnTo>
                <a:lnTo>
                  <a:pt x="63" y="85"/>
                </a:lnTo>
                <a:lnTo>
                  <a:pt x="63" y="85"/>
                </a:lnTo>
                <a:lnTo>
                  <a:pt x="63" y="8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203E9CA1-E83E-0D44-A3D5-D3B93E3DDA2B}"/>
              </a:ext>
            </a:extLst>
          </p:cNvPr>
          <p:cNvSpPr>
            <a:spLocks/>
          </p:cNvSpPr>
          <p:nvPr userDrawn="1"/>
        </p:nvSpPr>
        <p:spPr bwMode="auto">
          <a:xfrm>
            <a:off x="8560797" y="1960707"/>
            <a:ext cx="112935" cy="58640"/>
          </a:xfrm>
          <a:custGeom>
            <a:avLst/>
            <a:gdLst>
              <a:gd name="T0" fmla="*/ 15 w 60"/>
              <a:gd name="T1" fmla="*/ 0 h 37"/>
              <a:gd name="T2" fmla="*/ 15 w 60"/>
              <a:gd name="T3" fmla="*/ 0 h 37"/>
              <a:gd name="T4" fmla="*/ 22 w 60"/>
              <a:gd name="T5" fmla="*/ 1 h 37"/>
              <a:gd name="T6" fmla="*/ 30 w 60"/>
              <a:gd name="T7" fmla="*/ 5 h 37"/>
              <a:gd name="T8" fmla="*/ 45 w 60"/>
              <a:gd name="T9" fmla="*/ 11 h 37"/>
              <a:gd name="T10" fmla="*/ 45 w 60"/>
              <a:gd name="T11" fmla="*/ 11 h 37"/>
              <a:gd name="T12" fmla="*/ 51 w 60"/>
              <a:gd name="T13" fmla="*/ 15 h 37"/>
              <a:gd name="T14" fmla="*/ 55 w 60"/>
              <a:gd name="T15" fmla="*/ 17 h 37"/>
              <a:gd name="T16" fmla="*/ 58 w 60"/>
              <a:gd name="T17" fmla="*/ 18 h 37"/>
              <a:gd name="T18" fmla="*/ 60 w 60"/>
              <a:gd name="T19" fmla="*/ 22 h 37"/>
              <a:gd name="T20" fmla="*/ 60 w 60"/>
              <a:gd name="T21" fmla="*/ 26 h 37"/>
              <a:gd name="T22" fmla="*/ 60 w 60"/>
              <a:gd name="T23" fmla="*/ 30 h 37"/>
              <a:gd name="T24" fmla="*/ 56 w 60"/>
              <a:gd name="T25" fmla="*/ 34 h 37"/>
              <a:gd name="T26" fmla="*/ 56 w 60"/>
              <a:gd name="T27" fmla="*/ 34 h 37"/>
              <a:gd name="T28" fmla="*/ 53 w 60"/>
              <a:gd name="T29" fmla="*/ 37 h 37"/>
              <a:gd name="T30" fmla="*/ 49 w 60"/>
              <a:gd name="T31" fmla="*/ 37 h 37"/>
              <a:gd name="T32" fmla="*/ 45 w 60"/>
              <a:gd name="T33" fmla="*/ 37 h 37"/>
              <a:gd name="T34" fmla="*/ 41 w 60"/>
              <a:gd name="T35" fmla="*/ 37 h 37"/>
              <a:gd name="T36" fmla="*/ 34 w 60"/>
              <a:gd name="T37" fmla="*/ 34 h 37"/>
              <a:gd name="T38" fmla="*/ 28 w 60"/>
              <a:gd name="T39" fmla="*/ 32 h 37"/>
              <a:gd name="T40" fmla="*/ 24 w 60"/>
              <a:gd name="T41" fmla="*/ 30 h 37"/>
              <a:gd name="T42" fmla="*/ 24 w 60"/>
              <a:gd name="T43" fmla="*/ 30 h 37"/>
              <a:gd name="T44" fmla="*/ 19 w 60"/>
              <a:gd name="T45" fmla="*/ 32 h 37"/>
              <a:gd name="T46" fmla="*/ 15 w 60"/>
              <a:gd name="T47" fmla="*/ 34 h 37"/>
              <a:gd name="T48" fmla="*/ 9 w 60"/>
              <a:gd name="T49" fmla="*/ 34 h 37"/>
              <a:gd name="T50" fmla="*/ 7 w 60"/>
              <a:gd name="T51" fmla="*/ 34 h 37"/>
              <a:gd name="T52" fmla="*/ 3 w 60"/>
              <a:gd name="T53" fmla="*/ 34 h 37"/>
              <a:gd name="T54" fmla="*/ 3 w 60"/>
              <a:gd name="T55" fmla="*/ 34 h 37"/>
              <a:gd name="T56" fmla="*/ 2 w 60"/>
              <a:gd name="T57" fmla="*/ 30 h 37"/>
              <a:gd name="T58" fmla="*/ 0 w 60"/>
              <a:gd name="T59" fmla="*/ 26 h 37"/>
              <a:gd name="T60" fmla="*/ 0 w 60"/>
              <a:gd name="T61" fmla="*/ 24 h 37"/>
              <a:gd name="T62" fmla="*/ 0 w 60"/>
              <a:gd name="T63" fmla="*/ 22 h 37"/>
              <a:gd name="T64" fmla="*/ 2 w 60"/>
              <a:gd name="T65" fmla="*/ 22 h 37"/>
              <a:gd name="T66" fmla="*/ 5 w 60"/>
              <a:gd name="T67" fmla="*/ 20 h 37"/>
              <a:gd name="T68" fmla="*/ 5 w 60"/>
              <a:gd name="T69" fmla="*/ 20 h 37"/>
              <a:gd name="T70" fmla="*/ 5 w 60"/>
              <a:gd name="T71" fmla="*/ 18 h 37"/>
              <a:gd name="T72" fmla="*/ 5 w 60"/>
              <a:gd name="T73" fmla="*/ 18 h 37"/>
              <a:gd name="T74" fmla="*/ 7 w 60"/>
              <a:gd name="T75" fmla="*/ 18 h 37"/>
              <a:gd name="T76" fmla="*/ 11 w 60"/>
              <a:gd name="T77" fmla="*/ 15 h 37"/>
              <a:gd name="T78" fmla="*/ 13 w 60"/>
              <a:gd name="T79" fmla="*/ 9 h 37"/>
              <a:gd name="T80" fmla="*/ 15 w 60"/>
              <a:gd name="T81" fmla="*/ 1 h 37"/>
              <a:gd name="T82" fmla="*/ 15 w 60"/>
              <a:gd name="T83" fmla="*/ 0 h 37"/>
              <a:gd name="T84" fmla="*/ 15 w 60"/>
              <a:gd name="T85" fmla="*/ 0 h 37"/>
              <a:gd name="T86" fmla="*/ 15 w 60"/>
              <a:gd name="T87" fmla="*/ 0 h 37"/>
              <a:gd name="T88" fmla="*/ 15 w 60"/>
              <a:gd name="T8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" h="37">
                <a:moveTo>
                  <a:pt x="15" y="0"/>
                </a:moveTo>
                <a:lnTo>
                  <a:pt x="15" y="0"/>
                </a:lnTo>
                <a:lnTo>
                  <a:pt x="22" y="1"/>
                </a:lnTo>
                <a:lnTo>
                  <a:pt x="30" y="5"/>
                </a:lnTo>
                <a:lnTo>
                  <a:pt x="45" y="11"/>
                </a:lnTo>
                <a:lnTo>
                  <a:pt x="45" y="11"/>
                </a:lnTo>
                <a:lnTo>
                  <a:pt x="51" y="15"/>
                </a:lnTo>
                <a:lnTo>
                  <a:pt x="55" y="17"/>
                </a:lnTo>
                <a:lnTo>
                  <a:pt x="58" y="18"/>
                </a:lnTo>
                <a:lnTo>
                  <a:pt x="60" y="22"/>
                </a:lnTo>
                <a:lnTo>
                  <a:pt x="60" y="26"/>
                </a:lnTo>
                <a:lnTo>
                  <a:pt x="60" y="30"/>
                </a:lnTo>
                <a:lnTo>
                  <a:pt x="56" y="34"/>
                </a:lnTo>
                <a:lnTo>
                  <a:pt x="56" y="34"/>
                </a:lnTo>
                <a:lnTo>
                  <a:pt x="53" y="37"/>
                </a:lnTo>
                <a:lnTo>
                  <a:pt x="49" y="37"/>
                </a:lnTo>
                <a:lnTo>
                  <a:pt x="45" y="37"/>
                </a:lnTo>
                <a:lnTo>
                  <a:pt x="41" y="37"/>
                </a:lnTo>
                <a:lnTo>
                  <a:pt x="34" y="34"/>
                </a:lnTo>
                <a:lnTo>
                  <a:pt x="28" y="32"/>
                </a:lnTo>
                <a:lnTo>
                  <a:pt x="24" y="30"/>
                </a:lnTo>
                <a:lnTo>
                  <a:pt x="24" y="30"/>
                </a:lnTo>
                <a:lnTo>
                  <a:pt x="19" y="32"/>
                </a:lnTo>
                <a:lnTo>
                  <a:pt x="15" y="34"/>
                </a:lnTo>
                <a:lnTo>
                  <a:pt x="9" y="34"/>
                </a:lnTo>
                <a:lnTo>
                  <a:pt x="7" y="34"/>
                </a:lnTo>
                <a:lnTo>
                  <a:pt x="3" y="34"/>
                </a:lnTo>
                <a:lnTo>
                  <a:pt x="3" y="34"/>
                </a:lnTo>
                <a:lnTo>
                  <a:pt x="2" y="30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2" y="22"/>
                </a:lnTo>
                <a:lnTo>
                  <a:pt x="5" y="20"/>
                </a:lnTo>
                <a:lnTo>
                  <a:pt x="5" y="20"/>
                </a:lnTo>
                <a:lnTo>
                  <a:pt x="5" y="18"/>
                </a:lnTo>
                <a:lnTo>
                  <a:pt x="5" y="18"/>
                </a:lnTo>
                <a:lnTo>
                  <a:pt x="7" y="18"/>
                </a:lnTo>
                <a:lnTo>
                  <a:pt x="11" y="15"/>
                </a:lnTo>
                <a:lnTo>
                  <a:pt x="13" y="9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0E6B352C-A490-C443-8BF0-F5FB3D8E2A9E}"/>
              </a:ext>
            </a:extLst>
          </p:cNvPr>
          <p:cNvSpPr>
            <a:spLocks/>
          </p:cNvSpPr>
          <p:nvPr userDrawn="1"/>
        </p:nvSpPr>
        <p:spPr bwMode="auto">
          <a:xfrm>
            <a:off x="8560797" y="1960707"/>
            <a:ext cx="112935" cy="58640"/>
          </a:xfrm>
          <a:custGeom>
            <a:avLst/>
            <a:gdLst>
              <a:gd name="T0" fmla="*/ 15 w 60"/>
              <a:gd name="T1" fmla="*/ 0 h 37"/>
              <a:gd name="T2" fmla="*/ 15 w 60"/>
              <a:gd name="T3" fmla="*/ 0 h 37"/>
              <a:gd name="T4" fmla="*/ 22 w 60"/>
              <a:gd name="T5" fmla="*/ 1 h 37"/>
              <a:gd name="T6" fmla="*/ 30 w 60"/>
              <a:gd name="T7" fmla="*/ 5 h 37"/>
              <a:gd name="T8" fmla="*/ 45 w 60"/>
              <a:gd name="T9" fmla="*/ 11 h 37"/>
              <a:gd name="T10" fmla="*/ 45 w 60"/>
              <a:gd name="T11" fmla="*/ 11 h 37"/>
              <a:gd name="T12" fmla="*/ 51 w 60"/>
              <a:gd name="T13" fmla="*/ 15 h 37"/>
              <a:gd name="T14" fmla="*/ 55 w 60"/>
              <a:gd name="T15" fmla="*/ 17 h 37"/>
              <a:gd name="T16" fmla="*/ 58 w 60"/>
              <a:gd name="T17" fmla="*/ 18 h 37"/>
              <a:gd name="T18" fmla="*/ 60 w 60"/>
              <a:gd name="T19" fmla="*/ 22 h 37"/>
              <a:gd name="T20" fmla="*/ 60 w 60"/>
              <a:gd name="T21" fmla="*/ 26 h 37"/>
              <a:gd name="T22" fmla="*/ 60 w 60"/>
              <a:gd name="T23" fmla="*/ 30 h 37"/>
              <a:gd name="T24" fmla="*/ 56 w 60"/>
              <a:gd name="T25" fmla="*/ 34 h 37"/>
              <a:gd name="T26" fmla="*/ 56 w 60"/>
              <a:gd name="T27" fmla="*/ 34 h 37"/>
              <a:gd name="T28" fmla="*/ 53 w 60"/>
              <a:gd name="T29" fmla="*/ 37 h 37"/>
              <a:gd name="T30" fmla="*/ 49 w 60"/>
              <a:gd name="T31" fmla="*/ 37 h 37"/>
              <a:gd name="T32" fmla="*/ 45 w 60"/>
              <a:gd name="T33" fmla="*/ 37 h 37"/>
              <a:gd name="T34" fmla="*/ 41 w 60"/>
              <a:gd name="T35" fmla="*/ 37 h 37"/>
              <a:gd name="T36" fmla="*/ 34 w 60"/>
              <a:gd name="T37" fmla="*/ 34 h 37"/>
              <a:gd name="T38" fmla="*/ 28 w 60"/>
              <a:gd name="T39" fmla="*/ 32 h 37"/>
              <a:gd name="T40" fmla="*/ 24 w 60"/>
              <a:gd name="T41" fmla="*/ 30 h 37"/>
              <a:gd name="T42" fmla="*/ 24 w 60"/>
              <a:gd name="T43" fmla="*/ 30 h 37"/>
              <a:gd name="T44" fmla="*/ 19 w 60"/>
              <a:gd name="T45" fmla="*/ 32 h 37"/>
              <a:gd name="T46" fmla="*/ 15 w 60"/>
              <a:gd name="T47" fmla="*/ 34 h 37"/>
              <a:gd name="T48" fmla="*/ 9 w 60"/>
              <a:gd name="T49" fmla="*/ 34 h 37"/>
              <a:gd name="T50" fmla="*/ 7 w 60"/>
              <a:gd name="T51" fmla="*/ 34 h 37"/>
              <a:gd name="T52" fmla="*/ 3 w 60"/>
              <a:gd name="T53" fmla="*/ 34 h 37"/>
              <a:gd name="T54" fmla="*/ 3 w 60"/>
              <a:gd name="T55" fmla="*/ 34 h 37"/>
              <a:gd name="T56" fmla="*/ 2 w 60"/>
              <a:gd name="T57" fmla="*/ 30 h 37"/>
              <a:gd name="T58" fmla="*/ 0 w 60"/>
              <a:gd name="T59" fmla="*/ 26 h 37"/>
              <a:gd name="T60" fmla="*/ 0 w 60"/>
              <a:gd name="T61" fmla="*/ 24 h 37"/>
              <a:gd name="T62" fmla="*/ 0 w 60"/>
              <a:gd name="T63" fmla="*/ 22 h 37"/>
              <a:gd name="T64" fmla="*/ 2 w 60"/>
              <a:gd name="T65" fmla="*/ 22 h 37"/>
              <a:gd name="T66" fmla="*/ 5 w 60"/>
              <a:gd name="T67" fmla="*/ 20 h 37"/>
              <a:gd name="T68" fmla="*/ 5 w 60"/>
              <a:gd name="T69" fmla="*/ 20 h 37"/>
              <a:gd name="T70" fmla="*/ 5 w 60"/>
              <a:gd name="T71" fmla="*/ 18 h 37"/>
              <a:gd name="T72" fmla="*/ 5 w 60"/>
              <a:gd name="T73" fmla="*/ 18 h 37"/>
              <a:gd name="T74" fmla="*/ 7 w 60"/>
              <a:gd name="T75" fmla="*/ 18 h 37"/>
              <a:gd name="T76" fmla="*/ 11 w 60"/>
              <a:gd name="T77" fmla="*/ 15 h 37"/>
              <a:gd name="T78" fmla="*/ 13 w 60"/>
              <a:gd name="T79" fmla="*/ 9 h 37"/>
              <a:gd name="T80" fmla="*/ 15 w 60"/>
              <a:gd name="T81" fmla="*/ 1 h 37"/>
              <a:gd name="T82" fmla="*/ 15 w 60"/>
              <a:gd name="T83" fmla="*/ 0 h 37"/>
              <a:gd name="T84" fmla="*/ 15 w 60"/>
              <a:gd name="T85" fmla="*/ 0 h 37"/>
              <a:gd name="T86" fmla="*/ 15 w 60"/>
              <a:gd name="T87" fmla="*/ 0 h 37"/>
              <a:gd name="T88" fmla="*/ 15 w 60"/>
              <a:gd name="T8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" h="37">
                <a:moveTo>
                  <a:pt x="15" y="0"/>
                </a:moveTo>
                <a:lnTo>
                  <a:pt x="15" y="0"/>
                </a:lnTo>
                <a:lnTo>
                  <a:pt x="22" y="1"/>
                </a:lnTo>
                <a:lnTo>
                  <a:pt x="30" y="5"/>
                </a:lnTo>
                <a:lnTo>
                  <a:pt x="45" y="11"/>
                </a:lnTo>
                <a:lnTo>
                  <a:pt x="45" y="11"/>
                </a:lnTo>
                <a:lnTo>
                  <a:pt x="51" y="15"/>
                </a:lnTo>
                <a:lnTo>
                  <a:pt x="55" y="17"/>
                </a:lnTo>
                <a:lnTo>
                  <a:pt x="58" y="18"/>
                </a:lnTo>
                <a:lnTo>
                  <a:pt x="60" y="22"/>
                </a:lnTo>
                <a:lnTo>
                  <a:pt x="60" y="26"/>
                </a:lnTo>
                <a:lnTo>
                  <a:pt x="60" y="30"/>
                </a:lnTo>
                <a:lnTo>
                  <a:pt x="56" y="34"/>
                </a:lnTo>
                <a:lnTo>
                  <a:pt x="56" y="34"/>
                </a:lnTo>
                <a:lnTo>
                  <a:pt x="53" y="37"/>
                </a:lnTo>
                <a:lnTo>
                  <a:pt x="49" y="37"/>
                </a:lnTo>
                <a:lnTo>
                  <a:pt x="45" y="37"/>
                </a:lnTo>
                <a:lnTo>
                  <a:pt x="41" y="37"/>
                </a:lnTo>
                <a:lnTo>
                  <a:pt x="34" y="34"/>
                </a:lnTo>
                <a:lnTo>
                  <a:pt x="28" y="32"/>
                </a:lnTo>
                <a:lnTo>
                  <a:pt x="24" y="30"/>
                </a:lnTo>
                <a:lnTo>
                  <a:pt x="24" y="30"/>
                </a:lnTo>
                <a:lnTo>
                  <a:pt x="19" y="32"/>
                </a:lnTo>
                <a:lnTo>
                  <a:pt x="15" y="34"/>
                </a:lnTo>
                <a:lnTo>
                  <a:pt x="9" y="34"/>
                </a:lnTo>
                <a:lnTo>
                  <a:pt x="7" y="34"/>
                </a:lnTo>
                <a:lnTo>
                  <a:pt x="3" y="34"/>
                </a:lnTo>
                <a:lnTo>
                  <a:pt x="3" y="34"/>
                </a:lnTo>
                <a:lnTo>
                  <a:pt x="2" y="30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2" y="22"/>
                </a:lnTo>
                <a:lnTo>
                  <a:pt x="5" y="20"/>
                </a:lnTo>
                <a:lnTo>
                  <a:pt x="5" y="20"/>
                </a:lnTo>
                <a:lnTo>
                  <a:pt x="5" y="18"/>
                </a:lnTo>
                <a:lnTo>
                  <a:pt x="5" y="18"/>
                </a:lnTo>
                <a:lnTo>
                  <a:pt x="7" y="18"/>
                </a:lnTo>
                <a:lnTo>
                  <a:pt x="11" y="15"/>
                </a:lnTo>
                <a:lnTo>
                  <a:pt x="13" y="9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72483A84-15BF-0840-B312-D58398C6F5B0}"/>
              </a:ext>
            </a:extLst>
          </p:cNvPr>
          <p:cNvSpPr>
            <a:spLocks/>
          </p:cNvSpPr>
          <p:nvPr userDrawn="1"/>
        </p:nvSpPr>
        <p:spPr bwMode="auto">
          <a:xfrm>
            <a:off x="8637241" y="1684443"/>
            <a:ext cx="90347" cy="48215"/>
          </a:xfrm>
          <a:custGeom>
            <a:avLst/>
            <a:gdLst>
              <a:gd name="T0" fmla="*/ 31 w 48"/>
              <a:gd name="T1" fmla="*/ 1 h 30"/>
              <a:gd name="T2" fmla="*/ 31 w 48"/>
              <a:gd name="T3" fmla="*/ 1 h 30"/>
              <a:gd name="T4" fmla="*/ 25 w 48"/>
              <a:gd name="T5" fmla="*/ 0 h 30"/>
              <a:gd name="T6" fmla="*/ 21 w 48"/>
              <a:gd name="T7" fmla="*/ 0 h 30"/>
              <a:gd name="T8" fmla="*/ 17 w 48"/>
              <a:gd name="T9" fmla="*/ 1 h 30"/>
              <a:gd name="T10" fmla="*/ 14 w 48"/>
              <a:gd name="T11" fmla="*/ 3 h 30"/>
              <a:gd name="T12" fmla="*/ 14 w 48"/>
              <a:gd name="T13" fmla="*/ 3 h 30"/>
              <a:gd name="T14" fmla="*/ 4 w 48"/>
              <a:gd name="T15" fmla="*/ 11 h 30"/>
              <a:gd name="T16" fmla="*/ 2 w 48"/>
              <a:gd name="T17" fmla="*/ 11 h 30"/>
              <a:gd name="T18" fmla="*/ 0 w 48"/>
              <a:gd name="T19" fmla="*/ 13 h 30"/>
              <a:gd name="T20" fmla="*/ 0 w 48"/>
              <a:gd name="T21" fmla="*/ 17 h 30"/>
              <a:gd name="T22" fmla="*/ 2 w 48"/>
              <a:gd name="T23" fmla="*/ 17 h 30"/>
              <a:gd name="T24" fmla="*/ 2 w 48"/>
              <a:gd name="T25" fmla="*/ 17 h 30"/>
              <a:gd name="T26" fmla="*/ 4 w 48"/>
              <a:gd name="T27" fmla="*/ 20 h 30"/>
              <a:gd name="T28" fmla="*/ 6 w 48"/>
              <a:gd name="T29" fmla="*/ 20 h 30"/>
              <a:gd name="T30" fmla="*/ 10 w 48"/>
              <a:gd name="T31" fmla="*/ 20 h 30"/>
              <a:gd name="T32" fmla="*/ 10 w 48"/>
              <a:gd name="T33" fmla="*/ 20 h 30"/>
              <a:gd name="T34" fmla="*/ 14 w 48"/>
              <a:gd name="T35" fmla="*/ 22 h 30"/>
              <a:gd name="T36" fmla="*/ 17 w 48"/>
              <a:gd name="T37" fmla="*/ 24 h 30"/>
              <a:gd name="T38" fmla="*/ 21 w 48"/>
              <a:gd name="T39" fmla="*/ 26 h 30"/>
              <a:gd name="T40" fmla="*/ 25 w 48"/>
              <a:gd name="T41" fmla="*/ 28 h 30"/>
              <a:gd name="T42" fmla="*/ 25 w 48"/>
              <a:gd name="T43" fmla="*/ 28 h 30"/>
              <a:gd name="T44" fmla="*/ 34 w 48"/>
              <a:gd name="T45" fmla="*/ 30 h 30"/>
              <a:gd name="T46" fmla="*/ 40 w 48"/>
              <a:gd name="T47" fmla="*/ 30 h 30"/>
              <a:gd name="T48" fmla="*/ 42 w 48"/>
              <a:gd name="T49" fmla="*/ 28 h 30"/>
              <a:gd name="T50" fmla="*/ 42 w 48"/>
              <a:gd name="T51" fmla="*/ 28 h 30"/>
              <a:gd name="T52" fmla="*/ 46 w 48"/>
              <a:gd name="T53" fmla="*/ 26 h 30"/>
              <a:gd name="T54" fmla="*/ 46 w 48"/>
              <a:gd name="T55" fmla="*/ 26 h 30"/>
              <a:gd name="T56" fmla="*/ 48 w 48"/>
              <a:gd name="T57" fmla="*/ 24 h 30"/>
              <a:gd name="T58" fmla="*/ 48 w 48"/>
              <a:gd name="T59" fmla="*/ 22 h 30"/>
              <a:gd name="T60" fmla="*/ 48 w 48"/>
              <a:gd name="T61" fmla="*/ 17 h 30"/>
              <a:gd name="T62" fmla="*/ 46 w 48"/>
              <a:gd name="T63" fmla="*/ 13 h 30"/>
              <a:gd name="T64" fmla="*/ 42 w 48"/>
              <a:gd name="T65" fmla="*/ 9 h 30"/>
              <a:gd name="T66" fmla="*/ 38 w 48"/>
              <a:gd name="T67" fmla="*/ 5 h 30"/>
              <a:gd name="T68" fmla="*/ 34 w 48"/>
              <a:gd name="T69" fmla="*/ 3 h 30"/>
              <a:gd name="T70" fmla="*/ 31 w 48"/>
              <a:gd name="T71" fmla="*/ 1 h 30"/>
              <a:gd name="T72" fmla="*/ 31 w 48"/>
              <a:gd name="T73" fmla="*/ 1 h 30"/>
              <a:gd name="T74" fmla="*/ 31 w 48"/>
              <a:gd name="T75" fmla="*/ 1 h 30"/>
              <a:gd name="T76" fmla="*/ 31 w 48"/>
              <a:gd name="T77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8" h="30">
                <a:moveTo>
                  <a:pt x="31" y="1"/>
                </a:moveTo>
                <a:lnTo>
                  <a:pt x="31" y="1"/>
                </a:lnTo>
                <a:lnTo>
                  <a:pt x="25" y="0"/>
                </a:lnTo>
                <a:lnTo>
                  <a:pt x="21" y="0"/>
                </a:lnTo>
                <a:lnTo>
                  <a:pt x="17" y="1"/>
                </a:lnTo>
                <a:lnTo>
                  <a:pt x="14" y="3"/>
                </a:lnTo>
                <a:lnTo>
                  <a:pt x="14" y="3"/>
                </a:lnTo>
                <a:lnTo>
                  <a:pt x="4" y="11"/>
                </a:lnTo>
                <a:lnTo>
                  <a:pt x="2" y="11"/>
                </a:lnTo>
                <a:lnTo>
                  <a:pt x="0" y="13"/>
                </a:lnTo>
                <a:lnTo>
                  <a:pt x="0" y="17"/>
                </a:lnTo>
                <a:lnTo>
                  <a:pt x="2" y="17"/>
                </a:lnTo>
                <a:lnTo>
                  <a:pt x="2" y="17"/>
                </a:lnTo>
                <a:lnTo>
                  <a:pt x="4" y="20"/>
                </a:lnTo>
                <a:lnTo>
                  <a:pt x="6" y="20"/>
                </a:lnTo>
                <a:lnTo>
                  <a:pt x="10" y="20"/>
                </a:lnTo>
                <a:lnTo>
                  <a:pt x="10" y="20"/>
                </a:lnTo>
                <a:lnTo>
                  <a:pt x="14" y="22"/>
                </a:lnTo>
                <a:lnTo>
                  <a:pt x="17" y="24"/>
                </a:lnTo>
                <a:lnTo>
                  <a:pt x="21" y="26"/>
                </a:lnTo>
                <a:lnTo>
                  <a:pt x="25" y="28"/>
                </a:lnTo>
                <a:lnTo>
                  <a:pt x="25" y="28"/>
                </a:lnTo>
                <a:lnTo>
                  <a:pt x="34" y="30"/>
                </a:lnTo>
                <a:lnTo>
                  <a:pt x="40" y="30"/>
                </a:lnTo>
                <a:lnTo>
                  <a:pt x="42" y="28"/>
                </a:lnTo>
                <a:lnTo>
                  <a:pt x="42" y="28"/>
                </a:lnTo>
                <a:lnTo>
                  <a:pt x="46" y="26"/>
                </a:lnTo>
                <a:lnTo>
                  <a:pt x="46" y="26"/>
                </a:lnTo>
                <a:lnTo>
                  <a:pt x="48" y="24"/>
                </a:lnTo>
                <a:lnTo>
                  <a:pt x="48" y="22"/>
                </a:lnTo>
                <a:lnTo>
                  <a:pt x="48" y="17"/>
                </a:lnTo>
                <a:lnTo>
                  <a:pt x="46" y="13"/>
                </a:lnTo>
                <a:lnTo>
                  <a:pt x="42" y="9"/>
                </a:lnTo>
                <a:lnTo>
                  <a:pt x="38" y="5"/>
                </a:lnTo>
                <a:lnTo>
                  <a:pt x="34" y="3"/>
                </a:lnTo>
                <a:lnTo>
                  <a:pt x="31" y="1"/>
                </a:lnTo>
                <a:lnTo>
                  <a:pt x="31" y="1"/>
                </a:lnTo>
                <a:lnTo>
                  <a:pt x="31" y="1"/>
                </a:lnTo>
                <a:lnTo>
                  <a:pt x="31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FB5CF891-5A15-0248-AA72-ADCE8D1E9D29}"/>
              </a:ext>
            </a:extLst>
          </p:cNvPr>
          <p:cNvSpPr>
            <a:spLocks/>
          </p:cNvSpPr>
          <p:nvPr userDrawn="1"/>
        </p:nvSpPr>
        <p:spPr bwMode="auto">
          <a:xfrm>
            <a:off x="8637241" y="1684443"/>
            <a:ext cx="90347" cy="48215"/>
          </a:xfrm>
          <a:custGeom>
            <a:avLst/>
            <a:gdLst>
              <a:gd name="T0" fmla="*/ 31 w 48"/>
              <a:gd name="T1" fmla="*/ 1 h 30"/>
              <a:gd name="T2" fmla="*/ 31 w 48"/>
              <a:gd name="T3" fmla="*/ 1 h 30"/>
              <a:gd name="T4" fmla="*/ 25 w 48"/>
              <a:gd name="T5" fmla="*/ 0 h 30"/>
              <a:gd name="T6" fmla="*/ 21 w 48"/>
              <a:gd name="T7" fmla="*/ 0 h 30"/>
              <a:gd name="T8" fmla="*/ 17 w 48"/>
              <a:gd name="T9" fmla="*/ 1 h 30"/>
              <a:gd name="T10" fmla="*/ 14 w 48"/>
              <a:gd name="T11" fmla="*/ 3 h 30"/>
              <a:gd name="T12" fmla="*/ 14 w 48"/>
              <a:gd name="T13" fmla="*/ 3 h 30"/>
              <a:gd name="T14" fmla="*/ 4 w 48"/>
              <a:gd name="T15" fmla="*/ 11 h 30"/>
              <a:gd name="T16" fmla="*/ 2 w 48"/>
              <a:gd name="T17" fmla="*/ 11 h 30"/>
              <a:gd name="T18" fmla="*/ 0 w 48"/>
              <a:gd name="T19" fmla="*/ 13 h 30"/>
              <a:gd name="T20" fmla="*/ 0 w 48"/>
              <a:gd name="T21" fmla="*/ 17 h 30"/>
              <a:gd name="T22" fmla="*/ 2 w 48"/>
              <a:gd name="T23" fmla="*/ 17 h 30"/>
              <a:gd name="T24" fmla="*/ 2 w 48"/>
              <a:gd name="T25" fmla="*/ 17 h 30"/>
              <a:gd name="T26" fmla="*/ 4 w 48"/>
              <a:gd name="T27" fmla="*/ 20 h 30"/>
              <a:gd name="T28" fmla="*/ 6 w 48"/>
              <a:gd name="T29" fmla="*/ 20 h 30"/>
              <a:gd name="T30" fmla="*/ 10 w 48"/>
              <a:gd name="T31" fmla="*/ 20 h 30"/>
              <a:gd name="T32" fmla="*/ 10 w 48"/>
              <a:gd name="T33" fmla="*/ 20 h 30"/>
              <a:gd name="T34" fmla="*/ 14 w 48"/>
              <a:gd name="T35" fmla="*/ 22 h 30"/>
              <a:gd name="T36" fmla="*/ 17 w 48"/>
              <a:gd name="T37" fmla="*/ 24 h 30"/>
              <a:gd name="T38" fmla="*/ 21 w 48"/>
              <a:gd name="T39" fmla="*/ 26 h 30"/>
              <a:gd name="T40" fmla="*/ 25 w 48"/>
              <a:gd name="T41" fmla="*/ 28 h 30"/>
              <a:gd name="T42" fmla="*/ 25 w 48"/>
              <a:gd name="T43" fmla="*/ 28 h 30"/>
              <a:gd name="T44" fmla="*/ 34 w 48"/>
              <a:gd name="T45" fmla="*/ 30 h 30"/>
              <a:gd name="T46" fmla="*/ 40 w 48"/>
              <a:gd name="T47" fmla="*/ 30 h 30"/>
              <a:gd name="T48" fmla="*/ 42 w 48"/>
              <a:gd name="T49" fmla="*/ 28 h 30"/>
              <a:gd name="T50" fmla="*/ 42 w 48"/>
              <a:gd name="T51" fmla="*/ 28 h 30"/>
              <a:gd name="T52" fmla="*/ 46 w 48"/>
              <a:gd name="T53" fmla="*/ 26 h 30"/>
              <a:gd name="T54" fmla="*/ 46 w 48"/>
              <a:gd name="T55" fmla="*/ 26 h 30"/>
              <a:gd name="T56" fmla="*/ 48 w 48"/>
              <a:gd name="T57" fmla="*/ 24 h 30"/>
              <a:gd name="T58" fmla="*/ 48 w 48"/>
              <a:gd name="T59" fmla="*/ 22 h 30"/>
              <a:gd name="T60" fmla="*/ 48 w 48"/>
              <a:gd name="T61" fmla="*/ 17 h 30"/>
              <a:gd name="T62" fmla="*/ 46 w 48"/>
              <a:gd name="T63" fmla="*/ 13 h 30"/>
              <a:gd name="T64" fmla="*/ 42 w 48"/>
              <a:gd name="T65" fmla="*/ 9 h 30"/>
              <a:gd name="T66" fmla="*/ 38 w 48"/>
              <a:gd name="T67" fmla="*/ 5 h 30"/>
              <a:gd name="T68" fmla="*/ 34 w 48"/>
              <a:gd name="T69" fmla="*/ 3 h 30"/>
              <a:gd name="T70" fmla="*/ 31 w 48"/>
              <a:gd name="T71" fmla="*/ 1 h 30"/>
              <a:gd name="T72" fmla="*/ 31 w 48"/>
              <a:gd name="T73" fmla="*/ 1 h 30"/>
              <a:gd name="T74" fmla="*/ 31 w 48"/>
              <a:gd name="T75" fmla="*/ 1 h 30"/>
              <a:gd name="T76" fmla="*/ 31 w 48"/>
              <a:gd name="T77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8" h="30">
                <a:moveTo>
                  <a:pt x="31" y="1"/>
                </a:moveTo>
                <a:lnTo>
                  <a:pt x="31" y="1"/>
                </a:lnTo>
                <a:lnTo>
                  <a:pt x="25" y="0"/>
                </a:lnTo>
                <a:lnTo>
                  <a:pt x="21" y="0"/>
                </a:lnTo>
                <a:lnTo>
                  <a:pt x="17" y="1"/>
                </a:lnTo>
                <a:lnTo>
                  <a:pt x="14" y="3"/>
                </a:lnTo>
                <a:lnTo>
                  <a:pt x="14" y="3"/>
                </a:lnTo>
                <a:lnTo>
                  <a:pt x="4" y="11"/>
                </a:lnTo>
                <a:lnTo>
                  <a:pt x="2" y="11"/>
                </a:lnTo>
                <a:lnTo>
                  <a:pt x="0" y="13"/>
                </a:lnTo>
                <a:lnTo>
                  <a:pt x="0" y="17"/>
                </a:lnTo>
                <a:lnTo>
                  <a:pt x="2" y="17"/>
                </a:lnTo>
                <a:lnTo>
                  <a:pt x="2" y="17"/>
                </a:lnTo>
                <a:lnTo>
                  <a:pt x="4" y="20"/>
                </a:lnTo>
                <a:lnTo>
                  <a:pt x="6" y="20"/>
                </a:lnTo>
                <a:lnTo>
                  <a:pt x="10" y="20"/>
                </a:lnTo>
                <a:lnTo>
                  <a:pt x="10" y="20"/>
                </a:lnTo>
                <a:lnTo>
                  <a:pt x="14" y="22"/>
                </a:lnTo>
                <a:lnTo>
                  <a:pt x="17" y="24"/>
                </a:lnTo>
                <a:lnTo>
                  <a:pt x="21" y="26"/>
                </a:lnTo>
                <a:lnTo>
                  <a:pt x="25" y="28"/>
                </a:lnTo>
                <a:lnTo>
                  <a:pt x="25" y="28"/>
                </a:lnTo>
                <a:lnTo>
                  <a:pt x="34" y="30"/>
                </a:lnTo>
                <a:lnTo>
                  <a:pt x="40" y="30"/>
                </a:lnTo>
                <a:lnTo>
                  <a:pt x="42" y="28"/>
                </a:lnTo>
                <a:lnTo>
                  <a:pt x="42" y="28"/>
                </a:lnTo>
                <a:lnTo>
                  <a:pt x="46" y="26"/>
                </a:lnTo>
                <a:lnTo>
                  <a:pt x="46" y="26"/>
                </a:lnTo>
                <a:lnTo>
                  <a:pt x="48" y="24"/>
                </a:lnTo>
                <a:lnTo>
                  <a:pt x="48" y="22"/>
                </a:lnTo>
                <a:lnTo>
                  <a:pt x="48" y="17"/>
                </a:lnTo>
                <a:lnTo>
                  <a:pt x="46" y="13"/>
                </a:lnTo>
                <a:lnTo>
                  <a:pt x="42" y="9"/>
                </a:lnTo>
                <a:lnTo>
                  <a:pt x="38" y="5"/>
                </a:lnTo>
                <a:lnTo>
                  <a:pt x="34" y="3"/>
                </a:lnTo>
                <a:lnTo>
                  <a:pt x="31" y="1"/>
                </a:lnTo>
                <a:lnTo>
                  <a:pt x="31" y="1"/>
                </a:lnTo>
                <a:lnTo>
                  <a:pt x="31" y="1"/>
                </a:lnTo>
                <a:lnTo>
                  <a:pt x="31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91E4640F-988F-C241-9703-97472A163610}"/>
              </a:ext>
            </a:extLst>
          </p:cNvPr>
          <p:cNvSpPr>
            <a:spLocks/>
          </p:cNvSpPr>
          <p:nvPr userDrawn="1"/>
        </p:nvSpPr>
        <p:spPr bwMode="auto">
          <a:xfrm>
            <a:off x="8642455" y="1597151"/>
            <a:ext cx="449996" cy="143340"/>
          </a:xfrm>
          <a:custGeom>
            <a:avLst/>
            <a:gdLst>
              <a:gd name="T0" fmla="*/ 57 w 242"/>
              <a:gd name="T1" fmla="*/ 41 h 90"/>
              <a:gd name="T2" fmla="*/ 61 w 242"/>
              <a:gd name="T3" fmla="*/ 51 h 90"/>
              <a:gd name="T4" fmla="*/ 63 w 242"/>
              <a:gd name="T5" fmla="*/ 72 h 90"/>
              <a:gd name="T6" fmla="*/ 66 w 242"/>
              <a:gd name="T7" fmla="*/ 79 h 90"/>
              <a:gd name="T8" fmla="*/ 70 w 242"/>
              <a:gd name="T9" fmla="*/ 83 h 90"/>
              <a:gd name="T10" fmla="*/ 78 w 242"/>
              <a:gd name="T11" fmla="*/ 87 h 90"/>
              <a:gd name="T12" fmla="*/ 87 w 242"/>
              <a:gd name="T13" fmla="*/ 89 h 90"/>
              <a:gd name="T14" fmla="*/ 97 w 242"/>
              <a:gd name="T15" fmla="*/ 89 h 90"/>
              <a:gd name="T16" fmla="*/ 100 w 242"/>
              <a:gd name="T17" fmla="*/ 85 h 90"/>
              <a:gd name="T18" fmla="*/ 100 w 242"/>
              <a:gd name="T19" fmla="*/ 83 h 90"/>
              <a:gd name="T20" fmla="*/ 110 w 242"/>
              <a:gd name="T21" fmla="*/ 81 h 90"/>
              <a:gd name="T22" fmla="*/ 106 w 242"/>
              <a:gd name="T23" fmla="*/ 85 h 90"/>
              <a:gd name="T24" fmla="*/ 112 w 242"/>
              <a:gd name="T25" fmla="*/ 87 h 90"/>
              <a:gd name="T26" fmla="*/ 123 w 242"/>
              <a:gd name="T27" fmla="*/ 87 h 90"/>
              <a:gd name="T28" fmla="*/ 140 w 242"/>
              <a:gd name="T29" fmla="*/ 85 h 90"/>
              <a:gd name="T30" fmla="*/ 151 w 242"/>
              <a:gd name="T31" fmla="*/ 85 h 90"/>
              <a:gd name="T32" fmla="*/ 169 w 242"/>
              <a:gd name="T33" fmla="*/ 85 h 90"/>
              <a:gd name="T34" fmla="*/ 186 w 242"/>
              <a:gd name="T35" fmla="*/ 90 h 90"/>
              <a:gd name="T36" fmla="*/ 184 w 242"/>
              <a:gd name="T37" fmla="*/ 87 h 90"/>
              <a:gd name="T38" fmla="*/ 184 w 242"/>
              <a:gd name="T39" fmla="*/ 81 h 90"/>
              <a:gd name="T40" fmla="*/ 187 w 242"/>
              <a:gd name="T41" fmla="*/ 79 h 90"/>
              <a:gd name="T42" fmla="*/ 195 w 242"/>
              <a:gd name="T43" fmla="*/ 79 h 90"/>
              <a:gd name="T44" fmla="*/ 206 w 242"/>
              <a:gd name="T45" fmla="*/ 85 h 90"/>
              <a:gd name="T46" fmla="*/ 216 w 242"/>
              <a:gd name="T47" fmla="*/ 85 h 90"/>
              <a:gd name="T48" fmla="*/ 216 w 242"/>
              <a:gd name="T49" fmla="*/ 79 h 90"/>
              <a:gd name="T50" fmla="*/ 216 w 242"/>
              <a:gd name="T51" fmla="*/ 75 h 90"/>
              <a:gd name="T52" fmla="*/ 223 w 242"/>
              <a:gd name="T53" fmla="*/ 72 h 90"/>
              <a:gd name="T54" fmla="*/ 238 w 242"/>
              <a:gd name="T55" fmla="*/ 70 h 90"/>
              <a:gd name="T56" fmla="*/ 242 w 242"/>
              <a:gd name="T57" fmla="*/ 68 h 90"/>
              <a:gd name="T58" fmla="*/ 238 w 242"/>
              <a:gd name="T59" fmla="*/ 55 h 90"/>
              <a:gd name="T60" fmla="*/ 235 w 242"/>
              <a:gd name="T61" fmla="*/ 51 h 90"/>
              <a:gd name="T62" fmla="*/ 218 w 242"/>
              <a:gd name="T63" fmla="*/ 47 h 90"/>
              <a:gd name="T64" fmla="*/ 195 w 242"/>
              <a:gd name="T65" fmla="*/ 45 h 90"/>
              <a:gd name="T66" fmla="*/ 176 w 242"/>
              <a:gd name="T67" fmla="*/ 49 h 90"/>
              <a:gd name="T68" fmla="*/ 167 w 242"/>
              <a:gd name="T69" fmla="*/ 49 h 90"/>
              <a:gd name="T70" fmla="*/ 150 w 242"/>
              <a:gd name="T71" fmla="*/ 51 h 90"/>
              <a:gd name="T72" fmla="*/ 127 w 242"/>
              <a:gd name="T73" fmla="*/ 51 h 90"/>
              <a:gd name="T74" fmla="*/ 112 w 242"/>
              <a:gd name="T75" fmla="*/ 47 h 90"/>
              <a:gd name="T76" fmla="*/ 104 w 242"/>
              <a:gd name="T77" fmla="*/ 41 h 90"/>
              <a:gd name="T78" fmla="*/ 102 w 242"/>
              <a:gd name="T79" fmla="*/ 37 h 90"/>
              <a:gd name="T80" fmla="*/ 95 w 242"/>
              <a:gd name="T81" fmla="*/ 37 h 90"/>
              <a:gd name="T82" fmla="*/ 89 w 242"/>
              <a:gd name="T83" fmla="*/ 32 h 90"/>
              <a:gd name="T84" fmla="*/ 82 w 242"/>
              <a:gd name="T85" fmla="*/ 20 h 90"/>
              <a:gd name="T86" fmla="*/ 78 w 242"/>
              <a:gd name="T87" fmla="*/ 20 h 90"/>
              <a:gd name="T88" fmla="*/ 63 w 242"/>
              <a:gd name="T89" fmla="*/ 17 h 90"/>
              <a:gd name="T90" fmla="*/ 47 w 242"/>
              <a:gd name="T91" fmla="*/ 13 h 90"/>
              <a:gd name="T92" fmla="*/ 29 w 242"/>
              <a:gd name="T93" fmla="*/ 3 h 90"/>
              <a:gd name="T94" fmla="*/ 19 w 242"/>
              <a:gd name="T95" fmla="*/ 0 h 90"/>
              <a:gd name="T96" fmla="*/ 10 w 242"/>
              <a:gd name="T97" fmla="*/ 0 h 90"/>
              <a:gd name="T98" fmla="*/ 6 w 242"/>
              <a:gd name="T99" fmla="*/ 2 h 90"/>
              <a:gd name="T100" fmla="*/ 0 w 242"/>
              <a:gd name="T101" fmla="*/ 5 h 90"/>
              <a:gd name="T102" fmla="*/ 0 w 242"/>
              <a:gd name="T103" fmla="*/ 9 h 90"/>
              <a:gd name="T104" fmla="*/ 4 w 242"/>
              <a:gd name="T105" fmla="*/ 17 h 90"/>
              <a:gd name="T106" fmla="*/ 15 w 242"/>
              <a:gd name="T107" fmla="*/ 26 h 90"/>
              <a:gd name="T108" fmla="*/ 25 w 242"/>
              <a:gd name="T109" fmla="*/ 30 h 90"/>
              <a:gd name="T110" fmla="*/ 30 w 242"/>
              <a:gd name="T111" fmla="*/ 32 h 90"/>
              <a:gd name="T112" fmla="*/ 44 w 242"/>
              <a:gd name="T113" fmla="*/ 30 h 90"/>
              <a:gd name="T114" fmla="*/ 51 w 242"/>
              <a:gd name="T115" fmla="*/ 32 h 90"/>
              <a:gd name="T116" fmla="*/ 57 w 242"/>
              <a:gd name="T117" fmla="*/ 41 h 90"/>
              <a:gd name="T118" fmla="*/ 57 w 242"/>
              <a:gd name="T119" fmla="*/ 4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2" h="90">
                <a:moveTo>
                  <a:pt x="57" y="41"/>
                </a:moveTo>
                <a:lnTo>
                  <a:pt x="57" y="41"/>
                </a:lnTo>
                <a:lnTo>
                  <a:pt x="59" y="47"/>
                </a:lnTo>
                <a:lnTo>
                  <a:pt x="61" y="51"/>
                </a:lnTo>
                <a:lnTo>
                  <a:pt x="61" y="62"/>
                </a:lnTo>
                <a:lnTo>
                  <a:pt x="63" y="72"/>
                </a:lnTo>
                <a:lnTo>
                  <a:pt x="64" y="75"/>
                </a:lnTo>
                <a:lnTo>
                  <a:pt x="66" y="79"/>
                </a:lnTo>
                <a:lnTo>
                  <a:pt x="66" y="79"/>
                </a:lnTo>
                <a:lnTo>
                  <a:pt x="70" y="83"/>
                </a:lnTo>
                <a:lnTo>
                  <a:pt x="74" y="85"/>
                </a:lnTo>
                <a:lnTo>
                  <a:pt x="78" y="87"/>
                </a:lnTo>
                <a:lnTo>
                  <a:pt x="83" y="89"/>
                </a:lnTo>
                <a:lnTo>
                  <a:pt x="87" y="89"/>
                </a:lnTo>
                <a:lnTo>
                  <a:pt x="93" y="89"/>
                </a:lnTo>
                <a:lnTo>
                  <a:pt x="97" y="89"/>
                </a:lnTo>
                <a:lnTo>
                  <a:pt x="100" y="85"/>
                </a:lnTo>
                <a:lnTo>
                  <a:pt x="100" y="85"/>
                </a:lnTo>
                <a:lnTo>
                  <a:pt x="100" y="83"/>
                </a:lnTo>
                <a:lnTo>
                  <a:pt x="100" y="83"/>
                </a:lnTo>
                <a:lnTo>
                  <a:pt x="104" y="81"/>
                </a:lnTo>
                <a:lnTo>
                  <a:pt x="110" y="81"/>
                </a:lnTo>
                <a:lnTo>
                  <a:pt x="110" y="81"/>
                </a:lnTo>
                <a:lnTo>
                  <a:pt x="106" y="85"/>
                </a:lnTo>
                <a:lnTo>
                  <a:pt x="106" y="85"/>
                </a:lnTo>
                <a:lnTo>
                  <a:pt x="112" y="87"/>
                </a:lnTo>
                <a:lnTo>
                  <a:pt x="117" y="87"/>
                </a:lnTo>
                <a:lnTo>
                  <a:pt x="123" y="87"/>
                </a:lnTo>
                <a:lnTo>
                  <a:pt x="129" y="87"/>
                </a:lnTo>
                <a:lnTo>
                  <a:pt x="140" y="85"/>
                </a:lnTo>
                <a:lnTo>
                  <a:pt x="151" y="85"/>
                </a:lnTo>
                <a:lnTo>
                  <a:pt x="151" y="85"/>
                </a:lnTo>
                <a:lnTo>
                  <a:pt x="159" y="85"/>
                </a:lnTo>
                <a:lnTo>
                  <a:pt x="169" y="85"/>
                </a:lnTo>
                <a:lnTo>
                  <a:pt x="178" y="87"/>
                </a:lnTo>
                <a:lnTo>
                  <a:pt x="186" y="90"/>
                </a:lnTo>
                <a:lnTo>
                  <a:pt x="186" y="90"/>
                </a:lnTo>
                <a:lnTo>
                  <a:pt x="184" y="87"/>
                </a:lnTo>
                <a:lnTo>
                  <a:pt x="184" y="85"/>
                </a:lnTo>
                <a:lnTo>
                  <a:pt x="184" y="81"/>
                </a:lnTo>
                <a:lnTo>
                  <a:pt x="184" y="81"/>
                </a:lnTo>
                <a:lnTo>
                  <a:pt x="187" y="79"/>
                </a:lnTo>
                <a:lnTo>
                  <a:pt x="191" y="79"/>
                </a:lnTo>
                <a:lnTo>
                  <a:pt x="195" y="79"/>
                </a:lnTo>
                <a:lnTo>
                  <a:pt x="199" y="81"/>
                </a:lnTo>
                <a:lnTo>
                  <a:pt x="206" y="85"/>
                </a:lnTo>
                <a:lnTo>
                  <a:pt x="212" y="85"/>
                </a:lnTo>
                <a:lnTo>
                  <a:pt x="216" y="85"/>
                </a:lnTo>
                <a:lnTo>
                  <a:pt x="216" y="85"/>
                </a:lnTo>
                <a:lnTo>
                  <a:pt x="216" y="79"/>
                </a:lnTo>
                <a:lnTo>
                  <a:pt x="216" y="79"/>
                </a:lnTo>
                <a:lnTo>
                  <a:pt x="216" y="75"/>
                </a:lnTo>
                <a:lnTo>
                  <a:pt x="220" y="75"/>
                </a:lnTo>
                <a:lnTo>
                  <a:pt x="223" y="72"/>
                </a:lnTo>
                <a:lnTo>
                  <a:pt x="235" y="72"/>
                </a:lnTo>
                <a:lnTo>
                  <a:pt x="238" y="70"/>
                </a:lnTo>
                <a:lnTo>
                  <a:pt x="242" y="68"/>
                </a:lnTo>
                <a:lnTo>
                  <a:pt x="242" y="68"/>
                </a:lnTo>
                <a:lnTo>
                  <a:pt x="240" y="62"/>
                </a:lnTo>
                <a:lnTo>
                  <a:pt x="238" y="55"/>
                </a:lnTo>
                <a:lnTo>
                  <a:pt x="238" y="55"/>
                </a:lnTo>
                <a:lnTo>
                  <a:pt x="235" y="51"/>
                </a:lnTo>
                <a:lnTo>
                  <a:pt x="229" y="49"/>
                </a:lnTo>
                <a:lnTo>
                  <a:pt x="218" y="47"/>
                </a:lnTo>
                <a:lnTo>
                  <a:pt x="206" y="45"/>
                </a:lnTo>
                <a:lnTo>
                  <a:pt x="195" y="45"/>
                </a:lnTo>
                <a:lnTo>
                  <a:pt x="184" y="47"/>
                </a:lnTo>
                <a:lnTo>
                  <a:pt x="176" y="49"/>
                </a:lnTo>
                <a:lnTo>
                  <a:pt x="167" y="49"/>
                </a:lnTo>
                <a:lnTo>
                  <a:pt x="167" y="49"/>
                </a:lnTo>
                <a:lnTo>
                  <a:pt x="159" y="51"/>
                </a:lnTo>
                <a:lnTo>
                  <a:pt x="150" y="51"/>
                </a:lnTo>
                <a:lnTo>
                  <a:pt x="138" y="51"/>
                </a:lnTo>
                <a:lnTo>
                  <a:pt x="127" y="51"/>
                </a:lnTo>
                <a:lnTo>
                  <a:pt x="117" y="49"/>
                </a:lnTo>
                <a:lnTo>
                  <a:pt x="112" y="47"/>
                </a:lnTo>
                <a:lnTo>
                  <a:pt x="108" y="45"/>
                </a:lnTo>
                <a:lnTo>
                  <a:pt x="104" y="41"/>
                </a:lnTo>
                <a:lnTo>
                  <a:pt x="102" y="37"/>
                </a:lnTo>
                <a:lnTo>
                  <a:pt x="102" y="37"/>
                </a:lnTo>
                <a:lnTo>
                  <a:pt x="99" y="37"/>
                </a:lnTo>
                <a:lnTo>
                  <a:pt x="95" y="37"/>
                </a:lnTo>
                <a:lnTo>
                  <a:pt x="91" y="34"/>
                </a:lnTo>
                <a:lnTo>
                  <a:pt x="89" y="32"/>
                </a:lnTo>
                <a:lnTo>
                  <a:pt x="83" y="24"/>
                </a:lnTo>
                <a:lnTo>
                  <a:pt x="82" y="20"/>
                </a:lnTo>
                <a:lnTo>
                  <a:pt x="78" y="20"/>
                </a:lnTo>
                <a:lnTo>
                  <a:pt x="78" y="20"/>
                </a:lnTo>
                <a:lnTo>
                  <a:pt x="70" y="17"/>
                </a:lnTo>
                <a:lnTo>
                  <a:pt x="63" y="17"/>
                </a:lnTo>
                <a:lnTo>
                  <a:pt x="55" y="17"/>
                </a:lnTo>
                <a:lnTo>
                  <a:pt x="47" y="13"/>
                </a:lnTo>
                <a:lnTo>
                  <a:pt x="47" y="13"/>
                </a:lnTo>
                <a:lnTo>
                  <a:pt x="29" y="3"/>
                </a:lnTo>
                <a:lnTo>
                  <a:pt x="23" y="2"/>
                </a:lnTo>
                <a:lnTo>
                  <a:pt x="19" y="0"/>
                </a:lnTo>
                <a:lnTo>
                  <a:pt x="13" y="0"/>
                </a:lnTo>
                <a:lnTo>
                  <a:pt x="10" y="0"/>
                </a:lnTo>
                <a:lnTo>
                  <a:pt x="10" y="0"/>
                </a:lnTo>
                <a:lnTo>
                  <a:pt x="6" y="2"/>
                </a:lnTo>
                <a:lnTo>
                  <a:pt x="2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4" y="17"/>
                </a:lnTo>
                <a:lnTo>
                  <a:pt x="10" y="22"/>
                </a:lnTo>
                <a:lnTo>
                  <a:pt x="15" y="26"/>
                </a:lnTo>
                <a:lnTo>
                  <a:pt x="19" y="30"/>
                </a:lnTo>
                <a:lnTo>
                  <a:pt x="25" y="30"/>
                </a:lnTo>
                <a:lnTo>
                  <a:pt x="25" y="30"/>
                </a:lnTo>
                <a:lnTo>
                  <a:pt x="30" y="32"/>
                </a:lnTo>
                <a:lnTo>
                  <a:pt x="36" y="30"/>
                </a:lnTo>
                <a:lnTo>
                  <a:pt x="44" y="30"/>
                </a:lnTo>
                <a:lnTo>
                  <a:pt x="49" y="30"/>
                </a:lnTo>
                <a:lnTo>
                  <a:pt x="51" y="32"/>
                </a:lnTo>
                <a:lnTo>
                  <a:pt x="55" y="36"/>
                </a:lnTo>
                <a:lnTo>
                  <a:pt x="57" y="41"/>
                </a:lnTo>
                <a:lnTo>
                  <a:pt x="57" y="41"/>
                </a:lnTo>
                <a:lnTo>
                  <a:pt x="57" y="41"/>
                </a:lnTo>
                <a:lnTo>
                  <a:pt x="57" y="4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77FCDFC0-630D-8C49-91CE-9880788566B1}"/>
              </a:ext>
            </a:extLst>
          </p:cNvPr>
          <p:cNvSpPr>
            <a:spLocks/>
          </p:cNvSpPr>
          <p:nvPr userDrawn="1"/>
        </p:nvSpPr>
        <p:spPr bwMode="auto">
          <a:xfrm>
            <a:off x="8642455" y="1597151"/>
            <a:ext cx="449996" cy="143340"/>
          </a:xfrm>
          <a:custGeom>
            <a:avLst/>
            <a:gdLst>
              <a:gd name="T0" fmla="*/ 57 w 242"/>
              <a:gd name="T1" fmla="*/ 41 h 90"/>
              <a:gd name="T2" fmla="*/ 61 w 242"/>
              <a:gd name="T3" fmla="*/ 51 h 90"/>
              <a:gd name="T4" fmla="*/ 63 w 242"/>
              <a:gd name="T5" fmla="*/ 72 h 90"/>
              <a:gd name="T6" fmla="*/ 66 w 242"/>
              <a:gd name="T7" fmla="*/ 79 h 90"/>
              <a:gd name="T8" fmla="*/ 70 w 242"/>
              <a:gd name="T9" fmla="*/ 83 h 90"/>
              <a:gd name="T10" fmla="*/ 78 w 242"/>
              <a:gd name="T11" fmla="*/ 87 h 90"/>
              <a:gd name="T12" fmla="*/ 87 w 242"/>
              <a:gd name="T13" fmla="*/ 89 h 90"/>
              <a:gd name="T14" fmla="*/ 97 w 242"/>
              <a:gd name="T15" fmla="*/ 89 h 90"/>
              <a:gd name="T16" fmla="*/ 100 w 242"/>
              <a:gd name="T17" fmla="*/ 85 h 90"/>
              <a:gd name="T18" fmla="*/ 100 w 242"/>
              <a:gd name="T19" fmla="*/ 83 h 90"/>
              <a:gd name="T20" fmla="*/ 110 w 242"/>
              <a:gd name="T21" fmla="*/ 81 h 90"/>
              <a:gd name="T22" fmla="*/ 106 w 242"/>
              <a:gd name="T23" fmla="*/ 85 h 90"/>
              <a:gd name="T24" fmla="*/ 112 w 242"/>
              <a:gd name="T25" fmla="*/ 87 h 90"/>
              <a:gd name="T26" fmla="*/ 123 w 242"/>
              <a:gd name="T27" fmla="*/ 87 h 90"/>
              <a:gd name="T28" fmla="*/ 140 w 242"/>
              <a:gd name="T29" fmla="*/ 85 h 90"/>
              <a:gd name="T30" fmla="*/ 151 w 242"/>
              <a:gd name="T31" fmla="*/ 85 h 90"/>
              <a:gd name="T32" fmla="*/ 169 w 242"/>
              <a:gd name="T33" fmla="*/ 85 h 90"/>
              <a:gd name="T34" fmla="*/ 186 w 242"/>
              <a:gd name="T35" fmla="*/ 90 h 90"/>
              <a:gd name="T36" fmla="*/ 184 w 242"/>
              <a:gd name="T37" fmla="*/ 87 h 90"/>
              <a:gd name="T38" fmla="*/ 184 w 242"/>
              <a:gd name="T39" fmla="*/ 81 h 90"/>
              <a:gd name="T40" fmla="*/ 187 w 242"/>
              <a:gd name="T41" fmla="*/ 79 h 90"/>
              <a:gd name="T42" fmla="*/ 195 w 242"/>
              <a:gd name="T43" fmla="*/ 79 h 90"/>
              <a:gd name="T44" fmla="*/ 206 w 242"/>
              <a:gd name="T45" fmla="*/ 85 h 90"/>
              <a:gd name="T46" fmla="*/ 216 w 242"/>
              <a:gd name="T47" fmla="*/ 85 h 90"/>
              <a:gd name="T48" fmla="*/ 216 w 242"/>
              <a:gd name="T49" fmla="*/ 79 h 90"/>
              <a:gd name="T50" fmla="*/ 216 w 242"/>
              <a:gd name="T51" fmla="*/ 75 h 90"/>
              <a:gd name="T52" fmla="*/ 223 w 242"/>
              <a:gd name="T53" fmla="*/ 72 h 90"/>
              <a:gd name="T54" fmla="*/ 238 w 242"/>
              <a:gd name="T55" fmla="*/ 70 h 90"/>
              <a:gd name="T56" fmla="*/ 242 w 242"/>
              <a:gd name="T57" fmla="*/ 68 h 90"/>
              <a:gd name="T58" fmla="*/ 238 w 242"/>
              <a:gd name="T59" fmla="*/ 55 h 90"/>
              <a:gd name="T60" fmla="*/ 235 w 242"/>
              <a:gd name="T61" fmla="*/ 51 h 90"/>
              <a:gd name="T62" fmla="*/ 218 w 242"/>
              <a:gd name="T63" fmla="*/ 47 h 90"/>
              <a:gd name="T64" fmla="*/ 195 w 242"/>
              <a:gd name="T65" fmla="*/ 45 h 90"/>
              <a:gd name="T66" fmla="*/ 176 w 242"/>
              <a:gd name="T67" fmla="*/ 49 h 90"/>
              <a:gd name="T68" fmla="*/ 167 w 242"/>
              <a:gd name="T69" fmla="*/ 49 h 90"/>
              <a:gd name="T70" fmla="*/ 150 w 242"/>
              <a:gd name="T71" fmla="*/ 51 h 90"/>
              <a:gd name="T72" fmla="*/ 127 w 242"/>
              <a:gd name="T73" fmla="*/ 51 h 90"/>
              <a:gd name="T74" fmla="*/ 112 w 242"/>
              <a:gd name="T75" fmla="*/ 47 h 90"/>
              <a:gd name="T76" fmla="*/ 104 w 242"/>
              <a:gd name="T77" fmla="*/ 41 h 90"/>
              <a:gd name="T78" fmla="*/ 102 w 242"/>
              <a:gd name="T79" fmla="*/ 37 h 90"/>
              <a:gd name="T80" fmla="*/ 95 w 242"/>
              <a:gd name="T81" fmla="*/ 37 h 90"/>
              <a:gd name="T82" fmla="*/ 89 w 242"/>
              <a:gd name="T83" fmla="*/ 32 h 90"/>
              <a:gd name="T84" fmla="*/ 82 w 242"/>
              <a:gd name="T85" fmla="*/ 20 h 90"/>
              <a:gd name="T86" fmla="*/ 78 w 242"/>
              <a:gd name="T87" fmla="*/ 20 h 90"/>
              <a:gd name="T88" fmla="*/ 63 w 242"/>
              <a:gd name="T89" fmla="*/ 17 h 90"/>
              <a:gd name="T90" fmla="*/ 47 w 242"/>
              <a:gd name="T91" fmla="*/ 13 h 90"/>
              <a:gd name="T92" fmla="*/ 29 w 242"/>
              <a:gd name="T93" fmla="*/ 3 h 90"/>
              <a:gd name="T94" fmla="*/ 19 w 242"/>
              <a:gd name="T95" fmla="*/ 0 h 90"/>
              <a:gd name="T96" fmla="*/ 10 w 242"/>
              <a:gd name="T97" fmla="*/ 0 h 90"/>
              <a:gd name="T98" fmla="*/ 6 w 242"/>
              <a:gd name="T99" fmla="*/ 2 h 90"/>
              <a:gd name="T100" fmla="*/ 0 w 242"/>
              <a:gd name="T101" fmla="*/ 5 h 90"/>
              <a:gd name="T102" fmla="*/ 0 w 242"/>
              <a:gd name="T103" fmla="*/ 9 h 90"/>
              <a:gd name="T104" fmla="*/ 4 w 242"/>
              <a:gd name="T105" fmla="*/ 17 h 90"/>
              <a:gd name="T106" fmla="*/ 15 w 242"/>
              <a:gd name="T107" fmla="*/ 26 h 90"/>
              <a:gd name="T108" fmla="*/ 25 w 242"/>
              <a:gd name="T109" fmla="*/ 30 h 90"/>
              <a:gd name="T110" fmla="*/ 30 w 242"/>
              <a:gd name="T111" fmla="*/ 32 h 90"/>
              <a:gd name="T112" fmla="*/ 44 w 242"/>
              <a:gd name="T113" fmla="*/ 30 h 90"/>
              <a:gd name="T114" fmla="*/ 51 w 242"/>
              <a:gd name="T115" fmla="*/ 32 h 90"/>
              <a:gd name="T116" fmla="*/ 57 w 242"/>
              <a:gd name="T117" fmla="*/ 41 h 90"/>
              <a:gd name="T118" fmla="*/ 57 w 242"/>
              <a:gd name="T119" fmla="*/ 4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2" h="90">
                <a:moveTo>
                  <a:pt x="57" y="41"/>
                </a:moveTo>
                <a:lnTo>
                  <a:pt x="57" y="41"/>
                </a:lnTo>
                <a:lnTo>
                  <a:pt x="59" y="47"/>
                </a:lnTo>
                <a:lnTo>
                  <a:pt x="61" y="51"/>
                </a:lnTo>
                <a:lnTo>
                  <a:pt x="61" y="62"/>
                </a:lnTo>
                <a:lnTo>
                  <a:pt x="63" y="72"/>
                </a:lnTo>
                <a:lnTo>
                  <a:pt x="64" y="75"/>
                </a:lnTo>
                <a:lnTo>
                  <a:pt x="66" y="79"/>
                </a:lnTo>
                <a:lnTo>
                  <a:pt x="66" y="79"/>
                </a:lnTo>
                <a:lnTo>
                  <a:pt x="70" y="83"/>
                </a:lnTo>
                <a:lnTo>
                  <a:pt x="74" y="85"/>
                </a:lnTo>
                <a:lnTo>
                  <a:pt x="78" y="87"/>
                </a:lnTo>
                <a:lnTo>
                  <a:pt x="83" y="89"/>
                </a:lnTo>
                <a:lnTo>
                  <a:pt x="87" y="89"/>
                </a:lnTo>
                <a:lnTo>
                  <a:pt x="93" y="89"/>
                </a:lnTo>
                <a:lnTo>
                  <a:pt x="97" y="89"/>
                </a:lnTo>
                <a:lnTo>
                  <a:pt x="100" y="85"/>
                </a:lnTo>
                <a:lnTo>
                  <a:pt x="100" y="85"/>
                </a:lnTo>
                <a:lnTo>
                  <a:pt x="100" y="83"/>
                </a:lnTo>
                <a:lnTo>
                  <a:pt x="100" y="83"/>
                </a:lnTo>
                <a:lnTo>
                  <a:pt x="104" y="81"/>
                </a:lnTo>
                <a:lnTo>
                  <a:pt x="110" y="81"/>
                </a:lnTo>
                <a:lnTo>
                  <a:pt x="110" y="81"/>
                </a:lnTo>
                <a:lnTo>
                  <a:pt x="106" y="85"/>
                </a:lnTo>
                <a:lnTo>
                  <a:pt x="106" y="85"/>
                </a:lnTo>
                <a:lnTo>
                  <a:pt x="112" y="87"/>
                </a:lnTo>
                <a:lnTo>
                  <a:pt x="117" y="87"/>
                </a:lnTo>
                <a:lnTo>
                  <a:pt x="123" y="87"/>
                </a:lnTo>
                <a:lnTo>
                  <a:pt x="129" y="87"/>
                </a:lnTo>
                <a:lnTo>
                  <a:pt x="140" y="85"/>
                </a:lnTo>
                <a:lnTo>
                  <a:pt x="151" y="85"/>
                </a:lnTo>
                <a:lnTo>
                  <a:pt x="151" y="85"/>
                </a:lnTo>
                <a:lnTo>
                  <a:pt x="159" y="85"/>
                </a:lnTo>
                <a:lnTo>
                  <a:pt x="169" y="85"/>
                </a:lnTo>
                <a:lnTo>
                  <a:pt x="178" y="87"/>
                </a:lnTo>
                <a:lnTo>
                  <a:pt x="186" y="90"/>
                </a:lnTo>
                <a:lnTo>
                  <a:pt x="186" y="90"/>
                </a:lnTo>
                <a:lnTo>
                  <a:pt x="184" y="87"/>
                </a:lnTo>
                <a:lnTo>
                  <a:pt x="184" y="85"/>
                </a:lnTo>
                <a:lnTo>
                  <a:pt x="184" y="81"/>
                </a:lnTo>
                <a:lnTo>
                  <a:pt x="184" y="81"/>
                </a:lnTo>
                <a:lnTo>
                  <a:pt x="187" y="79"/>
                </a:lnTo>
                <a:lnTo>
                  <a:pt x="191" y="79"/>
                </a:lnTo>
                <a:lnTo>
                  <a:pt x="195" y="79"/>
                </a:lnTo>
                <a:lnTo>
                  <a:pt x="199" y="81"/>
                </a:lnTo>
                <a:lnTo>
                  <a:pt x="206" y="85"/>
                </a:lnTo>
                <a:lnTo>
                  <a:pt x="212" y="85"/>
                </a:lnTo>
                <a:lnTo>
                  <a:pt x="216" y="85"/>
                </a:lnTo>
                <a:lnTo>
                  <a:pt x="216" y="85"/>
                </a:lnTo>
                <a:lnTo>
                  <a:pt x="216" y="79"/>
                </a:lnTo>
                <a:lnTo>
                  <a:pt x="216" y="79"/>
                </a:lnTo>
                <a:lnTo>
                  <a:pt x="216" y="75"/>
                </a:lnTo>
                <a:lnTo>
                  <a:pt x="220" y="75"/>
                </a:lnTo>
                <a:lnTo>
                  <a:pt x="223" y="72"/>
                </a:lnTo>
                <a:lnTo>
                  <a:pt x="235" y="72"/>
                </a:lnTo>
                <a:lnTo>
                  <a:pt x="238" y="70"/>
                </a:lnTo>
                <a:lnTo>
                  <a:pt x="242" y="68"/>
                </a:lnTo>
                <a:lnTo>
                  <a:pt x="242" y="68"/>
                </a:lnTo>
                <a:lnTo>
                  <a:pt x="240" y="62"/>
                </a:lnTo>
                <a:lnTo>
                  <a:pt x="238" y="55"/>
                </a:lnTo>
                <a:lnTo>
                  <a:pt x="238" y="55"/>
                </a:lnTo>
                <a:lnTo>
                  <a:pt x="235" y="51"/>
                </a:lnTo>
                <a:lnTo>
                  <a:pt x="229" y="49"/>
                </a:lnTo>
                <a:lnTo>
                  <a:pt x="218" y="47"/>
                </a:lnTo>
                <a:lnTo>
                  <a:pt x="206" y="45"/>
                </a:lnTo>
                <a:lnTo>
                  <a:pt x="195" y="45"/>
                </a:lnTo>
                <a:lnTo>
                  <a:pt x="184" y="47"/>
                </a:lnTo>
                <a:lnTo>
                  <a:pt x="176" y="49"/>
                </a:lnTo>
                <a:lnTo>
                  <a:pt x="167" y="49"/>
                </a:lnTo>
                <a:lnTo>
                  <a:pt x="167" y="49"/>
                </a:lnTo>
                <a:lnTo>
                  <a:pt x="159" y="51"/>
                </a:lnTo>
                <a:lnTo>
                  <a:pt x="150" y="51"/>
                </a:lnTo>
                <a:lnTo>
                  <a:pt x="138" y="51"/>
                </a:lnTo>
                <a:lnTo>
                  <a:pt x="127" y="51"/>
                </a:lnTo>
                <a:lnTo>
                  <a:pt x="117" y="49"/>
                </a:lnTo>
                <a:lnTo>
                  <a:pt x="112" y="47"/>
                </a:lnTo>
                <a:lnTo>
                  <a:pt x="108" y="45"/>
                </a:lnTo>
                <a:lnTo>
                  <a:pt x="104" y="41"/>
                </a:lnTo>
                <a:lnTo>
                  <a:pt x="102" y="37"/>
                </a:lnTo>
                <a:lnTo>
                  <a:pt x="102" y="37"/>
                </a:lnTo>
                <a:lnTo>
                  <a:pt x="99" y="37"/>
                </a:lnTo>
                <a:lnTo>
                  <a:pt x="95" y="37"/>
                </a:lnTo>
                <a:lnTo>
                  <a:pt x="91" y="34"/>
                </a:lnTo>
                <a:lnTo>
                  <a:pt x="89" y="32"/>
                </a:lnTo>
                <a:lnTo>
                  <a:pt x="83" y="24"/>
                </a:lnTo>
                <a:lnTo>
                  <a:pt x="82" y="20"/>
                </a:lnTo>
                <a:lnTo>
                  <a:pt x="78" y="20"/>
                </a:lnTo>
                <a:lnTo>
                  <a:pt x="78" y="20"/>
                </a:lnTo>
                <a:lnTo>
                  <a:pt x="70" y="17"/>
                </a:lnTo>
                <a:lnTo>
                  <a:pt x="63" y="17"/>
                </a:lnTo>
                <a:lnTo>
                  <a:pt x="55" y="17"/>
                </a:lnTo>
                <a:lnTo>
                  <a:pt x="47" y="13"/>
                </a:lnTo>
                <a:lnTo>
                  <a:pt x="47" y="13"/>
                </a:lnTo>
                <a:lnTo>
                  <a:pt x="29" y="3"/>
                </a:lnTo>
                <a:lnTo>
                  <a:pt x="23" y="2"/>
                </a:lnTo>
                <a:lnTo>
                  <a:pt x="19" y="0"/>
                </a:lnTo>
                <a:lnTo>
                  <a:pt x="13" y="0"/>
                </a:lnTo>
                <a:lnTo>
                  <a:pt x="10" y="0"/>
                </a:lnTo>
                <a:lnTo>
                  <a:pt x="10" y="0"/>
                </a:lnTo>
                <a:lnTo>
                  <a:pt x="6" y="2"/>
                </a:lnTo>
                <a:lnTo>
                  <a:pt x="2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4" y="17"/>
                </a:lnTo>
                <a:lnTo>
                  <a:pt x="10" y="22"/>
                </a:lnTo>
                <a:lnTo>
                  <a:pt x="15" y="26"/>
                </a:lnTo>
                <a:lnTo>
                  <a:pt x="19" y="30"/>
                </a:lnTo>
                <a:lnTo>
                  <a:pt x="25" y="30"/>
                </a:lnTo>
                <a:lnTo>
                  <a:pt x="25" y="30"/>
                </a:lnTo>
                <a:lnTo>
                  <a:pt x="30" y="32"/>
                </a:lnTo>
                <a:lnTo>
                  <a:pt x="36" y="30"/>
                </a:lnTo>
                <a:lnTo>
                  <a:pt x="44" y="30"/>
                </a:lnTo>
                <a:lnTo>
                  <a:pt x="49" y="30"/>
                </a:lnTo>
                <a:lnTo>
                  <a:pt x="51" y="32"/>
                </a:lnTo>
                <a:lnTo>
                  <a:pt x="55" y="36"/>
                </a:lnTo>
                <a:lnTo>
                  <a:pt x="57" y="41"/>
                </a:lnTo>
                <a:lnTo>
                  <a:pt x="57" y="41"/>
                </a:lnTo>
                <a:lnTo>
                  <a:pt x="57" y="41"/>
                </a:lnTo>
                <a:lnTo>
                  <a:pt x="57" y="4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8C8B9F95-5B47-E24D-82FF-E86AC60C55E9}"/>
              </a:ext>
            </a:extLst>
          </p:cNvPr>
          <p:cNvSpPr>
            <a:spLocks/>
          </p:cNvSpPr>
          <p:nvPr userDrawn="1"/>
        </p:nvSpPr>
        <p:spPr bwMode="auto">
          <a:xfrm>
            <a:off x="8783187" y="1241398"/>
            <a:ext cx="800959" cy="406561"/>
          </a:xfrm>
          <a:custGeom>
            <a:avLst/>
            <a:gdLst>
              <a:gd name="T0" fmla="*/ 93 w 429"/>
              <a:gd name="T1" fmla="*/ 250 h 256"/>
              <a:gd name="T2" fmla="*/ 108 w 429"/>
              <a:gd name="T3" fmla="*/ 246 h 256"/>
              <a:gd name="T4" fmla="*/ 123 w 429"/>
              <a:gd name="T5" fmla="*/ 244 h 256"/>
              <a:gd name="T6" fmla="*/ 142 w 429"/>
              <a:gd name="T7" fmla="*/ 252 h 256"/>
              <a:gd name="T8" fmla="*/ 181 w 429"/>
              <a:gd name="T9" fmla="*/ 244 h 256"/>
              <a:gd name="T10" fmla="*/ 176 w 429"/>
              <a:gd name="T11" fmla="*/ 229 h 256"/>
              <a:gd name="T12" fmla="*/ 172 w 429"/>
              <a:gd name="T13" fmla="*/ 220 h 256"/>
              <a:gd name="T14" fmla="*/ 187 w 429"/>
              <a:gd name="T15" fmla="*/ 205 h 256"/>
              <a:gd name="T16" fmla="*/ 215 w 429"/>
              <a:gd name="T17" fmla="*/ 188 h 256"/>
              <a:gd name="T18" fmla="*/ 225 w 429"/>
              <a:gd name="T19" fmla="*/ 176 h 256"/>
              <a:gd name="T20" fmla="*/ 219 w 429"/>
              <a:gd name="T21" fmla="*/ 163 h 256"/>
              <a:gd name="T22" fmla="*/ 214 w 429"/>
              <a:gd name="T23" fmla="*/ 144 h 256"/>
              <a:gd name="T24" fmla="*/ 253 w 429"/>
              <a:gd name="T25" fmla="*/ 142 h 256"/>
              <a:gd name="T26" fmla="*/ 274 w 429"/>
              <a:gd name="T27" fmla="*/ 129 h 256"/>
              <a:gd name="T28" fmla="*/ 293 w 429"/>
              <a:gd name="T29" fmla="*/ 110 h 256"/>
              <a:gd name="T30" fmla="*/ 329 w 429"/>
              <a:gd name="T31" fmla="*/ 91 h 256"/>
              <a:gd name="T32" fmla="*/ 372 w 429"/>
              <a:gd name="T33" fmla="*/ 76 h 256"/>
              <a:gd name="T34" fmla="*/ 372 w 429"/>
              <a:gd name="T35" fmla="*/ 65 h 256"/>
              <a:gd name="T36" fmla="*/ 357 w 429"/>
              <a:gd name="T37" fmla="*/ 59 h 256"/>
              <a:gd name="T38" fmla="*/ 412 w 429"/>
              <a:gd name="T39" fmla="*/ 46 h 256"/>
              <a:gd name="T40" fmla="*/ 427 w 429"/>
              <a:gd name="T41" fmla="*/ 29 h 256"/>
              <a:gd name="T42" fmla="*/ 399 w 429"/>
              <a:gd name="T43" fmla="*/ 18 h 256"/>
              <a:gd name="T44" fmla="*/ 365 w 429"/>
              <a:gd name="T45" fmla="*/ 10 h 256"/>
              <a:gd name="T46" fmla="*/ 342 w 429"/>
              <a:gd name="T47" fmla="*/ 16 h 256"/>
              <a:gd name="T48" fmla="*/ 321 w 429"/>
              <a:gd name="T49" fmla="*/ 6 h 256"/>
              <a:gd name="T50" fmla="*/ 278 w 429"/>
              <a:gd name="T51" fmla="*/ 6 h 256"/>
              <a:gd name="T52" fmla="*/ 253 w 429"/>
              <a:gd name="T53" fmla="*/ 18 h 256"/>
              <a:gd name="T54" fmla="*/ 217 w 429"/>
              <a:gd name="T55" fmla="*/ 6 h 256"/>
              <a:gd name="T56" fmla="*/ 204 w 429"/>
              <a:gd name="T57" fmla="*/ 19 h 256"/>
              <a:gd name="T58" fmla="*/ 183 w 429"/>
              <a:gd name="T59" fmla="*/ 10 h 256"/>
              <a:gd name="T60" fmla="*/ 153 w 429"/>
              <a:gd name="T61" fmla="*/ 16 h 256"/>
              <a:gd name="T62" fmla="*/ 134 w 429"/>
              <a:gd name="T63" fmla="*/ 21 h 256"/>
              <a:gd name="T64" fmla="*/ 134 w 429"/>
              <a:gd name="T65" fmla="*/ 38 h 256"/>
              <a:gd name="T66" fmla="*/ 113 w 429"/>
              <a:gd name="T67" fmla="*/ 38 h 256"/>
              <a:gd name="T68" fmla="*/ 70 w 429"/>
              <a:gd name="T69" fmla="*/ 33 h 256"/>
              <a:gd name="T70" fmla="*/ 26 w 429"/>
              <a:gd name="T71" fmla="*/ 52 h 256"/>
              <a:gd name="T72" fmla="*/ 2 w 429"/>
              <a:gd name="T73" fmla="*/ 57 h 256"/>
              <a:gd name="T74" fmla="*/ 19 w 429"/>
              <a:gd name="T75" fmla="*/ 72 h 256"/>
              <a:gd name="T76" fmla="*/ 43 w 429"/>
              <a:gd name="T77" fmla="*/ 99 h 256"/>
              <a:gd name="T78" fmla="*/ 64 w 429"/>
              <a:gd name="T79" fmla="*/ 95 h 256"/>
              <a:gd name="T80" fmla="*/ 70 w 429"/>
              <a:gd name="T81" fmla="*/ 101 h 256"/>
              <a:gd name="T82" fmla="*/ 96 w 429"/>
              <a:gd name="T83" fmla="*/ 99 h 256"/>
              <a:gd name="T84" fmla="*/ 132 w 429"/>
              <a:gd name="T85" fmla="*/ 93 h 256"/>
              <a:gd name="T86" fmla="*/ 191 w 429"/>
              <a:gd name="T87" fmla="*/ 72 h 256"/>
              <a:gd name="T88" fmla="*/ 187 w 429"/>
              <a:gd name="T89" fmla="*/ 86 h 256"/>
              <a:gd name="T90" fmla="*/ 166 w 429"/>
              <a:gd name="T91" fmla="*/ 97 h 256"/>
              <a:gd name="T92" fmla="*/ 164 w 429"/>
              <a:gd name="T93" fmla="*/ 106 h 256"/>
              <a:gd name="T94" fmla="*/ 123 w 429"/>
              <a:gd name="T95" fmla="*/ 114 h 256"/>
              <a:gd name="T96" fmla="*/ 134 w 429"/>
              <a:gd name="T97" fmla="*/ 123 h 256"/>
              <a:gd name="T98" fmla="*/ 140 w 429"/>
              <a:gd name="T99" fmla="*/ 137 h 256"/>
              <a:gd name="T100" fmla="*/ 96 w 429"/>
              <a:gd name="T101" fmla="*/ 116 h 256"/>
              <a:gd name="T102" fmla="*/ 70 w 429"/>
              <a:gd name="T103" fmla="*/ 123 h 256"/>
              <a:gd name="T104" fmla="*/ 104 w 429"/>
              <a:gd name="T105" fmla="*/ 152 h 256"/>
              <a:gd name="T106" fmla="*/ 93 w 429"/>
              <a:gd name="T107" fmla="*/ 165 h 256"/>
              <a:gd name="T108" fmla="*/ 60 w 429"/>
              <a:gd name="T109" fmla="*/ 171 h 256"/>
              <a:gd name="T110" fmla="*/ 64 w 429"/>
              <a:gd name="T111" fmla="*/ 190 h 256"/>
              <a:gd name="T112" fmla="*/ 81 w 429"/>
              <a:gd name="T113" fmla="*/ 203 h 256"/>
              <a:gd name="T114" fmla="*/ 45 w 429"/>
              <a:gd name="T115" fmla="*/ 199 h 256"/>
              <a:gd name="T116" fmla="*/ 38 w 429"/>
              <a:gd name="T117" fmla="*/ 226 h 256"/>
              <a:gd name="T118" fmla="*/ 45 w 429"/>
              <a:gd name="T119" fmla="*/ 250 h 256"/>
              <a:gd name="T120" fmla="*/ 72 w 429"/>
              <a:gd name="T121" fmla="*/ 25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29" h="256">
                <a:moveTo>
                  <a:pt x="72" y="250"/>
                </a:moveTo>
                <a:lnTo>
                  <a:pt x="72" y="250"/>
                </a:lnTo>
                <a:lnTo>
                  <a:pt x="83" y="252"/>
                </a:lnTo>
                <a:lnTo>
                  <a:pt x="89" y="252"/>
                </a:lnTo>
                <a:lnTo>
                  <a:pt x="93" y="252"/>
                </a:lnTo>
                <a:lnTo>
                  <a:pt x="93" y="252"/>
                </a:lnTo>
                <a:lnTo>
                  <a:pt x="93" y="250"/>
                </a:lnTo>
                <a:lnTo>
                  <a:pt x="93" y="250"/>
                </a:lnTo>
                <a:lnTo>
                  <a:pt x="91" y="248"/>
                </a:lnTo>
                <a:lnTo>
                  <a:pt x="91" y="248"/>
                </a:lnTo>
                <a:lnTo>
                  <a:pt x="94" y="248"/>
                </a:lnTo>
                <a:lnTo>
                  <a:pt x="98" y="248"/>
                </a:lnTo>
                <a:lnTo>
                  <a:pt x="102" y="248"/>
                </a:lnTo>
                <a:lnTo>
                  <a:pt x="104" y="248"/>
                </a:lnTo>
                <a:lnTo>
                  <a:pt x="104" y="248"/>
                </a:lnTo>
                <a:lnTo>
                  <a:pt x="108" y="246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13" y="244"/>
                </a:lnTo>
                <a:lnTo>
                  <a:pt x="115" y="246"/>
                </a:lnTo>
                <a:lnTo>
                  <a:pt x="115" y="246"/>
                </a:lnTo>
                <a:lnTo>
                  <a:pt x="119" y="246"/>
                </a:lnTo>
                <a:lnTo>
                  <a:pt x="123" y="244"/>
                </a:lnTo>
                <a:lnTo>
                  <a:pt x="130" y="243"/>
                </a:lnTo>
                <a:lnTo>
                  <a:pt x="140" y="243"/>
                </a:lnTo>
                <a:lnTo>
                  <a:pt x="142" y="243"/>
                </a:lnTo>
                <a:lnTo>
                  <a:pt x="145" y="243"/>
                </a:lnTo>
                <a:lnTo>
                  <a:pt x="145" y="243"/>
                </a:lnTo>
                <a:lnTo>
                  <a:pt x="142" y="244"/>
                </a:lnTo>
                <a:lnTo>
                  <a:pt x="142" y="248"/>
                </a:lnTo>
                <a:lnTo>
                  <a:pt x="142" y="252"/>
                </a:lnTo>
                <a:lnTo>
                  <a:pt x="144" y="254"/>
                </a:lnTo>
                <a:lnTo>
                  <a:pt x="144" y="254"/>
                </a:lnTo>
                <a:lnTo>
                  <a:pt x="145" y="256"/>
                </a:lnTo>
                <a:lnTo>
                  <a:pt x="149" y="256"/>
                </a:lnTo>
                <a:lnTo>
                  <a:pt x="157" y="254"/>
                </a:lnTo>
                <a:lnTo>
                  <a:pt x="168" y="248"/>
                </a:lnTo>
                <a:lnTo>
                  <a:pt x="168" y="248"/>
                </a:lnTo>
                <a:lnTo>
                  <a:pt x="181" y="244"/>
                </a:lnTo>
                <a:lnTo>
                  <a:pt x="189" y="243"/>
                </a:lnTo>
                <a:lnTo>
                  <a:pt x="193" y="241"/>
                </a:lnTo>
                <a:lnTo>
                  <a:pt x="195" y="237"/>
                </a:lnTo>
                <a:lnTo>
                  <a:pt x="195" y="237"/>
                </a:lnTo>
                <a:lnTo>
                  <a:pt x="191" y="233"/>
                </a:lnTo>
                <a:lnTo>
                  <a:pt x="187" y="231"/>
                </a:lnTo>
                <a:lnTo>
                  <a:pt x="181" y="229"/>
                </a:lnTo>
                <a:lnTo>
                  <a:pt x="176" y="229"/>
                </a:lnTo>
                <a:lnTo>
                  <a:pt x="176" y="229"/>
                </a:lnTo>
                <a:lnTo>
                  <a:pt x="176" y="229"/>
                </a:lnTo>
                <a:lnTo>
                  <a:pt x="174" y="227"/>
                </a:lnTo>
                <a:lnTo>
                  <a:pt x="174" y="227"/>
                </a:lnTo>
                <a:lnTo>
                  <a:pt x="174" y="224"/>
                </a:lnTo>
                <a:lnTo>
                  <a:pt x="172" y="222"/>
                </a:lnTo>
                <a:lnTo>
                  <a:pt x="172" y="222"/>
                </a:lnTo>
                <a:lnTo>
                  <a:pt x="172" y="220"/>
                </a:lnTo>
                <a:lnTo>
                  <a:pt x="174" y="218"/>
                </a:lnTo>
                <a:lnTo>
                  <a:pt x="176" y="218"/>
                </a:lnTo>
                <a:lnTo>
                  <a:pt x="185" y="214"/>
                </a:lnTo>
                <a:lnTo>
                  <a:pt x="185" y="214"/>
                </a:lnTo>
                <a:lnTo>
                  <a:pt x="187" y="212"/>
                </a:lnTo>
                <a:lnTo>
                  <a:pt x="187" y="210"/>
                </a:lnTo>
                <a:lnTo>
                  <a:pt x="187" y="207"/>
                </a:lnTo>
                <a:lnTo>
                  <a:pt x="187" y="205"/>
                </a:lnTo>
                <a:lnTo>
                  <a:pt x="187" y="201"/>
                </a:lnTo>
                <a:lnTo>
                  <a:pt x="187" y="201"/>
                </a:lnTo>
                <a:lnTo>
                  <a:pt x="189" y="199"/>
                </a:lnTo>
                <a:lnTo>
                  <a:pt x="193" y="197"/>
                </a:lnTo>
                <a:lnTo>
                  <a:pt x="200" y="195"/>
                </a:lnTo>
                <a:lnTo>
                  <a:pt x="200" y="195"/>
                </a:lnTo>
                <a:lnTo>
                  <a:pt x="206" y="193"/>
                </a:lnTo>
                <a:lnTo>
                  <a:pt x="215" y="188"/>
                </a:lnTo>
                <a:lnTo>
                  <a:pt x="219" y="186"/>
                </a:lnTo>
                <a:lnTo>
                  <a:pt x="223" y="184"/>
                </a:lnTo>
                <a:lnTo>
                  <a:pt x="223" y="182"/>
                </a:lnTo>
                <a:lnTo>
                  <a:pt x="223" y="180"/>
                </a:lnTo>
                <a:lnTo>
                  <a:pt x="219" y="178"/>
                </a:lnTo>
                <a:lnTo>
                  <a:pt x="219" y="178"/>
                </a:lnTo>
                <a:lnTo>
                  <a:pt x="223" y="176"/>
                </a:lnTo>
                <a:lnTo>
                  <a:pt x="225" y="176"/>
                </a:lnTo>
                <a:lnTo>
                  <a:pt x="229" y="176"/>
                </a:lnTo>
                <a:lnTo>
                  <a:pt x="229" y="176"/>
                </a:lnTo>
                <a:lnTo>
                  <a:pt x="229" y="174"/>
                </a:lnTo>
                <a:lnTo>
                  <a:pt x="231" y="171"/>
                </a:lnTo>
                <a:lnTo>
                  <a:pt x="231" y="171"/>
                </a:lnTo>
                <a:lnTo>
                  <a:pt x="229" y="169"/>
                </a:lnTo>
                <a:lnTo>
                  <a:pt x="223" y="165"/>
                </a:lnTo>
                <a:lnTo>
                  <a:pt x="219" y="163"/>
                </a:lnTo>
                <a:lnTo>
                  <a:pt x="217" y="161"/>
                </a:lnTo>
                <a:lnTo>
                  <a:pt x="217" y="161"/>
                </a:lnTo>
                <a:lnTo>
                  <a:pt x="215" y="159"/>
                </a:lnTo>
                <a:lnTo>
                  <a:pt x="215" y="157"/>
                </a:lnTo>
                <a:lnTo>
                  <a:pt x="217" y="152"/>
                </a:lnTo>
                <a:lnTo>
                  <a:pt x="217" y="148"/>
                </a:lnTo>
                <a:lnTo>
                  <a:pt x="215" y="146"/>
                </a:lnTo>
                <a:lnTo>
                  <a:pt x="214" y="144"/>
                </a:lnTo>
                <a:lnTo>
                  <a:pt x="214" y="144"/>
                </a:lnTo>
                <a:lnTo>
                  <a:pt x="217" y="142"/>
                </a:lnTo>
                <a:lnTo>
                  <a:pt x="223" y="142"/>
                </a:lnTo>
                <a:lnTo>
                  <a:pt x="234" y="142"/>
                </a:lnTo>
                <a:lnTo>
                  <a:pt x="244" y="142"/>
                </a:lnTo>
                <a:lnTo>
                  <a:pt x="249" y="144"/>
                </a:lnTo>
                <a:lnTo>
                  <a:pt x="253" y="142"/>
                </a:lnTo>
                <a:lnTo>
                  <a:pt x="253" y="142"/>
                </a:lnTo>
                <a:lnTo>
                  <a:pt x="255" y="140"/>
                </a:lnTo>
                <a:lnTo>
                  <a:pt x="255" y="137"/>
                </a:lnTo>
                <a:lnTo>
                  <a:pt x="255" y="137"/>
                </a:lnTo>
                <a:lnTo>
                  <a:pt x="253" y="137"/>
                </a:lnTo>
                <a:lnTo>
                  <a:pt x="253" y="137"/>
                </a:lnTo>
                <a:lnTo>
                  <a:pt x="261" y="135"/>
                </a:lnTo>
                <a:lnTo>
                  <a:pt x="265" y="133"/>
                </a:lnTo>
                <a:lnTo>
                  <a:pt x="274" y="129"/>
                </a:lnTo>
                <a:lnTo>
                  <a:pt x="293" y="118"/>
                </a:lnTo>
                <a:lnTo>
                  <a:pt x="293" y="118"/>
                </a:lnTo>
                <a:lnTo>
                  <a:pt x="293" y="116"/>
                </a:lnTo>
                <a:lnTo>
                  <a:pt x="293" y="114"/>
                </a:lnTo>
                <a:lnTo>
                  <a:pt x="291" y="114"/>
                </a:lnTo>
                <a:lnTo>
                  <a:pt x="289" y="112"/>
                </a:lnTo>
                <a:lnTo>
                  <a:pt x="289" y="112"/>
                </a:lnTo>
                <a:lnTo>
                  <a:pt x="293" y="110"/>
                </a:lnTo>
                <a:lnTo>
                  <a:pt x="297" y="108"/>
                </a:lnTo>
                <a:lnTo>
                  <a:pt x="304" y="105"/>
                </a:lnTo>
                <a:lnTo>
                  <a:pt x="314" y="103"/>
                </a:lnTo>
                <a:lnTo>
                  <a:pt x="318" y="101"/>
                </a:lnTo>
                <a:lnTo>
                  <a:pt x="321" y="99"/>
                </a:lnTo>
                <a:lnTo>
                  <a:pt x="321" y="99"/>
                </a:lnTo>
                <a:lnTo>
                  <a:pt x="327" y="95"/>
                </a:lnTo>
                <a:lnTo>
                  <a:pt x="329" y="91"/>
                </a:lnTo>
                <a:lnTo>
                  <a:pt x="333" y="87"/>
                </a:lnTo>
                <a:lnTo>
                  <a:pt x="338" y="86"/>
                </a:lnTo>
                <a:lnTo>
                  <a:pt x="338" y="86"/>
                </a:lnTo>
                <a:lnTo>
                  <a:pt x="348" y="82"/>
                </a:lnTo>
                <a:lnTo>
                  <a:pt x="359" y="80"/>
                </a:lnTo>
                <a:lnTo>
                  <a:pt x="359" y="80"/>
                </a:lnTo>
                <a:lnTo>
                  <a:pt x="365" y="78"/>
                </a:lnTo>
                <a:lnTo>
                  <a:pt x="372" y="76"/>
                </a:lnTo>
                <a:lnTo>
                  <a:pt x="374" y="74"/>
                </a:lnTo>
                <a:lnTo>
                  <a:pt x="376" y="72"/>
                </a:lnTo>
                <a:lnTo>
                  <a:pt x="378" y="70"/>
                </a:lnTo>
                <a:lnTo>
                  <a:pt x="380" y="67"/>
                </a:lnTo>
                <a:lnTo>
                  <a:pt x="380" y="67"/>
                </a:lnTo>
                <a:lnTo>
                  <a:pt x="382" y="65"/>
                </a:lnTo>
                <a:lnTo>
                  <a:pt x="382" y="65"/>
                </a:lnTo>
                <a:lnTo>
                  <a:pt x="372" y="65"/>
                </a:lnTo>
                <a:lnTo>
                  <a:pt x="361" y="65"/>
                </a:lnTo>
                <a:lnTo>
                  <a:pt x="353" y="65"/>
                </a:lnTo>
                <a:lnTo>
                  <a:pt x="348" y="63"/>
                </a:lnTo>
                <a:lnTo>
                  <a:pt x="344" y="63"/>
                </a:lnTo>
                <a:lnTo>
                  <a:pt x="344" y="63"/>
                </a:lnTo>
                <a:lnTo>
                  <a:pt x="348" y="61"/>
                </a:lnTo>
                <a:lnTo>
                  <a:pt x="352" y="59"/>
                </a:lnTo>
                <a:lnTo>
                  <a:pt x="357" y="59"/>
                </a:lnTo>
                <a:lnTo>
                  <a:pt x="369" y="57"/>
                </a:lnTo>
                <a:lnTo>
                  <a:pt x="369" y="57"/>
                </a:lnTo>
                <a:lnTo>
                  <a:pt x="380" y="55"/>
                </a:lnTo>
                <a:lnTo>
                  <a:pt x="389" y="52"/>
                </a:lnTo>
                <a:lnTo>
                  <a:pt x="389" y="52"/>
                </a:lnTo>
                <a:lnTo>
                  <a:pt x="401" y="50"/>
                </a:lnTo>
                <a:lnTo>
                  <a:pt x="406" y="48"/>
                </a:lnTo>
                <a:lnTo>
                  <a:pt x="412" y="46"/>
                </a:lnTo>
                <a:lnTo>
                  <a:pt x="412" y="46"/>
                </a:lnTo>
                <a:lnTo>
                  <a:pt x="418" y="42"/>
                </a:lnTo>
                <a:lnTo>
                  <a:pt x="422" y="38"/>
                </a:lnTo>
                <a:lnTo>
                  <a:pt x="425" y="36"/>
                </a:lnTo>
                <a:lnTo>
                  <a:pt x="429" y="35"/>
                </a:lnTo>
                <a:lnTo>
                  <a:pt x="429" y="35"/>
                </a:lnTo>
                <a:lnTo>
                  <a:pt x="429" y="31"/>
                </a:lnTo>
                <a:lnTo>
                  <a:pt x="427" y="29"/>
                </a:lnTo>
                <a:lnTo>
                  <a:pt x="425" y="27"/>
                </a:lnTo>
                <a:lnTo>
                  <a:pt x="423" y="27"/>
                </a:lnTo>
                <a:lnTo>
                  <a:pt x="418" y="25"/>
                </a:lnTo>
                <a:lnTo>
                  <a:pt x="412" y="23"/>
                </a:lnTo>
                <a:lnTo>
                  <a:pt x="406" y="23"/>
                </a:lnTo>
                <a:lnTo>
                  <a:pt x="403" y="21"/>
                </a:lnTo>
                <a:lnTo>
                  <a:pt x="401" y="19"/>
                </a:lnTo>
                <a:lnTo>
                  <a:pt x="399" y="18"/>
                </a:lnTo>
                <a:lnTo>
                  <a:pt x="399" y="14"/>
                </a:lnTo>
                <a:lnTo>
                  <a:pt x="399" y="10"/>
                </a:lnTo>
                <a:lnTo>
                  <a:pt x="399" y="10"/>
                </a:lnTo>
                <a:lnTo>
                  <a:pt x="391" y="10"/>
                </a:lnTo>
                <a:lnTo>
                  <a:pt x="384" y="8"/>
                </a:lnTo>
                <a:lnTo>
                  <a:pt x="367" y="10"/>
                </a:lnTo>
                <a:lnTo>
                  <a:pt x="367" y="10"/>
                </a:lnTo>
                <a:lnTo>
                  <a:pt x="365" y="10"/>
                </a:lnTo>
                <a:lnTo>
                  <a:pt x="361" y="12"/>
                </a:lnTo>
                <a:lnTo>
                  <a:pt x="353" y="16"/>
                </a:lnTo>
                <a:lnTo>
                  <a:pt x="346" y="18"/>
                </a:lnTo>
                <a:lnTo>
                  <a:pt x="344" y="19"/>
                </a:lnTo>
                <a:lnTo>
                  <a:pt x="340" y="19"/>
                </a:lnTo>
                <a:lnTo>
                  <a:pt x="340" y="19"/>
                </a:lnTo>
                <a:lnTo>
                  <a:pt x="340" y="18"/>
                </a:lnTo>
                <a:lnTo>
                  <a:pt x="342" y="16"/>
                </a:lnTo>
                <a:lnTo>
                  <a:pt x="344" y="12"/>
                </a:lnTo>
                <a:lnTo>
                  <a:pt x="350" y="10"/>
                </a:lnTo>
                <a:lnTo>
                  <a:pt x="350" y="10"/>
                </a:lnTo>
                <a:lnTo>
                  <a:pt x="348" y="6"/>
                </a:lnTo>
                <a:lnTo>
                  <a:pt x="344" y="6"/>
                </a:lnTo>
                <a:lnTo>
                  <a:pt x="338" y="6"/>
                </a:lnTo>
                <a:lnTo>
                  <a:pt x="333" y="6"/>
                </a:lnTo>
                <a:lnTo>
                  <a:pt x="321" y="6"/>
                </a:lnTo>
                <a:lnTo>
                  <a:pt x="314" y="6"/>
                </a:lnTo>
                <a:lnTo>
                  <a:pt x="314" y="6"/>
                </a:lnTo>
                <a:lnTo>
                  <a:pt x="304" y="4"/>
                </a:lnTo>
                <a:lnTo>
                  <a:pt x="295" y="2"/>
                </a:lnTo>
                <a:lnTo>
                  <a:pt x="287" y="0"/>
                </a:lnTo>
                <a:lnTo>
                  <a:pt x="278" y="0"/>
                </a:lnTo>
                <a:lnTo>
                  <a:pt x="278" y="0"/>
                </a:lnTo>
                <a:lnTo>
                  <a:pt x="278" y="6"/>
                </a:lnTo>
                <a:lnTo>
                  <a:pt x="278" y="6"/>
                </a:lnTo>
                <a:lnTo>
                  <a:pt x="268" y="6"/>
                </a:lnTo>
                <a:lnTo>
                  <a:pt x="261" y="6"/>
                </a:lnTo>
                <a:lnTo>
                  <a:pt x="255" y="6"/>
                </a:lnTo>
                <a:lnTo>
                  <a:pt x="253" y="8"/>
                </a:lnTo>
                <a:lnTo>
                  <a:pt x="251" y="10"/>
                </a:lnTo>
                <a:lnTo>
                  <a:pt x="251" y="12"/>
                </a:lnTo>
                <a:lnTo>
                  <a:pt x="253" y="18"/>
                </a:lnTo>
                <a:lnTo>
                  <a:pt x="253" y="18"/>
                </a:lnTo>
                <a:lnTo>
                  <a:pt x="249" y="14"/>
                </a:lnTo>
                <a:lnTo>
                  <a:pt x="242" y="12"/>
                </a:lnTo>
                <a:lnTo>
                  <a:pt x="238" y="8"/>
                </a:lnTo>
                <a:lnTo>
                  <a:pt x="232" y="6"/>
                </a:lnTo>
                <a:lnTo>
                  <a:pt x="232" y="6"/>
                </a:lnTo>
                <a:lnTo>
                  <a:pt x="225" y="6"/>
                </a:lnTo>
                <a:lnTo>
                  <a:pt x="217" y="6"/>
                </a:lnTo>
                <a:lnTo>
                  <a:pt x="208" y="6"/>
                </a:lnTo>
                <a:lnTo>
                  <a:pt x="202" y="8"/>
                </a:lnTo>
                <a:lnTo>
                  <a:pt x="202" y="8"/>
                </a:lnTo>
                <a:lnTo>
                  <a:pt x="204" y="14"/>
                </a:lnTo>
                <a:lnTo>
                  <a:pt x="206" y="19"/>
                </a:lnTo>
                <a:lnTo>
                  <a:pt x="206" y="19"/>
                </a:lnTo>
                <a:lnTo>
                  <a:pt x="204" y="19"/>
                </a:lnTo>
                <a:lnTo>
                  <a:pt x="204" y="19"/>
                </a:lnTo>
                <a:lnTo>
                  <a:pt x="202" y="18"/>
                </a:lnTo>
                <a:lnTo>
                  <a:pt x="198" y="16"/>
                </a:lnTo>
                <a:lnTo>
                  <a:pt x="197" y="12"/>
                </a:lnTo>
                <a:lnTo>
                  <a:pt x="197" y="12"/>
                </a:lnTo>
                <a:lnTo>
                  <a:pt x="195" y="12"/>
                </a:lnTo>
                <a:lnTo>
                  <a:pt x="191" y="12"/>
                </a:lnTo>
                <a:lnTo>
                  <a:pt x="183" y="10"/>
                </a:lnTo>
                <a:lnTo>
                  <a:pt x="183" y="10"/>
                </a:lnTo>
                <a:lnTo>
                  <a:pt x="168" y="10"/>
                </a:lnTo>
                <a:lnTo>
                  <a:pt x="161" y="8"/>
                </a:lnTo>
                <a:lnTo>
                  <a:pt x="151" y="8"/>
                </a:lnTo>
                <a:lnTo>
                  <a:pt x="151" y="8"/>
                </a:lnTo>
                <a:lnTo>
                  <a:pt x="153" y="14"/>
                </a:lnTo>
                <a:lnTo>
                  <a:pt x="155" y="18"/>
                </a:lnTo>
                <a:lnTo>
                  <a:pt x="155" y="18"/>
                </a:lnTo>
                <a:lnTo>
                  <a:pt x="153" y="16"/>
                </a:lnTo>
                <a:lnTo>
                  <a:pt x="149" y="16"/>
                </a:lnTo>
                <a:lnTo>
                  <a:pt x="145" y="14"/>
                </a:lnTo>
                <a:lnTo>
                  <a:pt x="142" y="14"/>
                </a:lnTo>
                <a:lnTo>
                  <a:pt x="142" y="14"/>
                </a:lnTo>
                <a:lnTo>
                  <a:pt x="142" y="18"/>
                </a:lnTo>
                <a:lnTo>
                  <a:pt x="140" y="23"/>
                </a:lnTo>
                <a:lnTo>
                  <a:pt x="140" y="23"/>
                </a:lnTo>
                <a:lnTo>
                  <a:pt x="134" y="21"/>
                </a:lnTo>
                <a:lnTo>
                  <a:pt x="130" y="23"/>
                </a:lnTo>
                <a:lnTo>
                  <a:pt x="128" y="23"/>
                </a:lnTo>
                <a:lnTo>
                  <a:pt x="127" y="25"/>
                </a:lnTo>
                <a:lnTo>
                  <a:pt x="127" y="29"/>
                </a:lnTo>
                <a:lnTo>
                  <a:pt x="125" y="33"/>
                </a:lnTo>
                <a:lnTo>
                  <a:pt x="125" y="33"/>
                </a:lnTo>
                <a:lnTo>
                  <a:pt x="130" y="35"/>
                </a:lnTo>
                <a:lnTo>
                  <a:pt x="134" y="38"/>
                </a:lnTo>
                <a:lnTo>
                  <a:pt x="134" y="38"/>
                </a:lnTo>
                <a:lnTo>
                  <a:pt x="132" y="38"/>
                </a:lnTo>
                <a:lnTo>
                  <a:pt x="128" y="38"/>
                </a:lnTo>
                <a:lnTo>
                  <a:pt x="123" y="40"/>
                </a:lnTo>
                <a:lnTo>
                  <a:pt x="121" y="40"/>
                </a:lnTo>
                <a:lnTo>
                  <a:pt x="121" y="40"/>
                </a:lnTo>
                <a:lnTo>
                  <a:pt x="115" y="38"/>
                </a:lnTo>
                <a:lnTo>
                  <a:pt x="113" y="38"/>
                </a:lnTo>
                <a:lnTo>
                  <a:pt x="104" y="35"/>
                </a:lnTo>
                <a:lnTo>
                  <a:pt x="104" y="35"/>
                </a:lnTo>
                <a:lnTo>
                  <a:pt x="96" y="33"/>
                </a:lnTo>
                <a:lnTo>
                  <a:pt x="87" y="31"/>
                </a:lnTo>
                <a:lnTo>
                  <a:pt x="77" y="31"/>
                </a:lnTo>
                <a:lnTo>
                  <a:pt x="74" y="33"/>
                </a:lnTo>
                <a:lnTo>
                  <a:pt x="70" y="33"/>
                </a:lnTo>
                <a:lnTo>
                  <a:pt x="70" y="33"/>
                </a:lnTo>
                <a:lnTo>
                  <a:pt x="70" y="38"/>
                </a:lnTo>
                <a:lnTo>
                  <a:pt x="70" y="42"/>
                </a:lnTo>
                <a:lnTo>
                  <a:pt x="70" y="42"/>
                </a:lnTo>
                <a:lnTo>
                  <a:pt x="49" y="44"/>
                </a:lnTo>
                <a:lnTo>
                  <a:pt x="38" y="46"/>
                </a:lnTo>
                <a:lnTo>
                  <a:pt x="28" y="50"/>
                </a:lnTo>
                <a:lnTo>
                  <a:pt x="28" y="50"/>
                </a:lnTo>
                <a:lnTo>
                  <a:pt x="26" y="52"/>
                </a:lnTo>
                <a:lnTo>
                  <a:pt x="24" y="53"/>
                </a:lnTo>
                <a:lnTo>
                  <a:pt x="23" y="53"/>
                </a:lnTo>
                <a:lnTo>
                  <a:pt x="17" y="53"/>
                </a:lnTo>
                <a:lnTo>
                  <a:pt x="11" y="52"/>
                </a:lnTo>
                <a:lnTo>
                  <a:pt x="4" y="52"/>
                </a:lnTo>
                <a:lnTo>
                  <a:pt x="4" y="52"/>
                </a:lnTo>
                <a:lnTo>
                  <a:pt x="4" y="55"/>
                </a:lnTo>
                <a:lnTo>
                  <a:pt x="2" y="57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4" y="69"/>
                </a:lnTo>
                <a:lnTo>
                  <a:pt x="7" y="70"/>
                </a:lnTo>
                <a:lnTo>
                  <a:pt x="11" y="72"/>
                </a:lnTo>
                <a:lnTo>
                  <a:pt x="19" y="72"/>
                </a:lnTo>
                <a:lnTo>
                  <a:pt x="19" y="72"/>
                </a:lnTo>
                <a:lnTo>
                  <a:pt x="17" y="76"/>
                </a:lnTo>
                <a:lnTo>
                  <a:pt x="17" y="80"/>
                </a:lnTo>
                <a:lnTo>
                  <a:pt x="17" y="84"/>
                </a:lnTo>
                <a:lnTo>
                  <a:pt x="19" y="86"/>
                </a:lnTo>
                <a:lnTo>
                  <a:pt x="23" y="89"/>
                </a:lnTo>
                <a:lnTo>
                  <a:pt x="26" y="91"/>
                </a:lnTo>
                <a:lnTo>
                  <a:pt x="34" y="97"/>
                </a:lnTo>
                <a:lnTo>
                  <a:pt x="43" y="99"/>
                </a:lnTo>
                <a:lnTo>
                  <a:pt x="51" y="101"/>
                </a:lnTo>
                <a:lnTo>
                  <a:pt x="55" y="101"/>
                </a:lnTo>
                <a:lnTo>
                  <a:pt x="57" y="101"/>
                </a:lnTo>
                <a:lnTo>
                  <a:pt x="60" y="99"/>
                </a:lnTo>
                <a:lnTo>
                  <a:pt x="60" y="97"/>
                </a:lnTo>
                <a:lnTo>
                  <a:pt x="60" y="97"/>
                </a:lnTo>
                <a:lnTo>
                  <a:pt x="62" y="95"/>
                </a:lnTo>
                <a:lnTo>
                  <a:pt x="64" y="95"/>
                </a:lnTo>
                <a:lnTo>
                  <a:pt x="66" y="93"/>
                </a:lnTo>
                <a:lnTo>
                  <a:pt x="66" y="93"/>
                </a:lnTo>
                <a:lnTo>
                  <a:pt x="68" y="95"/>
                </a:lnTo>
                <a:lnTo>
                  <a:pt x="68" y="95"/>
                </a:lnTo>
                <a:lnTo>
                  <a:pt x="68" y="97"/>
                </a:lnTo>
                <a:lnTo>
                  <a:pt x="68" y="99"/>
                </a:lnTo>
                <a:lnTo>
                  <a:pt x="68" y="101"/>
                </a:lnTo>
                <a:lnTo>
                  <a:pt x="70" y="101"/>
                </a:lnTo>
                <a:lnTo>
                  <a:pt x="70" y="101"/>
                </a:lnTo>
                <a:lnTo>
                  <a:pt x="74" y="103"/>
                </a:lnTo>
                <a:lnTo>
                  <a:pt x="79" y="103"/>
                </a:lnTo>
                <a:lnTo>
                  <a:pt x="83" y="103"/>
                </a:lnTo>
                <a:lnTo>
                  <a:pt x="89" y="103"/>
                </a:lnTo>
                <a:lnTo>
                  <a:pt x="89" y="103"/>
                </a:lnTo>
                <a:lnTo>
                  <a:pt x="93" y="101"/>
                </a:lnTo>
                <a:lnTo>
                  <a:pt x="96" y="99"/>
                </a:lnTo>
                <a:lnTo>
                  <a:pt x="104" y="95"/>
                </a:lnTo>
                <a:lnTo>
                  <a:pt x="104" y="95"/>
                </a:lnTo>
                <a:lnTo>
                  <a:pt x="108" y="95"/>
                </a:lnTo>
                <a:lnTo>
                  <a:pt x="113" y="93"/>
                </a:lnTo>
                <a:lnTo>
                  <a:pt x="113" y="93"/>
                </a:lnTo>
                <a:lnTo>
                  <a:pt x="123" y="95"/>
                </a:lnTo>
                <a:lnTo>
                  <a:pt x="123" y="95"/>
                </a:lnTo>
                <a:lnTo>
                  <a:pt x="132" y="93"/>
                </a:lnTo>
                <a:lnTo>
                  <a:pt x="142" y="91"/>
                </a:lnTo>
                <a:lnTo>
                  <a:pt x="161" y="86"/>
                </a:lnTo>
                <a:lnTo>
                  <a:pt x="161" y="86"/>
                </a:lnTo>
                <a:lnTo>
                  <a:pt x="178" y="78"/>
                </a:lnTo>
                <a:lnTo>
                  <a:pt x="187" y="76"/>
                </a:lnTo>
                <a:lnTo>
                  <a:pt x="195" y="70"/>
                </a:lnTo>
                <a:lnTo>
                  <a:pt x="195" y="70"/>
                </a:lnTo>
                <a:lnTo>
                  <a:pt x="191" y="72"/>
                </a:lnTo>
                <a:lnTo>
                  <a:pt x="189" y="74"/>
                </a:lnTo>
                <a:lnTo>
                  <a:pt x="183" y="78"/>
                </a:lnTo>
                <a:lnTo>
                  <a:pt x="176" y="80"/>
                </a:lnTo>
                <a:lnTo>
                  <a:pt x="176" y="82"/>
                </a:lnTo>
                <a:lnTo>
                  <a:pt x="172" y="84"/>
                </a:lnTo>
                <a:lnTo>
                  <a:pt x="172" y="84"/>
                </a:lnTo>
                <a:lnTo>
                  <a:pt x="181" y="86"/>
                </a:lnTo>
                <a:lnTo>
                  <a:pt x="187" y="86"/>
                </a:lnTo>
                <a:lnTo>
                  <a:pt x="195" y="87"/>
                </a:lnTo>
                <a:lnTo>
                  <a:pt x="202" y="89"/>
                </a:lnTo>
                <a:lnTo>
                  <a:pt x="202" y="89"/>
                </a:lnTo>
                <a:lnTo>
                  <a:pt x="193" y="89"/>
                </a:lnTo>
                <a:lnTo>
                  <a:pt x="183" y="91"/>
                </a:lnTo>
                <a:lnTo>
                  <a:pt x="174" y="93"/>
                </a:lnTo>
                <a:lnTo>
                  <a:pt x="166" y="97"/>
                </a:lnTo>
                <a:lnTo>
                  <a:pt x="166" y="97"/>
                </a:lnTo>
                <a:lnTo>
                  <a:pt x="168" y="99"/>
                </a:lnTo>
                <a:lnTo>
                  <a:pt x="172" y="99"/>
                </a:lnTo>
                <a:lnTo>
                  <a:pt x="176" y="101"/>
                </a:lnTo>
                <a:lnTo>
                  <a:pt x="178" y="105"/>
                </a:lnTo>
                <a:lnTo>
                  <a:pt x="178" y="105"/>
                </a:lnTo>
                <a:lnTo>
                  <a:pt x="176" y="106"/>
                </a:lnTo>
                <a:lnTo>
                  <a:pt x="172" y="106"/>
                </a:lnTo>
                <a:lnTo>
                  <a:pt x="164" y="106"/>
                </a:lnTo>
                <a:lnTo>
                  <a:pt x="159" y="106"/>
                </a:lnTo>
                <a:lnTo>
                  <a:pt x="151" y="106"/>
                </a:lnTo>
                <a:lnTo>
                  <a:pt x="151" y="106"/>
                </a:lnTo>
                <a:lnTo>
                  <a:pt x="144" y="108"/>
                </a:lnTo>
                <a:lnTo>
                  <a:pt x="138" y="110"/>
                </a:lnTo>
                <a:lnTo>
                  <a:pt x="130" y="112"/>
                </a:lnTo>
                <a:lnTo>
                  <a:pt x="123" y="114"/>
                </a:lnTo>
                <a:lnTo>
                  <a:pt x="123" y="114"/>
                </a:lnTo>
                <a:lnTo>
                  <a:pt x="130" y="118"/>
                </a:lnTo>
                <a:lnTo>
                  <a:pt x="134" y="122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4" y="123"/>
                </a:lnTo>
                <a:lnTo>
                  <a:pt x="134" y="123"/>
                </a:lnTo>
                <a:lnTo>
                  <a:pt x="138" y="129"/>
                </a:lnTo>
                <a:lnTo>
                  <a:pt x="142" y="133"/>
                </a:lnTo>
                <a:lnTo>
                  <a:pt x="147" y="135"/>
                </a:lnTo>
                <a:lnTo>
                  <a:pt x="153" y="137"/>
                </a:lnTo>
                <a:lnTo>
                  <a:pt x="153" y="137"/>
                </a:lnTo>
                <a:lnTo>
                  <a:pt x="149" y="137"/>
                </a:lnTo>
                <a:lnTo>
                  <a:pt x="145" y="137"/>
                </a:lnTo>
                <a:lnTo>
                  <a:pt x="140" y="137"/>
                </a:lnTo>
                <a:lnTo>
                  <a:pt x="134" y="135"/>
                </a:lnTo>
                <a:lnTo>
                  <a:pt x="125" y="129"/>
                </a:lnTo>
                <a:lnTo>
                  <a:pt x="117" y="123"/>
                </a:lnTo>
                <a:lnTo>
                  <a:pt x="117" y="123"/>
                </a:lnTo>
                <a:lnTo>
                  <a:pt x="117" y="125"/>
                </a:lnTo>
                <a:lnTo>
                  <a:pt x="117" y="125"/>
                </a:lnTo>
                <a:lnTo>
                  <a:pt x="104" y="120"/>
                </a:lnTo>
                <a:lnTo>
                  <a:pt x="96" y="116"/>
                </a:lnTo>
                <a:lnTo>
                  <a:pt x="87" y="114"/>
                </a:lnTo>
                <a:lnTo>
                  <a:pt x="79" y="114"/>
                </a:lnTo>
                <a:lnTo>
                  <a:pt x="75" y="114"/>
                </a:lnTo>
                <a:lnTo>
                  <a:pt x="72" y="114"/>
                </a:lnTo>
                <a:lnTo>
                  <a:pt x="70" y="116"/>
                </a:lnTo>
                <a:lnTo>
                  <a:pt x="68" y="118"/>
                </a:lnTo>
                <a:lnTo>
                  <a:pt x="68" y="120"/>
                </a:lnTo>
                <a:lnTo>
                  <a:pt x="70" y="123"/>
                </a:lnTo>
                <a:lnTo>
                  <a:pt x="70" y="123"/>
                </a:lnTo>
                <a:lnTo>
                  <a:pt x="72" y="127"/>
                </a:lnTo>
                <a:lnTo>
                  <a:pt x="75" y="129"/>
                </a:lnTo>
                <a:lnTo>
                  <a:pt x="81" y="133"/>
                </a:lnTo>
                <a:lnTo>
                  <a:pt x="87" y="137"/>
                </a:lnTo>
                <a:lnTo>
                  <a:pt x="93" y="140"/>
                </a:lnTo>
                <a:lnTo>
                  <a:pt x="93" y="140"/>
                </a:lnTo>
                <a:lnTo>
                  <a:pt x="104" y="152"/>
                </a:lnTo>
                <a:lnTo>
                  <a:pt x="111" y="157"/>
                </a:lnTo>
                <a:lnTo>
                  <a:pt x="115" y="165"/>
                </a:lnTo>
                <a:lnTo>
                  <a:pt x="115" y="165"/>
                </a:lnTo>
                <a:lnTo>
                  <a:pt x="113" y="167"/>
                </a:lnTo>
                <a:lnTo>
                  <a:pt x="110" y="167"/>
                </a:lnTo>
                <a:lnTo>
                  <a:pt x="106" y="167"/>
                </a:lnTo>
                <a:lnTo>
                  <a:pt x="102" y="167"/>
                </a:lnTo>
                <a:lnTo>
                  <a:pt x="93" y="165"/>
                </a:lnTo>
                <a:lnTo>
                  <a:pt x="85" y="163"/>
                </a:lnTo>
                <a:lnTo>
                  <a:pt x="85" y="163"/>
                </a:lnTo>
                <a:lnTo>
                  <a:pt x="81" y="165"/>
                </a:lnTo>
                <a:lnTo>
                  <a:pt x="77" y="165"/>
                </a:lnTo>
                <a:lnTo>
                  <a:pt x="72" y="167"/>
                </a:lnTo>
                <a:lnTo>
                  <a:pt x="66" y="171"/>
                </a:lnTo>
                <a:lnTo>
                  <a:pt x="62" y="171"/>
                </a:lnTo>
                <a:lnTo>
                  <a:pt x="60" y="171"/>
                </a:lnTo>
                <a:lnTo>
                  <a:pt x="60" y="171"/>
                </a:lnTo>
                <a:lnTo>
                  <a:pt x="57" y="173"/>
                </a:lnTo>
                <a:lnTo>
                  <a:pt x="57" y="174"/>
                </a:lnTo>
                <a:lnTo>
                  <a:pt x="57" y="178"/>
                </a:lnTo>
                <a:lnTo>
                  <a:pt x="58" y="184"/>
                </a:lnTo>
                <a:lnTo>
                  <a:pt x="60" y="188"/>
                </a:lnTo>
                <a:lnTo>
                  <a:pt x="60" y="188"/>
                </a:lnTo>
                <a:lnTo>
                  <a:pt x="64" y="190"/>
                </a:lnTo>
                <a:lnTo>
                  <a:pt x="68" y="192"/>
                </a:lnTo>
                <a:lnTo>
                  <a:pt x="77" y="193"/>
                </a:lnTo>
                <a:lnTo>
                  <a:pt x="77" y="193"/>
                </a:lnTo>
                <a:lnTo>
                  <a:pt x="79" y="195"/>
                </a:lnTo>
                <a:lnTo>
                  <a:pt x="81" y="197"/>
                </a:lnTo>
                <a:lnTo>
                  <a:pt x="81" y="201"/>
                </a:lnTo>
                <a:lnTo>
                  <a:pt x="81" y="203"/>
                </a:lnTo>
                <a:lnTo>
                  <a:pt x="81" y="203"/>
                </a:lnTo>
                <a:lnTo>
                  <a:pt x="79" y="205"/>
                </a:lnTo>
                <a:lnTo>
                  <a:pt x="77" y="207"/>
                </a:lnTo>
                <a:lnTo>
                  <a:pt x="74" y="207"/>
                </a:lnTo>
                <a:lnTo>
                  <a:pt x="68" y="205"/>
                </a:lnTo>
                <a:lnTo>
                  <a:pt x="60" y="203"/>
                </a:lnTo>
                <a:lnTo>
                  <a:pt x="49" y="199"/>
                </a:lnTo>
                <a:lnTo>
                  <a:pt x="47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207"/>
                </a:lnTo>
                <a:lnTo>
                  <a:pt x="49" y="212"/>
                </a:lnTo>
                <a:lnTo>
                  <a:pt x="49" y="216"/>
                </a:lnTo>
                <a:lnTo>
                  <a:pt x="53" y="222"/>
                </a:lnTo>
                <a:lnTo>
                  <a:pt x="53" y="222"/>
                </a:lnTo>
                <a:lnTo>
                  <a:pt x="45" y="224"/>
                </a:lnTo>
                <a:lnTo>
                  <a:pt x="38" y="226"/>
                </a:lnTo>
                <a:lnTo>
                  <a:pt x="30" y="227"/>
                </a:lnTo>
                <a:lnTo>
                  <a:pt x="23" y="231"/>
                </a:lnTo>
                <a:lnTo>
                  <a:pt x="23" y="231"/>
                </a:lnTo>
                <a:lnTo>
                  <a:pt x="28" y="237"/>
                </a:lnTo>
                <a:lnTo>
                  <a:pt x="32" y="243"/>
                </a:lnTo>
                <a:lnTo>
                  <a:pt x="38" y="246"/>
                </a:lnTo>
                <a:lnTo>
                  <a:pt x="45" y="250"/>
                </a:lnTo>
                <a:lnTo>
                  <a:pt x="45" y="250"/>
                </a:lnTo>
                <a:lnTo>
                  <a:pt x="49" y="250"/>
                </a:lnTo>
                <a:lnTo>
                  <a:pt x="53" y="252"/>
                </a:lnTo>
                <a:lnTo>
                  <a:pt x="58" y="250"/>
                </a:lnTo>
                <a:lnTo>
                  <a:pt x="64" y="250"/>
                </a:lnTo>
                <a:lnTo>
                  <a:pt x="72" y="250"/>
                </a:lnTo>
                <a:lnTo>
                  <a:pt x="72" y="250"/>
                </a:lnTo>
                <a:lnTo>
                  <a:pt x="72" y="250"/>
                </a:lnTo>
                <a:lnTo>
                  <a:pt x="72" y="25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E4CF0BF3-6A40-4242-8DCC-89E3084521BE}"/>
              </a:ext>
            </a:extLst>
          </p:cNvPr>
          <p:cNvSpPr>
            <a:spLocks/>
          </p:cNvSpPr>
          <p:nvPr userDrawn="1"/>
        </p:nvSpPr>
        <p:spPr bwMode="auto">
          <a:xfrm>
            <a:off x="8783187" y="1241398"/>
            <a:ext cx="800959" cy="406561"/>
          </a:xfrm>
          <a:custGeom>
            <a:avLst/>
            <a:gdLst>
              <a:gd name="T0" fmla="*/ 93 w 429"/>
              <a:gd name="T1" fmla="*/ 250 h 256"/>
              <a:gd name="T2" fmla="*/ 108 w 429"/>
              <a:gd name="T3" fmla="*/ 246 h 256"/>
              <a:gd name="T4" fmla="*/ 123 w 429"/>
              <a:gd name="T5" fmla="*/ 244 h 256"/>
              <a:gd name="T6" fmla="*/ 142 w 429"/>
              <a:gd name="T7" fmla="*/ 252 h 256"/>
              <a:gd name="T8" fmla="*/ 181 w 429"/>
              <a:gd name="T9" fmla="*/ 244 h 256"/>
              <a:gd name="T10" fmla="*/ 176 w 429"/>
              <a:gd name="T11" fmla="*/ 229 h 256"/>
              <a:gd name="T12" fmla="*/ 172 w 429"/>
              <a:gd name="T13" fmla="*/ 220 h 256"/>
              <a:gd name="T14" fmla="*/ 187 w 429"/>
              <a:gd name="T15" fmla="*/ 205 h 256"/>
              <a:gd name="T16" fmla="*/ 215 w 429"/>
              <a:gd name="T17" fmla="*/ 188 h 256"/>
              <a:gd name="T18" fmla="*/ 225 w 429"/>
              <a:gd name="T19" fmla="*/ 176 h 256"/>
              <a:gd name="T20" fmla="*/ 219 w 429"/>
              <a:gd name="T21" fmla="*/ 163 h 256"/>
              <a:gd name="T22" fmla="*/ 214 w 429"/>
              <a:gd name="T23" fmla="*/ 144 h 256"/>
              <a:gd name="T24" fmla="*/ 253 w 429"/>
              <a:gd name="T25" fmla="*/ 142 h 256"/>
              <a:gd name="T26" fmla="*/ 274 w 429"/>
              <a:gd name="T27" fmla="*/ 129 h 256"/>
              <a:gd name="T28" fmla="*/ 293 w 429"/>
              <a:gd name="T29" fmla="*/ 110 h 256"/>
              <a:gd name="T30" fmla="*/ 329 w 429"/>
              <a:gd name="T31" fmla="*/ 91 h 256"/>
              <a:gd name="T32" fmla="*/ 372 w 429"/>
              <a:gd name="T33" fmla="*/ 76 h 256"/>
              <a:gd name="T34" fmla="*/ 372 w 429"/>
              <a:gd name="T35" fmla="*/ 65 h 256"/>
              <a:gd name="T36" fmla="*/ 357 w 429"/>
              <a:gd name="T37" fmla="*/ 59 h 256"/>
              <a:gd name="T38" fmla="*/ 412 w 429"/>
              <a:gd name="T39" fmla="*/ 46 h 256"/>
              <a:gd name="T40" fmla="*/ 427 w 429"/>
              <a:gd name="T41" fmla="*/ 29 h 256"/>
              <a:gd name="T42" fmla="*/ 399 w 429"/>
              <a:gd name="T43" fmla="*/ 18 h 256"/>
              <a:gd name="T44" fmla="*/ 365 w 429"/>
              <a:gd name="T45" fmla="*/ 10 h 256"/>
              <a:gd name="T46" fmla="*/ 342 w 429"/>
              <a:gd name="T47" fmla="*/ 16 h 256"/>
              <a:gd name="T48" fmla="*/ 321 w 429"/>
              <a:gd name="T49" fmla="*/ 6 h 256"/>
              <a:gd name="T50" fmla="*/ 278 w 429"/>
              <a:gd name="T51" fmla="*/ 6 h 256"/>
              <a:gd name="T52" fmla="*/ 253 w 429"/>
              <a:gd name="T53" fmla="*/ 18 h 256"/>
              <a:gd name="T54" fmla="*/ 217 w 429"/>
              <a:gd name="T55" fmla="*/ 6 h 256"/>
              <a:gd name="T56" fmla="*/ 204 w 429"/>
              <a:gd name="T57" fmla="*/ 19 h 256"/>
              <a:gd name="T58" fmla="*/ 183 w 429"/>
              <a:gd name="T59" fmla="*/ 10 h 256"/>
              <a:gd name="T60" fmla="*/ 153 w 429"/>
              <a:gd name="T61" fmla="*/ 16 h 256"/>
              <a:gd name="T62" fmla="*/ 134 w 429"/>
              <a:gd name="T63" fmla="*/ 21 h 256"/>
              <a:gd name="T64" fmla="*/ 134 w 429"/>
              <a:gd name="T65" fmla="*/ 38 h 256"/>
              <a:gd name="T66" fmla="*/ 113 w 429"/>
              <a:gd name="T67" fmla="*/ 38 h 256"/>
              <a:gd name="T68" fmla="*/ 70 w 429"/>
              <a:gd name="T69" fmla="*/ 33 h 256"/>
              <a:gd name="T70" fmla="*/ 26 w 429"/>
              <a:gd name="T71" fmla="*/ 52 h 256"/>
              <a:gd name="T72" fmla="*/ 2 w 429"/>
              <a:gd name="T73" fmla="*/ 57 h 256"/>
              <a:gd name="T74" fmla="*/ 19 w 429"/>
              <a:gd name="T75" fmla="*/ 72 h 256"/>
              <a:gd name="T76" fmla="*/ 43 w 429"/>
              <a:gd name="T77" fmla="*/ 99 h 256"/>
              <a:gd name="T78" fmla="*/ 64 w 429"/>
              <a:gd name="T79" fmla="*/ 95 h 256"/>
              <a:gd name="T80" fmla="*/ 70 w 429"/>
              <a:gd name="T81" fmla="*/ 101 h 256"/>
              <a:gd name="T82" fmla="*/ 96 w 429"/>
              <a:gd name="T83" fmla="*/ 99 h 256"/>
              <a:gd name="T84" fmla="*/ 132 w 429"/>
              <a:gd name="T85" fmla="*/ 93 h 256"/>
              <a:gd name="T86" fmla="*/ 191 w 429"/>
              <a:gd name="T87" fmla="*/ 72 h 256"/>
              <a:gd name="T88" fmla="*/ 187 w 429"/>
              <a:gd name="T89" fmla="*/ 86 h 256"/>
              <a:gd name="T90" fmla="*/ 166 w 429"/>
              <a:gd name="T91" fmla="*/ 97 h 256"/>
              <a:gd name="T92" fmla="*/ 164 w 429"/>
              <a:gd name="T93" fmla="*/ 106 h 256"/>
              <a:gd name="T94" fmla="*/ 123 w 429"/>
              <a:gd name="T95" fmla="*/ 114 h 256"/>
              <a:gd name="T96" fmla="*/ 134 w 429"/>
              <a:gd name="T97" fmla="*/ 123 h 256"/>
              <a:gd name="T98" fmla="*/ 140 w 429"/>
              <a:gd name="T99" fmla="*/ 137 h 256"/>
              <a:gd name="T100" fmla="*/ 96 w 429"/>
              <a:gd name="T101" fmla="*/ 116 h 256"/>
              <a:gd name="T102" fmla="*/ 70 w 429"/>
              <a:gd name="T103" fmla="*/ 123 h 256"/>
              <a:gd name="T104" fmla="*/ 104 w 429"/>
              <a:gd name="T105" fmla="*/ 152 h 256"/>
              <a:gd name="T106" fmla="*/ 93 w 429"/>
              <a:gd name="T107" fmla="*/ 165 h 256"/>
              <a:gd name="T108" fmla="*/ 60 w 429"/>
              <a:gd name="T109" fmla="*/ 171 h 256"/>
              <a:gd name="T110" fmla="*/ 64 w 429"/>
              <a:gd name="T111" fmla="*/ 190 h 256"/>
              <a:gd name="T112" fmla="*/ 81 w 429"/>
              <a:gd name="T113" fmla="*/ 203 h 256"/>
              <a:gd name="T114" fmla="*/ 45 w 429"/>
              <a:gd name="T115" fmla="*/ 199 h 256"/>
              <a:gd name="T116" fmla="*/ 38 w 429"/>
              <a:gd name="T117" fmla="*/ 226 h 256"/>
              <a:gd name="T118" fmla="*/ 45 w 429"/>
              <a:gd name="T119" fmla="*/ 250 h 256"/>
              <a:gd name="T120" fmla="*/ 72 w 429"/>
              <a:gd name="T121" fmla="*/ 25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29" h="256">
                <a:moveTo>
                  <a:pt x="72" y="250"/>
                </a:moveTo>
                <a:lnTo>
                  <a:pt x="72" y="250"/>
                </a:lnTo>
                <a:lnTo>
                  <a:pt x="83" y="252"/>
                </a:lnTo>
                <a:lnTo>
                  <a:pt x="89" y="252"/>
                </a:lnTo>
                <a:lnTo>
                  <a:pt x="93" y="252"/>
                </a:lnTo>
                <a:lnTo>
                  <a:pt x="93" y="252"/>
                </a:lnTo>
                <a:lnTo>
                  <a:pt x="93" y="250"/>
                </a:lnTo>
                <a:lnTo>
                  <a:pt x="93" y="250"/>
                </a:lnTo>
                <a:lnTo>
                  <a:pt x="91" y="248"/>
                </a:lnTo>
                <a:lnTo>
                  <a:pt x="91" y="248"/>
                </a:lnTo>
                <a:lnTo>
                  <a:pt x="94" y="248"/>
                </a:lnTo>
                <a:lnTo>
                  <a:pt x="98" y="248"/>
                </a:lnTo>
                <a:lnTo>
                  <a:pt x="102" y="248"/>
                </a:lnTo>
                <a:lnTo>
                  <a:pt x="104" y="248"/>
                </a:lnTo>
                <a:lnTo>
                  <a:pt x="104" y="248"/>
                </a:lnTo>
                <a:lnTo>
                  <a:pt x="108" y="246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13" y="244"/>
                </a:lnTo>
                <a:lnTo>
                  <a:pt x="115" y="246"/>
                </a:lnTo>
                <a:lnTo>
                  <a:pt x="115" y="246"/>
                </a:lnTo>
                <a:lnTo>
                  <a:pt x="119" y="246"/>
                </a:lnTo>
                <a:lnTo>
                  <a:pt x="123" y="244"/>
                </a:lnTo>
                <a:lnTo>
                  <a:pt x="130" y="243"/>
                </a:lnTo>
                <a:lnTo>
                  <a:pt x="140" y="243"/>
                </a:lnTo>
                <a:lnTo>
                  <a:pt x="142" y="243"/>
                </a:lnTo>
                <a:lnTo>
                  <a:pt x="145" y="243"/>
                </a:lnTo>
                <a:lnTo>
                  <a:pt x="145" y="243"/>
                </a:lnTo>
                <a:lnTo>
                  <a:pt x="142" y="244"/>
                </a:lnTo>
                <a:lnTo>
                  <a:pt x="142" y="248"/>
                </a:lnTo>
                <a:lnTo>
                  <a:pt x="142" y="252"/>
                </a:lnTo>
                <a:lnTo>
                  <a:pt x="144" y="254"/>
                </a:lnTo>
                <a:lnTo>
                  <a:pt x="144" y="254"/>
                </a:lnTo>
                <a:lnTo>
                  <a:pt x="145" y="256"/>
                </a:lnTo>
                <a:lnTo>
                  <a:pt x="149" y="256"/>
                </a:lnTo>
                <a:lnTo>
                  <a:pt x="157" y="254"/>
                </a:lnTo>
                <a:lnTo>
                  <a:pt x="168" y="248"/>
                </a:lnTo>
                <a:lnTo>
                  <a:pt x="168" y="248"/>
                </a:lnTo>
                <a:lnTo>
                  <a:pt x="181" y="244"/>
                </a:lnTo>
                <a:lnTo>
                  <a:pt x="189" y="243"/>
                </a:lnTo>
                <a:lnTo>
                  <a:pt x="193" y="241"/>
                </a:lnTo>
                <a:lnTo>
                  <a:pt x="195" y="237"/>
                </a:lnTo>
                <a:lnTo>
                  <a:pt x="195" y="237"/>
                </a:lnTo>
                <a:lnTo>
                  <a:pt x="191" y="233"/>
                </a:lnTo>
                <a:lnTo>
                  <a:pt x="187" y="231"/>
                </a:lnTo>
                <a:lnTo>
                  <a:pt x="181" y="229"/>
                </a:lnTo>
                <a:lnTo>
                  <a:pt x="176" y="229"/>
                </a:lnTo>
                <a:lnTo>
                  <a:pt x="176" y="229"/>
                </a:lnTo>
                <a:lnTo>
                  <a:pt x="176" y="229"/>
                </a:lnTo>
                <a:lnTo>
                  <a:pt x="174" y="227"/>
                </a:lnTo>
                <a:lnTo>
                  <a:pt x="174" y="227"/>
                </a:lnTo>
                <a:lnTo>
                  <a:pt x="174" y="224"/>
                </a:lnTo>
                <a:lnTo>
                  <a:pt x="172" y="222"/>
                </a:lnTo>
                <a:lnTo>
                  <a:pt x="172" y="222"/>
                </a:lnTo>
                <a:lnTo>
                  <a:pt x="172" y="220"/>
                </a:lnTo>
                <a:lnTo>
                  <a:pt x="174" y="218"/>
                </a:lnTo>
                <a:lnTo>
                  <a:pt x="176" y="218"/>
                </a:lnTo>
                <a:lnTo>
                  <a:pt x="185" y="214"/>
                </a:lnTo>
                <a:lnTo>
                  <a:pt x="185" y="214"/>
                </a:lnTo>
                <a:lnTo>
                  <a:pt x="187" y="212"/>
                </a:lnTo>
                <a:lnTo>
                  <a:pt x="187" y="210"/>
                </a:lnTo>
                <a:lnTo>
                  <a:pt x="187" y="207"/>
                </a:lnTo>
                <a:lnTo>
                  <a:pt x="187" y="205"/>
                </a:lnTo>
                <a:lnTo>
                  <a:pt x="187" y="201"/>
                </a:lnTo>
                <a:lnTo>
                  <a:pt x="187" y="201"/>
                </a:lnTo>
                <a:lnTo>
                  <a:pt x="189" y="199"/>
                </a:lnTo>
                <a:lnTo>
                  <a:pt x="193" y="197"/>
                </a:lnTo>
                <a:lnTo>
                  <a:pt x="200" y="195"/>
                </a:lnTo>
                <a:lnTo>
                  <a:pt x="200" y="195"/>
                </a:lnTo>
                <a:lnTo>
                  <a:pt x="206" y="193"/>
                </a:lnTo>
                <a:lnTo>
                  <a:pt x="215" y="188"/>
                </a:lnTo>
                <a:lnTo>
                  <a:pt x="219" y="186"/>
                </a:lnTo>
                <a:lnTo>
                  <a:pt x="223" y="184"/>
                </a:lnTo>
                <a:lnTo>
                  <a:pt x="223" y="182"/>
                </a:lnTo>
                <a:lnTo>
                  <a:pt x="223" y="180"/>
                </a:lnTo>
                <a:lnTo>
                  <a:pt x="219" y="178"/>
                </a:lnTo>
                <a:lnTo>
                  <a:pt x="219" y="178"/>
                </a:lnTo>
                <a:lnTo>
                  <a:pt x="223" y="176"/>
                </a:lnTo>
                <a:lnTo>
                  <a:pt x="225" y="176"/>
                </a:lnTo>
                <a:lnTo>
                  <a:pt x="229" y="176"/>
                </a:lnTo>
                <a:lnTo>
                  <a:pt x="229" y="176"/>
                </a:lnTo>
                <a:lnTo>
                  <a:pt x="229" y="174"/>
                </a:lnTo>
                <a:lnTo>
                  <a:pt x="231" y="171"/>
                </a:lnTo>
                <a:lnTo>
                  <a:pt x="231" y="171"/>
                </a:lnTo>
                <a:lnTo>
                  <a:pt x="229" y="169"/>
                </a:lnTo>
                <a:lnTo>
                  <a:pt x="223" y="165"/>
                </a:lnTo>
                <a:lnTo>
                  <a:pt x="219" y="163"/>
                </a:lnTo>
                <a:lnTo>
                  <a:pt x="217" y="161"/>
                </a:lnTo>
                <a:lnTo>
                  <a:pt x="217" y="161"/>
                </a:lnTo>
                <a:lnTo>
                  <a:pt x="215" y="159"/>
                </a:lnTo>
                <a:lnTo>
                  <a:pt x="215" y="157"/>
                </a:lnTo>
                <a:lnTo>
                  <a:pt x="217" y="152"/>
                </a:lnTo>
                <a:lnTo>
                  <a:pt x="217" y="148"/>
                </a:lnTo>
                <a:lnTo>
                  <a:pt x="215" y="146"/>
                </a:lnTo>
                <a:lnTo>
                  <a:pt x="214" y="144"/>
                </a:lnTo>
                <a:lnTo>
                  <a:pt x="214" y="144"/>
                </a:lnTo>
                <a:lnTo>
                  <a:pt x="217" y="142"/>
                </a:lnTo>
                <a:lnTo>
                  <a:pt x="223" y="142"/>
                </a:lnTo>
                <a:lnTo>
                  <a:pt x="234" y="142"/>
                </a:lnTo>
                <a:lnTo>
                  <a:pt x="244" y="142"/>
                </a:lnTo>
                <a:lnTo>
                  <a:pt x="249" y="144"/>
                </a:lnTo>
                <a:lnTo>
                  <a:pt x="253" y="142"/>
                </a:lnTo>
                <a:lnTo>
                  <a:pt x="253" y="142"/>
                </a:lnTo>
                <a:lnTo>
                  <a:pt x="255" y="140"/>
                </a:lnTo>
                <a:lnTo>
                  <a:pt x="255" y="137"/>
                </a:lnTo>
                <a:lnTo>
                  <a:pt x="255" y="137"/>
                </a:lnTo>
                <a:lnTo>
                  <a:pt x="253" y="137"/>
                </a:lnTo>
                <a:lnTo>
                  <a:pt x="253" y="137"/>
                </a:lnTo>
                <a:lnTo>
                  <a:pt x="261" y="135"/>
                </a:lnTo>
                <a:lnTo>
                  <a:pt x="265" y="133"/>
                </a:lnTo>
                <a:lnTo>
                  <a:pt x="274" y="129"/>
                </a:lnTo>
                <a:lnTo>
                  <a:pt x="293" y="118"/>
                </a:lnTo>
                <a:lnTo>
                  <a:pt x="293" y="118"/>
                </a:lnTo>
                <a:lnTo>
                  <a:pt x="293" y="116"/>
                </a:lnTo>
                <a:lnTo>
                  <a:pt x="293" y="114"/>
                </a:lnTo>
                <a:lnTo>
                  <a:pt x="291" y="114"/>
                </a:lnTo>
                <a:lnTo>
                  <a:pt x="289" y="112"/>
                </a:lnTo>
                <a:lnTo>
                  <a:pt x="289" y="112"/>
                </a:lnTo>
                <a:lnTo>
                  <a:pt x="293" y="110"/>
                </a:lnTo>
                <a:lnTo>
                  <a:pt x="297" y="108"/>
                </a:lnTo>
                <a:lnTo>
                  <a:pt x="304" y="105"/>
                </a:lnTo>
                <a:lnTo>
                  <a:pt x="314" y="103"/>
                </a:lnTo>
                <a:lnTo>
                  <a:pt x="318" y="101"/>
                </a:lnTo>
                <a:lnTo>
                  <a:pt x="321" y="99"/>
                </a:lnTo>
                <a:lnTo>
                  <a:pt x="321" y="99"/>
                </a:lnTo>
                <a:lnTo>
                  <a:pt x="327" y="95"/>
                </a:lnTo>
                <a:lnTo>
                  <a:pt x="329" y="91"/>
                </a:lnTo>
                <a:lnTo>
                  <a:pt x="333" y="87"/>
                </a:lnTo>
                <a:lnTo>
                  <a:pt x="338" y="86"/>
                </a:lnTo>
                <a:lnTo>
                  <a:pt x="338" y="86"/>
                </a:lnTo>
                <a:lnTo>
                  <a:pt x="348" y="82"/>
                </a:lnTo>
                <a:lnTo>
                  <a:pt x="359" y="80"/>
                </a:lnTo>
                <a:lnTo>
                  <a:pt x="359" y="80"/>
                </a:lnTo>
                <a:lnTo>
                  <a:pt x="365" y="78"/>
                </a:lnTo>
                <a:lnTo>
                  <a:pt x="372" y="76"/>
                </a:lnTo>
                <a:lnTo>
                  <a:pt x="374" y="74"/>
                </a:lnTo>
                <a:lnTo>
                  <a:pt x="376" y="72"/>
                </a:lnTo>
                <a:lnTo>
                  <a:pt x="378" y="70"/>
                </a:lnTo>
                <a:lnTo>
                  <a:pt x="380" y="67"/>
                </a:lnTo>
                <a:lnTo>
                  <a:pt x="380" y="67"/>
                </a:lnTo>
                <a:lnTo>
                  <a:pt x="382" y="65"/>
                </a:lnTo>
                <a:lnTo>
                  <a:pt x="382" y="65"/>
                </a:lnTo>
                <a:lnTo>
                  <a:pt x="372" y="65"/>
                </a:lnTo>
                <a:lnTo>
                  <a:pt x="361" y="65"/>
                </a:lnTo>
                <a:lnTo>
                  <a:pt x="353" y="65"/>
                </a:lnTo>
                <a:lnTo>
                  <a:pt x="348" y="63"/>
                </a:lnTo>
                <a:lnTo>
                  <a:pt x="344" y="63"/>
                </a:lnTo>
                <a:lnTo>
                  <a:pt x="344" y="63"/>
                </a:lnTo>
                <a:lnTo>
                  <a:pt x="348" y="61"/>
                </a:lnTo>
                <a:lnTo>
                  <a:pt x="352" y="59"/>
                </a:lnTo>
                <a:lnTo>
                  <a:pt x="357" y="59"/>
                </a:lnTo>
                <a:lnTo>
                  <a:pt x="369" y="57"/>
                </a:lnTo>
                <a:lnTo>
                  <a:pt x="369" y="57"/>
                </a:lnTo>
                <a:lnTo>
                  <a:pt x="380" y="55"/>
                </a:lnTo>
                <a:lnTo>
                  <a:pt x="389" y="52"/>
                </a:lnTo>
                <a:lnTo>
                  <a:pt x="389" y="52"/>
                </a:lnTo>
                <a:lnTo>
                  <a:pt x="401" y="50"/>
                </a:lnTo>
                <a:lnTo>
                  <a:pt x="406" y="48"/>
                </a:lnTo>
                <a:lnTo>
                  <a:pt x="412" y="46"/>
                </a:lnTo>
                <a:lnTo>
                  <a:pt x="412" y="46"/>
                </a:lnTo>
                <a:lnTo>
                  <a:pt x="418" y="42"/>
                </a:lnTo>
                <a:lnTo>
                  <a:pt x="422" y="38"/>
                </a:lnTo>
                <a:lnTo>
                  <a:pt x="425" y="36"/>
                </a:lnTo>
                <a:lnTo>
                  <a:pt x="429" y="35"/>
                </a:lnTo>
                <a:lnTo>
                  <a:pt x="429" y="35"/>
                </a:lnTo>
                <a:lnTo>
                  <a:pt x="429" y="31"/>
                </a:lnTo>
                <a:lnTo>
                  <a:pt x="427" y="29"/>
                </a:lnTo>
                <a:lnTo>
                  <a:pt x="425" y="27"/>
                </a:lnTo>
                <a:lnTo>
                  <a:pt x="423" y="27"/>
                </a:lnTo>
                <a:lnTo>
                  <a:pt x="418" y="25"/>
                </a:lnTo>
                <a:lnTo>
                  <a:pt x="412" y="23"/>
                </a:lnTo>
                <a:lnTo>
                  <a:pt x="406" y="23"/>
                </a:lnTo>
                <a:lnTo>
                  <a:pt x="403" y="21"/>
                </a:lnTo>
                <a:lnTo>
                  <a:pt x="401" y="19"/>
                </a:lnTo>
                <a:lnTo>
                  <a:pt x="399" y="18"/>
                </a:lnTo>
                <a:lnTo>
                  <a:pt x="399" y="14"/>
                </a:lnTo>
                <a:lnTo>
                  <a:pt x="399" y="10"/>
                </a:lnTo>
                <a:lnTo>
                  <a:pt x="399" y="10"/>
                </a:lnTo>
                <a:lnTo>
                  <a:pt x="391" y="10"/>
                </a:lnTo>
                <a:lnTo>
                  <a:pt x="384" y="8"/>
                </a:lnTo>
                <a:lnTo>
                  <a:pt x="367" y="10"/>
                </a:lnTo>
                <a:lnTo>
                  <a:pt x="367" y="10"/>
                </a:lnTo>
                <a:lnTo>
                  <a:pt x="365" y="10"/>
                </a:lnTo>
                <a:lnTo>
                  <a:pt x="361" y="12"/>
                </a:lnTo>
                <a:lnTo>
                  <a:pt x="353" y="16"/>
                </a:lnTo>
                <a:lnTo>
                  <a:pt x="346" y="18"/>
                </a:lnTo>
                <a:lnTo>
                  <a:pt x="344" y="19"/>
                </a:lnTo>
                <a:lnTo>
                  <a:pt x="340" y="19"/>
                </a:lnTo>
                <a:lnTo>
                  <a:pt x="340" y="19"/>
                </a:lnTo>
                <a:lnTo>
                  <a:pt x="340" y="18"/>
                </a:lnTo>
                <a:lnTo>
                  <a:pt x="342" y="16"/>
                </a:lnTo>
                <a:lnTo>
                  <a:pt x="344" y="12"/>
                </a:lnTo>
                <a:lnTo>
                  <a:pt x="350" y="10"/>
                </a:lnTo>
                <a:lnTo>
                  <a:pt x="350" y="10"/>
                </a:lnTo>
                <a:lnTo>
                  <a:pt x="348" y="6"/>
                </a:lnTo>
                <a:lnTo>
                  <a:pt x="344" y="6"/>
                </a:lnTo>
                <a:lnTo>
                  <a:pt x="338" y="6"/>
                </a:lnTo>
                <a:lnTo>
                  <a:pt x="333" y="6"/>
                </a:lnTo>
                <a:lnTo>
                  <a:pt x="321" y="6"/>
                </a:lnTo>
                <a:lnTo>
                  <a:pt x="314" y="6"/>
                </a:lnTo>
                <a:lnTo>
                  <a:pt x="314" y="6"/>
                </a:lnTo>
                <a:lnTo>
                  <a:pt x="304" y="4"/>
                </a:lnTo>
                <a:lnTo>
                  <a:pt x="295" y="2"/>
                </a:lnTo>
                <a:lnTo>
                  <a:pt x="287" y="0"/>
                </a:lnTo>
                <a:lnTo>
                  <a:pt x="278" y="0"/>
                </a:lnTo>
                <a:lnTo>
                  <a:pt x="278" y="0"/>
                </a:lnTo>
                <a:lnTo>
                  <a:pt x="278" y="6"/>
                </a:lnTo>
                <a:lnTo>
                  <a:pt x="278" y="6"/>
                </a:lnTo>
                <a:lnTo>
                  <a:pt x="268" y="6"/>
                </a:lnTo>
                <a:lnTo>
                  <a:pt x="261" y="6"/>
                </a:lnTo>
                <a:lnTo>
                  <a:pt x="255" y="6"/>
                </a:lnTo>
                <a:lnTo>
                  <a:pt x="253" y="8"/>
                </a:lnTo>
                <a:lnTo>
                  <a:pt x="251" y="10"/>
                </a:lnTo>
                <a:lnTo>
                  <a:pt x="251" y="12"/>
                </a:lnTo>
                <a:lnTo>
                  <a:pt x="253" y="18"/>
                </a:lnTo>
                <a:lnTo>
                  <a:pt x="253" y="18"/>
                </a:lnTo>
                <a:lnTo>
                  <a:pt x="249" y="14"/>
                </a:lnTo>
                <a:lnTo>
                  <a:pt x="242" y="12"/>
                </a:lnTo>
                <a:lnTo>
                  <a:pt x="238" y="8"/>
                </a:lnTo>
                <a:lnTo>
                  <a:pt x="232" y="6"/>
                </a:lnTo>
                <a:lnTo>
                  <a:pt x="232" y="6"/>
                </a:lnTo>
                <a:lnTo>
                  <a:pt x="225" y="6"/>
                </a:lnTo>
                <a:lnTo>
                  <a:pt x="217" y="6"/>
                </a:lnTo>
                <a:lnTo>
                  <a:pt x="208" y="6"/>
                </a:lnTo>
                <a:lnTo>
                  <a:pt x="202" y="8"/>
                </a:lnTo>
                <a:lnTo>
                  <a:pt x="202" y="8"/>
                </a:lnTo>
                <a:lnTo>
                  <a:pt x="204" y="14"/>
                </a:lnTo>
                <a:lnTo>
                  <a:pt x="206" y="19"/>
                </a:lnTo>
                <a:lnTo>
                  <a:pt x="206" y="19"/>
                </a:lnTo>
                <a:lnTo>
                  <a:pt x="204" y="19"/>
                </a:lnTo>
                <a:lnTo>
                  <a:pt x="204" y="19"/>
                </a:lnTo>
                <a:lnTo>
                  <a:pt x="202" y="18"/>
                </a:lnTo>
                <a:lnTo>
                  <a:pt x="198" y="16"/>
                </a:lnTo>
                <a:lnTo>
                  <a:pt x="197" y="12"/>
                </a:lnTo>
                <a:lnTo>
                  <a:pt x="197" y="12"/>
                </a:lnTo>
                <a:lnTo>
                  <a:pt x="195" y="12"/>
                </a:lnTo>
                <a:lnTo>
                  <a:pt x="191" y="12"/>
                </a:lnTo>
                <a:lnTo>
                  <a:pt x="183" y="10"/>
                </a:lnTo>
                <a:lnTo>
                  <a:pt x="183" y="10"/>
                </a:lnTo>
                <a:lnTo>
                  <a:pt x="168" y="10"/>
                </a:lnTo>
                <a:lnTo>
                  <a:pt x="161" y="8"/>
                </a:lnTo>
                <a:lnTo>
                  <a:pt x="151" y="8"/>
                </a:lnTo>
                <a:lnTo>
                  <a:pt x="151" y="8"/>
                </a:lnTo>
                <a:lnTo>
                  <a:pt x="153" y="14"/>
                </a:lnTo>
                <a:lnTo>
                  <a:pt x="155" y="18"/>
                </a:lnTo>
                <a:lnTo>
                  <a:pt x="155" y="18"/>
                </a:lnTo>
                <a:lnTo>
                  <a:pt x="153" y="16"/>
                </a:lnTo>
                <a:lnTo>
                  <a:pt x="149" y="16"/>
                </a:lnTo>
                <a:lnTo>
                  <a:pt x="145" y="14"/>
                </a:lnTo>
                <a:lnTo>
                  <a:pt x="142" y="14"/>
                </a:lnTo>
                <a:lnTo>
                  <a:pt x="142" y="14"/>
                </a:lnTo>
                <a:lnTo>
                  <a:pt x="142" y="18"/>
                </a:lnTo>
                <a:lnTo>
                  <a:pt x="140" y="23"/>
                </a:lnTo>
                <a:lnTo>
                  <a:pt x="140" y="23"/>
                </a:lnTo>
                <a:lnTo>
                  <a:pt x="134" y="21"/>
                </a:lnTo>
                <a:lnTo>
                  <a:pt x="130" y="23"/>
                </a:lnTo>
                <a:lnTo>
                  <a:pt x="128" y="23"/>
                </a:lnTo>
                <a:lnTo>
                  <a:pt x="127" y="25"/>
                </a:lnTo>
                <a:lnTo>
                  <a:pt x="127" y="29"/>
                </a:lnTo>
                <a:lnTo>
                  <a:pt x="125" y="33"/>
                </a:lnTo>
                <a:lnTo>
                  <a:pt x="125" y="33"/>
                </a:lnTo>
                <a:lnTo>
                  <a:pt x="130" y="35"/>
                </a:lnTo>
                <a:lnTo>
                  <a:pt x="134" y="38"/>
                </a:lnTo>
                <a:lnTo>
                  <a:pt x="134" y="38"/>
                </a:lnTo>
                <a:lnTo>
                  <a:pt x="132" y="38"/>
                </a:lnTo>
                <a:lnTo>
                  <a:pt x="128" y="38"/>
                </a:lnTo>
                <a:lnTo>
                  <a:pt x="123" y="40"/>
                </a:lnTo>
                <a:lnTo>
                  <a:pt x="121" y="40"/>
                </a:lnTo>
                <a:lnTo>
                  <a:pt x="121" y="40"/>
                </a:lnTo>
                <a:lnTo>
                  <a:pt x="115" y="38"/>
                </a:lnTo>
                <a:lnTo>
                  <a:pt x="113" y="38"/>
                </a:lnTo>
                <a:lnTo>
                  <a:pt x="104" y="35"/>
                </a:lnTo>
                <a:lnTo>
                  <a:pt x="104" y="35"/>
                </a:lnTo>
                <a:lnTo>
                  <a:pt x="96" y="33"/>
                </a:lnTo>
                <a:lnTo>
                  <a:pt x="87" y="31"/>
                </a:lnTo>
                <a:lnTo>
                  <a:pt x="77" y="31"/>
                </a:lnTo>
                <a:lnTo>
                  <a:pt x="74" y="33"/>
                </a:lnTo>
                <a:lnTo>
                  <a:pt x="70" y="33"/>
                </a:lnTo>
                <a:lnTo>
                  <a:pt x="70" y="33"/>
                </a:lnTo>
                <a:lnTo>
                  <a:pt x="70" y="38"/>
                </a:lnTo>
                <a:lnTo>
                  <a:pt x="70" y="42"/>
                </a:lnTo>
                <a:lnTo>
                  <a:pt x="70" y="42"/>
                </a:lnTo>
                <a:lnTo>
                  <a:pt x="49" y="44"/>
                </a:lnTo>
                <a:lnTo>
                  <a:pt x="38" y="46"/>
                </a:lnTo>
                <a:lnTo>
                  <a:pt x="28" y="50"/>
                </a:lnTo>
                <a:lnTo>
                  <a:pt x="28" y="50"/>
                </a:lnTo>
                <a:lnTo>
                  <a:pt x="26" y="52"/>
                </a:lnTo>
                <a:lnTo>
                  <a:pt x="24" y="53"/>
                </a:lnTo>
                <a:lnTo>
                  <a:pt x="23" y="53"/>
                </a:lnTo>
                <a:lnTo>
                  <a:pt x="17" y="53"/>
                </a:lnTo>
                <a:lnTo>
                  <a:pt x="11" y="52"/>
                </a:lnTo>
                <a:lnTo>
                  <a:pt x="4" y="52"/>
                </a:lnTo>
                <a:lnTo>
                  <a:pt x="4" y="52"/>
                </a:lnTo>
                <a:lnTo>
                  <a:pt x="4" y="55"/>
                </a:lnTo>
                <a:lnTo>
                  <a:pt x="2" y="57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4" y="69"/>
                </a:lnTo>
                <a:lnTo>
                  <a:pt x="7" y="70"/>
                </a:lnTo>
                <a:lnTo>
                  <a:pt x="11" y="72"/>
                </a:lnTo>
                <a:lnTo>
                  <a:pt x="19" y="72"/>
                </a:lnTo>
                <a:lnTo>
                  <a:pt x="19" y="72"/>
                </a:lnTo>
                <a:lnTo>
                  <a:pt x="17" y="76"/>
                </a:lnTo>
                <a:lnTo>
                  <a:pt x="17" y="80"/>
                </a:lnTo>
                <a:lnTo>
                  <a:pt x="17" y="84"/>
                </a:lnTo>
                <a:lnTo>
                  <a:pt x="19" y="86"/>
                </a:lnTo>
                <a:lnTo>
                  <a:pt x="23" y="89"/>
                </a:lnTo>
                <a:lnTo>
                  <a:pt x="26" y="91"/>
                </a:lnTo>
                <a:lnTo>
                  <a:pt x="34" y="97"/>
                </a:lnTo>
                <a:lnTo>
                  <a:pt x="43" y="99"/>
                </a:lnTo>
                <a:lnTo>
                  <a:pt x="51" y="101"/>
                </a:lnTo>
                <a:lnTo>
                  <a:pt x="55" y="101"/>
                </a:lnTo>
                <a:lnTo>
                  <a:pt x="57" y="101"/>
                </a:lnTo>
                <a:lnTo>
                  <a:pt x="60" y="99"/>
                </a:lnTo>
                <a:lnTo>
                  <a:pt x="60" y="97"/>
                </a:lnTo>
                <a:lnTo>
                  <a:pt x="60" y="97"/>
                </a:lnTo>
                <a:lnTo>
                  <a:pt x="62" y="95"/>
                </a:lnTo>
                <a:lnTo>
                  <a:pt x="64" y="95"/>
                </a:lnTo>
                <a:lnTo>
                  <a:pt x="66" y="93"/>
                </a:lnTo>
                <a:lnTo>
                  <a:pt x="66" y="93"/>
                </a:lnTo>
                <a:lnTo>
                  <a:pt x="68" y="95"/>
                </a:lnTo>
                <a:lnTo>
                  <a:pt x="68" y="95"/>
                </a:lnTo>
                <a:lnTo>
                  <a:pt x="68" y="97"/>
                </a:lnTo>
                <a:lnTo>
                  <a:pt x="68" y="99"/>
                </a:lnTo>
                <a:lnTo>
                  <a:pt x="68" y="101"/>
                </a:lnTo>
                <a:lnTo>
                  <a:pt x="70" y="101"/>
                </a:lnTo>
                <a:lnTo>
                  <a:pt x="70" y="101"/>
                </a:lnTo>
                <a:lnTo>
                  <a:pt x="74" y="103"/>
                </a:lnTo>
                <a:lnTo>
                  <a:pt x="79" y="103"/>
                </a:lnTo>
                <a:lnTo>
                  <a:pt x="83" y="103"/>
                </a:lnTo>
                <a:lnTo>
                  <a:pt x="89" y="103"/>
                </a:lnTo>
                <a:lnTo>
                  <a:pt x="89" y="103"/>
                </a:lnTo>
                <a:lnTo>
                  <a:pt x="93" y="101"/>
                </a:lnTo>
                <a:lnTo>
                  <a:pt x="96" y="99"/>
                </a:lnTo>
                <a:lnTo>
                  <a:pt x="104" y="95"/>
                </a:lnTo>
                <a:lnTo>
                  <a:pt x="104" y="95"/>
                </a:lnTo>
                <a:lnTo>
                  <a:pt x="108" y="95"/>
                </a:lnTo>
                <a:lnTo>
                  <a:pt x="113" y="93"/>
                </a:lnTo>
                <a:lnTo>
                  <a:pt x="113" y="93"/>
                </a:lnTo>
                <a:lnTo>
                  <a:pt x="123" y="95"/>
                </a:lnTo>
                <a:lnTo>
                  <a:pt x="123" y="95"/>
                </a:lnTo>
                <a:lnTo>
                  <a:pt x="132" y="93"/>
                </a:lnTo>
                <a:lnTo>
                  <a:pt x="142" y="91"/>
                </a:lnTo>
                <a:lnTo>
                  <a:pt x="161" y="86"/>
                </a:lnTo>
                <a:lnTo>
                  <a:pt x="161" y="86"/>
                </a:lnTo>
                <a:lnTo>
                  <a:pt x="178" y="78"/>
                </a:lnTo>
                <a:lnTo>
                  <a:pt x="187" y="76"/>
                </a:lnTo>
                <a:lnTo>
                  <a:pt x="195" y="70"/>
                </a:lnTo>
                <a:lnTo>
                  <a:pt x="195" y="70"/>
                </a:lnTo>
                <a:lnTo>
                  <a:pt x="191" y="72"/>
                </a:lnTo>
                <a:lnTo>
                  <a:pt x="189" y="74"/>
                </a:lnTo>
                <a:lnTo>
                  <a:pt x="183" y="78"/>
                </a:lnTo>
                <a:lnTo>
                  <a:pt x="176" y="80"/>
                </a:lnTo>
                <a:lnTo>
                  <a:pt x="176" y="82"/>
                </a:lnTo>
                <a:lnTo>
                  <a:pt x="172" y="84"/>
                </a:lnTo>
                <a:lnTo>
                  <a:pt x="172" y="84"/>
                </a:lnTo>
                <a:lnTo>
                  <a:pt x="181" y="86"/>
                </a:lnTo>
                <a:lnTo>
                  <a:pt x="187" y="86"/>
                </a:lnTo>
                <a:lnTo>
                  <a:pt x="195" y="87"/>
                </a:lnTo>
                <a:lnTo>
                  <a:pt x="202" y="89"/>
                </a:lnTo>
                <a:lnTo>
                  <a:pt x="202" y="89"/>
                </a:lnTo>
                <a:lnTo>
                  <a:pt x="193" y="89"/>
                </a:lnTo>
                <a:lnTo>
                  <a:pt x="183" y="91"/>
                </a:lnTo>
                <a:lnTo>
                  <a:pt x="174" y="93"/>
                </a:lnTo>
                <a:lnTo>
                  <a:pt x="166" y="97"/>
                </a:lnTo>
                <a:lnTo>
                  <a:pt x="166" y="97"/>
                </a:lnTo>
                <a:lnTo>
                  <a:pt x="168" y="99"/>
                </a:lnTo>
                <a:lnTo>
                  <a:pt x="172" y="99"/>
                </a:lnTo>
                <a:lnTo>
                  <a:pt x="176" y="101"/>
                </a:lnTo>
                <a:lnTo>
                  <a:pt x="178" y="105"/>
                </a:lnTo>
                <a:lnTo>
                  <a:pt x="178" y="105"/>
                </a:lnTo>
                <a:lnTo>
                  <a:pt x="176" y="106"/>
                </a:lnTo>
                <a:lnTo>
                  <a:pt x="172" y="106"/>
                </a:lnTo>
                <a:lnTo>
                  <a:pt x="164" y="106"/>
                </a:lnTo>
                <a:lnTo>
                  <a:pt x="159" y="106"/>
                </a:lnTo>
                <a:lnTo>
                  <a:pt x="151" y="106"/>
                </a:lnTo>
                <a:lnTo>
                  <a:pt x="151" y="106"/>
                </a:lnTo>
                <a:lnTo>
                  <a:pt x="144" y="108"/>
                </a:lnTo>
                <a:lnTo>
                  <a:pt x="138" y="110"/>
                </a:lnTo>
                <a:lnTo>
                  <a:pt x="130" y="112"/>
                </a:lnTo>
                <a:lnTo>
                  <a:pt x="123" y="114"/>
                </a:lnTo>
                <a:lnTo>
                  <a:pt x="123" y="114"/>
                </a:lnTo>
                <a:lnTo>
                  <a:pt x="130" y="118"/>
                </a:lnTo>
                <a:lnTo>
                  <a:pt x="134" y="122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4" y="123"/>
                </a:lnTo>
                <a:lnTo>
                  <a:pt x="134" y="123"/>
                </a:lnTo>
                <a:lnTo>
                  <a:pt x="138" y="129"/>
                </a:lnTo>
                <a:lnTo>
                  <a:pt x="142" y="133"/>
                </a:lnTo>
                <a:lnTo>
                  <a:pt x="147" y="135"/>
                </a:lnTo>
                <a:lnTo>
                  <a:pt x="153" y="137"/>
                </a:lnTo>
                <a:lnTo>
                  <a:pt x="153" y="137"/>
                </a:lnTo>
                <a:lnTo>
                  <a:pt x="149" y="137"/>
                </a:lnTo>
                <a:lnTo>
                  <a:pt x="145" y="137"/>
                </a:lnTo>
                <a:lnTo>
                  <a:pt x="140" y="137"/>
                </a:lnTo>
                <a:lnTo>
                  <a:pt x="134" y="135"/>
                </a:lnTo>
                <a:lnTo>
                  <a:pt x="125" y="129"/>
                </a:lnTo>
                <a:lnTo>
                  <a:pt x="117" y="123"/>
                </a:lnTo>
                <a:lnTo>
                  <a:pt x="117" y="123"/>
                </a:lnTo>
                <a:lnTo>
                  <a:pt x="117" y="125"/>
                </a:lnTo>
                <a:lnTo>
                  <a:pt x="117" y="125"/>
                </a:lnTo>
                <a:lnTo>
                  <a:pt x="104" y="120"/>
                </a:lnTo>
                <a:lnTo>
                  <a:pt x="96" y="116"/>
                </a:lnTo>
                <a:lnTo>
                  <a:pt x="87" y="114"/>
                </a:lnTo>
                <a:lnTo>
                  <a:pt x="79" y="114"/>
                </a:lnTo>
                <a:lnTo>
                  <a:pt x="75" y="114"/>
                </a:lnTo>
                <a:lnTo>
                  <a:pt x="72" y="114"/>
                </a:lnTo>
                <a:lnTo>
                  <a:pt x="70" y="116"/>
                </a:lnTo>
                <a:lnTo>
                  <a:pt x="68" y="118"/>
                </a:lnTo>
                <a:lnTo>
                  <a:pt x="68" y="120"/>
                </a:lnTo>
                <a:lnTo>
                  <a:pt x="70" y="123"/>
                </a:lnTo>
                <a:lnTo>
                  <a:pt x="70" y="123"/>
                </a:lnTo>
                <a:lnTo>
                  <a:pt x="72" y="127"/>
                </a:lnTo>
                <a:lnTo>
                  <a:pt x="75" y="129"/>
                </a:lnTo>
                <a:lnTo>
                  <a:pt x="81" y="133"/>
                </a:lnTo>
                <a:lnTo>
                  <a:pt x="87" y="137"/>
                </a:lnTo>
                <a:lnTo>
                  <a:pt x="93" y="140"/>
                </a:lnTo>
                <a:lnTo>
                  <a:pt x="93" y="140"/>
                </a:lnTo>
                <a:lnTo>
                  <a:pt x="104" y="152"/>
                </a:lnTo>
                <a:lnTo>
                  <a:pt x="111" y="157"/>
                </a:lnTo>
                <a:lnTo>
                  <a:pt x="115" y="165"/>
                </a:lnTo>
                <a:lnTo>
                  <a:pt x="115" y="165"/>
                </a:lnTo>
                <a:lnTo>
                  <a:pt x="113" y="167"/>
                </a:lnTo>
                <a:lnTo>
                  <a:pt x="110" y="167"/>
                </a:lnTo>
                <a:lnTo>
                  <a:pt x="106" y="167"/>
                </a:lnTo>
                <a:lnTo>
                  <a:pt x="102" y="167"/>
                </a:lnTo>
                <a:lnTo>
                  <a:pt x="93" y="165"/>
                </a:lnTo>
                <a:lnTo>
                  <a:pt x="85" y="163"/>
                </a:lnTo>
                <a:lnTo>
                  <a:pt x="85" y="163"/>
                </a:lnTo>
                <a:lnTo>
                  <a:pt x="81" y="165"/>
                </a:lnTo>
                <a:lnTo>
                  <a:pt x="77" y="165"/>
                </a:lnTo>
                <a:lnTo>
                  <a:pt x="72" y="167"/>
                </a:lnTo>
                <a:lnTo>
                  <a:pt x="66" y="171"/>
                </a:lnTo>
                <a:lnTo>
                  <a:pt x="62" y="171"/>
                </a:lnTo>
                <a:lnTo>
                  <a:pt x="60" y="171"/>
                </a:lnTo>
                <a:lnTo>
                  <a:pt x="60" y="171"/>
                </a:lnTo>
                <a:lnTo>
                  <a:pt x="57" y="173"/>
                </a:lnTo>
                <a:lnTo>
                  <a:pt x="57" y="174"/>
                </a:lnTo>
                <a:lnTo>
                  <a:pt x="57" y="178"/>
                </a:lnTo>
                <a:lnTo>
                  <a:pt x="58" y="184"/>
                </a:lnTo>
                <a:lnTo>
                  <a:pt x="60" y="188"/>
                </a:lnTo>
                <a:lnTo>
                  <a:pt x="60" y="188"/>
                </a:lnTo>
                <a:lnTo>
                  <a:pt x="64" y="190"/>
                </a:lnTo>
                <a:lnTo>
                  <a:pt x="68" y="192"/>
                </a:lnTo>
                <a:lnTo>
                  <a:pt x="77" y="193"/>
                </a:lnTo>
                <a:lnTo>
                  <a:pt x="77" y="193"/>
                </a:lnTo>
                <a:lnTo>
                  <a:pt x="79" y="195"/>
                </a:lnTo>
                <a:lnTo>
                  <a:pt x="81" y="197"/>
                </a:lnTo>
                <a:lnTo>
                  <a:pt x="81" y="201"/>
                </a:lnTo>
                <a:lnTo>
                  <a:pt x="81" y="203"/>
                </a:lnTo>
                <a:lnTo>
                  <a:pt x="81" y="203"/>
                </a:lnTo>
                <a:lnTo>
                  <a:pt x="79" y="205"/>
                </a:lnTo>
                <a:lnTo>
                  <a:pt x="77" y="207"/>
                </a:lnTo>
                <a:lnTo>
                  <a:pt x="74" y="207"/>
                </a:lnTo>
                <a:lnTo>
                  <a:pt x="68" y="205"/>
                </a:lnTo>
                <a:lnTo>
                  <a:pt x="60" y="203"/>
                </a:lnTo>
                <a:lnTo>
                  <a:pt x="49" y="199"/>
                </a:lnTo>
                <a:lnTo>
                  <a:pt x="47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207"/>
                </a:lnTo>
                <a:lnTo>
                  <a:pt x="49" y="212"/>
                </a:lnTo>
                <a:lnTo>
                  <a:pt x="49" y="216"/>
                </a:lnTo>
                <a:lnTo>
                  <a:pt x="53" y="222"/>
                </a:lnTo>
                <a:lnTo>
                  <a:pt x="53" y="222"/>
                </a:lnTo>
                <a:lnTo>
                  <a:pt x="45" y="224"/>
                </a:lnTo>
                <a:lnTo>
                  <a:pt x="38" y="226"/>
                </a:lnTo>
                <a:lnTo>
                  <a:pt x="30" y="227"/>
                </a:lnTo>
                <a:lnTo>
                  <a:pt x="23" y="231"/>
                </a:lnTo>
                <a:lnTo>
                  <a:pt x="23" y="231"/>
                </a:lnTo>
                <a:lnTo>
                  <a:pt x="28" y="237"/>
                </a:lnTo>
                <a:lnTo>
                  <a:pt x="32" y="243"/>
                </a:lnTo>
                <a:lnTo>
                  <a:pt x="38" y="246"/>
                </a:lnTo>
                <a:lnTo>
                  <a:pt x="45" y="250"/>
                </a:lnTo>
                <a:lnTo>
                  <a:pt x="45" y="250"/>
                </a:lnTo>
                <a:lnTo>
                  <a:pt x="49" y="250"/>
                </a:lnTo>
                <a:lnTo>
                  <a:pt x="53" y="252"/>
                </a:lnTo>
                <a:lnTo>
                  <a:pt x="58" y="250"/>
                </a:lnTo>
                <a:lnTo>
                  <a:pt x="64" y="250"/>
                </a:lnTo>
                <a:lnTo>
                  <a:pt x="72" y="250"/>
                </a:lnTo>
                <a:lnTo>
                  <a:pt x="72" y="250"/>
                </a:lnTo>
                <a:lnTo>
                  <a:pt x="72" y="250"/>
                </a:lnTo>
                <a:lnTo>
                  <a:pt x="72" y="25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F2D44537-E0C3-954E-86D3-79CFBE3D491F}"/>
              </a:ext>
            </a:extLst>
          </p:cNvPr>
          <p:cNvSpPr>
            <a:spLocks/>
          </p:cNvSpPr>
          <p:nvPr userDrawn="1"/>
        </p:nvSpPr>
        <p:spPr bwMode="auto">
          <a:xfrm>
            <a:off x="8597281" y="1509829"/>
            <a:ext cx="90347" cy="54731"/>
          </a:xfrm>
          <a:custGeom>
            <a:avLst/>
            <a:gdLst>
              <a:gd name="T0" fmla="*/ 47 w 49"/>
              <a:gd name="T1" fmla="*/ 24 h 34"/>
              <a:gd name="T2" fmla="*/ 47 w 49"/>
              <a:gd name="T3" fmla="*/ 24 h 34"/>
              <a:gd name="T4" fmla="*/ 49 w 49"/>
              <a:gd name="T5" fmla="*/ 21 h 34"/>
              <a:gd name="T6" fmla="*/ 49 w 49"/>
              <a:gd name="T7" fmla="*/ 17 h 34"/>
              <a:gd name="T8" fmla="*/ 47 w 49"/>
              <a:gd name="T9" fmla="*/ 15 h 34"/>
              <a:gd name="T10" fmla="*/ 47 w 49"/>
              <a:gd name="T11" fmla="*/ 13 h 34"/>
              <a:gd name="T12" fmla="*/ 47 w 49"/>
              <a:gd name="T13" fmla="*/ 13 h 34"/>
              <a:gd name="T14" fmla="*/ 45 w 49"/>
              <a:gd name="T15" fmla="*/ 11 h 34"/>
              <a:gd name="T16" fmla="*/ 43 w 49"/>
              <a:gd name="T17" fmla="*/ 11 h 34"/>
              <a:gd name="T18" fmla="*/ 37 w 49"/>
              <a:gd name="T19" fmla="*/ 9 h 34"/>
              <a:gd name="T20" fmla="*/ 37 w 49"/>
              <a:gd name="T21" fmla="*/ 9 h 34"/>
              <a:gd name="T22" fmla="*/ 32 w 49"/>
              <a:gd name="T23" fmla="*/ 7 h 34"/>
              <a:gd name="T24" fmla="*/ 26 w 49"/>
              <a:gd name="T25" fmla="*/ 7 h 34"/>
              <a:gd name="T26" fmla="*/ 26 w 49"/>
              <a:gd name="T27" fmla="*/ 7 h 34"/>
              <a:gd name="T28" fmla="*/ 22 w 49"/>
              <a:gd name="T29" fmla="*/ 5 h 34"/>
              <a:gd name="T30" fmla="*/ 19 w 49"/>
              <a:gd name="T31" fmla="*/ 4 h 34"/>
              <a:gd name="T32" fmla="*/ 17 w 49"/>
              <a:gd name="T33" fmla="*/ 2 h 34"/>
              <a:gd name="T34" fmla="*/ 13 w 49"/>
              <a:gd name="T35" fmla="*/ 0 h 34"/>
              <a:gd name="T36" fmla="*/ 13 w 49"/>
              <a:gd name="T37" fmla="*/ 0 h 34"/>
              <a:gd name="T38" fmla="*/ 9 w 49"/>
              <a:gd name="T39" fmla="*/ 0 h 34"/>
              <a:gd name="T40" fmla="*/ 7 w 49"/>
              <a:gd name="T41" fmla="*/ 0 h 34"/>
              <a:gd name="T42" fmla="*/ 7 w 49"/>
              <a:gd name="T43" fmla="*/ 0 h 34"/>
              <a:gd name="T44" fmla="*/ 3 w 49"/>
              <a:gd name="T45" fmla="*/ 0 h 34"/>
              <a:gd name="T46" fmla="*/ 0 w 49"/>
              <a:gd name="T47" fmla="*/ 2 h 34"/>
              <a:gd name="T48" fmla="*/ 0 w 49"/>
              <a:gd name="T49" fmla="*/ 4 h 34"/>
              <a:gd name="T50" fmla="*/ 0 w 49"/>
              <a:gd name="T51" fmla="*/ 7 h 34"/>
              <a:gd name="T52" fmla="*/ 0 w 49"/>
              <a:gd name="T53" fmla="*/ 7 h 34"/>
              <a:gd name="T54" fmla="*/ 0 w 49"/>
              <a:gd name="T55" fmla="*/ 11 h 34"/>
              <a:gd name="T56" fmla="*/ 3 w 49"/>
              <a:gd name="T57" fmla="*/ 13 h 34"/>
              <a:gd name="T58" fmla="*/ 7 w 49"/>
              <a:gd name="T59" fmla="*/ 17 h 34"/>
              <a:gd name="T60" fmla="*/ 7 w 49"/>
              <a:gd name="T61" fmla="*/ 17 h 34"/>
              <a:gd name="T62" fmla="*/ 11 w 49"/>
              <a:gd name="T63" fmla="*/ 19 h 34"/>
              <a:gd name="T64" fmla="*/ 11 w 49"/>
              <a:gd name="T65" fmla="*/ 21 h 34"/>
              <a:gd name="T66" fmla="*/ 11 w 49"/>
              <a:gd name="T67" fmla="*/ 21 h 34"/>
              <a:gd name="T68" fmla="*/ 11 w 49"/>
              <a:gd name="T69" fmla="*/ 24 h 34"/>
              <a:gd name="T70" fmla="*/ 11 w 49"/>
              <a:gd name="T71" fmla="*/ 24 h 34"/>
              <a:gd name="T72" fmla="*/ 11 w 49"/>
              <a:gd name="T73" fmla="*/ 26 h 34"/>
              <a:gd name="T74" fmla="*/ 11 w 49"/>
              <a:gd name="T75" fmla="*/ 28 h 34"/>
              <a:gd name="T76" fmla="*/ 11 w 49"/>
              <a:gd name="T77" fmla="*/ 30 h 34"/>
              <a:gd name="T78" fmla="*/ 15 w 49"/>
              <a:gd name="T79" fmla="*/ 32 h 34"/>
              <a:gd name="T80" fmla="*/ 15 w 49"/>
              <a:gd name="T81" fmla="*/ 32 h 34"/>
              <a:gd name="T82" fmla="*/ 20 w 49"/>
              <a:gd name="T83" fmla="*/ 34 h 34"/>
              <a:gd name="T84" fmla="*/ 22 w 49"/>
              <a:gd name="T85" fmla="*/ 34 h 34"/>
              <a:gd name="T86" fmla="*/ 28 w 49"/>
              <a:gd name="T87" fmla="*/ 32 h 34"/>
              <a:gd name="T88" fmla="*/ 28 w 49"/>
              <a:gd name="T89" fmla="*/ 32 h 34"/>
              <a:gd name="T90" fmla="*/ 37 w 49"/>
              <a:gd name="T91" fmla="*/ 28 h 34"/>
              <a:gd name="T92" fmla="*/ 41 w 49"/>
              <a:gd name="T93" fmla="*/ 26 h 34"/>
              <a:gd name="T94" fmla="*/ 45 w 49"/>
              <a:gd name="T95" fmla="*/ 24 h 34"/>
              <a:gd name="T96" fmla="*/ 45 w 49"/>
              <a:gd name="T97" fmla="*/ 24 h 34"/>
              <a:gd name="T98" fmla="*/ 47 w 49"/>
              <a:gd name="T99" fmla="*/ 24 h 34"/>
              <a:gd name="T100" fmla="*/ 47 w 49"/>
              <a:gd name="T101" fmla="*/ 24 h 34"/>
              <a:gd name="T102" fmla="*/ 47 w 49"/>
              <a:gd name="T103" fmla="*/ 24 h 34"/>
              <a:gd name="T104" fmla="*/ 47 w 49"/>
              <a:gd name="T105" fmla="*/ 24 h 34"/>
              <a:gd name="T106" fmla="*/ 47 w 49"/>
              <a:gd name="T107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9" h="34">
                <a:moveTo>
                  <a:pt x="47" y="24"/>
                </a:moveTo>
                <a:lnTo>
                  <a:pt x="47" y="24"/>
                </a:lnTo>
                <a:lnTo>
                  <a:pt x="49" y="21"/>
                </a:lnTo>
                <a:lnTo>
                  <a:pt x="49" y="17"/>
                </a:lnTo>
                <a:lnTo>
                  <a:pt x="47" y="15"/>
                </a:lnTo>
                <a:lnTo>
                  <a:pt x="47" y="13"/>
                </a:lnTo>
                <a:lnTo>
                  <a:pt x="47" y="13"/>
                </a:lnTo>
                <a:lnTo>
                  <a:pt x="45" y="11"/>
                </a:lnTo>
                <a:lnTo>
                  <a:pt x="43" y="11"/>
                </a:lnTo>
                <a:lnTo>
                  <a:pt x="37" y="9"/>
                </a:lnTo>
                <a:lnTo>
                  <a:pt x="37" y="9"/>
                </a:lnTo>
                <a:lnTo>
                  <a:pt x="32" y="7"/>
                </a:lnTo>
                <a:lnTo>
                  <a:pt x="26" y="7"/>
                </a:lnTo>
                <a:lnTo>
                  <a:pt x="26" y="7"/>
                </a:lnTo>
                <a:lnTo>
                  <a:pt x="22" y="5"/>
                </a:lnTo>
                <a:lnTo>
                  <a:pt x="19" y="4"/>
                </a:lnTo>
                <a:lnTo>
                  <a:pt x="17" y="2"/>
                </a:lnTo>
                <a:lnTo>
                  <a:pt x="13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3" y="0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7"/>
                </a:lnTo>
                <a:lnTo>
                  <a:pt x="0" y="11"/>
                </a:lnTo>
                <a:lnTo>
                  <a:pt x="3" y="13"/>
                </a:lnTo>
                <a:lnTo>
                  <a:pt x="7" y="17"/>
                </a:lnTo>
                <a:lnTo>
                  <a:pt x="7" y="17"/>
                </a:lnTo>
                <a:lnTo>
                  <a:pt x="11" y="19"/>
                </a:lnTo>
                <a:lnTo>
                  <a:pt x="11" y="21"/>
                </a:lnTo>
                <a:lnTo>
                  <a:pt x="11" y="21"/>
                </a:lnTo>
                <a:lnTo>
                  <a:pt x="11" y="24"/>
                </a:lnTo>
                <a:lnTo>
                  <a:pt x="11" y="24"/>
                </a:ln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5" y="32"/>
                </a:lnTo>
                <a:lnTo>
                  <a:pt x="15" y="32"/>
                </a:lnTo>
                <a:lnTo>
                  <a:pt x="20" y="34"/>
                </a:lnTo>
                <a:lnTo>
                  <a:pt x="22" y="34"/>
                </a:lnTo>
                <a:lnTo>
                  <a:pt x="28" y="32"/>
                </a:lnTo>
                <a:lnTo>
                  <a:pt x="28" y="32"/>
                </a:lnTo>
                <a:lnTo>
                  <a:pt x="37" y="28"/>
                </a:lnTo>
                <a:lnTo>
                  <a:pt x="41" y="26"/>
                </a:lnTo>
                <a:lnTo>
                  <a:pt x="45" y="24"/>
                </a:lnTo>
                <a:lnTo>
                  <a:pt x="45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306118DF-F0FA-7043-876E-B42767362EC4}"/>
              </a:ext>
            </a:extLst>
          </p:cNvPr>
          <p:cNvSpPr>
            <a:spLocks/>
          </p:cNvSpPr>
          <p:nvPr userDrawn="1"/>
        </p:nvSpPr>
        <p:spPr bwMode="auto">
          <a:xfrm>
            <a:off x="8597281" y="1509829"/>
            <a:ext cx="90347" cy="54731"/>
          </a:xfrm>
          <a:custGeom>
            <a:avLst/>
            <a:gdLst>
              <a:gd name="T0" fmla="*/ 47 w 49"/>
              <a:gd name="T1" fmla="*/ 24 h 34"/>
              <a:gd name="T2" fmla="*/ 47 w 49"/>
              <a:gd name="T3" fmla="*/ 24 h 34"/>
              <a:gd name="T4" fmla="*/ 49 w 49"/>
              <a:gd name="T5" fmla="*/ 21 h 34"/>
              <a:gd name="T6" fmla="*/ 49 w 49"/>
              <a:gd name="T7" fmla="*/ 17 h 34"/>
              <a:gd name="T8" fmla="*/ 47 w 49"/>
              <a:gd name="T9" fmla="*/ 15 h 34"/>
              <a:gd name="T10" fmla="*/ 47 w 49"/>
              <a:gd name="T11" fmla="*/ 13 h 34"/>
              <a:gd name="T12" fmla="*/ 47 w 49"/>
              <a:gd name="T13" fmla="*/ 13 h 34"/>
              <a:gd name="T14" fmla="*/ 45 w 49"/>
              <a:gd name="T15" fmla="*/ 11 h 34"/>
              <a:gd name="T16" fmla="*/ 43 w 49"/>
              <a:gd name="T17" fmla="*/ 11 h 34"/>
              <a:gd name="T18" fmla="*/ 37 w 49"/>
              <a:gd name="T19" fmla="*/ 9 h 34"/>
              <a:gd name="T20" fmla="*/ 37 w 49"/>
              <a:gd name="T21" fmla="*/ 9 h 34"/>
              <a:gd name="T22" fmla="*/ 32 w 49"/>
              <a:gd name="T23" fmla="*/ 7 h 34"/>
              <a:gd name="T24" fmla="*/ 26 w 49"/>
              <a:gd name="T25" fmla="*/ 7 h 34"/>
              <a:gd name="T26" fmla="*/ 26 w 49"/>
              <a:gd name="T27" fmla="*/ 7 h 34"/>
              <a:gd name="T28" fmla="*/ 22 w 49"/>
              <a:gd name="T29" fmla="*/ 5 h 34"/>
              <a:gd name="T30" fmla="*/ 19 w 49"/>
              <a:gd name="T31" fmla="*/ 4 h 34"/>
              <a:gd name="T32" fmla="*/ 17 w 49"/>
              <a:gd name="T33" fmla="*/ 2 h 34"/>
              <a:gd name="T34" fmla="*/ 13 w 49"/>
              <a:gd name="T35" fmla="*/ 0 h 34"/>
              <a:gd name="T36" fmla="*/ 13 w 49"/>
              <a:gd name="T37" fmla="*/ 0 h 34"/>
              <a:gd name="T38" fmla="*/ 9 w 49"/>
              <a:gd name="T39" fmla="*/ 0 h 34"/>
              <a:gd name="T40" fmla="*/ 7 w 49"/>
              <a:gd name="T41" fmla="*/ 0 h 34"/>
              <a:gd name="T42" fmla="*/ 7 w 49"/>
              <a:gd name="T43" fmla="*/ 0 h 34"/>
              <a:gd name="T44" fmla="*/ 3 w 49"/>
              <a:gd name="T45" fmla="*/ 0 h 34"/>
              <a:gd name="T46" fmla="*/ 0 w 49"/>
              <a:gd name="T47" fmla="*/ 2 h 34"/>
              <a:gd name="T48" fmla="*/ 0 w 49"/>
              <a:gd name="T49" fmla="*/ 4 h 34"/>
              <a:gd name="T50" fmla="*/ 0 w 49"/>
              <a:gd name="T51" fmla="*/ 7 h 34"/>
              <a:gd name="T52" fmla="*/ 0 w 49"/>
              <a:gd name="T53" fmla="*/ 7 h 34"/>
              <a:gd name="T54" fmla="*/ 0 w 49"/>
              <a:gd name="T55" fmla="*/ 11 h 34"/>
              <a:gd name="T56" fmla="*/ 3 w 49"/>
              <a:gd name="T57" fmla="*/ 13 h 34"/>
              <a:gd name="T58" fmla="*/ 7 w 49"/>
              <a:gd name="T59" fmla="*/ 17 h 34"/>
              <a:gd name="T60" fmla="*/ 7 w 49"/>
              <a:gd name="T61" fmla="*/ 17 h 34"/>
              <a:gd name="T62" fmla="*/ 11 w 49"/>
              <a:gd name="T63" fmla="*/ 19 h 34"/>
              <a:gd name="T64" fmla="*/ 11 w 49"/>
              <a:gd name="T65" fmla="*/ 21 h 34"/>
              <a:gd name="T66" fmla="*/ 11 w 49"/>
              <a:gd name="T67" fmla="*/ 21 h 34"/>
              <a:gd name="T68" fmla="*/ 11 w 49"/>
              <a:gd name="T69" fmla="*/ 24 h 34"/>
              <a:gd name="T70" fmla="*/ 11 w 49"/>
              <a:gd name="T71" fmla="*/ 24 h 34"/>
              <a:gd name="T72" fmla="*/ 11 w 49"/>
              <a:gd name="T73" fmla="*/ 26 h 34"/>
              <a:gd name="T74" fmla="*/ 11 w 49"/>
              <a:gd name="T75" fmla="*/ 28 h 34"/>
              <a:gd name="T76" fmla="*/ 11 w 49"/>
              <a:gd name="T77" fmla="*/ 30 h 34"/>
              <a:gd name="T78" fmla="*/ 15 w 49"/>
              <a:gd name="T79" fmla="*/ 32 h 34"/>
              <a:gd name="T80" fmla="*/ 15 w 49"/>
              <a:gd name="T81" fmla="*/ 32 h 34"/>
              <a:gd name="T82" fmla="*/ 20 w 49"/>
              <a:gd name="T83" fmla="*/ 34 h 34"/>
              <a:gd name="T84" fmla="*/ 22 w 49"/>
              <a:gd name="T85" fmla="*/ 34 h 34"/>
              <a:gd name="T86" fmla="*/ 28 w 49"/>
              <a:gd name="T87" fmla="*/ 32 h 34"/>
              <a:gd name="T88" fmla="*/ 28 w 49"/>
              <a:gd name="T89" fmla="*/ 32 h 34"/>
              <a:gd name="T90" fmla="*/ 37 w 49"/>
              <a:gd name="T91" fmla="*/ 28 h 34"/>
              <a:gd name="T92" fmla="*/ 41 w 49"/>
              <a:gd name="T93" fmla="*/ 26 h 34"/>
              <a:gd name="T94" fmla="*/ 45 w 49"/>
              <a:gd name="T95" fmla="*/ 24 h 34"/>
              <a:gd name="T96" fmla="*/ 45 w 49"/>
              <a:gd name="T97" fmla="*/ 24 h 34"/>
              <a:gd name="T98" fmla="*/ 47 w 49"/>
              <a:gd name="T99" fmla="*/ 24 h 34"/>
              <a:gd name="T100" fmla="*/ 47 w 49"/>
              <a:gd name="T101" fmla="*/ 24 h 34"/>
              <a:gd name="T102" fmla="*/ 47 w 49"/>
              <a:gd name="T103" fmla="*/ 24 h 34"/>
              <a:gd name="T104" fmla="*/ 47 w 49"/>
              <a:gd name="T105" fmla="*/ 24 h 34"/>
              <a:gd name="T106" fmla="*/ 47 w 49"/>
              <a:gd name="T107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9" h="34">
                <a:moveTo>
                  <a:pt x="47" y="24"/>
                </a:moveTo>
                <a:lnTo>
                  <a:pt x="47" y="24"/>
                </a:lnTo>
                <a:lnTo>
                  <a:pt x="49" y="21"/>
                </a:lnTo>
                <a:lnTo>
                  <a:pt x="49" y="17"/>
                </a:lnTo>
                <a:lnTo>
                  <a:pt x="47" y="15"/>
                </a:lnTo>
                <a:lnTo>
                  <a:pt x="47" y="13"/>
                </a:lnTo>
                <a:lnTo>
                  <a:pt x="47" y="13"/>
                </a:lnTo>
                <a:lnTo>
                  <a:pt x="45" y="11"/>
                </a:lnTo>
                <a:lnTo>
                  <a:pt x="43" y="11"/>
                </a:lnTo>
                <a:lnTo>
                  <a:pt x="37" y="9"/>
                </a:lnTo>
                <a:lnTo>
                  <a:pt x="37" y="9"/>
                </a:lnTo>
                <a:lnTo>
                  <a:pt x="32" y="7"/>
                </a:lnTo>
                <a:lnTo>
                  <a:pt x="26" y="7"/>
                </a:lnTo>
                <a:lnTo>
                  <a:pt x="26" y="7"/>
                </a:lnTo>
                <a:lnTo>
                  <a:pt x="22" y="5"/>
                </a:lnTo>
                <a:lnTo>
                  <a:pt x="19" y="4"/>
                </a:lnTo>
                <a:lnTo>
                  <a:pt x="17" y="2"/>
                </a:lnTo>
                <a:lnTo>
                  <a:pt x="13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3" y="0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7"/>
                </a:lnTo>
                <a:lnTo>
                  <a:pt x="0" y="11"/>
                </a:lnTo>
                <a:lnTo>
                  <a:pt x="3" y="13"/>
                </a:lnTo>
                <a:lnTo>
                  <a:pt x="7" y="17"/>
                </a:lnTo>
                <a:lnTo>
                  <a:pt x="7" y="17"/>
                </a:lnTo>
                <a:lnTo>
                  <a:pt x="11" y="19"/>
                </a:lnTo>
                <a:lnTo>
                  <a:pt x="11" y="21"/>
                </a:lnTo>
                <a:lnTo>
                  <a:pt x="11" y="21"/>
                </a:lnTo>
                <a:lnTo>
                  <a:pt x="11" y="24"/>
                </a:lnTo>
                <a:lnTo>
                  <a:pt x="11" y="24"/>
                </a:ln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5" y="32"/>
                </a:lnTo>
                <a:lnTo>
                  <a:pt x="15" y="32"/>
                </a:lnTo>
                <a:lnTo>
                  <a:pt x="20" y="34"/>
                </a:lnTo>
                <a:lnTo>
                  <a:pt x="22" y="34"/>
                </a:lnTo>
                <a:lnTo>
                  <a:pt x="28" y="32"/>
                </a:lnTo>
                <a:lnTo>
                  <a:pt x="28" y="32"/>
                </a:lnTo>
                <a:lnTo>
                  <a:pt x="37" y="28"/>
                </a:lnTo>
                <a:lnTo>
                  <a:pt x="41" y="26"/>
                </a:lnTo>
                <a:lnTo>
                  <a:pt x="45" y="24"/>
                </a:lnTo>
                <a:lnTo>
                  <a:pt x="45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7FA99D6E-A28E-5345-A455-DBC8FABFCE68}"/>
              </a:ext>
            </a:extLst>
          </p:cNvPr>
          <p:cNvSpPr>
            <a:spLocks/>
          </p:cNvSpPr>
          <p:nvPr userDrawn="1"/>
        </p:nvSpPr>
        <p:spPr bwMode="auto">
          <a:xfrm>
            <a:off x="8652896" y="1558061"/>
            <a:ext cx="71233" cy="23455"/>
          </a:xfrm>
          <a:custGeom>
            <a:avLst/>
            <a:gdLst>
              <a:gd name="T0" fmla="*/ 24 w 38"/>
              <a:gd name="T1" fmla="*/ 0 h 15"/>
              <a:gd name="T2" fmla="*/ 24 w 38"/>
              <a:gd name="T3" fmla="*/ 0 h 15"/>
              <a:gd name="T4" fmla="*/ 32 w 38"/>
              <a:gd name="T5" fmla="*/ 2 h 15"/>
              <a:gd name="T6" fmla="*/ 36 w 38"/>
              <a:gd name="T7" fmla="*/ 2 h 15"/>
              <a:gd name="T8" fmla="*/ 36 w 38"/>
              <a:gd name="T9" fmla="*/ 4 h 15"/>
              <a:gd name="T10" fmla="*/ 36 w 38"/>
              <a:gd name="T11" fmla="*/ 4 h 15"/>
              <a:gd name="T12" fmla="*/ 38 w 38"/>
              <a:gd name="T13" fmla="*/ 6 h 15"/>
              <a:gd name="T14" fmla="*/ 38 w 38"/>
              <a:gd name="T15" fmla="*/ 8 h 15"/>
              <a:gd name="T16" fmla="*/ 36 w 38"/>
              <a:gd name="T17" fmla="*/ 10 h 15"/>
              <a:gd name="T18" fmla="*/ 32 w 38"/>
              <a:gd name="T19" fmla="*/ 11 h 15"/>
              <a:gd name="T20" fmla="*/ 32 w 38"/>
              <a:gd name="T21" fmla="*/ 15 h 15"/>
              <a:gd name="T22" fmla="*/ 32 w 38"/>
              <a:gd name="T23" fmla="*/ 15 h 15"/>
              <a:gd name="T24" fmla="*/ 17 w 38"/>
              <a:gd name="T25" fmla="*/ 15 h 15"/>
              <a:gd name="T26" fmla="*/ 11 w 38"/>
              <a:gd name="T27" fmla="*/ 15 h 15"/>
              <a:gd name="T28" fmla="*/ 7 w 38"/>
              <a:gd name="T29" fmla="*/ 15 h 15"/>
              <a:gd name="T30" fmla="*/ 4 w 38"/>
              <a:gd name="T31" fmla="*/ 13 h 15"/>
              <a:gd name="T32" fmla="*/ 4 w 38"/>
              <a:gd name="T33" fmla="*/ 13 h 15"/>
              <a:gd name="T34" fmla="*/ 2 w 38"/>
              <a:gd name="T35" fmla="*/ 10 h 15"/>
              <a:gd name="T36" fmla="*/ 0 w 38"/>
              <a:gd name="T37" fmla="*/ 10 h 15"/>
              <a:gd name="T38" fmla="*/ 2 w 38"/>
              <a:gd name="T39" fmla="*/ 8 h 15"/>
              <a:gd name="T40" fmla="*/ 4 w 38"/>
              <a:gd name="T41" fmla="*/ 6 h 15"/>
              <a:gd name="T42" fmla="*/ 7 w 38"/>
              <a:gd name="T43" fmla="*/ 4 h 15"/>
              <a:gd name="T44" fmla="*/ 17 w 38"/>
              <a:gd name="T45" fmla="*/ 0 h 15"/>
              <a:gd name="T46" fmla="*/ 24 w 38"/>
              <a:gd name="T47" fmla="*/ 0 h 15"/>
              <a:gd name="T48" fmla="*/ 24 w 38"/>
              <a:gd name="T49" fmla="*/ 0 h 15"/>
              <a:gd name="T50" fmla="*/ 24 w 38"/>
              <a:gd name="T51" fmla="*/ 0 h 15"/>
              <a:gd name="T52" fmla="*/ 24 w 38"/>
              <a:gd name="T5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8" h="15">
                <a:moveTo>
                  <a:pt x="24" y="0"/>
                </a:moveTo>
                <a:lnTo>
                  <a:pt x="24" y="0"/>
                </a:lnTo>
                <a:lnTo>
                  <a:pt x="32" y="2"/>
                </a:lnTo>
                <a:lnTo>
                  <a:pt x="36" y="2"/>
                </a:lnTo>
                <a:lnTo>
                  <a:pt x="36" y="4"/>
                </a:lnTo>
                <a:lnTo>
                  <a:pt x="36" y="4"/>
                </a:lnTo>
                <a:lnTo>
                  <a:pt x="38" y="6"/>
                </a:lnTo>
                <a:lnTo>
                  <a:pt x="38" y="8"/>
                </a:lnTo>
                <a:lnTo>
                  <a:pt x="36" y="10"/>
                </a:lnTo>
                <a:lnTo>
                  <a:pt x="32" y="11"/>
                </a:lnTo>
                <a:lnTo>
                  <a:pt x="32" y="15"/>
                </a:lnTo>
                <a:lnTo>
                  <a:pt x="32" y="15"/>
                </a:lnTo>
                <a:lnTo>
                  <a:pt x="17" y="15"/>
                </a:lnTo>
                <a:lnTo>
                  <a:pt x="11" y="15"/>
                </a:lnTo>
                <a:lnTo>
                  <a:pt x="7" y="15"/>
                </a:lnTo>
                <a:lnTo>
                  <a:pt x="4" y="13"/>
                </a:lnTo>
                <a:lnTo>
                  <a:pt x="4" y="13"/>
                </a:lnTo>
                <a:lnTo>
                  <a:pt x="2" y="10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7" y="4"/>
                </a:lnTo>
                <a:lnTo>
                  <a:pt x="17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ABBB35F4-0635-E74B-8D2F-9B2D3AF3809A}"/>
              </a:ext>
            </a:extLst>
          </p:cNvPr>
          <p:cNvSpPr>
            <a:spLocks/>
          </p:cNvSpPr>
          <p:nvPr userDrawn="1"/>
        </p:nvSpPr>
        <p:spPr bwMode="auto">
          <a:xfrm>
            <a:off x="8652896" y="1558061"/>
            <a:ext cx="71233" cy="23455"/>
          </a:xfrm>
          <a:custGeom>
            <a:avLst/>
            <a:gdLst>
              <a:gd name="T0" fmla="*/ 24 w 38"/>
              <a:gd name="T1" fmla="*/ 0 h 15"/>
              <a:gd name="T2" fmla="*/ 24 w 38"/>
              <a:gd name="T3" fmla="*/ 0 h 15"/>
              <a:gd name="T4" fmla="*/ 32 w 38"/>
              <a:gd name="T5" fmla="*/ 2 h 15"/>
              <a:gd name="T6" fmla="*/ 36 w 38"/>
              <a:gd name="T7" fmla="*/ 2 h 15"/>
              <a:gd name="T8" fmla="*/ 36 w 38"/>
              <a:gd name="T9" fmla="*/ 4 h 15"/>
              <a:gd name="T10" fmla="*/ 36 w 38"/>
              <a:gd name="T11" fmla="*/ 4 h 15"/>
              <a:gd name="T12" fmla="*/ 38 w 38"/>
              <a:gd name="T13" fmla="*/ 6 h 15"/>
              <a:gd name="T14" fmla="*/ 38 w 38"/>
              <a:gd name="T15" fmla="*/ 8 h 15"/>
              <a:gd name="T16" fmla="*/ 36 w 38"/>
              <a:gd name="T17" fmla="*/ 10 h 15"/>
              <a:gd name="T18" fmla="*/ 32 w 38"/>
              <a:gd name="T19" fmla="*/ 11 h 15"/>
              <a:gd name="T20" fmla="*/ 32 w 38"/>
              <a:gd name="T21" fmla="*/ 15 h 15"/>
              <a:gd name="T22" fmla="*/ 32 w 38"/>
              <a:gd name="T23" fmla="*/ 15 h 15"/>
              <a:gd name="T24" fmla="*/ 17 w 38"/>
              <a:gd name="T25" fmla="*/ 15 h 15"/>
              <a:gd name="T26" fmla="*/ 11 w 38"/>
              <a:gd name="T27" fmla="*/ 15 h 15"/>
              <a:gd name="T28" fmla="*/ 7 w 38"/>
              <a:gd name="T29" fmla="*/ 15 h 15"/>
              <a:gd name="T30" fmla="*/ 4 w 38"/>
              <a:gd name="T31" fmla="*/ 13 h 15"/>
              <a:gd name="T32" fmla="*/ 4 w 38"/>
              <a:gd name="T33" fmla="*/ 13 h 15"/>
              <a:gd name="T34" fmla="*/ 2 w 38"/>
              <a:gd name="T35" fmla="*/ 10 h 15"/>
              <a:gd name="T36" fmla="*/ 0 w 38"/>
              <a:gd name="T37" fmla="*/ 10 h 15"/>
              <a:gd name="T38" fmla="*/ 2 w 38"/>
              <a:gd name="T39" fmla="*/ 8 h 15"/>
              <a:gd name="T40" fmla="*/ 4 w 38"/>
              <a:gd name="T41" fmla="*/ 6 h 15"/>
              <a:gd name="T42" fmla="*/ 7 w 38"/>
              <a:gd name="T43" fmla="*/ 4 h 15"/>
              <a:gd name="T44" fmla="*/ 17 w 38"/>
              <a:gd name="T45" fmla="*/ 0 h 15"/>
              <a:gd name="T46" fmla="*/ 24 w 38"/>
              <a:gd name="T47" fmla="*/ 0 h 15"/>
              <a:gd name="T48" fmla="*/ 24 w 38"/>
              <a:gd name="T49" fmla="*/ 0 h 15"/>
              <a:gd name="T50" fmla="*/ 24 w 38"/>
              <a:gd name="T51" fmla="*/ 0 h 15"/>
              <a:gd name="T52" fmla="*/ 24 w 38"/>
              <a:gd name="T5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8" h="15">
                <a:moveTo>
                  <a:pt x="24" y="0"/>
                </a:moveTo>
                <a:lnTo>
                  <a:pt x="24" y="0"/>
                </a:lnTo>
                <a:lnTo>
                  <a:pt x="32" y="2"/>
                </a:lnTo>
                <a:lnTo>
                  <a:pt x="36" y="2"/>
                </a:lnTo>
                <a:lnTo>
                  <a:pt x="36" y="4"/>
                </a:lnTo>
                <a:lnTo>
                  <a:pt x="36" y="4"/>
                </a:lnTo>
                <a:lnTo>
                  <a:pt x="38" y="6"/>
                </a:lnTo>
                <a:lnTo>
                  <a:pt x="38" y="8"/>
                </a:lnTo>
                <a:lnTo>
                  <a:pt x="36" y="10"/>
                </a:lnTo>
                <a:lnTo>
                  <a:pt x="32" y="11"/>
                </a:lnTo>
                <a:lnTo>
                  <a:pt x="32" y="15"/>
                </a:lnTo>
                <a:lnTo>
                  <a:pt x="32" y="15"/>
                </a:lnTo>
                <a:lnTo>
                  <a:pt x="17" y="15"/>
                </a:lnTo>
                <a:lnTo>
                  <a:pt x="11" y="15"/>
                </a:lnTo>
                <a:lnTo>
                  <a:pt x="7" y="15"/>
                </a:lnTo>
                <a:lnTo>
                  <a:pt x="4" y="13"/>
                </a:lnTo>
                <a:lnTo>
                  <a:pt x="4" y="13"/>
                </a:lnTo>
                <a:lnTo>
                  <a:pt x="2" y="10"/>
                </a:lnTo>
                <a:lnTo>
                  <a:pt x="0" y="10"/>
                </a:lnTo>
                <a:lnTo>
                  <a:pt x="2" y="8"/>
                </a:lnTo>
                <a:lnTo>
                  <a:pt x="4" y="6"/>
                </a:lnTo>
                <a:lnTo>
                  <a:pt x="7" y="4"/>
                </a:lnTo>
                <a:lnTo>
                  <a:pt x="17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2843A497-2B8F-944B-9320-EB66A50C39C7}"/>
              </a:ext>
            </a:extLst>
          </p:cNvPr>
          <p:cNvSpPr>
            <a:spLocks/>
          </p:cNvSpPr>
          <p:nvPr userDrawn="1"/>
        </p:nvSpPr>
        <p:spPr bwMode="auto">
          <a:xfrm>
            <a:off x="8776249" y="1567181"/>
            <a:ext cx="46912" cy="23455"/>
          </a:xfrm>
          <a:custGeom>
            <a:avLst/>
            <a:gdLst>
              <a:gd name="T0" fmla="*/ 15 w 25"/>
              <a:gd name="T1" fmla="*/ 2 h 15"/>
              <a:gd name="T2" fmla="*/ 15 w 25"/>
              <a:gd name="T3" fmla="*/ 2 h 15"/>
              <a:gd name="T4" fmla="*/ 23 w 25"/>
              <a:gd name="T5" fmla="*/ 7 h 15"/>
              <a:gd name="T6" fmla="*/ 25 w 25"/>
              <a:gd name="T7" fmla="*/ 13 h 15"/>
              <a:gd name="T8" fmla="*/ 25 w 25"/>
              <a:gd name="T9" fmla="*/ 15 h 15"/>
              <a:gd name="T10" fmla="*/ 25 w 25"/>
              <a:gd name="T11" fmla="*/ 15 h 15"/>
              <a:gd name="T12" fmla="*/ 25 w 25"/>
              <a:gd name="T13" fmla="*/ 15 h 15"/>
              <a:gd name="T14" fmla="*/ 21 w 25"/>
              <a:gd name="T15" fmla="*/ 15 h 15"/>
              <a:gd name="T16" fmla="*/ 17 w 25"/>
              <a:gd name="T17" fmla="*/ 15 h 15"/>
              <a:gd name="T18" fmla="*/ 13 w 25"/>
              <a:gd name="T19" fmla="*/ 15 h 15"/>
              <a:gd name="T20" fmla="*/ 10 w 25"/>
              <a:gd name="T21" fmla="*/ 13 h 15"/>
              <a:gd name="T22" fmla="*/ 6 w 25"/>
              <a:gd name="T23" fmla="*/ 11 h 15"/>
              <a:gd name="T24" fmla="*/ 4 w 25"/>
              <a:gd name="T25" fmla="*/ 7 h 15"/>
              <a:gd name="T26" fmla="*/ 2 w 25"/>
              <a:gd name="T27" fmla="*/ 4 h 15"/>
              <a:gd name="T28" fmla="*/ 0 w 25"/>
              <a:gd name="T29" fmla="*/ 0 h 15"/>
              <a:gd name="T30" fmla="*/ 0 w 25"/>
              <a:gd name="T31" fmla="*/ 0 h 15"/>
              <a:gd name="T32" fmla="*/ 10 w 25"/>
              <a:gd name="T33" fmla="*/ 0 h 15"/>
              <a:gd name="T34" fmla="*/ 13 w 25"/>
              <a:gd name="T35" fmla="*/ 0 h 15"/>
              <a:gd name="T36" fmla="*/ 15 w 25"/>
              <a:gd name="T37" fmla="*/ 2 h 15"/>
              <a:gd name="T38" fmla="*/ 15 w 25"/>
              <a:gd name="T39" fmla="*/ 2 h 15"/>
              <a:gd name="T40" fmla="*/ 15 w 25"/>
              <a:gd name="T41" fmla="*/ 2 h 15"/>
              <a:gd name="T42" fmla="*/ 15 w 25"/>
              <a:gd name="T43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5" h="15">
                <a:moveTo>
                  <a:pt x="15" y="2"/>
                </a:moveTo>
                <a:lnTo>
                  <a:pt x="15" y="2"/>
                </a:lnTo>
                <a:lnTo>
                  <a:pt x="23" y="7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5" y="15"/>
                </a:lnTo>
                <a:lnTo>
                  <a:pt x="21" y="15"/>
                </a:lnTo>
                <a:lnTo>
                  <a:pt x="17" y="15"/>
                </a:lnTo>
                <a:lnTo>
                  <a:pt x="13" y="15"/>
                </a:lnTo>
                <a:lnTo>
                  <a:pt x="10" y="13"/>
                </a:lnTo>
                <a:lnTo>
                  <a:pt x="6" y="11"/>
                </a:lnTo>
                <a:lnTo>
                  <a:pt x="4" y="7"/>
                </a:lnTo>
                <a:lnTo>
                  <a:pt x="2" y="4"/>
                </a:lnTo>
                <a:lnTo>
                  <a:pt x="0" y="0"/>
                </a:lnTo>
                <a:lnTo>
                  <a:pt x="0" y="0"/>
                </a:lnTo>
                <a:lnTo>
                  <a:pt x="10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DCDEAAB5-A6F2-E444-96AA-6FCAEE178186}"/>
              </a:ext>
            </a:extLst>
          </p:cNvPr>
          <p:cNvSpPr>
            <a:spLocks/>
          </p:cNvSpPr>
          <p:nvPr userDrawn="1"/>
        </p:nvSpPr>
        <p:spPr bwMode="auto">
          <a:xfrm>
            <a:off x="8776249" y="1567181"/>
            <a:ext cx="46912" cy="23455"/>
          </a:xfrm>
          <a:custGeom>
            <a:avLst/>
            <a:gdLst>
              <a:gd name="T0" fmla="*/ 15 w 25"/>
              <a:gd name="T1" fmla="*/ 2 h 15"/>
              <a:gd name="T2" fmla="*/ 15 w 25"/>
              <a:gd name="T3" fmla="*/ 2 h 15"/>
              <a:gd name="T4" fmla="*/ 23 w 25"/>
              <a:gd name="T5" fmla="*/ 7 h 15"/>
              <a:gd name="T6" fmla="*/ 25 w 25"/>
              <a:gd name="T7" fmla="*/ 13 h 15"/>
              <a:gd name="T8" fmla="*/ 25 w 25"/>
              <a:gd name="T9" fmla="*/ 15 h 15"/>
              <a:gd name="T10" fmla="*/ 25 w 25"/>
              <a:gd name="T11" fmla="*/ 15 h 15"/>
              <a:gd name="T12" fmla="*/ 25 w 25"/>
              <a:gd name="T13" fmla="*/ 15 h 15"/>
              <a:gd name="T14" fmla="*/ 21 w 25"/>
              <a:gd name="T15" fmla="*/ 15 h 15"/>
              <a:gd name="T16" fmla="*/ 17 w 25"/>
              <a:gd name="T17" fmla="*/ 15 h 15"/>
              <a:gd name="T18" fmla="*/ 13 w 25"/>
              <a:gd name="T19" fmla="*/ 15 h 15"/>
              <a:gd name="T20" fmla="*/ 10 w 25"/>
              <a:gd name="T21" fmla="*/ 13 h 15"/>
              <a:gd name="T22" fmla="*/ 6 w 25"/>
              <a:gd name="T23" fmla="*/ 11 h 15"/>
              <a:gd name="T24" fmla="*/ 4 w 25"/>
              <a:gd name="T25" fmla="*/ 7 h 15"/>
              <a:gd name="T26" fmla="*/ 2 w 25"/>
              <a:gd name="T27" fmla="*/ 4 h 15"/>
              <a:gd name="T28" fmla="*/ 0 w 25"/>
              <a:gd name="T29" fmla="*/ 0 h 15"/>
              <a:gd name="T30" fmla="*/ 0 w 25"/>
              <a:gd name="T31" fmla="*/ 0 h 15"/>
              <a:gd name="T32" fmla="*/ 10 w 25"/>
              <a:gd name="T33" fmla="*/ 0 h 15"/>
              <a:gd name="T34" fmla="*/ 13 w 25"/>
              <a:gd name="T35" fmla="*/ 0 h 15"/>
              <a:gd name="T36" fmla="*/ 15 w 25"/>
              <a:gd name="T37" fmla="*/ 2 h 15"/>
              <a:gd name="T38" fmla="*/ 15 w 25"/>
              <a:gd name="T39" fmla="*/ 2 h 15"/>
              <a:gd name="T40" fmla="*/ 15 w 25"/>
              <a:gd name="T41" fmla="*/ 2 h 15"/>
              <a:gd name="T42" fmla="*/ 15 w 25"/>
              <a:gd name="T43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5" h="15">
                <a:moveTo>
                  <a:pt x="15" y="2"/>
                </a:moveTo>
                <a:lnTo>
                  <a:pt x="15" y="2"/>
                </a:lnTo>
                <a:lnTo>
                  <a:pt x="23" y="7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5" y="15"/>
                </a:lnTo>
                <a:lnTo>
                  <a:pt x="21" y="15"/>
                </a:lnTo>
                <a:lnTo>
                  <a:pt x="17" y="15"/>
                </a:lnTo>
                <a:lnTo>
                  <a:pt x="13" y="15"/>
                </a:lnTo>
                <a:lnTo>
                  <a:pt x="10" y="13"/>
                </a:lnTo>
                <a:lnTo>
                  <a:pt x="6" y="11"/>
                </a:lnTo>
                <a:lnTo>
                  <a:pt x="4" y="7"/>
                </a:lnTo>
                <a:lnTo>
                  <a:pt x="2" y="4"/>
                </a:lnTo>
                <a:lnTo>
                  <a:pt x="0" y="0"/>
                </a:lnTo>
                <a:lnTo>
                  <a:pt x="0" y="0"/>
                </a:lnTo>
                <a:lnTo>
                  <a:pt x="10" y="0"/>
                </a:lnTo>
                <a:lnTo>
                  <a:pt x="13" y="0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A314C577-908C-7843-AB0A-6C7775EFA2CD}"/>
              </a:ext>
            </a:extLst>
          </p:cNvPr>
          <p:cNvSpPr>
            <a:spLocks/>
          </p:cNvSpPr>
          <p:nvPr userDrawn="1"/>
        </p:nvSpPr>
        <p:spPr bwMode="auto">
          <a:xfrm>
            <a:off x="8645929" y="1353462"/>
            <a:ext cx="291891" cy="186341"/>
          </a:xfrm>
          <a:custGeom>
            <a:avLst/>
            <a:gdLst>
              <a:gd name="T0" fmla="*/ 6 w 157"/>
              <a:gd name="T1" fmla="*/ 65 h 118"/>
              <a:gd name="T2" fmla="*/ 0 w 157"/>
              <a:gd name="T3" fmla="*/ 57 h 118"/>
              <a:gd name="T4" fmla="*/ 8 w 157"/>
              <a:gd name="T5" fmla="*/ 52 h 118"/>
              <a:gd name="T6" fmla="*/ 25 w 157"/>
              <a:gd name="T7" fmla="*/ 48 h 118"/>
              <a:gd name="T8" fmla="*/ 27 w 157"/>
              <a:gd name="T9" fmla="*/ 50 h 118"/>
              <a:gd name="T10" fmla="*/ 15 w 157"/>
              <a:gd name="T11" fmla="*/ 44 h 118"/>
              <a:gd name="T12" fmla="*/ 2 w 157"/>
              <a:gd name="T13" fmla="*/ 40 h 118"/>
              <a:gd name="T14" fmla="*/ 13 w 157"/>
              <a:gd name="T15" fmla="*/ 29 h 118"/>
              <a:gd name="T16" fmla="*/ 25 w 157"/>
              <a:gd name="T17" fmla="*/ 29 h 118"/>
              <a:gd name="T18" fmla="*/ 21 w 157"/>
              <a:gd name="T19" fmla="*/ 25 h 118"/>
              <a:gd name="T20" fmla="*/ 19 w 157"/>
              <a:gd name="T21" fmla="*/ 19 h 118"/>
              <a:gd name="T22" fmla="*/ 27 w 157"/>
              <a:gd name="T23" fmla="*/ 14 h 118"/>
              <a:gd name="T24" fmla="*/ 42 w 157"/>
              <a:gd name="T25" fmla="*/ 12 h 118"/>
              <a:gd name="T26" fmla="*/ 32 w 157"/>
              <a:gd name="T27" fmla="*/ 4 h 118"/>
              <a:gd name="T28" fmla="*/ 32 w 157"/>
              <a:gd name="T29" fmla="*/ 0 h 118"/>
              <a:gd name="T30" fmla="*/ 45 w 157"/>
              <a:gd name="T31" fmla="*/ 2 h 118"/>
              <a:gd name="T32" fmla="*/ 64 w 157"/>
              <a:gd name="T33" fmla="*/ 12 h 118"/>
              <a:gd name="T34" fmla="*/ 81 w 157"/>
              <a:gd name="T35" fmla="*/ 25 h 118"/>
              <a:gd name="T36" fmla="*/ 85 w 157"/>
              <a:gd name="T37" fmla="*/ 31 h 118"/>
              <a:gd name="T38" fmla="*/ 91 w 157"/>
              <a:gd name="T39" fmla="*/ 33 h 118"/>
              <a:gd name="T40" fmla="*/ 97 w 157"/>
              <a:gd name="T41" fmla="*/ 33 h 118"/>
              <a:gd name="T42" fmla="*/ 102 w 157"/>
              <a:gd name="T43" fmla="*/ 42 h 118"/>
              <a:gd name="T44" fmla="*/ 108 w 157"/>
              <a:gd name="T45" fmla="*/ 48 h 118"/>
              <a:gd name="T46" fmla="*/ 119 w 157"/>
              <a:gd name="T47" fmla="*/ 48 h 118"/>
              <a:gd name="T48" fmla="*/ 127 w 157"/>
              <a:gd name="T49" fmla="*/ 55 h 118"/>
              <a:gd name="T50" fmla="*/ 134 w 157"/>
              <a:gd name="T51" fmla="*/ 72 h 118"/>
              <a:gd name="T52" fmla="*/ 138 w 157"/>
              <a:gd name="T53" fmla="*/ 67 h 118"/>
              <a:gd name="T54" fmla="*/ 148 w 157"/>
              <a:gd name="T55" fmla="*/ 69 h 118"/>
              <a:gd name="T56" fmla="*/ 155 w 157"/>
              <a:gd name="T57" fmla="*/ 76 h 118"/>
              <a:gd name="T58" fmla="*/ 144 w 157"/>
              <a:gd name="T59" fmla="*/ 84 h 118"/>
              <a:gd name="T60" fmla="*/ 134 w 157"/>
              <a:gd name="T61" fmla="*/ 89 h 118"/>
              <a:gd name="T62" fmla="*/ 129 w 157"/>
              <a:gd name="T63" fmla="*/ 95 h 118"/>
              <a:gd name="T64" fmla="*/ 123 w 157"/>
              <a:gd name="T65" fmla="*/ 103 h 118"/>
              <a:gd name="T66" fmla="*/ 119 w 157"/>
              <a:gd name="T67" fmla="*/ 93 h 118"/>
              <a:gd name="T68" fmla="*/ 117 w 157"/>
              <a:gd name="T69" fmla="*/ 95 h 118"/>
              <a:gd name="T70" fmla="*/ 115 w 157"/>
              <a:gd name="T71" fmla="*/ 95 h 118"/>
              <a:gd name="T72" fmla="*/ 115 w 157"/>
              <a:gd name="T73" fmla="*/ 112 h 118"/>
              <a:gd name="T74" fmla="*/ 110 w 157"/>
              <a:gd name="T75" fmla="*/ 118 h 118"/>
              <a:gd name="T76" fmla="*/ 108 w 157"/>
              <a:gd name="T77" fmla="*/ 112 h 118"/>
              <a:gd name="T78" fmla="*/ 108 w 157"/>
              <a:gd name="T79" fmla="*/ 118 h 118"/>
              <a:gd name="T80" fmla="*/ 98 w 157"/>
              <a:gd name="T81" fmla="*/ 112 h 118"/>
              <a:gd name="T82" fmla="*/ 93 w 157"/>
              <a:gd name="T83" fmla="*/ 112 h 118"/>
              <a:gd name="T84" fmla="*/ 87 w 157"/>
              <a:gd name="T85" fmla="*/ 116 h 118"/>
              <a:gd name="T86" fmla="*/ 68 w 157"/>
              <a:gd name="T87" fmla="*/ 112 h 118"/>
              <a:gd name="T88" fmla="*/ 55 w 157"/>
              <a:gd name="T89" fmla="*/ 103 h 118"/>
              <a:gd name="T90" fmla="*/ 61 w 157"/>
              <a:gd name="T91" fmla="*/ 99 h 118"/>
              <a:gd name="T92" fmla="*/ 45 w 157"/>
              <a:gd name="T93" fmla="*/ 95 h 118"/>
              <a:gd name="T94" fmla="*/ 38 w 157"/>
              <a:gd name="T95" fmla="*/ 87 h 118"/>
              <a:gd name="T96" fmla="*/ 45 w 157"/>
              <a:gd name="T97" fmla="*/ 82 h 118"/>
              <a:gd name="T98" fmla="*/ 51 w 157"/>
              <a:gd name="T99" fmla="*/ 80 h 118"/>
              <a:gd name="T100" fmla="*/ 66 w 157"/>
              <a:gd name="T101" fmla="*/ 78 h 118"/>
              <a:gd name="T102" fmla="*/ 68 w 157"/>
              <a:gd name="T103" fmla="*/ 74 h 118"/>
              <a:gd name="T104" fmla="*/ 47 w 157"/>
              <a:gd name="T105" fmla="*/ 70 h 118"/>
              <a:gd name="T106" fmla="*/ 45 w 157"/>
              <a:gd name="T107" fmla="*/ 72 h 118"/>
              <a:gd name="T108" fmla="*/ 27 w 157"/>
              <a:gd name="T109" fmla="*/ 76 h 118"/>
              <a:gd name="T110" fmla="*/ 13 w 157"/>
              <a:gd name="T111" fmla="*/ 74 h 118"/>
              <a:gd name="T112" fmla="*/ 11 w 157"/>
              <a:gd name="T113" fmla="*/ 70 h 118"/>
              <a:gd name="T114" fmla="*/ 13 w 157"/>
              <a:gd name="T115" fmla="*/ 69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7" h="118">
                <a:moveTo>
                  <a:pt x="13" y="69"/>
                </a:moveTo>
                <a:lnTo>
                  <a:pt x="13" y="69"/>
                </a:lnTo>
                <a:lnTo>
                  <a:pt x="6" y="65"/>
                </a:lnTo>
                <a:lnTo>
                  <a:pt x="2" y="61"/>
                </a:lnTo>
                <a:lnTo>
                  <a:pt x="0" y="61"/>
                </a:lnTo>
                <a:lnTo>
                  <a:pt x="0" y="57"/>
                </a:lnTo>
                <a:lnTo>
                  <a:pt x="0" y="57"/>
                </a:lnTo>
                <a:lnTo>
                  <a:pt x="2" y="53"/>
                </a:lnTo>
                <a:lnTo>
                  <a:pt x="8" y="52"/>
                </a:lnTo>
                <a:lnTo>
                  <a:pt x="8" y="52"/>
                </a:lnTo>
                <a:lnTo>
                  <a:pt x="17" y="48"/>
                </a:lnTo>
                <a:lnTo>
                  <a:pt x="25" y="48"/>
                </a:lnTo>
                <a:lnTo>
                  <a:pt x="25" y="48"/>
                </a:lnTo>
                <a:lnTo>
                  <a:pt x="27" y="50"/>
                </a:lnTo>
                <a:lnTo>
                  <a:pt x="27" y="50"/>
                </a:lnTo>
                <a:lnTo>
                  <a:pt x="27" y="46"/>
                </a:lnTo>
                <a:lnTo>
                  <a:pt x="27" y="46"/>
                </a:lnTo>
                <a:lnTo>
                  <a:pt x="15" y="44"/>
                </a:lnTo>
                <a:lnTo>
                  <a:pt x="8" y="42"/>
                </a:lnTo>
                <a:lnTo>
                  <a:pt x="2" y="40"/>
                </a:lnTo>
                <a:lnTo>
                  <a:pt x="2" y="40"/>
                </a:lnTo>
                <a:lnTo>
                  <a:pt x="8" y="36"/>
                </a:lnTo>
                <a:lnTo>
                  <a:pt x="11" y="31"/>
                </a:lnTo>
                <a:lnTo>
                  <a:pt x="13" y="29"/>
                </a:lnTo>
                <a:lnTo>
                  <a:pt x="17" y="29"/>
                </a:lnTo>
                <a:lnTo>
                  <a:pt x="19" y="29"/>
                </a:lnTo>
                <a:lnTo>
                  <a:pt x="25" y="29"/>
                </a:lnTo>
                <a:lnTo>
                  <a:pt x="25" y="29"/>
                </a:lnTo>
                <a:lnTo>
                  <a:pt x="23" y="27"/>
                </a:lnTo>
                <a:lnTo>
                  <a:pt x="21" y="25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21" y="16"/>
                </a:lnTo>
                <a:lnTo>
                  <a:pt x="25" y="16"/>
                </a:lnTo>
                <a:lnTo>
                  <a:pt x="27" y="14"/>
                </a:lnTo>
                <a:lnTo>
                  <a:pt x="34" y="12"/>
                </a:lnTo>
                <a:lnTo>
                  <a:pt x="42" y="12"/>
                </a:lnTo>
                <a:lnTo>
                  <a:pt x="42" y="12"/>
                </a:lnTo>
                <a:lnTo>
                  <a:pt x="40" y="10"/>
                </a:lnTo>
                <a:lnTo>
                  <a:pt x="36" y="6"/>
                </a:lnTo>
                <a:lnTo>
                  <a:pt x="32" y="4"/>
                </a:lnTo>
                <a:lnTo>
                  <a:pt x="28" y="2"/>
                </a:lnTo>
                <a:lnTo>
                  <a:pt x="28" y="2"/>
                </a:lnTo>
                <a:lnTo>
                  <a:pt x="32" y="0"/>
                </a:lnTo>
                <a:lnTo>
                  <a:pt x="36" y="0"/>
                </a:lnTo>
                <a:lnTo>
                  <a:pt x="40" y="2"/>
                </a:lnTo>
                <a:lnTo>
                  <a:pt x="45" y="2"/>
                </a:lnTo>
                <a:lnTo>
                  <a:pt x="55" y="8"/>
                </a:lnTo>
                <a:lnTo>
                  <a:pt x="64" y="12"/>
                </a:lnTo>
                <a:lnTo>
                  <a:pt x="64" y="12"/>
                </a:lnTo>
                <a:lnTo>
                  <a:pt x="68" y="16"/>
                </a:lnTo>
                <a:lnTo>
                  <a:pt x="72" y="19"/>
                </a:lnTo>
                <a:lnTo>
                  <a:pt x="81" y="25"/>
                </a:lnTo>
                <a:lnTo>
                  <a:pt x="81" y="25"/>
                </a:lnTo>
                <a:lnTo>
                  <a:pt x="83" y="29"/>
                </a:lnTo>
                <a:lnTo>
                  <a:pt x="85" y="31"/>
                </a:lnTo>
                <a:lnTo>
                  <a:pt x="87" y="33"/>
                </a:lnTo>
                <a:lnTo>
                  <a:pt x="87" y="33"/>
                </a:lnTo>
                <a:lnTo>
                  <a:pt x="91" y="33"/>
                </a:lnTo>
                <a:lnTo>
                  <a:pt x="93" y="31"/>
                </a:lnTo>
                <a:lnTo>
                  <a:pt x="93" y="31"/>
                </a:lnTo>
                <a:lnTo>
                  <a:pt x="97" y="33"/>
                </a:lnTo>
                <a:lnTo>
                  <a:pt x="98" y="36"/>
                </a:lnTo>
                <a:lnTo>
                  <a:pt x="100" y="40"/>
                </a:lnTo>
                <a:lnTo>
                  <a:pt x="102" y="42"/>
                </a:lnTo>
                <a:lnTo>
                  <a:pt x="102" y="42"/>
                </a:lnTo>
                <a:lnTo>
                  <a:pt x="106" y="46"/>
                </a:lnTo>
                <a:lnTo>
                  <a:pt x="108" y="48"/>
                </a:lnTo>
                <a:lnTo>
                  <a:pt x="115" y="48"/>
                </a:lnTo>
                <a:lnTo>
                  <a:pt x="115" y="48"/>
                </a:lnTo>
                <a:lnTo>
                  <a:pt x="119" y="48"/>
                </a:lnTo>
                <a:lnTo>
                  <a:pt x="123" y="50"/>
                </a:lnTo>
                <a:lnTo>
                  <a:pt x="125" y="53"/>
                </a:lnTo>
                <a:lnTo>
                  <a:pt x="127" y="55"/>
                </a:lnTo>
                <a:lnTo>
                  <a:pt x="131" y="63"/>
                </a:lnTo>
                <a:lnTo>
                  <a:pt x="134" y="72"/>
                </a:lnTo>
                <a:lnTo>
                  <a:pt x="134" y="72"/>
                </a:lnTo>
                <a:lnTo>
                  <a:pt x="134" y="70"/>
                </a:lnTo>
                <a:lnTo>
                  <a:pt x="138" y="67"/>
                </a:lnTo>
                <a:lnTo>
                  <a:pt x="138" y="67"/>
                </a:lnTo>
                <a:lnTo>
                  <a:pt x="140" y="67"/>
                </a:lnTo>
                <a:lnTo>
                  <a:pt x="142" y="67"/>
                </a:lnTo>
                <a:lnTo>
                  <a:pt x="148" y="69"/>
                </a:lnTo>
                <a:lnTo>
                  <a:pt x="157" y="74"/>
                </a:lnTo>
                <a:lnTo>
                  <a:pt x="157" y="74"/>
                </a:lnTo>
                <a:lnTo>
                  <a:pt x="155" y="76"/>
                </a:lnTo>
                <a:lnTo>
                  <a:pt x="151" y="78"/>
                </a:lnTo>
                <a:lnTo>
                  <a:pt x="144" y="84"/>
                </a:lnTo>
                <a:lnTo>
                  <a:pt x="144" y="84"/>
                </a:lnTo>
                <a:lnTo>
                  <a:pt x="140" y="86"/>
                </a:lnTo>
                <a:lnTo>
                  <a:pt x="138" y="87"/>
                </a:lnTo>
                <a:lnTo>
                  <a:pt x="134" y="89"/>
                </a:lnTo>
                <a:lnTo>
                  <a:pt x="131" y="91"/>
                </a:lnTo>
                <a:lnTo>
                  <a:pt x="131" y="91"/>
                </a:lnTo>
                <a:lnTo>
                  <a:pt x="129" y="95"/>
                </a:lnTo>
                <a:lnTo>
                  <a:pt x="127" y="99"/>
                </a:lnTo>
                <a:lnTo>
                  <a:pt x="125" y="101"/>
                </a:lnTo>
                <a:lnTo>
                  <a:pt x="123" y="103"/>
                </a:lnTo>
                <a:lnTo>
                  <a:pt x="123" y="103"/>
                </a:lnTo>
                <a:lnTo>
                  <a:pt x="119" y="95"/>
                </a:lnTo>
                <a:lnTo>
                  <a:pt x="119" y="93"/>
                </a:lnTo>
                <a:lnTo>
                  <a:pt x="115" y="91"/>
                </a:lnTo>
                <a:lnTo>
                  <a:pt x="115" y="91"/>
                </a:lnTo>
                <a:lnTo>
                  <a:pt x="117" y="95"/>
                </a:lnTo>
                <a:lnTo>
                  <a:pt x="117" y="95"/>
                </a:lnTo>
                <a:lnTo>
                  <a:pt x="115" y="95"/>
                </a:lnTo>
                <a:lnTo>
                  <a:pt x="115" y="95"/>
                </a:lnTo>
                <a:lnTo>
                  <a:pt x="115" y="101"/>
                </a:lnTo>
                <a:lnTo>
                  <a:pt x="115" y="108"/>
                </a:lnTo>
                <a:lnTo>
                  <a:pt x="115" y="112"/>
                </a:lnTo>
                <a:lnTo>
                  <a:pt x="115" y="116"/>
                </a:lnTo>
                <a:lnTo>
                  <a:pt x="114" y="118"/>
                </a:lnTo>
                <a:lnTo>
                  <a:pt x="110" y="118"/>
                </a:lnTo>
                <a:lnTo>
                  <a:pt x="110" y="118"/>
                </a:lnTo>
                <a:lnTo>
                  <a:pt x="108" y="112"/>
                </a:lnTo>
                <a:lnTo>
                  <a:pt x="108" y="112"/>
                </a:lnTo>
                <a:lnTo>
                  <a:pt x="108" y="116"/>
                </a:lnTo>
                <a:lnTo>
                  <a:pt x="108" y="118"/>
                </a:lnTo>
                <a:lnTo>
                  <a:pt x="108" y="118"/>
                </a:lnTo>
                <a:lnTo>
                  <a:pt x="104" y="118"/>
                </a:lnTo>
                <a:lnTo>
                  <a:pt x="100" y="116"/>
                </a:lnTo>
                <a:lnTo>
                  <a:pt x="98" y="112"/>
                </a:lnTo>
                <a:lnTo>
                  <a:pt x="97" y="110"/>
                </a:lnTo>
                <a:lnTo>
                  <a:pt x="97" y="110"/>
                </a:lnTo>
                <a:lnTo>
                  <a:pt x="93" y="112"/>
                </a:lnTo>
                <a:lnTo>
                  <a:pt x="93" y="116"/>
                </a:lnTo>
                <a:lnTo>
                  <a:pt x="89" y="116"/>
                </a:lnTo>
                <a:lnTo>
                  <a:pt x="87" y="116"/>
                </a:lnTo>
                <a:lnTo>
                  <a:pt x="81" y="116"/>
                </a:lnTo>
                <a:lnTo>
                  <a:pt x="74" y="116"/>
                </a:lnTo>
                <a:lnTo>
                  <a:pt x="68" y="112"/>
                </a:lnTo>
                <a:lnTo>
                  <a:pt x="62" y="110"/>
                </a:lnTo>
                <a:lnTo>
                  <a:pt x="57" y="106"/>
                </a:lnTo>
                <a:lnTo>
                  <a:pt x="55" y="103"/>
                </a:lnTo>
                <a:lnTo>
                  <a:pt x="55" y="103"/>
                </a:lnTo>
                <a:lnTo>
                  <a:pt x="57" y="101"/>
                </a:lnTo>
                <a:lnTo>
                  <a:pt x="61" y="99"/>
                </a:lnTo>
                <a:lnTo>
                  <a:pt x="61" y="99"/>
                </a:lnTo>
                <a:lnTo>
                  <a:pt x="51" y="97"/>
                </a:lnTo>
                <a:lnTo>
                  <a:pt x="45" y="95"/>
                </a:lnTo>
                <a:lnTo>
                  <a:pt x="42" y="93"/>
                </a:lnTo>
                <a:lnTo>
                  <a:pt x="38" y="91"/>
                </a:lnTo>
                <a:lnTo>
                  <a:pt x="38" y="87"/>
                </a:lnTo>
                <a:lnTo>
                  <a:pt x="38" y="86"/>
                </a:lnTo>
                <a:lnTo>
                  <a:pt x="40" y="86"/>
                </a:lnTo>
                <a:lnTo>
                  <a:pt x="45" y="82"/>
                </a:lnTo>
                <a:lnTo>
                  <a:pt x="45" y="82"/>
                </a:lnTo>
                <a:lnTo>
                  <a:pt x="47" y="82"/>
                </a:lnTo>
                <a:lnTo>
                  <a:pt x="51" y="80"/>
                </a:lnTo>
                <a:lnTo>
                  <a:pt x="59" y="80"/>
                </a:lnTo>
                <a:lnTo>
                  <a:pt x="62" y="80"/>
                </a:lnTo>
                <a:lnTo>
                  <a:pt x="66" y="78"/>
                </a:lnTo>
                <a:lnTo>
                  <a:pt x="68" y="78"/>
                </a:lnTo>
                <a:lnTo>
                  <a:pt x="68" y="74"/>
                </a:lnTo>
                <a:lnTo>
                  <a:pt x="68" y="74"/>
                </a:lnTo>
                <a:lnTo>
                  <a:pt x="57" y="70"/>
                </a:lnTo>
                <a:lnTo>
                  <a:pt x="51" y="70"/>
                </a:lnTo>
                <a:lnTo>
                  <a:pt x="47" y="70"/>
                </a:lnTo>
                <a:lnTo>
                  <a:pt x="45" y="70"/>
                </a:lnTo>
                <a:lnTo>
                  <a:pt x="45" y="70"/>
                </a:lnTo>
                <a:lnTo>
                  <a:pt x="45" y="72"/>
                </a:lnTo>
                <a:lnTo>
                  <a:pt x="45" y="72"/>
                </a:lnTo>
                <a:lnTo>
                  <a:pt x="36" y="74"/>
                </a:lnTo>
                <a:lnTo>
                  <a:pt x="27" y="76"/>
                </a:lnTo>
                <a:lnTo>
                  <a:pt x="23" y="78"/>
                </a:lnTo>
                <a:lnTo>
                  <a:pt x="19" y="76"/>
                </a:lnTo>
                <a:lnTo>
                  <a:pt x="13" y="74"/>
                </a:lnTo>
                <a:lnTo>
                  <a:pt x="10" y="72"/>
                </a:lnTo>
                <a:lnTo>
                  <a:pt x="10" y="72"/>
                </a:lnTo>
                <a:lnTo>
                  <a:pt x="11" y="70"/>
                </a:lnTo>
                <a:lnTo>
                  <a:pt x="13" y="69"/>
                </a:lnTo>
                <a:lnTo>
                  <a:pt x="13" y="69"/>
                </a:lnTo>
                <a:lnTo>
                  <a:pt x="13" y="69"/>
                </a:lnTo>
                <a:lnTo>
                  <a:pt x="13" y="6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F0216FBC-6D58-E744-BCA5-41D0F3A1F90D}"/>
              </a:ext>
            </a:extLst>
          </p:cNvPr>
          <p:cNvSpPr>
            <a:spLocks/>
          </p:cNvSpPr>
          <p:nvPr userDrawn="1"/>
        </p:nvSpPr>
        <p:spPr bwMode="auto">
          <a:xfrm>
            <a:off x="8645929" y="1353462"/>
            <a:ext cx="291891" cy="186341"/>
          </a:xfrm>
          <a:custGeom>
            <a:avLst/>
            <a:gdLst>
              <a:gd name="T0" fmla="*/ 6 w 157"/>
              <a:gd name="T1" fmla="*/ 65 h 118"/>
              <a:gd name="T2" fmla="*/ 0 w 157"/>
              <a:gd name="T3" fmla="*/ 57 h 118"/>
              <a:gd name="T4" fmla="*/ 8 w 157"/>
              <a:gd name="T5" fmla="*/ 52 h 118"/>
              <a:gd name="T6" fmla="*/ 25 w 157"/>
              <a:gd name="T7" fmla="*/ 48 h 118"/>
              <a:gd name="T8" fmla="*/ 27 w 157"/>
              <a:gd name="T9" fmla="*/ 50 h 118"/>
              <a:gd name="T10" fmla="*/ 15 w 157"/>
              <a:gd name="T11" fmla="*/ 44 h 118"/>
              <a:gd name="T12" fmla="*/ 2 w 157"/>
              <a:gd name="T13" fmla="*/ 40 h 118"/>
              <a:gd name="T14" fmla="*/ 13 w 157"/>
              <a:gd name="T15" fmla="*/ 29 h 118"/>
              <a:gd name="T16" fmla="*/ 25 w 157"/>
              <a:gd name="T17" fmla="*/ 29 h 118"/>
              <a:gd name="T18" fmla="*/ 21 w 157"/>
              <a:gd name="T19" fmla="*/ 25 h 118"/>
              <a:gd name="T20" fmla="*/ 19 w 157"/>
              <a:gd name="T21" fmla="*/ 19 h 118"/>
              <a:gd name="T22" fmla="*/ 27 w 157"/>
              <a:gd name="T23" fmla="*/ 14 h 118"/>
              <a:gd name="T24" fmla="*/ 42 w 157"/>
              <a:gd name="T25" fmla="*/ 12 h 118"/>
              <a:gd name="T26" fmla="*/ 32 w 157"/>
              <a:gd name="T27" fmla="*/ 4 h 118"/>
              <a:gd name="T28" fmla="*/ 32 w 157"/>
              <a:gd name="T29" fmla="*/ 0 h 118"/>
              <a:gd name="T30" fmla="*/ 45 w 157"/>
              <a:gd name="T31" fmla="*/ 2 h 118"/>
              <a:gd name="T32" fmla="*/ 64 w 157"/>
              <a:gd name="T33" fmla="*/ 12 h 118"/>
              <a:gd name="T34" fmla="*/ 81 w 157"/>
              <a:gd name="T35" fmla="*/ 25 h 118"/>
              <a:gd name="T36" fmla="*/ 85 w 157"/>
              <a:gd name="T37" fmla="*/ 31 h 118"/>
              <a:gd name="T38" fmla="*/ 91 w 157"/>
              <a:gd name="T39" fmla="*/ 33 h 118"/>
              <a:gd name="T40" fmla="*/ 97 w 157"/>
              <a:gd name="T41" fmla="*/ 33 h 118"/>
              <a:gd name="T42" fmla="*/ 102 w 157"/>
              <a:gd name="T43" fmla="*/ 42 h 118"/>
              <a:gd name="T44" fmla="*/ 108 w 157"/>
              <a:gd name="T45" fmla="*/ 48 h 118"/>
              <a:gd name="T46" fmla="*/ 119 w 157"/>
              <a:gd name="T47" fmla="*/ 48 h 118"/>
              <a:gd name="T48" fmla="*/ 127 w 157"/>
              <a:gd name="T49" fmla="*/ 55 h 118"/>
              <a:gd name="T50" fmla="*/ 134 w 157"/>
              <a:gd name="T51" fmla="*/ 72 h 118"/>
              <a:gd name="T52" fmla="*/ 138 w 157"/>
              <a:gd name="T53" fmla="*/ 67 h 118"/>
              <a:gd name="T54" fmla="*/ 148 w 157"/>
              <a:gd name="T55" fmla="*/ 69 h 118"/>
              <a:gd name="T56" fmla="*/ 155 w 157"/>
              <a:gd name="T57" fmla="*/ 76 h 118"/>
              <a:gd name="T58" fmla="*/ 144 w 157"/>
              <a:gd name="T59" fmla="*/ 84 h 118"/>
              <a:gd name="T60" fmla="*/ 134 w 157"/>
              <a:gd name="T61" fmla="*/ 89 h 118"/>
              <a:gd name="T62" fmla="*/ 129 w 157"/>
              <a:gd name="T63" fmla="*/ 95 h 118"/>
              <a:gd name="T64" fmla="*/ 123 w 157"/>
              <a:gd name="T65" fmla="*/ 103 h 118"/>
              <a:gd name="T66" fmla="*/ 119 w 157"/>
              <a:gd name="T67" fmla="*/ 93 h 118"/>
              <a:gd name="T68" fmla="*/ 117 w 157"/>
              <a:gd name="T69" fmla="*/ 95 h 118"/>
              <a:gd name="T70" fmla="*/ 115 w 157"/>
              <a:gd name="T71" fmla="*/ 95 h 118"/>
              <a:gd name="T72" fmla="*/ 115 w 157"/>
              <a:gd name="T73" fmla="*/ 112 h 118"/>
              <a:gd name="T74" fmla="*/ 110 w 157"/>
              <a:gd name="T75" fmla="*/ 118 h 118"/>
              <a:gd name="T76" fmla="*/ 108 w 157"/>
              <a:gd name="T77" fmla="*/ 112 h 118"/>
              <a:gd name="T78" fmla="*/ 108 w 157"/>
              <a:gd name="T79" fmla="*/ 118 h 118"/>
              <a:gd name="T80" fmla="*/ 98 w 157"/>
              <a:gd name="T81" fmla="*/ 112 h 118"/>
              <a:gd name="T82" fmla="*/ 93 w 157"/>
              <a:gd name="T83" fmla="*/ 112 h 118"/>
              <a:gd name="T84" fmla="*/ 87 w 157"/>
              <a:gd name="T85" fmla="*/ 116 h 118"/>
              <a:gd name="T86" fmla="*/ 68 w 157"/>
              <a:gd name="T87" fmla="*/ 112 h 118"/>
              <a:gd name="T88" fmla="*/ 55 w 157"/>
              <a:gd name="T89" fmla="*/ 103 h 118"/>
              <a:gd name="T90" fmla="*/ 61 w 157"/>
              <a:gd name="T91" fmla="*/ 99 h 118"/>
              <a:gd name="T92" fmla="*/ 45 w 157"/>
              <a:gd name="T93" fmla="*/ 95 h 118"/>
              <a:gd name="T94" fmla="*/ 38 w 157"/>
              <a:gd name="T95" fmla="*/ 87 h 118"/>
              <a:gd name="T96" fmla="*/ 45 w 157"/>
              <a:gd name="T97" fmla="*/ 82 h 118"/>
              <a:gd name="T98" fmla="*/ 51 w 157"/>
              <a:gd name="T99" fmla="*/ 80 h 118"/>
              <a:gd name="T100" fmla="*/ 66 w 157"/>
              <a:gd name="T101" fmla="*/ 78 h 118"/>
              <a:gd name="T102" fmla="*/ 68 w 157"/>
              <a:gd name="T103" fmla="*/ 74 h 118"/>
              <a:gd name="T104" fmla="*/ 47 w 157"/>
              <a:gd name="T105" fmla="*/ 70 h 118"/>
              <a:gd name="T106" fmla="*/ 45 w 157"/>
              <a:gd name="T107" fmla="*/ 72 h 118"/>
              <a:gd name="T108" fmla="*/ 27 w 157"/>
              <a:gd name="T109" fmla="*/ 76 h 118"/>
              <a:gd name="T110" fmla="*/ 13 w 157"/>
              <a:gd name="T111" fmla="*/ 74 h 118"/>
              <a:gd name="T112" fmla="*/ 11 w 157"/>
              <a:gd name="T113" fmla="*/ 70 h 118"/>
              <a:gd name="T114" fmla="*/ 13 w 157"/>
              <a:gd name="T115" fmla="*/ 69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7" h="118">
                <a:moveTo>
                  <a:pt x="13" y="69"/>
                </a:moveTo>
                <a:lnTo>
                  <a:pt x="13" y="69"/>
                </a:lnTo>
                <a:lnTo>
                  <a:pt x="6" y="65"/>
                </a:lnTo>
                <a:lnTo>
                  <a:pt x="2" y="61"/>
                </a:lnTo>
                <a:lnTo>
                  <a:pt x="0" y="61"/>
                </a:lnTo>
                <a:lnTo>
                  <a:pt x="0" y="57"/>
                </a:lnTo>
                <a:lnTo>
                  <a:pt x="0" y="57"/>
                </a:lnTo>
                <a:lnTo>
                  <a:pt x="2" y="53"/>
                </a:lnTo>
                <a:lnTo>
                  <a:pt x="8" y="52"/>
                </a:lnTo>
                <a:lnTo>
                  <a:pt x="8" y="52"/>
                </a:lnTo>
                <a:lnTo>
                  <a:pt x="17" y="48"/>
                </a:lnTo>
                <a:lnTo>
                  <a:pt x="25" y="48"/>
                </a:lnTo>
                <a:lnTo>
                  <a:pt x="25" y="48"/>
                </a:lnTo>
                <a:lnTo>
                  <a:pt x="27" y="50"/>
                </a:lnTo>
                <a:lnTo>
                  <a:pt x="27" y="50"/>
                </a:lnTo>
                <a:lnTo>
                  <a:pt x="27" y="46"/>
                </a:lnTo>
                <a:lnTo>
                  <a:pt x="27" y="46"/>
                </a:lnTo>
                <a:lnTo>
                  <a:pt x="15" y="44"/>
                </a:lnTo>
                <a:lnTo>
                  <a:pt x="8" y="42"/>
                </a:lnTo>
                <a:lnTo>
                  <a:pt x="2" y="40"/>
                </a:lnTo>
                <a:lnTo>
                  <a:pt x="2" y="40"/>
                </a:lnTo>
                <a:lnTo>
                  <a:pt x="8" y="36"/>
                </a:lnTo>
                <a:lnTo>
                  <a:pt x="11" y="31"/>
                </a:lnTo>
                <a:lnTo>
                  <a:pt x="13" y="29"/>
                </a:lnTo>
                <a:lnTo>
                  <a:pt x="17" y="29"/>
                </a:lnTo>
                <a:lnTo>
                  <a:pt x="19" y="29"/>
                </a:lnTo>
                <a:lnTo>
                  <a:pt x="25" y="29"/>
                </a:lnTo>
                <a:lnTo>
                  <a:pt x="25" y="29"/>
                </a:lnTo>
                <a:lnTo>
                  <a:pt x="23" y="27"/>
                </a:lnTo>
                <a:lnTo>
                  <a:pt x="21" y="25"/>
                </a:lnTo>
                <a:lnTo>
                  <a:pt x="17" y="21"/>
                </a:lnTo>
                <a:lnTo>
                  <a:pt x="17" y="21"/>
                </a:lnTo>
                <a:lnTo>
                  <a:pt x="19" y="19"/>
                </a:lnTo>
                <a:lnTo>
                  <a:pt x="21" y="16"/>
                </a:lnTo>
                <a:lnTo>
                  <a:pt x="25" y="16"/>
                </a:lnTo>
                <a:lnTo>
                  <a:pt x="27" y="14"/>
                </a:lnTo>
                <a:lnTo>
                  <a:pt x="34" y="12"/>
                </a:lnTo>
                <a:lnTo>
                  <a:pt x="42" y="12"/>
                </a:lnTo>
                <a:lnTo>
                  <a:pt x="42" y="12"/>
                </a:lnTo>
                <a:lnTo>
                  <a:pt x="40" y="10"/>
                </a:lnTo>
                <a:lnTo>
                  <a:pt x="36" y="6"/>
                </a:lnTo>
                <a:lnTo>
                  <a:pt x="32" y="4"/>
                </a:lnTo>
                <a:lnTo>
                  <a:pt x="28" y="2"/>
                </a:lnTo>
                <a:lnTo>
                  <a:pt x="28" y="2"/>
                </a:lnTo>
                <a:lnTo>
                  <a:pt x="32" y="0"/>
                </a:lnTo>
                <a:lnTo>
                  <a:pt x="36" y="0"/>
                </a:lnTo>
                <a:lnTo>
                  <a:pt x="40" y="2"/>
                </a:lnTo>
                <a:lnTo>
                  <a:pt x="45" y="2"/>
                </a:lnTo>
                <a:lnTo>
                  <a:pt x="55" y="8"/>
                </a:lnTo>
                <a:lnTo>
                  <a:pt x="64" y="12"/>
                </a:lnTo>
                <a:lnTo>
                  <a:pt x="64" y="12"/>
                </a:lnTo>
                <a:lnTo>
                  <a:pt x="68" y="16"/>
                </a:lnTo>
                <a:lnTo>
                  <a:pt x="72" y="19"/>
                </a:lnTo>
                <a:lnTo>
                  <a:pt x="81" y="25"/>
                </a:lnTo>
                <a:lnTo>
                  <a:pt x="81" y="25"/>
                </a:lnTo>
                <a:lnTo>
                  <a:pt x="83" y="29"/>
                </a:lnTo>
                <a:lnTo>
                  <a:pt x="85" y="31"/>
                </a:lnTo>
                <a:lnTo>
                  <a:pt x="87" y="33"/>
                </a:lnTo>
                <a:lnTo>
                  <a:pt x="87" y="33"/>
                </a:lnTo>
                <a:lnTo>
                  <a:pt x="91" y="33"/>
                </a:lnTo>
                <a:lnTo>
                  <a:pt x="93" y="31"/>
                </a:lnTo>
                <a:lnTo>
                  <a:pt x="93" y="31"/>
                </a:lnTo>
                <a:lnTo>
                  <a:pt x="97" y="33"/>
                </a:lnTo>
                <a:lnTo>
                  <a:pt x="98" y="36"/>
                </a:lnTo>
                <a:lnTo>
                  <a:pt x="100" y="40"/>
                </a:lnTo>
                <a:lnTo>
                  <a:pt x="102" y="42"/>
                </a:lnTo>
                <a:lnTo>
                  <a:pt x="102" y="42"/>
                </a:lnTo>
                <a:lnTo>
                  <a:pt x="106" y="46"/>
                </a:lnTo>
                <a:lnTo>
                  <a:pt x="108" y="48"/>
                </a:lnTo>
                <a:lnTo>
                  <a:pt x="115" y="48"/>
                </a:lnTo>
                <a:lnTo>
                  <a:pt x="115" y="48"/>
                </a:lnTo>
                <a:lnTo>
                  <a:pt x="119" y="48"/>
                </a:lnTo>
                <a:lnTo>
                  <a:pt x="123" y="50"/>
                </a:lnTo>
                <a:lnTo>
                  <a:pt x="125" y="53"/>
                </a:lnTo>
                <a:lnTo>
                  <a:pt x="127" y="55"/>
                </a:lnTo>
                <a:lnTo>
                  <a:pt x="131" y="63"/>
                </a:lnTo>
                <a:lnTo>
                  <a:pt x="134" y="72"/>
                </a:lnTo>
                <a:lnTo>
                  <a:pt x="134" y="72"/>
                </a:lnTo>
                <a:lnTo>
                  <a:pt x="134" y="70"/>
                </a:lnTo>
                <a:lnTo>
                  <a:pt x="138" y="67"/>
                </a:lnTo>
                <a:lnTo>
                  <a:pt x="138" y="67"/>
                </a:lnTo>
                <a:lnTo>
                  <a:pt x="140" y="67"/>
                </a:lnTo>
                <a:lnTo>
                  <a:pt x="142" y="67"/>
                </a:lnTo>
                <a:lnTo>
                  <a:pt x="148" y="69"/>
                </a:lnTo>
                <a:lnTo>
                  <a:pt x="157" y="74"/>
                </a:lnTo>
                <a:lnTo>
                  <a:pt x="157" y="74"/>
                </a:lnTo>
                <a:lnTo>
                  <a:pt x="155" y="76"/>
                </a:lnTo>
                <a:lnTo>
                  <a:pt x="151" y="78"/>
                </a:lnTo>
                <a:lnTo>
                  <a:pt x="144" y="84"/>
                </a:lnTo>
                <a:lnTo>
                  <a:pt x="144" y="84"/>
                </a:lnTo>
                <a:lnTo>
                  <a:pt x="140" y="86"/>
                </a:lnTo>
                <a:lnTo>
                  <a:pt x="138" y="87"/>
                </a:lnTo>
                <a:lnTo>
                  <a:pt x="134" y="89"/>
                </a:lnTo>
                <a:lnTo>
                  <a:pt x="131" y="91"/>
                </a:lnTo>
                <a:lnTo>
                  <a:pt x="131" y="91"/>
                </a:lnTo>
                <a:lnTo>
                  <a:pt x="129" y="95"/>
                </a:lnTo>
                <a:lnTo>
                  <a:pt x="127" y="99"/>
                </a:lnTo>
                <a:lnTo>
                  <a:pt x="125" y="101"/>
                </a:lnTo>
                <a:lnTo>
                  <a:pt x="123" y="103"/>
                </a:lnTo>
                <a:lnTo>
                  <a:pt x="123" y="103"/>
                </a:lnTo>
                <a:lnTo>
                  <a:pt x="119" y="95"/>
                </a:lnTo>
                <a:lnTo>
                  <a:pt x="119" y="93"/>
                </a:lnTo>
                <a:lnTo>
                  <a:pt x="115" y="91"/>
                </a:lnTo>
                <a:lnTo>
                  <a:pt x="115" y="91"/>
                </a:lnTo>
                <a:lnTo>
                  <a:pt x="117" y="95"/>
                </a:lnTo>
                <a:lnTo>
                  <a:pt x="117" y="95"/>
                </a:lnTo>
                <a:lnTo>
                  <a:pt x="115" y="95"/>
                </a:lnTo>
                <a:lnTo>
                  <a:pt x="115" y="95"/>
                </a:lnTo>
                <a:lnTo>
                  <a:pt x="115" y="101"/>
                </a:lnTo>
                <a:lnTo>
                  <a:pt x="115" y="108"/>
                </a:lnTo>
                <a:lnTo>
                  <a:pt x="115" y="112"/>
                </a:lnTo>
                <a:lnTo>
                  <a:pt x="115" y="116"/>
                </a:lnTo>
                <a:lnTo>
                  <a:pt x="114" y="118"/>
                </a:lnTo>
                <a:lnTo>
                  <a:pt x="110" y="118"/>
                </a:lnTo>
                <a:lnTo>
                  <a:pt x="110" y="118"/>
                </a:lnTo>
                <a:lnTo>
                  <a:pt x="108" y="112"/>
                </a:lnTo>
                <a:lnTo>
                  <a:pt x="108" y="112"/>
                </a:lnTo>
                <a:lnTo>
                  <a:pt x="108" y="116"/>
                </a:lnTo>
                <a:lnTo>
                  <a:pt x="108" y="118"/>
                </a:lnTo>
                <a:lnTo>
                  <a:pt x="108" y="118"/>
                </a:lnTo>
                <a:lnTo>
                  <a:pt x="104" y="118"/>
                </a:lnTo>
                <a:lnTo>
                  <a:pt x="100" y="116"/>
                </a:lnTo>
                <a:lnTo>
                  <a:pt x="98" y="112"/>
                </a:lnTo>
                <a:lnTo>
                  <a:pt x="97" y="110"/>
                </a:lnTo>
                <a:lnTo>
                  <a:pt x="97" y="110"/>
                </a:lnTo>
                <a:lnTo>
                  <a:pt x="93" y="112"/>
                </a:lnTo>
                <a:lnTo>
                  <a:pt x="93" y="116"/>
                </a:lnTo>
                <a:lnTo>
                  <a:pt x="89" y="116"/>
                </a:lnTo>
                <a:lnTo>
                  <a:pt x="87" y="116"/>
                </a:lnTo>
                <a:lnTo>
                  <a:pt x="81" y="116"/>
                </a:lnTo>
                <a:lnTo>
                  <a:pt x="74" y="116"/>
                </a:lnTo>
                <a:lnTo>
                  <a:pt x="68" y="112"/>
                </a:lnTo>
                <a:lnTo>
                  <a:pt x="62" y="110"/>
                </a:lnTo>
                <a:lnTo>
                  <a:pt x="57" y="106"/>
                </a:lnTo>
                <a:lnTo>
                  <a:pt x="55" y="103"/>
                </a:lnTo>
                <a:lnTo>
                  <a:pt x="55" y="103"/>
                </a:lnTo>
                <a:lnTo>
                  <a:pt x="57" y="101"/>
                </a:lnTo>
                <a:lnTo>
                  <a:pt x="61" y="99"/>
                </a:lnTo>
                <a:lnTo>
                  <a:pt x="61" y="99"/>
                </a:lnTo>
                <a:lnTo>
                  <a:pt x="51" y="97"/>
                </a:lnTo>
                <a:lnTo>
                  <a:pt x="45" y="95"/>
                </a:lnTo>
                <a:lnTo>
                  <a:pt x="42" y="93"/>
                </a:lnTo>
                <a:lnTo>
                  <a:pt x="38" y="91"/>
                </a:lnTo>
                <a:lnTo>
                  <a:pt x="38" y="87"/>
                </a:lnTo>
                <a:lnTo>
                  <a:pt x="38" y="86"/>
                </a:lnTo>
                <a:lnTo>
                  <a:pt x="40" y="86"/>
                </a:lnTo>
                <a:lnTo>
                  <a:pt x="45" y="82"/>
                </a:lnTo>
                <a:lnTo>
                  <a:pt x="45" y="82"/>
                </a:lnTo>
                <a:lnTo>
                  <a:pt x="47" y="82"/>
                </a:lnTo>
                <a:lnTo>
                  <a:pt x="51" y="80"/>
                </a:lnTo>
                <a:lnTo>
                  <a:pt x="59" y="80"/>
                </a:lnTo>
                <a:lnTo>
                  <a:pt x="62" y="80"/>
                </a:lnTo>
                <a:lnTo>
                  <a:pt x="66" y="78"/>
                </a:lnTo>
                <a:lnTo>
                  <a:pt x="68" y="78"/>
                </a:lnTo>
                <a:lnTo>
                  <a:pt x="68" y="74"/>
                </a:lnTo>
                <a:lnTo>
                  <a:pt x="68" y="74"/>
                </a:lnTo>
                <a:lnTo>
                  <a:pt x="57" y="70"/>
                </a:lnTo>
                <a:lnTo>
                  <a:pt x="51" y="70"/>
                </a:lnTo>
                <a:lnTo>
                  <a:pt x="47" y="70"/>
                </a:lnTo>
                <a:lnTo>
                  <a:pt x="45" y="70"/>
                </a:lnTo>
                <a:lnTo>
                  <a:pt x="45" y="70"/>
                </a:lnTo>
                <a:lnTo>
                  <a:pt x="45" y="72"/>
                </a:lnTo>
                <a:lnTo>
                  <a:pt x="45" y="72"/>
                </a:lnTo>
                <a:lnTo>
                  <a:pt x="36" y="74"/>
                </a:lnTo>
                <a:lnTo>
                  <a:pt x="27" y="76"/>
                </a:lnTo>
                <a:lnTo>
                  <a:pt x="23" y="78"/>
                </a:lnTo>
                <a:lnTo>
                  <a:pt x="19" y="76"/>
                </a:lnTo>
                <a:lnTo>
                  <a:pt x="13" y="74"/>
                </a:lnTo>
                <a:lnTo>
                  <a:pt x="10" y="72"/>
                </a:lnTo>
                <a:lnTo>
                  <a:pt x="10" y="72"/>
                </a:lnTo>
                <a:lnTo>
                  <a:pt x="11" y="70"/>
                </a:lnTo>
                <a:lnTo>
                  <a:pt x="13" y="69"/>
                </a:lnTo>
                <a:lnTo>
                  <a:pt x="13" y="69"/>
                </a:lnTo>
                <a:lnTo>
                  <a:pt x="13" y="69"/>
                </a:lnTo>
                <a:lnTo>
                  <a:pt x="13" y="6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E33B3A73-810B-8548-9A0C-0DD473AECCF2}"/>
              </a:ext>
            </a:extLst>
          </p:cNvPr>
          <p:cNvSpPr>
            <a:spLocks/>
          </p:cNvSpPr>
          <p:nvPr userDrawn="1"/>
        </p:nvSpPr>
        <p:spPr bwMode="auto">
          <a:xfrm>
            <a:off x="8810984" y="1770445"/>
            <a:ext cx="759261" cy="529051"/>
          </a:xfrm>
          <a:custGeom>
            <a:avLst/>
            <a:gdLst>
              <a:gd name="T0" fmla="*/ 11 w 407"/>
              <a:gd name="T1" fmla="*/ 91 h 333"/>
              <a:gd name="T2" fmla="*/ 28 w 407"/>
              <a:gd name="T3" fmla="*/ 78 h 333"/>
              <a:gd name="T4" fmla="*/ 0 w 407"/>
              <a:gd name="T5" fmla="*/ 65 h 333"/>
              <a:gd name="T6" fmla="*/ 28 w 407"/>
              <a:gd name="T7" fmla="*/ 6 h 333"/>
              <a:gd name="T8" fmla="*/ 74 w 407"/>
              <a:gd name="T9" fmla="*/ 2 h 333"/>
              <a:gd name="T10" fmla="*/ 49 w 407"/>
              <a:gd name="T11" fmla="*/ 38 h 333"/>
              <a:gd name="T12" fmla="*/ 66 w 407"/>
              <a:gd name="T13" fmla="*/ 65 h 333"/>
              <a:gd name="T14" fmla="*/ 70 w 407"/>
              <a:gd name="T15" fmla="*/ 36 h 333"/>
              <a:gd name="T16" fmla="*/ 87 w 407"/>
              <a:gd name="T17" fmla="*/ 10 h 333"/>
              <a:gd name="T18" fmla="*/ 127 w 407"/>
              <a:gd name="T19" fmla="*/ 10 h 333"/>
              <a:gd name="T20" fmla="*/ 134 w 407"/>
              <a:gd name="T21" fmla="*/ 42 h 333"/>
              <a:gd name="T22" fmla="*/ 146 w 407"/>
              <a:gd name="T23" fmla="*/ 42 h 333"/>
              <a:gd name="T24" fmla="*/ 172 w 407"/>
              <a:gd name="T25" fmla="*/ 36 h 333"/>
              <a:gd name="T26" fmla="*/ 200 w 407"/>
              <a:gd name="T27" fmla="*/ 34 h 333"/>
              <a:gd name="T28" fmla="*/ 216 w 407"/>
              <a:gd name="T29" fmla="*/ 51 h 333"/>
              <a:gd name="T30" fmla="*/ 225 w 407"/>
              <a:gd name="T31" fmla="*/ 63 h 333"/>
              <a:gd name="T32" fmla="*/ 221 w 407"/>
              <a:gd name="T33" fmla="*/ 70 h 333"/>
              <a:gd name="T34" fmla="*/ 231 w 407"/>
              <a:gd name="T35" fmla="*/ 76 h 333"/>
              <a:gd name="T36" fmla="*/ 242 w 407"/>
              <a:gd name="T37" fmla="*/ 74 h 333"/>
              <a:gd name="T38" fmla="*/ 269 w 407"/>
              <a:gd name="T39" fmla="*/ 74 h 333"/>
              <a:gd name="T40" fmla="*/ 263 w 407"/>
              <a:gd name="T41" fmla="*/ 87 h 333"/>
              <a:gd name="T42" fmla="*/ 274 w 407"/>
              <a:gd name="T43" fmla="*/ 85 h 333"/>
              <a:gd name="T44" fmla="*/ 278 w 407"/>
              <a:gd name="T45" fmla="*/ 95 h 333"/>
              <a:gd name="T46" fmla="*/ 304 w 407"/>
              <a:gd name="T47" fmla="*/ 95 h 333"/>
              <a:gd name="T48" fmla="*/ 312 w 407"/>
              <a:gd name="T49" fmla="*/ 110 h 333"/>
              <a:gd name="T50" fmla="*/ 318 w 407"/>
              <a:gd name="T51" fmla="*/ 131 h 333"/>
              <a:gd name="T52" fmla="*/ 318 w 407"/>
              <a:gd name="T53" fmla="*/ 138 h 333"/>
              <a:gd name="T54" fmla="*/ 306 w 407"/>
              <a:gd name="T55" fmla="*/ 144 h 333"/>
              <a:gd name="T56" fmla="*/ 325 w 407"/>
              <a:gd name="T57" fmla="*/ 165 h 333"/>
              <a:gd name="T58" fmla="*/ 342 w 407"/>
              <a:gd name="T59" fmla="*/ 172 h 333"/>
              <a:gd name="T60" fmla="*/ 376 w 407"/>
              <a:gd name="T61" fmla="*/ 195 h 333"/>
              <a:gd name="T62" fmla="*/ 382 w 407"/>
              <a:gd name="T63" fmla="*/ 199 h 333"/>
              <a:gd name="T64" fmla="*/ 407 w 407"/>
              <a:gd name="T65" fmla="*/ 212 h 333"/>
              <a:gd name="T66" fmla="*/ 395 w 407"/>
              <a:gd name="T67" fmla="*/ 229 h 333"/>
              <a:gd name="T68" fmla="*/ 374 w 407"/>
              <a:gd name="T69" fmla="*/ 250 h 333"/>
              <a:gd name="T70" fmla="*/ 357 w 407"/>
              <a:gd name="T71" fmla="*/ 229 h 333"/>
              <a:gd name="T72" fmla="*/ 331 w 407"/>
              <a:gd name="T73" fmla="*/ 212 h 333"/>
              <a:gd name="T74" fmla="*/ 318 w 407"/>
              <a:gd name="T75" fmla="*/ 225 h 333"/>
              <a:gd name="T76" fmla="*/ 352 w 407"/>
              <a:gd name="T77" fmla="*/ 261 h 333"/>
              <a:gd name="T78" fmla="*/ 369 w 407"/>
              <a:gd name="T79" fmla="*/ 290 h 333"/>
              <a:gd name="T80" fmla="*/ 357 w 407"/>
              <a:gd name="T81" fmla="*/ 305 h 333"/>
              <a:gd name="T82" fmla="*/ 335 w 407"/>
              <a:gd name="T83" fmla="*/ 303 h 333"/>
              <a:gd name="T84" fmla="*/ 314 w 407"/>
              <a:gd name="T85" fmla="*/ 301 h 333"/>
              <a:gd name="T86" fmla="*/ 335 w 407"/>
              <a:gd name="T87" fmla="*/ 333 h 333"/>
              <a:gd name="T88" fmla="*/ 278 w 407"/>
              <a:gd name="T89" fmla="*/ 314 h 333"/>
              <a:gd name="T90" fmla="*/ 250 w 407"/>
              <a:gd name="T91" fmla="*/ 286 h 333"/>
              <a:gd name="T92" fmla="*/ 236 w 407"/>
              <a:gd name="T93" fmla="*/ 267 h 333"/>
              <a:gd name="T94" fmla="*/ 189 w 407"/>
              <a:gd name="T95" fmla="*/ 273 h 333"/>
              <a:gd name="T96" fmla="*/ 183 w 407"/>
              <a:gd name="T97" fmla="*/ 244 h 333"/>
              <a:gd name="T98" fmla="*/ 221 w 407"/>
              <a:gd name="T99" fmla="*/ 242 h 333"/>
              <a:gd name="T100" fmla="*/ 231 w 407"/>
              <a:gd name="T101" fmla="*/ 231 h 333"/>
              <a:gd name="T102" fmla="*/ 242 w 407"/>
              <a:gd name="T103" fmla="*/ 208 h 333"/>
              <a:gd name="T104" fmla="*/ 253 w 407"/>
              <a:gd name="T105" fmla="*/ 188 h 333"/>
              <a:gd name="T106" fmla="*/ 225 w 407"/>
              <a:gd name="T107" fmla="*/ 157 h 333"/>
              <a:gd name="T108" fmla="*/ 204 w 407"/>
              <a:gd name="T109" fmla="*/ 148 h 333"/>
              <a:gd name="T110" fmla="*/ 197 w 407"/>
              <a:gd name="T111" fmla="*/ 144 h 333"/>
              <a:gd name="T112" fmla="*/ 178 w 407"/>
              <a:gd name="T113" fmla="*/ 120 h 333"/>
              <a:gd name="T114" fmla="*/ 163 w 407"/>
              <a:gd name="T115" fmla="*/ 99 h 333"/>
              <a:gd name="T116" fmla="*/ 149 w 407"/>
              <a:gd name="T117" fmla="*/ 108 h 333"/>
              <a:gd name="T118" fmla="*/ 119 w 407"/>
              <a:gd name="T119" fmla="*/ 114 h 333"/>
              <a:gd name="T120" fmla="*/ 104 w 407"/>
              <a:gd name="T121" fmla="*/ 120 h 333"/>
              <a:gd name="T122" fmla="*/ 60 w 407"/>
              <a:gd name="T123" fmla="*/ 116 h 333"/>
              <a:gd name="T124" fmla="*/ 42 w 407"/>
              <a:gd name="T125" fmla="*/ 10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7" h="333">
                <a:moveTo>
                  <a:pt x="32" y="108"/>
                </a:moveTo>
                <a:lnTo>
                  <a:pt x="32" y="108"/>
                </a:lnTo>
                <a:lnTo>
                  <a:pt x="28" y="106"/>
                </a:lnTo>
                <a:lnTo>
                  <a:pt x="19" y="101"/>
                </a:lnTo>
                <a:lnTo>
                  <a:pt x="15" y="95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7" y="87"/>
                </a:lnTo>
                <a:lnTo>
                  <a:pt x="23" y="85"/>
                </a:lnTo>
                <a:lnTo>
                  <a:pt x="28" y="84"/>
                </a:lnTo>
                <a:lnTo>
                  <a:pt x="34" y="84"/>
                </a:lnTo>
                <a:lnTo>
                  <a:pt x="34" y="84"/>
                </a:lnTo>
                <a:lnTo>
                  <a:pt x="34" y="80"/>
                </a:lnTo>
                <a:lnTo>
                  <a:pt x="30" y="78"/>
                </a:lnTo>
                <a:lnTo>
                  <a:pt x="28" y="78"/>
                </a:lnTo>
                <a:lnTo>
                  <a:pt x="25" y="76"/>
                </a:lnTo>
                <a:lnTo>
                  <a:pt x="19" y="76"/>
                </a:lnTo>
                <a:lnTo>
                  <a:pt x="11" y="76"/>
                </a:lnTo>
                <a:lnTo>
                  <a:pt x="6" y="74"/>
                </a:lnTo>
                <a:lnTo>
                  <a:pt x="4" y="74"/>
                </a:lnTo>
                <a:lnTo>
                  <a:pt x="2" y="72"/>
                </a:lnTo>
                <a:lnTo>
                  <a:pt x="0" y="68"/>
                </a:lnTo>
                <a:lnTo>
                  <a:pt x="0" y="65"/>
                </a:lnTo>
                <a:lnTo>
                  <a:pt x="2" y="61"/>
                </a:lnTo>
                <a:lnTo>
                  <a:pt x="4" y="53"/>
                </a:lnTo>
                <a:lnTo>
                  <a:pt x="4" y="53"/>
                </a:lnTo>
                <a:lnTo>
                  <a:pt x="9" y="42"/>
                </a:lnTo>
                <a:lnTo>
                  <a:pt x="15" y="31"/>
                </a:lnTo>
                <a:lnTo>
                  <a:pt x="26" y="6"/>
                </a:lnTo>
                <a:lnTo>
                  <a:pt x="26" y="6"/>
                </a:lnTo>
                <a:lnTo>
                  <a:pt x="28" y="6"/>
                </a:lnTo>
                <a:lnTo>
                  <a:pt x="30" y="4"/>
                </a:lnTo>
                <a:lnTo>
                  <a:pt x="36" y="2"/>
                </a:lnTo>
                <a:lnTo>
                  <a:pt x="42" y="2"/>
                </a:lnTo>
                <a:lnTo>
                  <a:pt x="51" y="0"/>
                </a:lnTo>
                <a:lnTo>
                  <a:pt x="66" y="0"/>
                </a:lnTo>
                <a:lnTo>
                  <a:pt x="72" y="0"/>
                </a:lnTo>
                <a:lnTo>
                  <a:pt x="74" y="2"/>
                </a:lnTo>
                <a:lnTo>
                  <a:pt x="74" y="2"/>
                </a:lnTo>
                <a:lnTo>
                  <a:pt x="72" y="4"/>
                </a:lnTo>
                <a:lnTo>
                  <a:pt x="72" y="6"/>
                </a:lnTo>
                <a:lnTo>
                  <a:pt x="68" y="12"/>
                </a:lnTo>
                <a:lnTo>
                  <a:pt x="57" y="19"/>
                </a:lnTo>
                <a:lnTo>
                  <a:pt x="57" y="19"/>
                </a:lnTo>
                <a:lnTo>
                  <a:pt x="53" y="25"/>
                </a:lnTo>
                <a:lnTo>
                  <a:pt x="49" y="31"/>
                </a:lnTo>
                <a:lnTo>
                  <a:pt x="49" y="38"/>
                </a:lnTo>
                <a:lnTo>
                  <a:pt x="49" y="46"/>
                </a:lnTo>
                <a:lnTo>
                  <a:pt x="49" y="46"/>
                </a:lnTo>
                <a:lnTo>
                  <a:pt x="51" y="53"/>
                </a:lnTo>
                <a:lnTo>
                  <a:pt x="53" y="57"/>
                </a:lnTo>
                <a:lnTo>
                  <a:pt x="57" y="59"/>
                </a:lnTo>
                <a:lnTo>
                  <a:pt x="57" y="59"/>
                </a:lnTo>
                <a:lnTo>
                  <a:pt x="62" y="63"/>
                </a:lnTo>
                <a:lnTo>
                  <a:pt x="66" y="65"/>
                </a:lnTo>
                <a:lnTo>
                  <a:pt x="68" y="65"/>
                </a:lnTo>
                <a:lnTo>
                  <a:pt x="68" y="65"/>
                </a:lnTo>
                <a:lnTo>
                  <a:pt x="68" y="59"/>
                </a:lnTo>
                <a:lnTo>
                  <a:pt x="68" y="55"/>
                </a:lnTo>
                <a:lnTo>
                  <a:pt x="72" y="46"/>
                </a:lnTo>
                <a:lnTo>
                  <a:pt x="72" y="46"/>
                </a:lnTo>
                <a:lnTo>
                  <a:pt x="72" y="40"/>
                </a:lnTo>
                <a:lnTo>
                  <a:pt x="70" y="36"/>
                </a:lnTo>
                <a:lnTo>
                  <a:pt x="70" y="31"/>
                </a:lnTo>
                <a:lnTo>
                  <a:pt x="70" y="27"/>
                </a:lnTo>
                <a:lnTo>
                  <a:pt x="70" y="27"/>
                </a:lnTo>
                <a:lnTo>
                  <a:pt x="72" y="23"/>
                </a:lnTo>
                <a:lnTo>
                  <a:pt x="74" y="19"/>
                </a:lnTo>
                <a:lnTo>
                  <a:pt x="76" y="15"/>
                </a:lnTo>
                <a:lnTo>
                  <a:pt x="79" y="14"/>
                </a:lnTo>
                <a:lnTo>
                  <a:pt x="87" y="10"/>
                </a:lnTo>
                <a:lnTo>
                  <a:pt x="95" y="6"/>
                </a:lnTo>
                <a:lnTo>
                  <a:pt x="95" y="6"/>
                </a:lnTo>
                <a:lnTo>
                  <a:pt x="104" y="4"/>
                </a:lnTo>
                <a:lnTo>
                  <a:pt x="108" y="4"/>
                </a:lnTo>
                <a:lnTo>
                  <a:pt x="113" y="4"/>
                </a:lnTo>
                <a:lnTo>
                  <a:pt x="119" y="4"/>
                </a:lnTo>
                <a:lnTo>
                  <a:pt x="123" y="6"/>
                </a:lnTo>
                <a:lnTo>
                  <a:pt x="127" y="10"/>
                </a:lnTo>
                <a:lnTo>
                  <a:pt x="130" y="14"/>
                </a:lnTo>
                <a:lnTo>
                  <a:pt x="130" y="14"/>
                </a:lnTo>
                <a:lnTo>
                  <a:pt x="130" y="17"/>
                </a:lnTo>
                <a:lnTo>
                  <a:pt x="132" y="23"/>
                </a:lnTo>
                <a:lnTo>
                  <a:pt x="136" y="33"/>
                </a:lnTo>
                <a:lnTo>
                  <a:pt x="136" y="33"/>
                </a:lnTo>
                <a:lnTo>
                  <a:pt x="136" y="38"/>
                </a:lnTo>
                <a:lnTo>
                  <a:pt x="134" y="42"/>
                </a:lnTo>
                <a:lnTo>
                  <a:pt x="130" y="46"/>
                </a:lnTo>
                <a:lnTo>
                  <a:pt x="130" y="50"/>
                </a:lnTo>
                <a:lnTo>
                  <a:pt x="130" y="50"/>
                </a:lnTo>
                <a:lnTo>
                  <a:pt x="134" y="48"/>
                </a:lnTo>
                <a:lnTo>
                  <a:pt x="138" y="46"/>
                </a:lnTo>
                <a:lnTo>
                  <a:pt x="142" y="44"/>
                </a:lnTo>
                <a:lnTo>
                  <a:pt x="146" y="42"/>
                </a:lnTo>
                <a:lnTo>
                  <a:pt x="146" y="42"/>
                </a:lnTo>
                <a:lnTo>
                  <a:pt x="153" y="44"/>
                </a:lnTo>
                <a:lnTo>
                  <a:pt x="157" y="46"/>
                </a:lnTo>
                <a:lnTo>
                  <a:pt x="163" y="51"/>
                </a:lnTo>
                <a:lnTo>
                  <a:pt x="168" y="55"/>
                </a:lnTo>
                <a:lnTo>
                  <a:pt x="168" y="55"/>
                </a:lnTo>
                <a:lnTo>
                  <a:pt x="168" y="44"/>
                </a:lnTo>
                <a:lnTo>
                  <a:pt x="168" y="40"/>
                </a:lnTo>
                <a:lnTo>
                  <a:pt x="172" y="36"/>
                </a:lnTo>
                <a:lnTo>
                  <a:pt x="172" y="36"/>
                </a:lnTo>
                <a:lnTo>
                  <a:pt x="174" y="34"/>
                </a:lnTo>
                <a:lnTo>
                  <a:pt x="176" y="34"/>
                </a:lnTo>
                <a:lnTo>
                  <a:pt x="183" y="33"/>
                </a:lnTo>
                <a:lnTo>
                  <a:pt x="189" y="33"/>
                </a:lnTo>
                <a:lnTo>
                  <a:pt x="197" y="33"/>
                </a:lnTo>
                <a:lnTo>
                  <a:pt x="197" y="33"/>
                </a:lnTo>
                <a:lnTo>
                  <a:pt x="200" y="34"/>
                </a:lnTo>
                <a:lnTo>
                  <a:pt x="206" y="36"/>
                </a:lnTo>
                <a:lnTo>
                  <a:pt x="212" y="40"/>
                </a:lnTo>
                <a:lnTo>
                  <a:pt x="216" y="44"/>
                </a:lnTo>
                <a:lnTo>
                  <a:pt x="216" y="44"/>
                </a:lnTo>
                <a:lnTo>
                  <a:pt x="217" y="46"/>
                </a:lnTo>
                <a:lnTo>
                  <a:pt x="217" y="50"/>
                </a:lnTo>
                <a:lnTo>
                  <a:pt x="217" y="51"/>
                </a:lnTo>
                <a:lnTo>
                  <a:pt x="216" y="51"/>
                </a:lnTo>
                <a:lnTo>
                  <a:pt x="214" y="53"/>
                </a:lnTo>
                <a:lnTo>
                  <a:pt x="212" y="55"/>
                </a:lnTo>
                <a:lnTo>
                  <a:pt x="210" y="57"/>
                </a:lnTo>
                <a:lnTo>
                  <a:pt x="210" y="57"/>
                </a:lnTo>
                <a:lnTo>
                  <a:pt x="214" y="57"/>
                </a:lnTo>
                <a:lnTo>
                  <a:pt x="219" y="61"/>
                </a:lnTo>
                <a:lnTo>
                  <a:pt x="223" y="63"/>
                </a:lnTo>
                <a:lnTo>
                  <a:pt x="225" y="63"/>
                </a:lnTo>
                <a:lnTo>
                  <a:pt x="227" y="63"/>
                </a:lnTo>
                <a:lnTo>
                  <a:pt x="227" y="63"/>
                </a:lnTo>
                <a:lnTo>
                  <a:pt x="225" y="65"/>
                </a:lnTo>
                <a:lnTo>
                  <a:pt x="223" y="67"/>
                </a:lnTo>
                <a:lnTo>
                  <a:pt x="219" y="74"/>
                </a:lnTo>
                <a:lnTo>
                  <a:pt x="219" y="74"/>
                </a:lnTo>
                <a:lnTo>
                  <a:pt x="219" y="72"/>
                </a:lnTo>
                <a:lnTo>
                  <a:pt x="221" y="70"/>
                </a:lnTo>
                <a:lnTo>
                  <a:pt x="221" y="70"/>
                </a:lnTo>
                <a:lnTo>
                  <a:pt x="223" y="68"/>
                </a:lnTo>
                <a:lnTo>
                  <a:pt x="225" y="68"/>
                </a:lnTo>
                <a:lnTo>
                  <a:pt x="227" y="67"/>
                </a:lnTo>
                <a:lnTo>
                  <a:pt x="229" y="68"/>
                </a:lnTo>
                <a:lnTo>
                  <a:pt x="231" y="68"/>
                </a:lnTo>
                <a:lnTo>
                  <a:pt x="231" y="70"/>
                </a:lnTo>
                <a:lnTo>
                  <a:pt x="231" y="76"/>
                </a:lnTo>
                <a:lnTo>
                  <a:pt x="231" y="76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6" y="72"/>
                </a:lnTo>
                <a:lnTo>
                  <a:pt x="236" y="72"/>
                </a:lnTo>
                <a:lnTo>
                  <a:pt x="238" y="74"/>
                </a:lnTo>
                <a:lnTo>
                  <a:pt x="242" y="74"/>
                </a:lnTo>
                <a:lnTo>
                  <a:pt x="246" y="72"/>
                </a:lnTo>
                <a:lnTo>
                  <a:pt x="250" y="70"/>
                </a:lnTo>
                <a:lnTo>
                  <a:pt x="255" y="68"/>
                </a:lnTo>
                <a:lnTo>
                  <a:pt x="255" y="68"/>
                </a:lnTo>
                <a:lnTo>
                  <a:pt x="261" y="68"/>
                </a:lnTo>
                <a:lnTo>
                  <a:pt x="265" y="70"/>
                </a:lnTo>
                <a:lnTo>
                  <a:pt x="269" y="72"/>
                </a:lnTo>
                <a:lnTo>
                  <a:pt x="269" y="74"/>
                </a:lnTo>
                <a:lnTo>
                  <a:pt x="270" y="76"/>
                </a:lnTo>
                <a:lnTo>
                  <a:pt x="270" y="80"/>
                </a:lnTo>
                <a:lnTo>
                  <a:pt x="270" y="80"/>
                </a:lnTo>
                <a:lnTo>
                  <a:pt x="265" y="82"/>
                </a:lnTo>
                <a:lnTo>
                  <a:pt x="261" y="84"/>
                </a:lnTo>
                <a:lnTo>
                  <a:pt x="259" y="87"/>
                </a:lnTo>
                <a:lnTo>
                  <a:pt x="259" y="87"/>
                </a:lnTo>
                <a:lnTo>
                  <a:pt x="263" y="87"/>
                </a:lnTo>
                <a:lnTo>
                  <a:pt x="265" y="87"/>
                </a:lnTo>
                <a:lnTo>
                  <a:pt x="265" y="87"/>
                </a:lnTo>
                <a:lnTo>
                  <a:pt x="269" y="85"/>
                </a:lnTo>
                <a:lnTo>
                  <a:pt x="269" y="84"/>
                </a:lnTo>
                <a:lnTo>
                  <a:pt x="269" y="84"/>
                </a:lnTo>
                <a:lnTo>
                  <a:pt x="270" y="84"/>
                </a:lnTo>
                <a:lnTo>
                  <a:pt x="272" y="84"/>
                </a:lnTo>
                <a:lnTo>
                  <a:pt x="274" y="85"/>
                </a:lnTo>
                <a:lnTo>
                  <a:pt x="274" y="87"/>
                </a:lnTo>
                <a:lnTo>
                  <a:pt x="274" y="89"/>
                </a:lnTo>
                <a:lnTo>
                  <a:pt x="272" y="91"/>
                </a:lnTo>
                <a:lnTo>
                  <a:pt x="272" y="93"/>
                </a:lnTo>
                <a:lnTo>
                  <a:pt x="270" y="95"/>
                </a:lnTo>
                <a:lnTo>
                  <a:pt x="270" y="95"/>
                </a:lnTo>
                <a:lnTo>
                  <a:pt x="274" y="95"/>
                </a:lnTo>
                <a:lnTo>
                  <a:pt x="278" y="95"/>
                </a:lnTo>
                <a:lnTo>
                  <a:pt x="280" y="93"/>
                </a:lnTo>
                <a:lnTo>
                  <a:pt x="284" y="91"/>
                </a:lnTo>
                <a:lnTo>
                  <a:pt x="284" y="91"/>
                </a:lnTo>
                <a:lnTo>
                  <a:pt x="293" y="91"/>
                </a:lnTo>
                <a:lnTo>
                  <a:pt x="299" y="91"/>
                </a:lnTo>
                <a:lnTo>
                  <a:pt x="303" y="93"/>
                </a:lnTo>
                <a:lnTo>
                  <a:pt x="303" y="93"/>
                </a:lnTo>
                <a:lnTo>
                  <a:pt x="304" y="95"/>
                </a:lnTo>
                <a:lnTo>
                  <a:pt x="304" y="97"/>
                </a:lnTo>
                <a:lnTo>
                  <a:pt x="306" y="99"/>
                </a:lnTo>
                <a:lnTo>
                  <a:pt x="304" y="101"/>
                </a:lnTo>
                <a:lnTo>
                  <a:pt x="304" y="106"/>
                </a:lnTo>
                <a:lnTo>
                  <a:pt x="303" y="110"/>
                </a:lnTo>
                <a:lnTo>
                  <a:pt x="303" y="110"/>
                </a:lnTo>
                <a:lnTo>
                  <a:pt x="306" y="110"/>
                </a:lnTo>
                <a:lnTo>
                  <a:pt x="312" y="110"/>
                </a:lnTo>
                <a:lnTo>
                  <a:pt x="316" y="110"/>
                </a:lnTo>
                <a:lnTo>
                  <a:pt x="318" y="112"/>
                </a:lnTo>
                <a:lnTo>
                  <a:pt x="321" y="114"/>
                </a:lnTo>
                <a:lnTo>
                  <a:pt x="325" y="118"/>
                </a:lnTo>
                <a:lnTo>
                  <a:pt x="331" y="129"/>
                </a:lnTo>
                <a:lnTo>
                  <a:pt x="331" y="129"/>
                </a:lnTo>
                <a:lnTo>
                  <a:pt x="321" y="129"/>
                </a:lnTo>
                <a:lnTo>
                  <a:pt x="318" y="131"/>
                </a:lnTo>
                <a:lnTo>
                  <a:pt x="314" y="133"/>
                </a:lnTo>
                <a:lnTo>
                  <a:pt x="314" y="133"/>
                </a:lnTo>
                <a:lnTo>
                  <a:pt x="316" y="133"/>
                </a:lnTo>
                <a:lnTo>
                  <a:pt x="320" y="133"/>
                </a:lnTo>
                <a:lnTo>
                  <a:pt x="323" y="135"/>
                </a:lnTo>
                <a:lnTo>
                  <a:pt x="325" y="137"/>
                </a:lnTo>
                <a:lnTo>
                  <a:pt x="325" y="137"/>
                </a:lnTo>
                <a:lnTo>
                  <a:pt x="318" y="138"/>
                </a:lnTo>
                <a:lnTo>
                  <a:pt x="314" y="140"/>
                </a:lnTo>
                <a:lnTo>
                  <a:pt x="312" y="142"/>
                </a:lnTo>
                <a:lnTo>
                  <a:pt x="312" y="142"/>
                </a:lnTo>
                <a:lnTo>
                  <a:pt x="312" y="142"/>
                </a:lnTo>
                <a:lnTo>
                  <a:pt x="312" y="144"/>
                </a:lnTo>
                <a:lnTo>
                  <a:pt x="312" y="144"/>
                </a:lnTo>
                <a:lnTo>
                  <a:pt x="306" y="144"/>
                </a:lnTo>
                <a:lnTo>
                  <a:pt x="306" y="144"/>
                </a:lnTo>
                <a:lnTo>
                  <a:pt x="308" y="148"/>
                </a:lnTo>
                <a:lnTo>
                  <a:pt x="310" y="150"/>
                </a:lnTo>
                <a:lnTo>
                  <a:pt x="314" y="154"/>
                </a:lnTo>
                <a:lnTo>
                  <a:pt x="318" y="155"/>
                </a:lnTo>
                <a:lnTo>
                  <a:pt x="321" y="159"/>
                </a:lnTo>
                <a:lnTo>
                  <a:pt x="321" y="159"/>
                </a:lnTo>
                <a:lnTo>
                  <a:pt x="323" y="161"/>
                </a:lnTo>
                <a:lnTo>
                  <a:pt x="325" y="165"/>
                </a:lnTo>
                <a:lnTo>
                  <a:pt x="325" y="167"/>
                </a:lnTo>
                <a:lnTo>
                  <a:pt x="327" y="171"/>
                </a:lnTo>
                <a:lnTo>
                  <a:pt x="327" y="171"/>
                </a:lnTo>
                <a:lnTo>
                  <a:pt x="329" y="172"/>
                </a:lnTo>
                <a:lnTo>
                  <a:pt x="331" y="172"/>
                </a:lnTo>
                <a:lnTo>
                  <a:pt x="337" y="172"/>
                </a:lnTo>
                <a:lnTo>
                  <a:pt x="342" y="172"/>
                </a:lnTo>
                <a:lnTo>
                  <a:pt x="342" y="172"/>
                </a:lnTo>
                <a:lnTo>
                  <a:pt x="346" y="174"/>
                </a:lnTo>
                <a:lnTo>
                  <a:pt x="354" y="176"/>
                </a:lnTo>
                <a:lnTo>
                  <a:pt x="361" y="178"/>
                </a:lnTo>
                <a:lnTo>
                  <a:pt x="369" y="182"/>
                </a:lnTo>
                <a:lnTo>
                  <a:pt x="373" y="186"/>
                </a:lnTo>
                <a:lnTo>
                  <a:pt x="376" y="190"/>
                </a:lnTo>
                <a:lnTo>
                  <a:pt x="376" y="191"/>
                </a:lnTo>
                <a:lnTo>
                  <a:pt x="376" y="195"/>
                </a:lnTo>
                <a:lnTo>
                  <a:pt x="376" y="197"/>
                </a:lnTo>
                <a:lnTo>
                  <a:pt x="376" y="201"/>
                </a:lnTo>
                <a:lnTo>
                  <a:pt x="373" y="205"/>
                </a:lnTo>
                <a:lnTo>
                  <a:pt x="373" y="205"/>
                </a:lnTo>
                <a:lnTo>
                  <a:pt x="376" y="205"/>
                </a:lnTo>
                <a:lnTo>
                  <a:pt x="376" y="205"/>
                </a:lnTo>
                <a:lnTo>
                  <a:pt x="378" y="201"/>
                </a:lnTo>
                <a:lnTo>
                  <a:pt x="382" y="199"/>
                </a:lnTo>
                <a:lnTo>
                  <a:pt x="384" y="197"/>
                </a:lnTo>
                <a:lnTo>
                  <a:pt x="388" y="195"/>
                </a:lnTo>
                <a:lnTo>
                  <a:pt x="388" y="195"/>
                </a:lnTo>
                <a:lnTo>
                  <a:pt x="391" y="199"/>
                </a:lnTo>
                <a:lnTo>
                  <a:pt x="399" y="203"/>
                </a:lnTo>
                <a:lnTo>
                  <a:pt x="403" y="207"/>
                </a:lnTo>
                <a:lnTo>
                  <a:pt x="405" y="210"/>
                </a:lnTo>
                <a:lnTo>
                  <a:pt x="407" y="212"/>
                </a:lnTo>
                <a:lnTo>
                  <a:pt x="407" y="212"/>
                </a:lnTo>
                <a:lnTo>
                  <a:pt x="403" y="214"/>
                </a:lnTo>
                <a:lnTo>
                  <a:pt x="401" y="214"/>
                </a:lnTo>
                <a:lnTo>
                  <a:pt x="399" y="218"/>
                </a:lnTo>
                <a:lnTo>
                  <a:pt x="399" y="224"/>
                </a:lnTo>
                <a:lnTo>
                  <a:pt x="397" y="227"/>
                </a:lnTo>
                <a:lnTo>
                  <a:pt x="397" y="227"/>
                </a:lnTo>
                <a:lnTo>
                  <a:pt x="395" y="229"/>
                </a:lnTo>
                <a:lnTo>
                  <a:pt x="391" y="231"/>
                </a:lnTo>
                <a:lnTo>
                  <a:pt x="384" y="231"/>
                </a:lnTo>
                <a:lnTo>
                  <a:pt x="384" y="231"/>
                </a:lnTo>
                <a:lnTo>
                  <a:pt x="380" y="242"/>
                </a:lnTo>
                <a:lnTo>
                  <a:pt x="380" y="248"/>
                </a:lnTo>
                <a:lnTo>
                  <a:pt x="382" y="252"/>
                </a:lnTo>
                <a:lnTo>
                  <a:pt x="382" y="252"/>
                </a:lnTo>
                <a:lnTo>
                  <a:pt x="374" y="250"/>
                </a:lnTo>
                <a:lnTo>
                  <a:pt x="367" y="246"/>
                </a:lnTo>
                <a:lnTo>
                  <a:pt x="359" y="241"/>
                </a:lnTo>
                <a:lnTo>
                  <a:pt x="357" y="239"/>
                </a:lnTo>
                <a:lnTo>
                  <a:pt x="354" y="235"/>
                </a:lnTo>
                <a:lnTo>
                  <a:pt x="354" y="235"/>
                </a:lnTo>
                <a:lnTo>
                  <a:pt x="356" y="233"/>
                </a:lnTo>
                <a:lnTo>
                  <a:pt x="356" y="231"/>
                </a:lnTo>
                <a:lnTo>
                  <a:pt x="357" y="229"/>
                </a:lnTo>
                <a:lnTo>
                  <a:pt x="357" y="229"/>
                </a:lnTo>
                <a:lnTo>
                  <a:pt x="348" y="225"/>
                </a:lnTo>
                <a:lnTo>
                  <a:pt x="344" y="225"/>
                </a:lnTo>
                <a:lnTo>
                  <a:pt x="340" y="224"/>
                </a:lnTo>
                <a:lnTo>
                  <a:pt x="340" y="224"/>
                </a:lnTo>
                <a:lnTo>
                  <a:pt x="337" y="220"/>
                </a:lnTo>
                <a:lnTo>
                  <a:pt x="335" y="216"/>
                </a:lnTo>
                <a:lnTo>
                  <a:pt x="331" y="212"/>
                </a:lnTo>
                <a:lnTo>
                  <a:pt x="327" y="210"/>
                </a:lnTo>
                <a:lnTo>
                  <a:pt x="327" y="210"/>
                </a:lnTo>
                <a:lnTo>
                  <a:pt x="327" y="218"/>
                </a:lnTo>
                <a:lnTo>
                  <a:pt x="325" y="222"/>
                </a:lnTo>
                <a:lnTo>
                  <a:pt x="325" y="225"/>
                </a:lnTo>
                <a:lnTo>
                  <a:pt x="325" y="225"/>
                </a:lnTo>
                <a:lnTo>
                  <a:pt x="321" y="225"/>
                </a:lnTo>
                <a:lnTo>
                  <a:pt x="318" y="225"/>
                </a:lnTo>
                <a:lnTo>
                  <a:pt x="318" y="225"/>
                </a:lnTo>
                <a:lnTo>
                  <a:pt x="329" y="239"/>
                </a:lnTo>
                <a:lnTo>
                  <a:pt x="338" y="252"/>
                </a:lnTo>
                <a:lnTo>
                  <a:pt x="338" y="252"/>
                </a:lnTo>
                <a:lnTo>
                  <a:pt x="340" y="254"/>
                </a:lnTo>
                <a:lnTo>
                  <a:pt x="346" y="258"/>
                </a:lnTo>
                <a:lnTo>
                  <a:pt x="348" y="259"/>
                </a:lnTo>
                <a:lnTo>
                  <a:pt x="352" y="261"/>
                </a:lnTo>
                <a:lnTo>
                  <a:pt x="352" y="261"/>
                </a:lnTo>
                <a:lnTo>
                  <a:pt x="354" y="265"/>
                </a:lnTo>
                <a:lnTo>
                  <a:pt x="357" y="267"/>
                </a:lnTo>
                <a:lnTo>
                  <a:pt x="359" y="275"/>
                </a:lnTo>
                <a:lnTo>
                  <a:pt x="359" y="275"/>
                </a:lnTo>
                <a:lnTo>
                  <a:pt x="365" y="282"/>
                </a:lnTo>
                <a:lnTo>
                  <a:pt x="367" y="286"/>
                </a:lnTo>
                <a:lnTo>
                  <a:pt x="369" y="290"/>
                </a:lnTo>
                <a:lnTo>
                  <a:pt x="369" y="290"/>
                </a:lnTo>
                <a:lnTo>
                  <a:pt x="369" y="292"/>
                </a:lnTo>
                <a:lnTo>
                  <a:pt x="369" y="295"/>
                </a:lnTo>
                <a:lnTo>
                  <a:pt x="369" y="297"/>
                </a:lnTo>
                <a:lnTo>
                  <a:pt x="367" y="299"/>
                </a:lnTo>
                <a:lnTo>
                  <a:pt x="363" y="301"/>
                </a:lnTo>
                <a:lnTo>
                  <a:pt x="357" y="305"/>
                </a:lnTo>
                <a:lnTo>
                  <a:pt x="357" y="305"/>
                </a:lnTo>
                <a:lnTo>
                  <a:pt x="357" y="311"/>
                </a:lnTo>
                <a:lnTo>
                  <a:pt x="357" y="312"/>
                </a:lnTo>
                <a:lnTo>
                  <a:pt x="356" y="314"/>
                </a:lnTo>
                <a:lnTo>
                  <a:pt x="352" y="314"/>
                </a:lnTo>
                <a:lnTo>
                  <a:pt x="348" y="312"/>
                </a:lnTo>
                <a:lnTo>
                  <a:pt x="340" y="305"/>
                </a:lnTo>
                <a:lnTo>
                  <a:pt x="335" y="303"/>
                </a:lnTo>
                <a:lnTo>
                  <a:pt x="335" y="303"/>
                </a:lnTo>
                <a:lnTo>
                  <a:pt x="327" y="299"/>
                </a:lnTo>
                <a:lnTo>
                  <a:pt x="321" y="295"/>
                </a:lnTo>
                <a:lnTo>
                  <a:pt x="314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5"/>
                </a:lnTo>
                <a:lnTo>
                  <a:pt x="308" y="297"/>
                </a:lnTo>
                <a:lnTo>
                  <a:pt x="314" y="301"/>
                </a:lnTo>
                <a:lnTo>
                  <a:pt x="325" y="309"/>
                </a:lnTo>
                <a:lnTo>
                  <a:pt x="325" y="309"/>
                </a:lnTo>
                <a:lnTo>
                  <a:pt x="331" y="314"/>
                </a:lnTo>
                <a:lnTo>
                  <a:pt x="335" y="320"/>
                </a:lnTo>
                <a:lnTo>
                  <a:pt x="337" y="322"/>
                </a:lnTo>
                <a:lnTo>
                  <a:pt x="337" y="326"/>
                </a:lnTo>
                <a:lnTo>
                  <a:pt x="337" y="329"/>
                </a:lnTo>
                <a:lnTo>
                  <a:pt x="335" y="333"/>
                </a:lnTo>
                <a:lnTo>
                  <a:pt x="335" y="333"/>
                </a:lnTo>
                <a:lnTo>
                  <a:pt x="329" y="333"/>
                </a:lnTo>
                <a:lnTo>
                  <a:pt x="321" y="331"/>
                </a:lnTo>
                <a:lnTo>
                  <a:pt x="314" y="329"/>
                </a:lnTo>
                <a:lnTo>
                  <a:pt x="304" y="328"/>
                </a:lnTo>
                <a:lnTo>
                  <a:pt x="289" y="322"/>
                </a:lnTo>
                <a:lnTo>
                  <a:pt x="278" y="314"/>
                </a:lnTo>
                <a:lnTo>
                  <a:pt x="278" y="314"/>
                </a:lnTo>
                <a:lnTo>
                  <a:pt x="272" y="311"/>
                </a:lnTo>
                <a:lnTo>
                  <a:pt x="270" y="307"/>
                </a:lnTo>
                <a:lnTo>
                  <a:pt x="267" y="299"/>
                </a:lnTo>
                <a:lnTo>
                  <a:pt x="267" y="299"/>
                </a:lnTo>
                <a:lnTo>
                  <a:pt x="263" y="294"/>
                </a:lnTo>
                <a:lnTo>
                  <a:pt x="259" y="292"/>
                </a:lnTo>
                <a:lnTo>
                  <a:pt x="255" y="290"/>
                </a:lnTo>
                <a:lnTo>
                  <a:pt x="250" y="286"/>
                </a:lnTo>
                <a:lnTo>
                  <a:pt x="250" y="286"/>
                </a:lnTo>
                <a:lnTo>
                  <a:pt x="246" y="284"/>
                </a:lnTo>
                <a:lnTo>
                  <a:pt x="244" y="278"/>
                </a:lnTo>
                <a:lnTo>
                  <a:pt x="242" y="275"/>
                </a:lnTo>
                <a:lnTo>
                  <a:pt x="240" y="271"/>
                </a:lnTo>
                <a:lnTo>
                  <a:pt x="240" y="271"/>
                </a:lnTo>
                <a:lnTo>
                  <a:pt x="238" y="269"/>
                </a:lnTo>
                <a:lnTo>
                  <a:pt x="236" y="267"/>
                </a:lnTo>
                <a:lnTo>
                  <a:pt x="231" y="267"/>
                </a:lnTo>
                <a:lnTo>
                  <a:pt x="225" y="265"/>
                </a:lnTo>
                <a:lnTo>
                  <a:pt x="219" y="267"/>
                </a:lnTo>
                <a:lnTo>
                  <a:pt x="219" y="267"/>
                </a:lnTo>
                <a:lnTo>
                  <a:pt x="210" y="269"/>
                </a:lnTo>
                <a:lnTo>
                  <a:pt x="199" y="273"/>
                </a:lnTo>
                <a:lnTo>
                  <a:pt x="195" y="273"/>
                </a:lnTo>
                <a:lnTo>
                  <a:pt x="189" y="273"/>
                </a:lnTo>
                <a:lnTo>
                  <a:pt x="183" y="273"/>
                </a:lnTo>
                <a:lnTo>
                  <a:pt x="178" y="271"/>
                </a:lnTo>
                <a:lnTo>
                  <a:pt x="178" y="271"/>
                </a:lnTo>
                <a:lnTo>
                  <a:pt x="178" y="261"/>
                </a:lnTo>
                <a:lnTo>
                  <a:pt x="178" y="256"/>
                </a:lnTo>
                <a:lnTo>
                  <a:pt x="180" y="252"/>
                </a:lnTo>
                <a:lnTo>
                  <a:pt x="183" y="248"/>
                </a:lnTo>
                <a:lnTo>
                  <a:pt x="183" y="244"/>
                </a:lnTo>
                <a:lnTo>
                  <a:pt x="187" y="241"/>
                </a:lnTo>
                <a:lnTo>
                  <a:pt x="191" y="241"/>
                </a:lnTo>
                <a:lnTo>
                  <a:pt x="191" y="241"/>
                </a:lnTo>
                <a:lnTo>
                  <a:pt x="197" y="241"/>
                </a:lnTo>
                <a:lnTo>
                  <a:pt x="200" y="241"/>
                </a:lnTo>
                <a:lnTo>
                  <a:pt x="212" y="242"/>
                </a:lnTo>
                <a:lnTo>
                  <a:pt x="216" y="242"/>
                </a:lnTo>
                <a:lnTo>
                  <a:pt x="221" y="242"/>
                </a:lnTo>
                <a:lnTo>
                  <a:pt x="227" y="242"/>
                </a:lnTo>
                <a:lnTo>
                  <a:pt x="231" y="241"/>
                </a:lnTo>
                <a:lnTo>
                  <a:pt x="231" y="241"/>
                </a:lnTo>
                <a:lnTo>
                  <a:pt x="233" y="239"/>
                </a:lnTo>
                <a:lnTo>
                  <a:pt x="234" y="237"/>
                </a:lnTo>
                <a:lnTo>
                  <a:pt x="234" y="235"/>
                </a:lnTo>
                <a:lnTo>
                  <a:pt x="234" y="233"/>
                </a:lnTo>
                <a:lnTo>
                  <a:pt x="231" y="231"/>
                </a:lnTo>
                <a:lnTo>
                  <a:pt x="231" y="227"/>
                </a:lnTo>
                <a:lnTo>
                  <a:pt x="231" y="227"/>
                </a:lnTo>
                <a:lnTo>
                  <a:pt x="229" y="222"/>
                </a:lnTo>
                <a:lnTo>
                  <a:pt x="231" y="218"/>
                </a:lnTo>
                <a:lnTo>
                  <a:pt x="231" y="216"/>
                </a:lnTo>
                <a:lnTo>
                  <a:pt x="236" y="212"/>
                </a:lnTo>
                <a:lnTo>
                  <a:pt x="236" y="212"/>
                </a:lnTo>
                <a:lnTo>
                  <a:pt x="242" y="208"/>
                </a:lnTo>
                <a:lnTo>
                  <a:pt x="246" y="203"/>
                </a:lnTo>
                <a:lnTo>
                  <a:pt x="246" y="203"/>
                </a:lnTo>
                <a:lnTo>
                  <a:pt x="250" y="199"/>
                </a:lnTo>
                <a:lnTo>
                  <a:pt x="252" y="195"/>
                </a:lnTo>
                <a:lnTo>
                  <a:pt x="252" y="195"/>
                </a:lnTo>
                <a:lnTo>
                  <a:pt x="253" y="191"/>
                </a:lnTo>
                <a:lnTo>
                  <a:pt x="253" y="188"/>
                </a:lnTo>
                <a:lnTo>
                  <a:pt x="253" y="188"/>
                </a:lnTo>
                <a:lnTo>
                  <a:pt x="252" y="182"/>
                </a:lnTo>
                <a:lnTo>
                  <a:pt x="248" y="176"/>
                </a:lnTo>
                <a:lnTo>
                  <a:pt x="242" y="167"/>
                </a:lnTo>
                <a:lnTo>
                  <a:pt x="242" y="167"/>
                </a:lnTo>
                <a:lnTo>
                  <a:pt x="238" y="161"/>
                </a:lnTo>
                <a:lnTo>
                  <a:pt x="234" y="159"/>
                </a:lnTo>
                <a:lnTo>
                  <a:pt x="231" y="159"/>
                </a:lnTo>
                <a:lnTo>
                  <a:pt x="225" y="157"/>
                </a:lnTo>
                <a:lnTo>
                  <a:pt x="225" y="157"/>
                </a:lnTo>
                <a:lnTo>
                  <a:pt x="219" y="154"/>
                </a:lnTo>
                <a:lnTo>
                  <a:pt x="216" y="150"/>
                </a:lnTo>
                <a:lnTo>
                  <a:pt x="212" y="148"/>
                </a:lnTo>
                <a:lnTo>
                  <a:pt x="210" y="148"/>
                </a:lnTo>
                <a:lnTo>
                  <a:pt x="208" y="146"/>
                </a:lnTo>
                <a:lnTo>
                  <a:pt x="208" y="146"/>
                </a:lnTo>
                <a:lnTo>
                  <a:pt x="204" y="148"/>
                </a:lnTo>
                <a:lnTo>
                  <a:pt x="202" y="148"/>
                </a:lnTo>
                <a:lnTo>
                  <a:pt x="199" y="150"/>
                </a:lnTo>
                <a:lnTo>
                  <a:pt x="195" y="150"/>
                </a:lnTo>
                <a:lnTo>
                  <a:pt x="193" y="150"/>
                </a:lnTo>
                <a:lnTo>
                  <a:pt x="191" y="150"/>
                </a:lnTo>
                <a:lnTo>
                  <a:pt x="189" y="148"/>
                </a:lnTo>
                <a:lnTo>
                  <a:pt x="189" y="148"/>
                </a:lnTo>
                <a:lnTo>
                  <a:pt x="197" y="144"/>
                </a:lnTo>
                <a:lnTo>
                  <a:pt x="204" y="138"/>
                </a:lnTo>
                <a:lnTo>
                  <a:pt x="204" y="138"/>
                </a:lnTo>
                <a:lnTo>
                  <a:pt x="199" y="135"/>
                </a:lnTo>
                <a:lnTo>
                  <a:pt x="191" y="131"/>
                </a:lnTo>
                <a:lnTo>
                  <a:pt x="191" y="131"/>
                </a:lnTo>
                <a:lnTo>
                  <a:pt x="183" y="125"/>
                </a:lnTo>
                <a:lnTo>
                  <a:pt x="180" y="123"/>
                </a:lnTo>
                <a:lnTo>
                  <a:pt x="178" y="120"/>
                </a:lnTo>
                <a:lnTo>
                  <a:pt x="178" y="120"/>
                </a:lnTo>
                <a:lnTo>
                  <a:pt x="178" y="118"/>
                </a:lnTo>
                <a:lnTo>
                  <a:pt x="178" y="114"/>
                </a:lnTo>
                <a:lnTo>
                  <a:pt x="176" y="110"/>
                </a:lnTo>
                <a:lnTo>
                  <a:pt x="174" y="108"/>
                </a:lnTo>
                <a:lnTo>
                  <a:pt x="168" y="101"/>
                </a:lnTo>
                <a:lnTo>
                  <a:pt x="165" y="99"/>
                </a:lnTo>
                <a:lnTo>
                  <a:pt x="163" y="99"/>
                </a:lnTo>
                <a:lnTo>
                  <a:pt x="163" y="99"/>
                </a:lnTo>
                <a:lnTo>
                  <a:pt x="157" y="99"/>
                </a:lnTo>
                <a:lnTo>
                  <a:pt x="153" y="101"/>
                </a:lnTo>
                <a:lnTo>
                  <a:pt x="151" y="101"/>
                </a:lnTo>
                <a:lnTo>
                  <a:pt x="149" y="102"/>
                </a:lnTo>
                <a:lnTo>
                  <a:pt x="149" y="104"/>
                </a:lnTo>
                <a:lnTo>
                  <a:pt x="149" y="108"/>
                </a:lnTo>
                <a:lnTo>
                  <a:pt x="149" y="108"/>
                </a:lnTo>
                <a:lnTo>
                  <a:pt x="155" y="112"/>
                </a:lnTo>
                <a:lnTo>
                  <a:pt x="161" y="116"/>
                </a:lnTo>
                <a:lnTo>
                  <a:pt x="161" y="116"/>
                </a:lnTo>
                <a:lnTo>
                  <a:pt x="155" y="118"/>
                </a:lnTo>
                <a:lnTo>
                  <a:pt x="149" y="118"/>
                </a:lnTo>
                <a:lnTo>
                  <a:pt x="142" y="118"/>
                </a:lnTo>
                <a:lnTo>
                  <a:pt x="134" y="118"/>
                </a:lnTo>
                <a:lnTo>
                  <a:pt x="119" y="114"/>
                </a:lnTo>
                <a:lnTo>
                  <a:pt x="112" y="112"/>
                </a:lnTo>
                <a:lnTo>
                  <a:pt x="106" y="110"/>
                </a:lnTo>
                <a:lnTo>
                  <a:pt x="106" y="110"/>
                </a:lnTo>
                <a:lnTo>
                  <a:pt x="108" y="112"/>
                </a:lnTo>
                <a:lnTo>
                  <a:pt x="110" y="114"/>
                </a:lnTo>
                <a:lnTo>
                  <a:pt x="110" y="120"/>
                </a:lnTo>
                <a:lnTo>
                  <a:pt x="110" y="120"/>
                </a:lnTo>
                <a:lnTo>
                  <a:pt x="104" y="120"/>
                </a:lnTo>
                <a:lnTo>
                  <a:pt x="96" y="120"/>
                </a:lnTo>
                <a:lnTo>
                  <a:pt x="81" y="116"/>
                </a:lnTo>
                <a:lnTo>
                  <a:pt x="81" y="116"/>
                </a:lnTo>
                <a:lnTo>
                  <a:pt x="76" y="114"/>
                </a:lnTo>
                <a:lnTo>
                  <a:pt x="70" y="114"/>
                </a:lnTo>
                <a:lnTo>
                  <a:pt x="64" y="114"/>
                </a:lnTo>
                <a:lnTo>
                  <a:pt x="62" y="114"/>
                </a:lnTo>
                <a:lnTo>
                  <a:pt x="60" y="116"/>
                </a:lnTo>
                <a:lnTo>
                  <a:pt x="60" y="116"/>
                </a:lnTo>
                <a:lnTo>
                  <a:pt x="53" y="112"/>
                </a:lnTo>
                <a:lnTo>
                  <a:pt x="49" y="110"/>
                </a:lnTo>
                <a:lnTo>
                  <a:pt x="45" y="108"/>
                </a:lnTo>
                <a:lnTo>
                  <a:pt x="45" y="108"/>
                </a:lnTo>
                <a:lnTo>
                  <a:pt x="43" y="108"/>
                </a:lnTo>
                <a:lnTo>
                  <a:pt x="43" y="108"/>
                </a:lnTo>
                <a:lnTo>
                  <a:pt x="42" y="108"/>
                </a:lnTo>
                <a:lnTo>
                  <a:pt x="38" y="108"/>
                </a:lnTo>
                <a:lnTo>
                  <a:pt x="36" y="108"/>
                </a:lnTo>
                <a:lnTo>
                  <a:pt x="32" y="108"/>
                </a:lnTo>
                <a:lnTo>
                  <a:pt x="32" y="108"/>
                </a:lnTo>
                <a:lnTo>
                  <a:pt x="32" y="108"/>
                </a:lnTo>
                <a:lnTo>
                  <a:pt x="32" y="10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C7629423-2702-2E4A-BC74-8D6922922A6B}"/>
              </a:ext>
            </a:extLst>
          </p:cNvPr>
          <p:cNvSpPr>
            <a:spLocks/>
          </p:cNvSpPr>
          <p:nvPr userDrawn="1"/>
        </p:nvSpPr>
        <p:spPr bwMode="auto">
          <a:xfrm>
            <a:off x="8810984" y="1770445"/>
            <a:ext cx="759261" cy="529051"/>
          </a:xfrm>
          <a:custGeom>
            <a:avLst/>
            <a:gdLst>
              <a:gd name="T0" fmla="*/ 11 w 407"/>
              <a:gd name="T1" fmla="*/ 91 h 333"/>
              <a:gd name="T2" fmla="*/ 28 w 407"/>
              <a:gd name="T3" fmla="*/ 78 h 333"/>
              <a:gd name="T4" fmla="*/ 0 w 407"/>
              <a:gd name="T5" fmla="*/ 65 h 333"/>
              <a:gd name="T6" fmla="*/ 28 w 407"/>
              <a:gd name="T7" fmla="*/ 6 h 333"/>
              <a:gd name="T8" fmla="*/ 74 w 407"/>
              <a:gd name="T9" fmla="*/ 2 h 333"/>
              <a:gd name="T10" fmla="*/ 49 w 407"/>
              <a:gd name="T11" fmla="*/ 38 h 333"/>
              <a:gd name="T12" fmla="*/ 66 w 407"/>
              <a:gd name="T13" fmla="*/ 65 h 333"/>
              <a:gd name="T14" fmla="*/ 70 w 407"/>
              <a:gd name="T15" fmla="*/ 36 h 333"/>
              <a:gd name="T16" fmla="*/ 87 w 407"/>
              <a:gd name="T17" fmla="*/ 10 h 333"/>
              <a:gd name="T18" fmla="*/ 127 w 407"/>
              <a:gd name="T19" fmla="*/ 10 h 333"/>
              <a:gd name="T20" fmla="*/ 134 w 407"/>
              <a:gd name="T21" fmla="*/ 42 h 333"/>
              <a:gd name="T22" fmla="*/ 146 w 407"/>
              <a:gd name="T23" fmla="*/ 42 h 333"/>
              <a:gd name="T24" fmla="*/ 172 w 407"/>
              <a:gd name="T25" fmla="*/ 36 h 333"/>
              <a:gd name="T26" fmla="*/ 200 w 407"/>
              <a:gd name="T27" fmla="*/ 34 h 333"/>
              <a:gd name="T28" fmla="*/ 216 w 407"/>
              <a:gd name="T29" fmla="*/ 51 h 333"/>
              <a:gd name="T30" fmla="*/ 225 w 407"/>
              <a:gd name="T31" fmla="*/ 63 h 333"/>
              <a:gd name="T32" fmla="*/ 221 w 407"/>
              <a:gd name="T33" fmla="*/ 70 h 333"/>
              <a:gd name="T34" fmla="*/ 231 w 407"/>
              <a:gd name="T35" fmla="*/ 76 h 333"/>
              <a:gd name="T36" fmla="*/ 242 w 407"/>
              <a:gd name="T37" fmla="*/ 74 h 333"/>
              <a:gd name="T38" fmla="*/ 269 w 407"/>
              <a:gd name="T39" fmla="*/ 74 h 333"/>
              <a:gd name="T40" fmla="*/ 263 w 407"/>
              <a:gd name="T41" fmla="*/ 87 h 333"/>
              <a:gd name="T42" fmla="*/ 274 w 407"/>
              <a:gd name="T43" fmla="*/ 85 h 333"/>
              <a:gd name="T44" fmla="*/ 278 w 407"/>
              <a:gd name="T45" fmla="*/ 95 h 333"/>
              <a:gd name="T46" fmla="*/ 304 w 407"/>
              <a:gd name="T47" fmla="*/ 95 h 333"/>
              <a:gd name="T48" fmla="*/ 312 w 407"/>
              <a:gd name="T49" fmla="*/ 110 h 333"/>
              <a:gd name="T50" fmla="*/ 318 w 407"/>
              <a:gd name="T51" fmla="*/ 131 h 333"/>
              <a:gd name="T52" fmla="*/ 318 w 407"/>
              <a:gd name="T53" fmla="*/ 138 h 333"/>
              <a:gd name="T54" fmla="*/ 306 w 407"/>
              <a:gd name="T55" fmla="*/ 144 h 333"/>
              <a:gd name="T56" fmla="*/ 325 w 407"/>
              <a:gd name="T57" fmla="*/ 165 h 333"/>
              <a:gd name="T58" fmla="*/ 342 w 407"/>
              <a:gd name="T59" fmla="*/ 172 h 333"/>
              <a:gd name="T60" fmla="*/ 376 w 407"/>
              <a:gd name="T61" fmla="*/ 195 h 333"/>
              <a:gd name="T62" fmla="*/ 382 w 407"/>
              <a:gd name="T63" fmla="*/ 199 h 333"/>
              <a:gd name="T64" fmla="*/ 407 w 407"/>
              <a:gd name="T65" fmla="*/ 212 h 333"/>
              <a:gd name="T66" fmla="*/ 395 w 407"/>
              <a:gd name="T67" fmla="*/ 229 h 333"/>
              <a:gd name="T68" fmla="*/ 374 w 407"/>
              <a:gd name="T69" fmla="*/ 250 h 333"/>
              <a:gd name="T70" fmla="*/ 357 w 407"/>
              <a:gd name="T71" fmla="*/ 229 h 333"/>
              <a:gd name="T72" fmla="*/ 331 w 407"/>
              <a:gd name="T73" fmla="*/ 212 h 333"/>
              <a:gd name="T74" fmla="*/ 318 w 407"/>
              <a:gd name="T75" fmla="*/ 225 h 333"/>
              <a:gd name="T76" fmla="*/ 352 w 407"/>
              <a:gd name="T77" fmla="*/ 261 h 333"/>
              <a:gd name="T78" fmla="*/ 369 w 407"/>
              <a:gd name="T79" fmla="*/ 290 h 333"/>
              <a:gd name="T80" fmla="*/ 357 w 407"/>
              <a:gd name="T81" fmla="*/ 305 h 333"/>
              <a:gd name="T82" fmla="*/ 335 w 407"/>
              <a:gd name="T83" fmla="*/ 303 h 333"/>
              <a:gd name="T84" fmla="*/ 314 w 407"/>
              <a:gd name="T85" fmla="*/ 301 h 333"/>
              <a:gd name="T86" fmla="*/ 335 w 407"/>
              <a:gd name="T87" fmla="*/ 333 h 333"/>
              <a:gd name="T88" fmla="*/ 278 w 407"/>
              <a:gd name="T89" fmla="*/ 314 h 333"/>
              <a:gd name="T90" fmla="*/ 250 w 407"/>
              <a:gd name="T91" fmla="*/ 286 h 333"/>
              <a:gd name="T92" fmla="*/ 236 w 407"/>
              <a:gd name="T93" fmla="*/ 267 h 333"/>
              <a:gd name="T94" fmla="*/ 189 w 407"/>
              <a:gd name="T95" fmla="*/ 273 h 333"/>
              <a:gd name="T96" fmla="*/ 183 w 407"/>
              <a:gd name="T97" fmla="*/ 244 h 333"/>
              <a:gd name="T98" fmla="*/ 221 w 407"/>
              <a:gd name="T99" fmla="*/ 242 h 333"/>
              <a:gd name="T100" fmla="*/ 231 w 407"/>
              <a:gd name="T101" fmla="*/ 231 h 333"/>
              <a:gd name="T102" fmla="*/ 242 w 407"/>
              <a:gd name="T103" fmla="*/ 208 h 333"/>
              <a:gd name="T104" fmla="*/ 253 w 407"/>
              <a:gd name="T105" fmla="*/ 188 h 333"/>
              <a:gd name="T106" fmla="*/ 225 w 407"/>
              <a:gd name="T107" fmla="*/ 157 h 333"/>
              <a:gd name="T108" fmla="*/ 204 w 407"/>
              <a:gd name="T109" fmla="*/ 148 h 333"/>
              <a:gd name="T110" fmla="*/ 197 w 407"/>
              <a:gd name="T111" fmla="*/ 144 h 333"/>
              <a:gd name="T112" fmla="*/ 178 w 407"/>
              <a:gd name="T113" fmla="*/ 120 h 333"/>
              <a:gd name="T114" fmla="*/ 163 w 407"/>
              <a:gd name="T115" fmla="*/ 99 h 333"/>
              <a:gd name="T116" fmla="*/ 149 w 407"/>
              <a:gd name="T117" fmla="*/ 108 h 333"/>
              <a:gd name="T118" fmla="*/ 119 w 407"/>
              <a:gd name="T119" fmla="*/ 114 h 333"/>
              <a:gd name="T120" fmla="*/ 104 w 407"/>
              <a:gd name="T121" fmla="*/ 120 h 333"/>
              <a:gd name="T122" fmla="*/ 60 w 407"/>
              <a:gd name="T123" fmla="*/ 116 h 333"/>
              <a:gd name="T124" fmla="*/ 42 w 407"/>
              <a:gd name="T125" fmla="*/ 10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7" h="333">
                <a:moveTo>
                  <a:pt x="32" y="108"/>
                </a:moveTo>
                <a:lnTo>
                  <a:pt x="32" y="108"/>
                </a:lnTo>
                <a:lnTo>
                  <a:pt x="28" y="106"/>
                </a:lnTo>
                <a:lnTo>
                  <a:pt x="19" y="101"/>
                </a:lnTo>
                <a:lnTo>
                  <a:pt x="15" y="95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7" y="87"/>
                </a:lnTo>
                <a:lnTo>
                  <a:pt x="23" y="85"/>
                </a:lnTo>
                <a:lnTo>
                  <a:pt x="28" y="84"/>
                </a:lnTo>
                <a:lnTo>
                  <a:pt x="34" y="84"/>
                </a:lnTo>
                <a:lnTo>
                  <a:pt x="34" y="84"/>
                </a:lnTo>
                <a:lnTo>
                  <a:pt x="34" y="80"/>
                </a:lnTo>
                <a:lnTo>
                  <a:pt x="30" y="78"/>
                </a:lnTo>
                <a:lnTo>
                  <a:pt x="28" y="78"/>
                </a:lnTo>
                <a:lnTo>
                  <a:pt x="25" y="76"/>
                </a:lnTo>
                <a:lnTo>
                  <a:pt x="19" y="76"/>
                </a:lnTo>
                <a:lnTo>
                  <a:pt x="11" y="76"/>
                </a:lnTo>
                <a:lnTo>
                  <a:pt x="6" y="74"/>
                </a:lnTo>
                <a:lnTo>
                  <a:pt x="4" y="74"/>
                </a:lnTo>
                <a:lnTo>
                  <a:pt x="2" y="72"/>
                </a:lnTo>
                <a:lnTo>
                  <a:pt x="0" y="68"/>
                </a:lnTo>
                <a:lnTo>
                  <a:pt x="0" y="65"/>
                </a:lnTo>
                <a:lnTo>
                  <a:pt x="2" y="61"/>
                </a:lnTo>
                <a:lnTo>
                  <a:pt x="4" y="53"/>
                </a:lnTo>
                <a:lnTo>
                  <a:pt x="4" y="53"/>
                </a:lnTo>
                <a:lnTo>
                  <a:pt x="9" y="42"/>
                </a:lnTo>
                <a:lnTo>
                  <a:pt x="15" y="31"/>
                </a:lnTo>
                <a:lnTo>
                  <a:pt x="26" y="6"/>
                </a:lnTo>
                <a:lnTo>
                  <a:pt x="26" y="6"/>
                </a:lnTo>
                <a:lnTo>
                  <a:pt x="28" y="6"/>
                </a:lnTo>
                <a:lnTo>
                  <a:pt x="30" y="4"/>
                </a:lnTo>
                <a:lnTo>
                  <a:pt x="36" y="2"/>
                </a:lnTo>
                <a:lnTo>
                  <a:pt x="42" y="2"/>
                </a:lnTo>
                <a:lnTo>
                  <a:pt x="51" y="0"/>
                </a:lnTo>
                <a:lnTo>
                  <a:pt x="66" y="0"/>
                </a:lnTo>
                <a:lnTo>
                  <a:pt x="72" y="0"/>
                </a:lnTo>
                <a:lnTo>
                  <a:pt x="74" y="2"/>
                </a:lnTo>
                <a:lnTo>
                  <a:pt x="74" y="2"/>
                </a:lnTo>
                <a:lnTo>
                  <a:pt x="72" y="4"/>
                </a:lnTo>
                <a:lnTo>
                  <a:pt x="72" y="6"/>
                </a:lnTo>
                <a:lnTo>
                  <a:pt x="68" y="12"/>
                </a:lnTo>
                <a:lnTo>
                  <a:pt x="57" y="19"/>
                </a:lnTo>
                <a:lnTo>
                  <a:pt x="57" y="19"/>
                </a:lnTo>
                <a:lnTo>
                  <a:pt x="53" y="25"/>
                </a:lnTo>
                <a:lnTo>
                  <a:pt x="49" y="31"/>
                </a:lnTo>
                <a:lnTo>
                  <a:pt x="49" y="38"/>
                </a:lnTo>
                <a:lnTo>
                  <a:pt x="49" y="46"/>
                </a:lnTo>
                <a:lnTo>
                  <a:pt x="49" y="46"/>
                </a:lnTo>
                <a:lnTo>
                  <a:pt x="51" y="53"/>
                </a:lnTo>
                <a:lnTo>
                  <a:pt x="53" y="57"/>
                </a:lnTo>
                <a:lnTo>
                  <a:pt x="57" y="59"/>
                </a:lnTo>
                <a:lnTo>
                  <a:pt x="57" y="59"/>
                </a:lnTo>
                <a:lnTo>
                  <a:pt x="62" y="63"/>
                </a:lnTo>
                <a:lnTo>
                  <a:pt x="66" y="65"/>
                </a:lnTo>
                <a:lnTo>
                  <a:pt x="68" y="65"/>
                </a:lnTo>
                <a:lnTo>
                  <a:pt x="68" y="65"/>
                </a:lnTo>
                <a:lnTo>
                  <a:pt x="68" y="59"/>
                </a:lnTo>
                <a:lnTo>
                  <a:pt x="68" y="55"/>
                </a:lnTo>
                <a:lnTo>
                  <a:pt x="72" y="46"/>
                </a:lnTo>
                <a:lnTo>
                  <a:pt x="72" y="46"/>
                </a:lnTo>
                <a:lnTo>
                  <a:pt x="72" y="40"/>
                </a:lnTo>
                <a:lnTo>
                  <a:pt x="70" y="36"/>
                </a:lnTo>
                <a:lnTo>
                  <a:pt x="70" y="31"/>
                </a:lnTo>
                <a:lnTo>
                  <a:pt x="70" y="27"/>
                </a:lnTo>
                <a:lnTo>
                  <a:pt x="70" y="27"/>
                </a:lnTo>
                <a:lnTo>
                  <a:pt x="72" y="23"/>
                </a:lnTo>
                <a:lnTo>
                  <a:pt x="74" y="19"/>
                </a:lnTo>
                <a:lnTo>
                  <a:pt x="76" y="15"/>
                </a:lnTo>
                <a:lnTo>
                  <a:pt x="79" y="14"/>
                </a:lnTo>
                <a:lnTo>
                  <a:pt x="87" y="10"/>
                </a:lnTo>
                <a:lnTo>
                  <a:pt x="95" y="6"/>
                </a:lnTo>
                <a:lnTo>
                  <a:pt x="95" y="6"/>
                </a:lnTo>
                <a:lnTo>
                  <a:pt x="104" y="4"/>
                </a:lnTo>
                <a:lnTo>
                  <a:pt x="108" y="4"/>
                </a:lnTo>
                <a:lnTo>
                  <a:pt x="113" y="4"/>
                </a:lnTo>
                <a:lnTo>
                  <a:pt x="119" y="4"/>
                </a:lnTo>
                <a:lnTo>
                  <a:pt x="123" y="6"/>
                </a:lnTo>
                <a:lnTo>
                  <a:pt x="127" y="10"/>
                </a:lnTo>
                <a:lnTo>
                  <a:pt x="130" y="14"/>
                </a:lnTo>
                <a:lnTo>
                  <a:pt x="130" y="14"/>
                </a:lnTo>
                <a:lnTo>
                  <a:pt x="130" y="17"/>
                </a:lnTo>
                <a:lnTo>
                  <a:pt x="132" y="23"/>
                </a:lnTo>
                <a:lnTo>
                  <a:pt x="136" y="33"/>
                </a:lnTo>
                <a:lnTo>
                  <a:pt x="136" y="33"/>
                </a:lnTo>
                <a:lnTo>
                  <a:pt x="136" y="38"/>
                </a:lnTo>
                <a:lnTo>
                  <a:pt x="134" y="42"/>
                </a:lnTo>
                <a:lnTo>
                  <a:pt x="130" y="46"/>
                </a:lnTo>
                <a:lnTo>
                  <a:pt x="130" y="50"/>
                </a:lnTo>
                <a:lnTo>
                  <a:pt x="130" y="50"/>
                </a:lnTo>
                <a:lnTo>
                  <a:pt x="134" y="48"/>
                </a:lnTo>
                <a:lnTo>
                  <a:pt x="138" y="46"/>
                </a:lnTo>
                <a:lnTo>
                  <a:pt x="142" y="44"/>
                </a:lnTo>
                <a:lnTo>
                  <a:pt x="146" y="42"/>
                </a:lnTo>
                <a:lnTo>
                  <a:pt x="146" y="42"/>
                </a:lnTo>
                <a:lnTo>
                  <a:pt x="153" y="44"/>
                </a:lnTo>
                <a:lnTo>
                  <a:pt x="157" y="46"/>
                </a:lnTo>
                <a:lnTo>
                  <a:pt x="163" y="51"/>
                </a:lnTo>
                <a:lnTo>
                  <a:pt x="168" y="55"/>
                </a:lnTo>
                <a:lnTo>
                  <a:pt x="168" y="55"/>
                </a:lnTo>
                <a:lnTo>
                  <a:pt x="168" y="44"/>
                </a:lnTo>
                <a:lnTo>
                  <a:pt x="168" y="40"/>
                </a:lnTo>
                <a:lnTo>
                  <a:pt x="172" y="36"/>
                </a:lnTo>
                <a:lnTo>
                  <a:pt x="172" y="36"/>
                </a:lnTo>
                <a:lnTo>
                  <a:pt x="174" y="34"/>
                </a:lnTo>
                <a:lnTo>
                  <a:pt x="176" y="34"/>
                </a:lnTo>
                <a:lnTo>
                  <a:pt x="183" y="33"/>
                </a:lnTo>
                <a:lnTo>
                  <a:pt x="189" y="33"/>
                </a:lnTo>
                <a:lnTo>
                  <a:pt x="197" y="33"/>
                </a:lnTo>
                <a:lnTo>
                  <a:pt x="197" y="33"/>
                </a:lnTo>
                <a:lnTo>
                  <a:pt x="200" y="34"/>
                </a:lnTo>
                <a:lnTo>
                  <a:pt x="206" y="36"/>
                </a:lnTo>
                <a:lnTo>
                  <a:pt x="212" y="40"/>
                </a:lnTo>
                <a:lnTo>
                  <a:pt x="216" y="44"/>
                </a:lnTo>
                <a:lnTo>
                  <a:pt x="216" y="44"/>
                </a:lnTo>
                <a:lnTo>
                  <a:pt x="217" y="46"/>
                </a:lnTo>
                <a:lnTo>
                  <a:pt x="217" y="50"/>
                </a:lnTo>
                <a:lnTo>
                  <a:pt x="217" y="51"/>
                </a:lnTo>
                <a:lnTo>
                  <a:pt x="216" y="51"/>
                </a:lnTo>
                <a:lnTo>
                  <a:pt x="214" y="53"/>
                </a:lnTo>
                <a:lnTo>
                  <a:pt x="212" y="55"/>
                </a:lnTo>
                <a:lnTo>
                  <a:pt x="210" y="57"/>
                </a:lnTo>
                <a:lnTo>
                  <a:pt x="210" y="57"/>
                </a:lnTo>
                <a:lnTo>
                  <a:pt x="214" y="57"/>
                </a:lnTo>
                <a:lnTo>
                  <a:pt x="219" y="61"/>
                </a:lnTo>
                <a:lnTo>
                  <a:pt x="223" y="63"/>
                </a:lnTo>
                <a:lnTo>
                  <a:pt x="225" y="63"/>
                </a:lnTo>
                <a:lnTo>
                  <a:pt x="227" y="63"/>
                </a:lnTo>
                <a:lnTo>
                  <a:pt x="227" y="63"/>
                </a:lnTo>
                <a:lnTo>
                  <a:pt x="225" y="65"/>
                </a:lnTo>
                <a:lnTo>
                  <a:pt x="223" y="67"/>
                </a:lnTo>
                <a:lnTo>
                  <a:pt x="219" y="74"/>
                </a:lnTo>
                <a:lnTo>
                  <a:pt x="219" y="74"/>
                </a:lnTo>
                <a:lnTo>
                  <a:pt x="219" y="72"/>
                </a:lnTo>
                <a:lnTo>
                  <a:pt x="221" y="70"/>
                </a:lnTo>
                <a:lnTo>
                  <a:pt x="221" y="70"/>
                </a:lnTo>
                <a:lnTo>
                  <a:pt x="223" y="68"/>
                </a:lnTo>
                <a:lnTo>
                  <a:pt x="225" y="68"/>
                </a:lnTo>
                <a:lnTo>
                  <a:pt x="227" y="67"/>
                </a:lnTo>
                <a:lnTo>
                  <a:pt x="229" y="68"/>
                </a:lnTo>
                <a:lnTo>
                  <a:pt x="231" y="68"/>
                </a:lnTo>
                <a:lnTo>
                  <a:pt x="231" y="70"/>
                </a:lnTo>
                <a:lnTo>
                  <a:pt x="231" y="76"/>
                </a:lnTo>
                <a:lnTo>
                  <a:pt x="231" y="76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6" y="72"/>
                </a:lnTo>
                <a:lnTo>
                  <a:pt x="236" y="72"/>
                </a:lnTo>
                <a:lnTo>
                  <a:pt x="238" y="74"/>
                </a:lnTo>
                <a:lnTo>
                  <a:pt x="242" y="74"/>
                </a:lnTo>
                <a:lnTo>
                  <a:pt x="246" y="72"/>
                </a:lnTo>
                <a:lnTo>
                  <a:pt x="250" y="70"/>
                </a:lnTo>
                <a:lnTo>
                  <a:pt x="255" y="68"/>
                </a:lnTo>
                <a:lnTo>
                  <a:pt x="255" y="68"/>
                </a:lnTo>
                <a:lnTo>
                  <a:pt x="261" y="68"/>
                </a:lnTo>
                <a:lnTo>
                  <a:pt x="265" y="70"/>
                </a:lnTo>
                <a:lnTo>
                  <a:pt x="269" y="72"/>
                </a:lnTo>
                <a:lnTo>
                  <a:pt x="269" y="74"/>
                </a:lnTo>
                <a:lnTo>
                  <a:pt x="270" y="76"/>
                </a:lnTo>
                <a:lnTo>
                  <a:pt x="270" y="80"/>
                </a:lnTo>
                <a:lnTo>
                  <a:pt x="270" y="80"/>
                </a:lnTo>
                <a:lnTo>
                  <a:pt x="265" y="82"/>
                </a:lnTo>
                <a:lnTo>
                  <a:pt x="261" y="84"/>
                </a:lnTo>
                <a:lnTo>
                  <a:pt x="259" y="87"/>
                </a:lnTo>
                <a:lnTo>
                  <a:pt x="259" y="87"/>
                </a:lnTo>
                <a:lnTo>
                  <a:pt x="263" y="87"/>
                </a:lnTo>
                <a:lnTo>
                  <a:pt x="265" y="87"/>
                </a:lnTo>
                <a:lnTo>
                  <a:pt x="265" y="87"/>
                </a:lnTo>
                <a:lnTo>
                  <a:pt x="269" y="85"/>
                </a:lnTo>
                <a:lnTo>
                  <a:pt x="269" y="84"/>
                </a:lnTo>
                <a:lnTo>
                  <a:pt x="269" y="84"/>
                </a:lnTo>
                <a:lnTo>
                  <a:pt x="270" y="84"/>
                </a:lnTo>
                <a:lnTo>
                  <a:pt x="272" y="84"/>
                </a:lnTo>
                <a:lnTo>
                  <a:pt x="274" y="85"/>
                </a:lnTo>
                <a:lnTo>
                  <a:pt x="274" y="87"/>
                </a:lnTo>
                <a:lnTo>
                  <a:pt x="274" y="89"/>
                </a:lnTo>
                <a:lnTo>
                  <a:pt x="272" y="91"/>
                </a:lnTo>
                <a:lnTo>
                  <a:pt x="272" y="93"/>
                </a:lnTo>
                <a:lnTo>
                  <a:pt x="270" y="95"/>
                </a:lnTo>
                <a:lnTo>
                  <a:pt x="270" y="95"/>
                </a:lnTo>
                <a:lnTo>
                  <a:pt x="274" y="95"/>
                </a:lnTo>
                <a:lnTo>
                  <a:pt x="278" y="95"/>
                </a:lnTo>
                <a:lnTo>
                  <a:pt x="280" y="93"/>
                </a:lnTo>
                <a:lnTo>
                  <a:pt x="284" y="91"/>
                </a:lnTo>
                <a:lnTo>
                  <a:pt x="284" y="91"/>
                </a:lnTo>
                <a:lnTo>
                  <a:pt x="293" y="91"/>
                </a:lnTo>
                <a:lnTo>
                  <a:pt x="299" y="91"/>
                </a:lnTo>
                <a:lnTo>
                  <a:pt x="303" y="93"/>
                </a:lnTo>
                <a:lnTo>
                  <a:pt x="303" y="93"/>
                </a:lnTo>
                <a:lnTo>
                  <a:pt x="304" y="95"/>
                </a:lnTo>
                <a:lnTo>
                  <a:pt x="304" y="97"/>
                </a:lnTo>
                <a:lnTo>
                  <a:pt x="306" y="99"/>
                </a:lnTo>
                <a:lnTo>
                  <a:pt x="304" y="101"/>
                </a:lnTo>
                <a:lnTo>
                  <a:pt x="304" y="106"/>
                </a:lnTo>
                <a:lnTo>
                  <a:pt x="303" y="110"/>
                </a:lnTo>
                <a:lnTo>
                  <a:pt x="303" y="110"/>
                </a:lnTo>
                <a:lnTo>
                  <a:pt x="306" y="110"/>
                </a:lnTo>
                <a:lnTo>
                  <a:pt x="312" y="110"/>
                </a:lnTo>
                <a:lnTo>
                  <a:pt x="316" y="110"/>
                </a:lnTo>
                <a:lnTo>
                  <a:pt x="318" y="112"/>
                </a:lnTo>
                <a:lnTo>
                  <a:pt x="321" y="114"/>
                </a:lnTo>
                <a:lnTo>
                  <a:pt x="325" y="118"/>
                </a:lnTo>
                <a:lnTo>
                  <a:pt x="331" y="129"/>
                </a:lnTo>
                <a:lnTo>
                  <a:pt x="331" y="129"/>
                </a:lnTo>
                <a:lnTo>
                  <a:pt x="321" y="129"/>
                </a:lnTo>
                <a:lnTo>
                  <a:pt x="318" y="131"/>
                </a:lnTo>
                <a:lnTo>
                  <a:pt x="314" y="133"/>
                </a:lnTo>
                <a:lnTo>
                  <a:pt x="314" y="133"/>
                </a:lnTo>
                <a:lnTo>
                  <a:pt x="316" y="133"/>
                </a:lnTo>
                <a:lnTo>
                  <a:pt x="320" y="133"/>
                </a:lnTo>
                <a:lnTo>
                  <a:pt x="323" y="135"/>
                </a:lnTo>
                <a:lnTo>
                  <a:pt x="325" y="137"/>
                </a:lnTo>
                <a:lnTo>
                  <a:pt x="325" y="137"/>
                </a:lnTo>
                <a:lnTo>
                  <a:pt x="318" y="138"/>
                </a:lnTo>
                <a:lnTo>
                  <a:pt x="314" y="140"/>
                </a:lnTo>
                <a:lnTo>
                  <a:pt x="312" y="142"/>
                </a:lnTo>
                <a:lnTo>
                  <a:pt x="312" y="142"/>
                </a:lnTo>
                <a:lnTo>
                  <a:pt x="312" y="142"/>
                </a:lnTo>
                <a:lnTo>
                  <a:pt x="312" y="144"/>
                </a:lnTo>
                <a:lnTo>
                  <a:pt x="312" y="144"/>
                </a:lnTo>
                <a:lnTo>
                  <a:pt x="306" y="144"/>
                </a:lnTo>
                <a:lnTo>
                  <a:pt x="306" y="144"/>
                </a:lnTo>
                <a:lnTo>
                  <a:pt x="308" y="148"/>
                </a:lnTo>
                <a:lnTo>
                  <a:pt x="310" y="150"/>
                </a:lnTo>
                <a:lnTo>
                  <a:pt x="314" y="154"/>
                </a:lnTo>
                <a:lnTo>
                  <a:pt x="318" y="155"/>
                </a:lnTo>
                <a:lnTo>
                  <a:pt x="321" y="159"/>
                </a:lnTo>
                <a:lnTo>
                  <a:pt x="321" y="159"/>
                </a:lnTo>
                <a:lnTo>
                  <a:pt x="323" y="161"/>
                </a:lnTo>
                <a:lnTo>
                  <a:pt x="325" y="165"/>
                </a:lnTo>
                <a:lnTo>
                  <a:pt x="325" y="167"/>
                </a:lnTo>
                <a:lnTo>
                  <a:pt x="327" y="171"/>
                </a:lnTo>
                <a:lnTo>
                  <a:pt x="327" y="171"/>
                </a:lnTo>
                <a:lnTo>
                  <a:pt x="329" y="172"/>
                </a:lnTo>
                <a:lnTo>
                  <a:pt x="331" y="172"/>
                </a:lnTo>
                <a:lnTo>
                  <a:pt x="337" y="172"/>
                </a:lnTo>
                <a:lnTo>
                  <a:pt x="342" y="172"/>
                </a:lnTo>
                <a:lnTo>
                  <a:pt x="342" y="172"/>
                </a:lnTo>
                <a:lnTo>
                  <a:pt x="346" y="174"/>
                </a:lnTo>
                <a:lnTo>
                  <a:pt x="354" y="176"/>
                </a:lnTo>
                <a:lnTo>
                  <a:pt x="361" y="178"/>
                </a:lnTo>
                <a:lnTo>
                  <a:pt x="369" y="182"/>
                </a:lnTo>
                <a:lnTo>
                  <a:pt x="373" y="186"/>
                </a:lnTo>
                <a:lnTo>
                  <a:pt x="376" y="190"/>
                </a:lnTo>
                <a:lnTo>
                  <a:pt x="376" y="191"/>
                </a:lnTo>
                <a:lnTo>
                  <a:pt x="376" y="195"/>
                </a:lnTo>
                <a:lnTo>
                  <a:pt x="376" y="197"/>
                </a:lnTo>
                <a:lnTo>
                  <a:pt x="376" y="201"/>
                </a:lnTo>
                <a:lnTo>
                  <a:pt x="373" y="205"/>
                </a:lnTo>
                <a:lnTo>
                  <a:pt x="373" y="205"/>
                </a:lnTo>
                <a:lnTo>
                  <a:pt x="376" y="205"/>
                </a:lnTo>
                <a:lnTo>
                  <a:pt x="376" y="205"/>
                </a:lnTo>
                <a:lnTo>
                  <a:pt x="378" y="201"/>
                </a:lnTo>
                <a:lnTo>
                  <a:pt x="382" y="199"/>
                </a:lnTo>
                <a:lnTo>
                  <a:pt x="384" y="197"/>
                </a:lnTo>
                <a:lnTo>
                  <a:pt x="388" y="195"/>
                </a:lnTo>
                <a:lnTo>
                  <a:pt x="388" y="195"/>
                </a:lnTo>
                <a:lnTo>
                  <a:pt x="391" y="199"/>
                </a:lnTo>
                <a:lnTo>
                  <a:pt x="399" y="203"/>
                </a:lnTo>
                <a:lnTo>
                  <a:pt x="403" y="207"/>
                </a:lnTo>
                <a:lnTo>
                  <a:pt x="405" y="210"/>
                </a:lnTo>
                <a:lnTo>
                  <a:pt x="407" y="212"/>
                </a:lnTo>
                <a:lnTo>
                  <a:pt x="407" y="212"/>
                </a:lnTo>
                <a:lnTo>
                  <a:pt x="403" y="214"/>
                </a:lnTo>
                <a:lnTo>
                  <a:pt x="401" y="214"/>
                </a:lnTo>
                <a:lnTo>
                  <a:pt x="399" y="218"/>
                </a:lnTo>
                <a:lnTo>
                  <a:pt x="399" y="224"/>
                </a:lnTo>
                <a:lnTo>
                  <a:pt x="397" y="227"/>
                </a:lnTo>
                <a:lnTo>
                  <a:pt x="397" y="227"/>
                </a:lnTo>
                <a:lnTo>
                  <a:pt x="395" y="229"/>
                </a:lnTo>
                <a:lnTo>
                  <a:pt x="391" y="231"/>
                </a:lnTo>
                <a:lnTo>
                  <a:pt x="384" y="231"/>
                </a:lnTo>
                <a:lnTo>
                  <a:pt x="384" y="231"/>
                </a:lnTo>
                <a:lnTo>
                  <a:pt x="380" y="242"/>
                </a:lnTo>
                <a:lnTo>
                  <a:pt x="380" y="248"/>
                </a:lnTo>
                <a:lnTo>
                  <a:pt x="382" y="252"/>
                </a:lnTo>
                <a:lnTo>
                  <a:pt x="382" y="252"/>
                </a:lnTo>
                <a:lnTo>
                  <a:pt x="374" y="250"/>
                </a:lnTo>
                <a:lnTo>
                  <a:pt x="367" y="246"/>
                </a:lnTo>
                <a:lnTo>
                  <a:pt x="359" y="241"/>
                </a:lnTo>
                <a:lnTo>
                  <a:pt x="357" y="239"/>
                </a:lnTo>
                <a:lnTo>
                  <a:pt x="354" y="235"/>
                </a:lnTo>
                <a:lnTo>
                  <a:pt x="354" y="235"/>
                </a:lnTo>
                <a:lnTo>
                  <a:pt x="356" y="233"/>
                </a:lnTo>
                <a:lnTo>
                  <a:pt x="356" y="231"/>
                </a:lnTo>
                <a:lnTo>
                  <a:pt x="357" y="229"/>
                </a:lnTo>
                <a:lnTo>
                  <a:pt x="357" y="229"/>
                </a:lnTo>
                <a:lnTo>
                  <a:pt x="348" y="225"/>
                </a:lnTo>
                <a:lnTo>
                  <a:pt x="344" y="225"/>
                </a:lnTo>
                <a:lnTo>
                  <a:pt x="340" y="224"/>
                </a:lnTo>
                <a:lnTo>
                  <a:pt x="340" y="224"/>
                </a:lnTo>
                <a:lnTo>
                  <a:pt x="337" y="220"/>
                </a:lnTo>
                <a:lnTo>
                  <a:pt x="335" y="216"/>
                </a:lnTo>
                <a:lnTo>
                  <a:pt x="331" y="212"/>
                </a:lnTo>
                <a:lnTo>
                  <a:pt x="327" y="210"/>
                </a:lnTo>
                <a:lnTo>
                  <a:pt x="327" y="210"/>
                </a:lnTo>
                <a:lnTo>
                  <a:pt x="327" y="218"/>
                </a:lnTo>
                <a:lnTo>
                  <a:pt x="325" y="222"/>
                </a:lnTo>
                <a:lnTo>
                  <a:pt x="325" y="225"/>
                </a:lnTo>
                <a:lnTo>
                  <a:pt x="325" y="225"/>
                </a:lnTo>
                <a:lnTo>
                  <a:pt x="321" y="225"/>
                </a:lnTo>
                <a:lnTo>
                  <a:pt x="318" y="225"/>
                </a:lnTo>
                <a:lnTo>
                  <a:pt x="318" y="225"/>
                </a:lnTo>
                <a:lnTo>
                  <a:pt x="329" y="239"/>
                </a:lnTo>
                <a:lnTo>
                  <a:pt x="338" y="252"/>
                </a:lnTo>
                <a:lnTo>
                  <a:pt x="338" y="252"/>
                </a:lnTo>
                <a:lnTo>
                  <a:pt x="340" y="254"/>
                </a:lnTo>
                <a:lnTo>
                  <a:pt x="346" y="258"/>
                </a:lnTo>
                <a:lnTo>
                  <a:pt x="348" y="259"/>
                </a:lnTo>
                <a:lnTo>
                  <a:pt x="352" y="261"/>
                </a:lnTo>
                <a:lnTo>
                  <a:pt x="352" y="261"/>
                </a:lnTo>
                <a:lnTo>
                  <a:pt x="354" y="265"/>
                </a:lnTo>
                <a:lnTo>
                  <a:pt x="357" y="267"/>
                </a:lnTo>
                <a:lnTo>
                  <a:pt x="359" y="275"/>
                </a:lnTo>
                <a:lnTo>
                  <a:pt x="359" y="275"/>
                </a:lnTo>
                <a:lnTo>
                  <a:pt x="365" y="282"/>
                </a:lnTo>
                <a:lnTo>
                  <a:pt x="367" y="286"/>
                </a:lnTo>
                <a:lnTo>
                  <a:pt x="369" y="290"/>
                </a:lnTo>
                <a:lnTo>
                  <a:pt x="369" y="290"/>
                </a:lnTo>
                <a:lnTo>
                  <a:pt x="369" y="292"/>
                </a:lnTo>
                <a:lnTo>
                  <a:pt x="369" y="295"/>
                </a:lnTo>
                <a:lnTo>
                  <a:pt x="369" y="297"/>
                </a:lnTo>
                <a:lnTo>
                  <a:pt x="367" y="299"/>
                </a:lnTo>
                <a:lnTo>
                  <a:pt x="363" y="301"/>
                </a:lnTo>
                <a:lnTo>
                  <a:pt x="357" y="305"/>
                </a:lnTo>
                <a:lnTo>
                  <a:pt x="357" y="305"/>
                </a:lnTo>
                <a:lnTo>
                  <a:pt x="357" y="311"/>
                </a:lnTo>
                <a:lnTo>
                  <a:pt x="357" y="312"/>
                </a:lnTo>
                <a:lnTo>
                  <a:pt x="356" y="314"/>
                </a:lnTo>
                <a:lnTo>
                  <a:pt x="352" y="314"/>
                </a:lnTo>
                <a:lnTo>
                  <a:pt x="348" y="312"/>
                </a:lnTo>
                <a:lnTo>
                  <a:pt x="340" y="305"/>
                </a:lnTo>
                <a:lnTo>
                  <a:pt x="335" y="303"/>
                </a:lnTo>
                <a:lnTo>
                  <a:pt x="335" y="303"/>
                </a:lnTo>
                <a:lnTo>
                  <a:pt x="327" y="299"/>
                </a:lnTo>
                <a:lnTo>
                  <a:pt x="321" y="295"/>
                </a:lnTo>
                <a:lnTo>
                  <a:pt x="314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5"/>
                </a:lnTo>
                <a:lnTo>
                  <a:pt x="308" y="297"/>
                </a:lnTo>
                <a:lnTo>
                  <a:pt x="314" y="301"/>
                </a:lnTo>
                <a:lnTo>
                  <a:pt x="325" y="309"/>
                </a:lnTo>
                <a:lnTo>
                  <a:pt x="325" y="309"/>
                </a:lnTo>
                <a:lnTo>
                  <a:pt x="331" y="314"/>
                </a:lnTo>
                <a:lnTo>
                  <a:pt x="335" y="320"/>
                </a:lnTo>
                <a:lnTo>
                  <a:pt x="337" y="322"/>
                </a:lnTo>
                <a:lnTo>
                  <a:pt x="337" y="326"/>
                </a:lnTo>
                <a:lnTo>
                  <a:pt x="337" y="329"/>
                </a:lnTo>
                <a:lnTo>
                  <a:pt x="335" y="333"/>
                </a:lnTo>
                <a:lnTo>
                  <a:pt x="335" y="333"/>
                </a:lnTo>
                <a:lnTo>
                  <a:pt x="329" y="333"/>
                </a:lnTo>
                <a:lnTo>
                  <a:pt x="321" y="331"/>
                </a:lnTo>
                <a:lnTo>
                  <a:pt x="314" y="329"/>
                </a:lnTo>
                <a:lnTo>
                  <a:pt x="304" y="328"/>
                </a:lnTo>
                <a:lnTo>
                  <a:pt x="289" y="322"/>
                </a:lnTo>
                <a:lnTo>
                  <a:pt x="278" y="314"/>
                </a:lnTo>
                <a:lnTo>
                  <a:pt x="278" y="314"/>
                </a:lnTo>
                <a:lnTo>
                  <a:pt x="272" y="311"/>
                </a:lnTo>
                <a:lnTo>
                  <a:pt x="270" y="307"/>
                </a:lnTo>
                <a:lnTo>
                  <a:pt x="267" y="299"/>
                </a:lnTo>
                <a:lnTo>
                  <a:pt x="267" y="299"/>
                </a:lnTo>
                <a:lnTo>
                  <a:pt x="263" y="294"/>
                </a:lnTo>
                <a:lnTo>
                  <a:pt x="259" y="292"/>
                </a:lnTo>
                <a:lnTo>
                  <a:pt x="255" y="290"/>
                </a:lnTo>
                <a:lnTo>
                  <a:pt x="250" y="286"/>
                </a:lnTo>
                <a:lnTo>
                  <a:pt x="250" y="286"/>
                </a:lnTo>
                <a:lnTo>
                  <a:pt x="246" y="284"/>
                </a:lnTo>
                <a:lnTo>
                  <a:pt x="244" y="278"/>
                </a:lnTo>
                <a:lnTo>
                  <a:pt x="242" y="275"/>
                </a:lnTo>
                <a:lnTo>
                  <a:pt x="240" y="271"/>
                </a:lnTo>
                <a:lnTo>
                  <a:pt x="240" y="271"/>
                </a:lnTo>
                <a:lnTo>
                  <a:pt x="238" y="269"/>
                </a:lnTo>
                <a:lnTo>
                  <a:pt x="236" y="267"/>
                </a:lnTo>
                <a:lnTo>
                  <a:pt x="231" y="267"/>
                </a:lnTo>
                <a:lnTo>
                  <a:pt x="225" y="265"/>
                </a:lnTo>
                <a:lnTo>
                  <a:pt x="219" y="267"/>
                </a:lnTo>
                <a:lnTo>
                  <a:pt x="219" y="267"/>
                </a:lnTo>
                <a:lnTo>
                  <a:pt x="210" y="269"/>
                </a:lnTo>
                <a:lnTo>
                  <a:pt x="199" y="273"/>
                </a:lnTo>
                <a:lnTo>
                  <a:pt x="195" y="273"/>
                </a:lnTo>
                <a:lnTo>
                  <a:pt x="189" y="273"/>
                </a:lnTo>
                <a:lnTo>
                  <a:pt x="183" y="273"/>
                </a:lnTo>
                <a:lnTo>
                  <a:pt x="178" y="271"/>
                </a:lnTo>
                <a:lnTo>
                  <a:pt x="178" y="271"/>
                </a:lnTo>
                <a:lnTo>
                  <a:pt x="178" y="261"/>
                </a:lnTo>
                <a:lnTo>
                  <a:pt x="178" y="256"/>
                </a:lnTo>
                <a:lnTo>
                  <a:pt x="180" y="252"/>
                </a:lnTo>
                <a:lnTo>
                  <a:pt x="183" y="248"/>
                </a:lnTo>
                <a:lnTo>
                  <a:pt x="183" y="244"/>
                </a:lnTo>
                <a:lnTo>
                  <a:pt x="187" y="241"/>
                </a:lnTo>
                <a:lnTo>
                  <a:pt x="191" y="241"/>
                </a:lnTo>
                <a:lnTo>
                  <a:pt x="191" y="241"/>
                </a:lnTo>
                <a:lnTo>
                  <a:pt x="197" y="241"/>
                </a:lnTo>
                <a:lnTo>
                  <a:pt x="200" y="241"/>
                </a:lnTo>
                <a:lnTo>
                  <a:pt x="212" y="242"/>
                </a:lnTo>
                <a:lnTo>
                  <a:pt x="216" y="242"/>
                </a:lnTo>
                <a:lnTo>
                  <a:pt x="221" y="242"/>
                </a:lnTo>
                <a:lnTo>
                  <a:pt x="227" y="242"/>
                </a:lnTo>
                <a:lnTo>
                  <a:pt x="231" y="241"/>
                </a:lnTo>
                <a:lnTo>
                  <a:pt x="231" y="241"/>
                </a:lnTo>
                <a:lnTo>
                  <a:pt x="233" y="239"/>
                </a:lnTo>
                <a:lnTo>
                  <a:pt x="234" y="237"/>
                </a:lnTo>
                <a:lnTo>
                  <a:pt x="234" y="235"/>
                </a:lnTo>
                <a:lnTo>
                  <a:pt x="234" y="233"/>
                </a:lnTo>
                <a:lnTo>
                  <a:pt x="231" y="231"/>
                </a:lnTo>
                <a:lnTo>
                  <a:pt x="231" y="227"/>
                </a:lnTo>
                <a:lnTo>
                  <a:pt x="231" y="227"/>
                </a:lnTo>
                <a:lnTo>
                  <a:pt x="229" y="222"/>
                </a:lnTo>
                <a:lnTo>
                  <a:pt x="231" y="218"/>
                </a:lnTo>
                <a:lnTo>
                  <a:pt x="231" y="216"/>
                </a:lnTo>
                <a:lnTo>
                  <a:pt x="236" y="212"/>
                </a:lnTo>
                <a:lnTo>
                  <a:pt x="236" y="212"/>
                </a:lnTo>
                <a:lnTo>
                  <a:pt x="242" y="208"/>
                </a:lnTo>
                <a:lnTo>
                  <a:pt x="246" y="203"/>
                </a:lnTo>
                <a:lnTo>
                  <a:pt x="246" y="203"/>
                </a:lnTo>
                <a:lnTo>
                  <a:pt x="250" y="199"/>
                </a:lnTo>
                <a:lnTo>
                  <a:pt x="252" y="195"/>
                </a:lnTo>
                <a:lnTo>
                  <a:pt x="252" y="195"/>
                </a:lnTo>
                <a:lnTo>
                  <a:pt x="253" y="191"/>
                </a:lnTo>
                <a:lnTo>
                  <a:pt x="253" y="188"/>
                </a:lnTo>
                <a:lnTo>
                  <a:pt x="253" y="188"/>
                </a:lnTo>
                <a:lnTo>
                  <a:pt x="252" y="182"/>
                </a:lnTo>
                <a:lnTo>
                  <a:pt x="248" y="176"/>
                </a:lnTo>
                <a:lnTo>
                  <a:pt x="242" y="167"/>
                </a:lnTo>
                <a:lnTo>
                  <a:pt x="242" y="167"/>
                </a:lnTo>
                <a:lnTo>
                  <a:pt x="238" y="161"/>
                </a:lnTo>
                <a:lnTo>
                  <a:pt x="234" y="159"/>
                </a:lnTo>
                <a:lnTo>
                  <a:pt x="231" y="159"/>
                </a:lnTo>
                <a:lnTo>
                  <a:pt x="225" y="157"/>
                </a:lnTo>
                <a:lnTo>
                  <a:pt x="225" y="157"/>
                </a:lnTo>
                <a:lnTo>
                  <a:pt x="219" y="154"/>
                </a:lnTo>
                <a:lnTo>
                  <a:pt x="216" y="150"/>
                </a:lnTo>
                <a:lnTo>
                  <a:pt x="212" y="148"/>
                </a:lnTo>
                <a:lnTo>
                  <a:pt x="210" y="148"/>
                </a:lnTo>
                <a:lnTo>
                  <a:pt x="208" y="146"/>
                </a:lnTo>
                <a:lnTo>
                  <a:pt x="208" y="146"/>
                </a:lnTo>
                <a:lnTo>
                  <a:pt x="204" y="148"/>
                </a:lnTo>
                <a:lnTo>
                  <a:pt x="202" y="148"/>
                </a:lnTo>
                <a:lnTo>
                  <a:pt x="199" y="150"/>
                </a:lnTo>
                <a:lnTo>
                  <a:pt x="195" y="150"/>
                </a:lnTo>
                <a:lnTo>
                  <a:pt x="193" y="150"/>
                </a:lnTo>
                <a:lnTo>
                  <a:pt x="191" y="150"/>
                </a:lnTo>
                <a:lnTo>
                  <a:pt x="189" y="148"/>
                </a:lnTo>
                <a:lnTo>
                  <a:pt x="189" y="148"/>
                </a:lnTo>
                <a:lnTo>
                  <a:pt x="197" y="144"/>
                </a:lnTo>
                <a:lnTo>
                  <a:pt x="204" y="138"/>
                </a:lnTo>
                <a:lnTo>
                  <a:pt x="204" y="138"/>
                </a:lnTo>
                <a:lnTo>
                  <a:pt x="199" y="135"/>
                </a:lnTo>
                <a:lnTo>
                  <a:pt x="191" y="131"/>
                </a:lnTo>
                <a:lnTo>
                  <a:pt x="191" y="131"/>
                </a:lnTo>
                <a:lnTo>
                  <a:pt x="183" y="125"/>
                </a:lnTo>
                <a:lnTo>
                  <a:pt x="180" y="123"/>
                </a:lnTo>
                <a:lnTo>
                  <a:pt x="178" y="120"/>
                </a:lnTo>
                <a:lnTo>
                  <a:pt x="178" y="120"/>
                </a:lnTo>
                <a:lnTo>
                  <a:pt x="178" y="118"/>
                </a:lnTo>
                <a:lnTo>
                  <a:pt x="178" y="114"/>
                </a:lnTo>
                <a:lnTo>
                  <a:pt x="176" y="110"/>
                </a:lnTo>
                <a:lnTo>
                  <a:pt x="174" y="108"/>
                </a:lnTo>
                <a:lnTo>
                  <a:pt x="168" y="101"/>
                </a:lnTo>
                <a:lnTo>
                  <a:pt x="165" y="99"/>
                </a:lnTo>
                <a:lnTo>
                  <a:pt x="163" y="99"/>
                </a:lnTo>
                <a:lnTo>
                  <a:pt x="163" y="99"/>
                </a:lnTo>
                <a:lnTo>
                  <a:pt x="157" y="99"/>
                </a:lnTo>
                <a:lnTo>
                  <a:pt x="153" y="101"/>
                </a:lnTo>
                <a:lnTo>
                  <a:pt x="151" y="101"/>
                </a:lnTo>
                <a:lnTo>
                  <a:pt x="149" y="102"/>
                </a:lnTo>
                <a:lnTo>
                  <a:pt x="149" y="104"/>
                </a:lnTo>
                <a:lnTo>
                  <a:pt x="149" y="108"/>
                </a:lnTo>
                <a:lnTo>
                  <a:pt x="149" y="108"/>
                </a:lnTo>
                <a:lnTo>
                  <a:pt x="155" y="112"/>
                </a:lnTo>
                <a:lnTo>
                  <a:pt x="161" y="116"/>
                </a:lnTo>
                <a:lnTo>
                  <a:pt x="161" y="116"/>
                </a:lnTo>
                <a:lnTo>
                  <a:pt x="155" y="118"/>
                </a:lnTo>
                <a:lnTo>
                  <a:pt x="149" y="118"/>
                </a:lnTo>
                <a:lnTo>
                  <a:pt x="142" y="118"/>
                </a:lnTo>
                <a:lnTo>
                  <a:pt x="134" y="118"/>
                </a:lnTo>
                <a:lnTo>
                  <a:pt x="119" y="114"/>
                </a:lnTo>
                <a:lnTo>
                  <a:pt x="112" y="112"/>
                </a:lnTo>
                <a:lnTo>
                  <a:pt x="106" y="110"/>
                </a:lnTo>
                <a:lnTo>
                  <a:pt x="106" y="110"/>
                </a:lnTo>
                <a:lnTo>
                  <a:pt x="108" y="112"/>
                </a:lnTo>
                <a:lnTo>
                  <a:pt x="110" y="114"/>
                </a:lnTo>
                <a:lnTo>
                  <a:pt x="110" y="120"/>
                </a:lnTo>
                <a:lnTo>
                  <a:pt x="110" y="120"/>
                </a:lnTo>
                <a:lnTo>
                  <a:pt x="104" y="120"/>
                </a:lnTo>
                <a:lnTo>
                  <a:pt x="96" y="120"/>
                </a:lnTo>
                <a:lnTo>
                  <a:pt x="81" y="116"/>
                </a:lnTo>
                <a:lnTo>
                  <a:pt x="81" y="116"/>
                </a:lnTo>
                <a:lnTo>
                  <a:pt x="76" y="114"/>
                </a:lnTo>
                <a:lnTo>
                  <a:pt x="70" y="114"/>
                </a:lnTo>
                <a:lnTo>
                  <a:pt x="64" y="114"/>
                </a:lnTo>
                <a:lnTo>
                  <a:pt x="62" y="114"/>
                </a:lnTo>
                <a:lnTo>
                  <a:pt x="60" y="116"/>
                </a:lnTo>
                <a:lnTo>
                  <a:pt x="60" y="116"/>
                </a:lnTo>
                <a:lnTo>
                  <a:pt x="53" y="112"/>
                </a:lnTo>
                <a:lnTo>
                  <a:pt x="49" y="110"/>
                </a:lnTo>
                <a:lnTo>
                  <a:pt x="45" y="108"/>
                </a:lnTo>
                <a:lnTo>
                  <a:pt x="45" y="108"/>
                </a:lnTo>
                <a:lnTo>
                  <a:pt x="43" y="108"/>
                </a:lnTo>
                <a:lnTo>
                  <a:pt x="43" y="108"/>
                </a:lnTo>
                <a:lnTo>
                  <a:pt x="42" y="108"/>
                </a:lnTo>
                <a:lnTo>
                  <a:pt x="38" y="108"/>
                </a:lnTo>
                <a:lnTo>
                  <a:pt x="36" y="108"/>
                </a:lnTo>
                <a:lnTo>
                  <a:pt x="32" y="108"/>
                </a:lnTo>
                <a:lnTo>
                  <a:pt x="32" y="108"/>
                </a:lnTo>
                <a:lnTo>
                  <a:pt x="32" y="108"/>
                </a:lnTo>
                <a:lnTo>
                  <a:pt x="32" y="10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F027087D-C5BE-F541-98C6-7B3754F6E2CF}"/>
              </a:ext>
            </a:extLst>
          </p:cNvPr>
          <p:cNvSpPr>
            <a:spLocks/>
          </p:cNvSpPr>
          <p:nvPr userDrawn="1"/>
        </p:nvSpPr>
        <p:spPr bwMode="auto">
          <a:xfrm>
            <a:off x="8889171" y="2127493"/>
            <a:ext cx="168532" cy="123793"/>
          </a:xfrm>
          <a:custGeom>
            <a:avLst/>
            <a:gdLst>
              <a:gd name="T0" fmla="*/ 17 w 90"/>
              <a:gd name="T1" fmla="*/ 19 h 78"/>
              <a:gd name="T2" fmla="*/ 18 w 90"/>
              <a:gd name="T3" fmla="*/ 8 h 78"/>
              <a:gd name="T4" fmla="*/ 20 w 90"/>
              <a:gd name="T5" fmla="*/ 4 h 78"/>
              <a:gd name="T6" fmla="*/ 24 w 90"/>
              <a:gd name="T7" fmla="*/ 0 h 78"/>
              <a:gd name="T8" fmla="*/ 26 w 90"/>
              <a:gd name="T9" fmla="*/ 2 h 78"/>
              <a:gd name="T10" fmla="*/ 30 w 90"/>
              <a:gd name="T11" fmla="*/ 12 h 78"/>
              <a:gd name="T12" fmla="*/ 30 w 90"/>
              <a:gd name="T13" fmla="*/ 14 h 78"/>
              <a:gd name="T14" fmla="*/ 32 w 90"/>
              <a:gd name="T15" fmla="*/ 17 h 78"/>
              <a:gd name="T16" fmla="*/ 34 w 90"/>
              <a:gd name="T17" fmla="*/ 19 h 78"/>
              <a:gd name="T18" fmla="*/ 37 w 90"/>
              <a:gd name="T19" fmla="*/ 19 h 78"/>
              <a:gd name="T20" fmla="*/ 41 w 90"/>
              <a:gd name="T21" fmla="*/ 19 h 78"/>
              <a:gd name="T22" fmla="*/ 47 w 90"/>
              <a:gd name="T23" fmla="*/ 21 h 78"/>
              <a:gd name="T24" fmla="*/ 54 w 90"/>
              <a:gd name="T25" fmla="*/ 25 h 78"/>
              <a:gd name="T26" fmla="*/ 70 w 90"/>
              <a:gd name="T27" fmla="*/ 34 h 78"/>
              <a:gd name="T28" fmla="*/ 75 w 90"/>
              <a:gd name="T29" fmla="*/ 42 h 78"/>
              <a:gd name="T30" fmla="*/ 75 w 90"/>
              <a:gd name="T31" fmla="*/ 50 h 78"/>
              <a:gd name="T32" fmla="*/ 81 w 90"/>
              <a:gd name="T33" fmla="*/ 52 h 78"/>
              <a:gd name="T34" fmla="*/ 87 w 90"/>
              <a:gd name="T35" fmla="*/ 53 h 78"/>
              <a:gd name="T36" fmla="*/ 90 w 90"/>
              <a:gd name="T37" fmla="*/ 57 h 78"/>
              <a:gd name="T38" fmla="*/ 90 w 90"/>
              <a:gd name="T39" fmla="*/ 65 h 78"/>
              <a:gd name="T40" fmla="*/ 85 w 90"/>
              <a:gd name="T41" fmla="*/ 65 h 78"/>
              <a:gd name="T42" fmla="*/ 77 w 90"/>
              <a:gd name="T43" fmla="*/ 63 h 78"/>
              <a:gd name="T44" fmla="*/ 66 w 90"/>
              <a:gd name="T45" fmla="*/ 55 h 78"/>
              <a:gd name="T46" fmla="*/ 56 w 90"/>
              <a:gd name="T47" fmla="*/ 53 h 78"/>
              <a:gd name="T48" fmla="*/ 53 w 90"/>
              <a:gd name="T49" fmla="*/ 55 h 78"/>
              <a:gd name="T50" fmla="*/ 45 w 90"/>
              <a:gd name="T51" fmla="*/ 65 h 78"/>
              <a:gd name="T52" fmla="*/ 39 w 90"/>
              <a:gd name="T53" fmla="*/ 69 h 78"/>
              <a:gd name="T54" fmla="*/ 30 w 90"/>
              <a:gd name="T55" fmla="*/ 76 h 78"/>
              <a:gd name="T56" fmla="*/ 24 w 90"/>
              <a:gd name="T57" fmla="*/ 78 h 78"/>
              <a:gd name="T58" fmla="*/ 20 w 90"/>
              <a:gd name="T59" fmla="*/ 72 h 78"/>
              <a:gd name="T60" fmla="*/ 20 w 90"/>
              <a:gd name="T61" fmla="*/ 69 h 78"/>
              <a:gd name="T62" fmla="*/ 22 w 90"/>
              <a:gd name="T63" fmla="*/ 63 h 78"/>
              <a:gd name="T64" fmla="*/ 22 w 90"/>
              <a:gd name="T65" fmla="*/ 61 h 78"/>
              <a:gd name="T66" fmla="*/ 20 w 90"/>
              <a:gd name="T67" fmla="*/ 63 h 78"/>
              <a:gd name="T68" fmla="*/ 7 w 90"/>
              <a:gd name="T69" fmla="*/ 65 h 78"/>
              <a:gd name="T70" fmla="*/ 0 w 90"/>
              <a:gd name="T71" fmla="*/ 63 h 78"/>
              <a:gd name="T72" fmla="*/ 0 w 90"/>
              <a:gd name="T73" fmla="*/ 61 h 78"/>
              <a:gd name="T74" fmla="*/ 0 w 90"/>
              <a:gd name="T75" fmla="*/ 55 h 78"/>
              <a:gd name="T76" fmla="*/ 7 w 90"/>
              <a:gd name="T77" fmla="*/ 50 h 78"/>
              <a:gd name="T78" fmla="*/ 9 w 90"/>
              <a:gd name="T79" fmla="*/ 46 h 78"/>
              <a:gd name="T80" fmla="*/ 15 w 90"/>
              <a:gd name="T81" fmla="*/ 33 h 78"/>
              <a:gd name="T82" fmla="*/ 17 w 90"/>
              <a:gd name="T83" fmla="*/ 19 h 78"/>
              <a:gd name="T84" fmla="*/ 17 w 90"/>
              <a:gd name="T85" fmla="*/ 19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0" h="78">
                <a:moveTo>
                  <a:pt x="17" y="19"/>
                </a:moveTo>
                <a:lnTo>
                  <a:pt x="17" y="19"/>
                </a:lnTo>
                <a:lnTo>
                  <a:pt x="17" y="12"/>
                </a:lnTo>
                <a:lnTo>
                  <a:pt x="18" y="8"/>
                </a:lnTo>
                <a:lnTo>
                  <a:pt x="20" y="4"/>
                </a:lnTo>
                <a:lnTo>
                  <a:pt x="20" y="4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26" y="2"/>
                </a:lnTo>
                <a:lnTo>
                  <a:pt x="28" y="6"/>
                </a:lnTo>
                <a:lnTo>
                  <a:pt x="30" y="12"/>
                </a:lnTo>
                <a:lnTo>
                  <a:pt x="30" y="12"/>
                </a:lnTo>
                <a:lnTo>
                  <a:pt x="30" y="14"/>
                </a:lnTo>
                <a:lnTo>
                  <a:pt x="30" y="16"/>
                </a:lnTo>
                <a:lnTo>
                  <a:pt x="32" y="17"/>
                </a:lnTo>
                <a:lnTo>
                  <a:pt x="34" y="19"/>
                </a:lnTo>
                <a:lnTo>
                  <a:pt x="34" y="19"/>
                </a:lnTo>
                <a:lnTo>
                  <a:pt x="34" y="19"/>
                </a:lnTo>
                <a:lnTo>
                  <a:pt x="37" y="19"/>
                </a:lnTo>
                <a:lnTo>
                  <a:pt x="41" y="19"/>
                </a:lnTo>
                <a:lnTo>
                  <a:pt x="41" y="19"/>
                </a:lnTo>
                <a:lnTo>
                  <a:pt x="45" y="19"/>
                </a:lnTo>
                <a:lnTo>
                  <a:pt x="47" y="21"/>
                </a:lnTo>
                <a:lnTo>
                  <a:pt x="54" y="25"/>
                </a:lnTo>
                <a:lnTo>
                  <a:pt x="54" y="25"/>
                </a:lnTo>
                <a:lnTo>
                  <a:pt x="62" y="31"/>
                </a:lnTo>
                <a:lnTo>
                  <a:pt x="70" y="34"/>
                </a:lnTo>
                <a:lnTo>
                  <a:pt x="73" y="38"/>
                </a:lnTo>
                <a:lnTo>
                  <a:pt x="75" y="42"/>
                </a:lnTo>
                <a:lnTo>
                  <a:pt x="77" y="46"/>
                </a:lnTo>
                <a:lnTo>
                  <a:pt x="75" y="50"/>
                </a:lnTo>
                <a:lnTo>
                  <a:pt x="75" y="50"/>
                </a:lnTo>
                <a:lnTo>
                  <a:pt x="81" y="52"/>
                </a:lnTo>
                <a:lnTo>
                  <a:pt x="85" y="52"/>
                </a:lnTo>
                <a:lnTo>
                  <a:pt x="87" y="53"/>
                </a:lnTo>
                <a:lnTo>
                  <a:pt x="88" y="55"/>
                </a:lnTo>
                <a:lnTo>
                  <a:pt x="90" y="57"/>
                </a:lnTo>
                <a:lnTo>
                  <a:pt x="90" y="61"/>
                </a:lnTo>
                <a:lnTo>
                  <a:pt x="90" y="65"/>
                </a:lnTo>
                <a:lnTo>
                  <a:pt x="90" y="65"/>
                </a:lnTo>
                <a:lnTo>
                  <a:pt x="85" y="65"/>
                </a:lnTo>
                <a:lnTo>
                  <a:pt x="81" y="63"/>
                </a:lnTo>
                <a:lnTo>
                  <a:pt x="77" y="63"/>
                </a:lnTo>
                <a:lnTo>
                  <a:pt x="73" y="59"/>
                </a:lnTo>
                <a:lnTo>
                  <a:pt x="66" y="55"/>
                </a:lnTo>
                <a:lnTo>
                  <a:pt x="62" y="55"/>
                </a:lnTo>
                <a:lnTo>
                  <a:pt x="56" y="53"/>
                </a:lnTo>
                <a:lnTo>
                  <a:pt x="56" y="53"/>
                </a:lnTo>
                <a:lnTo>
                  <a:pt x="53" y="55"/>
                </a:lnTo>
                <a:lnTo>
                  <a:pt x="49" y="57"/>
                </a:lnTo>
                <a:lnTo>
                  <a:pt x="45" y="65"/>
                </a:lnTo>
                <a:lnTo>
                  <a:pt x="45" y="65"/>
                </a:lnTo>
                <a:lnTo>
                  <a:pt x="39" y="69"/>
                </a:lnTo>
                <a:lnTo>
                  <a:pt x="36" y="72"/>
                </a:lnTo>
                <a:lnTo>
                  <a:pt x="30" y="76"/>
                </a:lnTo>
                <a:lnTo>
                  <a:pt x="24" y="78"/>
                </a:lnTo>
                <a:lnTo>
                  <a:pt x="24" y="78"/>
                </a:lnTo>
                <a:lnTo>
                  <a:pt x="22" y="76"/>
                </a:lnTo>
                <a:lnTo>
                  <a:pt x="20" y="72"/>
                </a:lnTo>
                <a:lnTo>
                  <a:pt x="20" y="70"/>
                </a:lnTo>
                <a:lnTo>
                  <a:pt x="20" y="69"/>
                </a:lnTo>
                <a:lnTo>
                  <a:pt x="22" y="65"/>
                </a:lnTo>
                <a:lnTo>
                  <a:pt x="22" y="63"/>
                </a:lnTo>
                <a:lnTo>
                  <a:pt x="22" y="61"/>
                </a:lnTo>
                <a:lnTo>
                  <a:pt x="22" y="61"/>
                </a:lnTo>
                <a:lnTo>
                  <a:pt x="22" y="61"/>
                </a:lnTo>
                <a:lnTo>
                  <a:pt x="20" y="63"/>
                </a:lnTo>
                <a:lnTo>
                  <a:pt x="11" y="65"/>
                </a:lnTo>
                <a:lnTo>
                  <a:pt x="7" y="65"/>
                </a:lnTo>
                <a:lnTo>
                  <a:pt x="3" y="65"/>
                </a:lnTo>
                <a:lnTo>
                  <a:pt x="0" y="63"/>
                </a:lnTo>
                <a:lnTo>
                  <a:pt x="0" y="61"/>
                </a:lnTo>
                <a:lnTo>
                  <a:pt x="0" y="61"/>
                </a:lnTo>
                <a:lnTo>
                  <a:pt x="0" y="59"/>
                </a:lnTo>
                <a:lnTo>
                  <a:pt x="0" y="55"/>
                </a:lnTo>
                <a:lnTo>
                  <a:pt x="3" y="52"/>
                </a:lnTo>
                <a:lnTo>
                  <a:pt x="7" y="50"/>
                </a:lnTo>
                <a:lnTo>
                  <a:pt x="9" y="46"/>
                </a:lnTo>
                <a:lnTo>
                  <a:pt x="9" y="46"/>
                </a:lnTo>
                <a:lnTo>
                  <a:pt x="11" y="40"/>
                </a:lnTo>
                <a:lnTo>
                  <a:pt x="15" y="33"/>
                </a:lnTo>
                <a:lnTo>
                  <a:pt x="17" y="19"/>
                </a:lnTo>
                <a:lnTo>
                  <a:pt x="17" y="19"/>
                </a:lnTo>
                <a:lnTo>
                  <a:pt x="17" y="19"/>
                </a:lnTo>
                <a:lnTo>
                  <a:pt x="17" y="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BA295D3F-DED7-4741-9067-4CDD89BE6971}"/>
              </a:ext>
            </a:extLst>
          </p:cNvPr>
          <p:cNvSpPr>
            <a:spLocks/>
          </p:cNvSpPr>
          <p:nvPr userDrawn="1"/>
        </p:nvSpPr>
        <p:spPr bwMode="auto">
          <a:xfrm>
            <a:off x="8889171" y="2127493"/>
            <a:ext cx="168532" cy="123793"/>
          </a:xfrm>
          <a:custGeom>
            <a:avLst/>
            <a:gdLst>
              <a:gd name="T0" fmla="*/ 17 w 90"/>
              <a:gd name="T1" fmla="*/ 19 h 78"/>
              <a:gd name="T2" fmla="*/ 18 w 90"/>
              <a:gd name="T3" fmla="*/ 8 h 78"/>
              <a:gd name="T4" fmla="*/ 20 w 90"/>
              <a:gd name="T5" fmla="*/ 4 h 78"/>
              <a:gd name="T6" fmla="*/ 24 w 90"/>
              <a:gd name="T7" fmla="*/ 0 h 78"/>
              <a:gd name="T8" fmla="*/ 26 w 90"/>
              <a:gd name="T9" fmla="*/ 2 h 78"/>
              <a:gd name="T10" fmla="*/ 30 w 90"/>
              <a:gd name="T11" fmla="*/ 12 h 78"/>
              <a:gd name="T12" fmla="*/ 30 w 90"/>
              <a:gd name="T13" fmla="*/ 14 h 78"/>
              <a:gd name="T14" fmla="*/ 32 w 90"/>
              <a:gd name="T15" fmla="*/ 17 h 78"/>
              <a:gd name="T16" fmla="*/ 34 w 90"/>
              <a:gd name="T17" fmla="*/ 19 h 78"/>
              <a:gd name="T18" fmla="*/ 37 w 90"/>
              <a:gd name="T19" fmla="*/ 19 h 78"/>
              <a:gd name="T20" fmla="*/ 41 w 90"/>
              <a:gd name="T21" fmla="*/ 19 h 78"/>
              <a:gd name="T22" fmla="*/ 47 w 90"/>
              <a:gd name="T23" fmla="*/ 21 h 78"/>
              <a:gd name="T24" fmla="*/ 54 w 90"/>
              <a:gd name="T25" fmla="*/ 25 h 78"/>
              <a:gd name="T26" fmla="*/ 70 w 90"/>
              <a:gd name="T27" fmla="*/ 34 h 78"/>
              <a:gd name="T28" fmla="*/ 75 w 90"/>
              <a:gd name="T29" fmla="*/ 42 h 78"/>
              <a:gd name="T30" fmla="*/ 75 w 90"/>
              <a:gd name="T31" fmla="*/ 50 h 78"/>
              <a:gd name="T32" fmla="*/ 81 w 90"/>
              <a:gd name="T33" fmla="*/ 52 h 78"/>
              <a:gd name="T34" fmla="*/ 87 w 90"/>
              <a:gd name="T35" fmla="*/ 53 h 78"/>
              <a:gd name="T36" fmla="*/ 90 w 90"/>
              <a:gd name="T37" fmla="*/ 57 h 78"/>
              <a:gd name="T38" fmla="*/ 90 w 90"/>
              <a:gd name="T39" fmla="*/ 65 h 78"/>
              <a:gd name="T40" fmla="*/ 85 w 90"/>
              <a:gd name="T41" fmla="*/ 65 h 78"/>
              <a:gd name="T42" fmla="*/ 77 w 90"/>
              <a:gd name="T43" fmla="*/ 63 h 78"/>
              <a:gd name="T44" fmla="*/ 66 w 90"/>
              <a:gd name="T45" fmla="*/ 55 h 78"/>
              <a:gd name="T46" fmla="*/ 56 w 90"/>
              <a:gd name="T47" fmla="*/ 53 h 78"/>
              <a:gd name="T48" fmla="*/ 53 w 90"/>
              <a:gd name="T49" fmla="*/ 55 h 78"/>
              <a:gd name="T50" fmla="*/ 45 w 90"/>
              <a:gd name="T51" fmla="*/ 65 h 78"/>
              <a:gd name="T52" fmla="*/ 39 w 90"/>
              <a:gd name="T53" fmla="*/ 69 h 78"/>
              <a:gd name="T54" fmla="*/ 30 w 90"/>
              <a:gd name="T55" fmla="*/ 76 h 78"/>
              <a:gd name="T56" fmla="*/ 24 w 90"/>
              <a:gd name="T57" fmla="*/ 78 h 78"/>
              <a:gd name="T58" fmla="*/ 20 w 90"/>
              <a:gd name="T59" fmla="*/ 72 h 78"/>
              <a:gd name="T60" fmla="*/ 20 w 90"/>
              <a:gd name="T61" fmla="*/ 69 h 78"/>
              <a:gd name="T62" fmla="*/ 22 w 90"/>
              <a:gd name="T63" fmla="*/ 63 h 78"/>
              <a:gd name="T64" fmla="*/ 22 w 90"/>
              <a:gd name="T65" fmla="*/ 61 h 78"/>
              <a:gd name="T66" fmla="*/ 20 w 90"/>
              <a:gd name="T67" fmla="*/ 63 h 78"/>
              <a:gd name="T68" fmla="*/ 7 w 90"/>
              <a:gd name="T69" fmla="*/ 65 h 78"/>
              <a:gd name="T70" fmla="*/ 0 w 90"/>
              <a:gd name="T71" fmla="*/ 63 h 78"/>
              <a:gd name="T72" fmla="*/ 0 w 90"/>
              <a:gd name="T73" fmla="*/ 61 h 78"/>
              <a:gd name="T74" fmla="*/ 0 w 90"/>
              <a:gd name="T75" fmla="*/ 55 h 78"/>
              <a:gd name="T76" fmla="*/ 7 w 90"/>
              <a:gd name="T77" fmla="*/ 50 h 78"/>
              <a:gd name="T78" fmla="*/ 9 w 90"/>
              <a:gd name="T79" fmla="*/ 46 h 78"/>
              <a:gd name="T80" fmla="*/ 15 w 90"/>
              <a:gd name="T81" fmla="*/ 33 h 78"/>
              <a:gd name="T82" fmla="*/ 17 w 90"/>
              <a:gd name="T83" fmla="*/ 19 h 78"/>
              <a:gd name="T84" fmla="*/ 17 w 90"/>
              <a:gd name="T85" fmla="*/ 19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0" h="78">
                <a:moveTo>
                  <a:pt x="17" y="19"/>
                </a:moveTo>
                <a:lnTo>
                  <a:pt x="17" y="19"/>
                </a:lnTo>
                <a:lnTo>
                  <a:pt x="17" y="12"/>
                </a:lnTo>
                <a:lnTo>
                  <a:pt x="18" y="8"/>
                </a:lnTo>
                <a:lnTo>
                  <a:pt x="20" y="4"/>
                </a:lnTo>
                <a:lnTo>
                  <a:pt x="20" y="4"/>
                </a:lnTo>
                <a:lnTo>
                  <a:pt x="22" y="2"/>
                </a:lnTo>
                <a:lnTo>
                  <a:pt x="24" y="0"/>
                </a:lnTo>
                <a:lnTo>
                  <a:pt x="26" y="0"/>
                </a:lnTo>
                <a:lnTo>
                  <a:pt x="26" y="2"/>
                </a:lnTo>
                <a:lnTo>
                  <a:pt x="28" y="6"/>
                </a:lnTo>
                <a:lnTo>
                  <a:pt x="30" y="12"/>
                </a:lnTo>
                <a:lnTo>
                  <a:pt x="30" y="12"/>
                </a:lnTo>
                <a:lnTo>
                  <a:pt x="30" y="14"/>
                </a:lnTo>
                <a:lnTo>
                  <a:pt x="30" y="16"/>
                </a:lnTo>
                <a:lnTo>
                  <a:pt x="32" y="17"/>
                </a:lnTo>
                <a:lnTo>
                  <a:pt x="34" y="19"/>
                </a:lnTo>
                <a:lnTo>
                  <a:pt x="34" y="19"/>
                </a:lnTo>
                <a:lnTo>
                  <a:pt x="34" y="19"/>
                </a:lnTo>
                <a:lnTo>
                  <a:pt x="37" y="19"/>
                </a:lnTo>
                <a:lnTo>
                  <a:pt x="41" y="19"/>
                </a:lnTo>
                <a:lnTo>
                  <a:pt x="41" y="19"/>
                </a:lnTo>
                <a:lnTo>
                  <a:pt x="45" y="19"/>
                </a:lnTo>
                <a:lnTo>
                  <a:pt x="47" y="21"/>
                </a:lnTo>
                <a:lnTo>
                  <a:pt x="54" y="25"/>
                </a:lnTo>
                <a:lnTo>
                  <a:pt x="54" y="25"/>
                </a:lnTo>
                <a:lnTo>
                  <a:pt x="62" y="31"/>
                </a:lnTo>
                <a:lnTo>
                  <a:pt x="70" y="34"/>
                </a:lnTo>
                <a:lnTo>
                  <a:pt x="73" y="38"/>
                </a:lnTo>
                <a:lnTo>
                  <a:pt x="75" y="42"/>
                </a:lnTo>
                <a:lnTo>
                  <a:pt x="77" y="46"/>
                </a:lnTo>
                <a:lnTo>
                  <a:pt x="75" y="50"/>
                </a:lnTo>
                <a:lnTo>
                  <a:pt x="75" y="50"/>
                </a:lnTo>
                <a:lnTo>
                  <a:pt x="81" y="52"/>
                </a:lnTo>
                <a:lnTo>
                  <a:pt x="85" y="52"/>
                </a:lnTo>
                <a:lnTo>
                  <a:pt x="87" y="53"/>
                </a:lnTo>
                <a:lnTo>
                  <a:pt x="88" y="55"/>
                </a:lnTo>
                <a:lnTo>
                  <a:pt x="90" y="57"/>
                </a:lnTo>
                <a:lnTo>
                  <a:pt x="90" y="61"/>
                </a:lnTo>
                <a:lnTo>
                  <a:pt x="90" y="65"/>
                </a:lnTo>
                <a:lnTo>
                  <a:pt x="90" y="65"/>
                </a:lnTo>
                <a:lnTo>
                  <a:pt x="85" y="65"/>
                </a:lnTo>
                <a:lnTo>
                  <a:pt x="81" y="63"/>
                </a:lnTo>
                <a:lnTo>
                  <a:pt x="77" y="63"/>
                </a:lnTo>
                <a:lnTo>
                  <a:pt x="73" y="59"/>
                </a:lnTo>
                <a:lnTo>
                  <a:pt x="66" y="55"/>
                </a:lnTo>
                <a:lnTo>
                  <a:pt x="62" y="55"/>
                </a:lnTo>
                <a:lnTo>
                  <a:pt x="56" y="53"/>
                </a:lnTo>
                <a:lnTo>
                  <a:pt x="56" y="53"/>
                </a:lnTo>
                <a:lnTo>
                  <a:pt x="53" y="55"/>
                </a:lnTo>
                <a:lnTo>
                  <a:pt x="49" y="57"/>
                </a:lnTo>
                <a:lnTo>
                  <a:pt x="45" y="65"/>
                </a:lnTo>
                <a:lnTo>
                  <a:pt x="45" y="65"/>
                </a:lnTo>
                <a:lnTo>
                  <a:pt x="39" y="69"/>
                </a:lnTo>
                <a:lnTo>
                  <a:pt x="36" y="72"/>
                </a:lnTo>
                <a:lnTo>
                  <a:pt x="30" y="76"/>
                </a:lnTo>
                <a:lnTo>
                  <a:pt x="24" y="78"/>
                </a:lnTo>
                <a:lnTo>
                  <a:pt x="24" y="78"/>
                </a:lnTo>
                <a:lnTo>
                  <a:pt x="22" y="76"/>
                </a:lnTo>
                <a:lnTo>
                  <a:pt x="20" y="72"/>
                </a:lnTo>
                <a:lnTo>
                  <a:pt x="20" y="70"/>
                </a:lnTo>
                <a:lnTo>
                  <a:pt x="20" y="69"/>
                </a:lnTo>
                <a:lnTo>
                  <a:pt x="22" y="65"/>
                </a:lnTo>
                <a:lnTo>
                  <a:pt x="22" y="63"/>
                </a:lnTo>
                <a:lnTo>
                  <a:pt x="22" y="61"/>
                </a:lnTo>
                <a:lnTo>
                  <a:pt x="22" y="61"/>
                </a:lnTo>
                <a:lnTo>
                  <a:pt x="22" y="61"/>
                </a:lnTo>
                <a:lnTo>
                  <a:pt x="20" y="63"/>
                </a:lnTo>
                <a:lnTo>
                  <a:pt x="11" y="65"/>
                </a:lnTo>
                <a:lnTo>
                  <a:pt x="7" y="65"/>
                </a:lnTo>
                <a:lnTo>
                  <a:pt x="3" y="65"/>
                </a:lnTo>
                <a:lnTo>
                  <a:pt x="0" y="63"/>
                </a:lnTo>
                <a:lnTo>
                  <a:pt x="0" y="61"/>
                </a:lnTo>
                <a:lnTo>
                  <a:pt x="0" y="61"/>
                </a:lnTo>
                <a:lnTo>
                  <a:pt x="0" y="59"/>
                </a:lnTo>
                <a:lnTo>
                  <a:pt x="0" y="55"/>
                </a:lnTo>
                <a:lnTo>
                  <a:pt x="3" y="52"/>
                </a:lnTo>
                <a:lnTo>
                  <a:pt x="7" y="50"/>
                </a:lnTo>
                <a:lnTo>
                  <a:pt x="9" y="46"/>
                </a:lnTo>
                <a:lnTo>
                  <a:pt x="9" y="46"/>
                </a:lnTo>
                <a:lnTo>
                  <a:pt x="11" y="40"/>
                </a:lnTo>
                <a:lnTo>
                  <a:pt x="15" y="33"/>
                </a:lnTo>
                <a:lnTo>
                  <a:pt x="17" y="19"/>
                </a:lnTo>
                <a:lnTo>
                  <a:pt x="17" y="19"/>
                </a:lnTo>
                <a:lnTo>
                  <a:pt x="17" y="19"/>
                </a:lnTo>
                <a:lnTo>
                  <a:pt x="17" y="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41D2530F-1340-CB45-9499-35CDDB26AD0F}"/>
              </a:ext>
            </a:extLst>
          </p:cNvPr>
          <p:cNvSpPr>
            <a:spLocks/>
          </p:cNvSpPr>
          <p:nvPr userDrawn="1"/>
        </p:nvSpPr>
        <p:spPr bwMode="auto">
          <a:xfrm>
            <a:off x="8970829" y="2248677"/>
            <a:ext cx="62547" cy="33880"/>
          </a:xfrm>
          <a:custGeom>
            <a:avLst/>
            <a:gdLst>
              <a:gd name="T0" fmla="*/ 34 w 34"/>
              <a:gd name="T1" fmla="*/ 8 h 21"/>
              <a:gd name="T2" fmla="*/ 34 w 34"/>
              <a:gd name="T3" fmla="*/ 8 h 21"/>
              <a:gd name="T4" fmla="*/ 32 w 34"/>
              <a:gd name="T5" fmla="*/ 4 h 21"/>
              <a:gd name="T6" fmla="*/ 30 w 34"/>
              <a:gd name="T7" fmla="*/ 2 h 21"/>
              <a:gd name="T8" fmla="*/ 30 w 34"/>
              <a:gd name="T9" fmla="*/ 2 h 21"/>
              <a:gd name="T10" fmla="*/ 28 w 34"/>
              <a:gd name="T11" fmla="*/ 0 h 21"/>
              <a:gd name="T12" fmla="*/ 23 w 34"/>
              <a:gd name="T13" fmla="*/ 2 h 21"/>
              <a:gd name="T14" fmla="*/ 19 w 34"/>
              <a:gd name="T15" fmla="*/ 4 h 21"/>
              <a:gd name="T16" fmla="*/ 11 w 34"/>
              <a:gd name="T17" fmla="*/ 8 h 21"/>
              <a:gd name="T18" fmla="*/ 8 w 34"/>
              <a:gd name="T19" fmla="*/ 11 h 21"/>
              <a:gd name="T20" fmla="*/ 0 w 34"/>
              <a:gd name="T21" fmla="*/ 17 h 21"/>
              <a:gd name="T22" fmla="*/ 0 w 34"/>
              <a:gd name="T23" fmla="*/ 17 h 21"/>
              <a:gd name="T24" fmla="*/ 4 w 34"/>
              <a:gd name="T25" fmla="*/ 21 h 21"/>
              <a:gd name="T26" fmla="*/ 10 w 34"/>
              <a:gd name="T27" fmla="*/ 21 h 21"/>
              <a:gd name="T28" fmla="*/ 15 w 34"/>
              <a:gd name="T29" fmla="*/ 21 h 21"/>
              <a:gd name="T30" fmla="*/ 21 w 34"/>
              <a:gd name="T31" fmla="*/ 21 h 21"/>
              <a:gd name="T32" fmla="*/ 25 w 34"/>
              <a:gd name="T33" fmla="*/ 19 h 21"/>
              <a:gd name="T34" fmla="*/ 30 w 34"/>
              <a:gd name="T35" fmla="*/ 15 h 21"/>
              <a:gd name="T36" fmla="*/ 32 w 34"/>
              <a:gd name="T37" fmla="*/ 11 h 21"/>
              <a:gd name="T38" fmla="*/ 34 w 34"/>
              <a:gd name="T39" fmla="*/ 10 h 21"/>
              <a:gd name="T40" fmla="*/ 34 w 34"/>
              <a:gd name="T41" fmla="*/ 8 h 21"/>
              <a:gd name="T42" fmla="*/ 34 w 34"/>
              <a:gd name="T43" fmla="*/ 8 h 21"/>
              <a:gd name="T44" fmla="*/ 34 w 34"/>
              <a:gd name="T45" fmla="*/ 8 h 21"/>
              <a:gd name="T46" fmla="*/ 34 w 34"/>
              <a:gd name="T47" fmla="*/ 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4" h="21">
                <a:moveTo>
                  <a:pt x="34" y="8"/>
                </a:moveTo>
                <a:lnTo>
                  <a:pt x="34" y="8"/>
                </a:lnTo>
                <a:lnTo>
                  <a:pt x="32" y="4"/>
                </a:lnTo>
                <a:lnTo>
                  <a:pt x="30" y="2"/>
                </a:lnTo>
                <a:lnTo>
                  <a:pt x="30" y="2"/>
                </a:lnTo>
                <a:lnTo>
                  <a:pt x="28" y="0"/>
                </a:lnTo>
                <a:lnTo>
                  <a:pt x="23" y="2"/>
                </a:lnTo>
                <a:lnTo>
                  <a:pt x="19" y="4"/>
                </a:lnTo>
                <a:lnTo>
                  <a:pt x="11" y="8"/>
                </a:lnTo>
                <a:lnTo>
                  <a:pt x="8" y="11"/>
                </a:lnTo>
                <a:lnTo>
                  <a:pt x="0" y="17"/>
                </a:lnTo>
                <a:lnTo>
                  <a:pt x="0" y="17"/>
                </a:lnTo>
                <a:lnTo>
                  <a:pt x="4" y="21"/>
                </a:lnTo>
                <a:lnTo>
                  <a:pt x="10" y="21"/>
                </a:lnTo>
                <a:lnTo>
                  <a:pt x="15" y="21"/>
                </a:lnTo>
                <a:lnTo>
                  <a:pt x="21" y="21"/>
                </a:lnTo>
                <a:lnTo>
                  <a:pt x="25" y="19"/>
                </a:lnTo>
                <a:lnTo>
                  <a:pt x="30" y="15"/>
                </a:lnTo>
                <a:lnTo>
                  <a:pt x="32" y="11"/>
                </a:lnTo>
                <a:lnTo>
                  <a:pt x="34" y="10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C269C7D6-ADFB-274A-9203-EA9D059DED31}"/>
              </a:ext>
            </a:extLst>
          </p:cNvPr>
          <p:cNvSpPr>
            <a:spLocks/>
          </p:cNvSpPr>
          <p:nvPr userDrawn="1"/>
        </p:nvSpPr>
        <p:spPr bwMode="auto">
          <a:xfrm>
            <a:off x="8970829" y="2248677"/>
            <a:ext cx="62547" cy="33880"/>
          </a:xfrm>
          <a:custGeom>
            <a:avLst/>
            <a:gdLst>
              <a:gd name="T0" fmla="*/ 34 w 34"/>
              <a:gd name="T1" fmla="*/ 8 h 21"/>
              <a:gd name="T2" fmla="*/ 34 w 34"/>
              <a:gd name="T3" fmla="*/ 8 h 21"/>
              <a:gd name="T4" fmla="*/ 32 w 34"/>
              <a:gd name="T5" fmla="*/ 4 h 21"/>
              <a:gd name="T6" fmla="*/ 30 w 34"/>
              <a:gd name="T7" fmla="*/ 2 h 21"/>
              <a:gd name="T8" fmla="*/ 30 w 34"/>
              <a:gd name="T9" fmla="*/ 2 h 21"/>
              <a:gd name="T10" fmla="*/ 28 w 34"/>
              <a:gd name="T11" fmla="*/ 0 h 21"/>
              <a:gd name="T12" fmla="*/ 23 w 34"/>
              <a:gd name="T13" fmla="*/ 2 h 21"/>
              <a:gd name="T14" fmla="*/ 19 w 34"/>
              <a:gd name="T15" fmla="*/ 4 h 21"/>
              <a:gd name="T16" fmla="*/ 11 w 34"/>
              <a:gd name="T17" fmla="*/ 8 h 21"/>
              <a:gd name="T18" fmla="*/ 8 w 34"/>
              <a:gd name="T19" fmla="*/ 11 h 21"/>
              <a:gd name="T20" fmla="*/ 0 w 34"/>
              <a:gd name="T21" fmla="*/ 17 h 21"/>
              <a:gd name="T22" fmla="*/ 0 w 34"/>
              <a:gd name="T23" fmla="*/ 17 h 21"/>
              <a:gd name="T24" fmla="*/ 4 w 34"/>
              <a:gd name="T25" fmla="*/ 21 h 21"/>
              <a:gd name="T26" fmla="*/ 10 w 34"/>
              <a:gd name="T27" fmla="*/ 21 h 21"/>
              <a:gd name="T28" fmla="*/ 15 w 34"/>
              <a:gd name="T29" fmla="*/ 21 h 21"/>
              <a:gd name="T30" fmla="*/ 21 w 34"/>
              <a:gd name="T31" fmla="*/ 21 h 21"/>
              <a:gd name="T32" fmla="*/ 25 w 34"/>
              <a:gd name="T33" fmla="*/ 19 h 21"/>
              <a:gd name="T34" fmla="*/ 30 w 34"/>
              <a:gd name="T35" fmla="*/ 15 h 21"/>
              <a:gd name="T36" fmla="*/ 32 w 34"/>
              <a:gd name="T37" fmla="*/ 11 h 21"/>
              <a:gd name="T38" fmla="*/ 34 w 34"/>
              <a:gd name="T39" fmla="*/ 10 h 21"/>
              <a:gd name="T40" fmla="*/ 34 w 34"/>
              <a:gd name="T41" fmla="*/ 8 h 21"/>
              <a:gd name="T42" fmla="*/ 34 w 34"/>
              <a:gd name="T43" fmla="*/ 8 h 21"/>
              <a:gd name="T44" fmla="*/ 34 w 34"/>
              <a:gd name="T45" fmla="*/ 8 h 21"/>
              <a:gd name="T46" fmla="*/ 34 w 34"/>
              <a:gd name="T47" fmla="*/ 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4" h="21">
                <a:moveTo>
                  <a:pt x="34" y="8"/>
                </a:moveTo>
                <a:lnTo>
                  <a:pt x="34" y="8"/>
                </a:lnTo>
                <a:lnTo>
                  <a:pt x="32" y="4"/>
                </a:lnTo>
                <a:lnTo>
                  <a:pt x="30" y="2"/>
                </a:lnTo>
                <a:lnTo>
                  <a:pt x="30" y="2"/>
                </a:lnTo>
                <a:lnTo>
                  <a:pt x="28" y="0"/>
                </a:lnTo>
                <a:lnTo>
                  <a:pt x="23" y="2"/>
                </a:lnTo>
                <a:lnTo>
                  <a:pt x="19" y="4"/>
                </a:lnTo>
                <a:lnTo>
                  <a:pt x="11" y="8"/>
                </a:lnTo>
                <a:lnTo>
                  <a:pt x="8" y="11"/>
                </a:lnTo>
                <a:lnTo>
                  <a:pt x="0" y="17"/>
                </a:lnTo>
                <a:lnTo>
                  <a:pt x="0" y="17"/>
                </a:lnTo>
                <a:lnTo>
                  <a:pt x="4" y="21"/>
                </a:lnTo>
                <a:lnTo>
                  <a:pt x="10" y="21"/>
                </a:lnTo>
                <a:lnTo>
                  <a:pt x="15" y="21"/>
                </a:lnTo>
                <a:lnTo>
                  <a:pt x="21" y="21"/>
                </a:lnTo>
                <a:lnTo>
                  <a:pt x="25" y="19"/>
                </a:lnTo>
                <a:lnTo>
                  <a:pt x="30" y="15"/>
                </a:lnTo>
                <a:lnTo>
                  <a:pt x="32" y="11"/>
                </a:lnTo>
                <a:lnTo>
                  <a:pt x="34" y="10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A0ACA26B-A4B0-BE4B-9E22-F8FC70194D92}"/>
              </a:ext>
            </a:extLst>
          </p:cNvPr>
          <p:cNvSpPr>
            <a:spLocks/>
          </p:cNvSpPr>
          <p:nvPr userDrawn="1"/>
        </p:nvSpPr>
        <p:spPr bwMode="auto">
          <a:xfrm>
            <a:off x="9069865" y="2276053"/>
            <a:ext cx="27799" cy="29971"/>
          </a:xfrm>
          <a:custGeom>
            <a:avLst/>
            <a:gdLst>
              <a:gd name="T0" fmla="*/ 15 w 15"/>
              <a:gd name="T1" fmla="*/ 0 h 19"/>
              <a:gd name="T2" fmla="*/ 15 w 15"/>
              <a:gd name="T3" fmla="*/ 0 h 19"/>
              <a:gd name="T4" fmla="*/ 15 w 15"/>
              <a:gd name="T5" fmla="*/ 4 h 19"/>
              <a:gd name="T6" fmla="*/ 15 w 15"/>
              <a:gd name="T7" fmla="*/ 10 h 19"/>
              <a:gd name="T8" fmla="*/ 13 w 15"/>
              <a:gd name="T9" fmla="*/ 13 h 19"/>
              <a:gd name="T10" fmla="*/ 9 w 15"/>
              <a:gd name="T11" fmla="*/ 17 h 19"/>
              <a:gd name="T12" fmla="*/ 8 w 15"/>
              <a:gd name="T13" fmla="*/ 19 h 19"/>
              <a:gd name="T14" fmla="*/ 4 w 15"/>
              <a:gd name="T15" fmla="*/ 19 h 19"/>
              <a:gd name="T16" fmla="*/ 4 w 15"/>
              <a:gd name="T17" fmla="*/ 17 h 19"/>
              <a:gd name="T18" fmla="*/ 2 w 15"/>
              <a:gd name="T19" fmla="*/ 17 h 19"/>
              <a:gd name="T20" fmla="*/ 0 w 15"/>
              <a:gd name="T21" fmla="*/ 11 h 19"/>
              <a:gd name="T22" fmla="*/ 0 w 15"/>
              <a:gd name="T23" fmla="*/ 11 h 19"/>
              <a:gd name="T24" fmla="*/ 0 w 15"/>
              <a:gd name="T25" fmla="*/ 10 h 19"/>
              <a:gd name="T26" fmla="*/ 2 w 15"/>
              <a:gd name="T27" fmla="*/ 6 h 19"/>
              <a:gd name="T28" fmla="*/ 4 w 15"/>
              <a:gd name="T29" fmla="*/ 2 h 19"/>
              <a:gd name="T30" fmla="*/ 9 w 15"/>
              <a:gd name="T31" fmla="*/ 0 h 19"/>
              <a:gd name="T32" fmla="*/ 11 w 15"/>
              <a:gd name="T33" fmla="*/ 0 h 19"/>
              <a:gd name="T34" fmla="*/ 15 w 15"/>
              <a:gd name="T35" fmla="*/ 0 h 19"/>
              <a:gd name="T36" fmla="*/ 15 w 15"/>
              <a:gd name="T37" fmla="*/ 0 h 19"/>
              <a:gd name="T38" fmla="*/ 15 w 15"/>
              <a:gd name="T39" fmla="*/ 0 h 19"/>
              <a:gd name="T40" fmla="*/ 15 w 15"/>
              <a:gd name="T4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19">
                <a:moveTo>
                  <a:pt x="15" y="0"/>
                </a:moveTo>
                <a:lnTo>
                  <a:pt x="15" y="0"/>
                </a:lnTo>
                <a:lnTo>
                  <a:pt x="15" y="4"/>
                </a:lnTo>
                <a:lnTo>
                  <a:pt x="15" y="10"/>
                </a:lnTo>
                <a:lnTo>
                  <a:pt x="13" y="13"/>
                </a:lnTo>
                <a:lnTo>
                  <a:pt x="9" y="17"/>
                </a:lnTo>
                <a:lnTo>
                  <a:pt x="8" y="19"/>
                </a:lnTo>
                <a:lnTo>
                  <a:pt x="4" y="19"/>
                </a:lnTo>
                <a:lnTo>
                  <a:pt x="4" y="17"/>
                </a:lnTo>
                <a:lnTo>
                  <a:pt x="2" y="17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2" y="6"/>
                </a:lnTo>
                <a:lnTo>
                  <a:pt x="4" y="2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9EABFE02-FCB5-D34A-8A4D-941215136C72}"/>
              </a:ext>
            </a:extLst>
          </p:cNvPr>
          <p:cNvSpPr>
            <a:spLocks/>
          </p:cNvSpPr>
          <p:nvPr userDrawn="1"/>
        </p:nvSpPr>
        <p:spPr bwMode="auto">
          <a:xfrm>
            <a:off x="9069865" y="2276053"/>
            <a:ext cx="27799" cy="29971"/>
          </a:xfrm>
          <a:custGeom>
            <a:avLst/>
            <a:gdLst>
              <a:gd name="T0" fmla="*/ 15 w 15"/>
              <a:gd name="T1" fmla="*/ 0 h 19"/>
              <a:gd name="T2" fmla="*/ 15 w 15"/>
              <a:gd name="T3" fmla="*/ 0 h 19"/>
              <a:gd name="T4" fmla="*/ 15 w 15"/>
              <a:gd name="T5" fmla="*/ 4 h 19"/>
              <a:gd name="T6" fmla="*/ 15 w 15"/>
              <a:gd name="T7" fmla="*/ 10 h 19"/>
              <a:gd name="T8" fmla="*/ 13 w 15"/>
              <a:gd name="T9" fmla="*/ 13 h 19"/>
              <a:gd name="T10" fmla="*/ 9 w 15"/>
              <a:gd name="T11" fmla="*/ 17 h 19"/>
              <a:gd name="T12" fmla="*/ 8 w 15"/>
              <a:gd name="T13" fmla="*/ 19 h 19"/>
              <a:gd name="T14" fmla="*/ 4 w 15"/>
              <a:gd name="T15" fmla="*/ 19 h 19"/>
              <a:gd name="T16" fmla="*/ 4 w 15"/>
              <a:gd name="T17" fmla="*/ 17 h 19"/>
              <a:gd name="T18" fmla="*/ 2 w 15"/>
              <a:gd name="T19" fmla="*/ 17 h 19"/>
              <a:gd name="T20" fmla="*/ 0 w 15"/>
              <a:gd name="T21" fmla="*/ 11 h 19"/>
              <a:gd name="T22" fmla="*/ 0 w 15"/>
              <a:gd name="T23" fmla="*/ 11 h 19"/>
              <a:gd name="T24" fmla="*/ 0 w 15"/>
              <a:gd name="T25" fmla="*/ 10 h 19"/>
              <a:gd name="T26" fmla="*/ 2 w 15"/>
              <a:gd name="T27" fmla="*/ 6 h 19"/>
              <a:gd name="T28" fmla="*/ 4 w 15"/>
              <a:gd name="T29" fmla="*/ 2 h 19"/>
              <a:gd name="T30" fmla="*/ 9 w 15"/>
              <a:gd name="T31" fmla="*/ 0 h 19"/>
              <a:gd name="T32" fmla="*/ 11 w 15"/>
              <a:gd name="T33" fmla="*/ 0 h 19"/>
              <a:gd name="T34" fmla="*/ 15 w 15"/>
              <a:gd name="T35" fmla="*/ 0 h 19"/>
              <a:gd name="T36" fmla="*/ 15 w 15"/>
              <a:gd name="T37" fmla="*/ 0 h 19"/>
              <a:gd name="T38" fmla="*/ 15 w 15"/>
              <a:gd name="T39" fmla="*/ 0 h 19"/>
              <a:gd name="T40" fmla="*/ 15 w 15"/>
              <a:gd name="T4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19">
                <a:moveTo>
                  <a:pt x="15" y="0"/>
                </a:moveTo>
                <a:lnTo>
                  <a:pt x="15" y="0"/>
                </a:lnTo>
                <a:lnTo>
                  <a:pt x="15" y="4"/>
                </a:lnTo>
                <a:lnTo>
                  <a:pt x="15" y="10"/>
                </a:lnTo>
                <a:lnTo>
                  <a:pt x="13" y="13"/>
                </a:lnTo>
                <a:lnTo>
                  <a:pt x="9" y="17"/>
                </a:lnTo>
                <a:lnTo>
                  <a:pt x="8" y="19"/>
                </a:lnTo>
                <a:lnTo>
                  <a:pt x="4" y="19"/>
                </a:lnTo>
                <a:lnTo>
                  <a:pt x="4" y="17"/>
                </a:lnTo>
                <a:lnTo>
                  <a:pt x="2" y="17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2" y="6"/>
                </a:lnTo>
                <a:lnTo>
                  <a:pt x="4" y="2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103C0DD5-EAE3-6344-8DED-7C4D359E833C}"/>
              </a:ext>
            </a:extLst>
          </p:cNvPr>
          <p:cNvSpPr>
            <a:spLocks/>
          </p:cNvSpPr>
          <p:nvPr userDrawn="1"/>
        </p:nvSpPr>
        <p:spPr bwMode="auto">
          <a:xfrm>
            <a:off x="9151525" y="2029772"/>
            <a:ext cx="55599" cy="44304"/>
          </a:xfrm>
          <a:custGeom>
            <a:avLst/>
            <a:gdLst>
              <a:gd name="T0" fmla="*/ 26 w 30"/>
              <a:gd name="T1" fmla="*/ 27 h 28"/>
              <a:gd name="T2" fmla="*/ 26 w 30"/>
              <a:gd name="T3" fmla="*/ 27 h 28"/>
              <a:gd name="T4" fmla="*/ 20 w 30"/>
              <a:gd name="T5" fmla="*/ 28 h 28"/>
              <a:gd name="T6" fmla="*/ 13 w 30"/>
              <a:gd name="T7" fmla="*/ 28 h 28"/>
              <a:gd name="T8" fmla="*/ 9 w 30"/>
              <a:gd name="T9" fmla="*/ 28 h 28"/>
              <a:gd name="T10" fmla="*/ 7 w 30"/>
              <a:gd name="T11" fmla="*/ 28 h 28"/>
              <a:gd name="T12" fmla="*/ 3 w 30"/>
              <a:gd name="T13" fmla="*/ 27 h 28"/>
              <a:gd name="T14" fmla="*/ 1 w 30"/>
              <a:gd name="T15" fmla="*/ 23 h 28"/>
              <a:gd name="T16" fmla="*/ 1 w 30"/>
              <a:gd name="T17" fmla="*/ 23 h 28"/>
              <a:gd name="T18" fmla="*/ 0 w 30"/>
              <a:gd name="T19" fmla="*/ 19 h 28"/>
              <a:gd name="T20" fmla="*/ 0 w 30"/>
              <a:gd name="T21" fmla="*/ 15 h 28"/>
              <a:gd name="T22" fmla="*/ 1 w 30"/>
              <a:gd name="T23" fmla="*/ 11 h 28"/>
              <a:gd name="T24" fmla="*/ 3 w 30"/>
              <a:gd name="T25" fmla="*/ 8 h 28"/>
              <a:gd name="T26" fmla="*/ 7 w 30"/>
              <a:gd name="T27" fmla="*/ 6 h 28"/>
              <a:gd name="T28" fmla="*/ 11 w 30"/>
              <a:gd name="T29" fmla="*/ 4 h 28"/>
              <a:gd name="T30" fmla="*/ 18 w 30"/>
              <a:gd name="T31" fmla="*/ 2 h 28"/>
              <a:gd name="T32" fmla="*/ 18 w 30"/>
              <a:gd name="T33" fmla="*/ 2 h 28"/>
              <a:gd name="T34" fmla="*/ 22 w 30"/>
              <a:gd name="T35" fmla="*/ 0 h 28"/>
              <a:gd name="T36" fmla="*/ 26 w 30"/>
              <a:gd name="T37" fmla="*/ 2 h 28"/>
              <a:gd name="T38" fmla="*/ 30 w 30"/>
              <a:gd name="T39" fmla="*/ 4 h 28"/>
              <a:gd name="T40" fmla="*/ 30 w 30"/>
              <a:gd name="T41" fmla="*/ 8 h 28"/>
              <a:gd name="T42" fmla="*/ 30 w 30"/>
              <a:gd name="T43" fmla="*/ 11 h 28"/>
              <a:gd name="T44" fmla="*/ 30 w 30"/>
              <a:gd name="T45" fmla="*/ 17 h 28"/>
              <a:gd name="T46" fmla="*/ 26 w 30"/>
              <a:gd name="T47" fmla="*/ 27 h 28"/>
              <a:gd name="T48" fmla="*/ 26 w 30"/>
              <a:gd name="T49" fmla="*/ 27 h 28"/>
              <a:gd name="T50" fmla="*/ 26 w 30"/>
              <a:gd name="T51" fmla="*/ 27 h 28"/>
              <a:gd name="T52" fmla="*/ 26 w 30"/>
              <a:gd name="T53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0" h="28">
                <a:moveTo>
                  <a:pt x="26" y="27"/>
                </a:moveTo>
                <a:lnTo>
                  <a:pt x="26" y="27"/>
                </a:lnTo>
                <a:lnTo>
                  <a:pt x="20" y="28"/>
                </a:lnTo>
                <a:lnTo>
                  <a:pt x="13" y="28"/>
                </a:lnTo>
                <a:lnTo>
                  <a:pt x="9" y="28"/>
                </a:lnTo>
                <a:lnTo>
                  <a:pt x="7" y="28"/>
                </a:lnTo>
                <a:lnTo>
                  <a:pt x="3" y="27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15"/>
                </a:lnTo>
                <a:lnTo>
                  <a:pt x="1" y="11"/>
                </a:lnTo>
                <a:lnTo>
                  <a:pt x="3" y="8"/>
                </a:lnTo>
                <a:lnTo>
                  <a:pt x="7" y="6"/>
                </a:lnTo>
                <a:lnTo>
                  <a:pt x="11" y="4"/>
                </a:lnTo>
                <a:lnTo>
                  <a:pt x="18" y="2"/>
                </a:lnTo>
                <a:lnTo>
                  <a:pt x="18" y="2"/>
                </a:lnTo>
                <a:lnTo>
                  <a:pt x="22" y="0"/>
                </a:lnTo>
                <a:lnTo>
                  <a:pt x="26" y="2"/>
                </a:lnTo>
                <a:lnTo>
                  <a:pt x="30" y="4"/>
                </a:lnTo>
                <a:lnTo>
                  <a:pt x="30" y="8"/>
                </a:lnTo>
                <a:lnTo>
                  <a:pt x="30" y="11"/>
                </a:lnTo>
                <a:lnTo>
                  <a:pt x="30" y="1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9BE0D33E-0A4C-9F42-BE3A-F07BDA847BAA}"/>
              </a:ext>
            </a:extLst>
          </p:cNvPr>
          <p:cNvSpPr>
            <a:spLocks/>
          </p:cNvSpPr>
          <p:nvPr userDrawn="1"/>
        </p:nvSpPr>
        <p:spPr bwMode="auto">
          <a:xfrm>
            <a:off x="9151525" y="2029772"/>
            <a:ext cx="55599" cy="44304"/>
          </a:xfrm>
          <a:custGeom>
            <a:avLst/>
            <a:gdLst>
              <a:gd name="T0" fmla="*/ 26 w 30"/>
              <a:gd name="T1" fmla="*/ 27 h 28"/>
              <a:gd name="T2" fmla="*/ 26 w 30"/>
              <a:gd name="T3" fmla="*/ 27 h 28"/>
              <a:gd name="T4" fmla="*/ 20 w 30"/>
              <a:gd name="T5" fmla="*/ 28 h 28"/>
              <a:gd name="T6" fmla="*/ 13 w 30"/>
              <a:gd name="T7" fmla="*/ 28 h 28"/>
              <a:gd name="T8" fmla="*/ 9 w 30"/>
              <a:gd name="T9" fmla="*/ 28 h 28"/>
              <a:gd name="T10" fmla="*/ 7 w 30"/>
              <a:gd name="T11" fmla="*/ 28 h 28"/>
              <a:gd name="T12" fmla="*/ 3 w 30"/>
              <a:gd name="T13" fmla="*/ 27 h 28"/>
              <a:gd name="T14" fmla="*/ 1 w 30"/>
              <a:gd name="T15" fmla="*/ 23 h 28"/>
              <a:gd name="T16" fmla="*/ 1 w 30"/>
              <a:gd name="T17" fmla="*/ 23 h 28"/>
              <a:gd name="T18" fmla="*/ 0 w 30"/>
              <a:gd name="T19" fmla="*/ 19 h 28"/>
              <a:gd name="T20" fmla="*/ 0 w 30"/>
              <a:gd name="T21" fmla="*/ 15 h 28"/>
              <a:gd name="T22" fmla="*/ 1 w 30"/>
              <a:gd name="T23" fmla="*/ 11 h 28"/>
              <a:gd name="T24" fmla="*/ 3 w 30"/>
              <a:gd name="T25" fmla="*/ 8 h 28"/>
              <a:gd name="T26" fmla="*/ 7 w 30"/>
              <a:gd name="T27" fmla="*/ 6 h 28"/>
              <a:gd name="T28" fmla="*/ 11 w 30"/>
              <a:gd name="T29" fmla="*/ 4 h 28"/>
              <a:gd name="T30" fmla="*/ 18 w 30"/>
              <a:gd name="T31" fmla="*/ 2 h 28"/>
              <a:gd name="T32" fmla="*/ 18 w 30"/>
              <a:gd name="T33" fmla="*/ 2 h 28"/>
              <a:gd name="T34" fmla="*/ 22 w 30"/>
              <a:gd name="T35" fmla="*/ 0 h 28"/>
              <a:gd name="T36" fmla="*/ 26 w 30"/>
              <a:gd name="T37" fmla="*/ 2 h 28"/>
              <a:gd name="T38" fmla="*/ 30 w 30"/>
              <a:gd name="T39" fmla="*/ 4 h 28"/>
              <a:gd name="T40" fmla="*/ 30 w 30"/>
              <a:gd name="T41" fmla="*/ 8 h 28"/>
              <a:gd name="T42" fmla="*/ 30 w 30"/>
              <a:gd name="T43" fmla="*/ 11 h 28"/>
              <a:gd name="T44" fmla="*/ 30 w 30"/>
              <a:gd name="T45" fmla="*/ 17 h 28"/>
              <a:gd name="T46" fmla="*/ 26 w 30"/>
              <a:gd name="T47" fmla="*/ 27 h 28"/>
              <a:gd name="T48" fmla="*/ 26 w 30"/>
              <a:gd name="T49" fmla="*/ 27 h 28"/>
              <a:gd name="T50" fmla="*/ 26 w 30"/>
              <a:gd name="T51" fmla="*/ 27 h 28"/>
              <a:gd name="T52" fmla="*/ 26 w 30"/>
              <a:gd name="T53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0" h="28">
                <a:moveTo>
                  <a:pt x="26" y="27"/>
                </a:moveTo>
                <a:lnTo>
                  <a:pt x="26" y="27"/>
                </a:lnTo>
                <a:lnTo>
                  <a:pt x="20" y="28"/>
                </a:lnTo>
                <a:lnTo>
                  <a:pt x="13" y="28"/>
                </a:lnTo>
                <a:lnTo>
                  <a:pt x="9" y="28"/>
                </a:lnTo>
                <a:lnTo>
                  <a:pt x="7" y="28"/>
                </a:lnTo>
                <a:lnTo>
                  <a:pt x="3" y="27"/>
                </a:lnTo>
                <a:lnTo>
                  <a:pt x="1" y="23"/>
                </a:lnTo>
                <a:lnTo>
                  <a:pt x="1" y="23"/>
                </a:lnTo>
                <a:lnTo>
                  <a:pt x="0" y="19"/>
                </a:lnTo>
                <a:lnTo>
                  <a:pt x="0" y="15"/>
                </a:lnTo>
                <a:lnTo>
                  <a:pt x="1" y="11"/>
                </a:lnTo>
                <a:lnTo>
                  <a:pt x="3" y="8"/>
                </a:lnTo>
                <a:lnTo>
                  <a:pt x="7" y="6"/>
                </a:lnTo>
                <a:lnTo>
                  <a:pt x="11" y="4"/>
                </a:lnTo>
                <a:lnTo>
                  <a:pt x="18" y="2"/>
                </a:lnTo>
                <a:lnTo>
                  <a:pt x="18" y="2"/>
                </a:lnTo>
                <a:lnTo>
                  <a:pt x="22" y="0"/>
                </a:lnTo>
                <a:lnTo>
                  <a:pt x="26" y="2"/>
                </a:lnTo>
                <a:lnTo>
                  <a:pt x="30" y="4"/>
                </a:lnTo>
                <a:lnTo>
                  <a:pt x="30" y="8"/>
                </a:lnTo>
                <a:lnTo>
                  <a:pt x="30" y="11"/>
                </a:lnTo>
                <a:lnTo>
                  <a:pt x="30" y="1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5475D0E4-D252-FA43-9B8C-2F38BBE51ECD}"/>
              </a:ext>
            </a:extLst>
          </p:cNvPr>
          <p:cNvSpPr>
            <a:spLocks/>
          </p:cNvSpPr>
          <p:nvPr userDrawn="1"/>
        </p:nvSpPr>
        <p:spPr bwMode="auto">
          <a:xfrm>
            <a:off x="9627596" y="2683907"/>
            <a:ext cx="178957" cy="156371"/>
          </a:xfrm>
          <a:custGeom>
            <a:avLst/>
            <a:gdLst>
              <a:gd name="T0" fmla="*/ 4 w 96"/>
              <a:gd name="T1" fmla="*/ 61 h 99"/>
              <a:gd name="T2" fmla="*/ 23 w 96"/>
              <a:gd name="T3" fmla="*/ 44 h 99"/>
              <a:gd name="T4" fmla="*/ 28 w 96"/>
              <a:gd name="T5" fmla="*/ 36 h 99"/>
              <a:gd name="T6" fmla="*/ 34 w 96"/>
              <a:gd name="T7" fmla="*/ 15 h 99"/>
              <a:gd name="T8" fmla="*/ 40 w 96"/>
              <a:gd name="T9" fmla="*/ 6 h 99"/>
              <a:gd name="T10" fmla="*/ 43 w 96"/>
              <a:gd name="T11" fmla="*/ 2 h 99"/>
              <a:gd name="T12" fmla="*/ 51 w 96"/>
              <a:gd name="T13" fmla="*/ 0 h 99"/>
              <a:gd name="T14" fmla="*/ 53 w 96"/>
              <a:gd name="T15" fmla="*/ 2 h 99"/>
              <a:gd name="T16" fmla="*/ 53 w 96"/>
              <a:gd name="T17" fmla="*/ 6 h 99"/>
              <a:gd name="T18" fmla="*/ 51 w 96"/>
              <a:gd name="T19" fmla="*/ 12 h 99"/>
              <a:gd name="T20" fmla="*/ 45 w 96"/>
              <a:gd name="T21" fmla="*/ 17 h 99"/>
              <a:gd name="T22" fmla="*/ 41 w 96"/>
              <a:gd name="T23" fmla="*/ 23 h 99"/>
              <a:gd name="T24" fmla="*/ 41 w 96"/>
              <a:gd name="T25" fmla="*/ 27 h 99"/>
              <a:gd name="T26" fmla="*/ 49 w 96"/>
              <a:gd name="T27" fmla="*/ 29 h 99"/>
              <a:gd name="T28" fmla="*/ 51 w 96"/>
              <a:gd name="T29" fmla="*/ 33 h 99"/>
              <a:gd name="T30" fmla="*/ 55 w 96"/>
              <a:gd name="T31" fmla="*/ 40 h 99"/>
              <a:gd name="T32" fmla="*/ 58 w 96"/>
              <a:gd name="T33" fmla="*/ 42 h 99"/>
              <a:gd name="T34" fmla="*/ 62 w 96"/>
              <a:gd name="T35" fmla="*/ 40 h 99"/>
              <a:gd name="T36" fmla="*/ 72 w 96"/>
              <a:gd name="T37" fmla="*/ 40 h 99"/>
              <a:gd name="T38" fmla="*/ 75 w 96"/>
              <a:gd name="T39" fmla="*/ 42 h 99"/>
              <a:gd name="T40" fmla="*/ 77 w 96"/>
              <a:gd name="T41" fmla="*/ 46 h 99"/>
              <a:gd name="T42" fmla="*/ 83 w 96"/>
              <a:gd name="T43" fmla="*/ 46 h 99"/>
              <a:gd name="T44" fmla="*/ 89 w 96"/>
              <a:gd name="T45" fmla="*/ 48 h 99"/>
              <a:gd name="T46" fmla="*/ 87 w 96"/>
              <a:gd name="T47" fmla="*/ 50 h 99"/>
              <a:gd name="T48" fmla="*/ 85 w 96"/>
              <a:gd name="T49" fmla="*/ 53 h 99"/>
              <a:gd name="T50" fmla="*/ 85 w 96"/>
              <a:gd name="T51" fmla="*/ 57 h 99"/>
              <a:gd name="T52" fmla="*/ 93 w 96"/>
              <a:gd name="T53" fmla="*/ 59 h 99"/>
              <a:gd name="T54" fmla="*/ 91 w 96"/>
              <a:gd name="T55" fmla="*/ 61 h 99"/>
              <a:gd name="T56" fmla="*/ 85 w 96"/>
              <a:gd name="T57" fmla="*/ 68 h 99"/>
              <a:gd name="T58" fmla="*/ 81 w 96"/>
              <a:gd name="T59" fmla="*/ 74 h 99"/>
              <a:gd name="T60" fmla="*/ 81 w 96"/>
              <a:gd name="T61" fmla="*/ 82 h 99"/>
              <a:gd name="T62" fmla="*/ 85 w 96"/>
              <a:gd name="T63" fmla="*/ 78 h 99"/>
              <a:gd name="T64" fmla="*/ 89 w 96"/>
              <a:gd name="T65" fmla="*/ 76 h 99"/>
              <a:gd name="T66" fmla="*/ 94 w 96"/>
              <a:gd name="T67" fmla="*/ 76 h 99"/>
              <a:gd name="T68" fmla="*/ 96 w 96"/>
              <a:gd name="T69" fmla="*/ 78 h 99"/>
              <a:gd name="T70" fmla="*/ 93 w 96"/>
              <a:gd name="T71" fmla="*/ 82 h 99"/>
              <a:gd name="T72" fmla="*/ 96 w 96"/>
              <a:gd name="T73" fmla="*/ 85 h 99"/>
              <a:gd name="T74" fmla="*/ 96 w 96"/>
              <a:gd name="T75" fmla="*/ 91 h 99"/>
              <a:gd name="T76" fmla="*/ 96 w 96"/>
              <a:gd name="T77" fmla="*/ 91 h 99"/>
              <a:gd name="T78" fmla="*/ 93 w 96"/>
              <a:gd name="T79" fmla="*/ 91 h 99"/>
              <a:gd name="T80" fmla="*/ 93 w 96"/>
              <a:gd name="T81" fmla="*/ 95 h 99"/>
              <a:gd name="T82" fmla="*/ 89 w 96"/>
              <a:gd name="T83" fmla="*/ 97 h 99"/>
              <a:gd name="T84" fmla="*/ 79 w 96"/>
              <a:gd name="T85" fmla="*/ 97 h 99"/>
              <a:gd name="T86" fmla="*/ 81 w 96"/>
              <a:gd name="T87" fmla="*/ 95 h 99"/>
              <a:gd name="T88" fmla="*/ 79 w 96"/>
              <a:gd name="T89" fmla="*/ 87 h 99"/>
              <a:gd name="T90" fmla="*/ 75 w 96"/>
              <a:gd name="T91" fmla="*/ 85 h 99"/>
              <a:gd name="T92" fmla="*/ 68 w 96"/>
              <a:gd name="T93" fmla="*/ 91 h 99"/>
              <a:gd name="T94" fmla="*/ 58 w 96"/>
              <a:gd name="T95" fmla="*/ 95 h 99"/>
              <a:gd name="T96" fmla="*/ 58 w 96"/>
              <a:gd name="T97" fmla="*/ 85 h 99"/>
              <a:gd name="T98" fmla="*/ 60 w 96"/>
              <a:gd name="T99" fmla="*/ 85 h 99"/>
              <a:gd name="T100" fmla="*/ 60 w 96"/>
              <a:gd name="T101" fmla="*/ 82 h 99"/>
              <a:gd name="T102" fmla="*/ 57 w 96"/>
              <a:gd name="T103" fmla="*/ 82 h 99"/>
              <a:gd name="T104" fmla="*/ 45 w 96"/>
              <a:gd name="T105" fmla="*/ 80 h 99"/>
              <a:gd name="T106" fmla="*/ 30 w 96"/>
              <a:gd name="T107" fmla="*/ 78 h 99"/>
              <a:gd name="T108" fmla="*/ 26 w 96"/>
              <a:gd name="T109" fmla="*/ 78 h 99"/>
              <a:gd name="T110" fmla="*/ 13 w 96"/>
              <a:gd name="T111" fmla="*/ 82 h 99"/>
              <a:gd name="T112" fmla="*/ 7 w 96"/>
              <a:gd name="T113" fmla="*/ 82 h 99"/>
              <a:gd name="T114" fmla="*/ 0 w 96"/>
              <a:gd name="T115" fmla="*/ 78 h 99"/>
              <a:gd name="T116" fmla="*/ 2 w 96"/>
              <a:gd name="T117" fmla="*/ 78 h 99"/>
              <a:gd name="T118" fmla="*/ 6 w 96"/>
              <a:gd name="T119" fmla="*/ 68 h 99"/>
              <a:gd name="T120" fmla="*/ 7 w 96"/>
              <a:gd name="T121" fmla="*/ 61 h 99"/>
              <a:gd name="T122" fmla="*/ 4 w 96"/>
              <a:gd name="T123" fmla="*/ 61 h 99"/>
              <a:gd name="T124" fmla="*/ 4 w 96"/>
              <a:gd name="T125" fmla="*/ 61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" h="99">
                <a:moveTo>
                  <a:pt x="4" y="61"/>
                </a:moveTo>
                <a:lnTo>
                  <a:pt x="4" y="61"/>
                </a:lnTo>
                <a:lnTo>
                  <a:pt x="23" y="44"/>
                </a:lnTo>
                <a:lnTo>
                  <a:pt x="23" y="44"/>
                </a:lnTo>
                <a:lnTo>
                  <a:pt x="26" y="40"/>
                </a:lnTo>
                <a:lnTo>
                  <a:pt x="28" y="36"/>
                </a:lnTo>
                <a:lnTo>
                  <a:pt x="30" y="27"/>
                </a:lnTo>
                <a:lnTo>
                  <a:pt x="34" y="15"/>
                </a:lnTo>
                <a:lnTo>
                  <a:pt x="36" y="12"/>
                </a:lnTo>
                <a:lnTo>
                  <a:pt x="40" y="6"/>
                </a:lnTo>
                <a:lnTo>
                  <a:pt x="40" y="6"/>
                </a:lnTo>
                <a:lnTo>
                  <a:pt x="43" y="2"/>
                </a:lnTo>
                <a:lnTo>
                  <a:pt x="49" y="0"/>
                </a:lnTo>
                <a:lnTo>
                  <a:pt x="51" y="0"/>
                </a:lnTo>
                <a:lnTo>
                  <a:pt x="51" y="2"/>
                </a:lnTo>
                <a:lnTo>
                  <a:pt x="53" y="2"/>
                </a:lnTo>
                <a:lnTo>
                  <a:pt x="53" y="6"/>
                </a:lnTo>
                <a:lnTo>
                  <a:pt x="53" y="6"/>
                </a:lnTo>
                <a:lnTo>
                  <a:pt x="53" y="10"/>
                </a:lnTo>
                <a:lnTo>
                  <a:pt x="51" y="12"/>
                </a:lnTo>
                <a:lnTo>
                  <a:pt x="47" y="15"/>
                </a:lnTo>
                <a:lnTo>
                  <a:pt x="45" y="17"/>
                </a:lnTo>
                <a:lnTo>
                  <a:pt x="41" y="19"/>
                </a:lnTo>
                <a:lnTo>
                  <a:pt x="41" y="23"/>
                </a:lnTo>
                <a:lnTo>
                  <a:pt x="41" y="27"/>
                </a:lnTo>
                <a:lnTo>
                  <a:pt x="41" y="27"/>
                </a:lnTo>
                <a:lnTo>
                  <a:pt x="45" y="27"/>
                </a:lnTo>
                <a:lnTo>
                  <a:pt x="49" y="29"/>
                </a:lnTo>
                <a:lnTo>
                  <a:pt x="51" y="33"/>
                </a:lnTo>
                <a:lnTo>
                  <a:pt x="51" y="33"/>
                </a:lnTo>
                <a:lnTo>
                  <a:pt x="55" y="38"/>
                </a:lnTo>
                <a:lnTo>
                  <a:pt x="55" y="40"/>
                </a:lnTo>
                <a:lnTo>
                  <a:pt x="58" y="42"/>
                </a:lnTo>
                <a:lnTo>
                  <a:pt x="58" y="42"/>
                </a:lnTo>
                <a:lnTo>
                  <a:pt x="60" y="42"/>
                </a:lnTo>
                <a:lnTo>
                  <a:pt x="62" y="40"/>
                </a:lnTo>
                <a:lnTo>
                  <a:pt x="68" y="40"/>
                </a:lnTo>
                <a:lnTo>
                  <a:pt x="72" y="40"/>
                </a:lnTo>
                <a:lnTo>
                  <a:pt x="74" y="40"/>
                </a:lnTo>
                <a:lnTo>
                  <a:pt x="75" y="42"/>
                </a:lnTo>
                <a:lnTo>
                  <a:pt x="77" y="46"/>
                </a:lnTo>
                <a:lnTo>
                  <a:pt x="77" y="46"/>
                </a:lnTo>
                <a:lnTo>
                  <a:pt x="81" y="46"/>
                </a:lnTo>
                <a:lnTo>
                  <a:pt x="83" y="46"/>
                </a:lnTo>
                <a:lnTo>
                  <a:pt x="87" y="46"/>
                </a:lnTo>
                <a:lnTo>
                  <a:pt x="89" y="48"/>
                </a:lnTo>
                <a:lnTo>
                  <a:pt x="89" y="48"/>
                </a:lnTo>
                <a:lnTo>
                  <a:pt x="87" y="50"/>
                </a:lnTo>
                <a:lnTo>
                  <a:pt x="87" y="50"/>
                </a:lnTo>
                <a:lnTo>
                  <a:pt x="85" y="53"/>
                </a:lnTo>
                <a:lnTo>
                  <a:pt x="85" y="57"/>
                </a:lnTo>
                <a:lnTo>
                  <a:pt x="85" y="57"/>
                </a:lnTo>
                <a:lnTo>
                  <a:pt x="89" y="57"/>
                </a:lnTo>
                <a:lnTo>
                  <a:pt x="93" y="59"/>
                </a:lnTo>
                <a:lnTo>
                  <a:pt x="93" y="59"/>
                </a:lnTo>
                <a:lnTo>
                  <a:pt x="91" y="61"/>
                </a:lnTo>
                <a:lnTo>
                  <a:pt x="89" y="65"/>
                </a:lnTo>
                <a:lnTo>
                  <a:pt x="85" y="68"/>
                </a:lnTo>
                <a:lnTo>
                  <a:pt x="81" y="70"/>
                </a:lnTo>
                <a:lnTo>
                  <a:pt x="81" y="74"/>
                </a:lnTo>
                <a:lnTo>
                  <a:pt x="81" y="78"/>
                </a:lnTo>
                <a:lnTo>
                  <a:pt x="81" y="82"/>
                </a:lnTo>
                <a:lnTo>
                  <a:pt x="81" y="82"/>
                </a:lnTo>
                <a:lnTo>
                  <a:pt x="85" y="78"/>
                </a:lnTo>
                <a:lnTo>
                  <a:pt x="89" y="76"/>
                </a:lnTo>
                <a:lnTo>
                  <a:pt x="89" y="76"/>
                </a:lnTo>
                <a:lnTo>
                  <a:pt x="93" y="76"/>
                </a:lnTo>
                <a:lnTo>
                  <a:pt x="94" y="76"/>
                </a:lnTo>
                <a:lnTo>
                  <a:pt x="96" y="78"/>
                </a:lnTo>
                <a:lnTo>
                  <a:pt x="96" y="78"/>
                </a:lnTo>
                <a:lnTo>
                  <a:pt x="93" y="82"/>
                </a:lnTo>
                <a:lnTo>
                  <a:pt x="93" y="82"/>
                </a:lnTo>
                <a:lnTo>
                  <a:pt x="94" y="82"/>
                </a:lnTo>
                <a:lnTo>
                  <a:pt x="96" y="85"/>
                </a:lnTo>
                <a:lnTo>
                  <a:pt x="96" y="87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3" y="91"/>
                </a:lnTo>
                <a:lnTo>
                  <a:pt x="93" y="91"/>
                </a:lnTo>
                <a:lnTo>
                  <a:pt x="93" y="95"/>
                </a:lnTo>
                <a:lnTo>
                  <a:pt x="93" y="95"/>
                </a:lnTo>
                <a:lnTo>
                  <a:pt x="91" y="97"/>
                </a:lnTo>
                <a:lnTo>
                  <a:pt x="89" y="97"/>
                </a:lnTo>
                <a:lnTo>
                  <a:pt x="85" y="99"/>
                </a:lnTo>
                <a:lnTo>
                  <a:pt x="79" y="97"/>
                </a:lnTo>
                <a:lnTo>
                  <a:pt x="79" y="97"/>
                </a:lnTo>
                <a:lnTo>
                  <a:pt x="81" y="95"/>
                </a:lnTo>
                <a:lnTo>
                  <a:pt x="81" y="91"/>
                </a:lnTo>
                <a:lnTo>
                  <a:pt x="79" y="87"/>
                </a:lnTo>
                <a:lnTo>
                  <a:pt x="75" y="85"/>
                </a:lnTo>
                <a:lnTo>
                  <a:pt x="75" y="85"/>
                </a:lnTo>
                <a:lnTo>
                  <a:pt x="72" y="89"/>
                </a:lnTo>
                <a:lnTo>
                  <a:pt x="68" y="91"/>
                </a:lnTo>
                <a:lnTo>
                  <a:pt x="58" y="95"/>
                </a:lnTo>
                <a:lnTo>
                  <a:pt x="58" y="95"/>
                </a:lnTo>
                <a:lnTo>
                  <a:pt x="58" y="89"/>
                </a:lnTo>
                <a:lnTo>
                  <a:pt x="58" y="85"/>
                </a:lnTo>
                <a:lnTo>
                  <a:pt x="58" y="85"/>
                </a:lnTo>
                <a:lnTo>
                  <a:pt x="60" y="85"/>
                </a:lnTo>
                <a:lnTo>
                  <a:pt x="60" y="85"/>
                </a:lnTo>
                <a:lnTo>
                  <a:pt x="60" y="82"/>
                </a:lnTo>
                <a:lnTo>
                  <a:pt x="60" y="82"/>
                </a:lnTo>
                <a:lnTo>
                  <a:pt x="57" y="82"/>
                </a:lnTo>
                <a:lnTo>
                  <a:pt x="53" y="82"/>
                </a:lnTo>
                <a:lnTo>
                  <a:pt x="45" y="80"/>
                </a:lnTo>
                <a:lnTo>
                  <a:pt x="36" y="78"/>
                </a:lnTo>
                <a:lnTo>
                  <a:pt x="30" y="78"/>
                </a:lnTo>
                <a:lnTo>
                  <a:pt x="26" y="78"/>
                </a:lnTo>
                <a:lnTo>
                  <a:pt x="26" y="78"/>
                </a:lnTo>
                <a:lnTo>
                  <a:pt x="19" y="78"/>
                </a:lnTo>
                <a:lnTo>
                  <a:pt x="13" y="82"/>
                </a:lnTo>
                <a:lnTo>
                  <a:pt x="11" y="82"/>
                </a:lnTo>
                <a:lnTo>
                  <a:pt x="7" y="82"/>
                </a:lnTo>
                <a:lnTo>
                  <a:pt x="4" y="82"/>
                </a:lnTo>
                <a:lnTo>
                  <a:pt x="0" y="78"/>
                </a:lnTo>
                <a:lnTo>
                  <a:pt x="0" y="78"/>
                </a:lnTo>
                <a:lnTo>
                  <a:pt x="2" y="78"/>
                </a:lnTo>
                <a:lnTo>
                  <a:pt x="4" y="76"/>
                </a:lnTo>
                <a:lnTo>
                  <a:pt x="6" y="68"/>
                </a:lnTo>
                <a:lnTo>
                  <a:pt x="7" y="61"/>
                </a:lnTo>
                <a:lnTo>
                  <a:pt x="7" y="61"/>
                </a:lnTo>
                <a:lnTo>
                  <a:pt x="6" y="61"/>
                </a:lnTo>
                <a:lnTo>
                  <a:pt x="4" y="61"/>
                </a:lnTo>
                <a:lnTo>
                  <a:pt x="4" y="61"/>
                </a:lnTo>
                <a:lnTo>
                  <a:pt x="4" y="61"/>
                </a:lnTo>
                <a:lnTo>
                  <a:pt x="4" y="6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91B1FF70-3C38-4B44-BA3B-D20579628A55}"/>
              </a:ext>
            </a:extLst>
          </p:cNvPr>
          <p:cNvSpPr>
            <a:spLocks/>
          </p:cNvSpPr>
          <p:nvPr userDrawn="1"/>
        </p:nvSpPr>
        <p:spPr bwMode="auto">
          <a:xfrm>
            <a:off x="9627596" y="2683907"/>
            <a:ext cx="178957" cy="156371"/>
          </a:xfrm>
          <a:custGeom>
            <a:avLst/>
            <a:gdLst>
              <a:gd name="T0" fmla="*/ 4 w 96"/>
              <a:gd name="T1" fmla="*/ 61 h 99"/>
              <a:gd name="T2" fmla="*/ 23 w 96"/>
              <a:gd name="T3" fmla="*/ 44 h 99"/>
              <a:gd name="T4" fmla="*/ 28 w 96"/>
              <a:gd name="T5" fmla="*/ 36 h 99"/>
              <a:gd name="T6" fmla="*/ 34 w 96"/>
              <a:gd name="T7" fmla="*/ 15 h 99"/>
              <a:gd name="T8" fmla="*/ 40 w 96"/>
              <a:gd name="T9" fmla="*/ 6 h 99"/>
              <a:gd name="T10" fmla="*/ 43 w 96"/>
              <a:gd name="T11" fmla="*/ 2 h 99"/>
              <a:gd name="T12" fmla="*/ 51 w 96"/>
              <a:gd name="T13" fmla="*/ 0 h 99"/>
              <a:gd name="T14" fmla="*/ 53 w 96"/>
              <a:gd name="T15" fmla="*/ 2 h 99"/>
              <a:gd name="T16" fmla="*/ 53 w 96"/>
              <a:gd name="T17" fmla="*/ 6 h 99"/>
              <a:gd name="T18" fmla="*/ 51 w 96"/>
              <a:gd name="T19" fmla="*/ 12 h 99"/>
              <a:gd name="T20" fmla="*/ 45 w 96"/>
              <a:gd name="T21" fmla="*/ 17 h 99"/>
              <a:gd name="T22" fmla="*/ 41 w 96"/>
              <a:gd name="T23" fmla="*/ 23 h 99"/>
              <a:gd name="T24" fmla="*/ 41 w 96"/>
              <a:gd name="T25" fmla="*/ 27 h 99"/>
              <a:gd name="T26" fmla="*/ 49 w 96"/>
              <a:gd name="T27" fmla="*/ 29 h 99"/>
              <a:gd name="T28" fmla="*/ 51 w 96"/>
              <a:gd name="T29" fmla="*/ 33 h 99"/>
              <a:gd name="T30" fmla="*/ 55 w 96"/>
              <a:gd name="T31" fmla="*/ 40 h 99"/>
              <a:gd name="T32" fmla="*/ 58 w 96"/>
              <a:gd name="T33" fmla="*/ 42 h 99"/>
              <a:gd name="T34" fmla="*/ 62 w 96"/>
              <a:gd name="T35" fmla="*/ 40 h 99"/>
              <a:gd name="T36" fmla="*/ 72 w 96"/>
              <a:gd name="T37" fmla="*/ 40 h 99"/>
              <a:gd name="T38" fmla="*/ 75 w 96"/>
              <a:gd name="T39" fmla="*/ 42 h 99"/>
              <a:gd name="T40" fmla="*/ 77 w 96"/>
              <a:gd name="T41" fmla="*/ 46 h 99"/>
              <a:gd name="T42" fmla="*/ 83 w 96"/>
              <a:gd name="T43" fmla="*/ 46 h 99"/>
              <a:gd name="T44" fmla="*/ 89 w 96"/>
              <a:gd name="T45" fmla="*/ 48 h 99"/>
              <a:gd name="T46" fmla="*/ 87 w 96"/>
              <a:gd name="T47" fmla="*/ 50 h 99"/>
              <a:gd name="T48" fmla="*/ 85 w 96"/>
              <a:gd name="T49" fmla="*/ 53 h 99"/>
              <a:gd name="T50" fmla="*/ 85 w 96"/>
              <a:gd name="T51" fmla="*/ 57 h 99"/>
              <a:gd name="T52" fmla="*/ 93 w 96"/>
              <a:gd name="T53" fmla="*/ 59 h 99"/>
              <a:gd name="T54" fmla="*/ 91 w 96"/>
              <a:gd name="T55" fmla="*/ 61 h 99"/>
              <a:gd name="T56" fmla="*/ 85 w 96"/>
              <a:gd name="T57" fmla="*/ 68 h 99"/>
              <a:gd name="T58" fmla="*/ 81 w 96"/>
              <a:gd name="T59" fmla="*/ 74 h 99"/>
              <a:gd name="T60" fmla="*/ 81 w 96"/>
              <a:gd name="T61" fmla="*/ 82 h 99"/>
              <a:gd name="T62" fmla="*/ 85 w 96"/>
              <a:gd name="T63" fmla="*/ 78 h 99"/>
              <a:gd name="T64" fmla="*/ 89 w 96"/>
              <a:gd name="T65" fmla="*/ 76 h 99"/>
              <a:gd name="T66" fmla="*/ 94 w 96"/>
              <a:gd name="T67" fmla="*/ 76 h 99"/>
              <a:gd name="T68" fmla="*/ 96 w 96"/>
              <a:gd name="T69" fmla="*/ 78 h 99"/>
              <a:gd name="T70" fmla="*/ 93 w 96"/>
              <a:gd name="T71" fmla="*/ 82 h 99"/>
              <a:gd name="T72" fmla="*/ 96 w 96"/>
              <a:gd name="T73" fmla="*/ 85 h 99"/>
              <a:gd name="T74" fmla="*/ 96 w 96"/>
              <a:gd name="T75" fmla="*/ 91 h 99"/>
              <a:gd name="T76" fmla="*/ 96 w 96"/>
              <a:gd name="T77" fmla="*/ 91 h 99"/>
              <a:gd name="T78" fmla="*/ 93 w 96"/>
              <a:gd name="T79" fmla="*/ 91 h 99"/>
              <a:gd name="T80" fmla="*/ 93 w 96"/>
              <a:gd name="T81" fmla="*/ 95 h 99"/>
              <a:gd name="T82" fmla="*/ 89 w 96"/>
              <a:gd name="T83" fmla="*/ 97 h 99"/>
              <a:gd name="T84" fmla="*/ 79 w 96"/>
              <a:gd name="T85" fmla="*/ 97 h 99"/>
              <a:gd name="T86" fmla="*/ 81 w 96"/>
              <a:gd name="T87" fmla="*/ 95 h 99"/>
              <a:gd name="T88" fmla="*/ 79 w 96"/>
              <a:gd name="T89" fmla="*/ 87 h 99"/>
              <a:gd name="T90" fmla="*/ 75 w 96"/>
              <a:gd name="T91" fmla="*/ 85 h 99"/>
              <a:gd name="T92" fmla="*/ 68 w 96"/>
              <a:gd name="T93" fmla="*/ 91 h 99"/>
              <a:gd name="T94" fmla="*/ 58 w 96"/>
              <a:gd name="T95" fmla="*/ 95 h 99"/>
              <a:gd name="T96" fmla="*/ 58 w 96"/>
              <a:gd name="T97" fmla="*/ 85 h 99"/>
              <a:gd name="T98" fmla="*/ 60 w 96"/>
              <a:gd name="T99" fmla="*/ 85 h 99"/>
              <a:gd name="T100" fmla="*/ 60 w 96"/>
              <a:gd name="T101" fmla="*/ 82 h 99"/>
              <a:gd name="T102" fmla="*/ 57 w 96"/>
              <a:gd name="T103" fmla="*/ 82 h 99"/>
              <a:gd name="T104" fmla="*/ 45 w 96"/>
              <a:gd name="T105" fmla="*/ 80 h 99"/>
              <a:gd name="T106" fmla="*/ 30 w 96"/>
              <a:gd name="T107" fmla="*/ 78 h 99"/>
              <a:gd name="T108" fmla="*/ 26 w 96"/>
              <a:gd name="T109" fmla="*/ 78 h 99"/>
              <a:gd name="T110" fmla="*/ 13 w 96"/>
              <a:gd name="T111" fmla="*/ 82 h 99"/>
              <a:gd name="T112" fmla="*/ 7 w 96"/>
              <a:gd name="T113" fmla="*/ 82 h 99"/>
              <a:gd name="T114" fmla="*/ 0 w 96"/>
              <a:gd name="T115" fmla="*/ 78 h 99"/>
              <a:gd name="T116" fmla="*/ 2 w 96"/>
              <a:gd name="T117" fmla="*/ 78 h 99"/>
              <a:gd name="T118" fmla="*/ 6 w 96"/>
              <a:gd name="T119" fmla="*/ 68 h 99"/>
              <a:gd name="T120" fmla="*/ 7 w 96"/>
              <a:gd name="T121" fmla="*/ 61 h 99"/>
              <a:gd name="T122" fmla="*/ 4 w 96"/>
              <a:gd name="T123" fmla="*/ 61 h 99"/>
              <a:gd name="T124" fmla="*/ 4 w 96"/>
              <a:gd name="T125" fmla="*/ 61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" h="99">
                <a:moveTo>
                  <a:pt x="4" y="61"/>
                </a:moveTo>
                <a:lnTo>
                  <a:pt x="4" y="61"/>
                </a:lnTo>
                <a:lnTo>
                  <a:pt x="23" y="44"/>
                </a:lnTo>
                <a:lnTo>
                  <a:pt x="23" y="44"/>
                </a:lnTo>
                <a:lnTo>
                  <a:pt x="26" y="40"/>
                </a:lnTo>
                <a:lnTo>
                  <a:pt x="28" y="36"/>
                </a:lnTo>
                <a:lnTo>
                  <a:pt x="30" y="27"/>
                </a:lnTo>
                <a:lnTo>
                  <a:pt x="34" y="15"/>
                </a:lnTo>
                <a:lnTo>
                  <a:pt x="36" y="12"/>
                </a:lnTo>
                <a:lnTo>
                  <a:pt x="40" y="6"/>
                </a:lnTo>
                <a:lnTo>
                  <a:pt x="40" y="6"/>
                </a:lnTo>
                <a:lnTo>
                  <a:pt x="43" y="2"/>
                </a:lnTo>
                <a:lnTo>
                  <a:pt x="49" y="0"/>
                </a:lnTo>
                <a:lnTo>
                  <a:pt x="51" y="0"/>
                </a:lnTo>
                <a:lnTo>
                  <a:pt x="51" y="2"/>
                </a:lnTo>
                <a:lnTo>
                  <a:pt x="53" y="2"/>
                </a:lnTo>
                <a:lnTo>
                  <a:pt x="53" y="6"/>
                </a:lnTo>
                <a:lnTo>
                  <a:pt x="53" y="6"/>
                </a:lnTo>
                <a:lnTo>
                  <a:pt x="53" y="10"/>
                </a:lnTo>
                <a:lnTo>
                  <a:pt x="51" y="12"/>
                </a:lnTo>
                <a:lnTo>
                  <a:pt x="47" y="15"/>
                </a:lnTo>
                <a:lnTo>
                  <a:pt x="45" y="17"/>
                </a:lnTo>
                <a:lnTo>
                  <a:pt x="41" y="19"/>
                </a:lnTo>
                <a:lnTo>
                  <a:pt x="41" y="23"/>
                </a:lnTo>
                <a:lnTo>
                  <a:pt x="41" y="27"/>
                </a:lnTo>
                <a:lnTo>
                  <a:pt x="41" y="27"/>
                </a:lnTo>
                <a:lnTo>
                  <a:pt x="45" y="27"/>
                </a:lnTo>
                <a:lnTo>
                  <a:pt x="49" y="29"/>
                </a:lnTo>
                <a:lnTo>
                  <a:pt x="51" y="33"/>
                </a:lnTo>
                <a:lnTo>
                  <a:pt x="51" y="33"/>
                </a:lnTo>
                <a:lnTo>
                  <a:pt x="55" y="38"/>
                </a:lnTo>
                <a:lnTo>
                  <a:pt x="55" y="40"/>
                </a:lnTo>
                <a:lnTo>
                  <a:pt x="58" y="42"/>
                </a:lnTo>
                <a:lnTo>
                  <a:pt x="58" y="42"/>
                </a:lnTo>
                <a:lnTo>
                  <a:pt x="60" y="42"/>
                </a:lnTo>
                <a:lnTo>
                  <a:pt x="62" y="40"/>
                </a:lnTo>
                <a:lnTo>
                  <a:pt x="68" y="40"/>
                </a:lnTo>
                <a:lnTo>
                  <a:pt x="72" y="40"/>
                </a:lnTo>
                <a:lnTo>
                  <a:pt x="74" y="40"/>
                </a:lnTo>
                <a:lnTo>
                  <a:pt x="75" y="42"/>
                </a:lnTo>
                <a:lnTo>
                  <a:pt x="77" y="46"/>
                </a:lnTo>
                <a:lnTo>
                  <a:pt x="77" y="46"/>
                </a:lnTo>
                <a:lnTo>
                  <a:pt x="81" y="46"/>
                </a:lnTo>
                <a:lnTo>
                  <a:pt x="83" y="46"/>
                </a:lnTo>
                <a:lnTo>
                  <a:pt x="87" y="46"/>
                </a:lnTo>
                <a:lnTo>
                  <a:pt x="89" y="48"/>
                </a:lnTo>
                <a:lnTo>
                  <a:pt x="89" y="48"/>
                </a:lnTo>
                <a:lnTo>
                  <a:pt x="87" y="50"/>
                </a:lnTo>
                <a:lnTo>
                  <a:pt x="87" y="50"/>
                </a:lnTo>
                <a:lnTo>
                  <a:pt x="85" y="53"/>
                </a:lnTo>
                <a:lnTo>
                  <a:pt x="85" y="57"/>
                </a:lnTo>
                <a:lnTo>
                  <a:pt x="85" y="57"/>
                </a:lnTo>
                <a:lnTo>
                  <a:pt x="89" y="57"/>
                </a:lnTo>
                <a:lnTo>
                  <a:pt x="93" y="59"/>
                </a:lnTo>
                <a:lnTo>
                  <a:pt x="93" y="59"/>
                </a:lnTo>
                <a:lnTo>
                  <a:pt x="91" y="61"/>
                </a:lnTo>
                <a:lnTo>
                  <a:pt x="89" y="65"/>
                </a:lnTo>
                <a:lnTo>
                  <a:pt x="85" y="68"/>
                </a:lnTo>
                <a:lnTo>
                  <a:pt x="81" y="70"/>
                </a:lnTo>
                <a:lnTo>
                  <a:pt x="81" y="74"/>
                </a:lnTo>
                <a:lnTo>
                  <a:pt x="81" y="78"/>
                </a:lnTo>
                <a:lnTo>
                  <a:pt x="81" y="82"/>
                </a:lnTo>
                <a:lnTo>
                  <a:pt x="81" y="82"/>
                </a:lnTo>
                <a:lnTo>
                  <a:pt x="85" y="78"/>
                </a:lnTo>
                <a:lnTo>
                  <a:pt x="89" y="76"/>
                </a:lnTo>
                <a:lnTo>
                  <a:pt x="89" y="76"/>
                </a:lnTo>
                <a:lnTo>
                  <a:pt x="93" y="76"/>
                </a:lnTo>
                <a:lnTo>
                  <a:pt x="94" y="76"/>
                </a:lnTo>
                <a:lnTo>
                  <a:pt x="96" y="78"/>
                </a:lnTo>
                <a:lnTo>
                  <a:pt x="96" y="78"/>
                </a:lnTo>
                <a:lnTo>
                  <a:pt x="93" y="82"/>
                </a:lnTo>
                <a:lnTo>
                  <a:pt x="93" y="82"/>
                </a:lnTo>
                <a:lnTo>
                  <a:pt x="94" y="82"/>
                </a:lnTo>
                <a:lnTo>
                  <a:pt x="96" y="85"/>
                </a:lnTo>
                <a:lnTo>
                  <a:pt x="96" y="87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3" y="91"/>
                </a:lnTo>
                <a:lnTo>
                  <a:pt x="93" y="91"/>
                </a:lnTo>
                <a:lnTo>
                  <a:pt x="93" y="95"/>
                </a:lnTo>
                <a:lnTo>
                  <a:pt x="93" y="95"/>
                </a:lnTo>
                <a:lnTo>
                  <a:pt x="91" y="97"/>
                </a:lnTo>
                <a:lnTo>
                  <a:pt x="89" y="97"/>
                </a:lnTo>
                <a:lnTo>
                  <a:pt x="85" y="99"/>
                </a:lnTo>
                <a:lnTo>
                  <a:pt x="79" y="97"/>
                </a:lnTo>
                <a:lnTo>
                  <a:pt x="79" y="97"/>
                </a:lnTo>
                <a:lnTo>
                  <a:pt x="81" y="95"/>
                </a:lnTo>
                <a:lnTo>
                  <a:pt x="81" y="91"/>
                </a:lnTo>
                <a:lnTo>
                  <a:pt x="79" y="87"/>
                </a:lnTo>
                <a:lnTo>
                  <a:pt x="75" y="85"/>
                </a:lnTo>
                <a:lnTo>
                  <a:pt x="75" y="85"/>
                </a:lnTo>
                <a:lnTo>
                  <a:pt x="72" y="89"/>
                </a:lnTo>
                <a:lnTo>
                  <a:pt x="68" y="91"/>
                </a:lnTo>
                <a:lnTo>
                  <a:pt x="58" y="95"/>
                </a:lnTo>
                <a:lnTo>
                  <a:pt x="58" y="95"/>
                </a:lnTo>
                <a:lnTo>
                  <a:pt x="58" y="89"/>
                </a:lnTo>
                <a:lnTo>
                  <a:pt x="58" y="85"/>
                </a:lnTo>
                <a:lnTo>
                  <a:pt x="58" y="85"/>
                </a:lnTo>
                <a:lnTo>
                  <a:pt x="60" y="85"/>
                </a:lnTo>
                <a:lnTo>
                  <a:pt x="60" y="85"/>
                </a:lnTo>
                <a:lnTo>
                  <a:pt x="60" y="82"/>
                </a:lnTo>
                <a:lnTo>
                  <a:pt x="60" y="82"/>
                </a:lnTo>
                <a:lnTo>
                  <a:pt x="57" y="82"/>
                </a:lnTo>
                <a:lnTo>
                  <a:pt x="53" y="82"/>
                </a:lnTo>
                <a:lnTo>
                  <a:pt x="45" y="80"/>
                </a:lnTo>
                <a:lnTo>
                  <a:pt x="36" y="78"/>
                </a:lnTo>
                <a:lnTo>
                  <a:pt x="30" y="78"/>
                </a:lnTo>
                <a:lnTo>
                  <a:pt x="26" y="78"/>
                </a:lnTo>
                <a:lnTo>
                  <a:pt x="26" y="78"/>
                </a:lnTo>
                <a:lnTo>
                  <a:pt x="19" y="78"/>
                </a:lnTo>
                <a:lnTo>
                  <a:pt x="13" y="82"/>
                </a:lnTo>
                <a:lnTo>
                  <a:pt x="11" y="82"/>
                </a:lnTo>
                <a:lnTo>
                  <a:pt x="7" y="82"/>
                </a:lnTo>
                <a:lnTo>
                  <a:pt x="4" y="82"/>
                </a:lnTo>
                <a:lnTo>
                  <a:pt x="0" y="78"/>
                </a:lnTo>
                <a:lnTo>
                  <a:pt x="0" y="78"/>
                </a:lnTo>
                <a:lnTo>
                  <a:pt x="2" y="78"/>
                </a:lnTo>
                <a:lnTo>
                  <a:pt x="4" y="76"/>
                </a:lnTo>
                <a:lnTo>
                  <a:pt x="6" y="68"/>
                </a:lnTo>
                <a:lnTo>
                  <a:pt x="7" y="61"/>
                </a:lnTo>
                <a:lnTo>
                  <a:pt x="7" y="61"/>
                </a:lnTo>
                <a:lnTo>
                  <a:pt x="6" y="61"/>
                </a:lnTo>
                <a:lnTo>
                  <a:pt x="4" y="61"/>
                </a:lnTo>
                <a:lnTo>
                  <a:pt x="4" y="61"/>
                </a:lnTo>
                <a:lnTo>
                  <a:pt x="4" y="61"/>
                </a:lnTo>
                <a:lnTo>
                  <a:pt x="4" y="6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79D08D9D-11BB-EF42-864B-A44277F5CECB}"/>
              </a:ext>
            </a:extLst>
          </p:cNvPr>
          <p:cNvSpPr>
            <a:spLocks/>
          </p:cNvSpPr>
          <p:nvPr userDrawn="1"/>
        </p:nvSpPr>
        <p:spPr bwMode="auto">
          <a:xfrm>
            <a:off x="9054240" y="1776976"/>
            <a:ext cx="121621" cy="48215"/>
          </a:xfrm>
          <a:custGeom>
            <a:avLst/>
            <a:gdLst>
              <a:gd name="T0" fmla="*/ 21 w 65"/>
              <a:gd name="T1" fmla="*/ 2 h 30"/>
              <a:gd name="T2" fmla="*/ 21 w 65"/>
              <a:gd name="T3" fmla="*/ 2 h 30"/>
              <a:gd name="T4" fmla="*/ 10 w 65"/>
              <a:gd name="T5" fmla="*/ 0 h 30"/>
              <a:gd name="T6" fmla="*/ 4 w 65"/>
              <a:gd name="T7" fmla="*/ 0 h 30"/>
              <a:gd name="T8" fmla="*/ 0 w 65"/>
              <a:gd name="T9" fmla="*/ 0 h 30"/>
              <a:gd name="T10" fmla="*/ 0 w 65"/>
              <a:gd name="T11" fmla="*/ 0 h 30"/>
              <a:gd name="T12" fmla="*/ 0 w 65"/>
              <a:gd name="T13" fmla="*/ 0 h 30"/>
              <a:gd name="T14" fmla="*/ 0 w 65"/>
              <a:gd name="T15" fmla="*/ 4 h 30"/>
              <a:gd name="T16" fmla="*/ 0 w 65"/>
              <a:gd name="T17" fmla="*/ 6 h 30"/>
              <a:gd name="T18" fmla="*/ 2 w 65"/>
              <a:gd name="T19" fmla="*/ 8 h 30"/>
              <a:gd name="T20" fmla="*/ 6 w 65"/>
              <a:gd name="T21" fmla="*/ 10 h 30"/>
              <a:gd name="T22" fmla="*/ 10 w 65"/>
              <a:gd name="T23" fmla="*/ 11 h 30"/>
              <a:gd name="T24" fmla="*/ 12 w 65"/>
              <a:gd name="T25" fmla="*/ 11 h 30"/>
              <a:gd name="T26" fmla="*/ 14 w 65"/>
              <a:gd name="T27" fmla="*/ 15 h 30"/>
              <a:gd name="T28" fmla="*/ 14 w 65"/>
              <a:gd name="T29" fmla="*/ 15 h 30"/>
              <a:gd name="T30" fmla="*/ 16 w 65"/>
              <a:gd name="T31" fmla="*/ 19 h 30"/>
              <a:gd name="T32" fmla="*/ 17 w 65"/>
              <a:gd name="T33" fmla="*/ 21 h 30"/>
              <a:gd name="T34" fmla="*/ 19 w 65"/>
              <a:gd name="T35" fmla="*/ 27 h 30"/>
              <a:gd name="T36" fmla="*/ 23 w 65"/>
              <a:gd name="T37" fmla="*/ 30 h 30"/>
              <a:gd name="T38" fmla="*/ 23 w 65"/>
              <a:gd name="T39" fmla="*/ 30 h 30"/>
              <a:gd name="T40" fmla="*/ 23 w 65"/>
              <a:gd name="T41" fmla="*/ 29 h 30"/>
              <a:gd name="T42" fmla="*/ 27 w 65"/>
              <a:gd name="T43" fmla="*/ 27 h 30"/>
              <a:gd name="T44" fmla="*/ 33 w 65"/>
              <a:gd name="T45" fmla="*/ 25 h 30"/>
              <a:gd name="T46" fmla="*/ 42 w 65"/>
              <a:gd name="T47" fmla="*/ 21 h 30"/>
              <a:gd name="T48" fmla="*/ 42 w 65"/>
              <a:gd name="T49" fmla="*/ 21 h 30"/>
              <a:gd name="T50" fmla="*/ 53 w 65"/>
              <a:gd name="T51" fmla="*/ 19 h 30"/>
              <a:gd name="T52" fmla="*/ 59 w 65"/>
              <a:gd name="T53" fmla="*/ 17 h 30"/>
              <a:gd name="T54" fmla="*/ 65 w 65"/>
              <a:gd name="T55" fmla="*/ 17 h 30"/>
              <a:gd name="T56" fmla="*/ 65 w 65"/>
              <a:gd name="T57" fmla="*/ 17 h 30"/>
              <a:gd name="T58" fmla="*/ 57 w 65"/>
              <a:gd name="T59" fmla="*/ 11 h 30"/>
              <a:gd name="T60" fmla="*/ 52 w 65"/>
              <a:gd name="T61" fmla="*/ 6 h 30"/>
              <a:gd name="T62" fmla="*/ 48 w 65"/>
              <a:gd name="T63" fmla="*/ 4 h 30"/>
              <a:gd name="T64" fmla="*/ 46 w 65"/>
              <a:gd name="T65" fmla="*/ 2 h 30"/>
              <a:gd name="T66" fmla="*/ 42 w 65"/>
              <a:gd name="T67" fmla="*/ 0 h 30"/>
              <a:gd name="T68" fmla="*/ 38 w 65"/>
              <a:gd name="T69" fmla="*/ 0 h 30"/>
              <a:gd name="T70" fmla="*/ 38 w 65"/>
              <a:gd name="T71" fmla="*/ 0 h 30"/>
              <a:gd name="T72" fmla="*/ 33 w 65"/>
              <a:gd name="T73" fmla="*/ 0 h 30"/>
              <a:gd name="T74" fmla="*/ 29 w 65"/>
              <a:gd name="T75" fmla="*/ 0 h 30"/>
              <a:gd name="T76" fmla="*/ 21 w 65"/>
              <a:gd name="T77" fmla="*/ 2 h 30"/>
              <a:gd name="T78" fmla="*/ 21 w 65"/>
              <a:gd name="T79" fmla="*/ 2 h 30"/>
              <a:gd name="T80" fmla="*/ 21 w 65"/>
              <a:gd name="T81" fmla="*/ 2 h 30"/>
              <a:gd name="T82" fmla="*/ 21 w 65"/>
              <a:gd name="T83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" h="30">
                <a:moveTo>
                  <a:pt x="21" y="2"/>
                </a:moveTo>
                <a:lnTo>
                  <a:pt x="21" y="2"/>
                </a:lnTo>
                <a:lnTo>
                  <a:pt x="10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6" y="10"/>
                </a:lnTo>
                <a:lnTo>
                  <a:pt x="10" y="11"/>
                </a:lnTo>
                <a:lnTo>
                  <a:pt x="12" y="11"/>
                </a:lnTo>
                <a:lnTo>
                  <a:pt x="14" y="15"/>
                </a:lnTo>
                <a:lnTo>
                  <a:pt x="14" y="15"/>
                </a:lnTo>
                <a:lnTo>
                  <a:pt x="16" y="19"/>
                </a:lnTo>
                <a:lnTo>
                  <a:pt x="17" y="21"/>
                </a:lnTo>
                <a:lnTo>
                  <a:pt x="19" y="27"/>
                </a:lnTo>
                <a:lnTo>
                  <a:pt x="23" y="30"/>
                </a:lnTo>
                <a:lnTo>
                  <a:pt x="23" y="30"/>
                </a:lnTo>
                <a:lnTo>
                  <a:pt x="23" y="29"/>
                </a:lnTo>
                <a:lnTo>
                  <a:pt x="27" y="27"/>
                </a:lnTo>
                <a:lnTo>
                  <a:pt x="33" y="25"/>
                </a:lnTo>
                <a:lnTo>
                  <a:pt x="42" y="21"/>
                </a:lnTo>
                <a:lnTo>
                  <a:pt x="42" y="21"/>
                </a:lnTo>
                <a:lnTo>
                  <a:pt x="53" y="19"/>
                </a:lnTo>
                <a:lnTo>
                  <a:pt x="59" y="17"/>
                </a:lnTo>
                <a:lnTo>
                  <a:pt x="65" y="17"/>
                </a:lnTo>
                <a:lnTo>
                  <a:pt x="65" y="17"/>
                </a:lnTo>
                <a:lnTo>
                  <a:pt x="57" y="11"/>
                </a:lnTo>
                <a:lnTo>
                  <a:pt x="52" y="6"/>
                </a:lnTo>
                <a:lnTo>
                  <a:pt x="48" y="4"/>
                </a:lnTo>
                <a:lnTo>
                  <a:pt x="46" y="2"/>
                </a:lnTo>
                <a:lnTo>
                  <a:pt x="42" y="0"/>
                </a:lnTo>
                <a:lnTo>
                  <a:pt x="38" y="0"/>
                </a:lnTo>
                <a:lnTo>
                  <a:pt x="38" y="0"/>
                </a:lnTo>
                <a:lnTo>
                  <a:pt x="33" y="0"/>
                </a:lnTo>
                <a:lnTo>
                  <a:pt x="29" y="0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4C9E2245-E244-904D-856E-006888407EBC}"/>
              </a:ext>
            </a:extLst>
          </p:cNvPr>
          <p:cNvSpPr>
            <a:spLocks/>
          </p:cNvSpPr>
          <p:nvPr userDrawn="1"/>
        </p:nvSpPr>
        <p:spPr bwMode="auto">
          <a:xfrm>
            <a:off x="9054240" y="1776976"/>
            <a:ext cx="121621" cy="48215"/>
          </a:xfrm>
          <a:custGeom>
            <a:avLst/>
            <a:gdLst>
              <a:gd name="T0" fmla="*/ 21 w 65"/>
              <a:gd name="T1" fmla="*/ 2 h 30"/>
              <a:gd name="T2" fmla="*/ 21 w 65"/>
              <a:gd name="T3" fmla="*/ 2 h 30"/>
              <a:gd name="T4" fmla="*/ 10 w 65"/>
              <a:gd name="T5" fmla="*/ 0 h 30"/>
              <a:gd name="T6" fmla="*/ 4 w 65"/>
              <a:gd name="T7" fmla="*/ 0 h 30"/>
              <a:gd name="T8" fmla="*/ 0 w 65"/>
              <a:gd name="T9" fmla="*/ 0 h 30"/>
              <a:gd name="T10" fmla="*/ 0 w 65"/>
              <a:gd name="T11" fmla="*/ 0 h 30"/>
              <a:gd name="T12" fmla="*/ 0 w 65"/>
              <a:gd name="T13" fmla="*/ 0 h 30"/>
              <a:gd name="T14" fmla="*/ 0 w 65"/>
              <a:gd name="T15" fmla="*/ 4 h 30"/>
              <a:gd name="T16" fmla="*/ 0 w 65"/>
              <a:gd name="T17" fmla="*/ 6 h 30"/>
              <a:gd name="T18" fmla="*/ 2 w 65"/>
              <a:gd name="T19" fmla="*/ 8 h 30"/>
              <a:gd name="T20" fmla="*/ 6 w 65"/>
              <a:gd name="T21" fmla="*/ 10 h 30"/>
              <a:gd name="T22" fmla="*/ 10 w 65"/>
              <a:gd name="T23" fmla="*/ 11 h 30"/>
              <a:gd name="T24" fmla="*/ 12 w 65"/>
              <a:gd name="T25" fmla="*/ 11 h 30"/>
              <a:gd name="T26" fmla="*/ 14 w 65"/>
              <a:gd name="T27" fmla="*/ 15 h 30"/>
              <a:gd name="T28" fmla="*/ 14 w 65"/>
              <a:gd name="T29" fmla="*/ 15 h 30"/>
              <a:gd name="T30" fmla="*/ 16 w 65"/>
              <a:gd name="T31" fmla="*/ 19 h 30"/>
              <a:gd name="T32" fmla="*/ 17 w 65"/>
              <a:gd name="T33" fmla="*/ 21 h 30"/>
              <a:gd name="T34" fmla="*/ 19 w 65"/>
              <a:gd name="T35" fmla="*/ 27 h 30"/>
              <a:gd name="T36" fmla="*/ 23 w 65"/>
              <a:gd name="T37" fmla="*/ 30 h 30"/>
              <a:gd name="T38" fmla="*/ 23 w 65"/>
              <a:gd name="T39" fmla="*/ 30 h 30"/>
              <a:gd name="T40" fmla="*/ 23 w 65"/>
              <a:gd name="T41" fmla="*/ 29 h 30"/>
              <a:gd name="T42" fmla="*/ 27 w 65"/>
              <a:gd name="T43" fmla="*/ 27 h 30"/>
              <a:gd name="T44" fmla="*/ 33 w 65"/>
              <a:gd name="T45" fmla="*/ 25 h 30"/>
              <a:gd name="T46" fmla="*/ 42 w 65"/>
              <a:gd name="T47" fmla="*/ 21 h 30"/>
              <a:gd name="T48" fmla="*/ 42 w 65"/>
              <a:gd name="T49" fmla="*/ 21 h 30"/>
              <a:gd name="T50" fmla="*/ 53 w 65"/>
              <a:gd name="T51" fmla="*/ 19 h 30"/>
              <a:gd name="T52" fmla="*/ 59 w 65"/>
              <a:gd name="T53" fmla="*/ 17 h 30"/>
              <a:gd name="T54" fmla="*/ 65 w 65"/>
              <a:gd name="T55" fmla="*/ 17 h 30"/>
              <a:gd name="T56" fmla="*/ 65 w 65"/>
              <a:gd name="T57" fmla="*/ 17 h 30"/>
              <a:gd name="T58" fmla="*/ 57 w 65"/>
              <a:gd name="T59" fmla="*/ 11 h 30"/>
              <a:gd name="T60" fmla="*/ 52 w 65"/>
              <a:gd name="T61" fmla="*/ 6 h 30"/>
              <a:gd name="T62" fmla="*/ 48 w 65"/>
              <a:gd name="T63" fmla="*/ 4 h 30"/>
              <a:gd name="T64" fmla="*/ 46 w 65"/>
              <a:gd name="T65" fmla="*/ 2 h 30"/>
              <a:gd name="T66" fmla="*/ 42 w 65"/>
              <a:gd name="T67" fmla="*/ 0 h 30"/>
              <a:gd name="T68" fmla="*/ 38 w 65"/>
              <a:gd name="T69" fmla="*/ 0 h 30"/>
              <a:gd name="T70" fmla="*/ 38 w 65"/>
              <a:gd name="T71" fmla="*/ 0 h 30"/>
              <a:gd name="T72" fmla="*/ 33 w 65"/>
              <a:gd name="T73" fmla="*/ 0 h 30"/>
              <a:gd name="T74" fmla="*/ 29 w 65"/>
              <a:gd name="T75" fmla="*/ 0 h 30"/>
              <a:gd name="T76" fmla="*/ 21 w 65"/>
              <a:gd name="T77" fmla="*/ 2 h 30"/>
              <a:gd name="T78" fmla="*/ 21 w 65"/>
              <a:gd name="T79" fmla="*/ 2 h 30"/>
              <a:gd name="T80" fmla="*/ 21 w 65"/>
              <a:gd name="T81" fmla="*/ 2 h 30"/>
              <a:gd name="T82" fmla="*/ 21 w 65"/>
              <a:gd name="T83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" h="30">
                <a:moveTo>
                  <a:pt x="21" y="2"/>
                </a:moveTo>
                <a:lnTo>
                  <a:pt x="21" y="2"/>
                </a:lnTo>
                <a:lnTo>
                  <a:pt x="10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6" y="10"/>
                </a:lnTo>
                <a:lnTo>
                  <a:pt x="10" y="11"/>
                </a:lnTo>
                <a:lnTo>
                  <a:pt x="12" y="11"/>
                </a:lnTo>
                <a:lnTo>
                  <a:pt x="14" y="15"/>
                </a:lnTo>
                <a:lnTo>
                  <a:pt x="14" y="15"/>
                </a:lnTo>
                <a:lnTo>
                  <a:pt x="16" y="19"/>
                </a:lnTo>
                <a:lnTo>
                  <a:pt x="17" y="21"/>
                </a:lnTo>
                <a:lnTo>
                  <a:pt x="19" y="27"/>
                </a:lnTo>
                <a:lnTo>
                  <a:pt x="23" y="30"/>
                </a:lnTo>
                <a:lnTo>
                  <a:pt x="23" y="30"/>
                </a:lnTo>
                <a:lnTo>
                  <a:pt x="23" y="29"/>
                </a:lnTo>
                <a:lnTo>
                  <a:pt x="27" y="27"/>
                </a:lnTo>
                <a:lnTo>
                  <a:pt x="33" y="25"/>
                </a:lnTo>
                <a:lnTo>
                  <a:pt x="42" y="21"/>
                </a:lnTo>
                <a:lnTo>
                  <a:pt x="42" y="21"/>
                </a:lnTo>
                <a:lnTo>
                  <a:pt x="53" y="19"/>
                </a:lnTo>
                <a:lnTo>
                  <a:pt x="59" y="17"/>
                </a:lnTo>
                <a:lnTo>
                  <a:pt x="65" y="17"/>
                </a:lnTo>
                <a:lnTo>
                  <a:pt x="65" y="17"/>
                </a:lnTo>
                <a:lnTo>
                  <a:pt x="57" y="11"/>
                </a:lnTo>
                <a:lnTo>
                  <a:pt x="52" y="6"/>
                </a:lnTo>
                <a:lnTo>
                  <a:pt x="48" y="4"/>
                </a:lnTo>
                <a:lnTo>
                  <a:pt x="46" y="2"/>
                </a:lnTo>
                <a:lnTo>
                  <a:pt x="42" y="0"/>
                </a:lnTo>
                <a:lnTo>
                  <a:pt x="38" y="0"/>
                </a:lnTo>
                <a:lnTo>
                  <a:pt x="38" y="0"/>
                </a:lnTo>
                <a:lnTo>
                  <a:pt x="33" y="0"/>
                </a:lnTo>
                <a:lnTo>
                  <a:pt x="29" y="0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2BE293FD-D900-E045-BC2E-B75FA3D62A7D}"/>
              </a:ext>
            </a:extLst>
          </p:cNvPr>
          <p:cNvSpPr>
            <a:spLocks/>
          </p:cNvSpPr>
          <p:nvPr userDrawn="1"/>
        </p:nvSpPr>
        <p:spPr bwMode="auto">
          <a:xfrm>
            <a:off x="9504225" y="2828545"/>
            <a:ext cx="52123" cy="32579"/>
          </a:xfrm>
          <a:custGeom>
            <a:avLst/>
            <a:gdLst>
              <a:gd name="T0" fmla="*/ 5 w 28"/>
              <a:gd name="T1" fmla="*/ 13 h 21"/>
              <a:gd name="T2" fmla="*/ 5 w 28"/>
              <a:gd name="T3" fmla="*/ 13 h 21"/>
              <a:gd name="T4" fmla="*/ 5 w 28"/>
              <a:gd name="T5" fmla="*/ 11 h 21"/>
              <a:gd name="T6" fmla="*/ 3 w 28"/>
              <a:gd name="T7" fmla="*/ 10 h 21"/>
              <a:gd name="T8" fmla="*/ 2 w 28"/>
              <a:gd name="T9" fmla="*/ 10 h 21"/>
              <a:gd name="T10" fmla="*/ 2 w 28"/>
              <a:gd name="T11" fmla="*/ 8 h 21"/>
              <a:gd name="T12" fmla="*/ 2 w 28"/>
              <a:gd name="T13" fmla="*/ 8 h 21"/>
              <a:gd name="T14" fmla="*/ 0 w 28"/>
              <a:gd name="T15" fmla="*/ 6 h 21"/>
              <a:gd name="T16" fmla="*/ 0 w 28"/>
              <a:gd name="T17" fmla="*/ 6 h 21"/>
              <a:gd name="T18" fmla="*/ 0 w 28"/>
              <a:gd name="T19" fmla="*/ 4 h 21"/>
              <a:gd name="T20" fmla="*/ 2 w 28"/>
              <a:gd name="T21" fmla="*/ 0 h 21"/>
              <a:gd name="T22" fmla="*/ 2 w 28"/>
              <a:gd name="T23" fmla="*/ 0 h 21"/>
              <a:gd name="T24" fmla="*/ 5 w 28"/>
              <a:gd name="T25" fmla="*/ 6 h 21"/>
              <a:gd name="T26" fmla="*/ 9 w 28"/>
              <a:gd name="T27" fmla="*/ 8 h 21"/>
              <a:gd name="T28" fmla="*/ 13 w 28"/>
              <a:gd name="T29" fmla="*/ 10 h 21"/>
              <a:gd name="T30" fmla="*/ 13 w 28"/>
              <a:gd name="T31" fmla="*/ 10 h 21"/>
              <a:gd name="T32" fmla="*/ 17 w 28"/>
              <a:gd name="T33" fmla="*/ 10 h 21"/>
              <a:gd name="T34" fmla="*/ 22 w 28"/>
              <a:gd name="T35" fmla="*/ 10 h 21"/>
              <a:gd name="T36" fmla="*/ 24 w 28"/>
              <a:gd name="T37" fmla="*/ 10 h 21"/>
              <a:gd name="T38" fmla="*/ 24 w 28"/>
              <a:gd name="T39" fmla="*/ 10 h 21"/>
              <a:gd name="T40" fmla="*/ 28 w 28"/>
              <a:gd name="T41" fmla="*/ 11 h 21"/>
              <a:gd name="T42" fmla="*/ 28 w 28"/>
              <a:gd name="T43" fmla="*/ 13 h 21"/>
              <a:gd name="T44" fmla="*/ 28 w 28"/>
              <a:gd name="T45" fmla="*/ 13 h 21"/>
              <a:gd name="T46" fmla="*/ 22 w 28"/>
              <a:gd name="T47" fmla="*/ 21 h 21"/>
              <a:gd name="T48" fmla="*/ 22 w 28"/>
              <a:gd name="T49" fmla="*/ 21 h 21"/>
              <a:gd name="T50" fmla="*/ 19 w 28"/>
              <a:gd name="T51" fmla="*/ 21 h 21"/>
              <a:gd name="T52" fmla="*/ 17 w 28"/>
              <a:gd name="T53" fmla="*/ 21 h 21"/>
              <a:gd name="T54" fmla="*/ 15 w 28"/>
              <a:gd name="T55" fmla="*/ 17 h 21"/>
              <a:gd name="T56" fmla="*/ 13 w 28"/>
              <a:gd name="T57" fmla="*/ 15 h 21"/>
              <a:gd name="T58" fmla="*/ 13 w 28"/>
              <a:gd name="T59" fmla="*/ 15 h 21"/>
              <a:gd name="T60" fmla="*/ 9 w 28"/>
              <a:gd name="T61" fmla="*/ 13 h 21"/>
              <a:gd name="T62" fmla="*/ 5 w 28"/>
              <a:gd name="T63" fmla="*/ 13 h 21"/>
              <a:gd name="T64" fmla="*/ 5 w 28"/>
              <a:gd name="T65" fmla="*/ 13 h 21"/>
              <a:gd name="T66" fmla="*/ 5 w 28"/>
              <a:gd name="T67" fmla="*/ 13 h 21"/>
              <a:gd name="T68" fmla="*/ 5 w 28"/>
              <a:gd name="T69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" h="21">
                <a:moveTo>
                  <a:pt x="5" y="13"/>
                </a:moveTo>
                <a:lnTo>
                  <a:pt x="5" y="13"/>
                </a:lnTo>
                <a:lnTo>
                  <a:pt x="5" y="11"/>
                </a:lnTo>
                <a:lnTo>
                  <a:pt x="3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5" y="6"/>
                </a:lnTo>
                <a:lnTo>
                  <a:pt x="9" y="8"/>
                </a:lnTo>
                <a:lnTo>
                  <a:pt x="13" y="10"/>
                </a:lnTo>
                <a:lnTo>
                  <a:pt x="13" y="10"/>
                </a:lnTo>
                <a:lnTo>
                  <a:pt x="17" y="10"/>
                </a:lnTo>
                <a:lnTo>
                  <a:pt x="22" y="10"/>
                </a:lnTo>
                <a:lnTo>
                  <a:pt x="24" y="10"/>
                </a:lnTo>
                <a:lnTo>
                  <a:pt x="24" y="10"/>
                </a:lnTo>
                <a:lnTo>
                  <a:pt x="28" y="11"/>
                </a:lnTo>
                <a:lnTo>
                  <a:pt x="28" y="13"/>
                </a:lnTo>
                <a:lnTo>
                  <a:pt x="28" y="13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5" y="17"/>
                </a:lnTo>
                <a:lnTo>
                  <a:pt x="13" y="15"/>
                </a:lnTo>
                <a:lnTo>
                  <a:pt x="13" y="15"/>
                </a:lnTo>
                <a:lnTo>
                  <a:pt x="9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6D8B9808-97F5-0E49-899F-BE7F0F4E82F2}"/>
              </a:ext>
            </a:extLst>
          </p:cNvPr>
          <p:cNvSpPr>
            <a:spLocks/>
          </p:cNvSpPr>
          <p:nvPr userDrawn="1"/>
        </p:nvSpPr>
        <p:spPr bwMode="auto">
          <a:xfrm>
            <a:off x="9504225" y="2828545"/>
            <a:ext cx="52123" cy="32579"/>
          </a:xfrm>
          <a:custGeom>
            <a:avLst/>
            <a:gdLst>
              <a:gd name="T0" fmla="*/ 5 w 28"/>
              <a:gd name="T1" fmla="*/ 13 h 21"/>
              <a:gd name="T2" fmla="*/ 5 w 28"/>
              <a:gd name="T3" fmla="*/ 13 h 21"/>
              <a:gd name="T4" fmla="*/ 5 w 28"/>
              <a:gd name="T5" fmla="*/ 11 h 21"/>
              <a:gd name="T6" fmla="*/ 3 w 28"/>
              <a:gd name="T7" fmla="*/ 10 h 21"/>
              <a:gd name="T8" fmla="*/ 2 w 28"/>
              <a:gd name="T9" fmla="*/ 10 h 21"/>
              <a:gd name="T10" fmla="*/ 2 w 28"/>
              <a:gd name="T11" fmla="*/ 8 h 21"/>
              <a:gd name="T12" fmla="*/ 2 w 28"/>
              <a:gd name="T13" fmla="*/ 8 h 21"/>
              <a:gd name="T14" fmla="*/ 0 w 28"/>
              <a:gd name="T15" fmla="*/ 6 h 21"/>
              <a:gd name="T16" fmla="*/ 0 w 28"/>
              <a:gd name="T17" fmla="*/ 6 h 21"/>
              <a:gd name="T18" fmla="*/ 0 w 28"/>
              <a:gd name="T19" fmla="*/ 4 h 21"/>
              <a:gd name="T20" fmla="*/ 2 w 28"/>
              <a:gd name="T21" fmla="*/ 0 h 21"/>
              <a:gd name="T22" fmla="*/ 2 w 28"/>
              <a:gd name="T23" fmla="*/ 0 h 21"/>
              <a:gd name="T24" fmla="*/ 5 w 28"/>
              <a:gd name="T25" fmla="*/ 6 h 21"/>
              <a:gd name="T26" fmla="*/ 9 w 28"/>
              <a:gd name="T27" fmla="*/ 8 h 21"/>
              <a:gd name="T28" fmla="*/ 13 w 28"/>
              <a:gd name="T29" fmla="*/ 10 h 21"/>
              <a:gd name="T30" fmla="*/ 13 w 28"/>
              <a:gd name="T31" fmla="*/ 10 h 21"/>
              <a:gd name="T32" fmla="*/ 17 w 28"/>
              <a:gd name="T33" fmla="*/ 10 h 21"/>
              <a:gd name="T34" fmla="*/ 22 w 28"/>
              <a:gd name="T35" fmla="*/ 10 h 21"/>
              <a:gd name="T36" fmla="*/ 24 w 28"/>
              <a:gd name="T37" fmla="*/ 10 h 21"/>
              <a:gd name="T38" fmla="*/ 24 w 28"/>
              <a:gd name="T39" fmla="*/ 10 h 21"/>
              <a:gd name="T40" fmla="*/ 28 w 28"/>
              <a:gd name="T41" fmla="*/ 11 h 21"/>
              <a:gd name="T42" fmla="*/ 28 w 28"/>
              <a:gd name="T43" fmla="*/ 13 h 21"/>
              <a:gd name="T44" fmla="*/ 28 w 28"/>
              <a:gd name="T45" fmla="*/ 13 h 21"/>
              <a:gd name="T46" fmla="*/ 22 w 28"/>
              <a:gd name="T47" fmla="*/ 21 h 21"/>
              <a:gd name="T48" fmla="*/ 22 w 28"/>
              <a:gd name="T49" fmla="*/ 21 h 21"/>
              <a:gd name="T50" fmla="*/ 19 w 28"/>
              <a:gd name="T51" fmla="*/ 21 h 21"/>
              <a:gd name="T52" fmla="*/ 17 w 28"/>
              <a:gd name="T53" fmla="*/ 21 h 21"/>
              <a:gd name="T54" fmla="*/ 15 w 28"/>
              <a:gd name="T55" fmla="*/ 17 h 21"/>
              <a:gd name="T56" fmla="*/ 13 w 28"/>
              <a:gd name="T57" fmla="*/ 15 h 21"/>
              <a:gd name="T58" fmla="*/ 13 w 28"/>
              <a:gd name="T59" fmla="*/ 15 h 21"/>
              <a:gd name="T60" fmla="*/ 9 w 28"/>
              <a:gd name="T61" fmla="*/ 13 h 21"/>
              <a:gd name="T62" fmla="*/ 5 w 28"/>
              <a:gd name="T63" fmla="*/ 13 h 21"/>
              <a:gd name="T64" fmla="*/ 5 w 28"/>
              <a:gd name="T65" fmla="*/ 13 h 21"/>
              <a:gd name="T66" fmla="*/ 5 w 28"/>
              <a:gd name="T67" fmla="*/ 13 h 21"/>
              <a:gd name="T68" fmla="*/ 5 w 28"/>
              <a:gd name="T69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" h="21">
                <a:moveTo>
                  <a:pt x="5" y="13"/>
                </a:moveTo>
                <a:lnTo>
                  <a:pt x="5" y="13"/>
                </a:lnTo>
                <a:lnTo>
                  <a:pt x="5" y="11"/>
                </a:lnTo>
                <a:lnTo>
                  <a:pt x="3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5" y="6"/>
                </a:lnTo>
                <a:lnTo>
                  <a:pt x="9" y="8"/>
                </a:lnTo>
                <a:lnTo>
                  <a:pt x="13" y="10"/>
                </a:lnTo>
                <a:lnTo>
                  <a:pt x="13" y="10"/>
                </a:lnTo>
                <a:lnTo>
                  <a:pt x="17" y="10"/>
                </a:lnTo>
                <a:lnTo>
                  <a:pt x="22" y="10"/>
                </a:lnTo>
                <a:lnTo>
                  <a:pt x="24" y="10"/>
                </a:lnTo>
                <a:lnTo>
                  <a:pt x="24" y="10"/>
                </a:lnTo>
                <a:lnTo>
                  <a:pt x="28" y="11"/>
                </a:lnTo>
                <a:lnTo>
                  <a:pt x="28" y="13"/>
                </a:lnTo>
                <a:lnTo>
                  <a:pt x="28" y="13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5" y="17"/>
                </a:lnTo>
                <a:lnTo>
                  <a:pt x="13" y="15"/>
                </a:lnTo>
                <a:lnTo>
                  <a:pt x="13" y="15"/>
                </a:lnTo>
                <a:lnTo>
                  <a:pt x="9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2910AF12-B94D-A04E-B508-21C0D4A149D9}"/>
              </a:ext>
            </a:extLst>
          </p:cNvPr>
          <p:cNvSpPr>
            <a:spLocks/>
          </p:cNvSpPr>
          <p:nvPr userDrawn="1"/>
        </p:nvSpPr>
        <p:spPr bwMode="auto">
          <a:xfrm>
            <a:off x="7457535" y="1756119"/>
            <a:ext cx="2267356" cy="1227500"/>
          </a:xfrm>
          <a:custGeom>
            <a:avLst/>
            <a:gdLst>
              <a:gd name="T0" fmla="*/ 754 w 1216"/>
              <a:gd name="T1" fmla="*/ 166 h 773"/>
              <a:gd name="T2" fmla="*/ 775 w 1216"/>
              <a:gd name="T3" fmla="*/ 187 h 773"/>
              <a:gd name="T4" fmla="*/ 798 w 1216"/>
              <a:gd name="T5" fmla="*/ 147 h 773"/>
              <a:gd name="T6" fmla="*/ 845 w 1216"/>
              <a:gd name="T7" fmla="*/ 155 h 773"/>
              <a:gd name="T8" fmla="*/ 822 w 1216"/>
              <a:gd name="T9" fmla="*/ 221 h 773"/>
              <a:gd name="T10" fmla="*/ 777 w 1216"/>
              <a:gd name="T11" fmla="*/ 223 h 773"/>
              <a:gd name="T12" fmla="*/ 768 w 1216"/>
              <a:gd name="T13" fmla="*/ 255 h 773"/>
              <a:gd name="T14" fmla="*/ 707 w 1216"/>
              <a:gd name="T15" fmla="*/ 295 h 773"/>
              <a:gd name="T16" fmla="*/ 667 w 1216"/>
              <a:gd name="T17" fmla="*/ 361 h 773"/>
              <a:gd name="T18" fmla="*/ 688 w 1216"/>
              <a:gd name="T19" fmla="*/ 427 h 773"/>
              <a:gd name="T20" fmla="*/ 771 w 1216"/>
              <a:gd name="T21" fmla="*/ 482 h 773"/>
              <a:gd name="T22" fmla="*/ 843 w 1216"/>
              <a:gd name="T23" fmla="*/ 564 h 773"/>
              <a:gd name="T24" fmla="*/ 872 w 1216"/>
              <a:gd name="T25" fmla="*/ 590 h 773"/>
              <a:gd name="T26" fmla="*/ 892 w 1216"/>
              <a:gd name="T27" fmla="*/ 560 h 773"/>
              <a:gd name="T28" fmla="*/ 923 w 1216"/>
              <a:gd name="T29" fmla="*/ 460 h 773"/>
              <a:gd name="T30" fmla="*/ 906 w 1216"/>
              <a:gd name="T31" fmla="*/ 373 h 773"/>
              <a:gd name="T32" fmla="*/ 943 w 1216"/>
              <a:gd name="T33" fmla="*/ 335 h 773"/>
              <a:gd name="T34" fmla="*/ 1017 w 1216"/>
              <a:gd name="T35" fmla="*/ 373 h 773"/>
              <a:gd name="T36" fmla="*/ 1044 w 1216"/>
              <a:gd name="T37" fmla="*/ 427 h 773"/>
              <a:gd name="T38" fmla="*/ 1095 w 1216"/>
              <a:gd name="T39" fmla="*/ 390 h 773"/>
              <a:gd name="T40" fmla="*/ 1134 w 1216"/>
              <a:gd name="T41" fmla="*/ 475 h 773"/>
              <a:gd name="T42" fmla="*/ 1184 w 1216"/>
              <a:gd name="T43" fmla="*/ 509 h 773"/>
              <a:gd name="T44" fmla="*/ 1176 w 1216"/>
              <a:gd name="T45" fmla="*/ 531 h 773"/>
              <a:gd name="T46" fmla="*/ 1210 w 1216"/>
              <a:gd name="T47" fmla="*/ 531 h 773"/>
              <a:gd name="T48" fmla="*/ 1170 w 1216"/>
              <a:gd name="T49" fmla="*/ 592 h 773"/>
              <a:gd name="T50" fmla="*/ 1059 w 1216"/>
              <a:gd name="T51" fmla="*/ 615 h 773"/>
              <a:gd name="T52" fmla="*/ 996 w 1216"/>
              <a:gd name="T53" fmla="*/ 677 h 773"/>
              <a:gd name="T54" fmla="*/ 1087 w 1216"/>
              <a:gd name="T55" fmla="*/ 628 h 773"/>
              <a:gd name="T56" fmla="*/ 1133 w 1216"/>
              <a:gd name="T57" fmla="*/ 702 h 773"/>
              <a:gd name="T58" fmla="*/ 1142 w 1216"/>
              <a:gd name="T59" fmla="*/ 704 h 773"/>
              <a:gd name="T60" fmla="*/ 1072 w 1216"/>
              <a:gd name="T61" fmla="*/ 739 h 773"/>
              <a:gd name="T62" fmla="*/ 1085 w 1216"/>
              <a:gd name="T63" fmla="*/ 705 h 773"/>
              <a:gd name="T64" fmla="*/ 1019 w 1216"/>
              <a:gd name="T65" fmla="*/ 669 h 773"/>
              <a:gd name="T66" fmla="*/ 887 w 1216"/>
              <a:gd name="T67" fmla="*/ 739 h 773"/>
              <a:gd name="T68" fmla="*/ 847 w 1216"/>
              <a:gd name="T69" fmla="*/ 743 h 773"/>
              <a:gd name="T70" fmla="*/ 830 w 1216"/>
              <a:gd name="T71" fmla="*/ 690 h 773"/>
              <a:gd name="T72" fmla="*/ 785 w 1216"/>
              <a:gd name="T73" fmla="*/ 647 h 773"/>
              <a:gd name="T74" fmla="*/ 692 w 1216"/>
              <a:gd name="T75" fmla="*/ 645 h 773"/>
              <a:gd name="T76" fmla="*/ 257 w 1216"/>
              <a:gd name="T77" fmla="*/ 634 h 773"/>
              <a:gd name="T78" fmla="*/ 213 w 1216"/>
              <a:gd name="T79" fmla="*/ 599 h 773"/>
              <a:gd name="T80" fmla="*/ 181 w 1216"/>
              <a:gd name="T81" fmla="*/ 556 h 773"/>
              <a:gd name="T82" fmla="*/ 159 w 1216"/>
              <a:gd name="T83" fmla="*/ 524 h 773"/>
              <a:gd name="T84" fmla="*/ 108 w 1216"/>
              <a:gd name="T85" fmla="*/ 420 h 773"/>
              <a:gd name="T86" fmla="*/ 22 w 1216"/>
              <a:gd name="T87" fmla="*/ 138 h 773"/>
              <a:gd name="T88" fmla="*/ 85 w 1216"/>
              <a:gd name="T89" fmla="*/ 140 h 773"/>
              <a:gd name="T90" fmla="*/ 138 w 1216"/>
              <a:gd name="T91" fmla="*/ 136 h 773"/>
              <a:gd name="T92" fmla="*/ 178 w 1216"/>
              <a:gd name="T93" fmla="*/ 130 h 773"/>
              <a:gd name="T94" fmla="*/ 230 w 1216"/>
              <a:gd name="T95" fmla="*/ 127 h 773"/>
              <a:gd name="T96" fmla="*/ 278 w 1216"/>
              <a:gd name="T97" fmla="*/ 129 h 773"/>
              <a:gd name="T98" fmla="*/ 336 w 1216"/>
              <a:gd name="T99" fmla="*/ 153 h 773"/>
              <a:gd name="T100" fmla="*/ 423 w 1216"/>
              <a:gd name="T101" fmla="*/ 185 h 773"/>
              <a:gd name="T102" fmla="*/ 471 w 1216"/>
              <a:gd name="T103" fmla="*/ 200 h 773"/>
              <a:gd name="T104" fmla="*/ 503 w 1216"/>
              <a:gd name="T105" fmla="*/ 168 h 773"/>
              <a:gd name="T106" fmla="*/ 510 w 1216"/>
              <a:gd name="T107" fmla="*/ 164 h 773"/>
              <a:gd name="T108" fmla="*/ 607 w 1216"/>
              <a:gd name="T109" fmla="*/ 183 h 773"/>
              <a:gd name="T110" fmla="*/ 639 w 1216"/>
              <a:gd name="T111" fmla="*/ 174 h 773"/>
              <a:gd name="T112" fmla="*/ 664 w 1216"/>
              <a:gd name="T113" fmla="*/ 174 h 773"/>
              <a:gd name="T114" fmla="*/ 643 w 1216"/>
              <a:gd name="T115" fmla="*/ 106 h 773"/>
              <a:gd name="T116" fmla="*/ 654 w 1216"/>
              <a:gd name="T117" fmla="*/ 43 h 773"/>
              <a:gd name="T118" fmla="*/ 696 w 1216"/>
              <a:gd name="T119" fmla="*/ 4 h 773"/>
              <a:gd name="T120" fmla="*/ 686 w 1216"/>
              <a:gd name="T121" fmla="*/ 40 h 773"/>
              <a:gd name="T122" fmla="*/ 686 w 1216"/>
              <a:gd name="T123" fmla="*/ 94 h 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6" h="773">
                <a:moveTo>
                  <a:pt x="722" y="142"/>
                </a:moveTo>
                <a:lnTo>
                  <a:pt x="722" y="142"/>
                </a:lnTo>
                <a:lnTo>
                  <a:pt x="722" y="142"/>
                </a:lnTo>
                <a:lnTo>
                  <a:pt x="720" y="142"/>
                </a:lnTo>
                <a:lnTo>
                  <a:pt x="718" y="144"/>
                </a:lnTo>
                <a:lnTo>
                  <a:pt x="718" y="153"/>
                </a:lnTo>
                <a:lnTo>
                  <a:pt x="720" y="163"/>
                </a:lnTo>
                <a:lnTo>
                  <a:pt x="722" y="166"/>
                </a:lnTo>
                <a:lnTo>
                  <a:pt x="722" y="166"/>
                </a:lnTo>
                <a:lnTo>
                  <a:pt x="722" y="166"/>
                </a:lnTo>
                <a:lnTo>
                  <a:pt x="722" y="166"/>
                </a:lnTo>
                <a:lnTo>
                  <a:pt x="728" y="163"/>
                </a:lnTo>
                <a:lnTo>
                  <a:pt x="734" y="159"/>
                </a:lnTo>
                <a:lnTo>
                  <a:pt x="734" y="157"/>
                </a:lnTo>
                <a:lnTo>
                  <a:pt x="734" y="155"/>
                </a:lnTo>
                <a:lnTo>
                  <a:pt x="734" y="155"/>
                </a:lnTo>
                <a:lnTo>
                  <a:pt x="734" y="153"/>
                </a:lnTo>
                <a:lnTo>
                  <a:pt x="734" y="151"/>
                </a:lnTo>
                <a:lnTo>
                  <a:pt x="737" y="147"/>
                </a:lnTo>
                <a:lnTo>
                  <a:pt x="737" y="147"/>
                </a:lnTo>
                <a:lnTo>
                  <a:pt x="741" y="147"/>
                </a:lnTo>
                <a:lnTo>
                  <a:pt x="745" y="149"/>
                </a:lnTo>
                <a:lnTo>
                  <a:pt x="752" y="155"/>
                </a:lnTo>
                <a:lnTo>
                  <a:pt x="752" y="155"/>
                </a:lnTo>
                <a:lnTo>
                  <a:pt x="754" y="157"/>
                </a:lnTo>
                <a:lnTo>
                  <a:pt x="756" y="161"/>
                </a:lnTo>
                <a:lnTo>
                  <a:pt x="756" y="163"/>
                </a:lnTo>
                <a:lnTo>
                  <a:pt x="754" y="166"/>
                </a:lnTo>
                <a:lnTo>
                  <a:pt x="752" y="170"/>
                </a:lnTo>
                <a:lnTo>
                  <a:pt x="751" y="176"/>
                </a:lnTo>
                <a:lnTo>
                  <a:pt x="751" y="176"/>
                </a:lnTo>
                <a:lnTo>
                  <a:pt x="751" y="180"/>
                </a:lnTo>
                <a:lnTo>
                  <a:pt x="751" y="183"/>
                </a:lnTo>
                <a:lnTo>
                  <a:pt x="754" y="189"/>
                </a:lnTo>
                <a:lnTo>
                  <a:pt x="754" y="189"/>
                </a:lnTo>
                <a:lnTo>
                  <a:pt x="756" y="195"/>
                </a:lnTo>
                <a:lnTo>
                  <a:pt x="760" y="199"/>
                </a:lnTo>
                <a:lnTo>
                  <a:pt x="768" y="206"/>
                </a:lnTo>
                <a:lnTo>
                  <a:pt x="768" y="206"/>
                </a:lnTo>
                <a:lnTo>
                  <a:pt x="769" y="202"/>
                </a:lnTo>
                <a:lnTo>
                  <a:pt x="771" y="199"/>
                </a:lnTo>
                <a:lnTo>
                  <a:pt x="771" y="197"/>
                </a:lnTo>
                <a:lnTo>
                  <a:pt x="775" y="195"/>
                </a:lnTo>
                <a:lnTo>
                  <a:pt x="775" y="195"/>
                </a:lnTo>
                <a:lnTo>
                  <a:pt x="777" y="195"/>
                </a:lnTo>
                <a:lnTo>
                  <a:pt x="777" y="195"/>
                </a:lnTo>
                <a:lnTo>
                  <a:pt x="777" y="195"/>
                </a:lnTo>
                <a:lnTo>
                  <a:pt x="777" y="195"/>
                </a:lnTo>
                <a:lnTo>
                  <a:pt x="777" y="195"/>
                </a:lnTo>
                <a:lnTo>
                  <a:pt x="777" y="191"/>
                </a:lnTo>
                <a:lnTo>
                  <a:pt x="777" y="191"/>
                </a:lnTo>
                <a:lnTo>
                  <a:pt x="779" y="193"/>
                </a:lnTo>
                <a:lnTo>
                  <a:pt x="779" y="193"/>
                </a:lnTo>
                <a:lnTo>
                  <a:pt x="777" y="191"/>
                </a:lnTo>
                <a:lnTo>
                  <a:pt x="777" y="191"/>
                </a:lnTo>
                <a:lnTo>
                  <a:pt x="775" y="187"/>
                </a:lnTo>
                <a:lnTo>
                  <a:pt x="771" y="185"/>
                </a:lnTo>
                <a:lnTo>
                  <a:pt x="771" y="183"/>
                </a:lnTo>
                <a:lnTo>
                  <a:pt x="771" y="183"/>
                </a:lnTo>
                <a:lnTo>
                  <a:pt x="771" y="178"/>
                </a:lnTo>
                <a:lnTo>
                  <a:pt x="771" y="176"/>
                </a:lnTo>
                <a:lnTo>
                  <a:pt x="771" y="172"/>
                </a:lnTo>
                <a:lnTo>
                  <a:pt x="771" y="172"/>
                </a:lnTo>
                <a:lnTo>
                  <a:pt x="775" y="172"/>
                </a:lnTo>
                <a:lnTo>
                  <a:pt x="775" y="172"/>
                </a:lnTo>
                <a:lnTo>
                  <a:pt x="775" y="172"/>
                </a:lnTo>
                <a:lnTo>
                  <a:pt x="775" y="172"/>
                </a:lnTo>
                <a:lnTo>
                  <a:pt x="779" y="172"/>
                </a:lnTo>
                <a:lnTo>
                  <a:pt x="779" y="172"/>
                </a:lnTo>
                <a:lnTo>
                  <a:pt x="779" y="172"/>
                </a:lnTo>
                <a:lnTo>
                  <a:pt x="779" y="172"/>
                </a:lnTo>
                <a:lnTo>
                  <a:pt x="777" y="176"/>
                </a:lnTo>
                <a:lnTo>
                  <a:pt x="779" y="178"/>
                </a:lnTo>
                <a:lnTo>
                  <a:pt x="781" y="180"/>
                </a:lnTo>
                <a:lnTo>
                  <a:pt x="781" y="180"/>
                </a:lnTo>
                <a:lnTo>
                  <a:pt x="783" y="180"/>
                </a:lnTo>
                <a:lnTo>
                  <a:pt x="786" y="178"/>
                </a:lnTo>
                <a:lnTo>
                  <a:pt x="786" y="174"/>
                </a:lnTo>
                <a:lnTo>
                  <a:pt x="788" y="168"/>
                </a:lnTo>
                <a:lnTo>
                  <a:pt x="788" y="164"/>
                </a:lnTo>
                <a:lnTo>
                  <a:pt x="788" y="164"/>
                </a:lnTo>
                <a:lnTo>
                  <a:pt x="794" y="157"/>
                </a:lnTo>
                <a:lnTo>
                  <a:pt x="798" y="151"/>
                </a:lnTo>
                <a:lnTo>
                  <a:pt x="798" y="147"/>
                </a:lnTo>
                <a:lnTo>
                  <a:pt x="798" y="147"/>
                </a:lnTo>
                <a:lnTo>
                  <a:pt x="794" y="147"/>
                </a:lnTo>
                <a:lnTo>
                  <a:pt x="792" y="146"/>
                </a:lnTo>
                <a:lnTo>
                  <a:pt x="792" y="144"/>
                </a:lnTo>
                <a:lnTo>
                  <a:pt x="792" y="142"/>
                </a:lnTo>
                <a:lnTo>
                  <a:pt x="792" y="134"/>
                </a:lnTo>
                <a:lnTo>
                  <a:pt x="794" y="130"/>
                </a:lnTo>
                <a:lnTo>
                  <a:pt x="794" y="130"/>
                </a:lnTo>
                <a:lnTo>
                  <a:pt x="811" y="130"/>
                </a:lnTo>
                <a:lnTo>
                  <a:pt x="811" y="130"/>
                </a:lnTo>
                <a:lnTo>
                  <a:pt x="821" y="130"/>
                </a:lnTo>
                <a:lnTo>
                  <a:pt x="826" y="130"/>
                </a:lnTo>
                <a:lnTo>
                  <a:pt x="830" y="132"/>
                </a:lnTo>
                <a:lnTo>
                  <a:pt x="830" y="132"/>
                </a:lnTo>
                <a:lnTo>
                  <a:pt x="830" y="134"/>
                </a:lnTo>
                <a:lnTo>
                  <a:pt x="832" y="136"/>
                </a:lnTo>
                <a:lnTo>
                  <a:pt x="834" y="140"/>
                </a:lnTo>
                <a:lnTo>
                  <a:pt x="834" y="140"/>
                </a:lnTo>
                <a:lnTo>
                  <a:pt x="834" y="142"/>
                </a:lnTo>
                <a:lnTo>
                  <a:pt x="836" y="144"/>
                </a:lnTo>
                <a:lnTo>
                  <a:pt x="841" y="144"/>
                </a:lnTo>
                <a:lnTo>
                  <a:pt x="841" y="144"/>
                </a:lnTo>
                <a:lnTo>
                  <a:pt x="845" y="146"/>
                </a:lnTo>
                <a:lnTo>
                  <a:pt x="849" y="149"/>
                </a:lnTo>
                <a:lnTo>
                  <a:pt x="849" y="149"/>
                </a:lnTo>
                <a:lnTo>
                  <a:pt x="849" y="151"/>
                </a:lnTo>
                <a:lnTo>
                  <a:pt x="849" y="153"/>
                </a:lnTo>
                <a:lnTo>
                  <a:pt x="845" y="155"/>
                </a:lnTo>
                <a:lnTo>
                  <a:pt x="845" y="155"/>
                </a:lnTo>
                <a:lnTo>
                  <a:pt x="849" y="157"/>
                </a:lnTo>
                <a:lnTo>
                  <a:pt x="851" y="159"/>
                </a:lnTo>
                <a:lnTo>
                  <a:pt x="851" y="163"/>
                </a:lnTo>
                <a:lnTo>
                  <a:pt x="849" y="166"/>
                </a:lnTo>
                <a:lnTo>
                  <a:pt x="849" y="166"/>
                </a:lnTo>
                <a:lnTo>
                  <a:pt x="845" y="166"/>
                </a:lnTo>
                <a:lnTo>
                  <a:pt x="841" y="166"/>
                </a:lnTo>
                <a:lnTo>
                  <a:pt x="834" y="166"/>
                </a:lnTo>
                <a:lnTo>
                  <a:pt x="834" y="166"/>
                </a:lnTo>
                <a:lnTo>
                  <a:pt x="838" y="170"/>
                </a:lnTo>
                <a:lnTo>
                  <a:pt x="838" y="174"/>
                </a:lnTo>
                <a:lnTo>
                  <a:pt x="838" y="178"/>
                </a:lnTo>
                <a:lnTo>
                  <a:pt x="839" y="180"/>
                </a:lnTo>
                <a:lnTo>
                  <a:pt x="839" y="180"/>
                </a:lnTo>
                <a:lnTo>
                  <a:pt x="843" y="185"/>
                </a:lnTo>
                <a:lnTo>
                  <a:pt x="847" y="191"/>
                </a:lnTo>
                <a:lnTo>
                  <a:pt x="847" y="191"/>
                </a:lnTo>
                <a:lnTo>
                  <a:pt x="849" y="197"/>
                </a:lnTo>
                <a:lnTo>
                  <a:pt x="847" y="202"/>
                </a:lnTo>
                <a:lnTo>
                  <a:pt x="845" y="208"/>
                </a:lnTo>
                <a:lnTo>
                  <a:pt x="841" y="212"/>
                </a:lnTo>
                <a:lnTo>
                  <a:pt x="838" y="216"/>
                </a:lnTo>
                <a:lnTo>
                  <a:pt x="834" y="219"/>
                </a:lnTo>
                <a:lnTo>
                  <a:pt x="830" y="221"/>
                </a:lnTo>
                <a:lnTo>
                  <a:pt x="824" y="221"/>
                </a:lnTo>
                <a:lnTo>
                  <a:pt x="824" y="221"/>
                </a:lnTo>
                <a:lnTo>
                  <a:pt x="822" y="221"/>
                </a:lnTo>
                <a:lnTo>
                  <a:pt x="819" y="219"/>
                </a:lnTo>
                <a:lnTo>
                  <a:pt x="815" y="216"/>
                </a:lnTo>
                <a:lnTo>
                  <a:pt x="811" y="210"/>
                </a:lnTo>
                <a:lnTo>
                  <a:pt x="807" y="208"/>
                </a:lnTo>
                <a:lnTo>
                  <a:pt x="807" y="208"/>
                </a:lnTo>
                <a:lnTo>
                  <a:pt x="807" y="208"/>
                </a:lnTo>
                <a:lnTo>
                  <a:pt x="807" y="212"/>
                </a:lnTo>
                <a:lnTo>
                  <a:pt x="807" y="216"/>
                </a:lnTo>
                <a:lnTo>
                  <a:pt x="811" y="219"/>
                </a:lnTo>
                <a:lnTo>
                  <a:pt x="811" y="223"/>
                </a:lnTo>
                <a:lnTo>
                  <a:pt x="811" y="223"/>
                </a:lnTo>
                <a:lnTo>
                  <a:pt x="813" y="225"/>
                </a:lnTo>
                <a:lnTo>
                  <a:pt x="813" y="225"/>
                </a:lnTo>
                <a:lnTo>
                  <a:pt x="813" y="227"/>
                </a:lnTo>
                <a:lnTo>
                  <a:pt x="813" y="229"/>
                </a:lnTo>
                <a:lnTo>
                  <a:pt x="811" y="229"/>
                </a:lnTo>
                <a:lnTo>
                  <a:pt x="807" y="231"/>
                </a:lnTo>
                <a:lnTo>
                  <a:pt x="807" y="231"/>
                </a:lnTo>
                <a:lnTo>
                  <a:pt x="804" y="229"/>
                </a:lnTo>
                <a:lnTo>
                  <a:pt x="802" y="227"/>
                </a:lnTo>
                <a:lnTo>
                  <a:pt x="796" y="223"/>
                </a:lnTo>
                <a:lnTo>
                  <a:pt x="796" y="223"/>
                </a:lnTo>
                <a:lnTo>
                  <a:pt x="790" y="221"/>
                </a:lnTo>
                <a:lnTo>
                  <a:pt x="785" y="217"/>
                </a:lnTo>
                <a:lnTo>
                  <a:pt x="781" y="217"/>
                </a:lnTo>
                <a:lnTo>
                  <a:pt x="779" y="217"/>
                </a:lnTo>
                <a:lnTo>
                  <a:pt x="777" y="219"/>
                </a:lnTo>
                <a:lnTo>
                  <a:pt x="777" y="223"/>
                </a:lnTo>
                <a:lnTo>
                  <a:pt x="777" y="223"/>
                </a:lnTo>
                <a:lnTo>
                  <a:pt x="781" y="229"/>
                </a:lnTo>
                <a:lnTo>
                  <a:pt x="781" y="229"/>
                </a:lnTo>
                <a:lnTo>
                  <a:pt x="781" y="231"/>
                </a:lnTo>
                <a:lnTo>
                  <a:pt x="781" y="234"/>
                </a:lnTo>
                <a:lnTo>
                  <a:pt x="777" y="238"/>
                </a:lnTo>
                <a:lnTo>
                  <a:pt x="777" y="238"/>
                </a:lnTo>
                <a:lnTo>
                  <a:pt x="775" y="242"/>
                </a:lnTo>
                <a:lnTo>
                  <a:pt x="771" y="246"/>
                </a:lnTo>
                <a:lnTo>
                  <a:pt x="768" y="250"/>
                </a:lnTo>
                <a:lnTo>
                  <a:pt x="764" y="250"/>
                </a:lnTo>
                <a:lnTo>
                  <a:pt x="760" y="250"/>
                </a:lnTo>
                <a:lnTo>
                  <a:pt x="760" y="250"/>
                </a:lnTo>
                <a:lnTo>
                  <a:pt x="756" y="248"/>
                </a:lnTo>
                <a:lnTo>
                  <a:pt x="751" y="246"/>
                </a:lnTo>
                <a:lnTo>
                  <a:pt x="745" y="242"/>
                </a:lnTo>
                <a:lnTo>
                  <a:pt x="739" y="240"/>
                </a:lnTo>
                <a:lnTo>
                  <a:pt x="739" y="240"/>
                </a:lnTo>
                <a:lnTo>
                  <a:pt x="735" y="238"/>
                </a:lnTo>
                <a:lnTo>
                  <a:pt x="734" y="238"/>
                </a:lnTo>
                <a:lnTo>
                  <a:pt x="734" y="240"/>
                </a:lnTo>
                <a:lnTo>
                  <a:pt x="734" y="240"/>
                </a:lnTo>
                <a:lnTo>
                  <a:pt x="734" y="242"/>
                </a:lnTo>
                <a:lnTo>
                  <a:pt x="735" y="246"/>
                </a:lnTo>
                <a:lnTo>
                  <a:pt x="739" y="250"/>
                </a:lnTo>
                <a:lnTo>
                  <a:pt x="739" y="250"/>
                </a:lnTo>
                <a:lnTo>
                  <a:pt x="752" y="251"/>
                </a:lnTo>
                <a:lnTo>
                  <a:pt x="768" y="255"/>
                </a:lnTo>
                <a:lnTo>
                  <a:pt x="768" y="255"/>
                </a:lnTo>
                <a:lnTo>
                  <a:pt x="768" y="255"/>
                </a:lnTo>
                <a:lnTo>
                  <a:pt x="768" y="255"/>
                </a:lnTo>
                <a:lnTo>
                  <a:pt x="768" y="259"/>
                </a:lnTo>
                <a:lnTo>
                  <a:pt x="768" y="261"/>
                </a:lnTo>
                <a:lnTo>
                  <a:pt x="764" y="265"/>
                </a:lnTo>
                <a:lnTo>
                  <a:pt x="764" y="265"/>
                </a:lnTo>
                <a:lnTo>
                  <a:pt x="758" y="276"/>
                </a:lnTo>
                <a:lnTo>
                  <a:pt x="758" y="276"/>
                </a:lnTo>
                <a:lnTo>
                  <a:pt x="754" y="280"/>
                </a:lnTo>
                <a:lnTo>
                  <a:pt x="752" y="284"/>
                </a:lnTo>
                <a:lnTo>
                  <a:pt x="749" y="287"/>
                </a:lnTo>
                <a:lnTo>
                  <a:pt x="745" y="289"/>
                </a:lnTo>
                <a:lnTo>
                  <a:pt x="745" y="289"/>
                </a:lnTo>
                <a:lnTo>
                  <a:pt x="745" y="289"/>
                </a:lnTo>
                <a:lnTo>
                  <a:pt x="739" y="287"/>
                </a:lnTo>
                <a:lnTo>
                  <a:pt x="737" y="287"/>
                </a:lnTo>
                <a:lnTo>
                  <a:pt x="734" y="289"/>
                </a:lnTo>
                <a:lnTo>
                  <a:pt x="734" y="289"/>
                </a:lnTo>
                <a:lnTo>
                  <a:pt x="730" y="293"/>
                </a:lnTo>
                <a:lnTo>
                  <a:pt x="728" y="295"/>
                </a:lnTo>
                <a:lnTo>
                  <a:pt x="726" y="297"/>
                </a:lnTo>
                <a:lnTo>
                  <a:pt x="726" y="297"/>
                </a:lnTo>
                <a:lnTo>
                  <a:pt x="722" y="297"/>
                </a:lnTo>
                <a:lnTo>
                  <a:pt x="717" y="295"/>
                </a:lnTo>
                <a:lnTo>
                  <a:pt x="711" y="295"/>
                </a:lnTo>
                <a:lnTo>
                  <a:pt x="707" y="295"/>
                </a:lnTo>
                <a:lnTo>
                  <a:pt x="707" y="295"/>
                </a:lnTo>
                <a:lnTo>
                  <a:pt x="709" y="299"/>
                </a:lnTo>
                <a:lnTo>
                  <a:pt x="709" y="299"/>
                </a:lnTo>
                <a:lnTo>
                  <a:pt x="713" y="299"/>
                </a:lnTo>
                <a:lnTo>
                  <a:pt x="718" y="301"/>
                </a:lnTo>
                <a:lnTo>
                  <a:pt x="718" y="303"/>
                </a:lnTo>
                <a:lnTo>
                  <a:pt x="720" y="308"/>
                </a:lnTo>
                <a:lnTo>
                  <a:pt x="720" y="308"/>
                </a:lnTo>
                <a:lnTo>
                  <a:pt x="718" y="312"/>
                </a:lnTo>
                <a:lnTo>
                  <a:pt x="718" y="314"/>
                </a:lnTo>
                <a:lnTo>
                  <a:pt x="715" y="314"/>
                </a:lnTo>
                <a:lnTo>
                  <a:pt x="711" y="316"/>
                </a:lnTo>
                <a:lnTo>
                  <a:pt x="711" y="316"/>
                </a:lnTo>
                <a:lnTo>
                  <a:pt x="703" y="316"/>
                </a:lnTo>
                <a:lnTo>
                  <a:pt x="699" y="318"/>
                </a:lnTo>
                <a:lnTo>
                  <a:pt x="698" y="320"/>
                </a:lnTo>
                <a:lnTo>
                  <a:pt x="698" y="320"/>
                </a:lnTo>
                <a:lnTo>
                  <a:pt x="696" y="321"/>
                </a:lnTo>
                <a:lnTo>
                  <a:pt x="696" y="325"/>
                </a:lnTo>
                <a:lnTo>
                  <a:pt x="694" y="327"/>
                </a:lnTo>
                <a:lnTo>
                  <a:pt x="692" y="331"/>
                </a:lnTo>
                <a:lnTo>
                  <a:pt x="692" y="331"/>
                </a:lnTo>
                <a:lnTo>
                  <a:pt x="686" y="335"/>
                </a:lnTo>
                <a:lnTo>
                  <a:pt x="682" y="340"/>
                </a:lnTo>
                <a:lnTo>
                  <a:pt x="675" y="352"/>
                </a:lnTo>
                <a:lnTo>
                  <a:pt x="675" y="352"/>
                </a:lnTo>
                <a:lnTo>
                  <a:pt x="671" y="355"/>
                </a:lnTo>
                <a:lnTo>
                  <a:pt x="667" y="361"/>
                </a:lnTo>
                <a:lnTo>
                  <a:pt x="667" y="361"/>
                </a:lnTo>
                <a:lnTo>
                  <a:pt x="667" y="365"/>
                </a:lnTo>
                <a:lnTo>
                  <a:pt x="667" y="369"/>
                </a:lnTo>
                <a:lnTo>
                  <a:pt x="667" y="373"/>
                </a:lnTo>
                <a:lnTo>
                  <a:pt x="665" y="376"/>
                </a:lnTo>
                <a:lnTo>
                  <a:pt x="665" y="376"/>
                </a:lnTo>
                <a:lnTo>
                  <a:pt x="669" y="369"/>
                </a:lnTo>
                <a:lnTo>
                  <a:pt x="669" y="369"/>
                </a:lnTo>
                <a:lnTo>
                  <a:pt x="665" y="373"/>
                </a:lnTo>
                <a:lnTo>
                  <a:pt x="662" y="378"/>
                </a:lnTo>
                <a:lnTo>
                  <a:pt x="660" y="386"/>
                </a:lnTo>
                <a:lnTo>
                  <a:pt x="660" y="390"/>
                </a:lnTo>
                <a:lnTo>
                  <a:pt x="660" y="393"/>
                </a:lnTo>
                <a:lnTo>
                  <a:pt x="660" y="393"/>
                </a:lnTo>
                <a:lnTo>
                  <a:pt x="660" y="403"/>
                </a:lnTo>
                <a:lnTo>
                  <a:pt x="662" y="407"/>
                </a:lnTo>
                <a:lnTo>
                  <a:pt x="662" y="410"/>
                </a:lnTo>
                <a:lnTo>
                  <a:pt x="662" y="410"/>
                </a:lnTo>
                <a:lnTo>
                  <a:pt x="664" y="412"/>
                </a:lnTo>
                <a:lnTo>
                  <a:pt x="665" y="414"/>
                </a:lnTo>
                <a:lnTo>
                  <a:pt x="669" y="414"/>
                </a:lnTo>
                <a:lnTo>
                  <a:pt x="675" y="414"/>
                </a:lnTo>
                <a:lnTo>
                  <a:pt x="679" y="414"/>
                </a:lnTo>
                <a:lnTo>
                  <a:pt x="679" y="414"/>
                </a:lnTo>
                <a:lnTo>
                  <a:pt x="681" y="418"/>
                </a:lnTo>
                <a:lnTo>
                  <a:pt x="684" y="420"/>
                </a:lnTo>
                <a:lnTo>
                  <a:pt x="686" y="422"/>
                </a:lnTo>
                <a:lnTo>
                  <a:pt x="688" y="427"/>
                </a:lnTo>
                <a:lnTo>
                  <a:pt x="688" y="427"/>
                </a:lnTo>
                <a:lnTo>
                  <a:pt x="692" y="435"/>
                </a:lnTo>
                <a:lnTo>
                  <a:pt x="692" y="444"/>
                </a:lnTo>
                <a:lnTo>
                  <a:pt x="692" y="444"/>
                </a:lnTo>
                <a:lnTo>
                  <a:pt x="694" y="452"/>
                </a:lnTo>
                <a:lnTo>
                  <a:pt x="696" y="456"/>
                </a:lnTo>
                <a:lnTo>
                  <a:pt x="696" y="460"/>
                </a:lnTo>
                <a:lnTo>
                  <a:pt x="698" y="460"/>
                </a:lnTo>
                <a:lnTo>
                  <a:pt x="698" y="460"/>
                </a:lnTo>
                <a:lnTo>
                  <a:pt x="699" y="460"/>
                </a:lnTo>
                <a:lnTo>
                  <a:pt x="701" y="460"/>
                </a:lnTo>
                <a:lnTo>
                  <a:pt x="707" y="458"/>
                </a:lnTo>
                <a:lnTo>
                  <a:pt x="713" y="454"/>
                </a:lnTo>
                <a:lnTo>
                  <a:pt x="717" y="452"/>
                </a:lnTo>
                <a:lnTo>
                  <a:pt x="717" y="452"/>
                </a:lnTo>
                <a:lnTo>
                  <a:pt x="718" y="452"/>
                </a:lnTo>
                <a:lnTo>
                  <a:pt x="722" y="454"/>
                </a:lnTo>
                <a:lnTo>
                  <a:pt x="732" y="458"/>
                </a:lnTo>
                <a:lnTo>
                  <a:pt x="732" y="458"/>
                </a:lnTo>
                <a:lnTo>
                  <a:pt x="739" y="460"/>
                </a:lnTo>
                <a:lnTo>
                  <a:pt x="749" y="465"/>
                </a:lnTo>
                <a:lnTo>
                  <a:pt x="749" y="465"/>
                </a:lnTo>
                <a:lnTo>
                  <a:pt x="751" y="465"/>
                </a:lnTo>
                <a:lnTo>
                  <a:pt x="752" y="469"/>
                </a:lnTo>
                <a:lnTo>
                  <a:pt x="758" y="473"/>
                </a:lnTo>
                <a:lnTo>
                  <a:pt x="758" y="473"/>
                </a:lnTo>
                <a:lnTo>
                  <a:pt x="760" y="477"/>
                </a:lnTo>
                <a:lnTo>
                  <a:pt x="764" y="480"/>
                </a:lnTo>
                <a:lnTo>
                  <a:pt x="771" y="482"/>
                </a:lnTo>
                <a:lnTo>
                  <a:pt x="781" y="486"/>
                </a:lnTo>
                <a:lnTo>
                  <a:pt x="788" y="490"/>
                </a:lnTo>
                <a:lnTo>
                  <a:pt x="788" y="490"/>
                </a:lnTo>
                <a:lnTo>
                  <a:pt x="794" y="494"/>
                </a:lnTo>
                <a:lnTo>
                  <a:pt x="796" y="497"/>
                </a:lnTo>
                <a:lnTo>
                  <a:pt x="798" y="499"/>
                </a:lnTo>
                <a:lnTo>
                  <a:pt x="798" y="499"/>
                </a:lnTo>
                <a:lnTo>
                  <a:pt x="824" y="503"/>
                </a:lnTo>
                <a:lnTo>
                  <a:pt x="824" y="503"/>
                </a:lnTo>
                <a:lnTo>
                  <a:pt x="828" y="503"/>
                </a:lnTo>
                <a:lnTo>
                  <a:pt x="830" y="503"/>
                </a:lnTo>
                <a:lnTo>
                  <a:pt x="834" y="501"/>
                </a:lnTo>
                <a:lnTo>
                  <a:pt x="836" y="503"/>
                </a:lnTo>
                <a:lnTo>
                  <a:pt x="836" y="503"/>
                </a:lnTo>
                <a:lnTo>
                  <a:pt x="838" y="503"/>
                </a:lnTo>
                <a:lnTo>
                  <a:pt x="838" y="507"/>
                </a:lnTo>
                <a:lnTo>
                  <a:pt x="838" y="514"/>
                </a:lnTo>
                <a:lnTo>
                  <a:pt x="838" y="524"/>
                </a:lnTo>
                <a:lnTo>
                  <a:pt x="838" y="524"/>
                </a:lnTo>
                <a:lnTo>
                  <a:pt x="838" y="533"/>
                </a:lnTo>
                <a:lnTo>
                  <a:pt x="836" y="545"/>
                </a:lnTo>
                <a:lnTo>
                  <a:pt x="836" y="548"/>
                </a:lnTo>
                <a:lnTo>
                  <a:pt x="838" y="552"/>
                </a:lnTo>
                <a:lnTo>
                  <a:pt x="839" y="556"/>
                </a:lnTo>
                <a:lnTo>
                  <a:pt x="841" y="558"/>
                </a:lnTo>
                <a:lnTo>
                  <a:pt x="841" y="558"/>
                </a:lnTo>
                <a:lnTo>
                  <a:pt x="841" y="562"/>
                </a:lnTo>
                <a:lnTo>
                  <a:pt x="843" y="564"/>
                </a:lnTo>
                <a:lnTo>
                  <a:pt x="845" y="565"/>
                </a:lnTo>
                <a:lnTo>
                  <a:pt x="847" y="565"/>
                </a:lnTo>
                <a:lnTo>
                  <a:pt x="847" y="565"/>
                </a:lnTo>
                <a:lnTo>
                  <a:pt x="847" y="565"/>
                </a:lnTo>
                <a:lnTo>
                  <a:pt x="847" y="564"/>
                </a:lnTo>
                <a:lnTo>
                  <a:pt x="847" y="564"/>
                </a:lnTo>
                <a:lnTo>
                  <a:pt x="851" y="564"/>
                </a:lnTo>
                <a:lnTo>
                  <a:pt x="855" y="565"/>
                </a:lnTo>
                <a:lnTo>
                  <a:pt x="855" y="565"/>
                </a:lnTo>
                <a:lnTo>
                  <a:pt x="855" y="573"/>
                </a:lnTo>
                <a:lnTo>
                  <a:pt x="855" y="573"/>
                </a:lnTo>
                <a:lnTo>
                  <a:pt x="855" y="573"/>
                </a:lnTo>
                <a:lnTo>
                  <a:pt x="856" y="573"/>
                </a:lnTo>
                <a:lnTo>
                  <a:pt x="856" y="573"/>
                </a:lnTo>
                <a:lnTo>
                  <a:pt x="855" y="577"/>
                </a:lnTo>
                <a:lnTo>
                  <a:pt x="855" y="577"/>
                </a:lnTo>
                <a:lnTo>
                  <a:pt x="858" y="581"/>
                </a:lnTo>
                <a:lnTo>
                  <a:pt x="860" y="586"/>
                </a:lnTo>
                <a:lnTo>
                  <a:pt x="860" y="586"/>
                </a:lnTo>
                <a:lnTo>
                  <a:pt x="860" y="586"/>
                </a:lnTo>
                <a:lnTo>
                  <a:pt x="860" y="586"/>
                </a:lnTo>
                <a:lnTo>
                  <a:pt x="866" y="586"/>
                </a:lnTo>
                <a:lnTo>
                  <a:pt x="868" y="586"/>
                </a:lnTo>
                <a:lnTo>
                  <a:pt x="872" y="586"/>
                </a:lnTo>
                <a:lnTo>
                  <a:pt x="872" y="586"/>
                </a:lnTo>
                <a:lnTo>
                  <a:pt x="872" y="590"/>
                </a:lnTo>
                <a:lnTo>
                  <a:pt x="872" y="590"/>
                </a:lnTo>
                <a:lnTo>
                  <a:pt x="872" y="590"/>
                </a:lnTo>
                <a:lnTo>
                  <a:pt x="872" y="590"/>
                </a:lnTo>
                <a:lnTo>
                  <a:pt x="875" y="588"/>
                </a:lnTo>
                <a:lnTo>
                  <a:pt x="877" y="586"/>
                </a:lnTo>
                <a:lnTo>
                  <a:pt x="883" y="588"/>
                </a:lnTo>
                <a:lnTo>
                  <a:pt x="883" y="588"/>
                </a:lnTo>
                <a:lnTo>
                  <a:pt x="883" y="586"/>
                </a:lnTo>
                <a:lnTo>
                  <a:pt x="885" y="584"/>
                </a:lnTo>
                <a:lnTo>
                  <a:pt x="887" y="584"/>
                </a:lnTo>
                <a:lnTo>
                  <a:pt x="889" y="584"/>
                </a:lnTo>
                <a:lnTo>
                  <a:pt x="889" y="584"/>
                </a:lnTo>
                <a:lnTo>
                  <a:pt x="887" y="579"/>
                </a:lnTo>
                <a:lnTo>
                  <a:pt x="887" y="575"/>
                </a:lnTo>
                <a:lnTo>
                  <a:pt x="887" y="573"/>
                </a:lnTo>
                <a:lnTo>
                  <a:pt x="887" y="573"/>
                </a:lnTo>
                <a:lnTo>
                  <a:pt x="891" y="569"/>
                </a:lnTo>
                <a:lnTo>
                  <a:pt x="892" y="569"/>
                </a:lnTo>
                <a:lnTo>
                  <a:pt x="892" y="565"/>
                </a:lnTo>
                <a:lnTo>
                  <a:pt x="892" y="564"/>
                </a:lnTo>
                <a:lnTo>
                  <a:pt x="892" y="564"/>
                </a:lnTo>
                <a:lnTo>
                  <a:pt x="891" y="564"/>
                </a:lnTo>
                <a:lnTo>
                  <a:pt x="891" y="564"/>
                </a:lnTo>
                <a:lnTo>
                  <a:pt x="892" y="564"/>
                </a:lnTo>
                <a:lnTo>
                  <a:pt x="892" y="564"/>
                </a:lnTo>
                <a:lnTo>
                  <a:pt x="894" y="560"/>
                </a:lnTo>
                <a:lnTo>
                  <a:pt x="894" y="560"/>
                </a:lnTo>
                <a:lnTo>
                  <a:pt x="894" y="560"/>
                </a:lnTo>
                <a:lnTo>
                  <a:pt x="892" y="560"/>
                </a:lnTo>
                <a:lnTo>
                  <a:pt x="892" y="560"/>
                </a:lnTo>
                <a:lnTo>
                  <a:pt x="894" y="560"/>
                </a:lnTo>
                <a:lnTo>
                  <a:pt x="894" y="560"/>
                </a:lnTo>
                <a:lnTo>
                  <a:pt x="892" y="560"/>
                </a:lnTo>
                <a:lnTo>
                  <a:pt x="891" y="558"/>
                </a:lnTo>
                <a:lnTo>
                  <a:pt x="887" y="552"/>
                </a:lnTo>
                <a:lnTo>
                  <a:pt x="883" y="539"/>
                </a:lnTo>
                <a:lnTo>
                  <a:pt x="883" y="539"/>
                </a:lnTo>
                <a:lnTo>
                  <a:pt x="881" y="531"/>
                </a:lnTo>
                <a:lnTo>
                  <a:pt x="879" y="528"/>
                </a:lnTo>
                <a:lnTo>
                  <a:pt x="879" y="528"/>
                </a:lnTo>
                <a:lnTo>
                  <a:pt x="877" y="524"/>
                </a:lnTo>
                <a:lnTo>
                  <a:pt x="875" y="518"/>
                </a:lnTo>
                <a:lnTo>
                  <a:pt x="875" y="518"/>
                </a:lnTo>
                <a:lnTo>
                  <a:pt x="873" y="514"/>
                </a:lnTo>
                <a:lnTo>
                  <a:pt x="872" y="511"/>
                </a:lnTo>
                <a:lnTo>
                  <a:pt x="872" y="507"/>
                </a:lnTo>
                <a:lnTo>
                  <a:pt x="872" y="505"/>
                </a:lnTo>
                <a:lnTo>
                  <a:pt x="872" y="505"/>
                </a:lnTo>
                <a:lnTo>
                  <a:pt x="887" y="501"/>
                </a:lnTo>
                <a:lnTo>
                  <a:pt x="894" y="497"/>
                </a:lnTo>
                <a:lnTo>
                  <a:pt x="902" y="494"/>
                </a:lnTo>
                <a:lnTo>
                  <a:pt x="909" y="490"/>
                </a:lnTo>
                <a:lnTo>
                  <a:pt x="915" y="482"/>
                </a:lnTo>
                <a:lnTo>
                  <a:pt x="919" y="477"/>
                </a:lnTo>
                <a:lnTo>
                  <a:pt x="921" y="473"/>
                </a:lnTo>
                <a:lnTo>
                  <a:pt x="923" y="469"/>
                </a:lnTo>
                <a:lnTo>
                  <a:pt x="923" y="469"/>
                </a:lnTo>
                <a:lnTo>
                  <a:pt x="923" y="460"/>
                </a:lnTo>
                <a:lnTo>
                  <a:pt x="921" y="450"/>
                </a:lnTo>
                <a:lnTo>
                  <a:pt x="917" y="441"/>
                </a:lnTo>
                <a:lnTo>
                  <a:pt x="913" y="433"/>
                </a:lnTo>
                <a:lnTo>
                  <a:pt x="913" y="433"/>
                </a:lnTo>
                <a:lnTo>
                  <a:pt x="909" y="431"/>
                </a:lnTo>
                <a:lnTo>
                  <a:pt x="906" y="427"/>
                </a:lnTo>
                <a:lnTo>
                  <a:pt x="902" y="425"/>
                </a:lnTo>
                <a:lnTo>
                  <a:pt x="898" y="422"/>
                </a:lnTo>
                <a:lnTo>
                  <a:pt x="898" y="422"/>
                </a:lnTo>
                <a:lnTo>
                  <a:pt x="894" y="420"/>
                </a:lnTo>
                <a:lnTo>
                  <a:pt x="894" y="418"/>
                </a:lnTo>
                <a:lnTo>
                  <a:pt x="894" y="414"/>
                </a:lnTo>
                <a:lnTo>
                  <a:pt x="894" y="410"/>
                </a:lnTo>
                <a:lnTo>
                  <a:pt x="894" y="410"/>
                </a:lnTo>
                <a:lnTo>
                  <a:pt x="898" y="407"/>
                </a:lnTo>
                <a:lnTo>
                  <a:pt x="898" y="405"/>
                </a:lnTo>
                <a:lnTo>
                  <a:pt x="898" y="405"/>
                </a:lnTo>
                <a:lnTo>
                  <a:pt x="900" y="401"/>
                </a:lnTo>
                <a:lnTo>
                  <a:pt x="902" y="397"/>
                </a:lnTo>
                <a:lnTo>
                  <a:pt x="902" y="397"/>
                </a:lnTo>
                <a:lnTo>
                  <a:pt x="902" y="397"/>
                </a:lnTo>
                <a:lnTo>
                  <a:pt x="904" y="395"/>
                </a:lnTo>
                <a:lnTo>
                  <a:pt x="906" y="395"/>
                </a:lnTo>
                <a:lnTo>
                  <a:pt x="906" y="393"/>
                </a:lnTo>
                <a:lnTo>
                  <a:pt x="906" y="393"/>
                </a:lnTo>
                <a:lnTo>
                  <a:pt x="906" y="390"/>
                </a:lnTo>
                <a:lnTo>
                  <a:pt x="906" y="384"/>
                </a:lnTo>
                <a:lnTo>
                  <a:pt x="906" y="373"/>
                </a:lnTo>
                <a:lnTo>
                  <a:pt x="906" y="373"/>
                </a:lnTo>
                <a:lnTo>
                  <a:pt x="904" y="369"/>
                </a:lnTo>
                <a:lnTo>
                  <a:pt x="902" y="365"/>
                </a:lnTo>
                <a:lnTo>
                  <a:pt x="900" y="361"/>
                </a:lnTo>
                <a:lnTo>
                  <a:pt x="900" y="357"/>
                </a:lnTo>
                <a:lnTo>
                  <a:pt x="900" y="357"/>
                </a:lnTo>
                <a:lnTo>
                  <a:pt x="904" y="354"/>
                </a:lnTo>
                <a:lnTo>
                  <a:pt x="904" y="352"/>
                </a:lnTo>
                <a:lnTo>
                  <a:pt x="904" y="348"/>
                </a:lnTo>
                <a:lnTo>
                  <a:pt x="904" y="348"/>
                </a:lnTo>
                <a:lnTo>
                  <a:pt x="902" y="346"/>
                </a:lnTo>
                <a:lnTo>
                  <a:pt x="900" y="342"/>
                </a:lnTo>
                <a:lnTo>
                  <a:pt x="898" y="340"/>
                </a:lnTo>
                <a:lnTo>
                  <a:pt x="898" y="337"/>
                </a:lnTo>
                <a:lnTo>
                  <a:pt x="898" y="337"/>
                </a:lnTo>
                <a:lnTo>
                  <a:pt x="896" y="331"/>
                </a:lnTo>
                <a:lnTo>
                  <a:pt x="898" y="329"/>
                </a:lnTo>
                <a:lnTo>
                  <a:pt x="898" y="327"/>
                </a:lnTo>
                <a:lnTo>
                  <a:pt x="902" y="325"/>
                </a:lnTo>
                <a:lnTo>
                  <a:pt x="909" y="327"/>
                </a:lnTo>
                <a:lnTo>
                  <a:pt x="917" y="327"/>
                </a:lnTo>
                <a:lnTo>
                  <a:pt x="917" y="327"/>
                </a:lnTo>
                <a:lnTo>
                  <a:pt x="925" y="329"/>
                </a:lnTo>
                <a:lnTo>
                  <a:pt x="930" y="331"/>
                </a:lnTo>
                <a:lnTo>
                  <a:pt x="930" y="331"/>
                </a:lnTo>
                <a:lnTo>
                  <a:pt x="934" y="331"/>
                </a:lnTo>
                <a:lnTo>
                  <a:pt x="940" y="333"/>
                </a:lnTo>
                <a:lnTo>
                  <a:pt x="943" y="335"/>
                </a:lnTo>
                <a:lnTo>
                  <a:pt x="949" y="331"/>
                </a:lnTo>
                <a:lnTo>
                  <a:pt x="949" y="331"/>
                </a:lnTo>
                <a:lnTo>
                  <a:pt x="955" y="327"/>
                </a:lnTo>
                <a:lnTo>
                  <a:pt x="959" y="327"/>
                </a:lnTo>
                <a:lnTo>
                  <a:pt x="962" y="327"/>
                </a:lnTo>
                <a:lnTo>
                  <a:pt x="962" y="327"/>
                </a:lnTo>
                <a:lnTo>
                  <a:pt x="966" y="331"/>
                </a:lnTo>
                <a:lnTo>
                  <a:pt x="972" y="335"/>
                </a:lnTo>
                <a:lnTo>
                  <a:pt x="979" y="342"/>
                </a:lnTo>
                <a:lnTo>
                  <a:pt x="979" y="342"/>
                </a:lnTo>
                <a:lnTo>
                  <a:pt x="983" y="346"/>
                </a:lnTo>
                <a:lnTo>
                  <a:pt x="987" y="350"/>
                </a:lnTo>
                <a:lnTo>
                  <a:pt x="987" y="350"/>
                </a:lnTo>
                <a:lnTo>
                  <a:pt x="987" y="354"/>
                </a:lnTo>
                <a:lnTo>
                  <a:pt x="989" y="357"/>
                </a:lnTo>
                <a:lnTo>
                  <a:pt x="989" y="357"/>
                </a:lnTo>
                <a:lnTo>
                  <a:pt x="993" y="359"/>
                </a:lnTo>
                <a:lnTo>
                  <a:pt x="996" y="359"/>
                </a:lnTo>
                <a:lnTo>
                  <a:pt x="1004" y="361"/>
                </a:lnTo>
                <a:lnTo>
                  <a:pt x="1004" y="361"/>
                </a:lnTo>
                <a:lnTo>
                  <a:pt x="1012" y="363"/>
                </a:lnTo>
                <a:lnTo>
                  <a:pt x="1019" y="363"/>
                </a:lnTo>
                <a:lnTo>
                  <a:pt x="1019" y="363"/>
                </a:lnTo>
                <a:lnTo>
                  <a:pt x="1019" y="367"/>
                </a:lnTo>
                <a:lnTo>
                  <a:pt x="1019" y="369"/>
                </a:lnTo>
                <a:lnTo>
                  <a:pt x="1017" y="371"/>
                </a:lnTo>
                <a:lnTo>
                  <a:pt x="1017" y="373"/>
                </a:lnTo>
                <a:lnTo>
                  <a:pt x="1017" y="373"/>
                </a:lnTo>
                <a:lnTo>
                  <a:pt x="1017" y="376"/>
                </a:lnTo>
                <a:lnTo>
                  <a:pt x="1017" y="382"/>
                </a:lnTo>
                <a:lnTo>
                  <a:pt x="1017" y="382"/>
                </a:lnTo>
                <a:lnTo>
                  <a:pt x="1015" y="386"/>
                </a:lnTo>
                <a:lnTo>
                  <a:pt x="1013" y="386"/>
                </a:lnTo>
                <a:lnTo>
                  <a:pt x="1013" y="386"/>
                </a:lnTo>
                <a:lnTo>
                  <a:pt x="1015" y="388"/>
                </a:lnTo>
                <a:lnTo>
                  <a:pt x="1017" y="388"/>
                </a:lnTo>
                <a:lnTo>
                  <a:pt x="1017" y="388"/>
                </a:lnTo>
                <a:lnTo>
                  <a:pt x="1017" y="390"/>
                </a:lnTo>
                <a:lnTo>
                  <a:pt x="1017" y="390"/>
                </a:lnTo>
                <a:lnTo>
                  <a:pt x="1019" y="393"/>
                </a:lnTo>
                <a:lnTo>
                  <a:pt x="1019" y="393"/>
                </a:lnTo>
                <a:lnTo>
                  <a:pt x="1019" y="399"/>
                </a:lnTo>
                <a:lnTo>
                  <a:pt x="1017" y="403"/>
                </a:lnTo>
                <a:lnTo>
                  <a:pt x="1017" y="408"/>
                </a:lnTo>
                <a:lnTo>
                  <a:pt x="1017" y="408"/>
                </a:lnTo>
                <a:lnTo>
                  <a:pt x="1019" y="410"/>
                </a:lnTo>
                <a:lnTo>
                  <a:pt x="1021" y="412"/>
                </a:lnTo>
                <a:lnTo>
                  <a:pt x="1025" y="414"/>
                </a:lnTo>
                <a:lnTo>
                  <a:pt x="1030" y="416"/>
                </a:lnTo>
                <a:lnTo>
                  <a:pt x="1034" y="418"/>
                </a:lnTo>
                <a:lnTo>
                  <a:pt x="1034" y="418"/>
                </a:lnTo>
                <a:lnTo>
                  <a:pt x="1036" y="420"/>
                </a:lnTo>
                <a:lnTo>
                  <a:pt x="1038" y="422"/>
                </a:lnTo>
                <a:lnTo>
                  <a:pt x="1042" y="424"/>
                </a:lnTo>
                <a:lnTo>
                  <a:pt x="1044" y="427"/>
                </a:lnTo>
                <a:lnTo>
                  <a:pt x="1044" y="427"/>
                </a:lnTo>
                <a:lnTo>
                  <a:pt x="1047" y="427"/>
                </a:lnTo>
                <a:lnTo>
                  <a:pt x="1051" y="425"/>
                </a:lnTo>
                <a:lnTo>
                  <a:pt x="1061" y="422"/>
                </a:lnTo>
                <a:lnTo>
                  <a:pt x="1061" y="422"/>
                </a:lnTo>
                <a:lnTo>
                  <a:pt x="1061" y="422"/>
                </a:lnTo>
                <a:lnTo>
                  <a:pt x="1061" y="422"/>
                </a:lnTo>
                <a:lnTo>
                  <a:pt x="1061" y="424"/>
                </a:lnTo>
                <a:lnTo>
                  <a:pt x="1061" y="424"/>
                </a:lnTo>
                <a:lnTo>
                  <a:pt x="1063" y="422"/>
                </a:lnTo>
                <a:lnTo>
                  <a:pt x="1064" y="420"/>
                </a:lnTo>
                <a:lnTo>
                  <a:pt x="1068" y="418"/>
                </a:lnTo>
                <a:lnTo>
                  <a:pt x="1068" y="418"/>
                </a:lnTo>
                <a:lnTo>
                  <a:pt x="1070" y="418"/>
                </a:lnTo>
                <a:lnTo>
                  <a:pt x="1070" y="418"/>
                </a:lnTo>
                <a:lnTo>
                  <a:pt x="1068" y="418"/>
                </a:lnTo>
                <a:lnTo>
                  <a:pt x="1068" y="418"/>
                </a:lnTo>
                <a:lnTo>
                  <a:pt x="1072" y="410"/>
                </a:lnTo>
                <a:lnTo>
                  <a:pt x="1076" y="399"/>
                </a:lnTo>
                <a:lnTo>
                  <a:pt x="1078" y="393"/>
                </a:lnTo>
                <a:lnTo>
                  <a:pt x="1082" y="390"/>
                </a:lnTo>
                <a:lnTo>
                  <a:pt x="1083" y="386"/>
                </a:lnTo>
                <a:lnTo>
                  <a:pt x="1089" y="382"/>
                </a:lnTo>
                <a:lnTo>
                  <a:pt x="1089" y="382"/>
                </a:lnTo>
                <a:lnTo>
                  <a:pt x="1087" y="384"/>
                </a:lnTo>
                <a:lnTo>
                  <a:pt x="1087" y="384"/>
                </a:lnTo>
                <a:lnTo>
                  <a:pt x="1089" y="384"/>
                </a:lnTo>
                <a:lnTo>
                  <a:pt x="1091" y="386"/>
                </a:lnTo>
                <a:lnTo>
                  <a:pt x="1095" y="390"/>
                </a:lnTo>
                <a:lnTo>
                  <a:pt x="1100" y="399"/>
                </a:lnTo>
                <a:lnTo>
                  <a:pt x="1100" y="399"/>
                </a:lnTo>
                <a:lnTo>
                  <a:pt x="1104" y="407"/>
                </a:lnTo>
                <a:lnTo>
                  <a:pt x="1108" y="414"/>
                </a:lnTo>
                <a:lnTo>
                  <a:pt x="1110" y="418"/>
                </a:lnTo>
                <a:lnTo>
                  <a:pt x="1110" y="422"/>
                </a:lnTo>
                <a:lnTo>
                  <a:pt x="1114" y="424"/>
                </a:lnTo>
                <a:lnTo>
                  <a:pt x="1117" y="424"/>
                </a:lnTo>
                <a:lnTo>
                  <a:pt x="1117" y="424"/>
                </a:lnTo>
                <a:lnTo>
                  <a:pt x="1119" y="431"/>
                </a:lnTo>
                <a:lnTo>
                  <a:pt x="1121" y="435"/>
                </a:lnTo>
                <a:lnTo>
                  <a:pt x="1125" y="442"/>
                </a:lnTo>
                <a:lnTo>
                  <a:pt x="1127" y="448"/>
                </a:lnTo>
                <a:lnTo>
                  <a:pt x="1127" y="448"/>
                </a:lnTo>
                <a:lnTo>
                  <a:pt x="1133" y="456"/>
                </a:lnTo>
                <a:lnTo>
                  <a:pt x="1136" y="463"/>
                </a:lnTo>
                <a:lnTo>
                  <a:pt x="1136" y="465"/>
                </a:lnTo>
                <a:lnTo>
                  <a:pt x="1136" y="465"/>
                </a:lnTo>
                <a:lnTo>
                  <a:pt x="1136" y="465"/>
                </a:lnTo>
                <a:lnTo>
                  <a:pt x="1129" y="465"/>
                </a:lnTo>
                <a:lnTo>
                  <a:pt x="1125" y="465"/>
                </a:lnTo>
                <a:lnTo>
                  <a:pt x="1121" y="465"/>
                </a:lnTo>
                <a:lnTo>
                  <a:pt x="1121" y="465"/>
                </a:lnTo>
                <a:lnTo>
                  <a:pt x="1123" y="469"/>
                </a:lnTo>
                <a:lnTo>
                  <a:pt x="1125" y="473"/>
                </a:lnTo>
                <a:lnTo>
                  <a:pt x="1131" y="475"/>
                </a:lnTo>
                <a:lnTo>
                  <a:pt x="1133" y="477"/>
                </a:lnTo>
                <a:lnTo>
                  <a:pt x="1134" y="475"/>
                </a:lnTo>
                <a:lnTo>
                  <a:pt x="1134" y="475"/>
                </a:lnTo>
                <a:lnTo>
                  <a:pt x="1136" y="477"/>
                </a:lnTo>
                <a:lnTo>
                  <a:pt x="1140" y="478"/>
                </a:lnTo>
                <a:lnTo>
                  <a:pt x="1142" y="480"/>
                </a:lnTo>
                <a:lnTo>
                  <a:pt x="1142" y="484"/>
                </a:lnTo>
                <a:lnTo>
                  <a:pt x="1142" y="484"/>
                </a:lnTo>
                <a:lnTo>
                  <a:pt x="1144" y="486"/>
                </a:lnTo>
                <a:lnTo>
                  <a:pt x="1148" y="486"/>
                </a:lnTo>
                <a:lnTo>
                  <a:pt x="1148" y="486"/>
                </a:lnTo>
                <a:lnTo>
                  <a:pt x="1148" y="494"/>
                </a:lnTo>
                <a:lnTo>
                  <a:pt x="1148" y="501"/>
                </a:lnTo>
                <a:lnTo>
                  <a:pt x="1148" y="501"/>
                </a:lnTo>
                <a:lnTo>
                  <a:pt x="1150" y="501"/>
                </a:lnTo>
                <a:lnTo>
                  <a:pt x="1151" y="503"/>
                </a:lnTo>
                <a:lnTo>
                  <a:pt x="1157" y="503"/>
                </a:lnTo>
                <a:lnTo>
                  <a:pt x="1157" y="503"/>
                </a:lnTo>
                <a:lnTo>
                  <a:pt x="1159" y="501"/>
                </a:lnTo>
                <a:lnTo>
                  <a:pt x="1161" y="501"/>
                </a:lnTo>
                <a:lnTo>
                  <a:pt x="1165" y="501"/>
                </a:lnTo>
                <a:lnTo>
                  <a:pt x="1167" y="501"/>
                </a:lnTo>
                <a:lnTo>
                  <a:pt x="1170" y="505"/>
                </a:lnTo>
                <a:lnTo>
                  <a:pt x="1174" y="507"/>
                </a:lnTo>
                <a:lnTo>
                  <a:pt x="1174" y="507"/>
                </a:lnTo>
                <a:lnTo>
                  <a:pt x="1178" y="511"/>
                </a:lnTo>
                <a:lnTo>
                  <a:pt x="1180" y="511"/>
                </a:lnTo>
                <a:lnTo>
                  <a:pt x="1182" y="509"/>
                </a:lnTo>
                <a:lnTo>
                  <a:pt x="1184" y="509"/>
                </a:lnTo>
                <a:lnTo>
                  <a:pt x="1184" y="509"/>
                </a:lnTo>
                <a:lnTo>
                  <a:pt x="1187" y="509"/>
                </a:lnTo>
                <a:lnTo>
                  <a:pt x="1189" y="511"/>
                </a:lnTo>
                <a:lnTo>
                  <a:pt x="1191" y="511"/>
                </a:lnTo>
                <a:lnTo>
                  <a:pt x="1191" y="514"/>
                </a:lnTo>
                <a:lnTo>
                  <a:pt x="1191" y="514"/>
                </a:lnTo>
                <a:lnTo>
                  <a:pt x="1186" y="520"/>
                </a:lnTo>
                <a:lnTo>
                  <a:pt x="1180" y="522"/>
                </a:lnTo>
                <a:lnTo>
                  <a:pt x="1170" y="526"/>
                </a:lnTo>
                <a:lnTo>
                  <a:pt x="1170" y="526"/>
                </a:lnTo>
                <a:lnTo>
                  <a:pt x="1165" y="528"/>
                </a:lnTo>
                <a:lnTo>
                  <a:pt x="1157" y="531"/>
                </a:lnTo>
                <a:lnTo>
                  <a:pt x="1153" y="535"/>
                </a:lnTo>
                <a:lnTo>
                  <a:pt x="1148" y="541"/>
                </a:lnTo>
                <a:lnTo>
                  <a:pt x="1148" y="541"/>
                </a:lnTo>
                <a:lnTo>
                  <a:pt x="1151" y="543"/>
                </a:lnTo>
                <a:lnTo>
                  <a:pt x="1153" y="543"/>
                </a:lnTo>
                <a:lnTo>
                  <a:pt x="1155" y="543"/>
                </a:lnTo>
                <a:lnTo>
                  <a:pt x="1157" y="541"/>
                </a:lnTo>
                <a:lnTo>
                  <a:pt x="1157" y="541"/>
                </a:lnTo>
                <a:lnTo>
                  <a:pt x="1157" y="541"/>
                </a:lnTo>
                <a:lnTo>
                  <a:pt x="1157" y="541"/>
                </a:lnTo>
                <a:lnTo>
                  <a:pt x="1163" y="539"/>
                </a:lnTo>
                <a:lnTo>
                  <a:pt x="1167" y="535"/>
                </a:lnTo>
                <a:lnTo>
                  <a:pt x="1172" y="535"/>
                </a:lnTo>
                <a:lnTo>
                  <a:pt x="1176" y="531"/>
                </a:lnTo>
                <a:lnTo>
                  <a:pt x="1176" y="531"/>
                </a:lnTo>
                <a:lnTo>
                  <a:pt x="1176" y="531"/>
                </a:lnTo>
                <a:lnTo>
                  <a:pt x="1176" y="531"/>
                </a:lnTo>
                <a:lnTo>
                  <a:pt x="1176" y="529"/>
                </a:lnTo>
                <a:lnTo>
                  <a:pt x="1176" y="529"/>
                </a:lnTo>
                <a:lnTo>
                  <a:pt x="1176" y="529"/>
                </a:lnTo>
                <a:lnTo>
                  <a:pt x="1176" y="529"/>
                </a:lnTo>
                <a:lnTo>
                  <a:pt x="1176" y="529"/>
                </a:lnTo>
                <a:lnTo>
                  <a:pt x="1180" y="528"/>
                </a:lnTo>
                <a:lnTo>
                  <a:pt x="1187" y="524"/>
                </a:lnTo>
                <a:lnTo>
                  <a:pt x="1191" y="524"/>
                </a:lnTo>
                <a:lnTo>
                  <a:pt x="1193" y="524"/>
                </a:lnTo>
                <a:lnTo>
                  <a:pt x="1195" y="524"/>
                </a:lnTo>
                <a:lnTo>
                  <a:pt x="1195" y="524"/>
                </a:lnTo>
                <a:lnTo>
                  <a:pt x="1195" y="528"/>
                </a:lnTo>
                <a:lnTo>
                  <a:pt x="1195" y="528"/>
                </a:lnTo>
                <a:lnTo>
                  <a:pt x="1199" y="528"/>
                </a:lnTo>
                <a:lnTo>
                  <a:pt x="1199" y="528"/>
                </a:lnTo>
                <a:lnTo>
                  <a:pt x="1197" y="531"/>
                </a:lnTo>
                <a:lnTo>
                  <a:pt x="1195" y="535"/>
                </a:lnTo>
                <a:lnTo>
                  <a:pt x="1195" y="535"/>
                </a:lnTo>
                <a:lnTo>
                  <a:pt x="1197" y="535"/>
                </a:lnTo>
                <a:lnTo>
                  <a:pt x="1199" y="535"/>
                </a:lnTo>
                <a:lnTo>
                  <a:pt x="1199" y="535"/>
                </a:lnTo>
                <a:lnTo>
                  <a:pt x="1199" y="535"/>
                </a:lnTo>
                <a:lnTo>
                  <a:pt x="1199" y="535"/>
                </a:lnTo>
                <a:lnTo>
                  <a:pt x="1203" y="535"/>
                </a:lnTo>
                <a:lnTo>
                  <a:pt x="1204" y="531"/>
                </a:lnTo>
                <a:lnTo>
                  <a:pt x="1206" y="531"/>
                </a:lnTo>
                <a:lnTo>
                  <a:pt x="1206" y="531"/>
                </a:lnTo>
                <a:lnTo>
                  <a:pt x="1210" y="531"/>
                </a:lnTo>
                <a:lnTo>
                  <a:pt x="1210" y="535"/>
                </a:lnTo>
                <a:lnTo>
                  <a:pt x="1214" y="541"/>
                </a:lnTo>
                <a:lnTo>
                  <a:pt x="1214" y="541"/>
                </a:lnTo>
                <a:lnTo>
                  <a:pt x="1214" y="545"/>
                </a:lnTo>
                <a:lnTo>
                  <a:pt x="1214" y="548"/>
                </a:lnTo>
                <a:lnTo>
                  <a:pt x="1212" y="552"/>
                </a:lnTo>
                <a:lnTo>
                  <a:pt x="1212" y="556"/>
                </a:lnTo>
                <a:lnTo>
                  <a:pt x="1212" y="556"/>
                </a:lnTo>
                <a:lnTo>
                  <a:pt x="1214" y="560"/>
                </a:lnTo>
                <a:lnTo>
                  <a:pt x="1214" y="562"/>
                </a:lnTo>
                <a:lnTo>
                  <a:pt x="1216" y="565"/>
                </a:lnTo>
                <a:lnTo>
                  <a:pt x="1214" y="567"/>
                </a:lnTo>
                <a:lnTo>
                  <a:pt x="1214" y="567"/>
                </a:lnTo>
                <a:lnTo>
                  <a:pt x="1212" y="569"/>
                </a:lnTo>
                <a:lnTo>
                  <a:pt x="1210" y="573"/>
                </a:lnTo>
                <a:lnTo>
                  <a:pt x="1204" y="577"/>
                </a:lnTo>
                <a:lnTo>
                  <a:pt x="1204" y="577"/>
                </a:lnTo>
                <a:lnTo>
                  <a:pt x="1199" y="582"/>
                </a:lnTo>
                <a:lnTo>
                  <a:pt x="1195" y="584"/>
                </a:lnTo>
                <a:lnTo>
                  <a:pt x="1193" y="586"/>
                </a:lnTo>
                <a:lnTo>
                  <a:pt x="1193" y="586"/>
                </a:lnTo>
                <a:lnTo>
                  <a:pt x="1189" y="586"/>
                </a:lnTo>
                <a:lnTo>
                  <a:pt x="1187" y="584"/>
                </a:lnTo>
                <a:lnTo>
                  <a:pt x="1184" y="584"/>
                </a:lnTo>
                <a:lnTo>
                  <a:pt x="1180" y="586"/>
                </a:lnTo>
                <a:lnTo>
                  <a:pt x="1180" y="586"/>
                </a:lnTo>
                <a:lnTo>
                  <a:pt x="1176" y="588"/>
                </a:lnTo>
                <a:lnTo>
                  <a:pt x="1170" y="592"/>
                </a:lnTo>
                <a:lnTo>
                  <a:pt x="1163" y="601"/>
                </a:lnTo>
                <a:lnTo>
                  <a:pt x="1163" y="601"/>
                </a:lnTo>
                <a:lnTo>
                  <a:pt x="1159" y="603"/>
                </a:lnTo>
                <a:lnTo>
                  <a:pt x="1157" y="605"/>
                </a:lnTo>
                <a:lnTo>
                  <a:pt x="1157" y="605"/>
                </a:lnTo>
                <a:lnTo>
                  <a:pt x="1153" y="607"/>
                </a:lnTo>
                <a:lnTo>
                  <a:pt x="1151" y="607"/>
                </a:lnTo>
                <a:lnTo>
                  <a:pt x="1144" y="607"/>
                </a:lnTo>
                <a:lnTo>
                  <a:pt x="1144" y="607"/>
                </a:lnTo>
                <a:lnTo>
                  <a:pt x="1138" y="607"/>
                </a:lnTo>
                <a:lnTo>
                  <a:pt x="1133" y="607"/>
                </a:lnTo>
                <a:lnTo>
                  <a:pt x="1133" y="607"/>
                </a:lnTo>
                <a:lnTo>
                  <a:pt x="1121" y="607"/>
                </a:lnTo>
                <a:lnTo>
                  <a:pt x="1112" y="607"/>
                </a:lnTo>
                <a:lnTo>
                  <a:pt x="1112" y="607"/>
                </a:lnTo>
                <a:lnTo>
                  <a:pt x="1104" y="605"/>
                </a:lnTo>
                <a:lnTo>
                  <a:pt x="1100" y="603"/>
                </a:lnTo>
                <a:lnTo>
                  <a:pt x="1097" y="603"/>
                </a:lnTo>
                <a:lnTo>
                  <a:pt x="1097" y="603"/>
                </a:lnTo>
                <a:lnTo>
                  <a:pt x="1093" y="605"/>
                </a:lnTo>
                <a:lnTo>
                  <a:pt x="1087" y="607"/>
                </a:lnTo>
                <a:lnTo>
                  <a:pt x="1087" y="607"/>
                </a:lnTo>
                <a:lnTo>
                  <a:pt x="1078" y="607"/>
                </a:lnTo>
                <a:lnTo>
                  <a:pt x="1072" y="609"/>
                </a:lnTo>
                <a:lnTo>
                  <a:pt x="1066" y="611"/>
                </a:lnTo>
                <a:lnTo>
                  <a:pt x="1066" y="611"/>
                </a:lnTo>
                <a:lnTo>
                  <a:pt x="1061" y="613"/>
                </a:lnTo>
                <a:lnTo>
                  <a:pt x="1059" y="615"/>
                </a:lnTo>
                <a:lnTo>
                  <a:pt x="1057" y="617"/>
                </a:lnTo>
                <a:lnTo>
                  <a:pt x="1057" y="617"/>
                </a:lnTo>
                <a:lnTo>
                  <a:pt x="1051" y="622"/>
                </a:lnTo>
                <a:lnTo>
                  <a:pt x="1046" y="628"/>
                </a:lnTo>
                <a:lnTo>
                  <a:pt x="1046" y="628"/>
                </a:lnTo>
                <a:lnTo>
                  <a:pt x="1044" y="626"/>
                </a:lnTo>
                <a:lnTo>
                  <a:pt x="1044" y="626"/>
                </a:lnTo>
                <a:lnTo>
                  <a:pt x="1042" y="628"/>
                </a:lnTo>
                <a:lnTo>
                  <a:pt x="1040" y="628"/>
                </a:lnTo>
                <a:lnTo>
                  <a:pt x="1038" y="628"/>
                </a:lnTo>
                <a:lnTo>
                  <a:pt x="1034" y="630"/>
                </a:lnTo>
                <a:lnTo>
                  <a:pt x="1034" y="630"/>
                </a:lnTo>
                <a:lnTo>
                  <a:pt x="1032" y="632"/>
                </a:lnTo>
                <a:lnTo>
                  <a:pt x="1029" y="637"/>
                </a:lnTo>
                <a:lnTo>
                  <a:pt x="1029" y="637"/>
                </a:lnTo>
                <a:lnTo>
                  <a:pt x="1025" y="639"/>
                </a:lnTo>
                <a:lnTo>
                  <a:pt x="1023" y="643"/>
                </a:lnTo>
                <a:lnTo>
                  <a:pt x="1023" y="643"/>
                </a:lnTo>
                <a:lnTo>
                  <a:pt x="1015" y="651"/>
                </a:lnTo>
                <a:lnTo>
                  <a:pt x="1015" y="651"/>
                </a:lnTo>
                <a:lnTo>
                  <a:pt x="1013" y="656"/>
                </a:lnTo>
                <a:lnTo>
                  <a:pt x="1013" y="656"/>
                </a:lnTo>
                <a:lnTo>
                  <a:pt x="1006" y="662"/>
                </a:lnTo>
                <a:lnTo>
                  <a:pt x="1002" y="668"/>
                </a:lnTo>
                <a:lnTo>
                  <a:pt x="1002" y="668"/>
                </a:lnTo>
                <a:lnTo>
                  <a:pt x="998" y="673"/>
                </a:lnTo>
                <a:lnTo>
                  <a:pt x="996" y="675"/>
                </a:lnTo>
                <a:lnTo>
                  <a:pt x="996" y="677"/>
                </a:lnTo>
                <a:lnTo>
                  <a:pt x="998" y="677"/>
                </a:lnTo>
                <a:lnTo>
                  <a:pt x="998" y="677"/>
                </a:lnTo>
                <a:lnTo>
                  <a:pt x="998" y="677"/>
                </a:lnTo>
                <a:lnTo>
                  <a:pt x="1000" y="677"/>
                </a:lnTo>
                <a:lnTo>
                  <a:pt x="1002" y="673"/>
                </a:lnTo>
                <a:lnTo>
                  <a:pt x="1008" y="668"/>
                </a:lnTo>
                <a:lnTo>
                  <a:pt x="1008" y="668"/>
                </a:lnTo>
                <a:lnTo>
                  <a:pt x="1013" y="662"/>
                </a:lnTo>
                <a:lnTo>
                  <a:pt x="1019" y="658"/>
                </a:lnTo>
                <a:lnTo>
                  <a:pt x="1019" y="658"/>
                </a:lnTo>
                <a:lnTo>
                  <a:pt x="1027" y="651"/>
                </a:lnTo>
                <a:lnTo>
                  <a:pt x="1036" y="645"/>
                </a:lnTo>
                <a:lnTo>
                  <a:pt x="1036" y="645"/>
                </a:lnTo>
                <a:lnTo>
                  <a:pt x="1042" y="639"/>
                </a:lnTo>
                <a:lnTo>
                  <a:pt x="1046" y="637"/>
                </a:lnTo>
                <a:lnTo>
                  <a:pt x="1049" y="635"/>
                </a:lnTo>
                <a:lnTo>
                  <a:pt x="1049" y="635"/>
                </a:lnTo>
                <a:lnTo>
                  <a:pt x="1049" y="635"/>
                </a:lnTo>
                <a:lnTo>
                  <a:pt x="1049" y="635"/>
                </a:lnTo>
                <a:lnTo>
                  <a:pt x="1049" y="635"/>
                </a:lnTo>
                <a:lnTo>
                  <a:pt x="1049" y="635"/>
                </a:lnTo>
                <a:lnTo>
                  <a:pt x="1055" y="632"/>
                </a:lnTo>
                <a:lnTo>
                  <a:pt x="1063" y="628"/>
                </a:lnTo>
                <a:lnTo>
                  <a:pt x="1068" y="628"/>
                </a:lnTo>
                <a:lnTo>
                  <a:pt x="1074" y="626"/>
                </a:lnTo>
                <a:lnTo>
                  <a:pt x="1074" y="626"/>
                </a:lnTo>
                <a:lnTo>
                  <a:pt x="1080" y="626"/>
                </a:lnTo>
                <a:lnTo>
                  <a:pt x="1087" y="628"/>
                </a:lnTo>
                <a:lnTo>
                  <a:pt x="1089" y="628"/>
                </a:lnTo>
                <a:lnTo>
                  <a:pt x="1093" y="632"/>
                </a:lnTo>
                <a:lnTo>
                  <a:pt x="1093" y="635"/>
                </a:lnTo>
                <a:lnTo>
                  <a:pt x="1095" y="637"/>
                </a:lnTo>
                <a:lnTo>
                  <a:pt x="1095" y="637"/>
                </a:lnTo>
                <a:lnTo>
                  <a:pt x="1093" y="641"/>
                </a:lnTo>
                <a:lnTo>
                  <a:pt x="1093" y="643"/>
                </a:lnTo>
                <a:lnTo>
                  <a:pt x="1089" y="649"/>
                </a:lnTo>
                <a:lnTo>
                  <a:pt x="1083" y="652"/>
                </a:lnTo>
                <a:lnTo>
                  <a:pt x="1082" y="652"/>
                </a:lnTo>
                <a:lnTo>
                  <a:pt x="1080" y="656"/>
                </a:lnTo>
                <a:lnTo>
                  <a:pt x="1080" y="656"/>
                </a:lnTo>
                <a:lnTo>
                  <a:pt x="1080" y="658"/>
                </a:lnTo>
                <a:lnTo>
                  <a:pt x="1078" y="660"/>
                </a:lnTo>
                <a:lnTo>
                  <a:pt x="1080" y="660"/>
                </a:lnTo>
                <a:lnTo>
                  <a:pt x="1080" y="662"/>
                </a:lnTo>
                <a:lnTo>
                  <a:pt x="1093" y="688"/>
                </a:lnTo>
                <a:lnTo>
                  <a:pt x="1093" y="688"/>
                </a:lnTo>
                <a:lnTo>
                  <a:pt x="1095" y="690"/>
                </a:lnTo>
                <a:lnTo>
                  <a:pt x="1099" y="694"/>
                </a:lnTo>
                <a:lnTo>
                  <a:pt x="1099" y="694"/>
                </a:lnTo>
                <a:lnTo>
                  <a:pt x="1106" y="696"/>
                </a:lnTo>
                <a:lnTo>
                  <a:pt x="1106" y="696"/>
                </a:lnTo>
                <a:lnTo>
                  <a:pt x="1112" y="700"/>
                </a:lnTo>
                <a:lnTo>
                  <a:pt x="1112" y="700"/>
                </a:lnTo>
                <a:lnTo>
                  <a:pt x="1117" y="700"/>
                </a:lnTo>
                <a:lnTo>
                  <a:pt x="1123" y="702"/>
                </a:lnTo>
                <a:lnTo>
                  <a:pt x="1133" y="702"/>
                </a:lnTo>
                <a:lnTo>
                  <a:pt x="1133" y="702"/>
                </a:lnTo>
                <a:lnTo>
                  <a:pt x="1133" y="698"/>
                </a:lnTo>
                <a:lnTo>
                  <a:pt x="1133" y="696"/>
                </a:lnTo>
                <a:lnTo>
                  <a:pt x="1133" y="694"/>
                </a:lnTo>
                <a:lnTo>
                  <a:pt x="1133" y="690"/>
                </a:lnTo>
                <a:lnTo>
                  <a:pt x="1133" y="690"/>
                </a:lnTo>
                <a:lnTo>
                  <a:pt x="1136" y="688"/>
                </a:lnTo>
                <a:lnTo>
                  <a:pt x="1140" y="685"/>
                </a:lnTo>
                <a:lnTo>
                  <a:pt x="1142" y="681"/>
                </a:lnTo>
                <a:lnTo>
                  <a:pt x="1144" y="679"/>
                </a:lnTo>
                <a:lnTo>
                  <a:pt x="1146" y="679"/>
                </a:lnTo>
                <a:lnTo>
                  <a:pt x="1146" y="679"/>
                </a:lnTo>
                <a:lnTo>
                  <a:pt x="1148" y="679"/>
                </a:lnTo>
                <a:lnTo>
                  <a:pt x="1148" y="679"/>
                </a:lnTo>
                <a:lnTo>
                  <a:pt x="1151" y="683"/>
                </a:lnTo>
                <a:lnTo>
                  <a:pt x="1151" y="683"/>
                </a:lnTo>
                <a:lnTo>
                  <a:pt x="1153" y="686"/>
                </a:lnTo>
                <a:lnTo>
                  <a:pt x="1155" y="690"/>
                </a:lnTo>
                <a:lnTo>
                  <a:pt x="1157" y="694"/>
                </a:lnTo>
                <a:lnTo>
                  <a:pt x="1157" y="696"/>
                </a:lnTo>
                <a:lnTo>
                  <a:pt x="1155" y="698"/>
                </a:lnTo>
                <a:lnTo>
                  <a:pt x="1155" y="698"/>
                </a:lnTo>
                <a:lnTo>
                  <a:pt x="1151" y="700"/>
                </a:lnTo>
                <a:lnTo>
                  <a:pt x="1148" y="700"/>
                </a:lnTo>
                <a:lnTo>
                  <a:pt x="1148" y="700"/>
                </a:lnTo>
                <a:lnTo>
                  <a:pt x="1144" y="700"/>
                </a:lnTo>
                <a:lnTo>
                  <a:pt x="1142" y="702"/>
                </a:lnTo>
                <a:lnTo>
                  <a:pt x="1142" y="704"/>
                </a:lnTo>
                <a:lnTo>
                  <a:pt x="1140" y="707"/>
                </a:lnTo>
                <a:lnTo>
                  <a:pt x="1140" y="707"/>
                </a:lnTo>
                <a:lnTo>
                  <a:pt x="1136" y="711"/>
                </a:lnTo>
                <a:lnTo>
                  <a:pt x="1136" y="713"/>
                </a:lnTo>
                <a:lnTo>
                  <a:pt x="1133" y="715"/>
                </a:lnTo>
                <a:lnTo>
                  <a:pt x="1133" y="715"/>
                </a:lnTo>
                <a:lnTo>
                  <a:pt x="1125" y="719"/>
                </a:lnTo>
                <a:lnTo>
                  <a:pt x="1117" y="721"/>
                </a:lnTo>
                <a:lnTo>
                  <a:pt x="1117" y="721"/>
                </a:lnTo>
                <a:lnTo>
                  <a:pt x="1114" y="721"/>
                </a:lnTo>
                <a:lnTo>
                  <a:pt x="1106" y="721"/>
                </a:lnTo>
                <a:lnTo>
                  <a:pt x="1099" y="722"/>
                </a:lnTo>
                <a:lnTo>
                  <a:pt x="1099" y="722"/>
                </a:lnTo>
                <a:lnTo>
                  <a:pt x="1095" y="724"/>
                </a:lnTo>
                <a:lnTo>
                  <a:pt x="1095" y="724"/>
                </a:lnTo>
                <a:lnTo>
                  <a:pt x="1095" y="726"/>
                </a:lnTo>
                <a:lnTo>
                  <a:pt x="1093" y="730"/>
                </a:lnTo>
                <a:lnTo>
                  <a:pt x="1093" y="734"/>
                </a:lnTo>
                <a:lnTo>
                  <a:pt x="1091" y="738"/>
                </a:lnTo>
                <a:lnTo>
                  <a:pt x="1091" y="738"/>
                </a:lnTo>
                <a:lnTo>
                  <a:pt x="1089" y="739"/>
                </a:lnTo>
                <a:lnTo>
                  <a:pt x="1087" y="741"/>
                </a:lnTo>
                <a:lnTo>
                  <a:pt x="1083" y="743"/>
                </a:lnTo>
                <a:lnTo>
                  <a:pt x="1083" y="743"/>
                </a:lnTo>
                <a:lnTo>
                  <a:pt x="1080" y="743"/>
                </a:lnTo>
                <a:lnTo>
                  <a:pt x="1078" y="741"/>
                </a:lnTo>
                <a:lnTo>
                  <a:pt x="1076" y="741"/>
                </a:lnTo>
                <a:lnTo>
                  <a:pt x="1072" y="739"/>
                </a:lnTo>
                <a:lnTo>
                  <a:pt x="1072" y="739"/>
                </a:lnTo>
                <a:lnTo>
                  <a:pt x="1072" y="736"/>
                </a:lnTo>
                <a:lnTo>
                  <a:pt x="1070" y="734"/>
                </a:lnTo>
                <a:lnTo>
                  <a:pt x="1070" y="734"/>
                </a:lnTo>
                <a:lnTo>
                  <a:pt x="1070" y="730"/>
                </a:lnTo>
                <a:lnTo>
                  <a:pt x="1070" y="730"/>
                </a:lnTo>
                <a:lnTo>
                  <a:pt x="1072" y="730"/>
                </a:lnTo>
                <a:lnTo>
                  <a:pt x="1072" y="730"/>
                </a:lnTo>
                <a:lnTo>
                  <a:pt x="1072" y="728"/>
                </a:lnTo>
                <a:lnTo>
                  <a:pt x="1072" y="726"/>
                </a:lnTo>
                <a:lnTo>
                  <a:pt x="1076" y="722"/>
                </a:lnTo>
                <a:lnTo>
                  <a:pt x="1076" y="722"/>
                </a:lnTo>
                <a:lnTo>
                  <a:pt x="1078" y="721"/>
                </a:lnTo>
                <a:lnTo>
                  <a:pt x="1080" y="719"/>
                </a:lnTo>
                <a:lnTo>
                  <a:pt x="1085" y="719"/>
                </a:lnTo>
                <a:lnTo>
                  <a:pt x="1085" y="719"/>
                </a:lnTo>
                <a:lnTo>
                  <a:pt x="1095" y="715"/>
                </a:lnTo>
                <a:lnTo>
                  <a:pt x="1100" y="713"/>
                </a:lnTo>
                <a:lnTo>
                  <a:pt x="1102" y="711"/>
                </a:lnTo>
                <a:lnTo>
                  <a:pt x="1102" y="709"/>
                </a:lnTo>
                <a:lnTo>
                  <a:pt x="1102" y="709"/>
                </a:lnTo>
                <a:lnTo>
                  <a:pt x="1100" y="709"/>
                </a:lnTo>
                <a:lnTo>
                  <a:pt x="1099" y="709"/>
                </a:lnTo>
                <a:lnTo>
                  <a:pt x="1093" y="709"/>
                </a:lnTo>
                <a:lnTo>
                  <a:pt x="1093" y="709"/>
                </a:lnTo>
                <a:lnTo>
                  <a:pt x="1091" y="709"/>
                </a:lnTo>
                <a:lnTo>
                  <a:pt x="1087" y="707"/>
                </a:lnTo>
                <a:lnTo>
                  <a:pt x="1085" y="705"/>
                </a:lnTo>
                <a:lnTo>
                  <a:pt x="1082" y="705"/>
                </a:lnTo>
                <a:lnTo>
                  <a:pt x="1082" y="705"/>
                </a:lnTo>
                <a:lnTo>
                  <a:pt x="1078" y="705"/>
                </a:lnTo>
                <a:lnTo>
                  <a:pt x="1076" y="707"/>
                </a:lnTo>
                <a:lnTo>
                  <a:pt x="1072" y="709"/>
                </a:lnTo>
                <a:lnTo>
                  <a:pt x="1072" y="709"/>
                </a:lnTo>
                <a:lnTo>
                  <a:pt x="1068" y="709"/>
                </a:lnTo>
                <a:lnTo>
                  <a:pt x="1066" y="709"/>
                </a:lnTo>
                <a:lnTo>
                  <a:pt x="1063" y="709"/>
                </a:lnTo>
                <a:lnTo>
                  <a:pt x="1063" y="709"/>
                </a:lnTo>
                <a:lnTo>
                  <a:pt x="1059" y="715"/>
                </a:lnTo>
                <a:lnTo>
                  <a:pt x="1057" y="717"/>
                </a:lnTo>
                <a:lnTo>
                  <a:pt x="1055" y="715"/>
                </a:lnTo>
                <a:lnTo>
                  <a:pt x="1055" y="715"/>
                </a:lnTo>
                <a:lnTo>
                  <a:pt x="1053" y="713"/>
                </a:lnTo>
                <a:lnTo>
                  <a:pt x="1051" y="711"/>
                </a:lnTo>
                <a:lnTo>
                  <a:pt x="1049" y="705"/>
                </a:lnTo>
                <a:lnTo>
                  <a:pt x="1049" y="705"/>
                </a:lnTo>
                <a:lnTo>
                  <a:pt x="1047" y="698"/>
                </a:lnTo>
                <a:lnTo>
                  <a:pt x="1046" y="688"/>
                </a:lnTo>
                <a:lnTo>
                  <a:pt x="1044" y="677"/>
                </a:lnTo>
                <a:lnTo>
                  <a:pt x="1044" y="677"/>
                </a:lnTo>
                <a:lnTo>
                  <a:pt x="1032" y="664"/>
                </a:lnTo>
                <a:lnTo>
                  <a:pt x="1032" y="664"/>
                </a:lnTo>
                <a:lnTo>
                  <a:pt x="1023" y="668"/>
                </a:lnTo>
                <a:lnTo>
                  <a:pt x="1023" y="668"/>
                </a:lnTo>
                <a:lnTo>
                  <a:pt x="1021" y="669"/>
                </a:lnTo>
                <a:lnTo>
                  <a:pt x="1019" y="669"/>
                </a:lnTo>
                <a:lnTo>
                  <a:pt x="1017" y="677"/>
                </a:lnTo>
                <a:lnTo>
                  <a:pt x="1013" y="690"/>
                </a:lnTo>
                <a:lnTo>
                  <a:pt x="1013" y="690"/>
                </a:lnTo>
                <a:lnTo>
                  <a:pt x="1008" y="700"/>
                </a:lnTo>
                <a:lnTo>
                  <a:pt x="1004" y="704"/>
                </a:lnTo>
                <a:lnTo>
                  <a:pt x="1000" y="707"/>
                </a:lnTo>
                <a:lnTo>
                  <a:pt x="996" y="711"/>
                </a:lnTo>
                <a:lnTo>
                  <a:pt x="993" y="713"/>
                </a:lnTo>
                <a:lnTo>
                  <a:pt x="987" y="715"/>
                </a:lnTo>
                <a:lnTo>
                  <a:pt x="983" y="717"/>
                </a:lnTo>
                <a:lnTo>
                  <a:pt x="983" y="717"/>
                </a:lnTo>
                <a:lnTo>
                  <a:pt x="972" y="719"/>
                </a:lnTo>
                <a:lnTo>
                  <a:pt x="960" y="719"/>
                </a:lnTo>
                <a:lnTo>
                  <a:pt x="949" y="719"/>
                </a:lnTo>
                <a:lnTo>
                  <a:pt x="945" y="721"/>
                </a:lnTo>
                <a:lnTo>
                  <a:pt x="940" y="722"/>
                </a:lnTo>
                <a:lnTo>
                  <a:pt x="940" y="722"/>
                </a:lnTo>
                <a:lnTo>
                  <a:pt x="930" y="728"/>
                </a:lnTo>
                <a:lnTo>
                  <a:pt x="925" y="732"/>
                </a:lnTo>
                <a:lnTo>
                  <a:pt x="925" y="732"/>
                </a:lnTo>
                <a:lnTo>
                  <a:pt x="919" y="734"/>
                </a:lnTo>
                <a:lnTo>
                  <a:pt x="915" y="734"/>
                </a:lnTo>
                <a:lnTo>
                  <a:pt x="906" y="734"/>
                </a:lnTo>
                <a:lnTo>
                  <a:pt x="906" y="734"/>
                </a:lnTo>
                <a:lnTo>
                  <a:pt x="902" y="734"/>
                </a:lnTo>
                <a:lnTo>
                  <a:pt x="896" y="736"/>
                </a:lnTo>
                <a:lnTo>
                  <a:pt x="891" y="736"/>
                </a:lnTo>
                <a:lnTo>
                  <a:pt x="887" y="739"/>
                </a:lnTo>
                <a:lnTo>
                  <a:pt x="881" y="743"/>
                </a:lnTo>
                <a:lnTo>
                  <a:pt x="879" y="745"/>
                </a:lnTo>
                <a:lnTo>
                  <a:pt x="877" y="751"/>
                </a:lnTo>
                <a:lnTo>
                  <a:pt x="877" y="753"/>
                </a:lnTo>
                <a:lnTo>
                  <a:pt x="877" y="755"/>
                </a:lnTo>
                <a:lnTo>
                  <a:pt x="877" y="755"/>
                </a:lnTo>
                <a:lnTo>
                  <a:pt x="875" y="756"/>
                </a:lnTo>
                <a:lnTo>
                  <a:pt x="875" y="756"/>
                </a:lnTo>
                <a:lnTo>
                  <a:pt x="870" y="758"/>
                </a:lnTo>
                <a:lnTo>
                  <a:pt x="864" y="760"/>
                </a:lnTo>
                <a:lnTo>
                  <a:pt x="851" y="766"/>
                </a:lnTo>
                <a:lnTo>
                  <a:pt x="851" y="766"/>
                </a:lnTo>
                <a:lnTo>
                  <a:pt x="845" y="768"/>
                </a:lnTo>
                <a:lnTo>
                  <a:pt x="841" y="770"/>
                </a:lnTo>
                <a:lnTo>
                  <a:pt x="834" y="773"/>
                </a:lnTo>
                <a:lnTo>
                  <a:pt x="834" y="773"/>
                </a:lnTo>
                <a:lnTo>
                  <a:pt x="830" y="773"/>
                </a:lnTo>
                <a:lnTo>
                  <a:pt x="830" y="773"/>
                </a:lnTo>
                <a:lnTo>
                  <a:pt x="830" y="768"/>
                </a:lnTo>
                <a:lnTo>
                  <a:pt x="832" y="764"/>
                </a:lnTo>
                <a:lnTo>
                  <a:pt x="834" y="760"/>
                </a:lnTo>
                <a:lnTo>
                  <a:pt x="836" y="756"/>
                </a:lnTo>
                <a:lnTo>
                  <a:pt x="836" y="756"/>
                </a:lnTo>
                <a:lnTo>
                  <a:pt x="841" y="751"/>
                </a:lnTo>
                <a:lnTo>
                  <a:pt x="841" y="751"/>
                </a:lnTo>
                <a:lnTo>
                  <a:pt x="845" y="747"/>
                </a:lnTo>
                <a:lnTo>
                  <a:pt x="847" y="743"/>
                </a:lnTo>
                <a:lnTo>
                  <a:pt x="847" y="743"/>
                </a:lnTo>
                <a:lnTo>
                  <a:pt x="849" y="736"/>
                </a:lnTo>
                <a:lnTo>
                  <a:pt x="849" y="736"/>
                </a:lnTo>
                <a:lnTo>
                  <a:pt x="849" y="728"/>
                </a:lnTo>
                <a:lnTo>
                  <a:pt x="849" y="728"/>
                </a:lnTo>
                <a:lnTo>
                  <a:pt x="845" y="715"/>
                </a:lnTo>
                <a:lnTo>
                  <a:pt x="845" y="715"/>
                </a:lnTo>
                <a:lnTo>
                  <a:pt x="849" y="715"/>
                </a:lnTo>
                <a:lnTo>
                  <a:pt x="849" y="715"/>
                </a:lnTo>
                <a:lnTo>
                  <a:pt x="853" y="717"/>
                </a:lnTo>
                <a:lnTo>
                  <a:pt x="856" y="717"/>
                </a:lnTo>
                <a:lnTo>
                  <a:pt x="856" y="717"/>
                </a:lnTo>
                <a:lnTo>
                  <a:pt x="860" y="721"/>
                </a:lnTo>
                <a:lnTo>
                  <a:pt x="864" y="722"/>
                </a:lnTo>
                <a:lnTo>
                  <a:pt x="866" y="722"/>
                </a:lnTo>
                <a:lnTo>
                  <a:pt x="868" y="719"/>
                </a:lnTo>
                <a:lnTo>
                  <a:pt x="868" y="717"/>
                </a:lnTo>
                <a:lnTo>
                  <a:pt x="868" y="713"/>
                </a:lnTo>
                <a:lnTo>
                  <a:pt x="866" y="709"/>
                </a:lnTo>
                <a:lnTo>
                  <a:pt x="864" y="705"/>
                </a:lnTo>
                <a:lnTo>
                  <a:pt x="864" y="705"/>
                </a:lnTo>
                <a:lnTo>
                  <a:pt x="860" y="702"/>
                </a:lnTo>
                <a:lnTo>
                  <a:pt x="860" y="702"/>
                </a:lnTo>
                <a:lnTo>
                  <a:pt x="851" y="698"/>
                </a:lnTo>
                <a:lnTo>
                  <a:pt x="841" y="694"/>
                </a:lnTo>
                <a:lnTo>
                  <a:pt x="841" y="694"/>
                </a:lnTo>
                <a:lnTo>
                  <a:pt x="834" y="690"/>
                </a:lnTo>
                <a:lnTo>
                  <a:pt x="834" y="690"/>
                </a:lnTo>
                <a:lnTo>
                  <a:pt x="830" y="690"/>
                </a:lnTo>
                <a:lnTo>
                  <a:pt x="830" y="690"/>
                </a:lnTo>
                <a:lnTo>
                  <a:pt x="828" y="690"/>
                </a:lnTo>
                <a:lnTo>
                  <a:pt x="828" y="690"/>
                </a:lnTo>
                <a:lnTo>
                  <a:pt x="828" y="690"/>
                </a:lnTo>
                <a:lnTo>
                  <a:pt x="828" y="692"/>
                </a:lnTo>
                <a:lnTo>
                  <a:pt x="826" y="692"/>
                </a:lnTo>
                <a:lnTo>
                  <a:pt x="826" y="692"/>
                </a:lnTo>
                <a:lnTo>
                  <a:pt x="822" y="690"/>
                </a:lnTo>
                <a:lnTo>
                  <a:pt x="819" y="690"/>
                </a:lnTo>
                <a:lnTo>
                  <a:pt x="819" y="690"/>
                </a:lnTo>
                <a:lnTo>
                  <a:pt x="815" y="688"/>
                </a:lnTo>
                <a:lnTo>
                  <a:pt x="811" y="686"/>
                </a:lnTo>
                <a:lnTo>
                  <a:pt x="811" y="686"/>
                </a:lnTo>
                <a:lnTo>
                  <a:pt x="807" y="683"/>
                </a:lnTo>
                <a:lnTo>
                  <a:pt x="807" y="679"/>
                </a:lnTo>
                <a:lnTo>
                  <a:pt x="804" y="669"/>
                </a:lnTo>
                <a:lnTo>
                  <a:pt x="804" y="669"/>
                </a:lnTo>
                <a:lnTo>
                  <a:pt x="802" y="662"/>
                </a:lnTo>
                <a:lnTo>
                  <a:pt x="800" y="658"/>
                </a:lnTo>
                <a:lnTo>
                  <a:pt x="796" y="656"/>
                </a:lnTo>
                <a:lnTo>
                  <a:pt x="796" y="656"/>
                </a:lnTo>
                <a:lnTo>
                  <a:pt x="794" y="656"/>
                </a:lnTo>
                <a:lnTo>
                  <a:pt x="792" y="654"/>
                </a:lnTo>
                <a:lnTo>
                  <a:pt x="788" y="654"/>
                </a:lnTo>
                <a:lnTo>
                  <a:pt x="786" y="652"/>
                </a:lnTo>
                <a:lnTo>
                  <a:pt x="786" y="652"/>
                </a:lnTo>
                <a:lnTo>
                  <a:pt x="785" y="651"/>
                </a:lnTo>
                <a:lnTo>
                  <a:pt x="785" y="647"/>
                </a:lnTo>
                <a:lnTo>
                  <a:pt x="785" y="647"/>
                </a:lnTo>
                <a:lnTo>
                  <a:pt x="777" y="645"/>
                </a:lnTo>
                <a:lnTo>
                  <a:pt x="771" y="643"/>
                </a:lnTo>
                <a:lnTo>
                  <a:pt x="771" y="643"/>
                </a:lnTo>
                <a:lnTo>
                  <a:pt x="764" y="641"/>
                </a:lnTo>
                <a:lnTo>
                  <a:pt x="764" y="641"/>
                </a:lnTo>
                <a:lnTo>
                  <a:pt x="760" y="641"/>
                </a:lnTo>
                <a:lnTo>
                  <a:pt x="756" y="639"/>
                </a:lnTo>
                <a:lnTo>
                  <a:pt x="756" y="639"/>
                </a:lnTo>
                <a:lnTo>
                  <a:pt x="754" y="641"/>
                </a:lnTo>
                <a:lnTo>
                  <a:pt x="751" y="643"/>
                </a:lnTo>
                <a:lnTo>
                  <a:pt x="751" y="643"/>
                </a:lnTo>
                <a:lnTo>
                  <a:pt x="745" y="645"/>
                </a:lnTo>
                <a:lnTo>
                  <a:pt x="745" y="645"/>
                </a:lnTo>
                <a:lnTo>
                  <a:pt x="739" y="649"/>
                </a:lnTo>
                <a:lnTo>
                  <a:pt x="734" y="649"/>
                </a:lnTo>
                <a:lnTo>
                  <a:pt x="730" y="652"/>
                </a:lnTo>
                <a:lnTo>
                  <a:pt x="724" y="652"/>
                </a:lnTo>
                <a:lnTo>
                  <a:pt x="724" y="652"/>
                </a:lnTo>
                <a:lnTo>
                  <a:pt x="718" y="649"/>
                </a:lnTo>
                <a:lnTo>
                  <a:pt x="718" y="649"/>
                </a:lnTo>
                <a:lnTo>
                  <a:pt x="715" y="652"/>
                </a:lnTo>
                <a:lnTo>
                  <a:pt x="715" y="652"/>
                </a:lnTo>
                <a:lnTo>
                  <a:pt x="715" y="652"/>
                </a:lnTo>
                <a:lnTo>
                  <a:pt x="705" y="651"/>
                </a:lnTo>
                <a:lnTo>
                  <a:pt x="696" y="647"/>
                </a:lnTo>
                <a:lnTo>
                  <a:pt x="696" y="647"/>
                </a:lnTo>
                <a:lnTo>
                  <a:pt x="692" y="645"/>
                </a:lnTo>
                <a:lnTo>
                  <a:pt x="688" y="643"/>
                </a:lnTo>
                <a:lnTo>
                  <a:pt x="684" y="641"/>
                </a:lnTo>
                <a:lnTo>
                  <a:pt x="681" y="641"/>
                </a:lnTo>
                <a:lnTo>
                  <a:pt x="679" y="641"/>
                </a:lnTo>
                <a:lnTo>
                  <a:pt x="679" y="641"/>
                </a:lnTo>
                <a:lnTo>
                  <a:pt x="675" y="641"/>
                </a:lnTo>
                <a:lnTo>
                  <a:pt x="669" y="641"/>
                </a:lnTo>
                <a:lnTo>
                  <a:pt x="667" y="641"/>
                </a:lnTo>
                <a:lnTo>
                  <a:pt x="664" y="637"/>
                </a:lnTo>
                <a:lnTo>
                  <a:pt x="664" y="637"/>
                </a:lnTo>
                <a:lnTo>
                  <a:pt x="662" y="632"/>
                </a:lnTo>
                <a:lnTo>
                  <a:pt x="660" y="628"/>
                </a:lnTo>
                <a:lnTo>
                  <a:pt x="658" y="626"/>
                </a:lnTo>
                <a:lnTo>
                  <a:pt x="658" y="626"/>
                </a:lnTo>
                <a:lnTo>
                  <a:pt x="652" y="626"/>
                </a:lnTo>
                <a:lnTo>
                  <a:pt x="654" y="632"/>
                </a:lnTo>
                <a:lnTo>
                  <a:pt x="408" y="635"/>
                </a:lnTo>
                <a:lnTo>
                  <a:pt x="355" y="635"/>
                </a:lnTo>
                <a:lnTo>
                  <a:pt x="355" y="635"/>
                </a:lnTo>
                <a:lnTo>
                  <a:pt x="342" y="635"/>
                </a:lnTo>
                <a:lnTo>
                  <a:pt x="342" y="635"/>
                </a:lnTo>
                <a:lnTo>
                  <a:pt x="310" y="635"/>
                </a:lnTo>
                <a:lnTo>
                  <a:pt x="310" y="635"/>
                </a:lnTo>
                <a:lnTo>
                  <a:pt x="274" y="635"/>
                </a:lnTo>
                <a:lnTo>
                  <a:pt x="274" y="635"/>
                </a:lnTo>
                <a:lnTo>
                  <a:pt x="268" y="635"/>
                </a:lnTo>
                <a:lnTo>
                  <a:pt x="261" y="635"/>
                </a:lnTo>
                <a:lnTo>
                  <a:pt x="257" y="634"/>
                </a:lnTo>
                <a:lnTo>
                  <a:pt x="257" y="632"/>
                </a:lnTo>
                <a:lnTo>
                  <a:pt x="253" y="628"/>
                </a:lnTo>
                <a:lnTo>
                  <a:pt x="253" y="624"/>
                </a:lnTo>
                <a:lnTo>
                  <a:pt x="253" y="624"/>
                </a:lnTo>
                <a:lnTo>
                  <a:pt x="251" y="624"/>
                </a:lnTo>
                <a:lnTo>
                  <a:pt x="249" y="624"/>
                </a:lnTo>
                <a:lnTo>
                  <a:pt x="249" y="622"/>
                </a:lnTo>
                <a:lnTo>
                  <a:pt x="247" y="618"/>
                </a:lnTo>
                <a:lnTo>
                  <a:pt x="246" y="615"/>
                </a:lnTo>
                <a:lnTo>
                  <a:pt x="246" y="615"/>
                </a:lnTo>
                <a:lnTo>
                  <a:pt x="242" y="620"/>
                </a:lnTo>
                <a:lnTo>
                  <a:pt x="242" y="622"/>
                </a:lnTo>
                <a:lnTo>
                  <a:pt x="238" y="620"/>
                </a:lnTo>
                <a:lnTo>
                  <a:pt x="238" y="620"/>
                </a:lnTo>
                <a:lnTo>
                  <a:pt x="236" y="615"/>
                </a:lnTo>
                <a:lnTo>
                  <a:pt x="234" y="607"/>
                </a:lnTo>
                <a:lnTo>
                  <a:pt x="234" y="607"/>
                </a:lnTo>
                <a:lnTo>
                  <a:pt x="232" y="609"/>
                </a:lnTo>
                <a:lnTo>
                  <a:pt x="230" y="609"/>
                </a:lnTo>
                <a:lnTo>
                  <a:pt x="229" y="607"/>
                </a:lnTo>
                <a:lnTo>
                  <a:pt x="227" y="607"/>
                </a:lnTo>
                <a:lnTo>
                  <a:pt x="225" y="603"/>
                </a:lnTo>
                <a:lnTo>
                  <a:pt x="223" y="601"/>
                </a:lnTo>
                <a:lnTo>
                  <a:pt x="223" y="601"/>
                </a:lnTo>
                <a:lnTo>
                  <a:pt x="219" y="599"/>
                </a:lnTo>
                <a:lnTo>
                  <a:pt x="219" y="599"/>
                </a:lnTo>
                <a:lnTo>
                  <a:pt x="215" y="599"/>
                </a:lnTo>
                <a:lnTo>
                  <a:pt x="213" y="599"/>
                </a:lnTo>
                <a:lnTo>
                  <a:pt x="213" y="599"/>
                </a:lnTo>
                <a:lnTo>
                  <a:pt x="212" y="598"/>
                </a:lnTo>
                <a:lnTo>
                  <a:pt x="210" y="594"/>
                </a:lnTo>
                <a:lnTo>
                  <a:pt x="208" y="594"/>
                </a:lnTo>
                <a:lnTo>
                  <a:pt x="204" y="590"/>
                </a:lnTo>
                <a:lnTo>
                  <a:pt x="204" y="590"/>
                </a:lnTo>
                <a:lnTo>
                  <a:pt x="202" y="592"/>
                </a:lnTo>
                <a:lnTo>
                  <a:pt x="200" y="592"/>
                </a:lnTo>
                <a:lnTo>
                  <a:pt x="198" y="592"/>
                </a:lnTo>
                <a:lnTo>
                  <a:pt x="198" y="592"/>
                </a:lnTo>
                <a:lnTo>
                  <a:pt x="196" y="590"/>
                </a:lnTo>
                <a:lnTo>
                  <a:pt x="193" y="588"/>
                </a:lnTo>
                <a:lnTo>
                  <a:pt x="193" y="588"/>
                </a:lnTo>
                <a:lnTo>
                  <a:pt x="193" y="586"/>
                </a:lnTo>
                <a:lnTo>
                  <a:pt x="191" y="584"/>
                </a:lnTo>
                <a:lnTo>
                  <a:pt x="189" y="581"/>
                </a:lnTo>
                <a:lnTo>
                  <a:pt x="189" y="579"/>
                </a:lnTo>
                <a:lnTo>
                  <a:pt x="189" y="579"/>
                </a:lnTo>
                <a:lnTo>
                  <a:pt x="189" y="575"/>
                </a:lnTo>
                <a:lnTo>
                  <a:pt x="189" y="573"/>
                </a:lnTo>
                <a:lnTo>
                  <a:pt x="189" y="569"/>
                </a:lnTo>
                <a:lnTo>
                  <a:pt x="189" y="565"/>
                </a:lnTo>
                <a:lnTo>
                  <a:pt x="189" y="565"/>
                </a:lnTo>
                <a:lnTo>
                  <a:pt x="189" y="564"/>
                </a:lnTo>
                <a:lnTo>
                  <a:pt x="187" y="562"/>
                </a:lnTo>
                <a:lnTo>
                  <a:pt x="187" y="562"/>
                </a:lnTo>
                <a:lnTo>
                  <a:pt x="183" y="560"/>
                </a:lnTo>
                <a:lnTo>
                  <a:pt x="181" y="556"/>
                </a:lnTo>
                <a:lnTo>
                  <a:pt x="181" y="556"/>
                </a:lnTo>
                <a:lnTo>
                  <a:pt x="178" y="556"/>
                </a:lnTo>
                <a:lnTo>
                  <a:pt x="174" y="558"/>
                </a:lnTo>
                <a:lnTo>
                  <a:pt x="172" y="556"/>
                </a:lnTo>
                <a:lnTo>
                  <a:pt x="172" y="556"/>
                </a:lnTo>
                <a:lnTo>
                  <a:pt x="172" y="552"/>
                </a:lnTo>
                <a:lnTo>
                  <a:pt x="172" y="550"/>
                </a:lnTo>
                <a:lnTo>
                  <a:pt x="172" y="550"/>
                </a:lnTo>
                <a:lnTo>
                  <a:pt x="172" y="548"/>
                </a:lnTo>
                <a:lnTo>
                  <a:pt x="172" y="547"/>
                </a:lnTo>
                <a:lnTo>
                  <a:pt x="174" y="545"/>
                </a:lnTo>
                <a:lnTo>
                  <a:pt x="178" y="543"/>
                </a:lnTo>
                <a:lnTo>
                  <a:pt x="178" y="541"/>
                </a:lnTo>
                <a:lnTo>
                  <a:pt x="176" y="539"/>
                </a:lnTo>
                <a:lnTo>
                  <a:pt x="176" y="539"/>
                </a:lnTo>
                <a:lnTo>
                  <a:pt x="174" y="537"/>
                </a:lnTo>
                <a:lnTo>
                  <a:pt x="174" y="535"/>
                </a:lnTo>
                <a:lnTo>
                  <a:pt x="172" y="537"/>
                </a:lnTo>
                <a:lnTo>
                  <a:pt x="168" y="539"/>
                </a:lnTo>
                <a:lnTo>
                  <a:pt x="166" y="539"/>
                </a:lnTo>
                <a:lnTo>
                  <a:pt x="166" y="539"/>
                </a:lnTo>
                <a:lnTo>
                  <a:pt x="162" y="539"/>
                </a:lnTo>
                <a:lnTo>
                  <a:pt x="161" y="535"/>
                </a:lnTo>
                <a:lnTo>
                  <a:pt x="157" y="531"/>
                </a:lnTo>
                <a:lnTo>
                  <a:pt x="157" y="528"/>
                </a:lnTo>
                <a:lnTo>
                  <a:pt x="157" y="528"/>
                </a:lnTo>
                <a:lnTo>
                  <a:pt x="157" y="524"/>
                </a:lnTo>
                <a:lnTo>
                  <a:pt x="159" y="524"/>
                </a:lnTo>
                <a:lnTo>
                  <a:pt x="159" y="524"/>
                </a:lnTo>
                <a:lnTo>
                  <a:pt x="157" y="520"/>
                </a:lnTo>
                <a:lnTo>
                  <a:pt x="157" y="520"/>
                </a:lnTo>
                <a:lnTo>
                  <a:pt x="153" y="520"/>
                </a:lnTo>
                <a:lnTo>
                  <a:pt x="151" y="518"/>
                </a:lnTo>
                <a:lnTo>
                  <a:pt x="151" y="518"/>
                </a:lnTo>
                <a:lnTo>
                  <a:pt x="153" y="511"/>
                </a:lnTo>
                <a:lnTo>
                  <a:pt x="153" y="511"/>
                </a:lnTo>
                <a:lnTo>
                  <a:pt x="157" y="507"/>
                </a:lnTo>
                <a:lnTo>
                  <a:pt x="161" y="501"/>
                </a:lnTo>
                <a:lnTo>
                  <a:pt x="161" y="482"/>
                </a:lnTo>
                <a:lnTo>
                  <a:pt x="153" y="477"/>
                </a:lnTo>
                <a:lnTo>
                  <a:pt x="153" y="477"/>
                </a:lnTo>
                <a:lnTo>
                  <a:pt x="151" y="480"/>
                </a:lnTo>
                <a:lnTo>
                  <a:pt x="149" y="480"/>
                </a:lnTo>
                <a:lnTo>
                  <a:pt x="149" y="480"/>
                </a:lnTo>
                <a:lnTo>
                  <a:pt x="147" y="478"/>
                </a:lnTo>
                <a:lnTo>
                  <a:pt x="147" y="477"/>
                </a:lnTo>
                <a:lnTo>
                  <a:pt x="147" y="477"/>
                </a:lnTo>
                <a:lnTo>
                  <a:pt x="147" y="473"/>
                </a:lnTo>
                <a:lnTo>
                  <a:pt x="145" y="469"/>
                </a:lnTo>
                <a:lnTo>
                  <a:pt x="143" y="469"/>
                </a:lnTo>
                <a:lnTo>
                  <a:pt x="142" y="469"/>
                </a:lnTo>
                <a:lnTo>
                  <a:pt x="134" y="465"/>
                </a:lnTo>
                <a:lnTo>
                  <a:pt x="125" y="456"/>
                </a:lnTo>
                <a:lnTo>
                  <a:pt x="125" y="448"/>
                </a:lnTo>
                <a:lnTo>
                  <a:pt x="119" y="441"/>
                </a:lnTo>
                <a:lnTo>
                  <a:pt x="108" y="420"/>
                </a:lnTo>
                <a:lnTo>
                  <a:pt x="98" y="420"/>
                </a:lnTo>
                <a:lnTo>
                  <a:pt x="96" y="410"/>
                </a:lnTo>
                <a:lnTo>
                  <a:pt x="92" y="407"/>
                </a:lnTo>
                <a:lnTo>
                  <a:pt x="85" y="399"/>
                </a:lnTo>
                <a:lnTo>
                  <a:pt x="81" y="393"/>
                </a:lnTo>
                <a:lnTo>
                  <a:pt x="68" y="393"/>
                </a:lnTo>
                <a:lnTo>
                  <a:pt x="66" y="407"/>
                </a:lnTo>
                <a:lnTo>
                  <a:pt x="58" y="407"/>
                </a:lnTo>
                <a:lnTo>
                  <a:pt x="55" y="410"/>
                </a:lnTo>
                <a:lnTo>
                  <a:pt x="39" y="393"/>
                </a:lnTo>
                <a:lnTo>
                  <a:pt x="32" y="393"/>
                </a:lnTo>
                <a:lnTo>
                  <a:pt x="32" y="382"/>
                </a:lnTo>
                <a:lnTo>
                  <a:pt x="21" y="382"/>
                </a:lnTo>
                <a:lnTo>
                  <a:pt x="7" y="382"/>
                </a:lnTo>
                <a:lnTo>
                  <a:pt x="0" y="382"/>
                </a:lnTo>
                <a:lnTo>
                  <a:pt x="0" y="382"/>
                </a:lnTo>
                <a:lnTo>
                  <a:pt x="0" y="246"/>
                </a:lnTo>
                <a:lnTo>
                  <a:pt x="0" y="246"/>
                </a:lnTo>
                <a:lnTo>
                  <a:pt x="0" y="178"/>
                </a:lnTo>
                <a:lnTo>
                  <a:pt x="0" y="178"/>
                </a:lnTo>
                <a:lnTo>
                  <a:pt x="0" y="153"/>
                </a:lnTo>
                <a:lnTo>
                  <a:pt x="0" y="153"/>
                </a:lnTo>
                <a:lnTo>
                  <a:pt x="0" y="138"/>
                </a:lnTo>
                <a:lnTo>
                  <a:pt x="0" y="138"/>
                </a:lnTo>
                <a:lnTo>
                  <a:pt x="9" y="136"/>
                </a:lnTo>
                <a:lnTo>
                  <a:pt x="9" y="136"/>
                </a:lnTo>
                <a:lnTo>
                  <a:pt x="17" y="136"/>
                </a:lnTo>
                <a:lnTo>
                  <a:pt x="22" y="138"/>
                </a:lnTo>
                <a:lnTo>
                  <a:pt x="22" y="138"/>
                </a:lnTo>
                <a:lnTo>
                  <a:pt x="24" y="138"/>
                </a:lnTo>
                <a:lnTo>
                  <a:pt x="30" y="142"/>
                </a:lnTo>
                <a:lnTo>
                  <a:pt x="38" y="149"/>
                </a:lnTo>
                <a:lnTo>
                  <a:pt x="38" y="149"/>
                </a:lnTo>
                <a:lnTo>
                  <a:pt x="47" y="155"/>
                </a:lnTo>
                <a:lnTo>
                  <a:pt x="51" y="157"/>
                </a:lnTo>
                <a:lnTo>
                  <a:pt x="55" y="159"/>
                </a:lnTo>
                <a:lnTo>
                  <a:pt x="55" y="159"/>
                </a:lnTo>
                <a:lnTo>
                  <a:pt x="58" y="159"/>
                </a:lnTo>
                <a:lnTo>
                  <a:pt x="62" y="159"/>
                </a:lnTo>
                <a:lnTo>
                  <a:pt x="70" y="157"/>
                </a:lnTo>
                <a:lnTo>
                  <a:pt x="70" y="157"/>
                </a:lnTo>
                <a:lnTo>
                  <a:pt x="72" y="157"/>
                </a:lnTo>
                <a:lnTo>
                  <a:pt x="77" y="159"/>
                </a:lnTo>
                <a:lnTo>
                  <a:pt x="83" y="161"/>
                </a:lnTo>
                <a:lnTo>
                  <a:pt x="83" y="161"/>
                </a:lnTo>
                <a:lnTo>
                  <a:pt x="83" y="159"/>
                </a:lnTo>
                <a:lnTo>
                  <a:pt x="83" y="157"/>
                </a:lnTo>
                <a:lnTo>
                  <a:pt x="83" y="153"/>
                </a:lnTo>
                <a:lnTo>
                  <a:pt x="81" y="151"/>
                </a:lnTo>
                <a:lnTo>
                  <a:pt x="77" y="149"/>
                </a:lnTo>
                <a:lnTo>
                  <a:pt x="77" y="149"/>
                </a:lnTo>
                <a:lnTo>
                  <a:pt x="77" y="147"/>
                </a:lnTo>
                <a:lnTo>
                  <a:pt x="77" y="146"/>
                </a:lnTo>
                <a:lnTo>
                  <a:pt x="77" y="144"/>
                </a:lnTo>
                <a:lnTo>
                  <a:pt x="81" y="142"/>
                </a:lnTo>
                <a:lnTo>
                  <a:pt x="85" y="140"/>
                </a:lnTo>
                <a:lnTo>
                  <a:pt x="89" y="138"/>
                </a:lnTo>
                <a:lnTo>
                  <a:pt x="89" y="138"/>
                </a:lnTo>
                <a:lnTo>
                  <a:pt x="92" y="138"/>
                </a:lnTo>
                <a:lnTo>
                  <a:pt x="98" y="138"/>
                </a:lnTo>
                <a:lnTo>
                  <a:pt x="104" y="140"/>
                </a:lnTo>
                <a:lnTo>
                  <a:pt x="104" y="142"/>
                </a:lnTo>
                <a:lnTo>
                  <a:pt x="106" y="144"/>
                </a:lnTo>
                <a:lnTo>
                  <a:pt x="106" y="144"/>
                </a:lnTo>
                <a:lnTo>
                  <a:pt x="109" y="144"/>
                </a:lnTo>
                <a:lnTo>
                  <a:pt x="111" y="142"/>
                </a:lnTo>
                <a:lnTo>
                  <a:pt x="117" y="138"/>
                </a:lnTo>
                <a:lnTo>
                  <a:pt x="117" y="138"/>
                </a:lnTo>
                <a:lnTo>
                  <a:pt x="125" y="134"/>
                </a:lnTo>
                <a:lnTo>
                  <a:pt x="142" y="127"/>
                </a:lnTo>
                <a:lnTo>
                  <a:pt x="149" y="123"/>
                </a:lnTo>
                <a:lnTo>
                  <a:pt x="157" y="121"/>
                </a:lnTo>
                <a:lnTo>
                  <a:pt x="162" y="121"/>
                </a:lnTo>
                <a:lnTo>
                  <a:pt x="162" y="121"/>
                </a:lnTo>
                <a:lnTo>
                  <a:pt x="164" y="123"/>
                </a:lnTo>
                <a:lnTo>
                  <a:pt x="164" y="123"/>
                </a:lnTo>
                <a:lnTo>
                  <a:pt x="162" y="125"/>
                </a:lnTo>
                <a:lnTo>
                  <a:pt x="162" y="125"/>
                </a:lnTo>
                <a:lnTo>
                  <a:pt x="149" y="129"/>
                </a:lnTo>
                <a:lnTo>
                  <a:pt x="149" y="129"/>
                </a:lnTo>
                <a:lnTo>
                  <a:pt x="149" y="130"/>
                </a:lnTo>
                <a:lnTo>
                  <a:pt x="149" y="130"/>
                </a:lnTo>
                <a:lnTo>
                  <a:pt x="145" y="132"/>
                </a:lnTo>
                <a:lnTo>
                  <a:pt x="138" y="136"/>
                </a:lnTo>
                <a:lnTo>
                  <a:pt x="134" y="140"/>
                </a:lnTo>
                <a:lnTo>
                  <a:pt x="128" y="142"/>
                </a:lnTo>
                <a:lnTo>
                  <a:pt x="128" y="142"/>
                </a:lnTo>
                <a:lnTo>
                  <a:pt x="121" y="146"/>
                </a:lnTo>
                <a:lnTo>
                  <a:pt x="117" y="147"/>
                </a:lnTo>
                <a:lnTo>
                  <a:pt x="113" y="149"/>
                </a:lnTo>
                <a:lnTo>
                  <a:pt x="113" y="149"/>
                </a:lnTo>
                <a:lnTo>
                  <a:pt x="113" y="153"/>
                </a:lnTo>
                <a:lnTo>
                  <a:pt x="111" y="155"/>
                </a:lnTo>
                <a:lnTo>
                  <a:pt x="111" y="157"/>
                </a:lnTo>
                <a:lnTo>
                  <a:pt x="113" y="159"/>
                </a:lnTo>
                <a:lnTo>
                  <a:pt x="113" y="159"/>
                </a:lnTo>
                <a:lnTo>
                  <a:pt x="115" y="159"/>
                </a:lnTo>
                <a:lnTo>
                  <a:pt x="117" y="159"/>
                </a:lnTo>
                <a:lnTo>
                  <a:pt x="119" y="157"/>
                </a:lnTo>
                <a:lnTo>
                  <a:pt x="119" y="157"/>
                </a:lnTo>
                <a:lnTo>
                  <a:pt x="126" y="153"/>
                </a:lnTo>
                <a:lnTo>
                  <a:pt x="132" y="149"/>
                </a:lnTo>
                <a:lnTo>
                  <a:pt x="145" y="142"/>
                </a:lnTo>
                <a:lnTo>
                  <a:pt x="145" y="142"/>
                </a:lnTo>
                <a:lnTo>
                  <a:pt x="155" y="134"/>
                </a:lnTo>
                <a:lnTo>
                  <a:pt x="161" y="130"/>
                </a:lnTo>
                <a:lnTo>
                  <a:pt x="162" y="130"/>
                </a:lnTo>
                <a:lnTo>
                  <a:pt x="166" y="129"/>
                </a:lnTo>
                <a:lnTo>
                  <a:pt x="166" y="129"/>
                </a:lnTo>
                <a:lnTo>
                  <a:pt x="174" y="130"/>
                </a:lnTo>
                <a:lnTo>
                  <a:pt x="178" y="130"/>
                </a:lnTo>
                <a:lnTo>
                  <a:pt x="178" y="130"/>
                </a:lnTo>
                <a:lnTo>
                  <a:pt x="179" y="129"/>
                </a:lnTo>
                <a:lnTo>
                  <a:pt x="179" y="129"/>
                </a:lnTo>
                <a:lnTo>
                  <a:pt x="179" y="127"/>
                </a:lnTo>
                <a:lnTo>
                  <a:pt x="181" y="125"/>
                </a:lnTo>
                <a:lnTo>
                  <a:pt x="183" y="121"/>
                </a:lnTo>
                <a:lnTo>
                  <a:pt x="185" y="119"/>
                </a:lnTo>
                <a:lnTo>
                  <a:pt x="187" y="115"/>
                </a:lnTo>
                <a:lnTo>
                  <a:pt x="187" y="115"/>
                </a:lnTo>
                <a:lnTo>
                  <a:pt x="187" y="111"/>
                </a:lnTo>
                <a:lnTo>
                  <a:pt x="185" y="108"/>
                </a:lnTo>
                <a:lnTo>
                  <a:pt x="185" y="108"/>
                </a:lnTo>
                <a:lnTo>
                  <a:pt x="187" y="106"/>
                </a:lnTo>
                <a:lnTo>
                  <a:pt x="191" y="110"/>
                </a:lnTo>
                <a:lnTo>
                  <a:pt x="191" y="110"/>
                </a:lnTo>
                <a:lnTo>
                  <a:pt x="196" y="113"/>
                </a:lnTo>
                <a:lnTo>
                  <a:pt x="200" y="119"/>
                </a:lnTo>
                <a:lnTo>
                  <a:pt x="204" y="125"/>
                </a:lnTo>
                <a:lnTo>
                  <a:pt x="208" y="130"/>
                </a:lnTo>
                <a:lnTo>
                  <a:pt x="208" y="130"/>
                </a:lnTo>
                <a:lnTo>
                  <a:pt x="215" y="144"/>
                </a:lnTo>
                <a:lnTo>
                  <a:pt x="215" y="144"/>
                </a:lnTo>
                <a:lnTo>
                  <a:pt x="219" y="144"/>
                </a:lnTo>
                <a:lnTo>
                  <a:pt x="223" y="142"/>
                </a:lnTo>
                <a:lnTo>
                  <a:pt x="223" y="142"/>
                </a:lnTo>
                <a:lnTo>
                  <a:pt x="225" y="138"/>
                </a:lnTo>
                <a:lnTo>
                  <a:pt x="227" y="134"/>
                </a:lnTo>
                <a:lnTo>
                  <a:pt x="230" y="127"/>
                </a:lnTo>
                <a:lnTo>
                  <a:pt x="230" y="127"/>
                </a:lnTo>
                <a:lnTo>
                  <a:pt x="234" y="123"/>
                </a:lnTo>
                <a:lnTo>
                  <a:pt x="236" y="121"/>
                </a:lnTo>
                <a:lnTo>
                  <a:pt x="242" y="121"/>
                </a:lnTo>
                <a:lnTo>
                  <a:pt x="242" y="121"/>
                </a:lnTo>
                <a:lnTo>
                  <a:pt x="242" y="121"/>
                </a:lnTo>
                <a:lnTo>
                  <a:pt x="242" y="127"/>
                </a:lnTo>
                <a:lnTo>
                  <a:pt x="242" y="130"/>
                </a:lnTo>
                <a:lnTo>
                  <a:pt x="242" y="130"/>
                </a:lnTo>
                <a:lnTo>
                  <a:pt x="244" y="132"/>
                </a:lnTo>
                <a:lnTo>
                  <a:pt x="246" y="134"/>
                </a:lnTo>
                <a:lnTo>
                  <a:pt x="246" y="134"/>
                </a:lnTo>
                <a:lnTo>
                  <a:pt x="246" y="136"/>
                </a:lnTo>
                <a:lnTo>
                  <a:pt x="246" y="136"/>
                </a:lnTo>
                <a:lnTo>
                  <a:pt x="244" y="140"/>
                </a:lnTo>
                <a:lnTo>
                  <a:pt x="242" y="142"/>
                </a:lnTo>
                <a:lnTo>
                  <a:pt x="242" y="142"/>
                </a:lnTo>
                <a:lnTo>
                  <a:pt x="246" y="142"/>
                </a:lnTo>
                <a:lnTo>
                  <a:pt x="251" y="144"/>
                </a:lnTo>
                <a:lnTo>
                  <a:pt x="253" y="142"/>
                </a:lnTo>
                <a:lnTo>
                  <a:pt x="253" y="142"/>
                </a:lnTo>
                <a:lnTo>
                  <a:pt x="255" y="140"/>
                </a:lnTo>
                <a:lnTo>
                  <a:pt x="257" y="138"/>
                </a:lnTo>
                <a:lnTo>
                  <a:pt x="259" y="134"/>
                </a:lnTo>
                <a:lnTo>
                  <a:pt x="261" y="132"/>
                </a:lnTo>
                <a:lnTo>
                  <a:pt x="261" y="132"/>
                </a:lnTo>
                <a:lnTo>
                  <a:pt x="266" y="130"/>
                </a:lnTo>
                <a:lnTo>
                  <a:pt x="272" y="129"/>
                </a:lnTo>
                <a:lnTo>
                  <a:pt x="278" y="129"/>
                </a:lnTo>
                <a:lnTo>
                  <a:pt x="283" y="130"/>
                </a:lnTo>
                <a:lnTo>
                  <a:pt x="283" y="130"/>
                </a:lnTo>
                <a:lnTo>
                  <a:pt x="289" y="132"/>
                </a:lnTo>
                <a:lnTo>
                  <a:pt x="293" y="136"/>
                </a:lnTo>
                <a:lnTo>
                  <a:pt x="293" y="136"/>
                </a:lnTo>
                <a:lnTo>
                  <a:pt x="295" y="138"/>
                </a:lnTo>
                <a:lnTo>
                  <a:pt x="297" y="138"/>
                </a:lnTo>
                <a:lnTo>
                  <a:pt x="302" y="138"/>
                </a:lnTo>
                <a:lnTo>
                  <a:pt x="302" y="138"/>
                </a:lnTo>
                <a:lnTo>
                  <a:pt x="304" y="140"/>
                </a:lnTo>
                <a:lnTo>
                  <a:pt x="310" y="142"/>
                </a:lnTo>
                <a:lnTo>
                  <a:pt x="316" y="146"/>
                </a:lnTo>
                <a:lnTo>
                  <a:pt x="316" y="146"/>
                </a:lnTo>
                <a:lnTo>
                  <a:pt x="323" y="147"/>
                </a:lnTo>
                <a:lnTo>
                  <a:pt x="329" y="149"/>
                </a:lnTo>
                <a:lnTo>
                  <a:pt x="329" y="149"/>
                </a:lnTo>
                <a:lnTo>
                  <a:pt x="329" y="149"/>
                </a:lnTo>
                <a:lnTo>
                  <a:pt x="329" y="149"/>
                </a:lnTo>
                <a:lnTo>
                  <a:pt x="329" y="149"/>
                </a:lnTo>
                <a:lnTo>
                  <a:pt x="329" y="149"/>
                </a:lnTo>
                <a:lnTo>
                  <a:pt x="331" y="149"/>
                </a:lnTo>
                <a:lnTo>
                  <a:pt x="331" y="149"/>
                </a:lnTo>
                <a:lnTo>
                  <a:pt x="329" y="149"/>
                </a:lnTo>
                <a:lnTo>
                  <a:pt x="329" y="149"/>
                </a:lnTo>
                <a:lnTo>
                  <a:pt x="329" y="151"/>
                </a:lnTo>
                <a:lnTo>
                  <a:pt x="329" y="151"/>
                </a:lnTo>
                <a:lnTo>
                  <a:pt x="333" y="151"/>
                </a:lnTo>
                <a:lnTo>
                  <a:pt x="336" y="153"/>
                </a:lnTo>
                <a:lnTo>
                  <a:pt x="344" y="155"/>
                </a:lnTo>
                <a:lnTo>
                  <a:pt x="344" y="155"/>
                </a:lnTo>
                <a:lnTo>
                  <a:pt x="348" y="155"/>
                </a:lnTo>
                <a:lnTo>
                  <a:pt x="352" y="155"/>
                </a:lnTo>
                <a:lnTo>
                  <a:pt x="359" y="155"/>
                </a:lnTo>
                <a:lnTo>
                  <a:pt x="359" y="155"/>
                </a:lnTo>
                <a:lnTo>
                  <a:pt x="369" y="155"/>
                </a:lnTo>
                <a:lnTo>
                  <a:pt x="372" y="157"/>
                </a:lnTo>
                <a:lnTo>
                  <a:pt x="376" y="157"/>
                </a:lnTo>
                <a:lnTo>
                  <a:pt x="380" y="161"/>
                </a:lnTo>
                <a:lnTo>
                  <a:pt x="384" y="163"/>
                </a:lnTo>
                <a:lnTo>
                  <a:pt x="384" y="166"/>
                </a:lnTo>
                <a:lnTo>
                  <a:pt x="386" y="172"/>
                </a:lnTo>
                <a:lnTo>
                  <a:pt x="386" y="172"/>
                </a:lnTo>
                <a:lnTo>
                  <a:pt x="374" y="176"/>
                </a:lnTo>
                <a:lnTo>
                  <a:pt x="369" y="180"/>
                </a:lnTo>
                <a:lnTo>
                  <a:pt x="367" y="181"/>
                </a:lnTo>
                <a:lnTo>
                  <a:pt x="365" y="185"/>
                </a:lnTo>
                <a:lnTo>
                  <a:pt x="365" y="185"/>
                </a:lnTo>
                <a:lnTo>
                  <a:pt x="369" y="185"/>
                </a:lnTo>
                <a:lnTo>
                  <a:pt x="378" y="185"/>
                </a:lnTo>
                <a:lnTo>
                  <a:pt x="389" y="187"/>
                </a:lnTo>
                <a:lnTo>
                  <a:pt x="395" y="187"/>
                </a:lnTo>
                <a:lnTo>
                  <a:pt x="395" y="187"/>
                </a:lnTo>
                <a:lnTo>
                  <a:pt x="410" y="187"/>
                </a:lnTo>
                <a:lnTo>
                  <a:pt x="416" y="185"/>
                </a:lnTo>
                <a:lnTo>
                  <a:pt x="423" y="185"/>
                </a:lnTo>
                <a:lnTo>
                  <a:pt x="423" y="185"/>
                </a:lnTo>
                <a:lnTo>
                  <a:pt x="431" y="183"/>
                </a:lnTo>
                <a:lnTo>
                  <a:pt x="437" y="181"/>
                </a:lnTo>
                <a:lnTo>
                  <a:pt x="437" y="181"/>
                </a:lnTo>
                <a:lnTo>
                  <a:pt x="440" y="178"/>
                </a:lnTo>
                <a:lnTo>
                  <a:pt x="442" y="178"/>
                </a:lnTo>
                <a:lnTo>
                  <a:pt x="442" y="178"/>
                </a:lnTo>
                <a:lnTo>
                  <a:pt x="442" y="178"/>
                </a:lnTo>
                <a:lnTo>
                  <a:pt x="446" y="180"/>
                </a:lnTo>
                <a:lnTo>
                  <a:pt x="446" y="181"/>
                </a:lnTo>
                <a:lnTo>
                  <a:pt x="446" y="183"/>
                </a:lnTo>
                <a:lnTo>
                  <a:pt x="446" y="185"/>
                </a:lnTo>
                <a:lnTo>
                  <a:pt x="446" y="185"/>
                </a:lnTo>
                <a:lnTo>
                  <a:pt x="448" y="187"/>
                </a:lnTo>
                <a:lnTo>
                  <a:pt x="450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7" y="189"/>
                </a:lnTo>
                <a:lnTo>
                  <a:pt x="457" y="189"/>
                </a:lnTo>
                <a:lnTo>
                  <a:pt x="457" y="191"/>
                </a:lnTo>
                <a:lnTo>
                  <a:pt x="459" y="193"/>
                </a:lnTo>
                <a:lnTo>
                  <a:pt x="459" y="193"/>
                </a:lnTo>
                <a:lnTo>
                  <a:pt x="463" y="195"/>
                </a:lnTo>
                <a:lnTo>
                  <a:pt x="465" y="195"/>
                </a:lnTo>
                <a:lnTo>
                  <a:pt x="469" y="195"/>
                </a:lnTo>
                <a:lnTo>
                  <a:pt x="469" y="199"/>
                </a:lnTo>
                <a:lnTo>
                  <a:pt x="469" y="199"/>
                </a:lnTo>
                <a:lnTo>
                  <a:pt x="471" y="200"/>
                </a:lnTo>
                <a:lnTo>
                  <a:pt x="471" y="204"/>
                </a:lnTo>
                <a:lnTo>
                  <a:pt x="471" y="208"/>
                </a:lnTo>
                <a:lnTo>
                  <a:pt x="473" y="210"/>
                </a:lnTo>
                <a:lnTo>
                  <a:pt x="473" y="210"/>
                </a:lnTo>
                <a:lnTo>
                  <a:pt x="476" y="217"/>
                </a:lnTo>
                <a:lnTo>
                  <a:pt x="482" y="221"/>
                </a:lnTo>
                <a:lnTo>
                  <a:pt x="482" y="221"/>
                </a:lnTo>
                <a:lnTo>
                  <a:pt x="482" y="216"/>
                </a:lnTo>
                <a:lnTo>
                  <a:pt x="480" y="214"/>
                </a:lnTo>
                <a:lnTo>
                  <a:pt x="480" y="212"/>
                </a:lnTo>
                <a:lnTo>
                  <a:pt x="480" y="212"/>
                </a:lnTo>
                <a:lnTo>
                  <a:pt x="480" y="212"/>
                </a:lnTo>
                <a:lnTo>
                  <a:pt x="480" y="212"/>
                </a:lnTo>
                <a:lnTo>
                  <a:pt x="480" y="204"/>
                </a:lnTo>
                <a:lnTo>
                  <a:pt x="480" y="197"/>
                </a:lnTo>
                <a:lnTo>
                  <a:pt x="480" y="197"/>
                </a:lnTo>
                <a:lnTo>
                  <a:pt x="480" y="193"/>
                </a:lnTo>
                <a:lnTo>
                  <a:pt x="476" y="189"/>
                </a:lnTo>
                <a:lnTo>
                  <a:pt x="476" y="185"/>
                </a:lnTo>
                <a:lnTo>
                  <a:pt x="476" y="183"/>
                </a:lnTo>
                <a:lnTo>
                  <a:pt x="476" y="181"/>
                </a:lnTo>
                <a:lnTo>
                  <a:pt x="476" y="181"/>
                </a:lnTo>
                <a:lnTo>
                  <a:pt x="480" y="178"/>
                </a:lnTo>
                <a:lnTo>
                  <a:pt x="482" y="178"/>
                </a:lnTo>
                <a:lnTo>
                  <a:pt x="488" y="176"/>
                </a:lnTo>
                <a:lnTo>
                  <a:pt x="488" y="176"/>
                </a:lnTo>
                <a:lnTo>
                  <a:pt x="499" y="172"/>
                </a:lnTo>
                <a:lnTo>
                  <a:pt x="503" y="168"/>
                </a:lnTo>
                <a:lnTo>
                  <a:pt x="505" y="166"/>
                </a:lnTo>
                <a:lnTo>
                  <a:pt x="507" y="164"/>
                </a:lnTo>
                <a:lnTo>
                  <a:pt x="507" y="164"/>
                </a:lnTo>
                <a:lnTo>
                  <a:pt x="499" y="164"/>
                </a:lnTo>
                <a:lnTo>
                  <a:pt x="491" y="166"/>
                </a:lnTo>
                <a:lnTo>
                  <a:pt x="491" y="166"/>
                </a:lnTo>
                <a:lnTo>
                  <a:pt x="484" y="170"/>
                </a:lnTo>
                <a:lnTo>
                  <a:pt x="480" y="172"/>
                </a:lnTo>
                <a:lnTo>
                  <a:pt x="476" y="172"/>
                </a:lnTo>
                <a:lnTo>
                  <a:pt x="476" y="172"/>
                </a:lnTo>
                <a:lnTo>
                  <a:pt x="476" y="174"/>
                </a:lnTo>
                <a:lnTo>
                  <a:pt x="474" y="176"/>
                </a:lnTo>
                <a:lnTo>
                  <a:pt x="474" y="176"/>
                </a:lnTo>
                <a:lnTo>
                  <a:pt x="473" y="176"/>
                </a:lnTo>
                <a:lnTo>
                  <a:pt x="465" y="170"/>
                </a:lnTo>
                <a:lnTo>
                  <a:pt x="465" y="170"/>
                </a:lnTo>
                <a:lnTo>
                  <a:pt x="465" y="168"/>
                </a:lnTo>
                <a:lnTo>
                  <a:pt x="465" y="168"/>
                </a:lnTo>
                <a:lnTo>
                  <a:pt x="474" y="163"/>
                </a:lnTo>
                <a:lnTo>
                  <a:pt x="480" y="159"/>
                </a:lnTo>
                <a:lnTo>
                  <a:pt x="486" y="157"/>
                </a:lnTo>
                <a:lnTo>
                  <a:pt x="491" y="155"/>
                </a:lnTo>
                <a:lnTo>
                  <a:pt x="499" y="155"/>
                </a:lnTo>
                <a:lnTo>
                  <a:pt x="503" y="157"/>
                </a:lnTo>
                <a:lnTo>
                  <a:pt x="507" y="161"/>
                </a:lnTo>
                <a:lnTo>
                  <a:pt x="507" y="161"/>
                </a:lnTo>
                <a:lnTo>
                  <a:pt x="510" y="164"/>
                </a:lnTo>
                <a:lnTo>
                  <a:pt x="510" y="164"/>
                </a:lnTo>
                <a:lnTo>
                  <a:pt x="516" y="168"/>
                </a:lnTo>
                <a:lnTo>
                  <a:pt x="524" y="174"/>
                </a:lnTo>
                <a:lnTo>
                  <a:pt x="524" y="174"/>
                </a:lnTo>
                <a:lnTo>
                  <a:pt x="526" y="176"/>
                </a:lnTo>
                <a:lnTo>
                  <a:pt x="526" y="178"/>
                </a:lnTo>
                <a:lnTo>
                  <a:pt x="529" y="180"/>
                </a:lnTo>
                <a:lnTo>
                  <a:pt x="529" y="180"/>
                </a:lnTo>
                <a:lnTo>
                  <a:pt x="533" y="180"/>
                </a:lnTo>
                <a:lnTo>
                  <a:pt x="537" y="178"/>
                </a:lnTo>
                <a:lnTo>
                  <a:pt x="537" y="178"/>
                </a:lnTo>
                <a:lnTo>
                  <a:pt x="541" y="180"/>
                </a:lnTo>
                <a:lnTo>
                  <a:pt x="546" y="181"/>
                </a:lnTo>
                <a:lnTo>
                  <a:pt x="554" y="185"/>
                </a:lnTo>
                <a:lnTo>
                  <a:pt x="554" y="185"/>
                </a:lnTo>
                <a:lnTo>
                  <a:pt x="563" y="187"/>
                </a:lnTo>
                <a:lnTo>
                  <a:pt x="569" y="187"/>
                </a:lnTo>
                <a:lnTo>
                  <a:pt x="573" y="187"/>
                </a:lnTo>
                <a:lnTo>
                  <a:pt x="573" y="187"/>
                </a:lnTo>
                <a:lnTo>
                  <a:pt x="580" y="185"/>
                </a:lnTo>
                <a:lnTo>
                  <a:pt x="584" y="183"/>
                </a:lnTo>
                <a:lnTo>
                  <a:pt x="588" y="183"/>
                </a:lnTo>
                <a:lnTo>
                  <a:pt x="588" y="183"/>
                </a:lnTo>
                <a:lnTo>
                  <a:pt x="592" y="183"/>
                </a:lnTo>
                <a:lnTo>
                  <a:pt x="595" y="185"/>
                </a:lnTo>
                <a:lnTo>
                  <a:pt x="601" y="185"/>
                </a:lnTo>
                <a:lnTo>
                  <a:pt x="607" y="187"/>
                </a:lnTo>
                <a:lnTo>
                  <a:pt x="607" y="187"/>
                </a:lnTo>
                <a:lnTo>
                  <a:pt x="607" y="183"/>
                </a:lnTo>
                <a:lnTo>
                  <a:pt x="607" y="181"/>
                </a:lnTo>
                <a:lnTo>
                  <a:pt x="607" y="181"/>
                </a:lnTo>
                <a:lnTo>
                  <a:pt x="611" y="181"/>
                </a:lnTo>
                <a:lnTo>
                  <a:pt x="611" y="181"/>
                </a:lnTo>
                <a:lnTo>
                  <a:pt x="613" y="183"/>
                </a:lnTo>
                <a:lnTo>
                  <a:pt x="614" y="185"/>
                </a:lnTo>
                <a:lnTo>
                  <a:pt x="618" y="187"/>
                </a:lnTo>
                <a:lnTo>
                  <a:pt x="618" y="187"/>
                </a:lnTo>
                <a:lnTo>
                  <a:pt x="622" y="185"/>
                </a:lnTo>
                <a:lnTo>
                  <a:pt x="622" y="185"/>
                </a:lnTo>
                <a:lnTo>
                  <a:pt x="620" y="185"/>
                </a:lnTo>
                <a:lnTo>
                  <a:pt x="620" y="185"/>
                </a:lnTo>
                <a:lnTo>
                  <a:pt x="616" y="181"/>
                </a:lnTo>
                <a:lnTo>
                  <a:pt x="613" y="178"/>
                </a:lnTo>
                <a:lnTo>
                  <a:pt x="611" y="174"/>
                </a:lnTo>
                <a:lnTo>
                  <a:pt x="611" y="170"/>
                </a:lnTo>
                <a:lnTo>
                  <a:pt x="611" y="170"/>
                </a:lnTo>
                <a:lnTo>
                  <a:pt x="611" y="170"/>
                </a:lnTo>
                <a:lnTo>
                  <a:pt x="613" y="166"/>
                </a:lnTo>
                <a:lnTo>
                  <a:pt x="616" y="166"/>
                </a:lnTo>
                <a:lnTo>
                  <a:pt x="618" y="166"/>
                </a:lnTo>
                <a:lnTo>
                  <a:pt x="622" y="168"/>
                </a:lnTo>
                <a:lnTo>
                  <a:pt x="628" y="174"/>
                </a:lnTo>
                <a:lnTo>
                  <a:pt x="630" y="174"/>
                </a:lnTo>
                <a:lnTo>
                  <a:pt x="633" y="176"/>
                </a:lnTo>
                <a:lnTo>
                  <a:pt x="633" y="176"/>
                </a:lnTo>
                <a:lnTo>
                  <a:pt x="635" y="176"/>
                </a:lnTo>
                <a:lnTo>
                  <a:pt x="639" y="174"/>
                </a:lnTo>
                <a:lnTo>
                  <a:pt x="641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5" y="178"/>
                </a:lnTo>
                <a:lnTo>
                  <a:pt x="645" y="180"/>
                </a:lnTo>
                <a:lnTo>
                  <a:pt x="641" y="185"/>
                </a:lnTo>
                <a:lnTo>
                  <a:pt x="641" y="185"/>
                </a:lnTo>
                <a:lnTo>
                  <a:pt x="641" y="191"/>
                </a:lnTo>
                <a:lnTo>
                  <a:pt x="641" y="193"/>
                </a:lnTo>
                <a:lnTo>
                  <a:pt x="643" y="195"/>
                </a:lnTo>
                <a:lnTo>
                  <a:pt x="645" y="197"/>
                </a:lnTo>
                <a:lnTo>
                  <a:pt x="648" y="197"/>
                </a:lnTo>
                <a:lnTo>
                  <a:pt x="650" y="199"/>
                </a:lnTo>
                <a:lnTo>
                  <a:pt x="652" y="200"/>
                </a:lnTo>
                <a:lnTo>
                  <a:pt x="652" y="200"/>
                </a:lnTo>
                <a:lnTo>
                  <a:pt x="652" y="199"/>
                </a:lnTo>
                <a:lnTo>
                  <a:pt x="652" y="197"/>
                </a:lnTo>
                <a:lnTo>
                  <a:pt x="652" y="193"/>
                </a:lnTo>
                <a:lnTo>
                  <a:pt x="650" y="189"/>
                </a:lnTo>
                <a:lnTo>
                  <a:pt x="648" y="187"/>
                </a:lnTo>
                <a:lnTo>
                  <a:pt x="648" y="187"/>
                </a:lnTo>
                <a:lnTo>
                  <a:pt x="652" y="185"/>
                </a:lnTo>
                <a:lnTo>
                  <a:pt x="654" y="181"/>
                </a:lnTo>
                <a:lnTo>
                  <a:pt x="656" y="176"/>
                </a:lnTo>
                <a:lnTo>
                  <a:pt x="656" y="176"/>
                </a:lnTo>
                <a:lnTo>
                  <a:pt x="660" y="176"/>
                </a:lnTo>
                <a:lnTo>
                  <a:pt x="664" y="174"/>
                </a:lnTo>
                <a:lnTo>
                  <a:pt x="669" y="168"/>
                </a:lnTo>
                <a:lnTo>
                  <a:pt x="669" y="168"/>
                </a:lnTo>
                <a:lnTo>
                  <a:pt x="669" y="168"/>
                </a:lnTo>
                <a:lnTo>
                  <a:pt x="669" y="168"/>
                </a:lnTo>
                <a:lnTo>
                  <a:pt x="673" y="163"/>
                </a:lnTo>
                <a:lnTo>
                  <a:pt x="677" y="157"/>
                </a:lnTo>
                <a:lnTo>
                  <a:pt x="677" y="155"/>
                </a:lnTo>
                <a:lnTo>
                  <a:pt x="677" y="151"/>
                </a:lnTo>
                <a:lnTo>
                  <a:pt x="675" y="149"/>
                </a:lnTo>
                <a:lnTo>
                  <a:pt x="671" y="149"/>
                </a:lnTo>
                <a:lnTo>
                  <a:pt x="671" y="149"/>
                </a:lnTo>
                <a:lnTo>
                  <a:pt x="669" y="144"/>
                </a:lnTo>
                <a:lnTo>
                  <a:pt x="667" y="138"/>
                </a:lnTo>
                <a:lnTo>
                  <a:pt x="665" y="134"/>
                </a:lnTo>
                <a:lnTo>
                  <a:pt x="665" y="132"/>
                </a:lnTo>
                <a:lnTo>
                  <a:pt x="662" y="130"/>
                </a:lnTo>
                <a:lnTo>
                  <a:pt x="662" y="130"/>
                </a:lnTo>
                <a:lnTo>
                  <a:pt x="654" y="129"/>
                </a:lnTo>
                <a:lnTo>
                  <a:pt x="648" y="127"/>
                </a:lnTo>
                <a:lnTo>
                  <a:pt x="643" y="125"/>
                </a:lnTo>
                <a:lnTo>
                  <a:pt x="637" y="121"/>
                </a:lnTo>
                <a:lnTo>
                  <a:pt x="637" y="121"/>
                </a:lnTo>
                <a:lnTo>
                  <a:pt x="637" y="117"/>
                </a:lnTo>
                <a:lnTo>
                  <a:pt x="639" y="113"/>
                </a:lnTo>
                <a:lnTo>
                  <a:pt x="641" y="111"/>
                </a:lnTo>
                <a:lnTo>
                  <a:pt x="643" y="108"/>
                </a:lnTo>
                <a:lnTo>
                  <a:pt x="643" y="108"/>
                </a:lnTo>
                <a:lnTo>
                  <a:pt x="643" y="106"/>
                </a:lnTo>
                <a:lnTo>
                  <a:pt x="641" y="102"/>
                </a:lnTo>
                <a:lnTo>
                  <a:pt x="639" y="98"/>
                </a:lnTo>
                <a:lnTo>
                  <a:pt x="637" y="96"/>
                </a:lnTo>
                <a:lnTo>
                  <a:pt x="637" y="96"/>
                </a:lnTo>
                <a:lnTo>
                  <a:pt x="637" y="93"/>
                </a:lnTo>
                <a:lnTo>
                  <a:pt x="637" y="89"/>
                </a:lnTo>
                <a:lnTo>
                  <a:pt x="639" y="85"/>
                </a:lnTo>
                <a:lnTo>
                  <a:pt x="641" y="83"/>
                </a:lnTo>
                <a:lnTo>
                  <a:pt x="641" y="83"/>
                </a:lnTo>
                <a:lnTo>
                  <a:pt x="645" y="81"/>
                </a:lnTo>
                <a:lnTo>
                  <a:pt x="645" y="81"/>
                </a:lnTo>
                <a:lnTo>
                  <a:pt x="648" y="79"/>
                </a:lnTo>
                <a:lnTo>
                  <a:pt x="648" y="79"/>
                </a:lnTo>
                <a:lnTo>
                  <a:pt x="652" y="72"/>
                </a:lnTo>
                <a:lnTo>
                  <a:pt x="652" y="72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6" y="66"/>
                </a:lnTo>
                <a:lnTo>
                  <a:pt x="660" y="60"/>
                </a:lnTo>
                <a:lnTo>
                  <a:pt x="660" y="57"/>
                </a:lnTo>
                <a:lnTo>
                  <a:pt x="660" y="53"/>
                </a:lnTo>
                <a:lnTo>
                  <a:pt x="660" y="51"/>
                </a:lnTo>
                <a:lnTo>
                  <a:pt x="660" y="51"/>
                </a:lnTo>
                <a:lnTo>
                  <a:pt x="656" y="45"/>
                </a:lnTo>
                <a:lnTo>
                  <a:pt x="654" y="43"/>
                </a:lnTo>
                <a:lnTo>
                  <a:pt x="650" y="40"/>
                </a:lnTo>
                <a:lnTo>
                  <a:pt x="648" y="36"/>
                </a:lnTo>
                <a:lnTo>
                  <a:pt x="648" y="36"/>
                </a:lnTo>
                <a:lnTo>
                  <a:pt x="647" y="34"/>
                </a:lnTo>
                <a:lnTo>
                  <a:pt x="645" y="28"/>
                </a:lnTo>
                <a:lnTo>
                  <a:pt x="645" y="24"/>
                </a:lnTo>
                <a:lnTo>
                  <a:pt x="645" y="19"/>
                </a:lnTo>
                <a:lnTo>
                  <a:pt x="645" y="19"/>
                </a:lnTo>
                <a:lnTo>
                  <a:pt x="648" y="15"/>
                </a:lnTo>
                <a:lnTo>
                  <a:pt x="650" y="13"/>
                </a:lnTo>
                <a:lnTo>
                  <a:pt x="654" y="13"/>
                </a:lnTo>
                <a:lnTo>
                  <a:pt x="658" y="11"/>
                </a:lnTo>
                <a:lnTo>
                  <a:pt x="658" y="11"/>
                </a:lnTo>
                <a:lnTo>
                  <a:pt x="656" y="9"/>
                </a:lnTo>
                <a:lnTo>
                  <a:pt x="656" y="6"/>
                </a:lnTo>
                <a:lnTo>
                  <a:pt x="656" y="4"/>
                </a:lnTo>
                <a:lnTo>
                  <a:pt x="658" y="2"/>
                </a:lnTo>
                <a:lnTo>
                  <a:pt x="662" y="2"/>
                </a:lnTo>
                <a:lnTo>
                  <a:pt x="664" y="0"/>
                </a:lnTo>
                <a:lnTo>
                  <a:pt x="669" y="0"/>
                </a:lnTo>
                <a:lnTo>
                  <a:pt x="669" y="0"/>
                </a:lnTo>
                <a:lnTo>
                  <a:pt x="675" y="2"/>
                </a:lnTo>
                <a:lnTo>
                  <a:pt x="681" y="0"/>
                </a:lnTo>
                <a:lnTo>
                  <a:pt x="681" y="0"/>
                </a:lnTo>
                <a:lnTo>
                  <a:pt x="684" y="2"/>
                </a:lnTo>
                <a:lnTo>
                  <a:pt x="688" y="2"/>
                </a:lnTo>
                <a:lnTo>
                  <a:pt x="696" y="4"/>
                </a:lnTo>
                <a:lnTo>
                  <a:pt x="696" y="4"/>
                </a:lnTo>
                <a:lnTo>
                  <a:pt x="701" y="4"/>
                </a:lnTo>
                <a:lnTo>
                  <a:pt x="709" y="4"/>
                </a:lnTo>
                <a:lnTo>
                  <a:pt x="717" y="4"/>
                </a:lnTo>
                <a:lnTo>
                  <a:pt x="718" y="6"/>
                </a:lnTo>
                <a:lnTo>
                  <a:pt x="722" y="7"/>
                </a:lnTo>
                <a:lnTo>
                  <a:pt x="722" y="7"/>
                </a:lnTo>
                <a:lnTo>
                  <a:pt x="722" y="9"/>
                </a:lnTo>
                <a:lnTo>
                  <a:pt x="720" y="11"/>
                </a:lnTo>
                <a:lnTo>
                  <a:pt x="717" y="17"/>
                </a:lnTo>
                <a:lnTo>
                  <a:pt x="711" y="21"/>
                </a:lnTo>
                <a:lnTo>
                  <a:pt x="707" y="24"/>
                </a:lnTo>
                <a:lnTo>
                  <a:pt x="707" y="24"/>
                </a:lnTo>
                <a:lnTo>
                  <a:pt x="707" y="23"/>
                </a:lnTo>
                <a:lnTo>
                  <a:pt x="707" y="23"/>
                </a:lnTo>
                <a:lnTo>
                  <a:pt x="707" y="24"/>
                </a:lnTo>
                <a:lnTo>
                  <a:pt x="707" y="24"/>
                </a:lnTo>
                <a:lnTo>
                  <a:pt x="705" y="24"/>
                </a:lnTo>
                <a:lnTo>
                  <a:pt x="703" y="28"/>
                </a:lnTo>
                <a:lnTo>
                  <a:pt x="703" y="32"/>
                </a:lnTo>
                <a:lnTo>
                  <a:pt x="703" y="36"/>
                </a:lnTo>
                <a:lnTo>
                  <a:pt x="703" y="36"/>
                </a:lnTo>
                <a:lnTo>
                  <a:pt x="701" y="38"/>
                </a:lnTo>
                <a:lnTo>
                  <a:pt x="699" y="40"/>
                </a:lnTo>
                <a:lnTo>
                  <a:pt x="696" y="42"/>
                </a:lnTo>
                <a:lnTo>
                  <a:pt x="694" y="42"/>
                </a:lnTo>
                <a:lnTo>
                  <a:pt x="694" y="42"/>
                </a:lnTo>
                <a:lnTo>
                  <a:pt x="690" y="42"/>
                </a:lnTo>
                <a:lnTo>
                  <a:pt x="686" y="40"/>
                </a:lnTo>
                <a:lnTo>
                  <a:pt x="682" y="40"/>
                </a:lnTo>
                <a:lnTo>
                  <a:pt x="681" y="40"/>
                </a:lnTo>
                <a:lnTo>
                  <a:pt x="679" y="40"/>
                </a:lnTo>
                <a:lnTo>
                  <a:pt x="679" y="40"/>
                </a:lnTo>
                <a:lnTo>
                  <a:pt x="677" y="42"/>
                </a:lnTo>
                <a:lnTo>
                  <a:pt x="675" y="45"/>
                </a:lnTo>
                <a:lnTo>
                  <a:pt x="677" y="47"/>
                </a:lnTo>
                <a:lnTo>
                  <a:pt x="679" y="51"/>
                </a:lnTo>
                <a:lnTo>
                  <a:pt x="679" y="51"/>
                </a:lnTo>
                <a:lnTo>
                  <a:pt x="677" y="55"/>
                </a:lnTo>
                <a:lnTo>
                  <a:pt x="673" y="60"/>
                </a:lnTo>
                <a:lnTo>
                  <a:pt x="665" y="68"/>
                </a:lnTo>
                <a:lnTo>
                  <a:pt x="665" y="68"/>
                </a:lnTo>
                <a:lnTo>
                  <a:pt x="665" y="70"/>
                </a:lnTo>
                <a:lnTo>
                  <a:pt x="667" y="72"/>
                </a:lnTo>
                <a:lnTo>
                  <a:pt x="669" y="72"/>
                </a:lnTo>
                <a:lnTo>
                  <a:pt x="673" y="72"/>
                </a:lnTo>
                <a:lnTo>
                  <a:pt x="673" y="72"/>
                </a:lnTo>
                <a:lnTo>
                  <a:pt x="675" y="76"/>
                </a:lnTo>
                <a:lnTo>
                  <a:pt x="679" y="77"/>
                </a:lnTo>
                <a:lnTo>
                  <a:pt x="681" y="79"/>
                </a:lnTo>
                <a:lnTo>
                  <a:pt x="684" y="83"/>
                </a:lnTo>
                <a:lnTo>
                  <a:pt x="684" y="83"/>
                </a:lnTo>
                <a:lnTo>
                  <a:pt x="684" y="85"/>
                </a:lnTo>
                <a:lnTo>
                  <a:pt x="684" y="89"/>
                </a:lnTo>
                <a:lnTo>
                  <a:pt x="684" y="93"/>
                </a:lnTo>
                <a:lnTo>
                  <a:pt x="686" y="94"/>
                </a:lnTo>
                <a:lnTo>
                  <a:pt x="686" y="94"/>
                </a:lnTo>
                <a:lnTo>
                  <a:pt x="692" y="100"/>
                </a:lnTo>
                <a:lnTo>
                  <a:pt x="696" y="102"/>
                </a:lnTo>
                <a:lnTo>
                  <a:pt x="699" y="106"/>
                </a:lnTo>
                <a:lnTo>
                  <a:pt x="701" y="110"/>
                </a:lnTo>
                <a:lnTo>
                  <a:pt x="703" y="113"/>
                </a:lnTo>
                <a:lnTo>
                  <a:pt x="703" y="113"/>
                </a:lnTo>
                <a:lnTo>
                  <a:pt x="705" y="113"/>
                </a:lnTo>
                <a:lnTo>
                  <a:pt x="705" y="115"/>
                </a:lnTo>
                <a:lnTo>
                  <a:pt x="703" y="119"/>
                </a:lnTo>
                <a:lnTo>
                  <a:pt x="699" y="123"/>
                </a:lnTo>
                <a:lnTo>
                  <a:pt x="696" y="125"/>
                </a:lnTo>
                <a:lnTo>
                  <a:pt x="696" y="125"/>
                </a:lnTo>
                <a:lnTo>
                  <a:pt x="698" y="130"/>
                </a:lnTo>
                <a:lnTo>
                  <a:pt x="701" y="132"/>
                </a:lnTo>
                <a:lnTo>
                  <a:pt x="703" y="134"/>
                </a:lnTo>
                <a:lnTo>
                  <a:pt x="707" y="136"/>
                </a:lnTo>
                <a:lnTo>
                  <a:pt x="715" y="138"/>
                </a:lnTo>
                <a:lnTo>
                  <a:pt x="718" y="140"/>
                </a:lnTo>
                <a:lnTo>
                  <a:pt x="722" y="142"/>
                </a:lnTo>
                <a:lnTo>
                  <a:pt x="722" y="142"/>
                </a:lnTo>
                <a:lnTo>
                  <a:pt x="722" y="142"/>
                </a:lnTo>
                <a:lnTo>
                  <a:pt x="722" y="14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83" name="Freeform 482">
            <a:extLst>
              <a:ext uri="{FF2B5EF4-FFF2-40B4-BE49-F238E27FC236}">
                <a16:creationId xmlns:a16="http://schemas.microsoft.com/office/drawing/2014/main" id="{7E968ED8-10F6-D74D-A0FF-8E77E51D8B27}"/>
              </a:ext>
            </a:extLst>
          </p:cNvPr>
          <p:cNvSpPr>
            <a:spLocks/>
          </p:cNvSpPr>
          <p:nvPr userDrawn="1"/>
        </p:nvSpPr>
        <p:spPr bwMode="auto">
          <a:xfrm>
            <a:off x="7671227" y="2584869"/>
            <a:ext cx="55599" cy="78187"/>
          </a:xfrm>
          <a:custGeom>
            <a:avLst/>
            <a:gdLst>
              <a:gd name="T0" fmla="*/ 0 w 30"/>
              <a:gd name="T1" fmla="*/ 2 h 49"/>
              <a:gd name="T2" fmla="*/ 0 w 30"/>
              <a:gd name="T3" fmla="*/ 2 h 49"/>
              <a:gd name="T4" fmla="*/ 0 w 30"/>
              <a:gd name="T5" fmla="*/ 4 h 49"/>
              <a:gd name="T6" fmla="*/ 0 w 30"/>
              <a:gd name="T7" fmla="*/ 7 h 49"/>
              <a:gd name="T8" fmla="*/ 0 w 30"/>
              <a:gd name="T9" fmla="*/ 13 h 49"/>
              <a:gd name="T10" fmla="*/ 0 w 30"/>
              <a:gd name="T11" fmla="*/ 13 h 49"/>
              <a:gd name="T12" fmla="*/ 4 w 30"/>
              <a:gd name="T13" fmla="*/ 17 h 49"/>
              <a:gd name="T14" fmla="*/ 6 w 30"/>
              <a:gd name="T15" fmla="*/ 23 h 49"/>
              <a:gd name="T16" fmla="*/ 10 w 30"/>
              <a:gd name="T17" fmla="*/ 26 h 49"/>
              <a:gd name="T18" fmla="*/ 13 w 30"/>
              <a:gd name="T19" fmla="*/ 30 h 49"/>
              <a:gd name="T20" fmla="*/ 13 w 30"/>
              <a:gd name="T21" fmla="*/ 30 h 49"/>
              <a:gd name="T22" fmla="*/ 15 w 30"/>
              <a:gd name="T23" fmla="*/ 38 h 49"/>
              <a:gd name="T24" fmla="*/ 19 w 30"/>
              <a:gd name="T25" fmla="*/ 42 h 49"/>
              <a:gd name="T26" fmla="*/ 25 w 30"/>
              <a:gd name="T27" fmla="*/ 47 h 49"/>
              <a:gd name="T28" fmla="*/ 27 w 30"/>
              <a:gd name="T29" fmla="*/ 47 h 49"/>
              <a:gd name="T30" fmla="*/ 30 w 30"/>
              <a:gd name="T31" fmla="*/ 49 h 49"/>
              <a:gd name="T32" fmla="*/ 30 w 30"/>
              <a:gd name="T33" fmla="*/ 49 h 49"/>
              <a:gd name="T34" fmla="*/ 30 w 30"/>
              <a:gd name="T35" fmla="*/ 45 h 49"/>
              <a:gd name="T36" fmla="*/ 30 w 30"/>
              <a:gd name="T37" fmla="*/ 42 h 49"/>
              <a:gd name="T38" fmla="*/ 27 w 30"/>
              <a:gd name="T39" fmla="*/ 38 h 49"/>
              <a:gd name="T40" fmla="*/ 27 w 30"/>
              <a:gd name="T41" fmla="*/ 38 h 49"/>
              <a:gd name="T42" fmla="*/ 25 w 30"/>
              <a:gd name="T43" fmla="*/ 32 h 49"/>
              <a:gd name="T44" fmla="*/ 23 w 30"/>
              <a:gd name="T45" fmla="*/ 26 h 49"/>
              <a:gd name="T46" fmla="*/ 23 w 30"/>
              <a:gd name="T47" fmla="*/ 26 h 49"/>
              <a:gd name="T48" fmla="*/ 21 w 30"/>
              <a:gd name="T49" fmla="*/ 19 h 49"/>
              <a:gd name="T50" fmla="*/ 19 w 30"/>
              <a:gd name="T51" fmla="*/ 15 h 49"/>
              <a:gd name="T52" fmla="*/ 19 w 30"/>
              <a:gd name="T53" fmla="*/ 11 h 49"/>
              <a:gd name="T54" fmla="*/ 19 w 30"/>
              <a:gd name="T55" fmla="*/ 11 h 49"/>
              <a:gd name="T56" fmla="*/ 19 w 30"/>
              <a:gd name="T57" fmla="*/ 9 h 49"/>
              <a:gd name="T58" fmla="*/ 21 w 30"/>
              <a:gd name="T59" fmla="*/ 7 h 49"/>
              <a:gd name="T60" fmla="*/ 21 w 30"/>
              <a:gd name="T61" fmla="*/ 6 h 49"/>
              <a:gd name="T62" fmla="*/ 19 w 30"/>
              <a:gd name="T63" fmla="*/ 2 h 49"/>
              <a:gd name="T64" fmla="*/ 19 w 30"/>
              <a:gd name="T65" fmla="*/ 2 h 49"/>
              <a:gd name="T66" fmla="*/ 15 w 30"/>
              <a:gd name="T67" fmla="*/ 2 h 49"/>
              <a:gd name="T68" fmla="*/ 11 w 30"/>
              <a:gd name="T69" fmla="*/ 0 h 49"/>
              <a:gd name="T70" fmla="*/ 8 w 30"/>
              <a:gd name="T71" fmla="*/ 0 h 49"/>
              <a:gd name="T72" fmla="*/ 4 w 30"/>
              <a:gd name="T73" fmla="*/ 0 h 49"/>
              <a:gd name="T74" fmla="*/ 4 w 30"/>
              <a:gd name="T75" fmla="*/ 0 h 49"/>
              <a:gd name="T76" fmla="*/ 2 w 30"/>
              <a:gd name="T77" fmla="*/ 0 h 49"/>
              <a:gd name="T78" fmla="*/ 0 w 30"/>
              <a:gd name="T79" fmla="*/ 2 h 49"/>
              <a:gd name="T80" fmla="*/ 0 w 30"/>
              <a:gd name="T81" fmla="*/ 2 h 49"/>
              <a:gd name="T82" fmla="*/ 0 w 30"/>
              <a:gd name="T83" fmla="*/ 2 h 49"/>
              <a:gd name="T84" fmla="*/ 0 w 30"/>
              <a:gd name="T85" fmla="*/ 2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49">
                <a:moveTo>
                  <a:pt x="0" y="2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13"/>
                </a:lnTo>
                <a:lnTo>
                  <a:pt x="0" y="13"/>
                </a:lnTo>
                <a:lnTo>
                  <a:pt x="4" y="17"/>
                </a:lnTo>
                <a:lnTo>
                  <a:pt x="6" y="23"/>
                </a:lnTo>
                <a:lnTo>
                  <a:pt x="10" y="26"/>
                </a:lnTo>
                <a:lnTo>
                  <a:pt x="13" y="30"/>
                </a:lnTo>
                <a:lnTo>
                  <a:pt x="13" y="30"/>
                </a:lnTo>
                <a:lnTo>
                  <a:pt x="15" y="38"/>
                </a:lnTo>
                <a:lnTo>
                  <a:pt x="19" y="42"/>
                </a:lnTo>
                <a:lnTo>
                  <a:pt x="25" y="47"/>
                </a:lnTo>
                <a:lnTo>
                  <a:pt x="27" y="47"/>
                </a:lnTo>
                <a:lnTo>
                  <a:pt x="30" y="49"/>
                </a:lnTo>
                <a:lnTo>
                  <a:pt x="30" y="49"/>
                </a:lnTo>
                <a:lnTo>
                  <a:pt x="30" y="45"/>
                </a:lnTo>
                <a:lnTo>
                  <a:pt x="30" y="42"/>
                </a:lnTo>
                <a:lnTo>
                  <a:pt x="27" y="38"/>
                </a:lnTo>
                <a:lnTo>
                  <a:pt x="27" y="38"/>
                </a:lnTo>
                <a:lnTo>
                  <a:pt x="25" y="32"/>
                </a:lnTo>
                <a:lnTo>
                  <a:pt x="23" y="26"/>
                </a:lnTo>
                <a:lnTo>
                  <a:pt x="23" y="26"/>
                </a:lnTo>
                <a:lnTo>
                  <a:pt x="21" y="19"/>
                </a:lnTo>
                <a:lnTo>
                  <a:pt x="19" y="15"/>
                </a:lnTo>
                <a:lnTo>
                  <a:pt x="19" y="11"/>
                </a:lnTo>
                <a:lnTo>
                  <a:pt x="19" y="11"/>
                </a:lnTo>
                <a:lnTo>
                  <a:pt x="19" y="9"/>
                </a:lnTo>
                <a:lnTo>
                  <a:pt x="21" y="7"/>
                </a:lnTo>
                <a:lnTo>
                  <a:pt x="21" y="6"/>
                </a:lnTo>
                <a:lnTo>
                  <a:pt x="19" y="2"/>
                </a:lnTo>
                <a:lnTo>
                  <a:pt x="19" y="2"/>
                </a:lnTo>
                <a:lnTo>
                  <a:pt x="15" y="2"/>
                </a:lnTo>
                <a:lnTo>
                  <a:pt x="11" y="0"/>
                </a:lnTo>
                <a:lnTo>
                  <a:pt x="8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id="{EEDC22A1-0689-FC4B-85DA-4DD96E3B6DA6}"/>
              </a:ext>
            </a:extLst>
          </p:cNvPr>
          <p:cNvSpPr>
            <a:spLocks/>
          </p:cNvSpPr>
          <p:nvPr userDrawn="1"/>
        </p:nvSpPr>
        <p:spPr bwMode="auto">
          <a:xfrm>
            <a:off x="7671227" y="2584869"/>
            <a:ext cx="55599" cy="78187"/>
          </a:xfrm>
          <a:custGeom>
            <a:avLst/>
            <a:gdLst>
              <a:gd name="T0" fmla="*/ 0 w 30"/>
              <a:gd name="T1" fmla="*/ 2 h 49"/>
              <a:gd name="T2" fmla="*/ 0 w 30"/>
              <a:gd name="T3" fmla="*/ 2 h 49"/>
              <a:gd name="T4" fmla="*/ 0 w 30"/>
              <a:gd name="T5" fmla="*/ 4 h 49"/>
              <a:gd name="T6" fmla="*/ 0 w 30"/>
              <a:gd name="T7" fmla="*/ 7 h 49"/>
              <a:gd name="T8" fmla="*/ 0 w 30"/>
              <a:gd name="T9" fmla="*/ 13 h 49"/>
              <a:gd name="T10" fmla="*/ 0 w 30"/>
              <a:gd name="T11" fmla="*/ 13 h 49"/>
              <a:gd name="T12" fmla="*/ 4 w 30"/>
              <a:gd name="T13" fmla="*/ 17 h 49"/>
              <a:gd name="T14" fmla="*/ 6 w 30"/>
              <a:gd name="T15" fmla="*/ 23 h 49"/>
              <a:gd name="T16" fmla="*/ 10 w 30"/>
              <a:gd name="T17" fmla="*/ 26 h 49"/>
              <a:gd name="T18" fmla="*/ 13 w 30"/>
              <a:gd name="T19" fmla="*/ 30 h 49"/>
              <a:gd name="T20" fmla="*/ 13 w 30"/>
              <a:gd name="T21" fmla="*/ 30 h 49"/>
              <a:gd name="T22" fmla="*/ 15 w 30"/>
              <a:gd name="T23" fmla="*/ 38 h 49"/>
              <a:gd name="T24" fmla="*/ 19 w 30"/>
              <a:gd name="T25" fmla="*/ 42 h 49"/>
              <a:gd name="T26" fmla="*/ 25 w 30"/>
              <a:gd name="T27" fmla="*/ 47 h 49"/>
              <a:gd name="T28" fmla="*/ 27 w 30"/>
              <a:gd name="T29" fmla="*/ 47 h 49"/>
              <a:gd name="T30" fmla="*/ 30 w 30"/>
              <a:gd name="T31" fmla="*/ 49 h 49"/>
              <a:gd name="T32" fmla="*/ 30 w 30"/>
              <a:gd name="T33" fmla="*/ 49 h 49"/>
              <a:gd name="T34" fmla="*/ 30 w 30"/>
              <a:gd name="T35" fmla="*/ 45 h 49"/>
              <a:gd name="T36" fmla="*/ 30 w 30"/>
              <a:gd name="T37" fmla="*/ 42 h 49"/>
              <a:gd name="T38" fmla="*/ 27 w 30"/>
              <a:gd name="T39" fmla="*/ 38 h 49"/>
              <a:gd name="T40" fmla="*/ 27 w 30"/>
              <a:gd name="T41" fmla="*/ 38 h 49"/>
              <a:gd name="T42" fmla="*/ 25 w 30"/>
              <a:gd name="T43" fmla="*/ 32 h 49"/>
              <a:gd name="T44" fmla="*/ 23 w 30"/>
              <a:gd name="T45" fmla="*/ 26 h 49"/>
              <a:gd name="T46" fmla="*/ 23 w 30"/>
              <a:gd name="T47" fmla="*/ 26 h 49"/>
              <a:gd name="T48" fmla="*/ 21 w 30"/>
              <a:gd name="T49" fmla="*/ 19 h 49"/>
              <a:gd name="T50" fmla="*/ 19 w 30"/>
              <a:gd name="T51" fmla="*/ 15 h 49"/>
              <a:gd name="T52" fmla="*/ 19 w 30"/>
              <a:gd name="T53" fmla="*/ 11 h 49"/>
              <a:gd name="T54" fmla="*/ 19 w 30"/>
              <a:gd name="T55" fmla="*/ 11 h 49"/>
              <a:gd name="T56" fmla="*/ 19 w 30"/>
              <a:gd name="T57" fmla="*/ 9 h 49"/>
              <a:gd name="T58" fmla="*/ 21 w 30"/>
              <a:gd name="T59" fmla="*/ 7 h 49"/>
              <a:gd name="T60" fmla="*/ 21 w 30"/>
              <a:gd name="T61" fmla="*/ 6 h 49"/>
              <a:gd name="T62" fmla="*/ 19 w 30"/>
              <a:gd name="T63" fmla="*/ 2 h 49"/>
              <a:gd name="T64" fmla="*/ 19 w 30"/>
              <a:gd name="T65" fmla="*/ 2 h 49"/>
              <a:gd name="T66" fmla="*/ 15 w 30"/>
              <a:gd name="T67" fmla="*/ 2 h 49"/>
              <a:gd name="T68" fmla="*/ 11 w 30"/>
              <a:gd name="T69" fmla="*/ 0 h 49"/>
              <a:gd name="T70" fmla="*/ 8 w 30"/>
              <a:gd name="T71" fmla="*/ 0 h 49"/>
              <a:gd name="T72" fmla="*/ 4 w 30"/>
              <a:gd name="T73" fmla="*/ 0 h 49"/>
              <a:gd name="T74" fmla="*/ 4 w 30"/>
              <a:gd name="T75" fmla="*/ 0 h 49"/>
              <a:gd name="T76" fmla="*/ 2 w 30"/>
              <a:gd name="T77" fmla="*/ 0 h 49"/>
              <a:gd name="T78" fmla="*/ 0 w 30"/>
              <a:gd name="T79" fmla="*/ 2 h 49"/>
              <a:gd name="T80" fmla="*/ 0 w 30"/>
              <a:gd name="T81" fmla="*/ 2 h 49"/>
              <a:gd name="T82" fmla="*/ 0 w 30"/>
              <a:gd name="T83" fmla="*/ 2 h 49"/>
              <a:gd name="T84" fmla="*/ 0 w 30"/>
              <a:gd name="T85" fmla="*/ 2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" h="49">
                <a:moveTo>
                  <a:pt x="0" y="2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13"/>
                </a:lnTo>
                <a:lnTo>
                  <a:pt x="0" y="13"/>
                </a:lnTo>
                <a:lnTo>
                  <a:pt x="4" y="17"/>
                </a:lnTo>
                <a:lnTo>
                  <a:pt x="6" y="23"/>
                </a:lnTo>
                <a:lnTo>
                  <a:pt x="10" y="26"/>
                </a:lnTo>
                <a:lnTo>
                  <a:pt x="13" y="30"/>
                </a:lnTo>
                <a:lnTo>
                  <a:pt x="13" y="30"/>
                </a:lnTo>
                <a:lnTo>
                  <a:pt x="15" y="38"/>
                </a:lnTo>
                <a:lnTo>
                  <a:pt x="19" y="42"/>
                </a:lnTo>
                <a:lnTo>
                  <a:pt x="25" y="47"/>
                </a:lnTo>
                <a:lnTo>
                  <a:pt x="27" y="47"/>
                </a:lnTo>
                <a:lnTo>
                  <a:pt x="30" y="49"/>
                </a:lnTo>
                <a:lnTo>
                  <a:pt x="30" y="49"/>
                </a:lnTo>
                <a:lnTo>
                  <a:pt x="30" y="45"/>
                </a:lnTo>
                <a:lnTo>
                  <a:pt x="30" y="42"/>
                </a:lnTo>
                <a:lnTo>
                  <a:pt x="27" y="38"/>
                </a:lnTo>
                <a:lnTo>
                  <a:pt x="27" y="38"/>
                </a:lnTo>
                <a:lnTo>
                  <a:pt x="25" y="32"/>
                </a:lnTo>
                <a:lnTo>
                  <a:pt x="23" y="26"/>
                </a:lnTo>
                <a:lnTo>
                  <a:pt x="23" y="26"/>
                </a:lnTo>
                <a:lnTo>
                  <a:pt x="21" y="19"/>
                </a:lnTo>
                <a:lnTo>
                  <a:pt x="19" y="15"/>
                </a:lnTo>
                <a:lnTo>
                  <a:pt x="19" y="11"/>
                </a:lnTo>
                <a:lnTo>
                  <a:pt x="19" y="11"/>
                </a:lnTo>
                <a:lnTo>
                  <a:pt x="19" y="9"/>
                </a:lnTo>
                <a:lnTo>
                  <a:pt x="21" y="7"/>
                </a:lnTo>
                <a:lnTo>
                  <a:pt x="21" y="6"/>
                </a:lnTo>
                <a:lnTo>
                  <a:pt x="19" y="2"/>
                </a:lnTo>
                <a:lnTo>
                  <a:pt x="19" y="2"/>
                </a:lnTo>
                <a:lnTo>
                  <a:pt x="15" y="2"/>
                </a:lnTo>
                <a:lnTo>
                  <a:pt x="11" y="0"/>
                </a:lnTo>
                <a:lnTo>
                  <a:pt x="8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id="{03956848-E666-0D44-86FD-8F20EF9CC30F}"/>
              </a:ext>
            </a:extLst>
          </p:cNvPr>
          <p:cNvSpPr>
            <a:spLocks/>
          </p:cNvSpPr>
          <p:nvPr userDrawn="1"/>
        </p:nvSpPr>
        <p:spPr bwMode="auto">
          <a:xfrm>
            <a:off x="7791108" y="2706069"/>
            <a:ext cx="145944" cy="86003"/>
          </a:xfrm>
          <a:custGeom>
            <a:avLst/>
            <a:gdLst>
              <a:gd name="T0" fmla="*/ 59 w 78"/>
              <a:gd name="T1" fmla="*/ 54 h 54"/>
              <a:gd name="T2" fmla="*/ 59 w 78"/>
              <a:gd name="T3" fmla="*/ 53 h 54"/>
              <a:gd name="T4" fmla="*/ 57 w 78"/>
              <a:gd name="T5" fmla="*/ 51 h 54"/>
              <a:gd name="T6" fmla="*/ 50 w 78"/>
              <a:gd name="T7" fmla="*/ 45 h 54"/>
              <a:gd name="T8" fmla="*/ 44 w 78"/>
              <a:gd name="T9" fmla="*/ 37 h 54"/>
              <a:gd name="T10" fmla="*/ 40 w 78"/>
              <a:gd name="T11" fmla="*/ 30 h 54"/>
              <a:gd name="T12" fmla="*/ 40 w 78"/>
              <a:gd name="T13" fmla="*/ 28 h 54"/>
              <a:gd name="T14" fmla="*/ 29 w 78"/>
              <a:gd name="T15" fmla="*/ 20 h 54"/>
              <a:gd name="T16" fmla="*/ 29 w 78"/>
              <a:gd name="T17" fmla="*/ 22 h 54"/>
              <a:gd name="T18" fmla="*/ 27 w 78"/>
              <a:gd name="T19" fmla="*/ 20 h 54"/>
              <a:gd name="T20" fmla="*/ 16 w 78"/>
              <a:gd name="T21" fmla="*/ 17 h 54"/>
              <a:gd name="T22" fmla="*/ 14 w 78"/>
              <a:gd name="T23" fmla="*/ 15 h 54"/>
              <a:gd name="T24" fmla="*/ 8 w 78"/>
              <a:gd name="T25" fmla="*/ 5 h 54"/>
              <a:gd name="T26" fmla="*/ 0 w 78"/>
              <a:gd name="T27" fmla="*/ 3 h 54"/>
              <a:gd name="T28" fmla="*/ 2 w 78"/>
              <a:gd name="T29" fmla="*/ 1 h 54"/>
              <a:gd name="T30" fmla="*/ 10 w 78"/>
              <a:gd name="T31" fmla="*/ 0 h 54"/>
              <a:gd name="T32" fmla="*/ 16 w 78"/>
              <a:gd name="T33" fmla="*/ 1 h 54"/>
              <a:gd name="T34" fmla="*/ 19 w 78"/>
              <a:gd name="T35" fmla="*/ 1 h 54"/>
              <a:gd name="T36" fmla="*/ 19 w 78"/>
              <a:gd name="T37" fmla="*/ 3 h 54"/>
              <a:gd name="T38" fmla="*/ 21 w 78"/>
              <a:gd name="T39" fmla="*/ 3 h 54"/>
              <a:gd name="T40" fmla="*/ 21 w 78"/>
              <a:gd name="T41" fmla="*/ 3 h 54"/>
              <a:gd name="T42" fmla="*/ 19 w 78"/>
              <a:gd name="T43" fmla="*/ 5 h 54"/>
              <a:gd name="T44" fmla="*/ 27 w 78"/>
              <a:gd name="T45" fmla="*/ 7 h 54"/>
              <a:gd name="T46" fmla="*/ 34 w 78"/>
              <a:gd name="T47" fmla="*/ 7 h 54"/>
              <a:gd name="T48" fmla="*/ 38 w 78"/>
              <a:gd name="T49" fmla="*/ 9 h 54"/>
              <a:gd name="T50" fmla="*/ 48 w 78"/>
              <a:gd name="T51" fmla="*/ 17 h 54"/>
              <a:gd name="T52" fmla="*/ 59 w 78"/>
              <a:gd name="T53" fmla="*/ 30 h 54"/>
              <a:gd name="T54" fmla="*/ 70 w 78"/>
              <a:gd name="T55" fmla="*/ 43 h 54"/>
              <a:gd name="T56" fmla="*/ 78 w 78"/>
              <a:gd name="T57" fmla="*/ 53 h 54"/>
              <a:gd name="T58" fmla="*/ 67 w 78"/>
              <a:gd name="T59" fmla="*/ 53 h 54"/>
              <a:gd name="T60" fmla="*/ 59 w 78"/>
              <a:gd name="T61" fmla="*/ 54 h 54"/>
              <a:gd name="T62" fmla="*/ 59 w 78"/>
              <a:gd name="T63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8" h="54">
                <a:moveTo>
                  <a:pt x="59" y="54"/>
                </a:moveTo>
                <a:lnTo>
                  <a:pt x="59" y="54"/>
                </a:lnTo>
                <a:lnTo>
                  <a:pt x="59" y="54"/>
                </a:lnTo>
                <a:lnTo>
                  <a:pt x="59" y="53"/>
                </a:lnTo>
                <a:lnTo>
                  <a:pt x="57" y="51"/>
                </a:lnTo>
                <a:lnTo>
                  <a:pt x="57" y="51"/>
                </a:lnTo>
                <a:lnTo>
                  <a:pt x="53" y="49"/>
                </a:lnTo>
                <a:lnTo>
                  <a:pt x="50" y="45"/>
                </a:lnTo>
                <a:lnTo>
                  <a:pt x="44" y="37"/>
                </a:lnTo>
                <a:lnTo>
                  <a:pt x="44" y="37"/>
                </a:lnTo>
                <a:lnTo>
                  <a:pt x="44" y="32"/>
                </a:lnTo>
                <a:lnTo>
                  <a:pt x="40" y="30"/>
                </a:lnTo>
                <a:lnTo>
                  <a:pt x="40" y="28"/>
                </a:lnTo>
                <a:lnTo>
                  <a:pt x="40" y="28"/>
                </a:lnTo>
                <a:lnTo>
                  <a:pt x="34" y="24"/>
                </a:lnTo>
                <a:lnTo>
                  <a:pt x="29" y="20"/>
                </a:lnTo>
                <a:lnTo>
                  <a:pt x="29" y="20"/>
                </a:lnTo>
                <a:lnTo>
                  <a:pt x="29" y="22"/>
                </a:lnTo>
                <a:lnTo>
                  <a:pt x="29" y="22"/>
                </a:lnTo>
                <a:lnTo>
                  <a:pt x="27" y="20"/>
                </a:lnTo>
                <a:lnTo>
                  <a:pt x="21" y="19"/>
                </a:lnTo>
                <a:lnTo>
                  <a:pt x="16" y="17"/>
                </a:lnTo>
                <a:lnTo>
                  <a:pt x="16" y="17"/>
                </a:lnTo>
                <a:lnTo>
                  <a:pt x="14" y="15"/>
                </a:lnTo>
                <a:lnTo>
                  <a:pt x="10" y="13"/>
                </a:lnTo>
                <a:lnTo>
                  <a:pt x="8" y="5"/>
                </a:lnTo>
                <a:lnTo>
                  <a:pt x="8" y="5"/>
                </a:lnTo>
                <a:lnTo>
                  <a:pt x="0" y="3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10" y="0"/>
                </a:lnTo>
                <a:lnTo>
                  <a:pt x="10" y="0"/>
                </a:lnTo>
                <a:lnTo>
                  <a:pt x="16" y="1"/>
                </a:lnTo>
                <a:lnTo>
                  <a:pt x="19" y="1"/>
                </a:lnTo>
                <a:lnTo>
                  <a:pt x="19" y="1"/>
                </a:lnTo>
                <a:lnTo>
                  <a:pt x="19" y="1"/>
                </a:lnTo>
                <a:lnTo>
                  <a:pt x="19" y="3"/>
                </a:lnTo>
                <a:lnTo>
                  <a:pt x="19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19" y="5"/>
                </a:lnTo>
                <a:lnTo>
                  <a:pt x="19" y="5"/>
                </a:lnTo>
                <a:lnTo>
                  <a:pt x="23" y="7"/>
                </a:lnTo>
                <a:lnTo>
                  <a:pt x="27" y="7"/>
                </a:lnTo>
                <a:lnTo>
                  <a:pt x="31" y="7"/>
                </a:lnTo>
                <a:lnTo>
                  <a:pt x="34" y="7"/>
                </a:lnTo>
                <a:lnTo>
                  <a:pt x="34" y="7"/>
                </a:lnTo>
                <a:lnTo>
                  <a:pt x="38" y="9"/>
                </a:lnTo>
                <a:lnTo>
                  <a:pt x="42" y="11"/>
                </a:lnTo>
                <a:lnTo>
                  <a:pt x="48" y="17"/>
                </a:lnTo>
                <a:lnTo>
                  <a:pt x="53" y="24"/>
                </a:lnTo>
                <a:lnTo>
                  <a:pt x="59" y="30"/>
                </a:lnTo>
                <a:lnTo>
                  <a:pt x="59" y="30"/>
                </a:lnTo>
                <a:lnTo>
                  <a:pt x="70" y="43"/>
                </a:lnTo>
                <a:lnTo>
                  <a:pt x="76" y="51"/>
                </a:lnTo>
                <a:lnTo>
                  <a:pt x="78" y="53"/>
                </a:lnTo>
                <a:lnTo>
                  <a:pt x="78" y="53"/>
                </a:lnTo>
                <a:lnTo>
                  <a:pt x="67" y="53"/>
                </a:lnTo>
                <a:lnTo>
                  <a:pt x="59" y="54"/>
                </a:lnTo>
                <a:lnTo>
                  <a:pt x="59" y="54"/>
                </a:lnTo>
                <a:lnTo>
                  <a:pt x="59" y="54"/>
                </a:lnTo>
                <a:lnTo>
                  <a:pt x="59" y="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id="{C2CC95BA-01C4-6346-BDC5-A560C45AE1FA}"/>
              </a:ext>
            </a:extLst>
          </p:cNvPr>
          <p:cNvSpPr>
            <a:spLocks/>
          </p:cNvSpPr>
          <p:nvPr userDrawn="1"/>
        </p:nvSpPr>
        <p:spPr bwMode="auto">
          <a:xfrm>
            <a:off x="7791108" y="2706069"/>
            <a:ext cx="145944" cy="86003"/>
          </a:xfrm>
          <a:custGeom>
            <a:avLst/>
            <a:gdLst>
              <a:gd name="T0" fmla="*/ 59 w 78"/>
              <a:gd name="T1" fmla="*/ 54 h 54"/>
              <a:gd name="T2" fmla="*/ 59 w 78"/>
              <a:gd name="T3" fmla="*/ 53 h 54"/>
              <a:gd name="T4" fmla="*/ 57 w 78"/>
              <a:gd name="T5" fmla="*/ 51 h 54"/>
              <a:gd name="T6" fmla="*/ 50 w 78"/>
              <a:gd name="T7" fmla="*/ 45 h 54"/>
              <a:gd name="T8" fmla="*/ 44 w 78"/>
              <a:gd name="T9" fmla="*/ 37 h 54"/>
              <a:gd name="T10" fmla="*/ 40 w 78"/>
              <a:gd name="T11" fmla="*/ 30 h 54"/>
              <a:gd name="T12" fmla="*/ 40 w 78"/>
              <a:gd name="T13" fmla="*/ 28 h 54"/>
              <a:gd name="T14" fmla="*/ 29 w 78"/>
              <a:gd name="T15" fmla="*/ 20 h 54"/>
              <a:gd name="T16" fmla="*/ 29 w 78"/>
              <a:gd name="T17" fmla="*/ 22 h 54"/>
              <a:gd name="T18" fmla="*/ 27 w 78"/>
              <a:gd name="T19" fmla="*/ 20 h 54"/>
              <a:gd name="T20" fmla="*/ 16 w 78"/>
              <a:gd name="T21" fmla="*/ 17 h 54"/>
              <a:gd name="T22" fmla="*/ 14 w 78"/>
              <a:gd name="T23" fmla="*/ 15 h 54"/>
              <a:gd name="T24" fmla="*/ 8 w 78"/>
              <a:gd name="T25" fmla="*/ 5 h 54"/>
              <a:gd name="T26" fmla="*/ 0 w 78"/>
              <a:gd name="T27" fmla="*/ 3 h 54"/>
              <a:gd name="T28" fmla="*/ 2 w 78"/>
              <a:gd name="T29" fmla="*/ 1 h 54"/>
              <a:gd name="T30" fmla="*/ 10 w 78"/>
              <a:gd name="T31" fmla="*/ 0 h 54"/>
              <a:gd name="T32" fmla="*/ 16 w 78"/>
              <a:gd name="T33" fmla="*/ 1 h 54"/>
              <a:gd name="T34" fmla="*/ 19 w 78"/>
              <a:gd name="T35" fmla="*/ 1 h 54"/>
              <a:gd name="T36" fmla="*/ 19 w 78"/>
              <a:gd name="T37" fmla="*/ 3 h 54"/>
              <a:gd name="T38" fmla="*/ 21 w 78"/>
              <a:gd name="T39" fmla="*/ 3 h 54"/>
              <a:gd name="T40" fmla="*/ 21 w 78"/>
              <a:gd name="T41" fmla="*/ 3 h 54"/>
              <a:gd name="T42" fmla="*/ 19 w 78"/>
              <a:gd name="T43" fmla="*/ 5 h 54"/>
              <a:gd name="T44" fmla="*/ 27 w 78"/>
              <a:gd name="T45" fmla="*/ 7 h 54"/>
              <a:gd name="T46" fmla="*/ 34 w 78"/>
              <a:gd name="T47" fmla="*/ 7 h 54"/>
              <a:gd name="T48" fmla="*/ 38 w 78"/>
              <a:gd name="T49" fmla="*/ 9 h 54"/>
              <a:gd name="T50" fmla="*/ 48 w 78"/>
              <a:gd name="T51" fmla="*/ 17 h 54"/>
              <a:gd name="T52" fmla="*/ 59 w 78"/>
              <a:gd name="T53" fmla="*/ 30 h 54"/>
              <a:gd name="T54" fmla="*/ 70 w 78"/>
              <a:gd name="T55" fmla="*/ 43 h 54"/>
              <a:gd name="T56" fmla="*/ 78 w 78"/>
              <a:gd name="T57" fmla="*/ 53 h 54"/>
              <a:gd name="T58" fmla="*/ 67 w 78"/>
              <a:gd name="T59" fmla="*/ 53 h 54"/>
              <a:gd name="T60" fmla="*/ 59 w 78"/>
              <a:gd name="T61" fmla="*/ 54 h 54"/>
              <a:gd name="T62" fmla="*/ 59 w 78"/>
              <a:gd name="T63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8" h="54">
                <a:moveTo>
                  <a:pt x="59" y="54"/>
                </a:moveTo>
                <a:lnTo>
                  <a:pt x="59" y="54"/>
                </a:lnTo>
                <a:lnTo>
                  <a:pt x="59" y="54"/>
                </a:lnTo>
                <a:lnTo>
                  <a:pt x="59" y="53"/>
                </a:lnTo>
                <a:lnTo>
                  <a:pt x="57" y="51"/>
                </a:lnTo>
                <a:lnTo>
                  <a:pt x="57" y="51"/>
                </a:lnTo>
                <a:lnTo>
                  <a:pt x="53" y="49"/>
                </a:lnTo>
                <a:lnTo>
                  <a:pt x="50" y="45"/>
                </a:lnTo>
                <a:lnTo>
                  <a:pt x="44" y="37"/>
                </a:lnTo>
                <a:lnTo>
                  <a:pt x="44" y="37"/>
                </a:lnTo>
                <a:lnTo>
                  <a:pt x="44" y="32"/>
                </a:lnTo>
                <a:lnTo>
                  <a:pt x="40" y="30"/>
                </a:lnTo>
                <a:lnTo>
                  <a:pt x="40" y="28"/>
                </a:lnTo>
                <a:lnTo>
                  <a:pt x="40" y="28"/>
                </a:lnTo>
                <a:lnTo>
                  <a:pt x="34" y="24"/>
                </a:lnTo>
                <a:lnTo>
                  <a:pt x="29" y="20"/>
                </a:lnTo>
                <a:lnTo>
                  <a:pt x="29" y="20"/>
                </a:lnTo>
                <a:lnTo>
                  <a:pt x="29" y="22"/>
                </a:lnTo>
                <a:lnTo>
                  <a:pt x="29" y="22"/>
                </a:lnTo>
                <a:lnTo>
                  <a:pt x="27" y="20"/>
                </a:lnTo>
                <a:lnTo>
                  <a:pt x="21" y="19"/>
                </a:lnTo>
                <a:lnTo>
                  <a:pt x="16" y="17"/>
                </a:lnTo>
                <a:lnTo>
                  <a:pt x="16" y="17"/>
                </a:lnTo>
                <a:lnTo>
                  <a:pt x="14" y="15"/>
                </a:lnTo>
                <a:lnTo>
                  <a:pt x="10" y="13"/>
                </a:lnTo>
                <a:lnTo>
                  <a:pt x="8" y="5"/>
                </a:lnTo>
                <a:lnTo>
                  <a:pt x="8" y="5"/>
                </a:lnTo>
                <a:lnTo>
                  <a:pt x="0" y="3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10" y="0"/>
                </a:lnTo>
                <a:lnTo>
                  <a:pt x="10" y="0"/>
                </a:lnTo>
                <a:lnTo>
                  <a:pt x="16" y="1"/>
                </a:lnTo>
                <a:lnTo>
                  <a:pt x="19" y="1"/>
                </a:lnTo>
                <a:lnTo>
                  <a:pt x="19" y="1"/>
                </a:lnTo>
                <a:lnTo>
                  <a:pt x="19" y="1"/>
                </a:lnTo>
                <a:lnTo>
                  <a:pt x="19" y="3"/>
                </a:lnTo>
                <a:lnTo>
                  <a:pt x="19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19" y="5"/>
                </a:lnTo>
                <a:lnTo>
                  <a:pt x="19" y="5"/>
                </a:lnTo>
                <a:lnTo>
                  <a:pt x="23" y="7"/>
                </a:lnTo>
                <a:lnTo>
                  <a:pt x="27" y="7"/>
                </a:lnTo>
                <a:lnTo>
                  <a:pt x="31" y="7"/>
                </a:lnTo>
                <a:lnTo>
                  <a:pt x="34" y="7"/>
                </a:lnTo>
                <a:lnTo>
                  <a:pt x="34" y="7"/>
                </a:lnTo>
                <a:lnTo>
                  <a:pt x="38" y="9"/>
                </a:lnTo>
                <a:lnTo>
                  <a:pt x="42" y="11"/>
                </a:lnTo>
                <a:lnTo>
                  <a:pt x="48" y="17"/>
                </a:lnTo>
                <a:lnTo>
                  <a:pt x="53" y="24"/>
                </a:lnTo>
                <a:lnTo>
                  <a:pt x="59" y="30"/>
                </a:lnTo>
                <a:lnTo>
                  <a:pt x="59" y="30"/>
                </a:lnTo>
                <a:lnTo>
                  <a:pt x="70" y="43"/>
                </a:lnTo>
                <a:lnTo>
                  <a:pt x="76" y="51"/>
                </a:lnTo>
                <a:lnTo>
                  <a:pt x="78" y="53"/>
                </a:lnTo>
                <a:lnTo>
                  <a:pt x="78" y="53"/>
                </a:lnTo>
                <a:lnTo>
                  <a:pt x="67" y="53"/>
                </a:lnTo>
                <a:lnTo>
                  <a:pt x="59" y="54"/>
                </a:lnTo>
                <a:lnTo>
                  <a:pt x="59" y="54"/>
                </a:lnTo>
                <a:lnTo>
                  <a:pt x="59" y="54"/>
                </a:lnTo>
                <a:lnTo>
                  <a:pt x="59" y="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id="{D6E2F80C-F502-734B-A9A0-6658C388FC5C}"/>
              </a:ext>
            </a:extLst>
          </p:cNvPr>
          <p:cNvSpPr>
            <a:spLocks/>
          </p:cNvSpPr>
          <p:nvPr userDrawn="1"/>
        </p:nvSpPr>
        <p:spPr bwMode="auto">
          <a:xfrm>
            <a:off x="9488601" y="2729512"/>
            <a:ext cx="74711" cy="33880"/>
          </a:xfrm>
          <a:custGeom>
            <a:avLst/>
            <a:gdLst>
              <a:gd name="T0" fmla="*/ 25 w 40"/>
              <a:gd name="T1" fmla="*/ 7 h 21"/>
              <a:gd name="T2" fmla="*/ 25 w 40"/>
              <a:gd name="T3" fmla="*/ 7 h 21"/>
              <a:gd name="T4" fmla="*/ 34 w 40"/>
              <a:gd name="T5" fmla="*/ 11 h 21"/>
              <a:gd name="T6" fmla="*/ 40 w 40"/>
              <a:gd name="T7" fmla="*/ 15 h 21"/>
              <a:gd name="T8" fmla="*/ 40 w 40"/>
              <a:gd name="T9" fmla="*/ 17 h 21"/>
              <a:gd name="T10" fmla="*/ 40 w 40"/>
              <a:gd name="T11" fmla="*/ 19 h 21"/>
              <a:gd name="T12" fmla="*/ 40 w 40"/>
              <a:gd name="T13" fmla="*/ 19 h 21"/>
              <a:gd name="T14" fmla="*/ 40 w 40"/>
              <a:gd name="T15" fmla="*/ 19 h 21"/>
              <a:gd name="T16" fmla="*/ 36 w 40"/>
              <a:gd name="T17" fmla="*/ 21 h 21"/>
              <a:gd name="T18" fmla="*/ 34 w 40"/>
              <a:gd name="T19" fmla="*/ 21 h 21"/>
              <a:gd name="T20" fmla="*/ 30 w 40"/>
              <a:gd name="T21" fmla="*/ 19 h 21"/>
              <a:gd name="T22" fmla="*/ 25 w 40"/>
              <a:gd name="T23" fmla="*/ 17 h 21"/>
              <a:gd name="T24" fmla="*/ 21 w 40"/>
              <a:gd name="T25" fmla="*/ 15 h 21"/>
              <a:gd name="T26" fmla="*/ 21 w 40"/>
              <a:gd name="T27" fmla="*/ 15 h 21"/>
              <a:gd name="T28" fmla="*/ 17 w 40"/>
              <a:gd name="T29" fmla="*/ 11 h 21"/>
              <a:gd name="T30" fmla="*/ 10 w 40"/>
              <a:gd name="T31" fmla="*/ 9 h 21"/>
              <a:gd name="T32" fmla="*/ 4 w 40"/>
              <a:gd name="T33" fmla="*/ 7 h 21"/>
              <a:gd name="T34" fmla="*/ 0 w 40"/>
              <a:gd name="T35" fmla="*/ 4 h 21"/>
              <a:gd name="T36" fmla="*/ 0 w 40"/>
              <a:gd name="T37" fmla="*/ 4 h 21"/>
              <a:gd name="T38" fmla="*/ 2 w 40"/>
              <a:gd name="T39" fmla="*/ 2 h 21"/>
              <a:gd name="T40" fmla="*/ 6 w 40"/>
              <a:gd name="T41" fmla="*/ 0 h 21"/>
              <a:gd name="T42" fmla="*/ 8 w 40"/>
              <a:gd name="T43" fmla="*/ 0 h 21"/>
              <a:gd name="T44" fmla="*/ 13 w 40"/>
              <a:gd name="T45" fmla="*/ 0 h 21"/>
              <a:gd name="T46" fmla="*/ 19 w 40"/>
              <a:gd name="T47" fmla="*/ 4 h 21"/>
              <a:gd name="T48" fmla="*/ 25 w 40"/>
              <a:gd name="T49" fmla="*/ 7 h 21"/>
              <a:gd name="T50" fmla="*/ 25 w 40"/>
              <a:gd name="T51" fmla="*/ 7 h 21"/>
              <a:gd name="T52" fmla="*/ 25 w 40"/>
              <a:gd name="T53" fmla="*/ 7 h 21"/>
              <a:gd name="T54" fmla="*/ 25 w 40"/>
              <a:gd name="T55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" h="21">
                <a:moveTo>
                  <a:pt x="25" y="7"/>
                </a:moveTo>
                <a:lnTo>
                  <a:pt x="25" y="7"/>
                </a:lnTo>
                <a:lnTo>
                  <a:pt x="34" y="11"/>
                </a:lnTo>
                <a:lnTo>
                  <a:pt x="40" y="15"/>
                </a:lnTo>
                <a:lnTo>
                  <a:pt x="40" y="17"/>
                </a:lnTo>
                <a:lnTo>
                  <a:pt x="40" y="19"/>
                </a:lnTo>
                <a:lnTo>
                  <a:pt x="40" y="19"/>
                </a:lnTo>
                <a:lnTo>
                  <a:pt x="40" y="19"/>
                </a:lnTo>
                <a:lnTo>
                  <a:pt x="36" y="21"/>
                </a:lnTo>
                <a:lnTo>
                  <a:pt x="34" y="21"/>
                </a:lnTo>
                <a:lnTo>
                  <a:pt x="30" y="19"/>
                </a:lnTo>
                <a:lnTo>
                  <a:pt x="25" y="17"/>
                </a:lnTo>
                <a:lnTo>
                  <a:pt x="21" y="15"/>
                </a:lnTo>
                <a:lnTo>
                  <a:pt x="21" y="15"/>
                </a:lnTo>
                <a:lnTo>
                  <a:pt x="17" y="11"/>
                </a:lnTo>
                <a:lnTo>
                  <a:pt x="10" y="9"/>
                </a:lnTo>
                <a:lnTo>
                  <a:pt x="4" y="7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3" y="0"/>
                </a:lnTo>
                <a:lnTo>
                  <a:pt x="19" y="4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88" name="Freeform 487">
            <a:extLst>
              <a:ext uri="{FF2B5EF4-FFF2-40B4-BE49-F238E27FC236}">
                <a16:creationId xmlns:a16="http://schemas.microsoft.com/office/drawing/2014/main" id="{96940EB7-13D8-D14E-A02F-7BD5AFD67A4B}"/>
              </a:ext>
            </a:extLst>
          </p:cNvPr>
          <p:cNvSpPr>
            <a:spLocks/>
          </p:cNvSpPr>
          <p:nvPr userDrawn="1"/>
        </p:nvSpPr>
        <p:spPr bwMode="auto">
          <a:xfrm>
            <a:off x="9488601" y="2729512"/>
            <a:ext cx="74711" cy="33880"/>
          </a:xfrm>
          <a:custGeom>
            <a:avLst/>
            <a:gdLst>
              <a:gd name="T0" fmla="*/ 25 w 40"/>
              <a:gd name="T1" fmla="*/ 7 h 21"/>
              <a:gd name="T2" fmla="*/ 25 w 40"/>
              <a:gd name="T3" fmla="*/ 7 h 21"/>
              <a:gd name="T4" fmla="*/ 34 w 40"/>
              <a:gd name="T5" fmla="*/ 11 h 21"/>
              <a:gd name="T6" fmla="*/ 40 w 40"/>
              <a:gd name="T7" fmla="*/ 15 h 21"/>
              <a:gd name="T8" fmla="*/ 40 w 40"/>
              <a:gd name="T9" fmla="*/ 17 h 21"/>
              <a:gd name="T10" fmla="*/ 40 w 40"/>
              <a:gd name="T11" fmla="*/ 19 h 21"/>
              <a:gd name="T12" fmla="*/ 40 w 40"/>
              <a:gd name="T13" fmla="*/ 19 h 21"/>
              <a:gd name="T14" fmla="*/ 40 w 40"/>
              <a:gd name="T15" fmla="*/ 19 h 21"/>
              <a:gd name="T16" fmla="*/ 36 w 40"/>
              <a:gd name="T17" fmla="*/ 21 h 21"/>
              <a:gd name="T18" fmla="*/ 34 w 40"/>
              <a:gd name="T19" fmla="*/ 21 h 21"/>
              <a:gd name="T20" fmla="*/ 30 w 40"/>
              <a:gd name="T21" fmla="*/ 19 h 21"/>
              <a:gd name="T22" fmla="*/ 25 w 40"/>
              <a:gd name="T23" fmla="*/ 17 h 21"/>
              <a:gd name="T24" fmla="*/ 21 w 40"/>
              <a:gd name="T25" fmla="*/ 15 h 21"/>
              <a:gd name="T26" fmla="*/ 21 w 40"/>
              <a:gd name="T27" fmla="*/ 15 h 21"/>
              <a:gd name="T28" fmla="*/ 17 w 40"/>
              <a:gd name="T29" fmla="*/ 11 h 21"/>
              <a:gd name="T30" fmla="*/ 10 w 40"/>
              <a:gd name="T31" fmla="*/ 9 h 21"/>
              <a:gd name="T32" fmla="*/ 4 w 40"/>
              <a:gd name="T33" fmla="*/ 7 h 21"/>
              <a:gd name="T34" fmla="*/ 0 w 40"/>
              <a:gd name="T35" fmla="*/ 4 h 21"/>
              <a:gd name="T36" fmla="*/ 0 w 40"/>
              <a:gd name="T37" fmla="*/ 4 h 21"/>
              <a:gd name="T38" fmla="*/ 2 w 40"/>
              <a:gd name="T39" fmla="*/ 2 h 21"/>
              <a:gd name="T40" fmla="*/ 6 w 40"/>
              <a:gd name="T41" fmla="*/ 0 h 21"/>
              <a:gd name="T42" fmla="*/ 8 w 40"/>
              <a:gd name="T43" fmla="*/ 0 h 21"/>
              <a:gd name="T44" fmla="*/ 13 w 40"/>
              <a:gd name="T45" fmla="*/ 0 h 21"/>
              <a:gd name="T46" fmla="*/ 19 w 40"/>
              <a:gd name="T47" fmla="*/ 4 h 21"/>
              <a:gd name="T48" fmla="*/ 25 w 40"/>
              <a:gd name="T49" fmla="*/ 7 h 21"/>
              <a:gd name="T50" fmla="*/ 25 w 40"/>
              <a:gd name="T51" fmla="*/ 7 h 21"/>
              <a:gd name="T52" fmla="*/ 25 w 40"/>
              <a:gd name="T53" fmla="*/ 7 h 21"/>
              <a:gd name="T54" fmla="*/ 25 w 40"/>
              <a:gd name="T55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" h="21">
                <a:moveTo>
                  <a:pt x="25" y="7"/>
                </a:moveTo>
                <a:lnTo>
                  <a:pt x="25" y="7"/>
                </a:lnTo>
                <a:lnTo>
                  <a:pt x="34" y="11"/>
                </a:lnTo>
                <a:lnTo>
                  <a:pt x="40" y="15"/>
                </a:lnTo>
                <a:lnTo>
                  <a:pt x="40" y="17"/>
                </a:lnTo>
                <a:lnTo>
                  <a:pt x="40" y="19"/>
                </a:lnTo>
                <a:lnTo>
                  <a:pt x="40" y="19"/>
                </a:lnTo>
                <a:lnTo>
                  <a:pt x="40" y="19"/>
                </a:lnTo>
                <a:lnTo>
                  <a:pt x="36" y="21"/>
                </a:lnTo>
                <a:lnTo>
                  <a:pt x="34" y="21"/>
                </a:lnTo>
                <a:lnTo>
                  <a:pt x="30" y="19"/>
                </a:lnTo>
                <a:lnTo>
                  <a:pt x="25" y="17"/>
                </a:lnTo>
                <a:lnTo>
                  <a:pt x="21" y="15"/>
                </a:lnTo>
                <a:lnTo>
                  <a:pt x="21" y="15"/>
                </a:lnTo>
                <a:lnTo>
                  <a:pt x="17" y="11"/>
                </a:lnTo>
                <a:lnTo>
                  <a:pt x="10" y="9"/>
                </a:lnTo>
                <a:lnTo>
                  <a:pt x="4" y="7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3" y="0"/>
                </a:lnTo>
                <a:lnTo>
                  <a:pt x="19" y="4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DDD1596C-2E5F-4745-80F1-6D004C3EF5EE}"/>
              </a:ext>
            </a:extLst>
          </p:cNvPr>
          <p:cNvSpPr>
            <a:spLocks/>
          </p:cNvSpPr>
          <p:nvPr userDrawn="1"/>
        </p:nvSpPr>
        <p:spPr bwMode="auto">
          <a:xfrm>
            <a:off x="9269668" y="1203607"/>
            <a:ext cx="1612341" cy="1155832"/>
          </a:xfrm>
          <a:custGeom>
            <a:avLst/>
            <a:gdLst>
              <a:gd name="T0" fmla="*/ 580 w 864"/>
              <a:gd name="T1" fmla="*/ 535 h 728"/>
              <a:gd name="T2" fmla="*/ 503 w 864"/>
              <a:gd name="T3" fmla="*/ 590 h 728"/>
              <a:gd name="T4" fmla="*/ 484 w 864"/>
              <a:gd name="T5" fmla="*/ 594 h 728"/>
              <a:gd name="T6" fmla="*/ 459 w 864"/>
              <a:gd name="T7" fmla="*/ 628 h 728"/>
              <a:gd name="T8" fmla="*/ 440 w 864"/>
              <a:gd name="T9" fmla="*/ 688 h 728"/>
              <a:gd name="T10" fmla="*/ 399 w 864"/>
              <a:gd name="T11" fmla="*/ 726 h 728"/>
              <a:gd name="T12" fmla="*/ 353 w 864"/>
              <a:gd name="T13" fmla="*/ 707 h 728"/>
              <a:gd name="T14" fmla="*/ 323 w 864"/>
              <a:gd name="T15" fmla="*/ 666 h 728"/>
              <a:gd name="T16" fmla="*/ 321 w 864"/>
              <a:gd name="T17" fmla="*/ 626 h 728"/>
              <a:gd name="T18" fmla="*/ 272 w 864"/>
              <a:gd name="T19" fmla="*/ 567 h 728"/>
              <a:gd name="T20" fmla="*/ 280 w 864"/>
              <a:gd name="T21" fmla="*/ 524 h 728"/>
              <a:gd name="T22" fmla="*/ 306 w 864"/>
              <a:gd name="T23" fmla="*/ 478 h 728"/>
              <a:gd name="T24" fmla="*/ 284 w 864"/>
              <a:gd name="T25" fmla="*/ 448 h 728"/>
              <a:gd name="T26" fmla="*/ 282 w 864"/>
              <a:gd name="T27" fmla="*/ 424 h 728"/>
              <a:gd name="T28" fmla="*/ 244 w 864"/>
              <a:gd name="T29" fmla="*/ 407 h 728"/>
              <a:gd name="T30" fmla="*/ 215 w 864"/>
              <a:gd name="T31" fmla="*/ 306 h 728"/>
              <a:gd name="T32" fmla="*/ 117 w 864"/>
              <a:gd name="T33" fmla="*/ 278 h 728"/>
              <a:gd name="T34" fmla="*/ 74 w 864"/>
              <a:gd name="T35" fmla="*/ 287 h 728"/>
              <a:gd name="T36" fmla="*/ 40 w 864"/>
              <a:gd name="T37" fmla="*/ 259 h 728"/>
              <a:gd name="T38" fmla="*/ 77 w 864"/>
              <a:gd name="T39" fmla="*/ 240 h 728"/>
              <a:gd name="T40" fmla="*/ 17 w 864"/>
              <a:gd name="T41" fmla="*/ 217 h 728"/>
              <a:gd name="T42" fmla="*/ 74 w 864"/>
              <a:gd name="T43" fmla="*/ 180 h 728"/>
              <a:gd name="T44" fmla="*/ 87 w 864"/>
              <a:gd name="T45" fmla="*/ 142 h 728"/>
              <a:gd name="T46" fmla="*/ 132 w 864"/>
              <a:gd name="T47" fmla="*/ 102 h 728"/>
              <a:gd name="T48" fmla="*/ 168 w 864"/>
              <a:gd name="T49" fmla="*/ 91 h 728"/>
              <a:gd name="T50" fmla="*/ 221 w 864"/>
              <a:gd name="T51" fmla="*/ 66 h 728"/>
              <a:gd name="T52" fmla="*/ 276 w 864"/>
              <a:gd name="T53" fmla="*/ 85 h 728"/>
              <a:gd name="T54" fmla="*/ 321 w 864"/>
              <a:gd name="T55" fmla="*/ 76 h 728"/>
              <a:gd name="T56" fmla="*/ 346 w 864"/>
              <a:gd name="T57" fmla="*/ 55 h 728"/>
              <a:gd name="T58" fmla="*/ 369 w 864"/>
              <a:gd name="T59" fmla="*/ 51 h 728"/>
              <a:gd name="T60" fmla="*/ 399 w 864"/>
              <a:gd name="T61" fmla="*/ 34 h 728"/>
              <a:gd name="T62" fmla="*/ 471 w 864"/>
              <a:gd name="T63" fmla="*/ 24 h 728"/>
              <a:gd name="T64" fmla="*/ 512 w 864"/>
              <a:gd name="T65" fmla="*/ 7 h 728"/>
              <a:gd name="T66" fmla="*/ 560 w 864"/>
              <a:gd name="T67" fmla="*/ 4 h 728"/>
              <a:gd name="T68" fmla="*/ 660 w 864"/>
              <a:gd name="T69" fmla="*/ 24 h 728"/>
              <a:gd name="T70" fmla="*/ 703 w 864"/>
              <a:gd name="T71" fmla="*/ 36 h 728"/>
              <a:gd name="T72" fmla="*/ 660 w 864"/>
              <a:gd name="T73" fmla="*/ 62 h 728"/>
              <a:gd name="T74" fmla="*/ 611 w 864"/>
              <a:gd name="T75" fmla="*/ 76 h 728"/>
              <a:gd name="T76" fmla="*/ 650 w 864"/>
              <a:gd name="T77" fmla="*/ 91 h 728"/>
              <a:gd name="T78" fmla="*/ 705 w 864"/>
              <a:gd name="T79" fmla="*/ 68 h 728"/>
              <a:gd name="T80" fmla="*/ 709 w 864"/>
              <a:gd name="T81" fmla="*/ 100 h 728"/>
              <a:gd name="T82" fmla="*/ 754 w 864"/>
              <a:gd name="T83" fmla="*/ 91 h 728"/>
              <a:gd name="T84" fmla="*/ 858 w 864"/>
              <a:gd name="T85" fmla="*/ 83 h 728"/>
              <a:gd name="T86" fmla="*/ 802 w 864"/>
              <a:gd name="T87" fmla="*/ 117 h 728"/>
              <a:gd name="T88" fmla="*/ 775 w 864"/>
              <a:gd name="T89" fmla="*/ 138 h 728"/>
              <a:gd name="T90" fmla="*/ 771 w 864"/>
              <a:gd name="T91" fmla="*/ 161 h 728"/>
              <a:gd name="T92" fmla="*/ 734 w 864"/>
              <a:gd name="T93" fmla="*/ 221 h 728"/>
              <a:gd name="T94" fmla="*/ 766 w 864"/>
              <a:gd name="T95" fmla="*/ 225 h 728"/>
              <a:gd name="T96" fmla="*/ 779 w 864"/>
              <a:gd name="T97" fmla="*/ 246 h 728"/>
              <a:gd name="T98" fmla="*/ 736 w 864"/>
              <a:gd name="T99" fmla="*/ 268 h 728"/>
              <a:gd name="T100" fmla="*/ 749 w 864"/>
              <a:gd name="T101" fmla="*/ 314 h 728"/>
              <a:gd name="T102" fmla="*/ 762 w 864"/>
              <a:gd name="T103" fmla="*/ 340 h 728"/>
              <a:gd name="T104" fmla="*/ 743 w 864"/>
              <a:gd name="T105" fmla="*/ 369 h 728"/>
              <a:gd name="T106" fmla="*/ 694 w 864"/>
              <a:gd name="T107" fmla="*/ 365 h 728"/>
              <a:gd name="T108" fmla="*/ 728 w 864"/>
              <a:gd name="T109" fmla="*/ 382 h 728"/>
              <a:gd name="T110" fmla="*/ 722 w 864"/>
              <a:gd name="T111" fmla="*/ 408 h 728"/>
              <a:gd name="T112" fmla="*/ 734 w 864"/>
              <a:gd name="T113" fmla="*/ 458 h 728"/>
              <a:gd name="T114" fmla="*/ 686 w 864"/>
              <a:gd name="T115" fmla="*/ 437 h 728"/>
              <a:gd name="T116" fmla="*/ 666 w 864"/>
              <a:gd name="T117" fmla="*/ 465 h 728"/>
              <a:gd name="T118" fmla="*/ 688 w 864"/>
              <a:gd name="T119" fmla="*/ 499 h 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64" h="728">
                <a:moveTo>
                  <a:pt x="618" y="520"/>
                </a:moveTo>
                <a:lnTo>
                  <a:pt x="618" y="520"/>
                </a:lnTo>
                <a:lnTo>
                  <a:pt x="611" y="522"/>
                </a:lnTo>
                <a:lnTo>
                  <a:pt x="601" y="522"/>
                </a:lnTo>
                <a:lnTo>
                  <a:pt x="596" y="522"/>
                </a:lnTo>
                <a:lnTo>
                  <a:pt x="592" y="522"/>
                </a:lnTo>
                <a:lnTo>
                  <a:pt x="588" y="520"/>
                </a:lnTo>
                <a:lnTo>
                  <a:pt x="584" y="516"/>
                </a:lnTo>
                <a:lnTo>
                  <a:pt x="584" y="516"/>
                </a:lnTo>
                <a:lnTo>
                  <a:pt x="582" y="520"/>
                </a:lnTo>
                <a:lnTo>
                  <a:pt x="579" y="524"/>
                </a:lnTo>
                <a:lnTo>
                  <a:pt x="579" y="524"/>
                </a:lnTo>
                <a:lnTo>
                  <a:pt x="579" y="526"/>
                </a:lnTo>
                <a:lnTo>
                  <a:pt x="580" y="528"/>
                </a:lnTo>
                <a:lnTo>
                  <a:pt x="580" y="531"/>
                </a:lnTo>
                <a:lnTo>
                  <a:pt x="580" y="535"/>
                </a:lnTo>
                <a:lnTo>
                  <a:pt x="580" y="535"/>
                </a:lnTo>
                <a:lnTo>
                  <a:pt x="579" y="537"/>
                </a:lnTo>
                <a:lnTo>
                  <a:pt x="575" y="539"/>
                </a:lnTo>
                <a:lnTo>
                  <a:pt x="571" y="541"/>
                </a:lnTo>
                <a:lnTo>
                  <a:pt x="567" y="541"/>
                </a:lnTo>
                <a:lnTo>
                  <a:pt x="567" y="541"/>
                </a:lnTo>
                <a:lnTo>
                  <a:pt x="562" y="548"/>
                </a:lnTo>
                <a:lnTo>
                  <a:pt x="556" y="554"/>
                </a:lnTo>
                <a:lnTo>
                  <a:pt x="550" y="562"/>
                </a:lnTo>
                <a:lnTo>
                  <a:pt x="544" y="569"/>
                </a:lnTo>
                <a:lnTo>
                  <a:pt x="544" y="569"/>
                </a:lnTo>
                <a:lnTo>
                  <a:pt x="533" y="577"/>
                </a:lnTo>
                <a:lnTo>
                  <a:pt x="522" y="582"/>
                </a:lnTo>
                <a:lnTo>
                  <a:pt x="522" y="582"/>
                </a:lnTo>
                <a:lnTo>
                  <a:pt x="512" y="588"/>
                </a:lnTo>
                <a:lnTo>
                  <a:pt x="507" y="590"/>
                </a:lnTo>
                <a:lnTo>
                  <a:pt x="505" y="590"/>
                </a:lnTo>
                <a:lnTo>
                  <a:pt x="503" y="590"/>
                </a:lnTo>
                <a:lnTo>
                  <a:pt x="503" y="590"/>
                </a:lnTo>
                <a:lnTo>
                  <a:pt x="503" y="588"/>
                </a:lnTo>
                <a:lnTo>
                  <a:pt x="503" y="586"/>
                </a:lnTo>
                <a:lnTo>
                  <a:pt x="503" y="584"/>
                </a:lnTo>
                <a:lnTo>
                  <a:pt x="503" y="584"/>
                </a:lnTo>
                <a:lnTo>
                  <a:pt x="510" y="579"/>
                </a:lnTo>
                <a:lnTo>
                  <a:pt x="510" y="579"/>
                </a:lnTo>
                <a:lnTo>
                  <a:pt x="507" y="577"/>
                </a:lnTo>
                <a:lnTo>
                  <a:pt x="505" y="577"/>
                </a:lnTo>
                <a:lnTo>
                  <a:pt x="503" y="579"/>
                </a:lnTo>
                <a:lnTo>
                  <a:pt x="499" y="581"/>
                </a:lnTo>
                <a:lnTo>
                  <a:pt x="495" y="586"/>
                </a:lnTo>
                <a:lnTo>
                  <a:pt x="493" y="590"/>
                </a:lnTo>
                <a:lnTo>
                  <a:pt x="492" y="592"/>
                </a:lnTo>
                <a:lnTo>
                  <a:pt x="492" y="592"/>
                </a:lnTo>
                <a:lnTo>
                  <a:pt x="488" y="592"/>
                </a:lnTo>
                <a:lnTo>
                  <a:pt x="484" y="594"/>
                </a:lnTo>
                <a:lnTo>
                  <a:pt x="476" y="594"/>
                </a:lnTo>
                <a:lnTo>
                  <a:pt x="473" y="596"/>
                </a:lnTo>
                <a:lnTo>
                  <a:pt x="471" y="598"/>
                </a:lnTo>
                <a:lnTo>
                  <a:pt x="469" y="601"/>
                </a:lnTo>
                <a:lnTo>
                  <a:pt x="469" y="607"/>
                </a:lnTo>
                <a:lnTo>
                  <a:pt x="469" y="607"/>
                </a:lnTo>
                <a:lnTo>
                  <a:pt x="465" y="609"/>
                </a:lnTo>
                <a:lnTo>
                  <a:pt x="459" y="611"/>
                </a:lnTo>
                <a:lnTo>
                  <a:pt x="459" y="611"/>
                </a:lnTo>
                <a:lnTo>
                  <a:pt x="458" y="613"/>
                </a:lnTo>
                <a:lnTo>
                  <a:pt x="458" y="613"/>
                </a:lnTo>
                <a:lnTo>
                  <a:pt x="458" y="616"/>
                </a:lnTo>
                <a:lnTo>
                  <a:pt x="458" y="618"/>
                </a:lnTo>
                <a:lnTo>
                  <a:pt x="459" y="622"/>
                </a:lnTo>
                <a:lnTo>
                  <a:pt x="461" y="624"/>
                </a:lnTo>
                <a:lnTo>
                  <a:pt x="461" y="624"/>
                </a:lnTo>
                <a:lnTo>
                  <a:pt x="459" y="628"/>
                </a:lnTo>
                <a:lnTo>
                  <a:pt x="458" y="634"/>
                </a:lnTo>
                <a:lnTo>
                  <a:pt x="452" y="637"/>
                </a:lnTo>
                <a:lnTo>
                  <a:pt x="450" y="643"/>
                </a:lnTo>
                <a:lnTo>
                  <a:pt x="450" y="643"/>
                </a:lnTo>
                <a:lnTo>
                  <a:pt x="446" y="651"/>
                </a:lnTo>
                <a:lnTo>
                  <a:pt x="444" y="658"/>
                </a:lnTo>
                <a:lnTo>
                  <a:pt x="444" y="658"/>
                </a:lnTo>
                <a:lnTo>
                  <a:pt x="439" y="666"/>
                </a:lnTo>
                <a:lnTo>
                  <a:pt x="437" y="669"/>
                </a:lnTo>
                <a:lnTo>
                  <a:pt x="435" y="671"/>
                </a:lnTo>
                <a:lnTo>
                  <a:pt x="435" y="671"/>
                </a:lnTo>
                <a:lnTo>
                  <a:pt x="437" y="675"/>
                </a:lnTo>
                <a:lnTo>
                  <a:pt x="439" y="679"/>
                </a:lnTo>
                <a:lnTo>
                  <a:pt x="439" y="681"/>
                </a:lnTo>
                <a:lnTo>
                  <a:pt x="440" y="685"/>
                </a:lnTo>
                <a:lnTo>
                  <a:pt x="440" y="685"/>
                </a:lnTo>
                <a:lnTo>
                  <a:pt x="440" y="688"/>
                </a:lnTo>
                <a:lnTo>
                  <a:pt x="439" y="690"/>
                </a:lnTo>
                <a:lnTo>
                  <a:pt x="437" y="692"/>
                </a:lnTo>
                <a:lnTo>
                  <a:pt x="435" y="696"/>
                </a:lnTo>
                <a:lnTo>
                  <a:pt x="435" y="696"/>
                </a:lnTo>
                <a:lnTo>
                  <a:pt x="433" y="702"/>
                </a:lnTo>
                <a:lnTo>
                  <a:pt x="433" y="707"/>
                </a:lnTo>
                <a:lnTo>
                  <a:pt x="429" y="713"/>
                </a:lnTo>
                <a:lnTo>
                  <a:pt x="429" y="713"/>
                </a:lnTo>
                <a:lnTo>
                  <a:pt x="425" y="715"/>
                </a:lnTo>
                <a:lnTo>
                  <a:pt x="425" y="715"/>
                </a:lnTo>
                <a:lnTo>
                  <a:pt x="423" y="719"/>
                </a:lnTo>
                <a:lnTo>
                  <a:pt x="422" y="721"/>
                </a:lnTo>
                <a:lnTo>
                  <a:pt x="418" y="724"/>
                </a:lnTo>
                <a:lnTo>
                  <a:pt x="412" y="726"/>
                </a:lnTo>
                <a:lnTo>
                  <a:pt x="406" y="726"/>
                </a:lnTo>
                <a:lnTo>
                  <a:pt x="403" y="728"/>
                </a:lnTo>
                <a:lnTo>
                  <a:pt x="399" y="726"/>
                </a:lnTo>
                <a:lnTo>
                  <a:pt x="395" y="726"/>
                </a:lnTo>
                <a:lnTo>
                  <a:pt x="395" y="726"/>
                </a:lnTo>
                <a:lnTo>
                  <a:pt x="391" y="722"/>
                </a:lnTo>
                <a:lnTo>
                  <a:pt x="388" y="719"/>
                </a:lnTo>
                <a:lnTo>
                  <a:pt x="386" y="717"/>
                </a:lnTo>
                <a:lnTo>
                  <a:pt x="384" y="715"/>
                </a:lnTo>
                <a:lnTo>
                  <a:pt x="380" y="715"/>
                </a:lnTo>
                <a:lnTo>
                  <a:pt x="380" y="715"/>
                </a:lnTo>
                <a:lnTo>
                  <a:pt x="376" y="715"/>
                </a:lnTo>
                <a:lnTo>
                  <a:pt x="371" y="715"/>
                </a:lnTo>
                <a:lnTo>
                  <a:pt x="365" y="715"/>
                </a:lnTo>
                <a:lnTo>
                  <a:pt x="359" y="715"/>
                </a:lnTo>
                <a:lnTo>
                  <a:pt x="359" y="715"/>
                </a:lnTo>
                <a:lnTo>
                  <a:pt x="357" y="713"/>
                </a:lnTo>
                <a:lnTo>
                  <a:pt x="353" y="711"/>
                </a:lnTo>
                <a:lnTo>
                  <a:pt x="353" y="711"/>
                </a:lnTo>
                <a:lnTo>
                  <a:pt x="353" y="707"/>
                </a:lnTo>
                <a:lnTo>
                  <a:pt x="350" y="705"/>
                </a:lnTo>
                <a:lnTo>
                  <a:pt x="348" y="703"/>
                </a:lnTo>
                <a:lnTo>
                  <a:pt x="344" y="703"/>
                </a:lnTo>
                <a:lnTo>
                  <a:pt x="344" y="703"/>
                </a:lnTo>
                <a:lnTo>
                  <a:pt x="342" y="700"/>
                </a:lnTo>
                <a:lnTo>
                  <a:pt x="338" y="694"/>
                </a:lnTo>
                <a:lnTo>
                  <a:pt x="336" y="690"/>
                </a:lnTo>
                <a:lnTo>
                  <a:pt x="335" y="686"/>
                </a:lnTo>
                <a:lnTo>
                  <a:pt x="335" y="686"/>
                </a:lnTo>
                <a:lnTo>
                  <a:pt x="331" y="683"/>
                </a:lnTo>
                <a:lnTo>
                  <a:pt x="327" y="679"/>
                </a:lnTo>
                <a:lnTo>
                  <a:pt x="325" y="675"/>
                </a:lnTo>
                <a:lnTo>
                  <a:pt x="323" y="671"/>
                </a:lnTo>
                <a:lnTo>
                  <a:pt x="323" y="671"/>
                </a:lnTo>
                <a:lnTo>
                  <a:pt x="323" y="669"/>
                </a:lnTo>
                <a:lnTo>
                  <a:pt x="323" y="668"/>
                </a:lnTo>
                <a:lnTo>
                  <a:pt x="323" y="666"/>
                </a:lnTo>
                <a:lnTo>
                  <a:pt x="323" y="662"/>
                </a:lnTo>
                <a:lnTo>
                  <a:pt x="323" y="662"/>
                </a:lnTo>
                <a:lnTo>
                  <a:pt x="321" y="658"/>
                </a:lnTo>
                <a:lnTo>
                  <a:pt x="318" y="654"/>
                </a:lnTo>
                <a:lnTo>
                  <a:pt x="318" y="654"/>
                </a:lnTo>
                <a:lnTo>
                  <a:pt x="310" y="649"/>
                </a:lnTo>
                <a:lnTo>
                  <a:pt x="310" y="647"/>
                </a:lnTo>
                <a:lnTo>
                  <a:pt x="310" y="645"/>
                </a:lnTo>
                <a:lnTo>
                  <a:pt x="310" y="639"/>
                </a:lnTo>
                <a:lnTo>
                  <a:pt x="310" y="639"/>
                </a:lnTo>
                <a:lnTo>
                  <a:pt x="312" y="637"/>
                </a:lnTo>
                <a:lnTo>
                  <a:pt x="312" y="635"/>
                </a:lnTo>
                <a:lnTo>
                  <a:pt x="318" y="634"/>
                </a:lnTo>
                <a:lnTo>
                  <a:pt x="319" y="630"/>
                </a:lnTo>
                <a:lnTo>
                  <a:pt x="321" y="628"/>
                </a:lnTo>
                <a:lnTo>
                  <a:pt x="321" y="626"/>
                </a:lnTo>
                <a:lnTo>
                  <a:pt x="321" y="626"/>
                </a:lnTo>
                <a:lnTo>
                  <a:pt x="318" y="626"/>
                </a:lnTo>
                <a:lnTo>
                  <a:pt x="312" y="626"/>
                </a:lnTo>
                <a:lnTo>
                  <a:pt x="301" y="630"/>
                </a:lnTo>
                <a:lnTo>
                  <a:pt x="301" y="630"/>
                </a:lnTo>
                <a:lnTo>
                  <a:pt x="299" y="626"/>
                </a:lnTo>
                <a:lnTo>
                  <a:pt x="297" y="620"/>
                </a:lnTo>
                <a:lnTo>
                  <a:pt x="295" y="609"/>
                </a:lnTo>
                <a:lnTo>
                  <a:pt x="295" y="609"/>
                </a:lnTo>
                <a:lnTo>
                  <a:pt x="291" y="599"/>
                </a:lnTo>
                <a:lnTo>
                  <a:pt x="285" y="590"/>
                </a:lnTo>
                <a:lnTo>
                  <a:pt x="285" y="590"/>
                </a:lnTo>
                <a:lnTo>
                  <a:pt x="280" y="582"/>
                </a:lnTo>
                <a:lnTo>
                  <a:pt x="274" y="577"/>
                </a:lnTo>
                <a:lnTo>
                  <a:pt x="274" y="577"/>
                </a:lnTo>
                <a:lnTo>
                  <a:pt x="272" y="571"/>
                </a:lnTo>
                <a:lnTo>
                  <a:pt x="272" y="569"/>
                </a:lnTo>
                <a:lnTo>
                  <a:pt x="272" y="567"/>
                </a:lnTo>
                <a:lnTo>
                  <a:pt x="272" y="567"/>
                </a:lnTo>
                <a:lnTo>
                  <a:pt x="276" y="567"/>
                </a:lnTo>
                <a:lnTo>
                  <a:pt x="280" y="565"/>
                </a:lnTo>
                <a:lnTo>
                  <a:pt x="280" y="564"/>
                </a:lnTo>
                <a:lnTo>
                  <a:pt x="280" y="564"/>
                </a:lnTo>
                <a:lnTo>
                  <a:pt x="282" y="562"/>
                </a:lnTo>
                <a:lnTo>
                  <a:pt x="282" y="560"/>
                </a:lnTo>
                <a:lnTo>
                  <a:pt x="280" y="556"/>
                </a:lnTo>
                <a:lnTo>
                  <a:pt x="280" y="554"/>
                </a:lnTo>
                <a:lnTo>
                  <a:pt x="276" y="548"/>
                </a:lnTo>
                <a:lnTo>
                  <a:pt x="274" y="547"/>
                </a:lnTo>
                <a:lnTo>
                  <a:pt x="274" y="543"/>
                </a:lnTo>
                <a:lnTo>
                  <a:pt x="274" y="543"/>
                </a:lnTo>
                <a:lnTo>
                  <a:pt x="274" y="539"/>
                </a:lnTo>
                <a:lnTo>
                  <a:pt x="276" y="533"/>
                </a:lnTo>
                <a:lnTo>
                  <a:pt x="280" y="524"/>
                </a:lnTo>
                <a:lnTo>
                  <a:pt x="280" y="524"/>
                </a:lnTo>
                <a:lnTo>
                  <a:pt x="280" y="518"/>
                </a:lnTo>
                <a:lnTo>
                  <a:pt x="284" y="514"/>
                </a:lnTo>
                <a:lnTo>
                  <a:pt x="285" y="512"/>
                </a:lnTo>
                <a:lnTo>
                  <a:pt x="291" y="511"/>
                </a:lnTo>
                <a:lnTo>
                  <a:pt x="291" y="511"/>
                </a:lnTo>
                <a:lnTo>
                  <a:pt x="291" y="511"/>
                </a:lnTo>
                <a:lnTo>
                  <a:pt x="295" y="512"/>
                </a:lnTo>
                <a:lnTo>
                  <a:pt x="297" y="512"/>
                </a:lnTo>
                <a:lnTo>
                  <a:pt x="299" y="512"/>
                </a:lnTo>
                <a:lnTo>
                  <a:pt x="299" y="512"/>
                </a:lnTo>
                <a:lnTo>
                  <a:pt x="302" y="511"/>
                </a:lnTo>
                <a:lnTo>
                  <a:pt x="308" y="509"/>
                </a:lnTo>
                <a:lnTo>
                  <a:pt x="308" y="509"/>
                </a:lnTo>
                <a:lnTo>
                  <a:pt x="310" y="505"/>
                </a:lnTo>
                <a:lnTo>
                  <a:pt x="310" y="499"/>
                </a:lnTo>
                <a:lnTo>
                  <a:pt x="310" y="488"/>
                </a:lnTo>
                <a:lnTo>
                  <a:pt x="306" y="478"/>
                </a:lnTo>
                <a:lnTo>
                  <a:pt x="304" y="475"/>
                </a:lnTo>
                <a:lnTo>
                  <a:pt x="301" y="469"/>
                </a:lnTo>
                <a:lnTo>
                  <a:pt x="301" y="469"/>
                </a:lnTo>
                <a:lnTo>
                  <a:pt x="297" y="465"/>
                </a:lnTo>
                <a:lnTo>
                  <a:pt x="293" y="463"/>
                </a:lnTo>
                <a:lnTo>
                  <a:pt x="289" y="463"/>
                </a:lnTo>
                <a:lnTo>
                  <a:pt x="284" y="461"/>
                </a:lnTo>
                <a:lnTo>
                  <a:pt x="274" y="459"/>
                </a:lnTo>
                <a:lnTo>
                  <a:pt x="270" y="458"/>
                </a:lnTo>
                <a:lnTo>
                  <a:pt x="265" y="456"/>
                </a:lnTo>
                <a:lnTo>
                  <a:pt x="265" y="456"/>
                </a:lnTo>
                <a:lnTo>
                  <a:pt x="266" y="454"/>
                </a:lnTo>
                <a:lnTo>
                  <a:pt x="268" y="452"/>
                </a:lnTo>
                <a:lnTo>
                  <a:pt x="270" y="450"/>
                </a:lnTo>
                <a:lnTo>
                  <a:pt x="272" y="448"/>
                </a:lnTo>
                <a:lnTo>
                  <a:pt x="276" y="448"/>
                </a:lnTo>
                <a:lnTo>
                  <a:pt x="284" y="448"/>
                </a:lnTo>
                <a:lnTo>
                  <a:pt x="297" y="452"/>
                </a:lnTo>
                <a:lnTo>
                  <a:pt x="308" y="454"/>
                </a:lnTo>
                <a:lnTo>
                  <a:pt x="308" y="454"/>
                </a:lnTo>
                <a:lnTo>
                  <a:pt x="308" y="450"/>
                </a:lnTo>
                <a:lnTo>
                  <a:pt x="306" y="448"/>
                </a:lnTo>
                <a:lnTo>
                  <a:pt x="306" y="444"/>
                </a:lnTo>
                <a:lnTo>
                  <a:pt x="302" y="444"/>
                </a:lnTo>
                <a:lnTo>
                  <a:pt x="299" y="441"/>
                </a:lnTo>
                <a:lnTo>
                  <a:pt x="293" y="439"/>
                </a:lnTo>
                <a:lnTo>
                  <a:pt x="287" y="435"/>
                </a:lnTo>
                <a:lnTo>
                  <a:pt x="284" y="433"/>
                </a:lnTo>
                <a:lnTo>
                  <a:pt x="284" y="431"/>
                </a:lnTo>
                <a:lnTo>
                  <a:pt x="284" y="431"/>
                </a:lnTo>
                <a:lnTo>
                  <a:pt x="284" y="427"/>
                </a:lnTo>
                <a:lnTo>
                  <a:pt x="284" y="427"/>
                </a:lnTo>
                <a:lnTo>
                  <a:pt x="284" y="427"/>
                </a:lnTo>
                <a:lnTo>
                  <a:pt x="282" y="424"/>
                </a:lnTo>
                <a:lnTo>
                  <a:pt x="280" y="424"/>
                </a:lnTo>
                <a:lnTo>
                  <a:pt x="276" y="424"/>
                </a:lnTo>
                <a:lnTo>
                  <a:pt x="274" y="424"/>
                </a:lnTo>
                <a:lnTo>
                  <a:pt x="270" y="427"/>
                </a:lnTo>
                <a:lnTo>
                  <a:pt x="265" y="427"/>
                </a:lnTo>
                <a:lnTo>
                  <a:pt x="265" y="427"/>
                </a:lnTo>
                <a:lnTo>
                  <a:pt x="259" y="429"/>
                </a:lnTo>
                <a:lnTo>
                  <a:pt x="253" y="429"/>
                </a:lnTo>
                <a:lnTo>
                  <a:pt x="248" y="427"/>
                </a:lnTo>
                <a:lnTo>
                  <a:pt x="246" y="425"/>
                </a:lnTo>
                <a:lnTo>
                  <a:pt x="246" y="424"/>
                </a:lnTo>
                <a:lnTo>
                  <a:pt x="246" y="424"/>
                </a:lnTo>
                <a:lnTo>
                  <a:pt x="244" y="420"/>
                </a:lnTo>
                <a:lnTo>
                  <a:pt x="242" y="418"/>
                </a:lnTo>
                <a:lnTo>
                  <a:pt x="242" y="414"/>
                </a:lnTo>
                <a:lnTo>
                  <a:pt x="242" y="410"/>
                </a:lnTo>
                <a:lnTo>
                  <a:pt x="244" y="407"/>
                </a:lnTo>
                <a:lnTo>
                  <a:pt x="248" y="401"/>
                </a:lnTo>
                <a:lnTo>
                  <a:pt x="251" y="395"/>
                </a:lnTo>
                <a:lnTo>
                  <a:pt x="253" y="390"/>
                </a:lnTo>
                <a:lnTo>
                  <a:pt x="253" y="388"/>
                </a:lnTo>
                <a:lnTo>
                  <a:pt x="255" y="386"/>
                </a:lnTo>
                <a:lnTo>
                  <a:pt x="253" y="382"/>
                </a:lnTo>
                <a:lnTo>
                  <a:pt x="253" y="378"/>
                </a:lnTo>
                <a:lnTo>
                  <a:pt x="253" y="378"/>
                </a:lnTo>
                <a:lnTo>
                  <a:pt x="248" y="369"/>
                </a:lnTo>
                <a:lnTo>
                  <a:pt x="242" y="357"/>
                </a:lnTo>
                <a:lnTo>
                  <a:pt x="236" y="348"/>
                </a:lnTo>
                <a:lnTo>
                  <a:pt x="231" y="337"/>
                </a:lnTo>
                <a:lnTo>
                  <a:pt x="231" y="337"/>
                </a:lnTo>
                <a:lnTo>
                  <a:pt x="227" y="323"/>
                </a:lnTo>
                <a:lnTo>
                  <a:pt x="221" y="318"/>
                </a:lnTo>
                <a:lnTo>
                  <a:pt x="219" y="312"/>
                </a:lnTo>
                <a:lnTo>
                  <a:pt x="215" y="306"/>
                </a:lnTo>
                <a:lnTo>
                  <a:pt x="210" y="303"/>
                </a:lnTo>
                <a:lnTo>
                  <a:pt x="206" y="299"/>
                </a:lnTo>
                <a:lnTo>
                  <a:pt x="198" y="297"/>
                </a:lnTo>
                <a:lnTo>
                  <a:pt x="198" y="297"/>
                </a:lnTo>
                <a:lnTo>
                  <a:pt x="198" y="297"/>
                </a:lnTo>
                <a:lnTo>
                  <a:pt x="198" y="297"/>
                </a:lnTo>
                <a:lnTo>
                  <a:pt x="193" y="293"/>
                </a:lnTo>
                <a:lnTo>
                  <a:pt x="185" y="289"/>
                </a:lnTo>
                <a:lnTo>
                  <a:pt x="178" y="285"/>
                </a:lnTo>
                <a:lnTo>
                  <a:pt x="170" y="284"/>
                </a:lnTo>
                <a:lnTo>
                  <a:pt x="170" y="284"/>
                </a:lnTo>
                <a:lnTo>
                  <a:pt x="155" y="280"/>
                </a:lnTo>
                <a:lnTo>
                  <a:pt x="147" y="278"/>
                </a:lnTo>
                <a:lnTo>
                  <a:pt x="138" y="276"/>
                </a:lnTo>
                <a:lnTo>
                  <a:pt x="138" y="276"/>
                </a:lnTo>
                <a:lnTo>
                  <a:pt x="125" y="276"/>
                </a:lnTo>
                <a:lnTo>
                  <a:pt x="117" y="278"/>
                </a:lnTo>
                <a:lnTo>
                  <a:pt x="111" y="278"/>
                </a:lnTo>
                <a:lnTo>
                  <a:pt x="111" y="278"/>
                </a:lnTo>
                <a:lnTo>
                  <a:pt x="108" y="282"/>
                </a:lnTo>
                <a:lnTo>
                  <a:pt x="106" y="282"/>
                </a:lnTo>
                <a:lnTo>
                  <a:pt x="102" y="284"/>
                </a:lnTo>
                <a:lnTo>
                  <a:pt x="100" y="284"/>
                </a:lnTo>
                <a:lnTo>
                  <a:pt x="100" y="284"/>
                </a:lnTo>
                <a:lnTo>
                  <a:pt x="94" y="284"/>
                </a:lnTo>
                <a:lnTo>
                  <a:pt x="91" y="282"/>
                </a:lnTo>
                <a:lnTo>
                  <a:pt x="89" y="282"/>
                </a:lnTo>
                <a:lnTo>
                  <a:pt x="83" y="280"/>
                </a:lnTo>
                <a:lnTo>
                  <a:pt x="83" y="280"/>
                </a:lnTo>
                <a:lnTo>
                  <a:pt x="83" y="284"/>
                </a:lnTo>
                <a:lnTo>
                  <a:pt x="83" y="287"/>
                </a:lnTo>
                <a:lnTo>
                  <a:pt x="83" y="287"/>
                </a:lnTo>
                <a:lnTo>
                  <a:pt x="79" y="285"/>
                </a:lnTo>
                <a:lnTo>
                  <a:pt x="74" y="287"/>
                </a:lnTo>
                <a:lnTo>
                  <a:pt x="68" y="287"/>
                </a:lnTo>
                <a:lnTo>
                  <a:pt x="62" y="285"/>
                </a:lnTo>
                <a:lnTo>
                  <a:pt x="62" y="285"/>
                </a:lnTo>
                <a:lnTo>
                  <a:pt x="53" y="282"/>
                </a:lnTo>
                <a:lnTo>
                  <a:pt x="49" y="276"/>
                </a:lnTo>
                <a:lnTo>
                  <a:pt x="45" y="272"/>
                </a:lnTo>
                <a:lnTo>
                  <a:pt x="45" y="272"/>
                </a:lnTo>
                <a:lnTo>
                  <a:pt x="47" y="272"/>
                </a:lnTo>
                <a:lnTo>
                  <a:pt x="49" y="270"/>
                </a:lnTo>
                <a:lnTo>
                  <a:pt x="53" y="268"/>
                </a:lnTo>
                <a:lnTo>
                  <a:pt x="58" y="268"/>
                </a:lnTo>
                <a:lnTo>
                  <a:pt x="58" y="267"/>
                </a:lnTo>
                <a:lnTo>
                  <a:pt x="60" y="265"/>
                </a:lnTo>
                <a:lnTo>
                  <a:pt x="60" y="265"/>
                </a:lnTo>
                <a:lnTo>
                  <a:pt x="57" y="263"/>
                </a:lnTo>
                <a:lnTo>
                  <a:pt x="51" y="261"/>
                </a:lnTo>
                <a:lnTo>
                  <a:pt x="40" y="259"/>
                </a:lnTo>
                <a:lnTo>
                  <a:pt x="40" y="259"/>
                </a:lnTo>
                <a:lnTo>
                  <a:pt x="34" y="257"/>
                </a:lnTo>
                <a:lnTo>
                  <a:pt x="30" y="257"/>
                </a:lnTo>
                <a:lnTo>
                  <a:pt x="26" y="255"/>
                </a:lnTo>
                <a:lnTo>
                  <a:pt x="24" y="255"/>
                </a:lnTo>
                <a:lnTo>
                  <a:pt x="23" y="251"/>
                </a:lnTo>
                <a:lnTo>
                  <a:pt x="21" y="248"/>
                </a:lnTo>
                <a:lnTo>
                  <a:pt x="21" y="248"/>
                </a:lnTo>
                <a:lnTo>
                  <a:pt x="24" y="244"/>
                </a:lnTo>
                <a:lnTo>
                  <a:pt x="28" y="244"/>
                </a:lnTo>
                <a:lnTo>
                  <a:pt x="34" y="242"/>
                </a:lnTo>
                <a:lnTo>
                  <a:pt x="38" y="242"/>
                </a:lnTo>
                <a:lnTo>
                  <a:pt x="49" y="242"/>
                </a:lnTo>
                <a:lnTo>
                  <a:pt x="58" y="244"/>
                </a:lnTo>
                <a:lnTo>
                  <a:pt x="58" y="244"/>
                </a:lnTo>
                <a:lnTo>
                  <a:pt x="66" y="242"/>
                </a:lnTo>
                <a:lnTo>
                  <a:pt x="77" y="240"/>
                </a:lnTo>
                <a:lnTo>
                  <a:pt x="81" y="240"/>
                </a:lnTo>
                <a:lnTo>
                  <a:pt x="85" y="238"/>
                </a:lnTo>
                <a:lnTo>
                  <a:pt x="89" y="236"/>
                </a:lnTo>
                <a:lnTo>
                  <a:pt x="89" y="234"/>
                </a:lnTo>
                <a:lnTo>
                  <a:pt x="89" y="234"/>
                </a:lnTo>
                <a:lnTo>
                  <a:pt x="85" y="231"/>
                </a:lnTo>
                <a:lnTo>
                  <a:pt x="79" y="231"/>
                </a:lnTo>
                <a:lnTo>
                  <a:pt x="72" y="229"/>
                </a:lnTo>
                <a:lnTo>
                  <a:pt x="64" y="231"/>
                </a:lnTo>
                <a:lnTo>
                  <a:pt x="51" y="231"/>
                </a:lnTo>
                <a:lnTo>
                  <a:pt x="43" y="231"/>
                </a:lnTo>
                <a:lnTo>
                  <a:pt x="38" y="229"/>
                </a:lnTo>
                <a:lnTo>
                  <a:pt x="38" y="229"/>
                </a:lnTo>
                <a:lnTo>
                  <a:pt x="26" y="223"/>
                </a:lnTo>
                <a:lnTo>
                  <a:pt x="23" y="221"/>
                </a:lnTo>
                <a:lnTo>
                  <a:pt x="17" y="217"/>
                </a:lnTo>
                <a:lnTo>
                  <a:pt x="17" y="217"/>
                </a:lnTo>
                <a:lnTo>
                  <a:pt x="7" y="210"/>
                </a:lnTo>
                <a:lnTo>
                  <a:pt x="4" y="206"/>
                </a:lnTo>
                <a:lnTo>
                  <a:pt x="0" y="200"/>
                </a:lnTo>
                <a:lnTo>
                  <a:pt x="0" y="200"/>
                </a:lnTo>
                <a:lnTo>
                  <a:pt x="4" y="198"/>
                </a:lnTo>
                <a:lnTo>
                  <a:pt x="7" y="197"/>
                </a:lnTo>
                <a:lnTo>
                  <a:pt x="15" y="193"/>
                </a:lnTo>
                <a:lnTo>
                  <a:pt x="23" y="193"/>
                </a:lnTo>
                <a:lnTo>
                  <a:pt x="30" y="189"/>
                </a:lnTo>
                <a:lnTo>
                  <a:pt x="30" y="189"/>
                </a:lnTo>
                <a:lnTo>
                  <a:pt x="38" y="189"/>
                </a:lnTo>
                <a:lnTo>
                  <a:pt x="45" y="187"/>
                </a:lnTo>
                <a:lnTo>
                  <a:pt x="53" y="185"/>
                </a:lnTo>
                <a:lnTo>
                  <a:pt x="62" y="185"/>
                </a:lnTo>
                <a:lnTo>
                  <a:pt x="62" y="185"/>
                </a:lnTo>
                <a:lnTo>
                  <a:pt x="70" y="181"/>
                </a:lnTo>
                <a:lnTo>
                  <a:pt x="74" y="180"/>
                </a:lnTo>
                <a:lnTo>
                  <a:pt x="77" y="178"/>
                </a:lnTo>
                <a:lnTo>
                  <a:pt x="77" y="178"/>
                </a:lnTo>
                <a:lnTo>
                  <a:pt x="87" y="178"/>
                </a:lnTo>
                <a:lnTo>
                  <a:pt x="92" y="176"/>
                </a:lnTo>
                <a:lnTo>
                  <a:pt x="96" y="176"/>
                </a:lnTo>
                <a:lnTo>
                  <a:pt x="96" y="176"/>
                </a:lnTo>
                <a:lnTo>
                  <a:pt x="100" y="172"/>
                </a:lnTo>
                <a:lnTo>
                  <a:pt x="108" y="164"/>
                </a:lnTo>
                <a:lnTo>
                  <a:pt x="111" y="163"/>
                </a:lnTo>
                <a:lnTo>
                  <a:pt x="111" y="159"/>
                </a:lnTo>
                <a:lnTo>
                  <a:pt x="115" y="155"/>
                </a:lnTo>
                <a:lnTo>
                  <a:pt x="115" y="151"/>
                </a:lnTo>
                <a:lnTo>
                  <a:pt x="115" y="151"/>
                </a:lnTo>
                <a:lnTo>
                  <a:pt x="111" y="151"/>
                </a:lnTo>
                <a:lnTo>
                  <a:pt x="106" y="147"/>
                </a:lnTo>
                <a:lnTo>
                  <a:pt x="92" y="144"/>
                </a:lnTo>
                <a:lnTo>
                  <a:pt x="87" y="142"/>
                </a:lnTo>
                <a:lnTo>
                  <a:pt x="81" y="140"/>
                </a:lnTo>
                <a:lnTo>
                  <a:pt x="77" y="136"/>
                </a:lnTo>
                <a:lnTo>
                  <a:pt x="77" y="134"/>
                </a:lnTo>
                <a:lnTo>
                  <a:pt x="77" y="130"/>
                </a:lnTo>
                <a:lnTo>
                  <a:pt x="77" y="130"/>
                </a:lnTo>
                <a:lnTo>
                  <a:pt x="77" y="129"/>
                </a:lnTo>
                <a:lnTo>
                  <a:pt x="81" y="127"/>
                </a:lnTo>
                <a:lnTo>
                  <a:pt x="85" y="123"/>
                </a:lnTo>
                <a:lnTo>
                  <a:pt x="89" y="121"/>
                </a:lnTo>
                <a:lnTo>
                  <a:pt x="100" y="117"/>
                </a:lnTo>
                <a:lnTo>
                  <a:pt x="108" y="115"/>
                </a:lnTo>
                <a:lnTo>
                  <a:pt x="108" y="115"/>
                </a:lnTo>
                <a:lnTo>
                  <a:pt x="111" y="113"/>
                </a:lnTo>
                <a:lnTo>
                  <a:pt x="115" y="111"/>
                </a:lnTo>
                <a:lnTo>
                  <a:pt x="125" y="106"/>
                </a:lnTo>
                <a:lnTo>
                  <a:pt x="128" y="104"/>
                </a:lnTo>
                <a:lnTo>
                  <a:pt x="132" y="102"/>
                </a:lnTo>
                <a:lnTo>
                  <a:pt x="138" y="100"/>
                </a:lnTo>
                <a:lnTo>
                  <a:pt x="142" y="100"/>
                </a:lnTo>
                <a:lnTo>
                  <a:pt x="142" y="100"/>
                </a:lnTo>
                <a:lnTo>
                  <a:pt x="147" y="104"/>
                </a:lnTo>
                <a:lnTo>
                  <a:pt x="153" y="108"/>
                </a:lnTo>
                <a:lnTo>
                  <a:pt x="157" y="110"/>
                </a:lnTo>
                <a:lnTo>
                  <a:pt x="159" y="110"/>
                </a:lnTo>
                <a:lnTo>
                  <a:pt x="162" y="110"/>
                </a:lnTo>
                <a:lnTo>
                  <a:pt x="164" y="110"/>
                </a:lnTo>
                <a:lnTo>
                  <a:pt x="164" y="110"/>
                </a:lnTo>
                <a:lnTo>
                  <a:pt x="166" y="106"/>
                </a:lnTo>
                <a:lnTo>
                  <a:pt x="168" y="104"/>
                </a:lnTo>
                <a:lnTo>
                  <a:pt x="168" y="100"/>
                </a:lnTo>
                <a:lnTo>
                  <a:pt x="168" y="94"/>
                </a:lnTo>
                <a:lnTo>
                  <a:pt x="168" y="93"/>
                </a:lnTo>
                <a:lnTo>
                  <a:pt x="168" y="91"/>
                </a:lnTo>
                <a:lnTo>
                  <a:pt x="168" y="91"/>
                </a:lnTo>
                <a:lnTo>
                  <a:pt x="164" y="87"/>
                </a:lnTo>
                <a:lnTo>
                  <a:pt x="162" y="81"/>
                </a:lnTo>
                <a:lnTo>
                  <a:pt x="162" y="79"/>
                </a:lnTo>
                <a:lnTo>
                  <a:pt x="162" y="77"/>
                </a:lnTo>
                <a:lnTo>
                  <a:pt x="162" y="76"/>
                </a:lnTo>
                <a:lnTo>
                  <a:pt x="164" y="74"/>
                </a:lnTo>
                <a:lnTo>
                  <a:pt x="164" y="74"/>
                </a:lnTo>
                <a:lnTo>
                  <a:pt x="164" y="72"/>
                </a:lnTo>
                <a:lnTo>
                  <a:pt x="168" y="72"/>
                </a:lnTo>
                <a:lnTo>
                  <a:pt x="174" y="72"/>
                </a:lnTo>
                <a:lnTo>
                  <a:pt x="185" y="72"/>
                </a:lnTo>
                <a:lnTo>
                  <a:pt x="185" y="72"/>
                </a:lnTo>
                <a:lnTo>
                  <a:pt x="195" y="74"/>
                </a:lnTo>
                <a:lnTo>
                  <a:pt x="204" y="72"/>
                </a:lnTo>
                <a:lnTo>
                  <a:pt x="212" y="70"/>
                </a:lnTo>
                <a:lnTo>
                  <a:pt x="221" y="66"/>
                </a:lnTo>
                <a:lnTo>
                  <a:pt x="221" y="66"/>
                </a:lnTo>
                <a:lnTo>
                  <a:pt x="229" y="62"/>
                </a:lnTo>
                <a:lnTo>
                  <a:pt x="238" y="60"/>
                </a:lnTo>
                <a:lnTo>
                  <a:pt x="246" y="59"/>
                </a:lnTo>
                <a:lnTo>
                  <a:pt x="255" y="57"/>
                </a:lnTo>
                <a:lnTo>
                  <a:pt x="255" y="57"/>
                </a:lnTo>
                <a:lnTo>
                  <a:pt x="261" y="57"/>
                </a:lnTo>
                <a:lnTo>
                  <a:pt x="265" y="59"/>
                </a:lnTo>
                <a:lnTo>
                  <a:pt x="270" y="60"/>
                </a:lnTo>
                <a:lnTo>
                  <a:pt x="272" y="64"/>
                </a:lnTo>
                <a:lnTo>
                  <a:pt x="272" y="64"/>
                </a:lnTo>
                <a:lnTo>
                  <a:pt x="274" y="66"/>
                </a:lnTo>
                <a:lnTo>
                  <a:pt x="274" y="70"/>
                </a:lnTo>
                <a:lnTo>
                  <a:pt x="274" y="76"/>
                </a:lnTo>
                <a:lnTo>
                  <a:pt x="274" y="79"/>
                </a:lnTo>
                <a:lnTo>
                  <a:pt x="274" y="83"/>
                </a:lnTo>
                <a:lnTo>
                  <a:pt x="276" y="85"/>
                </a:lnTo>
                <a:lnTo>
                  <a:pt x="276" y="85"/>
                </a:lnTo>
                <a:lnTo>
                  <a:pt x="280" y="83"/>
                </a:lnTo>
                <a:lnTo>
                  <a:pt x="280" y="81"/>
                </a:lnTo>
                <a:lnTo>
                  <a:pt x="282" y="76"/>
                </a:lnTo>
                <a:lnTo>
                  <a:pt x="284" y="68"/>
                </a:lnTo>
                <a:lnTo>
                  <a:pt x="284" y="62"/>
                </a:lnTo>
                <a:lnTo>
                  <a:pt x="284" y="62"/>
                </a:lnTo>
                <a:lnTo>
                  <a:pt x="287" y="62"/>
                </a:lnTo>
                <a:lnTo>
                  <a:pt x="291" y="62"/>
                </a:lnTo>
                <a:lnTo>
                  <a:pt x="295" y="64"/>
                </a:lnTo>
                <a:lnTo>
                  <a:pt x="297" y="66"/>
                </a:lnTo>
                <a:lnTo>
                  <a:pt x="302" y="72"/>
                </a:lnTo>
                <a:lnTo>
                  <a:pt x="306" y="74"/>
                </a:lnTo>
                <a:lnTo>
                  <a:pt x="310" y="76"/>
                </a:lnTo>
                <a:lnTo>
                  <a:pt x="310" y="76"/>
                </a:lnTo>
                <a:lnTo>
                  <a:pt x="312" y="77"/>
                </a:lnTo>
                <a:lnTo>
                  <a:pt x="316" y="77"/>
                </a:lnTo>
                <a:lnTo>
                  <a:pt x="321" y="76"/>
                </a:lnTo>
                <a:lnTo>
                  <a:pt x="329" y="76"/>
                </a:lnTo>
                <a:lnTo>
                  <a:pt x="333" y="76"/>
                </a:lnTo>
                <a:lnTo>
                  <a:pt x="336" y="77"/>
                </a:lnTo>
                <a:lnTo>
                  <a:pt x="336" y="77"/>
                </a:lnTo>
                <a:lnTo>
                  <a:pt x="331" y="72"/>
                </a:lnTo>
                <a:lnTo>
                  <a:pt x="325" y="66"/>
                </a:lnTo>
                <a:lnTo>
                  <a:pt x="319" y="60"/>
                </a:lnTo>
                <a:lnTo>
                  <a:pt x="312" y="55"/>
                </a:lnTo>
                <a:lnTo>
                  <a:pt x="312" y="55"/>
                </a:lnTo>
                <a:lnTo>
                  <a:pt x="319" y="53"/>
                </a:lnTo>
                <a:lnTo>
                  <a:pt x="323" y="51"/>
                </a:lnTo>
                <a:lnTo>
                  <a:pt x="329" y="49"/>
                </a:lnTo>
                <a:lnTo>
                  <a:pt x="331" y="47"/>
                </a:lnTo>
                <a:lnTo>
                  <a:pt x="335" y="49"/>
                </a:lnTo>
                <a:lnTo>
                  <a:pt x="335" y="49"/>
                </a:lnTo>
                <a:lnTo>
                  <a:pt x="340" y="51"/>
                </a:lnTo>
                <a:lnTo>
                  <a:pt x="346" y="55"/>
                </a:lnTo>
                <a:lnTo>
                  <a:pt x="359" y="62"/>
                </a:lnTo>
                <a:lnTo>
                  <a:pt x="359" y="62"/>
                </a:lnTo>
                <a:lnTo>
                  <a:pt x="369" y="66"/>
                </a:lnTo>
                <a:lnTo>
                  <a:pt x="380" y="74"/>
                </a:lnTo>
                <a:lnTo>
                  <a:pt x="388" y="76"/>
                </a:lnTo>
                <a:lnTo>
                  <a:pt x="393" y="79"/>
                </a:lnTo>
                <a:lnTo>
                  <a:pt x="397" y="79"/>
                </a:lnTo>
                <a:lnTo>
                  <a:pt x="399" y="79"/>
                </a:lnTo>
                <a:lnTo>
                  <a:pt x="403" y="77"/>
                </a:lnTo>
                <a:lnTo>
                  <a:pt x="403" y="77"/>
                </a:lnTo>
                <a:lnTo>
                  <a:pt x="401" y="76"/>
                </a:lnTo>
                <a:lnTo>
                  <a:pt x="399" y="72"/>
                </a:lnTo>
                <a:lnTo>
                  <a:pt x="397" y="68"/>
                </a:lnTo>
                <a:lnTo>
                  <a:pt x="391" y="64"/>
                </a:lnTo>
                <a:lnTo>
                  <a:pt x="386" y="60"/>
                </a:lnTo>
                <a:lnTo>
                  <a:pt x="372" y="55"/>
                </a:lnTo>
                <a:lnTo>
                  <a:pt x="369" y="51"/>
                </a:lnTo>
                <a:lnTo>
                  <a:pt x="365" y="47"/>
                </a:lnTo>
                <a:lnTo>
                  <a:pt x="365" y="47"/>
                </a:lnTo>
                <a:lnTo>
                  <a:pt x="365" y="45"/>
                </a:lnTo>
                <a:lnTo>
                  <a:pt x="371" y="45"/>
                </a:lnTo>
                <a:lnTo>
                  <a:pt x="380" y="47"/>
                </a:lnTo>
                <a:lnTo>
                  <a:pt x="401" y="51"/>
                </a:lnTo>
                <a:lnTo>
                  <a:pt x="401" y="51"/>
                </a:lnTo>
                <a:lnTo>
                  <a:pt x="399" y="45"/>
                </a:lnTo>
                <a:lnTo>
                  <a:pt x="399" y="43"/>
                </a:lnTo>
                <a:lnTo>
                  <a:pt x="397" y="42"/>
                </a:lnTo>
                <a:lnTo>
                  <a:pt x="397" y="42"/>
                </a:lnTo>
                <a:lnTo>
                  <a:pt x="401" y="40"/>
                </a:lnTo>
                <a:lnTo>
                  <a:pt x="403" y="40"/>
                </a:lnTo>
                <a:lnTo>
                  <a:pt x="406" y="38"/>
                </a:lnTo>
                <a:lnTo>
                  <a:pt x="408" y="36"/>
                </a:lnTo>
                <a:lnTo>
                  <a:pt x="408" y="36"/>
                </a:lnTo>
                <a:lnTo>
                  <a:pt x="399" y="34"/>
                </a:lnTo>
                <a:lnTo>
                  <a:pt x="388" y="34"/>
                </a:lnTo>
                <a:lnTo>
                  <a:pt x="388" y="34"/>
                </a:lnTo>
                <a:lnTo>
                  <a:pt x="391" y="30"/>
                </a:lnTo>
                <a:lnTo>
                  <a:pt x="391" y="28"/>
                </a:lnTo>
                <a:lnTo>
                  <a:pt x="393" y="24"/>
                </a:lnTo>
                <a:lnTo>
                  <a:pt x="393" y="24"/>
                </a:lnTo>
                <a:lnTo>
                  <a:pt x="406" y="23"/>
                </a:lnTo>
                <a:lnTo>
                  <a:pt x="420" y="19"/>
                </a:lnTo>
                <a:lnTo>
                  <a:pt x="433" y="19"/>
                </a:lnTo>
                <a:lnTo>
                  <a:pt x="439" y="19"/>
                </a:lnTo>
                <a:lnTo>
                  <a:pt x="446" y="21"/>
                </a:lnTo>
                <a:lnTo>
                  <a:pt x="446" y="21"/>
                </a:lnTo>
                <a:lnTo>
                  <a:pt x="452" y="23"/>
                </a:lnTo>
                <a:lnTo>
                  <a:pt x="459" y="24"/>
                </a:lnTo>
                <a:lnTo>
                  <a:pt x="465" y="26"/>
                </a:lnTo>
                <a:lnTo>
                  <a:pt x="469" y="26"/>
                </a:lnTo>
                <a:lnTo>
                  <a:pt x="471" y="24"/>
                </a:lnTo>
                <a:lnTo>
                  <a:pt x="471" y="24"/>
                </a:lnTo>
                <a:lnTo>
                  <a:pt x="473" y="23"/>
                </a:lnTo>
                <a:lnTo>
                  <a:pt x="476" y="21"/>
                </a:lnTo>
                <a:lnTo>
                  <a:pt x="476" y="19"/>
                </a:lnTo>
                <a:lnTo>
                  <a:pt x="480" y="17"/>
                </a:lnTo>
                <a:lnTo>
                  <a:pt x="480" y="17"/>
                </a:lnTo>
                <a:lnTo>
                  <a:pt x="482" y="17"/>
                </a:lnTo>
                <a:lnTo>
                  <a:pt x="486" y="17"/>
                </a:lnTo>
                <a:lnTo>
                  <a:pt x="488" y="19"/>
                </a:lnTo>
                <a:lnTo>
                  <a:pt x="492" y="19"/>
                </a:lnTo>
                <a:lnTo>
                  <a:pt x="492" y="19"/>
                </a:lnTo>
                <a:lnTo>
                  <a:pt x="492" y="11"/>
                </a:lnTo>
                <a:lnTo>
                  <a:pt x="492" y="11"/>
                </a:lnTo>
                <a:lnTo>
                  <a:pt x="497" y="11"/>
                </a:lnTo>
                <a:lnTo>
                  <a:pt x="503" y="9"/>
                </a:lnTo>
                <a:lnTo>
                  <a:pt x="507" y="7"/>
                </a:lnTo>
                <a:lnTo>
                  <a:pt x="512" y="7"/>
                </a:lnTo>
                <a:lnTo>
                  <a:pt x="512" y="7"/>
                </a:lnTo>
                <a:lnTo>
                  <a:pt x="514" y="11"/>
                </a:lnTo>
                <a:lnTo>
                  <a:pt x="518" y="13"/>
                </a:lnTo>
                <a:lnTo>
                  <a:pt x="518" y="13"/>
                </a:lnTo>
                <a:lnTo>
                  <a:pt x="520" y="9"/>
                </a:lnTo>
                <a:lnTo>
                  <a:pt x="522" y="6"/>
                </a:lnTo>
                <a:lnTo>
                  <a:pt x="522" y="6"/>
                </a:lnTo>
                <a:lnTo>
                  <a:pt x="526" y="6"/>
                </a:lnTo>
                <a:lnTo>
                  <a:pt x="529" y="6"/>
                </a:lnTo>
                <a:lnTo>
                  <a:pt x="541" y="4"/>
                </a:lnTo>
                <a:lnTo>
                  <a:pt x="544" y="4"/>
                </a:lnTo>
                <a:lnTo>
                  <a:pt x="550" y="4"/>
                </a:lnTo>
                <a:lnTo>
                  <a:pt x="554" y="6"/>
                </a:lnTo>
                <a:lnTo>
                  <a:pt x="558" y="9"/>
                </a:lnTo>
                <a:lnTo>
                  <a:pt x="558" y="9"/>
                </a:lnTo>
                <a:lnTo>
                  <a:pt x="560" y="7"/>
                </a:lnTo>
                <a:lnTo>
                  <a:pt x="560" y="4"/>
                </a:lnTo>
                <a:lnTo>
                  <a:pt x="560" y="4"/>
                </a:lnTo>
                <a:lnTo>
                  <a:pt x="567" y="2"/>
                </a:lnTo>
                <a:lnTo>
                  <a:pt x="575" y="0"/>
                </a:lnTo>
                <a:lnTo>
                  <a:pt x="582" y="0"/>
                </a:lnTo>
                <a:lnTo>
                  <a:pt x="590" y="0"/>
                </a:lnTo>
                <a:lnTo>
                  <a:pt x="605" y="0"/>
                </a:lnTo>
                <a:lnTo>
                  <a:pt x="618" y="4"/>
                </a:lnTo>
                <a:lnTo>
                  <a:pt x="618" y="4"/>
                </a:lnTo>
                <a:lnTo>
                  <a:pt x="633" y="6"/>
                </a:lnTo>
                <a:lnTo>
                  <a:pt x="645" y="7"/>
                </a:lnTo>
                <a:lnTo>
                  <a:pt x="656" y="11"/>
                </a:lnTo>
                <a:lnTo>
                  <a:pt x="662" y="15"/>
                </a:lnTo>
                <a:lnTo>
                  <a:pt x="667" y="17"/>
                </a:lnTo>
                <a:lnTo>
                  <a:pt x="667" y="17"/>
                </a:lnTo>
                <a:lnTo>
                  <a:pt x="666" y="21"/>
                </a:lnTo>
                <a:lnTo>
                  <a:pt x="666" y="21"/>
                </a:lnTo>
                <a:lnTo>
                  <a:pt x="660" y="24"/>
                </a:lnTo>
                <a:lnTo>
                  <a:pt x="660" y="24"/>
                </a:lnTo>
                <a:lnTo>
                  <a:pt x="667" y="23"/>
                </a:lnTo>
                <a:lnTo>
                  <a:pt x="679" y="23"/>
                </a:lnTo>
                <a:lnTo>
                  <a:pt x="683" y="23"/>
                </a:lnTo>
                <a:lnTo>
                  <a:pt x="686" y="24"/>
                </a:lnTo>
                <a:lnTo>
                  <a:pt x="686" y="26"/>
                </a:lnTo>
                <a:lnTo>
                  <a:pt x="688" y="26"/>
                </a:lnTo>
                <a:lnTo>
                  <a:pt x="686" y="32"/>
                </a:lnTo>
                <a:lnTo>
                  <a:pt x="686" y="32"/>
                </a:lnTo>
                <a:lnTo>
                  <a:pt x="683" y="34"/>
                </a:lnTo>
                <a:lnTo>
                  <a:pt x="681" y="36"/>
                </a:lnTo>
                <a:lnTo>
                  <a:pt x="681" y="36"/>
                </a:lnTo>
                <a:lnTo>
                  <a:pt x="694" y="34"/>
                </a:lnTo>
                <a:lnTo>
                  <a:pt x="696" y="34"/>
                </a:lnTo>
                <a:lnTo>
                  <a:pt x="700" y="34"/>
                </a:lnTo>
                <a:lnTo>
                  <a:pt x="701" y="34"/>
                </a:lnTo>
                <a:lnTo>
                  <a:pt x="703" y="36"/>
                </a:lnTo>
                <a:lnTo>
                  <a:pt x="703" y="36"/>
                </a:lnTo>
                <a:lnTo>
                  <a:pt x="701" y="40"/>
                </a:lnTo>
                <a:lnTo>
                  <a:pt x="701" y="40"/>
                </a:lnTo>
                <a:lnTo>
                  <a:pt x="711" y="40"/>
                </a:lnTo>
                <a:lnTo>
                  <a:pt x="722" y="40"/>
                </a:lnTo>
                <a:lnTo>
                  <a:pt x="726" y="40"/>
                </a:lnTo>
                <a:lnTo>
                  <a:pt x="730" y="42"/>
                </a:lnTo>
                <a:lnTo>
                  <a:pt x="734" y="43"/>
                </a:lnTo>
                <a:lnTo>
                  <a:pt x="737" y="49"/>
                </a:lnTo>
                <a:lnTo>
                  <a:pt x="737" y="49"/>
                </a:lnTo>
                <a:lnTo>
                  <a:pt x="718" y="55"/>
                </a:lnTo>
                <a:lnTo>
                  <a:pt x="698" y="60"/>
                </a:lnTo>
                <a:lnTo>
                  <a:pt x="688" y="62"/>
                </a:lnTo>
                <a:lnTo>
                  <a:pt x="679" y="62"/>
                </a:lnTo>
                <a:lnTo>
                  <a:pt x="669" y="62"/>
                </a:lnTo>
                <a:lnTo>
                  <a:pt x="660" y="62"/>
                </a:lnTo>
                <a:lnTo>
                  <a:pt x="660" y="62"/>
                </a:lnTo>
                <a:lnTo>
                  <a:pt x="647" y="60"/>
                </a:lnTo>
                <a:lnTo>
                  <a:pt x="633" y="60"/>
                </a:lnTo>
                <a:lnTo>
                  <a:pt x="620" y="62"/>
                </a:lnTo>
                <a:lnTo>
                  <a:pt x="609" y="64"/>
                </a:lnTo>
                <a:lnTo>
                  <a:pt x="609" y="64"/>
                </a:lnTo>
                <a:lnTo>
                  <a:pt x="599" y="68"/>
                </a:lnTo>
                <a:lnTo>
                  <a:pt x="588" y="72"/>
                </a:lnTo>
                <a:lnTo>
                  <a:pt x="579" y="77"/>
                </a:lnTo>
                <a:lnTo>
                  <a:pt x="575" y="79"/>
                </a:lnTo>
                <a:lnTo>
                  <a:pt x="573" y="83"/>
                </a:lnTo>
                <a:lnTo>
                  <a:pt x="573" y="83"/>
                </a:lnTo>
                <a:lnTo>
                  <a:pt x="575" y="85"/>
                </a:lnTo>
                <a:lnTo>
                  <a:pt x="577" y="85"/>
                </a:lnTo>
                <a:lnTo>
                  <a:pt x="584" y="85"/>
                </a:lnTo>
                <a:lnTo>
                  <a:pt x="592" y="83"/>
                </a:lnTo>
                <a:lnTo>
                  <a:pt x="597" y="81"/>
                </a:lnTo>
                <a:lnTo>
                  <a:pt x="611" y="76"/>
                </a:lnTo>
                <a:lnTo>
                  <a:pt x="618" y="74"/>
                </a:lnTo>
                <a:lnTo>
                  <a:pt x="622" y="72"/>
                </a:lnTo>
                <a:lnTo>
                  <a:pt x="622" y="72"/>
                </a:lnTo>
                <a:lnTo>
                  <a:pt x="630" y="72"/>
                </a:lnTo>
                <a:lnTo>
                  <a:pt x="637" y="70"/>
                </a:lnTo>
                <a:lnTo>
                  <a:pt x="650" y="70"/>
                </a:lnTo>
                <a:lnTo>
                  <a:pt x="664" y="72"/>
                </a:lnTo>
                <a:lnTo>
                  <a:pt x="677" y="72"/>
                </a:lnTo>
                <a:lnTo>
                  <a:pt x="677" y="72"/>
                </a:lnTo>
                <a:lnTo>
                  <a:pt x="679" y="76"/>
                </a:lnTo>
                <a:lnTo>
                  <a:pt x="679" y="76"/>
                </a:lnTo>
                <a:lnTo>
                  <a:pt x="675" y="79"/>
                </a:lnTo>
                <a:lnTo>
                  <a:pt x="671" y="81"/>
                </a:lnTo>
                <a:lnTo>
                  <a:pt x="666" y="83"/>
                </a:lnTo>
                <a:lnTo>
                  <a:pt x="658" y="85"/>
                </a:lnTo>
                <a:lnTo>
                  <a:pt x="656" y="89"/>
                </a:lnTo>
                <a:lnTo>
                  <a:pt x="650" y="91"/>
                </a:lnTo>
                <a:lnTo>
                  <a:pt x="650" y="91"/>
                </a:lnTo>
                <a:lnTo>
                  <a:pt x="652" y="94"/>
                </a:lnTo>
                <a:lnTo>
                  <a:pt x="652" y="94"/>
                </a:lnTo>
                <a:lnTo>
                  <a:pt x="656" y="94"/>
                </a:lnTo>
                <a:lnTo>
                  <a:pt x="660" y="94"/>
                </a:lnTo>
                <a:lnTo>
                  <a:pt x="667" y="93"/>
                </a:lnTo>
                <a:lnTo>
                  <a:pt x="679" y="87"/>
                </a:lnTo>
                <a:lnTo>
                  <a:pt x="679" y="87"/>
                </a:lnTo>
                <a:lnTo>
                  <a:pt x="686" y="85"/>
                </a:lnTo>
                <a:lnTo>
                  <a:pt x="692" y="81"/>
                </a:lnTo>
                <a:lnTo>
                  <a:pt x="696" y="77"/>
                </a:lnTo>
                <a:lnTo>
                  <a:pt x="700" y="72"/>
                </a:lnTo>
                <a:lnTo>
                  <a:pt x="700" y="72"/>
                </a:lnTo>
                <a:lnTo>
                  <a:pt x="701" y="72"/>
                </a:lnTo>
                <a:lnTo>
                  <a:pt x="703" y="72"/>
                </a:lnTo>
                <a:lnTo>
                  <a:pt x="703" y="72"/>
                </a:lnTo>
                <a:lnTo>
                  <a:pt x="705" y="68"/>
                </a:lnTo>
                <a:lnTo>
                  <a:pt x="709" y="66"/>
                </a:lnTo>
                <a:lnTo>
                  <a:pt x="711" y="66"/>
                </a:lnTo>
                <a:lnTo>
                  <a:pt x="715" y="66"/>
                </a:lnTo>
                <a:lnTo>
                  <a:pt x="720" y="66"/>
                </a:lnTo>
                <a:lnTo>
                  <a:pt x="722" y="68"/>
                </a:lnTo>
                <a:lnTo>
                  <a:pt x="726" y="72"/>
                </a:lnTo>
                <a:lnTo>
                  <a:pt x="726" y="74"/>
                </a:lnTo>
                <a:lnTo>
                  <a:pt x="726" y="74"/>
                </a:lnTo>
                <a:lnTo>
                  <a:pt x="724" y="77"/>
                </a:lnTo>
                <a:lnTo>
                  <a:pt x="724" y="81"/>
                </a:lnTo>
                <a:lnTo>
                  <a:pt x="720" y="89"/>
                </a:lnTo>
                <a:lnTo>
                  <a:pt x="720" y="89"/>
                </a:lnTo>
                <a:lnTo>
                  <a:pt x="718" y="93"/>
                </a:lnTo>
                <a:lnTo>
                  <a:pt x="715" y="94"/>
                </a:lnTo>
                <a:lnTo>
                  <a:pt x="711" y="98"/>
                </a:lnTo>
                <a:lnTo>
                  <a:pt x="709" y="100"/>
                </a:lnTo>
                <a:lnTo>
                  <a:pt x="709" y="100"/>
                </a:lnTo>
                <a:lnTo>
                  <a:pt x="701" y="113"/>
                </a:lnTo>
                <a:lnTo>
                  <a:pt x="700" y="119"/>
                </a:lnTo>
                <a:lnTo>
                  <a:pt x="698" y="125"/>
                </a:lnTo>
                <a:lnTo>
                  <a:pt x="698" y="125"/>
                </a:lnTo>
                <a:lnTo>
                  <a:pt x="707" y="119"/>
                </a:lnTo>
                <a:lnTo>
                  <a:pt x="713" y="113"/>
                </a:lnTo>
                <a:lnTo>
                  <a:pt x="726" y="98"/>
                </a:lnTo>
                <a:lnTo>
                  <a:pt x="726" y="98"/>
                </a:lnTo>
                <a:lnTo>
                  <a:pt x="734" y="94"/>
                </a:lnTo>
                <a:lnTo>
                  <a:pt x="743" y="89"/>
                </a:lnTo>
                <a:lnTo>
                  <a:pt x="749" y="85"/>
                </a:lnTo>
                <a:lnTo>
                  <a:pt x="753" y="85"/>
                </a:lnTo>
                <a:lnTo>
                  <a:pt x="753" y="85"/>
                </a:lnTo>
                <a:lnTo>
                  <a:pt x="754" y="87"/>
                </a:lnTo>
                <a:lnTo>
                  <a:pt x="754" y="89"/>
                </a:lnTo>
                <a:lnTo>
                  <a:pt x="754" y="91"/>
                </a:lnTo>
                <a:lnTo>
                  <a:pt x="754" y="91"/>
                </a:lnTo>
                <a:lnTo>
                  <a:pt x="768" y="89"/>
                </a:lnTo>
                <a:lnTo>
                  <a:pt x="773" y="89"/>
                </a:lnTo>
                <a:lnTo>
                  <a:pt x="779" y="91"/>
                </a:lnTo>
                <a:lnTo>
                  <a:pt x="779" y="91"/>
                </a:lnTo>
                <a:lnTo>
                  <a:pt x="785" y="83"/>
                </a:lnTo>
                <a:lnTo>
                  <a:pt x="790" y="77"/>
                </a:lnTo>
                <a:lnTo>
                  <a:pt x="798" y="72"/>
                </a:lnTo>
                <a:lnTo>
                  <a:pt x="802" y="70"/>
                </a:lnTo>
                <a:lnTo>
                  <a:pt x="802" y="70"/>
                </a:lnTo>
                <a:lnTo>
                  <a:pt x="805" y="68"/>
                </a:lnTo>
                <a:lnTo>
                  <a:pt x="809" y="68"/>
                </a:lnTo>
                <a:lnTo>
                  <a:pt x="821" y="72"/>
                </a:lnTo>
                <a:lnTo>
                  <a:pt x="838" y="77"/>
                </a:lnTo>
                <a:lnTo>
                  <a:pt x="838" y="77"/>
                </a:lnTo>
                <a:lnTo>
                  <a:pt x="847" y="79"/>
                </a:lnTo>
                <a:lnTo>
                  <a:pt x="853" y="81"/>
                </a:lnTo>
                <a:lnTo>
                  <a:pt x="858" y="83"/>
                </a:lnTo>
                <a:lnTo>
                  <a:pt x="862" y="87"/>
                </a:lnTo>
                <a:lnTo>
                  <a:pt x="864" y="89"/>
                </a:lnTo>
                <a:lnTo>
                  <a:pt x="864" y="93"/>
                </a:lnTo>
                <a:lnTo>
                  <a:pt x="864" y="93"/>
                </a:lnTo>
                <a:lnTo>
                  <a:pt x="862" y="94"/>
                </a:lnTo>
                <a:lnTo>
                  <a:pt x="858" y="96"/>
                </a:lnTo>
                <a:lnTo>
                  <a:pt x="858" y="96"/>
                </a:lnTo>
                <a:lnTo>
                  <a:pt x="849" y="102"/>
                </a:lnTo>
                <a:lnTo>
                  <a:pt x="845" y="104"/>
                </a:lnTo>
                <a:lnTo>
                  <a:pt x="840" y="108"/>
                </a:lnTo>
                <a:lnTo>
                  <a:pt x="840" y="108"/>
                </a:lnTo>
                <a:lnTo>
                  <a:pt x="836" y="110"/>
                </a:lnTo>
                <a:lnTo>
                  <a:pt x="830" y="113"/>
                </a:lnTo>
                <a:lnTo>
                  <a:pt x="823" y="115"/>
                </a:lnTo>
                <a:lnTo>
                  <a:pt x="823" y="115"/>
                </a:lnTo>
                <a:lnTo>
                  <a:pt x="813" y="115"/>
                </a:lnTo>
                <a:lnTo>
                  <a:pt x="802" y="117"/>
                </a:lnTo>
                <a:lnTo>
                  <a:pt x="790" y="117"/>
                </a:lnTo>
                <a:lnTo>
                  <a:pt x="787" y="117"/>
                </a:lnTo>
                <a:lnTo>
                  <a:pt x="781" y="119"/>
                </a:lnTo>
                <a:lnTo>
                  <a:pt x="781" y="119"/>
                </a:lnTo>
                <a:lnTo>
                  <a:pt x="785" y="121"/>
                </a:lnTo>
                <a:lnTo>
                  <a:pt x="788" y="121"/>
                </a:lnTo>
                <a:lnTo>
                  <a:pt x="800" y="127"/>
                </a:lnTo>
                <a:lnTo>
                  <a:pt x="802" y="127"/>
                </a:lnTo>
                <a:lnTo>
                  <a:pt x="804" y="130"/>
                </a:lnTo>
                <a:lnTo>
                  <a:pt x="804" y="130"/>
                </a:lnTo>
                <a:lnTo>
                  <a:pt x="804" y="134"/>
                </a:lnTo>
                <a:lnTo>
                  <a:pt x="800" y="136"/>
                </a:lnTo>
                <a:lnTo>
                  <a:pt x="800" y="136"/>
                </a:lnTo>
                <a:lnTo>
                  <a:pt x="794" y="138"/>
                </a:lnTo>
                <a:lnTo>
                  <a:pt x="790" y="140"/>
                </a:lnTo>
                <a:lnTo>
                  <a:pt x="783" y="140"/>
                </a:lnTo>
                <a:lnTo>
                  <a:pt x="775" y="138"/>
                </a:lnTo>
                <a:lnTo>
                  <a:pt x="773" y="138"/>
                </a:lnTo>
                <a:lnTo>
                  <a:pt x="768" y="140"/>
                </a:lnTo>
                <a:lnTo>
                  <a:pt x="768" y="140"/>
                </a:lnTo>
                <a:lnTo>
                  <a:pt x="770" y="142"/>
                </a:lnTo>
                <a:lnTo>
                  <a:pt x="770" y="144"/>
                </a:lnTo>
                <a:lnTo>
                  <a:pt x="773" y="146"/>
                </a:lnTo>
                <a:lnTo>
                  <a:pt x="781" y="147"/>
                </a:lnTo>
                <a:lnTo>
                  <a:pt x="783" y="147"/>
                </a:lnTo>
                <a:lnTo>
                  <a:pt x="787" y="151"/>
                </a:lnTo>
                <a:lnTo>
                  <a:pt x="787" y="151"/>
                </a:lnTo>
                <a:lnTo>
                  <a:pt x="787" y="153"/>
                </a:lnTo>
                <a:lnTo>
                  <a:pt x="783" y="157"/>
                </a:lnTo>
                <a:lnTo>
                  <a:pt x="783" y="157"/>
                </a:lnTo>
                <a:lnTo>
                  <a:pt x="781" y="159"/>
                </a:lnTo>
                <a:lnTo>
                  <a:pt x="777" y="161"/>
                </a:lnTo>
                <a:lnTo>
                  <a:pt x="773" y="161"/>
                </a:lnTo>
                <a:lnTo>
                  <a:pt x="771" y="161"/>
                </a:lnTo>
                <a:lnTo>
                  <a:pt x="771" y="161"/>
                </a:lnTo>
                <a:lnTo>
                  <a:pt x="768" y="164"/>
                </a:lnTo>
                <a:lnTo>
                  <a:pt x="768" y="166"/>
                </a:lnTo>
                <a:lnTo>
                  <a:pt x="766" y="170"/>
                </a:lnTo>
                <a:lnTo>
                  <a:pt x="764" y="172"/>
                </a:lnTo>
                <a:lnTo>
                  <a:pt x="764" y="172"/>
                </a:lnTo>
                <a:lnTo>
                  <a:pt x="762" y="176"/>
                </a:lnTo>
                <a:lnTo>
                  <a:pt x="760" y="178"/>
                </a:lnTo>
                <a:lnTo>
                  <a:pt x="753" y="181"/>
                </a:lnTo>
                <a:lnTo>
                  <a:pt x="747" y="187"/>
                </a:lnTo>
                <a:lnTo>
                  <a:pt x="745" y="189"/>
                </a:lnTo>
                <a:lnTo>
                  <a:pt x="743" y="193"/>
                </a:lnTo>
                <a:lnTo>
                  <a:pt x="743" y="193"/>
                </a:lnTo>
                <a:lnTo>
                  <a:pt x="737" y="206"/>
                </a:lnTo>
                <a:lnTo>
                  <a:pt x="736" y="219"/>
                </a:lnTo>
                <a:lnTo>
                  <a:pt x="736" y="219"/>
                </a:lnTo>
                <a:lnTo>
                  <a:pt x="734" y="221"/>
                </a:lnTo>
                <a:lnTo>
                  <a:pt x="732" y="223"/>
                </a:lnTo>
                <a:lnTo>
                  <a:pt x="732" y="227"/>
                </a:lnTo>
                <a:lnTo>
                  <a:pt x="732" y="227"/>
                </a:lnTo>
                <a:lnTo>
                  <a:pt x="734" y="227"/>
                </a:lnTo>
                <a:lnTo>
                  <a:pt x="734" y="227"/>
                </a:lnTo>
                <a:lnTo>
                  <a:pt x="736" y="227"/>
                </a:lnTo>
                <a:lnTo>
                  <a:pt x="736" y="227"/>
                </a:lnTo>
                <a:lnTo>
                  <a:pt x="737" y="227"/>
                </a:lnTo>
                <a:lnTo>
                  <a:pt x="739" y="223"/>
                </a:lnTo>
                <a:lnTo>
                  <a:pt x="741" y="221"/>
                </a:lnTo>
                <a:lnTo>
                  <a:pt x="741" y="221"/>
                </a:lnTo>
                <a:lnTo>
                  <a:pt x="745" y="219"/>
                </a:lnTo>
                <a:lnTo>
                  <a:pt x="751" y="219"/>
                </a:lnTo>
                <a:lnTo>
                  <a:pt x="756" y="221"/>
                </a:lnTo>
                <a:lnTo>
                  <a:pt x="762" y="223"/>
                </a:lnTo>
                <a:lnTo>
                  <a:pt x="762" y="223"/>
                </a:lnTo>
                <a:lnTo>
                  <a:pt x="766" y="225"/>
                </a:lnTo>
                <a:lnTo>
                  <a:pt x="768" y="227"/>
                </a:lnTo>
                <a:lnTo>
                  <a:pt x="768" y="231"/>
                </a:lnTo>
                <a:lnTo>
                  <a:pt x="768" y="231"/>
                </a:lnTo>
                <a:lnTo>
                  <a:pt x="764" y="233"/>
                </a:lnTo>
                <a:lnTo>
                  <a:pt x="760" y="233"/>
                </a:lnTo>
                <a:lnTo>
                  <a:pt x="756" y="233"/>
                </a:lnTo>
                <a:lnTo>
                  <a:pt x="753" y="233"/>
                </a:lnTo>
                <a:lnTo>
                  <a:pt x="753" y="233"/>
                </a:lnTo>
                <a:lnTo>
                  <a:pt x="753" y="234"/>
                </a:lnTo>
                <a:lnTo>
                  <a:pt x="753" y="234"/>
                </a:lnTo>
                <a:lnTo>
                  <a:pt x="758" y="236"/>
                </a:lnTo>
                <a:lnTo>
                  <a:pt x="764" y="238"/>
                </a:lnTo>
                <a:lnTo>
                  <a:pt x="773" y="240"/>
                </a:lnTo>
                <a:lnTo>
                  <a:pt x="773" y="240"/>
                </a:lnTo>
                <a:lnTo>
                  <a:pt x="777" y="242"/>
                </a:lnTo>
                <a:lnTo>
                  <a:pt x="777" y="244"/>
                </a:lnTo>
                <a:lnTo>
                  <a:pt x="779" y="246"/>
                </a:lnTo>
                <a:lnTo>
                  <a:pt x="779" y="248"/>
                </a:lnTo>
                <a:lnTo>
                  <a:pt x="779" y="255"/>
                </a:lnTo>
                <a:lnTo>
                  <a:pt x="781" y="257"/>
                </a:lnTo>
                <a:lnTo>
                  <a:pt x="783" y="261"/>
                </a:lnTo>
                <a:lnTo>
                  <a:pt x="783" y="261"/>
                </a:lnTo>
                <a:lnTo>
                  <a:pt x="777" y="263"/>
                </a:lnTo>
                <a:lnTo>
                  <a:pt x="771" y="263"/>
                </a:lnTo>
                <a:lnTo>
                  <a:pt x="766" y="261"/>
                </a:lnTo>
                <a:lnTo>
                  <a:pt x="760" y="261"/>
                </a:lnTo>
                <a:lnTo>
                  <a:pt x="754" y="257"/>
                </a:lnTo>
                <a:lnTo>
                  <a:pt x="749" y="257"/>
                </a:lnTo>
                <a:lnTo>
                  <a:pt x="743" y="257"/>
                </a:lnTo>
                <a:lnTo>
                  <a:pt x="737" y="261"/>
                </a:lnTo>
                <a:lnTo>
                  <a:pt x="737" y="261"/>
                </a:lnTo>
                <a:lnTo>
                  <a:pt x="736" y="265"/>
                </a:lnTo>
                <a:lnTo>
                  <a:pt x="736" y="268"/>
                </a:lnTo>
                <a:lnTo>
                  <a:pt x="736" y="268"/>
                </a:lnTo>
                <a:lnTo>
                  <a:pt x="741" y="272"/>
                </a:lnTo>
                <a:lnTo>
                  <a:pt x="751" y="276"/>
                </a:lnTo>
                <a:lnTo>
                  <a:pt x="758" y="282"/>
                </a:lnTo>
                <a:lnTo>
                  <a:pt x="762" y="284"/>
                </a:lnTo>
                <a:lnTo>
                  <a:pt x="764" y="285"/>
                </a:lnTo>
                <a:lnTo>
                  <a:pt x="764" y="285"/>
                </a:lnTo>
                <a:lnTo>
                  <a:pt x="768" y="291"/>
                </a:lnTo>
                <a:lnTo>
                  <a:pt x="768" y="295"/>
                </a:lnTo>
                <a:lnTo>
                  <a:pt x="768" y="297"/>
                </a:lnTo>
                <a:lnTo>
                  <a:pt x="764" y="301"/>
                </a:lnTo>
                <a:lnTo>
                  <a:pt x="762" y="303"/>
                </a:lnTo>
                <a:lnTo>
                  <a:pt x="758" y="306"/>
                </a:lnTo>
                <a:lnTo>
                  <a:pt x="753" y="310"/>
                </a:lnTo>
                <a:lnTo>
                  <a:pt x="753" y="310"/>
                </a:lnTo>
                <a:lnTo>
                  <a:pt x="753" y="314"/>
                </a:lnTo>
                <a:lnTo>
                  <a:pt x="753" y="314"/>
                </a:lnTo>
                <a:lnTo>
                  <a:pt x="749" y="314"/>
                </a:lnTo>
                <a:lnTo>
                  <a:pt x="749" y="314"/>
                </a:lnTo>
                <a:lnTo>
                  <a:pt x="747" y="314"/>
                </a:lnTo>
                <a:lnTo>
                  <a:pt x="747" y="314"/>
                </a:lnTo>
                <a:lnTo>
                  <a:pt x="749" y="318"/>
                </a:lnTo>
                <a:lnTo>
                  <a:pt x="751" y="320"/>
                </a:lnTo>
                <a:lnTo>
                  <a:pt x="754" y="321"/>
                </a:lnTo>
                <a:lnTo>
                  <a:pt x="758" y="323"/>
                </a:lnTo>
                <a:lnTo>
                  <a:pt x="758" y="323"/>
                </a:lnTo>
                <a:lnTo>
                  <a:pt x="756" y="327"/>
                </a:lnTo>
                <a:lnTo>
                  <a:pt x="756" y="331"/>
                </a:lnTo>
                <a:lnTo>
                  <a:pt x="756" y="331"/>
                </a:lnTo>
                <a:lnTo>
                  <a:pt x="758" y="333"/>
                </a:lnTo>
                <a:lnTo>
                  <a:pt x="762" y="333"/>
                </a:lnTo>
                <a:lnTo>
                  <a:pt x="762" y="333"/>
                </a:lnTo>
                <a:lnTo>
                  <a:pt x="764" y="338"/>
                </a:lnTo>
                <a:lnTo>
                  <a:pt x="762" y="340"/>
                </a:lnTo>
                <a:lnTo>
                  <a:pt x="762" y="340"/>
                </a:lnTo>
                <a:lnTo>
                  <a:pt x="758" y="340"/>
                </a:lnTo>
                <a:lnTo>
                  <a:pt x="756" y="342"/>
                </a:lnTo>
                <a:lnTo>
                  <a:pt x="749" y="344"/>
                </a:lnTo>
                <a:lnTo>
                  <a:pt x="741" y="348"/>
                </a:lnTo>
                <a:lnTo>
                  <a:pt x="734" y="352"/>
                </a:lnTo>
                <a:lnTo>
                  <a:pt x="734" y="352"/>
                </a:lnTo>
                <a:lnTo>
                  <a:pt x="739" y="352"/>
                </a:lnTo>
                <a:lnTo>
                  <a:pt x="745" y="354"/>
                </a:lnTo>
                <a:lnTo>
                  <a:pt x="747" y="355"/>
                </a:lnTo>
                <a:lnTo>
                  <a:pt x="749" y="355"/>
                </a:lnTo>
                <a:lnTo>
                  <a:pt x="749" y="359"/>
                </a:lnTo>
                <a:lnTo>
                  <a:pt x="749" y="361"/>
                </a:lnTo>
                <a:lnTo>
                  <a:pt x="749" y="361"/>
                </a:lnTo>
                <a:lnTo>
                  <a:pt x="749" y="365"/>
                </a:lnTo>
                <a:lnTo>
                  <a:pt x="747" y="365"/>
                </a:lnTo>
                <a:lnTo>
                  <a:pt x="745" y="369"/>
                </a:lnTo>
                <a:lnTo>
                  <a:pt x="743" y="369"/>
                </a:lnTo>
                <a:lnTo>
                  <a:pt x="737" y="369"/>
                </a:lnTo>
                <a:lnTo>
                  <a:pt x="734" y="371"/>
                </a:lnTo>
                <a:lnTo>
                  <a:pt x="734" y="371"/>
                </a:lnTo>
                <a:lnTo>
                  <a:pt x="724" y="372"/>
                </a:lnTo>
                <a:lnTo>
                  <a:pt x="720" y="372"/>
                </a:lnTo>
                <a:lnTo>
                  <a:pt x="715" y="372"/>
                </a:lnTo>
                <a:lnTo>
                  <a:pt x="715" y="372"/>
                </a:lnTo>
                <a:lnTo>
                  <a:pt x="713" y="372"/>
                </a:lnTo>
                <a:lnTo>
                  <a:pt x="711" y="369"/>
                </a:lnTo>
                <a:lnTo>
                  <a:pt x="707" y="367"/>
                </a:lnTo>
                <a:lnTo>
                  <a:pt x="703" y="363"/>
                </a:lnTo>
                <a:lnTo>
                  <a:pt x="701" y="361"/>
                </a:lnTo>
                <a:lnTo>
                  <a:pt x="700" y="361"/>
                </a:lnTo>
                <a:lnTo>
                  <a:pt x="700" y="361"/>
                </a:lnTo>
                <a:lnTo>
                  <a:pt x="698" y="361"/>
                </a:lnTo>
                <a:lnTo>
                  <a:pt x="696" y="361"/>
                </a:lnTo>
                <a:lnTo>
                  <a:pt x="694" y="365"/>
                </a:lnTo>
                <a:lnTo>
                  <a:pt x="686" y="369"/>
                </a:lnTo>
                <a:lnTo>
                  <a:pt x="686" y="369"/>
                </a:lnTo>
                <a:lnTo>
                  <a:pt x="683" y="372"/>
                </a:lnTo>
                <a:lnTo>
                  <a:pt x="679" y="376"/>
                </a:lnTo>
                <a:lnTo>
                  <a:pt x="679" y="378"/>
                </a:lnTo>
                <a:lnTo>
                  <a:pt x="679" y="380"/>
                </a:lnTo>
                <a:lnTo>
                  <a:pt x="683" y="382"/>
                </a:lnTo>
                <a:lnTo>
                  <a:pt x="684" y="384"/>
                </a:lnTo>
                <a:lnTo>
                  <a:pt x="684" y="384"/>
                </a:lnTo>
                <a:lnTo>
                  <a:pt x="690" y="386"/>
                </a:lnTo>
                <a:lnTo>
                  <a:pt x="696" y="386"/>
                </a:lnTo>
                <a:lnTo>
                  <a:pt x="701" y="386"/>
                </a:lnTo>
                <a:lnTo>
                  <a:pt x="707" y="382"/>
                </a:lnTo>
                <a:lnTo>
                  <a:pt x="713" y="382"/>
                </a:lnTo>
                <a:lnTo>
                  <a:pt x="720" y="380"/>
                </a:lnTo>
                <a:lnTo>
                  <a:pt x="724" y="382"/>
                </a:lnTo>
                <a:lnTo>
                  <a:pt x="728" y="382"/>
                </a:lnTo>
                <a:lnTo>
                  <a:pt x="730" y="384"/>
                </a:lnTo>
                <a:lnTo>
                  <a:pt x="730" y="384"/>
                </a:lnTo>
                <a:lnTo>
                  <a:pt x="730" y="386"/>
                </a:lnTo>
                <a:lnTo>
                  <a:pt x="728" y="386"/>
                </a:lnTo>
                <a:lnTo>
                  <a:pt x="728" y="386"/>
                </a:lnTo>
                <a:lnTo>
                  <a:pt x="728" y="388"/>
                </a:lnTo>
                <a:lnTo>
                  <a:pt x="726" y="390"/>
                </a:lnTo>
                <a:lnTo>
                  <a:pt x="726" y="390"/>
                </a:lnTo>
                <a:lnTo>
                  <a:pt x="722" y="390"/>
                </a:lnTo>
                <a:lnTo>
                  <a:pt x="722" y="390"/>
                </a:lnTo>
                <a:lnTo>
                  <a:pt x="724" y="393"/>
                </a:lnTo>
                <a:lnTo>
                  <a:pt x="726" y="397"/>
                </a:lnTo>
                <a:lnTo>
                  <a:pt x="724" y="401"/>
                </a:lnTo>
                <a:lnTo>
                  <a:pt x="722" y="403"/>
                </a:lnTo>
                <a:lnTo>
                  <a:pt x="722" y="403"/>
                </a:lnTo>
                <a:lnTo>
                  <a:pt x="722" y="408"/>
                </a:lnTo>
                <a:lnTo>
                  <a:pt x="722" y="408"/>
                </a:lnTo>
                <a:lnTo>
                  <a:pt x="718" y="408"/>
                </a:lnTo>
                <a:lnTo>
                  <a:pt x="715" y="407"/>
                </a:lnTo>
                <a:lnTo>
                  <a:pt x="707" y="403"/>
                </a:lnTo>
                <a:lnTo>
                  <a:pt x="700" y="397"/>
                </a:lnTo>
                <a:lnTo>
                  <a:pt x="694" y="395"/>
                </a:lnTo>
                <a:lnTo>
                  <a:pt x="690" y="393"/>
                </a:lnTo>
                <a:lnTo>
                  <a:pt x="690" y="393"/>
                </a:lnTo>
                <a:lnTo>
                  <a:pt x="709" y="407"/>
                </a:lnTo>
                <a:lnTo>
                  <a:pt x="717" y="414"/>
                </a:lnTo>
                <a:lnTo>
                  <a:pt x="724" y="420"/>
                </a:lnTo>
                <a:lnTo>
                  <a:pt x="724" y="420"/>
                </a:lnTo>
                <a:lnTo>
                  <a:pt x="728" y="424"/>
                </a:lnTo>
                <a:lnTo>
                  <a:pt x="730" y="427"/>
                </a:lnTo>
                <a:lnTo>
                  <a:pt x="730" y="431"/>
                </a:lnTo>
                <a:lnTo>
                  <a:pt x="732" y="439"/>
                </a:lnTo>
                <a:lnTo>
                  <a:pt x="734" y="458"/>
                </a:lnTo>
                <a:lnTo>
                  <a:pt x="734" y="458"/>
                </a:lnTo>
                <a:lnTo>
                  <a:pt x="730" y="461"/>
                </a:lnTo>
                <a:lnTo>
                  <a:pt x="726" y="461"/>
                </a:lnTo>
                <a:lnTo>
                  <a:pt x="722" y="463"/>
                </a:lnTo>
                <a:lnTo>
                  <a:pt x="715" y="461"/>
                </a:lnTo>
                <a:lnTo>
                  <a:pt x="711" y="459"/>
                </a:lnTo>
                <a:lnTo>
                  <a:pt x="705" y="458"/>
                </a:lnTo>
                <a:lnTo>
                  <a:pt x="701" y="454"/>
                </a:lnTo>
                <a:lnTo>
                  <a:pt x="700" y="452"/>
                </a:lnTo>
                <a:lnTo>
                  <a:pt x="700" y="452"/>
                </a:lnTo>
                <a:lnTo>
                  <a:pt x="698" y="448"/>
                </a:lnTo>
                <a:lnTo>
                  <a:pt x="698" y="446"/>
                </a:lnTo>
                <a:lnTo>
                  <a:pt x="698" y="444"/>
                </a:lnTo>
                <a:lnTo>
                  <a:pt x="696" y="442"/>
                </a:lnTo>
                <a:lnTo>
                  <a:pt x="696" y="442"/>
                </a:lnTo>
                <a:lnTo>
                  <a:pt x="694" y="441"/>
                </a:lnTo>
                <a:lnTo>
                  <a:pt x="692" y="439"/>
                </a:lnTo>
                <a:lnTo>
                  <a:pt x="686" y="437"/>
                </a:lnTo>
                <a:lnTo>
                  <a:pt x="686" y="437"/>
                </a:lnTo>
                <a:lnTo>
                  <a:pt x="677" y="433"/>
                </a:lnTo>
                <a:lnTo>
                  <a:pt x="667" y="429"/>
                </a:lnTo>
                <a:lnTo>
                  <a:pt x="667" y="429"/>
                </a:lnTo>
                <a:lnTo>
                  <a:pt x="671" y="431"/>
                </a:lnTo>
                <a:lnTo>
                  <a:pt x="675" y="437"/>
                </a:lnTo>
                <a:lnTo>
                  <a:pt x="677" y="442"/>
                </a:lnTo>
                <a:lnTo>
                  <a:pt x="677" y="448"/>
                </a:lnTo>
                <a:lnTo>
                  <a:pt x="677" y="448"/>
                </a:lnTo>
                <a:lnTo>
                  <a:pt x="675" y="448"/>
                </a:lnTo>
                <a:lnTo>
                  <a:pt x="671" y="450"/>
                </a:lnTo>
                <a:lnTo>
                  <a:pt x="671" y="450"/>
                </a:lnTo>
                <a:lnTo>
                  <a:pt x="671" y="454"/>
                </a:lnTo>
                <a:lnTo>
                  <a:pt x="671" y="456"/>
                </a:lnTo>
                <a:lnTo>
                  <a:pt x="669" y="459"/>
                </a:lnTo>
                <a:lnTo>
                  <a:pt x="667" y="463"/>
                </a:lnTo>
                <a:lnTo>
                  <a:pt x="666" y="465"/>
                </a:lnTo>
                <a:lnTo>
                  <a:pt x="666" y="469"/>
                </a:lnTo>
                <a:lnTo>
                  <a:pt x="666" y="469"/>
                </a:lnTo>
                <a:lnTo>
                  <a:pt x="671" y="469"/>
                </a:lnTo>
                <a:lnTo>
                  <a:pt x="681" y="469"/>
                </a:lnTo>
                <a:lnTo>
                  <a:pt x="688" y="469"/>
                </a:lnTo>
                <a:lnTo>
                  <a:pt x="698" y="469"/>
                </a:lnTo>
                <a:lnTo>
                  <a:pt x="698" y="469"/>
                </a:lnTo>
                <a:lnTo>
                  <a:pt x="709" y="471"/>
                </a:lnTo>
                <a:lnTo>
                  <a:pt x="715" y="473"/>
                </a:lnTo>
                <a:lnTo>
                  <a:pt x="722" y="473"/>
                </a:lnTo>
                <a:lnTo>
                  <a:pt x="722" y="473"/>
                </a:lnTo>
                <a:lnTo>
                  <a:pt x="722" y="477"/>
                </a:lnTo>
                <a:lnTo>
                  <a:pt x="722" y="477"/>
                </a:lnTo>
                <a:lnTo>
                  <a:pt x="713" y="480"/>
                </a:lnTo>
                <a:lnTo>
                  <a:pt x="703" y="486"/>
                </a:lnTo>
                <a:lnTo>
                  <a:pt x="696" y="492"/>
                </a:lnTo>
                <a:lnTo>
                  <a:pt x="688" y="499"/>
                </a:lnTo>
                <a:lnTo>
                  <a:pt x="681" y="507"/>
                </a:lnTo>
                <a:lnTo>
                  <a:pt x="671" y="512"/>
                </a:lnTo>
                <a:lnTo>
                  <a:pt x="664" y="518"/>
                </a:lnTo>
                <a:lnTo>
                  <a:pt x="660" y="518"/>
                </a:lnTo>
                <a:lnTo>
                  <a:pt x="656" y="520"/>
                </a:lnTo>
                <a:lnTo>
                  <a:pt x="656" y="520"/>
                </a:lnTo>
                <a:lnTo>
                  <a:pt x="645" y="520"/>
                </a:lnTo>
                <a:lnTo>
                  <a:pt x="637" y="520"/>
                </a:lnTo>
                <a:lnTo>
                  <a:pt x="628" y="520"/>
                </a:lnTo>
                <a:lnTo>
                  <a:pt x="618" y="520"/>
                </a:lnTo>
                <a:lnTo>
                  <a:pt x="618" y="520"/>
                </a:lnTo>
                <a:lnTo>
                  <a:pt x="618" y="520"/>
                </a:lnTo>
                <a:lnTo>
                  <a:pt x="618" y="52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BAA25343-6AA8-A049-8B63-D2B8A153AE24}"/>
              </a:ext>
            </a:extLst>
          </p:cNvPr>
          <p:cNvSpPr>
            <a:spLocks/>
          </p:cNvSpPr>
          <p:nvPr userDrawn="1"/>
        </p:nvSpPr>
        <p:spPr bwMode="auto">
          <a:xfrm>
            <a:off x="3268570" y="3098295"/>
            <a:ext cx="380500" cy="255404"/>
          </a:xfrm>
          <a:custGeom>
            <a:avLst/>
            <a:gdLst>
              <a:gd name="T0" fmla="*/ 4 w 204"/>
              <a:gd name="T1" fmla="*/ 150 h 161"/>
              <a:gd name="T2" fmla="*/ 6 w 204"/>
              <a:gd name="T3" fmla="*/ 157 h 161"/>
              <a:gd name="T4" fmla="*/ 34 w 204"/>
              <a:gd name="T5" fmla="*/ 161 h 161"/>
              <a:gd name="T6" fmla="*/ 53 w 204"/>
              <a:gd name="T7" fmla="*/ 161 h 161"/>
              <a:gd name="T8" fmla="*/ 66 w 204"/>
              <a:gd name="T9" fmla="*/ 157 h 161"/>
              <a:gd name="T10" fmla="*/ 81 w 204"/>
              <a:gd name="T11" fmla="*/ 157 h 161"/>
              <a:gd name="T12" fmla="*/ 81 w 204"/>
              <a:gd name="T13" fmla="*/ 146 h 161"/>
              <a:gd name="T14" fmla="*/ 87 w 204"/>
              <a:gd name="T15" fmla="*/ 129 h 161"/>
              <a:gd name="T16" fmla="*/ 98 w 204"/>
              <a:gd name="T17" fmla="*/ 129 h 161"/>
              <a:gd name="T18" fmla="*/ 102 w 204"/>
              <a:gd name="T19" fmla="*/ 123 h 161"/>
              <a:gd name="T20" fmla="*/ 111 w 204"/>
              <a:gd name="T21" fmla="*/ 121 h 161"/>
              <a:gd name="T22" fmla="*/ 117 w 204"/>
              <a:gd name="T23" fmla="*/ 127 h 161"/>
              <a:gd name="T24" fmla="*/ 123 w 204"/>
              <a:gd name="T25" fmla="*/ 121 h 161"/>
              <a:gd name="T26" fmla="*/ 128 w 204"/>
              <a:gd name="T27" fmla="*/ 99 h 161"/>
              <a:gd name="T28" fmla="*/ 134 w 204"/>
              <a:gd name="T29" fmla="*/ 93 h 161"/>
              <a:gd name="T30" fmla="*/ 134 w 204"/>
              <a:gd name="T31" fmla="*/ 82 h 161"/>
              <a:gd name="T32" fmla="*/ 147 w 204"/>
              <a:gd name="T33" fmla="*/ 82 h 161"/>
              <a:gd name="T34" fmla="*/ 151 w 204"/>
              <a:gd name="T35" fmla="*/ 67 h 161"/>
              <a:gd name="T36" fmla="*/ 157 w 204"/>
              <a:gd name="T37" fmla="*/ 61 h 161"/>
              <a:gd name="T38" fmla="*/ 161 w 204"/>
              <a:gd name="T39" fmla="*/ 50 h 161"/>
              <a:gd name="T40" fmla="*/ 155 w 204"/>
              <a:gd name="T41" fmla="*/ 44 h 161"/>
              <a:gd name="T42" fmla="*/ 161 w 204"/>
              <a:gd name="T43" fmla="*/ 38 h 161"/>
              <a:gd name="T44" fmla="*/ 181 w 204"/>
              <a:gd name="T45" fmla="*/ 31 h 161"/>
              <a:gd name="T46" fmla="*/ 197 w 204"/>
              <a:gd name="T47" fmla="*/ 31 h 161"/>
              <a:gd name="T48" fmla="*/ 202 w 204"/>
              <a:gd name="T49" fmla="*/ 25 h 161"/>
              <a:gd name="T50" fmla="*/ 204 w 204"/>
              <a:gd name="T51" fmla="*/ 25 h 161"/>
              <a:gd name="T52" fmla="*/ 204 w 204"/>
              <a:gd name="T53" fmla="*/ 17 h 161"/>
              <a:gd name="T54" fmla="*/ 183 w 204"/>
              <a:gd name="T55" fmla="*/ 17 h 161"/>
              <a:gd name="T56" fmla="*/ 172 w 204"/>
              <a:gd name="T57" fmla="*/ 25 h 161"/>
              <a:gd name="T58" fmla="*/ 157 w 204"/>
              <a:gd name="T59" fmla="*/ 29 h 161"/>
              <a:gd name="T60" fmla="*/ 157 w 204"/>
              <a:gd name="T61" fmla="*/ 14 h 161"/>
              <a:gd name="T62" fmla="*/ 155 w 204"/>
              <a:gd name="T63" fmla="*/ 6 h 161"/>
              <a:gd name="T64" fmla="*/ 146 w 204"/>
              <a:gd name="T65" fmla="*/ 0 h 161"/>
              <a:gd name="T66" fmla="*/ 142 w 204"/>
              <a:gd name="T67" fmla="*/ 2 h 161"/>
              <a:gd name="T68" fmla="*/ 142 w 204"/>
              <a:gd name="T69" fmla="*/ 15 h 161"/>
              <a:gd name="T70" fmla="*/ 130 w 204"/>
              <a:gd name="T71" fmla="*/ 15 h 161"/>
              <a:gd name="T72" fmla="*/ 125 w 204"/>
              <a:gd name="T73" fmla="*/ 21 h 161"/>
              <a:gd name="T74" fmla="*/ 115 w 204"/>
              <a:gd name="T75" fmla="*/ 21 h 161"/>
              <a:gd name="T76" fmla="*/ 110 w 204"/>
              <a:gd name="T77" fmla="*/ 27 h 161"/>
              <a:gd name="T78" fmla="*/ 104 w 204"/>
              <a:gd name="T79" fmla="*/ 25 h 161"/>
              <a:gd name="T80" fmla="*/ 104 w 204"/>
              <a:gd name="T81" fmla="*/ 25 h 161"/>
              <a:gd name="T82" fmla="*/ 94 w 204"/>
              <a:gd name="T83" fmla="*/ 21 h 161"/>
              <a:gd name="T84" fmla="*/ 91 w 204"/>
              <a:gd name="T85" fmla="*/ 19 h 161"/>
              <a:gd name="T86" fmla="*/ 87 w 204"/>
              <a:gd name="T87" fmla="*/ 19 h 161"/>
              <a:gd name="T88" fmla="*/ 87 w 204"/>
              <a:gd name="T89" fmla="*/ 19 h 161"/>
              <a:gd name="T90" fmla="*/ 83 w 204"/>
              <a:gd name="T91" fmla="*/ 21 h 161"/>
              <a:gd name="T92" fmla="*/ 77 w 204"/>
              <a:gd name="T93" fmla="*/ 21 h 161"/>
              <a:gd name="T94" fmla="*/ 70 w 204"/>
              <a:gd name="T95" fmla="*/ 19 h 161"/>
              <a:gd name="T96" fmla="*/ 60 w 204"/>
              <a:gd name="T97" fmla="*/ 25 h 161"/>
              <a:gd name="T98" fmla="*/ 53 w 204"/>
              <a:gd name="T99" fmla="*/ 40 h 161"/>
              <a:gd name="T100" fmla="*/ 38 w 204"/>
              <a:gd name="T101" fmla="*/ 46 h 161"/>
              <a:gd name="T102" fmla="*/ 34 w 204"/>
              <a:gd name="T103" fmla="*/ 55 h 161"/>
              <a:gd name="T104" fmla="*/ 23 w 204"/>
              <a:gd name="T105" fmla="*/ 55 h 161"/>
              <a:gd name="T106" fmla="*/ 11 w 204"/>
              <a:gd name="T107" fmla="*/ 53 h 161"/>
              <a:gd name="T108" fmla="*/ 0 w 204"/>
              <a:gd name="T109" fmla="*/ 78 h 161"/>
              <a:gd name="T110" fmla="*/ 0 w 204"/>
              <a:gd name="T111" fmla="*/ 89 h 161"/>
              <a:gd name="T112" fmla="*/ 4 w 204"/>
              <a:gd name="T113" fmla="*/ 108 h 161"/>
              <a:gd name="T114" fmla="*/ 4 w 204"/>
              <a:gd name="T115" fmla="*/ 123 h 161"/>
              <a:gd name="T116" fmla="*/ 17 w 204"/>
              <a:gd name="T117" fmla="*/ 131 h 161"/>
              <a:gd name="T118" fmla="*/ 17 w 204"/>
              <a:gd name="T119" fmla="*/ 140 h 161"/>
              <a:gd name="T120" fmla="*/ 4 w 204"/>
              <a:gd name="T121" fmla="*/ 150 h 161"/>
              <a:gd name="T122" fmla="*/ 4 w 204"/>
              <a:gd name="T123" fmla="*/ 150 h 161"/>
              <a:gd name="T124" fmla="*/ 4 w 204"/>
              <a:gd name="T125" fmla="*/ 15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" h="161">
                <a:moveTo>
                  <a:pt x="4" y="150"/>
                </a:moveTo>
                <a:lnTo>
                  <a:pt x="6" y="157"/>
                </a:lnTo>
                <a:lnTo>
                  <a:pt x="34" y="161"/>
                </a:lnTo>
                <a:lnTo>
                  <a:pt x="53" y="161"/>
                </a:lnTo>
                <a:lnTo>
                  <a:pt x="66" y="157"/>
                </a:lnTo>
                <a:lnTo>
                  <a:pt x="81" y="157"/>
                </a:lnTo>
                <a:lnTo>
                  <a:pt x="81" y="146"/>
                </a:lnTo>
                <a:lnTo>
                  <a:pt x="87" y="129"/>
                </a:lnTo>
                <a:lnTo>
                  <a:pt x="98" y="129"/>
                </a:lnTo>
                <a:lnTo>
                  <a:pt x="102" y="123"/>
                </a:lnTo>
                <a:lnTo>
                  <a:pt x="111" y="121"/>
                </a:lnTo>
                <a:lnTo>
                  <a:pt x="117" y="127"/>
                </a:lnTo>
                <a:lnTo>
                  <a:pt x="123" y="121"/>
                </a:lnTo>
                <a:lnTo>
                  <a:pt x="128" y="99"/>
                </a:lnTo>
                <a:lnTo>
                  <a:pt x="134" y="93"/>
                </a:lnTo>
                <a:lnTo>
                  <a:pt x="134" y="82"/>
                </a:lnTo>
                <a:lnTo>
                  <a:pt x="147" y="82"/>
                </a:lnTo>
                <a:lnTo>
                  <a:pt x="151" y="67"/>
                </a:lnTo>
                <a:lnTo>
                  <a:pt x="157" y="61"/>
                </a:lnTo>
                <a:lnTo>
                  <a:pt x="161" y="50"/>
                </a:lnTo>
                <a:lnTo>
                  <a:pt x="155" y="44"/>
                </a:lnTo>
                <a:lnTo>
                  <a:pt x="161" y="38"/>
                </a:lnTo>
                <a:lnTo>
                  <a:pt x="181" y="31"/>
                </a:lnTo>
                <a:lnTo>
                  <a:pt x="197" y="31"/>
                </a:lnTo>
                <a:lnTo>
                  <a:pt x="202" y="25"/>
                </a:lnTo>
                <a:lnTo>
                  <a:pt x="204" y="25"/>
                </a:lnTo>
                <a:lnTo>
                  <a:pt x="204" y="17"/>
                </a:lnTo>
                <a:lnTo>
                  <a:pt x="183" y="17"/>
                </a:lnTo>
                <a:lnTo>
                  <a:pt x="172" y="25"/>
                </a:lnTo>
                <a:lnTo>
                  <a:pt x="157" y="29"/>
                </a:lnTo>
                <a:lnTo>
                  <a:pt x="157" y="14"/>
                </a:lnTo>
                <a:lnTo>
                  <a:pt x="155" y="6"/>
                </a:lnTo>
                <a:lnTo>
                  <a:pt x="146" y="0"/>
                </a:lnTo>
                <a:lnTo>
                  <a:pt x="142" y="2"/>
                </a:lnTo>
                <a:lnTo>
                  <a:pt x="142" y="15"/>
                </a:lnTo>
                <a:lnTo>
                  <a:pt x="130" y="15"/>
                </a:lnTo>
                <a:lnTo>
                  <a:pt x="125" y="21"/>
                </a:lnTo>
                <a:lnTo>
                  <a:pt x="115" y="21"/>
                </a:lnTo>
                <a:lnTo>
                  <a:pt x="110" y="27"/>
                </a:lnTo>
                <a:lnTo>
                  <a:pt x="104" y="25"/>
                </a:lnTo>
                <a:lnTo>
                  <a:pt x="104" y="25"/>
                </a:lnTo>
                <a:lnTo>
                  <a:pt x="94" y="21"/>
                </a:lnTo>
                <a:lnTo>
                  <a:pt x="91" y="19"/>
                </a:lnTo>
                <a:lnTo>
                  <a:pt x="87" y="19"/>
                </a:lnTo>
                <a:lnTo>
                  <a:pt x="87" y="19"/>
                </a:lnTo>
                <a:lnTo>
                  <a:pt x="83" y="21"/>
                </a:lnTo>
                <a:lnTo>
                  <a:pt x="77" y="21"/>
                </a:lnTo>
                <a:lnTo>
                  <a:pt x="70" y="19"/>
                </a:lnTo>
                <a:lnTo>
                  <a:pt x="60" y="25"/>
                </a:lnTo>
                <a:lnTo>
                  <a:pt x="53" y="40"/>
                </a:lnTo>
                <a:lnTo>
                  <a:pt x="38" y="46"/>
                </a:lnTo>
                <a:lnTo>
                  <a:pt x="34" y="55"/>
                </a:lnTo>
                <a:lnTo>
                  <a:pt x="23" y="55"/>
                </a:lnTo>
                <a:lnTo>
                  <a:pt x="11" y="53"/>
                </a:lnTo>
                <a:lnTo>
                  <a:pt x="0" y="78"/>
                </a:lnTo>
                <a:lnTo>
                  <a:pt x="0" y="89"/>
                </a:lnTo>
                <a:lnTo>
                  <a:pt x="4" y="108"/>
                </a:lnTo>
                <a:lnTo>
                  <a:pt x="4" y="123"/>
                </a:lnTo>
                <a:lnTo>
                  <a:pt x="17" y="131"/>
                </a:lnTo>
                <a:lnTo>
                  <a:pt x="17" y="140"/>
                </a:lnTo>
                <a:lnTo>
                  <a:pt x="4" y="150"/>
                </a:lnTo>
                <a:lnTo>
                  <a:pt x="4" y="150"/>
                </a:lnTo>
                <a:lnTo>
                  <a:pt x="4" y="15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1F68664B-B5EF-BD48-AE62-DD3C74D4AFDC}"/>
              </a:ext>
            </a:extLst>
          </p:cNvPr>
          <p:cNvSpPr>
            <a:spLocks/>
          </p:cNvSpPr>
          <p:nvPr userDrawn="1"/>
        </p:nvSpPr>
        <p:spPr bwMode="auto">
          <a:xfrm>
            <a:off x="3268570" y="3098295"/>
            <a:ext cx="380500" cy="255404"/>
          </a:xfrm>
          <a:custGeom>
            <a:avLst/>
            <a:gdLst>
              <a:gd name="T0" fmla="*/ 4 w 204"/>
              <a:gd name="T1" fmla="*/ 150 h 161"/>
              <a:gd name="T2" fmla="*/ 6 w 204"/>
              <a:gd name="T3" fmla="*/ 157 h 161"/>
              <a:gd name="T4" fmla="*/ 34 w 204"/>
              <a:gd name="T5" fmla="*/ 161 h 161"/>
              <a:gd name="T6" fmla="*/ 53 w 204"/>
              <a:gd name="T7" fmla="*/ 161 h 161"/>
              <a:gd name="T8" fmla="*/ 66 w 204"/>
              <a:gd name="T9" fmla="*/ 157 h 161"/>
              <a:gd name="T10" fmla="*/ 81 w 204"/>
              <a:gd name="T11" fmla="*/ 157 h 161"/>
              <a:gd name="T12" fmla="*/ 81 w 204"/>
              <a:gd name="T13" fmla="*/ 146 h 161"/>
              <a:gd name="T14" fmla="*/ 87 w 204"/>
              <a:gd name="T15" fmla="*/ 129 h 161"/>
              <a:gd name="T16" fmla="*/ 98 w 204"/>
              <a:gd name="T17" fmla="*/ 129 h 161"/>
              <a:gd name="T18" fmla="*/ 102 w 204"/>
              <a:gd name="T19" fmla="*/ 123 h 161"/>
              <a:gd name="T20" fmla="*/ 111 w 204"/>
              <a:gd name="T21" fmla="*/ 121 h 161"/>
              <a:gd name="T22" fmla="*/ 117 w 204"/>
              <a:gd name="T23" fmla="*/ 127 h 161"/>
              <a:gd name="T24" fmla="*/ 123 w 204"/>
              <a:gd name="T25" fmla="*/ 121 h 161"/>
              <a:gd name="T26" fmla="*/ 128 w 204"/>
              <a:gd name="T27" fmla="*/ 99 h 161"/>
              <a:gd name="T28" fmla="*/ 134 w 204"/>
              <a:gd name="T29" fmla="*/ 93 h 161"/>
              <a:gd name="T30" fmla="*/ 134 w 204"/>
              <a:gd name="T31" fmla="*/ 82 h 161"/>
              <a:gd name="T32" fmla="*/ 147 w 204"/>
              <a:gd name="T33" fmla="*/ 82 h 161"/>
              <a:gd name="T34" fmla="*/ 151 w 204"/>
              <a:gd name="T35" fmla="*/ 67 h 161"/>
              <a:gd name="T36" fmla="*/ 157 w 204"/>
              <a:gd name="T37" fmla="*/ 61 h 161"/>
              <a:gd name="T38" fmla="*/ 161 w 204"/>
              <a:gd name="T39" fmla="*/ 50 h 161"/>
              <a:gd name="T40" fmla="*/ 155 w 204"/>
              <a:gd name="T41" fmla="*/ 44 h 161"/>
              <a:gd name="T42" fmla="*/ 161 w 204"/>
              <a:gd name="T43" fmla="*/ 38 h 161"/>
              <a:gd name="T44" fmla="*/ 181 w 204"/>
              <a:gd name="T45" fmla="*/ 31 h 161"/>
              <a:gd name="T46" fmla="*/ 197 w 204"/>
              <a:gd name="T47" fmla="*/ 31 h 161"/>
              <a:gd name="T48" fmla="*/ 202 w 204"/>
              <a:gd name="T49" fmla="*/ 25 h 161"/>
              <a:gd name="T50" fmla="*/ 204 w 204"/>
              <a:gd name="T51" fmla="*/ 25 h 161"/>
              <a:gd name="T52" fmla="*/ 204 w 204"/>
              <a:gd name="T53" fmla="*/ 17 h 161"/>
              <a:gd name="T54" fmla="*/ 183 w 204"/>
              <a:gd name="T55" fmla="*/ 17 h 161"/>
              <a:gd name="T56" fmla="*/ 172 w 204"/>
              <a:gd name="T57" fmla="*/ 25 h 161"/>
              <a:gd name="T58" fmla="*/ 157 w 204"/>
              <a:gd name="T59" fmla="*/ 29 h 161"/>
              <a:gd name="T60" fmla="*/ 157 w 204"/>
              <a:gd name="T61" fmla="*/ 14 h 161"/>
              <a:gd name="T62" fmla="*/ 155 w 204"/>
              <a:gd name="T63" fmla="*/ 6 h 161"/>
              <a:gd name="T64" fmla="*/ 146 w 204"/>
              <a:gd name="T65" fmla="*/ 0 h 161"/>
              <a:gd name="T66" fmla="*/ 142 w 204"/>
              <a:gd name="T67" fmla="*/ 2 h 161"/>
              <a:gd name="T68" fmla="*/ 142 w 204"/>
              <a:gd name="T69" fmla="*/ 15 h 161"/>
              <a:gd name="T70" fmla="*/ 130 w 204"/>
              <a:gd name="T71" fmla="*/ 15 h 161"/>
              <a:gd name="T72" fmla="*/ 125 w 204"/>
              <a:gd name="T73" fmla="*/ 21 h 161"/>
              <a:gd name="T74" fmla="*/ 115 w 204"/>
              <a:gd name="T75" fmla="*/ 21 h 161"/>
              <a:gd name="T76" fmla="*/ 110 w 204"/>
              <a:gd name="T77" fmla="*/ 27 h 161"/>
              <a:gd name="T78" fmla="*/ 104 w 204"/>
              <a:gd name="T79" fmla="*/ 25 h 161"/>
              <a:gd name="T80" fmla="*/ 104 w 204"/>
              <a:gd name="T81" fmla="*/ 25 h 161"/>
              <a:gd name="T82" fmla="*/ 94 w 204"/>
              <a:gd name="T83" fmla="*/ 21 h 161"/>
              <a:gd name="T84" fmla="*/ 91 w 204"/>
              <a:gd name="T85" fmla="*/ 19 h 161"/>
              <a:gd name="T86" fmla="*/ 87 w 204"/>
              <a:gd name="T87" fmla="*/ 19 h 161"/>
              <a:gd name="T88" fmla="*/ 87 w 204"/>
              <a:gd name="T89" fmla="*/ 19 h 161"/>
              <a:gd name="T90" fmla="*/ 83 w 204"/>
              <a:gd name="T91" fmla="*/ 21 h 161"/>
              <a:gd name="T92" fmla="*/ 77 w 204"/>
              <a:gd name="T93" fmla="*/ 21 h 161"/>
              <a:gd name="T94" fmla="*/ 70 w 204"/>
              <a:gd name="T95" fmla="*/ 19 h 161"/>
              <a:gd name="T96" fmla="*/ 60 w 204"/>
              <a:gd name="T97" fmla="*/ 25 h 161"/>
              <a:gd name="T98" fmla="*/ 53 w 204"/>
              <a:gd name="T99" fmla="*/ 40 h 161"/>
              <a:gd name="T100" fmla="*/ 38 w 204"/>
              <a:gd name="T101" fmla="*/ 46 h 161"/>
              <a:gd name="T102" fmla="*/ 34 w 204"/>
              <a:gd name="T103" fmla="*/ 55 h 161"/>
              <a:gd name="T104" fmla="*/ 23 w 204"/>
              <a:gd name="T105" fmla="*/ 55 h 161"/>
              <a:gd name="T106" fmla="*/ 11 w 204"/>
              <a:gd name="T107" fmla="*/ 53 h 161"/>
              <a:gd name="T108" fmla="*/ 0 w 204"/>
              <a:gd name="T109" fmla="*/ 78 h 161"/>
              <a:gd name="T110" fmla="*/ 0 w 204"/>
              <a:gd name="T111" fmla="*/ 89 h 161"/>
              <a:gd name="T112" fmla="*/ 4 w 204"/>
              <a:gd name="T113" fmla="*/ 108 h 161"/>
              <a:gd name="T114" fmla="*/ 4 w 204"/>
              <a:gd name="T115" fmla="*/ 123 h 161"/>
              <a:gd name="T116" fmla="*/ 17 w 204"/>
              <a:gd name="T117" fmla="*/ 131 h 161"/>
              <a:gd name="T118" fmla="*/ 17 w 204"/>
              <a:gd name="T119" fmla="*/ 140 h 161"/>
              <a:gd name="T120" fmla="*/ 4 w 204"/>
              <a:gd name="T121" fmla="*/ 150 h 161"/>
              <a:gd name="T122" fmla="*/ 4 w 204"/>
              <a:gd name="T123" fmla="*/ 150 h 161"/>
              <a:gd name="T124" fmla="*/ 4 w 204"/>
              <a:gd name="T125" fmla="*/ 15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" h="161">
                <a:moveTo>
                  <a:pt x="4" y="150"/>
                </a:moveTo>
                <a:lnTo>
                  <a:pt x="6" y="157"/>
                </a:lnTo>
                <a:lnTo>
                  <a:pt x="34" y="161"/>
                </a:lnTo>
                <a:lnTo>
                  <a:pt x="53" y="161"/>
                </a:lnTo>
                <a:lnTo>
                  <a:pt x="66" y="157"/>
                </a:lnTo>
                <a:lnTo>
                  <a:pt x="81" y="157"/>
                </a:lnTo>
                <a:lnTo>
                  <a:pt x="81" y="146"/>
                </a:lnTo>
                <a:lnTo>
                  <a:pt x="87" y="129"/>
                </a:lnTo>
                <a:lnTo>
                  <a:pt x="98" y="129"/>
                </a:lnTo>
                <a:lnTo>
                  <a:pt x="102" y="123"/>
                </a:lnTo>
                <a:lnTo>
                  <a:pt x="111" y="121"/>
                </a:lnTo>
                <a:lnTo>
                  <a:pt x="117" y="127"/>
                </a:lnTo>
                <a:lnTo>
                  <a:pt x="123" y="121"/>
                </a:lnTo>
                <a:lnTo>
                  <a:pt x="128" y="99"/>
                </a:lnTo>
                <a:lnTo>
                  <a:pt x="134" y="93"/>
                </a:lnTo>
                <a:lnTo>
                  <a:pt x="134" y="82"/>
                </a:lnTo>
                <a:lnTo>
                  <a:pt x="147" y="82"/>
                </a:lnTo>
                <a:lnTo>
                  <a:pt x="151" y="67"/>
                </a:lnTo>
                <a:lnTo>
                  <a:pt x="157" y="61"/>
                </a:lnTo>
                <a:lnTo>
                  <a:pt x="161" y="50"/>
                </a:lnTo>
                <a:lnTo>
                  <a:pt x="155" y="44"/>
                </a:lnTo>
                <a:lnTo>
                  <a:pt x="161" y="38"/>
                </a:lnTo>
                <a:lnTo>
                  <a:pt x="181" y="31"/>
                </a:lnTo>
                <a:lnTo>
                  <a:pt x="197" y="31"/>
                </a:lnTo>
                <a:lnTo>
                  <a:pt x="202" y="25"/>
                </a:lnTo>
                <a:lnTo>
                  <a:pt x="204" y="25"/>
                </a:lnTo>
                <a:lnTo>
                  <a:pt x="204" y="17"/>
                </a:lnTo>
                <a:lnTo>
                  <a:pt x="183" y="17"/>
                </a:lnTo>
                <a:lnTo>
                  <a:pt x="172" y="25"/>
                </a:lnTo>
                <a:lnTo>
                  <a:pt x="157" y="29"/>
                </a:lnTo>
                <a:lnTo>
                  <a:pt x="157" y="14"/>
                </a:lnTo>
                <a:lnTo>
                  <a:pt x="155" y="6"/>
                </a:lnTo>
                <a:lnTo>
                  <a:pt x="146" y="0"/>
                </a:lnTo>
                <a:lnTo>
                  <a:pt x="142" y="2"/>
                </a:lnTo>
                <a:lnTo>
                  <a:pt x="142" y="15"/>
                </a:lnTo>
                <a:lnTo>
                  <a:pt x="130" y="15"/>
                </a:lnTo>
                <a:lnTo>
                  <a:pt x="125" y="21"/>
                </a:lnTo>
                <a:lnTo>
                  <a:pt x="115" y="21"/>
                </a:lnTo>
                <a:lnTo>
                  <a:pt x="110" y="27"/>
                </a:lnTo>
                <a:lnTo>
                  <a:pt x="104" y="25"/>
                </a:lnTo>
                <a:lnTo>
                  <a:pt x="104" y="25"/>
                </a:lnTo>
                <a:lnTo>
                  <a:pt x="94" y="21"/>
                </a:lnTo>
                <a:lnTo>
                  <a:pt x="91" y="19"/>
                </a:lnTo>
                <a:lnTo>
                  <a:pt x="87" y="19"/>
                </a:lnTo>
                <a:lnTo>
                  <a:pt x="87" y="19"/>
                </a:lnTo>
                <a:lnTo>
                  <a:pt x="83" y="21"/>
                </a:lnTo>
                <a:lnTo>
                  <a:pt x="77" y="21"/>
                </a:lnTo>
                <a:lnTo>
                  <a:pt x="70" y="19"/>
                </a:lnTo>
                <a:lnTo>
                  <a:pt x="60" y="25"/>
                </a:lnTo>
                <a:lnTo>
                  <a:pt x="53" y="40"/>
                </a:lnTo>
                <a:lnTo>
                  <a:pt x="38" y="46"/>
                </a:lnTo>
                <a:lnTo>
                  <a:pt x="34" y="55"/>
                </a:lnTo>
                <a:lnTo>
                  <a:pt x="23" y="55"/>
                </a:lnTo>
                <a:lnTo>
                  <a:pt x="11" y="53"/>
                </a:lnTo>
                <a:lnTo>
                  <a:pt x="0" y="78"/>
                </a:lnTo>
                <a:lnTo>
                  <a:pt x="0" y="89"/>
                </a:lnTo>
                <a:lnTo>
                  <a:pt x="4" y="108"/>
                </a:lnTo>
                <a:lnTo>
                  <a:pt x="4" y="123"/>
                </a:lnTo>
                <a:lnTo>
                  <a:pt x="17" y="131"/>
                </a:lnTo>
                <a:lnTo>
                  <a:pt x="17" y="140"/>
                </a:lnTo>
                <a:lnTo>
                  <a:pt x="4" y="150"/>
                </a:lnTo>
                <a:lnTo>
                  <a:pt x="4" y="150"/>
                </a:lnTo>
                <a:lnTo>
                  <a:pt x="4" y="15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93" name="Freeform 492">
            <a:extLst>
              <a:ext uri="{FF2B5EF4-FFF2-40B4-BE49-F238E27FC236}">
                <a16:creationId xmlns:a16="http://schemas.microsoft.com/office/drawing/2014/main" id="{AC9AA8A8-D6C7-4A40-A7DD-5CB845EFAA2B}"/>
              </a:ext>
            </a:extLst>
          </p:cNvPr>
          <p:cNvSpPr>
            <a:spLocks/>
          </p:cNvSpPr>
          <p:nvPr userDrawn="1"/>
        </p:nvSpPr>
        <p:spPr bwMode="auto">
          <a:xfrm>
            <a:off x="10572749" y="2106641"/>
            <a:ext cx="277991" cy="144643"/>
          </a:xfrm>
          <a:custGeom>
            <a:avLst/>
            <a:gdLst>
              <a:gd name="T0" fmla="*/ 5 w 149"/>
              <a:gd name="T1" fmla="*/ 15 h 91"/>
              <a:gd name="T2" fmla="*/ 13 w 149"/>
              <a:gd name="T3" fmla="*/ 15 h 91"/>
              <a:gd name="T4" fmla="*/ 20 w 149"/>
              <a:gd name="T5" fmla="*/ 15 h 91"/>
              <a:gd name="T6" fmla="*/ 20 w 149"/>
              <a:gd name="T7" fmla="*/ 4 h 91"/>
              <a:gd name="T8" fmla="*/ 32 w 149"/>
              <a:gd name="T9" fmla="*/ 10 h 91"/>
              <a:gd name="T10" fmla="*/ 38 w 149"/>
              <a:gd name="T11" fmla="*/ 21 h 91"/>
              <a:gd name="T12" fmla="*/ 36 w 149"/>
              <a:gd name="T13" fmla="*/ 27 h 91"/>
              <a:gd name="T14" fmla="*/ 34 w 149"/>
              <a:gd name="T15" fmla="*/ 29 h 91"/>
              <a:gd name="T16" fmla="*/ 39 w 149"/>
              <a:gd name="T17" fmla="*/ 34 h 91"/>
              <a:gd name="T18" fmla="*/ 43 w 149"/>
              <a:gd name="T19" fmla="*/ 36 h 91"/>
              <a:gd name="T20" fmla="*/ 51 w 149"/>
              <a:gd name="T21" fmla="*/ 30 h 91"/>
              <a:gd name="T22" fmla="*/ 55 w 149"/>
              <a:gd name="T23" fmla="*/ 27 h 91"/>
              <a:gd name="T24" fmla="*/ 56 w 149"/>
              <a:gd name="T25" fmla="*/ 15 h 91"/>
              <a:gd name="T26" fmla="*/ 62 w 149"/>
              <a:gd name="T27" fmla="*/ 19 h 91"/>
              <a:gd name="T28" fmla="*/ 66 w 149"/>
              <a:gd name="T29" fmla="*/ 17 h 91"/>
              <a:gd name="T30" fmla="*/ 73 w 149"/>
              <a:gd name="T31" fmla="*/ 12 h 91"/>
              <a:gd name="T32" fmla="*/ 81 w 149"/>
              <a:gd name="T33" fmla="*/ 17 h 91"/>
              <a:gd name="T34" fmla="*/ 83 w 149"/>
              <a:gd name="T35" fmla="*/ 19 h 91"/>
              <a:gd name="T36" fmla="*/ 85 w 149"/>
              <a:gd name="T37" fmla="*/ 13 h 91"/>
              <a:gd name="T38" fmla="*/ 92 w 149"/>
              <a:gd name="T39" fmla="*/ 15 h 91"/>
              <a:gd name="T40" fmla="*/ 100 w 149"/>
              <a:gd name="T41" fmla="*/ 12 h 91"/>
              <a:gd name="T42" fmla="*/ 107 w 149"/>
              <a:gd name="T43" fmla="*/ 0 h 91"/>
              <a:gd name="T44" fmla="*/ 111 w 149"/>
              <a:gd name="T45" fmla="*/ 2 h 91"/>
              <a:gd name="T46" fmla="*/ 121 w 149"/>
              <a:gd name="T47" fmla="*/ 13 h 91"/>
              <a:gd name="T48" fmla="*/ 123 w 149"/>
              <a:gd name="T49" fmla="*/ 13 h 91"/>
              <a:gd name="T50" fmla="*/ 130 w 149"/>
              <a:gd name="T51" fmla="*/ 10 h 91"/>
              <a:gd name="T52" fmla="*/ 128 w 149"/>
              <a:gd name="T53" fmla="*/ 13 h 91"/>
              <a:gd name="T54" fmla="*/ 136 w 149"/>
              <a:gd name="T55" fmla="*/ 27 h 91"/>
              <a:gd name="T56" fmla="*/ 140 w 149"/>
              <a:gd name="T57" fmla="*/ 27 h 91"/>
              <a:gd name="T58" fmla="*/ 147 w 149"/>
              <a:gd name="T59" fmla="*/ 30 h 91"/>
              <a:gd name="T60" fmla="*/ 149 w 149"/>
              <a:gd name="T61" fmla="*/ 38 h 91"/>
              <a:gd name="T62" fmla="*/ 147 w 149"/>
              <a:gd name="T63" fmla="*/ 42 h 91"/>
              <a:gd name="T64" fmla="*/ 142 w 149"/>
              <a:gd name="T65" fmla="*/ 51 h 91"/>
              <a:gd name="T66" fmla="*/ 136 w 149"/>
              <a:gd name="T67" fmla="*/ 57 h 91"/>
              <a:gd name="T68" fmla="*/ 111 w 149"/>
              <a:gd name="T69" fmla="*/ 74 h 91"/>
              <a:gd name="T70" fmla="*/ 89 w 149"/>
              <a:gd name="T71" fmla="*/ 83 h 91"/>
              <a:gd name="T72" fmla="*/ 89 w 149"/>
              <a:gd name="T73" fmla="*/ 89 h 91"/>
              <a:gd name="T74" fmla="*/ 81 w 149"/>
              <a:gd name="T75" fmla="*/ 91 h 91"/>
              <a:gd name="T76" fmla="*/ 49 w 149"/>
              <a:gd name="T77" fmla="*/ 82 h 91"/>
              <a:gd name="T78" fmla="*/ 45 w 149"/>
              <a:gd name="T79" fmla="*/ 76 h 91"/>
              <a:gd name="T80" fmla="*/ 34 w 149"/>
              <a:gd name="T81" fmla="*/ 78 h 91"/>
              <a:gd name="T82" fmla="*/ 30 w 149"/>
              <a:gd name="T83" fmla="*/ 78 h 91"/>
              <a:gd name="T84" fmla="*/ 22 w 149"/>
              <a:gd name="T85" fmla="*/ 74 h 91"/>
              <a:gd name="T86" fmla="*/ 34 w 149"/>
              <a:gd name="T87" fmla="*/ 68 h 91"/>
              <a:gd name="T88" fmla="*/ 32 w 149"/>
              <a:gd name="T89" fmla="*/ 63 h 91"/>
              <a:gd name="T90" fmla="*/ 26 w 149"/>
              <a:gd name="T91" fmla="*/ 63 h 91"/>
              <a:gd name="T92" fmla="*/ 26 w 149"/>
              <a:gd name="T93" fmla="*/ 53 h 91"/>
              <a:gd name="T94" fmla="*/ 13 w 149"/>
              <a:gd name="T95" fmla="*/ 49 h 91"/>
              <a:gd name="T96" fmla="*/ 0 w 149"/>
              <a:gd name="T97" fmla="*/ 51 h 91"/>
              <a:gd name="T98" fmla="*/ 15 w 149"/>
              <a:gd name="T99" fmla="*/ 44 h 91"/>
              <a:gd name="T100" fmla="*/ 28 w 149"/>
              <a:gd name="T101" fmla="*/ 40 h 91"/>
              <a:gd name="T102" fmla="*/ 26 w 149"/>
              <a:gd name="T103" fmla="*/ 32 h 91"/>
              <a:gd name="T104" fmla="*/ 19 w 149"/>
              <a:gd name="T105" fmla="*/ 30 h 91"/>
              <a:gd name="T106" fmla="*/ 11 w 149"/>
              <a:gd name="T107" fmla="*/ 32 h 91"/>
              <a:gd name="T108" fmla="*/ 2 w 149"/>
              <a:gd name="T109" fmla="*/ 34 h 91"/>
              <a:gd name="T110" fmla="*/ 0 w 149"/>
              <a:gd name="T111" fmla="*/ 30 h 91"/>
              <a:gd name="T112" fmla="*/ 0 w 149"/>
              <a:gd name="T113" fmla="*/ 27 h 91"/>
              <a:gd name="T114" fmla="*/ 7 w 149"/>
              <a:gd name="T115" fmla="*/ 21 h 91"/>
              <a:gd name="T116" fmla="*/ 7 w 149"/>
              <a:gd name="T117" fmla="*/ 2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9" h="91">
                <a:moveTo>
                  <a:pt x="7" y="21"/>
                </a:moveTo>
                <a:lnTo>
                  <a:pt x="7" y="21"/>
                </a:lnTo>
                <a:lnTo>
                  <a:pt x="5" y="15"/>
                </a:lnTo>
                <a:lnTo>
                  <a:pt x="5" y="15"/>
                </a:lnTo>
                <a:lnTo>
                  <a:pt x="9" y="15"/>
                </a:lnTo>
                <a:lnTo>
                  <a:pt x="13" y="15"/>
                </a:lnTo>
                <a:lnTo>
                  <a:pt x="17" y="13"/>
                </a:lnTo>
                <a:lnTo>
                  <a:pt x="20" y="15"/>
                </a:lnTo>
                <a:lnTo>
                  <a:pt x="20" y="15"/>
                </a:lnTo>
                <a:lnTo>
                  <a:pt x="19" y="4"/>
                </a:lnTo>
                <a:lnTo>
                  <a:pt x="19" y="4"/>
                </a:lnTo>
                <a:lnTo>
                  <a:pt x="20" y="4"/>
                </a:lnTo>
                <a:lnTo>
                  <a:pt x="24" y="4"/>
                </a:lnTo>
                <a:lnTo>
                  <a:pt x="28" y="6"/>
                </a:lnTo>
                <a:lnTo>
                  <a:pt x="32" y="10"/>
                </a:lnTo>
                <a:lnTo>
                  <a:pt x="34" y="12"/>
                </a:lnTo>
                <a:lnTo>
                  <a:pt x="36" y="15"/>
                </a:lnTo>
                <a:lnTo>
                  <a:pt x="38" y="21"/>
                </a:lnTo>
                <a:lnTo>
                  <a:pt x="38" y="25"/>
                </a:lnTo>
                <a:lnTo>
                  <a:pt x="38" y="25"/>
                </a:lnTo>
                <a:lnTo>
                  <a:pt x="36" y="27"/>
                </a:lnTo>
                <a:lnTo>
                  <a:pt x="32" y="29"/>
                </a:lnTo>
                <a:lnTo>
                  <a:pt x="32" y="29"/>
                </a:lnTo>
                <a:lnTo>
                  <a:pt x="34" y="29"/>
                </a:lnTo>
                <a:lnTo>
                  <a:pt x="36" y="29"/>
                </a:lnTo>
                <a:lnTo>
                  <a:pt x="38" y="32"/>
                </a:lnTo>
                <a:lnTo>
                  <a:pt x="39" y="34"/>
                </a:lnTo>
                <a:lnTo>
                  <a:pt x="41" y="34"/>
                </a:lnTo>
                <a:lnTo>
                  <a:pt x="43" y="36"/>
                </a:lnTo>
                <a:lnTo>
                  <a:pt x="43" y="36"/>
                </a:lnTo>
                <a:lnTo>
                  <a:pt x="45" y="34"/>
                </a:lnTo>
                <a:lnTo>
                  <a:pt x="47" y="32"/>
                </a:lnTo>
                <a:lnTo>
                  <a:pt x="51" y="30"/>
                </a:lnTo>
                <a:lnTo>
                  <a:pt x="55" y="30"/>
                </a:lnTo>
                <a:lnTo>
                  <a:pt x="55" y="30"/>
                </a:lnTo>
                <a:lnTo>
                  <a:pt x="55" y="27"/>
                </a:lnTo>
                <a:lnTo>
                  <a:pt x="56" y="23"/>
                </a:lnTo>
                <a:lnTo>
                  <a:pt x="56" y="15"/>
                </a:lnTo>
                <a:lnTo>
                  <a:pt x="56" y="15"/>
                </a:lnTo>
                <a:lnTo>
                  <a:pt x="60" y="15"/>
                </a:lnTo>
                <a:lnTo>
                  <a:pt x="60" y="15"/>
                </a:lnTo>
                <a:lnTo>
                  <a:pt x="62" y="19"/>
                </a:lnTo>
                <a:lnTo>
                  <a:pt x="64" y="21"/>
                </a:lnTo>
                <a:lnTo>
                  <a:pt x="64" y="21"/>
                </a:lnTo>
                <a:lnTo>
                  <a:pt x="66" y="17"/>
                </a:lnTo>
                <a:lnTo>
                  <a:pt x="68" y="13"/>
                </a:lnTo>
                <a:lnTo>
                  <a:pt x="70" y="12"/>
                </a:lnTo>
                <a:lnTo>
                  <a:pt x="73" y="12"/>
                </a:lnTo>
                <a:lnTo>
                  <a:pt x="77" y="12"/>
                </a:lnTo>
                <a:lnTo>
                  <a:pt x="79" y="13"/>
                </a:lnTo>
                <a:lnTo>
                  <a:pt x="81" y="17"/>
                </a:lnTo>
                <a:lnTo>
                  <a:pt x="83" y="21"/>
                </a:lnTo>
                <a:lnTo>
                  <a:pt x="83" y="21"/>
                </a:lnTo>
                <a:lnTo>
                  <a:pt x="83" y="19"/>
                </a:lnTo>
                <a:lnTo>
                  <a:pt x="85" y="17"/>
                </a:lnTo>
                <a:lnTo>
                  <a:pt x="85" y="17"/>
                </a:lnTo>
                <a:lnTo>
                  <a:pt x="85" y="13"/>
                </a:lnTo>
                <a:lnTo>
                  <a:pt x="85" y="13"/>
                </a:lnTo>
                <a:lnTo>
                  <a:pt x="89" y="15"/>
                </a:lnTo>
                <a:lnTo>
                  <a:pt x="92" y="15"/>
                </a:lnTo>
                <a:lnTo>
                  <a:pt x="96" y="13"/>
                </a:lnTo>
                <a:lnTo>
                  <a:pt x="100" y="12"/>
                </a:lnTo>
                <a:lnTo>
                  <a:pt x="100" y="12"/>
                </a:lnTo>
                <a:lnTo>
                  <a:pt x="104" y="10"/>
                </a:lnTo>
                <a:lnTo>
                  <a:pt x="106" y="8"/>
                </a:lnTo>
                <a:lnTo>
                  <a:pt x="107" y="0"/>
                </a:lnTo>
                <a:lnTo>
                  <a:pt x="107" y="0"/>
                </a:lnTo>
                <a:lnTo>
                  <a:pt x="109" y="0"/>
                </a:lnTo>
                <a:lnTo>
                  <a:pt x="111" y="2"/>
                </a:lnTo>
                <a:lnTo>
                  <a:pt x="115" y="6"/>
                </a:lnTo>
                <a:lnTo>
                  <a:pt x="119" y="10"/>
                </a:lnTo>
                <a:lnTo>
                  <a:pt x="121" y="13"/>
                </a:lnTo>
                <a:lnTo>
                  <a:pt x="123" y="15"/>
                </a:lnTo>
                <a:lnTo>
                  <a:pt x="123" y="15"/>
                </a:lnTo>
                <a:lnTo>
                  <a:pt x="123" y="13"/>
                </a:lnTo>
                <a:lnTo>
                  <a:pt x="125" y="12"/>
                </a:lnTo>
                <a:lnTo>
                  <a:pt x="126" y="10"/>
                </a:lnTo>
                <a:lnTo>
                  <a:pt x="130" y="10"/>
                </a:lnTo>
                <a:lnTo>
                  <a:pt x="130" y="10"/>
                </a:lnTo>
                <a:lnTo>
                  <a:pt x="128" y="12"/>
                </a:lnTo>
                <a:lnTo>
                  <a:pt x="128" y="13"/>
                </a:lnTo>
                <a:lnTo>
                  <a:pt x="130" y="19"/>
                </a:lnTo>
                <a:lnTo>
                  <a:pt x="132" y="23"/>
                </a:lnTo>
                <a:lnTo>
                  <a:pt x="136" y="27"/>
                </a:lnTo>
                <a:lnTo>
                  <a:pt x="136" y="27"/>
                </a:lnTo>
                <a:lnTo>
                  <a:pt x="138" y="27"/>
                </a:lnTo>
                <a:lnTo>
                  <a:pt x="140" y="27"/>
                </a:lnTo>
                <a:lnTo>
                  <a:pt x="142" y="27"/>
                </a:lnTo>
                <a:lnTo>
                  <a:pt x="145" y="29"/>
                </a:lnTo>
                <a:lnTo>
                  <a:pt x="147" y="30"/>
                </a:lnTo>
                <a:lnTo>
                  <a:pt x="147" y="32"/>
                </a:lnTo>
                <a:lnTo>
                  <a:pt x="149" y="34"/>
                </a:lnTo>
                <a:lnTo>
                  <a:pt x="149" y="38"/>
                </a:lnTo>
                <a:lnTo>
                  <a:pt x="149" y="38"/>
                </a:lnTo>
                <a:lnTo>
                  <a:pt x="149" y="40"/>
                </a:lnTo>
                <a:lnTo>
                  <a:pt x="147" y="42"/>
                </a:lnTo>
                <a:lnTo>
                  <a:pt x="145" y="46"/>
                </a:lnTo>
                <a:lnTo>
                  <a:pt x="142" y="47"/>
                </a:lnTo>
                <a:lnTo>
                  <a:pt x="142" y="51"/>
                </a:lnTo>
                <a:lnTo>
                  <a:pt x="142" y="53"/>
                </a:lnTo>
                <a:lnTo>
                  <a:pt x="142" y="53"/>
                </a:lnTo>
                <a:lnTo>
                  <a:pt x="136" y="57"/>
                </a:lnTo>
                <a:lnTo>
                  <a:pt x="130" y="61"/>
                </a:lnTo>
                <a:lnTo>
                  <a:pt x="117" y="72"/>
                </a:lnTo>
                <a:lnTo>
                  <a:pt x="111" y="74"/>
                </a:lnTo>
                <a:lnTo>
                  <a:pt x="104" y="80"/>
                </a:lnTo>
                <a:lnTo>
                  <a:pt x="96" y="82"/>
                </a:lnTo>
                <a:lnTo>
                  <a:pt x="89" y="83"/>
                </a:lnTo>
                <a:lnTo>
                  <a:pt x="89" y="83"/>
                </a:lnTo>
                <a:lnTo>
                  <a:pt x="89" y="85"/>
                </a:lnTo>
                <a:lnTo>
                  <a:pt x="89" y="89"/>
                </a:lnTo>
                <a:lnTo>
                  <a:pt x="89" y="89"/>
                </a:lnTo>
                <a:lnTo>
                  <a:pt x="87" y="89"/>
                </a:lnTo>
                <a:lnTo>
                  <a:pt x="81" y="91"/>
                </a:lnTo>
                <a:lnTo>
                  <a:pt x="73" y="89"/>
                </a:lnTo>
                <a:lnTo>
                  <a:pt x="58" y="85"/>
                </a:lnTo>
                <a:lnTo>
                  <a:pt x="49" y="82"/>
                </a:lnTo>
                <a:lnTo>
                  <a:pt x="49" y="82"/>
                </a:lnTo>
                <a:lnTo>
                  <a:pt x="47" y="78"/>
                </a:lnTo>
                <a:lnTo>
                  <a:pt x="45" y="76"/>
                </a:lnTo>
                <a:lnTo>
                  <a:pt x="43" y="76"/>
                </a:lnTo>
                <a:lnTo>
                  <a:pt x="39" y="76"/>
                </a:lnTo>
                <a:lnTo>
                  <a:pt x="34" y="78"/>
                </a:lnTo>
                <a:lnTo>
                  <a:pt x="32" y="78"/>
                </a:lnTo>
                <a:lnTo>
                  <a:pt x="30" y="78"/>
                </a:lnTo>
                <a:lnTo>
                  <a:pt x="30" y="78"/>
                </a:lnTo>
                <a:lnTo>
                  <a:pt x="24" y="76"/>
                </a:lnTo>
                <a:lnTo>
                  <a:pt x="22" y="76"/>
                </a:lnTo>
                <a:lnTo>
                  <a:pt x="22" y="74"/>
                </a:lnTo>
                <a:lnTo>
                  <a:pt x="24" y="74"/>
                </a:lnTo>
                <a:lnTo>
                  <a:pt x="30" y="72"/>
                </a:lnTo>
                <a:lnTo>
                  <a:pt x="34" y="68"/>
                </a:lnTo>
                <a:lnTo>
                  <a:pt x="34" y="68"/>
                </a:lnTo>
                <a:lnTo>
                  <a:pt x="34" y="66"/>
                </a:lnTo>
                <a:lnTo>
                  <a:pt x="32" y="63"/>
                </a:lnTo>
                <a:lnTo>
                  <a:pt x="30" y="63"/>
                </a:lnTo>
                <a:lnTo>
                  <a:pt x="26" y="63"/>
                </a:lnTo>
                <a:lnTo>
                  <a:pt x="26" y="63"/>
                </a:lnTo>
                <a:lnTo>
                  <a:pt x="28" y="57"/>
                </a:lnTo>
                <a:lnTo>
                  <a:pt x="26" y="55"/>
                </a:lnTo>
                <a:lnTo>
                  <a:pt x="26" y="53"/>
                </a:lnTo>
                <a:lnTo>
                  <a:pt x="22" y="51"/>
                </a:lnTo>
                <a:lnTo>
                  <a:pt x="19" y="51"/>
                </a:lnTo>
                <a:lnTo>
                  <a:pt x="13" y="49"/>
                </a:lnTo>
                <a:lnTo>
                  <a:pt x="7" y="49"/>
                </a:lnTo>
                <a:lnTo>
                  <a:pt x="0" y="51"/>
                </a:lnTo>
                <a:lnTo>
                  <a:pt x="0" y="51"/>
                </a:lnTo>
                <a:lnTo>
                  <a:pt x="3" y="47"/>
                </a:lnTo>
                <a:lnTo>
                  <a:pt x="7" y="46"/>
                </a:lnTo>
                <a:lnTo>
                  <a:pt x="15" y="44"/>
                </a:lnTo>
                <a:lnTo>
                  <a:pt x="20" y="44"/>
                </a:lnTo>
                <a:lnTo>
                  <a:pt x="24" y="42"/>
                </a:lnTo>
                <a:lnTo>
                  <a:pt x="28" y="40"/>
                </a:lnTo>
                <a:lnTo>
                  <a:pt x="28" y="40"/>
                </a:lnTo>
                <a:lnTo>
                  <a:pt x="28" y="36"/>
                </a:lnTo>
                <a:lnTo>
                  <a:pt x="26" y="32"/>
                </a:lnTo>
                <a:lnTo>
                  <a:pt x="26" y="32"/>
                </a:lnTo>
                <a:lnTo>
                  <a:pt x="24" y="30"/>
                </a:lnTo>
                <a:lnTo>
                  <a:pt x="19" y="30"/>
                </a:lnTo>
                <a:lnTo>
                  <a:pt x="15" y="30"/>
                </a:lnTo>
                <a:lnTo>
                  <a:pt x="15" y="30"/>
                </a:lnTo>
                <a:lnTo>
                  <a:pt x="11" y="32"/>
                </a:lnTo>
                <a:lnTo>
                  <a:pt x="7" y="34"/>
                </a:lnTo>
                <a:lnTo>
                  <a:pt x="5" y="34"/>
                </a:lnTo>
                <a:lnTo>
                  <a:pt x="2" y="34"/>
                </a:lnTo>
                <a:lnTo>
                  <a:pt x="2" y="34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3" y="25"/>
                </a:lnTo>
                <a:lnTo>
                  <a:pt x="5" y="23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id="{D2B97CB9-A549-B741-9627-7941F1D34879}"/>
              </a:ext>
            </a:extLst>
          </p:cNvPr>
          <p:cNvSpPr>
            <a:spLocks/>
          </p:cNvSpPr>
          <p:nvPr userDrawn="1"/>
        </p:nvSpPr>
        <p:spPr bwMode="auto">
          <a:xfrm>
            <a:off x="10572749" y="2106641"/>
            <a:ext cx="277991" cy="144643"/>
          </a:xfrm>
          <a:custGeom>
            <a:avLst/>
            <a:gdLst>
              <a:gd name="T0" fmla="*/ 5 w 149"/>
              <a:gd name="T1" fmla="*/ 15 h 91"/>
              <a:gd name="T2" fmla="*/ 13 w 149"/>
              <a:gd name="T3" fmla="*/ 15 h 91"/>
              <a:gd name="T4" fmla="*/ 20 w 149"/>
              <a:gd name="T5" fmla="*/ 15 h 91"/>
              <a:gd name="T6" fmla="*/ 20 w 149"/>
              <a:gd name="T7" fmla="*/ 4 h 91"/>
              <a:gd name="T8" fmla="*/ 32 w 149"/>
              <a:gd name="T9" fmla="*/ 10 h 91"/>
              <a:gd name="T10" fmla="*/ 38 w 149"/>
              <a:gd name="T11" fmla="*/ 21 h 91"/>
              <a:gd name="T12" fmla="*/ 36 w 149"/>
              <a:gd name="T13" fmla="*/ 27 h 91"/>
              <a:gd name="T14" fmla="*/ 34 w 149"/>
              <a:gd name="T15" fmla="*/ 29 h 91"/>
              <a:gd name="T16" fmla="*/ 39 w 149"/>
              <a:gd name="T17" fmla="*/ 34 h 91"/>
              <a:gd name="T18" fmla="*/ 43 w 149"/>
              <a:gd name="T19" fmla="*/ 36 h 91"/>
              <a:gd name="T20" fmla="*/ 51 w 149"/>
              <a:gd name="T21" fmla="*/ 30 h 91"/>
              <a:gd name="T22" fmla="*/ 55 w 149"/>
              <a:gd name="T23" fmla="*/ 27 h 91"/>
              <a:gd name="T24" fmla="*/ 56 w 149"/>
              <a:gd name="T25" fmla="*/ 15 h 91"/>
              <a:gd name="T26" fmla="*/ 62 w 149"/>
              <a:gd name="T27" fmla="*/ 19 h 91"/>
              <a:gd name="T28" fmla="*/ 66 w 149"/>
              <a:gd name="T29" fmla="*/ 17 h 91"/>
              <a:gd name="T30" fmla="*/ 73 w 149"/>
              <a:gd name="T31" fmla="*/ 12 h 91"/>
              <a:gd name="T32" fmla="*/ 81 w 149"/>
              <a:gd name="T33" fmla="*/ 17 h 91"/>
              <a:gd name="T34" fmla="*/ 83 w 149"/>
              <a:gd name="T35" fmla="*/ 19 h 91"/>
              <a:gd name="T36" fmla="*/ 85 w 149"/>
              <a:gd name="T37" fmla="*/ 13 h 91"/>
              <a:gd name="T38" fmla="*/ 92 w 149"/>
              <a:gd name="T39" fmla="*/ 15 h 91"/>
              <a:gd name="T40" fmla="*/ 100 w 149"/>
              <a:gd name="T41" fmla="*/ 12 h 91"/>
              <a:gd name="T42" fmla="*/ 107 w 149"/>
              <a:gd name="T43" fmla="*/ 0 h 91"/>
              <a:gd name="T44" fmla="*/ 111 w 149"/>
              <a:gd name="T45" fmla="*/ 2 h 91"/>
              <a:gd name="T46" fmla="*/ 121 w 149"/>
              <a:gd name="T47" fmla="*/ 13 h 91"/>
              <a:gd name="T48" fmla="*/ 123 w 149"/>
              <a:gd name="T49" fmla="*/ 13 h 91"/>
              <a:gd name="T50" fmla="*/ 130 w 149"/>
              <a:gd name="T51" fmla="*/ 10 h 91"/>
              <a:gd name="T52" fmla="*/ 128 w 149"/>
              <a:gd name="T53" fmla="*/ 13 h 91"/>
              <a:gd name="T54" fmla="*/ 136 w 149"/>
              <a:gd name="T55" fmla="*/ 27 h 91"/>
              <a:gd name="T56" fmla="*/ 140 w 149"/>
              <a:gd name="T57" fmla="*/ 27 h 91"/>
              <a:gd name="T58" fmla="*/ 147 w 149"/>
              <a:gd name="T59" fmla="*/ 30 h 91"/>
              <a:gd name="T60" fmla="*/ 149 w 149"/>
              <a:gd name="T61" fmla="*/ 38 h 91"/>
              <a:gd name="T62" fmla="*/ 147 w 149"/>
              <a:gd name="T63" fmla="*/ 42 h 91"/>
              <a:gd name="T64" fmla="*/ 142 w 149"/>
              <a:gd name="T65" fmla="*/ 51 h 91"/>
              <a:gd name="T66" fmla="*/ 136 w 149"/>
              <a:gd name="T67" fmla="*/ 57 h 91"/>
              <a:gd name="T68" fmla="*/ 111 w 149"/>
              <a:gd name="T69" fmla="*/ 74 h 91"/>
              <a:gd name="T70" fmla="*/ 89 w 149"/>
              <a:gd name="T71" fmla="*/ 83 h 91"/>
              <a:gd name="T72" fmla="*/ 89 w 149"/>
              <a:gd name="T73" fmla="*/ 89 h 91"/>
              <a:gd name="T74" fmla="*/ 81 w 149"/>
              <a:gd name="T75" fmla="*/ 91 h 91"/>
              <a:gd name="T76" fmla="*/ 49 w 149"/>
              <a:gd name="T77" fmla="*/ 82 h 91"/>
              <a:gd name="T78" fmla="*/ 45 w 149"/>
              <a:gd name="T79" fmla="*/ 76 h 91"/>
              <a:gd name="T80" fmla="*/ 34 w 149"/>
              <a:gd name="T81" fmla="*/ 78 h 91"/>
              <a:gd name="T82" fmla="*/ 30 w 149"/>
              <a:gd name="T83" fmla="*/ 78 h 91"/>
              <a:gd name="T84" fmla="*/ 22 w 149"/>
              <a:gd name="T85" fmla="*/ 74 h 91"/>
              <a:gd name="T86" fmla="*/ 34 w 149"/>
              <a:gd name="T87" fmla="*/ 68 h 91"/>
              <a:gd name="T88" fmla="*/ 32 w 149"/>
              <a:gd name="T89" fmla="*/ 63 h 91"/>
              <a:gd name="T90" fmla="*/ 26 w 149"/>
              <a:gd name="T91" fmla="*/ 63 h 91"/>
              <a:gd name="T92" fmla="*/ 26 w 149"/>
              <a:gd name="T93" fmla="*/ 53 h 91"/>
              <a:gd name="T94" fmla="*/ 13 w 149"/>
              <a:gd name="T95" fmla="*/ 49 h 91"/>
              <a:gd name="T96" fmla="*/ 0 w 149"/>
              <a:gd name="T97" fmla="*/ 51 h 91"/>
              <a:gd name="T98" fmla="*/ 15 w 149"/>
              <a:gd name="T99" fmla="*/ 44 h 91"/>
              <a:gd name="T100" fmla="*/ 28 w 149"/>
              <a:gd name="T101" fmla="*/ 40 h 91"/>
              <a:gd name="T102" fmla="*/ 26 w 149"/>
              <a:gd name="T103" fmla="*/ 32 h 91"/>
              <a:gd name="T104" fmla="*/ 19 w 149"/>
              <a:gd name="T105" fmla="*/ 30 h 91"/>
              <a:gd name="T106" fmla="*/ 11 w 149"/>
              <a:gd name="T107" fmla="*/ 32 h 91"/>
              <a:gd name="T108" fmla="*/ 2 w 149"/>
              <a:gd name="T109" fmla="*/ 34 h 91"/>
              <a:gd name="T110" fmla="*/ 0 w 149"/>
              <a:gd name="T111" fmla="*/ 30 h 91"/>
              <a:gd name="T112" fmla="*/ 0 w 149"/>
              <a:gd name="T113" fmla="*/ 27 h 91"/>
              <a:gd name="T114" fmla="*/ 7 w 149"/>
              <a:gd name="T115" fmla="*/ 21 h 91"/>
              <a:gd name="T116" fmla="*/ 7 w 149"/>
              <a:gd name="T117" fmla="*/ 2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9" h="91">
                <a:moveTo>
                  <a:pt x="7" y="21"/>
                </a:moveTo>
                <a:lnTo>
                  <a:pt x="7" y="21"/>
                </a:lnTo>
                <a:lnTo>
                  <a:pt x="5" y="15"/>
                </a:lnTo>
                <a:lnTo>
                  <a:pt x="5" y="15"/>
                </a:lnTo>
                <a:lnTo>
                  <a:pt x="9" y="15"/>
                </a:lnTo>
                <a:lnTo>
                  <a:pt x="13" y="15"/>
                </a:lnTo>
                <a:lnTo>
                  <a:pt x="17" y="13"/>
                </a:lnTo>
                <a:lnTo>
                  <a:pt x="20" y="15"/>
                </a:lnTo>
                <a:lnTo>
                  <a:pt x="20" y="15"/>
                </a:lnTo>
                <a:lnTo>
                  <a:pt x="19" y="4"/>
                </a:lnTo>
                <a:lnTo>
                  <a:pt x="19" y="4"/>
                </a:lnTo>
                <a:lnTo>
                  <a:pt x="20" y="4"/>
                </a:lnTo>
                <a:lnTo>
                  <a:pt x="24" y="4"/>
                </a:lnTo>
                <a:lnTo>
                  <a:pt x="28" y="6"/>
                </a:lnTo>
                <a:lnTo>
                  <a:pt x="32" y="10"/>
                </a:lnTo>
                <a:lnTo>
                  <a:pt x="34" y="12"/>
                </a:lnTo>
                <a:lnTo>
                  <a:pt x="36" y="15"/>
                </a:lnTo>
                <a:lnTo>
                  <a:pt x="38" y="21"/>
                </a:lnTo>
                <a:lnTo>
                  <a:pt x="38" y="25"/>
                </a:lnTo>
                <a:lnTo>
                  <a:pt x="38" y="25"/>
                </a:lnTo>
                <a:lnTo>
                  <a:pt x="36" y="27"/>
                </a:lnTo>
                <a:lnTo>
                  <a:pt x="32" y="29"/>
                </a:lnTo>
                <a:lnTo>
                  <a:pt x="32" y="29"/>
                </a:lnTo>
                <a:lnTo>
                  <a:pt x="34" y="29"/>
                </a:lnTo>
                <a:lnTo>
                  <a:pt x="36" y="29"/>
                </a:lnTo>
                <a:lnTo>
                  <a:pt x="38" y="32"/>
                </a:lnTo>
                <a:lnTo>
                  <a:pt x="39" y="34"/>
                </a:lnTo>
                <a:lnTo>
                  <a:pt x="41" y="34"/>
                </a:lnTo>
                <a:lnTo>
                  <a:pt x="43" y="36"/>
                </a:lnTo>
                <a:lnTo>
                  <a:pt x="43" y="36"/>
                </a:lnTo>
                <a:lnTo>
                  <a:pt x="45" y="34"/>
                </a:lnTo>
                <a:lnTo>
                  <a:pt x="47" y="32"/>
                </a:lnTo>
                <a:lnTo>
                  <a:pt x="51" y="30"/>
                </a:lnTo>
                <a:lnTo>
                  <a:pt x="55" y="30"/>
                </a:lnTo>
                <a:lnTo>
                  <a:pt x="55" y="30"/>
                </a:lnTo>
                <a:lnTo>
                  <a:pt x="55" y="27"/>
                </a:lnTo>
                <a:lnTo>
                  <a:pt x="56" y="23"/>
                </a:lnTo>
                <a:lnTo>
                  <a:pt x="56" y="15"/>
                </a:lnTo>
                <a:lnTo>
                  <a:pt x="56" y="15"/>
                </a:lnTo>
                <a:lnTo>
                  <a:pt x="60" y="15"/>
                </a:lnTo>
                <a:lnTo>
                  <a:pt x="60" y="15"/>
                </a:lnTo>
                <a:lnTo>
                  <a:pt x="62" y="19"/>
                </a:lnTo>
                <a:lnTo>
                  <a:pt x="64" y="21"/>
                </a:lnTo>
                <a:lnTo>
                  <a:pt x="64" y="21"/>
                </a:lnTo>
                <a:lnTo>
                  <a:pt x="66" y="17"/>
                </a:lnTo>
                <a:lnTo>
                  <a:pt x="68" y="13"/>
                </a:lnTo>
                <a:lnTo>
                  <a:pt x="70" y="12"/>
                </a:lnTo>
                <a:lnTo>
                  <a:pt x="73" y="12"/>
                </a:lnTo>
                <a:lnTo>
                  <a:pt x="77" y="12"/>
                </a:lnTo>
                <a:lnTo>
                  <a:pt x="79" y="13"/>
                </a:lnTo>
                <a:lnTo>
                  <a:pt x="81" y="17"/>
                </a:lnTo>
                <a:lnTo>
                  <a:pt x="83" y="21"/>
                </a:lnTo>
                <a:lnTo>
                  <a:pt x="83" y="21"/>
                </a:lnTo>
                <a:lnTo>
                  <a:pt x="83" y="19"/>
                </a:lnTo>
                <a:lnTo>
                  <a:pt x="85" y="17"/>
                </a:lnTo>
                <a:lnTo>
                  <a:pt x="85" y="17"/>
                </a:lnTo>
                <a:lnTo>
                  <a:pt x="85" y="13"/>
                </a:lnTo>
                <a:lnTo>
                  <a:pt x="85" y="13"/>
                </a:lnTo>
                <a:lnTo>
                  <a:pt x="89" y="15"/>
                </a:lnTo>
                <a:lnTo>
                  <a:pt x="92" y="15"/>
                </a:lnTo>
                <a:lnTo>
                  <a:pt x="96" y="13"/>
                </a:lnTo>
                <a:lnTo>
                  <a:pt x="100" y="12"/>
                </a:lnTo>
                <a:lnTo>
                  <a:pt x="100" y="12"/>
                </a:lnTo>
                <a:lnTo>
                  <a:pt x="104" y="10"/>
                </a:lnTo>
                <a:lnTo>
                  <a:pt x="106" y="8"/>
                </a:lnTo>
                <a:lnTo>
                  <a:pt x="107" y="0"/>
                </a:lnTo>
                <a:lnTo>
                  <a:pt x="107" y="0"/>
                </a:lnTo>
                <a:lnTo>
                  <a:pt x="109" y="0"/>
                </a:lnTo>
                <a:lnTo>
                  <a:pt x="111" y="2"/>
                </a:lnTo>
                <a:lnTo>
                  <a:pt x="115" y="6"/>
                </a:lnTo>
                <a:lnTo>
                  <a:pt x="119" y="10"/>
                </a:lnTo>
                <a:lnTo>
                  <a:pt x="121" y="13"/>
                </a:lnTo>
                <a:lnTo>
                  <a:pt x="123" y="15"/>
                </a:lnTo>
                <a:lnTo>
                  <a:pt x="123" y="15"/>
                </a:lnTo>
                <a:lnTo>
                  <a:pt x="123" y="13"/>
                </a:lnTo>
                <a:lnTo>
                  <a:pt x="125" y="12"/>
                </a:lnTo>
                <a:lnTo>
                  <a:pt x="126" y="10"/>
                </a:lnTo>
                <a:lnTo>
                  <a:pt x="130" y="10"/>
                </a:lnTo>
                <a:lnTo>
                  <a:pt x="130" y="10"/>
                </a:lnTo>
                <a:lnTo>
                  <a:pt x="128" y="12"/>
                </a:lnTo>
                <a:lnTo>
                  <a:pt x="128" y="13"/>
                </a:lnTo>
                <a:lnTo>
                  <a:pt x="130" y="19"/>
                </a:lnTo>
                <a:lnTo>
                  <a:pt x="132" y="23"/>
                </a:lnTo>
                <a:lnTo>
                  <a:pt x="136" y="27"/>
                </a:lnTo>
                <a:lnTo>
                  <a:pt x="136" y="27"/>
                </a:lnTo>
                <a:lnTo>
                  <a:pt x="138" y="27"/>
                </a:lnTo>
                <a:lnTo>
                  <a:pt x="140" y="27"/>
                </a:lnTo>
                <a:lnTo>
                  <a:pt x="142" y="27"/>
                </a:lnTo>
                <a:lnTo>
                  <a:pt x="145" y="29"/>
                </a:lnTo>
                <a:lnTo>
                  <a:pt x="147" y="30"/>
                </a:lnTo>
                <a:lnTo>
                  <a:pt x="147" y="32"/>
                </a:lnTo>
                <a:lnTo>
                  <a:pt x="149" y="34"/>
                </a:lnTo>
                <a:lnTo>
                  <a:pt x="149" y="38"/>
                </a:lnTo>
                <a:lnTo>
                  <a:pt x="149" y="38"/>
                </a:lnTo>
                <a:lnTo>
                  <a:pt x="149" y="40"/>
                </a:lnTo>
                <a:lnTo>
                  <a:pt x="147" y="42"/>
                </a:lnTo>
                <a:lnTo>
                  <a:pt x="145" y="46"/>
                </a:lnTo>
                <a:lnTo>
                  <a:pt x="142" y="47"/>
                </a:lnTo>
                <a:lnTo>
                  <a:pt x="142" y="51"/>
                </a:lnTo>
                <a:lnTo>
                  <a:pt x="142" y="53"/>
                </a:lnTo>
                <a:lnTo>
                  <a:pt x="142" y="53"/>
                </a:lnTo>
                <a:lnTo>
                  <a:pt x="136" y="57"/>
                </a:lnTo>
                <a:lnTo>
                  <a:pt x="130" y="61"/>
                </a:lnTo>
                <a:lnTo>
                  <a:pt x="117" y="72"/>
                </a:lnTo>
                <a:lnTo>
                  <a:pt x="111" y="74"/>
                </a:lnTo>
                <a:lnTo>
                  <a:pt x="104" y="80"/>
                </a:lnTo>
                <a:lnTo>
                  <a:pt x="96" y="82"/>
                </a:lnTo>
                <a:lnTo>
                  <a:pt x="89" y="83"/>
                </a:lnTo>
                <a:lnTo>
                  <a:pt x="89" y="83"/>
                </a:lnTo>
                <a:lnTo>
                  <a:pt x="89" y="85"/>
                </a:lnTo>
                <a:lnTo>
                  <a:pt x="89" y="89"/>
                </a:lnTo>
                <a:lnTo>
                  <a:pt x="89" y="89"/>
                </a:lnTo>
                <a:lnTo>
                  <a:pt x="87" y="89"/>
                </a:lnTo>
                <a:lnTo>
                  <a:pt x="81" y="91"/>
                </a:lnTo>
                <a:lnTo>
                  <a:pt x="73" y="89"/>
                </a:lnTo>
                <a:lnTo>
                  <a:pt x="58" y="85"/>
                </a:lnTo>
                <a:lnTo>
                  <a:pt x="49" y="82"/>
                </a:lnTo>
                <a:lnTo>
                  <a:pt x="49" y="82"/>
                </a:lnTo>
                <a:lnTo>
                  <a:pt x="47" y="78"/>
                </a:lnTo>
                <a:lnTo>
                  <a:pt x="45" y="76"/>
                </a:lnTo>
                <a:lnTo>
                  <a:pt x="43" y="76"/>
                </a:lnTo>
                <a:lnTo>
                  <a:pt x="39" y="76"/>
                </a:lnTo>
                <a:lnTo>
                  <a:pt x="34" y="78"/>
                </a:lnTo>
                <a:lnTo>
                  <a:pt x="32" y="78"/>
                </a:lnTo>
                <a:lnTo>
                  <a:pt x="30" y="78"/>
                </a:lnTo>
                <a:lnTo>
                  <a:pt x="30" y="78"/>
                </a:lnTo>
                <a:lnTo>
                  <a:pt x="24" y="76"/>
                </a:lnTo>
                <a:lnTo>
                  <a:pt x="22" y="76"/>
                </a:lnTo>
                <a:lnTo>
                  <a:pt x="22" y="74"/>
                </a:lnTo>
                <a:lnTo>
                  <a:pt x="24" y="74"/>
                </a:lnTo>
                <a:lnTo>
                  <a:pt x="30" y="72"/>
                </a:lnTo>
                <a:lnTo>
                  <a:pt x="34" y="68"/>
                </a:lnTo>
                <a:lnTo>
                  <a:pt x="34" y="68"/>
                </a:lnTo>
                <a:lnTo>
                  <a:pt x="34" y="66"/>
                </a:lnTo>
                <a:lnTo>
                  <a:pt x="32" y="63"/>
                </a:lnTo>
                <a:lnTo>
                  <a:pt x="30" y="63"/>
                </a:lnTo>
                <a:lnTo>
                  <a:pt x="26" y="63"/>
                </a:lnTo>
                <a:lnTo>
                  <a:pt x="26" y="63"/>
                </a:lnTo>
                <a:lnTo>
                  <a:pt x="28" y="57"/>
                </a:lnTo>
                <a:lnTo>
                  <a:pt x="26" y="55"/>
                </a:lnTo>
                <a:lnTo>
                  <a:pt x="26" y="53"/>
                </a:lnTo>
                <a:lnTo>
                  <a:pt x="22" y="51"/>
                </a:lnTo>
                <a:lnTo>
                  <a:pt x="19" y="51"/>
                </a:lnTo>
                <a:lnTo>
                  <a:pt x="13" y="49"/>
                </a:lnTo>
                <a:lnTo>
                  <a:pt x="7" y="49"/>
                </a:lnTo>
                <a:lnTo>
                  <a:pt x="0" y="51"/>
                </a:lnTo>
                <a:lnTo>
                  <a:pt x="0" y="51"/>
                </a:lnTo>
                <a:lnTo>
                  <a:pt x="3" y="47"/>
                </a:lnTo>
                <a:lnTo>
                  <a:pt x="7" y="46"/>
                </a:lnTo>
                <a:lnTo>
                  <a:pt x="15" y="44"/>
                </a:lnTo>
                <a:lnTo>
                  <a:pt x="20" y="44"/>
                </a:lnTo>
                <a:lnTo>
                  <a:pt x="24" y="42"/>
                </a:lnTo>
                <a:lnTo>
                  <a:pt x="28" y="40"/>
                </a:lnTo>
                <a:lnTo>
                  <a:pt x="28" y="40"/>
                </a:lnTo>
                <a:lnTo>
                  <a:pt x="28" y="36"/>
                </a:lnTo>
                <a:lnTo>
                  <a:pt x="26" y="32"/>
                </a:lnTo>
                <a:lnTo>
                  <a:pt x="26" y="32"/>
                </a:lnTo>
                <a:lnTo>
                  <a:pt x="24" y="30"/>
                </a:lnTo>
                <a:lnTo>
                  <a:pt x="19" y="30"/>
                </a:lnTo>
                <a:lnTo>
                  <a:pt x="15" y="30"/>
                </a:lnTo>
                <a:lnTo>
                  <a:pt x="15" y="30"/>
                </a:lnTo>
                <a:lnTo>
                  <a:pt x="11" y="32"/>
                </a:lnTo>
                <a:lnTo>
                  <a:pt x="7" y="34"/>
                </a:lnTo>
                <a:lnTo>
                  <a:pt x="5" y="34"/>
                </a:lnTo>
                <a:lnTo>
                  <a:pt x="2" y="34"/>
                </a:lnTo>
                <a:lnTo>
                  <a:pt x="2" y="34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3" y="25"/>
                </a:lnTo>
                <a:lnTo>
                  <a:pt x="5" y="23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id="{3759D3DF-A810-D745-9CC9-DE4043444488}"/>
              </a:ext>
            </a:extLst>
          </p:cNvPr>
          <p:cNvSpPr>
            <a:spLocks/>
          </p:cNvSpPr>
          <p:nvPr userDrawn="1"/>
        </p:nvSpPr>
        <p:spPr bwMode="auto">
          <a:xfrm>
            <a:off x="2893287" y="2541870"/>
            <a:ext cx="1080687" cy="487351"/>
          </a:xfrm>
          <a:custGeom>
            <a:avLst/>
            <a:gdLst>
              <a:gd name="T0" fmla="*/ 59 w 579"/>
              <a:gd name="T1" fmla="*/ 239 h 307"/>
              <a:gd name="T2" fmla="*/ 65 w 579"/>
              <a:gd name="T3" fmla="*/ 229 h 307"/>
              <a:gd name="T4" fmla="*/ 82 w 579"/>
              <a:gd name="T5" fmla="*/ 216 h 307"/>
              <a:gd name="T6" fmla="*/ 93 w 579"/>
              <a:gd name="T7" fmla="*/ 191 h 307"/>
              <a:gd name="T8" fmla="*/ 51 w 579"/>
              <a:gd name="T9" fmla="*/ 188 h 307"/>
              <a:gd name="T10" fmla="*/ 34 w 579"/>
              <a:gd name="T11" fmla="*/ 186 h 307"/>
              <a:gd name="T12" fmla="*/ 6 w 579"/>
              <a:gd name="T13" fmla="*/ 156 h 307"/>
              <a:gd name="T14" fmla="*/ 6 w 579"/>
              <a:gd name="T15" fmla="*/ 137 h 307"/>
              <a:gd name="T16" fmla="*/ 12 w 579"/>
              <a:gd name="T17" fmla="*/ 108 h 307"/>
              <a:gd name="T18" fmla="*/ 33 w 579"/>
              <a:gd name="T19" fmla="*/ 104 h 307"/>
              <a:gd name="T20" fmla="*/ 67 w 579"/>
              <a:gd name="T21" fmla="*/ 87 h 307"/>
              <a:gd name="T22" fmla="*/ 86 w 579"/>
              <a:gd name="T23" fmla="*/ 89 h 307"/>
              <a:gd name="T24" fmla="*/ 112 w 579"/>
              <a:gd name="T25" fmla="*/ 108 h 307"/>
              <a:gd name="T26" fmla="*/ 131 w 579"/>
              <a:gd name="T27" fmla="*/ 106 h 307"/>
              <a:gd name="T28" fmla="*/ 138 w 579"/>
              <a:gd name="T29" fmla="*/ 95 h 307"/>
              <a:gd name="T30" fmla="*/ 140 w 579"/>
              <a:gd name="T31" fmla="*/ 95 h 307"/>
              <a:gd name="T32" fmla="*/ 156 w 579"/>
              <a:gd name="T33" fmla="*/ 99 h 307"/>
              <a:gd name="T34" fmla="*/ 157 w 579"/>
              <a:gd name="T35" fmla="*/ 99 h 307"/>
              <a:gd name="T36" fmla="*/ 169 w 579"/>
              <a:gd name="T37" fmla="*/ 95 h 307"/>
              <a:gd name="T38" fmla="*/ 193 w 579"/>
              <a:gd name="T39" fmla="*/ 101 h 307"/>
              <a:gd name="T40" fmla="*/ 216 w 579"/>
              <a:gd name="T41" fmla="*/ 93 h 307"/>
              <a:gd name="T42" fmla="*/ 210 w 579"/>
              <a:gd name="T43" fmla="*/ 72 h 307"/>
              <a:gd name="T44" fmla="*/ 212 w 579"/>
              <a:gd name="T45" fmla="*/ 48 h 307"/>
              <a:gd name="T46" fmla="*/ 329 w 579"/>
              <a:gd name="T47" fmla="*/ 0 h 307"/>
              <a:gd name="T48" fmla="*/ 354 w 579"/>
              <a:gd name="T49" fmla="*/ 25 h 307"/>
              <a:gd name="T50" fmla="*/ 379 w 579"/>
              <a:gd name="T51" fmla="*/ 27 h 307"/>
              <a:gd name="T52" fmla="*/ 396 w 579"/>
              <a:gd name="T53" fmla="*/ 46 h 307"/>
              <a:gd name="T54" fmla="*/ 434 w 579"/>
              <a:gd name="T55" fmla="*/ 36 h 307"/>
              <a:gd name="T56" fmla="*/ 485 w 579"/>
              <a:gd name="T57" fmla="*/ 99 h 307"/>
              <a:gd name="T58" fmla="*/ 507 w 579"/>
              <a:gd name="T59" fmla="*/ 104 h 307"/>
              <a:gd name="T60" fmla="*/ 534 w 579"/>
              <a:gd name="T61" fmla="*/ 106 h 307"/>
              <a:gd name="T62" fmla="*/ 545 w 579"/>
              <a:gd name="T63" fmla="*/ 127 h 307"/>
              <a:gd name="T64" fmla="*/ 566 w 579"/>
              <a:gd name="T65" fmla="*/ 131 h 307"/>
              <a:gd name="T66" fmla="*/ 572 w 579"/>
              <a:gd name="T67" fmla="*/ 140 h 307"/>
              <a:gd name="T68" fmla="*/ 553 w 579"/>
              <a:gd name="T69" fmla="*/ 163 h 307"/>
              <a:gd name="T70" fmla="*/ 522 w 579"/>
              <a:gd name="T71" fmla="*/ 180 h 307"/>
              <a:gd name="T72" fmla="*/ 503 w 579"/>
              <a:gd name="T73" fmla="*/ 218 h 307"/>
              <a:gd name="T74" fmla="*/ 488 w 579"/>
              <a:gd name="T75" fmla="*/ 258 h 307"/>
              <a:gd name="T76" fmla="*/ 466 w 579"/>
              <a:gd name="T77" fmla="*/ 265 h 307"/>
              <a:gd name="T78" fmla="*/ 384 w 579"/>
              <a:gd name="T79" fmla="*/ 269 h 307"/>
              <a:gd name="T80" fmla="*/ 337 w 579"/>
              <a:gd name="T81" fmla="*/ 286 h 307"/>
              <a:gd name="T82" fmla="*/ 311 w 579"/>
              <a:gd name="T83" fmla="*/ 305 h 307"/>
              <a:gd name="T84" fmla="*/ 288 w 579"/>
              <a:gd name="T85" fmla="*/ 286 h 307"/>
              <a:gd name="T86" fmla="*/ 261 w 579"/>
              <a:gd name="T87" fmla="*/ 248 h 307"/>
              <a:gd name="T88" fmla="*/ 171 w 579"/>
              <a:gd name="T89" fmla="*/ 210 h 307"/>
              <a:gd name="T90" fmla="*/ 127 w 579"/>
              <a:gd name="T91" fmla="*/ 294 h 307"/>
              <a:gd name="T92" fmla="*/ 86 w 579"/>
              <a:gd name="T93" fmla="*/ 267 h 307"/>
              <a:gd name="T94" fmla="*/ 69 w 579"/>
              <a:gd name="T95" fmla="*/ 261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9" h="307">
                <a:moveTo>
                  <a:pt x="69" y="261"/>
                </a:moveTo>
                <a:lnTo>
                  <a:pt x="67" y="252"/>
                </a:lnTo>
                <a:lnTo>
                  <a:pt x="59" y="239"/>
                </a:lnTo>
                <a:lnTo>
                  <a:pt x="53" y="239"/>
                </a:lnTo>
                <a:lnTo>
                  <a:pt x="53" y="229"/>
                </a:lnTo>
                <a:lnTo>
                  <a:pt x="65" y="229"/>
                </a:lnTo>
                <a:lnTo>
                  <a:pt x="63" y="220"/>
                </a:lnTo>
                <a:lnTo>
                  <a:pt x="70" y="216"/>
                </a:lnTo>
                <a:lnTo>
                  <a:pt x="82" y="216"/>
                </a:lnTo>
                <a:lnTo>
                  <a:pt x="93" y="216"/>
                </a:lnTo>
                <a:lnTo>
                  <a:pt x="95" y="207"/>
                </a:lnTo>
                <a:lnTo>
                  <a:pt x="93" y="191"/>
                </a:lnTo>
                <a:lnTo>
                  <a:pt x="93" y="184"/>
                </a:lnTo>
                <a:lnTo>
                  <a:pt x="74" y="180"/>
                </a:lnTo>
                <a:lnTo>
                  <a:pt x="51" y="188"/>
                </a:lnTo>
                <a:lnTo>
                  <a:pt x="34" y="193"/>
                </a:lnTo>
                <a:lnTo>
                  <a:pt x="27" y="186"/>
                </a:lnTo>
                <a:lnTo>
                  <a:pt x="34" y="186"/>
                </a:lnTo>
                <a:lnTo>
                  <a:pt x="21" y="163"/>
                </a:lnTo>
                <a:lnTo>
                  <a:pt x="6" y="163"/>
                </a:lnTo>
                <a:lnTo>
                  <a:pt x="6" y="156"/>
                </a:lnTo>
                <a:lnTo>
                  <a:pt x="0" y="150"/>
                </a:lnTo>
                <a:lnTo>
                  <a:pt x="0" y="144"/>
                </a:lnTo>
                <a:lnTo>
                  <a:pt x="6" y="137"/>
                </a:lnTo>
                <a:lnTo>
                  <a:pt x="2" y="127"/>
                </a:lnTo>
                <a:lnTo>
                  <a:pt x="12" y="116"/>
                </a:lnTo>
                <a:lnTo>
                  <a:pt x="12" y="108"/>
                </a:lnTo>
                <a:lnTo>
                  <a:pt x="23" y="120"/>
                </a:lnTo>
                <a:lnTo>
                  <a:pt x="33" y="116"/>
                </a:lnTo>
                <a:lnTo>
                  <a:pt x="33" y="104"/>
                </a:lnTo>
                <a:lnTo>
                  <a:pt x="44" y="89"/>
                </a:lnTo>
                <a:lnTo>
                  <a:pt x="63" y="82"/>
                </a:lnTo>
                <a:lnTo>
                  <a:pt x="67" y="87"/>
                </a:lnTo>
                <a:lnTo>
                  <a:pt x="74" y="87"/>
                </a:lnTo>
                <a:lnTo>
                  <a:pt x="80" y="82"/>
                </a:lnTo>
                <a:lnTo>
                  <a:pt x="86" y="89"/>
                </a:lnTo>
                <a:lnTo>
                  <a:pt x="97" y="87"/>
                </a:lnTo>
                <a:lnTo>
                  <a:pt x="110" y="97"/>
                </a:lnTo>
                <a:lnTo>
                  <a:pt x="112" y="108"/>
                </a:lnTo>
                <a:lnTo>
                  <a:pt x="116" y="104"/>
                </a:lnTo>
                <a:lnTo>
                  <a:pt x="120" y="99"/>
                </a:lnTo>
                <a:lnTo>
                  <a:pt x="131" y="106"/>
                </a:lnTo>
                <a:lnTo>
                  <a:pt x="131" y="106"/>
                </a:lnTo>
                <a:lnTo>
                  <a:pt x="135" y="99"/>
                </a:lnTo>
                <a:lnTo>
                  <a:pt x="138" y="95"/>
                </a:lnTo>
                <a:lnTo>
                  <a:pt x="140" y="95"/>
                </a:lnTo>
                <a:lnTo>
                  <a:pt x="140" y="95"/>
                </a:lnTo>
                <a:lnTo>
                  <a:pt x="140" y="95"/>
                </a:lnTo>
                <a:lnTo>
                  <a:pt x="156" y="95"/>
                </a:lnTo>
                <a:lnTo>
                  <a:pt x="156" y="95"/>
                </a:lnTo>
                <a:lnTo>
                  <a:pt x="156" y="99"/>
                </a:lnTo>
                <a:lnTo>
                  <a:pt x="156" y="99"/>
                </a:lnTo>
                <a:lnTo>
                  <a:pt x="157" y="99"/>
                </a:lnTo>
                <a:lnTo>
                  <a:pt x="157" y="99"/>
                </a:lnTo>
                <a:lnTo>
                  <a:pt x="161" y="97"/>
                </a:lnTo>
                <a:lnTo>
                  <a:pt x="163" y="95"/>
                </a:lnTo>
                <a:lnTo>
                  <a:pt x="169" y="95"/>
                </a:lnTo>
                <a:lnTo>
                  <a:pt x="176" y="106"/>
                </a:lnTo>
                <a:lnTo>
                  <a:pt x="188" y="106"/>
                </a:lnTo>
                <a:lnTo>
                  <a:pt x="193" y="101"/>
                </a:lnTo>
                <a:lnTo>
                  <a:pt x="201" y="106"/>
                </a:lnTo>
                <a:lnTo>
                  <a:pt x="214" y="103"/>
                </a:lnTo>
                <a:lnTo>
                  <a:pt x="216" y="93"/>
                </a:lnTo>
                <a:lnTo>
                  <a:pt x="201" y="86"/>
                </a:lnTo>
                <a:lnTo>
                  <a:pt x="199" y="76"/>
                </a:lnTo>
                <a:lnTo>
                  <a:pt x="210" y="72"/>
                </a:lnTo>
                <a:lnTo>
                  <a:pt x="207" y="61"/>
                </a:lnTo>
                <a:lnTo>
                  <a:pt x="220" y="53"/>
                </a:lnTo>
                <a:lnTo>
                  <a:pt x="212" y="48"/>
                </a:lnTo>
                <a:lnTo>
                  <a:pt x="212" y="33"/>
                </a:lnTo>
                <a:lnTo>
                  <a:pt x="229" y="36"/>
                </a:lnTo>
                <a:lnTo>
                  <a:pt x="329" y="0"/>
                </a:lnTo>
                <a:lnTo>
                  <a:pt x="341" y="8"/>
                </a:lnTo>
                <a:lnTo>
                  <a:pt x="352" y="6"/>
                </a:lnTo>
                <a:lnTo>
                  <a:pt x="354" y="25"/>
                </a:lnTo>
                <a:lnTo>
                  <a:pt x="371" y="27"/>
                </a:lnTo>
                <a:lnTo>
                  <a:pt x="371" y="33"/>
                </a:lnTo>
                <a:lnTo>
                  <a:pt x="379" y="27"/>
                </a:lnTo>
                <a:lnTo>
                  <a:pt x="388" y="33"/>
                </a:lnTo>
                <a:lnTo>
                  <a:pt x="384" y="46"/>
                </a:lnTo>
                <a:lnTo>
                  <a:pt x="396" y="46"/>
                </a:lnTo>
                <a:lnTo>
                  <a:pt x="428" y="25"/>
                </a:lnTo>
                <a:lnTo>
                  <a:pt x="434" y="25"/>
                </a:lnTo>
                <a:lnTo>
                  <a:pt x="434" y="36"/>
                </a:lnTo>
                <a:lnTo>
                  <a:pt x="451" y="53"/>
                </a:lnTo>
                <a:lnTo>
                  <a:pt x="479" y="104"/>
                </a:lnTo>
                <a:lnTo>
                  <a:pt x="485" y="99"/>
                </a:lnTo>
                <a:lnTo>
                  <a:pt x="486" y="91"/>
                </a:lnTo>
                <a:lnTo>
                  <a:pt x="498" y="104"/>
                </a:lnTo>
                <a:lnTo>
                  <a:pt x="507" y="104"/>
                </a:lnTo>
                <a:lnTo>
                  <a:pt x="519" y="103"/>
                </a:lnTo>
                <a:lnTo>
                  <a:pt x="526" y="99"/>
                </a:lnTo>
                <a:lnTo>
                  <a:pt x="534" y="106"/>
                </a:lnTo>
                <a:lnTo>
                  <a:pt x="539" y="116"/>
                </a:lnTo>
                <a:lnTo>
                  <a:pt x="545" y="116"/>
                </a:lnTo>
                <a:lnTo>
                  <a:pt x="545" y="127"/>
                </a:lnTo>
                <a:lnTo>
                  <a:pt x="555" y="131"/>
                </a:lnTo>
                <a:lnTo>
                  <a:pt x="560" y="131"/>
                </a:lnTo>
                <a:lnTo>
                  <a:pt x="566" y="131"/>
                </a:lnTo>
                <a:lnTo>
                  <a:pt x="570" y="125"/>
                </a:lnTo>
                <a:lnTo>
                  <a:pt x="579" y="137"/>
                </a:lnTo>
                <a:lnTo>
                  <a:pt x="572" y="140"/>
                </a:lnTo>
                <a:lnTo>
                  <a:pt x="570" y="152"/>
                </a:lnTo>
                <a:lnTo>
                  <a:pt x="560" y="156"/>
                </a:lnTo>
                <a:lnTo>
                  <a:pt x="553" y="163"/>
                </a:lnTo>
                <a:lnTo>
                  <a:pt x="556" y="176"/>
                </a:lnTo>
                <a:lnTo>
                  <a:pt x="549" y="188"/>
                </a:lnTo>
                <a:lnTo>
                  <a:pt x="522" y="180"/>
                </a:lnTo>
                <a:lnTo>
                  <a:pt x="513" y="209"/>
                </a:lnTo>
                <a:lnTo>
                  <a:pt x="513" y="218"/>
                </a:lnTo>
                <a:lnTo>
                  <a:pt x="503" y="218"/>
                </a:lnTo>
                <a:lnTo>
                  <a:pt x="500" y="214"/>
                </a:lnTo>
                <a:lnTo>
                  <a:pt x="483" y="220"/>
                </a:lnTo>
                <a:lnTo>
                  <a:pt x="488" y="258"/>
                </a:lnTo>
                <a:lnTo>
                  <a:pt x="479" y="275"/>
                </a:lnTo>
                <a:lnTo>
                  <a:pt x="469" y="275"/>
                </a:lnTo>
                <a:lnTo>
                  <a:pt x="466" y="265"/>
                </a:lnTo>
                <a:lnTo>
                  <a:pt x="407" y="265"/>
                </a:lnTo>
                <a:lnTo>
                  <a:pt x="394" y="258"/>
                </a:lnTo>
                <a:lnTo>
                  <a:pt x="384" y="269"/>
                </a:lnTo>
                <a:lnTo>
                  <a:pt x="356" y="267"/>
                </a:lnTo>
                <a:lnTo>
                  <a:pt x="350" y="278"/>
                </a:lnTo>
                <a:lnTo>
                  <a:pt x="337" y="286"/>
                </a:lnTo>
                <a:lnTo>
                  <a:pt x="326" y="290"/>
                </a:lnTo>
                <a:lnTo>
                  <a:pt x="316" y="307"/>
                </a:lnTo>
                <a:lnTo>
                  <a:pt x="311" y="305"/>
                </a:lnTo>
                <a:lnTo>
                  <a:pt x="309" y="297"/>
                </a:lnTo>
                <a:lnTo>
                  <a:pt x="288" y="296"/>
                </a:lnTo>
                <a:lnTo>
                  <a:pt x="288" y="286"/>
                </a:lnTo>
                <a:lnTo>
                  <a:pt x="280" y="282"/>
                </a:lnTo>
                <a:lnTo>
                  <a:pt x="280" y="267"/>
                </a:lnTo>
                <a:lnTo>
                  <a:pt x="261" y="248"/>
                </a:lnTo>
                <a:lnTo>
                  <a:pt x="220" y="252"/>
                </a:lnTo>
                <a:lnTo>
                  <a:pt x="203" y="231"/>
                </a:lnTo>
                <a:lnTo>
                  <a:pt x="171" y="210"/>
                </a:lnTo>
                <a:lnTo>
                  <a:pt x="135" y="222"/>
                </a:lnTo>
                <a:lnTo>
                  <a:pt x="135" y="294"/>
                </a:lnTo>
                <a:lnTo>
                  <a:pt x="127" y="294"/>
                </a:lnTo>
                <a:lnTo>
                  <a:pt x="104" y="271"/>
                </a:lnTo>
                <a:lnTo>
                  <a:pt x="84" y="282"/>
                </a:lnTo>
                <a:lnTo>
                  <a:pt x="86" y="267"/>
                </a:lnTo>
                <a:lnTo>
                  <a:pt x="86" y="267"/>
                </a:lnTo>
                <a:lnTo>
                  <a:pt x="74" y="267"/>
                </a:lnTo>
                <a:lnTo>
                  <a:pt x="69" y="261"/>
                </a:lnTo>
                <a:lnTo>
                  <a:pt x="69" y="261"/>
                </a:lnTo>
                <a:lnTo>
                  <a:pt x="69" y="26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97" name="Freeform 496">
            <a:extLst>
              <a:ext uri="{FF2B5EF4-FFF2-40B4-BE49-F238E27FC236}">
                <a16:creationId xmlns:a16="http://schemas.microsoft.com/office/drawing/2014/main" id="{6698C7AA-356A-B54A-A74F-E076B9C2EDFD}"/>
              </a:ext>
            </a:extLst>
          </p:cNvPr>
          <p:cNvSpPr>
            <a:spLocks/>
          </p:cNvSpPr>
          <p:nvPr userDrawn="1"/>
        </p:nvSpPr>
        <p:spPr bwMode="auto">
          <a:xfrm>
            <a:off x="6748659" y="1900755"/>
            <a:ext cx="1009452" cy="674996"/>
          </a:xfrm>
          <a:custGeom>
            <a:avLst/>
            <a:gdLst>
              <a:gd name="T0" fmla="*/ 54 w 541"/>
              <a:gd name="T1" fmla="*/ 283 h 425"/>
              <a:gd name="T2" fmla="*/ 51 w 541"/>
              <a:gd name="T3" fmla="*/ 304 h 425"/>
              <a:gd name="T4" fmla="*/ 81 w 541"/>
              <a:gd name="T5" fmla="*/ 302 h 425"/>
              <a:gd name="T6" fmla="*/ 90 w 541"/>
              <a:gd name="T7" fmla="*/ 331 h 425"/>
              <a:gd name="T8" fmla="*/ 119 w 541"/>
              <a:gd name="T9" fmla="*/ 323 h 425"/>
              <a:gd name="T10" fmla="*/ 134 w 541"/>
              <a:gd name="T11" fmla="*/ 321 h 425"/>
              <a:gd name="T12" fmla="*/ 158 w 541"/>
              <a:gd name="T13" fmla="*/ 334 h 425"/>
              <a:gd name="T14" fmla="*/ 147 w 541"/>
              <a:gd name="T15" fmla="*/ 355 h 425"/>
              <a:gd name="T16" fmla="*/ 119 w 541"/>
              <a:gd name="T17" fmla="*/ 380 h 425"/>
              <a:gd name="T18" fmla="*/ 96 w 541"/>
              <a:gd name="T19" fmla="*/ 395 h 425"/>
              <a:gd name="T20" fmla="*/ 85 w 541"/>
              <a:gd name="T21" fmla="*/ 416 h 425"/>
              <a:gd name="T22" fmla="*/ 130 w 541"/>
              <a:gd name="T23" fmla="*/ 387 h 425"/>
              <a:gd name="T24" fmla="*/ 164 w 541"/>
              <a:gd name="T25" fmla="*/ 359 h 425"/>
              <a:gd name="T26" fmla="*/ 204 w 541"/>
              <a:gd name="T27" fmla="*/ 329 h 425"/>
              <a:gd name="T28" fmla="*/ 225 w 541"/>
              <a:gd name="T29" fmla="*/ 285 h 425"/>
              <a:gd name="T30" fmla="*/ 257 w 541"/>
              <a:gd name="T31" fmla="*/ 268 h 425"/>
              <a:gd name="T32" fmla="*/ 232 w 541"/>
              <a:gd name="T33" fmla="*/ 306 h 425"/>
              <a:gd name="T34" fmla="*/ 249 w 541"/>
              <a:gd name="T35" fmla="*/ 306 h 425"/>
              <a:gd name="T36" fmla="*/ 274 w 541"/>
              <a:gd name="T37" fmla="*/ 285 h 425"/>
              <a:gd name="T38" fmla="*/ 298 w 541"/>
              <a:gd name="T39" fmla="*/ 276 h 425"/>
              <a:gd name="T40" fmla="*/ 323 w 541"/>
              <a:gd name="T41" fmla="*/ 289 h 425"/>
              <a:gd name="T42" fmla="*/ 378 w 541"/>
              <a:gd name="T43" fmla="*/ 302 h 425"/>
              <a:gd name="T44" fmla="*/ 402 w 541"/>
              <a:gd name="T45" fmla="*/ 314 h 425"/>
              <a:gd name="T46" fmla="*/ 454 w 541"/>
              <a:gd name="T47" fmla="*/ 344 h 425"/>
              <a:gd name="T48" fmla="*/ 463 w 541"/>
              <a:gd name="T49" fmla="*/ 329 h 425"/>
              <a:gd name="T50" fmla="*/ 474 w 541"/>
              <a:gd name="T51" fmla="*/ 342 h 425"/>
              <a:gd name="T52" fmla="*/ 488 w 541"/>
              <a:gd name="T53" fmla="*/ 369 h 425"/>
              <a:gd name="T54" fmla="*/ 506 w 541"/>
              <a:gd name="T55" fmla="*/ 386 h 425"/>
              <a:gd name="T56" fmla="*/ 522 w 541"/>
              <a:gd name="T57" fmla="*/ 401 h 425"/>
              <a:gd name="T58" fmla="*/ 535 w 541"/>
              <a:gd name="T59" fmla="*/ 386 h 425"/>
              <a:gd name="T60" fmla="*/ 523 w 541"/>
              <a:gd name="T61" fmla="*/ 378 h 425"/>
              <a:gd name="T62" fmla="*/ 465 w 541"/>
              <a:gd name="T63" fmla="*/ 308 h 425"/>
              <a:gd name="T64" fmla="*/ 389 w 541"/>
              <a:gd name="T65" fmla="*/ 291 h 425"/>
              <a:gd name="T66" fmla="*/ 365 w 541"/>
              <a:gd name="T67" fmla="*/ 39 h 425"/>
              <a:gd name="T68" fmla="*/ 314 w 541"/>
              <a:gd name="T69" fmla="*/ 32 h 425"/>
              <a:gd name="T70" fmla="*/ 266 w 541"/>
              <a:gd name="T71" fmla="*/ 22 h 425"/>
              <a:gd name="T72" fmla="*/ 223 w 541"/>
              <a:gd name="T73" fmla="*/ 22 h 425"/>
              <a:gd name="T74" fmla="*/ 223 w 541"/>
              <a:gd name="T75" fmla="*/ 13 h 425"/>
              <a:gd name="T76" fmla="*/ 185 w 541"/>
              <a:gd name="T77" fmla="*/ 3 h 425"/>
              <a:gd name="T78" fmla="*/ 172 w 541"/>
              <a:gd name="T79" fmla="*/ 0 h 425"/>
              <a:gd name="T80" fmla="*/ 140 w 541"/>
              <a:gd name="T81" fmla="*/ 9 h 425"/>
              <a:gd name="T82" fmla="*/ 107 w 541"/>
              <a:gd name="T83" fmla="*/ 15 h 425"/>
              <a:gd name="T84" fmla="*/ 81 w 541"/>
              <a:gd name="T85" fmla="*/ 28 h 425"/>
              <a:gd name="T86" fmla="*/ 47 w 541"/>
              <a:gd name="T87" fmla="*/ 66 h 425"/>
              <a:gd name="T88" fmla="*/ 22 w 541"/>
              <a:gd name="T89" fmla="*/ 89 h 425"/>
              <a:gd name="T90" fmla="*/ 60 w 541"/>
              <a:gd name="T91" fmla="*/ 119 h 425"/>
              <a:gd name="T92" fmla="*/ 90 w 541"/>
              <a:gd name="T93" fmla="*/ 138 h 425"/>
              <a:gd name="T94" fmla="*/ 58 w 541"/>
              <a:gd name="T95" fmla="*/ 142 h 425"/>
              <a:gd name="T96" fmla="*/ 39 w 541"/>
              <a:gd name="T97" fmla="*/ 136 h 425"/>
              <a:gd name="T98" fmla="*/ 0 w 541"/>
              <a:gd name="T99" fmla="*/ 155 h 425"/>
              <a:gd name="T100" fmla="*/ 17 w 541"/>
              <a:gd name="T101" fmla="*/ 172 h 425"/>
              <a:gd name="T102" fmla="*/ 41 w 541"/>
              <a:gd name="T103" fmla="*/ 187 h 425"/>
              <a:gd name="T104" fmla="*/ 94 w 541"/>
              <a:gd name="T105" fmla="*/ 174 h 425"/>
              <a:gd name="T106" fmla="*/ 96 w 541"/>
              <a:gd name="T107" fmla="*/ 198 h 425"/>
              <a:gd name="T108" fmla="*/ 81 w 541"/>
              <a:gd name="T109" fmla="*/ 210 h 425"/>
              <a:gd name="T110" fmla="*/ 41 w 541"/>
              <a:gd name="T111" fmla="*/ 229 h 425"/>
              <a:gd name="T112" fmla="*/ 30 w 541"/>
              <a:gd name="T113" fmla="*/ 244 h 425"/>
              <a:gd name="T114" fmla="*/ 32 w 541"/>
              <a:gd name="T115" fmla="*/ 272 h 425"/>
              <a:gd name="T116" fmla="*/ 39 w 541"/>
              <a:gd name="T117" fmla="*/ 278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1" h="425">
                <a:moveTo>
                  <a:pt x="51" y="278"/>
                </a:moveTo>
                <a:lnTo>
                  <a:pt x="51" y="278"/>
                </a:lnTo>
                <a:lnTo>
                  <a:pt x="60" y="278"/>
                </a:lnTo>
                <a:lnTo>
                  <a:pt x="64" y="280"/>
                </a:lnTo>
                <a:lnTo>
                  <a:pt x="70" y="283"/>
                </a:lnTo>
                <a:lnTo>
                  <a:pt x="70" y="283"/>
                </a:lnTo>
                <a:lnTo>
                  <a:pt x="66" y="285"/>
                </a:lnTo>
                <a:lnTo>
                  <a:pt x="62" y="285"/>
                </a:lnTo>
                <a:lnTo>
                  <a:pt x="54" y="283"/>
                </a:lnTo>
                <a:lnTo>
                  <a:pt x="54" y="283"/>
                </a:lnTo>
                <a:lnTo>
                  <a:pt x="47" y="283"/>
                </a:lnTo>
                <a:lnTo>
                  <a:pt x="41" y="283"/>
                </a:lnTo>
                <a:lnTo>
                  <a:pt x="39" y="283"/>
                </a:lnTo>
                <a:lnTo>
                  <a:pt x="39" y="283"/>
                </a:lnTo>
                <a:lnTo>
                  <a:pt x="39" y="283"/>
                </a:lnTo>
                <a:lnTo>
                  <a:pt x="43" y="289"/>
                </a:lnTo>
                <a:lnTo>
                  <a:pt x="45" y="295"/>
                </a:lnTo>
                <a:lnTo>
                  <a:pt x="47" y="300"/>
                </a:lnTo>
                <a:lnTo>
                  <a:pt x="49" y="302"/>
                </a:lnTo>
                <a:lnTo>
                  <a:pt x="51" y="304"/>
                </a:lnTo>
                <a:lnTo>
                  <a:pt x="51" y="304"/>
                </a:lnTo>
                <a:lnTo>
                  <a:pt x="54" y="306"/>
                </a:lnTo>
                <a:lnTo>
                  <a:pt x="60" y="306"/>
                </a:lnTo>
                <a:lnTo>
                  <a:pt x="64" y="304"/>
                </a:lnTo>
                <a:lnTo>
                  <a:pt x="68" y="300"/>
                </a:lnTo>
                <a:lnTo>
                  <a:pt x="75" y="293"/>
                </a:lnTo>
                <a:lnTo>
                  <a:pt x="81" y="287"/>
                </a:lnTo>
                <a:lnTo>
                  <a:pt x="81" y="287"/>
                </a:lnTo>
                <a:lnTo>
                  <a:pt x="81" y="295"/>
                </a:lnTo>
                <a:lnTo>
                  <a:pt x="81" y="302"/>
                </a:lnTo>
                <a:lnTo>
                  <a:pt x="81" y="302"/>
                </a:lnTo>
                <a:lnTo>
                  <a:pt x="85" y="308"/>
                </a:lnTo>
                <a:lnTo>
                  <a:pt x="85" y="310"/>
                </a:lnTo>
                <a:lnTo>
                  <a:pt x="87" y="316"/>
                </a:lnTo>
                <a:lnTo>
                  <a:pt x="87" y="316"/>
                </a:lnTo>
                <a:lnTo>
                  <a:pt x="85" y="321"/>
                </a:lnTo>
                <a:lnTo>
                  <a:pt x="85" y="327"/>
                </a:lnTo>
                <a:lnTo>
                  <a:pt x="85" y="329"/>
                </a:lnTo>
                <a:lnTo>
                  <a:pt x="89" y="331"/>
                </a:lnTo>
                <a:lnTo>
                  <a:pt x="90" y="331"/>
                </a:lnTo>
                <a:lnTo>
                  <a:pt x="92" y="331"/>
                </a:lnTo>
                <a:lnTo>
                  <a:pt x="92" y="331"/>
                </a:lnTo>
                <a:lnTo>
                  <a:pt x="106" y="325"/>
                </a:lnTo>
                <a:lnTo>
                  <a:pt x="107" y="323"/>
                </a:lnTo>
                <a:lnTo>
                  <a:pt x="111" y="323"/>
                </a:lnTo>
                <a:lnTo>
                  <a:pt x="115" y="323"/>
                </a:lnTo>
                <a:lnTo>
                  <a:pt x="119" y="325"/>
                </a:lnTo>
                <a:lnTo>
                  <a:pt x="119" y="325"/>
                </a:lnTo>
                <a:lnTo>
                  <a:pt x="119" y="323"/>
                </a:lnTo>
                <a:lnTo>
                  <a:pt x="119" y="323"/>
                </a:lnTo>
                <a:lnTo>
                  <a:pt x="119" y="327"/>
                </a:lnTo>
                <a:lnTo>
                  <a:pt x="119" y="331"/>
                </a:lnTo>
                <a:lnTo>
                  <a:pt x="119" y="331"/>
                </a:lnTo>
                <a:lnTo>
                  <a:pt x="124" y="333"/>
                </a:lnTo>
                <a:lnTo>
                  <a:pt x="124" y="333"/>
                </a:lnTo>
                <a:lnTo>
                  <a:pt x="124" y="327"/>
                </a:lnTo>
                <a:lnTo>
                  <a:pt x="124" y="321"/>
                </a:lnTo>
                <a:lnTo>
                  <a:pt x="124" y="321"/>
                </a:lnTo>
                <a:lnTo>
                  <a:pt x="130" y="319"/>
                </a:lnTo>
                <a:lnTo>
                  <a:pt x="134" y="321"/>
                </a:lnTo>
                <a:lnTo>
                  <a:pt x="143" y="323"/>
                </a:lnTo>
                <a:lnTo>
                  <a:pt x="153" y="327"/>
                </a:lnTo>
                <a:lnTo>
                  <a:pt x="158" y="329"/>
                </a:lnTo>
                <a:lnTo>
                  <a:pt x="164" y="331"/>
                </a:lnTo>
                <a:lnTo>
                  <a:pt x="164" y="331"/>
                </a:lnTo>
                <a:lnTo>
                  <a:pt x="158" y="331"/>
                </a:lnTo>
                <a:lnTo>
                  <a:pt x="158" y="331"/>
                </a:lnTo>
                <a:lnTo>
                  <a:pt x="158" y="333"/>
                </a:lnTo>
                <a:lnTo>
                  <a:pt x="158" y="334"/>
                </a:lnTo>
                <a:lnTo>
                  <a:pt x="158" y="334"/>
                </a:lnTo>
                <a:lnTo>
                  <a:pt x="157" y="334"/>
                </a:lnTo>
                <a:lnTo>
                  <a:pt x="151" y="336"/>
                </a:lnTo>
                <a:lnTo>
                  <a:pt x="149" y="340"/>
                </a:lnTo>
                <a:lnTo>
                  <a:pt x="145" y="342"/>
                </a:lnTo>
                <a:lnTo>
                  <a:pt x="145" y="342"/>
                </a:lnTo>
                <a:lnTo>
                  <a:pt x="143" y="346"/>
                </a:lnTo>
                <a:lnTo>
                  <a:pt x="145" y="350"/>
                </a:lnTo>
                <a:lnTo>
                  <a:pt x="147" y="351"/>
                </a:lnTo>
                <a:lnTo>
                  <a:pt x="147" y="355"/>
                </a:lnTo>
                <a:lnTo>
                  <a:pt x="147" y="355"/>
                </a:lnTo>
                <a:lnTo>
                  <a:pt x="145" y="357"/>
                </a:lnTo>
                <a:lnTo>
                  <a:pt x="143" y="361"/>
                </a:lnTo>
                <a:lnTo>
                  <a:pt x="140" y="363"/>
                </a:lnTo>
                <a:lnTo>
                  <a:pt x="134" y="367"/>
                </a:lnTo>
                <a:lnTo>
                  <a:pt x="128" y="370"/>
                </a:lnTo>
                <a:lnTo>
                  <a:pt x="128" y="370"/>
                </a:lnTo>
                <a:lnTo>
                  <a:pt x="123" y="376"/>
                </a:lnTo>
                <a:lnTo>
                  <a:pt x="123" y="378"/>
                </a:lnTo>
                <a:lnTo>
                  <a:pt x="119" y="380"/>
                </a:lnTo>
                <a:lnTo>
                  <a:pt x="119" y="380"/>
                </a:lnTo>
                <a:lnTo>
                  <a:pt x="115" y="382"/>
                </a:lnTo>
                <a:lnTo>
                  <a:pt x="111" y="384"/>
                </a:lnTo>
                <a:lnTo>
                  <a:pt x="107" y="386"/>
                </a:lnTo>
                <a:lnTo>
                  <a:pt x="104" y="387"/>
                </a:lnTo>
                <a:lnTo>
                  <a:pt x="104" y="387"/>
                </a:lnTo>
                <a:lnTo>
                  <a:pt x="104" y="389"/>
                </a:lnTo>
                <a:lnTo>
                  <a:pt x="104" y="391"/>
                </a:lnTo>
                <a:lnTo>
                  <a:pt x="104" y="391"/>
                </a:lnTo>
                <a:lnTo>
                  <a:pt x="102" y="395"/>
                </a:lnTo>
                <a:lnTo>
                  <a:pt x="96" y="395"/>
                </a:lnTo>
                <a:lnTo>
                  <a:pt x="85" y="399"/>
                </a:lnTo>
                <a:lnTo>
                  <a:pt x="81" y="401"/>
                </a:lnTo>
                <a:lnTo>
                  <a:pt x="75" y="404"/>
                </a:lnTo>
                <a:lnTo>
                  <a:pt x="75" y="406"/>
                </a:lnTo>
                <a:lnTo>
                  <a:pt x="75" y="410"/>
                </a:lnTo>
                <a:lnTo>
                  <a:pt x="75" y="414"/>
                </a:lnTo>
                <a:lnTo>
                  <a:pt x="75" y="418"/>
                </a:lnTo>
                <a:lnTo>
                  <a:pt x="75" y="418"/>
                </a:lnTo>
                <a:lnTo>
                  <a:pt x="81" y="418"/>
                </a:lnTo>
                <a:lnTo>
                  <a:pt x="85" y="416"/>
                </a:lnTo>
                <a:lnTo>
                  <a:pt x="90" y="414"/>
                </a:lnTo>
                <a:lnTo>
                  <a:pt x="96" y="410"/>
                </a:lnTo>
                <a:lnTo>
                  <a:pt x="104" y="404"/>
                </a:lnTo>
                <a:lnTo>
                  <a:pt x="104" y="404"/>
                </a:lnTo>
                <a:lnTo>
                  <a:pt x="111" y="403"/>
                </a:lnTo>
                <a:lnTo>
                  <a:pt x="121" y="401"/>
                </a:lnTo>
                <a:lnTo>
                  <a:pt x="123" y="399"/>
                </a:lnTo>
                <a:lnTo>
                  <a:pt x="128" y="395"/>
                </a:lnTo>
                <a:lnTo>
                  <a:pt x="130" y="393"/>
                </a:lnTo>
                <a:lnTo>
                  <a:pt x="130" y="387"/>
                </a:lnTo>
                <a:lnTo>
                  <a:pt x="130" y="387"/>
                </a:lnTo>
                <a:lnTo>
                  <a:pt x="138" y="382"/>
                </a:lnTo>
                <a:lnTo>
                  <a:pt x="147" y="376"/>
                </a:lnTo>
                <a:lnTo>
                  <a:pt x="155" y="370"/>
                </a:lnTo>
                <a:lnTo>
                  <a:pt x="158" y="369"/>
                </a:lnTo>
                <a:lnTo>
                  <a:pt x="162" y="367"/>
                </a:lnTo>
                <a:lnTo>
                  <a:pt x="162" y="367"/>
                </a:lnTo>
                <a:lnTo>
                  <a:pt x="164" y="363"/>
                </a:lnTo>
                <a:lnTo>
                  <a:pt x="164" y="359"/>
                </a:lnTo>
                <a:lnTo>
                  <a:pt x="164" y="359"/>
                </a:lnTo>
                <a:lnTo>
                  <a:pt x="179" y="351"/>
                </a:lnTo>
                <a:lnTo>
                  <a:pt x="196" y="344"/>
                </a:lnTo>
                <a:lnTo>
                  <a:pt x="196" y="344"/>
                </a:lnTo>
                <a:lnTo>
                  <a:pt x="196" y="340"/>
                </a:lnTo>
                <a:lnTo>
                  <a:pt x="196" y="338"/>
                </a:lnTo>
                <a:lnTo>
                  <a:pt x="200" y="331"/>
                </a:lnTo>
                <a:lnTo>
                  <a:pt x="200" y="331"/>
                </a:lnTo>
                <a:lnTo>
                  <a:pt x="202" y="331"/>
                </a:lnTo>
                <a:lnTo>
                  <a:pt x="204" y="329"/>
                </a:lnTo>
                <a:lnTo>
                  <a:pt x="204" y="329"/>
                </a:lnTo>
                <a:lnTo>
                  <a:pt x="200" y="327"/>
                </a:lnTo>
                <a:lnTo>
                  <a:pt x="196" y="325"/>
                </a:lnTo>
                <a:lnTo>
                  <a:pt x="196" y="323"/>
                </a:lnTo>
                <a:lnTo>
                  <a:pt x="196" y="319"/>
                </a:lnTo>
                <a:lnTo>
                  <a:pt x="196" y="316"/>
                </a:lnTo>
                <a:lnTo>
                  <a:pt x="198" y="312"/>
                </a:lnTo>
                <a:lnTo>
                  <a:pt x="204" y="306"/>
                </a:lnTo>
                <a:lnTo>
                  <a:pt x="204" y="306"/>
                </a:lnTo>
                <a:lnTo>
                  <a:pt x="213" y="295"/>
                </a:lnTo>
                <a:lnTo>
                  <a:pt x="225" y="285"/>
                </a:lnTo>
                <a:lnTo>
                  <a:pt x="225" y="285"/>
                </a:lnTo>
                <a:lnTo>
                  <a:pt x="227" y="280"/>
                </a:lnTo>
                <a:lnTo>
                  <a:pt x="228" y="276"/>
                </a:lnTo>
                <a:lnTo>
                  <a:pt x="232" y="274"/>
                </a:lnTo>
                <a:lnTo>
                  <a:pt x="238" y="270"/>
                </a:lnTo>
                <a:lnTo>
                  <a:pt x="244" y="268"/>
                </a:lnTo>
                <a:lnTo>
                  <a:pt x="249" y="268"/>
                </a:lnTo>
                <a:lnTo>
                  <a:pt x="253" y="266"/>
                </a:lnTo>
                <a:lnTo>
                  <a:pt x="257" y="268"/>
                </a:lnTo>
                <a:lnTo>
                  <a:pt x="257" y="268"/>
                </a:lnTo>
                <a:lnTo>
                  <a:pt x="253" y="272"/>
                </a:lnTo>
                <a:lnTo>
                  <a:pt x="249" y="276"/>
                </a:lnTo>
                <a:lnTo>
                  <a:pt x="238" y="285"/>
                </a:lnTo>
                <a:lnTo>
                  <a:pt x="232" y="289"/>
                </a:lnTo>
                <a:lnTo>
                  <a:pt x="230" y="295"/>
                </a:lnTo>
                <a:lnTo>
                  <a:pt x="228" y="297"/>
                </a:lnTo>
                <a:lnTo>
                  <a:pt x="230" y="300"/>
                </a:lnTo>
                <a:lnTo>
                  <a:pt x="230" y="302"/>
                </a:lnTo>
                <a:lnTo>
                  <a:pt x="232" y="306"/>
                </a:lnTo>
                <a:lnTo>
                  <a:pt x="232" y="306"/>
                </a:lnTo>
                <a:lnTo>
                  <a:pt x="228" y="310"/>
                </a:lnTo>
                <a:lnTo>
                  <a:pt x="225" y="314"/>
                </a:lnTo>
                <a:lnTo>
                  <a:pt x="225" y="314"/>
                </a:lnTo>
                <a:lnTo>
                  <a:pt x="228" y="316"/>
                </a:lnTo>
                <a:lnTo>
                  <a:pt x="232" y="316"/>
                </a:lnTo>
                <a:lnTo>
                  <a:pt x="234" y="316"/>
                </a:lnTo>
                <a:lnTo>
                  <a:pt x="238" y="314"/>
                </a:lnTo>
                <a:lnTo>
                  <a:pt x="244" y="310"/>
                </a:lnTo>
                <a:lnTo>
                  <a:pt x="249" y="306"/>
                </a:lnTo>
                <a:lnTo>
                  <a:pt x="249" y="306"/>
                </a:lnTo>
                <a:lnTo>
                  <a:pt x="257" y="302"/>
                </a:lnTo>
                <a:lnTo>
                  <a:pt x="266" y="300"/>
                </a:lnTo>
                <a:lnTo>
                  <a:pt x="276" y="300"/>
                </a:lnTo>
                <a:lnTo>
                  <a:pt x="285" y="302"/>
                </a:lnTo>
                <a:lnTo>
                  <a:pt x="285" y="302"/>
                </a:lnTo>
                <a:lnTo>
                  <a:pt x="285" y="299"/>
                </a:lnTo>
                <a:lnTo>
                  <a:pt x="285" y="297"/>
                </a:lnTo>
                <a:lnTo>
                  <a:pt x="281" y="291"/>
                </a:lnTo>
                <a:lnTo>
                  <a:pt x="278" y="287"/>
                </a:lnTo>
                <a:lnTo>
                  <a:pt x="274" y="285"/>
                </a:lnTo>
                <a:lnTo>
                  <a:pt x="274" y="285"/>
                </a:lnTo>
                <a:lnTo>
                  <a:pt x="274" y="282"/>
                </a:lnTo>
                <a:lnTo>
                  <a:pt x="276" y="278"/>
                </a:lnTo>
                <a:lnTo>
                  <a:pt x="280" y="276"/>
                </a:lnTo>
                <a:lnTo>
                  <a:pt x="283" y="276"/>
                </a:lnTo>
                <a:lnTo>
                  <a:pt x="287" y="274"/>
                </a:lnTo>
                <a:lnTo>
                  <a:pt x="291" y="274"/>
                </a:lnTo>
                <a:lnTo>
                  <a:pt x="297" y="276"/>
                </a:lnTo>
                <a:lnTo>
                  <a:pt x="298" y="276"/>
                </a:lnTo>
                <a:lnTo>
                  <a:pt x="298" y="276"/>
                </a:lnTo>
                <a:lnTo>
                  <a:pt x="302" y="280"/>
                </a:lnTo>
                <a:lnTo>
                  <a:pt x="304" y="282"/>
                </a:lnTo>
                <a:lnTo>
                  <a:pt x="308" y="285"/>
                </a:lnTo>
                <a:lnTo>
                  <a:pt x="312" y="287"/>
                </a:lnTo>
                <a:lnTo>
                  <a:pt x="312" y="287"/>
                </a:lnTo>
                <a:lnTo>
                  <a:pt x="315" y="289"/>
                </a:lnTo>
                <a:lnTo>
                  <a:pt x="317" y="289"/>
                </a:lnTo>
                <a:lnTo>
                  <a:pt x="323" y="287"/>
                </a:lnTo>
                <a:lnTo>
                  <a:pt x="323" y="287"/>
                </a:lnTo>
                <a:lnTo>
                  <a:pt x="323" y="289"/>
                </a:lnTo>
                <a:lnTo>
                  <a:pt x="323" y="291"/>
                </a:lnTo>
                <a:lnTo>
                  <a:pt x="323" y="293"/>
                </a:lnTo>
                <a:lnTo>
                  <a:pt x="327" y="295"/>
                </a:lnTo>
                <a:lnTo>
                  <a:pt x="331" y="297"/>
                </a:lnTo>
                <a:lnTo>
                  <a:pt x="336" y="299"/>
                </a:lnTo>
                <a:lnTo>
                  <a:pt x="349" y="300"/>
                </a:lnTo>
                <a:lnTo>
                  <a:pt x="357" y="300"/>
                </a:lnTo>
                <a:lnTo>
                  <a:pt x="357" y="300"/>
                </a:lnTo>
                <a:lnTo>
                  <a:pt x="367" y="302"/>
                </a:lnTo>
                <a:lnTo>
                  <a:pt x="378" y="302"/>
                </a:lnTo>
                <a:lnTo>
                  <a:pt x="384" y="302"/>
                </a:lnTo>
                <a:lnTo>
                  <a:pt x="387" y="302"/>
                </a:lnTo>
                <a:lnTo>
                  <a:pt x="393" y="302"/>
                </a:lnTo>
                <a:lnTo>
                  <a:pt x="395" y="300"/>
                </a:lnTo>
                <a:lnTo>
                  <a:pt x="395" y="300"/>
                </a:lnTo>
                <a:lnTo>
                  <a:pt x="397" y="302"/>
                </a:lnTo>
                <a:lnTo>
                  <a:pt x="399" y="304"/>
                </a:lnTo>
                <a:lnTo>
                  <a:pt x="401" y="308"/>
                </a:lnTo>
                <a:lnTo>
                  <a:pt x="401" y="312"/>
                </a:lnTo>
                <a:lnTo>
                  <a:pt x="402" y="314"/>
                </a:lnTo>
                <a:lnTo>
                  <a:pt x="402" y="314"/>
                </a:lnTo>
                <a:lnTo>
                  <a:pt x="406" y="317"/>
                </a:lnTo>
                <a:lnTo>
                  <a:pt x="412" y="319"/>
                </a:lnTo>
                <a:lnTo>
                  <a:pt x="423" y="323"/>
                </a:lnTo>
                <a:lnTo>
                  <a:pt x="423" y="323"/>
                </a:lnTo>
                <a:lnTo>
                  <a:pt x="423" y="325"/>
                </a:lnTo>
                <a:lnTo>
                  <a:pt x="423" y="325"/>
                </a:lnTo>
                <a:lnTo>
                  <a:pt x="438" y="336"/>
                </a:lnTo>
                <a:lnTo>
                  <a:pt x="444" y="340"/>
                </a:lnTo>
                <a:lnTo>
                  <a:pt x="454" y="344"/>
                </a:lnTo>
                <a:lnTo>
                  <a:pt x="454" y="344"/>
                </a:lnTo>
                <a:lnTo>
                  <a:pt x="454" y="338"/>
                </a:lnTo>
                <a:lnTo>
                  <a:pt x="454" y="331"/>
                </a:lnTo>
                <a:lnTo>
                  <a:pt x="454" y="331"/>
                </a:lnTo>
                <a:lnTo>
                  <a:pt x="457" y="336"/>
                </a:lnTo>
                <a:lnTo>
                  <a:pt x="463" y="340"/>
                </a:lnTo>
                <a:lnTo>
                  <a:pt x="463" y="340"/>
                </a:lnTo>
                <a:lnTo>
                  <a:pt x="465" y="336"/>
                </a:lnTo>
                <a:lnTo>
                  <a:pt x="465" y="334"/>
                </a:lnTo>
                <a:lnTo>
                  <a:pt x="463" y="329"/>
                </a:lnTo>
                <a:lnTo>
                  <a:pt x="461" y="325"/>
                </a:lnTo>
                <a:lnTo>
                  <a:pt x="459" y="323"/>
                </a:lnTo>
                <a:lnTo>
                  <a:pt x="459" y="319"/>
                </a:lnTo>
                <a:lnTo>
                  <a:pt x="459" y="319"/>
                </a:lnTo>
                <a:lnTo>
                  <a:pt x="461" y="321"/>
                </a:lnTo>
                <a:lnTo>
                  <a:pt x="465" y="325"/>
                </a:lnTo>
                <a:lnTo>
                  <a:pt x="467" y="331"/>
                </a:lnTo>
                <a:lnTo>
                  <a:pt x="469" y="336"/>
                </a:lnTo>
                <a:lnTo>
                  <a:pt x="474" y="342"/>
                </a:lnTo>
                <a:lnTo>
                  <a:pt x="474" y="342"/>
                </a:lnTo>
                <a:lnTo>
                  <a:pt x="480" y="348"/>
                </a:lnTo>
                <a:lnTo>
                  <a:pt x="488" y="351"/>
                </a:lnTo>
                <a:lnTo>
                  <a:pt x="488" y="351"/>
                </a:lnTo>
                <a:lnTo>
                  <a:pt x="486" y="357"/>
                </a:lnTo>
                <a:lnTo>
                  <a:pt x="488" y="361"/>
                </a:lnTo>
                <a:lnTo>
                  <a:pt x="488" y="365"/>
                </a:lnTo>
                <a:lnTo>
                  <a:pt x="491" y="367"/>
                </a:lnTo>
                <a:lnTo>
                  <a:pt x="491" y="367"/>
                </a:lnTo>
                <a:lnTo>
                  <a:pt x="488" y="369"/>
                </a:lnTo>
                <a:lnTo>
                  <a:pt x="488" y="369"/>
                </a:lnTo>
                <a:lnTo>
                  <a:pt x="488" y="372"/>
                </a:lnTo>
                <a:lnTo>
                  <a:pt x="489" y="376"/>
                </a:lnTo>
                <a:lnTo>
                  <a:pt x="491" y="378"/>
                </a:lnTo>
                <a:lnTo>
                  <a:pt x="495" y="382"/>
                </a:lnTo>
                <a:lnTo>
                  <a:pt x="495" y="382"/>
                </a:lnTo>
                <a:lnTo>
                  <a:pt x="497" y="380"/>
                </a:lnTo>
                <a:lnTo>
                  <a:pt x="499" y="380"/>
                </a:lnTo>
                <a:lnTo>
                  <a:pt x="501" y="382"/>
                </a:lnTo>
                <a:lnTo>
                  <a:pt x="505" y="382"/>
                </a:lnTo>
                <a:lnTo>
                  <a:pt x="506" y="386"/>
                </a:lnTo>
                <a:lnTo>
                  <a:pt x="508" y="389"/>
                </a:lnTo>
                <a:lnTo>
                  <a:pt x="508" y="389"/>
                </a:lnTo>
                <a:lnTo>
                  <a:pt x="512" y="393"/>
                </a:lnTo>
                <a:lnTo>
                  <a:pt x="516" y="395"/>
                </a:lnTo>
                <a:lnTo>
                  <a:pt x="518" y="397"/>
                </a:lnTo>
                <a:lnTo>
                  <a:pt x="520" y="399"/>
                </a:lnTo>
                <a:lnTo>
                  <a:pt x="520" y="401"/>
                </a:lnTo>
                <a:lnTo>
                  <a:pt x="520" y="401"/>
                </a:lnTo>
                <a:lnTo>
                  <a:pt x="520" y="401"/>
                </a:lnTo>
                <a:lnTo>
                  <a:pt x="522" y="401"/>
                </a:lnTo>
                <a:lnTo>
                  <a:pt x="522" y="401"/>
                </a:lnTo>
                <a:lnTo>
                  <a:pt x="523" y="404"/>
                </a:lnTo>
                <a:lnTo>
                  <a:pt x="523" y="408"/>
                </a:lnTo>
                <a:lnTo>
                  <a:pt x="523" y="414"/>
                </a:lnTo>
                <a:lnTo>
                  <a:pt x="523" y="418"/>
                </a:lnTo>
                <a:lnTo>
                  <a:pt x="523" y="418"/>
                </a:lnTo>
                <a:lnTo>
                  <a:pt x="531" y="425"/>
                </a:lnTo>
                <a:lnTo>
                  <a:pt x="541" y="408"/>
                </a:lnTo>
                <a:lnTo>
                  <a:pt x="541" y="389"/>
                </a:lnTo>
                <a:lnTo>
                  <a:pt x="535" y="386"/>
                </a:lnTo>
                <a:lnTo>
                  <a:pt x="535" y="386"/>
                </a:lnTo>
                <a:lnTo>
                  <a:pt x="531" y="387"/>
                </a:lnTo>
                <a:lnTo>
                  <a:pt x="529" y="387"/>
                </a:lnTo>
                <a:lnTo>
                  <a:pt x="527" y="387"/>
                </a:lnTo>
                <a:lnTo>
                  <a:pt x="527" y="387"/>
                </a:lnTo>
                <a:lnTo>
                  <a:pt x="527" y="386"/>
                </a:lnTo>
                <a:lnTo>
                  <a:pt x="527" y="386"/>
                </a:lnTo>
                <a:lnTo>
                  <a:pt x="527" y="380"/>
                </a:lnTo>
                <a:lnTo>
                  <a:pt x="525" y="378"/>
                </a:lnTo>
                <a:lnTo>
                  <a:pt x="523" y="378"/>
                </a:lnTo>
                <a:lnTo>
                  <a:pt x="522" y="378"/>
                </a:lnTo>
                <a:lnTo>
                  <a:pt x="516" y="374"/>
                </a:lnTo>
                <a:lnTo>
                  <a:pt x="506" y="365"/>
                </a:lnTo>
                <a:lnTo>
                  <a:pt x="506" y="357"/>
                </a:lnTo>
                <a:lnTo>
                  <a:pt x="499" y="350"/>
                </a:lnTo>
                <a:lnTo>
                  <a:pt x="488" y="329"/>
                </a:lnTo>
                <a:lnTo>
                  <a:pt x="478" y="329"/>
                </a:lnTo>
                <a:lnTo>
                  <a:pt x="474" y="319"/>
                </a:lnTo>
                <a:lnTo>
                  <a:pt x="472" y="316"/>
                </a:lnTo>
                <a:lnTo>
                  <a:pt x="465" y="308"/>
                </a:lnTo>
                <a:lnTo>
                  <a:pt x="459" y="302"/>
                </a:lnTo>
                <a:lnTo>
                  <a:pt x="448" y="302"/>
                </a:lnTo>
                <a:lnTo>
                  <a:pt x="446" y="316"/>
                </a:lnTo>
                <a:lnTo>
                  <a:pt x="438" y="316"/>
                </a:lnTo>
                <a:lnTo>
                  <a:pt x="435" y="317"/>
                </a:lnTo>
                <a:lnTo>
                  <a:pt x="421" y="302"/>
                </a:lnTo>
                <a:lnTo>
                  <a:pt x="412" y="302"/>
                </a:lnTo>
                <a:lnTo>
                  <a:pt x="412" y="291"/>
                </a:lnTo>
                <a:lnTo>
                  <a:pt x="401" y="291"/>
                </a:lnTo>
                <a:lnTo>
                  <a:pt x="389" y="291"/>
                </a:lnTo>
                <a:lnTo>
                  <a:pt x="380" y="291"/>
                </a:lnTo>
                <a:lnTo>
                  <a:pt x="380" y="47"/>
                </a:lnTo>
                <a:lnTo>
                  <a:pt x="380" y="47"/>
                </a:lnTo>
                <a:lnTo>
                  <a:pt x="378" y="45"/>
                </a:lnTo>
                <a:lnTo>
                  <a:pt x="378" y="43"/>
                </a:lnTo>
                <a:lnTo>
                  <a:pt x="374" y="41"/>
                </a:lnTo>
                <a:lnTo>
                  <a:pt x="372" y="41"/>
                </a:lnTo>
                <a:lnTo>
                  <a:pt x="368" y="39"/>
                </a:lnTo>
                <a:lnTo>
                  <a:pt x="365" y="39"/>
                </a:lnTo>
                <a:lnTo>
                  <a:pt x="365" y="39"/>
                </a:lnTo>
                <a:lnTo>
                  <a:pt x="353" y="36"/>
                </a:lnTo>
                <a:lnTo>
                  <a:pt x="349" y="34"/>
                </a:lnTo>
                <a:lnTo>
                  <a:pt x="346" y="34"/>
                </a:lnTo>
                <a:lnTo>
                  <a:pt x="346" y="34"/>
                </a:lnTo>
                <a:lnTo>
                  <a:pt x="336" y="36"/>
                </a:lnTo>
                <a:lnTo>
                  <a:pt x="332" y="38"/>
                </a:lnTo>
                <a:lnTo>
                  <a:pt x="327" y="36"/>
                </a:lnTo>
                <a:lnTo>
                  <a:pt x="327" y="36"/>
                </a:lnTo>
                <a:lnTo>
                  <a:pt x="321" y="34"/>
                </a:lnTo>
                <a:lnTo>
                  <a:pt x="314" y="32"/>
                </a:lnTo>
                <a:lnTo>
                  <a:pt x="306" y="28"/>
                </a:lnTo>
                <a:lnTo>
                  <a:pt x="302" y="28"/>
                </a:lnTo>
                <a:lnTo>
                  <a:pt x="300" y="28"/>
                </a:lnTo>
                <a:lnTo>
                  <a:pt x="300" y="28"/>
                </a:lnTo>
                <a:lnTo>
                  <a:pt x="293" y="28"/>
                </a:lnTo>
                <a:lnTo>
                  <a:pt x="289" y="28"/>
                </a:lnTo>
                <a:lnTo>
                  <a:pt x="289" y="28"/>
                </a:lnTo>
                <a:lnTo>
                  <a:pt x="281" y="28"/>
                </a:lnTo>
                <a:lnTo>
                  <a:pt x="274" y="24"/>
                </a:lnTo>
                <a:lnTo>
                  <a:pt x="266" y="22"/>
                </a:lnTo>
                <a:lnTo>
                  <a:pt x="262" y="22"/>
                </a:lnTo>
                <a:lnTo>
                  <a:pt x="259" y="22"/>
                </a:lnTo>
                <a:lnTo>
                  <a:pt x="259" y="22"/>
                </a:lnTo>
                <a:lnTo>
                  <a:pt x="249" y="24"/>
                </a:lnTo>
                <a:lnTo>
                  <a:pt x="240" y="26"/>
                </a:lnTo>
                <a:lnTo>
                  <a:pt x="234" y="26"/>
                </a:lnTo>
                <a:lnTo>
                  <a:pt x="230" y="26"/>
                </a:lnTo>
                <a:lnTo>
                  <a:pt x="227" y="24"/>
                </a:lnTo>
                <a:lnTo>
                  <a:pt x="223" y="22"/>
                </a:lnTo>
                <a:lnTo>
                  <a:pt x="223" y="22"/>
                </a:lnTo>
                <a:lnTo>
                  <a:pt x="227" y="20"/>
                </a:lnTo>
                <a:lnTo>
                  <a:pt x="228" y="19"/>
                </a:lnTo>
                <a:lnTo>
                  <a:pt x="228" y="19"/>
                </a:lnTo>
                <a:lnTo>
                  <a:pt x="228" y="17"/>
                </a:lnTo>
                <a:lnTo>
                  <a:pt x="228" y="17"/>
                </a:lnTo>
                <a:lnTo>
                  <a:pt x="225" y="15"/>
                </a:lnTo>
                <a:lnTo>
                  <a:pt x="219" y="15"/>
                </a:lnTo>
                <a:lnTo>
                  <a:pt x="219" y="15"/>
                </a:lnTo>
                <a:lnTo>
                  <a:pt x="223" y="13"/>
                </a:lnTo>
                <a:lnTo>
                  <a:pt x="223" y="13"/>
                </a:lnTo>
                <a:lnTo>
                  <a:pt x="213" y="11"/>
                </a:lnTo>
                <a:lnTo>
                  <a:pt x="206" y="9"/>
                </a:lnTo>
                <a:lnTo>
                  <a:pt x="196" y="9"/>
                </a:lnTo>
                <a:lnTo>
                  <a:pt x="191" y="9"/>
                </a:lnTo>
                <a:lnTo>
                  <a:pt x="191" y="9"/>
                </a:lnTo>
                <a:lnTo>
                  <a:pt x="191" y="5"/>
                </a:lnTo>
                <a:lnTo>
                  <a:pt x="191" y="5"/>
                </a:lnTo>
                <a:lnTo>
                  <a:pt x="189" y="3"/>
                </a:lnTo>
                <a:lnTo>
                  <a:pt x="187" y="3"/>
                </a:lnTo>
                <a:lnTo>
                  <a:pt x="185" y="3"/>
                </a:lnTo>
                <a:lnTo>
                  <a:pt x="185" y="3"/>
                </a:lnTo>
                <a:lnTo>
                  <a:pt x="179" y="7"/>
                </a:lnTo>
                <a:lnTo>
                  <a:pt x="179" y="11"/>
                </a:lnTo>
                <a:lnTo>
                  <a:pt x="179" y="11"/>
                </a:lnTo>
                <a:lnTo>
                  <a:pt x="176" y="11"/>
                </a:lnTo>
                <a:lnTo>
                  <a:pt x="172" y="9"/>
                </a:lnTo>
                <a:lnTo>
                  <a:pt x="172" y="9"/>
                </a:lnTo>
                <a:lnTo>
                  <a:pt x="174" y="5"/>
                </a:lnTo>
                <a:lnTo>
                  <a:pt x="174" y="2"/>
                </a:lnTo>
                <a:lnTo>
                  <a:pt x="172" y="0"/>
                </a:lnTo>
                <a:lnTo>
                  <a:pt x="170" y="0"/>
                </a:lnTo>
                <a:lnTo>
                  <a:pt x="166" y="0"/>
                </a:lnTo>
                <a:lnTo>
                  <a:pt x="162" y="0"/>
                </a:lnTo>
                <a:lnTo>
                  <a:pt x="155" y="0"/>
                </a:lnTo>
                <a:lnTo>
                  <a:pt x="155" y="0"/>
                </a:lnTo>
                <a:lnTo>
                  <a:pt x="151" y="3"/>
                </a:lnTo>
                <a:lnTo>
                  <a:pt x="147" y="7"/>
                </a:lnTo>
                <a:lnTo>
                  <a:pt x="147" y="7"/>
                </a:lnTo>
                <a:lnTo>
                  <a:pt x="141" y="7"/>
                </a:lnTo>
                <a:lnTo>
                  <a:pt x="140" y="9"/>
                </a:lnTo>
                <a:lnTo>
                  <a:pt x="130" y="9"/>
                </a:lnTo>
                <a:lnTo>
                  <a:pt x="130" y="9"/>
                </a:lnTo>
                <a:lnTo>
                  <a:pt x="128" y="11"/>
                </a:lnTo>
                <a:lnTo>
                  <a:pt x="124" y="15"/>
                </a:lnTo>
                <a:lnTo>
                  <a:pt x="124" y="15"/>
                </a:lnTo>
                <a:lnTo>
                  <a:pt x="121" y="15"/>
                </a:lnTo>
                <a:lnTo>
                  <a:pt x="117" y="13"/>
                </a:lnTo>
                <a:lnTo>
                  <a:pt x="111" y="15"/>
                </a:lnTo>
                <a:lnTo>
                  <a:pt x="107" y="15"/>
                </a:lnTo>
                <a:lnTo>
                  <a:pt x="107" y="15"/>
                </a:lnTo>
                <a:lnTo>
                  <a:pt x="104" y="17"/>
                </a:lnTo>
                <a:lnTo>
                  <a:pt x="102" y="19"/>
                </a:lnTo>
                <a:lnTo>
                  <a:pt x="100" y="22"/>
                </a:lnTo>
                <a:lnTo>
                  <a:pt x="96" y="24"/>
                </a:lnTo>
                <a:lnTo>
                  <a:pt x="96" y="24"/>
                </a:lnTo>
                <a:lnTo>
                  <a:pt x="92" y="24"/>
                </a:lnTo>
                <a:lnTo>
                  <a:pt x="89" y="26"/>
                </a:lnTo>
                <a:lnTo>
                  <a:pt x="85" y="26"/>
                </a:lnTo>
                <a:lnTo>
                  <a:pt x="81" y="28"/>
                </a:lnTo>
                <a:lnTo>
                  <a:pt x="81" y="28"/>
                </a:lnTo>
                <a:lnTo>
                  <a:pt x="79" y="30"/>
                </a:lnTo>
                <a:lnTo>
                  <a:pt x="75" y="34"/>
                </a:lnTo>
                <a:lnTo>
                  <a:pt x="70" y="41"/>
                </a:lnTo>
                <a:lnTo>
                  <a:pt x="70" y="41"/>
                </a:lnTo>
                <a:lnTo>
                  <a:pt x="64" y="53"/>
                </a:lnTo>
                <a:lnTo>
                  <a:pt x="60" y="58"/>
                </a:lnTo>
                <a:lnTo>
                  <a:pt x="58" y="60"/>
                </a:lnTo>
                <a:lnTo>
                  <a:pt x="54" y="62"/>
                </a:lnTo>
                <a:lnTo>
                  <a:pt x="54" y="62"/>
                </a:lnTo>
                <a:lnTo>
                  <a:pt x="47" y="66"/>
                </a:lnTo>
                <a:lnTo>
                  <a:pt x="37" y="70"/>
                </a:lnTo>
                <a:lnTo>
                  <a:pt x="28" y="72"/>
                </a:lnTo>
                <a:lnTo>
                  <a:pt x="19" y="73"/>
                </a:lnTo>
                <a:lnTo>
                  <a:pt x="19" y="73"/>
                </a:lnTo>
                <a:lnTo>
                  <a:pt x="19" y="79"/>
                </a:lnTo>
                <a:lnTo>
                  <a:pt x="17" y="83"/>
                </a:lnTo>
                <a:lnTo>
                  <a:pt x="17" y="83"/>
                </a:lnTo>
                <a:lnTo>
                  <a:pt x="17" y="87"/>
                </a:lnTo>
                <a:lnTo>
                  <a:pt x="19" y="87"/>
                </a:lnTo>
                <a:lnTo>
                  <a:pt x="22" y="89"/>
                </a:lnTo>
                <a:lnTo>
                  <a:pt x="24" y="89"/>
                </a:lnTo>
                <a:lnTo>
                  <a:pt x="24" y="89"/>
                </a:lnTo>
                <a:lnTo>
                  <a:pt x="43" y="102"/>
                </a:lnTo>
                <a:lnTo>
                  <a:pt x="43" y="102"/>
                </a:lnTo>
                <a:lnTo>
                  <a:pt x="47" y="106"/>
                </a:lnTo>
                <a:lnTo>
                  <a:pt x="51" y="109"/>
                </a:lnTo>
                <a:lnTo>
                  <a:pt x="54" y="113"/>
                </a:lnTo>
                <a:lnTo>
                  <a:pt x="58" y="117"/>
                </a:lnTo>
                <a:lnTo>
                  <a:pt x="58" y="117"/>
                </a:lnTo>
                <a:lnTo>
                  <a:pt x="60" y="119"/>
                </a:lnTo>
                <a:lnTo>
                  <a:pt x="64" y="119"/>
                </a:lnTo>
                <a:lnTo>
                  <a:pt x="70" y="121"/>
                </a:lnTo>
                <a:lnTo>
                  <a:pt x="75" y="121"/>
                </a:lnTo>
                <a:lnTo>
                  <a:pt x="81" y="121"/>
                </a:lnTo>
                <a:lnTo>
                  <a:pt x="81" y="121"/>
                </a:lnTo>
                <a:lnTo>
                  <a:pt x="81" y="125"/>
                </a:lnTo>
                <a:lnTo>
                  <a:pt x="81" y="128"/>
                </a:lnTo>
                <a:lnTo>
                  <a:pt x="87" y="134"/>
                </a:lnTo>
                <a:lnTo>
                  <a:pt x="90" y="136"/>
                </a:lnTo>
                <a:lnTo>
                  <a:pt x="90" y="138"/>
                </a:lnTo>
                <a:lnTo>
                  <a:pt x="92" y="142"/>
                </a:lnTo>
                <a:lnTo>
                  <a:pt x="90" y="143"/>
                </a:lnTo>
                <a:lnTo>
                  <a:pt x="90" y="143"/>
                </a:lnTo>
                <a:lnTo>
                  <a:pt x="81" y="145"/>
                </a:lnTo>
                <a:lnTo>
                  <a:pt x="73" y="145"/>
                </a:lnTo>
                <a:lnTo>
                  <a:pt x="70" y="145"/>
                </a:lnTo>
                <a:lnTo>
                  <a:pt x="64" y="145"/>
                </a:lnTo>
                <a:lnTo>
                  <a:pt x="60" y="143"/>
                </a:lnTo>
                <a:lnTo>
                  <a:pt x="58" y="142"/>
                </a:lnTo>
                <a:lnTo>
                  <a:pt x="58" y="142"/>
                </a:lnTo>
                <a:lnTo>
                  <a:pt x="58" y="138"/>
                </a:lnTo>
                <a:lnTo>
                  <a:pt x="58" y="136"/>
                </a:lnTo>
                <a:lnTo>
                  <a:pt x="56" y="134"/>
                </a:lnTo>
                <a:lnTo>
                  <a:pt x="54" y="132"/>
                </a:lnTo>
                <a:lnTo>
                  <a:pt x="49" y="134"/>
                </a:lnTo>
                <a:lnTo>
                  <a:pt x="45" y="134"/>
                </a:lnTo>
                <a:lnTo>
                  <a:pt x="43" y="138"/>
                </a:lnTo>
                <a:lnTo>
                  <a:pt x="41" y="142"/>
                </a:lnTo>
                <a:lnTo>
                  <a:pt x="41" y="142"/>
                </a:lnTo>
                <a:lnTo>
                  <a:pt x="39" y="136"/>
                </a:lnTo>
                <a:lnTo>
                  <a:pt x="39" y="136"/>
                </a:lnTo>
                <a:lnTo>
                  <a:pt x="34" y="138"/>
                </a:lnTo>
                <a:lnTo>
                  <a:pt x="34" y="138"/>
                </a:lnTo>
                <a:lnTo>
                  <a:pt x="34" y="140"/>
                </a:lnTo>
                <a:lnTo>
                  <a:pt x="30" y="143"/>
                </a:lnTo>
                <a:lnTo>
                  <a:pt x="24" y="145"/>
                </a:lnTo>
                <a:lnTo>
                  <a:pt x="19" y="149"/>
                </a:lnTo>
                <a:lnTo>
                  <a:pt x="7" y="153"/>
                </a:lnTo>
                <a:lnTo>
                  <a:pt x="0" y="155"/>
                </a:lnTo>
                <a:lnTo>
                  <a:pt x="0" y="155"/>
                </a:lnTo>
                <a:lnTo>
                  <a:pt x="0" y="159"/>
                </a:lnTo>
                <a:lnTo>
                  <a:pt x="2" y="160"/>
                </a:lnTo>
                <a:lnTo>
                  <a:pt x="9" y="162"/>
                </a:lnTo>
                <a:lnTo>
                  <a:pt x="17" y="166"/>
                </a:lnTo>
                <a:lnTo>
                  <a:pt x="22" y="168"/>
                </a:lnTo>
                <a:lnTo>
                  <a:pt x="22" y="168"/>
                </a:lnTo>
                <a:lnTo>
                  <a:pt x="19" y="170"/>
                </a:lnTo>
                <a:lnTo>
                  <a:pt x="15" y="172"/>
                </a:lnTo>
                <a:lnTo>
                  <a:pt x="15" y="172"/>
                </a:lnTo>
                <a:lnTo>
                  <a:pt x="17" y="172"/>
                </a:lnTo>
                <a:lnTo>
                  <a:pt x="19" y="174"/>
                </a:lnTo>
                <a:lnTo>
                  <a:pt x="20" y="177"/>
                </a:lnTo>
                <a:lnTo>
                  <a:pt x="22" y="181"/>
                </a:lnTo>
                <a:lnTo>
                  <a:pt x="22" y="183"/>
                </a:lnTo>
                <a:lnTo>
                  <a:pt x="24" y="185"/>
                </a:lnTo>
                <a:lnTo>
                  <a:pt x="24" y="185"/>
                </a:lnTo>
                <a:lnTo>
                  <a:pt x="28" y="187"/>
                </a:lnTo>
                <a:lnTo>
                  <a:pt x="32" y="187"/>
                </a:lnTo>
                <a:lnTo>
                  <a:pt x="41" y="187"/>
                </a:lnTo>
                <a:lnTo>
                  <a:pt x="41" y="187"/>
                </a:lnTo>
                <a:lnTo>
                  <a:pt x="60" y="189"/>
                </a:lnTo>
                <a:lnTo>
                  <a:pt x="77" y="187"/>
                </a:lnTo>
                <a:lnTo>
                  <a:pt x="77" y="187"/>
                </a:lnTo>
                <a:lnTo>
                  <a:pt x="77" y="185"/>
                </a:lnTo>
                <a:lnTo>
                  <a:pt x="77" y="185"/>
                </a:lnTo>
                <a:lnTo>
                  <a:pt x="81" y="185"/>
                </a:lnTo>
                <a:lnTo>
                  <a:pt x="83" y="183"/>
                </a:lnTo>
                <a:lnTo>
                  <a:pt x="87" y="181"/>
                </a:lnTo>
                <a:lnTo>
                  <a:pt x="90" y="177"/>
                </a:lnTo>
                <a:lnTo>
                  <a:pt x="94" y="174"/>
                </a:lnTo>
                <a:lnTo>
                  <a:pt x="94" y="174"/>
                </a:lnTo>
                <a:lnTo>
                  <a:pt x="96" y="177"/>
                </a:lnTo>
                <a:lnTo>
                  <a:pt x="96" y="179"/>
                </a:lnTo>
                <a:lnTo>
                  <a:pt x="100" y="185"/>
                </a:lnTo>
                <a:lnTo>
                  <a:pt x="100" y="185"/>
                </a:lnTo>
                <a:lnTo>
                  <a:pt x="96" y="187"/>
                </a:lnTo>
                <a:lnTo>
                  <a:pt x="96" y="191"/>
                </a:lnTo>
                <a:lnTo>
                  <a:pt x="96" y="191"/>
                </a:lnTo>
                <a:lnTo>
                  <a:pt x="96" y="195"/>
                </a:lnTo>
                <a:lnTo>
                  <a:pt x="96" y="198"/>
                </a:lnTo>
                <a:lnTo>
                  <a:pt x="96" y="204"/>
                </a:lnTo>
                <a:lnTo>
                  <a:pt x="94" y="208"/>
                </a:lnTo>
                <a:lnTo>
                  <a:pt x="94" y="208"/>
                </a:lnTo>
                <a:lnTo>
                  <a:pt x="96" y="210"/>
                </a:lnTo>
                <a:lnTo>
                  <a:pt x="96" y="210"/>
                </a:lnTo>
                <a:lnTo>
                  <a:pt x="92" y="212"/>
                </a:lnTo>
                <a:lnTo>
                  <a:pt x="89" y="210"/>
                </a:lnTo>
                <a:lnTo>
                  <a:pt x="85" y="210"/>
                </a:lnTo>
                <a:lnTo>
                  <a:pt x="81" y="210"/>
                </a:lnTo>
                <a:lnTo>
                  <a:pt x="81" y="210"/>
                </a:lnTo>
                <a:lnTo>
                  <a:pt x="79" y="213"/>
                </a:lnTo>
                <a:lnTo>
                  <a:pt x="77" y="215"/>
                </a:lnTo>
                <a:lnTo>
                  <a:pt x="73" y="217"/>
                </a:lnTo>
                <a:lnTo>
                  <a:pt x="71" y="219"/>
                </a:lnTo>
                <a:lnTo>
                  <a:pt x="66" y="221"/>
                </a:lnTo>
                <a:lnTo>
                  <a:pt x="60" y="223"/>
                </a:lnTo>
                <a:lnTo>
                  <a:pt x="54" y="223"/>
                </a:lnTo>
                <a:lnTo>
                  <a:pt x="49" y="225"/>
                </a:lnTo>
                <a:lnTo>
                  <a:pt x="43" y="227"/>
                </a:lnTo>
                <a:lnTo>
                  <a:pt x="41" y="229"/>
                </a:lnTo>
                <a:lnTo>
                  <a:pt x="39" y="230"/>
                </a:lnTo>
                <a:lnTo>
                  <a:pt x="39" y="230"/>
                </a:lnTo>
                <a:lnTo>
                  <a:pt x="43" y="234"/>
                </a:lnTo>
                <a:lnTo>
                  <a:pt x="45" y="236"/>
                </a:lnTo>
                <a:lnTo>
                  <a:pt x="47" y="236"/>
                </a:lnTo>
                <a:lnTo>
                  <a:pt x="47" y="236"/>
                </a:lnTo>
                <a:lnTo>
                  <a:pt x="43" y="240"/>
                </a:lnTo>
                <a:lnTo>
                  <a:pt x="37" y="240"/>
                </a:lnTo>
                <a:lnTo>
                  <a:pt x="34" y="242"/>
                </a:lnTo>
                <a:lnTo>
                  <a:pt x="30" y="244"/>
                </a:lnTo>
                <a:lnTo>
                  <a:pt x="30" y="244"/>
                </a:lnTo>
                <a:lnTo>
                  <a:pt x="28" y="247"/>
                </a:lnTo>
                <a:lnTo>
                  <a:pt x="26" y="249"/>
                </a:lnTo>
                <a:lnTo>
                  <a:pt x="26" y="255"/>
                </a:lnTo>
                <a:lnTo>
                  <a:pt x="24" y="261"/>
                </a:lnTo>
                <a:lnTo>
                  <a:pt x="24" y="266"/>
                </a:lnTo>
                <a:lnTo>
                  <a:pt x="24" y="266"/>
                </a:lnTo>
                <a:lnTo>
                  <a:pt x="26" y="268"/>
                </a:lnTo>
                <a:lnTo>
                  <a:pt x="28" y="270"/>
                </a:lnTo>
                <a:lnTo>
                  <a:pt x="32" y="272"/>
                </a:lnTo>
                <a:lnTo>
                  <a:pt x="34" y="274"/>
                </a:lnTo>
                <a:lnTo>
                  <a:pt x="34" y="274"/>
                </a:lnTo>
                <a:lnTo>
                  <a:pt x="34" y="270"/>
                </a:lnTo>
                <a:lnTo>
                  <a:pt x="36" y="266"/>
                </a:lnTo>
                <a:lnTo>
                  <a:pt x="37" y="263"/>
                </a:lnTo>
                <a:lnTo>
                  <a:pt x="39" y="261"/>
                </a:lnTo>
                <a:lnTo>
                  <a:pt x="39" y="261"/>
                </a:lnTo>
                <a:lnTo>
                  <a:pt x="39" y="268"/>
                </a:lnTo>
                <a:lnTo>
                  <a:pt x="39" y="278"/>
                </a:lnTo>
                <a:lnTo>
                  <a:pt x="39" y="278"/>
                </a:lnTo>
                <a:lnTo>
                  <a:pt x="43" y="278"/>
                </a:lnTo>
                <a:lnTo>
                  <a:pt x="45" y="278"/>
                </a:lnTo>
                <a:lnTo>
                  <a:pt x="49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499" name="Freeform 498">
            <a:extLst>
              <a:ext uri="{FF2B5EF4-FFF2-40B4-BE49-F238E27FC236}">
                <a16:creationId xmlns:a16="http://schemas.microsoft.com/office/drawing/2014/main" id="{DBE987BE-A89A-DA4A-9477-1D2F03CEC459}"/>
              </a:ext>
            </a:extLst>
          </p:cNvPr>
          <p:cNvSpPr>
            <a:spLocks/>
          </p:cNvSpPr>
          <p:nvPr userDrawn="1"/>
        </p:nvSpPr>
        <p:spPr bwMode="auto">
          <a:xfrm>
            <a:off x="7096135" y="2429805"/>
            <a:ext cx="64285" cy="61244"/>
          </a:xfrm>
          <a:custGeom>
            <a:avLst/>
            <a:gdLst>
              <a:gd name="T0" fmla="*/ 15 w 34"/>
              <a:gd name="T1" fmla="*/ 18 h 39"/>
              <a:gd name="T2" fmla="*/ 15 w 34"/>
              <a:gd name="T3" fmla="*/ 18 h 39"/>
              <a:gd name="T4" fmla="*/ 17 w 34"/>
              <a:gd name="T5" fmla="*/ 13 h 39"/>
              <a:gd name="T6" fmla="*/ 21 w 34"/>
              <a:gd name="T7" fmla="*/ 5 h 39"/>
              <a:gd name="T8" fmla="*/ 24 w 34"/>
              <a:gd name="T9" fmla="*/ 1 h 39"/>
              <a:gd name="T10" fmla="*/ 28 w 34"/>
              <a:gd name="T11" fmla="*/ 0 h 39"/>
              <a:gd name="T12" fmla="*/ 30 w 34"/>
              <a:gd name="T13" fmla="*/ 0 h 39"/>
              <a:gd name="T14" fmla="*/ 34 w 34"/>
              <a:gd name="T15" fmla="*/ 0 h 39"/>
              <a:gd name="T16" fmla="*/ 34 w 34"/>
              <a:gd name="T17" fmla="*/ 0 h 39"/>
              <a:gd name="T18" fmla="*/ 32 w 34"/>
              <a:gd name="T19" fmla="*/ 7 h 39"/>
              <a:gd name="T20" fmla="*/ 30 w 34"/>
              <a:gd name="T21" fmla="*/ 13 h 39"/>
              <a:gd name="T22" fmla="*/ 28 w 34"/>
              <a:gd name="T23" fmla="*/ 17 h 39"/>
              <a:gd name="T24" fmla="*/ 28 w 34"/>
              <a:gd name="T25" fmla="*/ 20 h 39"/>
              <a:gd name="T26" fmla="*/ 28 w 34"/>
              <a:gd name="T27" fmla="*/ 22 h 39"/>
              <a:gd name="T28" fmla="*/ 32 w 34"/>
              <a:gd name="T29" fmla="*/ 26 h 39"/>
              <a:gd name="T30" fmla="*/ 32 w 34"/>
              <a:gd name="T31" fmla="*/ 26 h 39"/>
              <a:gd name="T32" fmla="*/ 24 w 34"/>
              <a:gd name="T33" fmla="*/ 30 h 39"/>
              <a:gd name="T34" fmla="*/ 23 w 34"/>
              <a:gd name="T35" fmla="*/ 32 h 39"/>
              <a:gd name="T36" fmla="*/ 19 w 34"/>
              <a:gd name="T37" fmla="*/ 34 h 39"/>
              <a:gd name="T38" fmla="*/ 19 w 34"/>
              <a:gd name="T39" fmla="*/ 34 h 39"/>
              <a:gd name="T40" fmla="*/ 19 w 34"/>
              <a:gd name="T41" fmla="*/ 37 h 39"/>
              <a:gd name="T42" fmla="*/ 19 w 34"/>
              <a:gd name="T43" fmla="*/ 37 h 39"/>
              <a:gd name="T44" fmla="*/ 19 w 34"/>
              <a:gd name="T45" fmla="*/ 39 h 39"/>
              <a:gd name="T46" fmla="*/ 17 w 34"/>
              <a:gd name="T47" fmla="*/ 39 h 39"/>
              <a:gd name="T48" fmla="*/ 11 w 34"/>
              <a:gd name="T49" fmla="*/ 39 h 39"/>
              <a:gd name="T50" fmla="*/ 6 w 34"/>
              <a:gd name="T51" fmla="*/ 37 h 39"/>
              <a:gd name="T52" fmla="*/ 2 w 34"/>
              <a:gd name="T53" fmla="*/ 36 h 39"/>
              <a:gd name="T54" fmla="*/ 2 w 34"/>
              <a:gd name="T55" fmla="*/ 36 h 39"/>
              <a:gd name="T56" fmla="*/ 0 w 34"/>
              <a:gd name="T57" fmla="*/ 32 h 39"/>
              <a:gd name="T58" fmla="*/ 0 w 34"/>
              <a:gd name="T59" fmla="*/ 30 h 39"/>
              <a:gd name="T60" fmla="*/ 2 w 34"/>
              <a:gd name="T61" fmla="*/ 26 h 39"/>
              <a:gd name="T62" fmla="*/ 4 w 34"/>
              <a:gd name="T63" fmla="*/ 24 h 39"/>
              <a:gd name="T64" fmla="*/ 9 w 34"/>
              <a:gd name="T65" fmla="*/ 20 h 39"/>
              <a:gd name="T66" fmla="*/ 15 w 34"/>
              <a:gd name="T67" fmla="*/ 18 h 39"/>
              <a:gd name="T68" fmla="*/ 15 w 34"/>
              <a:gd name="T69" fmla="*/ 18 h 39"/>
              <a:gd name="T70" fmla="*/ 15 w 34"/>
              <a:gd name="T71" fmla="*/ 18 h 39"/>
              <a:gd name="T72" fmla="*/ 15 w 34"/>
              <a:gd name="T73" fmla="*/ 1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4" h="39">
                <a:moveTo>
                  <a:pt x="15" y="18"/>
                </a:moveTo>
                <a:lnTo>
                  <a:pt x="15" y="18"/>
                </a:lnTo>
                <a:lnTo>
                  <a:pt x="17" y="13"/>
                </a:lnTo>
                <a:lnTo>
                  <a:pt x="21" y="5"/>
                </a:lnTo>
                <a:lnTo>
                  <a:pt x="24" y="1"/>
                </a:lnTo>
                <a:lnTo>
                  <a:pt x="28" y="0"/>
                </a:lnTo>
                <a:lnTo>
                  <a:pt x="30" y="0"/>
                </a:lnTo>
                <a:lnTo>
                  <a:pt x="34" y="0"/>
                </a:lnTo>
                <a:lnTo>
                  <a:pt x="34" y="0"/>
                </a:lnTo>
                <a:lnTo>
                  <a:pt x="32" y="7"/>
                </a:lnTo>
                <a:lnTo>
                  <a:pt x="30" y="13"/>
                </a:lnTo>
                <a:lnTo>
                  <a:pt x="28" y="17"/>
                </a:lnTo>
                <a:lnTo>
                  <a:pt x="28" y="20"/>
                </a:lnTo>
                <a:lnTo>
                  <a:pt x="28" y="22"/>
                </a:lnTo>
                <a:lnTo>
                  <a:pt x="32" y="26"/>
                </a:lnTo>
                <a:lnTo>
                  <a:pt x="32" y="26"/>
                </a:lnTo>
                <a:lnTo>
                  <a:pt x="24" y="30"/>
                </a:lnTo>
                <a:lnTo>
                  <a:pt x="23" y="32"/>
                </a:lnTo>
                <a:lnTo>
                  <a:pt x="19" y="34"/>
                </a:lnTo>
                <a:lnTo>
                  <a:pt x="19" y="34"/>
                </a:lnTo>
                <a:lnTo>
                  <a:pt x="19" y="37"/>
                </a:lnTo>
                <a:lnTo>
                  <a:pt x="19" y="37"/>
                </a:lnTo>
                <a:lnTo>
                  <a:pt x="19" y="39"/>
                </a:lnTo>
                <a:lnTo>
                  <a:pt x="17" y="39"/>
                </a:lnTo>
                <a:lnTo>
                  <a:pt x="11" y="39"/>
                </a:lnTo>
                <a:lnTo>
                  <a:pt x="6" y="37"/>
                </a:lnTo>
                <a:lnTo>
                  <a:pt x="2" y="36"/>
                </a:lnTo>
                <a:lnTo>
                  <a:pt x="2" y="36"/>
                </a:lnTo>
                <a:lnTo>
                  <a:pt x="0" y="32"/>
                </a:lnTo>
                <a:lnTo>
                  <a:pt x="0" y="30"/>
                </a:lnTo>
                <a:lnTo>
                  <a:pt x="2" y="26"/>
                </a:lnTo>
                <a:lnTo>
                  <a:pt x="4" y="24"/>
                </a:lnTo>
                <a:lnTo>
                  <a:pt x="9" y="20"/>
                </a:lnTo>
                <a:lnTo>
                  <a:pt x="15" y="18"/>
                </a:lnTo>
                <a:lnTo>
                  <a:pt x="15" y="18"/>
                </a:lnTo>
                <a:lnTo>
                  <a:pt x="15" y="18"/>
                </a:lnTo>
                <a:lnTo>
                  <a:pt x="15" y="1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00" name="Freeform 499">
            <a:extLst>
              <a:ext uri="{FF2B5EF4-FFF2-40B4-BE49-F238E27FC236}">
                <a16:creationId xmlns:a16="http://schemas.microsoft.com/office/drawing/2014/main" id="{9294B2CB-67EA-F44B-BB6B-A24E33384DC5}"/>
              </a:ext>
            </a:extLst>
          </p:cNvPr>
          <p:cNvSpPr>
            <a:spLocks/>
          </p:cNvSpPr>
          <p:nvPr userDrawn="1"/>
        </p:nvSpPr>
        <p:spPr bwMode="auto">
          <a:xfrm>
            <a:off x="7096135" y="2429805"/>
            <a:ext cx="64285" cy="61244"/>
          </a:xfrm>
          <a:custGeom>
            <a:avLst/>
            <a:gdLst>
              <a:gd name="T0" fmla="*/ 15 w 34"/>
              <a:gd name="T1" fmla="*/ 18 h 39"/>
              <a:gd name="T2" fmla="*/ 15 w 34"/>
              <a:gd name="T3" fmla="*/ 18 h 39"/>
              <a:gd name="T4" fmla="*/ 17 w 34"/>
              <a:gd name="T5" fmla="*/ 13 h 39"/>
              <a:gd name="T6" fmla="*/ 21 w 34"/>
              <a:gd name="T7" fmla="*/ 5 h 39"/>
              <a:gd name="T8" fmla="*/ 24 w 34"/>
              <a:gd name="T9" fmla="*/ 1 h 39"/>
              <a:gd name="T10" fmla="*/ 28 w 34"/>
              <a:gd name="T11" fmla="*/ 0 h 39"/>
              <a:gd name="T12" fmla="*/ 30 w 34"/>
              <a:gd name="T13" fmla="*/ 0 h 39"/>
              <a:gd name="T14" fmla="*/ 34 w 34"/>
              <a:gd name="T15" fmla="*/ 0 h 39"/>
              <a:gd name="T16" fmla="*/ 34 w 34"/>
              <a:gd name="T17" fmla="*/ 0 h 39"/>
              <a:gd name="T18" fmla="*/ 32 w 34"/>
              <a:gd name="T19" fmla="*/ 7 h 39"/>
              <a:gd name="T20" fmla="*/ 30 w 34"/>
              <a:gd name="T21" fmla="*/ 13 h 39"/>
              <a:gd name="T22" fmla="*/ 28 w 34"/>
              <a:gd name="T23" fmla="*/ 17 h 39"/>
              <a:gd name="T24" fmla="*/ 28 w 34"/>
              <a:gd name="T25" fmla="*/ 20 h 39"/>
              <a:gd name="T26" fmla="*/ 28 w 34"/>
              <a:gd name="T27" fmla="*/ 22 h 39"/>
              <a:gd name="T28" fmla="*/ 32 w 34"/>
              <a:gd name="T29" fmla="*/ 26 h 39"/>
              <a:gd name="T30" fmla="*/ 32 w 34"/>
              <a:gd name="T31" fmla="*/ 26 h 39"/>
              <a:gd name="T32" fmla="*/ 24 w 34"/>
              <a:gd name="T33" fmla="*/ 30 h 39"/>
              <a:gd name="T34" fmla="*/ 23 w 34"/>
              <a:gd name="T35" fmla="*/ 32 h 39"/>
              <a:gd name="T36" fmla="*/ 19 w 34"/>
              <a:gd name="T37" fmla="*/ 34 h 39"/>
              <a:gd name="T38" fmla="*/ 19 w 34"/>
              <a:gd name="T39" fmla="*/ 34 h 39"/>
              <a:gd name="T40" fmla="*/ 19 w 34"/>
              <a:gd name="T41" fmla="*/ 37 h 39"/>
              <a:gd name="T42" fmla="*/ 19 w 34"/>
              <a:gd name="T43" fmla="*/ 37 h 39"/>
              <a:gd name="T44" fmla="*/ 19 w 34"/>
              <a:gd name="T45" fmla="*/ 39 h 39"/>
              <a:gd name="T46" fmla="*/ 17 w 34"/>
              <a:gd name="T47" fmla="*/ 39 h 39"/>
              <a:gd name="T48" fmla="*/ 11 w 34"/>
              <a:gd name="T49" fmla="*/ 39 h 39"/>
              <a:gd name="T50" fmla="*/ 6 w 34"/>
              <a:gd name="T51" fmla="*/ 37 h 39"/>
              <a:gd name="T52" fmla="*/ 2 w 34"/>
              <a:gd name="T53" fmla="*/ 36 h 39"/>
              <a:gd name="T54" fmla="*/ 2 w 34"/>
              <a:gd name="T55" fmla="*/ 36 h 39"/>
              <a:gd name="T56" fmla="*/ 0 w 34"/>
              <a:gd name="T57" fmla="*/ 32 h 39"/>
              <a:gd name="T58" fmla="*/ 0 w 34"/>
              <a:gd name="T59" fmla="*/ 30 h 39"/>
              <a:gd name="T60" fmla="*/ 2 w 34"/>
              <a:gd name="T61" fmla="*/ 26 h 39"/>
              <a:gd name="T62" fmla="*/ 4 w 34"/>
              <a:gd name="T63" fmla="*/ 24 h 39"/>
              <a:gd name="T64" fmla="*/ 9 w 34"/>
              <a:gd name="T65" fmla="*/ 20 h 39"/>
              <a:gd name="T66" fmla="*/ 15 w 34"/>
              <a:gd name="T67" fmla="*/ 18 h 39"/>
              <a:gd name="T68" fmla="*/ 15 w 34"/>
              <a:gd name="T69" fmla="*/ 18 h 39"/>
              <a:gd name="T70" fmla="*/ 15 w 34"/>
              <a:gd name="T71" fmla="*/ 18 h 39"/>
              <a:gd name="T72" fmla="*/ 15 w 34"/>
              <a:gd name="T73" fmla="*/ 1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4" h="39">
                <a:moveTo>
                  <a:pt x="15" y="18"/>
                </a:moveTo>
                <a:lnTo>
                  <a:pt x="15" y="18"/>
                </a:lnTo>
                <a:lnTo>
                  <a:pt x="17" y="13"/>
                </a:lnTo>
                <a:lnTo>
                  <a:pt x="21" y="5"/>
                </a:lnTo>
                <a:lnTo>
                  <a:pt x="24" y="1"/>
                </a:lnTo>
                <a:lnTo>
                  <a:pt x="28" y="0"/>
                </a:lnTo>
                <a:lnTo>
                  <a:pt x="30" y="0"/>
                </a:lnTo>
                <a:lnTo>
                  <a:pt x="34" y="0"/>
                </a:lnTo>
                <a:lnTo>
                  <a:pt x="34" y="0"/>
                </a:lnTo>
                <a:lnTo>
                  <a:pt x="32" y="7"/>
                </a:lnTo>
                <a:lnTo>
                  <a:pt x="30" y="13"/>
                </a:lnTo>
                <a:lnTo>
                  <a:pt x="28" y="17"/>
                </a:lnTo>
                <a:lnTo>
                  <a:pt x="28" y="20"/>
                </a:lnTo>
                <a:lnTo>
                  <a:pt x="28" y="22"/>
                </a:lnTo>
                <a:lnTo>
                  <a:pt x="32" y="26"/>
                </a:lnTo>
                <a:lnTo>
                  <a:pt x="32" y="26"/>
                </a:lnTo>
                <a:lnTo>
                  <a:pt x="24" y="30"/>
                </a:lnTo>
                <a:lnTo>
                  <a:pt x="23" y="32"/>
                </a:lnTo>
                <a:lnTo>
                  <a:pt x="19" y="34"/>
                </a:lnTo>
                <a:lnTo>
                  <a:pt x="19" y="34"/>
                </a:lnTo>
                <a:lnTo>
                  <a:pt x="19" y="37"/>
                </a:lnTo>
                <a:lnTo>
                  <a:pt x="19" y="37"/>
                </a:lnTo>
                <a:lnTo>
                  <a:pt x="19" y="39"/>
                </a:lnTo>
                <a:lnTo>
                  <a:pt x="17" y="39"/>
                </a:lnTo>
                <a:lnTo>
                  <a:pt x="11" y="39"/>
                </a:lnTo>
                <a:lnTo>
                  <a:pt x="6" y="37"/>
                </a:lnTo>
                <a:lnTo>
                  <a:pt x="2" y="36"/>
                </a:lnTo>
                <a:lnTo>
                  <a:pt x="2" y="36"/>
                </a:lnTo>
                <a:lnTo>
                  <a:pt x="0" y="32"/>
                </a:lnTo>
                <a:lnTo>
                  <a:pt x="0" y="30"/>
                </a:lnTo>
                <a:lnTo>
                  <a:pt x="2" y="26"/>
                </a:lnTo>
                <a:lnTo>
                  <a:pt x="4" y="24"/>
                </a:lnTo>
                <a:lnTo>
                  <a:pt x="9" y="20"/>
                </a:lnTo>
                <a:lnTo>
                  <a:pt x="15" y="18"/>
                </a:lnTo>
                <a:lnTo>
                  <a:pt x="15" y="18"/>
                </a:lnTo>
                <a:lnTo>
                  <a:pt x="15" y="18"/>
                </a:lnTo>
                <a:lnTo>
                  <a:pt x="15" y="1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01" name="Freeform 500">
            <a:extLst>
              <a:ext uri="{FF2B5EF4-FFF2-40B4-BE49-F238E27FC236}">
                <a16:creationId xmlns:a16="http://schemas.microsoft.com/office/drawing/2014/main" id="{99F337DD-C444-DD43-A056-6ED092DC2D6F}"/>
              </a:ext>
            </a:extLst>
          </p:cNvPr>
          <p:cNvSpPr>
            <a:spLocks/>
          </p:cNvSpPr>
          <p:nvPr userDrawn="1"/>
        </p:nvSpPr>
        <p:spPr bwMode="auto">
          <a:xfrm>
            <a:off x="6825108" y="2561430"/>
            <a:ext cx="38224" cy="23455"/>
          </a:xfrm>
          <a:custGeom>
            <a:avLst/>
            <a:gdLst>
              <a:gd name="T0" fmla="*/ 21 w 21"/>
              <a:gd name="T1" fmla="*/ 4 h 15"/>
              <a:gd name="T2" fmla="*/ 21 w 21"/>
              <a:gd name="T3" fmla="*/ 4 h 15"/>
              <a:gd name="T4" fmla="*/ 19 w 21"/>
              <a:gd name="T5" fmla="*/ 7 h 15"/>
              <a:gd name="T6" fmla="*/ 15 w 21"/>
              <a:gd name="T7" fmla="*/ 11 h 15"/>
              <a:gd name="T8" fmla="*/ 12 w 21"/>
              <a:gd name="T9" fmla="*/ 13 h 15"/>
              <a:gd name="T10" fmla="*/ 8 w 21"/>
              <a:gd name="T11" fmla="*/ 15 h 15"/>
              <a:gd name="T12" fmla="*/ 8 w 21"/>
              <a:gd name="T13" fmla="*/ 15 h 15"/>
              <a:gd name="T14" fmla="*/ 6 w 21"/>
              <a:gd name="T15" fmla="*/ 15 h 15"/>
              <a:gd name="T16" fmla="*/ 2 w 21"/>
              <a:gd name="T17" fmla="*/ 15 h 15"/>
              <a:gd name="T18" fmla="*/ 2 w 21"/>
              <a:gd name="T19" fmla="*/ 13 h 15"/>
              <a:gd name="T20" fmla="*/ 0 w 21"/>
              <a:gd name="T21" fmla="*/ 13 h 15"/>
              <a:gd name="T22" fmla="*/ 0 w 21"/>
              <a:gd name="T23" fmla="*/ 11 h 15"/>
              <a:gd name="T24" fmla="*/ 2 w 21"/>
              <a:gd name="T25" fmla="*/ 7 h 15"/>
              <a:gd name="T26" fmla="*/ 2 w 21"/>
              <a:gd name="T27" fmla="*/ 5 h 15"/>
              <a:gd name="T28" fmla="*/ 8 w 21"/>
              <a:gd name="T29" fmla="*/ 2 h 15"/>
              <a:gd name="T30" fmla="*/ 13 w 21"/>
              <a:gd name="T31" fmla="*/ 0 h 15"/>
              <a:gd name="T32" fmla="*/ 15 w 21"/>
              <a:gd name="T33" fmla="*/ 0 h 15"/>
              <a:gd name="T34" fmla="*/ 17 w 21"/>
              <a:gd name="T35" fmla="*/ 0 h 15"/>
              <a:gd name="T36" fmla="*/ 19 w 21"/>
              <a:gd name="T37" fmla="*/ 2 h 15"/>
              <a:gd name="T38" fmla="*/ 21 w 21"/>
              <a:gd name="T39" fmla="*/ 4 h 15"/>
              <a:gd name="T40" fmla="*/ 21 w 21"/>
              <a:gd name="T41" fmla="*/ 4 h 15"/>
              <a:gd name="T42" fmla="*/ 21 w 21"/>
              <a:gd name="T43" fmla="*/ 4 h 15"/>
              <a:gd name="T44" fmla="*/ 21 w 21"/>
              <a:gd name="T45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" h="15">
                <a:moveTo>
                  <a:pt x="21" y="4"/>
                </a:moveTo>
                <a:lnTo>
                  <a:pt x="21" y="4"/>
                </a:lnTo>
                <a:lnTo>
                  <a:pt x="19" y="7"/>
                </a:lnTo>
                <a:lnTo>
                  <a:pt x="15" y="11"/>
                </a:lnTo>
                <a:lnTo>
                  <a:pt x="12" y="13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2" y="15"/>
                </a:lnTo>
                <a:lnTo>
                  <a:pt x="2" y="13"/>
                </a:lnTo>
                <a:lnTo>
                  <a:pt x="0" y="13"/>
                </a:lnTo>
                <a:lnTo>
                  <a:pt x="0" y="11"/>
                </a:lnTo>
                <a:lnTo>
                  <a:pt x="2" y="7"/>
                </a:lnTo>
                <a:lnTo>
                  <a:pt x="2" y="5"/>
                </a:lnTo>
                <a:lnTo>
                  <a:pt x="8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2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02" name="Freeform 501">
            <a:extLst>
              <a:ext uri="{FF2B5EF4-FFF2-40B4-BE49-F238E27FC236}">
                <a16:creationId xmlns:a16="http://schemas.microsoft.com/office/drawing/2014/main" id="{4FA79498-33E1-A24A-BAD2-301FDB4D8368}"/>
              </a:ext>
            </a:extLst>
          </p:cNvPr>
          <p:cNvSpPr>
            <a:spLocks/>
          </p:cNvSpPr>
          <p:nvPr userDrawn="1"/>
        </p:nvSpPr>
        <p:spPr bwMode="auto">
          <a:xfrm>
            <a:off x="6825108" y="2561430"/>
            <a:ext cx="38224" cy="23455"/>
          </a:xfrm>
          <a:custGeom>
            <a:avLst/>
            <a:gdLst>
              <a:gd name="T0" fmla="*/ 21 w 21"/>
              <a:gd name="T1" fmla="*/ 4 h 15"/>
              <a:gd name="T2" fmla="*/ 21 w 21"/>
              <a:gd name="T3" fmla="*/ 4 h 15"/>
              <a:gd name="T4" fmla="*/ 19 w 21"/>
              <a:gd name="T5" fmla="*/ 7 h 15"/>
              <a:gd name="T6" fmla="*/ 15 w 21"/>
              <a:gd name="T7" fmla="*/ 11 h 15"/>
              <a:gd name="T8" fmla="*/ 12 w 21"/>
              <a:gd name="T9" fmla="*/ 13 h 15"/>
              <a:gd name="T10" fmla="*/ 8 w 21"/>
              <a:gd name="T11" fmla="*/ 15 h 15"/>
              <a:gd name="T12" fmla="*/ 8 w 21"/>
              <a:gd name="T13" fmla="*/ 15 h 15"/>
              <a:gd name="T14" fmla="*/ 6 w 21"/>
              <a:gd name="T15" fmla="*/ 15 h 15"/>
              <a:gd name="T16" fmla="*/ 2 w 21"/>
              <a:gd name="T17" fmla="*/ 15 h 15"/>
              <a:gd name="T18" fmla="*/ 2 w 21"/>
              <a:gd name="T19" fmla="*/ 13 h 15"/>
              <a:gd name="T20" fmla="*/ 0 w 21"/>
              <a:gd name="T21" fmla="*/ 13 h 15"/>
              <a:gd name="T22" fmla="*/ 0 w 21"/>
              <a:gd name="T23" fmla="*/ 11 h 15"/>
              <a:gd name="T24" fmla="*/ 2 w 21"/>
              <a:gd name="T25" fmla="*/ 7 h 15"/>
              <a:gd name="T26" fmla="*/ 2 w 21"/>
              <a:gd name="T27" fmla="*/ 5 h 15"/>
              <a:gd name="T28" fmla="*/ 8 w 21"/>
              <a:gd name="T29" fmla="*/ 2 h 15"/>
              <a:gd name="T30" fmla="*/ 13 w 21"/>
              <a:gd name="T31" fmla="*/ 0 h 15"/>
              <a:gd name="T32" fmla="*/ 15 w 21"/>
              <a:gd name="T33" fmla="*/ 0 h 15"/>
              <a:gd name="T34" fmla="*/ 17 w 21"/>
              <a:gd name="T35" fmla="*/ 0 h 15"/>
              <a:gd name="T36" fmla="*/ 19 w 21"/>
              <a:gd name="T37" fmla="*/ 2 h 15"/>
              <a:gd name="T38" fmla="*/ 21 w 21"/>
              <a:gd name="T39" fmla="*/ 4 h 15"/>
              <a:gd name="T40" fmla="*/ 21 w 21"/>
              <a:gd name="T41" fmla="*/ 4 h 15"/>
              <a:gd name="T42" fmla="*/ 21 w 21"/>
              <a:gd name="T43" fmla="*/ 4 h 15"/>
              <a:gd name="T44" fmla="*/ 21 w 21"/>
              <a:gd name="T45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" h="15">
                <a:moveTo>
                  <a:pt x="21" y="4"/>
                </a:moveTo>
                <a:lnTo>
                  <a:pt x="21" y="4"/>
                </a:lnTo>
                <a:lnTo>
                  <a:pt x="19" y="7"/>
                </a:lnTo>
                <a:lnTo>
                  <a:pt x="15" y="11"/>
                </a:lnTo>
                <a:lnTo>
                  <a:pt x="12" y="13"/>
                </a:lnTo>
                <a:lnTo>
                  <a:pt x="8" y="15"/>
                </a:lnTo>
                <a:lnTo>
                  <a:pt x="8" y="15"/>
                </a:lnTo>
                <a:lnTo>
                  <a:pt x="6" y="15"/>
                </a:lnTo>
                <a:lnTo>
                  <a:pt x="2" y="15"/>
                </a:lnTo>
                <a:lnTo>
                  <a:pt x="2" y="13"/>
                </a:lnTo>
                <a:lnTo>
                  <a:pt x="0" y="13"/>
                </a:lnTo>
                <a:lnTo>
                  <a:pt x="0" y="11"/>
                </a:lnTo>
                <a:lnTo>
                  <a:pt x="2" y="7"/>
                </a:lnTo>
                <a:lnTo>
                  <a:pt x="2" y="5"/>
                </a:lnTo>
                <a:lnTo>
                  <a:pt x="8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2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79FFD484-8695-E343-AD1A-49E3E4132BC5}"/>
              </a:ext>
            </a:extLst>
          </p:cNvPr>
          <p:cNvSpPr>
            <a:spLocks/>
          </p:cNvSpPr>
          <p:nvPr userDrawn="1"/>
        </p:nvSpPr>
        <p:spPr bwMode="auto">
          <a:xfrm>
            <a:off x="6753861" y="2595296"/>
            <a:ext cx="29537" cy="29969"/>
          </a:xfrm>
          <a:custGeom>
            <a:avLst/>
            <a:gdLst>
              <a:gd name="T0" fmla="*/ 8 w 16"/>
              <a:gd name="T1" fmla="*/ 13 h 19"/>
              <a:gd name="T2" fmla="*/ 8 w 16"/>
              <a:gd name="T3" fmla="*/ 13 h 19"/>
              <a:gd name="T4" fmla="*/ 12 w 16"/>
              <a:gd name="T5" fmla="*/ 13 h 19"/>
              <a:gd name="T6" fmla="*/ 14 w 16"/>
              <a:gd name="T7" fmla="*/ 11 h 19"/>
              <a:gd name="T8" fmla="*/ 16 w 16"/>
              <a:gd name="T9" fmla="*/ 7 h 19"/>
              <a:gd name="T10" fmla="*/ 16 w 16"/>
              <a:gd name="T11" fmla="*/ 3 h 19"/>
              <a:gd name="T12" fmla="*/ 16 w 16"/>
              <a:gd name="T13" fmla="*/ 3 h 19"/>
              <a:gd name="T14" fmla="*/ 10 w 16"/>
              <a:gd name="T15" fmla="*/ 0 h 19"/>
              <a:gd name="T16" fmla="*/ 10 w 16"/>
              <a:gd name="T17" fmla="*/ 0 h 19"/>
              <a:gd name="T18" fmla="*/ 10 w 16"/>
              <a:gd name="T19" fmla="*/ 0 h 19"/>
              <a:gd name="T20" fmla="*/ 8 w 16"/>
              <a:gd name="T21" fmla="*/ 1 h 19"/>
              <a:gd name="T22" fmla="*/ 6 w 16"/>
              <a:gd name="T23" fmla="*/ 3 h 19"/>
              <a:gd name="T24" fmla="*/ 6 w 16"/>
              <a:gd name="T25" fmla="*/ 3 h 19"/>
              <a:gd name="T26" fmla="*/ 4 w 16"/>
              <a:gd name="T27" fmla="*/ 7 h 19"/>
              <a:gd name="T28" fmla="*/ 4 w 16"/>
              <a:gd name="T29" fmla="*/ 7 h 19"/>
              <a:gd name="T30" fmla="*/ 2 w 16"/>
              <a:gd name="T31" fmla="*/ 13 h 19"/>
              <a:gd name="T32" fmla="*/ 2 w 16"/>
              <a:gd name="T33" fmla="*/ 13 h 19"/>
              <a:gd name="T34" fmla="*/ 0 w 16"/>
              <a:gd name="T35" fmla="*/ 15 h 19"/>
              <a:gd name="T36" fmla="*/ 0 w 16"/>
              <a:gd name="T37" fmla="*/ 17 h 19"/>
              <a:gd name="T38" fmla="*/ 0 w 16"/>
              <a:gd name="T39" fmla="*/ 17 h 19"/>
              <a:gd name="T40" fmla="*/ 0 w 16"/>
              <a:gd name="T41" fmla="*/ 19 h 19"/>
              <a:gd name="T42" fmla="*/ 2 w 16"/>
              <a:gd name="T43" fmla="*/ 19 h 19"/>
              <a:gd name="T44" fmla="*/ 2 w 16"/>
              <a:gd name="T45" fmla="*/ 19 h 19"/>
              <a:gd name="T46" fmla="*/ 4 w 16"/>
              <a:gd name="T47" fmla="*/ 17 h 19"/>
              <a:gd name="T48" fmla="*/ 4 w 16"/>
              <a:gd name="T49" fmla="*/ 17 h 19"/>
              <a:gd name="T50" fmla="*/ 6 w 16"/>
              <a:gd name="T51" fmla="*/ 15 h 19"/>
              <a:gd name="T52" fmla="*/ 6 w 16"/>
              <a:gd name="T53" fmla="*/ 15 h 19"/>
              <a:gd name="T54" fmla="*/ 8 w 16"/>
              <a:gd name="T55" fmla="*/ 15 h 19"/>
              <a:gd name="T56" fmla="*/ 8 w 16"/>
              <a:gd name="T57" fmla="*/ 15 h 19"/>
              <a:gd name="T58" fmla="*/ 8 w 16"/>
              <a:gd name="T59" fmla="*/ 13 h 19"/>
              <a:gd name="T60" fmla="*/ 8 w 16"/>
              <a:gd name="T61" fmla="*/ 13 h 19"/>
              <a:gd name="T62" fmla="*/ 8 w 16"/>
              <a:gd name="T63" fmla="*/ 13 h 19"/>
              <a:gd name="T64" fmla="*/ 8 w 16"/>
              <a:gd name="T65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9">
                <a:moveTo>
                  <a:pt x="8" y="13"/>
                </a:moveTo>
                <a:lnTo>
                  <a:pt x="8" y="13"/>
                </a:lnTo>
                <a:lnTo>
                  <a:pt x="12" y="13"/>
                </a:lnTo>
                <a:lnTo>
                  <a:pt x="14" y="11"/>
                </a:lnTo>
                <a:lnTo>
                  <a:pt x="16" y="7"/>
                </a:lnTo>
                <a:lnTo>
                  <a:pt x="16" y="3"/>
                </a:lnTo>
                <a:lnTo>
                  <a:pt x="16" y="3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1"/>
                </a:lnTo>
                <a:lnTo>
                  <a:pt x="6" y="3"/>
                </a:lnTo>
                <a:lnTo>
                  <a:pt x="6" y="3"/>
                </a:lnTo>
                <a:lnTo>
                  <a:pt x="4" y="7"/>
                </a:lnTo>
                <a:lnTo>
                  <a:pt x="4" y="7"/>
                </a:lnTo>
                <a:lnTo>
                  <a:pt x="2" y="13"/>
                </a:lnTo>
                <a:lnTo>
                  <a:pt x="2" y="13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2" y="19"/>
                </a:lnTo>
                <a:lnTo>
                  <a:pt x="2" y="19"/>
                </a:lnTo>
                <a:lnTo>
                  <a:pt x="4" y="17"/>
                </a:lnTo>
                <a:lnTo>
                  <a:pt x="4" y="17"/>
                </a:lnTo>
                <a:lnTo>
                  <a:pt x="6" y="15"/>
                </a:lnTo>
                <a:lnTo>
                  <a:pt x="6" y="15"/>
                </a:lnTo>
                <a:lnTo>
                  <a:pt x="8" y="15"/>
                </a:lnTo>
                <a:lnTo>
                  <a:pt x="8" y="15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7FC94AE9-8187-534A-BBA8-F01447EC1256}"/>
              </a:ext>
            </a:extLst>
          </p:cNvPr>
          <p:cNvSpPr>
            <a:spLocks/>
          </p:cNvSpPr>
          <p:nvPr userDrawn="1"/>
        </p:nvSpPr>
        <p:spPr bwMode="auto">
          <a:xfrm>
            <a:off x="6753861" y="2595296"/>
            <a:ext cx="29537" cy="29969"/>
          </a:xfrm>
          <a:custGeom>
            <a:avLst/>
            <a:gdLst>
              <a:gd name="T0" fmla="*/ 8 w 16"/>
              <a:gd name="T1" fmla="*/ 13 h 19"/>
              <a:gd name="T2" fmla="*/ 8 w 16"/>
              <a:gd name="T3" fmla="*/ 13 h 19"/>
              <a:gd name="T4" fmla="*/ 12 w 16"/>
              <a:gd name="T5" fmla="*/ 13 h 19"/>
              <a:gd name="T6" fmla="*/ 14 w 16"/>
              <a:gd name="T7" fmla="*/ 11 h 19"/>
              <a:gd name="T8" fmla="*/ 16 w 16"/>
              <a:gd name="T9" fmla="*/ 7 h 19"/>
              <a:gd name="T10" fmla="*/ 16 w 16"/>
              <a:gd name="T11" fmla="*/ 3 h 19"/>
              <a:gd name="T12" fmla="*/ 16 w 16"/>
              <a:gd name="T13" fmla="*/ 3 h 19"/>
              <a:gd name="T14" fmla="*/ 10 w 16"/>
              <a:gd name="T15" fmla="*/ 0 h 19"/>
              <a:gd name="T16" fmla="*/ 10 w 16"/>
              <a:gd name="T17" fmla="*/ 0 h 19"/>
              <a:gd name="T18" fmla="*/ 10 w 16"/>
              <a:gd name="T19" fmla="*/ 0 h 19"/>
              <a:gd name="T20" fmla="*/ 8 w 16"/>
              <a:gd name="T21" fmla="*/ 1 h 19"/>
              <a:gd name="T22" fmla="*/ 6 w 16"/>
              <a:gd name="T23" fmla="*/ 3 h 19"/>
              <a:gd name="T24" fmla="*/ 6 w 16"/>
              <a:gd name="T25" fmla="*/ 3 h 19"/>
              <a:gd name="T26" fmla="*/ 4 w 16"/>
              <a:gd name="T27" fmla="*/ 7 h 19"/>
              <a:gd name="T28" fmla="*/ 4 w 16"/>
              <a:gd name="T29" fmla="*/ 7 h 19"/>
              <a:gd name="T30" fmla="*/ 2 w 16"/>
              <a:gd name="T31" fmla="*/ 13 h 19"/>
              <a:gd name="T32" fmla="*/ 2 w 16"/>
              <a:gd name="T33" fmla="*/ 13 h 19"/>
              <a:gd name="T34" fmla="*/ 0 w 16"/>
              <a:gd name="T35" fmla="*/ 15 h 19"/>
              <a:gd name="T36" fmla="*/ 0 w 16"/>
              <a:gd name="T37" fmla="*/ 17 h 19"/>
              <a:gd name="T38" fmla="*/ 0 w 16"/>
              <a:gd name="T39" fmla="*/ 17 h 19"/>
              <a:gd name="T40" fmla="*/ 0 w 16"/>
              <a:gd name="T41" fmla="*/ 19 h 19"/>
              <a:gd name="T42" fmla="*/ 2 w 16"/>
              <a:gd name="T43" fmla="*/ 19 h 19"/>
              <a:gd name="T44" fmla="*/ 2 w 16"/>
              <a:gd name="T45" fmla="*/ 19 h 19"/>
              <a:gd name="T46" fmla="*/ 4 w 16"/>
              <a:gd name="T47" fmla="*/ 17 h 19"/>
              <a:gd name="T48" fmla="*/ 4 w 16"/>
              <a:gd name="T49" fmla="*/ 17 h 19"/>
              <a:gd name="T50" fmla="*/ 6 w 16"/>
              <a:gd name="T51" fmla="*/ 15 h 19"/>
              <a:gd name="T52" fmla="*/ 6 w 16"/>
              <a:gd name="T53" fmla="*/ 15 h 19"/>
              <a:gd name="T54" fmla="*/ 8 w 16"/>
              <a:gd name="T55" fmla="*/ 15 h 19"/>
              <a:gd name="T56" fmla="*/ 8 w 16"/>
              <a:gd name="T57" fmla="*/ 15 h 19"/>
              <a:gd name="T58" fmla="*/ 8 w 16"/>
              <a:gd name="T59" fmla="*/ 13 h 19"/>
              <a:gd name="T60" fmla="*/ 8 w 16"/>
              <a:gd name="T61" fmla="*/ 13 h 19"/>
              <a:gd name="T62" fmla="*/ 8 w 16"/>
              <a:gd name="T63" fmla="*/ 13 h 19"/>
              <a:gd name="T64" fmla="*/ 8 w 16"/>
              <a:gd name="T65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9">
                <a:moveTo>
                  <a:pt x="8" y="13"/>
                </a:moveTo>
                <a:lnTo>
                  <a:pt x="8" y="13"/>
                </a:lnTo>
                <a:lnTo>
                  <a:pt x="12" y="13"/>
                </a:lnTo>
                <a:lnTo>
                  <a:pt x="14" y="11"/>
                </a:lnTo>
                <a:lnTo>
                  <a:pt x="16" y="7"/>
                </a:lnTo>
                <a:lnTo>
                  <a:pt x="16" y="3"/>
                </a:lnTo>
                <a:lnTo>
                  <a:pt x="16" y="3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1"/>
                </a:lnTo>
                <a:lnTo>
                  <a:pt x="6" y="3"/>
                </a:lnTo>
                <a:lnTo>
                  <a:pt x="6" y="3"/>
                </a:lnTo>
                <a:lnTo>
                  <a:pt x="4" y="7"/>
                </a:lnTo>
                <a:lnTo>
                  <a:pt x="4" y="7"/>
                </a:lnTo>
                <a:lnTo>
                  <a:pt x="2" y="13"/>
                </a:lnTo>
                <a:lnTo>
                  <a:pt x="2" y="13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2" y="19"/>
                </a:lnTo>
                <a:lnTo>
                  <a:pt x="2" y="19"/>
                </a:lnTo>
                <a:lnTo>
                  <a:pt x="4" y="17"/>
                </a:lnTo>
                <a:lnTo>
                  <a:pt x="4" y="17"/>
                </a:lnTo>
                <a:lnTo>
                  <a:pt x="6" y="15"/>
                </a:lnTo>
                <a:lnTo>
                  <a:pt x="6" y="15"/>
                </a:lnTo>
                <a:lnTo>
                  <a:pt x="8" y="15"/>
                </a:lnTo>
                <a:lnTo>
                  <a:pt x="8" y="15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05" name="Freeform 504">
            <a:extLst>
              <a:ext uri="{FF2B5EF4-FFF2-40B4-BE49-F238E27FC236}">
                <a16:creationId xmlns:a16="http://schemas.microsoft.com/office/drawing/2014/main" id="{D47B112D-C346-044E-881F-1A2960F76DAC}"/>
              </a:ext>
            </a:extLst>
          </p:cNvPr>
          <p:cNvSpPr>
            <a:spLocks/>
          </p:cNvSpPr>
          <p:nvPr userDrawn="1"/>
        </p:nvSpPr>
        <p:spPr bwMode="auto">
          <a:xfrm>
            <a:off x="7587829" y="2450665"/>
            <a:ext cx="20851" cy="29971"/>
          </a:xfrm>
          <a:custGeom>
            <a:avLst/>
            <a:gdLst>
              <a:gd name="T0" fmla="*/ 4 w 11"/>
              <a:gd name="T1" fmla="*/ 0 h 19"/>
              <a:gd name="T2" fmla="*/ 4 w 11"/>
              <a:gd name="T3" fmla="*/ 0 h 19"/>
              <a:gd name="T4" fmla="*/ 5 w 11"/>
              <a:gd name="T5" fmla="*/ 0 h 19"/>
              <a:gd name="T6" fmla="*/ 7 w 11"/>
              <a:gd name="T7" fmla="*/ 2 h 19"/>
              <a:gd name="T8" fmla="*/ 9 w 11"/>
              <a:gd name="T9" fmla="*/ 4 h 19"/>
              <a:gd name="T10" fmla="*/ 9 w 11"/>
              <a:gd name="T11" fmla="*/ 4 h 19"/>
              <a:gd name="T12" fmla="*/ 11 w 11"/>
              <a:gd name="T13" fmla="*/ 7 h 19"/>
              <a:gd name="T14" fmla="*/ 11 w 11"/>
              <a:gd name="T15" fmla="*/ 7 h 19"/>
              <a:gd name="T16" fmla="*/ 11 w 11"/>
              <a:gd name="T17" fmla="*/ 11 h 19"/>
              <a:gd name="T18" fmla="*/ 11 w 11"/>
              <a:gd name="T19" fmla="*/ 11 h 19"/>
              <a:gd name="T20" fmla="*/ 11 w 11"/>
              <a:gd name="T21" fmla="*/ 15 h 19"/>
              <a:gd name="T22" fmla="*/ 11 w 11"/>
              <a:gd name="T23" fmla="*/ 15 h 19"/>
              <a:gd name="T24" fmla="*/ 11 w 11"/>
              <a:gd name="T25" fmla="*/ 17 h 19"/>
              <a:gd name="T26" fmla="*/ 11 w 11"/>
              <a:gd name="T27" fmla="*/ 19 h 19"/>
              <a:gd name="T28" fmla="*/ 9 w 11"/>
              <a:gd name="T29" fmla="*/ 19 h 19"/>
              <a:gd name="T30" fmla="*/ 7 w 11"/>
              <a:gd name="T31" fmla="*/ 19 h 19"/>
              <a:gd name="T32" fmla="*/ 7 w 11"/>
              <a:gd name="T33" fmla="*/ 17 h 19"/>
              <a:gd name="T34" fmla="*/ 4 w 11"/>
              <a:gd name="T35" fmla="*/ 15 h 19"/>
              <a:gd name="T36" fmla="*/ 4 w 11"/>
              <a:gd name="T37" fmla="*/ 15 h 19"/>
              <a:gd name="T38" fmla="*/ 2 w 11"/>
              <a:gd name="T39" fmla="*/ 13 h 19"/>
              <a:gd name="T40" fmla="*/ 2 w 11"/>
              <a:gd name="T41" fmla="*/ 11 h 19"/>
              <a:gd name="T42" fmla="*/ 2 w 11"/>
              <a:gd name="T43" fmla="*/ 11 h 19"/>
              <a:gd name="T44" fmla="*/ 0 w 11"/>
              <a:gd name="T45" fmla="*/ 7 h 19"/>
              <a:gd name="T46" fmla="*/ 0 w 11"/>
              <a:gd name="T47" fmla="*/ 7 h 19"/>
              <a:gd name="T48" fmla="*/ 0 w 11"/>
              <a:gd name="T49" fmla="*/ 4 h 19"/>
              <a:gd name="T50" fmla="*/ 0 w 11"/>
              <a:gd name="T51" fmla="*/ 2 h 19"/>
              <a:gd name="T52" fmla="*/ 2 w 11"/>
              <a:gd name="T53" fmla="*/ 2 h 19"/>
              <a:gd name="T54" fmla="*/ 4 w 11"/>
              <a:gd name="T55" fmla="*/ 0 h 19"/>
              <a:gd name="T56" fmla="*/ 4 w 11"/>
              <a:gd name="T57" fmla="*/ 0 h 19"/>
              <a:gd name="T58" fmla="*/ 4 w 11"/>
              <a:gd name="T59" fmla="*/ 0 h 19"/>
              <a:gd name="T60" fmla="*/ 4 w 11"/>
              <a:gd name="T6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" h="19">
                <a:moveTo>
                  <a:pt x="4" y="0"/>
                </a:moveTo>
                <a:lnTo>
                  <a:pt x="4" y="0"/>
                </a:lnTo>
                <a:lnTo>
                  <a:pt x="5" y="0"/>
                </a:lnTo>
                <a:lnTo>
                  <a:pt x="7" y="2"/>
                </a:lnTo>
                <a:lnTo>
                  <a:pt x="9" y="4"/>
                </a:lnTo>
                <a:lnTo>
                  <a:pt x="9" y="4"/>
                </a:lnTo>
                <a:lnTo>
                  <a:pt x="11" y="7"/>
                </a:lnTo>
                <a:lnTo>
                  <a:pt x="11" y="7"/>
                </a:lnTo>
                <a:lnTo>
                  <a:pt x="11" y="11"/>
                </a:lnTo>
                <a:lnTo>
                  <a:pt x="11" y="11"/>
                </a:lnTo>
                <a:lnTo>
                  <a:pt x="11" y="15"/>
                </a:lnTo>
                <a:lnTo>
                  <a:pt x="11" y="15"/>
                </a:lnTo>
                <a:lnTo>
                  <a:pt x="11" y="17"/>
                </a:lnTo>
                <a:lnTo>
                  <a:pt x="11" y="19"/>
                </a:lnTo>
                <a:lnTo>
                  <a:pt x="9" y="19"/>
                </a:lnTo>
                <a:lnTo>
                  <a:pt x="7" y="19"/>
                </a:lnTo>
                <a:lnTo>
                  <a:pt x="7" y="17"/>
                </a:lnTo>
                <a:lnTo>
                  <a:pt x="4" y="15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06" name="Freeform 505">
            <a:extLst>
              <a:ext uri="{FF2B5EF4-FFF2-40B4-BE49-F238E27FC236}">
                <a16:creationId xmlns:a16="http://schemas.microsoft.com/office/drawing/2014/main" id="{09A0F74A-9B58-114B-A127-3677B7773536}"/>
              </a:ext>
            </a:extLst>
          </p:cNvPr>
          <p:cNvSpPr>
            <a:spLocks/>
          </p:cNvSpPr>
          <p:nvPr userDrawn="1"/>
        </p:nvSpPr>
        <p:spPr bwMode="auto">
          <a:xfrm>
            <a:off x="7587829" y="2450665"/>
            <a:ext cx="20851" cy="29971"/>
          </a:xfrm>
          <a:custGeom>
            <a:avLst/>
            <a:gdLst>
              <a:gd name="T0" fmla="*/ 4 w 11"/>
              <a:gd name="T1" fmla="*/ 0 h 19"/>
              <a:gd name="T2" fmla="*/ 4 w 11"/>
              <a:gd name="T3" fmla="*/ 0 h 19"/>
              <a:gd name="T4" fmla="*/ 5 w 11"/>
              <a:gd name="T5" fmla="*/ 0 h 19"/>
              <a:gd name="T6" fmla="*/ 7 w 11"/>
              <a:gd name="T7" fmla="*/ 2 h 19"/>
              <a:gd name="T8" fmla="*/ 9 w 11"/>
              <a:gd name="T9" fmla="*/ 4 h 19"/>
              <a:gd name="T10" fmla="*/ 9 w 11"/>
              <a:gd name="T11" fmla="*/ 4 h 19"/>
              <a:gd name="T12" fmla="*/ 11 w 11"/>
              <a:gd name="T13" fmla="*/ 7 h 19"/>
              <a:gd name="T14" fmla="*/ 11 w 11"/>
              <a:gd name="T15" fmla="*/ 7 h 19"/>
              <a:gd name="T16" fmla="*/ 11 w 11"/>
              <a:gd name="T17" fmla="*/ 11 h 19"/>
              <a:gd name="T18" fmla="*/ 11 w 11"/>
              <a:gd name="T19" fmla="*/ 11 h 19"/>
              <a:gd name="T20" fmla="*/ 11 w 11"/>
              <a:gd name="T21" fmla="*/ 15 h 19"/>
              <a:gd name="T22" fmla="*/ 11 w 11"/>
              <a:gd name="T23" fmla="*/ 15 h 19"/>
              <a:gd name="T24" fmla="*/ 11 w 11"/>
              <a:gd name="T25" fmla="*/ 17 h 19"/>
              <a:gd name="T26" fmla="*/ 11 w 11"/>
              <a:gd name="T27" fmla="*/ 19 h 19"/>
              <a:gd name="T28" fmla="*/ 9 w 11"/>
              <a:gd name="T29" fmla="*/ 19 h 19"/>
              <a:gd name="T30" fmla="*/ 7 w 11"/>
              <a:gd name="T31" fmla="*/ 19 h 19"/>
              <a:gd name="T32" fmla="*/ 7 w 11"/>
              <a:gd name="T33" fmla="*/ 17 h 19"/>
              <a:gd name="T34" fmla="*/ 4 w 11"/>
              <a:gd name="T35" fmla="*/ 15 h 19"/>
              <a:gd name="T36" fmla="*/ 4 w 11"/>
              <a:gd name="T37" fmla="*/ 15 h 19"/>
              <a:gd name="T38" fmla="*/ 2 w 11"/>
              <a:gd name="T39" fmla="*/ 13 h 19"/>
              <a:gd name="T40" fmla="*/ 2 w 11"/>
              <a:gd name="T41" fmla="*/ 11 h 19"/>
              <a:gd name="T42" fmla="*/ 2 w 11"/>
              <a:gd name="T43" fmla="*/ 11 h 19"/>
              <a:gd name="T44" fmla="*/ 0 w 11"/>
              <a:gd name="T45" fmla="*/ 7 h 19"/>
              <a:gd name="T46" fmla="*/ 0 w 11"/>
              <a:gd name="T47" fmla="*/ 7 h 19"/>
              <a:gd name="T48" fmla="*/ 0 w 11"/>
              <a:gd name="T49" fmla="*/ 4 h 19"/>
              <a:gd name="T50" fmla="*/ 0 w 11"/>
              <a:gd name="T51" fmla="*/ 2 h 19"/>
              <a:gd name="T52" fmla="*/ 2 w 11"/>
              <a:gd name="T53" fmla="*/ 2 h 19"/>
              <a:gd name="T54" fmla="*/ 4 w 11"/>
              <a:gd name="T55" fmla="*/ 0 h 19"/>
              <a:gd name="T56" fmla="*/ 4 w 11"/>
              <a:gd name="T57" fmla="*/ 0 h 19"/>
              <a:gd name="T58" fmla="*/ 4 w 11"/>
              <a:gd name="T59" fmla="*/ 0 h 19"/>
              <a:gd name="T60" fmla="*/ 4 w 11"/>
              <a:gd name="T6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" h="19">
                <a:moveTo>
                  <a:pt x="4" y="0"/>
                </a:moveTo>
                <a:lnTo>
                  <a:pt x="4" y="0"/>
                </a:lnTo>
                <a:lnTo>
                  <a:pt x="5" y="0"/>
                </a:lnTo>
                <a:lnTo>
                  <a:pt x="7" y="2"/>
                </a:lnTo>
                <a:lnTo>
                  <a:pt x="9" y="4"/>
                </a:lnTo>
                <a:lnTo>
                  <a:pt x="9" y="4"/>
                </a:lnTo>
                <a:lnTo>
                  <a:pt x="11" y="7"/>
                </a:lnTo>
                <a:lnTo>
                  <a:pt x="11" y="7"/>
                </a:lnTo>
                <a:lnTo>
                  <a:pt x="11" y="11"/>
                </a:lnTo>
                <a:lnTo>
                  <a:pt x="11" y="11"/>
                </a:lnTo>
                <a:lnTo>
                  <a:pt x="11" y="15"/>
                </a:lnTo>
                <a:lnTo>
                  <a:pt x="11" y="15"/>
                </a:lnTo>
                <a:lnTo>
                  <a:pt x="11" y="17"/>
                </a:lnTo>
                <a:lnTo>
                  <a:pt x="11" y="19"/>
                </a:lnTo>
                <a:lnTo>
                  <a:pt x="9" y="19"/>
                </a:lnTo>
                <a:lnTo>
                  <a:pt x="7" y="19"/>
                </a:lnTo>
                <a:lnTo>
                  <a:pt x="7" y="17"/>
                </a:lnTo>
                <a:lnTo>
                  <a:pt x="4" y="15"/>
                </a:lnTo>
                <a:lnTo>
                  <a:pt x="4" y="15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07" name="Freeform 506">
            <a:extLst>
              <a:ext uri="{FF2B5EF4-FFF2-40B4-BE49-F238E27FC236}">
                <a16:creationId xmlns:a16="http://schemas.microsoft.com/office/drawing/2014/main" id="{71213C95-2412-F048-8919-D5A97416EA45}"/>
              </a:ext>
            </a:extLst>
          </p:cNvPr>
          <p:cNvSpPr>
            <a:spLocks/>
          </p:cNvSpPr>
          <p:nvPr userDrawn="1"/>
        </p:nvSpPr>
        <p:spPr bwMode="auto">
          <a:xfrm>
            <a:off x="7612154" y="2453273"/>
            <a:ext cx="31273" cy="29971"/>
          </a:xfrm>
          <a:custGeom>
            <a:avLst/>
            <a:gdLst>
              <a:gd name="T0" fmla="*/ 0 w 17"/>
              <a:gd name="T1" fmla="*/ 3 h 19"/>
              <a:gd name="T2" fmla="*/ 0 w 17"/>
              <a:gd name="T3" fmla="*/ 3 h 19"/>
              <a:gd name="T4" fmla="*/ 2 w 17"/>
              <a:gd name="T5" fmla="*/ 0 h 19"/>
              <a:gd name="T6" fmla="*/ 4 w 17"/>
              <a:gd name="T7" fmla="*/ 0 h 19"/>
              <a:gd name="T8" fmla="*/ 8 w 17"/>
              <a:gd name="T9" fmla="*/ 2 h 19"/>
              <a:gd name="T10" fmla="*/ 13 w 17"/>
              <a:gd name="T11" fmla="*/ 3 h 19"/>
              <a:gd name="T12" fmla="*/ 15 w 17"/>
              <a:gd name="T13" fmla="*/ 7 h 19"/>
              <a:gd name="T14" fmla="*/ 15 w 17"/>
              <a:gd name="T15" fmla="*/ 7 h 19"/>
              <a:gd name="T16" fmla="*/ 17 w 17"/>
              <a:gd name="T17" fmla="*/ 11 h 19"/>
              <a:gd name="T18" fmla="*/ 17 w 17"/>
              <a:gd name="T19" fmla="*/ 13 h 19"/>
              <a:gd name="T20" fmla="*/ 17 w 17"/>
              <a:gd name="T21" fmla="*/ 15 h 19"/>
              <a:gd name="T22" fmla="*/ 17 w 17"/>
              <a:gd name="T23" fmla="*/ 15 h 19"/>
              <a:gd name="T24" fmla="*/ 13 w 17"/>
              <a:gd name="T25" fmla="*/ 17 h 19"/>
              <a:gd name="T26" fmla="*/ 9 w 17"/>
              <a:gd name="T27" fmla="*/ 19 h 19"/>
              <a:gd name="T28" fmla="*/ 9 w 17"/>
              <a:gd name="T29" fmla="*/ 19 h 19"/>
              <a:gd name="T30" fmla="*/ 9 w 17"/>
              <a:gd name="T31" fmla="*/ 17 h 19"/>
              <a:gd name="T32" fmla="*/ 9 w 17"/>
              <a:gd name="T33" fmla="*/ 13 h 19"/>
              <a:gd name="T34" fmla="*/ 9 w 17"/>
              <a:gd name="T35" fmla="*/ 13 h 19"/>
              <a:gd name="T36" fmla="*/ 8 w 17"/>
              <a:gd name="T37" fmla="*/ 9 h 19"/>
              <a:gd name="T38" fmla="*/ 8 w 17"/>
              <a:gd name="T39" fmla="*/ 9 h 19"/>
              <a:gd name="T40" fmla="*/ 6 w 17"/>
              <a:gd name="T41" fmla="*/ 9 h 19"/>
              <a:gd name="T42" fmla="*/ 6 w 17"/>
              <a:gd name="T43" fmla="*/ 5 h 19"/>
              <a:gd name="T44" fmla="*/ 6 w 17"/>
              <a:gd name="T45" fmla="*/ 5 h 19"/>
              <a:gd name="T46" fmla="*/ 2 w 17"/>
              <a:gd name="T47" fmla="*/ 5 h 19"/>
              <a:gd name="T48" fmla="*/ 0 w 17"/>
              <a:gd name="T49" fmla="*/ 3 h 19"/>
              <a:gd name="T50" fmla="*/ 0 w 17"/>
              <a:gd name="T51" fmla="*/ 3 h 19"/>
              <a:gd name="T52" fmla="*/ 0 w 17"/>
              <a:gd name="T53" fmla="*/ 3 h 19"/>
              <a:gd name="T54" fmla="*/ 0 w 17"/>
              <a:gd name="T55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19">
                <a:moveTo>
                  <a:pt x="0" y="3"/>
                </a:moveTo>
                <a:lnTo>
                  <a:pt x="0" y="3"/>
                </a:lnTo>
                <a:lnTo>
                  <a:pt x="2" y="0"/>
                </a:lnTo>
                <a:lnTo>
                  <a:pt x="4" y="0"/>
                </a:lnTo>
                <a:lnTo>
                  <a:pt x="8" y="2"/>
                </a:lnTo>
                <a:lnTo>
                  <a:pt x="13" y="3"/>
                </a:lnTo>
                <a:lnTo>
                  <a:pt x="15" y="7"/>
                </a:lnTo>
                <a:lnTo>
                  <a:pt x="15" y="7"/>
                </a:lnTo>
                <a:lnTo>
                  <a:pt x="17" y="11"/>
                </a:lnTo>
                <a:lnTo>
                  <a:pt x="17" y="13"/>
                </a:lnTo>
                <a:lnTo>
                  <a:pt x="17" y="15"/>
                </a:lnTo>
                <a:lnTo>
                  <a:pt x="17" y="15"/>
                </a:lnTo>
                <a:lnTo>
                  <a:pt x="13" y="17"/>
                </a:lnTo>
                <a:lnTo>
                  <a:pt x="9" y="19"/>
                </a:lnTo>
                <a:lnTo>
                  <a:pt x="9" y="19"/>
                </a:lnTo>
                <a:lnTo>
                  <a:pt x="9" y="17"/>
                </a:lnTo>
                <a:lnTo>
                  <a:pt x="9" y="13"/>
                </a:lnTo>
                <a:lnTo>
                  <a:pt x="9" y="13"/>
                </a:lnTo>
                <a:lnTo>
                  <a:pt x="8" y="9"/>
                </a:lnTo>
                <a:lnTo>
                  <a:pt x="8" y="9"/>
                </a:lnTo>
                <a:lnTo>
                  <a:pt x="6" y="9"/>
                </a:lnTo>
                <a:lnTo>
                  <a:pt x="6" y="5"/>
                </a:lnTo>
                <a:lnTo>
                  <a:pt x="6" y="5"/>
                </a:lnTo>
                <a:lnTo>
                  <a:pt x="2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B57D3709-6390-634D-91EA-CB47F1E7B2E2}"/>
              </a:ext>
            </a:extLst>
          </p:cNvPr>
          <p:cNvSpPr>
            <a:spLocks/>
          </p:cNvSpPr>
          <p:nvPr userDrawn="1"/>
        </p:nvSpPr>
        <p:spPr bwMode="auto">
          <a:xfrm>
            <a:off x="7612154" y="2453273"/>
            <a:ext cx="31273" cy="29971"/>
          </a:xfrm>
          <a:custGeom>
            <a:avLst/>
            <a:gdLst>
              <a:gd name="T0" fmla="*/ 0 w 17"/>
              <a:gd name="T1" fmla="*/ 3 h 19"/>
              <a:gd name="T2" fmla="*/ 0 w 17"/>
              <a:gd name="T3" fmla="*/ 3 h 19"/>
              <a:gd name="T4" fmla="*/ 2 w 17"/>
              <a:gd name="T5" fmla="*/ 0 h 19"/>
              <a:gd name="T6" fmla="*/ 4 w 17"/>
              <a:gd name="T7" fmla="*/ 0 h 19"/>
              <a:gd name="T8" fmla="*/ 8 w 17"/>
              <a:gd name="T9" fmla="*/ 2 h 19"/>
              <a:gd name="T10" fmla="*/ 13 w 17"/>
              <a:gd name="T11" fmla="*/ 3 h 19"/>
              <a:gd name="T12" fmla="*/ 15 w 17"/>
              <a:gd name="T13" fmla="*/ 7 h 19"/>
              <a:gd name="T14" fmla="*/ 15 w 17"/>
              <a:gd name="T15" fmla="*/ 7 h 19"/>
              <a:gd name="T16" fmla="*/ 17 w 17"/>
              <a:gd name="T17" fmla="*/ 11 h 19"/>
              <a:gd name="T18" fmla="*/ 17 w 17"/>
              <a:gd name="T19" fmla="*/ 13 h 19"/>
              <a:gd name="T20" fmla="*/ 17 w 17"/>
              <a:gd name="T21" fmla="*/ 15 h 19"/>
              <a:gd name="T22" fmla="*/ 17 w 17"/>
              <a:gd name="T23" fmla="*/ 15 h 19"/>
              <a:gd name="T24" fmla="*/ 13 w 17"/>
              <a:gd name="T25" fmla="*/ 17 h 19"/>
              <a:gd name="T26" fmla="*/ 9 w 17"/>
              <a:gd name="T27" fmla="*/ 19 h 19"/>
              <a:gd name="T28" fmla="*/ 9 w 17"/>
              <a:gd name="T29" fmla="*/ 19 h 19"/>
              <a:gd name="T30" fmla="*/ 9 w 17"/>
              <a:gd name="T31" fmla="*/ 17 h 19"/>
              <a:gd name="T32" fmla="*/ 9 w 17"/>
              <a:gd name="T33" fmla="*/ 13 h 19"/>
              <a:gd name="T34" fmla="*/ 9 w 17"/>
              <a:gd name="T35" fmla="*/ 13 h 19"/>
              <a:gd name="T36" fmla="*/ 8 w 17"/>
              <a:gd name="T37" fmla="*/ 9 h 19"/>
              <a:gd name="T38" fmla="*/ 8 w 17"/>
              <a:gd name="T39" fmla="*/ 9 h 19"/>
              <a:gd name="T40" fmla="*/ 6 w 17"/>
              <a:gd name="T41" fmla="*/ 9 h 19"/>
              <a:gd name="T42" fmla="*/ 6 w 17"/>
              <a:gd name="T43" fmla="*/ 5 h 19"/>
              <a:gd name="T44" fmla="*/ 6 w 17"/>
              <a:gd name="T45" fmla="*/ 5 h 19"/>
              <a:gd name="T46" fmla="*/ 2 w 17"/>
              <a:gd name="T47" fmla="*/ 5 h 19"/>
              <a:gd name="T48" fmla="*/ 0 w 17"/>
              <a:gd name="T49" fmla="*/ 3 h 19"/>
              <a:gd name="T50" fmla="*/ 0 w 17"/>
              <a:gd name="T51" fmla="*/ 3 h 19"/>
              <a:gd name="T52" fmla="*/ 0 w 17"/>
              <a:gd name="T53" fmla="*/ 3 h 19"/>
              <a:gd name="T54" fmla="*/ 0 w 17"/>
              <a:gd name="T55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19">
                <a:moveTo>
                  <a:pt x="0" y="3"/>
                </a:moveTo>
                <a:lnTo>
                  <a:pt x="0" y="3"/>
                </a:lnTo>
                <a:lnTo>
                  <a:pt x="2" y="0"/>
                </a:lnTo>
                <a:lnTo>
                  <a:pt x="4" y="0"/>
                </a:lnTo>
                <a:lnTo>
                  <a:pt x="8" y="2"/>
                </a:lnTo>
                <a:lnTo>
                  <a:pt x="13" y="3"/>
                </a:lnTo>
                <a:lnTo>
                  <a:pt x="15" y="7"/>
                </a:lnTo>
                <a:lnTo>
                  <a:pt x="15" y="7"/>
                </a:lnTo>
                <a:lnTo>
                  <a:pt x="17" y="11"/>
                </a:lnTo>
                <a:lnTo>
                  <a:pt x="17" y="13"/>
                </a:lnTo>
                <a:lnTo>
                  <a:pt x="17" y="15"/>
                </a:lnTo>
                <a:lnTo>
                  <a:pt x="17" y="15"/>
                </a:lnTo>
                <a:lnTo>
                  <a:pt x="13" y="17"/>
                </a:lnTo>
                <a:lnTo>
                  <a:pt x="9" y="19"/>
                </a:lnTo>
                <a:lnTo>
                  <a:pt x="9" y="19"/>
                </a:lnTo>
                <a:lnTo>
                  <a:pt x="9" y="17"/>
                </a:lnTo>
                <a:lnTo>
                  <a:pt x="9" y="13"/>
                </a:lnTo>
                <a:lnTo>
                  <a:pt x="9" y="13"/>
                </a:lnTo>
                <a:lnTo>
                  <a:pt x="8" y="9"/>
                </a:lnTo>
                <a:lnTo>
                  <a:pt x="8" y="9"/>
                </a:lnTo>
                <a:lnTo>
                  <a:pt x="6" y="9"/>
                </a:lnTo>
                <a:lnTo>
                  <a:pt x="6" y="5"/>
                </a:lnTo>
                <a:lnTo>
                  <a:pt x="6" y="5"/>
                </a:lnTo>
                <a:lnTo>
                  <a:pt x="2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D379B344-07DE-4D4D-8175-6E9DD8F710A4}"/>
              </a:ext>
            </a:extLst>
          </p:cNvPr>
          <p:cNvSpPr>
            <a:spLocks/>
          </p:cNvSpPr>
          <p:nvPr userDrawn="1"/>
        </p:nvSpPr>
        <p:spPr bwMode="auto">
          <a:xfrm>
            <a:off x="7659064" y="2513200"/>
            <a:ext cx="39960" cy="54731"/>
          </a:xfrm>
          <a:custGeom>
            <a:avLst/>
            <a:gdLst>
              <a:gd name="T0" fmla="*/ 0 w 22"/>
              <a:gd name="T1" fmla="*/ 0 h 34"/>
              <a:gd name="T2" fmla="*/ 0 w 22"/>
              <a:gd name="T3" fmla="*/ 0 h 34"/>
              <a:gd name="T4" fmla="*/ 1 w 22"/>
              <a:gd name="T5" fmla="*/ 0 h 34"/>
              <a:gd name="T6" fmla="*/ 5 w 22"/>
              <a:gd name="T7" fmla="*/ 0 h 34"/>
              <a:gd name="T8" fmla="*/ 5 w 22"/>
              <a:gd name="T9" fmla="*/ 0 h 34"/>
              <a:gd name="T10" fmla="*/ 7 w 22"/>
              <a:gd name="T11" fmla="*/ 3 h 34"/>
              <a:gd name="T12" fmla="*/ 11 w 22"/>
              <a:gd name="T13" fmla="*/ 9 h 34"/>
              <a:gd name="T14" fmla="*/ 11 w 22"/>
              <a:gd name="T15" fmla="*/ 13 h 34"/>
              <a:gd name="T16" fmla="*/ 11 w 22"/>
              <a:gd name="T17" fmla="*/ 13 h 34"/>
              <a:gd name="T18" fmla="*/ 15 w 22"/>
              <a:gd name="T19" fmla="*/ 13 h 34"/>
              <a:gd name="T20" fmla="*/ 15 w 22"/>
              <a:gd name="T21" fmla="*/ 15 h 34"/>
              <a:gd name="T22" fmla="*/ 17 w 22"/>
              <a:gd name="T23" fmla="*/ 18 h 34"/>
              <a:gd name="T24" fmla="*/ 18 w 22"/>
              <a:gd name="T25" fmla="*/ 22 h 34"/>
              <a:gd name="T26" fmla="*/ 20 w 22"/>
              <a:gd name="T27" fmla="*/ 24 h 34"/>
              <a:gd name="T28" fmla="*/ 22 w 22"/>
              <a:gd name="T29" fmla="*/ 26 h 34"/>
              <a:gd name="T30" fmla="*/ 22 w 22"/>
              <a:gd name="T31" fmla="*/ 26 h 34"/>
              <a:gd name="T32" fmla="*/ 22 w 22"/>
              <a:gd name="T33" fmla="*/ 30 h 34"/>
              <a:gd name="T34" fmla="*/ 18 w 22"/>
              <a:gd name="T35" fmla="*/ 34 h 34"/>
              <a:gd name="T36" fmla="*/ 18 w 22"/>
              <a:gd name="T37" fmla="*/ 34 h 34"/>
              <a:gd name="T38" fmla="*/ 17 w 22"/>
              <a:gd name="T39" fmla="*/ 32 h 34"/>
              <a:gd name="T40" fmla="*/ 15 w 22"/>
              <a:gd name="T41" fmla="*/ 30 h 34"/>
              <a:gd name="T42" fmla="*/ 15 w 22"/>
              <a:gd name="T43" fmla="*/ 30 h 34"/>
              <a:gd name="T44" fmla="*/ 15 w 22"/>
              <a:gd name="T45" fmla="*/ 30 h 34"/>
              <a:gd name="T46" fmla="*/ 11 w 22"/>
              <a:gd name="T47" fmla="*/ 30 h 34"/>
              <a:gd name="T48" fmla="*/ 11 w 22"/>
              <a:gd name="T49" fmla="*/ 32 h 34"/>
              <a:gd name="T50" fmla="*/ 11 w 22"/>
              <a:gd name="T51" fmla="*/ 34 h 34"/>
              <a:gd name="T52" fmla="*/ 11 w 22"/>
              <a:gd name="T53" fmla="*/ 34 h 34"/>
              <a:gd name="T54" fmla="*/ 11 w 22"/>
              <a:gd name="T55" fmla="*/ 34 h 34"/>
              <a:gd name="T56" fmla="*/ 9 w 22"/>
              <a:gd name="T57" fmla="*/ 32 h 34"/>
              <a:gd name="T58" fmla="*/ 7 w 22"/>
              <a:gd name="T59" fmla="*/ 30 h 34"/>
              <a:gd name="T60" fmla="*/ 7 w 22"/>
              <a:gd name="T61" fmla="*/ 28 h 34"/>
              <a:gd name="T62" fmla="*/ 7 w 22"/>
              <a:gd name="T63" fmla="*/ 28 h 34"/>
              <a:gd name="T64" fmla="*/ 7 w 22"/>
              <a:gd name="T65" fmla="*/ 20 h 34"/>
              <a:gd name="T66" fmla="*/ 7 w 22"/>
              <a:gd name="T67" fmla="*/ 20 h 34"/>
              <a:gd name="T68" fmla="*/ 7 w 22"/>
              <a:gd name="T69" fmla="*/ 18 h 34"/>
              <a:gd name="T70" fmla="*/ 7 w 22"/>
              <a:gd name="T71" fmla="*/ 15 h 34"/>
              <a:gd name="T72" fmla="*/ 7 w 22"/>
              <a:gd name="T73" fmla="*/ 15 h 34"/>
              <a:gd name="T74" fmla="*/ 5 w 22"/>
              <a:gd name="T75" fmla="*/ 13 h 34"/>
              <a:gd name="T76" fmla="*/ 3 w 22"/>
              <a:gd name="T77" fmla="*/ 9 h 34"/>
              <a:gd name="T78" fmla="*/ 0 w 22"/>
              <a:gd name="T79" fmla="*/ 5 h 34"/>
              <a:gd name="T80" fmla="*/ 0 w 22"/>
              <a:gd name="T81" fmla="*/ 0 h 34"/>
              <a:gd name="T82" fmla="*/ 0 w 22"/>
              <a:gd name="T83" fmla="*/ 0 h 34"/>
              <a:gd name="T84" fmla="*/ 0 w 22"/>
              <a:gd name="T85" fmla="*/ 0 h 34"/>
              <a:gd name="T86" fmla="*/ 0 w 22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2" h="34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5" y="0"/>
                </a:lnTo>
                <a:lnTo>
                  <a:pt x="5" y="0"/>
                </a:lnTo>
                <a:lnTo>
                  <a:pt x="7" y="3"/>
                </a:lnTo>
                <a:lnTo>
                  <a:pt x="11" y="9"/>
                </a:lnTo>
                <a:lnTo>
                  <a:pt x="11" y="13"/>
                </a:lnTo>
                <a:lnTo>
                  <a:pt x="11" y="13"/>
                </a:lnTo>
                <a:lnTo>
                  <a:pt x="15" y="13"/>
                </a:lnTo>
                <a:lnTo>
                  <a:pt x="15" y="15"/>
                </a:lnTo>
                <a:lnTo>
                  <a:pt x="17" y="18"/>
                </a:lnTo>
                <a:lnTo>
                  <a:pt x="18" y="22"/>
                </a:lnTo>
                <a:lnTo>
                  <a:pt x="20" y="24"/>
                </a:lnTo>
                <a:lnTo>
                  <a:pt x="22" y="26"/>
                </a:lnTo>
                <a:lnTo>
                  <a:pt x="22" y="26"/>
                </a:lnTo>
                <a:lnTo>
                  <a:pt x="22" y="30"/>
                </a:lnTo>
                <a:lnTo>
                  <a:pt x="18" y="34"/>
                </a:lnTo>
                <a:lnTo>
                  <a:pt x="18" y="34"/>
                </a:lnTo>
                <a:lnTo>
                  <a:pt x="17" y="32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1" y="30"/>
                </a:lnTo>
                <a:lnTo>
                  <a:pt x="11" y="32"/>
                </a:lnTo>
                <a:lnTo>
                  <a:pt x="11" y="34"/>
                </a:lnTo>
                <a:lnTo>
                  <a:pt x="11" y="34"/>
                </a:lnTo>
                <a:lnTo>
                  <a:pt x="11" y="34"/>
                </a:lnTo>
                <a:lnTo>
                  <a:pt x="9" y="32"/>
                </a:lnTo>
                <a:lnTo>
                  <a:pt x="7" y="30"/>
                </a:lnTo>
                <a:lnTo>
                  <a:pt x="7" y="28"/>
                </a:lnTo>
                <a:lnTo>
                  <a:pt x="7" y="28"/>
                </a:lnTo>
                <a:lnTo>
                  <a:pt x="7" y="20"/>
                </a:lnTo>
                <a:lnTo>
                  <a:pt x="7" y="20"/>
                </a:lnTo>
                <a:lnTo>
                  <a:pt x="7" y="18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3" y="9"/>
                </a:lnTo>
                <a:lnTo>
                  <a:pt x="0" y="5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BF82198F-CE17-4943-81A8-48872255D9C8}"/>
              </a:ext>
            </a:extLst>
          </p:cNvPr>
          <p:cNvSpPr>
            <a:spLocks/>
          </p:cNvSpPr>
          <p:nvPr userDrawn="1"/>
        </p:nvSpPr>
        <p:spPr bwMode="auto">
          <a:xfrm>
            <a:off x="7659064" y="2513200"/>
            <a:ext cx="39960" cy="54731"/>
          </a:xfrm>
          <a:custGeom>
            <a:avLst/>
            <a:gdLst>
              <a:gd name="T0" fmla="*/ 0 w 22"/>
              <a:gd name="T1" fmla="*/ 0 h 34"/>
              <a:gd name="T2" fmla="*/ 0 w 22"/>
              <a:gd name="T3" fmla="*/ 0 h 34"/>
              <a:gd name="T4" fmla="*/ 1 w 22"/>
              <a:gd name="T5" fmla="*/ 0 h 34"/>
              <a:gd name="T6" fmla="*/ 5 w 22"/>
              <a:gd name="T7" fmla="*/ 0 h 34"/>
              <a:gd name="T8" fmla="*/ 5 w 22"/>
              <a:gd name="T9" fmla="*/ 0 h 34"/>
              <a:gd name="T10" fmla="*/ 7 w 22"/>
              <a:gd name="T11" fmla="*/ 3 h 34"/>
              <a:gd name="T12" fmla="*/ 11 w 22"/>
              <a:gd name="T13" fmla="*/ 9 h 34"/>
              <a:gd name="T14" fmla="*/ 11 w 22"/>
              <a:gd name="T15" fmla="*/ 13 h 34"/>
              <a:gd name="T16" fmla="*/ 11 w 22"/>
              <a:gd name="T17" fmla="*/ 13 h 34"/>
              <a:gd name="T18" fmla="*/ 15 w 22"/>
              <a:gd name="T19" fmla="*/ 13 h 34"/>
              <a:gd name="T20" fmla="*/ 15 w 22"/>
              <a:gd name="T21" fmla="*/ 15 h 34"/>
              <a:gd name="T22" fmla="*/ 17 w 22"/>
              <a:gd name="T23" fmla="*/ 18 h 34"/>
              <a:gd name="T24" fmla="*/ 18 w 22"/>
              <a:gd name="T25" fmla="*/ 22 h 34"/>
              <a:gd name="T26" fmla="*/ 20 w 22"/>
              <a:gd name="T27" fmla="*/ 24 h 34"/>
              <a:gd name="T28" fmla="*/ 22 w 22"/>
              <a:gd name="T29" fmla="*/ 26 h 34"/>
              <a:gd name="T30" fmla="*/ 22 w 22"/>
              <a:gd name="T31" fmla="*/ 26 h 34"/>
              <a:gd name="T32" fmla="*/ 22 w 22"/>
              <a:gd name="T33" fmla="*/ 30 h 34"/>
              <a:gd name="T34" fmla="*/ 18 w 22"/>
              <a:gd name="T35" fmla="*/ 34 h 34"/>
              <a:gd name="T36" fmla="*/ 18 w 22"/>
              <a:gd name="T37" fmla="*/ 34 h 34"/>
              <a:gd name="T38" fmla="*/ 17 w 22"/>
              <a:gd name="T39" fmla="*/ 32 h 34"/>
              <a:gd name="T40" fmla="*/ 15 w 22"/>
              <a:gd name="T41" fmla="*/ 30 h 34"/>
              <a:gd name="T42" fmla="*/ 15 w 22"/>
              <a:gd name="T43" fmla="*/ 30 h 34"/>
              <a:gd name="T44" fmla="*/ 15 w 22"/>
              <a:gd name="T45" fmla="*/ 30 h 34"/>
              <a:gd name="T46" fmla="*/ 11 w 22"/>
              <a:gd name="T47" fmla="*/ 30 h 34"/>
              <a:gd name="T48" fmla="*/ 11 w 22"/>
              <a:gd name="T49" fmla="*/ 32 h 34"/>
              <a:gd name="T50" fmla="*/ 11 w 22"/>
              <a:gd name="T51" fmla="*/ 34 h 34"/>
              <a:gd name="T52" fmla="*/ 11 w 22"/>
              <a:gd name="T53" fmla="*/ 34 h 34"/>
              <a:gd name="T54" fmla="*/ 11 w 22"/>
              <a:gd name="T55" fmla="*/ 34 h 34"/>
              <a:gd name="T56" fmla="*/ 9 w 22"/>
              <a:gd name="T57" fmla="*/ 32 h 34"/>
              <a:gd name="T58" fmla="*/ 7 w 22"/>
              <a:gd name="T59" fmla="*/ 30 h 34"/>
              <a:gd name="T60" fmla="*/ 7 w 22"/>
              <a:gd name="T61" fmla="*/ 28 h 34"/>
              <a:gd name="T62" fmla="*/ 7 w 22"/>
              <a:gd name="T63" fmla="*/ 28 h 34"/>
              <a:gd name="T64" fmla="*/ 7 w 22"/>
              <a:gd name="T65" fmla="*/ 20 h 34"/>
              <a:gd name="T66" fmla="*/ 7 w 22"/>
              <a:gd name="T67" fmla="*/ 20 h 34"/>
              <a:gd name="T68" fmla="*/ 7 w 22"/>
              <a:gd name="T69" fmla="*/ 18 h 34"/>
              <a:gd name="T70" fmla="*/ 7 w 22"/>
              <a:gd name="T71" fmla="*/ 15 h 34"/>
              <a:gd name="T72" fmla="*/ 7 w 22"/>
              <a:gd name="T73" fmla="*/ 15 h 34"/>
              <a:gd name="T74" fmla="*/ 5 w 22"/>
              <a:gd name="T75" fmla="*/ 13 h 34"/>
              <a:gd name="T76" fmla="*/ 3 w 22"/>
              <a:gd name="T77" fmla="*/ 9 h 34"/>
              <a:gd name="T78" fmla="*/ 0 w 22"/>
              <a:gd name="T79" fmla="*/ 5 h 34"/>
              <a:gd name="T80" fmla="*/ 0 w 22"/>
              <a:gd name="T81" fmla="*/ 0 h 34"/>
              <a:gd name="T82" fmla="*/ 0 w 22"/>
              <a:gd name="T83" fmla="*/ 0 h 34"/>
              <a:gd name="T84" fmla="*/ 0 w 22"/>
              <a:gd name="T85" fmla="*/ 0 h 34"/>
              <a:gd name="T86" fmla="*/ 0 w 22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2" h="34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5" y="0"/>
                </a:lnTo>
                <a:lnTo>
                  <a:pt x="5" y="0"/>
                </a:lnTo>
                <a:lnTo>
                  <a:pt x="7" y="3"/>
                </a:lnTo>
                <a:lnTo>
                  <a:pt x="11" y="9"/>
                </a:lnTo>
                <a:lnTo>
                  <a:pt x="11" y="13"/>
                </a:lnTo>
                <a:lnTo>
                  <a:pt x="11" y="13"/>
                </a:lnTo>
                <a:lnTo>
                  <a:pt x="15" y="13"/>
                </a:lnTo>
                <a:lnTo>
                  <a:pt x="15" y="15"/>
                </a:lnTo>
                <a:lnTo>
                  <a:pt x="17" y="18"/>
                </a:lnTo>
                <a:lnTo>
                  <a:pt x="18" y="22"/>
                </a:lnTo>
                <a:lnTo>
                  <a:pt x="20" y="24"/>
                </a:lnTo>
                <a:lnTo>
                  <a:pt x="22" y="26"/>
                </a:lnTo>
                <a:lnTo>
                  <a:pt x="22" y="26"/>
                </a:lnTo>
                <a:lnTo>
                  <a:pt x="22" y="30"/>
                </a:lnTo>
                <a:lnTo>
                  <a:pt x="18" y="34"/>
                </a:lnTo>
                <a:lnTo>
                  <a:pt x="18" y="34"/>
                </a:lnTo>
                <a:lnTo>
                  <a:pt x="17" y="32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1" y="30"/>
                </a:lnTo>
                <a:lnTo>
                  <a:pt x="11" y="32"/>
                </a:lnTo>
                <a:lnTo>
                  <a:pt x="11" y="34"/>
                </a:lnTo>
                <a:lnTo>
                  <a:pt x="11" y="34"/>
                </a:lnTo>
                <a:lnTo>
                  <a:pt x="11" y="34"/>
                </a:lnTo>
                <a:lnTo>
                  <a:pt x="9" y="32"/>
                </a:lnTo>
                <a:lnTo>
                  <a:pt x="7" y="30"/>
                </a:lnTo>
                <a:lnTo>
                  <a:pt x="7" y="28"/>
                </a:lnTo>
                <a:lnTo>
                  <a:pt x="7" y="28"/>
                </a:lnTo>
                <a:lnTo>
                  <a:pt x="7" y="20"/>
                </a:lnTo>
                <a:lnTo>
                  <a:pt x="7" y="20"/>
                </a:lnTo>
                <a:lnTo>
                  <a:pt x="7" y="18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3" y="9"/>
                </a:lnTo>
                <a:lnTo>
                  <a:pt x="0" y="5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11" name="Freeform 510">
            <a:extLst>
              <a:ext uri="{FF2B5EF4-FFF2-40B4-BE49-F238E27FC236}">
                <a16:creationId xmlns:a16="http://schemas.microsoft.com/office/drawing/2014/main" id="{100BC906-60ED-A04A-9E0B-F0E38BAE8385}"/>
              </a:ext>
            </a:extLst>
          </p:cNvPr>
          <p:cNvSpPr>
            <a:spLocks/>
          </p:cNvSpPr>
          <p:nvPr userDrawn="1"/>
        </p:nvSpPr>
        <p:spPr bwMode="auto">
          <a:xfrm>
            <a:off x="7612169" y="2474121"/>
            <a:ext cx="17375" cy="39095"/>
          </a:xfrm>
          <a:custGeom>
            <a:avLst/>
            <a:gdLst>
              <a:gd name="T0" fmla="*/ 2 w 9"/>
              <a:gd name="T1" fmla="*/ 0 h 25"/>
              <a:gd name="T2" fmla="*/ 2 w 9"/>
              <a:gd name="T3" fmla="*/ 0 h 25"/>
              <a:gd name="T4" fmla="*/ 0 w 9"/>
              <a:gd name="T5" fmla="*/ 4 h 25"/>
              <a:gd name="T6" fmla="*/ 0 w 9"/>
              <a:gd name="T7" fmla="*/ 8 h 25"/>
              <a:gd name="T8" fmla="*/ 2 w 9"/>
              <a:gd name="T9" fmla="*/ 13 h 25"/>
              <a:gd name="T10" fmla="*/ 2 w 9"/>
              <a:gd name="T11" fmla="*/ 13 h 25"/>
              <a:gd name="T12" fmla="*/ 4 w 9"/>
              <a:gd name="T13" fmla="*/ 21 h 25"/>
              <a:gd name="T14" fmla="*/ 6 w 9"/>
              <a:gd name="T15" fmla="*/ 25 h 25"/>
              <a:gd name="T16" fmla="*/ 8 w 9"/>
              <a:gd name="T17" fmla="*/ 25 h 25"/>
              <a:gd name="T18" fmla="*/ 8 w 9"/>
              <a:gd name="T19" fmla="*/ 25 h 25"/>
              <a:gd name="T20" fmla="*/ 8 w 9"/>
              <a:gd name="T21" fmla="*/ 25 h 25"/>
              <a:gd name="T22" fmla="*/ 9 w 9"/>
              <a:gd name="T23" fmla="*/ 21 h 25"/>
              <a:gd name="T24" fmla="*/ 8 w 9"/>
              <a:gd name="T25" fmla="*/ 19 h 25"/>
              <a:gd name="T26" fmla="*/ 8 w 9"/>
              <a:gd name="T27" fmla="*/ 17 h 25"/>
              <a:gd name="T28" fmla="*/ 8 w 9"/>
              <a:gd name="T29" fmla="*/ 15 h 25"/>
              <a:gd name="T30" fmla="*/ 8 w 9"/>
              <a:gd name="T31" fmla="*/ 15 h 25"/>
              <a:gd name="T32" fmla="*/ 8 w 9"/>
              <a:gd name="T33" fmla="*/ 13 h 25"/>
              <a:gd name="T34" fmla="*/ 8 w 9"/>
              <a:gd name="T35" fmla="*/ 13 h 25"/>
              <a:gd name="T36" fmla="*/ 6 w 9"/>
              <a:gd name="T37" fmla="*/ 8 h 25"/>
              <a:gd name="T38" fmla="*/ 6 w 9"/>
              <a:gd name="T39" fmla="*/ 8 h 25"/>
              <a:gd name="T40" fmla="*/ 4 w 9"/>
              <a:gd name="T41" fmla="*/ 4 h 25"/>
              <a:gd name="T42" fmla="*/ 2 w 9"/>
              <a:gd name="T43" fmla="*/ 0 h 25"/>
              <a:gd name="T44" fmla="*/ 2 w 9"/>
              <a:gd name="T45" fmla="*/ 0 h 25"/>
              <a:gd name="T46" fmla="*/ 2 w 9"/>
              <a:gd name="T47" fmla="*/ 0 h 25"/>
              <a:gd name="T48" fmla="*/ 2 w 9"/>
              <a:gd name="T4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25">
                <a:moveTo>
                  <a:pt x="2" y="0"/>
                </a:moveTo>
                <a:lnTo>
                  <a:pt x="2" y="0"/>
                </a:lnTo>
                <a:lnTo>
                  <a:pt x="0" y="4"/>
                </a:lnTo>
                <a:lnTo>
                  <a:pt x="0" y="8"/>
                </a:lnTo>
                <a:lnTo>
                  <a:pt x="2" y="13"/>
                </a:lnTo>
                <a:lnTo>
                  <a:pt x="2" y="13"/>
                </a:lnTo>
                <a:lnTo>
                  <a:pt x="4" y="21"/>
                </a:lnTo>
                <a:lnTo>
                  <a:pt x="6" y="25"/>
                </a:ln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9" y="21"/>
                </a:lnTo>
                <a:lnTo>
                  <a:pt x="8" y="19"/>
                </a:lnTo>
                <a:lnTo>
                  <a:pt x="8" y="17"/>
                </a:lnTo>
                <a:lnTo>
                  <a:pt x="8" y="15"/>
                </a:lnTo>
                <a:lnTo>
                  <a:pt x="8" y="15"/>
                </a:lnTo>
                <a:lnTo>
                  <a:pt x="8" y="13"/>
                </a:lnTo>
                <a:lnTo>
                  <a:pt x="8" y="13"/>
                </a:lnTo>
                <a:lnTo>
                  <a:pt x="6" y="8"/>
                </a:lnTo>
                <a:lnTo>
                  <a:pt x="6" y="8"/>
                </a:lnTo>
                <a:lnTo>
                  <a:pt x="4" y="4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C707F5D3-5307-2A45-98AD-D8B5EDFB99B1}"/>
              </a:ext>
            </a:extLst>
          </p:cNvPr>
          <p:cNvSpPr>
            <a:spLocks/>
          </p:cNvSpPr>
          <p:nvPr userDrawn="1"/>
        </p:nvSpPr>
        <p:spPr bwMode="auto">
          <a:xfrm>
            <a:off x="7612169" y="2474121"/>
            <a:ext cx="17375" cy="39095"/>
          </a:xfrm>
          <a:custGeom>
            <a:avLst/>
            <a:gdLst>
              <a:gd name="T0" fmla="*/ 2 w 9"/>
              <a:gd name="T1" fmla="*/ 0 h 25"/>
              <a:gd name="T2" fmla="*/ 2 w 9"/>
              <a:gd name="T3" fmla="*/ 0 h 25"/>
              <a:gd name="T4" fmla="*/ 0 w 9"/>
              <a:gd name="T5" fmla="*/ 4 h 25"/>
              <a:gd name="T6" fmla="*/ 0 w 9"/>
              <a:gd name="T7" fmla="*/ 8 h 25"/>
              <a:gd name="T8" fmla="*/ 2 w 9"/>
              <a:gd name="T9" fmla="*/ 13 h 25"/>
              <a:gd name="T10" fmla="*/ 2 w 9"/>
              <a:gd name="T11" fmla="*/ 13 h 25"/>
              <a:gd name="T12" fmla="*/ 4 w 9"/>
              <a:gd name="T13" fmla="*/ 21 h 25"/>
              <a:gd name="T14" fmla="*/ 6 w 9"/>
              <a:gd name="T15" fmla="*/ 25 h 25"/>
              <a:gd name="T16" fmla="*/ 8 w 9"/>
              <a:gd name="T17" fmla="*/ 25 h 25"/>
              <a:gd name="T18" fmla="*/ 8 w 9"/>
              <a:gd name="T19" fmla="*/ 25 h 25"/>
              <a:gd name="T20" fmla="*/ 8 w 9"/>
              <a:gd name="T21" fmla="*/ 25 h 25"/>
              <a:gd name="T22" fmla="*/ 9 w 9"/>
              <a:gd name="T23" fmla="*/ 21 h 25"/>
              <a:gd name="T24" fmla="*/ 8 w 9"/>
              <a:gd name="T25" fmla="*/ 19 h 25"/>
              <a:gd name="T26" fmla="*/ 8 w 9"/>
              <a:gd name="T27" fmla="*/ 17 h 25"/>
              <a:gd name="T28" fmla="*/ 8 w 9"/>
              <a:gd name="T29" fmla="*/ 15 h 25"/>
              <a:gd name="T30" fmla="*/ 8 w 9"/>
              <a:gd name="T31" fmla="*/ 15 h 25"/>
              <a:gd name="T32" fmla="*/ 8 w 9"/>
              <a:gd name="T33" fmla="*/ 13 h 25"/>
              <a:gd name="T34" fmla="*/ 8 w 9"/>
              <a:gd name="T35" fmla="*/ 13 h 25"/>
              <a:gd name="T36" fmla="*/ 6 w 9"/>
              <a:gd name="T37" fmla="*/ 8 h 25"/>
              <a:gd name="T38" fmla="*/ 6 w 9"/>
              <a:gd name="T39" fmla="*/ 8 h 25"/>
              <a:gd name="T40" fmla="*/ 4 w 9"/>
              <a:gd name="T41" fmla="*/ 4 h 25"/>
              <a:gd name="T42" fmla="*/ 2 w 9"/>
              <a:gd name="T43" fmla="*/ 0 h 25"/>
              <a:gd name="T44" fmla="*/ 2 w 9"/>
              <a:gd name="T45" fmla="*/ 0 h 25"/>
              <a:gd name="T46" fmla="*/ 2 w 9"/>
              <a:gd name="T47" fmla="*/ 0 h 25"/>
              <a:gd name="T48" fmla="*/ 2 w 9"/>
              <a:gd name="T4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25">
                <a:moveTo>
                  <a:pt x="2" y="0"/>
                </a:moveTo>
                <a:lnTo>
                  <a:pt x="2" y="0"/>
                </a:lnTo>
                <a:lnTo>
                  <a:pt x="0" y="4"/>
                </a:lnTo>
                <a:lnTo>
                  <a:pt x="0" y="8"/>
                </a:lnTo>
                <a:lnTo>
                  <a:pt x="2" y="13"/>
                </a:lnTo>
                <a:lnTo>
                  <a:pt x="2" y="13"/>
                </a:lnTo>
                <a:lnTo>
                  <a:pt x="4" y="21"/>
                </a:lnTo>
                <a:lnTo>
                  <a:pt x="6" y="25"/>
                </a:ln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9" y="21"/>
                </a:lnTo>
                <a:lnTo>
                  <a:pt x="8" y="19"/>
                </a:lnTo>
                <a:lnTo>
                  <a:pt x="8" y="17"/>
                </a:lnTo>
                <a:lnTo>
                  <a:pt x="8" y="15"/>
                </a:lnTo>
                <a:lnTo>
                  <a:pt x="8" y="15"/>
                </a:lnTo>
                <a:lnTo>
                  <a:pt x="8" y="13"/>
                </a:lnTo>
                <a:lnTo>
                  <a:pt x="8" y="13"/>
                </a:lnTo>
                <a:lnTo>
                  <a:pt x="6" y="8"/>
                </a:lnTo>
                <a:lnTo>
                  <a:pt x="6" y="8"/>
                </a:lnTo>
                <a:lnTo>
                  <a:pt x="4" y="4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163771B9-FF08-7B48-9F63-EF76FBD1B4D1}"/>
              </a:ext>
            </a:extLst>
          </p:cNvPr>
          <p:cNvSpPr>
            <a:spLocks/>
          </p:cNvSpPr>
          <p:nvPr userDrawn="1"/>
        </p:nvSpPr>
        <p:spPr bwMode="auto">
          <a:xfrm>
            <a:off x="7900570" y="2752968"/>
            <a:ext cx="1528945" cy="729725"/>
          </a:xfrm>
          <a:custGeom>
            <a:avLst/>
            <a:gdLst>
              <a:gd name="T0" fmla="*/ 702 w 819"/>
              <a:gd name="T1" fmla="*/ 93 h 459"/>
              <a:gd name="T2" fmla="*/ 662 w 819"/>
              <a:gd name="T3" fmla="*/ 106 h 459"/>
              <a:gd name="T4" fmla="*/ 637 w 819"/>
              <a:gd name="T5" fmla="*/ 128 h 459"/>
              <a:gd name="T6" fmla="*/ 596 w 819"/>
              <a:gd name="T7" fmla="*/ 132 h 459"/>
              <a:gd name="T8" fmla="*/ 581 w 819"/>
              <a:gd name="T9" fmla="*/ 113 h 459"/>
              <a:gd name="T10" fmla="*/ 584 w 819"/>
              <a:gd name="T11" fmla="*/ 87 h 459"/>
              <a:gd name="T12" fmla="*/ 550 w 819"/>
              <a:gd name="T13" fmla="*/ 91 h 459"/>
              <a:gd name="T14" fmla="*/ 543 w 819"/>
              <a:gd name="T15" fmla="*/ 130 h 459"/>
              <a:gd name="T16" fmla="*/ 518 w 819"/>
              <a:gd name="T17" fmla="*/ 127 h 459"/>
              <a:gd name="T18" fmla="*/ 520 w 819"/>
              <a:gd name="T19" fmla="*/ 94 h 459"/>
              <a:gd name="T20" fmla="*/ 550 w 819"/>
              <a:gd name="T21" fmla="*/ 70 h 459"/>
              <a:gd name="T22" fmla="*/ 558 w 819"/>
              <a:gd name="T23" fmla="*/ 55 h 459"/>
              <a:gd name="T24" fmla="*/ 518 w 819"/>
              <a:gd name="T25" fmla="*/ 51 h 459"/>
              <a:gd name="T26" fmla="*/ 490 w 819"/>
              <a:gd name="T27" fmla="*/ 55 h 459"/>
              <a:gd name="T28" fmla="*/ 469 w 819"/>
              <a:gd name="T29" fmla="*/ 53 h 459"/>
              <a:gd name="T30" fmla="*/ 486 w 819"/>
              <a:gd name="T31" fmla="*/ 24 h 459"/>
              <a:gd name="T32" fmla="*/ 446 w 819"/>
              <a:gd name="T33" fmla="*/ 13 h 459"/>
              <a:gd name="T34" fmla="*/ 420 w 819"/>
              <a:gd name="T35" fmla="*/ 0 h 459"/>
              <a:gd name="T36" fmla="*/ 70 w 819"/>
              <a:gd name="T37" fmla="*/ 7 h 459"/>
              <a:gd name="T38" fmla="*/ 34 w 819"/>
              <a:gd name="T39" fmla="*/ 40 h 459"/>
              <a:gd name="T40" fmla="*/ 0 w 819"/>
              <a:gd name="T41" fmla="*/ 26 h 459"/>
              <a:gd name="T42" fmla="*/ 8 w 819"/>
              <a:gd name="T43" fmla="*/ 94 h 459"/>
              <a:gd name="T44" fmla="*/ 2 w 819"/>
              <a:gd name="T45" fmla="*/ 142 h 459"/>
              <a:gd name="T46" fmla="*/ 9 w 819"/>
              <a:gd name="T47" fmla="*/ 187 h 459"/>
              <a:gd name="T48" fmla="*/ 34 w 819"/>
              <a:gd name="T49" fmla="*/ 236 h 459"/>
              <a:gd name="T50" fmla="*/ 57 w 819"/>
              <a:gd name="T51" fmla="*/ 285 h 459"/>
              <a:gd name="T52" fmla="*/ 100 w 819"/>
              <a:gd name="T53" fmla="*/ 308 h 459"/>
              <a:gd name="T54" fmla="*/ 233 w 819"/>
              <a:gd name="T55" fmla="*/ 346 h 459"/>
              <a:gd name="T56" fmla="*/ 357 w 819"/>
              <a:gd name="T57" fmla="*/ 414 h 459"/>
              <a:gd name="T58" fmla="*/ 397 w 819"/>
              <a:gd name="T59" fmla="*/ 399 h 459"/>
              <a:gd name="T60" fmla="*/ 420 w 819"/>
              <a:gd name="T61" fmla="*/ 380 h 459"/>
              <a:gd name="T62" fmla="*/ 441 w 819"/>
              <a:gd name="T63" fmla="*/ 372 h 459"/>
              <a:gd name="T64" fmla="*/ 469 w 819"/>
              <a:gd name="T65" fmla="*/ 374 h 459"/>
              <a:gd name="T66" fmla="*/ 488 w 819"/>
              <a:gd name="T67" fmla="*/ 384 h 459"/>
              <a:gd name="T68" fmla="*/ 497 w 819"/>
              <a:gd name="T69" fmla="*/ 371 h 459"/>
              <a:gd name="T70" fmla="*/ 518 w 819"/>
              <a:gd name="T71" fmla="*/ 361 h 459"/>
              <a:gd name="T72" fmla="*/ 545 w 819"/>
              <a:gd name="T73" fmla="*/ 365 h 459"/>
              <a:gd name="T74" fmla="*/ 573 w 819"/>
              <a:gd name="T75" fmla="*/ 372 h 459"/>
              <a:gd name="T76" fmla="*/ 592 w 819"/>
              <a:gd name="T77" fmla="*/ 401 h 459"/>
              <a:gd name="T78" fmla="*/ 609 w 819"/>
              <a:gd name="T79" fmla="*/ 441 h 459"/>
              <a:gd name="T80" fmla="*/ 622 w 819"/>
              <a:gd name="T81" fmla="*/ 459 h 459"/>
              <a:gd name="T82" fmla="*/ 628 w 819"/>
              <a:gd name="T83" fmla="*/ 416 h 459"/>
              <a:gd name="T84" fmla="*/ 613 w 819"/>
              <a:gd name="T85" fmla="*/ 363 h 459"/>
              <a:gd name="T86" fmla="*/ 622 w 819"/>
              <a:gd name="T87" fmla="*/ 329 h 459"/>
              <a:gd name="T88" fmla="*/ 664 w 819"/>
              <a:gd name="T89" fmla="*/ 293 h 459"/>
              <a:gd name="T90" fmla="*/ 685 w 819"/>
              <a:gd name="T91" fmla="*/ 280 h 459"/>
              <a:gd name="T92" fmla="*/ 696 w 819"/>
              <a:gd name="T93" fmla="*/ 265 h 459"/>
              <a:gd name="T94" fmla="*/ 690 w 819"/>
              <a:gd name="T95" fmla="*/ 251 h 459"/>
              <a:gd name="T96" fmla="*/ 681 w 819"/>
              <a:gd name="T97" fmla="*/ 234 h 459"/>
              <a:gd name="T98" fmla="*/ 679 w 819"/>
              <a:gd name="T99" fmla="*/ 217 h 459"/>
              <a:gd name="T100" fmla="*/ 688 w 819"/>
              <a:gd name="T101" fmla="*/ 206 h 459"/>
              <a:gd name="T102" fmla="*/ 692 w 819"/>
              <a:gd name="T103" fmla="*/ 234 h 459"/>
              <a:gd name="T104" fmla="*/ 696 w 819"/>
              <a:gd name="T105" fmla="*/ 195 h 459"/>
              <a:gd name="T106" fmla="*/ 717 w 819"/>
              <a:gd name="T107" fmla="*/ 178 h 459"/>
              <a:gd name="T108" fmla="*/ 768 w 819"/>
              <a:gd name="T109" fmla="*/ 153 h 459"/>
              <a:gd name="T110" fmla="*/ 800 w 819"/>
              <a:gd name="T111" fmla="*/ 100 h 459"/>
              <a:gd name="T112" fmla="*/ 806 w 819"/>
              <a:gd name="T113" fmla="*/ 51 h 459"/>
              <a:gd name="T114" fmla="*/ 775 w 819"/>
              <a:gd name="T115" fmla="*/ 62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9" h="459">
                <a:moveTo>
                  <a:pt x="755" y="85"/>
                </a:moveTo>
                <a:lnTo>
                  <a:pt x="751" y="87"/>
                </a:lnTo>
                <a:lnTo>
                  <a:pt x="745" y="89"/>
                </a:lnTo>
                <a:lnTo>
                  <a:pt x="738" y="91"/>
                </a:lnTo>
                <a:lnTo>
                  <a:pt x="734" y="91"/>
                </a:lnTo>
                <a:lnTo>
                  <a:pt x="728" y="91"/>
                </a:lnTo>
                <a:lnTo>
                  <a:pt x="728" y="91"/>
                </a:lnTo>
                <a:lnTo>
                  <a:pt x="728" y="91"/>
                </a:lnTo>
                <a:lnTo>
                  <a:pt x="715" y="91"/>
                </a:lnTo>
                <a:lnTo>
                  <a:pt x="707" y="91"/>
                </a:lnTo>
                <a:lnTo>
                  <a:pt x="702" y="93"/>
                </a:lnTo>
                <a:lnTo>
                  <a:pt x="702" y="93"/>
                </a:lnTo>
                <a:lnTo>
                  <a:pt x="692" y="100"/>
                </a:lnTo>
                <a:lnTo>
                  <a:pt x="687" y="104"/>
                </a:lnTo>
                <a:lnTo>
                  <a:pt x="687" y="104"/>
                </a:lnTo>
                <a:lnTo>
                  <a:pt x="685" y="104"/>
                </a:lnTo>
                <a:lnTo>
                  <a:pt x="679" y="106"/>
                </a:lnTo>
                <a:lnTo>
                  <a:pt x="679" y="106"/>
                </a:lnTo>
                <a:lnTo>
                  <a:pt x="675" y="106"/>
                </a:lnTo>
                <a:lnTo>
                  <a:pt x="671" y="106"/>
                </a:lnTo>
                <a:lnTo>
                  <a:pt x="668" y="106"/>
                </a:lnTo>
                <a:lnTo>
                  <a:pt x="662" y="106"/>
                </a:lnTo>
                <a:lnTo>
                  <a:pt x="662" y="106"/>
                </a:lnTo>
                <a:lnTo>
                  <a:pt x="653" y="108"/>
                </a:lnTo>
                <a:lnTo>
                  <a:pt x="645" y="113"/>
                </a:lnTo>
                <a:lnTo>
                  <a:pt x="643" y="115"/>
                </a:lnTo>
                <a:lnTo>
                  <a:pt x="639" y="119"/>
                </a:lnTo>
                <a:lnTo>
                  <a:pt x="639" y="121"/>
                </a:lnTo>
                <a:lnTo>
                  <a:pt x="639" y="125"/>
                </a:lnTo>
                <a:lnTo>
                  <a:pt x="639" y="125"/>
                </a:lnTo>
                <a:lnTo>
                  <a:pt x="639" y="127"/>
                </a:lnTo>
                <a:lnTo>
                  <a:pt x="637" y="128"/>
                </a:lnTo>
                <a:lnTo>
                  <a:pt x="637" y="128"/>
                </a:lnTo>
                <a:lnTo>
                  <a:pt x="635" y="128"/>
                </a:lnTo>
                <a:lnTo>
                  <a:pt x="634" y="130"/>
                </a:lnTo>
                <a:lnTo>
                  <a:pt x="626" y="132"/>
                </a:lnTo>
                <a:lnTo>
                  <a:pt x="615" y="136"/>
                </a:lnTo>
                <a:lnTo>
                  <a:pt x="592" y="145"/>
                </a:lnTo>
                <a:lnTo>
                  <a:pt x="592" y="145"/>
                </a:lnTo>
                <a:lnTo>
                  <a:pt x="592" y="142"/>
                </a:lnTo>
                <a:lnTo>
                  <a:pt x="592" y="140"/>
                </a:lnTo>
                <a:lnTo>
                  <a:pt x="594" y="136"/>
                </a:lnTo>
                <a:lnTo>
                  <a:pt x="594" y="136"/>
                </a:lnTo>
                <a:lnTo>
                  <a:pt x="596" y="132"/>
                </a:lnTo>
                <a:lnTo>
                  <a:pt x="596" y="125"/>
                </a:lnTo>
                <a:lnTo>
                  <a:pt x="596" y="125"/>
                </a:lnTo>
                <a:lnTo>
                  <a:pt x="596" y="117"/>
                </a:lnTo>
                <a:lnTo>
                  <a:pt x="596" y="113"/>
                </a:lnTo>
                <a:lnTo>
                  <a:pt x="592" y="110"/>
                </a:lnTo>
                <a:lnTo>
                  <a:pt x="592" y="110"/>
                </a:lnTo>
                <a:lnTo>
                  <a:pt x="590" y="108"/>
                </a:lnTo>
                <a:lnTo>
                  <a:pt x="588" y="108"/>
                </a:lnTo>
                <a:lnTo>
                  <a:pt x="588" y="110"/>
                </a:lnTo>
                <a:lnTo>
                  <a:pt x="584" y="110"/>
                </a:lnTo>
                <a:lnTo>
                  <a:pt x="581" y="113"/>
                </a:lnTo>
                <a:lnTo>
                  <a:pt x="579" y="113"/>
                </a:lnTo>
                <a:lnTo>
                  <a:pt x="577" y="115"/>
                </a:lnTo>
                <a:lnTo>
                  <a:pt x="577" y="115"/>
                </a:lnTo>
                <a:lnTo>
                  <a:pt x="577" y="111"/>
                </a:lnTo>
                <a:lnTo>
                  <a:pt x="579" y="108"/>
                </a:lnTo>
                <a:lnTo>
                  <a:pt x="583" y="102"/>
                </a:lnTo>
                <a:lnTo>
                  <a:pt x="583" y="102"/>
                </a:lnTo>
                <a:lnTo>
                  <a:pt x="584" y="98"/>
                </a:lnTo>
                <a:lnTo>
                  <a:pt x="584" y="94"/>
                </a:lnTo>
                <a:lnTo>
                  <a:pt x="584" y="87"/>
                </a:lnTo>
                <a:lnTo>
                  <a:pt x="584" y="87"/>
                </a:lnTo>
                <a:lnTo>
                  <a:pt x="584" y="83"/>
                </a:lnTo>
                <a:lnTo>
                  <a:pt x="581" y="81"/>
                </a:lnTo>
                <a:lnTo>
                  <a:pt x="575" y="77"/>
                </a:lnTo>
                <a:lnTo>
                  <a:pt x="567" y="74"/>
                </a:lnTo>
                <a:lnTo>
                  <a:pt x="562" y="74"/>
                </a:lnTo>
                <a:lnTo>
                  <a:pt x="562" y="74"/>
                </a:lnTo>
                <a:lnTo>
                  <a:pt x="558" y="81"/>
                </a:lnTo>
                <a:lnTo>
                  <a:pt x="558" y="83"/>
                </a:lnTo>
                <a:lnTo>
                  <a:pt x="556" y="87"/>
                </a:lnTo>
                <a:lnTo>
                  <a:pt x="556" y="87"/>
                </a:lnTo>
                <a:lnTo>
                  <a:pt x="550" y="91"/>
                </a:lnTo>
                <a:lnTo>
                  <a:pt x="543" y="93"/>
                </a:lnTo>
                <a:lnTo>
                  <a:pt x="543" y="93"/>
                </a:lnTo>
                <a:lnTo>
                  <a:pt x="541" y="102"/>
                </a:lnTo>
                <a:lnTo>
                  <a:pt x="539" y="110"/>
                </a:lnTo>
                <a:lnTo>
                  <a:pt x="539" y="110"/>
                </a:lnTo>
                <a:lnTo>
                  <a:pt x="539" y="115"/>
                </a:lnTo>
                <a:lnTo>
                  <a:pt x="539" y="119"/>
                </a:lnTo>
                <a:lnTo>
                  <a:pt x="541" y="123"/>
                </a:lnTo>
                <a:lnTo>
                  <a:pt x="541" y="127"/>
                </a:lnTo>
                <a:lnTo>
                  <a:pt x="541" y="127"/>
                </a:lnTo>
                <a:lnTo>
                  <a:pt x="543" y="130"/>
                </a:lnTo>
                <a:lnTo>
                  <a:pt x="541" y="136"/>
                </a:lnTo>
                <a:lnTo>
                  <a:pt x="541" y="142"/>
                </a:lnTo>
                <a:lnTo>
                  <a:pt x="541" y="142"/>
                </a:lnTo>
                <a:lnTo>
                  <a:pt x="531" y="149"/>
                </a:lnTo>
                <a:lnTo>
                  <a:pt x="531" y="149"/>
                </a:lnTo>
                <a:lnTo>
                  <a:pt x="530" y="151"/>
                </a:lnTo>
                <a:lnTo>
                  <a:pt x="528" y="151"/>
                </a:lnTo>
                <a:lnTo>
                  <a:pt x="522" y="145"/>
                </a:lnTo>
                <a:lnTo>
                  <a:pt x="522" y="138"/>
                </a:lnTo>
                <a:lnTo>
                  <a:pt x="522" y="138"/>
                </a:lnTo>
                <a:lnTo>
                  <a:pt x="518" y="127"/>
                </a:lnTo>
                <a:lnTo>
                  <a:pt x="518" y="121"/>
                </a:lnTo>
                <a:lnTo>
                  <a:pt x="520" y="115"/>
                </a:lnTo>
                <a:lnTo>
                  <a:pt x="520" y="115"/>
                </a:lnTo>
                <a:lnTo>
                  <a:pt x="522" y="110"/>
                </a:lnTo>
                <a:lnTo>
                  <a:pt x="526" y="100"/>
                </a:lnTo>
                <a:lnTo>
                  <a:pt x="526" y="94"/>
                </a:lnTo>
                <a:lnTo>
                  <a:pt x="526" y="93"/>
                </a:lnTo>
                <a:lnTo>
                  <a:pt x="524" y="93"/>
                </a:lnTo>
                <a:lnTo>
                  <a:pt x="522" y="93"/>
                </a:lnTo>
                <a:lnTo>
                  <a:pt x="520" y="94"/>
                </a:lnTo>
                <a:lnTo>
                  <a:pt x="520" y="94"/>
                </a:lnTo>
                <a:lnTo>
                  <a:pt x="522" y="89"/>
                </a:lnTo>
                <a:lnTo>
                  <a:pt x="522" y="85"/>
                </a:lnTo>
                <a:lnTo>
                  <a:pt x="528" y="79"/>
                </a:lnTo>
                <a:lnTo>
                  <a:pt x="528" y="79"/>
                </a:lnTo>
                <a:lnTo>
                  <a:pt x="528" y="79"/>
                </a:lnTo>
                <a:lnTo>
                  <a:pt x="531" y="76"/>
                </a:lnTo>
                <a:lnTo>
                  <a:pt x="535" y="74"/>
                </a:lnTo>
                <a:lnTo>
                  <a:pt x="539" y="72"/>
                </a:lnTo>
                <a:lnTo>
                  <a:pt x="543" y="72"/>
                </a:lnTo>
                <a:lnTo>
                  <a:pt x="543" y="72"/>
                </a:lnTo>
                <a:lnTo>
                  <a:pt x="550" y="70"/>
                </a:lnTo>
                <a:lnTo>
                  <a:pt x="560" y="70"/>
                </a:lnTo>
                <a:lnTo>
                  <a:pt x="566" y="68"/>
                </a:lnTo>
                <a:lnTo>
                  <a:pt x="569" y="68"/>
                </a:lnTo>
                <a:lnTo>
                  <a:pt x="571" y="66"/>
                </a:lnTo>
                <a:lnTo>
                  <a:pt x="571" y="64"/>
                </a:lnTo>
                <a:lnTo>
                  <a:pt x="571" y="64"/>
                </a:lnTo>
                <a:lnTo>
                  <a:pt x="571" y="64"/>
                </a:lnTo>
                <a:lnTo>
                  <a:pt x="569" y="60"/>
                </a:lnTo>
                <a:lnTo>
                  <a:pt x="566" y="58"/>
                </a:lnTo>
                <a:lnTo>
                  <a:pt x="562" y="57"/>
                </a:lnTo>
                <a:lnTo>
                  <a:pt x="558" y="55"/>
                </a:lnTo>
                <a:lnTo>
                  <a:pt x="550" y="57"/>
                </a:lnTo>
                <a:lnTo>
                  <a:pt x="541" y="57"/>
                </a:lnTo>
                <a:lnTo>
                  <a:pt x="541" y="57"/>
                </a:lnTo>
                <a:lnTo>
                  <a:pt x="539" y="58"/>
                </a:lnTo>
                <a:lnTo>
                  <a:pt x="535" y="58"/>
                </a:lnTo>
                <a:lnTo>
                  <a:pt x="531" y="57"/>
                </a:lnTo>
                <a:lnTo>
                  <a:pt x="528" y="55"/>
                </a:lnTo>
                <a:lnTo>
                  <a:pt x="528" y="55"/>
                </a:lnTo>
                <a:lnTo>
                  <a:pt x="524" y="51"/>
                </a:lnTo>
                <a:lnTo>
                  <a:pt x="522" y="51"/>
                </a:lnTo>
                <a:lnTo>
                  <a:pt x="518" y="51"/>
                </a:lnTo>
                <a:lnTo>
                  <a:pt x="513" y="49"/>
                </a:lnTo>
                <a:lnTo>
                  <a:pt x="513" y="49"/>
                </a:lnTo>
                <a:lnTo>
                  <a:pt x="514" y="45"/>
                </a:lnTo>
                <a:lnTo>
                  <a:pt x="514" y="43"/>
                </a:lnTo>
                <a:lnTo>
                  <a:pt x="513" y="41"/>
                </a:lnTo>
                <a:lnTo>
                  <a:pt x="511" y="41"/>
                </a:lnTo>
                <a:lnTo>
                  <a:pt x="507" y="43"/>
                </a:lnTo>
                <a:lnTo>
                  <a:pt x="499" y="49"/>
                </a:lnTo>
                <a:lnTo>
                  <a:pt x="496" y="53"/>
                </a:lnTo>
                <a:lnTo>
                  <a:pt x="496" y="53"/>
                </a:lnTo>
                <a:lnTo>
                  <a:pt x="490" y="55"/>
                </a:lnTo>
                <a:lnTo>
                  <a:pt x="490" y="55"/>
                </a:lnTo>
                <a:lnTo>
                  <a:pt x="484" y="57"/>
                </a:lnTo>
                <a:lnTo>
                  <a:pt x="482" y="57"/>
                </a:lnTo>
                <a:lnTo>
                  <a:pt x="479" y="57"/>
                </a:lnTo>
                <a:lnTo>
                  <a:pt x="479" y="57"/>
                </a:lnTo>
                <a:lnTo>
                  <a:pt x="477" y="53"/>
                </a:lnTo>
                <a:lnTo>
                  <a:pt x="475" y="53"/>
                </a:lnTo>
                <a:lnTo>
                  <a:pt x="473" y="53"/>
                </a:lnTo>
                <a:lnTo>
                  <a:pt x="473" y="53"/>
                </a:lnTo>
                <a:lnTo>
                  <a:pt x="473" y="51"/>
                </a:lnTo>
                <a:lnTo>
                  <a:pt x="469" y="53"/>
                </a:lnTo>
                <a:lnTo>
                  <a:pt x="467" y="53"/>
                </a:lnTo>
                <a:lnTo>
                  <a:pt x="467" y="53"/>
                </a:lnTo>
                <a:lnTo>
                  <a:pt x="465" y="51"/>
                </a:lnTo>
                <a:lnTo>
                  <a:pt x="465" y="49"/>
                </a:lnTo>
                <a:lnTo>
                  <a:pt x="465" y="49"/>
                </a:lnTo>
                <a:lnTo>
                  <a:pt x="479" y="38"/>
                </a:lnTo>
                <a:lnTo>
                  <a:pt x="486" y="28"/>
                </a:lnTo>
                <a:lnTo>
                  <a:pt x="488" y="24"/>
                </a:lnTo>
                <a:lnTo>
                  <a:pt x="488" y="24"/>
                </a:lnTo>
                <a:lnTo>
                  <a:pt x="486" y="24"/>
                </a:lnTo>
                <a:lnTo>
                  <a:pt x="486" y="24"/>
                </a:lnTo>
                <a:lnTo>
                  <a:pt x="479" y="23"/>
                </a:lnTo>
                <a:lnTo>
                  <a:pt x="479" y="23"/>
                </a:lnTo>
                <a:lnTo>
                  <a:pt x="477" y="24"/>
                </a:lnTo>
                <a:lnTo>
                  <a:pt x="477" y="26"/>
                </a:lnTo>
                <a:lnTo>
                  <a:pt x="477" y="26"/>
                </a:lnTo>
                <a:lnTo>
                  <a:pt x="467" y="23"/>
                </a:lnTo>
                <a:lnTo>
                  <a:pt x="458" y="19"/>
                </a:lnTo>
                <a:lnTo>
                  <a:pt x="458" y="19"/>
                </a:lnTo>
                <a:lnTo>
                  <a:pt x="454" y="17"/>
                </a:lnTo>
                <a:lnTo>
                  <a:pt x="450" y="15"/>
                </a:lnTo>
                <a:lnTo>
                  <a:pt x="446" y="13"/>
                </a:lnTo>
                <a:lnTo>
                  <a:pt x="443" y="13"/>
                </a:lnTo>
                <a:lnTo>
                  <a:pt x="441" y="13"/>
                </a:lnTo>
                <a:lnTo>
                  <a:pt x="441" y="13"/>
                </a:lnTo>
                <a:lnTo>
                  <a:pt x="437" y="13"/>
                </a:lnTo>
                <a:lnTo>
                  <a:pt x="431" y="13"/>
                </a:lnTo>
                <a:lnTo>
                  <a:pt x="429" y="13"/>
                </a:lnTo>
                <a:lnTo>
                  <a:pt x="426" y="9"/>
                </a:lnTo>
                <a:lnTo>
                  <a:pt x="426" y="9"/>
                </a:lnTo>
                <a:lnTo>
                  <a:pt x="424" y="4"/>
                </a:lnTo>
                <a:lnTo>
                  <a:pt x="420" y="0"/>
                </a:lnTo>
                <a:lnTo>
                  <a:pt x="420" y="0"/>
                </a:lnTo>
                <a:lnTo>
                  <a:pt x="420" y="0"/>
                </a:lnTo>
                <a:lnTo>
                  <a:pt x="414" y="0"/>
                </a:lnTo>
                <a:lnTo>
                  <a:pt x="416" y="6"/>
                </a:lnTo>
                <a:lnTo>
                  <a:pt x="416" y="6"/>
                </a:lnTo>
                <a:lnTo>
                  <a:pt x="392" y="6"/>
                </a:lnTo>
                <a:lnTo>
                  <a:pt x="392" y="6"/>
                </a:lnTo>
                <a:lnTo>
                  <a:pt x="293" y="6"/>
                </a:lnTo>
                <a:lnTo>
                  <a:pt x="123" y="7"/>
                </a:lnTo>
                <a:lnTo>
                  <a:pt x="108" y="7"/>
                </a:lnTo>
                <a:lnTo>
                  <a:pt x="108" y="7"/>
                </a:lnTo>
                <a:lnTo>
                  <a:pt x="70" y="7"/>
                </a:lnTo>
                <a:lnTo>
                  <a:pt x="70" y="7"/>
                </a:lnTo>
                <a:lnTo>
                  <a:pt x="28" y="7"/>
                </a:lnTo>
                <a:lnTo>
                  <a:pt x="28" y="7"/>
                </a:lnTo>
                <a:lnTo>
                  <a:pt x="27" y="7"/>
                </a:lnTo>
                <a:lnTo>
                  <a:pt x="25" y="9"/>
                </a:lnTo>
                <a:lnTo>
                  <a:pt x="27" y="11"/>
                </a:lnTo>
                <a:lnTo>
                  <a:pt x="30" y="17"/>
                </a:lnTo>
                <a:lnTo>
                  <a:pt x="30" y="17"/>
                </a:lnTo>
                <a:lnTo>
                  <a:pt x="32" y="24"/>
                </a:lnTo>
                <a:lnTo>
                  <a:pt x="34" y="32"/>
                </a:lnTo>
                <a:lnTo>
                  <a:pt x="34" y="40"/>
                </a:lnTo>
                <a:lnTo>
                  <a:pt x="34" y="45"/>
                </a:lnTo>
                <a:lnTo>
                  <a:pt x="32" y="45"/>
                </a:lnTo>
                <a:lnTo>
                  <a:pt x="30" y="45"/>
                </a:lnTo>
                <a:lnTo>
                  <a:pt x="28" y="41"/>
                </a:lnTo>
                <a:lnTo>
                  <a:pt x="27" y="38"/>
                </a:lnTo>
                <a:lnTo>
                  <a:pt x="19" y="23"/>
                </a:lnTo>
                <a:lnTo>
                  <a:pt x="19" y="23"/>
                </a:lnTo>
                <a:lnTo>
                  <a:pt x="8" y="23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32"/>
                </a:lnTo>
                <a:lnTo>
                  <a:pt x="4" y="41"/>
                </a:lnTo>
                <a:lnTo>
                  <a:pt x="4" y="41"/>
                </a:lnTo>
                <a:lnTo>
                  <a:pt x="6" y="45"/>
                </a:lnTo>
                <a:lnTo>
                  <a:pt x="6" y="51"/>
                </a:lnTo>
                <a:lnTo>
                  <a:pt x="8" y="60"/>
                </a:lnTo>
                <a:lnTo>
                  <a:pt x="6" y="79"/>
                </a:lnTo>
                <a:lnTo>
                  <a:pt x="6" y="79"/>
                </a:lnTo>
                <a:lnTo>
                  <a:pt x="8" y="89"/>
                </a:lnTo>
                <a:lnTo>
                  <a:pt x="8" y="94"/>
                </a:lnTo>
                <a:lnTo>
                  <a:pt x="6" y="96"/>
                </a:lnTo>
                <a:lnTo>
                  <a:pt x="6" y="98"/>
                </a:lnTo>
                <a:lnTo>
                  <a:pt x="6" y="98"/>
                </a:lnTo>
                <a:lnTo>
                  <a:pt x="6" y="102"/>
                </a:lnTo>
                <a:lnTo>
                  <a:pt x="6" y="108"/>
                </a:lnTo>
                <a:lnTo>
                  <a:pt x="6" y="117"/>
                </a:lnTo>
                <a:lnTo>
                  <a:pt x="2" y="125"/>
                </a:lnTo>
                <a:lnTo>
                  <a:pt x="0" y="134"/>
                </a:lnTo>
                <a:lnTo>
                  <a:pt x="0" y="134"/>
                </a:lnTo>
                <a:lnTo>
                  <a:pt x="2" y="138"/>
                </a:lnTo>
                <a:lnTo>
                  <a:pt x="2" y="142"/>
                </a:lnTo>
                <a:lnTo>
                  <a:pt x="4" y="145"/>
                </a:lnTo>
                <a:lnTo>
                  <a:pt x="6" y="149"/>
                </a:lnTo>
                <a:lnTo>
                  <a:pt x="6" y="149"/>
                </a:lnTo>
                <a:lnTo>
                  <a:pt x="6" y="153"/>
                </a:lnTo>
                <a:lnTo>
                  <a:pt x="6" y="157"/>
                </a:lnTo>
                <a:lnTo>
                  <a:pt x="4" y="164"/>
                </a:lnTo>
                <a:lnTo>
                  <a:pt x="4" y="172"/>
                </a:lnTo>
                <a:lnTo>
                  <a:pt x="4" y="176"/>
                </a:lnTo>
                <a:lnTo>
                  <a:pt x="6" y="180"/>
                </a:lnTo>
                <a:lnTo>
                  <a:pt x="6" y="180"/>
                </a:lnTo>
                <a:lnTo>
                  <a:pt x="9" y="187"/>
                </a:lnTo>
                <a:lnTo>
                  <a:pt x="11" y="197"/>
                </a:lnTo>
                <a:lnTo>
                  <a:pt x="13" y="204"/>
                </a:lnTo>
                <a:lnTo>
                  <a:pt x="13" y="208"/>
                </a:lnTo>
                <a:lnTo>
                  <a:pt x="15" y="212"/>
                </a:lnTo>
                <a:lnTo>
                  <a:pt x="15" y="212"/>
                </a:lnTo>
                <a:lnTo>
                  <a:pt x="25" y="223"/>
                </a:lnTo>
                <a:lnTo>
                  <a:pt x="25" y="223"/>
                </a:lnTo>
                <a:lnTo>
                  <a:pt x="28" y="229"/>
                </a:lnTo>
                <a:lnTo>
                  <a:pt x="32" y="232"/>
                </a:lnTo>
                <a:lnTo>
                  <a:pt x="32" y="232"/>
                </a:lnTo>
                <a:lnTo>
                  <a:pt x="34" y="236"/>
                </a:lnTo>
                <a:lnTo>
                  <a:pt x="36" y="242"/>
                </a:lnTo>
                <a:lnTo>
                  <a:pt x="40" y="251"/>
                </a:lnTo>
                <a:lnTo>
                  <a:pt x="40" y="251"/>
                </a:lnTo>
                <a:lnTo>
                  <a:pt x="44" y="263"/>
                </a:lnTo>
                <a:lnTo>
                  <a:pt x="47" y="268"/>
                </a:lnTo>
                <a:lnTo>
                  <a:pt x="47" y="270"/>
                </a:lnTo>
                <a:lnTo>
                  <a:pt x="49" y="270"/>
                </a:lnTo>
                <a:lnTo>
                  <a:pt x="49" y="270"/>
                </a:lnTo>
                <a:lnTo>
                  <a:pt x="51" y="276"/>
                </a:lnTo>
                <a:lnTo>
                  <a:pt x="53" y="282"/>
                </a:lnTo>
                <a:lnTo>
                  <a:pt x="57" y="285"/>
                </a:lnTo>
                <a:lnTo>
                  <a:pt x="59" y="289"/>
                </a:lnTo>
                <a:lnTo>
                  <a:pt x="59" y="289"/>
                </a:lnTo>
                <a:lnTo>
                  <a:pt x="64" y="291"/>
                </a:lnTo>
                <a:lnTo>
                  <a:pt x="68" y="293"/>
                </a:lnTo>
                <a:lnTo>
                  <a:pt x="72" y="295"/>
                </a:lnTo>
                <a:lnTo>
                  <a:pt x="78" y="297"/>
                </a:lnTo>
                <a:lnTo>
                  <a:pt x="78" y="297"/>
                </a:lnTo>
                <a:lnTo>
                  <a:pt x="91" y="302"/>
                </a:lnTo>
                <a:lnTo>
                  <a:pt x="91" y="302"/>
                </a:lnTo>
                <a:lnTo>
                  <a:pt x="96" y="306"/>
                </a:lnTo>
                <a:lnTo>
                  <a:pt x="100" y="308"/>
                </a:lnTo>
                <a:lnTo>
                  <a:pt x="102" y="310"/>
                </a:lnTo>
                <a:lnTo>
                  <a:pt x="102" y="310"/>
                </a:lnTo>
                <a:lnTo>
                  <a:pt x="106" y="318"/>
                </a:lnTo>
                <a:lnTo>
                  <a:pt x="108" y="321"/>
                </a:lnTo>
                <a:lnTo>
                  <a:pt x="110" y="323"/>
                </a:lnTo>
                <a:lnTo>
                  <a:pt x="136" y="323"/>
                </a:lnTo>
                <a:lnTo>
                  <a:pt x="136" y="323"/>
                </a:lnTo>
                <a:lnTo>
                  <a:pt x="189" y="346"/>
                </a:lnTo>
                <a:lnTo>
                  <a:pt x="219" y="346"/>
                </a:lnTo>
                <a:lnTo>
                  <a:pt x="219" y="346"/>
                </a:lnTo>
                <a:lnTo>
                  <a:pt x="233" y="346"/>
                </a:lnTo>
                <a:lnTo>
                  <a:pt x="235" y="338"/>
                </a:lnTo>
                <a:lnTo>
                  <a:pt x="255" y="337"/>
                </a:lnTo>
                <a:lnTo>
                  <a:pt x="255" y="337"/>
                </a:lnTo>
                <a:lnTo>
                  <a:pt x="257" y="338"/>
                </a:lnTo>
                <a:lnTo>
                  <a:pt x="289" y="372"/>
                </a:lnTo>
                <a:lnTo>
                  <a:pt x="305" y="382"/>
                </a:lnTo>
                <a:lnTo>
                  <a:pt x="314" y="369"/>
                </a:lnTo>
                <a:lnTo>
                  <a:pt x="323" y="369"/>
                </a:lnTo>
                <a:lnTo>
                  <a:pt x="335" y="378"/>
                </a:lnTo>
                <a:lnTo>
                  <a:pt x="344" y="388"/>
                </a:lnTo>
                <a:lnTo>
                  <a:pt x="357" y="414"/>
                </a:lnTo>
                <a:lnTo>
                  <a:pt x="359" y="427"/>
                </a:lnTo>
                <a:lnTo>
                  <a:pt x="384" y="439"/>
                </a:lnTo>
                <a:lnTo>
                  <a:pt x="384" y="439"/>
                </a:lnTo>
                <a:lnTo>
                  <a:pt x="386" y="414"/>
                </a:lnTo>
                <a:lnTo>
                  <a:pt x="386" y="414"/>
                </a:lnTo>
                <a:lnTo>
                  <a:pt x="386" y="410"/>
                </a:lnTo>
                <a:lnTo>
                  <a:pt x="388" y="408"/>
                </a:lnTo>
                <a:lnTo>
                  <a:pt x="393" y="405"/>
                </a:lnTo>
                <a:lnTo>
                  <a:pt x="393" y="405"/>
                </a:lnTo>
                <a:lnTo>
                  <a:pt x="395" y="401"/>
                </a:lnTo>
                <a:lnTo>
                  <a:pt x="397" y="399"/>
                </a:lnTo>
                <a:lnTo>
                  <a:pt x="399" y="395"/>
                </a:lnTo>
                <a:lnTo>
                  <a:pt x="401" y="393"/>
                </a:lnTo>
                <a:lnTo>
                  <a:pt x="401" y="393"/>
                </a:lnTo>
                <a:lnTo>
                  <a:pt x="405" y="393"/>
                </a:lnTo>
                <a:lnTo>
                  <a:pt x="409" y="391"/>
                </a:lnTo>
                <a:lnTo>
                  <a:pt x="412" y="391"/>
                </a:lnTo>
                <a:lnTo>
                  <a:pt x="416" y="389"/>
                </a:lnTo>
                <a:lnTo>
                  <a:pt x="416" y="389"/>
                </a:lnTo>
                <a:lnTo>
                  <a:pt x="418" y="386"/>
                </a:lnTo>
                <a:lnTo>
                  <a:pt x="418" y="384"/>
                </a:lnTo>
                <a:lnTo>
                  <a:pt x="420" y="380"/>
                </a:lnTo>
                <a:lnTo>
                  <a:pt x="420" y="378"/>
                </a:lnTo>
                <a:lnTo>
                  <a:pt x="420" y="378"/>
                </a:lnTo>
                <a:lnTo>
                  <a:pt x="424" y="376"/>
                </a:lnTo>
                <a:lnTo>
                  <a:pt x="427" y="376"/>
                </a:lnTo>
                <a:lnTo>
                  <a:pt x="429" y="376"/>
                </a:lnTo>
                <a:lnTo>
                  <a:pt x="431" y="376"/>
                </a:lnTo>
                <a:lnTo>
                  <a:pt x="431" y="376"/>
                </a:lnTo>
                <a:lnTo>
                  <a:pt x="435" y="376"/>
                </a:lnTo>
                <a:lnTo>
                  <a:pt x="435" y="374"/>
                </a:lnTo>
                <a:lnTo>
                  <a:pt x="437" y="372"/>
                </a:lnTo>
                <a:lnTo>
                  <a:pt x="441" y="372"/>
                </a:lnTo>
                <a:lnTo>
                  <a:pt x="441" y="372"/>
                </a:lnTo>
                <a:lnTo>
                  <a:pt x="443" y="372"/>
                </a:lnTo>
                <a:lnTo>
                  <a:pt x="446" y="374"/>
                </a:lnTo>
                <a:lnTo>
                  <a:pt x="450" y="376"/>
                </a:lnTo>
                <a:lnTo>
                  <a:pt x="452" y="378"/>
                </a:lnTo>
                <a:lnTo>
                  <a:pt x="452" y="378"/>
                </a:lnTo>
                <a:lnTo>
                  <a:pt x="456" y="378"/>
                </a:lnTo>
                <a:lnTo>
                  <a:pt x="458" y="378"/>
                </a:lnTo>
                <a:lnTo>
                  <a:pt x="461" y="376"/>
                </a:lnTo>
                <a:lnTo>
                  <a:pt x="465" y="374"/>
                </a:lnTo>
                <a:lnTo>
                  <a:pt x="469" y="374"/>
                </a:lnTo>
                <a:lnTo>
                  <a:pt x="469" y="376"/>
                </a:lnTo>
                <a:lnTo>
                  <a:pt x="469" y="376"/>
                </a:lnTo>
                <a:lnTo>
                  <a:pt x="473" y="380"/>
                </a:lnTo>
                <a:lnTo>
                  <a:pt x="473" y="384"/>
                </a:lnTo>
                <a:lnTo>
                  <a:pt x="477" y="386"/>
                </a:lnTo>
                <a:lnTo>
                  <a:pt x="479" y="386"/>
                </a:lnTo>
                <a:lnTo>
                  <a:pt x="480" y="388"/>
                </a:lnTo>
                <a:lnTo>
                  <a:pt x="480" y="388"/>
                </a:lnTo>
                <a:lnTo>
                  <a:pt x="484" y="386"/>
                </a:lnTo>
                <a:lnTo>
                  <a:pt x="484" y="386"/>
                </a:lnTo>
                <a:lnTo>
                  <a:pt x="488" y="384"/>
                </a:lnTo>
                <a:lnTo>
                  <a:pt x="490" y="384"/>
                </a:lnTo>
                <a:lnTo>
                  <a:pt x="490" y="384"/>
                </a:lnTo>
                <a:lnTo>
                  <a:pt x="494" y="384"/>
                </a:lnTo>
                <a:lnTo>
                  <a:pt x="496" y="386"/>
                </a:lnTo>
                <a:lnTo>
                  <a:pt x="499" y="386"/>
                </a:lnTo>
                <a:lnTo>
                  <a:pt x="503" y="386"/>
                </a:lnTo>
                <a:lnTo>
                  <a:pt x="503" y="386"/>
                </a:lnTo>
                <a:lnTo>
                  <a:pt x="501" y="380"/>
                </a:lnTo>
                <a:lnTo>
                  <a:pt x="499" y="374"/>
                </a:lnTo>
                <a:lnTo>
                  <a:pt x="499" y="374"/>
                </a:lnTo>
                <a:lnTo>
                  <a:pt x="497" y="371"/>
                </a:lnTo>
                <a:lnTo>
                  <a:pt x="497" y="369"/>
                </a:lnTo>
                <a:lnTo>
                  <a:pt x="499" y="365"/>
                </a:lnTo>
                <a:lnTo>
                  <a:pt x="499" y="365"/>
                </a:lnTo>
                <a:lnTo>
                  <a:pt x="499" y="363"/>
                </a:lnTo>
                <a:lnTo>
                  <a:pt x="503" y="363"/>
                </a:lnTo>
                <a:lnTo>
                  <a:pt x="507" y="363"/>
                </a:lnTo>
                <a:lnTo>
                  <a:pt x="514" y="363"/>
                </a:lnTo>
                <a:lnTo>
                  <a:pt x="514" y="363"/>
                </a:lnTo>
                <a:lnTo>
                  <a:pt x="516" y="361"/>
                </a:lnTo>
                <a:lnTo>
                  <a:pt x="518" y="361"/>
                </a:lnTo>
                <a:lnTo>
                  <a:pt x="518" y="361"/>
                </a:lnTo>
                <a:lnTo>
                  <a:pt x="522" y="363"/>
                </a:lnTo>
                <a:lnTo>
                  <a:pt x="522" y="365"/>
                </a:lnTo>
                <a:lnTo>
                  <a:pt x="526" y="365"/>
                </a:lnTo>
                <a:lnTo>
                  <a:pt x="530" y="365"/>
                </a:lnTo>
                <a:lnTo>
                  <a:pt x="528" y="365"/>
                </a:lnTo>
                <a:lnTo>
                  <a:pt x="528" y="365"/>
                </a:lnTo>
                <a:lnTo>
                  <a:pt x="535" y="363"/>
                </a:lnTo>
                <a:lnTo>
                  <a:pt x="541" y="363"/>
                </a:lnTo>
                <a:lnTo>
                  <a:pt x="545" y="363"/>
                </a:lnTo>
                <a:lnTo>
                  <a:pt x="545" y="363"/>
                </a:lnTo>
                <a:lnTo>
                  <a:pt x="545" y="365"/>
                </a:lnTo>
                <a:lnTo>
                  <a:pt x="548" y="367"/>
                </a:lnTo>
                <a:lnTo>
                  <a:pt x="552" y="372"/>
                </a:lnTo>
                <a:lnTo>
                  <a:pt x="552" y="372"/>
                </a:lnTo>
                <a:lnTo>
                  <a:pt x="556" y="374"/>
                </a:lnTo>
                <a:lnTo>
                  <a:pt x="558" y="376"/>
                </a:lnTo>
                <a:lnTo>
                  <a:pt x="564" y="376"/>
                </a:lnTo>
                <a:lnTo>
                  <a:pt x="567" y="376"/>
                </a:lnTo>
                <a:lnTo>
                  <a:pt x="567" y="376"/>
                </a:lnTo>
                <a:lnTo>
                  <a:pt x="569" y="374"/>
                </a:lnTo>
                <a:lnTo>
                  <a:pt x="571" y="372"/>
                </a:lnTo>
                <a:lnTo>
                  <a:pt x="573" y="372"/>
                </a:lnTo>
                <a:lnTo>
                  <a:pt x="575" y="371"/>
                </a:lnTo>
                <a:lnTo>
                  <a:pt x="575" y="371"/>
                </a:lnTo>
                <a:lnTo>
                  <a:pt x="577" y="371"/>
                </a:lnTo>
                <a:lnTo>
                  <a:pt x="579" y="372"/>
                </a:lnTo>
                <a:lnTo>
                  <a:pt x="583" y="374"/>
                </a:lnTo>
                <a:lnTo>
                  <a:pt x="588" y="382"/>
                </a:lnTo>
                <a:lnTo>
                  <a:pt x="588" y="382"/>
                </a:lnTo>
                <a:lnTo>
                  <a:pt x="590" y="386"/>
                </a:lnTo>
                <a:lnTo>
                  <a:pt x="592" y="389"/>
                </a:lnTo>
                <a:lnTo>
                  <a:pt x="592" y="401"/>
                </a:lnTo>
                <a:lnTo>
                  <a:pt x="592" y="401"/>
                </a:lnTo>
                <a:lnTo>
                  <a:pt x="596" y="410"/>
                </a:lnTo>
                <a:lnTo>
                  <a:pt x="596" y="422"/>
                </a:lnTo>
                <a:lnTo>
                  <a:pt x="596" y="422"/>
                </a:lnTo>
                <a:lnTo>
                  <a:pt x="601" y="425"/>
                </a:lnTo>
                <a:lnTo>
                  <a:pt x="607" y="429"/>
                </a:lnTo>
                <a:lnTo>
                  <a:pt x="607" y="429"/>
                </a:lnTo>
                <a:lnTo>
                  <a:pt x="607" y="433"/>
                </a:lnTo>
                <a:lnTo>
                  <a:pt x="607" y="437"/>
                </a:lnTo>
                <a:lnTo>
                  <a:pt x="607" y="439"/>
                </a:lnTo>
                <a:lnTo>
                  <a:pt x="607" y="441"/>
                </a:lnTo>
                <a:lnTo>
                  <a:pt x="609" y="441"/>
                </a:lnTo>
                <a:lnTo>
                  <a:pt x="609" y="441"/>
                </a:lnTo>
                <a:lnTo>
                  <a:pt x="611" y="444"/>
                </a:lnTo>
                <a:lnTo>
                  <a:pt x="613" y="448"/>
                </a:lnTo>
                <a:lnTo>
                  <a:pt x="613" y="448"/>
                </a:lnTo>
                <a:lnTo>
                  <a:pt x="615" y="448"/>
                </a:lnTo>
                <a:lnTo>
                  <a:pt x="615" y="450"/>
                </a:lnTo>
                <a:lnTo>
                  <a:pt x="617" y="452"/>
                </a:lnTo>
                <a:lnTo>
                  <a:pt x="618" y="456"/>
                </a:lnTo>
                <a:lnTo>
                  <a:pt x="622" y="458"/>
                </a:lnTo>
                <a:lnTo>
                  <a:pt x="622" y="458"/>
                </a:lnTo>
                <a:lnTo>
                  <a:pt x="622" y="459"/>
                </a:lnTo>
                <a:lnTo>
                  <a:pt x="626" y="459"/>
                </a:lnTo>
                <a:lnTo>
                  <a:pt x="626" y="458"/>
                </a:lnTo>
                <a:lnTo>
                  <a:pt x="628" y="458"/>
                </a:lnTo>
                <a:lnTo>
                  <a:pt x="628" y="450"/>
                </a:lnTo>
                <a:lnTo>
                  <a:pt x="628" y="450"/>
                </a:lnTo>
                <a:lnTo>
                  <a:pt x="634" y="439"/>
                </a:lnTo>
                <a:lnTo>
                  <a:pt x="634" y="433"/>
                </a:lnTo>
                <a:lnTo>
                  <a:pt x="634" y="427"/>
                </a:lnTo>
                <a:lnTo>
                  <a:pt x="634" y="427"/>
                </a:lnTo>
                <a:lnTo>
                  <a:pt x="632" y="422"/>
                </a:lnTo>
                <a:lnTo>
                  <a:pt x="628" y="416"/>
                </a:lnTo>
                <a:lnTo>
                  <a:pt x="626" y="412"/>
                </a:lnTo>
                <a:lnTo>
                  <a:pt x="626" y="406"/>
                </a:lnTo>
                <a:lnTo>
                  <a:pt x="626" y="406"/>
                </a:lnTo>
                <a:lnTo>
                  <a:pt x="622" y="403"/>
                </a:lnTo>
                <a:lnTo>
                  <a:pt x="622" y="399"/>
                </a:lnTo>
                <a:lnTo>
                  <a:pt x="620" y="391"/>
                </a:lnTo>
                <a:lnTo>
                  <a:pt x="620" y="391"/>
                </a:lnTo>
                <a:lnTo>
                  <a:pt x="618" y="382"/>
                </a:lnTo>
                <a:lnTo>
                  <a:pt x="615" y="372"/>
                </a:lnTo>
                <a:lnTo>
                  <a:pt x="615" y="372"/>
                </a:lnTo>
                <a:lnTo>
                  <a:pt x="613" y="363"/>
                </a:lnTo>
                <a:lnTo>
                  <a:pt x="613" y="354"/>
                </a:lnTo>
                <a:lnTo>
                  <a:pt x="613" y="354"/>
                </a:lnTo>
                <a:lnTo>
                  <a:pt x="613" y="354"/>
                </a:lnTo>
                <a:lnTo>
                  <a:pt x="615" y="344"/>
                </a:lnTo>
                <a:lnTo>
                  <a:pt x="617" y="338"/>
                </a:lnTo>
                <a:lnTo>
                  <a:pt x="620" y="331"/>
                </a:lnTo>
                <a:lnTo>
                  <a:pt x="620" y="331"/>
                </a:lnTo>
                <a:lnTo>
                  <a:pt x="620" y="331"/>
                </a:lnTo>
                <a:lnTo>
                  <a:pt x="620" y="331"/>
                </a:lnTo>
                <a:lnTo>
                  <a:pt x="620" y="331"/>
                </a:lnTo>
                <a:lnTo>
                  <a:pt x="622" y="329"/>
                </a:lnTo>
                <a:lnTo>
                  <a:pt x="626" y="329"/>
                </a:lnTo>
                <a:lnTo>
                  <a:pt x="630" y="323"/>
                </a:lnTo>
                <a:lnTo>
                  <a:pt x="637" y="314"/>
                </a:lnTo>
                <a:lnTo>
                  <a:pt x="637" y="314"/>
                </a:lnTo>
                <a:lnTo>
                  <a:pt x="641" y="310"/>
                </a:lnTo>
                <a:lnTo>
                  <a:pt x="645" y="306"/>
                </a:lnTo>
                <a:lnTo>
                  <a:pt x="654" y="301"/>
                </a:lnTo>
                <a:lnTo>
                  <a:pt x="654" y="301"/>
                </a:lnTo>
                <a:lnTo>
                  <a:pt x="656" y="299"/>
                </a:lnTo>
                <a:lnTo>
                  <a:pt x="656" y="299"/>
                </a:lnTo>
                <a:lnTo>
                  <a:pt x="664" y="293"/>
                </a:lnTo>
                <a:lnTo>
                  <a:pt x="666" y="289"/>
                </a:lnTo>
                <a:lnTo>
                  <a:pt x="670" y="287"/>
                </a:lnTo>
                <a:lnTo>
                  <a:pt x="670" y="287"/>
                </a:lnTo>
                <a:lnTo>
                  <a:pt x="671" y="287"/>
                </a:lnTo>
                <a:lnTo>
                  <a:pt x="673" y="285"/>
                </a:lnTo>
                <a:lnTo>
                  <a:pt x="679" y="285"/>
                </a:lnTo>
                <a:lnTo>
                  <a:pt x="681" y="285"/>
                </a:lnTo>
                <a:lnTo>
                  <a:pt x="683" y="285"/>
                </a:lnTo>
                <a:lnTo>
                  <a:pt x="685" y="284"/>
                </a:lnTo>
                <a:lnTo>
                  <a:pt x="685" y="280"/>
                </a:lnTo>
                <a:lnTo>
                  <a:pt x="685" y="280"/>
                </a:lnTo>
                <a:lnTo>
                  <a:pt x="681" y="278"/>
                </a:lnTo>
                <a:lnTo>
                  <a:pt x="681" y="278"/>
                </a:lnTo>
                <a:lnTo>
                  <a:pt x="681" y="276"/>
                </a:lnTo>
                <a:lnTo>
                  <a:pt x="681" y="276"/>
                </a:lnTo>
                <a:lnTo>
                  <a:pt x="685" y="272"/>
                </a:lnTo>
                <a:lnTo>
                  <a:pt x="690" y="272"/>
                </a:lnTo>
                <a:lnTo>
                  <a:pt x="692" y="270"/>
                </a:lnTo>
                <a:lnTo>
                  <a:pt x="694" y="268"/>
                </a:lnTo>
                <a:lnTo>
                  <a:pt x="696" y="267"/>
                </a:lnTo>
                <a:lnTo>
                  <a:pt x="696" y="265"/>
                </a:lnTo>
                <a:lnTo>
                  <a:pt x="696" y="265"/>
                </a:lnTo>
                <a:lnTo>
                  <a:pt x="688" y="261"/>
                </a:lnTo>
                <a:lnTo>
                  <a:pt x="688" y="261"/>
                </a:lnTo>
                <a:lnTo>
                  <a:pt x="688" y="259"/>
                </a:lnTo>
                <a:lnTo>
                  <a:pt x="688" y="259"/>
                </a:lnTo>
                <a:lnTo>
                  <a:pt x="690" y="257"/>
                </a:lnTo>
                <a:lnTo>
                  <a:pt x="690" y="257"/>
                </a:lnTo>
                <a:lnTo>
                  <a:pt x="690" y="257"/>
                </a:lnTo>
                <a:lnTo>
                  <a:pt x="690" y="257"/>
                </a:lnTo>
                <a:lnTo>
                  <a:pt x="690" y="251"/>
                </a:lnTo>
                <a:lnTo>
                  <a:pt x="690" y="251"/>
                </a:lnTo>
                <a:lnTo>
                  <a:pt x="690" y="251"/>
                </a:lnTo>
                <a:lnTo>
                  <a:pt x="690" y="251"/>
                </a:lnTo>
                <a:lnTo>
                  <a:pt x="690" y="251"/>
                </a:lnTo>
                <a:lnTo>
                  <a:pt x="688" y="248"/>
                </a:lnTo>
                <a:lnTo>
                  <a:pt x="687" y="244"/>
                </a:lnTo>
                <a:lnTo>
                  <a:pt x="687" y="244"/>
                </a:lnTo>
                <a:lnTo>
                  <a:pt x="685" y="242"/>
                </a:lnTo>
                <a:lnTo>
                  <a:pt x="681" y="240"/>
                </a:lnTo>
                <a:lnTo>
                  <a:pt x="679" y="240"/>
                </a:lnTo>
                <a:lnTo>
                  <a:pt x="677" y="238"/>
                </a:lnTo>
                <a:lnTo>
                  <a:pt x="677" y="238"/>
                </a:lnTo>
                <a:lnTo>
                  <a:pt x="681" y="234"/>
                </a:lnTo>
                <a:lnTo>
                  <a:pt x="685" y="234"/>
                </a:lnTo>
                <a:lnTo>
                  <a:pt x="685" y="234"/>
                </a:lnTo>
                <a:lnTo>
                  <a:pt x="685" y="231"/>
                </a:lnTo>
                <a:lnTo>
                  <a:pt x="685" y="231"/>
                </a:lnTo>
                <a:lnTo>
                  <a:pt x="681" y="227"/>
                </a:lnTo>
                <a:lnTo>
                  <a:pt x="677" y="223"/>
                </a:lnTo>
                <a:lnTo>
                  <a:pt x="677" y="223"/>
                </a:lnTo>
                <a:lnTo>
                  <a:pt x="675" y="219"/>
                </a:lnTo>
                <a:lnTo>
                  <a:pt x="673" y="215"/>
                </a:lnTo>
                <a:lnTo>
                  <a:pt x="673" y="215"/>
                </a:lnTo>
                <a:lnTo>
                  <a:pt x="679" y="217"/>
                </a:lnTo>
                <a:lnTo>
                  <a:pt x="685" y="215"/>
                </a:lnTo>
                <a:lnTo>
                  <a:pt x="685" y="215"/>
                </a:lnTo>
                <a:lnTo>
                  <a:pt x="687" y="214"/>
                </a:lnTo>
                <a:lnTo>
                  <a:pt x="687" y="214"/>
                </a:lnTo>
                <a:lnTo>
                  <a:pt x="687" y="212"/>
                </a:lnTo>
                <a:lnTo>
                  <a:pt x="687" y="208"/>
                </a:lnTo>
                <a:lnTo>
                  <a:pt x="685" y="204"/>
                </a:lnTo>
                <a:lnTo>
                  <a:pt x="685" y="200"/>
                </a:lnTo>
                <a:lnTo>
                  <a:pt x="685" y="200"/>
                </a:lnTo>
                <a:lnTo>
                  <a:pt x="687" y="202"/>
                </a:lnTo>
                <a:lnTo>
                  <a:pt x="688" y="206"/>
                </a:lnTo>
                <a:lnTo>
                  <a:pt x="690" y="210"/>
                </a:lnTo>
                <a:lnTo>
                  <a:pt x="690" y="210"/>
                </a:lnTo>
                <a:lnTo>
                  <a:pt x="690" y="214"/>
                </a:lnTo>
                <a:lnTo>
                  <a:pt x="692" y="217"/>
                </a:lnTo>
                <a:lnTo>
                  <a:pt x="692" y="217"/>
                </a:lnTo>
                <a:lnTo>
                  <a:pt x="692" y="223"/>
                </a:lnTo>
                <a:lnTo>
                  <a:pt x="692" y="223"/>
                </a:lnTo>
                <a:lnTo>
                  <a:pt x="692" y="227"/>
                </a:lnTo>
                <a:lnTo>
                  <a:pt x="690" y="229"/>
                </a:lnTo>
                <a:lnTo>
                  <a:pt x="692" y="232"/>
                </a:lnTo>
                <a:lnTo>
                  <a:pt x="692" y="234"/>
                </a:lnTo>
                <a:lnTo>
                  <a:pt x="692" y="234"/>
                </a:lnTo>
                <a:lnTo>
                  <a:pt x="696" y="234"/>
                </a:lnTo>
                <a:lnTo>
                  <a:pt x="698" y="232"/>
                </a:lnTo>
                <a:lnTo>
                  <a:pt x="700" y="229"/>
                </a:lnTo>
                <a:lnTo>
                  <a:pt x="700" y="223"/>
                </a:lnTo>
                <a:lnTo>
                  <a:pt x="700" y="217"/>
                </a:lnTo>
                <a:lnTo>
                  <a:pt x="698" y="204"/>
                </a:lnTo>
                <a:lnTo>
                  <a:pt x="696" y="195"/>
                </a:lnTo>
                <a:lnTo>
                  <a:pt x="696" y="195"/>
                </a:lnTo>
                <a:lnTo>
                  <a:pt x="696" y="195"/>
                </a:lnTo>
                <a:lnTo>
                  <a:pt x="696" y="195"/>
                </a:lnTo>
                <a:lnTo>
                  <a:pt x="700" y="198"/>
                </a:lnTo>
                <a:lnTo>
                  <a:pt x="702" y="200"/>
                </a:lnTo>
                <a:lnTo>
                  <a:pt x="704" y="200"/>
                </a:lnTo>
                <a:lnTo>
                  <a:pt x="707" y="200"/>
                </a:lnTo>
                <a:lnTo>
                  <a:pt x="707" y="200"/>
                </a:lnTo>
                <a:lnTo>
                  <a:pt x="711" y="197"/>
                </a:lnTo>
                <a:lnTo>
                  <a:pt x="713" y="193"/>
                </a:lnTo>
                <a:lnTo>
                  <a:pt x="713" y="193"/>
                </a:lnTo>
                <a:lnTo>
                  <a:pt x="715" y="189"/>
                </a:lnTo>
                <a:lnTo>
                  <a:pt x="715" y="183"/>
                </a:lnTo>
                <a:lnTo>
                  <a:pt x="717" y="178"/>
                </a:lnTo>
                <a:lnTo>
                  <a:pt x="719" y="176"/>
                </a:lnTo>
                <a:lnTo>
                  <a:pt x="719" y="174"/>
                </a:lnTo>
                <a:lnTo>
                  <a:pt x="719" y="174"/>
                </a:lnTo>
                <a:lnTo>
                  <a:pt x="724" y="168"/>
                </a:lnTo>
                <a:lnTo>
                  <a:pt x="728" y="163"/>
                </a:lnTo>
                <a:lnTo>
                  <a:pt x="745" y="159"/>
                </a:lnTo>
                <a:lnTo>
                  <a:pt x="749" y="157"/>
                </a:lnTo>
                <a:lnTo>
                  <a:pt x="757" y="155"/>
                </a:lnTo>
                <a:lnTo>
                  <a:pt x="757" y="155"/>
                </a:lnTo>
                <a:lnTo>
                  <a:pt x="762" y="155"/>
                </a:lnTo>
                <a:lnTo>
                  <a:pt x="768" y="153"/>
                </a:lnTo>
                <a:lnTo>
                  <a:pt x="772" y="151"/>
                </a:lnTo>
                <a:lnTo>
                  <a:pt x="772" y="149"/>
                </a:lnTo>
                <a:lnTo>
                  <a:pt x="768" y="147"/>
                </a:lnTo>
                <a:lnTo>
                  <a:pt x="766" y="144"/>
                </a:lnTo>
                <a:lnTo>
                  <a:pt x="766" y="144"/>
                </a:lnTo>
                <a:lnTo>
                  <a:pt x="764" y="142"/>
                </a:lnTo>
                <a:lnTo>
                  <a:pt x="762" y="138"/>
                </a:lnTo>
                <a:lnTo>
                  <a:pt x="762" y="132"/>
                </a:lnTo>
                <a:lnTo>
                  <a:pt x="775" y="113"/>
                </a:lnTo>
                <a:lnTo>
                  <a:pt x="791" y="104"/>
                </a:lnTo>
                <a:lnTo>
                  <a:pt x="800" y="100"/>
                </a:lnTo>
                <a:lnTo>
                  <a:pt x="819" y="91"/>
                </a:lnTo>
                <a:lnTo>
                  <a:pt x="819" y="91"/>
                </a:lnTo>
                <a:lnTo>
                  <a:pt x="815" y="85"/>
                </a:lnTo>
                <a:lnTo>
                  <a:pt x="815" y="85"/>
                </a:lnTo>
                <a:lnTo>
                  <a:pt x="813" y="81"/>
                </a:lnTo>
                <a:lnTo>
                  <a:pt x="811" y="77"/>
                </a:lnTo>
                <a:lnTo>
                  <a:pt x="811" y="77"/>
                </a:lnTo>
                <a:lnTo>
                  <a:pt x="809" y="70"/>
                </a:lnTo>
                <a:lnTo>
                  <a:pt x="808" y="60"/>
                </a:lnTo>
                <a:lnTo>
                  <a:pt x="806" y="51"/>
                </a:lnTo>
                <a:lnTo>
                  <a:pt x="806" y="51"/>
                </a:lnTo>
                <a:lnTo>
                  <a:pt x="794" y="36"/>
                </a:lnTo>
                <a:lnTo>
                  <a:pt x="794" y="36"/>
                </a:lnTo>
                <a:lnTo>
                  <a:pt x="785" y="40"/>
                </a:lnTo>
                <a:lnTo>
                  <a:pt x="785" y="40"/>
                </a:lnTo>
                <a:lnTo>
                  <a:pt x="783" y="40"/>
                </a:lnTo>
                <a:lnTo>
                  <a:pt x="783" y="40"/>
                </a:lnTo>
                <a:lnTo>
                  <a:pt x="783" y="41"/>
                </a:lnTo>
                <a:lnTo>
                  <a:pt x="781" y="45"/>
                </a:lnTo>
                <a:lnTo>
                  <a:pt x="777" y="51"/>
                </a:lnTo>
                <a:lnTo>
                  <a:pt x="775" y="62"/>
                </a:lnTo>
                <a:lnTo>
                  <a:pt x="775" y="62"/>
                </a:lnTo>
                <a:lnTo>
                  <a:pt x="772" y="68"/>
                </a:lnTo>
                <a:lnTo>
                  <a:pt x="768" y="74"/>
                </a:lnTo>
                <a:lnTo>
                  <a:pt x="764" y="79"/>
                </a:lnTo>
                <a:lnTo>
                  <a:pt x="760" y="83"/>
                </a:lnTo>
                <a:lnTo>
                  <a:pt x="760" y="83"/>
                </a:lnTo>
                <a:lnTo>
                  <a:pt x="760" y="83"/>
                </a:lnTo>
                <a:lnTo>
                  <a:pt x="755" y="85"/>
                </a:lnTo>
                <a:lnTo>
                  <a:pt x="755" y="85"/>
                </a:lnTo>
                <a:lnTo>
                  <a:pt x="755" y="8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id="{51973981-679B-4942-B69A-96D8D50C61F5}"/>
              </a:ext>
            </a:extLst>
          </p:cNvPr>
          <p:cNvSpPr>
            <a:spLocks/>
          </p:cNvSpPr>
          <p:nvPr userDrawn="1"/>
        </p:nvSpPr>
        <p:spPr bwMode="auto">
          <a:xfrm>
            <a:off x="7900570" y="2752968"/>
            <a:ext cx="1528945" cy="729725"/>
          </a:xfrm>
          <a:custGeom>
            <a:avLst/>
            <a:gdLst>
              <a:gd name="T0" fmla="*/ 702 w 819"/>
              <a:gd name="T1" fmla="*/ 93 h 459"/>
              <a:gd name="T2" fmla="*/ 662 w 819"/>
              <a:gd name="T3" fmla="*/ 106 h 459"/>
              <a:gd name="T4" fmla="*/ 637 w 819"/>
              <a:gd name="T5" fmla="*/ 128 h 459"/>
              <a:gd name="T6" fmla="*/ 596 w 819"/>
              <a:gd name="T7" fmla="*/ 132 h 459"/>
              <a:gd name="T8" fmla="*/ 581 w 819"/>
              <a:gd name="T9" fmla="*/ 113 h 459"/>
              <a:gd name="T10" fmla="*/ 584 w 819"/>
              <a:gd name="T11" fmla="*/ 87 h 459"/>
              <a:gd name="T12" fmla="*/ 550 w 819"/>
              <a:gd name="T13" fmla="*/ 91 h 459"/>
              <a:gd name="T14" fmla="*/ 543 w 819"/>
              <a:gd name="T15" fmla="*/ 130 h 459"/>
              <a:gd name="T16" fmla="*/ 518 w 819"/>
              <a:gd name="T17" fmla="*/ 127 h 459"/>
              <a:gd name="T18" fmla="*/ 520 w 819"/>
              <a:gd name="T19" fmla="*/ 94 h 459"/>
              <a:gd name="T20" fmla="*/ 550 w 819"/>
              <a:gd name="T21" fmla="*/ 70 h 459"/>
              <a:gd name="T22" fmla="*/ 558 w 819"/>
              <a:gd name="T23" fmla="*/ 55 h 459"/>
              <a:gd name="T24" fmla="*/ 518 w 819"/>
              <a:gd name="T25" fmla="*/ 51 h 459"/>
              <a:gd name="T26" fmla="*/ 490 w 819"/>
              <a:gd name="T27" fmla="*/ 55 h 459"/>
              <a:gd name="T28" fmla="*/ 469 w 819"/>
              <a:gd name="T29" fmla="*/ 53 h 459"/>
              <a:gd name="T30" fmla="*/ 486 w 819"/>
              <a:gd name="T31" fmla="*/ 24 h 459"/>
              <a:gd name="T32" fmla="*/ 446 w 819"/>
              <a:gd name="T33" fmla="*/ 13 h 459"/>
              <a:gd name="T34" fmla="*/ 420 w 819"/>
              <a:gd name="T35" fmla="*/ 0 h 459"/>
              <a:gd name="T36" fmla="*/ 70 w 819"/>
              <a:gd name="T37" fmla="*/ 7 h 459"/>
              <a:gd name="T38" fmla="*/ 34 w 819"/>
              <a:gd name="T39" fmla="*/ 40 h 459"/>
              <a:gd name="T40" fmla="*/ 0 w 819"/>
              <a:gd name="T41" fmla="*/ 26 h 459"/>
              <a:gd name="T42" fmla="*/ 8 w 819"/>
              <a:gd name="T43" fmla="*/ 94 h 459"/>
              <a:gd name="T44" fmla="*/ 2 w 819"/>
              <a:gd name="T45" fmla="*/ 142 h 459"/>
              <a:gd name="T46" fmla="*/ 9 w 819"/>
              <a:gd name="T47" fmla="*/ 187 h 459"/>
              <a:gd name="T48" fmla="*/ 34 w 819"/>
              <a:gd name="T49" fmla="*/ 236 h 459"/>
              <a:gd name="T50" fmla="*/ 57 w 819"/>
              <a:gd name="T51" fmla="*/ 285 h 459"/>
              <a:gd name="T52" fmla="*/ 100 w 819"/>
              <a:gd name="T53" fmla="*/ 308 h 459"/>
              <a:gd name="T54" fmla="*/ 233 w 819"/>
              <a:gd name="T55" fmla="*/ 346 h 459"/>
              <a:gd name="T56" fmla="*/ 357 w 819"/>
              <a:gd name="T57" fmla="*/ 414 h 459"/>
              <a:gd name="T58" fmla="*/ 397 w 819"/>
              <a:gd name="T59" fmla="*/ 399 h 459"/>
              <a:gd name="T60" fmla="*/ 420 w 819"/>
              <a:gd name="T61" fmla="*/ 380 h 459"/>
              <a:gd name="T62" fmla="*/ 441 w 819"/>
              <a:gd name="T63" fmla="*/ 372 h 459"/>
              <a:gd name="T64" fmla="*/ 469 w 819"/>
              <a:gd name="T65" fmla="*/ 374 h 459"/>
              <a:gd name="T66" fmla="*/ 488 w 819"/>
              <a:gd name="T67" fmla="*/ 384 h 459"/>
              <a:gd name="T68" fmla="*/ 497 w 819"/>
              <a:gd name="T69" fmla="*/ 371 h 459"/>
              <a:gd name="T70" fmla="*/ 518 w 819"/>
              <a:gd name="T71" fmla="*/ 361 h 459"/>
              <a:gd name="T72" fmla="*/ 545 w 819"/>
              <a:gd name="T73" fmla="*/ 365 h 459"/>
              <a:gd name="T74" fmla="*/ 573 w 819"/>
              <a:gd name="T75" fmla="*/ 372 h 459"/>
              <a:gd name="T76" fmla="*/ 592 w 819"/>
              <a:gd name="T77" fmla="*/ 401 h 459"/>
              <a:gd name="T78" fmla="*/ 609 w 819"/>
              <a:gd name="T79" fmla="*/ 441 h 459"/>
              <a:gd name="T80" fmla="*/ 622 w 819"/>
              <a:gd name="T81" fmla="*/ 459 h 459"/>
              <a:gd name="T82" fmla="*/ 628 w 819"/>
              <a:gd name="T83" fmla="*/ 416 h 459"/>
              <a:gd name="T84" fmla="*/ 613 w 819"/>
              <a:gd name="T85" fmla="*/ 363 h 459"/>
              <a:gd name="T86" fmla="*/ 622 w 819"/>
              <a:gd name="T87" fmla="*/ 329 h 459"/>
              <a:gd name="T88" fmla="*/ 664 w 819"/>
              <a:gd name="T89" fmla="*/ 293 h 459"/>
              <a:gd name="T90" fmla="*/ 685 w 819"/>
              <a:gd name="T91" fmla="*/ 280 h 459"/>
              <a:gd name="T92" fmla="*/ 696 w 819"/>
              <a:gd name="T93" fmla="*/ 265 h 459"/>
              <a:gd name="T94" fmla="*/ 690 w 819"/>
              <a:gd name="T95" fmla="*/ 251 h 459"/>
              <a:gd name="T96" fmla="*/ 681 w 819"/>
              <a:gd name="T97" fmla="*/ 234 h 459"/>
              <a:gd name="T98" fmla="*/ 679 w 819"/>
              <a:gd name="T99" fmla="*/ 217 h 459"/>
              <a:gd name="T100" fmla="*/ 688 w 819"/>
              <a:gd name="T101" fmla="*/ 206 h 459"/>
              <a:gd name="T102" fmla="*/ 692 w 819"/>
              <a:gd name="T103" fmla="*/ 234 h 459"/>
              <a:gd name="T104" fmla="*/ 696 w 819"/>
              <a:gd name="T105" fmla="*/ 195 h 459"/>
              <a:gd name="T106" fmla="*/ 717 w 819"/>
              <a:gd name="T107" fmla="*/ 178 h 459"/>
              <a:gd name="T108" fmla="*/ 768 w 819"/>
              <a:gd name="T109" fmla="*/ 153 h 459"/>
              <a:gd name="T110" fmla="*/ 800 w 819"/>
              <a:gd name="T111" fmla="*/ 100 h 459"/>
              <a:gd name="T112" fmla="*/ 806 w 819"/>
              <a:gd name="T113" fmla="*/ 51 h 459"/>
              <a:gd name="T114" fmla="*/ 775 w 819"/>
              <a:gd name="T115" fmla="*/ 62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9" h="459">
                <a:moveTo>
                  <a:pt x="755" y="85"/>
                </a:moveTo>
                <a:lnTo>
                  <a:pt x="751" y="87"/>
                </a:lnTo>
                <a:lnTo>
                  <a:pt x="745" y="89"/>
                </a:lnTo>
                <a:lnTo>
                  <a:pt x="738" y="91"/>
                </a:lnTo>
                <a:lnTo>
                  <a:pt x="734" y="91"/>
                </a:lnTo>
                <a:lnTo>
                  <a:pt x="728" y="91"/>
                </a:lnTo>
                <a:lnTo>
                  <a:pt x="728" y="91"/>
                </a:lnTo>
                <a:lnTo>
                  <a:pt x="728" y="91"/>
                </a:lnTo>
                <a:lnTo>
                  <a:pt x="715" y="91"/>
                </a:lnTo>
                <a:lnTo>
                  <a:pt x="707" y="91"/>
                </a:lnTo>
                <a:lnTo>
                  <a:pt x="702" y="93"/>
                </a:lnTo>
                <a:lnTo>
                  <a:pt x="702" y="93"/>
                </a:lnTo>
                <a:lnTo>
                  <a:pt x="692" y="100"/>
                </a:lnTo>
                <a:lnTo>
                  <a:pt x="687" y="104"/>
                </a:lnTo>
                <a:lnTo>
                  <a:pt x="687" y="104"/>
                </a:lnTo>
                <a:lnTo>
                  <a:pt x="685" y="104"/>
                </a:lnTo>
                <a:lnTo>
                  <a:pt x="679" y="106"/>
                </a:lnTo>
                <a:lnTo>
                  <a:pt x="679" y="106"/>
                </a:lnTo>
                <a:lnTo>
                  <a:pt x="675" y="106"/>
                </a:lnTo>
                <a:lnTo>
                  <a:pt x="671" y="106"/>
                </a:lnTo>
                <a:lnTo>
                  <a:pt x="668" y="106"/>
                </a:lnTo>
                <a:lnTo>
                  <a:pt x="662" y="106"/>
                </a:lnTo>
                <a:lnTo>
                  <a:pt x="662" y="106"/>
                </a:lnTo>
                <a:lnTo>
                  <a:pt x="653" y="108"/>
                </a:lnTo>
                <a:lnTo>
                  <a:pt x="645" y="113"/>
                </a:lnTo>
                <a:lnTo>
                  <a:pt x="643" y="115"/>
                </a:lnTo>
                <a:lnTo>
                  <a:pt x="639" y="119"/>
                </a:lnTo>
                <a:lnTo>
                  <a:pt x="639" y="121"/>
                </a:lnTo>
                <a:lnTo>
                  <a:pt x="639" y="125"/>
                </a:lnTo>
                <a:lnTo>
                  <a:pt x="639" y="125"/>
                </a:lnTo>
                <a:lnTo>
                  <a:pt x="639" y="127"/>
                </a:lnTo>
                <a:lnTo>
                  <a:pt x="637" y="128"/>
                </a:lnTo>
                <a:lnTo>
                  <a:pt x="637" y="128"/>
                </a:lnTo>
                <a:lnTo>
                  <a:pt x="635" y="128"/>
                </a:lnTo>
                <a:lnTo>
                  <a:pt x="634" y="130"/>
                </a:lnTo>
                <a:lnTo>
                  <a:pt x="626" y="132"/>
                </a:lnTo>
                <a:lnTo>
                  <a:pt x="615" y="136"/>
                </a:lnTo>
                <a:lnTo>
                  <a:pt x="592" y="145"/>
                </a:lnTo>
                <a:lnTo>
                  <a:pt x="592" y="145"/>
                </a:lnTo>
                <a:lnTo>
                  <a:pt x="592" y="142"/>
                </a:lnTo>
                <a:lnTo>
                  <a:pt x="592" y="140"/>
                </a:lnTo>
                <a:lnTo>
                  <a:pt x="594" y="136"/>
                </a:lnTo>
                <a:lnTo>
                  <a:pt x="594" y="136"/>
                </a:lnTo>
                <a:lnTo>
                  <a:pt x="596" y="132"/>
                </a:lnTo>
                <a:lnTo>
                  <a:pt x="596" y="125"/>
                </a:lnTo>
                <a:lnTo>
                  <a:pt x="596" y="125"/>
                </a:lnTo>
                <a:lnTo>
                  <a:pt x="596" y="117"/>
                </a:lnTo>
                <a:lnTo>
                  <a:pt x="596" y="113"/>
                </a:lnTo>
                <a:lnTo>
                  <a:pt x="592" y="110"/>
                </a:lnTo>
                <a:lnTo>
                  <a:pt x="592" y="110"/>
                </a:lnTo>
                <a:lnTo>
                  <a:pt x="590" y="108"/>
                </a:lnTo>
                <a:lnTo>
                  <a:pt x="588" y="108"/>
                </a:lnTo>
                <a:lnTo>
                  <a:pt x="588" y="110"/>
                </a:lnTo>
                <a:lnTo>
                  <a:pt x="584" y="110"/>
                </a:lnTo>
                <a:lnTo>
                  <a:pt x="581" y="113"/>
                </a:lnTo>
                <a:lnTo>
                  <a:pt x="579" y="113"/>
                </a:lnTo>
                <a:lnTo>
                  <a:pt x="577" y="115"/>
                </a:lnTo>
                <a:lnTo>
                  <a:pt x="577" y="115"/>
                </a:lnTo>
                <a:lnTo>
                  <a:pt x="577" y="111"/>
                </a:lnTo>
                <a:lnTo>
                  <a:pt x="579" y="108"/>
                </a:lnTo>
                <a:lnTo>
                  <a:pt x="583" y="102"/>
                </a:lnTo>
                <a:lnTo>
                  <a:pt x="583" y="102"/>
                </a:lnTo>
                <a:lnTo>
                  <a:pt x="584" y="98"/>
                </a:lnTo>
                <a:lnTo>
                  <a:pt x="584" y="94"/>
                </a:lnTo>
                <a:lnTo>
                  <a:pt x="584" y="87"/>
                </a:lnTo>
                <a:lnTo>
                  <a:pt x="584" y="87"/>
                </a:lnTo>
                <a:lnTo>
                  <a:pt x="584" y="83"/>
                </a:lnTo>
                <a:lnTo>
                  <a:pt x="581" y="81"/>
                </a:lnTo>
                <a:lnTo>
                  <a:pt x="575" y="77"/>
                </a:lnTo>
                <a:lnTo>
                  <a:pt x="567" y="74"/>
                </a:lnTo>
                <a:lnTo>
                  <a:pt x="562" y="74"/>
                </a:lnTo>
                <a:lnTo>
                  <a:pt x="562" y="74"/>
                </a:lnTo>
                <a:lnTo>
                  <a:pt x="558" y="81"/>
                </a:lnTo>
                <a:lnTo>
                  <a:pt x="558" y="83"/>
                </a:lnTo>
                <a:lnTo>
                  <a:pt x="556" y="87"/>
                </a:lnTo>
                <a:lnTo>
                  <a:pt x="556" y="87"/>
                </a:lnTo>
                <a:lnTo>
                  <a:pt x="550" y="91"/>
                </a:lnTo>
                <a:lnTo>
                  <a:pt x="543" y="93"/>
                </a:lnTo>
                <a:lnTo>
                  <a:pt x="543" y="93"/>
                </a:lnTo>
                <a:lnTo>
                  <a:pt x="541" y="102"/>
                </a:lnTo>
                <a:lnTo>
                  <a:pt x="539" y="110"/>
                </a:lnTo>
                <a:lnTo>
                  <a:pt x="539" y="110"/>
                </a:lnTo>
                <a:lnTo>
                  <a:pt x="539" y="115"/>
                </a:lnTo>
                <a:lnTo>
                  <a:pt x="539" y="119"/>
                </a:lnTo>
                <a:lnTo>
                  <a:pt x="541" y="123"/>
                </a:lnTo>
                <a:lnTo>
                  <a:pt x="541" y="127"/>
                </a:lnTo>
                <a:lnTo>
                  <a:pt x="541" y="127"/>
                </a:lnTo>
                <a:lnTo>
                  <a:pt x="543" y="130"/>
                </a:lnTo>
                <a:lnTo>
                  <a:pt x="541" y="136"/>
                </a:lnTo>
                <a:lnTo>
                  <a:pt x="541" y="142"/>
                </a:lnTo>
                <a:lnTo>
                  <a:pt x="541" y="142"/>
                </a:lnTo>
                <a:lnTo>
                  <a:pt x="531" y="149"/>
                </a:lnTo>
                <a:lnTo>
                  <a:pt x="531" y="149"/>
                </a:lnTo>
                <a:lnTo>
                  <a:pt x="530" y="151"/>
                </a:lnTo>
                <a:lnTo>
                  <a:pt x="528" y="151"/>
                </a:lnTo>
                <a:lnTo>
                  <a:pt x="522" y="145"/>
                </a:lnTo>
                <a:lnTo>
                  <a:pt x="522" y="138"/>
                </a:lnTo>
                <a:lnTo>
                  <a:pt x="522" y="138"/>
                </a:lnTo>
                <a:lnTo>
                  <a:pt x="518" y="127"/>
                </a:lnTo>
                <a:lnTo>
                  <a:pt x="518" y="121"/>
                </a:lnTo>
                <a:lnTo>
                  <a:pt x="520" y="115"/>
                </a:lnTo>
                <a:lnTo>
                  <a:pt x="520" y="115"/>
                </a:lnTo>
                <a:lnTo>
                  <a:pt x="522" y="110"/>
                </a:lnTo>
                <a:lnTo>
                  <a:pt x="526" y="100"/>
                </a:lnTo>
                <a:lnTo>
                  <a:pt x="526" y="94"/>
                </a:lnTo>
                <a:lnTo>
                  <a:pt x="526" y="93"/>
                </a:lnTo>
                <a:lnTo>
                  <a:pt x="524" y="93"/>
                </a:lnTo>
                <a:lnTo>
                  <a:pt x="522" y="93"/>
                </a:lnTo>
                <a:lnTo>
                  <a:pt x="520" y="94"/>
                </a:lnTo>
                <a:lnTo>
                  <a:pt x="520" y="94"/>
                </a:lnTo>
                <a:lnTo>
                  <a:pt x="522" y="89"/>
                </a:lnTo>
                <a:lnTo>
                  <a:pt x="522" y="85"/>
                </a:lnTo>
                <a:lnTo>
                  <a:pt x="528" y="79"/>
                </a:lnTo>
                <a:lnTo>
                  <a:pt x="528" y="79"/>
                </a:lnTo>
                <a:lnTo>
                  <a:pt x="528" y="79"/>
                </a:lnTo>
                <a:lnTo>
                  <a:pt x="531" y="76"/>
                </a:lnTo>
                <a:lnTo>
                  <a:pt x="535" y="74"/>
                </a:lnTo>
                <a:lnTo>
                  <a:pt x="539" y="72"/>
                </a:lnTo>
                <a:lnTo>
                  <a:pt x="543" y="72"/>
                </a:lnTo>
                <a:lnTo>
                  <a:pt x="543" y="72"/>
                </a:lnTo>
                <a:lnTo>
                  <a:pt x="550" y="70"/>
                </a:lnTo>
                <a:lnTo>
                  <a:pt x="560" y="70"/>
                </a:lnTo>
                <a:lnTo>
                  <a:pt x="566" y="68"/>
                </a:lnTo>
                <a:lnTo>
                  <a:pt x="569" y="68"/>
                </a:lnTo>
                <a:lnTo>
                  <a:pt x="571" y="66"/>
                </a:lnTo>
                <a:lnTo>
                  <a:pt x="571" y="64"/>
                </a:lnTo>
                <a:lnTo>
                  <a:pt x="571" y="64"/>
                </a:lnTo>
                <a:lnTo>
                  <a:pt x="571" y="64"/>
                </a:lnTo>
                <a:lnTo>
                  <a:pt x="569" y="60"/>
                </a:lnTo>
                <a:lnTo>
                  <a:pt x="566" y="58"/>
                </a:lnTo>
                <a:lnTo>
                  <a:pt x="562" y="57"/>
                </a:lnTo>
                <a:lnTo>
                  <a:pt x="558" y="55"/>
                </a:lnTo>
                <a:lnTo>
                  <a:pt x="550" y="57"/>
                </a:lnTo>
                <a:lnTo>
                  <a:pt x="541" y="57"/>
                </a:lnTo>
                <a:lnTo>
                  <a:pt x="541" y="57"/>
                </a:lnTo>
                <a:lnTo>
                  <a:pt x="539" y="58"/>
                </a:lnTo>
                <a:lnTo>
                  <a:pt x="535" y="58"/>
                </a:lnTo>
                <a:lnTo>
                  <a:pt x="531" y="57"/>
                </a:lnTo>
                <a:lnTo>
                  <a:pt x="528" y="55"/>
                </a:lnTo>
                <a:lnTo>
                  <a:pt x="528" y="55"/>
                </a:lnTo>
                <a:lnTo>
                  <a:pt x="524" y="51"/>
                </a:lnTo>
                <a:lnTo>
                  <a:pt x="522" y="51"/>
                </a:lnTo>
                <a:lnTo>
                  <a:pt x="518" y="51"/>
                </a:lnTo>
                <a:lnTo>
                  <a:pt x="513" y="49"/>
                </a:lnTo>
                <a:lnTo>
                  <a:pt x="513" y="49"/>
                </a:lnTo>
                <a:lnTo>
                  <a:pt x="514" y="45"/>
                </a:lnTo>
                <a:lnTo>
                  <a:pt x="514" y="43"/>
                </a:lnTo>
                <a:lnTo>
                  <a:pt x="513" y="41"/>
                </a:lnTo>
                <a:lnTo>
                  <a:pt x="511" y="41"/>
                </a:lnTo>
                <a:lnTo>
                  <a:pt x="507" y="43"/>
                </a:lnTo>
                <a:lnTo>
                  <a:pt x="499" y="49"/>
                </a:lnTo>
                <a:lnTo>
                  <a:pt x="496" y="53"/>
                </a:lnTo>
                <a:lnTo>
                  <a:pt x="496" y="53"/>
                </a:lnTo>
                <a:lnTo>
                  <a:pt x="490" y="55"/>
                </a:lnTo>
                <a:lnTo>
                  <a:pt x="490" y="55"/>
                </a:lnTo>
                <a:lnTo>
                  <a:pt x="484" y="57"/>
                </a:lnTo>
                <a:lnTo>
                  <a:pt x="482" y="57"/>
                </a:lnTo>
                <a:lnTo>
                  <a:pt x="479" y="57"/>
                </a:lnTo>
                <a:lnTo>
                  <a:pt x="479" y="57"/>
                </a:lnTo>
                <a:lnTo>
                  <a:pt x="477" y="53"/>
                </a:lnTo>
                <a:lnTo>
                  <a:pt x="475" y="53"/>
                </a:lnTo>
                <a:lnTo>
                  <a:pt x="473" y="53"/>
                </a:lnTo>
                <a:lnTo>
                  <a:pt x="473" y="53"/>
                </a:lnTo>
                <a:lnTo>
                  <a:pt x="473" y="51"/>
                </a:lnTo>
                <a:lnTo>
                  <a:pt x="469" y="53"/>
                </a:lnTo>
                <a:lnTo>
                  <a:pt x="467" y="53"/>
                </a:lnTo>
                <a:lnTo>
                  <a:pt x="467" y="53"/>
                </a:lnTo>
                <a:lnTo>
                  <a:pt x="465" y="51"/>
                </a:lnTo>
                <a:lnTo>
                  <a:pt x="465" y="49"/>
                </a:lnTo>
                <a:lnTo>
                  <a:pt x="465" y="49"/>
                </a:lnTo>
                <a:lnTo>
                  <a:pt x="479" y="38"/>
                </a:lnTo>
                <a:lnTo>
                  <a:pt x="486" y="28"/>
                </a:lnTo>
                <a:lnTo>
                  <a:pt x="488" y="24"/>
                </a:lnTo>
                <a:lnTo>
                  <a:pt x="488" y="24"/>
                </a:lnTo>
                <a:lnTo>
                  <a:pt x="486" y="24"/>
                </a:lnTo>
                <a:lnTo>
                  <a:pt x="486" y="24"/>
                </a:lnTo>
                <a:lnTo>
                  <a:pt x="479" y="23"/>
                </a:lnTo>
                <a:lnTo>
                  <a:pt x="479" y="23"/>
                </a:lnTo>
                <a:lnTo>
                  <a:pt x="477" y="24"/>
                </a:lnTo>
                <a:lnTo>
                  <a:pt x="477" y="26"/>
                </a:lnTo>
                <a:lnTo>
                  <a:pt x="477" y="26"/>
                </a:lnTo>
                <a:lnTo>
                  <a:pt x="467" y="23"/>
                </a:lnTo>
                <a:lnTo>
                  <a:pt x="458" y="19"/>
                </a:lnTo>
                <a:lnTo>
                  <a:pt x="458" y="19"/>
                </a:lnTo>
                <a:lnTo>
                  <a:pt x="454" y="17"/>
                </a:lnTo>
                <a:lnTo>
                  <a:pt x="450" y="15"/>
                </a:lnTo>
                <a:lnTo>
                  <a:pt x="446" y="13"/>
                </a:lnTo>
                <a:lnTo>
                  <a:pt x="443" y="13"/>
                </a:lnTo>
                <a:lnTo>
                  <a:pt x="441" y="13"/>
                </a:lnTo>
                <a:lnTo>
                  <a:pt x="441" y="13"/>
                </a:lnTo>
                <a:lnTo>
                  <a:pt x="437" y="13"/>
                </a:lnTo>
                <a:lnTo>
                  <a:pt x="431" y="13"/>
                </a:lnTo>
                <a:lnTo>
                  <a:pt x="429" y="13"/>
                </a:lnTo>
                <a:lnTo>
                  <a:pt x="426" y="9"/>
                </a:lnTo>
                <a:lnTo>
                  <a:pt x="426" y="9"/>
                </a:lnTo>
                <a:lnTo>
                  <a:pt x="424" y="4"/>
                </a:lnTo>
                <a:lnTo>
                  <a:pt x="420" y="0"/>
                </a:lnTo>
                <a:lnTo>
                  <a:pt x="420" y="0"/>
                </a:lnTo>
                <a:lnTo>
                  <a:pt x="420" y="0"/>
                </a:lnTo>
                <a:lnTo>
                  <a:pt x="414" y="0"/>
                </a:lnTo>
                <a:lnTo>
                  <a:pt x="416" y="6"/>
                </a:lnTo>
                <a:lnTo>
                  <a:pt x="416" y="6"/>
                </a:lnTo>
                <a:lnTo>
                  <a:pt x="392" y="6"/>
                </a:lnTo>
                <a:lnTo>
                  <a:pt x="392" y="6"/>
                </a:lnTo>
                <a:lnTo>
                  <a:pt x="293" y="6"/>
                </a:lnTo>
                <a:lnTo>
                  <a:pt x="123" y="7"/>
                </a:lnTo>
                <a:lnTo>
                  <a:pt x="108" y="7"/>
                </a:lnTo>
                <a:lnTo>
                  <a:pt x="108" y="7"/>
                </a:lnTo>
                <a:lnTo>
                  <a:pt x="70" y="7"/>
                </a:lnTo>
                <a:lnTo>
                  <a:pt x="70" y="7"/>
                </a:lnTo>
                <a:lnTo>
                  <a:pt x="28" y="7"/>
                </a:lnTo>
                <a:lnTo>
                  <a:pt x="28" y="7"/>
                </a:lnTo>
                <a:lnTo>
                  <a:pt x="27" y="7"/>
                </a:lnTo>
                <a:lnTo>
                  <a:pt x="25" y="9"/>
                </a:lnTo>
                <a:lnTo>
                  <a:pt x="27" y="11"/>
                </a:lnTo>
                <a:lnTo>
                  <a:pt x="30" y="17"/>
                </a:lnTo>
                <a:lnTo>
                  <a:pt x="30" y="17"/>
                </a:lnTo>
                <a:lnTo>
                  <a:pt x="32" y="24"/>
                </a:lnTo>
                <a:lnTo>
                  <a:pt x="34" y="32"/>
                </a:lnTo>
                <a:lnTo>
                  <a:pt x="34" y="40"/>
                </a:lnTo>
                <a:lnTo>
                  <a:pt x="34" y="45"/>
                </a:lnTo>
                <a:lnTo>
                  <a:pt x="32" y="45"/>
                </a:lnTo>
                <a:lnTo>
                  <a:pt x="30" y="45"/>
                </a:lnTo>
                <a:lnTo>
                  <a:pt x="28" y="41"/>
                </a:lnTo>
                <a:lnTo>
                  <a:pt x="27" y="38"/>
                </a:lnTo>
                <a:lnTo>
                  <a:pt x="19" y="23"/>
                </a:lnTo>
                <a:lnTo>
                  <a:pt x="19" y="23"/>
                </a:lnTo>
                <a:lnTo>
                  <a:pt x="8" y="23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32"/>
                </a:lnTo>
                <a:lnTo>
                  <a:pt x="4" y="41"/>
                </a:lnTo>
                <a:lnTo>
                  <a:pt x="4" y="41"/>
                </a:lnTo>
                <a:lnTo>
                  <a:pt x="6" y="45"/>
                </a:lnTo>
                <a:lnTo>
                  <a:pt x="6" y="51"/>
                </a:lnTo>
                <a:lnTo>
                  <a:pt x="8" y="60"/>
                </a:lnTo>
                <a:lnTo>
                  <a:pt x="6" y="79"/>
                </a:lnTo>
                <a:lnTo>
                  <a:pt x="6" y="79"/>
                </a:lnTo>
                <a:lnTo>
                  <a:pt x="8" y="89"/>
                </a:lnTo>
                <a:lnTo>
                  <a:pt x="8" y="94"/>
                </a:lnTo>
                <a:lnTo>
                  <a:pt x="6" y="96"/>
                </a:lnTo>
                <a:lnTo>
                  <a:pt x="6" y="98"/>
                </a:lnTo>
                <a:lnTo>
                  <a:pt x="6" y="98"/>
                </a:lnTo>
                <a:lnTo>
                  <a:pt x="6" y="102"/>
                </a:lnTo>
                <a:lnTo>
                  <a:pt x="6" y="108"/>
                </a:lnTo>
                <a:lnTo>
                  <a:pt x="6" y="117"/>
                </a:lnTo>
                <a:lnTo>
                  <a:pt x="2" y="125"/>
                </a:lnTo>
                <a:lnTo>
                  <a:pt x="0" y="134"/>
                </a:lnTo>
                <a:lnTo>
                  <a:pt x="0" y="134"/>
                </a:lnTo>
                <a:lnTo>
                  <a:pt x="2" y="138"/>
                </a:lnTo>
                <a:lnTo>
                  <a:pt x="2" y="142"/>
                </a:lnTo>
                <a:lnTo>
                  <a:pt x="4" y="145"/>
                </a:lnTo>
                <a:lnTo>
                  <a:pt x="6" y="149"/>
                </a:lnTo>
                <a:lnTo>
                  <a:pt x="6" y="149"/>
                </a:lnTo>
                <a:lnTo>
                  <a:pt x="6" y="153"/>
                </a:lnTo>
                <a:lnTo>
                  <a:pt x="6" y="157"/>
                </a:lnTo>
                <a:lnTo>
                  <a:pt x="4" y="164"/>
                </a:lnTo>
                <a:lnTo>
                  <a:pt x="4" y="172"/>
                </a:lnTo>
                <a:lnTo>
                  <a:pt x="4" y="176"/>
                </a:lnTo>
                <a:lnTo>
                  <a:pt x="6" y="180"/>
                </a:lnTo>
                <a:lnTo>
                  <a:pt x="6" y="180"/>
                </a:lnTo>
                <a:lnTo>
                  <a:pt x="9" y="187"/>
                </a:lnTo>
                <a:lnTo>
                  <a:pt x="11" y="197"/>
                </a:lnTo>
                <a:lnTo>
                  <a:pt x="13" y="204"/>
                </a:lnTo>
                <a:lnTo>
                  <a:pt x="13" y="208"/>
                </a:lnTo>
                <a:lnTo>
                  <a:pt x="15" y="212"/>
                </a:lnTo>
                <a:lnTo>
                  <a:pt x="15" y="212"/>
                </a:lnTo>
                <a:lnTo>
                  <a:pt x="25" y="223"/>
                </a:lnTo>
                <a:lnTo>
                  <a:pt x="25" y="223"/>
                </a:lnTo>
                <a:lnTo>
                  <a:pt x="28" y="229"/>
                </a:lnTo>
                <a:lnTo>
                  <a:pt x="32" y="232"/>
                </a:lnTo>
                <a:lnTo>
                  <a:pt x="32" y="232"/>
                </a:lnTo>
                <a:lnTo>
                  <a:pt x="34" y="236"/>
                </a:lnTo>
                <a:lnTo>
                  <a:pt x="36" y="242"/>
                </a:lnTo>
                <a:lnTo>
                  <a:pt x="40" y="251"/>
                </a:lnTo>
                <a:lnTo>
                  <a:pt x="40" y="251"/>
                </a:lnTo>
                <a:lnTo>
                  <a:pt x="44" y="263"/>
                </a:lnTo>
                <a:lnTo>
                  <a:pt x="47" y="268"/>
                </a:lnTo>
                <a:lnTo>
                  <a:pt x="47" y="270"/>
                </a:lnTo>
                <a:lnTo>
                  <a:pt x="49" y="270"/>
                </a:lnTo>
                <a:lnTo>
                  <a:pt x="49" y="270"/>
                </a:lnTo>
                <a:lnTo>
                  <a:pt x="51" y="276"/>
                </a:lnTo>
                <a:lnTo>
                  <a:pt x="53" y="282"/>
                </a:lnTo>
                <a:lnTo>
                  <a:pt x="57" y="285"/>
                </a:lnTo>
                <a:lnTo>
                  <a:pt x="59" y="289"/>
                </a:lnTo>
                <a:lnTo>
                  <a:pt x="59" y="289"/>
                </a:lnTo>
                <a:lnTo>
                  <a:pt x="64" y="291"/>
                </a:lnTo>
                <a:lnTo>
                  <a:pt x="68" y="293"/>
                </a:lnTo>
                <a:lnTo>
                  <a:pt x="72" y="295"/>
                </a:lnTo>
                <a:lnTo>
                  <a:pt x="78" y="297"/>
                </a:lnTo>
                <a:lnTo>
                  <a:pt x="78" y="297"/>
                </a:lnTo>
                <a:lnTo>
                  <a:pt x="91" y="302"/>
                </a:lnTo>
                <a:lnTo>
                  <a:pt x="91" y="302"/>
                </a:lnTo>
                <a:lnTo>
                  <a:pt x="96" y="306"/>
                </a:lnTo>
                <a:lnTo>
                  <a:pt x="100" y="308"/>
                </a:lnTo>
                <a:lnTo>
                  <a:pt x="102" y="310"/>
                </a:lnTo>
                <a:lnTo>
                  <a:pt x="102" y="310"/>
                </a:lnTo>
                <a:lnTo>
                  <a:pt x="106" y="318"/>
                </a:lnTo>
                <a:lnTo>
                  <a:pt x="108" y="321"/>
                </a:lnTo>
                <a:lnTo>
                  <a:pt x="110" y="323"/>
                </a:lnTo>
                <a:lnTo>
                  <a:pt x="136" y="323"/>
                </a:lnTo>
                <a:lnTo>
                  <a:pt x="136" y="323"/>
                </a:lnTo>
                <a:lnTo>
                  <a:pt x="189" y="346"/>
                </a:lnTo>
                <a:lnTo>
                  <a:pt x="219" y="346"/>
                </a:lnTo>
                <a:lnTo>
                  <a:pt x="219" y="346"/>
                </a:lnTo>
                <a:lnTo>
                  <a:pt x="233" y="346"/>
                </a:lnTo>
                <a:lnTo>
                  <a:pt x="235" y="338"/>
                </a:lnTo>
                <a:lnTo>
                  <a:pt x="255" y="337"/>
                </a:lnTo>
                <a:lnTo>
                  <a:pt x="255" y="337"/>
                </a:lnTo>
                <a:lnTo>
                  <a:pt x="257" y="338"/>
                </a:lnTo>
                <a:lnTo>
                  <a:pt x="289" y="372"/>
                </a:lnTo>
                <a:lnTo>
                  <a:pt x="305" y="382"/>
                </a:lnTo>
                <a:lnTo>
                  <a:pt x="314" y="369"/>
                </a:lnTo>
                <a:lnTo>
                  <a:pt x="323" y="369"/>
                </a:lnTo>
                <a:lnTo>
                  <a:pt x="335" y="378"/>
                </a:lnTo>
                <a:lnTo>
                  <a:pt x="344" y="388"/>
                </a:lnTo>
                <a:lnTo>
                  <a:pt x="357" y="414"/>
                </a:lnTo>
                <a:lnTo>
                  <a:pt x="359" y="427"/>
                </a:lnTo>
                <a:lnTo>
                  <a:pt x="384" y="439"/>
                </a:lnTo>
                <a:lnTo>
                  <a:pt x="384" y="439"/>
                </a:lnTo>
                <a:lnTo>
                  <a:pt x="386" y="414"/>
                </a:lnTo>
                <a:lnTo>
                  <a:pt x="386" y="414"/>
                </a:lnTo>
                <a:lnTo>
                  <a:pt x="386" y="410"/>
                </a:lnTo>
                <a:lnTo>
                  <a:pt x="388" y="408"/>
                </a:lnTo>
                <a:lnTo>
                  <a:pt x="393" y="405"/>
                </a:lnTo>
                <a:lnTo>
                  <a:pt x="393" y="405"/>
                </a:lnTo>
                <a:lnTo>
                  <a:pt x="395" y="401"/>
                </a:lnTo>
                <a:lnTo>
                  <a:pt x="397" y="399"/>
                </a:lnTo>
                <a:lnTo>
                  <a:pt x="399" y="395"/>
                </a:lnTo>
                <a:lnTo>
                  <a:pt x="401" y="393"/>
                </a:lnTo>
                <a:lnTo>
                  <a:pt x="401" y="393"/>
                </a:lnTo>
                <a:lnTo>
                  <a:pt x="405" y="393"/>
                </a:lnTo>
                <a:lnTo>
                  <a:pt x="409" y="391"/>
                </a:lnTo>
                <a:lnTo>
                  <a:pt x="412" y="391"/>
                </a:lnTo>
                <a:lnTo>
                  <a:pt x="416" y="389"/>
                </a:lnTo>
                <a:lnTo>
                  <a:pt x="416" y="389"/>
                </a:lnTo>
                <a:lnTo>
                  <a:pt x="418" y="386"/>
                </a:lnTo>
                <a:lnTo>
                  <a:pt x="418" y="384"/>
                </a:lnTo>
                <a:lnTo>
                  <a:pt x="420" y="380"/>
                </a:lnTo>
                <a:lnTo>
                  <a:pt x="420" y="378"/>
                </a:lnTo>
                <a:lnTo>
                  <a:pt x="420" y="378"/>
                </a:lnTo>
                <a:lnTo>
                  <a:pt x="424" y="376"/>
                </a:lnTo>
                <a:lnTo>
                  <a:pt x="427" y="376"/>
                </a:lnTo>
                <a:lnTo>
                  <a:pt x="429" y="376"/>
                </a:lnTo>
                <a:lnTo>
                  <a:pt x="431" y="376"/>
                </a:lnTo>
                <a:lnTo>
                  <a:pt x="431" y="376"/>
                </a:lnTo>
                <a:lnTo>
                  <a:pt x="435" y="376"/>
                </a:lnTo>
                <a:lnTo>
                  <a:pt x="435" y="374"/>
                </a:lnTo>
                <a:lnTo>
                  <a:pt x="437" y="372"/>
                </a:lnTo>
                <a:lnTo>
                  <a:pt x="441" y="372"/>
                </a:lnTo>
                <a:lnTo>
                  <a:pt x="441" y="372"/>
                </a:lnTo>
                <a:lnTo>
                  <a:pt x="443" y="372"/>
                </a:lnTo>
                <a:lnTo>
                  <a:pt x="446" y="374"/>
                </a:lnTo>
                <a:lnTo>
                  <a:pt x="450" y="376"/>
                </a:lnTo>
                <a:lnTo>
                  <a:pt x="452" y="378"/>
                </a:lnTo>
                <a:lnTo>
                  <a:pt x="452" y="378"/>
                </a:lnTo>
                <a:lnTo>
                  <a:pt x="456" y="378"/>
                </a:lnTo>
                <a:lnTo>
                  <a:pt x="458" y="378"/>
                </a:lnTo>
                <a:lnTo>
                  <a:pt x="461" y="376"/>
                </a:lnTo>
                <a:lnTo>
                  <a:pt x="465" y="374"/>
                </a:lnTo>
                <a:lnTo>
                  <a:pt x="469" y="374"/>
                </a:lnTo>
                <a:lnTo>
                  <a:pt x="469" y="376"/>
                </a:lnTo>
                <a:lnTo>
                  <a:pt x="469" y="376"/>
                </a:lnTo>
                <a:lnTo>
                  <a:pt x="473" y="380"/>
                </a:lnTo>
                <a:lnTo>
                  <a:pt x="473" y="384"/>
                </a:lnTo>
                <a:lnTo>
                  <a:pt x="477" y="386"/>
                </a:lnTo>
                <a:lnTo>
                  <a:pt x="479" y="386"/>
                </a:lnTo>
                <a:lnTo>
                  <a:pt x="480" y="388"/>
                </a:lnTo>
                <a:lnTo>
                  <a:pt x="480" y="388"/>
                </a:lnTo>
                <a:lnTo>
                  <a:pt x="484" y="386"/>
                </a:lnTo>
                <a:lnTo>
                  <a:pt x="484" y="386"/>
                </a:lnTo>
                <a:lnTo>
                  <a:pt x="488" y="384"/>
                </a:lnTo>
                <a:lnTo>
                  <a:pt x="490" y="384"/>
                </a:lnTo>
                <a:lnTo>
                  <a:pt x="490" y="384"/>
                </a:lnTo>
                <a:lnTo>
                  <a:pt x="494" y="384"/>
                </a:lnTo>
                <a:lnTo>
                  <a:pt x="496" y="386"/>
                </a:lnTo>
                <a:lnTo>
                  <a:pt x="499" y="386"/>
                </a:lnTo>
                <a:lnTo>
                  <a:pt x="503" y="386"/>
                </a:lnTo>
                <a:lnTo>
                  <a:pt x="503" y="386"/>
                </a:lnTo>
                <a:lnTo>
                  <a:pt x="501" y="380"/>
                </a:lnTo>
                <a:lnTo>
                  <a:pt x="499" y="374"/>
                </a:lnTo>
                <a:lnTo>
                  <a:pt x="499" y="374"/>
                </a:lnTo>
                <a:lnTo>
                  <a:pt x="497" y="371"/>
                </a:lnTo>
                <a:lnTo>
                  <a:pt x="497" y="369"/>
                </a:lnTo>
                <a:lnTo>
                  <a:pt x="499" y="365"/>
                </a:lnTo>
                <a:lnTo>
                  <a:pt x="499" y="365"/>
                </a:lnTo>
                <a:lnTo>
                  <a:pt x="499" y="363"/>
                </a:lnTo>
                <a:lnTo>
                  <a:pt x="503" y="363"/>
                </a:lnTo>
                <a:lnTo>
                  <a:pt x="507" y="363"/>
                </a:lnTo>
                <a:lnTo>
                  <a:pt x="514" y="363"/>
                </a:lnTo>
                <a:lnTo>
                  <a:pt x="514" y="363"/>
                </a:lnTo>
                <a:lnTo>
                  <a:pt x="516" y="361"/>
                </a:lnTo>
                <a:lnTo>
                  <a:pt x="518" y="361"/>
                </a:lnTo>
                <a:lnTo>
                  <a:pt x="518" y="361"/>
                </a:lnTo>
                <a:lnTo>
                  <a:pt x="522" y="363"/>
                </a:lnTo>
                <a:lnTo>
                  <a:pt x="522" y="365"/>
                </a:lnTo>
                <a:lnTo>
                  <a:pt x="526" y="365"/>
                </a:lnTo>
                <a:lnTo>
                  <a:pt x="530" y="365"/>
                </a:lnTo>
                <a:lnTo>
                  <a:pt x="528" y="365"/>
                </a:lnTo>
                <a:lnTo>
                  <a:pt x="528" y="365"/>
                </a:lnTo>
                <a:lnTo>
                  <a:pt x="535" y="363"/>
                </a:lnTo>
                <a:lnTo>
                  <a:pt x="541" y="363"/>
                </a:lnTo>
                <a:lnTo>
                  <a:pt x="545" y="363"/>
                </a:lnTo>
                <a:lnTo>
                  <a:pt x="545" y="363"/>
                </a:lnTo>
                <a:lnTo>
                  <a:pt x="545" y="365"/>
                </a:lnTo>
                <a:lnTo>
                  <a:pt x="548" y="367"/>
                </a:lnTo>
                <a:lnTo>
                  <a:pt x="552" y="372"/>
                </a:lnTo>
                <a:lnTo>
                  <a:pt x="552" y="372"/>
                </a:lnTo>
                <a:lnTo>
                  <a:pt x="556" y="374"/>
                </a:lnTo>
                <a:lnTo>
                  <a:pt x="558" y="376"/>
                </a:lnTo>
                <a:lnTo>
                  <a:pt x="564" y="376"/>
                </a:lnTo>
                <a:lnTo>
                  <a:pt x="567" y="376"/>
                </a:lnTo>
                <a:lnTo>
                  <a:pt x="567" y="376"/>
                </a:lnTo>
                <a:lnTo>
                  <a:pt x="569" y="374"/>
                </a:lnTo>
                <a:lnTo>
                  <a:pt x="571" y="372"/>
                </a:lnTo>
                <a:lnTo>
                  <a:pt x="573" y="372"/>
                </a:lnTo>
                <a:lnTo>
                  <a:pt x="575" y="371"/>
                </a:lnTo>
                <a:lnTo>
                  <a:pt x="575" y="371"/>
                </a:lnTo>
                <a:lnTo>
                  <a:pt x="577" y="371"/>
                </a:lnTo>
                <a:lnTo>
                  <a:pt x="579" y="372"/>
                </a:lnTo>
                <a:lnTo>
                  <a:pt x="583" y="374"/>
                </a:lnTo>
                <a:lnTo>
                  <a:pt x="588" y="382"/>
                </a:lnTo>
                <a:lnTo>
                  <a:pt x="588" y="382"/>
                </a:lnTo>
                <a:lnTo>
                  <a:pt x="590" y="386"/>
                </a:lnTo>
                <a:lnTo>
                  <a:pt x="592" y="389"/>
                </a:lnTo>
                <a:lnTo>
                  <a:pt x="592" y="401"/>
                </a:lnTo>
                <a:lnTo>
                  <a:pt x="592" y="401"/>
                </a:lnTo>
                <a:lnTo>
                  <a:pt x="596" y="410"/>
                </a:lnTo>
                <a:lnTo>
                  <a:pt x="596" y="422"/>
                </a:lnTo>
                <a:lnTo>
                  <a:pt x="596" y="422"/>
                </a:lnTo>
                <a:lnTo>
                  <a:pt x="601" y="425"/>
                </a:lnTo>
                <a:lnTo>
                  <a:pt x="607" y="429"/>
                </a:lnTo>
                <a:lnTo>
                  <a:pt x="607" y="429"/>
                </a:lnTo>
                <a:lnTo>
                  <a:pt x="607" y="433"/>
                </a:lnTo>
                <a:lnTo>
                  <a:pt x="607" y="437"/>
                </a:lnTo>
                <a:lnTo>
                  <a:pt x="607" y="439"/>
                </a:lnTo>
                <a:lnTo>
                  <a:pt x="607" y="441"/>
                </a:lnTo>
                <a:lnTo>
                  <a:pt x="609" y="441"/>
                </a:lnTo>
                <a:lnTo>
                  <a:pt x="609" y="441"/>
                </a:lnTo>
                <a:lnTo>
                  <a:pt x="611" y="444"/>
                </a:lnTo>
                <a:lnTo>
                  <a:pt x="613" y="448"/>
                </a:lnTo>
                <a:lnTo>
                  <a:pt x="613" y="448"/>
                </a:lnTo>
                <a:lnTo>
                  <a:pt x="615" y="448"/>
                </a:lnTo>
                <a:lnTo>
                  <a:pt x="615" y="450"/>
                </a:lnTo>
                <a:lnTo>
                  <a:pt x="617" y="452"/>
                </a:lnTo>
                <a:lnTo>
                  <a:pt x="618" y="456"/>
                </a:lnTo>
                <a:lnTo>
                  <a:pt x="622" y="458"/>
                </a:lnTo>
                <a:lnTo>
                  <a:pt x="622" y="458"/>
                </a:lnTo>
                <a:lnTo>
                  <a:pt x="622" y="459"/>
                </a:lnTo>
                <a:lnTo>
                  <a:pt x="626" y="459"/>
                </a:lnTo>
                <a:lnTo>
                  <a:pt x="626" y="458"/>
                </a:lnTo>
                <a:lnTo>
                  <a:pt x="628" y="458"/>
                </a:lnTo>
                <a:lnTo>
                  <a:pt x="628" y="450"/>
                </a:lnTo>
                <a:lnTo>
                  <a:pt x="628" y="450"/>
                </a:lnTo>
                <a:lnTo>
                  <a:pt x="634" y="439"/>
                </a:lnTo>
                <a:lnTo>
                  <a:pt x="634" y="433"/>
                </a:lnTo>
                <a:lnTo>
                  <a:pt x="634" y="427"/>
                </a:lnTo>
                <a:lnTo>
                  <a:pt x="634" y="427"/>
                </a:lnTo>
                <a:lnTo>
                  <a:pt x="632" y="422"/>
                </a:lnTo>
                <a:lnTo>
                  <a:pt x="628" y="416"/>
                </a:lnTo>
                <a:lnTo>
                  <a:pt x="626" y="412"/>
                </a:lnTo>
                <a:lnTo>
                  <a:pt x="626" y="406"/>
                </a:lnTo>
                <a:lnTo>
                  <a:pt x="626" y="406"/>
                </a:lnTo>
                <a:lnTo>
                  <a:pt x="622" y="403"/>
                </a:lnTo>
                <a:lnTo>
                  <a:pt x="622" y="399"/>
                </a:lnTo>
                <a:lnTo>
                  <a:pt x="620" y="391"/>
                </a:lnTo>
                <a:lnTo>
                  <a:pt x="620" y="391"/>
                </a:lnTo>
                <a:lnTo>
                  <a:pt x="618" y="382"/>
                </a:lnTo>
                <a:lnTo>
                  <a:pt x="615" y="372"/>
                </a:lnTo>
                <a:lnTo>
                  <a:pt x="615" y="372"/>
                </a:lnTo>
                <a:lnTo>
                  <a:pt x="613" y="363"/>
                </a:lnTo>
                <a:lnTo>
                  <a:pt x="613" y="354"/>
                </a:lnTo>
                <a:lnTo>
                  <a:pt x="613" y="354"/>
                </a:lnTo>
                <a:lnTo>
                  <a:pt x="613" y="354"/>
                </a:lnTo>
                <a:lnTo>
                  <a:pt x="615" y="344"/>
                </a:lnTo>
                <a:lnTo>
                  <a:pt x="617" y="338"/>
                </a:lnTo>
                <a:lnTo>
                  <a:pt x="620" y="331"/>
                </a:lnTo>
                <a:lnTo>
                  <a:pt x="620" y="331"/>
                </a:lnTo>
                <a:lnTo>
                  <a:pt x="620" y="331"/>
                </a:lnTo>
                <a:lnTo>
                  <a:pt x="620" y="331"/>
                </a:lnTo>
                <a:lnTo>
                  <a:pt x="620" y="331"/>
                </a:lnTo>
                <a:lnTo>
                  <a:pt x="622" y="329"/>
                </a:lnTo>
                <a:lnTo>
                  <a:pt x="626" y="329"/>
                </a:lnTo>
                <a:lnTo>
                  <a:pt x="630" y="323"/>
                </a:lnTo>
                <a:lnTo>
                  <a:pt x="637" y="314"/>
                </a:lnTo>
                <a:lnTo>
                  <a:pt x="637" y="314"/>
                </a:lnTo>
                <a:lnTo>
                  <a:pt x="641" y="310"/>
                </a:lnTo>
                <a:lnTo>
                  <a:pt x="645" y="306"/>
                </a:lnTo>
                <a:lnTo>
                  <a:pt x="654" y="301"/>
                </a:lnTo>
                <a:lnTo>
                  <a:pt x="654" y="301"/>
                </a:lnTo>
                <a:lnTo>
                  <a:pt x="656" y="299"/>
                </a:lnTo>
                <a:lnTo>
                  <a:pt x="656" y="299"/>
                </a:lnTo>
                <a:lnTo>
                  <a:pt x="664" y="293"/>
                </a:lnTo>
                <a:lnTo>
                  <a:pt x="666" y="289"/>
                </a:lnTo>
                <a:lnTo>
                  <a:pt x="670" y="287"/>
                </a:lnTo>
                <a:lnTo>
                  <a:pt x="670" y="287"/>
                </a:lnTo>
                <a:lnTo>
                  <a:pt x="671" y="287"/>
                </a:lnTo>
                <a:lnTo>
                  <a:pt x="673" y="285"/>
                </a:lnTo>
                <a:lnTo>
                  <a:pt x="679" y="285"/>
                </a:lnTo>
                <a:lnTo>
                  <a:pt x="681" y="285"/>
                </a:lnTo>
                <a:lnTo>
                  <a:pt x="683" y="285"/>
                </a:lnTo>
                <a:lnTo>
                  <a:pt x="685" y="284"/>
                </a:lnTo>
                <a:lnTo>
                  <a:pt x="685" y="280"/>
                </a:lnTo>
                <a:lnTo>
                  <a:pt x="685" y="280"/>
                </a:lnTo>
                <a:lnTo>
                  <a:pt x="681" y="278"/>
                </a:lnTo>
                <a:lnTo>
                  <a:pt x="681" y="278"/>
                </a:lnTo>
                <a:lnTo>
                  <a:pt x="681" y="276"/>
                </a:lnTo>
                <a:lnTo>
                  <a:pt x="681" y="276"/>
                </a:lnTo>
                <a:lnTo>
                  <a:pt x="685" y="272"/>
                </a:lnTo>
                <a:lnTo>
                  <a:pt x="690" y="272"/>
                </a:lnTo>
                <a:lnTo>
                  <a:pt x="692" y="270"/>
                </a:lnTo>
                <a:lnTo>
                  <a:pt x="694" y="268"/>
                </a:lnTo>
                <a:lnTo>
                  <a:pt x="696" y="267"/>
                </a:lnTo>
                <a:lnTo>
                  <a:pt x="696" y="265"/>
                </a:lnTo>
                <a:lnTo>
                  <a:pt x="696" y="265"/>
                </a:lnTo>
                <a:lnTo>
                  <a:pt x="688" y="261"/>
                </a:lnTo>
                <a:lnTo>
                  <a:pt x="688" y="261"/>
                </a:lnTo>
                <a:lnTo>
                  <a:pt x="688" y="259"/>
                </a:lnTo>
                <a:lnTo>
                  <a:pt x="688" y="259"/>
                </a:lnTo>
                <a:lnTo>
                  <a:pt x="690" y="257"/>
                </a:lnTo>
                <a:lnTo>
                  <a:pt x="690" y="257"/>
                </a:lnTo>
                <a:lnTo>
                  <a:pt x="690" y="257"/>
                </a:lnTo>
                <a:lnTo>
                  <a:pt x="690" y="257"/>
                </a:lnTo>
                <a:lnTo>
                  <a:pt x="690" y="251"/>
                </a:lnTo>
                <a:lnTo>
                  <a:pt x="690" y="251"/>
                </a:lnTo>
                <a:lnTo>
                  <a:pt x="690" y="251"/>
                </a:lnTo>
                <a:lnTo>
                  <a:pt x="690" y="251"/>
                </a:lnTo>
                <a:lnTo>
                  <a:pt x="690" y="251"/>
                </a:lnTo>
                <a:lnTo>
                  <a:pt x="688" y="248"/>
                </a:lnTo>
                <a:lnTo>
                  <a:pt x="687" y="244"/>
                </a:lnTo>
                <a:lnTo>
                  <a:pt x="687" y="244"/>
                </a:lnTo>
                <a:lnTo>
                  <a:pt x="685" y="242"/>
                </a:lnTo>
                <a:lnTo>
                  <a:pt x="681" y="240"/>
                </a:lnTo>
                <a:lnTo>
                  <a:pt x="679" y="240"/>
                </a:lnTo>
                <a:lnTo>
                  <a:pt x="677" y="238"/>
                </a:lnTo>
                <a:lnTo>
                  <a:pt x="677" y="238"/>
                </a:lnTo>
                <a:lnTo>
                  <a:pt x="681" y="234"/>
                </a:lnTo>
                <a:lnTo>
                  <a:pt x="685" y="234"/>
                </a:lnTo>
                <a:lnTo>
                  <a:pt x="685" y="234"/>
                </a:lnTo>
                <a:lnTo>
                  <a:pt x="685" y="231"/>
                </a:lnTo>
                <a:lnTo>
                  <a:pt x="685" y="231"/>
                </a:lnTo>
                <a:lnTo>
                  <a:pt x="681" y="227"/>
                </a:lnTo>
                <a:lnTo>
                  <a:pt x="677" y="223"/>
                </a:lnTo>
                <a:lnTo>
                  <a:pt x="677" y="223"/>
                </a:lnTo>
                <a:lnTo>
                  <a:pt x="675" y="219"/>
                </a:lnTo>
                <a:lnTo>
                  <a:pt x="673" y="215"/>
                </a:lnTo>
                <a:lnTo>
                  <a:pt x="673" y="215"/>
                </a:lnTo>
                <a:lnTo>
                  <a:pt x="679" y="217"/>
                </a:lnTo>
                <a:lnTo>
                  <a:pt x="685" y="215"/>
                </a:lnTo>
                <a:lnTo>
                  <a:pt x="685" y="215"/>
                </a:lnTo>
                <a:lnTo>
                  <a:pt x="687" y="214"/>
                </a:lnTo>
                <a:lnTo>
                  <a:pt x="687" y="214"/>
                </a:lnTo>
                <a:lnTo>
                  <a:pt x="687" y="212"/>
                </a:lnTo>
                <a:lnTo>
                  <a:pt x="687" y="208"/>
                </a:lnTo>
                <a:lnTo>
                  <a:pt x="685" y="204"/>
                </a:lnTo>
                <a:lnTo>
                  <a:pt x="685" y="200"/>
                </a:lnTo>
                <a:lnTo>
                  <a:pt x="685" y="200"/>
                </a:lnTo>
                <a:lnTo>
                  <a:pt x="687" y="202"/>
                </a:lnTo>
                <a:lnTo>
                  <a:pt x="688" y="206"/>
                </a:lnTo>
                <a:lnTo>
                  <a:pt x="690" y="210"/>
                </a:lnTo>
                <a:lnTo>
                  <a:pt x="690" y="210"/>
                </a:lnTo>
                <a:lnTo>
                  <a:pt x="690" y="214"/>
                </a:lnTo>
                <a:lnTo>
                  <a:pt x="692" y="217"/>
                </a:lnTo>
                <a:lnTo>
                  <a:pt x="692" y="217"/>
                </a:lnTo>
                <a:lnTo>
                  <a:pt x="692" y="223"/>
                </a:lnTo>
                <a:lnTo>
                  <a:pt x="692" y="223"/>
                </a:lnTo>
                <a:lnTo>
                  <a:pt x="692" y="227"/>
                </a:lnTo>
                <a:lnTo>
                  <a:pt x="690" y="229"/>
                </a:lnTo>
                <a:lnTo>
                  <a:pt x="692" y="232"/>
                </a:lnTo>
                <a:lnTo>
                  <a:pt x="692" y="234"/>
                </a:lnTo>
                <a:lnTo>
                  <a:pt x="692" y="234"/>
                </a:lnTo>
                <a:lnTo>
                  <a:pt x="696" y="234"/>
                </a:lnTo>
                <a:lnTo>
                  <a:pt x="698" y="232"/>
                </a:lnTo>
                <a:lnTo>
                  <a:pt x="700" y="229"/>
                </a:lnTo>
                <a:lnTo>
                  <a:pt x="700" y="223"/>
                </a:lnTo>
                <a:lnTo>
                  <a:pt x="700" y="217"/>
                </a:lnTo>
                <a:lnTo>
                  <a:pt x="698" y="204"/>
                </a:lnTo>
                <a:lnTo>
                  <a:pt x="696" y="195"/>
                </a:lnTo>
                <a:lnTo>
                  <a:pt x="696" y="195"/>
                </a:lnTo>
                <a:lnTo>
                  <a:pt x="696" y="195"/>
                </a:lnTo>
                <a:lnTo>
                  <a:pt x="696" y="195"/>
                </a:lnTo>
                <a:lnTo>
                  <a:pt x="700" y="198"/>
                </a:lnTo>
                <a:lnTo>
                  <a:pt x="702" y="200"/>
                </a:lnTo>
                <a:lnTo>
                  <a:pt x="704" y="200"/>
                </a:lnTo>
                <a:lnTo>
                  <a:pt x="707" y="200"/>
                </a:lnTo>
                <a:lnTo>
                  <a:pt x="707" y="200"/>
                </a:lnTo>
                <a:lnTo>
                  <a:pt x="711" y="197"/>
                </a:lnTo>
                <a:lnTo>
                  <a:pt x="713" y="193"/>
                </a:lnTo>
                <a:lnTo>
                  <a:pt x="713" y="193"/>
                </a:lnTo>
                <a:lnTo>
                  <a:pt x="715" y="189"/>
                </a:lnTo>
                <a:lnTo>
                  <a:pt x="715" y="183"/>
                </a:lnTo>
                <a:lnTo>
                  <a:pt x="717" y="178"/>
                </a:lnTo>
                <a:lnTo>
                  <a:pt x="719" y="176"/>
                </a:lnTo>
                <a:lnTo>
                  <a:pt x="719" y="174"/>
                </a:lnTo>
                <a:lnTo>
                  <a:pt x="719" y="174"/>
                </a:lnTo>
                <a:lnTo>
                  <a:pt x="724" y="168"/>
                </a:lnTo>
                <a:lnTo>
                  <a:pt x="728" y="163"/>
                </a:lnTo>
                <a:lnTo>
                  <a:pt x="745" y="159"/>
                </a:lnTo>
                <a:lnTo>
                  <a:pt x="749" y="157"/>
                </a:lnTo>
                <a:lnTo>
                  <a:pt x="757" y="155"/>
                </a:lnTo>
                <a:lnTo>
                  <a:pt x="757" y="155"/>
                </a:lnTo>
                <a:lnTo>
                  <a:pt x="762" y="155"/>
                </a:lnTo>
                <a:lnTo>
                  <a:pt x="768" y="153"/>
                </a:lnTo>
                <a:lnTo>
                  <a:pt x="772" y="151"/>
                </a:lnTo>
                <a:lnTo>
                  <a:pt x="772" y="149"/>
                </a:lnTo>
                <a:lnTo>
                  <a:pt x="768" y="147"/>
                </a:lnTo>
                <a:lnTo>
                  <a:pt x="766" y="144"/>
                </a:lnTo>
                <a:lnTo>
                  <a:pt x="766" y="144"/>
                </a:lnTo>
                <a:lnTo>
                  <a:pt x="764" y="142"/>
                </a:lnTo>
                <a:lnTo>
                  <a:pt x="762" y="138"/>
                </a:lnTo>
                <a:lnTo>
                  <a:pt x="762" y="132"/>
                </a:lnTo>
                <a:lnTo>
                  <a:pt x="775" y="113"/>
                </a:lnTo>
                <a:lnTo>
                  <a:pt x="791" y="104"/>
                </a:lnTo>
                <a:lnTo>
                  <a:pt x="800" y="100"/>
                </a:lnTo>
                <a:lnTo>
                  <a:pt x="819" y="91"/>
                </a:lnTo>
                <a:lnTo>
                  <a:pt x="819" y="91"/>
                </a:lnTo>
                <a:lnTo>
                  <a:pt x="815" y="85"/>
                </a:lnTo>
                <a:lnTo>
                  <a:pt x="815" y="85"/>
                </a:lnTo>
                <a:lnTo>
                  <a:pt x="813" y="81"/>
                </a:lnTo>
                <a:lnTo>
                  <a:pt x="811" y="77"/>
                </a:lnTo>
                <a:lnTo>
                  <a:pt x="811" y="77"/>
                </a:lnTo>
                <a:lnTo>
                  <a:pt x="809" y="70"/>
                </a:lnTo>
                <a:lnTo>
                  <a:pt x="808" y="60"/>
                </a:lnTo>
                <a:lnTo>
                  <a:pt x="806" y="51"/>
                </a:lnTo>
                <a:lnTo>
                  <a:pt x="806" y="51"/>
                </a:lnTo>
                <a:lnTo>
                  <a:pt x="794" y="36"/>
                </a:lnTo>
                <a:lnTo>
                  <a:pt x="794" y="36"/>
                </a:lnTo>
                <a:lnTo>
                  <a:pt x="785" y="40"/>
                </a:lnTo>
                <a:lnTo>
                  <a:pt x="785" y="40"/>
                </a:lnTo>
                <a:lnTo>
                  <a:pt x="783" y="40"/>
                </a:lnTo>
                <a:lnTo>
                  <a:pt x="783" y="40"/>
                </a:lnTo>
                <a:lnTo>
                  <a:pt x="783" y="41"/>
                </a:lnTo>
                <a:lnTo>
                  <a:pt x="781" y="45"/>
                </a:lnTo>
                <a:lnTo>
                  <a:pt x="777" y="51"/>
                </a:lnTo>
                <a:lnTo>
                  <a:pt x="775" y="62"/>
                </a:lnTo>
                <a:lnTo>
                  <a:pt x="775" y="62"/>
                </a:lnTo>
                <a:lnTo>
                  <a:pt x="772" y="68"/>
                </a:lnTo>
                <a:lnTo>
                  <a:pt x="768" y="74"/>
                </a:lnTo>
                <a:lnTo>
                  <a:pt x="764" y="79"/>
                </a:lnTo>
                <a:lnTo>
                  <a:pt x="760" y="83"/>
                </a:lnTo>
                <a:lnTo>
                  <a:pt x="760" y="83"/>
                </a:lnTo>
                <a:lnTo>
                  <a:pt x="760" y="83"/>
                </a:lnTo>
                <a:lnTo>
                  <a:pt x="755" y="85"/>
                </a:lnTo>
                <a:lnTo>
                  <a:pt x="755" y="85"/>
                </a:lnTo>
                <a:lnTo>
                  <a:pt x="755" y="8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381687DF-1AD0-6946-9D20-C78AC8474491}"/>
              </a:ext>
            </a:extLst>
          </p:cNvPr>
          <p:cNvSpPr>
            <a:spLocks/>
          </p:cNvSpPr>
          <p:nvPr userDrawn="1"/>
        </p:nvSpPr>
        <p:spPr bwMode="auto">
          <a:xfrm>
            <a:off x="7900570" y="2752968"/>
            <a:ext cx="1528945" cy="729725"/>
          </a:xfrm>
          <a:custGeom>
            <a:avLst/>
            <a:gdLst>
              <a:gd name="T0" fmla="*/ 702 w 819"/>
              <a:gd name="T1" fmla="*/ 93 h 459"/>
              <a:gd name="T2" fmla="*/ 662 w 819"/>
              <a:gd name="T3" fmla="*/ 106 h 459"/>
              <a:gd name="T4" fmla="*/ 637 w 819"/>
              <a:gd name="T5" fmla="*/ 128 h 459"/>
              <a:gd name="T6" fmla="*/ 596 w 819"/>
              <a:gd name="T7" fmla="*/ 132 h 459"/>
              <a:gd name="T8" fmla="*/ 581 w 819"/>
              <a:gd name="T9" fmla="*/ 113 h 459"/>
              <a:gd name="T10" fmla="*/ 584 w 819"/>
              <a:gd name="T11" fmla="*/ 87 h 459"/>
              <a:gd name="T12" fmla="*/ 550 w 819"/>
              <a:gd name="T13" fmla="*/ 91 h 459"/>
              <a:gd name="T14" fmla="*/ 543 w 819"/>
              <a:gd name="T15" fmla="*/ 130 h 459"/>
              <a:gd name="T16" fmla="*/ 518 w 819"/>
              <a:gd name="T17" fmla="*/ 127 h 459"/>
              <a:gd name="T18" fmla="*/ 520 w 819"/>
              <a:gd name="T19" fmla="*/ 94 h 459"/>
              <a:gd name="T20" fmla="*/ 550 w 819"/>
              <a:gd name="T21" fmla="*/ 70 h 459"/>
              <a:gd name="T22" fmla="*/ 558 w 819"/>
              <a:gd name="T23" fmla="*/ 55 h 459"/>
              <a:gd name="T24" fmla="*/ 518 w 819"/>
              <a:gd name="T25" fmla="*/ 51 h 459"/>
              <a:gd name="T26" fmla="*/ 490 w 819"/>
              <a:gd name="T27" fmla="*/ 55 h 459"/>
              <a:gd name="T28" fmla="*/ 469 w 819"/>
              <a:gd name="T29" fmla="*/ 53 h 459"/>
              <a:gd name="T30" fmla="*/ 486 w 819"/>
              <a:gd name="T31" fmla="*/ 24 h 459"/>
              <a:gd name="T32" fmla="*/ 446 w 819"/>
              <a:gd name="T33" fmla="*/ 13 h 459"/>
              <a:gd name="T34" fmla="*/ 420 w 819"/>
              <a:gd name="T35" fmla="*/ 0 h 459"/>
              <a:gd name="T36" fmla="*/ 70 w 819"/>
              <a:gd name="T37" fmla="*/ 7 h 459"/>
              <a:gd name="T38" fmla="*/ 34 w 819"/>
              <a:gd name="T39" fmla="*/ 40 h 459"/>
              <a:gd name="T40" fmla="*/ 0 w 819"/>
              <a:gd name="T41" fmla="*/ 26 h 459"/>
              <a:gd name="T42" fmla="*/ 8 w 819"/>
              <a:gd name="T43" fmla="*/ 94 h 459"/>
              <a:gd name="T44" fmla="*/ 2 w 819"/>
              <a:gd name="T45" fmla="*/ 142 h 459"/>
              <a:gd name="T46" fmla="*/ 9 w 819"/>
              <a:gd name="T47" fmla="*/ 187 h 459"/>
              <a:gd name="T48" fmla="*/ 34 w 819"/>
              <a:gd name="T49" fmla="*/ 236 h 459"/>
              <a:gd name="T50" fmla="*/ 57 w 819"/>
              <a:gd name="T51" fmla="*/ 285 h 459"/>
              <a:gd name="T52" fmla="*/ 100 w 819"/>
              <a:gd name="T53" fmla="*/ 308 h 459"/>
              <a:gd name="T54" fmla="*/ 233 w 819"/>
              <a:gd name="T55" fmla="*/ 346 h 459"/>
              <a:gd name="T56" fmla="*/ 357 w 819"/>
              <a:gd name="T57" fmla="*/ 414 h 459"/>
              <a:gd name="T58" fmla="*/ 397 w 819"/>
              <a:gd name="T59" fmla="*/ 399 h 459"/>
              <a:gd name="T60" fmla="*/ 420 w 819"/>
              <a:gd name="T61" fmla="*/ 380 h 459"/>
              <a:gd name="T62" fmla="*/ 441 w 819"/>
              <a:gd name="T63" fmla="*/ 372 h 459"/>
              <a:gd name="T64" fmla="*/ 469 w 819"/>
              <a:gd name="T65" fmla="*/ 374 h 459"/>
              <a:gd name="T66" fmla="*/ 488 w 819"/>
              <a:gd name="T67" fmla="*/ 384 h 459"/>
              <a:gd name="T68" fmla="*/ 497 w 819"/>
              <a:gd name="T69" fmla="*/ 371 h 459"/>
              <a:gd name="T70" fmla="*/ 518 w 819"/>
              <a:gd name="T71" fmla="*/ 361 h 459"/>
              <a:gd name="T72" fmla="*/ 545 w 819"/>
              <a:gd name="T73" fmla="*/ 365 h 459"/>
              <a:gd name="T74" fmla="*/ 573 w 819"/>
              <a:gd name="T75" fmla="*/ 372 h 459"/>
              <a:gd name="T76" fmla="*/ 592 w 819"/>
              <a:gd name="T77" fmla="*/ 401 h 459"/>
              <a:gd name="T78" fmla="*/ 609 w 819"/>
              <a:gd name="T79" fmla="*/ 441 h 459"/>
              <a:gd name="T80" fmla="*/ 622 w 819"/>
              <a:gd name="T81" fmla="*/ 459 h 459"/>
              <a:gd name="T82" fmla="*/ 628 w 819"/>
              <a:gd name="T83" fmla="*/ 416 h 459"/>
              <a:gd name="T84" fmla="*/ 613 w 819"/>
              <a:gd name="T85" fmla="*/ 363 h 459"/>
              <a:gd name="T86" fmla="*/ 622 w 819"/>
              <a:gd name="T87" fmla="*/ 329 h 459"/>
              <a:gd name="T88" fmla="*/ 664 w 819"/>
              <a:gd name="T89" fmla="*/ 293 h 459"/>
              <a:gd name="T90" fmla="*/ 685 w 819"/>
              <a:gd name="T91" fmla="*/ 280 h 459"/>
              <a:gd name="T92" fmla="*/ 696 w 819"/>
              <a:gd name="T93" fmla="*/ 265 h 459"/>
              <a:gd name="T94" fmla="*/ 690 w 819"/>
              <a:gd name="T95" fmla="*/ 251 h 459"/>
              <a:gd name="T96" fmla="*/ 681 w 819"/>
              <a:gd name="T97" fmla="*/ 234 h 459"/>
              <a:gd name="T98" fmla="*/ 679 w 819"/>
              <a:gd name="T99" fmla="*/ 217 h 459"/>
              <a:gd name="T100" fmla="*/ 688 w 819"/>
              <a:gd name="T101" fmla="*/ 206 h 459"/>
              <a:gd name="T102" fmla="*/ 692 w 819"/>
              <a:gd name="T103" fmla="*/ 234 h 459"/>
              <a:gd name="T104" fmla="*/ 696 w 819"/>
              <a:gd name="T105" fmla="*/ 195 h 459"/>
              <a:gd name="T106" fmla="*/ 717 w 819"/>
              <a:gd name="T107" fmla="*/ 178 h 459"/>
              <a:gd name="T108" fmla="*/ 768 w 819"/>
              <a:gd name="T109" fmla="*/ 153 h 459"/>
              <a:gd name="T110" fmla="*/ 800 w 819"/>
              <a:gd name="T111" fmla="*/ 100 h 459"/>
              <a:gd name="T112" fmla="*/ 806 w 819"/>
              <a:gd name="T113" fmla="*/ 51 h 459"/>
              <a:gd name="T114" fmla="*/ 775 w 819"/>
              <a:gd name="T115" fmla="*/ 62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9" h="459">
                <a:moveTo>
                  <a:pt x="755" y="85"/>
                </a:moveTo>
                <a:lnTo>
                  <a:pt x="751" y="87"/>
                </a:lnTo>
                <a:lnTo>
                  <a:pt x="745" y="89"/>
                </a:lnTo>
                <a:lnTo>
                  <a:pt x="738" y="91"/>
                </a:lnTo>
                <a:lnTo>
                  <a:pt x="734" y="91"/>
                </a:lnTo>
                <a:lnTo>
                  <a:pt x="728" y="91"/>
                </a:lnTo>
                <a:lnTo>
                  <a:pt x="728" y="91"/>
                </a:lnTo>
                <a:lnTo>
                  <a:pt x="728" y="91"/>
                </a:lnTo>
                <a:lnTo>
                  <a:pt x="715" y="91"/>
                </a:lnTo>
                <a:lnTo>
                  <a:pt x="707" y="91"/>
                </a:lnTo>
                <a:lnTo>
                  <a:pt x="702" y="93"/>
                </a:lnTo>
                <a:lnTo>
                  <a:pt x="702" y="93"/>
                </a:lnTo>
                <a:lnTo>
                  <a:pt x="692" y="100"/>
                </a:lnTo>
                <a:lnTo>
                  <a:pt x="687" y="104"/>
                </a:lnTo>
                <a:lnTo>
                  <a:pt x="687" y="104"/>
                </a:lnTo>
                <a:lnTo>
                  <a:pt x="685" y="104"/>
                </a:lnTo>
                <a:lnTo>
                  <a:pt x="679" y="106"/>
                </a:lnTo>
                <a:lnTo>
                  <a:pt x="679" y="106"/>
                </a:lnTo>
                <a:lnTo>
                  <a:pt x="675" y="106"/>
                </a:lnTo>
                <a:lnTo>
                  <a:pt x="671" y="106"/>
                </a:lnTo>
                <a:lnTo>
                  <a:pt x="668" y="106"/>
                </a:lnTo>
                <a:lnTo>
                  <a:pt x="662" y="106"/>
                </a:lnTo>
                <a:lnTo>
                  <a:pt x="662" y="106"/>
                </a:lnTo>
                <a:lnTo>
                  <a:pt x="653" y="108"/>
                </a:lnTo>
                <a:lnTo>
                  <a:pt x="645" y="113"/>
                </a:lnTo>
                <a:lnTo>
                  <a:pt x="643" y="115"/>
                </a:lnTo>
                <a:lnTo>
                  <a:pt x="639" y="119"/>
                </a:lnTo>
                <a:lnTo>
                  <a:pt x="639" y="121"/>
                </a:lnTo>
                <a:lnTo>
                  <a:pt x="639" y="125"/>
                </a:lnTo>
                <a:lnTo>
                  <a:pt x="639" y="125"/>
                </a:lnTo>
                <a:lnTo>
                  <a:pt x="639" y="127"/>
                </a:lnTo>
                <a:lnTo>
                  <a:pt x="637" y="128"/>
                </a:lnTo>
                <a:lnTo>
                  <a:pt x="637" y="128"/>
                </a:lnTo>
                <a:lnTo>
                  <a:pt x="635" y="128"/>
                </a:lnTo>
                <a:lnTo>
                  <a:pt x="634" y="130"/>
                </a:lnTo>
                <a:lnTo>
                  <a:pt x="626" y="132"/>
                </a:lnTo>
                <a:lnTo>
                  <a:pt x="615" y="136"/>
                </a:lnTo>
                <a:lnTo>
                  <a:pt x="592" y="145"/>
                </a:lnTo>
                <a:lnTo>
                  <a:pt x="592" y="145"/>
                </a:lnTo>
                <a:lnTo>
                  <a:pt x="592" y="142"/>
                </a:lnTo>
                <a:lnTo>
                  <a:pt x="592" y="140"/>
                </a:lnTo>
                <a:lnTo>
                  <a:pt x="594" y="136"/>
                </a:lnTo>
                <a:lnTo>
                  <a:pt x="594" y="136"/>
                </a:lnTo>
                <a:lnTo>
                  <a:pt x="596" y="132"/>
                </a:lnTo>
                <a:lnTo>
                  <a:pt x="596" y="125"/>
                </a:lnTo>
                <a:lnTo>
                  <a:pt x="596" y="125"/>
                </a:lnTo>
                <a:lnTo>
                  <a:pt x="596" y="117"/>
                </a:lnTo>
                <a:lnTo>
                  <a:pt x="596" y="113"/>
                </a:lnTo>
                <a:lnTo>
                  <a:pt x="592" y="110"/>
                </a:lnTo>
                <a:lnTo>
                  <a:pt x="592" y="110"/>
                </a:lnTo>
                <a:lnTo>
                  <a:pt x="590" y="108"/>
                </a:lnTo>
                <a:lnTo>
                  <a:pt x="588" y="108"/>
                </a:lnTo>
                <a:lnTo>
                  <a:pt x="588" y="110"/>
                </a:lnTo>
                <a:lnTo>
                  <a:pt x="584" y="110"/>
                </a:lnTo>
                <a:lnTo>
                  <a:pt x="581" y="113"/>
                </a:lnTo>
                <a:lnTo>
                  <a:pt x="579" y="113"/>
                </a:lnTo>
                <a:lnTo>
                  <a:pt x="577" y="115"/>
                </a:lnTo>
                <a:lnTo>
                  <a:pt x="577" y="115"/>
                </a:lnTo>
                <a:lnTo>
                  <a:pt x="577" y="111"/>
                </a:lnTo>
                <a:lnTo>
                  <a:pt x="579" y="108"/>
                </a:lnTo>
                <a:lnTo>
                  <a:pt x="583" y="102"/>
                </a:lnTo>
                <a:lnTo>
                  <a:pt x="583" y="102"/>
                </a:lnTo>
                <a:lnTo>
                  <a:pt x="584" y="98"/>
                </a:lnTo>
                <a:lnTo>
                  <a:pt x="584" y="94"/>
                </a:lnTo>
                <a:lnTo>
                  <a:pt x="584" y="87"/>
                </a:lnTo>
                <a:lnTo>
                  <a:pt x="584" y="87"/>
                </a:lnTo>
                <a:lnTo>
                  <a:pt x="584" y="83"/>
                </a:lnTo>
                <a:lnTo>
                  <a:pt x="581" y="81"/>
                </a:lnTo>
                <a:lnTo>
                  <a:pt x="575" y="77"/>
                </a:lnTo>
                <a:lnTo>
                  <a:pt x="567" y="74"/>
                </a:lnTo>
                <a:lnTo>
                  <a:pt x="562" y="74"/>
                </a:lnTo>
                <a:lnTo>
                  <a:pt x="562" y="74"/>
                </a:lnTo>
                <a:lnTo>
                  <a:pt x="558" y="81"/>
                </a:lnTo>
                <a:lnTo>
                  <a:pt x="558" y="83"/>
                </a:lnTo>
                <a:lnTo>
                  <a:pt x="556" y="87"/>
                </a:lnTo>
                <a:lnTo>
                  <a:pt x="556" y="87"/>
                </a:lnTo>
                <a:lnTo>
                  <a:pt x="550" y="91"/>
                </a:lnTo>
                <a:lnTo>
                  <a:pt x="543" y="93"/>
                </a:lnTo>
                <a:lnTo>
                  <a:pt x="543" y="93"/>
                </a:lnTo>
                <a:lnTo>
                  <a:pt x="541" y="102"/>
                </a:lnTo>
                <a:lnTo>
                  <a:pt x="539" y="110"/>
                </a:lnTo>
                <a:lnTo>
                  <a:pt x="539" y="110"/>
                </a:lnTo>
                <a:lnTo>
                  <a:pt x="539" y="115"/>
                </a:lnTo>
                <a:lnTo>
                  <a:pt x="539" y="119"/>
                </a:lnTo>
                <a:lnTo>
                  <a:pt x="541" y="123"/>
                </a:lnTo>
                <a:lnTo>
                  <a:pt x="541" y="127"/>
                </a:lnTo>
                <a:lnTo>
                  <a:pt x="541" y="127"/>
                </a:lnTo>
                <a:lnTo>
                  <a:pt x="543" y="130"/>
                </a:lnTo>
                <a:lnTo>
                  <a:pt x="541" y="136"/>
                </a:lnTo>
                <a:lnTo>
                  <a:pt x="541" y="142"/>
                </a:lnTo>
                <a:lnTo>
                  <a:pt x="541" y="142"/>
                </a:lnTo>
                <a:lnTo>
                  <a:pt x="531" y="149"/>
                </a:lnTo>
                <a:lnTo>
                  <a:pt x="531" y="149"/>
                </a:lnTo>
                <a:lnTo>
                  <a:pt x="530" y="151"/>
                </a:lnTo>
                <a:lnTo>
                  <a:pt x="528" y="151"/>
                </a:lnTo>
                <a:lnTo>
                  <a:pt x="522" y="145"/>
                </a:lnTo>
                <a:lnTo>
                  <a:pt x="522" y="138"/>
                </a:lnTo>
                <a:lnTo>
                  <a:pt x="522" y="138"/>
                </a:lnTo>
                <a:lnTo>
                  <a:pt x="518" y="127"/>
                </a:lnTo>
                <a:lnTo>
                  <a:pt x="518" y="121"/>
                </a:lnTo>
                <a:lnTo>
                  <a:pt x="520" y="115"/>
                </a:lnTo>
                <a:lnTo>
                  <a:pt x="520" y="115"/>
                </a:lnTo>
                <a:lnTo>
                  <a:pt x="522" y="110"/>
                </a:lnTo>
                <a:lnTo>
                  <a:pt x="526" y="100"/>
                </a:lnTo>
                <a:lnTo>
                  <a:pt x="526" y="94"/>
                </a:lnTo>
                <a:lnTo>
                  <a:pt x="526" y="93"/>
                </a:lnTo>
                <a:lnTo>
                  <a:pt x="524" y="93"/>
                </a:lnTo>
                <a:lnTo>
                  <a:pt x="522" y="93"/>
                </a:lnTo>
                <a:lnTo>
                  <a:pt x="520" y="94"/>
                </a:lnTo>
                <a:lnTo>
                  <a:pt x="520" y="94"/>
                </a:lnTo>
                <a:lnTo>
                  <a:pt x="522" y="89"/>
                </a:lnTo>
                <a:lnTo>
                  <a:pt x="522" y="85"/>
                </a:lnTo>
                <a:lnTo>
                  <a:pt x="528" y="79"/>
                </a:lnTo>
                <a:lnTo>
                  <a:pt x="528" y="79"/>
                </a:lnTo>
                <a:lnTo>
                  <a:pt x="528" y="79"/>
                </a:lnTo>
                <a:lnTo>
                  <a:pt x="531" y="76"/>
                </a:lnTo>
                <a:lnTo>
                  <a:pt x="535" y="74"/>
                </a:lnTo>
                <a:lnTo>
                  <a:pt x="539" y="72"/>
                </a:lnTo>
                <a:lnTo>
                  <a:pt x="543" y="72"/>
                </a:lnTo>
                <a:lnTo>
                  <a:pt x="543" y="72"/>
                </a:lnTo>
                <a:lnTo>
                  <a:pt x="550" y="70"/>
                </a:lnTo>
                <a:lnTo>
                  <a:pt x="560" y="70"/>
                </a:lnTo>
                <a:lnTo>
                  <a:pt x="566" y="68"/>
                </a:lnTo>
                <a:lnTo>
                  <a:pt x="569" y="68"/>
                </a:lnTo>
                <a:lnTo>
                  <a:pt x="571" y="66"/>
                </a:lnTo>
                <a:lnTo>
                  <a:pt x="571" y="64"/>
                </a:lnTo>
                <a:lnTo>
                  <a:pt x="571" y="64"/>
                </a:lnTo>
                <a:lnTo>
                  <a:pt x="571" y="64"/>
                </a:lnTo>
                <a:lnTo>
                  <a:pt x="569" y="60"/>
                </a:lnTo>
                <a:lnTo>
                  <a:pt x="566" y="58"/>
                </a:lnTo>
                <a:lnTo>
                  <a:pt x="562" y="57"/>
                </a:lnTo>
                <a:lnTo>
                  <a:pt x="558" y="55"/>
                </a:lnTo>
                <a:lnTo>
                  <a:pt x="550" y="57"/>
                </a:lnTo>
                <a:lnTo>
                  <a:pt x="541" y="57"/>
                </a:lnTo>
                <a:lnTo>
                  <a:pt x="541" y="57"/>
                </a:lnTo>
                <a:lnTo>
                  <a:pt x="539" y="58"/>
                </a:lnTo>
                <a:lnTo>
                  <a:pt x="535" y="58"/>
                </a:lnTo>
                <a:lnTo>
                  <a:pt x="531" y="57"/>
                </a:lnTo>
                <a:lnTo>
                  <a:pt x="528" y="55"/>
                </a:lnTo>
                <a:lnTo>
                  <a:pt x="528" y="55"/>
                </a:lnTo>
                <a:lnTo>
                  <a:pt x="524" y="51"/>
                </a:lnTo>
                <a:lnTo>
                  <a:pt x="522" y="51"/>
                </a:lnTo>
                <a:lnTo>
                  <a:pt x="518" y="51"/>
                </a:lnTo>
                <a:lnTo>
                  <a:pt x="513" y="49"/>
                </a:lnTo>
                <a:lnTo>
                  <a:pt x="513" y="49"/>
                </a:lnTo>
                <a:lnTo>
                  <a:pt x="514" y="45"/>
                </a:lnTo>
                <a:lnTo>
                  <a:pt x="514" y="43"/>
                </a:lnTo>
                <a:lnTo>
                  <a:pt x="513" y="41"/>
                </a:lnTo>
                <a:lnTo>
                  <a:pt x="511" y="41"/>
                </a:lnTo>
                <a:lnTo>
                  <a:pt x="507" y="43"/>
                </a:lnTo>
                <a:lnTo>
                  <a:pt x="499" y="49"/>
                </a:lnTo>
                <a:lnTo>
                  <a:pt x="496" y="53"/>
                </a:lnTo>
                <a:lnTo>
                  <a:pt x="496" y="53"/>
                </a:lnTo>
                <a:lnTo>
                  <a:pt x="490" y="55"/>
                </a:lnTo>
                <a:lnTo>
                  <a:pt x="490" y="55"/>
                </a:lnTo>
                <a:lnTo>
                  <a:pt x="484" y="57"/>
                </a:lnTo>
                <a:lnTo>
                  <a:pt x="482" y="57"/>
                </a:lnTo>
                <a:lnTo>
                  <a:pt x="479" y="57"/>
                </a:lnTo>
                <a:lnTo>
                  <a:pt x="479" y="57"/>
                </a:lnTo>
                <a:lnTo>
                  <a:pt x="477" y="53"/>
                </a:lnTo>
                <a:lnTo>
                  <a:pt x="475" y="53"/>
                </a:lnTo>
                <a:lnTo>
                  <a:pt x="473" y="53"/>
                </a:lnTo>
                <a:lnTo>
                  <a:pt x="473" y="53"/>
                </a:lnTo>
                <a:lnTo>
                  <a:pt x="473" y="51"/>
                </a:lnTo>
                <a:lnTo>
                  <a:pt x="469" y="53"/>
                </a:lnTo>
                <a:lnTo>
                  <a:pt x="467" y="53"/>
                </a:lnTo>
                <a:lnTo>
                  <a:pt x="467" y="53"/>
                </a:lnTo>
                <a:lnTo>
                  <a:pt x="465" y="51"/>
                </a:lnTo>
                <a:lnTo>
                  <a:pt x="465" y="49"/>
                </a:lnTo>
                <a:lnTo>
                  <a:pt x="465" y="49"/>
                </a:lnTo>
                <a:lnTo>
                  <a:pt x="479" y="38"/>
                </a:lnTo>
                <a:lnTo>
                  <a:pt x="486" y="28"/>
                </a:lnTo>
                <a:lnTo>
                  <a:pt x="488" y="24"/>
                </a:lnTo>
                <a:lnTo>
                  <a:pt x="488" y="24"/>
                </a:lnTo>
                <a:lnTo>
                  <a:pt x="486" y="24"/>
                </a:lnTo>
                <a:lnTo>
                  <a:pt x="486" y="24"/>
                </a:lnTo>
                <a:lnTo>
                  <a:pt x="479" y="23"/>
                </a:lnTo>
                <a:lnTo>
                  <a:pt x="479" y="23"/>
                </a:lnTo>
                <a:lnTo>
                  <a:pt x="477" y="24"/>
                </a:lnTo>
                <a:lnTo>
                  <a:pt x="477" y="26"/>
                </a:lnTo>
                <a:lnTo>
                  <a:pt x="477" y="26"/>
                </a:lnTo>
                <a:lnTo>
                  <a:pt x="467" y="23"/>
                </a:lnTo>
                <a:lnTo>
                  <a:pt x="458" y="19"/>
                </a:lnTo>
                <a:lnTo>
                  <a:pt x="458" y="19"/>
                </a:lnTo>
                <a:lnTo>
                  <a:pt x="454" y="17"/>
                </a:lnTo>
                <a:lnTo>
                  <a:pt x="450" y="15"/>
                </a:lnTo>
                <a:lnTo>
                  <a:pt x="446" y="13"/>
                </a:lnTo>
                <a:lnTo>
                  <a:pt x="443" y="13"/>
                </a:lnTo>
                <a:lnTo>
                  <a:pt x="441" y="13"/>
                </a:lnTo>
                <a:lnTo>
                  <a:pt x="441" y="13"/>
                </a:lnTo>
                <a:lnTo>
                  <a:pt x="437" y="13"/>
                </a:lnTo>
                <a:lnTo>
                  <a:pt x="431" y="13"/>
                </a:lnTo>
                <a:lnTo>
                  <a:pt x="429" y="13"/>
                </a:lnTo>
                <a:lnTo>
                  <a:pt x="426" y="9"/>
                </a:lnTo>
                <a:lnTo>
                  <a:pt x="426" y="9"/>
                </a:lnTo>
                <a:lnTo>
                  <a:pt x="424" y="4"/>
                </a:lnTo>
                <a:lnTo>
                  <a:pt x="420" y="0"/>
                </a:lnTo>
                <a:lnTo>
                  <a:pt x="420" y="0"/>
                </a:lnTo>
                <a:lnTo>
                  <a:pt x="420" y="0"/>
                </a:lnTo>
                <a:lnTo>
                  <a:pt x="414" y="0"/>
                </a:lnTo>
                <a:lnTo>
                  <a:pt x="416" y="6"/>
                </a:lnTo>
                <a:lnTo>
                  <a:pt x="416" y="6"/>
                </a:lnTo>
                <a:lnTo>
                  <a:pt x="392" y="6"/>
                </a:lnTo>
                <a:lnTo>
                  <a:pt x="392" y="6"/>
                </a:lnTo>
                <a:lnTo>
                  <a:pt x="293" y="6"/>
                </a:lnTo>
                <a:lnTo>
                  <a:pt x="123" y="7"/>
                </a:lnTo>
                <a:lnTo>
                  <a:pt x="108" y="7"/>
                </a:lnTo>
                <a:lnTo>
                  <a:pt x="108" y="7"/>
                </a:lnTo>
                <a:lnTo>
                  <a:pt x="70" y="7"/>
                </a:lnTo>
                <a:lnTo>
                  <a:pt x="70" y="7"/>
                </a:lnTo>
                <a:lnTo>
                  <a:pt x="28" y="7"/>
                </a:lnTo>
                <a:lnTo>
                  <a:pt x="28" y="7"/>
                </a:lnTo>
                <a:lnTo>
                  <a:pt x="27" y="7"/>
                </a:lnTo>
                <a:lnTo>
                  <a:pt x="25" y="9"/>
                </a:lnTo>
                <a:lnTo>
                  <a:pt x="27" y="11"/>
                </a:lnTo>
                <a:lnTo>
                  <a:pt x="30" y="17"/>
                </a:lnTo>
                <a:lnTo>
                  <a:pt x="30" y="17"/>
                </a:lnTo>
                <a:lnTo>
                  <a:pt x="32" y="24"/>
                </a:lnTo>
                <a:lnTo>
                  <a:pt x="34" y="32"/>
                </a:lnTo>
                <a:lnTo>
                  <a:pt x="34" y="40"/>
                </a:lnTo>
                <a:lnTo>
                  <a:pt x="34" y="45"/>
                </a:lnTo>
                <a:lnTo>
                  <a:pt x="32" y="45"/>
                </a:lnTo>
                <a:lnTo>
                  <a:pt x="30" y="45"/>
                </a:lnTo>
                <a:lnTo>
                  <a:pt x="28" y="41"/>
                </a:lnTo>
                <a:lnTo>
                  <a:pt x="27" y="38"/>
                </a:lnTo>
                <a:lnTo>
                  <a:pt x="19" y="23"/>
                </a:lnTo>
                <a:lnTo>
                  <a:pt x="19" y="23"/>
                </a:lnTo>
                <a:lnTo>
                  <a:pt x="8" y="23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32"/>
                </a:lnTo>
                <a:lnTo>
                  <a:pt x="4" y="41"/>
                </a:lnTo>
                <a:lnTo>
                  <a:pt x="4" y="41"/>
                </a:lnTo>
                <a:lnTo>
                  <a:pt x="6" y="45"/>
                </a:lnTo>
                <a:lnTo>
                  <a:pt x="6" y="51"/>
                </a:lnTo>
                <a:lnTo>
                  <a:pt x="8" y="60"/>
                </a:lnTo>
                <a:lnTo>
                  <a:pt x="6" y="79"/>
                </a:lnTo>
                <a:lnTo>
                  <a:pt x="6" y="79"/>
                </a:lnTo>
                <a:lnTo>
                  <a:pt x="8" y="89"/>
                </a:lnTo>
                <a:lnTo>
                  <a:pt x="8" y="94"/>
                </a:lnTo>
                <a:lnTo>
                  <a:pt x="6" y="96"/>
                </a:lnTo>
                <a:lnTo>
                  <a:pt x="6" y="98"/>
                </a:lnTo>
                <a:lnTo>
                  <a:pt x="6" y="98"/>
                </a:lnTo>
                <a:lnTo>
                  <a:pt x="6" y="102"/>
                </a:lnTo>
                <a:lnTo>
                  <a:pt x="6" y="108"/>
                </a:lnTo>
                <a:lnTo>
                  <a:pt x="6" y="117"/>
                </a:lnTo>
                <a:lnTo>
                  <a:pt x="2" y="125"/>
                </a:lnTo>
                <a:lnTo>
                  <a:pt x="0" y="134"/>
                </a:lnTo>
                <a:lnTo>
                  <a:pt x="0" y="134"/>
                </a:lnTo>
                <a:lnTo>
                  <a:pt x="2" y="138"/>
                </a:lnTo>
                <a:lnTo>
                  <a:pt x="2" y="142"/>
                </a:lnTo>
                <a:lnTo>
                  <a:pt x="4" y="145"/>
                </a:lnTo>
                <a:lnTo>
                  <a:pt x="6" y="149"/>
                </a:lnTo>
                <a:lnTo>
                  <a:pt x="6" y="149"/>
                </a:lnTo>
                <a:lnTo>
                  <a:pt x="6" y="153"/>
                </a:lnTo>
                <a:lnTo>
                  <a:pt x="6" y="157"/>
                </a:lnTo>
                <a:lnTo>
                  <a:pt x="4" y="164"/>
                </a:lnTo>
                <a:lnTo>
                  <a:pt x="4" y="172"/>
                </a:lnTo>
                <a:lnTo>
                  <a:pt x="4" y="176"/>
                </a:lnTo>
                <a:lnTo>
                  <a:pt x="6" y="180"/>
                </a:lnTo>
                <a:lnTo>
                  <a:pt x="6" y="180"/>
                </a:lnTo>
                <a:lnTo>
                  <a:pt x="9" y="187"/>
                </a:lnTo>
                <a:lnTo>
                  <a:pt x="11" y="197"/>
                </a:lnTo>
                <a:lnTo>
                  <a:pt x="13" y="204"/>
                </a:lnTo>
                <a:lnTo>
                  <a:pt x="13" y="208"/>
                </a:lnTo>
                <a:lnTo>
                  <a:pt x="15" y="212"/>
                </a:lnTo>
                <a:lnTo>
                  <a:pt x="15" y="212"/>
                </a:lnTo>
                <a:lnTo>
                  <a:pt x="25" y="223"/>
                </a:lnTo>
                <a:lnTo>
                  <a:pt x="25" y="223"/>
                </a:lnTo>
                <a:lnTo>
                  <a:pt x="28" y="229"/>
                </a:lnTo>
                <a:lnTo>
                  <a:pt x="32" y="232"/>
                </a:lnTo>
                <a:lnTo>
                  <a:pt x="32" y="232"/>
                </a:lnTo>
                <a:lnTo>
                  <a:pt x="34" y="236"/>
                </a:lnTo>
                <a:lnTo>
                  <a:pt x="36" y="242"/>
                </a:lnTo>
                <a:lnTo>
                  <a:pt x="40" y="251"/>
                </a:lnTo>
                <a:lnTo>
                  <a:pt x="40" y="251"/>
                </a:lnTo>
                <a:lnTo>
                  <a:pt x="44" y="263"/>
                </a:lnTo>
                <a:lnTo>
                  <a:pt x="47" y="268"/>
                </a:lnTo>
                <a:lnTo>
                  <a:pt x="47" y="270"/>
                </a:lnTo>
                <a:lnTo>
                  <a:pt x="49" y="270"/>
                </a:lnTo>
                <a:lnTo>
                  <a:pt x="49" y="270"/>
                </a:lnTo>
                <a:lnTo>
                  <a:pt x="51" y="276"/>
                </a:lnTo>
                <a:lnTo>
                  <a:pt x="53" y="282"/>
                </a:lnTo>
                <a:lnTo>
                  <a:pt x="57" y="285"/>
                </a:lnTo>
                <a:lnTo>
                  <a:pt x="59" y="289"/>
                </a:lnTo>
                <a:lnTo>
                  <a:pt x="59" y="289"/>
                </a:lnTo>
                <a:lnTo>
                  <a:pt x="64" y="291"/>
                </a:lnTo>
                <a:lnTo>
                  <a:pt x="68" y="293"/>
                </a:lnTo>
                <a:lnTo>
                  <a:pt x="72" y="295"/>
                </a:lnTo>
                <a:lnTo>
                  <a:pt x="78" y="297"/>
                </a:lnTo>
                <a:lnTo>
                  <a:pt x="78" y="297"/>
                </a:lnTo>
                <a:lnTo>
                  <a:pt x="91" y="302"/>
                </a:lnTo>
                <a:lnTo>
                  <a:pt x="91" y="302"/>
                </a:lnTo>
                <a:lnTo>
                  <a:pt x="96" y="306"/>
                </a:lnTo>
                <a:lnTo>
                  <a:pt x="100" y="308"/>
                </a:lnTo>
                <a:lnTo>
                  <a:pt x="102" y="310"/>
                </a:lnTo>
                <a:lnTo>
                  <a:pt x="102" y="310"/>
                </a:lnTo>
                <a:lnTo>
                  <a:pt x="106" y="318"/>
                </a:lnTo>
                <a:lnTo>
                  <a:pt x="108" y="321"/>
                </a:lnTo>
                <a:lnTo>
                  <a:pt x="110" y="323"/>
                </a:lnTo>
                <a:lnTo>
                  <a:pt x="136" y="323"/>
                </a:lnTo>
                <a:lnTo>
                  <a:pt x="136" y="323"/>
                </a:lnTo>
                <a:lnTo>
                  <a:pt x="189" y="346"/>
                </a:lnTo>
                <a:lnTo>
                  <a:pt x="219" y="346"/>
                </a:lnTo>
                <a:lnTo>
                  <a:pt x="219" y="346"/>
                </a:lnTo>
                <a:lnTo>
                  <a:pt x="233" y="346"/>
                </a:lnTo>
                <a:lnTo>
                  <a:pt x="235" y="338"/>
                </a:lnTo>
                <a:lnTo>
                  <a:pt x="255" y="337"/>
                </a:lnTo>
                <a:lnTo>
                  <a:pt x="255" y="337"/>
                </a:lnTo>
                <a:lnTo>
                  <a:pt x="257" y="338"/>
                </a:lnTo>
                <a:lnTo>
                  <a:pt x="289" y="372"/>
                </a:lnTo>
                <a:lnTo>
                  <a:pt x="305" y="382"/>
                </a:lnTo>
                <a:lnTo>
                  <a:pt x="314" y="369"/>
                </a:lnTo>
                <a:lnTo>
                  <a:pt x="323" y="369"/>
                </a:lnTo>
                <a:lnTo>
                  <a:pt x="335" y="378"/>
                </a:lnTo>
                <a:lnTo>
                  <a:pt x="344" y="388"/>
                </a:lnTo>
                <a:lnTo>
                  <a:pt x="357" y="414"/>
                </a:lnTo>
                <a:lnTo>
                  <a:pt x="359" y="427"/>
                </a:lnTo>
                <a:lnTo>
                  <a:pt x="384" y="439"/>
                </a:lnTo>
                <a:lnTo>
                  <a:pt x="384" y="439"/>
                </a:lnTo>
                <a:lnTo>
                  <a:pt x="386" y="414"/>
                </a:lnTo>
                <a:lnTo>
                  <a:pt x="386" y="414"/>
                </a:lnTo>
                <a:lnTo>
                  <a:pt x="386" y="410"/>
                </a:lnTo>
                <a:lnTo>
                  <a:pt x="388" y="408"/>
                </a:lnTo>
                <a:lnTo>
                  <a:pt x="393" y="405"/>
                </a:lnTo>
                <a:lnTo>
                  <a:pt x="393" y="405"/>
                </a:lnTo>
                <a:lnTo>
                  <a:pt x="395" y="401"/>
                </a:lnTo>
                <a:lnTo>
                  <a:pt x="397" y="399"/>
                </a:lnTo>
                <a:lnTo>
                  <a:pt x="399" y="395"/>
                </a:lnTo>
                <a:lnTo>
                  <a:pt x="401" y="393"/>
                </a:lnTo>
                <a:lnTo>
                  <a:pt x="401" y="393"/>
                </a:lnTo>
                <a:lnTo>
                  <a:pt x="405" y="393"/>
                </a:lnTo>
                <a:lnTo>
                  <a:pt x="409" y="391"/>
                </a:lnTo>
                <a:lnTo>
                  <a:pt x="412" y="391"/>
                </a:lnTo>
                <a:lnTo>
                  <a:pt x="416" y="389"/>
                </a:lnTo>
                <a:lnTo>
                  <a:pt x="416" y="389"/>
                </a:lnTo>
                <a:lnTo>
                  <a:pt x="418" y="386"/>
                </a:lnTo>
                <a:lnTo>
                  <a:pt x="418" y="384"/>
                </a:lnTo>
                <a:lnTo>
                  <a:pt x="420" y="380"/>
                </a:lnTo>
                <a:lnTo>
                  <a:pt x="420" y="378"/>
                </a:lnTo>
                <a:lnTo>
                  <a:pt x="420" y="378"/>
                </a:lnTo>
                <a:lnTo>
                  <a:pt x="424" y="376"/>
                </a:lnTo>
                <a:lnTo>
                  <a:pt x="427" y="376"/>
                </a:lnTo>
                <a:lnTo>
                  <a:pt x="429" y="376"/>
                </a:lnTo>
                <a:lnTo>
                  <a:pt x="431" y="376"/>
                </a:lnTo>
                <a:lnTo>
                  <a:pt x="431" y="376"/>
                </a:lnTo>
                <a:lnTo>
                  <a:pt x="435" y="376"/>
                </a:lnTo>
                <a:lnTo>
                  <a:pt x="435" y="374"/>
                </a:lnTo>
                <a:lnTo>
                  <a:pt x="437" y="372"/>
                </a:lnTo>
                <a:lnTo>
                  <a:pt x="441" y="372"/>
                </a:lnTo>
                <a:lnTo>
                  <a:pt x="441" y="372"/>
                </a:lnTo>
                <a:lnTo>
                  <a:pt x="443" y="372"/>
                </a:lnTo>
                <a:lnTo>
                  <a:pt x="446" y="374"/>
                </a:lnTo>
                <a:lnTo>
                  <a:pt x="450" y="376"/>
                </a:lnTo>
                <a:lnTo>
                  <a:pt x="452" y="378"/>
                </a:lnTo>
                <a:lnTo>
                  <a:pt x="452" y="378"/>
                </a:lnTo>
                <a:lnTo>
                  <a:pt x="456" y="378"/>
                </a:lnTo>
                <a:lnTo>
                  <a:pt x="458" y="378"/>
                </a:lnTo>
                <a:lnTo>
                  <a:pt x="461" y="376"/>
                </a:lnTo>
                <a:lnTo>
                  <a:pt x="465" y="374"/>
                </a:lnTo>
                <a:lnTo>
                  <a:pt x="469" y="374"/>
                </a:lnTo>
                <a:lnTo>
                  <a:pt x="469" y="376"/>
                </a:lnTo>
                <a:lnTo>
                  <a:pt x="469" y="376"/>
                </a:lnTo>
                <a:lnTo>
                  <a:pt x="473" y="380"/>
                </a:lnTo>
                <a:lnTo>
                  <a:pt x="473" y="384"/>
                </a:lnTo>
                <a:lnTo>
                  <a:pt x="477" y="386"/>
                </a:lnTo>
                <a:lnTo>
                  <a:pt x="479" y="386"/>
                </a:lnTo>
                <a:lnTo>
                  <a:pt x="480" y="388"/>
                </a:lnTo>
                <a:lnTo>
                  <a:pt x="480" y="388"/>
                </a:lnTo>
                <a:lnTo>
                  <a:pt x="484" y="386"/>
                </a:lnTo>
                <a:lnTo>
                  <a:pt x="484" y="386"/>
                </a:lnTo>
                <a:lnTo>
                  <a:pt x="488" y="384"/>
                </a:lnTo>
                <a:lnTo>
                  <a:pt x="490" y="384"/>
                </a:lnTo>
                <a:lnTo>
                  <a:pt x="490" y="384"/>
                </a:lnTo>
                <a:lnTo>
                  <a:pt x="494" y="384"/>
                </a:lnTo>
                <a:lnTo>
                  <a:pt x="496" y="386"/>
                </a:lnTo>
                <a:lnTo>
                  <a:pt x="499" y="386"/>
                </a:lnTo>
                <a:lnTo>
                  <a:pt x="503" y="386"/>
                </a:lnTo>
                <a:lnTo>
                  <a:pt x="503" y="386"/>
                </a:lnTo>
                <a:lnTo>
                  <a:pt x="501" y="380"/>
                </a:lnTo>
                <a:lnTo>
                  <a:pt x="499" y="374"/>
                </a:lnTo>
                <a:lnTo>
                  <a:pt x="499" y="374"/>
                </a:lnTo>
                <a:lnTo>
                  <a:pt x="497" y="371"/>
                </a:lnTo>
                <a:lnTo>
                  <a:pt x="497" y="369"/>
                </a:lnTo>
                <a:lnTo>
                  <a:pt x="499" y="365"/>
                </a:lnTo>
                <a:lnTo>
                  <a:pt x="499" y="365"/>
                </a:lnTo>
                <a:lnTo>
                  <a:pt x="499" y="363"/>
                </a:lnTo>
                <a:lnTo>
                  <a:pt x="503" y="363"/>
                </a:lnTo>
                <a:lnTo>
                  <a:pt x="507" y="363"/>
                </a:lnTo>
                <a:lnTo>
                  <a:pt x="514" y="363"/>
                </a:lnTo>
                <a:lnTo>
                  <a:pt x="514" y="363"/>
                </a:lnTo>
                <a:lnTo>
                  <a:pt x="516" y="361"/>
                </a:lnTo>
                <a:lnTo>
                  <a:pt x="518" y="361"/>
                </a:lnTo>
                <a:lnTo>
                  <a:pt x="518" y="361"/>
                </a:lnTo>
                <a:lnTo>
                  <a:pt x="522" y="363"/>
                </a:lnTo>
                <a:lnTo>
                  <a:pt x="522" y="365"/>
                </a:lnTo>
                <a:lnTo>
                  <a:pt x="526" y="365"/>
                </a:lnTo>
                <a:lnTo>
                  <a:pt x="530" y="365"/>
                </a:lnTo>
                <a:lnTo>
                  <a:pt x="528" y="365"/>
                </a:lnTo>
                <a:lnTo>
                  <a:pt x="528" y="365"/>
                </a:lnTo>
                <a:lnTo>
                  <a:pt x="535" y="363"/>
                </a:lnTo>
                <a:lnTo>
                  <a:pt x="541" y="363"/>
                </a:lnTo>
                <a:lnTo>
                  <a:pt x="545" y="363"/>
                </a:lnTo>
                <a:lnTo>
                  <a:pt x="545" y="363"/>
                </a:lnTo>
                <a:lnTo>
                  <a:pt x="545" y="365"/>
                </a:lnTo>
                <a:lnTo>
                  <a:pt x="548" y="367"/>
                </a:lnTo>
                <a:lnTo>
                  <a:pt x="552" y="372"/>
                </a:lnTo>
                <a:lnTo>
                  <a:pt x="552" y="372"/>
                </a:lnTo>
                <a:lnTo>
                  <a:pt x="556" y="374"/>
                </a:lnTo>
                <a:lnTo>
                  <a:pt x="558" y="376"/>
                </a:lnTo>
                <a:lnTo>
                  <a:pt x="564" y="376"/>
                </a:lnTo>
                <a:lnTo>
                  <a:pt x="567" y="376"/>
                </a:lnTo>
                <a:lnTo>
                  <a:pt x="567" y="376"/>
                </a:lnTo>
                <a:lnTo>
                  <a:pt x="569" y="374"/>
                </a:lnTo>
                <a:lnTo>
                  <a:pt x="571" y="372"/>
                </a:lnTo>
                <a:lnTo>
                  <a:pt x="573" y="372"/>
                </a:lnTo>
                <a:lnTo>
                  <a:pt x="575" y="371"/>
                </a:lnTo>
                <a:lnTo>
                  <a:pt x="575" y="371"/>
                </a:lnTo>
                <a:lnTo>
                  <a:pt x="577" y="371"/>
                </a:lnTo>
                <a:lnTo>
                  <a:pt x="579" y="372"/>
                </a:lnTo>
                <a:lnTo>
                  <a:pt x="583" y="374"/>
                </a:lnTo>
                <a:lnTo>
                  <a:pt x="588" y="382"/>
                </a:lnTo>
                <a:lnTo>
                  <a:pt x="588" y="382"/>
                </a:lnTo>
                <a:lnTo>
                  <a:pt x="590" y="386"/>
                </a:lnTo>
                <a:lnTo>
                  <a:pt x="592" y="389"/>
                </a:lnTo>
                <a:lnTo>
                  <a:pt x="592" y="401"/>
                </a:lnTo>
                <a:lnTo>
                  <a:pt x="592" y="401"/>
                </a:lnTo>
                <a:lnTo>
                  <a:pt x="596" y="410"/>
                </a:lnTo>
                <a:lnTo>
                  <a:pt x="596" y="422"/>
                </a:lnTo>
                <a:lnTo>
                  <a:pt x="596" y="422"/>
                </a:lnTo>
                <a:lnTo>
                  <a:pt x="601" y="425"/>
                </a:lnTo>
                <a:lnTo>
                  <a:pt x="607" y="429"/>
                </a:lnTo>
                <a:lnTo>
                  <a:pt x="607" y="429"/>
                </a:lnTo>
                <a:lnTo>
                  <a:pt x="607" y="433"/>
                </a:lnTo>
                <a:lnTo>
                  <a:pt x="607" y="437"/>
                </a:lnTo>
                <a:lnTo>
                  <a:pt x="607" y="439"/>
                </a:lnTo>
                <a:lnTo>
                  <a:pt x="607" y="441"/>
                </a:lnTo>
                <a:lnTo>
                  <a:pt x="609" y="441"/>
                </a:lnTo>
                <a:lnTo>
                  <a:pt x="609" y="441"/>
                </a:lnTo>
                <a:lnTo>
                  <a:pt x="611" y="444"/>
                </a:lnTo>
                <a:lnTo>
                  <a:pt x="613" y="448"/>
                </a:lnTo>
                <a:lnTo>
                  <a:pt x="613" y="448"/>
                </a:lnTo>
                <a:lnTo>
                  <a:pt x="615" y="448"/>
                </a:lnTo>
                <a:lnTo>
                  <a:pt x="615" y="450"/>
                </a:lnTo>
                <a:lnTo>
                  <a:pt x="617" y="452"/>
                </a:lnTo>
                <a:lnTo>
                  <a:pt x="618" y="456"/>
                </a:lnTo>
                <a:lnTo>
                  <a:pt x="622" y="458"/>
                </a:lnTo>
                <a:lnTo>
                  <a:pt x="622" y="458"/>
                </a:lnTo>
                <a:lnTo>
                  <a:pt x="622" y="459"/>
                </a:lnTo>
                <a:lnTo>
                  <a:pt x="626" y="459"/>
                </a:lnTo>
                <a:lnTo>
                  <a:pt x="626" y="458"/>
                </a:lnTo>
                <a:lnTo>
                  <a:pt x="628" y="458"/>
                </a:lnTo>
                <a:lnTo>
                  <a:pt x="628" y="450"/>
                </a:lnTo>
                <a:lnTo>
                  <a:pt x="628" y="450"/>
                </a:lnTo>
                <a:lnTo>
                  <a:pt x="634" y="439"/>
                </a:lnTo>
                <a:lnTo>
                  <a:pt x="634" y="433"/>
                </a:lnTo>
                <a:lnTo>
                  <a:pt x="634" y="427"/>
                </a:lnTo>
                <a:lnTo>
                  <a:pt x="634" y="427"/>
                </a:lnTo>
                <a:lnTo>
                  <a:pt x="632" y="422"/>
                </a:lnTo>
                <a:lnTo>
                  <a:pt x="628" y="416"/>
                </a:lnTo>
                <a:lnTo>
                  <a:pt x="626" y="412"/>
                </a:lnTo>
                <a:lnTo>
                  <a:pt x="626" y="406"/>
                </a:lnTo>
                <a:lnTo>
                  <a:pt x="626" y="406"/>
                </a:lnTo>
                <a:lnTo>
                  <a:pt x="622" y="403"/>
                </a:lnTo>
                <a:lnTo>
                  <a:pt x="622" y="399"/>
                </a:lnTo>
                <a:lnTo>
                  <a:pt x="620" y="391"/>
                </a:lnTo>
                <a:lnTo>
                  <a:pt x="620" y="391"/>
                </a:lnTo>
                <a:lnTo>
                  <a:pt x="618" y="382"/>
                </a:lnTo>
                <a:lnTo>
                  <a:pt x="615" y="372"/>
                </a:lnTo>
                <a:lnTo>
                  <a:pt x="615" y="372"/>
                </a:lnTo>
                <a:lnTo>
                  <a:pt x="613" y="363"/>
                </a:lnTo>
                <a:lnTo>
                  <a:pt x="613" y="354"/>
                </a:lnTo>
                <a:lnTo>
                  <a:pt x="613" y="354"/>
                </a:lnTo>
                <a:lnTo>
                  <a:pt x="613" y="354"/>
                </a:lnTo>
                <a:lnTo>
                  <a:pt x="615" y="344"/>
                </a:lnTo>
                <a:lnTo>
                  <a:pt x="617" y="338"/>
                </a:lnTo>
                <a:lnTo>
                  <a:pt x="620" y="331"/>
                </a:lnTo>
                <a:lnTo>
                  <a:pt x="620" y="331"/>
                </a:lnTo>
                <a:lnTo>
                  <a:pt x="620" y="331"/>
                </a:lnTo>
                <a:lnTo>
                  <a:pt x="620" y="331"/>
                </a:lnTo>
                <a:lnTo>
                  <a:pt x="620" y="331"/>
                </a:lnTo>
                <a:lnTo>
                  <a:pt x="622" y="329"/>
                </a:lnTo>
                <a:lnTo>
                  <a:pt x="626" y="329"/>
                </a:lnTo>
                <a:lnTo>
                  <a:pt x="630" y="323"/>
                </a:lnTo>
                <a:lnTo>
                  <a:pt x="637" y="314"/>
                </a:lnTo>
                <a:lnTo>
                  <a:pt x="637" y="314"/>
                </a:lnTo>
                <a:lnTo>
                  <a:pt x="641" y="310"/>
                </a:lnTo>
                <a:lnTo>
                  <a:pt x="645" y="306"/>
                </a:lnTo>
                <a:lnTo>
                  <a:pt x="654" y="301"/>
                </a:lnTo>
                <a:lnTo>
                  <a:pt x="654" y="301"/>
                </a:lnTo>
                <a:lnTo>
                  <a:pt x="656" y="299"/>
                </a:lnTo>
                <a:lnTo>
                  <a:pt x="656" y="299"/>
                </a:lnTo>
                <a:lnTo>
                  <a:pt x="664" y="293"/>
                </a:lnTo>
                <a:lnTo>
                  <a:pt x="666" y="289"/>
                </a:lnTo>
                <a:lnTo>
                  <a:pt x="670" y="287"/>
                </a:lnTo>
                <a:lnTo>
                  <a:pt x="670" y="287"/>
                </a:lnTo>
                <a:lnTo>
                  <a:pt x="671" y="287"/>
                </a:lnTo>
                <a:lnTo>
                  <a:pt x="673" y="285"/>
                </a:lnTo>
                <a:lnTo>
                  <a:pt x="679" y="285"/>
                </a:lnTo>
                <a:lnTo>
                  <a:pt x="681" y="285"/>
                </a:lnTo>
                <a:lnTo>
                  <a:pt x="683" y="285"/>
                </a:lnTo>
                <a:lnTo>
                  <a:pt x="685" y="284"/>
                </a:lnTo>
                <a:lnTo>
                  <a:pt x="685" y="280"/>
                </a:lnTo>
                <a:lnTo>
                  <a:pt x="685" y="280"/>
                </a:lnTo>
                <a:lnTo>
                  <a:pt x="681" y="278"/>
                </a:lnTo>
                <a:lnTo>
                  <a:pt x="681" y="278"/>
                </a:lnTo>
                <a:lnTo>
                  <a:pt x="681" y="276"/>
                </a:lnTo>
                <a:lnTo>
                  <a:pt x="681" y="276"/>
                </a:lnTo>
                <a:lnTo>
                  <a:pt x="685" y="272"/>
                </a:lnTo>
                <a:lnTo>
                  <a:pt x="690" y="272"/>
                </a:lnTo>
                <a:lnTo>
                  <a:pt x="692" y="270"/>
                </a:lnTo>
                <a:lnTo>
                  <a:pt x="694" y="268"/>
                </a:lnTo>
                <a:lnTo>
                  <a:pt x="696" y="267"/>
                </a:lnTo>
                <a:lnTo>
                  <a:pt x="696" y="265"/>
                </a:lnTo>
                <a:lnTo>
                  <a:pt x="696" y="265"/>
                </a:lnTo>
                <a:lnTo>
                  <a:pt x="688" y="261"/>
                </a:lnTo>
                <a:lnTo>
                  <a:pt x="688" y="261"/>
                </a:lnTo>
                <a:lnTo>
                  <a:pt x="688" y="259"/>
                </a:lnTo>
                <a:lnTo>
                  <a:pt x="688" y="259"/>
                </a:lnTo>
                <a:lnTo>
                  <a:pt x="690" y="257"/>
                </a:lnTo>
                <a:lnTo>
                  <a:pt x="690" y="257"/>
                </a:lnTo>
                <a:lnTo>
                  <a:pt x="690" y="257"/>
                </a:lnTo>
                <a:lnTo>
                  <a:pt x="690" y="257"/>
                </a:lnTo>
                <a:lnTo>
                  <a:pt x="690" y="251"/>
                </a:lnTo>
                <a:lnTo>
                  <a:pt x="690" y="251"/>
                </a:lnTo>
                <a:lnTo>
                  <a:pt x="690" y="251"/>
                </a:lnTo>
                <a:lnTo>
                  <a:pt x="690" y="251"/>
                </a:lnTo>
                <a:lnTo>
                  <a:pt x="690" y="251"/>
                </a:lnTo>
                <a:lnTo>
                  <a:pt x="688" y="248"/>
                </a:lnTo>
                <a:lnTo>
                  <a:pt x="687" y="244"/>
                </a:lnTo>
                <a:lnTo>
                  <a:pt x="687" y="244"/>
                </a:lnTo>
                <a:lnTo>
                  <a:pt x="685" y="242"/>
                </a:lnTo>
                <a:lnTo>
                  <a:pt x="681" y="240"/>
                </a:lnTo>
                <a:lnTo>
                  <a:pt x="679" y="240"/>
                </a:lnTo>
                <a:lnTo>
                  <a:pt x="677" y="238"/>
                </a:lnTo>
                <a:lnTo>
                  <a:pt x="677" y="238"/>
                </a:lnTo>
                <a:lnTo>
                  <a:pt x="681" y="234"/>
                </a:lnTo>
                <a:lnTo>
                  <a:pt x="685" y="234"/>
                </a:lnTo>
                <a:lnTo>
                  <a:pt x="685" y="234"/>
                </a:lnTo>
                <a:lnTo>
                  <a:pt x="685" y="231"/>
                </a:lnTo>
                <a:lnTo>
                  <a:pt x="685" y="231"/>
                </a:lnTo>
                <a:lnTo>
                  <a:pt x="681" y="227"/>
                </a:lnTo>
                <a:lnTo>
                  <a:pt x="677" y="223"/>
                </a:lnTo>
                <a:lnTo>
                  <a:pt x="677" y="223"/>
                </a:lnTo>
                <a:lnTo>
                  <a:pt x="675" y="219"/>
                </a:lnTo>
                <a:lnTo>
                  <a:pt x="673" y="215"/>
                </a:lnTo>
                <a:lnTo>
                  <a:pt x="673" y="215"/>
                </a:lnTo>
                <a:lnTo>
                  <a:pt x="679" y="217"/>
                </a:lnTo>
                <a:lnTo>
                  <a:pt x="685" y="215"/>
                </a:lnTo>
                <a:lnTo>
                  <a:pt x="685" y="215"/>
                </a:lnTo>
                <a:lnTo>
                  <a:pt x="687" y="214"/>
                </a:lnTo>
                <a:lnTo>
                  <a:pt x="687" y="214"/>
                </a:lnTo>
                <a:lnTo>
                  <a:pt x="687" y="212"/>
                </a:lnTo>
                <a:lnTo>
                  <a:pt x="687" y="208"/>
                </a:lnTo>
                <a:lnTo>
                  <a:pt x="685" y="204"/>
                </a:lnTo>
                <a:lnTo>
                  <a:pt x="685" y="200"/>
                </a:lnTo>
                <a:lnTo>
                  <a:pt x="685" y="200"/>
                </a:lnTo>
                <a:lnTo>
                  <a:pt x="687" y="202"/>
                </a:lnTo>
                <a:lnTo>
                  <a:pt x="688" y="206"/>
                </a:lnTo>
                <a:lnTo>
                  <a:pt x="690" y="210"/>
                </a:lnTo>
                <a:lnTo>
                  <a:pt x="690" y="210"/>
                </a:lnTo>
                <a:lnTo>
                  <a:pt x="690" y="214"/>
                </a:lnTo>
                <a:lnTo>
                  <a:pt x="692" y="217"/>
                </a:lnTo>
                <a:lnTo>
                  <a:pt x="692" y="217"/>
                </a:lnTo>
                <a:lnTo>
                  <a:pt x="692" y="223"/>
                </a:lnTo>
                <a:lnTo>
                  <a:pt x="692" y="223"/>
                </a:lnTo>
                <a:lnTo>
                  <a:pt x="692" y="227"/>
                </a:lnTo>
                <a:lnTo>
                  <a:pt x="690" y="229"/>
                </a:lnTo>
                <a:lnTo>
                  <a:pt x="692" y="232"/>
                </a:lnTo>
                <a:lnTo>
                  <a:pt x="692" y="234"/>
                </a:lnTo>
                <a:lnTo>
                  <a:pt x="692" y="234"/>
                </a:lnTo>
                <a:lnTo>
                  <a:pt x="696" y="234"/>
                </a:lnTo>
                <a:lnTo>
                  <a:pt x="698" y="232"/>
                </a:lnTo>
                <a:lnTo>
                  <a:pt x="700" y="229"/>
                </a:lnTo>
                <a:lnTo>
                  <a:pt x="700" y="223"/>
                </a:lnTo>
                <a:lnTo>
                  <a:pt x="700" y="217"/>
                </a:lnTo>
                <a:lnTo>
                  <a:pt x="698" y="204"/>
                </a:lnTo>
                <a:lnTo>
                  <a:pt x="696" y="195"/>
                </a:lnTo>
                <a:lnTo>
                  <a:pt x="696" y="195"/>
                </a:lnTo>
                <a:lnTo>
                  <a:pt x="696" y="195"/>
                </a:lnTo>
                <a:lnTo>
                  <a:pt x="696" y="195"/>
                </a:lnTo>
                <a:lnTo>
                  <a:pt x="700" y="198"/>
                </a:lnTo>
                <a:lnTo>
                  <a:pt x="702" y="200"/>
                </a:lnTo>
                <a:lnTo>
                  <a:pt x="704" y="200"/>
                </a:lnTo>
                <a:lnTo>
                  <a:pt x="707" y="200"/>
                </a:lnTo>
                <a:lnTo>
                  <a:pt x="707" y="200"/>
                </a:lnTo>
                <a:lnTo>
                  <a:pt x="711" y="197"/>
                </a:lnTo>
                <a:lnTo>
                  <a:pt x="713" y="193"/>
                </a:lnTo>
                <a:lnTo>
                  <a:pt x="713" y="193"/>
                </a:lnTo>
                <a:lnTo>
                  <a:pt x="715" y="189"/>
                </a:lnTo>
                <a:lnTo>
                  <a:pt x="715" y="183"/>
                </a:lnTo>
                <a:lnTo>
                  <a:pt x="717" y="178"/>
                </a:lnTo>
                <a:lnTo>
                  <a:pt x="719" y="176"/>
                </a:lnTo>
                <a:lnTo>
                  <a:pt x="719" y="174"/>
                </a:lnTo>
                <a:lnTo>
                  <a:pt x="719" y="174"/>
                </a:lnTo>
                <a:lnTo>
                  <a:pt x="724" y="168"/>
                </a:lnTo>
                <a:lnTo>
                  <a:pt x="728" y="163"/>
                </a:lnTo>
                <a:lnTo>
                  <a:pt x="745" y="159"/>
                </a:lnTo>
                <a:lnTo>
                  <a:pt x="749" y="157"/>
                </a:lnTo>
                <a:lnTo>
                  <a:pt x="757" y="155"/>
                </a:lnTo>
                <a:lnTo>
                  <a:pt x="757" y="155"/>
                </a:lnTo>
                <a:lnTo>
                  <a:pt x="762" y="155"/>
                </a:lnTo>
                <a:lnTo>
                  <a:pt x="768" y="153"/>
                </a:lnTo>
                <a:lnTo>
                  <a:pt x="772" y="151"/>
                </a:lnTo>
                <a:lnTo>
                  <a:pt x="772" y="149"/>
                </a:lnTo>
                <a:lnTo>
                  <a:pt x="768" y="147"/>
                </a:lnTo>
                <a:lnTo>
                  <a:pt x="766" y="144"/>
                </a:lnTo>
                <a:lnTo>
                  <a:pt x="766" y="144"/>
                </a:lnTo>
                <a:lnTo>
                  <a:pt x="764" y="142"/>
                </a:lnTo>
                <a:lnTo>
                  <a:pt x="762" y="138"/>
                </a:lnTo>
                <a:lnTo>
                  <a:pt x="762" y="132"/>
                </a:lnTo>
                <a:lnTo>
                  <a:pt x="775" y="113"/>
                </a:lnTo>
                <a:lnTo>
                  <a:pt x="791" y="104"/>
                </a:lnTo>
                <a:lnTo>
                  <a:pt x="800" y="100"/>
                </a:lnTo>
                <a:lnTo>
                  <a:pt x="819" y="91"/>
                </a:lnTo>
                <a:lnTo>
                  <a:pt x="819" y="91"/>
                </a:lnTo>
                <a:lnTo>
                  <a:pt x="815" y="85"/>
                </a:lnTo>
                <a:lnTo>
                  <a:pt x="815" y="85"/>
                </a:lnTo>
                <a:lnTo>
                  <a:pt x="813" y="81"/>
                </a:lnTo>
                <a:lnTo>
                  <a:pt x="811" y="77"/>
                </a:lnTo>
                <a:lnTo>
                  <a:pt x="811" y="77"/>
                </a:lnTo>
                <a:lnTo>
                  <a:pt x="809" y="70"/>
                </a:lnTo>
                <a:lnTo>
                  <a:pt x="808" y="60"/>
                </a:lnTo>
                <a:lnTo>
                  <a:pt x="806" y="51"/>
                </a:lnTo>
                <a:lnTo>
                  <a:pt x="806" y="51"/>
                </a:lnTo>
                <a:lnTo>
                  <a:pt x="794" y="36"/>
                </a:lnTo>
                <a:lnTo>
                  <a:pt x="794" y="36"/>
                </a:lnTo>
                <a:lnTo>
                  <a:pt x="785" y="40"/>
                </a:lnTo>
                <a:lnTo>
                  <a:pt x="785" y="40"/>
                </a:lnTo>
                <a:lnTo>
                  <a:pt x="783" y="40"/>
                </a:lnTo>
                <a:lnTo>
                  <a:pt x="783" y="40"/>
                </a:lnTo>
                <a:lnTo>
                  <a:pt x="783" y="41"/>
                </a:lnTo>
                <a:lnTo>
                  <a:pt x="781" y="45"/>
                </a:lnTo>
                <a:lnTo>
                  <a:pt x="777" y="51"/>
                </a:lnTo>
                <a:lnTo>
                  <a:pt x="775" y="62"/>
                </a:lnTo>
                <a:lnTo>
                  <a:pt x="775" y="62"/>
                </a:lnTo>
                <a:lnTo>
                  <a:pt x="772" y="68"/>
                </a:lnTo>
                <a:lnTo>
                  <a:pt x="768" y="74"/>
                </a:lnTo>
                <a:lnTo>
                  <a:pt x="764" y="79"/>
                </a:lnTo>
                <a:lnTo>
                  <a:pt x="760" y="83"/>
                </a:lnTo>
                <a:lnTo>
                  <a:pt x="760" y="83"/>
                </a:lnTo>
                <a:lnTo>
                  <a:pt x="760" y="83"/>
                </a:lnTo>
                <a:lnTo>
                  <a:pt x="755" y="8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612C291F-6EE2-E541-8103-78661C564502}"/>
              </a:ext>
            </a:extLst>
          </p:cNvPr>
          <p:cNvSpPr>
            <a:spLocks/>
          </p:cNvSpPr>
          <p:nvPr userDrawn="1"/>
        </p:nvSpPr>
        <p:spPr bwMode="auto">
          <a:xfrm>
            <a:off x="7838021" y="3650795"/>
            <a:ext cx="20851" cy="2608"/>
          </a:xfrm>
          <a:custGeom>
            <a:avLst/>
            <a:gdLst>
              <a:gd name="T0" fmla="*/ 0 w 11"/>
              <a:gd name="T1" fmla="*/ 2 h 2"/>
              <a:gd name="T2" fmla="*/ 11 w 11"/>
              <a:gd name="T3" fmla="*/ 0 h 2"/>
              <a:gd name="T4" fmla="*/ 11 w 11"/>
              <a:gd name="T5" fmla="*/ 0 h 2"/>
              <a:gd name="T6" fmla="*/ 0 w 11"/>
              <a:gd name="T7" fmla="*/ 2 h 2"/>
              <a:gd name="T8" fmla="*/ 0 w 11"/>
              <a:gd name="T9" fmla="*/ 2 h 2"/>
              <a:gd name="T10" fmla="*/ 0 w 11"/>
              <a:gd name="T11" fmla="*/ 2 h 2"/>
              <a:gd name="T12" fmla="*/ 0 w 11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2">
                <a:moveTo>
                  <a:pt x="0" y="2"/>
                </a:moveTo>
                <a:lnTo>
                  <a:pt x="11" y="0"/>
                </a:lnTo>
                <a:lnTo>
                  <a:pt x="11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id="{7CF895C2-1B53-404C-86F7-1CAA46ADA9D9}"/>
              </a:ext>
            </a:extLst>
          </p:cNvPr>
          <p:cNvSpPr>
            <a:spLocks/>
          </p:cNvSpPr>
          <p:nvPr userDrawn="1"/>
        </p:nvSpPr>
        <p:spPr bwMode="auto">
          <a:xfrm>
            <a:off x="8039565" y="3383670"/>
            <a:ext cx="27799" cy="9124"/>
          </a:xfrm>
          <a:custGeom>
            <a:avLst/>
            <a:gdLst>
              <a:gd name="T0" fmla="*/ 0 w 15"/>
              <a:gd name="T1" fmla="*/ 6 h 6"/>
              <a:gd name="T2" fmla="*/ 0 w 15"/>
              <a:gd name="T3" fmla="*/ 6 h 6"/>
              <a:gd name="T4" fmla="*/ 15 w 15"/>
              <a:gd name="T5" fmla="*/ 0 h 6"/>
              <a:gd name="T6" fmla="*/ 15 w 15"/>
              <a:gd name="T7" fmla="*/ 0 h 6"/>
              <a:gd name="T8" fmla="*/ 0 w 15"/>
              <a:gd name="T9" fmla="*/ 6 h 6"/>
              <a:gd name="T10" fmla="*/ 0 w 15"/>
              <a:gd name="T11" fmla="*/ 6 h 6"/>
              <a:gd name="T12" fmla="*/ 0 w 15"/>
              <a:gd name="T13" fmla="*/ 6 h 6"/>
              <a:gd name="T14" fmla="*/ 0 w 15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6">
                <a:moveTo>
                  <a:pt x="0" y="6"/>
                </a:moveTo>
                <a:lnTo>
                  <a:pt x="0" y="6"/>
                </a:lnTo>
                <a:lnTo>
                  <a:pt x="15" y="0"/>
                </a:lnTo>
                <a:lnTo>
                  <a:pt x="15" y="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CD6C015F-4148-E644-8753-F4B371BBD76F}"/>
              </a:ext>
            </a:extLst>
          </p:cNvPr>
          <p:cNvSpPr>
            <a:spLocks/>
          </p:cNvSpPr>
          <p:nvPr userDrawn="1"/>
        </p:nvSpPr>
        <p:spPr bwMode="auto">
          <a:xfrm>
            <a:off x="9148048" y="3407115"/>
            <a:ext cx="48648" cy="33880"/>
          </a:xfrm>
          <a:custGeom>
            <a:avLst/>
            <a:gdLst>
              <a:gd name="T0" fmla="*/ 0 w 26"/>
              <a:gd name="T1" fmla="*/ 10 h 21"/>
              <a:gd name="T2" fmla="*/ 0 w 26"/>
              <a:gd name="T3" fmla="*/ 10 h 21"/>
              <a:gd name="T4" fmla="*/ 3 w 26"/>
              <a:gd name="T5" fmla="*/ 13 h 21"/>
              <a:gd name="T6" fmla="*/ 3 w 26"/>
              <a:gd name="T7" fmla="*/ 15 h 21"/>
              <a:gd name="T8" fmla="*/ 5 w 26"/>
              <a:gd name="T9" fmla="*/ 15 h 21"/>
              <a:gd name="T10" fmla="*/ 7 w 26"/>
              <a:gd name="T11" fmla="*/ 13 h 21"/>
              <a:gd name="T12" fmla="*/ 9 w 26"/>
              <a:gd name="T13" fmla="*/ 12 h 21"/>
              <a:gd name="T14" fmla="*/ 11 w 26"/>
              <a:gd name="T15" fmla="*/ 10 h 21"/>
              <a:gd name="T16" fmla="*/ 13 w 26"/>
              <a:gd name="T17" fmla="*/ 8 h 21"/>
              <a:gd name="T18" fmla="*/ 17 w 26"/>
              <a:gd name="T19" fmla="*/ 10 h 21"/>
              <a:gd name="T20" fmla="*/ 17 w 26"/>
              <a:gd name="T21" fmla="*/ 10 h 21"/>
              <a:gd name="T22" fmla="*/ 20 w 26"/>
              <a:gd name="T23" fmla="*/ 13 h 21"/>
              <a:gd name="T24" fmla="*/ 20 w 26"/>
              <a:gd name="T25" fmla="*/ 13 h 21"/>
              <a:gd name="T26" fmla="*/ 20 w 26"/>
              <a:gd name="T27" fmla="*/ 15 h 21"/>
              <a:gd name="T28" fmla="*/ 20 w 26"/>
              <a:gd name="T29" fmla="*/ 15 h 21"/>
              <a:gd name="T30" fmla="*/ 20 w 26"/>
              <a:gd name="T31" fmla="*/ 15 h 21"/>
              <a:gd name="T32" fmla="*/ 20 w 26"/>
              <a:gd name="T33" fmla="*/ 15 h 21"/>
              <a:gd name="T34" fmla="*/ 19 w 26"/>
              <a:gd name="T35" fmla="*/ 19 h 21"/>
              <a:gd name="T36" fmla="*/ 19 w 26"/>
              <a:gd name="T37" fmla="*/ 21 h 21"/>
              <a:gd name="T38" fmla="*/ 19 w 26"/>
              <a:gd name="T39" fmla="*/ 21 h 21"/>
              <a:gd name="T40" fmla="*/ 19 w 26"/>
              <a:gd name="T41" fmla="*/ 21 h 21"/>
              <a:gd name="T42" fmla="*/ 20 w 26"/>
              <a:gd name="T43" fmla="*/ 21 h 21"/>
              <a:gd name="T44" fmla="*/ 20 w 26"/>
              <a:gd name="T45" fmla="*/ 21 h 21"/>
              <a:gd name="T46" fmla="*/ 22 w 26"/>
              <a:gd name="T47" fmla="*/ 21 h 21"/>
              <a:gd name="T48" fmla="*/ 24 w 26"/>
              <a:gd name="T49" fmla="*/ 21 h 21"/>
              <a:gd name="T50" fmla="*/ 26 w 26"/>
              <a:gd name="T51" fmla="*/ 19 h 21"/>
              <a:gd name="T52" fmla="*/ 26 w 26"/>
              <a:gd name="T53" fmla="*/ 15 h 21"/>
              <a:gd name="T54" fmla="*/ 26 w 26"/>
              <a:gd name="T55" fmla="*/ 15 h 21"/>
              <a:gd name="T56" fmla="*/ 24 w 26"/>
              <a:gd name="T57" fmla="*/ 8 h 21"/>
              <a:gd name="T58" fmla="*/ 22 w 26"/>
              <a:gd name="T59" fmla="*/ 6 h 21"/>
              <a:gd name="T60" fmla="*/ 20 w 26"/>
              <a:gd name="T61" fmla="*/ 4 h 21"/>
              <a:gd name="T62" fmla="*/ 20 w 26"/>
              <a:gd name="T63" fmla="*/ 4 h 21"/>
              <a:gd name="T64" fmla="*/ 19 w 26"/>
              <a:gd name="T65" fmla="*/ 2 h 21"/>
              <a:gd name="T66" fmla="*/ 19 w 26"/>
              <a:gd name="T67" fmla="*/ 2 h 21"/>
              <a:gd name="T68" fmla="*/ 17 w 26"/>
              <a:gd name="T69" fmla="*/ 0 h 21"/>
              <a:gd name="T70" fmla="*/ 13 w 26"/>
              <a:gd name="T71" fmla="*/ 2 h 21"/>
              <a:gd name="T72" fmla="*/ 13 w 26"/>
              <a:gd name="T73" fmla="*/ 2 h 21"/>
              <a:gd name="T74" fmla="*/ 0 w 26"/>
              <a:gd name="T75" fmla="*/ 10 h 21"/>
              <a:gd name="T76" fmla="*/ 0 w 26"/>
              <a:gd name="T77" fmla="*/ 10 h 21"/>
              <a:gd name="T78" fmla="*/ 0 w 26"/>
              <a:gd name="T79" fmla="*/ 10 h 21"/>
              <a:gd name="T80" fmla="*/ 0 w 26"/>
              <a:gd name="T81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6" h="21">
                <a:moveTo>
                  <a:pt x="0" y="10"/>
                </a:moveTo>
                <a:lnTo>
                  <a:pt x="0" y="10"/>
                </a:lnTo>
                <a:lnTo>
                  <a:pt x="3" y="13"/>
                </a:lnTo>
                <a:lnTo>
                  <a:pt x="3" y="15"/>
                </a:lnTo>
                <a:lnTo>
                  <a:pt x="5" y="15"/>
                </a:lnTo>
                <a:lnTo>
                  <a:pt x="7" y="13"/>
                </a:lnTo>
                <a:lnTo>
                  <a:pt x="9" y="12"/>
                </a:lnTo>
                <a:lnTo>
                  <a:pt x="11" y="10"/>
                </a:lnTo>
                <a:lnTo>
                  <a:pt x="13" y="8"/>
                </a:lnTo>
                <a:lnTo>
                  <a:pt x="17" y="10"/>
                </a:lnTo>
                <a:lnTo>
                  <a:pt x="17" y="10"/>
                </a:lnTo>
                <a:lnTo>
                  <a:pt x="20" y="13"/>
                </a:lnTo>
                <a:lnTo>
                  <a:pt x="20" y="13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19" y="19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20" y="21"/>
                </a:lnTo>
                <a:lnTo>
                  <a:pt x="20" y="21"/>
                </a:lnTo>
                <a:lnTo>
                  <a:pt x="22" y="21"/>
                </a:lnTo>
                <a:lnTo>
                  <a:pt x="24" y="21"/>
                </a:lnTo>
                <a:lnTo>
                  <a:pt x="26" y="19"/>
                </a:lnTo>
                <a:lnTo>
                  <a:pt x="26" y="15"/>
                </a:lnTo>
                <a:lnTo>
                  <a:pt x="26" y="15"/>
                </a:lnTo>
                <a:lnTo>
                  <a:pt x="24" y="8"/>
                </a:lnTo>
                <a:lnTo>
                  <a:pt x="22" y="6"/>
                </a:lnTo>
                <a:lnTo>
                  <a:pt x="20" y="4"/>
                </a:lnTo>
                <a:lnTo>
                  <a:pt x="20" y="4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13" y="2"/>
                </a:lnTo>
                <a:lnTo>
                  <a:pt x="13" y="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20" name="Freeform 519">
            <a:extLst>
              <a:ext uri="{FF2B5EF4-FFF2-40B4-BE49-F238E27FC236}">
                <a16:creationId xmlns:a16="http://schemas.microsoft.com/office/drawing/2014/main" id="{26506DFF-0F7E-8D43-A980-E2AE1EB64618}"/>
              </a:ext>
            </a:extLst>
          </p:cNvPr>
          <p:cNvSpPr>
            <a:spLocks/>
          </p:cNvSpPr>
          <p:nvPr userDrawn="1"/>
        </p:nvSpPr>
        <p:spPr bwMode="auto">
          <a:xfrm>
            <a:off x="9148048" y="3407115"/>
            <a:ext cx="48648" cy="33880"/>
          </a:xfrm>
          <a:custGeom>
            <a:avLst/>
            <a:gdLst>
              <a:gd name="T0" fmla="*/ 0 w 26"/>
              <a:gd name="T1" fmla="*/ 38018206 h 21"/>
              <a:gd name="T2" fmla="*/ 0 w 26"/>
              <a:gd name="T3" fmla="*/ 38018206 h 21"/>
              <a:gd name="T4" fmla="*/ 8742973 w 26"/>
              <a:gd name="T5" fmla="*/ 49423864 h 21"/>
              <a:gd name="T6" fmla="*/ 8742973 w 26"/>
              <a:gd name="T7" fmla="*/ 57026326 h 21"/>
              <a:gd name="T8" fmla="*/ 14571052 w 26"/>
              <a:gd name="T9" fmla="*/ 57026326 h 21"/>
              <a:gd name="T10" fmla="*/ 20400840 w 26"/>
              <a:gd name="T11" fmla="*/ 49423864 h 21"/>
              <a:gd name="T12" fmla="*/ 26228919 w 26"/>
              <a:gd name="T13" fmla="*/ 45620668 h 21"/>
              <a:gd name="T14" fmla="*/ 32058708 w 26"/>
              <a:gd name="T15" fmla="*/ 38018206 h 21"/>
              <a:gd name="T16" fmla="*/ 37886787 w 26"/>
              <a:gd name="T17" fmla="*/ 30413779 h 21"/>
              <a:gd name="T18" fmla="*/ 49544654 w 26"/>
              <a:gd name="T19" fmla="*/ 38018206 h 21"/>
              <a:gd name="T20" fmla="*/ 49544654 w 26"/>
              <a:gd name="T21" fmla="*/ 38018206 h 21"/>
              <a:gd name="T22" fmla="*/ 58287627 w 26"/>
              <a:gd name="T23" fmla="*/ 49423864 h 21"/>
              <a:gd name="T24" fmla="*/ 58287627 w 26"/>
              <a:gd name="T25" fmla="*/ 49423864 h 21"/>
              <a:gd name="T26" fmla="*/ 58287627 w 26"/>
              <a:gd name="T27" fmla="*/ 57026326 h 21"/>
              <a:gd name="T28" fmla="*/ 58287627 w 26"/>
              <a:gd name="T29" fmla="*/ 57026326 h 21"/>
              <a:gd name="T30" fmla="*/ 58287627 w 26"/>
              <a:gd name="T31" fmla="*/ 57026326 h 21"/>
              <a:gd name="T32" fmla="*/ 58287627 w 26"/>
              <a:gd name="T33" fmla="*/ 57026326 h 21"/>
              <a:gd name="T34" fmla="*/ 55372733 w 26"/>
              <a:gd name="T35" fmla="*/ 72233215 h 21"/>
              <a:gd name="T36" fmla="*/ 55372733 w 26"/>
              <a:gd name="T37" fmla="*/ 79837643 h 21"/>
              <a:gd name="T38" fmla="*/ 55372733 w 26"/>
              <a:gd name="T39" fmla="*/ 79837643 h 21"/>
              <a:gd name="T40" fmla="*/ 55372733 w 26"/>
              <a:gd name="T41" fmla="*/ 79837643 h 21"/>
              <a:gd name="T42" fmla="*/ 58287627 w 26"/>
              <a:gd name="T43" fmla="*/ 79837643 h 21"/>
              <a:gd name="T44" fmla="*/ 58287627 w 26"/>
              <a:gd name="T45" fmla="*/ 79837643 h 21"/>
              <a:gd name="T46" fmla="*/ 64115706 w 26"/>
              <a:gd name="T47" fmla="*/ 79837643 h 21"/>
              <a:gd name="T48" fmla="*/ 69945494 w 26"/>
              <a:gd name="T49" fmla="*/ 79837643 h 21"/>
              <a:gd name="T50" fmla="*/ 75773573 w 26"/>
              <a:gd name="T51" fmla="*/ 72233215 h 21"/>
              <a:gd name="T52" fmla="*/ 75773573 w 26"/>
              <a:gd name="T53" fmla="*/ 57026326 h 21"/>
              <a:gd name="T54" fmla="*/ 75773573 w 26"/>
              <a:gd name="T55" fmla="*/ 57026326 h 21"/>
              <a:gd name="T56" fmla="*/ 69945494 w 26"/>
              <a:gd name="T57" fmla="*/ 30413779 h 21"/>
              <a:gd name="T58" fmla="*/ 64115706 w 26"/>
              <a:gd name="T59" fmla="*/ 22811317 h 21"/>
              <a:gd name="T60" fmla="*/ 58287627 w 26"/>
              <a:gd name="T61" fmla="*/ 15206889 h 21"/>
              <a:gd name="T62" fmla="*/ 58287627 w 26"/>
              <a:gd name="T63" fmla="*/ 15206889 h 21"/>
              <a:gd name="T64" fmla="*/ 55372733 w 26"/>
              <a:gd name="T65" fmla="*/ 7604427 h 21"/>
              <a:gd name="T66" fmla="*/ 55372733 w 26"/>
              <a:gd name="T67" fmla="*/ 7604427 h 21"/>
              <a:gd name="T68" fmla="*/ 49544654 w 26"/>
              <a:gd name="T69" fmla="*/ 0 h 21"/>
              <a:gd name="T70" fmla="*/ 37886787 w 26"/>
              <a:gd name="T71" fmla="*/ 7604427 h 21"/>
              <a:gd name="T72" fmla="*/ 37886787 w 26"/>
              <a:gd name="T73" fmla="*/ 7604427 h 21"/>
              <a:gd name="T74" fmla="*/ 0 w 26"/>
              <a:gd name="T75" fmla="*/ 38018206 h 21"/>
              <a:gd name="T76" fmla="*/ 0 w 26"/>
              <a:gd name="T77" fmla="*/ 38018206 h 21"/>
              <a:gd name="T78" fmla="*/ 0 w 26"/>
              <a:gd name="T79" fmla="*/ 38018206 h 21"/>
              <a:gd name="T80" fmla="*/ 0 w 26"/>
              <a:gd name="T81" fmla="*/ 38018206 h 2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6" h="21">
                <a:moveTo>
                  <a:pt x="0" y="10"/>
                </a:moveTo>
                <a:lnTo>
                  <a:pt x="0" y="10"/>
                </a:lnTo>
                <a:lnTo>
                  <a:pt x="3" y="13"/>
                </a:lnTo>
                <a:lnTo>
                  <a:pt x="3" y="15"/>
                </a:lnTo>
                <a:lnTo>
                  <a:pt x="5" y="15"/>
                </a:lnTo>
                <a:lnTo>
                  <a:pt x="7" y="13"/>
                </a:lnTo>
                <a:lnTo>
                  <a:pt x="9" y="12"/>
                </a:lnTo>
                <a:lnTo>
                  <a:pt x="11" y="10"/>
                </a:lnTo>
                <a:lnTo>
                  <a:pt x="13" y="8"/>
                </a:lnTo>
                <a:lnTo>
                  <a:pt x="17" y="10"/>
                </a:lnTo>
                <a:lnTo>
                  <a:pt x="20" y="13"/>
                </a:lnTo>
                <a:lnTo>
                  <a:pt x="20" y="15"/>
                </a:lnTo>
                <a:lnTo>
                  <a:pt x="19" y="19"/>
                </a:lnTo>
                <a:lnTo>
                  <a:pt x="19" y="21"/>
                </a:lnTo>
                <a:lnTo>
                  <a:pt x="20" y="21"/>
                </a:lnTo>
                <a:lnTo>
                  <a:pt x="22" y="21"/>
                </a:lnTo>
                <a:lnTo>
                  <a:pt x="24" y="21"/>
                </a:lnTo>
                <a:lnTo>
                  <a:pt x="26" y="19"/>
                </a:lnTo>
                <a:lnTo>
                  <a:pt x="26" y="15"/>
                </a:lnTo>
                <a:lnTo>
                  <a:pt x="24" y="8"/>
                </a:lnTo>
                <a:lnTo>
                  <a:pt x="22" y="6"/>
                </a:lnTo>
                <a:lnTo>
                  <a:pt x="20" y="4"/>
                </a:lnTo>
                <a:lnTo>
                  <a:pt x="19" y="2"/>
                </a:lnTo>
                <a:lnTo>
                  <a:pt x="17" y="0"/>
                </a:lnTo>
                <a:lnTo>
                  <a:pt x="13" y="2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0"/>
              <a:cs typeface="+mn-cs"/>
              <a:sym typeface="Lucida Grande" charset="0"/>
            </a:endParaRPr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FF27B016-4D2C-2840-A5D0-13AFE2594DB5}"/>
              </a:ext>
            </a:extLst>
          </p:cNvPr>
          <p:cNvSpPr>
            <a:spLocks/>
          </p:cNvSpPr>
          <p:nvPr userDrawn="1"/>
        </p:nvSpPr>
        <p:spPr bwMode="auto">
          <a:xfrm>
            <a:off x="9214087" y="3434477"/>
            <a:ext cx="5212" cy="20851"/>
          </a:xfrm>
          <a:custGeom>
            <a:avLst/>
            <a:gdLst>
              <a:gd name="T0" fmla="*/ 0 w 3"/>
              <a:gd name="T1" fmla="*/ 0 h 13"/>
              <a:gd name="T2" fmla="*/ 0 w 3"/>
              <a:gd name="T3" fmla="*/ 0 h 13"/>
              <a:gd name="T4" fmla="*/ 3 w 3"/>
              <a:gd name="T5" fmla="*/ 2 h 13"/>
              <a:gd name="T6" fmla="*/ 3 w 3"/>
              <a:gd name="T7" fmla="*/ 4 h 13"/>
              <a:gd name="T8" fmla="*/ 3 w 3"/>
              <a:gd name="T9" fmla="*/ 6 h 13"/>
              <a:gd name="T10" fmla="*/ 3 w 3"/>
              <a:gd name="T11" fmla="*/ 6 h 13"/>
              <a:gd name="T12" fmla="*/ 3 w 3"/>
              <a:gd name="T13" fmla="*/ 10 h 13"/>
              <a:gd name="T14" fmla="*/ 3 w 3"/>
              <a:gd name="T15" fmla="*/ 13 h 13"/>
              <a:gd name="T16" fmla="*/ 3 w 3"/>
              <a:gd name="T17" fmla="*/ 13 h 13"/>
              <a:gd name="T18" fmla="*/ 1 w 3"/>
              <a:gd name="T19" fmla="*/ 13 h 13"/>
              <a:gd name="T20" fmla="*/ 0 w 3"/>
              <a:gd name="T21" fmla="*/ 12 h 13"/>
              <a:gd name="T22" fmla="*/ 0 w 3"/>
              <a:gd name="T23" fmla="*/ 10 h 13"/>
              <a:gd name="T24" fmla="*/ 0 w 3"/>
              <a:gd name="T25" fmla="*/ 10 h 13"/>
              <a:gd name="T26" fmla="*/ 0 w 3"/>
              <a:gd name="T27" fmla="*/ 8 h 13"/>
              <a:gd name="T28" fmla="*/ 0 w 3"/>
              <a:gd name="T29" fmla="*/ 4 h 13"/>
              <a:gd name="T30" fmla="*/ 0 w 3"/>
              <a:gd name="T31" fmla="*/ 0 h 13"/>
              <a:gd name="T32" fmla="*/ 0 w 3"/>
              <a:gd name="T33" fmla="*/ 0 h 13"/>
              <a:gd name="T34" fmla="*/ 0 w 3"/>
              <a:gd name="T35" fmla="*/ 0 h 13"/>
              <a:gd name="T36" fmla="*/ 0 w 3"/>
              <a:gd name="T3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0" y="0"/>
                </a:lnTo>
                <a:lnTo>
                  <a:pt x="3" y="2"/>
                </a:lnTo>
                <a:lnTo>
                  <a:pt x="3" y="4"/>
                </a:lnTo>
                <a:lnTo>
                  <a:pt x="3" y="6"/>
                </a:lnTo>
                <a:lnTo>
                  <a:pt x="3" y="6"/>
                </a:lnTo>
                <a:lnTo>
                  <a:pt x="3" y="10"/>
                </a:lnTo>
                <a:lnTo>
                  <a:pt x="3" y="13"/>
                </a:lnTo>
                <a:lnTo>
                  <a:pt x="3" y="13"/>
                </a:lnTo>
                <a:lnTo>
                  <a:pt x="1" y="13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EADC8104-B8E2-E843-899E-FD3C30D2D6DD}"/>
              </a:ext>
            </a:extLst>
          </p:cNvPr>
          <p:cNvSpPr>
            <a:spLocks/>
          </p:cNvSpPr>
          <p:nvPr userDrawn="1"/>
        </p:nvSpPr>
        <p:spPr bwMode="auto">
          <a:xfrm>
            <a:off x="9214087" y="3434477"/>
            <a:ext cx="5212" cy="20851"/>
          </a:xfrm>
          <a:custGeom>
            <a:avLst/>
            <a:gdLst>
              <a:gd name="T0" fmla="*/ 0 w 3"/>
              <a:gd name="T1" fmla="*/ 0 h 13"/>
              <a:gd name="T2" fmla="*/ 0 w 3"/>
              <a:gd name="T3" fmla="*/ 0 h 13"/>
              <a:gd name="T4" fmla="*/ 8120915 w 3"/>
              <a:gd name="T5" fmla="*/ 7559431 h 13"/>
              <a:gd name="T6" fmla="*/ 8120915 w 3"/>
              <a:gd name="T7" fmla="*/ 15116908 h 13"/>
              <a:gd name="T8" fmla="*/ 8120915 w 3"/>
              <a:gd name="T9" fmla="*/ 22676338 h 13"/>
              <a:gd name="T10" fmla="*/ 8120915 w 3"/>
              <a:gd name="T11" fmla="*/ 22676338 h 13"/>
              <a:gd name="T12" fmla="*/ 8120915 w 3"/>
              <a:gd name="T13" fmla="*/ 37793246 h 13"/>
              <a:gd name="T14" fmla="*/ 8120915 w 3"/>
              <a:gd name="T15" fmla="*/ 49131415 h 13"/>
              <a:gd name="T16" fmla="*/ 8120915 w 3"/>
              <a:gd name="T17" fmla="*/ 49131415 h 13"/>
              <a:gd name="T18" fmla="*/ 2706972 w 3"/>
              <a:gd name="T19" fmla="*/ 49131415 h 13"/>
              <a:gd name="T20" fmla="*/ 0 w 3"/>
              <a:gd name="T21" fmla="*/ 45352677 h 13"/>
              <a:gd name="T22" fmla="*/ 0 w 3"/>
              <a:gd name="T23" fmla="*/ 37793246 h 13"/>
              <a:gd name="T24" fmla="*/ 0 w 3"/>
              <a:gd name="T25" fmla="*/ 37793246 h 13"/>
              <a:gd name="T26" fmla="*/ 0 w 3"/>
              <a:gd name="T27" fmla="*/ 30233815 h 13"/>
              <a:gd name="T28" fmla="*/ 0 w 3"/>
              <a:gd name="T29" fmla="*/ 15116908 h 13"/>
              <a:gd name="T30" fmla="*/ 0 w 3"/>
              <a:gd name="T31" fmla="*/ 0 h 13"/>
              <a:gd name="T32" fmla="*/ 0 w 3"/>
              <a:gd name="T33" fmla="*/ 0 h 13"/>
              <a:gd name="T34" fmla="*/ 0 w 3"/>
              <a:gd name="T35" fmla="*/ 0 h 13"/>
              <a:gd name="T36" fmla="*/ 0 w 3"/>
              <a:gd name="T37" fmla="*/ 0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0" y="0"/>
                </a:lnTo>
                <a:lnTo>
                  <a:pt x="3" y="2"/>
                </a:lnTo>
                <a:lnTo>
                  <a:pt x="3" y="4"/>
                </a:lnTo>
                <a:lnTo>
                  <a:pt x="3" y="6"/>
                </a:lnTo>
                <a:lnTo>
                  <a:pt x="3" y="10"/>
                </a:lnTo>
                <a:lnTo>
                  <a:pt x="3" y="13"/>
                </a:lnTo>
                <a:lnTo>
                  <a:pt x="1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0"/>
              <a:cs typeface="+mn-cs"/>
              <a:sym typeface="Lucida Grande" charset="0"/>
            </a:endParaRPr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id="{6A76A29D-5558-864B-A4E1-76E270F3B88A}"/>
              </a:ext>
            </a:extLst>
          </p:cNvPr>
          <p:cNvSpPr>
            <a:spLocks/>
          </p:cNvSpPr>
          <p:nvPr userDrawn="1"/>
        </p:nvSpPr>
        <p:spPr bwMode="auto">
          <a:xfrm>
            <a:off x="9227971" y="3455327"/>
            <a:ext cx="13900" cy="13032"/>
          </a:xfrm>
          <a:custGeom>
            <a:avLst/>
            <a:gdLst>
              <a:gd name="T0" fmla="*/ 0 w 8"/>
              <a:gd name="T1" fmla="*/ 0 h 8"/>
              <a:gd name="T2" fmla="*/ 0 w 8"/>
              <a:gd name="T3" fmla="*/ 0 h 8"/>
              <a:gd name="T4" fmla="*/ 6 w 8"/>
              <a:gd name="T5" fmla="*/ 6 h 8"/>
              <a:gd name="T6" fmla="*/ 8 w 8"/>
              <a:gd name="T7" fmla="*/ 8 h 8"/>
              <a:gd name="T8" fmla="*/ 6 w 8"/>
              <a:gd name="T9" fmla="*/ 8 h 8"/>
              <a:gd name="T10" fmla="*/ 6 w 8"/>
              <a:gd name="T11" fmla="*/ 8 h 8"/>
              <a:gd name="T12" fmla="*/ 6 w 8"/>
              <a:gd name="T13" fmla="*/ 8 h 8"/>
              <a:gd name="T14" fmla="*/ 2 w 8"/>
              <a:gd name="T15" fmla="*/ 8 h 8"/>
              <a:gd name="T16" fmla="*/ 0 w 8"/>
              <a:gd name="T17" fmla="*/ 8 h 8"/>
              <a:gd name="T18" fmla="*/ 0 w 8"/>
              <a:gd name="T19" fmla="*/ 6 h 8"/>
              <a:gd name="T20" fmla="*/ 0 w 8"/>
              <a:gd name="T21" fmla="*/ 6 h 8"/>
              <a:gd name="T22" fmla="*/ 0 w 8"/>
              <a:gd name="T23" fmla="*/ 2 h 8"/>
              <a:gd name="T24" fmla="*/ 0 w 8"/>
              <a:gd name="T25" fmla="*/ 0 h 8"/>
              <a:gd name="T26" fmla="*/ 0 w 8"/>
              <a:gd name="T27" fmla="*/ 0 h 8"/>
              <a:gd name="T28" fmla="*/ 0 w 8"/>
              <a:gd name="T29" fmla="*/ 0 h 8"/>
              <a:gd name="T30" fmla="*/ 0 w 8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0"/>
                </a:lnTo>
                <a:lnTo>
                  <a:pt x="6" y="6"/>
                </a:lnTo>
                <a:lnTo>
                  <a:pt x="8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id="{AAAE1D32-634D-604C-A9AE-966277AAE9C9}"/>
              </a:ext>
            </a:extLst>
          </p:cNvPr>
          <p:cNvSpPr>
            <a:spLocks/>
          </p:cNvSpPr>
          <p:nvPr userDrawn="1"/>
        </p:nvSpPr>
        <p:spPr bwMode="auto">
          <a:xfrm>
            <a:off x="9227971" y="3455327"/>
            <a:ext cx="13900" cy="13032"/>
          </a:xfrm>
          <a:custGeom>
            <a:avLst/>
            <a:gdLst>
              <a:gd name="T0" fmla="*/ 0 w 8"/>
              <a:gd name="T1" fmla="*/ 0 h 8"/>
              <a:gd name="T2" fmla="*/ 0 w 8"/>
              <a:gd name="T3" fmla="*/ 0 h 8"/>
              <a:gd name="T4" fmla="*/ 16238538 w 8"/>
              <a:gd name="T5" fmla="*/ 23030656 h 8"/>
              <a:gd name="T6" fmla="*/ 21650325 w 8"/>
              <a:gd name="T7" fmla="*/ 30706219 h 8"/>
              <a:gd name="T8" fmla="*/ 16238538 w 8"/>
              <a:gd name="T9" fmla="*/ 30706219 h 8"/>
              <a:gd name="T10" fmla="*/ 16238538 w 8"/>
              <a:gd name="T11" fmla="*/ 30706219 h 8"/>
              <a:gd name="T12" fmla="*/ 16238538 w 8"/>
              <a:gd name="T13" fmla="*/ 30706219 h 8"/>
              <a:gd name="T14" fmla="*/ 5413375 w 8"/>
              <a:gd name="T15" fmla="*/ 30706219 h 8"/>
              <a:gd name="T16" fmla="*/ 0 w 8"/>
              <a:gd name="T17" fmla="*/ 30706219 h 8"/>
              <a:gd name="T18" fmla="*/ 0 w 8"/>
              <a:gd name="T19" fmla="*/ 23030656 h 8"/>
              <a:gd name="T20" fmla="*/ 0 w 8"/>
              <a:gd name="T21" fmla="*/ 23030656 h 8"/>
              <a:gd name="T22" fmla="*/ 0 w 8"/>
              <a:gd name="T23" fmla="*/ 7677547 h 8"/>
              <a:gd name="T24" fmla="*/ 0 w 8"/>
              <a:gd name="T25" fmla="*/ 0 h 8"/>
              <a:gd name="T26" fmla="*/ 0 w 8"/>
              <a:gd name="T27" fmla="*/ 0 h 8"/>
              <a:gd name="T28" fmla="*/ 0 w 8"/>
              <a:gd name="T29" fmla="*/ 0 h 8"/>
              <a:gd name="T30" fmla="*/ 0 w 8"/>
              <a:gd name="T31" fmla="*/ 0 h 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0"/>
                </a:lnTo>
                <a:lnTo>
                  <a:pt x="6" y="6"/>
                </a:lnTo>
                <a:lnTo>
                  <a:pt x="8" y="8"/>
                </a:lnTo>
                <a:lnTo>
                  <a:pt x="6" y="8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0"/>
              <a:cs typeface="+mn-cs"/>
              <a:sym typeface="Lucida Grande" charset="0"/>
            </a:endParaRPr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251E3DA2-50A0-C14C-A847-BF5D6343C70F}"/>
              </a:ext>
            </a:extLst>
          </p:cNvPr>
          <p:cNvSpPr>
            <a:spLocks/>
          </p:cNvSpPr>
          <p:nvPr userDrawn="1"/>
        </p:nvSpPr>
        <p:spPr bwMode="auto">
          <a:xfrm>
            <a:off x="9148051" y="3455342"/>
            <a:ext cx="34748" cy="39095"/>
          </a:xfrm>
          <a:custGeom>
            <a:avLst/>
            <a:gdLst>
              <a:gd name="T0" fmla="*/ 9 w 19"/>
              <a:gd name="T1" fmla="*/ 0 h 25"/>
              <a:gd name="T2" fmla="*/ 9 w 19"/>
              <a:gd name="T3" fmla="*/ 0 h 25"/>
              <a:gd name="T4" fmla="*/ 7 w 19"/>
              <a:gd name="T5" fmla="*/ 6 h 25"/>
              <a:gd name="T6" fmla="*/ 9 w 19"/>
              <a:gd name="T7" fmla="*/ 10 h 25"/>
              <a:gd name="T8" fmla="*/ 9 w 19"/>
              <a:gd name="T9" fmla="*/ 10 h 25"/>
              <a:gd name="T10" fmla="*/ 7 w 19"/>
              <a:gd name="T11" fmla="*/ 10 h 25"/>
              <a:gd name="T12" fmla="*/ 7 w 19"/>
              <a:gd name="T13" fmla="*/ 10 h 25"/>
              <a:gd name="T14" fmla="*/ 3 w 19"/>
              <a:gd name="T15" fmla="*/ 10 h 25"/>
              <a:gd name="T16" fmla="*/ 0 w 19"/>
              <a:gd name="T17" fmla="*/ 10 h 25"/>
              <a:gd name="T18" fmla="*/ 0 w 19"/>
              <a:gd name="T19" fmla="*/ 10 h 25"/>
              <a:gd name="T20" fmla="*/ 3 w 19"/>
              <a:gd name="T21" fmla="*/ 14 h 25"/>
              <a:gd name="T22" fmla="*/ 9 w 19"/>
              <a:gd name="T23" fmla="*/ 19 h 25"/>
              <a:gd name="T24" fmla="*/ 9 w 19"/>
              <a:gd name="T25" fmla="*/ 19 h 25"/>
              <a:gd name="T26" fmla="*/ 9 w 19"/>
              <a:gd name="T27" fmla="*/ 23 h 25"/>
              <a:gd name="T28" fmla="*/ 13 w 19"/>
              <a:gd name="T29" fmla="*/ 23 h 25"/>
              <a:gd name="T30" fmla="*/ 19 w 19"/>
              <a:gd name="T31" fmla="*/ 25 h 25"/>
              <a:gd name="T32" fmla="*/ 19 w 19"/>
              <a:gd name="T33" fmla="*/ 25 h 25"/>
              <a:gd name="T34" fmla="*/ 17 w 19"/>
              <a:gd name="T35" fmla="*/ 17 h 25"/>
              <a:gd name="T36" fmla="*/ 17 w 19"/>
              <a:gd name="T37" fmla="*/ 17 h 25"/>
              <a:gd name="T38" fmla="*/ 11 w 19"/>
              <a:gd name="T39" fmla="*/ 6 h 25"/>
              <a:gd name="T40" fmla="*/ 9 w 19"/>
              <a:gd name="T41" fmla="*/ 0 h 25"/>
              <a:gd name="T42" fmla="*/ 9 w 19"/>
              <a:gd name="T43" fmla="*/ 0 h 25"/>
              <a:gd name="T44" fmla="*/ 9 w 19"/>
              <a:gd name="T45" fmla="*/ 0 h 25"/>
              <a:gd name="T46" fmla="*/ 9 w 19"/>
              <a:gd name="T4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9" h="25">
                <a:moveTo>
                  <a:pt x="9" y="0"/>
                </a:moveTo>
                <a:lnTo>
                  <a:pt x="9" y="0"/>
                </a:lnTo>
                <a:lnTo>
                  <a:pt x="7" y="6"/>
                </a:lnTo>
                <a:lnTo>
                  <a:pt x="9" y="10"/>
                </a:lnTo>
                <a:lnTo>
                  <a:pt x="9" y="10"/>
                </a:lnTo>
                <a:lnTo>
                  <a:pt x="7" y="10"/>
                </a:lnTo>
                <a:lnTo>
                  <a:pt x="7" y="10"/>
                </a:lnTo>
                <a:lnTo>
                  <a:pt x="3" y="10"/>
                </a:lnTo>
                <a:lnTo>
                  <a:pt x="0" y="10"/>
                </a:lnTo>
                <a:lnTo>
                  <a:pt x="0" y="10"/>
                </a:lnTo>
                <a:lnTo>
                  <a:pt x="3" y="14"/>
                </a:lnTo>
                <a:lnTo>
                  <a:pt x="9" y="19"/>
                </a:lnTo>
                <a:lnTo>
                  <a:pt x="9" y="19"/>
                </a:lnTo>
                <a:lnTo>
                  <a:pt x="9" y="23"/>
                </a:lnTo>
                <a:lnTo>
                  <a:pt x="13" y="23"/>
                </a:lnTo>
                <a:lnTo>
                  <a:pt x="19" y="25"/>
                </a:lnTo>
                <a:lnTo>
                  <a:pt x="19" y="25"/>
                </a:lnTo>
                <a:lnTo>
                  <a:pt x="17" y="17"/>
                </a:lnTo>
                <a:lnTo>
                  <a:pt x="17" y="17"/>
                </a:lnTo>
                <a:lnTo>
                  <a:pt x="11" y="6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id="{CACA46DB-F714-2B49-BDF4-B91709210BD6}"/>
              </a:ext>
            </a:extLst>
          </p:cNvPr>
          <p:cNvSpPr>
            <a:spLocks/>
          </p:cNvSpPr>
          <p:nvPr userDrawn="1"/>
        </p:nvSpPr>
        <p:spPr bwMode="auto">
          <a:xfrm>
            <a:off x="9148051" y="3455342"/>
            <a:ext cx="34748" cy="39095"/>
          </a:xfrm>
          <a:custGeom>
            <a:avLst/>
            <a:gdLst>
              <a:gd name="T0" fmla="*/ 25638961 w 19"/>
              <a:gd name="T1" fmla="*/ 0 h 25"/>
              <a:gd name="T2" fmla="*/ 25638961 w 19"/>
              <a:gd name="T3" fmla="*/ 0 h 25"/>
              <a:gd name="T4" fmla="*/ 19940671 w 19"/>
              <a:gd name="T5" fmla="*/ 22107525 h 25"/>
              <a:gd name="T6" fmla="*/ 25638961 w 19"/>
              <a:gd name="T7" fmla="*/ 36846510 h 25"/>
              <a:gd name="T8" fmla="*/ 25638961 w 19"/>
              <a:gd name="T9" fmla="*/ 36846510 h 25"/>
              <a:gd name="T10" fmla="*/ 19940671 w 19"/>
              <a:gd name="T11" fmla="*/ 36846510 h 25"/>
              <a:gd name="T12" fmla="*/ 19940671 w 19"/>
              <a:gd name="T13" fmla="*/ 36846510 h 25"/>
              <a:gd name="T14" fmla="*/ 8545763 w 19"/>
              <a:gd name="T15" fmla="*/ 36846510 h 25"/>
              <a:gd name="T16" fmla="*/ 0 w 19"/>
              <a:gd name="T17" fmla="*/ 36846510 h 25"/>
              <a:gd name="T18" fmla="*/ 0 w 19"/>
              <a:gd name="T19" fmla="*/ 36846510 h 25"/>
              <a:gd name="T20" fmla="*/ 8545763 w 19"/>
              <a:gd name="T21" fmla="*/ 51585495 h 25"/>
              <a:gd name="T22" fmla="*/ 25638961 w 19"/>
              <a:gd name="T23" fmla="*/ 70010655 h 25"/>
              <a:gd name="T24" fmla="*/ 25638961 w 19"/>
              <a:gd name="T25" fmla="*/ 70010655 h 25"/>
              <a:gd name="T26" fmla="*/ 25638961 w 19"/>
              <a:gd name="T27" fmla="*/ 84749640 h 25"/>
              <a:gd name="T28" fmla="*/ 37033868 w 19"/>
              <a:gd name="T29" fmla="*/ 84749640 h 25"/>
              <a:gd name="T30" fmla="*/ 54125395 w 19"/>
              <a:gd name="T31" fmla="*/ 92118180 h 25"/>
              <a:gd name="T32" fmla="*/ 54125395 w 19"/>
              <a:gd name="T33" fmla="*/ 92118180 h 25"/>
              <a:gd name="T34" fmla="*/ 48428776 w 19"/>
              <a:gd name="T35" fmla="*/ 62640210 h 25"/>
              <a:gd name="T36" fmla="*/ 48428776 w 19"/>
              <a:gd name="T37" fmla="*/ 62640210 h 25"/>
              <a:gd name="T38" fmla="*/ 31335579 w 19"/>
              <a:gd name="T39" fmla="*/ 22107525 h 25"/>
              <a:gd name="T40" fmla="*/ 25638961 w 19"/>
              <a:gd name="T41" fmla="*/ 0 h 25"/>
              <a:gd name="T42" fmla="*/ 25638961 w 19"/>
              <a:gd name="T43" fmla="*/ 0 h 25"/>
              <a:gd name="T44" fmla="*/ 25638961 w 19"/>
              <a:gd name="T45" fmla="*/ 0 h 25"/>
              <a:gd name="T46" fmla="*/ 25638961 w 19"/>
              <a:gd name="T47" fmla="*/ 0 h 2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" h="25">
                <a:moveTo>
                  <a:pt x="9" y="0"/>
                </a:moveTo>
                <a:lnTo>
                  <a:pt x="9" y="0"/>
                </a:lnTo>
                <a:lnTo>
                  <a:pt x="7" y="6"/>
                </a:lnTo>
                <a:lnTo>
                  <a:pt x="9" y="10"/>
                </a:lnTo>
                <a:lnTo>
                  <a:pt x="7" y="10"/>
                </a:lnTo>
                <a:lnTo>
                  <a:pt x="3" y="10"/>
                </a:lnTo>
                <a:lnTo>
                  <a:pt x="0" y="10"/>
                </a:lnTo>
                <a:lnTo>
                  <a:pt x="3" y="14"/>
                </a:lnTo>
                <a:lnTo>
                  <a:pt x="9" y="19"/>
                </a:lnTo>
                <a:lnTo>
                  <a:pt x="9" y="23"/>
                </a:lnTo>
                <a:lnTo>
                  <a:pt x="13" y="23"/>
                </a:lnTo>
                <a:lnTo>
                  <a:pt x="19" y="25"/>
                </a:lnTo>
                <a:lnTo>
                  <a:pt x="17" y="17"/>
                </a:lnTo>
                <a:lnTo>
                  <a:pt x="11" y="6"/>
                </a:lnTo>
                <a:lnTo>
                  <a:pt x="9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0"/>
              <a:cs typeface="+mn-cs"/>
              <a:sym typeface="Lucida Grande" charset="0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7F041404-B267-F24F-B37A-89EEFE7CD59A}"/>
              </a:ext>
            </a:extLst>
          </p:cNvPr>
          <p:cNvSpPr>
            <a:spLocks/>
          </p:cNvSpPr>
          <p:nvPr userDrawn="1"/>
        </p:nvSpPr>
        <p:spPr bwMode="auto">
          <a:xfrm>
            <a:off x="9234920" y="3482692"/>
            <a:ext cx="6949" cy="11728"/>
          </a:xfrm>
          <a:custGeom>
            <a:avLst/>
            <a:gdLst>
              <a:gd name="T0" fmla="*/ 0 w 4"/>
              <a:gd name="T1" fmla="*/ 0 h 8"/>
              <a:gd name="T2" fmla="*/ 0 w 4"/>
              <a:gd name="T3" fmla="*/ 0 h 8"/>
              <a:gd name="T4" fmla="*/ 0 w 4"/>
              <a:gd name="T5" fmla="*/ 6 h 8"/>
              <a:gd name="T6" fmla="*/ 0 w 4"/>
              <a:gd name="T7" fmla="*/ 8 h 8"/>
              <a:gd name="T8" fmla="*/ 0 w 4"/>
              <a:gd name="T9" fmla="*/ 8 h 8"/>
              <a:gd name="T10" fmla="*/ 4 w 4"/>
              <a:gd name="T11" fmla="*/ 4 h 8"/>
              <a:gd name="T12" fmla="*/ 4 w 4"/>
              <a:gd name="T13" fmla="*/ 4 h 8"/>
              <a:gd name="T14" fmla="*/ 4 w 4"/>
              <a:gd name="T15" fmla="*/ 2 h 8"/>
              <a:gd name="T16" fmla="*/ 2 w 4"/>
              <a:gd name="T17" fmla="*/ 0 h 8"/>
              <a:gd name="T18" fmla="*/ 0 w 4"/>
              <a:gd name="T19" fmla="*/ 0 h 8"/>
              <a:gd name="T20" fmla="*/ 0 w 4"/>
              <a:gd name="T21" fmla="*/ 0 h 8"/>
              <a:gd name="T22" fmla="*/ 0 w 4"/>
              <a:gd name="T23" fmla="*/ 0 h 8"/>
              <a:gd name="T24" fmla="*/ 0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4" y="4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BA840715-CEF8-0A4A-A131-60574C063B58}"/>
              </a:ext>
            </a:extLst>
          </p:cNvPr>
          <p:cNvSpPr>
            <a:spLocks/>
          </p:cNvSpPr>
          <p:nvPr userDrawn="1"/>
        </p:nvSpPr>
        <p:spPr bwMode="auto">
          <a:xfrm>
            <a:off x="9234920" y="3482692"/>
            <a:ext cx="6949" cy="11728"/>
          </a:xfrm>
          <a:custGeom>
            <a:avLst/>
            <a:gdLst>
              <a:gd name="T0" fmla="*/ 0 w 4"/>
              <a:gd name="T1" fmla="*/ 0 h 8"/>
              <a:gd name="T2" fmla="*/ 0 w 4"/>
              <a:gd name="T3" fmla="*/ 0 h 8"/>
              <a:gd name="T4" fmla="*/ 0 w 4"/>
              <a:gd name="T5" fmla="*/ 20728316 h 8"/>
              <a:gd name="T6" fmla="*/ 0 w 4"/>
              <a:gd name="T7" fmla="*/ 27636564 h 8"/>
              <a:gd name="T8" fmla="*/ 0 w 4"/>
              <a:gd name="T9" fmla="*/ 27636564 h 8"/>
              <a:gd name="T10" fmla="*/ 10825163 w 4"/>
              <a:gd name="T11" fmla="*/ 13818282 h 8"/>
              <a:gd name="T12" fmla="*/ 10825163 w 4"/>
              <a:gd name="T13" fmla="*/ 13818282 h 8"/>
              <a:gd name="T14" fmla="*/ 10825163 w 4"/>
              <a:gd name="T15" fmla="*/ 6910034 h 8"/>
              <a:gd name="T16" fmla="*/ 5413375 w 4"/>
              <a:gd name="T17" fmla="*/ 0 h 8"/>
              <a:gd name="T18" fmla="*/ 0 w 4"/>
              <a:gd name="T19" fmla="*/ 0 h 8"/>
              <a:gd name="T20" fmla="*/ 0 w 4"/>
              <a:gd name="T21" fmla="*/ 0 h 8"/>
              <a:gd name="T22" fmla="*/ 0 w 4"/>
              <a:gd name="T23" fmla="*/ 0 h 8"/>
              <a:gd name="T24" fmla="*/ 0 w 4"/>
              <a:gd name="T25" fmla="*/ 0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" h="8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0" y="8"/>
                </a:lnTo>
                <a:lnTo>
                  <a:pt x="4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0"/>
              <a:cs typeface="+mn-cs"/>
              <a:sym typeface="Lucida Grande" charset="0"/>
            </a:endParaRPr>
          </a:p>
        </p:txBody>
      </p:sp>
      <p:sp>
        <p:nvSpPr>
          <p:cNvPr id="529" name="Freeform 528">
            <a:extLst>
              <a:ext uri="{FF2B5EF4-FFF2-40B4-BE49-F238E27FC236}">
                <a16:creationId xmlns:a16="http://schemas.microsoft.com/office/drawing/2014/main" id="{0EBAEAC6-57BF-9F44-95A2-CF2EA5C30011}"/>
              </a:ext>
            </a:extLst>
          </p:cNvPr>
          <p:cNvSpPr>
            <a:spLocks/>
          </p:cNvSpPr>
          <p:nvPr userDrawn="1"/>
        </p:nvSpPr>
        <p:spPr bwMode="auto">
          <a:xfrm>
            <a:off x="9241869" y="3494417"/>
            <a:ext cx="20851" cy="13032"/>
          </a:xfrm>
          <a:custGeom>
            <a:avLst/>
            <a:gdLst>
              <a:gd name="T0" fmla="*/ 7 w 11"/>
              <a:gd name="T1" fmla="*/ 0 h 8"/>
              <a:gd name="T2" fmla="*/ 7 w 11"/>
              <a:gd name="T3" fmla="*/ 0 h 8"/>
              <a:gd name="T4" fmla="*/ 11 w 11"/>
              <a:gd name="T5" fmla="*/ 6 h 8"/>
              <a:gd name="T6" fmla="*/ 11 w 11"/>
              <a:gd name="T7" fmla="*/ 8 h 8"/>
              <a:gd name="T8" fmla="*/ 0 w 11"/>
              <a:gd name="T9" fmla="*/ 8 h 8"/>
              <a:gd name="T10" fmla="*/ 7 w 11"/>
              <a:gd name="T11" fmla="*/ 0 h 8"/>
              <a:gd name="T12" fmla="*/ 7 w 11"/>
              <a:gd name="T13" fmla="*/ 0 h 8"/>
              <a:gd name="T14" fmla="*/ 7 w 11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8">
                <a:moveTo>
                  <a:pt x="7" y="0"/>
                </a:moveTo>
                <a:lnTo>
                  <a:pt x="7" y="0"/>
                </a:lnTo>
                <a:lnTo>
                  <a:pt x="11" y="6"/>
                </a:lnTo>
                <a:lnTo>
                  <a:pt x="11" y="8"/>
                </a:lnTo>
                <a:lnTo>
                  <a:pt x="0" y="8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30" name="Freeform 529">
            <a:extLst>
              <a:ext uri="{FF2B5EF4-FFF2-40B4-BE49-F238E27FC236}">
                <a16:creationId xmlns:a16="http://schemas.microsoft.com/office/drawing/2014/main" id="{ED497AA5-CA3B-A34F-B1DB-3AF2A0CCF03B}"/>
              </a:ext>
            </a:extLst>
          </p:cNvPr>
          <p:cNvSpPr>
            <a:spLocks/>
          </p:cNvSpPr>
          <p:nvPr userDrawn="1"/>
        </p:nvSpPr>
        <p:spPr bwMode="auto">
          <a:xfrm>
            <a:off x="9241869" y="3494417"/>
            <a:ext cx="20851" cy="13032"/>
          </a:xfrm>
          <a:custGeom>
            <a:avLst/>
            <a:gdLst>
              <a:gd name="T0" fmla="*/ 20665786 w 11"/>
              <a:gd name="T1" fmla="*/ 0 h 8"/>
              <a:gd name="T2" fmla="*/ 20665786 w 11"/>
              <a:gd name="T3" fmla="*/ 0 h 8"/>
              <a:gd name="T4" fmla="*/ 32475055 w 11"/>
              <a:gd name="T5" fmla="*/ 23030656 h 8"/>
              <a:gd name="T6" fmla="*/ 32475055 w 11"/>
              <a:gd name="T7" fmla="*/ 30706219 h 8"/>
              <a:gd name="T8" fmla="*/ 0 w 11"/>
              <a:gd name="T9" fmla="*/ 30706219 h 8"/>
              <a:gd name="T10" fmla="*/ 20665786 w 11"/>
              <a:gd name="T11" fmla="*/ 0 h 8"/>
              <a:gd name="T12" fmla="*/ 20665786 w 11"/>
              <a:gd name="T13" fmla="*/ 0 h 8"/>
              <a:gd name="T14" fmla="*/ 20665786 w 11"/>
              <a:gd name="T15" fmla="*/ 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" h="8">
                <a:moveTo>
                  <a:pt x="7" y="0"/>
                </a:moveTo>
                <a:lnTo>
                  <a:pt x="7" y="0"/>
                </a:lnTo>
                <a:lnTo>
                  <a:pt x="11" y="6"/>
                </a:lnTo>
                <a:lnTo>
                  <a:pt x="11" y="8"/>
                </a:lnTo>
                <a:lnTo>
                  <a:pt x="0" y="8"/>
                </a:lnTo>
                <a:lnTo>
                  <a:pt x="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0"/>
              <a:cs typeface="+mn-cs"/>
              <a:sym typeface="Lucida Grande" charset="0"/>
            </a:endParaRPr>
          </a:p>
        </p:txBody>
      </p:sp>
      <p:sp>
        <p:nvSpPr>
          <p:cNvPr id="531" name="Freeform 530">
            <a:extLst>
              <a:ext uri="{FF2B5EF4-FFF2-40B4-BE49-F238E27FC236}">
                <a16:creationId xmlns:a16="http://schemas.microsoft.com/office/drawing/2014/main" id="{7B92567A-81D9-1D42-B297-B7421416120C}"/>
              </a:ext>
            </a:extLst>
          </p:cNvPr>
          <p:cNvSpPr>
            <a:spLocks/>
          </p:cNvSpPr>
          <p:nvPr userDrawn="1"/>
        </p:nvSpPr>
        <p:spPr bwMode="auto">
          <a:xfrm>
            <a:off x="9252295" y="3519191"/>
            <a:ext cx="22588" cy="18244"/>
          </a:xfrm>
          <a:custGeom>
            <a:avLst/>
            <a:gdLst>
              <a:gd name="T0" fmla="*/ 0 w 12"/>
              <a:gd name="T1" fmla="*/ 12 h 12"/>
              <a:gd name="T2" fmla="*/ 0 w 12"/>
              <a:gd name="T3" fmla="*/ 12 h 12"/>
              <a:gd name="T4" fmla="*/ 6 w 12"/>
              <a:gd name="T5" fmla="*/ 10 h 12"/>
              <a:gd name="T6" fmla="*/ 10 w 12"/>
              <a:gd name="T7" fmla="*/ 8 h 12"/>
              <a:gd name="T8" fmla="*/ 10 w 12"/>
              <a:gd name="T9" fmla="*/ 8 h 12"/>
              <a:gd name="T10" fmla="*/ 10 w 12"/>
              <a:gd name="T11" fmla="*/ 8 h 12"/>
              <a:gd name="T12" fmla="*/ 12 w 12"/>
              <a:gd name="T13" fmla="*/ 4 h 12"/>
              <a:gd name="T14" fmla="*/ 12 w 12"/>
              <a:gd name="T15" fmla="*/ 4 h 12"/>
              <a:gd name="T16" fmla="*/ 10 w 12"/>
              <a:gd name="T17" fmla="*/ 0 h 12"/>
              <a:gd name="T18" fmla="*/ 10 w 12"/>
              <a:gd name="T19" fmla="*/ 0 h 12"/>
              <a:gd name="T20" fmla="*/ 8 w 12"/>
              <a:gd name="T21" fmla="*/ 4 h 12"/>
              <a:gd name="T22" fmla="*/ 8 w 12"/>
              <a:gd name="T23" fmla="*/ 4 h 12"/>
              <a:gd name="T24" fmla="*/ 6 w 12"/>
              <a:gd name="T25" fmla="*/ 8 h 12"/>
              <a:gd name="T26" fmla="*/ 4 w 12"/>
              <a:gd name="T27" fmla="*/ 8 h 12"/>
              <a:gd name="T28" fmla="*/ 0 w 12"/>
              <a:gd name="T29" fmla="*/ 8 h 12"/>
              <a:gd name="T30" fmla="*/ 0 w 12"/>
              <a:gd name="T31" fmla="*/ 12 h 12"/>
              <a:gd name="T32" fmla="*/ 0 w 12"/>
              <a:gd name="T33" fmla="*/ 12 h 12"/>
              <a:gd name="T34" fmla="*/ 0 w 12"/>
              <a:gd name="T3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" h="12">
                <a:moveTo>
                  <a:pt x="0" y="12"/>
                </a:moveTo>
                <a:lnTo>
                  <a:pt x="0" y="12"/>
                </a:lnTo>
                <a:lnTo>
                  <a:pt x="6" y="10"/>
                </a:lnTo>
                <a:lnTo>
                  <a:pt x="10" y="8"/>
                </a:lnTo>
                <a:lnTo>
                  <a:pt x="10" y="8"/>
                </a:lnTo>
                <a:lnTo>
                  <a:pt x="10" y="8"/>
                </a:lnTo>
                <a:lnTo>
                  <a:pt x="12" y="4"/>
                </a:lnTo>
                <a:lnTo>
                  <a:pt x="12" y="4"/>
                </a:lnTo>
                <a:lnTo>
                  <a:pt x="10" y="0"/>
                </a:lnTo>
                <a:lnTo>
                  <a:pt x="10" y="0"/>
                </a:lnTo>
                <a:lnTo>
                  <a:pt x="8" y="4"/>
                </a:lnTo>
                <a:lnTo>
                  <a:pt x="8" y="4"/>
                </a:lnTo>
                <a:lnTo>
                  <a:pt x="6" y="8"/>
                </a:lnTo>
                <a:lnTo>
                  <a:pt x="4" y="8"/>
                </a:lnTo>
                <a:lnTo>
                  <a:pt x="0" y="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-128"/>
              <a:cs typeface="+mn-cs"/>
              <a:sym typeface="Lucida Grande" charset="0"/>
            </a:endParaRPr>
          </a:p>
        </p:txBody>
      </p:sp>
      <p:sp>
        <p:nvSpPr>
          <p:cNvPr id="532" name="Freeform 531">
            <a:extLst>
              <a:ext uri="{FF2B5EF4-FFF2-40B4-BE49-F238E27FC236}">
                <a16:creationId xmlns:a16="http://schemas.microsoft.com/office/drawing/2014/main" id="{A1033D0A-ABA1-D54C-B6C5-07255F6945F5}"/>
              </a:ext>
            </a:extLst>
          </p:cNvPr>
          <p:cNvSpPr>
            <a:spLocks/>
          </p:cNvSpPr>
          <p:nvPr userDrawn="1"/>
        </p:nvSpPr>
        <p:spPr bwMode="auto">
          <a:xfrm>
            <a:off x="9252295" y="3519191"/>
            <a:ext cx="22588" cy="18244"/>
          </a:xfrm>
          <a:custGeom>
            <a:avLst/>
            <a:gdLst>
              <a:gd name="T0" fmla="*/ 0 w 12"/>
              <a:gd name="T1" fmla="*/ 42988706 h 12"/>
              <a:gd name="T2" fmla="*/ 0 w 12"/>
              <a:gd name="T3" fmla="*/ 42988706 h 12"/>
              <a:gd name="T4" fmla="*/ 17590455 w 12"/>
              <a:gd name="T5" fmla="*/ 35824848 h 12"/>
              <a:gd name="T6" fmla="*/ 29317999 w 12"/>
              <a:gd name="T7" fmla="*/ 28659138 h 12"/>
              <a:gd name="T8" fmla="*/ 29317999 w 12"/>
              <a:gd name="T9" fmla="*/ 28659138 h 12"/>
              <a:gd name="T10" fmla="*/ 29317999 w 12"/>
              <a:gd name="T11" fmla="*/ 28659138 h 12"/>
              <a:gd name="T12" fmla="*/ 35180911 w 12"/>
              <a:gd name="T13" fmla="*/ 14329569 h 12"/>
              <a:gd name="T14" fmla="*/ 35180911 w 12"/>
              <a:gd name="T15" fmla="*/ 14329569 h 12"/>
              <a:gd name="T16" fmla="*/ 29317999 w 12"/>
              <a:gd name="T17" fmla="*/ 0 h 12"/>
              <a:gd name="T18" fmla="*/ 29317999 w 12"/>
              <a:gd name="T19" fmla="*/ 0 h 12"/>
              <a:gd name="T20" fmla="*/ 23453367 w 12"/>
              <a:gd name="T21" fmla="*/ 14329569 h 12"/>
              <a:gd name="T22" fmla="*/ 23453367 w 12"/>
              <a:gd name="T23" fmla="*/ 14329569 h 12"/>
              <a:gd name="T24" fmla="*/ 17590455 w 12"/>
              <a:gd name="T25" fmla="*/ 28659138 h 12"/>
              <a:gd name="T26" fmla="*/ 11727544 w 12"/>
              <a:gd name="T27" fmla="*/ 28659138 h 12"/>
              <a:gd name="T28" fmla="*/ 0 w 12"/>
              <a:gd name="T29" fmla="*/ 28659138 h 12"/>
              <a:gd name="T30" fmla="*/ 0 w 12"/>
              <a:gd name="T31" fmla="*/ 42988706 h 12"/>
              <a:gd name="T32" fmla="*/ 0 w 12"/>
              <a:gd name="T33" fmla="*/ 42988706 h 12"/>
              <a:gd name="T34" fmla="*/ 0 w 12"/>
              <a:gd name="T35" fmla="*/ 42988706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" h="12">
                <a:moveTo>
                  <a:pt x="0" y="12"/>
                </a:moveTo>
                <a:lnTo>
                  <a:pt x="0" y="12"/>
                </a:lnTo>
                <a:lnTo>
                  <a:pt x="6" y="10"/>
                </a:lnTo>
                <a:lnTo>
                  <a:pt x="10" y="8"/>
                </a:lnTo>
                <a:lnTo>
                  <a:pt x="12" y="4"/>
                </a:lnTo>
                <a:lnTo>
                  <a:pt x="10" y="0"/>
                </a:lnTo>
                <a:lnTo>
                  <a:pt x="8" y="4"/>
                </a:lnTo>
                <a:lnTo>
                  <a:pt x="6" y="8"/>
                </a:lnTo>
                <a:lnTo>
                  <a:pt x="4" y="8"/>
                </a:lnTo>
                <a:lnTo>
                  <a:pt x="0" y="8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>
            <a:solidFill>
              <a:schemeClr val="bg1">
                <a:alpha val="17000"/>
              </a:schemeClr>
            </a:solidFill>
            <a:prstDash val="solid"/>
            <a:round/>
            <a:headEnd/>
            <a:tailEnd/>
          </a:ln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336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0"/>
              <a:cs typeface="+mn-cs"/>
              <a:sym typeface="Lucida Grande" charset="0"/>
            </a:endParaRPr>
          </a:p>
        </p:txBody>
      </p:sp>
      <p:sp>
        <p:nvSpPr>
          <p:cNvPr id="533" name="Freeform 532">
            <a:extLst>
              <a:ext uri="{FF2B5EF4-FFF2-40B4-BE49-F238E27FC236}">
                <a16:creationId xmlns:a16="http://schemas.microsoft.com/office/drawing/2014/main" id="{79FCEFB4-766C-2F4C-B0C0-1F2791EC7701}"/>
              </a:ext>
            </a:extLst>
          </p:cNvPr>
          <p:cNvSpPr/>
          <p:nvPr userDrawn="1"/>
        </p:nvSpPr>
        <p:spPr bwMode="auto">
          <a:xfrm>
            <a:off x="3014889" y="3447508"/>
            <a:ext cx="138995" cy="93821"/>
          </a:xfrm>
          <a:custGeom>
            <a:avLst/>
            <a:gdLst>
              <a:gd name="connsiteX0" fmla="*/ 4530 w 127085"/>
              <a:gd name="connsiteY0" fmla="*/ 54124 h 114520"/>
              <a:gd name="connsiteX1" fmla="*/ 75745 w 127085"/>
              <a:gd name="connsiteY1" fmla="*/ 48427 h 114520"/>
              <a:gd name="connsiteX2" fmla="*/ 84290 w 127085"/>
              <a:gd name="connsiteY2" fmla="*/ 39881 h 114520"/>
              <a:gd name="connsiteX3" fmla="*/ 87139 w 127085"/>
              <a:gd name="connsiteY3" fmla="*/ 31335 h 114520"/>
              <a:gd name="connsiteX4" fmla="*/ 92836 w 127085"/>
              <a:gd name="connsiteY4" fmla="*/ 11395 h 114520"/>
              <a:gd name="connsiteX5" fmla="*/ 98533 w 127085"/>
              <a:gd name="connsiteY5" fmla="*/ 2849 h 114520"/>
              <a:gd name="connsiteX6" fmla="*/ 107079 w 127085"/>
              <a:gd name="connsiteY6" fmla="*/ 0 h 114520"/>
              <a:gd name="connsiteX7" fmla="*/ 112776 w 127085"/>
              <a:gd name="connsiteY7" fmla="*/ 5698 h 114520"/>
              <a:gd name="connsiteX8" fmla="*/ 115625 w 127085"/>
              <a:gd name="connsiteY8" fmla="*/ 17092 h 114520"/>
              <a:gd name="connsiteX9" fmla="*/ 118474 w 127085"/>
              <a:gd name="connsiteY9" fmla="*/ 25638 h 114520"/>
              <a:gd name="connsiteX10" fmla="*/ 124171 w 127085"/>
              <a:gd name="connsiteY10" fmla="*/ 34184 h 114520"/>
              <a:gd name="connsiteX11" fmla="*/ 127019 w 127085"/>
              <a:gd name="connsiteY11" fmla="*/ 42729 h 114520"/>
              <a:gd name="connsiteX12" fmla="*/ 107079 w 127085"/>
              <a:gd name="connsiteY12" fmla="*/ 85458 h 114520"/>
              <a:gd name="connsiteX13" fmla="*/ 98533 w 127085"/>
              <a:gd name="connsiteY13" fmla="*/ 91156 h 114520"/>
              <a:gd name="connsiteX14" fmla="*/ 95685 w 127085"/>
              <a:gd name="connsiteY14" fmla="*/ 102550 h 114520"/>
              <a:gd name="connsiteX15" fmla="*/ 58653 w 127085"/>
              <a:gd name="connsiteY15" fmla="*/ 111096 h 114520"/>
              <a:gd name="connsiteX16" fmla="*/ 50107 w 127085"/>
              <a:gd name="connsiteY16" fmla="*/ 105399 h 114520"/>
              <a:gd name="connsiteX17" fmla="*/ 38713 w 127085"/>
              <a:gd name="connsiteY17" fmla="*/ 102550 h 114520"/>
              <a:gd name="connsiteX18" fmla="*/ 18773 w 127085"/>
              <a:gd name="connsiteY18" fmla="*/ 94004 h 114520"/>
              <a:gd name="connsiteX19" fmla="*/ 15924 w 127085"/>
              <a:gd name="connsiteY19" fmla="*/ 85458 h 114520"/>
              <a:gd name="connsiteX20" fmla="*/ 7378 w 127085"/>
              <a:gd name="connsiteY20" fmla="*/ 68367 h 114520"/>
              <a:gd name="connsiteX21" fmla="*/ 4530 w 127085"/>
              <a:gd name="connsiteY21" fmla="*/ 54124 h 114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7085" h="114520">
                <a:moveTo>
                  <a:pt x="4530" y="54124"/>
                </a:moveTo>
                <a:cubicBezTo>
                  <a:pt x="15925" y="50801"/>
                  <a:pt x="28845" y="60662"/>
                  <a:pt x="75745" y="48427"/>
                </a:cubicBezTo>
                <a:cubicBezTo>
                  <a:pt x="79643" y="47410"/>
                  <a:pt x="81442" y="42730"/>
                  <a:pt x="84290" y="39881"/>
                </a:cubicBezTo>
                <a:cubicBezTo>
                  <a:pt x="85240" y="37032"/>
                  <a:pt x="86314" y="34222"/>
                  <a:pt x="87139" y="31335"/>
                </a:cubicBezTo>
                <a:cubicBezTo>
                  <a:pt x="88354" y="27082"/>
                  <a:pt x="90562" y="15944"/>
                  <a:pt x="92836" y="11395"/>
                </a:cubicBezTo>
                <a:cubicBezTo>
                  <a:pt x="94367" y="8333"/>
                  <a:pt x="95860" y="4988"/>
                  <a:pt x="98533" y="2849"/>
                </a:cubicBezTo>
                <a:cubicBezTo>
                  <a:pt x="100878" y="973"/>
                  <a:pt x="104230" y="950"/>
                  <a:pt x="107079" y="0"/>
                </a:cubicBezTo>
                <a:cubicBezTo>
                  <a:pt x="108978" y="1899"/>
                  <a:pt x="111575" y="3296"/>
                  <a:pt x="112776" y="5698"/>
                </a:cubicBezTo>
                <a:cubicBezTo>
                  <a:pt x="114527" y="9200"/>
                  <a:pt x="114549" y="13328"/>
                  <a:pt x="115625" y="17092"/>
                </a:cubicBezTo>
                <a:cubicBezTo>
                  <a:pt x="116450" y="19979"/>
                  <a:pt x="117131" y="22952"/>
                  <a:pt x="118474" y="25638"/>
                </a:cubicBezTo>
                <a:cubicBezTo>
                  <a:pt x="120005" y="28700"/>
                  <a:pt x="122272" y="31335"/>
                  <a:pt x="124171" y="34184"/>
                </a:cubicBezTo>
                <a:cubicBezTo>
                  <a:pt x="125120" y="37032"/>
                  <a:pt x="127513" y="39767"/>
                  <a:pt x="127019" y="42729"/>
                </a:cubicBezTo>
                <a:cubicBezTo>
                  <a:pt x="125702" y="50633"/>
                  <a:pt x="116332" y="79289"/>
                  <a:pt x="107079" y="85458"/>
                </a:cubicBezTo>
                <a:lnTo>
                  <a:pt x="98533" y="91156"/>
                </a:lnTo>
                <a:cubicBezTo>
                  <a:pt x="97584" y="94954"/>
                  <a:pt x="97760" y="99230"/>
                  <a:pt x="95685" y="102550"/>
                </a:cubicBezTo>
                <a:cubicBezTo>
                  <a:pt x="84338" y="120704"/>
                  <a:pt x="79819" y="113447"/>
                  <a:pt x="58653" y="111096"/>
                </a:cubicBezTo>
                <a:cubicBezTo>
                  <a:pt x="55804" y="109197"/>
                  <a:pt x="53254" y="106748"/>
                  <a:pt x="50107" y="105399"/>
                </a:cubicBezTo>
                <a:cubicBezTo>
                  <a:pt x="46509" y="103857"/>
                  <a:pt x="42477" y="103626"/>
                  <a:pt x="38713" y="102550"/>
                </a:cubicBezTo>
                <a:cubicBezTo>
                  <a:pt x="28933" y="99755"/>
                  <a:pt x="28901" y="99068"/>
                  <a:pt x="18773" y="94004"/>
                </a:cubicBezTo>
                <a:cubicBezTo>
                  <a:pt x="17823" y="91155"/>
                  <a:pt x="17267" y="88144"/>
                  <a:pt x="15924" y="85458"/>
                </a:cubicBezTo>
                <a:cubicBezTo>
                  <a:pt x="11877" y="77365"/>
                  <a:pt x="8401" y="77572"/>
                  <a:pt x="7378" y="68367"/>
                </a:cubicBezTo>
                <a:cubicBezTo>
                  <a:pt x="6749" y="62705"/>
                  <a:pt x="-6865" y="57447"/>
                  <a:pt x="4530" y="5412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" cap="rnd" cmpd="sng" algn="ctr">
            <a:solidFill>
              <a:schemeClr val="bg1">
                <a:alpha val="17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30588" tIns="65295" rIns="130588" bIns="65295"/>
          <a:lstStyle/>
          <a:p>
            <a:pPr marL="0" marR="0" lvl="0" indent="0" algn="ctr" defTabSz="54844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AU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ucida Grande" charset="0"/>
              <a:ea typeface="ヒラギノ角ゴ ProN W3" charset="0"/>
              <a:cs typeface="+mn-cs"/>
              <a:sym typeface="Lucida Grand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19087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9"/>
            <a:ext cx="10363200" cy="1470025"/>
          </a:xfrm>
          <a:prstGeom prst="rect">
            <a:avLst/>
          </a:prstGeom>
        </p:spPr>
        <p:txBody>
          <a:bodyPr vert="horz" lIns="34288" tIns="17145" rIns="34288" bIns="17145"/>
          <a:lstStyle>
            <a:lvl1pPr>
              <a:defRPr b="1">
                <a:solidFill>
                  <a:schemeClr val="tx2"/>
                </a:solidFill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067">
                <a:solidFill>
                  <a:schemeClr val="tx1"/>
                </a:solidFill>
              </a:defRPr>
            </a:lvl1pPr>
            <a:lvl2pPr marL="228584" indent="0" algn="ctr">
              <a:buNone/>
              <a:defRPr/>
            </a:lvl2pPr>
            <a:lvl3pPr marL="457165" indent="0" algn="ctr">
              <a:buNone/>
              <a:defRPr/>
            </a:lvl3pPr>
            <a:lvl4pPr marL="685748" indent="0" algn="ctr">
              <a:buNone/>
              <a:defRPr/>
            </a:lvl4pPr>
            <a:lvl5pPr marL="914332" indent="0" algn="ctr">
              <a:buNone/>
              <a:defRPr/>
            </a:lvl5pPr>
            <a:lvl6pPr marL="1142915" indent="0" algn="ctr">
              <a:buNone/>
              <a:defRPr/>
            </a:lvl6pPr>
            <a:lvl7pPr marL="1371496" indent="0" algn="ctr">
              <a:buNone/>
              <a:defRPr/>
            </a:lvl7pPr>
            <a:lvl8pPr marL="1600080" indent="0" algn="ctr">
              <a:buNone/>
              <a:defRPr/>
            </a:lvl8pPr>
            <a:lvl9pPr marL="1828664" indent="0" algn="ctr">
              <a:buNone/>
              <a:defRPr/>
            </a:lvl9pPr>
          </a:lstStyle>
          <a:p>
            <a:r>
              <a:rPr lang="en-AU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8337326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900000"/>
          </a:xfrm>
          <a:prstGeom prst="rect">
            <a:avLst/>
          </a:prstGeom>
        </p:spPr>
        <p:txBody>
          <a:bodyPr vert="horz" lIns="0" tIns="0" rIns="0" bIns="0"/>
          <a:lstStyle>
            <a:lvl1pPr algn="l">
              <a:defRPr sz="4400" b="1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350000"/>
            <a:ext cx="10972800" cy="468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1200"/>
              </a:spcBef>
              <a:defRPr sz="2400">
                <a:solidFill>
                  <a:srgbClr val="4B4F54"/>
                </a:solidFill>
                <a:latin typeface="+mn-lt"/>
              </a:defRPr>
            </a:lvl1pPr>
            <a:lvl2pPr marL="307776" indent="-307776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SzPct val="100000"/>
              <a:defRPr sz="2400">
                <a:solidFill>
                  <a:srgbClr val="4B4F54"/>
                </a:solidFill>
                <a:latin typeface="+mn-lt"/>
              </a:defRPr>
            </a:lvl2pPr>
            <a:lvl3pPr marL="615553" indent="-307776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Font typeface="Lucida Grande"/>
              <a:buChar char="–"/>
              <a:defRPr sz="2400">
                <a:solidFill>
                  <a:srgbClr val="4B4F54"/>
                </a:solidFill>
                <a:latin typeface="+mn-lt"/>
              </a:defRPr>
            </a:lvl3pPr>
            <a:lvl4pPr marL="923332" marR="0" indent="-307776" algn="l" defTabSz="457165" rtl="0" eaLnBrk="0" fontAlgn="base" latinLnBrk="0" hangingPunct="0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/>
              <a:buChar char="•"/>
              <a:tabLst/>
              <a:defRPr sz="2267">
                <a:solidFill>
                  <a:srgbClr val="4B4F54"/>
                </a:solidFill>
                <a:latin typeface="+mn-lt"/>
              </a:defRPr>
            </a:lvl4pPr>
            <a:lvl5pPr>
              <a:defRPr sz="1867">
                <a:latin typeface="Arial"/>
              </a:defRPr>
            </a:lvl5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110924095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759352"/>
          </a:xfrm>
          <a:prstGeom prst="rect">
            <a:avLst/>
          </a:prstGeom>
        </p:spPr>
        <p:txBody>
          <a:bodyPr vert="horz" lIns="34288" tIns="17145" rIns="34288" bIns="17145"/>
          <a:lstStyle>
            <a:lvl1pPr algn="l">
              <a:defRPr sz="4400" b="1">
                <a:solidFill>
                  <a:schemeClr val="tx2"/>
                </a:solidFill>
                <a:latin typeface="+mj-lt"/>
                <a:cs typeface="Arial"/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350000"/>
            <a:ext cx="5220000" cy="4500000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spcBef>
                <a:spcPts val="600"/>
              </a:spcBef>
              <a:defRPr sz="2400">
                <a:solidFill>
                  <a:srgbClr val="4B4F54"/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buSzPct val="100000"/>
              <a:defRPr sz="2400">
                <a:solidFill>
                  <a:srgbClr val="4B4F54"/>
                </a:solidFill>
              </a:defRPr>
            </a:lvl2pPr>
            <a:lvl3pPr marL="615553" indent="-307158">
              <a:lnSpc>
                <a:spcPct val="100000"/>
              </a:lnSpc>
              <a:spcBef>
                <a:spcPts val="600"/>
              </a:spcBef>
              <a:buSzPct val="100000"/>
              <a:buFont typeface="Lucida Grande"/>
              <a:buChar char="–"/>
              <a:defRPr sz="2400">
                <a:solidFill>
                  <a:srgbClr val="4B4F54"/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buSzPct val="100000"/>
              <a:defRPr sz="2267">
                <a:solidFill>
                  <a:srgbClr val="4B4F54"/>
                </a:solidFill>
              </a:defRPr>
            </a:lvl4pPr>
            <a:lvl5pPr marL="1231108" indent="-307158">
              <a:lnSpc>
                <a:spcPct val="100000"/>
              </a:lnSpc>
              <a:spcBef>
                <a:spcPts val="600"/>
              </a:spcBef>
              <a:buFont typeface="Lucida Grande"/>
              <a:buChar char="–"/>
              <a:defRPr sz="2267">
                <a:solidFill>
                  <a:srgbClr val="4B4F54"/>
                </a:solidFill>
              </a:defRPr>
            </a:lvl5pPr>
            <a:lvl6pPr>
              <a:defRPr sz="933"/>
            </a:lvl6pPr>
            <a:lvl7pPr>
              <a:defRPr sz="933"/>
            </a:lvl7pPr>
            <a:lvl8pPr>
              <a:defRPr sz="933"/>
            </a:lvl8pPr>
            <a:lvl9pPr>
              <a:defRPr sz="933"/>
            </a:lvl9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  <a:p>
            <a:pPr lvl="4"/>
            <a:r>
              <a:rPr lang="en-AU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30600" y="1350000"/>
            <a:ext cx="5220000" cy="4500000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spcBef>
                <a:spcPts val="600"/>
              </a:spcBef>
              <a:defRPr sz="2400">
                <a:solidFill>
                  <a:srgbClr val="4B4F54"/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buSzPct val="100000"/>
              <a:defRPr sz="2400">
                <a:solidFill>
                  <a:srgbClr val="4B4F54"/>
                </a:solidFill>
              </a:defRPr>
            </a:lvl2pPr>
            <a:lvl3pPr marL="615553" indent="-307158">
              <a:lnSpc>
                <a:spcPct val="100000"/>
              </a:lnSpc>
              <a:spcBef>
                <a:spcPts val="600"/>
              </a:spcBef>
              <a:buSzPct val="100000"/>
              <a:buFont typeface="Lucida Grande"/>
              <a:buChar char="–"/>
              <a:defRPr sz="2400">
                <a:solidFill>
                  <a:srgbClr val="4B4F54"/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buSzPct val="100000"/>
              <a:defRPr sz="2267">
                <a:solidFill>
                  <a:srgbClr val="4B4F54"/>
                </a:solidFill>
              </a:defRPr>
            </a:lvl4pPr>
            <a:lvl5pPr marL="1231108" indent="-307158">
              <a:lnSpc>
                <a:spcPct val="100000"/>
              </a:lnSpc>
              <a:spcBef>
                <a:spcPts val="600"/>
              </a:spcBef>
              <a:buFont typeface="Lucida Grande"/>
              <a:buChar char="–"/>
              <a:defRPr sz="2267">
                <a:solidFill>
                  <a:srgbClr val="4B4F54"/>
                </a:solidFill>
              </a:defRPr>
            </a:lvl5pPr>
            <a:lvl6pPr>
              <a:defRPr sz="933"/>
            </a:lvl6pPr>
            <a:lvl7pPr>
              <a:defRPr sz="933"/>
            </a:lvl7pPr>
            <a:lvl8pPr>
              <a:defRPr sz="933"/>
            </a:lvl8pPr>
            <a:lvl9pPr>
              <a:defRPr sz="933"/>
            </a:lvl9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  <a:p>
            <a:pPr lvl="4"/>
            <a:r>
              <a:rPr lang="en-AU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829516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1080000"/>
          </a:xfrm>
          <a:prstGeom prst="rect">
            <a:avLst/>
          </a:prstGeom>
        </p:spPr>
        <p:txBody>
          <a:bodyPr vert="horz" lIns="34288" tIns="17145" rIns="34288" bIns="17145"/>
          <a:lstStyle>
            <a:lvl1pPr algn="l">
              <a:defRPr sz="4400" b="1">
                <a:solidFill>
                  <a:srgbClr val="118152"/>
                </a:solidFill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0670850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4505164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  <a:prstGeom prst="rect">
            <a:avLst/>
          </a:prstGeom>
        </p:spPr>
        <p:txBody>
          <a:bodyPr vert="horz"/>
          <a:lstStyle>
            <a:lvl1pPr>
              <a:defRPr b="1">
                <a:solidFill>
                  <a:schemeClr val="tx2"/>
                </a:solidFill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000">
                <a:solidFill>
                  <a:schemeClr val="tx1"/>
                </a:solidFill>
              </a:defRPr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85800" indent="0" algn="ctr">
              <a:buNone/>
              <a:defRPr/>
            </a:lvl4pPr>
            <a:lvl5pPr marL="914400" indent="0" algn="ctr">
              <a:buNone/>
              <a:defRPr/>
            </a:lvl5pPr>
            <a:lvl6pPr marL="1143000" indent="0" algn="ctr">
              <a:buNone/>
              <a:defRPr/>
            </a:lvl6pPr>
            <a:lvl7pPr marL="1371600" indent="0" algn="ctr">
              <a:buNone/>
              <a:defRPr/>
            </a:lvl7pPr>
            <a:lvl8pPr marL="1600200" indent="0" algn="ctr">
              <a:buNone/>
              <a:defRPr/>
            </a:lvl8pPr>
            <a:lvl9pPr marL="1828800" indent="0" algn="ctr">
              <a:buNone/>
              <a:defRPr/>
            </a:lvl9pPr>
          </a:lstStyle>
          <a:p>
            <a:r>
              <a:rPr lang="en-AU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0279089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1"/>
            <a:ext cx="10972800" cy="900000"/>
          </a:xfrm>
          <a:prstGeom prst="rect">
            <a:avLst/>
          </a:prstGeom>
        </p:spPr>
        <p:txBody>
          <a:bodyPr vert="horz" lIns="0" tIns="0" rIns="0" bIns="0"/>
          <a:lstStyle>
            <a:lvl1pPr algn="l">
              <a:defRPr sz="4400" b="1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350000"/>
            <a:ext cx="10972800" cy="468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1200"/>
              </a:spcBef>
              <a:defRPr sz="2400">
                <a:solidFill>
                  <a:srgbClr val="4B4F54"/>
                </a:solidFill>
                <a:latin typeface="+mn-lt"/>
              </a:defRPr>
            </a:lvl1pPr>
            <a:lvl2pPr marL="307800" indent="-307800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SzPct val="100000"/>
              <a:defRPr sz="2400">
                <a:solidFill>
                  <a:srgbClr val="4B4F54"/>
                </a:solidFill>
                <a:latin typeface="+mn-lt"/>
              </a:defRPr>
            </a:lvl2pPr>
            <a:lvl3pPr marL="615600" indent="-307800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Font typeface="Lucida Grande"/>
              <a:buChar char="–"/>
              <a:defRPr sz="2400">
                <a:solidFill>
                  <a:srgbClr val="4B4F54"/>
                </a:solidFill>
                <a:latin typeface="+mn-lt"/>
              </a:defRPr>
            </a:lvl3pPr>
            <a:lvl4pPr marL="923400" marR="0" indent="-307800" algn="l" defTabSz="457200" rtl="0" eaLnBrk="0" fontAlgn="base" latinLnBrk="0" hangingPunct="0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/>
              <a:buChar char="•"/>
              <a:tabLst/>
              <a:defRPr sz="2200">
                <a:solidFill>
                  <a:srgbClr val="4B4F54"/>
                </a:solidFill>
                <a:latin typeface="+mn-lt"/>
              </a:defRPr>
            </a:lvl4pPr>
            <a:lvl5pPr>
              <a:defRPr sz="1800">
                <a:latin typeface="Arial"/>
              </a:defRPr>
            </a:lvl5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547815485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759352"/>
          </a:xfrm>
          <a:prstGeom prst="rect">
            <a:avLst/>
          </a:prstGeom>
        </p:spPr>
        <p:txBody>
          <a:bodyPr vert="horz"/>
          <a:lstStyle>
            <a:lvl1pPr algn="l">
              <a:defRPr sz="4400" b="1">
                <a:solidFill>
                  <a:schemeClr val="tx2"/>
                </a:solidFill>
                <a:latin typeface="+mj-lt"/>
                <a:cs typeface="Arial"/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350000"/>
            <a:ext cx="5220000" cy="4500000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spcBef>
                <a:spcPts val="600"/>
              </a:spcBef>
              <a:defRPr sz="2400">
                <a:solidFill>
                  <a:srgbClr val="4B4F54"/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buSzPct val="100000"/>
              <a:defRPr sz="2400">
                <a:solidFill>
                  <a:srgbClr val="4B4F54"/>
                </a:solidFill>
              </a:defRPr>
            </a:lvl2pPr>
            <a:lvl3pPr marL="615600" indent="-307182">
              <a:lnSpc>
                <a:spcPct val="100000"/>
              </a:lnSpc>
              <a:spcBef>
                <a:spcPts val="600"/>
              </a:spcBef>
              <a:buSzPct val="100000"/>
              <a:buFont typeface="Lucida Grande"/>
              <a:buChar char="–"/>
              <a:defRPr sz="2400">
                <a:solidFill>
                  <a:srgbClr val="4B4F54"/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buSzPct val="100000"/>
              <a:defRPr sz="2200">
                <a:solidFill>
                  <a:srgbClr val="4B4F54"/>
                </a:solidFill>
              </a:defRPr>
            </a:lvl4pPr>
            <a:lvl5pPr marL="1231200" indent="-307182">
              <a:lnSpc>
                <a:spcPct val="100000"/>
              </a:lnSpc>
              <a:spcBef>
                <a:spcPts val="600"/>
              </a:spcBef>
              <a:buFont typeface="Lucida Grande"/>
              <a:buChar char="–"/>
              <a:defRPr sz="2200">
                <a:solidFill>
                  <a:srgbClr val="4B4F54"/>
                </a:solidFill>
              </a:defRPr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  <a:p>
            <a:pPr lvl="4"/>
            <a:r>
              <a:rPr lang="en-AU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30600" y="1350000"/>
            <a:ext cx="5220000" cy="4500000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spcBef>
                <a:spcPts val="600"/>
              </a:spcBef>
              <a:defRPr sz="2400">
                <a:solidFill>
                  <a:srgbClr val="4B4F54"/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buSzPct val="100000"/>
              <a:defRPr sz="2400">
                <a:solidFill>
                  <a:srgbClr val="4B4F54"/>
                </a:solidFill>
              </a:defRPr>
            </a:lvl2pPr>
            <a:lvl3pPr marL="615600" indent="-307182">
              <a:lnSpc>
                <a:spcPct val="100000"/>
              </a:lnSpc>
              <a:spcBef>
                <a:spcPts val="600"/>
              </a:spcBef>
              <a:buSzPct val="100000"/>
              <a:buFont typeface="Lucida Grande"/>
              <a:buChar char="–"/>
              <a:defRPr sz="2400">
                <a:solidFill>
                  <a:srgbClr val="4B4F54"/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buSzPct val="100000"/>
              <a:defRPr sz="2200">
                <a:solidFill>
                  <a:srgbClr val="4B4F54"/>
                </a:solidFill>
              </a:defRPr>
            </a:lvl4pPr>
            <a:lvl5pPr marL="1231200" indent="-307182">
              <a:lnSpc>
                <a:spcPct val="100000"/>
              </a:lnSpc>
              <a:spcBef>
                <a:spcPts val="600"/>
              </a:spcBef>
              <a:buFont typeface="Lucida Grande"/>
              <a:buChar char="–"/>
              <a:defRPr sz="2200">
                <a:solidFill>
                  <a:srgbClr val="4B4F54"/>
                </a:solidFill>
              </a:defRPr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  <a:p>
            <a:pPr lvl="4"/>
            <a:r>
              <a:rPr lang="en-AU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849028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863" y="228493"/>
            <a:ext cx="11466785" cy="94866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733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Chart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7863" y="1177158"/>
            <a:ext cx="11466785" cy="4552811"/>
          </a:xfrm>
          <a:prstGeom prst="rect">
            <a:avLst/>
          </a:prstGeom>
        </p:spPr>
        <p:txBody>
          <a:bodyPr/>
          <a:lstStyle>
            <a:lvl1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2C68B4-436A-304D-B5D8-102F5F73E8F3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Content Placeholder 2"/>
          <p:cNvSpPr>
            <a:spLocks noGrp="1"/>
          </p:cNvSpPr>
          <p:nvPr>
            <p:ph idx="14" hasCustomPrompt="1"/>
          </p:nvPr>
        </p:nvSpPr>
        <p:spPr>
          <a:xfrm>
            <a:off x="367864" y="5809768"/>
            <a:ext cx="11466784" cy="466784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Clr>
                <a:srgbClr val="007549"/>
              </a:buClr>
              <a:buNone/>
              <a:defRPr sz="1867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271638729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1080000"/>
          </a:xfrm>
          <a:prstGeom prst="rect">
            <a:avLst/>
          </a:prstGeom>
        </p:spPr>
        <p:txBody>
          <a:bodyPr vert="horz"/>
          <a:lstStyle>
            <a:lvl1pPr algn="l">
              <a:defRPr sz="4400" b="1">
                <a:solidFill>
                  <a:srgbClr val="118152"/>
                </a:solidFill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5582672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5996104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056365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132800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9101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2935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46740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826049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412700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154463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E33963E-5ADA-D341-A673-3DE1ED328B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2C68B4-436A-304D-B5D8-102F5F73E8F3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04C4377-79BE-1B4F-8810-DDE9A512F8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533" name="Group 532">
            <a:extLst>
              <a:ext uri="{FF2B5EF4-FFF2-40B4-BE49-F238E27FC236}">
                <a16:creationId xmlns:a16="http://schemas.microsoft.com/office/drawing/2014/main" id="{361073B6-FB47-5B44-83CA-197CAF851832}"/>
              </a:ext>
            </a:extLst>
          </p:cNvPr>
          <p:cNvGrpSpPr/>
          <p:nvPr userDrawn="1"/>
        </p:nvGrpSpPr>
        <p:grpSpPr>
          <a:xfrm>
            <a:off x="812842" y="916165"/>
            <a:ext cx="10540961" cy="4953345"/>
            <a:chOff x="609629" y="925661"/>
            <a:chExt cx="7905721" cy="3715009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805D30E2-273C-004D-A0F4-2B1FC21427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167" y="2183606"/>
              <a:ext cx="61075" cy="27286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21 h 21"/>
                <a:gd name="T16" fmla="*/ 36 w 40"/>
                <a:gd name="T17" fmla="*/ 21 h 21"/>
                <a:gd name="T18" fmla="*/ 32 w 40"/>
                <a:gd name="T19" fmla="*/ 21 h 21"/>
                <a:gd name="T20" fmla="*/ 30 w 40"/>
                <a:gd name="T21" fmla="*/ 19 h 21"/>
                <a:gd name="T22" fmla="*/ 25 w 40"/>
                <a:gd name="T23" fmla="*/ 19 h 21"/>
                <a:gd name="T24" fmla="*/ 21 w 40"/>
                <a:gd name="T25" fmla="*/ 15 h 21"/>
                <a:gd name="T26" fmla="*/ 21 w 40"/>
                <a:gd name="T27" fmla="*/ 15 h 21"/>
                <a:gd name="T28" fmla="*/ 15 w 40"/>
                <a:gd name="T29" fmla="*/ 11 h 21"/>
                <a:gd name="T30" fmla="*/ 10 w 40"/>
                <a:gd name="T31" fmla="*/ 11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4 w 40"/>
                <a:gd name="T41" fmla="*/ 2 h 21"/>
                <a:gd name="T42" fmla="*/ 8 w 40"/>
                <a:gd name="T43" fmla="*/ 0 h 21"/>
                <a:gd name="T44" fmla="*/ 13 w 40"/>
                <a:gd name="T45" fmla="*/ 2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36" y="21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5" y="11"/>
                  </a:lnTo>
                  <a:lnTo>
                    <a:pt x="10" y="11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13" y="2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546F450-DCE0-0544-AFAA-B0BC1E7B48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167" y="2183606"/>
              <a:ext cx="61075" cy="27286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21 h 21"/>
                <a:gd name="T16" fmla="*/ 36 w 40"/>
                <a:gd name="T17" fmla="*/ 21 h 21"/>
                <a:gd name="T18" fmla="*/ 32 w 40"/>
                <a:gd name="T19" fmla="*/ 21 h 21"/>
                <a:gd name="T20" fmla="*/ 30 w 40"/>
                <a:gd name="T21" fmla="*/ 19 h 21"/>
                <a:gd name="T22" fmla="*/ 25 w 40"/>
                <a:gd name="T23" fmla="*/ 19 h 21"/>
                <a:gd name="T24" fmla="*/ 21 w 40"/>
                <a:gd name="T25" fmla="*/ 15 h 21"/>
                <a:gd name="T26" fmla="*/ 21 w 40"/>
                <a:gd name="T27" fmla="*/ 15 h 21"/>
                <a:gd name="T28" fmla="*/ 15 w 40"/>
                <a:gd name="T29" fmla="*/ 11 h 21"/>
                <a:gd name="T30" fmla="*/ 10 w 40"/>
                <a:gd name="T31" fmla="*/ 11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4 w 40"/>
                <a:gd name="T41" fmla="*/ 2 h 21"/>
                <a:gd name="T42" fmla="*/ 8 w 40"/>
                <a:gd name="T43" fmla="*/ 0 h 21"/>
                <a:gd name="T44" fmla="*/ 13 w 40"/>
                <a:gd name="T45" fmla="*/ 2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36" y="21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5" y="11"/>
                  </a:lnTo>
                  <a:lnTo>
                    <a:pt x="10" y="11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13" y="2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C589BCA-4358-924E-A1A6-500B49BE16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43760" y="2622785"/>
              <a:ext cx="648918" cy="401498"/>
            </a:xfrm>
            <a:custGeom>
              <a:avLst/>
              <a:gdLst>
                <a:gd name="T0" fmla="*/ 111 w 425"/>
                <a:gd name="T1" fmla="*/ 23 h 309"/>
                <a:gd name="T2" fmla="*/ 204 w 425"/>
                <a:gd name="T3" fmla="*/ 46 h 309"/>
                <a:gd name="T4" fmla="*/ 276 w 425"/>
                <a:gd name="T5" fmla="*/ 116 h 309"/>
                <a:gd name="T6" fmla="*/ 276 w 425"/>
                <a:gd name="T7" fmla="*/ 119 h 309"/>
                <a:gd name="T8" fmla="*/ 270 w 425"/>
                <a:gd name="T9" fmla="*/ 144 h 309"/>
                <a:gd name="T10" fmla="*/ 276 w 425"/>
                <a:gd name="T11" fmla="*/ 197 h 309"/>
                <a:gd name="T12" fmla="*/ 297 w 425"/>
                <a:gd name="T13" fmla="*/ 239 h 309"/>
                <a:gd name="T14" fmla="*/ 308 w 425"/>
                <a:gd name="T15" fmla="*/ 239 h 309"/>
                <a:gd name="T16" fmla="*/ 325 w 425"/>
                <a:gd name="T17" fmla="*/ 246 h 309"/>
                <a:gd name="T18" fmla="*/ 350 w 425"/>
                <a:gd name="T19" fmla="*/ 242 h 309"/>
                <a:gd name="T20" fmla="*/ 361 w 425"/>
                <a:gd name="T21" fmla="*/ 239 h 309"/>
                <a:gd name="T22" fmla="*/ 372 w 425"/>
                <a:gd name="T23" fmla="*/ 222 h 309"/>
                <a:gd name="T24" fmla="*/ 374 w 425"/>
                <a:gd name="T25" fmla="*/ 199 h 309"/>
                <a:gd name="T26" fmla="*/ 408 w 425"/>
                <a:gd name="T27" fmla="*/ 189 h 309"/>
                <a:gd name="T28" fmla="*/ 423 w 425"/>
                <a:gd name="T29" fmla="*/ 197 h 309"/>
                <a:gd name="T30" fmla="*/ 420 w 425"/>
                <a:gd name="T31" fmla="*/ 208 h 309"/>
                <a:gd name="T32" fmla="*/ 414 w 425"/>
                <a:gd name="T33" fmla="*/ 244 h 309"/>
                <a:gd name="T34" fmla="*/ 404 w 425"/>
                <a:gd name="T35" fmla="*/ 246 h 309"/>
                <a:gd name="T36" fmla="*/ 391 w 425"/>
                <a:gd name="T37" fmla="*/ 256 h 309"/>
                <a:gd name="T38" fmla="*/ 351 w 425"/>
                <a:gd name="T39" fmla="*/ 309 h 309"/>
                <a:gd name="T40" fmla="*/ 314 w 425"/>
                <a:gd name="T41" fmla="*/ 284 h 309"/>
                <a:gd name="T42" fmla="*/ 295 w 425"/>
                <a:gd name="T43" fmla="*/ 293 h 309"/>
                <a:gd name="T44" fmla="*/ 270 w 425"/>
                <a:gd name="T45" fmla="*/ 286 h 309"/>
                <a:gd name="T46" fmla="*/ 238 w 425"/>
                <a:gd name="T47" fmla="*/ 273 h 309"/>
                <a:gd name="T48" fmla="*/ 183 w 425"/>
                <a:gd name="T49" fmla="*/ 239 h 309"/>
                <a:gd name="T50" fmla="*/ 157 w 425"/>
                <a:gd name="T51" fmla="*/ 210 h 309"/>
                <a:gd name="T52" fmla="*/ 164 w 425"/>
                <a:gd name="T53" fmla="*/ 199 h 309"/>
                <a:gd name="T54" fmla="*/ 160 w 425"/>
                <a:gd name="T55" fmla="*/ 191 h 309"/>
                <a:gd name="T56" fmla="*/ 160 w 425"/>
                <a:gd name="T57" fmla="*/ 186 h 309"/>
                <a:gd name="T58" fmla="*/ 159 w 425"/>
                <a:gd name="T59" fmla="*/ 178 h 309"/>
                <a:gd name="T60" fmla="*/ 143 w 425"/>
                <a:gd name="T61" fmla="*/ 161 h 309"/>
                <a:gd name="T62" fmla="*/ 126 w 425"/>
                <a:gd name="T63" fmla="*/ 135 h 309"/>
                <a:gd name="T64" fmla="*/ 109 w 425"/>
                <a:gd name="T65" fmla="*/ 123 h 309"/>
                <a:gd name="T66" fmla="*/ 106 w 425"/>
                <a:gd name="T67" fmla="*/ 102 h 309"/>
                <a:gd name="T68" fmla="*/ 89 w 425"/>
                <a:gd name="T69" fmla="*/ 91 h 309"/>
                <a:gd name="T70" fmla="*/ 89 w 425"/>
                <a:gd name="T71" fmla="*/ 83 h 309"/>
                <a:gd name="T72" fmla="*/ 79 w 425"/>
                <a:gd name="T73" fmla="*/ 78 h 309"/>
                <a:gd name="T74" fmla="*/ 62 w 425"/>
                <a:gd name="T75" fmla="*/ 51 h 309"/>
                <a:gd name="T76" fmla="*/ 55 w 425"/>
                <a:gd name="T77" fmla="*/ 29 h 309"/>
                <a:gd name="T78" fmla="*/ 30 w 425"/>
                <a:gd name="T79" fmla="*/ 17 h 309"/>
                <a:gd name="T80" fmla="*/ 38 w 425"/>
                <a:gd name="T81" fmla="*/ 49 h 309"/>
                <a:gd name="T82" fmla="*/ 58 w 425"/>
                <a:gd name="T83" fmla="*/ 76 h 309"/>
                <a:gd name="T84" fmla="*/ 83 w 425"/>
                <a:gd name="T85" fmla="*/ 121 h 309"/>
                <a:gd name="T86" fmla="*/ 89 w 425"/>
                <a:gd name="T87" fmla="*/ 142 h 309"/>
                <a:gd name="T88" fmla="*/ 102 w 425"/>
                <a:gd name="T89" fmla="*/ 148 h 309"/>
                <a:gd name="T90" fmla="*/ 108 w 425"/>
                <a:gd name="T91" fmla="*/ 169 h 309"/>
                <a:gd name="T92" fmla="*/ 96 w 425"/>
                <a:gd name="T93" fmla="*/ 165 h 309"/>
                <a:gd name="T94" fmla="*/ 66 w 425"/>
                <a:gd name="T95" fmla="*/ 138 h 309"/>
                <a:gd name="T96" fmla="*/ 66 w 425"/>
                <a:gd name="T97" fmla="*/ 121 h 309"/>
                <a:gd name="T98" fmla="*/ 43 w 425"/>
                <a:gd name="T99" fmla="*/ 101 h 309"/>
                <a:gd name="T100" fmla="*/ 36 w 425"/>
                <a:gd name="T101" fmla="*/ 83 h 309"/>
                <a:gd name="T102" fmla="*/ 34 w 425"/>
                <a:gd name="T103" fmla="*/ 66 h 309"/>
                <a:gd name="T104" fmla="*/ 22 w 425"/>
                <a:gd name="T105" fmla="*/ 59 h 309"/>
                <a:gd name="T106" fmla="*/ 5 w 425"/>
                <a:gd name="T107" fmla="*/ 32 h 309"/>
                <a:gd name="T108" fmla="*/ 2 w 425"/>
                <a:gd name="T109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5" h="309">
                  <a:moveTo>
                    <a:pt x="0" y="6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28" y="0"/>
                  </a:lnTo>
                  <a:lnTo>
                    <a:pt x="81" y="23"/>
                  </a:lnTo>
                  <a:lnTo>
                    <a:pt x="111" y="23"/>
                  </a:lnTo>
                  <a:lnTo>
                    <a:pt x="123" y="21"/>
                  </a:lnTo>
                  <a:lnTo>
                    <a:pt x="125" y="14"/>
                  </a:lnTo>
                  <a:lnTo>
                    <a:pt x="147" y="14"/>
                  </a:lnTo>
                  <a:lnTo>
                    <a:pt x="179" y="49"/>
                  </a:lnTo>
                  <a:lnTo>
                    <a:pt x="196" y="59"/>
                  </a:lnTo>
                  <a:lnTo>
                    <a:pt x="204" y="46"/>
                  </a:lnTo>
                  <a:lnTo>
                    <a:pt x="213" y="46"/>
                  </a:lnTo>
                  <a:lnTo>
                    <a:pt x="227" y="55"/>
                  </a:lnTo>
                  <a:lnTo>
                    <a:pt x="234" y="65"/>
                  </a:lnTo>
                  <a:lnTo>
                    <a:pt x="247" y="91"/>
                  </a:lnTo>
                  <a:lnTo>
                    <a:pt x="249" y="104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6" y="118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21"/>
                  </a:lnTo>
                  <a:lnTo>
                    <a:pt x="276" y="123"/>
                  </a:lnTo>
                  <a:lnTo>
                    <a:pt x="276" y="123"/>
                  </a:lnTo>
                  <a:lnTo>
                    <a:pt x="274" y="133"/>
                  </a:lnTo>
                  <a:lnTo>
                    <a:pt x="274" y="133"/>
                  </a:lnTo>
                  <a:lnTo>
                    <a:pt x="270" y="144"/>
                  </a:lnTo>
                  <a:lnTo>
                    <a:pt x="270" y="150"/>
                  </a:lnTo>
                  <a:lnTo>
                    <a:pt x="270" y="157"/>
                  </a:lnTo>
                  <a:lnTo>
                    <a:pt x="270" y="157"/>
                  </a:lnTo>
                  <a:lnTo>
                    <a:pt x="270" y="176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8" y="201"/>
                  </a:lnTo>
                  <a:lnTo>
                    <a:pt x="282" y="206"/>
                  </a:lnTo>
                  <a:lnTo>
                    <a:pt x="285" y="218"/>
                  </a:lnTo>
                  <a:lnTo>
                    <a:pt x="285" y="218"/>
                  </a:lnTo>
                  <a:lnTo>
                    <a:pt x="291" y="227"/>
                  </a:lnTo>
                  <a:lnTo>
                    <a:pt x="297" y="239"/>
                  </a:lnTo>
                  <a:lnTo>
                    <a:pt x="297" y="239"/>
                  </a:lnTo>
                  <a:lnTo>
                    <a:pt x="300" y="239"/>
                  </a:lnTo>
                  <a:lnTo>
                    <a:pt x="302" y="239"/>
                  </a:lnTo>
                  <a:lnTo>
                    <a:pt x="304" y="239"/>
                  </a:lnTo>
                  <a:lnTo>
                    <a:pt x="308" y="239"/>
                  </a:lnTo>
                  <a:lnTo>
                    <a:pt x="308" y="239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4"/>
                  </a:lnTo>
                  <a:lnTo>
                    <a:pt x="317" y="246"/>
                  </a:lnTo>
                  <a:lnTo>
                    <a:pt x="321" y="246"/>
                  </a:lnTo>
                  <a:lnTo>
                    <a:pt x="325" y="246"/>
                  </a:lnTo>
                  <a:lnTo>
                    <a:pt x="329" y="246"/>
                  </a:lnTo>
                  <a:lnTo>
                    <a:pt x="329" y="246"/>
                  </a:lnTo>
                  <a:lnTo>
                    <a:pt x="338" y="242"/>
                  </a:lnTo>
                  <a:lnTo>
                    <a:pt x="344" y="242"/>
                  </a:lnTo>
                  <a:lnTo>
                    <a:pt x="344" y="242"/>
                  </a:lnTo>
                  <a:lnTo>
                    <a:pt x="350" y="242"/>
                  </a:lnTo>
                  <a:lnTo>
                    <a:pt x="353" y="242"/>
                  </a:lnTo>
                  <a:lnTo>
                    <a:pt x="357" y="242"/>
                  </a:lnTo>
                  <a:lnTo>
                    <a:pt x="359" y="242"/>
                  </a:lnTo>
                  <a:lnTo>
                    <a:pt x="361" y="242"/>
                  </a:lnTo>
                  <a:lnTo>
                    <a:pt x="361" y="242"/>
                  </a:lnTo>
                  <a:lnTo>
                    <a:pt x="361" y="239"/>
                  </a:lnTo>
                  <a:lnTo>
                    <a:pt x="361" y="239"/>
                  </a:lnTo>
                  <a:lnTo>
                    <a:pt x="365" y="237"/>
                  </a:lnTo>
                  <a:lnTo>
                    <a:pt x="367" y="235"/>
                  </a:lnTo>
                  <a:lnTo>
                    <a:pt x="370" y="231"/>
                  </a:lnTo>
                  <a:lnTo>
                    <a:pt x="370" y="229"/>
                  </a:lnTo>
                  <a:lnTo>
                    <a:pt x="372" y="222"/>
                  </a:lnTo>
                  <a:lnTo>
                    <a:pt x="374" y="214"/>
                  </a:lnTo>
                  <a:lnTo>
                    <a:pt x="374" y="214"/>
                  </a:lnTo>
                  <a:lnTo>
                    <a:pt x="372" y="206"/>
                  </a:lnTo>
                  <a:lnTo>
                    <a:pt x="372" y="203"/>
                  </a:lnTo>
                  <a:lnTo>
                    <a:pt x="374" y="199"/>
                  </a:lnTo>
                  <a:lnTo>
                    <a:pt x="374" y="199"/>
                  </a:lnTo>
                  <a:lnTo>
                    <a:pt x="378" y="197"/>
                  </a:lnTo>
                  <a:lnTo>
                    <a:pt x="382" y="197"/>
                  </a:lnTo>
                  <a:lnTo>
                    <a:pt x="386" y="197"/>
                  </a:lnTo>
                  <a:lnTo>
                    <a:pt x="386" y="197"/>
                  </a:lnTo>
                  <a:lnTo>
                    <a:pt x="401" y="191"/>
                  </a:lnTo>
                  <a:lnTo>
                    <a:pt x="408" y="189"/>
                  </a:lnTo>
                  <a:lnTo>
                    <a:pt x="410" y="189"/>
                  </a:lnTo>
                  <a:lnTo>
                    <a:pt x="412" y="191"/>
                  </a:lnTo>
                  <a:lnTo>
                    <a:pt x="412" y="191"/>
                  </a:lnTo>
                  <a:lnTo>
                    <a:pt x="420" y="193"/>
                  </a:lnTo>
                  <a:lnTo>
                    <a:pt x="423" y="193"/>
                  </a:lnTo>
                  <a:lnTo>
                    <a:pt x="423" y="197"/>
                  </a:lnTo>
                  <a:lnTo>
                    <a:pt x="425" y="197"/>
                  </a:lnTo>
                  <a:lnTo>
                    <a:pt x="425" y="197"/>
                  </a:lnTo>
                  <a:lnTo>
                    <a:pt x="423" y="201"/>
                  </a:lnTo>
                  <a:lnTo>
                    <a:pt x="423" y="203"/>
                  </a:lnTo>
                  <a:lnTo>
                    <a:pt x="420" y="208"/>
                  </a:lnTo>
                  <a:lnTo>
                    <a:pt x="420" y="208"/>
                  </a:lnTo>
                  <a:lnTo>
                    <a:pt x="416" y="218"/>
                  </a:lnTo>
                  <a:lnTo>
                    <a:pt x="414" y="222"/>
                  </a:lnTo>
                  <a:lnTo>
                    <a:pt x="414" y="227"/>
                  </a:lnTo>
                  <a:lnTo>
                    <a:pt x="414" y="227"/>
                  </a:lnTo>
                  <a:lnTo>
                    <a:pt x="414" y="239"/>
                  </a:lnTo>
                  <a:lnTo>
                    <a:pt x="414" y="244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08" y="248"/>
                  </a:lnTo>
                  <a:lnTo>
                    <a:pt x="408" y="248"/>
                  </a:lnTo>
                  <a:lnTo>
                    <a:pt x="404" y="246"/>
                  </a:lnTo>
                  <a:lnTo>
                    <a:pt x="403" y="244"/>
                  </a:lnTo>
                  <a:lnTo>
                    <a:pt x="401" y="246"/>
                  </a:lnTo>
                  <a:lnTo>
                    <a:pt x="399" y="246"/>
                  </a:lnTo>
                  <a:lnTo>
                    <a:pt x="397" y="252"/>
                  </a:lnTo>
                  <a:lnTo>
                    <a:pt x="399" y="254"/>
                  </a:lnTo>
                  <a:lnTo>
                    <a:pt x="391" y="256"/>
                  </a:lnTo>
                  <a:lnTo>
                    <a:pt x="367" y="256"/>
                  </a:lnTo>
                  <a:lnTo>
                    <a:pt x="365" y="267"/>
                  </a:lnTo>
                  <a:lnTo>
                    <a:pt x="374" y="282"/>
                  </a:lnTo>
                  <a:lnTo>
                    <a:pt x="359" y="286"/>
                  </a:lnTo>
                  <a:lnTo>
                    <a:pt x="351" y="309"/>
                  </a:lnTo>
                  <a:lnTo>
                    <a:pt x="351" y="309"/>
                  </a:lnTo>
                  <a:lnTo>
                    <a:pt x="336" y="293"/>
                  </a:lnTo>
                  <a:lnTo>
                    <a:pt x="327" y="286"/>
                  </a:lnTo>
                  <a:lnTo>
                    <a:pt x="323" y="284"/>
                  </a:lnTo>
                  <a:lnTo>
                    <a:pt x="319" y="282"/>
                  </a:lnTo>
                  <a:lnTo>
                    <a:pt x="319" y="282"/>
                  </a:lnTo>
                  <a:lnTo>
                    <a:pt x="314" y="284"/>
                  </a:lnTo>
                  <a:lnTo>
                    <a:pt x="308" y="284"/>
                  </a:lnTo>
                  <a:lnTo>
                    <a:pt x="300" y="288"/>
                  </a:lnTo>
                  <a:lnTo>
                    <a:pt x="299" y="290"/>
                  </a:lnTo>
                  <a:lnTo>
                    <a:pt x="297" y="292"/>
                  </a:lnTo>
                  <a:lnTo>
                    <a:pt x="297" y="292"/>
                  </a:lnTo>
                  <a:lnTo>
                    <a:pt x="295" y="293"/>
                  </a:lnTo>
                  <a:lnTo>
                    <a:pt x="293" y="293"/>
                  </a:lnTo>
                  <a:lnTo>
                    <a:pt x="287" y="292"/>
                  </a:lnTo>
                  <a:lnTo>
                    <a:pt x="287" y="292"/>
                  </a:lnTo>
                  <a:lnTo>
                    <a:pt x="276" y="288"/>
                  </a:lnTo>
                  <a:lnTo>
                    <a:pt x="276" y="288"/>
                  </a:lnTo>
                  <a:lnTo>
                    <a:pt x="270" y="286"/>
                  </a:lnTo>
                  <a:lnTo>
                    <a:pt x="263" y="282"/>
                  </a:lnTo>
                  <a:lnTo>
                    <a:pt x="257" y="278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44" y="273"/>
                  </a:lnTo>
                  <a:lnTo>
                    <a:pt x="238" y="273"/>
                  </a:lnTo>
                  <a:lnTo>
                    <a:pt x="232" y="269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183" y="239"/>
                  </a:lnTo>
                  <a:lnTo>
                    <a:pt x="172" y="231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59" y="218"/>
                  </a:lnTo>
                  <a:lnTo>
                    <a:pt x="157" y="214"/>
                  </a:lnTo>
                  <a:lnTo>
                    <a:pt x="157" y="210"/>
                  </a:lnTo>
                  <a:lnTo>
                    <a:pt x="157" y="210"/>
                  </a:lnTo>
                  <a:lnTo>
                    <a:pt x="159" y="206"/>
                  </a:lnTo>
                  <a:lnTo>
                    <a:pt x="160" y="205"/>
                  </a:lnTo>
                  <a:lnTo>
                    <a:pt x="162" y="203"/>
                  </a:lnTo>
                  <a:lnTo>
                    <a:pt x="164" y="199"/>
                  </a:lnTo>
                  <a:lnTo>
                    <a:pt x="164" y="199"/>
                  </a:lnTo>
                  <a:lnTo>
                    <a:pt x="164" y="197"/>
                  </a:lnTo>
                  <a:lnTo>
                    <a:pt x="164" y="195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60" y="193"/>
                  </a:lnTo>
                  <a:lnTo>
                    <a:pt x="160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89"/>
                  </a:lnTo>
                  <a:lnTo>
                    <a:pt x="160" y="188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62" y="186"/>
                  </a:lnTo>
                  <a:lnTo>
                    <a:pt x="162" y="184"/>
                  </a:lnTo>
                  <a:lnTo>
                    <a:pt x="160" y="182"/>
                  </a:lnTo>
                  <a:lnTo>
                    <a:pt x="160" y="182"/>
                  </a:lnTo>
                  <a:lnTo>
                    <a:pt x="159" y="180"/>
                  </a:lnTo>
                  <a:lnTo>
                    <a:pt x="159" y="178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1" y="169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43" y="161"/>
                  </a:lnTo>
                  <a:lnTo>
                    <a:pt x="140" y="157"/>
                  </a:lnTo>
                  <a:lnTo>
                    <a:pt x="140" y="157"/>
                  </a:lnTo>
                  <a:lnTo>
                    <a:pt x="138" y="152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26" y="135"/>
                  </a:lnTo>
                  <a:lnTo>
                    <a:pt x="121" y="129"/>
                  </a:lnTo>
                  <a:lnTo>
                    <a:pt x="117" y="127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13" y="123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18"/>
                  </a:lnTo>
                  <a:lnTo>
                    <a:pt x="106" y="118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99"/>
                  </a:lnTo>
                  <a:lnTo>
                    <a:pt x="92" y="93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9" y="91"/>
                  </a:lnTo>
                  <a:lnTo>
                    <a:pt x="87" y="89"/>
                  </a:lnTo>
                  <a:lnTo>
                    <a:pt x="87" y="89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3" y="82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75" y="74"/>
                  </a:lnTo>
                  <a:lnTo>
                    <a:pt x="70" y="68"/>
                  </a:lnTo>
                  <a:lnTo>
                    <a:pt x="66" y="63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42"/>
                  </a:lnTo>
                  <a:lnTo>
                    <a:pt x="58" y="3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29"/>
                  </a:lnTo>
                  <a:lnTo>
                    <a:pt x="51" y="25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7"/>
                  </a:lnTo>
                  <a:lnTo>
                    <a:pt x="32" y="2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6" y="42"/>
                  </a:lnTo>
                  <a:lnTo>
                    <a:pt x="36" y="46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3" y="57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56" y="72"/>
                  </a:lnTo>
                  <a:lnTo>
                    <a:pt x="58" y="76"/>
                  </a:lnTo>
                  <a:lnTo>
                    <a:pt x="58" y="82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3" y="116"/>
                  </a:lnTo>
                  <a:lnTo>
                    <a:pt x="83" y="116"/>
                  </a:lnTo>
                  <a:lnTo>
                    <a:pt x="83" y="121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9"/>
                  </a:lnTo>
                  <a:lnTo>
                    <a:pt x="87" y="133"/>
                  </a:lnTo>
                  <a:lnTo>
                    <a:pt x="89" y="136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98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4" y="153"/>
                  </a:lnTo>
                  <a:lnTo>
                    <a:pt x="106" y="157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65"/>
                  </a:lnTo>
                  <a:lnTo>
                    <a:pt x="108" y="169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85" y="153"/>
                  </a:lnTo>
                  <a:lnTo>
                    <a:pt x="79" y="148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68" y="140"/>
                  </a:lnTo>
                  <a:lnTo>
                    <a:pt x="66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8" y="125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64" y="116"/>
                  </a:lnTo>
                  <a:lnTo>
                    <a:pt x="60" y="110"/>
                  </a:lnTo>
                  <a:lnTo>
                    <a:pt x="55" y="106"/>
                  </a:lnTo>
                  <a:lnTo>
                    <a:pt x="49" y="104"/>
                  </a:lnTo>
                  <a:lnTo>
                    <a:pt x="43" y="101"/>
                  </a:lnTo>
                  <a:lnTo>
                    <a:pt x="38" y="97"/>
                  </a:lnTo>
                  <a:lnTo>
                    <a:pt x="32" y="93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32" y="85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76"/>
                  </a:lnTo>
                  <a:lnTo>
                    <a:pt x="36" y="72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2" y="65"/>
                  </a:lnTo>
                  <a:lnTo>
                    <a:pt x="28" y="63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19" y="51"/>
                  </a:lnTo>
                  <a:lnTo>
                    <a:pt x="15" y="4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7D9D40AD-B81C-894E-81AB-0F1FD23EA1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43760" y="2622785"/>
              <a:ext cx="648918" cy="401498"/>
            </a:xfrm>
            <a:custGeom>
              <a:avLst/>
              <a:gdLst>
                <a:gd name="T0" fmla="*/ 111 w 425"/>
                <a:gd name="T1" fmla="*/ 23 h 309"/>
                <a:gd name="T2" fmla="*/ 204 w 425"/>
                <a:gd name="T3" fmla="*/ 46 h 309"/>
                <a:gd name="T4" fmla="*/ 276 w 425"/>
                <a:gd name="T5" fmla="*/ 116 h 309"/>
                <a:gd name="T6" fmla="*/ 276 w 425"/>
                <a:gd name="T7" fmla="*/ 119 h 309"/>
                <a:gd name="T8" fmla="*/ 270 w 425"/>
                <a:gd name="T9" fmla="*/ 144 h 309"/>
                <a:gd name="T10" fmla="*/ 276 w 425"/>
                <a:gd name="T11" fmla="*/ 197 h 309"/>
                <a:gd name="T12" fmla="*/ 297 w 425"/>
                <a:gd name="T13" fmla="*/ 239 h 309"/>
                <a:gd name="T14" fmla="*/ 308 w 425"/>
                <a:gd name="T15" fmla="*/ 239 h 309"/>
                <a:gd name="T16" fmla="*/ 325 w 425"/>
                <a:gd name="T17" fmla="*/ 246 h 309"/>
                <a:gd name="T18" fmla="*/ 350 w 425"/>
                <a:gd name="T19" fmla="*/ 242 h 309"/>
                <a:gd name="T20" fmla="*/ 361 w 425"/>
                <a:gd name="T21" fmla="*/ 239 h 309"/>
                <a:gd name="T22" fmla="*/ 372 w 425"/>
                <a:gd name="T23" fmla="*/ 222 h 309"/>
                <a:gd name="T24" fmla="*/ 374 w 425"/>
                <a:gd name="T25" fmla="*/ 199 h 309"/>
                <a:gd name="T26" fmla="*/ 408 w 425"/>
                <a:gd name="T27" fmla="*/ 189 h 309"/>
                <a:gd name="T28" fmla="*/ 423 w 425"/>
                <a:gd name="T29" fmla="*/ 197 h 309"/>
                <a:gd name="T30" fmla="*/ 420 w 425"/>
                <a:gd name="T31" fmla="*/ 208 h 309"/>
                <a:gd name="T32" fmla="*/ 414 w 425"/>
                <a:gd name="T33" fmla="*/ 244 h 309"/>
                <a:gd name="T34" fmla="*/ 404 w 425"/>
                <a:gd name="T35" fmla="*/ 246 h 309"/>
                <a:gd name="T36" fmla="*/ 391 w 425"/>
                <a:gd name="T37" fmla="*/ 256 h 309"/>
                <a:gd name="T38" fmla="*/ 351 w 425"/>
                <a:gd name="T39" fmla="*/ 309 h 309"/>
                <a:gd name="T40" fmla="*/ 314 w 425"/>
                <a:gd name="T41" fmla="*/ 284 h 309"/>
                <a:gd name="T42" fmla="*/ 295 w 425"/>
                <a:gd name="T43" fmla="*/ 293 h 309"/>
                <a:gd name="T44" fmla="*/ 270 w 425"/>
                <a:gd name="T45" fmla="*/ 286 h 309"/>
                <a:gd name="T46" fmla="*/ 238 w 425"/>
                <a:gd name="T47" fmla="*/ 273 h 309"/>
                <a:gd name="T48" fmla="*/ 183 w 425"/>
                <a:gd name="T49" fmla="*/ 239 h 309"/>
                <a:gd name="T50" fmla="*/ 157 w 425"/>
                <a:gd name="T51" fmla="*/ 210 h 309"/>
                <a:gd name="T52" fmla="*/ 164 w 425"/>
                <a:gd name="T53" fmla="*/ 199 h 309"/>
                <a:gd name="T54" fmla="*/ 160 w 425"/>
                <a:gd name="T55" fmla="*/ 191 h 309"/>
                <a:gd name="T56" fmla="*/ 160 w 425"/>
                <a:gd name="T57" fmla="*/ 186 h 309"/>
                <a:gd name="T58" fmla="*/ 159 w 425"/>
                <a:gd name="T59" fmla="*/ 178 h 309"/>
                <a:gd name="T60" fmla="*/ 143 w 425"/>
                <a:gd name="T61" fmla="*/ 161 h 309"/>
                <a:gd name="T62" fmla="*/ 126 w 425"/>
                <a:gd name="T63" fmla="*/ 135 h 309"/>
                <a:gd name="T64" fmla="*/ 109 w 425"/>
                <a:gd name="T65" fmla="*/ 123 h 309"/>
                <a:gd name="T66" fmla="*/ 106 w 425"/>
                <a:gd name="T67" fmla="*/ 102 h 309"/>
                <a:gd name="T68" fmla="*/ 89 w 425"/>
                <a:gd name="T69" fmla="*/ 91 h 309"/>
                <a:gd name="T70" fmla="*/ 89 w 425"/>
                <a:gd name="T71" fmla="*/ 83 h 309"/>
                <a:gd name="T72" fmla="*/ 79 w 425"/>
                <a:gd name="T73" fmla="*/ 78 h 309"/>
                <a:gd name="T74" fmla="*/ 62 w 425"/>
                <a:gd name="T75" fmla="*/ 51 h 309"/>
                <a:gd name="T76" fmla="*/ 55 w 425"/>
                <a:gd name="T77" fmla="*/ 29 h 309"/>
                <a:gd name="T78" fmla="*/ 30 w 425"/>
                <a:gd name="T79" fmla="*/ 17 h 309"/>
                <a:gd name="T80" fmla="*/ 38 w 425"/>
                <a:gd name="T81" fmla="*/ 49 h 309"/>
                <a:gd name="T82" fmla="*/ 58 w 425"/>
                <a:gd name="T83" fmla="*/ 76 h 309"/>
                <a:gd name="T84" fmla="*/ 83 w 425"/>
                <a:gd name="T85" fmla="*/ 121 h 309"/>
                <a:gd name="T86" fmla="*/ 89 w 425"/>
                <a:gd name="T87" fmla="*/ 142 h 309"/>
                <a:gd name="T88" fmla="*/ 102 w 425"/>
                <a:gd name="T89" fmla="*/ 148 h 309"/>
                <a:gd name="T90" fmla="*/ 108 w 425"/>
                <a:gd name="T91" fmla="*/ 169 h 309"/>
                <a:gd name="T92" fmla="*/ 96 w 425"/>
                <a:gd name="T93" fmla="*/ 165 h 309"/>
                <a:gd name="T94" fmla="*/ 66 w 425"/>
                <a:gd name="T95" fmla="*/ 138 h 309"/>
                <a:gd name="T96" fmla="*/ 66 w 425"/>
                <a:gd name="T97" fmla="*/ 121 h 309"/>
                <a:gd name="T98" fmla="*/ 43 w 425"/>
                <a:gd name="T99" fmla="*/ 101 h 309"/>
                <a:gd name="T100" fmla="*/ 36 w 425"/>
                <a:gd name="T101" fmla="*/ 83 h 309"/>
                <a:gd name="T102" fmla="*/ 34 w 425"/>
                <a:gd name="T103" fmla="*/ 66 h 309"/>
                <a:gd name="T104" fmla="*/ 22 w 425"/>
                <a:gd name="T105" fmla="*/ 59 h 309"/>
                <a:gd name="T106" fmla="*/ 5 w 425"/>
                <a:gd name="T107" fmla="*/ 32 h 309"/>
                <a:gd name="T108" fmla="*/ 2 w 425"/>
                <a:gd name="T109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5" h="309">
                  <a:moveTo>
                    <a:pt x="0" y="6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28" y="0"/>
                  </a:lnTo>
                  <a:lnTo>
                    <a:pt x="81" y="23"/>
                  </a:lnTo>
                  <a:lnTo>
                    <a:pt x="111" y="23"/>
                  </a:lnTo>
                  <a:lnTo>
                    <a:pt x="123" y="21"/>
                  </a:lnTo>
                  <a:lnTo>
                    <a:pt x="125" y="14"/>
                  </a:lnTo>
                  <a:lnTo>
                    <a:pt x="147" y="14"/>
                  </a:lnTo>
                  <a:lnTo>
                    <a:pt x="179" y="49"/>
                  </a:lnTo>
                  <a:lnTo>
                    <a:pt x="196" y="59"/>
                  </a:lnTo>
                  <a:lnTo>
                    <a:pt x="204" y="46"/>
                  </a:lnTo>
                  <a:lnTo>
                    <a:pt x="213" y="46"/>
                  </a:lnTo>
                  <a:lnTo>
                    <a:pt x="227" y="55"/>
                  </a:lnTo>
                  <a:lnTo>
                    <a:pt x="234" y="65"/>
                  </a:lnTo>
                  <a:lnTo>
                    <a:pt x="247" y="91"/>
                  </a:lnTo>
                  <a:lnTo>
                    <a:pt x="249" y="104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6" y="118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21"/>
                  </a:lnTo>
                  <a:lnTo>
                    <a:pt x="276" y="123"/>
                  </a:lnTo>
                  <a:lnTo>
                    <a:pt x="276" y="123"/>
                  </a:lnTo>
                  <a:lnTo>
                    <a:pt x="274" y="133"/>
                  </a:lnTo>
                  <a:lnTo>
                    <a:pt x="274" y="133"/>
                  </a:lnTo>
                  <a:lnTo>
                    <a:pt x="270" y="144"/>
                  </a:lnTo>
                  <a:lnTo>
                    <a:pt x="270" y="150"/>
                  </a:lnTo>
                  <a:lnTo>
                    <a:pt x="270" y="157"/>
                  </a:lnTo>
                  <a:lnTo>
                    <a:pt x="270" y="157"/>
                  </a:lnTo>
                  <a:lnTo>
                    <a:pt x="270" y="176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8" y="201"/>
                  </a:lnTo>
                  <a:lnTo>
                    <a:pt x="282" y="206"/>
                  </a:lnTo>
                  <a:lnTo>
                    <a:pt x="285" y="218"/>
                  </a:lnTo>
                  <a:lnTo>
                    <a:pt x="285" y="218"/>
                  </a:lnTo>
                  <a:lnTo>
                    <a:pt x="291" y="227"/>
                  </a:lnTo>
                  <a:lnTo>
                    <a:pt x="297" y="239"/>
                  </a:lnTo>
                  <a:lnTo>
                    <a:pt x="297" y="239"/>
                  </a:lnTo>
                  <a:lnTo>
                    <a:pt x="300" y="239"/>
                  </a:lnTo>
                  <a:lnTo>
                    <a:pt x="302" y="239"/>
                  </a:lnTo>
                  <a:lnTo>
                    <a:pt x="304" y="239"/>
                  </a:lnTo>
                  <a:lnTo>
                    <a:pt x="308" y="239"/>
                  </a:lnTo>
                  <a:lnTo>
                    <a:pt x="308" y="239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4"/>
                  </a:lnTo>
                  <a:lnTo>
                    <a:pt x="317" y="246"/>
                  </a:lnTo>
                  <a:lnTo>
                    <a:pt x="321" y="246"/>
                  </a:lnTo>
                  <a:lnTo>
                    <a:pt x="325" y="246"/>
                  </a:lnTo>
                  <a:lnTo>
                    <a:pt x="329" y="246"/>
                  </a:lnTo>
                  <a:lnTo>
                    <a:pt x="329" y="246"/>
                  </a:lnTo>
                  <a:lnTo>
                    <a:pt x="338" y="242"/>
                  </a:lnTo>
                  <a:lnTo>
                    <a:pt x="344" y="242"/>
                  </a:lnTo>
                  <a:lnTo>
                    <a:pt x="344" y="242"/>
                  </a:lnTo>
                  <a:lnTo>
                    <a:pt x="350" y="242"/>
                  </a:lnTo>
                  <a:lnTo>
                    <a:pt x="353" y="242"/>
                  </a:lnTo>
                  <a:lnTo>
                    <a:pt x="357" y="242"/>
                  </a:lnTo>
                  <a:lnTo>
                    <a:pt x="359" y="242"/>
                  </a:lnTo>
                  <a:lnTo>
                    <a:pt x="361" y="242"/>
                  </a:lnTo>
                  <a:lnTo>
                    <a:pt x="361" y="242"/>
                  </a:lnTo>
                  <a:lnTo>
                    <a:pt x="361" y="239"/>
                  </a:lnTo>
                  <a:lnTo>
                    <a:pt x="361" y="239"/>
                  </a:lnTo>
                  <a:lnTo>
                    <a:pt x="365" y="237"/>
                  </a:lnTo>
                  <a:lnTo>
                    <a:pt x="367" y="235"/>
                  </a:lnTo>
                  <a:lnTo>
                    <a:pt x="370" y="231"/>
                  </a:lnTo>
                  <a:lnTo>
                    <a:pt x="370" y="229"/>
                  </a:lnTo>
                  <a:lnTo>
                    <a:pt x="372" y="222"/>
                  </a:lnTo>
                  <a:lnTo>
                    <a:pt x="374" y="214"/>
                  </a:lnTo>
                  <a:lnTo>
                    <a:pt x="374" y="214"/>
                  </a:lnTo>
                  <a:lnTo>
                    <a:pt x="372" y="206"/>
                  </a:lnTo>
                  <a:lnTo>
                    <a:pt x="372" y="203"/>
                  </a:lnTo>
                  <a:lnTo>
                    <a:pt x="374" y="199"/>
                  </a:lnTo>
                  <a:lnTo>
                    <a:pt x="374" y="199"/>
                  </a:lnTo>
                  <a:lnTo>
                    <a:pt x="378" y="197"/>
                  </a:lnTo>
                  <a:lnTo>
                    <a:pt x="382" y="197"/>
                  </a:lnTo>
                  <a:lnTo>
                    <a:pt x="386" y="197"/>
                  </a:lnTo>
                  <a:lnTo>
                    <a:pt x="386" y="197"/>
                  </a:lnTo>
                  <a:lnTo>
                    <a:pt x="401" y="191"/>
                  </a:lnTo>
                  <a:lnTo>
                    <a:pt x="408" y="189"/>
                  </a:lnTo>
                  <a:lnTo>
                    <a:pt x="410" y="189"/>
                  </a:lnTo>
                  <a:lnTo>
                    <a:pt x="412" y="191"/>
                  </a:lnTo>
                  <a:lnTo>
                    <a:pt x="412" y="191"/>
                  </a:lnTo>
                  <a:lnTo>
                    <a:pt x="420" y="193"/>
                  </a:lnTo>
                  <a:lnTo>
                    <a:pt x="423" y="193"/>
                  </a:lnTo>
                  <a:lnTo>
                    <a:pt x="423" y="197"/>
                  </a:lnTo>
                  <a:lnTo>
                    <a:pt x="425" y="197"/>
                  </a:lnTo>
                  <a:lnTo>
                    <a:pt x="425" y="197"/>
                  </a:lnTo>
                  <a:lnTo>
                    <a:pt x="423" y="201"/>
                  </a:lnTo>
                  <a:lnTo>
                    <a:pt x="423" y="203"/>
                  </a:lnTo>
                  <a:lnTo>
                    <a:pt x="420" y="208"/>
                  </a:lnTo>
                  <a:lnTo>
                    <a:pt x="420" y="208"/>
                  </a:lnTo>
                  <a:lnTo>
                    <a:pt x="416" y="218"/>
                  </a:lnTo>
                  <a:lnTo>
                    <a:pt x="414" y="222"/>
                  </a:lnTo>
                  <a:lnTo>
                    <a:pt x="414" y="227"/>
                  </a:lnTo>
                  <a:lnTo>
                    <a:pt x="414" y="227"/>
                  </a:lnTo>
                  <a:lnTo>
                    <a:pt x="414" y="239"/>
                  </a:lnTo>
                  <a:lnTo>
                    <a:pt x="414" y="244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08" y="248"/>
                  </a:lnTo>
                  <a:lnTo>
                    <a:pt x="408" y="248"/>
                  </a:lnTo>
                  <a:lnTo>
                    <a:pt x="404" y="246"/>
                  </a:lnTo>
                  <a:lnTo>
                    <a:pt x="403" y="244"/>
                  </a:lnTo>
                  <a:lnTo>
                    <a:pt x="401" y="246"/>
                  </a:lnTo>
                  <a:lnTo>
                    <a:pt x="399" y="246"/>
                  </a:lnTo>
                  <a:lnTo>
                    <a:pt x="397" y="252"/>
                  </a:lnTo>
                  <a:lnTo>
                    <a:pt x="399" y="254"/>
                  </a:lnTo>
                  <a:lnTo>
                    <a:pt x="391" y="256"/>
                  </a:lnTo>
                  <a:lnTo>
                    <a:pt x="367" y="256"/>
                  </a:lnTo>
                  <a:lnTo>
                    <a:pt x="365" y="267"/>
                  </a:lnTo>
                  <a:lnTo>
                    <a:pt x="374" y="282"/>
                  </a:lnTo>
                  <a:lnTo>
                    <a:pt x="359" y="286"/>
                  </a:lnTo>
                  <a:lnTo>
                    <a:pt x="351" y="309"/>
                  </a:lnTo>
                  <a:lnTo>
                    <a:pt x="351" y="309"/>
                  </a:lnTo>
                  <a:lnTo>
                    <a:pt x="336" y="293"/>
                  </a:lnTo>
                  <a:lnTo>
                    <a:pt x="327" y="286"/>
                  </a:lnTo>
                  <a:lnTo>
                    <a:pt x="323" y="284"/>
                  </a:lnTo>
                  <a:lnTo>
                    <a:pt x="319" y="282"/>
                  </a:lnTo>
                  <a:lnTo>
                    <a:pt x="319" y="282"/>
                  </a:lnTo>
                  <a:lnTo>
                    <a:pt x="314" y="284"/>
                  </a:lnTo>
                  <a:lnTo>
                    <a:pt x="308" y="284"/>
                  </a:lnTo>
                  <a:lnTo>
                    <a:pt x="300" y="288"/>
                  </a:lnTo>
                  <a:lnTo>
                    <a:pt x="299" y="290"/>
                  </a:lnTo>
                  <a:lnTo>
                    <a:pt x="297" y="292"/>
                  </a:lnTo>
                  <a:lnTo>
                    <a:pt x="297" y="292"/>
                  </a:lnTo>
                  <a:lnTo>
                    <a:pt x="295" y="293"/>
                  </a:lnTo>
                  <a:lnTo>
                    <a:pt x="293" y="293"/>
                  </a:lnTo>
                  <a:lnTo>
                    <a:pt x="287" y="292"/>
                  </a:lnTo>
                  <a:lnTo>
                    <a:pt x="287" y="292"/>
                  </a:lnTo>
                  <a:lnTo>
                    <a:pt x="276" y="288"/>
                  </a:lnTo>
                  <a:lnTo>
                    <a:pt x="276" y="288"/>
                  </a:lnTo>
                  <a:lnTo>
                    <a:pt x="270" y="286"/>
                  </a:lnTo>
                  <a:lnTo>
                    <a:pt x="263" y="282"/>
                  </a:lnTo>
                  <a:lnTo>
                    <a:pt x="257" y="278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44" y="273"/>
                  </a:lnTo>
                  <a:lnTo>
                    <a:pt x="238" y="273"/>
                  </a:lnTo>
                  <a:lnTo>
                    <a:pt x="232" y="269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183" y="239"/>
                  </a:lnTo>
                  <a:lnTo>
                    <a:pt x="172" y="231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59" y="218"/>
                  </a:lnTo>
                  <a:lnTo>
                    <a:pt x="157" y="214"/>
                  </a:lnTo>
                  <a:lnTo>
                    <a:pt x="157" y="210"/>
                  </a:lnTo>
                  <a:lnTo>
                    <a:pt x="157" y="210"/>
                  </a:lnTo>
                  <a:lnTo>
                    <a:pt x="159" y="206"/>
                  </a:lnTo>
                  <a:lnTo>
                    <a:pt x="160" y="205"/>
                  </a:lnTo>
                  <a:lnTo>
                    <a:pt x="162" y="203"/>
                  </a:lnTo>
                  <a:lnTo>
                    <a:pt x="164" y="199"/>
                  </a:lnTo>
                  <a:lnTo>
                    <a:pt x="164" y="199"/>
                  </a:lnTo>
                  <a:lnTo>
                    <a:pt x="164" y="197"/>
                  </a:lnTo>
                  <a:lnTo>
                    <a:pt x="164" y="195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60" y="193"/>
                  </a:lnTo>
                  <a:lnTo>
                    <a:pt x="160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89"/>
                  </a:lnTo>
                  <a:lnTo>
                    <a:pt x="160" y="188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62" y="186"/>
                  </a:lnTo>
                  <a:lnTo>
                    <a:pt x="162" y="184"/>
                  </a:lnTo>
                  <a:lnTo>
                    <a:pt x="160" y="182"/>
                  </a:lnTo>
                  <a:lnTo>
                    <a:pt x="160" y="182"/>
                  </a:lnTo>
                  <a:lnTo>
                    <a:pt x="159" y="180"/>
                  </a:lnTo>
                  <a:lnTo>
                    <a:pt x="159" y="178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1" y="169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43" y="161"/>
                  </a:lnTo>
                  <a:lnTo>
                    <a:pt x="140" y="157"/>
                  </a:lnTo>
                  <a:lnTo>
                    <a:pt x="140" y="157"/>
                  </a:lnTo>
                  <a:lnTo>
                    <a:pt x="138" y="152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26" y="135"/>
                  </a:lnTo>
                  <a:lnTo>
                    <a:pt x="121" y="129"/>
                  </a:lnTo>
                  <a:lnTo>
                    <a:pt x="117" y="127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13" y="123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18"/>
                  </a:lnTo>
                  <a:lnTo>
                    <a:pt x="106" y="118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99"/>
                  </a:lnTo>
                  <a:lnTo>
                    <a:pt x="92" y="93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9" y="91"/>
                  </a:lnTo>
                  <a:lnTo>
                    <a:pt x="87" y="89"/>
                  </a:lnTo>
                  <a:lnTo>
                    <a:pt x="87" y="89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3" y="82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75" y="74"/>
                  </a:lnTo>
                  <a:lnTo>
                    <a:pt x="70" y="68"/>
                  </a:lnTo>
                  <a:lnTo>
                    <a:pt x="66" y="63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42"/>
                  </a:lnTo>
                  <a:lnTo>
                    <a:pt x="58" y="3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29"/>
                  </a:lnTo>
                  <a:lnTo>
                    <a:pt x="51" y="25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7"/>
                  </a:lnTo>
                  <a:lnTo>
                    <a:pt x="32" y="2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6" y="42"/>
                  </a:lnTo>
                  <a:lnTo>
                    <a:pt x="36" y="46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3" y="57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56" y="72"/>
                  </a:lnTo>
                  <a:lnTo>
                    <a:pt x="58" y="76"/>
                  </a:lnTo>
                  <a:lnTo>
                    <a:pt x="58" y="82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3" y="116"/>
                  </a:lnTo>
                  <a:lnTo>
                    <a:pt x="83" y="116"/>
                  </a:lnTo>
                  <a:lnTo>
                    <a:pt x="83" y="121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9"/>
                  </a:lnTo>
                  <a:lnTo>
                    <a:pt x="87" y="133"/>
                  </a:lnTo>
                  <a:lnTo>
                    <a:pt x="89" y="136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98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4" y="153"/>
                  </a:lnTo>
                  <a:lnTo>
                    <a:pt x="106" y="157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65"/>
                  </a:lnTo>
                  <a:lnTo>
                    <a:pt x="108" y="169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85" y="153"/>
                  </a:lnTo>
                  <a:lnTo>
                    <a:pt x="79" y="148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68" y="140"/>
                  </a:lnTo>
                  <a:lnTo>
                    <a:pt x="66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8" y="125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64" y="116"/>
                  </a:lnTo>
                  <a:lnTo>
                    <a:pt x="60" y="110"/>
                  </a:lnTo>
                  <a:lnTo>
                    <a:pt x="55" y="106"/>
                  </a:lnTo>
                  <a:lnTo>
                    <a:pt x="49" y="104"/>
                  </a:lnTo>
                  <a:lnTo>
                    <a:pt x="43" y="101"/>
                  </a:lnTo>
                  <a:lnTo>
                    <a:pt x="38" y="97"/>
                  </a:lnTo>
                  <a:lnTo>
                    <a:pt x="32" y="93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32" y="85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76"/>
                  </a:lnTo>
                  <a:lnTo>
                    <a:pt x="36" y="72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2" y="65"/>
                  </a:lnTo>
                  <a:lnTo>
                    <a:pt x="28" y="63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19" y="51"/>
                  </a:lnTo>
                  <a:lnTo>
                    <a:pt x="15" y="4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CC762B8-58CD-A747-9441-13F7C2E454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40010" y="2837177"/>
              <a:ext cx="221395" cy="74063"/>
            </a:xfrm>
            <a:custGeom>
              <a:avLst/>
              <a:gdLst>
                <a:gd name="T0" fmla="*/ 28 w 145"/>
                <a:gd name="T1" fmla="*/ 2 h 57"/>
                <a:gd name="T2" fmla="*/ 39 w 145"/>
                <a:gd name="T3" fmla="*/ 0 h 57"/>
                <a:gd name="T4" fmla="*/ 45 w 145"/>
                <a:gd name="T5" fmla="*/ 0 h 57"/>
                <a:gd name="T6" fmla="*/ 66 w 145"/>
                <a:gd name="T7" fmla="*/ 6 h 57"/>
                <a:gd name="T8" fmla="*/ 77 w 145"/>
                <a:gd name="T9" fmla="*/ 11 h 57"/>
                <a:gd name="T10" fmla="*/ 88 w 145"/>
                <a:gd name="T11" fmla="*/ 17 h 57"/>
                <a:gd name="T12" fmla="*/ 94 w 145"/>
                <a:gd name="T13" fmla="*/ 19 h 57"/>
                <a:gd name="T14" fmla="*/ 100 w 145"/>
                <a:gd name="T15" fmla="*/ 21 h 57"/>
                <a:gd name="T16" fmla="*/ 102 w 145"/>
                <a:gd name="T17" fmla="*/ 23 h 57"/>
                <a:gd name="T18" fmla="*/ 107 w 145"/>
                <a:gd name="T19" fmla="*/ 32 h 57"/>
                <a:gd name="T20" fmla="*/ 109 w 145"/>
                <a:gd name="T21" fmla="*/ 32 h 57"/>
                <a:gd name="T22" fmla="*/ 117 w 145"/>
                <a:gd name="T23" fmla="*/ 34 h 57"/>
                <a:gd name="T24" fmla="*/ 124 w 145"/>
                <a:gd name="T25" fmla="*/ 36 h 57"/>
                <a:gd name="T26" fmla="*/ 126 w 145"/>
                <a:gd name="T27" fmla="*/ 38 h 57"/>
                <a:gd name="T28" fmla="*/ 130 w 145"/>
                <a:gd name="T29" fmla="*/ 41 h 57"/>
                <a:gd name="T30" fmla="*/ 134 w 145"/>
                <a:gd name="T31" fmla="*/ 43 h 57"/>
                <a:gd name="T32" fmla="*/ 139 w 145"/>
                <a:gd name="T33" fmla="*/ 45 h 57"/>
                <a:gd name="T34" fmla="*/ 141 w 145"/>
                <a:gd name="T35" fmla="*/ 47 h 57"/>
                <a:gd name="T36" fmla="*/ 145 w 145"/>
                <a:gd name="T37" fmla="*/ 53 h 57"/>
                <a:gd name="T38" fmla="*/ 134 w 145"/>
                <a:gd name="T39" fmla="*/ 55 h 57"/>
                <a:gd name="T40" fmla="*/ 105 w 145"/>
                <a:gd name="T41" fmla="*/ 55 h 57"/>
                <a:gd name="T42" fmla="*/ 92 w 145"/>
                <a:gd name="T43" fmla="*/ 55 h 57"/>
                <a:gd name="T44" fmla="*/ 98 w 145"/>
                <a:gd name="T45" fmla="*/ 51 h 57"/>
                <a:gd name="T46" fmla="*/ 102 w 145"/>
                <a:gd name="T47" fmla="*/ 45 h 57"/>
                <a:gd name="T48" fmla="*/ 102 w 145"/>
                <a:gd name="T49" fmla="*/ 45 h 57"/>
                <a:gd name="T50" fmla="*/ 100 w 145"/>
                <a:gd name="T51" fmla="*/ 41 h 57"/>
                <a:gd name="T52" fmla="*/ 90 w 145"/>
                <a:gd name="T53" fmla="*/ 40 h 57"/>
                <a:gd name="T54" fmla="*/ 88 w 145"/>
                <a:gd name="T55" fmla="*/ 40 h 57"/>
                <a:gd name="T56" fmla="*/ 79 w 145"/>
                <a:gd name="T57" fmla="*/ 32 h 57"/>
                <a:gd name="T58" fmla="*/ 77 w 145"/>
                <a:gd name="T59" fmla="*/ 30 h 57"/>
                <a:gd name="T60" fmla="*/ 66 w 145"/>
                <a:gd name="T61" fmla="*/ 26 h 57"/>
                <a:gd name="T62" fmla="*/ 62 w 145"/>
                <a:gd name="T63" fmla="*/ 26 h 57"/>
                <a:gd name="T64" fmla="*/ 60 w 145"/>
                <a:gd name="T65" fmla="*/ 23 h 57"/>
                <a:gd name="T66" fmla="*/ 56 w 145"/>
                <a:gd name="T67" fmla="*/ 21 h 57"/>
                <a:gd name="T68" fmla="*/ 49 w 145"/>
                <a:gd name="T69" fmla="*/ 19 h 57"/>
                <a:gd name="T70" fmla="*/ 45 w 145"/>
                <a:gd name="T71" fmla="*/ 19 h 57"/>
                <a:gd name="T72" fmla="*/ 41 w 145"/>
                <a:gd name="T73" fmla="*/ 15 h 57"/>
                <a:gd name="T74" fmla="*/ 39 w 145"/>
                <a:gd name="T75" fmla="*/ 13 h 57"/>
                <a:gd name="T76" fmla="*/ 37 w 145"/>
                <a:gd name="T77" fmla="*/ 9 h 57"/>
                <a:gd name="T78" fmla="*/ 34 w 145"/>
                <a:gd name="T79" fmla="*/ 9 h 57"/>
                <a:gd name="T80" fmla="*/ 26 w 145"/>
                <a:gd name="T81" fmla="*/ 9 h 57"/>
                <a:gd name="T82" fmla="*/ 11 w 145"/>
                <a:gd name="T83" fmla="*/ 17 h 57"/>
                <a:gd name="T84" fmla="*/ 3 w 145"/>
                <a:gd name="T85" fmla="*/ 21 h 57"/>
                <a:gd name="T86" fmla="*/ 0 w 145"/>
                <a:gd name="T87" fmla="*/ 21 h 57"/>
                <a:gd name="T88" fmla="*/ 3 w 145"/>
                <a:gd name="T89" fmla="*/ 13 h 57"/>
                <a:gd name="T90" fmla="*/ 9 w 145"/>
                <a:gd name="T91" fmla="*/ 6 h 57"/>
                <a:gd name="T92" fmla="*/ 18 w 145"/>
                <a:gd name="T93" fmla="*/ 4 h 57"/>
                <a:gd name="T94" fmla="*/ 28 w 145"/>
                <a:gd name="T95" fmla="*/ 2 h 57"/>
                <a:gd name="T96" fmla="*/ 28 w 145"/>
                <a:gd name="T97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57">
                  <a:moveTo>
                    <a:pt x="28" y="2"/>
                  </a:moveTo>
                  <a:lnTo>
                    <a:pt x="28" y="2"/>
                  </a:lnTo>
                  <a:lnTo>
                    <a:pt x="34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7" y="1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102" y="23"/>
                  </a:lnTo>
                  <a:lnTo>
                    <a:pt x="104" y="2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3" y="34"/>
                  </a:lnTo>
                  <a:lnTo>
                    <a:pt x="117" y="34"/>
                  </a:lnTo>
                  <a:lnTo>
                    <a:pt x="122" y="34"/>
                  </a:lnTo>
                  <a:lnTo>
                    <a:pt x="124" y="36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1" y="47"/>
                  </a:lnTo>
                  <a:lnTo>
                    <a:pt x="141" y="47"/>
                  </a:lnTo>
                  <a:lnTo>
                    <a:pt x="143" y="49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34" y="55"/>
                  </a:lnTo>
                  <a:lnTo>
                    <a:pt x="119" y="57"/>
                  </a:lnTo>
                  <a:lnTo>
                    <a:pt x="105" y="55"/>
                  </a:lnTo>
                  <a:lnTo>
                    <a:pt x="92" y="55"/>
                  </a:lnTo>
                  <a:lnTo>
                    <a:pt x="92" y="55"/>
                  </a:lnTo>
                  <a:lnTo>
                    <a:pt x="94" y="53"/>
                  </a:lnTo>
                  <a:lnTo>
                    <a:pt x="98" y="51"/>
                  </a:lnTo>
                  <a:lnTo>
                    <a:pt x="102" y="47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3"/>
                  </a:lnTo>
                  <a:lnTo>
                    <a:pt x="100" y="41"/>
                  </a:lnTo>
                  <a:lnTo>
                    <a:pt x="94" y="41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3" y="34"/>
                  </a:lnTo>
                  <a:lnTo>
                    <a:pt x="79" y="32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69" y="28"/>
                  </a:lnTo>
                  <a:lnTo>
                    <a:pt x="66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0" y="24"/>
                  </a:lnTo>
                  <a:lnTo>
                    <a:pt x="60" y="23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39" y="13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0" y="9"/>
                  </a:lnTo>
                  <a:lnTo>
                    <a:pt x="26" y="9"/>
                  </a:lnTo>
                  <a:lnTo>
                    <a:pt x="17" y="15"/>
                  </a:lnTo>
                  <a:lnTo>
                    <a:pt x="11" y="17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3" y="13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2055C7A-4C21-5446-AF66-0BD37A5B47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40010" y="2837177"/>
              <a:ext cx="221395" cy="74063"/>
            </a:xfrm>
            <a:custGeom>
              <a:avLst/>
              <a:gdLst>
                <a:gd name="T0" fmla="*/ 28 w 145"/>
                <a:gd name="T1" fmla="*/ 2 h 57"/>
                <a:gd name="T2" fmla="*/ 39 w 145"/>
                <a:gd name="T3" fmla="*/ 0 h 57"/>
                <a:gd name="T4" fmla="*/ 45 w 145"/>
                <a:gd name="T5" fmla="*/ 0 h 57"/>
                <a:gd name="T6" fmla="*/ 66 w 145"/>
                <a:gd name="T7" fmla="*/ 6 h 57"/>
                <a:gd name="T8" fmla="*/ 77 w 145"/>
                <a:gd name="T9" fmla="*/ 11 h 57"/>
                <a:gd name="T10" fmla="*/ 88 w 145"/>
                <a:gd name="T11" fmla="*/ 17 h 57"/>
                <a:gd name="T12" fmla="*/ 94 w 145"/>
                <a:gd name="T13" fmla="*/ 19 h 57"/>
                <a:gd name="T14" fmla="*/ 100 w 145"/>
                <a:gd name="T15" fmla="*/ 21 h 57"/>
                <a:gd name="T16" fmla="*/ 102 w 145"/>
                <a:gd name="T17" fmla="*/ 23 h 57"/>
                <a:gd name="T18" fmla="*/ 107 w 145"/>
                <a:gd name="T19" fmla="*/ 32 h 57"/>
                <a:gd name="T20" fmla="*/ 109 w 145"/>
                <a:gd name="T21" fmla="*/ 32 h 57"/>
                <a:gd name="T22" fmla="*/ 117 w 145"/>
                <a:gd name="T23" fmla="*/ 34 h 57"/>
                <a:gd name="T24" fmla="*/ 124 w 145"/>
                <a:gd name="T25" fmla="*/ 36 h 57"/>
                <a:gd name="T26" fmla="*/ 126 w 145"/>
                <a:gd name="T27" fmla="*/ 38 h 57"/>
                <a:gd name="T28" fmla="*/ 130 w 145"/>
                <a:gd name="T29" fmla="*/ 41 h 57"/>
                <a:gd name="T30" fmla="*/ 134 w 145"/>
                <a:gd name="T31" fmla="*/ 43 h 57"/>
                <a:gd name="T32" fmla="*/ 139 w 145"/>
                <a:gd name="T33" fmla="*/ 45 h 57"/>
                <a:gd name="T34" fmla="*/ 141 w 145"/>
                <a:gd name="T35" fmla="*/ 47 h 57"/>
                <a:gd name="T36" fmla="*/ 145 w 145"/>
                <a:gd name="T37" fmla="*/ 53 h 57"/>
                <a:gd name="T38" fmla="*/ 134 w 145"/>
                <a:gd name="T39" fmla="*/ 55 h 57"/>
                <a:gd name="T40" fmla="*/ 105 w 145"/>
                <a:gd name="T41" fmla="*/ 55 h 57"/>
                <a:gd name="T42" fmla="*/ 92 w 145"/>
                <a:gd name="T43" fmla="*/ 55 h 57"/>
                <a:gd name="T44" fmla="*/ 98 w 145"/>
                <a:gd name="T45" fmla="*/ 51 h 57"/>
                <a:gd name="T46" fmla="*/ 102 w 145"/>
                <a:gd name="T47" fmla="*/ 45 h 57"/>
                <a:gd name="T48" fmla="*/ 102 w 145"/>
                <a:gd name="T49" fmla="*/ 45 h 57"/>
                <a:gd name="T50" fmla="*/ 100 w 145"/>
                <a:gd name="T51" fmla="*/ 41 h 57"/>
                <a:gd name="T52" fmla="*/ 90 w 145"/>
                <a:gd name="T53" fmla="*/ 40 h 57"/>
                <a:gd name="T54" fmla="*/ 88 w 145"/>
                <a:gd name="T55" fmla="*/ 40 h 57"/>
                <a:gd name="T56" fmla="*/ 79 w 145"/>
                <a:gd name="T57" fmla="*/ 32 h 57"/>
                <a:gd name="T58" fmla="*/ 77 w 145"/>
                <a:gd name="T59" fmla="*/ 30 h 57"/>
                <a:gd name="T60" fmla="*/ 66 w 145"/>
                <a:gd name="T61" fmla="*/ 26 h 57"/>
                <a:gd name="T62" fmla="*/ 62 w 145"/>
                <a:gd name="T63" fmla="*/ 26 h 57"/>
                <a:gd name="T64" fmla="*/ 60 w 145"/>
                <a:gd name="T65" fmla="*/ 23 h 57"/>
                <a:gd name="T66" fmla="*/ 56 w 145"/>
                <a:gd name="T67" fmla="*/ 21 h 57"/>
                <a:gd name="T68" fmla="*/ 49 w 145"/>
                <a:gd name="T69" fmla="*/ 19 h 57"/>
                <a:gd name="T70" fmla="*/ 45 w 145"/>
                <a:gd name="T71" fmla="*/ 19 h 57"/>
                <a:gd name="T72" fmla="*/ 41 w 145"/>
                <a:gd name="T73" fmla="*/ 15 h 57"/>
                <a:gd name="T74" fmla="*/ 39 w 145"/>
                <a:gd name="T75" fmla="*/ 13 h 57"/>
                <a:gd name="T76" fmla="*/ 37 w 145"/>
                <a:gd name="T77" fmla="*/ 9 h 57"/>
                <a:gd name="T78" fmla="*/ 34 w 145"/>
                <a:gd name="T79" fmla="*/ 9 h 57"/>
                <a:gd name="T80" fmla="*/ 26 w 145"/>
                <a:gd name="T81" fmla="*/ 9 h 57"/>
                <a:gd name="T82" fmla="*/ 11 w 145"/>
                <a:gd name="T83" fmla="*/ 17 h 57"/>
                <a:gd name="T84" fmla="*/ 3 w 145"/>
                <a:gd name="T85" fmla="*/ 21 h 57"/>
                <a:gd name="T86" fmla="*/ 0 w 145"/>
                <a:gd name="T87" fmla="*/ 21 h 57"/>
                <a:gd name="T88" fmla="*/ 3 w 145"/>
                <a:gd name="T89" fmla="*/ 13 h 57"/>
                <a:gd name="T90" fmla="*/ 9 w 145"/>
                <a:gd name="T91" fmla="*/ 6 h 57"/>
                <a:gd name="T92" fmla="*/ 18 w 145"/>
                <a:gd name="T93" fmla="*/ 4 h 57"/>
                <a:gd name="T94" fmla="*/ 28 w 145"/>
                <a:gd name="T95" fmla="*/ 2 h 57"/>
                <a:gd name="T96" fmla="*/ 28 w 145"/>
                <a:gd name="T97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57">
                  <a:moveTo>
                    <a:pt x="28" y="2"/>
                  </a:moveTo>
                  <a:lnTo>
                    <a:pt x="28" y="2"/>
                  </a:lnTo>
                  <a:lnTo>
                    <a:pt x="34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7" y="1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102" y="23"/>
                  </a:lnTo>
                  <a:lnTo>
                    <a:pt x="104" y="2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3" y="34"/>
                  </a:lnTo>
                  <a:lnTo>
                    <a:pt x="117" y="34"/>
                  </a:lnTo>
                  <a:lnTo>
                    <a:pt x="122" y="34"/>
                  </a:lnTo>
                  <a:lnTo>
                    <a:pt x="124" y="36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1" y="47"/>
                  </a:lnTo>
                  <a:lnTo>
                    <a:pt x="141" y="47"/>
                  </a:lnTo>
                  <a:lnTo>
                    <a:pt x="143" y="49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34" y="55"/>
                  </a:lnTo>
                  <a:lnTo>
                    <a:pt x="119" y="57"/>
                  </a:lnTo>
                  <a:lnTo>
                    <a:pt x="105" y="55"/>
                  </a:lnTo>
                  <a:lnTo>
                    <a:pt x="92" y="55"/>
                  </a:lnTo>
                  <a:lnTo>
                    <a:pt x="92" y="55"/>
                  </a:lnTo>
                  <a:lnTo>
                    <a:pt x="94" y="53"/>
                  </a:lnTo>
                  <a:lnTo>
                    <a:pt x="98" y="51"/>
                  </a:lnTo>
                  <a:lnTo>
                    <a:pt x="102" y="47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3"/>
                  </a:lnTo>
                  <a:lnTo>
                    <a:pt x="100" y="41"/>
                  </a:lnTo>
                  <a:lnTo>
                    <a:pt x="94" y="41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3" y="34"/>
                  </a:lnTo>
                  <a:lnTo>
                    <a:pt x="79" y="32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69" y="28"/>
                  </a:lnTo>
                  <a:lnTo>
                    <a:pt x="66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0" y="24"/>
                  </a:lnTo>
                  <a:lnTo>
                    <a:pt x="60" y="23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39" y="13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0" y="9"/>
                  </a:lnTo>
                  <a:lnTo>
                    <a:pt x="26" y="9"/>
                  </a:lnTo>
                  <a:lnTo>
                    <a:pt x="17" y="15"/>
                  </a:lnTo>
                  <a:lnTo>
                    <a:pt x="11" y="17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3" y="13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4E83059-998A-0F42-9119-A0A6E21BF2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2848" y="2939826"/>
              <a:ext cx="48860" cy="18191"/>
            </a:xfrm>
            <a:custGeom>
              <a:avLst/>
              <a:gdLst>
                <a:gd name="T0" fmla="*/ 32 w 32"/>
                <a:gd name="T1" fmla="*/ 4 h 14"/>
                <a:gd name="T2" fmla="*/ 32 w 32"/>
                <a:gd name="T3" fmla="*/ 4 h 14"/>
                <a:gd name="T4" fmla="*/ 22 w 32"/>
                <a:gd name="T5" fmla="*/ 2 h 14"/>
                <a:gd name="T6" fmla="*/ 15 w 32"/>
                <a:gd name="T7" fmla="*/ 0 h 14"/>
                <a:gd name="T8" fmla="*/ 15 w 32"/>
                <a:gd name="T9" fmla="*/ 0 h 14"/>
                <a:gd name="T10" fmla="*/ 11 w 32"/>
                <a:gd name="T11" fmla="*/ 0 h 14"/>
                <a:gd name="T12" fmla="*/ 3 w 32"/>
                <a:gd name="T13" fmla="*/ 2 h 14"/>
                <a:gd name="T14" fmla="*/ 1 w 32"/>
                <a:gd name="T15" fmla="*/ 2 h 14"/>
                <a:gd name="T16" fmla="*/ 0 w 32"/>
                <a:gd name="T17" fmla="*/ 4 h 14"/>
                <a:gd name="T18" fmla="*/ 0 w 32"/>
                <a:gd name="T19" fmla="*/ 6 h 14"/>
                <a:gd name="T20" fmla="*/ 1 w 32"/>
                <a:gd name="T21" fmla="*/ 10 h 14"/>
                <a:gd name="T22" fmla="*/ 1 w 32"/>
                <a:gd name="T23" fmla="*/ 10 h 14"/>
                <a:gd name="T24" fmla="*/ 3 w 32"/>
                <a:gd name="T25" fmla="*/ 12 h 14"/>
                <a:gd name="T26" fmla="*/ 7 w 32"/>
                <a:gd name="T27" fmla="*/ 14 h 14"/>
                <a:gd name="T28" fmla="*/ 13 w 32"/>
                <a:gd name="T29" fmla="*/ 14 h 14"/>
                <a:gd name="T30" fmla="*/ 13 w 32"/>
                <a:gd name="T31" fmla="*/ 14 h 14"/>
                <a:gd name="T32" fmla="*/ 18 w 32"/>
                <a:gd name="T33" fmla="*/ 14 h 14"/>
                <a:gd name="T34" fmla="*/ 24 w 32"/>
                <a:gd name="T35" fmla="*/ 12 h 14"/>
                <a:gd name="T36" fmla="*/ 26 w 32"/>
                <a:gd name="T37" fmla="*/ 12 h 14"/>
                <a:gd name="T38" fmla="*/ 28 w 32"/>
                <a:gd name="T39" fmla="*/ 10 h 14"/>
                <a:gd name="T40" fmla="*/ 30 w 32"/>
                <a:gd name="T41" fmla="*/ 6 h 14"/>
                <a:gd name="T42" fmla="*/ 32 w 32"/>
                <a:gd name="T43" fmla="*/ 4 h 14"/>
                <a:gd name="T44" fmla="*/ 32 w 32"/>
                <a:gd name="T45" fmla="*/ 4 h 14"/>
                <a:gd name="T46" fmla="*/ 32 w 32"/>
                <a:gd name="T47" fmla="*/ 4 h 14"/>
                <a:gd name="T48" fmla="*/ 32 w 32"/>
                <a:gd name="T4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4">
                  <a:moveTo>
                    <a:pt x="32" y="4"/>
                  </a:moveTo>
                  <a:lnTo>
                    <a:pt x="32" y="4"/>
                  </a:lnTo>
                  <a:lnTo>
                    <a:pt x="22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7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8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26113FD-40C3-934D-82A2-A8A086E2EB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2848" y="2939826"/>
              <a:ext cx="48860" cy="18191"/>
            </a:xfrm>
            <a:custGeom>
              <a:avLst/>
              <a:gdLst>
                <a:gd name="T0" fmla="*/ 32 w 32"/>
                <a:gd name="T1" fmla="*/ 4 h 14"/>
                <a:gd name="T2" fmla="*/ 32 w 32"/>
                <a:gd name="T3" fmla="*/ 4 h 14"/>
                <a:gd name="T4" fmla="*/ 22 w 32"/>
                <a:gd name="T5" fmla="*/ 2 h 14"/>
                <a:gd name="T6" fmla="*/ 15 w 32"/>
                <a:gd name="T7" fmla="*/ 0 h 14"/>
                <a:gd name="T8" fmla="*/ 15 w 32"/>
                <a:gd name="T9" fmla="*/ 0 h 14"/>
                <a:gd name="T10" fmla="*/ 11 w 32"/>
                <a:gd name="T11" fmla="*/ 0 h 14"/>
                <a:gd name="T12" fmla="*/ 3 w 32"/>
                <a:gd name="T13" fmla="*/ 2 h 14"/>
                <a:gd name="T14" fmla="*/ 1 w 32"/>
                <a:gd name="T15" fmla="*/ 2 h 14"/>
                <a:gd name="T16" fmla="*/ 0 w 32"/>
                <a:gd name="T17" fmla="*/ 4 h 14"/>
                <a:gd name="T18" fmla="*/ 0 w 32"/>
                <a:gd name="T19" fmla="*/ 6 h 14"/>
                <a:gd name="T20" fmla="*/ 1 w 32"/>
                <a:gd name="T21" fmla="*/ 10 h 14"/>
                <a:gd name="T22" fmla="*/ 1 w 32"/>
                <a:gd name="T23" fmla="*/ 10 h 14"/>
                <a:gd name="T24" fmla="*/ 3 w 32"/>
                <a:gd name="T25" fmla="*/ 12 h 14"/>
                <a:gd name="T26" fmla="*/ 7 w 32"/>
                <a:gd name="T27" fmla="*/ 14 h 14"/>
                <a:gd name="T28" fmla="*/ 13 w 32"/>
                <a:gd name="T29" fmla="*/ 14 h 14"/>
                <a:gd name="T30" fmla="*/ 13 w 32"/>
                <a:gd name="T31" fmla="*/ 14 h 14"/>
                <a:gd name="T32" fmla="*/ 18 w 32"/>
                <a:gd name="T33" fmla="*/ 14 h 14"/>
                <a:gd name="T34" fmla="*/ 24 w 32"/>
                <a:gd name="T35" fmla="*/ 12 h 14"/>
                <a:gd name="T36" fmla="*/ 26 w 32"/>
                <a:gd name="T37" fmla="*/ 12 h 14"/>
                <a:gd name="T38" fmla="*/ 28 w 32"/>
                <a:gd name="T39" fmla="*/ 10 h 14"/>
                <a:gd name="T40" fmla="*/ 30 w 32"/>
                <a:gd name="T41" fmla="*/ 6 h 14"/>
                <a:gd name="T42" fmla="*/ 32 w 32"/>
                <a:gd name="T43" fmla="*/ 4 h 14"/>
                <a:gd name="T44" fmla="*/ 32 w 32"/>
                <a:gd name="T45" fmla="*/ 4 h 14"/>
                <a:gd name="T46" fmla="*/ 32 w 32"/>
                <a:gd name="T47" fmla="*/ 4 h 14"/>
                <a:gd name="T48" fmla="*/ 32 w 32"/>
                <a:gd name="T4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4">
                  <a:moveTo>
                    <a:pt x="32" y="4"/>
                  </a:moveTo>
                  <a:lnTo>
                    <a:pt x="32" y="4"/>
                  </a:lnTo>
                  <a:lnTo>
                    <a:pt x="22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7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8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E1803F6-82BA-AA48-A155-1B0A94F1F2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7146" y="2937227"/>
              <a:ext cx="35118" cy="15592"/>
            </a:xfrm>
            <a:custGeom>
              <a:avLst/>
              <a:gdLst>
                <a:gd name="T0" fmla="*/ 21 w 23"/>
                <a:gd name="T1" fmla="*/ 4 h 12"/>
                <a:gd name="T2" fmla="*/ 21 w 23"/>
                <a:gd name="T3" fmla="*/ 4 h 12"/>
                <a:gd name="T4" fmla="*/ 23 w 23"/>
                <a:gd name="T5" fmla="*/ 8 h 12"/>
                <a:gd name="T6" fmla="*/ 21 w 23"/>
                <a:gd name="T7" fmla="*/ 8 h 12"/>
                <a:gd name="T8" fmla="*/ 21 w 23"/>
                <a:gd name="T9" fmla="*/ 10 h 12"/>
                <a:gd name="T10" fmla="*/ 19 w 23"/>
                <a:gd name="T11" fmla="*/ 10 h 12"/>
                <a:gd name="T12" fmla="*/ 15 w 23"/>
                <a:gd name="T13" fmla="*/ 12 h 12"/>
                <a:gd name="T14" fmla="*/ 12 w 23"/>
                <a:gd name="T15" fmla="*/ 12 h 12"/>
                <a:gd name="T16" fmla="*/ 12 w 23"/>
                <a:gd name="T17" fmla="*/ 12 h 12"/>
                <a:gd name="T18" fmla="*/ 6 w 23"/>
                <a:gd name="T19" fmla="*/ 12 h 12"/>
                <a:gd name="T20" fmla="*/ 2 w 23"/>
                <a:gd name="T21" fmla="*/ 10 h 12"/>
                <a:gd name="T22" fmla="*/ 2 w 23"/>
                <a:gd name="T23" fmla="*/ 10 h 12"/>
                <a:gd name="T24" fmla="*/ 2 w 23"/>
                <a:gd name="T25" fmla="*/ 8 h 12"/>
                <a:gd name="T26" fmla="*/ 0 w 23"/>
                <a:gd name="T27" fmla="*/ 8 h 12"/>
                <a:gd name="T28" fmla="*/ 0 w 23"/>
                <a:gd name="T29" fmla="*/ 6 h 12"/>
                <a:gd name="T30" fmla="*/ 2 w 23"/>
                <a:gd name="T31" fmla="*/ 4 h 12"/>
                <a:gd name="T32" fmla="*/ 6 w 23"/>
                <a:gd name="T33" fmla="*/ 2 h 12"/>
                <a:gd name="T34" fmla="*/ 6 w 23"/>
                <a:gd name="T35" fmla="*/ 2 h 12"/>
                <a:gd name="T36" fmla="*/ 10 w 23"/>
                <a:gd name="T37" fmla="*/ 0 h 12"/>
                <a:gd name="T38" fmla="*/ 13 w 23"/>
                <a:gd name="T39" fmla="*/ 0 h 12"/>
                <a:gd name="T40" fmla="*/ 19 w 23"/>
                <a:gd name="T41" fmla="*/ 2 h 12"/>
                <a:gd name="T42" fmla="*/ 21 w 23"/>
                <a:gd name="T43" fmla="*/ 4 h 12"/>
                <a:gd name="T44" fmla="*/ 21 w 23"/>
                <a:gd name="T45" fmla="*/ 4 h 12"/>
                <a:gd name="T46" fmla="*/ 21 w 23"/>
                <a:gd name="T47" fmla="*/ 4 h 12"/>
                <a:gd name="T48" fmla="*/ 21 w 23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1" y="4"/>
                  </a:moveTo>
                  <a:lnTo>
                    <a:pt x="21" y="4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5F09BDA-2744-5846-9C56-7DD62671F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7146" y="2937227"/>
              <a:ext cx="35118" cy="15592"/>
            </a:xfrm>
            <a:custGeom>
              <a:avLst/>
              <a:gdLst>
                <a:gd name="T0" fmla="*/ 21 w 23"/>
                <a:gd name="T1" fmla="*/ 4 h 12"/>
                <a:gd name="T2" fmla="*/ 21 w 23"/>
                <a:gd name="T3" fmla="*/ 4 h 12"/>
                <a:gd name="T4" fmla="*/ 23 w 23"/>
                <a:gd name="T5" fmla="*/ 8 h 12"/>
                <a:gd name="T6" fmla="*/ 21 w 23"/>
                <a:gd name="T7" fmla="*/ 8 h 12"/>
                <a:gd name="T8" fmla="*/ 21 w 23"/>
                <a:gd name="T9" fmla="*/ 10 h 12"/>
                <a:gd name="T10" fmla="*/ 19 w 23"/>
                <a:gd name="T11" fmla="*/ 10 h 12"/>
                <a:gd name="T12" fmla="*/ 15 w 23"/>
                <a:gd name="T13" fmla="*/ 12 h 12"/>
                <a:gd name="T14" fmla="*/ 12 w 23"/>
                <a:gd name="T15" fmla="*/ 12 h 12"/>
                <a:gd name="T16" fmla="*/ 12 w 23"/>
                <a:gd name="T17" fmla="*/ 12 h 12"/>
                <a:gd name="T18" fmla="*/ 6 w 23"/>
                <a:gd name="T19" fmla="*/ 12 h 12"/>
                <a:gd name="T20" fmla="*/ 2 w 23"/>
                <a:gd name="T21" fmla="*/ 10 h 12"/>
                <a:gd name="T22" fmla="*/ 2 w 23"/>
                <a:gd name="T23" fmla="*/ 10 h 12"/>
                <a:gd name="T24" fmla="*/ 2 w 23"/>
                <a:gd name="T25" fmla="*/ 8 h 12"/>
                <a:gd name="T26" fmla="*/ 0 w 23"/>
                <a:gd name="T27" fmla="*/ 8 h 12"/>
                <a:gd name="T28" fmla="*/ 0 w 23"/>
                <a:gd name="T29" fmla="*/ 6 h 12"/>
                <a:gd name="T30" fmla="*/ 2 w 23"/>
                <a:gd name="T31" fmla="*/ 4 h 12"/>
                <a:gd name="T32" fmla="*/ 6 w 23"/>
                <a:gd name="T33" fmla="*/ 2 h 12"/>
                <a:gd name="T34" fmla="*/ 6 w 23"/>
                <a:gd name="T35" fmla="*/ 2 h 12"/>
                <a:gd name="T36" fmla="*/ 10 w 23"/>
                <a:gd name="T37" fmla="*/ 0 h 12"/>
                <a:gd name="T38" fmla="*/ 13 w 23"/>
                <a:gd name="T39" fmla="*/ 0 h 12"/>
                <a:gd name="T40" fmla="*/ 19 w 23"/>
                <a:gd name="T41" fmla="*/ 2 h 12"/>
                <a:gd name="T42" fmla="*/ 21 w 23"/>
                <a:gd name="T43" fmla="*/ 4 h 12"/>
                <a:gd name="T44" fmla="*/ 21 w 23"/>
                <a:gd name="T45" fmla="*/ 4 h 12"/>
                <a:gd name="T46" fmla="*/ 21 w 23"/>
                <a:gd name="T47" fmla="*/ 4 h 12"/>
                <a:gd name="T48" fmla="*/ 21 w 23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1" y="4"/>
                  </a:moveTo>
                  <a:lnTo>
                    <a:pt x="21" y="4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52132B7-71E7-754F-8901-35667D240B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9427" y="2911240"/>
              <a:ext cx="74816" cy="46776"/>
            </a:xfrm>
            <a:custGeom>
              <a:avLst/>
              <a:gdLst>
                <a:gd name="T0" fmla="*/ 0 w 49"/>
                <a:gd name="T1" fmla="*/ 0 h 36"/>
                <a:gd name="T2" fmla="*/ 0 w 49"/>
                <a:gd name="T3" fmla="*/ 0 h 36"/>
                <a:gd name="T4" fmla="*/ 6 w 49"/>
                <a:gd name="T5" fmla="*/ 0 h 36"/>
                <a:gd name="T6" fmla="*/ 6 w 49"/>
                <a:gd name="T7" fmla="*/ 0 h 36"/>
                <a:gd name="T8" fmla="*/ 9 w 49"/>
                <a:gd name="T9" fmla="*/ 0 h 36"/>
                <a:gd name="T10" fmla="*/ 11 w 49"/>
                <a:gd name="T11" fmla="*/ 0 h 36"/>
                <a:gd name="T12" fmla="*/ 19 w 49"/>
                <a:gd name="T13" fmla="*/ 1 h 36"/>
                <a:gd name="T14" fmla="*/ 25 w 49"/>
                <a:gd name="T15" fmla="*/ 5 h 36"/>
                <a:gd name="T16" fmla="*/ 26 w 49"/>
                <a:gd name="T17" fmla="*/ 7 h 36"/>
                <a:gd name="T18" fmla="*/ 28 w 49"/>
                <a:gd name="T19" fmla="*/ 9 h 36"/>
                <a:gd name="T20" fmla="*/ 28 w 49"/>
                <a:gd name="T21" fmla="*/ 9 h 36"/>
                <a:gd name="T22" fmla="*/ 34 w 49"/>
                <a:gd name="T23" fmla="*/ 13 h 36"/>
                <a:gd name="T24" fmla="*/ 40 w 49"/>
                <a:gd name="T25" fmla="*/ 13 h 36"/>
                <a:gd name="T26" fmla="*/ 42 w 49"/>
                <a:gd name="T27" fmla="*/ 15 h 36"/>
                <a:gd name="T28" fmla="*/ 45 w 49"/>
                <a:gd name="T29" fmla="*/ 17 h 36"/>
                <a:gd name="T30" fmla="*/ 47 w 49"/>
                <a:gd name="T31" fmla="*/ 18 h 36"/>
                <a:gd name="T32" fmla="*/ 49 w 49"/>
                <a:gd name="T33" fmla="*/ 20 h 36"/>
                <a:gd name="T34" fmla="*/ 49 w 49"/>
                <a:gd name="T35" fmla="*/ 20 h 36"/>
                <a:gd name="T36" fmla="*/ 43 w 49"/>
                <a:gd name="T37" fmla="*/ 20 h 36"/>
                <a:gd name="T38" fmla="*/ 38 w 49"/>
                <a:gd name="T39" fmla="*/ 22 h 36"/>
                <a:gd name="T40" fmla="*/ 25 w 49"/>
                <a:gd name="T41" fmla="*/ 24 h 36"/>
                <a:gd name="T42" fmla="*/ 19 w 49"/>
                <a:gd name="T43" fmla="*/ 24 h 36"/>
                <a:gd name="T44" fmla="*/ 15 w 49"/>
                <a:gd name="T45" fmla="*/ 26 h 36"/>
                <a:gd name="T46" fmla="*/ 11 w 49"/>
                <a:gd name="T47" fmla="*/ 28 h 36"/>
                <a:gd name="T48" fmla="*/ 11 w 49"/>
                <a:gd name="T49" fmla="*/ 28 h 36"/>
                <a:gd name="T50" fmla="*/ 11 w 49"/>
                <a:gd name="T51" fmla="*/ 32 h 36"/>
                <a:gd name="T52" fmla="*/ 11 w 49"/>
                <a:gd name="T53" fmla="*/ 34 h 36"/>
                <a:gd name="T54" fmla="*/ 11 w 49"/>
                <a:gd name="T55" fmla="*/ 34 h 36"/>
                <a:gd name="T56" fmla="*/ 8 w 49"/>
                <a:gd name="T57" fmla="*/ 36 h 36"/>
                <a:gd name="T58" fmla="*/ 6 w 49"/>
                <a:gd name="T59" fmla="*/ 36 h 36"/>
                <a:gd name="T60" fmla="*/ 2 w 49"/>
                <a:gd name="T61" fmla="*/ 34 h 36"/>
                <a:gd name="T62" fmla="*/ 0 w 49"/>
                <a:gd name="T63" fmla="*/ 32 h 36"/>
                <a:gd name="T64" fmla="*/ 0 w 49"/>
                <a:gd name="T65" fmla="*/ 0 h 36"/>
                <a:gd name="T66" fmla="*/ 0 w 49"/>
                <a:gd name="T67" fmla="*/ 0 h 36"/>
                <a:gd name="T68" fmla="*/ 0 w 49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9" y="1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2" y="15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3" y="20"/>
                  </a:lnTo>
                  <a:lnTo>
                    <a:pt x="38" y="22"/>
                  </a:lnTo>
                  <a:lnTo>
                    <a:pt x="25" y="24"/>
                  </a:lnTo>
                  <a:lnTo>
                    <a:pt x="19" y="24"/>
                  </a:lnTo>
                  <a:lnTo>
                    <a:pt x="15" y="26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B55C26F4-AD3D-3E43-9355-4DEC62D81D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9427" y="2911240"/>
              <a:ext cx="74816" cy="46776"/>
            </a:xfrm>
            <a:custGeom>
              <a:avLst/>
              <a:gdLst>
                <a:gd name="T0" fmla="*/ 0 w 49"/>
                <a:gd name="T1" fmla="*/ 0 h 36"/>
                <a:gd name="T2" fmla="*/ 0 w 49"/>
                <a:gd name="T3" fmla="*/ 0 h 36"/>
                <a:gd name="T4" fmla="*/ 6 w 49"/>
                <a:gd name="T5" fmla="*/ 0 h 36"/>
                <a:gd name="T6" fmla="*/ 6 w 49"/>
                <a:gd name="T7" fmla="*/ 0 h 36"/>
                <a:gd name="T8" fmla="*/ 9 w 49"/>
                <a:gd name="T9" fmla="*/ 0 h 36"/>
                <a:gd name="T10" fmla="*/ 11 w 49"/>
                <a:gd name="T11" fmla="*/ 0 h 36"/>
                <a:gd name="T12" fmla="*/ 19 w 49"/>
                <a:gd name="T13" fmla="*/ 1 h 36"/>
                <a:gd name="T14" fmla="*/ 25 w 49"/>
                <a:gd name="T15" fmla="*/ 5 h 36"/>
                <a:gd name="T16" fmla="*/ 26 w 49"/>
                <a:gd name="T17" fmla="*/ 7 h 36"/>
                <a:gd name="T18" fmla="*/ 28 w 49"/>
                <a:gd name="T19" fmla="*/ 9 h 36"/>
                <a:gd name="T20" fmla="*/ 28 w 49"/>
                <a:gd name="T21" fmla="*/ 9 h 36"/>
                <a:gd name="T22" fmla="*/ 34 w 49"/>
                <a:gd name="T23" fmla="*/ 13 h 36"/>
                <a:gd name="T24" fmla="*/ 40 w 49"/>
                <a:gd name="T25" fmla="*/ 13 h 36"/>
                <a:gd name="T26" fmla="*/ 42 w 49"/>
                <a:gd name="T27" fmla="*/ 15 h 36"/>
                <a:gd name="T28" fmla="*/ 45 w 49"/>
                <a:gd name="T29" fmla="*/ 17 h 36"/>
                <a:gd name="T30" fmla="*/ 47 w 49"/>
                <a:gd name="T31" fmla="*/ 18 h 36"/>
                <a:gd name="T32" fmla="*/ 49 w 49"/>
                <a:gd name="T33" fmla="*/ 20 h 36"/>
                <a:gd name="T34" fmla="*/ 49 w 49"/>
                <a:gd name="T35" fmla="*/ 20 h 36"/>
                <a:gd name="T36" fmla="*/ 43 w 49"/>
                <a:gd name="T37" fmla="*/ 20 h 36"/>
                <a:gd name="T38" fmla="*/ 38 w 49"/>
                <a:gd name="T39" fmla="*/ 22 h 36"/>
                <a:gd name="T40" fmla="*/ 25 w 49"/>
                <a:gd name="T41" fmla="*/ 24 h 36"/>
                <a:gd name="T42" fmla="*/ 19 w 49"/>
                <a:gd name="T43" fmla="*/ 24 h 36"/>
                <a:gd name="T44" fmla="*/ 15 w 49"/>
                <a:gd name="T45" fmla="*/ 26 h 36"/>
                <a:gd name="T46" fmla="*/ 11 w 49"/>
                <a:gd name="T47" fmla="*/ 28 h 36"/>
                <a:gd name="T48" fmla="*/ 11 w 49"/>
                <a:gd name="T49" fmla="*/ 28 h 36"/>
                <a:gd name="T50" fmla="*/ 11 w 49"/>
                <a:gd name="T51" fmla="*/ 32 h 36"/>
                <a:gd name="T52" fmla="*/ 11 w 49"/>
                <a:gd name="T53" fmla="*/ 34 h 36"/>
                <a:gd name="T54" fmla="*/ 11 w 49"/>
                <a:gd name="T55" fmla="*/ 34 h 36"/>
                <a:gd name="T56" fmla="*/ 8 w 49"/>
                <a:gd name="T57" fmla="*/ 36 h 36"/>
                <a:gd name="T58" fmla="*/ 6 w 49"/>
                <a:gd name="T59" fmla="*/ 36 h 36"/>
                <a:gd name="T60" fmla="*/ 2 w 49"/>
                <a:gd name="T61" fmla="*/ 34 h 36"/>
                <a:gd name="T62" fmla="*/ 0 w 49"/>
                <a:gd name="T63" fmla="*/ 32 h 36"/>
                <a:gd name="T64" fmla="*/ 0 w 49"/>
                <a:gd name="T65" fmla="*/ 0 h 36"/>
                <a:gd name="T66" fmla="*/ 0 w 49"/>
                <a:gd name="T67" fmla="*/ 0 h 36"/>
                <a:gd name="T68" fmla="*/ 0 w 49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9" y="1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2" y="15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3" y="20"/>
                  </a:lnTo>
                  <a:lnTo>
                    <a:pt x="38" y="22"/>
                  </a:lnTo>
                  <a:lnTo>
                    <a:pt x="25" y="24"/>
                  </a:lnTo>
                  <a:lnTo>
                    <a:pt x="19" y="24"/>
                  </a:lnTo>
                  <a:lnTo>
                    <a:pt x="15" y="26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A240A43-12C4-FC41-A70E-83D31B1C83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406" y="2911240"/>
              <a:ext cx="58021" cy="41579"/>
            </a:xfrm>
            <a:custGeom>
              <a:avLst/>
              <a:gdLst>
                <a:gd name="T0" fmla="*/ 38 w 38"/>
                <a:gd name="T1" fmla="*/ 1 h 32"/>
                <a:gd name="T2" fmla="*/ 38 w 38"/>
                <a:gd name="T3" fmla="*/ 1 h 32"/>
                <a:gd name="T4" fmla="*/ 30 w 38"/>
                <a:gd name="T5" fmla="*/ 0 h 32"/>
                <a:gd name="T6" fmla="*/ 25 w 38"/>
                <a:gd name="T7" fmla="*/ 0 h 32"/>
                <a:gd name="T8" fmla="*/ 23 w 38"/>
                <a:gd name="T9" fmla="*/ 0 h 32"/>
                <a:gd name="T10" fmla="*/ 21 w 38"/>
                <a:gd name="T11" fmla="*/ 0 h 32"/>
                <a:gd name="T12" fmla="*/ 21 w 38"/>
                <a:gd name="T13" fmla="*/ 0 h 32"/>
                <a:gd name="T14" fmla="*/ 19 w 38"/>
                <a:gd name="T15" fmla="*/ 3 h 32"/>
                <a:gd name="T16" fmla="*/ 19 w 38"/>
                <a:gd name="T17" fmla="*/ 5 h 32"/>
                <a:gd name="T18" fmla="*/ 19 w 38"/>
                <a:gd name="T19" fmla="*/ 9 h 32"/>
                <a:gd name="T20" fmla="*/ 19 w 38"/>
                <a:gd name="T21" fmla="*/ 13 h 32"/>
                <a:gd name="T22" fmla="*/ 19 w 38"/>
                <a:gd name="T23" fmla="*/ 13 h 32"/>
                <a:gd name="T24" fmla="*/ 19 w 38"/>
                <a:gd name="T25" fmla="*/ 15 h 32"/>
                <a:gd name="T26" fmla="*/ 15 w 38"/>
                <a:gd name="T27" fmla="*/ 17 h 32"/>
                <a:gd name="T28" fmla="*/ 10 w 38"/>
                <a:gd name="T29" fmla="*/ 18 h 32"/>
                <a:gd name="T30" fmla="*/ 2 w 38"/>
                <a:gd name="T31" fmla="*/ 22 h 32"/>
                <a:gd name="T32" fmla="*/ 0 w 38"/>
                <a:gd name="T33" fmla="*/ 22 h 32"/>
                <a:gd name="T34" fmla="*/ 0 w 38"/>
                <a:gd name="T35" fmla="*/ 24 h 32"/>
                <a:gd name="T36" fmla="*/ 0 w 38"/>
                <a:gd name="T37" fmla="*/ 24 h 32"/>
                <a:gd name="T38" fmla="*/ 2 w 38"/>
                <a:gd name="T39" fmla="*/ 28 h 32"/>
                <a:gd name="T40" fmla="*/ 4 w 38"/>
                <a:gd name="T41" fmla="*/ 28 h 32"/>
                <a:gd name="T42" fmla="*/ 8 w 38"/>
                <a:gd name="T43" fmla="*/ 28 h 32"/>
                <a:gd name="T44" fmla="*/ 10 w 38"/>
                <a:gd name="T45" fmla="*/ 28 h 32"/>
                <a:gd name="T46" fmla="*/ 10 w 38"/>
                <a:gd name="T47" fmla="*/ 28 h 32"/>
                <a:gd name="T48" fmla="*/ 15 w 38"/>
                <a:gd name="T49" fmla="*/ 26 h 32"/>
                <a:gd name="T50" fmla="*/ 21 w 38"/>
                <a:gd name="T51" fmla="*/ 26 h 32"/>
                <a:gd name="T52" fmla="*/ 21 w 38"/>
                <a:gd name="T53" fmla="*/ 26 h 32"/>
                <a:gd name="T54" fmla="*/ 25 w 38"/>
                <a:gd name="T55" fmla="*/ 26 h 32"/>
                <a:gd name="T56" fmla="*/ 29 w 38"/>
                <a:gd name="T57" fmla="*/ 26 h 32"/>
                <a:gd name="T58" fmla="*/ 29 w 38"/>
                <a:gd name="T59" fmla="*/ 26 h 32"/>
                <a:gd name="T60" fmla="*/ 34 w 38"/>
                <a:gd name="T61" fmla="*/ 28 h 32"/>
                <a:gd name="T62" fmla="*/ 38 w 38"/>
                <a:gd name="T63" fmla="*/ 32 h 32"/>
                <a:gd name="T64" fmla="*/ 38 w 38"/>
                <a:gd name="T65" fmla="*/ 1 h 32"/>
                <a:gd name="T66" fmla="*/ 38 w 38"/>
                <a:gd name="T67" fmla="*/ 1 h 32"/>
                <a:gd name="T68" fmla="*/ 38 w 38"/>
                <a:gd name="T6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32">
                  <a:moveTo>
                    <a:pt x="38" y="1"/>
                  </a:moveTo>
                  <a:lnTo>
                    <a:pt x="38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5" y="17"/>
                  </a:lnTo>
                  <a:lnTo>
                    <a:pt x="10" y="18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5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5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34" y="28"/>
                  </a:lnTo>
                  <a:lnTo>
                    <a:pt x="38" y="3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4D97BC3-9867-9C4A-AA0B-C1385BAABC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406" y="2911240"/>
              <a:ext cx="58021" cy="41579"/>
            </a:xfrm>
            <a:custGeom>
              <a:avLst/>
              <a:gdLst>
                <a:gd name="T0" fmla="*/ 38 w 38"/>
                <a:gd name="T1" fmla="*/ 1 h 32"/>
                <a:gd name="T2" fmla="*/ 38 w 38"/>
                <a:gd name="T3" fmla="*/ 1 h 32"/>
                <a:gd name="T4" fmla="*/ 30 w 38"/>
                <a:gd name="T5" fmla="*/ 0 h 32"/>
                <a:gd name="T6" fmla="*/ 25 w 38"/>
                <a:gd name="T7" fmla="*/ 0 h 32"/>
                <a:gd name="T8" fmla="*/ 23 w 38"/>
                <a:gd name="T9" fmla="*/ 0 h 32"/>
                <a:gd name="T10" fmla="*/ 21 w 38"/>
                <a:gd name="T11" fmla="*/ 0 h 32"/>
                <a:gd name="T12" fmla="*/ 21 w 38"/>
                <a:gd name="T13" fmla="*/ 0 h 32"/>
                <a:gd name="T14" fmla="*/ 19 w 38"/>
                <a:gd name="T15" fmla="*/ 3 h 32"/>
                <a:gd name="T16" fmla="*/ 19 w 38"/>
                <a:gd name="T17" fmla="*/ 5 h 32"/>
                <a:gd name="T18" fmla="*/ 19 w 38"/>
                <a:gd name="T19" fmla="*/ 9 h 32"/>
                <a:gd name="T20" fmla="*/ 19 w 38"/>
                <a:gd name="T21" fmla="*/ 13 h 32"/>
                <a:gd name="T22" fmla="*/ 19 w 38"/>
                <a:gd name="T23" fmla="*/ 13 h 32"/>
                <a:gd name="T24" fmla="*/ 19 w 38"/>
                <a:gd name="T25" fmla="*/ 15 h 32"/>
                <a:gd name="T26" fmla="*/ 15 w 38"/>
                <a:gd name="T27" fmla="*/ 17 h 32"/>
                <a:gd name="T28" fmla="*/ 10 w 38"/>
                <a:gd name="T29" fmla="*/ 18 h 32"/>
                <a:gd name="T30" fmla="*/ 2 w 38"/>
                <a:gd name="T31" fmla="*/ 22 h 32"/>
                <a:gd name="T32" fmla="*/ 0 w 38"/>
                <a:gd name="T33" fmla="*/ 22 h 32"/>
                <a:gd name="T34" fmla="*/ 0 w 38"/>
                <a:gd name="T35" fmla="*/ 24 h 32"/>
                <a:gd name="T36" fmla="*/ 0 w 38"/>
                <a:gd name="T37" fmla="*/ 24 h 32"/>
                <a:gd name="T38" fmla="*/ 2 w 38"/>
                <a:gd name="T39" fmla="*/ 28 h 32"/>
                <a:gd name="T40" fmla="*/ 4 w 38"/>
                <a:gd name="T41" fmla="*/ 28 h 32"/>
                <a:gd name="T42" fmla="*/ 8 w 38"/>
                <a:gd name="T43" fmla="*/ 28 h 32"/>
                <a:gd name="T44" fmla="*/ 10 w 38"/>
                <a:gd name="T45" fmla="*/ 28 h 32"/>
                <a:gd name="T46" fmla="*/ 10 w 38"/>
                <a:gd name="T47" fmla="*/ 28 h 32"/>
                <a:gd name="T48" fmla="*/ 15 w 38"/>
                <a:gd name="T49" fmla="*/ 26 h 32"/>
                <a:gd name="T50" fmla="*/ 21 w 38"/>
                <a:gd name="T51" fmla="*/ 26 h 32"/>
                <a:gd name="T52" fmla="*/ 21 w 38"/>
                <a:gd name="T53" fmla="*/ 26 h 32"/>
                <a:gd name="T54" fmla="*/ 25 w 38"/>
                <a:gd name="T55" fmla="*/ 26 h 32"/>
                <a:gd name="T56" fmla="*/ 29 w 38"/>
                <a:gd name="T57" fmla="*/ 26 h 32"/>
                <a:gd name="T58" fmla="*/ 29 w 38"/>
                <a:gd name="T59" fmla="*/ 26 h 32"/>
                <a:gd name="T60" fmla="*/ 34 w 38"/>
                <a:gd name="T61" fmla="*/ 28 h 32"/>
                <a:gd name="T62" fmla="*/ 38 w 38"/>
                <a:gd name="T63" fmla="*/ 32 h 32"/>
                <a:gd name="T64" fmla="*/ 38 w 38"/>
                <a:gd name="T65" fmla="*/ 1 h 32"/>
                <a:gd name="T66" fmla="*/ 38 w 38"/>
                <a:gd name="T67" fmla="*/ 1 h 32"/>
                <a:gd name="T68" fmla="*/ 38 w 38"/>
                <a:gd name="T6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32">
                  <a:moveTo>
                    <a:pt x="38" y="1"/>
                  </a:moveTo>
                  <a:lnTo>
                    <a:pt x="38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5" y="17"/>
                  </a:lnTo>
                  <a:lnTo>
                    <a:pt x="10" y="18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5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5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34" y="28"/>
                  </a:lnTo>
                  <a:lnTo>
                    <a:pt x="38" y="3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D373648-2604-A04E-BED5-DD8E3CA7B2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79689" y="2955418"/>
              <a:ext cx="76343" cy="83158"/>
            </a:xfrm>
            <a:custGeom>
              <a:avLst/>
              <a:gdLst>
                <a:gd name="T0" fmla="*/ 0 w 50"/>
                <a:gd name="T1" fmla="*/ 53 h 64"/>
                <a:gd name="T2" fmla="*/ 8 w 50"/>
                <a:gd name="T3" fmla="*/ 32 h 64"/>
                <a:gd name="T4" fmla="*/ 21 w 50"/>
                <a:gd name="T5" fmla="*/ 26 h 64"/>
                <a:gd name="T6" fmla="*/ 12 w 50"/>
                <a:gd name="T7" fmla="*/ 11 h 64"/>
                <a:gd name="T8" fmla="*/ 16 w 50"/>
                <a:gd name="T9" fmla="*/ 0 h 64"/>
                <a:gd name="T10" fmla="*/ 38 w 50"/>
                <a:gd name="T11" fmla="*/ 0 h 64"/>
                <a:gd name="T12" fmla="*/ 38 w 50"/>
                <a:gd name="T13" fmla="*/ 30 h 64"/>
                <a:gd name="T14" fmla="*/ 50 w 50"/>
                <a:gd name="T15" fmla="*/ 32 h 64"/>
                <a:gd name="T16" fmla="*/ 50 w 50"/>
                <a:gd name="T17" fmla="*/ 39 h 64"/>
                <a:gd name="T18" fmla="*/ 42 w 50"/>
                <a:gd name="T19" fmla="*/ 49 h 64"/>
                <a:gd name="T20" fmla="*/ 42 w 50"/>
                <a:gd name="T21" fmla="*/ 53 h 64"/>
                <a:gd name="T22" fmla="*/ 33 w 50"/>
                <a:gd name="T23" fmla="*/ 56 h 64"/>
                <a:gd name="T24" fmla="*/ 27 w 50"/>
                <a:gd name="T25" fmla="*/ 64 h 64"/>
                <a:gd name="T26" fmla="*/ 10 w 50"/>
                <a:gd name="T27" fmla="*/ 64 h 64"/>
                <a:gd name="T28" fmla="*/ 0 w 50"/>
                <a:gd name="T29" fmla="*/ 53 h 64"/>
                <a:gd name="T30" fmla="*/ 0 w 50"/>
                <a:gd name="T31" fmla="*/ 53 h 64"/>
                <a:gd name="T32" fmla="*/ 0 w 50"/>
                <a:gd name="T33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64">
                  <a:moveTo>
                    <a:pt x="0" y="53"/>
                  </a:moveTo>
                  <a:lnTo>
                    <a:pt x="8" y="32"/>
                  </a:lnTo>
                  <a:lnTo>
                    <a:pt x="21" y="26"/>
                  </a:lnTo>
                  <a:lnTo>
                    <a:pt x="12" y="11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38" y="30"/>
                  </a:lnTo>
                  <a:lnTo>
                    <a:pt x="50" y="32"/>
                  </a:lnTo>
                  <a:lnTo>
                    <a:pt x="50" y="39"/>
                  </a:lnTo>
                  <a:lnTo>
                    <a:pt x="42" y="49"/>
                  </a:lnTo>
                  <a:lnTo>
                    <a:pt x="42" y="53"/>
                  </a:lnTo>
                  <a:lnTo>
                    <a:pt x="33" y="56"/>
                  </a:lnTo>
                  <a:lnTo>
                    <a:pt x="27" y="64"/>
                  </a:lnTo>
                  <a:lnTo>
                    <a:pt x="10" y="6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9A1ED76-836D-744F-A521-E9754274F0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79689" y="2955418"/>
              <a:ext cx="76343" cy="83158"/>
            </a:xfrm>
            <a:custGeom>
              <a:avLst/>
              <a:gdLst>
                <a:gd name="T0" fmla="*/ 0 w 50"/>
                <a:gd name="T1" fmla="*/ 53 h 64"/>
                <a:gd name="T2" fmla="*/ 8 w 50"/>
                <a:gd name="T3" fmla="*/ 32 h 64"/>
                <a:gd name="T4" fmla="*/ 21 w 50"/>
                <a:gd name="T5" fmla="*/ 26 h 64"/>
                <a:gd name="T6" fmla="*/ 12 w 50"/>
                <a:gd name="T7" fmla="*/ 11 h 64"/>
                <a:gd name="T8" fmla="*/ 16 w 50"/>
                <a:gd name="T9" fmla="*/ 0 h 64"/>
                <a:gd name="T10" fmla="*/ 38 w 50"/>
                <a:gd name="T11" fmla="*/ 0 h 64"/>
                <a:gd name="T12" fmla="*/ 38 w 50"/>
                <a:gd name="T13" fmla="*/ 30 h 64"/>
                <a:gd name="T14" fmla="*/ 50 w 50"/>
                <a:gd name="T15" fmla="*/ 32 h 64"/>
                <a:gd name="T16" fmla="*/ 50 w 50"/>
                <a:gd name="T17" fmla="*/ 39 h 64"/>
                <a:gd name="T18" fmla="*/ 42 w 50"/>
                <a:gd name="T19" fmla="*/ 49 h 64"/>
                <a:gd name="T20" fmla="*/ 42 w 50"/>
                <a:gd name="T21" fmla="*/ 53 h 64"/>
                <a:gd name="T22" fmla="*/ 33 w 50"/>
                <a:gd name="T23" fmla="*/ 56 h 64"/>
                <a:gd name="T24" fmla="*/ 27 w 50"/>
                <a:gd name="T25" fmla="*/ 64 h 64"/>
                <a:gd name="T26" fmla="*/ 10 w 50"/>
                <a:gd name="T27" fmla="*/ 64 h 64"/>
                <a:gd name="T28" fmla="*/ 0 w 50"/>
                <a:gd name="T29" fmla="*/ 53 h 64"/>
                <a:gd name="T30" fmla="*/ 0 w 50"/>
                <a:gd name="T31" fmla="*/ 53 h 64"/>
                <a:gd name="T32" fmla="*/ 0 w 50"/>
                <a:gd name="T33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64">
                  <a:moveTo>
                    <a:pt x="0" y="53"/>
                  </a:moveTo>
                  <a:lnTo>
                    <a:pt x="8" y="32"/>
                  </a:lnTo>
                  <a:lnTo>
                    <a:pt x="21" y="26"/>
                  </a:lnTo>
                  <a:lnTo>
                    <a:pt x="12" y="11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38" y="30"/>
                  </a:lnTo>
                  <a:lnTo>
                    <a:pt x="50" y="32"/>
                  </a:lnTo>
                  <a:lnTo>
                    <a:pt x="50" y="39"/>
                  </a:lnTo>
                  <a:lnTo>
                    <a:pt x="42" y="49"/>
                  </a:lnTo>
                  <a:lnTo>
                    <a:pt x="42" y="53"/>
                  </a:lnTo>
                  <a:lnTo>
                    <a:pt x="33" y="56"/>
                  </a:lnTo>
                  <a:lnTo>
                    <a:pt x="27" y="64"/>
                  </a:lnTo>
                  <a:lnTo>
                    <a:pt x="10" y="6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6C38AB22-F18F-1949-A205-31867A05C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0764" y="2942424"/>
              <a:ext cx="25957" cy="51974"/>
            </a:xfrm>
            <a:custGeom>
              <a:avLst/>
              <a:gdLst>
                <a:gd name="T0" fmla="*/ 0 w 17"/>
                <a:gd name="T1" fmla="*/ 40 h 40"/>
                <a:gd name="T2" fmla="*/ 0 w 17"/>
                <a:gd name="T3" fmla="*/ 10 h 40"/>
                <a:gd name="T4" fmla="*/ 8 w 17"/>
                <a:gd name="T5" fmla="*/ 8 h 40"/>
                <a:gd name="T6" fmla="*/ 8 w 17"/>
                <a:gd name="T7" fmla="*/ 8 h 40"/>
                <a:gd name="T8" fmla="*/ 6 w 17"/>
                <a:gd name="T9" fmla="*/ 4 h 40"/>
                <a:gd name="T10" fmla="*/ 8 w 17"/>
                <a:gd name="T11" fmla="*/ 0 h 40"/>
                <a:gd name="T12" fmla="*/ 10 w 17"/>
                <a:gd name="T13" fmla="*/ 0 h 40"/>
                <a:gd name="T14" fmla="*/ 10 w 17"/>
                <a:gd name="T15" fmla="*/ 0 h 40"/>
                <a:gd name="T16" fmla="*/ 10 w 17"/>
                <a:gd name="T17" fmla="*/ 0 h 40"/>
                <a:gd name="T18" fmla="*/ 13 w 17"/>
                <a:gd name="T19" fmla="*/ 0 h 40"/>
                <a:gd name="T20" fmla="*/ 15 w 17"/>
                <a:gd name="T21" fmla="*/ 2 h 40"/>
                <a:gd name="T22" fmla="*/ 17 w 17"/>
                <a:gd name="T23" fmla="*/ 4 h 40"/>
                <a:gd name="T24" fmla="*/ 13 w 17"/>
                <a:gd name="T25" fmla="*/ 8 h 40"/>
                <a:gd name="T26" fmla="*/ 13 w 17"/>
                <a:gd name="T27" fmla="*/ 29 h 40"/>
                <a:gd name="T28" fmla="*/ 8 w 17"/>
                <a:gd name="T29" fmla="*/ 34 h 40"/>
                <a:gd name="T30" fmla="*/ 0 w 17"/>
                <a:gd name="T31" fmla="*/ 40 h 40"/>
                <a:gd name="T32" fmla="*/ 0 w 17"/>
                <a:gd name="T33" fmla="*/ 40 h 40"/>
                <a:gd name="T34" fmla="*/ 0 w 17"/>
                <a:gd name="T3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40">
                  <a:moveTo>
                    <a:pt x="0" y="40"/>
                  </a:moveTo>
                  <a:lnTo>
                    <a:pt x="0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4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3" y="8"/>
                  </a:lnTo>
                  <a:lnTo>
                    <a:pt x="13" y="29"/>
                  </a:lnTo>
                  <a:lnTo>
                    <a:pt x="8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C18A852E-72A9-234C-80FD-28B98A8799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0764" y="2942424"/>
              <a:ext cx="25957" cy="51974"/>
            </a:xfrm>
            <a:custGeom>
              <a:avLst/>
              <a:gdLst>
                <a:gd name="T0" fmla="*/ 0 w 17"/>
                <a:gd name="T1" fmla="*/ 40 h 40"/>
                <a:gd name="T2" fmla="*/ 0 w 17"/>
                <a:gd name="T3" fmla="*/ 10 h 40"/>
                <a:gd name="T4" fmla="*/ 8 w 17"/>
                <a:gd name="T5" fmla="*/ 8 h 40"/>
                <a:gd name="T6" fmla="*/ 8 w 17"/>
                <a:gd name="T7" fmla="*/ 8 h 40"/>
                <a:gd name="T8" fmla="*/ 6 w 17"/>
                <a:gd name="T9" fmla="*/ 4 h 40"/>
                <a:gd name="T10" fmla="*/ 8 w 17"/>
                <a:gd name="T11" fmla="*/ 0 h 40"/>
                <a:gd name="T12" fmla="*/ 10 w 17"/>
                <a:gd name="T13" fmla="*/ 0 h 40"/>
                <a:gd name="T14" fmla="*/ 10 w 17"/>
                <a:gd name="T15" fmla="*/ 0 h 40"/>
                <a:gd name="T16" fmla="*/ 10 w 17"/>
                <a:gd name="T17" fmla="*/ 0 h 40"/>
                <a:gd name="T18" fmla="*/ 13 w 17"/>
                <a:gd name="T19" fmla="*/ 0 h 40"/>
                <a:gd name="T20" fmla="*/ 15 w 17"/>
                <a:gd name="T21" fmla="*/ 2 h 40"/>
                <a:gd name="T22" fmla="*/ 17 w 17"/>
                <a:gd name="T23" fmla="*/ 4 h 40"/>
                <a:gd name="T24" fmla="*/ 13 w 17"/>
                <a:gd name="T25" fmla="*/ 8 h 40"/>
                <a:gd name="T26" fmla="*/ 13 w 17"/>
                <a:gd name="T27" fmla="*/ 29 h 40"/>
                <a:gd name="T28" fmla="*/ 8 w 17"/>
                <a:gd name="T29" fmla="*/ 34 h 40"/>
                <a:gd name="T30" fmla="*/ 0 w 17"/>
                <a:gd name="T31" fmla="*/ 40 h 40"/>
                <a:gd name="T32" fmla="*/ 0 w 17"/>
                <a:gd name="T33" fmla="*/ 40 h 40"/>
                <a:gd name="T34" fmla="*/ 0 w 17"/>
                <a:gd name="T3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40">
                  <a:moveTo>
                    <a:pt x="0" y="40"/>
                  </a:moveTo>
                  <a:lnTo>
                    <a:pt x="0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4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3" y="8"/>
                  </a:lnTo>
                  <a:lnTo>
                    <a:pt x="13" y="29"/>
                  </a:lnTo>
                  <a:lnTo>
                    <a:pt x="8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BE58F47-DF74-5546-A7AB-C4252EC5D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915" y="3024283"/>
              <a:ext cx="48860" cy="28586"/>
            </a:xfrm>
            <a:custGeom>
              <a:avLst/>
              <a:gdLst>
                <a:gd name="T0" fmla="*/ 0 w 32"/>
                <a:gd name="T1" fmla="*/ 9 h 22"/>
                <a:gd name="T2" fmla="*/ 8 w 32"/>
                <a:gd name="T3" fmla="*/ 3 h 22"/>
                <a:gd name="T4" fmla="*/ 15 w 32"/>
                <a:gd name="T5" fmla="*/ 0 h 22"/>
                <a:gd name="T6" fmla="*/ 19 w 32"/>
                <a:gd name="T7" fmla="*/ 5 h 22"/>
                <a:gd name="T8" fmla="*/ 23 w 32"/>
                <a:gd name="T9" fmla="*/ 11 h 22"/>
                <a:gd name="T10" fmla="*/ 32 w 32"/>
                <a:gd name="T11" fmla="*/ 11 h 22"/>
                <a:gd name="T12" fmla="*/ 32 w 32"/>
                <a:gd name="T13" fmla="*/ 18 h 22"/>
                <a:gd name="T14" fmla="*/ 26 w 32"/>
                <a:gd name="T15" fmla="*/ 22 h 22"/>
                <a:gd name="T16" fmla="*/ 19 w 32"/>
                <a:gd name="T17" fmla="*/ 22 h 22"/>
                <a:gd name="T18" fmla="*/ 11 w 32"/>
                <a:gd name="T19" fmla="*/ 18 h 22"/>
                <a:gd name="T20" fmla="*/ 4 w 32"/>
                <a:gd name="T21" fmla="*/ 17 h 22"/>
                <a:gd name="T22" fmla="*/ 0 w 32"/>
                <a:gd name="T23" fmla="*/ 9 h 22"/>
                <a:gd name="T24" fmla="*/ 0 w 32"/>
                <a:gd name="T25" fmla="*/ 9 h 22"/>
                <a:gd name="T26" fmla="*/ 0 w 32"/>
                <a:gd name="T2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2">
                  <a:moveTo>
                    <a:pt x="0" y="9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19" y="5"/>
                  </a:lnTo>
                  <a:lnTo>
                    <a:pt x="23" y="11"/>
                  </a:lnTo>
                  <a:lnTo>
                    <a:pt x="32" y="11"/>
                  </a:lnTo>
                  <a:lnTo>
                    <a:pt x="32" y="18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11" y="18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36412F4-2D6A-EF43-A487-03B8D8C7C2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915" y="3024283"/>
              <a:ext cx="48860" cy="28586"/>
            </a:xfrm>
            <a:custGeom>
              <a:avLst/>
              <a:gdLst>
                <a:gd name="T0" fmla="*/ 0 w 32"/>
                <a:gd name="T1" fmla="*/ 9 h 22"/>
                <a:gd name="T2" fmla="*/ 8 w 32"/>
                <a:gd name="T3" fmla="*/ 3 h 22"/>
                <a:gd name="T4" fmla="*/ 15 w 32"/>
                <a:gd name="T5" fmla="*/ 0 h 22"/>
                <a:gd name="T6" fmla="*/ 19 w 32"/>
                <a:gd name="T7" fmla="*/ 5 h 22"/>
                <a:gd name="T8" fmla="*/ 23 w 32"/>
                <a:gd name="T9" fmla="*/ 11 h 22"/>
                <a:gd name="T10" fmla="*/ 32 w 32"/>
                <a:gd name="T11" fmla="*/ 11 h 22"/>
                <a:gd name="T12" fmla="*/ 32 w 32"/>
                <a:gd name="T13" fmla="*/ 18 h 22"/>
                <a:gd name="T14" fmla="*/ 26 w 32"/>
                <a:gd name="T15" fmla="*/ 22 h 22"/>
                <a:gd name="T16" fmla="*/ 19 w 32"/>
                <a:gd name="T17" fmla="*/ 22 h 22"/>
                <a:gd name="T18" fmla="*/ 11 w 32"/>
                <a:gd name="T19" fmla="*/ 18 h 22"/>
                <a:gd name="T20" fmla="*/ 4 w 32"/>
                <a:gd name="T21" fmla="*/ 17 h 22"/>
                <a:gd name="T22" fmla="*/ 0 w 32"/>
                <a:gd name="T23" fmla="*/ 9 h 22"/>
                <a:gd name="T24" fmla="*/ 0 w 32"/>
                <a:gd name="T25" fmla="*/ 9 h 22"/>
                <a:gd name="T26" fmla="*/ 0 w 32"/>
                <a:gd name="T2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2">
                  <a:moveTo>
                    <a:pt x="0" y="9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19" y="5"/>
                  </a:lnTo>
                  <a:lnTo>
                    <a:pt x="23" y="11"/>
                  </a:lnTo>
                  <a:lnTo>
                    <a:pt x="32" y="11"/>
                  </a:lnTo>
                  <a:lnTo>
                    <a:pt x="32" y="18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11" y="18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41E6409-064E-7249-BFA1-1BC30F956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3818" y="2991800"/>
              <a:ext cx="123676" cy="66267"/>
            </a:xfrm>
            <a:custGeom>
              <a:avLst/>
              <a:gdLst>
                <a:gd name="T0" fmla="*/ 10 w 81"/>
                <a:gd name="T1" fmla="*/ 36 h 51"/>
                <a:gd name="T2" fmla="*/ 0 w 81"/>
                <a:gd name="T3" fmla="*/ 25 h 51"/>
                <a:gd name="T4" fmla="*/ 0 w 81"/>
                <a:gd name="T5" fmla="*/ 21 h 51"/>
                <a:gd name="T6" fmla="*/ 10 w 81"/>
                <a:gd name="T7" fmla="*/ 11 h 51"/>
                <a:gd name="T8" fmla="*/ 10 w 81"/>
                <a:gd name="T9" fmla="*/ 4 h 51"/>
                <a:gd name="T10" fmla="*/ 21 w 81"/>
                <a:gd name="T11" fmla="*/ 4 h 51"/>
                <a:gd name="T12" fmla="*/ 27 w 81"/>
                <a:gd name="T13" fmla="*/ 4 h 51"/>
                <a:gd name="T14" fmla="*/ 36 w 81"/>
                <a:gd name="T15" fmla="*/ 2 h 51"/>
                <a:gd name="T16" fmla="*/ 36 w 81"/>
                <a:gd name="T17" fmla="*/ 2 h 51"/>
                <a:gd name="T18" fmla="*/ 42 w 81"/>
                <a:gd name="T19" fmla="*/ 2 h 51"/>
                <a:gd name="T20" fmla="*/ 42 w 81"/>
                <a:gd name="T21" fmla="*/ 2 h 51"/>
                <a:gd name="T22" fmla="*/ 49 w 81"/>
                <a:gd name="T23" fmla="*/ 2 h 51"/>
                <a:gd name="T24" fmla="*/ 49 w 81"/>
                <a:gd name="T25" fmla="*/ 2 h 51"/>
                <a:gd name="T26" fmla="*/ 57 w 81"/>
                <a:gd name="T27" fmla="*/ 2 h 51"/>
                <a:gd name="T28" fmla="*/ 57 w 81"/>
                <a:gd name="T29" fmla="*/ 2 h 51"/>
                <a:gd name="T30" fmla="*/ 59 w 81"/>
                <a:gd name="T31" fmla="*/ 0 h 51"/>
                <a:gd name="T32" fmla="*/ 61 w 81"/>
                <a:gd name="T33" fmla="*/ 0 h 51"/>
                <a:gd name="T34" fmla="*/ 61 w 81"/>
                <a:gd name="T35" fmla="*/ 2 h 51"/>
                <a:gd name="T36" fmla="*/ 61 w 81"/>
                <a:gd name="T37" fmla="*/ 2 h 51"/>
                <a:gd name="T38" fmla="*/ 68 w 81"/>
                <a:gd name="T39" fmla="*/ 11 h 51"/>
                <a:gd name="T40" fmla="*/ 76 w 81"/>
                <a:gd name="T41" fmla="*/ 13 h 51"/>
                <a:gd name="T42" fmla="*/ 78 w 81"/>
                <a:gd name="T43" fmla="*/ 15 h 51"/>
                <a:gd name="T44" fmla="*/ 81 w 81"/>
                <a:gd name="T45" fmla="*/ 19 h 51"/>
                <a:gd name="T46" fmla="*/ 72 w 81"/>
                <a:gd name="T47" fmla="*/ 21 h 51"/>
                <a:gd name="T48" fmla="*/ 59 w 81"/>
                <a:gd name="T49" fmla="*/ 21 h 51"/>
                <a:gd name="T50" fmla="*/ 51 w 81"/>
                <a:gd name="T51" fmla="*/ 32 h 51"/>
                <a:gd name="T52" fmla="*/ 47 w 81"/>
                <a:gd name="T53" fmla="*/ 36 h 51"/>
                <a:gd name="T54" fmla="*/ 34 w 81"/>
                <a:gd name="T55" fmla="*/ 36 h 51"/>
                <a:gd name="T56" fmla="*/ 34 w 81"/>
                <a:gd name="T57" fmla="*/ 47 h 51"/>
                <a:gd name="T58" fmla="*/ 23 w 81"/>
                <a:gd name="T59" fmla="*/ 51 h 51"/>
                <a:gd name="T60" fmla="*/ 19 w 81"/>
                <a:gd name="T61" fmla="*/ 47 h 51"/>
                <a:gd name="T62" fmla="*/ 17 w 81"/>
                <a:gd name="T63" fmla="*/ 45 h 51"/>
                <a:gd name="T64" fmla="*/ 17 w 81"/>
                <a:gd name="T65" fmla="*/ 36 h 51"/>
                <a:gd name="T66" fmla="*/ 10 w 81"/>
                <a:gd name="T67" fmla="*/ 36 h 51"/>
                <a:gd name="T68" fmla="*/ 10 w 81"/>
                <a:gd name="T69" fmla="*/ 36 h 51"/>
                <a:gd name="T70" fmla="*/ 10 w 81"/>
                <a:gd name="T7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51">
                  <a:moveTo>
                    <a:pt x="10" y="36"/>
                  </a:moveTo>
                  <a:lnTo>
                    <a:pt x="0" y="25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10" y="4"/>
                  </a:lnTo>
                  <a:lnTo>
                    <a:pt x="21" y="4"/>
                  </a:lnTo>
                  <a:lnTo>
                    <a:pt x="27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8" y="11"/>
                  </a:lnTo>
                  <a:lnTo>
                    <a:pt x="76" y="13"/>
                  </a:lnTo>
                  <a:lnTo>
                    <a:pt x="78" y="15"/>
                  </a:lnTo>
                  <a:lnTo>
                    <a:pt x="81" y="19"/>
                  </a:lnTo>
                  <a:lnTo>
                    <a:pt x="72" y="21"/>
                  </a:lnTo>
                  <a:lnTo>
                    <a:pt x="59" y="21"/>
                  </a:lnTo>
                  <a:lnTo>
                    <a:pt x="51" y="32"/>
                  </a:lnTo>
                  <a:lnTo>
                    <a:pt x="47" y="36"/>
                  </a:lnTo>
                  <a:lnTo>
                    <a:pt x="34" y="36"/>
                  </a:lnTo>
                  <a:lnTo>
                    <a:pt x="34" y="47"/>
                  </a:lnTo>
                  <a:lnTo>
                    <a:pt x="23" y="51"/>
                  </a:lnTo>
                  <a:lnTo>
                    <a:pt x="19" y="47"/>
                  </a:lnTo>
                  <a:lnTo>
                    <a:pt x="17" y="45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96B62ED-D987-0C48-B410-789E6CCED4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3818" y="2991800"/>
              <a:ext cx="123676" cy="66267"/>
            </a:xfrm>
            <a:custGeom>
              <a:avLst/>
              <a:gdLst>
                <a:gd name="T0" fmla="*/ 10 w 81"/>
                <a:gd name="T1" fmla="*/ 36 h 51"/>
                <a:gd name="T2" fmla="*/ 0 w 81"/>
                <a:gd name="T3" fmla="*/ 25 h 51"/>
                <a:gd name="T4" fmla="*/ 0 w 81"/>
                <a:gd name="T5" fmla="*/ 21 h 51"/>
                <a:gd name="T6" fmla="*/ 10 w 81"/>
                <a:gd name="T7" fmla="*/ 11 h 51"/>
                <a:gd name="T8" fmla="*/ 10 w 81"/>
                <a:gd name="T9" fmla="*/ 4 h 51"/>
                <a:gd name="T10" fmla="*/ 21 w 81"/>
                <a:gd name="T11" fmla="*/ 4 h 51"/>
                <a:gd name="T12" fmla="*/ 27 w 81"/>
                <a:gd name="T13" fmla="*/ 4 h 51"/>
                <a:gd name="T14" fmla="*/ 36 w 81"/>
                <a:gd name="T15" fmla="*/ 2 h 51"/>
                <a:gd name="T16" fmla="*/ 36 w 81"/>
                <a:gd name="T17" fmla="*/ 2 h 51"/>
                <a:gd name="T18" fmla="*/ 42 w 81"/>
                <a:gd name="T19" fmla="*/ 2 h 51"/>
                <a:gd name="T20" fmla="*/ 42 w 81"/>
                <a:gd name="T21" fmla="*/ 2 h 51"/>
                <a:gd name="T22" fmla="*/ 49 w 81"/>
                <a:gd name="T23" fmla="*/ 2 h 51"/>
                <a:gd name="T24" fmla="*/ 49 w 81"/>
                <a:gd name="T25" fmla="*/ 2 h 51"/>
                <a:gd name="T26" fmla="*/ 57 w 81"/>
                <a:gd name="T27" fmla="*/ 2 h 51"/>
                <a:gd name="T28" fmla="*/ 57 w 81"/>
                <a:gd name="T29" fmla="*/ 2 h 51"/>
                <a:gd name="T30" fmla="*/ 59 w 81"/>
                <a:gd name="T31" fmla="*/ 0 h 51"/>
                <a:gd name="T32" fmla="*/ 61 w 81"/>
                <a:gd name="T33" fmla="*/ 0 h 51"/>
                <a:gd name="T34" fmla="*/ 61 w 81"/>
                <a:gd name="T35" fmla="*/ 2 h 51"/>
                <a:gd name="T36" fmla="*/ 61 w 81"/>
                <a:gd name="T37" fmla="*/ 2 h 51"/>
                <a:gd name="T38" fmla="*/ 68 w 81"/>
                <a:gd name="T39" fmla="*/ 11 h 51"/>
                <a:gd name="T40" fmla="*/ 76 w 81"/>
                <a:gd name="T41" fmla="*/ 13 h 51"/>
                <a:gd name="T42" fmla="*/ 78 w 81"/>
                <a:gd name="T43" fmla="*/ 15 h 51"/>
                <a:gd name="T44" fmla="*/ 81 w 81"/>
                <a:gd name="T45" fmla="*/ 19 h 51"/>
                <a:gd name="T46" fmla="*/ 72 w 81"/>
                <a:gd name="T47" fmla="*/ 21 h 51"/>
                <a:gd name="T48" fmla="*/ 59 w 81"/>
                <a:gd name="T49" fmla="*/ 21 h 51"/>
                <a:gd name="T50" fmla="*/ 51 w 81"/>
                <a:gd name="T51" fmla="*/ 32 h 51"/>
                <a:gd name="T52" fmla="*/ 47 w 81"/>
                <a:gd name="T53" fmla="*/ 36 h 51"/>
                <a:gd name="T54" fmla="*/ 34 w 81"/>
                <a:gd name="T55" fmla="*/ 36 h 51"/>
                <a:gd name="T56" fmla="*/ 34 w 81"/>
                <a:gd name="T57" fmla="*/ 47 h 51"/>
                <a:gd name="T58" fmla="*/ 23 w 81"/>
                <a:gd name="T59" fmla="*/ 51 h 51"/>
                <a:gd name="T60" fmla="*/ 19 w 81"/>
                <a:gd name="T61" fmla="*/ 47 h 51"/>
                <a:gd name="T62" fmla="*/ 17 w 81"/>
                <a:gd name="T63" fmla="*/ 45 h 51"/>
                <a:gd name="T64" fmla="*/ 17 w 81"/>
                <a:gd name="T65" fmla="*/ 36 h 51"/>
                <a:gd name="T66" fmla="*/ 10 w 81"/>
                <a:gd name="T67" fmla="*/ 36 h 51"/>
                <a:gd name="T68" fmla="*/ 10 w 81"/>
                <a:gd name="T69" fmla="*/ 36 h 51"/>
                <a:gd name="T70" fmla="*/ 10 w 81"/>
                <a:gd name="T7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51">
                  <a:moveTo>
                    <a:pt x="10" y="36"/>
                  </a:moveTo>
                  <a:lnTo>
                    <a:pt x="0" y="25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10" y="4"/>
                  </a:lnTo>
                  <a:lnTo>
                    <a:pt x="21" y="4"/>
                  </a:lnTo>
                  <a:lnTo>
                    <a:pt x="27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8" y="11"/>
                  </a:lnTo>
                  <a:lnTo>
                    <a:pt x="76" y="13"/>
                  </a:lnTo>
                  <a:lnTo>
                    <a:pt x="78" y="15"/>
                  </a:lnTo>
                  <a:lnTo>
                    <a:pt x="81" y="19"/>
                  </a:lnTo>
                  <a:lnTo>
                    <a:pt x="72" y="21"/>
                  </a:lnTo>
                  <a:lnTo>
                    <a:pt x="59" y="21"/>
                  </a:lnTo>
                  <a:lnTo>
                    <a:pt x="51" y="32"/>
                  </a:lnTo>
                  <a:lnTo>
                    <a:pt x="47" y="36"/>
                  </a:lnTo>
                  <a:lnTo>
                    <a:pt x="34" y="36"/>
                  </a:lnTo>
                  <a:lnTo>
                    <a:pt x="34" y="47"/>
                  </a:lnTo>
                  <a:lnTo>
                    <a:pt x="23" y="51"/>
                  </a:lnTo>
                  <a:lnTo>
                    <a:pt x="19" y="47"/>
                  </a:lnTo>
                  <a:lnTo>
                    <a:pt x="17" y="45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76DF227C-9524-4547-B732-64293D3AC3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8936" y="3016487"/>
              <a:ext cx="88558" cy="90954"/>
            </a:xfrm>
            <a:custGeom>
              <a:avLst/>
              <a:gdLst>
                <a:gd name="T0" fmla="*/ 0 w 58"/>
                <a:gd name="T1" fmla="*/ 32 h 70"/>
                <a:gd name="T2" fmla="*/ 11 w 58"/>
                <a:gd name="T3" fmla="*/ 28 h 70"/>
                <a:gd name="T4" fmla="*/ 11 w 58"/>
                <a:gd name="T5" fmla="*/ 17 h 70"/>
                <a:gd name="T6" fmla="*/ 24 w 58"/>
                <a:gd name="T7" fmla="*/ 17 h 70"/>
                <a:gd name="T8" fmla="*/ 36 w 58"/>
                <a:gd name="T9" fmla="*/ 2 h 70"/>
                <a:gd name="T10" fmla="*/ 49 w 58"/>
                <a:gd name="T11" fmla="*/ 0 h 70"/>
                <a:gd name="T12" fmla="*/ 58 w 58"/>
                <a:gd name="T13" fmla="*/ 0 h 70"/>
                <a:gd name="T14" fmla="*/ 58 w 58"/>
                <a:gd name="T15" fmla="*/ 15 h 70"/>
                <a:gd name="T16" fmla="*/ 58 w 58"/>
                <a:gd name="T17" fmla="*/ 23 h 70"/>
                <a:gd name="T18" fmla="*/ 55 w 58"/>
                <a:gd name="T19" fmla="*/ 32 h 70"/>
                <a:gd name="T20" fmla="*/ 55 w 58"/>
                <a:gd name="T21" fmla="*/ 43 h 70"/>
                <a:gd name="T22" fmla="*/ 55 w 58"/>
                <a:gd name="T23" fmla="*/ 43 h 70"/>
                <a:gd name="T24" fmla="*/ 55 w 58"/>
                <a:gd name="T25" fmla="*/ 51 h 70"/>
                <a:gd name="T26" fmla="*/ 55 w 58"/>
                <a:gd name="T27" fmla="*/ 51 h 70"/>
                <a:gd name="T28" fmla="*/ 55 w 58"/>
                <a:gd name="T29" fmla="*/ 62 h 70"/>
                <a:gd name="T30" fmla="*/ 55 w 58"/>
                <a:gd name="T31" fmla="*/ 70 h 70"/>
                <a:gd name="T32" fmla="*/ 45 w 58"/>
                <a:gd name="T33" fmla="*/ 66 h 70"/>
                <a:gd name="T34" fmla="*/ 34 w 58"/>
                <a:gd name="T35" fmla="*/ 62 h 70"/>
                <a:gd name="T36" fmla="*/ 24 w 58"/>
                <a:gd name="T37" fmla="*/ 62 h 70"/>
                <a:gd name="T38" fmla="*/ 13 w 58"/>
                <a:gd name="T39" fmla="*/ 55 h 70"/>
                <a:gd name="T40" fmla="*/ 4 w 58"/>
                <a:gd name="T41" fmla="*/ 43 h 70"/>
                <a:gd name="T42" fmla="*/ 0 w 58"/>
                <a:gd name="T43" fmla="*/ 32 h 70"/>
                <a:gd name="T44" fmla="*/ 0 w 58"/>
                <a:gd name="T45" fmla="*/ 32 h 70"/>
                <a:gd name="T46" fmla="*/ 0 w 58"/>
                <a:gd name="T47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70">
                  <a:moveTo>
                    <a:pt x="0" y="32"/>
                  </a:moveTo>
                  <a:lnTo>
                    <a:pt x="11" y="28"/>
                  </a:lnTo>
                  <a:lnTo>
                    <a:pt x="11" y="17"/>
                  </a:lnTo>
                  <a:lnTo>
                    <a:pt x="24" y="17"/>
                  </a:lnTo>
                  <a:lnTo>
                    <a:pt x="36" y="2"/>
                  </a:lnTo>
                  <a:lnTo>
                    <a:pt x="49" y="0"/>
                  </a:lnTo>
                  <a:lnTo>
                    <a:pt x="58" y="0"/>
                  </a:lnTo>
                  <a:lnTo>
                    <a:pt x="58" y="15"/>
                  </a:lnTo>
                  <a:lnTo>
                    <a:pt x="58" y="23"/>
                  </a:lnTo>
                  <a:lnTo>
                    <a:pt x="55" y="32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5" y="62"/>
                  </a:lnTo>
                  <a:lnTo>
                    <a:pt x="55" y="70"/>
                  </a:lnTo>
                  <a:lnTo>
                    <a:pt x="45" y="66"/>
                  </a:lnTo>
                  <a:lnTo>
                    <a:pt x="34" y="62"/>
                  </a:lnTo>
                  <a:lnTo>
                    <a:pt x="24" y="62"/>
                  </a:lnTo>
                  <a:lnTo>
                    <a:pt x="13" y="55"/>
                  </a:lnTo>
                  <a:lnTo>
                    <a:pt x="4" y="4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4143C8F-7F27-0045-B361-AC7E105E00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8936" y="3016487"/>
              <a:ext cx="88558" cy="90954"/>
            </a:xfrm>
            <a:custGeom>
              <a:avLst/>
              <a:gdLst>
                <a:gd name="T0" fmla="*/ 0 w 58"/>
                <a:gd name="T1" fmla="*/ 32 h 70"/>
                <a:gd name="T2" fmla="*/ 11 w 58"/>
                <a:gd name="T3" fmla="*/ 28 h 70"/>
                <a:gd name="T4" fmla="*/ 11 w 58"/>
                <a:gd name="T5" fmla="*/ 17 h 70"/>
                <a:gd name="T6" fmla="*/ 24 w 58"/>
                <a:gd name="T7" fmla="*/ 17 h 70"/>
                <a:gd name="T8" fmla="*/ 36 w 58"/>
                <a:gd name="T9" fmla="*/ 2 h 70"/>
                <a:gd name="T10" fmla="*/ 49 w 58"/>
                <a:gd name="T11" fmla="*/ 0 h 70"/>
                <a:gd name="T12" fmla="*/ 58 w 58"/>
                <a:gd name="T13" fmla="*/ 0 h 70"/>
                <a:gd name="T14" fmla="*/ 58 w 58"/>
                <a:gd name="T15" fmla="*/ 15 h 70"/>
                <a:gd name="T16" fmla="*/ 58 w 58"/>
                <a:gd name="T17" fmla="*/ 23 h 70"/>
                <a:gd name="T18" fmla="*/ 55 w 58"/>
                <a:gd name="T19" fmla="*/ 32 h 70"/>
                <a:gd name="T20" fmla="*/ 55 w 58"/>
                <a:gd name="T21" fmla="*/ 43 h 70"/>
                <a:gd name="T22" fmla="*/ 55 w 58"/>
                <a:gd name="T23" fmla="*/ 43 h 70"/>
                <a:gd name="T24" fmla="*/ 55 w 58"/>
                <a:gd name="T25" fmla="*/ 51 h 70"/>
                <a:gd name="T26" fmla="*/ 55 w 58"/>
                <a:gd name="T27" fmla="*/ 51 h 70"/>
                <a:gd name="T28" fmla="*/ 55 w 58"/>
                <a:gd name="T29" fmla="*/ 62 h 70"/>
                <a:gd name="T30" fmla="*/ 55 w 58"/>
                <a:gd name="T31" fmla="*/ 70 h 70"/>
                <a:gd name="T32" fmla="*/ 45 w 58"/>
                <a:gd name="T33" fmla="*/ 66 h 70"/>
                <a:gd name="T34" fmla="*/ 34 w 58"/>
                <a:gd name="T35" fmla="*/ 62 h 70"/>
                <a:gd name="T36" fmla="*/ 24 w 58"/>
                <a:gd name="T37" fmla="*/ 62 h 70"/>
                <a:gd name="T38" fmla="*/ 13 w 58"/>
                <a:gd name="T39" fmla="*/ 55 h 70"/>
                <a:gd name="T40" fmla="*/ 4 w 58"/>
                <a:gd name="T41" fmla="*/ 43 h 70"/>
                <a:gd name="T42" fmla="*/ 0 w 58"/>
                <a:gd name="T43" fmla="*/ 32 h 70"/>
                <a:gd name="T44" fmla="*/ 0 w 58"/>
                <a:gd name="T45" fmla="*/ 32 h 70"/>
                <a:gd name="T46" fmla="*/ 0 w 58"/>
                <a:gd name="T47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70">
                  <a:moveTo>
                    <a:pt x="0" y="32"/>
                  </a:moveTo>
                  <a:lnTo>
                    <a:pt x="11" y="28"/>
                  </a:lnTo>
                  <a:lnTo>
                    <a:pt x="11" y="17"/>
                  </a:lnTo>
                  <a:lnTo>
                    <a:pt x="24" y="17"/>
                  </a:lnTo>
                  <a:lnTo>
                    <a:pt x="36" y="2"/>
                  </a:lnTo>
                  <a:lnTo>
                    <a:pt x="49" y="0"/>
                  </a:lnTo>
                  <a:lnTo>
                    <a:pt x="58" y="0"/>
                  </a:lnTo>
                  <a:lnTo>
                    <a:pt x="58" y="15"/>
                  </a:lnTo>
                  <a:lnTo>
                    <a:pt x="58" y="23"/>
                  </a:lnTo>
                  <a:lnTo>
                    <a:pt x="55" y="32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5" y="62"/>
                  </a:lnTo>
                  <a:lnTo>
                    <a:pt x="55" y="70"/>
                  </a:lnTo>
                  <a:lnTo>
                    <a:pt x="45" y="66"/>
                  </a:lnTo>
                  <a:lnTo>
                    <a:pt x="34" y="62"/>
                  </a:lnTo>
                  <a:lnTo>
                    <a:pt x="24" y="62"/>
                  </a:lnTo>
                  <a:lnTo>
                    <a:pt x="13" y="55"/>
                  </a:lnTo>
                  <a:lnTo>
                    <a:pt x="4" y="4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F4DF79E-5702-574F-A6A7-27DE9DF9A9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12527" y="3097047"/>
              <a:ext cx="70236" cy="62369"/>
            </a:xfrm>
            <a:custGeom>
              <a:avLst/>
              <a:gdLst>
                <a:gd name="T0" fmla="*/ 2 w 46"/>
                <a:gd name="T1" fmla="*/ 0 h 48"/>
                <a:gd name="T2" fmla="*/ 12 w 46"/>
                <a:gd name="T3" fmla="*/ 0 h 48"/>
                <a:gd name="T4" fmla="*/ 23 w 46"/>
                <a:gd name="T5" fmla="*/ 4 h 48"/>
                <a:gd name="T6" fmla="*/ 33 w 46"/>
                <a:gd name="T7" fmla="*/ 8 h 48"/>
                <a:gd name="T8" fmla="*/ 36 w 46"/>
                <a:gd name="T9" fmla="*/ 12 h 48"/>
                <a:gd name="T10" fmla="*/ 42 w 46"/>
                <a:gd name="T11" fmla="*/ 19 h 48"/>
                <a:gd name="T12" fmla="*/ 46 w 46"/>
                <a:gd name="T13" fmla="*/ 23 h 48"/>
                <a:gd name="T14" fmla="*/ 46 w 46"/>
                <a:gd name="T15" fmla="*/ 27 h 48"/>
                <a:gd name="T16" fmla="*/ 42 w 46"/>
                <a:gd name="T17" fmla="*/ 31 h 48"/>
                <a:gd name="T18" fmla="*/ 42 w 46"/>
                <a:gd name="T19" fmla="*/ 31 h 48"/>
                <a:gd name="T20" fmla="*/ 42 w 46"/>
                <a:gd name="T21" fmla="*/ 40 h 48"/>
                <a:gd name="T22" fmla="*/ 44 w 46"/>
                <a:gd name="T23" fmla="*/ 48 h 48"/>
                <a:gd name="T24" fmla="*/ 33 w 46"/>
                <a:gd name="T25" fmla="*/ 42 h 48"/>
                <a:gd name="T26" fmla="*/ 29 w 46"/>
                <a:gd name="T27" fmla="*/ 36 h 48"/>
                <a:gd name="T28" fmla="*/ 25 w 46"/>
                <a:gd name="T29" fmla="*/ 27 h 48"/>
                <a:gd name="T30" fmla="*/ 18 w 46"/>
                <a:gd name="T31" fmla="*/ 27 h 48"/>
                <a:gd name="T32" fmla="*/ 14 w 46"/>
                <a:gd name="T33" fmla="*/ 19 h 48"/>
                <a:gd name="T34" fmla="*/ 8 w 46"/>
                <a:gd name="T35" fmla="*/ 19 h 48"/>
                <a:gd name="T36" fmla="*/ 2 w 46"/>
                <a:gd name="T37" fmla="*/ 19 h 48"/>
                <a:gd name="T38" fmla="*/ 0 w 46"/>
                <a:gd name="T39" fmla="*/ 12 h 48"/>
                <a:gd name="T40" fmla="*/ 0 w 46"/>
                <a:gd name="T41" fmla="*/ 8 h 48"/>
                <a:gd name="T42" fmla="*/ 2 w 46"/>
                <a:gd name="T43" fmla="*/ 0 h 48"/>
                <a:gd name="T44" fmla="*/ 2 w 46"/>
                <a:gd name="T45" fmla="*/ 0 h 48"/>
                <a:gd name="T46" fmla="*/ 2 w 46"/>
                <a:gd name="T4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48">
                  <a:moveTo>
                    <a:pt x="2" y="0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33" y="8"/>
                  </a:lnTo>
                  <a:lnTo>
                    <a:pt x="36" y="12"/>
                  </a:lnTo>
                  <a:lnTo>
                    <a:pt x="42" y="19"/>
                  </a:lnTo>
                  <a:lnTo>
                    <a:pt x="46" y="23"/>
                  </a:lnTo>
                  <a:lnTo>
                    <a:pt x="46" y="27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40"/>
                  </a:lnTo>
                  <a:lnTo>
                    <a:pt x="44" y="48"/>
                  </a:lnTo>
                  <a:lnTo>
                    <a:pt x="33" y="42"/>
                  </a:lnTo>
                  <a:lnTo>
                    <a:pt x="29" y="36"/>
                  </a:lnTo>
                  <a:lnTo>
                    <a:pt x="25" y="27"/>
                  </a:lnTo>
                  <a:lnTo>
                    <a:pt x="18" y="27"/>
                  </a:lnTo>
                  <a:lnTo>
                    <a:pt x="14" y="19"/>
                  </a:lnTo>
                  <a:lnTo>
                    <a:pt x="8" y="19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9D072B4-9206-054D-9CED-0B1D88D8DB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12527" y="3097047"/>
              <a:ext cx="70236" cy="62369"/>
            </a:xfrm>
            <a:custGeom>
              <a:avLst/>
              <a:gdLst>
                <a:gd name="T0" fmla="*/ 2 w 46"/>
                <a:gd name="T1" fmla="*/ 0 h 48"/>
                <a:gd name="T2" fmla="*/ 12 w 46"/>
                <a:gd name="T3" fmla="*/ 0 h 48"/>
                <a:gd name="T4" fmla="*/ 23 w 46"/>
                <a:gd name="T5" fmla="*/ 4 h 48"/>
                <a:gd name="T6" fmla="*/ 33 w 46"/>
                <a:gd name="T7" fmla="*/ 8 h 48"/>
                <a:gd name="T8" fmla="*/ 36 w 46"/>
                <a:gd name="T9" fmla="*/ 12 h 48"/>
                <a:gd name="T10" fmla="*/ 42 w 46"/>
                <a:gd name="T11" fmla="*/ 19 h 48"/>
                <a:gd name="T12" fmla="*/ 46 w 46"/>
                <a:gd name="T13" fmla="*/ 23 h 48"/>
                <a:gd name="T14" fmla="*/ 46 w 46"/>
                <a:gd name="T15" fmla="*/ 27 h 48"/>
                <a:gd name="T16" fmla="*/ 42 w 46"/>
                <a:gd name="T17" fmla="*/ 31 h 48"/>
                <a:gd name="T18" fmla="*/ 42 w 46"/>
                <a:gd name="T19" fmla="*/ 31 h 48"/>
                <a:gd name="T20" fmla="*/ 42 w 46"/>
                <a:gd name="T21" fmla="*/ 40 h 48"/>
                <a:gd name="T22" fmla="*/ 44 w 46"/>
                <a:gd name="T23" fmla="*/ 48 h 48"/>
                <a:gd name="T24" fmla="*/ 33 w 46"/>
                <a:gd name="T25" fmla="*/ 42 h 48"/>
                <a:gd name="T26" fmla="*/ 29 w 46"/>
                <a:gd name="T27" fmla="*/ 36 h 48"/>
                <a:gd name="T28" fmla="*/ 25 w 46"/>
                <a:gd name="T29" fmla="*/ 27 h 48"/>
                <a:gd name="T30" fmla="*/ 18 w 46"/>
                <a:gd name="T31" fmla="*/ 27 h 48"/>
                <a:gd name="T32" fmla="*/ 14 w 46"/>
                <a:gd name="T33" fmla="*/ 19 h 48"/>
                <a:gd name="T34" fmla="*/ 8 w 46"/>
                <a:gd name="T35" fmla="*/ 19 h 48"/>
                <a:gd name="T36" fmla="*/ 2 w 46"/>
                <a:gd name="T37" fmla="*/ 19 h 48"/>
                <a:gd name="T38" fmla="*/ 0 w 46"/>
                <a:gd name="T39" fmla="*/ 12 h 48"/>
                <a:gd name="T40" fmla="*/ 0 w 46"/>
                <a:gd name="T41" fmla="*/ 8 h 48"/>
                <a:gd name="T42" fmla="*/ 2 w 46"/>
                <a:gd name="T43" fmla="*/ 0 h 48"/>
                <a:gd name="T44" fmla="*/ 2 w 46"/>
                <a:gd name="T45" fmla="*/ 0 h 48"/>
                <a:gd name="T46" fmla="*/ 2 w 46"/>
                <a:gd name="T4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48">
                  <a:moveTo>
                    <a:pt x="2" y="0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33" y="8"/>
                  </a:lnTo>
                  <a:lnTo>
                    <a:pt x="36" y="12"/>
                  </a:lnTo>
                  <a:lnTo>
                    <a:pt x="42" y="19"/>
                  </a:lnTo>
                  <a:lnTo>
                    <a:pt x="46" y="23"/>
                  </a:lnTo>
                  <a:lnTo>
                    <a:pt x="46" y="27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40"/>
                  </a:lnTo>
                  <a:lnTo>
                    <a:pt x="44" y="48"/>
                  </a:lnTo>
                  <a:lnTo>
                    <a:pt x="33" y="42"/>
                  </a:lnTo>
                  <a:lnTo>
                    <a:pt x="29" y="36"/>
                  </a:lnTo>
                  <a:lnTo>
                    <a:pt x="25" y="27"/>
                  </a:lnTo>
                  <a:lnTo>
                    <a:pt x="18" y="27"/>
                  </a:lnTo>
                  <a:lnTo>
                    <a:pt x="14" y="19"/>
                  </a:lnTo>
                  <a:lnTo>
                    <a:pt x="8" y="19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C760AB1-2A27-2D47-9C66-1C854B7F62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76655" y="3129530"/>
              <a:ext cx="122149" cy="49375"/>
            </a:xfrm>
            <a:custGeom>
              <a:avLst/>
              <a:gdLst>
                <a:gd name="T0" fmla="*/ 0 w 80"/>
                <a:gd name="T1" fmla="*/ 15 h 38"/>
                <a:gd name="T2" fmla="*/ 2 w 80"/>
                <a:gd name="T3" fmla="*/ 0 h 38"/>
                <a:gd name="T4" fmla="*/ 11 w 80"/>
                <a:gd name="T5" fmla="*/ 11 h 38"/>
                <a:gd name="T6" fmla="*/ 25 w 80"/>
                <a:gd name="T7" fmla="*/ 7 h 38"/>
                <a:gd name="T8" fmla="*/ 30 w 80"/>
                <a:gd name="T9" fmla="*/ 7 h 38"/>
                <a:gd name="T10" fmla="*/ 32 w 80"/>
                <a:gd name="T11" fmla="*/ 9 h 38"/>
                <a:gd name="T12" fmla="*/ 34 w 80"/>
                <a:gd name="T13" fmla="*/ 11 h 38"/>
                <a:gd name="T14" fmla="*/ 36 w 80"/>
                <a:gd name="T15" fmla="*/ 7 h 38"/>
                <a:gd name="T16" fmla="*/ 44 w 80"/>
                <a:gd name="T17" fmla="*/ 2 h 38"/>
                <a:gd name="T18" fmla="*/ 51 w 80"/>
                <a:gd name="T19" fmla="*/ 0 h 38"/>
                <a:gd name="T20" fmla="*/ 57 w 80"/>
                <a:gd name="T21" fmla="*/ 2 h 38"/>
                <a:gd name="T22" fmla="*/ 59 w 80"/>
                <a:gd name="T23" fmla="*/ 4 h 38"/>
                <a:gd name="T24" fmla="*/ 63 w 80"/>
                <a:gd name="T25" fmla="*/ 4 h 38"/>
                <a:gd name="T26" fmla="*/ 74 w 80"/>
                <a:gd name="T27" fmla="*/ 11 h 38"/>
                <a:gd name="T28" fmla="*/ 80 w 80"/>
                <a:gd name="T29" fmla="*/ 21 h 38"/>
                <a:gd name="T30" fmla="*/ 78 w 80"/>
                <a:gd name="T31" fmla="*/ 32 h 38"/>
                <a:gd name="T32" fmla="*/ 72 w 80"/>
                <a:gd name="T33" fmla="*/ 38 h 38"/>
                <a:gd name="T34" fmla="*/ 70 w 80"/>
                <a:gd name="T35" fmla="*/ 34 h 38"/>
                <a:gd name="T36" fmla="*/ 68 w 80"/>
                <a:gd name="T37" fmla="*/ 32 h 38"/>
                <a:gd name="T38" fmla="*/ 66 w 80"/>
                <a:gd name="T39" fmla="*/ 32 h 38"/>
                <a:gd name="T40" fmla="*/ 63 w 80"/>
                <a:gd name="T41" fmla="*/ 28 h 38"/>
                <a:gd name="T42" fmla="*/ 63 w 80"/>
                <a:gd name="T43" fmla="*/ 19 h 38"/>
                <a:gd name="T44" fmla="*/ 49 w 80"/>
                <a:gd name="T45" fmla="*/ 11 h 38"/>
                <a:gd name="T46" fmla="*/ 47 w 80"/>
                <a:gd name="T47" fmla="*/ 11 h 38"/>
                <a:gd name="T48" fmla="*/ 44 w 80"/>
                <a:gd name="T49" fmla="*/ 11 h 38"/>
                <a:gd name="T50" fmla="*/ 40 w 80"/>
                <a:gd name="T51" fmla="*/ 17 h 38"/>
                <a:gd name="T52" fmla="*/ 36 w 80"/>
                <a:gd name="T53" fmla="*/ 19 h 38"/>
                <a:gd name="T54" fmla="*/ 36 w 80"/>
                <a:gd name="T55" fmla="*/ 21 h 38"/>
                <a:gd name="T56" fmla="*/ 36 w 80"/>
                <a:gd name="T57" fmla="*/ 21 h 38"/>
                <a:gd name="T58" fmla="*/ 36 w 80"/>
                <a:gd name="T59" fmla="*/ 24 h 38"/>
                <a:gd name="T60" fmla="*/ 36 w 80"/>
                <a:gd name="T61" fmla="*/ 26 h 38"/>
                <a:gd name="T62" fmla="*/ 38 w 80"/>
                <a:gd name="T63" fmla="*/ 32 h 38"/>
                <a:gd name="T64" fmla="*/ 30 w 80"/>
                <a:gd name="T65" fmla="*/ 36 h 38"/>
                <a:gd name="T66" fmla="*/ 25 w 80"/>
                <a:gd name="T67" fmla="*/ 32 h 38"/>
                <a:gd name="T68" fmla="*/ 17 w 80"/>
                <a:gd name="T69" fmla="*/ 24 h 38"/>
                <a:gd name="T70" fmla="*/ 13 w 80"/>
                <a:gd name="T71" fmla="*/ 23 h 38"/>
                <a:gd name="T72" fmla="*/ 2 w 80"/>
                <a:gd name="T73" fmla="*/ 23 h 38"/>
                <a:gd name="T74" fmla="*/ 2 w 80"/>
                <a:gd name="T75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38">
                  <a:moveTo>
                    <a:pt x="2" y="23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0" y="4"/>
                  </a:lnTo>
                  <a:lnTo>
                    <a:pt x="44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1"/>
                  </a:lnTo>
                  <a:lnTo>
                    <a:pt x="78" y="17"/>
                  </a:lnTo>
                  <a:lnTo>
                    <a:pt x="80" y="21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2" y="32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4" y="30"/>
                  </a:lnTo>
                  <a:lnTo>
                    <a:pt x="63" y="28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57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7" y="36"/>
                  </a:lnTo>
                  <a:lnTo>
                    <a:pt x="25" y="32"/>
                  </a:lnTo>
                  <a:lnTo>
                    <a:pt x="21" y="28"/>
                  </a:lnTo>
                  <a:lnTo>
                    <a:pt x="17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AF8AFD12-5CFC-EF42-A431-A6F8614A93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76655" y="3129530"/>
              <a:ext cx="122149" cy="49375"/>
            </a:xfrm>
            <a:custGeom>
              <a:avLst/>
              <a:gdLst>
                <a:gd name="T0" fmla="*/ 0 w 80"/>
                <a:gd name="T1" fmla="*/ 15 h 38"/>
                <a:gd name="T2" fmla="*/ 2 w 80"/>
                <a:gd name="T3" fmla="*/ 0 h 38"/>
                <a:gd name="T4" fmla="*/ 11 w 80"/>
                <a:gd name="T5" fmla="*/ 11 h 38"/>
                <a:gd name="T6" fmla="*/ 25 w 80"/>
                <a:gd name="T7" fmla="*/ 7 h 38"/>
                <a:gd name="T8" fmla="*/ 30 w 80"/>
                <a:gd name="T9" fmla="*/ 7 h 38"/>
                <a:gd name="T10" fmla="*/ 32 w 80"/>
                <a:gd name="T11" fmla="*/ 9 h 38"/>
                <a:gd name="T12" fmla="*/ 34 w 80"/>
                <a:gd name="T13" fmla="*/ 11 h 38"/>
                <a:gd name="T14" fmla="*/ 36 w 80"/>
                <a:gd name="T15" fmla="*/ 7 h 38"/>
                <a:gd name="T16" fmla="*/ 44 w 80"/>
                <a:gd name="T17" fmla="*/ 2 h 38"/>
                <a:gd name="T18" fmla="*/ 51 w 80"/>
                <a:gd name="T19" fmla="*/ 0 h 38"/>
                <a:gd name="T20" fmla="*/ 57 w 80"/>
                <a:gd name="T21" fmla="*/ 2 h 38"/>
                <a:gd name="T22" fmla="*/ 59 w 80"/>
                <a:gd name="T23" fmla="*/ 4 h 38"/>
                <a:gd name="T24" fmla="*/ 63 w 80"/>
                <a:gd name="T25" fmla="*/ 4 h 38"/>
                <a:gd name="T26" fmla="*/ 74 w 80"/>
                <a:gd name="T27" fmla="*/ 11 h 38"/>
                <a:gd name="T28" fmla="*/ 80 w 80"/>
                <a:gd name="T29" fmla="*/ 21 h 38"/>
                <a:gd name="T30" fmla="*/ 78 w 80"/>
                <a:gd name="T31" fmla="*/ 32 h 38"/>
                <a:gd name="T32" fmla="*/ 72 w 80"/>
                <a:gd name="T33" fmla="*/ 38 h 38"/>
                <a:gd name="T34" fmla="*/ 70 w 80"/>
                <a:gd name="T35" fmla="*/ 34 h 38"/>
                <a:gd name="T36" fmla="*/ 68 w 80"/>
                <a:gd name="T37" fmla="*/ 32 h 38"/>
                <a:gd name="T38" fmla="*/ 66 w 80"/>
                <a:gd name="T39" fmla="*/ 32 h 38"/>
                <a:gd name="T40" fmla="*/ 63 w 80"/>
                <a:gd name="T41" fmla="*/ 28 h 38"/>
                <a:gd name="T42" fmla="*/ 63 w 80"/>
                <a:gd name="T43" fmla="*/ 19 h 38"/>
                <a:gd name="T44" fmla="*/ 49 w 80"/>
                <a:gd name="T45" fmla="*/ 11 h 38"/>
                <a:gd name="T46" fmla="*/ 47 w 80"/>
                <a:gd name="T47" fmla="*/ 11 h 38"/>
                <a:gd name="T48" fmla="*/ 44 w 80"/>
                <a:gd name="T49" fmla="*/ 11 h 38"/>
                <a:gd name="T50" fmla="*/ 40 w 80"/>
                <a:gd name="T51" fmla="*/ 17 h 38"/>
                <a:gd name="T52" fmla="*/ 36 w 80"/>
                <a:gd name="T53" fmla="*/ 19 h 38"/>
                <a:gd name="T54" fmla="*/ 36 w 80"/>
                <a:gd name="T55" fmla="*/ 21 h 38"/>
                <a:gd name="T56" fmla="*/ 36 w 80"/>
                <a:gd name="T57" fmla="*/ 21 h 38"/>
                <a:gd name="T58" fmla="*/ 36 w 80"/>
                <a:gd name="T59" fmla="*/ 24 h 38"/>
                <a:gd name="T60" fmla="*/ 36 w 80"/>
                <a:gd name="T61" fmla="*/ 26 h 38"/>
                <a:gd name="T62" fmla="*/ 38 w 80"/>
                <a:gd name="T63" fmla="*/ 32 h 38"/>
                <a:gd name="T64" fmla="*/ 30 w 80"/>
                <a:gd name="T65" fmla="*/ 36 h 38"/>
                <a:gd name="T66" fmla="*/ 25 w 80"/>
                <a:gd name="T67" fmla="*/ 32 h 38"/>
                <a:gd name="T68" fmla="*/ 17 w 80"/>
                <a:gd name="T69" fmla="*/ 24 h 38"/>
                <a:gd name="T70" fmla="*/ 13 w 80"/>
                <a:gd name="T71" fmla="*/ 23 h 38"/>
                <a:gd name="T72" fmla="*/ 2 w 80"/>
                <a:gd name="T73" fmla="*/ 23 h 38"/>
                <a:gd name="T74" fmla="*/ 2 w 80"/>
                <a:gd name="T75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38">
                  <a:moveTo>
                    <a:pt x="2" y="23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0" y="4"/>
                  </a:lnTo>
                  <a:lnTo>
                    <a:pt x="44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1"/>
                  </a:lnTo>
                  <a:lnTo>
                    <a:pt x="78" y="17"/>
                  </a:lnTo>
                  <a:lnTo>
                    <a:pt x="80" y="21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2" y="32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4" y="30"/>
                  </a:lnTo>
                  <a:lnTo>
                    <a:pt x="63" y="28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57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7" y="36"/>
                  </a:lnTo>
                  <a:lnTo>
                    <a:pt x="25" y="32"/>
                  </a:lnTo>
                  <a:lnTo>
                    <a:pt x="21" y="28"/>
                  </a:lnTo>
                  <a:lnTo>
                    <a:pt x="17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F55718E-7CEF-614E-94D7-E2547B6C1E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66740" y="3074958"/>
              <a:ext cx="250406" cy="307945"/>
            </a:xfrm>
            <a:custGeom>
              <a:avLst/>
              <a:gdLst>
                <a:gd name="T0" fmla="*/ 22 w 164"/>
                <a:gd name="T1" fmla="*/ 63 h 237"/>
                <a:gd name="T2" fmla="*/ 30 w 164"/>
                <a:gd name="T3" fmla="*/ 55 h 237"/>
                <a:gd name="T4" fmla="*/ 41 w 164"/>
                <a:gd name="T5" fmla="*/ 46 h 237"/>
                <a:gd name="T6" fmla="*/ 45 w 164"/>
                <a:gd name="T7" fmla="*/ 42 h 237"/>
                <a:gd name="T8" fmla="*/ 47 w 164"/>
                <a:gd name="T9" fmla="*/ 31 h 237"/>
                <a:gd name="T10" fmla="*/ 51 w 164"/>
                <a:gd name="T11" fmla="*/ 23 h 237"/>
                <a:gd name="T12" fmla="*/ 58 w 164"/>
                <a:gd name="T13" fmla="*/ 19 h 237"/>
                <a:gd name="T14" fmla="*/ 60 w 164"/>
                <a:gd name="T15" fmla="*/ 21 h 237"/>
                <a:gd name="T16" fmla="*/ 66 w 164"/>
                <a:gd name="T17" fmla="*/ 15 h 237"/>
                <a:gd name="T18" fmla="*/ 73 w 164"/>
                <a:gd name="T19" fmla="*/ 15 h 237"/>
                <a:gd name="T20" fmla="*/ 79 w 164"/>
                <a:gd name="T21" fmla="*/ 14 h 237"/>
                <a:gd name="T22" fmla="*/ 96 w 164"/>
                <a:gd name="T23" fmla="*/ 2 h 237"/>
                <a:gd name="T24" fmla="*/ 102 w 164"/>
                <a:gd name="T25" fmla="*/ 0 h 237"/>
                <a:gd name="T26" fmla="*/ 108 w 164"/>
                <a:gd name="T27" fmla="*/ 0 h 237"/>
                <a:gd name="T28" fmla="*/ 108 w 164"/>
                <a:gd name="T29" fmla="*/ 6 h 237"/>
                <a:gd name="T30" fmla="*/ 89 w 164"/>
                <a:gd name="T31" fmla="*/ 17 h 237"/>
                <a:gd name="T32" fmla="*/ 83 w 164"/>
                <a:gd name="T33" fmla="*/ 32 h 237"/>
                <a:gd name="T34" fmla="*/ 79 w 164"/>
                <a:gd name="T35" fmla="*/ 46 h 237"/>
                <a:gd name="T36" fmla="*/ 77 w 164"/>
                <a:gd name="T37" fmla="*/ 46 h 237"/>
                <a:gd name="T38" fmla="*/ 81 w 164"/>
                <a:gd name="T39" fmla="*/ 49 h 237"/>
                <a:gd name="T40" fmla="*/ 89 w 164"/>
                <a:gd name="T41" fmla="*/ 59 h 237"/>
                <a:gd name="T42" fmla="*/ 92 w 164"/>
                <a:gd name="T43" fmla="*/ 68 h 237"/>
                <a:gd name="T44" fmla="*/ 92 w 164"/>
                <a:gd name="T45" fmla="*/ 78 h 237"/>
                <a:gd name="T46" fmla="*/ 108 w 164"/>
                <a:gd name="T47" fmla="*/ 84 h 237"/>
                <a:gd name="T48" fmla="*/ 123 w 164"/>
                <a:gd name="T49" fmla="*/ 87 h 237"/>
                <a:gd name="T50" fmla="*/ 125 w 164"/>
                <a:gd name="T51" fmla="*/ 89 h 237"/>
                <a:gd name="T52" fmla="*/ 126 w 164"/>
                <a:gd name="T53" fmla="*/ 89 h 237"/>
                <a:gd name="T54" fmla="*/ 132 w 164"/>
                <a:gd name="T55" fmla="*/ 97 h 237"/>
                <a:gd name="T56" fmla="*/ 140 w 164"/>
                <a:gd name="T57" fmla="*/ 99 h 237"/>
                <a:gd name="T58" fmla="*/ 160 w 164"/>
                <a:gd name="T59" fmla="*/ 102 h 237"/>
                <a:gd name="T60" fmla="*/ 159 w 164"/>
                <a:gd name="T61" fmla="*/ 108 h 237"/>
                <a:gd name="T62" fmla="*/ 155 w 164"/>
                <a:gd name="T63" fmla="*/ 116 h 237"/>
                <a:gd name="T64" fmla="*/ 159 w 164"/>
                <a:gd name="T65" fmla="*/ 129 h 237"/>
                <a:gd name="T66" fmla="*/ 162 w 164"/>
                <a:gd name="T67" fmla="*/ 136 h 237"/>
                <a:gd name="T68" fmla="*/ 164 w 164"/>
                <a:gd name="T69" fmla="*/ 144 h 237"/>
                <a:gd name="T70" fmla="*/ 162 w 164"/>
                <a:gd name="T71" fmla="*/ 146 h 237"/>
                <a:gd name="T72" fmla="*/ 160 w 164"/>
                <a:gd name="T73" fmla="*/ 167 h 237"/>
                <a:gd name="T74" fmla="*/ 130 w 164"/>
                <a:gd name="T75" fmla="*/ 182 h 237"/>
                <a:gd name="T76" fmla="*/ 136 w 164"/>
                <a:gd name="T77" fmla="*/ 188 h 237"/>
                <a:gd name="T78" fmla="*/ 123 w 164"/>
                <a:gd name="T79" fmla="*/ 199 h 237"/>
                <a:gd name="T80" fmla="*/ 132 w 164"/>
                <a:gd name="T81" fmla="*/ 222 h 237"/>
                <a:gd name="T82" fmla="*/ 126 w 164"/>
                <a:gd name="T83" fmla="*/ 235 h 237"/>
                <a:gd name="T84" fmla="*/ 100 w 164"/>
                <a:gd name="T85" fmla="*/ 233 h 237"/>
                <a:gd name="T86" fmla="*/ 56 w 164"/>
                <a:gd name="T87" fmla="*/ 201 h 237"/>
                <a:gd name="T88" fmla="*/ 45 w 164"/>
                <a:gd name="T89" fmla="*/ 197 h 237"/>
                <a:gd name="T90" fmla="*/ 24 w 164"/>
                <a:gd name="T91" fmla="*/ 191 h 237"/>
                <a:gd name="T92" fmla="*/ 0 w 164"/>
                <a:gd name="T93" fmla="*/ 172 h 237"/>
                <a:gd name="T94" fmla="*/ 2 w 164"/>
                <a:gd name="T95" fmla="*/ 155 h 237"/>
                <a:gd name="T96" fmla="*/ 11 w 164"/>
                <a:gd name="T97" fmla="*/ 153 h 237"/>
                <a:gd name="T98" fmla="*/ 13 w 164"/>
                <a:gd name="T99" fmla="*/ 152 h 237"/>
                <a:gd name="T100" fmla="*/ 15 w 164"/>
                <a:gd name="T101" fmla="*/ 150 h 237"/>
                <a:gd name="T102" fmla="*/ 19 w 164"/>
                <a:gd name="T103" fmla="*/ 142 h 237"/>
                <a:gd name="T104" fmla="*/ 22 w 164"/>
                <a:gd name="T105" fmla="*/ 140 h 237"/>
                <a:gd name="T106" fmla="*/ 21 w 164"/>
                <a:gd name="T107" fmla="*/ 133 h 237"/>
                <a:gd name="T108" fmla="*/ 19 w 164"/>
                <a:gd name="T109" fmla="*/ 123 h 237"/>
                <a:gd name="T110" fmla="*/ 21 w 164"/>
                <a:gd name="T111" fmla="*/ 112 h 237"/>
                <a:gd name="T112" fmla="*/ 19 w 164"/>
                <a:gd name="T113" fmla="*/ 108 h 237"/>
                <a:gd name="T114" fmla="*/ 19 w 164"/>
                <a:gd name="T115" fmla="*/ 97 h 237"/>
                <a:gd name="T116" fmla="*/ 19 w 164"/>
                <a:gd name="T117" fmla="*/ 87 h 237"/>
                <a:gd name="T118" fmla="*/ 13 w 164"/>
                <a:gd name="T119" fmla="*/ 74 h 237"/>
                <a:gd name="T120" fmla="*/ 19 w 164"/>
                <a:gd name="T121" fmla="*/ 7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" h="237">
                  <a:moveTo>
                    <a:pt x="19" y="74"/>
                  </a:moveTo>
                  <a:lnTo>
                    <a:pt x="22" y="70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41" y="46"/>
                  </a:lnTo>
                  <a:lnTo>
                    <a:pt x="43" y="44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51" y="23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2" y="17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9" y="1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6"/>
                  </a:lnTo>
                  <a:lnTo>
                    <a:pt x="100" y="10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87" y="21"/>
                  </a:lnTo>
                  <a:lnTo>
                    <a:pt x="85" y="25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9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1" y="49"/>
                  </a:lnTo>
                  <a:lnTo>
                    <a:pt x="85" y="53"/>
                  </a:lnTo>
                  <a:lnTo>
                    <a:pt x="87" y="55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92" y="65"/>
                  </a:lnTo>
                  <a:lnTo>
                    <a:pt x="92" y="68"/>
                  </a:lnTo>
                  <a:lnTo>
                    <a:pt x="92" y="74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6" y="82"/>
                  </a:lnTo>
                  <a:lnTo>
                    <a:pt x="100" y="82"/>
                  </a:lnTo>
                  <a:lnTo>
                    <a:pt x="108" y="84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5" y="89"/>
                  </a:lnTo>
                  <a:lnTo>
                    <a:pt x="125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30" y="93"/>
                  </a:lnTo>
                  <a:lnTo>
                    <a:pt x="132" y="97"/>
                  </a:lnTo>
                  <a:lnTo>
                    <a:pt x="134" y="97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102"/>
                  </a:lnTo>
                  <a:lnTo>
                    <a:pt x="160" y="106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57" y="112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57" y="119"/>
                  </a:lnTo>
                  <a:lnTo>
                    <a:pt x="157" y="121"/>
                  </a:lnTo>
                  <a:lnTo>
                    <a:pt x="159" y="129"/>
                  </a:lnTo>
                  <a:lnTo>
                    <a:pt x="159" y="129"/>
                  </a:lnTo>
                  <a:lnTo>
                    <a:pt x="160" y="133"/>
                  </a:lnTo>
                  <a:lnTo>
                    <a:pt x="162" y="136"/>
                  </a:lnTo>
                  <a:lnTo>
                    <a:pt x="162" y="136"/>
                  </a:lnTo>
                  <a:lnTo>
                    <a:pt x="164" y="140"/>
                  </a:lnTo>
                  <a:lnTo>
                    <a:pt x="164" y="144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4" y="161"/>
                  </a:lnTo>
                  <a:lnTo>
                    <a:pt x="160" y="167"/>
                  </a:lnTo>
                  <a:lnTo>
                    <a:pt x="128" y="171"/>
                  </a:lnTo>
                  <a:lnTo>
                    <a:pt x="126" y="174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6" y="188"/>
                  </a:lnTo>
                  <a:lnTo>
                    <a:pt x="125" y="189"/>
                  </a:lnTo>
                  <a:lnTo>
                    <a:pt x="125" y="195"/>
                  </a:lnTo>
                  <a:lnTo>
                    <a:pt x="123" y="199"/>
                  </a:lnTo>
                  <a:lnTo>
                    <a:pt x="130" y="208"/>
                  </a:lnTo>
                  <a:lnTo>
                    <a:pt x="134" y="214"/>
                  </a:lnTo>
                  <a:lnTo>
                    <a:pt x="132" y="222"/>
                  </a:lnTo>
                  <a:lnTo>
                    <a:pt x="128" y="225"/>
                  </a:lnTo>
                  <a:lnTo>
                    <a:pt x="130" y="229"/>
                  </a:lnTo>
                  <a:lnTo>
                    <a:pt x="126" y="235"/>
                  </a:lnTo>
                  <a:lnTo>
                    <a:pt x="123" y="237"/>
                  </a:lnTo>
                  <a:lnTo>
                    <a:pt x="123" y="237"/>
                  </a:lnTo>
                  <a:lnTo>
                    <a:pt x="100" y="233"/>
                  </a:lnTo>
                  <a:lnTo>
                    <a:pt x="85" y="233"/>
                  </a:lnTo>
                  <a:lnTo>
                    <a:pt x="72" y="218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38" y="193"/>
                  </a:lnTo>
                  <a:lnTo>
                    <a:pt x="34" y="191"/>
                  </a:lnTo>
                  <a:lnTo>
                    <a:pt x="24" y="191"/>
                  </a:lnTo>
                  <a:lnTo>
                    <a:pt x="9" y="18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67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7" y="155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3" y="153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6"/>
                  </a:lnTo>
                  <a:lnTo>
                    <a:pt x="22" y="135"/>
                  </a:lnTo>
                  <a:lnTo>
                    <a:pt x="21" y="133"/>
                  </a:lnTo>
                  <a:lnTo>
                    <a:pt x="19" y="131"/>
                  </a:lnTo>
                  <a:lnTo>
                    <a:pt x="19" y="131"/>
                  </a:lnTo>
                  <a:lnTo>
                    <a:pt x="19" y="123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2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3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3" y="80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3535C5DF-03A3-254A-8ED4-8EC1EBFE1E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66740" y="3074958"/>
              <a:ext cx="250406" cy="307945"/>
            </a:xfrm>
            <a:custGeom>
              <a:avLst/>
              <a:gdLst>
                <a:gd name="T0" fmla="*/ 22 w 164"/>
                <a:gd name="T1" fmla="*/ 63 h 237"/>
                <a:gd name="T2" fmla="*/ 30 w 164"/>
                <a:gd name="T3" fmla="*/ 55 h 237"/>
                <a:gd name="T4" fmla="*/ 41 w 164"/>
                <a:gd name="T5" fmla="*/ 46 h 237"/>
                <a:gd name="T6" fmla="*/ 45 w 164"/>
                <a:gd name="T7" fmla="*/ 42 h 237"/>
                <a:gd name="T8" fmla="*/ 47 w 164"/>
                <a:gd name="T9" fmla="*/ 31 h 237"/>
                <a:gd name="T10" fmla="*/ 51 w 164"/>
                <a:gd name="T11" fmla="*/ 23 h 237"/>
                <a:gd name="T12" fmla="*/ 58 w 164"/>
                <a:gd name="T13" fmla="*/ 19 h 237"/>
                <a:gd name="T14" fmla="*/ 60 w 164"/>
                <a:gd name="T15" fmla="*/ 21 h 237"/>
                <a:gd name="T16" fmla="*/ 66 w 164"/>
                <a:gd name="T17" fmla="*/ 15 h 237"/>
                <a:gd name="T18" fmla="*/ 73 w 164"/>
                <a:gd name="T19" fmla="*/ 15 h 237"/>
                <a:gd name="T20" fmla="*/ 79 w 164"/>
                <a:gd name="T21" fmla="*/ 14 h 237"/>
                <a:gd name="T22" fmla="*/ 96 w 164"/>
                <a:gd name="T23" fmla="*/ 2 h 237"/>
                <a:gd name="T24" fmla="*/ 102 w 164"/>
                <a:gd name="T25" fmla="*/ 0 h 237"/>
                <a:gd name="T26" fmla="*/ 108 w 164"/>
                <a:gd name="T27" fmla="*/ 0 h 237"/>
                <a:gd name="T28" fmla="*/ 108 w 164"/>
                <a:gd name="T29" fmla="*/ 6 h 237"/>
                <a:gd name="T30" fmla="*/ 89 w 164"/>
                <a:gd name="T31" fmla="*/ 17 h 237"/>
                <a:gd name="T32" fmla="*/ 83 w 164"/>
                <a:gd name="T33" fmla="*/ 32 h 237"/>
                <a:gd name="T34" fmla="*/ 79 w 164"/>
                <a:gd name="T35" fmla="*/ 46 h 237"/>
                <a:gd name="T36" fmla="*/ 77 w 164"/>
                <a:gd name="T37" fmla="*/ 46 h 237"/>
                <a:gd name="T38" fmla="*/ 81 w 164"/>
                <a:gd name="T39" fmla="*/ 49 h 237"/>
                <a:gd name="T40" fmla="*/ 89 w 164"/>
                <a:gd name="T41" fmla="*/ 59 h 237"/>
                <a:gd name="T42" fmla="*/ 92 w 164"/>
                <a:gd name="T43" fmla="*/ 68 h 237"/>
                <a:gd name="T44" fmla="*/ 92 w 164"/>
                <a:gd name="T45" fmla="*/ 78 h 237"/>
                <a:gd name="T46" fmla="*/ 108 w 164"/>
                <a:gd name="T47" fmla="*/ 84 h 237"/>
                <a:gd name="T48" fmla="*/ 123 w 164"/>
                <a:gd name="T49" fmla="*/ 87 h 237"/>
                <a:gd name="T50" fmla="*/ 125 w 164"/>
                <a:gd name="T51" fmla="*/ 89 h 237"/>
                <a:gd name="T52" fmla="*/ 126 w 164"/>
                <a:gd name="T53" fmla="*/ 89 h 237"/>
                <a:gd name="T54" fmla="*/ 132 w 164"/>
                <a:gd name="T55" fmla="*/ 97 h 237"/>
                <a:gd name="T56" fmla="*/ 140 w 164"/>
                <a:gd name="T57" fmla="*/ 99 h 237"/>
                <a:gd name="T58" fmla="*/ 160 w 164"/>
                <a:gd name="T59" fmla="*/ 102 h 237"/>
                <a:gd name="T60" fmla="*/ 159 w 164"/>
                <a:gd name="T61" fmla="*/ 108 h 237"/>
                <a:gd name="T62" fmla="*/ 155 w 164"/>
                <a:gd name="T63" fmla="*/ 116 h 237"/>
                <a:gd name="T64" fmla="*/ 159 w 164"/>
                <a:gd name="T65" fmla="*/ 129 h 237"/>
                <a:gd name="T66" fmla="*/ 162 w 164"/>
                <a:gd name="T67" fmla="*/ 136 h 237"/>
                <a:gd name="T68" fmla="*/ 164 w 164"/>
                <a:gd name="T69" fmla="*/ 144 h 237"/>
                <a:gd name="T70" fmla="*/ 162 w 164"/>
                <a:gd name="T71" fmla="*/ 146 h 237"/>
                <a:gd name="T72" fmla="*/ 160 w 164"/>
                <a:gd name="T73" fmla="*/ 167 h 237"/>
                <a:gd name="T74" fmla="*/ 130 w 164"/>
                <a:gd name="T75" fmla="*/ 182 h 237"/>
                <a:gd name="T76" fmla="*/ 136 w 164"/>
                <a:gd name="T77" fmla="*/ 188 h 237"/>
                <a:gd name="T78" fmla="*/ 123 w 164"/>
                <a:gd name="T79" fmla="*/ 199 h 237"/>
                <a:gd name="T80" fmla="*/ 132 w 164"/>
                <a:gd name="T81" fmla="*/ 222 h 237"/>
                <a:gd name="T82" fmla="*/ 126 w 164"/>
                <a:gd name="T83" fmla="*/ 235 h 237"/>
                <a:gd name="T84" fmla="*/ 100 w 164"/>
                <a:gd name="T85" fmla="*/ 233 h 237"/>
                <a:gd name="T86" fmla="*/ 56 w 164"/>
                <a:gd name="T87" fmla="*/ 201 h 237"/>
                <a:gd name="T88" fmla="*/ 45 w 164"/>
                <a:gd name="T89" fmla="*/ 197 h 237"/>
                <a:gd name="T90" fmla="*/ 24 w 164"/>
                <a:gd name="T91" fmla="*/ 191 h 237"/>
                <a:gd name="T92" fmla="*/ 0 w 164"/>
                <a:gd name="T93" fmla="*/ 172 h 237"/>
                <a:gd name="T94" fmla="*/ 2 w 164"/>
                <a:gd name="T95" fmla="*/ 155 h 237"/>
                <a:gd name="T96" fmla="*/ 11 w 164"/>
                <a:gd name="T97" fmla="*/ 153 h 237"/>
                <a:gd name="T98" fmla="*/ 13 w 164"/>
                <a:gd name="T99" fmla="*/ 152 h 237"/>
                <a:gd name="T100" fmla="*/ 15 w 164"/>
                <a:gd name="T101" fmla="*/ 150 h 237"/>
                <a:gd name="T102" fmla="*/ 19 w 164"/>
                <a:gd name="T103" fmla="*/ 142 h 237"/>
                <a:gd name="T104" fmla="*/ 22 w 164"/>
                <a:gd name="T105" fmla="*/ 140 h 237"/>
                <a:gd name="T106" fmla="*/ 21 w 164"/>
                <a:gd name="T107" fmla="*/ 133 h 237"/>
                <a:gd name="T108" fmla="*/ 19 w 164"/>
                <a:gd name="T109" fmla="*/ 123 h 237"/>
                <a:gd name="T110" fmla="*/ 21 w 164"/>
                <a:gd name="T111" fmla="*/ 112 h 237"/>
                <a:gd name="T112" fmla="*/ 19 w 164"/>
                <a:gd name="T113" fmla="*/ 108 h 237"/>
                <a:gd name="T114" fmla="*/ 19 w 164"/>
                <a:gd name="T115" fmla="*/ 97 h 237"/>
                <a:gd name="T116" fmla="*/ 19 w 164"/>
                <a:gd name="T117" fmla="*/ 87 h 237"/>
                <a:gd name="T118" fmla="*/ 13 w 164"/>
                <a:gd name="T119" fmla="*/ 74 h 237"/>
                <a:gd name="T120" fmla="*/ 19 w 164"/>
                <a:gd name="T121" fmla="*/ 7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" h="237">
                  <a:moveTo>
                    <a:pt x="19" y="74"/>
                  </a:moveTo>
                  <a:lnTo>
                    <a:pt x="22" y="70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41" y="46"/>
                  </a:lnTo>
                  <a:lnTo>
                    <a:pt x="43" y="44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51" y="23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2" y="17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9" y="1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6"/>
                  </a:lnTo>
                  <a:lnTo>
                    <a:pt x="100" y="10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87" y="21"/>
                  </a:lnTo>
                  <a:lnTo>
                    <a:pt x="85" y="25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9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1" y="49"/>
                  </a:lnTo>
                  <a:lnTo>
                    <a:pt x="85" y="53"/>
                  </a:lnTo>
                  <a:lnTo>
                    <a:pt x="87" y="55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92" y="65"/>
                  </a:lnTo>
                  <a:lnTo>
                    <a:pt x="92" y="68"/>
                  </a:lnTo>
                  <a:lnTo>
                    <a:pt x="92" y="74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6" y="82"/>
                  </a:lnTo>
                  <a:lnTo>
                    <a:pt x="100" y="82"/>
                  </a:lnTo>
                  <a:lnTo>
                    <a:pt x="108" y="84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5" y="89"/>
                  </a:lnTo>
                  <a:lnTo>
                    <a:pt x="125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30" y="93"/>
                  </a:lnTo>
                  <a:lnTo>
                    <a:pt x="132" y="97"/>
                  </a:lnTo>
                  <a:lnTo>
                    <a:pt x="134" y="97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102"/>
                  </a:lnTo>
                  <a:lnTo>
                    <a:pt x="160" y="106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57" y="112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57" y="119"/>
                  </a:lnTo>
                  <a:lnTo>
                    <a:pt x="157" y="121"/>
                  </a:lnTo>
                  <a:lnTo>
                    <a:pt x="159" y="129"/>
                  </a:lnTo>
                  <a:lnTo>
                    <a:pt x="159" y="129"/>
                  </a:lnTo>
                  <a:lnTo>
                    <a:pt x="160" y="133"/>
                  </a:lnTo>
                  <a:lnTo>
                    <a:pt x="162" y="136"/>
                  </a:lnTo>
                  <a:lnTo>
                    <a:pt x="162" y="136"/>
                  </a:lnTo>
                  <a:lnTo>
                    <a:pt x="164" y="140"/>
                  </a:lnTo>
                  <a:lnTo>
                    <a:pt x="164" y="144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4" y="161"/>
                  </a:lnTo>
                  <a:lnTo>
                    <a:pt x="160" y="167"/>
                  </a:lnTo>
                  <a:lnTo>
                    <a:pt x="128" y="171"/>
                  </a:lnTo>
                  <a:lnTo>
                    <a:pt x="126" y="174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6" y="188"/>
                  </a:lnTo>
                  <a:lnTo>
                    <a:pt x="125" y="189"/>
                  </a:lnTo>
                  <a:lnTo>
                    <a:pt x="125" y="195"/>
                  </a:lnTo>
                  <a:lnTo>
                    <a:pt x="123" y="199"/>
                  </a:lnTo>
                  <a:lnTo>
                    <a:pt x="130" y="208"/>
                  </a:lnTo>
                  <a:lnTo>
                    <a:pt x="134" y="214"/>
                  </a:lnTo>
                  <a:lnTo>
                    <a:pt x="132" y="222"/>
                  </a:lnTo>
                  <a:lnTo>
                    <a:pt x="128" y="225"/>
                  </a:lnTo>
                  <a:lnTo>
                    <a:pt x="130" y="229"/>
                  </a:lnTo>
                  <a:lnTo>
                    <a:pt x="126" y="235"/>
                  </a:lnTo>
                  <a:lnTo>
                    <a:pt x="123" y="237"/>
                  </a:lnTo>
                  <a:lnTo>
                    <a:pt x="123" y="237"/>
                  </a:lnTo>
                  <a:lnTo>
                    <a:pt x="100" y="233"/>
                  </a:lnTo>
                  <a:lnTo>
                    <a:pt x="85" y="233"/>
                  </a:lnTo>
                  <a:lnTo>
                    <a:pt x="72" y="218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38" y="193"/>
                  </a:lnTo>
                  <a:lnTo>
                    <a:pt x="34" y="191"/>
                  </a:lnTo>
                  <a:lnTo>
                    <a:pt x="24" y="191"/>
                  </a:lnTo>
                  <a:lnTo>
                    <a:pt x="9" y="18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67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7" y="155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3" y="153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6"/>
                  </a:lnTo>
                  <a:lnTo>
                    <a:pt x="22" y="135"/>
                  </a:lnTo>
                  <a:lnTo>
                    <a:pt x="21" y="133"/>
                  </a:lnTo>
                  <a:lnTo>
                    <a:pt x="19" y="131"/>
                  </a:lnTo>
                  <a:lnTo>
                    <a:pt x="19" y="131"/>
                  </a:lnTo>
                  <a:lnTo>
                    <a:pt x="19" y="123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2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3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3" y="80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636F622-B726-0742-9EDA-9FAB8EB0C4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4309" y="3085352"/>
              <a:ext cx="291631" cy="228685"/>
            </a:xfrm>
            <a:custGeom>
              <a:avLst/>
              <a:gdLst>
                <a:gd name="T0" fmla="*/ 152 w 191"/>
                <a:gd name="T1" fmla="*/ 130 h 176"/>
                <a:gd name="T2" fmla="*/ 180 w 191"/>
                <a:gd name="T3" fmla="*/ 106 h 176"/>
                <a:gd name="T4" fmla="*/ 174 w 191"/>
                <a:gd name="T5" fmla="*/ 89 h 176"/>
                <a:gd name="T6" fmla="*/ 180 w 191"/>
                <a:gd name="T7" fmla="*/ 81 h 176"/>
                <a:gd name="T8" fmla="*/ 186 w 191"/>
                <a:gd name="T9" fmla="*/ 74 h 176"/>
                <a:gd name="T10" fmla="*/ 184 w 191"/>
                <a:gd name="T11" fmla="*/ 66 h 176"/>
                <a:gd name="T12" fmla="*/ 189 w 191"/>
                <a:gd name="T13" fmla="*/ 58 h 176"/>
                <a:gd name="T14" fmla="*/ 191 w 191"/>
                <a:gd name="T15" fmla="*/ 51 h 176"/>
                <a:gd name="T16" fmla="*/ 178 w 191"/>
                <a:gd name="T17" fmla="*/ 49 h 176"/>
                <a:gd name="T18" fmla="*/ 180 w 191"/>
                <a:gd name="T19" fmla="*/ 40 h 176"/>
                <a:gd name="T20" fmla="*/ 170 w 191"/>
                <a:gd name="T21" fmla="*/ 32 h 176"/>
                <a:gd name="T22" fmla="*/ 155 w 191"/>
                <a:gd name="T23" fmla="*/ 24 h 176"/>
                <a:gd name="T24" fmla="*/ 155 w 191"/>
                <a:gd name="T25" fmla="*/ 21 h 176"/>
                <a:gd name="T26" fmla="*/ 157 w 191"/>
                <a:gd name="T27" fmla="*/ 17 h 176"/>
                <a:gd name="T28" fmla="*/ 146 w 191"/>
                <a:gd name="T29" fmla="*/ 17 h 176"/>
                <a:gd name="T30" fmla="*/ 133 w 191"/>
                <a:gd name="T31" fmla="*/ 19 h 176"/>
                <a:gd name="T32" fmla="*/ 125 w 191"/>
                <a:gd name="T33" fmla="*/ 23 h 176"/>
                <a:gd name="T34" fmla="*/ 108 w 191"/>
                <a:gd name="T35" fmla="*/ 21 h 176"/>
                <a:gd name="T36" fmla="*/ 104 w 191"/>
                <a:gd name="T37" fmla="*/ 17 h 176"/>
                <a:gd name="T38" fmla="*/ 97 w 191"/>
                <a:gd name="T39" fmla="*/ 17 h 176"/>
                <a:gd name="T40" fmla="*/ 78 w 191"/>
                <a:gd name="T41" fmla="*/ 21 h 176"/>
                <a:gd name="T42" fmla="*/ 70 w 191"/>
                <a:gd name="T43" fmla="*/ 11 h 176"/>
                <a:gd name="T44" fmla="*/ 63 w 191"/>
                <a:gd name="T45" fmla="*/ 4 h 176"/>
                <a:gd name="T46" fmla="*/ 42 w 191"/>
                <a:gd name="T47" fmla="*/ 7 h 176"/>
                <a:gd name="T48" fmla="*/ 27 w 191"/>
                <a:gd name="T49" fmla="*/ 15 h 176"/>
                <a:gd name="T50" fmla="*/ 31 w 191"/>
                <a:gd name="T51" fmla="*/ 26 h 176"/>
                <a:gd name="T52" fmla="*/ 31 w 191"/>
                <a:gd name="T53" fmla="*/ 41 h 176"/>
                <a:gd name="T54" fmla="*/ 23 w 191"/>
                <a:gd name="T55" fmla="*/ 38 h 176"/>
                <a:gd name="T56" fmla="*/ 19 w 191"/>
                <a:gd name="T57" fmla="*/ 23 h 176"/>
                <a:gd name="T58" fmla="*/ 23 w 191"/>
                <a:gd name="T59" fmla="*/ 13 h 176"/>
                <a:gd name="T60" fmla="*/ 23 w 191"/>
                <a:gd name="T61" fmla="*/ 0 h 176"/>
                <a:gd name="T62" fmla="*/ 8 w 191"/>
                <a:gd name="T63" fmla="*/ 17 h 176"/>
                <a:gd name="T64" fmla="*/ 0 w 191"/>
                <a:gd name="T65" fmla="*/ 38 h 176"/>
                <a:gd name="T66" fmla="*/ 0 w 191"/>
                <a:gd name="T67" fmla="*/ 41 h 176"/>
                <a:gd name="T68" fmla="*/ 10 w 191"/>
                <a:gd name="T69" fmla="*/ 47 h 176"/>
                <a:gd name="T70" fmla="*/ 15 w 191"/>
                <a:gd name="T71" fmla="*/ 60 h 176"/>
                <a:gd name="T72" fmla="*/ 17 w 191"/>
                <a:gd name="T73" fmla="*/ 72 h 176"/>
                <a:gd name="T74" fmla="*/ 44 w 191"/>
                <a:gd name="T75" fmla="*/ 77 h 176"/>
                <a:gd name="T76" fmla="*/ 48 w 191"/>
                <a:gd name="T77" fmla="*/ 79 h 176"/>
                <a:gd name="T78" fmla="*/ 49 w 191"/>
                <a:gd name="T79" fmla="*/ 79 h 176"/>
                <a:gd name="T80" fmla="*/ 63 w 191"/>
                <a:gd name="T81" fmla="*/ 89 h 176"/>
                <a:gd name="T82" fmla="*/ 83 w 191"/>
                <a:gd name="T83" fmla="*/ 94 h 176"/>
                <a:gd name="T84" fmla="*/ 80 w 191"/>
                <a:gd name="T85" fmla="*/ 104 h 176"/>
                <a:gd name="T86" fmla="*/ 80 w 191"/>
                <a:gd name="T87" fmla="*/ 113 h 176"/>
                <a:gd name="T88" fmla="*/ 85 w 191"/>
                <a:gd name="T89" fmla="*/ 128 h 176"/>
                <a:gd name="T90" fmla="*/ 85 w 191"/>
                <a:gd name="T91" fmla="*/ 138 h 176"/>
                <a:gd name="T92" fmla="*/ 97 w 191"/>
                <a:gd name="T93" fmla="*/ 166 h 176"/>
                <a:gd name="T94" fmla="*/ 133 w 191"/>
                <a:gd name="T95" fmla="*/ 163 h 176"/>
                <a:gd name="T96" fmla="*/ 136 w 191"/>
                <a:gd name="T97" fmla="*/ 149 h 176"/>
                <a:gd name="T98" fmla="*/ 131 w 191"/>
                <a:gd name="T99" fmla="*/ 12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1" h="176">
                  <a:moveTo>
                    <a:pt x="131" y="125"/>
                  </a:moveTo>
                  <a:lnTo>
                    <a:pt x="135" y="125"/>
                  </a:lnTo>
                  <a:lnTo>
                    <a:pt x="142" y="125"/>
                  </a:lnTo>
                  <a:lnTo>
                    <a:pt x="152" y="130"/>
                  </a:lnTo>
                  <a:lnTo>
                    <a:pt x="155" y="128"/>
                  </a:lnTo>
                  <a:lnTo>
                    <a:pt x="157" y="125"/>
                  </a:lnTo>
                  <a:lnTo>
                    <a:pt x="174" y="113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89"/>
                  </a:lnTo>
                  <a:lnTo>
                    <a:pt x="176" y="87"/>
                  </a:lnTo>
                  <a:lnTo>
                    <a:pt x="176" y="83"/>
                  </a:lnTo>
                  <a:lnTo>
                    <a:pt x="176" y="83"/>
                  </a:lnTo>
                  <a:lnTo>
                    <a:pt x="180" y="81"/>
                  </a:lnTo>
                  <a:lnTo>
                    <a:pt x="180" y="79"/>
                  </a:lnTo>
                  <a:lnTo>
                    <a:pt x="186" y="76"/>
                  </a:lnTo>
                  <a:lnTo>
                    <a:pt x="186" y="76"/>
                  </a:lnTo>
                  <a:lnTo>
                    <a:pt x="186" y="74"/>
                  </a:lnTo>
                  <a:lnTo>
                    <a:pt x="186" y="72"/>
                  </a:lnTo>
                  <a:lnTo>
                    <a:pt x="184" y="68"/>
                  </a:lnTo>
                  <a:lnTo>
                    <a:pt x="184" y="66"/>
                  </a:lnTo>
                  <a:lnTo>
                    <a:pt x="184" y="66"/>
                  </a:lnTo>
                  <a:lnTo>
                    <a:pt x="184" y="62"/>
                  </a:lnTo>
                  <a:lnTo>
                    <a:pt x="186" y="62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91" y="55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86" y="51"/>
                  </a:lnTo>
                  <a:lnTo>
                    <a:pt x="178" y="49"/>
                  </a:lnTo>
                  <a:lnTo>
                    <a:pt x="178" y="49"/>
                  </a:lnTo>
                  <a:lnTo>
                    <a:pt x="180" y="43"/>
                  </a:lnTo>
                  <a:lnTo>
                    <a:pt x="180" y="41"/>
                  </a:lnTo>
                  <a:lnTo>
                    <a:pt x="180" y="40"/>
                  </a:lnTo>
                  <a:lnTo>
                    <a:pt x="180" y="40"/>
                  </a:lnTo>
                  <a:lnTo>
                    <a:pt x="180" y="38"/>
                  </a:lnTo>
                  <a:lnTo>
                    <a:pt x="180" y="34"/>
                  </a:lnTo>
                  <a:lnTo>
                    <a:pt x="174" y="34"/>
                  </a:lnTo>
                  <a:lnTo>
                    <a:pt x="170" y="32"/>
                  </a:lnTo>
                  <a:lnTo>
                    <a:pt x="167" y="30"/>
                  </a:lnTo>
                  <a:lnTo>
                    <a:pt x="167" y="30"/>
                  </a:lnTo>
                  <a:lnTo>
                    <a:pt x="159" y="26"/>
                  </a:lnTo>
                  <a:lnTo>
                    <a:pt x="155" y="24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5" y="21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7" y="17"/>
                  </a:lnTo>
                  <a:lnTo>
                    <a:pt x="157" y="17"/>
                  </a:lnTo>
                  <a:lnTo>
                    <a:pt x="157" y="15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38" y="17"/>
                  </a:lnTo>
                  <a:lnTo>
                    <a:pt x="135" y="17"/>
                  </a:lnTo>
                  <a:lnTo>
                    <a:pt x="133" y="19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25" y="23"/>
                  </a:lnTo>
                  <a:lnTo>
                    <a:pt x="116" y="23"/>
                  </a:lnTo>
                  <a:lnTo>
                    <a:pt x="116" y="23"/>
                  </a:lnTo>
                  <a:lnTo>
                    <a:pt x="112" y="23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99" y="15"/>
                  </a:lnTo>
                  <a:lnTo>
                    <a:pt x="97" y="17"/>
                  </a:lnTo>
                  <a:lnTo>
                    <a:pt x="89" y="17"/>
                  </a:lnTo>
                  <a:lnTo>
                    <a:pt x="85" y="19"/>
                  </a:lnTo>
                  <a:lnTo>
                    <a:pt x="80" y="21"/>
                  </a:lnTo>
                  <a:lnTo>
                    <a:pt x="78" y="21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2" y="15"/>
                  </a:lnTo>
                  <a:lnTo>
                    <a:pt x="70" y="11"/>
                  </a:lnTo>
                  <a:lnTo>
                    <a:pt x="68" y="7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9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31" y="26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7" y="41"/>
                  </a:lnTo>
                  <a:lnTo>
                    <a:pt x="25" y="41"/>
                  </a:lnTo>
                  <a:lnTo>
                    <a:pt x="23" y="38"/>
                  </a:lnTo>
                  <a:lnTo>
                    <a:pt x="21" y="36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0" y="4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55"/>
                  </a:lnTo>
                  <a:lnTo>
                    <a:pt x="15" y="60"/>
                  </a:lnTo>
                  <a:lnTo>
                    <a:pt x="15" y="66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72"/>
                  </a:lnTo>
                  <a:lnTo>
                    <a:pt x="23" y="74"/>
                  </a:lnTo>
                  <a:lnTo>
                    <a:pt x="31" y="76"/>
                  </a:lnTo>
                  <a:lnTo>
                    <a:pt x="40" y="76"/>
                  </a:lnTo>
                  <a:lnTo>
                    <a:pt x="44" y="77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3" y="85"/>
                  </a:lnTo>
                  <a:lnTo>
                    <a:pt x="55" y="87"/>
                  </a:lnTo>
                  <a:lnTo>
                    <a:pt x="57" y="89"/>
                  </a:lnTo>
                  <a:lnTo>
                    <a:pt x="63" y="89"/>
                  </a:lnTo>
                  <a:lnTo>
                    <a:pt x="63" y="89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83" y="94"/>
                  </a:lnTo>
                  <a:lnTo>
                    <a:pt x="82" y="96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0" y="104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0" y="110"/>
                  </a:lnTo>
                  <a:lnTo>
                    <a:pt x="80" y="113"/>
                  </a:lnTo>
                  <a:lnTo>
                    <a:pt x="82" y="119"/>
                  </a:lnTo>
                  <a:lnTo>
                    <a:pt x="82" y="119"/>
                  </a:lnTo>
                  <a:lnTo>
                    <a:pt x="82" y="125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7" y="132"/>
                  </a:lnTo>
                  <a:lnTo>
                    <a:pt x="87" y="134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7" y="151"/>
                  </a:lnTo>
                  <a:lnTo>
                    <a:pt x="97" y="166"/>
                  </a:lnTo>
                  <a:lnTo>
                    <a:pt x="99" y="176"/>
                  </a:lnTo>
                  <a:lnTo>
                    <a:pt x="112" y="174"/>
                  </a:lnTo>
                  <a:lnTo>
                    <a:pt x="118" y="176"/>
                  </a:lnTo>
                  <a:lnTo>
                    <a:pt x="133" y="163"/>
                  </a:lnTo>
                  <a:lnTo>
                    <a:pt x="135" y="159"/>
                  </a:lnTo>
                  <a:lnTo>
                    <a:pt x="142" y="155"/>
                  </a:lnTo>
                  <a:lnTo>
                    <a:pt x="142" y="153"/>
                  </a:lnTo>
                  <a:lnTo>
                    <a:pt x="136" y="149"/>
                  </a:lnTo>
                  <a:lnTo>
                    <a:pt x="133" y="136"/>
                  </a:lnTo>
                  <a:lnTo>
                    <a:pt x="131" y="125"/>
                  </a:lnTo>
                  <a:lnTo>
                    <a:pt x="131" y="125"/>
                  </a:lnTo>
                  <a:lnTo>
                    <a:pt x="131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E44D087-1B11-3B4C-B55E-91C53F8208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4309" y="3085352"/>
              <a:ext cx="291631" cy="228685"/>
            </a:xfrm>
            <a:custGeom>
              <a:avLst/>
              <a:gdLst>
                <a:gd name="T0" fmla="*/ 152 w 191"/>
                <a:gd name="T1" fmla="*/ 130 h 176"/>
                <a:gd name="T2" fmla="*/ 180 w 191"/>
                <a:gd name="T3" fmla="*/ 106 h 176"/>
                <a:gd name="T4" fmla="*/ 174 w 191"/>
                <a:gd name="T5" fmla="*/ 89 h 176"/>
                <a:gd name="T6" fmla="*/ 180 w 191"/>
                <a:gd name="T7" fmla="*/ 81 h 176"/>
                <a:gd name="T8" fmla="*/ 186 w 191"/>
                <a:gd name="T9" fmla="*/ 74 h 176"/>
                <a:gd name="T10" fmla="*/ 184 w 191"/>
                <a:gd name="T11" fmla="*/ 66 h 176"/>
                <a:gd name="T12" fmla="*/ 189 w 191"/>
                <a:gd name="T13" fmla="*/ 58 h 176"/>
                <a:gd name="T14" fmla="*/ 191 w 191"/>
                <a:gd name="T15" fmla="*/ 51 h 176"/>
                <a:gd name="T16" fmla="*/ 178 w 191"/>
                <a:gd name="T17" fmla="*/ 49 h 176"/>
                <a:gd name="T18" fmla="*/ 180 w 191"/>
                <a:gd name="T19" fmla="*/ 40 h 176"/>
                <a:gd name="T20" fmla="*/ 170 w 191"/>
                <a:gd name="T21" fmla="*/ 32 h 176"/>
                <a:gd name="T22" fmla="*/ 155 w 191"/>
                <a:gd name="T23" fmla="*/ 24 h 176"/>
                <a:gd name="T24" fmla="*/ 155 w 191"/>
                <a:gd name="T25" fmla="*/ 21 h 176"/>
                <a:gd name="T26" fmla="*/ 157 w 191"/>
                <a:gd name="T27" fmla="*/ 17 h 176"/>
                <a:gd name="T28" fmla="*/ 146 w 191"/>
                <a:gd name="T29" fmla="*/ 17 h 176"/>
                <a:gd name="T30" fmla="*/ 133 w 191"/>
                <a:gd name="T31" fmla="*/ 19 h 176"/>
                <a:gd name="T32" fmla="*/ 125 w 191"/>
                <a:gd name="T33" fmla="*/ 23 h 176"/>
                <a:gd name="T34" fmla="*/ 108 w 191"/>
                <a:gd name="T35" fmla="*/ 21 h 176"/>
                <a:gd name="T36" fmla="*/ 104 w 191"/>
                <a:gd name="T37" fmla="*/ 17 h 176"/>
                <a:gd name="T38" fmla="*/ 97 w 191"/>
                <a:gd name="T39" fmla="*/ 17 h 176"/>
                <a:gd name="T40" fmla="*/ 78 w 191"/>
                <a:gd name="T41" fmla="*/ 21 h 176"/>
                <a:gd name="T42" fmla="*/ 70 w 191"/>
                <a:gd name="T43" fmla="*/ 11 h 176"/>
                <a:gd name="T44" fmla="*/ 63 w 191"/>
                <a:gd name="T45" fmla="*/ 4 h 176"/>
                <a:gd name="T46" fmla="*/ 42 w 191"/>
                <a:gd name="T47" fmla="*/ 7 h 176"/>
                <a:gd name="T48" fmla="*/ 27 w 191"/>
                <a:gd name="T49" fmla="*/ 15 h 176"/>
                <a:gd name="T50" fmla="*/ 31 w 191"/>
                <a:gd name="T51" fmla="*/ 26 h 176"/>
                <a:gd name="T52" fmla="*/ 31 w 191"/>
                <a:gd name="T53" fmla="*/ 41 h 176"/>
                <a:gd name="T54" fmla="*/ 23 w 191"/>
                <a:gd name="T55" fmla="*/ 38 h 176"/>
                <a:gd name="T56" fmla="*/ 19 w 191"/>
                <a:gd name="T57" fmla="*/ 23 h 176"/>
                <a:gd name="T58" fmla="*/ 23 w 191"/>
                <a:gd name="T59" fmla="*/ 13 h 176"/>
                <a:gd name="T60" fmla="*/ 23 w 191"/>
                <a:gd name="T61" fmla="*/ 0 h 176"/>
                <a:gd name="T62" fmla="*/ 8 w 191"/>
                <a:gd name="T63" fmla="*/ 17 h 176"/>
                <a:gd name="T64" fmla="*/ 0 w 191"/>
                <a:gd name="T65" fmla="*/ 38 h 176"/>
                <a:gd name="T66" fmla="*/ 0 w 191"/>
                <a:gd name="T67" fmla="*/ 41 h 176"/>
                <a:gd name="T68" fmla="*/ 10 w 191"/>
                <a:gd name="T69" fmla="*/ 47 h 176"/>
                <a:gd name="T70" fmla="*/ 15 w 191"/>
                <a:gd name="T71" fmla="*/ 60 h 176"/>
                <a:gd name="T72" fmla="*/ 17 w 191"/>
                <a:gd name="T73" fmla="*/ 72 h 176"/>
                <a:gd name="T74" fmla="*/ 44 w 191"/>
                <a:gd name="T75" fmla="*/ 77 h 176"/>
                <a:gd name="T76" fmla="*/ 48 w 191"/>
                <a:gd name="T77" fmla="*/ 79 h 176"/>
                <a:gd name="T78" fmla="*/ 49 w 191"/>
                <a:gd name="T79" fmla="*/ 79 h 176"/>
                <a:gd name="T80" fmla="*/ 63 w 191"/>
                <a:gd name="T81" fmla="*/ 89 h 176"/>
                <a:gd name="T82" fmla="*/ 83 w 191"/>
                <a:gd name="T83" fmla="*/ 94 h 176"/>
                <a:gd name="T84" fmla="*/ 80 w 191"/>
                <a:gd name="T85" fmla="*/ 104 h 176"/>
                <a:gd name="T86" fmla="*/ 80 w 191"/>
                <a:gd name="T87" fmla="*/ 113 h 176"/>
                <a:gd name="T88" fmla="*/ 85 w 191"/>
                <a:gd name="T89" fmla="*/ 128 h 176"/>
                <a:gd name="T90" fmla="*/ 85 w 191"/>
                <a:gd name="T91" fmla="*/ 138 h 176"/>
                <a:gd name="T92" fmla="*/ 97 w 191"/>
                <a:gd name="T93" fmla="*/ 166 h 176"/>
                <a:gd name="T94" fmla="*/ 133 w 191"/>
                <a:gd name="T95" fmla="*/ 163 h 176"/>
                <a:gd name="T96" fmla="*/ 136 w 191"/>
                <a:gd name="T97" fmla="*/ 149 h 176"/>
                <a:gd name="T98" fmla="*/ 131 w 191"/>
                <a:gd name="T99" fmla="*/ 12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1" h="176">
                  <a:moveTo>
                    <a:pt x="131" y="125"/>
                  </a:moveTo>
                  <a:lnTo>
                    <a:pt x="135" y="125"/>
                  </a:lnTo>
                  <a:lnTo>
                    <a:pt x="142" y="125"/>
                  </a:lnTo>
                  <a:lnTo>
                    <a:pt x="152" y="130"/>
                  </a:lnTo>
                  <a:lnTo>
                    <a:pt x="155" y="128"/>
                  </a:lnTo>
                  <a:lnTo>
                    <a:pt x="157" y="125"/>
                  </a:lnTo>
                  <a:lnTo>
                    <a:pt x="174" y="113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89"/>
                  </a:lnTo>
                  <a:lnTo>
                    <a:pt x="176" y="87"/>
                  </a:lnTo>
                  <a:lnTo>
                    <a:pt x="176" y="83"/>
                  </a:lnTo>
                  <a:lnTo>
                    <a:pt x="176" y="83"/>
                  </a:lnTo>
                  <a:lnTo>
                    <a:pt x="180" y="81"/>
                  </a:lnTo>
                  <a:lnTo>
                    <a:pt x="180" y="79"/>
                  </a:lnTo>
                  <a:lnTo>
                    <a:pt x="186" y="76"/>
                  </a:lnTo>
                  <a:lnTo>
                    <a:pt x="186" y="76"/>
                  </a:lnTo>
                  <a:lnTo>
                    <a:pt x="186" y="74"/>
                  </a:lnTo>
                  <a:lnTo>
                    <a:pt x="186" y="72"/>
                  </a:lnTo>
                  <a:lnTo>
                    <a:pt x="184" y="68"/>
                  </a:lnTo>
                  <a:lnTo>
                    <a:pt x="184" y="66"/>
                  </a:lnTo>
                  <a:lnTo>
                    <a:pt x="184" y="66"/>
                  </a:lnTo>
                  <a:lnTo>
                    <a:pt x="184" y="62"/>
                  </a:lnTo>
                  <a:lnTo>
                    <a:pt x="186" y="62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91" y="55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86" y="51"/>
                  </a:lnTo>
                  <a:lnTo>
                    <a:pt x="178" y="49"/>
                  </a:lnTo>
                  <a:lnTo>
                    <a:pt x="178" y="49"/>
                  </a:lnTo>
                  <a:lnTo>
                    <a:pt x="180" y="43"/>
                  </a:lnTo>
                  <a:lnTo>
                    <a:pt x="180" y="41"/>
                  </a:lnTo>
                  <a:lnTo>
                    <a:pt x="180" y="40"/>
                  </a:lnTo>
                  <a:lnTo>
                    <a:pt x="180" y="40"/>
                  </a:lnTo>
                  <a:lnTo>
                    <a:pt x="180" y="38"/>
                  </a:lnTo>
                  <a:lnTo>
                    <a:pt x="180" y="34"/>
                  </a:lnTo>
                  <a:lnTo>
                    <a:pt x="174" y="34"/>
                  </a:lnTo>
                  <a:lnTo>
                    <a:pt x="170" y="32"/>
                  </a:lnTo>
                  <a:lnTo>
                    <a:pt x="167" y="30"/>
                  </a:lnTo>
                  <a:lnTo>
                    <a:pt x="167" y="30"/>
                  </a:lnTo>
                  <a:lnTo>
                    <a:pt x="159" y="26"/>
                  </a:lnTo>
                  <a:lnTo>
                    <a:pt x="155" y="24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5" y="21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7" y="17"/>
                  </a:lnTo>
                  <a:lnTo>
                    <a:pt x="157" y="17"/>
                  </a:lnTo>
                  <a:lnTo>
                    <a:pt x="157" y="15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38" y="17"/>
                  </a:lnTo>
                  <a:lnTo>
                    <a:pt x="135" y="17"/>
                  </a:lnTo>
                  <a:lnTo>
                    <a:pt x="133" y="19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25" y="23"/>
                  </a:lnTo>
                  <a:lnTo>
                    <a:pt x="116" y="23"/>
                  </a:lnTo>
                  <a:lnTo>
                    <a:pt x="116" y="23"/>
                  </a:lnTo>
                  <a:lnTo>
                    <a:pt x="112" y="23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99" y="15"/>
                  </a:lnTo>
                  <a:lnTo>
                    <a:pt x="97" y="17"/>
                  </a:lnTo>
                  <a:lnTo>
                    <a:pt x="89" y="17"/>
                  </a:lnTo>
                  <a:lnTo>
                    <a:pt x="85" y="19"/>
                  </a:lnTo>
                  <a:lnTo>
                    <a:pt x="80" y="21"/>
                  </a:lnTo>
                  <a:lnTo>
                    <a:pt x="78" y="21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2" y="15"/>
                  </a:lnTo>
                  <a:lnTo>
                    <a:pt x="70" y="11"/>
                  </a:lnTo>
                  <a:lnTo>
                    <a:pt x="68" y="7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9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31" y="26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7" y="41"/>
                  </a:lnTo>
                  <a:lnTo>
                    <a:pt x="25" y="41"/>
                  </a:lnTo>
                  <a:lnTo>
                    <a:pt x="23" y="38"/>
                  </a:lnTo>
                  <a:lnTo>
                    <a:pt x="21" y="36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0" y="4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55"/>
                  </a:lnTo>
                  <a:lnTo>
                    <a:pt x="15" y="60"/>
                  </a:lnTo>
                  <a:lnTo>
                    <a:pt x="15" y="66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72"/>
                  </a:lnTo>
                  <a:lnTo>
                    <a:pt x="23" y="74"/>
                  </a:lnTo>
                  <a:lnTo>
                    <a:pt x="31" y="76"/>
                  </a:lnTo>
                  <a:lnTo>
                    <a:pt x="40" y="76"/>
                  </a:lnTo>
                  <a:lnTo>
                    <a:pt x="44" y="77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3" y="85"/>
                  </a:lnTo>
                  <a:lnTo>
                    <a:pt x="55" y="87"/>
                  </a:lnTo>
                  <a:lnTo>
                    <a:pt x="57" y="89"/>
                  </a:lnTo>
                  <a:lnTo>
                    <a:pt x="63" y="89"/>
                  </a:lnTo>
                  <a:lnTo>
                    <a:pt x="63" y="89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83" y="94"/>
                  </a:lnTo>
                  <a:lnTo>
                    <a:pt x="82" y="96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0" y="104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0" y="110"/>
                  </a:lnTo>
                  <a:lnTo>
                    <a:pt x="80" y="113"/>
                  </a:lnTo>
                  <a:lnTo>
                    <a:pt x="82" y="119"/>
                  </a:lnTo>
                  <a:lnTo>
                    <a:pt x="82" y="119"/>
                  </a:lnTo>
                  <a:lnTo>
                    <a:pt x="82" y="125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7" y="132"/>
                  </a:lnTo>
                  <a:lnTo>
                    <a:pt x="87" y="134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7" y="151"/>
                  </a:lnTo>
                  <a:lnTo>
                    <a:pt x="97" y="166"/>
                  </a:lnTo>
                  <a:lnTo>
                    <a:pt x="99" y="176"/>
                  </a:lnTo>
                  <a:lnTo>
                    <a:pt x="112" y="174"/>
                  </a:lnTo>
                  <a:lnTo>
                    <a:pt x="118" y="176"/>
                  </a:lnTo>
                  <a:lnTo>
                    <a:pt x="133" y="163"/>
                  </a:lnTo>
                  <a:lnTo>
                    <a:pt x="135" y="159"/>
                  </a:lnTo>
                  <a:lnTo>
                    <a:pt x="142" y="155"/>
                  </a:lnTo>
                  <a:lnTo>
                    <a:pt x="142" y="153"/>
                  </a:lnTo>
                  <a:lnTo>
                    <a:pt x="136" y="149"/>
                  </a:lnTo>
                  <a:lnTo>
                    <a:pt x="133" y="136"/>
                  </a:lnTo>
                  <a:lnTo>
                    <a:pt x="131" y="125"/>
                  </a:lnTo>
                  <a:lnTo>
                    <a:pt x="131" y="125"/>
                  </a:lnTo>
                  <a:lnTo>
                    <a:pt x="131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D788E26-91FC-2044-95B7-65A3156F41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3876" y="3102244"/>
              <a:ext cx="15269" cy="16892"/>
            </a:xfrm>
            <a:custGeom>
              <a:avLst/>
              <a:gdLst>
                <a:gd name="T0" fmla="*/ 8 w 10"/>
                <a:gd name="T1" fmla="*/ 11 h 13"/>
                <a:gd name="T2" fmla="*/ 8 w 10"/>
                <a:gd name="T3" fmla="*/ 11 h 13"/>
                <a:gd name="T4" fmla="*/ 6 w 10"/>
                <a:gd name="T5" fmla="*/ 13 h 13"/>
                <a:gd name="T6" fmla="*/ 6 w 10"/>
                <a:gd name="T7" fmla="*/ 13 h 13"/>
                <a:gd name="T8" fmla="*/ 2 w 10"/>
                <a:gd name="T9" fmla="*/ 13 h 13"/>
                <a:gd name="T10" fmla="*/ 2 w 10"/>
                <a:gd name="T11" fmla="*/ 13 h 13"/>
                <a:gd name="T12" fmla="*/ 2 w 10"/>
                <a:gd name="T13" fmla="*/ 11 h 13"/>
                <a:gd name="T14" fmla="*/ 2 w 10"/>
                <a:gd name="T15" fmla="*/ 11 h 13"/>
                <a:gd name="T16" fmla="*/ 0 w 10"/>
                <a:gd name="T17" fmla="*/ 8 h 13"/>
                <a:gd name="T18" fmla="*/ 0 w 10"/>
                <a:gd name="T19" fmla="*/ 2 h 13"/>
                <a:gd name="T20" fmla="*/ 2 w 10"/>
                <a:gd name="T21" fmla="*/ 0 h 13"/>
                <a:gd name="T22" fmla="*/ 2 w 10"/>
                <a:gd name="T23" fmla="*/ 0 h 13"/>
                <a:gd name="T24" fmla="*/ 2 w 10"/>
                <a:gd name="T25" fmla="*/ 0 h 13"/>
                <a:gd name="T26" fmla="*/ 6 w 10"/>
                <a:gd name="T27" fmla="*/ 0 h 13"/>
                <a:gd name="T28" fmla="*/ 6 w 10"/>
                <a:gd name="T29" fmla="*/ 0 h 13"/>
                <a:gd name="T30" fmla="*/ 8 w 10"/>
                <a:gd name="T31" fmla="*/ 4 h 13"/>
                <a:gd name="T32" fmla="*/ 10 w 10"/>
                <a:gd name="T33" fmla="*/ 8 h 13"/>
                <a:gd name="T34" fmla="*/ 8 w 10"/>
                <a:gd name="T35" fmla="*/ 11 h 13"/>
                <a:gd name="T36" fmla="*/ 8 w 10"/>
                <a:gd name="T37" fmla="*/ 11 h 13"/>
                <a:gd name="T38" fmla="*/ 8 w 10"/>
                <a:gd name="T39" fmla="*/ 11 h 13"/>
                <a:gd name="T40" fmla="*/ 8 w 10"/>
                <a:gd name="T4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3">
                  <a:moveTo>
                    <a:pt x="8" y="11"/>
                  </a:moveTo>
                  <a:lnTo>
                    <a:pt x="8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016C2508-B69A-1E43-B56D-3187CAE202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3876" y="3102244"/>
              <a:ext cx="15269" cy="16892"/>
            </a:xfrm>
            <a:custGeom>
              <a:avLst/>
              <a:gdLst>
                <a:gd name="T0" fmla="*/ 8 w 10"/>
                <a:gd name="T1" fmla="*/ 11 h 13"/>
                <a:gd name="T2" fmla="*/ 8 w 10"/>
                <a:gd name="T3" fmla="*/ 11 h 13"/>
                <a:gd name="T4" fmla="*/ 6 w 10"/>
                <a:gd name="T5" fmla="*/ 13 h 13"/>
                <a:gd name="T6" fmla="*/ 6 w 10"/>
                <a:gd name="T7" fmla="*/ 13 h 13"/>
                <a:gd name="T8" fmla="*/ 2 w 10"/>
                <a:gd name="T9" fmla="*/ 13 h 13"/>
                <a:gd name="T10" fmla="*/ 2 w 10"/>
                <a:gd name="T11" fmla="*/ 13 h 13"/>
                <a:gd name="T12" fmla="*/ 2 w 10"/>
                <a:gd name="T13" fmla="*/ 11 h 13"/>
                <a:gd name="T14" fmla="*/ 2 w 10"/>
                <a:gd name="T15" fmla="*/ 11 h 13"/>
                <a:gd name="T16" fmla="*/ 0 w 10"/>
                <a:gd name="T17" fmla="*/ 8 h 13"/>
                <a:gd name="T18" fmla="*/ 0 w 10"/>
                <a:gd name="T19" fmla="*/ 2 h 13"/>
                <a:gd name="T20" fmla="*/ 2 w 10"/>
                <a:gd name="T21" fmla="*/ 0 h 13"/>
                <a:gd name="T22" fmla="*/ 2 w 10"/>
                <a:gd name="T23" fmla="*/ 0 h 13"/>
                <a:gd name="T24" fmla="*/ 2 w 10"/>
                <a:gd name="T25" fmla="*/ 0 h 13"/>
                <a:gd name="T26" fmla="*/ 6 w 10"/>
                <a:gd name="T27" fmla="*/ 0 h 13"/>
                <a:gd name="T28" fmla="*/ 6 w 10"/>
                <a:gd name="T29" fmla="*/ 0 h 13"/>
                <a:gd name="T30" fmla="*/ 8 w 10"/>
                <a:gd name="T31" fmla="*/ 4 h 13"/>
                <a:gd name="T32" fmla="*/ 10 w 10"/>
                <a:gd name="T33" fmla="*/ 8 h 13"/>
                <a:gd name="T34" fmla="*/ 8 w 10"/>
                <a:gd name="T35" fmla="*/ 11 h 13"/>
                <a:gd name="T36" fmla="*/ 8 w 10"/>
                <a:gd name="T37" fmla="*/ 11 h 13"/>
                <a:gd name="T38" fmla="*/ 8 w 10"/>
                <a:gd name="T39" fmla="*/ 11 h 13"/>
                <a:gd name="T40" fmla="*/ 8 w 10"/>
                <a:gd name="T4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3">
                  <a:moveTo>
                    <a:pt x="8" y="11"/>
                  </a:moveTo>
                  <a:lnTo>
                    <a:pt x="8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E3260C52-5DB5-5648-93A3-B9B94943A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6929" y="3154218"/>
              <a:ext cx="102300" cy="152024"/>
            </a:xfrm>
            <a:custGeom>
              <a:avLst/>
              <a:gdLst>
                <a:gd name="T0" fmla="*/ 57 w 67"/>
                <a:gd name="T1" fmla="*/ 110 h 117"/>
                <a:gd name="T2" fmla="*/ 46 w 67"/>
                <a:gd name="T3" fmla="*/ 111 h 117"/>
                <a:gd name="T4" fmla="*/ 38 w 67"/>
                <a:gd name="T5" fmla="*/ 117 h 117"/>
                <a:gd name="T6" fmla="*/ 29 w 67"/>
                <a:gd name="T7" fmla="*/ 110 h 117"/>
                <a:gd name="T8" fmla="*/ 19 w 67"/>
                <a:gd name="T9" fmla="*/ 87 h 117"/>
                <a:gd name="T10" fmla="*/ 23 w 67"/>
                <a:gd name="T11" fmla="*/ 70 h 117"/>
                <a:gd name="T12" fmla="*/ 19 w 67"/>
                <a:gd name="T13" fmla="*/ 64 h 117"/>
                <a:gd name="T14" fmla="*/ 19 w 67"/>
                <a:gd name="T15" fmla="*/ 55 h 117"/>
                <a:gd name="T16" fmla="*/ 8 w 67"/>
                <a:gd name="T17" fmla="*/ 53 h 117"/>
                <a:gd name="T18" fmla="*/ 6 w 67"/>
                <a:gd name="T19" fmla="*/ 49 h 117"/>
                <a:gd name="T20" fmla="*/ 0 w 67"/>
                <a:gd name="T21" fmla="*/ 43 h 117"/>
                <a:gd name="T22" fmla="*/ 0 w 67"/>
                <a:gd name="T23" fmla="*/ 43 h 117"/>
                <a:gd name="T24" fmla="*/ 2 w 67"/>
                <a:gd name="T25" fmla="*/ 36 h 117"/>
                <a:gd name="T26" fmla="*/ 4 w 67"/>
                <a:gd name="T27" fmla="*/ 34 h 117"/>
                <a:gd name="T28" fmla="*/ 4 w 67"/>
                <a:gd name="T29" fmla="*/ 30 h 117"/>
                <a:gd name="T30" fmla="*/ 4 w 67"/>
                <a:gd name="T31" fmla="*/ 30 h 117"/>
                <a:gd name="T32" fmla="*/ 6 w 67"/>
                <a:gd name="T33" fmla="*/ 28 h 117"/>
                <a:gd name="T34" fmla="*/ 8 w 67"/>
                <a:gd name="T35" fmla="*/ 26 h 117"/>
                <a:gd name="T36" fmla="*/ 14 w 67"/>
                <a:gd name="T37" fmla="*/ 24 h 117"/>
                <a:gd name="T38" fmla="*/ 14 w 67"/>
                <a:gd name="T39" fmla="*/ 24 h 117"/>
                <a:gd name="T40" fmla="*/ 14 w 67"/>
                <a:gd name="T41" fmla="*/ 21 h 117"/>
                <a:gd name="T42" fmla="*/ 12 w 67"/>
                <a:gd name="T43" fmla="*/ 19 h 117"/>
                <a:gd name="T44" fmla="*/ 12 w 67"/>
                <a:gd name="T45" fmla="*/ 17 h 117"/>
                <a:gd name="T46" fmla="*/ 10 w 67"/>
                <a:gd name="T47" fmla="*/ 13 h 117"/>
                <a:gd name="T48" fmla="*/ 10 w 67"/>
                <a:gd name="T49" fmla="*/ 13 h 117"/>
                <a:gd name="T50" fmla="*/ 12 w 67"/>
                <a:gd name="T51" fmla="*/ 11 h 117"/>
                <a:gd name="T52" fmla="*/ 14 w 67"/>
                <a:gd name="T53" fmla="*/ 9 h 117"/>
                <a:gd name="T54" fmla="*/ 17 w 67"/>
                <a:gd name="T55" fmla="*/ 5 h 117"/>
                <a:gd name="T56" fmla="*/ 17 w 67"/>
                <a:gd name="T57" fmla="*/ 5 h 117"/>
                <a:gd name="T58" fmla="*/ 19 w 67"/>
                <a:gd name="T59" fmla="*/ 2 h 117"/>
                <a:gd name="T60" fmla="*/ 19 w 67"/>
                <a:gd name="T61" fmla="*/ 0 h 117"/>
                <a:gd name="T62" fmla="*/ 19 w 67"/>
                <a:gd name="T63" fmla="*/ 0 h 117"/>
                <a:gd name="T64" fmla="*/ 23 w 67"/>
                <a:gd name="T65" fmla="*/ 2 h 117"/>
                <a:gd name="T66" fmla="*/ 27 w 67"/>
                <a:gd name="T67" fmla="*/ 4 h 117"/>
                <a:gd name="T68" fmla="*/ 33 w 67"/>
                <a:gd name="T69" fmla="*/ 7 h 117"/>
                <a:gd name="T70" fmla="*/ 33 w 67"/>
                <a:gd name="T71" fmla="*/ 7 h 117"/>
                <a:gd name="T72" fmla="*/ 34 w 67"/>
                <a:gd name="T73" fmla="*/ 9 h 117"/>
                <a:gd name="T74" fmla="*/ 34 w 67"/>
                <a:gd name="T75" fmla="*/ 9 h 117"/>
                <a:gd name="T76" fmla="*/ 38 w 67"/>
                <a:gd name="T77" fmla="*/ 13 h 117"/>
                <a:gd name="T78" fmla="*/ 40 w 67"/>
                <a:gd name="T79" fmla="*/ 17 h 117"/>
                <a:gd name="T80" fmla="*/ 40 w 67"/>
                <a:gd name="T81" fmla="*/ 17 h 117"/>
                <a:gd name="T82" fmla="*/ 42 w 67"/>
                <a:gd name="T83" fmla="*/ 23 h 117"/>
                <a:gd name="T84" fmla="*/ 42 w 67"/>
                <a:gd name="T85" fmla="*/ 26 h 117"/>
                <a:gd name="T86" fmla="*/ 44 w 67"/>
                <a:gd name="T87" fmla="*/ 28 h 117"/>
                <a:gd name="T88" fmla="*/ 44 w 67"/>
                <a:gd name="T89" fmla="*/ 28 h 117"/>
                <a:gd name="T90" fmla="*/ 48 w 67"/>
                <a:gd name="T91" fmla="*/ 30 h 117"/>
                <a:gd name="T92" fmla="*/ 51 w 67"/>
                <a:gd name="T93" fmla="*/ 32 h 117"/>
                <a:gd name="T94" fmla="*/ 51 w 67"/>
                <a:gd name="T95" fmla="*/ 32 h 117"/>
                <a:gd name="T96" fmla="*/ 59 w 67"/>
                <a:gd name="T97" fmla="*/ 38 h 117"/>
                <a:gd name="T98" fmla="*/ 61 w 67"/>
                <a:gd name="T99" fmla="*/ 49 h 117"/>
                <a:gd name="T100" fmla="*/ 48 w 67"/>
                <a:gd name="T101" fmla="*/ 66 h 117"/>
                <a:gd name="T102" fmla="*/ 51 w 67"/>
                <a:gd name="T103" fmla="*/ 77 h 117"/>
                <a:gd name="T104" fmla="*/ 59 w 67"/>
                <a:gd name="T105" fmla="*/ 79 h 117"/>
                <a:gd name="T106" fmla="*/ 61 w 67"/>
                <a:gd name="T107" fmla="*/ 89 h 117"/>
                <a:gd name="T108" fmla="*/ 67 w 67"/>
                <a:gd name="T109" fmla="*/ 104 h 117"/>
                <a:gd name="T110" fmla="*/ 57 w 67"/>
                <a:gd name="T111" fmla="*/ 110 h 117"/>
                <a:gd name="T112" fmla="*/ 57 w 67"/>
                <a:gd name="T113" fmla="*/ 110 h 117"/>
                <a:gd name="T114" fmla="*/ 57 w 67"/>
                <a:gd name="T115" fmla="*/ 1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117">
                  <a:moveTo>
                    <a:pt x="57" y="110"/>
                  </a:moveTo>
                  <a:lnTo>
                    <a:pt x="46" y="111"/>
                  </a:lnTo>
                  <a:lnTo>
                    <a:pt x="38" y="117"/>
                  </a:lnTo>
                  <a:lnTo>
                    <a:pt x="29" y="110"/>
                  </a:lnTo>
                  <a:lnTo>
                    <a:pt x="19" y="87"/>
                  </a:lnTo>
                  <a:lnTo>
                    <a:pt x="23" y="70"/>
                  </a:lnTo>
                  <a:lnTo>
                    <a:pt x="19" y="64"/>
                  </a:lnTo>
                  <a:lnTo>
                    <a:pt x="19" y="55"/>
                  </a:lnTo>
                  <a:lnTo>
                    <a:pt x="8" y="53"/>
                  </a:lnTo>
                  <a:lnTo>
                    <a:pt x="6" y="4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8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7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1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23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30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9" y="38"/>
                  </a:lnTo>
                  <a:lnTo>
                    <a:pt x="61" y="49"/>
                  </a:lnTo>
                  <a:lnTo>
                    <a:pt x="48" y="66"/>
                  </a:lnTo>
                  <a:lnTo>
                    <a:pt x="51" y="77"/>
                  </a:lnTo>
                  <a:lnTo>
                    <a:pt x="59" y="79"/>
                  </a:lnTo>
                  <a:lnTo>
                    <a:pt x="61" y="89"/>
                  </a:lnTo>
                  <a:lnTo>
                    <a:pt x="67" y="10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57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DD6FCD6-A964-024F-95B3-123E5A172B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6929" y="3154218"/>
              <a:ext cx="102300" cy="152024"/>
            </a:xfrm>
            <a:custGeom>
              <a:avLst/>
              <a:gdLst>
                <a:gd name="T0" fmla="*/ 57 w 67"/>
                <a:gd name="T1" fmla="*/ 110 h 117"/>
                <a:gd name="T2" fmla="*/ 46 w 67"/>
                <a:gd name="T3" fmla="*/ 111 h 117"/>
                <a:gd name="T4" fmla="*/ 38 w 67"/>
                <a:gd name="T5" fmla="*/ 117 h 117"/>
                <a:gd name="T6" fmla="*/ 29 w 67"/>
                <a:gd name="T7" fmla="*/ 110 h 117"/>
                <a:gd name="T8" fmla="*/ 19 w 67"/>
                <a:gd name="T9" fmla="*/ 87 h 117"/>
                <a:gd name="T10" fmla="*/ 23 w 67"/>
                <a:gd name="T11" fmla="*/ 70 h 117"/>
                <a:gd name="T12" fmla="*/ 19 w 67"/>
                <a:gd name="T13" fmla="*/ 64 h 117"/>
                <a:gd name="T14" fmla="*/ 19 w 67"/>
                <a:gd name="T15" fmla="*/ 55 h 117"/>
                <a:gd name="T16" fmla="*/ 8 w 67"/>
                <a:gd name="T17" fmla="*/ 53 h 117"/>
                <a:gd name="T18" fmla="*/ 6 w 67"/>
                <a:gd name="T19" fmla="*/ 49 h 117"/>
                <a:gd name="T20" fmla="*/ 0 w 67"/>
                <a:gd name="T21" fmla="*/ 43 h 117"/>
                <a:gd name="T22" fmla="*/ 0 w 67"/>
                <a:gd name="T23" fmla="*/ 43 h 117"/>
                <a:gd name="T24" fmla="*/ 2 w 67"/>
                <a:gd name="T25" fmla="*/ 36 h 117"/>
                <a:gd name="T26" fmla="*/ 4 w 67"/>
                <a:gd name="T27" fmla="*/ 34 h 117"/>
                <a:gd name="T28" fmla="*/ 4 w 67"/>
                <a:gd name="T29" fmla="*/ 30 h 117"/>
                <a:gd name="T30" fmla="*/ 4 w 67"/>
                <a:gd name="T31" fmla="*/ 30 h 117"/>
                <a:gd name="T32" fmla="*/ 6 w 67"/>
                <a:gd name="T33" fmla="*/ 28 h 117"/>
                <a:gd name="T34" fmla="*/ 8 w 67"/>
                <a:gd name="T35" fmla="*/ 26 h 117"/>
                <a:gd name="T36" fmla="*/ 14 w 67"/>
                <a:gd name="T37" fmla="*/ 24 h 117"/>
                <a:gd name="T38" fmla="*/ 14 w 67"/>
                <a:gd name="T39" fmla="*/ 24 h 117"/>
                <a:gd name="T40" fmla="*/ 14 w 67"/>
                <a:gd name="T41" fmla="*/ 21 h 117"/>
                <a:gd name="T42" fmla="*/ 12 w 67"/>
                <a:gd name="T43" fmla="*/ 19 h 117"/>
                <a:gd name="T44" fmla="*/ 12 w 67"/>
                <a:gd name="T45" fmla="*/ 17 h 117"/>
                <a:gd name="T46" fmla="*/ 10 w 67"/>
                <a:gd name="T47" fmla="*/ 13 h 117"/>
                <a:gd name="T48" fmla="*/ 10 w 67"/>
                <a:gd name="T49" fmla="*/ 13 h 117"/>
                <a:gd name="T50" fmla="*/ 12 w 67"/>
                <a:gd name="T51" fmla="*/ 11 h 117"/>
                <a:gd name="T52" fmla="*/ 14 w 67"/>
                <a:gd name="T53" fmla="*/ 9 h 117"/>
                <a:gd name="T54" fmla="*/ 17 w 67"/>
                <a:gd name="T55" fmla="*/ 5 h 117"/>
                <a:gd name="T56" fmla="*/ 17 w 67"/>
                <a:gd name="T57" fmla="*/ 5 h 117"/>
                <a:gd name="T58" fmla="*/ 19 w 67"/>
                <a:gd name="T59" fmla="*/ 2 h 117"/>
                <a:gd name="T60" fmla="*/ 19 w 67"/>
                <a:gd name="T61" fmla="*/ 0 h 117"/>
                <a:gd name="T62" fmla="*/ 19 w 67"/>
                <a:gd name="T63" fmla="*/ 0 h 117"/>
                <a:gd name="T64" fmla="*/ 23 w 67"/>
                <a:gd name="T65" fmla="*/ 2 h 117"/>
                <a:gd name="T66" fmla="*/ 27 w 67"/>
                <a:gd name="T67" fmla="*/ 4 h 117"/>
                <a:gd name="T68" fmla="*/ 33 w 67"/>
                <a:gd name="T69" fmla="*/ 7 h 117"/>
                <a:gd name="T70" fmla="*/ 33 w 67"/>
                <a:gd name="T71" fmla="*/ 7 h 117"/>
                <a:gd name="T72" fmla="*/ 34 w 67"/>
                <a:gd name="T73" fmla="*/ 9 h 117"/>
                <a:gd name="T74" fmla="*/ 34 w 67"/>
                <a:gd name="T75" fmla="*/ 9 h 117"/>
                <a:gd name="T76" fmla="*/ 38 w 67"/>
                <a:gd name="T77" fmla="*/ 13 h 117"/>
                <a:gd name="T78" fmla="*/ 40 w 67"/>
                <a:gd name="T79" fmla="*/ 17 h 117"/>
                <a:gd name="T80" fmla="*/ 40 w 67"/>
                <a:gd name="T81" fmla="*/ 17 h 117"/>
                <a:gd name="T82" fmla="*/ 42 w 67"/>
                <a:gd name="T83" fmla="*/ 23 h 117"/>
                <a:gd name="T84" fmla="*/ 42 w 67"/>
                <a:gd name="T85" fmla="*/ 26 h 117"/>
                <a:gd name="T86" fmla="*/ 44 w 67"/>
                <a:gd name="T87" fmla="*/ 28 h 117"/>
                <a:gd name="T88" fmla="*/ 44 w 67"/>
                <a:gd name="T89" fmla="*/ 28 h 117"/>
                <a:gd name="T90" fmla="*/ 48 w 67"/>
                <a:gd name="T91" fmla="*/ 30 h 117"/>
                <a:gd name="T92" fmla="*/ 51 w 67"/>
                <a:gd name="T93" fmla="*/ 32 h 117"/>
                <a:gd name="T94" fmla="*/ 51 w 67"/>
                <a:gd name="T95" fmla="*/ 32 h 117"/>
                <a:gd name="T96" fmla="*/ 59 w 67"/>
                <a:gd name="T97" fmla="*/ 38 h 117"/>
                <a:gd name="T98" fmla="*/ 61 w 67"/>
                <a:gd name="T99" fmla="*/ 49 h 117"/>
                <a:gd name="T100" fmla="*/ 48 w 67"/>
                <a:gd name="T101" fmla="*/ 66 h 117"/>
                <a:gd name="T102" fmla="*/ 51 w 67"/>
                <a:gd name="T103" fmla="*/ 77 h 117"/>
                <a:gd name="T104" fmla="*/ 59 w 67"/>
                <a:gd name="T105" fmla="*/ 79 h 117"/>
                <a:gd name="T106" fmla="*/ 61 w 67"/>
                <a:gd name="T107" fmla="*/ 89 h 117"/>
                <a:gd name="T108" fmla="*/ 67 w 67"/>
                <a:gd name="T109" fmla="*/ 104 h 117"/>
                <a:gd name="T110" fmla="*/ 57 w 67"/>
                <a:gd name="T111" fmla="*/ 110 h 117"/>
                <a:gd name="T112" fmla="*/ 57 w 67"/>
                <a:gd name="T113" fmla="*/ 110 h 117"/>
                <a:gd name="T114" fmla="*/ 57 w 67"/>
                <a:gd name="T115" fmla="*/ 1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117">
                  <a:moveTo>
                    <a:pt x="57" y="110"/>
                  </a:moveTo>
                  <a:lnTo>
                    <a:pt x="46" y="111"/>
                  </a:lnTo>
                  <a:lnTo>
                    <a:pt x="38" y="117"/>
                  </a:lnTo>
                  <a:lnTo>
                    <a:pt x="29" y="110"/>
                  </a:lnTo>
                  <a:lnTo>
                    <a:pt x="19" y="87"/>
                  </a:lnTo>
                  <a:lnTo>
                    <a:pt x="23" y="70"/>
                  </a:lnTo>
                  <a:lnTo>
                    <a:pt x="19" y="64"/>
                  </a:lnTo>
                  <a:lnTo>
                    <a:pt x="19" y="55"/>
                  </a:lnTo>
                  <a:lnTo>
                    <a:pt x="8" y="53"/>
                  </a:lnTo>
                  <a:lnTo>
                    <a:pt x="6" y="4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8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7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1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23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30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9" y="38"/>
                  </a:lnTo>
                  <a:lnTo>
                    <a:pt x="61" y="49"/>
                  </a:lnTo>
                  <a:lnTo>
                    <a:pt x="48" y="66"/>
                  </a:lnTo>
                  <a:lnTo>
                    <a:pt x="51" y="77"/>
                  </a:lnTo>
                  <a:lnTo>
                    <a:pt x="59" y="79"/>
                  </a:lnTo>
                  <a:lnTo>
                    <a:pt x="61" y="89"/>
                  </a:lnTo>
                  <a:lnTo>
                    <a:pt x="67" y="10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57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260BA9E1-DEEA-5F47-AC38-8FC2BF4ACC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20219" y="3206192"/>
              <a:ext cx="91612" cy="85757"/>
            </a:xfrm>
            <a:custGeom>
              <a:avLst/>
              <a:gdLst>
                <a:gd name="T0" fmla="*/ 37 w 60"/>
                <a:gd name="T1" fmla="*/ 1 h 66"/>
                <a:gd name="T2" fmla="*/ 37 w 60"/>
                <a:gd name="T3" fmla="*/ 1 h 66"/>
                <a:gd name="T4" fmla="*/ 47 w 60"/>
                <a:gd name="T5" fmla="*/ 3 h 66"/>
                <a:gd name="T6" fmla="*/ 56 w 60"/>
                <a:gd name="T7" fmla="*/ 5 h 66"/>
                <a:gd name="T8" fmla="*/ 56 w 60"/>
                <a:gd name="T9" fmla="*/ 5 h 66"/>
                <a:gd name="T10" fmla="*/ 60 w 60"/>
                <a:gd name="T11" fmla="*/ 5 h 66"/>
                <a:gd name="T12" fmla="*/ 53 w 60"/>
                <a:gd name="T13" fmla="*/ 17 h 66"/>
                <a:gd name="T14" fmla="*/ 53 w 60"/>
                <a:gd name="T15" fmla="*/ 17 h 66"/>
                <a:gd name="T16" fmla="*/ 54 w 60"/>
                <a:gd name="T17" fmla="*/ 20 h 66"/>
                <a:gd name="T18" fmla="*/ 54 w 60"/>
                <a:gd name="T19" fmla="*/ 20 h 66"/>
                <a:gd name="T20" fmla="*/ 54 w 60"/>
                <a:gd name="T21" fmla="*/ 30 h 66"/>
                <a:gd name="T22" fmla="*/ 56 w 60"/>
                <a:gd name="T23" fmla="*/ 39 h 66"/>
                <a:gd name="T24" fmla="*/ 56 w 60"/>
                <a:gd name="T25" fmla="*/ 51 h 66"/>
                <a:gd name="T26" fmla="*/ 51 w 60"/>
                <a:gd name="T27" fmla="*/ 56 h 66"/>
                <a:gd name="T28" fmla="*/ 30 w 60"/>
                <a:gd name="T29" fmla="*/ 56 h 66"/>
                <a:gd name="T30" fmla="*/ 30 w 60"/>
                <a:gd name="T31" fmla="*/ 66 h 66"/>
                <a:gd name="T32" fmla="*/ 19 w 60"/>
                <a:gd name="T33" fmla="*/ 64 h 66"/>
                <a:gd name="T34" fmla="*/ 13 w 60"/>
                <a:gd name="T35" fmla="*/ 49 h 66"/>
                <a:gd name="T36" fmla="*/ 11 w 60"/>
                <a:gd name="T37" fmla="*/ 39 h 66"/>
                <a:gd name="T38" fmla="*/ 3 w 60"/>
                <a:gd name="T39" fmla="*/ 37 h 66"/>
                <a:gd name="T40" fmla="*/ 0 w 60"/>
                <a:gd name="T41" fmla="*/ 26 h 66"/>
                <a:gd name="T42" fmla="*/ 13 w 60"/>
                <a:gd name="T43" fmla="*/ 9 h 66"/>
                <a:gd name="T44" fmla="*/ 13 w 60"/>
                <a:gd name="T45" fmla="*/ 1 h 66"/>
                <a:gd name="T46" fmla="*/ 13 w 60"/>
                <a:gd name="T47" fmla="*/ 1 h 66"/>
                <a:gd name="T48" fmla="*/ 17 w 60"/>
                <a:gd name="T49" fmla="*/ 1 h 66"/>
                <a:gd name="T50" fmla="*/ 20 w 60"/>
                <a:gd name="T51" fmla="*/ 0 h 66"/>
                <a:gd name="T52" fmla="*/ 22 w 60"/>
                <a:gd name="T53" fmla="*/ 1 h 66"/>
                <a:gd name="T54" fmla="*/ 22 w 60"/>
                <a:gd name="T55" fmla="*/ 1 h 66"/>
                <a:gd name="T56" fmla="*/ 24 w 60"/>
                <a:gd name="T57" fmla="*/ 3 h 66"/>
                <a:gd name="T58" fmla="*/ 26 w 60"/>
                <a:gd name="T59" fmla="*/ 5 h 66"/>
                <a:gd name="T60" fmla="*/ 26 w 60"/>
                <a:gd name="T61" fmla="*/ 5 h 66"/>
                <a:gd name="T62" fmla="*/ 28 w 60"/>
                <a:gd name="T63" fmla="*/ 5 h 66"/>
                <a:gd name="T64" fmla="*/ 30 w 60"/>
                <a:gd name="T65" fmla="*/ 3 h 66"/>
                <a:gd name="T66" fmla="*/ 30 w 60"/>
                <a:gd name="T67" fmla="*/ 3 h 66"/>
                <a:gd name="T68" fmla="*/ 30 w 60"/>
                <a:gd name="T69" fmla="*/ 3 h 66"/>
                <a:gd name="T70" fmla="*/ 34 w 60"/>
                <a:gd name="T71" fmla="*/ 1 h 66"/>
                <a:gd name="T72" fmla="*/ 37 w 60"/>
                <a:gd name="T73" fmla="*/ 1 h 66"/>
                <a:gd name="T74" fmla="*/ 37 w 60"/>
                <a:gd name="T75" fmla="*/ 1 h 66"/>
                <a:gd name="T76" fmla="*/ 37 w 60"/>
                <a:gd name="T77" fmla="*/ 1 h 66"/>
                <a:gd name="T78" fmla="*/ 37 w 60"/>
                <a:gd name="T7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6">
                  <a:moveTo>
                    <a:pt x="37" y="1"/>
                  </a:moveTo>
                  <a:lnTo>
                    <a:pt x="37" y="1"/>
                  </a:lnTo>
                  <a:lnTo>
                    <a:pt x="47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30"/>
                  </a:lnTo>
                  <a:lnTo>
                    <a:pt x="56" y="39"/>
                  </a:lnTo>
                  <a:lnTo>
                    <a:pt x="56" y="51"/>
                  </a:lnTo>
                  <a:lnTo>
                    <a:pt x="51" y="56"/>
                  </a:lnTo>
                  <a:lnTo>
                    <a:pt x="30" y="56"/>
                  </a:lnTo>
                  <a:lnTo>
                    <a:pt x="30" y="66"/>
                  </a:lnTo>
                  <a:lnTo>
                    <a:pt x="19" y="64"/>
                  </a:lnTo>
                  <a:lnTo>
                    <a:pt x="13" y="49"/>
                  </a:lnTo>
                  <a:lnTo>
                    <a:pt x="11" y="39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13" y="9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AD3CD09D-F81C-6C46-8252-E577C8ABD0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20219" y="3206192"/>
              <a:ext cx="91612" cy="85757"/>
            </a:xfrm>
            <a:custGeom>
              <a:avLst/>
              <a:gdLst>
                <a:gd name="T0" fmla="*/ 37 w 60"/>
                <a:gd name="T1" fmla="*/ 1 h 66"/>
                <a:gd name="T2" fmla="*/ 37 w 60"/>
                <a:gd name="T3" fmla="*/ 1 h 66"/>
                <a:gd name="T4" fmla="*/ 47 w 60"/>
                <a:gd name="T5" fmla="*/ 3 h 66"/>
                <a:gd name="T6" fmla="*/ 56 w 60"/>
                <a:gd name="T7" fmla="*/ 5 h 66"/>
                <a:gd name="T8" fmla="*/ 56 w 60"/>
                <a:gd name="T9" fmla="*/ 5 h 66"/>
                <a:gd name="T10" fmla="*/ 60 w 60"/>
                <a:gd name="T11" fmla="*/ 5 h 66"/>
                <a:gd name="T12" fmla="*/ 53 w 60"/>
                <a:gd name="T13" fmla="*/ 17 h 66"/>
                <a:gd name="T14" fmla="*/ 53 w 60"/>
                <a:gd name="T15" fmla="*/ 17 h 66"/>
                <a:gd name="T16" fmla="*/ 54 w 60"/>
                <a:gd name="T17" fmla="*/ 20 h 66"/>
                <a:gd name="T18" fmla="*/ 54 w 60"/>
                <a:gd name="T19" fmla="*/ 20 h 66"/>
                <a:gd name="T20" fmla="*/ 54 w 60"/>
                <a:gd name="T21" fmla="*/ 30 h 66"/>
                <a:gd name="T22" fmla="*/ 56 w 60"/>
                <a:gd name="T23" fmla="*/ 39 h 66"/>
                <a:gd name="T24" fmla="*/ 56 w 60"/>
                <a:gd name="T25" fmla="*/ 51 h 66"/>
                <a:gd name="T26" fmla="*/ 51 w 60"/>
                <a:gd name="T27" fmla="*/ 56 h 66"/>
                <a:gd name="T28" fmla="*/ 30 w 60"/>
                <a:gd name="T29" fmla="*/ 56 h 66"/>
                <a:gd name="T30" fmla="*/ 30 w 60"/>
                <a:gd name="T31" fmla="*/ 66 h 66"/>
                <a:gd name="T32" fmla="*/ 19 w 60"/>
                <a:gd name="T33" fmla="*/ 64 h 66"/>
                <a:gd name="T34" fmla="*/ 13 w 60"/>
                <a:gd name="T35" fmla="*/ 49 h 66"/>
                <a:gd name="T36" fmla="*/ 11 w 60"/>
                <a:gd name="T37" fmla="*/ 39 h 66"/>
                <a:gd name="T38" fmla="*/ 3 w 60"/>
                <a:gd name="T39" fmla="*/ 37 h 66"/>
                <a:gd name="T40" fmla="*/ 0 w 60"/>
                <a:gd name="T41" fmla="*/ 26 h 66"/>
                <a:gd name="T42" fmla="*/ 13 w 60"/>
                <a:gd name="T43" fmla="*/ 9 h 66"/>
                <a:gd name="T44" fmla="*/ 13 w 60"/>
                <a:gd name="T45" fmla="*/ 1 h 66"/>
                <a:gd name="T46" fmla="*/ 13 w 60"/>
                <a:gd name="T47" fmla="*/ 1 h 66"/>
                <a:gd name="T48" fmla="*/ 17 w 60"/>
                <a:gd name="T49" fmla="*/ 1 h 66"/>
                <a:gd name="T50" fmla="*/ 20 w 60"/>
                <a:gd name="T51" fmla="*/ 0 h 66"/>
                <a:gd name="T52" fmla="*/ 22 w 60"/>
                <a:gd name="T53" fmla="*/ 1 h 66"/>
                <a:gd name="T54" fmla="*/ 22 w 60"/>
                <a:gd name="T55" fmla="*/ 1 h 66"/>
                <a:gd name="T56" fmla="*/ 24 w 60"/>
                <a:gd name="T57" fmla="*/ 3 h 66"/>
                <a:gd name="T58" fmla="*/ 26 w 60"/>
                <a:gd name="T59" fmla="*/ 5 h 66"/>
                <a:gd name="T60" fmla="*/ 26 w 60"/>
                <a:gd name="T61" fmla="*/ 5 h 66"/>
                <a:gd name="T62" fmla="*/ 28 w 60"/>
                <a:gd name="T63" fmla="*/ 5 h 66"/>
                <a:gd name="T64" fmla="*/ 30 w 60"/>
                <a:gd name="T65" fmla="*/ 3 h 66"/>
                <a:gd name="T66" fmla="*/ 30 w 60"/>
                <a:gd name="T67" fmla="*/ 3 h 66"/>
                <a:gd name="T68" fmla="*/ 30 w 60"/>
                <a:gd name="T69" fmla="*/ 3 h 66"/>
                <a:gd name="T70" fmla="*/ 34 w 60"/>
                <a:gd name="T71" fmla="*/ 1 h 66"/>
                <a:gd name="T72" fmla="*/ 37 w 60"/>
                <a:gd name="T73" fmla="*/ 1 h 66"/>
                <a:gd name="T74" fmla="*/ 37 w 60"/>
                <a:gd name="T75" fmla="*/ 1 h 66"/>
                <a:gd name="T76" fmla="*/ 37 w 60"/>
                <a:gd name="T77" fmla="*/ 1 h 66"/>
                <a:gd name="T78" fmla="*/ 37 w 60"/>
                <a:gd name="T7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6">
                  <a:moveTo>
                    <a:pt x="37" y="1"/>
                  </a:moveTo>
                  <a:lnTo>
                    <a:pt x="37" y="1"/>
                  </a:lnTo>
                  <a:lnTo>
                    <a:pt x="47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30"/>
                  </a:lnTo>
                  <a:lnTo>
                    <a:pt x="56" y="39"/>
                  </a:lnTo>
                  <a:lnTo>
                    <a:pt x="56" y="51"/>
                  </a:lnTo>
                  <a:lnTo>
                    <a:pt x="51" y="56"/>
                  </a:lnTo>
                  <a:lnTo>
                    <a:pt x="30" y="56"/>
                  </a:lnTo>
                  <a:lnTo>
                    <a:pt x="30" y="66"/>
                  </a:lnTo>
                  <a:lnTo>
                    <a:pt x="19" y="64"/>
                  </a:lnTo>
                  <a:lnTo>
                    <a:pt x="13" y="49"/>
                  </a:lnTo>
                  <a:lnTo>
                    <a:pt x="11" y="39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13" y="9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F5B3BE8A-170D-7345-9978-173E7A3287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98089" y="3212688"/>
              <a:ext cx="65655" cy="74063"/>
            </a:xfrm>
            <a:custGeom>
              <a:avLst/>
              <a:gdLst>
                <a:gd name="T0" fmla="*/ 0 w 43"/>
                <a:gd name="T1" fmla="*/ 51 h 57"/>
                <a:gd name="T2" fmla="*/ 5 w 43"/>
                <a:gd name="T3" fmla="*/ 46 h 57"/>
                <a:gd name="T4" fmla="*/ 5 w 43"/>
                <a:gd name="T5" fmla="*/ 34 h 57"/>
                <a:gd name="T6" fmla="*/ 3 w 43"/>
                <a:gd name="T7" fmla="*/ 25 h 57"/>
                <a:gd name="T8" fmla="*/ 2 w 43"/>
                <a:gd name="T9" fmla="*/ 12 h 57"/>
                <a:gd name="T10" fmla="*/ 9 w 43"/>
                <a:gd name="T11" fmla="*/ 0 h 57"/>
                <a:gd name="T12" fmla="*/ 15 w 43"/>
                <a:gd name="T13" fmla="*/ 0 h 57"/>
                <a:gd name="T14" fmla="*/ 22 w 43"/>
                <a:gd name="T15" fmla="*/ 2 h 57"/>
                <a:gd name="T16" fmla="*/ 22 w 43"/>
                <a:gd name="T17" fmla="*/ 2 h 57"/>
                <a:gd name="T18" fmla="*/ 22 w 43"/>
                <a:gd name="T19" fmla="*/ 4 h 57"/>
                <a:gd name="T20" fmla="*/ 24 w 43"/>
                <a:gd name="T21" fmla="*/ 6 h 57"/>
                <a:gd name="T22" fmla="*/ 26 w 43"/>
                <a:gd name="T23" fmla="*/ 8 h 57"/>
                <a:gd name="T24" fmla="*/ 26 w 43"/>
                <a:gd name="T25" fmla="*/ 8 h 57"/>
                <a:gd name="T26" fmla="*/ 28 w 43"/>
                <a:gd name="T27" fmla="*/ 8 h 57"/>
                <a:gd name="T28" fmla="*/ 30 w 43"/>
                <a:gd name="T29" fmla="*/ 8 h 57"/>
                <a:gd name="T30" fmla="*/ 32 w 43"/>
                <a:gd name="T31" fmla="*/ 10 h 57"/>
                <a:gd name="T32" fmla="*/ 32 w 43"/>
                <a:gd name="T33" fmla="*/ 10 h 57"/>
                <a:gd name="T34" fmla="*/ 34 w 43"/>
                <a:gd name="T35" fmla="*/ 10 h 57"/>
                <a:gd name="T36" fmla="*/ 34 w 43"/>
                <a:gd name="T37" fmla="*/ 12 h 57"/>
                <a:gd name="T38" fmla="*/ 34 w 43"/>
                <a:gd name="T39" fmla="*/ 13 h 57"/>
                <a:gd name="T40" fmla="*/ 34 w 43"/>
                <a:gd name="T41" fmla="*/ 13 h 57"/>
                <a:gd name="T42" fmla="*/ 36 w 43"/>
                <a:gd name="T43" fmla="*/ 15 h 57"/>
                <a:gd name="T44" fmla="*/ 36 w 43"/>
                <a:gd name="T45" fmla="*/ 15 h 57"/>
                <a:gd name="T46" fmla="*/ 39 w 43"/>
                <a:gd name="T47" fmla="*/ 17 h 57"/>
                <a:gd name="T48" fmla="*/ 43 w 43"/>
                <a:gd name="T49" fmla="*/ 21 h 57"/>
                <a:gd name="T50" fmla="*/ 39 w 43"/>
                <a:gd name="T51" fmla="*/ 27 h 57"/>
                <a:gd name="T52" fmla="*/ 30 w 43"/>
                <a:gd name="T53" fmla="*/ 46 h 57"/>
                <a:gd name="T54" fmla="*/ 22 w 43"/>
                <a:gd name="T55" fmla="*/ 53 h 57"/>
                <a:gd name="T56" fmla="*/ 22 w 43"/>
                <a:gd name="T57" fmla="*/ 57 h 57"/>
                <a:gd name="T58" fmla="*/ 0 w 43"/>
                <a:gd name="T59" fmla="*/ 57 h 57"/>
                <a:gd name="T60" fmla="*/ 0 w 43"/>
                <a:gd name="T61" fmla="*/ 51 h 57"/>
                <a:gd name="T62" fmla="*/ 0 w 43"/>
                <a:gd name="T63" fmla="*/ 51 h 57"/>
                <a:gd name="T64" fmla="*/ 0 w 43"/>
                <a:gd name="T65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57">
                  <a:moveTo>
                    <a:pt x="0" y="51"/>
                  </a:moveTo>
                  <a:lnTo>
                    <a:pt x="5" y="46"/>
                  </a:lnTo>
                  <a:lnTo>
                    <a:pt x="5" y="34"/>
                  </a:lnTo>
                  <a:lnTo>
                    <a:pt x="3" y="25"/>
                  </a:lnTo>
                  <a:lnTo>
                    <a:pt x="2" y="12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7"/>
                  </a:lnTo>
                  <a:lnTo>
                    <a:pt x="43" y="21"/>
                  </a:lnTo>
                  <a:lnTo>
                    <a:pt x="39" y="27"/>
                  </a:lnTo>
                  <a:lnTo>
                    <a:pt x="30" y="46"/>
                  </a:lnTo>
                  <a:lnTo>
                    <a:pt x="22" y="53"/>
                  </a:lnTo>
                  <a:lnTo>
                    <a:pt x="22" y="57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760428C-245F-AE4C-BEDF-C23AE3DAA3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98089" y="3212688"/>
              <a:ext cx="65655" cy="74063"/>
            </a:xfrm>
            <a:custGeom>
              <a:avLst/>
              <a:gdLst>
                <a:gd name="T0" fmla="*/ 0 w 43"/>
                <a:gd name="T1" fmla="*/ 51 h 57"/>
                <a:gd name="T2" fmla="*/ 5 w 43"/>
                <a:gd name="T3" fmla="*/ 46 h 57"/>
                <a:gd name="T4" fmla="*/ 5 w 43"/>
                <a:gd name="T5" fmla="*/ 34 h 57"/>
                <a:gd name="T6" fmla="*/ 3 w 43"/>
                <a:gd name="T7" fmla="*/ 25 h 57"/>
                <a:gd name="T8" fmla="*/ 2 w 43"/>
                <a:gd name="T9" fmla="*/ 12 h 57"/>
                <a:gd name="T10" fmla="*/ 9 w 43"/>
                <a:gd name="T11" fmla="*/ 0 h 57"/>
                <a:gd name="T12" fmla="*/ 15 w 43"/>
                <a:gd name="T13" fmla="*/ 0 h 57"/>
                <a:gd name="T14" fmla="*/ 22 w 43"/>
                <a:gd name="T15" fmla="*/ 2 h 57"/>
                <a:gd name="T16" fmla="*/ 22 w 43"/>
                <a:gd name="T17" fmla="*/ 2 h 57"/>
                <a:gd name="T18" fmla="*/ 22 w 43"/>
                <a:gd name="T19" fmla="*/ 4 h 57"/>
                <a:gd name="T20" fmla="*/ 24 w 43"/>
                <a:gd name="T21" fmla="*/ 6 h 57"/>
                <a:gd name="T22" fmla="*/ 26 w 43"/>
                <a:gd name="T23" fmla="*/ 8 h 57"/>
                <a:gd name="T24" fmla="*/ 26 w 43"/>
                <a:gd name="T25" fmla="*/ 8 h 57"/>
                <a:gd name="T26" fmla="*/ 28 w 43"/>
                <a:gd name="T27" fmla="*/ 8 h 57"/>
                <a:gd name="T28" fmla="*/ 30 w 43"/>
                <a:gd name="T29" fmla="*/ 8 h 57"/>
                <a:gd name="T30" fmla="*/ 32 w 43"/>
                <a:gd name="T31" fmla="*/ 10 h 57"/>
                <a:gd name="T32" fmla="*/ 32 w 43"/>
                <a:gd name="T33" fmla="*/ 10 h 57"/>
                <a:gd name="T34" fmla="*/ 34 w 43"/>
                <a:gd name="T35" fmla="*/ 10 h 57"/>
                <a:gd name="T36" fmla="*/ 34 w 43"/>
                <a:gd name="T37" fmla="*/ 12 h 57"/>
                <a:gd name="T38" fmla="*/ 34 w 43"/>
                <a:gd name="T39" fmla="*/ 13 h 57"/>
                <a:gd name="T40" fmla="*/ 34 w 43"/>
                <a:gd name="T41" fmla="*/ 13 h 57"/>
                <a:gd name="T42" fmla="*/ 36 w 43"/>
                <a:gd name="T43" fmla="*/ 15 h 57"/>
                <a:gd name="T44" fmla="*/ 36 w 43"/>
                <a:gd name="T45" fmla="*/ 15 h 57"/>
                <a:gd name="T46" fmla="*/ 39 w 43"/>
                <a:gd name="T47" fmla="*/ 17 h 57"/>
                <a:gd name="T48" fmla="*/ 43 w 43"/>
                <a:gd name="T49" fmla="*/ 21 h 57"/>
                <a:gd name="T50" fmla="*/ 39 w 43"/>
                <a:gd name="T51" fmla="*/ 27 h 57"/>
                <a:gd name="T52" fmla="*/ 30 w 43"/>
                <a:gd name="T53" fmla="*/ 46 h 57"/>
                <a:gd name="T54" fmla="*/ 22 w 43"/>
                <a:gd name="T55" fmla="*/ 53 h 57"/>
                <a:gd name="T56" fmla="*/ 22 w 43"/>
                <a:gd name="T57" fmla="*/ 57 h 57"/>
                <a:gd name="T58" fmla="*/ 0 w 43"/>
                <a:gd name="T59" fmla="*/ 57 h 57"/>
                <a:gd name="T60" fmla="*/ 0 w 43"/>
                <a:gd name="T61" fmla="*/ 51 h 57"/>
                <a:gd name="T62" fmla="*/ 0 w 43"/>
                <a:gd name="T63" fmla="*/ 51 h 57"/>
                <a:gd name="T64" fmla="*/ 0 w 43"/>
                <a:gd name="T65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57">
                  <a:moveTo>
                    <a:pt x="0" y="51"/>
                  </a:moveTo>
                  <a:lnTo>
                    <a:pt x="5" y="46"/>
                  </a:lnTo>
                  <a:lnTo>
                    <a:pt x="5" y="34"/>
                  </a:lnTo>
                  <a:lnTo>
                    <a:pt x="3" y="25"/>
                  </a:lnTo>
                  <a:lnTo>
                    <a:pt x="2" y="12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7"/>
                  </a:lnTo>
                  <a:lnTo>
                    <a:pt x="43" y="21"/>
                  </a:lnTo>
                  <a:lnTo>
                    <a:pt x="39" y="27"/>
                  </a:lnTo>
                  <a:lnTo>
                    <a:pt x="30" y="46"/>
                  </a:lnTo>
                  <a:lnTo>
                    <a:pt x="22" y="53"/>
                  </a:lnTo>
                  <a:lnTo>
                    <a:pt x="22" y="57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6379275E-1C08-2F4F-A99B-992D384A6B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0567" y="3223083"/>
              <a:ext cx="856571" cy="844575"/>
            </a:xfrm>
            <a:custGeom>
              <a:avLst/>
              <a:gdLst>
                <a:gd name="T0" fmla="*/ 319 w 561"/>
                <a:gd name="T1" fmla="*/ 605 h 650"/>
                <a:gd name="T2" fmla="*/ 331 w 561"/>
                <a:gd name="T3" fmla="*/ 590 h 650"/>
                <a:gd name="T4" fmla="*/ 331 w 561"/>
                <a:gd name="T5" fmla="*/ 597 h 650"/>
                <a:gd name="T6" fmla="*/ 323 w 561"/>
                <a:gd name="T7" fmla="*/ 614 h 650"/>
                <a:gd name="T8" fmla="*/ 350 w 561"/>
                <a:gd name="T9" fmla="*/ 571 h 650"/>
                <a:gd name="T10" fmla="*/ 393 w 561"/>
                <a:gd name="T11" fmla="*/ 478 h 650"/>
                <a:gd name="T12" fmla="*/ 420 w 561"/>
                <a:gd name="T13" fmla="*/ 467 h 650"/>
                <a:gd name="T14" fmla="*/ 444 w 561"/>
                <a:gd name="T15" fmla="*/ 463 h 650"/>
                <a:gd name="T16" fmla="*/ 459 w 561"/>
                <a:gd name="T17" fmla="*/ 459 h 650"/>
                <a:gd name="T18" fmla="*/ 471 w 561"/>
                <a:gd name="T19" fmla="*/ 448 h 650"/>
                <a:gd name="T20" fmla="*/ 476 w 561"/>
                <a:gd name="T21" fmla="*/ 427 h 650"/>
                <a:gd name="T22" fmla="*/ 492 w 561"/>
                <a:gd name="T23" fmla="*/ 391 h 650"/>
                <a:gd name="T24" fmla="*/ 499 w 561"/>
                <a:gd name="T25" fmla="*/ 365 h 650"/>
                <a:gd name="T26" fmla="*/ 503 w 561"/>
                <a:gd name="T27" fmla="*/ 329 h 650"/>
                <a:gd name="T28" fmla="*/ 505 w 561"/>
                <a:gd name="T29" fmla="*/ 295 h 650"/>
                <a:gd name="T30" fmla="*/ 516 w 561"/>
                <a:gd name="T31" fmla="*/ 289 h 650"/>
                <a:gd name="T32" fmla="*/ 524 w 561"/>
                <a:gd name="T33" fmla="*/ 265 h 650"/>
                <a:gd name="T34" fmla="*/ 539 w 561"/>
                <a:gd name="T35" fmla="*/ 253 h 650"/>
                <a:gd name="T36" fmla="*/ 554 w 561"/>
                <a:gd name="T37" fmla="*/ 232 h 650"/>
                <a:gd name="T38" fmla="*/ 561 w 561"/>
                <a:gd name="T39" fmla="*/ 198 h 650"/>
                <a:gd name="T40" fmla="*/ 550 w 561"/>
                <a:gd name="T41" fmla="*/ 164 h 650"/>
                <a:gd name="T42" fmla="*/ 527 w 561"/>
                <a:gd name="T43" fmla="*/ 161 h 650"/>
                <a:gd name="T44" fmla="*/ 493 w 561"/>
                <a:gd name="T45" fmla="*/ 134 h 650"/>
                <a:gd name="T46" fmla="*/ 473 w 561"/>
                <a:gd name="T47" fmla="*/ 130 h 650"/>
                <a:gd name="T48" fmla="*/ 446 w 561"/>
                <a:gd name="T49" fmla="*/ 123 h 650"/>
                <a:gd name="T50" fmla="*/ 427 w 561"/>
                <a:gd name="T51" fmla="*/ 126 h 650"/>
                <a:gd name="T52" fmla="*/ 416 w 561"/>
                <a:gd name="T53" fmla="*/ 109 h 650"/>
                <a:gd name="T54" fmla="*/ 393 w 561"/>
                <a:gd name="T55" fmla="*/ 98 h 650"/>
                <a:gd name="T56" fmla="*/ 370 w 561"/>
                <a:gd name="T57" fmla="*/ 100 h 650"/>
                <a:gd name="T58" fmla="*/ 365 w 561"/>
                <a:gd name="T59" fmla="*/ 109 h 650"/>
                <a:gd name="T60" fmla="*/ 353 w 561"/>
                <a:gd name="T61" fmla="*/ 117 h 650"/>
                <a:gd name="T62" fmla="*/ 363 w 561"/>
                <a:gd name="T63" fmla="*/ 102 h 650"/>
                <a:gd name="T64" fmla="*/ 357 w 561"/>
                <a:gd name="T65" fmla="*/ 85 h 650"/>
                <a:gd name="T66" fmla="*/ 336 w 561"/>
                <a:gd name="T67" fmla="*/ 91 h 650"/>
                <a:gd name="T68" fmla="*/ 327 w 561"/>
                <a:gd name="T69" fmla="*/ 92 h 650"/>
                <a:gd name="T70" fmla="*/ 340 w 561"/>
                <a:gd name="T71" fmla="*/ 72 h 650"/>
                <a:gd name="T72" fmla="*/ 342 w 561"/>
                <a:gd name="T73" fmla="*/ 57 h 650"/>
                <a:gd name="T74" fmla="*/ 331 w 561"/>
                <a:gd name="T75" fmla="*/ 36 h 650"/>
                <a:gd name="T76" fmla="*/ 310 w 561"/>
                <a:gd name="T77" fmla="*/ 39 h 650"/>
                <a:gd name="T78" fmla="*/ 248 w 561"/>
                <a:gd name="T79" fmla="*/ 51 h 650"/>
                <a:gd name="T80" fmla="*/ 200 w 561"/>
                <a:gd name="T81" fmla="*/ 11 h 650"/>
                <a:gd name="T82" fmla="*/ 151 w 561"/>
                <a:gd name="T83" fmla="*/ 21 h 650"/>
                <a:gd name="T84" fmla="*/ 144 w 561"/>
                <a:gd name="T85" fmla="*/ 55 h 650"/>
                <a:gd name="T86" fmla="*/ 92 w 561"/>
                <a:gd name="T87" fmla="*/ 53 h 650"/>
                <a:gd name="T88" fmla="*/ 57 w 561"/>
                <a:gd name="T89" fmla="*/ 85 h 650"/>
                <a:gd name="T90" fmla="*/ 55 w 561"/>
                <a:gd name="T91" fmla="*/ 123 h 650"/>
                <a:gd name="T92" fmla="*/ 28 w 561"/>
                <a:gd name="T93" fmla="*/ 157 h 650"/>
                <a:gd name="T94" fmla="*/ 0 w 561"/>
                <a:gd name="T95" fmla="*/ 210 h 650"/>
                <a:gd name="T96" fmla="*/ 51 w 561"/>
                <a:gd name="T97" fmla="*/ 238 h 650"/>
                <a:gd name="T98" fmla="*/ 98 w 561"/>
                <a:gd name="T99" fmla="*/ 249 h 650"/>
                <a:gd name="T100" fmla="*/ 164 w 561"/>
                <a:gd name="T101" fmla="*/ 295 h 650"/>
                <a:gd name="T102" fmla="*/ 198 w 561"/>
                <a:gd name="T103" fmla="*/ 336 h 650"/>
                <a:gd name="T104" fmla="*/ 227 w 561"/>
                <a:gd name="T105" fmla="*/ 405 h 650"/>
                <a:gd name="T106" fmla="*/ 265 w 561"/>
                <a:gd name="T107" fmla="*/ 456 h 650"/>
                <a:gd name="T108" fmla="*/ 285 w 561"/>
                <a:gd name="T109" fmla="*/ 505 h 650"/>
                <a:gd name="T110" fmla="*/ 236 w 561"/>
                <a:gd name="T111" fmla="*/ 584 h 650"/>
                <a:gd name="T112" fmla="*/ 263 w 561"/>
                <a:gd name="T113" fmla="*/ 597 h 650"/>
                <a:gd name="T114" fmla="*/ 299 w 561"/>
                <a:gd name="T115" fmla="*/ 647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61" h="650">
                  <a:moveTo>
                    <a:pt x="308" y="630"/>
                  </a:moveTo>
                  <a:lnTo>
                    <a:pt x="308" y="630"/>
                  </a:lnTo>
                  <a:lnTo>
                    <a:pt x="308" y="626"/>
                  </a:lnTo>
                  <a:lnTo>
                    <a:pt x="312" y="618"/>
                  </a:lnTo>
                  <a:lnTo>
                    <a:pt x="314" y="613"/>
                  </a:lnTo>
                  <a:lnTo>
                    <a:pt x="316" y="609"/>
                  </a:lnTo>
                  <a:lnTo>
                    <a:pt x="319" y="605"/>
                  </a:lnTo>
                  <a:lnTo>
                    <a:pt x="323" y="601"/>
                  </a:lnTo>
                  <a:lnTo>
                    <a:pt x="323" y="601"/>
                  </a:lnTo>
                  <a:lnTo>
                    <a:pt x="323" y="597"/>
                  </a:lnTo>
                  <a:lnTo>
                    <a:pt x="327" y="596"/>
                  </a:lnTo>
                  <a:lnTo>
                    <a:pt x="327" y="596"/>
                  </a:lnTo>
                  <a:lnTo>
                    <a:pt x="327" y="592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5" y="590"/>
                  </a:lnTo>
                  <a:lnTo>
                    <a:pt x="335" y="592"/>
                  </a:lnTo>
                  <a:lnTo>
                    <a:pt x="335" y="594"/>
                  </a:lnTo>
                  <a:lnTo>
                    <a:pt x="335" y="594"/>
                  </a:lnTo>
                  <a:lnTo>
                    <a:pt x="333" y="596"/>
                  </a:lnTo>
                  <a:lnTo>
                    <a:pt x="331" y="597"/>
                  </a:lnTo>
                  <a:lnTo>
                    <a:pt x="327" y="601"/>
                  </a:lnTo>
                  <a:lnTo>
                    <a:pt x="327" y="601"/>
                  </a:lnTo>
                  <a:lnTo>
                    <a:pt x="321" y="609"/>
                  </a:lnTo>
                  <a:lnTo>
                    <a:pt x="319" y="613"/>
                  </a:lnTo>
                  <a:lnTo>
                    <a:pt x="318" y="616"/>
                  </a:lnTo>
                  <a:lnTo>
                    <a:pt x="318" y="616"/>
                  </a:lnTo>
                  <a:lnTo>
                    <a:pt x="323" y="614"/>
                  </a:lnTo>
                  <a:lnTo>
                    <a:pt x="327" y="609"/>
                  </a:lnTo>
                  <a:lnTo>
                    <a:pt x="333" y="605"/>
                  </a:lnTo>
                  <a:lnTo>
                    <a:pt x="336" y="599"/>
                  </a:lnTo>
                  <a:lnTo>
                    <a:pt x="336" y="599"/>
                  </a:lnTo>
                  <a:lnTo>
                    <a:pt x="342" y="584"/>
                  </a:lnTo>
                  <a:lnTo>
                    <a:pt x="346" y="577"/>
                  </a:lnTo>
                  <a:lnTo>
                    <a:pt x="350" y="571"/>
                  </a:lnTo>
                  <a:lnTo>
                    <a:pt x="350" y="571"/>
                  </a:lnTo>
                  <a:lnTo>
                    <a:pt x="359" y="560"/>
                  </a:lnTo>
                  <a:lnTo>
                    <a:pt x="367" y="503"/>
                  </a:lnTo>
                  <a:lnTo>
                    <a:pt x="367" y="503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93" y="478"/>
                  </a:lnTo>
                  <a:lnTo>
                    <a:pt x="397" y="476"/>
                  </a:lnTo>
                  <a:lnTo>
                    <a:pt x="401" y="475"/>
                  </a:lnTo>
                  <a:lnTo>
                    <a:pt x="401" y="475"/>
                  </a:lnTo>
                  <a:lnTo>
                    <a:pt x="405" y="475"/>
                  </a:lnTo>
                  <a:lnTo>
                    <a:pt x="410" y="471"/>
                  </a:lnTo>
                  <a:lnTo>
                    <a:pt x="416" y="471"/>
                  </a:lnTo>
                  <a:lnTo>
                    <a:pt x="420" y="467"/>
                  </a:lnTo>
                  <a:lnTo>
                    <a:pt x="420" y="467"/>
                  </a:lnTo>
                  <a:lnTo>
                    <a:pt x="422" y="465"/>
                  </a:lnTo>
                  <a:lnTo>
                    <a:pt x="423" y="463"/>
                  </a:lnTo>
                  <a:lnTo>
                    <a:pt x="429" y="463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44" y="463"/>
                  </a:lnTo>
                  <a:lnTo>
                    <a:pt x="448" y="463"/>
                  </a:lnTo>
                  <a:lnTo>
                    <a:pt x="448" y="463"/>
                  </a:lnTo>
                  <a:lnTo>
                    <a:pt x="454" y="463"/>
                  </a:lnTo>
                  <a:lnTo>
                    <a:pt x="456" y="463"/>
                  </a:lnTo>
                  <a:lnTo>
                    <a:pt x="456" y="463"/>
                  </a:lnTo>
                  <a:lnTo>
                    <a:pt x="459" y="461"/>
                  </a:lnTo>
                  <a:lnTo>
                    <a:pt x="459" y="459"/>
                  </a:lnTo>
                  <a:lnTo>
                    <a:pt x="459" y="459"/>
                  </a:lnTo>
                  <a:lnTo>
                    <a:pt x="459" y="456"/>
                  </a:lnTo>
                  <a:lnTo>
                    <a:pt x="459" y="456"/>
                  </a:lnTo>
                  <a:lnTo>
                    <a:pt x="461" y="454"/>
                  </a:lnTo>
                  <a:lnTo>
                    <a:pt x="465" y="452"/>
                  </a:lnTo>
                  <a:lnTo>
                    <a:pt x="469" y="450"/>
                  </a:lnTo>
                  <a:lnTo>
                    <a:pt x="471" y="448"/>
                  </a:lnTo>
                  <a:lnTo>
                    <a:pt x="471" y="448"/>
                  </a:lnTo>
                  <a:lnTo>
                    <a:pt x="473" y="446"/>
                  </a:lnTo>
                  <a:lnTo>
                    <a:pt x="473" y="442"/>
                  </a:lnTo>
                  <a:lnTo>
                    <a:pt x="475" y="435"/>
                  </a:lnTo>
                  <a:lnTo>
                    <a:pt x="475" y="435"/>
                  </a:lnTo>
                  <a:lnTo>
                    <a:pt x="475" y="431"/>
                  </a:lnTo>
                  <a:lnTo>
                    <a:pt x="476" y="427"/>
                  </a:lnTo>
                  <a:lnTo>
                    <a:pt x="482" y="420"/>
                  </a:lnTo>
                  <a:lnTo>
                    <a:pt x="488" y="412"/>
                  </a:lnTo>
                  <a:lnTo>
                    <a:pt x="490" y="408"/>
                  </a:lnTo>
                  <a:lnTo>
                    <a:pt x="492" y="405"/>
                  </a:lnTo>
                  <a:lnTo>
                    <a:pt x="492" y="405"/>
                  </a:lnTo>
                  <a:lnTo>
                    <a:pt x="492" y="399"/>
                  </a:lnTo>
                  <a:lnTo>
                    <a:pt x="492" y="391"/>
                  </a:lnTo>
                  <a:lnTo>
                    <a:pt x="492" y="391"/>
                  </a:lnTo>
                  <a:lnTo>
                    <a:pt x="493" y="386"/>
                  </a:lnTo>
                  <a:lnTo>
                    <a:pt x="497" y="382"/>
                  </a:lnTo>
                  <a:lnTo>
                    <a:pt x="499" y="376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65"/>
                  </a:lnTo>
                  <a:lnTo>
                    <a:pt x="503" y="359"/>
                  </a:lnTo>
                  <a:lnTo>
                    <a:pt x="503" y="353"/>
                  </a:lnTo>
                  <a:lnTo>
                    <a:pt x="505" y="348"/>
                  </a:lnTo>
                  <a:lnTo>
                    <a:pt x="505" y="348"/>
                  </a:lnTo>
                  <a:lnTo>
                    <a:pt x="503" y="340"/>
                  </a:lnTo>
                  <a:lnTo>
                    <a:pt x="503" y="329"/>
                  </a:lnTo>
                  <a:lnTo>
                    <a:pt x="503" y="329"/>
                  </a:lnTo>
                  <a:lnTo>
                    <a:pt x="503" y="321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05" y="304"/>
                  </a:lnTo>
                  <a:lnTo>
                    <a:pt x="505" y="299"/>
                  </a:lnTo>
                  <a:lnTo>
                    <a:pt x="505" y="295"/>
                  </a:lnTo>
                  <a:lnTo>
                    <a:pt x="505" y="295"/>
                  </a:lnTo>
                  <a:lnTo>
                    <a:pt x="507" y="295"/>
                  </a:lnTo>
                  <a:lnTo>
                    <a:pt x="509" y="295"/>
                  </a:lnTo>
                  <a:lnTo>
                    <a:pt x="510" y="295"/>
                  </a:lnTo>
                  <a:lnTo>
                    <a:pt x="510" y="295"/>
                  </a:lnTo>
                  <a:lnTo>
                    <a:pt x="514" y="291"/>
                  </a:lnTo>
                  <a:lnTo>
                    <a:pt x="516" y="289"/>
                  </a:lnTo>
                  <a:lnTo>
                    <a:pt x="516" y="289"/>
                  </a:lnTo>
                  <a:lnTo>
                    <a:pt x="520" y="283"/>
                  </a:lnTo>
                  <a:lnTo>
                    <a:pt x="522" y="278"/>
                  </a:lnTo>
                  <a:lnTo>
                    <a:pt x="522" y="278"/>
                  </a:lnTo>
                  <a:lnTo>
                    <a:pt x="522" y="270"/>
                  </a:lnTo>
                  <a:lnTo>
                    <a:pt x="524" y="266"/>
                  </a:lnTo>
                  <a:lnTo>
                    <a:pt x="524" y="265"/>
                  </a:lnTo>
                  <a:lnTo>
                    <a:pt x="524" y="265"/>
                  </a:lnTo>
                  <a:lnTo>
                    <a:pt x="527" y="263"/>
                  </a:lnTo>
                  <a:lnTo>
                    <a:pt x="529" y="261"/>
                  </a:lnTo>
                  <a:lnTo>
                    <a:pt x="531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37" y="253"/>
                  </a:lnTo>
                  <a:lnTo>
                    <a:pt x="539" y="253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50" y="240"/>
                  </a:lnTo>
                  <a:lnTo>
                    <a:pt x="550" y="236"/>
                  </a:lnTo>
                  <a:lnTo>
                    <a:pt x="554" y="236"/>
                  </a:lnTo>
                  <a:lnTo>
                    <a:pt x="554" y="236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8" y="231"/>
                  </a:lnTo>
                  <a:lnTo>
                    <a:pt x="558" y="227"/>
                  </a:lnTo>
                  <a:lnTo>
                    <a:pt x="560" y="215"/>
                  </a:lnTo>
                  <a:lnTo>
                    <a:pt x="561" y="198"/>
                  </a:lnTo>
                  <a:lnTo>
                    <a:pt x="561" y="198"/>
                  </a:lnTo>
                  <a:lnTo>
                    <a:pt x="558" y="178"/>
                  </a:lnTo>
                  <a:lnTo>
                    <a:pt x="558" y="178"/>
                  </a:lnTo>
                  <a:lnTo>
                    <a:pt x="556" y="174"/>
                  </a:lnTo>
                  <a:lnTo>
                    <a:pt x="554" y="168"/>
                  </a:lnTo>
                  <a:lnTo>
                    <a:pt x="552" y="166"/>
                  </a:lnTo>
                  <a:lnTo>
                    <a:pt x="550" y="164"/>
                  </a:lnTo>
                  <a:lnTo>
                    <a:pt x="544" y="164"/>
                  </a:lnTo>
                  <a:lnTo>
                    <a:pt x="544" y="164"/>
                  </a:lnTo>
                  <a:lnTo>
                    <a:pt x="539" y="164"/>
                  </a:lnTo>
                  <a:lnTo>
                    <a:pt x="531" y="164"/>
                  </a:lnTo>
                  <a:lnTo>
                    <a:pt x="531" y="164"/>
                  </a:lnTo>
                  <a:lnTo>
                    <a:pt x="529" y="162"/>
                  </a:lnTo>
                  <a:lnTo>
                    <a:pt x="527" y="161"/>
                  </a:lnTo>
                  <a:lnTo>
                    <a:pt x="522" y="157"/>
                  </a:lnTo>
                  <a:lnTo>
                    <a:pt x="522" y="157"/>
                  </a:lnTo>
                  <a:lnTo>
                    <a:pt x="516" y="155"/>
                  </a:lnTo>
                  <a:lnTo>
                    <a:pt x="512" y="149"/>
                  </a:lnTo>
                  <a:lnTo>
                    <a:pt x="512" y="149"/>
                  </a:lnTo>
                  <a:lnTo>
                    <a:pt x="503" y="142"/>
                  </a:lnTo>
                  <a:lnTo>
                    <a:pt x="493" y="134"/>
                  </a:lnTo>
                  <a:lnTo>
                    <a:pt x="493" y="134"/>
                  </a:lnTo>
                  <a:lnTo>
                    <a:pt x="488" y="130"/>
                  </a:lnTo>
                  <a:lnTo>
                    <a:pt x="486" y="128"/>
                  </a:lnTo>
                  <a:lnTo>
                    <a:pt x="484" y="128"/>
                  </a:lnTo>
                  <a:lnTo>
                    <a:pt x="484" y="128"/>
                  </a:lnTo>
                  <a:lnTo>
                    <a:pt x="476" y="128"/>
                  </a:lnTo>
                  <a:lnTo>
                    <a:pt x="473" y="130"/>
                  </a:lnTo>
                  <a:lnTo>
                    <a:pt x="473" y="130"/>
                  </a:lnTo>
                  <a:lnTo>
                    <a:pt x="465" y="130"/>
                  </a:lnTo>
                  <a:lnTo>
                    <a:pt x="461" y="130"/>
                  </a:lnTo>
                  <a:lnTo>
                    <a:pt x="456" y="128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46" y="123"/>
                  </a:lnTo>
                  <a:lnTo>
                    <a:pt x="442" y="123"/>
                  </a:lnTo>
                  <a:lnTo>
                    <a:pt x="437" y="123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31" y="126"/>
                  </a:lnTo>
                  <a:lnTo>
                    <a:pt x="431" y="126"/>
                  </a:lnTo>
                  <a:lnTo>
                    <a:pt x="427" y="126"/>
                  </a:lnTo>
                  <a:lnTo>
                    <a:pt x="427" y="126"/>
                  </a:lnTo>
                  <a:lnTo>
                    <a:pt x="425" y="125"/>
                  </a:lnTo>
                  <a:lnTo>
                    <a:pt x="423" y="123"/>
                  </a:lnTo>
                  <a:lnTo>
                    <a:pt x="423" y="123"/>
                  </a:lnTo>
                  <a:lnTo>
                    <a:pt x="420" y="115"/>
                  </a:lnTo>
                  <a:lnTo>
                    <a:pt x="416" y="109"/>
                  </a:lnTo>
                  <a:lnTo>
                    <a:pt x="416" y="109"/>
                  </a:lnTo>
                  <a:lnTo>
                    <a:pt x="414" y="109"/>
                  </a:lnTo>
                  <a:lnTo>
                    <a:pt x="412" y="108"/>
                  </a:lnTo>
                  <a:lnTo>
                    <a:pt x="412" y="106"/>
                  </a:lnTo>
                  <a:lnTo>
                    <a:pt x="412" y="104"/>
                  </a:lnTo>
                  <a:lnTo>
                    <a:pt x="412" y="104"/>
                  </a:lnTo>
                  <a:lnTo>
                    <a:pt x="401" y="102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82" y="96"/>
                  </a:lnTo>
                  <a:lnTo>
                    <a:pt x="374" y="96"/>
                  </a:lnTo>
                  <a:lnTo>
                    <a:pt x="372" y="96"/>
                  </a:lnTo>
                  <a:lnTo>
                    <a:pt x="370" y="96"/>
                  </a:lnTo>
                  <a:lnTo>
                    <a:pt x="370" y="96"/>
                  </a:lnTo>
                  <a:lnTo>
                    <a:pt x="370" y="100"/>
                  </a:lnTo>
                  <a:lnTo>
                    <a:pt x="370" y="102"/>
                  </a:lnTo>
                  <a:lnTo>
                    <a:pt x="367" y="108"/>
                  </a:lnTo>
                  <a:lnTo>
                    <a:pt x="367" y="108"/>
                  </a:lnTo>
                  <a:lnTo>
                    <a:pt x="365" y="108"/>
                  </a:lnTo>
                  <a:lnTo>
                    <a:pt x="365" y="108"/>
                  </a:lnTo>
                  <a:lnTo>
                    <a:pt x="365" y="109"/>
                  </a:lnTo>
                  <a:lnTo>
                    <a:pt x="365" y="109"/>
                  </a:lnTo>
                  <a:lnTo>
                    <a:pt x="361" y="111"/>
                  </a:lnTo>
                  <a:lnTo>
                    <a:pt x="357" y="115"/>
                  </a:lnTo>
                  <a:lnTo>
                    <a:pt x="353" y="119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3" y="119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1"/>
                  </a:lnTo>
                  <a:lnTo>
                    <a:pt x="353" y="111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4"/>
                  </a:lnTo>
                  <a:lnTo>
                    <a:pt x="363" y="102"/>
                  </a:lnTo>
                  <a:lnTo>
                    <a:pt x="365" y="98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5" y="91"/>
                  </a:lnTo>
                  <a:lnTo>
                    <a:pt x="363" y="87"/>
                  </a:lnTo>
                  <a:lnTo>
                    <a:pt x="357" y="85"/>
                  </a:lnTo>
                  <a:lnTo>
                    <a:pt x="348" y="81"/>
                  </a:lnTo>
                  <a:lnTo>
                    <a:pt x="342" y="81"/>
                  </a:lnTo>
                  <a:lnTo>
                    <a:pt x="342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5"/>
                  </a:lnTo>
                  <a:lnTo>
                    <a:pt x="336" y="91"/>
                  </a:lnTo>
                  <a:lnTo>
                    <a:pt x="336" y="91"/>
                  </a:lnTo>
                  <a:lnTo>
                    <a:pt x="333" y="94"/>
                  </a:lnTo>
                  <a:lnTo>
                    <a:pt x="329" y="98"/>
                  </a:lnTo>
                  <a:lnTo>
                    <a:pt x="325" y="98"/>
                  </a:lnTo>
                  <a:lnTo>
                    <a:pt x="319" y="100"/>
                  </a:lnTo>
                  <a:lnTo>
                    <a:pt x="319" y="100"/>
                  </a:lnTo>
                  <a:lnTo>
                    <a:pt x="327" y="92"/>
                  </a:lnTo>
                  <a:lnTo>
                    <a:pt x="333" y="83"/>
                  </a:lnTo>
                  <a:lnTo>
                    <a:pt x="333" y="83"/>
                  </a:lnTo>
                  <a:lnTo>
                    <a:pt x="335" y="79"/>
                  </a:lnTo>
                  <a:lnTo>
                    <a:pt x="335" y="77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40" y="72"/>
                  </a:lnTo>
                  <a:lnTo>
                    <a:pt x="342" y="68"/>
                  </a:lnTo>
                  <a:lnTo>
                    <a:pt x="346" y="64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2" y="57"/>
                  </a:lnTo>
                  <a:lnTo>
                    <a:pt x="342" y="55"/>
                  </a:lnTo>
                  <a:lnTo>
                    <a:pt x="342" y="55"/>
                  </a:lnTo>
                  <a:lnTo>
                    <a:pt x="338" y="53"/>
                  </a:lnTo>
                  <a:lnTo>
                    <a:pt x="336" y="49"/>
                  </a:lnTo>
                  <a:lnTo>
                    <a:pt x="333" y="41"/>
                  </a:lnTo>
                  <a:lnTo>
                    <a:pt x="333" y="41"/>
                  </a:lnTo>
                  <a:lnTo>
                    <a:pt x="331" y="36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21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19" y="19"/>
                  </a:lnTo>
                  <a:lnTo>
                    <a:pt x="310" y="39"/>
                  </a:lnTo>
                  <a:lnTo>
                    <a:pt x="304" y="45"/>
                  </a:lnTo>
                  <a:lnTo>
                    <a:pt x="304" y="49"/>
                  </a:lnTo>
                  <a:lnTo>
                    <a:pt x="282" y="49"/>
                  </a:lnTo>
                  <a:lnTo>
                    <a:pt x="280" y="43"/>
                  </a:lnTo>
                  <a:lnTo>
                    <a:pt x="259" y="43"/>
                  </a:lnTo>
                  <a:lnTo>
                    <a:pt x="259" y="53"/>
                  </a:lnTo>
                  <a:lnTo>
                    <a:pt x="248" y="51"/>
                  </a:lnTo>
                  <a:lnTo>
                    <a:pt x="238" y="57"/>
                  </a:lnTo>
                  <a:lnTo>
                    <a:pt x="227" y="58"/>
                  </a:lnTo>
                  <a:lnTo>
                    <a:pt x="219" y="64"/>
                  </a:lnTo>
                  <a:lnTo>
                    <a:pt x="210" y="57"/>
                  </a:lnTo>
                  <a:lnTo>
                    <a:pt x="200" y="36"/>
                  </a:lnTo>
                  <a:lnTo>
                    <a:pt x="204" y="19"/>
                  </a:lnTo>
                  <a:lnTo>
                    <a:pt x="200" y="11"/>
                  </a:lnTo>
                  <a:lnTo>
                    <a:pt x="200" y="2"/>
                  </a:lnTo>
                  <a:lnTo>
                    <a:pt x="189" y="0"/>
                  </a:lnTo>
                  <a:lnTo>
                    <a:pt x="183" y="9"/>
                  </a:lnTo>
                  <a:lnTo>
                    <a:pt x="166" y="19"/>
                  </a:lnTo>
                  <a:lnTo>
                    <a:pt x="164" y="22"/>
                  </a:lnTo>
                  <a:lnTo>
                    <a:pt x="162" y="24"/>
                  </a:lnTo>
                  <a:lnTo>
                    <a:pt x="151" y="21"/>
                  </a:lnTo>
                  <a:lnTo>
                    <a:pt x="144" y="19"/>
                  </a:lnTo>
                  <a:lnTo>
                    <a:pt x="140" y="21"/>
                  </a:lnTo>
                  <a:lnTo>
                    <a:pt x="142" y="30"/>
                  </a:lnTo>
                  <a:lnTo>
                    <a:pt x="145" y="43"/>
                  </a:lnTo>
                  <a:lnTo>
                    <a:pt x="151" y="47"/>
                  </a:lnTo>
                  <a:lnTo>
                    <a:pt x="151" y="51"/>
                  </a:lnTo>
                  <a:lnTo>
                    <a:pt x="144" y="55"/>
                  </a:lnTo>
                  <a:lnTo>
                    <a:pt x="142" y="58"/>
                  </a:lnTo>
                  <a:lnTo>
                    <a:pt x="127" y="72"/>
                  </a:lnTo>
                  <a:lnTo>
                    <a:pt x="121" y="68"/>
                  </a:lnTo>
                  <a:lnTo>
                    <a:pt x="108" y="72"/>
                  </a:lnTo>
                  <a:lnTo>
                    <a:pt x="106" y="60"/>
                  </a:lnTo>
                  <a:lnTo>
                    <a:pt x="96" y="47"/>
                  </a:lnTo>
                  <a:lnTo>
                    <a:pt x="92" y="53"/>
                  </a:lnTo>
                  <a:lnTo>
                    <a:pt x="60" y="57"/>
                  </a:lnTo>
                  <a:lnTo>
                    <a:pt x="58" y="60"/>
                  </a:lnTo>
                  <a:lnTo>
                    <a:pt x="62" y="68"/>
                  </a:lnTo>
                  <a:lnTo>
                    <a:pt x="68" y="74"/>
                  </a:lnTo>
                  <a:lnTo>
                    <a:pt x="57" y="75"/>
                  </a:lnTo>
                  <a:lnTo>
                    <a:pt x="57" y="81"/>
                  </a:lnTo>
                  <a:lnTo>
                    <a:pt x="57" y="85"/>
                  </a:lnTo>
                  <a:lnTo>
                    <a:pt x="62" y="94"/>
                  </a:lnTo>
                  <a:lnTo>
                    <a:pt x="66" y="100"/>
                  </a:lnTo>
                  <a:lnTo>
                    <a:pt x="64" y="108"/>
                  </a:lnTo>
                  <a:lnTo>
                    <a:pt x="60" y="111"/>
                  </a:lnTo>
                  <a:lnTo>
                    <a:pt x="62" y="115"/>
                  </a:lnTo>
                  <a:lnTo>
                    <a:pt x="58" y="121"/>
                  </a:lnTo>
                  <a:lnTo>
                    <a:pt x="55" y="123"/>
                  </a:lnTo>
                  <a:lnTo>
                    <a:pt x="58" y="126"/>
                  </a:lnTo>
                  <a:lnTo>
                    <a:pt x="49" y="142"/>
                  </a:lnTo>
                  <a:lnTo>
                    <a:pt x="55" y="147"/>
                  </a:lnTo>
                  <a:lnTo>
                    <a:pt x="55" y="153"/>
                  </a:lnTo>
                  <a:lnTo>
                    <a:pt x="47" y="153"/>
                  </a:lnTo>
                  <a:lnTo>
                    <a:pt x="43" y="157"/>
                  </a:lnTo>
                  <a:lnTo>
                    <a:pt x="28" y="157"/>
                  </a:lnTo>
                  <a:lnTo>
                    <a:pt x="17" y="170"/>
                  </a:lnTo>
                  <a:lnTo>
                    <a:pt x="13" y="176"/>
                  </a:lnTo>
                  <a:lnTo>
                    <a:pt x="13" y="183"/>
                  </a:lnTo>
                  <a:lnTo>
                    <a:pt x="13" y="187"/>
                  </a:lnTo>
                  <a:lnTo>
                    <a:pt x="5" y="193"/>
                  </a:lnTo>
                  <a:lnTo>
                    <a:pt x="2" y="198"/>
                  </a:lnTo>
                  <a:lnTo>
                    <a:pt x="0" y="210"/>
                  </a:lnTo>
                  <a:lnTo>
                    <a:pt x="7" y="219"/>
                  </a:lnTo>
                  <a:lnTo>
                    <a:pt x="13" y="229"/>
                  </a:lnTo>
                  <a:lnTo>
                    <a:pt x="13" y="234"/>
                  </a:lnTo>
                  <a:lnTo>
                    <a:pt x="24" y="236"/>
                  </a:lnTo>
                  <a:lnTo>
                    <a:pt x="28" y="246"/>
                  </a:lnTo>
                  <a:lnTo>
                    <a:pt x="40" y="244"/>
                  </a:lnTo>
                  <a:lnTo>
                    <a:pt x="51" y="238"/>
                  </a:lnTo>
                  <a:lnTo>
                    <a:pt x="51" y="261"/>
                  </a:lnTo>
                  <a:lnTo>
                    <a:pt x="55" y="266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7" y="261"/>
                  </a:lnTo>
                  <a:lnTo>
                    <a:pt x="85" y="253"/>
                  </a:lnTo>
                  <a:lnTo>
                    <a:pt x="98" y="249"/>
                  </a:lnTo>
                  <a:lnTo>
                    <a:pt x="106" y="242"/>
                  </a:lnTo>
                  <a:lnTo>
                    <a:pt x="125" y="242"/>
                  </a:lnTo>
                  <a:lnTo>
                    <a:pt x="125" y="270"/>
                  </a:lnTo>
                  <a:lnTo>
                    <a:pt x="138" y="285"/>
                  </a:lnTo>
                  <a:lnTo>
                    <a:pt x="149" y="285"/>
                  </a:lnTo>
                  <a:lnTo>
                    <a:pt x="155" y="291"/>
                  </a:lnTo>
                  <a:lnTo>
                    <a:pt x="164" y="295"/>
                  </a:lnTo>
                  <a:lnTo>
                    <a:pt x="170" y="295"/>
                  </a:lnTo>
                  <a:lnTo>
                    <a:pt x="174" y="302"/>
                  </a:lnTo>
                  <a:lnTo>
                    <a:pt x="193" y="304"/>
                  </a:lnTo>
                  <a:lnTo>
                    <a:pt x="196" y="316"/>
                  </a:lnTo>
                  <a:lnTo>
                    <a:pt x="196" y="329"/>
                  </a:lnTo>
                  <a:lnTo>
                    <a:pt x="195" y="333"/>
                  </a:lnTo>
                  <a:lnTo>
                    <a:pt x="198" y="336"/>
                  </a:lnTo>
                  <a:lnTo>
                    <a:pt x="198" y="350"/>
                  </a:lnTo>
                  <a:lnTo>
                    <a:pt x="225" y="350"/>
                  </a:lnTo>
                  <a:lnTo>
                    <a:pt x="225" y="367"/>
                  </a:lnTo>
                  <a:lnTo>
                    <a:pt x="231" y="370"/>
                  </a:lnTo>
                  <a:lnTo>
                    <a:pt x="236" y="378"/>
                  </a:lnTo>
                  <a:lnTo>
                    <a:pt x="231" y="399"/>
                  </a:lnTo>
                  <a:lnTo>
                    <a:pt x="227" y="405"/>
                  </a:lnTo>
                  <a:lnTo>
                    <a:pt x="232" y="422"/>
                  </a:lnTo>
                  <a:lnTo>
                    <a:pt x="232" y="431"/>
                  </a:lnTo>
                  <a:lnTo>
                    <a:pt x="232" y="446"/>
                  </a:lnTo>
                  <a:lnTo>
                    <a:pt x="246" y="448"/>
                  </a:lnTo>
                  <a:lnTo>
                    <a:pt x="251" y="448"/>
                  </a:lnTo>
                  <a:lnTo>
                    <a:pt x="259" y="448"/>
                  </a:lnTo>
                  <a:lnTo>
                    <a:pt x="265" y="456"/>
                  </a:lnTo>
                  <a:lnTo>
                    <a:pt x="266" y="478"/>
                  </a:lnTo>
                  <a:lnTo>
                    <a:pt x="272" y="480"/>
                  </a:lnTo>
                  <a:lnTo>
                    <a:pt x="280" y="480"/>
                  </a:lnTo>
                  <a:lnTo>
                    <a:pt x="283" y="480"/>
                  </a:lnTo>
                  <a:lnTo>
                    <a:pt x="283" y="492"/>
                  </a:lnTo>
                  <a:lnTo>
                    <a:pt x="280" y="505"/>
                  </a:lnTo>
                  <a:lnTo>
                    <a:pt x="285" y="505"/>
                  </a:lnTo>
                  <a:lnTo>
                    <a:pt x="291" y="510"/>
                  </a:lnTo>
                  <a:lnTo>
                    <a:pt x="291" y="533"/>
                  </a:lnTo>
                  <a:lnTo>
                    <a:pt x="276" y="541"/>
                  </a:lnTo>
                  <a:lnTo>
                    <a:pt x="259" y="554"/>
                  </a:lnTo>
                  <a:lnTo>
                    <a:pt x="249" y="565"/>
                  </a:lnTo>
                  <a:lnTo>
                    <a:pt x="244" y="577"/>
                  </a:lnTo>
                  <a:lnTo>
                    <a:pt x="236" y="584"/>
                  </a:lnTo>
                  <a:lnTo>
                    <a:pt x="232" y="588"/>
                  </a:lnTo>
                  <a:lnTo>
                    <a:pt x="238" y="588"/>
                  </a:lnTo>
                  <a:lnTo>
                    <a:pt x="244" y="582"/>
                  </a:lnTo>
                  <a:lnTo>
                    <a:pt x="249" y="590"/>
                  </a:lnTo>
                  <a:lnTo>
                    <a:pt x="257" y="597"/>
                  </a:lnTo>
                  <a:lnTo>
                    <a:pt x="257" y="605"/>
                  </a:lnTo>
                  <a:lnTo>
                    <a:pt x="263" y="597"/>
                  </a:lnTo>
                  <a:lnTo>
                    <a:pt x="274" y="607"/>
                  </a:lnTo>
                  <a:lnTo>
                    <a:pt x="283" y="614"/>
                  </a:lnTo>
                  <a:lnTo>
                    <a:pt x="287" y="620"/>
                  </a:lnTo>
                  <a:lnTo>
                    <a:pt x="293" y="637"/>
                  </a:lnTo>
                  <a:lnTo>
                    <a:pt x="293" y="637"/>
                  </a:lnTo>
                  <a:lnTo>
                    <a:pt x="293" y="650"/>
                  </a:lnTo>
                  <a:lnTo>
                    <a:pt x="299" y="647"/>
                  </a:lnTo>
                  <a:lnTo>
                    <a:pt x="299" y="647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E25821DC-7F57-7B4D-82FC-8E3C8C7332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0567" y="3223083"/>
              <a:ext cx="856571" cy="844575"/>
            </a:xfrm>
            <a:custGeom>
              <a:avLst/>
              <a:gdLst>
                <a:gd name="T0" fmla="*/ 319 w 561"/>
                <a:gd name="T1" fmla="*/ 605 h 650"/>
                <a:gd name="T2" fmla="*/ 331 w 561"/>
                <a:gd name="T3" fmla="*/ 590 h 650"/>
                <a:gd name="T4" fmla="*/ 331 w 561"/>
                <a:gd name="T5" fmla="*/ 597 h 650"/>
                <a:gd name="T6" fmla="*/ 323 w 561"/>
                <a:gd name="T7" fmla="*/ 614 h 650"/>
                <a:gd name="T8" fmla="*/ 350 w 561"/>
                <a:gd name="T9" fmla="*/ 571 h 650"/>
                <a:gd name="T10" fmla="*/ 393 w 561"/>
                <a:gd name="T11" fmla="*/ 478 h 650"/>
                <a:gd name="T12" fmla="*/ 420 w 561"/>
                <a:gd name="T13" fmla="*/ 467 h 650"/>
                <a:gd name="T14" fmla="*/ 444 w 561"/>
                <a:gd name="T15" fmla="*/ 463 h 650"/>
                <a:gd name="T16" fmla="*/ 459 w 561"/>
                <a:gd name="T17" fmla="*/ 459 h 650"/>
                <a:gd name="T18" fmla="*/ 471 w 561"/>
                <a:gd name="T19" fmla="*/ 448 h 650"/>
                <a:gd name="T20" fmla="*/ 476 w 561"/>
                <a:gd name="T21" fmla="*/ 427 h 650"/>
                <a:gd name="T22" fmla="*/ 492 w 561"/>
                <a:gd name="T23" fmla="*/ 391 h 650"/>
                <a:gd name="T24" fmla="*/ 499 w 561"/>
                <a:gd name="T25" fmla="*/ 365 h 650"/>
                <a:gd name="T26" fmla="*/ 503 w 561"/>
                <a:gd name="T27" fmla="*/ 329 h 650"/>
                <a:gd name="T28" fmla="*/ 505 w 561"/>
                <a:gd name="T29" fmla="*/ 295 h 650"/>
                <a:gd name="T30" fmla="*/ 516 w 561"/>
                <a:gd name="T31" fmla="*/ 289 h 650"/>
                <a:gd name="T32" fmla="*/ 524 w 561"/>
                <a:gd name="T33" fmla="*/ 265 h 650"/>
                <a:gd name="T34" fmla="*/ 539 w 561"/>
                <a:gd name="T35" fmla="*/ 253 h 650"/>
                <a:gd name="T36" fmla="*/ 554 w 561"/>
                <a:gd name="T37" fmla="*/ 232 h 650"/>
                <a:gd name="T38" fmla="*/ 561 w 561"/>
                <a:gd name="T39" fmla="*/ 198 h 650"/>
                <a:gd name="T40" fmla="*/ 550 w 561"/>
                <a:gd name="T41" fmla="*/ 164 h 650"/>
                <a:gd name="T42" fmla="*/ 527 w 561"/>
                <a:gd name="T43" fmla="*/ 161 h 650"/>
                <a:gd name="T44" fmla="*/ 493 w 561"/>
                <a:gd name="T45" fmla="*/ 134 h 650"/>
                <a:gd name="T46" fmla="*/ 473 w 561"/>
                <a:gd name="T47" fmla="*/ 130 h 650"/>
                <a:gd name="T48" fmla="*/ 446 w 561"/>
                <a:gd name="T49" fmla="*/ 123 h 650"/>
                <a:gd name="T50" fmla="*/ 427 w 561"/>
                <a:gd name="T51" fmla="*/ 126 h 650"/>
                <a:gd name="T52" fmla="*/ 416 w 561"/>
                <a:gd name="T53" fmla="*/ 109 h 650"/>
                <a:gd name="T54" fmla="*/ 393 w 561"/>
                <a:gd name="T55" fmla="*/ 98 h 650"/>
                <a:gd name="T56" fmla="*/ 370 w 561"/>
                <a:gd name="T57" fmla="*/ 100 h 650"/>
                <a:gd name="T58" fmla="*/ 365 w 561"/>
                <a:gd name="T59" fmla="*/ 109 h 650"/>
                <a:gd name="T60" fmla="*/ 353 w 561"/>
                <a:gd name="T61" fmla="*/ 117 h 650"/>
                <a:gd name="T62" fmla="*/ 363 w 561"/>
                <a:gd name="T63" fmla="*/ 102 h 650"/>
                <a:gd name="T64" fmla="*/ 357 w 561"/>
                <a:gd name="T65" fmla="*/ 85 h 650"/>
                <a:gd name="T66" fmla="*/ 336 w 561"/>
                <a:gd name="T67" fmla="*/ 91 h 650"/>
                <a:gd name="T68" fmla="*/ 327 w 561"/>
                <a:gd name="T69" fmla="*/ 92 h 650"/>
                <a:gd name="T70" fmla="*/ 340 w 561"/>
                <a:gd name="T71" fmla="*/ 72 h 650"/>
                <a:gd name="T72" fmla="*/ 342 w 561"/>
                <a:gd name="T73" fmla="*/ 57 h 650"/>
                <a:gd name="T74" fmla="*/ 331 w 561"/>
                <a:gd name="T75" fmla="*/ 36 h 650"/>
                <a:gd name="T76" fmla="*/ 310 w 561"/>
                <a:gd name="T77" fmla="*/ 39 h 650"/>
                <a:gd name="T78" fmla="*/ 248 w 561"/>
                <a:gd name="T79" fmla="*/ 51 h 650"/>
                <a:gd name="T80" fmla="*/ 200 w 561"/>
                <a:gd name="T81" fmla="*/ 11 h 650"/>
                <a:gd name="T82" fmla="*/ 151 w 561"/>
                <a:gd name="T83" fmla="*/ 21 h 650"/>
                <a:gd name="T84" fmla="*/ 144 w 561"/>
                <a:gd name="T85" fmla="*/ 55 h 650"/>
                <a:gd name="T86" fmla="*/ 92 w 561"/>
                <a:gd name="T87" fmla="*/ 53 h 650"/>
                <a:gd name="T88" fmla="*/ 57 w 561"/>
                <a:gd name="T89" fmla="*/ 85 h 650"/>
                <a:gd name="T90" fmla="*/ 55 w 561"/>
                <a:gd name="T91" fmla="*/ 123 h 650"/>
                <a:gd name="T92" fmla="*/ 28 w 561"/>
                <a:gd name="T93" fmla="*/ 157 h 650"/>
                <a:gd name="T94" fmla="*/ 0 w 561"/>
                <a:gd name="T95" fmla="*/ 210 h 650"/>
                <a:gd name="T96" fmla="*/ 51 w 561"/>
                <a:gd name="T97" fmla="*/ 238 h 650"/>
                <a:gd name="T98" fmla="*/ 98 w 561"/>
                <a:gd name="T99" fmla="*/ 249 h 650"/>
                <a:gd name="T100" fmla="*/ 164 w 561"/>
                <a:gd name="T101" fmla="*/ 295 h 650"/>
                <a:gd name="T102" fmla="*/ 198 w 561"/>
                <a:gd name="T103" fmla="*/ 336 h 650"/>
                <a:gd name="T104" fmla="*/ 227 w 561"/>
                <a:gd name="T105" fmla="*/ 405 h 650"/>
                <a:gd name="T106" fmla="*/ 265 w 561"/>
                <a:gd name="T107" fmla="*/ 456 h 650"/>
                <a:gd name="T108" fmla="*/ 285 w 561"/>
                <a:gd name="T109" fmla="*/ 505 h 650"/>
                <a:gd name="T110" fmla="*/ 236 w 561"/>
                <a:gd name="T111" fmla="*/ 584 h 650"/>
                <a:gd name="T112" fmla="*/ 263 w 561"/>
                <a:gd name="T113" fmla="*/ 597 h 650"/>
                <a:gd name="T114" fmla="*/ 299 w 561"/>
                <a:gd name="T115" fmla="*/ 647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61" h="650">
                  <a:moveTo>
                    <a:pt x="308" y="630"/>
                  </a:moveTo>
                  <a:lnTo>
                    <a:pt x="308" y="630"/>
                  </a:lnTo>
                  <a:lnTo>
                    <a:pt x="308" y="626"/>
                  </a:lnTo>
                  <a:lnTo>
                    <a:pt x="312" y="618"/>
                  </a:lnTo>
                  <a:lnTo>
                    <a:pt x="314" y="613"/>
                  </a:lnTo>
                  <a:lnTo>
                    <a:pt x="316" y="609"/>
                  </a:lnTo>
                  <a:lnTo>
                    <a:pt x="319" y="605"/>
                  </a:lnTo>
                  <a:lnTo>
                    <a:pt x="323" y="601"/>
                  </a:lnTo>
                  <a:lnTo>
                    <a:pt x="323" y="601"/>
                  </a:lnTo>
                  <a:lnTo>
                    <a:pt x="323" y="597"/>
                  </a:lnTo>
                  <a:lnTo>
                    <a:pt x="327" y="596"/>
                  </a:lnTo>
                  <a:lnTo>
                    <a:pt x="327" y="596"/>
                  </a:lnTo>
                  <a:lnTo>
                    <a:pt x="327" y="592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5" y="590"/>
                  </a:lnTo>
                  <a:lnTo>
                    <a:pt x="335" y="592"/>
                  </a:lnTo>
                  <a:lnTo>
                    <a:pt x="335" y="594"/>
                  </a:lnTo>
                  <a:lnTo>
                    <a:pt x="335" y="594"/>
                  </a:lnTo>
                  <a:lnTo>
                    <a:pt x="333" y="596"/>
                  </a:lnTo>
                  <a:lnTo>
                    <a:pt x="331" y="597"/>
                  </a:lnTo>
                  <a:lnTo>
                    <a:pt x="327" y="601"/>
                  </a:lnTo>
                  <a:lnTo>
                    <a:pt x="327" y="601"/>
                  </a:lnTo>
                  <a:lnTo>
                    <a:pt x="321" y="609"/>
                  </a:lnTo>
                  <a:lnTo>
                    <a:pt x="319" y="613"/>
                  </a:lnTo>
                  <a:lnTo>
                    <a:pt x="318" y="616"/>
                  </a:lnTo>
                  <a:lnTo>
                    <a:pt x="318" y="616"/>
                  </a:lnTo>
                  <a:lnTo>
                    <a:pt x="323" y="614"/>
                  </a:lnTo>
                  <a:lnTo>
                    <a:pt x="327" y="609"/>
                  </a:lnTo>
                  <a:lnTo>
                    <a:pt x="333" y="605"/>
                  </a:lnTo>
                  <a:lnTo>
                    <a:pt x="336" y="599"/>
                  </a:lnTo>
                  <a:lnTo>
                    <a:pt x="336" y="599"/>
                  </a:lnTo>
                  <a:lnTo>
                    <a:pt x="342" y="584"/>
                  </a:lnTo>
                  <a:lnTo>
                    <a:pt x="346" y="577"/>
                  </a:lnTo>
                  <a:lnTo>
                    <a:pt x="350" y="571"/>
                  </a:lnTo>
                  <a:lnTo>
                    <a:pt x="350" y="571"/>
                  </a:lnTo>
                  <a:lnTo>
                    <a:pt x="359" y="560"/>
                  </a:lnTo>
                  <a:lnTo>
                    <a:pt x="367" y="503"/>
                  </a:lnTo>
                  <a:lnTo>
                    <a:pt x="367" y="503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93" y="478"/>
                  </a:lnTo>
                  <a:lnTo>
                    <a:pt x="397" y="476"/>
                  </a:lnTo>
                  <a:lnTo>
                    <a:pt x="401" y="475"/>
                  </a:lnTo>
                  <a:lnTo>
                    <a:pt x="401" y="475"/>
                  </a:lnTo>
                  <a:lnTo>
                    <a:pt x="405" y="475"/>
                  </a:lnTo>
                  <a:lnTo>
                    <a:pt x="410" y="471"/>
                  </a:lnTo>
                  <a:lnTo>
                    <a:pt x="416" y="471"/>
                  </a:lnTo>
                  <a:lnTo>
                    <a:pt x="420" y="467"/>
                  </a:lnTo>
                  <a:lnTo>
                    <a:pt x="420" y="467"/>
                  </a:lnTo>
                  <a:lnTo>
                    <a:pt x="422" y="465"/>
                  </a:lnTo>
                  <a:lnTo>
                    <a:pt x="423" y="463"/>
                  </a:lnTo>
                  <a:lnTo>
                    <a:pt x="429" y="463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44" y="463"/>
                  </a:lnTo>
                  <a:lnTo>
                    <a:pt x="448" y="463"/>
                  </a:lnTo>
                  <a:lnTo>
                    <a:pt x="448" y="463"/>
                  </a:lnTo>
                  <a:lnTo>
                    <a:pt x="454" y="463"/>
                  </a:lnTo>
                  <a:lnTo>
                    <a:pt x="456" y="463"/>
                  </a:lnTo>
                  <a:lnTo>
                    <a:pt x="456" y="463"/>
                  </a:lnTo>
                  <a:lnTo>
                    <a:pt x="459" y="461"/>
                  </a:lnTo>
                  <a:lnTo>
                    <a:pt x="459" y="459"/>
                  </a:lnTo>
                  <a:lnTo>
                    <a:pt x="459" y="459"/>
                  </a:lnTo>
                  <a:lnTo>
                    <a:pt x="459" y="456"/>
                  </a:lnTo>
                  <a:lnTo>
                    <a:pt x="459" y="456"/>
                  </a:lnTo>
                  <a:lnTo>
                    <a:pt x="461" y="454"/>
                  </a:lnTo>
                  <a:lnTo>
                    <a:pt x="465" y="452"/>
                  </a:lnTo>
                  <a:lnTo>
                    <a:pt x="469" y="450"/>
                  </a:lnTo>
                  <a:lnTo>
                    <a:pt x="471" y="448"/>
                  </a:lnTo>
                  <a:lnTo>
                    <a:pt x="471" y="448"/>
                  </a:lnTo>
                  <a:lnTo>
                    <a:pt x="473" y="446"/>
                  </a:lnTo>
                  <a:lnTo>
                    <a:pt x="473" y="442"/>
                  </a:lnTo>
                  <a:lnTo>
                    <a:pt x="475" y="435"/>
                  </a:lnTo>
                  <a:lnTo>
                    <a:pt x="475" y="435"/>
                  </a:lnTo>
                  <a:lnTo>
                    <a:pt x="475" y="431"/>
                  </a:lnTo>
                  <a:lnTo>
                    <a:pt x="476" y="427"/>
                  </a:lnTo>
                  <a:lnTo>
                    <a:pt x="482" y="420"/>
                  </a:lnTo>
                  <a:lnTo>
                    <a:pt x="488" y="412"/>
                  </a:lnTo>
                  <a:lnTo>
                    <a:pt x="490" y="408"/>
                  </a:lnTo>
                  <a:lnTo>
                    <a:pt x="492" y="405"/>
                  </a:lnTo>
                  <a:lnTo>
                    <a:pt x="492" y="405"/>
                  </a:lnTo>
                  <a:lnTo>
                    <a:pt x="492" y="399"/>
                  </a:lnTo>
                  <a:lnTo>
                    <a:pt x="492" y="391"/>
                  </a:lnTo>
                  <a:lnTo>
                    <a:pt x="492" y="391"/>
                  </a:lnTo>
                  <a:lnTo>
                    <a:pt x="493" y="386"/>
                  </a:lnTo>
                  <a:lnTo>
                    <a:pt x="497" y="382"/>
                  </a:lnTo>
                  <a:lnTo>
                    <a:pt x="499" y="376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65"/>
                  </a:lnTo>
                  <a:lnTo>
                    <a:pt x="503" y="359"/>
                  </a:lnTo>
                  <a:lnTo>
                    <a:pt x="503" y="353"/>
                  </a:lnTo>
                  <a:lnTo>
                    <a:pt x="505" y="348"/>
                  </a:lnTo>
                  <a:lnTo>
                    <a:pt x="505" y="348"/>
                  </a:lnTo>
                  <a:lnTo>
                    <a:pt x="503" y="340"/>
                  </a:lnTo>
                  <a:lnTo>
                    <a:pt x="503" y="329"/>
                  </a:lnTo>
                  <a:lnTo>
                    <a:pt x="503" y="329"/>
                  </a:lnTo>
                  <a:lnTo>
                    <a:pt x="503" y="321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05" y="304"/>
                  </a:lnTo>
                  <a:lnTo>
                    <a:pt x="505" y="299"/>
                  </a:lnTo>
                  <a:lnTo>
                    <a:pt x="505" y="295"/>
                  </a:lnTo>
                  <a:lnTo>
                    <a:pt x="505" y="295"/>
                  </a:lnTo>
                  <a:lnTo>
                    <a:pt x="507" y="295"/>
                  </a:lnTo>
                  <a:lnTo>
                    <a:pt x="509" y="295"/>
                  </a:lnTo>
                  <a:lnTo>
                    <a:pt x="510" y="295"/>
                  </a:lnTo>
                  <a:lnTo>
                    <a:pt x="510" y="295"/>
                  </a:lnTo>
                  <a:lnTo>
                    <a:pt x="514" y="291"/>
                  </a:lnTo>
                  <a:lnTo>
                    <a:pt x="516" y="289"/>
                  </a:lnTo>
                  <a:lnTo>
                    <a:pt x="516" y="289"/>
                  </a:lnTo>
                  <a:lnTo>
                    <a:pt x="520" y="283"/>
                  </a:lnTo>
                  <a:lnTo>
                    <a:pt x="522" y="278"/>
                  </a:lnTo>
                  <a:lnTo>
                    <a:pt x="522" y="278"/>
                  </a:lnTo>
                  <a:lnTo>
                    <a:pt x="522" y="270"/>
                  </a:lnTo>
                  <a:lnTo>
                    <a:pt x="524" y="266"/>
                  </a:lnTo>
                  <a:lnTo>
                    <a:pt x="524" y="265"/>
                  </a:lnTo>
                  <a:lnTo>
                    <a:pt x="524" y="265"/>
                  </a:lnTo>
                  <a:lnTo>
                    <a:pt x="527" y="263"/>
                  </a:lnTo>
                  <a:lnTo>
                    <a:pt x="529" y="261"/>
                  </a:lnTo>
                  <a:lnTo>
                    <a:pt x="531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37" y="253"/>
                  </a:lnTo>
                  <a:lnTo>
                    <a:pt x="539" y="253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50" y="240"/>
                  </a:lnTo>
                  <a:lnTo>
                    <a:pt x="550" y="236"/>
                  </a:lnTo>
                  <a:lnTo>
                    <a:pt x="554" y="236"/>
                  </a:lnTo>
                  <a:lnTo>
                    <a:pt x="554" y="236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8" y="231"/>
                  </a:lnTo>
                  <a:lnTo>
                    <a:pt x="558" y="227"/>
                  </a:lnTo>
                  <a:lnTo>
                    <a:pt x="560" y="215"/>
                  </a:lnTo>
                  <a:lnTo>
                    <a:pt x="561" y="198"/>
                  </a:lnTo>
                  <a:lnTo>
                    <a:pt x="561" y="198"/>
                  </a:lnTo>
                  <a:lnTo>
                    <a:pt x="558" y="178"/>
                  </a:lnTo>
                  <a:lnTo>
                    <a:pt x="558" y="178"/>
                  </a:lnTo>
                  <a:lnTo>
                    <a:pt x="556" y="174"/>
                  </a:lnTo>
                  <a:lnTo>
                    <a:pt x="554" y="168"/>
                  </a:lnTo>
                  <a:lnTo>
                    <a:pt x="552" y="166"/>
                  </a:lnTo>
                  <a:lnTo>
                    <a:pt x="550" y="164"/>
                  </a:lnTo>
                  <a:lnTo>
                    <a:pt x="544" y="164"/>
                  </a:lnTo>
                  <a:lnTo>
                    <a:pt x="544" y="164"/>
                  </a:lnTo>
                  <a:lnTo>
                    <a:pt x="539" y="164"/>
                  </a:lnTo>
                  <a:lnTo>
                    <a:pt x="531" y="164"/>
                  </a:lnTo>
                  <a:lnTo>
                    <a:pt x="531" y="164"/>
                  </a:lnTo>
                  <a:lnTo>
                    <a:pt x="529" y="162"/>
                  </a:lnTo>
                  <a:lnTo>
                    <a:pt x="527" y="161"/>
                  </a:lnTo>
                  <a:lnTo>
                    <a:pt x="522" y="157"/>
                  </a:lnTo>
                  <a:lnTo>
                    <a:pt x="522" y="157"/>
                  </a:lnTo>
                  <a:lnTo>
                    <a:pt x="516" y="155"/>
                  </a:lnTo>
                  <a:lnTo>
                    <a:pt x="512" y="149"/>
                  </a:lnTo>
                  <a:lnTo>
                    <a:pt x="512" y="149"/>
                  </a:lnTo>
                  <a:lnTo>
                    <a:pt x="503" y="142"/>
                  </a:lnTo>
                  <a:lnTo>
                    <a:pt x="493" y="134"/>
                  </a:lnTo>
                  <a:lnTo>
                    <a:pt x="493" y="134"/>
                  </a:lnTo>
                  <a:lnTo>
                    <a:pt x="488" y="130"/>
                  </a:lnTo>
                  <a:lnTo>
                    <a:pt x="486" y="128"/>
                  </a:lnTo>
                  <a:lnTo>
                    <a:pt x="484" y="128"/>
                  </a:lnTo>
                  <a:lnTo>
                    <a:pt x="484" y="128"/>
                  </a:lnTo>
                  <a:lnTo>
                    <a:pt x="476" y="128"/>
                  </a:lnTo>
                  <a:lnTo>
                    <a:pt x="473" y="130"/>
                  </a:lnTo>
                  <a:lnTo>
                    <a:pt x="473" y="130"/>
                  </a:lnTo>
                  <a:lnTo>
                    <a:pt x="465" y="130"/>
                  </a:lnTo>
                  <a:lnTo>
                    <a:pt x="461" y="130"/>
                  </a:lnTo>
                  <a:lnTo>
                    <a:pt x="456" y="128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46" y="123"/>
                  </a:lnTo>
                  <a:lnTo>
                    <a:pt x="442" y="123"/>
                  </a:lnTo>
                  <a:lnTo>
                    <a:pt x="437" y="123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31" y="126"/>
                  </a:lnTo>
                  <a:lnTo>
                    <a:pt x="431" y="126"/>
                  </a:lnTo>
                  <a:lnTo>
                    <a:pt x="427" y="126"/>
                  </a:lnTo>
                  <a:lnTo>
                    <a:pt x="427" y="126"/>
                  </a:lnTo>
                  <a:lnTo>
                    <a:pt x="425" y="125"/>
                  </a:lnTo>
                  <a:lnTo>
                    <a:pt x="423" y="123"/>
                  </a:lnTo>
                  <a:lnTo>
                    <a:pt x="423" y="123"/>
                  </a:lnTo>
                  <a:lnTo>
                    <a:pt x="420" y="115"/>
                  </a:lnTo>
                  <a:lnTo>
                    <a:pt x="416" y="109"/>
                  </a:lnTo>
                  <a:lnTo>
                    <a:pt x="416" y="109"/>
                  </a:lnTo>
                  <a:lnTo>
                    <a:pt x="414" y="109"/>
                  </a:lnTo>
                  <a:lnTo>
                    <a:pt x="412" y="108"/>
                  </a:lnTo>
                  <a:lnTo>
                    <a:pt x="412" y="106"/>
                  </a:lnTo>
                  <a:lnTo>
                    <a:pt x="412" y="104"/>
                  </a:lnTo>
                  <a:lnTo>
                    <a:pt x="412" y="104"/>
                  </a:lnTo>
                  <a:lnTo>
                    <a:pt x="401" y="102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82" y="96"/>
                  </a:lnTo>
                  <a:lnTo>
                    <a:pt x="374" y="96"/>
                  </a:lnTo>
                  <a:lnTo>
                    <a:pt x="372" y="96"/>
                  </a:lnTo>
                  <a:lnTo>
                    <a:pt x="370" y="96"/>
                  </a:lnTo>
                  <a:lnTo>
                    <a:pt x="370" y="96"/>
                  </a:lnTo>
                  <a:lnTo>
                    <a:pt x="370" y="100"/>
                  </a:lnTo>
                  <a:lnTo>
                    <a:pt x="370" y="102"/>
                  </a:lnTo>
                  <a:lnTo>
                    <a:pt x="367" y="108"/>
                  </a:lnTo>
                  <a:lnTo>
                    <a:pt x="367" y="108"/>
                  </a:lnTo>
                  <a:lnTo>
                    <a:pt x="365" y="108"/>
                  </a:lnTo>
                  <a:lnTo>
                    <a:pt x="365" y="108"/>
                  </a:lnTo>
                  <a:lnTo>
                    <a:pt x="365" y="109"/>
                  </a:lnTo>
                  <a:lnTo>
                    <a:pt x="365" y="109"/>
                  </a:lnTo>
                  <a:lnTo>
                    <a:pt x="361" y="111"/>
                  </a:lnTo>
                  <a:lnTo>
                    <a:pt x="357" y="115"/>
                  </a:lnTo>
                  <a:lnTo>
                    <a:pt x="353" y="119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3" y="119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1"/>
                  </a:lnTo>
                  <a:lnTo>
                    <a:pt x="353" y="111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4"/>
                  </a:lnTo>
                  <a:lnTo>
                    <a:pt x="363" y="102"/>
                  </a:lnTo>
                  <a:lnTo>
                    <a:pt x="365" y="98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5" y="91"/>
                  </a:lnTo>
                  <a:lnTo>
                    <a:pt x="363" y="87"/>
                  </a:lnTo>
                  <a:lnTo>
                    <a:pt x="357" y="85"/>
                  </a:lnTo>
                  <a:lnTo>
                    <a:pt x="348" y="81"/>
                  </a:lnTo>
                  <a:lnTo>
                    <a:pt x="342" y="81"/>
                  </a:lnTo>
                  <a:lnTo>
                    <a:pt x="342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5"/>
                  </a:lnTo>
                  <a:lnTo>
                    <a:pt x="336" y="91"/>
                  </a:lnTo>
                  <a:lnTo>
                    <a:pt x="336" y="91"/>
                  </a:lnTo>
                  <a:lnTo>
                    <a:pt x="333" y="94"/>
                  </a:lnTo>
                  <a:lnTo>
                    <a:pt x="329" y="98"/>
                  </a:lnTo>
                  <a:lnTo>
                    <a:pt x="325" y="98"/>
                  </a:lnTo>
                  <a:lnTo>
                    <a:pt x="319" y="100"/>
                  </a:lnTo>
                  <a:lnTo>
                    <a:pt x="319" y="100"/>
                  </a:lnTo>
                  <a:lnTo>
                    <a:pt x="327" y="92"/>
                  </a:lnTo>
                  <a:lnTo>
                    <a:pt x="333" y="83"/>
                  </a:lnTo>
                  <a:lnTo>
                    <a:pt x="333" y="83"/>
                  </a:lnTo>
                  <a:lnTo>
                    <a:pt x="335" y="79"/>
                  </a:lnTo>
                  <a:lnTo>
                    <a:pt x="335" y="77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40" y="72"/>
                  </a:lnTo>
                  <a:lnTo>
                    <a:pt x="342" y="68"/>
                  </a:lnTo>
                  <a:lnTo>
                    <a:pt x="346" y="64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2" y="57"/>
                  </a:lnTo>
                  <a:lnTo>
                    <a:pt x="342" y="55"/>
                  </a:lnTo>
                  <a:lnTo>
                    <a:pt x="342" y="55"/>
                  </a:lnTo>
                  <a:lnTo>
                    <a:pt x="338" y="53"/>
                  </a:lnTo>
                  <a:lnTo>
                    <a:pt x="336" y="49"/>
                  </a:lnTo>
                  <a:lnTo>
                    <a:pt x="333" y="41"/>
                  </a:lnTo>
                  <a:lnTo>
                    <a:pt x="333" y="41"/>
                  </a:lnTo>
                  <a:lnTo>
                    <a:pt x="331" y="36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21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19" y="19"/>
                  </a:lnTo>
                  <a:lnTo>
                    <a:pt x="310" y="39"/>
                  </a:lnTo>
                  <a:lnTo>
                    <a:pt x="304" y="45"/>
                  </a:lnTo>
                  <a:lnTo>
                    <a:pt x="304" y="49"/>
                  </a:lnTo>
                  <a:lnTo>
                    <a:pt x="282" y="49"/>
                  </a:lnTo>
                  <a:lnTo>
                    <a:pt x="280" y="43"/>
                  </a:lnTo>
                  <a:lnTo>
                    <a:pt x="259" y="43"/>
                  </a:lnTo>
                  <a:lnTo>
                    <a:pt x="259" y="53"/>
                  </a:lnTo>
                  <a:lnTo>
                    <a:pt x="248" y="51"/>
                  </a:lnTo>
                  <a:lnTo>
                    <a:pt x="238" y="57"/>
                  </a:lnTo>
                  <a:lnTo>
                    <a:pt x="227" y="58"/>
                  </a:lnTo>
                  <a:lnTo>
                    <a:pt x="219" y="64"/>
                  </a:lnTo>
                  <a:lnTo>
                    <a:pt x="210" y="57"/>
                  </a:lnTo>
                  <a:lnTo>
                    <a:pt x="200" y="36"/>
                  </a:lnTo>
                  <a:lnTo>
                    <a:pt x="204" y="19"/>
                  </a:lnTo>
                  <a:lnTo>
                    <a:pt x="200" y="11"/>
                  </a:lnTo>
                  <a:lnTo>
                    <a:pt x="200" y="2"/>
                  </a:lnTo>
                  <a:lnTo>
                    <a:pt x="189" y="0"/>
                  </a:lnTo>
                  <a:lnTo>
                    <a:pt x="183" y="9"/>
                  </a:lnTo>
                  <a:lnTo>
                    <a:pt x="166" y="19"/>
                  </a:lnTo>
                  <a:lnTo>
                    <a:pt x="164" y="22"/>
                  </a:lnTo>
                  <a:lnTo>
                    <a:pt x="162" y="24"/>
                  </a:lnTo>
                  <a:lnTo>
                    <a:pt x="151" y="21"/>
                  </a:lnTo>
                  <a:lnTo>
                    <a:pt x="144" y="19"/>
                  </a:lnTo>
                  <a:lnTo>
                    <a:pt x="140" y="21"/>
                  </a:lnTo>
                  <a:lnTo>
                    <a:pt x="142" y="30"/>
                  </a:lnTo>
                  <a:lnTo>
                    <a:pt x="145" y="43"/>
                  </a:lnTo>
                  <a:lnTo>
                    <a:pt x="151" y="47"/>
                  </a:lnTo>
                  <a:lnTo>
                    <a:pt x="151" y="51"/>
                  </a:lnTo>
                  <a:lnTo>
                    <a:pt x="144" y="55"/>
                  </a:lnTo>
                  <a:lnTo>
                    <a:pt x="142" y="58"/>
                  </a:lnTo>
                  <a:lnTo>
                    <a:pt x="127" y="72"/>
                  </a:lnTo>
                  <a:lnTo>
                    <a:pt x="121" y="68"/>
                  </a:lnTo>
                  <a:lnTo>
                    <a:pt x="108" y="72"/>
                  </a:lnTo>
                  <a:lnTo>
                    <a:pt x="106" y="60"/>
                  </a:lnTo>
                  <a:lnTo>
                    <a:pt x="96" y="47"/>
                  </a:lnTo>
                  <a:lnTo>
                    <a:pt x="92" y="53"/>
                  </a:lnTo>
                  <a:lnTo>
                    <a:pt x="60" y="57"/>
                  </a:lnTo>
                  <a:lnTo>
                    <a:pt x="58" y="60"/>
                  </a:lnTo>
                  <a:lnTo>
                    <a:pt x="62" y="68"/>
                  </a:lnTo>
                  <a:lnTo>
                    <a:pt x="68" y="74"/>
                  </a:lnTo>
                  <a:lnTo>
                    <a:pt x="57" y="75"/>
                  </a:lnTo>
                  <a:lnTo>
                    <a:pt x="57" y="81"/>
                  </a:lnTo>
                  <a:lnTo>
                    <a:pt x="57" y="85"/>
                  </a:lnTo>
                  <a:lnTo>
                    <a:pt x="62" y="94"/>
                  </a:lnTo>
                  <a:lnTo>
                    <a:pt x="66" y="100"/>
                  </a:lnTo>
                  <a:lnTo>
                    <a:pt x="64" y="108"/>
                  </a:lnTo>
                  <a:lnTo>
                    <a:pt x="60" y="111"/>
                  </a:lnTo>
                  <a:lnTo>
                    <a:pt x="62" y="115"/>
                  </a:lnTo>
                  <a:lnTo>
                    <a:pt x="58" y="121"/>
                  </a:lnTo>
                  <a:lnTo>
                    <a:pt x="55" y="123"/>
                  </a:lnTo>
                  <a:lnTo>
                    <a:pt x="58" y="126"/>
                  </a:lnTo>
                  <a:lnTo>
                    <a:pt x="49" y="142"/>
                  </a:lnTo>
                  <a:lnTo>
                    <a:pt x="55" y="147"/>
                  </a:lnTo>
                  <a:lnTo>
                    <a:pt x="55" y="153"/>
                  </a:lnTo>
                  <a:lnTo>
                    <a:pt x="47" y="153"/>
                  </a:lnTo>
                  <a:lnTo>
                    <a:pt x="43" y="157"/>
                  </a:lnTo>
                  <a:lnTo>
                    <a:pt x="28" y="157"/>
                  </a:lnTo>
                  <a:lnTo>
                    <a:pt x="17" y="170"/>
                  </a:lnTo>
                  <a:lnTo>
                    <a:pt x="13" y="176"/>
                  </a:lnTo>
                  <a:lnTo>
                    <a:pt x="13" y="183"/>
                  </a:lnTo>
                  <a:lnTo>
                    <a:pt x="13" y="187"/>
                  </a:lnTo>
                  <a:lnTo>
                    <a:pt x="5" y="193"/>
                  </a:lnTo>
                  <a:lnTo>
                    <a:pt x="2" y="198"/>
                  </a:lnTo>
                  <a:lnTo>
                    <a:pt x="0" y="210"/>
                  </a:lnTo>
                  <a:lnTo>
                    <a:pt x="7" y="219"/>
                  </a:lnTo>
                  <a:lnTo>
                    <a:pt x="13" y="229"/>
                  </a:lnTo>
                  <a:lnTo>
                    <a:pt x="13" y="234"/>
                  </a:lnTo>
                  <a:lnTo>
                    <a:pt x="24" y="236"/>
                  </a:lnTo>
                  <a:lnTo>
                    <a:pt x="28" y="246"/>
                  </a:lnTo>
                  <a:lnTo>
                    <a:pt x="40" y="244"/>
                  </a:lnTo>
                  <a:lnTo>
                    <a:pt x="51" y="238"/>
                  </a:lnTo>
                  <a:lnTo>
                    <a:pt x="51" y="261"/>
                  </a:lnTo>
                  <a:lnTo>
                    <a:pt x="55" y="266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7" y="261"/>
                  </a:lnTo>
                  <a:lnTo>
                    <a:pt x="85" y="253"/>
                  </a:lnTo>
                  <a:lnTo>
                    <a:pt x="98" y="249"/>
                  </a:lnTo>
                  <a:lnTo>
                    <a:pt x="106" y="242"/>
                  </a:lnTo>
                  <a:lnTo>
                    <a:pt x="125" y="242"/>
                  </a:lnTo>
                  <a:lnTo>
                    <a:pt x="125" y="270"/>
                  </a:lnTo>
                  <a:lnTo>
                    <a:pt x="138" y="285"/>
                  </a:lnTo>
                  <a:lnTo>
                    <a:pt x="149" y="285"/>
                  </a:lnTo>
                  <a:lnTo>
                    <a:pt x="155" y="291"/>
                  </a:lnTo>
                  <a:lnTo>
                    <a:pt x="164" y="295"/>
                  </a:lnTo>
                  <a:lnTo>
                    <a:pt x="170" y="295"/>
                  </a:lnTo>
                  <a:lnTo>
                    <a:pt x="174" y="302"/>
                  </a:lnTo>
                  <a:lnTo>
                    <a:pt x="193" y="304"/>
                  </a:lnTo>
                  <a:lnTo>
                    <a:pt x="196" y="316"/>
                  </a:lnTo>
                  <a:lnTo>
                    <a:pt x="196" y="329"/>
                  </a:lnTo>
                  <a:lnTo>
                    <a:pt x="195" y="333"/>
                  </a:lnTo>
                  <a:lnTo>
                    <a:pt x="198" y="336"/>
                  </a:lnTo>
                  <a:lnTo>
                    <a:pt x="198" y="350"/>
                  </a:lnTo>
                  <a:lnTo>
                    <a:pt x="225" y="350"/>
                  </a:lnTo>
                  <a:lnTo>
                    <a:pt x="225" y="367"/>
                  </a:lnTo>
                  <a:lnTo>
                    <a:pt x="231" y="370"/>
                  </a:lnTo>
                  <a:lnTo>
                    <a:pt x="236" y="378"/>
                  </a:lnTo>
                  <a:lnTo>
                    <a:pt x="231" y="399"/>
                  </a:lnTo>
                  <a:lnTo>
                    <a:pt x="227" y="405"/>
                  </a:lnTo>
                  <a:lnTo>
                    <a:pt x="232" y="422"/>
                  </a:lnTo>
                  <a:lnTo>
                    <a:pt x="232" y="431"/>
                  </a:lnTo>
                  <a:lnTo>
                    <a:pt x="232" y="446"/>
                  </a:lnTo>
                  <a:lnTo>
                    <a:pt x="246" y="448"/>
                  </a:lnTo>
                  <a:lnTo>
                    <a:pt x="251" y="448"/>
                  </a:lnTo>
                  <a:lnTo>
                    <a:pt x="259" y="448"/>
                  </a:lnTo>
                  <a:lnTo>
                    <a:pt x="265" y="456"/>
                  </a:lnTo>
                  <a:lnTo>
                    <a:pt x="266" y="478"/>
                  </a:lnTo>
                  <a:lnTo>
                    <a:pt x="272" y="480"/>
                  </a:lnTo>
                  <a:lnTo>
                    <a:pt x="280" y="480"/>
                  </a:lnTo>
                  <a:lnTo>
                    <a:pt x="283" y="480"/>
                  </a:lnTo>
                  <a:lnTo>
                    <a:pt x="283" y="492"/>
                  </a:lnTo>
                  <a:lnTo>
                    <a:pt x="280" y="505"/>
                  </a:lnTo>
                  <a:lnTo>
                    <a:pt x="285" y="505"/>
                  </a:lnTo>
                  <a:lnTo>
                    <a:pt x="291" y="510"/>
                  </a:lnTo>
                  <a:lnTo>
                    <a:pt x="291" y="533"/>
                  </a:lnTo>
                  <a:lnTo>
                    <a:pt x="276" y="541"/>
                  </a:lnTo>
                  <a:lnTo>
                    <a:pt x="259" y="554"/>
                  </a:lnTo>
                  <a:lnTo>
                    <a:pt x="249" y="565"/>
                  </a:lnTo>
                  <a:lnTo>
                    <a:pt x="244" y="577"/>
                  </a:lnTo>
                  <a:lnTo>
                    <a:pt x="236" y="584"/>
                  </a:lnTo>
                  <a:lnTo>
                    <a:pt x="232" y="588"/>
                  </a:lnTo>
                  <a:lnTo>
                    <a:pt x="238" y="588"/>
                  </a:lnTo>
                  <a:lnTo>
                    <a:pt x="244" y="582"/>
                  </a:lnTo>
                  <a:lnTo>
                    <a:pt x="249" y="590"/>
                  </a:lnTo>
                  <a:lnTo>
                    <a:pt x="257" y="597"/>
                  </a:lnTo>
                  <a:lnTo>
                    <a:pt x="257" y="605"/>
                  </a:lnTo>
                  <a:lnTo>
                    <a:pt x="263" y="597"/>
                  </a:lnTo>
                  <a:lnTo>
                    <a:pt x="274" y="607"/>
                  </a:lnTo>
                  <a:lnTo>
                    <a:pt x="283" y="614"/>
                  </a:lnTo>
                  <a:lnTo>
                    <a:pt x="287" y="620"/>
                  </a:lnTo>
                  <a:lnTo>
                    <a:pt x="293" y="637"/>
                  </a:lnTo>
                  <a:lnTo>
                    <a:pt x="293" y="637"/>
                  </a:lnTo>
                  <a:lnTo>
                    <a:pt x="293" y="650"/>
                  </a:lnTo>
                  <a:lnTo>
                    <a:pt x="299" y="647"/>
                  </a:lnTo>
                  <a:lnTo>
                    <a:pt x="299" y="647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1325A2E-C8DE-C84A-ADA1-5D56FE6066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17919" y="3741522"/>
              <a:ext cx="184751" cy="184507"/>
            </a:xfrm>
            <a:custGeom>
              <a:avLst/>
              <a:gdLst>
                <a:gd name="T0" fmla="*/ 116 w 121"/>
                <a:gd name="T1" fmla="*/ 106 h 142"/>
                <a:gd name="T2" fmla="*/ 121 w 121"/>
                <a:gd name="T3" fmla="*/ 93 h 142"/>
                <a:gd name="T4" fmla="*/ 121 w 121"/>
                <a:gd name="T5" fmla="*/ 81 h 142"/>
                <a:gd name="T6" fmla="*/ 110 w 121"/>
                <a:gd name="T7" fmla="*/ 81 h 142"/>
                <a:gd name="T8" fmla="*/ 104 w 121"/>
                <a:gd name="T9" fmla="*/ 79 h 142"/>
                <a:gd name="T10" fmla="*/ 103 w 121"/>
                <a:gd name="T11" fmla="*/ 57 h 142"/>
                <a:gd name="T12" fmla="*/ 97 w 121"/>
                <a:gd name="T13" fmla="*/ 49 h 142"/>
                <a:gd name="T14" fmla="*/ 84 w 121"/>
                <a:gd name="T15" fmla="*/ 49 h 142"/>
                <a:gd name="T16" fmla="*/ 70 w 121"/>
                <a:gd name="T17" fmla="*/ 47 h 142"/>
                <a:gd name="T18" fmla="*/ 70 w 121"/>
                <a:gd name="T19" fmla="*/ 23 h 142"/>
                <a:gd name="T20" fmla="*/ 65 w 121"/>
                <a:gd name="T21" fmla="*/ 4 h 142"/>
                <a:gd name="T22" fmla="*/ 52 w 121"/>
                <a:gd name="T23" fmla="*/ 0 h 142"/>
                <a:gd name="T24" fmla="*/ 33 w 121"/>
                <a:gd name="T25" fmla="*/ 0 h 142"/>
                <a:gd name="T26" fmla="*/ 16 w 121"/>
                <a:gd name="T27" fmla="*/ 4 h 142"/>
                <a:gd name="T28" fmla="*/ 4 w 121"/>
                <a:gd name="T29" fmla="*/ 17 h 142"/>
                <a:gd name="T30" fmla="*/ 4 w 121"/>
                <a:gd name="T31" fmla="*/ 36 h 142"/>
                <a:gd name="T32" fmla="*/ 0 w 121"/>
                <a:gd name="T33" fmla="*/ 47 h 142"/>
                <a:gd name="T34" fmla="*/ 8 w 121"/>
                <a:gd name="T35" fmla="*/ 60 h 142"/>
                <a:gd name="T36" fmla="*/ 19 w 121"/>
                <a:gd name="T37" fmla="*/ 72 h 142"/>
                <a:gd name="T38" fmla="*/ 27 w 121"/>
                <a:gd name="T39" fmla="*/ 77 h 142"/>
                <a:gd name="T40" fmla="*/ 38 w 121"/>
                <a:gd name="T41" fmla="*/ 77 h 142"/>
                <a:gd name="T42" fmla="*/ 52 w 121"/>
                <a:gd name="T43" fmla="*/ 93 h 142"/>
                <a:gd name="T44" fmla="*/ 65 w 121"/>
                <a:gd name="T45" fmla="*/ 96 h 142"/>
                <a:gd name="T46" fmla="*/ 72 w 121"/>
                <a:gd name="T47" fmla="*/ 106 h 142"/>
                <a:gd name="T48" fmla="*/ 67 w 121"/>
                <a:gd name="T49" fmla="*/ 115 h 142"/>
                <a:gd name="T50" fmla="*/ 61 w 121"/>
                <a:gd name="T51" fmla="*/ 121 h 142"/>
                <a:gd name="T52" fmla="*/ 63 w 121"/>
                <a:gd name="T53" fmla="*/ 128 h 142"/>
                <a:gd name="T54" fmla="*/ 57 w 121"/>
                <a:gd name="T55" fmla="*/ 138 h 142"/>
                <a:gd name="T56" fmla="*/ 70 w 121"/>
                <a:gd name="T57" fmla="*/ 138 h 142"/>
                <a:gd name="T58" fmla="*/ 82 w 121"/>
                <a:gd name="T59" fmla="*/ 142 h 142"/>
                <a:gd name="T60" fmla="*/ 93 w 121"/>
                <a:gd name="T61" fmla="*/ 142 h 142"/>
                <a:gd name="T62" fmla="*/ 93 w 121"/>
                <a:gd name="T63" fmla="*/ 142 h 142"/>
                <a:gd name="T64" fmla="*/ 99 w 121"/>
                <a:gd name="T65" fmla="*/ 136 h 142"/>
                <a:gd name="T66" fmla="*/ 104 w 121"/>
                <a:gd name="T67" fmla="*/ 132 h 142"/>
                <a:gd name="T68" fmla="*/ 116 w 121"/>
                <a:gd name="T69" fmla="*/ 121 h 142"/>
                <a:gd name="T70" fmla="*/ 116 w 121"/>
                <a:gd name="T71" fmla="*/ 106 h 142"/>
                <a:gd name="T72" fmla="*/ 116 w 121"/>
                <a:gd name="T73" fmla="*/ 106 h 142"/>
                <a:gd name="T74" fmla="*/ 116 w 121"/>
                <a:gd name="T75" fmla="*/ 10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" h="142">
                  <a:moveTo>
                    <a:pt x="116" y="106"/>
                  </a:moveTo>
                  <a:lnTo>
                    <a:pt x="121" y="93"/>
                  </a:lnTo>
                  <a:lnTo>
                    <a:pt x="121" y="81"/>
                  </a:lnTo>
                  <a:lnTo>
                    <a:pt x="110" y="81"/>
                  </a:lnTo>
                  <a:lnTo>
                    <a:pt x="104" y="79"/>
                  </a:lnTo>
                  <a:lnTo>
                    <a:pt x="103" y="57"/>
                  </a:lnTo>
                  <a:lnTo>
                    <a:pt x="97" y="49"/>
                  </a:lnTo>
                  <a:lnTo>
                    <a:pt x="84" y="49"/>
                  </a:lnTo>
                  <a:lnTo>
                    <a:pt x="70" y="47"/>
                  </a:lnTo>
                  <a:lnTo>
                    <a:pt x="70" y="23"/>
                  </a:lnTo>
                  <a:lnTo>
                    <a:pt x="65" y="4"/>
                  </a:lnTo>
                  <a:lnTo>
                    <a:pt x="52" y="0"/>
                  </a:lnTo>
                  <a:lnTo>
                    <a:pt x="33" y="0"/>
                  </a:lnTo>
                  <a:lnTo>
                    <a:pt x="16" y="4"/>
                  </a:lnTo>
                  <a:lnTo>
                    <a:pt x="4" y="17"/>
                  </a:lnTo>
                  <a:lnTo>
                    <a:pt x="4" y="36"/>
                  </a:lnTo>
                  <a:lnTo>
                    <a:pt x="0" y="47"/>
                  </a:lnTo>
                  <a:lnTo>
                    <a:pt x="8" y="60"/>
                  </a:lnTo>
                  <a:lnTo>
                    <a:pt x="19" y="72"/>
                  </a:lnTo>
                  <a:lnTo>
                    <a:pt x="27" y="77"/>
                  </a:lnTo>
                  <a:lnTo>
                    <a:pt x="38" y="77"/>
                  </a:lnTo>
                  <a:lnTo>
                    <a:pt x="52" y="93"/>
                  </a:lnTo>
                  <a:lnTo>
                    <a:pt x="65" y="96"/>
                  </a:lnTo>
                  <a:lnTo>
                    <a:pt x="72" y="106"/>
                  </a:lnTo>
                  <a:lnTo>
                    <a:pt x="67" y="115"/>
                  </a:lnTo>
                  <a:lnTo>
                    <a:pt x="61" y="121"/>
                  </a:lnTo>
                  <a:lnTo>
                    <a:pt x="63" y="128"/>
                  </a:lnTo>
                  <a:lnTo>
                    <a:pt x="57" y="138"/>
                  </a:lnTo>
                  <a:lnTo>
                    <a:pt x="70" y="138"/>
                  </a:lnTo>
                  <a:lnTo>
                    <a:pt x="82" y="142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99" y="136"/>
                  </a:lnTo>
                  <a:lnTo>
                    <a:pt x="104" y="132"/>
                  </a:lnTo>
                  <a:lnTo>
                    <a:pt x="116" y="121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6" y="1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42889AF-C19E-9B48-98E1-74B70B490A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17919" y="3741522"/>
              <a:ext cx="184751" cy="184507"/>
            </a:xfrm>
            <a:custGeom>
              <a:avLst/>
              <a:gdLst>
                <a:gd name="T0" fmla="*/ 116 w 121"/>
                <a:gd name="T1" fmla="*/ 106 h 142"/>
                <a:gd name="T2" fmla="*/ 121 w 121"/>
                <a:gd name="T3" fmla="*/ 93 h 142"/>
                <a:gd name="T4" fmla="*/ 121 w 121"/>
                <a:gd name="T5" fmla="*/ 81 h 142"/>
                <a:gd name="T6" fmla="*/ 110 w 121"/>
                <a:gd name="T7" fmla="*/ 81 h 142"/>
                <a:gd name="T8" fmla="*/ 104 w 121"/>
                <a:gd name="T9" fmla="*/ 79 h 142"/>
                <a:gd name="T10" fmla="*/ 103 w 121"/>
                <a:gd name="T11" fmla="*/ 57 h 142"/>
                <a:gd name="T12" fmla="*/ 97 w 121"/>
                <a:gd name="T13" fmla="*/ 49 h 142"/>
                <a:gd name="T14" fmla="*/ 84 w 121"/>
                <a:gd name="T15" fmla="*/ 49 h 142"/>
                <a:gd name="T16" fmla="*/ 70 w 121"/>
                <a:gd name="T17" fmla="*/ 47 h 142"/>
                <a:gd name="T18" fmla="*/ 70 w 121"/>
                <a:gd name="T19" fmla="*/ 23 h 142"/>
                <a:gd name="T20" fmla="*/ 65 w 121"/>
                <a:gd name="T21" fmla="*/ 4 h 142"/>
                <a:gd name="T22" fmla="*/ 52 w 121"/>
                <a:gd name="T23" fmla="*/ 0 h 142"/>
                <a:gd name="T24" fmla="*/ 33 w 121"/>
                <a:gd name="T25" fmla="*/ 0 h 142"/>
                <a:gd name="T26" fmla="*/ 16 w 121"/>
                <a:gd name="T27" fmla="*/ 4 h 142"/>
                <a:gd name="T28" fmla="*/ 4 w 121"/>
                <a:gd name="T29" fmla="*/ 17 h 142"/>
                <a:gd name="T30" fmla="*/ 4 w 121"/>
                <a:gd name="T31" fmla="*/ 36 h 142"/>
                <a:gd name="T32" fmla="*/ 0 w 121"/>
                <a:gd name="T33" fmla="*/ 47 h 142"/>
                <a:gd name="T34" fmla="*/ 8 w 121"/>
                <a:gd name="T35" fmla="*/ 60 h 142"/>
                <a:gd name="T36" fmla="*/ 19 w 121"/>
                <a:gd name="T37" fmla="*/ 72 h 142"/>
                <a:gd name="T38" fmla="*/ 27 w 121"/>
                <a:gd name="T39" fmla="*/ 77 h 142"/>
                <a:gd name="T40" fmla="*/ 38 w 121"/>
                <a:gd name="T41" fmla="*/ 77 h 142"/>
                <a:gd name="T42" fmla="*/ 52 w 121"/>
                <a:gd name="T43" fmla="*/ 93 h 142"/>
                <a:gd name="T44" fmla="*/ 65 w 121"/>
                <a:gd name="T45" fmla="*/ 96 h 142"/>
                <a:gd name="T46" fmla="*/ 72 w 121"/>
                <a:gd name="T47" fmla="*/ 106 h 142"/>
                <a:gd name="T48" fmla="*/ 67 w 121"/>
                <a:gd name="T49" fmla="*/ 115 h 142"/>
                <a:gd name="T50" fmla="*/ 61 w 121"/>
                <a:gd name="T51" fmla="*/ 121 h 142"/>
                <a:gd name="T52" fmla="*/ 63 w 121"/>
                <a:gd name="T53" fmla="*/ 128 h 142"/>
                <a:gd name="T54" fmla="*/ 57 w 121"/>
                <a:gd name="T55" fmla="*/ 138 h 142"/>
                <a:gd name="T56" fmla="*/ 70 w 121"/>
                <a:gd name="T57" fmla="*/ 138 h 142"/>
                <a:gd name="T58" fmla="*/ 82 w 121"/>
                <a:gd name="T59" fmla="*/ 142 h 142"/>
                <a:gd name="T60" fmla="*/ 93 w 121"/>
                <a:gd name="T61" fmla="*/ 142 h 142"/>
                <a:gd name="T62" fmla="*/ 93 w 121"/>
                <a:gd name="T63" fmla="*/ 142 h 142"/>
                <a:gd name="T64" fmla="*/ 99 w 121"/>
                <a:gd name="T65" fmla="*/ 136 h 142"/>
                <a:gd name="T66" fmla="*/ 104 w 121"/>
                <a:gd name="T67" fmla="*/ 132 h 142"/>
                <a:gd name="T68" fmla="*/ 116 w 121"/>
                <a:gd name="T69" fmla="*/ 121 h 142"/>
                <a:gd name="T70" fmla="*/ 116 w 121"/>
                <a:gd name="T71" fmla="*/ 106 h 142"/>
                <a:gd name="T72" fmla="*/ 116 w 121"/>
                <a:gd name="T73" fmla="*/ 106 h 142"/>
                <a:gd name="T74" fmla="*/ 116 w 121"/>
                <a:gd name="T75" fmla="*/ 10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" h="142">
                  <a:moveTo>
                    <a:pt x="116" y="106"/>
                  </a:moveTo>
                  <a:lnTo>
                    <a:pt x="121" y="93"/>
                  </a:lnTo>
                  <a:lnTo>
                    <a:pt x="121" y="81"/>
                  </a:lnTo>
                  <a:lnTo>
                    <a:pt x="110" y="81"/>
                  </a:lnTo>
                  <a:lnTo>
                    <a:pt x="104" y="79"/>
                  </a:lnTo>
                  <a:lnTo>
                    <a:pt x="103" y="57"/>
                  </a:lnTo>
                  <a:lnTo>
                    <a:pt x="97" y="49"/>
                  </a:lnTo>
                  <a:lnTo>
                    <a:pt x="84" y="49"/>
                  </a:lnTo>
                  <a:lnTo>
                    <a:pt x="70" y="47"/>
                  </a:lnTo>
                  <a:lnTo>
                    <a:pt x="70" y="23"/>
                  </a:lnTo>
                  <a:lnTo>
                    <a:pt x="65" y="4"/>
                  </a:lnTo>
                  <a:lnTo>
                    <a:pt x="52" y="0"/>
                  </a:lnTo>
                  <a:lnTo>
                    <a:pt x="33" y="0"/>
                  </a:lnTo>
                  <a:lnTo>
                    <a:pt x="16" y="4"/>
                  </a:lnTo>
                  <a:lnTo>
                    <a:pt x="4" y="17"/>
                  </a:lnTo>
                  <a:lnTo>
                    <a:pt x="4" y="36"/>
                  </a:lnTo>
                  <a:lnTo>
                    <a:pt x="0" y="47"/>
                  </a:lnTo>
                  <a:lnTo>
                    <a:pt x="8" y="60"/>
                  </a:lnTo>
                  <a:lnTo>
                    <a:pt x="19" y="72"/>
                  </a:lnTo>
                  <a:lnTo>
                    <a:pt x="27" y="77"/>
                  </a:lnTo>
                  <a:lnTo>
                    <a:pt x="38" y="77"/>
                  </a:lnTo>
                  <a:lnTo>
                    <a:pt x="52" y="93"/>
                  </a:lnTo>
                  <a:lnTo>
                    <a:pt x="65" y="96"/>
                  </a:lnTo>
                  <a:lnTo>
                    <a:pt x="72" y="106"/>
                  </a:lnTo>
                  <a:lnTo>
                    <a:pt x="67" y="115"/>
                  </a:lnTo>
                  <a:lnTo>
                    <a:pt x="61" y="121"/>
                  </a:lnTo>
                  <a:lnTo>
                    <a:pt x="63" y="128"/>
                  </a:lnTo>
                  <a:lnTo>
                    <a:pt x="57" y="138"/>
                  </a:lnTo>
                  <a:lnTo>
                    <a:pt x="70" y="138"/>
                  </a:lnTo>
                  <a:lnTo>
                    <a:pt x="82" y="142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99" y="136"/>
                  </a:lnTo>
                  <a:lnTo>
                    <a:pt x="104" y="132"/>
                  </a:lnTo>
                  <a:lnTo>
                    <a:pt x="116" y="121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6" y="1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86E8807-EE38-2E42-8D38-9E384E1329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04950" y="3979303"/>
              <a:ext cx="112988" cy="115642"/>
            </a:xfrm>
            <a:custGeom>
              <a:avLst/>
              <a:gdLst>
                <a:gd name="T0" fmla="*/ 68 w 74"/>
                <a:gd name="T1" fmla="*/ 80 h 89"/>
                <a:gd name="T2" fmla="*/ 68 w 74"/>
                <a:gd name="T3" fmla="*/ 80 h 89"/>
                <a:gd name="T4" fmla="*/ 68 w 74"/>
                <a:gd name="T5" fmla="*/ 78 h 89"/>
                <a:gd name="T6" fmla="*/ 66 w 74"/>
                <a:gd name="T7" fmla="*/ 74 h 89"/>
                <a:gd name="T8" fmla="*/ 66 w 74"/>
                <a:gd name="T9" fmla="*/ 72 h 89"/>
                <a:gd name="T10" fmla="*/ 66 w 74"/>
                <a:gd name="T11" fmla="*/ 68 h 89"/>
                <a:gd name="T12" fmla="*/ 74 w 74"/>
                <a:gd name="T13" fmla="*/ 55 h 89"/>
                <a:gd name="T14" fmla="*/ 66 w 74"/>
                <a:gd name="T15" fmla="*/ 38 h 89"/>
                <a:gd name="T16" fmla="*/ 63 w 74"/>
                <a:gd name="T17" fmla="*/ 32 h 89"/>
                <a:gd name="T18" fmla="*/ 55 w 74"/>
                <a:gd name="T19" fmla="*/ 25 h 89"/>
                <a:gd name="T20" fmla="*/ 44 w 74"/>
                <a:gd name="T21" fmla="*/ 15 h 89"/>
                <a:gd name="T22" fmla="*/ 38 w 74"/>
                <a:gd name="T23" fmla="*/ 23 h 89"/>
                <a:gd name="T24" fmla="*/ 38 w 74"/>
                <a:gd name="T25" fmla="*/ 15 h 89"/>
                <a:gd name="T26" fmla="*/ 25 w 74"/>
                <a:gd name="T27" fmla="*/ 0 h 89"/>
                <a:gd name="T28" fmla="*/ 19 w 74"/>
                <a:gd name="T29" fmla="*/ 6 h 89"/>
                <a:gd name="T30" fmla="*/ 13 w 74"/>
                <a:gd name="T31" fmla="*/ 6 h 89"/>
                <a:gd name="T32" fmla="*/ 13 w 74"/>
                <a:gd name="T33" fmla="*/ 15 h 89"/>
                <a:gd name="T34" fmla="*/ 8 w 74"/>
                <a:gd name="T35" fmla="*/ 32 h 89"/>
                <a:gd name="T36" fmla="*/ 4 w 74"/>
                <a:gd name="T37" fmla="*/ 55 h 89"/>
                <a:gd name="T38" fmla="*/ 0 w 74"/>
                <a:gd name="T39" fmla="*/ 61 h 89"/>
                <a:gd name="T40" fmla="*/ 0 w 74"/>
                <a:gd name="T41" fmla="*/ 61 h 89"/>
                <a:gd name="T42" fmla="*/ 4 w 74"/>
                <a:gd name="T43" fmla="*/ 74 h 89"/>
                <a:gd name="T44" fmla="*/ 4 w 74"/>
                <a:gd name="T45" fmla="*/ 74 h 89"/>
                <a:gd name="T46" fmla="*/ 4 w 74"/>
                <a:gd name="T47" fmla="*/ 78 h 89"/>
                <a:gd name="T48" fmla="*/ 6 w 74"/>
                <a:gd name="T49" fmla="*/ 78 h 89"/>
                <a:gd name="T50" fmla="*/ 8 w 74"/>
                <a:gd name="T51" fmla="*/ 80 h 89"/>
                <a:gd name="T52" fmla="*/ 10 w 74"/>
                <a:gd name="T53" fmla="*/ 80 h 89"/>
                <a:gd name="T54" fmla="*/ 15 w 74"/>
                <a:gd name="T55" fmla="*/ 82 h 89"/>
                <a:gd name="T56" fmla="*/ 21 w 74"/>
                <a:gd name="T57" fmla="*/ 84 h 89"/>
                <a:gd name="T58" fmla="*/ 21 w 74"/>
                <a:gd name="T59" fmla="*/ 84 h 89"/>
                <a:gd name="T60" fmla="*/ 27 w 74"/>
                <a:gd name="T61" fmla="*/ 85 h 89"/>
                <a:gd name="T62" fmla="*/ 32 w 74"/>
                <a:gd name="T63" fmla="*/ 87 h 89"/>
                <a:gd name="T64" fmla="*/ 32 w 74"/>
                <a:gd name="T65" fmla="*/ 87 h 89"/>
                <a:gd name="T66" fmla="*/ 36 w 74"/>
                <a:gd name="T67" fmla="*/ 89 h 89"/>
                <a:gd name="T68" fmla="*/ 40 w 74"/>
                <a:gd name="T69" fmla="*/ 87 h 89"/>
                <a:gd name="T70" fmla="*/ 46 w 74"/>
                <a:gd name="T71" fmla="*/ 87 h 89"/>
                <a:gd name="T72" fmla="*/ 46 w 74"/>
                <a:gd name="T73" fmla="*/ 87 h 89"/>
                <a:gd name="T74" fmla="*/ 51 w 74"/>
                <a:gd name="T75" fmla="*/ 87 h 89"/>
                <a:gd name="T76" fmla="*/ 55 w 74"/>
                <a:gd name="T77" fmla="*/ 87 h 89"/>
                <a:gd name="T78" fmla="*/ 59 w 74"/>
                <a:gd name="T79" fmla="*/ 87 h 89"/>
                <a:gd name="T80" fmla="*/ 59 w 74"/>
                <a:gd name="T81" fmla="*/ 87 h 89"/>
                <a:gd name="T82" fmla="*/ 66 w 74"/>
                <a:gd name="T83" fmla="*/ 84 h 89"/>
                <a:gd name="T84" fmla="*/ 66 w 74"/>
                <a:gd name="T85" fmla="*/ 84 h 89"/>
                <a:gd name="T86" fmla="*/ 66 w 74"/>
                <a:gd name="T87" fmla="*/ 84 h 89"/>
                <a:gd name="T88" fmla="*/ 68 w 74"/>
                <a:gd name="T89" fmla="*/ 80 h 89"/>
                <a:gd name="T90" fmla="*/ 68 w 74"/>
                <a:gd name="T91" fmla="*/ 80 h 89"/>
                <a:gd name="T92" fmla="*/ 68 w 74"/>
                <a:gd name="T93" fmla="*/ 80 h 89"/>
                <a:gd name="T94" fmla="*/ 68 w 74"/>
                <a:gd name="T95" fmla="*/ 8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" h="89">
                  <a:moveTo>
                    <a:pt x="68" y="80"/>
                  </a:moveTo>
                  <a:lnTo>
                    <a:pt x="68" y="80"/>
                  </a:lnTo>
                  <a:lnTo>
                    <a:pt x="68" y="78"/>
                  </a:lnTo>
                  <a:lnTo>
                    <a:pt x="66" y="74"/>
                  </a:lnTo>
                  <a:lnTo>
                    <a:pt x="66" y="72"/>
                  </a:lnTo>
                  <a:lnTo>
                    <a:pt x="66" y="68"/>
                  </a:lnTo>
                  <a:lnTo>
                    <a:pt x="74" y="55"/>
                  </a:lnTo>
                  <a:lnTo>
                    <a:pt x="66" y="38"/>
                  </a:lnTo>
                  <a:lnTo>
                    <a:pt x="63" y="32"/>
                  </a:lnTo>
                  <a:lnTo>
                    <a:pt x="55" y="25"/>
                  </a:lnTo>
                  <a:lnTo>
                    <a:pt x="44" y="15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25" y="0"/>
                  </a:lnTo>
                  <a:lnTo>
                    <a:pt x="19" y="6"/>
                  </a:lnTo>
                  <a:lnTo>
                    <a:pt x="13" y="6"/>
                  </a:lnTo>
                  <a:lnTo>
                    <a:pt x="13" y="15"/>
                  </a:lnTo>
                  <a:lnTo>
                    <a:pt x="8" y="32"/>
                  </a:lnTo>
                  <a:lnTo>
                    <a:pt x="4" y="55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5" y="82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7" y="85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6" y="89"/>
                  </a:lnTo>
                  <a:lnTo>
                    <a:pt x="40" y="87"/>
                  </a:lnTo>
                  <a:lnTo>
                    <a:pt x="46" y="87"/>
                  </a:lnTo>
                  <a:lnTo>
                    <a:pt x="46" y="87"/>
                  </a:lnTo>
                  <a:lnTo>
                    <a:pt x="51" y="87"/>
                  </a:lnTo>
                  <a:lnTo>
                    <a:pt x="55" y="87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5D54A1B5-8443-0042-A27E-B91B54337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04950" y="3979303"/>
              <a:ext cx="112988" cy="115642"/>
            </a:xfrm>
            <a:custGeom>
              <a:avLst/>
              <a:gdLst>
                <a:gd name="T0" fmla="*/ 68 w 74"/>
                <a:gd name="T1" fmla="*/ 80 h 89"/>
                <a:gd name="T2" fmla="*/ 68 w 74"/>
                <a:gd name="T3" fmla="*/ 80 h 89"/>
                <a:gd name="T4" fmla="*/ 68 w 74"/>
                <a:gd name="T5" fmla="*/ 78 h 89"/>
                <a:gd name="T6" fmla="*/ 66 w 74"/>
                <a:gd name="T7" fmla="*/ 74 h 89"/>
                <a:gd name="T8" fmla="*/ 66 w 74"/>
                <a:gd name="T9" fmla="*/ 72 h 89"/>
                <a:gd name="T10" fmla="*/ 66 w 74"/>
                <a:gd name="T11" fmla="*/ 68 h 89"/>
                <a:gd name="T12" fmla="*/ 74 w 74"/>
                <a:gd name="T13" fmla="*/ 55 h 89"/>
                <a:gd name="T14" fmla="*/ 66 w 74"/>
                <a:gd name="T15" fmla="*/ 38 h 89"/>
                <a:gd name="T16" fmla="*/ 63 w 74"/>
                <a:gd name="T17" fmla="*/ 32 h 89"/>
                <a:gd name="T18" fmla="*/ 55 w 74"/>
                <a:gd name="T19" fmla="*/ 25 h 89"/>
                <a:gd name="T20" fmla="*/ 44 w 74"/>
                <a:gd name="T21" fmla="*/ 15 h 89"/>
                <a:gd name="T22" fmla="*/ 38 w 74"/>
                <a:gd name="T23" fmla="*/ 23 h 89"/>
                <a:gd name="T24" fmla="*/ 38 w 74"/>
                <a:gd name="T25" fmla="*/ 15 h 89"/>
                <a:gd name="T26" fmla="*/ 25 w 74"/>
                <a:gd name="T27" fmla="*/ 0 h 89"/>
                <a:gd name="T28" fmla="*/ 19 w 74"/>
                <a:gd name="T29" fmla="*/ 6 h 89"/>
                <a:gd name="T30" fmla="*/ 13 w 74"/>
                <a:gd name="T31" fmla="*/ 6 h 89"/>
                <a:gd name="T32" fmla="*/ 13 w 74"/>
                <a:gd name="T33" fmla="*/ 15 h 89"/>
                <a:gd name="T34" fmla="*/ 8 w 74"/>
                <a:gd name="T35" fmla="*/ 32 h 89"/>
                <a:gd name="T36" fmla="*/ 4 w 74"/>
                <a:gd name="T37" fmla="*/ 55 h 89"/>
                <a:gd name="T38" fmla="*/ 0 w 74"/>
                <a:gd name="T39" fmla="*/ 61 h 89"/>
                <a:gd name="T40" fmla="*/ 0 w 74"/>
                <a:gd name="T41" fmla="*/ 61 h 89"/>
                <a:gd name="T42" fmla="*/ 4 w 74"/>
                <a:gd name="T43" fmla="*/ 74 h 89"/>
                <a:gd name="T44" fmla="*/ 4 w 74"/>
                <a:gd name="T45" fmla="*/ 74 h 89"/>
                <a:gd name="T46" fmla="*/ 4 w 74"/>
                <a:gd name="T47" fmla="*/ 78 h 89"/>
                <a:gd name="T48" fmla="*/ 6 w 74"/>
                <a:gd name="T49" fmla="*/ 78 h 89"/>
                <a:gd name="T50" fmla="*/ 8 w 74"/>
                <a:gd name="T51" fmla="*/ 80 h 89"/>
                <a:gd name="T52" fmla="*/ 10 w 74"/>
                <a:gd name="T53" fmla="*/ 80 h 89"/>
                <a:gd name="T54" fmla="*/ 15 w 74"/>
                <a:gd name="T55" fmla="*/ 82 h 89"/>
                <a:gd name="T56" fmla="*/ 21 w 74"/>
                <a:gd name="T57" fmla="*/ 84 h 89"/>
                <a:gd name="T58" fmla="*/ 21 w 74"/>
                <a:gd name="T59" fmla="*/ 84 h 89"/>
                <a:gd name="T60" fmla="*/ 27 w 74"/>
                <a:gd name="T61" fmla="*/ 85 h 89"/>
                <a:gd name="T62" fmla="*/ 32 w 74"/>
                <a:gd name="T63" fmla="*/ 87 h 89"/>
                <a:gd name="T64" fmla="*/ 32 w 74"/>
                <a:gd name="T65" fmla="*/ 87 h 89"/>
                <a:gd name="T66" fmla="*/ 36 w 74"/>
                <a:gd name="T67" fmla="*/ 89 h 89"/>
                <a:gd name="T68" fmla="*/ 40 w 74"/>
                <a:gd name="T69" fmla="*/ 87 h 89"/>
                <a:gd name="T70" fmla="*/ 46 w 74"/>
                <a:gd name="T71" fmla="*/ 87 h 89"/>
                <a:gd name="T72" fmla="*/ 46 w 74"/>
                <a:gd name="T73" fmla="*/ 87 h 89"/>
                <a:gd name="T74" fmla="*/ 51 w 74"/>
                <a:gd name="T75" fmla="*/ 87 h 89"/>
                <a:gd name="T76" fmla="*/ 55 w 74"/>
                <a:gd name="T77" fmla="*/ 87 h 89"/>
                <a:gd name="T78" fmla="*/ 59 w 74"/>
                <a:gd name="T79" fmla="*/ 87 h 89"/>
                <a:gd name="T80" fmla="*/ 59 w 74"/>
                <a:gd name="T81" fmla="*/ 87 h 89"/>
                <a:gd name="T82" fmla="*/ 66 w 74"/>
                <a:gd name="T83" fmla="*/ 84 h 89"/>
                <a:gd name="T84" fmla="*/ 66 w 74"/>
                <a:gd name="T85" fmla="*/ 84 h 89"/>
                <a:gd name="T86" fmla="*/ 66 w 74"/>
                <a:gd name="T87" fmla="*/ 84 h 89"/>
                <a:gd name="T88" fmla="*/ 68 w 74"/>
                <a:gd name="T89" fmla="*/ 80 h 89"/>
                <a:gd name="T90" fmla="*/ 68 w 74"/>
                <a:gd name="T91" fmla="*/ 80 h 89"/>
                <a:gd name="T92" fmla="*/ 68 w 74"/>
                <a:gd name="T93" fmla="*/ 80 h 89"/>
                <a:gd name="T94" fmla="*/ 68 w 74"/>
                <a:gd name="T95" fmla="*/ 8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" h="89">
                  <a:moveTo>
                    <a:pt x="68" y="80"/>
                  </a:moveTo>
                  <a:lnTo>
                    <a:pt x="68" y="80"/>
                  </a:lnTo>
                  <a:lnTo>
                    <a:pt x="68" y="78"/>
                  </a:lnTo>
                  <a:lnTo>
                    <a:pt x="66" y="74"/>
                  </a:lnTo>
                  <a:lnTo>
                    <a:pt x="66" y="72"/>
                  </a:lnTo>
                  <a:lnTo>
                    <a:pt x="66" y="68"/>
                  </a:lnTo>
                  <a:lnTo>
                    <a:pt x="74" y="55"/>
                  </a:lnTo>
                  <a:lnTo>
                    <a:pt x="66" y="38"/>
                  </a:lnTo>
                  <a:lnTo>
                    <a:pt x="63" y="32"/>
                  </a:lnTo>
                  <a:lnTo>
                    <a:pt x="55" y="25"/>
                  </a:lnTo>
                  <a:lnTo>
                    <a:pt x="44" y="15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25" y="0"/>
                  </a:lnTo>
                  <a:lnTo>
                    <a:pt x="19" y="6"/>
                  </a:lnTo>
                  <a:lnTo>
                    <a:pt x="13" y="6"/>
                  </a:lnTo>
                  <a:lnTo>
                    <a:pt x="13" y="15"/>
                  </a:lnTo>
                  <a:lnTo>
                    <a:pt x="8" y="32"/>
                  </a:lnTo>
                  <a:lnTo>
                    <a:pt x="4" y="55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5" y="82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7" y="85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6" y="89"/>
                  </a:lnTo>
                  <a:lnTo>
                    <a:pt x="40" y="87"/>
                  </a:lnTo>
                  <a:lnTo>
                    <a:pt x="46" y="87"/>
                  </a:lnTo>
                  <a:lnTo>
                    <a:pt x="46" y="87"/>
                  </a:lnTo>
                  <a:lnTo>
                    <a:pt x="51" y="87"/>
                  </a:lnTo>
                  <a:lnTo>
                    <a:pt x="55" y="87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7E5077AC-5377-594D-9C27-B1DEB6A182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8201" y="3802592"/>
              <a:ext cx="436683" cy="739328"/>
            </a:xfrm>
            <a:custGeom>
              <a:avLst/>
              <a:gdLst>
                <a:gd name="T0" fmla="*/ 227 w 286"/>
                <a:gd name="T1" fmla="*/ 151 h 569"/>
                <a:gd name="T2" fmla="*/ 271 w 286"/>
                <a:gd name="T3" fmla="*/ 95 h 569"/>
                <a:gd name="T4" fmla="*/ 273 w 286"/>
                <a:gd name="T5" fmla="*/ 74 h 569"/>
                <a:gd name="T6" fmla="*/ 214 w 286"/>
                <a:gd name="T7" fmla="*/ 91 h 569"/>
                <a:gd name="T8" fmla="*/ 222 w 286"/>
                <a:gd name="T9" fmla="*/ 49 h 569"/>
                <a:gd name="T10" fmla="*/ 165 w 286"/>
                <a:gd name="T11" fmla="*/ 15 h 569"/>
                <a:gd name="T12" fmla="*/ 104 w 286"/>
                <a:gd name="T13" fmla="*/ 0 h 569"/>
                <a:gd name="T14" fmla="*/ 72 w 286"/>
                <a:gd name="T15" fmla="*/ 70 h 569"/>
                <a:gd name="T16" fmla="*/ 67 w 286"/>
                <a:gd name="T17" fmla="*/ 98 h 569"/>
                <a:gd name="T18" fmla="*/ 46 w 286"/>
                <a:gd name="T19" fmla="*/ 157 h 569"/>
                <a:gd name="T20" fmla="*/ 44 w 286"/>
                <a:gd name="T21" fmla="*/ 229 h 569"/>
                <a:gd name="T22" fmla="*/ 38 w 286"/>
                <a:gd name="T23" fmla="*/ 297 h 569"/>
                <a:gd name="T24" fmla="*/ 23 w 286"/>
                <a:gd name="T25" fmla="*/ 335 h 569"/>
                <a:gd name="T26" fmla="*/ 27 w 286"/>
                <a:gd name="T27" fmla="*/ 401 h 569"/>
                <a:gd name="T28" fmla="*/ 25 w 286"/>
                <a:gd name="T29" fmla="*/ 429 h 569"/>
                <a:gd name="T30" fmla="*/ 19 w 286"/>
                <a:gd name="T31" fmla="*/ 467 h 569"/>
                <a:gd name="T32" fmla="*/ 14 w 286"/>
                <a:gd name="T33" fmla="*/ 496 h 569"/>
                <a:gd name="T34" fmla="*/ 6 w 286"/>
                <a:gd name="T35" fmla="*/ 526 h 569"/>
                <a:gd name="T36" fmla="*/ 19 w 286"/>
                <a:gd name="T37" fmla="*/ 566 h 569"/>
                <a:gd name="T38" fmla="*/ 69 w 286"/>
                <a:gd name="T39" fmla="*/ 569 h 569"/>
                <a:gd name="T40" fmla="*/ 69 w 286"/>
                <a:gd name="T41" fmla="*/ 562 h 569"/>
                <a:gd name="T42" fmla="*/ 65 w 286"/>
                <a:gd name="T43" fmla="*/ 552 h 569"/>
                <a:gd name="T44" fmla="*/ 65 w 286"/>
                <a:gd name="T45" fmla="*/ 537 h 569"/>
                <a:gd name="T46" fmla="*/ 76 w 286"/>
                <a:gd name="T47" fmla="*/ 522 h 569"/>
                <a:gd name="T48" fmla="*/ 84 w 286"/>
                <a:gd name="T49" fmla="*/ 513 h 569"/>
                <a:gd name="T50" fmla="*/ 89 w 286"/>
                <a:gd name="T51" fmla="*/ 496 h 569"/>
                <a:gd name="T52" fmla="*/ 103 w 286"/>
                <a:gd name="T53" fmla="*/ 484 h 569"/>
                <a:gd name="T54" fmla="*/ 108 w 286"/>
                <a:gd name="T55" fmla="*/ 462 h 569"/>
                <a:gd name="T56" fmla="*/ 97 w 286"/>
                <a:gd name="T57" fmla="*/ 458 h 569"/>
                <a:gd name="T58" fmla="*/ 86 w 286"/>
                <a:gd name="T59" fmla="*/ 445 h 569"/>
                <a:gd name="T60" fmla="*/ 91 w 286"/>
                <a:gd name="T61" fmla="*/ 429 h 569"/>
                <a:gd name="T62" fmla="*/ 103 w 286"/>
                <a:gd name="T63" fmla="*/ 420 h 569"/>
                <a:gd name="T64" fmla="*/ 114 w 286"/>
                <a:gd name="T65" fmla="*/ 411 h 569"/>
                <a:gd name="T66" fmla="*/ 118 w 286"/>
                <a:gd name="T67" fmla="*/ 394 h 569"/>
                <a:gd name="T68" fmla="*/ 129 w 286"/>
                <a:gd name="T69" fmla="*/ 380 h 569"/>
                <a:gd name="T70" fmla="*/ 127 w 286"/>
                <a:gd name="T71" fmla="*/ 373 h 569"/>
                <a:gd name="T72" fmla="*/ 139 w 286"/>
                <a:gd name="T73" fmla="*/ 378 h 569"/>
                <a:gd name="T74" fmla="*/ 140 w 286"/>
                <a:gd name="T75" fmla="*/ 369 h 569"/>
                <a:gd name="T76" fmla="*/ 135 w 286"/>
                <a:gd name="T77" fmla="*/ 365 h 569"/>
                <a:gd name="T78" fmla="*/ 125 w 286"/>
                <a:gd name="T79" fmla="*/ 360 h 569"/>
                <a:gd name="T80" fmla="*/ 122 w 286"/>
                <a:gd name="T81" fmla="*/ 348 h 569"/>
                <a:gd name="T82" fmla="*/ 123 w 286"/>
                <a:gd name="T83" fmla="*/ 337 h 569"/>
                <a:gd name="T84" fmla="*/ 146 w 286"/>
                <a:gd name="T85" fmla="*/ 344 h 569"/>
                <a:gd name="T86" fmla="*/ 161 w 286"/>
                <a:gd name="T87" fmla="*/ 333 h 569"/>
                <a:gd name="T88" fmla="*/ 159 w 286"/>
                <a:gd name="T89" fmla="*/ 320 h 569"/>
                <a:gd name="T90" fmla="*/ 163 w 286"/>
                <a:gd name="T91" fmla="*/ 307 h 569"/>
                <a:gd name="T92" fmla="*/ 188 w 286"/>
                <a:gd name="T93" fmla="*/ 301 h 569"/>
                <a:gd name="T94" fmla="*/ 214 w 286"/>
                <a:gd name="T95" fmla="*/ 291 h 569"/>
                <a:gd name="T96" fmla="*/ 231 w 286"/>
                <a:gd name="T97" fmla="*/ 278 h 569"/>
                <a:gd name="T98" fmla="*/ 241 w 286"/>
                <a:gd name="T99" fmla="*/ 257 h 569"/>
                <a:gd name="T100" fmla="*/ 233 w 286"/>
                <a:gd name="T101" fmla="*/ 242 h 569"/>
                <a:gd name="T102" fmla="*/ 233 w 286"/>
                <a:gd name="T103" fmla="*/ 233 h 569"/>
                <a:gd name="T104" fmla="*/ 218 w 286"/>
                <a:gd name="T105" fmla="*/ 221 h 569"/>
                <a:gd name="T106" fmla="*/ 218 w 286"/>
                <a:gd name="T107" fmla="*/ 21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6" h="569">
                  <a:moveTo>
                    <a:pt x="218" y="210"/>
                  </a:moveTo>
                  <a:lnTo>
                    <a:pt x="214" y="197"/>
                  </a:lnTo>
                  <a:lnTo>
                    <a:pt x="218" y="191"/>
                  </a:lnTo>
                  <a:lnTo>
                    <a:pt x="222" y="168"/>
                  </a:lnTo>
                  <a:lnTo>
                    <a:pt x="227" y="151"/>
                  </a:lnTo>
                  <a:lnTo>
                    <a:pt x="227" y="142"/>
                  </a:lnTo>
                  <a:lnTo>
                    <a:pt x="239" y="131"/>
                  </a:lnTo>
                  <a:lnTo>
                    <a:pt x="244" y="119"/>
                  </a:lnTo>
                  <a:lnTo>
                    <a:pt x="254" y="108"/>
                  </a:lnTo>
                  <a:lnTo>
                    <a:pt x="271" y="95"/>
                  </a:lnTo>
                  <a:lnTo>
                    <a:pt x="286" y="87"/>
                  </a:lnTo>
                  <a:lnTo>
                    <a:pt x="286" y="64"/>
                  </a:lnTo>
                  <a:lnTo>
                    <a:pt x="280" y="59"/>
                  </a:lnTo>
                  <a:lnTo>
                    <a:pt x="275" y="59"/>
                  </a:lnTo>
                  <a:lnTo>
                    <a:pt x="273" y="74"/>
                  </a:lnTo>
                  <a:lnTo>
                    <a:pt x="261" y="85"/>
                  </a:lnTo>
                  <a:lnTo>
                    <a:pt x="250" y="95"/>
                  </a:lnTo>
                  <a:lnTo>
                    <a:pt x="239" y="95"/>
                  </a:lnTo>
                  <a:lnTo>
                    <a:pt x="227" y="91"/>
                  </a:lnTo>
                  <a:lnTo>
                    <a:pt x="214" y="91"/>
                  </a:lnTo>
                  <a:lnTo>
                    <a:pt x="220" y="81"/>
                  </a:lnTo>
                  <a:lnTo>
                    <a:pt x="218" y="74"/>
                  </a:lnTo>
                  <a:lnTo>
                    <a:pt x="224" y="68"/>
                  </a:lnTo>
                  <a:lnTo>
                    <a:pt x="229" y="59"/>
                  </a:lnTo>
                  <a:lnTo>
                    <a:pt x="222" y="49"/>
                  </a:lnTo>
                  <a:lnTo>
                    <a:pt x="209" y="46"/>
                  </a:lnTo>
                  <a:lnTo>
                    <a:pt x="195" y="30"/>
                  </a:lnTo>
                  <a:lnTo>
                    <a:pt x="184" y="30"/>
                  </a:lnTo>
                  <a:lnTo>
                    <a:pt x="178" y="25"/>
                  </a:lnTo>
                  <a:lnTo>
                    <a:pt x="165" y="15"/>
                  </a:lnTo>
                  <a:lnTo>
                    <a:pt x="157" y="0"/>
                  </a:lnTo>
                  <a:lnTo>
                    <a:pt x="142" y="0"/>
                  </a:lnTo>
                  <a:lnTo>
                    <a:pt x="135" y="13"/>
                  </a:lnTo>
                  <a:lnTo>
                    <a:pt x="127" y="2"/>
                  </a:lnTo>
                  <a:lnTo>
                    <a:pt x="104" y="0"/>
                  </a:lnTo>
                  <a:lnTo>
                    <a:pt x="93" y="8"/>
                  </a:lnTo>
                  <a:lnTo>
                    <a:pt x="91" y="34"/>
                  </a:lnTo>
                  <a:lnTo>
                    <a:pt x="72" y="44"/>
                  </a:lnTo>
                  <a:lnTo>
                    <a:pt x="72" y="63"/>
                  </a:lnTo>
                  <a:lnTo>
                    <a:pt x="72" y="70"/>
                  </a:lnTo>
                  <a:lnTo>
                    <a:pt x="69" y="76"/>
                  </a:lnTo>
                  <a:lnTo>
                    <a:pt x="74" y="81"/>
                  </a:lnTo>
                  <a:lnTo>
                    <a:pt x="74" y="85"/>
                  </a:lnTo>
                  <a:lnTo>
                    <a:pt x="67" y="85"/>
                  </a:lnTo>
                  <a:lnTo>
                    <a:pt x="67" y="98"/>
                  </a:lnTo>
                  <a:lnTo>
                    <a:pt x="55" y="110"/>
                  </a:lnTo>
                  <a:lnTo>
                    <a:pt x="50" y="125"/>
                  </a:lnTo>
                  <a:lnTo>
                    <a:pt x="50" y="142"/>
                  </a:lnTo>
                  <a:lnTo>
                    <a:pt x="46" y="148"/>
                  </a:lnTo>
                  <a:lnTo>
                    <a:pt x="46" y="157"/>
                  </a:lnTo>
                  <a:lnTo>
                    <a:pt x="42" y="161"/>
                  </a:lnTo>
                  <a:lnTo>
                    <a:pt x="50" y="191"/>
                  </a:lnTo>
                  <a:lnTo>
                    <a:pt x="53" y="197"/>
                  </a:lnTo>
                  <a:lnTo>
                    <a:pt x="50" y="214"/>
                  </a:lnTo>
                  <a:lnTo>
                    <a:pt x="44" y="229"/>
                  </a:lnTo>
                  <a:lnTo>
                    <a:pt x="44" y="250"/>
                  </a:lnTo>
                  <a:lnTo>
                    <a:pt x="38" y="257"/>
                  </a:lnTo>
                  <a:lnTo>
                    <a:pt x="35" y="278"/>
                  </a:lnTo>
                  <a:lnTo>
                    <a:pt x="38" y="290"/>
                  </a:lnTo>
                  <a:lnTo>
                    <a:pt x="38" y="297"/>
                  </a:lnTo>
                  <a:lnTo>
                    <a:pt x="31" y="297"/>
                  </a:lnTo>
                  <a:lnTo>
                    <a:pt x="31" y="312"/>
                  </a:lnTo>
                  <a:lnTo>
                    <a:pt x="27" y="316"/>
                  </a:lnTo>
                  <a:lnTo>
                    <a:pt x="27" y="331"/>
                  </a:lnTo>
                  <a:lnTo>
                    <a:pt x="23" y="335"/>
                  </a:lnTo>
                  <a:lnTo>
                    <a:pt x="25" y="360"/>
                  </a:lnTo>
                  <a:lnTo>
                    <a:pt x="19" y="363"/>
                  </a:lnTo>
                  <a:lnTo>
                    <a:pt x="19" y="380"/>
                  </a:lnTo>
                  <a:lnTo>
                    <a:pt x="27" y="382"/>
                  </a:lnTo>
                  <a:lnTo>
                    <a:pt x="27" y="401"/>
                  </a:lnTo>
                  <a:lnTo>
                    <a:pt x="35" y="409"/>
                  </a:lnTo>
                  <a:lnTo>
                    <a:pt x="35" y="412"/>
                  </a:lnTo>
                  <a:lnTo>
                    <a:pt x="23" y="412"/>
                  </a:lnTo>
                  <a:lnTo>
                    <a:pt x="31" y="422"/>
                  </a:lnTo>
                  <a:lnTo>
                    <a:pt x="25" y="429"/>
                  </a:lnTo>
                  <a:lnTo>
                    <a:pt x="27" y="447"/>
                  </a:lnTo>
                  <a:lnTo>
                    <a:pt x="27" y="454"/>
                  </a:lnTo>
                  <a:lnTo>
                    <a:pt x="23" y="454"/>
                  </a:lnTo>
                  <a:lnTo>
                    <a:pt x="23" y="464"/>
                  </a:lnTo>
                  <a:lnTo>
                    <a:pt x="19" y="467"/>
                  </a:lnTo>
                  <a:lnTo>
                    <a:pt x="16" y="471"/>
                  </a:lnTo>
                  <a:lnTo>
                    <a:pt x="18" y="481"/>
                  </a:lnTo>
                  <a:lnTo>
                    <a:pt x="19" y="486"/>
                  </a:lnTo>
                  <a:lnTo>
                    <a:pt x="14" y="490"/>
                  </a:lnTo>
                  <a:lnTo>
                    <a:pt x="14" y="496"/>
                  </a:lnTo>
                  <a:lnTo>
                    <a:pt x="14" y="496"/>
                  </a:lnTo>
                  <a:lnTo>
                    <a:pt x="8" y="503"/>
                  </a:lnTo>
                  <a:lnTo>
                    <a:pt x="0" y="509"/>
                  </a:lnTo>
                  <a:lnTo>
                    <a:pt x="0" y="520"/>
                  </a:lnTo>
                  <a:lnTo>
                    <a:pt x="6" y="526"/>
                  </a:lnTo>
                  <a:lnTo>
                    <a:pt x="6" y="535"/>
                  </a:lnTo>
                  <a:lnTo>
                    <a:pt x="18" y="534"/>
                  </a:lnTo>
                  <a:lnTo>
                    <a:pt x="18" y="556"/>
                  </a:lnTo>
                  <a:lnTo>
                    <a:pt x="19" y="560"/>
                  </a:lnTo>
                  <a:lnTo>
                    <a:pt x="19" y="566"/>
                  </a:lnTo>
                  <a:lnTo>
                    <a:pt x="57" y="566"/>
                  </a:lnTo>
                  <a:lnTo>
                    <a:pt x="61" y="569"/>
                  </a:lnTo>
                  <a:lnTo>
                    <a:pt x="61" y="569"/>
                  </a:lnTo>
                  <a:lnTo>
                    <a:pt x="67" y="569"/>
                  </a:lnTo>
                  <a:lnTo>
                    <a:pt x="69" y="569"/>
                  </a:lnTo>
                  <a:lnTo>
                    <a:pt x="70" y="568"/>
                  </a:lnTo>
                  <a:lnTo>
                    <a:pt x="70" y="566"/>
                  </a:lnTo>
                  <a:lnTo>
                    <a:pt x="70" y="566"/>
                  </a:lnTo>
                  <a:lnTo>
                    <a:pt x="70" y="564"/>
                  </a:lnTo>
                  <a:lnTo>
                    <a:pt x="69" y="562"/>
                  </a:lnTo>
                  <a:lnTo>
                    <a:pt x="67" y="560"/>
                  </a:lnTo>
                  <a:lnTo>
                    <a:pt x="65" y="558"/>
                  </a:lnTo>
                  <a:lnTo>
                    <a:pt x="65" y="558"/>
                  </a:lnTo>
                  <a:lnTo>
                    <a:pt x="63" y="556"/>
                  </a:lnTo>
                  <a:lnTo>
                    <a:pt x="65" y="552"/>
                  </a:lnTo>
                  <a:lnTo>
                    <a:pt x="65" y="547"/>
                  </a:lnTo>
                  <a:lnTo>
                    <a:pt x="65" y="547"/>
                  </a:lnTo>
                  <a:lnTo>
                    <a:pt x="65" y="543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2"/>
                  </a:lnTo>
                  <a:lnTo>
                    <a:pt x="69" y="526"/>
                  </a:lnTo>
                  <a:lnTo>
                    <a:pt x="69" y="526"/>
                  </a:lnTo>
                  <a:lnTo>
                    <a:pt x="76" y="522"/>
                  </a:lnTo>
                  <a:lnTo>
                    <a:pt x="76" y="522"/>
                  </a:lnTo>
                  <a:lnTo>
                    <a:pt x="80" y="518"/>
                  </a:lnTo>
                  <a:lnTo>
                    <a:pt x="82" y="516"/>
                  </a:lnTo>
                  <a:lnTo>
                    <a:pt x="82" y="515"/>
                  </a:lnTo>
                  <a:lnTo>
                    <a:pt x="82" y="515"/>
                  </a:lnTo>
                  <a:lnTo>
                    <a:pt x="84" y="513"/>
                  </a:lnTo>
                  <a:lnTo>
                    <a:pt x="84" y="509"/>
                  </a:lnTo>
                  <a:lnTo>
                    <a:pt x="82" y="501"/>
                  </a:lnTo>
                  <a:lnTo>
                    <a:pt x="82" y="501"/>
                  </a:lnTo>
                  <a:lnTo>
                    <a:pt x="86" y="499"/>
                  </a:lnTo>
                  <a:lnTo>
                    <a:pt x="89" y="496"/>
                  </a:lnTo>
                  <a:lnTo>
                    <a:pt x="91" y="492"/>
                  </a:lnTo>
                  <a:lnTo>
                    <a:pt x="95" y="488"/>
                  </a:lnTo>
                  <a:lnTo>
                    <a:pt x="95" y="488"/>
                  </a:lnTo>
                  <a:lnTo>
                    <a:pt x="99" y="486"/>
                  </a:lnTo>
                  <a:lnTo>
                    <a:pt x="103" y="484"/>
                  </a:lnTo>
                  <a:lnTo>
                    <a:pt x="106" y="479"/>
                  </a:lnTo>
                  <a:lnTo>
                    <a:pt x="108" y="475"/>
                  </a:lnTo>
                  <a:lnTo>
                    <a:pt x="110" y="469"/>
                  </a:lnTo>
                  <a:lnTo>
                    <a:pt x="110" y="465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4" y="460"/>
                  </a:lnTo>
                  <a:lnTo>
                    <a:pt x="103" y="458"/>
                  </a:lnTo>
                  <a:lnTo>
                    <a:pt x="103" y="458"/>
                  </a:lnTo>
                  <a:lnTo>
                    <a:pt x="97" y="458"/>
                  </a:lnTo>
                  <a:lnTo>
                    <a:pt x="93" y="456"/>
                  </a:lnTo>
                  <a:lnTo>
                    <a:pt x="91" y="454"/>
                  </a:lnTo>
                  <a:lnTo>
                    <a:pt x="91" y="454"/>
                  </a:lnTo>
                  <a:lnTo>
                    <a:pt x="87" y="450"/>
                  </a:lnTo>
                  <a:lnTo>
                    <a:pt x="86" y="445"/>
                  </a:lnTo>
                  <a:lnTo>
                    <a:pt x="86" y="445"/>
                  </a:lnTo>
                  <a:lnTo>
                    <a:pt x="84" y="441"/>
                  </a:lnTo>
                  <a:lnTo>
                    <a:pt x="86" y="439"/>
                  </a:lnTo>
                  <a:lnTo>
                    <a:pt x="89" y="433"/>
                  </a:lnTo>
                  <a:lnTo>
                    <a:pt x="91" y="429"/>
                  </a:lnTo>
                  <a:lnTo>
                    <a:pt x="93" y="428"/>
                  </a:lnTo>
                  <a:lnTo>
                    <a:pt x="93" y="424"/>
                  </a:lnTo>
                  <a:lnTo>
                    <a:pt x="93" y="424"/>
                  </a:lnTo>
                  <a:lnTo>
                    <a:pt x="97" y="422"/>
                  </a:lnTo>
                  <a:lnTo>
                    <a:pt x="103" y="420"/>
                  </a:lnTo>
                  <a:lnTo>
                    <a:pt x="103" y="420"/>
                  </a:lnTo>
                  <a:lnTo>
                    <a:pt x="106" y="420"/>
                  </a:lnTo>
                  <a:lnTo>
                    <a:pt x="108" y="418"/>
                  </a:lnTo>
                  <a:lnTo>
                    <a:pt x="112" y="414"/>
                  </a:lnTo>
                  <a:lnTo>
                    <a:pt x="114" y="411"/>
                  </a:lnTo>
                  <a:lnTo>
                    <a:pt x="114" y="411"/>
                  </a:lnTo>
                  <a:lnTo>
                    <a:pt x="116" y="407"/>
                  </a:lnTo>
                  <a:lnTo>
                    <a:pt x="118" y="401"/>
                  </a:lnTo>
                  <a:lnTo>
                    <a:pt x="118" y="401"/>
                  </a:lnTo>
                  <a:lnTo>
                    <a:pt x="118" y="394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5" y="386"/>
                  </a:lnTo>
                  <a:lnTo>
                    <a:pt x="127" y="384"/>
                  </a:lnTo>
                  <a:lnTo>
                    <a:pt x="129" y="380"/>
                  </a:lnTo>
                  <a:lnTo>
                    <a:pt x="129" y="380"/>
                  </a:lnTo>
                  <a:lnTo>
                    <a:pt x="125" y="377"/>
                  </a:lnTo>
                  <a:lnTo>
                    <a:pt x="125" y="373"/>
                  </a:lnTo>
                  <a:lnTo>
                    <a:pt x="125" y="373"/>
                  </a:lnTo>
                  <a:lnTo>
                    <a:pt x="127" y="373"/>
                  </a:lnTo>
                  <a:lnTo>
                    <a:pt x="129" y="373"/>
                  </a:lnTo>
                  <a:lnTo>
                    <a:pt x="133" y="377"/>
                  </a:lnTo>
                  <a:lnTo>
                    <a:pt x="135" y="377"/>
                  </a:lnTo>
                  <a:lnTo>
                    <a:pt x="135" y="378"/>
                  </a:lnTo>
                  <a:lnTo>
                    <a:pt x="139" y="378"/>
                  </a:lnTo>
                  <a:lnTo>
                    <a:pt x="140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2" y="373"/>
                  </a:lnTo>
                  <a:lnTo>
                    <a:pt x="140" y="369"/>
                  </a:lnTo>
                  <a:lnTo>
                    <a:pt x="140" y="369"/>
                  </a:lnTo>
                  <a:lnTo>
                    <a:pt x="140" y="365"/>
                  </a:lnTo>
                  <a:lnTo>
                    <a:pt x="139" y="363"/>
                  </a:lnTo>
                  <a:lnTo>
                    <a:pt x="139" y="363"/>
                  </a:lnTo>
                  <a:lnTo>
                    <a:pt x="135" y="365"/>
                  </a:lnTo>
                  <a:lnTo>
                    <a:pt x="133" y="365"/>
                  </a:lnTo>
                  <a:lnTo>
                    <a:pt x="133" y="365"/>
                  </a:lnTo>
                  <a:lnTo>
                    <a:pt x="129" y="365"/>
                  </a:lnTo>
                  <a:lnTo>
                    <a:pt x="127" y="363"/>
                  </a:lnTo>
                  <a:lnTo>
                    <a:pt x="125" y="360"/>
                  </a:lnTo>
                  <a:lnTo>
                    <a:pt x="123" y="358"/>
                  </a:lnTo>
                  <a:lnTo>
                    <a:pt x="123" y="358"/>
                  </a:lnTo>
                  <a:lnTo>
                    <a:pt x="123" y="352"/>
                  </a:lnTo>
                  <a:lnTo>
                    <a:pt x="122" y="348"/>
                  </a:lnTo>
                  <a:lnTo>
                    <a:pt x="122" y="348"/>
                  </a:lnTo>
                  <a:lnTo>
                    <a:pt x="120" y="342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3" y="337"/>
                  </a:lnTo>
                  <a:lnTo>
                    <a:pt x="123" y="337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35" y="342"/>
                  </a:lnTo>
                  <a:lnTo>
                    <a:pt x="140" y="344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52" y="344"/>
                  </a:lnTo>
                  <a:lnTo>
                    <a:pt x="156" y="341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1" y="333"/>
                  </a:lnTo>
                  <a:lnTo>
                    <a:pt x="159" y="329"/>
                  </a:lnTo>
                  <a:lnTo>
                    <a:pt x="159" y="324"/>
                  </a:lnTo>
                  <a:lnTo>
                    <a:pt x="159" y="324"/>
                  </a:lnTo>
                  <a:lnTo>
                    <a:pt x="159" y="320"/>
                  </a:lnTo>
                  <a:lnTo>
                    <a:pt x="161" y="318"/>
                  </a:lnTo>
                  <a:lnTo>
                    <a:pt x="161" y="314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3" y="307"/>
                  </a:lnTo>
                  <a:lnTo>
                    <a:pt x="161" y="301"/>
                  </a:lnTo>
                  <a:lnTo>
                    <a:pt x="161" y="301"/>
                  </a:lnTo>
                  <a:lnTo>
                    <a:pt x="169" y="303"/>
                  </a:lnTo>
                  <a:lnTo>
                    <a:pt x="174" y="303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95" y="299"/>
                  </a:lnTo>
                  <a:lnTo>
                    <a:pt x="201" y="297"/>
                  </a:lnTo>
                  <a:lnTo>
                    <a:pt x="209" y="295"/>
                  </a:lnTo>
                  <a:lnTo>
                    <a:pt x="214" y="291"/>
                  </a:lnTo>
                  <a:lnTo>
                    <a:pt x="214" y="291"/>
                  </a:lnTo>
                  <a:lnTo>
                    <a:pt x="224" y="288"/>
                  </a:lnTo>
                  <a:lnTo>
                    <a:pt x="227" y="284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7" y="271"/>
                  </a:lnTo>
                  <a:lnTo>
                    <a:pt x="239" y="265"/>
                  </a:lnTo>
                  <a:lnTo>
                    <a:pt x="241" y="261"/>
                  </a:lnTo>
                  <a:lnTo>
                    <a:pt x="241" y="261"/>
                  </a:lnTo>
                  <a:lnTo>
                    <a:pt x="241" y="257"/>
                  </a:lnTo>
                  <a:lnTo>
                    <a:pt x="239" y="255"/>
                  </a:lnTo>
                  <a:lnTo>
                    <a:pt x="237" y="248"/>
                  </a:lnTo>
                  <a:lnTo>
                    <a:pt x="237" y="248"/>
                  </a:lnTo>
                  <a:lnTo>
                    <a:pt x="233" y="246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0"/>
                  </a:lnTo>
                  <a:lnTo>
                    <a:pt x="233" y="237"/>
                  </a:lnTo>
                  <a:lnTo>
                    <a:pt x="233" y="237"/>
                  </a:lnTo>
                  <a:lnTo>
                    <a:pt x="233" y="233"/>
                  </a:lnTo>
                  <a:lnTo>
                    <a:pt x="231" y="231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2" y="223"/>
                  </a:lnTo>
                  <a:lnTo>
                    <a:pt x="218" y="221"/>
                  </a:lnTo>
                  <a:lnTo>
                    <a:pt x="216" y="220"/>
                  </a:lnTo>
                  <a:lnTo>
                    <a:pt x="216" y="220"/>
                  </a:lnTo>
                  <a:lnTo>
                    <a:pt x="216" y="218"/>
                  </a:lnTo>
                  <a:lnTo>
                    <a:pt x="216" y="214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C67EF7E0-782E-5E4B-A260-0459577D5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8201" y="3802592"/>
              <a:ext cx="436683" cy="739328"/>
            </a:xfrm>
            <a:custGeom>
              <a:avLst/>
              <a:gdLst>
                <a:gd name="T0" fmla="*/ 227 w 286"/>
                <a:gd name="T1" fmla="*/ 151 h 569"/>
                <a:gd name="T2" fmla="*/ 271 w 286"/>
                <a:gd name="T3" fmla="*/ 95 h 569"/>
                <a:gd name="T4" fmla="*/ 273 w 286"/>
                <a:gd name="T5" fmla="*/ 74 h 569"/>
                <a:gd name="T6" fmla="*/ 214 w 286"/>
                <a:gd name="T7" fmla="*/ 91 h 569"/>
                <a:gd name="T8" fmla="*/ 222 w 286"/>
                <a:gd name="T9" fmla="*/ 49 h 569"/>
                <a:gd name="T10" fmla="*/ 165 w 286"/>
                <a:gd name="T11" fmla="*/ 15 h 569"/>
                <a:gd name="T12" fmla="*/ 104 w 286"/>
                <a:gd name="T13" fmla="*/ 0 h 569"/>
                <a:gd name="T14" fmla="*/ 72 w 286"/>
                <a:gd name="T15" fmla="*/ 70 h 569"/>
                <a:gd name="T16" fmla="*/ 67 w 286"/>
                <a:gd name="T17" fmla="*/ 98 h 569"/>
                <a:gd name="T18" fmla="*/ 46 w 286"/>
                <a:gd name="T19" fmla="*/ 157 h 569"/>
                <a:gd name="T20" fmla="*/ 44 w 286"/>
                <a:gd name="T21" fmla="*/ 229 h 569"/>
                <a:gd name="T22" fmla="*/ 38 w 286"/>
                <a:gd name="T23" fmla="*/ 297 h 569"/>
                <a:gd name="T24" fmla="*/ 23 w 286"/>
                <a:gd name="T25" fmla="*/ 335 h 569"/>
                <a:gd name="T26" fmla="*/ 27 w 286"/>
                <a:gd name="T27" fmla="*/ 401 h 569"/>
                <a:gd name="T28" fmla="*/ 25 w 286"/>
                <a:gd name="T29" fmla="*/ 429 h 569"/>
                <a:gd name="T30" fmla="*/ 19 w 286"/>
                <a:gd name="T31" fmla="*/ 467 h 569"/>
                <a:gd name="T32" fmla="*/ 14 w 286"/>
                <a:gd name="T33" fmla="*/ 496 h 569"/>
                <a:gd name="T34" fmla="*/ 6 w 286"/>
                <a:gd name="T35" fmla="*/ 526 h 569"/>
                <a:gd name="T36" fmla="*/ 19 w 286"/>
                <a:gd name="T37" fmla="*/ 566 h 569"/>
                <a:gd name="T38" fmla="*/ 69 w 286"/>
                <a:gd name="T39" fmla="*/ 569 h 569"/>
                <a:gd name="T40" fmla="*/ 69 w 286"/>
                <a:gd name="T41" fmla="*/ 562 h 569"/>
                <a:gd name="T42" fmla="*/ 65 w 286"/>
                <a:gd name="T43" fmla="*/ 552 h 569"/>
                <a:gd name="T44" fmla="*/ 65 w 286"/>
                <a:gd name="T45" fmla="*/ 537 h 569"/>
                <a:gd name="T46" fmla="*/ 76 w 286"/>
                <a:gd name="T47" fmla="*/ 522 h 569"/>
                <a:gd name="T48" fmla="*/ 84 w 286"/>
                <a:gd name="T49" fmla="*/ 513 h 569"/>
                <a:gd name="T50" fmla="*/ 89 w 286"/>
                <a:gd name="T51" fmla="*/ 496 h 569"/>
                <a:gd name="T52" fmla="*/ 103 w 286"/>
                <a:gd name="T53" fmla="*/ 484 h 569"/>
                <a:gd name="T54" fmla="*/ 108 w 286"/>
                <a:gd name="T55" fmla="*/ 462 h 569"/>
                <a:gd name="T56" fmla="*/ 97 w 286"/>
                <a:gd name="T57" fmla="*/ 458 h 569"/>
                <a:gd name="T58" fmla="*/ 86 w 286"/>
                <a:gd name="T59" fmla="*/ 445 h 569"/>
                <a:gd name="T60" fmla="*/ 91 w 286"/>
                <a:gd name="T61" fmla="*/ 429 h 569"/>
                <a:gd name="T62" fmla="*/ 103 w 286"/>
                <a:gd name="T63" fmla="*/ 420 h 569"/>
                <a:gd name="T64" fmla="*/ 114 w 286"/>
                <a:gd name="T65" fmla="*/ 411 h 569"/>
                <a:gd name="T66" fmla="*/ 118 w 286"/>
                <a:gd name="T67" fmla="*/ 394 h 569"/>
                <a:gd name="T68" fmla="*/ 129 w 286"/>
                <a:gd name="T69" fmla="*/ 380 h 569"/>
                <a:gd name="T70" fmla="*/ 127 w 286"/>
                <a:gd name="T71" fmla="*/ 373 h 569"/>
                <a:gd name="T72" fmla="*/ 139 w 286"/>
                <a:gd name="T73" fmla="*/ 378 h 569"/>
                <a:gd name="T74" fmla="*/ 140 w 286"/>
                <a:gd name="T75" fmla="*/ 369 h 569"/>
                <a:gd name="T76" fmla="*/ 135 w 286"/>
                <a:gd name="T77" fmla="*/ 365 h 569"/>
                <a:gd name="T78" fmla="*/ 125 w 286"/>
                <a:gd name="T79" fmla="*/ 360 h 569"/>
                <a:gd name="T80" fmla="*/ 122 w 286"/>
                <a:gd name="T81" fmla="*/ 348 h 569"/>
                <a:gd name="T82" fmla="*/ 123 w 286"/>
                <a:gd name="T83" fmla="*/ 337 h 569"/>
                <a:gd name="T84" fmla="*/ 146 w 286"/>
                <a:gd name="T85" fmla="*/ 344 h 569"/>
                <a:gd name="T86" fmla="*/ 161 w 286"/>
                <a:gd name="T87" fmla="*/ 333 h 569"/>
                <a:gd name="T88" fmla="*/ 159 w 286"/>
                <a:gd name="T89" fmla="*/ 320 h 569"/>
                <a:gd name="T90" fmla="*/ 163 w 286"/>
                <a:gd name="T91" fmla="*/ 307 h 569"/>
                <a:gd name="T92" fmla="*/ 188 w 286"/>
                <a:gd name="T93" fmla="*/ 301 h 569"/>
                <a:gd name="T94" fmla="*/ 214 w 286"/>
                <a:gd name="T95" fmla="*/ 291 h 569"/>
                <a:gd name="T96" fmla="*/ 231 w 286"/>
                <a:gd name="T97" fmla="*/ 278 h 569"/>
                <a:gd name="T98" fmla="*/ 241 w 286"/>
                <a:gd name="T99" fmla="*/ 257 h 569"/>
                <a:gd name="T100" fmla="*/ 233 w 286"/>
                <a:gd name="T101" fmla="*/ 242 h 569"/>
                <a:gd name="T102" fmla="*/ 233 w 286"/>
                <a:gd name="T103" fmla="*/ 233 h 569"/>
                <a:gd name="T104" fmla="*/ 218 w 286"/>
                <a:gd name="T105" fmla="*/ 221 h 569"/>
                <a:gd name="T106" fmla="*/ 218 w 286"/>
                <a:gd name="T107" fmla="*/ 21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6" h="569">
                  <a:moveTo>
                    <a:pt x="218" y="210"/>
                  </a:moveTo>
                  <a:lnTo>
                    <a:pt x="214" y="197"/>
                  </a:lnTo>
                  <a:lnTo>
                    <a:pt x="218" y="191"/>
                  </a:lnTo>
                  <a:lnTo>
                    <a:pt x="222" y="168"/>
                  </a:lnTo>
                  <a:lnTo>
                    <a:pt x="227" y="151"/>
                  </a:lnTo>
                  <a:lnTo>
                    <a:pt x="227" y="142"/>
                  </a:lnTo>
                  <a:lnTo>
                    <a:pt x="239" y="131"/>
                  </a:lnTo>
                  <a:lnTo>
                    <a:pt x="244" y="119"/>
                  </a:lnTo>
                  <a:lnTo>
                    <a:pt x="254" y="108"/>
                  </a:lnTo>
                  <a:lnTo>
                    <a:pt x="271" y="95"/>
                  </a:lnTo>
                  <a:lnTo>
                    <a:pt x="286" y="87"/>
                  </a:lnTo>
                  <a:lnTo>
                    <a:pt x="286" y="64"/>
                  </a:lnTo>
                  <a:lnTo>
                    <a:pt x="280" y="59"/>
                  </a:lnTo>
                  <a:lnTo>
                    <a:pt x="275" y="59"/>
                  </a:lnTo>
                  <a:lnTo>
                    <a:pt x="273" y="74"/>
                  </a:lnTo>
                  <a:lnTo>
                    <a:pt x="261" y="85"/>
                  </a:lnTo>
                  <a:lnTo>
                    <a:pt x="250" y="95"/>
                  </a:lnTo>
                  <a:lnTo>
                    <a:pt x="239" y="95"/>
                  </a:lnTo>
                  <a:lnTo>
                    <a:pt x="227" y="91"/>
                  </a:lnTo>
                  <a:lnTo>
                    <a:pt x="214" y="91"/>
                  </a:lnTo>
                  <a:lnTo>
                    <a:pt x="220" y="81"/>
                  </a:lnTo>
                  <a:lnTo>
                    <a:pt x="218" y="74"/>
                  </a:lnTo>
                  <a:lnTo>
                    <a:pt x="224" y="68"/>
                  </a:lnTo>
                  <a:lnTo>
                    <a:pt x="229" y="59"/>
                  </a:lnTo>
                  <a:lnTo>
                    <a:pt x="222" y="49"/>
                  </a:lnTo>
                  <a:lnTo>
                    <a:pt x="209" y="46"/>
                  </a:lnTo>
                  <a:lnTo>
                    <a:pt x="195" y="30"/>
                  </a:lnTo>
                  <a:lnTo>
                    <a:pt x="184" y="30"/>
                  </a:lnTo>
                  <a:lnTo>
                    <a:pt x="178" y="25"/>
                  </a:lnTo>
                  <a:lnTo>
                    <a:pt x="165" y="15"/>
                  </a:lnTo>
                  <a:lnTo>
                    <a:pt x="157" y="0"/>
                  </a:lnTo>
                  <a:lnTo>
                    <a:pt x="142" y="0"/>
                  </a:lnTo>
                  <a:lnTo>
                    <a:pt x="135" y="13"/>
                  </a:lnTo>
                  <a:lnTo>
                    <a:pt x="127" y="2"/>
                  </a:lnTo>
                  <a:lnTo>
                    <a:pt x="104" y="0"/>
                  </a:lnTo>
                  <a:lnTo>
                    <a:pt x="93" y="8"/>
                  </a:lnTo>
                  <a:lnTo>
                    <a:pt x="91" y="34"/>
                  </a:lnTo>
                  <a:lnTo>
                    <a:pt x="72" y="44"/>
                  </a:lnTo>
                  <a:lnTo>
                    <a:pt x="72" y="63"/>
                  </a:lnTo>
                  <a:lnTo>
                    <a:pt x="72" y="70"/>
                  </a:lnTo>
                  <a:lnTo>
                    <a:pt x="69" y="76"/>
                  </a:lnTo>
                  <a:lnTo>
                    <a:pt x="74" y="81"/>
                  </a:lnTo>
                  <a:lnTo>
                    <a:pt x="74" y="85"/>
                  </a:lnTo>
                  <a:lnTo>
                    <a:pt x="67" y="85"/>
                  </a:lnTo>
                  <a:lnTo>
                    <a:pt x="67" y="98"/>
                  </a:lnTo>
                  <a:lnTo>
                    <a:pt x="55" y="110"/>
                  </a:lnTo>
                  <a:lnTo>
                    <a:pt x="50" y="125"/>
                  </a:lnTo>
                  <a:lnTo>
                    <a:pt x="50" y="142"/>
                  </a:lnTo>
                  <a:lnTo>
                    <a:pt x="46" y="148"/>
                  </a:lnTo>
                  <a:lnTo>
                    <a:pt x="46" y="157"/>
                  </a:lnTo>
                  <a:lnTo>
                    <a:pt x="42" y="161"/>
                  </a:lnTo>
                  <a:lnTo>
                    <a:pt x="50" y="191"/>
                  </a:lnTo>
                  <a:lnTo>
                    <a:pt x="53" y="197"/>
                  </a:lnTo>
                  <a:lnTo>
                    <a:pt x="50" y="214"/>
                  </a:lnTo>
                  <a:lnTo>
                    <a:pt x="44" y="229"/>
                  </a:lnTo>
                  <a:lnTo>
                    <a:pt x="44" y="250"/>
                  </a:lnTo>
                  <a:lnTo>
                    <a:pt x="38" y="257"/>
                  </a:lnTo>
                  <a:lnTo>
                    <a:pt x="35" y="278"/>
                  </a:lnTo>
                  <a:lnTo>
                    <a:pt x="38" y="290"/>
                  </a:lnTo>
                  <a:lnTo>
                    <a:pt x="38" y="297"/>
                  </a:lnTo>
                  <a:lnTo>
                    <a:pt x="31" y="297"/>
                  </a:lnTo>
                  <a:lnTo>
                    <a:pt x="31" y="312"/>
                  </a:lnTo>
                  <a:lnTo>
                    <a:pt x="27" y="316"/>
                  </a:lnTo>
                  <a:lnTo>
                    <a:pt x="27" y="331"/>
                  </a:lnTo>
                  <a:lnTo>
                    <a:pt x="23" y="335"/>
                  </a:lnTo>
                  <a:lnTo>
                    <a:pt x="25" y="360"/>
                  </a:lnTo>
                  <a:lnTo>
                    <a:pt x="19" y="363"/>
                  </a:lnTo>
                  <a:lnTo>
                    <a:pt x="19" y="380"/>
                  </a:lnTo>
                  <a:lnTo>
                    <a:pt x="27" y="382"/>
                  </a:lnTo>
                  <a:lnTo>
                    <a:pt x="27" y="401"/>
                  </a:lnTo>
                  <a:lnTo>
                    <a:pt x="35" y="409"/>
                  </a:lnTo>
                  <a:lnTo>
                    <a:pt x="35" y="412"/>
                  </a:lnTo>
                  <a:lnTo>
                    <a:pt x="23" y="412"/>
                  </a:lnTo>
                  <a:lnTo>
                    <a:pt x="31" y="422"/>
                  </a:lnTo>
                  <a:lnTo>
                    <a:pt x="25" y="429"/>
                  </a:lnTo>
                  <a:lnTo>
                    <a:pt x="27" y="447"/>
                  </a:lnTo>
                  <a:lnTo>
                    <a:pt x="27" y="454"/>
                  </a:lnTo>
                  <a:lnTo>
                    <a:pt x="23" y="454"/>
                  </a:lnTo>
                  <a:lnTo>
                    <a:pt x="23" y="464"/>
                  </a:lnTo>
                  <a:lnTo>
                    <a:pt x="19" y="467"/>
                  </a:lnTo>
                  <a:lnTo>
                    <a:pt x="16" y="471"/>
                  </a:lnTo>
                  <a:lnTo>
                    <a:pt x="18" y="481"/>
                  </a:lnTo>
                  <a:lnTo>
                    <a:pt x="19" y="486"/>
                  </a:lnTo>
                  <a:lnTo>
                    <a:pt x="14" y="490"/>
                  </a:lnTo>
                  <a:lnTo>
                    <a:pt x="14" y="496"/>
                  </a:lnTo>
                  <a:lnTo>
                    <a:pt x="14" y="496"/>
                  </a:lnTo>
                  <a:lnTo>
                    <a:pt x="8" y="503"/>
                  </a:lnTo>
                  <a:lnTo>
                    <a:pt x="0" y="509"/>
                  </a:lnTo>
                  <a:lnTo>
                    <a:pt x="0" y="520"/>
                  </a:lnTo>
                  <a:lnTo>
                    <a:pt x="6" y="526"/>
                  </a:lnTo>
                  <a:lnTo>
                    <a:pt x="6" y="535"/>
                  </a:lnTo>
                  <a:lnTo>
                    <a:pt x="18" y="534"/>
                  </a:lnTo>
                  <a:lnTo>
                    <a:pt x="18" y="556"/>
                  </a:lnTo>
                  <a:lnTo>
                    <a:pt x="19" y="560"/>
                  </a:lnTo>
                  <a:lnTo>
                    <a:pt x="19" y="566"/>
                  </a:lnTo>
                  <a:lnTo>
                    <a:pt x="57" y="566"/>
                  </a:lnTo>
                  <a:lnTo>
                    <a:pt x="61" y="569"/>
                  </a:lnTo>
                  <a:lnTo>
                    <a:pt x="61" y="569"/>
                  </a:lnTo>
                  <a:lnTo>
                    <a:pt x="67" y="569"/>
                  </a:lnTo>
                  <a:lnTo>
                    <a:pt x="69" y="569"/>
                  </a:lnTo>
                  <a:lnTo>
                    <a:pt x="70" y="568"/>
                  </a:lnTo>
                  <a:lnTo>
                    <a:pt x="70" y="566"/>
                  </a:lnTo>
                  <a:lnTo>
                    <a:pt x="70" y="566"/>
                  </a:lnTo>
                  <a:lnTo>
                    <a:pt x="70" y="564"/>
                  </a:lnTo>
                  <a:lnTo>
                    <a:pt x="69" y="562"/>
                  </a:lnTo>
                  <a:lnTo>
                    <a:pt x="67" y="560"/>
                  </a:lnTo>
                  <a:lnTo>
                    <a:pt x="65" y="558"/>
                  </a:lnTo>
                  <a:lnTo>
                    <a:pt x="65" y="558"/>
                  </a:lnTo>
                  <a:lnTo>
                    <a:pt x="63" y="556"/>
                  </a:lnTo>
                  <a:lnTo>
                    <a:pt x="65" y="552"/>
                  </a:lnTo>
                  <a:lnTo>
                    <a:pt x="65" y="547"/>
                  </a:lnTo>
                  <a:lnTo>
                    <a:pt x="65" y="547"/>
                  </a:lnTo>
                  <a:lnTo>
                    <a:pt x="65" y="543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2"/>
                  </a:lnTo>
                  <a:lnTo>
                    <a:pt x="69" y="526"/>
                  </a:lnTo>
                  <a:lnTo>
                    <a:pt x="69" y="526"/>
                  </a:lnTo>
                  <a:lnTo>
                    <a:pt x="76" y="522"/>
                  </a:lnTo>
                  <a:lnTo>
                    <a:pt x="76" y="522"/>
                  </a:lnTo>
                  <a:lnTo>
                    <a:pt x="80" y="518"/>
                  </a:lnTo>
                  <a:lnTo>
                    <a:pt x="82" y="516"/>
                  </a:lnTo>
                  <a:lnTo>
                    <a:pt x="82" y="515"/>
                  </a:lnTo>
                  <a:lnTo>
                    <a:pt x="82" y="515"/>
                  </a:lnTo>
                  <a:lnTo>
                    <a:pt x="84" y="513"/>
                  </a:lnTo>
                  <a:lnTo>
                    <a:pt x="84" y="509"/>
                  </a:lnTo>
                  <a:lnTo>
                    <a:pt x="82" y="501"/>
                  </a:lnTo>
                  <a:lnTo>
                    <a:pt x="82" y="501"/>
                  </a:lnTo>
                  <a:lnTo>
                    <a:pt x="86" y="499"/>
                  </a:lnTo>
                  <a:lnTo>
                    <a:pt x="89" y="496"/>
                  </a:lnTo>
                  <a:lnTo>
                    <a:pt x="91" y="492"/>
                  </a:lnTo>
                  <a:lnTo>
                    <a:pt x="95" y="488"/>
                  </a:lnTo>
                  <a:lnTo>
                    <a:pt x="95" y="488"/>
                  </a:lnTo>
                  <a:lnTo>
                    <a:pt x="99" y="486"/>
                  </a:lnTo>
                  <a:lnTo>
                    <a:pt x="103" y="484"/>
                  </a:lnTo>
                  <a:lnTo>
                    <a:pt x="106" y="479"/>
                  </a:lnTo>
                  <a:lnTo>
                    <a:pt x="108" y="475"/>
                  </a:lnTo>
                  <a:lnTo>
                    <a:pt x="110" y="469"/>
                  </a:lnTo>
                  <a:lnTo>
                    <a:pt x="110" y="465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4" y="460"/>
                  </a:lnTo>
                  <a:lnTo>
                    <a:pt x="103" y="458"/>
                  </a:lnTo>
                  <a:lnTo>
                    <a:pt x="103" y="458"/>
                  </a:lnTo>
                  <a:lnTo>
                    <a:pt x="97" y="458"/>
                  </a:lnTo>
                  <a:lnTo>
                    <a:pt x="93" y="456"/>
                  </a:lnTo>
                  <a:lnTo>
                    <a:pt x="91" y="454"/>
                  </a:lnTo>
                  <a:lnTo>
                    <a:pt x="91" y="454"/>
                  </a:lnTo>
                  <a:lnTo>
                    <a:pt x="87" y="450"/>
                  </a:lnTo>
                  <a:lnTo>
                    <a:pt x="86" y="445"/>
                  </a:lnTo>
                  <a:lnTo>
                    <a:pt x="86" y="445"/>
                  </a:lnTo>
                  <a:lnTo>
                    <a:pt x="84" y="441"/>
                  </a:lnTo>
                  <a:lnTo>
                    <a:pt x="86" y="439"/>
                  </a:lnTo>
                  <a:lnTo>
                    <a:pt x="89" y="433"/>
                  </a:lnTo>
                  <a:lnTo>
                    <a:pt x="91" y="429"/>
                  </a:lnTo>
                  <a:lnTo>
                    <a:pt x="93" y="428"/>
                  </a:lnTo>
                  <a:lnTo>
                    <a:pt x="93" y="424"/>
                  </a:lnTo>
                  <a:lnTo>
                    <a:pt x="93" y="424"/>
                  </a:lnTo>
                  <a:lnTo>
                    <a:pt x="97" y="422"/>
                  </a:lnTo>
                  <a:lnTo>
                    <a:pt x="103" y="420"/>
                  </a:lnTo>
                  <a:lnTo>
                    <a:pt x="103" y="420"/>
                  </a:lnTo>
                  <a:lnTo>
                    <a:pt x="106" y="420"/>
                  </a:lnTo>
                  <a:lnTo>
                    <a:pt x="108" y="418"/>
                  </a:lnTo>
                  <a:lnTo>
                    <a:pt x="112" y="414"/>
                  </a:lnTo>
                  <a:lnTo>
                    <a:pt x="114" y="411"/>
                  </a:lnTo>
                  <a:lnTo>
                    <a:pt x="114" y="411"/>
                  </a:lnTo>
                  <a:lnTo>
                    <a:pt x="116" y="407"/>
                  </a:lnTo>
                  <a:lnTo>
                    <a:pt x="118" y="401"/>
                  </a:lnTo>
                  <a:lnTo>
                    <a:pt x="118" y="401"/>
                  </a:lnTo>
                  <a:lnTo>
                    <a:pt x="118" y="394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5" y="386"/>
                  </a:lnTo>
                  <a:lnTo>
                    <a:pt x="127" y="384"/>
                  </a:lnTo>
                  <a:lnTo>
                    <a:pt x="129" y="380"/>
                  </a:lnTo>
                  <a:lnTo>
                    <a:pt x="129" y="380"/>
                  </a:lnTo>
                  <a:lnTo>
                    <a:pt x="125" y="377"/>
                  </a:lnTo>
                  <a:lnTo>
                    <a:pt x="125" y="373"/>
                  </a:lnTo>
                  <a:lnTo>
                    <a:pt x="125" y="373"/>
                  </a:lnTo>
                  <a:lnTo>
                    <a:pt x="127" y="373"/>
                  </a:lnTo>
                  <a:lnTo>
                    <a:pt x="129" y="373"/>
                  </a:lnTo>
                  <a:lnTo>
                    <a:pt x="133" y="377"/>
                  </a:lnTo>
                  <a:lnTo>
                    <a:pt x="135" y="377"/>
                  </a:lnTo>
                  <a:lnTo>
                    <a:pt x="135" y="378"/>
                  </a:lnTo>
                  <a:lnTo>
                    <a:pt x="139" y="378"/>
                  </a:lnTo>
                  <a:lnTo>
                    <a:pt x="140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2" y="373"/>
                  </a:lnTo>
                  <a:lnTo>
                    <a:pt x="140" y="369"/>
                  </a:lnTo>
                  <a:lnTo>
                    <a:pt x="140" y="369"/>
                  </a:lnTo>
                  <a:lnTo>
                    <a:pt x="140" y="365"/>
                  </a:lnTo>
                  <a:lnTo>
                    <a:pt x="139" y="363"/>
                  </a:lnTo>
                  <a:lnTo>
                    <a:pt x="139" y="363"/>
                  </a:lnTo>
                  <a:lnTo>
                    <a:pt x="135" y="365"/>
                  </a:lnTo>
                  <a:lnTo>
                    <a:pt x="133" y="365"/>
                  </a:lnTo>
                  <a:lnTo>
                    <a:pt x="133" y="365"/>
                  </a:lnTo>
                  <a:lnTo>
                    <a:pt x="129" y="365"/>
                  </a:lnTo>
                  <a:lnTo>
                    <a:pt x="127" y="363"/>
                  </a:lnTo>
                  <a:lnTo>
                    <a:pt x="125" y="360"/>
                  </a:lnTo>
                  <a:lnTo>
                    <a:pt x="123" y="358"/>
                  </a:lnTo>
                  <a:lnTo>
                    <a:pt x="123" y="358"/>
                  </a:lnTo>
                  <a:lnTo>
                    <a:pt x="123" y="352"/>
                  </a:lnTo>
                  <a:lnTo>
                    <a:pt x="122" y="348"/>
                  </a:lnTo>
                  <a:lnTo>
                    <a:pt x="122" y="348"/>
                  </a:lnTo>
                  <a:lnTo>
                    <a:pt x="120" y="342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3" y="337"/>
                  </a:lnTo>
                  <a:lnTo>
                    <a:pt x="123" y="337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35" y="342"/>
                  </a:lnTo>
                  <a:lnTo>
                    <a:pt x="140" y="344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52" y="344"/>
                  </a:lnTo>
                  <a:lnTo>
                    <a:pt x="156" y="341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1" y="333"/>
                  </a:lnTo>
                  <a:lnTo>
                    <a:pt x="159" y="329"/>
                  </a:lnTo>
                  <a:lnTo>
                    <a:pt x="159" y="324"/>
                  </a:lnTo>
                  <a:lnTo>
                    <a:pt x="159" y="324"/>
                  </a:lnTo>
                  <a:lnTo>
                    <a:pt x="159" y="320"/>
                  </a:lnTo>
                  <a:lnTo>
                    <a:pt x="161" y="318"/>
                  </a:lnTo>
                  <a:lnTo>
                    <a:pt x="161" y="314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3" y="307"/>
                  </a:lnTo>
                  <a:lnTo>
                    <a:pt x="161" y="301"/>
                  </a:lnTo>
                  <a:lnTo>
                    <a:pt x="161" y="301"/>
                  </a:lnTo>
                  <a:lnTo>
                    <a:pt x="169" y="303"/>
                  </a:lnTo>
                  <a:lnTo>
                    <a:pt x="174" y="303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95" y="299"/>
                  </a:lnTo>
                  <a:lnTo>
                    <a:pt x="201" y="297"/>
                  </a:lnTo>
                  <a:lnTo>
                    <a:pt x="209" y="295"/>
                  </a:lnTo>
                  <a:lnTo>
                    <a:pt x="214" y="291"/>
                  </a:lnTo>
                  <a:lnTo>
                    <a:pt x="214" y="291"/>
                  </a:lnTo>
                  <a:lnTo>
                    <a:pt x="224" y="288"/>
                  </a:lnTo>
                  <a:lnTo>
                    <a:pt x="227" y="284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7" y="271"/>
                  </a:lnTo>
                  <a:lnTo>
                    <a:pt x="239" y="265"/>
                  </a:lnTo>
                  <a:lnTo>
                    <a:pt x="241" y="261"/>
                  </a:lnTo>
                  <a:lnTo>
                    <a:pt x="241" y="261"/>
                  </a:lnTo>
                  <a:lnTo>
                    <a:pt x="241" y="257"/>
                  </a:lnTo>
                  <a:lnTo>
                    <a:pt x="239" y="255"/>
                  </a:lnTo>
                  <a:lnTo>
                    <a:pt x="237" y="248"/>
                  </a:lnTo>
                  <a:lnTo>
                    <a:pt x="237" y="248"/>
                  </a:lnTo>
                  <a:lnTo>
                    <a:pt x="233" y="246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0"/>
                  </a:lnTo>
                  <a:lnTo>
                    <a:pt x="233" y="237"/>
                  </a:lnTo>
                  <a:lnTo>
                    <a:pt x="233" y="237"/>
                  </a:lnTo>
                  <a:lnTo>
                    <a:pt x="233" y="233"/>
                  </a:lnTo>
                  <a:lnTo>
                    <a:pt x="231" y="231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2" y="223"/>
                  </a:lnTo>
                  <a:lnTo>
                    <a:pt x="218" y="221"/>
                  </a:lnTo>
                  <a:lnTo>
                    <a:pt x="216" y="220"/>
                  </a:lnTo>
                  <a:lnTo>
                    <a:pt x="216" y="220"/>
                  </a:lnTo>
                  <a:lnTo>
                    <a:pt x="216" y="218"/>
                  </a:lnTo>
                  <a:lnTo>
                    <a:pt x="216" y="214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9D0A3C9E-84D4-7C4D-94B2-63AF7F56F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83555" y="4552314"/>
              <a:ext cx="74816" cy="71464"/>
            </a:xfrm>
            <a:custGeom>
              <a:avLst/>
              <a:gdLst>
                <a:gd name="T0" fmla="*/ 32 w 49"/>
                <a:gd name="T1" fmla="*/ 55 h 55"/>
                <a:gd name="T2" fmla="*/ 32 w 49"/>
                <a:gd name="T3" fmla="*/ 55 h 55"/>
                <a:gd name="T4" fmla="*/ 30 w 49"/>
                <a:gd name="T5" fmla="*/ 55 h 55"/>
                <a:gd name="T6" fmla="*/ 30 w 49"/>
                <a:gd name="T7" fmla="*/ 55 h 55"/>
                <a:gd name="T8" fmla="*/ 24 w 49"/>
                <a:gd name="T9" fmla="*/ 51 h 55"/>
                <a:gd name="T10" fmla="*/ 24 w 49"/>
                <a:gd name="T11" fmla="*/ 51 h 55"/>
                <a:gd name="T12" fmla="*/ 18 w 49"/>
                <a:gd name="T13" fmla="*/ 51 h 55"/>
                <a:gd name="T14" fmla="*/ 18 w 49"/>
                <a:gd name="T15" fmla="*/ 51 h 55"/>
                <a:gd name="T16" fmla="*/ 1 w 49"/>
                <a:gd name="T17" fmla="*/ 51 h 55"/>
                <a:gd name="T18" fmla="*/ 1 w 49"/>
                <a:gd name="T19" fmla="*/ 51 h 55"/>
                <a:gd name="T20" fmla="*/ 0 w 49"/>
                <a:gd name="T21" fmla="*/ 0 h 55"/>
                <a:gd name="T22" fmla="*/ 7 w 49"/>
                <a:gd name="T23" fmla="*/ 8 h 55"/>
                <a:gd name="T24" fmla="*/ 7 w 49"/>
                <a:gd name="T25" fmla="*/ 11 h 55"/>
                <a:gd name="T26" fmla="*/ 7 w 49"/>
                <a:gd name="T27" fmla="*/ 11 h 55"/>
                <a:gd name="T28" fmla="*/ 7 w 49"/>
                <a:gd name="T29" fmla="*/ 15 h 55"/>
                <a:gd name="T30" fmla="*/ 7 w 49"/>
                <a:gd name="T31" fmla="*/ 15 h 55"/>
                <a:gd name="T32" fmla="*/ 7 w 49"/>
                <a:gd name="T33" fmla="*/ 17 h 55"/>
                <a:gd name="T34" fmla="*/ 9 w 49"/>
                <a:gd name="T35" fmla="*/ 23 h 55"/>
                <a:gd name="T36" fmla="*/ 13 w 49"/>
                <a:gd name="T37" fmla="*/ 28 h 55"/>
                <a:gd name="T38" fmla="*/ 20 w 49"/>
                <a:gd name="T39" fmla="*/ 34 h 55"/>
                <a:gd name="T40" fmla="*/ 26 w 49"/>
                <a:gd name="T41" fmla="*/ 38 h 55"/>
                <a:gd name="T42" fmla="*/ 26 w 49"/>
                <a:gd name="T43" fmla="*/ 38 h 55"/>
                <a:gd name="T44" fmla="*/ 32 w 49"/>
                <a:gd name="T45" fmla="*/ 40 h 55"/>
                <a:gd name="T46" fmla="*/ 35 w 49"/>
                <a:gd name="T47" fmla="*/ 42 h 55"/>
                <a:gd name="T48" fmla="*/ 37 w 49"/>
                <a:gd name="T49" fmla="*/ 44 h 55"/>
                <a:gd name="T50" fmla="*/ 37 w 49"/>
                <a:gd name="T51" fmla="*/ 44 h 55"/>
                <a:gd name="T52" fmla="*/ 39 w 49"/>
                <a:gd name="T53" fmla="*/ 44 h 55"/>
                <a:gd name="T54" fmla="*/ 45 w 49"/>
                <a:gd name="T55" fmla="*/ 45 h 55"/>
                <a:gd name="T56" fmla="*/ 47 w 49"/>
                <a:gd name="T57" fmla="*/ 45 h 55"/>
                <a:gd name="T58" fmla="*/ 49 w 49"/>
                <a:gd name="T59" fmla="*/ 47 h 55"/>
                <a:gd name="T60" fmla="*/ 49 w 49"/>
                <a:gd name="T61" fmla="*/ 47 h 55"/>
                <a:gd name="T62" fmla="*/ 47 w 49"/>
                <a:gd name="T63" fmla="*/ 49 h 55"/>
                <a:gd name="T64" fmla="*/ 45 w 49"/>
                <a:gd name="T65" fmla="*/ 51 h 55"/>
                <a:gd name="T66" fmla="*/ 39 w 49"/>
                <a:gd name="T67" fmla="*/ 51 h 55"/>
                <a:gd name="T68" fmla="*/ 39 w 49"/>
                <a:gd name="T69" fmla="*/ 51 h 55"/>
                <a:gd name="T70" fmla="*/ 35 w 49"/>
                <a:gd name="T71" fmla="*/ 53 h 55"/>
                <a:gd name="T72" fmla="*/ 34 w 49"/>
                <a:gd name="T73" fmla="*/ 55 h 55"/>
                <a:gd name="T74" fmla="*/ 32 w 49"/>
                <a:gd name="T75" fmla="*/ 55 h 55"/>
                <a:gd name="T76" fmla="*/ 32 w 49"/>
                <a:gd name="T77" fmla="*/ 55 h 55"/>
                <a:gd name="T78" fmla="*/ 32 w 49"/>
                <a:gd name="T79" fmla="*/ 55 h 55"/>
                <a:gd name="T80" fmla="*/ 32 w 49"/>
                <a:gd name="T8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" h="55">
                  <a:moveTo>
                    <a:pt x="32" y="55"/>
                  </a:move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0"/>
                  </a:lnTo>
                  <a:lnTo>
                    <a:pt x="7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23"/>
                  </a:lnTo>
                  <a:lnTo>
                    <a:pt x="13" y="28"/>
                  </a:lnTo>
                  <a:lnTo>
                    <a:pt x="20" y="34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2" y="40"/>
                  </a:lnTo>
                  <a:lnTo>
                    <a:pt x="35" y="42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7" y="49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5" y="53"/>
                  </a:lnTo>
                  <a:lnTo>
                    <a:pt x="34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B47DF3EC-171A-214B-B6A6-48A9D1DEB6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83555" y="4552314"/>
              <a:ext cx="74816" cy="71464"/>
            </a:xfrm>
            <a:custGeom>
              <a:avLst/>
              <a:gdLst>
                <a:gd name="T0" fmla="*/ 32 w 49"/>
                <a:gd name="T1" fmla="*/ 55 h 55"/>
                <a:gd name="T2" fmla="*/ 32 w 49"/>
                <a:gd name="T3" fmla="*/ 55 h 55"/>
                <a:gd name="T4" fmla="*/ 30 w 49"/>
                <a:gd name="T5" fmla="*/ 55 h 55"/>
                <a:gd name="T6" fmla="*/ 30 w 49"/>
                <a:gd name="T7" fmla="*/ 55 h 55"/>
                <a:gd name="T8" fmla="*/ 24 w 49"/>
                <a:gd name="T9" fmla="*/ 51 h 55"/>
                <a:gd name="T10" fmla="*/ 24 w 49"/>
                <a:gd name="T11" fmla="*/ 51 h 55"/>
                <a:gd name="T12" fmla="*/ 18 w 49"/>
                <a:gd name="T13" fmla="*/ 51 h 55"/>
                <a:gd name="T14" fmla="*/ 18 w 49"/>
                <a:gd name="T15" fmla="*/ 51 h 55"/>
                <a:gd name="T16" fmla="*/ 1 w 49"/>
                <a:gd name="T17" fmla="*/ 51 h 55"/>
                <a:gd name="T18" fmla="*/ 1 w 49"/>
                <a:gd name="T19" fmla="*/ 51 h 55"/>
                <a:gd name="T20" fmla="*/ 0 w 49"/>
                <a:gd name="T21" fmla="*/ 0 h 55"/>
                <a:gd name="T22" fmla="*/ 7 w 49"/>
                <a:gd name="T23" fmla="*/ 8 h 55"/>
                <a:gd name="T24" fmla="*/ 7 w 49"/>
                <a:gd name="T25" fmla="*/ 11 h 55"/>
                <a:gd name="T26" fmla="*/ 7 w 49"/>
                <a:gd name="T27" fmla="*/ 11 h 55"/>
                <a:gd name="T28" fmla="*/ 7 w 49"/>
                <a:gd name="T29" fmla="*/ 15 h 55"/>
                <a:gd name="T30" fmla="*/ 7 w 49"/>
                <a:gd name="T31" fmla="*/ 15 h 55"/>
                <a:gd name="T32" fmla="*/ 7 w 49"/>
                <a:gd name="T33" fmla="*/ 17 h 55"/>
                <a:gd name="T34" fmla="*/ 9 w 49"/>
                <a:gd name="T35" fmla="*/ 23 h 55"/>
                <a:gd name="T36" fmla="*/ 13 w 49"/>
                <a:gd name="T37" fmla="*/ 28 h 55"/>
                <a:gd name="T38" fmla="*/ 20 w 49"/>
                <a:gd name="T39" fmla="*/ 34 h 55"/>
                <a:gd name="T40" fmla="*/ 26 w 49"/>
                <a:gd name="T41" fmla="*/ 38 h 55"/>
                <a:gd name="T42" fmla="*/ 26 w 49"/>
                <a:gd name="T43" fmla="*/ 38 h 55"/>
                <a:gd name="T44" fmla="*/ 32 w 49"/>
                <a:gd name="T45" fmla="*/ 40 h 55"/>
                <a:gd name="T46" fmla="*/ 35 w 49"/>
                <a:gd name="T47" fmla="*/ 42 h 55"/>
                <a:gd name="T48" fmla="*/ 37 w 49"/>
                <a:gd name="T49" fmla="*/ 44 h 55"/>
                <a:gd name="T50" fmla="*/ 37 w 49"/>
                <a:gd name="T51" fmla="*/ 44 h 55"/>
                <a:gd name="T52" fmla="*/ 39 w 49"/>
                <a:gd name="T53" fmla="*/ 44 h 55"/>
                <a:gd name="T54" fmla="*/ 45 w 49"/>
                <a:gd name="T55" fmla="*/ 45 h 55"/>
                <a:gd name="T56" fmla="*/ 47 w 49"/>
                <a:gd name="T57" fmla="*/ 45 h 55"/>
                <a:gd name="T58" fmla="*/ 49 w 49"/>
                <a:gd name="T59" fmla="*/ 47 h 55"/>
                <a:gd name="T60" fmla="*/ 49 w 49"/>
                <a:gd name="T61" fmla="*/ 47 h 55"/>
                <a:gd name="T62" fmla="*/ 47 w 49"/>
                <a:gd name="T63" fmla="*/ 49 h 55"/>
                <a:gd name="T64" fmla="*/ 45 w 49"/>
                <a:gd name="T65" fmla="*/ 51 h 55"/>
                <a:gd name="T66" fmla="*/ 39 w 49"/>
                <a:gd name="T67" fmla="*/ 51 h 55"/>
                <a:gd name="T68" fmla="*/ 39 w 49"/>
                <a:gd name="T69" fmla="*/ 51 h 55"/>
                <a:gd name="T70" fmla="*/ 35 w 49"/>
                <a:gd name="T71" fmla="*/ 53 h 55"/>
                <a:gd name="T72" fmla="*/ 34 w 49"/>
                <a:gd name="T73" fmla="*/ 55 h 55"/>
                <a:gd name="T74" fmla="*/ 32 w 49"/>
                <a:gd name="T75" fmla="*/ 55 h 55"/>
                <a:gd name="T76" fmla="*/ 32 w 49"/>
                <a:gd name="T77" fmla="*/ 55 h 55"/>
                <a:gd name="T78" fmla="*/ 32 w 49"/>
                <a:gd name="T79" fmla="*/ 55 h 55"/>
                <a:gd name="T80" fmla="*/ 32 w 49"/>
                <a:gd name="T8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" h="55">
                  <a:moveTo>
                    <a:pt x="32" y="55"/>
                  </a:move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0"/>
                  </a:lnTo>
                  <a:lnTo>
                    <a:pt x="7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23"/>
                  </a:lnTo>
                  <a:lnTo>
                    <a:pt x="13" y="28"/>
                  </a:lnTo>
                  <a:lnTo>
                    <a:pt x="20" y="34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2" y="40"/>
                  </a:lnTo>
                  <a:lnTo>
                    <a:pt x="35" y="42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7" y="49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5" y="53"/>
                  </a:lnTo>
                  <a:lnTo>
                    <a:pt x="34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F43A488B-934A-914C-8B87-C1B03F7A7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2113" y="4609486"/>
              <a:ext cx="12215" cy="6497"/>
            </a:xfrm>
            <a:custGeom>
              <a:avLst/>
              <a:gdLst>
                <a:gd name="T0" fmla="*/ 8 w 8"/>
                <a:gd name="T1" fmla="*/ 3 h 5"/>
                <a:gd name="T2" fmla="*/ 8 w 8"/>
                <a:gd name="T3" fmla="*/ 3 h 5"/>
                <a:gd name="T4" fmla="*/ 8 w 8"/>
                <a:gd name="T5" fmla="*/ 3 h 5"/>
                <a:gd name="T6" fmla="*/ 6 w 8"/>
                <a:gd name="T7" fmla="*/ 5 h 5"/>
                <a:gd name="T8" fmla="*/ 2 w 8"/>
                <a:gd name="T9" fmla="*/ 5 h 5"/>
                <a:gd name="T10" fmla="*/ 0 w 8"/>
                <a:gd name="T11" fmla="*/ 5 h 5"/>
                <a:gd name="T12" fmla="*/ 0 w 8"/>
                <a:gd name="T13" fmla="*/ 3 h 5"/>
                <a:gd name="T14" fmla="*/ 0 w 8"/>
                <a:gd name="T15" fmla="*/ 3 h 5"/>
                <a:gd name="T16" fmla="*/ 2 w 8"/>
                <a:gd name="T17" fmla="*/ 1 h 5"/>
                <a:gd name="T18" fmla="*/ 4 w 8"/>
                <a:gd name="T19" fmla="*/ 0 h 5"/>
                <a:gd name="T20" fmla="*/ 6 w 8"/>
                <a:gd name="T21" fmla="*/ 0 h 5"/>
                <a:gd name="T22" fmla="*/ 8 w 8"/>
                <a:gd name="T23" fmla="*/ 3 h 5"/>
                <a:gd name="T24" fmla="*/ 8 w 8"/>
                <a:gd name="T25" fmla="*/ 3 h 5"/>
                <a:gd name="T26" fmla="*/ 8 w 8"/>
                <a:gd name="T27" fmla="*/ 3 h 5"/>
                <a:gd name="T28" fmla="*/ 8 w 8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2963156-599D-D34C-992F-336FC2C97A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2113" y="4609486"/>
              <a:ext cx="12215" cy="6497"/>
            </a:xfrm>
            <a:custGeom>
              <a:avLst/>
              <a:gdLst>
                <a:gd name="T0" fmla="*/ 8 w 8"/>
                <a:gd name="T1" fmla="*/ 3 h 5"/>
                <a:gd name="T2" fmla="*/ 8 w 8"/>
                <a:gd name="T3" fmla="*/ 3 h 5"/>
                <a:gd name="T4" fmla="*/ 8 w 8"/>
                <a:gd name="T5" fmla="*/ 3 h 5"/>
                <a:gd name="T6" fmla="*/ 6 w 8"/>
                <a:gd name="T7" fmla="*/ 5 h 5"/>
                <a:gd name="T8" fmla="*/ 2 w 8"/>
                <a:gd name="T9" fmla="*/ 5 h 5"/>
                <a:gd name="T10" fmla="*/ 0 w 8"/>
                <a:gd name="T11" fmla="*/ 5 h 5"/>
                <a:gd name="T12" fmla="*/ 0 w 8"/>
                <a:gd name="T13" fmla="*/ 3 h 5"/>
                <a:gd name="T14" fmla="*/ 0 w 8"/>
                <a:gd name="T15" fmla="*/ 3 h 5"/>
                <a:gd name="T16" fmla="*/ 2 w 8"/>
                <a:gd name="T17" fmla="*/ 1 h 5"/>
                <a:gd name="T18" fmla="*/ 4 w 8"/>
                <a:gd name="T19" fmla="*/ 0 h 5"/>
                <a:gd name="T20" fmla="*/ 6 w 8"/>
                <a:gd name="T21" fmla="*/ 0 h 5"/>
                <a:gd name="T22" fmla="*/ 8 w 8"/>
                <a:gd name="T23" fmla="*/ 3 h 5"/>
                <a:gd name="T24" fmla="*/ 8 w 8"/>
                <a:gd name="T25" fmla="*/ 3 h 5"/>
                <a:gd name="T26" fmla="*/ 8 w 8"/>
                <a:gd name="T27" fmla="*/ 3 h 5"/>
                <a:gd name="T28" fmla="*/ 8 w 8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8711D7F3-78C2-8D45-8F87-DC3ABC6D0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9983" y="4518531"/>
              <a:ext cx="38172" cy="22089"/>
            </a:xfrm>
            <a:custGeom>
              <a:avLst/>
              <a:gdLst>
                <a:gd name="T0" fmla="*/ 6 w 25"/>
                <a:gd name="T1" fmla="*/ 5 h 17"/>
                <a:gd name="T2" fmla="*/ 6 w 25"/>
                <a:gd name="T3" fmla="*/ 5 h 17"/>
                <a:gd name="T4" fmla="*/ 6 w 25"/>
                <a:gd name="T5" fmla="*/ 5 h 17"/>
                <a:gd name="T6" fmla="*/ 8 w 25"/>
                <a:gd name="T7" fmla="*/ 7 h 17"/>
                <a:gd name="T8" fmla="*/ 8 w 25"/>
                <a:gd name="T9" fmla="*/ 9 h 17"/>
                <a:gd name="T10" fmla="*/ 6 w 25"/>
                <a:gd name="T11" fmla="*/ 11 h 17"/>
                <a:gd name="T12" fmla="*/ 6 w 25"/>
                <a:gd name="T13" fmla="*/ 11 h 17"/>
                <a:gd name="T14" fmla="*/ 4 w 25"/>
                <a:gd name="T15" fmla="*/ 11 h 17"/>
                <a:gd name="T16" fmla="*/ 4 w 25"/>
                <a:gd name="T17" fmla="*/ 9 h 17"/>
                <a:gd name="T18" fmla="*/ 2 w 25"/>
                <a:gd name="T19" fmla="*/ 7 h 17"/>
                <a:gd name="T20" fmla="*/ 0 w 25"/>
                <a:gd name="T21" fmla="*/ 7 h 17"/>
                <a:gd name="T22" fmla="*/ 0 w 25"/>
                <a:gd name="T23" fmla="*/ 7 h 17"/>
                <a:gd name="T24" fmla="*/ 2 w 25"/>
                <a:gd name="T25" fmla="*/ 11 h 17"/>
                <a:gd name="T26" fmla="*/ 6 w 25"/>
                <a:gd name="T27" fmla="*/ 15 h 17"/>
                <a:gd name="T28" fmla="*/ 8 w 25"/>
                <a:gd name="T29" fmla="*/ 15 h 17"/>
                <a:gd name="T30" fmla="*/ 10 w 25"/>
                <a:gd name="T31" fmla="*/ 17 h 17"/>
                <a:gd name="T32" fmla="*/ 10 w 25"/>
                <a:gd name="T33" fmla="*/ 15 h 17"/>
                <a:gd name="T34" fmla="*/ 12 w 25"/>
                <a:gd name="T35" fmla="*/ 15 h 17"/>
                <a:gd name="T36" fmla="*/ 12 w 25"/>
                <a:gd name="T37" fmla="*/ 15 h 17"/>
                <a:gd name="T38" fmla="*/ 12 w 25"/>
                <a:gd name="T39" fmla="*/ 13 h 17"/>
                <a:gd name="T40" fmla="*/ 12 w 25"/>
                <a:gd name="T41" fmla="*/ 13 h 17"/>
                <a:gd name="T42" fmla="*/ 19 w 25"/>
                <a:gd name="T43" fmla="*/ 7 h 17"/>
                <a:gd name="T44" fmla="*/ 23 w 25"/>
                <a:gd name="T45" fmla="*/ 5 h 17"/>
                <a:gd name="T46" fmla="*/ 25 w 25"/>
                <a:gd name="T47" fmla="*/ 1 h 17"/>
                <a:gd name="T48" fmla="*/ 25 w 25"/>
                <a:gd name="T49" fmla="*/ 1 h 17"/>
                <a:gd name="T50" fmla="*/ 25 w 25"/>
                <a:gd name="T51" fmla="*/ 1 h 17"/>
                <a:gd name="T52" fmla="*/ 17 w 25"/>
                <a:gd name="T53" fmla="*/ 1 h 17"/>
                <a:gd name="T54" fmla="*/ 13 w 25"/>
                <a:gd name="T55" fmla="*/ 1 h 17"/>
                <a:gd name="T56" fmla="*/ 10 w 25"/>
                <a:gd name="T57" fmla="*/ 0 h 17"/>
                <a:gd name="T58" fmla="*/ 10 w 25"/>
                <a:gd name="T59" fmla="*/ 0 h 17"/>
                <a:gd name="T60" fmla="*/ 12 w 25"/>
                <a:gd name="T61" fmla="*/ 1 h 17"/>
                <a:gd name="T62" fmla="*/ 13 w 25"/>
                <a:gd name="T63" fmla="*/ 1 h 17"/>
                <a:gd name="T64" fmla="*/ 13 w 25"/>
                <a:gd name="T65" fmla="*/ 1 h 17"/>
                <a:gd name="T66" fmla="*/ 10 w 25"/>
                <a:gd name="T67" fmla="*/ 1 h 17"/>
                <a:gd name="T68" fmla="*/ 8 w 25"/>
                <a:gd name="T69" fmla="*/ 1 h 17"/>
                <a:gd name="T70" fmla="*/ 6 w 25"/>
                <a:gd name="T71" fmla="*/ 5 h 17"/>
                <a:gd name="T72" fmla="*/ 6 w 25"/>
                <a:gd name="T73" fmla="*/ 5 h 17"/>
                <a:gd name="T74" fmla="*/ 6 w 25"/>
                <a:gd name="T75" fmla="*/ 5 h 17"/>
                <a:gd name="T76" fmla="*/ 6 w 25"/>
                <a:gd name="T7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17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1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23" y="5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E42240BC-FCC5-D141-985E-B8FFAC01A9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9983" y="4518531"/>
              <a:ext cx="38172" cy="22089"/>
            </a:xfrm>
            <a:custGeom>
              <a:avLst/>
              <a:gdLst>
                <a:gd name="T0" fmla="*/ 6 w 25"/>
                <a:gd name="T1" fmla="*/ 5 h 17"/>
                <a:gd name="T2" fmla="*/ 6 w 25"/>
                <a:gd name="T3" fmla="*/ 5 h 17"/>
                <a:gd name="T4" fmla="*/ 6 w 25"/>
                <a:gd name="T5" fmla="*/ 5 h 17"/>
                <a:gd name="T6" fmla="*/ 8 w 25"/>
                <a:gd name="T7" fmla="*/ 7 h 17"/>
                <a:gd name="T8" fmla="*/ 8 w 25"/>
                <a:gd name="T9" fmla="*/ 9 h 17"/>
                <a:gd name="T10" fmla="*/ 6 w 25"/>
                <a:gd name="T11" fmla="*/ 11 h 17"/>
                <a:gd name="T12" fmla="*/ 6 w 25"/>
                <a:gd name="T13" fmla="*/ 11 h 17"/>
                <a:gd name="T14" fmla="*/ 4 w 25"/>
                <a:gd name="T15" fmla="*/ 11 h 17"/>
                <a:gd name="T16" fmla="*/ 4 w 25"/>
                <a:gd name="T17" fmla="*/ 9 h 17"/>
                <a:gd name="T18" fmla="*/ 2 w 25"/>
                <a:gd name="T19" fmla="*/ 7 h 17"/>
                <a:gd name="T20" fmla="*/ 0 w 25"/>
                <a:gd name="T21" fmla="*/ 7 h 17"/>
                <a:gd name="T22" fmla="*/ 0 w 25"/>
                <a:gd name="T23" fmla="*/ 7 h 17"/>
                <a:gd name="T24" fmla="*/ 2 w 25"/>
                <a:gd name="T25" fmla="*/ 11 h 17"/>
                <a:gd name="T26" fmla="*/ 6 w 25"/>
                <a:gd name="T27" fmla="*/ 15 h 17"/>
                <a:gd name="T28" fmla="*/ 8 w 25"/>
                <a:gd name="T29" fmla="*/ 15 h 17"/>
                <a:gd name="T30" fmla="*/ 10 w 25"/>
                <a:gd name="T31" fmla="*/ 17 h 17"/>
                <a:gd name="T32" fmla="*/ 10 w 25"/>
                <a:gd name="T33" fmla="*/ 15 h 17"/>
                <a:gd name="T34" fmla="*/ 12 w 25"/>
                <a:gd name="T35" fmla="*/ 15 h 17"/>
                <a:gd name="T36" fmla="*/ 12 w 25"/>
                <a:gd name="T37" fmla="*/ 15 h 17"/>
                <a:gd name="T38" fmla="*/ 12 w 25"/>
                <a:gd name="T39" fmla="*/ 13 h 17"/>
                <a:gd name="T40" fmla="*/ 12 w 25"/>
                <a:gd name="T41" fmla="*/ 13 h 17"/>
                <a:gd name="T42" fmla="*/ 19 w 25"/>
                <a:gd name="T43" fmla="*/ 7 h 17"/>
                <a:gd name="T44" fmla="*/ 23 w 25"/>
                <a:gd name="T45" fmla="*/ 5 h 17"/>
                <a:gd name="T46" fmla="*/ 25 w 25"/>
                <a:gd name="T47" fmla="*/ 1 h 17"/>
                <a:gd name="T48" fmla="*/ 25 w 25"/>
                <a:gd name="T49" fmla="*/ 1 h 17"/>
                <a:gd name="T50" fmla="*/ 25 w 25"/>
                <a:gd name="T51" fmla="*/ 1 h 17"/>
                <a:gd name="T52" fmla="*/ 17 w 25"/>
                <a:gd name="T53" fmla="*/ 1 h 17"/>
                <a:gd name="T54" fmla="*/ 13 w 25"/>
                <a:gd name="T55" fmla="*/ 1 h 17"/>
                <a:gd name="T56" fmla="*/ 10 w 25"/>
                <a:gd name="T57" fmla="*/ 0 h 17"/>
                <a:gd name="T58" fmla="*/ 10 w 25"/>
                <a:gd name="T59" fmla="*/ 0 h 17"/>
                <a:gd name="T60" fmla="*/ 12 w 25"/>
                <a:gd name="T61" fmla="*/ 1 h 17"/>
                <a:gd name="T62" fmla="*/ 13 w 25"/>
                <a:gd name="T63" fmla="*/ 1 h 17"/>
                <a:gd name="T64" fmla="*/ 13 w 25"/>
                <a:gd name="T65" fmla="*/ 1 h 17"/>
                <a:gd name="T66" fmla="*/ 10 w 25"/>
                <a:gd name="T67" fmla="*/ 1 h 17"/>
                <a:gd name="T68" fmla="*/ 8 w 25"/>
                <a:gd name="T69" fmla="*/ 1 h 17"/>
                <a:gd name="T70" fmla="*/ 6 w 25"/>
                <a:gd name="T71" fmla="*/ 5 h 17"/>
                <a:gd name="T72" fmla="*/ 6 w 25"/>
                <a:gd name="T73" fmla="*/ 5 h 17"/>
                <a:gd name="T74" fmla="*/ 6 w 25"/>
                <a:gd name="T75" fmla="*/ 5 h 17"/>
                <a:gd name="T76" fmla="*/ 6 w 25"/>
                <a:gd name="T7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17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1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23" y="5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92F34DC-742A-E74D-9745-2AE32F2CE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2047" y="4519831"/>
              <a:ext cx="38172" cy="22089"/>
            </a:xfrm>
            <a:custGeom>
              <a:avLst/>
              <a:gdLst>
                <a:gd name="T0" fmla="*/ 4 w 25"/>
                <a:gd name="T1" fmla="*/ 8 h 17"/>
                <a:gd name="T2" fmla="*/ 4 w 25"/>
                <a:gd name="T3" fmla="*/ 8 h 17"/>
                <a:gd name="T4" fmla="*/ 8 w 25"/>
                <a:gd name="T5" fmla="*/ 4 h 17"/>
                <a:gd name="T6" fmla="*/ 8 w 25"/>
                <a:gd name="T7" fmla="*/ 2 h 17"/>
                <a:gd name="T8" fmla="*/ 8 w 25"/>
                <a:gd name="T9" fmla="*/ 0 h 17"/>
                <a:gd name="T10" fmla="*/ 8 w 25"/>
                <a:gd name="T11" fmla="*/ 0 h 17"/>
                <a:gd name="T12" fmla="*/ 17 w 25"/>
                <a:gd name="T13" fmla="*/ 0 h 17"/>
                <a:gd name="T14" fmla="*/ 21 w 25"/>
                <a:gd name="T15" fmla="*/ 0 h 17"/>
                <a:gd name="T16" fmla="*/ 23 w 25"/>
                <a:gd name="T17" fmla="*/ 0 h 17"/>
                <a:gd name="T18" fmla="*/ 23 w 25"/>
                <a:gd name="T19" fmla="*/ 0 h 17"/>
                <a:gd name="T20" fmla="*/ 25 w 25"/>
                <a:gd name="T21" fmla="*/ 4 h 17"/>
                <a:gd name="T22" fmla="*/ 23 w 25"/>
                <a:gd name="T23" fmla="*/ 4 h 17"/>
                <a:gd name="T24" fmla="*/ 23 w 25"/>
                <a:gd name="T25" fmla="*/ 4 h 17"/>
                <a:gd name="T26" fmla="*/ 21 w 25"/>
                <a:gd name="T27" fmla="*/ 6 h 17"/>
                <a:gd name="T28" fmla="*/ 11 w 25"/>
                <a:gd name="T29" fmla="*/ 8 h 17"/>
                <a:gd name="T30" fmla="*/ 11 w 25"/>
                <a:gd name="T31" fmla="*/ 8 h 17"/>
                <a:gd name="T32" fmla="*/ 11 w 25"/>
                <a:gd name="T33" fmla="*/ 10 h 17"/>
                <a:gd name="T34" fmla="*/ 10 w 25"/>
                <a:gd name="T35" fmla="*/ 14 h 17"/>
                <a:gd name="T36" fmla="*/ 10 w 25"/>
                <a:gd name="T37" fmla="*/ 14 h 17"/>
                <a:gd name="T38" fmla="*/ 8 w 25"/>
                <a:gd name="T39" fmla="*/ 14 h 17"/>
                <a:gd name="T40" fmla="*/ 4 w 25"/>
                <a:gd name="T41" fmla="*/ 17 h 17"/>
                <a:gd name="T42" fmla="*/ 4 w 25"/>
                <a:gd name="T43" fmla="*/ 17 h 17"/>
                <a:gd name="T44" fmla="*/ 2 w 25"/>
                <a:gd name="T45" fmla="*/ 17 h 17"/>
                <a:gd name="T46" fmla="*/ 0 w 25"/>
                <a:gd name="T47" fmla="*/ 16 h 17"/>
                <a:gd name="T48" fmla="*/ 0 w 25"/>
                <a:gd name="T49" fmla="*/ 14 h 17"/>
                <a:gd name="T50" fmla="*/ 0 w 25"/>
                <a:gd name="T51" fmla="*/ 14 h 17"/>
                <a:gd name="T52" fmla="*/ 2 w 25"/>
                <a:gd name="T53" fmla="*/ 10 h 17"/>
                <a:gd name="T54" fmla="*/ 4 w 25"/>
                <a:gd name="T55" fmla="*/ 8 h 17"/>
                <a:gd name="T56" fmla="*/ 4 w 25"/>
                <a:gd name="T57" fmla="*/ 8 h 17"/>
                <a:gd name="T58" fmla="*/ 4 w 25"/>
                <a:gd name="T59" fmla="*/ 8 h 17"/>
                <a:gd name="T60" fmla="*/ 4 w 25"/>
                <a:gd name="T6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0FA42BFF-BDE5-494B-AEF3-5E5A7F1940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2047" y="4519831"/>
              <a:ext cx="38172" cy="22089"/>
            </a:xfrm>
            <a:custGeom>
              <a:avLst/>
              <a:gdLst>
                <a:gd name="T0" fmla="*/ 4 w 25"/>
                <a:gd name="T1" fmla="*/ 8 h 17"/>
                <a:gd name="T2" fmla="*/ 4 w 25"/>
                <a:gd name="T3" fmla="*/ 8 h 17"/>
                <a:gd name="T4" fmla="*/ 8 w 25"/>
                <a:gd name="T5" fmla="*/ 4 h 17"/>
                <a:gd name="T6" fmla="*/ 8 w 25"/>
                <a:gd name="T7" fmla="*/ 2 h 17"/>
                <a:gd name="T8" fmla="*/ 8 w 25"/>
                <a:gd name="T9" fmla="*/ 0 h 17"/>
                <a:gd name="T10" fmla="*/ 8 w 25"/>
                <a:gd name="T11" fmla="*/ 0 h 17"/>
                <a:gd name="T12" fmla="*/ 17 w 25"/>
                <a:gd name="T13" fmla="*/ 0 h 17"/>
                <a:gd name="T14" fmla="*/ 21 w 25"/>
                <a:gd name="T15" fmla="*/ 0 h 17"/>
                <a:gd name="T16" fmla="*/ 23 w 25"/>
                <a:gd name="T17" fmla="*/ 0 h 17"/>
                <a:gd name="T18" fmla="*/ 23 w 25"/>
                <a:gd name="T19" fmla="*/ 0 h 17"/>
                <a:gd name="T20" fmla="*/ 25 w 25"/>
                <a:gd name="T21" fmla="*/ 4 h 17"/>
                <a:gd name="T22" fmla="*/ 23 w 25"/>
                <a:gd name="T23" fmla="*/ 4 h 17"/>
                <a:gd name="T24" fmla="*/ 23 w 25"/>
                <a:gd name="T25" fmla="*/ 4 h 17"/>
                <a:gd name="T26" fmla="*/ 21 w 25"/>
                <a:gd name="T27" fmla="*/ 6 h 17"/>
                <a:gd name="T28" fmla="*/ 11 w 25"/>
                <a:gd name="T29" fmla="*/ 8 h 17"/>
                <a:gd name="T30" fmla="*/ 11 w 25"/>
                <a:gd name="T31" fmla="*/ 8 h 17"/>
                <a:gd name="T32" fmla="*/ 11 w 25"/>
                <a:gd name="T33" fmla="*/ 10 h 17"/>
                <a:gd name="T34" fmla="*/ 10 w 25"/>
                <a:gd name="T35" fmla="*/ 14 h 17"/>
                <a:gd name="T36" fmla="*/ 10 w 25"/>
                <a:gd name="T37" fmla="*/ 14 h 17"/>
                <a:gd name="T38" fmla="*/ 8 w 25"/>
                <a:gd name="T39" fmla="*/ 14 h 17"/>
                <a:gd name="T40" fmla="*/ 4 w 25"/>
                <a:gd name="T41" fmla="*/ 17 h 17"/>
                <a:gd name="T42" fmla="*/ 4 w 25"/>
                <a:gd name="T43" fmla="*/ 17 h 17"/>
                <a:gd name="T44" fmla="*/ 2 w 25"/>
                <a:gd name="T45" fmla="*/ 17 h 17"/>
                <a:gd name="T46" fmla="*/ 0 w 25"/>
                <a:gd name="T47" fmla="*/ 16 h 17"/>
                <a:gd name="T48" fmla="*/ 0 w 25"/>
                <a:gd name="T49" fmla="*/ 14 h 17"/>
                <a:gd name="T50" fmla="*/ 0 w 25"/>
                <a:gd name="T51" fmla="*/ 14 h 17"/>
                <a:gd name="T52" fmla="*/ 2 w 25"/>
                <a:gd name="T53" fmla="*/ 10 h 17"/>
                <a:gd name="T54" fmla="*/ 4 w 25"/>
                <a:gd name="T55" fmla="*/ 8 h 17"/>
                <a:gd name="T56" fmla="*/ 4 w 25"/>
                <a:gd name="T57" fmla="*/ 8 h 17"/>
                <a:gd name="T58" fmla="*/ 4 w 25"/>
                <a:gd name="T59" fmla="*/ 8 h 17"/>
                <a:gd name="T60" fmla="*/ 4 w 25"/>
                <a:gd name="T6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FF758A1-CEAA-5042-A2DC-A5434C6D06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6373" y="4552314"/>
              <a:ext cx="112988" cy="88356"/>
            </a:xfrm>
            <a:custGeom>
              <a:avLst/>
              <a:gdLst>
                <a:gd name="T0" fmla="*/ 74 w 74"/>
                <a:gd name="T1" fmla="*/ 53 h 68"/>
                <a:gd name="T2" fmla="*/ 45 w 74"/>
                <a:gd name="T3" fmla="*/ 49 h 68"/>
                <a:gd name="T4" fmla="*/ 32 w 74"/>
                <a:gd name="T5" fmla="*/ 0 h 68"/>
                <a:gd name="T6" fmla="*/ 28 w 74"/>
                <a:gd name="T7" fmla="*/ 4 h 68"/>
                <a:gd name="T8" fmla="*/ 23 w 74"/>
                <a:gd name="T9" fmla="*/ 8 h 68"/>
                <a:gd name="T10" fmla="*/ 19 w 74"/>
                <a:gd name="T11" fmla="*/ 15 h 68"/>
                <a:gd name="T12" fmla="*/ 21 w 74"/>
                <a:gd name="T13" fmla="*/ 17 h 68"/>
                <a:gd name="T14" fmla="*/ 25 w 74"/>
                <a:gd name="T15" fmla="*/ 17 h 68"/>
                <a:gd name="T16" fmla="*/ 28 w 74"/>
                <a:gd name="T17" fmla="*/ 17 h 68"/>
                <a:gd name="T18" fmla="*/ 32 w 74"/>
                <a:gd name="T19" fmla="*/ 19 h 68"/>
                <a:gd name="T20" fmla="*/ 28 w 74"/>
                <a:gd name="T21" fmla="*/ 23 h 68"/>
                <a:gd name="T22" fmla="*/ 27 w 74"/>
                <a:gd name="T23" fmla="*/ 28 h 68"/>
                <a:gd name="T24" fmla="*/ 27 w 74"/>
                <a:gd name="T25" fmla="*/ 30 h 68"/>
                <a:gd name="T26" fmla="*/ 28 w 74"/>
                <a:gd name="T27" fmla="*/ 38 h 68"/>
                <a:gd name="T28" fmla="*/ 25 w 74"/>
                <a:gd name="T29" fmla="*/ 38 h 68"/>
                <a:gd name="T30" fmla="*/ 19 w 74"/>
                <a:gd name="T31" fmla="*/ 36 h 68"/>
                <a:gd name="T32" fmla="*/ 19 w 74"/>
                <a:gd name="T33" fmla="*/ 32 h 68"/>
                <a:gd name="T34" fmla="*/ 19 w 74"/>
                <a:gd name="T35" fmla="*/ 26 h 68"/>
                <a:gd name="T36" fmla="*/ 19 w 74"/>
                <a:gd name="T37" fmla="*/ 25 h 68"/>
                <a:gd name="T38" fmla="*/ 15 w 74"/>
                <a:gd name="T39" fmla="*/ 21 h 68"/>
                <a:gd name="T40" fmla="*/ 13 w 74"/>
                <a:gd name="T41" fmla="*/ 25 h 68"/>
                <a:gd name="T42" fmla="*/ 10 w 74"/>
                <a:gd name="T43" fmla="*/ 34 h 68"/>
                <a:gd name="T44" fmla="*/ 10 w 74"/>
                <a:gd name="T45" fmla="*/ 36 h 68"/>
                <a:gd name="T46" fmla="*/ 8 w 74"/>
                <a:gd name="T47" fmla="*/ 38 h 68"/>
                <a:gd name="T48" fmla="*/ 2 w 74"/>
                <a:gd name="T49" fmla="*/ 40 h 68"/>
                <a:gd name="T50" fmla="*/ 0 w 74"/>
                <a:gd name="T51" fmla="*/ 42 h 68"/>
                <a:gd name="T52" fmla="*/ 4 w 74"/>
                <a:gd name="T53" fmla="*/ 44 h 68"/>
                <a:gd name="T54" fmla="*/ 8 w 74"/>
                <a:gd name="T55" fmla="*/ 42 h 68"/>
                <a:gd name="T56" fmla="*/ 8 w 74"/>
                <a:gd name="T57" fmla="*/ 45 h 68"/>
                <a:gd name="T58" fmla="*/ 8 w 74"/>
                <a:gd name="T59" fmla="*/ 49 h 68"/>
                <a:gd name="T60" fmla="*/ 10 w 74"/>
                <a:gd name="T61" fmla="*/ 51 h 68"/>
                <a:gd name="T62" fmla="*/ 21 w 74"/>
                <a:gd name="T63" fmla="*/ 57 h 68"/>
                <a:gd name="T64" fmla="*/ 21 w 74"/>
                <a:gd name="T65" fmla="*/ 53 h 68"/>
                <a:gd name="T66" fmla="*/ 25 w 74"/>
                <a:gd name="T67" fmla="*/ 49 h 68"/>
                <a:gd name="T68" fmla="*/ 28 w 74"/>
                <a:gd name="T69" fmla="*/ 49 h 68"/>
                <a:gd name="T70" fmla="*/ 27 w 74"/>
                <a:gd name="T71" fmla="*/ 55 h 68"/>
                <a:gd name="T72" fmla="*/ 28 w 74"/>
                <a:gd name="T73" fmla="*/ 61 h 68"/>
                <a:gd name="T74" fmla="*/ 30 w 74"/>
                <a:gd name="T75" fmla="*/ 64 h 68"/>
                <a:gd name="T76" fmla="*/ 36 w 74"/>
                <a:gd name="T77" fmla="*/ 64 h 68"/>
                <a:gd name="T78" fmla="*/ 38 w 74"/>
                <a:gd name="T79" fmla="*/ 61 h 68"/>
                <a:gd name="T80" fmla="*/ 45 w 74"/>
                <a:gd name="T81" fmla="*/ 66 h 68"/>
                <a:gd name="T82" fmla="*/ 51 w 74"/>
                <a:gd name="T83" fmla="*/ 68 h 68"/>
                <a:gd name="T84" fmla="*/ 53 w 74"/>
                <a:gd name="T85" fmla="*/ 66 h 68"/>
                <a:gd name="T86" fmla="*/ 47 w 74"/>
                <a:gd name="T87" fmla="*/ 57 h 68"/>
                <a:gd name="T88" fmla="*/ 53 w 74"/>
                <a:gd name="T89" fmla="*/ 57 h 68"/>
                <a:gd name="T90" fmla="*/ 62 w 74"/>
                <a:gd name="T91" fmla="*/ 55 h 68"/>
                <a:gd name="T92" fmla="*/ 66 w 74"/>
                <a:gd name="T93" fmla="*/ 53 h 68"/>
                <a:gd name="T94" fmla="*/ 74 w 74"/>
                <a:gd name="T95" fmla="*/ 53 h 68"/>
                <a:gd name="T96" fmla="*/ 74 w 74"/>
                <a:gd name="T97" fmla="*/ 5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" h="68">
                  <a:moveTo>
                    <a:pt x="74" y="53"/>
                  </a:moveTo>
                  <a:lnTo>
                    <a:pt x="74" y="53"/>
                  </a:lnTo>
                  <a:lnTo>
                    <a:pt x="68" y="49"/>
                  </a:lnTo>
                  <a:lnTo>
                    <a:pt x="45" y="49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30"/>
                  </a:lnTo>
                  <a:lnTo>
                    <a:pt x="28" y="32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3" y="53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3"/>
                  </a:lnTo>
                  <a:lnTo>
                    <a:pt x="23" y="51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8" y="53"/>
                  </a:lnTo>
                  <a:lnTo>
                    <a:pt x="27" y="55"/>
                  </a:lnTo>
                  <a:lnTo>
                    <a:pt x="27" y="59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40" y="64"/>
                  </a:lnTo>
                  <a:lnTo>
                    <a:pt x="45" y="66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1" y="62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53" y="57"/>
                  </a:lnTo>
                  <a:lnTo>
                    <a:pt x="57" y="57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6" y="53"/>
                  </a:lnTo>
                  <a:lnTo>
                    <a:pt x="70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E1BD4C3-3A28-7042-9438-A22FD925AF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6373" y="4552314"/>
              <a:ext cx="112988" cy="88356"/>
            </a:xfrm>
            <a:custGeom>
              <a:avLst/>
              <a:gdLst>
                <a:gd name="T0" fmla="*/ 74 w 74"/>
                <a:gd name="T1" fmla="*/ 53 h 68"/>
                <a:gd name="T2" fmla="*/ 45 w 74"/>
                <a:gd name="T3" fmla="*/ 49 h 68"/>
                <a:gd name="T4" fmla="*/ 32 w 74"/>
                <a:gd name="T5" fmla="*/ 0 h 68"/>
                <a:gd name="T6" fmla="*/ 28 w 74"/>
                <a:gd name="T7" fmla="*/ 4 h 68"/>
                <a:gd name="T8" fmla="*/ 23 w 74"/>
                <a:gd name="T9" fmla="*/ 8 h 68"/>
                <a:gd name="T10" fmla="*/ 19 w 74"/>
                <a:gd name="T11" fmla="*/ 15 h 68"/>
                <a:gd name="T12" fmla="*/ 21 w 74"/>
                <a:gd name="T13" fmla="*/ 17 h 68"/>
                <a:gd name="T14" fmla="*/ 25 w 74"/>
                <a:gd name="T15" fmla="*/ 17 h 68"/>
                <a:gd name="T16" fmla="*/ 28 w 74"/>
                <a:gd name="T17" fmla="*/ 17 h 68"/>
                <a:gd name="T18" fmla="*/ 32 w 74"/>
                <a:gd name="T19" fmla="*/ 19 h 68"/>
                <a:gd name="T20" fmla="*/ 28 w 74"/>
                <a:gd name="T21" fmla="*/ 23 h 68"/>
                <a:gd name="T22" fmla="*/ 27 w 74"/>
                <a:gd name="T23" fmla="*/ 28 h 68"/>
                <a:gd name="T24" fmla="*/ 27 w 74"/>
                <a:gd name="T25" fmla="*/ 30 h 68"/>
                <a:gd name="T26" fmla="*/ 28 w 74"/>
                <a:gd name="T27" fmla="*/ 38 h 68"/>
                <a:gd name="T28" fmla="*/ 25 w 74"/>
                <a:gd name="T29" fmla="*/ 38 h 68"/>
                <a:gd name="T30" fmla="*/ 19 w 74"/>
                <a:gd name="T31" fmla="*/ 36 h 68"/>
                <a:gd name="T32" fmla="*/ 19 w 74"/>
                <a:gd name="T33" fmla="*/ 32 h 68"/>
                <a:gd name="T34" fmla="*/ 19 w 74"/>
                <a:gd name="T35" fmla="*/ 26 h 68"/>
                <a:gd name="T36" fmla="*/ 19 w 74"/>
                <a:gd name="T37" fmla="*/ 25 h 68"/>
                <a:gd name="T38" fmla="*/ 15 w 74"/>
                <a:gd name="T39" fmla="*/ 21 h 68"/>
                <a:gd name="T40" fmla="*/ 13 w 74"/>
                <a:gd name="T41" fmla="*/ 25 h 68"/>
                <a:gd name="T42" fmla="*/ 10 w 74"/>
                <a:gd name="T43" fmla="*/ 34 h 68"/>
                <a:gd name="T44" fmla="*/ 10 w 74"/>
                <a:gd name="T45" fmla="*/ 36 h 68"/>
                <a:gd name="T46" fmla="*/ 8 w 74"/>
                <a:gd name="T47" fmla="*/ 38 h 68"/>
                <a:gd name="T48" fmla="*/ 2 w 74"/>
                <a:gd name="T49" fmla="*/ 40 h 68"/>
                <a:gd name="T50" fmla="*/ 0 w 74"/>
                <a:gd name="T51" fmla="*/ 42 h 68"/>
                <a:gd name="T52" fmla="*/ 4 w 74"/>
                <a:gd name="T53" fmla="*/ 44 h 68"/>
                <a:gd name="T54" fmla="*/ 8 w 74"/>
                <a:gd name="T55" fmla="*/ 42 h 68"/>
                <a:gd name="T56" fmla="*/ 8 w 74"/>
                <a:gd name="T57" fmla="*/ 45 h 68"/>
                <a:gd name="T58" fmla="*/ 8 w 74"/>
                <a:gd name="T59" fmla="*/ 49 h 68"/>
                <a:gd name="T60" fmla="*/ 10 w 74"/>
                <a:gd name="T61" fmla="*/ 51 h 68"/>
                <a:gd name="T62" fmla="*/ 21 w 74"/>
                <a:gd name="T63" fmla="*/ 57 h 68"/>
                <a:gd name="T64" fmla="*/ 21 w 74"/>
                <a:gd name="T65" fmla="*/ 53 h 68"/>
                <a:gd name="T66" fmla="*/ 25 w 74"/>
                <a:gd name="T67" fmla="*/ 49 h 68"/>
                <a:gd name="T68" fmla="*/ 28 w 74"/>
                <a:gd name="T69" fmla="*/ 49 h 68"/>
                <a:gd name="T70" fmla="*/ 27 w 74"/>
                <a:gd name="T71" fmla="*/ 55 h 68"/>
                <a:gd name="T72" fmla="*/ 28 w 74"/>
                <a:gd name="T73" fmla="*/ 61 h 68"/>
                <a:gd name="T74" fmla="*/ 30 w 74"/>
                <a:gd name="T75" fmla="*/ 64 h 68"/>
                <a:gd name="T76" fmla="*/ 36 w 74"/>
                <a:gd name="T77" fmla="*/ 64 h 68"/>
                <a:gd name="T78" fmla="*/ 38 w 74"/>
                <a:gd name="T79" fmla="*/ 61 h 68"/>
                <a:gd name="T80" fmla="*/ 45 w 74"/>
                <a:gd name="T81" fmla="*/ 66 h 68"/>
                <a:gd name="T82" fmla="*/ 51 w 74"/>
                <a:gd name="T83" fmla="*/ 68 h 68"/>
                <a:gd name="T84" fmla="*/ 53 w 74"/>
                <a:gd name="T85" fmla="*/ 66 h 68"/>
                <a:gd name="T86" fmla="*/ 47 w 74"/>
                <a:gd name="T87" fmla="*/ 57 h 68"/>
                <a:gd name="T88" fmla="*/ 53 w 74"/>
                <a:gd name="T89" fmla="*/ 57 h 68"/>
                <a:gd name="T90" fmla="*/ 62 w 74"/>
                <a:gd name="T91" fmla="*/ 55 h 68"/>
                <a:gd name="T92" fmla="*/ 66 w 74"/>
                <a:gd name="T93" fmla="*/ 53 h 68"/>
                <a:gd name="T94" fmla="*/ 74 w 74"/>
                <a:gd name="T95" fmla="*/ 53 h 68"/>
                <a:gd name="T96" fmla="*/ 74 w 74"/>
                <a:gd name="T97" fmla="*/ 5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" h="68">
                  <a:moveTo>
                    <a:pt x="74" y="53"/>
                  </a:moveTo>
                  <a:lnTo>
                    <a:pt x="74" y="53"/>
                  </a:lnTo>
                  <a:lnTo>
                    <a:pt x="68" y="49"/>
                  </a:lnTo>
                  <a:lnTo>
                    <a:pt x="45" y="49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30"/>
                  </a:lnTo>
                  <a:lnTo>
                    <a:pt x="28" y="32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3" y="53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3"/>
                  </a:lnTo>
                  <a:lnTo>
                    <a:pt x="23" y="51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8" y="53"/>
                  </a:lnTo>
                  <a:lnTo>
                    <a:pt x="27" y="55"/>
                  </a:lnTo>
                  <a:lnTo>
                    <a:pt x="27" y="59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40" y="64"/>
                  </a:lnTo>
                  <a:lnTo>
                    <a:pt x="45" y="66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1" y="62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53" y="57"/>
                  </a:lnTo>
                  <a:lnTo>
                    <a:pt x="57" y="57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6" y="53"/>
                  </a:lnTo>
                  <a:lnTo>
                    <a:pt x="70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280ADC24-2A76-BB43-A865-7D3CC2874B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2395" y="3703841"/>
              <a:ext cx="187804" cy="892651"/>
            </a:xfrm>
            <a:custGeom>
              <a:avLst/>
              <a:gdLst>
                <a:gd name="T0" fmla="*/ 21 w 123"/>
                <a:gd name="T1" fmla="*/ 619 h 687"/>
                <a:gd name="T2" fmla="*/ 27 w 123"/>
                <a:gd name="T3" fmla="*/ 628 h 687"/>
                <a:gd name="T4" fmla="*/ 34 w 123"/>
                <a:gd name="T5" fmla="*/ 634 h 687"/>
                <a:gd name="T6" fmla="*/ 40 w 123"/>
                <a:gd name="T7" fmla="*/ 640 h 687"/>
                <a:gd name="T8" fmla="*/ 25 w 123"/>
                <a:gd name="T9" fmla="*/ 649 h 687"/>
                <a:gd name="T10" fmla="*/ 34 w 123"/>
                <a:gd name="T11" fmla="*/ 653 h 687"/>
                <a:gd name="T12" fmla="*/ 46 w 123"/>
                <a:gd name="T13" fmla="*/ 653 h 687"/>
                <a:gd name="T14" fmla="*/ 36 w 123"/>
                <a:gd name="T15" fmla="*/ 657 h 687"/>
                <a:gd name="T16" fmla="*/ 34 w 123"/>
                <a:gd name="T17" fmla="*/ 668 h 687"/>
                <a:gd name="T18" fmla="*/ 46 w 123"/>
                <a:gd name="T19" fmla="*/ 664 h 687"/>
                <a:gd name="T20" fmla="*/ 61 w 123"/>
                <a:gd name="T21" fmla="*/ 662 h 687"/>
                <a:gd name="T22" fmla="*/ 46 w 123"/>
                <a:gd name="T23" fmla="*/ 670 h 687"/>
                <a:gd name="T24" fmla="*/ 38 w 123"/>
                <a:gd name="T25" fmla="*/ 676 h 687"/>
                <a:gd name="T26" fmla="*/ 34 w 123"/>
                <a:gd name="T27" fmla="*/ 685 h 687"/>
                <a:gd name="T28" fmla="*/ 49 w 123"/>
                <a:gd name="T29" fmla="*/ 685 h 687"/>
                <a:gd name="T30" fmla="*/ 61 w 123"/>
                <a:gd name="T31" fmla="*/ 685 h 687"/>
                <a:gd name="T32" fmla="*/ 66 w 123"/>
                <a:gd name="T33" fmla="*/ 664 h 687"/>
                <a:gd name="T34" fmla="*/ 87 w 123"/>
                <a:gd name="T35" fmla="*/ 642 h 687"/>
                <a:gd name="T36" fmla="*/ 30 w 123"/>
                <a:gd name="T37" fmla="*/ 596 h 687"/>
                <a:gd name="T38" fmla="*/ 46 w 123"/>
                <a:gd name="T39" fmla="*/ 547 h 687"/>
                <a:gd name="T40" fmla="*/ 53 w 123"/>
                <a:gd name="T41" fmla="*/ 488 h 687"/>
                <a:gd name="T42" fmla="*/ 55 w 123"/>
                <a:gd name="T43" fmla="*/ 436 h 687"/>
                <a:gd name="T44" fmla="*/ 68 w 123"/>
                <a:gd name="T45" fmla="*/ 373 h 687"/>
                <a:gd name="T46" fmla="*/ 83 w 123"/>
                <a:gd name="T47" fmla="*/ 273 h 687"/>
                <a:gd name="T48" fmla="*/ 85 w 123"/>
                <a:gd name="T49" fmla="*/ 186 h 687"/>
                <a:gd name="T50" fmla="*/ 102 w 123"/>
                <a:gd name="T51" fmla="*/ 139 h 687"/>
                <a:gd name="T52" fmla="*/ 108 w 123"/>
                <a:gd name="T53" fmla="*/ 61 h 687"/>
                <a:gd name="T54" fmla="*/ 85 w 123"/>
                <a:gd name="T55" fmla="*/ 0 h 687"/>
                <a:gd name="T56" fmla="*/ 78 w 123"/>
                <a:gd name="T57" fmla="*/ 38 h 687"/>
                <a:gd name="T58" fmla="*/ 78 w 123"/>
                <a:gd name="T59" fmla="*/ 65 h 687"/>
                <a:gd name="T60" fmla="*/ 76 w 123"/>
                <a:gd name="T61" fmla="*/ 101 h 687"/>
                <a:gd name="T62" fmla="*/ 72 w 123"/>
                <a:gd name="T63" fmla="*/ 129 h 687"/>
                <a:gd name="T64" fmla="*/ 70 w 123"/>
                <a:gd name="T65" fmla="*/ 159 h 687"/>
                <a:gd name="T66" fmla="*/ 65 w 123"/>
                <a:gd name="T67" fmla="*/ 180 h 687"/>
                <a:gd name="T68" fmla="*/ 61 w 123"/>
                <a:gd name="T69" fmla="*/ 203 h 687"/>
                <a:gd name="T70" fmla="*/ 57 w 123"/>
                <a:gd name="T71" fmla="*/ 231 h 687"/>
                <a:gd name="T72" fmla="*/ 55 w 123"/>
                <a:gd name="T73" fmla="*/ 280 h 687"/>
                <a:gd name="T74" fmla="*/ 44 w 123"/>
                <a:gd name="T75" fmla="*/ 318 h 687"/>
                <a:gd name="T76" fmla="*/ 32 w 123"/>
                <a:gd name="T77" fmla="*/ 341 h 687"/>
                <a:gd name="T78" fmla="*/ 30 w 123"/>
                <a:gd name="T79" fmla="*/ 356 h 687"/>
                <a:gd name="T80" fmla="*/ 34 w 123"/>
                <a:gd name="T81" fmla="*/ 381 h 687"/>
                <a:gd name="T82" fmla="*/ 27 w 123"/>
                <a:gd name="T83" fmla="*/ 405 h 687"/>
                <a:gd name="T84" fmla="*/ 21 w 123"/>
                <a:gd name="T85" fmla="*/ 434 h 687"/>
                <a:gd name="T86" fmla="*/ 19 w 123"/>
                <a:gd name="T87" fmla="*/ 460 h 687"/>
                <a:gd name="T88" fmla="*/ 29 w 123"/>
                <a:gd name="T89" fmla="*/ 458 h 687"/>
                <a:gd name="T90" fmla="*/ 30 w 123"/>
                <a:gd name="T91" fmla="*/ 434 h 687"/>
                <a:gd name="T92" fmla="*/ 36 w 123"/>
                <a:gd name="T93" fmla="*/ 426 h 687"/>
                <a:gd name="T94" fmla="*/ 40 w 123"/>
                <a:gd name="T95" fmla="*/ 443 h 687"/>
                <a:gd name="T96" fmla="*/ 36 w 123"/>
                <a:gd name="T97" fmla="*/ 473 h 687"/>
                <a:gd name="T98" fmla="*/ 34 w 123"/>
                <a:gd name="T99" fmla="*/ 492 h 687"/>
                <a:gd name="T100" fmla="*/ 30 w 123"/>
                <a:gd name="T101" fmla="*/ 513 h 687"/>
                <a:gd name="T102" fmla="*/ 19 w 123"/>
                <a:gd name="T103" fmla="*/ 505 h 687"/>
                <a:gd name="T104" fmla="*/ 6 w 123"/>
                <a:gd name="T105" fmla="*/ 523 h 687"/>
                <a:gd name="T106" fmla="*/ 15 w 123"/>
                <a:gd name="T107" fmla="*/ 530 h 687"/>
                <a:gd name="T108" fmla="*/ 19 w 123"/>
                <a:gd name="T109" fmla="*/ 547 h 687"/>
                <a:gd name="T110" fmla="*/ 25 w 123"/>
                <a:gd name="T111" fmla="*/ 557 h 687"/>
                <a:gd name="T112" fmla="*/ 6 w 123"/>
                <a:gd name="T113" fmla="*/ 557 h 687"/>
                <a:gd name="T114" fmla="*/ 6 w 123"/>
                <a:gd name="T115" fmla="*/ 572 h 687"/>
                <a:gd name="T116" fmla="*/ 4 w 123"/>
                <a:gd name="T117" fmla="*/ 585 h 687"/>
                <a:gd name="T118" fmla="*/ 10 w 123"/>
                <a:gd name="T119" fmla="*/ 592 h 687"/>
                <a:gd name="T120" fmla="*/ 15 w 123"/>
                <a:gd name="T121" fmla="*/ 608 h 687"/>
                <a:gd name="T122" fmla="*/ 10 w 123"/>
                <a:gd name="T123" fmla="*/ 613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687">
                  <a:moveTo>
                    <a:pt x="10" y="623"/>
                  </a:moveTo>
                  <a:lnTo>
                    <a:pt x="10" y="623"/>
                  </a:lnTo>
                  <a:lnTo>
                    <a:pt x="13" y="623"/>
                  </a:lnTo>
                  <a:lnTo>
                    <a:pt x="15" y="623"/>
                  </a:lnTo>
                  <a:lnTo>
                    <a:pt x="19" y="621"/>
                  </a:lnTo>
                  <a:lnTo>
                    <a:pt x="19" y="621"/>
                  </a:lnTo>
                  <a:lnTo>
                    <a:pt x="21" y="619"/>
                  </a:lnTo>
                  <a:lnTo>
                    <a:pt x="23" y="619"/>
                  </a:lnTo>
                  <a:lnTo>
                    <a:pt x="23" y="619"/>
                  </a:lnTo>
                  <a:lnTo>
                    <a:pt x="23" y="621"/>
                  </a:lnTo>
                  <a:lnTo>
                    <a:pt x="25" y="623"/>
                  </a:lnTo>
                  <a:lnTo>
                    <a:pt x="25" y="623"/>
                  </a:lnTo>
                  <a:lnTo>
                    <a:pt x="27" y="628"/>
                  </a:lnTo>
                  <a:lnTo>
                    <a:pt x="27" y="628"/>
                  </a:lnTo>
                  <a:lnTo>
                    <a:pt x="27" y="630"/>
                  </a:lnTo>
                  <a:lnTo>
                    <a:pt x="29" y="634"/>
                  </a:lnTo>
                  <a:lnTo>
                    <a:pt x="29" y="634"/>
                  </a:lnTo>
                  <a:lnTo>
                    <a:pt x="30" y="636"/>
                  </a:lnTo>
                  <a:lnTo>
                    <a:pt x="30" y="636"/>
                  </a:lnTo>
                  <a:lnTo>
                    <a:pt x="34" y="634"/>
                  </a:lnTo>
                  <a:lnTo>
                    <a:pt x="34" y="634"/>
                  </a:lnTo>
                  <a:lnTo>
                    <a:pt x="36" y="632"/>
                  </a:lnTo>
                  <a:lnTo>
                    <a:pt x="36" y="632"/>
                  </a:lnTo>
                  <a:lnTo>
                    <a:pt x="38" y="634"/>
                  </a:lnTo>
                  <a:lnTo>
                    <a:pt x="38" y="634"/>
                  </a:lnTo>
                  <a:lnTo>
                    <a:pt x="40" y="638"/>
                  </a:lnTo>
                  <a:lnTo>
                    <a:pt x="40" y="638"/>
                  </a:lnTo>
                  <a:lnTo>
                    <a:pt x="40" y="640"/>
                  </a:lnTo>
                  <a:lnTo>
                    <a:pt x="38" y="642"/>
                  </a:lnTo>
                  <a:lnTo>
                    <a:pt x="36" y="644"/>
                  </a:lnTo>
                  <a:lnTo>
                    <a:pt x="30" y="644"/>
                  </a:lnTo>
                  <a:lnTo>
                    <a:pt x="29" y="645"/>
                  </a:lnTo>
                  <a:lnTo>
                    <a:pt x="29" y="645"/>
                  </a:lnTo>
                  <a:lnTo>
                    <a:pt x="25" y="647"/>
                  </a:lnTo>
                  <a:lnTo>
                    <a:pt x="25" y="649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7" y="653"/>
                  </a:lnTo>
                  <a:lnTo>
                    <a:pt x="30" y="653"/>
                  </a:lnTo>
                  <a:lnTo>
                    <a:pt x="30" y="653"/>
                  </a:lnTo>
                  <a:lnTo>
                    <a:pt x="34" y="653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44" y="651"/>
                  </a:lnTo>
                  <a:lnTo>
                    <a:pt x="46" y="651"/>
                  </a:lnTo>
                  <a:lnTo>
                    <a:pt x="46" y="651"/>
                  </a:lnTo>
                  <a:lnTo>
                    <a:pt x="46" y="653"/>
                  </a:lnTo>
                  <a:lnTo>
                    <a:pt x="46" y="653"/>
                  </a:lnTo>
                  <a:lnTo>
                    <a:pt x="46" y="655"/>
                  </a:lnTo>
                  <a:lnTo>
                    <a:pt x="42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4" y="657"/>
                  </a:lnTo>
                  <a:lnTo>
                    <a:pt x="32" y="659"/>
                  </a:lnTo>
                  <a:lnTo>
                    <a:pt x="32" y="659"/>
                  </a:lnTo>
                  <a:lnTo>
                    <a:pt x="30" y="661"/>
                  </a:lnTo>
                  <a:lnTo>
                    <a:pt x="30" y="664"/>
                  </a:lnTo>
                  <a:lnTo>
                    <a:pt x="30" y="666"/>
                  </a:lnTo>
                  <a:lnTo>
                    <a:pt x="34" y="668"/>
                  </a:lnTo>
                  <a:lnTo>
                    <a:pt x="34" y="668"/>
                  </a:lnTo>
                  <a:lnTo>
                    <a:pt x="36" y="668"/>
                  </a:lnTo>
                  <a:lnTo>
                    <a:pt x="38" y="668"/>
                  </a:lnTo>
                  <a:lnTo>
                    <a:pt x="40" y="668"/>
                  </a:lnTo>
                  <a:lnTo>
                    <a:pt x="44" y="666"/>
                  </a:lnTo>
                  <a:lnTo>
                    <a:pt x="44" y="666"/>
                  </a:lnTo>
                  <a:lnTo>
                    <a:pt x="46" y="664"/>
                  </a:lnTo>
                  <a:lnTo>
                    <a:pt x="51" y="661"/>
                  </a:lnTo>
                  <a:lnTo>
                    <a:pt x="51" y="661"/>
                  </a:lnTo>
                  <a:lnTo>
                    <a:pt x="57" y="659"/>
                  </a:lnTo>
                  <a:lnTo>
                    <a:pt x="61" y="659"/>
                  </a:lnTo>
                  <a:lnTo>
                    <a:pt x="61" y="659"/>
                  </a:lnTo>
                  <a:lnTo>
                    <a:pt x="61" y="661"/>
                  </a:lnTo>
                  <a:lnTo>
                    <a:pt x="61" y="662"/>
                  </a:lnTo>
                  <a:lnTo>
                    <a:pt x="57" y="664"/>
                  </a:lnTo>
                  <a:lnTo>
                    <a:pt x="55" y="664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49" y="666"/>
                  </a:lnTo>
                  <a:lnTo>
                    <a:pt x="48" y="668"/>
                  </a:lnTo>
                  <a:lnTo>
                    <a:pt x="46" y="670"/>
                  </a:lnTo>
                  <a:lnTo>
                    <a:pt x="42" y="670"/>
                  </a:lnTo>
                  <a:lnTo>
                    <a:pt x="42" y="670"/>
                  </a:lnTo>
                  <a:lnTo>
                    <a:pt x="42" y="672"/>
                  </a:lnTo>
                  <a:lnTo>
                    <a:pt x="42" y="672"/>
                  </a:lnTo>
                  <a:lnTo>
                    <a:pt x="42" y="676"/>
                  </a:lnTo>
                  <a:lnTo>
                    <a:pt x="42" y="676"/>
                  </a:lnTo>
                  <a:lnTo>
                    <a:pt x="38" y="676"/>
                  </a:lnTo>
                  <a:lnTo>
                    <a:pt x="34" y="678"/>
                  </a:lnTo>
                  <a:lnTo>
                    <a:pt x="32" y="678"/>
                  </a:lnTo>
                  <a:lnTo>
                    <a:pt x="30" y="679"/>
                  </a:lnTo>
                  <a:lnTo>
                    <a:pt x="30" y="681"/>
                  </a:lnTo>
                  <a:lnTo>
                    <a:pt x="32" y="683"/>
                  </a:lnTo>
                  <a:lnTo>
                    <a:pt x="32" y="683"/>
                  </a:lnTo>
                  <a:lnTo>
                    <a:pt x="34" y="685"/>
                  </a:lnTo>
                  <a:lnTo>
                    <a:pt x="38" y="687"/>
                  </a:lnTo>
                  <a:lnTo>
                    <a:pt x="40" y="687"/>
                  </a:lnTo>
                  <a:lnTo>
                    <a:pt x="44" y="687"/>
                  </a:lnTo>
                  <a:lnTo>
                    <a:pt x="44" y="687"/>
                  </a:lnTo>
                  <a:lnTo>
                    <a:pt x="46" y="687"/>
                  </a:lnTo>
                  <a:lnTo>
                    <a:pt x="48" y="685"/>
                  </a:lnTo>
                  <a:lnTo>
                    <a:pt x="49" y="685"/>
                  </a:lnTo>
                  <a:lnTo>
                    <a:pt x="51" y="685"/>
                  </a:lnTo>
                  <a:lnTo>
                    <a:pt x="51" y="685"/>
                  </a:lnTo>
                  <a:lnTo>
                    <a:pt x="55" y="687"/>
                  </a:lnTo>
                  <a:lnTo>
                    <a:pt x="57" y="687"/>
                  </a:lnTo>
                  <a:lnTo>
                    <a:pt x="59" y="687"/>
                  </a:lnTo>
                  <a:lnTo>
                    <a:pt x="61" y="685"/>
                  </a:lnTo>
                  <a:lnTo>
                    <a:pt x="61" y="685"/>
                  </a:lnTo>
                  <a:lnTo>
                    <a:pt x="61" y="683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65" y="676"/>
                  </a:lnTo>
                  <a:lnTo>
                    <a:pt x="65" y="670"/>
                  </a:lnTo>
                  <a:lnTo>
                    <a:pt x="65" y="670"/>
                  </a:lnTo>
                  <a:lnTo>
                    <a:pt x="66" y="664"/>
                  </a:lnTo>
                  <a:lnTo>
                    <a:pt x="66" y="661"/>
                  </a:lnTo>
                  <a:lnTo>
                    <a:pt x="68" y="659"/>
                  </a:lnTo>
                  <a:lnTo>
                    <a:pt x="68" y="659"/>
                  </a:lnTo>
                  <a:lnTo>
                    <a:pt x="76" y="655"/>
                  </a:lnTo>
                  <a:lnTo>
                    <a:pt x="76" y="655"/>
                  </a:lnTo>
                  <a:lnTo>
                    <a:pt x="87" y="645"/>
                  </a:lnTo>
                  <a:lnTo>
                    <a:pt x="87" y="642"/>
                  </a:lnTo>
                  <a:lnTo>
                    <a:pt x="49" y="642"/>
                  </a:lnTo>
                  <a:lnTo>
                    <a:pt x="49" y="636"/>
                  </a:lnTo>
                  <a:lnTo>
                    <a:pt x="48" y="632"/>
                  </a:lnTo>
                  <a:lnTo>
                    <a:pt x="48" y="610"/>
                  </a:lnTo>
                  <a:lnTo>
                    <a:pt x="36" y="611"/>
                  </a:lnTo>
                  <a:lnTo>
                    <a:pt x="36" y="602"/>
                  </a:lnTo>
                  <a:lnTo>
                    <a:pt x="30" y="596"/>
                  </a:lnTo>
                  <a:lnTo>
                    <a:pt x="30" y="585"/>
                  </a:lnTo>
                  <a:lnTo>
                    <a:pt x="38" y="579"/>
                  </a:lnTo>
                  <a:lnTo>
                    <a:pt x="44" y="572"/>
                  </a:lnTo>
                  <a:lnTo>
                    <a:pt x="44" y="566"/>
                  </a:lnTo>
                  <a:lnTo>
                    <a:pt x="49" y="562"/>
                  </a:lnTo>
                  <a:lnTo>
                    <a:pt x="46" y="557"/>
                  </a:lnTo>
                  <a:lnTo>
                    <a:pt x="46" y="547"/>
                  </a:lnTo>
                  <a:lnTo>
                    <a:pt x="53" y="540"/>
                  </a:lnTo>
                  <a:lnTo>
                    <a:pt x="53" y="530"/>
                  </a:lnTo>
                  <a:lnTo>
                    <a:pt x="57" y="530"/>
                  </a:lnTo>
                  <a:lnTo>
                    <a:pt x="57" y="523"/>
                  </a:lnTo>
                  <a:lnTo>
                    <a:pt x="55" y="505"/>
                  </a:lnTo>
                  <a:lnTo>
                    <a:pt x="61" y="498"/>
                  </a:lnTo>
                  <a:lnTo>
                    <a:pt x="53" y="488"/>
                  </a:lnTo>
                  <a:lnTo>
                    <a:pt x="63" y="488"/>
                  </a:lnTo>
                  <a:lnTo>
                    <a:pt x="63" y="485"/>
                  </a:lnTo>
                  <a:lnTo>
                    <a:pt x="57" y="477"/>
                  </a:lnTo>
                  <a:lnTo>
                    <a:pt x="57" y="458"/>
                  </a:lnTo>
                  <a:lnTo>
                    <a:pt x="49" y="456"/>
                  </a:lnTo>
                  <a:lnTo>
                    <a:pt x="49" y="439"/>
                  </a:lnTo>
                  <a:lnTo>
                    <a:pt x="55" y="436"/>
                  </a:lnTo>
                  <a:lnTo>
                    <a:pt x="53" y="411"/>
                  </a:lnTo>
                  <a:lnTo>
                    <a:pt x="57" y="407"/>
                  </a:lnTo>
                  <a:lnTo>
                    <a:pt x="57" y="407"/>
                  </a:lnTo>
                  <a:lnTo>
                    <a:pt x="57" y="390"/>
                  </a:lnTo>
                  <a:lnTo>
                    <a:pt x="61" y="388"/>
                  </a:lnTo>
                  <a:lnTo>
                    <a:pt x="61" y="373"/>
                  </a:lnTo>
                  <a:lnTo>
                    <a:pt x="68" y="373"/>
                  </a:lnTo>
                  <a:lnTo>
                    <a:pt x="68" y="366"/>
                  </a:lnTo>
                  <a:lnTo>
                    <a:pt x="65" y="354"/>
                  </a:lnTo>
                  <a:lnTo>
                    <a:pt x="66" y="331"/>
                  </a:lnTo>
                  <a:lnTo>
                    <a:pt x="74" y="326"/>
                  </a:lnTo>
                  <a:lnTo>
                    <a:pt x="74" y="305"/>
                  </a:lnTo>
                  <a:lnTo>
                    <a:pt x="80" y="290"/>
                  </a:lnTo>
                  <a:lnTo>
                    <a:pt x="83" y="273"/>
                  </a:lnTo>
                  <a:lnTo>
                    <a:pt x="80" y="267"/>
                  </a:lnTo>
                  <a:lnTo>
                    <a:pt x="72" y="237"/>
                  </a:lnTo>
                  <a:lnTo>
                    <a:pt x="76" y="231"/>
                  </a:lnTo>
                  <a:lnTo>
                    <a:pt x="76" y="224"/>
                  </a:lnTo>
                  <a:lnTo>
                    <a:pt x="80" y="218"/>
                  </a:lnTo>
                  <a:lnTo>
                    <a:pt x="80" y="201"/>
                  </a:lnTo>
                  <a:lnTo>
                    <a:pt x="85" y="186"/>
                  </a:lnTo>
                  <a:lnTo>
                    <a:pt x="95" y="174"/>
                  </a:lnTo>
                  <a:lnTo>
                    <a:pt x="95" y="161"/>
                  </a:lnTo>
                  <a:lnTo>
                    <a:pt x="104" y="161"/>
                  </a:lnTo>
                  <a:lnTo>
                    <a:pt x="104" y="156"/>
                  </a:lnTo>
                  <a:lnTo>
                    <a:pt x="99" y="152"/>
                  </a:lnTo>
                  <a:lnTo>
                    <a:pt x="102" y="146"/>
                  </a:lnTo>
                  <a:lnTo>
                    <a:pt x="102" y="139"/>
                  </a:lnTo>
                  <a:lnTo>
                    <a:pt x="102" y="120"/>
                  </a:lnTo>
                  <a:lnTo>
                    <a:pt x="119" y="110"/>
                  </a:lnTo>
                  <a:lnTo>
                    <a:pt x="123" y="89"/>
                  </a:lnTo>
                  <a:lnTo>
                    <a:pt x="112" y="89"/>
                  </a:lnTo>
                  <a:lnTo>
                    <a:pt x="112" y="76"/>
                  </a:lnTo>
                  <a:lnTo>
                    <a:pt x="108" y="72"/>
                  </a:lnTo>
                  <a:lnTo>
                    <a:pt x="108" y="61"/>
                  </a:lnTo>
                  <a:lnTo>
                    <a:pt x="99" y="48"/>
                  </a:lnTo>
                  <a:lnTo>
                    <a:pt x="102" y="31"/>
                  </a:lnTo>
                  <a:lnTo>
                    <a:pt x="99" y="27"/>
                  </a:lnTo>
                  <a:lnTo>
                    <a:pt x="95" y="21"/>
                  </a:lnTo>
                  <a:lnTo>
                    <a:pt x="95" y="8"/>
                  </a:lnTo>
                  <a:lnTo>
                    <a:pt x="91" y="0"/>
                  </a:lnTo>
                  <a:lnTo>
                    <a:pt x="85" y="0"/>
                  </a:lnTo>
                  <a:lnTo>
                    <a:pt x="85" y="10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9"/>
                  </a:lnTo>
                  <a:lnTo>
                    <a:pt x="76" y="25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65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6" y="101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10"/>
                  </a:lnTo>
                  <a:lnTo>
                    <a:pt x="74" y="11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9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4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6"/>
                  </a:lnTo>
                  <a:lnTo>
                    <a:pt x="70" y="159"/>
                  </a:lnTo>
                  <a:lnTo>
                    <a:pt x="70" y="159"/>
                  </a:lnTo>
                  <a:lnTo>
                    <a:pt x="68" y="167"/>
                  </a:lnTo>
                  <a:lnTo>
                    <a:pt x="68" y="167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3" y="184"/>
                  </a:lnTo>
                  <a:lnTo>
                    <a:pt x="61" y="188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61" y="203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59" y="214"/>
                  </a:lnTo>
                  <a:lnTo>
                    <a:pt x="57" y="220"/>
                  </a:lnTo>
                  <a:lnTo>
                    <a:pt x="57" y="227"/>
                  </a:lnTo>
                  <a:lnTo>
                    <a:pt x="57" y="231"/>
                  </a:lnTo>
                  <a:lnTo>
                    <a:pt x="57" y="231"/>
                  </a:lnTo>
                  <a:lnTo>
                    <a:pt x="57" y="244"/>
                  </a:lnTo>
                  <a:lnTo>
                    <a:pt x="57" y="248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62"/>
                  </a:lnTo>
                  <a:lnTo>
                    <a:pt x="57" y="267"/>
                  </a:lnTo>
                  <a:lnTo>
                    <a:pt x="55" y="280"/>
                  </a:lnTo>
                  <a:lnTo>
                    <a:pt x="55" y="280"/>
                  </a:lnTo>
                  <a:lnTo>
                    <a:pt x="53" y="286"/>
                  </a:lnTo>
                  <a:lnTo>
                    <a:pt x="51" y="292"/>
                  </a:lnTo>
                  <a:lnTo>
                    <a:pt x="51" y="292"/>
                  </a:lnTo>
                  <a:lnTo>
                    <a:pt x="46" y="311"/>
                  </a:lnTo>
                  <a:lnTo>
                    <a:pt x="46" y="311"/>
                  </a:lnTo>
                  <a:lnTo>
                    <a:pt x="44" y="318"/>
                  </a:lnTo>
                  <a:lnTo>
                    <a:pt x="42" y="326"/>
                  </a:lnTo>
                  <a:lnTo>
                    <a:pt x="42" y="326"/>
                  </a:lnTo>
                  <a:lnTo>
                    <a:pt x="38" y="330"/>
                  </a:lnTo>
                  <a:lnTo>
                    <a:pt x="36" y="333"/>
                  </a:lnTo>
                  <a:lnTo>
                    <a:pt x="36" y="333"/>
                  </a:lnTo>
                  <a:lnTo>
                    <a:pt x="34" y="337"/>
                  </a:lnTo>
                  <a:lnTo>
                    <a:pt x="32" y="341"/>
                  </a:lnTo>
                  <a:lnTo>
                    <a:pt x="32" y="341"/>
                  </a:lnTo>
                  <a:lnTo>
                    <a:pt x="30" y="343"/>
                  </a:lnTo>
                  <a:lnTo>
                    <a:pt x="30" y="347"/>
                  </a:lnTo>
                  <a:lnTo>
                    <a:pt x="30" y="347"/>
                  </a:lnTo>
                  <a:lnTo>
                    <a:pt x="30" y="352"/>
                  </a:lnTo>
                  <a:lnTo>
                    <a:pt x="30" y="352"/>
                  </a:lnTo>
                  <a:lnTo>
                    <a:pt x="30" y="356"/>
                  </a:lnTo>
                  <a:lnTo>
                    <a:pt x="29" y="358"/>
                  </a:lnTo>
                  <a:lnTo>
                    <a:pt x="29" y="358"/>
                  </a:lnTo>
                  <a:lnTo>
                    <a:pt x="30" y="362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34" y="377"/>
                  </a:lnTo>
                  <a:lnTo>
                    <a:pt x="34" y="381"/>
                  </a:lnTo>
                  <a:lnTo>
                    <a:pt x="32" y="386"/>
                  </a:lnTo>
                  <a:lnTo>
                    <a:pt x="32" y="386"/>
                  </a:lnTo>
                  <a:lnTo>
                    <a:pt x="30" y="388"/>
                  </a:lnTo>
                  <a:lnTo>
                    <a:pt x="29" y="390"/>
                  </a:lnTo>
                  <a:lnTo>
                    <a:pt x="29" y="390"/>
                  </a:lnTo>
                  <a:lnTo>
                    <a:pt x="27" y="398"/>
                  </a:lnTo>
                  <a:lnTo>
                    <a:pt x="27" y="405"/>
                  </a:lnTo>
                  <a:lnTo>
                    <a:pt x="27" y="418"/>
                  </a:lnTo>
                  <a:lnTo>
                    <a:pt x="27" y="418"/>
                  </a:lnTo>
                  <a:lnTo>
                    <a:pt x="25" y="424"/>
                  </a:lnTo>
                  <a:lnTo>
                    <a:pt x="25" y="428"/>
                  </a:lnTo>
                  <a:lnTo>
                    <a:pt x="25" y="428"/>
                  </a:lnTo>
                  <a:lnTo>
                    <a:pt x="23" y="430"/>
                  </a:lnTo>
                  <a:lnTo>
                    <a:pt x="21" y="434"/>
                  </a:lnTo>
                  <a:lnTo>
                    <a:pt x="21" y="434"/>
                  </a:lnTo>
                  <a:lnTo>
                    <a:pt x="21" y="436"/>
                  </a:lnTo>
                  <a:lnTo>
                    <a:pt x="21" y="439"/>
                  </a:lnTo>
                  <a:lnTo>
                    <a:pt x="21" y="439"/>
                  </a:lnTo>
                  <a:lnTo>
                    <a:pt x="19" y="449"/>
                  </a:lnTo>
                  <a:lnTo>
                    <a:pt x="19" y="454"/>
                  </a:lnTo>
                  <a:lnTo>
                    <a:pt x="19" y="460"/>
                  </a:lnTo>
                  <a:lnTo>
                    <a:pt x="19" y="460"/>
                  </a:lnTo>
                  <a:lnTo>
                    <a:pt x="21" y="462"/>
                  </a:lnTo>
                  <a:lnTo>
                    <a:pt x="23" y="464"/>
                  </a:lnTo>
                  <a:lnTo>
                    <a:pt x="25" y="464"/>
                  </a:lnTo>
                  <a:lnTo>
                    <a:pt x="27" y="462"/>
                  </a:lnTo>
                  <a:lnTo>
                    <a:pt x="27" y="462"/>
                  </a:lnTo>
                  <a:lnTo>
                    <a:pt x="29" y="458"/>
                  </a:lnTo>
                  <a:lnTo>
                    <a:pt x="30" y="453"/>
                  </a:lnTo>
                  <a:lnTo>
                    <a:pt x="30" y="443"/>
                  </a:lnTo>
                  <a:lnTo>
                    <a:pt x="30" y="443"/>
                  </a:lnTo>
                  <a:lnTo>
                    <a:pt x="30" y="437"/>
                  </a:lnTo>
                  <a:lnTo>
                    <a:pt x="30" y="436"/>
                  </a:lnTo>
                  <a:lnTo>
                    <a:pt x="30" y="434"/>
                  </a:lnTo>
                  <a:lnTo>
                    <a:pt x="30" y="434"/>
                  </a:lnTo>
                  <a:lnTo>
                    <a:pt x="30" y="432"/>
                  </a:lnTo>
                  <a:lnTo>
                    <a:pt x="34" y="430"/>
                  </a:lnTo>
                  <a:lnTo>
                    <a:pt x="34" y="430"/>
                  </a:lnTo>
                  <a:lnTo>
                    <a:pt x="34" y="428"/>
                  </a:lnTo>
                  <a:lnTo>
                    <a:pt x="34" y="428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8" y="426"/>
                  </a:lnTo>
                  <a:lnTo>
                    <a:pt x="40" y="426"/>
                  </a:lnTo>
                  <a:lnTo>
                    <a:pt x="42" y="428"/>
                  </a:lnTo>
                  <a:lnTo>
                    <a:pt x="42" y="432"/>
                  </a:lnTo>
                  <a:lnTo>
                    <a:pt x="42" y="437"/>
                  </a:lnTo>
                  <a:lnTo>
                    <a:pt x="40" y="443"/>
                  </a:lnTo>
                  <a:lnTo>
                    <a:pt x="40" y="443"/>
                  </a:lnTo>
                  <a:lnTo>
                    <a:pt x="40" y="447"/>
                  </a:lnTo>
                  <a:lnTo>
                    <a:pt x="38" y="453"/>
                  </a:lnTo>
                  <a:lnTo>
                    <a:pt x="38" y="453"/>
                  </a:lnTo>
                  <a:lnTo>
                    <a:pt x="38" y="460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73"/>
                  </a:lnTo>
                  <a:lnTo>
                    <a:pt x="36" y="481"/>
                  </a:lnTo>
                  <a:lnTo>
                    <a:pt x="36" y="481"/>
                  </a:lnTo>
                  <a:lnTo>
                    <a:pt x="38" y="487"/>
                  </a:lnTo>
                  <a:lnTo>
                    <a:pt x="36" y="488"/>
                  </a:lnTo>
                  <a:lnTo>
                    <a:pt x="36" y="490"/>
                  </a:lnTo>
                  <a:lnTo>
                    <a:pt x="36" y="490"/>
                  </a:lnTo>
                  <a:lnTo>
                    <a:pt x="34" y="492"/>
                  </a:lnTo>
                  <a:lnTo>
                    <a:pt x="34" y="496"/>
                  </a:lnTo>
                  <a:lnTo>
                    <a:pt x="34" y="496"/>
                  </a:lnTo>
                  <a:lnTo>
                    <a:pt x="32" y="502"/>
                  </a:lnTo>
                  <a:lnTo>
                    <a:pt x="32" y="502"/>
                  </a:lnTo>
                  <a:lnTo>
                    <a:pt x="30" y="507"/>
                  </a:lnTo>
                  <a:lnTo>
                    <a:pt x="30" y="507"/>
                  </a:lnTo>
                  <a:lnTo>
                    <a:pt x="30" y="513"/>
                  </a:lnTo>
                  <a:lnTo>
                    <a:pt x="30" y="513"/>
                  </a:lnTo>
                  <a:lnTo>
                    <a:pt x="29" y="513"/>
                  </a:lnTo>
                  <a:lnTo>
                    <a:pt x="27" y="513"/>
                  </a:lnTo>
                  <a:lnTo>
                    <a:pt x="23" y="511"/>
                  </a:lnTo>
                  <a:lnTo>
                    <a:pt x="19" y="509"/>
                  </a:lnTo>
                  <a:lnTo>
                    <a:pt x="19" y="505"/>
                  </a:lnTo>
                  <a:lnTo>
                    <a:pt x="19" y="505"/>
                  </a:lnTo>
                  <a:lnTo>
                    <a:pt x="15" y="505"/>
                  </a:lnTo>
                  <a:lnTo>
                    <a:pt x="15" y="507"/>
                  </a:lnTo>
                  <a:lnTo>
                    <a:pt x="12" y="511"/>
                  </a:lnTo>
                  <a:lnTo>
                    <a:pt x="12" y="511"/>
                  </a:lnTo>
                  <a:lnTo>
                    <a:pt x="10" y="517"/>
                  </a:lnTo>
                  <a:lnTo>
                    <a:pt x="8" y="519"/>
                  </a:lnTo>
                  <a:lnTo>
                    <a:pt x="6" y="523"/>
                  </a:lnTo>
                  <a:lnTo>
                    <a:pt x="6" y="523"/>
                  </a:lnTo>
                  <a:lnTo>
                    <a:pt x="4" y="524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2" y="528"/>
                  </a:lnTo>
                  <a:lnTo>
                    <a:pt x="15" y="530"/>
                  </a:lnTo>
                  <a:lnTo>
                    <a:pt x="15" y="530"/>
                  </a:lnTo>
                  <a:lnTo>
                    <a:pt x="19" y="532"/>
                  </a:lnTo>
                  <a:lnTo>
                    <a:pt x="19" y="536"/>
                  </a:lnTo>
                  <a:lnTo>
                    <a:pt x="19" y="536"/>
                  </a:lnTo>
                  <a:lnTo>
                    <a:pt x="19" y="538"/>
                  </a:lnTo>
                  <a:lnTo>
                    <a:pt x="19" y="541"/>
                  </a:lnTo>
                  <a:lnTo>
                    <a:pt x="19" y="545"/>
                  </a:lnTo>
                  <a:lnTo>
                    <a:pt x="19" y="547"/>
                  </a:lnTo>
                  <a:lnTo>
                    <a:pt x="19" y="547"/>
                  </a:lnTo>
                  <a:lnTo>
                    <a:pt x="21" y="549"/>
                  </a:lnTo>
                  <a:lnTo>
                    <a:pt x="25" y="551"/>
                  </a:lnTo>
                  <a:lnTo>
                    <a:pt x="27" y="553"/>
                  </a:lnTo>
                  <a:lnTo>
                    <a:pt x="29" y="555"/>
                  </a:lnTo>
                  <a:lnTo>
                    <a:pt x="29" y="555"/>
                  </a:lnTo>
                  <a:lnTo>
                    <a:pt x="25" y="557"/>
                  </a:lnTo>
                  <a:lnTo>
                    <a:pt x="23" y="557"/>
                  </a:lnTo>
                  <a:lnTo>
                    <a:pt x="19" y="557"/>
                  </a:lnTo>
                  <a:lnTo>
                    <a:pt x="15" y="557"/>
                  </a:lnTo>
                  <a:lnTo>
                    <a:pt x="15" y="557"/>
                  </a:lnTo>
                  <a:lnTo>
                    <a:pt x="13" y="557"/>
                  </a:lnTo>
                  <a:lnTo>
                    <a:pt x="10" y="557"/>
                  </a:lnTo>
                  <a:lnTo>
                    <a:pt x="6" y="557"/>
                  </a:lnTo>
                  <a:lnTo>
                    <a:pt x="4" y="558"/>
                  </a:lnTo>
                  <a:lnTo>
                    <a:pt x="4" y="558"/>
                  </a:lnTo>
                  <a:lnTo>
                    <a:pt x="2" y="560"/>
                  </a:lnTo>
                  <a:lnTo>
                    <a:pt x="2" y="562"/>
                  </a:lnTo>
                  <a:lnTo>
                    <a:pt x="2" y="566"/>
                  </a:lnTo>
                  <a:lnTo>
                    <a:pt x="4" y="568"/>
                  </a:lnTo>
                  <a:lnTo>
                    <a:pt x="6" y="572"/>
                  </a:lnTo>
                  <a:lnTo>
                    <a:pt x="10" y="575"/>
                  </a:lnTo>
                  <a:lnTo>
                    <a:pt x="10" y="575"/>
                  </a:lnTo>
                  <a:lnTo>
                    <a:pt x="8" y="577"/>
                  </a:lnTo>
                  <a:lnTo>
                    <a:pt x="4" y="577"/>
                  </a:lnTo>
                  <a:lnTo>
                    <a:pt x="4" y="579"/>
                  </a:lnTo>
                  <a:lnTo>
                    <a:pt x="4" y="579"/>
                  </a:lnTo>
                  <a:lnTo>
                    <a:pt x="4" y="585"/>
                  </a:lnTo>
                  <a:lnTo>
                    <a:pt x="4" y="585"/>
                  </a:lnTo>
                  <a:lnTo>
                    <a:pt x="2" y="589"/>
                  </a:lnTo>
                  <a:lnTo>
                    <a:pt x="2" y="591"/>
                  </a:lnTo>
                  <a:lnTo>
                    <a:pt x="2" y="591"/>
                  </a:lnTo>
                  <a:lnTo>
                    <a:pt x="6" y="591"/>
                  </a:lnTo>
                  <a:lnTo>
                    <a:pt x="10" y="592"/>
                  </a:lnTo>
                  <a:lnTo>
                    <a:pt x="10" y="592"/>
                  </a:lnTo>
                  <a:lnTo>
                    <a:pt x="10" y="596"/>
                  </a:lnTo>
                  <a:lnTo>
                    <a:pt x="12" y="598"/>
                  </a:lnTo>
                  <a:lnTo>
                    <a:pt x="12" y="598"/>
                  </a:lnTo>
                  <a:lnTo>
                    <a:pt x="15" y="602"/>
                  </a:lnTo>
                  <a:lnTo>
                    <a:pt x="17" y="606"/>
                  </a:lnTo>
                  <a:lnTo>
                    <a:pt x="15" y="606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2" y="610"/>
                  </a:lnTo>
                  <a:lnTo>
                    <a:pt x="10" y="611"/>
                  </a:lnTo>
                  <a:lnTo>
                    <a:pt x="10" y="613"/>
                  </a:lnTo>
                  <a:lnTo>
                    <a:pt x="10" y="61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8414DAB6-3F53-C449-A251-067BBB734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2395" y="3703841"/>
              <a:ext cx="187804" cy="892651"/>
            </a:xfrm>
            <a:custGeom>
              <a:avLst/>
              <a:gdLst>
                <a:gd name="T0" fmla="*/ 21 w 123"/>
                <a:gd name="T1" fmla="*/ 619 h 687"/>
                <a:gd name="T2" fmla="*/ 27 w 123"/>
                <a:gd name="T3" fmla="*/ 628 h 687"/>
                <a:gd name="T4" fmla="*/ 34 w 123"/>
                <a:gd name="T5" fmla="*/ 634 h 687"/>
                <a:gd name="T6" fmla="*/ 40 w 123"/>
                <a:gd name="T7" fmla="*/ 640 h 687"/>
                <a:gd name="T8" fmla="*/ 25 w 123"/>
                <a:gd name="T9" fmla="*/ 649 h 687"/>
                <a:gd name="T10" fmla="*/ 34 w 123"/>
                <a:gd name="T11" fmla="*/ 653 h 687"/>
                <a:gd name="T12" fmla="*/ 46 w 123"/>
                <a:gd name="T13" fmla="*/ 653 h 687"/>
                <a:gd name="T14" fmla="*/ 36 w 123"/>
                <a:gd name="T15" fmla="*/ 657 h 687"/>
                <a:gd name="T16" fmla="*/ 34 w 123"/>
                <a:gd name="T17" fmla="*/ 668 h 687"/>
                <a:gd name="T18" fmla="*/ 46 w 123"/>
                <a:gd name="T19" fmla="*/ 664 h 687"/>
                <a:gd name="T20" fmla="*/ 61 w 123"/>
                <a:gd name="T21" fmla="*/ 662 h 687"/>
                <a:gd name="T22" fmla="*/ 46 w 123"/>
                <a:gd name="T23" fmla="*/ 670 h 687"/>
                <a:gd name="T24" fmla="*/ 38 w 123"/>
                <a:gd name="T25" fmla="*/ 676 h 687"/>
                <a:gd name="T26" fmla="*/ 34 w 123"/>
                <a:gd name="T27" fmla="*/ 685 h 687"/>
                <a:gd name="T28" fmla="*/ 49 w 123"/>
                <a:gd name="T29" fmla="*/ 685 h 687"/>
                <a:gd name="T30" fmla="*/ 61 w 123"/>
                <a:gd name="T31" fmla="*/ 685 h 687"/>
                <a:gd name="T32" fmla="*/ 66 w 123"/>
                <a:gd name="T33" fmla="*/ 664 h 687"/>
                <a:gd name="T34" fmla="*/ 87 w 123"/>
                <a:gd name="T35" fmla="*/ 642 h 687"/>
                <a:gd name="T36" fmla="*/ 30 w 123"/>
                <a:gd name="T37" fmla="*/ 596 h 687"/>
                <a:gd name="T38" fmla="*/ 46 w 123"/>
                <a:gd name="T39" fmla="*/ 547 h 687"/>
                <a:gd name="T40" fmla="*/ 53 w 123"/>
                <a:gd name="T41" fmla="*/ 488 h 687"/>
                <a:gd name="T42" fmla="*/ 55 w 123"/>
                <a:gd name="T43" fmla="*/ 436 h 687"/>
                <a:gd name="T44" fmla="*/ 68 w 123"/>
                <a:gd name="T45" fmla="*/ 373 h 687"/>
                <a:gd name="T46" fmla="*/ 83 w 123"/>
                <a:gd name="T47" fmla="*/ 273 h 687"/>
                <a:gd name="T48" fmla="*/ 85 w 123"/>
                <a:gd name="T49" fmla="*/ 186 h 687"/>
                <a:gd name="T50" fmla="*/ 102 w 123"/>
                <a:gd name="T51" fmla="*/ 139 h 687"/>
                <a:gd name="T52" fmla="*/ 108 w 123"/>
                <a:gd name="T53" fmla="*/ 61 h 687"/>
                <a:gd name="T54" fmla="*/ 85 w 123"/>
                <a:gd name="T55" fmla="*/ 0 h 687"/>
                <a:gd name="T56" fmla="*/ 78 w 123"/>
                <a:gd name="T57" fmla="*/ 38 h 687"/>
                <a:gd name="T58" fmla="*/ 78 w 123"/>
                <a:gd name="T59" fmla="*/ 65 h 687"/>
                <a:gd name="T60" fmla="*/ 76 w 123"/>
                <a:gd name="T61" fmla="*/ 101 h 687"/>
                <a:gd name="T62" fmla="*/ 72 w 123"/>
                <a:gd name="T63" fmla="*/ 129 h 687"/>
                <a:gd name="T64" fmla="*/ 70 w 123"/>
                <a:gd name="T65" fmla="*/ 159 h 687"/>
                <a:gd name="T66" fmla="*/ 65 w 123"/>
                <a:gd name="T67" fmla="*/ 180 h 687"/>
                <a:gd name="T68" fmla="*/ 61 w 123"/>
                <a:gd name="T69" fmla="*/ 203 h 687"/>
                <a:gd name="T70" fmla="*/ 57 w 123"/>
                <a:gd name="T71" fmla="*/ 231 h 687"/>
                <a:gd name="T72" fmla="*/ 55 w 123"/>
                <a:gd name="T73" fmla="*/ 280 h 687"/>
                <a:gd name="T74" fmla="*/ 44 w 123"/>
                <a:gd name="T75" fmla="*/ 318 h 687"/>
                <a:gd name="T76" fmla="*/ 32 w 123"/>
                <a:gd name="T77" fmla="*/ 341 h 687"/>
                <a:gd name="T78" fmla="*/ 30 w 123"/>
                <a:gd name="T79" fmla="*/ 356 h 687"/>
                <a:gd name="T80" fmla="*/ 34 w 123"/>
                <a:gd name="T81" fmla="*/ 381 h 687"/>
                <a:gd name="T82" fmla="*/ 27 w 123"/>
                <a:gd name="T83" fmla="*/ 405 h 687"/>
                <a:gd name="T84" fmla="*/ 21 w 123"/>
                <a:gd name="T85" fmla="*/ 434 h 687"/>
                <a:gd name="T86" fmla="*/ 19 w 123"/>
                <a:gd name="T87" fmla="*/ 460 h 687"/>
                <a:gd name="T88" fmla="*/ 29 w 123"/>
                <a:gd name="T89" fmla="*/ 458 h 687"/>
                <a:gd name="T90" fmla="*/ 30 w 123"/>
                <a:gd name="T91" fmla="*/ 434 h 687"/>
                <a:gd name="T92" fmla="*/ 36 w 123"/>
                <a:gd name="T93" fmla="*/ 426 h 687"/>
                <a:gd name="T94" fmla="*/ 40 w 123"/>
                <a:gd name="T95" fmla="*/ 443 h 687"/>
                <a:gd name="T96" fmla="*/ 36 w 123"/>
                <a:gd name="T97" fmla="*/ 473 h 687"/>
                <a:gd name="T98" fmla="*/ 34 w 123"/>
                <a:gd name="T99" fmla="*/ 492 h 687"/>
                <a:gd name="T100" fmla="*/ 30 w 123"/>
                <a:gd name="T101" fmla="*/ 513 h 687"/>
                <a:gd name="T102" fmla="*/ 19 w 123"/>
                <a:gd name="T103" fmla="*/ 505 h 687"/>
                <a:gd name="T104" fmla="*/ 6 w 123"/>
                <a:gd name="T105" fmla="*/ 523 h 687"/>
                <a:gd name="T106" fmla="*/ 15 w 123"/>
                <a:gd name="T107" fmla="*/ 530 h 687"/>
                <a:gd name="T108" fmla="*/ 19 w 123"/>
                <a:gd name="T109" fmla="*/ 547 h 687"/>
                <a:gd name="T110" fmla="*/ 25 w 123"/>
                <a:gd name="T111" fmla="*/ 557 h 687"/>
                <a:gd name="T112" fmla="*/ 6 w 123"/>
                <a:gd name="T113" fmla="*/ 557 h 687"/>
                <a:gd name="T114" fmla="*/ 6 w 123"/>
                <a:gd name="T115" fmla="*/ 572 h 687"/>
                <a:gd name="T116" fmla="*/ 4 w 123"/>
                <a:gd name="T117" fmla="*/ 585 h 687"/>
                <a:gd name="T118" fmla="*/ 10 w 123"/>
                <a:gd name="T119" fmla="*/ 592 h 687"/>
                <a:gd name="T120" fmla="*/ 15 w 123"/>
                <a:gd name="T121" fmla="*/ 608 h 687"/>
                <a:gd name="T122" fmla="*/ 10 w 123"/>
                <a:gd name="T123" fmla="*/ 613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687">
                  <a:moveTo>
                    <a:pt x="10" y="623"/>
                  </a:moveTo>
                  <a:lnTo>
                    <a:pt x="10" y="623"/>
                  </a:lnTo>
                  <a:lnTo>
                    <a:pt x="13" y="623"/>
                  </a:lnTo>
                  <a:lnTo>
                    <a:pt x="15" y="623"/>
                  </a:lnTo>
                  <a:lnTo>
                    <a:pt x="19" y="621"/>
                  </a:lnTo>
                  <a:lnTo>
                    <a:pt x="19" y="621"/>
                  </a:lnTo>
                  <a:lnTo>
                    <a:pt x="21" y="619"/>
                  </a:lnTo>
                  <a:lnTo>
                    <a:pt x="23" y="619"/>
                  </a:lnTo>
                  <a:lnTo>
                    <a:pt x="23" y="619"/>
                  </a:lnTo>
                  <a:lnTo>
                    <a:pt x="23" y="621"/>
                  </a:lnTo>
                  <a:lnTo>
                    <a:pt x="25" y="623"/>
                  </a:lnTo>
                  <a:lnTo>
                    <a:pt x="25" y="623"/>
                  </a:lnTo>
                  <a:lnTo>
                    <a:pt x="27" y="628"/>
                  </a:lnTo>
                  <a:lnTo>
                    <a:pt x="27" y="628"/>
                  </a:lnTo>
                  <a:lnTo>
                    <a:pt x="27" y="630"/>
                  </a:lnTo>
                  <a:lnTo>
                    <a:pt x="29" y="634"/>
                  </a:lnTo>
                  <a:lnTo>
                    <a:pt x="29" y="634"/>
                  </a:lnTo>
                  <a:lnTo>
                    <a:pt x="30" y="636"/>
                  </a:lnTo>
                  <a:lnTo>
                    <a:pt x="30" y="636"/>
                  </a:lnTo>
                  <a:lnTo>
                    <a:pt x="34" y="634"/>
                  </a:lnTo>
                  <a:lnTo>
                    <a:pt x="34" y="634"/>
                  </a:lnTo>
                  <a:lnTo>
                    <a:pt x="36" y="632"/>
                  </a:lnTo>
                  <a:lnTo>
                    <a:pt x="36" y="632"/>
                  </a:lnTo>
                  <a:lnTo>
                    <a:pt x="38" y="634"/>
                  </a:lnTo>
                  <a:lnTo>
                    <a:pt x="38" y="634"/>
                  </a:lnTo>
                  <a:lnTo>
                    <a:pt x="40" y="638"/>
                  </a:lnTo>
                  <a:lnTo>
                    <a:pt x="40" y="638"/>
                  </a:lnTo>
                  <a:lnTo>
                    <a:pt x="40" y="640"/>
                  </a:lnTo>
                  <a:lnTo>
                    <a:pt x="38" y="642"/>
                  </a:lnTo>
                  <a:lnTo>
                    <a:pt x="36" y="644"/>
                  </a:lnTo>
                  <a:lnTo>
                    <a:pt x="30" y="644"/>
                  </a:lnTo>
                  <a:lnTo>
                    <a:pt x="29" y="645"/>
                  </a:lnTo>
                  <a:lnTo>
                    <a:pt x="29" y="645"/>
                  </a:lnTo>
                  <a:lnTo>
                    <a:pt x="25" y="647"/>
                  </a:lnTo>
                  <a:lnTo>
                    <a:pt x="25" y="649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7" y="653"/>
                  </a:lnTo>
                  <a:lnTo>
                    <a:pt x="30" y="653"/>
                  </a:lnTo>
                  <a:lnTo>
                    <a:pt x="30" y="653"/>
                  </a:lnTo>
                  <a:lnTo>
                    <a:pt x="34" y="653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44" y="651"/>
                  </a:lnTo>
                  <a:lnTo>
                    <a:pt x="46" y="651"/>
                  </a:lnTo>
                  <a:lnTo>
                    <a:pt x="46" y="651"/>
                  </a:lnTo>
                  <a:lnTo>
                    <a:pt x="46" y="653"/>
                  </a:lnTo>
                  <a:lnTo>
                    <a:pt x="46" y="653"/>
                  </a:lnTo>
                  <a:lnTo>
                    <a:pt x="46" y="655"/>
                  </a:lnTo>
                  <a:lnTo>
                    <a:pt x="42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4" y="657"/>
                  </a:lnTo>
                  <a:lnTo>
                    <a:pt x="32" y="659"/>
                  </a:lnTo>
                  <a:lnTo>
                    <a:pt x="32" y="659"/>
                  </a:lnTo>
                  <a:lnTo>
                    <a:pt x="30" y="661"/>
                  </a:lnTo>
                  <a:lnTo>
                    <a:pt x="30" y="664"/>
                  </a:lnTo>
                  <a:lnTo>
                    <a:pt x="30" y="666"/>
                  </a:lnTo>
                  <a:lnTo>
                    <a:pt x="34" y="668"/>
                  </a:lnTo>
                  <a:lnTo>
                    <a:pt x="34" y="668"/>
                  </a:lnTo>
                  <a:lnTo>
                    <a:pt x="36" y="668"/>
                  </a:lnTo>
                  <a:lnTo>
                    <a:pt x="38" y="668"/>
                  </a:lnTo>
                  <a:lnTo>
                    <a:pt x="40" y="668"/>
                  </a:lnTo>
                  <a:lnTo>
                    <a:pt x="44" y="666"/>
                  </a:lnTo>
                  <a:lnTo>
                    <a:pt x="44" y="666"/>
                  </a:lnTo>
                  <a:lnTo>
                    <a:pt x="46" y="664"/>
                  </a:lnTo>
                  <a:lnTo>
                    <a:pt x="51" y="661"/>
                  </a:lnTo>
                  <a:lnTo>
                    <a:pt x="51" y="661"/>
                  </a:lnTo>
                  <a:lnTo>
                    <a:pt x="57" y="659"/>
                  </a:lnTo>
                  <a:lnTo>
                    <a:pt x="61" y="659"/>
                  </a:lnTo>
                  <a:lnTo>
                    <a:pt x="61" y="659"/>
                  </a:lnTo>
                  <a:lnTo>
                    <a:pt x="61" y="661"/>
                  </a:lnTo>
                  <a:lnTo>
                    <a:pt x="61" y="662"/>
                  </a:lnTo>
                  <a:lnTo>
                    <a:pt x="57" y="664"/>
                  </a:lnTo>
                  <a:lnTo>
                    <a:pt x="55" y="664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49" y="666"/>
                  </a:lnTo>
                  <a:lnTo>
                    <a:pt x="48" y="668"/>
                  </a:lnTo>
                  <a:lnTo>
                    <a:pt x="46" y="670"/>
                  </a:lnTo>
                  <a:lnTo>
                    <a:pt x="42" y="670"/>
                  </a:lnTo>
                  <a:lnTo>
                    <a:pt x="42" y="670"/>
                  </a:lnTo>
                  <a:lnTo>
                    <a:pt x="42" y="672"/>
                  </a:lnTo>
                  <a:lnTo>
                    <a:pt x="42" y="672"/>
                  </a:lnTo>
                  <a:lnTo>
                    <a:pt x="42" y="676"/>
                  </a:lnTo>
                  <a:lnTo>
                    <a:pt x="42" y="676"/>
                  </a:lnTo>
                  <a:lnTo>
                    <a:pt x="38" y="676"/>
                  </a:lnTo>
                  <a:lnTo>
                    <a:pt x="34" y="678"/>
                  </a:lnTo>
                  <a:lnTo>
                    <a:pt x="32" y="678"/>
                  </a:lnTo>
                  <a:lnTo>
                    <a:pt x="30" y="679"/>
                  </a:lnTo>
                  <a:lnTo>
                    <a:pt x="30" y="681"/>
                  </a:lnTo>
                  <a:lnTo>
                    <a:pt x="32" y="683"/>
                  </a:lnTo>
                  <a:lnTo>
                    <a:pt x="32" y="683"/>
                  </a:lnTo>
                  <a:lnTo>
                    <a:pt x="34" y="685"/>
                  </a:lnTo>
                  <a:lnTo>
                    <a:pt x="38" y="687"/>
                  </a:lnTo>
                  <a:lnTo>
                    <a:pt x="40" y="687"/>
                  </a:lnTo>
                  <a:lnTo>
                    <a:pt x="44" y="687"/>
                  </a:lnTo>
                  <a:lnTo>
                    <a:pt x="44" y="687"/>
                  </a:lnTo>
                  <a:lnTo>
                    <a:pt x="46" y="687"/>
                  </a:lnTo>
                  <a:lnTo>
                    <a:pt x="48" y="685"/>
                  </a:lnTo>
                  <a:lnTo>
                    <a:pt x="49" y="685"/>
                  </a:lnTo>
                  <a:lnTo>
                    <a:pt x="51" y="685"/>
                  </a:lnTo>
                  <a:lnTo>
                    <a:pt x="51" y="685"/>
                  </a:lnTo>
                  <a:lnTo>
                    <a:pt x="55" y="687"/>
                  </a:lnTo>
                  <a:lnTo>
                    <a:pt x="57" y="687"/>
                  </a:lnTo>
                  <a:lnTo>
                    <a:pt x="59" y="687"/>
                  </a:lnTo>
                  <a:lnTo>
                    <a:pt x="61" y="685"/>
                  </a:lnTo>
                  <a:lnTo>
                    <a:pt x="61" y="685"/>
                  </a:lnTo>
                  <a:lnTo>
                    <a:pt x="61" y="683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65" y="676"/>
                  </a:lnTo>
                  <a:lnTo>
                    <a:pt x="65" y="670"/>
                  </a:lnTo>
                  <a:lnTo>
                    <a:pt x="65" y="670"/>
                  </a:lnTo>
                  <a:lnTo>
                    <a:pt x="66" y="664"/>
                  </a:lnTo>
                  <a:lnTo>
                    <a:pt x="66" y="661"/>
                  </a:lnTo>
                  <a:lnTo>
                    <a:pt x="68" y="659"/>
                  </a:lnTo>
                  <a:lnTo>
                    <a:pt x="68" y="659"/>
                  </a:lnTo>
                  <a:lnTo>
                    <a:pt x="76" y="655"/>
                  </a:lnTo>
                  <a:lnTo>
                    <a:pt x="76" y="655"/>
                  </a:lnTo>
                  <a:lnTo>
                    <a:pt x="87" y="645"/>
                  </a:lnTo>
                  <a:lnTo>
                    <a:pt x="87" y="642"/>
                  </a:lnTo>
                  <a:lnTo>
                    <a:pt x="49" y="642"/>
                  </a:lnTo>
                  <a:lnTo>
                    <a:pt x="49" y="636"/>
                  </a:lnTo>
                  <a:lnTo>
                    <a:pt x="48" y="632"/>
                  </a:lnTo>
                  <a:lnTo>
                    <a:pt x="48" y="610"/>
                  </a:lnTo>
                  <a:lnTo>
                    <a:pt x="36" y="611"/>
                  </a:lnTo>
                  <a:lnTo>
                    <a:pt x="36" y="602"/>
                  </a:lnTo>
                  <a:lnTo>
                    <a:pt x="30" y="596"/>
                  </a:lnTo>
                  <a:lnTo>
                    <a:pt x="30" y="585"/>
                  </a:lnTo>
                  <a:lnTo>
                    <a:pt x="38" y="579"/>
                  </a:lnTo>
                  <a:lnTo>
                    <a:pt x="44" y="572"/>
                  </a:lnTo>
                  <a:lnTo>
                    <a:pt x="44" y="566"/>
                  </a:lnTo>
                  <a:lnTo>
                    <a:pt x="49" y="562"/>
                  </a:lnTo>
                  <a:lnTo>
                    <a:pt x="46" y="557"/>
                  </a:lnTo>
                  <a:lnTo>
                    <a:pt x="46" y="547"/>
                  </a:lnTo>
                  <a:lnTo>
                    <a:pt x="53" y="540"/>
                  </a:lnTo>
                  <a:lnTo>
                    <a:pt x="53" y="530"/>
                  </a:lnTo>
                  <a:lnTo>
                    <a:pt x="57" y="530"/>
                  </a:lnTo>
                  <a:lnTo>
                    <a:pt x="57" y="523"/>
                  </a:lnTo>
                  <a:lnTo>
                    <a:pt x="55" y="505"/>
                  </a:lnTo>
                  <a:lnTo>
                    <a:pt x="61" y="498"/>
                  </a:lnTo>
                  <a:lnTo>
                    <a:pt x="53" y="488"/>
                  </a:lnTo>
                  <a:lnTo>
                    <a:pt x="63" y="488"/>
                  </a:lnTo>
                  <a:lnTo>
                    <a:pt x="63" y="485"/>
                  </a:lnTo>
                  <a:lnTo>
                    <a:pt x="57" y="477"/>
                  </a:lnTo>
                  <a:lnTo>
                    <a:pt x="57" y="458"/>
                  </a:lnTo>
                  <a:lnTo>
                    <a:pt x="49" y="456"/>
                  </a:lnTo>
                  <a:lnTo>
                    <a:pt x="49" y="439"/>
                  </a:lnTo>
                  <a:lnTo>
                    <a:pt x="55" y="436"/>
                  </a:lnTo>
                  <a:lnTo>
                    <a:pt x="53" y="411"/>
                  </a:lnTo>
                  <a:lnTo>
                    <a:pt x="57" y="407"/>
                  </a:lnTo>
                  <a:lnTo>
                    <a:pt x="57" y="407"/>
                  </a:lnTo>
                  <a:lnTo>
                    <a:pt x="57" y="390"/>
                  </a:lnTo>
                  <a:lnTo>
                    <a:pt x="61" y="388"/>
                  </a:lnTo>
                  <a:lnTo>
                    <a:pt x="61" y="373"/>
                  </a:lnTo>
                  <a:lnTo>
                    <a:pt x="68" y="373"/>
                  </a:lnTo>
                  <a:lnTo>
                    <a:pt x="68" y="366"/>
                  </a:lnTo>
                  <a:lnTo>
                    <a:pt x="65" y="354"/>
                  </a:lnTo>
                  <a:lnTo>
                    <a:pt x="66" y="331"/>
                  </a:lnTo>
                  <a:lnTo>
                    <a:pt x="74" y="326"/>
                  </a:lnTo>
                  <a:lnTo>
                    <a:pt x="74" y="305"/>
                  </a:lnTo>
                  <a:lnTo>
                    <a:pt x="80" y="290"/>
                  </a:lnTo>
                  <a:lnTo>
                    <a:pt x="83" y="273"/>
                  </a:lnTo>
                  <a:lnTo>
                    <a:pt x="80" y="267"/>
                  </a:lnTo>
                  <a:lnTo>
                    <a:pt x="72" y="237"/>
                  </a:lnTo>
                  <a:lnTo>
                    <a:pt x="76" y="231"/>
                  </a:lnTo>
                  <a:lnTo>
                    <a:pt x="76" y="224"/>
                  </a:lnTo>
                  <a:lnTo>
                    <a:pt x="80" y="218"/>
                  </a:lnTo>
                  <a:lnTo>
                    <a:pt x="80" y="201"/>
                  </a:lnTo>
                  <a:lnTo>
                    <a:pt x="85" y="186"/>
                  </a:lnTo>
                  <a:lnTo>
                    <a:pt x="95" y="174"/>
                  </a:lnTo>
                  <a:lnTo>
                    <a:pt x="95" y="161"/>
                  </a:lnTo>
                  <a:lnTo>
                    <a:pt x="104" y="161"/>
                  </a:lnTo>
                  <a:lnTo>
                    <a:pt x="104" y="156"/>
                  </a:lnTo>
                  <a:lnTo>
                    <a:pt x="99" y="152"/>
                  </a:lnTo>
                  <a:lnTo>
                    <a:pt x="102" y="146"/>
                  </a:lnTo>
                  <a:lnTo>
                    <a:pt x="102" y="139"/>
                  </a:lnTo>
                  <a:lnTo>
                    <a:pt x="102" y="120"/>
                  </a:lnTo>
                  <a:lnTo>
                    <a:pt x="119" y="110"/>
                  </a:lnTo>
                  <a:lnTo>
                    <a:pt x="123" y="89"/>
                  </a:lnTo>
                  <a:lnTo>
                    <a:pt x="112" y="89"/>
                  </a:lnTo>
                  <a:lnTo>
                    <a:pt x="112" y="76"/>
                  </a:lnTo>
                  <a:lnTo>
                    <a:pt x="108" y="72"/>
                  </a:lnTo>
                  <a:lnTo>
                    <a:pt x="108" y="61"/>
                  </a:lnTo>
                  <a:lnTo>
                    <a:pt x="99" y="48"/>
                  </a:lnTo>
                  <a:lnTo>
                    <a:pt x="102" y="31"/>
                  </a:lnTo>
                  <a:lnTo>
                    <a:pt x="99" y="27"/>
                  </a:lnTo>
                  <a:lnTo>
                    <a:pt x="95" y="21"/>
                  </a:lnTo>
                  <a:lnTo>
                    <a:pt x="95" y="8"/>
                  </a:lnTo>
                  <a:lnTo>
                    <a:pt x="91" y="0"/>
                  </a:lnTo>
                  <a:lnTo>
                    <a:pt x="85" y="0"/>
                  </a:lnTo>
                  <a:lnTo>
                    <a:pt x="85" y="10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9"/>
                  </a:lnTo>
                  <a:lnTo>
                    <a:pt x="76" y="25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65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6" y="101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10"/>
                  </a:lnTo>
                  <a:lnTo>
                    <a:pt x="74" y="11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9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4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6"/>
                  </a:lnTo>
                  <a:lnTo>
                    <a:pt x="70" y="159"/>
                  </a:lnTo>
                  <a:lnTo>
                    <a:pt x="70" y="159"/>
                  </a:lnTo>
                  <a:lnTo>
                    <a:pt x="68" y="167"/>
                  </a:lnTo>
                  <a:lnTo>
                    <a:pt x="68" y="167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3" y="184"/>
                  </a:lnTo>
                  <a:lnTo>
                    <a:pt x="61" y="188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61" y="203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59" y="214"/>
                  </a:lnTo>
                  <a:lnTo>
                    <a:pt x="57" y="220"/>
                  </a:lnTo>
                  <a:lnTo>
                    <a:pt x="57" y="227"/>
                  </a:lnTo>
                  <a:lnTo>
                    <a:pt x="57" y="231"/>
                  </a:lnTo>
                  <a:lnTo>
                    <a:pt x="57" y="231"/>
                  </a:lnTo>
                  <a:lnTo>
                    <a:pt x="57" y="244"/>
                  </a:lnTo>
                  <a:lnTo>
                    <a:pt x="57" y="248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62"/>
                  </a:lnTo>
                  <a:lnTo>
                    <a:pt x="57" y="267"/>
                  </a:lnTo>
                  <a:lnTo>
                    <a:pt x="55" y="280"/>
                  </a:lnTo>
                  <a:lnTo>
                    <a:pt x="55" y="280"/>
                  </a:lnTo>
                  <a:lnTo>
                    <a:pt x="53" y="286"/>
                  </a:lnTo>
                  <a:lnTo>
                    <a:pt x="51" y="292"/>
                  </a:lnTo>
                  <a:lnTo>
                    <a:pt x="51" y="292"/>
                  </a:lnTo>
                  <a:lnTo>
                    <a:pt x="46" y="311"/>
                  </a:lnTo>
                  <a:lnTo>
                    <a:pt x="46" y="311"/>
                  </a:lnTo>
                  <a:lnTo>
                    <a:pt x="44" y="318"/>
                  </a:lnTo>
                  <a:lnTo>
                    <a:pt x="42" y="326"/>
                  </a:lnTo>
                  <a:lnTo>
                    <a:pt x="42" y="326"/>
                  </a:lnTo>
                  <a:lnTo>
                    <a:pt x="38" y="330"/>
                  </a:lnTo>
                  <a:lnTo>
                    <a:pt x="36" y="333"/>
                  </a:lnTo>
                  <a:lnTo>
                    <a:pt x="36" y="333"/>
                  </a:lnTo>
                  <a:lnTo>
                    <a:pt x="34" y="337"/>
                  </a:lnTo>
                  <a:lnTo>
                    <a:pt x="32" y="341"/>
                  </a:lnTo>
                  <a:lnTo>
                    <a:pt x="32" y="341"/>
                  </a:lnTo>
                  <a:lnTo>
                    <a:pt x="30" y="343"/>
                  </a:lnTo>
                  <a:lnTo>
                    <a:pt x="30" y="347"/>
                  </a:lnTo>
                  <a:lnTo>
                    <a:pt x="30" y="347"/>
                  </a:lnTo>
                  <a:lnTo>
                    <a:pt x="30" y="352"/>
                  </a:lnTo>
                  <a:lnTo>
                    <a:pt x="30" y="352"/>
                  </a:lnTo>
                  <a:lnTo>
                    <a:pt x="30" y="356"/>
                  </a:lnTo>
                  <a:lnTo>
                    <a:pt x="29" y="358"/>
                  </a:lnTo>
                  <a:lnTo>
                    <a:pt x="29" y="358"/>
                  </a:lnTo>
                  <a:lnTo>
                    <a:pt x="30" y="362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34" y="377"/>
                  </a:lnTo>
                  <a:lnTo>
                    <a:pt x="34" y="381"/>
                  </a:lnTo>
                  <a:lnTo>
                    <a:pt x="32" y="386"/>
                  </a:lnTo>
                  <a:lnTo>
                    <a:pt x="32" y="386"/>
                  </a:lnTo>
                  <a:lnTo>
                    <a:pt x="30" y="388"/>
                  </a:lnTo>
                  <a:lnTo>
                    <a:pt x="29" y="390"/>
                  </a:lnTo>
                  <a:lnTo>
                    <a:pt x="29" y="390"/>
                  </a:lnTo>
                  <a:lnTo>
                    <a:pt x="27" y="398"/>
                  </a:lnTo>
                  <a:lnTo>
                    <a:pt x="27" y="405"/>
                  </a:lnTo>
                  <a:lnTo>
                    <a:pt x="27" y="418"/>
                  </a:lnTo>
                  <a:lnTo>
                    <a:pt x="27" y="418"/>
                  </a:lnTo>
                  <a:lnTo>
                    <a:pt x="25" y="424"/>
                  </a:lnTo>
                  <a:lnTo>
                    <a:pt x="25" y="428"/>
                  </a:lnTo>
                  <a:lnTo>
                    <a:pt x="25" y="428"/>
                  </a:lnTo>
                  <a:lnTo>
                    <a:pt x="23" y="430"/>
                  </a:lnTo>
                  <a:lnTo>
                    <a:pt x="21" y="434"/>
                  </a:lnTo>
                  <a:lnTo>
                    <a:pt x="21" y="434"/>
                  </a:lnTo>
                  <a:lnTo>
                    <a:pt x="21" y="436"/>
                  </a:lnTo>
                  <a:lnTo>
                    <a:pt x="21" y="439"/>
                  </a:lnTo>
                  <a:lnTo>
                    <a:pt x="21" y="439"/>
                  </a:lnTo>
                  <a:lnTo>
                    <a:pt x="19" y="449"/>
                  </a:lnTo>
                  <a:lnTo>
                    <a:pt x="19" y="454"/>
                  </a:lnTo>
                  <a:lnTo>
                    <a:pt x="19" y="460"/>
                  </a:lnTo>
                  <a:lnTo>
                    <a:pt x="19" y="460"/>
                  </a:lnTo>
                  <a:lnTo>
                    <a:pt x="21" y="462"/>
                  </a:lnTo>
                  <a:lnTo>
                    <a:pt x="23" y="464"/>
                  </a:lnTo>
                  <a:lnTo>
                    <a:pt x="25" y="464"/>
                  </a:lnTo>
                  <a:lnTo>
                    <a:pt x="27" y="462"/>
                  </a:lnTo>
                  <a:lnTo>
                    <a:pt x="27" y="462"/>
                  </a:lnTo>
                  <a:lnTo>
                    <a:pt x="29" y="458"/>
                  </a:lnTo>
                  <a:lnTo>
                    <a:pt x="30" y="453"/>
                  </a:lnTo>
                  <a:lnTo>
                    <a:pt x="30" y="443"/>
                  </a:lnTo>
                  <a:lnTo>
                    <a:pt x="30" y="443"/>
                  </a:lnTo>
                  <a:lnTo>
                    <a:pt x="30" y="437"/>
                  </a:lnTo>
                  <a:lnTo>
                    <a:pt x="30" y="436"/>
                  </a:lnTo>
                  <a:lnTo>
                    <a:pt x="30" y="434"/>
                  </a:lnTo>
                  <a:lnTo>
                    <a:pt x="30" y="434"/>
                  </a:lnTo>
                  <a:lnTo>
                    <a:pt x="30" y="432"/>
                  </a:lnTo>
                  <a:lnTo>
                    <a:pt x="34" y="430"/>
                  </a:lnTo>
                  <a:lnTo>
                    <a:pt x="34" y="430"/>
                  </a:lnTo>
                  <a:lnTo>
                    <a:pt x="34" y="428"/>
                  </a:lnTo>
                  <a:lnTo>
                    <a:pt x="34" y="428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8" y="426"/>
                  </a:lnTo>
                  <a:lnTo>
                    <a:pt x="40" y="426"/>
                  </a:lnTo>
                  <a:lnTo>
                    <a:pt x="42" y="428"/>
                  </a:lnTo>
                  <a:lnTo>
                    <a:pt x="42" y="432"/>
                  </a:lnTo>
                  <a:lnTo>
                    <a:pt x="42" y="437"/>
                  </a:lnTo>
                  <a:lnTo>
                    <a:pt x="40" y="443"/>
                  </a:lnTo>
                  <a:lnTo>
                    <a:pt x="40" y="443"/>
                  </a:lnTo>
                  <a:lnTo>
                    <a:pt x="40" y="447"/>
                  </a:lnTo>
                  <a:lnTo>
                    <a:pt x="38" y="453"/>
                  </a:lnTo>
                  <a:lnTo>
                    <a:pt x="38" y="453"/>
                  </a:lnTo>
                  <a:lnTo>
                    <a:pt x="38" y="460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73"/>
                  </a:lnTo>
                  <a:lnTo>
                    <a:pt x="36" y="481"/>
                  </a:lnTo>
                  <a:lnTo>
                    <a:pt x="36" y="481"/>
                  </a:lnTo>
                  <a:lnTo>
                    <a:pt x="38" y="487"/>
                  </a:lnTo>
                  <a:lnTo>
                    <a:pt x="36" y="488"/>
                  </a:lnTo>
                  <a:lnTo>
                    <a:pt x="36" y="490"/>
                  </a:lnTo>
                  <a:lnTo>
                    <a:pt x="36" y="490"/>
                  </a:lnTo>
                  <a:lnTo>
                    <a:pt x="34" y="492"/>
                  </a:lnTo>
                  <a:lnTo>
                    <a:pt x="34" y="496"/>
                  </a:lnTo>
                  <a:lnTo>
                    <a:pt x="34" y="496"/>
                  </a:lnTo>
                  <a:lnTo>
                    <a:pt x="32" y="502"/>
                  </a:lnTo>
                  <a:lnTo>
                    <a:pt x="32" y="502"/>
                  </a:lnTo>
                  <a:lnTo>
                    <a:pt x="30" y="507"/>
                  </a:lnTo>
                  <a:lnTo>
                    <a:pt x="30" y="507"/>
                  </a:lnTo>
                  <a:lnTo>
                    <a:pt x="30" y="513"/>
                  </a:lnTo>
                  <a:lnTo>
                    <a:pt x="30" y="513"/>
                  </a:lnTo>
                  <a:lnTo>
                    <a:pt x="29" y="513"/>
                  </a:lnTo>
                  <a:lnTo>
                    <a:pt x="27" y="513"/>
                  </a:lnTo>
                  <a:lnTo>
                    <a:pt x="23" y="511"/>
                  </a:lnTo>
                  <a:lnTo>
                    <a:pt x="19" y="509"/>
                  </a:lnTo>
                  <a:lnTo>
                    <a:pt x="19" y="505"/>
                  </a:lnTo>
                  <a:lnTo>
                    <a:pt x="19" y="505"/>
                  </a:lnTo>
                  <a:lnTo>
                    <a:pt x="15" y="505"/>
                  </a:lnTo>
                  <a:lnTo>
                    <a:pt x="15" y="507"/>
                  </a:lnTo>
                  <a:lnTo>
                    <a:pt x="12" y="511"/>
                  </a:lnTo>
                  <a:lnTo>
                    <a:pt x="12" y="511"/>
                  </a:lnTo>
                  <a:lnTo>
                    <a:pt x="10" y="517"/>
                  </a:lnTo>
                  <a:lnTo>
                    <a:pt x="8" y="519"/>
                  </a:lnTo>
                  <a:lnTo>
                    <a:pt x="6" y="523"/>
                  </a:lnTo>
                  <a:lnTo>
                    <a:pt x="6" y="523"/>
                  </a:lnTo>
                  <a:lnTo>
                    <a:pt x="4" y="524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2" y="528"/>
                  </a:lnTo>
                  <a:lnTo>
                    <a:pt x="15" y="530"/>
                  </a:lnTo>
                  <a:lnTo>
                    <a:pt x="15" y="530"/>
                  </a:lnTo>
                  <a:lnTo>
                    <a:pt x="19" y="532"/>
                  </a:lnTo>
                  <a:lnTo>
                    <a:pt x="19" y="536"/>
                  </a:lnTo>
                  <a:lnTo>
                    <a:pt x="19" y="536"/>
                  </a:lnTo>
                  <a:lnTo>
                    <a:pt x="19" y="538"/>
                  </a:lnTo>
                  <a:lnTo>
                    <a:pt x="19" y="541"/>
                  </a:lnTo>
                  <a:lnTo>
                    <a:pt x="19" y="545"/>
                  </a:lnTo>
                  <a:lnTo>
                    <a:pt x="19" y="547"/>
                  </a:lnTo>
                  <a:lnTo>
                    <a:pt x="19" y="547"/>
                  </a:lnTo>
                  <a:lnTo>
                    <a:pt x="21" y="549"/>
                  </a:lnTo>
                  <a:lnTo>
                    <a:pt x="25" y="551"/>
                  </a:lnTo>
                  <a:lnTo>
                    <a:pt x="27" y="553"/>
                  </a:lnTo>
                  <a:lnTo>
                    <a:pt x="29" y="555"/>
                  </a:lnTo>
                  <a:lnTo>
                    <a:pt x="29" y="555"/>
                  </a:lnTo>
                  <a:lnTo>
                    <a:pt x="25" y="557"/>
                  </a:lnTo>
                  <a:lnTo>
                    <a:pt x="23" y="557"/>
                  </a:lnTo>
                  <a:lnTo>
                    <a:pt x="19" y="557"/>
                  </a:lnTo>
                  <a:lnTo>
                    <a:pt x="15" y="557"/>
                  </a:lnTo>
                  <a:lnTo>
                    <a:pt x="15" y="557"/>
                  </a:lnTo>
                  <a:lnTo>
                    <a:pt x="13" y="557"/>
                  </a:lnTo>
                  <a:lnTo>
                    <a:pt x="10" y="557"/>
                  </a:lnTo>
                  <a:lnTo>
                    <a:pt x="6" y="557"/>
                  </a:lnTo>
                  <a:lnTo>
                    <a:pt x="4" y="558"/>
                  </a:lnTo>
                  <a:lnTo>
                    <a:pt x="4" y="558"/>
                  </a:lnTo>
                  <a:lnTo>
                    <a:pt x="2" y="560"/>
                  </a:lnTo>
                  <a:lnTo>
                    <a:pt x="2" y="562"/>
                  </a:lnTo>
                  <a:lnTo>
                    <a:pt x="2" y="566"/>
                  </a:lnTo>
                  <a:lnTo>
                    <a:pt x="4" y="568"/>
                  </a:lnTo>
                  <a:lnTo>
                    <a:pt x="6" y="572"/>
                  </a:lnTo>
                  <a:lnTo>
                    <a:pt x="10" y="575"/>
                  </a:lnTo>
                  <a:lnTo>
                    <a:pt x="10" y="575"/>
                  </a:lnTo>
                  <a:lnTo>
                    <a:pt x="8" y="577"/>
                  </a:lnTo>
                  <a:lnTo>
                    <a:pt x="4" y="577"/>
                  </a:lnTo>
                  <a:lnTo>
                    <a:pt x="4" y="579"/>
                  </a:lnTo>
                  <a:lnTo>
                    <a:pt x="4" y="579"/>
                  </a:lnTo>
                  <a:lnTo>
                    <a:pt x="4" y="585"/>
                  </a:lnTo>
                  <a:lnTo>
                    <a:pt x="4" y="585"/>
                  </a:lnTo>
                  <a:lnTo>
                    <a:pt x="2" y="589"/>
                  </a:lnTo>
                  <a:lnTo>
                    <a:pt x="2" y="591"/>
                  </a:lnTo>
                  <a:lnTo>
                    <a:pt x="2" y="591"/>
                  </a:lnTo>
                  <a:lnTo>
                    <a:pt x="6" y="591"/>
                  </a:lnTo>
                  <a:lnTo>
                    <a:pt x="10" y="592"/>
                  </a:lnTo>
                  <a:lnTo>
                    <a:pt x="10" y="592"/>
                  </a:lnTo>
                  <a:lnTo>
                    <a:pt x="10" y="596"/>
                  </a:lnTo>
                  <a:lnTo>
                    <a:pt x="12" y="598"/>
                  </a:lnTo>
                  <a:lnTo>
                    <a:pt x="12" y="598"/>
                  </a:lnTo>
                  <a:lnTo>
                    <a:pt x="15" y="602"/>
                  </a:lnTo>
                  <a:lnTo>
                    <a:pt x="17" y="606"/>
                  </a:lnTo>
                  <a:lnTo>
                    <a:pt x="15" y="606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2" y="610"/>
                  </a:lnTo>
                  <a:lnTo>
                    <a:pt x="10" y="611"/>
                  </a:lnTo>
                  <a:lnTo>
                    <a:pt x="10" y="613"/>
                  </a:lnTo>
                  <a:lnTo>
                    <a:pt x="10" y="61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42677309-D745-ED46-B88C-46386CA6FB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62179" y="3537525"/>
              <a:ext cx="268728" cy="281958"/>
            </a:xfrm>
            <a:custGeom>
              <a:avLst/>
              <a:gdLst>
                <a:gd name="T0" fmla="*/ 0 w 176"/>
                <a:gd name="T1" fmla="*/ 128 h 217"/>
                <a:gd name="T2" fmla="*/ 0 w 176"/>
                <a:gd name="T3" fmla="*/ 121 h 217"/>
                <a:gd name="T4" fmla="*/ 12 w 176"/>
                <a:gd name="T5" fmla="*/ 111 h 217"/>
                <a:gd name="T6" fmla="*/ 12 w 176"/>
                <a:gd name="T7" fmla="*/ 104 h 217"/>
                <a:gd name="T8" fmla="*/ 6 w 176"/>
                <a:gd name="T9" fmla="*/ 100 h 217"/>
                <a:gd name="T10" fmla="*/ 6 w 176"/>
                <a:gd name="T11" fmla="*/ 83 h 217"/>
                <a:gd name="T12" fmla="*/ 15 w 176"/>
                <a:gd name="T13" fmla="*/ 74 h 217"/>
                <a:gd name="T14" fmla="*/ 12 w 176"/>
                <a:gd name="T15" fmla="*/ 66 h 217"/>
                <a:gd name="T16" fmla="*/ 12 w 176"/>
                <a:gd name="T17" fmla="*/ 51 h 217"/>
                <a:gd name="T18" fmla="*/ 19 w 176"/>
                <a:gd name="T19" fmla="*/ 45 h 217"/>
                <a:gd name="T20" fmla="*/ 6 w 176"/>
                <a:gd name="T21" fmla="*/ 24 h 217"/>
                <a:gd name="T22" fmla="*/ 4 w 176"/>
                <a:gd name="T23" fmla="*/ 19 h 217"/>
                <a:gd name="T24" fmla="*/ 17 w 176"/>
                <a:gd name="T25" fmla="*/ 19 h 217"/>
                <a:gd name="T26" fmla="*/ 25 w 176"/>
                <a:gd name="T27" fmla="*/ 11 h 217"/>
                <a:gd name="T28" fmla="*/ 38 w 176"/>
                <a:gd name="T29" fmla="*/ 7 h 217"/>
                <a:gd name="T30" fmla="*/ 46 w 176"/>
                <a:gd name="T31" fmla="*/ 0 h 217"/>
                <a:gd name="T32" fmla="*/ 65 w 176"/>
                <a:gd name="T33" fmla="*/ 0 h 217"/>
                <a:gd name="T34" fmla="*/ 65 w 176"/>
                <a:gd name="T35" fmla="*/ 28 h 217"/>
                <a:gd name="T36" fmla="*/ 78 w 176"/>
                <a:gd name="T37" fmla="*/ 43 h 217"/>
                <a:gd name="T38" fmla="*/ 89 w 176"/>
                <a:gd name="T39" fmla="*/ 43 h 217"/>
                <a:gd name="T40" fmla="*/ 95 w 176"/>
                <a:gd name="T41" fmla="*/ 49 h 217"/>
                <a:gd name="T42" fmla="*/ 104 w 176"/>
                <a:gd name="T43" fmla="*/ 53 h 217"/>
                <a:gd name="T44" fmla="*/ 110 w 176"/>
                <a:gd name="T45" fmla="*/ 53 h 217"/>
                <a:gd name="T46" fmla="*/ 114 w 176"/>
                <a:gd name="T47" fmla="*/ 59 h 217"/>
                <a:gd name="T48" fmla="*/ 133 w 176"/>
                <a:gd name="T49" fmla="*/ 62 h 217"/>
                <a:gd name="T50" fmla="*/ 136 w 176"/>
                <a:gd name="T51" fmla="*/ 74 h 217"/>
                <a:gd name="T52" fmla="*/ 136 w 176"/>
                <a:gd name="T53" fmla="*/ 87 h 217"/>
                <a:gd name="T54" fmla="*/ 133 w 176"/>
                <a:gd name="T55" fmla="*/ 91 h 217"/>
                <a:gd name="T56" fmla="*/ 138 w 176"/>
                <a:gd name="T57" fmla="*/ 94 h 217"/>
                <a:gd name="T58" fmla="*/ 138 w 176"/>
                <a:gd name="T59" fmla="*/ 108 h 217"/>
                <a:gd name="T60" fmla="*/ 165 w 176"/>
                <a:gd name="T61" fmla="*/ 108 h 217"/>
                <a:gd name="T62" fmla="*/ 165 w 176"/>
                <a:gd name="T63" fmla="*/ 125 h 217"/>
                <a:gd name="T64" fmla="*/ 176 w 176"/>
                <a:gd name="T65" fmla="*/ 136 h 217"/>
                <a:gd name="T66" fmla="*/ 171 w 176"/>
                <a:gd name="T67" fmla="*/ 157 h 217"/>
                <a:gd name="T68" fmla="*/ 167 w 176"/>
                <a:gd name="T69" fmla="*/ 163 h 217"/>
                <a:gd name="T70" fmla="*/ 154 w 176"/>
                <a:gd name="T71" fmla="*/ 157 h 217"/>
                <a:gd name="T72" fmla="*/ 135 w 176"/>
                <a:gd name="T73" fmla="*/ 157 h 217"/>
                <a:gd name="T74" fmla="*/ 118 w 176"/>
                <a:gd name="T75" fmla="*/ 163 h 217"/>
                <a:gd name="T76" fmla="*/ 106 w 176"/>
                <a:gd name="T77" fmla="*/ 174 h 217"/>
                <a:gd name="T78" fmla="*/ 106 w 176"/>
                <a:gd name="T79" fmla="*/ 193 h 217"/>
                <a:gd name="T80" fmla="*/ 102 w 176"/>
                <a:gd name="T81" fmla="*/ 204 h 217"/>
                <a:gd name="T82" fmla="*/ 87 w 176"/>
                <a:gd name="T83" fmla="*/ 204 h 217"/>
                <a:gd name="T84" fmla="*/ 80 w 176"/>
                <a:gd name="T85" fmla="*/ 215 h 217"/>
                <a:gd name="T86" fmla="*/ 72 w 176"/>
                <a:gd name="T87" fmla="*/ 206 h 217"/>
                <a:gd name="T88" fmla="*/ 49 w 176"/>
                <a:gd name="T89" fmla="*/ 204 h 217"/>
                <a:gd name="T90" fmla="*/ 38 w 176"/>
                <a:gd name="T91" fmla="*/ 212 h 217"/>
                <a:gd name="T92" fmla="*/ 38 w 176"/>
                <a:gd name="T93" fmla="*/ 217 h 217"/>
                <a:gd name="T94" fmla="*/ 27 w 176"/>
                <a:gd name="T95" fmla="*/ 217 h 217"/>
                <a:gd name="T96" fmla="*/ 27 w 176"/>
                <a:gd name="T97" fmla="*/ 204 h 217"/>
                <a:gd name="T98" fmla="*/ 23 w 176"/>
                <a:gd name="T99" fmla="*/ 200 h 217"/>
                <a:gd name="T100" fmla="*/ 23 w 176"/>
                <a:gd name="T101" fmla="*/ 189 h 217"/>
                <a:gd name="T102" fmla="*/ 14 w 176"/>
                <a:gd name="T103" fmla="*/ 176 h 217"/>
                <a:gd name="T104" fmla="*/ 17 w 176"/>
                <a:gd name="T105" fmla="*/ 159 h 217"/>
                <a:gd name="T106" fmla="*/ 14 w 176"/>
                <a:gd name="T107" fmla="*/ 155 h 217"/>
                <a:gd name="T108" fmla="*/ 12 w 176"/>
                <a:gd name="T109" fmla="*/ 149 h 217"/>
                <a:gd name="T110" fmla="*/ 12 w 176"/>
                <a:gd name="T111" fmla="*/ 136 h 217"/>
                <a:gd name="T112" fmla="*/ 6 w 176"/>
                <a:gd name="T113" fmla="*/ 128 h 217"/>
                <a:gd name="T114" fmla="*/ 0 w 176"/>
                <a:gd name="T115" fmla="*/ 128 h 217"/>
                <a:gd name="T116" fmla="*/ 0 w 176"/>
                <a:gd name="T117" fmla="*/ 128 h 217"/>
                <a:gd name="T118" fmla="*/ 0 w 176"/>
                <a:gd name="T119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" h="217">
                  <a:moveTo>
                    <a:pt x="0" y="128"/>
                  </a:moveTo>
                  <a:lnTo>
                    <a:pt x="0" y="121"/>
                  </a:lnTo>
                  <a:lnTo>
                    <a:pt x="12" y="111"/>
                  </a:lnTo>
                  <a:lnTo>
                    <a:pt x="12" y="104"/>
                  </a:lnTo>
                  <a:lnTo>
                    <a:pt x="6" y="100"/>
                  </a:lnTo>
                  <a:lnTo>
                    <a:pt x="6" y="83"/>
                  </a:lnTo>
                  <a:lnTo>
                    <a:pt x="15" y="74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9" y="45"/>
                  </a:lnTo>
                  <a:lnTo>
                    <a:pt x="6" y="24"/>
                  </a:lnTo>
                  <a:lnTo>
                    <a:pt x="4" y="19"/>
                  </a:lnTo>
                  <a:lnTo>
                    <a:pt x="17" y="19"/>
                  </a:lnTo>
                  <a:lnTo>
                    <a:pt x="25" y="11"/>
                  </a:lnTo>
                  <a:lnTo>
                    <a:pt x="38" y="7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65" y="28"/>
                  </a:lnTo>
                  <a:lnTo>
                    <a:pt x="78" y="43"/>
                  </a:lnTo>
                  <a:lnTo>
                    <a:pt x="89" y="43"/>
                  </a:lnTo>
                  <a:lnTo>
                    <a:pt x="95" y="49"/>
                  </a:lnTo>
                  <a:lnTo>
                    <a:pt x="104" y="53"/>
                  </a:lnTo>
                  <a:lnTo>
                    <a:pt x="110" y="53"/>
                  </a:lnTo>
                  <a:lnTo>
                    <a:pt x="114" y="59"/>
                  </a:lnTo>
                  <a:lnTo>
                    <a:pt x="133" y="62"/>
                  </a:lnTo>
                  <a:lnTo>
                    <a:pt x="136" y="74"/>
                  </a:lnTo>
                  <a:lnTo>
                    <a:pt x="136" y="87"/>
                  </a:lnTo>
                  <a:lnTo>
                    <a:pt x="133" y="91"/>
                  </a:lnTo>
                  <a:lnTo>
                    <a:pt x="138" y="94"/>
                  </a:lnTo>
                  <a:lnTo>
                    <a:pt x="138" y="108"/>
                  </a:lnTo>
                  <a:lnTo>
                    <a:pt x="165" y="108"/>
                  </a:lnTo>
                  <a:lnTo>
                    <a:pt x="165" y="125"/>
                  </a:lnTo>
                  <a:lnTo>
                    <a:pt x="176" y="136"/>
                  </a:lnTo>
                  <a:lnTo>
                    <a:pt x="171" y="157"/>
                  </a:lnTo>
                  <a:lnTo>
                    <a:pt x="167" y="163"/>
                  </a:lnTo>
                  <a:lnTo>
                    <a:pt x="154" y="157"/>
                  </a:lnTo>
                  <a:lnTo>
                    <a:pt x="135" y="157"/>
                  </a:lnTo>
                  <a:lnTo>
                    <a:pt x="118" y="163"/>
                  </a:lnTo>
                  <a:lnTo>
                    <a:pt x="106" y="174"/>
                  </a:lnTo>
                  <a:lnTo>
                    <a:pt x="106" y="193"/>
                  </a:lnTo>
                  <a:lnTo>
                    <a:pt x="102" y="204"/>
                  </a:lnTo>
                  <a:lnTo>
                    <a:pt x="87" y="204"/>
                  </a:lnTo>
                  <a:lnTo>
                    <a:pt x="80" y="215"/>
                  </a:lnTo>
                  <a:lnTo>
                    <a:pt x="72" y="206"/>
                  </a:lnTo>
                  <a:lnTo>
                    <a:pt x="49" y="204"/>
                  </a:lnTo>
                  <a:lnTo>
                    <a:pt x="38" y="212"/>
                  </a:lnTo>
                  <a:lnTo>
                    <a:pt x="38" y="217"/>
                  </a:lnTo>
                  <a:lnTo>
                    <a:pt x="27" y="217"/>
                  </a:lnTo>
                  <a:lnTo>
                    <a:pt x="27" y="204"/>
                  </a:lnTo>
                  <a:lnTo>
                    <a:pt x="23" y="200"/>
                  </a:lnTo>
                  <a:lnTo>
                    <a:pt x="23" y="189"/>
                  </a:lnTo>
                  <a:lnTo>
                    <a:pt x="14" y="176"/>
                  </a:lnTo>
                  <a:lnTo>
                    <a:pt x="17" y="159"/>
                  </a:lnTo>
                  <a:lnTo>
                    <a:pt x="14" y="155"/>
                  </a:lnTo>
                  <a:lnTo>
                    <a:pt x="12" y="149"/>
                  </a:lnTo>
                  <a:lnTo>
                    <a:pt x="12" y="136"/>
                  </a:lnTo>
                  <a:lnTo>
                    <a:pt x="6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CB46810B-F68A-124A-8345-1CE37FC8FC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62179" y="3537525"/>
              <a:ext cx="268728" cy="281958"/>
            </a:xfrm>
            <a:custGeom>
              <a:avLst/>
              <a:gdLst>
                <a:gd name="T0" fmla="*/ 0 w 176"/>
                <a:gd name="T1" fmla="*/ 128 h 217"/>
                <a:gd name="T2" fmla="*/ 0 w 176"/>
                <a:gd name="T3" fmla="*/ 121 h 217"/>
                <a:gd name="T4" fmla="*/ 12 w 176"/>
                <a:gd name="T5" fmla="*/ 111 h 217"/>
                <a:gd name="T6" fmla="*/ 12 w 176"/>
                <a:gd name="T7" fmla="*/ 104 h 217"/>
                <a:gd name="T8" fmla="*/ 6 w 176"/>
                <a:gd name="T9" fmla="*/ 100 h 217"/>
                <a:gd name="T10" fmla="*/ 6 w 176"/>
                <a:gd name="T11" fmla="*/ 83 h 217"/>
                <a:gd name="T12" fmla="*/ 15 w 176"/>
                <a:gd name="T13" fmla="*/ 74 h 217"/>
                <a:gd name="T14" fmla="*/ 12 w 176"/>
                <a:gd name="T15" fmla="*/ 66 h 217"/>
                <a:gd name="T16" fmla="*/ 12 w 176"/>
                <a:gd name="T17" fmla="*/ 51 h 217"/>
                <a:gd name="T18" fmla="*/ 19 w 176"/>
                <a:gd name="T19" fmla="*/ 45 h 217"/>
                <a:gd name="T20" fmla="*/ 6 w 176"/>
                <a:gd name="T21" fmla="*/ 24 h 217"/>
                <a:gd name="T22" fmla="*/ 4 w 176"/>
                <a:gd name="T23" fmla="*/ 19 h 217"/>
                <a:gd name="T24" fmla="*/ 17 w 176"/>
                <a:gd name="T25" fmla="*/ 19 h 217"/>
                <a:gd name="T26" fmla="*/ 25 w 176"/>
                <a:gd name="T27" fmla="*/ 11 h 217"/>
                <a:gd name="T28" fmla="*/ 38 w 176"/>
                <a:gd name="T29" fmla="*/ 7 h 217"/>
                <a:gd name="T30" fmla="*/ 46 w 176"/>
                <a:gd name="T31" fmla="*/ 0 h 217"/>
                <a:gd name="T32" fmla="*/ 65 w 176"/>
                <a:gd name="T33" fmla="*/ 0 h 217"/>
                <a:gd name="T34" fmla="*/ 65 w 176"/>
                <a:gd name="T35" fmla="*/ 28 h 217"/>
                <a:gd name="T36" fmla="*/ 78 w 176"/>
                <a:gd name="T37" fmla="*/ 43 h 217"/>
                <a:gd name="T38" fmla="*/ 89 w 176"/>
                <a:gd name="T39" fmla="*/ 43 h 217"/>
                <a:gd name="T40" fmla="*/ 95 w 176"/>
                <a:gd name="T41" fmla="*/ 49 h 217"/>
                <a:gd name="T42" fmla="*/ 104 w 176"/>
                <a:gd name="T43" fmla="*/ 53 h 217"/>
                <a:gd name="T44" fmla="*/ 110 w 176"/>
                <a:gd name="T45" fmla="*/ 53 h 217"/>
                <a:gd name="T46" fmla="*/ 114 w 176"/>
                <a:gd name="T47" fmla="*/ 59 h 217"/>
                <a:gd name="T48" fmla="*/ 133 w 176"/>
                <a:gd name="T49" fmla="*/ 62 h 217"/>
                <a:gd name="T50" fmla="*/ 136 w 176"/>
                <a:gd name="T51" fmla="*/ 74 h 217"/>
                <a:gd name="T52" fmla="*/ 136 w 176"/>
                <a:gd name="T53" fmla="*/ 87 h 217"/>
                <a:gd name="T54" fmla="*/ 133 w 176"/>
                <a:gd name="T55" fmla="*/ 91 h 217"/>
                <a:gd name="T56" fmla="*/ 138 w 176"/>
                <a:gd name="T57" fmla="*/ 94 h 217"/>
                <a:gd name="T58" fmla="*/ 138 w 176"/>
                <a:gd name="T59" fmla="*/ 108 h 217"/>
                <a:gd name="T60" fmla="*/ 165 w 176"/>
                <a:gd name="T61" fmla="*/ 108 h 217"/>
                <a:gd name="T62" fmla="*/ 165 w 176"/>
                <a:gd name="T63" fmla="*/ 125 h 217"/>
                <a:gd name="T64" fmla="*/ 176 w 176"/>
                <a:gd name="T65" fmla="*/ 136 h 217"/>
                <a:gd name="T66" fmla="*/ 171 w 176"/>
                <a:gd name="T67" fmla="*/ 157 h 217"/>
                <a:gd name="T68" fmla="*/ 167 w 176"/>
                <a:gd name="T69" fmla="*/ 163 h 217"/>
                <a:gd name="T70" fmla="*/ 154 w 176"/>
                <a:gd name="T71" fmla="*/ 157 h 217"/>
                <a:gd name="T72" fmla="*/ 135 w 176"/>
                <a:gd name="T73" fmla="*/ 157 h 217"/>
                <a:gd name="T74" fmla="*/ 118 w 176"/>
                <a:gd name="T75" fmla="*/ 163 h 217"/>
                <a:gd name="T76" fmla="*/ 106 w 176"/>
                <a:gd name="T77" fmla="*/ 174 h 217"/>
                <a:gd name="T78" fmla="*/ 106 w 176"/>
                <a:gd name="T79" fmla="*/ 193 h 217"/>
                <a:gd name="T80" fmla="*/ 102 w 176"/>
                <a:gd name="T81" fmla="*/ 204 h 217"/>
                <a:gd name="T82" fmla="*/ 87 w 176"/>
                <a:gd name="T83" fmla="*/ 204 h 217"/>
                <a:gd name="T84" fmla="*/ 80 w 176"/>
                <a:gd name="T85" fmla="*/ 215 h 217"/>
                <a:gd name="T86" fmla="*/ 72 w 176"/>
                <a:gd name="T87" fmla="*/ 206 h 217"/>
                <a:gd name="T88" fmla="*/ 49 w 176"/>
                <a:gd name="T89" fmla="*/ 204 h 217"/>
                <a:gd name="T90" fmla="*/ 38 w 176"/>
                <a:gd name="T91" fmla="*/ 212 h 217"/>
                <a:gd name="T92" fmla="*/ 38 w 176"/>
                <a:gd name="T93" fmla="*/ 217 h 217"/>
                <a:gd name="T94" fmla="*/ 27 w 176"/>
                <a:gd name="T95" fmla="*/ 217 h 217"/>
                <a:gd name="T96" fmla="*/ 27 w 176"/>
                <a:gd name="T97" fmla="*/ 204 h 217"/>
                <a:gd name="T98" fmla="*/ 23 w 176"/>
                <a:gd name="T99" fmla="*/ 200 h 217"/>
                <a:gd name="T100" fmla="*/ 23 w 176"/>
                <a:gd name="T101" fmla="*/ 189 h 217"/>
                <a:gd name="T102" fmla="*/ 14 w 176"/>
                <a:gd name="T103" fmla="*/ 176 h 217"/>
                <a:gd name="T104" fmla="*/ 17 w 176"/>
                <a:gd name="T105" fmla="*/ 159 h 217"/>
                <a:gd name="T106" fmla="*/ 14 w 176"/>
                <a:gd name="T107" fmla="*/ 155 h 217"/>
                <a:gd name="T108" fmla="*/ 12 w 176"/>
                <a:gd name="T109" fmla="*/ 149 h 217"/>
                <a:gd name="T110" fmla="*/ 12 w 176"/>
                <a:gd name="T111" fmla="*/ 136 h 217"/>
                <a:gd name="T112" fmla="*/ 6 w 176"/>
                <a:gd name="T113" fmla="*/ 128 h 217"/>
                <a:gd name="T114" fmla="*/ 0 w 176"/>
                <a:gd name="T115" fmla="*/ 128 h 217"/>
                <a:gd name="T116" fmla="*/ 0 w 176"/>
                <a:gd name="T117" fmla="*/ 128 h 217"/>
                <a:gd name="T118" fmla="*/ 0 w 176"/>
                <a:gd name="T119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" h="217">
                  <a:moveTo>
                    <a:pt x="0" y="128"/>
                  </a:moveTo>
                  <a:lnTo>
                    <a:pt x="0" y="121"/>
                  </a:lnTo>
                  <a:lnTo>
                    <a:pt x="12" y="111"/>
                  </a:lnTo>
                  <a:lnTo>
                    <a:pt x="12" y="104"/>
                  </a:lnTo>
                  <a:lnTo>
                    <a:pt x="6" y="100"/>
                  </a:lnTo>
                  <a:lnTo>
                    <a:pt x="6" y="83"/>
                  </a:lnTo>
                  <a:lnTo>
                    <a:pt x="15" y="74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9" y="45"/>
                  </a:lnTo>
                  <a:lnTo>
                    <a:pt x="6" y="24"/>
                  </a:lnTo>
                  <a:lnTo>
                    <a:pt x="4" y="19"/>
                  </a:lnTo>
                  <a:lnTo>
                    <a:pt x="17" y="19"/>
                  </a:lnTo>
                  <a:lnTo>
                    <a:pt x="25" y="11"/>
                  </a:lnTo>
                  <a:lnTo>
                    <a:pt x="38" y="7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65" y="28"/>
                  </a:lnTo>
                  <a:lnTo>
                    <a:pt x="78" y="43"/>
                  </a:lnTo>
                  <a:lnTo>
                    <a:pt x="89" y="43"/>
                  </a:lnTo>
                  <a:lnTo>
                    <a:pt x="95" y="49"/>
                  </a:lnTo>
                  <a:lnTo>
                    <a:pt x="104" y="53"/>
                  </a:lnTo>
                  <a:lnTo>
                    <a:pt x="110" y="53"/>
                  </a:lnTo>
                  <a:lnTo>
                    <a:pt x="114" y="59"/>
                  </a:lnTo>
                  <a:lnTo>
                    <a:pt x="133" y="62"/>
                  </a:lnTo>
                  <a:lnTo>
                    <a:pt x="136" y="74"/>
                  </a:lnTo>
                  <a:lnTo>
                    <a:pt x="136" y="87"/>
                  </a:lnTo>
                  <a:lnTo>
                    <a:pt x="133" y="91"/>
                  </a:lnTo>
                  <a:lnTo>
                    <a:pt x="138" y="94"/>
                  </a:lnTo>
                  <a:lnTo>
                    <a:pt x="138" y="108"/>
                  </a:lnTo>
                  <a:lnTo>
                    <a:pt x="165" y="108"/>
                  </a:lnTo>
                  <a:lnTo>
                    <a:pt x="165" y="125"/>
                  </a:lnTo>
                  <a:lnTo>
                    <a:pt x="176" y="136"/>
                  </a:lnTo>
                  <a:lnTo>
                    <a:pt x="171" y="157"/>
                  </a:lnTo>
                  <a:lnTo>
                    <a:pt x="167" y="163"/>
                  </a:lnTo>
                  <a:lnTo>
                    <a:pt x="154" y="157"/>
                  </a:lnTo>
                  <a:lnTo>
                    <a:pt x="135" y="157"/>
                  </a:lnTo>
                  <a:lnTo>
                    <a:pt x="118" y="163"/>
                  </a:lnTo>
                  <a:lnTo>
                    <a:pt x="106" y="174"/>
                  </a:lnTo>
                  <a:lnTo>
                    <a:pt x="106" y="193"/>
                  </a:lnTo>
                  <a:lnTo>
                    <a:pt x="102" y="204"/>
                  </a:lnTo>
                  <a:lnTo>
                    <a:pt x="87" y="204"/>
                  </a:lnTo>
                  <a:lnTo>
                    <a:pt x="80" y="215"/>
                  </a:lnTo>
                  <a:lnTo>
                    <a:pt x="72" y="206"/>
                  </a:lnTo>
                  <a:lnTo>
                    <a:pt x="49" y="204"/>
                  </a:lnTo>
                  <a:lnTo>
                    <a:pt x="38" y="212"/>
                  </a:lnTo>
                  <a:lnTo>
                    <a:pt x="38" y="217"/>
                  </a:lnTo>
                  <a:lnTo>
                    <a:pt x="27" y="217"/>
                  </a:lnTo>
                  <a:lnTo>
                    <a:pt x="27" y="204"/>
                  </a:lnTo>
                  <a:lnTo>
                    <a:pt x="23" y="200"/>
                  </a:lnTo>
                  <a:lnTo>
                    <a:pt x="23" y="189"/>
                  </a:lnTo>
                  <a:lnTo>
                    <a:pt x="14" y="176"/>
                  </a:lnTo>
                  <a:lnTo>
                    <a:pt x="17" y="159"/>
                  </a:lnTo>
                  <a:lnTo>
                    <a:pt x="14" y="155"/>
                  </a:lnTo>
                  <a:lnTo>
                    <a:pt x="12" y="149"/>
                  </a:lnTo>
                  <a:lnTo>
                    <a:pt x="12" y="136"/>
                  </a:lnTo>
                  <a:lnTo>
                    <a:pt x="6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4EA93985-BCF3-6B41-9829-E2F2D970BC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4827" y="3330929"/>
              <a:ext cx="276363" cy="393702"/>
            </a:xfrm>
            <a:custGeom>
              <a:avLst/>
              <a:gdLst>
                <a:gd name="T0" fmla="*/ 153 w 181"/>
                <a:gd name="T1" fmla="*/ 303 h 303"/>
                <a:gd name="T2" fmla="*/ 162 w 181"/>
                <a:gd name="T3" fmla="*/ 280 h 303"/>
                <a:gd name="T4" fmla="*/ 168 w 181"/>
                <a:gd name="T5" fmla="*/ 259 h 303"/>
                <a:gd name="T6" fmla="*/ 172 w 181"/>
                <a:gd name="T7" fmla="*/ 225 h 303"/>
                <a:gd name="T8" fmla="*/ 166 w 181"/>
                <a:gd name="T9" fmla="*/ 183 h 303"/>
                <a:gd name="T10" fmla="*/ 155 w 181"/>
                <a:gd name="T11" fmla="*/ 183 h 303"/>
                <a:gd name="T12" fmla="*/ 142 w 181"/>
                <a:gd name="T13" fmla="*/ 161 h 303"/>
                <a:gd name="T14" fmla="*/ 115 w 181"/>
                <a:gd name="T15" fmla="*/ 151 h 303"/>
                <a:gd name="T16" fmla="*/ 102 w 181"/>
                <a:gd name="T17" fmla="*/ 127 h 303"/>
                <a:gd name="T18" fmla="*/ 115 w 181"/>
                <a:gd name="T19" fmla="*/ 104 h 303"/>
                <a:gd name="T20" fmla="*/ 130 w 181"/>
                <a:gd name="T21" fmla="*/ 72 h 303"/>
                <a:gd name="T22" fmla="*/ 155 w 181"/>
                <a:gd name="T23" fmla="*/ 70 h 303"/>
                <a:gd name="T24" fmla="*/ 160 w 181"/>
                <a:gd name="T25" fmla="*/ 43 h 303"/>
                <a:gd name="T26" fmla="*/ 119 w 181"/>
                <a:gd name="T27" fmla="*/ 36 h 303"/>
                <a:gd name="T28" fmla="*/ 79 w 181"/>
                <a:gd name="T29" fmla="*/ 0 h 303"/>
                <a:gd name="T30" fmla="*/ 72 w 181"/>
                <a:gd name="T31" fmla="*/ 36 h 303"/>
                <a:gd name="T32" fmla="*/ 34 w 181"/>
                <a:gd name="T33" fmla="*/ 72 h 303"/>
                <a:gd name="T34" fmla="*/ 20 w 181"/>
                <a:gd name="T35" fmla="*/ 72 h 303"/>
                <a:gd name="T36" fmla="*/ 15 w 181"/>
                <a:gd name="T37" fmla="*/ 62 h 303"/>
                <a:gd name="T38" fmla="*/ 15 w 181"/>
                <a:gd name="T39" fmla="*/ 55 h 303"/>
                <a:gd name="T40" fmla="*/ 5 w 181"/>
                <a:gd name="T41" fmla="*/ 62 h 303"/>
                <a:gd name="T42" fmla="*/ 0 w 181"/>
                <a:gd name="T43" fmla="*/ 70 h 303"/>
                <a:gd name="T44" fmla="*/ 0 w 181"/>
                <a:gd name="T45" fmla="*/ 79 h 303"/>
                <a:gd name="T46" fmla="*/ 3 w 181"/>
                <a:gd name="T47" fmla="*/ 91 h 303"/>
                <a:gd name="T48" fmla="*/ 2 w 181"/>
                <a:gd name="T49" fmla="*/ 95 h 303"/>
                <a:gd name="T50" fmla="*/ 5 w 181"/>
                <a:gd name="T51" fmla="*/ 98 h 303"/>
                <a:gd name="T52" fmla="*/ 15 w 181"/>
                <a:gd name="T53" fmla="*/ 112 h 303"/>
                <a:gd name="T54" fmla="*/ 34 w 181"/>
                <a:gd name="T55" fmla="*/ 138 h 303"/>
                <a:gd name="T56" fmla="*/ 41 w 181"/>
                <a:gd name="T57" fmla="*/ 159 h 303"/>
                <a:gd name="T58" fmla="*/ 47 w 181"/>
                <a:gd name="T59" fmla="*/ 174 h 303"/>
                <a:gd name="T60" fmla="*/ 49 w 181"/>
                <a:gd name="T61" fmla="*/ 183 h 303"/>
                <a:gd name="T62" fmla="*/ 60 w 181"/>
                <a:gd name="T63" fmla="*/ 199 h 303"/>
                <a:gd name="T64" fmla="*/ 62 w 181"/>
                <a:gd name="T65" fmla="*/ 208 h 303"/>
                <a:gd name="T66" fmla="*/ 68 w 181"/>
                <a:gd name="T67" fmla="*/ 212 h 303"/>
                <a:gd name="T68" fmla="*/ 70 w 181"/>
                <a:gd name="T69" fmla="*/ 216 h 303"/>
                <a:gd name="T70" fmla="*/ 70 w 181"/>
                <a:gd name="T71" fmla="*/ 218 h 303"/>
                <a:gd name="T72" fmla="*/ 70 w 181"/>
                <a:gd name="T73" fmla="*/ 229 h 303"/>
                <a:gd name="T74" fmla="*/ 73 w 181"/>
                <a:gd name="T75" fmla="*/ 236 h 303"/>
                <a:gd name="T76" fmla="*/ 83 w 181"/>
                <a:gd name="T77" fmla="*/ 246 h 303"/>
                <a:gd name="T78" fmla="*/ 90 w 181"/>
                <a:gd name="T79" fmla="*/ 257 h 303"/>
                <a:gd name="T80" fmla="*/ 104 w 181"/>
                <a:gd name="T81" fmla="*/ 263 h 303"/>
                <a:gd name="T82" fmla="*/ 119 w 181"/>
                <a:gd name="T83" fmla="*/ 270 h 303"/>
                <a:gd name="T84" fmla="*/ 142 w 181"/>
                <a:gd name="T85" fmla="*/ 289 h 303"/>
                <a:gd name="T86" fmla="*/ 142 w 181"/>
                <a:gd name="T87" fmla="*/ 28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303">
                  <a:moveTo>
                    <a:pt x="142" y="289"/>
                  </a:moveTo>
                  <a:lnTo>
                    <a:pt x="142" y="289"/>
                  </a:lnTo>
                  <a:lnTo>
                    <a:pt x="153" y="303"/>
                  </a:lnTo>
                  <a:lnTo>
                    <a:pt x="162" y="297"/>
                  </a:lnTo>
                  <a:lnTo>
                    <a:pt x="162" y="287"/>
                  </a:lnTo>
                  <a:lnTo>
                    <a:pt x="162" y="280"/>
                  </a:lnTo>
                  <a:lnTo>
                    <a:pt x="172" y="270"/>
                  </a:lnTo>
                  <a:lnTo>
                    <a:pt x="172" y="263"/>
                  </a:lnTo>
                  <a:lnTo>
                    <a:pt x="168" y="259"/>
                  </a:lnTo>
                  <a:lnTo>
                    <a:pt x="168" y="242"/>
                  </a:lnTo>
                  <a:lnTo>
                    <a:pt x="177" y="233"/>
                  </a:lnTo>
                  <a:lnTo>
                    <a:pt x="172" y="225"/>
                  </a:lnTo>
                  <a:lnTo>
                    <a:pt x="172" y="210"/>
                  </a:lnTo>
                  <a:lnTo>
                    <a:pt x="181" y="204"/>
                  </a:lnTo>
                  <a:lnTo>
                    <a:pt x="166" y="183"/>
                  </a:lnTo>
                  <a:lnTo>
                    <a:pt x="166" y="176"/>
                  </a:lnTo>
                  <a:lnTo>
                    <a:pt x="160" y="176"/>
                  </a:lnTo>
                  <a:lnTo>
                    <a:pt x="155" y="183"/>
                  </a:lnTo>
                  <a:lnTo>
                    <a:pt x="151" y="178"/>
                  </a:lnTo>
                  <a:lnTo>
                    <a:pt x="151" y="155"/>
                  </a:lnTo>
                  <a:lnTo>
                    <a:pt x="142" y="161"/>
                  </a:lnTo>
                  <a:lnTo>
                    <a:pt x="130" y="163"/>
                  </a:lnTo>
                  <a:lnTo>
                    <a:pt x="126" y="153"/>
                  </a:lnTo>
                  <a:lnTo>
                    <a:pt x="115" y="151"/>
                  </a:lnTo>
                  <a:lnTo>
                    <a:pt x="115" y="146"/>
                  </a:lnTo>
                  <a:lnTo>
                    <a:pt x="109" y="134"/>
                  </a:lnTo>
                  <a:lnTo>
                    <a:pt x="102" y="127"/>
                  </a:lnTo>
                  <a:lnTo>
                    <a:pt x="104" y="115"/>
                  </a:lnTo>
                  <a:lnTo>
                    <a:pt x="107" y="110"/>
                  </a:lnTo>
                  <a:lnTo>
                    <a:pt x="115" y="104"/>
                  </a:lnTo>
                  <a:lnTo>
                    <a:pt x="113" y="91"/>
                  </a:lnTo>
                  <a:lnTo>
                    <a:pt x="119" y="87"/>
                  </a:lnTo>
                  <a:lnTo>
                    <a:pt x="130" y="72"/>
                  </a:lnTo>
                  <a:lnTo>
                    <a:pt x="145" y="74"/>
                  </a:lnTo>
                  <a:lnTo>
                    <a:pt x="149" y="70"/>
                  </a:lnTo>
                  <a:lnTo>
                    <a:pt x="155" y="70"/>
                  </a:lnTo>
                  <a:lnTo>
                    <a:pt x="155" y="64"/>
                  </a:lnTo>
                  <a:lnTo>
                    <a:pt x="151" y="59"/>
                  </a:lnTo>
                  <a:lnTo>
                    <a:pt x="160" y="43"/>
                  </a:lnTo>
                  <a:lnTo>
                    <a:pt x="155" y="40"/>
                  </a:lnTo>
                  <a:lnTo>
                    <a:pt x="134" y="36"/>
                  </a:lnTo>
                  <a:lnTo>
                    <a:pt x="119" y="36"/>
                  </a:lnTo>
                  <a:lnTo>
                    <a:pt x="104" y="21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83" y="11"/>
                  </a:lnTo>
                  <a:lnTo>
                    <a:pt x="79" y="26"/>
                  </a:lnTo>
                  <a:lnTo>
                    <a:pt x="72" y="36"/>
                  </a:lnTo>
                  <a:lnTo>
                    <a:pt x="60" y="43"/>
                  </a:lnTo>
                  <a:lnTo>
                    <a:pt x="43" y="49"/>
                  </a:lnTo>
                  <a:lnTo>
                    <a:pt x="34" y="72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0" y="72"/>
                  </a:lnTo>
                  <a:lnTo>
                    <a:pt x="9" y="72"/>
                  </a:lnTo>
                  <a:lnTo>
                    <a:pt x="9" y="64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9" y="59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2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5" y="98"/>
                  </a:lnTo>
                  <a:lnTo>
                    <a:pt x="9" y="10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26" y="125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8" y="144"/>
                  </a:lnTo>
                  <a:lnTo>
                    <a:pt x="38" y="151"/>
                  </a:lnTo>
                  <a:lnTo>
                    <a:pt x="41" y="159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7" y="174"/>
                  </a:lnTo>
                  <a:lnTo>
                    <a:pt x="47" y="174"/>
                  </a:lnTo>
                  <a:lnTo>
                    <a:pt x="49" y="183"/>
                  </a:lnTo>
                  <a:lnTo>
                    <a:pt x="49" y="183"/>
                  </a:lnTo>
                  <a:lnTo>
                    <a:pt x="55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204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2" y="210"/>
                  </a:lnTo>
                  <a:lnTo>
                    <a:pt x="64" y="210"/>
                  </a:lnTo>
                  <a:lnTo>
                    <a:pt x="68" y="212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70" y="216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68" y="221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3" y="236"/>
                  </a:lnTo>
                  <a:lnTo>
                    <a:pt x="77" y="238"/>
                  </a:lnTo>
                  <a:lnTo>
                    <a:pt x="81" y="242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7" y="253"/>
                  </a:lnTo>
                  <a:lnTo>
                    <a:pt x="90" y="257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104" y="263"/>
                  </a:lnTo>
                  <a:lnTo>
                    <a:pt x="111" y="267"/>
                  </a:lnTo>
                  <a:lnTo>
                    <a:pt x="111" y="267"/>
                  </a:lnTo>
                  <a:lnTo>
                    <a:pt x="119" y="270"/>
                  </a:lnTo>
                  <a:lnTo>
                    <a:pt x="128" y="278"/>
                  </a:lnTo>
                  <a:lnTo>
                    <a:pt x="134" y="284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A15D15BB-803C-A446-9C90-D3B60DD80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4827" y="3330929"/>
              <a:ext cx="276363" cy="393702"/>
            </a:xfrm>
            <a:custGeom>
              <a:avLst/>
              <a:gdLst>
                <a:gd name="T0" fmla="*/ 153 w 181"/>
                <a:gd name="T1" fmla="*/ 303 h 303"/>
                <a:gd name="T2" fmla="*/ 162 w 181"/>
                <a:gd name="T3" fmla="*/ 280 h 303"/>
                <a:gd name="T4" fmla="*/ 168 w 181"/>
                <a:gd name="T5" fmla="*/ 259 h 303"/>
                <a:gd name="T6" fmla="*/ 172 w 181"/>
                <a:gd name="T7" fmla="*/ 225 h 303"/>
                <a:gd name="T8" fmla="*/ 166 w 181"/>
                <a:gd name="T9" fmla="*/ 183 h 303"/>
                <a:gd name="T10" fmla="*/ 155 w 181"/>
                <a:gd name="T11" fmla="*/ 183 h 303"/>
                <a:gd name="T12" fmla="*/ 142 w 181"/>
                <a:gd name="T13" fmla="*/ 161 h 303"/>
                <a:gd name="T14" fmla="*/ 115 w 181"/>
                <a:gd name="T15" fmla="*/ 151 h 303"/>
                <a:gd name="T16" fmla="*/ 102 w 181"/>
                <a:gd name="T17" fmla="*/ 127 h 303"/>
                <a:gd name="T18" fmla="*/ 115 w 181"/>
                <a:gd name="T19" fmla="*/ 104 h 303"/>
                <a:gd name="T20" fmla="*/ 130 w 181"/>
                <a:gd name="T21" fmla="*/ 72 h 303"/>
                <a:gd name="T22" fmla="*/ 155 w 181"/>
                <a:gd name="T23" fmla="*/ 70 h 303"/>
                <a:gd name="T24" fmla="*/ 160 w 181"/>
                <a:gd name="T25" fmla="*/ 43 h 303"/>
                <a:gd name="T26" fmla="*/ 119 w 181"/>
                <a:gd name="T27" fmla="*/ 36 h 303"/>
                <a:gd name="T28" fmla="*/ 79 w 181"/>
                <a:gd name="T29" fmla="*/ 0 h 303"/>
                <a:gd name="T30" fmla="*/ 72 w 181"/>
                <a:gd name="T31" fmla="*/ 36 h 303"/>
                <a:gd name="T32" fmla="*/ 34 w 181"/>
                <a:gd name="T33" fmla="*/ 72 h 303"/>
                <a:gd name="T34" fmla="*/ 20 w 181"/>
                <a:gd name="T35" fmla="*/ 72 h 303"/>
                <a:gd name="T36" fmla="*/ 15 w 181"/>
                <a:gd name="T37" fmla="*/ 62 h 303"/>
                <a:gd name="T38" fmla="*/ 15 w 181"/>
                <a:gd name="T39" fmla="*/ 55 h 303"/>
                <a:gd name="T40" fmla="*/ 5 w 181"/>
                <a:gd name="T41" fmla="*/ 62 h 303"/>
                <a:gd name="T42" fmla="*/ 0 w 181"/>
                <a:gd name="T43" fmla="*/ 70 h 303"/>
                <a:gd name="T44" fmla="*/ 0 w 181"/>
                <a:gd name="T45" fmla="*/ 79 h 303"/>
                <a:gd name="T46" fmla="*/ 3 w 181"/>
                <a:gd name="T47" fmla="*/ 91 h 303"/>
                <a:gd name="T48" fmla="*/ 2 w 181"/>
                <a:gd name="T49" fmla="*/ 95 h 303"/>
                <a:gd name="T50" fmla="*/ 5 w 181"/>
                <a:gd name="T51" fmla="*/ 98 h 303"/>
                <a:gd name="T52" fmla="*/ 15 w 181"/>
                <a:gd name="T53" fmla="*/ 112 h 303"/>
                <a:gd name="T54" fmla="*/ 34 w 181"/>
                <a:gd name="T55" fmla="*/ 138 h 303"/>
                <a:gd name="T56" fmla="*/ 41 w 181"/>
                <a:gd name="T57" fmla="*/ 159 h 303"/>
                <a:gd name="T58" fmla="*/ 47 w 181"/>
                <a:gd name="T59" fmla="*/ 174 h 303"/>
                <a:gd name="T60" fmla="*/ 49 w 181"/>
                <a:gd name="T61" fmla="*/ 183 h 303"/>
                <a:gd name="T62" fmla="*/ 60 w 181"/>
                <a:gd name="T63" fmla="*/ 199 h 303"/>
                <a:gd name="T64" fmla="*/ 62 w 181"/>
                <a:gd name="T65" fmla="*/ 208 h 303"/>
                <a:gd name="T66" fmla="*/ 68 w 181"/>
                <a:gd name="T67" fmla="*/ 212 h 303"/>
                <a:gd name="T68" fmla="*/ 70 w 181"/>
                <a:gd name="T69" fmla="*/ 216 h 303"/>
                <a:gd name="T70" fmla="*/ 70 w 181"/>
                <a:gd name="T71" fmla="*/ 218 h 303"/>
                <a:gd name="T72" fmla="*/ 70 w 181"/>
                <a:gd name="T73" fmla="*/ 229 h 303"/>
                <a:gd name="T74" fmla="*/ 73 w 181"/>
                <a:gd name="T75" fmla="*/ 236 h 303"/>
                <a:gd name="T76" fmla="*/ 83 w 181"/>
                <a:gd name="T77" fmla="*/ 246 h 303"/>
                <a:gd name="T78" fmla="*/ 90 w 181"/>
                <a:gd name="T79" fmla="*/ 257 h 303"/>
                <a:gd name="T80" fmla="*/ 104 w 181"/>
                <a:gd name="T81" fmla="*/ 263 h 303"/>
                <a:gd name="T82" fmla="*/ 119 w 181"/>
                <a:gd name="T83" fmla="*/ 270 h 303"/>
                <a:gd name="T84" fmla="*/ 142 w 181"/>
                <a:gd name="T85" fmla="*/ 289 h 303"/>
                <a:gd name="T86" fmla="*/ 142 w 181"/>
                <a:gd name="T87" fmla="*/ 28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303">
                  <a:moveTo>
                    <a:pt x="142" y="289"/>
                  </a:moveTo>
                  <a:lnTo>
                    <a:pt x="142" y="289"/>
                  </a:lnTo>
                  <a:lnTo>
                    <a:pt x="153" y="303"/>
                  </a:lnTo>
                  <a:lnTo>
                    <a:pt x="162" y="297"/>
                  </a:lnTo>
                  <a:lnTo>
                    <a:pt x="162" y="287"/>
                  </a:lnTo>
                  <a:lnTo>
                    <a:pt x="162" y="280"/>
                  </a:lnTo>
                  <a:lnTo>
                    <a:pt x="172" y="270"/>
                  </a:lnTo>
                  <a:lnTo>
                    <a:pt x="172" y="263"/>
                  </a:lnTo>
                  <a:lnTo>
                    <a:pt x="168" y="259"/>
                  </a:lnTo>
                  <a:lnTo>
                    <a:pt x="168" y="242"/>
                  </a:lnTo>
                  <a:lnTo>
                    <a:pt x="177" y="233"/>
                  </a:lnTo>
                  <a:lnTo>
                    <a:pt x="172" y="225"/>
                  </a:lnTo>
                  <a:lnTo>
                    <a:pt x="172" y="210"/>
                  </a:lnTo>
                  <a:lnTo>
                    <a:pt x="181" y="204"/>
                  </a:lnTo>
                  <a:lnTo>
                    <a:pt x="166" y="183"/>
                  </a:lnTo>
                  <a:lnTo>
                    <a:pt x="166" y="176"/>
                  </a:lnTo>
                  <a:lnTo>
                    <a:pt x="160" y="176"/>
                  </a:lnTo>
                  <a:lnTo>
                    <a:pt x="155" y="183"/>
                  </a:lnTo>
                  <a:lnTo>
                    <a:pt x="151" y="178"/>
                  </a:lnTo>
                  <a:lnTo>
                    <a:pt x="151" y="155"/>
                  </a:lnTo>
                  <a:lnTo>
                    <a:pt x="142" y="161"/>
                  </a:lnTo>
                  <a:lnTo>
                    <a:pt x="130" y="163"/>
                  </a:lnTo>
                  <a:lnTo>
                    <a:pt x="126" y="153"/>
                  </a:lnTo>
                  <a:lnTo>
                    <a:pt x="115" y="151"/>
                  </a:lnTo>
                  <a:lnTo>
                    <a:pt x="115" y="146"/>
                  </a:lnTo>
                  <a:lnTo>
                    <a:pt x="109" y="134"/>
                  </a:lnTo>
                  <a:lnTo>
                    <a:pt x="102" y="127"/>
                  </a:lnTo>
                  <a:lnTo>
                    <a:pt x="104" y="115"/>
                  </a:lnTo>
                  <a:lnTo>
                    <a:pt x="107" y="110"/>
                  </a:lnTo>
                  <a:lnTo>
                    <a:pt x="115" y="104"/>
                  </a:lnTo>
                  <a:lnTo>
                    <a:pt x="113" y="91"/>
                  </a:lnTo>
                  <a:lnTo>
                    <a:pt x="119" y="87"/>
                  </a:lnTo>
                  <a:lnTo>
                    <a:pt x="130" y="72"/>
                  </a:lnTo>
                  <a:lnTo>
                    <a:pt x="145" y="74"/>
                  </a:lnTo>
                  <a:lnTo>
                    <a:pt x="149" y="70"/>
                  </a:lnTo>
                  <a:lnTo>
                    <a:pt x="155" y="70"/>
                  </a:lnTo>
                  <a:lnTo>
                    <a:pt x="155" y="64"/>
                  </a:lnTo>
                  <a:lnTo>
                    <a:pt x="151" y="59"/>
                  </a:lnTo>
                  <a:lnTo>
                    <a:pt x="160" y="43"/>
                  </a:lnTo>
                  <a:lnTo>
                    <a:pt x="155" y="40"/>
                  </a:lnTo>
                  <a:lnTo>
                    <a:pt x="134" y="36"/>
                  </a:lnTo>
                  <a:lnTo>
                    <a:pt x="119" y="36"/>
                  </a:lnTo>
                  <a:lnTo>
                    <a:pt x="104" y="21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83" y="11"/>
                  </a:lnTo>
                  <a:lnTo>
                    <a:pt x="79" y="26"/>
                  </a:lnTo>
                  <a:lnTo>
                    <a:pt x="72" y="36"/>
                  </a:lnTo>
                  <a:lnTo>
                    <a:pt x="60" y="43"/>
                  </a:lnTo>
                  <a:lnTo>
                    <a:pt x="43" y="49"/>
                  </a:lnTo>
                  <a:lnTo>
                    <a:pt x="34" y="72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0" y="72"/>
                  </a:lnTo>
                  <a:lnTo>
                    <a:pt x="9" y="72"/>
                  </a:lnTo>
                  <a:lnTo>
                    <a:pt x="9" y="64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9" y="59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2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5" y="98"/>
                  </a:lnTo>
                  <a:lnTo>
                    <a:pt x="9" y="10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26" y="125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8" y="144"/>
                  </a:lnTo>
                  <a:lnTo>
                    <a:pt x="38" y="151"/>
                  </a:lnTo>
                  <a:lnTo>
                    <a:pt x="41" y="159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7" y="174"/>
                  </a:lnTo>
                  <a:lnTo>
                    <a:pt x="47" y="174"/>
                  </a:lnTo>
                  <a:lnTo>
                    <a:pt x="49" y="183"/>
                  </a:lnTo>
                  <a:lnTo>
                    <a:pt x="49" y="183"/>
                  </a:lnTo>
                  <a:lnTo>
                    <a:pt x="55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204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2" y="210"/>
                  </a:lnTo>
                  <a:lnTo>
                    <a:pt x="64" y="210"/>
                  </a:lnTo>
                  <a:lnTo>
                    <a:pt x="68" y="212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70" y="216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68" y="221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3" y="236"/>
                  </a:lnTo>
                  <a:lnTo>
                    <a:pt x="77" y="238"/>
                  </a:lnTo>
                  <a:lnTo>
                    <a:pt x="81" y="242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7" y="253"/>
                  </a:lnTo>
                  <a:lnTo>
                    <a:pt x="90" y="257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104" y="263"/>
                  </a:lnTo>
                  <a:lnTo>
                    <a:pt x="111" y="267"/>
                  </a:lnTo>
                  <a:lnTo>
                    <a:pt x="111" y="267"/>
                  </a:lnTo>
                  <a:lnTo>
                    <a:pt x="119" y="270"/>
                  </a:lnTo>
                  <a:lnTo>
                    <a:pt x="128" y="278"/>
                  </a:lnTo>
                  <a:lnTo>
                    <a:pt x="134" y="284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DDDEF2A-1873-364A-AA8D-918C59C003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7880" y="3303643"/>
              <a:ext cx="123676" cy="128635"/>
            </a:xfrm>
            <a:custGeom>
              <a:avLst/>
              <a:gdLst>
                <a:gd name="T0" fmla="*/ 13 w 81"/>
                <a:gd name="T1" fmla="*/ 70 h 99"/>
                <a:gd name="T2" fmla="*/ 11 w 81"/>
                <a:gd name="T3" fmla="*/ 78 h 99"/>
                <a:gd name="T4" fmla="*/ 11 w 81"/>
                <a:gd name="T5" fmla="*/ 83 h 99"/>
                <a:gd name="T6" fmla="*/ 7 w 81"/>
                <a:gd name="T7" fmla="*/ 93 h 99"/>
                <a:gd name="T8" fmla="*/ 24 w 81"/>
                <a:gd name="T9" fmla="*/ 99 h 99"/>
                <a:gd name="T10" fmla="*/ 32 w 81"/>
                <a:gd name="T11" fmla="*/ 93 h 99"/>
                <a:gd name="T12" fmla="*/ 56 w 81"/>
                <a:gd name="T13" fmla="*/ 63 h 99"/>
                <a:gd name="T14" fmla="*/ 77 w 81"/>
                <a:gd name="T15" fmla="*/ 47 h 99"/>
                <a:gd name="T16" fmla="*/ 77 w 81"/>
                <a:gd name="T17" fmla="*/ 21 h 99"/>
                <a:gd name="T18" fmla="*/ 70 w 81"/>
                <a:gd name="T19" fmla="*/ 15 h 99"/>
                <a:gd name="T20" fmla="*/ 56 w 81"/>
                <a:gd name="T21" fmla="*/ 15 h 99"/>
                <a:gd name="T22" fmla="*/ 36 w 81"/>
                <a:gd name="T23" fmla="*/ 0 h 99"/>
                <a:gd name="T24" fmla="*/ 28 w 81"/>
                <a:gd name="T25" fmla="*/ 2 h 99"/>
                <a:gd name="T26" fmla="*/ 22 w 81"/>
                <a:gd name="T27" fmla="*/ 6 h 99"/>
                <a:gd name="T28" fmla="*/ 15 w 81"/>
                <a:gd name="T29" fmla="*/ 8 h 99"/>
                <a:gd name="T30" fmla="*/ 13 w 81"/>
                <a:gd name="T31" fmla="*/ 10 h 99"/>
                <a:gd name="T32" fmla="*/ 11 w 81"/>
                <a:gd name="T33" fmla="*/ 13 h 99"/>
                <a:gd name="T34" fmla="*/ 11 w 81"/>
                <a:gd name="T35" fmla="*/ 19 h 99"/>
                <a:gd name="T36" fmla="*/ 9 w 81"/>
                <a:gd name="T37" fmla="*/ 29 h 99"/>
                <a:gd name="T38" fmla="*/ 9 w 81"/>
                <a:gd name="T39" fmla="*/ 30 h 99"/>
                <a:gd name="T40" fmla="*/ 5 w 81"/>
                <a:gd name="T41" fmla="*/ 32 h 99"/>
                <a:gd name="T42" fmla="*/ 0 w 81"/>
                <a:gd name="T43" fmla="*/ 36 h 99"/>
                <a:gd name="T44" fmla="*/ 0 w 81"/>
                <a:gd name="T45" fmla="*/ 38 h 99"/>
                <a:gd name="T46" fmla="*/ 1 w 81"/>
                <a:gd name="T47" fmla="*/ 51 h 99"/>
                <a:gd name="T48" fmla="*/ 1 w 81"/>
                <a:gd name="T49" fmla="*/ 53 h 99"/>
                <a:gd name="T50" fmla="*/ 3 w 81"/>
                <a:gd name="T51" fmla="*/ 61 h 99"/>
                <a:gd name="T52" fmla="*/ 5 w 81"/>
                <a:gd name="T53" fmla="*/ 63 h 99"/>
                <a:gd name="T54" fmla="*/ 11 w 81"/>
                <a:gd name="T55" fmla="*/ 61 h 99"/>
                <a:gd name="T56" fmla="*/ 15 w 81"/>
                <a:gd name="T57" fmla="*/ 63 h 99"/>
                <a:gd name="T58" fmla="*/ 15 w 81"/>
                <a:gd name="T59" fmla="*/ 63 h 99"/>
                <a:gd name="T60" fmla="*/ 13 w 81"/>
                <a:gd name="T61" fmla="*/ 70 h 99"/>
                <a:gd name="T62" fmla="*/ 13 w 81"/>
                <a:gd name="T63" fmla="*/ 7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99">
                  <a:moveTo>
                    <a:pt x="13" y="70"/>
                  </a:moveTo>
                  <a:lnTo>
                    <a:pt x="13" y="70"/>
                  </a:lnTo>
                  <a:lnTo>
                    <a:pt x="13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83"/>
                  </a:lnTo>
                  <a:lnTo>
                    <a:pt x="7" y="85"/>
                  </a:lnTo>
                  <a:lnTo>
                    <a:pt x="7" y="93"/>
                  </a:lnTo>
                  <a:lnTo>
                    <a:pt x="17" y="93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32" y="93"/>
                  </a:lnTo>
                  <a:lnTo>
                    <a:pt x="41" y="70"/>
                  </a:lnTo>
                  <a:lnTo>
                    <a:pt x="56" y="63"/>
                  </a:lnTo>
                  <a:lnTo>
                    <a:pt x="68" y="57"/>
                  </a:lnTo>
                  <a:lnTo>
                    <a:pt x="77" y="47"/>
                  </a:lnTo>
                  <a:lnTo>
                    <a:pt x="81" y="32"/>
                  </a:lnTo>
                  <a:lnTo>
                    <a:pt x="77" y="21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64" y="13"/>
                  </a:lnTo>
                  <a:lnTo>
                    <a:pt x="56" y="15"/>
                  </a:lnTo>
                  <a:lnTo>
                    <a:pt x="41" y="8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5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8FBA1E78-2558-C94C-A8E1-E8CEF324C0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7880" y="3303643"/>
              <a:ext cx="123676" cy="128635"/>
            </a:xfrm>
            <a:custGeom>
              <a:avLst/>
              <a:gdLst>
                <a:gd name="T0" fmla="*/ 13 w 81"/>
                <a:gd name="T1" fmla="*/ 70 h 99"/>
                <a:gd name="T2" fmla="*/ 11 w 81"/>
                <a:gd name="T3" fmla="*/ 78 h 99"/>
                <a:gd name="T4" fmla="*/ 11 w 81"/>
                <a:gd name="T5" fmla="*/ 83 h 99"/>
                <a:gd name="T6" fmla="*/ 7 w 81"/>
                <a:gd name="T7" fmla="*/ 93 h 99"/>
                <a:gd name="T8" fmla="*/ 24 w 81"/>
                <a:gd name="T9" fmla="*/ 99 h 99"/>
                <a:gd name="T10" fmla="*/ 32 w 81"/>
                <a:gd name="T11" fmla="*/ 93 h 99"/>
                <a:gd name="T12" fmla="*/ 56 w 81"/>
                <a:gd name="T13" fmla="*/ 63 h 99"/>
                <a:gd name="T14" fmla="*/ 77 w 81"/>
                <a:gd name="T15" fmla="*/ 47 h 99"/>
                <a:gd name="T16" fmla="*/ 77 w 81"/>
                <a:gd name="T17" fmla="*/ 21 h 99"/>
                <a:gd name="T18" fmla="*/ 70 w 81"/>
                <a:gd name="T19" fmla="*/ 15 h 99"/>
                <a:gd name="T20" fmla="*/ 56 w 81"/>
                <a:gd name="T21" fmla="*/ 15 h 99"/>
                <a:gd name="T22" fmla="*/ 36 w 81"/>
                <a:gd name="T23" fmla="*/ 0 h 99"/>
                <a:gd name="T24" fmla="*/ 28 w 81"/>
                <a:gd name="T25" fmla="*/ 2 h 99"/>
                <a:gd name="T26" fmla="*/ 22 w 81"/>
                <a:gd name="T27" fmla="*/ 6 h 99"/>
                <a:gd name="T28" fmla="*/ 15 w 81"/>
                <a:gd name="T29" fmla="*/ 8 h 99"/>
                <a:gd name="T30" fmla="*/ 13 w 81"/>
                <a:gd name="T31" fmla="*/ 10 h 99"/>
                <a:gd name="T32" fmla="*/ 11 w 81"/>
                <a:gd name="T33" fmla="*/ 13 h 99"/>
                <a:gd name="T34" fmla="*/ 11 w 81"/>
                <a:gd name="T35" fmla="*/ 19 h 99"/>
                <a:gd name="T36" fmla="*/ 9 w 81"/>
                <a:gd name="T37" fmla="*/ 29 h 99"/>
                <a:gd name="T38" fmla="*/ 9 w 81"/>
                <a:gd name="T39" fmla="*/ 30 h 99"/>
                <a:gd name="T40" fmla="*/ 5 w 81"/>
                <a:gd name="T41" fmla="*/ 32 h 99"/>
                <a:gd name="T42" fmla="*/ 0 w 81"/>
                <a:gd name="T43" fmla="*/ 36 h 99"/>
                <a:gd name="T44" fmla="*/ 0 w 81"/>
                <a:gd name="T45" fmla="*/ 38 h 99"/>
                <a:gd name="T46" fmla="*/ 1 w 81"/>
                <a:gd name="T47" fmla="*/ 51 h 99"/>
                <a:gd name="T48" fmla="*/ 1 w 81"/>
                <a:gd name="T49" fmla="*/ 53 h 99"/>
                <a:gd name="T50" fmla="*/ 3 w 81"/>
                <a:gd name="T51" fmla="*/ 61 h 99"/>
                <a:gd name="T52" fmla="*/ 5 w 81"/>
                <a:gd name="T53" fmla="*/ 63 h 99"/>
                <a:gd name="T54" fmla="*/ 11 w 81"/>
                <a:gd name="T55" fmla="*/ 61 h 99"/>
                <a:gd name="T56" fmla="*/ 15 w 81"/>
                <a:gd name="T57" fmla="*/ 63 h 99"/>
                <a:gd name="T58" fmla="*/ 15 w 81"/>
                <a:gd name="T59" fmla="*/ 63 h 99"/>
                <a:gd name="T60" fmla="*/ 13 w 81"/>
                <a:gd name="T61" fmla="*/ 70 h 99"/>
                <a:gd name="T62" fmla="*/ 13 w 81"/>
                <a:gd name="T63" fmla="*/ 7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99">
                  <a:moveTo>
                    <a:pt x="13" y="70"/>
                  </a:moveTo>
                  <a:lnTo>
                    <a:pt x="13" y="70"/>
                  </a:lnTo>
                  <a:lnTo>
                    <a:pt x="13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83"/>
                  </a:lnTo>
                  <a:lnTo>
                    <a:pt x="7" y="85"/>
                  </a:lnTo>
                  <a:lnTo>
                    <a:pt x="7" y="93"/>
                  </a:lnTo>
                  <a:lnTo>
                    <a:pt x="17" y="93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32" y="93"/>
                  </a:lnTo>
                  <a:lnTo>
                    <a:pt x="41" y="70"/>
                  </a:lnTo>
                  <a:lnTo>
                    <a:pt x="56" y="63"/>
                  </a:lnTo>
                  <a:lnTo>
                    <a:pt x="68" y="57"/>
                  </a:lnTo>
                  <a:lnTo>
                    <a:pt x="77" y="47"/>
                  </a:lnTo>
                  <a:lnTo>
                    <a:pt x="81" y="32"/>
                  </a:lnTo>
                  <a:lnTo>
                    <a:pt x="77" y="21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64" y="13"/>
                  </a:lnTo>
                  <a:lnTo>
                    <a:pt x="56" y="15"/>
                  </a:lnTo>
                  <a:lnTo>
                    <a:pt x="41" y="8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5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A5A9483C-115D-8744-8F19-682C2B2F42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4681" y="2035481"/>
              <a:ext cx="100773" cy="107846"/>
            </a:xfrm>
            <a:custGeom>
              <a:avLst/>
              <a:gdLst>
                <a:gd name="T0" fmla="*/ 58 w 66"/>
                <a:gd name="T1" fmla="*/ 49 h 83"/>
                <a:gd name="T2" fmla="*/ 56 w 66"/>
                <a:gd name="T3" fmla="*/ 34 h 83"/>
                <a:gd name="T4" fmla="*/ 54 w 66"/>
                <a:gd name="T5" fmla="*/ 30 h 83"/>
                <a:gd name="T6" fmla="*/ 64 w 66"/>
                <a:gd name="T7" fmla="*/ 21 h 83"/>
                <a:gd name="T8" fmla="*/ 66 w 66"/>
                <a:gd name="T9" fmla="*/ 17 h 83"/>
                <a:gd name="T10" fmla="*/ 66 w 66"/>
                <a:gd name="T11" fmla="*/ 15 h 83"/>
                <a:gd name="T12" fmla="*/ 60 w 66"/>
                <a:gd name="T13" fmla="*/ 8 h 83"/>
                <a:gd name="T14" fmla="*/ 56 w 66"/>
                <a:gd name="T15" fmla="*/ 4 h 83"/>
                <a:gd name="T16" fmla="*/ 56 w 66"/>
                <a:gd name="T17" fmla="*/ 0 h 83"/>
                <a:gd name="T18" fmla="*/ 51 w 66"/>
                <a:gd name="T19" fmla="*/ 0 h 83"/>
                <a:gd name="T20" fmla="*/ 41 w 66"/>
                <a:gd name="T21" fmla="*/ 4 h 83"/>
                <a:gd name="T22" fmla="*/ 35 w 66"/>
                <a:gd name="T23" fmla="*/ 4 h 83"/>
                <a:gd name="T24" fmla="*/ 30 w 66"/>
                <a:gd name="T25" fmla="*/ 4 h 83"/>
                <a:gd name="T26" fmla="*/ 26 w 66"/>
                <a:gd name="T27" fmla="*/ 4 h 83"/>
                <a:gd name="T28" fmla="*/ 22 w 66"/>
                <a:gd name="T29" fmla="*/ 12 h 83"/>
                <a:gd name="T30" fmla="*/ 22 w 66"/>
                <a:gd name="T31" fmla="*/ 15 h 83"/>
                <a:gd name="T32" fmla="*/ 26 w 66"/>
                <a:gd name="T33" fmla="*/ 15 h 83"/>
                <a:gd name="T34" fmla="*/ 26 w 66"/>
                <a:gd name="T35" fmla="*/ 19 h 83"/>
                <a:gd name="T36" fmla="*/ 18 w 66"/>
                <a:gd name="T37" fmla="*/ 21 h 83"/>
                <a:gd name="T38" fmla="*/ 11 w 66"/>
                <a:gd name="T39" fmla="*/ 21 h 83"/>
                <a:gd name="T40" fmla="*/ 3 w 66"/>
                <a:gd name="T41" fmla="*/ 19 h 83"/>
                <a:gd name="T42" fmla="*/ 5 w 66"/>
                <a:gd name="T43" fmla="*/ 29 h 83"/>
                <a:gd name="T44" fmla="*/ 1 w 66"/>
                <a:gd name="T45" fmla="*/ 30 h 83"/>
                <a:gd name="T46" fmla="*/ 5 w 66"/>
                <a:gd name="T47" fmla="*/ 32 h 83"/>
                <a:gd name="T48" fmla="*/ 5 w 66"/>
                <a:gd name="T49" fmla="*/ 34 h 83"/>
                <a:gd name="T50" fmla="*/ 1 w 66"/>
                <a:gd name="T51" fmla="*/ 42 h 83"/>
                <a:gd name="T52" fmla="*/ 5 w 66"/>
                <a:gd name="T53" fmla="*/ 44 h 83"/>
                <a:gd name="T54" fmla="*/ 15 w 66"/>
                <a:gd name="T55" fmla="*/ 48 h 83"/>
                <a:gd name="T56" fmla="*/ 17 w 66"/>
                <a:gd name="T57" fmla="*/ 51 h 83"/>
                <a:gd name="T58" fmla="*/ 15 w 66"/>
                <a:gd name="T59" fmla="*/ 53 h 83"/>
                <a:gd name="T60" fmla="*/ 11 w 66"/>
                <a:gd name="T61" fmla="*/ 55 h 83"/>
                <a:gd name="T62" fmla="*/ 7 w 66"/>
                <a:gd name="T63" fmla="*/ 57 h 83"/>
                <a:gd name="T64" fmla="*/ 5 w 66"/>
                <a:gd name="T65" fmla="*/ 61 h 83"/>
                <a:gd name="T66" fmla="*/ 3 w 66"/>
                <a:gd name="T67" fmla="*/ 66 h 83"/>
                <a:gd name="T68" fmla="*/ 3 w 66"/>
                <a:gd name="T69" fmla="*/ 68 h 83"/>
                <a:gd name="T70" fmla="*/ 0 w 66"/>
                <a:gd name="T71" fmla="*/ 72 h 83"/>
                <a:gd name="T72" fmla="*/ 1 w 66"/>
                <a:gd name="T73" fmla="*/ 76 h 83"/>
                <a:gd name="T74" fmla="*/ 5 w 66"/>
                <a:gd name="T75" fmla="*/ 80 h 83"/>
                <a:gd name="T76" fmla="*/ 11 w 66"/>
                <a:gd name="T77" fmla="*/ 83 h 83"/>
                <a:gd name="T78" fmla="*/ 15 w 66"/>
                <a:gd name="T79" fmla="*/ 83 h 83"/>
                <a:gd name="T80" fmla="*/ 26 w 66"/>
                <a:gd name="T81" fmla="*/ 78 h 83"/>
                <a:gd name="T82" fmla="*/ 28 w 66"/>
                <a:gd name="T83" fmla="*/ 74 h 83"/>
                <a:gd name="T84" fmla="*/ 32 w 66"/>
                <a:gd name="T85" fmla="*/ 72 h 83"/>
                <a:gd name="T86" fmla="*/ 39 w 66"/>
                <a:gd name="T87" fmla="*/ 66 h 83"/>
                <a:gd name="T88" fmla="*/ 43 w 66"/>
                <a:gd name="T89" fmla="*/ 66 h 83"/>
                <a:gd name="T90" fmla="*/ 54 w 66"/>
                <a:gd name="T91" fmla="*/ 68 h 83"/>
                <a:gd name="T92" fmla="*/ 54 w 66"/>
                <a:gd name="T93" fmla="*/ 65 h 83"/>
                <a:gd name="T94" fmla="*/ 56 w 66"/>
                <a:gd name="T95" fmla="*/ 55 h 83"/>
                <a:gd name="T96" fmla="*/ 58 w 66"/>
                <a:gd name="T97" fmla="*/ 49 h 83"/>
                <a:gd name="T98" fmla="*/ 58 w 66"/>
                <a:gd name="T99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6" h="83">
                  <a:moveTo>
                    <a:pt x="58" y="49"/>
                  </a:moveTo>
                  <a:lnTo>
                    <a:pt x="58" y="49"/>
                  </a:lnTo>
                  <a:lnTo>
                    <a:pt x="56" y="40"/>
                  </a:lnTo>
                  <a:lnTo>
                    <a:pt x="56" y="34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60" y="25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3" y="42"/>
                  </a:lnTo>
                  <a:lnTo>
                    <a:pt x="5" y="44"/>
                  </a:lnTo>
                  <a:lnTo>
                    <a:pt x="13" y="46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51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3" y="55"/>
                  </a:lnTo>
                  <a:lnTo>
                    <a:pt x="11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5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5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3" y="83"/>
                  </a:lnTo>
                  <a:lnTo>
                    <a:pt x="15" y="83"/>
                  </a:lnTo>
                  <a:lnTo>
                    <a:pt x="20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2" y="72"/>
                  </a:lnTo>
                  <a:lnTo>
                    <a:pt x="34" y="70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3" y="66"/>
                  </a:lnTo>
                  <a:lnTo>
                    <a:pt x="47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5"/>
                  </a:lnTo>
                  <a:lnTo>
                    <a:pt x="56" y="59"/>
                  </a:lnTo>
                  <a:lnTo>
                    <a:pt x="56" y="55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3FEA3B99-9F90-164C-91F9-56C01A0CA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4681" y="2035481"/>
              <a:ext cx="100773" cy="107846"/>
            </a:xfrm>
            <a:custGeom>
              <a:avLst/>
              <a:gdLst>
                <a:gd name="T0" fmla="*/ 58 w 66"/>
                <a:gd name="T1" fmla="*/ 49 h 83"/>
                <a:gd name="T2" fmla="*/ 56 w 66"/>
                <a:gd name="T3" fmla="*/ 34 h 83"/>
                <a:gd name="T4" fmla="*/ 54 w 66"/>
                <a:gd name="T5" fmla="*/ 30 h 83"/>
                <a:gd name="T6" fmla="*/ 64 w 66"/>
                <a:gd name="T7" fmla="*/ 21 h 83"/>
                <a:gd name="T8" fmla="*/ 66 w 66"/>
                <a:gd name="T9" fmla="*/ 17 h 83"/>
                <a:gd name="T10" fmla="*/ 66 w 66"/>
                <a:gd name="T11" fmla="*/ 15 h 83"/>
                <a:gd name="T12" fmla="*/ 60 w 66"/>
                <a:gd name="T13" fmla="*/ 8 h 83"/>
                <a:gd name="T14" fmla="*/ 56 w 66"/>
                <a:gd name="T15" fmla="*/ 4 h 83"/>
                <a:gd name="T16" fmla="*/ 56 w 66"/>
                <a:gd name="T17" fmla="*/ 0 h 83"/>
                <a:gd name="T18" fmla="*/ 51 w 66"/>
                <a:gd name="T19" fmla="*/ 0 h 83"/>
                <a:gd name="T20" fmla="*/ 41 w 66"/>
                <a:gd name="T21" fmla="*/ 4 h 83"/>
                <a:gd name="T22" fmla="*/ 35 w 66"/>
                <a:gd name="T23" fmla="*/ 4 h 83"/>
                <a:gd name="T24" fmla="*/ 30 w 66"/>
                <a:gd name="T25" fmla="*/ 4 h 83"/>
                <a:gd name="T26" fmla="*/ 26 w 66"/>
                <a:gd name="T27" fmla="*/ 4 h 83"/>
                <a:gd name="T28" fmla="*/ 22 w 66"/>
                <a:gd name="T29" fmla="*/ 12 h 83"/>
                <a:gd name="T30" fmla="*/ 22 w 66"/>
                <a:gd name="T31" fmla="*/ 15 h 83"/>
                <a:gd name="T32" fmla="*/ 26 w 66"/>
                <a:gd name="T33" fmla="*/ 15 h 83"/>
                <a:gd name="T34" fmla="*/ 26 w 66"/>
                <a:gd name="T35" fmla="*/ 19 h 83"/>
                <a:gd name="T36" fmla="*/ 18 w 66"/>
                <a:gd name="T37" fmla="*/ 21 h 83"/>
                <a:gd name="T38" fmla="*/ 11 w 66"/>
                <a:gd name="T39" fmla="*/ 21 h 83"/>
                <a:gd name="T40" fmla="*/ 3 w 66"/>
                <a:gd name="T41" fmla="*/ 19 h 83"/>
                <a:gd name="T42" fmla="*/ 5 w 66"/>
                <a:gd name="T43" fmla="*/ 29 h 83"/>
                <a:gd name="T44" fmla="*/ 1 w 66"/>
                <a:gd name="T45" fmla="*/ 30 h 83"/>
                <a:gd name="T46" fmla="*/ 5 w 66"/>
                <a:gd name="T47" fmla="*/ 32 h 83"/>
                <a:gd name="T48" fmla="*/ 5 w 66"/>
                <a:gd name="T49" fmla="*/ 34 h 83"/>
                <a:gd name="T50" fmla="*/ 1 w 66"/>
                <a:gd name="T51" fmla="*/ 42 h 83"/>
                <a:gd name="T52" fmla="*/ 5 w 66"/>
                <a:gd name="T53" fmla="*/ 44 h 83"/>
                <a:gd name="T54" fmla="*/ 15 w 66"/>
                <a:gd name="T55" fmla="*/ 48 h 83"/>
                <a:gd name="T56" fmla="*/ 17 w 66"/>
                <a:gd name="T57" fmla="*/ 51 h 83"/>
                <a:gd name="T58" fmla="*/ 15 w 66"/>
                <a:gd name="T59" fmla="*/ 53 h 83"/>
                <a:gd name="T60" fmla="*/ 11 w 66"/>
                <a:gd name="T61" fmla="*/ 55 h 83"/>
                <a:gd name="T62" fmla="*/ 7 w 66"/>
                <a:gd name="T63" fmla="*/ 57 h 83"/>
                <a:gd name="T64" fmla="*/ 5 w 66"/>
                <a:gd name="T65" fmla="*/ 61 h 83"/>
                <a:gd name="T66" fmla="*/ 3 w 66"/>
                <a:gd name="T67" fmla="*/ 66 h 83"/>
                <a:gd name="T68" fmla="*/ 3 w 66"/>
                <a:gd name="T69" fmla="*/ 68 h 83"/>
                <a:gd name="T70" fmla="*/ 0 w 66"/>
                <a:gd name="T71" fmla="*/ 72 h 83"/>
                <a:gd name="T72" fmla="*/ 1 w 66"/>
                <a:gd name="T73" fmla="*/ 76 h 83"/>
                <a:gd name="T74" fmla="*/ 5 w 66"/>
                <a:gd name="T75" fmla="*/ 80 h 83"/>
                <a:gd name="T76" fmla="*/ 11 w 66"/>
                <a:gd name="T77" fmla="*/ 83 h 83"/>
                <a:gd name="T78" fmla="*/ 15 w 66"/>
                <a:gd name="T79" fmla="*/ 83 h 83"/>
                <a:gd name="T80" fmla="*/ 26 w 66"/>
                <a:gd name="T81" fmla="*/ 78 h 83"/>
                <a:gd name="T82" fmla="*/ 28 w 66"/>
                <a:gd name="T83" fmla="*/ 74 h 83"/>
                <a:gd name="T84" fmla="*/ 32 w 66"/>
                <a:gd name="T85" fmla="*/ 72 h 83"/>
                <a:gd name="T86" fmla="*/ 39 w 66"/>
                <a:gd name="T87" fmla="*/ 66 h 83"/>
                <a:gd name="T88" fmla="*/ 43 w 66"/>
                <a:gd name="T89" fmla="*/ 66 h 83"/>
                <a:gd name="T90" fmla="*/ 54 w 66"/>
                <a:gd name="T91" fmla="*/ 68 h 83"/>
                <a:gd name="T92" fmla="*/ 54 w 66"/>
                <a:gd name="T93" fmla="*/ 65 h 83"/>
                <a:gd name="T94" fmla="*/ 56 w 66"/>
                <a:gd name="T95" fmla="*/ 55 h 83"/>
                <a:gd name="T96" fmla="*/ 58 w 66"/>
                <a:gd name="T97" fmla="*/ 49 h 83"/>
                <a:gd name="T98" fmla="*/ 58 w 66"/>
                <a:gd name="T99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6" h="83">
                  <a:moveTo>
                    <a:pt x="58" y="49"/>
                  </a:moveTo>
                  <a:lnTo>
                    <a:pt x="58" y="49"/>
                  </a:lnTo>
                  <a:lnTo>
                    <a:pt x="56" y="40"/>
                  </a:lnTo>
                  <a:lnTo>
                    <a:pt x="56" y="34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60" y="25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3" y="42"/>
                  </a:lnTo>
                  <a:lnTo>
                    <a:pt x="5" y="44"/>
                  </a:lnTo>
                  <a:lnTo>
                    <a:pt x="13" y="46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51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3" y="55"/>
                  </a:lnTo>
                  <a:lnTo>
                    <a:pt x="11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5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5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3" y="83"/>
                  </a:lnTo>
                  <a:lnTo>
                    <a:pt x="15" y="83"/>
                  </a:lnTo>
                  <a:lnTo>
                    <a:pt x="20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2" y="72"/>
                  </a:lnTo>
                  <a:lnTo>
                    <a:pt x="34" y="70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3" y="66"/>
                  </a:lnTo>
                  <a:lnTo>
                    <a:pt x="47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5"/>
                  </a:lnTo>
                  <a:lnTo>
                    <a:pt x="56" y="59"/>
                  </a:lnTo>
                  <a:lnTo>
                    <a:pt x="56" y="55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CC840ED1-E27E-9540-AB9F-2789D472E4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43239" y="1935431"/>
              <a:ext cx="167955" cy="253373"/>
            </a:xfrm>
            <a:custGeom>
              <a:avLst/>
              <a:gdLst>
                <a:gd name="T0" fmla="*/ 29 w 110"/>
                <a:gd name="T1" fmla="*/ 166 h 195"/>
                <a:gd name="T2" fmla="*/ 46 w 110"/>
                <a:gd name="T3" fmla="*/ 160 h 195"/>
                <a:gd name="T4" fmla="*/ 49 w 110"/>
                <a:gd name="T5" fmla="*/ 159 h 195"/>
                <a:gd name="T6" fmla="*/ 29 w 110"/>
                <a:gd name="T7" fmla="*/ 159 h 195"/>
                <a:gd name="T8" fmla="*/ 13 w 110"/>
                <a:gd name="T9" fmla="*/ 157 h 195"/>
                <a:gd name="T10" fmla="*/ 13 w 110"/>
                <a:gd name="T11" fmla="*/ 151 h 195"/>
                <a:gd name="T12" fmla="*/ 27 w 110"/>
                <a:gd name="T13" fmla="*/ 143 h 195"/>
                <a:gd name="T14" fmla="*/ 25 w 110"/>
                <a:gd name="T15" fmla="*/ 130 h 195"/>
                <a:gd name="T16" fmla="*/ 27 w 110"/>
                <a:gd name="T17" fmla="*/ 119 h 195"/>
                <a:gd name="T18" fmla="*/ 38 w 110"/>
                <a:gd name="T19" fmla="*/ 119 h 195"/>
                <a:gd name="T20" fmla="*/ 44 w 110"/>
                <a:gd name="T21" fmla="*/ 115 h 195"/>
                <a:gd name="T22" fmla="*/ 44 w 110"/>
                <a:gd name="T23" fmla="*/ 106 h 195"/>
                <a:gd name="T24" fmla="*/ 42 w 110"/>
                <a:gd name="T25" fmla="*/ 98 h 195"/>
                <a:gd name="T26" fmla="*/ 38 w 110"/>
                <a:gd name="T27" fmla="*/ 89 h 195"/>
                <a:gd name="T28" fmla="*/ 32 w 110"/>
                <a:gd name="T29" fmla="*/ 85 h 195"/>
                <a:gd name="T30" fmla="*/ 17 w 110"/>
                <a:gd name="T31" fmla="*/ 89 h 195"/>
                <a:gd name="T32" fmla="*/ 13 w 110"/>
                <a:gd name="T33" fmla="*/ 64 h 195"/>
                <a:gd name="T34" fmla="*/ 10 w 110"/>
                <a:gd name="T35" fmla="*/ 72 h 195"/>
                <a:gd name="T36" fmla="*/ 8 w 110"/>
                <a:gd name="T37" fmla="*/ 68 h 195"/>
                <a:gd name="T38" fmla="*/ 6 w 110"/>
                <a:gd name="T39" fmla="*/ 55 h 195"/>
                <a:gd name="T40" fmla="*/ 0 w 110"/>
                <a:gd name="T41" fmla="*/ 47 h 195"/>
                <a:gd name="T42" fmla="*/ 8 w 110"/>
                <a:gd name="T43" fmla="*/ 34 h 195"/>
                <a:gd name="T44" fmla="*/ 6 w 110"/>
                <a:gd name="T45" fmla="*/ 26 h 195"/>
                <a:gd name="T46" fmla="*/ 8 w 110"/>
                <a:gd name="T47" fmla="*/ 17 h 195"/>
                <a:gd name="T48" fmla="*/ 13 w 110"/>
                <a:gd name="T49" fmla="*/ 2 h 195"/>
                <a:gd name="T50" fmla="*/ 21 w 110"/>
                <a:gd name="T51" fmla="*/ 3 h 195"/>
                <a:gd name="T52" fmla="*/ 32 w 110"/>
                <a:gd name="T53" fmla="*/ 0 h 195"/>
                <a:gd name="T54" fmla="*/ 44 w 110"/>
                <a:gd name="T55" fmla="*/ 5 h 195"/>
                <a:gd name="T56" fmla="*/ 30 w 110"/>
                <a:gd name="T57" fmla="*/ 15 h 195"/>
                <a:gd name="T58" fmla="*/ 29 w 110"/>
                <a:gd name="T59" fmla="*/ 22 h 195"/>
                <a:gd name="T60" fmla="*/ 61 w 110"/>
                <a:gd name="T61" fmla="*/ 24 h 195"/>
                <a:gd name="T62" fmla="*/ 59 w 110"/>
                <a:gd name="T63" fmla="*/ 34 h 195"/>
                <a:gd name="T64" fmla="*/ 46 w 110"/>
                <a:gd name="T65" fmla="*/ 55 h 195"/>
                <a:gd name="T66" fmla="*/ 53 w 110"/>
                <a:gd name="T67" fmla="*/ 64 h 195"/>
                <a:gd name="T68" fmla="*/ 68 w 110"/>
                <a:gd name="T69" fmla="*/ 77 h 195"/>
                <a:gd name="T70" fmla="*/ 72 w 110"/>
                <a:gd name="T71" fmla="*/ 89 h 195"/>
                <a:gd name="T72" fmla="*/ 87 w 110"/>
                <a:gd name="T73" fmla="*/ 113 h 195"/>
                <a:gd name="T74" fmla="*/ 89 w 110"/>
                <a:gd name="T75" fmla="*/ 119 h 195"/>
                <a:gd name="T76" fmla="*/ 97 w 110"/>
                <a:gd name="T77" fmla="*/ 130 h 195"/>
                <a:gd name="T78" fmla="*/ 110 w 110"/>
                <a:gd name="T79" fmla="*/ 130 h 195"/>
                <a:gd name="T80" fmla="*/ 106 w 110"/>
                <a:gd name="T81" fmla="*/ 147 h 195"/>
                <a:gd name="T82" fmla="*/ 102 w 110"/>
                <a:gd name="T83" fmla="*/ 153 h 195"/>
                <a:gd name="T84" fmla="*/ 99 w 110"/>
                <a:gd name="T85" fmla="*/ 160 h 195"/>
                <a:gd name="T86" fmla="*/ 104 w 110"/>
                <a:gd name="T87" fmla="*/ 164 h 195"/>
                <a:gd name="T88" fmla="*/ 93 w 110"/>
                <a:gd name="T89" fmla="*/ 172 h 195"/>
                <a:gd name="T90" fmla="*/ 63 w 110"/>
                <a:gd name="T91" fmla="*/ 176 h 195"/>
                <a:gd name="T92" fmla="*/ 49 w 110"/>
                <a:gd name="T93" fmla="*/ 181 h 195"/>
                <a:gd name="T94" fmla="*/ 36 w 110"/>
                <a:gd name="T95" fmla="*/ 179 h 195"/>
                <a:gd name="T96" fmla="*/ 25 w 110"/>
                <a:gd name="T97" fmla="*/ 181 h 195"/>
                <a:gd name="T98" fmla="*/ 17 w 110"/>
                <a:gd name="T99" fmla="*/ 189 h 195"/>
                <a:gd name="T100" fmla="*/ 8 w 110"/>
                <a:gd name="T101" fmla="*/ 191 h 195"/>
                <a:gd name="T102" fmla="*/ 12 w 110"/>
                <a:gd name="T103" fmla="*/ 185 h 195"/>
                <a:gd name="T104" fmla="*/ 17 w 110"/>
                <a:gd name="T105" fmla="*/ 17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195">
                  <a:moveTo>
                    <a:pt x="17" y="176"/>
                  </a:moveTo>
                  <a:lnTo>
                    <a:pt x="17" y="176"/>
                  </a:lnTo>
                  <a:lnTo>
                    <a:pt x="21" y="172"/>
                  </a:lnTo>
                  <a:lnTo>
                    <a:pt x="25" y="168"/>
                  </a:lnTo>
                  <a:lnTo>
                    <a:pt x="29" y="166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8" y="162"/>
                  </a:lnTo>
                  <a:lnTo>
                    <a:pt x="44" y="162"/>
                  </a:lnTo>
                  <a:lnTo>
                    <a:pt x="46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49" y="159"/>
                  </a:lnTo>
                  <a:lnTo>
                    <a:pt x="49" y="159"/>
                  </a:lnTo>
                  <a:lnTo>
                    <a:pt x="38" y="160"/>
                  </a:lnTo>
                  <a:lnTo>
                    <a:pt x="34" y="160"/>
                  </a:lnTo>
                  <a:lnTo>
                    <a:pt x="29" y="159"/>
                  </a:lnTo>
                  <a:lnTo>
                    <a:pt x="29" y="159"/>
                  </a:lnTo>
                  <a:lnTo>
                    <a:pt x="25" y="157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3" y="157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3" y="151"/>
                  </a:lnTo>
                  <a:lnTo>
                    <a:pt x="17" y="151"/>
                  </a:lnTo>
                  <a:lnTo>
                    <a:pt x="21" y="147"/>
                  </a:lnTo>
                  <a:lnTo>
                    <a:pt x="23" y="143"/>
                  </a:lnTo>
                  <a:lnTo>
                    <a:pt x="27" y="143"/>
                  </a:lnTo>
                  <a:lnTo>
                    <a:pt x="27" y="143"/>
                  </a:lnTo>
                  <a:lnTo>
                    <a:pt x="29" y="140"/>
                  </a:lnTo>
                  <a:lnTo>
                    <a:pt x="27" y="132"/>
                  </a:lnTo>
                  <a:lnTo>
                    <a:pt x="27" y="130"/>
                  </a:lnTo>
                  <a:lnTo>
                    <a:pt x="27" y="130"/>
                  </a:lnTo>
                  <a:lnTo>
                    <a:pt x="25" y="130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5" y="123"/>
                  </a:lnTo>
                  <a:lnTo>
                    <a:pt x="27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8" y="119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4" y="119"/>
                  </a:lnTo>
                  <a:lnTo>
                    <a:pt x="44" y="115"/>
                  </a:lnTo>
                  <a:lnTo>
                    <a:pt x="44" y="115"/>
                  </a:lnTo>
                  <a:lnTo>
                    <a:pt x="44" y="113"/>
                  </a:lnTo>
                  <a:lnTo>
                    <a:pt x="44" y="111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4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0" y="98"/>
                  </a:lnTo>
                  <a:lnTo>
                    <a:pt x="38" y="96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89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3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1"/>
                  </a:lnTo>
                  <a:lnTo>
                    <a:pt x="17" y="75"/>
                  </a:lnTo>
                  <a:lnTo>
                    <a:pt x="17" y="68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58"/>
                  </a:lnTo>
                  <a:lnTo>
                    <a:pt x="6" y="5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6" y="3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0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2" y="9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5"/>
                  </a:lnTo>
                  <a:lnTo>
                    <a:pt x="40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38" y="22"/>
                  </a:lnTo>
                  <a:lnTo>
                    <a:pt x="49" y="20"/>
                  </a:lnTo>
                  <a:lnTo>
                    <a:pt x="55" y="22"/>
                  </a:lnTo>
                  <a:lnTo>
                    <a:pt x="59" y="22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9" y="34"/>
                  </a:lnTo>
                  <a:lnTo>
                    <a:pt x="57" y="38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9" y="4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7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4" y="75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0" y="83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2" y="89"/>
                  </a:lnTo>
                  <a:lnTo>
                    <a:pt x="76" y="92"/>
                  </a:lnTo>
                  <a:lnTo>
                    <a:pt x="80" y="98"/>
                  </a:lnTo>
                  <a:lnTo>
                    <a:pt x="85" y="106"/>
                  </a:lnTo>
                  <a:lnTo>
                    <a:pt x="87" y="109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3" y="113"/>
                  </a:lnTo>
                  <a:lnTo>
                    <a:pt x="83" y="113"/>
                  </a:lnTo>
                  <a:lnTo>
                    <a:pt x="87" y="115"/>
                  </a:lnTo>
                  <a:lnTo>
                    <a:pt x="89" y="119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91" y="132"/>
                  </a:lnTo>
                  <a:lnTo>
                    <a:pt x="93" y="130"/>
                  </a:lnTo>
                  <a:lnTo>
                    <a:pt x="97" y="130"/>
                  </a:lnTo>
                  <a:lnTo>
                    <a:pt x="102" y="128"/>
                  </a:lnTo>
                  <a:lnTo>
                    <a:pt x="104" y="128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10" y="130"/>
                  </a:lnTo>
                  <a:lnTo>
                    <a:pt x="110" y="132"/>
                  </a:lnTo>
                  <a:lnTo>
                    <a:pt x="110" y="134"/>
                  </a:lnTo>
                  <a:lnTo>
                    <a:pt x="110" y="138"/>
                  </a:lnTo>
                  <a:lnTo>
                    <a:pt x="110" y="143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2" y="153"/>
                  </a:lnTo>
                  <a:lnTo>
                    <a:pt x="102" y="153"/>
                  </a:lnTo>
                  <a:lnTo>
                    <a:pt x="99" y="157"/>
                  </a:lnTo>
                  <a:lnTo>
                    <a:pt x="95" y="160"/>
                  </a:lnTo>
                  <a:lnTo>
                    <a:pt x="95" y="160"/>
                  </a:lnTo>
                  <a:lnTo>
                    <a:pt x="97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4" y="162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2" y="168"/>
                  </a:lnTo>
                  <a:lnTo>
                    <a:pt x="99" y="168"/>
                  </a:lnTo>
                  <a:lnTo>
                    <a:pt x="97" y="170"/>
                  </a:lnTo>
                  <a:lnTo>
                    <a:pt x="93" y="172"/>
                  </a:lnTo>
                  <a:lnTo>
                    <a:pt x="83" y="172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70" y="176"/>
                  </a:lnTo>
                  <a:lnTo>
                    <a:pt x="63" y="176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9" y="179"/>
                  </a:lnTo>
                  <a:lnTo>
                    <a:pt x="49" y="179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44" y="179"/>
                  </a:lnTo>
                  <a:lnTo>
                    <a:pt x="38" y="177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34" y="183"/>
                  </a:lnTo>
                  <a:lnTo>
                    <a:pt x="34" y="183"/>
                  </a:lnTo>
                  <a:lnTo>
                    <a:pt x="32" y="183"/>
                  </a:lnTo>
                  <a:lnTo>
                    <a:pt x="29" y="181"/>
                  </a:lnTo>
                  <a:lnTo>
                    <a:pt x="25" y="181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19" y="185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8" y="191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8" y="187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3" y="181"/>
                  </a:lnTo>
                  <a:lnTo>
                    <a:pt x="15" y="177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0E12ADAB-4CD3-5B44-837D-14972A471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43239" y="1935431"/>
              <a:ext cx="167955" cy="253373"/>
            </a:xfrm>
            <a:custGeom>
              <a:avLst/>
              <a:gdLst>
                <a:gd name="T0" fmla="*/ 29 w 110"/>
                <a:gd name="T1" fmla="*/ 166 h 195"/>
                <a:gd name="T2" fmla="*/ 46 w 110"/>
                <a:gd name="T3" fmla="*/ 160 h 195"/>
                <a:gd name="T4" fmla="*/ 49 w 110"/>
                <a:gd name="T5" fmla="*/ 159 h 195"/>
                <a:gd name="T6" fmla="*/ 29 w 110"/>
                <a:gd name="T7" fmla="*/ 159 h 195"/>
                <a:gd name="T8" fmla="*/ 13 w 110"/>
                <a:gd name="T9" fmla="*/ 157 h 195"/>
                <a:gd name="T10" fmla="*/ 13 w 110"/>
                <a:gd name="T11" fmla="*/ 151 h 195"/>
                <a:gd name="T12" fmla="*/ 27 w 110"/>
                <a:gd name="T13" fmla="*/ 143 h 195"/>
                <a:gd name="T14" fmla="*/ 25 w 110"/>
                <a:gd name="T15" fmla="*/ 130 h 195"/>
                <a:gd name="T16" fmla="*/ 27 w 110"/>
                <a:gd name="T17" fmla="*/ 119 h 195"/>
                <a:gd name="T18" fmla="*/ 38 w 110"/>
                <a:gd name="T19" fmla="*/ 119 h 195"/>
                <a:gd name="T20" fmla="*/ 44 w 110"/>
                <a:gd name="T21" fmla="*/ 115 h 195"/>
                <a:gd name="T22" fmla="*/ 44 w 110"/>
                <a:gd name="T23" fmla="*/ 106 h 195"/>
                <a:gd name="T24" fmla="*/ 42 w 110"/>
                <a:gd name="T25" fmla="*/ 98 h 195"/>
                <a:gd name="T26" fmla="*/ 38 w 110"/>
                <a:gd name="T27" fmla="*/ 89 h 195"/>
                <a:gd name="T28" fmla="*/ 32 w 110"/>
                <a:gd name="T29" fmla="*/ 85 h 195"/>
                <a:gd name="T30" fmla="*/ 17 w 110"/>
                <a:gd name="T31" fmla="*/ 89 h 195"/>
                <a:gd name="T32" fmla="*/ 13 w 110"/>
                <a:gd name="T33" fmla="*/ 64 h 195"/>
                <a:gd name="T34" fmla="*/ 10 w 110"/>
                <a:gd name="T35" fmla="*/ 72 h 195"/>
                <a:gd name="T36" fmla="*/ 8 w 110"/>
                <a:gd name="T37" fmla="*/ 68 h 195"/>
                <a:gd name="T38" fmla="*/ 6 w 110"/>
                <a:gd name="T39" fmla="*/ 55 h 195"/>
                <a:gd name="T40" fmla="*/ 0 w 110"/>
                <a:gd name="T41" fmla="*/ 47 h 195"/>
                <a:gd name="T42" fmla="*/ 8 w 110"/>
                <a:gd name="T43" fmla="*/ 34 h 195"/>
                <a:gd name="T44" fmla="*/ 6 w 110"/>
                <a:gd name="T45" fmla="*/ 26 h 195"/>
                <a:gd name="T46" fmla="*/ 8 w 110"/>
                <a:gd name="T47" fmla="*/ 17 h 195"/>
                <a:gd name="T48" fmla="*/ 13 w 110"/>
                <a:gd name="T49" fmla="*/ 2 h 195"/>
                <a:gd name="T50" fmla="*/ 21 w 110"/>
                <a:gd name="T51" fmla="*/ 3 h 195"/>
                <a:gd name="T52" fmla="*/ 32 w 110"/>
                <a:gd name="T53" fmla="*/ 0 h 195"/>
                <a:gd name="T54" fmla="*/ 44 w 110"/>
                <a:gd name="T55" fmla="*/ 5 h 195"/>
                <a:gd name="T56" fmla="*/ 30 w 110"/>
                <a:gd name="T57" fmla="*/ 15 h 195"/>
                <a:gd name="T58" fmla="*/ 29 w 110"/>
                <a:gd name="T59" fmla="*/ 22 h 195"/>
                <a:gd name="T60" fmla="*/ 61 w 110"/>
                <a:gd name="T61" fmla="*/ 24 h 195"/>
                <a:gd name="T62" fmla="*/ 59 w 110"/>
                <a:gd name="T63" fmla="*/ 34 h 195"/>
                <a:gd name="T64" fmla="*/ 46 w 110"/>
                <a:gd name="T65" fmla="*/ 55 h 195"/>
                <a:gd name="T66" fmla="*/ 53 w 110"/>
                <a:gd name="T67" fmla="*/ 64 h 195"/>
                <a:gd name="T68" fmla="*/ 68 w 110"/>
                <a:gd name="T69" fmla="*/ 77 h 195"/>
                <a:gd name="T70" fmla="*/ 72 w 110"/>
                <a:gd name="T71" fmla="*/ 89 h 195"/>
                <a:gd name="T72" fmla="*/ 87 w 110"/>
                <a:gd name="T73" fmla="*/ 113 h 195"/>
                <a:gd name="T74" fmla="*/ 89 w 110"/>
                <a:gd name="T75" fmla="*/ 119 h 195"/>
                <a:gd name="T76" fmla="*/ 97 w 110"/>
                <a:gd name="T77" fmla="*/ 130 h 195"/>
                <a:gd name="T78" fmla="*/ 110 w 110"/>
                <a:gd name="T79" fmla="*/ 130 h 195"/>
                <a:gd name="T80" fmla="*/ 106 w 110"/>
                <a:gd name="T81" fmla="*/ 147 h 195"/>
                <a:gd name="T82" fmla="*/ 102 w 110"/>
                <a:gd name="T83" fmla="*/ 153 h 195"/>
                <a:gd name="T84" fmla="*/ 99 w 110"/>
                <a:gd name="T85" fmla="*/ 160 h 195"/>
                <a:gd name="T86" fmla="*/ 104 w 110"/>
                <a:gd name="T87" fmla="*/ 164 h 195"/>
                <a:gd name="T88" fmla="*/ 93 w 110"/>
                <a:gd name="T89" fmla="*/ 172 h 195"/>
                <a:gd name="T90" fmla="*/ 63 w 110"/>
                <a:gd name="T91" fmla="*/ 176 h 195"/>
                <a:gd name="T92" fmla="*/ 49 w 110"/>
                <a:gd name="T93" fmla="*/ 181 h 195"/>
                <a:gd name="T94" fmla="*/ 36 w 110"/>
                <a:gd name="T95" fmla="*/ 179 h 195"/>
                <a:gd name="T96" fmla="*/ 25 w 110"/>
                <a:gd name="T97" fmla="*/ 181 h 195"/>
                <a:gd name="T98" fmla="*/ 17 w 110"/>
                <a:gd name="T99" fmla="*/ 189 h 195"/>
                <a:gd name="T100" fmla="*/ 8 w 110"/>
                <a:gd name="T101" fmla="*/ 191 h 195"/>
                <a:gd name="T102" fmla="*/ 12 w 110"/>
                <a:gd name="T103" fmla="*/ 185 h 195"/>
                <a:gd name="T104" fmla="*/ 17 w 110"/>
                <a:gd name="T105" fmla="*/ 17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195">
                  <a:moveTo>
                    <a:pt x="17" y="176"/>
                  </a:moveTo>
                  <a:lnTo>
                    <a:pt x="17" y="176"/>
                  </a:lnTo>
                  <a:lnTo>
                    <a:pt x="21" y="172"/>
                  </a:lnTo>
                  <a:lnTo>
                    <a:pt x="25" y="168"/>
                  </a:lnTo>
                  <a:lnTo>
                    <a:pt x="29" y="166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8" y="162"/>
                  </a:lnTo>
                  <a:lnTo>
                    <a:pt x="44" y="162"/>
                  </a:lnTo>
                  <a:lnTo>
                    <a:pt x="46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49" y="159"/>
                  </a:lnTo>
                  <a:lnTo>
                    <a:pt x="49" y="159"/>
                  </a:lnTo>
                  <a:lnTo>
                    <a:pt x="38" y="160"/>
                  </a:lnTo>
                  <a:lnTo>
                    <a:pt x="34" y="160"/>
                  </a:lnTo>
                  <a:lnTo>
                    <a:pt x="29" y="159"/>
                  </a:lnTo>
                  <a:lnTo>
                    <a:pt x="29" y="159"/>
                  </a:lnTo>
                  <a:lnTo>
                    <a:pt x="25" y="157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3" y="157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3" y="151"/>
                  </a:lnTo>
                  <a:lnTo>
                    <a:pt x="17" y="151"/>
                  </a:lnTo>
                  <a:lnTo>
                    <a:pt x="21" y="147"/>
                  </a:lnTo>
                  <a:lnTo>
                    <a:pt x="23" y="143"/>
                  </a:lnTo>
                  <a:lnTo>
                    <a:pt x="27" y="143"/>
                  </a:lnTo>
                  <a:lnTo>
                    <a:pt x="27" y="143"/>
                  </a:lnTo>
                  <a:lnTo>
                    <a:pt x="29" y="140"/>
                  </a:lnTo>
                  <a:lnTo>
                    <a:pt x="27" y="132"/>
                  </a:lnTo>
                  <a:lnTo>
                    <a:pt x="27" y="130"/>
                  </a:lnTo>
                  <a:lnTo>
                    <a:pt x="27" y="130"/>
                  </a:lnTo>
                  <a:lnTo>
                    <a:pt x="25" y="130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5" y="123"/>
                  </a:lnTo>
                  <a:lnTo>
                    <a:pt x="27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8" y="119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4" y="119"/>
                  </a:lnTo>
                  <a:lnTo>
                    <a:pt x="44" y="115"/>
                  </a:lnTo>
                  <a:lnTo>
                    <a:pt x="44" y="115"/>
                  </a:lnTo>
                  <a:lnTo>
                    <a:pt x="44" y="113"/>
                  </a:lnTo>
                  <a:lnTo>
                    <a:pt x="44" y="111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4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0" y="98"/>
                  </a:lnTo>
                  <a:lnTo>
                    <a:pt x="38" y="96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89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3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1"/>
                  </a:lnTo>
                  <a:lnTo>
                    <a:pt x="17" y="75"/>
                  </a:lnTo>
                  <a:lnTo>
                    <a:pt x="17" y="68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58"/>
                  </a:lnTo>
                  <a:lnTo>
                    <a:pt x="6" y="5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6" y="3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0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2" y="9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5"/>
                  </a:lnTo>
                  <a:lnTo>
                    <a:pt x="40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38" y="22"/>
                  </a:lnTo>
                  <a:lnTo>
                    <a:pt x="49" y="20"/>
                  </a:lnTo>
                  <a:lnTo>
                    <a:pt x="55" y="22"/>
                  </a:lnTo>
                  <a:lnTo>
                    <a:pt x="59" y="22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9" y="34"/>
                  </a:lnTo>
                  <a:lnTo>
                    <a:pt x="57" y="38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9" y="4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7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4" y="75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0" y="83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2" y="89"/>
                  </a:lnTo>
                  <a:lnTo>
                    <a:pt x="76" y="92"/>
                  </a:lnTo>
                  <a:lnTo>
                    <a:pt x="80" y="98"/>
                  </a:lnTo>
                  <a:lnTo>
                    <a:pt x="85" y="106"/>
                  </a:lnTo>
                  <a:lnTo>
                    <a:pt x="87" y="109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3" y="113"/>
                  </a:lnTo>
                  <a:lnTo>
                    <a:pt x="83" y="113"/>
                  </a:lnTo>
                  <a:lnTo>
                    <a:pt x="87" y="115"/>
                  </a:lnTo>
                  <a:lnTo>
                    <a:pt x="89" y="119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91" y="132"/>
                  </a:lnTo>
                  <a:lnTo>
                    <a:pt x="93" y="130"/>
                  </a:lnTo>
                  <a:lnTo>
                    <a:pt x="97" y="130"/>
                  </a:lnTo>
                  <a:lnTo>
                    <a:pt x="102" y="128"/>
                  </a:lnTo>
                  <a:lnTo>
                    <a:pt x="104" y="128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10" y="130"/>
                  </a:lnTo>
                  <a:lnTo>
                    <a:pt x="110" y="132"/>
                  </a:lnTo>
                  <a:lnTo>
                    <a:pt x="110" y="134"/>
                  </a:lnTo>
                  <a:lnTo>
                    <a:pt x="110" y="138"/>
                  </a:lnTo>
                  <a:lnTo>
                    <a:pt x="110" y="143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2" y="153"/>
                  </a:lnTo>
                  <a:lnTo>
                    <a:pt x="102" y="153"/>
                  </a:lnTo>
                  <a:lnTo>
                    <a:pt x="99" y="157"/>
                  </a:lnTo>
                  <a:lnTo>
                    <a:pt x="95" y="160"/>
                  </a:lnTo>
                  <a:lnTo>
                    <a:pt x="95" y="160"/>
                  </a:lnTo>
                  <a:lnTo>
                    <a:pt x="97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4" y="162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2" y="168"/>
                  </a:lnTo>
                  <a:lnTo>
                    <a:pt x="99" y="168"/>
                  </a:lnTo>
                  <a:lnTo>
                    <a:pt x="97" y="170"/>
                  </a:lnTo>
                  <a:lnTo>
                    <a:pt x="93" y="172"/>
                  </a:lnTo>
                  <a:lnTo>
                    <a:pt x="83" y="172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70" y="176"/>
                  </a:lnTo>
                  <a:lnTo>
                    <a:pt x="63" y="176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9" y="179"/>
                  </a:lnTo>
                  <a:lnTo>
                    <a:pt x="49" y="179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44" y="179"/>
                  </a:lnTo>
                  <a:lnTo>
                    <a:pt x="38" y="177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34" y="183"/>
                  </a:lnTo>
                  <a:lnTo>
                    <a:pt x="34" y="183"/>
                  </a:lnTo>
                  <a:lnTo>
                    <a:pt x="32" y="183"/>
                  </a:lnTo>
                  <a:lnTo>
                    <a:pt x="29" y="181"/>
                  </a:lnTo>
                  <a:lnTo>
                    <a:pt x="25" y="181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19" y="185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8" y="191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8" y="187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3" y="181"/>
                  </a:lnTo>
                  <a:lnTo>
                    <a:pt x="15" y="177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2400BB7-83F1-D64A-8A33-7C00B183E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3541" y="2035481"/>
              <a:ext cx="51913" cy="38980"/>
            </a:xfrm>
            <a:custGeom>
              <a:avLst/>
              <a:gdLst>
                <a:gd name="T0" fmla="*/ 21 w 34"/>
                <a:gd name="T1" fmla="*/ 30 h 30"/>
                <a:gd name="T2" fmla="*/ 21 w 34"/>
                <a:gd name="T3" fmla="*/ 30 h 30"/>
                <a:gd name="T4" fmla="*/ 26 w 34"/>
                <a:gd name="T5" fmla="*/ 27 h 30"/>
                <a:gd name="T6" fmla="*/ 32 w 34"/>
                <a:gd name="T7" fmla="*/ 23 h 30"/>
                <a:gd name="T8" fmla="*/ 34 w 34"/>
                <a:gd name="T9" fmla="*/ 21 h 30"/>
                <a:gd name="T10" fmla="*/ 34 w 34"/>
                <a:gd name="T11" fmla="*/ 17 h 30"/>
                <a:gd name="T12" fmla="*/ 34 w 34"/>
                <a:gd name="T13" fmla="*/ 17 h 30"/>
                <a:gd name="T14" fmla="*/ 34 w 34"/>
                <a:gd name="T15" fmla="*/ 13 h 30"/>
                <a:gd name="T16" fmla="*/ 34 w 34"/>
                <a:gd name="T17" fmla="*/ 12 h 30"/>
                <a:gd name="T18" fmla="*/ 28 w 34"/>
                <a:gd name="T19" fmla="*/ 8 h 30"/>
                <a:gd name="T20" fmla="*/ 24 w 34"/>
                <a:gd name="T21" fmla="*/ 6 h 30"/>
                <a:gd name="T22" fmla="*/ 24 w 34"/>
                <a:gd name="T23" fmla="*/ 4 h 30"/>
                <a:gd name="T24" fmla="*/ 24 w 34"/>
                <a:gd name="T25" fmla="*/ 0 h 30"/>
                <a:gd name="T26" fmla="*/ 24 w 34"/>
                <a:gd name="T27" fmla="*/ 0 h 30"/>
                <a:gd name="T28" fmla="*/ 22 w 34"/>
                <a:gd name="T29" fmla="*/ 0 h 30"/>
                <a:gd name="T30" fmla="*/ 19 w 34"/>
                <a:gd name="T31" fmla="*/ 0 h 30"/>
                <a:gd name="T32" fmla="*/ 13 w 34"/>
                <a:gd name="T33" fmla="*/ 2 h 30"/>
                <a:gd name="T34" fmla="*/ 13 w 34"/>
                <a:gd name="T35" fmla="*/ 2 h 30"/>
                <a:gd name="T36" fmla="*/ 9 w 34"/>
                <a:gd name="T37" fmla="*/ 4 h 30"/>
                <a:gd name="T38" fmla="*/ 9 w 34"/>
                <a:gd name="T39" fmla="*/ 4 h 30"/>
                <a:gd name="T40" fmla="*/ 5 w 34"/>
                <a:gd name="T41" fmla="*/ 6 h 30"/>
                <a:gd name="T42" fmla="*/ 3 w 34"/>
                <a:gd name="T43" fmla="*/ 10 h 30"/>
                <a:gd name="T44" fmla="*/ 0 w 34"/>
                <a:gd name="T45" fmla="*/ 17 h 30"/>
                <a:gd name="T46" fmla="*/ 0 w 34"/>
                <a:gd name="T47" fmla="*/ 17 h 30"/>
                <a:gd name="T48" fmla="*/ 0 w 34"/>
                <a:gd name="T49" fmla="*/ 21 h 30"/>
                <a:gd name="T50" fmla="*/ 2 w 34"/>
                <a:gd name="T51" fmla="*/ 25 h 30"/>
                <a:gd name="T52" fmla="*/ 3 w 34"/>
                <a:gd name="T53" fmla="*/ 25 h 30"/>
                <a:gd name="T54" fmla="*/ 5 w 34"/>
                <a:gd name="T55" fmla="*/ 27 h 30"/>
                <a:gd name="T56" fmla="*/ 5 w 34"/>
                <a:gd name="T57" fmla="*/ 27 h 30"/>
                <a:gd name="T58" fmla="*/ 9 w 34"/>
                <a:gd name="T59" fmla="*/ 25 h 30"/>
                <a:gd name="T60" fmla="*/ 9 w 34"/>
                <a:gd name="T61" fmla="*/ 25 h 30"/>
                <a:gd name="T62" fmla="*/ 9 w 34"/>
                <a:gd name="T63" fmla="*/ 23 h 30"/>
                <a:gd name="T64" fmla="*/ 11 w 34"/>
                <a:gd name="T65" fmla="*/ 21 h 30"/>
                <a:gd name="T66" fmla="*/ 11 w 34"/>
                <a:gd name="T67" fmla="*/ 21 h 30"/>
                <a:gd name="T68" fmla="*/ 13 w 34"/>
                <a:gd name="T69" fmla="*/ 21 h 30"/>
                <a:gd name="T70" fmla="*/ 17 w 34"/>
                <a:gd name="T71" fmla="*/ 23 h 30"/>
                <a:gd name="T72" fmla="*/ 19 w 34"/>
                <a:gd name="T73" fmla="*/ 27 h 30"/>
                <a:gd name="T74" fmla="*/ 19 w 34"/>
                <a:gd name="T75" fmla="*/ 27 h 30"/>
                <a:gd name="T76" fmla="*/ 21 w 34"/>
                <a:gd name="T77" fmla="*/ 29 h 30"/>
                <a:gd name="T78" fmla="*/ 21 w 34"/>
                <a:gd name="T79" fmla="*/ 30 h 30"/>
                <a:gd name="T80" fmla="*/ 21 w 34"/>
                <a:gd name="T81" fmla="*/ 30 h 30"/>
                <a:gd name="T82" fmla="*/ 21 w 34"/>
                <a:gd name="T83" fmla="*/ 30 h 30"/>
                <a:gd name="T84" fmla="*/ 21 w 34"/>
                <a:gd name="T8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30">
                  <a:moveTo>
                    <a:pt x="21" y="30"/>
                  </a:moveTo>
                  <a:lnTo>
                    <a:pt x="21" y="30"/>
                  </a:lnTo>
                  <a:lnTo>
                    <a:pt x="26" y="27"/>
                  </a:lnTo>
                  <a:lnTo>
                    <a:pt x="32" y="23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28" y="8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3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D2D1BCB6-76D9-8B4D-A4A2-530865F72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3541" y="2035481"/>
              <a:ext cx="51913" cy="38980"/>
            </a:xfrm>
            <a:custGeom>
              <a:avLst/>
              <a:gdLst>
                <a:gd name="T0" fmla="*/ 21 w 34"/>
                <a:gd name="T1" fmla="*/ 30 h 30"/>
                <a:gd name="T2" fmla="*/ 21 w 34"/>
                <a:gd name="T3" fmla="*/ 30 h 30"/>
                <a:gd name="T4" fmla="*/ 26 w 34"/>
                <a:gd name="T5" fmla="*/ 27 h 30"/>
                <a:gd name="T6" fmla="*/ 32 w 34"/>
                <a:gd name="T7" fmla="*/ 23 h 30"/>
                <a:gd name="T8" fmla="*/ 34 w 34"/>
                <a:gd name="T9" fmla="*/ 21 h 30"/>
                <a:gd name="T10" fmla="*/ 34 w 34"/>
                <a:gd name="T11" fmla="*/ 17 h 30"/>
                <a:gd name="T12" fmla="*/ 34 w 34"/>
                <a:gd name="T13" fmla="*/ 17 h 30"/>
                <a:gd name="T14" fmla="*/ 34 w 34"/>
                <a:gd name="T15" fmla="*/ 13 h 30"/>
                <a:gd name="T16" fmla="*/ 34 w 34"/>
                <a:gd name="T17" fmla="*/ 12 h 30"/>
                <a:gd name="T18" fmla="*/ 28 w 34"/>
                <a:gd name="T19" fmla="*/ 8 h 30"/>
                <a:gd name="T20" fmla="*/ 24 w 34"/>
                <a:gd name="T21" fmla="*/ 6 h 30"/>
                <a:gd name="T22" fmla="*/ 24 w 34"/>
                <a:gd name="T23" fmla="*/ 4 h 30"/>
                <a:gd name="T24" fmla="*/ 24 w 34"/>
                <a:gd name="T25" fmla="*/ 0 h 30"/>
                <a:gd name="T26" fmla="*/ 24 w 34"/>
                <a:gd name="T27" fmla="*/ 0 h 30"/>
                <a:gd name="T28" fmla="*/ 22 w 34"/>
                <a:gd name="T29" fmla="*/ 0 h 30"/>
                <a:gd name="T30" fmla="*/ 19 w 34"/>
                <a:gd name="T31" fmla="*/ 0 h 30"/>
                <a:gd name="T32" fmla="*/ 13 w 34"/>
                <a:gd name="T33" fmla="*/ 2 h 30"/>
                <a:gd name="T34" fmla="*/ 13 w 34"/>
                <a:gd name="T35" fmla="*/ 2 h 30"/>
                <a:gd name="T36" fmla="*/ 9 w 34"/>
                <a:gd name="T37" fmla="*/ 4 h 30"/>
                <a:gd name="T38" fmla="*/ 9 w 34"/>
                <a:gd name="T39" fmla="*/ 4 h 30"/>
                <a:gd name="T40" fmla="*/ 5 w 34"/>
                <a:gd name="T41" fmla="*/ 6 h 30"/>
                <a:gd name="T42" fmla="*/ 3 w 34"/>
                <a:gd name="T43" fmla="*/ 10 h 30"/>
                <a:gd name="T44" fmla="*/ 0 w 34"/>
                <a:gd name="T45" fmla="*/ 17 h 30"/>
                <a:gd name="T46" fmla="*/ 0 w 34"/>
                <a:gd name="T47" fmla="*/ 17 h 30"/>
                <a:gd name="T48" fmla="*/ 0 w 34"/>
                <a:gd name="T49" fmla="*/ 21 h 30"/>
                <a:gd name="T50" fmla="*/ 2 w 34"/>
                <a:gd name="T51" fmla="*/ 25 h 30"/>
                <a:gd name="T52" fmla="*/ 3 w 34"/>
                <a:gd name="T53" fmla="*/ 25 h 30"/>
                <a:gd name="T54" fmla="*/ 5 w 34"/>
                <a:gd name="T55" fmla="*/ 27 h 30"/>
                <a:gd name="T56" fmla="*/ 5 w 34"/>
                <a:gd name="T57" fmla="*/ 27 h 30"/>
                <a:gd name="T58" fmla="*/ 9 w 34"/>
                <a:gd name="T59" fmla="*/ 25 h 30"/>
                <a:gd name="T60" fmla="*/ 9 w 34"/>
                <a:gd name="T61" fmla="*/ 25 h 30"/>
                <a:gd name="T62" fmla="*/ 9 w 34"/>
                <a:gd name="T63" fmla="*/ 23 h 30"/>
                <a:gd name="T64" fmla="*/ 11 w 34"/>
                <a:gd name="T65" fmla="*/ 21 h 30"/>
                <a:gd name="T66" fmla="*/ 11 w 34"/>
                <a:gd name="T67" fmla="*/ 21 h 30"/>
                <a:gd name="T68" fmla="*/ 13 w 34"/>
                <a:gd name="T69" fmla="*/ 21 h 30"/>
                <a:gd name="T70" fmla="*/ 17 w 34"/>
                <a:gd name="T71" fmla="*/ 23 h 30"/>
                <a:gd name="T72" fmla="*/ 19 w 34"/>
                <a:gd name="T73" fmla="*/ 27 h 30"/>
                <a:gd name="T74" fmla="*/ 19 w 34"/>
                <a:gd name="T75" fmla="*/ 27 h 30"/>
                <a:gd name="T76" fmla="*/ 21 w 34"/>
                <a:gd name="T77" fmla="*/ 29 h 30"/>
                <a:gd name="T78" fmla="*/ 21 w 34"/>
                <a:gd name="T79" fmla="*/ 30 h 30"/>
                <a:gd name="T80" fmla="*/ 21 w 34"/>
                <a:gd name="T81" fmla="*/ 30 h 30"/>
                <a:gd name="T82" fmla="*/ 21 w 34"/>
                <a:gd name="T83" fmla="*/ 30 h 30"/>
                <a:gd name="T84" fmla="*/ 21 w 34"/>
                <a:gd name="T8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30">
                  <a:moveTo>
                    <a:pt x="21" y="30"/>
                  </a:moveTo>
                  <a:lnTo>
                    <a:pt x="21" y="30"/>
                  </a:lnTo>
                  <a:lnTo>
                    <a:pt x="26" y="27"/>
                  </a:lnTo>
                  <a:lnTo>
                    <a:pt x="32" y="23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28" y="8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3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52A37C32-F4D6-6D4B-A522-C3F1F76CE3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32551" y="1969214"/>
              <a:ext cx="10688" cy="10395"/>
            </a:xfrm>
            <a:custGeom>
              <a:avLst/>
              <a:gdLst>
                <a:gd name="T0" fmla="*/ 5 w 7"/>
                <a:gd name="T1" fmla="*/ 8 h 8"/>
                <a:gd name="T2" fmla="*/ 5 w 7"/>
                <a:gd name="T3" fmla="*/ 8 h 8"/>
                <a:gd name="T4" fmla="*/ 2 w 7"/>
                <a:gd name="T5" fmla="*/ 8 h 8"/>
                <a:gd name="T6" fmla="*/ 2 w 7"/>
                <a:gd name="T7" fmla="*/ 6 h 8"/>
                <a:gd name="T8" fmla="*/ 0 w 7"/>
                <a:gd name="T9" fmla="*/ 2 h 8"/>
                <a:gd name="T10" fmla="*/ 0 w 7"/>
                <a:gd name="T11" fmla="*/ 0 h 8"/>
                <a:gd name="T12" fmla="*/ 0 w 7"/>
                <a:gd name="T13" fmla="*/ 0 h 8"/>
                <a:gd name="T14" fmla="*/ 7 w 7"/>
                <a:gd name="T15" fmla="*/ 0 h 8"/>
                <a:gd name="T16" fmla="*/ 7 w 7"/>
                <a:gd name="T17" fmla="*/ 0 h 8"/>
                <a:gd name="T18" fmla="*/ 7 w 7"/>
                <a:gd name="T19" fmla="*/ 2 h 8"/>
                <a:gd name="T20" fmla="*/ 7 w 7"/>
                <a:gd name="T21" fmla="*/ 4 h 8"/>
                <a:gd name="T22" fmla="*/ 7 w 7"/>
                <a:gd name="T23" fmla="*/ 8 h 8"/>
                <a:gd name="T24" fmla="*/ 5 w 7"/>
                <a:gd name="T25" fmla="*/ 8 h 8"/>
                <a:gd name="T26" fmla="*/ 5 w 7"/>
                <a:gd name="T27" fmla="*/ 8 h 8"/>
                <a:gd name="T28" fmla="*/ 5 w 7"/>
                <a:gd name="T29" fmla="*/ 8 h 8"/>
                <a:gd name="T30" fmla="*/ 5 w 7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5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1E05F7D3-3552-6842-8EFE-03F9C96DE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32551" y="1969214"/>
              <a:ext cx="10688" cy="10395"/>
            </a:xfrm>
            <a:custGeom>
              <a:avLst/>
              <a:gdLst>
                <a:gd name="T0" fmla="*/ 5 w 7"/>
                <a:gd name="T1" fmla="*/ 8 h 8"/>
                <a:gd name="T2" fmla="*/ 5 w 7"/>
                <a:gd name="T3" fmla="*/ 8 h 8"/>
                <a:gd name="T4" fmla="*/ 2 w 7"/>
                <a:gd name="T5" fmla="*/ 8 h 8"/>
                <a:gd name="T6" fmla="*/ 2 w 7"/>
                <a:gd name="T7" fmla="*/ 6 h 8"/>
                <a:gd name="T8" fmla="*/ 0 w 7"/>
                <a:gd name="T9" fmla="*/ 2 h 8"/>
                <a:gd name="T10" fmla="*/ 0 w 7"/>
                <a:gd name="T11" fmla="*/ 0 h 8"/>
                <a:gd name="T12" fmla="*/ 0 w 7"/>
                <a:gd name="T13" fmla="*/ 0 h 8"/>
                <a:gd name="T14" fmla="*/ 7 w 7"/>
                <a:gd name="T15" fmla="*/ 0 h 8"/>
                <a:gd name="T16" fmla="*/ 7 w 7"/>
                <a:gd name="T17" fmla="*/ 0 h 8"/>
                <a:gd name="T18" fmla="*/ 7 w 7"/>
                <a:gd name="T19" fmla="*/ 2 h 8"/>
                <a:gd name="T20" fmla="*/ 7 w 7"/>
                <a:gd name="T21" fmla="*/ 4 h 8"/>
                <a:gd name="T22" fmla="*/ 7 w 7"/>
                <a:gd name="T23" fmla="*/ 8 h 8"/>
                <a:gd name="T24" fmla="*/ 5 w 7"/>
                <a:gd name="T25" fmla="*/ 8 h 8"/>
                <a:gd name="T26" fmla="*/ 5 w 7"/>
                <a:gd name="T27" fmla="*/ 8 h 8"/>
                <a:gd name="T28" fmla="*/ 5 w 7"/>
                <a:gd name="T29" fmla="*/ 8 h 8"/>
                <a:gd name="T30" fmla="*/ 5 w 7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5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20570E15-6781-DA46-B1BF-650A9929BB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23" y="2390202"/>
              <a:ext cx="68709" cy="127336"/>
            </a:xfrm>
            <a:custGeom>
              <a:avLst/>
              <a:gdLst>
                <a:gd name="T0" fmla="*/ 8 w 45"/>
                <a:gd name="T1" fmla="*/ 1 h 98"/>
                <a:gd name="T2" fmla="*/ 9 w 45"/>
                <a:gd name="T3" fmla="*/ 3 h 98"/>
                <a:gd name="T4" fmla="*/ 9 w 45"/>
                <a:gd name="T5" fmla="*/ 9 h 98"/>
                <a:gd name="T6" fmla="*/ 11 w 45"/>
                <a:gd name="T7" fmla="*/ 22 h 98"/>
                <a:gd name="T8" fmla="*/ 11 w 45"/>
                <a:gd name="T9" fmla="*/ 34 h 98"/>
                <a:gd name="T10" fmla="*/ 6 w 45"/>
                <a:gd name="T11" fmla="*/ 43 h 98"/>
                <a:gd name="T12" fmla="*/ 2 w 45"/>
                <a:gd name="T13" fmla="*/ 49 h 98"/>
                <a:gd name="T14" fmla="*/ 2 w 45"/>
                <a:gd name="T15" fmla="*/ 58 h 98"/>
                <a:gd name="T16" fmla="*/ 0 w 45"/>
                <a:gd name="T17" fmla="*/ 66 h 98"/>
                <a:gd name="T18" fmla="*/ 8 w 45"/>
                <a:gd name="T19" fmla="*/ 66 h 98"/>
                <a:gd name="T20" fmla="*/ 8 w 45"/>
                <a:gd name="T21" fmla="*/ 70 h 98"/>
                <a:gd name="T22" fmla="*/ 9 w 45"/>
                <a:gd name="T23" fmla="*/ 73 h 98"/>
                <a:gd name="T24" fmla="*/ 13 w 45"/>
                <a:gd name="T25" fmla="*/ 79 h 98"/>
                <a:gd name="T26" fmla="*/ 11 w 45"/>
                <a:gd name="T27" fmla="*/ 83 h 98"/>
                <a:gd name="T28" fmla="*/ 8 w 45"/>
                <a:gd name="T29" fmla="*/ 90 h 98"/>
                <a:gd name="T30" fmla="*/ 8 w 45"/>
                <a:gd name="T31" fmla="*/ 92 h 98"/>
                <a:gd name="T32" fmla="*/ 13 w 45"/>
                <a:gd name="T33" fmla="*/ 98 h 98"/>
                <a:gd name="T34" fmla="*/ 15 w 45"/>
                <a:gd name="T35" fmla="*/ 98 h 98"/>
                <a:gd name="T36" fmla="*/ 21 w 45"/>
                <a:gd name="T37" fmla="*/ 98 h 98"/>
                <a:gd name="T38" fmla="*/ 26 w 45"/>
                <a:gd name="T39" fmla="*/ 96 h 98"/>
                <a:gd name="T40" fmla="*/ 32 w 45"/>
                <a:gd name="T41" fmla="*/ 94 h 98"/>
                <a:gd name="T42" fmla="*/ 32 w 45"/>
                <a:gd name="T43" fmla="*/ 90 h 98"/>
                <a:gd name="T44" fmla="*/ 30 w 45"/>
                <a:gd name="T45" fmla="*/ 85 h 98"/>
                <a:gd name="T46" fmla="*/ 30 w 45"/>
                <a:gd name="T47" fmla="*/ 83 h 98"/>
                <a:gd name="T48" fmla="*/ 36 w 45"/>
                <a:gd name="T49" fmla="*/ 75 h 98"/>
                <a:gd name="T50" fmla="*/ 36 w 45"/>
                <a:gd name="T51" fmla="*/ 71 h 98"/>
                <a:gd name="T52" fmla="*/ 34 w 45"/>
                <a:gd name="T53" fmla="*/ 70 h 98"/>
                <a:gd name="T54" fmla="*/ 34 w 45"/>
                <a:gd name="T55" fmla="*/ 62 h 98"/>
                <a:gd name="T56" fmla="*/ 34 w 45"/>
                <a:gd name="T57" fmla="*/ 60 h 98"/>
                <a:gd name="T58" fmla="*/ 32 w 45"/>
                <a:gd name="T59" fmla="*/ 53 h 98"/>
                <a:gd name="T60" fmla="*/ 32 w 45"/>
                <a:gd name="T61" fmla="*/ 49 h 98"/>
                <a:gd name="T62" fmla="*/ 34 w 45"/>
                <a:gd name="T63" fmla="*/ 45 h 98"/>
                <a:gd name="T64" fmla="*/ 40 w 45"/>
                <a:gd name="T65" fmla="*/ 41 h 98"/>
                <a:gd name="T66" fmla="*/ 42 w 45"/>
                <a:gd name="T67" fmla="*/ 37 h 98"/>
                <a:gd name="T68" fmla="*/ 44 w 45"/>
                <a:gd name="T69" fmla="*/ 32 h 98"/>
                <a:gd name="T70" fmla="*/ 40 w 45"/>
                <a:gd name="T71" fmla="*/ 24 h 98"/>
                <a:gd name="T72" fmla="*/ 42 w 45"/>
                <a:gd name="T73" fmla="*/ 20 h 98"/>
                <a:gd name="T74" fmla="*/ 44 w 45"/>
                <a:gd name="T75" fmla="*/ 15 h 98"/>
                <a:gd name="T76" fmla="*/ 45 w 45"/>
                <a:gd name="T77" fmla="*/ 11 h 98"/>
                <a:gd name="T78" fmla="*/ 40 w 45"/>
                <a:gd name="T79" fmla="*/ 7 h 98"/>
                <a:gd name="T80" fmla="*/ 36 w 45"/>
                <a:gd name="T81" fmla="*/ 7 h 98"/>
                <a:gd name="T82" fmla="*/ 26 w 45"/>
                <a:gd name="T83" fmla="*/ 7 h 98"/>
                <a:gd name="T84" fmla="*/ 23 w 45"/>
                <a:gd name="T85" fmla="*/ 7 h 98"/>
                <a:gd name="T86" fmla="*/ 21 w 45"/>
                <a:gd name="T87" fmla="*/ 3 h 98"/>
                <a:gd name="T88" fmla="*/ 17 w 45"/>
                <a:gd name="T89" fmla="*/ 1 h 98"/>
                <a:gd name="T90" fmla="*/ 9 w 45"/>
                <a:gd name="T91" fmla="*/ 0 h 98"/>
                <a:gd name="T92" fmla="*/ 8 w 45"/>
                <a:gd name="T93" fmla="*/ 1 h 98"/>
                <a:gd name="T94" fmla="*/ 8 w 45"/>
                <a:gd name="T95" fmla="*/ 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98">
                  <a:moveTo>
                    <a:pt x="8" y="1"/>
                  </a:moveTo>
                  <a:lnTo>
                    <a:pt x="8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15"/>
                  </a:lnTo>
                  <a:lnTo>
                    <a:pt x="11" y="22"/>
                  </a:lnTo>
                  <a:lnTo>
                    <a:pt x="11" y="28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4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70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1" y="83"/>
                  </a:lnTo>
                  <a:lnTo>
                    <a:pt x="11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9" y="96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21" y="98"/>
                  </a:lnTo>
                  <a:lnTo>
                    <a:pt x="21" y="98"/>
                  </a:lnTo>
                  <a:lnTo>
                    <a:pt x="26" y="96"/>
                  </a:lnTo>
                  <a:lnTo>
                    <a:pt x="28" y="96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0"/>
                  </a:lnTo>
                  <a:lnTo>
                    <a:pt x="30" y="88"/>
                  </a:lnTo>
                  <a:lnTo>
                    <a:pt x="30" y="85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4" y="77"/>
                  </a:lnTo>
                  <a:lnTo>
                    <a:pt x="36" y="75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6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32" y="53"/>
                  </a:lnTo>
                  <a:lnTo>
                    <a:pt x="32" y="51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4" y="45"/>
                  </a:lnTo>
                  <a:lnTo>
                    <a:pt x="38" y="43"/>
                  </a:lnTo>
                  <a:lnTo>
                    <a:pt x="40" y="41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4" y="1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E0DFC23C-9D18-8B40-96C5-8D0D7C1C9D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23" y="2390202"/>
              <a:ext cx="68709" cy="127336"/>
            </a:xfrm>
            <a:custGeom>
              <a:avLst/>
              <a:gdLst>
                <a:gd name="T0" fmla="*/ 8 w 45"/>
                <a:gd name="T1" fmla="*/ 1 h 98"/>
                <a:gd name="T2" fmla="*/ 9 w 45"/>
                <a:gd name="T3" fmla="*/ 3 h 98"/>
                <a:gd name="T4" fmla="*/ 9 w 45"/>
                <a:gd name="T5" fmla="*/ 9 h 98"/>
                <a:gd name="T6" fmla="*/ 11 w 45"/>
                <a:gd name="T7" fmla="*/ 22 h 98"/>
                <a:gd name="T8" fmla="*/ 11 w 45"/>
                <a:gd name="T9" fmla="*/ 34 h 98"/>
                <a:gd name="T10" fmla="*/ 6 w 45"/>
                <a:gd name="T11" fmla="*/ 43 h 98"/>
                <a:gd name="T12" fmla="*/ 2 w 45"/>
                <a:gd name="T13" fmla="*/ 49 h 98"/>
                <a:gd name="T14" fmla="*/ 2 w 45"/>
                <a:gd name="T15" fmla="*/ 58 h 98"/>
                <a:gd name="T16" fmla="*/ 0 w 45"/>
                <a:gd name="T17" fmla="*/ 66 h 98"/>
                <a:gd name="T18" fmla="*/ 8 w 45"/>
                <a:gd name="T19" fmla="*/ 66 h 98"/>
                <a:gd name="T20" fmla="*/ 8 w 45"/>
                <a:gd name="T21" fmla="*/ 70 h 98"/>
                <a:gd name="T22" fmla="*/ 9 w 45"/>
                <a:gd name="T23" fmla="*/ 73 h 98"/>
                <a:gd name="T24" fmla="*/ 13 w 45"/>
                <a:gd name="T25" fmla="*/ 79 h 98"/>
                <a:gd name="T26" fmla="*/ 11 w 45"/>
                <a:gd name="T27" fmla="*/ 83 h 98"/>
                <a:gd name="T28" fmla="*/ 8 w 45"/>
                <a:gd name="T29" fmla="*/ 90 h 98"/>
                <a:gd name="T30" fmla="*/ 8 w 45"/>
                <a:gd name="T31" fmla="*/ 92 h 98"/>
                <a:gd name="T32" fmla="*/ 13 w 45"/>
                <a:gd name="T33" fmla="*/ 98 h 98"/>
                <a:gd name="T34" fmla="*/ 15 w 45"/>
                <a:gd name="T35" fmla="*/ 98 h 98"/>
                <a:gd name="T36" fmla="*/ 21 w 45"/>
                <a:gd name="T37" fmla="*/ 98 h 98"/>
                <a:gd name="T38" fmla="*/ 26 w 45"/>
                <a:gd name="T39" fmla="*/ 96 h 98"/>
                <a:gd name="T40" fmla="*/ 32 w 45"/>
                <a:gd name="T41" fmla="*/ 94 h 98"/>
                <a:gd name="T42" fmla="*/ 32 w 45"/>
                <a:gd name="T43" fmla="*/ 90 h 98"/>
                <a:gd name="T44" fmla="*/ 30 w 45"/>
                <a:gd name="T45" fmla="*/ 85 h 98"/>
                <a:gd name="T46" fmla="*/ 30 w 45"/>
                <a:gd name="T47" fmla="*/ 83 h 98"/>
                <a:gd name="T48" fmla="*/ 36 w 45"/>
                <a:gd name="T49" fmla="*/ 75 h 98"/>
                <a:gd name="T50" fmla="*/ 36 w 45"/>
                <a:gd name="T51" fmla="*/ 71 h 98"/>
                <a:gd name="T52" fmla="*/ 34 w 45"/>
                <a:gd name="T53" fmla="*/ 70 h 98"/>
                <a:gd name="T54" fmla="*/ 34 w 45"/>
                <a:gd name="T55" fmla="*/ 62 h 98"/>
                <a:gd name="T56" fmla="*/ 34 w 45"/>
                <a:gd name="T57" fmla="*/ 60 h 98"/>
                <a:gd name="T58" fmla="*/ 32 w 45"/>
                <a:gd name="T59" fmla="*/ 53 h 98"/>
                <a:gd name="T60" fmla="*/ 32 w 45"/>
                <a:gd name="T61" fmla="*/ 49 h 98"/>
                <a:gd name="T62" fmla="*/ 34 w 45"/>
                <a:gd name="T63" fmla="*/ 45 h 98"/>
                <a:gd name="T64" fmla="*/ 40 w 45"/>
                <a:gd name="T65" fmla="*/ 41 h 98"/>
                <a:gd name="T66" fmla="*/ 42 w 45"/>
                <a:gd name="T67" fmla="*/ 37 h 98"/>
                <a:gd name="T68" fmla="*/ 44 w 45"/>
                <a:gd name="T69" fmla="*/ 32 h 98"/>
                <a:gd name="T70" fmla="*/ 40 w 45"/>
                <a:gd name="T71" fmla="*/ 24 h 98"/>
                <a:gd name="T72" fmla="*/ 42 w 45"/>
                <a:gd name="T73" fmla="*/ 20 h 98"/>
                <a:gd name="T74" fmla="*/ 44 w 45"/>
                <a:gd name="T75" fmla="*/ 15 h 98"/>
                <a:gd name="T76" fmla="*/ 45 w 45"/>
                <a:gd name="T77" fmla="*/ 11 h 98"/>
                <a:gd name="T78" fmla="*/ 40 w 45"/>
                <a:gd name="T79" fmla="*/ 7 h 98"/>
                <a:gd name="T80" fmla="*/ 36 w 45"/>
                <a:gd name="T81" fmla="*/ 7 h 98"/>
                <a:gd name="T82" fmla="*/ 26 w 45"/>
                <a:gd name="T83" fmla="*/ 7 h 98"/>
                <a:gd name="T84" fmla="*/ 23 w 45"/>
                <a:gd name="T85" fmla="*/ 7 h 98"/>
                <a:gd name="T86" fmla="*/ 21 w 45"/>
                <a:gd name="T87" fmla="*/ 3 h 98"/>
                <a:gd name="T88" fmla="*/ 17 w 45"/>
                <a:gd name="T89" fmla="*/ 1 h 98"/>
                <a:gd name="T90" fmla="*/ 9 w 45"/>
                <a:gd name="T91" fmla="*/ 0 h 98"/>
                <a:gd name="T92" fmla="*/ 8 w 45"/>
                <a:gd name="T93" fmla="*/ 1 h 98"/>
                <a:gd name="T94" fmla="*/ 8 w 45"/>
                <a:gd name="T95" fmla="*/ 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98">
                  <a:moveTo>
                    <a:pt x="8" y="1"/>
                  </a:moveTo>
                  <a:lnTo>
                    <a:pt x="8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15"/>
                  </a:lnTo>
                  <a:lnTo>
                    <a:pt x="11" y="22"/>
                  </a:lnTo>
                  <a:lnTo>
                    <a:pt x="11" y="28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4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70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1" y="83"/>
                  </a:lnTo>
                  <a:lnTo>
                    <a:pt x="11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9" y="96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21" y="98"/>
                  </a:lnTo>
                  <a:lnTo>
                    <a:pt x="21" y="98"/>
                  </a:lnTo>
                  <a:lnTo>
                    <a:pt x="26" y="96"/>
                  </a:lnTo>
                  <a:lnTo>
                    <a:pt x="28" y="96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0"/>
                  </a:lnTo>
                  <a:lnTo>
                    <a:pt x="30" y="88"/>
                  </a:lnTo>
                  <a:lnTo>
                    <a:pt x="30" y="85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4" y="77"/>
                  </a:lnTo>
                  <a:lnTo>
                    <a:pt x="36" y="75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6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32" y="53"/>
                  </a:lnTo>
                  <a:lnTo>
                    <a:pt x="32" y="51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4" y="45"/>
                  </a:lnTo>
                  <a:lnTo>
                    <a:pt x="38" y="43"/>
                  </a:lnTo>
                  <a:lnTo>
                    <a:pt x="40" y="41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4" y="1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9AAC5FAA-3327-CF44-9194-E0C485C26D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27990" y="2142027"/>
              <a:ext cx="87031" cy="55872"/>
            </a:xfrm>
            <a:custGeom>
              <a:avLst/>
              <a:gdLst>
                <a:gd name="T0" fmla="*/ 0 w 57"/>
                <a:gd name="T1" fmla="*/ 9 h 43"/>
                <a:gd name="T2" fmla="*/ 21 w 57"/>
                <a:gd name="T3" fmla="*/ 22 h 43"/>
                <a:gd name="T4" fmla="*/ 27 w 57"/>
                <a:gd name="T5" fmla="*/ 36 h 43"/>
                <a:gd name="T6" fmla="*/ 38 w 57"/>
                <a:gd name="T7" fmla="*/ 37 h 43"/>
                <a:gd name="T8" fmla="*/ 49 w 57"/>
                <a:gd name="T9" fmla="*/ 43 h 43"/>
                <a:gd name="T10" fmla="*/ 49 w 57"/>
                <a:gd name="T11" fmla="*/ 30 h 43"/>
                <a:gd name="T12" fmla="*/ 57 w 57"/>
                <a:gd name="T13" fmla="*/ 22 h 43"/>
                <a:gd name="T14" fmla="*/ 51 w 57"/>
                <a:gd name="T15" fmla="*/ 17 h 43"/>
                <a:gd name="T16" fmla="*/ 53 w 57"/>
                <a:gd name="T17" fmla="*/ 7 h 43"/>
                <a:gd name="T18" fmla="*/ 30 w 57"/>
                <a:gd name="T19" fmla="*/ 0 h 43"/>
                <a:gd name="T20" fmla="*/ 17 w 57"/>
                <a:gd name="T21" fmla="*/ 5 h 43"/>
                <a:gd name="T22" fmla="*/ 13 w 57"/>
                <a:gd name="T23" fmla="*/ 5 h 43"/>
                <a:gd name="T24" fmla="*/ 0 w 57"/>
                <a:gd name="T25" fmla="*/ 9 h 43"/>
                <a:gd name="T26" fmla="*/ 0 w 57"/>
                <a:gd name="T27" fmla="*/ 9 h 43"/>
                <a:gd name="T28" fmla="*/ 0 w 57"/>
                <a:gd name="T29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43">
                  <a:moveTo>
                    <a:pt x="0" y="9"/>
                  </a:moveTo>
                  <a:lnTo>
                    <a:pt x="21" y="22"/>
                  </a:lnTo>
                  <a:lnTo>
                    <a:pt x="27" y="36"/>
                  </a:lnTo>
                  <a:lnTo>
                    <a:pt x="38" y="37"/>
                  </a:lnTo>
                  <a:lnTo>
                    <a:pt x="49" y="43"/>
                  </a:lnTo>
                  <a:lnTo>
                    <a:pt x="49" y="30"/>
                  </a:lnTo>
                  <a:lnTo>
                    <a:pt x="57" y="22"/>
                  </a:lnTo>
                  <a:lnTo>
                    <a:pt x="51" y="17"/>
                  </a:lnTo>
                  <a:lnTo>
                    <a:pt x="53" y="7"/>
                  </a:lnTo>
                  <a:lnTo>
                    <a:pt x="30" y="0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CCEBDA9-3995-B346-9372-90A673E241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27990" y="2142027"/>
              <a:ext cx="87031" cy="55872"/>
            </a:xfrm>
            <a:custGeom>
              <a:avLst/>
              <a:gdLst>
                <a:gd name="T0" fmla="*/ 0 w 57"/>
                <a:gd name="T1" fmla="*/ 9 h 43"/>
                <a:gd name="T2" fmla="*/ 21 w 57"/>
                <a:gd name="T3" fmla="*/ 22 h 43"/>
                <a:gd name="T4" fmla="*/ 27 w 57"/>
                <a:gd name="T5" fmla="*/ 36 h 43"/>
                <a:gd name="T6" fmla="*/ 38 w 57"/>
                <a:gd name="T7" fmla="*/ 37 h 43"/>
                <a:gd name="T8" fmla="*/ 49 w 57"/>
                <a:gd name="T9" fmla="*/ 43 h 43"/>
                <a:gd name="T10" fmla="*/ 49 w 57"/>
                <a:gd name="T11" fmla="*/ 30 h 43"/>
                <a:gd name="T12" fmla="*/ 57 w 57"/>
                <a:gd name="T13" fmla="*/ 22 h 43"/>
                <a:gd name="T14" fmla="*/ 51 w 57"/>
                <a:gd name="T15" fmla="*/ 17 h 43"/>
                <a:gd name="T16" fmla="*/ 53 w 57"/>
                <a:gd name="T17" fmla="*/ 7 h 43"/>
                <a:gd name="T18" fmla="*/ 30 w 57"/>
                <a:gd name="T19" fmla="*/ 0 h 43"/>
                <a:gd name="T20" fmla="*/ 17 w 57"/>
                <a:gd name="T21" fmla="*/ 5 h 43"/>
                <a:gd name="T22" fmla="*/ 13 w 57"/>
                <a:gd name="T23" fmla="*/ 5 h 43"/>
                <a:gd name="T24" fmla="*/ 0 w 57"/>
                <a:gd name="T25" fmla="*/ 9 h 43"/>
                <a:gd name="T26" fmla="*/ 0 w 57"/>
                <a:gd name="T27" fmla="*/ 9 h 43"/>
                <a:gd name="T28" fmla="*/ 0 w 57"/>
                <a:gd name="T29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43">
                  <a:moveTo>
                    <a:pt x="0" y="9"/>
                  </a:moveTo>
                  <a:lnTo>
                    <a:pt x="21" y="22"/>
                  </a:lnTo>
                  <a:lnTo>
                    <a:pt x="27" y="36"/>
                  </a:lnTo>
                  <a:lnTo>
                    <a:pt x="38" y="37"/>
                  </a:lnTo>
                  <a:lnTo>
                    <a:pt x="49" y="43"/>
                  </a:lnTo>
                  <a:lnTo>
                    <a:pt x="49" y="30"/>
                  </a:lnTo>
                  <a:lnTo>
                    <a:pt x="57" y="22"/>
                  </a:lnTo>
                  <a:lnTo>
                    <a:pt x="51" y="17"/>
                  </a:lnTo>
                  <a:lnTo>
                    <a:pt x="53" y="7"/>
                  </a:lnTo>
                  <a:lnTo>
                    <a:pt x="30" y="0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EA6D04E5-0219-0643-AA76-1E4B4D1772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5860" y="2244675"/>
              <a:ext cx="99246" cy="46776"/>
            </a:xfrm>
            <a:custGeom>
              <a:avLst/>
              <a:gdLst>
                <a:gd name="T0" fmla="*/ 0 w 65"/>
                <a:gd name="T1" fmla="*/ 30 h 36"/>
                <a:gd name="T2" fmla="*/ 10 w 65"/>
                <a:gd name="T3" fmla="*/ 15 h 36"/>
                <a:gd name="T4" fmla="*/ 23 w 65"/>
                <a:gd name="T5" fmla="*/ 4 h 36"/>
                <a:gd name="T6" fmla="*/ 36 w 65"/>
                <a:gd name="T7" fmla="*/ 0 h 36"/>
                <a:gd name="T8" fmla="*/ 42 w 65"/>
                <a:gd name="T9" fmla="*/ 0 h 36"/>
                <a:gd name="T10" fmla="*/ 49 w 65"/>
                <a:gd name="T11" fmla="*/ 6 h 36"/>
                <a:gd name="T12" fmla="*/ 65 w 65"/>
                <a:gd name="T13" fmla="*/ 26 h 36"/>
                <a:gd name="T14" fmla="*/ 42 w 65"/>
                <a:gd name="T15" fmla="*/ 36 h 36"/>
                <a:gd name="T16" fmla="*/ 34 w 65"/>
                <a:gd name="T17" fmla="*/ 26 h 36"/>
                <a:gd name="T18" fmla="*/ 29 w 65"/>
                <a:gd name="T19" fmla="*/ 34 h 36"/>
                <a:gd name="T20" fmla="*/ 15 w 65"/>
                <a:gd name="T21" fmla="*/ 34 h 36"/>
                <a:gd name="T22" fmla="*/ 0 w 65"/>
                <a:gd name="T23" fmla="*/ 30 h 36"/>
                <a:gd name="T24" fmla="*/ 0 w 65"/>
                <a:gd name="T25" fmla="*/ 30 h 36"/>
                <a:gd name="T26" fmla="*/ 0 w 65"/>
                <a:gd name="T27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6">
                  <a:moveTo>
                    <a:pt x="0" y="30"/>
                  </a:moveTo>
                  <a:lnTo>
                    <a:pt x="10" y="15"/>
                  </a:lnTo>
                  <a:lnTo>
                    <a:pt x="23" y="4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9" y="6"/>
                  </a:lnTo>
                  <a:lnTo>
                    <a:pt x="65" y="26"/>
                  </a:lnTo>
                  <a:lnTo>
                    <a:pt x="42" y="36"/>
                  </a:lnTo>
                  <a:lnTo>
                    <a:pt x="34" y="26"/>
                  </a:lnTo>
                  <a:lnTo>
                    <a:pt x="29" y="34"/>
                  </a:lnTo>
                  <a:lnTo>
                    <a:pt x="15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E4B977E-9193-8648-B4A8-ED8103AFA2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5860" y="2244675"/>
              <a:ext cx="99246" cy="46776"/>
            </a:xfrm>
            <a:custGeom>
              <a:avLst/>
              <a:gdLst>
                <a:gd name="T0" fmla="*/ 0 w 65"/>
                <a:gd name="T1" fmla="*/ 30 h 36"/>
                <a:gd name="T2" fmla="*/ 10 w 65"/>
                <a:gd name="T3" fmla="*/ 15 h 36"/>
                <a:gd name="T4" fmla="*/ 23 w 65"/>
                <a:gd name="T5" fmla="*/ 4 h 36"/>
                <a:gd name="T6" fmla="*/ 36 w 65"/>
                <a:gd name="T7" fmla="*/ 0 h 36"/>
                <a:gd name="T8" fmla="*/ 42 w 65"/>
                <a:gd name="T9" fmla="*/ 0 h 36"/>
                <a:gd name="T10" fmla="*/ 49 w 65"/>
                <a:gd name="T11" fmla="*/ 6 h 36"/>
                <a:gd name="T12" fmla="*/ 65 w 65"/>
                <a:gd name="T13" fmla="*/ 26 h 36"/>
                <a:gd name="T14" fmla="*/ 42 w 65"/>
                <a:gd name="T15" fmla="*/ 36 h 36"/>
                <a:gd name="T16" fmla="*/ 34 w 65"/>
                <a:gd name="T17" fmla="*/ 26 h 36"/>
                <a:gd name="T18" fmla="*/ 29 w 65"/>
                <a:gd name="T19" fmla="*/ 34 h 36"/>
                <a:gd name="T20" fmla="*/ 15 w 65"/>
                <a:gd name="T21" fmla="*/ 34 h 36"/>
                <a:gd name="T22" fmla="*/ 0 w 65"/>
                <a:gd name="T23" fmla="*/ 30 h 36"/>
                <a:gd name="T24" fmla="*/ 0 w 65"/>
                <a:gd name="T25" fmla="*/ 30 h 36"/>
                <a:gd name="T26" fmla="*/ 0 w 65"/>
                <a:gd name="T27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6">
                  <a:moveTo>
                    <a:pt x="0" y="30"/>
                  </a:moveTo>
                  <a:lnTo>
                    <a:pt x="10" y="15"/>
                  </a:lnTo>
                  <a:lnTo>
                    <a:pt x="23" y="4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9" y="6"/>
                  </a:lnTo>
                  <a:lnTo>
                    <a:pt x="65" y="26"/>
                  </a:lnTo>
                  <a:lnTo>
                    <a:pt x="42" y="36"/>
                  </a:lnTo>
                  <a:lnTo>
                    <a:pt x="34" y="26"/>
                  </a:lnTo>
                  <a:lnTo>
                    <a:pt x="29" y="34"/>
                  </a:lnTo>
                  <a:lnTo>
                    <a:pt x="15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1C38426D-B9F4-BC4C-A263-8D546B68E3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47839" y="2082257"/>
              <a:ext cx="90085" cy="68865"/>
            </a:xfrm>
            <a:custGeom>
              <a:avLst/>
              <a:gdLst>
                <a:gd name="T0" fmla="*/ 59 w 59"/>
                <a:gd name="T1" fmla="*/ 6 h 53"/>
                <a:gd name="T2" fmla="*/ 59 w 59"/>
                <a:gd name="T3" fmla="*/ 6 h 53"/>
                <a:gd name="T4" fmla="*/ 55 w 59"/>
                <a:gd name="T5" fmla="*/ 0 h 53"/>
                <a:gd name="T6" fmla="*/ 55 w 59"/>
                <a:gd name="T7" fmla="*/ 0 h 53"/>
                <a:gd name="T8" fmla="*/ 53 w 59"/>
                <a:gd name="T9" fmla="*/ 0 h 53"/>
                <a:gd name="T10" fmla="*/ 53 w 59"/>
                <a:gd name="T11" fmla="*/ 0 h 53"/>
                <a:gd name="T12" fmla="*/ 53 w 59"/>
                <a:gd name="T13" fmla="*/ 0 h 53"/>
                <a:gd name="T14" fmla="*/ 53 w 59"/>
                <a:gd name="T15" fmla="*/ 2 h 53"/>
                <a:gd name="T16" fmla="*/ 53 w 59"/>
                <a:gd name="T17" fmla="*/ 4 h 53"/>
                <a:gd name="T18" fmla="*/ 53 w 59"/>
                <a:gd name="T19" fmla="*/ 4 h 53"/>
                <a:gd name="T20" fmla="*/ 50 w 59"/>
                <a:gd name="T21" fmla="*/ 4 h 53"/>
                <a:gd name="T22" fmla="*/ 46 w 59"/>
                <a:gd name="T23" fmla="*/ 2 h 53"/>
                <a:gd name="T24" fmla="*/ 44 w 59"/>
                <a:gd name="T25" fmla="*/ 2 h 53"/>
                <a:gd name="T26" fmla="*/ 42 w 59"/>
                <a:gd name="T27" fmla="*/ 0 h 53"/>
                <a:gd name="T28" fmla="*/ 42 w 59"/>
                <a:gd name="T29" fmla="*/ 0 h 53"/>
                <a:gd name="T30" fmla="*/ 38 w 59"/>
                <a:gd name="T31" fmla="*/ 2 h 53"/>
                <a:gd name="T32" fmla="*/ 36 w 59"/>
                <a:gd name="T33" fmla="*/ 2 h 53"/>
                <a:gd name="T34" fmla="*/ 33 w 59"/>
                <a:gd name="T35" fmla="*/ 4 h 53"/>
                <a:gd name="T36" fmla="*/ 33 w 59"/>
                <a:gd name="T37" fmla="*/ 4 h 53"/>
                <a:gd name="T38" fmla="*/ 33 w 59"/>
                <a:gd name="T39" fmla="*/ 12 h 53"/>
                <a:gd name="T40" fmla="*/ 35 w 59"/>
                <a:gd name="T41" fmla="*/ 15 h 53"/>
                <a:gd name="T42" fmla="*/ 35 w 59"/>
                <a:gd name="T43" fmla="*/ 17 h 53"/>
                <a:gd name="T44" fmla="*/ 35 w 59"/>
                <a:gd name="T45" fmla="*/ 17 h 53"/>
                <a:gd name="T46" fmla="*/ 31 w 59"/>
                <a:gd name="T47" fmla="*/ 19 h 53"/>
                <a:gd name="T48" fmla="*/ 27 w 59"/>
                <a:gd name="T49" fmla="*/ 21 h 53"/>
                <a:gd name="T50" fmla="*/ 21 w 59"/>
                <a:gd name="T51" fmla="*/ 21 h 53"/>
                <a:gd name="T52" fmla="*/ 21 w 59"/>
                <a:gd name="T53" fmla="*/ 21 h 53"/>
                <a:gd name="T54" fmla="*/ 21 w 59"/>
                <a:gd name="T55" fmla="*/ 23 h 53"/>
                <a:gd name="T56" fmla="*/ 19 w 59"/>
                <a:gd name="T57" fmla="*/ 23 h 53"/>
                <a:gd name="T58" fmla="*/ 19 w 59"/>
                <a:gd name="T59" fmla="*/ 23 h 53"/>
                <a:gd name="T60" fmla="*/ 19 w 59"/>
                <a:gd name="T61" fmla="*/ 25 h 53"/>
                <a:gd name="T62" fmla="*/ 19 w 59"/>
                <a:gd name="T63" fmla="*/ 25 h 53"/>
                <a:gd name="T64" fmla="*/ 16 w 59"/>
                <a:gd name="T65" fmla="*/ 27 h 53"/>
                <a:gd name="T66" fmla="*/ 14 w 59"/>
                <a:gd name="T67" fmla="*/ 30 h 53"/>
                <a:gd name="T68" fmla="*/ 12 w 59"/>
                <a:gd name="T69" fmla="*/ 36 h 53"/>
                <a:gd name="T70" fmla="*/ 10 w 59"/>
                <a:gd name="T71" fmla="*/ 40 h 53"/>
                <a:gd name="T72" fmla="*/ 10 w 59"/>
                <a:gd name="T73" fmla="*/ 40 h 53"/>
                <a:gd name="T74" fmla="*/ 0 w 59"/>
                <a:gd name="T75" fmla="*/ 51 h 53"/>
                <a:gd name="T76" fmla="*/ 4 w 59"/>
                <a:gd name="T77" fmla="*/ 51 h 53"/>
                <a:gd name="T78" fmla="*/ 16 w 59"/>
                <a:gd name="T79" fmla="*/ 46 h 53"/>
                <a:gd name="T80" fmla="*/ 40 w 59"/>
                <a:gd name="T81" fmla="*/ 53 h 53"/>
                <a:gd name="T82" fmla="*/ 40 w 59"/>
                <a:gd name="T83" fmla="*/ 44 h 53"/>
                <a:gd name="T84" fmla="*/ 40 w 59"/>
                <a:gd name="T85" fmla="*/ 38 h 53"/>
                <a:gd name="T86" fmla="*/ 48 w 59"/>
                <a:gd name="T87" fmla="*/ 38 h 53"/>
                <a:gd name="T88" fmla="*/ 55 w 59"/>
                <a:gd name="T89" fmla="*/ 29 h 53"/>
                <a:gd name="T90" fmla="*/ 53 w 59"/>
                <a:gd name="T91" fmla="*/ 19 h 53"/>
                <a:gd name="T92" fmla="*/ 59 w 59"/>
                <a:gd name="T93" fmla="*/ 6 h 53"/>
                <a:gd name="T94" fmla="*/ 59 w 59"/>
                <a:gd name="T95" fmla="*/ 6 h 53"/>
                <a:gd name="T96" fmla="*/ 59 w 59"/>
                <a:gd name="T97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53">
                  <a:moveTo>
                    <a:pt x="59" y="6"/>
                  </a:moveTo>
                  <a:lnTo>
                    <a:pt x="59" y="6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12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1" y="19"/>
                  </a:lnTo>
                  <a:lnTo>
                    <a:pt x="27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4" y="30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0" y="51"/>
                  </a:lnTo>
                  <a:lnTo>
                    <a:pt x="4" y="51"/>
                  </a:lnTo>
                  <a:lnTo>
                    <a:pt x="16" y="46"/>
                  </a:lnTo>
                  <a:lnTo>
                    <a:pt x="40" y="53"/>
                  </a:lnTo>
                  <a:lnTo>
                    <a:pt x="40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55" y="29"/>
                  </a:lnTo>
                  <a:lnTo>
                    <a:pt x="53" y="19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6C20FC9-87DF-DD41-A02E-37E4C90479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47839" y="2082257"/>
              <a:ext cx="90085" cy="68865"/>
            </a:xfrm>
            <a:custGeom>
              <a:avLst/>
              <a:gdLst>
                <a:gd name="T0" fmla="*/ 59 w 59"/>
                <a:gd name="T1" fmla="*/ 6 h 53"/>
                <a:gd name="T2" fmla="*/ 59 w 59"/>
                <a:gd name="T3" fmla="*/ 6 h 53"/>
                <a:gd name="T4" fmla="*/ 55 w 59"/>
                <a:gd name="T5" fmla="*/ 0 h 53"/>
                <a:gd name="T6" fmla="*/ 55 w 59"/>
                <a:gd name="T7" fmla="*/ 0 h 53"/>
                <a:gd name="T8" fmla="*/ 53 w 59"/>
                <a:gd name="T9" fmla="*/ 0 h 53"/>
                <a:gd name="T10" fmla="*/ 53 w 59"/>
                <a:gd name="T11" fmla="*/ 0 h 53"/>
                <a:gd name="T12" fmla="*/ 53 w 59"/>
                <a:gd name="T13" fmla="*/ 0 h 53"/>
                <a:gd name="T14" fmla="*/ 53 w 59"/>
                <a:gd name="T15" fmla="*/ 2 h 53"/>
                <a:gd name="T16" fmla="*/ 53 w 59"/>
                <a:gd name="T17" fmla="*/ 4 h 53"/>
                <a:gd name="T18" fmla="*/ 53 w 59"/>
                <a:gd name="T19" fmla="*/ 4 h 53"/>
                <a:gd name="T20" fmla="*/ 50 w 59"/>
                <a:gd name="T21" fmla="*/ 4 h 53"/>
                <a:gd name="T22" fmla="*/ 46 w 59"/>
                <a:gd name="T23" fmla="*/ 2 h 53"/>
                <a:gd name="T24" fmla="*/ 44 w 59"/>
                <a:gd name="T25" fmla="*/ 2 h 53"/>
                <a:gd name="T26" fmla="*/ 42 w 59"/>
                <a:gd name="T27" fmla="*/ 0 h 53"/>
                <a:gd name="T28" fmla="*/ 42 w 59"/>
                <a:gd name="T29" fmla="*/ 0 h 53"/>
                <a:gd name="T30" fmla="*/ 38 w 59"/>
                <a:gd name="T31" fmla="*/ 2 h 53"/>
                <a:gd name="T32" fmla="*/ 36 w 59"/>
                <a:gd name="T33" fmla="*/ 2 h 53"/>
                <a:gd name="T34" fmla="*/ 33 w 59"/>
                <a:gd name="T35" fmla="*/ 4 h 53"/>
                <a:gd name="T36" fmla="*/ 33 w 59"/>
                <a:gd name="T37" fmla="*/ 4 h 53"/>
                <a:gd name="T38" fmla="*/ 33 w 59"/>
                <a:gd name="T39" fmla="*/ 12 h 53"/>
                <a:gd name="T40" fmla="*/ 35 w 59"/>
                <a:gd name="T41" fmla="*/ 15 h 53"/>
                <a:gd name="T42" fmla="*/ 35 w 59"/>
                <a:gd name="T43" fmla="*/ 17 h 53"/>
                <a:gd name="T44" fmla="*/ 35 w 59"/>
                <a:gd name="T45" fmla="*/ 17 h 53"/>
                <a:gd name="T46" fmla="*/ 31 w 59"/>
                <a:gd name="T47" fmla="*/ 19 h 53"/>
                <a:gd name="T48" fmla="*/ 27 w 59"/>
                <a:gd name="T49" fmla="*/ 21 h 53"/>
                <a:gd name="T50" fmla="*/ 21 w 59"/>
                <a:gd name="T51" fmla="*/ 21 h 53"/>
                <a:gd name="T52" fmla="*/ 21 w 59"/>
                <a:gd name="T53" fmla="*/ 21 h 53"/>
                <a:gd name="T54" fmla="*/ 21 w 59"/>
                <a:gd name="T55" fmla="*/ 23 h 53"/>
                <a:gd name="T56" fmla="*/ 19 w 59"/>
                <a:gd name="T57" fmla="*/ 23 h 53"/>
                <a:gd name="T58" fmla="*/ 19 w 59"/>
                <a:gd name="T59" fmla="*/ 23 h 53"/>
                <a:gd name="T60" fmla="*/ 19 w 59"/>
                <a:gd name="T61" fmla="*/ 25 h 53"/>
                <a:gd name="T62" fmla="*/ 19 w 59"/>
                <a:gd name="T63" fmla="*/ 25 h 53"/>
                <a:gd name="T64" fmla="*/ 16 w 59"/>
                <a:gd name="T65" fmla="*/ 27 h 53"/>
                <a:gd name="T66" fmla="*/ 14 w 59"/>
                <a:gd name="T67" fmla="*/ 30 h 53"/>
                <a:gd name="T68" fmla="*/ 12 w 59"/>
                <a:gd name="T69" fmla="*/ 36 h 53"/>
                <a:gd name="T70" fmla="*/ 10 w 59"/>
                <a:gd name="T71" fmla="*/ 40 h 53"/>
                <a:gd name="T72" fmla="*/ 10 w 59"/>
                <a:gd name="T73" fmla="*/ 40 h 53"/>
                <a:gd name="T74" fmla="*/ 0 w 59"/>
                <a:gd name="T75" fmla="*/ 51 h 53"/>
                <a:gd name="T76" fmla="*/ 4 w 59"/>
                <a:gd name="T77" fmla="*/ 51 h 53"/>
                <a:gd name="T78" fmla="*/ 16 w 59"/>
                <a:gd name="T79" fmla="*/ 46 h 53"/>
                <a:gd name="T80" fmla="*/ 40 w 59"/>
                <a:gd name="T81" fmla="*/ 53 h 53"/>
                <a:gd name="T82" fmla="*/ 40 w 59"/>
                <a:gd name="T83" fmla="*/ 44 h 53"/>
                <a:gd name="T84" fmla="*/ 40 w 59"/>
                <a:gd name="T85" fmla="*/ 38 h 53"/>
                <a:gd name="T86" fmla="*/ 48 w 59"/>
                <a:gd name="T87" fmla="*/ 38 h 53"/>
                <a:gd name="T88" fmla="*/ 55 w 59"/>
                <a:gd name="T89" fmla="*/ 29 h 53"/>
                <a:gd name="T90" fmla="*/ 53 w 59"/>
                <a:gd name="T91" fmla="*/ 19 h 53"/>
                <a:gd name="T92" fmla="*/ 59 w 59"/>
                <a:gd name="T93" fmla="*/ 6 h 53"/>
                <a:gd name="T94" fmla="*/ 59 w 59"/>
                <a:gd name="T95" fmla="*/ 6 h 53"/>
                <a:gd name="T96" fmla="*/ 59 w 59"/>
                <a:gd name="T97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53">
                  <a:moveTo>
                    <a:pt x="59" y="6"/>
                  </a:moveTo>
                  <a:lnTo>
                    <a:pt x="59" y="6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12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1" y="19"/>
                  </a:lnTo>
                  <a:lnTo>
                    <a:pt x="27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4" y="30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0" y="51"/>
                  </a:lnTo>
                  <a:lnTo>
                    <a:pt x="4" y="51"/>
                  </a:lnTo>
                  <a:lnTo>
                    <a:pt x="16" y="46"/>
                  </a:lnTo>
                  <a:lnTo>
                    <a:pt x="40" y="53"/>
                  </a:lnTo>
                  <a:lnTo>
                    <a:pt x="40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55" y="29"/>
                  </a:lnTo>
                  <a:lnTo>
                    <a:pt x="53" y="19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B05DB0B-4181-AA45-8F58-FD906BBACC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181007"/>
              <a:ext cx="12215" cy="22089"/>
            </a:xfrm>
            <a:custGeom>
              <a:avLst/>
              <a:gdLst>
                <a:gd name="T0" fmla="*/ 0 w 8"/>
                <a:gd name="T1" fmla="*/ 13 h 17"/>
                <a:gd name="T2" fmla="*/ 0 w 8"/>
                <a:gd name="T3" fmla="*/ 0 h 17"/>
                <a:gd name="T4" fmla="*/ 8 w 8"/>
                <a:gd name="T5" fmla="*/ 9 h 17"/>
                <a:gd name="T6" fmla="*/ 8 w 8"/>
                <a:gd name="T7" fmla="*/ 17 h 17"/>
                <a:gd name="T8" fmla="*/ 0 w 8"/>
                <a:gd name="T9" fmla="*/ 13 h 17"/>
                <a:gd name="T10" fmla="*/ 0 w 8"/>
                <a:gd name="T11" fmla="*/ 13 h 17"/>
                <a:gd name="T12" fmla="*/ 0 w 8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0" y="13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8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B9B0093E-6553-5042-BDD6-A86F4FC156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181007"/>
              <a:ext cx="12215" cy="22089"/>
            </a:xfrm>
            <a:custGeom>
              <a:avLst/>
              <a:gdLst>
                <a:gd name="T0" fmla="*/ 0 w 8"/>
                <a:gd name="T1" fmla="*/ 13 h 17"/>
                <a:gd name="T2" fmla="*/ 0 w 8"/>
                <a:gd name="T3" fmla="*/ 0 h 17"/>
                <a:gd name="T4" fmla="*/ 8 w 8"/>
                <a:gd name="T5" fmla="*/ 9 h 17"/>
                <a:gd name="T6" fmla="*/ 8 w 8"/>
                <a:gd name="T7" fmla="*/ 17 h 17"/>
                <a:gd name="T8" fmla="*/ 0 w 8"/>
                <a:gd name="T9" fmla="*/ 13 h 17"/>
                <a:gd name="T10" fmla="*/ 0 w 8"/>
                <a:gd name="T11" fmla="*/ 13 h 17"/>
                <a:gd name="T12" fmla="*/ 0 w 8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0" y="13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8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8F60836D-37B2-B046-B6A6-1D28E8D554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045875"/>
              <a:ext cx="196966" cy="209195"/>
            </a:xfrm>
            <a:custGeom>
              <a:avLst/>
              <a:gdLst>
                <a:gd name="T0" fmla="*/ 51 w 129"/>
                <a:gd name="T1" fmla="*/ 159 h 161"/>
                <a:gd name="T2" fmla="*/ 38 w 129"/>
                <a:gd name="T3" fmla="*/ 153 h 161"/>
                <a:gd name="T4" fmla="*/ 33 w 129"/>
                <a:gd name="T5" fmla="*/ 130 h 161"/>
                <a:gd name="T6" fmla="*/ 8 w 129"/>
                <a:gd name="T7" fmla="*/ 113 h 161"/>
                <a:gd name="T8" fmla="*/ 8 w 129"/>
                <a:gd name="T9" fmla="*/ 96 h 161"/>
                <a:gd name="T10" fmla="*/ 4 w 129"/>
                <a:gd name="T11" fmla="*/ 81 h 161"/>
                <a:gd name="T12" fmla="*/ 12 w 129"/>
                <a:gd name="T13" fmla="*/ 66 h 161"/>
                <a:gd name="T14" fmla="*/ 17 w 129"/>
                <a:gd name="T15" fmla="*/ 49 h 161"/>
                <a:gd name="T16" fmla="*/ 23 w 129"/>
                <a:gd name="T17" fmla="*/ 34 h 161"/>
                <a:gd name="T18" fmla="*/ 23 w 129"/>
                <a:gd name="T19" fmla="*/ 32 h 161"/>
                <a:gd name="T20" fmla="*/ 23 w 129"/>
                <a:gd name="T21" fmla="*/ 28 h 161"/>
                <a:gd name="T22" fmla="*/ 23 w 129"/>
                <a:gd name="T23" fmla="*/ 28 h 161"/>
                <a:gd name="T24" fmla="*/ 27 w 129"/>
                <a:gd name="T25" fmla="*/ 28 h 161"/>
                <a:gd name="T26" fmla="*/ 29 w 129"/>
                <a:gd name="T27" fmla="*/ 28 h 161"/>
                <a:gd name="T28" fmla="*/ 40 w 129"/>
                <a:gd name="T29" fmla="*/ 24 h 161"/>
                <a:gd name="T30" fmla="*/ 42 w 129"/>
                <a:gd name="T31" fmla="*/ 22 h 161"/>
                <a:gd name="T32" fmla="*/ 44 w 129"/>
                <a:gd name="T33" fmla="*/ 17 h 161"/>
                <a:gd name="T34" fmla="*/ 42 w 129"/>
                <a:gd name="T35" fmla="*/ 4 h 161"/>
                <a:gd name="T36" fmla="*/ 59 w 129"/>
                <a:gd name="T37" fmla="*/ 0 h 161"/>
                <a:gd name="T38" fmla="*/ 63 w 129"/>
                <a:gd name="T39" fmla="*/ 7 h 161"/>
                <a:gd name="T40" fmla="*/ 70 w 129"/>
                <a:gd name="T41" fmla="*/ 11 h 161"/>
                <a:gd name="T42" fmla="*/ 72 w 129"/>
                <a:gd name="T43" fmla="*/ 11 h 161"/>
                <a:gd name="T44" fmla="*/ 74 w 129"/>
                <a:gd name="T45" fmla="*/ 15 h 161"/>
                <a:gd name="T46" fmla="*/ 74 w 129"/>
                <a:gd name="T47" fmla="*/ 19 h 161"/>
                <a:gd name="T48" fmla="*/ 76 w 129"/>
                <a:gd name="T49" fmla="*/ 22 h 161"/>
                <a:gd name="T50" fmla="*/ 80 w 129"/>
                <a:gd name="T51" fmla="*/ 24 h 161"/>
                <a:gd name="T52" fmla="*/ 85 w 129"/>
                <a:gd name="T53" fmla="*/ 22 h 161"/>
                <a:gd name="T54" fmla="*/ 85 w 129"/>
                <a:gd name="T55" fmla="*/ 21 h 161"/>
                <a:gd name="T56" fmla="*/ 85 w 129"/>
                <a:gd name="T57" fmla="*/ 21 h 161"/>
                <a:gd name="T58" fmla="*/ 85 w 129"/>
                <a:gd name="T59" fmla="*/ 17 h 161"/>
                <a:gd name="T60" fmla="*/ 91 w 129"/>
                <a:gd name="T61" fmla="*/ 13 h 161"/>
                <a:gd name="T62" fmla="*/ 101 w 129"/>
                <a:gd name="T63" fmla="*/ 9 h 161"/>
                <a:gd name="T64" fmla="*/ 104 w 129"/>
                <a:gd name="T65" fmla="*/ 11 h 161"/>
                <a:gd name="T66" fmla="*/ 112 w 129"/>
                <a:gd name="T67" fmla="*/ 17 h 161"/>
                <a:gd name="T68" fmla="*/ 120 w 129"/>
                <a:gd name="T69" fmla="*/ 38 h 161"/>
                <a:gd name="T70" fmla="*/ 123 w 129"/>
                <a:gd name="T71" fmla="*/ 53 h 161"/>
                <a:gd name="T72" fmla="*/ 129 w 129"/>
                <a:gd name="T73" fmla="*/ 74 h 161"/>
                <a:gd name="T74" fmla="*/ 121 w 129"/>
                <a:gd name="T75" fmla="*/ 83 h 161"/>
                <a:gd name="T76" fmla="*/ 91 w 129"/>
                <a:gd name="T77" fmla="*/ 94 h 161"/>
                <a:gd name="T78" fmla="*/ 106 w 129"/>
                <a:gd name="T79" fmla="*/ 123 h 161"/>
                <a:gd name="T80" fmla="*/ 110 w 129"/>
                <a:gd name="T81" fmla="*/ 134 h 161"/>
                <a:gd name="T82" fmla="*/ 101 w 129"/>
                <a:gd name="T83" fmla="*/ 145 h 161"/>
                <a:gd name="T84" fmla="*/ 95 w 129"/>
                <a:gd name="T85" fmla="*/ 151 h 161"/>
                <a:gd name="T86" fmla="*/ 78 w 129"/>
                <a:gd name="T87" fmla="*/ 161 h 161"/>
                <a:gd name="T88" fmla="*/ 67 w 129"/>
                <a:gd name="T89" fmla="*/ 159 h 161"/>
                <a:gd name="T90" fmla="*/ 67 w 129"/>
                <a:gd name="T91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" h="161">
                  <a:moveTo>
                    <a:pt x="67" y="159"/>
                  </a:moveTo>
                  <a:lnTo>
                    <a:pt x="51" y="159"/>
                  </a:lnTo>
                  <a:lnTo>
                    <a:pt x="44" y="153"/>
                  </a:lnTo>
                  <a:lnTo>
                    <a:pt x="38" y="153"/>
                  </a:lnTo>
                  <a:lnTo>
                    <a:pt x="25" y="157"/>
                  </a:lnTo>
                  <a:lnTo>
                    <a:pt x="33" y="130"/>
                  </a:lnTo>
                  <a:lnTo>
                    <a:pt x="8" y="121"/>
                  </a:lnTo>
                  <a:lnTo>
                    <a:pt x="8" y="113"/>
                  </a:lnTo>
                  <a:lnTo>
                    <a:pt x="0" y="104"/>
                  </a:lnTo>
                  <a:lnTo>
                    <a:pt x="8" y="96"/>
                  </a:lnTo>
                  <a:lnTo>
                    <a:pt x="2" y="91"/>
                  </a:lnTo>
                  <a:lnTo>
                    <a:pt x="4" y="81"/>
                  </a:lnTo>
                  <a:lnTo>
                    <a:pt x="4" y="66"/>
                  </a:lnTo>
                  <a:lnTo>
                    <a:pt x="12" y="66"/>
                  </a:lnTo>
                  <a:lnTo>
                    <a:pt x="19" y="57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6" y="26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4" y="11"/>
                  </a:lnTo>
                  <a:lnTo>
                    <a:pt x="42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13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82" y="24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91" y="13"/>
                  </a:lnTo>
                  <a:lnTo>
                    <a:pt x="97" y="11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4" y="11"/>
                  </a:lnTo>
                  <a:lnTo>
                    <a:pt x="106" y="13"/>
                  </a:lnTo>
                  <a:lnTo>
                    <a:pt x="112" y="17"/>
                  </a:lnTo>
                  <a:lnTo>
                    <a:pt x="116" y="21"/>
                  </a:lnTo>
                  <a:lnTo>
                    <a:pt x="120" y="38"/>
                  </a:lnTo>
                  <a:lnTo>
                    <a:pt x="120" y="47"/>
                  </a:lnTo>
                  <a:lnTo>
                    <a:pt x="123" y="53"/>
                  </a:lnTo>
                  <a:lnTo>
                    <a:pt x="123" y="74"/>
                  </a:lnTo>
                  <a:lnTo>
                    <a:pt x="129" y="74"/>
                  </a:lnTo>
                  <a:lnTo>
                    <a:pt x="129" y="83"/>
                  </a:lnTo>
                  <a:lnTo>
                    <a:pt x="121" y="83"/>
                  </a:lnTo>
                  <a:lnTo>
                    <a:pt x="103" y="94"/>
                  </a:lnTo>
                  <a:lnTo>
                    <a:pt x="91" y="94"/>
                  </a:lnTo>
                  <a:lnTo>
                    <a:pt x="93" y="110"/>
                  </a:lnTo>
                  <a:lnTo>
                    <a:pt x="106" y="123"/>
                  </a:lnTo>
                  <a:lnTo>
                    <a:pt x="116" y="134"/>
                  </a:lnTo>
                  <a:lnTo>
                    <a:pt x="110" y="134"/>
                  </a:lnTo>
                  <a:lnTo>
                    <a:pt x="110" y="142"/>
                  </a:lnTo>
                  <a:lnTo>
                    <a:pt x="101" y="145"/>
                  </a:lnTo>
                  <a:lnTo>
                    <a:pt x="101" y="159"/>
                  </a:lnTo>
                  <a:lnTo>
                    <a:pt x="95" y="151"/>
                  </a:lnTo>
                  <a:lnTo>
                    <a:pt x="82" y="155"/>
                  </a:lnTo>
                  <a:lnTo>
                    <a:pt x="78" y="161"/>
                  </a:lnTo>
                  <a:lnTo>
                    <a:pt x="72" y="155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1D5A368-2FB4-834E-8F65-CB60CA3EA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045875"/>
              <a:ext cx="196966" cy="209195"/>
            </a:xfrm>
            <a:custGeom>
              <a:avLst/>
              <a:gdLst>
                <a:gd name="T0" fmla="*/ 51 w 129"/>
                <a:gd name="T1" fmla="*/ 159 h 161"/>
                <a:gd name="T2" fmla="*/ 38 w 129"/>
                <a:gd name="T3" fmla="*/ 153 h 161"/>
                <a:gd name="T4" fmla="*/ 33 w 129"/>
                <a:gd name="T5" fmla="*/ 130 h 161"/>
                <a:gd name="T6" fmla="*/ 8 w 129"/>
                <a:gd name="T7" fmla="*/ 113 h 161"/>
                <a:gd name="T8" fmla="*/ 8 w 129"/>
                <a:gd name="T9" fmla="*/ 96 h 161"/>
                <a:gd name="T10" fmla="*/ 4 w 129"/>
                <a:gd name="T11" fmla="*/ 81 h 161"/>
                <a:gd name="T12" fmla="*/ 12 w 129"/>
                <a:gd name="T13" fmla="*/ 66 h 161"/>
                <a:gd name="T14" fmla="*/ 17 w 129"/>
                <a:gd name="T15" fmla="*/ 49 h 161"/>
                <a:gd name="T16" fmla="*/ 23 w 129"/>
                <a:gd name="T17" fmla="*/ 34 h 161"/>
                <a:gd name="T18" fmla="*/ 23 w 129"/>
                <a:gd name="T19" fmla="*/ 32 h 161"/>
                <a:gd name="T20" fmla="*/ 23 w 129"/>
                <a:gd name="T21" fmla="*/ 28 h 161"/>
                <a:gd name="T22" fmla="*/ 23 w 129"/>
                <a:gd name="T23" fmla="*/ 28 h 161"/>
                <a:gd name="T24" fmla="*/ 27 w 129"/>
                <a:gd name="T25" fmla="*/ 28 h 161"/>
                <a:gd name="T26" fmla="*/ 29 w 129"/>
                <a:gd name="T27" fmla="*/ 28 h 161"/>
                <a:gd name="T28" fmla="*/ 40 w 129"/>
                <a:gd name="T29" fmla="*/ 24 h 161"/>
                <a:gd name="T30" fmla="*/ 42 w 129"/>
                <a:gd name="T31" fmla="*/ 22 h 161"/>
                <a:gd name="T32" fmla="*/ 44 w 129"/>
                <a:gd name="T33" fmla="*/ 17 h 161"/>
                <a:gd name="T34" fmla="*/ 42 w 129"/>
                <a:gd name="T35" fmla="*/ 4 h 161"/>
                <a:gd name="T36" fmla="*/ 59 w 129"/>
                <a:gd name="T37" fmla="*/ 0 h 161"/>
                <a:gd name="T38" fmla="*/ 63 w 129"/>
                <a:gd name="T39" fmla="*/ 7 h 161"/>
                <a:gd name="T40" fmla="*/ 70 w 129"/>
                <a:gd name="T41" fmla="*/ 11 h 161"/>
                <a:gd name="T42" fmla="*/ 72 w 129"/>
                <a:gd name="T43" fmla="*/ 11 h 161"/>
                <a:gd name="T44" fmla="*/ 74 w 129"/>
                <a:gd name="T45" fmla="*/ 15 h 161"/>
                <a:gd name="T46" fmla="*/ 74 w 129"/>
                <a:gd name="T47" fmla="*/ 19 h 161"/>
                <a:gd name="T48" fmla="*/ 76 w 129"/>
                <a:gd name="T49" fmla="*/ 22 h 161"/>
                <a:gd name="T50" fmla="*/ 80 w 129"/>
                <a:gd name="T51" fmla="*/ 24 h 161"/>
                <a:gd name="T52" fmla="*/ 85 w 129"/>
                <a:gd name="T53" fmla="*/ 22 h 161"/>
                <a:gd name="T54" fmla="*/ 85 w 129"/>
                <a:gd name="T55" fmla="*/ 21 h 161"/>
                <a:gd name="T56" fmla="*/ 85 w 129"/>
                <a:gd name="T57" fmla="*/ 21 h 161"/>
                <a:gd name="T58" fmla="*/ 85 w 129"/>
                <a:gd name="T59" fmla="*/ 17 h 161"/>
                <a:gd name="T60" fmla="*/ 91 w 129"/>
                <a:gd name="T61" fmla="*/ 13 h 161"/>
                <a:gd name="T62" fmla="*/ 101 w 129"/>
                <a:gd name="T63" fmla="*/ 9 h 161"/>
                <a:gd name="T64" fmla="*/ 104 w 129"/>
                <a:gd name="T65" fmla="*/ 11 h 161"/>
                <a:gd name="T66" fmla="*/ 112 w 129"/>
                <a:gd name="T67" fmla="*/ 17 h 161"/>
                <a:gd name="T68" fmla="*/ 120 w 129"/>
                <a:gd name="T69" fmla="*/ 38 h 161"/>
                <a:gd name="T70" fmla="*/ 123 w 129"/>
                <a:gd name="T71" fmla="*/ 53 h 161"/>
                <a:gd name="T72" fmla="*/ 129 w 129"/>
                <a:gd name="T73" fmla="*/ 74 h 161"/>
                <a:gd name="T74" fmla="*/ 121 w 129"/>
                <a:gd name="T75" fmla="*/ 83 h 161"/>
                <a:gd name="T76" fmla="*/ 91 w 129"/>
                <a:gd name="T77" fmla="*/ 94 h 161"/>
                <a:gd name="T78" fmla="*/ 106 w 129"/>
                <a:gd name="T79" fmla="*/ 123 h 161"/>
                <a:gd name="T80" fmla="*/ 110 w 129"/>
                <a:gd name="T81" fmla="*/ 134 h 161"/>
                <a:gd name="T82" fmla="*/ 101 w 129"/>
                <a:gd name="T83" fmla="*/ 145 h 161"/>
                <a:gd name="T84" fmla="*/ 95 w 129"/>
                <a:gd name="T85" fmla="*/ 151 h 161"/>
                <a:gd name="T86" fmla="*/ 78 w 129"/>
                <a:gd name="T87" fmla="*/ 161 h 161"/>
                <a:gd name="T88" fmla="*/ 67 w 129"/>
                <a:gd name="T89" fmla="*/ 159 h 161"/>
                <a:gd name="T90" fmla="*/ 67 w 129"/>
                <a:gd name="T91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" h="161">
                  <a:moveTo>
                    <a:pt x="67" y="159"/>
                  </a:moveTo>
                  <a:lnTo>
                    <a:pt x="51" y="159"/>
                  </a:lnTo>
                  <a:lnTo>
                    <a:pt x="44" y="153"/>
                  </a:lnTo>
                  <a:lnTo>
                    <a:pt x="38" y="153"/>
                  </a:lnTo>
                  <a:lnTo>
                    <a:pt x="25" y="157"/>
                  </a:lnTo>
                  <a:lnTo>
                    <a:pt x="33" y="130"/>
                  </a:lnTo>
                  <a:lnTo>
                    <a:pt x="8" y="121"/>
                  </a:lnTo>
                  <a:lnTo>
                    <a:pt x="8" y="113"/>
                  </a:lnTo>
                  <a:lnTo>
                    <a:pt x="0" y="104"/>
                  </a:lnTo>
                  <a:lnTo>
                    <a:pt x="8" y="96"/>
                  </a:lnTo>
                  <a:lnTo>
                    <a:pt x="2" y="91"/>
                  </a:lnTo>
                  <a:lnTo>
                    <a:pt x="4" y="81"/>
                  </a:lnTo>
                  <a:lnTo>
                    <a:pt x="4" y="66"/>
                  </a:lnTo>
                  <a:lnTo>
                    <a:pt x="12" y="66"/>
                  </a:lnTo>
                  <a:lnTo>
                    <a:pt x="19" y="57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6" y="26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4" y="11"/>
                  </a:lnTo>
                  <a:lnTo>
                    <a:pt x="42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13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82" y="24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91" y="13"/>
                  </a:lnTo>
                  <a:lnTo>
                    <a:pt x="97" y="11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4" y="11"/>
                  </a:lnTo>
                  <a:lnTo>
                    <a:pt x="106" y="13"/>
                  </a:lnTo>
                  <a:lnTo>
                    <a:pt x="112" y="17"/>
                  </a:lnTo>
                  <a:lnTo>
                    <a:pt x="116" y="21"/>
                  </a:lnTo>
                  <a:lnTo>
                    <a:pt x="120" y="38"/>
                  </a:lnTo>
                  <a:lnTo>
                    <a:pt x="120" y="47"/>
                  </a:lnTo>
                  <a:lnTo>
                    <a:pt x="123" y="53"/>
                  </a:lnTo>
                  <a:lnTo>
                    <a:pt x="123" y="74"/>
                  </a:lnTo>
                  <a:lnTo>
                    <a:pt x="129" y="74"/>
                  </a:lnTo>
                  <a:lnTo>
                    <a:pt x="129" y="83"/>
                  </a:lnTo>
                  <a:lnTo>
                    <a:pt x="121" y="83"/>
                  </a:lnTo>
                  <a:lnTo>
                    <a:pt x="103" y="94"/>
                  </a:lnTo>
                  <a:lnTo>
                    <a:pt x="91" y="94"/>
                  </a:lnTo>
                  <a:lnTo>
                    <a:pt x="93" y="110"/>
                  </a:lnTo>
                  <a:lnTo>
                    <a:pt x="106" y="123"/>
                  </a:lnTo>
                  <a:lnTo>
                    <a:pt x="116" y="134"/>
                  </a:lnTo>
                  <a:lnTo>
                    <a:pt x="110" y="134"/>
                  </a:lnTo>
                  <a:lnTo>
                    <a:pt x="110" y="142"/>
                  </a:lnTo>
                  <a:lnTo>
                    <a:pt x="101" y="145"/>
                  </a:lnTo>
                  <a:lnTo>
                    <a:pt x="101" y="159"/>
                  </a:lnTo>
                  <a:lnTo>
                    <a:pt x="95" y="151"/>
                  </a:lnTo>
                  <a:lnTo>
                    <a:pt x="82" y="155"/>
                  </a:lnTo>
                  <a:lnTo>
                    <a:pt x="78" y="161"/>
                  </a:lnTo>
                  <a:lnTo>
                    <a:pt x="72" y="155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27EFFC62-B0DD-6C40-B118-5F113AD3F5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3193" y="1964017"/>
              <a:ext cx="62601" cy="87056"/>
            </a:xfrm>
            <a:custGeom>
              <a:avLst/>
              <a:gdLst>
                <a:gd name="T0" fmla="*/ 41 w 41"/>
                <a:gd name="T1" fmla="*/ 53 h 67"/>
                <a:gd name="T2" fmla="*/ 34 w 41"/>
                <a:gd name="T3" fmla="*/ 59 h 67"/>
                <a:gd name="T4" fmla="*/ 32 w 41"/>
                <a:gd name="T5" fmla="*/ 59 h 67"/>
                <a:gd name="T6" fmla="*/ 26 w 41"/>
                <a:gd name="T7" fmla="*/ 53 h 67"/>
                <a:gd name="T8" fmla="*/ 24 w 41"/>
                <a:gd name="T9" fmla="*/ 53 h 67"/>
                <a:gd name="T10" fmla="*/ 26 w 41"/>
                <a:gd name="T11" fmla="*/ 63 h 67"/>
                <a:gd name="T12" fmla="*/ 9 w 41"/>
                <a:gd name="T13" fmla="*/ 67 h 67"/>
                <a:gd name="T14" fmla="*/ 5 w 41"/>
                <a:gd name="T15" fmla="*/ 51 h 67"/>
                <a:gd name="T16" fmla="*/ 3 w 41"/>
                <a:gd name="T17" fmla="*/ 46 h 67"/>
                <a:gd name="T18" fmla="*/ 0 w 41"/>
                <a:gd name="T19" fmla="*/ 38 h 67"/>
                <a:gd name="T20" fmla="*/ 0 w 41"/>
                <a:gd name="T21" fmla="*/ 33 h 67"/>
                <a:gd name="T22" fmla="*/ 1 w 41"/>
                <a:gd name="T23" fmla="*/ 21 h 67"/>
                <a:gd name="T24" fmla="*/ 3 w 41"/>
                <a:gd name="T25" fmla="*/ 17 h 67"/>
                <a:gd name="T26" fmla="*/ 9 w 41"/>
                <a:gd name="T27" fmla="*/ 14 h 67"/>
                <a:gd name="T28" fmla="*/ 11 w 41"/>
                <a:gd name="T29" fmla="*/ 19 h 67"/>
                <a:gd name="T30" fmla="*/ 15 w 41"/>
                <a:gd name="T31" fmla="*/ 19 h 67"/>
                <a:gd name="T32" fmla="*/ 18 w 41"/>
                <a:gd name="T33" fmla="*/ 10 h 67"/>
                <a:gd name="T34" fmla="*/ 20 w 41"/>
                <a:gd name="T35" fmla="*/ 6 h 67"/>
                <a:gd name="T36" fmla="*/ 30 w 41"/>
                <a:gd name="T37" fmla="*/ 0 h 67"/>
                <a:gd name="T38" fmla="*/ 34 w 41"/>
                <a:gd name="T39" fmla="*/ 0 h 67"/>
                <a:gd name="T40" fmla="*/ 32 w 41"/>
                <a:gd name="T41" fmla="*/ 8 h 67"/>
                <a:gd name="T42" fmla="*/ 32 w 41"/>
                <a:gd name="T43" fmla="*/ 16 h 67"/>
                <a:gd name="T44" fmla="*/ 35 w 41"/>
                <a:gd name="T45" fmla="*/ 21 h 67"/>
                <a:gd name="T46" fmla="*/ 41 w 41"/>
                <a:gd name="T47" fmla="*/ 27 h 67"/>
                <a:gd name="T48" fmla="*/ 37 w 41"/>
                <a:gd name="T49" fmla="*/ 31 h 67"/>
                <a:gd name="T50" fmla="*/ 30 w 41"/>
                <a:gd name="T51" fmla="*/ 40 h 67"/>
                <a:gd name="T52" fmla="*/ 26 w 41"/>
                <a:gd name="T53" fmla="*/ 42 h 67"/>
                <a:gd name="T54" fmla="*/ 30 w 41"/>
                <a:gd name="T55" fmla="*/ 46 h 67"/>
                <a:gd name="T56" fmla="*/ 34 w 41"/>
                <a:gd name="T57" fmla="*/ 46 h 67"/>
                <a:gd name="T58" fmla="*/ 37 w 41"/>
                <a:gd name="T59" fmla="*/ 50 h 67"/>
                <a:gd name="T60" fmla="*/ 41 w 41"/>
                <a:gd name="T61" fmla="*/ 53 h 67"/>
                <a:gd name="T62" fmla="*/ 41 w 41"/>
                <a:gd name="T63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67">
                  <a:moveTo>
                    <a:pt x="41" y="53"/>
                  </a:moveTo>
                  <a:lnTo>
                    <a:pt x="41" y="53"/>
                  </a:lnTo>
                  <a:lnTo>
                    <a:pt x="35" y="57"/>
                  </a:lnTo>
                  <a:lnTo>
                    <a:pt x="34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6" y="63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7" y="59"/>
                  </a:lnTo>
                  <a:lnTo>
                    <a:pt x="5" y="51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5" y="21"/>
                  </a:lnTo>
                  <a:lnTo>
                    <a:pt x="37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7" y="50"/>
                  </a:lnTo>
                  <a:lnTo>
                    <a:pt x="41" y="51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B99F9C4A-499A-5A40-9CF1-DF5415BADF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3193" y="1964017"/>
              <a:ext cx="62601" cy="87056"/>
            </a:xfrm>
            <a:custGeom>
              <a:avLst/>
              <a:gdLst>
                <a:gd name="T0" fmla="*/ 41 w 41"/>
                <a:gd name="T1" fmla="*/ 53 h 67"/>
                <a:gd name="T2" fmla="*/ 34 w 41"/>
                <a:gd name="T3" fmla="*/ 59 h 67"/>
                <a:gd name="T4" fmla="*/ 32 w 41"/>
                <a:gd name="T5" fmla="*/ 59 h 67"/>
                <a:gd name="T6" fmla="*/ 26 w 41"/>
                <a:gd name="T7" fmla="*/ 53 h 67"/>
                <a:gd name="T8" fmla="*/ 24 w 41"/>
                <a:gd name="T9" fmla="*/ 53 h 67"/>
                <a:gd name="T10" fmla="*/ 26 w 41"/>
                <a:gd name="T11" fmla="*/ 63 h 67"/>
                <a:gd name="T12" fmla="*/ 9 w 41"/>
                <a:gd name="T13" fmla="*/ 67 h 67"/>
                <a:gd name="T14" fmla="*/ 5 w 41"/>
                <a:gd name="T15" fmla="*/ 51 h 67"/>
                <a:gd name="T16" fmla="*/ 3 w 41"/>
                <a:gd name="T17" fmla="*/ 46 h 67"/>
                <a:gd name="T18" fmla="*/ 0 w 41"/>
                <a:gd name="T19" fmla="*/ 38 h 67"/>
                <a:gd name="T20" fmla="*/ 0 w 41"/>
                <a:gd name="T21" fmla="*/ 33 h 67"/>
                <a:gd name="T22" fmla="*/ 1 w 41"/>
                <a:gd name="T23" fmla="*/ 21 h 67"/>
                <a:gd name="T24" fmla="*/ 3 w 41"/>
                <a:gd name="T25" fmla="*/ 17 h 67"/>
                <a:gd name="T26" fmla="*/ 9 w 41"/>
                <a:gd name="T27" fmla="*/ 14 h 67"/>
                <a:gd name="T28" fmla="*/ 11 w 41"/>
                <a:gd name="T29" fmla="*/ 19 h 67"/>
                <a:gd name="T30" fmla="*/ 15 w 41"/>
                <a:gd name="T31" fmla="*/ 19 h 67"/>
                <a:gd name="T32" fmla="*/ 18 w 41"/>
                <a:gd name="T33" fmla="*/ 10 h 67"/>
                <a:gd name="T34" fmla="*/ 20 w 41"/>
                <a:gd name="T35" fmla="*/ 6 h 67"/>
                <a:gd name="T36" fmla="*/ 30 w 41"/>
                <a:gd name="T37" fmla="*/ 0 h 67"/>
                <a:gd name="T38" fmla="*/ 34 w 41"/>
                <a:gd name="T39" fmla="*/ 0 h 67"/>
                <a:gd name="T40" fmla="*/ 32 w 41"/>
                <a:gd name="T41" fmla="*/ 8 h 67"/>
                <a:gd name="T42" fmla="*/ 32 w 41"/>
                <a:gd name="T43" fmla="*/ 16 h 67"/>
                <a:gd name="T44" fmla="*/ 35 w 41"/>
                <a:gd name="T45" fmla="*/ 21 h 67"/>
                <a:gd name="T46" fmla="*/ 41 w 41"/>
                <a:gd name="T47" fmla="*/ 27 h 67"/>
                <a:gd name="T48" fmla="*/ 37 w 41"/>
                <a:gd name="T49" fmla="*/ 31 h 67"/>
                <a:gd name="T50" fmla="*/ 30 w 41"/>
                <a:gd name="T51" fmla="*/ 40 h 67"/>
                <a:gd name="T52" fmla="*/ 26 w 41"/>
                <a:gd name="T53" fmla="*/ 42 h 67"/>
                <a:gd name="T54" fmla="*/ 30 w 41"/>
                <a:gd name="T55" fmla="*/ 46 h 67"/>
                <a:gd name="T56" fmla="*/ 34 w 41"/>
                <a:gd name="T57" fmla="*/ 46 h 67"/>
                <a:gd name="T58" fmla="*/ 37 w 41"/>
                <a:gd name="T59" fmla="*/ 50 h 67"/>
                <a:gd name="T60" fmla="*/ 41 w 41"/>
                <a:gd name="T61" fmla="*/ 53 h 67"/>
                <a:gd name="T62" fmla="*/ 41 w 41"/>
                <a:gd name="T63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67">
                  <a:moveTo>
                    <a:pt x="41" y="53"/>
                  </a:moveTo>
                  <a:lnTo>
                    <a:pt x="41" y="53"/>
                  </a:lnTo>
                  <a:lnTo>
                    <a:pt x="35" y="57"/>
                  </a:lnTo>
                  <a:lnTo>
                    <a:pt x="34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6" y="63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7" y="59"/>
                  </a:lnTo>
                  <a:lnTo>
                    <a:pt x="5" y="51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5" y="21"/>
                  </a:lnTo>
                  <a:lnTo>
                    <a:pt x="37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7" y="50"/>
                  </a:lnTo>
                  <a:lnTo>
                    <a:pt x="41" y="51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D08B2E70-6379-314E-BD84-2F4FD559FF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15794" y="2013392"/>
              <a:ext cx="35118" cy="38980"/>
            </a:xfrm>
            <a:custGeom>
              <a:avLst/>
              <a:gdLst>
                <a:gd name="T0" fmla="*/ 19 w 23"/>
                <a:gd name="T1" fmla="*/ 27 h 30"/>
                <a:gd name="T2" fmla="*/ 19 w 23"/>
                <a:gd name="T3" fmla="*/ 27 h 30"/>
                <a:gd name="T4" fmla="*/ 19 w 23"/>
                <a:gd name="T5" fmla="*/ 27 h 30"/>
                <a:gd name="T6" fmla="*/ 19 w 23"/>
                <a:gd name="T7" fmla="*/ 27 h 30"/>
                <a:gd name="T8" fmla="*/ 23 w 23"/>
                <a:gd name="T9" fmla="*/ 23 h 30"/>
                <a:gd name="T10" fmla="*/ 23 w 23"/>
                <a:gd name="T11" fmla="*/ 23 h 30"/>
                <a:gd name="T12" fmla="*/ 23 w 23"/>
                <a:gd name="T13" fmla="*/ 21 h 30"/>
                <a:gd name="T14" fmla="*/ 21 w 23"/>
                <a:gd name="T15" fmla="*/ 21 h 30"/>
                <a:gd name="T16" fmla="*/ 19 w 23"/>
                <a:gd name="T17" fmla="*/ 21 h 30"/>
                <a:gd name="T18" fmla="*/ 19 w 23"/>
                <a:gd name="T19" fmla="*/ 19 h 30"/>
                <a:gd name="T20" fmla="*/ 19 w 23"/>
                <a:gd name="T21" fmla="*/ 19 h 30"/>
                <a:gd name="T22" fmla="*/ 19 w 23"/>
                <a:gd name="T23" fmla="*/ 17 h 30"/>
                <a:gd name="T24" fmla="*/ 19 w 23"/>
                <a:gd name="T25" fmla="*/ 15 h 30"/>
                <a:gd name="T26" fmla="*/ 21 w 23"/>
                <a:gd name="T27" fmla="*/ 8 h 30"/>
                <a:gd name="T28" fmla="*/ 21 w 23"/>
                <a:gd name="T29" fmla="*/ 8 h 30"/>
                <a:gd name="T30" fmla="*/ 23 w 23"/>
                <a:gd name="T31" fmla="*/ 8 h 30"/>
                <a:gd name="T32" fmla="*/ 23 w 23"/>
                <a:gd name="T33" fmla="*/ 4 h 30"/>
                <a:gd name="T34" fmla="*/ 23 w 23"/>
                <a:gd name="T35" fmla="*/ 4 h 30"/>
                <a:gd name="T36" fmla="*/ 17 w 23"/>
                <a:gd name="T37" fmla="*/ 2 h 30"/>
                <a:gd name="T38" fmla="*/ 13 w 23"/>
                <a:gd name="T39" fmla="*/ 0 h 30"/>
                <a:gd name="T40" fmla="*/ 10 w 23"/>
                <a:gd name="T41" fmla="*/ 0 h 30"/>
                <a:gd name="T42" fmla="*/ 4 w 23"/>
                <a:gd name="T43" fmla="*/ 0 h 30"/>
                <a:gd name="T44" fmla="*/ 4 w 23"/>
                <a:gd name="T45" fmla="*/ 0 h 30"/>
                <a:gd name="T46" fmla="*/ 4 w 23"/>
                <a:gd name="T47" fmla="*/ 4 h 30"/>
                <a:gd name="T48" fmla="*/ 4 w 23"/>
                <a:gd name="T49" fmla="*/ 4 h 30"/>
                <a:gd name="T50" fmla="*/ 8 w 23"/>
                <a:gd name="T51" fmla="*/ 12 h 30"/>
                <a:gd name="T52" fmla="*/ 10 w 23"/>
                <a:gd name="T53" fmla="*/ 15 h 30"/>
                <a:gd name="T54" fmla="*/ 11 w 23"/>
                <a:gd name="T55" fmla="*/ 17 h 30"/>
                <a:gd name="T56" fmla="*/ 11 w 23"/>
                <a:gd name="T57" fmla="*/ 17 h 30"/>
                <a:gd name="T58" fmla="*/ 10 w 23"/>
                <a:gd name="T59" fmla="*/ 21 h 30"/>
                <a:gd name="T60" fmla="*/ 6 w 23"/>
                <a:gd name="T61" fmla="*/ 25 h 30"/>
                <a:gd name="T62" fmla="*/ 4 w 23"/>
                <a:gd name="T63" fmla="*/ 25 h 30"/>
                <a:gd name="T64" fmla="*/ 0 w 23"/>
                <a:gd name="T65" fmla="*/ 27 h 30"/>
                <a:gd name="T66" fmla="*/ 0 w 23"/>
                <a:gd name="T67" fmla="*/ 27 h 30"/>
                <a:gd name="T68" fmla="*/ 0 w 23"/>
                <a:gd name="T69" fmla="*/ 27 h 30"/>
                <a:gd name="T70" fmla="*/ 2 w 23"/>
                <a:gd name="T71" fmla="*/ 29 h 30"/>
                <a:gd name="T72" fmla="*/ 6 w 23"/>
                <a:gd name="T73" fmla="*/ 30 h 30"/>
                <a:gd name="T74" fmla="*/ 8 w 23"/>
                <a:gd name="T75" fmla="*/ 30 h 30"/>
                <a:gd name="T76" fmla="*/ 8 w 23"/>
                <a:gd name="T77" fmla="*/ 30 h 30"/>
                <a:gd name="T78" fmla="*/ 13 w 23"/>
                <a:gd name="T79" fmla="*/ 29 h 30"/>
                <a:gd name="T80" fmla="*/ 19 w 23"/>
                <a:gd name="T81" fmla="*/ 27 h 30"/>
                <a:gd name="T82" fmla="*/ 19 w 23"/>
                <a:gd name="T83" fmla="*/ 27 h 30"/>
                <a:gd name="T84" fmla="*/ 19 w 23"/>
                <a:gd name="T85" fmla="*/ 27 h 30"/>
                <a:gd name="T86" fmla="*/ 19 w 23"/>
                <a:gd name="T8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30">
                  <a:moveTo>
                    <a:pt x="19" y="27"/>
                  </a:move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12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9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3" y="29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71C0A9BE-C63E-2B47-89A7-AD47410F03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15794" y="2013392"/>
              <a:ext cx="35118" cy="38980"/>
            </a:xfrm>
            <a:custGeom>
              <a:avLst/>
              <a:gdLst>
                <a:gd name="T0" fmla="*/ 19 w 23"/>
                <a:gd name="T1" fmla="*/ 27 h 30"/>
                <a:gd name="T2" fmla="*/ 19 w 23"/>
                <a:gd name="T3" fmla="*/ 27 h 30"/>
                <a:gd name="T4" fmla="*/ 19 w 23"/>
                <a:gd name="T5" fmla="*/ 27 h 30"/>
                <a:gd name="T6" fmla="*/ 19 w 23"/>
                <a:gd name="T7" fmla="*/ 27 h 30"/>
                <a:gd name="T8" fmla="*/ 23 w 23"/>
                <a:gd name="T9" fmla="*/ 23 h 30"/>
                <a:gd name="T10" fmla="*/ 23 w 23"/>
                <a:gd name="T11" fmla="*/ 23 h 30"/>
                <a:gd name="T12" fmla="*/ 23 w 23"/>
                <a:gd name="T13" fmla="*/ 21 h 30"/>
                <a:gd name="T14" fmla="*/ 21 w 23"/>
                <a:gd name="T15" fmla="*/ 21 h 30"/>
                <a:gd name="T16" fmla="*/ 19 w 23"/>
                <a:gd name="T17" fmla="*/ 21 h 30"/>
                <a:gd name="T18" fmla="*/ 19 w 23"/>
                <a:gd name="T19" fmla="*/ 19 h 30"/>
                <a:gd name="T20" fmla="*/ 19 w 23"/>
                <a:gd name="T21" fmla="*/ 19 h 30"/>
                <a:gd name="T22" fmla="*/ 19 w 23"/>
                <a:gd name="T23" fmla="*/ 17 h 30"/>
                <a:gd name="T24" fmla="*/ 19 w 23"/>
                <a:gd name="T25" fmla="*/ 15 h 30"/>
                <a:gd name="T26" fmla="*/ 21 w 23"/>
                <a:gd name="T27" fmla="*/ 8 h 30"/>
                <a:gd name="T28" fmla="*/ 21 w 23"/>
                <a:gd name="T29" fmla="*/ 8 h 30"/>
                <a:gd name="T30" fmla="*/ 23 w 23"/>
                <a:gd name="T31" fmla="*/ 8 h 30"/>
                <a:gd name="T32" fmla="*/ 23 w 23"/>
                <a:gd name="T33" fmla="*/ 4 h 30"/>
                <a:gd name="T34" fmla="*/ 23 w 23"/>
                <a:gd name="T35" fmla="*/ 4 h 30"/>
                <a:gd name="T36" fmla="*/ 17 w 23"/>
                <a:gd name="T37" fmla="*/ 2 h 30"/>
                <a:gd name="T38" fmla="*/ 13 w 23"/>
                <a:gd name="T39" fmla="*/ 0 h 30"/>
                <a:gd name="T40" fmla="*/ 10 w 23"/>
                <a:gd name="T41" fmla="*/ 0 h 30"/>
                <a:gd name="T42" fmla="*/ 4 w 23"/>
                <a:gd name="T43" fmla="*/ 0 h 30"/>
                <a:gd name="T44" fmla="*/ 4 w 23"/>
                <a:gd name="T45" fmla="*/ 0 h 30"/>
                <a:gd name="T46" fmla="*/ 4 w 23"/>
                <a:gd name="T47" fmla="*/ 4 h 30"/>
                <a:gd name="T48" fmla="*/ 4 w 23"/>
                <a:gd name="T49" fmla="*/ 4 h 30"/>
                <a:gd name="T50" fmla="*/ 8 w 23"/>
                <a:gd name="T51" fmla="*/ 12 h 30"/>
                <a:gd name="T52" fmla="*/ 10 w 23"/>
                <a:gd name="T53" fmla="*/ 15 h 30"/>
                <a:gd name="T54" fmla="*/ 11 w 23"/>
                <a:gd name="T55" fmla="*/ 17 h 30"/>
                <a:gd name="T56" fmla="*/ 11 w 23"/>
                <a:gd name="T57" fmla="*/ 17 h 30"/>
                <a:gd name="T58" fmla="*/ 10 w 23"/>
                <a:gd name="T59" fmla="*/ 21 h 30"/>
                <a:gd name="T60" fmla="*/ 6 w 23"/>
                <a:gd name="T61" fmla="*/ 25 h 30"/>
                <a:gd name="T62" fmla="*/ 4 w 23"/>
                <a:gd name="T63" fmla="*/ 25 h 30"/>
                <a:gd name="T64" fmla="*/ 0 w 23"/>
                <a:gd name="T65" fmla="*/ 27 h 30"/>
                <a:gd name="T66" fmla="*/ 0 w 23"/>
                <a:gd name="T67" fmla="*/ 27 h 30"/>
                <a:gd name="T68" fmla="*/ 0 w 23"/>
                <a:gd name="T69" fmla="*/ 27 h 30"/>
                <a:gd name="T70" fmla="*/ 2 w 23"/>
                <a:gd name="T71" fmla="*/ 29 h 30"/>
                <a:gd name="T72" fmla="*/ 6 w 23"/>
                <a:gd name="T73" fmla="*/ 30 h 30"/>
                <a:gd name="T74" fmla="*/ 8 w 23"/>
                <a:gd name="T75" fmla="*/ 30 h 30"/>
                <a:gd name="T76" fmla="*/ 8 w 23"/>
                <a:gd name="T77" fmla="*/ 30 h 30"/>
                <a:gd name="T78" fmla="*/ 13 w 23"/>
                <a:gd name="T79" fmla="*/ 29 h 30"/>
                <a:gd name="T80" fmla="*/ 19 w 23"/>
                <a:gd name="T81" fmla="*/ 27 h 30"/>
                <a:gd name="T82" fmla="*/ 19 w 23"/>
                <a:gd name="T83" fmla="*/ 27 h 30"/>
                <a:gd name="T84" fmla="*/ 19 w 23"/>
                <a:gd name="T85" fmla="*/ 27 h 30"/>
                <a:gd name="T86" fmla="*/ 19 w 23"/>
                <a:gd name="T8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30">
                  <a:moveTo>
                    <a:pt x="19" y="27"/>
                  </a:move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12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9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3" y="29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74694B1E-401A-AA48-9742-970AE33D44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0761" y="2266764"/>
              <a:ext cx="61075" cy="38980"/>
            </a:xfrm>
            <a:custGeom>
              <a:avLst/>
              <a:gdLst>
                <a:gd name="T0" fmla="*/ 0 w 40"/>
                <a:gd name="T1" fmla="*/ 2 h 30"/>
                <a:gd name="T2" fmla="*/ 0 w 40"/>
                <a:gd name="T3" fmla="*/ 15 h 30"/>
                <a:gd name="T4" fmla="*/ 0 w 40"/>
                <a:gd name="T5" fmla="*/ 27 h 30"/>
                <a:gd name="T6" fmla="*/ 10 w 40"/>
                <a:gd name="T7" fmla="*/ 30 h 30"/>
                <a:gd name="T8" fmla="*/ 23 w 40"/>
                <a:gd name="T9" fmla="*/ 27 h 30"/>
                <a:gd name="T10" fmla="*/ 28 w 40"/>
                <a:gd name="T11" fmla="*/ 21 h 30"/>
                <a:gd name="T12" fmla="*/ 28 w 40"/>
                <a:gd name="T13" fmla="*/ 11 h 30"/>
                <a:gd name="T14" fmla="*/ 40 w 40"/>
                <a:gd name="T15" fmla="*/ 6 h 30"/>
                <a:gd name="T16" fmla="*/ 34 w 40"/>
                <a:gd name="T17" fmla="*/ 0 h 30"/>
                <a:gd name="T18" fmla="*/ 27 w 40"/>
                <a:gd name="T19" fmla="*/ 0 h 30"/>
                <a:gd name="T20" fmla="*/ 0 w 40"/>
                <a:gd name="T21" fmla="*/ 2 h 30"/>
                <a:gd name="T22" fmla="*/ 0 w 40"/>
                <a:gd name="T23" fmla="*/ 2 h 30"/>
                <a:gd name="T24" fmla="*/ 0 w 40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0">
                  <a:moveTo>
                    <a:pt x="0" y="2"/>
                  </a:moveTo>
                  <a:lnTo>
                    <a:pt x="0" y="15"/>
                  </a:lnTo>
                  <a:lnTo>
                    <a:pt x="0" y="27"/>
                  </a:lnTo>
                  <a:lnTo>
                    <a:pt x="10" y="30"/>
                  </a:lnTo>
                  <a:lnTo>
                    <a:pt x="23" y="27"/>
                  </a:lnTo>
                  <a:lnTo>
                    <a:pt x="28" y="21"/>
                  </a:lnTo>
                  <a:lnTo>
                    <a:pt x="28" y="11"/>
                  </a:lnTo>
                  <a:lnTo>
                    <a:pt x="40" y="6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D9D8E6A9-63AD-2441-9133-AB9BE9DEAC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0761" y="2266764"/>
              <a:ext cx="61075" cy="38980"/>
            </a:xfrm>
            <a:custGeom>
              <a:avLst/>
              <a:gdLst>
                <a:gd name="T0" fmla="*/ 0 w 40"/>
                <a:gd name="T1" fmla="*/ 2 h 30"/>
                <a:gd name="T2" fmla="*/ 0 w 40"/>
                <a:gd name="T3" fmla="*/ 15 h 30"/>
                <a:gd name="T4" fmla="*/ 0 w 40"/>
                <a:gd name="T5" fmla="*/ 27 h 30"/>
                <a:gd name="T6" fmla="*/ 10 w 40"/>
                <a:gd name="T7" fmla="*/ 30 h 30"/>
                <a:gd name="T8" fmla="*/ 23 w 40"/>
                <a:gd name="T9" fmla="*/ 27 h 30"/>
                <a:gd name="T10" fmla="*/ 28 w 40"/>
                <a:gd name="T11" fmla="*/ 21 h 30"/>
                <a:gd name="T12" fmla="*/ 28 w 40"/>
                <a:gd name="T13" fmla="*/ 11 h 30"/>
                <a:gd name="T14" fmla="*/ 40 w 40"/>
                <a:gd name="T15" fmla="*/ 6 h 30"/>
                <a:gd name="T16" fmla="*/ 34 w 40"/>
                <a:gd name="T17" fmla="*/ 0 h 30"/>
                <a:gd name="T18" fmla="*/ 27 w 40"/>
                <a:gd name="T19" fmla="*/ 0 h 30"/>
                <a:gd name="T20" fmla="*/ 0 w 40"/>
                <a:gd name="T21" fmla="*/ 2 h 30"/>
                <a:gd name="T22" fmla="*/ 0 w 40"/>
                <a:gd name="T23" fmla="*/ 2 h 30"/>
                <a:gd name="T24" fmla="*/ 0 w 40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0">
                  <a:moveTo>
                    <a:pt x="0" y="2"/>
                  </a:moveTo>
                  <a:lnTo>
                    <a:pt x="0" y="15"/>
                  </a:lnTo>
                  <a:lnTo>
                    <a:pt x="0" y="27"/>
                  </a:lnTo>
                  <a:lnTo>
                    <a:pt x="10" y="30"/>
                  </a:lnTo>
                  <a:lnTo>
                    <a:pt x="23" y="27"/>
                  </a:lnTo>
                  <a:lnTo>
                    <a:pt x="28" y="21"/>
                  </a:lnTo>
                  <a:lnTo>
                    <a:pt x="28" y="11"/>
                  </a:lnTo>
                  <a:lnTo>
                    <a:pt x="40" y="6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1960E55E-F1C3-4C45-8681-CB6ADB5844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1751" y="2153721"/>
              <a:ext cx="141998" cy="66267"/>
            </a:xfrm>
            <a:custGeom>
              <a:avLst/>
              <a:gdLst>
                <a:gd name="T0" fmla="*/ 55 w 93"/>
                <a:gd name="T1" fmla="*/ 9 h 51"/>
                <a:gd name="T2" fmla="*/ 38 w 93"/>
                <a:gd name="T3" fmla="*/ 0 h 51"/>
                <a:gd name="T4" fmla="*/ 30 w 93"/>
                <a:gd name="T5" fmla="*/ 0 h 51"/>
                <a:gd name="T6" fmla="*/ 12 w 93"/>
                <a:gd name="T7" fmla="*/ 9 h 51"/>
                <a:gd name="T8" fmla="*/ 0 w 93"/>
                <a:gd name="T9" fmla="*/ 9 h 51"/>
                <a:gd name="T10" fmla="*/ 2 w 93"/>
                <a:gd name="T11" fmla="*/ 27 h 51"/>
                <a:gd name="T12" fmla="*/ 25 w 93"/>
                <a:gd name="T13" fmla="*/ 51 h 51"/>
                <a:gd name="T14" fmla="*/ 34 w 93"/>
                <a:gd name="T15" fmla="*/ 51 h 51"/>
                <a:gd name="T16" fmla="*/ 42 w 93"/>
                <a:gd name="T17" fmla="*/ 45 h 51"/>
                <a:gd name="T18" fmla="*/ 49 w 93"/>
                <a:gd name="T19" fmla="*/ 45 h 51"/>
                <a:gd name="T20" fmla="*/ 59 w 93"/>
                <a:gd name="T21" fmla="*/ 45 h 51"/>
                <a:gd name="T22" fmla="*/ 64 w 93"/>
                <a:gd name="T23" fmla="*/ 45 h 51"/>
                <a:gd name="T24" fmla="*/ 74 w 93"/>
                <a:gd name="T25" fmla="*/ 45 h 51"/>
                <a:gd name="T26" fmla="*/ 83 w 93"/>
                <a:gd name="T27" fmla="*/ 34 h 51"/>
                <a:gd name="T28" fmla="*/ 93 w 93"/>
                <a:gd name="T29" fmla="*/ 30 h 51"/>
                <a:gd name="T30" fmla="*/ 85 w 93"/>
                <a:gd name="T31" fmla="*/ 23 h 51"/>
                <a:gd name="T32" fmla="*/ 76 w 93"/>
                <a:gd name="T33" fmla="*/ 23 h 51"/>
                <a:gd name="T34" fmla="*/ 76 w 93"/>
                <a:gd name="T35" fmla="*/ 15 h 51"/>
                <a:gd name="T36" fmla="*/ 64 w 93"/>
                <a:gd name="T37" fmla="*/ 9 h 51"/>
                <a:gd name="T38" fmla="*/ 64 w 93"/>
                <a:gd name="T39" fmla="*/ 17 h 51"/>
                <a:gd name="T40" fmla="*/ 55 w 93"/>
                <a:gd name="T41" fmla="*/ 9 h 51"/>
                <a:gd name="T42" fmla="*/ 55 w 93"/>
                <a:gd name="T43" fmla="*/ 9 h 51"/>
                <a:gd name="T44" fmla="*/ 55 w 93"/>
                <a:gd name="T45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51">
                  <a:moveTo>
                    <a:pt x="55" y="9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12" y="9"/>
                  </a:lnTo>
                  <a:lnTo>
                    <a:pt x="0" y="9"/>
                  </a:lnTo>
                  <a:lnTo>
                    <a:pt x="2" y="27"/>
                  </a:lnTo>
                  <a:lnTo>
                    <a:pt x="25" y="51"/>
                  </a:lnTo>
                  <a:lnTo>
                    <a:pt x="34" y="51"/>
                  </a:lnTo>
                  <a:lnTo>
                    <a:pt x="42" y="45"/>
                  </a:lnTo>
                  <a:lnTo>
                    <a:pt x="49" y="45"/>
                  </a:lnTo>
                  <a:lnTo>
                    <a:pt x="59" y="45"/>
                  </a:lnTo>
                  <a:lnTo>
                    <a:pt x="64" y="45"/>
                  </a:lnTo>
                  <a:lnTo>
                    <a:pt x="74" y="45"/>
                  </a:lnTo>
                  <a:lnTo>
                    <a:pt x="83" y="34"/>
                  </a:lnTo>
                  <a:lnTo>
                    <a:pt x="93" y="30"/>
                  </a:lnTo>
                  <a:lnTo>
                    <a:pt x="85" y="23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4" y="9"/>
                  </a:lnTo>
                  <a:lnTo>
                    <a:pt x="64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91E898DE-8C29-0B42-A2C2-F2DBEB34F1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1751" y="2153721"/>
              <a:ext cx="141998" cy="66267"/>
            </a:xfrm>
            <a:custGeom>
              <a:avLst/>
              <a:gdLst>
                <a:gd name="T0" fmla="*/ 55 w 93"/>
                <a:gd name="T1" fmla="*/ 9 h 51"/>
                <a:gd name="T2" fmla="*/ 38 w 93"/>
                <a:gd name="T3" fmla="*/ 0 h 51"/>
                <a:gd name="T4" fmla="*/ 30 w 93"/>
                <a:gd name="T5" fmla="*/ 0 h 51"/>
                <a:gd name="T6" fmla="*/ 12 w 93"/>
                <a:gd name="T7" fmla="*/ 9 h 51"/>
                <a:gd name="T8" fmla="*/ 0 w 93"/>
                <a:gd name="T9" fmla="*/ 9 h 51"/>
                <a:gd name="T10" fmla="*/ 2 w 93"/>
                <a:gd name="T11" fmla="*/ 27 h 51"/>
                <a:gd name="T12" fmla="*/ 25 w 93"/>
                <a:gd name="T13" fmla="*/ 51 h 51"/>
                <a:gd name="T14" fmla="*/ 34 w 93"/>
                <a:gd name="T15" fmla="*/ 51 h 51"/>
                <a:gd name="T16" fmla="*/ 42 w 93"/>
                <a:gd name="T17" fmla="*/ 45 h 51"/>
                <a:gd name="T18" fmla="*/ 49 w 93"/>
                <a:gd name="T19" fmla="*/ 45 h 51"/>
                <a:gd name="T20" fmla="*/ 59 w 93"/>
                <a:gd name="T21" fmla="*/ 45 h 51"/>
                <a:gd name="T22" fmla="*/ 64 w 93"/>
                <a:gd name="T23" fmla="*/ 45 h 51"/>
                <a:gd name="T24" fmla="*/ 74 w 93"/>
                <a:gd name="T25" fmla="*/ 45 h 51"/>
                <a:gd name="T26" fmla="*/ 83 w 93"/>
                <a:gd name="T27" fmla="*/ 34 h 51"/>
                <a:gd name="T28" fmla="*/ 93 w 93"/>
                <a:gd name="T29" fmla="*/ 30 h 51"/>
                <a:gd name="T30" fmla="*/ 85 w 93"/>
                <a:gd name="T31" fmla="*/ 23 h 51"/>
                <a:gd name="T32" fmla="*/ 76 w 93"/>
                <a:gd name="T33" fmla="*/ 23 h 51"/>
                <a:gd name="T34" fmla="*/ 76 w 93"/>
                <a:gd name="T35" fmla="*/ 15 h 51"/>
                <a:gd name="T36" fmla="*/ 64 w 93"/>
                <a:gd name="T37" fmla="*/ 9 h 51"/>
                <a:gd name="T38" fmla="*/ 64 w 93"/>
                <a:gd name="T39" fmla="*/ 17 h 51"/>
                <a:gd name="T40" fmla="*/ 55 w 93"/>
                <a:gd name="T41" fmla="*/ 9 h 51"/>
                <a:gd name="T42" fmla="*/ 55 w 93"/>
                <a:gd name="T43" fmla="*/ 9 h 51"/>
                <a:gd name="T44" fmla="*/ 55 w 93"/>
                <a:gd name="T45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51">
                  <a:moveTo>
                    <a:pt x="55" y="9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12" y="9"/>
                  </a:lnTo>
                  <a:lnTo>
                    <a:pt x="0" y="9"/>
                  </a:lnTo>
                  <a:lnTo>
                    <a:pt x="2" y="27"/>
                  </a:lnTo>
                  <a:lnTo>
                    <a:pt x="25" y="51"/>
                  </a:lnTo>
                  <a:lnTo>
                    <a:pt x="34" y="51"/>
                  </a:lnTo>
                  <a:lnTo>
                    <a:pt x="42" y="45"/>
                  </a:lnTo>
                  <a:lnTo>
                    <a:pt x="49" y="45"/>
                  </a:lnTo>
                  <a:lnTo>
                    <a:pt x="59" y="45"/>
                  </a:lnTo>
                  <a:lnTo>
                    <a:pt x="64" y="45"/>
                  </a:lnTo>
                  <a:lnTo>
                    <a:pt x="74" y="45"/>
                  </a:lnTo>
                  <a:lnTo>
                    <a:pt x="83" y="34"/>
                  </a:lnTo>
                  <a:lnTo>
                    <a:pt x="93" y="30"/>
                  </a:lnTo>
                  <a:lnTo>
                    <a:pt x="85" y="23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4" y="9"/>
                  </a:lnTo>
                  <a:lnTo>
                    <a:pt x="64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407032AD-7DCE-054D-B0C2-14FF89C945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277159"/>
              <a:ext cx="112988" cy="77961"/>
            </a:xfrm>
            <a:custGeom>
              <a:avLst/>
              <a:gdLst>
                <a:gd name="T0" fmla="*/ 74 w 74"/>
                <a:gd name="T1" fmla="*/ 32 h 60"/>
                <a:gd name="T2" fmla="*/ 70 w 74"/>
                <a:gd name="T3" fmla="*/ 13 h 60"/>
                <a:gd name="T4" fmla="*/ 59 w 74"/>
                <a:gd name="T5" fmla="*/ 13 h 60"/>
                <a:gd name="T6" fmla="*/ 51 w 74"/>
                <a:gd name="T7" fmla="*/ 13 h 60"/>
                <a:gd name="T8" fmla="*/ 38 w 74"/>
                <a:gd name="T9" fmla="*/ 0 h 60"/>
                <a:gd name="T10" fmla="*/ 26 w 74"/>
                <a:gd name="T11" fmla="*/ 5 h 60"/>
                <a:gd name="T12" fmla="*/ 26 w 74"/>
                <a:gd name="T13" fmla="*/ 13 h 60"/>
                <a:gd name="T14" fmla="*/ 21 w 74"/>
                <a:gd name="T15" fmla="*/ 19 h 60"/>
                <a:gd name="T16" fmla="*/ 8 w 74"/>
                <a:gd name="T17" fmla="*/ 22 h 60"/>
                <a:gd name="T18" fmla="*/ 0 w 74"/>
                <a:gd name="T19" fmla="*/ 22 h 60"/>
                <a:gd name="T20" fmla="*/ 0 w 74"/>
                <a:gd name="T21" fmla="*/ 30 h 60"/>
                <a:gd name="T22" fmla="*/ 2 w 74"/>
                <a:gd name="T23" fmla="*/ 34 h 60"/>
                <a:gd name="T24" fmla="*/ 8 w 74"/>
                <a:gd name="T25" fmla="*/ 28 h 60"/>
                <a:gd name="T26" fmla="*/ 13 w 74"/>
                <a:gd name="T27" fmla="*/ 28 h 60"/>
                <a:gd name="T28" fmla="*/ 17 w 74"/>
                <a:gd name="T29" fmla="*/ 39 h 60"/>
                <a:gd name="T30" fmla="*/ 17 w 74"/>
                <a:gd name="T31" fmla="*/ 47 h 60"/>
                <a:gd name="T32" fmla="*/ 26 w 74"/>
                <a:gd name="T33" fmla="*/ 56 h 60"/>
                <a:gd name="T34" fmla="*/ 32 w 74"/>
                <a:gd name="T35" fmla="*/ 58 h 60"/>
                <a:gd name="T36" fmla="*/ 38 w 74"/>
                <a:gd name="T37" fmla="*/ 60 h 60"/>
                <a:gd name="T38" fmla="*/ 43 w 74"/>
                <a:gd name="T39" fmla="*/ 60 h 60"/>
                <a:gd name="T40" fmla="*/ 34 w 74"/>
                <a:gd name="T41" fmla="*/ 51 h 60"/>
                <a:gd name="T42" fmla="*/ 30 w 74"/>
                <a:gd name="T43" fmla="*/ 34 h 60"/>
                <a:gd name="T44" fmla="*/ 30 w 74"/>
                <a:gd name="T45" fmla="*/ 28 h 60"/>
                <a:gd name="T46" fmla="*/ 42 w 74"/>
                <a:gd name="T47" fmla="*/ 28 h 60"/>
                <a:gd name="T48" fmla="*/ 66 w 74"/>
                <a:gd name="T49" fmla="*/ 28 h 60"/>
                <a:gd name="T50" fmla="*/ 72 w 74"/>
                <a:gd name="T51" fmla="*/ 34 h 60"/>
                <a:gd name="T52" fmla="*/ 74 w 74"/>
                <a:gd name="T53" fmla="*/ 32 h 60"/>
                <a:gd name="T54" fmla="*/ 74 w 74"/>
                <a:gd name="T55" fmla="*/ 32 h 60"/>
                <a:gd name="T56" fmla="*/ 74 w 74"/>
                <a:gd name="T57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0">
                  <a:moveTo>
                    <a:pt x="74" y="32"/>
                  </a:moveTo>
                  <a:lnTo>
                    <a:pt x="70" y="13"/>
                  </a:lnTo>
                  <a:lnTo>
                    <a:pt x="59" y="13"/>
                  </a:lnTo>
                  <a:lnTo>
                    <a:pt x="51" y="13"/>
                  </a:lnTo>
                  <a:lnTo>
                    <a:pt x="38" y="0"/>
                  </a:lnTo>
                  <a:lnTo>
                    <a:pt x="26" y="5"/>
                  </a:lnTo>
                  <a:lnTo>
                    <a:pt x="26" y="13"/>
                  </a:lnTo>
                  <a:lnTo>
                    <a:pt x="21" y="19"/>
                  </a:lnTo>
                  <a:lnTo>
                    <a:pt x="8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8" y="28"/>
                  </a:lnTo>
                  <a:lnTo>
                    <a:pt x="13" y="28"/>
                  </a:lnTo>
                  <a:lnTo>
                    <a:pt x="17" y="39"/>
                  </a:lnTo>
                  <a:lnTo>
                    <a:pt x="17" y="47"/>
                  </a:lnTo>
                  <a:lnTo>
                    <a:pt x="26" y="56"/>
                  </a:lnTo>
                  <a:lnTo>
                    <a:pt x="32" y="58"/>
                  </a:lnTo>
                  <a:lnTo>
                    <a:pt x="38" y="60"/>
                  </a:lnTo>
                  <a:lnTo>
                    <a:pt x="43" y="60"/>
                  </a:lnTo>
                  <a:lnTo>
                    <a:pt x="34" y="51"/>
                  </a:lnTo>
                  <a:lnTo>
                    <a:pt x="30" y="34"/>
                  </a:lnTo>
                  <a:lnTo>
                    <a:pt x="30" y="28"/>
                  </a:lnTo>
                  <a:lnTo>
                    <a:pt x="42" y="28"/>
                  </a:lnTo>
                  <a:lnTo>
                    <a:pt x="66" y="28"/>
                  </a:lnTo>
                  <a:lnTo>
                    <a:pt x="7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AEEE5B60-1972-3243-8385-7BE625E629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277159"/>
              <a:ext cx="112988" cy="77961"/>
            </a:xfrm>
            <a:custGeom>
              <a:avLst/>
              <a:gdLst>
                <a:gd name="T0" fmla="*/ 74 w 74"/>
                <a:gd name="T1" fmla="*/ 32 h 60"/>
                <a:gd name="T2" fmla="*/ 70 w 74"/>
                <a:gd name="T3" fmla="*/ 13 h 60"/>
                <a:gd name="T4" fmla="*/ 59 w 74"/>
                <a:gd name="T5" fmla="*/ 13 h 60"/>
                <a:gd name="T6" fmla="*/ 51 w 74"/>
                <a:gd name="T7" fmla="*/ 13 h 60"/>
                <a:gd name="T8" fmla="*/ 38 w 74"/>
                <a:gd name="T9" fmla="*/ 0 h 60"/>
                <a:gd name="T10" fmla="*/ 26 w 74"/>
                <a:gd name="T11" fmla="*/ 5 h 60"/>
                <a:gd name="T12" fmla="*/ 26 w 74"/>
                <a:gd name="T13" fmla="*/ 13 h 60"/>
                <a:gd name="T14" fmla="*/ 21 w 74"/>
                <a:gd name="T15" fmla="*/ 19 h 60"/>
                <a:gd name="T16" fmla="*/ 8 w 74"/>
                <a:gd name="T17" fmla="*/ 22 h 60"/>
                <a:gd name="T18" fmla="*/ 0 w 74"/>
                <a:gd name="T19" fmla="*/ 22 h 60"/>
                <a:gd name="T20" fmla="*/ 0 w 74"/>
                <a:gd name="T21" fmla="*/ 30 h 60"/>
                <a:gd name="T22" fmla="*/ 2 w 74"/>
                <a:gd name="T23" fmla="*/ 34 h 60"/>
                <a:gd name="T24" fmla="*/ 8 w 74"/>
                <a:gd name="T25" fmla="*/ 28 h 60"/>
                <a:gd name="T26" fmla="*/ 13 w 74"/>
                <a:gd name="T27" fmla="*/ 28 h 60"/>
                <a:gd name="T28" fmla="*/ 17 w 74"/>
                <a:gd name="T29" fmla="*/ 39 h 60"/>
                <a:gd name="T30" fmla="*/ 17 w 74"/>
                <a:gd name="T31" fmla="*/ 47 h 60"/>
                <a:gd name="T32" fmla="*/ 26 w 74"/>
                <a:gd name="T33" fmla="*/ 56 h 60"/>
                <a:gd name="T34" fmla="*/ 32 w 74"/>
                <a:gd name="T35" fmla="*/ 58 h 60"/>
                <a:gd name="T36" fmla="*/ 38 w 74"/>
                <a:gd name="T37" fmla="*/ 60 h 60"/>
                <a:gd name="T38" fmla="*/ 43 w 74"/>
                <a:gd name="T39" fmla="*/ 60 h 60"/>
                <a:gd name="T40" fmla="*/ 34 w 74"/>
                <a:gd name="T41" fmla="*/ 51 h 60"/>
                <a:gd name="T42" fmla="*/ 30 w 74"/>
                <a:gd name="T43" fmla="*/ 34 h 60"/>
                <a:gd name="T44" fmla="*/ 30 w 74"/>
                <a:gd name="T45" fmla="*/ 28 h 60"/>
                <a:gd name="T46" fmla="*/ 42 w 74"/>
                <a:gd name="T47" fmla="*/ 28 h 60"/>
                <a:gd name="T48" fmla="*/ 66 w 74"/>
                <a:gd name="T49" fmla="*/ 28 h 60"/>
                <a:gd name="T50" fmla="*/ 72 w 74"/>
                <a:gd name="T51" fmla="*/ 34 h 60"/>
                <a:gd name="T52" fmla="*/ 74 w 74"/>
                <a:gd name="T53" fmla="*/ 32 h 60"/>
                <a:gd name="T54" fmla="*/ 74 w 74"/>
                <a:gd name="T55" fmla="*/ 32 h 60"/>
                <a:gd name="T56" fmla="*/ 74 w 74"/>
                <a:gd name="T57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0">
                  <a:moveTo>
                    <a:pt x="74" y="32"/>
                  </a:moveTo>
                  <a:lnTo>
                    <a:pt x="70" y="13"/>
                  </a:lnTo>
                  <a:lnTo>
                    <a:pt x="59" y="13"/>
                  </a:lnTo>
                  <a:lnTo>
                    <a:pt x="51" y="13"/>
                  </a:lnTo>
                  <a:lnTo>
                    <a:pt x="38" y="0"/>
                  </a:lnTo>
                  <a:lnTo>
                    <a:pt x="26" y="5"/>
                  </a:lnTo>
                  <a:lnTo>
                    <a:pt x="26" y="13"/>
                  </a:lnTo>
                  <a:lnTo>
                    <a:pt x="21" y="19"/>
                  </a:lnTo>
                  <a:lnTo>
                    <a:pt x="8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8" y="28"/>
                  </a:lnTo>
                  <a:lnTo>
                    <a:pt x="13" y="28"/>
                  </a:lnTo>
                  <a:lnTo>
                    <a:pt x="17" y="39"/>
                  </a:lnTo>
                  <a:lnTo>
                    <a:pt x="17" y="47"/>
                  </a:lnTo>
                  <a:lnTo>
                    <a:pt x="26" y="56"/>
                  </a:lnTo>
                  <a:lnTo>
                    <a:pt x="32" y="58"/>
                  </a:lnTo>
                  <a:lnTo>
                    <a:pt x="38" y="60"/>
                  </a:lnTo>
                  <a:lnTo>
                    <a:pt x="43" y="60"/>
                  </a:lnTo>
                  <a:lnTo>
                    <a:pt x="34" y="51"/>
                  </a:lnTo>
                  <a:lnTo>
                    <a:pt x="30" y="34"/>
                  </a:lnTo>
                  <a:lnTo>
                    <a:pt x="30" y="28"/>
                  </a:lnTo>
                  <a:lnTo>
                    <a:pt x="42" y="28"/>
                  </a:lnTo>
                  <a:lnTo>
                    <a:pt x="66" y="28"/>
                  </a:lnTo>
                  <a:lnTo>
                    <a:pt x="7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9D115D9-933D-234D-AB95-A2AC54CBBB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212192"/>
              <a:ext cx="158794" cy="66267"/>
            </a:xfrm>
            <a:custGeom>
              <a:avLst/>
              <a:gdLst>
                <a:gd name="T0" fmla="*/ 93 w 104"/>
                <a:gd name="T1" fmla="*/ 42 h 51"/>
                <a:gd name="T2" fmla="*/ 86 w 104"/>
                <a:gd name="T3" fmla="*/ 42 h 51"/>
                <a:gd name="T4" fmla="*/ 59 w 104"/>
                <a:gd name="T5" fmla="*/ 44 h 51"/>
                <a:gd name="T6" fmla="*/ 46 w 104"/>
                <a:gd name="T7" fmla="*/ 44 h 51"/>
                <a:gd name="T8" fmla="*/ 38 w 104"/>
                <a:gd name="T9" fmla="*/ 36 h 51"/>
                <a:gd name="T10" fmla="*/ 21 w 104"/>
                <a:gd name="T11" fmla="*/ 44 h 51"/>
                <a:gd name="T12" fmla="*/ 16 w 104"/>
                <a:gd name="T13" fmla="*/ 51 h 51"/>
                <a:gd name="T14" fmla="*/ 0 w 104"/>
                <a:gd name="T15" fmla="*/ 31 h 51"/>
                <a:gd name="T16" fmla="*/ 16 w 104"/>
                <a:gd name="T17" fmla="*/ 31 h 51"/>
                <a:gd name="T18" fmla="*/ 21 w 104"/>
                <a:gd name="T19" fmla="*/ 27 h 51"/>
                <a:gd name="T20" fmla="*/ 27 w 104"/>
                <a:gd name="T21" fmla="*/ 33 h 51"/>
                <a:gd name="T22" fmla="*/ 31 w 104"/>
                <a:gd name="T23" fmla="*/ 27 h 51"/>
                <a:gd name="T24" fmla="*/ 44 w 104"/>
                <a:gd name="T25" fmla="*/ 23 h 51"/>
                <a:gd name="T26" fmla="*/ 50 w 104"/>
                <a:gd name="T27" fmla="*/ 31 h 51"/>
                <a:gd name="T28" fmla="*/ 50 w 104"/>
                <a:gd name="T29" fmla="*/ 17 h 51"/>
                <a:gd name="T30" fmla="*/ 59 w 104"/>
                <a:gd name="T31" fmla="*/ 14 h 51"/>
                <a:gd name="T32" fmla="*/ 59 w 104"/>
                <a:gd name="T33" fmla="*/ 6 h 51"/>
                <a:gd name="T34" fmla="*/ 65 w 104"/>
                <a:gd name="T35" fmla="*/ 6 h 51"/>
                <a:gd name="T36" fmla="*/ 74 w 104"/>
                <a:gd name="T37" fmla="*/ 6 h 51"/>
                <a:gd name="T38" fmla="*/ 80 w 104"/>
                <a:gd name="T39" fmla="*/ 0 h 51"/>
                <a:gd name="T40" fmla="*/ 104 w 104"/>
                <a:gd name="T41" fmla="*/ 0 h 51"/>
                <a:gd name="T42" fmla="*/ 104 w 104"/>
                <a:gd name="T43" fmla="*/ 14 h 51"/>
                <a:gd name="T44" fmla="*/ 104 w 104"/>
                <a:gd name="T45" fmla="*/ 25 h 51"/>
                <a:gd name="T46" fmla="*/ 99 w 104"/>
                <a:gd name="T47" fmla="*/ 25 h 51"/>
                <a:gd name="T48" fmla="*/ 93 w 104"/>
                <a:gd name="T49" fmla="*/ 42 h 51"/>
                <a:gd name="T50" fmla="*/ 93 w 104"/>
                <a:gd name="T51" fmla="*/ 42 h 51"/>
                <a:gd name="T52" fmla="*/ 93 w 104"/>
                <a:gd name="T53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4" h="51">
                  <a:moveTo>
                    <a:pt x="93" y="42"/>
                  </a:moveTo>
                  <a:lnTo>
                    <a:pt x="86" y="42"/>
                  </a:lnTo>
                  <a:lnTo>
                    <a:pt x="59" y="44"/>
                  </a:lnTo>
                  <a:lnTo>
                    <a:pt x="46" y="44"/>
                  </a:lnTo>
                  <a:lnTo>
                    <a:pt x="38" y="36"/>
                  </a:lnTo>
                  <a:lnTo>
                    <a:pt x="21" y="44"/>
                  </a:lnTo>
                  <a:lnTo>
                    <a:pt x="16" y="51"/>
                  </a:lnTo>
                  <a:lnTo>
                    <a:pt x="0" y="31"/>
                  </a:lnTo>
                  <a:lnTo>
                    <a:pt x="16" y="31"/>
                  </a:lnTo>
                  <a:lnTo>
                    <a:pt x="21" y="27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44" y="23"/>
                  </a:lnTo>
                  <a:lnTo>
                    <a:pt x="50" y="31"/>
                  </a:lnTo>
                  <a:lnTo>
                    <a:pt x="50" y="17"/>
                  </a:lnTo>
                  <a:lnTo>
                    <a:pt x="59" y="14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74" y="6"/>
                  </a:lnTo>
                  <a:lnTo>
                    <a:pt x="80" y="0"/>
                  </a:lnTo>
                  <a:lnTo>
                    <a:pt x="104" y="0"/>
                  </a:lnTo>
                  <a:lnTo>
                    <a:pt x="104" y="14"/>
                  </a:lnTo>
                  <a:lnTo>
                    <a:pt x="104" y="25"/>
                  </a:lnTo>
                  <a:lnTo>
                    <a:pt x="99" y="25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8F3D75F2-A87D-EE41-9BCA-F2F9D53301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212192"/>
              <a:ext cx="158794" cy="66267"/>
            </a:xfrm>
            <a:custGeom>
              <a:avLst/>
              <a:gdLst>
                <a:gd name="T0" fmla="*/ 93 w 104"/>
                <a:gd name="T1" fmla="*/ 42 h 51"/>
                <a:gd name="T2" fmla="*/ 86 w 104"/>
                <a:gd name="T3" fmla="*/ 42 h 51"/>
                <a:gd name="T4" fmla="*/ 59 w 104"/>
                <a:gd name="T5" fmla="*/ 44 h 51"/>
                <a:gd name="T6" fmla="*/ 46 w 104"/>
                <a:gd name="T7" fmla="*/ 44 h 51"/>
                <a:gd name="T8" fmla="*/ 38 w 104"/>
                <a:gd name="T9" fmla="*/ 36 h 51"/>
                <a:gd name="T10" fmla="*/ 21 w 104"/>
                <a:gd name="T11" fmla="*/ 44 h 51"/>
                <a:gd name="T12" fmla="*/ 16 w 104"/>
                <a:gd name="T13" fmla="*/ 51 h 51"/>
                <a:gd name="T14" fmla="*/ 0 w 104"/>
                <a:gd name="T15" fmla="*/ 31 h 51"/>
                <a:gd name="T16" fmla="*/ 16 w 104"/>
                <a:gd name="T17" fmla="*/ 31 h 51"/>
                <a:gd name="T18" fmla="*/ 21 w 104"/>
                <a:gd name="T19" fmla="*/ 27 h 51"/>
                <a:gd name="T20" fmla="*/ 27 w 104"/>
                <a:gd name="T21" fmla="*/ 33 h 51"/>
                <a:gd name="T22" fmla="*/ 31 w 104"/>
                <a:gd name="T23" fmla="*/ 27 h 51"/>
                <a:gd name="T24" fmla="*/ 44 w 104"/>
                <a:gd name="T25" fmla="*/ 23 h 51"/>
                <a:gd name="T26" fmla="*/ 50 w 104"/>
                <a:gd name="T27" fmla="*/ 31 h 51"/>
                <a:gd name="T28" fmla="*/ 50 w 104"/>
                <a:gd name="T29" fmla="*/ 17 h 51"/>
                <a:gd name="T30" fmla="*/ 59 w 104"/>
                <a:gd name="T31" fmla="*/ 14 h 51"/>
                <a:gd name="T32" fmla="*/ 59 w 104"/>
                <a:gd name="T33" fmla="*/ 6 h 51"/>
                <a:gd name="T34" fmla="*/ 65 w 104"/>
                <a:gd name="T35" fmla="*/ 6 h 51"/>
                <a:gd name="T36" fmla="*/ 74 w 104"/>
                <a:gd name="T37" fmla="*/ 6 h 51"/>
                <a:gd name="T38" fmla="*/ 80 w 104"/>
                <a:gd name="T39" fmla="*/ 0 h 51"/>
                <a:gd name="T40" fmla="*/ 104 w 104"/>
                <a:gd name="T41" fmla="*/ 0 h 51"/>
                <a:gd name="T42" fmla="*/ 104 w 104"/>
                <a:gd name="T43" fmla="*/ 14 h 51"/>
                <a:gd name="T44" fmla="*/ 104 w 104"/>
                <a:gd name="T45" fmla="*/ 25 h 51"/>
                <a:gd name="T46" fmla="*/ 99 w 104"/>
                <a:gd name="T47" fmla="*/ 25 h 51"/>
                <a:gd name="T48" fmla="*/ 93 w 104"/>
                <a:gd name="T49" fmla="*/ 42 h 51"/>
                <a:gd name="T50" fmla="*/ 93 w 104"/>
                <a:gd name="T51" fmla="*/ 42 h 51"/>
                <a:gd name="T52" fmla="*/ 93 w 104"/>
                <a:gd name="T53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4" h="51">
                  <a:moveTo>
                    <a:pt x="93" y="42"/>
                  </a:moveTo>
                  <a:lnTo>
                    <a:pt x="86" y="42"/>
                  </a:lnTo>
                  <a:lnTo>
                    <a:pt x="59" y="44"/>
                  </a:lnTo>
                  <a:lnTo>
                    <a:pt x="46" y="44"/>
                  </a:lnTo>
                  <a:lnTo>
                    <a:pt x="38" y="36"/>
                  </a:lnTo>
                  <a:lnTo>
                    <a:pt x="21" y="44"/>
                  </a:lnTo>
                  <a:lnTo>
                    <a:pt x="16" y="51"/>
                  </a:lnTo>
                  <a:lnTo>
                    <a:pt x="0" y="31"/>
                  </a:lnTo>
                  <a:lnTo>
                    <a:pt x="16" y="31"/>
                  </a:lnTo>
                  <a:lnTo>
                    <a:pt x="21" y="27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44" y="23"/>
                  </a:lnTo>
                  <a:lnTo>
                    <a:pt x="50" y="31"/>
                  </a:lnTo>
                  <a:lnTo>
                    <a:pt x="50" y="17"/>
                  </a:lnTo>
                  <a:lnTo>
                    <a:pt x="59" y="14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74" y="6"/>
                  </a:lnTo>
                  <a:lnTo>
                    <a:pt x="80" y="0"/>
                  </a:lnTo>
                  <a:lnTo>
                    <a:pt x="104" y="0"/>
                  </a:lnTo>
                  <a:lnTo>
                    <a:pt x="104" y="14"/>
                  </a:lnTo>
                  <a:lnTo>
                    <a:pt x="104" y="25"/>
                  </a:lnTo>
                  <a:lnTo>
                    <a:pt x="99" y="25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5560D76-CD35-314E-BCBC-5537167003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6869" y="2048474"/>
              <a:ext cx="213761" cy="159820"/>
            </a:xfrm>
            <a:custGeom>
              <a:avLst/>
              <a:gdLst>
                <a:gd name="T0" fmla="*/ 6 w 140"/>
                <a:gd name="T1" fmla="*/ 36 h 123"/>
                <a:gd name="T2" fmla="*/ 6 w 140"/>
                <a:gd name="T3" fmla="*/ 45 h 123"/>
                <a:gd name="T4" fmla="*/ 7 w 140"/>
                <a:gd name="T5" fmla="*/ 49 h 123"/>
                <a:gd name="T6" fmla="*/ 7 w 140"/>
                <a:gd name="T7" fmla="*/ 70 h 123"/>
                <a:gd name="T8" fmla="*/ 15 w 140"/>
                <a:gd name="T9" fmla="*/ 70 h 123"/>
                <a:gd name="T10" fmla="*/ 15 w 140"/>
                <a:gd name="T11" fmla="*/ 81 h 123"/>
                <a:gd name="T12" fmla="*/ 32 w 140"/>
                <a:gd name="T13" fmla="*/ 90 h 123"/>
                <a:gd name="T14" fmla="*/ 41 w 140"/>
                <a:gd name="T15" fmla="*/ 98 h 123"/>
                <a:gd name="T16" fmla="*/ 41 w 140"/>
                <a:gd name="T17" fmla="*/ 90 h 123"/>
                <a:gd name="T18" fmla="*/ 53 w 140"/>
                <a:gd name="T19" fmla="*/ 96 h 123"/>
                <a:gd name="T20" fmla="*/ 53 w 140"/>
                <a:gd name="T21" fmla="*/ 104 h 123"/>
                <a:gd name="T22" fmla="*/ 62 w 140"/>
                <a:gd name="T23" fmla="*/ 104 h 123"/>
                <a:gd name="T24" fmla="*/ 70 w 140"/>
                <a:gd name="T25" fmla="*/ 111 h 123"/>
                <a:gd name="T26" fmla="*/ 93 w 140"/>
                <a:gd name="T27" fmla="*/ 111 h 123"/>
                <a:gd name="T28" fmla="*/ 108 w 140"/>
                <a:gd name="T29" fmla="*/ 115 h 123"/>
                <a:gd name="T30" fmla="*/ 117 w 140"/>
                <a:gd name="T31" fmla="*/ 123 h 123"/>
                <a:gd name="T32" fmla="*/ 123 w 140"/>
                <a:gd name="T33" fmla="*/ 109 h 123"/>
                <a:gd name="T34" fmla="*/ 136 w 140"/>
                <a:gd name="T35" fmla="*/ 94 h 123"/>
                <a:gd name="T36" fmla="*/ 140 w 140"/>
                <a:gd name="T37" fmla="*/ 90 h 123"/>
                <a:gd name="T38" fmla="*/ 140 w 140"/>
                <a:gd name="T39" fmla="*/ 77 h 123"/>
                <a:gd name="T40" fmla="*/ 136 w 140"/>
                <a:gd name="T41" fmla="*/ 72 h 123"/>
                <a:gd name="T42" fmla="*/ 128 w 140"/>
                <a:gd name="T43" fmla="*/ 64 h 123"/>
                <a:gd name="T44" fmla="*/ 132 w 140"/>
                <a:gd name="T45" fmla="*/ 55 h 123"/>
                <a:gd name="T46" fmla="*/ 127 w 140"/>
                <a:gd name="T47" fmla="*/ 49 h 123"/>
                <a:gd name="T48" fmla="*/ 138 w 140"/>
                <a:gd name="T49" fmla="*/ 39 h 123"/>
                <a:gd name="T50" fmla="*/ 132 w 140"/>
                <a:gd name="T51" fmla="*/ 17 h 123"/>
                <a:gd name="T52" fmla="*/ 132 w 140"/>
                <a:gd name="T53" fmla="*/ 9 h 123"/>
                <a:gd name="T54" fmla="*/ 132 w 140"/>
                <a:gd name="T55" fmla="*/ 9 h 123"/>
                <a:gd name="T56" fmla="*/ 77 w 140"/>
                <a:gd name="T57" fmla="*/ 5 h 123"/>
                <a:gd name="T58" fmla="*/ 77 w 140"/>
                <a:gd name="T59" fmla="*/ 5 h 123"/>
                <a:gd name="T60" fmla="*/ 74 w 140"/>
                <a:gd name="T61" fmla="*/ 7 h 123"/>
                <a:gd name="T62" fmla="*/ 68 w 140"/>
                <a:gd name="T63" fmla="*/ 9 h 123"/>
                <a:gd name="T64" fmla="*/ 66 w 140"/>
                <a:gd name="T65" fmla="*/ 9 h 123"/>
                <a:gd name="T66" fmla="*/ 64 w 140"/>
                <a:gd name="T67" fmla="*/ 7 h 123"/>
                <a:gd name="T68" fmla="*/ 60 w 140"/>
                <a:gd name="T69" fmla="*/ 5 h 123"/>
                <a:gd name="T70" fmla="*/ 60 w 140"/>
                <a:gd name="T71" fmla="*/ 0 h 123"/>
                <a:gd name="T72" fmla="*/ 60 w 140"/>
                <a:gd name="T73" fmla="*/ 0 h 123"/>
                <a:gd name="T74" fmla="*/ 53 w 140"/>
                <a:gd name="T75" fmla="*/ 2 h 123"/>
                <a:gd name="T76" fmla="*/ 45 w 140"/>
                <a:gd name="T77" fmla="*/ 2 h 123"/>
                <a:gd name="T78" fmla="*/ 34 w 140"/>
                <a:gd name="T79" fmla="*/ 9 h 123"/>
                <a:gd name="T80" fmla="*/ 34 w 140"/>
                <a:gd name="T81" fmla="*/ 9 h 123"/>
                <a:gd name="T82" fmla="*/ 26 w 140"/>
                <a:gd name="T83" fmla="*/ 11 h 123"/>
                <a:gd name="T84" fmla="*/ 15 w 140"/>
                <a:gd name="T85" fmla="*/ 15 h 123"/>
                <a:gd name="T86" fmla="*/ 0 w 140"/>
                <a:gd name="T87" fmla="*/ 17 h 123"/>
                <a:gd name="T88" fmla="*/ 2 w 140"/>
                <a:gd name="T89" fmla="*/ 19 h 123"/>
                <a:gd name="T90" fmla="*/ 6 w 140"/>
                <a:gd name="T91" fmla="*/ 36 h 123"/>
                <a:gd name="T92" fmla="*/ 6 w 140"/>
                <a:gd name="T93" fmla="*/ 36 h 123"/>
                <a:gd name="T94" fmla="*/ 6 w 140"/>
                <a:gd name="T9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3">
                  <a:moveTo>
                    <a:pt x="6" y="36"/>
                  </a:moveTo>
                  <a:lnTo>
                    <a:pt x="6" y="45"/>
                  </a:lnTo>
                  <a:lnTo>
                    <a:pt x="7" y="49"/>
                  </a:lnTo>
                  <a:lnTo>
                    <a:pt x="7" y="70"/>
                  </a:lnTo>
                  <a:lnTo>
                    <a:pt x="15" y="70"/>
                  </a:lnTo>
                  <a:lnTo>
                    <a:pt x="15" y="81"/>
                  </a:lnTo>
                  <a:lnTo>
                    <a:pt x="32" y="90"/>
                  </a:lnTo>
                  <a:lnTo>
                    <a:pt x="41" y="98"/>
                  </a:lnTo>
                  <a:lnTo>
                    <a:pt x="41" y="90"/>
                  </a:lnTo>
                  <a:lnTo>
                    <a:pt x="53" y="96"/>
                  </a:lnTo>
                  <a:lnTo>
                    <a:pt x="53" y="104"/>
                  </a:lnTo>
                  <a:lnTo>
                    <a:pt x="62" y="104"/>
                  </a:lnTo>
                  <a:lnTo>
                    <a:pt x="70" y="111"/>
                  </a:lnTo>
                  <a:lnTo>
                    <a:pt x="93" y="111"/>
                  </a:lnTo>
                  <a:lnTo>
                    <a:pt x="108" y="115"/>
                  </a:lnTo>
                  <a:lnTo>
                    <a:pt x="117" y="123"/>
                  </a:lnTo>
                  <a:lnTo>
                    <a:pt x="123" y="109"/>
                  </a:lnTo>
                  <a:lnTo>
                    <a:pt x="136" y="94"/>
                  </a:lnTo>
                  <a:lnTo>
                    <a:pt x="140" y="90"/>
                  </a:lnTo>
                  <a:lnTo>
                    <a:pt x="140" y="77"/>
                  </a:lnTo>
                  <a:lnTo>
                    <a:pt x="136" y="72"/>
                  </a:lnTo>
                  <a:lnTo>
                    <a:pt x="128" y="64"/>
                  </a:lnTo>
                  <a:lnTo>
                    <a:pt x="132" y="55"/>
                  </a:lnTo>
                  <a:lnTo>
                    <a:pt x="127" y="49"/>
                  </a:lnTo>
                  <a:lnTo>
                    <a:pt x="138" y="39"/>
                  </a:lnTo>
                  <a:lnTo>
                    <a:pt x="132" y="17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4" y="7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4" y="7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3" y="2"/>
                  </a:lnTo>
                  <a:lnTo>
                    <a:pt x="45" y="2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1"/>
                  </a:lnTo>
                  <a:lnTo>
                    <a:pt x="15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ECC07E47-6C16-5A43-94A1-2F9C0B5667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6869" y="2048474"/>
              <a:ext cx="213761" cy="159820"/>
            </a:xfrm>
            <a:custGeom>
              <a:avLst/>
              <a:gdLst>
                <a:gd name="T0" fmla="*/ 6 w 140"/>
                <a:gd name="T1" fmla="*/ 36 h 123"/>
                <a:gd name="T2" fmla="*/ 6 w 140"/>
                <a:gd name="T3" fmla="*/ 45 h 123"/>
                <a:gd name="T4" fmla="*/ 7 w 140"/>
                <a:gd name="T5" fmla="*/ 49 h 123"/>
                <a:gd name="T6" fmla="*/ 7 w 140"/>
                <a:gd name="T7" fmla="*/ 70 h 123"/>
                <a:gd name="T8" fmla="*/ 15 w 140"/>
                <a:gd name="T9" fmla="*/ 70 h 123"/>
                <a:gd name="T10" fmla="*/ 15 w 140"/>
                <a:gd name="T11" fmla="*/ 81 h 123"/>
                <a:gd name="T12" fmla="*/ 32 w 140"/>
                <a:gd name="T13" fmla="*/ 90 h 123"/>
                <a:gd name="T14" fmla="*/ 41 w 140"/>
                <a:gd name="T15" fmla="*/ 98 h 123"/>
                <a:gd name="T16" fmla="*/ 41 w 140"/>
                <a:gd name="T17" fmla="*/ 90 h 123"/>
                <a:gd name="T18" fmla="*/ 53 w 140"/>
                <a:gd name="T19" fmla="*/ 96 h 123"/>
                <a:gd name="T20" fmla="*/ 53 w 140"/>
                <a:gd name="T21" fmla="*/ 104 h 123"/>
                <a:gd name="T22" fmla="*/ 62 w 140"/>
                <a:gd name="T23" fmla="*/ 104 h 123"/>
                <a:gd name="T24" fmla="*/ 70 w 140"/>
                <a:gd name="T25" fmla="*/ 111 h 123"/>
                <a:gd name="T26" fmla="*/ 93 w 140"/>
                <a:gd name="T27" fmla="*/ 111 h 123"/>
                <a:gd name="T28" fmla="*/ 108 w 140"/>
                <a:gd name="T29" fmla="*/ 115 h 123"/>
                <a:gd name="T30" fmla="*/ 117 w 140"/>
                <a:gd name="T31" fmla="*/ 123 h 123"/>
                <a:gd name="T32" fmla="*/ 123 w 140"/>
                <a:gd name="T33" fmla="*/ 109 h 123"/>
                <a:gd name="T34" fmla="*/ 136 w 140"/>
                <a:gd name="T35" fmla="*/ 94 h 123"/>
                <a:gd name="T36" fmla="*/ 140 w 140"/>
                <a:gd name="T37" fmla="*/ 90 h 123"/>
                <a:gd name="T38" fmla="*/ 140 w 140"/>
                <a:gd name="T39" fmla="*/ 77 h 123"/>
                <a:gd name="T40" fmla="*/ 136 w 140"/>
                <a:gd name="T41" fmla="*/ 72 h 123"/>
                <a:gd name="T42" fmla="*/ 128 w 140"/>
                <a:gd name="T43" fmla="*/ 64 h 123"/>
                <a:gd name="T44" fmla="*/ 132 w 140"/>
                <a:gd name="T45" fmla="*/ 55 h 123"/>
                <a:gd name="T46" fmla="*/ 127 w 140"/>
                <a:gd name="T47" fmla="*/ 49 h 123"/>
                <a:gd name="T48" fmla="*/ 138 w 140"/>
                <a:gd name="T49" fmla="*/ 39 h 123"/>
                <a:gd name="T50" fmla="*/ 132 w 140"/>
                <a:gd name="T51" fmla="*/ 17 h 123"/>
                <a:gd name="T52" fmla="*/ 132 w 140"/>
                <a:gd name="T53" fmla="*/ 9 h 123"/>
                <a:gd name="T54" fmla="*/ 132 w 140"/>
                <a:gd name="T55" fmla="*/ 9 h 123"/>
                <a:gd name="T56" fmla="*/ 77 w 140"/>
                <a:gd name="T57" fmla="*/ 5 h 123"/>
                <a:gd name="T58" fmla="*/ 77 w 140"/>
                <a:gd name="T59" fmla="*/ 5 h 123"/>
                <a:gd name="T60" fmla="*/ 74 w 140"/>
                <a:gd name="T61" fmla="*/ 7 h 123"/>
                <a:gd name="T62" fmla="*/ 68 w 140"/>
                <a:gd name="T63" fmla="*/ 9 h 123"/>
                <a:gd name="T64" fmla="*/ 66 w 140"/>
                <a:gd name="T65" fmla="*/ 9 h 123"/>
                <a:gd name="T66" fmla="*/ 64 w 140"/>
                <a:gd name="T67" fmla="*/ 7 h 123"/>
                <a:gd name="T68" fmla="*/ 60 w 140"/>
                <a:gd name="T69" fmla="*/ 5 h 123"/>
                <a:gd name="T70" fmla="*/ 60 w 140"/>
                <a:gd name="T71" fmla="*/ 0 h 123"/>
                <a:gd name="T72" fmla="*/ 60 w 140"/>
                <a:gd name="T73" fmla="*/ 0 h 123"/>
                <a:gd name="T74" fmla="*/ 53 w 140"/>
                <a:gd name="T75" fmla="*/ 2 h 123"/>
                <a:gd name="T76" fmla="*/ 45 w 140"/>
                <a:gd name="T77" fmla="*/ 2 h 123"/>
                <a:gd name="T78" fmla="*/ 34 w 140"/>
                <a:gd name="T79" fmla="*/ 9 h 123"/>
                <a:gd name="T80" fmla="*/ 34 w 140"/>
                <a:gd name="T81" fmla="*/ 9 h 123"/>
                <a:gd name="T82" fmla="*/ 26 w 140"/>
                <a:gd name="T83" fmla="*/ 11 h 123"/>
                <a:gd name="T84" fmla="*/ 15 w 140"/>
                <a:gd name="T85" fmla="*/ 15 h 123"/>
                <a:gd name="T86" fmla="*/ 0 w 140"/>
                <a:gd name="T87" fmla="*/ 17 h 123"/>
                <a:gd name="T88" fmla="*/ 2 w 140"/>
                <a:gd name="T89" fmla="*/ 19 h 123"/>
                <a:gd name="T90" fmla="*/ 6 w 140"/>
                <a:gd name="T91" fmla="*/ 36 h 123"/>
                <a:gd name="T92" fmla="*/ 6 w 140"/>
                <a:gd name="T93" fmla="*/ 36 h 123"/>
                <a:gd name="T94" fmla="*/ 6 w 140"/>
                <a:gd name="T9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3">
                  <a:moveTo>
                    <a:pt x="6" y="36"/>
                  </a:moveTo>
                  <a:lnTo>
                    <a:pt x="6" y="45"/>
                  </a:lnTo>
                  <a:lnTo>
                    <a:pt x="7" y="49"/>
                  </a:lnTo>
                  <a:lnTo>
                    <a:pt x="7" y="70"/>
                  </a:lnTo>
                  <a:lnTo>
                    <a:pt x="15" y="70"/>
                  </a:lnTo>
                  <a:lnTo>
                    <a:pt x="15" y="81"/>
                  </a:lnTo>
                  <a:lnTo>
                    <a:pt x="32" y="90"/>
                  </a:lnTo>
                  <a:lnTo>
                    <a:pt x="41" y="98"/>
                  </a:lnTo>
                  <a:lnTo>
                    <a:pt x="41" y="90"/>
                  </a:lnTo>
                  <a:lnTo>
                    <a:pt x="53" y="96"/>
                  </a:lnTo>
                  <a:lnTo>
                    <a:pt x="53" y="104"/>
                  </a:lnTo>
                  <a:lnTo>
                    <a:pt x="62" y="104"/>
                  </a:lnTo>
                  <a:lnTo>
                    <a:pt x="70" y="111"/>
                  </a:lnTo>
                  <a:lnTo>
                    <a:pt x="93" y="111"/>
                  </a:lnTo>
                  <a:lnTo>
                    <a:pt x="108" y="115"/>
                  </a:lnTo>
                  <a:lnTo>
                    <a:pt x="117" y="123"/>
                  </a:lnTo>
                  <a:lnTo>
                    <a:pt x="123" y="109"/>
                  </a:lnTo>
                  <a:lnTo>
                    <a:pt x="136" y="94"/>
                  </a:lnTo>
                  <a:lnTo>
                    <a:pt x="140" y="90"/>
                  </a:lnTo>
                  <a:lnTo>
                    <a:pt x="140" y="77"/>
                  </a:lnTo>
                  <a:lnTo>
                    <a:pt x="136" y="72"/>
                  </a:lnTo>
                  <a:lnTo>
                    <a:pt x="128" y="64"/>
                  </a:lnTo>
                  <a:lnTo>
                    <a:pt x="132" y="55"/>
                  </a:lnTo>
                  <a:lnTo>
                    <a:pt x="127" y="49"/>
                  </a:lnTo>
                  <a:lnTo>
                    <a:pt x="138" y="39"/>
                  </a:lnTo>
                  <a:lnTo>
                    <a:pt x="132" y="17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4" y="7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4" y="7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3" y="2"/>
                  </a:lnTo>
                  <a:lnTo>
                    <a:pt x="45" y="2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1"/>
                  </a:lnTo>
                  <a:lnTo>
                    <a:pt x="15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53817D4C-C6A8-E84C-BDB1-AB7019F050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5" y="2217389"/>
              <a:ext cx="141998" cy="76661"/>
            </a:xfrm>
            <a:custGeom>
              <a:avLst/>
              <a:gdLst>
                <a:gd name="T0" fmla="*/ 6 w 93"/>
                <a:gd name="T1" fmla="*/ 46 h 59"/>
                <a:gd name="T2" fmla="*/ 0 w 93"/>
                <a:gd name="T3" fmla="*/ 38 h 59"/>
                <a:gd name="T4" fmla="*/ 6 w 93"/>
                <a:gd name="T5" fmla="*/ 21 h 59"/>
                <a:gd name="T6" fmla="*/ 11 w 93"/>
                <a:gd name="T7" fmla="*/ 21 h 59"/>
                <a:gd name="T8" fmla="*/ 11 w 93"/>
                <a:gd name="T9" fmla="*/ 12 h 59"/>
                <a:gd name="T10" fmla="*/ 23 w 93"/>
                <a:gd name="T11" fmla="*/ 21 h 59"/>
                <a:gd name="T12" fmla="*/ 32 w 93"/>
                <a:gd name="T13" fmla="*/ 21 h 59"/>
                <a:gd name="T14" fmla="*/ 38 w 93"/>
                <a:gd name="T15" fmla="*/ 13 h 59"/>
                <a:gd name="T16" fmla="*/ 59 w 93"/>
                <a:gd name="T17" fmla="*/ 8 h 59"/>
                <a:gd name="T18" fmla="*/ 64 w 93"/>
                <a:gd name="T19" fmla="*/ 0 h 59"/>
                <a:gd name="T20" fmla="*/ 78 w 93"/>
                <a:gd name="T21" fmla="*/ 6 h 59"/>
                <a:gd name="T22" fmla="*/ 85 w 93"/>
                <a:gd name="T23" fmla="*/ 13 h 59"/>
                <a:gd name="T24" fmla="*/ 93 w 93"/>
                <a:gd name="T25" fmla="*/ 13 h 59"/>
                <a:gd name="T26" fmla="*/ 87 w 93"/>
                <a:gd name="T27" fmla="*/ 19 h 59"/>
                <a:gd name="T28" fmla="*/ 83 w 93"/>
                <a:gd name="T29" fmla="*/ 25 h 59"/>
                <a:gd name="T30" fmla="*/ 66 w 93"/>
                <a:gd name="T31" fmla="*/ 49 h 59"/>
                <a:gd name="T32" fmla="*/ 57 w 93"/>
                <a:gd name="T33" fmla="*/ 49 h 59"/>
                <a:gd name="T34" fmla="*/ 38 w 93"/>
                <a:gd name="T35" fmla="*/ 59 h 59"/>
                <a:gd name="T36" fmla="*/ 19 w 93"/>
                <a:gd name="T37" fmla="*/ 59 h 59"/>
                <a:gd name="T38" fmla="*/ 6 w 93"/>
                <a:gd name="T39" fmla="*/ 46 h 59"/>
                <a:gd name="T40" fmla="*/ 6 w 93"/>
                <a:gd name="T41" fmla="*/ 46 h 59"/>
                <a:gd name="T42" fmla="*/ 6 w 93"/>
                <a:gd name="T43" fmla="*/ 4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9">
                  <a:moveTo>
                    <a:pt x="6" y="46"/>
                  </a:moveTo>
                  <a:lnTo>
                    <a:pt x="0" y="38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1" y="12"/>
                  </a:lnTo>
                  <a:lnTo>
                    <a:pt x="23" y="21"/>
                  </a:lnTo>
                  <a:lnTo>
                    <a:pt x="32" y="21"/>
                  </a:lnTo>
                  <a:lnTo>
                    <a:pt x="38" y="13"/>
                  </a:lnTo>
                  <a:lnTo>
                    <a:pt x="59" y="8"/>
                  </a:lnTo>
                  <a:lnTo>
                    <a:pt x="64" y="0"/>
                  </a:lnTo>
                  <a:lnTo>
                    <a:pt x="78" y="6"/>
                  </a:lnTo>
                  <a:lnTo>
                    <a:pt x="85" y="13"/>
                  </a:lnTo>
                  <a:lnTo>
                    <a:pt x="93" y="13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66" y="49"/>
                  </a:lnTo>
                  <a:lnTo>
                    <a:pt x="57" y="49"/>
                  </a:lnTo>
                  <a:lnTo>
                    <a:pt x="38" y="59"/>
                  </a:lnTo>
                  <a:lnTo>
                    <a:pt x="19" y="59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1DA3C29F-1FC0-AE46-9D20-821159E278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5" y="2217389"/>
              <a:ext cx="141998" cy="76661"/>
            </a:xfrm>
            <a:custGeom>
              <a:avLst/>
              <a:gdLst>
                <a:gd name="T0" fmla="*/ 6 w 93"/>
                <a:gd name="T1" fmla="*/ 46 h 59"/>
                <a:gd name="T2" fmla="*/ 0 w 93"/>
                <a:gd name="T3" fmla="*/ 38 h 59"/>
                <a:gd name="T4" fmla="*/ 6 w 93"/>
                <a:gd name="T5" fmla="*/ 21 h 59"/>
                <a:gd name="T6" fmla="*/ 11 w 93"/>
                <a:gd name="T7" fmla="*/ 21 h 59"/>
                <a:gd name="T8" fmla="*/ 11 w 93"/>
                <a:gd name="T9" fmla="*/ 12 h 59"/>
                <a:gd name="T10" fmla="*/ 23 w 93"/>
                <a:gd name="T11" fmla="*/ 21 h 59"/>
                <a:gd name="T12" fmla="*/ 32 w 93"/>
                <a:gd name="T13" fmla="*/ 21 h 59"/>
                <a:gd name="T14" fmla="*/ 38 w 93"/>
                <a:gd name="T15" fmla="*/ 13 h 59"/>
                <a:gd name="T16" fmla="*/ 59 w 93"/>
                <a:gd name="T17" fmla="*/ 8 h 59"/>
                <a:gd name="T18" fmla="*/ 64 w 93"/>
                <a:gd name="T19" fmla="*/ 0 h 59"/>
                <a:gd name="T20" fmla="*/ 78 w 93"/>
                <a:gd name="T21" fmla="*/ 6 h 59"/>
                <a:gd name="T22" fmla="*/ 85 w 93"/>
                <a:gd name="T23" fmla="*/ 13 h 59"/>
                <a:gd name="T24" fmla="*/ 93 w 93"/>
                <a:gd name="T25" fmla="*/ 13 h 59"/>
                <a:gd name="T26" fmla="*/ 87 w 93"/>
                <a:gd name="T27" fmla="*/ 19 h 59"/>
                <a:gd name="T28" fmla="*/ 83 w 93"/>
                <a:gd name="T29" fmla="*/ 25 h 59"/>
                <a:gd name="T30" fmla="*/ 66 w 93"/>
                <a:gd name="T31" fmla="*/ 49 h 59"/>
                <a:gd name="T32" fmla="*/ 57 w 93"/>
                <a:gd name="T33" fmla="*/ 49 h 59"/>
                <a:gd name="T34" fmla="*/ 38 w 93"/>
                <a:gd name="T35" fmla="*/ 59 h 59"/>
                <a:gd name="T36" fmla="*/ 19 w 93"/>
                <a:gd name="T37" fmla="*/ 59 h 59"/>
                <a:gd name="T38" fmla="*/ 6 w 93"/>
                <a:gd name="T39" fmla="*/ 46 h 59"/>
                <a:gd name="T40" fmla="*/ 6 w 93"/>
                <a:gd name="T41" fmla="*/ 46 h 59"/>
                <a:gd name="T42" fmla="*/ 6 w 93"/>
                <a:gd name="T43" fmla="*/ 4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9">
                  <a:moveTo>
                    <a:pt x="6" y="46"/>
                  </a:moveTo>
                  <a:lnTo>
                    <a:pt x="0" y="38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1" y="12"/>
                  </a:lnTo>
                  <a:lnTo>
                    <a:pt x="23" y="21"/>
                  </a:lnTo>
                  <a:lnTo>
                    <a:pt x="32" y="21"/>
                  </a:lnTo>
                  <a:lnTo>
                    <a:pt x="38" y="13"/>
                  </a:lnTo>
                  <a:lnTo>
                    <a:pt x="59" y="8"/>
                  </a:lnTo>
                  <a:lnTo>
                    <a:pt x="64" y="0"/>
                  </a:lnTo>
                  <a:lnTo>
                    <a:pt x="78" y="6"/>
                  </a:lnTo>
                  <a:lnTo>
                    <a:pt x="85" y="13"/>
                  </a:lnTo>
                  <a:lnTo>
                    <a:pt x="93" y="13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66" y="49"/>
                  </a:lnTo>
                  <a:lnTo>
                    <a:pt x="57" y="49"/>
                  </a:lnTo>
                  <a:lnTo>
                    <a:pt x="38" y="59"/>
                  </a:lnTo>
                  <a:lnTo>
                    <a:pt x="19" y="59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4071726-2D78-E441-9CDD-82D9501A41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4437" y="2028984"/>
              <a:ext cx="67182" cy="28586"/>
            </a:xfrm>
            <a:custGeom>
              <a:avLst/>
              <a:gdLst>
                <a:gd name="T0" fmla="*/ 0 w 44"/>
                <a:gd name="T1" fmla="*/ 20 h 22"/>
                <a:gd name="T2" fmla="*/ 6 w 44"/>
                <a:gd name="T3" fmla="*/ 7 h 22"/>
                <a:gd name="T4" fmla="*/ 6 w 44"/>
                <a:gd name="T5" fmla="*/ 7 h 22"/>
                <a:gd name="T6" fmla="*/ 10 w 44"/>
                <a:gd name="T7" fmla="*/ 7 h 22"/>
                <a:gd name="T8" fmla="*/ 12 w 44"/>
                <a:gd name="T9" fmla="*/ 9 h 22"/>
                <a:gd name="T10" fmla="*/ 14 w 44"/>
                <a:gd name="T11" fmla="*/ 7 h 22"/>
                <a:gd name="T12" fmla="*/ 14 w 44"/>
                <a:gd name="T13" fmla="*/ 7 h 22"/>
                <a:gd name="T14" fmla="*/ 21 w 44"/>
                <a:gd name="T15" fmla="*/ 0 h 22"/>
                <a:gd name="T16" fmla="*/ 21 w 44"/>
                <a:gd name="T17" fmla="*/ 0 h 22"/>
                <a:gd name="T18" fmla="*/ 23 w 44"/>
                <a:gd name="T19" fmla="*/ 1 h 22"/>
                <a:gd name="T20" fmla="*/ 29 w 44"/>
                <a:gd name="T21" fmla="*/ 3 h 22"/>
                <a:gd name="T22" fmla="*/ 34 w 44"/>
                <a:gd name="T23" fmla="*/ 5 h 22"/>
                <a:gd name="T24" fmla="*/ 44 w 44"/>
                <a:gd name="T25" fmla="*/ 5 h 22"/>
                <a:gd name="T26" fmla="*/ 44 w 44"/>
                <a:gd name="T27" fmla="*/ 22 h 22"/>
                <a:gd name="T28" fmla="*/ 0 w 44"/>
                <a:gd name="T29" fmla="*/ 20 h 22"/>
                <a:gd name="T30" fmla="*/ 0 w 44"/>
                <a:gd name="T31" fmla="*/ 20 h 22"/>
                <a:gd name="T32" fmla="*/ 0 w 44"/>
                <a:gd name="T3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22">
                  <a:moveTo>
                    <a:pt x="0" y="20"/>
                  </a:moveTo>
                  <a:lnTo>
                    <a:pt x="6" y="7"/>
                  </a:lnTo>
                  <a:lnTo>
                    <a:pt x="6" y="7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9" y="3"/>
                  </a:lnTo>
                  <a:lnTo>
                    <a:pt x="34" y="5"/>
                  </a:lnTo>
                  <a:lnTo>
                    <a:pt x="44" y="5"/>
                  </a:lnTo>
                  <a:lnTo>
                    <a:pt x="44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6223A142-114A-C948-B8AF-660860BBA4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4437" y="2028984"/>
              <a:ext cx="67182" cy="28586"/>
            </a:xfrm>
            <a:custGeom>
              <a:avLst/>
              <a:gdLst>
                <a:gd name="T0" fmla="*/ 0 w 44"/>
                <a:gd name="T1" fmla="*/ 20 h 22"/>
                <a:gd name="T2" fmla="*/ 6 w 44"/>
                <a:gd name="T3" fmla="*/ 7 h 22"/>
                <a:gd name="T4" fmla="*/ 6 w 44"/>
                <a:gd name="T5" fmla="*/ 7 h 22"/>
                <a:gd name="T6" fmla="*/ 10 w 44"/>
                <a:gd name="T7" fmla="*/ 7 h 22"/>
                <a:gd name="T8" fmla="*/ 12 w 44"/>
                <a:gd name="T9" fmla="*/ 9 h 22"/>
                <a:gd name="T10" fmla="*/ 14 w 44"/>
                <a:gd name="T11" fmla="*/ 7 h 22"/>
                <a:gd name="T12" fmla="*/ 14 w 44"/>
                <a:gd name="T13" fmla="*/ 7 h 22"/>
                <a:gd name="T14" fmla="*/ 21 w 44"/>
                <a:gd name="T15" fmla="*/ 0 h 22"/>
                <a:gd name="T16" fmla="*/ 21 w 44"/>
                <a:gd name="T17" fmla="*/ 0 h 22"/>
                <a:gd name="T18" fmla="*/ 23 w 44"/>
                <a:gd name="T19" fmla="*/ 1 h 22"/>
                <a:gd name="T20" fmla="*/ 29 w 44"/>
                <a:gd name="T21" fmla="*/ 3 h 22"/>
                <a:gd name="T22" fmla="*/ 34 w 44"/>
                <a:gd name="T23" fmla="*/ 5 h 22"/>
                <a:gd name="T24" fmla="*/ 44 w 44"/>
                <a:gd name="T25" fmla="*/ 5 h 22"/>
                <a:gd name="T26" fmla="*/ 44 w 44"/>
                <a:gd name="T27" fmla="*/ 22 h 22"/>
                <a:gd name="T28" fmla="*/ 0 w 44"/>
                <a:gd name="T29" fmla="*/ 20 h 22"/>
                <a:gd name="T30" fmla="*/ 0 w 44"/>
                <a:gd name="T31" fmla="*/ 20 h 22"/>
                <a:gd name="T32" fmla="*/ 0 w 44"/>
                <a:gd name="T3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22">
                  <a:moveTo>
                    <a:pt x="0" y="20"/>
                  </a:moveTo>
                  <a:lnTo>
                    <a:pt x="6" y="7"/>
                  </a:lnTo>
                  <a:lnTo>
                    <a:pt x="6" y="7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9" y="3"/>
                  </a:lnTo>
                  <a:lnTo>
                    <a:pt x="34" y="5"/>
                  </a:lnTo>
                  <a:lnTo>
                    <a:pt x="44" y="5"/>
                  </a:lnTo>
                  <a:lnTo>
                    <a:pt x="44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FFCB7334-C276-7E4B-A24D-3119613424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39470" y="2192702"/>
              <a:ext cx="116042" cy="51974"/>
            </a:xfrm>
            <a:custGeom>
              <a:avLst/>
              <a:gdLst>
                <a:gd name="T0" fmla="*/ 0 w 76"/>
                <a:gd name="T1" fmla="*/ 29 h 40"/>
                <a:gd name="T2" fmla="*/ 0 w 76"/>
                <a:gd name="T3" fmla="*/ 15 h 40"/>
                <a:gd name="T4" fmla="*/ 10 w 76"/>
                <a:gd name="T5" fmla="*/ 15 h 40"/>
                <a:gd name="T6" fmla="*/ 19 w 76"/>
                <a:gd name="T7" fmla="*/ 4 h 40"/>
                <a:gd name="T8" fmla="*/ 29 w 76"/>
                <a:gd name="T9" fmla="*/ 0 h 40"/>
                <a:gd name="T10" fmla="*/ 52 w 76"/>
                <a:gd name="T11" fmla="*/ 0 h 40"/>
                <a:gd name="T12" fmla="*/ 67 w 76"/>
                <a:gd name="T13" fmla="*/ 4 h 40"/>
                <a:gd name="T14" fmla="*/ 76 w 76"/>
                <a:gd name="T15" fmla="*/ 12 h 40"/>
                <a:gd name="T16" fmla="*/ 70 w 76"/>
                <a:gd name="T17" fmla="*/ 27 h 40"/>
                <a:gd name="T18" fmla="*/ 67 w 76"/>
                <a:gd name="T19" fmla="*/ 25 h 40"/>
                <a:gd name="T20" fmla="*/ 53 w 76"/>
                <a:gd name="T21" fmla="*/ 19 h 40"/>
                <a:gd name="T22" fmla="*/ 48 w 76"/>
                <a:gd name="T23" fmla="*/ 27 h 40"/>
                <a:gd name="T24" fmla="*/ 27 w 76"/>
                <a:gd name="T25" fmla="*/ 32 h 40"/>
                <a:gd name="T26" fmla="*/ 19 w 76"/>
                <a:gd name="T27" fmla="*/ 40 h 40"/>
                <a:gd name="T28" fmla="*/ 12 w 76"/>
                <a:gd name="T29" fmla="*/ 40 h 40"/>
                <a:gd name="T30" fmla="*/ 0 w 76"/>
                <a:gd name="T31" fmla="*/ 29 h 40"/>
                <a:gd name="T32" fmla="*/ 0 w 76"/>
                <a:gd name="T33" fmla="*/ 29 h 40"/>
                <a:gd name="T34" fmla="*/ 0 w 76"/>
                <a:gd name="T35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0">
                  <a:moveTo>
                    <a:pt x="0" y="29"/>
                  </a:moveTo>
                  <a:lnTo>
                    <a:pt x="0" y="15"/>
                  </a:lnTo>
                  <a:lnTo>
                    <a:pt x="10" y="15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52" y="0"/>
                  </a:lnTo>
                  <a:lnTo>
                    <a:pt x="67" y="4"/>
                  </a:lnTo>
                  <a:lnTo>
                    <a:pt x="76" y="12"/>
                  </a:lnTo>
                  <a:lnTo>
                    <a:pt x="70" y="27"/>
                  </a:lnTo>
                  <a:lnTo>
                    <a:pt x="67" y="25"/>
                  </a:lnTo>
                  <a:lnTo>
                    <a:pt x="53" y="19"/>
                  </a:lnTo>
                  <a:lnTo>
                    <a:pt x="48" y="27"/>
                  </a:lnTo>
                  <a:lnTo>
                    <a:pt x="27" y="32"/>
                  </a:lnTo>
                  <a:lnTo>
                    <a:pt x="19" y="40"/>
                  </a:lnTo>
                  <a:lnTo>
                    <a:pt x="12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C2382B7-1552-9A4D-8E50-20542BD71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39470" y="2192702"/>
              <a:ext cx="116042" cy="51974"/>
            </a:xfrm>
            <a:custGeom>
              <a:avLst/>
              <a:gdLst>
                <a:gd name="T0" fmla="*/ 0 w 76"/>
                <a:gd name="T1" fmla="*/ 29 h 40"/>
                <a:gd name="T2" fmla="*/ 0 w 76"/>
                <a:gd name="T3" fmla="*/ 15 h 40"/>
                <a:gd name="T4" fmla="*/ 10 w 76"/>
                <a:gd name="T5" fmla="*/ 15 h 40"/>
                <a:gd name="T6" fmla="*/ 19 w 76"/>
                <a:gd name="T7" fmla="*/ 4 h 40"/>
                <a:gd name="T8" fmla="*/ 29 w 76"/>
                <a:gd name="T9" fmla="*/ 0 h 40"/>
                <a:gd name="T10" fmla="*/ 52 w 76"/>
                <a:gd name="T11" fmla="*/ 0 h 40"/>
                <a:gd name="T12" fmla="*/ 67 w 76"/>
                <a:gd name="T13" fmla="*/ 4 h 40"/>
                <a:gd name="T14" fmla="*/ 76 w 76"/>
                <a:gd name="T15" fmla="*/ 12 h 40"/>
                <a:gd name="T16" fmla="*/ 70 w 76"/>
                <a:gd name="T17" fmla="*/ 27 h 40"/>
                <a:gd name="T18" fmla="*/ 67 w 76"/>
                <a:gd name="T19" fmla="*/ 25 h 40"/>
                <a:gd name="T20" fmla="*/ 53 w 76"/>
                <a:gd name="T21" fmla="*/ 19 h 40"/>
                <a:gd name="T22" fmla="*/ 48 w 76"/>
                <a:gd name="T23" fmla="*/ 27 h 40"/>
                <a:gd name="T24" fmla="*/ 27 w 76"/>
                <a:gd name="T25" fmla="*/ 32 h 40"/>
                <a:gd name="T26" fmla="*/ 19 w 76"/>
                <a:gd name="T27" fmla="*/ 40 h 40"/>
                <a:gd name="T28" fmla="*/ 12 w 76"/>
                <a:gd name="T29" fmla="*/ 40 h 40"/>
                <a:gd name="T30" fmla="*/ 0 w 76"/>
                <a:gd name="T31" fmla="*/ 29 h 40"/>
                <a:gd name="T32" fmla="*/ 0 w 76"/>
                <a:gd name="T33" fmla="*/ 29 h 40"/>
                <a:gd name="T34" fmla="*/ 0 w 76"/>
                <a:gd name="T35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0">
                  <a:moveTo>
                    <a:pt x="0" y="29"/>
                  </a:moveTo>
                  <a:lnTo>
                    <a:pt x="0" y="15"/>
                  </a:lnTo>
                  <a:lnTo>
                    <a:pt x="10" y="15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52" y="0"/>
                  </a:lnTo>
                  <a:lnTo>
                    <a:pt x="67" y="4"/>
                  </a:lnTo>
                  <a:lnTo>
                    <a:pt x="76" y="12"/>
                  </a:lnTo>
                  <a:lnTo>
                    <a:pt x="70" y="27"/>
                  </a:lnTo>
                  <a:lnTo>
                    <a:pt x="67" y="25"/>
                  </a:lnTo>
                  <a:lnTo>
                    <a:pt x="53" y="19"/>
                  </a:lnTo>
                  <a:lnTo>
                    <a:pt x="48" y="27"/>
                  </a:lnTo>
                  <a:lnTo>
                    <a:pt x="27" y="32"/>
                  </a:lnTo>
                  <a:lnTo>
                    <a:pt x="19" y="40"/>
                  </a:lnTo>
                  <a:lnTo>
                    <a:pt x="12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E607C3E2-E172-5348-B3C8-57FED50509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0781" y="2006895"/>
              <a:ext cx="204600" cy="139030"/>
            </a:xfrm>
            <a:custGeom>
              <a:avLst/>
              <a:gdLst>
                <a:gd name="T0" fmla="*/ 7 w 134"/>
                <a:gd name="T1" fmla="*/ 102 h 107"/>
                <a:gd name="T2" fmla="*/ 1 w 134"/>
                <a:gd name="T3" fmla="*/ 96 h 107"/>
                <a:gd name="T4" fmla="*/ 5 w 134"/>
                <a:gd name="T5" fmla="*/ 87 h 107"/>
                <a:gd name="T6" fmla="*/ 0 w 134"/>
                <a:gd name="T7" fmla="*/ 81 h 107"/>
                <a:gd name="T8" fmla="*/ 11 w 134"/>
                <a:gd name="T9" fmla="*/ 70 h 107"/>
                <a:gd name="T10" fmla="*/ 5 w 134"/>
                <a:gd name="T11" fmla="*/ 51 h 107"/>
                <a:gd name="T12" fmla="*/ 20 w 134"/>
                <a:gd name="T13" fmla="*/ 51 h 107"/>
                <a:gd name="T14" fmla="*/ 26 w 134"/>
                <a:gd name="T15" fmla="*/ 43 h 107"/>
                <a:gd name="T16" fmla="*/ 34 w 134"/>
                <a:gd name="T17" fmla="*/ 43 h 107"/>
                <a:gd name="T18" fmla="*/ 34 w 134"/>
                <a:gd name="T19" fmla="*/ 26 h 107"/>
                <a:gd name="T20" fmla="*/ 49 w 134"/>
                <a:gd name="T21" fmla="*/ 20 h 107"/>
                <a:gd name="T22" fmla="*/ 49 w 134"/>
                <a:gd name="T23" fmla="*/ 11 h 107"/>
                <a:gd name="T24" fmla="*/ 60 w 134"/>
                <a:gd name="T25" fmla="*/ 11 h 107"/>
                <a:gd name="T26" fmla="*/ 68 w 134"/>
                <a:gd name="T27" fmla="*/ 0 h 107"/>
                <a:gd name="T28" fmla="*/ 85 w 134"/>
                <a:gd name="T29" fmla="*/ 3 h 107"/>
                <a:gd name="T30" fmla="*/ 85 w 134"/>
                <a:gd name="T31" fmla="*/ 11 h 107"/>
                <a:gd name="T32" fmla="*/ 100 w 134"/>
                <a:gd name="T33" fmla="*/ 9 h 107"/>
                <a:gd name="T34" fmla="*/ 105 w 134"/>
                <a:gd name="T35" fmla="*/ 17 h 107"/>
                <a:gd name="T36" fmla="*/ 111 w 134"/>
                <a:gd name="T37" fmla="*/ 34 h 107"/>
                <a:gd name="T38" fmla="*/ 121 w 134"/>
                <a:gd name="T39" fmla="*/ 45 h 107"/>
                <a:gd name="T40" fmla="*/ 134 w 134"/>
                <a:gd name="T41" fmla="*/ 58 h 107"/>
                <a:gd name="T42" fmla="*/ 126 w 134"/>
                <a:gd name="T43" fmla="*/ 66 h 107"/>
                <a:gd name="T44" fmla="*/ 117 w 134"/>
                <a:gd name="T45" fmla="*/ 66 h 107"/>
                <a:gd name="T46" fmla="*/ 117 w 134"/>
                <a:gd name="T47" fmla="*/ 77 h 107"/>
                <a:gd name="T48" fmla="*/ 121 w 134"/>
                <a:gd name="T49" fmla="*/ 88 h 107"/>
                <a:gd name="T50" fmla="*/ 109 w 134"/>
                <a:gd name="T51" fmla="*/ 88 h 107"/>
                <a:gd name="T52" fmla="*/ 102 w 134"/>
                <a:gd name="T53" fmla="*/ 96 h 107"/>
                <a:gd name="T54" fmla="*/ 102 w 134"/>
                <a:gd name="T55" fmla="*/ 107 h 107"/>
                <a:gd name="T56" fmla="*/ 98 w 134"/>
                <a:gd name="T57" fmla="*/ 102 h 107"/>
                <a:gd name="T58" fmla="*/ 87 w 134"/>
                <a:gd name="T59" fmla="*/ 102 h 107"/>
                <a:gd name="T60" fmla="*/ 83 w 134"/>
                <a:gd name="T61" fmla="*/ 96 h 107"/>
                <a:gd name="T62" fmla="*/ 79 w 134"/>
                <a:gd name="T63" fmla="*/ 102 h 107"/>
                <a:gd name="T64" fmla="*/ 71 w 134"/>
                <a:gd name="T65" fmla="*/ 96 h 107"/>
                <a:gd name="T66" fmla="*/ 68 w 134"/>
                <a:gd name="T67" fmla="*/ 102 h 107"/>
                <a:gd name="T68" fmla="*/ 26 w 134"/>
                <a:gd name="T69" fmla="*/ 88 h 107"/>
                <a:gd name="T70" fmla="*/ 15 w 134"/>
                <a:gd name="T71" fmla="*/ 96 h 107"/>
                <a:gd name="T72" fmla="*/ 7 w 134"/>
                <a:gd name="T73" fmla="*/ 102 h 107"/>
                <a:gd name="T74" fmla="*/ 7 w 134"/>
                <a:gd name="T75" fmla="*/ 102 h 107"/>
                <a:gd name="T76" fmla="*/ 7 w 134"/>
                <a:gd name="T77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4" h="107">
                  <a:moveTo>
                    <a:pt x="7" y="102"/>
                  </a:moveTo>
                  <a:lnTo>
                    <a:pt x="1" y="96"/>
                  </a:lnTo>
                  <a:lnTo>
                    <a:pt x="5" y="87"/>
                  </a:lnTo>
                  <a:lnTo>
                    <a:pt x="0" y="81"/>
                  </a:lnTo>
                  <a:lnTo>
                    <a:pt x="11" y="70"/>
                  </a:lnTo>
                  <a:lnTo>
                    <a:pt x="5" y="51"/>
                  </a:lnTo>
                  <a:lnTo>
                    <a:pt x="20" y="51"/>
                  </a:lnTo>
                  <a:lnTo>
                    <a:pt x="26" y="43"/>
                  </a:lnTo>
                  <a:lnTo>
                    <a:pt x="34" y="43"/>
                  </a:lnTo>
                  <a:lnTo>
                    <a:pt x="34" y="26"/>
                  </a:lnTo>
                  <a:lnTo>
                    <a:pt x="49" y="20"/>
                  </a:lnTo>
                  <a:lnTo>
                    <a:pt x="49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5" y="3"/>
                  </a:lnTo>
                  <a:lnTo>
                    <a:pt x="85" y="11"/>
                  </a:lnTo>
                  <a:lnTo>
                    <a:pt x="100" y="9"/>
                  </a:lnTo>
                  <a:lnTo>
                    <a:pt x="105" y="17"/>
                  </a:lnTo>
                  <a:lnTo>
                    <a:pt x="111" y="34"/>
                  </a:lnTo>
                  <a:lnTo>
                    <a:pt x="121" y="45"/>
                  </a:lnTo>
                  <a:lnTo>
                    <a:pt x="134" y="58"/>
                  </a:lnTo>
                  <a:lnTo>
                    <a:pt x="126" y="66"/>
                  </a:lnTo>
                  <a:lnTo>
                    <a:pt x="117" y="66"/>
                  </a:lnTo>
                  <a:lnTo>
                    <a:pt x="117" y="77"/>
                  </a:lnTo>
                  <a:lnTo>
                    <a:pt x="121" y="88"/>
                  </a:lnTo>
                  <a:lnTo>
                    <a:pt x="109" y="88"/>
                  </a:lnTo>
                  <a:lnTo>
                    <a:pt x="102" y="96"/>
                  </a:lnTo>
                  <a:lnTo>
                    <a:pt x="102" y="107"/>
                  </a:lnTo>
                  <a:lnTo>
                    <a:pt x="98" y="102"/>
                  </a:lnTo>
                  <a:lnTo>
                    <a:pt x="87" y="102"/>
                  </a:lnTo>
                  <a:lnTo>
                    <a:pt x="83" y="96"/>
                  </a:lnTo>
                  <a:lnTo>
                    <a:pt x="79" y="102"/>
                  </a:lnTo>
                  <a:lnTo>
                    <a:pt x="71" y="96"/>
                  </a:lnTo>
                  <a:lnTo>
                    <a:pt x="68" y="102"/>
                  </a:lnTo>
                  <a:lnTo>
                    <a:pt x="26" y="88"/>
                  </a:lnTo>
                  <a:lnTo>
                    <a:pt x="15" y="96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A98DE1D-E030-F140-9C4B-2353F1F8FB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0781" y="2006895"/>
              <a:ext cx="204600" cy="139030"/>
            </a:xfrm>
            <a:custGeom>
              <a:avLst/>
              <a:gdLst>
                <a:gd name="T0" fmla="*/ 7 w 134"/>
                <a:gd name="T1" fmla="*/ 102 h 107"/>
                <a:gd name="T2" fmla="*/ 1 w 134"/>
                <a:gd name="T3" fmla="*/ 96 h 107"/>
                <a:gd name="T4" fmla="*/ 5 w 134"/>
                <a:gd name="T5" fmla="*/ 87 h 107"/>
                <a:gd name="T6" fmla="*/ 0 w 134"/>
                <a:gd name="T7" fmla="*/ 81 h 107"/>
                <a:gd name="T8" fmla="*/ 11 w 134"/>
                <a:gd name="T9" fmla="*/ 70 h 107"/>
                <a:gd name="T10" fmla="*/ 5 w 134"/>
                <a:gd name="T11" fmla="*/ 51 h 107"/>
                <a:gd name="T12" fmla="*/ 20 w 134"/>
                <a:gd name="T13" fmla="*/ 51 h 107"/>
                <a:gd name="T14" fmla="*/ 26 w 134"/>
                <a:gd name="T15" fmla="*/ 43 h 107"/>
                <a:gd name="T16" fmla="*/ 34 w 134"/>
                <a:gd name="T17" fmla="*/ 43 h 107"/>
                <a:gd name="T18" fmla="*/ 34 w 134"/>
                <a:gd name="T19" fmla="*/ 26 h 107"/>
                <a:gd name="T20" fmla="*/ 49 w 134"/>
                <a:gd name="T21" fmla="*/ 20 h 107"/>
                <a:gd name="T22" fmla="*/ 49 w 134"/>
                <a:gd name="T23" fmla="*/ 11 h 107"/>
                <a:gd name="T24" fmla="*/ 60 w 134"/>
                <a:gd name="T25" fmla="*/ 11 h 107"/>
                <a:gd name="T26" fmla="*/ 68 w 134"/>
                <a:gd name="T27" fmla="*/ 0 h 107"/>
                <a:gd name="T28" fmla="*/ 85 w 134"/>
                <a:gd name="T29" fmla="*/ 3 h 107"/>
                <a:gd name="T30" fmla="*/ 85 w 134"/>
                <a:gd name="T31" fmla="*/ 11 h 107"/>
                <a:gd name="T32" fmla="*/ 100 w 134"/>
                <a:gd name="T33" fmla="*/ 9 h 107"/>
                <a:gd name="T34" fmla="*/ 105 w 134"/>
                <a:gd name="T35" fmla="*/ 17 h 107"/>
                <a:gd name="T36" fmla="*/ 111 w 134"/>
                <a:gd name="T37" fmla="*/ 34 h 107"/>
                <a:gd name="T38" fmla="*/ 121 w 134"/>
                <a:gd name="T39" fmla="*/ 45 h 107"/>
                <a:gd name="T40" fmla="*/ 134 w 134"/>
                <a:gd name="T41" fmla="*/ 58 h 107"/>
                <a:gd name="T42" fmla="*/ 126 w 134"/>
                <a:gd name="T43" fmla="*/ 66 h 107"/>
                <a:gd name="T44" fmla="*/ 117 w 134"/>
                <a:gd name="T45" fmla="*/ 66 h 107"/>
                <a:gd name="T46" fmla="*/ 117 w 134"/>
                <a:gd name="T47" fmla="*/ 77 h 107"/>
                <a:gd name="T48" fmla="*/ 121 w 134"/>
                <a:gd name="T49" fmla="*/ 88 h 107"/>
                <a:gd name="T50" fmla="*/ 109 w 134"/>
                <a:gd name="T51" fmla="*/ 88 h 107"/>
                <a:gd name="T52" fmla="*/ 102 w 134"/>
                <a:gd name="T53" fmla="*/ 96 h 107"/>
                <a:gd name="T54" fmla="*/ 102 w 134"/>
                <a:gd name="T55" fmla="*/ 107 h 107"/>
                <a:gd name="T56" fmla="*/ 98 w 134"/>
                <a:gd name="T57" fmla="*/ 102 h 107"/>
                <a:gd name="T58" fmla="*/ 87 w 134"/>
                <a:gd name="T59" fmla="*/ 102 h 107"/>
                <a:gd name="T60" fmla="*/ 83 w 134"/>
                <a:gd name="T61" fmla="*/ 96 h 107"/>
                <a:gd name="T62" fmla="*/ 79 w 134"/>
                <a:gd name="T63" fmla="*/ 102 h 107"/>
                <a:gd name="T64" fmla="*/ 71 w 134"/>
                <a:gd name="T65" fmla="*/ 96 h 107"/>
                <a:gd name="T66" fmla="*/ 68 w 134"/>
                <a:gd name="T67" fmla="*/ 102 h 107"/>
                <a:gd name="T68" fmla="*/ 26 w 134"/>
                <a:gd name="T69" fmla="*/ 88 h 107"/>
                <a:gd name="T70" fmla="*/ 15 w 134"/>
                <a:gd name="T71" fmla="*/ 96 h 107"/>
                <a:gd name="T72" fmla="*/ 7 w 134"/>
                <a:gd name="T73" fmla="*/ 102 h 107"/>
                <a:gd name="T74" fmla="*/ 7 w 134"/>
                <a:gd name="T75" fmla="*/ 102 h 107"/>
                <a:gd name="T76" fmla="*/ 7 w 134"/>
                <a:gd name="T77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4" h="107">
                  <a:moveTo>
                    <a:pt x="7" y="102"/>
                  </a:moveTo>
                  <a:lnTo>
                    <a:pt x="1" y="96"/>
                  </a:lnTo>
                  <a:lnTo>
                    <a:pt x="5" y="87"/>
                  </a:lnTo>
                  <a:lnTo>
                    <a:pt x="0" y="81"/>
                  </a:lnTo>
                  <a:lnTo>
                    <a:pt x="11" y="70"/>
                  </a:lnTo>
                  <a:lnTo>
                    <a:pt x="5" y="51"/>
                  </a:lnTo>
                  <a:lnTo>
                    <a:pt x="20" y="51"/>
                  </a:lnTo>
                  <a:lnTo>
                    <a:pt x="26" y="43"/>
                  </a:lnTo>
                  <a:lnTo>
                    <a:pt x="34" y="43"/>
                  </a:lnTo>
                  <a:lnTo>
                    <a:pt x="34" y="26"/>
                  </a:lnTo>
                  <a:lnTo>
                    <a:pt x="49" y="20"/>
                  </a:lnTo>
                  <a:lnTo>
                    <a:pt x="49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5" y="3"/>
                  </a:lnTo>
                  <a:lnTo>
                    <a:pt x="85" y="11"/>
                  </a:lnTo>
                  <a:lnTo>
                    <a:pt x="100" y="9"/>
                  </a:lnTo>
                  <a:lnTo>
                    <a:pt x="105" y="17"/>
                  </a:lnTo>
                  <a:lnTo>
                    <a:pt x="111" y="34"/>
                  </a:lnTo>
                  <a:lnTo>
                    <a:pt x="121" y="45"/>
                  </a:lnTo>
                  <a:lnTo>
                    <a:pt x="134" y="58"/>
                  </a:lnTo>
                  <a:lnTo>
                    <a:pt x="126" y="66"/>
                  </a:lnTo>
                  <a:lnTo>
                    <a:pt x="117" y="66"/>
                  </a:lnTo>
                  <a:lnTo>
                    <a:pt x="117" y="77"/>
                  </a:lnTo>
                  <a:lnTo>
                    <a:pt x="121" y="88"/>
                  </a:lnTo>
                  <a:lnTo>
                    <a:pt x="109" y="88"/>
                  </a:lnTo>
                  <a:lnTo>
                    <a:pt x="102" y="96"/>
                  </a:lnTo>
                  <a:lnTo>
                    <a:pt x="102" y="107"/>
                  </a:lnTo>
                  <a:lnTo>
                    <a:pt x="98" y="102"/>
                  </a:lnTo>
                  <a:lnTo>
                    <a:pt x="87" y="102"/>
                  </a:lnTo>
                  <a:lnTo>
                    <a:pt x="83" y="96"/>
                  </a:lnTo>
                  <a:lnTo>
                    <a:pt x="79" y="102"/>
                  </a:lnTo>
                  <a:lnTo>
                    <a:pt x="71" y="96"/>
                  </a:lnTo>
                  <a:lnTo>
                    <a:pt x="68" y="102"/>
                  </a:lnTo>
                  <a:lnTo>
                    <a:pt x="26" y="88"/>
                  </a:lnTo>
                  <a:lnTo>
                    <a:pt x="15" y="96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1933F050-C598-C94A-8849-3587C99590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9706" y="2225185"/>
              <a:ext cx="195439" cy="129935"/>
            </a:xfrm>
            <a:custGeom>
              <a:avLst/>
              <a:gdLst>
                <a:gd name="T0" fmla="*/ 128 w 128"/>
                <a:gd name="T1" fmla="*/ 70 h 100"/>
                <a:gd name="T2" fmla="*/ 128 w 128"/>
                <a:gd name="T3" fmla="*/ 59 h 100"/>
                <a:gd name="T4" fmla="*/ 115 w 128"/>
                <a:gd name="T5" fmla="*/ 62 h 100"/>
                <a:gd name="T6" fmla="*/ 110 w 128"/>
                <a:gd name="T7" fmla="*/ 59 h 100"/>
                <a:gd name="T8" fmla="*/ 108 w 128"/>
                <a:gd name="T9" fmla="*/ 41 h 100"/>
                <a:gd name="T10" fmla="*/ 111 w 128"/>
                <a:gd name="T11" fmla="*/ 32 h 100"/>
                <a:gd name="T12" fmla="*/ 91 w 128"/>
                <a:gd name="T13" fmla="*/ 0 h 100"/>
                <a:gd name="T14" fmla="*/ 81 w 128"/>
                <a:gd name="T15" fmla="*/ 7 h 100"/>
                <a:gd name="T16" fmla="*/ 70 w 128"/>
                <a:gd name="T17" fmla="*/ 7 h 100"/>
                <a:gd name="T18" fmla="*/ 64 w 128"/>
                <a:gd name="T19" fmla="*/ 13 h 100"/>
                <a:gd name="T20" fmla="*/ 58 w 128"/>
                <a:gd name="T21" fmla="*/ 7 h 100"/>
                <a:gd name="T22" fmla="*/ 36 w 128"/>
                <a:gd name="T23" fmla="*/ 7 h 100"/>
                <a:gd name="T24" fmla="*/ 26 w 128"/>
                <a:gd name="T25" fmla="*/ 17 h 100"/>
                <a:gd name="T26" fmla="*/ 9 w 128"/>
                <a:gd name="T27" fmla="*/ 43 h 100"/>
                <a:gd name="T28" fmla="*/ 0 w 128"/>
                <a:gd name="T29" fmla="*/ 43 h 100"/>
                <a:gd name="T30" fmla="*/ 9 w 128"/>
                <a:gd name="T31" fmla="*/ 57 h 100"/>
                <a:gd name="T32" fmla="*/ 17 w 128"/>
                <a:gd name="T33" fmla="*/ 66 h 100"/>
                <a:gd name="T34" fmla="*/ 17 w 128"/>
                <a:gd name="T35" fmla="*/ 77 h 100"/>
                <a:gd name="T36" fmla="*/ 28 w 128"/>
                <a:gd name="T37" fmla="*/ 77 h 100"/>
                <a:gd name="T38" fmla="*/ 34 w 128"/>
                <a:gd name="T39" fmla="*/ 83 h 100"/>
                <a:gd name="T40" fmla="*/ 40 w 128"/>
                <a:gd name="T41" fmla="*/ 93 h 100"/>
                <a:gd name="T42" fmla="*/ 68 w 128"/>
                <a:gd name="T43" fmla="*/ 93 h 100"/>
                <a:gd name="T44" fmla="*/ 81 w 128"/>
                <a:gd name="T45" fmla="*/ 89 h 100"/>
                <a:gd name="T46" fmla="*/ 96 w 128"/>
                <a:gd name="T47" fmla="*/ 87 h 100"/>
                <a:gd name="T48" fmla="*/ 108 w 128"/>
                <a:gd name="T49" fmla="*/ 93 h 100"/>
                <a:gd name="T50" fmla="*/ 115 w 128"/>
                <a:gd name="T51" fmla="*/ 100 h 100"/>
                <a:gd name="T52" fmla="*/ 117 w 128"/>
                <a:gd name="T53" fmla="*/ 83 h 100"/>
                <a:gd name="T54" fmla="*/ 117 w 128"/>
                <a:gd name="T55" fmla="*/ 74 h 100"/>
                <a:gd name="T56" fmla="*/ 123 w 128"/>
                <a:gd name="T57" fmla="*/ 70 h 100"/>
                <a:gd name="T58" fmla="*/ 128 w 128"/>
                <a:gd name="T59" fmla="*/ 70 h 100"/>
                <a:gd name="T60" fmla="*/ 128 w 128"/>
                <a:gd name="T61" fmla="*/ 70 h 100"/>
                <a:gd name="T62" fmla="*/ 128 w 128"/>
                <a:gd name="T63" fmla="*/ 7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00">
                  <a:moveTo>
                    <a:pt x="128" y="70"/>
                  </a:moveTo>
                  <a:lnTo>
                    <a:pt x="128" y="59"/>
                  </a:lnTo>
                  <a:lnTo>
                    <a:pt x="115" y="62"/>
                  </a:lnTo>
                  <a:lnTo>
                    <a:pt x="110" y="59"/>
                  </a:lnTo>
                  <a:lnTo>
                    <a:pt x="108" y="41"/>
                  </a:lnTo>
                  <a:lnTo>
                    <a:pt x="111" y="32"/>
                  </a:lnTo>
                  <a:lnTo>
                    <a:pt x="91" y="0"/>
                  </a:lnTo>
                  <a:lnTo>
                    <a:pt x="81" y="7"/>
                  </a:lnTo>
                  <a:lnTo>
                    <a:pt x="70" y="7"/>
                  </a:lnTo>
                  <a:lnTo>
                    <a:pt x="64" y="13"/>
                  </a:lnTo>
                  <a:lnTo>
                    <a:pt x="58" y="7"/>
                  </a:lnTo>
                  <a:lnTo>
                    <a:pt x="36" y="7"/>
                  </a:lnTo>
                  <a:lnTo>
                    <a:pt x="26" y="17"/>
                  </a:lnTo>
                  <a:lnTo>
                    <a:pt x="9" y="43"/>
                  </a:lnTo>
                  <a:lnTo>
                    <a:pt x="0" y="43"/>
                  </a:lnTo>
                  <a:lnTo>
                    <a:pt x="9" y="57"/>
                  </a:lnTo>
                  <a:lnTo>
                    <a:pt x="17" y="66"/>
                  </a:lnTo>
                  <a:lnTo>
                    <a:pt x="17" y="77"/>
                  </a:lnTo>
                  <a:lnTo>
                    <a:pt x="28" y="77"/>
                  </a:lnTo>
                  <a:lnTo>
                    <a:pt x="34" y="83"/>
                  </a:lnTo>
                  <a:lnTo>
                    <a:pt x="40" y="93"/>
                  </a:lnTo>
                  <a:lnTo>
                    <a:pt x="68" y="93"/>
                  </a:lnTo>
                  <a:lnTo>
                    <a:pt x="81" y="89"/>
                  </a:lnTo>
                  <a:lnTo>
                    <a:pt x="96" y="87"/>
                  </a:lnTo>
                  <a:lnTo>
                    <a:pt x="108" y="93"/>
                  </a:lnTo>
                  <a:lnTo>
                    <a:pt x="115" y="100"/>
                  </a:lnTo>
                  <a:lnTo>
                    <a:pt x="117" y="83"/>
                  </a:lnTo>
                  <a:lnTo>
                    <a:pt x="117" y="74"/>
                  </a:lnTo>
                  <a:lnTo>
                    <a:pt x="123" y="70"/>
                  </a:lnTo>
                  <a:lnTo>
                    <a:pt x="128" y="70"/>
                  </a:lnTo>
                  <a:lnTo>
                    <a:pt x="128" y="70"/>
                  </a:lnTo>
                  <a:lnTo>
                    <a:pt x="128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790CC7E6-1D07-7442-AE6E-A06F12EF9B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9706" y="2225185"/>
              <a:ext cx="195439" cy="129935"/>
            </a:xfrm>
            <a:custGeom>
              <a:avLst/>
              <a:gdLst>
                <a:gd name="T0" fmla="*/ 128 w 128"/>
                <a:gd name="T1" fmla="*/ 70 h 100"/>
                <a:gd name="T2" fmla="*/ 128 w 128"/>
                <a:gd name="T3" fmla="*/ 59 h 100"/>
                <a:gd name="T4" fmla="*/ 115 w 128"/>
                <a:gd name="T5" fmla="*/ 62 h 100"/>
                <a:gd name="T6" fmla="*/ 110 w 128"/>
                <a:gd name="T7" fmla="*/ 59 h 100"/>
                <a:gd name="T8" fmla="*/ 108 w 128"/>
                <a:gd name="T9" fmla="*/ 41 h 100"/>
                <a:gd name="T10" fmla="*/ 111 w 128"/>
                <a:gd name="T11" fmla="*/ 32 h 100"/>
                <a:gd name="T12" fmla="*/ 91 w 128"/>
                <a:gd name="T13" fmla="*/ 0 h 100"/>
                <a:gd name="T14" fmla="*/ 81 w 128"/>
                <a:gd name="T15" fmla="*/ 7 h 100"/>
                <a:gd name="T16" fmla="*/ 70 w 128"/>
                <a:gd name="T17" fmla="*/ 7 h 100"/>
                <a:gd name="T18" fmla="*/ 64 w 128"/>
                <a:gd name="T19" fmla="*/ 13 h 100"/>
                <a:gd name="T20" fmla="*/ 58 w 128"/>
                <a:gd name="T21" fmla="*/ 7 h 100"/>
                <a:gd name="T22" fmla="*/ 36 w 128"/>
                <a:gd name="T23" fmla="*/ 7 h 100"/>
                <a:gd name="T24" fmla="*/ 26 w 128"/>
                <a:gd name="T25" fmla="*/ 17 h 100"/>
                <a:gd name="T26" fmla="*/ 9 w 128"/>
                <a:gd name="T27" fmla="*/ 43 h 100"/>
                <a:gd name="T28" fmla="*/ 0 w 128"/>
                <a:gd name="T29" fmla="*/ 43 h 100"/>
                <a:gd name="T30" fmla="*/ 9 w 128"/>
                <a:gd name="T31" fmla="*/ 57 h 100"/>
                <a:gd name="T32" fmla="*/ 17 w 128"/>
                <a:gd name="T33" fmla="*/ 66 h 100"/>
                <a:gd name="T34" fmla="*/ 17 w 128"/>
                <a:gd name="T35" fmla="*/ 77 h 100"/>
                <a:gd name="T36" fmla="*/ 28 w 128"/>
                <a:gd name="T37" fmla="*/ 77 h 100"/>
                <a:gd name="T38" fmla="*/ 34 w 128"/>
                <a:gd name="T39" fmla="*/ 83 h 100"/>
                <a:gd name="T40" fmla="*/ 40 w 128"/>
                <a:gd name="T41" fmla="*/ 93 h 100"/>
                <a:gd name="T42" fmla="*/ 68 w 128"/>
                <a:gd name="T43" fmla="*/ 93 h 100"/>
                <a:gd name="T44" fmla="*/ 81 w 128"/>
                <a:gd name="T45" fmla="*/ 89 h 100"/>
                <a:gd name="T46" fmla="*/ 96 w 128"/>
                <a:gd name="T47" fmla="*/ 87 h 100"/>
                <a:gd name="T48" fmla="*/ 108 w 128"/>
                <a:gd name="T49" fmla="*/ 93 h 100"/>
                <a:gd name="T50" fmla="*/ 115 w 128"/>
                <a:gd name="T51" fmla="*/ 100 h 100"/>
                <a:gd name="T52" fmla="*/ 117 w 128"/>
                <a:gd name="T53" fmla="*/ 83 h 100"/>
                <a:gd name="T54" fmla="*/ 117 w 128"/>
                <a:gd name="T55" fmla="*/ 74 h 100"/>
                <a:gd name="T56" fmla="*/ 123 w 128"/>
                <a:gd name="T57" fmla="*/ 70 h 100"/>
                <a:gd name="T58" fmla="*/ 128 w 128"/>
                <a:gd name="T59" fmla="*/ 70 h 100"/>
                <a:gd name="T60" fmla="*/ 128 w 128"/>
                <a:gd name="T61" fmla="*/ 70 h 100"/>
                <a:gd name="T62" fmla="*/ 128 w 128"/>
                <a:gd name="T63" fmla="*/ 7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00">
                  <a:moveTo>
                    <a:pt x="128" y="70"/>
                  </a:moveTo>
                  <a:lnTo>
                    <a:pt x="128" y="59"/>
                  </a:lnTo>
                  <a:lnTo>
                    <a:pt x="115" y="62"/>
                  </a:lnTo>
                  <a:lnTo>
                    <a:pt x="110" y="59"/>
                  </a:lnTo>
                  <a:lnTo>
                    <a:pt x="108" y="41"/>
                  </a:lnTo>
                  <a:lnTo>
                    <a:pt x="111" y="32"/>
                  </a:lnTo>
                  <a:lnTo>
                    <a:pt x="91" y="0"/>
                  </a:lnTo>
                  <a:lnTo>
                    <a:pt x="81" y="7"/>
                  </a:lnTo>
                  <a:lnTo>
                    <a:pt x="70" y="7"/>
                  </a:lnTo>
                  <a:lnTo>
                    <a:pt x="64" y="13"/>
                  </a:lnTo>
                  <a:lnTo>
                    <a:pt x="58" y="7"/>
                  </a:lnTo>
                  <a:lnTo>
                    <a:pt x="36" y="7"/>
                  </a:lnTo>
                  <a:lnTo>
                    <a:pt x="26" y="17"/>
                  </a:lnTo>
                  <a:lnTo>
                    <a:pt x="9" y="43"/>
                  </a:lnTo>
                  <a:lnTo>
                    <a:pt x="0" y="43"/>
                  </a:lnTo>
                  <a:lnTo>
                    <a:pt x="9" y="57"/>
                  </a:lnTo>
                  <a:lnTo>
                    <a:pt x="17" y="66"/>
                  </a:lnTo>
                  <a:lnTo>
                    <a:pt x="17" y="77"/>
                  </a:lnTo>
                  <a:lnTo>
                    <a:pt x="28" y="77"/>
                  </a:lnTo>
                  <a:lnTo>
                    <a:pt x="34" y="83"/>
                  </a:lnTo>
                  <a:lnTo>
                    <a:pt x="40" y="93"/>
                  </a:lnTo>
                  <a:lnTo>
                    <a:pt x="68" y="93"/>
                  </a:lnTo>
                  <a:lnTo>
                    <a:pt x="81" y="89"/>
                  </a:lnTo>
                  <a:lnTo>
                    <a:pt x="96" y="87"/>
                  </a:lnTo>
                  <a:lnTo>
                    <a:pt x="108" y="93"/>
                  </a:lnTo>
                  <a:lnTo>
                    <a:pt x="115" y="100"/>
                  </a:lnTo>
                  <a:lnTo>
                    <a:pt x="117" y="83"/>
                  </a:lnTo>
                  <a:lnTo>
                    <a:pt x="117" y="74"/>
                  </a:lnTo>
                  <a:lnTo>
                    <a:pt x="123" y="70"/>
                  </a:lnTo>
                  <a:lnTo>
                    <a:pt x="128" y="70"/>
                  </a:lnTo>
                  <a:lnTo>
                    <a:pt x="128" y="70"/>
                  </a:lnTo>
                  <a:lnTo>
                    <a:pt x="128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5C3EC918-56F4-BB45-BF48-83B4E77CF4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19621" y="2313541"/>
              <a:ext cx="77870" cy="58471"/>
            </a:xfrm>
            <a:custGeom>
              <a:avLst/>
              <a:gdLst>
                <a:gd name="T0" fmla="*/ 30 w 51"/>
                <a:gd name="T1" fmla="*/ 45 h 45"/>
                <a:gd name="T2" fmla="*/ 12 w 51"/>
                <a:gd name="T3" fmla="*/ 32 h 45"/>
                <a:gd name="T4" fmla="*/ 4 w 51"/>
                <a:gd name="T5" fmla="*/ 23 h 45"/>
                <a:gd name="T6" fmla="*/ 0 w 51"/>
                <a:gd name="T7" fmla="*/ 6 h 45"/>
                <a:gd name="T8" fmla="*/ 0 w 51"/>
                <a:gd name="T9" fmla="*/ 0 h 45"/>
                <a:gd name="T10" fmla="*/ 36 w 51"/>
                <a:gd name="T11" fmla="*/ 0 h 45"/>
                <a:gd name="T12" fmla="*/ 42 w 51"/>
                <a:gd name="T13" fmla="*/ 6 h 45"/>
                <a:gd name="T14" fmla="*/ 51 w 51"/>
                <a:gd name="T15" fmla="*/ 15 h 45"/>
                <a:gd name="T16" fmla="*/ 48 w 51"/>
                <a:gd name="T17" fmla="*/ 28 h 45"/>
                <a:gd name="T18" fmla="*/ 36 w 51"/>
                <a:gd name="T19" fmla="*/ 34 h 45"/>
                <a:gd name="T20" fmla="*/ 36 w 51"/>
                <a:gd name="T21" fmla="*/ 45 h 45"/>
                <a:gd name="T22" fmla="*/ 30 w 51"/>
                <a:gd name="T23" fmla="*/ 45 h 45"/>
                <a:gd name="T24" fmla="*/ 30 w 51"/>
                <a:gd name="T25" fmla="*/ 45 h 45"/>
                <a:gd name="T26" fmla="*/ 30 w 51"/>
                <a:gd name="T2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45">
                  <a:moveTo>
                    <a:pt x="30" y="45"/>
                  </a:moveTo>
                  <a:lnTo>
                    <a:pt x="12" y="32"/>
                  </a:lnTo>
                  <a:lnTo>
                    <a:pt x="4" y="23"/>
                  </a:lnTo>
                  <a:lnTo>
                    <a:pt x="0" y="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51" y="15"/>
                  </a:lnTo>
                  <a:lnTo>
                    <a:pt x="48" y="28"/>
                  </a:lnTo>
                  <a:lnTo>
                    <a:pt x="36" y="34"/>
                  </a:lnTo>
                  <a:lnTo>
                    <a:pt x="36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3CFEF095-7680-954E-A87D-E6BF5ADBC1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19621" y="2313541"/>
              <a:ext cx="77870" cy="58471"/>
            </a:xfrm>
            <a:custGeom>
              <a:avLst/>
              <a:gdLst>
                <a:gd name="T0" fmla="*/ 30 w 51"/>
                <a:gd name="T1" fmla="*/ 45 h 45"/>
                <a:gd name="T2" fmla="*/ 12 w 51"/>
                <a:gd name="T3" fmla="*/ 32 h 45"/>
                <a:gd name="T4" fmla="*/ 4 w 51"/>
                <a:gd name="T5" fmla="*/ 23 h 45"/>
                <a:gd name="T6" fmla="*/ 0 w 51"/>
                <a:gd name="T7" fmla="*/ 6 h 45"/>
                <a:gd name="T8" fmla="*/ 0 w 51"/>
                <a:gd name="T9" fmla="*/ 0 h 45"/>
                <a:gd name="T10" fmla="*/ 36 w 51"/>
                <a:gd name="T11" fmla="*/ 0 h 45"/>
                <a:gd name="T12" fmla="*/ 42 w 51"/>
                <a:gd name="T13" fmla="*/ 6 h 45"/>
                <a:gd name="T14" fmla="*/ 51 w 51"/>
                <a:gd name="T15" fmla="*/ 15 h 45"/>
                <a:gd name="T16" fmla="*/ 48 w 51"/>
                <a:gd name="T17" fmla="*/ 28 h 45"/>
                <a:gd name="T18" fmla="*/ 36 w 51"/>
                <a:gd name="T19" fmla="*/ 34 h 45"/>
                <a:gd name="T20" fmla="*/ 36 w 51"/>
                <a:gd name="T21" fmla="*/ 45 h 45"/>
                <a:gd name="T22" fmla="*/ 30 w 51"/>
                <a:gd name="T23" fmla="*/ 45 h 45"/>
                <a:gd name="T24" fmla="*/ 30 w 51"/>
                <a:gd name="T25" fmla="*/ 45 h 45"/>
                <a:gd name="T26" fmla="*/ 30 w 51"/>
                <a:gd name="T2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45">
                  <a:moveTo>
                    <a:pt x="30" y="45"/>
                  </a:moveTo>
                  <a:lnTo>
                    <a:pt x="12" y="32"/>
                  </a:lnTo>
                  <a:lnTo>
                    <a:pt x="4" y="23"/>
                  </a:lnTo>
                  <a:lnTo>
                    <a:pt x="0" y="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51" y="15"/>
                  </a:lnTo>
                  <a:lnTo>
                    <a:pt x="48" y="28"/>
                  </a:lnTo>
                  <a:lnTo>
                    <a:pt x="36" y="34"/>
                  </a:lnTo>
                  <a:lnTo>
                    <a:pt x="36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29C59BE2-0991-5344-92A0-E739D684C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51705" y="2222587"/>
              <a:ext cx="62601" cy="79260"/>
            </a:xfrm>
            <a:custGeom>
              <a:avLst/>
              <a:gdLst>
                <a:gd name="T0" fmla="*/ 18 w 41"/>
                <a:gd name="T1" fmla="*/ 34 h 61"/>
                <a:gd name="T2" fmla="*/ 0 w 41"/>
                <a:gd name="T3" fmla="*/ 4 h 61"/>
                <a:gd name="T4" fmla="*/ 13 w 41"/>
                <a:gd name="T5" fmla="*/ 0 h 61"/>
                <a:gd name="T6" fmla="*/ 28 w 41"/>
                <a:gd name="T7" fmla="*/ 9 h 61"/>
                <a:gd name="T8" fmla="*/ 41 w 41"/>
                <a:gd name="T9" fmla="*/ 32 h 61"/>
                <a:gd name="T10" fmla="*/ 41 w 41"/>
                <a:gd name="T11" fmla="*/ 43 h 61"/>
                <a:gd name="T12" fmla="*/ 30 w 41"/>
                <a:gd name="T13" fmla="*/ 43 h 61"/>
                <a:gd name="T14" fmla="*/ 17 w 41"/>
                <a:gd name="T15" fmla="*/ 61 h 61"/>
                <a:gd name="T16" fmla="*/ 15 w 41"/>
                <a:gd name="T17" fmla="*/ 43 h 61"/>
                <a:gd name="T18" fmla="*/ 18 w 41"/>
                <a:gd name="T19" fmla="*/ 34 h 61"/>
                <a:gd name="T20" fmla="*/ 18 w 41"/>
                <a:gd name="T21" fmla="*/ 34 h 61"/>
                <a:gd name="T22" fmla="*/ 18 w 41"/>
                <a:gd name="T23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1">
                  <a:moveTo>
                    <a:pt x="18" y="34"/>
                  </a:moveTo>
                  <a:lnTo>
                    <a:pt x="0" y="4"/>
                  </a:lnTo>
                  <a:lnTo>
                    <a:pt x="13" y="0"/>
                  </a:lnTo>
                  <a:lnTo>
                    <a:pt x="28" y="9"/>
                  </a:lnTo>
                  <a:lnTo>
                    <a:pt x="41" y="32"/>
                  </a:lnTo>
                  <a:lnTo>
                    <a:pt x="41" y="43"/>
                  </a:lnTo>
                  <a:lnTo>
                    <a:pt x="30" y="43"/>
                  </a:lnTo>
                  <a:lnTo>
                    <a:pt x="17" y="61"/>
                  </a:lnTo>
                  <a:lnTo>
                    <a:pt x="15" y="43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E21BADC8-E9BA-414A-B7CB-ECB554224C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51705" y="2222587"/>
              <a:ext cx="62601" cy="79260"/>
            </a:xfrm>
            <a:custGeom>
              <a:avLst/>
              <a:gdLst>
                <a:gd name="T0" fmla="*/ 18 w 41"/>
                <a:gd name="T1" fmla="*/ 34 h 61"/>
                <a:gd name="T2" fmla="*/ 0 w 41"/>
                <a:gd name="T3" fmla="*/ 4 h 61"/>
                <a:gd name="T4" fmla="*/ 13 w 41"/>
                <a:gd name="T5" fmla="*/ 0 h 61"/>
                <a:gd name="T6" fmla="*/ 28 w 41"/>
                <a:gd name="T7" fmla="*/ 9 h 61"/>
                <a:gd name="T8" fmla="*/ 41 w 41"/>
                <a:gd name="T9" fmla="*/ 32 h 61"/>
                <a:gd name="T10" fmla="*/ 41 w 41"/>
                <a:gd name="T11" fmla="*/ 43 h 61"/>
                <a:gd name="T12" fmla="*/ 30 w 41"/>
                <a:gd name="T13" fmla="*/ 43 h 61"/>
                <a:gd name="T14" fmla="*/ 17 w 41"/>
                <a:gd name="T15" fmla="*/ 61 h 61"/>
                <a:gd name="T16" fmla="*/ 15 w 41"/>
                <a:gd name="T17" fmla="*/ 43 h 61"/>
                <a:gd name="T18" fmla="*/ 18 w 41"/>
                <a:gd name="T19" fmla="*/ 34 h 61"/>
                <a:gd name="T20" fmla="*/ 18 w 41"/>
                <a:gd name="T21" fmla="*/ 34 h 61"/>
                <a:gd name="T22" fmla="*/ 18 w 41"/>
                <a:gd name="T23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1">
                  <a:moveTo>
                    <a:pt x="18" y="34"/>
                  </a:moveTo>
                  <a:lnTo>
                    <a:pt x="0" y="4"/>
                  </a:lnTo>
                  <a:lnTo>
                    <a:pt x="13" y="0"/>
                  </a:lnTo>
                  <a:lnTo>
                    <a:pt x="28" y="9"/>
                  </a:lnTo>
                  <a:lnTo>
                    <a:pt x="41" y="32"/>
                  </a:lnTo>
                  <a:lnTo>
                    <a:pt x="41" y="43"/>
                  </a:lnTo>
                  <a:lnTo>
                    <a:pt x="30" y="43"/>
                  </a:lnTo>
                  <a:lnTo>
                    <a:pt x="17" y="61"/>
                  </a:lnTo>
                  <a:lnTo>
                    <a:pt x="15" y="43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3792307C-5443-3F42-9A8B-151B6DF037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351" y="2117339"/>
              <a:ext cx="390877" cy="213093"/>
            </a:xfrm>
            <a:custGeom>
              <a:avLst/>
              <a:gdLst>
                <a:gd name="T0" fmla="*/ 125 w 256"/>
                <a:gd name="T1" fmla="*/ 119 h 164"/>
                <a:gd name="T2" fmla="*/ 121 w 256"/>
                <a:gd name="T3" fmla="*/ 121 h 164"/>
                <a:gd name="T4" fmla="*/ 118 w 256"/>
                <a:gd name="T5" fmla="*/ 128 h 164"/>
                <a:gd name="T6" fmla="*/ 106 w 256"/>
                <a:gd name="T7" fmla="*/ 142 h 164"/>
                <a:gd name="T8" fmla="*/ 86 w 256"/>
                <a:gd name="T9" fmla="*/ 142 h 164"/>
                <a:gd name="T10" fmla="*/ 110 w 256"/>
                <a:gd name="T11" fmla="*/ 113 h 164"/>
                <a:gd name="T12" fmla="*/ 67 w 256"/>
                <a:gd name="T13" fmla="*/ 83 h 164"/>
                <a:gd name="T14" fmla="*/ 40 w 256"/>
                <a:gd name="T15" fmla="*/ 96 h 164"/>
                <a:gd name="T16" fmla="*/ 4 w 256"/>
                <a:gd name="T17" fmla="*/ 90 h 164"/>
                <a:gd name="T18" fmla="*/ 8 w 256"/>
                <a:gd name="T19" fmla="*/ 62 h 164"/>
                <a:gd name="T20" fmla="*/ 29 w 256"/>
                <a:gd name="T21" fmla="*/ 39 h 164"/>
                <a:gd name="T22" fmla="*/ 42 w 256"/>
                <a:gd name="T23" fmla="*/ 5 h 164"/>
                <a:gd name="T24" fmla="*/ 93 w 256"/>
                <a:gd name="T25" fmla="*/ 19 h 164"/>
                <a:gd name="T26" fmla="*/ 114 w 256"/>
                <a:gd name="T27" fmla="*/ 19 h 164"/>
                <a:gd name="T28" fmla="*/ 125 w 256"/>
                <a:gd name="T29" fmla="*/ 5 h 164"/>
                <a:gd name="T30" fmla="*/ 150 w 256"/>
                <a:gd name="T31" fmla="*/ 0 h 164"/>
                <a:gd name="T32" fmla="*/ 173 w 256"/>
                <a:gd name="T33" fmla="*/ 22 h 164"/>
                <a:gd name="T34" fmla="*/ 180 w 256"/>
                <a:gd name="T35" fmla="*/ 22 h 164"/>
                <a:gd name="T36" fmla="*/ 193 w 256"/>
                <a:gd name="T37" fmla="*/ 41 h 164"/>
                <a:gd name="T38" fmla="*/ 218 w 256"/>
                <a:gd name="T39" fmla="*/ 39 h 164"/>
                <a:gd name="T40" fmla="*/ 241 w 256"/>
                <a:gd name="T41" fmla="*/ 53 h 164"/>
                <a:gd name="T42" fmla="*/ 252 w 256"/>
                <a:gd name="T43" fmla="*/ 87 h 164"/>
                <a:gd name="T44" fmla="*/ 229 w 256"/>
                <a:gd name="T45" fmla="*/ 100 h 164"/>
                <a:gd name="T46" fmla="*/ 224 w 256"/>
                <a:gd name="T47" fmla="*/ 109 h 164"/>
                <a:gd name="T48" fmla="*/ 207 w 256"/>
                <a:gd name="T49" fmla="*/ 117 h 164"/>
                <a:gd name="T50" fmla="*/ 195 w 256"/>
                <a:gd name="T51" fmla="*/ 121 h 164"/>
                <a:gd name="T52" fmla="*/ 184 w 256"/>
                <a:gd name="T53" fmla="*/ 128 h 164"/>
                <a:gd name="T54" fmla="*/ 180 w 256"/>
                <a:gd name="T55" fmla="*/ 128 h 164"/>
                <a:gd name="T56" fmla="*/ 180 w 256"/>
                <a:gd name="T57" fmla="*/ 142 h 164"/>
                <a:gd name="T58" fmla="*/ 186 w 256"/>
                <a:gd name="T59" fmla="*/ 145 h 164"/>
                <a:gd name="T60" fmla="*/ 195 w 256"/>
                <a:gd name="T61" fmla="*/ 143 h 164"/>
                <a:gd name="T62" fmla="*/ 203 w 256"/>
                <a:gd name="T63" fmla="*/ 145 h 164"/>
                <a:gd name="T64" fmla="*/ 207 w 256"/>
                <a:gd name="T65" fmla="*/ 147 h 164"/>
                <a:gd name="T66" fmla="*/ 197 w 256"/>
                <a:gd name="T67" fmla="*/ 151 h 164"/>
                <a:gd name="T68" fmla="*/ 173 w 256"/>
                <a:gd name="T69" fmla="*/ 155 h 164"/>
                <a:gd name="T70" fmla="*/ 169 w 256"/>
                <a:gd name="T71" fmla="*/ 162 h 164"/>
                <a:gd name="T72" fmla="*/ 163 w 256"/>
                <a:gd name="T73" fmla="*/ 164 h 164"/>
                <a:gd name="T74" fmla="*/ 159 w 256"/>
                <a:gd name="T75" fmla="*/ 159 h 164"/>
                <a:gd name="T76" fmla="*/ 161 w 256"/>
                <a:gd name="T77" fmla="*/ 151 h 164"/>
                <a:gd name="T78" fmla="*/ 154 w 256"/>
                <a:gd name="T79" fmla="*/ 147 h 164"/>
                <a:gd name="T80" fmla="*/ 148 w 256"/>
                <a:gd name="T81" fmla="*/ 143 h 164"/>
                <a:gd name="T82" fmla="*/ 150 w 256"/>
                <a:gd name="T83" fmla="*/ 142 h 164"/>
                <a:gd name="T84" fmla="*/ 161 w 256"/>
                <a:gd name="T85" fmla="*/ 134 h 164"/>
                <a:gd name="T86" fmla="*/ 161 w 256"/>
                <a:gd name="T87" fmla="*/ 132 h 164"/>
                <a:gd name="T88" fmla="*/ 148 w 256"/>
                <a:gd name="T89" fmla="*/ 128 h 164"/>
                <a:gd name="T90" fmla="*/ 137 w 256"/>
                <a:gd name="T91" fmla="*/ 124 h 164"/>
                <a:gd name="T92" fmla="*/ 139 w 256"/>
                <a:gd name="T93" fmla="*/ 124 h 164"/>
                <a:gd name="T94" fmla="*/ 140 w 256"/>
                <a:gd name="T95" fmla="*/ 117 h 164"/>
                <a:gd name="T96" fmla="*/ 127 w 256"/>
                <a:gd name="T97" fmla="*/ 117 h 164"/>
                <a:gd name="T98" fmla="*/ 127 w 256"/>
                <a:gd name="T99" fmla="*/ 1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164">
                  <a:moveTo>
                    <a:pt x="127" y="117"/>
                  </a:moveTo>
                  <a:lnTo>
                    <a:pt x="127" y="117"/>
                  </a:lnTo>
                  <a:lnTo>
                    <a:pt x="125" y="119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18" y="128"/>
                  </a:lnTo>
                  <a:lnTo>
                    <a:pt x="110" y="138"/>
                  </a:lnTo>
                  <a:lnTo>
                    <a:pt x="106" y="142"/>
                  </a:lnTo>
                  <a:lnTo>
                    <a:pt x="104" y="142"/>
                  </a:lnTo>
                  <a:lnTo>
                    <a:pt x="91" y="145"/>
                  </a:lnTo>
                  <a:lnTo>
                    <a:pt x="86" y="142"/>
                  </a:lnTo>
                  <a:lnTo>
                    <a:pt x="99" y="124"/>
                  </a:lnTo>
                  <a:lnTo>
                    <a:pt x="110" y="124"/>
                  </a:lnTo>
                  <a:lnTo>
                    <a:pt x="110" y="113"/>
                  </a:lnTo>
                  <a:lnTo>
                    <a:pt x="97" y="90"/>
                  </a:lnTo>
                  <a:lnTo>
                    <a:pt x="82" y="81"/>
                  </a:lnTo>
                  <a:lnTo>
                    <a:pt x="67" y="83"/>
                  </a:lnTo>
                  <a:lnTo>
                    <a:pt x="57" y="90"/>
                  </a:lnTo>
                  <a:lnTo>
                    <a:pt x="46" y="90"/>
                  </a:lnTo>
                  <a:lnTo>
                    <a:pt x="40" y="96"/>
                  </a:lnTo>
                  <a:lnTo>
                    <a:pt x="34" y="90"/>
                  </a:lnTo>
                  <a:lnTo>
                    <a:pt x="12" y="90"/>
                  </a:lnTo>
                  <a:lnTo>
                    <a:pt x="4" y="90"/>
                  </a:lnTo>
                  <a:lnTo>
                    <a:pt x="0" y="85"/>
                  </a:lnTo>
                  <a:lnTo>
                    <a:pt x="6" y="70"/>
                  </a:lnTo>
                  <a:lnTo>
                    <a:pt x="8" y="62"/>
                  </a:lnTo>
                  <a:lnTo>
                    <a:pt x="12" y="56"/>
                  </a:lnTo>
                  <a:lnTo>
                    <a:pt x="23" y="41"/>
                  </a:lnTo>
                  <a:lnTo>
                    <a:pt x="29" y="39"/>
                  </a:lnTo>
                  <a:lnTo>
                    <a:pt x="29" y="24"/>
                  </a:lnTo>
                  <a:lnTo>
                    <a:pt x="23" y="17"/>
                  </a:lnTo>
                  <a:lnTo>
                    <a:pt x="42" y="5"/>
                  </a:lnTo>
                  <a:lnTo>
                    <a:pt x="84" y="17"/>
                  </a:lnTo>
                  <a:lnTo>
                    <a:pt x="87" y="11"/>
                  </a:lnTo>
                  <a:lnTo>
                    <a:pt x="93" y="19"/>
                  </a:lnTo>
                  <a:lnTo>
                    <a:pt x="99" y="11"/>
                  </a:lnTo>
                  <a:lnTo>
                    <a:pt x="103" y="19"/>
                  </a:lnTo>
                  <a:lnTo>
                    <a:pt x="114" y="19"/>
                  </a:lnTo>
                  <a:lnTo>
                    <a:pt x="118" y="22"/>
                  </a:lnTo>
                  <a:lnTo>
                    <a:pt x="118" y="11"/>
                  </a:lnTo>
                  <a:lnTo>
                    <a:pt x="125" y="5"/>
                  </a:lnTo>
                  <a:lnTo>
                    <a:pt x="137" y="5"/>
                  </a:lnTo>
                  <a:lnTo>
                    <a:pt x="144" y="5"/>
                  </a:lnTo>
                  <a:lnTo>
                    <a:pt x="150" y="0"/>
                  </a:lnTo>
                  <a:lnTo>
                    <a:pt x="165" y="0"/>
                  </a:lnTo>
                  <a:lnTo>
                    <a:pt x="173" y="11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4" y="22"/>
                  </a:lnTo>
                  <a:lnTo>
                    <a:pt x="191" y="39"/>
                  </a:lnTo>
                  <a:lnTo>
                    <a:pt x="193" y="41"/>
                  </a:lnTo>
                  <a:lnTo>
                    <a:pt x="207" y="45"/>
                  </a:lnTo>
                  <a:lnTo>
                    <a:pt x="207" y="45"/>
                  </a:lnTo>
                  <a:lnTo>
                    <a:pt x="218" y="39"/>
                  </a:lnTo>
                  <a:lnTo>
                    <a:pt x="226" y="49"/>
                  </a:lnTo>
                  <a:lnTo>
                    <a:pt x="226" y="49"/>
                  </a:lnTo>
                  <a:lnTo>
                    <a:pt x="241" y="53"/>
                  </a:lnTo>
                  <a:lnTo>
                    <a:pt x="256" y="58"/>
                  </a:lnTo>
                  <a:lnTo>
                    <a:pt x="252" y="75"/>
                  </a:lnTo>
                  <a:lnTo>
                    <a:pt x="252" y="87"/>
                  </a:lnTo>
                  <a:lnTo>
                    <a:pt x="252" y="94"/>
                  </a:lnTo>
                  <a:lnTo>
                    <a:pt x="241" y="96"/>
                  </a:lnTo>
                  <a:lnTo>
                    <a:pt x="229" y="100"/>
                  </a:lnTo>
                  <a:lnTo>
                    <a:pt x="229" y="100"/>
                  </a:lnTo>
                  <a:lnTo>
                    <a:pt x="226" y="107"/>
                  </a:lnTo>
                  <a:lnTo>
                    <a:pt x="224" y="109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07" y="117"/>
                  </a:lnTo>
                  <a:lnTo>
                    <a:pt x="207" y="117"/>
                  </a:lnTo>
                  <a:lnTo>
                    <a:pt x="203" y="119"/>
                  </a:lnTo>
                  <a:lnTo>
                    <a:pt x="195" y="121"/>
                  </a:lnTo>
                  <a:lnTo>
                    <a:pt x="188" y="123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2" y="134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2" y="145"/>
                  </a:lnTo>
                  <a:lnTo>
                    <a:pt x="184" y="145"/>
                  </a:lnTo>
                  <a:lnTo>
                    <a:pt x="186" y="145"/>
                  </a:lnTo>
                  <a:lnTo>
                    <a:pt x="186" y="145"/>
                  </a:lnTo>
                  <a:lnTo>
                    <a:pt x="191" y="145"/>
                  </a:lnTo>
                  <a:lnTo>
                    <a:pt x="195" y="143"/>
                  </a:lnTo>
                  <a:lnTo>
                    <a:pt x="197" y="143"/>
                  </a:lnTo>
                  <a:lnTo>
                    <a:pt x="197" y="143"/>
                  </a:lnTo>
                  <a:lnTo>
                    <a:pt x="203" y="145"/>
                  </a:lnTo>
                  <a:lnTo>
                    <a:pt x="207" y="145"/>
                  </a:lnTo>
                  <a:lnTo>
                    <a:pt x="207" y="145"/>
                  </a:lnTo>
                  <a:lnTo>
                    <a:pt x="207" y="147"/>
                  </a:lnTo>
                  <a:lnTo>
                    <a:pt x="207" y="147"/>
                  </a:lnTo>
                  <a:lnTo>
                    <a:pt x="203" y="149"/>
                  </a:lnTo>
                  <a:lnTo>
                    <a:pt x="197" y="151"/>
                  </a:lnTo>
                  <a:lnTo>
                    <a:pt x="186" y="153"/>
                  </a:lnTo>
                  <a:lnTo>
                    <a:pt x="180" y="155"/>
                  </a:lnTo>
                  <a:lnTo>
                    <a:pt x="173" y="155"/>
                  </a:lnTo>
                  <a:lnTo>
                    <a:pt x="169" y="159"/>
                  </a:lnTo>
                  <a:lnTo>
                    <a:pt x="169" y="160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5" y="164"/>
                  </a:lnTo>
                  <a:lnTo>
                    <a:pt x="163" y="164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59" y="159"/>
                  </a:lnTo>
                  <a:lnTo>
                    <a:pt x="159" y="155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59" y="151"/>
                  </a:lnTo>
                  <a:lnTo>
                    <a:pt x="154" y="147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50" y="142"/>
                  </a:lnTo>
                  <a:lnTo>
                    <a:pt x="150" y="142"/>
                  </a:lnTo>
                  <a:lnTo>
                    <a:pt x="154" y="138"/>
                  </a:lnTo>
                  <a:lnTo>
                    <a:pt x="157" y="138"/>
                  </a:lnTo>
                  <a:lnTo>
                    <a:pt x="161" y="134"/>
                  </a:lnTo>
                  <a:lnTo>
                    <a:pt x="161" y="134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57" y="130"/>
                  </a:lnTo>
                  <a:lnTo>
                    <a:pt x="154" y="128"/>
                  </a:lnTo>
                  <a:lnTo>
                    <a:pt x="148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9" y="124"/>
                  </a:lnTo>
                  <a:lnTo>
                    <a:pt x="139" y="124"/>
                  </a:lnTo>
                  <a:lnTo>
                    <a:pt x="140" y="121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39" y="117"/>
                  </a:lnTo>
                  <a:lnTo>
                    <a:pt x="131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937A2951-7E09-C64F-84B7-D01198C460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351" y="2117339"/>
              <a:ext cx="390877" cy="213093"/>
            </a:xfrm>
            <a:custGeom>
              <a:avLst/>
              <a:gdLst>
                <a:gd name="T0" fmla="*/ 125 w 256"/>
                <a:gd name="T1" fmla="*/ 119 h 164"/>
                <a:gd name="T2" fmla="*/ 121 w 256"/>
                <a:gd name="T3" fmla="*/ 121 h 164"/>
                <a:gd name="T4" fmla="*/ 118 w 256"/>
                <a:gd name="T5" fmla="*/ 128 h 164"/>
                <a:gd name="T6" fmla="*/ 106 w 256"/>
                <a:gd name="T7" fmla="*/ 142 h 164"/>
                <a:gd name="T8" fmla="*/ 86 w 256"/>
                <a:gd name="T9" fmla="*/ 142 h 164"/>
                <a:gd name="T10" fmla="*/ 110 w 256"/>
                <a:gd name="T11" fmla="*/ 113 h 164"/>
                <a:gd name="T12" fmla="*/ 67 w 256"/>
                <a:gd name="T13" fmla="*/ 83 h 164"/>
                <a:gd name="T14" fmla="*/ 40 w 256"/>
                <a:gd name="T15" fmla="*/ 96 h 164"/>
                <a:gd name="T16" fmla="*/ 4 w 256"/>
                <a:gd name="T17" fmla="*/ 90 h 164"/>
                <a:gd name="T18" fmla="*/ 8 w 256"/>
                <a:gd name="T19" fmla="*/ 62 h 164"/>
                <a:gd name="T20" fmla="*/ 29 w 256"/>
                <a:gd name="T21" fmla="*/ 39 h 164"/>
                <a:gd name="T22" fmla="*/ 42 w 256"/>
                <a:gd name="T23" fmla="*/ 5 h 164"/>
                <a:gd name="T24" fmla="*/ 93 w 256"/>
                <a:gd name="T25" fmla="*/ 19 h 164"/>
                <a:gd name="T26" fmla="*/ 114 w 256"/>
                <a:gd name="T27" fmla="*/ 19 h 164"/>
                <a:gd name="T28" fmla="*/ 125 w 256"/>
                <a:gd name="T29" fmla="*/ 5 h 164"/>
                <a:gd name="T30" fmla="*/ 150 w 256"/>
                <a:gd name="T31" fmla="*/ 0 h 164"/>
                <a:gd name="T32" fmla="*/ 173 w 256"/>
                <a:gd name="T33" fmla="*/ 22 h 164"/>
                <a:gd name="T34" fmla="*/ 180 w 256"/>
                <a:gd name="T35" fmla="*/ 22 h 164"/>
                <a:gd name="T36" fmla="*/ 193 w 256"/>
                <a:gd name="T37" fmla="*/ 41 h 164"/>
                <a:gd name="T38" fmla="*/ 218 w 256"/>
                <a:gd name="T39" fmla="*/ 39 h 164"/>
                <a:gd name="T40" fmla="*/ 241 w 256"/>
                <a:gd name="T41" fmla="*/ 53 h 164"/>
                <a:gd name="T42" fmla="*/ 252 w 256"/>
                <a:gd name="T43" fmla="*/ 87 h 164"/>
                <a:gd name="T44" fmla="*/ 229 w 256"/>
                <a:gd name="T45" fmla="*/ 100 h 164"/>
                <a:gd name="T46" fmla="*/ 224 w 256"/>
                <a:gd name="T47" fmla="*/ 109 h 164"/>
                <a:gd name="T48" fmla="*/ 207 w 256"/>
                <a:gd name="T49" fmla="*/ 117 h 164"/>
                <a:gd name="T50" fmla="*/ 195 w 256"/>
                <a:gd name="T51" fmla="*/ 121 h 164"/>
                <a:gd name="T52" fmla="*/ 184 w 256"/>
                <a:gd name="T53" fmla="*/ 128 h 164"/>
                <a:gd name="T54" fmla="*/ 180 w 256"/>
                <a:gd name="T55" fmla="*/ 128 h 164"/>
                <a:gd name="T56" fmla="*/ 180 w 256"/>
                <a:gd name="T57" fmla="*/ 142 h 164"/>
                <a:gd name="T58" fmla="*/ 186 w 256"/>
                <a:gd name="T59" fmla="*/ 145 h 164"/>
                <a:gd name="T60" fmla="*/ 195 w 256"/>
                <a:gd name="T61" fmla="*/ 143 h 164"/>
                <a:gd name="T62" fmla="*/ 203 w 256"/>
                <a:gd name="T63" fmla="*/ 145 h 164"/>
                <a:gd name="T64" fmla="*/ 207 w 256"/>
                <a:gd name="T65" fmla="*/ 147 h 164"/>
                <a:gd name="T66" fmla="*/ 197 w 256"/>
                <a:gd name="T67" fmla="*/ 151 h 164"/>
                <a:gd name="T68" fmla="*/ 173 w 256"/>
                <a:gd name="T69" fmla="*/ 155 h 164"/>
                <a:gd name="T70" fmla="*/ 169 w 256"/>
                <a:gd name="T71" fmla="*/ 162 h 164"/>
                <a:gd name="T72" fmla="*/ 163 w 256"/>
                <a:gd name="T73" fmla="*/ 164 h 164"/>
                <a:gd name="T74" fmla="*/ 159 w 256"/>
                <a:gd name="T75" fmla="*/ 159 h 164"/>
                <a:gd name="T76" fmla="*/ 161 w 256"/>
                <a:gd name="T77" fmla="*/ 151 h 164"/>
                <a:gd name="T78" fmla="*/ 154 w 256"/>
                <a:gd name="T79" fmla="*/ 147 h 164"/>
                <a:gd name="T80" fmla="*/ 148 w 256"/>
                <a:gd name="T81" fmla="*/ 143 h 164"/>
                <a:gd name="T82" fmla="*/ 150 w 256"/>
                <a:gd name="T83" fmla="*/ 142 h 164"/>
                <a:gd name="T84" fmla="*/ 161 w 256"/>
                <a:gd name="T85" fmla="*/ 134 h 164"/>
                <a:gd name="T86" fmla="*/ 161 w 256"/>
                <a:gd name="T87" fmla="*/ 132 h 164"/>
                <a:gd name="T88" fmla="*/ 148 w 256"/>
                <a:gd name="T89" fmla="*/ 128 h 164"/>
                <a:gd name="T90" fmla="*/ 137 w 256"/>
                <a:gd name="T91" fmla="*/ 124 h 164"/>
                <a:gd name="T92" fmla="*/ 139 w 256"/>
                <a:gd name="T93" fmla="*/ 124 h 164"/>
                <a:gd name="T94" fmla="*/ 140 w 256"/>
                <a:gd name="T95" fmla="*/ 117 h 164"/>
                <a:gd name="T96" fmla="*/ 127 w 256"/>
                <a:gd name="T97" fmla="*/ 117 h 164"/>
                <a:gd name="T98" fmla="*/ 127 w 256"/>
                <a:gd name="T99" fmla="*/ 1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164">
                  <a:moveTo>
                    <a:pt x="127" y="117"/>
                  </a:moveTo>
                  <a:lnTo>
                    <a:pt x="127" y="117"/>
                  </a:lnTo>
                  <a:lnTo>
                    <a:pt x="125" y="119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18" y="128"/>
                  </a:lnTo>
                  <a:lnTo>
                    <a:pt x="110" y="138"/>
                  </a:lnTo>
                  <a:lnTo>
                    <a:pt x="106" y="142"/>
                  </a:lnTo>
                  <a:lnTo>
                    <a:pt x="104" y="142"/>
                  </a:lnTo>
                  <a:lnTo>
                    <a:pt x="91" y="145"/>
                  </a:lnTo>
                  <a:lnTo>
                    <a:pt x="86" y="142"/>
                  </a:lnTo>
                  <a:lnTo>
                    <a:pt x="99" y="124"/>
                  </a:lnTo>
                  <a:lnTo>
                    <a:pt x="110" y="124"/>
                  </a:lnTo>
                  <a:lnTo>
                    <a:pt x="110" y="113"/>
                  </a:lnTo>
                  <a:lnTo>
                    <a:pt x="97" y="90"/>
                  </a:lnTo>
                  <a:lnTo>
                    <a:pt x="82" y="81"/>
                  </a:lnTo>
                  <a:lnTo>
                    <a:pt x="67" y="83"/>
                  </a:lnTo>
                  <a:lnTo>
                    <a:pt x="57" y="90"/>
                  </a:lnTo>
                  <a:lnTo>
                    <a:pt x="46" y="90"/>
                  </a:lnTo>
                  <a:lnTo>
                    <a:pt x="40" y="96"/>
                  </a:lnTo>
                  <a:lnTo>
                    <a:pt x="34" y="90"/>
                  </a:lnTo>
                  <a:lnTo>
                    <a:pt x="12" y="90"/>
                  </a:lnTo>
                  <a:lnTo>
                    <a:pt x="4" y="90"/>
                  </a:lnTo>
                  <a:lnTo>
                    <a:pt x="0" y="85"/>
                  </a:lnTo>
                  <a:lnTo>
                    <a:pt x="6" y="70"/>
                  </a:lnTo>
                  <a:lnTo>
                    <a:pt x="8" y="62"/>
                  </a:lnTo>
                  <a:lnTo>
                    <a:pt x="12" y="56"/>
                  </a:lnTo>
                  <a:lnTo>
                    <a:pt x="23" y="41"/>
                  </a:lnTo>
                  <a:lnTo>
                    <a:pt x="29" y="39"/>
                  </a:lnTo>
                  <a:lnTo>
                    <a:pt x="29" y="24"/>
                  </a:lnTo>
                  <a:lnTo>
                    <a:pt x="23" y="17"/>
                  </a:lnTo>
                  <a:lnTo>
                    <a:pt x="42" y="5"/>
                  </a:lnTo>
                  <a:lnTo>
                    <a:pt x="84" y="17"/>
                  </a:lnTo>
                  <a:lnTo>
                    <a:pt x="87" y="11"/>
                  </a:lnTo>
                  <a:lnTo>
                    <a:pt x="93" y="19"/>
                  </a:lnTo>
                  <a:lnTo>
                    <a:pt x="99" y="11"/>
                  </a:lnTo>
                  <a:lnTo>
                    <a:pt x="103" y="19"/>
                  </a:lnTo>
                  <a:lnTo>
                    <a:pt x="114" y="19"/>
                  </a:lnTo>
                  <a:lnTo>
                    <a:pt x="118" y="22"/>
                  </a:lnTo>
                  <a:lnTo>
                    <a:pt x="118" y="11"/>
                  </a:lnTo>
                  <a:lnTo>
                    <a:pt x="125" y="5"/>
                  </a:lnTo>
                  <a:lnTo>
                    <a:pt x="137" y="5"/>
                  </a:lnTo>
                  <a:lnTo>
                    <a:pt x="144" y="5"/>
                  </a:lnTo>
                  <a:lnTo>
                    <a:pt x="150" y="0"/>
                  </a:lnTo>
                  <a:lnTo>
                    <a:pt x="165" y="0"/>
                  </a:lnTo>
                  <a:lnTo>
                    <a:pt x="173" y="11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4" y="22"/>
                  </a:lnTo>
                  <a:lnTo>
                    <a:pt x="191" y="39"/>
                  </a:lnTo>
                  <a:lnTo>
                    <a:pt x="193" y="41"/>
                  </a:lnTo>
                  <a:lnTo>
                    <a:pt x="207" y="45"/>
                  </a:lnTo>
                  <a:lnTo>
                    <a:pt x="207" y="45"/>
                  </a:lnTo>
                  <a:lnTo>
                    <a:pt x="218" y="39"/>
                  </a:lnTo>
                  <a:lnTo>
                    <a:pt x="226" y="49"/>
                  </a:lnTo>
                  <a:lnTo>
                    <a:pt x="226" y="49"/>
                  </a:lnTo>
                  <a:lnTo>
                    <a:pt x="241" y="53"/>
                  </a:lnTo>
                  <a:lnTo>
                    <a:pt x="256" y="58"/>
                  </a:lnTo>
                  <a:lnTo>
                    <a:pt x="252" y="75"/>
                  </a:lnTo>
                  <a:lnTo>
                    <a:pt x="252" y="87"/>
                  </a:lnTo>
                  <a:lnTo>
                    <a:pt x="252" y="94"/>
                  </a:lnTo>
                  <a:lnTo>
                    <a:pt x="241" y="96"/>
                  </a:lnTo>
                  <a:lnTo>
                    <a:pt x="229" y="100"/>
                  </a:lnTo>
                  <a:lnTo>
                    <a:pt x="229" y="100"/>
                  </a:lnTo>
                  <a:lnTo>
                    <a:pt x="226" y="107"/>
                  </a:lnTo>
                  <a:lnTo>
                    <a:pt x="224" y="109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07" y="117"/>
                  </a:lnTo>
                  <a:lnTo>
                    <a:pt x="207" y="117"/>
                  </a:lnTo>
                  <a:lnTo>
                    <a:pt x="203" y="119"/>
                  </a:lnTo>
                  <a:lnTo>
                    <a:pt x="195" y="121"/>
                  </a:lnTo>
                  <a:lnTo>
                    <a:pt x="188" y="123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2" y="134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2" y="145"/>
                  </a:lnTo>
                  <a:lnTo>
                    <a:pt x="184" y="145"/>
                  </a:lnTo>
                  <a:lnTo>
                    <a:pt x="186" y="145"/>
                  </a:lnTo>
                  <a:lnTo>
                    <a:pt x="186" y="145"/>
                  </a:lnTo>
                  <a:lnTo>
                    <a:pt x="191" y="145"/>
                  </a:lnTo>
                  <a:lnTo>
                    <a:pt x="195" y="143"/>
                  </a:lnTo>
                  <a:lnTo>
                    <a:pt x="197" y="143"/>
                  </a:lnTo>
                  <a:lnTo>
                    <a:pt x="197" y="143"/>
                  </a:lnTo>
                  <a:lnTo>
                    <a:pt x="203" y="145"/>
                  </a:lnTo>
                  <a:lnTo>
                    <a:pt x="207" y="145"/>
                  </a:lnTo>
                  <a:lnTo>
                    <a:pt x="207" y="145"/>
                  </a:lnTo>
                  <a:lnTo>
                    <a:pt x="207" y="147"/>
                  </a:lnTo>
                  <a:lnTo>
                    <a:pt x="207" y="147"/>
                  </a:lnTo>
                  <a:lnTo>
                    <a:pt x="203" y="149"/>
                  </a:lnTo>
                  <a:lnTo>
                    <a:pt x="197" y="151"/>
                  </a:lnTo>
                  <a:lnTo>
                    <a:pt x="186" y="153"/>
                  </a:lnTo>
                  <a:lnTo>
                    <a:pt x="180" y="155"/>
                  </a:lnTo>
                  <a:lnTo>
                    <a:pt x="173" y="155"/>
                  </a:lnTo>
                  <a:lnTo>
                    <a:pt x="169" y="159"/>
                  </a:lnTo>
                  <a:lnTo>
                    <a:pt x="169" y="160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5" y="164"/>
                  </a:lnTo>
                  <a:lnTo>
                    <a:pt x="163" y="164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59" y="159"/>
                  </a:lnTo>
                  <a:lnTo>
                    <a:pt x="159" y="155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59" y="151"/>
                  </a:lnTo>
                  <a:lnTo>
                    <a:pt x="154" y="147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50" y="142"/>
                  </a:lnTo>
                  <a:lnTo>
                    <a:pt x="150" y="142"/>
                  </a:lnTo>
                  <a:lnTo>
                    <a:pt x="154" y="138"/>
                  </a:lnTo>
                  <a:lnTo>
                    <a:pt x="157" y="138"/>
                  </a:lnTo>
                  <a:lnTo>
                    <a:pt x="161" y="134"/>
                  </a:lnTo>
                  <a:lnTo>
                    <a:pt x="161" y="134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57" y="130"/>
                  </a:lnTo>
                  <a:lnTo>
                    <a:pt x="154" y="128"/>
                  </a:lnTo>
                  <a:lnTo>
                    <a:pt x="148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9" y="124"/>
                  </a:lnTo>
                  <a:lnTo>
                    <a:pt x="139" y="124"/>
                  </a:lnTo>
                  <a:lnTo>
                    <a:pt x="140" y="121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39" y="117"/>
                  </a:lnTo>
                  <a:lnTo>
                    <a:pt x="131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40BE08A8-EB25-D347-8AAF-6E1F55841B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68481" y="2281057"/>
              <a:ext cx="99246" cy="115642"/>
            </a:xfrm>
            <a:custGeom>
              <a:avLst/>
              <a:gdLst>
                <a:gd name="T0" fmla="*/ 4 w 65"/>
                <a:gd name="T1" fmla="*/ 70 h 89"/>
                <a:gd name="T2" fmla="*/ 4 w 65"/>
                <a:gd name="T3" fmla="*/ 59 h 89"/>
                <a:gd name="T4" fmla="*/ 16 w 65"/>
                <a:gd name="T5" fmla="*/ 55 h 89"/>
                <a:gd name="T6" fmla="*/ 19 w 65"/>
                <a:gd name="T7" fmla="*/ 42 h 89"/>
                <a:gd name="T8" fmla="*/ 10 w 65"/>
                <a:gd name="T9" fmla="*/ 31 h 89"/>
                <a:gd name="T10" fmla="*/ 12 w 65"/>
                <a:gd name="T11" fmla="*/ 29 h 89"/>
                <a:gd name="T12" fmla="*/ 8 w 65"/>
                <a:gd name="T13" fmla="*/ 10 h 89"/>
                <a:gd name="T14" fmla="*/ 27 w 65"/>
                <a:gd name="T15" fmla="*/ 0 h 89"/>
                <a:gd name="T16" fmla="*/ 44 w 65"/>
                <a:gd name="T17" fmla="*/ 23 h 89"/>
                <a:gd name="T18" fmla="*/ 44 w 65"/>
                <a:gd name="T19" fmla="*/ 34 h 89"/>
                <a:gd name="T20" fmla="*/ 57 w 65"/>
                <a:gd name="T21" fmla="*/ 34 h 89"/>
                <a:gd name="T22" fmla="*/ 61 w 65"/>
                <a:gd name="T23" fmla="*/ 42 h 89"/>
                <a:gd name="T24" fmla="*/ 61 w 65"/>
                <a:gd name="T25" fmla="*/ 53 h 89"/>
                <a:gd name="T26" fmla="*/ 65 w 65"/>
                <a:gd name="T27" fmla="*/ 59 h 89"/>
                <a:gd name="T28" fmla="*/ 63 w 65"/>
                <a:gd name="T29" fmla="*/ 67 h 89"/>
                <a:gd name="T30" fmla="*/ 59 w 65"/>
                <a:gd name="T31" fmla="*/ 70 h 89"/>
                <a:gd name="T32" fmla="*/ 59 w 65"/>
                <a:gd name="T33" fmla="*/ 78 h 89"/>
                <a:gd name="T34" fmla="*/ 34 w 65"/>
                <a:gd name="T35" fmla="*/ 84 h 89"/>
                <a:gd name="T36" fmla="*/ 27 w 65"/>
                <a:gd name="T37" fmla="*/ 74 h 89"/>
                <a:gd name="T38" fmla="*/ 17 w 65"/>
                <a:gd name="T39" fmla="*/ 74 h 89"/>
                <a:gd name="T40" fmla="*/ 16 w 65"/>
                <a:gd name="T41" fmla="*/ 89 h 89"/>
                <a:gd name="T42" fmla="*/ 0 w 65"/>
                <a:gd name="T43" fmla="*/ 74 h 89"/>
                <a:gd name="T44" fmla="*/ 4 w 65"/>
                <a:gd name="T45" fmla="*/ 70 h 89"/>
                <a:gd name="T46" fmla="*/ 4 w 65"/>
                <a:gd name="T47" fmla="*/ 70 h 89"/>
                <a:gd name="T48" fmla="*/ 4 w 65"/>
                <a:gd name="T49" fmla="*/ 7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9">
                  <a:moveTo>
                    <a:pt x="4" y="70"/>
                  </a:moveTo>
                  <a:lnTo>
                    <a:pt x="4" y="59"/>
                  </a:lnTo>
                  <a:lnTo>
                    <a:pt x="16" y="55"/>
                  </a:lnTo>
                  <a:lnTo>
                    <a:pt x="19" y="42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8" y="10"/>
                  </a:lnTo>
                  <a:lnTo>
                    <a:pt x="27" y="0"/>
                  </a:lnTo>
                  <a:lnTo>
                    <a:pt x="44" y="23"/>
                  </a:lnTo>
                  <a:lnTo>
                    <a:pt x="44" y="34"/>
                  </a:lnTo>
                  <a:lnTo>
                    <a:pt x="57" y="34"/>
                  </a:lnTo>
                  <a:lnTo>
                    <a:pt x="61" y="42"/>
                  </a:lnTo>
                  <a:lnTo>
                    <a:pt x="61" y="53"/>
                  </a:lnTo>
                  <a:lnTo>
                    <a:pt x="65" y="59"/>
                  </a:lnTo>
                  <a:lnTo>
                    <a:pt x="63" y="67"/>
                  </a:lnTo>
                  <a:lnTo>
                    <a:pt x="59" y="70"/>
                  </a:lnTo>
                  <a:lnTo>
                    <a:pt x="59" y="78"/>
                  </a:lnTo>
                  <a:lnTo>
                    <a:pt x="34" y="84"/>
                  </a:lnTo>
                  <a:lnTo>
                    <a:pt x="27" y="74"/>
                  </a:lnTo>
                  <a:lnTo>
                    <a:pt x="17" y="74"/>
                  </a:lnTo>
                  <a:lnTo>
                    <a:pt x="16" y="89"/>
                  </a:lnTo>
                  <a:lnTo>
                    <a:pt x="0" y="74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FCB5EAAB-6AD7-9C45-AD62-7968C698C1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82976" y="2227784"/>
              <a:ext cx="184751" cy="168915"/>
            </a:xfrm>
            <a:custGeom>
              <a:avLst/>
              <a:gdLst>
                <a:gd name="T0" fmla="*/ 4 w 65"/>
                <a:gd name="T1" fmla="*/ 70 h 89"/>
                <a:gd name="T2" fmla="*/ 4 w 65"/>
                <a:gd name="T3" fmla="*/ 59 h 89"/>
                <a:gd name="T4" fmla="*/ 16 w 65"/>
                <a:gd name="T5" fmla="*/ 55 h 89"/>
                <a:gd name="T6" fmla="*/ 19 w 65"/>
                <a:gd name="T7" fmla="*/ 42 h 89"/>
                <a:gd name="T8" fmla="*/ 10 w 65"/>
                <a:gd name="T9" fmla="*/ 31 h 89"/>
                <a:gd name="T10" fmla="*/ 12 w 65"/>
                <a:gd name="T11" fmla="*/ 29 h 89"/>
                <a:gd name="T12" fmla="*/ 8 w 65"/>
                <a:gd name="T13" fmla="*/ 10 h 89"/>
                <a:gd name="T14" fmla="*/ 27 w 65"/>
                <a:gd name="T15" fmla="*/ 0 h 89"/>
                <a:gd name="T16" fmla="*/ 44 w 65"/>
                <a:gd name="T17" fmla="*/ 23 h 89"/>
                <a:gd name="T18" fmla="*/ 44 w 65"/>
                <a:gd name="T19" fmla="*/ 34 h 89"/>
                <a:gd name="T20" fmla="*/ 57 w 65"/>
                <a:gd name="T21" fmla="*/ 34 h 89"/>
                <a:gd name="T22" fmla="*/ 61 w 65"/>
                <a:gd name="T23" fmla="*/ 42 h 89"/>
                <a:gd name="T24" fmla="*/ 61 w 65"/>
                <a:gd name="T25" fmla="*/ 53 h 89"/>
                <a:gd name="T26" fmla="*/ 65 w 65"/>
                <a:gd name="T27" fmla="*/ 59 h 89"/>
                <a:gd name="T28" fmla="*/ 63 w 65"/>
                <a:gd name="T29" fmla="*/ 67 h 89"/>
                <a:gd name="T30" fmla="*/ 59 w 65"/>
                <a:gd name="T31" fmla="*/ 70 h 89"/>
                <a:gd name="T32" fmla="*/ 59 w 65"/>
                <a:gd name="T33" fmla="*/ 78 h 89"/>
                <a:gd name="T34" fmla="*/ 34 w 65"/>
                <a:gd name="T35" fmla="*/ 84 h 89"/>
                <a:gd name="T36" fmla="*/ 27 w 65"/>
                <a:gd name="T37" fmla="*/ 74 h 89"/>
                <a:gd name="T38" fmla="*/ 17 w 65"/>
                <a:gd name="T39" fmla="*/ 74 h 89"/>
                <a:gd name="T40" fmla="*/ 16 w 65"/>
                <a:gd name="T41" fmla="*/ 89 h 89"/>
                <a:gd name="T42" fmla="*/ 0 w 65"/>
                <a:gd name="T43" fmla="*/ 74 h 89"/>
                <a:gd name="T44" fmla="*/ 4 w 65"/>
                <a:gd name="T45" fmla="*/ 70 h 89"/>
                <a:gd name="T46" fmla="*/ 4 w 65"/>
                <a:gd name="T47" fmla="*/ 70 h 89"/>
                <a:gd name="T48" fmla="*/ 4 w 65"/>
                <a:gd name="T49" fmla="*/ 7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9">
                  <a:moveTo>
                    <a:pt x="4" y="70"/>
                  </a:moveTo>
                  <a:lnTo>
                    <a:pt x="4" y="59"/>
                  </a:lnTo>
                  <a:lnTo>
                    <a:pt x="16" y="55"/>
                  </a:lnTo>
                  <a:lnTo>
                    <a:pt x="19" y="42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8" y="10"/>
                  </a:lnTo>
                  <a:lnTo>
                    <a:pt x="27" y="0"/>
                  </a:lnTo>
                  <a:lnTo>
                    <a:pt x="44" y="23"/>
                  </a:lnTo>
                  <a:lnTo>
                    <a:pt x="44" y="34"/>
                  </a:lnTo>
                  <a:lnTo>
                    <a:pt x="57" y="34"/>
                  </a:lnTo>
                  <a:lnTo>
                    <a:pt x="61" y="42"/>
                  </a:lnTo>
                  <a:lnTo>
                    <a:pt x="61" y="53"/>
                  </a:lnTo>
                  <a:lnTo>
                    <a:pt x="65" y="59"/>
                  </a:lnTo>
                  <a:lnTo>
                    <a:pt x="63" y="67"/>
                  </a:lnTo>
                  <a:lnTo>
                    <a:pt x="59" y="70"/>
                  </a:lnTo>
                  <a:lnTo>
                    <a:pt x="59" y="78"/>
                  </a:lnTo>
                  <a:lnTo>
                    <a:pt x="34" y="84"/>
                  </a:lnTo>
                  <a:lnTo>
                    <a:pt x="27" y="74"/>
                  </a:lnTo>
                  <a:lnTo>
                    <a:pt x="17" y="74"/>
                  </a:lnTo>
                  <a:lnTo>
                    <a:pt x="16" y="89"/>
                  </a:lnTo>
                  <a:lnTo>
                    <a:pt x="0" y="74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9F088819-7405-1548-98CF-63090F40E4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89857" y="2377209"/>
              <a:ext cx="36645" cy="71464"/>
            </a:xfrm>
            <a:custGeom>
              <a:avLst/>
              <a:gdLst>
                <a:gd name="T0" fmla="*/ 0 w 24"/>
                <a:gd name="T1" fmla="*/ 13 h 55"/>
                <a:gd name="T2" fmla="*/ 3 w 24"/>
                <a:gd name="T3" fmla="*/ 0 h 55"/>
                <a:gd name="T4" fmla="*/ 13 w 24"/>
                <a:gd name="T5" fmla="*/ 0 h 55"/>
                <a:gd name="T6" fmla="*/ 20 w 24"/>
                <a:gd name="T7" fmla="*/ 10 h 55"/>
                <a:gd name="T8" fmla="*/ 17 w 24"/>
                <a:gd name="T9" fmla="*/ 25 h 55"/>
                <a:gd name="T10" fmla="*/ 24 w 24"/>
                <a:gd name="T11" fmla="*/ 34 h 55"/>
                <a:gd name="T12" fmla="*/ 17 w 24"/>
                <a:gd name="T13" fmla="*/ 46 h 55"/>
                <a:gd name="T14" fmla="*/ 9 w 24"/>
                <a:gd name="T15" fmla="*/ 55 h 55"/>
                <a:gd name="T16" fmla="*/ 3 w 24"/>
                <a:gd name="T17" fmla="*/ 55 h 55"/>
                <a:gd name="T18" fmla="*/ 5 w 24"/>
                <a:gd name="T19" fmla="*/ 46 h 55"/>
                <a:gd name="T20" fmla="*/ 5 w 24"/>
                <a:gd name="T21" fmla="*/ 46 h 55"/>
                <a:gd name="T22" fmla="*/ 2 w 24"/>
                <a:gd name="T23" fmla="*/ 44 h 55"/>
                <a:gd name="T24" fmla="*/ 0 w 24"/>
                <a:gd name="T25" fmla="*/ 42 h 55"/>
                <a:gd name="T26" fmla="*/ 0 w 24"/>
                <a:gd name="T27" fmla="*/ 40 h 55"/>
                <a:gd name="T28" fmla="*/ 0 w 24"/>
                <a:gd name="T29" fmla="*/ 40 h 55"/>
                <a:gd name="T30" fmla="*/ 0 w 24"/>
                <a:gd name="T31" fmla="*/ 30 h 55"/>
                <a:gd name="T32" fmla="*/ 0 w 24"/>
                <a:gd name="T33" fmla="*/ 13 h 55"/>
                <a:gd name="T34" fmla="*/ 0 w 24"/>
                <a:gd name="T35" fmla="*/ 13 h 55"/>
                <a:gd name="T36" fmla="*/ 0 w 24"/>
                <a:gd name="T37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55">
                  <a:moveTo>
                    <a:pt x="0" y="13"/>
                  </a:moveTo>
                  <a:lnTo>
                    <a:pt x="3" y="0"/>
                  </a:lnTo>
                  <a:lnTo>
                    <a:pt x="13" y="0"/>
                  </a:lnTo>
                  <a:lnTo>
                    <a:pt x="20" y="10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17" y="46"/>
                  </a:lnTo>
                  <a:lnTo>
                    <a:pt x="9" y="55"/>
                  </a:lnTo>
                  <a:lnTo>
                    <a:pt x="3" y="55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30F0B6EE-76C3-AB4C-99C0-54EB39162D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89857" y="2377209"/>
              <a:ext cx="36645" cy="71464"/>
            </a:xfrm>
            <a:custGeom>
              <a:avLst/>
              <a:gdLst>
                <a:gd name="T0" fmla="*/ 0 w 24"/>
                <a:gd name="T1" fmla="*/ 13 h 55"/>
                <a:gd name="T2" fmla="*/ 3 w 24"/>
                <a:gd name="T3" fmla="*/ 0 h 55"/>
                <a:gd name="T4" fmla="*/ 13 w 24"/>
                <a:gd name="T5" fmla="*/ 0 h 55"/>
                <a:gd name="T6" fmla="*/ 20 w 24"/>
                <a:gd name="T7" fmla="*/ 10 h 55"/>
                <a:gd name="T8" fmla="*/ 17 w 24"/>
                <a:gd name="T9" fmla="*/ 25 h 55"/>
                <a:gd name="T10" fmla="*/ 24 w 24"/>
                <a:gd name="T11" fmla="*/ 34 h 55"/>
                <a:gd name="T12" fmla="*/ 17 w 24"/>
                <a:gd name="T13" fmla="*/ 46 h 55"/>
                <a:gd name="T14" fmla="*/ 9 w 24"/>
                <a:gd name="T15" fmla="*/ 55 h 55"/>
                <a:gd name="T16" fmla="*/ 3 w 24"/>
                <a:gd name="T17" fmla="*/ 55 h 55"/>
                <a:gd name="T18" fmla="*/ 5 w 24"/>
                <a:gd name="T19" fmla="*/ 46 h 55"/>
                <a:gd name="T20" fmla="*/ 5 w 24"/>
                <a:gd name="T21" fmla="*/ 46 h 55"/>
                <a:gd name="T22" fmla="*/ 2 w 24"/>
                <a:gd name="T23" fmla="*/ 44 h 55"/>
                <a:gd name="T24" fmla="*/ 0 w 24"/>
                <a:gd name="T25" fmla="*/ 42 h 55"/>
                <a:gd name="T26" fmla="*/ 0 w 24"/>
                <a:gd name="T27" fmla="*/ 40 h 55"/>
                <a:gd name="T28" fmla="*/ 0 w 24"/>
                <a:gd name="T29" fmla="*/ 40 h 55"/>
                <a:gd name="T30" fmla="*/ 0 w 24"/>
                <a:gd name="T31" fmla="*/ 30 h 55"/>
                <a:gd name="T32" fmla="*/ 0 w 24"/>
                <a:gd name="T33" fmla="*/ 13 h 55"/>
                <a:gd name="T34" fmla="*/ 0 w 24"/>
                <a:gd name="T35" fmla="*/ 13 h 55"/>
                <a:gd name="T36" fmla="*/ 0 w 24"/>
                <a:gd name="T37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55">
                  <a:moveTo>
                    <a:pt x="0" y="13"/>
                  </a:moveTo>
                  <a:lnTo>
                    <a:pt x="3" y="0"/>
                  </a:lnTo>
                  <a:lnTo>
                    <a:pt x="13" y="0"/>
                  </a:lnTo>
                  <a:lnTo>
                    <a:pt x="20" y="10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17" y="46"/>
                  </a:lnTo>
                  <a:lnTo>
                    <a:pt x="9" y="55"/>
                  </a:lnTo>
                  <a:lnTo>
                    <a:pt x="3" y="55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D7486436-749A-054A-B6DF-C8160C2ED3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55512" y="2335630"/>
              <a:ext cx="129784" cy="79260"/>
            </a:xfrm>
            <a:custGeom>
              <a:avLst/>
              <a:gdLst>
                <a:gd name="T0" fmla="*/ 85 w 85"/>
                <a:gd name="T1" fmla="*/ 15 h 61"/>
                <a:gd name="T2" fmla="*/ 78 w 85"/>
                <a:gd name="T3" fmla="*/ 8 h 61"/>
                <a:gd name="T4" fmla="*/ 66 w 85"/>
                <a:gd name="T5" fmla="*/ 2 h 61"/>
                <a:gd name="T6" fmla="*/ 38 w 85"/>
                <a:gd name="T7" fmla="*/ 8 h 61"/>
                <a:gd name="T8" fmla="*/ 13 w 85"/>
                <a:gd name="T9" fmla="*/ 8 h 61"/>
                <a:gd name="T10" fmla="*/ 10 w 85"/>
                <a:gd name="T11" fmla="*/ 8 h 61"/>
                <a:gd name="T12" fmla="*/ 2 w 85"/>
                <a:gd name="T13" fmla="*/ 0 h 61"/>
                <a:gd name="T14" fmla="*/ 2 w 85"/>
                <a:gd name="T15" fmla="*/ 11 h 61"/>
                <a:gd name="T16" fmla="*/ 6 w 85"/>
                <a:gd name="T17" fmla="*/ 17 h 61"/>
                <a:gd name="T18" fmla="*/ 6 w 85"/>
                <a:gd name="T19" fmla="*/ 25 h 61"/>
                <a:gd name="T20" fmla="*/ 0 w 85"/>
                <a:gd name="T21" fmla="*/ 28 h 61"/>
                <a:gd name="T22" fmla="*/ 0 w 85"/>
                <a:gd name="T23" fmla="*/ 38 h 61"/>
                <a:gd name="T24" fmla="*/ 10 w 85"/>
                <a:gd name="T25" fmla="*/ 53 h 61"/>
                <a:gd name="T26" fmla="*/ 38 w 85"/>
                <a:gd name="T27" fmla="*/ 61 h 61"/>
                <a:gd name="T28" fmla="*/ 47 w 85"/>
                <a:gd name="T29" fmla="*/ 61 h 61"/>
                <a:gd name="T30" fmla="*/ 47 w 85"/>
                <a:gd name="T31" fmla="*/ 53 h 61"/>
                <a:gd name="T32" fmla="*/ 55 w 85"/>
                <a:gd name="T33" fmla="*/ 45 h 61"/>
                <a:gd name="T34" fmla="*/ 63 w 85"/>
                <a:gd name="T35" fmla="*/ 45 h 61"/>
                <a:gd name="T36" fmla="*/ 76 w 85"/>
                <a:gd name="T37" fmla="*/ 42 h 61"/>
                <a:gd name="T38" fmla="*/ 76 w 85"/>
                <a:gd name="T39" fmla="*/ 34 h 61"/>
                <a:gd name="T40" fmla="*/ 76 w 85"/>
                <a:gd name="T41" fmla="*/ 28 h 61"/>
                <a:gd name="T42" fmla="*/ 76 w 85"/>
                <a:gd name="T43" fmla="*/ 23 h 61"/>
                <a:gd name="T44" fmla="*/ 78 w 85"/>
                <a:gd name="T45" fmla="*/ 21 h 61"/>
                <a:gd name="T46" fmla="*/ 81 w 85"/>
                <a:gd name="T47" fmla="*/ 17 h 61"/>
                <a:gd name="T48" fmla="*/ 85 w 85"/>
                <a:gd name="T49" fmla="*/ 15 h 61"/>
                <a:gd name="T50" fmla="*/ 85 w 85"/>
                <a:gd name="T51" fmla="*/ 15 h 61"/>
                <a:gd name="T52" fmla="*/ 85 w 85"/>
                <a:gd name="T5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61">
                  <a:moveTo>
                    <a:pt x="85" y="15"/>
                  </a:moveTo>
                  <a:lnTo>
                    <a:pt x="78" y="8"/>
                  </a:lnTo>
                  <a:lnTo>
                    <a:pt x="66" y="2"/>
                  </a:lnTo>
                  <a:lnTo>
                    <a:pt x="38" y="8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2" y="0"/>
                  </a:lnTo>
                  <a:lnTo>
                    <a:pt x="2" y="11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10" y="53"/>
                  </a:lnTo>
                  <a:lnTo>
                    <a:pt x="38" y="61"/>
                  </a:lnTo>
                  <a:lnTo>
                    <a:pt x="47" y="61"/>
                  </a:lnTo>
                  <a:lnTo>
                    <a:pt x="47" y="53"/>
                  </a:lnTo>
                  <a:lnTo>
                    <a:pt x="55" y="45"/>
                  </a:lnTo>
                  <a:lnTo>
                    <a:pt x="63" y="45"/>
                  </a:lnTo>
                  <a:lnTo>
                    <a:pt x="76" y="42"/>
                  </a:lnTo>
                  <a:lnTo>
                    <a:pt x="76" y="34"/>
                  </a:lnTo>
                  <a:lnTo>
                    <a:pt x="76" y="28"/>
                  </a:lnTo>
                  <a:lnTo>
                    <a:pt x="76" y="23"/>
                  </a:lnTo>
                  <a:lnTo>
                    <a:pt x="78" y="21"/>
                  </a:lnTo>
                  <a:lnTo>
                    <a:pt x="81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FA1EA11E-C2EB-534A-87ED-81DC32BD86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55512" y="2335630"/>
              <a:ext cx="129784" cy="79260"/>
            </a:xfrm>
            <a:custGeom>
              <a:avLst/>
              <a:gdLst>
                <a:gd name="T0" fmla="*/ 85 w 85"/>
                <a:gd name="T1" fmla="*/ 15 h 61"/>
                <a:gd name="T2" fmla="*/ 78 w 85"/>
                <a:gd name="T3" fmla="*/ 8 h 61"/>
                <a:gd name="T4" fmla="*/ 66 w 85"/>
                <a:gd name="T5" fmla="*/ 2 h 61"/>
                <a:gd name="T6" fmla="*/ 38 w 85"/>
                <a:gd name="T7" fmla="*/ 8 h 61"/>
                <a:gd name="T8" fmla="*/ 13 w 85"/>
                <a:gd name="T9" fmla="*/ 8 h 61"/>
                <a:gd name="T10" fmla="*/ 10 w 85"/>
                <a:gd name="T11" fmla="*/ 8 h 61"/>
                <a:gd name="T12" fmla="*/ 2 w 85"/>
                <a:gd name="T13" fmla="*/ 0 h 61"/>
                <a:gd name="T14" fmla="*/ 2 w 85"/>
                <a:gd name="T15" fmla="*/ 11 h 61"/>
                <a:gd name="T16" fmla="*/ 6 w 85"/>
                <a:gd name="T17" fmla="*/ 17 h 61"/>
                <a:gd name="T18" fmla="*/ 6 w 85"/>
                <a:gd name="T19" fmla="*/ 25 h 61"/>
                <a:gd name="T20" fmla="*/ 0 w 85"/>
                <a:gd name="T21" fmla="*/ 28 h 61"/>
                <a:gd name="T22" fmla="*/ 0 w 85"/>
                <a:gd name="T23" fmla="*/ 38 h 61"/>
                <a:gd name="T24" fmla="*/ 10 w 85"/>
                <a:gd name="T25" fmla="*/ 53 h 61"/>
                <a:gd name="T26" fmla="*/ 38 w 85"/>
                <a:gd name="T27" fmla="*/ 61 h 61"/>
                <a:gd name="T28" fmla="*/ 47 w 85"/>
                <a:gd name="T29" fmla="*/ 61 h 61"/>
                <a:gd name="T30" fmla="*/ 47 w 85"/>
                <a:gd name="T31" fmla="*/ 53 h 61"/>
                <a:gd name="T32" fmla="*/ 55 w 85"/>
                <a:gd name="T33" fmla="*/ 45 h 61"/>
                <a:gd name="T34" fmla="*/ 63 w 85"/>
                <a:gd name="T35" fmla="*/ 45 h 61"/>
                <a:gd name="T36" fmla="*/ 76 w 85"/>
                <a:gd name="T37" fmla="*/ 42 h 61"/>
                <a:gd name="T38" fmla="*/ 76 w 85"/>
                <a:gd name="T39" fmla="*/ 34 h 61"/>
                <a:gd name="T40" fmla="*/ 76 w 85"/>
                <a:gd name="T41" fmla="*/ 28 h 61"/>
                <a:gd name="T42" fmla="*/ 76 w 85"/>
                <a:gd name="T43" fmla="*/ 23 h 61"/>
                <a:gd name="T44" fmla="*/ 78 w 85"/>
                <a:gd name="T45" fmla="*/ 21 h 61"/>
                <a:gd name="T46" fmla="*/ 81 w 85"/>
                <a:gd name="T47" fmla="*/ 17 h 61"/>
                <a:gd name="T48" fmla="*/ 85 w 85"/>
                <a:gd name="T49" fmla="*/ 15 h 61"/>
                <a:gd name="T50" fmla="*/ 85 w 85"/>
                <a:gd name="T51" fmla="*/ 15 h 61"/>
                <a:gd name="T52" fmla="*/ 85 w 85"/>
                <a:gd name="T5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61">
                  <a:moveTo>
                    <a:pt x="85" y="15"/>
                  </a:moveTo>
                  <a:lnTo>
                    <a:pt x="78" y="8"/>
                  </a:lnTo>
                  <a:lnTo>
                    <a:pt x="66" y="2"/>
                  </a:lnTo>
                  <a:lnTo>
                    <a:pt x="38" y="8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2" y="0"/>
                  </a:lnTo>
                  <a:lnTo>
                    <a:pt x="2" y="11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10" y="53"/>
                  </a:lnTo>
                  <a:lnTo>
                    <a:pt x="38" y="61"/>
                  </a:lnTo>
                  <a:lnTo>
                    <a:pt x="47" y="61"/>
                  </a:lnTo>
                  <a:lnTo>
                    <a:pt x="47" y="53"/>
                  </a:lnTo>
                  <a:lnTo>
                    <a:pt x="55" y="45"/>
                  </a:lnTo>
                  <a:lnTo>
                    <a:pt x="63" y="45"/>
                  </a:lnTo>
                  <a:lnTo>
                    <a:pt x="76" y="42"/>
                  </a:lnTo>
                  <a:lnTo>
                    <a:pt x="76" y="34"/>
                  </a:lnTo>
                  <a:lnTo>
                    <a:pt x="76" y="28"/>
                  </a:lnTo>
                  <a:lnTo>
                    <a:pt x="76" y="23"/>
                  </a:lnTo>
                  <a:lnTo>
                    <a:pt x="78" y="21"/>
                  </a:lnTo>
                  <a:lnTo>
                    <a:pt x="81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7F9B912F-9F41-814B-9F48-B250F1BC90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15814" y="2382406"/>
              <a:ext cx="54967" cy="38980"/>
            </a:xfrm>
            <a:custGeom>
              <a:avLst/>
              <a:gdLst>
                <a:gd name="T0" fmla="*/ 0 w 36"/>
                <a:gd name="T1" fmla="*/ 21 h 30"/>
                <a:gd name="T2" fmla="*/ 0 w 36"/>
                <a:gd name="T3" fmla="*/ 21 h 30"/>
                <a:gd name="T4" fmla="*/ 7 w 36"/>
                <a:gd name="T5" fmla="*/ 30 h 30"/>
                <a:gd name="T6" fmla="*/ 19 w 36"/>
                <a:gd name="T7" fmla="*/ 30 h 30"/>
                <a:gd name="T8" fmla="*/ 28 w 36"/>
                <a:gd name="T9" fmla="*/ 19 h 30"/>
                <a:gd name="T10" fmla="*/ 36 w 36"/>
                <a:gd name="T11" fmla="*/ 17 h 30"/>
                <a:gd name="T12" fmla="*/ 26 w 36"/>
                <a:gd name="T13" fmla="*/ 0 h 30"/>
                <a:gd name="T14" fmla="*/ 3 w 36"/>
                <a:gd name="T15" fmla="*/ 6 h 30"/>
                <a:gd name="T16" fmla="*/ 0 w 36"/>
                <a:gd name="T17" fmla="*/ 21 h 30"/>
                <a:gd name="T18" fmla="*/ 0 w 36"/>
                <a:gd name="T19" fmla="*/ 21 h 30"/>
                <a:gd name="T20" fmla="*/ 0 w 36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0" y="21"/>
                  </a:moveTo>
                  <a:lnTo>
                    <a:pt x="0" y="21"/>
                  </a:lnTo>
                  <a:lnTo>
                    <a:pt x="7" y="30"/>
                  </a:lnTo>
                  <a:lnTo>
                    <a:pt x="19" y="30"/>
                  </a:lnTo>
                  <a:lnTo>
                    <a:pt x="28" y="19"/>
                  </a:lnTo>
                  <a:lnTo>
                    <a:pt x="36" y="17"/>
                  </a:lnTo>
                  <a:lnTo>
                    <a:pt x="26" y="0"/>
                  </a:lnTo>
                  <a:lnTo>
                    <a:pt x="3" y="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573A6524-FCF9-7F44-ADAA-7CD6BF7FDD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15814" y="2382406"/>
              <a:ext cx="54967" cy="38980"/>
            </a:xfrm>
            <a:custGeom>
              <a:avLst/>
              <a:gdLst>
                <a:gd name="T0" fmla="*/ 0 w 36"/>
                <a:gd name="T1" fmla="*/ 21 h 30"/>
                <a:gd name="T2" fmla="*/ 0 w 36"/>
                <a:gd name="T3" fmla="*/ 21 h 30"/>
                <a:gd name="T4" fmla="*/ 7 w 36"/>
                <a:gd name="T5" fmla="*/ 30 h 30"/>
                <a:gd name="T6" fmla="*/ 19 w 36"/>
                <a:gd name="T7" fmla="*/ 30 h 30"/>
                <a:gd name="T8" fmla="*/ 28 w 36"/>
                <a:gd name="T9" fmla="*/ 19 h 30"/>
                <a:gd name="T10" fmla="*/ 36 w 36"/>
                <a:gd name="T11" fmla="*/ 17 h 30"/>
                <a:gd name="T12" fmla="*/ 26 w 36"/>
                <a:gd name="T13" fmla="*/ 0 h 30"/>
                <a:gd name="T14" fmla="*/ 3 w 36"/>
                <a:gd name="T15" fmla="*/ 6 h 30"/>
                <a:gd name="T16" fmla="*/ 0 w 36"/>
                <a:gd name="T17" fmla="*/ 21 h 30"/>
                <a:gd name="T18" fmla="*/ 0 w 36"/>
                <a:gd name="T19" fmla="*/ 21 h 30"/>
                <a:gd name="T20" fmla="*/ 0 w 36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0" y="21"/>
                  </a:moveTo>
                  <a:lnTo>
                    <a:pt x="0" y="21"/>
                  </a:lnTo>
                  <a:lnTo>
                    <a:pt x="7" y="30"/>
                  </a:lnTo>
                  <a:lnTo>
                    <a:pt x="19" y="30"/>
                  </a:lnTo>
                  <a:lnTo>
                    <a:pt x="28" y="19"/>
                  </a:lnTo>
                  <a:lnTo>
                    <a:pt x="36" y="17"/>
                  </a:lnTo>
                  <a:lnTo>
                    <a:pt x="26" y="0"/>
                  </a:lnTo>
                  <a:lnTo>
                    <a:pt x="3" y="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7E4C677F-6AA5-C94A-9C5E-C3BC29E882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1502"/>
              <a:ext cx="404619" cy="153323"/>
            </a:xfrm>
            <a:custGeom>
              <a:avLst/>
              <a:gdLst>
                <a:gd name="T0" fmla="*/ 34 w 265"/>
                <a:gd name="T1" fmla="*/ 31 h 118"/>
                <a:gd name="T2" fmla="*/ 59 w 265"/>
                <a:gd name="T3" fmla="*/ 16 h 118"/>
                <a:gd name="T4" fmla="*/ 72 w 265"/>
                <a:gd name="T5" fmla="*/ 16 h 118"/>
                <a:gd name="T6" fmla="*/ 80 w 265"/>
                <a:gd name="T7" fmla="*/ 12 h 118"/>
                <a:gd name="T8" fmla="*/ 89 w 265"/>
                <a:gd name="T9" fmla="*/ 6 h 118"/>
                <a:gd name="T10" fmla="*/ 99 w 265"/>
                <a:gd name="T11" fmla="*/ 0 h 118"/>
                <a:gd name="T12" fmla="*/ 123 w 265"/>
                <a:gd name="T13" fmla="*/ 2 h 118"/>
                <a:gd name="T14" fmla="*/ 133 w 265"/>
                <a:gd name="T15" fmla="*/ 8 h 118"/>
                <a:gd name="T16" fmla="*/ 146 w 265"/>
                <a:gd name="T17" fmla="*/ 12 h 118"/>
                <a:gd name="T18" fmla="*/ 159 w 265"/>
                <a:gd name="T19" fmla="*/ 16 h 118"/>
                <a:gd name="T20" fmla="*/ 171 w 265"/>
                <a:gd name="T21" fmla="*/ 21 h 118"/>
                <a:gd name="T22" fmla="*/ 191 w 265"/>
                <a:gd name="T23" fmla="*/ 19 h 118"/>
                <a:gd name="T24" fmla="*/ 199 w 265"/>
                <a:gd name="T25" fmla="*/ 19 h 118"/>
                <a:gd name="T26" fmla="*/ 203 w 265"/>
                <a:gd name="T27" fmla="*/ 18 h 118"/>
                <a:gd name="T28" fmla="*/ 212 w 265"/>
                <a:gd name="T29" fmla="*/ 12 h 118"/>
                <a:gd name="T30" fmla="*/ 216 w 265"/>
                <a:gd name="T31" fmla="*/ 12 h 118"/>
                <a:gd name="T32" fmla="*/ 222 w 265"/>
                <a:gd name="T33" fmla="*/ 10 h 118"/>
                <a:gd name="T34" fmla="*/ 263 w 265"/>
                <a:gd name="T35" fmla="*/ 42 h 118"/>
                <a:gd name="T36" fmla="*/ 259 w 265"/>
                <a:gd name="T37" fmla="*/ 61 h 118"/>
                <a:gd name="T38" fmla="*/ 259 w 265"/>
                <a:gd name="T39" fmla="*/ 95 h 118"/>
                <a:gd name="T40" fmla="*/ 244 w 265"/>
                <a:gd name="T41" fmla="*/ 89 h 118"/>
                <a:gd name="T42" fmla="*/ 205 w 265"/>
                <a:gd name="T43" fmla="*/ 93 h 118"/>
                <a:gd name="T44" fmla="*/ 150 w 265"/>
                <a:gd name="T45" fmla="*/ 99 h 118"/>
                <a:gd name="T46" fmla="*/ 136 w 265"/>
                <a:gd name="T47" fmla="*/ 116 h 118"/>
                <a:gd name="T48" fmla="*/ 140 w 265"/>
                <a:gd name="T49" fmla="*/ 103 h 118"/>
                <a:gd name="T50" fmla="*/ 138 w 265"/>
                <a:gd name="T51" fmla="*/ 99 h 118"/>
                <a:gd name="T52" fmla="*/ 131 w 265"/>
                <a:gd name="T53" fmla="*/ 103 h 118"/>
                <a:gd name="T54" fmla="*/ 123 w 265"/>
                <a:gd name="T55" fmla="*/ 99 h 118"/>
                <a:gd name="T56" fmla="*/ 116 w 265"/>
                <a:gd name="T57" fmla="*/ 103 h 118"/>
                <a:gd name="T58" fmla="*/ 102 w 265"/>
                <a:gd name="T59" fmla="*/ 110 h 118"/>
                <a:gd name="T60" fmla="*/ 89 w 265"/>
                <a:gd name="T61" fmla="*/ 110 h 118"/>
                <a:gd name="T62" fmla="*/ 74 w 265"/>
                <a:gd name="T63" fmla="*/ 101 h 118"/>
                <a:gd name="T64" fmla="*/ 65 w 265"/>
                <a:gd name="T65" fmla="*/ 97 h 118"/>
                <a:gd name="T66" fmla="*/ 61 w 265"/>
                <a:gd name="T67" fmla="*/ 106 h 118"/>
                <a:gd name="T68" fmla="*/ 49 w 265"/>
                <a:gd name="T69" fmla="*/ 110 h 118"/>
                <a:gd name="T70" fmla="*/ 40 w 265"/>
                <a:gd name="T71" fmla="*/ 101 h 118"/>
                <a:gd name="T72" fmla="*/ 29 w 265"/>
                <a:gd name="T73" fmla="*/ 101 h 118"/>
                <a:gd name="T74" fmla="*/ 27 w 265"/>
                <a:gd name="T75" fmla="*/ 95 h 118"/>
                <a:gd name="T76" fmla="*/ 17 w 265"/>
                <a:gd name="T77" fmla="*/ 93 h 118"/>
                <a:gd name="T78" fmla="*/ 14 w 265"/>
                <a:gd name="T79" fmla="*/ 86 h 118"/>
                <a:gd name="T80" fmla="*/ 12 w 265"/>
                <a:gd name="T81" fmla="*/ 82 h 118"/>
                <a:gd name="T82" fmla="*/ 15 w 265"/>
                <a:gd name="T83" fmla="*/ 80 h 118"/>
                <a:gd name="T84" fmla="*/ 10 w 265"/>
                <a:gd name="T85" fmla="*/ 76 h 118"/>
                <a:gd name="T86" fmla="*/ 10 w 265"/>
                <a:gd name="T87" fmla="*/ 65 h 118"/>
                <a:gd name="T88" fmla="*/ 8 w 265"/>
                <a:gd name="T89" fmla="*/ 55 h 118"/>
                <a:gd name="T90" fmla="*/ 12 w 265"/>
                <a:gd name="T91" fmla="*/ 46 h 118"/>
                <a:gd name="T92" fmla="*/ 0 w 265"/>
                <a:gd name="T93" fmla="*/ 48 h 118"/>
                <a:gd name="T94" fmla="*/ 8 w 265"/>
                <a:gd name="T95" fmla="*/ 2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5" h="118">
                  <a:moveTo>
                    <a:pt x="8" y="29"/>
                  </a:moveTo>
                  <a:lnTo>
                    <a:pt x="17" y="31"/>
                  </a:lnTo>
                  <a:lnTo>
                    <a:pt x="27" y="31"/>
                  </a:lnTo>
                  <a:lnTo>
                    <a:pt x="34" y="31"/>
                  </a:lnTo>
                  <a:lnTo>
                    <a:pt x="42" y="29"/>
                  </a:lnTo>
                  <a:lnTo>
                    <a:pt x="48" y="23"/>
                  </a:lnTo>
                  <a:lnTo>
                    <a:pt x="4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2" y="12"/>
                  </a:lnTo>
                  <a:lnTo>
                    <a:pt x="85" y="10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89" y="6"/>
                  </a:lnTo>
                  <a:lnTo>
                    <a:pt x="95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23" y="2"/>
                  </a:lnTo>
                  <a:lnTo>
                    <a:pt x="129" y="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33" y="8"/>
                  </a:lnTo>
                  <a:lnTo>
                    <a:pt x="133" y="10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9" y="16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5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3" y="21"/>
                  </a:lnTo>
                  <a:lnTo>
                    <a:pt x="197" y="21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201" y="19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8" y="14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4" y="14"/>
                  </a:lnTo>
                  <a:lnTo>
                    <a:pt x="214" y="14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8" y="12"/>
                  </a:lnTo>
                  <a:lnTo>
                    <a:pt x="220" y="10"/>
                  </a:lnTo>
                  <a:lnTo>
                    <a:pt x="222" y="10"/>
                  </a:lnTo>
                  <a:lnTo>
                    <a:pt x="237" y="8"/>
                  </a:lnTo>
                  <a:lnTo>
                    <a:pt x="248" y="19"/>
                  </a:lnTo>
                  <a:lnTo>
                    <a:pt x="250" y="36"/>
                  </a:lnTo>
                  <a:lnTo>
                    <a:pt x="263" y="4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61"/>
                  </a:lnTo>
                  <a:lnTo>
                    <a:pt x="259" y="61"/>
                  </a:lnTo>
                  <a:lnTo>
                    <a:pt x="259" y="76"/>
                  </a:lnTo>
                  <a:lnTo>
                    <a:pt x="265" y="89"/>
                  </a:lnTo>
                  <a:lnTo>
                    <a:pt x="265" y="95"/>
                  </a:lnTo>
                  <a:lnTo>
                    <a:pt x="259" y="95"/>
                  </a:lnTo>
                  <a:lnTo>
                    <a:pt x="256" y="91"/>
                  </a:lnTo>
                  <a:lnTo>
                    <a:pt x="252" y="89"/>
                  </a:lnTo>
                  <a:lnTo>
                    <a:pt x="250" y="89"/>
                  </a:lnTo>
                  <a:lnTo>
                    <a:pt x="244" y="89"/>
                  </a:lnTo>
                  <a:lnTo>
                    <a:pt x="235" y="89"/>
                  </a:lnTo>
                  <a:lnTo>
                    <a:pt x="229" y="93"/>
                  </a:lnTo>
                  <a:lnTo>
                    <a:pt x="225" y="93"/>
                  </a:lnTo>
                  <a:lnTo>
                    <a:pt x="205" y="93"/>
                  </a:lnTo>
                  <a:lnTo>
                    <a:pt x="178" y="101"/>
                  </a:lnTo>
                  <a:lnTo>
                    <a:pt x="174" y="95"/>
                  </a:lnTo>
                  <a:lnTo>
                    <a:pt x="159" y="101"/>
                  </a:lnTo>
                  <a:lnTo>
                    <a:pt x="150" y="99"/>
                  </a:lnTo>
                  <a:lnTo>
                    <a:pt x="150" y="106"/>
                  </a:lnTo>
                  <a:lnTo>
                    <a:pt x="140" y="118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2" y="97"/>
                  </a:lnTo>
                  <a:lnTo>
                    <a:pt x="142" y="97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6" y="101"/>
                  </a:lnTo>
                  <a:lnTo>
                    <a:pt x="133" y="103"/>
                  </a:lnTo>
                  <a:lnTo>
                    <a:pt x="133" y="103"/>
                  </a:lnTo>
                  <a:lnTo>
                    <a:pt x="131" y="103"/>
                  </a:lnTo>
                  <a:lnTo>
                    <a:pt x="129" y="101"/>
                  </a:lnTo>
                  <a:lnTo>
                    <a:pt x="127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1" y="99"/>
                  </a:lnTo>
                  <a:lnTo>
                    <a:pt x="119" y="99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97" y="112"/>
                  </a:lnTo>
                  <a:lnTo>
                    <a:pt x="93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85" y="106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4" y="101"/>
                  </a:lnTo>
                  <a:lnTo>
                    <a:pt x="72" y="99"/>
                  </a:lnTo>
                  <a:lnTo>
                    <a:pt x="68" y="97"/>
                  </a:lnTo>
                  <a:lnTo>
                    <a:pt x="68" y="97"/>
                  </a:lnTo>
                  <a:lnTo>
                    <a:pt x="65" y="97"/>
                  </a:lnTo>
                  <a:lnTo>
                    <a:pt x="63" y="99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1" y="106"/>
                  </a:lnTo>
                  <a:lnTo>
                    <a:pt x="57" y="110"/>
                  </a:lnTo>
                  <a:lnTo>
                    <a:pt x="53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6" y="110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6" y="101"/>
                  </a:lnTo>
                  <a:lnTo>
                    <a:pt x="32" y="99"/>
                  </a:lnTo>
                  <a:lnTo>
                    <a:pt x="29" y="101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5" y="99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1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6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0" y="76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6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4C81B1A-6D57-C446-B3B6-C4022D8D33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1502"/>
              <a:ext cx="404619" cy="153323"/>
            </a:xfrm>
            <a:custGeom>
              <a:avLst/>
              <a:gdLst>
                <a:gd name="T0" fmla="*/ 34 w 265"/>
                <a:gd name="T1" fmla="*/ 31 h 118"/>
                <a:gd name="T2" fmla="*/ 59 w 265"/>
                <a:gd name="T3" fmla="*/ 16 h 118"/>
                <a:gd name="T4" fmla="*/ 72 w 265"/>
                <a:gd name="T5" fmla="*/ 16 h 118"/>
                <a:gd name="T6" fmla="*/ 80 w 265"/>
                <a:gd name="T7" fmla="*/ 12 h 118"/>
                <a:gd name="T8" fmla="*/ 89 w 265"/>
                <a:gd name="T9" fmla="*/ 6 h 118"/>
                <a:gd name="T10" fmla="*/ 99 w 265"/>
                <a:gd name="T11" fmla="*/ 0 h 118"/>
                <a:gd name="T12" fmla="*/ 123 w 265"/>
                <a:gd name="T13" fmla="*/ 2 h 118"/>
                <a:gd name="T14" fmla="*/ 133 w 265"/>
                <a:gd name="T15" fmla="*/ 8 h 118"/>
                <a:gd name="T16" fmla="*/ 146 w 265"/>
                <a:gd name="T17" fmla="*/ 12 h 118"/>
                <a:gd name="T18" fmla="*/ 159 w 265"/>
                <a:gd name="T19" fmla="*/ 16 h 118"/>
                <a:gd name="T20" fmla="*/ 171 w 265"/>
                <a:gd name="T21" fmla="*/ 21 h 118"/>
                <a:gd name="T22" fmla="*/ 191 w 265"/>
                <a:gd name="T23" fmla="*/ 19 h 118"/>
                <a:gd name="T24" fmla="*/ 199 w 265"/>
                <a:gd name="T25" fmla="*/ 19 h 118"/>
                <a:gd name="T26" fmla="*/ 203 w 265"/>
                <a:gd name="T27" fmla="*/ 18 h 118"/>
                <a:gd name="T28" fmla="*/ 212 w 265"/>
                <a:gd name="T29" fmla="*/ 12 h 118"/>
                <a:gd name="T30" fmla="*/ 216 w 265"/>
                <a:gd name="T31" fmla="*/ 12 h 118"/>
                <a:gd name="T32" fmla="*/ 222 w 265"/>
                <a:gd name="T33" fmla="*/ 10 h 118"/>
                <a:gd name="T34" fmla="*/ 263 w 265"/>
                <a:gd name="T35" fmla="*/ 42 h 118"/>
                <a:gd name="T36" fmla="*/ 259 w 265"/>
                <a:gd name="T37" fmla="*/ 61 h 118"/>
                <a:gd name="T38" fmla="*/ 259 w 265"/>
                <a:gd name="T39" fmla="*/ 95 h 118"/>
                <a:gd name="T40" fmla="*/ 244 w 265"/>
                <a:gd name="T41" fmla="*/ 89 h 118"/>
                <a:gd name="T42" fmla="*/ 205 w 265"/>
                <a:gd name="T43" fmla="*/ 93 h 118"/>
                <a:gd name="T44" fmla="*/ 150 w 265"/>
                <a:gd name="T45" fmla="*/ 99 h 118"/>
                <a:gd name="T46" fmla="*/ 136 w 265"/>
                <a:gd name="T47" fmla="*/ 116 h 118"/>
                <a:gd name="T48" fmla="*/ 140 w 265"/>
                <a:gd name="T49" fmla="*/ 103 h 118"/>
                <a:gd name="T50" fmla="*/ 138 w 265"/>
                <a:gd name="T51" fmla="*/ 99 h 118"/>
                <a:gd name="T52" fmla="*/ 131 w 265"/>
                <a:gd name="T53" fmla="*/ 103 h 118"/>
                <a:gd name="T54" fmla="*/ 123 w 265"/>
                <a:gd name="T55" fmla="*/ 99 h 118"/>
                <a:gd name="T56" fmla="*/ 116 w 265"/>
                <a:gd name="T57" fmla="*/ 103 h 118"/>
                <a:gd name="T58" fmla="*/ 102 w 265"/>
                <a:gd name="T59" fmla="*/ 110 h 118"/>
                <a:gd name="T60" fmla="*/ 89 w 265"/>
                <a:gd name="T61" fmla="*/ 110 h 118"/>
                <a:gd name="T62" fmla="*/ 74 w 265"/>
                <a:gd name="T63" fmla="*/ 101 h 118"/>
                <a:gd name="T64" fmla="*/ 65 w 265"/>
                <a:gd name="T65" fmla="*/ 97 h 118"/>
                <a:gd name="T66" fmla="*/ 61 w 265"/>
                <a:gd name="T67" fmla="*/ 106 h 118"/>
                <a:gd name="T68" fmla="*/ 49 w 265"/>
                <a:gd name="T69" fmla="*/ 110 h 118"/>
                <a:gd name="T70" fmla="*/ 40 w 265"/>
                <a:gd name="T71" fmla="*/ 101 h 118"/>
                <a:gd name="T72" fmla="*/ 29 w 265"/>
                <a:gd name="T73" fmla="*/ 101 h 118"/>
                <a:gd name="T74" fmla="*/ 27 w 265"/>
                <a:gd name="T75" fmla="*/ 95 h 118"/>
                <a:gd name="T76" fmla="*/ 17 w 265"/>
                <a:gd name="T77" fmla="*/ 93 h 118"/>
                <a:gd name="T78" fmla="*/ 14 w 265"/>
                <a:gd name="T79" fmla="*/ 86 h 118"/>
                <a:gd name="T80" fmla="*/ 12 w 265"/>
                <a:gd name="T81" fmla="*/ 82 h 118"/>
                <a:gd name="T82" fmla="*/ 15 w 265"/>
                <a:gd name="T83" fmla="*/ 80 h 118"/>
                <a:gd name="T84" fmla="*/ 10 w 265"/>
                <a:gd name="T85" fmla="*/ 76 h 118"/>
                <a:gd name="T86" fmla="*/ 10 w 265"/>
                <a:gd name="T87" fmla="*/ 65 h 118"/>
                <a:gd name="T88" fmla="*/ 8 w 265"/>
                <a:gd name="T89" fmla="*/ 55 h 118"/>
                <a:gd name="T90" fmla="*/ 12 w 265"/>
                <a:gd name="T91" fmla="*/ 46 h 118"/>
                <a:gd name="T92" fmla="*/ 0 w 265"/>
                <a:gd name="T93" fmla="*/ 48 h 118"/>
                <a:gd name="T94" fmla="*/ 8 w 265"/>
                <a:gd name="T95" fmla="*/ 2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5" h="118">
                  <a:moveTo>
                    <a:pt x="8" y="29"/>
                  </a:moveTo>
                  <a:lnTo>
                    <a:pt x="17" y="31"/>
                  </a:lnTo>
                  <a:lnTo>
                    <a:pt x="27" y="31"/>
                  </a:lnTo>
                  <a:lnTo>
                    <a:pt x="34" y="31"/>
                  </a:lnTo>
                  <a:lnTo>
                    <a:pt x="42" y="29"/>
                  </a:lnTo>
                  <a:lnTo>
                    <a:pt x="48" y="23"/>
                  </a:lnTo>
                  <a:lnTo>
                    <a:pt x="4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2" y="12"/>
                  </a:lnTo>
                  <a:lnTo>
                    <a:pt x="85" y="10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89" y="6"/>
                  </a:lnTo>
                  <a:lnTo>
                    <a:pt x="95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23" y="2"/>
                  </a:lnTo>
                  <a:lnTo>
                    <a:pt x="129" y="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33" y="8"/>
                  </a:lnTo>
                  <a:lnTo>
                    <a:pt x="133" y="10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9" y="16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5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3" y="21"/>
                  </a:lnTo>
                  <a:lnTo>
                    <a:pt x="197" y="21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201" y="19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8" y="14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4" y="14"/>
                  </a:lnTo>
                  <a:lnTo>
                    <a:pt x="214" y="14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8" y="12"/>
                  </a:lnTo>
                  <a:lnTo>
                    <a:pt x="220" y="10"/>
                  </a:lnTo>
                  <a:lnTo>
                    <a:pt x="222" y="10"/>
                  </a:lnTo>
                  <a:lnTo>
                    <a:pt x="237" y="8"/>
                  </a:lnTo>
                  <a:lnTo>
                    <a:pt x="248" y="19"/>
                  </a:lnTo>
                  <a:lnTo>
                    <a:pt x="250" y="36"/>
                  </a:lnTo>
                  <a:lnTo>
                    <a:pt x="263" y="4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61"/>
                  </a:lnTo>
                  <a:lnTo>
                    <a:pt x="259" y="61"/>
                  </a:lnTo>
                  <a:lnTo>
                    <a:pt x="259" y="76"/>
                  </a:lnTo>
                  <a:lnTo>
                    <a:pt x="265" y="89"/>
                  </a:lnTo>
                  <a:lnTo>
                    <a:pt x="265" y="95"/>
                  </a:lnTo>
                  <a:lnTo>
                    <a:pt x="259" y="95"/>
                  </a:lnTo>
                  <a:lnTo>
                    <a:pt x="256" y="91"/>
                  </a:lnTo>
                  <a:lnTo>
                    <a:pt x="252" y="89"/>
                  </a:lnTo>
                  <a:lnTo>
                    <a:pt x="250" y="89"/>
                  </a:lnTo>
                  <a:lnTo>
                    <a:pt x="244" y="89"/>
                  </a:lnTo>
                  <a:lnTo>
                    <a:pt x="235" y="89"/>
                  </a:lnTo>
                  <a:lnTo>
                    <a:pt x="229" y="93"/>
                  </a:lnTo>
                  <a:lnTo>
                    <a:pt x="225" y="93"/>
                  </a:lnTo>
                  <a:lnTo>
                    <a:pt x="205" y="93"/>
                  </a:lnTo>
                  <a:lnTo>
                    <a:pt x="178" y="101"/>
                  </a:lnTo>
                  <a:lnTo>
                    <a:pt x="174" y="95"/>
                  </a:lnTo>
                  <a:lnTo>
                    <a:pt x="159" y="101"/>
                  </a:lnTo>
                  <a:lnTo>
                    <a:pt x="150" y="99"/>
                  </a:lnTo>
                  <a:lnTo>
                    <a:pt x="150" y="106"/>
                  </a:lnTo>
                  <a:lnTo>
                    <a:pt x="140" y="118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2" y="97"/>
                  </a:lnTo>
                  <a:lnTo>
                    <a:pt x="142" y="97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6" y="101"/>
                  </a:lnTo>
                  <a:lnTo>
                    <a:pt x="133" y="103"/>
                  </a:lnTo>
                  <a:lnTo>
                    <a:pt x="133" y="103"/>
                  </a:lnTo>
                  <a:lnTo>
                    <a:pt x="131" y="103"/>
                  </a:lnTo>
                  <a:lnTo>
                    <a:pt x="129" y="101"/>
                  </a:lnTo>
                  <a:lnTo>
                    <a:pt x="127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1" y="99"/>
                  </a:lnTo>
                  <a:lnTo>
                    <a:pt x="119" y="99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97" y="112"/>
                  </a:lnTo>
                  <a:lnTo>
                    <a:pt x="93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85" y="106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4" y="101"/>
                  </a:lnTo>
                  <a:lnTo>
                    <a:pt x="72" y="99"/>
                  </a:lnTo>
                  <a:lnTo>
                    <a:pt x="68" y="97"/>
                  </a:lnTo>
                  <a:lnTo>
                    <a:pt x="68" y="97"/>
                  </a:lnTo>
                  <a:lnTo>
                    <a:pt x="65" y="97"/>
                  </a:lnTo>
                  <a:lnTo>
                    <a:pt x="63" y="99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1" y="106"/>
                  </a:lnTo>
                  <a:lnTo>
                    <a:pt x="57" y="110"/>
                  </a:lnTo>
                  <a:lnTo>
                    <a:pt x="53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6" y="110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6" y="101"/>
                  </a:lnTo>
                  <a:lnTo>
                    <a:pt x="32" y="99"/>
                  </a:lnTo>
                  <a:lnTo>
                    <a:pt x="29" y="101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5" y="99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1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6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0" y="76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6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AABBBF30-FFF0-AB43-AED4-47FBAFFB0E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0202"/>
              <a:ext cx="61075" cy="36382"/>
            </a:xfrm>
            <a:custGeom>
              <a:avLst/>
              <a:gdLst>
                <a:gd name="T0" fmla="*/ 0 w 40"/>
                <a:gd name="T1" fmla="*/ 28 h 28"/>
                <a:gd name="T2" fmla="*/ 6 w 40"/>
                <a:gd name="T3" fmla="*/ 15 h 28"/>
                <a:gd name="T4" fmla="*/ 6 w 40"/>
                <a:gd name="T5" fmla="*/ 3 h 28"/>
                <a:gd name="T6" fmla="*/ 14 w 40"/>
                <a:gd name="T7" fmla="*/ 3 h 28"/>
                <a:gd name="T8" fmla="*/ 27 w 40"/>
                <a:gd name="T9" fmla="*/ 0 h 28"/>
                <a:gd name="T10" fmla="*/ 31 w 40"/>
                <a:gd name="T11" fmla="*/ 5 h 28"/>
                <a:gd name="T12" fmla="*/ 34 w 40"/>
                <a:gd name="T13" fmla="*/ 13 h 28"/>
                <a:gd name="T14" fmla="*/ 40 w 40"/>
                <a:gd name="T15" fmla="*/ 13 h 28"/>
                <a:gd name="T16" fmla="*/ 40 w 40"/>
                <a:gd name="T17" fmla="*/ 20 h 28"/>
                <a:gd name="T18" fmla="*/ 36 w 40"/>
                <a:gd name="T19" fmla="*/ 20 h 28"/>
                <a:gd name="T20" fmla="*/ 23 w 40"/>
                <a:gd name="T21" fmla="*/ 20 h 28"/>
                <a:gd name="T22" fmla="*/ 23 w 40"/>
                <a:gd name="T23" fmla="*/ 20 h 28"/>
                <a:gd name="T24" fmla="*/ 21 w 40"/>
                <a:gd name="T25" fmla="*/ 24 h 28"/>
                <a:gd name="T26" fmla="*/ 19 w 40"/>
                <a:gd name="T27" fmla="*/ 26 h 28"/>
                <a:gd name="T28" fmla="*/ 17 w 40"/>
                <a:gd name="T29" fmla="*/ 26 h 28"/>
                <a:gd name="T30" fmla="*/ 17 w 40"/>
                <a:gd name="T31" fmla="*/ 26 h 28"/>
                <a:gd name="T32" fmla="*/ 17 w 40"/>
                <a:gd name="T33" fmla="*/ 26 h 28"/>
                <a:gd name="T34" fmla="*/ 15 w 40"/>
                <a:gd name="T35" fmla="*/ 24 h 28"/>
                <a:gd name="T36" fmla="*/ 14 w 40"/>
                <a:gd name="T37" fmla="*/ 24 h 28"/>
                <a:gd name="T38" fmla="*/ 8 w 40"/>
                <a:gd name="T39" fmla="*/ 26 h 28"/>
                <a:gd name="T40" fmla="*/ 0 w 40"/>
                <a:gd name="T41" fmla="*/ 28 h 28"/>
                <a:gd name="T42" fmla="*/ 0 w 40"/>
                <a:gd name="T43" fmla="*/ 28 h 28"/>
                <a:gd name="T44" fmla="*/ 0 w 40"/>
                <a:gd name="T45" fmla="*/ 28 h 28"/>
                <a:gd name="T46" fmla="*/ 0 w 40"/>
                <a:gd name="T4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28">
                  <a:moveTo>
                    <a:pt x="0" y="28"/>
                  </a:moveTo>
                  <a:lnTo>
                    <a:pt x="6" y="15"/>
                  </a:lnTo>
                  <a:lnTo>
                    <a:pt x="6" y="3"/>
                  </a:lnTo>
                  <a:lnTo>
                    <a:pt x="14" y="3"/>
                  </a:lnTo>
                  <a:lnTo>
                    <a:pt x="27" y="0"/>
                  </a:lnTo>
                  <a:lnTo>
                    <a:pt x="31" y="5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8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E0CBFCA4-D8F8-7446-9345-599BDF832A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0202"/>
              <a:ext cx="61075" cy="36382"/>
            </a:xfrm>
            <a:custGeom>
              <a:avLst/>
              <a:gdLst>
                <a:gd name="T0" fmla="*/ 0 w 40"/>
                <a:gd name="T1" fmla="*/ 28 h 28"/>
                <a:gd name="T2" fmla="*/ 6 w 40"/>
                <a:gd name="T3" fmla="*/ 15 h 28"/>
                <a:gd name="T4" fmla="*/ 6 w 40"/>
                <a:gd name="T5" fmla="*/ 3 h 28"/>
                <a:gd name="T6" fmla="*/ 14 w 40"/>
                <a:gd name="T7" fmla="*/ 3 h 28"/>
                <a:gd name="T8" fmla="*/ 27 w 40"/>
                <a:gd name="T9" fmla="*/ 0 h 28"/>
                <a:gd name="T10" fmla="*/ 31 w 40"/>
                <a:gd name="T11" fmla="*/ 5 h 28"/>
                <a:gd name="T12" fmla="*/ 34 w 40"/>
                <a:gd name="T13" fmla="*/ 13 h 28"/>
                <a:gd name="T14" fmla="*/ 40 w 40"/>
                <a:gd name="T15" fmla="*/ 13 h 28"/>
                <a:gd name="T16" fmla="*/ 40 w 40"/>
                <a:gd name="T17" fmla="*/ 20 h 28"/>
                <a:gd name="T18" fmla="*/ 36 w 40"/>
                <a:gd name="T19" fmla="*/ 20 h 28"/>
                <a:gd name="T20" fmla="*/ 23 w 40"/>
                <a:gd name="T21" fmla="*/ 20 h 28"/>
                <a:gd name="T22" fmla="*/ 23 w 40"/>
                <a:gd name="T23" fmla="*/ 20 h 28"/>
                <a:gd name="T24" fmla="*/ 21 w 40"/>
                <a:gd name="T25" fmla="*/ 24 h 28"/>
                <a:gd name="T26" fmla="*/ 19 w 40"/>
                <a:gd name="T27" fmla="*/ 26 h 28"/>
                <a:gd name="T28" fmla="*/ 17 w 40"/>
                <a:gd name="T29" fmla="*/ 26 h 28"/>
                <a:gd name="T30" fmla="*/ 17 w 40"/>
                <a:gd name="T31" fmla="*/ 26 h 28"/>
                <a:gd name="T32" fmla="*/ 17 w 40"/>
                <a:gd name="T33" fmla="*/ 26 h 28"/>
                <a:gd name="T34" fmla="*/ 15 w 40"/>
                <a:gd name="T35" fmla="*/ 24 h 28"/>
                <a:gd name="T36" fmla="*/ 14 w 40"/>
                <a:gd name="T37" fmla="*/ 24 h 28"/>
                <a:gd name="T38" fmla="*/ 8 w 40"/>
                <a:gd name="T39" fmla="*/ 26 h 28"/>
                <a:gd name="T40" fmla="*/ 0 w 40"/>
                <a:gd name="T41" fmla="*/ 28 h 28"/>
                <a:gd name="T42" fmla="*/ 0 w 40"/>
                <a:gd name="T43" fmla="*/ 28 h 28"/>
                <a:gd name="T44" fmla="*/ 0 w 40"/>
                <a:gd name="T45" fmla="*/ 28 h 28"/>
                <a:gd name="T46" fmla="*/ 0 w 40"/>
                <a:gd name="T4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28">
                  <a:moveTo>
                    <a:pt x="0" y="28"/>
                  </a:moveTo>
                  <a:lnTo>
                    <a:pt x="6" y="15"/>
                  </a:lnTo>
                  <a:lnTo>
                    <a:pt x="6" y="3"/>
                  </a:lnTo>
                  <a:lnTo>
                    <a:pt x="14" y="3"/>
                  </a:lnTo>
                  <a:lnTo>
                    <a:pt x="27" y="0"/>
                  </a:lnTo>
                  <a:lnTo>
                    <a:pt x="31" y="5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8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0F0D88A1-4878-C549-B66A-41225F19E5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067" y="2349922"/>
              <a:ext cx="148106" cy="66267"/>
            </a:xfrm>
            <a:custGeom>
              <a:avLst/>
              <a:gdLst>
                <a:gd name="T0" fmla="*/ 8 w 97"/>
                <a:gd name="T1" fmla="*/ 0 h 51"/>
                <a:gd name="T2" fmla="*/ 0 w 97"/>
                <a:gd name="T3" fmla="*/ 6 h 51"/>
                <a:gd name="T4" fmla="*/ 0 w 97"/>
                <a:gd name="T5" fmla="*/ 6 h 51"/>
                <a:gd name="T6" fmla="*/ 2 w 97"/>
                <a:gd name="T7" fmla="*/ 8 h 51"/>
                <a:gd name="T8" fmla="*/ 4 w 97"/>
                <a:gd name="T9" fmla="*/ 8 h 51"/>
                <a:gd name="T10" fmla="*/ 8 w 97"/>
                <a:gd name="T11" fmla="*/ 10 h 51"/>
                <a:gd name="T12" fmla="*/ 8 w 97"/>
                <a:gd name="T13" fmla="*/ 10 h 51"/>
                <a:gd name="T14" fmla="*/ 15 w 97"/>
                <a:gd name="T15" fmla="*/ 14 h 51"/>
                <a:gd name="T16" fmla="*/ 17 w 97"/>
                <a:gd name="T17" fmla="*/ 15 h 51"/>
                <a:gd name="T18" fmla="*/ 19 w 97"/>
                <a:gd name="T19" fmla="*/ 17 h 51"/>
                <a:gd name="T20" fmla="*/ 19 w 97"/>
                <a:gd name="T21" fmla="*/ 17 h 51"/>
                <a:gd name="T22" fmla="*/ 21 w 97"/>
                <a:gd name="T23" fmla="*/ 23 h 51"/>
                <a:gd name="T24" fmla="*/ 25 w 97"/>
                <a:gd name="T25" fmla="*/ 29 h 51"/>
                <a:gd name="T26" fmla="*/ 25 w 97"/>
                <a:gd name="T27" fmla="*/ 29 h 51"/>
                <a:gd name="T28" fmla="*/ 27 w 97"/>
                <a:gd name="T29" fmla="*/ 36 h 51"/>
                <a:gd name="T30" fmla="*/ 27 w 97"/>
                <a:gd name="T31" fmla="*/ 40 h 51"/>
                <a:gd name="T32" fmla="*/ 27 w 97"/>
                <a:gd name="T33" fmla="*/ 42 h 51"/>
                <a:gd name="T34" fmla="*/ 42 w 97"/>
                <a:gd name="T35" fmla="*/ 40 h 51"/>
                <a:gd name="T36" fmla="*/ 42 w 97"/>
                <a:gd name="T37" fmla="*/ 40 h 51"/>
                <a:gd name="T38" fmla="*/ 53 w 97"/>
                <a:gd name="T39" fmla="*/ 51 h 51"/>
                <a:gd name="T40" fmla="*/ 72 w 97"/>
                <a:gd name="T41" fmla="*/ 50 h 51"/>
                <a:gd name="T42" fmla="*/ 76 w 97"/>
                <a:gd name="T43" fmla="*/ 44 h 51"/>
                <a:gd name="T44" fmla="*/ 83 w 97"/>
                <a:gd name="T45" fmla="*/ 44 h 51"/>
                <a:gd name="T46" fmla="*/ 85 w 97"/>
                <a:gd name="T47" fmla="*/ 50 h 51"/>
                <a:gd name="T48" fmla="*/ 85 w 97"/>
                <a:gd name="T49" fmla="*/ 50 h 51"/>
                <a:gd name="T50" fmla="*/ 91 w 97"/>
                <a:gd name="T51" fmla="*/ 50 h 51"/>
                <a:gd name="T52" fmla="*/ 97 w 97"/>
                <a:gd name="T53" fmla="*/ 50 h 51"/>
                <a:gd name="T54" fmla="*/ 97 w 97"/>
                <a:gd name="T55" fmla="*/ 42 h 51"/>
                <a:gd name="T56" fmla="*/ 93 w 97"/>
                <a:gd name="T57" fmla="*/ 36 h 51"/>
                <a:gd name="T58" fmla="*/ 95 w 97"/>
                <a:gd name="T59" fmla="*/ 34 h 51"/>
                <a:gd name="T60" fmla="*/ 87 w 97"/>
                <a:gd name="T61" fmla="*/ 31 h 51"/>
                <a:gd name="T62" fmla="*/ 81 w 97"/>
                <a:gd name="T63" fmla="*/ 25 h 51"/>
                <a:gd name="T64" fmla="*/ 76 w 97"/>
                <a:gd name="T65" fmla="*/ 19 h 51"/>
                <a:gd name="T66" fmla="*/ 61 w 97"/>
                <a:gd name="T67" fmla="*/ 17 h 51"/>
                <a:gd name="T68" fmla="*/ 57 w 97"/>
                <a:gd name="T69" fmla="*/ 23 h 51"/>
                <a:gd name="T70" fmla="*/ 44 w 97"/>
                <a:gd name="T71" fmla="*/ 6 h 51"/>
                <a:gd name="T72" fmla="*/ 21 w 97"/>
                <a:gd name="T73" fmla="*/ 6 h 51"/>
                <a:gd name="T74" fmla="*/ 8 w 97"/>
                <a:gd name="T75" fmla="*/ 0 h 51"/>
                <a:gd name="T76" fmla="*/ 8 w 97"/>
                <a:gd name="T77" fmla="*/ 0 h 51"/>
                <a:gd name="T78" fmla="*/ 8 w 97"/>
                <a:gd name="T7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7" h="51">
                  <a:moveTo>
                    <a:pt x="8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5" y="14"/>
                  </a:lnTo>
                  <a:lnTo>
                    <a:pt x="17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36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3" y="51"/>
                  </a:lnTo>
                  <a:lnTo>
                    <a:pt x="72" y="50"/>
                  </a:lnTo>
                  <a:lnTo>
                    <a:pt x="76" y="44"/>
                  </a:lnTo>
                  <a:lnTo>
                    <a:pt x="83" y="44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91" y="50"/>
                  </a:lnTo>
                  <a:lnTo>
                    <a:pt x="97" y="50"/>
                  </a:lnTo>
                  <a:lnTo>
                    <a:pt x="97" y="42"/>
                  </a:lnTo>
                  <a:lnTo>
                    <a:pt x="93" y="36"/>
                  </a:lnTo>
                  <a:lnTo>
                    <a:pt x="95" y="34"/>
                  </a:lnTo>
                  <a:lnTo>
                    <a:pt x="87" y="31"/>
                  </a:lnTo>
                  <a:lnTo>
                    <a:pt x="81" y="25"/>
                  </a:lnTo>
                  <a:lnTo>
                    <a:pt x="76" y="19"/>
                  </a:lnTo>
                  <a:lnTo>
                    <a:pt x="61" y="17"/>
                  </a:lnTo>
                  <a:lnTo>
                    <a:pt x="57" y="23"/>
                  </a:lnTo>
                  <a:lnTo>
                    <a:pt x="44" y="6"/>
                  </a:lnTo>
                  <a:lnTo>
                    <a:pt x="21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EA983CAA-9B87-CC4F-A60A-9F9153C96F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067" y="2349922"/>
              <a:ext cx="148106" cy="66267"/>
            </a:xfrm>
            <a:custGeom>
              <a:avLst/>
              <a:gdLst>
                <a:gd name="T0" fmla="*/ 8 w 97"/>
                <a:gd name="T1" fmla="*/ 0 h 51"/>
                <a:gd name="T2" fmla="*/ 0 w 97"/>
                <a:gd name="T3" fmla="*/ 6 h 51"/>
                <a:gd name="T4" fmla="*/ 0 w 97"/>
                <a:gd name="T5" fmla="*/ 6 h 51"/>
                <a:gd name="T6" fmla="*/ 2 w 97"/>
                <a:gd name="T7" fmla="*/ 8 h 51"/>
                <a:gd name="T8" fmla="*/ 4 w 97"/>
                <a:gd name="T9" fmla="*/ 8 h 51"/>
                <a:gd name="T10" fmla="*/ 8 w 97"/>
                <a:gd name="T11" fmla="*/ 10 h 51"/>
                <a:gd name="T12" fmla="*/ 8 w 97"/>
                <a:gd name="T13" fmla="*/ 10 h 51"/>
                <a:gd name="T14" fmla="*/ 15 w 97"/>
                <a:gd name="T15" fmla="*/ 14 h 51"/>
                <a:gd name="T16" fmla="*/ 17 w 97"/>
                <a:gd name="T17" fmla="*/ 15 h 51"/>
                <a:gd name="T18" fmla="*/ 19 w 97"/>
                <a:gd name="T19" fmla="*/ 17 h 51"/>
                <a:gd name="T20" fmla="*/ 19 w 97"/>
                <a:gd name="T21" fmla="*/ 17 h 51"/>
                <a:gd name="T22" fmla="*/ 21 w 97"/>
                <a:gd name="T23" fmla="*/ 23 h 51"/>
                <a:gd name="T24" fmla="*/ 25 w 97"/>
                <a:gd name="T25" fmla="*/ 29 h 51"/>
                <a:gd name="T26" fmla="*/ 25 w 97"/>
                <a:gd name="T27" fmla="*/ 29 h 51"/>
                <a:gd name="T28" fmla="*/ 27 w 97"/>
                <a:gd name="T29" fmla="*/ 36 h 51"/>
                <a:gd name="T30" fmla="*/ 27 w 97"/>
                <a:gd name="T31" fmla="*/ 40 h 51"/>
                <a:gd name="T32" fmla="*/ 27 w 97"/>
                <a:gd name="T33" fmla="*/ 42 h 51"/>
                <a:gd name="T34" fmla="*/ 42 w 97"/>
                <a:gd name="T35" fmla="*/ 40 h 51"/>
                <a:gd name="T36" fmla="*/ 42 w 97"/>
                <a:gd name="T37" fmla="*/ 40 h 51"/>
                <a:gd name="T38" fmla="*/ 53 w 97"/>
                <a:gd name="T39" fmla="*/ 51 h 51"/>
                <a:gd name="T40" fmla="*/ 72 w 97"/>
                <a:gd name="T41" fmla="*/ 50 h 51"/>
                <a:gd name="T42" fmla="*/ 76 w 97"/>
                <a:gd name="T43" fmla="*/ 44 h 51"/>
                <a:gd name="T44" fmla="*/ 83 w 97"/>
                <a:gd name="T45" fmla="*/ 44 h 51"/>
                <a:gd name="T46" fmla="*/ 85 w 97"/>
                <a:gd name="T47" fmla="*/ 50 h 51"/>
                <a:gd name="T48" fmla="*/ 85 w 97"/>
                <a:gd name="T49" fmla="*/ 50 h 51"/>
                <a:gd name="T50" fmla="*/ 91 w 97"/>
                <a:gd name="T51" fmla="*/ 50 h 51"/>
                <a:gd name="T52" fmla="*/ 97 w 97"/>
                <a:gd name="T53" fmla="*/ 50 h 51"/>
                <a:gd name="T54" fmla="*/ 97 w 97"/>
                <a:gd name="T55" fmla="*/ 42 h 51"/>
                <a:gd name="T56" fmla="*/ 93 w 97"/>
                <a:gd name="T57" fmla="*/ 36 h 51"/>
                <a:gd name="T58" fmla="*/ 95 w 97"/>
                <a:gd name="T59" fmla="*/ 34 h 51"/>
                <a:gd name="T60" fmla="*/ 87 w 97"/>
                <a:gd name="T61" fmla="*/ 31 h 51"/>
                <a:gd name="T62" fmla="*/ 81 w 97"/>
                <a:gd name="T63" fmla="*/ 25 h 51"/>
                <a:gd name="T64" fmla="*/ 76 w 97"/>
                <a:gd name="T65" fmla="*/ 19 h 51"/>
                <a:gd name="T66" fmla="*/ 61 w 97"/>
                <a:gd name="T67" fmla="*/ 17 h 51"/>
                <a:gd name="T68" fmla="*/ 57 w 97"/>
                <a:gd name="T69" fmla="*/ 23 h 51"/>
                <a:gd name="T70" fmla="*/ 44 w 97"/>
                <a:gd name="T71" fmla="*/ 6 h 51"/>
                <a:gd name="T72" fmla="*/ 21 w 97"/>
                <a:gd name="T73" fmla="*/ 6 h 51"/>
                <a:gd name="T74" fmla="*/ 8 w 97"/>
                <a:gd name="T75" fmla="*/ 0 h 51"/>
                <a:gd name="T76" fmla="*/ 8 w 97"/>
                <a:gd name="T77" fmla="*/ 0 h 51"/>
                <a:gd name="T78" fmla="*/ 8 w 97"/>
                <a:gd name="T7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7" h="51">
                  <a:moveTo>
                    <a:pt x="8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5" y="14"/>
                  </a:lnTo>
                  <a:lnTo>
                    <a:pt x="17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36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3" y="51"/>
                  </a:lnTo>
                  <a:lnTo>
                    <a:pt x="72" y="50"/>
                  </a:lnTo>
                  <a:lnTo>
                    <a:pt x="76" y="44"/>
                  </a:lnTo>
                  <a:lnTo>
                    <a:pt x="83" y="44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91" y="50"/>
                  </a:lnTo>
                  <a:lnTo>
                    <a:pt x="97" y="50"/>
                  </a:lnTo>
                  <a:lnTo>
                    <a:pt x="97" y="42"/>
                  </a:lnTo>
                  <a:lnTo>
                    <a:pt x="93" y="36"/>
                  </a:lnTo>
                  <a:lnTo>
                    <a:pt x="95" y="34"/>
                  </a:lnTo>
                  <a:lnTo>
                    <a:pt x="87" y="31"/>
                  </a:lnTo>
                  <a:lnTo>
                    <a:pt x="81" y="25"/>
                  </a:lnTo>
                  <a:lnTo>
                    <a:pt x="76" y="19"/>
                  </a:lnTo>
                  <a:lnTo>
                    <a:pt x="61" y="17"/>
                  </a:lnTo>
                  <a:lnTo>
                    <a:pt x="57" y="23"/>
                  </a:lnTo>
                  <a:lnTo>
                    <a:pt x="44" y="6"/>
                  </a:lnTo>
                  <a:lnTo>
                    <a:pt x="21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B7ABE489-2513-E641-A032-7162D25DB0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6455" y="2512341"/>
              <a:ext cx="143525" cy="105247"/>
            </a:xfrm>
            <a:custGeom>
              <a:avLst/>
              <a:gdLst>
                <a:gd name="T0" fmla="*/ 1 w 94"/>
                <a:gd name="T1" fmla="*/ 23 h 81"/>
                <a:gd name="T2" fmla="*/ 5 w 94"/>
                <a:gd name="T3" fmla="*/ 25 h 81"/>
                <a:gd name="T4" fmla="*/ 15 w 94"/>
                <a:gd name="T5" fmla="*/ 13 h 81"/>
                <a:gd name="T6" fmla="*/ 15 w 94"/>
                <a:gd name="T7" fmla="*/ 6 h 81"/>
                <a:gd name="T8" fmla="*/ 24 w 94"/>
                <a:gd name="T9" fmla="*/ 8 h 81"/>
                <a:gd name="T10" fmla="*/ 39 w 94"/>
                <a:gd name="T11" fmla="*/ 2 h 81"/>
                <a:gd name="T12" fmla="*/ 43 w 94"/>
                <a:gd name="T13" fmla="*/ 8 h 81"/>
                <a:gd name="T14" fmla="*/ 70 w 94"/>
                <a:gd name="T15" fmla="*/ 0 h 81"/>
                <a:gd name="T16" fmla="*/ 94 w 94"/>
                <a:gd name="T17" fmla="*/ 0 h 81"/>
                <a:gd name="T18" fmla="*/ 81 w 94"/>
                <a:gd name="T19" fmla="*/ 13 h 81"/>
                <a:gd name="T20" fmla="*/ 81 w 94"/>
                <a:gd name="T21" fmla="*/ 44 h 81"/>
                <a:gd name="T22" fmla="*/ 17 w 94"/>
                <a:gd name="T23" fmla="*/ 81 h 81"/>
                <a:gd name="T24" fmla="*/ 0 w 94"/>
                <a:gd name="T25" fmla="*/ 72 h 81"/>
                <a:gd name="T26" fmla="*/ 5 w 94"/>
                <a:gd name="T27" fmla="*/ 68 h 81"/>
                <a:gd name="T28" fmla="*/ 9 w 94"/>
                <a:gd name="T29" fmla="*/ 61 h 81"/>
                <a:gd name="T30" fmla="*/ 13 w 94"/>
                <a:gd name="T31" fmla="*/ 49 h 81"/>
                <a:gd name="T32" fmla="*/ 9 w 94"/>
                <a:gd name="T33" fmla="*/ 46 h 81"/>
                <a:gd name="T34" fmla="*/ 1 w 94"/>
                <a:gd name="T35" fmla="*/ 42 h 81"/>
                <a:gd name="T36" fmla="*/ 1 w 94"/>
                <a:gd name="T37" fmla="*/ 23 h 81"/>
                <a:gd name="T38" fmla="*/ 1 w 94"/>
                <a:gd name="T39" fmla="*/ 23 h 81"/>
                <a:gd name="T40" fmla="*/ 1 w 94"/>
                <a:gd name="T41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81">
                  <a:moveTo>
                    <a:pt x="1" y="23"/>
                  </a:moveTo>
                  <a:lnTo>
                    <a:pt x="5" y="25"/>
                  </a:lnTo>
                  <a:lnTo>
                    <a:pt x="15" y="13"/>
                  </a:lnTo>
                  <a:lnTo>
                    <a:pt x="15" y="6"/>
                  </a:lnTo>
                  <a:lnTo>
                    <a:pt x="24" y="8"/>
                  </a:lnTo>
                  <a:lnTo>
                    <a:pt x="39" y="2"/>
                  </a:lnTo>
                  <a:lnTo>
                    <a:pt x="43" y="8"/>
                  </a:lnTo>
                  <a:lnTo>
                    <a:pt x="70" y="0"/>
                  </a:lnTo>
                  <a:lnTo>
                    <a:pt x="94" y="0"/>
                  </a:lnTo>
                  <a:lnTo>
                    <a:pt x="81" y="13"/>
                  </a:lnTo>
                  <a:lnTo>
                    <a:pt x="81" y="44"/>
                  </a:lnTo>
                  <a:lnTo>
                    <a:pt x="17" y="81"/>
                  </a:lnTo>
                  <a:lnTo>
                    <a:pt x="0" y="72"/>
                  </a:lnTo>
                  <a:lnTo>
                    <a:pt x="5" y="68"/>
                  </a:lnTo>
                  <a:lnTo>
                    <a:pt x="9" y="61"/>
                  </a:lnTo>
                  <a:lnTo>
                    <a:pt x="13" y="49"/>
                  </a:lnTo>
                  <a:lnTo>
                    <a:pt x="9" y="46"/>
                  </a:lnTo>
                  <a:lnTo>
                    <a:pt x="1" y="4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4F9C9AB9-6E60-9C4D-BA37-C1502D9C9C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6455" y="2512341"/>
              <a:ext cx="143525" cy="105247"/>
            </a:xfrm>
            <a:custGeom>
              <a:avLst/>
              <a:gdLst>
                <a:gd name="T0" fmla="*/ 1 w 94"/>
                <a:gd name="T1" fmla="*/ 23 h 81"/>
                <a:gd name="T2" fmla="*/ 5 w 94"/>
                <a:gd name="T3" fmla="*/ 25 h 81"/>
                <a:gd name="T4" fmla="*/ 15 w 94"/>
                <a:gd name="T5" fmla="*/ 13 h 81"/>
                <a:gd name="T6" fmla="*/ 15 w 94"/>
                <a:gd name="T7" fmla="*/ 6 h 81"/>
                <a:gd name="T8" fmla="*/ 24 w 94"/>
                <a:gd name="T9" fmla="*/ 8 h 81"/>
                <a:gd name="T10" fmla="*/ 39 w 94"/>
                <a:gd name="T11" fmla="*/ 2 h 81"/>
                <a:gd name="T12" fmla="*/ 43 w 94"/>
                <a:gd name="T13" fmla="*/ 8 h 81"/>
                <a:gd name="T14" fmla="*/ 70 w 94"/>
                <a:gd name="T15" fmla="*/ 0 h 81"/>
                <a:gd name="T16" fmla="*/ 94 w 94"/>
                <a:gd name="T17" fmla="*/ 0 h 81"/>
                <a:gd name="T18" fmla="*/ 81 w 94"/>
                <a:gd name="T19" fmla="*/ 13 h 81"/>
                <a:gd name="T20" fmla="*/ 81 w 94"/>
                <a:gd name="T21" fmla="*/ 44 h 81"/>
                <a:gd name="T22" fmla="*/ 17 w 94"/>
                <a:gd name="T23" fmla="*/ 81 h 81"/>
                <a:gd name="T24" fmla="*/ 0 w 94"/>
                <a:gd name="T25" fmla="*/ 72 h 81"/>
                <a:gd name="T26" fmla="*/ 5 w 94"/>
                <a:gd name="T27" fmla="*/ 68 h 81"/>
                <a:gd name="T28" fmla="*/ 9 w 94"/>
                <a:gd name="T29" fmla="*/ 61 h 81"/>
                <a:gd name="T30" fmla="*/ 13 w 94"/>
                <a:gd name="T31" fmla="*/ 49 h 81"/>
                <a:gd name="T32" fmla="*/ 9 w 94"/>
                <a:gd name="T33" fmla="*/ 46 h 81"/>
                <a:gd name="T34" fmla="*/ 1 w 94"/>
                <a:gd name="T35" fmla="*/ 42 h 81"/>
                <a:gd name="T36" fmla="*/ 1 w 94"/>
                <a:gd name="T37" fmla="*/ 23 h 81"/>
                <a:gd name="T38" fmla="*/ 1 w 94"/>
                <a:gd name="T39" fmla="*/ 23 h 81"/>
                <a:gd name="T40" fmla="*/ 1 w 94"/>
                <a:gd name="T41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81">
                  <a:moveTo>
                    <a:pt x="1" y="23"/>
                  </a:moveTo>
                  <a:lnTo>
                    <a:pt x="5" y="25"/>
                  </a:lnTo>
                  <a:lnTo>
                    <a:pt x="15" y="13"/>
                  </a:lnTo>
                  <a:lnTo>
                    <a:pt x="15" y="6"/>
                  </a:lnTo>
                  <a:lnTo>
                    <a:pt x="24" y="8"/>
                  </a:lnTo>
                  <a:lnTo>
                    <a:pt x="39" y="2"/>
                  </a:lnTo>
                  <a:lnTo>
                    <a:pt x="43" y="8"/>
                  </a:lnTo>
                  <a:lnTo>
                    <a:pt x="70" y="0"/>
                  </a:lnTo>
                  <a:lnTo>
                    <a:pt x="94" y="0"/>
                  </a:lnTo>
                  <a:lnTo>
                    <a:pt x="81" y="13"/>
                  </a:lnTo>
                  <a:lnTo>
                    <a:pt x="81" y="44"/>
                  </a:lnTo>
                  <a:lnTo>
                    <a:pt x="17" y="81"/>
                  </a:lnTo>
                  <a:lnTo>
                    <a:pt x="0" y="72"/>
                  </a:lnTo>
                  <a:lnTo>
                    <a:pt x="5" y="68"/>
                  </a:lnTo>
                  <a:lnTo>
                    <a:pt x="9" y="61"/>
                  </a:lnTo>
                  <a:lnTo>
                    <a:pt x="13" y="49"/>
                  </a:lnTo>
                  <a:lnTo>
                    <a:pt x="9" y="46"/>
                  </a:lnTo>
                  <a:lnTo>
                    <a:pt x="1" y="4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5D3E2C6E-45A1-F640-909A-B4BE3BB9C8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630581"/>
              <a:ext cx="441264" cy="356021"/>
            </a:xfrm>
            <a:custGeom>
              <a:avLst/>
              <a:gdLst>
                <a:gd name="T0" fmla="*/ 32 w 289"/>
                <a:gd name="T1" fmla="*/ 43 h 274"/>
                <a:gd name="T2" fmla="*/ 15 w 289"/>
                <a:gd name="T3" fmla="*/ 49 h 274"/>
                <a:gd name="T4" fmla="*/ 0 w 289"/>
                <a:gd name="T5" fmla="*/ 70 h 274"/>
                <a:gd name="T6" fmla="*/ 10 w 289"/>
                <a:gd name="T7" fmla="*/ 85 h 274"/>
                <a:gd name="T8" fmla="*/ 25 w 289"/>
                <a:gd name="T9" fmla="*/ 110 h 274"/>
                <a:gd name="T10" fmla="*/ 30 w 289"/>
                <a:gd name="T11" fmla="*/ 127 h 274"/>
                <a:gd name="T12" fmla="*/ 32 w 289"/>
                <a:gd name="T13" fmla="*/ 136 h 274"/>
                <a:gd name="T14" fmla="*/ 40 w 289"/>
                <a:gd name="T15" fmla="*/ 142 h 274"/>
                <a:gd name="T16" fmla="*/ 46 w 289"/>
                <a:gd name="T17" fmla="*/ 149 h 274"/>
                <a:gd name="T18" fmla="*/ 53 w 289"/>
                <a:gd name="T19" fmla="*/ 170 h 274"/>
                <a:gd name="T20" fmla="*/ 57 w 289"/>
                <a:gd name="T21" fmla="*/ 191 h 274"/>
                <a:gd name="T22" fmla="*/ 61 w 289"/>
                <a:gd name="T23" fmla="*/ 200 h 274"/>
                <a:gd name="T24" fmla="*/ 68 w 289"/>
                <a:gd name="T25" fmla="*/ 208 h 274"/>
                <a:gd name="T26" fmla="*/ 72 w 289"/>
                <a:gd name="T27" fmla="*/ 210 h 274"/>
                <a:gd name="T28" fmla="*/ 80 w 289"/>
                <a:gd name="T29" fmla="*/ 214 h 274"/>
                <a:gd name="T30" fmla="*/ 83 w 289"/>
                <a:gd name="T31" fmla="*/ 216 h 274"/>
                <a:gd name="T32" fmla="*/ 89 w 289"/>
                <a:gd name="T33" fmla="*/ 225 h 274"/>
                <a:gd name="T34" fmla="*/ 93 w 289"/>
                <a:gd name="T35" fmla="*/ 236 h 274"/>
                <a:gd name="T36" fmla="*/ 110 w 289"/>
                <a:gd name="T37" fmla="*/ 274 h 274"/>
                <a:gd name="T38" fmla="*/ 117 w 289"/>
                <a:gd name="T39" fmla="*/ 255 h 274"/>
                <a:gd name="T40" fmla="*/ 163 w 289"/>
                <a:gd name="T41" fmla="*/ 259 h 274"/>
                <a:gd name="T42" fmla="*/ 174 w 289"/>
                <a:gd name="T43" fmla="*/ 267 h 274"/>
                <a:gd name="T44" fmla="*/ 199 w 289"/>
                <a:gd name="T45" fmla="*/ 238 h 274"/>
                <a:gd name="T46" fmla="*/ 288 w 289"/>
                <a:gd name="T47" fmla="*/ 206 h 274"/>
                <a:gd name="T48" fmla="*/ 272 w 289"/>
                <a:gd name="T49" fmla="*/ 166 h 274"/>
                <a:gd name="T50" fmla="*/ 240 w 289"/>
                <a:gd name="T51" fmla="*/ 149 h 274"/>
                <a:gd name="T52" fmla="*/ 231 w 289"/>
                <a:gd name="T53" fmla="*/ 134 h 274"/>
                <a:gd name="T54" fmla="*/ 238 w 289"/>
                <a:gd name="T55" fmla="*/ 115 h 274"/>
                <a:gd name="T56" fmla="*/ 231 w 289"/>
                <a:gd name="T57" fmla="*/ 112 h 274"/>
                <a:gd name="T58" fmla="*/ 227 w 289"/>
                <a:gd name="T59" fmla="*/ 115 h 274"/>
                <a:gd name="T60" fmla="*/ 221 w 289"/>
                <a:gd name="T61" fmla="*/ 125 h 274"/>
                <a:gd name="T62" fmla="*/ 193 w 289"/>
                <a:gd name="T63" fmla="*/ 64 h 274"/>
                <a:gd name="T64" fmla="*/ 178 w 289"/>
                <a:gd name="T65" fmla="*/ 55 h 274"/>
                <a:gd name="T66" fmla="*/ 136 w 289"/>
                <a:gd name="T67" fmla="*/ 57 h 274"/>
                <a:gd name="T68" fmla="*/ 59 w 289"/>
                <a:gd name="T69" fmla="*/ 0 h 274"/>
                <a:gd name="T70" fmla="*/ 40 w 289"/>
                <a:gd name="T71" fmla="*/ 6 h 274"/>
                <a:gd name="T72" fmla="*/ 42 w 289"/>
                <a:gd name="T73" fmla="*/ 3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9" h="274">
                  <a:moveTo>
                    <a:pt x="42" y="34"/>
                  </a:moveTo>
                  <a:lnTo>
                    <a:pt x="32" y="43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0" y="4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85"/>
                  </a:lnTo>
                  <a:lnTo>
                    <a:pt x="19" y="100"/>
                  </a:lnTo>
                  <a:lnTo>
                    <a:pt x="25" y="110"/>
                  </a:lnTo>
                  <a:lnTo>
                    <a:pt x="28" y="117"/>
                  </a:lnTo>
                  <a:lnTo>
                    <a:pt x="30" y="127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8" y="138"/>
                  </a:lnTo>
                  <a:lnTo>
                    <a:pt x="40" y="142"/>
                  </a:lnTo>
                  <a:lnTo>
                    <a:pt x="46" y="146"/>
                  </a:lnTo>
                  <a:lnTo>
                    <a:pt x="46" y="149"/>
                  </a:lnTo>
                  <a:lnTo>
                    <a:pt x="49" y="159"/>
                  </a:lnTo>
                  <a:lnTo>
                    <a:pt x="53" y="170"/>
                  </a:lnTo>
                  <a:lnTo>
                    <a:pt x="55" y="180"/>
                  </a:lnTo>
                  <a:lnTo>
                    <a:pt x="57" y="191"/>
                  </a:lnTo>
                  <a:lnTo>
                    <a:pt x="61" y="195"/>
                  </a:lnTo>
                  <a:lnTo>
                    <a:pt x="61" y="200"/>
                  </a:lnTo>
                  <a:lnTo>
                    <a:pt x="64" y="204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72" y="210"/>
                  </a:lnTo>
                  <a:lnTo>
                    <a:pt x="76" y="212"/>
                  </a:lnTo>
                  <a:lnTo>
                    <a:pt x="80" y="214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7" y="219"/>
                  </a:lnTo>
                  <a:lnTo>
                    <a:pt x="89" y="225"/>
                  </a:lnTo>
                  <a:lnTo>
                    <a:pt x="93" y="236"/>
                  </a:lnTo>
                  <a:lnTo>
                    <a:pt x="93" y="236"/>
                  </a:lnTo>
                  <a:lnTo>
                    <a:pt x="102" y="255"/>
                  </a:lnTo>
                  <a:lnTo>
                    <a:pt x="110" y="274"/>
                  </a:lnTo>
                  <a:lnTo>
                    <a:pt x="115" y="270"/>
                  </a:lnTo>
                  <a:lnTo>
                    <a:pt x="117" y="255"/>
                  </a:lnTo>
                  <a:lnTo>
                    <a:pt x="117" y="255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174" y="267"/>
                  </a:lnTo>
                  <a:lnTo>
                    <a:pt x="182" y="252"/>
                  </a:lnTo>
                  <a:lnTo>
                    <a:pt x="199" y="238"/>
                  </a:lnTo>
                  <a:lnTo>
                    <a:pt x="255" y="225"/>
                  </a:lnTo>
                  <a:lnTo>
                    <a:pt x="288" y="206"/>
                  </a:lnTo>
                  <a:lnTo>
                    <a:pt x="289" y="166"/>
                  </a:lnTo>
                  <a:lnTo>
                    <a:pt x="272" y="166"/>
                  </a:lnTo>
                  <a:lnTo>
                    <a:pt x="254" y="161"/>
                  </a:lnTo>
                  <a:lnTo>
                    <a:pt x="240" y="149"/>
                  </a:lnTo>
                  <a:lnTo>
                    <a:pt x="237" y="140"/>
                  </a:lnTo>
                  <a:lnTo>
                    <a:pt x="231" y="134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5" y="113"/>
                  </a:lnTo>
                  <a:lnTo>
                    <a:pt x="231" y="112"/>
                  </a:lnTo>
                  <a:lnTo>
                    <a:pt x="231" y="112"/>
                  </a:lnTo>
                  <a:lnTo>
                    <a:pt x="227" y="115"/>
                  </a:lnTo>
                  <a:lnTo>
                    <a:pt x="225" y="119"/>
                  </a:lnTo>
                  <a:lnTo>
                    <a:pt x="221" y="125"/>
                  </a:lnTo>
                  <a:lnTo>
                    <a:pt x="214" y="91"/>
                  </a:lnTo>
                  <a:lnTo>
                    <a:pt x="193" y="64"/>
                  </a:lnTo>
                  <a:lnTo>
                    <a:pt x="184" y="60"/>
                  </a:lnTo>
                  <a:lnTo>
                    <a:pt x="178" y="55"/>
                  </a:lnTo>
                  <a:lnTo>
                    <a:pt x="167" y="57"/>
                  </a:lnTo>
                  <a:lnTo>
                    <a:pt x="136" y="57"/>
                  </a:lnTo>
                  <a:lnTo>
                    <a:pt x="104" y="17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0" y="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0A419863-9343-5040-83A6-DFD89DE8CA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630581"/>
              <a:ext cx="441264" cy="356021"/>
            </a:xfrm>
            <a:custGeom>
              <a:avLst/>
              <a:gdLst>
                <a:gd name="T0" fmla="*/ 32 w 289"/>
                <a:gd name="T1" fmla="*/ 43 h 274"/>
                <a:gd name="T2" fmla="*/ 15 w 289"/>
                <a:gd name="T3" fmla="*/ 49 h 274"/>
                <a:gd name="T4" fmla="*/ 0 w 289"/>
                <a:gd name="T5" fmla="*/ 70 h 274"/>
                <a:gd name="T6" fmla="*/ 10 w 289"/>
                <a:gd name="T7" fmla="*/ 85 h 274"/>
                <a:gd name="T8" fmla="*/ 25 w 289"/>
                <a:gd name="T9" fmla="*/ 110 h 274"/>
                <a:gd name="T10" fmla="*/ 30 w 289"/>
                <a:gd name="T11" fmla="*/ 127 h 274"/>
                <a:gd name="T12" fmla="*/ 32 w 289"/>
                <a:gd name="T13" fmla="*/ 136 h 274"/>
                <a:gd name="T14" fmla="*/ 40 w 289"/>
                <a:gd name="T15" fmla="*/ 142 h 274"/>
                <a:gd name="T16" fmla="*/ 46 w 289"/>
                <a:gd name="T17" fmla="*/ 149 h 274"/>
                <a:gd name="T18" fmla="*/ 53 w 289"/>
                <a:gd name="T19" fmla="*/ 170 h 274"/>
                <a:gd name="T20" fmla="*/ 57 w 289"/>
                <a:gd name="T21" fmla="*/ 191 h 274"/>
                <a:gd name="T22" fmla="*/ 61 w 289"/>
                <a:gd name="T23" fmla="*/ 200 h 274"/>
                <a:gd name="T24" fmla="*/ 68 w 289"/>
                <a:gd name="T25" fmla="*/ 208 h 274"/>
                <a:gd name="T26" fmla="*/ 72 w 289"/>
                <a:gd name="T27" fmla="*/ 210 h 274"/>
                <a:gd name="T28" fmla="*/ 80 w 289"/>
                <a:gd name="T29" fmla="*/ 214 h 274"/>
                <a:gd name="T30" fmla="*/ 83 w 289"/>
                <a:gd name="T31" fmla="*/ 216 h 274"/>
                <a:gd name="T32" fmla="*/ 89 w 289"/>
                <a:gd name="T33" fmla="*/ 225 h 274"/>
                <a:gd name="T34" fmla="*/ 93 w 289"/>
                <a:gd name="T35" fmla="*/ 236 h 274"/>
                <a:gd name="T36" fmla="*/ 110 w 289"/>
                <a:gd name="T37" fmla="*/ 274 h 274"/>
                <a:gd name="T38" fmla="*/ 117 w 289"/>
                <a:gd name="T39" fmla="*/ 255 h 274"/>
                <a:gd name="T40" fmla="*/ 163 w 289"/>
                <a:gd name="T41" fmla="*/ 259 h 274"/>
                <a:gd name="T42" fmla="*/ 174 w 289"/>
                <a:gd name="T43" fmla="*/ 267 h 274"/>
                <a:gd name="T44" fmla="*/ 199 w 289"/>
                <a:gd name="T45" fmla="*/ 238 h 274"/>
                <a:gd name="T46" fmla="*/ 288 w 289"/>
                <a:gd name="T47" fmla="*/ 206 h 274"/>
                <a:gd name="T48" fmla="*/ 272 w 289"/>
                <a:gd name="T49" fmla="*/ 166 h 274"/>
                <a:gd name="T50" fmla="*/ 240 w 289"/>
                <a:gd name="T51" fmla="*/ 149 h 274"/>
                <a:gd name="T52" fmla="*/ 231 w 289"/>
                <a:gd name="T53" fmla="*/ 134 h 274"/>
                <a:gd name="T54" fmla="*/ 238 w 289"/>
                <a:gd name="T55" fmla="*/ 115 h 274"/>
                <a:gd name="T56" fmla="*/ 231 w 289"/>
                <a:gd name="T57" fmla="*/ 112 h 274"/>
                <a:gd name="T58" fmla="*/ 227 w 289"/>
                <a:gd name="T59" fmla="*/ 115 h 274"/>
                <a:gd name="T60" fmla="*/ 221 w 289"/>
                <a:gd name="T61" fmla="*/ 125 h 274"/>
                <a:gd name="T62" fmla="*/ 193 w 289"/>
                <a:gd name="T63" fmla="*/ 64 h 274"/>
                <a:gd name="T64" fmla="*/ 178 w 289"/>
                <a:gd name="T65" fmla="*/ 55 h 274"/>
                <a:gd name="T66" fmla="*/ 136 w 289"/>
                <a:gd name="T67" fmla="*/ 57 h 274"/>
                <a:gd name="T68" fmla="*/ 59 w 289"/>
                <a:gd name="T69" fmla="*/ 0 h 274"/>
                <a:gd name="T70" fmla="*/ 40 w 289"/>
                <a:gd name="T71" fmla="*/ 6 h 274"/>
                <a:gd name="T72" fmla="*/ 42 w 289"/>
                <a:gd name="T73" fmla="*/ 3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9" h="274">
                  <a:moveTo>
                    <a:pt x="42" y="34"/>
                  </a:moveTo>
                  <a:lnTo>
                    <a:pt x="32" y="43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0" y="4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85"/>
                  </a:lnTo>
                  <a:lnTo>
                    <a:pt x="19" y="100"/>
                  </a:lnTo>
                  <a:lnTo>
                    <a:pt x="25" y="110"/>
                  </a:lnTo>
                  <a:lnTo>
                    <a:pt x="28" y="117"/>
                  </a:lnTo>
                  <a:lnTo>
                    <a:pt x="30" y="127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8" y="138"/>
                  </a:lnTo>
                  <a:lnTo>
                    <a:pt x="40" y="142"/>
                  </a:lnTo>
                  <a:lnTo>
                    <a:pt x="46" y="146"/>
                  </a:lnTo>
                  <a:lnTo>
                    <a:pt x="46" y="149"/>
                  </a:lnTo>
                  <a:lnTo>
                    <a:pt x="49" y="159"/>
                  </a:lnTo>
                  <a:lnTo>
                    <a:pt x="53" y="170"/>
                  </a:lnTo>
                  <a:lnTo>
                    <a:pt x="55" y="180"/>
                  </a:lnTo>
                  <a:lnTo>
                    <a:pt x="57" y="191"/>
                  </a:lnTo>
                  <a:lnTo>
                    <a:pt x="61" y="195"/>
                  </a:lnTo>
                  <a:lnTo>
                    <a:pt x="61" y="200"/>
                  </a:lnTo>
                  <a:lnTo>
                    <a:pt x="64" y="204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72" y="210"/>
                  </a:lnTo>
                  <a:lnTo>
                    <a:pt x="76" y="212"/>
                  </a:lnTo>
                  <a:lnTo>
                    <a:pt x="80" y="214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7" y="219"/>
                  </a:lnTo>
                  <a:lnTo>
                    <a:pt x="89" y="225"/>
                  </a:lnTo>
                  <a:lnTo>
                    <a:pt x="93" y="236"/>
                  </a:lnTo>
                  <a:lnTo>
                    <a:pt x="93" y="236"/>
                  </a:lnTo>
                  <a:lnTo>
                    <a:pt x="102" y="255"/>
                  </a:lnTo>
                  <a:lnTo>
                    <a:pt x="110" y="274"/>
                  </a:lnTo>
                  <a:lnTo>
                    <a:pt x="115" y="270"/>
                  </a:lnTo>
                  <a:lnTo>
                    <a:pt x="117" y="255"/>
                  </a:lnTo>
                  <a:lnTo>
                    <a:pt x="117" y="255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174" y="267"/>
                  </a:lnTo>
                  <a:lnTo>
                    <a:pt x="182" y="252"/>
                  </a:lnTo>
                  <a:lnTo>
                    <a:pt x="199" y="238"/>
                  </a:lnTo>
                  <a:lnTo>
                    <a:pt x="255" y="225"/>
                  </a:lnTo>
                  <a:lnTo>
                    <a:pt x="288" y="206"/>
                  </a:lnTo>
                  <a:lnTo>
                    <a:pt x="289" y="166"/>
                  </a:lnTo>
                  <a:lnTo>
                    <a:pt x="272" y="166"/>
                  </a:lnTo>
                  <a:lnTo>
                    <a:pt x="254" y="161"/>
                  </a:lnTo>
                  <a:lnTo>
                    <a:pt x="240" y="149"/>
                  </a:lnTo>
                  <a:lnTo>
                    <a:pt x="237" y="140"/>
                  </a:lnTo>
                  <a:lnTo>
                    <a:pt x="231" y="134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5" y="113"/>
                  </a:lnTo>
                  <a:lnTo>
                    <a:pt x="231" y="112"/>
                  </a:lnTo>
                  <a:lnTo>
                    <a:pt x="231" y="112"/>
                  </a:lnTo>
                  <a:lnTo>
                    <a:pt x="227" y="115"/>
                  </a:lnTo>
                  <a:lnTo>
                    <a:pt x="225" y="119"/>
                  </a:lnTo>
                  <a:lnTo>
                    <a:pt x="221" y="125"/>
                  </a:lnTo>
                  <a:lnTo>
                    <a:pt x="214" y="91"/>
                  </a:lnTo>
                  <a:lnTo>
                    <a:pt x="193" y="64"/>
                  </a:lnTo>
                  <a:lnTo>
                    <a:pt x="184" y="60"/>
                  </a:lnTo>
                  <a:lnTo>
                    <a:pt x="178" y="55"/>
                  </a:lnTo>
                  <a:lnTo>
                    <a:pt x="167" y="57"/>
                  </a:lnTo>
                  <a:lnTo>
                    <a:pt x="136" y="57"/>
                  </a:lnTo>
                  <a:lnTo>
                    <a:pt x="104" y="17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0" y="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0F2C451-8AEA-D045-84D9-649268A55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8264" y="2633180"/>
              <a:ext cx="235137" cy="231284"/>
            </a:xfrm>
            <a:custGeom>
              <a:avLst/>
              <a:gdLst>
                <a:gd name="T0" fmla="*/ 12 w 154"/>
                <a:gd name="T1" fmla="*/ 7 h 178"/>
                <a:gd name="T2" fmla="*/ 23 w 154"/>
                <a:gd name="T3" fmla="*/ 11 h 178"/>
                <a:gd name="T4" fmla="*/ 35 w 154"/>
                <a:gd name="T5" fmla="*/ 15 h 178"/>
                <a:gd name="T6" fmla="*/ 59 w 154"/>
                <a:gd name="T7" fmla="*/ 21 h 178"/>
                <a:gd name="T8" fmla="*/ 67 w 154"/>
                <a:gd name="T9" fmla="*/ 21 h 178"/>
                <a:gd name="T10" fmla="*/ 72 w 154"/>
                <a:gd name="T11" fmla="*/ 17 h 178"/>
                <a:gd name="T12" fmla="*/ 84 w 154"/>
                <a:gd name="T13" fmla="*/ 11 h 178"/>
                <a:gd name="T14" fmla="*/ 93 w 154"/>
                <a:gd name="T15" fmla="*/ 7 h 178"/>
                <a:gd name="T16" fmla="*/ 105 w 154"/>
                <a:gd name="T17" fmla="*/ 9 h 178"/>
                <a:gd name="T18" fmla="*/ 112 w 154"/>
                <a:gd name="T19" fmla="*/ 13 h 178"/>
                <a:gd name="T20" fmla="*/ 123 w 154"/>
                <a:gd name="T21" fmla="*/ 13 h 178"/>
                <a:gd name="T22" fmla="*/ 133 w 154"/>
                <a:gd name="T23" fmla="*/ 13 h 178"/>
                <a:gd name="T24" fmla="*/ 137 w 154"/>
                <a:gd name="T25" fmla="*/ 9 h 178"/>
                <a:gd name="T26" fmla="*/ 137 w 154"/>
                <a:gd name="T27" fmla="*/ 38 h 178"/>
                <a:gd name="T28" fmla="*/ 137 w 154"/>
                <a:gd name="T29" fmla="*/ 49 h 178"/>
                <a:gd name="T30" fmla="*/ 137 w 154"/>
                <a:gd name="T31" fmla="*/ 57 h 178"/>
                <a:gd name="T32" fmla="*/ 139 w 154"/>
                <a:gd name="T33" fmla="*/ 72 h 178"/>
                <a:gd name="T34" fmla="*/ 137 w 154"/>
                <a:gd name="T35" fmla="*/ 72 h 178"/>
                <a:gd name="T36" fmla="*/ 131 w 154"/>
                <a:gd name="T37" fmla="*/ 68 h 178"/>
                <a:gd name="T38" fmla="*/ 118 w 154"/>
                <a:gd name="T39" fmla="*/ 51 h 178"/>
                <a:gd name="T40" fmla="*/ 108 w 154"/>
                <a:gd name="T41" fmla="*/ 34 h 178"/>
                <a:gd name="T42" fmla="*/ 108 w 154"/>
                <a:gd name="T43" fmla="*/ 34 h 178"/>
                <a:gd name="T44" fmla="*/ 106 w 154"/>
                <a:gd name="T45" fmla="*/ 40 h 178"/>
                <a:gd name="T46" fmla="*/ 108 w 154"/>
                <a:gd name="T47" fmla="*/ 49 h 178"/>
                <a:gd name="T48" fmla="*/ 118 w 154"/>
                <a:gd name="T49" fmla="*/ 64 h 178"/>
                <a:gd name="T50" fmla="*/ 123 w 154"/>
                <a:gd name="T51" fmla="*/ 79 h 178"/>
                <a:gd name="T52" fmla="*/ 131 w 154"/>
                <a:gd name="T53" fmla="*/ 94 h 178"/>
                <a:gd name="T54" fmla="*/ 135 w 154"/>
                <a:gd name="T55" fmla="*/ 110 h 178"/>
                <a:gd name="T56" fmla="*/ 137 w 154"/>
                <a:gd name="T57" fmla="*/ 117 h 178"/>
                <a:gd name="T58" fmla="*/ 139 w 154"/>
                <a:gd name="T59" fmla="*/ 125 h 178"/>
                <a:gd name="T60" fmla="*/ 144 w 154"/>
                <a:gd name="T61" fmla="*/ 132 h 178"/>
                <a:gd name="T62" fmla="*/ 154 w 154"/>
                <a:gd name="T63" fmla="*/ 153 h 178"/>
                <a:gd name="T64" fmla="*/ 144 w 154"/>
                <a:gd name="T65" fmla="*/ 164 h 178"/>
                <a:gd name="T66" fmla="*/ 133 w 154"/>
                <a:gd name="T67" fmla="*/ 168 h 178"/>
                <a:gd name="T68" fmla="*/ 122 w 154"/>
                <a:gd name="T69" fmla="*/ 172 h 178"/>
                <a:gd name="T70" fmla="*/ 6 w 154"/>
                <a:gd name="T71" fmla="*/ 43 h 178"/>
                <a:gd name="T72" fmla="*/ 0 w 154"/>
                <a:gd name="T73" fmla="*/ 23 h 178"/>
                <a:gd name="T74" fmla="*/ 0 w 154"/>
                <a:gd name="T75" fmla="*/ 7 h 178"/>
                <a:gd name="T76" fmla="*/ 0 w 154"/>
                <a:gd name="T77" fmla="*/ 4 h 178"/>
                <a:gd name="T78" fmla="*/ 0 w 154"/>
                <a:gd name="T79" fmla="*/ 0 h 178"/>
                <a:gd name="T80" fmla="*/ 12 w 154"/>
                <a:gd name="T81" fmla="*/ 7 h 178"/>
                <a:gd name="T82" fmla="*/ 12 w 154"/>
                <a:gd name="T83" fmla="*/ 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4" h="178">
                  <a:moveTo>
                    <a:pt x="12" y="7"/>
                  </a:moveTo>
                  <a:lnTo>
                    <a:pt x="12" y="7"/>
                  </a:lnTo>
                  <a:lnTo>
                    <a:pt x="16" y="9"/>
                  </a:lnTo>
                  <a:lnTo>
                    <a:pt x="23" y="11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50" y="19"/>
                  </a:lnTo>
                  <a:lnTo>
                    <a:pt x="59" y="21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72" y="17"/>
                  </a:lnTo>
                  <a:lnTo>
                    <a:pt x="76" y="15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3" y="7"/>
                  </a:lnTo>
                  <a:lnTo>
                    <a:pt x="97" y="7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12" y="13"/>
                  </a:lnTo>
                  <a:lnTo>
                    <a:pt x="120" y="13"/>
                  </a:lnTo>
                  <a:lnTo>
                    <a:pt x="123" y="13"/>
                  </a:lnTo>
                  <a:lnTo>
                    <a:pt x="127" y="13"/>
                  </a:lnTo>
                  <a:lnTo>
                    <a:pt x="133" y="13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26"/>
                  </a:lnTo>
                  <a:lnTo>
                    <a:pt x="137" y="38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5" y="53"/>
                  </a:lnTo>
                  <a:lnTo>
                    <a:pt x="137" y="57"/>
                  </a:lnTo>
                  <a:lnTo>
                    <a:pt x="139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7" y="72"/>
                  </a:lnTo>
                  <a:lnTo>
                    <a:pt x="135" y="72"/>
                  </a:lnTo>
                  <a:lnTo>
                    <a:pt x="131" y="68"/>
                  </a:lnTo>
                  <a:lnTo>
                    <a:pt x="131" y="68"/>
                  </a:lnTo>
                  <a:lnTo>
                    <a:pt x="118" y="51"/>
                  </a:lnTo>
                  <a:lnTo>
                    <a:pt x="110" y="38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6" y="40"/>
                  </a:lnTo>
                  <a:lnTo>
                    <a:pt x="106" y="45"/>
                  </a:lnTo>
                  <a:lnTo>
                    <a:pt x="108" y="49"/>
                  </a:lnTo>
                  <a:lnTo>
                    <a:pt x="112" y="58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23" y="79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3" y="102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7" y="117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39" y="125"/>
                  </a:lnTo>
                  <a:lnTo>
                    <a:pt x="144" y="132"/>
                  </a:lnTo>
                  <a:lnTo>
                    <a:pt x="148" y="142"/>
                  </a:lnTo>
                  <a:lnTo>
                    <a:pt x="154" y="153"/>
                  </a:lnTo>
                  <a:lnTo>
                    <a:pt x="154" y="153"/>
                  </a:lnTo>
                  <a:lnTo>
                    <a:pt x="144" y="164"/>
                  </a:lnTo>
                  <a:lnTo>
                    <a:pt x="142" y="161"/>
                  </a:lnTo>
                  <a:lnTo>
                    <a:pt x="133" y="168"/>
                  </a:lnTo>
                  <a:lnTo>
                    <a:pt x="125" y="178"/>
                  </a:lnTo>
                  <a:lnTo>
                    <a:pt x="122" y="172"/>
                  </a:lnTo>
                  <a:lnTo>
                    <a:pt x="6" y="172"/>
                  </a:lnTo>
                  <a:lnTo>
                    <a:pt x="6" y="43"/>
                  </a:lnTo>
                  <a:lnTo>
                    <a:pt x="0" y="32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9DF041BC-889F-9648-B563-9A380118FD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8264" y="2633180"/>
              <a:ext cx="235137" cy="231284"/>
            </a:xfrm>
            <a:custGeom>
              <a:avLst/>
              <a:gdLst>
                <a:gd name="T0" fmla="*/ 12 w 154"/>
                <a:gd name="T1" fmla="*/ 7 h 178"/>
                <a:gd name="T2" fmla="*/ 23 w 154"/>
                <a:gd name="T3" fmla="*/ 11 h 178"/>
                <a:gd name="T4" fmla="*/ 35 w 154"/>
                <a:gd name="T5" fmla="*/ 15 h 178"/>
                <a:gd name="T6" fmla="*/ 59 w 154"/>
                <a:gd name="T7" fmla="*/ 21 h 178"/>
                <a:gd name="T8" fmla="*/ 67 w 154"/>
                <a:gd name="T9" fmla="*/ 21 h 178"/>
                <a:gd name="T10" fmla="*/ 72 w 154"/>
                <a:gd name="T11" fmla="*/ 17 h 178"/>
                <a:gd name="T12" fmla="*/ 84 w 154"/>
                <a:gd name="T13" fmla="*/ 11 h 178"/>
                <a:gd name="T14" fmla="*/ 93 w 154"/>
                <a:gd name="T15" fmla="*/ 7 h 178"/>
                <a:gd name="T16" fmla="*/ 105 w 154"/>
                <a:gd name="T17" fmla="*/ 9 h 178"/>
                <a:gd name="T18" fmla="*/ 112 w 154"/>
                <a:gd name="T19" fmla="*/ 13 h 178"/>
                <a:gd name="T20" fmla="*/ 123 w 154"/>
                <a:gd name="T21" fmla="*/ 13 h 178"/>
                <a:gd name="T22" fmla="*/ 133 w 154"/>
                <a:gd name="T23" fmla="*/ 13 h 178"/>
                <a:gd name="T24" fmla="*/ 137 w 154"/>
                <a:gd name="T25" fmla="*/ 9 h 178"/>
                <a:gd name="T26" fmla="*/ 137 w 154"/>
                <a:gd name="T27" fmla="*/ 38 h 178"/>
                <a:gd name="T28" fmla="*/ 137 w 154"/>
                <a:gd name="T29" fmla="*/ 49 h 178"/>
                <a:gd name="T30" fmla="*/ 137 w 154"/>
                <a:gd name="T31" fmla="*/ 57 h 178"/>
                <a:gd name="T32" fmla="*/ 139 w 154"/>
                <a:gd name="T33" fmla="*/ 72 h 178"/>
                <a:gd name="T34" fmla="*/ 137 w 154"/>
                <a:gd name="T35" fmla="*/ 72 h 178"/>
                <a:gd name="T36" fmla="*/ 131 w 154"/>
                <a:gd name="T37" fmla="*/ 68 h 178"/>
                <a:gd name="T38" fmla="*/ 118 w 154"/>
                <a:gd name="T39" fmla="*/ 51 h 178"/>
                <a:gd name="T40" fmla="*/ 108 w 154"/>
                <a:gd name="T41" fmla="*/ 34 h 178"/>
                <a:gd name="T42" fmla="*/ 108 w 154"/>
                <a:gd name="T43" fmla="*/ 34 h 178"/>
                <a:gd name="T44" fmla="*/ 106 w 154"/>
                <a:gd name="T45" fmla="*/ 40 h 178"/>
                <a:gd name="T46" fmla="*/ 108 w 154"/>
                <a:gd name="T47" fmla="*/ 49 h 178"/>
                <a:gd name="T48" fmla="*/ 118 w 154"/>
                <a:gd name="T49" fmla="*/ 64 h 178"/>
                <a:gd name="T50" fmla="*/ 123 w 154"/>
                <a:gd name="T51" fmla="*/ 79 h 178"/>
                <a:gd name="T52" fmla="*/ 131 w 154"/>
                <a:gd name="T53" fmla="*/ 94 h 178"/>
                <a:gd name="T54" fmla="*/ 135 w 154"/>
                <a:gd name="T55" fmla="*/ 110 h 178"/>
                <a:gd name="T56" fmla="*/ 137 w 154"/>
                <a:gd name="T57" fmla="*/ 117 h 178"/>
                <a:gd name="T58" fmla="*/ 139 w 154"/>
                <a:gd name="T59" fmla="*/ 125 h 178"/>
                <a:gd name="T60" fmla="*/ 144 w 154"/>
                <a:gd name="T61" fmla="*/ 132 h 178"/>
                <a:gd name="T62" fmla="*/ 154 w 154"/>
                <a:gd name="T63" fmla="*/ 153 h 178"/>
                <a:gd name="T64" fmla="*/ 144 w 154"/>
                <a:gd name="T65" fmla="*/ 164 h 178"/>
                <a:gd name="T66" fmla="*/ 133 w 154"/>
                <a:gd name="T67" fmla="*/ 168 h 178"/>
                <a:gd name="T68" fmla="*/ 122 w 154"/>
                <a:gd name="T69" fmla="*/ 172 h 178"/>
                <a:gd name="T70" fmla="*/ 6 w 154"/>
                <a:gd name="T71" fmla="*/ 43 h 178"/>
                <a:gd name="T72" fmla="*/ 0 w 154"/>
                <a:gd name="T73" fmla="*/ 23 h 178"/>
                <a:gd name="T74" fmla="*/ 0 w 154"/>
                <a:gd name="T75" fmla="*/ 7 h 178"/>
                <a:gd name="T76" fmla="*/ 0 w 154"/>
                <a:gd name="T77" fmla="*/ 4 h 178"/>
                <a:gd name="T78" fmla="*/ 0 w 154"/>
                <a:gd name="T79" fmla="*/ 0 h 178"/>
                <a:gd name="T80" fmla="*/ 12 w 154"/>
                <a:gd name="T81" fmla="*/ 7 h 178"/>
                <a:gd name="T82" fmla="*/ 12 w 154"/>
                <a:gd name="T83" fmla="*/ 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4" h="178">
                  <a:moveTo>
                    <a:pt x="12" y="7"/>
                  </a:moveTo>
                  <a:lnTo>
                    <a:pt x="12" y="7"/>
                  </a:lnTo>
                  <a:lnTo>
                    <a:pt x="16" y="9"/>
                  </a:lnTo>
                  <a:lnTo>
                    <a:pt x="23" y="11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50" y="19"/>
                  </a:lnTo>
                  <a:lnTo>
                    <a:pt x="59" y="21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72" y="17"/>
                  </a:lnTo>
                  <a:lnTo>
                    <a:pt x="76" y="15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3" y="7"/>
                  </a:lnTo>
                  <a:lnTo>
                    <a:pt x="97" y="7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12" y="13"/>
                  </a:lnTo>
                  <a:lnTo>
                    <a:pt x="120" y="13"/>
                  </a:lnTo>
                  <a:lnTo>
                    <a:pt x="123" y="13"/>
                  </a:lnTo>
                  <a:lnTo>
                    <a:pt x="127" y="13"/>
                  </a:lnTo>
                  <a:lnTo>
                    <a:pt x="133" y="13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26"/>
                  </a:lnTo>
                  <a:lnTo>
                    <a:pt x="137" y="38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5" y="53"/>
                  </a:lnTo>
                  <a:lnTo>
                    <a:pt x="137" y="57"/>
                  </a:lnTo>
                  <a:lnTo>
                    <a:pt x="139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7" y="72"/>
                  </a:lnTo>
                  <a:lnTo>
                    <a:pt x="135" y="72"/>
                  </a:lnTo>
                  <a:lnTo>
                    <a:pt x="131" y="68"/>
                  </a:lnTo>
                  <a:lnTo>
                    <a:pt x="131" y="68"/>
                  </a:lnTo>
                  <a:lnTo>
                    <a:pt x="118" y="51"/>
                  </a:lnTo>
                  <a:lnTo>
                    <a:pt x="110" y="38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6" y="40"/>
                  </a:lnTo>
                  <a:lnTo>
                    <a:pt x="106" y="45"/>
                  </a:lnTo>
                  <a:lnTo>
                    <a:pt x="108" y="49"/>
                  </a:lnTo>
                  <a:lnTo>
                    <a:pt x="112" y="58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23" y="79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3" y="102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7" y="117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39" y="125"/>
                  </a:lnTo>
                  <a:lnTo>
                    <a:pt x="144" y="132"/>
                  </a:lnTo>
                  <a:lnTo>
                    <a:pt x="148" y="142"/>
                  </a:lnTo>
                  <a:lnTo>
                    <a:pt x="154" y="153"/>
                  </a:lnTo>
                  <a:lnTo>
                    <a:pt x="154" y="153"/>
                  </a:lnTo>
                  <a:lnTo>
                    <a:pt x="144" y="164"/>
                  </a:lnTo>
                  <a:lnTo>
                    <a:pt x="142" y="161"/>
                  </a:lnTo>
                  <a:lnTo>
                    <a:pt x="133" y="168"/>
                  </a:lnTo>
                  <a:lnTo>
                    <a:pt x="125" y="178"/>
                  </a:lnTo>
                  <a:lnTo>
                    <a:pt x="122" y="172"/>
                  </a:lnTo>
                  <a:lnTo>
                    <a:pt x="6" y="172"/>
                  </a:lnTo>
                  <a:lnTo>
                    <a:pt x="6" y="43"/>
                  </a:lnTo>
                  <a:lnTo>
                    <a:pt x="0" y="32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FCA93EAC-2F51-C444-B3CF-E3DAFFC4EE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598098"/>
              <a:ext cx="87031" cy="96152"/>
            </a:xfrm>
            <a:custGeom>
              <a:avLst/>
              <a:gdLst>
                <a:gd name="T0" fmla="*/ 0 w 57"/>
                <a:gd name="T1" fmla="*/ 74 h 74"/>
                <a:gd name="T2" fmla="*/ 15 w 57"/>
                <a:gd name="T3" fmla="*/ 74 h 74"/>
                <a:gd name="T4" fmla="*/ 23 w 57"/>
                <a:gd name="T5" fmla="*/ 65 h 74"/>
                <a:gd name="T6" fmla="*/ 32 w 57"/>
                <a:gd name="T7" fmla="*/ 68 h 74"/>
                <a:gd name="T8" fmla="*/ 42 w 57"/>
                <a:gd name="T9" fmla="*/ 59 h 74"/>
                <a:gd name="T10" fmla="*/ 42 w 57"/>
                <a:gd name="T11" fmla="*/ 53 h 74"/>
                <a:gd name="T12" fmla="*/ 40 w 57"/>
                <a:gd name="T13" fmla="*/ 31 h 74"/>
                <a:gd name="T14" fmla="*/ 53 w 57"/>
                <a:gd name="T15" fmla="*/ 31 h 74"/>
                <a:gd name="T16" fmla="*/ 57 w 57"/>
                <a:gd name="T17" fmla="*/ 25 h 74"/>
                <a:gd name="T18" fmla="*/ 53 w 57"/>
                <a:gd name="T19" fmla="*/ 0 h 74"/>
                <a:gd name="T20" fmla="*/ 27 w 57"/>
                <a:gd name="T21" fmla="*/ 15 h 74"/>
                <a:gd name="T22" fmla="*/ 10 w 57"/>
                <a:gd name="T23" fmla="*/ 6 h 74"/>
                <a:gd name="T24" fmla="*/ 10 w 57"/>
                <a:gd name="T25" fmla="*/ 42 h 74"/>
                <a:gd name="T26" fmla="*/ 0 w 57"/>
                <a:gd name="T27" fmla="*/ 74 h 74"/>
                <a:gd name="T28" fmla="*/ 0 w 57"/>
                <a:gd name="T29" fmla="*/ 74 h 74"/>
                <a:gd name="T30" fmla="*/ 0 w 57"/>
                <a:gd name="T3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4">
                  <a:moveTo>
                    <a:pt x="0" y="74"/>
                  </a:moveTo>
                  <a:lnTo>
                    <a:pt x="15" y="74"/>
                  </a:lnTo>
                  <a:lnTo>
                    <a:pt x="23" y="65"/>
                  </a:lnTo>
                  <a:lnTo>
                    <a:pt x="32" y="68"/>
                  </a:lnTo>
                  <a:lnTo>
                    <a:pt x="42" y="59"/>
                  </a:lnTo>
                  <a:lnTo>
                    <a:pt x="42" y="53"/>
                  </a:lnTo>
                  <a:lnTo>
                    <a:pt x="40" y="31"/>
                  </a:lnTo>
                  <a:lnTo>
                    <a:pt x="53" y="31"/>
                  </a:lnTo>
                  <a:lnTo>
                    <a:pt x="57" y="25"/>
                  </a:lnTo>
                  <a:lnTo>
                    <a:pt x="53" y="0"/>
                  </a:lnTo>
                  <a:lnTo>
                    <a:pt x="27" y="15"/>
                  </a:lnTo>
                  <a:lnTo>
                    <a:pt x="10" y="6"/>
                  </a:lnTo>
                  <a:lnTo>
                    <a:pt x="10" y="4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D4C47892-2EFB-F34F-B181-96DA609AA1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598098"/>
              <a:ext cx="87031" cy="96152"/>
            </a:xfrm>
            <a:custGeom>
              <a:avLst/>
              <a:gdLst>
                <a:gd name="T0" fmla="*/ 0 w 57"/>
                <a:gd name="T1" fmla="*/ 74 h 74"/>
                <a:gd name="T2" fmla="*/ 15 w 57"/>
                <a:gd name="T3" fmla="*/ 74 h 74"/>
                <a:gd name="T4" fmla="*/ 23 w 57"/>
                <a:gd name="T5" fmla="*/ 65 h 74"/>
                <a:gd name="T6" fmla="*/ 32 w 57"/>
                <a:gd name="T7" fmla="*/ 68 h 74"/>
                <a:gd name="T8" fmla="*/ 42 w 57"/>
                <a:gd name="T9" fmla="*/ 59 h 74"/>
                <a:gd name="T10" fmla="*/ 42 w 57"/>
                <a:gd name="T11" fmla="*/ 53 h 74"/>
                <a:gd name="T12" fmla="*/ 40 w 57"/>
                <a:gd name="T13" fmla="*/ 31 h 74"/>
                <a:gd name="T14" fmla="*/ 53 w 57"/>
                <a:gd name="T15" fmla="*/ 31 h 74"/>
                <a:gd name="T16" fmla="*/ 57 w 57"/>
                <a:gd name="T17" fmla="*/ 25 h 74"/>
                <a:gd name="T18" fmla="*/ 53 w 57"/>
                <a:gd name="T19" fmla="*/ 0 h 74"/>
                <a:gd name="T20" fmla="*/ 27 w 57"/>
                <a:gd name="T21" fmla="*/ 15 h 74"/>
                <a:gd name="T22" fmla="*/ 10 w 57"/>
                <a:gd name="T23" fmla="*/ 6 h 74"/>
                <a:gd name="T24" fmla="*/ 10 w 57"/>
                <a:gd name="T25" fmla="*/ 42 h 74"/>
                <a:gd name="T26" fmla="*/ 0 w 57"/>
                <a:gd name="T27" fmla="*/ 74 h 74"/>
                <a:gd name="T28" fmla="*/ 0 w 57"/>
                <a:gd name="T29" fmla="*/ 74 h 74"/>
                <a:gd name="T30" fmla="*/ 0 w 57"/>
                <a:gd name="T3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4">
                  <a:moveTo>
                    <a:pt x="0" y="74"/>
                  </a:moveTo>
                  <a:lnTo>
                    <a:pt x="15" y="74"/>
                  </a:lnTo>
                  <a:lnTo>
                    <a:pt x="23" y="65"/>
                  </a:lnTo>
                  <a:lnTo>
                    <a:pt x="32" y="68"/>
                  </a:lnTo>
                  <a:lnTo>
                    <a:pt x="42" y="59"/>
                  </a:lnTo>
                  <a:lnTo>
                    <a:pt x="42" y="53"/>
                  </a:lnTo>
                  <a:lnTo>
                    <a:pt x="40" y="31"/>
                  </a:lnTo>
                  <a:lnTo>
                    <a:pt x="53" y="31"/>
                  </a:lnTo>
                  <a:lnTo>
                    <a:pt x="57" y="25"/>
                  </a:lnTo>
                  <a:lnTo>
                    <a:pt x="53" y="0"/>
                  </a:lnTo>
                  <a:lnTo>
                    <a:pt x="27" y="15"/>
                  </a:lnTo>
                  <a:lnTo>
                    <a:pt x="10" y="6"/>
                  </a:lnTo>
                  <a:lnTo>
                    <a:pt x="10" y="4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8AA954CB-7F0A-3641-8943-F826BFD7D1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7445" y="2605894"/>
              <a:ext cx="29010" cy="88356"/>
            </a:xfrm>
            <a:custGeom>
              <a:avLst/>
              <a:gdLst>
                <a:gd name="T0" fmla="*/ 0 w 19"/>
                <a:gd name="T1" fmla="*/ 30 h 68"/>
                <a:gd name="T2" fmla="*/ 11 w 19"/>
                <a:gd name="T3" fmla="*/ 0 h 68"/>
                <a:gd name="T4" fmla="*/ 19 w 19"/>
                <a:gd name="T5" fmla="*/ 0 h 68"/>
                <a:gd name="T6" fmla="*/ 19 w 19"/>
                <a:gd name="T7" fmla="*/ 36 h 68"/>
                <a:gd name="T8" fmla="*/ 9 w 19"/>
                <a:gd name="T9" fmla="*/ 68 h 68"/>
                <a:gd name="T10" fmla="*/ 2 w 19"/>
                <a:gd name="T11" fmla="*/ 44 h 68"/>
                <a:gd name="T12" fmla="*/ 0 w 19"/>
                <a:gd name="T13" fmla="*/ 30 h 68"/>
                <a:gd name="T14" fmla="*/ 0 w 19"/>
                <a:gd name="T15" fmla="*/ 30 h 68"/>
                <a:gd name="T16" fmla="*/ 0 w 19"/>
                <a:gd name="T17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8">
                  <a:moveTo>
                    <a:pt x="0" y="3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19" y="36"/>
                  </a:lnTo>
                  <a:lnTo>
                    <a:pt x="9" y="68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77FAFCEE-CCE8-0544-8233-C942CFFBC7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7445" y="2605894"/>
              <a:ext cx="29010" cy="88356"/>
            </a:xfrm>
            <a:custGeom>
              <a:avLst/>
              <a:gdLst>
                <a:gd name="T0" fmla="*/ 0 w 19"/>
                <a:gd name="T1" fmla="*/ 30 h 68"/>
                <a:gd name="T2" fmla="*/ 11 w 19"/>
                <a:gd name="T3" fmla="*/ 0 h 68"/>
                <a:gd name="T4" fmla="*/ 19 w 19"/>
                <a:gd name="T5" fmla="*/ 0 h 68"/>
                <a:gd name="T6" fmla="*/ 19 w 19"/>
                <a:gd name="T7" fmla="*/ 36 h 68"/>
                <a:gd name="T8" fmla="*/ 9 w 19"/>
                <a:gd name="T9" fmla="*/ 68 h 68"/>
                <a:gd name="T10" fmla="*/ 2 w 19"/>
                <a:gd name="T11" fmla="*/ 44 h 68"/>
                <a:gd name="T12" fmla="*/ 0 w 19"/>
                <a:gd name="T13" fmla="*/ 30 h 68"/>
                <a:gd name="T14" fmla="*/ 0 w 19"/>
                <a:gd name="T15" fmla="*/ 30 h 68"/>
                <a:gd name="T16" fmla="*/ 0 w 19"/>
                <a:gd name="T17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8">
                  <a:moveTo>
                    <a:pt x="0" y="3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19" y="36"/>
                  </a:lnTo>
                  <a:lnTo>
                    <a:pt x="9" y="68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9A4B34EF-A7DD-964A-AE85-1B392DC120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622785"/>
              <a:ext cx="12215" cy="24688"/>
            </a:xfrm>
            <a:custGeom>
              <a:avLst/>
              <a:gdLst>
                <a:gd name="T0" fmla="*/ 0 w 8"/>
                <a:gd name="T1" fmla="*/ 17 h 19"/>
                <a:gd name="T2" fmla="*/ 0 w 8"/>
                <a:gd name="T3" fmla="*/ 0 h 19"/>
                <a:gd name="T4" fmla="*/ 8 w 8"/>
                <a:gd name="T5" fmla="*/ 0 h 19"/>
                <a:gd name="T6" fmla="*/ 8 w 8"/>
                <a:gd name="T7" fmla="*/ 19 h 19"/>
                <a:gd name="T8" fmla="*/ 0 w 8"/>
                <a:gd name="T9" fmla="*/ 17 h 19"/>
                <a:gd name="T10" fmla="*/ 0 w 8"/>
                <a:gd name="T11" fmla="*/ 17 h 19"/>
                <a:gd name="T12" fmla="*/ 0 w 8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9">
                  <a:moveTo>
                    <a:pt x="0" y="17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A8C65EF9-0E64-7C4E-8CDB-EE3C98BA69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622785"/>
              <a:ext cx="12215" cy="24688"/>
            </a:xfrm>
            <a:custGeom>
              <a:avLst/>
              <a:gdLst>
                <a:gd name="T0" fmla="*/ 0 w 8"/>
                <a:gd name="T1" fmla="*/ 17 h 19"/>
                <a:gd name="T2" fmla="*/ 0 w 8"/>
                <a:gd name="T3" fmla="*/ 0 h 19"/>
                <a:gd name="T4" fmla="*/ 8 w 8"/>
                <a:gd name="T5" fmla="*/ 0 h 19"/>
                <a:gd name="T6" fmla="*/ 8 w 8"/>
                <a:gd name="T7" fmla="*/ 19 h 19"/>
                <a:gd name="T8" fmla="*/ 0 w 8"/>
                <a:gd name="T9" fmla="*/ 17 h 19"/>
                <a:gd name="T10" fmla="*/ 0 w 8"/>
                <a:gd name="T11" fmla="*/ 17 h 19"/>
                <a:gd name="T12" fmla="*/ 0 w 8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9">
                  <a:moveTo>
                    <a:pt x="0" y="17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64846B48-F068-B941-8B62-0768A83D6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70" y="2834579"/>
              <a:ext cx="360340" cy="417090"/>
            </a:xfrm>
            <a:custGeom>
              <a:avLst/>
              <a:gdLst>
                <a:gd name="T0" fmla="*/ 183 w 236"/>
                <a:gd name="T1" fmla="*/ 9 h 321"/>
                <a:gd name="T2" fmla="*/ 162 w 236"/>
                <a:gd name="T3" fmla="*/ 23 h 321"/>
                <a:gd name="T4" fmla="*/ 43 w 236"/>
                <a:gd name="T5" fmla="*/ 17 h 321"/>
                <a:gd name="T6" fmla="*/ 26 w 236"/>
                <a:gd name="T7" fmla="*/ 51 h 321"/>
                <a:gd name="T8" fmla="*/ 15 w 236"/>
                <a:gd name="T9" fmla="*/ 127 h 321"/>
                <a:gd name="T10" fmla="*/ 0 w 236"/>
                <a:gd name="T11" fmla="*/ 168 h 321"/>
                <a:gd name="T12" fmla="*/ 5 w 236"/>
                <a:gd name="T13" fmla="*/ 197 h 321"/>
                <a:gd name="T14" fmla="*/ 19 w 236"/>
                <a:gd name="T15" fmla="*/ 231 h 321"/>
                <a:gd name="T16" fmla="*/ 45 w 236"/>
                <a:gd name="T17" fmla="*/ 255 h 321"/>
                <a:gd name="T18" fmla="*/ 72 w 236"/>
                <a:gd name="T19" fmla="*/ 287 h 321"/>
                <a:gd name="T20" fmla="*/ 81 w 236"/>
                <a:gd name="T21" fmla="*/ 306 h 321"/>
                <a:gd name="T22" fmla="*/ 92 w 236"/>
                <a:gd name="T23" fmla="*/ 306 h 321"/>
                <a:gd name="T24" fmla="*/ 123 w 236"/>
                <a:gd name="T25" fmla="*/ 321 h 321"/>
                <a:gd name="T26" fmla="*/ 172 w 236"/>
                <a:gd name="T27" fmla="*/ 306 h 321"/>
                <a:gd name="T28" fmla="*/ 194 w 236"/>
                <a:gd name="T29" fmla="*/ 293 h 321"/>
                <a:gd name="T30" fmla="*/ 177 w 236"/>
                <a:gd name="T31" fmla="*/ 269 h 321"/>
                <a:gd name="T32" fmla="*/ 155 w 236"/>
                <a:gd name="T33" fmla="*/ 255 h 321"/>
                <a:gd name="T34" fmla="*/ 168 w 236"/>
                <a:gd name="T35" fmla="*/ 242 h 321"/>
                <a:gd name="T36" fmla="*/ 183 w 236"/>
                <a:gd name="T37" fmla="*/ 204 h 321"/>
                <a:gd name="T38" fmla="*/ 206 w 236"/>
                <a:gd name="T39" fmla="*/ 147 h 321"/>
                <a:gd name="T40" fmla="*/ 221 w 236"/>
                <a:gd name="T41" fmla="*/ 96 h 321"/>
                <a:gd name="T42" fmla="*/ 230 w 236"/>
                <a:gd name="T43" fmla="*/ 85 h 321"/>
                <a:gd name="T44" fmla="*/ 221 w 236"/>
                <a:gd name="T45" fmla="*/ 76 h 321"/>
                <a:gd name="T46" fmla="*/ 215 w 236"/>
                <a:gd name="T47" fmla="*/ 57 h 321"/>
                <a:gd name="T48" fmla="*/ 213 w 236"/>
                <a:gd name="T49" fmla="*/ 45 h 321"/>
                <a:gd name="T50" fmla="*/ 215 w 236"/>
                <a:gd name="T51" fmla="*/ 38 h 321"/>
                <a:gd name="T52" fmla="*/ 213 w 236"/>
                <a:gd name="T53" fmla="*/ 34 h 321"/>
                <a:gd name="T54" fmla="*/ 213 w 236"/>
                <a:gd name="T55" fmla="*/ 30 h 321"/>
                <a:gd name="T56" fmla="*/ 210 w 236"/>
                <a:gd name="T57" fmla="*/ 25 h 321"/>
                <a:gd name="T58" fmla="*/ 210 w 236"/>
                <a:gd name="T59" fmla="*/ 21 h 321"/>
                <a:gd name="T60" fmla="*/ 206 w 236"/>
                <a:gd name="T61" fmla="*/ 13 h 321"/>
                <a:gd name="T62" fmla="*/ 198 w 236"/>
                <a:gd name="T63" fmla="*/ 4 h 321"/>
                <a:gd name="T64" fmla="*/ 191 w 236"/>
                <a:gd name="T6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321">
                  <a:moveTo>
                    <a:pt x="191" y="0"/>
                  </a:moveTo>
                  <a:lnTo>
                    <a:pt x="183" y="9"/>
                  </a:lnTo>
                  <a:lnTo>
                    <a:pt x="179" y="6"/>
                  </a:lnTo>
                  <a:lnTo>
                    <a:pt x="162" y="23"/>
                  </a:lnTo>
                  <a:lnTo>
                    <a:pt x="159" y="17"/>
                  </a:lnTo>
                  <a:lnTo>
                    <a:pt x="43" y="17"/>
                  </a:lnTo>
                  <a:lnTo>
                    <a:pt x="43" y="51"/>
                  </a:lnTo>
                  <a:lnTo>
                    <a:pt x="26" y="51"/>
                  </a:lnTo>
                  <a:lnTo>
                    <a:pt x="26" y="127"/>
                  </a:lnTo>
                  <a:lnTo>
                    <a:pt x="15" y="127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5" y="176"/>
                  </a:lnTo>
                  <a:lnTo>
                    <a:pt x="5" y="197"/>
                  </a:lnTo>
                  <a:lnTo>
                    <a:pt x="19" y="214"/>
                  </a:lnTo>
                  <a:lnTo>
                    <a:pt x="19" y="231"/>
                  </a:lnTo>
                  <a:lnTo>
                    <a:pt x="32" y="242"/>
                  </a:lnTo>
                  <a:lnTo>
                    <a:pt x="45" y="255"/>
                  </a:lnTo>
                  <a:lnTo>
                    <a:pt x="60" y="274"/>
                  </a:lnTo>
                  <a:lnTo>
                    <a:pt x="72" y="287"/>
                  </a:lnTo>
                  <a:lnTo>
                    <a:pt x="72" y="297"/>
                  </a:lnTo>
                  <a:lnTo>
                    <a:pt x="81" y="306"/>
                  </a:lnTo>
                  <a:lnTo>
                    <a:pt x="81" y="306"/>
                  </a:lnTo>
                  <a:lnTo>
                    <a:pt x="92" y="306"/>
                  </a:lnTo>
                  <a:lnTo>
                    <a:pt x="106" y="308"/>
                  </a:lnTo>
                  <a:lnTo>
                    <a:pt x="123" y="321"/>
                  </a:lnTo>
                  <a:lnTo>
                    <a:pt x="162" y="318"/>
                  </a:lnTo>
                  <a:lnTo>
                    <a:pt x="172" y="306"/>
                  </a:lnTo>
                  <a:lnTo>
                    <a:pt x="189" y="303"/>
                  </a:lnTo>
                  <a:lnTo>
                    <a:pt x="194" y="293"/>
                  </a:lnTo>
                  <a:lnTo>
                    <a:pt x="185" y="287"/>
                  </a:lnTo>
                  <a:lnTo>
                    <a:pt x="177" y="269"/>
                  </a:lnTo>
                  <a:lnTo>
                    <a:pt x="166" y="255"/>
                  </a:lnTo>
                  <a:lnTo>
                    <a:pt x="155" y="255"/>
                  </a:lnTo>
                  <a:lnTo>
                    <a:pt x="159" y="242"/>
                  </a:lnTo>
                  <a:lnTo>
                    <a:pt x="168" y="242"/>
                  </a:lnTo>
                  <a:lnTo>
                    <a:pt x="172" y="204"/>
                  </a:lnTo>
                  <a:lnTo>
                    <a:pt x="183" y="204"/>
                  </a:lnTo>
                  <a:lnTo>
                    <a:pt x="194" y="172"/>
                  </a:lnTo>
                  <a:lnTo>
                    <a:pt x="206" y="147"/>
                  </a:lnTo>
                  <a:lnTo>
                    <a:pt x="206" y="113"/>
                  </a:lnTo>
                  <a:lnTo>
                    <a:pt x="221" y="96"/>
                  </a:lnTo>
                  <a:lnTo>
                    <a:pt x="236" y="89"/>
                  </a:lnTo>
                  <a:lnTo>
                    <a:pt x="230" y="85"/>
                  </a:lnTo>
                  <a:lnTo>
                    <a:pt x="227" y="79"/>
                  </a:lnTo>
                  <a:lnTo>
                    <a:pt x="221" y="76"/>
                  </a:lnTo>
                  <a:lnTo>
                    <a:pt x="215" y="66"/>
                  </a:lnTo>
                  <a:lnTo>
                    <a:pt x="215" y="57"/>
                  </a:lnTo>
                  <a:lnTo>
                    <a:pt x="213" y="45"/>
                  </a:lnTo>
                  <a:lnTo>
                    <a:pt x="213" y="45"/>
                  </a:lnTo>
                  <a:lnTo>
                    <a:pt x="215" y="42"/>
                  </a:lnTo>
                  <a:lnTo>
                    <a:pt x="215" y="38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0" y="21"/>
                  </a:lnTo>
                  <a:lnTo>
                    <a:pt x="208" y="17"/>
                  </a:lnTo>
                  <a:lnTo>
                    <a:pt x="206" y="13"/>
                  </a:lnTo>
                  <a:lnTo>
                    <a:pt x="204" y="9"/>
                  </a:lnTo>
                  <a:lnTo>
                    <a:pt x="198" y="4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0CCBACF0-A06D-4A40-BC03-8B4B1A8B6E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70" y="2834579"/>
              <a:ext cx="360340" cy="417090"/>
            </a:xfrm>
            <a:custGeom>
              <a:avLst/>
              <a:gdLst>
                <a:gd name="T0" fmla="*/ 183 w 236"/>
                <a:gd name="T1" fmla="*/ 9 h 321"/>
                <a:gd name="T2" fmla="*/ 162 w 236"/>
                <a:gd name="T3" fmla="*/ 23 h 321"/>
                <a:gd name="T4" fmla="*/ 43 w 236"/>
                <a:gd name="T5" fmla="*/ 17 h 321"/>
                <a:gd name="T6" fmla="*/ 26 w 236"/>
                <a:gd name="T7" fmla="*/ 51 h 321"/>
                <a:gd name="T8" fmla="*/ 15 w 236"/>
                <a:gd name="T9" fmla="*/ 127 h 321"/>
                <a:gd name="T10" fmla="*/ 0 w 236"/>
                <a:gd name="T11" fmla="*/ 168 h 321"/>
                <a:gd name="T12" fmla="*/ 5 w 236"/>
                <a:gd name="T13" fmla="*/ 197 h 321"/>
                <a:gd name="T14" fmla="*/ 19 w 236"/>
                <a:gd name="T15" fmla="*/ 231 h 321"/>
                <a:gd name="T16" fmla="*/ 45 w 236"/>
                <a:gd name="T17" fmla="*/ 255 h 321"/>
                <a:gd name="T18" fmla="*/ 72 w 236"/>
                <a:gd name="T19" fmla="*/ 287 h 321"/>
                <a:gd name="T20" fmla="*/ 81 w 236"/>
                <a:gd name="T21" fmla="*/ 306 h 321"/>
                <a:gd name="T22" fmla="*/ 92 w 236"/>
                <a:gd name="T23" fmla="*/ 306 h 321"/>
                <a:gd name="T24" fmla="*/ 123 w 236"/>
                <a:gd name="T25" fmla="*/ 321 h 321"/>
                <a:gd name="T26" fmla="*/ 172 w 236"/>
                <a:gd name="T27" fmla="*/ 306 h 321"/>
                <a:gd name="T28" fmla="*/ 194 w 236"/>
                <a:gd name="T29" fmla="*/ 293 h 321"/>
                <a:gd name="T30" fmla="*/ 177 w 236"/>
                <a:gd name="T31" fmla="*/ 269 h 321"/>
                <a:gd name="T32" fmla="*/ 155 w 236"/>
                <a:gd name="T33" fmla="*/ 255 h 321"/>
                <a:gd name="T34" fmla="*/ 168 w 236"/>
                <a:gd name="T35" fmla="*/ 242 h 321"/>
                <a:gd name="T36" fmla="*/ 183 w 236"/>
                <a:gd name="T37" fmla="*/ 204 h 321"/>
                <a:gd name="T38" fmla="*/ 206 w 236"/>
                <a:gd name="T39" fmla="*/ 147 h 321"/>
                <a:gd name="T40" fmla="*/ 221 w 236"/>
                <a:gd name="T41" fmla="*/ 96 h 321"/>
                <a:gd name="T42" fmla="*/ 230 w 236"/>
                <a:gd name="T43" fmla="*/ 85 h 321"/>
                <a:gd name="T44" fmla="*/ 221 w 236"/>
                <a:gd name="T45" fmla="*/ 76 h 321"/>
                <a:gd name="T46" fmla="*/ 215 w 236"/>
                <a:gd name="T47" fmla="*/ 57 h 321"/>
                <a:gd name="T48" fmla="*/ 213 w 236"/>
                <a:gd name="T49" fmla="*/ 45 h 321"/>
                <a:gd name="T50" fmla="*/ 215 w 236"/>
                <a:gd name="T51" fmla="*/ 38 h 321"/>
                <a:gd name="T52" fmla="*/ 213 w 236"/>
                <a:gd name="T53" fmla="*/ 34 h 321"/>
                <a:gd name="T54" fmla="*/ 213 w 236"/>
                <a:gd name="T55" fmla="*/ 30 h 321"/>
                <a:gd name="T56" fmla="*/ 210 w 236"/>
                <a:gd name="T57" fmla="*/ 25 h 321"/>
                <a:gd name="T58" fmla="*/ 210 w 236"/>
                <a:gd name="T59" fmla="*/ 21 h 321"/>
                <a:gd name="T60" fmla="*/ 206 w 236"/>
                <a:gd name="T61" fmla="*/ 13 h 321"/>
                <a:gd name="T62" fmla="*/ 198 w 236"/>
                <a:gd name="T63" fmla="*/ 4 h 321"/>
                <a:gd name="T64" fmla="*/ 191 w 236"/>
                <a:gd name="T6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321">
                  <a:moveTo>
                    <a:pt x="191" y="0"/>
                  </a:moveTo>
                  <a:lnTo>
                    <a:pt x="183" y="9"/>
                  </a:lnTo>
                  <a:lnTo>
                    <a:pt x="179" y="6"/>
                  </a:lnTo>
                  <a:lnTo>
                    <a:pt x="162" y="23"/>
                  </a:lnTo>
                  <a:lnTo>
                    <a:pt x="159" y="17"/>
                  </a:lnTo>
                  <a:lnTo>
                    <a:pt x="43" y="17"/>
                  </a:lnTo>
                  <a:lnTo>
                    <a:pt x="43" y="51"/>
                  </a:lnTo>
                  <a:lnTo>
                    <a:pt x="26" y="51"/>
                  </a:lnTo>
                  <a:lnTo>
                    <a:pt x="26" y="127"/>
                  </a:lnTo>
                  <a:lnTo>
                    <a:pt x="15" y="127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5" y="176"/>
                  </a:lnTo>
                  <a:lnTo>
                    <a:pt x="5" y="197"/>
                  </a:lnTo>
                  <a:lnTo>
                    <a:pt x="19" y="214"/>
                  </a:lnTo>
                  <a:lnTo>
                    <a:pt x="19" y="231"/>
                  </a:lnTo>
                  <a:lnTo>
                    <a:pt x="32" y="242"/>
                  </a:lnTo>
                  <a:lnTo>
                    <a:pt x="45" y="255"/>
                  </a:lnTo>
                  <a:lnTo>
                    <a:pt x="60" y="274"/>
                  </a:lnTo>
                  <a:lnTo>
                    <a:pt x="72" y="287"/>
                  </a:lnTo>
                  <a:lnTo>
                    <a:pt x="72" y="297"/>
                  </a:lnTo>
                  <a:lnTo>
                    <a:pt x="81" y="306"/>
                  </a:lnTo>
                  <a:lnTo>
                    <a:pt x="81" y="306"/>
                  </a:lnTo>
                  <a:lnTo>
                    <a:pt x="92" y="306"/>
                  </a:lnTo>
                  <a:lnTo>
                    <a:pt x="106" y="308"/>
                  </a:lnTo>
                  <a:lnTo>
                    <a:pt x="123" y="321"/>
                  </a:lnTo>
                  <a:lnTo>
                    <a:pt x="162" y="318"/>
                  </a:lnTo>
                  <a:lnTo>
                    <a:pt x="172" y="306"/>
                  </a:lnTo>
                  <a:lnTo>
                    <a:pt x="189" y="303"/>
                  </a:lnTo>
                  <a:lnTo>
                    <a:pt x="194" y="293"/>
                  </a:lnTo>
                  <a:lnTo>
                    <a:pt x="185" y="287"/>
                  </a:lnTo>
                  <a:lnTo>
                    <a:pt x="177" y="269"/>
                  </a:lnTo>
                  <a:lnTo>
                    <a:pt x="166" y="255"/>
                  </a:lnTo>
                  <a:lnTo>
                    <a:pt x="155" y="255"/>
                  </a:lnTo>
                  <a:lnTo>
                    <a:pt x="159" y="242"/>
                  </a:lnTo>
                  <a:lnTo>
                    <a:pt x="168" y="242"/>
                  </a:lnTo>
                  <a:lnTo>
                    <a:pt x="172" y="204"/>
                  </a:lnTo>
                  <a:lnTo>
                    <a:pt x="183" y="204"/>
                  </a:lnTo>
                  <a:lnTo>
                    <a:pt x="194" y="172"/>
                  </a:lnTo>
                  <a:lnTo>
                    <a:pt x="206" y="147"/>
                  </a:lnTo>
                  <a:lnTo>
                    <a:pt x="206" y="113"/>
                  </a:lnTo>
                  <a:lnTo>
                    <a:pt x="221" y="96"/>
                  </a:lnTo>
                  <a:lnTo>
                    <a:pt x="236" y="89"/>
                  </a:lnTo>
                  <a:lnTo>
                    <a:pt x="230" y="85"/>
                  </a:lnTo>
                  <a:lnTo>
                    <a:pt x="227" y="79"/>
                  </a:lnTo>
                  <a:lnTo>
                    <a:pt x="221" y="76"/>
                  </a:lnTo>
                  <a:lnTo>
                    <a:pt x="215" y="66"/>
                  </a:lnTo>
                  <a:lnTo>
                    <a:pt x="215" y="57"/>
                  </a:lnTo>
                  <a:lnTo>
                    <a:pt x="213" y="45"/>
                  </a:lnTo>
                  <a:lnTo>
                    <a:pt x="213" y="45"/>
                  </a:lnTo>
                  <a:lnTo>
                    <a:pt x="215" y="42"/>
                  </a:lnTo>
                  <a:lnTo>
                    <a:pt x="215" y="38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0" y="21"/>
                  </a:lnTo>
                  <a:lnTo>
                    <a:pt x="208" y="17"/>
                  </a:lnTo>
                  <a:lnTo>
                    <a:pt x="206" y="13"/>
                  </a:lnTo>
                  <a:lnTo>
                    <a:pt x="204" y="9"/>
                  </a:lnTo>
                  <a:lnTo>
                    <a:pt x="198" y="4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552EA6E7-FDF9-A24E-86CF-081D1853B0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89142" y="2928132"/>
              <a:ext cx="221395" cy="132533"/>
            </a:xfrm>
            <a:custGeom>
              <a:avLst/>
              <a:gdLst>
                <a:gd name="T0" fmla="*/ 0 w 145"/>
                <a:gd name="T1" fmla="*/ 43 h 102"/>
                <a:gd name="T2" fmla="*/ 5 w 145"/>
                <a:gd name="T3" fmla="*/ 41 h 102"/>
                <a:gd name="T4" fmla="*/ 7 w 145"/>
                <a:gd name="T5" fmla="*/ 26 h 102"/>
                <a:gd name="T6" fmla="*/ 53 w 145"/>
                <a:gd name="T7" fmla="*/ 30 h 102"/>
                <a:gd name="T8" fmla="*/ 64 w 145"/>
                <a:gd name="T9" fmla="*/ 38 h 102"/>
                <a:gd name="T10" fmla="*/ 72 w 145"/>
                <a:gd name="T11" fmla="*/ 23 h 102"/>
                <a:gd name="T12" fmla="*/ 89 w 145"/>
                <a:gd name="T13" fmla="*/ 9 h 102"/>
                <a:gd name="T14" fmla="*/ 134 w 145"/>
                <a:gd name="T15" fmla="*/ 0 h 102"/>
                <a:gd name="T16" fmla="*/ 145 w 145"/>
                <a:gd name="T17" fmla="*/ 38 h 102"/>
                <a:gd name="T18" fmla="*/ 138 w 145"/>
                <a:gd name="T19" fmla="*/ 47 h 102"/>
                <a:gd name="T20" fmla="*/ 132 w 145"/>
                <a:gd name="T21" fmla="*/ 53 h 102"/>
                <a:gd name="T22" fmla="*/ 132 w 145"/>
                <a:gd name="T23" fmla="*/ 53 h 102"/>
                <a:gd name="T24" fmla="*/ 130 w 145"/>
                <a:gd name="T25" fmla="*/ 58 h 102"/>
                <a:gd name="T26" fmla="*/ 127 w 145"/>
                <a:gd name="T27" fmla="*/ 62 h 102"/>
                <a:gd name="T28" fmla="*/ 125 w 145"/>
                <a:gd name="T29" fmla="*/ 64 h 102"/>
                <a:gd name="T30" fmla="*/ 123 w 145"/>
                <a:gd name="T31" fmla="*/ 64 h 102"/>
                <a:gd name="T32" fmla="*/ 123 w 145"/>
                <a:gd name="T33" fmla="*/ 64 h 102"/>
                <a:gd name="T34" fmla="*/ 108 w 145"/>
                <a:gd name="T35" fmla="*/ 64 h 102"/>
                <a:gd name="T36" fmla="*/ 98 w 145"/>
                <a:gd name="T37" fmla="*/ 68 h 102"/>
                <a:gd name="T38" fmla="*/ 92 w 145"/>
                <a:gd name="T39" fmla="*/ 75 h 102"/>
                <a:gd name="T40" fmla="*/ 83 w 145"/>
                <a:gd name="T41" fmla="*/ 79 h 102"/>
                <a:gd name="T42" fmla="*/ 83 w 145"/>
                <a:gd name="T43" fmla="*/ 79 h 102"/>
                <a:gd name="T44" fmla="*/ 83 w 145"/>
                <a:gd name="T45" fmla="*/ 77 h 102"/>
                <a:gd name="T46" fmla="*/ 83 w 145"/>
                <a:gd name="T47" fmla="*/ 75 h 102"/>
                <a:gd name="T48" fmla="*/ 83 w 145"/>
                <a:gd name="T49" fmla="*/ 74 h 102"/>
                <a:gd name="T50" fmla="*/ 81 w 145"/>
                <a:gd name="T51" fmla="*/ 75 h 102"/>
                <a:gd name="T52" fmla="*/ 77 w 145"/>
                <a:gd name="T53" fmla="*/ 79 h 102"/>
                <a:gd name="T54" fmla="*/ 77 w 145"/>
                <a:gd name="T55" fmla="*/ 79 h 102"/>
                <a:gd name="T56" fmla="*/ 72 w 145"/>
                <a:gd name="T57" fmla="*/ 83 h 102"/>
                <a:gd name="T58" fmla="*/ 68 w 145"/>
                <a:gd name="T59" fmla="*/ 87 h 102"/>
                <a:gd name="T60" fmla="*/ 66 w 145"/>
                <a:gd name="T61" fmla="*/ 87 h 102"/>
                <a:gd name="T62" fmla="*/ 55 w 145"/>
                <a:gd name="T63" fmla="*/ 89 h 102"/>
                <a:gd name="T64" fmla="*/ 55 w 145"/>
                <a:gd name="T65" fmla="*/ 89 h 102"/>
                <a:gd name="T66" fmla="*/ 47 w 145"/>
                <a:gd name="T67" fmla="*/ 87 h 102"/>
                <a:gd name="T68" fmla="*/ 43 w 145"/>
                <a:gd name="T69" fmla="*/ 87 h 102"/>
                <a:gd name="T70" fmla="*/ 43 w 145"/>
                <a:gd name="T71" fmla="*/ 87 h 102"/>
                <a:gd name="T72" fmla="*/ 41 w 145"/>
                <a:gd name="T73" fmla="*/ 89 h 102"/>
                <a:gd name="T74" fmla="*/ 41 w 145"/>
                <a:gd name="T75" fmla="*/ 89 h 102"/>
                <a:gd name="T76" fmla="*/ 43 w 145"/>
                <a:gd name="T77" fmla="*/ 96 h 102"/>
                <a:gd name="T78" fmla="*/ 41 w 145"/>
                <a:gd name="T79" fmla="*/ 96 h 102"/>
                <a:gd name="T80" fmla="*/ 40 w 145"/>
                <a:gd name="T81" fmla="*/ 98 h 102"/>
                <a:gd name="T82" fmla="*/ 40 w 145"/>
                <a:gd name="T83" fmla="*/ 98 h 102"/>
                <a:gd name="T84" fmla="*/ 34 w 145"/>
                <a:gd name="T85" fmla="*/ 96 h 102"/>
                <a:gd name="T86" fmla="*/ 28 w 145"/>
                <a:gd name="T87" fmla="*/ 96 h 102"/>
                <a:gd name="T88" fmla="*/ 24 w 145"/>
                <a:gd name="T89" fmla="*/ 96 h 102"/>
                <a:gd name="T90" fmla="*/ 22 w 145"/>
                <a:gd name="T91" fmla="*/ 96 h 102"/>
                <a:gd name="T92" fmla="*/ 22 w 145"/>
                <a:gd name="T93" fmla="*/ 98 h 102"/>
                <a:gd name="T94" fmla="*/ 22 w 145"/>
                <a:gd name="T95" fmla="*/ 98 h 102"/>
                <a:gd name="T96" fmla="*/ 19 w 145"/>
                <a:gd name="T97" fmla="*/ 100 h 102"/>
                <a:gd name="T98" fmla="*/ 13 w 145"/>
                <a:gd name="T99" fmla="*/ 100 h 102"/>
                <a:gd name="T100" fmla="*/ 7 w 145"/>
                <a:gd name="T101" fmla="*/ 102 h 102"/>
                <a:gd name="T102" fmla="*/ 7 w 145"/>
                <a:gd name="T103" fmla="*/ 85 h 102"/>
                <a:gd name="T104" fmla="*/ 0 w 145"/>
                <a:gd name="T105" fmla="*/ 77 h 102"/>
                <a:gd name="T106" fmla="*/ 2 w 145"/>
                <a:gd name="T107" fmla="*/ 62 h 102"/>
                <a:gd name="T108" fmla="*/ 2 w 145"/>
                <a:gd name="T109" fmla="*/ 51 h 102"/>
                <a:gd name="T110" fmla="*/ 0 w 145"/>
                <a:gd name="T111" fmla="*/ 43 h 102"/>
                <a:gd name="T112" fmla="*/ 0 w 145"/>
                <a:gd name="T113" fmla="*/ 43 h 102"/>
                <a:gd name="T114" fmla="*/ 0 w 145"/>
                <a:gd name="T115" fmla="*/ 4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5" h="102">
                  <a:moveTo>
                    <a:pt x="0" y="43"/>
                  </a:moveTo>
                  <a:lnTo>
                    <a:pt x="5" y="41"/>
                  </a:lnTo>
                  <a:lnTo>
                    <a:pt x="7" y="26"/>
                  </a:lnTo>
                  <a:lnTo>
                    <a:pt x="53" y="30"/>
                  </a:lnTo>
                  <a:lnTo>
                    <a:pt x="64" y="38"/>
                  </a:lnTo>
                  <a:lnTo>
                    <a:pt x="72" y="23"/>
                  </a:lnTo>
                  <a:lnTo>
                    <a:pt x="89" y="9"/>
                  </a:lnTo>
                  <a:lnTo>
                    <a:pt x="134" y="0"/>
                  </a:lnTo>
                  <a:lnTo>
                    <a:pt x="145" y="38"/>
                  </a:lnTo>
                  <a:lnTo>
                    <a:pt x="138" y="47"/>
                  </a:lnTo>
                  <a:lnTo>
                    <a:pt x="132" y="53"/>
                  </a:lnTo>
                  <a:lnTo>
                    <a:pt x="132" y="53"/>
                  </a:lnTo>
                  <a:lnTo>
                    <a:pt x="130" y="58"/>
                  </a:lnTo>
                  <a:lnTo>
                    <a:pt x="127" y="62"/>
                  </a:lnTo>
                  <a:lnTo>
                    <a:pt x="125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08" y="64"/>
                  </a:lnTo>
                  <a:lnTo>
                    <a:pt x="98" y="68"/>
                  </a:lnTo>
                  <a:lnTo>
                    <a:pt x="92" y="75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3" y="74"/>
                  </a:lnTo>
                  <a:lnTo>
                    <a:pt x="81" y="75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2" y="83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47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3" y="96"/>
                  </a:lnTo>
                  <a:lnTo>
                    <a:pt x="41" y="96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34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19" y="100"/>
                  </a:lnTo>
                  <a:lnTo>
                    <a:pt x="13" y="100"/>
                  </a:lnTo>
                  <a:lnTo>
                    <a:pt x="7" y="102"/>
                  </a:lnTo>
                  <a:lnTo>
                    <a:pt x="7" y="85"/>
                  </a:lnTo>
                  <a:lnTo>
                    <a:pt x="0" y="77"/>
                  </a:lnTo>
                  <a:lnTo>
                    <a:pt x="2" y="62"/>
                  </a:lnTo>
                  <a:lnTo>
                    <a:pt x="2" y="5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208B2D32-0120-BA4D-8F64-E65CB638F4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89142" y="2928132"/>
              <a:ext cx="221395" cy="132533"/>
            </a:xfrm>
            <a:custGeom>
              <a:avLst/>
              <a:gdLst>
                <a:gd name="T0" fmla="*/ 0 w 145"/>
                <a:gd name="T1" fmla="*/ 43 h 102"/>
                <a:gd name="T2" fmla="*/ 5 w 145"/>
                <a:gd name="T3" fmla="*/ 41 h 102"/>
                <a:gd name="T4" fmla="*/ 7 w 145"/>
                <a:gd name="T5" fmla="*/ 26 h 102"/>
                <a:gd name="T6" fmla="*/ 53 w 145"/>
                <a:gd name="T7" fmla="*/ 30 h 102"/>
                <a:gd name="T8" fmla="*/ 64 w 145"/>
                <a:gd name="T9" fmla="*/ 38 h 102"/>
                <a:gd name="T10" fmla="*/ 72 w 145"/>
                <a:gd name="T11" fmla="*/ 23 h 102"/>
                <a:gd name="T12" fmla="*/ 89 w 145"/>
                <a:gd name="T13" fmla="*/ 9 h 102"/>
                <a:gd name="T14" fmla="*/ 134 w 145"/>
                <a:gd name="T15" fmla="*/ 0 h 102"/>
                <a:gd name="T16" fmla="*/ 145 w 145"/>
                <a:gd name="T17" fmla="*/ 38 h 102"/>
                <a:gd name="T18" fmla="*/ 138 w 145"/>
                <a:gd name="T19" fmla="*/ 47 h 102"/>
                <a:gd name="T20" fmla="*/ 132 w 145"/>
                <a:gd name="T21" fmla="*/ 53 h 102"/>
                <a:gd name="T22" fmla="*/ 132 w 145"/>
                <a:gd name="T23" fmla="*/ 53 h 102"/>
                <a:gd name="T24" fmla="*/ 130 w 145"/>
                <a:gd name="T25" fmla="*/ 58 h 102"/>
                <a:gd name="T26" fmla="*/ 127 w 145"/>
                <a:gd name="T27" fmla="*/ 62 h 102"/>
                <a:gd name="T28" fmla="*/ 125 w 145"/>
                <a:gd name="T29" fmla="*/ 64 h 102"/>
                <a:gd name="T30" fmla="*/ 123 w 145"/>
                <a:gd name="T31" fmla="*/ 64 h 102"/>
                <a:gd name="T32" fmla="*/ 123 w 145"/>
                <a:gd name="T33" fmla="*/ 64 h 102"/>
                <a:gd name="T34" fmla="*/ 108 w 145"/>
                <a:gd name="T35" fmla="*/ 64 h 102"/>
                <a:gd name="T36" fmla="*/ 98 w 145"/>
                <a:gd name="T37" fmla="*/ 68 h 102"/>
                <a:gd name="T38" fmla="*/ 92 w 145"/>
                <a:gd name="T39" fmla="*/ 75 h 102"/>
                <a:gd name="T40" fmla="*/ 83 w 145"/>
                <a:gd name="T41" fmla="*/ 79 h 102"/>
                <a:gd name="T42" fmla="*/ 83 w 145"/>
                <a:gd name="T43" fmla="*/ 79 h 102"/>
                <a:gd name="T44" fmla="*/ 83 w 145"/>
                <a:gd name="T45" fmla="*/ 77 h 102"/>
                <a:gd name="T46" fmla="*/ 83 w 145"/>
                <a:gd name="T47" fmla="*/ 75 h 102"/>
                <a:gd name="T48" fmla="*/ 83 w 145"/>
                <a:gd name="T49" fmla="*/ 74 h 102"/>
                <a:gd name="T50" fmla="*/ 81 w 145"/>
                <a:gd name="T51" fmla="*/ 75 h 102"/>
                <a:gd name="T52" fmla="*/ 77 w 145"/>
                <a:gd name="T53" fmla="*/ 79 h 102"/>
                <a:gd name="T54" fmla="*/ 77 w 145"/>
                <a:gd name="T55" fmla="*/ 79 h 102"/>
                <a:gd name="T56" fmla="*/ 72 w 145"/>
                <a:gd name="T57" fmla="*/ 83 h 102"/>
                <a:gd name="T58" fmla="*/ 68 w 145"/>
                <a:gd name="T59" fmla="*/ 87 h 102"/>
                <a:gd name="T60" fmla="*/ 66 w 145"/>
                <a:gd name="T61" fmla="*/ 87 h 102"/>
                <a:gd name="T62" fmla="*/ 55 w 145"/>
                <a:gd name="T63" fmla="*/ 89 h 102"/>
                <a:gd name="T64" fmla="*/ 55 w 145"/>
                <a:gd name="T65" fmla="*/ 89 h 102"/>
                <a:gd name="T66" fmla="*/ 47 w 145"/>
                <a:gd name="T67" fmla="*/ 87 h 102"/>
                <a:gd name="T68" fmla="*/ 43 w 145"/>
                <a:gd name="T69" fmla="*/ 87 h 102"/>
                <a:gd name="T70" fmla="*/ 43 w 145"/>
                <a:gd name="T71" fmla="*/ 87 h 102"/>
                <a:gd name="T72" fmla="*/ 41 w 145"/>
                <a:gd name="T73" fmla="*/ 89 h 102"/>
                <a:gd name="T74" fmla="*/ 41 w 145"/>
                <a:gd name="T75" fmla="*/ 89 h 102"/>
                <a:gd name="T76" fmla="*/ 43 w 145"/>
                <a:gd name="T77" fmla="*/ 96 h 102"/>
                <a:gd name="T78" fmla="*/ 41 w 145"/>
                <a:gd name="T79" fmla="*/ 96 h 102"/>
                <a:gd name="T80" fmla="*/ 40 w 145"/>
                <a:gd name="T81" fmla="*/ 98 h 102"/>
                <a:gd name="T82" fmla="*/ 40 w 145"/>
                <a:gd name="T83" fmla="*/ 98 h 102"/>
                <a:gd name="T84" fmla="*/ 34 w 145"/>
                <a:gd name="T85" fmla="*/ 96 h 102"/>
                <a:gd name="T86" fmla="*/ 28 w 145"/>
                <a:gd name="T87" fmla="*/ 96 h 102"/>
                <a:gd name="T88" fmla="*/ 24 w 145"/>
                <a:gd name="T89" fmla="*/ 96 h 102"/>
                <a:gd name="T90" fmla="*/ 22 w 145"/>
                <a:gd name="T91" fmla="*/ 96 h 102"/>
                <a:gd name="T92" fmla="*/ 22 w 145"/>
                <a:gd name="T93" fmla="*/ 98 h 102"/>
                <a:gd name="T94" fmla="*/ 22 w 145"/>
                <a:gd name="T95" fmla="*/ 98 h 102"/>
                <a:gd name="T96" fmla="*/ 19 w 145"/>
                <a:gd name="T97" fmla="*/ 100 h 102"/>
                <a:gd name="T98" fmla="*/ 13 w 145"/>
                <a:gd name="T99" fmla="*/ 100 h 102"/>
                <a:gd name="T100" fmla="*/ 7 w 145"/>
                <a:gd name="T101" fmla="*/ 102 h 102"/>
                <a:gd name="T102" fmla="*/ 7 w 145"/>
                <a:gd name="T103" fmla="*/ 85 h 102"/>
                <a:gd name="T104" fmla="*/ 0 w 145"/>
                <a:gd name="T105" fmla="*/ 77 h 102"/>
                <a:gd name="T106" fmla="*/ 2 w 145"/>
                <a:gd name="T107" fmla="*/ 62 h 102"/>
                <a:gd name="T108" fmla="*/ 2 w 145"/>
                <a:gd name="T109" fmla="*/ 51 h 102"/>
                <a:gd name="T110" fmla="*/ 0 w 145"/>
                <a:gd name="T111" fmla="*/ 43 h 102"/>
                <a:gd name="T112" fmla="*/ 0 w 145"/>
                <a:gd name="T113" fmla="*/ 43 h 102"/>
                <a:gd name="T114" fmla="*/ 0 w 145"/>
                <a:gd name="T115" fmla="*/ 4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5" h="102">
                  <a:moveTo>
                    <a:pt x="0" y="43"/>
                  </a:moveTo>
                  <a:lnTo>
                    <a:pt x="5" y="41"/>
                  </a:lnTo>
                  <a:lnTo>
                    <a:pt x="7" y="26"/>
                  </a:lnTo>
                  <a:lnTo>
                    <a:pt x="53" y="30"/>
                  </a:lnTo>
                  <a:lnTo>
                    <a:pt x="64" y="38"/>
                  </a:lnTo>
                  <a:lnTo>
                    <a:pt x="72" y="23"/>
                  </a:lnTo>
                  <a:lnTo>
                    <a:pt x="89" y="9"/>
                  </a:lnTo>
                  <a:lnTo>
                    <a:pt x="134" y="0"/>
                  </a:lnTo>
                  <a:lnTo>
                    <a:pt x="145" y="38"/>
                  </a:lnTo>
                  <a:lnTo>
                    <a:pt x="138" y="47"/>
                  </a:lnTo>
                  <a:lnTo>
                    <a:pt x="132" y="53"/>
                  </a:lnTo>
                  <a:lnTo>
                    <a:pt x="132" y="53"/>
                  </a:lnTo>
                  <a:lnTo>
                    <a:pt x="130" y="58"/>
                  </a:lnTo>
                  <a:lnTo>
                    <a:pt x="127" y="62"/>
                  </a:lnTo>
                  <a:lnTo>
                    <a:pt x="125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08" y="64"/>
                  </a:lnTo>
                  <a:lnTo>
                    <a:pt x="98" y="68"/>
                  </a:lnTo>
                  <a:lnTo>
                    <a:pt x="92" y="75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3" y="74"/>
                  </a:lnTo>
                  <a:lnTo>
                    <a:pt x="81" y="75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2" y="83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47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3" y="96"/>
                  </a:lnTo>
                  <a:lnTo>
                    <a:pt x="41" y="96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34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19" y="100"/>
                  </a:lnTo>
                  <a:lnTo>
                    <a:pt x="13" y="100"/>
                  </a:lnTo>
                  <a:lnTo>
                    <a:pt x="7" y="102"/>
                  </a:lnTo>
                  <a:lnTo>
                    <a:pt x="7" y="85"/>
                  </a:lnTo>
                  <a:lnTo>
                    <a:pt x="0" y="77"/>
                  </a:lnTo>
                  <a:lnTo>
                    <a:pt x="2" y="62"/>
                  </a:lnTo>
                  <a:lnTo>
                    <a:pt x="2" y="5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132D698E-853E-0945-8047-487499BEFC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5164" y="2507143"/>
              <a:ext cx="207654" cy="197501"/>
            </a:xfrm>
            <a:custGeom>
              <a:avLst/>
              <a:gdLst>
                <a:gd name="T0" fmla="*/ 4 w 136"/>
                <a:gd name="T1" fmla="*/ 95 h 152"/>
                <a:gd name="T2" fmla="*/ 0 w 136"/>
                <a:gd name="T3" fmla="*/ 70 h 152"/>
                <a:gd name="T4" fmla="*/ 36 w 136"/>
                <a:gd name="T5" fmla="*/ 48 h 152"/>
                <a:gd name="T6" fmla="*/ 36 w 136"/>
                <a:gd name="T7" fmla="*/ 17 h 152"/>
                <a:gd name="T8" fmla="*/ 49 w 136"/>
                <a:gd name="T9" fmla="*/ 4 h 152"/>
                <a:gd name="T10" fmla="*/ 55 w 136"/>
                <a:gd name="T11" fmla="*/ 0 h 152"/>
                <a:gd name="T12" fmla="*/ 64 w 136"/>
                <a:gd name="T13" fmla="*/ 0 h 152"/>
                <a:gd name="T14" fmla="*/ 70 w 136"/>
                <a:gd name="T15" fmla="*/ 0 h 152"/>
                <a:gd name="T16" fmla="*/ 74 w 136"/>
                <a:gd name="T17" fmla="*/ 0 h 152"/>
                <a:gd name="T18" fmla="*/ 79 w 136"/>
                <a:gd name="T19" fmla="*/ 6 h 152"/>
                <a:gd name="T20" fmla="*/ 85 w 136"/>
                <a:gd name="T21" fmla="*/ 6 h 152"/>
                <a:gd name="T22" fmla="*/ 96 w 136"/>
                <a:gd name="T23" fmla="*/ 17 h 152"/>
                <a:gd name="T24" fmla="*/ 96 w 136"/>
                <a:gd name="T25" fmla="*/ 27 h 152"/>
                <a:gd name="T26" fmla="*/ 106 w 136"/>
                <a:gd name="T27" fmla="*/ 31 h 152"/>
                <a:gd name="T28" fmla="*/ 106 w 136"/>
                <a:gd name="T29" fmla="*/ 38 h 152"/>
                <a:gd name="T30" fmla="*/ 95 w 136"/>
                <a:gd name="T31" fmla="*/ 50 h 152"/>
                <a:gd name="T32" fmla="*/ 95 w 136"/>
                <a:gd name="T33" fmla="*/ 50 h 152"/>
                <a:gd name="T34" fmla="*/ 95 w 136"/>
                <a:gd name="T35" fmla="*/ 67 h 152"/>
                <a:gd name="T36" fmla="*/ 104 w 136"/>
                <a:gd name="T37" fmla="*/ 76 h 152"/>
                <a:gd name="T38" fmla="*/ 117 w 136"/>
                <a:gd name="T39" fmla="*/ 85 h 152"/>
                <a:gd name="T40" fmla="*/ 127 w 136"/>
                <a:gd name="T41" fmla="*/ 108 h 152"/>
                <a:gd name="T42" fmla="*/ 130 w 136"/>
                <a:gd name="T43" fmla="*/ 125 h 152"/>
                <a:gd name="T44" fmla="*/ 136 w 136"/>
                <a:gd name="T45" fmla="*/ 131 h 152"/>
                <a:gd name="T46" fmla="*/ 136 w 136"/>
                <a:gd name="T47" fmla="*/ 131 h 152"/>
                <a:gd name="T48" fmla="*/ 136 w 136"/>
                <a:gd name="T49" fmla="*/ 133 h 152"/>
                <a:gd name="T50" fmla="*/ 136 w 136"/>
                <a:gd name="T51" fmla="*/ 133 h 152"/>
                <a:gd name="T52" fmla="*/ 132 w 136"/>
                <a:gd name="T53" fmla="*/ 135 h 152"/>
                <a:gd name="T54" fmla="*/ 130 w 136"/>
                <a:gd name="T55" fmla="*/ 133 h 152"/>
                <a:gd name="T56" fmla="*/ 125 w 136"/>
                <a:gd name="T57" fmla="*/ 133 h 152"/>
                <a:gd name="T58" fmla="*/ 121 w 136"/>
                <a:gd name="T59" fmla="*/ 131 h 152"/>
                <a:gd name="T60" fmla="*/ 110 w 136"/>
                <a:gd name="T61" fmla="*/ 142 h 152"/>
                <a:gd name="T62" fmla="*/ 110 w 136"/>
                <a:gd name="T63" fmla="*/ 152 h 152"/>
                <a:gd name="T64" fmla="*/ 81 w 136"/>
                <a:gd name="T65" fmla="*/ 152 h 152"/>
                <a:gd name="T66" fmla="*/ 49 w 136"/>
                <a:gd name="T67" fmla="*/ 112 h 152"/>
                <a:gd name="T68" fmla="*/ 4 w 136"/>
                <a:gd name="T69" fmla="*/ 95 h 152"/>
                <a:gd name="T70" fmla="*/ 4 w 136"/>
                <a:gd name="T71" fmla="*/ 95 h 152"/>
                <a:gd name="T72" fmla="*/ 4 w 136"/>
                <a:gd name="T73" fmla="*/ 9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6" h="152">
                  <a:moveTo>
                    <a:pt x="4" y="95"/>
                  </a:moveTo>
                  <a:lnTo>
                    <a:pt x="0" y="70"/>
                  </a:lnTo>
                  <a:lnTo>
                    <a:pt x="36" y="48"/>
                  </a:lnTo>
                  <a:lnTo>
                    <a:pt x="36" y="17"/>
                  </a:lnTo>
                  <a:lnTo>
                    <a:pt x="49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9" y="6"/>
                  </a:lnTo>
                  <a:lnTo>
                    <a:pt x="85" y="6"/>
                  </a:lnTo>
                  <a:lnTo>
                    <a:pt x="96" y="17"/>
                  </a:lnTo>
                  <a:lnTo>
                    <a:pt x="96" y="27"/>
                  </a:lnTo>
                  <a:lnTo>
                    <a:pt x="106" y="31"/>
                  </a:lnTo>
                  <a:lnTo>
                    <a:pt x="106" y="38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5" y="67"/>
                  </a:lnTo>
                  <a:lnTo>
                    <a:pt x="104" y="76"/>
                  </a:lnTo>
                  <a:lnTo>
                    <a:pt x="117" y="85"/>
                  </a:lnTo>
                  <a:lnTo>
                    <a:pt x="127" y="108"/>
                  </a:lnTo>
                  <a:lnTo>
                    <a:pt x="130" y="125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6" y="133"/>
                  </a:lnTo>
                  <a:lnTo>
                    <a:pt x="132" y="135"/>
                  </a:lnTo>
                  <a:lnTo>
                    <a:pt x="130" y="133"/>
                  </a:lnTo>
                  <a:lnTo>
                    <a:pt x="125" y="133"/>
                  </a:lnTo>
                  <a:lnTo>
                    <a:pt x="121" y="131"/>
                  </a:lnTo>
                  <a:lnTo>
                    <a:pt x="110" y="142"/>
                  </a:lnTo>
                  <a:lnTo>
                    <a:pt x="110" y="152"/>
                  </a:lnTo>
                  <a:lnTo>
                    <a:pt x="81" y="152"/>
                  </a:lnTo>
                  <a:lnTo>
                    <a:pt x="49" y="112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DD51E59F-786E-8D4C-9A56-D8A906B547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5164" y="2507143"/>
              <a:ext cx="207654" cy="197501"/>
            </a:xfrm>
            <a:custGeom>
              <a:avLst/>
              <a:gdLst>
                <a:gd name="T0" fmla="*/ 4 w 136"/>
                <a:gd name="T1" fmla="*/ 95 h 152"/>
                <a:gd name="T2" fmla="*/ 0 w 136"/>
                <a:gd name="T3" fmla="*/ 70 h 152"/>
                <a:gd name="T4" fmla="*/ 36 w 136"/>
                <a:gd name="T5" fmla="*/ 48 h 152"/>
                <a:gd name="T6" fmla="*/ 36 w 136"/>
                <a:gd name="T7" fmla="*/ 17 h 152"/>
                <a:gd name="T8" fmla="*/ 49 w 136"/>
                <a:gd name="T9" fmla="*/ 4 h 152"/>
                <a:gd name="T10" fmla="*/ 55 w 136"/>
                <a:gd name="T11" fmla="*/ 0 h 152"/>
                <a:gd name="T12" fmla="*/ 64 w 136"/>
                <a:gd name="T13" fmla="*/ 0 h 152"/>
                <a:gd name="T14" fmla="*/ 70 w 136"/>
                <a:gd name="T15" fmla="*/ 0 h 152"/>
                <a:gd name="T16" fmla="*/ 74 w 136"/>
                <a:gd name="T17" fmla="*/ 0 h 152"/>
                <a:gd name="T18" fmla="*/ 79 w 136"/>
                <a:gd name="T19" fmla="*/ 6 h 152"/>
                <a:gd name="T20" fmla="*/ 85 w 136"/>
                <a:gd name="T21" fmla="*/ 6 h 152"/>
                <a:gd name="T22" fmla="*/ 96 w 136"/>
                <a:gd name="T23" fmla="*/ 17 h 152"/>
                <a:gd name="T24" fmla="*/ 96 w 136"/>
                <a:gd name="T25" fmla="*/ 27 h 152"/>
                <a:gd name="T26" fmla="*/ 106 w 136"/>
                <a:gd name="T27" fmla="*/ 31 h 152"/>
                <a:gd name="T28" fmla="*/ 106 w 136"/>
                <a:gd name="T29" fmla="*/ 38 h 152"/>
                <a:gd name="T30" fmla="*/ 95 w 136"/>
                <a:gd name="T31" fmla="*/ 50 h 152"/>
                <a:gd name="T32" fmla="*/ 95 w 136"/>
                <a:gd name="T33" fmla="*/ 50 h 152"/>
                <a:gd name="T34" fmla="*/ 95 w 136"/>
                <a:gd name="T35" fmla="*/ 67 h 152"/>
                <a:gd name="T36" fmla="*/ 104 w 136"/>
                <a:gd name="T37" fmla="*/ 76 h 152"/>
                <a:gd name="T38" fmla="*/ 117 w 136"/>
                <a:gd name="T39" fmla="*/ 85 h 152"/>
                <a:gd name="T40" fmla="*/ 127 w 136"/>
                <a:gd name="T41" fmla="*/ 108 h 152"/>
                <a:gd name="T42" fmla="*/ 130 w 136"/>
                <a:gd name="T43" fmla="*/ 125 h 152"/>
                <a:gd name="T44" fmla="*/ 136 w 136"/>
                <a:gd name="T45" fmla="*/ 131 h 152"/>
                <a:gd name="T46" fmla="*/ 136 w 136"/>
                <a:gd name="T47" fmla="*/ 131 h 152"/>
                <a:gd name="T48" fmla="*/ 136 w 136"/>
                <a:gd name="T49" fmla="*/ 133 h 152"/>
                <a:gd name="T50" fmla="*/ 136 w 136"/>
                <a:gd name="T51" fmla="*/ 133 h 152"/>
                <a:gd name="T52" fmla="*/ 132 w 136"/>
                <a:gd name="T53" fmla="*/ 135 h 152"/>
                <a:gd name="T54" fmla="*/ 130 w 136"/>
                <a:gd name="T55" fmla="*/ 133 h 152"/>
                <a:gd name="T56" fmla="*/ 125 w 136"/>
                <a:gd name="T57" fmla="*/ 133 h 152"/>
                <a:gd name="T58" fmla="*/ 121 w 136"/>
                <a:gd name="T59" fmla="*/ 131 h 152"/>
                <a:gd name="T60" fmla="*/ 110 w 136"/>
                <a:gd name="T61" fmla="*/ 142 h 152"/>
                <a:gd name="T62" fmla="*/ 110 w 136"/>
                <a:gd name="T63" fmla="*/ 152 h 152"/>
                <a:gd name="T64" fmla="*/ 81 w 136"/>
                <a:gd name="T65" fmla="*/ 152 h 152"/>
                <a:gd name="T66" fmla="*/ 49 w 136"/>
                <a:gd name="T67" fmla="*/ 112 h 152"/>
                <a:gd name="T68" fmla="*/ 4 w 136"/>
                <a:gd name="T69" fmla="*/ 95 h 152"/>
                <a:gd name="T70" fmla="*/ 4 w 136"/>
                <a:gd name="T71" fmla="*/ 95 h 152"/>
                <a:gd name="T72" fmla="*/ 4 w 136"/>
                <a:gd name="T73" fmla="*/ 9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6" h="152">
                  <a:moveTo>
                    <a:pt x="4" y="95"/>
                  </a:moveTo>
                  <a:lnTo>
                    <a:pt x="0" y="70"/>
                  </a:lnTo>
                  <a:lnTo>
                    <a:pt x="36" y="48"/>
                  </a:lnTo>
                  <a:lnTo>
                    <a:pt x="36" y="17"/>
                  </a:lnTo>
                  <a:lnTo>
                    <a:pt x="49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9" y="6"/>
                  </a:lnTo>
                  <a:lnTo>
                    <a:pt x="85" y="6"/>
                  </a:lnTo>
                  <a:lnTo>
                    <a:pt x="96" y="17"/>
                  </a:lnTo>
                  <a:lnTo>
                    <a:pt x="96" y="27"/>
                  </a:lnTo>
                  <a:lnTo>
                    <a:pt x="106" y="31"/>
                  </a:lnTo>
                  <a:lnTo>
                    <a:pt x="106" y="38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5" y="67"/>
                  </a:lnTo>
                  <a:lnTo>
                    <a:pt x="104" y="76"/>
                  </a:lnTo>
                  <a:lnTo>
                    <a:pt x="117" y="85"/>
                  </a:lnTo>
                  <a:lnTo>
                    <a:pt x="127" y="108"/>
                  </a:lnTo>
                  <a:lnTo>
                    <a:pt x="130" y="125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6" y="133"/>
                  </a:lnTo>
                  <a:lnTo>
                    <a:pt x="132" y="135"/>
                  </a:lnTo>
                  <a:lnTo>
                    <a:pt x="130" y="133"/>
                  </a:lnTo>
                  <a:lnTo>
                    <a:pt x="125" y="133"/>
                  </a:lnTo>
                  <a:lnTo>
                    <a:pt x="121" y="131"/>
                  </a:lnTo>
                  <a:lnTo>
                    <a:pt x="110" y="142"/>
                  </a:lnTo>
                  <a:lnTo>
                    <a:pt x="110" y="152"/>
                  </a:lnTo>
                  <a:lnTo>
                    <a:pt x="81" y="152"/>
                  </a:lnTo>
                  <a:lnTo>
                    <a:pt x="49" y="112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5E0FE4F7-EF24-F946-82AC-94899B815E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3053" y="2770911"/>
              <a:ext cx="181697" cy="209195"/>
            </a:xfrm>
            <a:custGeom>
              <a:avLst/>
              <a:gdLst>
                <a:gd name="T0" fmla="*/ 35 w 119"/>
                <a:gd name="T1" fmla="*/ 153 h 161"/>
                <a:gd name="T2" fmla="*/ 18 w 119"/>
                <a:gd name="T3" fmla="*/ 161 h 161"/>
                <a:gd name="T4" fmla="*/ 5 w 119"/>
                <a:gd name="T5" fmla="*/ 121 h 161"/>
                <a:gd name="T6" fmla="*/ 18 w 119"/>
                <a:gd name="T7" fmla="*/ 117 h 161"/>
                <a:gd name="T8" fmla="*/ 51 w 119"/>
                <a:gd name="T9" fmla="*/ 98 h 161"/>
                <a:gd name="T10" fmla="*/ 52 w 119"/>
                <a:gd name="T11" fmla="*/ 58 h 161"/>
                <a:gd name="T12" fmla="*/ 35 w 119"/>
                <a:gd name="T13" fmla="*/ 58 h 161"/>
                <a:gd name="T14" fmla="*/ 17 w 119"/>
                <a:gd name="T15" fmla="*/ 53 h 161"/>
                <a:gd name="T16" fmla="*/ 1 w 119"/>
                <a:gd name="T17" fmla="*/ 41 h 161"/>
                <a:gd name="T18" fmla="*/ 0 w 119"/>
                <a:gd name="T19" fmla="*/ 32 h 161"/>
                <a:gd name="T20" fmla="*/ 28 w 119"/>
                <a:gd name="T21" fmla="*/ 32 h 161"/>
                <a:gd name="T22" fmla="*/ 43 w 119"/>
                <a:gd name="T23" fmla="*/ 28 h 161"/>
                <a:gd name="T24" fmla="*/ 52 w 119"/>
                <a:gd name="T25" fmla="*/ 15 h 161"/>
                <a:gd name="T26" fmla="*/ 60 w 119"/>
                <a:gd name="T27" fmla="*/ 7 h 161"/>
                <a:gd name="T28" fmla="*/ 66 w 119"/>
                <a:gd name="T29" fmla="*/ 0 h 161"/>
                <a:gd name="T30" fmla="*/ 66 w 119"/>
                <a:gd name="T31" fmla="*/ 0 h 161"/>
                <a:gd name="T32" fmla="*/ 64 w 119"/>
                <a:gd name="T33" fmla="*/ 7 h 161"/>
                <a:gd name="T34" fmla="*/ 64 w 119"/>
                <a:gd name="T35" fmla="*/ 11 h 161"/>
                <a:gd name="T36" fmla="*/ 66 w 119"/>
                <a:gd name="T37" fmla="*/ 15 h 161"/>
                <a:gd name="T38" fmla="*/ 66 w 119"/>
                <a:gd name="T39" fmla="*/ 15 h 161"/>
                <a:gd name="T40" fmla="*/ 66 w 119"/>
                <a:gd name="T41" fmla="*/ 15 h 161"/>
                <a:gd name="T42" fmla="*/ 77 w 119"/>
                <a:gd name="T43" fmla="*/ 28 h 161"/>
                <a:gd name="T44" fmla="*/ 81 w 119"/>
                <a:gd name="T45" fmla="*/ 32 h 161"/>
                <a:gd name="T46" fmla="*/ 90 w 119"/>
                <a:gd name="T47" fmla="*/ 43 h 161"/>
                <a:gd name="T48" fmla="*/ 104 w 119"/>
                <a:gd name="T49" fmla="*/ 43 h 161"/>
                <a:gd name="T50" fmla="*/ 109 w 119"/>
                <a:gd name="T51" fmla="*/ 49 h 161"/>
                <a:gd name="T52" fmla="*/ 115 w 119"/>
                <a:gd name="T53" fmla="*/ 62 h 161"/>
                <a:gd name="T54" fmla="*/ 119 w 119"/>
                <a:gd name="T55" fmla="*/ 66 h 161"/>
                <a:gd name="T56" fmla="*/ 109 w 119"/>
                <a:gd name="T57" fmla="*/ 77 h 161"/>
                <a:gd name="T58" fmla="*/ 98 w 119"/>
                <a:gd name="T59" fmla="*/ 89 h 161"/>
                <a:gd name="T60" fmla="*/ 94 w 119"/>
                <a:gd name="T61" fmla="*/ 102 h 161"/>
                <a:gd name="T62" fmla="*/ 88 w 119"/>
                <a:gd name="T63" fmla="*/ 111 h 161"/>
                <a:gd name="T64" fmla="*/ 88 w 119"/>
                <a:gd name="T65" fmla="*/ 125 h 161"/>
                <a:gd name="T66" fmla="*/ 81 w 119"/>
                <a:gd name="T67" fmla="*/ 125 h 161"/>
                <a:gd name="T68" fmla="*/ 73 w 119"/>
                <a:gd name="T69" fmla="*/ 125 h 161"/>
                <a:gd name="T70" fmla="*/ 73 w 119"/>
                <a:gd name="T71" fmla="*/ 125 h 161"/>
                <a:gd name="T72" fmla="*/ 69 w 119"/>
                <a:gd name="T73" fmla="*/ 126 h 161"/>
                <a:gd name="T74" fmla="*/ 66 w 119"/>
                <a:gd name="T75" fmla="*/ 130 h 161"/>
                <a:gd name="T76" fmla="*/ 64 w 119"/>
                <a:gd name="T77" fmla="*/ 132 h 161"/>
                <a:gd name="T78" fmla="*/ 64 w 119"/>
                <a:gd name="T79" fmla="*/ 132 h 161"/>
                <a:gd name="T80" fmla="*/ 64 w 119"/>
                <a:gd name="T81" fmla="*/ 132 h 161"/>
                <a:gd name="T82" fmla="*/ 64 w 119"/>
                <a:gd name="T83" fmla="*/ 145 h 161"/>
                <a:gd name="T84" fmla="*/ 52 w 119"/>
                <a:gd name="T85" fmla="*/ 142 h 161"/>
                <a:gd name="T86" fmla="*/ 47 w 119"/>
                <a:gd name="T87" fmla="*/ 147 h 161"/>
                <a:gd name="T88" fmla="*/ 47 w 119"/>
                <a:gd name="T89" fmla="*/ 147 h 161"/>
                <a:gd name="T90" fmla="*/ 51 w 119"/>
                <a:gd name="T91" fmla="*/ 151 h 161"/>
                <a:gd name="T92" fmla="*/ 51 w 119"/>
                <a:gd name="T93" fmla="*/ 153 h 161"/>
                <a:gd name="T94" fmla="*/ 49 w 119"/>
                <a:gd name="T95" fmla="*/ 155 h 161"/>
                <a:gd name="T96" fmla="*/ 47 w 119"/>
                <a:gd name="T97" fmla="*/ 155 h 161"/>
                <a:gd name="T98" fmla="*/ 47 w 119"/>
                <a:gd name="T99" fmla="*/ 155 h 161"/>
                <a:gd name="T100" fmla="*/ 39 w 119"/>
                <a:gd name="T101" fmla="*/ 155 h 161"/>
                <a:gd name="T102" fmla="*/ 35 w 119"/>
                <a:gd name="T103" fmla="*/ 153 h 161"/>
                <a:gd name="T104" fmla="*/ 35 w 119"/>
                <a:gd name="T105" fmla="*/ 153 h 161"/>
                <a:gd name="T106" fmla="*/ 35 w 119"/>
                <a:gd name="T107" fmla="*/ 153 h 161"/>
                <a:gd name="T108" fmla="*/ 35 w 119"/>
                <a:gd name="T109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" h="161">
                  <a:moveTo>
                    <a:pt x="35" y="153"/>
                  </a:moveTo>
                  <a:lnTo>
                    <a:pt x="18" y="161"/>
                  </a:lnTo>
                  <a:lnTo>
                    <a:pt x="5" y="121"/>
                  </a:lnTo>
                  <a:lnTo>
                    <a:pt x="18" y="117"/>
                  </a:lnTo>
                  <a:lnTo>
                    <a:pt x="51" y="98"/>
                  </a:lnTo>
                  <a:lnTo>
                    <a:pt x="52" y="58"/>
                  </a:lnTo>
                  <a:lnTo>
                    <a:pt x="35" y="58"/>
                  </a:lnTo>
                  <a:lnTo>
                    <a:pt x="17" y="53"/>
                  </a:lnTo>
                  <a:lnTo>
                    <a:pt x="1" y="41"/>
                  </a:lnTo>
                  <a:lnTo>
                    <a:pt x="0" y="32"/>
                  </a:lnTo>
                  <a:lnTo>
                    <a:pt x="28" y="32"/>
                  </a:lnTo>
                  <a:lnTo>
                    <a:pt x="43" y="28"/>
                  </a:lnTo>
                  <a:lnTo>
                    <a:pt x="52" y="15"/>
                  </a:lnTo>
                  <a:lnTo>
                    <a:pt x="60" y="7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7"/>
                  </a:lnTo>
                  <a:lnTo>
                    <a:pt x="64" y="11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77" y="28"/>
                  </a:lnTo>
                  <a:lnTo>
                    <a:pt x="81" y="32"/>
                  </a:lnTo>
                  <a:lnTo>
                    <a:pt x="90" y="43"/>
                  </a:lnTo>
                  <a:lnTo>
                    <a:pt x="104" y="43"/>
                  </a:lnTo>
                  <a:lnTo>
                    <a:pt x="109" y="49"/>
                  </a:lnTo>
                  <a:lnTo>
                    <a:pt x="115" y="62"/>
                  </a:lnTo>
                  <a:lnTo>
                    <a:pt x="119" y="66"/>
                  </a:lnTo>
                  <a:lnTo>
                    <a:pt x="109" y="77"/>
                  </a:lnTo>
                  <a:lnTo>
                    <a:pt x="98" y="89"/>
                  </a:lnTo>
                  <a:lnTo>
                    <a:pt x="94" y="102"/>
                  </a:lnTo>
                  <a:lnTo>
                    <a:pt x="88" y="111"/>
                  </a:lnTo>
                  <a:lnTo>
                    <a:pt x="88" y="125"/>
                  </a:lnTo>
                  <a:lnTo>
                    <a:pt x="81" y="125"/>
                  </a:lnTo>
                  <a:lnTo>
                    <a:pt x="73" y="125"/>
                  </a:lnTo>
                  <a:lnTo>
                    <a:pt x="73" y="125"/>
                  </a:lnTo>
                  <a:lnTo>
                    <a:pt x="69" y="126"/>
                  </a:lnTo>
                  <a:lnTo>
                    <a:pt x="66" y="130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45"/>
                  </a:lnTo>
                  <a:lnTo>
                    <a:pt x="52" y="142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51" y="151"/>
                  </a:lnTo>
                  <a:lnTo>
                    <a:pt x="51" y="153"/>
                  </a:lnTo>
                  <a:lnTo>
                    <a:pt x="49" y="155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39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2029939E-B40E-064F-8EDC-DEFFC9F6AF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3053" y="2770911"/>
              <a:ext cx="181697" cy="209195"/>
            </a:xfrm>
            <a:custGeom>
              <a:avLst/>
              <a:gdLst>
                <a:gd name="T0" fmla="*/ 35 w 119"/>
                <a:gd name="T1" fmla="*/ 153 h 161"/>
                <a:gd name="T2" fmla="*/ 18 w 119"/>
                <a:gd name="T3" fmla="*/ 161 h 161"/>
                <a:gd name="T4" fmla="*/ 5 w 119"/>
                <a:gd name="T5" fmla="*/ 121 h 161"/>
                <a:gd name="T6" fmla="*/ 18 w 119"/>
                <a:gd name="T7" fmla="*/ 117 h 161"/>
                <a:gd name="T8" fmla="*/ 51 w 119"/>
                <a:gd name="T9" fmla="*/ 98 h 161"/>
                <a:gd name="T10" fmla="*/ 52 w 119"/>
                <a:gd name="T11" fmla="*/ 58 h 161"/>
                <a:gd name="T12" fmla="*/ 35 w 119"/>
                <a:gd name="T13" fmla="*/ 58 h 161"/>
                <a:gd name="T14" fmla="*/ 17 w 119"/>
                <a:gd name="T15" fmla="*/ 53 h 161"/>
                <a:gd name="T16" fmla="*/ 1 w 119"/>
                <a:gd name="T17" fmla="*/ 41 h 161"/>
                <a:gd name="T18" fmla="*/ 0 w 119"/>
                <a:gd name="T19" fmla="*/ 32 h 161"/>
                <a:gd name="T20" fmla="*/ 28 w 119"/>
                <a:gd name="T21" fmla="*/ 32 h 161"/>
                <a:gd name="T22" fmla="*/ 43 w 119"/>
                <a:gd name="T23" fmla="*/ 28 h 161"/>
                <a:gd name="T24" fmla="*/ 52 w 119"/>
                <a:gd name="T25" fmla="*/ 15 h 161"/>
                <a:gd name="T26" fmla="*/ 60 w 119"/>
                <a:gd name="T27" fmla="*/ 7 h 161"/>
                <a:gd name="T28" fmla="*/ 66 w 119"/>
                <a:gd name="T29" fmla="*/ 0 h 161"/>
                <a:gd name="T30" fmla="*/ 66 w 119"/>
                <a:gd name="T31" fmla="*/ 0 h 161"/>
                <a:gd name="T32" fmla="*/ 64 w 119"/>
                <a:gd name="T33" fmla="*/ 7 h 161"/>
                <a:gd name="T34" fmla="*/ 64 w 119"/>
                <a:gd name="T35" fmla="*/ 11 h 161"/>
                <a:gd name="T36" fmla="*/ 66 w 119"/>
                <a:gd name="T37" fmla="*/ 15 h 161"/>
                <a:gd name="T38" fmla="*/ 66 w 119"/>
                <a:gd name="T39" fmla="*/ 15 h 161"/>
                <a:gd name="T40" fmla="*/ 66 w 119"/>
                <a:gd name="T41" fmla="*/ 15 h 161"/>
                <a:gd name="T42" fmla="*/ 77 w 119"/>
                <a:gd name="T43" fmla="*/ 28 h 161"/>
                <a:gd name="T44" fmla="*/ 81 w 119"/>
                <a:gd name="T45" fmla="*/ 32 h 161"/>
                <a:gd name="T46" fmla="*/ 90 w 119"/>
                <a:gd name="T47" fmla="*/ 43 h 161"/>
                <a:gd name="T48" fmla="*/ 104 w 119"/>
                <a:gd name="T49" fmla="*/ 43 h 161"/>
                <a:gd name="T50" fmla="*/ 109 w 119"/>
                <a:gd name="T51" fmla="*/ 49 h 161"/>
                <a:gd name="T52" fmla="*/ 115 w 119"/>
                <a:gd name="T53" fmla="*/ 62 h 161"/>
                <a:gd name="T54" fmla="*/ 119 w 119"/>
                <a:gd name="T55" fmla="*/ 66 h 161"/>
                <a:gd name="T56" fmla="*/ 109 w 119"/>
                <a:gd name="T57" fmla="*/ 77 h 161"/>
                <a:gd name="T58" fmla="*/ 98 w 119"/>
                <a:gd name="T59" fmla="*/ 89 h 161"/>
                <a:gd name="T60" fmla="*/ 94 w 119"/>
                <a:gd name="T61" fmla="*/ 102 h 161"/>
                <a:gd name="T62" fmla="*/ 88 w 119"/>
                <a:gd name="T63" fmla="*/ 111 h 161"/>
                <a:gd name="T64" fmla="*/ 88 w 119"/>
                <a:gd name="T65" fmla="*/ 125 h 161"/>
                <a:gd name="T66" fmla="*/ 81 w 119"/>
                <a:gd name="T67" fmla="*/ 125 h 161"/>
                <a:gd name="T68" fmla="*/ 73 w 119"/>
                <a:gd name="T69" fmla="*/ 125 h 161"/>
                <a:gd name="T70" fmla="*/ 73 w 119"/>
                <a:gd name="T71" fmla="*/ 125 h 161"/>
                <a:gd name="T72" fmla="*/ 69 w 119"/>
                <a:gd name="T73" fmla="*/ 126 h 161"/>
                <a:gd name="T74" fmla="*/ 66 w 119"/>
                <a:gd name="T75" fmla="*/ 130 h 161"/>
                <a:gd name="T76" fmla="*/ 64 w 119"/>
                <a:gd name="T77" fmla="*/ 132 h 161"/>
                <a:gd name="T78" fmla="*/ 64 w 119"/>
                <a:gd name="T79" fmla="*/ 132 h 161"/>
                <a:gd name="T80" fmla="*/ 64 w 119"/>
                <a:gd name="T81" fmla="*/ 132 h 161"/>
                <a:gd name="T82" fmla="*/ 64 w 119"/>
                <a:gd name="T83" fmla="*/ 145 h 161"/>
                <a:gd name="T84" fmla="*/ 52 w 119"/>
                <a:gd name="T85" fmla="*/ 142 h 161"/>
                <a:gd name="T86" fmla="*/ 47 w 119"/>
                <a:gd name="T87" fmla="*/ 147 h 161"/>
                <a:gd name="T88" fmla="*/ 47 w 119"/>
                <a:gd name="T89" fmla="*/ 147 h 161"/>
                <a:gd name="T90" fmla="*/ 51 w 119"/>
                <a:gd name="T91" fmla="*/ 151 h 161"/>
                <a:gd name="T92" fmla="*/ 51 w 119"/>
                <a:gd name="T93" fmla="*/ 153 h 161"/>
                <a:gd name="T94" fmla="*/ 49 w 119"/>
                <a:gd name="T95" fmla="*/ 155 h 161"/>
                <a:gd name="T96" fmla="*/ 47 w 119"/>
                <a:gd name="T97" fmla="*/ 155 h 161"/>
                <a:gd name="T98" fmla="*/ 47 w 119"/>
                <a:gd name="T99" fmla="*/ 155 h 161"/>
                <a:gd name="T100" fmla="*/ 39 w 119"/>
                <a:gd name="T101" fmla="*/ 155 h 161"/>
                <a:gd name="T102" fmla="*/ 35 w 119"/>
                <a:gd name="T103" fmla="*/ 153 h 161"/>
                <a:gd name="T104" fmla="*/ 35 w 119"/>
                <a:gd name="T105" fmla="*/ 153 h 161"/>
                <a:gd name="T106" fmla="*/ 35 w 119"/>
                <a:gd name="T107" fmla="*/ 153 h 161"/>
                <a:gd name="T108" fmla="*/ 35 w 119"/>
                <a:gd name="T109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" h="161">
                  <a:moveTo>
                    <a:pt x="35" y="153"/>
                  </a:moveTo>
                  <a:lnTo>
                    <a:pt x="18" y="161"/>
                  </a:lnTo>
                  <a:lnTo>
                    <a:pt x="5" y="121"/>
                  </a:lnTo>
                  <a:lnTo>
                    <a:pt x="18" y="117"/>
                  </a:lnTo>
                  <a:lnTo>
                    <a:pt x="51" y="98"/>
                  </a:lnTo>
                  <a:lnTo>
                    <a:pt x="52" y="58"/>
                  </a:lnTo>
                  <a:lnTo>
                    <a:pt x="35" y="58"/>
                  </a:lnTo>
                  <a:lnTo>
                    <a:pt x="17" y="53"/>
                  </a:lnTo>
                  <a:lnTo>
                    <a:pt x="1" y="41"/>
                  </a:lnTo>
                  <a:lnTo>
                    <a:pt x="0" y="32"/>
                  </a:lnTo>
                  <a:lnTo>
                    <a:pt x="28" y="32"/>
                  </a:lnTo>
                  <a:lnTo>
                    <a:pt x="43" y="28"/>
                  </a:lnTo>
                  <a:lnTo>
                    <a:pt x="52" y="15"/>
                  </a:lnTo>
                  <a:lnTo>
                    <a:pt x="60" y="7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7"/>
                  </a:lnTo>
                  <a:lnTo>
                    <a:pt x="64" y="11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77" y="28"/>
                  </a:lnTo>
                  <a:lnTo>
                    <a:pt x="81" y="32"/>
                  </a:lnTo>
                  <a:lnTo>
                    <a:pt x="90" y="43"/>
                  </a:lnTo>
                  <a:lnTo>
                    <a:pt x="104" y="43"/>
                  </a:lnTo>
                  <a:lnTo>
                    <a:pt x="109" y="49"/>
                  </a:lnTo>
                  <a:lnTo>
                    <a:pt x="115" y="62"/>
                  </a:lnTo>
                  <a:lnTo>
                    <a:pt x="119" y="66"/>
                  </a:lnTo>
                  <a:lnTo>
                    <a:pt x="109" y="77"/>
                  </a:lnTo>
                  <a:lnTo>
                    <a:pt x="98" y="89"/>
                  </a:lnTo>
                  <a:lnTo>
                    <a:pt x="94" y="102"/>
                  </a:lnTo>
                  <a:lnTo>
                    <a:pt x="88" y="111"/>
                  </a:lnTo>
                  <a:lnTo>
                    <a:pt x="88" y="125"/>
                  </a:lnTo>
                  <a:lnTo>
                    <a:pt x="81" y="125"/>
                  </a:lnTo>
                  <a:lnTo>
                    <a:pt x="73" y="125"/>
                  </a:lnTo>
                  <a:lnTo>
                    <a:pt x="73" y="125"/>
                  </a:lnTo>
                  <a:lnTo>
                    <a:pt x="69" y="126"/>
                  </a:lnTo>
                  <a:lnTo>
                    <a:pt x="66" y="130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45"/>
                  </a:lnTo>
                  <a:lnTo>
                    <a:pt x="52" y="142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51" y="151"/>
                  </a:lnTo>
                  <a:lnTo>
                    <a:pt x="51" y="153"/>
                  </a:lnTo>
                  <a:lnTo>
                    <a:pt x="49" y="155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39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6F99DAE3-1668-F948-8908-1952AF639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6173" y="2677358"/>
              <a:ext cx="30537" cy="31184"/>
            </a:xfrm>
            <a:custGeom>
              <a:avLst/>
              <a:gdLst>
                <a:gd name="T0" fmla="*/ 0 w 20"/>
                <a:gd name="T1" fmla="*/ 21 h 24"/>
                <a:gd name="T2" fmla="*/ 0 w 20"/>
                <a:gd name="T3" fmla="*/ 11 h 24"/>
                <a:gd name="T4" fmla="*/ 9 w 20"/>
                <a:gd name="T5" fmla="*/ 0 h 24"/>
                <a:gd name="T6" fmla="*/ 20 w 20"/>
                <a:gd name="T7" fmla="*/ 4 h 24"/>
                <a:gd name="T8" fmla="*/ 17 w 20"/>
                <a:gd name="T9" fmla="*/ 24 h 24"/>
                <a:gd name="T10" fmla="*/ 11 w 20"/>
                <a:gd name="T11" fmla="*/ 19 h 24"/>
                <a:gd name="T12" fmla="*/ 0 w 20"/>
                <a:gd name="T13" fmla="*/ 21 h 24"/>
                <a:gd name="T14" fmla="*/ 0 w 20"/>
                <a:gd name="T15" fmla="*/ 21 h 24"/>
                <a:gd name="T16" fmla="*/ 0 w 20"/>
                <a:gd name="T1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lnTo>
                    <a:pt x="0" y="11"/>
                  </a:lnTo>
                  <a:lnTo>
                    <a:pt x="9" y="0"/>
                  </a:lnTo>
                  <a:lnTo>
                    <a:pt x="20" y="4"/>
                  </a:lnTo>
                  <a:lnTo>
                    <a:pt x="17" y="24"/>
                  </a:lnTo>
                  <a:lnTo>
                    <a:pt x="11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C7B03DD0-DFFB-904B-9349-1B343DB3B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6173" y="2677358"/>
              <a:ext cx="30537" cy="31184"/>
            </a:xfrm>
            <a:custGeom>
              <a:avLst/>
              <a:gdLst>
                <a:gd name="T0" fmla="*/ 0 w 20"/>
                <a:gd name="T1" fmla="*/ 21 h 24"/>
                <a:gd name="T2" fmla="*/ 0 w 20"/>
                <a:gd name="T3" fmla="*/ 11 h 24"/>
                <a:gd name="T4" fmla="*/ 9 w 20"/>
                <a:gd name="T5" fmla="*/ 0 h 24"/>
                <a:gd name="T6" fmla="*/ 20 w 20"/>
                <a:gd name="T7" fmla="*/ 4 h 24"/>
                <a:gd name="T8" fmla="*/ 17 w 20"/>
                <a:gd name="T9" fmla="*/ 24 h 24"/>
                <a:gd name="T10" fmla="*/ 11 w 20"/>
                <a:gd name="T11" fmla="*/ 19 h 24"/>
                <a:gd name="T12" fmla="*/ 0 w 20"/>
                <a:gd name="T13" fmla="*/ 21 h 24"/>
                <a:gd name="T14" fmla="*/ 0 w 20"/>
                <a:gd name="T15" fmla="*/ 21 h 24"/>
                <a:gd name="T16" fmla="*/ 0 w 20"/>
                <a:gd name="T1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lnTo>
                    <a:pt x="0" y="11"/>
                  </a:lnTo>
                  <a:lnTo>
                    <a:pt x="9" y="0"/>
                  </a:lnTo>
                  <a:lnTo>
                    <a:pt x="20" y="4"/>
                  </a:lnTo>
                  <a:lnTo>
                    <a:pt x="17" y="24"/>
                  </a:lnTo>
                  <a:lnTo>
                    <a:pt x="11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E91BE535-724C-294D-B4B5-A50B36767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605894"/>
              <a:ext cx="326749" cy="306646"/>
            </a:xfrm>
            <a:custGeom>
              <a:avLst/>
              <a:gdLst>
                <a:gd name="T0" fmla="*/ 190 w 214"/>
                <a:gd name="T1" fmla="*/ 11 h 236"/>
                <a:gd name="T2" fmla="*/ 199 w 214"/>
                <a:gd name="T3" fmla="*/ 23 h 236"/>
                <a:gd name="T4" fmla="*/ 210 w 214"/>
                <a:gd name="T5" fmla="*/ 55 h 236"/>
                <a:gd name="T6" fmla="*/ 214 w 214"/>
                <a:gd name="T7" fmla="*/ 193 h 236"/>
                <a:gd name="T8" fmla="*/ 197 w 214"/>
                <a:gd name="T9" fmla="*/ 229 h 236"/>
                <a:gd name="T10" fmla="*/ 93 w 214"/>
                <a:gd name="T11" fmla="*/ 172 h 236"/>
                <a:gd name="T12" fmla="*/ 59 w 214"/>
                <a:gd name="T13" fmla="*/ 176 h 236"/>
                <a:gd name="T14" fmla="*/ 38 w 214"/>
                <a:gd name="T15" fmla="*/ 170 h 236"/>
                <a:gd name="T16" fmla="*/ 14 w 214"/>
                <a:gd name="T17" fmla="*/ 153 h 236"/>
                <a:gd name="T18" fmla="*/ 0 w 214"/>
                <a:gd name="T19" fmla="*/ 127 h 236"/>
                <a:gd name="T20" fmla="*/ 6 w 214"/>
                <a:gd name="T21" fmla="*/ 102 h 236"/>
                <a:gd name="T22" fmla="*/ 8 w 214"/>
                <a:gd name="T23" fmla="*/ 66 h 236"/>
                <a:gd name="T24" fmla="*/ 2 w 214"/>
                <a:gd name="T25" fmla="*/ 59 h 236"/>
                <a:gd name="T26" fmla="*/ 12 w 214"/>
                <a:gd name="T27" fmla="*/ 49 h 236"/>
                <a:gd name="T28" fmla="*/ 12 w 214"/>
                <a:gd name="T29" fmla="*/ 30 h 236"/>
                <a:gd name="T30" fmla="*/ 27 w 214"/>
                <a:gd name="T31" fmla="*/ 17 h 236"/>
                <a:gd name="T32" fmla="*/ 33 w 214"/>
                <a:gd name="T33" fmla="*/ 0 h 236"/>
                <a:gd name="T34" fmla="*/ 42 w 214"/>
                <a:gd name="T35" fmla="*/ 4 h 236"/>
                <a:gd name="T36" fmla="*/ 53 w 214"/>
                <a:gd name="T37" fmla="*/ 4 h 236"/>
                <a:gd name="T38" fmla="*/ 61 w 214"/>
                <a:gd name="T39" fmla="*/ 4 h 236"/>
                <a:gd name="T40" fmla="*/ 65 w 214"/>
                <a:gd name="T41" fmla="*/ 8 h 236"/>
                <a:gd name="T42" fmla="*/ 69 w 214"/>
                <a:gd name="T43" fmla="*/ 11 h 236"/>
                <a:gd name="T44" fmla="*/ 70 w 214"/>
                <a:gd name="T45" fmla="*/ 15 h 236"/>
                <a:gd name="T46" fmla="*/ 80 w 214"/>
                <a:gd name="T47" fmla="*/ 21 h 236"/>
                <a:gd name="T48" fmla="*/ 82 w 214"/>
                <a:gd name="T49" fmla="*/ 21 h 236"/>
                <a:gd name="T50" fmla="*/ 89 w 214"/>
                <a:gd name="T51" fmla="*/ 32 h 236"/>
                <a:gd name="T52" fmla="*/ 93 w 214"/>
                <a:gd name="T53" fmla="*/ 34 h 236"/>
                <a:gd name="T54" fmla="*/ 101 w 214"/>
                <a:gd name="T55" fmla="*/ 36 h 236"/>
                <a:gd name="T56" fmla="*/ 106 w 214"/>
                <a:gd name="T57" fmla="*/ 38 h 236"/>
                <a:gd name="T58" fmla="*/ 120 w 214"/>
                <a:gd name="T59" fmla="*/ 49 h 236"/>
                <a:gd name="T60" fmla="*/ 125 w 214"/>
                <a:gd name="T61" fmla="*/ 51 h 236"/>
                <a:gd name="T62" fmla="*/ 137 w 214"/>
                <a:gd name="T63" fmla="*/ 53 h 236"/>
                <a:gd name="T64" fmla="*/ 142 w 214"/>
                <a:gd name="T65" fmla="*/ 49 h 236"/>
                <a:gd name="T66" fmla="*/ 146 w 214"/>
                <a:gd name="T67" fmla="*/ 45 h 236"/>
                <a:gd name="T68" fmla="*/ 148 w 214"/>
                <a:gd name="T69" fmla="*/ 36 h 236"/>
                <a:gd name="T70" fmla="*/ 146 w 214"/>
                <a:gd name="T71" fmla="*/ 28 h 236"/>
                <a:gd name="T72" fmla="*/ 144 w 214"/>
                <a:gd name="T73" fmla="*/ 19 h 236"/>
                <a:gd name="T74" fmla="*/ 148 w 214"/>
                <a:gd name="T75" fmla="*/ 11 h 236"/>
                <a:gd name="T76" fmla="*/ 150 w 214"/>
                <a:gd name="T77" fmla="*/ 9 h 236"/>
                <a:gd name="T78" fmla="*/ 163 w 214"/>
                <a:gd name="T79" fmla="*/ 6 h 236"/>
                <a:gd name="T80" fmla="*/ 169 w 214"/>
                <a:gd name="T81" fmla="*/ 4 h 236"/>
                <a:gd name="T82" fmla="*/ 176 w 214"/>
                <a:gd name="T83" fmla="*/ 6 h 236"/>
                <a:gd name="T84" fmla="*/ 182 w 214"/>
                <a:gd name="T85" fmla="*/ 8 h 236"/>
                <a:gd name="T86" fmla="*/ 182 w 214"/>
                <a:gd name="T87" fmla="*/ 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" h="236">
                  <a:moveTo>
                    <a:pt x="182" y="8"/>
                  </a:moveTo>
                  <a:lnTo>
                    <a:pt x="190" y="11"/>
                  </a:lnTo>
                  <a:lnTo>
                    <a:pt x="191" y="17"/>
                  </a:lnTo>
                  <a:lnTo>
                    <a:pt x="199" y="23"/>
                  </a:lnTo>
                  <a:lnTo>
                    <a:pt x="210" y="21"/>
                  </a:lnTo>
                  <a:lnTo>
                    <a:pt x="210" y="55"/>
                  </a:lnTo>
                  <a:lnTo>
                    <a:pt x="214" y="66"/>
                  </a:lnTo>
                  <a:lnTo>
                    <a:pt x="214" y="193"/>
                  </a:lnTo>
                  <a:lnTo>
                    <a:pt x="214" y="229"/>
                  </a:lnTo>
                  <a:lnTo>
                    <a:pt x="197" y="229"/>
                  </a:lnTo>
                  <a:lnTo>
                    <a:pt x="197" y="236"/>
                  </a:lnTo>
                  <a:lnTo>
                    <a:pt x="93" y="172"/>
                  </a:lnTo>
                  <a:lnTo>
                    <a:pt x="69" y="185"/>
                  </a:lnTo>
                  <a:lnTo>
                    <a:pt x="59" y="176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27" y="159"/>
                  </a:lnTo>
                  <a:lnTo>
                    <a:pt x="14" y="153"/>
                  </a:lnTo>
                  <a:lnTo>
                    <a:pt x="10" y="138"/>
                  </a:lnTo>
                  <a:lnTo>
                    <a:pt x="0" y="127"/>
                  </a:lnTo>
                  <a:lnTo>
                    <a:pt x="10" y="117"/>
                  </a:lnTo>
                  <a:lnTo>
                    <a:pt x="6" y="102"/>
                  </a:lnTo>
                  <a:lnTo>
                    <a:pt x="12" y="96"/>
                  </a:lnTo>
                  <a:lnTo>
                    <a:pt x="8" y="6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49"/>
                  </a:lnTo>
                  <a:lnTo>
                    <a:pt x="12" y="49"/>
                  </a:lnTo>
                  <a:lnTo>
                    <a:pt x="17" y="4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27" y="17"/>
                  </a:lnTo>
                  <a:lnTo>
                    <a:pt x="33" y="15"/>
                  </a:lnTo>
                  <a:lnTo>
                    <a:pt x="33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9" y="11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6" y="17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6" y="27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93" y="34"/>
                  </a:lnTo>
                  <a:lnTo>
                    <a:pt x="95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6" y="38"/>
                  </a:lnTo>
                  <a:lnTo>
                    <a:pt x="110" y="42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25" y="51"/>
                  </a:lnTo>
                  <a:lnTo>
                    <a:pt x="131" y="53"/>
                  </a:lnTo>
                  <a:lnTo>
                    <a:pt x="137" y="53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44" y="47"/>
                  </a:lnTo>
                  <a:lnTo>
                    <a:pt x="146" y="45"/>
                  </a:lnTo>
                  <a:lnTo>
                    <a:pt x="146" y="42"/>
                  </a:lnTo>
                  <a:lnTo>
                    <a:pt x="148" y="36"/>
                  </a:lnTo>
                  <a:lnTo>
                    <a:pt x="148" y="36"/>
                  </a:lnTo>
                  <a:lnTo>
                    <a:pt x="146" y="28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7" y="8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9" y="4"/>
                  </a:lnTo>
                  <a:lnTo>
                    <a:pt x="173" y="4"/>
                  </a:lnTo>
                  <a:lnTo>
                    <a:pt x="176" y="6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6F4A06CB-49CC-524F-B28E-74E9775087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605894"/>
              <a:ext cx="326749" cy="306646"/>
            </a:xfrm>
            <a:custGeom>
              <a:avLst/>
              <a:gdLst>
                <a:gd name="T0" fmla="*/ 190 w 214"/>
                <a:gd name="T1" fmla="*/ 11 h 236"/>
                <a:gd name="T2" fmla="*/ 199 w 214"/>
                <a:gd name="T3" fmla="*/ 23 h 236"/>
                <a:gd name="T4" fmla="*/ 210 w 214"/>
                <a:gd name="T5" fmla="*/ 55 h 236"/>
                <a:gd name="T6" fmla="*/ 214 w 214"/>
                <a:gd name="T7" fmla="*/ 193 h 236"/>
                <a:gd name="T8" fmla="*/ 197 w 214"/>
                <a:gd name="T9" fmla="*/ 229 h 236"/>
                <a:gd name="T10" fmla="*/ 93 w 214"/>
                <a:gd name="T11" fmla="*/ 172 h 236"/>
                <a:gd name="T12" fmla="*/ 59 w 214"/>
                <a:gd name="T13" fmla="*/ 176 h 236"/>
                <a:gd name="T14" fmla="*/ 38 w 214"/>
                <a:gd name="T15" fmla="*/ 170 h 236"/>
                <a:gd name="T16" fmla="*/ 14 w 214"/>
                <a:gd name="T17" fmla="*/ 153 h 236"/>
                <a:gd name="T18" fmla="*/ 0 w 214"/>
                <a:gd name="T19" fmla="*/ 127 h 236"/>
                <a:gd name="T20" fmla="*/ 6 w 214"/>
                <a:gd name="T21" fmla="*/ 102 h 236"/>
                <a:gd name="T22" fmla="*/ 8 w 214"/>
                <a:gd name="T23" fmla="*/ 66 h 236"/>
                <a:gd name="T24" fmla="*/ 2 w 214"/>
                <a:gd name="T25" fmla="*/ 59 h 236"/>
                <a:gd name="T26" fmla="*/ 12 w 214"/>
                <a:gd name="T27" fmla="*/ 49 h 236"/>
                <a:gd name="T28" fmla="*/ 12 w 214"/>
                <a:gd name="T29" fmla="*/ 30 h 236"/>
                <a:gd name="T30" fmla="*/ 27 w 214"/>
                <a:gd name="T31" fmla="*/ 17 h 236"/>
                <a:gd name="T32" fmla="*/ 33 w 214"/>
                <a:gd name="T33" fmla="*/ 0 h 236"/>
                <a:gd name="T34" fmla="*/ 42 w 214"/>
                <a:gd name="T35" fmla="*/ 4 h 236"/>
                <a:gd name="T36" fmla="*/ 53 w 214"/>
                <a:gd name="T37" fmla="*/ 4 h 236"/>
                <a:gd name="T38" fmla="*/ 61 w 214"/>
                <a:gd name="T39" fmla="*/ 4 h 236"/>
                <a:gd name="T40" fmla="*/ 65 w 214"/>
                <a:gd name="T41" fmla="*/ 8 h 236"/>
                <a:gd name="T42" fmla="*/ 69 w 214"/>
                <a:gd name="T43" fmla="*/ 11 h 236"/>
                <a:gd name="T44" fmla="*/ 70 w 214"/>
                <a:gd name="T45" fmla="*/ 15 h 236"/>
                <a:gd name="T46" fmla="*/ 80 w 214"/>
                <a:gd name="T47" fmla="*/ 21 h 236"/>
                <a:gd name="T48" fmla="*/ 82 w 214"/>
                <a:gd name="T49" fmla="*/ 21 h 236"/>
                <a:gd name="T50" fmla="*/ 89 w 214"/>
                <a:gd name="T51" fmla="*/ 32 h 236"/>
                <a:gd name="T52" fmla="*/ 93 w 214"/>
                <a:gd name="T53" fmla="*/ 34 h 236"/>
                <a:gd name="T54" fmla="*/ 101 w 214"/>
                <a:gd name="T55" fmla="*/ 36 h 236"/>
                <a:gd name="T56" fmla="*/ 106 w 214"/>
                <a:gd name="T57" fmla="*/ 38 h 236"/>
                <a:gd name="T58" fmla="*/ 120 w 214"/>
                <a:gd name="T59" fmla="*/ 49 h 236"/>
                <a:gd name="T60" fmla="*/ 125 w 214"/>
                <a:gd name="T61" fmla="*/ 51 h 236"/>
                <a:gd name="T62" fmla="*/ 137 w 214"/>
                <a:gd name="T63" fmla="*/ 53 h 236"/>
                <a:gd name="T64" fmla="*/ 142 w 214"/>
                <a:gd name="T65" fmla="*/ 49 h 236"/>
                <a:gd name="T66" fmla="*/ 146 w 214"/>
                <a:gd name="T67" fmla="*/ 45 h 236"/>
                <a:gd name="T68" fmla="*/ 148 w 214"/>
                <a:gd name="T69" fmla="*/ 36 h 236"/>
                <a:gd name="T70" fmla="*/ 146 w 214"/>
                <a:gd name="T71" fmla="*/ 28 h 236"/>
                <a:gd name="T72" fmla="*/ 144 w 214"/>
                <a:gd name="T73" fmla="*/ 19 h 236"/>
                <a:gd name="T74" fmla="*/ 148 w 214"/>
                <a:gd name="T75" fmla="*/ 11 h 236"/>
                <a:gd name="T76" fmla="*/ 150 w 214"/>
                <a:gd name="T77" fmla="*/ 9 h 236"/>
                <a:gd name="T78" fmla="*/ 163 w 214"/>
                <a:gd name="T79" fmla="*/ 6 h 236"/>
                <a:gd name="T80" fmla="*/ 169 w 214"/>
                <a:gd name="T81" fmla="*/ 4 h 236"/>
                <a:gd name="T82" fmla="*/ 176 w 214"/>
                <a:gd name="T83" fmla="*/ 6 h 236"/>
                <a:gd name="T84" fmla="*/ 182 w 214"/>
                <a:gd name="T85" fmla="*/ 8 h 236"/>
                <a:gd name="T86" fmla="*/ 182 w 214"/>
                <a:gd name="T87" fmla="*/ 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" h="236">
                  <a:moveTo>
                    <a:pt x="182" y="8"/>
                  </a:moveTo>
                  <a:lnTo>
                    <a:pt x="190" y="11"/>
                  </a:lnTo>
                  <a:lnTo>
                    <a:pt x="191" y="17"/>
                  </a:lnTo>
                  <a:lnTo>
                    <a:pt x="199" y="23"/>
                  </a:lnTo>
                  <a:lnTo>
                    <a:pt x="210" y="21"/>
                  </a:lnTo>
                  <a:lnTo>
                    <a:pt x="210" y="55"/>
                  </a:lnTo>
                  <a:lnTo>
                    <a:pt x="214" y="66"/>
                  </a:lnTo>
                  <a:lnTo>
                    <a:pt x="214" y="193"/>
                  </a:lnTo>
                  <a:lnTo>
                    <a:pt x="214" y="229"/>
                  </a:lnTo>
                  <a:lnTo>
                    <a:pt x="197" y="229"/>
                  </a:lnTo>
                  <a:lnTo>
                    <a:pt x="197" y="236"/>
                  </a:lnTo>
                  <a:lnTo>
                    <a:pt x="93" y="172"/>
                  </a:lnTo>
                  <a:lnTo>
                    <a:pt x="69" y="185"/>
                  </a:lnTo>
                  <a:lnTo>
                    <a:pt x="59" y="176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27" y="159"/>
                  </a:lnTo>
                  <a:lnTo>
                    <a:pt x="14" y="153"/>
                  </a:lnTo>
                  <a:lnTo>
                    <a:pt x="10" y="138"/>
                  </a:lnTo>
                  <a:lnTo>
                    <a:pt x="0" y="127"/>
                  </a:lnTo>
                  <a:lnTo>
                    <a:pt x="10" y="117"/>
                  </a:lnTo>
                  <a:lnTo>
                    <a:pt x="6" y="102"/>
                  </a:lnTo>
                  <a:lnTo>
                    <a:pt x="12" y="96"/>
                  </a:lnTo>
                  <a:lnTo>
                    <a:pt x="8" y="6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49"/>
                  </a:lnTo>
                  <a:lnTo>
                    <a:pt x="12" y="49"/>
                  </a:lnTo>
                  <a:lnTo>
                    <a:pt x="17" y="4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27" y="17"/>
                  </a:lnTo>
                  <a:lnTo>
                    <a:pt x="33" y="15"/>
                  </a:lnTo>
                  <a:lnTo>
                    <a:pt x="33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9" y="11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6" y="17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6" y="27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93" y="34"/>
                  </a:lnTo>
                  <a:lnTo>
                    <a:pt x="95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6" y="38"/>
                  </a:lnTo>
                  <a:lnTo>
                    <a:pt x="110" y="42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25" y="51"/>
                  </a:lnTo>
                  <a:lnTo>
                    <a:pt x="131" y="53"/>
                  </a:lnTo>
                  <a:lnTo>
                    <a:pt x="137" y="53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44" y="47"/>
                  </a:lnTo>
                  <a:lnTo>
                    <a:pt x="146" y="45"/>
                  </a:lnTo>
                  <a:lnTo>
                    <a:pt x="146" y="42"/>
                  </a:lnTo>
                  <a:lnTo>
                    <a:pt x="148" y="36"/>
                  </a:lnTo>
                  <a:lnTo>
                    <a:pt x="148" y="36"/>
                  </a:lnTo>
                  <a:lnTo>
                    <a:pt x="146" y="28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7" y="8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9" y="4"/>
                  </a:lnTo>
                  <a:lnTo>
                    <a:pt x="173" y="4"/>
                  </a:lnTo>
                  <a:lnTo>
                    <a:pt x="176" y="6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31A3994F-711F-9E43-B883-E754D20341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566913"/>
              <a:ext cx="32064" cy="38980"/>
            </a:xfrm>
            <a:custGeom>
              <a:avLst/>
              <a:gdLst>
                <a:gd name="T0" fmla="*/ 0 w 21"/>
                <a:gd name="T1" fmla="*/ 30 h 30"/>
                <a:gd name="T2" fmla="*/ 6 w 21"/>
                <a:gd name="T3" fmla="*/ 15 h 30"/>
                <a:gd name="T4" fmla="*/ 9 w 21"/>
                <a:gd name="T5" fmla="*/ 0 h 30"/>
                <a:gd name="T6" fmla="*/ 17 w 21"/>
                <a:gd name="T7" fmla="*/ 4 h 30"/>
                <a:gd name="T8" fmla="*/ 21 w 21"/>
                <a:gd name="T9" fmla="*/ 7 h 30"/>
                <a:gd name="T10" fmla="*/ 17 w 21"/>
                <a:gd name="T11" fmla="*/ 19 h 30"/>
                <a:gd name="T12" fmla="*/ 13 w 21"/>
                <a:gd name="T13" fmla="*/ 26 h 30"/>
                <a:gd name="T14" fmla="*/ 8 w 21"/>
                <a:gd name="T15" fmla="*/ 30 h 30"/>
                <a:gd name="T16" fmla="*/ 0 w 21"/>
                <a:gd name="T17" fmla="*/ 30 h 30"/>
                <a:gd name="T18" fmla="*/ 0 w 21"/>
                <a:gd name="T19" fmla="*/ 30 h 30"/>
                <a:gd name="T20" fmla="*/ 0 w 21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0">
                  <a:moveTo>
                    <a:pt x="0" y="30"/>
                  </a:moveTo>
                  <a:lnTo>
                    <a:pt x="6" y="15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1" y="7"/>
                  </a:lnTo>
                  <a:lnTo>
                    <a:pt x="17" y="19"/>
                  </a:lnTo>
                  <a:lnTo>
                    <a:pt x="13" y="26"/>
                  </a:lnTo>
                  <a:lnTo>
                    <a:pt x="8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DA3B8A8F-8D40-534E-AB35-B35DE05E32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566913"/>
              <a:ext cx="32064" cy="38980"/>
            </a:xfrm>
            <a:custGeom>
              <a:avLst/>
              <a:gdLst>
                <a:gd name="T0" fmla="*/ 0 w 21"/>
                <a:gd name="T1" fmla="*/ 30 h 30"/>
                <a:gd name="T2" fmla="*/ 6 w 21"/>
                <a:gd name="T3" fmla="*/ 15 h 30"/>
                <a:gd name="T4" fmla="*/ 9 w 21"/>
                <a:gd name="T5" fmla="*/ 0 h 30"/>
                <a:gd name="T6" fmla="*/ 17 w 21"/>
                <a:gd name="T7" fmla="*/ 4 h 30"/>
                <a:gd name="T8" fmla="*/ 21 w 21"/>
                <a:gd name="T9" fmla="*/ 7 h 30"/>
                <a:gd name="T10" fmla="*/ 17 w 21"/>
                <a:gd name="T11" fmla="*/ 19 h 30"/>
                <a:gd name="T12" fmla="*/ 13 w 21"/>
                <a:gd name="T13" fmla="*/ 26 h 30"/>
                <a:gd name="T14" fmla="*/ 8 w 21"/>
                <a:gd name="T15" fmla="*/ 30 h 30"/>
                <a:gd name="T16" fmla="*/ 0 w 21"/>
                <a:gd name="T17" fmla="*/ 30 h 30"/>
                <a:gd name="T18" fmla="*/ 0 w 21"/>
                <a:gd name="T19" fmla="*/ 30 h 30"/>
                <a:gd name="T20" fmla="*/ 0 w 21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0">
                  <a:moveTo>
                    <a:pt x="0" y="30"/>
                  </a:moveTo>
                  <a:lnTo>
                    <a:pt x="6" y="15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1" y="7"/>
                  </a:lnTo>
                  <a:lnTo>
                    <a:pt x="17" y="19"/>
                  </a:lnTo>
                  <a:lnTo>
                    <a:pt x="13" y="26"/>
                  </a:lnTo>
                  <a:lnTo>
                    <a:pt x="8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2D536BAE-110C-664B-8726-54687F8D52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829381"/>
              <a:ext cx="207654" cy="344327"/>
            </a:xfrm>
            <a:custGeom>
              <a:avLst/>
              <a:gdLst>
                <a:gd name="T0" fmla="*/ 136 w 136"/>
                <a:gd name="T1" fmla="*/ 131 h 265"/>
                <a:gd name="T2" fmla="*/ 136 w 136"/>
                <a:gd name="T3" fmla="*/ 64 h 265"/>
                <a:gd name="T4" fmla="*/ 32 w 136"/>
                <a:gd name="T5" fmla="*/ 0 h 265"/>
                <a:gd name="T6" fmla="*/ 15 w 136"/>
                <a:gd name="T7" fmla="*/ 10 h 265"/>
                <a:gd name="T8" fmla="*/ 15 w 136"/>
                <a:gd name="T9" fmla="*/ 36 h 265"/>
                <a:gd name="T10" fmla="*/ 28 w 136"/>
                <a:gd name="T11" fmla="*/ 49 h 265"/>
                <a:gd name="T12" fmla="*/ 23 w 136"/>
                <a:gd name="T13" fmla="*/ 80 h 265"/>
                <a:gd name="T14" fmla="*/ 23 w 136"/>
                <a:gd name="T15" fmla="*/ 112 h 265"/>
                <a:gd name="T16" fmla="*/ 0 w 136"/>
                <a:gd name="T17" fmla="*/ 138 h 265"/>
                <a:gd name="T18" fmla="*/ 0 w 136"/>
                <a:gd name="T19" fmla="*/ 161 h 265"/>
                <a:gd name="T20" fmla="*/ 21 w 136"/>
                <a:gd name="T21" fmla="*/ 184 h 265"/>
                <a:gd name="T22" fmla="*/ 21 w 136"/>
                <a:gd name="T23" fmla="*/ 214 h 265"/>
                <a:gd name="T24" fmla="*/ 26 w 136"/>
                <a:gd name="T25" fmla="*/ 221 h 265"/>
                <a:gd name="T26" fmla="*/ 8 w 136"/>
                <a:gd name="T27" fmla="*/ 221 h 265"/>
                <a:gd name="T28" fmla="*/ 4 w 136"/>
                <a:gd name="T29" fmla="*/ 235 h 265"/>
                <a:gd name="T30" fmla="*/ 23 w 136"/>
                <a:gd name="T31" fmla="*/ 246 h 265"/>
                <a:gd name="T32" fmla="*/ 25 w 136"/>
                <a:gd name="T33" fmla="*/ 265 h 265"/>
                <a:gd name="T34" fmla="*/ 38 w 136"/>
                <a:gd name="T35" fmla="*/ 265 h 265"/>
                <a:gd name="T36" fmla="*/ 45 w 136"/>
                <a:gd name="T37" fmla="*/ 255 h 265"/>
                <a:gd name="T38" fmla="*/ 62 w 136"/>
                <a:gd name="T39" fmla="*/ 252 h 265"/>
                <a:gd name="T40" fmla="*/ 95 w 136"/>
                <a:gd name="T41" fmla="*/ 233 h 265"/>
                <a:gd name="T42" fmla="*/ 108 w 136"/>
                <a:gd name="T43" fmla="*/ 220 h 265"/>
                <a:gd name="T44" fmla="*/ 119 w 136"/>
                <a:gd name="T45" fmla="*/ 204 h 265"/>
                <a:gd name="T46" fmla="*/ 115 w 136"/>
                <a:gd name="T47" fmla="*/ 203 h 265"/>
                <a:gd name="T48" fmla="*/ 115 w 136"/>
                <a:gd name="T49" fmla="*/ 180 h 265"/>
                <a:gd name="T50" fmla="*/ 110 w 136"/>
                <a:gd name="T51" fmla="*/ 174 h 265"/>
                <a:gd name="T52" fmla="*/ 125 w 136"/>
                <a:gd name="T53" fmla="*/ 131 h 265"/>
                <a:gd name="T54" fmla="*/ 136 w 136"/>
                <a:gd name="T55" fmla="*/ 131 h 265"/>
                <a:gd name="T56" fmla="*/ 136 w 136"/>
                <a:gd name="T57" fmla="*/ 131 h 265"/>
                <a:gd name="T58" fmla="*/ 136 w 136"/>
                <a:gd name="T59" fmla="*/ 13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265">
                  <a:moveTo>
                    <a:pt x="136" y="131"/>
                  </a:moveTo>
                  <a:lnTo>
                    <a:pt x="136" y="64"/>
                  </a:lnTo>
                  <a:lnTo>
                    <a:pt x="32" y="0"/>
                  </a:lnTo>
                  <a:lnTo>
                    <a:pt x="15" y="10"/>
                  </a:lnTo>
                  <a:lnTo>
                    <a:pt x="15" y="36"/>
                  </a:lnTo>
                  <a:lnTo>
                    <a:pt x="28" y="49"/>
                  </a:lnTo>
                  <a:lnTo>
                    <a:pt x="23" y="80"/>
                  </a:lnTo>
                  <a:lnTo>
                    <a:pt x="23" y="112"/>
                  </a:lnTo>
                  <a:lnTo>
                    <a:pt x="0" y="138"/>
                  </a:lnTo>
                  <a:lnTo>
                    <a:pt x="0" y="161"/>
                  </a:lnTo>
                  <a:lnTo>
                    <a:pt x="21" y="184"/>
                  </a:lnTo>
                  <a:lnTo>
                    <a:pt x="21" y="214"/>
                  </a:lnTo>
                  <a:lnTo>
                    <a:pt x="26" y="221"/>
                  </a:lnTo>
                  <a:lnTo>
                    <a:pt x="8" y="221"/>
                  </a:lnTo>
                  <a:lnTo>
                    <a:pt x="4" y="235"/>
                  </a:lnTo>
                  <a:lnTo>
                    <a:pt x="23" y="246"/>
                  </a:lnTo>
                  <a:lnTo>
                    <a:pt x="25" y="265"/>
                  </a:lnTo>
                  <a:lnTo>
                    <a:pt x="38" y="265"/>
                  </a:lnTo>
                  <a:lnTo>
                    <a:pt x="45" y="255"/>
                  </a:lnTo>
                  <a:lnTo>
                    <a:pt x="62" y="252"/>
                  </a:lnTo>
                  <a:lnTo>
                    <a:pt x="95" y="233"/>
                  </a:lnTo>
                  <a:lnTo>
                    <a:pt x="108" y="220"/>
                  </a:lnTo>
                  <a:lnTo>
                    <a:pt x="119" y="204"/>
                  </a:lnTo>
                  <a:lnTo>
                    <a:pt x="115" y="203"/>
                  </a:lnTo>
                  <a:lnTo>
                    <a:pt x="115" y="180"/>
                  </a:lnTo>
                  <a:lnTo>
                    <a:pt x="110" y="174"/>
                  </a:lnTo>
                  <a:lnTo>
                    <a:pt x="125" y="131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3EE82A81-87E8-9C44-93E0-9D575AB981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829381"/>
              <a:ext cx="207654" cy="344327"/>
            </a:xfrm>
            <a:custGeom>
              <a:avLst/>
              <a:gdLst>
                <a:gd name="T0" fmla="*/ 136 w 136"/>
                <a:gd name="T1" fmla="*/ 131 h 265"/>
                <a:gd name="T2" fmla="*/ 136 w 136"/>
                <a:gd name="T3" fmla="*/ 64 h 265"/>
                <a:gd name="T4" fmla="*/ 32 w 136"/>
                <a:gd name="T5" fmla="*/ 0 h 265"/>
                <a:gd name="T6" fmla="*/ 15 w 136"/>
                <a:gd name="T7" fmla="*/ 10 h 265"/>
                <a:gd name="T8" fmla="*/ 15 w 136"/>
                <a:gd name="T9" fmla="*/ 36 h 265"/>
                <a:gd name="T10" fmla="*/ 28 w 136"/>
                <a:gd name="T11" fmla="*/ 49 h 265"/>
                <a:gd name="T12" fmla="*/ 23 w 136"/>
                <a:gd name="T13" fmla="*/ 80 h 265"/>
                <a:gd name="T14" fmla="*/ 23 w 136"/>
                <a:gd name="T15" fmla="*/ 112 h 265"/>
                <a:gd name="T16" fmla="*/ 0 w 136"/>
                <a:gd name="T17" fmla="*/ 138 h 265"/>
                <a:gd name="T18" fmla="*/ 0 w 136"/>
                <a:gd name="T19" fmla="*/ 161 h 265"/>
                <a:gd name="T20" fmla="*/ 21 w 136"/>
                <a:gd name="T21" fmla="*/ 184 h 265"/>
                <a:gd name="T22" fmla="*/ 21 w 136"/>
                <a:gd name="T23" fmla="*/ 214 h 265"/>
                <a:gd name="T24" fmla="*/ 26 w 136"/>
                <a:gd name="T25" fmla="*/ 221 h 265"/>
                <a:gd name="T26" fmla="*/ 8 w 136"/>
                <a:gd name="T27" fmla="*/ 221 h 265"/>
                <a:gd name="T28" fmla="*/ 4 w 136"/>
                <a:gd name="T29" fmla="*/ 235 h 265"/>
                <a:gd name="T30" fmla="*/ 23 w 136"/>
                <a:gd name="T31" fmla="*/ 246 h 265"/>
                <a:gd name="T32" fmla="*/ 25 w 136"/>
                <a:gd name="T33" fmla="*/ 265 h 265"/>
                <a:gd name="T34" fmla="*/ 38 w 136"/>
                <a:gd name="T35" fmla="*/ 265 h 265"/>
                <a:gd name="T36" fmla="*/ 45 w 136"/>
                <a:gd name="T37" fmla="*/ 255 h 265"/>
                <a:gd name="T38" fmla="*/ 62 w 136"/>
                <a:gd name="T39" fmla="*/ 252 h 265"/>
                <a:gd name="T40" fmla="*/ 95 w 136"/>
                <a:gd name="T41" fmla="*/ 233 h 265"/>
                <a:gd name="T42" fmla="*/ 108 w 136"/>
                <a:gd name="T43" fmla="*/ 220 h 265"/>
                <a:gd name="T44" fmla="*/ 119 w 136"/>
                <a:gd name="T45" fmla="*/ 204 h 265"/>
                <a:gd name="T46" fmla="*/ 115 w 136"/>
                <a:gd name="T47" fmla="*/ 203 h 265"/>
                <a:gd name="T48" fmla="*/ 115 w 136"/>
                <a:gd name="T49" fmla="*/ 180 h 265"/>
                <a:gd name="T50" fmla="*/ 110 w 136"/>
                <a:gd name="T51" fmla="*/ 174 h 265"/>
                <a:gd name="T52" fmla="*/ 125 w 136"/>
                <a:gd name="T53" fmla="*/ 131 h 265"/>
                <a:gd name="T54" fmla="*/ 136 w 136"/>
                <a:gd name="T55" fmla="*/ 131 h 265"/>
                <a:gd name="T56" fmla="*/ 136 w 136"/>
                <a:gd name="T57" fmla="*/ 131 h 265"/>
                <a:gd name="T58" fmla="*/ 136 w 136"/>
                <a:gd name="T59" fmla="*/ 13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265">
                  <a:moveTo>
                    <a:pt x="136" y="131"/>
                  </a:moveTo>
                  <a:lnTo>
                    <a:pt x="136" y="64"/>
                  </a:lnTo>
                  <a:lnTo>
                    <a:pt x="32" y="0"/>
                  </a:lnTo>
                  <a:lnTo>
                    <a:pt x="15" y="10"/>
                  </a:lnTo>
                  <a:lnTo>
                    <a:pt x="15" y="36"/>
                  </a:lnTo>
                  <a:lnTo>
                    <a:pt x="28" y="49"/>
                  </a:lnTo>
                  <a:lnTo>
                    <a:pt x="23" y="80"/>
                  </a:lnTo>
                  <a:lnTo>
                    <a:pt x="23" y="112"/>
                  </a:lnTo>
                  <a:lnTo>
                    <a:pt x="0" y="138"/>
                  </a:lnTo>
                  <a:lnTo>
                    <a:pt x="0" y="161"/>
                  </a:lnTo>
                  <a:lnTo>
                    <a:pt x="21" y="184"/>
                  </a:lnTo>
                  <a:lnTo>
                    <a:pt x="21" y="214"/>
                  </a:lnTo>
                  <a:lnTo>
                    <a:pt x="26" y="221"/>
                  </a:lnTo>
                  <a:lnTo>
                    <a:pt x="8" y="221"/>
                  </a:lnTo>
                  <a:lnTo>
                    <a:pt x="4" y="235"/>
                  </a:lnTo>
                  <a:lnTo>
                    <a:pt x="23" y="246"/>
                  </a:lnTo>
                  <a:lnTo>
                    <a:pt x="25" y="265"/>
                  </a:lnTo>
                  <a:lnTo>
                    <a:pt x="38" y="265"/>
                  </a:lnTo>
                  <a:lnTo>
                    <a:pt x="45" y="255"/>
                  </a:lnTo>
                  <a:lnTo>
                    <a:pt x="62" y="252"/>
                  </a:lnTo>
                  <a:lnTo>
                    <a:pt x="95" y="233"/>
                  </a:lnTo>
                  <a:lnTo>
                    <a:pt x="108" y="220"/>
                  </a:lnTo>
                  <a:lnTo>
                    <a:pt x="119" y="204"/>
                  </a:lnTo>
                  <a:lnTo>
                    <a:pt x="115" y="203"/>
                  </a:lnTo>
                  <a:lnTo>
                    <a:pt x="115" y="180"/>
                  </a:lnTo>
                  <a:lnTo>
                    <a:pt x="110" y="174"/>
                  </a:lnTo>
                  <a:lnTo>
                    <a:pt x="125" y="131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0E28A354-EE7F-1B47-AAE1-D6F7A0D320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8434" y="3019086"/>
              <a:ext cx="325222" cy="232583"/>
            </a:xfrm>
            <a:custGeom>
              <a:avLst/>
              <a:gdLst>
                <a:gd name="T0" fmla="*/ 34 w 213"/>
                <a:gd name="T1" fmla="*/ 161 h 179"/>
                <a:gd name="T2" fmla="*/ 41 w 213"/>
                <a:gd name="T3" fmla="*/ 151 h 179"/>
                <a:gd name="T4" fmla="*/ 30 w 213"/>
                <a:gd name="T5" fmla="*/ 145 h 179"/>
                <a:gd name="T6" fmla="*/ 22 w 213"/>
                <a:gd name="T7" fmla="*/ 127 h 179"/>
                <a:gd name="T8" fmla="*/ 11 w 213"/>
                <a:gd name="T9" fmla="*/ 113 h 179"/>
                <a:gd name="T10" fmla="*/ 0 w 213"/>
                <a:gd name="T11" fmla="*/ 113 h 179"/>
                <a:gd name="T12" fmla="*/ 4 w 213"/>
                <a:gd name="T13" fmla="*/ 100 h 179"/>
                <a:gd name="T14" fmla="*/ 15 w 213"/>
                <a:gd name="T15" fmla="*/ 100 h 179"/>
                <a:gd name="T16" fmla="*/ 19 w 213"/>
                <a:gd name="T17" fmla="*/ 62 h 179"/>
                <a:gd name="T18" fmla="*/ 30 w 213"/>
                <a:gd name="T19" fmla="*/ 62 h 179"/>
                <a:gd name="T20" fmla="*/ 39 w 213"/>
                <a:gd name="T21" fmla="*/ 30 h 179"/>
                <a:gd name="T22" fmla="*/ 51 w 213"/>
                <a:gd name="T23" fmla="*/ 7 h 179"/>
                <a:gd name="T24" fmla="*/ 72 w 213"/>
                <a:gd name="T25" fmla="*/ 0 h 179"/>
                <a:gd name="T26" fmla="*/ 77 w 213"/>
                <a:gd name="T27" fmla="*/ 7 h 179"/>
                <a:gd name="T28" fmla="*/ 96 w 213"/>
                <a:gd name="T29" fmla="*/ 7 h 179"/>
                <a:gd name="T30" fmla="*/ 111 w 213"/>
                <a:gd name="T31" fmla="*/ 7 h 179"/>
                <a:gd name="T32" fmla="*/ 130 w 213"/>
                <a:gd name="T33" fmla="*/ 38 h 179"/>
                <a:gd name="T34" fmla="*/ 123 w 213"/>
                <a:gd name="T35" fmla="*/ 49 h 179"/>
                <a:gd name="T36" fmla="*/ 123 w 213"/>
                <a:gd name="T37" fmla="*/ 64 h 179"/>
                <a:gd name="T38" fmla="*/ 138 w 213"/>
                <a:gd name="T39" fmla="*/ 64 h 179"/>
                <a:gd name="T40" fmla="*/ 147 w 213"/>
                <a:gd name="T41" fmla="*/ 87 h 179"/>
                <a:gd name="T42" fmla="*/ 204 w 213"/>
                <a:gd name="T43" fmla="*/ 111 h 179"/>
                <a:gd name="T44" fmla="*/ 213 w 213"/>
                <a:gd name="T45" fmla="*/ 111 h 179"/>
                <a:gd name="T46" fmla="*/ 168 w 213"/>
                <a:gd name="T47" fmla="*/ 162 h 179"/>
                <a:gd name="T48" fmla="*/ 147 w 213"/>
                <a:gd name="T49" fmla="*/ 162 h 179"/>
                <a:gd name="T50" fmla="*/ 138 w 213"/>
                <a:gd name="T51" fmla="*/ 172 h 179"/>
                <a:gd name="T52" fmla="*/ 126 w 213"/>
                <a:gd name="T53" fmla="*/ 172 h 179"/>
                <a:gd name="T54" fmla="*/ 115 w 213"/>
                <a:gd name="T55" fmla="*/ 172 h 179"/>
                <a:gd name="T56" fmla="*/ 109 w 213"/>
                <a:gd name="T57" fmla="*/ 166 h 179"/>
                <a:gd name="T58" fmla="*/ 89 w 213"/>
                <a:gd name="T59" fmla="*/ 179 h 179"/>
                <a:gd name="T60" fmla="*/ 72 w 213"/>
                <a:gd name="T61" fmla="*/ 179 h 179"/>
                <a:gd name="T62" fmla="*/ 58 w 213"/>
                <a:gd name="T63" fmla="*/ 164 h 179"/>
                <a:gd name="T64" fmla="*/ 34 w 213"/>
                <a:gd name="T65" fmla="*/ 161 h 179"/>
                <a:gd name="T66" fmla="*/ 34 w 213"/>
                <a:gd name="T67" fmla="*/ 161 h 179"/>
                <a:gd name="T68" fmla="*/ 34 w 213"/>
                <a:gd name="T69" fmla="*/ 16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179">
                  <a:moveTo>
                    <a:pt x="34" y="161"/>
                  </a:moveTo>
                  <a:lnTo>
                    <a:pt x="41" y="151"/>
                  </a:lnTo>
                  <a:lnTo>
                    <a:pt x="30" y="145"/>
                  </a:lnTo>
                  <a:lnTo>
                    <a:pt x="22" y="127"/>
                  </a:lnTo>
                  <a:lnTo>
                    <a:pt x="11" y="113"/>
                  </a:lnTo>
                  <a:lnTo>
                    <a:pt x="0" y="113"/>
                  </a:lnTo>
                  <a:lnTo>
                    <a:pt x="4" y="100"/>
                  </a:lnTo>
                  <a:lnTo>
                    <a:pt x="15" y="100"/>
                  </a:lnTo>
                  <a:lnTo>
                    <a:pt x="19" y="62"/>
                  </a:lnTo>
                  <a:lnTo>
                    <a:pt x="30" y="62"/>
                  </a:lnTo>
                  <a:lnTo>
                    <a:pt x="39" y="30"/>
                  </a:lnTo>
                  <a:lnTo>
                    <a:pt x="51" y="7"/>
                  </a:lnTo>
                  <a:lnTo>
                    <a:pt x="72" y="0"/>
                  </a:lnTo>
                  <a:lnTo>
                    <a:pt x="77" y="7"/>
                  </a:lnTo>
                  <a:lnTo>
                    <a:pt x="96" y="7"/>
                  </a:lnTo>
                  <a:lnTo>
                    <a:pt x="111" y="7"/>
                  </a:lnTo>
                  <a:lnTo>
                    <a:pt x="130" y="38"/>
                  </a:lnTo>
                  <a:lnTo>
                    <a:pt x="123" y="49"/>
                  </a:lnTo>
                  <a:lnTo>
                    <a:pt x="123" y="64"/>
                  </a:lnTo>
                  <a:lnTo>
                    <a:pt x="138" y="64"/>
                  </a:lnTo>
                  <a:lnTo>
                    <a:pt x="147" y="87"/>
                  </a:lnTo>
                  <a:lnTo>
                    <a:pt x="204" y="111"/>
                  </a:lnTo>
                  <a:lnTo>
                    <a:pt x="213" y="111"/>
                  </a:lnTo>
                  <a:lnTo>
                    <a:pt x="168" y="162"/>
                  </a:lnTo>
                  <a:lnTo>
                    <a:pt x="147" y="162"/>
                  </a:lnTo>
                  <a:lnTo>
                    <a:pt x="138" y="172"/>
                  </a:lnTo>
                  <a:lnTo>
                    <a:pt x="126" y="172"/>
                  </a:lnTo>
                  <a:lnTo>
                    <a:pt x="115" y="172"/>
                  </a:lnTo>
                  <a:lnTo>
                    <a:pt x="109" y="166"/>
                  </a:lnTo>
                  <a:lnTo>
                    <a:pt x="89" y="179"/>
                  </a:lnTo>
                  <a:lnTo>
                    <a:pt x="72" y="179"/>
                  </a:lnTo>
                  <a:lnTo>
                    <a:pt x="58" y="164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3AF90B72-CEF2-A94E-9CDC-EBBC72A180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8434" y="3019086"/>
              <a:ext cx="325222" cy="232583"/>
            </a:xfrm>
            <a:custGeom>
              <a:avLst/>
              <a:gdLst>
                <a:gd name="T0" fmla="*/ 34 w 213"/>
                <a:gd name="T1" fmla="*/ 161 h 179"/>
                <a:gd name="T2" fmla="*/ 41 w 213"/>
                <a:gd name="T3" fmla="*/ 151 h 179"/>
                <a:gd name="T4" fmla="*/ 30 w 213"/>
                <a:gd name="T5" fmla="*/ 145 h 179"/>
                <a:gd name="T6" fmla="*/ 22 w 213"/>
                <a:gd name="T7" fmla="*/ 127 h 179"/>
                <a:gd name="T8" fmla="*/ 11 w 213"/>
                <a:gd name="T9" fmla="*/ 113 h 179"/>
                <a:gd name="T10" fmla="*/ 0 w 213"/>
                <a:gd name="T11" fmla="*/ 113 h 179"/>
                <a:gd name="T12" fmla="*/ 4 w 213"/>
                <a:gd name="T13" fmla="*/ 100 h 179"/>
                <a:gd name="T14" fmla="*/ 15 w 213"/>
                <a:gd name="T15" fmla="*/ 100 h 179"/>
                <a:gd name="T16" fmla="*/ 19 w 213"/>
                <a:gd name="T17" fmla="*/ 62 h 179"/>
                <a:gd name="T18" fmla="*/ 30 w 213"/>
                <a:gd name="T19" fmla="*/ 62 h 179"/>
                <a:gd name="T20" fmla="*/ 39 w 213"/>
                <a:gd name="T21" fmla="*/ 30 h 179"/>
                <a:gd name="T22" fmla="*/ 51 w 213"/>
                <a:gd name="T23" fmla="*/ 7 h 179"/>
                <a:gd name="T24" fmla="*/ 72 w 213"/>
                <a:gd name="T25" fmla="*/ 0 h 179"/>
                <a:gd name="T26" fmla="*/ 77 w 213"/>
                <a:gd name="T27" fmla="*/ 7 h 179"/>
                <a:gd name="T28" fmla="*/ 96 w 213"/>
                <a:gd name="T29" fmla="*/ 7 h 179"/>
                <a:gd name="T30" fmla="*/ 111 w 213"/>
                <a:gd name="T31" fmla="*/ 7 h 179"/>
                <a:gd name="T32" fmla="*/ 130 w 213"/>
                <a:gd name="T33" fmla="*/ 38 h 179"/>
                <a:gd name="T34" fmla="*/ 123 w 213"/>
                <a:gd name="T35" fmla="*/ 49 h 179"/>
                <a:gd name="T36" fmla="*/ 123 w 213"/>
                <a:gd name="T37" fmla="*/ 64 h 179"/>
                <a:gd name="T38" fmla="*/ 138 w 213"/>
                <a:gd name="T39" fmla="*/ 64 h 179"/>
                <a:gd name="T40" fmla="*/ 147 w 213"/>
                <a:gd name="T41" fmla="*/ 87 h 179"/>
                <a:gd name="T42" fmla="*/ 204 w 213"/>
                <a:gd name="T43" fmla="*/ 111 h 179"/>
                <a:gd name="T44" fmla="*/ 213 w 213"/>
                <a:gd name="T45" fmla="*/ 111 h 179"/>
                <a:gd name="T46" fmla="*/ 168 w 213"/>
                <a:gd name="T47" fmla="*/ 162 h 179"/>
                <a:gd name="T48" fmla="*/ 147 w 213"/>
                <a:gd name="T49" fmla="*/ 162 h 179"/>
                <a:gd name="T50" fmla="*/ 138 w 213"/>
                <a:gd name="T51" fmla="*/ 172 h 179"/>
                <a:gd name="T52" fmla="*/ 126 w 213"/>
                <a:gd name="T53" fmla="*/ 172 h 179"/>
                <a:gd name="T54" fmla="*/ 115 w 213"/>
                <a:gd name="T55" fmla="*/ 172 h 179"/>
                <a:gd name="T56" fmla="*/ 109 w 213"/>
                <a:gd name="T57" fmla="*/ 166 h 179"/>
                <a:gd name="T58" fmla="*/ 89 w 213"/>
                <a:gd name="T59" fmla="*/ 179 h 179"/>
                <a:gd name="T60" fmla="*/ 72 w 213"/>
                <a:gd name="T61" fmla="*/ 179 h 179"/>
                <a:gd name="T62" fmla="*/ 58 w 213"/>
                <a:gd name="T63" fmla="*/ 164 h 179"/>
                <a:gd name="T64" fmla="*/ 34 w 213"/>
                <a:gd name="T65" fmla="*/ 161 h 179"/>
                <a:gd name="T66" fmla="*/ 34 w 213"/>
                <a:gd name="T67" fmla="*/ 161 h 179"/>
                <a:gd name="T68" fmla="*/ 34 w 213"/>
                <a:gd name="T69" fmla="*/ 16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179">
                  <a:moveTo>
                    <a:pt x="34" y="161"/>
                  </a:moveTo>
                  <a:lnTo>
                    <a:pt x="41" y="151"/>
                  </a:lnTo>
                  <a:lnTo>
                    <a:pt x="30" y="145"/>
                  </a:lnTo>
                  <a:lnTo>
                    <a:pt x="22" y="127"/>
                  </a:lnTo>
                  <a:lnTo>
                    <a:pt x="11" y="113"/>
                  </a:lnTo>
                  <a:lnTo>
                    <a:pt x="0" y="113"/>
                  </a:lnTo>
                  <a:lnTo>
                    <a:pt x="4" y="100"/>
                  </a:lnTo>
                  <a:lnTo>
                    <a:pt x="15" y="100"/>
                  </a:lnTo>
                  <a:lnTo>
                    <a:pt x="19" y="62"/>
                  </a:lnTo>
                  <a:lnTo>
                    <a:pt x="30" y="62"/>
                  </a:lnTo>
                  <a:lnTo>
                    <a:pt x="39" y="30"/>
                  </a:lnTo>
                  <a:lnTo>
                    <a:pt x="51" y="7"/>
                  </a:lnTo>
                  <a:lnTo>
                    <a:pt x="72" y="0"/>
                  </a:lnTo>
                  <a:lnTo>
                    <a:pt x="77" y="7"/>
                  </a:lnTo>
                  <a:lnTo>
                    <a:pt x="96" y="7"/>
                  </a:lnTo>
                  <a:lnTo>
                    <a:pt x="111" y="7"/>
                  </a:lnTo>
                  <a:lnTo>
                    <a:pt x="130" y="38"/>
                  </a:lnTo>
                  <a:lnTo>
                    <a:pt x="123" y="49"/>
                  </a:lnTo>
                  <a:lnTo>
                    <a:pt x="123" y="64"/>
                  </a:lnTo>
                  <a:lnTo>
                    <a:pt x="138" y="64"/>
                  </a:lnTo>
                  <a:lnTo>
                    <a:pt x="147" y="87"/>
                  </a:lnTo>
                  <a:lnTo>
                    <a:pt x="204" y="111"/>
                  </a:lnTo>
                  <a:lnTo>
                    <a:pt x="213" y="111"/>
                  </a:lnTo>
                  <a:lnTo>
                    <a:pt x="168" y="162"/>
                  </a:lnTo>
                  <a:lnTo>
                    <a:pt x="147" y="162"/>
                  </a:lnTo>
                  <a:lnTo>
                    <a:pt x="138" y="172"/>
                  </a:lnTo>
                  <a:lnTo>
                    <a:pt x="126" y="172"/>
                  </a:lnTo>
                  <a:lnTo>
                    <a:pt x="115" y="172"/>
                  </a:lnTo>
                  <a:lnTo>
                    <a:pt x="109" y="166"/>
                  </a:lnTo>
                  <a:lnTo>
                    <a:pt x="89" y="179"/>
                  </a:lnTo>
                  <a:lnTo>
                    <a:pt x="72" y="179"/>
                  </a:lnTo>
                  <a:lnTo>
                    <a:pt x="58" y="164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8D7EB0B4-BFE5-1D4D-95C4-B4E72CA104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87557" y="3094448"/>
              <a:ext cx="264148" cy="181908"/>
            </a:xfrm>
            <a:custGeom>
              <a:avLst/>
              <a:gdLst>
                <a:gd name="T0" fmla="*/ 110 w 173"/>
                <a:gd name="T1" fmla="*/ 0 h 140"/>
                <a:gd name="T2" fmla="*/ 120 w 173"/>
                <a:gd name="T3" fmla="*/ 14 h 140"/>
                <a:gd name="T4" fmla="*/ 120 w 173"/>
                <a:gd name="T5" fmla="*/ 33 h 140"/>
                <a:gd name="T6" fmla="*/ 133 w 173"/>
                <a:gd name="T7" fmla="*/ 42 h 140"/>
                <a:gd name="T8" fmla="*/ 173 w 173"/>
                <a:gd name="T9" fmla="*/ 87 h 140"/>
                <a:gd name="T10" fmla="*/ 173 w 173"/>
                <a:gd name="T11" fmla="*/ 97 h 140"/>
                <a:gd name="T12" fmla="*/ 150 w 173"/>
                <a:gd name="T13" fmla="*/ 97 h 140"/>
                <a:gd name="T14" fmla="*/ 131 w 173"/>
                <a:gd name="T15" fmla="*/ 97 h 140"/>
                <a:gd name="T16" fmla="*/ 121 w 173"/>
                <a:gd name="T17" fmla="*/ 108 h 140"/>
                <a:gd name="T18" fmla="*/ 116 w 173"/>
                <a:gd name="T19" fmla="*/ 99 h 140"/>
                <a:gd name="T20" fmla="*/ 104 w 173"/>
                <a:gd name="T21" fmla="*/ 110 h 140"/>
                <a:gd name="T22" fmla="*/ 80 w 173"/>
                <a:gd name="T23" fmla="*/ 110 h 140"/>
                <a:gd name="T24" fmla="*/ 69 w 173"/>
                <a:gd name="T25" fmla="*/ 99 h 140"/>
                <a:gd name="T26" fmla="*/ 57 w 173"/>
                <a:gd name="T27" fmla="*/ 110 h 140"/>
                <a:gd name="T28" fmla="*/ 57 w 173"/>
                <a:gd name="T29" fmla="*/ 125 h 140"/>
                <a:gd name="T30" fmla="*/ 31 w 173"/>
                <a:gd name="T31" fmla="*/ 125 h 140"/>
                <a:gd name="T32" fmla="*/ 31 w 173"/>
                <a:gd name="T33" fmla="*/ 140 h 140"/>
                <a:gd name="T34" fmla="*/ 14 w 173"/>
                <a:gd name="T35" fmla="*/ 121 h 140"/>
                <a:gd name="T36" fmla="*/ 0 w 173"/>
                <a:gd name="T37" fmla="*/ 84 h 140"/>
                <a:gd name="T38" fmla="*/ 16 w 173"/>
                <a:gd name="T39" fmla="*/ 61 h 140"/>
                <a:gd name="T40" fmla="*/ 29 w 173"/>
                <a:gd name="T41" fmla="*/ 61 h 140"/>
                <a:gd name="T42" fmla="*/ 36 w 173"/>
                <a:gd name="T43" fmla="*/ 51 h 140"/>
                <a:gd name="T44" fmla="*/ 53 w 173"/>
                <a:gd name="T45" fmla="*/ 48 h 140"/>
                <a:gd name="T46" fmla="*/ 86 w 173"/>
                <a:gd name="T47" fmla="*/ 29 h 140"/>
                <a:gd name="T48" fmla="*/ 110 w 173"/>
                <a:gd name="T49" fmla="*/ 0 h 140"/>
                <a:gd name="T50" fmla="*/ 110 w 173"/>
                <a:gd name="T51" fmla="*/ 0 h 140"/>
                <a:gd name="T52" fmla="*/ 110 w 173"/>
                <a:gd name="T5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" h="140">
                  <a:moveTo>
                    <a:pt x="110" y="0"/>
                  </a:moveTo>
                  <a:lnTo>
                    <a:pt x="120" y="14"/>
                  </a:lnTo>
                  <a:lnTo>
                    <a:pt x="120" y="33"/>
                  </a:lnTo>
                  <a:lnTo>
                    <a:pt x="133" y="42"/>
                  </a:lnTo>
                  <a:lnTo>
                    <a:pt x="173" y="87"/>
                  </a:lnTo>
                  <a:lnTo>
                    <a:pt x="173" y="97"/>
                  </a:lnTo>
                  <a:lnTo>
                    <a:pt x="150" y="97"/>
                  </a:lnTo>
                  <a:lnTo>
                    <a:pt x="131" y="97"/>
                  </a:lnTo>
                  <a:lnTo>
                    <a:pt x="121" y="108"/>
                  </a:lnTo>
                  <a:lnTo>
                    <a:pt x="116" y="99"/>
                  </a:lnTo>
                  <a:lnTo>
                    <a:pt x="104" y="110"/>
                  </a:lnTo>
                  <a:lnTo>
                    <a:pt x="80" y="110"/>
                  </a:lnTo>
                  <a:lnTo>
                    <a:pt x="69" y="99"/>
                  </a:lnTo>
                  <a:lnTo>
                    <a:pt x="57" y="110"/>
                  </a:lnTo>
                  <a:lnTo>
                    <a:pt x="57" y="125"/>
                  </a:lnTo>
                  <a:lnTo>
                    <a:pt x="31" y="125"/>
                  </a:lnTo>
                  <a:lnTo>
                    <a:pt x="31" y="140"/>
                  </a:lnTo>
                  <a:lnTo>
                    <a:pt x="14" y="121"/>
                  </a:lnTo>
                  <a:lnTo>
                    <a:pt x="0" y="84"/>
                  </a:lnTo>
                  <a:lnTo>
                    <a:pt x="16" y="61"/>
                  </a:lnTo>
                  <a:lnTo>
                    <a:pt x="29" y="61"/>
                  </a:lnTo>
                  <a:lnTo>
                    <a:pt x="36" y="51"/>
                  </a:lnTo>
                  <a:lnTo>
                    <a:pt x="53" y="48"/>
                  </a:lnTo>
                  <a:lnTo>
                    <a:pt x="86" y="29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D064117D-499F-5445-9F61-B55BE967EF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87557" y="3094448"/>
              <a:ext cx="264148" cy="181908"/>
            </a:xfrm>
            <a:custGeom>
              <a:avLst/>
              <a:gdLst>
                <a:gd name="T0" fmla="*/ 110 w 173"/>
                <a:gd name="T1" fmla="*/ 0 h 140"/>
                <a:gd name="T2" fmla="*/ 120 w 173"/>
                <a:gd name="T3" fmla="*/ 14 h 140"/>
                <a:gd name="T4" fmla="*/ 120 w 173"/>
                <a:gd name="T5" fmla="*/ 33 h 140"/>
                <a:gd name="T6" fmla="*/ 133 w 173"/>
                <a:gd name="T7" fmla="*/ 42 h 140"/>
                <a:gd name="T8" fmla="*/ 173 w 173"/>
                <a:gd name="T9" fmla="*/ 87 h 140"/>
                <a:gd name="T10" fmla="*/ 173 w 173"/>
                <a:gd name="T11" fmla="*/ 97 h 140"/>
                <a:gd name="T12" fmla="*/ 150 w 173"/>
                <a:gd name="T13" fmla="*/ 97 h 140"/>
                <a:gd name="T14" fmla="*/ 131 w 173"/>
                <a:gd name="T15" fmla="*/ 97 h 140"/>
                <a:gd name="T16" fmla="*/ 121 w 173"/>
                <a:gd name="T17" fmla="*/ 108 h 140"/>
                <a:gd name="T18" fmla="*/ 116 w 173"/>
                <a:gd name="T19" fmla="*/ 99 h 140"/>
                <a:gd name="T20" fmla="*/ 104 w 173"/>
                <a:gd name="T21" fmla="*/ 110 h 140"/>
                <a:gd name="T22" fmla="*/ 80 w 173"/>
                <a:gd name="T23" fmla="*/ 110 h 140"/>
                <a:gd name="T24" fmla="*/ 69 w 173"/>
                <a:gd name="T25" fmla="*/ 99 h 140"/>
                <a:gd name="T26" fmla="*/ 57 w 173"/>
                <a:gd name="T27" fmla="*/ 110 h 140"/>
                <a:gd name="T28" fmla="*/ 57 w 173"/>
                <a:gd name="T29" fmla="*/ 125 h 140"/>
                <a:gd name="T30" fmla="*/ 31 w 173"/>
                <a:gd name="T31" fmla="*/ 125 h 140"/>
                <a:gd name="T32" fmla="*/ 31 w 173"/>
                <a:gd name="T33" fmla="*/ 140 h 140"/>
                <a:gd name="T34" fmla="*/ 14 w 173"/>
                <a:gd name="T35" fmla="*/ 121 h 140"/>
                <a:gd name="T36" fmla="*/ 0 w 173"/>
                <a:gd name="T37" fmla="*/ 84 h 140"/>
                <a:gd name="T38" fmla="*/ 16 w 173"/>
                <a:gd name="T39" fmla="*/ 61 h 140"/>
                <a:gd name="T40" fmla="*/ 29 w 173"/>
                <a:gd name="T41" fmla="*/ 61 h 140"/>
                <a:gd name="T42" fmla="*/ 36 w 173"/>
                <a:gd name="T43" fmla="*/ 51 h 140"/>
                <a:gd name="T44" fmla="*/ 53 w 173"/>
                <a:gd name="T45" fmla="*/ 48 h 140"/>
                <a:gd name="T46" fmla="*/ 86 w 173"/>
                <a:gd name="T47" fmla="*/ 29 h 140"/>
                <a:gd name="T48" fmla="*/ 110 w 173"/>
                <a:gd name="T49" fmla="*/ 0 h 140"/>
                <a:gd name="T50" fmla="*/ 110 w 173"/>
                <a:gd name="T51" fmla="*/ 0 h 140"/>
                <a:gd name="T52" fmla="*/ 110 w 173"/>
                <a:gd name="T5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" h="140">
                  <a:moveTo>
                    <a:pt x="110" y="0"/>
                  </a:moveTo>
                  <a:lnTo>
                    <a:pt x="120" y="14"/>
                  </a:lnTo>
                  <a:lnTo>
                    <a:pt x="120" y="33"/>
                  </a:lnTo>
                  <a:lnTo>
                    <a:pt x="133" y="42"/>
                  </a:lnTo>
                  <a:lnTo>
                    <a:pt x="173" y="87"/>
                  </a:lnTo>
                  <a:lnTo>
                    <a:pt x="173" y="97"/>
                  </a:lnTo>
                  <a:lnTo>
                    <a:pt x="150" y="97"/>
                  </a:lnTo>
                  <a:lnTo>
                    <a:pt x="131" y="97"/>
                  </a:lnTo>
                  <a:lnTo>
                    <a:pt x="121" y="108"/>
                  </a:lnTo>
                  <a:lnTo>
                    <a:pt x="116" y="99"/>
                  </a:lnTo>
                  <a:lnTo>
                    <a:pt x="104" y="110"/>
                  </a:lnTo>
                  <a:lnTo>
                    <a:pt x="80" y="110"/>
                  </a:lnTo>
                  <a:lnTo>
                    <a:pt x="69" y="99"/>
                  </a:lnTo>
                  <a:lnTo>
                    <a:pt x="57" y="110"/>
                  </a:lnTo>
                  <a:lnTo>
                    <a:pt x="57" y="125"/>
                  </a:lnTo>
                  <a:lnTo>
                    <a:pt x="31" y="125"/>
                  </a:lnTo>
                  <a:lnTo>
                    <a:pt x="31" y="140"/>
                  </a:lnTo>
                  <a:lnTo>
                    <a:pt x="14" y="121"/>
                  </a:lnTo>
                  <a:lnTo>
                    <a:pt x="0" y="84"/>
                  </a:lnTo>
                  <a:lnTo>
                    <a:pt x="16" y="61"/>
                  </a:lnTo>
                  <a:lnTo>
                    <a:pt x="29" y="61"/>
                  </a:lnTo>
                  <a:lnTo>
                    <a:pt x="36" y="51"/>
                  </a:lnTo>
                  <a:lnTo>
                    <a:pt x="53" y="48"/>
                  </a:lnTo>
                  <a:lnTo>
                    <a:pt x="86" y="29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3BAAD13E-CFAD-A744-9084-7F143994FA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7916" y="3080155"/>
              <a:ext cx="225976" cy="283257"/>
            </a:xfrm>
            <a:custGeom>
              <a:avLst/>
              <a:gdLst>
                <a:gd name="T0" fmla="*/ 27 w 148"/>
                <a:gd name="T1" fmla="*/ 17 h 218"/>
                <a:gd name="T2" fmla="*/ 91 w 148"/>
                <a:gd name="T3" fmla="*/ 64 h 218"/>
                <a:gd name="T4" fmla="*/ 57 w 148"/>
                <a:gd name="T5" fmla="*/ 115 h 218"/>
                <a:gd name="T6" fmla="*/ 27 w 148"/>
                <a:gd name="T7" fmla="*/ 125 h 218"/>
                <a:gd name="T8" fmla="*/ 0 w 148"/>
                <a:gd name="T9" fmla="*/ 144 h 218"/>
                <a:gd name="T10" fmla="*/ 6 w 148"/>
                <a:gd name="T11" fmla="*/ 218 h 218"/>
                <a:gd name="T12" fmla="*/ 36 w 148"/>
                <a:gd name="T13" fmla="*/ 184 h 218"/>
                <a:gd name="T14" fmla="*/ 59 w 148"/>
                <a:gd name="T15" fmla="*/ 161 h 218"/>
                <a:gd name="T16" fmla="*/ 87 w 148"/>
                <a:gd name="T17" fmla="*/ 134 h 218"/>
                <a:gd name="T18" fmla="*/ 101 w 148"/>
                <a:gd name="T19" fmla="*/ 114 h 218"/>
                <a:gd name="T20" fmla="*/ 108 w 148"/>
                <a:gd name="T21" fmla="*/ 110 h 218"/>
                <a:gd name="T22" fmla="*/ 108 w 148"/>
                <a:gd name="T23" fmla="*/ 106 h 218"/>
                <a:gd name="T24" fmla="*/ 108 w 148"/>
                <a:gd name="T25" fmla="*/ 91 h 218"/>
                <a:gd name="T26" fmla="*/ 119 w 148"/>
                <a:gd name="T27" fmla="*/ 78 h 218"/>
                <a:gd name="T28" fmla="*/ 123 w 148"/>
                <a:gd name="T29" fmla="*/ 76 h 218"/>
                <a:gd name="T30" fmla="*/ 133 w 148"/>
                <a:gd name="T31" fmla="*/ 68 h 218"/>
                <a:gd name="T32" fmla="*/ 135 w 148"/>
                <a:gd name="T33" fmla="*/ 62 h 218"/>
                <a:gd name="T34" fmla="*/ 135 w 148"/>
                <a:gd name="T35" fmla="*/ 40 h 218"/>
                <a:gd name="T36" fmla="*/ 144 w 148"/>
                <a:gd name="T37" fmla="*/ 28 h 218"/>
                <a:gd name="T38" fmla="*/ 148 w 148"/>
                <a:gd name="T39" fmla="*/ 17 h 218"/>
                <a:gd name="T40" fmla="*/ 148 w 148"/>
                <a:gd name="T41" fmla="*/ 11 h 218"/>
                <a:gd name="T42" fmla="*/ 148 w 148"/>
                <a:gd name="T43" fmla="*/ 2 h 218"/>
                <a:gd name="T44" fmla="*/ 146 w 148"/>
                <a:gd name="T45" fmla="*/ 0 h 218"/>
                <a:gd name="T46" fmla="*/ 136 w 148"/>
                <a:gd name="T47" fmla="*/ 0 h 218"/>
                <a:gd name="T48" fmla="*/ 131 w 148"/>
                <a:gd name="T49" fmla="*/ 2 h 218"/>
                <a:gd name="T50" fmla="*/ 123 w 148"/>
                <a:gd name="T51" fmla="*/ 11 h 218"/>
                <a:gd name="T52" fmla="*/ 118 w 148"/>
                <a:gd name="T53" fmla="*/ 13 h 218"/>
                <a:gd name="T54" fmla="*/ 97 w 148"/>
                <a:gd name="T55" fmla="*/ 13 h 218"/>
                <a:gd name="T56" fmla="*/ 82 w 148"/>
                <a:gd name="T57" fmla="*/ 13 h 218"/>
                <a:gd name="T58" fmla="*/ 51 w 148"/>
                <a:gd name="T59" fmla="*/ 19 h 218"/>
                <a:gd name="T60" fmla="*/ 36 w 148"/>
                <a:gd name="T61" fmla="*/ 6 h 218"/>
                <a:gd name="T62" fmla="*/ 36 w 148"/>
                <a:gd name="T63" fmla="*/ 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8">
                  <a:moveTo>
                    <a:pt x="36" y="6"/>
                  </a:moveTo>
                  <a:lnTo>
                    <a:pt x="27" y="17"/>
                  </a:lnTo>
                  <a:lnTo>
                    <a:pt x="36" y="40"/>
                  </a:lnTo>
                  <a:lnTo>
                    <a:pt x="91" y="64"/>
                  </a:lnTo>
                  <a:lnTo>
                    <a:pt x="101" y="64"/>
                  </a:lnTo>
                  <a:lnTo>
                    <a:pt x="57" y="115"/>
                  </a:lnTo>
                  <a:lnTo>
                    <a:pt x="36" y="115"/>
                  </a:lnTo>
                  <a:lnTo>
                    <a:pt x="27" y="125"/>
                  </a:lnTo>
                  <a:lnTo>
                    <a:pt x="15" y="125"/>
                  </a:lnTo>
                  <a:lnTo>
                    <a:pt x="0" y="144"/>
                  </a:lnTo>
                  <a:lnTo>
                    <a:pt x="0" y="210"/>
                  </a:lnTo>
                  <a:lnTo>
                    <a:pt x="6" y="218"/>
                  </a:lnTo>
                  <a:lnTo>
                    <a:pt x="29" y="191"/>
                  </a:lnTo>
                  <a:lnTo>
                    <a:pt x="36" y="184"/>
                  </a:lnTo>
                  <a:lnTo>
                    <a:pt x="46" y="167"/>
                  </a:lnTo>
                  <a:lnTo>
                    <a:pt x="59" y="161"/>
                  </a:lnTo>
                  <a:lnTo>
                    <a:pt x="70" y="148"/>
                  </a:lnTo>
                  <a:lnTo>
                    <a:pt x="87" y="13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6" y="112"/>
                  </a:lnTo>
                  <a:lnTo>
                    <a:pt x="108" y="110"/>
                  </a:lnTo>
                  <a:lnTo>
                    <a:pt x="108" y="108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91"/>
                  </a:lnTo>
                  <a:lnTo>
                    <a:pt x="108" y="91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3" y="76"/>
                  </a:lnTo>
                  <a:lnTo>
                    <a:pt x="129" y="72"/>
                  </a:lnTo>
                  <a:lnTo>
                    <a:pt x="133" y="68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5" y="62"/>
                  </a:lnTo>
                  <a:lnTo>
                    <a:pt x="135" y="4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8" y="23"/>
                  </a:lnTo>
                  <a:lnTo>
                    <a:pt x="148" y="17"/>
                  </a:lnTo>
                  <a:lnTo>
                    <a:pt x="148" y="11"/>
                  </a:lnTo>
                  <a:lnTo>
                    <a:pt x="148" y="11"/>
                  </a:lnTo>
                  <a:lnTo>
                    <a:pt x="148" y="6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27" y="6"/>
                  </a:lnTo>
                  <a:lnTo>
                    <a:pt x="123" y="11"/>
                  </a:lnTo>
                  <a:lnTo>
                    <a:pt x="119" y="11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82" y="13"/>
                  </a:lnTo>
                  <a:lnTo>
                    <a:pt x="68" y="19"/>
                  </a:lnTo>
                  <a:lnTo>
                    <a:pt x="51" y="19"/>
                  </a:lnTo>
                  <a:lnTo>
                    <a:pt x="48" y="2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0B4FCAB6-5E52-1141-AB6C-F7A2440939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7916" y="3080155"/>
              <a:ext cx="225976" cy="283257"/>
            </a:xfrm>
            <a:custGeom>
              <a:avLst/>
              <a:gdLst>
                <a:gd name="T0" fmla="*/ 27 w 148"/>
                <a:gd name="T1" fmla="*/ 17 h 218"/>
                <a:gd name="T2" fmla="*/ 91 w 148"/>
                <a:gd name="T3" fmla="*/ 64 h 218"/>
                <a:gd name="T4" fmla="*/ 57 w 148"/>
                <a:gd name="T5" fmla="*/ 115 h 218"/>
                <a:gd name="T6" fmla="*/ 27 w 148"/>
                <a:gd name="T7" fmla="*/ 125 h 218"/>
                <a:gd name="T8" fmla="*/ 0 w 148"/>
                <a:gd name="T9" fmla="*/ 144 h 218"/>
                <a:gd name="T10" fmla="*/ 6 w 148"/>
                <a:gd name="T11" fmla="*/ 218 h 218"/>
                <a:gd name="T12" fmla="*/ 36 w 148"/>
                <a:gd name="T13" fmla="*/ 184 h 218"/>
                <a:gd name="T14" fmla="*/ 59 w 148"/>
                <a:gd name="T15" fmla="*/ 161 h 218"/>
                <a:gd name="T16" fmla="*/ 87 w 148"/>
                <a:gd name="T17" fmla="*/ 134 h 218"/>
                <a:gd name="T18" fmla="*/ 101 w 148"/>
                <a:gd name="T19" fmla="*/ 114 h 218"/>
                <a:gd name="T20" fmla="*/ 108 w 148"/>
                <a:gd name="T21" fmla="*/ 110 h 218"/>
                <a:gd name="T22" fmla="*/ 108 w 148"/>
                <a:gd name="T23" fmla="*/ 106 h 218"/>
                <a:gd name="T24" fmla="*/ 108 w 148"/>
                <a:gd name="T25" fmla="*/ 91 h 218"/>
                <a:gd name="T26" fmla="*/ 119 w 148"/>
                <a:gd name="T27" fmla="*/ 78 h 218"/>
                <a:gd name="T28" fmla="*/ 123 w 148"/>
                <a:gd name="T29" fmla="*/ 76 h 218"/>
                <a:gd name="T30" fmla="*/ 133 w 148"/>
                <a:gd name="T31" fmla="*/ 68 h 218"/>
                <a:gd name="T32" fmla="*/ 135 w 148"/>
                <a:gd name="T33" fmla="*/ 62 h 218"/>
                <a:gd name="T34" fmla="*/ 135 w 148"/>
                <a:gd name="T35" fmla="*/ 40 h 218"/>
                <a:gd name="T36" fmla="*/ 144 w 148"/>
                <a:gd name="T37" fmla="*/ 28 h 218"/>
                <a:gd name="T38" fmla="*/ 148 w 148"/>
                <a:gd name="T39" fmla="*/ 17 h 218"/>
                <a:gd name="T40" fmla="*/ 148 w 148"/>
                <a:gd name="T41" fmla="*/ 11 h 218"/>
                <a:gd name="T42" fmla="*/ 148 w 148"/>
                <a:gd name="T43" fmla="*/ 2 h 218"/>
                <a:gd name="T44" fmla="*/ 146 w 148"/>
                <a:gd name="T45" fmla="*/ 0 h 218"/>
                <a:gd name="T46" fmla="*/ 136 w 148"/>
                <a:gd name="T47" fmla="*/ 0 h 218"/>
                <a:gd name="T48" fmla="*/ 131 w 148"/>
                <a:gd name="T49" fmla="*/ 2 h 218"/>
                <a:gd name="T50" fmla="*/ 123 w 148"/>
                <a:gd name="T51" fmla="*/ 11 h 218"/>
                <a:gd name="T52" fmla="*/ 118 w 148"/>
                <a:gd name="T53" fmla="*/ 13 h 218"/>
                <a:gd name="T54" fmla="*/ 97 w 148"/>
                <a:gd name="T55" fmla="*/ 13 h 218"/>
                <a:gd name="T56" fmla="*/ 82 w 148"/>
                <a:gd name="T57" fmla="*/ 13 h 218"/>
                <a:gd name="T58" fmla="*/ 51 w 148"/>
                <a:gd name="T59" fmla="*/ 19 h 218"/>
                <a:gd name="T60" fmla="*/ 36 w 148"/>
                <a:gd name="T61" fmla="*/ 6 h 218"/>
                <a:gd name="T62" fmla="*/ 36 w 148"/>
                <a:gd name="T63" fmla="*/ 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8">
                  <a:moveTo>
                    <a:pt x="36" y="6"/>
                  </a:moveTo>
                  <a:lnTo>
                    <a:pt x="27" y="17"/>
                  </a:lnTo>
                  <a:lnTo>
                    <a:pt x="36" y="40"/>
                  </a:lnTo>
                  <a:lnTo>
                    <a:pt x="91" y="64"/>
                  </a:lnTo>
                  <a:lnTo>
                    <a:pt x="101" y="64"/>
                  </a:lnTo>
                  <a:lnTo>
                    <a:pt x="57" y="115"/>
                  </a:lnTo>
                  <a:lnTo>
                    <a:pt x="36" y="115"/>
                  </a:lnTo>
                  <a:lnTo>
                    <a:pt x="27" y="125"/>
                  </a:lnTo>
                  <a:lnTo>
                    <a:pt x="15" y="125"/>
                  </a:lnTo>
                  <a:lnTo>
                    <a:pt x="0" y="144"/>
                  </a:lnTo>
                  <a:lnTo>
                    <a:pt x="0" y="210"/>
                  </a:lnTo>
                  <a:lnTo>
                    <a:pt x="6" y="218"/>
                  </a:lnTo>
                  <a:lnTo>
                    <a:pt x="29" y="191"/>
                  </a:lnTo>
                  <a:lnTo>
                    <a:pt x="36" y="184"/>
                  </a:lnTo>
                  <a:lnTo>
                    <a:pt x="46" y="167"/>
                  </a:lnTo>
                  <a:lnTo>
                    <a:pt x="59" y="161"/>
                  </a:lnTo>
                  <a:lnTo>
                    <a:pt x="70" y="148"/>
                  </a:lnTo>
                  <a:lnTo>
                    <a:pt x="87" y="13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6" y="112"/>
                  </a:lnTo>
                  <a:lnTo>
                    <a:pt x="108" y="110"/>
                  </a:lnTo>
                  <a:lnTo>
                    <a:pt x="108" y="108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91"/>
                  </a:lnTo>
                  <a:lnTo>
                    <a:pt x="108" y="91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3" y="76"/>
                  </a:lnTo>
                  <a:lnTo>
                    <a:pt x="129" y="72"/>
                  </a:lnTo>
                  <a:lnTo>
                    <a:pt x="133" y="68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5" y="62"/>
                  </a:lnTo>
                  <a:lnTo>
                    <a:pt x="135" y="4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8" y="23"/>
                  </a:lnTo>
                  <a:lnTo>
                    <a:pt x="148" y="17"/>
                  </a:lnTo>
                  <a:lnTo>
                    <a:pt x="148" y="11"/>
                  </a:lnTo>
                  <a:lnTo>
                    <a:pt x="148" y="11"/>
                  </a:lnTo>
                  <a:lnTo>
                    <a:pt x="148" y="6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27" y="6"/>
                  </a:lnTo>
                  <a:lnTo>
                    <a:pt x="123" y="11"/>
                  </a:lnTo>
                  <a:lnTo>
                    <a:pt x="119" y="11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82" y="13"/>
                  </a:lnTo>
                  <a:lnTo>
                    <a:pt x="68" y="19"/>
                  </a:lnTo>
                  <a:lnTo>
                    <a:pt x="51" y="19"/>
                  </a:lnTo>
                  <a:lnTo>
                    <a:pt x="48" y="2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93BB4A4D-5C0C-DD41-8324-0190FBC1E1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56304" y="2950220"/>
              <a:ext cx="135891" cy="120839"/>
            </a:xfrm>
            <a:custGeom>
              <a:avLst/>
              <a:gdLst>
                <a:gd name="T0" fmla="*/ 0 w 89"/>
                <a:gd name="T1" fmla="*/ 60 h 93"/>
                <a:gd name="T2" fmla="*/ 0 w 89"/>
                <a:gd name="T3" fmla="*/ 26 h 93"/>
                <a:gd name="T4" fmla="*/ 15 w 89"/>
                <a:gd name="T5" fmla="*/ 7 h 93"/>
                <a:gd name="T6" fmla="*/ 28 w 89"/>
                <a:gd name="T7" fmla="*/ 0 h 93"/>
                <a:gd name="T8" fmla="*/ 38 w 89"/>
                <a:gd name="T9" fmla="*/ 21 h 93"/>
                <a:gd name="T10" fmla="*/ 40 w 89"/>
                <a:gd name="T11" fmla="*/ 30 h 93"/>
                <a:gd name="T12" fmla="*/ 40 w 89"/>
                <a:gd name="T13" fmla="*/ 45 h 93"/>
                <a:gd name="T14" fmla="*/ 49 w 89"/>
                <a:gd name="T15" fmla="*/ 45 h 93"/>
                <a:gd name="T16" fmla="*/ 64 w 89"/>
                <a:gd name="T17" fmla="*/ 53 h 93"/>
                <a:gd name="T18" fmla="*/ 75 w 89"/>
                <a:gd name="T19" fmla="*/ 66 h 93"/>
                <a:gd name="T20" fmla="*/ 89 w 89"/>
                <a:gd name="T21" fmla="*/ 87 h 93"/>
                <a:gd name="T22" fmla="*/ 77 w 89"/>
                <a:gd name="T23" fmla="*/ 93 h 93"/>
                <a:gd name="T24" fmla="*/ 60 w 89"/>
                <a:gd name="T25" fmla="*/ 60 h 93"/>
                <a:gd name="T26" fmla="*/ 26 w 89"/>
                <a:gd name="T27" fmla="*/ 60 h 93"/>
                <a:gd name="T28" fmla="*/ 19 w 89"/>
                <a:gd name="T29" fmla="*/ 53 h 93"/>
                <a:gd name="T30" fmla="*/ 0 w 89"/>
                <a:gd name="T31" fmla="*/ 60 h 93"/>
                <a:gd name="T32" fmla="*/ 0 w 89"/>
                <a:gd name="T33" fmla="*/ 60 h 93"/>
                <a:gd name="T34" fmla="*/ 0 w 89"/>
                <a:gd name="T35" fmla="*/ 6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93">
                  <a:moveTo>
                    <a:pt x="0" y="60"/>
                  </a:moveTo>
                  <a:lnTo>
                    <a:pt x="0" y="26"/>
                  </a:lnTo>
                  <a:lnTo>
                    <a:pt x="15" y="7"/>
                  </a:lnTo>
                  <a:lnTo>
                    <a:pt x="28" y="0"/>
                  </a:lnTo>
                  <a:lnTo>
                    <a:pt x="38" y="21"/>
                  </a:lnTo>
                  <a:lnTo>
                    <a:pt x="40" y="30"/>
                  </a:lnTo>
                  <a:lnTo>
                    <a:pt x="40" y="45"/>
                  </a:lnTo>
                  <a:lnTo>
                    <a:pt x="49" y="45"/>
                  </a:lnTo>
                  <a:lnTo>
                    <a:pt x="64" y="53"/>
                  </a:lnTo>
                  <a:lnTo>
                    <a:pt x="75" y="66"/>
                  </a:lnTo>
                  <a:lnTo>
                    <a:pt x="89" y="87"/>
                  </a:lnTo>
                  <a:lnTo>
                    <a:pt x="77" y="93"/>
                  </a:lnTo>
                  <a:lnTo>
                    <a:pt x="60" y="60"/>
                  </a:lnTo>
                  <a:lnTo>
                    <a:pt x="26" y="60"/>
                  </a:lnTo>
                  <a:lnTo>
                    <a:pt x="19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F0A4A9F5-06DD-FD4F-B078-7C54C0A40F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56304" y="2950220"/>
              <a:ext cx="135891" cy="120839"/>
            </a:xfrm>
            <a:custGeom>
              <a:avLst/>
              <a:gdLst>
                <a:gd name="T0" fmla="*/ 0 w 89"/>
                <a:gd name="T1" fmla="*/ 60 h 93"/>
                <a:gd name="T2" fmla="*/ 0 w 89"/>
                <a:gd name="T3" fmla="*/ 26 h 93"/>
                <a:gd name="T4" fmla="*/ 15 w 89"/>
                <a:gd name="T5" fmla="*/ 7 h 93"/>
                <a:gd name="T6" fmla="*/ 28 w 89"/>
                <a:gd name="T7" fmla="*/ 0 h 93"/>
                <a:gd name="T8" fmla="*/ 38 w 89"/>
                <a:gd name="T9" fmla="*/ 21 h 93"/>
                <a:gd name="T10" fmla="*/ 40 w 89"/>
                <a:gd name="T11" fmla="*/ 30 h 93"/>
                <a:gd name="T12" fmla="*/ 40 w 89"/>
                <a:gd name="T13" fmla="*/ 45 h 93"/>
                <a:gd name="T14" fmla="*/ 49 w 89"/>
                <a:gd name="T15" fmla="*/ 45 h 93"/>
                <a:gd name="T16" fmla="*/ 64 w 89"/>
                <a:gd name="T17" fmla="*/ 53 h 93"/>
                <a:gd name="T18" fmla="*/ 75 w 89"/>
                <a:gd name="T19" fmla="*/ 66 h 93"/>
                <a:gd name="T20" fmla="*/ 89 w 89"/>
                <a:gd name="T21" fmla="*/ 87 h 93"/>
                <a:gd name="T22" fmla="*/ 77 w 89"/>
                <a:gd name="T23" fmla="*/ 93 h 93"/>
                <a:gd name="T24" fmla="*/ 60 w 89"/>
                <a:gd name="T25" fmla="*/ 60 h 93"/>
                <a:gd name="T26" fmla="*/ 26 w 89"/>
                <a:gd name="T27" fmla="*/ 60 h 93"/>
                <a:gd name="T28" fmla="*/ 19 w 89"/>
                <a:gd name="T29" fmla="*/ 53 h 93"/>
                <a:gd name="T30" fmla="*/ 0 w 89"/>
                <a:gd name="T31" fmla="*/ 60 h 93"/>
                <a:gd name="T32" fmla="*/ 0 w 89"/>
                <a:gd name="T33" fmla="*/ 60 h 93"/>
                <a:gd name="T34" fmla="*/ 0 w 89"/>
                <a:gd name="T35" fmla="*/ 6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93">
                  <a:moveTo>
                    <a:pt x="0" y="60"/>
                  </a:moveTo>
                  <a:lnTo>
                    <a:pt x="0" y="26"/>
                  </a:lnTo>
                  <a:lnTo>
                    <a:pt x="15" y="7"/>
                  </a:lnTo>
                  <a:lnTo>
                    <a:pt x="28" y="0"/>
                  </a:lnTo>
                  <a:lnTo>
                    <a:pt x="38" y="21"/>
                  </a:lnTo>
                  <a:lnTo>
                    <a:pt x="40" y="30"/>
                  </a:lnTo>
                  <a:lnTo>
                    <a:pt x="40" y="45"/>
                  </a:lnTo>
                  <a:lnTo>
                    <a:pt x="49" y="45"/>
                  </a:lnTo>
                  <a:lnTo>
                    <a:pt x="64" y="53"/>
                  </a:lnTo>
                  <a:lnTo>
                    <a:pt x="75" y="66"/>
                  </a:lnTo>
                  <a:lnTo>
                    <a:pt x="89" y="87"/>
                  </a:lnTo>
                  <a:lnTo>
                    <a:pt x="77" y="93"/>
                  </a:lnTo>
                  <a:lnTo>
                    <a:pt x="60" y="60"/>
                  </a:lnTo>
                  <a:lnTo>
                    <a:pt x="26" y="60"/>
                  </a:lnTo>
                  <a:lnTo>
                    <a:pt x="19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B94A2E6D-BA1C-1944-AA13-CDB9D1DEC5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95230" y="3228281"/>
              <a:ext cx="175589" cy="198800"/>
            </a:xfrm>
            <a:custGeom>
              <a:avLst/>
              <a:gdLst>
                <a:gd name="T0" fmla="*/ 0 w 115"/>
                <a:gd name="T1" fmla="*/ 11 h 153"/>
                <a:gd name="T2" fmla="*/ 6 w 115"/>
                <a:gd name="T3" fmla="*/ 3 h 153"/>
                <a:gd name="T4" fmla="*/ 21 w 115"/>
                <a:gd name="T5" fmla="*/ 0 h 153"/>
                <a:gd name="T6" fmla="*/ 47 w 115"/>
                <a:gd name="T7" fmla="*/ 3 h 153"/>
                <a:gd name="T8" fmla="*/ 61 w 115"/>
                <a:gd name="T9" fmla="*/ 18 h 153"/>
                <a:gd name="T10" fmla="*/ 76 w 115"/>
                <a:gd name="T11" fmla="*/ 18 h 153"/>
                <a:gd name="T12" fmla="*/ 98 w 115"/>
                <a:gd name="T13" fmla="*/ 5 h 153"/>
                <a:gd name="T14" fmla="*/ 104 w 115"/>
                <a:gd name="T15" fmla="*/ 13 h 153"/>
                <a:gd name="T16" fmla="*/ 115 w 115"/>
                <a:gd name="T17" fmla="*/ 13 h 153"/>
                <a:gd name="T18" fmla="*/ 100 w 115"/>
                <a:gd name="T19" fmla="*/ 30 h 153"/>
                <a:gd name="T20" fmla="*/ 100 w 115"/>
                <a:gd name="T21" fmla="*/ 96 h 153"/>
                <a:gd name="T22" fmla="*/ 106 w 115"/>
                <a:gd name="T23" fmla="*/ 104 h 153"/>
                <a:gd name="T24" fmla="*/ 97 w 115"/>
                <a:gd name="T25" fmla="*/ 113 h 153"/>
                <a:gd name="T26" fmla="*/ 91 w 115"/>
                <a:gd name="T27" fmla="*/ 121 h 153"/>
                <a:gd name="T28" fmla="*/ 85 w 115"/>
                <a:gd name="T29" fmla="*/ 128 h 153"/>
                <a:gd name="T30" fmla="*/ 74 w 115"/>
                <a:gd name="T31" fmla="*/ 141 h 153"/>
                <a:gd name="T32" fmla="*/ 74 w 115"/>
                <a:gd name="T33" fmla="*/ 153 h 153"/>
                <a:gd name="T34" fmla="*/ 53 w 115"/>
                <a:gd name="T35" fmla="*/ 138 h 153"/>
                <a:gd name="T36" fmla="*/ 53 w 115"/>
                <a:gd name="T37" fmla="*/ 124 h 153"/>
                <a:gd name="T38" fmla="*/ 2 w 115"/>
                <a:gd name="T39" fmla="*/ 94 h 153"/>
                <a:gd name="T40" fmla="*/ 8 w 115"/>
                <a:gd name="T41" fmla="*/ 88 h 153"/>
                <a:gd name="T42" fmla="*/ 13 w 115"/>
                <a:gd name="T43" fmla="*/ 81 h 153"/>
                <a:gd name="T44" fmla="*/ 0 w 115"/>
                <a:gd name="T45" fmla="*/ 77 h 153"/>
                <a:gd name="T46" fmla="*/ 0 w 115"/>
                <a:gd name="T47" fmla="*/ 70 h 153"/>
                <a:gd name="T48" fmla="*/ 17 w 115"/>
                <a:gd name="T49" fmla="*/ 53 h 153"/>
                <a:gd name="T50" fmla="*/ 17 w 115"/>
                <a:gd name="T51" fmla="*/ 35 h 153"/>
                <a:gd name="T52" fmla="*/ 10 w 115"/>
                <a:gd name="T53" fmla="*/ 28 h 153"/>
                <a:gd name="T54" fmla="*/ 0 w 115"/>
                <a:gd name="T55" fmla="*/ 11 h 153"/>
                <a:gd name="T56" fmla="*/ 0 w 115"/>
                <a:gd name="T57" fmla="*/ 11 h 153"/>
                <a:gd name="T58" fmla="*/ 0 w 115"/>
                <a:gd name="T59" fmla="*/ 1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153">
                  <a:moveTo>
                    <a:pt x="0" y="11"/>
                  </a:moveTo>
                  <a:lnTo>
                    <a:pt x="6" y="3"/>
                  </a:lnTo>
                  <a:lnTo>
                    <a:pt x="21" y="0"/>
                  </a:lnTo>
                  <a:lnTo>
                    <a:pt x="47" y="3"/>
                  </a:lnTo>
                  <a:lnTo>
                    <a:pt x="61" y="18"/>
                  </a:lnTo>
                  <a:lnTo>
                    <a:pt x="76" y="18"/>
                  </a:lnTo>
                  <a:lnTo>
                    <a:pt x="98" y="5"/>
                  </a:lnTo>
                  <a:lnTo>
                    <a:pt x="104" y="13"/>
                  </a:lnTo>
                  <a:lnTo>
                    <a:pt x="115" y="13"/>
                  </a:lnTo>
                  <a:lnTo>
                    <a:pt x="100" y="30"/>
                  </a:lnTo>
                  <a:lnTo>
                    <a:pt x="100" y="96"/>
                  </a:lnTo>
                  <a:lnTo>
                    <a:pt x="106" y="104"/>
                  </a:lnTo>
                  <a:lnTo>
                    <a:pt x="97" y="113"/>
                  </a:lnTo>
                  <a:lnTo>
                    <a:pt x="91" y="121"/>
                  </a:lnTo>
                  <a:lnTo>
                    <a:pt x="85" y="128"/>
                  </a:lnTo>
                  <a:lnTo>
                    <a:pt x="74" y="141"/>
                  </a:lnTo>
                  <a:lnTo>
                    <a:pt x="74" y="153"/>
                  </a:lnTo>
                  <a:lnTo>
                    <a:pt x="53" y="138"/>
                  </a:lnTo>
                  <a:lnTo>
                    <a:pt x="53" y="124"/>
                  </a:lnTo>
                  <a:lnTo>
                    <a:pt x="2" y="94"/>
                  </a:lnTo>
                  <a:lnTo>
                    <a:pt x="8" y="88"/>
                  </a:lnTo>
                  <a:lnTo>
                    <a:pt x="13" y="81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7" y="53"/>
                  </a:lnTo>
                  <a:lnTo>
                    <a:pt x="17" y="35"/>
                  </a:lnTo>
                  <a:lnTo>
                    <a:pt x="10" y="2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30D135EF-33BC-CC43-BD10-B04231D6E6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95230" y="3228281"/>
              <a:ext cx="175589" cy="198800"/>
            </a:xfrm>
            <a:custGeom>
              <a:avLst/>
              <a:gdLst>
                <a:gd name="T0" fmla="*/ 0 w 115"/>
                <a:gd name="T1" fmla="*/ 11 h 153"/>
                <a:gd name="T2" fmla="*/ 6 w 115"/>
                <a:gd name="T3" fmla="*/ 3 h 153"/>
                <a:gd name="T4" fmla="*/ 21 w 115"/>
                <a:gd name="T5" fmla="*/ 0 h 153"/>
                <a:gd name="T6" fmla="*/ 47 w 115"/>
                <a:gd name="T7" fmla="*/ 3 h 153"/>
                <a:gd name="T8" fmla="*/ 61 w 115"/>
                <a:gd name="T9" fmla="*/ 18 h 153"/>
                <a:gd name="T10" fmla="*/ 76 w 115"/>
                <a:gd name="T11" fmla="*/ 18 h 153"/>
                <a:gd name="T12" fmla="*/ 98 w 115"/>
                <a:gd name="T13" fmla="*/ 5 h 153"/>
                <a:gd name="T14" fmla="*/ 104 w 115"/>
                <a:gd name="T15" fmla="*/ 13 h 153"/>
                <a:gd name="T16" fmla="*/ 115 w 115"/>
                <a:gd name="T17" fmla="*/ 13 h 153"/>
                <a:gd name="T18" fmla="*/ 100 w 115"/>
                <a:gd name="T19" fmla="*/ 30 h 153"/>
                <a:gd name="T20" fmla="*/ 100 w 115"/>
                <a:gd name="T21" fmla="*/ 96 h 153"/>
                <a:gd name="T22" fmla="*/ 106 w 115"/>
                <a:gd name="T23" fmla="*/ 104 h 153"/>
                <a:gd name="T24" fmla="*/ 97 w 115"/>
                <a:gd name="T25" fmla="*/ 113 h 153"/>
                <a:gd name="T26" fmla="*/ 91 w 115"/>
                <a:gd name="T27" fmla="*/ 121 h 153"/>
                <a:gd name="T28" fmla="*/ 85 w 115"/>
                <a:gd name="T29" fmla="*/ 128 h 153"/>
                <a:gd name="T30" fmla="*/ 74 w 115"/>
                <a:gd name="T31" fmla="*/ 141 h 153"/>
                <a:gd name="T32" fmla="*/ 74 w 115"/>
                <a:gd name="T33" fmla="*/ 153 h 153"/>
                <a:gd name="T34" fmla="*/ 53 w 115"/>
                <a:gd name="T35" fmla="*/ 138 h 153"/>
                <a:gd name="T36" fmla="*/ 53 w 115"/>
                <a:gd name="T37" fmla="*/ 124 h 153"/>
                <a:gd name="T38" fmla="*/ 2 w 115"/>
                <a:gd name="T39" fmla="*/ 94 h 153"/>
                <a:gd name="T40" fmla="*/ 8 w 115"/>
                <a:gd name="T41" fmla="*/ 88 h 153"/>
                <a:gd name="T42" fmla="*/ 13 w 115"/>
                <a:gd name="T43" fmla="*/ 81 h 153"/>
                <a:gd name="T44" fmla="*/ 0 w 115"/>
                <a:gd name="T45" fmla="*/ 77 h 153"/>
                <a:gd name="T46" fmla="*/ 0 w 115"/>
                <a:gd name="T47" fmla="*/ 70 h 153"/>
                <a:gd name="T48" fmla="*/ 17 w 115"/>
                <a:gd name="T49" fmla="*/ 53 h 153"/>
                <a:gd name="T50" fmla="*/ 17 w 115"/>
                <a:gd name="T51" fmla="*/ 35 h 153"/>
                <a:gd name="T52" fmla="*/ 10 w 115"/>
                <a:gd name="T53" fmla="*/ 28 h 153"/>
                <a:gd name="T54" fmla="*/ 0 w 115"/>
                <a:gd name="T55" fmla="*/ 11 h 153"/>
                <a:gd name="T56" fmla="*/ 0 w 115"/>
                <a:gd name="T57" fmla="*/ 11 h 153"/>
                <a:gd name="T58" fmla="*/ 0 w 115"/>
                <a:gd name="T59" fmla="*/ 1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153">
                  <a:moveTo>
                    <a:pt x="0" y="11"/>
                  </a:moveTo>
                  <a:lnTo>
                    <a:pt x="6" y="3"/>
                  </a:lnTo>
                  <a:lnTo>
                    <a:pt x="21" y="0"/>
                  </a:lnTo>
                  <a:lnTo>
                    <a:pt x="47" y="3"/>
                  </a:lnTo>
                  <a:lnTo>
                    <a:pt x="61" y="18"/>
                  </a:lnTo>
                  <a:lnTo>
                    <a:pt x="76" y="18"/>
                  </a:lnTo>
                  <a:lnTo>
                    <a:pt x="98" y="5"/>
                  </a:lnTo>
                  <a:lnTo>
                    <a:pt x="104" y="13"/>
                  </a:lnTo>
                  <a:lnTo>
                    <a:pt x="115" y="13"/>
                  </a:lnTo>
                  <a:lnTo>
                    <a:pt x="100" y="30"/>
                  </a:lnTo>
                  <a:lnTo>
                    <a:pt x="100" y="96"/>
                  </a:lnTo>
                  <a:lnTo>
                    <a:pt x="106" y="104"/>
                  </a:lnTo>
                  <a:lnTo>
                    <a:pt x="97" y="113"/>
                  </a:lnTo>
                  <a:lnTo>
                    <a:pt x="91" y="121"/>
                  </a:lnTo>
                  <a:lnTo>
                    <a:pt x="85" y="128"/>
                  </a:lnTo>
                  <a:lnTo>
                    <a:pt x="74" y="141"/>
                  </a:lnTo>
                  <a:lnTo>
                    <a:pt x="74" y="153"/>
                  </a:lnTo>
                  <a:lnTo>
                    <a:pt x="53" y="138"/>
                  </a:lnTo>
                  <a:lnTo>
                    <a:pt x="53" y="124"/>
                  </a:lnTo>
                  <a:lnTo>
                    <a:pt x="2" y="94"/>
                  </a:lnTo>
                  <a:lnTo>
                    <a:pt x="8" y="88"/>
                  </a:lnTo>
                  <a:lnTo>
                    <a:pt x="13" y="81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7" y="53"/>
                  </a:lnTo>
                  <a:lnTo>
                    <a:pt x="17" y="35"/>
                  </a:lnTo>
                  <a:lnTo>
                    <a:pt x="10" y="2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21446D02-3069-6D47-90CB-89FAA41167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66239" y="3063264"/>
              <a:ext cx="36645" cy="38980"/>
            </a:xfrm>
            <a:custGeom>
              <a:avLst/>
              <a:gdLst>
                <a:gd name="T0" fmla="*/ 0 w 24"/>
                <a:gd name="T1" fmla="*/ 30 h 30"/>
                <a:gd name="T2" fmla="*/ 0 w 24"/>
                <a:gd name="T3" fmla="*/ 13 h 30"/>
                <a:gd name="T4" fmla="*/ 5 w 24"/>
                <a:gd name="T5" fmla="*/ 6 h 30"/>
                <a:gd name="T6" fmla="*/ 17 w 24"/>
                <a:gd name="T7" fmla="*/ 0 h 30"/>
                <a:gd name="T8" fmla="*/ 20 w 24"/>
                <a:gd name="T9" fmla="*/ 6 h 30"/>
                <a:gd name="T10" fmla="*/ 13 w 24"/>
                <a:gd name="T11" fmla="*/ 15 h 30"/>
                <a:gd name="T12" fmla="*/ 24 w 24"/>
                <a:gd name="T13" fmla="*/ 19 h 30"/>
                <a:gd name="T14" fmla="*/ 15 w 24"/>
                <a:gd name="T15" fmla="*/ 30 h 30"/>
                <a:gd name="T16" fmla="*/ 0 w 24"/>
                <a:gd name="T17" fmla="*/ 30 h 30"/>
                <a:gd name="T18" fmla="*/ 0 w 24"/>
                <a:gd name="T19" fmla="*/ 30 h 30"/>
                <a:gd name="T20" fmla="*/ 0 w 24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0">
                  <a:moveTo>
                    <a:pt x="0" y="30"/>
                  </a:moveTo>
                  <a:lnTo>
                    <a:pt x="0" y="13"/>
                  </a:lnTo>
                  <a:lnTo>
                    <a:pt x="5" y="6"/>
                  </a:lnTo>
                  <a:lnTo>
                    <a:pt x="17" y="0"/>
                  </a:lnTo>
                  <a:lnTo>
                    <a:pt x="20" y="6"/>
                  </a:lnTo>
                  <a:lnTo>
                    <a:pt x="13" y="15"/>
                  </a:lnTo>
                  <a:lnTo>
                    <a:pt x="24" y="19"/>
                  </a:lnTo>
                  <a:lnTo>
                    <a:pt x="15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F7E174F4-BF3B-624A-A02C-41455A6C02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66239" y="3063264"/>
              <a:ext cx="36645" cy="38980"/>
            </a:xfrm>
            <a:custGeom>
              <a:avLst/>
              <a:gdLst>
                <a:gd name="T0" fmla="*/ 0 w 24"/>
                <a:gd name="T1" fmla="*/ 30 h 30"/>
                <a:gd name="T2" fmla="*/ 0 w 24"/>
                <a:gd name="T3" fmla="*/ 13 h 30"/>
                <a:gd name="T4" fmla="*/ 5 w 24"/>
                <a:gd name="T5" fmla="*/ 6 h 30"/>
                <a:gd name="T6" fmla="*/ 17 w 24"/>
                <a:gd name="T7" fmla="*/ 0 h 30"/>
                <a:gd name="T8" fmla="*/ 20 w 24"/>
                <a:gd name="T9" fmla="*/ 6 h 30"/>
                <a:gd name="T10" fmla="*/ 13 w 24"/>
                <a:gd name="T11" fmla="*/ 15 h 30"/>
                <a:gd name="T12" fmla="*/ 24 w 24"/>
                <a:gd name="T13" fmla="*/ 19 h 30"/>
                <a:gd name="T14" fmla="*/ 15 w 24"/>
                <a:gd name="T15" fmla="*/ 30 h 30"/>
                <a:gd name="T16" fmla="*/ 0 w 24"/>
                <a:gd name="T17" fmla="*/ 30 h 30"/>
                <a:gd name="T18" fmla="*/ 0 w 24"/>
                <a:gd name="T19" fmla="*/ 30 h 30"/>
                <a:gd name="T20" fmla="*/ 0 w 24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0">
                  <a:moveTo>
                    <a:pt x="0" y="30"/>
                  </a:moveTo>
                  <a:lnTo>
                    <a:pt x="0" y="13"/>
                  </a:lnTo>
                  <a:lnTo>
                    <a:pt x="5" y="6"/>
                  </a:lnTo>
                  <a:lnTo>
                    <a:pt x="17" y="0"/>
                  </a:lnTo>
                  <a:lnTo>
                    <a:pt x="20" y="6"/>
                  </a:lnTo>
                  <a:lnTo>
                    <a:pt x="13" y="15"/>
                  </a:lnTo>
                  <a:lnTo>
                    <a:pt x="24" y="19"/>
                  </a:lnTo>
                  <a:lnTo>
                    <a:pt x="15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6CA93CDC-1EDD-9D4E-B6D9-65ACA2C9C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03618" y="3242573"/>
              <a:ext cx="117569" cy="107846"/>
            </a:xfrm>
            <a:custGeom>
              <a:avLst/>
              <a:gdLst>
                <a:gd name="T0" fmla="*/ 30 w 77"/>
                <a:gd name="T1" fmla="*/ 83 h 83"/>
                <a:gd name="T2" fmla="*/ 15 w 77"/>
                <a:gd name="T3" fmla="*/ 83 h 83"/>
                <a:gd name="T4" fmla="*/ 0 w 77"/>
                <a:gd name="T5" fmla="*/ 83 h 83"/>
                <a:gd name="T6" fmla="*/ 0 w 77"/>
                <a:gd name="T7" fmla="*/ 72 h 83"/>
                <a:gd name="T8" fmla="*/ 11 w 77"/>
                <a:gd name="T9" fmla="*/ 47 h 83"/>
                <a:gd name="T10" fmla="*/ 22 w 77"/>
                <a:gd name="T11" fmla="*/ 34 h 83"/>
                <a:gd name="T12" fmla="*/ 17 w 77"/>
                <a:gd name="T13" fmla="*/ 30 h 83"/>
                <a:gd name="T14" fmla="*/ 17 w 77"/>
                <a:gd name="T15" fmla="*/ 7 h 83"/>
                <a:gd name="T16" fmla="*/ 56 w 77"/>
                <a:gd name="T17" fmla="*/ 4 h 83"/>
                <a:gd name="T18" fmla="*/ 60 w 77"/>
                <a:gd name="T19" fmla="*/ 0 h 83"/>
                <a:gd name="T20" fmla="*/ 70 w 77"/>
                <a:gd name="T21" fmla="*/ 17 h 83"/>
                <a:gd name="T22" fmla="*/ 77 w 77"/>
                <a:gd name="T23" fmla="*/ 24 h 83"/>
                <a:gd name="T24" fmla="*/ 77 w 77"/>
                <a:gd name="T25" fmla="*/ 42 h 83"/>
                <a:gd name="T26" fmla="*/ 60 w 77"/>
                <a:gd name="T27" fmla="*/ 59 h 83"/>
                <a:gd name="T28" fmla="*/ 60 w 77"/>
                <a:gd name="T29" fmla="*/ 66 h 83"/>
                <a:gd name="T30" fmla="*/ 53 w 77"/>
                <a:gd name="T31" fmla="*/ 66 h 83"/>
                <a:gd name="T32" fmla="*/ 43 w 77"/>
                <a:gd name="T33" fmla="*/ 66 h 83"/>
                <a:gd name="T34" fmla="*/ 34 w 77"/>
                <a:gd name="T35" fmla="*/ 66 h 83"/>
                <a:gd name="T36" fmla="*/ 32 w 77"/>
                <a:gd name="T37" fmla="*/ 79 h 83"/>
                <a:gd name="T38" fmla="*/ 30 w 77"/>
                <a:gd name="T39" fmla="*/ 83 h 83"/>
                <a:gd name="T40" fmla="*/ 30 w 77"/>
                <a:gd name="T41" fmla="*/ 83 h 83"/>
                <a:gd name="T42" fmla="*/ 30 w 77"/>
                <a:gd name="T4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83">
                  <a:moveTo>
                    <a:pt x="30" y="83"/>
                  </a:moveTo>
                  <a:lnTo>
                    <a:pt x="15" y="83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11" y="47"/>
                  </a:lnTo>
                  <a:lnTo>
                    <a:pt x="22" y="34"/>
                  </a:lnTo>
                  <a:lnTo>
                    <a:pt x="17" y="30"/>
                  </a:lnTo>
                  <a:lnTo>
                    <a:pt x="17" y="7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70" y="17"/>
                  </a:lnTo>
                  <a:lnTo>
                    <a:pt x="77" y="24"/>
                  </a:lnTo>
                  <a:lnTo>
                    <a:pt x="77" y="42"/>
                  </a:lnTo>
                  <a:lnTo>
                    <a:pt x="60" y="59"/>
                  </a:lnTo>
                  <a:lnTo>
                    <a:pt x="60" y="66"/>
                  </a:lnTo>
                  <a:lnTo>
                    <a:pt x="53" y="66"/>
                  </a:lnTo>
                  <a:lnTo>
                    <a:pt x="43" y="66"/>
                  </a:lnTo>
                  <a:lnTo>
                    <a:pt x="34" y="66"/>
                  </a:lnTo>
                  <a:lnTo>
                    <a:pt x="32" y="79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DCB2CC92-EA14-9545-B09F-F3B5490470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03618" y="3242573"/>
              <a:ext cx="117569" cy="107846"/>
            </a:xfrm>
            <a:custGeom>
              <a:avLst/>
              <a:gdLst>
                <a:gd name="T0" fmla="*/ 30 w 77"/>
                <a:gd name="T1" fmla="*/ 83 h 83"/>
                <a:gd name="T2" fmla="*/ 15 w 77"/>
                <a:gd name="T3" fmla="*/ 83 h 83"/>
                <a:gd name="T4" fmla="*/ 0 w 77"/>
                <a:gd name="T5" fmla="*/ 83 h 83"/>
                <a:gd name="T6" fmla="*/ 0 w 77"/>
                <a:gd name="T7" fmla="*/ 72 h 83"/>
                <a:gd name="T8" fmla="*/ 11 w 77"/>
                <a:gd name="T9" fmla="*/ 47 h 83"/>
                <a:gd name="T10" fmla="*/ 22 w 77"/>
                <a:gd name="T11" fmla="*/ 34 h 83"/>
                <a:gd name="T12" fmla="*/ 17 w 77"/>
                <a:gd name="T13" fmla="*/ 30 h 83"/>
                <a:gd name="T14" fmla="*/ 17 w 77"/>
                <a:gd name="T15" fmla="*/ 7 h 83"/>
                <a:gd name="T16" fmla="*/ 56 w 77"/>
                <a:gd name="T17" fmla="*/ 4 h 83"/>
                <a:gd name="T18" fmla="*/ 60 w 77"/>
                <a:gd name="T19" fmla="*/ 0 h 83"/>
                <a:gd name="T20" fmla="*/ 70 w 77"/>
                <a:gd name="T21" fmla="*/ 17 h 83"/>
                <a:gd name="T22" fmla="*/ 77 w 77"/>
                <a:gd name="T23" fmla="*/ 24 h 83"/>
                <a:gd name="T24" fmla="*/ 77 w 77"/>
                <a:gd name="T25" fmla="*/ 42 h 83"/>
                <a:gd name="T26" fmla="*/ 60 w 77"/>
                <a:gd name="T27" fmla="*/ 59 h 83"/>
                <a:gd name="T28" fmla="*/ 60 w 77"/>
                <a:gd name="T29" fmla="*/ 66 h 83"/>
                <a:gd name="T30" fmla="*/ 53 w 77"/>
                <a:gd name="T31" fmla="*/ 66 h 83"/>
                <a:gd name="T32" fmla="*/ 43 w 77"/>
                <a:gd name="T33" fmla="*/ 66 h 83"/>
                <a:gd name="T34" fmla="*/ 34 w 77"/>
                <a:gd name="T35" fmla="*/ 66 h 83"/>
                <a:gd name="T36" fmla="*/ 32 w 77"/>
                <a:gd name="T37" fmla="*/ 79 h 83"/>
                <a:gd name="T38" fmla="*/ 30 w 77"/>
                <a:gd name="T39" fmla="*/ 83 h 83"/>
                <a:gd name="T40" fmla="*/ 30 w 77"/>
                <a:gd name="T41" fmla="*/ 83 h 83"/>
                <a:gd name="T42" fmla="*/ 30 w 77"/>
                <a:gd name="T4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83">
                  <a:moveTo>
                    <a:pt x="30" y="83"/>
                  </a:moveTo>
                  <a:lnTo>
                    <a:pt x="15" y="83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11" y="47"/>
                  </a:lnTo>
                  <a:lnTo>
                    <a:pt x="22" y="34"/>
                  </a:lnTo>
                  <a:lnTo>
                    <a:pt x="17" y="30"/>
                  </a:lnTo>
                  <a:lnTo>
                    <a:pt x="17" y="7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70" y="17"/>
                  </a:lnTo>
                  <a:lnTo>
                    <a:pt x="77" y="24"/>
                  </a:lnTo>
                  <a:lnTo>
                    <a:pt x="77" y="42"/>
                  </a:lnTo>
                  <a:lnTo>
                    <a:pt x="60" y="59"/>
                  </a:lnTo>
                  <a:lnTo>
                    <a:pt x="60" y="66"/>
                  </a:lnTo>
                  <a:lnTo>
                    <a:pt x="53" y="66"/>
                  </a:lnTo>
                  <a:lnTo>
                    <a:pt x="43" y="66"/>
                  </a:lnTo>
                  <a:lnTo>
                    <a:pt x="34" y="66"/>
                  </a:lnTo>
                  <a:lnTo>
                    <a:pt x="32" y="79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EEC98030-DFE1-4D48-A419-C4F8F4E93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9130" y="2826783"/>
              <a:ext cx="337437" cy="253373"/>
            </a:xfrm>
            <a:custGeom>
              <a:avLst/>
              <a:gdLst>
                <a:gd name="T0" fmla="*/ 208 w 221"/>
                <a:gd name="T1" fmla="*/ 12 h 195"/>
                <a:gd name="T2" fmla="*/ 201 w 221"/>
                <a:gd name="T3" fmla="*/ 15 h 195"/>
                <a:gd name="T4" fmla="*/ 191 w 221"/>
                <a:gd name="T5" fmla="*/ 6 h 195"/>
                <a:gd name="T6" fmla="*/ 170 w 221"/>
                <a:gd name="T7" fmla="*/ 0 h 195"/>
                <a:gd name="T8" fmla="*/ 110 w 221"/>
                <a:gd name="T9" fmla="*/ 42 h 195"/>
                <a:gd name="T10" fmla="*/ 83 w 221"/>
                <a:gd name="T11" fmla="*/ 72 h 195"/>
                <a:gd name="T12" fmla="*/ 61 w 221"/>
                <a:gd name="T13" fmla="*/ 72 h 195"/>
                <a:gd name="T14" fmla="*/ 59 w 221"/>
                <a:gd name="T15" fmla="*/ 121 h 195"/>
                <a:gd name="T16" fmla="*/ 49 w 221"/>
                <a:gd name="T17" fmla="*/ 131 h 195"/>
                <a:gd name="T18" fmla="*/ 49 w 221"/>
                <a:gd name="T19" fmla="*/ 138 h 195"/>
                <a:gd name="T20" fmla="*/ 17 w 221"/>
                <a:gd name="T21" fmla="*/ 138 h 195"/>
                <a:gd name="T22" fmla="*/ 11 w 221"/>
                <a:gd name="T23" fmla="*/ 146 h 195"/>
                <a:gd name="T24" fmla="*/ 0 w 221"/>
                <a:gd name="T25" fmla="*/ 146 h 195"/>
                <a:gd name="T26" fmla="*/ 0 w 221"/>
                <a:gd name="T27" fmla="*/ 159 h 195"/>
                <a:gd name="T28" fmla="*/ 0 w 221"/>
                <a:gd name="T29" fmla="*/ 159 h 195"/>
                <a:gd name="T30" fmla="*/ 11 w 221"/>
                <a:gd name="T31" fmla="*/ 172 h 195"/>
                <a:gd name="T32" fmla="*/ 17 w 221"/>
                <a:gd name="T33" fmla="*/ 178 h 195"/>
                <a:gd name="T34" fmla="*/ 28 w 221"/>
                <a:gd name="T35" fmla="*/ 178 h 195"/>
                <a:gd name="T36" fmla="*/ 34 w 221"/>
                <a:gd name="T37" fmla="*/ 191 h 195"/>
                <a:gd name="T38" fmla="*/ 38 w 221"/>
                <a:gd name="T39" fmla="*/ 186 h 195"/>
                <a:gd name="T40" fmla="*/ 47 w 221"/>
                <a:gd name="T41" fmla="*/ 195 h 195"/>
                <a:gd name="T42" fmla="*/ 59 w 221"/>
                <a:gd name="T43" fmla="*/ 186 h 195"/>
                <a:gd name="T44" fmla="*/ 59 w 221"/>
                <a:gd name="T45" fmla="*/ 165 h 195"/>
                <a:gd name="T46" fmla="*/ 95 w 221"/>
                <a:gd name="T47" fmla="*/ 167 h 195"/>
                <a:gd name="T48" fmla="*/ 95 w 221"/>
                <a:gd name="T49" fmla="*/ 178 h 195"/>
                <a:gd name="T50" fmla="*/ 114 w 221"/>
                <a:gd name="T51" fmla="*/ 170 h 195"/>
                <a:gd name="T52" fmla="*/ 134 w 221"/>
                <a:gd name="T53" fmla="*/ 182 h 195"/>
                <a:gd name="T54" fmla="*/ 151 w 221"/>
                <a:gd name="T55" fmla="*/ 169 h 195"/>
                <a:gd name="T56" fmla="*/ 172 w 221"/>
                <a:gd name="T57" fmla="*/ 174 h 195"/>
                <a:gd name="T58" fmla="*/ 193 w 221"/>
                <a:gd name="T59" fmla="*/ 161 h 195"/>
                <a:gd name="T60" fmla="*/ 193 w 221"/>
                <a:gd name="T61" fmla="*/ 140 h 195"/>
                <a:gd name="T62" fmla="*/ 216 w 221"/>
                <a:gd name="T63" fmla="*/ 114 h 195"/>
                <a:gd name="T64" fmla="*/ 216 w 221"/>
                <a:gd name="T65" fmla="*/ 82 h 195"/>
                <a:gd name="T66" fmla="*/ 221 w 221"/>
                <a:gd name="T67" fmla="*/ 51 h 195"/>
                <a:gd name="T68" fmla="*/ 208 w 221"/>
                <a:gd name="T69" fmla="*/ 36 h 195"/>
                <a:gd name="T70" fmla="*/ 208 w 221"/>
                <a:gd name="T71" fmla="*/ 12 h 195"/>
                <a:gd name="T72" fmla="*/ 208 w 221"/>
                <a:gd name="T73" fmla="*/ 12 h 195"/>
                <a:gd name="T74" fmla="*/ 208 w 221"/>
                <a:gd name="T75" fmla="*/ 1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195">
                  <a:moveTo>
                    <a:pt x="208" y="12"/>
                  </a:moveTo>
                  <a:lnTo>
                    <a:pt x="201" y="15"/>
                  </a:lnTo>
                  <a:lnTo>
                    <a:pt x="191" y="6"/>
                  </a:lnTo>
                  <a:lnTo>
                    <a:pt x="170" y="0"/>
                  </a:lnTo>
                  <a:lnTo>
                    <a:pt x="110" y="42"/>
                  </a:lnTo>
                  <a:lnTo>
                    <a:pt x="83" y="72"/>
                  </a:lnTo>
                  <a:lnTo>
                    <a:pt x="61" y="72"/>
                  </a:lnTo>
                  <a:lnTo>
                    <a:pt x="59" y="121"/>
                  </a:lnTo>
                  <a:lnTo>
                    <a:pt x="49" y="131"/>
                  </a:lnTo>
                  <a:lnTo>
                    <a:pt x="49" y="138"/>
                  </a:lnTo>
                  <a:lnTo>
                    <a:pt x="17" y="138"/>
                  </a:lnTo>
                  <a:lnTo>
                    <a:pt x="11" y="146"/>
                  </a:lnTo>
                  <a:lnTo>
                    <a:pt x="0" y="146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11" y="172"/>
                  </a:lnTo>
                  <a:lnTo>
                    <a:pt x="17" y="178"/>
                  </a:lnTo>
                  <a:lnTo>
                    <a:pt x="28" y="178"/>
                  </a:lnTo>
                  <a:lnTo>
                    <a:pt x="34" y="191"/>
                  </a:lnTo>
                  <a:lnTo>
                    <a:pt x="38" y="186"/>
                  </a:lnTo>
                  <a:lnTo>
                    <a:pt x="47" y="195"/>
                  </a:lnTo>
                  <a:lnTo>
                    <a:pt x="59" y="186"/>
                  </a:lnTo>
                  <a:lnTo>
                    <a:pt x="59" y="165"/>
                  </a:lnTo>
                  <a:lnTo>
                    <a:pt x="95" y="167"/>
                  </a:lnTo>
                  <a:lnTo>
                    <a:pt x="95" y="178"/>
                  </a:lnTo>
                  <a:lnTo>
                    <a:pt x="114" y="170"/>
                  </a:lnTo>
                  <a:lnTo>
                    <a:pt x="134" y="182"/>
                  </a:lnTo>
                  <a:lnTo>
                    <a:pt x="151" y="169"/>
                  </a:lnTo>
                  <a:lnTo>
                    <a:pt x="172" y="174"/>
                  </a:lnTo>
                  <a:lnTo>
                    <a:pt x="193" y="161"/>
                  </a:lnTo>
                  <a:lnTo>
                    <a:pt x="193" y="140"/>
                  </a:lnTo>
                  <a:lnTo>
                    <a:pt x="216" y="114"/>
                  </a:lnTo>
                  <a:lnTo>
                    <a:pt x="216" y="82"/>
                  </a:lnTo>
                  <a:lnTo>
                    <a:pt x="221" y="51"/>
                  </a:lnTo>
                  <a:lnTo>
                    <a:pt x="208" y="36"/>
                  </a:lnTo>
                  <a:lnTo>
                    <a:pt x="208" y="12"/>
                  </a:lnTo>
                  <a:lnTo>
                    <a:pt x="208" y="12"/>
                  </a:lnTo>
                  <a:lnTo>
                    <a:pt x="208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F0049C11-EA47-7949-8439-1463A85A7E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9130" y="2826783"/>
              <a:ext cx="337437" cy="253373"/>
            </a:xfrm>
            <a:custGeom>
              <a:avLst/>
              <a:gdLst>
                <a:gd name="T0" fmla="*/ 208 w 221"/>
                <a:gd name="T1" fmla="*/ 12 h 195"/>
                <a:gd name="T2" fmla="*/ 201 w 221"/>
                <a:gd name="T3" fmla="*/ 15 h 195"/>
                <a:gd name="T4" fmla="*/ 191 w 221"/>
                <a:gd name="T5" fmla="*/ 6 h 195"/>
                <a:gd name="T6" fmla="*/ 170 w 221"/>
                <a:gd name="T7" fmla="*/ 0 h 195"/>
                <a:gd name="T8" fmla="*/ 110 w 221"/>
                <a:gd name="T9" fmla="*/ 42 h 195"/>
                <a:gd name="T10" fmla="*/ 83 w 221"/>
                <a:gd name="T11" fmla="*/ 72 h 195"/>
                <a:gd name="T12" fmla="*/ 61 w 221"/>
                <a:gd name="T13" fmla="*/ 72 h 195"/>
                <a:gd name="T14" fmla="*/ 59 w 221"/>
                <a:gd name="T15" fmla="*/ 121 h 195"/>
                <a:gd name="T16" fmla="*/ 49 w 221"/>
                <a:gd name="T17" fmla="*/ 131 h 195"/>
                <a:gd name="T18" fmla="*/ 49 w 221"/>
                <a:gd name="T19" fmla="*/ 138 h 195"/>
                <a:gd name="T20" fmla="*/ 17 w 221"/>
                <a:gd name="T21" fmla="*/ 138 h 195"/>
                <a:gd name="T22" fmla="*/ 11 w 221"/>
                <a:gd name="T23" fmla="*/ 146 h 195"/>
                <a:gd name="T24" fmla="*/ 0 w 221"/>
                <a:gd name="T25" fmla="*/ 146 h 195"/>
                <a:gd name="T26" fmla="*/ 0 w 221"/>
                <a:gd name="T27" fmla="*/ 159 h 195"/>
                <a:gd name="T28" fmla="*/ 0 w 221"/>
                <a:gd name="T29" fmla="*/ 159 h 195"/>
                <a:gd name="T30" fmla="*/ 11 w 221"/>
                <a:gd name="T31" fmla="*/ 172 h 195"/>
                <a:gd name="T32" fmla="*/ 17 w 221"/>
                <a:gd name="T33" fmla="*/ 178 h 195"/>
                <a:gd name="T34" fmla="*/ 28 w 221"/>
                <a:gd name="T35" fmla="*/ 178 h 195"/>
                <a:gd name="T36" fmla="*/ 34 w 221"/>
                <a:gd name="T37" fmla="*/ 191 h 195"/>
                <a:gd name="T38" fmla="*/ 38 w 221"/>
                <a:gd name="T39" fmla="*/ 186 h 195"/>
                <a:gd name="T40" fmla="*/ 47 w 221"/>
                <a:gd name="T41" fmla="*/ 195 h 195"/>
                <a:gd name="T42" fmla="*/ 59 w 221"/>
                <a:gd name="T43" fmla="*/ 186 h 195"/>
                <a:gd name="T44" fmla="*/ 59 w 221"/>
                <a:gd name="T45" fmla="*/ 165 h 195"/>
                <a:gd name="T46" fmla="*/ 95 w 221"/>
                <a:gd name="T47" fmla="*/ 167 h 195"/>
                <a:gd name="T48" fmla="*/ 95 w 221"/>
                <a:gd name="T49" fmla="*/ 178 h 195"/>
                <a:gd name="T50" fmla="*/ 114 w 221"/>
                <a:gd name="T51" fmla="*/ 170 h 195"/>
                <a:gd name="T52" fmla="*/ 134 w 221"/>
                <a:gd name="T53" fmla="*/ 182 h 195"/>
                <a:gd name="T54" fmla="*/ 151 w 221"/>
                <a:gd name="T55" fmla="*/ 169 h 195"/>
                <a:gd name="T56" fmla="*/ 172 w 221"/>
                <a:gd name="T57" fmla="*/ 174 h 195"/>
                <a:gd name="T58" fmla="*/ 193 w 221"/>
                <a:gd name="T59" fmla="*/ 161 h 195"/>
                <a:gd name="T60" fmla="*/ 193 w 221"/>
                <a:gd name="T61" fmla="*/ 140 h 195"/>
                <a:gd name="T62" fmla="*/ 216 w 221"/>
                <a:gd name="T63" fmla="*/ 114 h 195"/>
                <a:gd name="T64" fmla="*/ 216 w 221"/>
                <a:gd name="T65" fmla="*/ 82 h 195"/>
                <a:gd name="T66" fmla="*/ 221 w 221"/>
                <a:gd name="T67" fmla="*/ 51 h 195"/>
                <a:gd name="T68" fmla="*/ 208 w 221"/>
                <a:gd name="T69" fmla="*/ 36 h 195"/>
                <a:gd name="T70" fmla="*/ 208 w 221"/>
                <a:gd name="T71" fmla="*/ 12 h 195"/>
                <a:gd name="T72" fmla="*/ 208 w 221"/>
                <a:gd name="T73" fmla="*/ 12 h 195"/>
                <a:gd name="T74" fmla="*/ 208 w 221"/>
                <a:gd name="T75" fmla="*/ 1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195">
                  <a:moveTo>
                    <a:pt x="208" y="12"/>
                  </a:moveTo>
                  <a:lnTo>
                    <a:pt x="201" y="15"/>
                  </a:lnTo>
                  <a:lnTo>
                    <a:pt x="191" y="6"/>
                  </a:lnTo>
                  <a:lnTo>
                    <a:pt x="170" y="0"/>
                  </a:lnTo>
                  <a:lnTo>
                    <a:pt x="110" y="42"/>
                  </a:lnTo>
                  <a:lnTo>
                    <a:pt x="83" y="72"/>
                  </a:lnTo>
                  <a:lnTo>
                    <a:pt x="61" y="72"/>
                  </a:lnTo>
                  <a:lnTo>
                    <a:pt x="59" y="121"/>
                  </a:lnTo>
                  <a:lnTo>
                    <a:pt x="49" y="131"/>
                  </a:lnTo>
                  <a:lnTo>
                    <a:pt x="49" y="138"/>
                  </a:lnTo>
                  <a:lnTo>
                    <a:pt x="17" y="138"/>
                  </a:lnTo>
                  <a:lnTo>
                    <a:pt x="11" y="146"/>
                  </a:lnTo>
                  <a:lnTo>
                    <a:pt x="0" y="146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11" y="172"/>
                  </a:lnTo>
                  <a:lnTo>
                    <a:pt x="17" y="178"/>
                  </a:lnTo>
                  <a:lnTo>
                    <a:pt x="28" y="178"/>
                  </a:lnTo>
                  <a:lnTo>
                    <a:pt x="34" y="191"/>
                  </a:lnTo>
                  <a:lnTo>
                    <a:pt x="38" y="186"/>
                  </a:lnTo>
                  <a:lnTo>
                    <a:pt x="47" y="195"/>
                  </a:lnTo>
                  <a:lnTo>
                    <a:pt x="59" y="186"/>
                  </a:lnTo>
                  <a:lnTo>
                    <a:pt x="59" y="165"/>
                  </a:lnTo>
                  <a:lnTo>
                    <a:pt x="95" y="167"/>
                  </a:lnTo>
                  <a:lnTo>
                    <a:pt x="95" y="178"/>
                  </a:lnTo>
                  <a:lnTo>
                    <a:pt x="114" y="170"/>
                  </a:lnTo>
                  <a:lnTo>
                    <a:pt x="134" y="182"/>
                  </a:lnTo>
                  <a:lnTo>
                    <a:pt x="151" y="169"/>
                  </a:lnTo>
                  <a:lnTo>
                    <a:pt x="172" y="174"/>
                  </a:lnTo>
                  <a:lnTo>
                    <a:pt x="193" y="161"/>
                  </a:lnTo>
                  <a:lnTo>
                    <a:pt x="193" y="140"/>
                  </a:lnTo>
                  <a:lnTo>
                    <a:pt x="216" y="114"/>
                  </a:lnTo>
                  <a:lnTo>
                    <a:pt x="216" y="82"/>
                  </a:lnTo>
                  <a:lnTo>
                    <a:pt x="221" y="51"/>
                  </a:lnTo>
                  <a:lnTo>
                    <a:pt x="208" y="36"/>
                  </a:lnTo>
                  <a:lnTo>
                    <a:pt x="208" y="12"/>
                  </a:lnTo>
                  <a:lnTo>
                    <a:pt x="208" y="12"/>
                  </a:lnTo>
                  <a:lnTo>
                    <a:pt x="208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2AAE870F-719B-7F4A-AEE7-7D82B2FF38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40978" y="2504545"/>
              <a:ext cx="90085" cy="165017"/>
            </a:xfrm>
            <a:custGeom>
              <a:avLst/>
              <a:gdLst>
                <a:gd name="T0" fmla="*/ 28 w 59"/>
                <a:gd name="T1" fmla="*/ 127 h 127"/>
                <a:gd name="T2" fmla="*/ 38 w 59"/>
                <a:gd name="T3" fmla="*/ 127 h 127"/>
                <a:gd name="T4" fmla="*/ 43 w 59"/>
                <a:gd name="T5" fmla="*/ 120 h 127"/>
                <a:gd name="T6" fmla="*/ 36 w 59"/>
                <a:gd name="T7" fmla="*/ 108 h 127"/>
                <a:gd name="T8" fmla="*/ 51 w 59"/>
                <a:gd name="T9" fmla="*/ 95 h 127"/>
                <a:gd name="T10" fmla="*/ 59 w 59"/>
                <a:gd name="T11" fmla="*/ 93 h 127"/>
                <a:gd name="T12" fmla="*/ 59 w 59"/>
                <a:gd name="T13" fmla="*/ 78 h 127"/>
                <a:gd name="T14" fmla="*/ 53 w 59"/>
                <a:gd name="T15" fmla="*/ 72 h 127"/>
                <a:gd name="T16" fmla="*/ 45 w 59"/>
                <a:gd name="T17" fmla="*/ 69 h 127"/>
                <a:gd name="T18" fmla="*/ 40 w 59"/>
                <a:gd name="T19" fmla="*/ 67 h 127"/>
                <a:gd name="T20" fmla="*/ 34 w 59"/>
                <a:gd name="T21" fmla="*/ 65 h 127"/>
                <a:gd name="T22" fmla="*/ 34 w 59"/>
                <a:gd name="T23" fmla="*/ 65 h 127"/>
                <a:gd name="T24" fmla="*/ 32 w 59"/>
                <a:gd name="T25" fmla="*/ 61 h 127"/>
                <a:gd name="T26" fmla="*/ 32 w 59"/>
                <a:gd name="T27" fmla="*/ 57 h 127"/>
                <a:gd name="T28" fmla="*/ 34 w 59"/>
                <a:gd name="T29" fmla="*/ 57 h 127"/>
                <a:gd name="T30" fmla="*/ 34 w 59"/>
                <a:gd name="T31" fmla="*/ 57 h 127"/>
                <a:gd name="T32" fmla="*/ 34 w 59"/>
                <a:gd name="T33" fmla="*/ 57 h 127"/>
                <a:gd name="T34" fmla="*/ 40 w 59"/>
                <a:gd name="T35" fmla="*/ 55 h 127"/>
                <a:gd name="T36" fmla="*/ 43 w 59"/>
                <a:gd name="T37" fmla="*/ 53 h 127"/>
                <a:gd name="T38" fmla="*/ 45 w 59"/>
                <a:gd name="T39" fmla="*/ 52 h 127"/>
                <a:gd name="T40" fmla="*/ 51 w 59"/>
                <a:gd name="T41" fmla="*/ 46 h 127"/>
                <a:gd name="T42" fmla="*/ 51 w 59"/>
                <a:gd name="T43" fmla="*/ 36 h 127"/>
                <a:gd name="T44" fmla="*/ 45 w 59"/>
                <a:gd name="T45" fmla="*/ 31 h 127"/>
                <a:gd name="T46" fmla="*/ 45 w 59"/>
                <a:gd name="T47" fmla="*/ 31 h 127"/>
                <a:gd name="T48" fmla="*/ 45 w 59"/>
                <a:gd name="T49" fmla="*/ 31 h 127"/>
                <a:gd name="T50" fmla="*/ 42 w 59"/>
                <a:gd name="T51" fmla="*/ 29 h 127"/>
                <a:gd name="T52" fmla="*/ 42 w 59"/>
                <a:gd name="T53" fmla="*/ 27 h 127"/>
                <a:gd name="T54" fmla="*/ 42 w 59"/>
                <a:gd name="T55" fmla="*/ 25 h 127"/>
                <a:gd name="T56" fmla="*/ 42 w 59"/>
                <a:gd name="T57" fmla="*/ 23 h 127"/>
                <a:gd name="T58" fmla="*/ 45 w 59"/>
                <a:gd name="T59" fmla="*/ 21 h 127"/>
                <a:gd name="T60" fmla="*/ 45 w 59"/>
                <a:gd name="T61" fmla="*/ 21 h 127"/>
                <a:gd name="T62" fmla="*/ 53 w 59"/>
                <a:gd name="T63" fmla="*/ 12 h 127"/>
                <a:gd name="T64" fmla="*/ 53 w 59"/>
                <a:gd name="T65" fmla="*/ 12 h 127"/>
                <a:gd name="T66" fmla="*/ 53 w 59"/>
                <a:gd name="T67" fmla="*/ 10 h 127"/>
                <a:gd name="T68" fmla="*/ 51 w 59"/>
                <a:gd name="T69" fmla="*/ 6 h 127"/>
                <a:gd name="T70" fmla="*/ 51 w 59"/>
                <a:gd name="T71" fmla="*/ 4 h 127"/>
                <a:gd name="T72" fmla="*/ 51 w 59"/>
                <a:gd name="T73" fmla="*/ 2 h 127"/>
                <a:gd name="T74" fmla="*/ 49 w 59"/>
                <a:gd name="T75" fmla="*/ 2 h 127"/>
                <a:gd name="T76" fmla="*/ 45 w 59"/>
                <a:gd name="T77" fmla="*/ 6 h 127"/>
                <a:gd name="T78" fmla="*/ 45 w 59"/>
                <a:gd name="T79" fmla="*/ 6 h 127"/>
                <a:gd name="T80" fmla="*/ 42 w 59"/>
                <a:gd name="T81" fmla="*/ 12 h 127"/>
                <a:gd name="T82" fmla="*/ 30 w 59"/>
                <a:gd name="T83" fmla="*/ 0 h 127"/>
                <a:gd name="T84" fmla="*/ 19 w 59"/>
                <a:gd name="T85" fmla="*/ 6 h 127"/>
                <a:gd name="T86" fmla="*/ 15 w 59"/>
                <a:gd name="T87" fmla="*/ 10 h 127"/>
                <a:gd name="T88" fmla="*/ 9 w 59"/>
                <a:gd name="T89" fmla="*/ 10 h 127"/>
                <a:gd name="T90" fmla="*/ 9 w 59"/>
                <a:gd name="T91" fmla="*/ 52 h 127"/>
                <a:gd name="T92" fmla="*/ 0 w 59"/>
                <a:gd name="T93" fmla="*/ 61 h 127"/>
                <a:gd name="T94" fmla="*/ 0 w 59"/>
                <a:gd name="T95" fmla="*/ 76 h 127"/>
                <a:gd name="T96" fmla="*/ 11 w 59"/>
                <a:gd name="T97" fmla="*/ 84 h 127"/>
                <a:gd name="T98" fmla="*/ 11 w 59"/>
                <a:gd name="T99" fmla="*/ 99 h 127"/>
                <a:gd name="T100" fmla="*/ 26 w 59"/>
                <a:gd name="T101" fmla="*/ 103 h 127"/>
                <a:gd name="T102" fmla="*/ 28 w 59"/>
                <a:gd name="T103" fmla="*/ 127 h 127"/>
                <a:gd name="T104" fmla="*/ 28 w 59"/>
                <a:gd name="T105" fmla="*/ 127 h 127"/>
                <a:gd name="T106" fmla="*/ 28 w 59"/>
                <a:gd name="T10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27">
                  <a:moveTo>
                    <a:pt x="28" y="127"/>
                  </a:moveTo>
                  <a:lnTo>
                    <a:pt x="38" y="127"/>
                  </a:lnTo>
                  <a:lnTo>
                    <a:pt x="43" y="120"/>
                  </a:lnTo>
                  <a:lnTo>
                    <a:pt x="36" y="108"/>
                  </a:lnTo>
                  <a:lnTo>
                    <a:pt x="51" y="95"/>
                  </a:lnTo>
                  <a:lnTo>
                    <a:pt x="59" y="93"/>
                  </a:lnTo>
                  <a:lnTo>
                    <a:pt x="59" y="78"/>
                  </a:lnTo>
                  <a:lnTo>
                    <a:pt x="53" y="72"/>
                  </a:lnTo>
                  <a:lnTo>
                    <a:pt x="45" y="69"/>
                  </a:lnTo>
                  <a:lnTo>
                    <a:pt x="40" y="67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2" y="61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3" y="53"/>
                  </a:lnTo>
                  <a:lnTo>
                    <a:pt x="45" y="52"/>
                  </a:lnTo>
                  <a:lnTo>
                    <a:pt x="51" y="46"/>
                  </a:lnTo>
                  <a:lnTo>
                    <a:pt x="51" y="36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5"/>
                  </a:lnTo>
                  <a:lnTo>
                    <a:pt x="42" y="23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2" y="12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5" y="10"/>
                  </a:lnTo>
                  <a:lnTo>
                    <a:pt x="9" y="10"/>
                  </a:lnTo>
                  <a:lnTo>
                    <a:pt x="9" y="52"/>
                  </a:lnTo>
                  <a:lnTo>
                    <a:pt x="0" y="61"/>
                  </a:lnTo>
                  <a:lnTo>
                    <a:pt x="0" y="76"/>
                  </a:lnTo>
                  <a:lnTo>
                    <a:pt x="11" y="84"/>
                  </a:lnTo>
                  <a:lnTo>
                    <a:pt x="11" y="99"/>
                  </a:lnTo>
                  <a:lnTo>
                    <a:pt x="26" y="103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28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138536FB-0A23-404E-90E5-04FEC904F2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40978" y="2504545"/>
              <a:ext cx="90085" cy="165017"/>
            </a:xfrm>
            <a:custGeom>
              <a:avLst/>
              <a:gdLst>
                <a:gd name="T0" fmla="*/ 28 w 59"/>
                <a:gd name="T1" fmla="*/ 127 h 127"/>
                <a:gd name="T2" fmla="*/ 38 w 59"/>
                <a:gd name="T3" fmla="*/ 127 h 127"/>
                <a:gd name="T4" fmla="*/ 43 w 59"/>
                <a:gd name="T5" fmla="*/ 120 h 127"/>
                <a:gd name="T6" fmla="*/ 36 w 59"/>
                <a:gd name="T7" fmla="*/ 108 h 127"/>
                <a:gd name="T8" fmla="*/ 51 w 59"/>
                <a:gd name="T9" fmla="*/ 95 h 127"/>
                <a:gd name="T10" fmla="*/ 59 w 59"/>
                <a:gd name="T11" fmla="*/ 93 h 127"/>
                <a:gd name="T12" fmla="*/ 59 w 59"/>
                <a:gd name="T13" fmla="*/ 78 h 127"/>
                <a:gd name="T14" fmla="*/ 53 w 59"/>
                <a:gd name="T15" fmla="*/ 72 h 127"/>
                <a:gd name="T16" fmla="*/ 45 w 59"/>
                <a:gd name="T17" fmla="*/ 69 h 127"/>
                <a:gd name="T18" fmla="*/ 40 w 59"/>
                <a:gd name="T19" fmla="*/ 67 h 127"/>
                <a:gd name="T20" fmla="*/ 34 w 59"/>
                <a:gd name="T21" fmla="*/ 65 h 127"/>
                <a:gd name="T22" fmla="*/ 34 w 59"/>
                <a:gd name="T23" fmla="*/ 65 h 127"/>
                <a:gd name="T24" fmla="*/ 32 w 59"/>
                <a:gd name="T25" fmla="*/ 61 h 127"/>
                <a:gd name="T26" fmla="*/ 32 w 59"/>
                <a:gd name="T27" fmla="*/ 57 h 127"/>
                <a:gd name="T28" fmla="*/ 34 w 59"/>
                <a:gd name="T29" fmla="*/ 57 h 127"/>
                <a:gd name="T30" fmla="*/ 34 w 59"/>
                <a:gd name="T31" fmla="*/ 57 h 127"/>
                <a:gd name="T32" fmla="*/ 34 w 59"/>
                <a:gd name="T33" fmla="*/ 57 h 127"/>
                <a:gd name="T34" fmla="*/ 40 w 59"/>
                <a:gd name="T35" fmla="*/ 55 h 127"/>
                <a:gd name="T36" fmla="*/ 43 w 59"/>
                <a:gd name="T37" fmla="*/ 53 h 127"/>
                <a:gd name="T38" fmla="*/ 45 w 59"/>
                <a:gd name="T39" fmla="*/ 52 h 127"/>
                <a:gd name="T40" fmla="*/ 51 w 59"/>
                <a:gd name="T41" fmla="*/ 46 h 127"/>
                <a:gd name="T42" fmla="*/ 51 w 59"/>
                <a:gd name="T43" fmla="*/ 36 h 127"/>
                <a:gd name="T44" fmla="*/ 45 w 59"/>
                <a:gd name="T45" fmla="*/ 31 h 127"/>
                <a:gd name="T46" fmla="*/ 45 w 59"/>
                <a:gd name="T47" fmla="*/ 31 h 127"/>
                <a:gd name="T48" fmla="*/ 45 w 59"/>
                <a:gd name="T49" fmla="*/ 31 h 127"/>
                <a:gd name="T50" fmla="*/ 42 w 59"/>
                <a:gd name="T51" fmla="*/ 29 h 127"/>
                <a:gd name="T52" fmla="*/ 42 w 59"/>
                <a:gd name="T53" fmla="*/ 27 h 127"/>
                <a:gd name="T54" fmla="*/ 42 w 59"/>
                <a:gd name="T55" fmla="*/ 25 h 127"/>
                <a:gd name="T56" fmla="*/ 42 w 59"/>
                <a:gd name="T57" fmla="*/ 23 h 127"/>
                <a:gd name="T58" fmla="*/ 45 w 59"/>
                <a:gd name="T59" fmla="*/ 21 h 127"/>
                <a:gd name="T60" fmla="*/ 45 w 59"/>
                <a:gd name="T61" fmla="*/ 21 h 127"/>
                <a:gd name="T62" fmla="*/ 53 w 59"/>
                <a:gd name="T63" fmla="*/ 12 h 127"/>
                <a:gd name="T64" fmla="*/ 53 w 59"/>
                <a:gd name="T65" fmla="*/ 12 h 127"/>
                <a:gd name="T66" fmla="*/ 53 w 59"/>
                <a:gd name="T67" fmla="*/ 10 h 127"/>
                <a:gd name="T68" fmla="*/ 51 w 59"/>
                <a:gd name="T69" fmla="*/ 6 h 127"/>
                <a:gd name="T70" fmla="*/ 51 w 59"/>
                <a:gd name="T71" fmla="*/ 4 h 127"/>
                <a:gd name="T72" fmla="*/ 51 w 59"/>
                <a:gd name="T73" fmla="*/ 2 h 127"/>
                <a:gd name="T74" fmla="*/ 49 w 59"/>
                <a:gd name="T75" fmla="*/ 2 h 127"/>
                <a:gd name="T76" fmla="*/ 45 w 59"/>
                <a:gd name="T77" fmla="*/ 6 h 127"/>
                <a:gd name="T78" fmla="*/ 45 w 59"/>
                <a:gd name="T79" fmla="*/ 6 h 127"/>
                <a:gd name="T80" fmla="*/ 42 w 59"/>
                <a:gd name="T81" fmla="*/ 12 h 127"/>
                <a:gd name="T82" fmla="*/ 30 w 59"/>
                <a:gd name="T83" fmla="*/ 0 h 127"/>
                <a:gd name="T84" fmla="*/ 19 w 59"/>
                <a:gd name="T85" fmla="*/ 6 h 127"/>
                <a:gd name="T86" fmla="*/ 15 w 59"/>
                <a:gd name="T87" fmla="*/ 10 h 127"/>
                <a:gd name="T88" fmla="*/ 9 w 59"/>
                <a:gd name="T89" fmla="*/ 10 h 127"/>
                <a:gd name="T90" fmla="*/ 9 w 59"/>
                <a:gd name="T91" fmla="*/ 52 h 127"/>
                <a:gd name="T92" fmla="*/ 0 w 59"/>
                <a:gd name="T93" fmla="*/ 61 h 127"/>
                <a:gd name="T94" fmla="*/ 0 w 59"/>
                <a:gd name="T95" fmla="*/ 76 h 127"/>
                <a:gd name="T96" fmla="*/ 11 w 59"/>
                <a:gd name="T97" fmla="*/ 84 h 127"/>
                <a:gd name="T98" fmla="*/ 11 w 59"/>
                <a:gd name="T99" fmla="*/ 99 h 127"/>
                <a:gd name="T100" fmla="*/ 26 w 59"/>
                <a:gd name="T101" fmla="*/ 103 h 127"/>
                <a:gd name="T102" fmla="*/ 28 w 59"/>
                <a:gd name="T103" fmla="*/ 127 h 127"/>
                <a:gd name="T104" fmla="*/ 28 w 59"/>
                <a:gd name="T105" fmla="*/ 127 h 127"/>
                <a:gd name="T106" fmla="*/ 28 w 59"/>
                <a:gd name="T10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27">
                  <a:moveTo>
                    <a:pt x="28" y="127"/>
                  </a:moveTo>
                  <a:lnTo>
                    <a:pt x="38" y="127"/>
                  </a:lnTo>
                  <a:lnTo>
                    <a:pt x="43" y="120"/>
                  </a:lnTo>
                  <a:lnTo>
                    <a:pt x="36" y="108"/>
                  </a:lnTo>
                  <a:lnTo>
                    <a:pt x="51" y="95"/>
                  </a:lnTo>
                  <a:lnTo>
                    <a:pt x="59" y="93"/>
                  </a:lnTo>
                  <a:lnTo>
                    <a:pt x="59" y="78"/>
                  </a:lnTo>
                  <a:lnTo>
                    <a:pt x="53" y="72"/>
                  </a:lnTo>
                  <a:lnTo>
                    <a:pt x="45" y="69"/>
                  </a:lnTo>
                  <a:lnTo>
                    <a:pt x="40" y="67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2" y="61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3" y="53"/>
                  </a:lnTo>
                  <a:lnTo>
                    <a:pt x="45" y="52"/>
                  </a:lnTo>
                  <a:lnTo>
                    <a:pt x="51" y="46"/>
                  </a:lnTo>
                  <a:lnTo>
                    <a:pt x="51" y="36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5"/>
                  </a:lnTo>
                  <a:lnTo>
                    <a:pt x="42" y="23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2" y="12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5" y="10"/>
                  </a:lnTo>
                  <a:lnTo>
                    <a:pt x="9" y="10"/>
                  </a:lnTo>
                  <a:lnTo>
                    <a:pt x="9" y="52"/>
                  </a:lnTo>
                  <a:lnTo>
                    <a:pt x="0" y="61"/>
                  </a:lnTo>
                  <a:lnTo>
                    <a:pt x="0" y="76"/>
                  </a:lnTo>
                  <a:lnTo>
                    <a:pt x="11" y="84"/>
                  </a:lnTo>
                  <a:lnTo>
                    <a:pt x="11" y="99"/>
                  </a:lnTo>
                  <a:lnTo>
                    <a:pt x="26" y="103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28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986654E3-57EA-CA45-9D98-1C71985159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348" y="2795598"/>
              <a:ext cx="364921" cy="320939"/>
            </a:xfrm>
            <a:custGeom>
              <a:avLst/>
              <a:gdLst>
                <a:gd name="T0" fmla="*/ 167 w 239"/>
                <a:gd name="T1" fmla="*/ 170 h 247"/>
                <a:gd name="T2" fmla="*/ 180 w 239"/>
                <a:gd name="T3" fmla="*/ 170 h 247"/>
                <a:gd name="T4" fmla="*/ 189 w 239"/>
                <a:gd name="T5" fmla="*/ 170 h 247"/>
                <a:gd name="T6" fmla="*/ 197 w 239"/>
                <a:gd name="T7" fmla="*/ 162 h 247"/>
                <a:gd name="T8" fmla="*/ 197 w 239"/>
                <a:gd name="T9" fmla="*/ 162 h 247"/>
                <a:gd name="T10" fmla="*/ 227 w 239"/>
                <a:gd name="T11" fmla="*/ 162 h 247"/>
                <a:gd name="T12" fmla="*/ 227 w 239"/>
                <a:gd name="T13" fmla="*/ 155 h 247"/>
                <a:gd name="T14" fmla="*/ 237 w 239"/>
                <a:gd name="T15" fmla="*/ 145 h 247"/>
                <a:gd name="T16" fmla="*/ 239 w 239"/>
                <a:gd name="T17" fmla="*/ 96 h 247"/>
                <a:gd name="T18" fmla="*/ 223 w 239"/>
                <a:gd name="T19" fmla="*/ 96 h 247"/>
                <a:gd name="T20" fmla="*/ 223 w 239"/>
                <a:gd name="T21" fmla="*/ 85 h 247"/>
                <a:gd name="T22" fmla="*/ 203 w 239"/>
                <a:gd name="T23" fmla="*/ 81 h 247"/>
                <a:gd name="T24" fmla="*/ 195 w 239"/>
                <a:gd name="T25" fmla="*/ 64 h 247"/>
                <a:gd name="T26" fmla="*/ 106 w 239"/>
                <a:gd name="T27" fmla="*/ 0 h 247"/>
                <a:gd name="T28" fmla="*/ 85 w 239"/>
                <a:gd name="T29" fmla="*/ 0 h 247"/>
                <a:gd name="T30" fmla="*/ 97 w 239"/>
                <a:gd name="T31" fmla="*/ 140 h 247"/>
                <a:gd name="T32" fmla="*/ 102 w 239"/>
                <a:gd name="T33" fmla="*/ 149 h 247"/>
                <a:gd name="T34" fmla="*/ 102 w 239"/>
                <a:gd name="T35" fmla="*/ 162 h 247"/>
                <a:gd name="T36" fmla="*/ 27 w 239"/>
                <a:gd name="T37" fmla="*/ 159 h 247"/>
                <a:gd name="T38" fmla="*/ 19 w 239"/>
                <a:gd name="T39" fmla="*/ 166 h 247"/>
                <a:gd name="T40" fmla="*/ 15 w 239"/>
                <a:gd name="T41" fmla="*/ 159 h 247"/>
                <a:gd name="T42" fmla="*/ 6 w 239"/>
                <a:gd name="T43" fmla="*/ 168 h 247"/>
                <a:gd name="T44" fmla="*/ 0 w 239"/>
                <a:gd name="T45" fmla="*/ 174 h 247"/>
                <a:gd name="T46" fmla="*/ 8 w 239"/>
                <a:gd name="T47" fmla="*/ 193 h 247"/>
                <a:gd name="T48" fmla="*/ 14 w 239"/>
                <a:gd name="T49" fmla="*/ 198 h 247"/>
                <a:gd name="T50" fmla="*/ 14 w 239"/>
                <a:gd name="T51" fmla="*/ 217 h 247"/>
                <a:gd name="T52" fmla="*/ 23 w 239"/>
                <a:gd name="T53" fmla="*/ 217 h 247"/>
                <a:gd name="T54" fmla="*/ 38 w 239"/>
                <a:gd name="T55" fmla="*/ 217 h 247"/>
                <a:gd name="T56" fmla="*/ 48 w 239"/>
                <a:gd name="T57" fmla="*/ 208 h 247"/>
                <a:gd name="T58" fmla="*/ 65 w 239"/>
                <a:gd name="T59" fmla="*/ 246 h 247"/>
                <a:gd name="T60" fmla="*/ 80 w 239"/>
                <a:gd name="T61" fmla="*/ 246 h 247"/>
                <a:gd name="T62" fmla="*/ 91 w 239"/>
                <a:gd name="T63" fmla="*/ 236 h 247"/>
                <a:gd name="T64" fmla="*/ 91 w 239"/>
                <a:gd name="T65" fmla="*/ 247 h 247"/>
                <a:gd name="T66" fmla="*/ 102 w 239"/>
                <a:gd name="T67" fmla="*/ 238 h 247"/>
                <a:gd name="T68" fmla="*/ 102 w 239"/>
                <a:gd name="T69" fmla="*/ 225 h 247"/>
                <a:gd name="T70" fmla="*/ 102 w 239"/>
                <a:gd name="T71" fmla="*/ 217 h 247"/>
                <a:gd name="T72" fmla="*/ 116 w 239"/>
                <a:gd name="T73" fmla="*/ 204 h 247"/>
                <a:gd name="T74" fmla="*/ 116 w 239"/>
                <a:gd name="T75" fmla="*/ 191 h 247"/>
                <a:gd name="T76" fmla="*/ 131 w 239"/>
                <a:gd name="T77" fmla="*/ 191 h 247"/>
                <a:gd name="T78" fmla="*/ 138 w 239"/>
                <a:gd name="T79" fmla="*/ 179 h 247"/>
                <a:gd name="T80" fmla="*/ 155 w 239"/>
                <a:gd name="T81" fmla="*/ 172 h 247"/>
                <a:gd name="T82" fmla="*/ 167 w 239"/>
                <a:gd name="T83" fmla="*/ 170 h 247"/>
                <a:gd name="T84" fmla="*/ 167 w 239"/>
                <a:gd name="T85" fmla="*/ 170 h 247"/>
                <a:gd name="T86" fmla="*/ 167 w 239"/>
                <a:gd name="T87" fmla="*/ 17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247">
                  <a:moveTo>
                    <a:pt x="167" y="170"/>
                  </a:moveTo>
                  <a:lnTo>
                    <a:pt x="180" y="170"/>
                  </a:lnTo>
                  <a:lnTo>
                    <a:pt x="189" y="170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227" y="162"/>
                  </a:lnTo>
                  <a:lnTo>
                    <a:pt x="227" y="155"/>
                  </a:lnTo>
                  <a:lnTo>
                    <a:pt x="237" y="145"/>
                  </a:lnTo>
                  <a:lnTo>
                    <a:pt x="239" y="96"/>
                  </a:lnTo>
                  <a:lnTo>
                    <a:pt x="223" y="96"/>
                  </a:lnTo>
                  <a:lnTo>
                    <a:pt x="223" y="85"/>
                  </a:lnTo>
                  <a:lnTo>
                    <a:pt x="203" y="81"/>
                  </a:lnTo>
                  <a:lnTo>
                    <a:pt x="195" y="64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97" y="140"/>
                  </a:lnTo>
                  <a:lnTo>
                    <a:pt x="102" y="149"/>
                  </a:lnTo>
                  <a:lnTo>
                    <a:pt x="102" y="162"/>
                  </a:lnTo>
                  <a:lnTo>
                    <a:pt x="27" y="159"/>
                  </a:lnTo>
                  <a:lnTo>
                    <a:pt x="19" y="166"/>
                  </a:lnTo>
                  <a:lnTo>
                    <a:pt x="15" y="159"/>
                  </a:lnTo>
                  <a:lnTo>
                    <a:pt x="6" y="168"/>
                  </a:lnTo>
                  <a:lnTo>
                    <a:pt x="0" y="174"/>
                  </a:lnTo>
                  <a:lnTo>
                    <a:pt x="8" y="193"/>
                  </a:lnTo>
                  <a:lnTo>
                    <a:pt x="14" y="198"/>
                  </a:lnTo>
                  <a:lnTo>
                    <a:pt x="14" y="217"/>
                  </a:lnTo>
                  <a:lnTo>
                    <a:pt x="23" y="217"/>
                  </a:lnTo>
                  <a:lnTo>
                    <a:pt x="38" y="217"/>
                  </a:lnTo>
                  <a:lnTo>
                    <a:pt x="48" y="208"/>
                  </a:lnTo>
                  <a:lnTo>
                    <a:pt x="65" y="246"/>
                  </a:lnTo>
                  <a:lnTo>
                    <a:pt x="80" y="246"/>
                  </a:lnTo>
                  <a:lnTo>
                    <a:pt x="91" y="236"/>
                  </a:lnTo>
                  <a:lnTo>
                    <a:pt x="91" y="247"/>
                  </a:lnTo>
                  <a:lnTo>
                    <a:pt x="102" y="238"/>
                  </a:lnTo>
                  <a:lnTo>
                    <a:pt x="102" y="225"/>
                  </a:lnTo>
                  <a:lnTo>
                    <a:pt x="102" y="217"/>
                  </a:lnTo>
                  <a:lnTo>
                    <a:pt x="116" y="204"/>
                  </a:lnTo>
                  <a:lnTo>
                    <a:pt x="116" y="191"/>
                  </a:lnTo>
                  <a:lnTo>
                    <a:pt x="131" y="191"/>
                  </a:lnTo>
                  <a:lnTo>
                    <a:pt x="138" y="179"/>
                  </a:lnTo>
                  <a:lnTo>
                    <a:pt x="155" y="172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67" y="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27C51F11-7C1C-974C-BD39-A6F1CB6D6D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348" y="2795598"/>
              <a:ext cx="364921" cy="320939"/>
            </a:xfrm>
            <a:custGeom>
              <a:avLst/>
              <a:gdLst>
                <a:gd name="T0" fmla="*/ 167 w 239"/>
                <a:gd name="T1" fmla="*/ 170 h 247"/>
                <a:gd name="T2" fmla="*/ 180 w 239"/>
                <a:gd name="T3" fmla="*/ 170 h 247"/>
                <a:gd name="T4" fmla="*/ 189 w 239"/>
                <a:gd name="T5" fmla="*/ 170 h 247"/>
                <a:gd name="T6" fmla="*/ 197 w 239"/>
                <a:gd name="T7" fmla="*/ 162 h 247"/>
                <a:gd name="T8" fmla="*/ 197 w 239"/>
                <a:gd name="T9" fmla="*/ 162 h 247"/>
                <a:gd name="T10" fmla="*/ 227 w 239"/>
                <a:gd name="T11" fmla="*/ 162 h 247"/>
                <a:gd name="T12" fmla="*/ 227 w 239"/>
                <a:gd name="T13" fmla="*/ 155 h 247"/>
                <a:gd name="T14" fmla="*/ 237 w 239"/>
                <a:gd name="T15" fmla="*/ 145 h 247"/>
                <a:gd name="T16" fmla="*/ 239 w 239"/>
                <a:gd name="T17" fmla="*/ 96 h 247"/>
                <a:gd name="T18" fmla="*/ 223 w 239"/>
                <a:gd name="T19" fmla="*/ 96 h 247"/>
                <a:gd name="T20" fmla="*/ 223 w 239"/>
                <a:gd name="T21" fmla="*/ 85 h 247"/>
                <a:gd name="T22" fmla="*/ 203 w 239"/>
                <a:gd name="T23" fmla="*/ 81 h 247"/>
                <a:gd name="T24" fmla="*/ 195 w 239"/>
                <a:gd name="T25" fmla="*/ 64 h 247"/>
                <a:gd name="T26" fmla="*/ 106 w 239"/>
                <a:gd name="T27" fmla="*/ 0 h 247"/>
                <a:gd name="T28" fmla="*/ 85 w 239"/>
                <a:gd name="T29" fmla="*/ 0 h 247"/>
                <a:gd name="T30" fmla="*/ 97 w 239"/>
                <a:gd name="T31" fmla="*/ 140 h 247"/>
                <a:gd name="T32" fmla="*/ 102 w 239"/>
                <a:gd name="T33" fmla="*/ 149 h 247"/>
                <a:gd name="T34" fmla="*/ 102 w 239"/>
                <a:gd name="T35" fmla="*/ 162 h 247"/>
                <a:gd name="T36" fmla="*/ 27 w 239"/>
                <a:gd name="T37" fmla="*/ 159 h 247"/>
                <a:gd name="T38" fmla="*/ 19 w 239"/>
                <a:gd name="T39" fmla="*/ 166 h 247"/>
                <a:gd name="T40" fmla="*/ 15 w 239"/>
                <a:gd name="T41" fmla="*/ 159 h 247"/>
                <a:gd name="T42" fmla="*/ 6 w 239"/>
                <a:gd name="T43" fmla="*/ 168 h 247"/>
                <a:gd name="T44" fmla="*/ 0 w 239"/>
                <a:gd name="T45" fmla="*/ 174 h 247"/>
                <a:gd name="T46" fmla="*/ 8 w 239"/>
                <a:gd name="T47" fmla="*/ 193 h 247"/>
                <a:gd name="T48" fmla="*/ 14 w 239"/>
                <a:gd name="T49" fmla="*/ 198 h 247"/>
                <a:gd name="T50" fmla="*/ 14 w 239"/>
                <a:gd name="T51" fmla="*/ 217 h 247"/>
                <a:gd name="T52" fmla="*/ 23 w 239"/>
                <a:gd name="T53" fmla="*/ 217 h 247"/>
                <a:gd name="T54" fmla="*/ 38 w 239"/>
                <a:gd name="T55" fmla="*/ 217 h 247"/>
                <a:gd name="T56" fmla="*/ 48 w 239"/>
                <a:gd name="T57" fmla="*/ 208 h 247"/>
                <a:gd name="T58" fmla="*/ 65 w 239"/>
                <a:gd name="T59" fmla="*/ 246 h 247"/>
                <a:gd name="T60" fmla="*/ 80 w 239"/>
                <a:gd name="T61" fmla="*/ 246 h 247"/>
                <a:gd name="T62" fmla="*/ 91 w 239"/>
                <a:gd name="T63" fmla="*/ 236 h 247"/>
                <a:gd name="T64" fmla="*/ 91 w 239"/>
                <a:gd name="T65" fmla="*/ 247 h 247"/>
                <a:gd name="T66" fmla="*/ 102 w 239"/>
                <a:gd name="T67" fmla="*/ 238 h 247"/>
                <a:gd name="T68" fmla="*/ 102 w 239"/>
                <a:gd name="T69" fmla="*/ 225 h 247"/>
                <a:gd name="T70" fmla="*/ 102 w 239"/>
                <a:gd name="T71" fmla="*/ 217 h 247"/>
                <a:gd name="T72" fmla="*/ 116 w 239"/>
                <a:gd name="T73" fmla="*/ 204 h 247"/>
                <a:gd name="T74" fmla="*/ 116 w 239"/>
                <a:gd name="T75" fmla="*/ 191 h 247"/>
                <a:gd name="T76" fmla="*/ 131 w 239"/>
                <a:gd name="T77" fmla="*/ 191 h 247"/>
                <a:gd name="T78" fmla="*/ 138 w 239"/>
                <a:gd name="T79" fmla="*/ 179 h 247"/>
                <a:gd name="T80" fmla="*/ 155 w 239"/>
                <a:gd name="T81" fmla="*/ 172 h 247"/>
                <a:gd name="T82" fmla="*/ 167 w 239"/>
                <a:gd name="T83" fmla="*/ 170 h 247"/>
                <a:gd name="T84" fmla="*/ 167 w 239"/>
                <a:gd name="T85" fmla="*/ 170 h 247"/>
                <a:gd name="T86" fmla="*/ 167 w 239"/>
                <a:gd name="T87" fmla="*/ 17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247">
                  <a:moveTo>
                    <a:pt x="167" y="170"/>
                  </a:moveTo>
                  <a:lnTo>
                    <a:pt x="180" y="170"/>
                  </a:lnTo>
                  <a:lnTo>
                    <a:pt x="189" y="170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227" y="162"/>
                  </a:lnTo>
                  <a:lnTo>
                    <a:pt x="227" y="155"/>
                  </a:lnTo>
                  <a:lnTo>
                    <a:pt x="237" y="145"/>
                  </a:lnTo>
                  <a:lnTo>
                    <a:pt x="239" y="96"/>
                  </a:lnTo>
                  <a:lnTo>
                    <a:pt x="223" y="96"/>
                  </a:lnTo>
                  <a:lnTo>
                    <a:pt x="223" y="85"/>
                  </a:lnTo>
                  <a:lnTo>
                    <a:pt x="203" y="81"/>
                  </a:lnTo>
                  <a:lnTo>
                    <a:pt x="195" y="64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97" y="140"/>
                  </a:lnTo>
                  <a:lnTo>
                    <a:pt x="102" y="149"/>
                  </a:lnTo>
                  <a:lnTo>
                    <a:pt x="102" y="162"/>
                  </a:lnTo>
                  <a:lnTo>
                    <a:pt x="27" y="159"/>
                  </a:lnTo>
                  <a:lnTo>
                    <a:pt x="19" y="166"/>
                  </a:lnTo>
                  <a:lnTo>
                    <a:pt x="15" y="159"/>
                  </a:lnTo>
                  <a:lnTo>
                    <a:pt x="6" y="168"/>
                  </a:lnTo>
                  <a:lnTo>
                    <a:pt x="0" y="174"/>
                  </a:lnTo>
                  <a:lnTo>
                    <a:pt x="8" y="193"/>
                  </a:lnTo>
                  <a:lnTo>
                    <a:pt x="14" y="198"/>
                  </a:lnTo>
                  <a:lnTo>
                    <a:pt x="14" y="217"/>
                  </a:lnTo>
                  <a:lnTo>
                    <a:pt x="23" y="217"/>
                  </a:lnTo>
                  <a:lnTo>
                    <a:pt x="38" y="217"/>
                  </a:lnTo>
                  <a:lnTo>
                    <a:pt x="48" y="208"/>
                  </a:lnTo>
                  <a:lnTo>
                    <a:pt x="65" y="246"/>
                  </a:lnTo>
                  <a:lnTo>
                    <a:pt x="80" y="246"/>
                  </a:lnTo>
                  <a:lnTo>
                    <a:pt x="91" y="236"/>
                  </a:lnTo>
                  <a:lnTo>
                    <a:pt x="91" y="247"/>
                  </a:lnTo>
                  <a:lnTo>
                    <a:pt x="102" y="238"/>
                  </a:lnTo>
                  <a:lnTo>
                    <a:pt x="102" y="225"/>
                  </a:lnTo>
                  <a:lnTo>
                    <a:pt x="102" y="217"/>
                  </a:lnTo>
                  <a:lnTo>
                    <a:pt x="116" y="204"/>
                  </a:lnTo>
                  <a:lnTo>
                    <a:pt x="116" y="191"/>
                  </a:lnTo>
                  <a:lnTo>
                    <a:pt x="131" y="191"/>
                  </a:lnTo>
                  <a:lnTo>
                    <a:pt x="138" y="179"/>
                  </a:lnTo>
                  <a:lnTo>
                    <a:pt x="155" y="172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67" y="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418EB70F-D22D-3643-AF9D-3E82F3B7F7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4097" y="3038576"/>
              <a:ext cx="253460" cy="206596"/>
            </a:xfrm>
            <a:custGeom>
              <a:avLst/>
              <a:gdLst>
                <a:gd name="T0" fmla="*/ 23 w 166"/>
                <a:gd name="T1" fmla="*/ 23 h 159"/>
                <a:gd name="T2" fmla="*/ 11 w 166"/>
                <a:gd name="T3" fmla="*/ 34 h 159"/>
                <a:gd name="T4" fmla="*/ 15 w 166"/>
                <a:gd name="T5" fmla="*/ 62 h 159"/>
                <a:gd name="T6" fmla="*/ 0 w 166"/>
                <a:gd name="T7" fmla="*/ 79 h 159"/>
                <a:gd name="T8" fmla="*/ 4 w 166"/>
                <a:gd name="T9" fmla="*/ 121 h 159"/>
                <a:gd name="T10" fmla="*/ 21 w 166"/>
                <a:gd name="T11" fmla="*/ 121 h 159"/>
                <a:gd name="T12" fmla="*/ 28 w 166"/>
                <a:gd name="T13" fmla="*/ 123 h 159"/>
                <a:gd name="T14" fmla="*/ 28 w 166"/>
                <a:gd name="T15" fmla="*/ 123 h 159"/>
                <a:gd name="T16" fmla="*/ 28 w 166"/>
                <a:gd name="T17" fmla="*/ 121 h 159"/>
                <a:gd name="T18" fmla="*/ 28 w 166"/>
                <a:gd name="T19" fmla="*/ 119 h 159"/>
                <a:gd name="T20" fmla="*/ 30 w 166"/>
                <a:gd name="T21" fmla="*/ 119 h 159"/>
                <a:gd name="T22" fmla="*/ 32 w 166"/>
                <a:gd name="T23" fmla="*/ 119 h 159"/>
                <a:gd name="T24" fmla="*/ 34 w 166"/>
                <a:gd name="T25" fmla="*/ 127 h 159"/>
                <a:gd name="T26" fmla="*/ 34 w 166"/>
                <a:gd name="T27" fmla="*/ 127 h 159"/>
                <a:gd name="T28" fmla="*/ 38 w 166"/>
                <a:gd name="T29" fmla="*/ 138 h 159"/>
                <a:gd name="T30" fmla="*/ 40 w 166"/>
                <a:gd name="T31" fmla="*/ 146 h 159"/>
                <a:gd name="T32" fmla="*/ 44 w 166"/>
                <a:gd name="T33" fmla="*/ 151 h 159"/>
                <a:gd name="T34" fmla="*/ 51 w 166"/>
                <a:gd name="T35" fmla="*/ 159 h 159"/>
                <a:gd name="T36" fmla="*/ 51 w 166"/>
                <a:gd name="T37" fmla="*/ 159 h 159"/>
                <a:gd name="T38" fmla="*/ 53 w 166"/>
                <a:gd name="T39" fmla="*/ 157 h 159"/>
                <a:gd name="T40" fmla="*/ 59 w 166"/>
                <a:gd name="T41" fmla="*/ 153 h 159"/>
                <a:gd name="T42" fmla="*/ 66 w 166"/>
                <a:gd name="T43" fmla="*/ 149 h 159"/>
                <a:gd name="T44" fmla="*/ 68 w 166"/>
                <a:gd name="T45" fmla="*/ 149 h 159"/>
                <a:gd name="T46" fmla="*/ 70 w 166"/>
                <a:gd name="T47" fmla="*/ 151 h 159"/>
                <a:gd name="T48" fmla="*/ 70 w 166"/>
                <a:gd name="T49" fmla="*/ 151 h 159"/>
                <a:gd name="T50" fmla="*/ 72 w 166"/>
                <a:gd name="T51" fmla="*/ 151 h 159"/>
                <a:gd name="T52" fmla="*/ 74 w 166"/>
                <a:gd name="T53" fmla="*/ 151 h 159"/>
                <a:gd name="T54" fmla="*/ 78 w 166"/>
                <a:gd name="T55" fmla="*/ 151 h 159"/>
                <a:gd name="T56" fmla="*/ 81 w 166"/>
                <a:gd name="T57" fmla="*/ 147 h 159"/>
                <a:gd name="T58" fmla="*/ 81 w 166"/>
                <a:gd name="T59" fmla="*/ 147 h 159"/>
                <a:gd name="T60" fmla="*/ 87 w 166"/>
                <a:gd name="T61" fmla="*/ 153 h 159"/>
                <a:gd name="T62" fmla="*/ 93 w 166"/>
                <a:gd name="T63" fmla="*/ 127 h 159"/>
                <a:gd name="T64" fmla="*/ 112 w 166"/>
                <a:gd name="T65" fmla="*/ 110 h 159"/>
                <a:gd name="T66" fmla="*/ 125 w 166"/>
                <a:gd name="T67" fmla="*/ 123 h 159"/>
                <a:gd name="T68" fmla="*/ 144 w 166"/>
                <a:gd name="T69" fmla="*/ 83 h 159"/>
                <a:gd name="T70" fmla="*/ 159 w 166"/>
                <a:gd name="T71" fmla="*/ 43 h 159"/>
                <a:gd name="T72" fmla="*/ 166 w 166"/>
                <a:gd name="T73" fmla="*/ 34 h 159"/>
                <a:gd name="T74" fmla="*/ 166 w 166"/>
                <a:gd name="T75" fmla="*/ 23 h 159"/>
                <a:gd name="T76" fmla="*/ 159 w 166"/>
                <a:gd name="T77" fmla="*/ 23 h 159"/>
                <a:gd name="T78" fmla="*/ 155 w 166"/>
                <a:gd name="T79" fmla="*/ 0 h 159"/>
                <a:gd name="T80" fmla="*/ 136 w 166"/>
                <a:gd name="T81" fmla="*/ 11 h 159"/>
                <a:gd name="T82" fmla="*/ 113 w 166"/>
                <a:gd name="T83" fmla="*/ 7 h 159"/>
                <a:gd name="T84" fmla="*/ 96 w 166"/>
                <a:gd name="T85" fmla="*/ 19 h 159"/>
                <a:gd name="T86" fmla="*/ 78 w 166"/>
                <a:gd name="T87" fmla="*/ 9 h 159"/>
                <a:gd name="T88" fmla="*/ 59 w 166"/>
                <a:gd name="T89" fmla="*/ 15 h 159"/>
                <a:gd name="T90" fmla="*/ 59 w 166"/>
                <a:gd name="T91" fmla="*/ 6 h 159"/>
                <a:gd name="T92" fmla="*/ 23 w 166"/>
                <a:gd name="T93" fmla="*/ 2 h 159"/>
                <a:gd name="T94" fmla="*/ 23 w 166"/>
                <a:gd name="T95" fmla="*/ 23 h 159"/>
                <a:gd name="T96" fmla="*/ 23 w 166"/>
                <a:gd name="T97" fmla="*/ 23 h 159"/>
                <a:gd name="T98" fmla="*/ 23 w 166"/>
                <a:gd name="T99" fmla="*/ 2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6" h="159">
                  <a:moveTo>
                    <a:pt x="23" y="23"/>
                  </a:moveTo>
                  <a:lnTo>
                    <a:pt x="11" y="34"/>
                  </a:lnTo>
                  <a:lnTo>
                    <a:pt x="15" y="62"/>
                  </a:lnTo>
                  <a:lnTo>
                    <a:pt x="0" y="79"/>
                  </a:lnTo>
                  <a:lnTo>
                    <a:pt x="4" y="121"/>
                  </a:lnTo>
                  <a:lnTo>
                    <a:pt x="21" y="121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8" y="138"/>
                  </a:lnTo>
                  <a:lnTo>
                    <a:pt x="40" y="146"/>
                  </a:lnTo>
                  <a:lnTo>
                    <a:pt x="44" y="151"/>
                  </a:lnTo>
                  <a:lnTo>
                    <a:pt x="51" y="159"/>
                  </a:lnTo>
                  <a:lnTo>
                    <a:pt x="51" y="159"/>
                  </a:lnTo>
                  <a:lnTo>
                    <a:pt x="53" y="157"/>
                  </a:lnTo>
                  <a:lnTo>
                    <a:pt x="59" y="153"/>
                  </a:lnTo>
                  <a:lnTo>
                    <a:pt x="66" y="149"/>
                  </a:lnTo>
                  <a:lnTo>
                    <a:pt x="68" y="149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8" y="151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87" y="153"/>
                  </a:lnTo>
                  <a:lnTo>
                    <a:pt x="93" y="127"/>
                  </a:lnTo>
                  <a:lnTo>
                    <a:pt x="112" y="110"/>
                  </a:lnTo>
                  <a:lnTo>
                    <a:pt x="125" y="123"/>
                  </a:lnTo>
                  <a:lnTo>
                    <a:pt x="144" y="83"/>
                  </a:lnTo>
                  <a:lnTo>
                    <a:pt x="159" y="43"/>
                  </a:lnTo>
                  <a:lnTo>
                    <a:pt x="166" y="34"/>
                  </a:lnTo>
                  <a:lnTo>
                    <a:pt x="166" y="23"/>
                  </a:lnTo>
                  <a:lnTo>
                    <a:pt x="159" y="23"/>
                  </a:lnTo>
                  <a:lnTo>
                    <a:pt x="155" y="0"/>
                  </a:lnTo>
                  <a:lnTo>
                    <a:pt x="136" y="11"/>
                  </a:lnTo>
                  <a:lnTo>
                    <a:pt x="113" y="7"/>
                  </a:lnTo>
                  <a:lnTo>
                    <a:pt x="96" y="19"/>
                  </a:lnTo>
                  <a:lnTo>
                    <a:pt x="78" y="9"/>
                  </a:lnTo>
                  <a:lnTo>
                    <a:pt x="59" y="15"/>
                  </a:lnTo>
                  <a:lnTo>
                    <a:pt x="59" y="6"/>
                  </a:lnTo>
                  <a:lnTo>
                    <a:pt x="23" y="2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4B46ECC6-B823-104D-BCC0-993D3725CE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4097" y="3038576"/>
              <a:ext cx="253460" cy="206596"/>
            </a:xfrm>
            <a:custGeom>
              <a:avLst/>
              <a:gdLst>
                <a:gd name="T0" fmla="*/ 23 w 166"/>
                <a:gd name="T1" fmla="*/ 23 h 159"/>
                <a:gd name="T2" fmla="*/ 11 w 166"/>
                <a:gd name="T3" fmla="*/ 34 h 159"/>
                <a:gd name="T4" fmla="*/ 15 w 166"/>
                <a:gd name="T5" fmla="*/ 62 h 159"/>
                <a:gd name="T6" fmla="*/ 0 w 166"/>
                <a:gd name="T7" fmla="*/ 79 h 159"/>
                <a:gd name="T8" fmla="*/ 4 w 166"/>
                <a:gd name="T9" fmla="*/ 121 h 159"/>
                <a:gd name="T10" fmla="*/ 21 w 166"/>
                <a:gd name="T11" fmla="*/ 121 h 159"/>
                <a:gd name="T12" fmla="*/ 28 w 166"/>
                <a:gd name="T13" fmla="*/ 123 h 159"/>
                <a:gd name="T14" fmla="*/ 28 w 166"/>
                <a:gd name="T15" fmla="*/ 123 h 159"/>
                <a:gd name="T16" fmla="*/ 28 w 166"/>
                <a:gd name="T17" fmla="*/ 121 h 159"/>
                <a:gd name="T18" fmla="*/ 28 w 166"/>
                <a:gd name="T19" fmla="*/ 119 h 159"/>
                <a:gd name="T20" fmla="*/ 30 w 166"/>
                <a:gd name="T21" fmla="*/ 119 h 159"/>
                <a:gd name="T22" fmla="*/ 32 w 166"/>
                <a:gd name="T23" fmla="*/ 119 h 159"/>
                <a:gd name="T24" fmla="*/ 34 w 166"/>
                <a:gd name="T25" fmla="*/ 127 h 159"/>
                <a:gd name="T26" fmla="*/ 34 w 166"/>
                <a:gd name="T27" fmla="*/ 127 h 159"/>
                <a:gd name="T28" fmla="*/ 38 w 166"/>
                <a:gd name="T29" fmla="*/ 138 h 159"/>
                <a:gd name="T30" fmla="*/ 40 w 166"/>
                <a:gd name="T31" fmla="*/ 146 h 159"/>
                <a:gd name="T32" fmla="*/ 44 w 166"/>
                <a:gd name="T33" fmla="*/ 151 h 159"/>
                <a:gd name="T34" fmla="*/ 51 w 166"/>
                <a:gd name="T35" fmla="*/ 159 h 159"/>
                <a:gd name="T36" fmla="*/ 51 w 166"/>
                <a:gd name="T37" fmla="*/ 159 h 159"/>
                <a:gd name="T38" fmla="*/ 53 w 166"/>
                <a:gd name="T39" fmla="*/ 157 h 159"/>
                <a:gd name="T40" fmla="*/ 59 w 166"/>
                <a:gd name="T41" fmla="*/ 153 h 159"/>
                <a:gd name="T42" fmla="*/ 66 w 166"/>
                <a:gd name="T43" fmla="*/ 149 h 159"/>
                <a:gd name="T44" fmla="*/ 68 w 166"/>
                <a:gd name="T45" fmla="*/ 149 h 159"/>
                <a:gd name="T46" fmla="*/ 70 w 166"/>
                <a:gd name="T47" fmla="*/ 151 h 159"/>
                <a:gd name="T48" fmla="*/ 70 w 166"/>
                <a:gd name="T49" fmla="*/ 151 h 159"/>
                <a:gd name="T50" fmla="*/ 72 w 166"/>
                <a:gd name="T51" fmla="*/ 151 h 159"/>
                <a:gd name="T52" fmla="*/ 74 w 166"/>
                <a:gd name="T53" fmla="*/ 151 h 159"/>
                <a:gd name="T54" fmla="*/ 78 w 166"/>
                <a:gd name="T55" fmla="*/ 151 h 159"/>
                <a:gd name="T56" fmla="*/ 81 w 166"/>
                <a:gd name="T57" fmla="*/ 147 h 159"/>
                <a:gd name="T58" fmla="*/ 81 w 166"/>
                <a:gd name="T59" fmla="*/ 147 h 159"/>
                <a:gd name="T60" fmla="*/ 87 w 166"/>
                <a:gd name="T61" fmla="*/ 153 h 159"/>
                <a:gd name="T62" fmla="*/ 93 w 166"/>
                <a:gd name="T63" fmla="*/ 127 h 159"/>
                <a:gd name="T64" fmla="*/ 112 w 166"/>
                <a:gd name="T65" fmla="*/ 110 h 159"/>
                <a:gd name="T66" fmla="*/ 125 w 166"/>
                <a:gd name="T67" fmla="*/ 123 h 159"/>
                <a:gd name="T68" fmla="*/ 144 w 166"/>
                <a:gd name="T69" fmla="*/ 83 h 159"/>
                <a:gd name="T70" fmla="*/ 159 w 166"/>
                <a:gd name="T71" fmla="*/ 43 h 159"/>
                <a:gd name="T72" fmla="*/ 166 w 166"/>
                <a:gd name="T73" fmla="*/ 34 h 159"/>
                <a:gd name="T74" fmla="*/ 166 w 166"/>
                <a:gd name="T75" fmla="*/ 23 h 159"/>
                <a:gd name="T76" fmla="*/ 159 w 166"/>
                <a:gd name="T77" fmla="*/ 23 h 159"/>
                <a:gd name="T78" fmla="*/ 155 w 166"/>
                <a:gd name="T79" fmla="*/ 0 h 159"/>
                <a:gd name="T80" fmla="*/ 136 w 166"/>
                <a:gd name="T81" fmla="*/ 11 h 159"/>
                <a:gd name="T82" fmla="*/ 113 w 166"/>
                <a:gd name="T83" fmla="*/ 7 h 159"/>
                <a:gd name="T84" fmla="*/ 96 w 166"/>
                <a:gd name="T85" fmla="*/ 19 h 159"/>
                <a:gd name="T86" fmla="*/ 78 w 166"/>
                <a:gd name="T87" fmla="*/ 9 h 159"/>
                <a:gd name="T88" fmla="*/ 59 w 166"/>
                <a:gd name="T89" fmla="*/ 15 h 159"/>
                <a:gd name="T90" fmla="*/ 59 w 166"/>
                <a:gd name="T91" fmla="*/ 6 h 159"/>
                <a:gd name="T92" fmla="*/ 23 w 166"/>
                <a:gd name="T93" fmla="*/ 2 h 159"/>
                <a:gd name="T94" fmla="*/ 23 w 166"/>
                <a:gd name="T95" fmla="*/ 23 h 159"/>
                <a:gd name="T96" fmla="*/ 23 w 166"/>
                <a:gd name="T97" fmla="*/ 23 h 159"/>
                <a:gd name="T98" fmla="*/ 23 w 166"/>
                <a:gd name="T99" fmla="*/ 2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6" h="159">
                  <a:moveTo>
                    <a:pt x="23" y="23"/>
                  </a:moveTo>
                  <a:lnTo>
                    <a:pt x="11" y="34"/>
                  </a:lnTo>
                  <a:lnTo>
                    <a:pt x="15" y="62"/>
                  </a:lnTo>
                  <a:lnTo>
                    <a:pt x="0" y="79"/>
                  </a:lnTo>
                  <a:lnTo>
                    <a:pt x="4" y="121"/>
                  </a:lnTo>
                  <a:lnTo>
                    <a:pt x="21" y="121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8" y="138"/>
                  </a:lnTo>
                  <a:lnTo>
                    <a:pt x="40" y="146"/>
                  </a:lnTo>
                  <a:lnTo>
                    <a:pt x="44" y="151"/>
                  </a:lnTo>
                  <a:lnTo>
                    <a:pt x="51" y="159"/>
                  </a:lnTo>
                  <a:lnTo>
                    <a:pt x="51" y="159"/>
                  </a:lnTo>
                  <a:lnTo>
                    <a:pt x="53" y="157"/>
                  </a:lnTo>
                  <a:lnTo>
                    <a:pt x="59" y="153"/>
                  </a:lnTo>
                  <a:lnTo>
                    <a:pt x="66" y="149"/>
                  </a:lnTo>
                  <a:lnTo>
                    <a:pt x="68" y="149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8" y="151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87" y="153"/>
                  </a:lnTo>
                  <a:lnTo>
                    <a:pt x="93" y="127"/>
                  </a:lnTo>
                  <a:lnTo>
                    <a:pt x="112" y="110"/>
                  </a:lnTo>
                  <a:lnTo>
                    <a:pt x="125" y="123"/>
                  </a:lnTo>
                  <a:lnTo>
                    <a:pt x="144" y="83"/>
                  </a:lnTo>
                  <a:lnTo>
                    <a:pt x="159" y="43"/>
                  </a:lnTo>
                  <a:lnTo>
                    <a:pt x="166" y="34"/>
                  </a:lnTo>
                  <a:lnTo>
                    <a:pt x="166" y="23"/>
                  </a:lnTo>
                  <a:lnTo>
                    <a:pt x="159" y="23"/>
                  </a:lnTo>
                  <a:lnTo>
                    <a:pt x="155" y="0"/>
                  </a:lnTo>
                  <a:lnTo>
                    <a:pt x="136" y="11"/>
                  </a:lnTo>
                  <a:lnTo>
                    <a:pt x="113" y="7"/>
                  </a:lnTo>
                  <a:lnTo>
                    <a:pt x="96" y="19"/>
                  </a:lnTo>
                  <a:lnTo>
                    <a:pt x="78" y="9"/>
                  </a:lnTo>
                  <a:lnTo>
                    <a:pt x="59" y="15"/>
                  </a:lnTo>
                  <a:lnTo>
                    <a:pt x="59" y="6"/>
                  </a:lnTo>
                  <a:lnTo>
                    <a:pt x="23" y="2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38C6DFB3-BBF7-544C-BA44-FA46CFD81F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88272" y="2509742"/>
              <a:ext cx="450425" cy="410593"/>
            </a:xfrm>
            <a:custGeom>
              <a:avLst/>
              <a:gdLst>
                <a:gd name="T0" fmla="*/ 0 w 295"/>
                <a:gd name="T1" fmla="*/ 180 h 316"/>
                <a:gd name="T2" fmla="*/ 142 w 295"/>
                <a:gd name="T3" fmla="*/ 284 h 316"/>
                <a:gd name="T4" fmla="*/ 170 w 295"/>
                <a:gd name="T5" fmla="*/ 305 h 316"/>
                <a:gd name="T6" fmla="*/ 186 w 295"/>
                <a:gd name="T7" fmla="*/ 316 h 316"/>
                <a:gd name="T8" fmla="*/ 235 w 295"/>
                <a:gd name="T9" fmla="*/ 286 h 316"/>
                <a:gd name="T10" fmla="*/ 284 w 295"/>
                <a:gd name="T11" fmla="*/ 231 h 316"/>
                <a:gd name="T12" fmla="*/ 265 w 295"/>
                <a:gd name="T13" fmla="*/ 210 h 316"/>
                <a:gd name="T14" fmla="*/ 265 w 295"/>
                <a:gd name="T15" fmla="*/ 191 h 316"/>
                <a:gd name="T16" fmla="*/ 269 w 295"/>
                <a:gd name="T17" fmla="*/ 169 h 316"/>
                <a:gd name="T18" fmla="*/ 259 w 295"/>
                <a:gd name="T19" fmla="*/ 133 h 316"/>
                <a:gd name="T20" fmla="*/ 257 w 295"/>
                <a:gd name="T21" fmla="*/ 99 h 316"/>
                <a:gd name="T22" fmla="*/ 242 w 295"/>
                <a:gd name="T23" fmla="*/ 80 h 316"/>
                <a:gd name="T24" fmla="*/ 231 w 295"/>
                <a:gd name="T25" fmla="*/ 57 h 316"/>
                <a:gd name="T26" fmla="*/ 240 w 295"/>
                <a:gd name="T27" fmla="*/ 6 h 316"/>
                <a:gd name="T28" fmla="*/ 235 w 295"/>
                <a:gd name="T29" fmla="*/ 0 h 316"/>
                <a:gd name="T30" fmla="*/ 227 w 295"/>
                <a:gd name="T31" fmla="*/ 2 h 316"/>
                <a:gd name="T32" fmla="*/ 223 w 295"/>
                <a:gd name="T33" fmla="*/ 4 h 316"/>
                <a:gd name="T34" fmla="*/ 212 w 295"/>
                <a:gd name="T35" fmla="*/ 4 h 316"/>
                <a:gd name="T36" fmla="*/ 206 w 295"/>
                <a:gd name="T37" fmla="*/ 12 h 316"/>
                <a:gd name="T38" fmla="*/ 203 w 295"/>
                <a:gd name="T39" fmla="*/ 12 h 316"/>
                <a:gd name="T40" fmla="*/ 203 w 295"/>
                <a:gd name="T41" fmla="*/ 12 h 316"/>
                <a:gd name="T42" fmla="*/ 201 w 295"/>
                <a:gd name="T43" fmla="*/ 10 h 316"/>
                <a:gd name="T44" fmla="*/ 199 w 295"/>
                <a:gd name="T45" fmla="*/ 6 h 316"/>
                <a:gd name="T46" fmla="*/ 193 w 295"/>
                <a:gd name="T47" fmla="*/ 6 h 316"/>
                <a:gd name="T48" fmla="*/ 176 w 295"/>
                <a:gd name="T49" fmla="*/ 6 h 316"/>
                <a:gd name="T50" fmla="*/ 170 w 295"/>
                <a:gd name="T51" fmla="*/ 6 h 316"/>
                <a:gd name="T52" fmla="*/ 161 w 295"/>
                <a:gd name="T53" fmla="*/ 10 h 316"/>
                <a:gd name="T54" fmla="*/ 159 w 295"/>
                <a:gd name="T55" fmla="*/ 12 h 316"/>
                <a:gd name="T56" fmla="*/ 157 w 295"/>
                <a:gd name="T57" fmla="*/ 14 h 316"/>
                <a:gd name="T58" fmla="*/ 146 w 295"/>
                <a:gd name="T59" fmla="*/ 15 h 316"/>
                <a:gd name="T60" fmla="*/ 138 w 295"/>
                <a:gd name="T61" fmla="*/ 17 h 316"/>
                <a:gd name="T62" fmla="*/ 138 w 295"/>
                <a:gd name="T63" fmla="*/ 14 h 316"/>
                <a:gd name="T64" fmla="*/ 135 w 295"/>
                <a:gd name="T65" fmla="*/ 14 h 316"/>
                <a:gd name="T66" fmla="*/ 131 w 295"/>
                <a:gd name="T67" fmla="*/ 17 h 316"/>
                <a:gd name="T68" fmla="*/ 125 w 295"/>
                <a:gd name="T69" fmla="*/ 21 h 316"/>
                <a:gd name="T70" fmla="*/ 118 w 295"/>
                <a:gd name="T71" fmla="*/ 25 h 316"/>
                <a:gd name="T72" fmla="*/ 116 w 295"/>
                <a:gd name="T73" fmla="*/ 29 h 316"/>
                <a:gd name="T74" fmla="*/ 110 w 295"/>
                <a:gd name="T75" fmla="*/ 32 h 316"/>
                <a:gd name="T76" fmla="*/ 106 w 295"/>
                <a:gd name="T77" fmla="*/ 36 h 316"/>
                <a:gd name="T78" fmla="*/ 95 w 295"/>
                <a:gd name="T79" fmla="*/ 38 h 316"/>
                <a:gd name="T80" fmla="*/ 108 w 295"/>
                <a:gd name="T81" fmla="*/ 83 h 316"/>
                <a:gd name="T82" fmla="*/ 85 w 295"/>
                <a:gd name="T83" fmla="*/ 97 h 316"/>
                <a:gd name="T84" fmla="*/ 66 w 295"/>
                <a:gd name="T85" fmla="*/ 119 h 316"/>
                <a:gd name="T86" fmla="*/ 21 w 295"/>
                <a:gd name="T87" fmla="*/ 142 h 316"/>
                <a:gd name="T88" fmla="*/ 0 w 295"/>
                <a:gd name="T89" fmla="*/ 15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5" h="316">
                  <a:moveTo>
                    <a:pt x="0" y="157"/>
                  </a:moveTo>
                  <a:lnTo>
                    <a:pt x="0" y="180"/>
                  </a:lnTo>
                  <a:lnTo>
                    <a:pt x="53" y="220"/>
                  </a:lnTo>
                  <a:lnTo>
                    <a:pt x="142" y="284"/>
                  </a:lnTo>
                  <a:lnTo>
                    <a:pt x="150" y="301"/>
                  </a:lnTo>
                  <a:lnTo>
                    <a:pt x="170" y="305"/>
                  </a:lnTo>
                  <a:lnTo>
                    <a:pt x="170" y="316"/>
                  </a:lnTo>
                  <a:lnTo>
                    <a:pt x="186" y="316"/>
                  </a:lnTo>
                  <a:lnTo>
                    <a:pt x="208" y="316"/>
                  </a:lnTo>
                  <a:lnTo>
                    <a:pt x="235" y="286"/>
                  </a:lnTo>
                  <a:lnTo>
                    <a:pt x="295" y="244"/>
                  </a:lnTo>
                  <a:lnTo>
                    <a:pt x="284" y="231"/>
                  </a:lnTo>
                  <a:lnTo>
                    <a:pt x="271" y="227"/>
                  </a:lnTo>
                  <a:lnTo>
                    <a:pt x="265" y="210"/>
                  </a:lnTo>
                  <a:lnTo>
                    <a:pt x="257" y="201"/>
                  </a:lnTo>
                  <a:lnTo>
                    <a:pt x="265" y="191"/>
                  </a:lnTo>
                  <a:lnTo>
                    <a:pt x="261" y="176"/>
                  </a:lnTo>
                  <a:lnTo>
                    <a:pt x="269" y="169"/>
                  </a:lnTo>
                  <a:lnTo>
                    <a:pt x="265" y="140"/>
                  </a:lnTo>
                  <a:lnTo>
                    <a:pt x="259" y="133"/>
                  </a:lnTo>
                  <a:lnTo>
                    <a:pt x="259" y="123"/>
                  </a:lnTo>
                  <a:lnTo>
                    <a:pt x="257" y="99"/>
                  </a:lnTo>
                  <a:lnTo>
                    <a:pt x="242" y="95"/>
                  </a:lnTo>
                  <a:lnTo>
                    <a:pt x="242" y="80"/>
                  </a:lnTo>
                  <a:lnTo>
                    <a:pt x="231" y="72"/>
                  </a:lnTo>
                  <a:lnTo>
                    <a:pt x="231" y="57"/>
                  </a:lnTo>
                  <a:lnTo>
                    <a:pt x="240" y="48"/>
                  </a:lnTo>
                  <a:lnTo>
                    <a:pt x="240" y="6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1" y="2"/>
                  </a:lnTo>
                  <a:lnTo>
                    <a:pt x="227" y="2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08" y="8"/>
                  </a:lnTo>
                  <a:lnTo>
                    <a:pt x="206" y="12"/>
                  </a:lnTo>
                  <a:lnTo>
                    <a:pt x="205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1" y="10"/>
                  </a:lnTo>
                  <a:lnTo>
                    <a:pt x="201" y="8"/>
                  </a:lnTo>
                  <a:lnTo>
                    <a:pt x="199" y="6"/>
                  </a:lnTo>
                  <a:lnTo>
                    <a:pt x="197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0" y="6"/>
                  </a:lnTo>
                  <a:lnTo>
                    <a:pt x="165" y="8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9" y="12"/>
                  </a:lnTo>
                  <a:lnTo>
                    <a:pt x="159" y="14"/>
                  </a:lnTo>
                  <a:lnTo>
                    <a:pt x="157" y="14"/>
                  </a:lnTo>
                  <a:lnTo>
                    <a:pt x="157" y="14"/>
                  </a:lnTo>
                  <a:lnTo>
                    <a:pt x="146" y="15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25" y="21"/>
                  </a:lnTo>
                  <a:lnTo>
                    <a:pt x="121" y="23"/>
                  </a:lnTo>
                  <a:lnTo>
                    <a:pt x="118" y="25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0" y="38"/>
                  </a:lnTo>
                  <a:lnTo>
                    <a:pt x="95" y="38"/>
                  </a:lnTo>
                  <a:lnTo>
                    <a:pt x="102" y="68"/>
                  </a:lnTo>
                  <a:lnTo>
                    <a:pt x="108" y="83"/>
                  </a:lnTo>
                  <a:lnTo>
                    <a:pt x="108" y="97"/>
                  </a:lnTo>
                  <a:lnTo>
                    <a:pt x="85" y="97"/>
                  </a:lnTo>
                  <a:lnTo>
                    <a:pt x="70" y="104"/>
                  </a:lnTo>
                  <a:lnTo>
                    <a:pt x="66" y="119"/>
                  </a:lnTo>
                  <a:lnTo>
                    <a:pt x="49" y="129"/>
                  </a:lnTo>
                  <a:lnTo>
                    <a:pt x="21" y="142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6282A494-C489-BA40-BA0D-60CD941EB2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88272" y="2509742"/>
              <a:ext cx="450425" cy="410593"/>
            </a:xfrm>
            <a:custGeom>
              <a:avLst/>
              <a:gdLst>
                <a:gd name="T0" fmla="*/ 0 w 295"/>
                <a:gd name="T1" fmla="*/ 180 h 316"/>
                <a:gd name="T2" fmla="*/ 142 w 295"/>
                <a:gd name="T3" fmla="*/ 284 h 316"/>
                <a:gd name="T4" fmla="*/ 170 w 295"/>
                <a:gd name="T5" fmla="*/ 305 h 316"/>
                <a:gd name="T6" fmla="*/ 186 w 295"/>
                <a:gd name="T7" fmla="*/ 316 h 316"/>
                <a:gd name="T8" fmla="*/ 235 w 295"/>
                <a:gd name="T9" fmla="*/ 286 h 316"/>
                <a:gd name="T10" fmla="*/ 284 w 295"/>
                <a:gd name="T11" fmla="*/ 231 h 316"/>
                <a:gd name="T12" fmla="*/ 265 w 295"/>
                <a:gd name="T13" fmla="*/ 210 h 316"/>
                <a:gd name="T14" fmla="*/ 265 w 295"/>
                <a:gd name="T15" fmla="*/ 191 h 316"/>
                <a:gd name="T16" fmla="*/ 269 w 295"/>
                <a:gd name="T17" fmla="*/ 169 h 316"/>
                <a:gd name="T18" fmla="*/ 259 w 295"/>
                <a:gd name="T19" fmla="*/ 133 h 316"/>
                <a:gd name="T20" fmla="*/ 257 w 295"/>
                <a:gd name="T21" fmla="*/ 99 h 316"/>
                <a:gd name="T22" fmla="*/ 242 w 295"/>
                <a:gd name="T23" fmla="*/ 80 h 316"/>
                <a:gd name="T24" fmla="*/ 231 w 295"/>
                <a:gd name="T25" fmla="*/ 57 h 316"/>
                <a:gd name="T26" fmla="*/ 240 w 295"/>
                <a:gd name="T27" fmla="*/ 6 h 316"/>
                <a:gd name="T28" fmla="*/ 235 w 295"/>
                <a:gd name="T29" fmla="*/ 0 h 316"/>
                <a:gd name="T30" fmla="*/ 227 w 295"/>
                <a:gd name="T31" fmla="*/ 2 h 316"/>
                <a:gd name="T32" fmla="*/ 223 w 295"/>
                <a:gd name="T33" fmla="*/ 4 h 316"/>
                <a:gd name="T34" fmla="*/ 212 w 295"/>
                <a:gd name="T35" fmla="*/ 4 h 316"/>
                <a:gd name="T36" fmla="*/ 206 w 295"/>
                <a:gd name="T37" fmla="*/ 12 h 316"/>
                <a:gd name="T38" fmla="*/ 203 w 295"/>
                <a:gd name="T39" fmla="*/ 12 h 316"/>
                <a:gd name="T40" fmla="*/ 203 w 295"/>
                <a:gd name="T41" fmla="*/ 12 h 316"/>
                <a:gd name="T42" fmla="*/ 201 w 295"/>
                <a:gd name="T43" fmla="*/ 10 h 316"/>
                <a:gd name="T44" fmla="*/ 199 w 295"/>
                <a:gd name="T45" fmla="*/ 6 h 316"/>
                <a:gd name="T46" fmla="*/ 193 w 295"/>
                <a:gd name="T47" fmla="*/ 6 h 316"/>
                <a:gd name="T48" fmla="*/ 176 w 295"/>
                <a:gd name="T49" fmla="*/ 6 h 316"/>
                <a:gd name="T50" fmla="*/ 170 w 295"/>
                <a:gd name="T51" fmla="*/ 6 h 316"/>
                <a:gd name="T52" fmla="*/ 161 w 295"/>
                <a:gd name="T53" fmla="*/ 10 h 316"/>
                <a:gd name="T54" fmla="*/ 159 w 295"/>
                <a:gd name="T55" fmla="*/ 12 h 316"/>
                <a:gd name="T56" fmla="*/ 157 w 295"/>
                <a:gd name="T57" fmla="*/ 14 h 316"/>
                <a:gd name="T58" fmla="*/ 146 w 295"/>
                <a:gd name="T59" fmla="*/ 15 h 316"/>
                <a:gd name="T60" fmla="*/ 138 w 295"/>
                <a:gd name="T61" fmla="*/ 17 h 316"/>
                <a:gd name="T62" fmla="*/ 138 w 295"/>
                <a:gd name="T63" fmla="*/ 14 h 316"/>
                <a:gd name="T64" fmla="*/ 135 w 295"/>
                <a:gd name="T65" fmla="*/ 14 h 316"/>
                <a:gd name="T66" fmla="*/ 131 w 295"/>
                <a:gd name="T67" fmla="*/ 17 h 316"/>
                <a:gd name="T68" fmla="*/ 125 w 295"/>
                <a:gd name="T69" fmla="*/ 21 h 316"/>
                <a:gd name="T70" fmla="*/ 118 w 295"/>
                <a:gd name="T71" fmla="*/ 25 h 316"/>
                <a:gd name="T72" fmla="*/ 116 w 295"/>
                <a:gd name="T73" fmla="*/ 29 h 316"/>
                <a:gd name="T74" fmla="*/ 110 w 295"/>
                <a:gd name="T75" fmla="*/ 32 h 316"/>
                <a:gd name="T76" fmla="*/ 106 w 295"/>
                <a:gd name="T77" fmla="*/ 36 h 316"/>
                <a:gd name="T78" fmla="*/ 95 w 295"/>
                <a:gd name="T79" fmla="*/ 38 h 316"/>
                <a:gd name="T80" fmla="*/ 108 w 295"/>
                <a:gd name="T81" fmla="*/ 83 h 316"/>
                <a:gd name="T82" fmla="*/ 85 w 295"/>
                <a:gd name="T83" fmla="*/ 97 h 316"/>
                <a:gd name="T84" fmla="*/ 66 w 295"/>
                <a:gd name="T85" fmla="*/ 119 h 316"/>
                <a:gd name="T86" fmla="*/ 21 w 295"/>
                <a:gd name="T87" fmla="*/ 142 h 316"/>
                <a:gd name="T88" fmla="*/ 0 w 295"/>
                <a:gd name="T89" fmla="*/ 15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5" h="316">
                  <a:moveTo>
                    <a:pt x="0" y="157"/>
                  </a:moveTo>
                  <a:lnTo>
                    <a:pt x="0" y="180"/>
                  </a:lnTo>
                  <a:lnTo>
                    <a:pt x="53" y="220"/>
                  </a:lnTo>
                  <a:lnTo>
                    <a:pt x="142" y="284"/>
                  </a:lnTo>
                  <a:lnTo>
                    <a:pt x="150" y="301"/>
                  </a:lnTo>
                  <a:lnTo>
                    <a:pt x="170" y="305"/>
                  </a:lnTo>
                  <a:lnTo>
                    <a:pt x="170" y="316"/>
                  </a:lnTo>
                  <a:lnTo>
                    <a:pt x="186" y="316"/>
                  </a:lnTo>
                  <a:lnTo>
                    <a:pt x="208" y="316"/>
                  </a:lnTo>
                  <a:lnTo>
                    <a:pt x="235" y="286"/>
                  </a:lnTo>
                  <a:lnTo>
                    <a:pt x="295" y="244"/>
                  </a:lnTo>
                  <a:lnTo>
                    <a:pt x="284" y="231"/>
                  </a:lnTo>
                  <a:lnTo>
                    <a:pt x="271" y="227"/>
                  </a:lnTo>
                  <a:lnTo>
                    <a:pt x="265" y="210"/>
                  </a:lnTo>
                  <a:lnTo>
                    <a:pt x="257" y="201"/>
                  </a:lnTo>
                  <a:lnTo>
                    <a:pt x="265" y="191"/>
                  </a:lnTo>
                  <a:lnTo>
                    <a:pt x="261" y="176"/>
                  </a:lnTo>
                  <a:lnTo>
                    <a:pt x="269" y="169"/>
                  </a:lnTo>
                  <a:lnTo>
                    <a:pt x="265" y="140"/>
                  </a:lnTo>
                  <a:lnTo>
                    <a:pt x="259" y="133"/>
                  </a:lnTo>
                  <a:lnTo>
                    <a:pt x="259" y="123"/>
                  </a:lnTo>
                  <a:lnTo>
                    <a:pt x="257" y="99"/>
                  </a:lnTo>
                  <a:lnTo>
                    <a:pt x="242" y="95"/>
                  </a:lnTo>
                  <a:lnTo>
                    <a:pt x="242" y="80"/>
                  </a:lnTo>
                  <a:lnTo>
                    <a:pt x="231" y="72"/>
                  </a:lnTo>
                  <a:lnTo>
                    <a:pt x="231" y="57"/>
                  </a:lnTo>
                  <a:lnTo>
                    <a:pt x="240" y="48"/>
                  </a:lnTo>
                  <a:lnTo>
                    <a:pt x="240" y="6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1" y="2"/>
                  </a:lnTo>
                  <a:lnTo>
                    <a:pt x="227" y="2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08" y="8"/>
                  </a:lnTo>
                  <a:lnTo>
                    <a:pt x="206" y="12"/>
                  </a:lnTo>
                  <a:lnTo>
                    <a:pt x="205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1" y="10"/>
                  </a:lnTo>
                  <a:lnTo>
                    <a:pt x="201" y="8"/>
                  </a:lnTo>
                  <a:lnTo>
                    <a:pt x="199" y="6"/>
                  </a:lnTo>
                  <a:lnTo>
                    <a:pt x="197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0" y="6"/>
                  </a:lnTo>
                  <a:lnTo>
                    <a:pt x="165" y="8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9" y="12"/>
                  </a:lnTo>
                  <a:lnTo>
                    <a:pt x="159" y="14"/>
                  </a:lnTo>
                  <a:lnTo>
                    <a:pt x="157" y="14"/>
                  </a:lnTo>
                  <a:lnTo>
                    <a:pt x="157" y="14"/>
                  </a:lnTo>
                  <a:lnTo>
                    <a:pt x="146" y="15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25" y="21"/>
                  </a:lnTo>
                  <a:lnTo>
                    <a:pt x="121" y="23"/>
                  </a:lnTo>
                  <a:lnTo>
                    <a:pt x="118" y="25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0" y="38"/>
                  </a:lnTo>
                  <a:lnTo>
                    <a:pt x="95" y="38"/>
                  </a:lnTo>
                  <a:lnTo>
                    <a:pt x="102" y="68"/>
                  </a:lnTo>
                  <a:lnTo>
                    <a:pt x="108" y="83"/>
                  </a:lnTo>
                  <a:lnTo>
                    <a:pt x="108" y="97"/>
                  </a:lnTo>
                  <a:lnTo>
                    <a:pt x="85" y="97"/>
                  </a:lnTo>
                  <a:lnTo>
                    <a:pt x="70" y="104"/>
                  </a:lnTo>
                  <a:lnTo>
                    <a:pt x="66" y="119"/>
                  </a:lnTo>
                  <a:lnTo>
                    <a:pt x="49" y="129"/>
                  </a:lnTo>
                  <a:lnTo>
                    <a:pt x="21" y="142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1FB3B406-8406-5F4F-BD9C-F4AEA35361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3599" y="2394100"/>
              <a:ext cx="135891" cy="137731"/>
            </a:xfrm>
            <a:custGeom>
              <a:avLst/>
              <a:gdLst>
                <a:gd name="T0" fmla="*/ 83 w 89"/>
                <a:gd name="T1" fmla="*/ 25 h 106"/>
                <a:gd name="T2" fmla="*/ 78 w 89"/>
                <a:gd name="T3" fmla="*/ 21 h 106"/>
                <a:gd name="T4" fmla="*/ 70 w 89"/>
                <a:gd name="T5" fmla="*/ 19 h 106"/>
                <a:gd name="T6" fmla="*/ 64 w 89"/>
                <a:gd name="T7" fmla="*/ 21 h 106"/>
                <a:gd name="T8" fmla="*/ 64 w 89"/>
                <a:gd name="T9" fmla="*/ 29 h 106"/>
                <a:gd name="T10" fmla="*/ 57 w 89"/>
                <a:gd name="T11" fmla="*/ 21 h 106"/>
                <a:gd name="T12" fmla="*/ 53 w 89"/>
                <a:gd name="T13" fmla="*/ 23 h 106"/>
                <a:gd name="T14" fmla="*/ 53 w 89"/>
                <a:gd name="T15" fmla="*/ 25 h 106"/>
                <a:gd name="T16" fmla="*/ 57 w 89"/>
                <a:gd name="T17" fmla="*/ 34 h 106"/>
                <a:gd name="T18" fmla="*/ 53 w 89"/>
                <a:gd name="T19" fmla="*/ 33 h 106"/>
                <a:gd name="T20" fmla="*/ 53 w 89"/>
                <a:gd name="T21" fmla="*/ 38 h 106"/>
                <a:gd name="T22" fmla="*/ 47 w 89"/>
                <a:gd name="T23" fmla="*/ 34 h 106"/>
                <a:gd name="T24" fmla="*/ 45 w 89"/>
                <a:gd name="T25" fmla="*/ 38 h 106"/>
                <a:gd name="T26" fmla="*/ 42 w 89"/>
                <a:gd name="T27" fmla="*/ 29 h 106"/>
                <a:gd name="T28" fmla="*/ 36 w 89"/>
                <a:gd name="T29" fmla="*/ 31 h 106"/>
                <a:gd name="T30" fmla="*/ 34 w 89"/>
                <a:gd name="T31" fmla="*/ 34 h 106"/>
                <a:gd name="T32" fmla="*/ 40 w 89"/>
                <a:gd name="T33" fmla="*/ 46 h 106"/>
                <a:gd name="T34" fmla="*/ 53 w 89"/>
                <a:gd name="T35" fmla="*/ 59 h 106"/>
                <a:gd name="T36" fmla="*/ 59 w 89"/>
                <a:gd name="T37" fmla="*/ 72 h 106"/>
                <a:gd name="T38" fmla="*/ 57 w 89"/>
                <a:gd name="T39" fmla="*/ 76 h 106"/>
                <a:gd name="T40" fmla="*/ 55 w 89"/>
                <a:gd name="T41" fmla="*/ 76 h 106"/>
                <a:gd name="T42" fmla="*/ 55 w 89"/>
                <a:gd name="T43" fmla="*/ 82 h 106"/>
                <a:gd name="T44" fmla="*/ 51 w 89"/>
                <a:gd name="T45" fmla="*/ 80 h 106"/>
                <a:gd name="T46" fmla="*/ 44 w 89"/>
                <a:gd name="T47" fmla="*/ 72 h 106"/>
                <a:gd name="T48" fmla="*/ 44 w 89"/>
                <a:gd name="T49" fmla="*/ 76 h 106"/>
                <a:gd name="T50" fmla="*/ 47 w 89"/>
                <a:gd name="T51" fmla="*/ 84 h 106"/>
                <a:gd name="T52" fmla="*/ 42 w 89"/>
                <a:gd name="T53" fmla="*/ 85 h 106"/>
                <a:gd name="T54" fmla="*/ 38 w 89"/>
                <a:gd name="T55" fmla="*/ 89 h 106"/>
                <a:gd name="T56" fmla="*/ 40 w 89"/>
                <a:gd name="T57" fmla="*/ 101 h 106"/>
                <a:gd name="T58" fmla="*/ 40 w 89"/>
                <a:gd name="T59" fmla="*/ 106 h 106"/>
                <a:gd name="T60" fmla="*/ 34 w 89"/>
                <a:gd name="T61" fmla="*/ 101 h 106"/>
                <a:gd name="T62" fmla="*/ 32 w 89"/>
                <a:gd name="T63" fmla="*/ 101 h 106"/>
                <a:gd name="T64" fmla="*/ 27 w 89"/>
                <a:gd name="T65" fmla="*/ 97 h 106"/>
                <a:gd name="T66" fmla="*/ 23 w 89"/>
                <a:gd name="T67" fmla="*/ 93 h 106"/>
                <a:gd name="T68" fmla="*/ 21 w 89"/>
                <a:gd name="T69" fmla="*/ 82 h 106"/>
                <a:gd name="T70" fmla="*/ 15 w 89"/>
                <a:gd name="T71" fmla="*/ 72 h 106"/>
                <a:gd name="T72" fmla="*/ 15 w 89"/>
                <a:gd name="T73" fmla="*/ 63 h 106"/>
                <a:gd name="T74" fmla="*/ 4 w 89"/>
                <a:gd name="T75" fmla="*/ 50 h 106"/>
                <a:gd name="T76" fmla="*/ 0 w 89"/>
                <a:gd name="T77" fmla="*/ 46 h 106"/>
                <a:gd name="T78" fmla="*/ 15 w 89"/>
                <a:gd name="T79" fmla="*/ 21 h 106"/>
                <a:gd name="T80" fmla="*/ 44 w 89"/>
                <a:gd name="T81" fmla="*/ 6 h 106"/>
                <a:gd name="T82" fmla="*/ 81 w 89"/>
                <a:gd name="T83" fmla="*/ 8 h 106"/>
                <a:gd name="T84" fmla="*/ 89 w 89"/>
                <a:gd name="T85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" h="106">
                  <a:moveTo>
                    <a:pt x="89" y="10"/>
                  </a:moveTo>
                  <a:lnTo>
                    <a:pt x="85" y="19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4" y="21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2" y="25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25"/>
                  </a:lnTo>
                  <a:lnTo>
                    <a:pt x="59" y="2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5" y="29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4" y="38"/>
                  </a:lnTo>
                  <a:lnTo>
                    <a:pt x="38" y="44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9" y="72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7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0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3" y="82"/>
                  </a:lnTo>
                  <a:lnTo>
                    <a:pt x="51" y="80"/>
                  </a:lnTo>
                  <a:lnTo>
                    <a:pt x="49" y="76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2" y="85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9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0" y="101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3"/>
                  </a:lnTo>
                  <a:lnTo>
                    <a:pt x="23" y="89"/>
                  </a:lnTo>
                  <a:lnTo>
                    <a:pt x="23" y="85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11" y="55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8" y="33"/>
                  </a:lnTo>
                  <a:lnTo>
                    <a:pt x="15" y="21"/>
                  </a:lnTo>
                  <a:lnTo>
                    <a:pt x="27" y="21"/>
                  </a:lnTo>
                  <a:lnTo>
                    <a:pt x="36" y="10"/>
                  </a:lnTo>
                  <a:lnTo>
                    <a:pt x="44" y="6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9" y="0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E5C8127D-ED9D-D446-A530-C22EE91729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3599" y="2394100"/>
              <a:ext cx="135891" cy="137731"/>
            </a:xfrm>
            <a:custGeom>
              <a:avLst/>
              <a:gdLst>
                <a:gd name="T0" fmla="*/ 83 w 89"/>
                <a:gd name="T1" fmla="*/ 25 h 106"/>
                <a:gd name="T2" fmla="*/ 78 w 89"/>
                <a:gd name="T3" fmla="*/ 21 h 106"/>
                <a:gd name="T4" fmla="*/ 70 w 89"/>
                <a:gd name="T5" fmla="*/ 19 h 106"/>
                <a:gd name="T6" fmla="*/ 64 w 89"/>
                <a:gd name="T7" fmla="*/ 21 h 106"/>
                <a:gd name="T8" fmla="*/ 64 w 89"/>
                <a:gd name="T9" fmla="*/ 29 h 106"/>
                <a:gd name="T10" fmla="*/ 57 w 89"/>
                <a:gd name="T11" fmla="*/ 21 h 106"/>
                <a:gd name="T12" fmla="*/ 53 w 89"/>
                <a:gd name="T13" fmla="*/ 23 h 106"/>
                <a:gd name="T14" fmla="*/ 53 w 89"/>
                <a:gd name="T15" fmla="*/ 25 h 106"/>
                <a:gd name="T16" fmla="*/ 57 w 89"/>
                <a:gd name="T17" fmla="*/ 34 h 106"/>
                <a:gd name="T18" fmla="*/ 53 w 89"/>
                <a:gd name="T19" fmla="*/ 33 h 106"/>
                <a:gd name="T20" fmla="*/ 53 w 89"/>
                <a:gd name="T21" fmla="*/ 38 h 106"/>
                <a:gd name="T22" fmla="*/ 47 w 89"/>
                <a:gd name="T23" fmla="*/ 34 h 106"/>
                <a:gd name="T24" fmla="*/ 45 w 89"/>
                <a:gd name="T25" fmla="*/ 38 h 106"/>
                <a:gd name="T26" fmla="*/ 42 w 89"/>
                <a:gd name="T27" fmla="*/ 29 h 106"/>
                <a:gd name="T28" fmla="*/ 36 w 89"/>
                <a:gd name="T29" fmla="*/ 31 h 106"/>
                <a:gd name="T30" fmla="*/ 34 w 89"/>
                <a:gd name="T31" fmla="*/ 34 h 106"/>
                <a:gd name="T32" fmla="*/ 40 w 89"/>
                <a:gd name="T33" fmla="*/ 46 h 106"/>
                <a:gd name="T34" fmla="*/ 53 w 89"/>
                <a:gd name="T35" fmla="*/ 59 h 106"/>
                <a:gd name="T36" fmla="*/ 59 w 89"/>
                <a:gd name="T37" fmla="*/ 72 h 106"/>
                <a:gd name="T38" fmla="*/ 57 w 89"/>
                <a:gd name="T39" fmla="*/ 76 h 106"/>
                <a:gd name="T40" fmla="*/ 55 w 89"/>
                <a:gd name="T41" fmla="*/ 76 h 106"/>
                <a:gd name="T42" fmla="*/ 55 w 89"/>
                <a:gd name="T43" fmla="*/ 82 h 106"/>
                <a:gd name="T44" fmla="*/ 51 w 89"/>
                <a:gd name="T45" fmla="*/ 80 h 106"/>
                <a:gd name="T46" fmla="*/ 44 w 89"/>
                <a:gd name="T47" fmla="*/ 72 h 106"/>
                <a:gd name="T48" fmla="*/ 44 w 89"/>
                <a:gd name="T49" fmla="*/ 76 h 106"/>
                <a:gd name="T50" fmla="*/ 47 w 89"/>
                <a:gd name="T51" fmla="*/ 84 h 106"/>
                <a:gd name="T52" fmla="*/ 42 w 89"/>
                <a:gd name="T53" fmla="*/ 85 h 106"/>
                <a:gd name="T54" fmla="*/ 38 w 89"/>
                <a:gd name="T55" fmla="*/ 89 h 106"/>
                <a:gd name="T56" fmla="*/ 40 w 89"/>
                <a:gd name="T57" fmla="*/ 101 h 106"/>
                <a:gd name="T58" fmla="*/ 40 w 89"/>
                <a:gd name="T59" fmla="*/ 106 h 106"/>
                <a:gd name="T60" fmla="*/ 34 w 89"/>
                <a:gd name="T61" fmla="*/ 101 h 106"/>
                <a:gd name="T62" fmla="*/ 32 w 89"/>
                <a:gd name="T63" fmla="*/ 101 h 106"/>
                <a:gd name="T64" fmla="*/ 27 w 89"/>
                <a:gd name="T65" fmla="*/ 97 h 106"/>
                <a:gd name="T66" fmla="*/ 23 w 89"/>
                <a:gd name="T67" fmla="*/ 93 h 106"/>
                <a:gd name="T68" fmla="*/ 21 w 89"/>
                <a:gd name="T69" fmla="*/ 82 h 106"/>
                <a:gd name="T70" fmla="*/ 15 w 89"/>
                <a:gd name="T71" fmla="*/ 72 h 106"/>
                <a:gd name="T72" fmla="*/ 15 w 89"/>
                <a:gd name="T73" fmla="*/ 63 h 106"/>
                <a:gd name="T74" fmla="*/ 4 w 89"/>
                <a:gd name="T75" fmla="*/ 50 h 106"/>
                <a:gd name="T76" fmla="*/ 0 w 89"/>
                <a:gd name="T77" fmla="*/ 46 h 106"/>
                <a:gd name="T78" fmla="*/ 15 w 89"/>
                <a:gd name="T79" fmla="*/ 21 h 106"/>
                <a:gd name="T80" fmla="*/ 44 w 89"/>
                <a:gd name="T81" fmla="*/ 6 h 106"/>
                <a:gd name="T82" fmla="*/ 81 w 89"/>
                <a:gd name="T83" fmla="*/ 8 h 106"/>
                <a:gd name="T84" fmla="*/ 89 w 89"/>
                <a:gd name="T85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" h="106">
                  <a:moveTo>
                    <a:pt x="89" y="10"/>
                  </a:moveTo>
                  <a:lnTo>
                    <a:pt x="85" y="19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4" y="21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2" y="25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25"/>
                  </a:lnTo>
                  <a:lnTo>
                    <a:pt x="59" y="2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5" y="29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4" y="38"/>
                  </a:lnTo>
                  <a:lnTo>
                    <a:pt x="38" y="44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9" y="72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7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0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3" y="82"/>
                  </a:lnTo>
                  <a:lnTo>
                    <a:pt x="51" y="80"/>
                  </a:lnTo>
                  <a:lnTo>
                    <a:pt x="49" y="76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2" y="85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9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0" y="101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3"/>
                  </a:lnTo>
                  <a:lnTo>
                    <a:pt x="23" y="89"/>
                  </a:lnTo>
                  <a:lnTo>
                    <a:pt x="23" y="85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11" y="55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8" y="33"/>
                  </a:lnTo>
                  <a:lnTo>
                    <a:pt x="15" y="21"/>
                  </a:lnTo>
                  <a:lnTo>
                    <a:pt x="27" y="21"/>
                  </a:lnTo>
                  <a:lnTo>
                    <a:pt x="36" y="10"/>
                  </a:lnTo>
                  <a:lnTo>
                    <a:pt x="44" y="6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9" y="0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FDDC7A8F-C32A-0D48-B556-E425D81759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61" y="2547423"/>
              <a:ext cx="58021" cy="19490"/>
            </a:xfrm>
            <a:custGeom>
              <a:avLst/>
              <a:gdLst>
                <a:gd name="T0" fmla="*/ 38 w 38"/>
                <a:gd name="T1" fmla="*/ 13 h 15"/>
                <a:gd name="T2" fmla="*/ 38 w 38"/>
                <a:gd name="T3" fmla="*/ 13 h 15"/>
                <a:gd name="T4" fmla="*/ 33 w 38"/>
                <a:gd name="T5" fmla="*/ 15 h 15"/>
                <a:gd name="T6" fmla="*/ 27 w 38"/>
                <a:gd name="T7" fmla="*/ 15 h 15"/>
                <a:gd name="T8" fmla="*/ 21 w 38"/>
                <a:gd name="T9" fmla="*/ 15 h 15"/>
                <a:gd name="T10" fmla="*/ 15 w 38"/>
                <a:gd name="T11" fmla="*/ 15 h 15"/>
                <a:gd name="T12" fmla="*/ 15 w 38"/>
                <a:gd name="T13" fmla="*/ 15 h 15"/>
                <a:gd name="T14" fmla="*/ 10 w 38"/>
                <a:gd name="T15" fmla="*/ 13 h 15"/>
                <a:gd name="T16" fmla="*/ 4 w 38"/>
                <a:gd name="T17" fmla="*/ 7 h 15"/>
                <a:gd name="T18" fmla="*/ 4 w 38"/>
                <a:gd name="T19" fmla="*/ 7 h 15"/>
                <a:gd name="T20" fmla="*/ 4 w 38"/>
                <a:gd name="T21" fmla="*/ 3 h 15"/>
                <a:gd name="T22" fmla="*/ 0 w 38"/>
                <a:gd name="T23" fmla="*/ 2 h 15"/>
                <a:gd name="T24" fmla="*/ 0 w 38"/>
                <a:gd name="T25" fmla="*/ 0 h 15"/>
                <a:gd name="T26" fmla="*/ 2 w 38"/>
                <a:gd name="T27" fmla="*/ 0 h 15"/>
                <a:gd name="T28" fmla="*/ 2 w 38"/>
                <a:gd name="T29" fmla="*/ 0 h 15"/>
                <a:gd name="T30" fmla="*/ 21 w 38"/>
                <a:gd name="T31" fmla="*/ 3 h 15"/>
                <a:gd name="T32" fmla="*/ 31 w 38"/>
                <a:gd name="T33" fmla="*/ 7 h 15"/>
                <a:gd name="T34" fmla="*/ 38 w 38"/>
                <a:gd name="T35" fmla="*/ 13 h 15"/>
                <a:gd name="T36" fmla="*/ 38 w 38"/>
                <a:gd name="T37" fmla="*/ 13 h 15"/>
                <a:gd name="T38" fmla="*/ 38 w 38"/>
                <a:gd name="T39" fmla="*/ 13 h 15"/>
                <a:gd name="T40" fmla="*/ 38 w 3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15">
                  <a:moveTo>
                    <a:pt x="38" y="13"/>
                  </a:moveTo>
                  <a:lnTo>
                    <a:pt x="38" y="13"/>
                  </a:lnTo>
                  <a:lnTo>
                    <a:pt x="33" y="15"/>
                  </a:lnTo>
                  <a:lnTo>
                    <a:pt x="27" y="15"/>
                  </a:lnTo>
                  <a:lnTo>
                    <a:pt x="21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0" y="13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1" y="3"/>
                  </a:lnTo>
                  <a:lnTo>
                    <a:pt x="31" y="7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36B08AF2-E615-5B48-9CE5-BCBF20296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61" y="2547423"/>
              <a:ext cx="58021" cy="19490"/>
            </a:xfrm>
            <a:custGeom>
              <a:avLst/>
              <a:gdLst>
                <a:gd name="T0" fmla="*/ 38 w 38"/>
                <a:gd name="T1" fmla="*/ 13 h 15"/>
                <a:gd name="T2" fmla="*/ 38 w 38"/>
                <a:gd name="T3" fmla="*/ 13 h 15"/>
                <a:gd name="T4" fmla="*/ 33 w 38"/>
                <a:gd name="T5" fmla="*/ 15 h 15"/>
                <a:gd name="T6" fmla="*/ 27 w 38"/>
                <a:gd name="T7" fmla="*/ 15 h 15"/>
                <a:gd name="T8" fmla="*/ 21 w 38"/>
                <a:gd name="T9" fmla="*/ 15 h 15"/>
                <a:gd name="T10" fmla="*/ 15 w 38"/>
                <a:gd name="T11" fmla="*/ 15 h 15"/>
                <a:gd name="T12" fmla="*/ 15 w 38"/>
                <a:gd name="T13" fmla="*/ 15 h 15"/>
                <a:gd name="T14" fmla="*/ 10 w 38"/>
                <a:gd name="T15" fmla="*/ 13 h 15"/>
                <a:gd name="T16" fmla="*/ 4 w 38"/>
                <a:gd name="T17" fmla="*/ 7 h 15"/>
                <a:gd name="T18" fmla="*/ 4 w 38"/>
                <a:gd name="T19" fmla="*/ 7 h 15"/>
                <a:gd name="T20" fmla="*/ 4 w 38"/>
                <a:gd name="T21" fmla="*/ 3 h 15"/>
                <a:gd name="T22" fmla="*/ 0 w 38"/>
                <a:gd name="T23" fmla="*/ 2 h 15"/>
                <a:gd name="T24" fmla="*/ 0 w 38"/>
                <a:gd name="T25" fmla="*/ 0 h 15"/>
                <a:gd name="T26" fmla="*/ 2 w 38"/>
                <a:gd name="T27" fmla="*/ 0 h 15"/>
                <a:gd name="T28" fmla="*/ 2 w 38"/>
                <a:gd name="T29" fmla="*/ 0 h 15"/>
                <a:gd name="T30" fmla="*/ 21 w 38"/>
                <a:gd name="T31" fmla="*/ 3 h 15"/>
                <a:gd name="T32" fmla="*/ 31 w 38"/>
                <a:gd name="T33" fmla="*/ 7 h 15"/>
                <a:gd name="T34" fmla="*/ 38 w 38"/>
                <a:gd name="T35" fmla="*/ 13 h 15"/>
                <a:gd name="T36" fmla="*/ 38 w 38"/>
                <a:gd name="T37" fmla="*/ 13 h 15"/>
                <a:gd name="T38" fmla="*/ 38 w 38"/>
                <a:gd name="T39" fmla="*/ 13 h 15"/>
                <a:gd name="T40" fmla="*/ 38 w 3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15">
                  <a:moveTo>
                    <a:pt x="38" y="13"/>
                  </a:moveTo>
                  <a:lnTo>
                    <a:pt x="38" y="13"/>
                  </a:lnTo>
                  <a:lnTo>
                    <a:pt x="33" y="15"/>
                  </a:lnTo>
                  <a:lnTo>
                    <a:pt x="27" y="15"/>
                  </a:lnTo>
                  <a:lnTo>
                    <a:pt x="21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0" y="13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1" y="3"/>
                  </a:lnTo>
                  <a:lnTo>
                    <a:pt x="31" y="7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9DCFF15F-20DB-C046-8F93-14DCBAE031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3166" y="2544824"/>
              <a:ext cx="54967" cy="27286"/>
            </a:xfrm>
            <a:custGeom>
              <a:avLst/>
              <a:gdLst>
                <a:gd name="T0" fmla="*/ 0 w 36"/>
                <a:gd name="T1" fmla="*/ 15 h 21"/>
                <a:gd name="T2" fmla="*/ 2 w 36"/>
                <a:gd name="T3" fmla="*/ 19 h 21"/>
                <a:gd name="T4" fmla="*/ 6 w 36"/>
                <a:gd name="T5" fmla="*/ 21 h 21"/>
                <a:gd name="T6" fmla="*/ 10 w 36"/>
                <a:gd name="T7" fmla="*/ 21 h 21"/>
                <a:gd name="T8" fmla="*/ 15 w 36"/>
                <a:gd name="T9" fmla="*/ 19 h 21"/>
                <a:gd name="T10" fmla="*/ 19 w 36"/>
                <a:gd name="T11" fmla="*/ 17 h 21"/>
                <a:gd name="T12" fmla="*/ 23 w 36"/>
                <a:gd name="T13" fmla="*/ 15 h 21"/>
                <a:gd name="T14" fmla="*/ 23 w 36"/>
                <a:gd name="T15" fmla="*/ 15 h 21"/>
                <a:gd name="T16" fmla="*/ 34 w 36"/>
                <a:gd name="T17" fmla="*/ 2 h 21"/>
                <a:gd name="T18" fmla="*/ 34 w 36"/>
                <a:gd name="T19" fmla="*/ 2 h 21"/>
                <a:gd name="T20" fmla="*/ 36 w 36"/>
                <a:gd name="T21" fmla="*/ 0 h 21"/>
                <a:gd name="T22" fmla="*/ 32 w 36"/>
                <a:gd name="T23" fmla="*/ 0 h 21"/>
                <a:gd name="T24" fmla="*/ 27 w 36"/>
                <a:gd name="T25" fmla="*/ 4 h 21"/>
                <a:gd name="T26" fmla="*/ 21 w 36"/>
                <a:gd name="T27" fmla="*/ 5 h 21"/>
                <a:gd name="T28" fmla="*/ 17 w 36"/>
                <a:gd name="T29" fmla="*/ 5 h 21"/>
                <a:gd name="T30" fmla="*/ 17 w 36"/>
                <a:gd name="T31" fmla="*/ 5 h 21"/>
                <a:gd name="T32" fmla="*/ 10 w 36"/>
                <a:gd name="T33" fmla="*/ 5 h 21"/>
                <a:gd name="T34" fmla="*/ 8 w 36"/>
                <a:gd name="T35" fmla="*/ 5 h 21"/>
                <a:gd name="T36" fmla="*/ 8 w 36"/>
                <a:gd name="T37" fmla="*/ 9 h 21"/>
                <a:gd name="T38" fmla="*/ 8 w 36"/>
                <a:gd name="T39" fmla="*/ 9 h 21"/>
                <a:gd name="T40" fmla="*/ 2 w 36"/>
                <a:gd name="T41" fmla="*/ 9 h 21"/>
                <a:gd name="T42" fmla="*/ 0 w 36"/>
                <a:gd name="T43" fmla="*/ 15 h 21"/>
                <a:gd name="T44" fmla="*/ 0 w 36"/>
                <a:gd name="T45" fmla="*/ 15 h 21"/>
                <a:gd name="T46" fmla="*/ 0 w 36"/>
                <a:gd name="T4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21">
                  <a:moveTo>
                    <a:pt x="0" y="15"/>
                  </a:moveTo>
                  <a:lnTo>
                    <a:pt x="2" y="19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5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4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9"/>
                  </a:lnTo>
                  <a:lnTo>
                    <a:pt x="8" y="9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C06B0285-1A5B-2A4E-B2EE-17ABF8B406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3166" y="2544824"/>
              <a:ext cx="54967" cy="27286"/>
            </a:xfrm>
            <a:custGeom>
              <a:avLst/>
              <a:gdLst>
                <a:gd name="T0" fmla="*/ 0 w 36"/>
                <a:gd name="T1" fmla="*/ 15 h 21"/>
                <a:gd name="T2" fmla="*/ 2 w 36"/>
                <a:gd name="T3" fmla="*/ 19 h 21"/>
                <a:gd name="T4" fmla="*/ 6 w 36"/>
                <a:gd name="T5" fmla="*/ 21 h 21"/>
                <a:gd name="T6" fmla="*/ 10 w 36"/>
                <a:gd name="T7" fmla="*/ 21 h 21"/>
                <a:gd name="T8" fmla="*/ 15 w 36"/>
                <a:gd name="T9" fmla="*/ 19 h 21"/>
                <a:gd name="T10" fmla="*/ 19 w 36"/>
                <a:gd name="T11" fmla="*/ 17 h 21"/>
                <a:gd name="T12" fmla="*/ 23 w 36"/>
                <a:gd name="T13" fmla="*/ 15 h 21"/>
                <a:gd name="T14" fmla="*/ 23 w 36"/>
                <a:gd name="T15" fmla="*/ 15 h 21"/>
                <a:gd name="T16" fmla="*/ 34 w 36"/>
                <a:gd name="T17" fmla="*/ 2 h 21"/>
                <a:gd name="T18" fmla="*/ 34 w 36"/>
                <a:gd name="T19" fmla="*/ 2 h 21"/>
                <a:gd name="T20" fmla="*/ 36 w 36"/>
                <a:gd name="T21" fmla="*/ 0 h 21"/>
                <a:gd name="T22" fmla="*/ 32 w 36"/>
                <a:gd name="T23" fmla="*/ 0 h 21"/>
                <a:gd name="T24" fmla="*/ 27 w 36"/>
                <a:gd name="T25" fmla="*/ 4 h 21"/>
                <a:gd name="T26" fmla="*/ 21 w 36"/>
                <a:gd name="T27" fmla="*/ 5 h 21"/>
                <a:gd name="T28" fmla="*/ 17 w 36"/>
                <a:gd name="T29" fmla="*/ 5 h 21"/>
                <a:gd name="T30" fmla="*/ 17 w 36"/>
                <a:gd name="T31" fmla="*/ 5 h 21"/>
                <a:gd name="T32" fmla="*/ 10 w 36"/>
                <a:gd name="T33" fmla="*/ 5 h 21"/>
                <a:gd name="T34" fmla="*/ 8 w 36"/>
                <a:gd name="T35" fmla="*/ 5 h 21"/>
                <a:gd name="T36" fmla="*/ 8 w 36"/>
                <a:gd name="T37" fmla="*/ 9 h 21"/>
                <a:gd name="T38" fmla="*/ 8 w 36"/>
                <a:gd name="T39" fmla="*/ 9 h 21"/>
                <a:gd name="T40" fmla="*/ 2 w 36"/>
                <a:gd name="T41" fmla="*/ 9 h 21"/>
                <a:gd name="T42" fmla="*/ 0 w 36"/>
                <a:gd name="T43" fmla="*/ 15 h 21"/>
                <a:gd name="T44" fmla="*/ 0 w 36"/>
                <a:gd name="T45" fmla="*/ 15 h 21"/>
                <a:gd name="T46" fmla="*/ 0 w 36"/>
                <a:gd name="T4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21">
                  <a:moveTo>
                    <a:pt x="0" y="15"/>
                  </a:moveTo>
                  <a:lnTo>
                    <a:pt x="2" y="19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5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4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9"/>
                  </a:lnTo>
                  <a:lnTo>
                    <a:pt x="8" y="9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7CB8103B-D053-4E4D-9A39-107846231F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499" y="2550022"/>
              <a:ext cx="262621" cy="185807"/>
            </a:xfrm>
            <a:custGeom>
              <a:avLst/>
              <a:gdLst>
                <a:gd name="T0" fmla="*/ 0 w 172"/>
                <a:gd name="T1" fmla="*/ 143 h 143"/>
                <a:gd name="T2" fmla="*/ 66 w 172"/>
                <a:gd name="T3" fmla="*/ 126 h 143"/>
                <a:gd name="T4" fmla="*/ 132 w 172"/>
                <a:gd name="T5" fmla="*/ 88 h 143"/>
                <a:gd name="T6" fmla="*/ 151 w 172"/>
                <a:gd name="T7" fmla="*/ 66 h 143"/>
                <a:gd name="T8" fmla="*/ 172 w 172"/>
                <a:gd name="T9" fmla="*/ 52 h 143"/>
                <a:gd name="T10" fmla="*/ 161 w 172"/>
                <a:gd name="T11" fmla="*/ 7 h 143"/>
                <a:gd name="T12" fmla="*/ 144 w 172"/>
                <a:gd name="T13" fmla="*/ 7 h 143"/>
                <a:gd name="T14" fmla="*/ 142 w 172"/>
                <a:gd name="T15" fmla="*/ 7 h 143"/>
                <a:gd name="T16" fmla="*/ 138 w 172"/>
                <a:gd name="T17" fmla="*/ 7 h 143"/>
                <a:gd name="T18" fmla="*/ 136 w 172"/>
                <a:gd name="T19" fmla="*/ 9 h 143"/>
                <a:gd name="T20" fmla="*/ 129 w 172"/>
                <a:gd name="T21" fmla="*/ 9 h 143"/>
                <a:gd name="T22" fmla="*/ 121 w 172"/>
                <a:gd name="T23" fmla="*/ 9 h 143"/>
                <a:gd name="T24" fmla="*/ 112 w 172"/>
                <a:gd name="T25" fmla="*/ 0 h 143"/>
                <a:gd name="T26" fmla="*/ 106 w 172"/>
                <a:gd name="T27" fmla="*/ 3 h 143"/>
                <a:gd name="T28" fmla="*/ 100 w 172"/>
                <a:gd name="T29" fmla="*/ 13 h 143"/>
                <a:gd name="T30" fmla="*/ 95 w 172"/>
                <a:gd name="T31" fmla="*/ 28 h 143"/>
                <a:gd name="T32" fmla="*/ 78 w 172"/>
                <a:gd name="T33" fmla="*/ 39 h 143"/>
                <a:gd name="T34" fmla="*/ 76 w 172"/>
                <a:gd name="T35" fmla="*/ 39 h 143"/>
                <a:gd name="T36" fmla="*/ 72 w 172"/>
                <a:gd name="T37" fmla="*/ 39 h 143"/>
                <a:gd name="T38" fmla="*/ 66 w 172"/>
                <a:gd name="T39" fmla="*/ 45 h 143"/>
                <a:gd name="T40" fmla="*/ 62 w 172"/>
                <a:gd name="T41" fmla="*/ 51 h 143"/>
                <a:gd name="T42" fmla="*/ 55 w 172"/>
                <a:gd name="T43" fmla="*/ 68 h 143"/>
                <a:gd name="T44" fmla="*/ 49 w 172"/>
                <a:gd name="T45" fmla="*/ 79 h 143"/>
                <a:gd name="T46" fmla="*/ 47 w 172"/>
                <a:gd name="T47" fmla="*/ 87 h 143"/>
                <a:gd name="T48" fmla="*/ 47 w 172"/>
                <a:gd name="T49" fmla="*/ 88 h 143"/>
                <a:gd name="T50" fmla="*/ 49 w 172"/>
                <a:gd name="T51" fmla="*/ 94 h 143"/>
                <a:gd name="T52" fmla="*/ 45 w 172"/>
                <a:gd name="T53" fmla="*/ 102 h 143"/>
                <a:gd name="T54" fmla="*/ 45 w 172"/>
                <a:gd name="T55" fmla="*/ 104 h 143"/>
                <a:gd name="T56" fmla="*/ 44 w 172"/>
                <a:gd name="T57" fmla="*/ 109 h 143"/>
                <a:gd name="T58" fmla="*/ 36 w 172"/>
                <a:gd name="T59" fmla="*/ 119 h 143"/>
                <a:gd name="T60" fmla="*/ 34 w 172"/>
                <a:gd name="T61" fmla="*/ 122 h 143"/>
                <a:gd name="T62" fmla="*/ 32 w 172"/>
                <a:gd name="T63" fmla="*/ 124 h 143"/>
                <a:gd name="T64" fmla="*/ 30 w 172"/>
                <a:gd name="T65" fmla="*/ 124 h 143"/>
                <a:gd name="T66" fmla="*/ 27 w 172"/>
                <a:gd name="T67" fmla="*/ 128 h 143"/>
                <a:gd name="T68" fmla="*/ 25 w 172"/>
                <a:gd name="T69" fmla="*/ 128 h 143"/>
                <a:gd name="T70" fmla="*/ 21 w 172"/>
                <a:gd name="T71" fmla="*/ 132 h 143"/>
                <a:gd name="T72" fmla="*/ 17 w 172"/>
                <a:gd name="T73" fmla="*/ 134 h 143"/>
                <a:gd name="T74" fmla="*/ 17 w 172"/>
                <a:gd name="T75" fmla="*/ 134 h 143"/>
                <a:gd name="T76" fmla="*/ 13 w 172"/>
                <a:gd name="T77" fmla="*/ 138 h 143"/>
                <a:gd name="T78" fmla="*/ 8 w 172"/>
                <a:gd name="T79" fmla="*/ 13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43">
                  <a:moveTo>
                    <a:pt x="8" y="136"/>
                  </a:moveTo>
                  <a:lnTo>
                    <a:pt x="0" y="143"/>
                  </a:lnTo>
                  <a:lnTo>
                    <a:pt x="66" y="143"/>
                  </a:lnTo>
                  <a:lnTo>
                    <a:pt x="66" y="126"/>
                  </a:lnTo>
                  <a:lnTo>
                    <a:pt x="87" y="111"/>
                  </a:lnTo>
                  <a:lnTo>
                    <a:pt x="132" y="88"/>
                  </a:lnTo>
                  <a:lnTo>
                    <a:pt x="136" y="73"/>
                  </a:lnTo>
                  <a:lnTo>
                    <a:pt x="151" y="66"/>
                  </a:lnTo>
                  <a:lnTo>
                    <a:pt x="172" y="66"/>
                  </a:lnTo>
                  <a:lnTo>
                    <a:pt x="172" y="52"/>
                  </a:lnTo>
                  <a:lnTo>
                    <a:pt x="168" y="37"/>
                  </a:lnTo>
                  <a:lnTo>
                    <a:pt x="161" y="7"/>
                  </a:lnTo>
                  <a:lnTo>
                    <a:pt x="149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2" y="7"/>
                  </a:lnTo>
                  <a:lnTo>
                    <a:pt x="140" y="5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36" y="9"/>
                  </a:lnTo>
                  <a:lnTo>
                    <a:pt x="134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1" y="9"/>
                  </a:lnTo>
                  <a:lnTo>
                    <a:pt x="115" y="5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3"/>
                  </a:lnTo>
                  <a:lnTo>
                    <a:pt x="102" y="7"/>
                  </a:lnTo>
                  <a:lnTo>
                    <a:pt x="100" y="13"/>
                  </a:lnTo>
                  <a:lnTo>
                    <a:pt x="100" y="22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4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66" y="45"/>
                  </a:lnTo>
                  <a:lnTo>
                    <a:pt x="62" y="47"/>
                  </a:lnTo>
                  <a:lnTo>
                    <a:pt x="62" y="51"/>
                  </a:lnTo>
                  <a:lnTo>
                    <a:pt x="55" y="62"/>
                  </a:lnTo>
                  <a:lnTo>
                    <a:pt x="55" y="68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47" y="83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9" y="90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4"/>
                  </a:lnTo>
                  <a:lnTo>
                    <a:pt x="45" y="107"/>
                  </a:lnTo>
                  <a:lnTo>
                    <a:pt x="44" y="109"/>
                  </a:lnTo>
                  <a:lnTo>
                    <a:pt x="44" y="10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0" y="124"/>
                  </a:lnTo>
                  <a:lnTo>
                    <a:pt x="28" y="126"/>
                  </a:lnTo>
                  <a:lnTo>
                    <a:pt x="27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3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3" y="136"/>
                  </a:lnTo>
                  <a:lnTo>
                    <a:pt x="13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F496D079-88FB-CF4D-B8CF-00780051FB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499" y="2550022"/>
              <a:ext cx="262621" cy="185807"/>
            </a:xfrm>
            <a:custGeom>
              <a:avLst/>
              <a:gdLst>
                <a:gd name="T0" fmla="*/ 0 w 172"/>
                <a:gd name="T1" fmla="*/ 143 h 143"/>
                <a:gd name="T2" fmla="*/ 66 w 172"/>
                <a:gd name="T3" fmla="*/ 126 h 143"/>
                <a:gd name="T4" fmla="*/ 132 w 172"/>
                <a:gd name="T5" fmla="*/ 88 h 143"/>
                <a:gd name="T6" fmla="*/ 151 w 172"/>
                <a:gd name="T7" fmla="*/ 66 h 143"/>
                <a:gd name="T8" fmla="*/ 172 w 172"/>
                <a:gd name="T9" fmla="*/ 52 h 143"/>
                <a:gd name="T10" fmla="*/ 161 w 172"/>
                <a:gd name="T11" fmla="*/ 7 h 143"/>
                <a:gd name="T12" fmla="*/ 144 w 172"/>
                <a:gd name="T13" fmla="*/ 7 h 143"/>
                <a:gd name="T14" fmla="*/ 142 w 172"/>
                <a:gd name="T15" fmla="*/ 7 h 143"/>
                <a:gd name="T16" fmla="*/ 138 w 172"/>
                <a:gd name="T17" fmla="*/ 7 h 143"/>
                <a:gd name="T18" fmla="*/ 136 w 172"/>
                <a:gd name="T19" fmla="*/ 9 h 143"/>
                <a:gd name="T20" fmla="*/ 129 w 172"/>
                <a:gd name="T21" fmla="*/ 9 h 143"/>
                <a:gd name="T22" fmla="*/ 121 w 172"/>
                <a:gd name="T23" fmla="*/ 9 h 143"/>
                <a:gd name="T24" fmla="*/ 112 w 172"/>
                <a:gd name="T25" fmla="*/ 0 h 143"/>
                <a:gd name="T26" fmla="*/ 106 w 172"/>
                <a:gd name="T27" fmla="*/ 3 h 143"/>
                <a:gd name="T28" fmla="*/ 100 w 172"/>
                <a:gd name="T29" fmla="*/ 13 h 143"/>
                <a:gd name="T30" fmla="*/ 95 w 172"/>
                <a:gd name="T31" fmla="*/ 28 h 143"/>
                <a:gd name="T32" fmla="*/ 78 w 172"/>
                <a:gd name="T33" fmla="*/ 39 h 143"/>
                <a:gd name="T34" fmla="*/ 76 w 172"/>
                <a:gd name="T35" fmla="*/ 39 h 143"/>
                <a:gd name="T36" fmla="*/ 72 w 172"/>
                <a:gd name="T37" fmla="*/ 39 h 143"/>
                <a:gd name="T38" fmla="*/ 66 w 172"/>
                <a:gd name="T39" fmla="*/ 45 h 143"/>
                <a:gd name="T40" fmla="*/ 62 w 172"/>
                <a:gd name="T41" fmla="*/ 51 h 143"/>
                <a:gd name="T42" fmla="*/ 55 w 172"/>
                <a:gd name="T43" fmla="*/ 68 h 143"/>
                <a:gd name="T44" fmla="*/ 49 w 172"/>
                <a:gd name="T45" fmla="*/ 79 h 143"/>
                <a:gd name="T46" fmla="*/ 47 w 172"/>
                <a:gd name="T47" fmla="*/ 87 h 143"/>
                <a:gd name="T48" fmla="*/ 47 w 172"/>
                <a:gd name="T49" fmla="*/ 88 h 143"/>
                <a:gd name="T50" fmla="*/ 49 w 172"/>
                <a:gd name="T51" fmla="*/ 94 h 143"/>
                <a:gd name="T52" fmla="*/ 45 w 172"/>
                <a:gd name="T53" fmla="*/ 102 h 143"/>
                <a:gd name="T54" fmla="*/ 45 w 172"/>
                <a:gd name="T55" fmla="*/ 104 h 143"/>
                <a:gd name="T56" fmla="*/ 44 w 172"/>
                <a:gd name="T57" fmla="*/ 109 h 143"/>
                <a:gd name="T58" fmla="*/ 36 w 172"/>
                <a:gd name="T59" fmla="*/ 119 h 143"/>
                <a:gd name="T60" fmla="*/ 34 w 172"/>
                <a:gd name="T61" fmla="*/ 122 h 143"/>
                <a:gd name="T62" fmla="*/ 32 w 172"/>
                <a:gd name="T63" fmla="*/ 124 h 143"/>
                <a:gd name="T64" fmla="*/ 30 w 172"/>
                <a:gd name="T65" fmla="*/ 124 h 143"/>
                <a:gd name="T66" fmla="*/ 27 w 172"/>
                <a:gd name="T67" fmla="*/ 128 h 143"/>
                <a:gd name="T68" fmla="*/ 25 w 172"/>
                <a:gd name="T69" fmla="*/ 128 h 143"/>
                <a:gd name="T70" fmla="*/ 21 w 172"/>
                <a:gd name="T71" fmla="*/ 132 h 143"/>
                <a:gd name="T72" fmla="*/ 17 w 172"/>
                <a:gd name="T73" fmla="*/ 134 h 143"/>
                <a:gd name="T74" fmla="*/ 17 w 172"/>
                <a:gd name="T75" fmla="*/ 134 h 143"/>
                <a:gd name="T76" fmla="*/ 13 w 172"/>
                <a:gd name="T77" fmla="*/ 138 h 143"/>
                <a:gd name="T78" fmla="*/ 8 w 172"/>
                <a:gd name="T79" fmla="*/ 13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43">
                  <a:moveTo>
                    <a:pt x="8" y="136"/>
                  </a:moveTo>
                  <a:lnTo>
                    <a:pt x="0" y="143"/>
                  </a:lnTo>
                  <a:lnTo>
                    <a:pt x="66" y="143"/>
                  </a:lnTo>
                  <a:lnTo>
                    <a:pt x="66" y="126"/>
                  </a:lnTo>
                  <a:lnTo>
                    <a:pt x="87" y="111"/>
                  </a:lnTo>
                  <a:lnTo>
                    <a:pt x="132" y="88"/>
                  </a:lnTo>
                  <a:lnTo>
                    <a:pt x="136" y="73"/>
                  </a:lnTo>
                  <a:lnTo>
                    <a:pt x="151" y="66"/>
                  </a:lnTo>
                  <a:lnTo>
                    <a:pt x="172" y="66"/>
                  </a:lnTo>
                  <a:lnTo>
                    <a:pt x="172" y="52"/>
                  </a:lnTo>
                  <a:lnTo>
                    <a:pt x="168" y="37"/>
                  </a:lnTo>
                  <a:lnTo>
                    <a:pt x="161" y="7"/>
                  </a:lnTo>
                  <a:lnTo>
                    <a:pt x="149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2" y="7"/>
                  </a:lnTo>
                  <a:lnTo>
                    <a:pt x="140" y="5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36" y="9"/>
                  </a:lnTo>
                  <a:lnTo>
                    <a:pt x="134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1" y="9"/>
                  </a:lnTo>
                  <a:lnTo>
                    <a:pt x="115" y="5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3"/>
                  </a:lnTo>
                  <a:lnTo>
                    <a:pt x="102" y="7"/>
                  </a:lnTo>
                  <a:lnTo>
                    <a:pt x="100" y="13"/>
                  </a:lnTo>
                  <a:lnTo>
                    <a:pt x="100" y="22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4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66" y="45"/>
                  </a:lnTo>
                  <a:lnTo>
                    <a:pt x="62" y="47"/>
                  </a:lnTo>
                  <a:lnTo>
                    <a:pt x="62" y="51"/>
                  </a:lnTo>
                  <a:lnTo>
                    <a:pt x="55" y="62"/>
                  </a:lnTo>
                  <a:lnTo>
                    <a:pt x="55" y="68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47" y="83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9" y="90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4"/>
                  </a:lnTo>
                  <a:lnTo>
                    <a:pt x="45" y="107"/>
                  </a:lnTo>
                  <a:lnTo>
                    <a:pt x="44" y="109"/>
                  </a:lnTo>
                  <a:lnTo>
                    <a:pt x="44" y="10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0" y="124"/>
                  </a:lnTo>
                  <a:lnTo>
                    <a:pt x="28" y="126"/>
                  </a:lnTo>
                  <a:lnTo>
                    <a:pt x="27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3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3" y="136"/>
                  </a:lnTo>
                  <a:lnTo>
                    <a:pt x="13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FA190C44-489A-B645-B1C2-16196EEE58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46223"/>
              <a:ext cx="259567" cy="272863"/>
            </a:xfrm>
            <a:custGeom>
              <a:avLst/>
              <a:gdLst>
                <a:gd name="T0" fmla="*/ 8 w 170"/>
                <a:gd name="T1" fmla="*/ 185 h 210"/>
                <a:gd name="T2" fmla="*/ 38 w 170"/>
                <a:gd name="T3" fmla="*/ 183 h 210"/>
                <a:gd name="T4" fmla="*/ 64 w 170"/>
                <a:gd name="T5" fmla="*/ 210 h 210"/>
                <a:gd name="T6" fmla="*/ 79 w 170"/>
                <a:gd name="T7" fmla="*/ 197 h 210"/>
                <a:gd name="T8" fmla="*/ 83 w 170"/>
                <a:gd name="T9" fmla="*/ 204 h 210"/>
                <a:gd name="T10" fmla="*/ 89 w 170"/>
                <a:gd name="T11" fmla="*/ 197 h 210"/>
                <a:gd name="T12" fmla="*/ 166 w 170"/>
                <a:gd name="T13" fmla="*/ 200 h 210"/>
                <a:gd name="T14" fmla="*/ 166 w 170"/>
                <a:gd name="T15" fmla="*/ 185 h 210"/>
                <a:gd name="T16" fmla="*/ 161 w 170"/>
                <a:gd name="T17" fmla="*/ 178 h 210"/>
                <a:gd name="T18" fmla="*/ 155 w 170"/>
                <a:gd name="T19" fmla="*/ 93 h 210"/>
                <a:gd name="T20" fmla="*/ 149 w 170"/>
                <a:gd name="T21" fmla="*/ 38 h 210"/>
                <a:gd name="T22" fmla="*/ 170 w 170"/>
                <a:gd name="T23" fmla="*/ 38 h 210"/>
                <a:gd name="T24" fmla="*/ 117 w 170"/>
                <a:gd name="T25" fmla="*/ 0 h 210"/>
                <a:gd name="T26" fmla="*/ 117 w 170"/>
                <a:gd name="T27" fmla="*/ 23 h 210"/>
                <a:gd name="T28" fmla="*/ 70 w 170"/>
                <a:gd name="T29" fmla="*/ 23 h 210"/>
                <a:gd name="T30" fmla="*/ 70 w 170"/>
                <a:gd name="T31" fmla="*/ 66 h 210"/>
                <a:gd name="T32" fmla="*/ 57 w 170"/>
                <a:gd name="T33" fmla="*/ 72 h 210"/>
                <a:gd name="T34" fmla="*/ 57 w 170"/>
                <a:gd name="T35" fmla="*/ 98 h 210"/>
                <a:gd name="T36" fmla="*/ 0 w 170"/>
                <a:gd name="T37" fmla="*/ 98 h 210"/>
                <a:gd name="T38" fmla="*/ 0 w 170"/>
                <a:gd name="T39" fmla="*/ 110 h 210"/>
                <a:gd name="T40" fmla="*/ 6 w 170"/>
                <a:gd name="T41" fmla="*/ 115 h 210"/>
                <a:gd name="T42" fmla="*/ 6 w 170"/>
                <a:gd name="T43" fmla="*/ 127 h 210"/>
                <a:gd name="T44" fmla="*/ 6 w 170"/>
                <a:gd name="T45" fmla="*/ 142 h 210"/>
                <a:gd name="T46" fmla="*/ 13 w 170"/>
                <a:gd name="T47" fmla="*/ 155 h 210"/>
                <a:gd name="T48" fmla="*/ 9 w 170"/>
                <a:gd name="T49" fmla="*/ 168 h 210"/>
                <a:gd name="T50" fmla="*/ 8 w 170"/>
                <a:gd name="T51" fmla="*/ 185 h 210"/>
                <a:gd name="T52" fmla="*/ 8 w 170"/>
                <a:gd name="T53" fmla="*/ 185 h 210"/>
                <a:gd name="T54" fmla="*/ 8 w 170"/>
                <a:gd name="T55" fmla="*/ 18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0" h="210">
                  <a:moveTo>
                    <a:pt x="8" y="185"/>
                  </a:moveTo>
                  <a:lnTo>
                    <a:pt x="38" y="183"/>
                  </a:lnTo>
                  <a:lnTo>
                    <a:pt x="64" y="210"/>
                  </a:lnTo>
                  <a:lnTo>
                    <a:pt x="79" y="197"/>
                  </a:lnTo>
                  <a:lnTo>
                    <a:pt x="83" y="204"/>
                  </a:lnTo>
                  <a:lnTo>
                    <a:pt x="89" y="197"/>
                  </a:lnTo>
                  <a:lnTo>
                    <a:pt x="166" y="200"/>
                  </a:lnTo>
                  <a:lnTo>
                    <a:pt x="166" y="185"/>
                  </a:lnTo>
                  <a:lnTo>
                    <a:pt x="161" y="178"/>
                  </a:lnTo>
                  <a:lnTo>
                    <a:pt x="155" y="93"/>
                  </a:lnTo>
                  <a:lnTo>
                    <a:pt x="149" y="38"/>
                  </a:lnTo>
                  <a:lnTo>
                    <a:pt x="170" y="38"/>
                  </a:lnTo>
                  <a:lnTo>
                    <a:pt x="117" y="0"/>
                  </a:lnTo>
                  <a:lnTo>
                    <a:pt x="117" y="23"/>
                  </a:lnTo>
                  <a:lnTo>
                    <a:pt x="70" y="23"/>
                  </a:lnTo>
                  <a:lnTo>
                    <a:pt x="70" y="66"/>
                  </a:lnTo>
                  <a:lnTo>
                    <a:pt x="57" y="72"/>
                  </a:lnTo>
                  <a:lnTo>
                    <a:pt x="57" y="98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6" y="115"/>
                  </a:lnTo>
                  <a:lnTo>
                    <a:pt x="6" y="127"/>
                  </a:lnTo>
                  <a:lnTo>
                    <a:pt x="6" y="142"/>
                  </a:lnTo>
                  <a:lnTo>
                    <a:pt x="13" y="155"/>
                  </a:lnTo>
                  <a:lnTo>
                    <a:pt x="9" y="168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27A0F2A0-B09B-CF4D-B446-01FDB2460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46223"/>
              <a:ext cx="259567" cy="272863"/>
            </a:xfrm>
            <a:custGeom>
              <a:avLst/>
              <a:gdLst>
                <a:gd name="T0" fmla="*/ 8 w 170"/>
                <a:gd name="T1" fmla="*/ 185 h 210"/>
                <a:gd name="T2" fmla="*/ 38 w 170"/>
                <a:gd name="T3" fmla="*/ 183 h 210"/>
                <a:gd name="T4" fmla="*/ 64 w 170"/>
                <a:gd name="T5" fmla="*/ 210 h 210"/>
                <a:gd name="T6" fmla="*/ 79 w 170"/>
                <a:gd name="T7" fmla="*/ 197 h 210"/>
                <a:gd name="T8" fmla="*/ 83 w 170"/>
                <a:gd name="T9" fmla="*/ 204 h 210"/>
                <a:gd name="T10" fmla="*/ 89 w 170"/>
                <a:gd name="T11" fmla="*/ 197 h 210"/>
                <a:gd name="T12" fmla="*/ 166 w 170"/>
                <a:gd name="T13" fmla="*/ 200 h 210"/>
                <a:gd name="T14" fmla="*/ 166 w 170"/>
                <a:gd name="T15" fmla="*/ 185 h 210"/>
                <a:gd name="T16" fmla="*/ 161 w 170"/>
                <a:gd name="T17" fmla="*/ 178 h 210"/>
                <a:gd name="T18" fmla="*/ 155 w 170"/>
                <a:gd name="T19" fmla="*/ 93 h 210"/>
                <a:gd name="T20" fmla="*/ 149 w 170"/>
                <a:gd name="T21" fmla="*/ 38 h 210"/>
                <a:gd name="T22" fmla="*/ 170 w 170"/>
                <a:gd name="T23" fmla="*/ 38 h 210"/>
                <a:gd name="T24" fmla="*/ 117 w 170"/>
                <a:gd name="T25" fmla="*/ 0 h 210"/>
                <a:gd name="T26" fmla="*/ 117 w 170"/>
                <a:gd name="T27" fmla="*/ 23 h 210"/>
                <a:gd name="T28" fmla="*/ 70 w 170"/>
                <a:gd name="T29" fmla="*/ 23 h 210"/>
                <a:gd name="T30" fmla="*/ 70 w 170"/>
                <a:gd name="T31" fmla="*/ 66 h 210"/>
                <a:gd name="T32" fmla="*/ 57 w 170"/>
                <a:gd name="T33" fmla="*/ 72 h 210"/>
                <a:gd name="T34" fmla="*/ 57 w 170"/>
                <a:gd name="T35" fmla="*/ 98 h 210"/>
                <a:gd name="T36" fmla="*/ 0 w 170"/>
                <a:gd name="T37" fmla="*/ 98 h 210"/>
                <a:gd name="T38" fmla="*/ 0 w 170"/>
                <a:gd name="T39" fmla="*/ 110 h 210"/>
                <a:gd name="T40" fmla="*/ 6 w 170"/>
                <a:gd name="T41" fmla="*/ 115 h 210"/>
                <a:gd name="T42" fmla="*/ 6 w 170"/>
                <a:gd name="T43" fmla="*/ 127 h 210"/>
                <a:gd name="T44" fmla="*/ 6 w 170"/>
                <a:gd name="T45" fmla="*/ 142 h 210"/>
                <a:gd name="T46" fmla="*/ 13 w 170"/>
                <a:gd name="T47" fmla="*/ 155 h 210"/>
                <a:gd name="T48" fmla="*/ 9 w 170"/>
                <a:gd name="T49" fmla="*/ 168 h 210"/>
                <a:gd name="T50" fmla="*/ 8 w 170"/>
                <a:gd name="T51" fmla="*/ 185 h 210"/>
                <a:gd name="T52" fmla="*/ 8 w 170"/>
                <a:gd name="T53" fmla="*/ 185 h 210"/>
                <a:gd name="T54" fmla="*/ 8 w 170"/>
                <a:gd name="T55" fmla="*/ 18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0" h="210">
                  <a:moveTo>
                    <a:pt x="8" y="185"/>
                  </a:moveTo>
                  <a:lnTo>
                    <a:pt x="38" y="183"/>
                  </a:lnTo>
                  <a:lnTo>
                    <a:pt x="64" y="210"/>
                  </a:lnTo>
                  <a:lnTo>
                    <a:pt x="79" y="197"/>
                  </a:lnTo>
                  <a:lnTo>
                    <a:pt x="83" y="204"/>
                  </a:lnTo>
                  <a:lnTo>
                    <a:pt x="89" y="197"/>
                  </a:lnTo>
                  <a:lnTo>
                    <a:pt x="166" y="200"/>
                  </a:lnTo>
                  <a:lnTo>
                    <a:pt x="166" y="185"/>
                  </a:lnTo>
                  <a:lnTo>
                    <a:pt x="161" y="178"/>
                  </a:lnTo>
                  <a:lnTo>
                    <a:pt x="155" y="93"/>
                  </a:lnTo>
                  <a:lnTo>
                    <a:pt x="149" y="38"/>
                  </a:lnTo>
                  <a:lnTo>
                    <a:pt x="170" y="38"/>
                  </a:lnTo>
                  <a:lnTo>
                    <a:pt x="117" y="0"/>
                  </a:lnTo>
                  <a:lnTo>
                    <a:pt x="117" y="23"/>
                  </a:lnTo>
                  <a:lnTo>
                    <a:pt x="70" y="23"/>
                  </a:lnTo>
                  <a:lnTo>
                    <a:pt x="70" y="66"/>
                  </a:lnTo>
                  <a:lnTo>
                    <a:pt x="57" y="72"/>
                  </a:lnTo>
                  <a:lnTo>
                    <a:pt x="57" y="98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6" y="115"/>
                  </a:lnTo>
                  <a:lnTo>
                    <a:pt x="6" y="127"/>
                  </a:lnTo>
                  <a:lnTo>
                    <a:pt x="6" y="142"/>
                  </a:lnTo>
                  <a:lnTo>
                    <a:pt x="13" y="155"/>
                  </a:lnTo>
                  <a:lnTo>
                    <a:pt x="9" y="168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5C2C579E-EA30-E446-9D9D-6A06D97FC4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35828"/>
              <a:ext cx="178643" cy="137731"/>
            </a:xfrm>
            <a:custGeom>
              <a:avLst/>
              <a:gdLst>
                <a:gd name="T0" fmla="*/ 51 w 117"/>
                <a:gd name="T1" fmla="*/ 0 h 106"/>
                <a:gd name="T2" fmla="*/ 47 w 117"/>
                <a:gd name="T3" fmla="*/ 6 h 106"/>
                <a:gd name="T4" fmla="*/ 47 w 117"/>
                <a:gd name="T5" fmla="*/ 12 h 106"/>
                <a:gd name="T6" fmla="*/ 47 w 117"/>
                <a:gd name="T7" fmla="*/ 12 h 106"/>
                <a:gd name="T8" fmla="*/ 45 w 117"/>
                <a:gd name="T9" fmla="*/ 14 h 106"/>
                <a:gd name="T10" fmla="*/ 45 w 117"/>
                <a:gd name="T11" fmla="*/ 15 h 106"/>
                <a:gd name="T12" fmla="*/ 45 w 117"/>
                <a:gd name="T13" fmla="*/ 15 h 106"/>
                <a:gd name="T14" fmla="*/ 45 w 117"/>
                <a:gd name="T15" fmla="*/ 19 h 106"/>
                <a:gd name="T16" fmla="*/ 42 w 117"/>
                <a:gd name="T17" fmla="*/ 23 h 106"/>
                <a:gd name="T18" fmla="*/ 42 w 117"/>
                <a:gd name="T19" fmla="*/ 23 h 106"/>
                <a:gd name="T20" fmla="*/ 38 w 117"/>
                <a:gd name="T21" fmla="*/ 25 h 106"/>
                <a:gd name="T22" fmla="*/ 34 w 117"/>
                <a:gd name="T23" fmla="*/ 29 h 106"/>
                <a:gd name="T24" fmla="*/ 34 w 117"/>
                <a:gd name="T25" fmla="*/ 29 h 106"/>
                <a:gd name="T26" fmla="*/ 28 w 117"/>
                <a:gd name="T27" fmla="*/ 34 h 106"/>
                <a:gd name="T28" fmla="*/ 28 w 117"/>
                <a:gd name="T29" fmla="*/ 34 h 106"/>
                <a:gd name="T30" fmla="*/ 26 w 117"/>
                <a:gd name="T31" fmla="*/ 38 h 106"/>
                <a:gd name="T32" fmla="*/ 26 w 117"/>
                <a:gd name="T33" fmla="*/ 42 h 106"/>
                <a:gd name="T34" fmla="*/ 26 w 117"/>
                <a:gd name="T35" fmla="*/ 44 h 106"/>
                <a:gd name="T36" fmla="*/ 26 w 117"/>
                <a:gd name="T37" fmla="*/ 51 h 106"/>
                <a:gd name="T38" fmla="*/ 26 w 117"/>
                <a:gd name="T39" fmla="*/ 51 h 106"/>
                <a:gd name="T40" fmla="*/ 26 w 117"/>
                <a:gd name="T41" fmla="*/ 53 h 106"/>
                <a:gd name="T42" fmla="*/ 25 w 117"/>
                <a:gd name="T43" fmla="*/ 55 h 106"/>
                <a:gd name="T44" fmla="*/ 25 w 117"/>
                <a:gd name="T45" fmla="*/ 59 h 106"/>
                <a:gd name="T46" fmla="*/ 25 w 117"/>
                <a:gd name="T47" fmla="*/ 59 h 106"/>
                <a:gd name="T48" fmla="*/ 21 w 117"/>
                <a:gd name="T49" fmla="*/ 63 h 106"/>
                <a:gd name="T50" fmla="*/ 21 w 117"/>
                <a:gd name="T51" fmla="*/ 65 h 106"/>
                <a:gd name="T52" fmla="*/ 17 w 117"/>
                <a:gd name="T53" fmla="*/ 65 h 106"/>
                <a:gd name="T54" fmla="*/ 17 w 117"/>
                <a:gd name="T55" fmla="*/ 65 h 106"/>
                <a:gd name="T56" fmla="*/ 13 w 117"/>
                <a:gd name="T57" fmla="*/ 66 h 106"/>
                <a:gd name="T58" fmla="*/ 11 w 117"/>
                <a:gd name="T59" fmla="*/ 66 h 106"/>
                <a:gd name="T60" fmla="*/ 9 w 117"/>
                <a:gd name="T61" fmla="*/ 68 h 106"/>
                <a:gd name="T62" fmla="*/ 9 w 117"/>
                <a:gd name="T63" fmla="*/ 68 h 106"/>
                <a:gd name="T64" fmla="*/ 9 w 117"/>
                <a:gd name="T65" fmla="*/ 70 h 106"/>
                <a:gd name="T66" fmla="*/ 9 w 117"/>
                <a:gd name="T67" fmla="*/ 70 h 106"/>
                <a:gd name="T68" fmla="*/ 9 w 117"/>
                <a:gd name="T69" fmla="*/ 70 h 106"/>
                <a:gd name="T70" fmla="*/ 9 w 117"/>
                <a:gd name="T71" fmla="*/ 74 h 106"/>
                <a:gd name="T72" fmla="*/ 9 w 117"/>
                <a:gd name="T73" fmla="*/ 74 h 106"/>
                <a:gd name="T74" fmla="*/ 9 w 117"/>
                <a:gd name="T75" fmla="*/ 78 h 106"/>
                <a:gd name="T76" fmla="*/ 8 w 117"/>
                <a:gd name="T77" fmla="*/ 80 h 106"/>
                <a:gd name="T78" fmla="*/ 6 w 117"/>
                <a:gd name="T79" fmla="*/ 82 h 106"/>
                <a:gd name="T80" fmla="*/ 6 w 117"/>
                <a:gd name="T81" fmla="*/ 84 h 106"/>
                <a:gd name="T82" fmla="*/ 6 w 117"/>
                <a:gd name="T83" fmla="*/ 84 h 106"/>
                <a:gd name="T84" fmla="*/ 4 w 117"/>
                <a:gd name="T85" fmla="*/ 87 h 106"/>
                <a:gd name="T86" fmla="*/ 4 w 117"/>
                <a:gd name="T87" fmla="*/ 89 h 106"/>
                <a:gd name="T88" fmla="*/ 0 w 117"/>
                <a:gd name="T89" fmla="*/ 97 h 106"/>
                <a:gd name="T90" fmla="*/ 0 w 117"/>
                <a:gd name="T91" fmla="*/ 106 h 106"/>
                <a:gd name="T92" fmla="*/ 57 w 117"/>
                <a:gd name="T93" fmla="*/ 106 h 106"/>
                <a:gd name="T94" fmla="*/ 57 w 117"/>
                <a:gd name="T95" fmla="*/ 80 h 106"/>
                <a:gd name="T96" fmla="*/ 70 w 117"/>
                <a:gd name="T97" fmla="*/ 72 h 106"/>
                <a:gd name="T98" fmla="*/ 70 w 117"/>
                <a:gd name="T99" fmla="*/ 31 h 106"/>
                <a:gd name="T100" fmla="*/ 117 w 117"/>
                <a:gd name="T101" fmla="*/ 31 h 106"/>
                <a:gd name="T102" fmla="*/ 117 w 117"/>
                <a:gd name="T103" fmla="*/ 0 h 106"/>
                <a:gd name="T104" fmla="*/ 51 w 117"/>
                <a:gd name="T105" fmla="*/ 0 h 106"/>
                <a:gd name="T106" fmla="*/ 51 w 117"/>
                <a:gd name="T107" fmla="*/ 0 h 106"/>
                <a:gd name="T108" fmla="*/ 51 w 117"/>
                <a:gd name="T10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" h="106">
                  <a:moveTo>
                    <a:pt x="51" y="0"/>
                  </a:moveTo>
                  <a:lnTo>
                    <a:pt x="47" y="6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38" y="25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53"/>
                  </a:lnTo>
                  <a:lnTo>
                    <a:pt x="25" y="55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3" y="66"/>
                  </a:lnTo>
                  <a:lnTo>
                    <a:pt x="11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8"/>
                  </a:lnTo>
                  <a:lnTo>
                    <a:pt x="8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0" y="97"/>
                  </a:lnTo>
                  <a:lnTo>
                    <a:pt x="0" y="106"/>
                  </a:lnTo>
                  <a:lnTo>
                    <a:pt x="57" y="106"/>
                  </a:lnTo>
                  <a:lnTo>
                    <a:pt x="57" y="80"/>
                  </a:lnTo>
                  <a:lnTo>
                    <a:pt x="70" y="72"/>
                  </a:lnTo>
                  <a:lnTo>
                    <a:pt x="70" y="31"/>
                  </a:lnTo>
                  <a:lnTo>
                    <a:pt x="117" y="31"/>
                  </a:lnTo>
                  <a:lnTo>
                    <a:pt x="11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9458C270-0C81-BA43-BDE9-7AA1A72B8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35828"/>
              <a:ext cx="178643" cy="137731"/>
            </a:xfrm>
            <a:custGeom>
              <a:avLst/>
              <a:gdLst>
                <a:gd name="T0" fmla="*/ 51 w 117"/>
                <a:gd name="T1" fmla="*/ 0 h 106"/>
                <a:gd name="T2" fmla="*/ 47 w 117"/>
                <a:gd name="T3" fmla="*/ 6 h 106"/>
                <a:gd name="T4" fmla="*/ 47 w 117"/>
                <a:gd name="T5" fmla="*/ 12 h 106"/>
                <a:gd name="T6" fmla="*/ 47 w 117"/>
                <a:gd name="T7" fmla="*/ 12 h 106"/>
                <a:gd name="T8" fmla="*/ 45 w 117"/>
                <a:gd name="T9" fmla="*/ 14 h 106"/>
                <a:gd name="T10" fmla="*/ 45 w 117"/>
                <a:gd name="T11" fmla="*/ 15 h 106"/>
                <a:gd name="T12" fmla="*/ 45 w 117"/>
                <a:gd name="T13" fmla="*/ 15 h 106"/>
                <a:gd name="T14" fmla="*/ 45 w 117"/>
                <a:gd name="T15" fmla="*/ 19 h 106"/>
                <a:gd name="T16" fmla="*/ 42 w 117"/>
                <a:gd name="T17" fmla="*/ 23 h 106"/>
                <a:gd name="T18" fmla="*/ 42 w 117"/>
                <a:gd name="T19" fmla="*/ 23 h 106"/>
                <a:gd name="T20" fmla="*/ 38 w 117"/>
                <a:gd name="T21" fmla="*/ 25 h 106"/>
                <a:gd name="T22" fmla="*/ 34 w 117"/>
                <a:gd name="T23" fmla="*/ 29 h 106"/>
                <a:gd name="T24" fmla="*/ 34 w 117"/>
                <a:gd name="T25" fmla="*/ 29 h 106"/>
                <a:gd name="T26" fmla="*/ 28 w 117"/>
                <a:gd name="T27" fmla="*/ 34 h 106"/>
                <a:gd name="T28" fmla="*/ 28 w 117"/>
                <a:gd name="T29" fmla="*/ 34 h 106"/>
                <a:gd name="T30" fmla="*/ 26 w 117"/>
                <a:gd name="T31" fmla="*/ 38 h 106"/>
                <a:gd name="T32" fmla="*/ 26 w 117"/>
                <a:gd name="T33" fmla="*/ 42 h 106"/>
                <a:gd name="T34" fmla="*/ 26 w 117"/>
                <a:gd name="T35" fmla="*/ 44 h 106"/>
                <a:gd name="T36" fmla="*/ 26 w 117"/>
                <a:gd name="T37" fmla="*/ 51 h 106"/>
                <a:gd name="T38" fmla="*/ 26 w 117"/>
                <a:gd name="T39" fmla="*/ 51 h 106"/>
                <a:gd name="T40" fmla="*/ 26 w 117"/>
                <a:gd name="T41" fmla="*/ 53 h 106"/>
                <a:gd name="T42" fmla="*/ 25 w 117"/>
                <a:gd name="T43" fmla="*/ 55 h 106"/>
                <a:gd name="T44" fmla="*/ 25 w 117"/>
                <a:gd name="T45" fmla="*/ 59 h 106"/>
                <a:gd name="T46" fmla="*/ 25 w 117"/>
                <a:gd name="T47" fmla="*/ 59 h 106"/>
                <a:gd name="T48" fmla="*/ 21 w 117"/>
                <a:gd name="T49" fmla="*/ 63 h 106"/>
                <a:gd name="T50" fmla="*/ 21 w 117"/>
                <a:gd name="T51" fmla="*/ 65 h 106"/>
                <a:gd name="T52" fmla="*/ 17 w 117"/>
                <a:gd name="T53" fmla="*/ 65 h 106"/>
                <a:gd name="T54" fmla="*/ 17 w 117"/>
                <a:gd name="T55" fmla="*/ 65 h 106"/>
                <a:gd name="T56" fmla="*/ 13 w 117"/>
                <a:gd name="T57" fmla="*/ 66 h 106"/>
                <a:gd name="T58" fmla="*/ 11 w 117"/>
                <a:gd name="T59" fmla="*/ 66 h 106"/>
                <a:gd name="T60" fmla="*/ 9 w 117"/>
                <a:gd name="T61" fmla="*/ 68 h 106"/>
                <a:gd name="T62" fmla="*/ 9 w 117"/>
                <a:gd name="T63" fmla="*/ 68 h 106"/>
                <a:gd name="T64" fmla="*/ 9 w 117"/>
                <a:gd name="T65" fmla="*/ 70 h 106"/>
                <a:gd name="T66" fmla="*/ 9 w 117"/>
                <a:gd name="T67" fmla="*/ 70 h 106"/>
                <a:gd name="T68" fmla="*/ 9 w 117"/>
                <a:gd name="T69" fmla="*/ 70 h 106"/>
                <a:gd name="T70" fmla="*/ 9 w 117"/>
                <a:gd name="T71" fmla="*/ 74 h 106"/>
                <a:gd name="T72" fmla="*/ 9 w 117"/>
                <a:gd name="T73" fmla="*/ 74 h 106"/>
                <a:gd name="T74" fmla="*/ 9 w 117"/>
                <a:gd name="T75" fmla="*/ 78 h 106"/>
                <a:gd name="T76" fmla="*/ 8 w 117"/>
                <a:gd name="T77" fmla="*/ 80 h 106"/>
                <a:gd name="T78" fmla="*/ 6 w 117"/>
                <a:gd name="T79" fmla="*/ 82 h 106"/>
                <a:gd name="T80" fmla="*/ 6 w 117"/>
                <a:gd name="T81" fmla="*/ 84 h 106"/>
                <a:gd name="T82" fmla="*/ 6 w 117"/>
                <a:gd name="T83" fmla="*/ 84 h 106"/>
                <a:gd name="T84" fmla="*/ 4 w 117"/>
                <a:gd name="T85" fmla="*/ 87 h 106"/>
                <a:gd name="T86" fmla="*/ 4 w 117"/>
                <a:gd name="T87" fmla="*/ 89 h 106"/>
                <a:gd name="T88" fmla="*/ 0 w 117"/>
                <a:gd name="T89" fmla="*/ 97 h 106"/>
                <a:gd name="T90" fmla="*/ 0 w 117"/>
                <a:gd name="T91" fmla="*/ 106 h 106"/>
                <a:gd name="T92" fmla="*/ 57 w 117"/>
                <a:gd name="T93" fmla="*/ 106 h 106"/>
                <a:gd name="T94" fmla="*/ 57 w 117"/>
                <a:gd name="T95" fmla="*/ 80 h 106"/>
                <a:gd name="T96" fmla="*/ 70 w 117"/>
                <a:gd name="T97" fmla="*/ 72 h 106"/>
                <a:gd name="T98" fmla="*/ 70 w 117"/>
                <a:gd name="T99" fmla="*/ 31 h 106"/>
                <a:gd name="T100" fmla="*/ 117 w 117"/>
                <a:gd name="T101" fmla="*/ 31 h 106"/>
                <a:gd name="T102" fmla="*/ 117 w 117"/>
                <a:gd name="T103" fmla="*/ 0 h 106"/>
                <a:gd name="T104" fmla="*/ 51 w 117"/>
                <a:gd name="T105" fmla="*/ 0 h 106"/>
                <a:gd name="T106" fmla="*/ 51 w 117"/>
                <a:gd name="T107" fmla="*/ 0 h 106"/>
                <a:gd name="T108" fmla="*/ 51 w 117"/>
                <a:gd name="T10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" h="106">
                  <a:moveTo>
                    <a:pt x="51" y="0"/>
                  </a:moveTo>
                  <a:lnTo>
                    <a:pt x="47" y="6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38" y="25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53"/>
                  </a:lnTo>
                  <a:lnTo>
                    <a:pt x="25" y="55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3" y="66"/>
                  </a:lnTo>
                  <a:lnTo>
                    <a:pt x="11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8"/>
                  </a:lnTo>
                  <a:lnTo>
                    <a:pt x="8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0" y="97"/>
                  </a:lnTo>
                  <a:lnTo>
                    <a:pt x="0" y="106"/>
                  </a:lnTo>
                  <a:lnTo>
                    <a:pt x="57" y="106"/>
                  </a:lnTo>
                  <a:lnTo>
                    <a:pt x="57" y="80"/>
                  </a:lnTo>
                  <a:lnTo>
                    <a:pt x="70" y="72"/>
                  </a:lnTo>
                  <a:lnTo>
                    <a:pt x="70" y="31"/>
                  </a:lnTo>
                  <a:lnTo>
                    <a:pt x="117" y="31"/>
                  </a:lnTo>
                  <a:lnTo>
                    <a:pt x="11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E955C974-94AC-9D4E-A690-AEC73D3956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984003"/>
              <a:ext cx="119095" cy="88356"/>
            </a:xfrm>
            <a:custGeom>
              <a:avLst/>
              <a:gdLst>
                <a:gd name="T0" fmla="*/ 8 w 78"/>
                <a:gd name="T1" fmla="*/ 2 h 68"/>
                <a:gd name="T2" fmla="*/ 38 w 78"/>
                <a:gd name="T3" fmla="*/ 0 h 68"/>
                <a:gd name="T4" fmla="*/ 64 w 78"/>
                <a:gd name="T5" fmla="*/ 29 h 68"/>
                <a:gd name="T6" fmla="*/ 72 w 78"/>
                <a:gd name="T7" fmla="*/ 48 h 68"/>
                <a:gd name="T8" fmla="*/ 78 w 78"/>
                <a:gd name="T9" fmla="*/ 53 h 68"/>
                <a:gd name="T10" fmla="*/ 78 w 78"/>
                <a:gd name="T11" fmla="*/ 68 h 68"/>
                <a:gd name="T12" fmla="*/ 47 w 78"/>
                <a:gd name="T13" fmla="*/ 65 h 68"/>
                <a:gd name="T14" fmla="*/ 34 w 78"/>
                <a:gd name="T15" fmla="*/ 65 h 68"/>
                <a:gd name="T16" fmla="*/ 23 w 78"/>
                <a:gd name="T17" fmla="*/ 65 h 68"/>
                <a:gd name="T18" fmla="*/ 15 w 78"/>
                <a:gd name="T19" fmla="*/ 65 h 68"/>
                <a:gd name="T20" fmla="*/ 2 w 78"/>
                <a:gd name="T21" fmla="*/ 67 h 68"/>
                <a:gd name="T22" fmla="*/ 2 w 78"/>
                <a:gd name="T23" fmla="*/ 57 h 68"/>
                <a:gd name="T24" fmla="*/ 4 w 78"/>
                <a:gd name="T25" fmla="*/ 48 h 68"/>
                <a:gd name="T26" fmla="*/ 6 w 78"/>
                <a:gd name="T27" fmla="*/ 40 h 68"/>
                <a:gd name="T28" fmla="*/ 0 w 78"/>
                <a:gd name="T29" fmla="*/ 32 h 68"/>
                <a:gd name="T30" fmla="*/ 0 w 78"/>
                <a:gd name="T31" fmla="*/ 27 h 68"/>
                <a:gd name="T32" fmla="*/ 4 w 78"/>
                <a:gd name="T33" fmla="*/ 17 h 68"/>
                <a:gd name="T34" fmla="*/ 9 w 78"/>
                <a:gd name="T35" fmla="*/ 12 h 68"/>
                <a:gd name="T36" fmla="*/ 8 w 78"/>
                <a:gd name="T37" fmla="*/ 2 h 68"/>
                <a:gd name="T38" fmla="*/ 8 w 78"/>
                <a:gd name="T39" fmla="*/ 2 h 68"/>
                <a:gd name="T40" fmla="*/ 8 w 78"/>
                <a:gd name="T41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68">
                  <a:moveTo>
                    <a:pt x="8" y="2"/>
                  </a:moveTo>
                  <a:lnTo>
                    <a:pt x="38" y="0"/>
                  </a:lnTo>
                  <a:lnTo>
                    <a:pt x="64" y="29"/>
                  </a:lnTo>
                  <a:lnTo>
                    <a:pt x="72" y="48"/>
                  </a:lnTo>
                  <a:lnTo>
                    <a:pt x="78" y="53"/>
                  </a:lnTo>
                  <a:lnTo>
                    <a:pt x="78" y="68"/>
                  </a:lnTo>
                  <a:lnTo>
                    <a:pt x="47" y="65"/>
                  </a:lnTo>
                  <a:lnTo>
                    <a:pt x="34" y="65"/>
                  </a:lnTo>
                  <a:lnTo>
                    <a:pt x="23" y="65"/>
                  </a:lnTo>
                  <a:lnTo>
                    <a:pt x="15" y="65"/>
                  </a:lnTo>
                  <a:lnTo>
                    <a:pt x="2" y="67"/>
                  </a:lnTo>
                  <a:lnTo>
                    <a:pt x="2" y="57"/>
                  </a:lnTo>
                  <a:lnTo>
                    <a:pt x="4" y="48"/>
                  </a:lnTo>
                  <a:lnTo>
                    <a:pt x="6" y="40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9" y="1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B1A0CDD1-1BB6-6B40-9862-1C376C53F9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984003"/>
              <a:ext cx="119095" cy="88356"/>
            </a:xfrm>
            <a:custGeom>
              <a:avLst/>
              <a:gdLst>
                <a:gd name="T0" fmla="*/ 8 w 78"/>
                <a:gd name="T1" fmla="*/ 2 h 68"/>
                <a:gd name="T2" fmla="*/ 38 w 78"/>
                <a:gd name="T3" fmla="*/ 0 h 68"/>
                <a:gd name="T4" fmla="*/ 64 w 78"/>
                <a:gd name="T5" fmla="*/ 29 h 68"/>
                <a:gd name="T6" fmla="*/ 72 w 78"/>
                <a:gd name="T7" fmla="*/ 48 h 68"/>
                <a:gd name="T8" fmla="*/ 78 w 78"/>
                <a:gd name="T9" fmla="*/ 53 h 68"/>
                <a:gd name="T10" fmla="*/ 78 w 78"/>
                <a:gd name="T11" fmla="*/ 68 h 68"/>
                <a:gd name="T12" fmla="*/ 47 w 78"/>
                <a:gd name="T13" fmla="*/ 65 h 68"/>
                <a:gd name="T14" fmla="*/ 34 w 78"/>
                <a:gd name="T15" fmla="*/ 65 h 68"/>
                <a:gd name="T16" fmla="*/ 23 w 78"/>
                <a:gd name="T17" fmla="*/ 65 h 68"/>
                <a:gd name="T18" fmla="*/ 15 w 78"/>
                <a:gd name="T19" fmla="*/ 65 h 68"/>
                <a:gd name="T20" fmla="*/ 2 w 78"/>
                <a:gd name="T21" fmla="*/ 67 h 68"/>
                <a:gd name="T22" fmla="*/ 2 w 78"/>
                <a:gd name="T23" fmla="*/ 57 h 68"/>
                <a:gd name="T24" fmla="*/ 4 w 78"/>
                <a:gd name="T25" fmla="*/ 48 h 68"/>
                <a:gd name="T26" fmla="*/ 6 w 78"/>
                <a:gd name="T27" fmla="*/ 40 h 68"/>
                <a:gd name="T28" fmla="*/ 0 w 78"/>
                <a:gd name="T29" fmla="*/ 32 h 68"/>
                <a:gd name="T30" fmla="*/ 0 w 78"/>
                <a:gd name="T31" fmla="*/ 27 h 68"/>
                <a:gd name="T32" fmla="*/ 4 w 78"/>
                <a:gd name="T33" fmla="*/ 17 h 68"/>
                <a:gd name="T34" fmla="*/ 9 w 78"/>
                <a:gd name="T35" fmla="*/ 12 h 68"/>
                <a:gd name="T36" fmla="*/ 8 w 78"/>
                <a:gd name="T37" fmla="*/ 2 h 68"/>
                <a:gd name="T38" fmla="*/ 8 w 78"/>
                <a:gd name="T39" fmla="*/ 2 h 68"/>
                <a:gd name="T40" fmla="*/ 8 w 78"/>
                <a:gd name="T41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68">
                  <a:moveTo>
                    <a:pt x="8" y="2"/>
                  </a:moveTo>
                  <a:lnTo>
                    <a:pt x="38" y="0"/>
                  </a:lnTo>
                  <a:lnTo>
                    <a:pt x="64" y="29"/>
                  </a:lnTo>
                  <a:lnTo>
                    <a:pt x="72" y="48"/>
                  </a:lnTo>
                  <a:lnTo>
                    <a:pt x="78" y="53"/>
                  </a:lnTo>
                  <a:lnTo>
                    <a:pt x="78" y="68"/>
                  </a:lnTo>
                  <a:lnTo>
                    <a:pt x="47" y="65"/>
                  </a:lnTo>
                  <a:lnTo>
                    <a:pt x="34" y="65"/>
                  </a:lnTo>
                  <a:lnTo>
                    <a:pt x="23" y="65"/>
                  </a:lnTo>
                  <a:lnTo>
                    <a:pt x="15" y="65"/>
                  </a:lnTo>
                  <a:lnTo>
                    <a:pt x="2" y="67"/>
                  </a:lnTo>
                  <a:lnTo>
                    <a:pt x="2" y="57"/>
                  </a:lnTo>
                  <a:lnTo>
                    <a:pt x="4" y="48"/>
                  </a:lnTo>
                  <a:lnTo>
                    <a:pt x="6" y="40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9" y="1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CB52479D-AA14-1649-8394-3EAB5FF448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326" y="3102244"/>
              <a:ext cx="135891" cy="140329"/>
            </a:xfrm>
            <a:custGeom>
              <a:avLst/>
              <a:gdLst>
                <a:gd name="T0" fmla="*/ 10 w 89"/>
                <a:gd name="T1" fmla="*/ 8 h 108"/>
                <a:gd name="T2" fmla="*/ 25 w 89"/>
                <a:gd name="T3" fmla="*/ 8 h 108"/>
                <a:gd name="T4" fmla="*/ 36 w 89"/>
                <a:gd name="T5" fmla="*/ 0 h 108"/>
                <a:gd name="T6" fmla="*/ 36 w 89"/>
                <a:gd name="T7" fmla="*/ 11 h 108"/>
                <a:gd name="T8" fmla="*/ 46 w 89"/>
                <a:gd name="T9" fmla="*/ 4 h 108"/>
                <a:gd name="T10" fmla="*/ 59 w 89"/>
                <a:gd name="T11" fmla="*/ 19 h 108"/>
                <a:gd name="T12" fmla="*/ 72 w 89"/>
                <a:gd name="T13" fmla="*/ 13 h 108"/>
                <a:gd name="T14" fmla="*/ 83 w 89"/>
                <a:gd name="T15" fmla="*/ 25 h 108"/>
                <a:gd name="T16" fmla="*/ 89 w 89"/>
                <a:gd name="T17" fmla="*/ 42 h 108"/>
                <a:gd name="T18" fmla="*/ 81 w 89"/>
                <a:gd name="T19" fmla="*/ 49 h 108"/>
                <a:gd name="T20" fmla="*/ 78 w 89"/>
                <a:gd name="T21" fmla="*/ 66 h 108"/>
                <a:gd name="T22" fmla="*/ 80 w 89"/>
                <a:gd name="T23" fmla="*/ 80 h 108"/>
                <a:gd name="T24" fmla="*/ 85 w 89"/>
                <a:gd name="T25" fmla="*/ 91 h 108"/>
                <a:gd name="T26" fmla="*/ 80 w 89"/>
                <a:gd name="T27" fmla="*/ 95 h 108"/>
                <a:gd name="T28" fmla="*/ 80 w 89"/>
                <a:gd name="T29" fmla="*/ 95 h 108"/>
                <a:gd name="T30" fmla="*/ 78 w 89"/>
                <a:gd name="T31" fmla="*/ 93 h 108"/>
                <a:gd name="T32" fmla="*/ 70 w 89"/>
                <a:gd name="T33" fmla="*/ 91 h 108"/>
                <a:gd name="T34" fmla="*/ 66 w 89"/>
                <a:gd name="T35" fmla="*/ 91 h 108"/>
                <a:gd name="T36" fmla="*/ 61 w 89"/>
                <a:gd name="T37" fmla="*/ 91 h 108"/>
                <a:gd name="T38" fmla="*/ 55 w 89"/>
                <a:gd name="T39" fmla="*/ 91 h 108"/>
                <a:gd name="T40" fmla="*/ 51 w 89"/>
                <a:gd name="T41" fmla="*/ 95 h 108"/>
                <a:gd name="T42" fmla="*/ 51 w 89"/>
                <a:gd name="T43" fmla="*/ 95 h 108"/>
                <a:gd name="T44" fmla="*/ 44 w 89"/>
                <a:gd name="T45" fmla="*/ 97 h 108"/>
                <a:gd name="T46" fmla="*/ 40 w 89"/>
                <a:gd name="T47" fmla="*/ 98 h 108"/>
                <a:gd name="T48" fmla="*/ 29 w 89"/>
                <a:gd name="T49" fmla="*/ 102 h 108"/>
                <a:gd name="T50" fmla="*/ 19 w 89"/>
                <a:gd name="T51" fmla="*/ 104 h 108"/>
                <a:gd name="T52" fmla="*/ 17 w 89"/>
                <a:gd name="T53" fmla="*/ 104 h 108"/>
                <a:gd name="T54" fmla="*/ 19 w 89"/>
                <a:gd name="T55" fmla="*/ 104 h 108"/>
                <a:gd name="T56" fmla="*/ 19 w 89"/>
                <a:gd name="T57" fmla="*/ 104 h 108"/>
                <a:gd name="T58" fmla="*/ 19 w 89"/>
                <a:gd name="T59" fmla="*/ 108 h 108"/>
                <a:gd name="T60" fmla="*/ 19 w 89"/>
                <a:gd name="T61" fmla="*/ 108 h 108"/>
                <a:gd name="T62" fmla="*/ 15 w 89"/>
                <a:gd name="T63" fmla="*/ 104 h 108"/>
                <a:gd name="T64" fmla="*/ 15 w 89"/>
                <a:gd name="T65" fmla="*/ 95 h 108"/>
                <a:gd name="T66" fmla="*/ 19 w 89"/>
                <a:gd name="T67" fmla="*/ 83 h 108"/>
                <a:gd name="T68" fmla="*/ 2 w 89"/>
                <a:gd name="T69" fmla="*/ 70 h 108"/>
                <a:gd name="T70" fmla="*/ 8 w 89"/>
                <a:gd name="T71" fmla="*/ 63 h 108"/>
                <a:gd name="T72" fmla="*/ 8 w 89"/>
                <a:gd name="T73" fmla="*/ 63 h 108"/>
                <a:gd name="T74" fmla="*/ 0 w 89"/>
                <a:gd name="T75" fmla="*/ 57 h 108"/>
                <a:gd name="T76" fmla="*/ 8 w 89"/>
                <a:gd name="T77" fmla="*/ 53 h 108"/>
                <a:gd name="T78" fmla="*/ 8 w 89"/>
                <a:gd name="T79" fmla="*/ 40 h 108"/>
                <a:gd name="T80" fmla="*/ 15 w 89"/>
                <a:gd name="T81" fmla="*/ 40 h 108"/>
                <a:gd name="T82" fmla="*/ 13 w 89"/>
                <a:gd name="T83" fmla="*/ 28 h 108"/>
                <a:gd name="T84" fmla="*/ 10 w 89"/>
                <a:gd name="T85" fmla="*/ 21 h 108"/>
                <a:gd name="T86" fmla="*/ 10 w 89"/>
                <a:gd name="T87" fmla="*/ 8 h 108"/>
                <a:gd name="T88" fmla="*/ 10 w 89"/>
                <a:gd name="T89" fmla="*/ 8 h 108"/>
                <a:gd name="T90" fmla="*/ 10 w 89"/>
                <a:gd name="T91" fmla="*/ 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" h="108">
                  <a:moveTo>
                    <a:pt x="10" y="8"/>
                  </a:moveTo>
                  <a:lnTo>
                    <a:pt x="25" y="8"/>
                  </a:lnTo>
                  <a:lnTo>
                    <a:pt x="36" y="0"/>
                  </a:lnTo>
                  <a:lnTo>
                    <a:pt x="36" y="11"/>
                  </a:lnTo>
                  <a:lnTo>
                    <a:pt x="46" y="4"/>
                  </a:lnTo>
                  <a:lnTo>
                    <a:pt x="59" y="19"/>
                  </a:lnTo>
                  <a:lnTo>
                    <a:pt x="72" y="13"/>
                  </a:lnTo>
                  <a:lnTo>
                    <a:pt x="83" y="25"/>
                  </a:lnTo>
                  <a:lnTo>
                    <a:pt x="89" y="42"/>
                  </a:lnTo>
                  <a:lnTo>
                    <a:pt x="81" y="49"/>
                  </a:lnTo>
                  <a:lnTo>
                    <a:pt x="78" y="66"/>
                  </a:lnTo>
                  <a:lnTo>
                    <a:pt x="80" y="80"/>
                  </a:lnTo>
                  <a:lnTo>
                    <a:pt x="85" y="91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78" y="93"/>
                  </a:lnTo>
                  <a:lnTo>
                    <a:pt x="70" y="91"/>
                  </a:lnTo>
                  <a:lnTo>
                    <a:pt x="66" y="91"/>
                  </a:lnTo>
                  <a:lnTo>
                    <a:pt x="61" y="91"/>
                  </a:lnTo>
                  <a:lnTo>
                    <a:pt x="55" y="91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4" y="97"/>
                  </a:lnTo>
                  <a:lnTo>
                    <a:pt x="40" y="98"/>
                  </a:lnTo>
                  <a:lnTo>
                    <a:pt x="29" y="102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5" y="104"/>
                  </a:lnTo>
                  <a:lnTo>
                    <a:pt x="15" y="95"/>
                  </a:lnTo>
                  <a:lnTo>
                    <a:pt x="19" y="83"/>
                  </a:lnTo>
                  <a:lnTo>
                    <a:pt x="2" y="70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0" y="57"/>
                  </a:lnTo>
                  <a:lnTo>
                    <a:pt x="8" y="53"/>
                  </a:lnTo>
                  <a:lnTo>
                    <a:pt x="8" y="40"/>
                  </a:lnTo>
                  <a:lnTo>
                    <a:pt x="15" y="40"/>
                  </a:lnTo>
                  <a:lnTo>
                    <a:pt x="13" y="28"/>
                  </a:lnTo>
                  <a:lnTo>
                    <a:pt x="10" y="21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92A1D164-50EB-6D48-A4D3-CFF7E8A60C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326" y="3102244"/>
              <a:ext cx="135891" cy="140329"/>
            </a:xfrm>
            <a:custGeom>
              <a:avLst/>
              <a:gdLst>
                <a:gd name="T0" fmla="*/ 10 w 89"/>
                <a:gd name="T1" fmla="*/ 8 h 108"/>
                <a:gd name="T2" fmla="*/ 25 w 89"/>
                <a:gd name="T3" fmla="*/ 8 h 108"/>
                <a:gd name="T4" fmla="*/ 36 w 89"/>
                <a:gd name="T5" fmla="*/ 0 h 108"/>
                <a:gd name="T6" fmla="*/ 36 w 89"/>
                <a:gd name="T7" fmla="*/ 11 h 108"/>
                <a:gd name="T8" fmla="*/ 46 w 89"/>
                <a:gd name="T9" fmla="*/ 4 h 108"/>
                <a:gd name="T10" fmla="*/ 59 w 89"/>
                <a:gd name="T11" fmla="*/ 19 h 108"/>
                <a:gd name="T12" fmla="*/ 72 w 89"/>
                <a:gd name="T13" fmla="*/ 13 h 108"/>
                <a:gd name="T14" fmla="*/ 83 w 89"/>
                <a:gd name="T15" fmla="*/ 25 h 108"/>
                <a:gd name="T16" fmla="*/ 89 w 89"/>
                <a:gd name="T17" fmla="*/ 42 h 108"/>
                <a:gd name="T18" fmla="*/ 81 w 89"/>
                <a:gd name="T19" fmla="*/ 49 h 108"/>
                <a:gd name="T20" fmla="*/ 78 w 89"/>
                <a:gd name="T21" fmla="*/ 66 h 108"/>
                <a:gd name="T22" fmla="*/ 80 w 89"/>
                <a:gd name="T23" fmla="*/ 80 h 108"/>
                <a:gd name="T24" fmla="*/ 85 w 89"/>
                <a:gd name="T25" fmla="*/ 91 h 108"/>
                <a:gd name="T26" fmla="*/ 80 w 89"/>
                <a:gd name="T27" fmla="*/ 95 h 108"/>
                <a:gd name="T28" fmla="*/ 80 w 89"/>
                <a:gd name="T29" fmla="*/ 95 h 108"/>
                <a:gd name="T30" fmla="*/ 78 w 89"/>
                <a:gd name="T31" fmla="*/ 93 h 108"/>
                <a:gd name="T32" fmla="*/ 70 w 89"/>
                <a:gd name="T33" fmla="*/ 91 h 108"/>
                <a:gd name="T34" fmla="*/ 66 w 89"/>
                <a:gd name="T35" fmla="*/ 91 h 108"/>
                <a:gd name="T36" fmla="*/ 61 w 89"/>
                <a:gd name="T37" fmla="*/ 91 h 108"/>
                <a:gd name="T38" fmla="*/ 55 w 89"/>
                <a:gd name="T39" fmla="*/ 91 h 108"/>
                <a:gd name="T40" fmla="*/ 51 w 89"/>
                <a:gd name="T41" fmla="*/ 95 h 108"/>
                <a:gd name="T42" fmla="*/ 51 w 89"/>
                <a:gd name="T43" fmla="*/ 95 h 108"/>
                <a:gd name="T44" fmla="*/ 44 w 89"/>
                <a:gd name="T45" fmla="*/ 97 h 108"/>
                <a:gd name="T46" fmla="*/ 40 w 89"/>
                <a:gd name="T47" fmla="*/ 98 h 108"/>
                <a:gd name="T48" fmla="*/ 29 w 89"/>
                <a:gd name="T49" fmla="*/ 102 h 108"/>
                <a:gd name="T50" fmla="*/ 19 w 89"/>
                <a:gd name="T51" fmla="*/ 104 h 108"/>
                <a:gd name="T52" fmla="*/ 17 w 89"/>
                <a:gd name="T53" fmla="*/ 104 h 108"/>
                <a:gd name="T54" fmla="*/ 19 w 89"/>
                <a:gd name="T55" fmla="*/ 104 h 108"/>
                <a:gd name="T56" fmla="*/ 19 w 89"/>
                <a:gd name="T57" fmla="*/ 104 h 108"/>
                <a:gd name="T58" fmla="*/ 19 w 89"/>
                <a:gd name="T59" fmla="*/ 108 h 108"/>
                <a:gd name="T60" fmla="*/ 19 w 89"/>
                <a:gd name="T61" fmla="*/ 108 h 108"/>
                <a:gd name="T62" fmla="*/ 15 w 89"/>
                <a:gd name="T63" fmla="*/ 104 h 108"/>
                <a:gd name="T64" fmla="*/ 15 w 89"/>
                <a:gd name="T65" fmla="*/ 95 h 108"/>
                <a:gd name="T66" fmla="*/ 19 w 89"/>
                <a:gd name="T67" fmla="*/ 83 h 108"/>
                <a:gd name="T68" fmla="*/ 2 w 89"/>
                <a:gd name="T69" fmla="*/ 70 h 108"/>
                <a:gd name="T70" fmla="*/ 8 w 89"/>
                <a:gd name="T71" fmla="*/ 63 h 108"/>
                <a:gd name="T72" fmla="*/ 8 w 89"/>
                <a:gd name="T73" fmla="*/ 63 h 108"/>
                <a:gd name="T74" fmla="*/ 0 w 89"/>
                <a:gd name="T75" fmla="*/ 57 h 108"/>
                <a:gd name="T76" fmla="*/ 8 w 89"/>
                <a:gd name="T77" fmla="*/ 53 h 108"/>
                <a:gd name="T78" fmla="*/ 8 w 89"/>
                <a:gd name="T79" fmla="*/ 40 h 108"/>
                <a:gd name="T80" fmla="*/ 15 w 89"/>
                <a:gd name="T81" fmla="*/ 40 h 108"/>
                <a:gd name="T82" fmla="*/ 13 w 89"/>
                <a:gd name="T83" fmla="*/ 28 h 108"/>
                <a:gd name="T84" fmla="*/ 10 w 89"/>
                <a:gd name="T85" fmla="*/ 21 h 108"/>
                <a:gd name="T86" fmla="*/ 10 w 89"/>
                <a:gd name="T87" fmla="*/ 8 h 108"/>
                <a:gd name="T88" fmla="*/ 10 w 89"/>
                <a:gd name="T89" fmla="*/ 8 h 108"/>
                <a:gd name="T90" fmla="*/ 10 w 89"/>
                <a:gd name="T91" fmla="*/ 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" h="108">
                  <a:moveTo>
                    <a:pt x="10" y="8"/>
                  </a:moveTo>
                  <a:lnTo>
                    <a:pt x="25" y="8"/>
                  </a:lnTo>
                  <a:lnTo>
                    <a:pt x="36" y="0"/>
                  </a:lnTo>
                  <a:lnTo>
                    <a:pt x="36" y="11"/>
                  </a:lnTo>
                  <a:lnTo>
                    <a:pt x="46" y="4"/>
                  </a:lnTo>
                  <a:lnTo>
                    <a:pt x="59" y="19"/>
                  </a:lnTo>
                  <a:lnTo>
                    <a:pt x="72" y="13"/>
                  </a:lnTo>
                  <a:lnTo>
                    <a:pt x="83" y="25"/>
                  </a:lnTo>
                  <a:lnTo>
                    <a:pt x="89" y="42"/>
                  </a:lnTo>
                  <a:lnTo>
                    <a:pt x="81" y="49"/>
                  </a:lnTo>
                  <a:lnTo>
                    <a:pt x="78" y="66"/>
                  </a:lnTo>
                  <a:lnTo>
                    <a:pt x="80" y="80"/>
                  </a:lnTo>
                  <a:lnTo>
                    <a:pt x="85" y="91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78" y="93"/>
                  </a:lnTo>
                  <a:lnTo>
                    <a:pt x="70" y="91"/>
                  </a:lnTo>
                  <a:lnTo>
                    <a:pt x="66" y="91"/>
                  </a:lnTo>
                  <a:lnTo>
                    <a:pt x="61" y="91"/>
                  </a:lnTo>
                  <a:lnTo>
                    <a:pt x="55" y="91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4" y="97"/>
                  </a:lnTo>
                  <a:lnTo>
                    <a:pt x="40" y="98"/>
                  </a:lnTo>
                  <a:lnTo>
                    <a:pt x="29" y="102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5" y="104"/>
                  </a:lnTo>
                  <a:lnTo>
                    <a:pt x="15" y="95"/>
                  </a:lnTo>
                  <a:lnTo>
                    <a:pt x="19" y="83"/>
                  </a:lnTo>
                  <a:lnTo>
                    <a:pt x="2" y="70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0" y="57"/>
                  </a:lnTo>
                  <a:lnTo>
                    <a:pt x="8" y="53"/>
                  </a:lnTo>
                  <a:lnTo>
                    <a:pt x="8" y="40"/>
                  </a:lnTo>
                  <a:lnTo>
                    <a:pt x="15" y="40"/>
                  </a:lnTo>
                  <a:lnTo>
                    <a:pt x="13" y="28"/>
                  </a:lnTo>
                  <a:lnTo>
                    <a:pt x="10" y="21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408DD1AF-C0C6-4048-9A42-8AA3C3EB2A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2683" y="3035977"/>
              <a:ext cx="65655" cy="16892"/>
            </a:xfrm>
            <a:custGeom>
              <a:avLst/>
              <a:gdLst>
                <a:gd name="T0" fmla="*/ 0 w 43"/>
                <a:gd name="T1" fmla="*/ 13 h 13"/>
                <a:gd name="T2" fmla="*/ 11 w 43"/>
                <a:gd name="T3" fmla="*/ 13 h 13"/>
                <a:gd name="T4" fmla="*/ 24 w 43"/>
                <a:gd name="T5" fmla="*/ 8 h 13"/>
                <a:gd name="T6" fmla="*/ 38 w 43"/>
                <a:gd name="T7" fmla="*/ 13 h 13"/>
                <a:gd name="T8" fmla="*/ 43 w 43"/>
                <a:gd name="T9" fmla="*/ 6 h 13"/>
                <a:gd name="T10" fmla="*/ 24 w 43"/>
                <a:gd name="T11" fmla="*/ 2 h 13"/>
                <a:gd name="T12" fmla="*/ 15 w 43"/>
                <a:gd name="T13" fmla="*/ 2 h 13"/>
                <a:gd name="T14" fmla="*/ 11 w 43"/>
                <a:gd name="T15" fmla="*/ 2 h 13"/>
                <a:gd name="T16" fmla="*/ 4 w 43"/>
                <a:gd name="T17" fmla="*/ 0 h 13"/>
                <a:gd name="T18" fmla="*/ 0 w 43"/>
                <a:gd name="T19" fmla="*/ 13 h 13"/>
                <a:gd name="T20" fmla="*/ 0 w 43"/>
                <a:gd name="T21" fmla="*/ 13 h 13"/>
                <a:gd name="T22" fmla="*/ 0 w 43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3">
                  <a:moveTo>
                    <a:pt x="0" y="13"/>
                  </a:moveTo>
                  <a:lnTo>
                    <a:pt x="11" y="13"/>
                  </a:lnTo>
                  <a:lnTo>
                    <a:pt x="24" y="8"/>
                  </a:lnTo>
                  <a:lnTo>
                    <a:pt x="38" y="13"/>
                  </a:lnTo>
                  <a:lnTo>
                    <a:pt x="43" y="6"/>
                  </a:lnTo>
                  <a:lnTo>
                    <a:pt x="24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DD4EC38A-8065-1744-9419-424889E5AE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2683" y="3035977"/>
              <a:ext cx="65655" cy="16892"/>
            </a:xfrm>
            <a:custGeom>
              <a:avLst/>
              <a:gdLst>
                <a:gd name="T0" fmla="*/ 0 w 43"/>
                <a:gd name="T1" fmla="*/ 13 h 13"/>
                <a:gd name="T2" fmla="*/ 11 w 43"/>
                <a:gd name="T3" fmla="*/ 13 h 13"/>
                <a:gd name="T4" fmla="*/ 24 w 43"/>
                <a:gd name="T5" fmla="*/ 8 h 13"/>
                <a:gd name="T6" fmla="*/ 38 w 43"/>
                <a:gd name="T7" fmla="*/ 13 h 13"/>
                <a:gd name="T8" fmla="*/ 43 w 43"/>
                <a:gd name="T9" fmla="*/ 6 h 13"/>
                <a:gd name="T10" fmla="*/ 24 w 43"/>
                <a:gd name="T11" fmla="*/ 2 h 13"/>
                <a:gd name="T12" fmla="*/ 15 w 43"/>
                <a:gd name="T13" fmla="*/ 2 h 13"/>
                <a:gd name="T14" fmla="*/ 11 w 43"/>
                <a:gd name="T15" fmla="*/ 2 h 13"/>
                <a:gd name="T16" fmla="*/ 4 w 43"/>
                <a:gd name="T17" fmla="*/ 0 h 13"/>
                <a:gd name="T18" fmla="*/ 0 w 43"/>
                <a:gd name="T19" fmla="*/ 13 h 13"/>
                <a:gd name="T20" fmla="*/ 0 w 43"/>
                <a:gd name="T21" fmla="*/ 13 h 13"/>
                <a:gd name="T22" fmla="*/ 0 w 43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3">
                  <a:moveTo>
                    <a:pt x="0" y="13"/>
                  </a:moveTo>
                  <a:lnTo>
                    <a:pt x="11" y="13"/>
                  </a:lnTo>
                  <a:lnTo>
                    <a:pt x="24" y="8"/>
                  </a:lnTo>
                  <a:lnTo>
                    <a:pt x="38" y="13"/>
                  </a:lnTo>
                  <a:lnTo>
                    <a:pt x="43" y="6"/>
                  </a:lnTo>
                  <a:lnTo>
                    <a:pt x="24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id="{082E564E-D82A-754F-8F80-68F51E918B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0246" y="3149031"/>
              <a:ext cx="90085" cy="93553"/>
            </a:xfrm>
            <a:custGeom>
              <a:avLst/>
              <a:gdLst>
                <a:gd name="T0" fmla="*/ 0 w 59"/>
                <a:gd name="T1" fmla="*/ 28 h 72"/>
                <a:gd name="T2" fmla="*/ 0 w 59"/>
                <a:gd name="T3" fmla="*/ 28 h 72"/>
                <a:gd name="T4" fmla="*/ 8 w 59"/>
                <a:gd name="T5" fmla="*/ 40 h 72"/>
                <a:gd name="T6" fmla="*/ 16 w 59"/>
                <a:gd name="T7" fmla="*/ 47 h 72"/>
                <a:gd name="T8" fmla="*/ 17 w 59"/>
                <a:gd name="T9" fmla="*/ 49 h 72"/>
                <a:gd name="T10" fmla="*/ 19 w 59"/>
                <a:gd name="T11" fmla="*/ 51 h 72"/>
                <a:gd name="T12" fmla="*/ 19 w 59"/>
                <a:gd name="T13" fmla="*/ 51 h 72"/>
                <a:gd name="T14" fmla="*/ 23 w 59"/>
                <a:gd name="T15" fmla="*/ 51 h 72"/>
                <a:gd name="T16" fmla="*/ 31 w 59"/>
                <a:gd name="T17" fmla="*/ 55 h 72"/>
                <a:gd name="T18" fmla="*/ 38 w 59"/>
                <a:gd name="T19" fmla="*/ 61 h 72"/>
                <a:gd name="T20" fmla="*/ 50 w 59"/>
                <a:gd name="T21" fmla="*/ 68 h 72"/>
                <a:gd name="T22" fmla="*/ 57 w 59"/>
                <a:gd name="T23" fmla="*/ 72 h 72"/>
                <a:gd name="T24" fmla="*/ 57 w 59"/>
                <a:gd name="T25" fmla="*/ 68 h 72"/>
                <a:gd name="T26" fmla="*/ 57 w 59"/>
                <a:gd name="T27" fmla="*/ 59 h 72"/>
                <a:gd name="T28" fmla="*/ 59 w 59"/>
                <a:gd name="T29" fmla="*/ 47 h 72"/>
                <a:gd name="T30" fmla="*/ 42 w 59"/>
                <a:gd name="T31" fmla="*/ 34 h 72"/>
                <a:gd name="T32" fmla="*/ 48 w 59"/>
                <a:gd name="T33" fmla="*/ 27 h 72"/>
                <a:gd name="T34" fmla="*/ 40 w 59"/>
                <a:gd name="T35" fmla="*/ 19 h 72"/>
                <a:gd name="T36" fmla="*/ 34 w 59"/>
                <a:gd name="T37" fmla="*/ 25 h 72"/>
                <a:gd name="T38" fmla="*/ 34 w 59"/>
                <a:gd name="T39" fmla="*/ 25 h 72"/>
                <a:gd name="T40" fmla="*/ 29 w 59"/>
                <a:gd name="T41" fmla="*/ 17 h 72"/>
                <a:gd name="T42" fmla="*/ 29 w 59"/>
                <a:gd name="T43" fmla="*/ 6 h 72"/>
                <a:gd name="T44" fmla="*/ 17 w 59"/>
                <a:gd name="T45" fmla="*/ 0 h 72"/>
                <a:gd name="T46" fmla="*/ 14 w 59"/>
                <a:gd name="T47" fmla="*/ 6 h 72"/>
                <a:gd name="T48" fmla="*/ 14 w 59"/>
                <a:gd name="T49" fmla="*/ 15 h 72"/>
                <a:gd name="T50" fmla="*/ 0 w 59"/>
                <a:gd name="T51" fmla="*/ 28 h 72"/>
                <a:gd name="T52" fmla="*/ 0 w 59"/>
                <a:gd name="T53" fmla="*/ 28 h 72"/>
                <a:gd name="T54" fmla="*/ 0 w 59"/>
                <a:gd name="T55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72">
                  <a:moveTo>
                    <a:pt x="0" y="28"/>
                  </a:moveTo>
                  <a:lnTo>
                    <a:pt x="0" y="28"/>
                  </a:lnTo>
                  <a:lnTo>
                    <a:pt x="8" y="40"/>
                  </a:lnTo>
                  <a:lnTo>
                    <a:pt x="16" y="47"/>
                  </a:lnTo>
                  <a:lnTo>
                    <a:pt x="17" y="4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3" y="51"/>
                  </a:lnTo>
                  <a:lnTo>
                    <a:pt x="31" y="55"/>
                  </a:lnTo>
                  <a:lnTo>
                    <a:pt x="38" y="61"/>
                  </a:lnTo>
                  <a:lnTo>
                    <a:pt x="50" y="68"/>
                  </a:lnTo>
                  <a:lnTo>
                    <a:pt x="57" y="72"/>
                  </a:lnTo>
                  <a:lnTo>
                    <a:pt x="57" y="68"/>
                  </a:lnTo>
                  <a:lnTo>
                    <a:pt x="57" y="59"/>
                  </a:lnTo>
                  <a:lnTo>
                    <a:pt x="59" y="47"/>
                  </a:lnTo>
                  <a:lnTo>
                    <a:pt x="42" y="34"/>
                  </a:lnTo>
                  <a:lnTo>
                    <a:pt x="48" y="27"/>
                  </a:lnTo>
                  <a:lnTo>
                    <a:pt x="40" y="19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29" y="17"/>
                  </a:lnTo>
                  <a:lnTo>
                    <a:pt x="29" y="6"/>
                  </a:lnTo>
                  <a:lnTo>
                    <a:pt x="17" y="0"/>
                  </a:lnTo>
                  <a:lnTo>
                    <a:pt x="14" y="6"/>
                  </a:lnTo>
                  <a:lnTo>
                    <a:pt x="14" y="1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4AF52291-0152-E04B-95B3-C0EA340A9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0246" y="3149031"/>
              <a:ext cx="90085" cy="93553"/>
            </a:xfrm>
            <a:custGeom>
              <a:avLst/>
              <a:gdLst>
                <a:gd name="T0" fmla="*/ 0 w 59"/>
                <a:gd name="T1" fmla="*/ 28 h 72"/>
                <a:gd name="T2" fmla="*/ 0 w 59"/>
                <a:gd name="T3" fmla="*/ 28 h 72"/>
                <a:gd name="T4" fmla="*/ 8 w 59"/>
                <a:gd name="T5" fmla="*/ 40 h 72"/>
                <a:gd name="T6" fmla="*/ 16 w 59"/>
                <a:gd name="T7" fmla="*/ 47 h 72"/>
                <a:gd name="T8" fmla="*/ 17 w 59"/>
                <a:gd name="T9" fmla="*/ 49 h 72"/>
                <a:gd name="T10" fmla="*/ 19 w 59"/>
                <a:gd name="T11" fmla="*/ 51 h 72"/>
                <a:gd name="T12" fmla="*/ 19 w 59"/>
                <a:gd name="T13" fmla="*/ 51 h 72"/>
                <a:gd name="T14" fmla="*/ 23 w 59"/>
                <a:gd name="T15" fmla="*/ 51 h 72"/>
                <a:gd name="T16" fmla="*/ 31 w 59"/>
                <a:gd name="T17" fmla="*/ 55 h 72"/>
                <a:gd name="T18" fmla="*/ 38 w 59"/>
                <a:gd name="T19" fmla="*/ 61 h 72"/>
                <a:gd name="T20" fmla="*/ 50 w 59"/>
                <a:gd name="T21" fmla="*/ 68 h 72"/>
                <a:gd name="T22" fmla="*/ 57 w 59"/>
                <a:gd name="T23" fmla="*/ 72 h 72"/>
                <a:gd name="T24" fmla="*/ 57 w 59"/>
                <a:gd name="T25" fmla="*/ 68 h 72"/>
                <a:gd name="T26" fmla="*/ 57 w 59"/>
                <a:gd name="T27" fmla="*/ 59 h 72"/>
                <a:gd name="T28" fmla="*/ 59 w 59"/>
                <a:gd name="T29" fmla="*/ 47 h 72"/>
                <a:gd name="T30" fmla="*/ 42 w 59"/>
                <a:gd name="T31" fmla="*/ 34 h 72"/>
                <a:gd name="T32" fmla="*/ 48 w 59"/>
                <a:gd name="T33" fmla="*/ 27 h 72"/>
                <a:gd name="T34" fmla="*/ 40 w 59"/>
                <a:gd name="T35" fmla="*/ 19 h 72"/>
                <a:gd name="T36" fmla="*/ 34 w 59"/>
                <a:gd name="T37" fmla="*/ 25 h 72"/>
                <a:gd name="T38" fmla="*/ 34 w 59"/>
                <a:gd name="T39" fmla="*/ 25 h 72"/>
                <a:gd name="T40" fmla="*/ 29 w 59"/>
                <a:gd name="T41" fmla="*/ 17 h 72"/>
                <a:gd name="T42" fmla="*/ 29 w 59"/>
                <a:gd name="T43" fmla="*/ 6 h 72"/>
                <a:gd name="T44" fmla="*/ 17 w 59"/>
                <a:gd name="T45" fmla="*/ 0 h 72"/>
                <a:gd name="T46" fmla="*/ 14 w 59"/>
                <a:gd name="T47" fmla="*/ 6 h 72"/>
                <a:gd name="T48" fmla="*/ 14 w 59"/>
                <a:gd name="T49" fmla="*/ 15 h 72"/>
                <a:gd name="T50" fmla="*/ 0 w 59"/>
                <a:gd name="T51" fmla="*/ 28 h 72"/>
                <a:gd name="T52" fmla="*/ 0 w 59"/>
                <a:gd name="T53" fmla="*/ 28 h 72"/>
                <a:gd name="T54" fmla="*/ 0 w 59"/>
                <a:gd name="T55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72">
                  <a:moveTo>
                    <a:pt x="0" y="28"/>
                  </a:moveTo>
                  <a:lnTo>
                    <a:pt x="0" y="28"/>
                  </a:lnTo>
                  <a:lnTo>
                    <a:pt x="8" y="40"/>
                  </a:lnTo>
                  <a:lnTo>
                    <a:pt x="16" y="47"/>
                  </a:lnTo>
                  <a:lnTo>
                    <a:pt x="17" y="4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3" y="51"/>
                  </a:lnTo>
                  <a:lnTo>
                    <a:pt x="31" y="55"/>
                  </a:lnTo>
                  <a:lnTo>
                    <a:pt x="38" y="61"/>
                  </a:lnTo>
                  <a:lnTo>
                    <a:pt x="50" y="68"/>
                  </a:lnTo>
                  <a:lnTo>
                    <a:pt x="57" y="72"/>
                  </a:lnTo>
                  <a:lnTo>
                    <a:pt x="57" y="68"/>
                  </a:lnTo>
                  <a:lnTo>
                    <a:pt x="57" y="59"/>
                  </a:lnTo>
                  <a:lnTo>
                    <a:pt x="59" y="47"/>
                  </a:lnTo>
                  <a:lnTo>
                    <a:pt x="42" y="34"/>
                  </a:lnTo>
                  <a:lnTo>
                    <a:pt x="48" y="27"/>
                  </a:lnTo>
                  <a:lnTo>
                    <a:pt x="40" y="19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29" y="17"/>
                  </a:lnTo>
                  <a:lnTo>
                    <a:pt x="29" y="6"/>
                  </a:lnTo>
                  <a:lnTo>
                    <a:pt x="17" y="0"/>
                  </a:lnTo>
                  <a:lnTo>
                    <a:pt x="14" y="6"/>
                  </a:lnTo>
                  <a:lnTo>
                    <a:pt x="14" y="1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id="{BB7A66E4-33F9-B54C-A902-FA8375B567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376" y="3063274"/>
              <a:ext cx="161848" cy="120839"/>
            </a:xfrm>
            <a:custGeom>
              <a:avLst/>
              <a:gdLst>
                <a:gd name="T0" fmla="*/ 27 w 106"/>
                <a:gd name="T1" fmla="*/ 58 h 93"/>
                <a:gd name="T2" fmla="*/ 27 w 106"/>
                <a:gd name="T3" fmla="*/ 58 h 93"/>
                <a:gd name="T4" fmla="*/ 12 w 106"/>
                <a:gd name="T5" fmla="*/ 43 h 93"/>
                <a:gd name="T6" fmla="*/ 4 w 106"/>
                <a:gd name="T7" fmla="*/ 34 h 93"/>
                <a:gd name="T8" fmla="*/ 0 w 106"/>
                <a:gd name="T9" fmla="*/ 28 h 93"/>
                <a:gd name="T10" fmla="*/ 0 w 106"/>
                <a:gd name="T11" fmla="*/ 28 h 93"/>
                <a:gd name="T12" fmla="*/ 0 w 106"/>
                <a:gd name="T13" fmla="*/ 26 h 93"/>
                <a:gd name="T14" fmla="*/ 2 w 106"/>
                <a:gd name="T15" fmla="*/ 23 h 93"/>
                <a:gd name="T16" fmla="*/ 6 w 106"/>
                <a:gd name="T17" fmla="*/ 19 h 93"/>
                <a:gd name="T18" fmla="*/ 8 w 106"/>
                <a:gd name="T19" fmla="*/ 17 h 93"/>
                <a:gd name="T20" fmla="*/ 8 w 106"/>
                <a:gd name="T21" fmla="*/ 17 h 93"/>
                <a:gd name="T22" fmla="*/ 15 w 106"/>
                <a:gd name="T23" fmla="*/ 17 h 93"/>
                <a:gd name="T24" fmla="*/ 15 w 106"/>
                <a:gd name="T25" fmla="*/ 9 h 93"/>
                <a:gd name="T26" fmla="*/ 19 w 106"/>
                <a:gd name="T27" fmla="*/ 2 h 93"/>
                <a:gd name="T28" fmla="*/ 50 w 106"/>
                <a:gd name="T29" fmla="*/ 7 h 93"/>
                <a:gd name="T30" fmla="*/ 50 w 106"/>
                <a:gd name="T31" fmla="*/ 9 h 93"/>
                <a:gd name="T32" fmla="*/ 74 w 106"/>
                <a:gd name="T33" fmla="*/ 9 h 93"/>
                <a:gd name="T34" fmla="*/ 84 w 106"/>
                <a:gd name="T35" fmla="*/ 0 h 93"/>
                <a:gd name="T36" fmla="*/ 101 w 106"/>
                <a:gd name="T37" fmla="*/ 38 h 93"/>
                <a:gd name="T38" fmla="*/ 101 w 106"/>
                <a:gd name="T39" fmla="*/ 51 h 93"/>
                <a:gd name="T40" fmla="*/ 104 w 106"/>
                <a:gd name="T41" fmla="*/ 58 h 93"/>
                <a:gd name="T42" fmla="*/ 106 w 106"/>
                <a:gd name="T43" fmla="*/ 70 h 93"/>
                <a:gd name="T44" fmla="*/ 99 w 106"/>
                <a:gd name="T45" fmla="*/ 70 h 93"/>
                <a:gd name="T46" fmla="*/ 101 w 106"/>
                <a:gd name="T47" fmla="*/ 83 h 93"/>
                <a:gd name="T48" fmla="*/ 93 w 106"/>
                <a:gd name="T49" fmla="*/ 87 h 93"/>
                <a:gd name="T50" fmla="*/ 89 w 106"/>
                <a:gd name="T51" fmla="*/ 85 h 93"/>
                <a:gd name="T52" fmla="*/ 85 w 106"/>
                <a:gd name="T53" fmla="*/ 93 h 93"/>
                <a:gd name="T54" fmla="*/ 80 w 106"/>
                <a:gd name="T55" fmla="*/ 83 h 93"/>
                <a:gd name="T56" fmla="*/ 80 w 106"/>
                <a:gd name="T57" fmla="*/ 72 h 93"/>
                <a:gd name="T58" fmla="*/ 68 w 106"/>
                <a:gd name="T59" fmla="*/ 66 h 93"/>
                <a:gd name="T60" fmla="*/ 65 w 106"/>
                <a:gd name="T61" fmla="*/ 72 h 93"/>
                <a:gd name="T62" fmla="*/ 63 w 106"/>
                <a:gd name="T63" fmla="*/ 60 h 93"/>
                <a:gd name="T64" fmla="*/ 55 w 106"/>
                <a:gd name="T65" fmla="*/ 45 h 93"/>
                <a:gd name="T66" fmla="*/ 40 w 106"/>
                <a:gd name="T67" fmla="*/ 45 h 93"/>
                <a:gd name="T68" fmla="*/ 27 w 106"/>
                <a:gd name="T69" fmla="*/ 58 h 93"/>
                <a:gd name="T70" fmla="*/ 27 w 106"/>
                <a:gd name="T71" fmla="*/ 58 h 93"/>
                <a:gd name="T72" fmla="*/ 27 w 106"/>
                <a:gd name="T73" fmla="*/ 5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93">
                  <a:moveTo>
                    <a:pt x="27" y="58"/>
                  </a:moveTo>
                  <a:lnTo>
                    <a:pt x="27" y="58"/>
                  </a:lnTo>
                  <a:lnTo>
                    <a:pt x="12" y="43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5" y="17"/>
                  </a:lnTo>
                  <a:lnTo>
                    <a:pt x="15" y="9"/>
                  </a:lnTo>
                  <a:lnTo>
                    <a:pt x="19" y="2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74" y="9"/>
                  </a:lnTo>
                  <a:lnTo>
                    <a:pt x="84" y="0"/>
                  </a:lnTo>
                  <a:lnTo>
                    <a:pt x="101" y="38"/>
                  </a:lnTo>
                  <a:lnTo>
                    <a:pt x="101" y="51"/>
                  </a:lnTo>
                  <a:lnTo>
                    <a:pt x="104" y="58"/>
                  </a:lnTo>
                  <a:lnTo>
                    <a:pt x="106" y="70"/>
                  </a:lnTo>
                  <a:lnTo>
                    <a:pt x="99" y="70"/>
                  </a:lnTo>
                  <a:lnTo>
                    <a:pt x="101" y="83"/>
                  </a:lnTo>
                  <a:lnTo>
                    <a:pt x="93" y="87"/>
                  </a:lnTo>
                  <a:lnTo>
                    <a:pt x="89" y="85"/>
                  </a:lnTo>
                  <a:lnTo>
                    <a:pt x="85" y="93"/>
                  </a:lnTo>
                  <a:lnTo>
                    <a:pt x="80" y="83"/>
                  </a:lnTo>
                  <a:lnTo>
                    <a:pt x="80" y="72"/>
                  </a:lnTo>
                  <a:lnTo>
                    <a:pt x="68" y="66"/>
                  </a:lnTo>
                  <a:lnTo>
                    <a:pt x="65" y="72"/>
                  </a:lnTo>
                  <a:lnTo>
                    <a:pt x="63" y="60"/>
                  </a:lnTo>
                  <a:lnTo>
                    <a:pt x="55" y="45"/>
                  </a:lnTo>
                  <a:lnTo>
                    <a:pt x="40" y="45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id="{0890E186-5F9F-0C45-8E82-AD9367E94D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376" y="3063274"/>
              <a:ext cx="161848" cy="120839"/>
            </a:xfrm>
            <a:custGeom>
              <a:avLst/>
              <a:gdLst>
                <a:gd name="T0" fmla="*/ 27 w 106"/>
                <a:gd name="T1" fmla="*/ 58 h 93"/>
                <a:gd name="T2" fmla="*/ 27 w 106"/>
                <a:gd name="T3" fmla="*/ 58 h 93"/>
                <a:gd name="T4" fmla="*/ 12 w 106"/>
                <a:gd name="T5" fmla="*/ 43 h 93"/>
                <a:gd name="T6" fmla="*/ 4 w 106"/>
                <a:gd name="T7" fmla="*/ 34 h 93"/>
                <a:gd name="T8" fmla="*/ 0 w 106"/>
                <a:gd name="T9" fmla="*/ 28 h 93"/>
                <a:gd name="T10" fmla="*/ 0 w 106"/>
                <a:gd name="T11" fmla="*/ 28 h 93"/>
                <a:gd name="T12" fmla="*/ 0 w 106"/>
                <a:gd name="T13" fmla="*/ 26 h 93"/>
                <a:gd name="T14" fmla="*/ 2 w 106"/>
                <a:gd name="T15" fmla="*/ 23 h 93"/>
                <a:gd name="T16" fmla="*/ 6 w 106"/>
                <a:gd name="T17" fmla="*/ 19 h 93"/>
                <a:gd name="T18" fmla="*/ 8 w 106"/>
                <a:gd name="T19" fmla="*/ 17 h 93"/>
                <a:gd name="T20" fmla="*/ 8 w 106"/>
                <a:gd name="T21" fmla="*/ 17 h 93"/>
                <a:gd name="T22" fmla="*/ 15 w 106"/>
                <a:gd name="T23" fmla="*/ 17 h 93"/>
                <a:gd name="T24" fmla="*/ 15 w 106"/>
                <a:gd name="T25" fmla="*/ 9 h 93"/>
                <a:gd name="T26" fmla="*/ 19 w 106"/>
                <a:gd name="T27" fmla="*/ 2 h 93"/>
                <a:gd name="T28" fmla="*/ 50 w 106"/>
                <a:gd name="T29" fmla="*/ 7 h 93"/>
                <a:gd name="T30" fmla="*/ 50 w 106"/>
                <a:gd name="T31" fmla="*/ 9 h 93"/>
                <a:gd name="T32" fmla="*/ 74 w 106"/>
                <a:gd name="T33" fmla="*/ 9 h 93"/>
                <a:gd name="T34" fmla="*/ 84 w 106"/>
                <a:gd name="T35" fmla="*/ 0 h 93"/>
                <a:gd name="T36" fmla="*/ 101 w 106"/>
                <a:gd name="T37" fmla="*/ 38 h 93"/>
                <a:gd name="T38" fmla="*/ 101 w 106"/>
                <a:gd name="T39" fmla="*/ 51 h 93"/>
                <a:gd name="T40" fmla="*/ 104 w 106"/>
                <a:gd name="T41" fmla="*/ 58 h 93"/>
                <a:gd name="T42" fmla="*/ 106 w 106"/>
                <a:gd name="T43" fmla="*/ 70 h 93"/>
                <a:gd name="T44" fmla="*/ 99 w 106"/>
                <a:gd name="T45" fmla="*/ 70 h 93"/>
                <a:gd name="T46" fmla="*/ 101 w 106"/>
                <a:gd name="T47" fmla="*/ 83 h 93"/>
                <a:gd name="T48" fmla="*/ 93 w 106"/>
                <a:gd name="T49" fmla="*/ 87 h 93"/>
                <a:gd name="T50" fmla="*/ 89 w 106"/>
                <a:gd name="T51" fmla="*/ 85 h 93"/>
                <a:gd name="T52" fmla="*/ 85 w 106"/>
                <a:gd name="T53" fmla="*/ 93 h 93"/>
                <a:gd name="T54" fmla="*/ 80 w 106"/>
                <a:gd name="T55" fmla="*/ 83 h 93"/>
                <a:gd name="T56" fmla="*/ 80 w 106"/>
                <a:gd name="T57" fmla="*/ 72 h 93"/>
                <a:gd name="T58" fmla="*/ 68 w 106"/>
                <a:gd name="T59" fmla="*/ 66 h 93"/>
                <a:gd name="T60" fmla="*/ 65 w 106"/>
                <a:gd name="T61" fmla="*/ 72 h 93"/>
                <a:gd name="T62" fmla="*/ 63 w 106"/>
                <a:gd name="T63" fmla="*/ 60 h 93"/>
                <a:gd name="T64" fmla="*/ 55 w 106"/>
                <a:gd name="T65" fmla="*/ 45 h 93"/>
                <a:gd name="T66" fmla="*/ 40 w 106"/>
                <a:gd name="T67" fmla="*/ 45 h 93"/>
                <a:gd name="T68" fmla="*/ 27 w 106"/>
                <a:gd name="T69" fmla="*/ 58 h 93"/>
                <a:gd name="T70" fmla="*/ 27 w 106"/>
                <a:gd name="T71" fmla="*/ 58 h 93"/>
                <a:gd name="T72" fmla="*/ 27 w 106"/>
                <a:gd name="T73" fmla="*/ 5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93">
                  <a:moveTo>
                    <a:pt x="27" y="58"/>
                  </a:moveTo>
                  <a:lnTo>
                    <a:pt x="27" y="58"/>
                  </a:lnTo>
                  <a:lnTo>
                    <a:pt x="12" y="43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5" y="17"/>
                  </a:lnTo>
                  <a:lnTo>
                    <a:pt x="15" y="9"/>
                  </a:lnTo>
                  <a:lnTo>
                    <a:pt x="19" y="2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74" y="9"/>
                  </a:lnTo>
                  <a:lnTo>
                    <a:pt x="84" y="0"/>
                  </a:lnTo>
                  <a:lnTo>
                    <a:pt x="101" y="38"/>
                  </a:lnTo>
                  <a:lnTo>
                    <a:pt x="101" y="51"/>
                  </a:lnTo>
                  <a:lnTo>
                    <a:pt x="104" y="58"/>
                  </a:lnTo>
                  <a:lnTo>
                    <a:pt x="106" y="70"/>
                  </a:lnTo>
                  <a:lnTo>
                    <a:pt x="99" y="70"/>
                  </a:lnTo>
                  <a:lnTo>
                    <a:pt x="101" y="83"/>
                  </a:lnTo>
                  <a:lnTo>
                    <a:pt x="93" y="87"/>
                  </a:lnTo>
                  <a:lnTo>
                    <a:pt x="89" y="85"/>
                  </a:lnTo>
                  <a:lnTo>
                    <a:pt x="85" y="93"/>
                  </a:lnTo>
                  <a:lnTo>
                    <a:pt x="80" y="83"/>
                  </a:lnTo>
                  <a:lnTo>
                    <a:pt x="80" y="72"/>
                  </a:lnTo>
                  <a:lnTo>
                    <a:pt x="68" y="66"/>
                  </a:lnTo>
                  <a:lnTo>
                    <a:pt x="65" y="72"/>
                  </a:lnTo>
                  <a:lnTo>
                    <a:pt x="63" y="60"/>
                  </a:lnTo>
                  <a:lnTo>
                    <a:pt x="55" y="45"/>
                  </a:lnTo>
                  <a:lnTo>
                    <a:pt x="40" y="45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901A4C01-6A24-C14D-B3D6-65D65D531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3601" y="3121745"/>
              <a:ext cx="58021" cy="63668"/>
            </a:xfrm>
            <a:custGeom>
              <a:avLst/>
              <a:gdLst>
                <a:gd name="T0" fmla="*/ 0 w 38"/>
                <a:gd name="T1" fmla="*/ 13 h 49"/>
                <a:gd name="T2" fmla="*/ 13 w 38"/>
                <a:gd name="T3" fmla="*/ 0 h 49"/>
                <a:gd name="T4" fmla="*/ 28 w 38"/>
                <a:gd name="T5" fmla="*/ 0 h 49"/>
                <a:gd name="T6" fmla="*/ 36 w 38"/>
                <a:gd name="T7" fmla="*/ 15 h 49"/>
                <a:gd name="T8" fmla="*/ 38 w 38"/>
                <a:gd name="T9" fmla="*/ 27 h 49"/>
                <a:gd name="T10" fmla="*/ 38 w 38"/>
                <a:gd name="T11" fmla="*/ 36 h 49"/>
                <a:gd name="T12" fmla="*/ 24 w 38"/>
                <a:gd name="T13" fmla="*/ 49 h 49"/>
                <a:gd name="T14" fmla="*/ 24 w 38"/>
                <a:gd name="T15" fmla="*/ 49 h 49"/>
                <a:gd name="T16" fmla="*/ 17 w 38"/>
                <a:gd name="T17" fmla="*/ 48 h 49"/>
                <a:gd name="T18" fmla="*/ 13 w 38"/>
                <a:gd name="T19" fmla="*/ 46 h 49"/>
                <a:gd name="T20" fmla="*/ 11 w 38"/>
                <a:gd name="T21" fmla="*/ 44 h 49"/>
                <a:gd name="T22" fmla="*/ 9 w 38"/>
                <a:gd name="T23" fmla="*/ 42 h 49"/>
                <a:gd name="T24" fmla="*/ 9 w 38"/>
                <a:gd name="T25" fmla="*/ 42 h 49"/>
                <a:gd name="T26" fmla="*/ 7 w 38"/>
                <a:gd name="T27" fmla="*/ 38 h 49"/>
                <a:gd name="T28" fmla="*/ 6 w 38"/>
                <a:gd name="T29" fmla="*/ 32 h 49"/>
                <a:gd name="T30" fmla="*/ 0 w 38"/>
                <a:gd name="T31" fmla="*/ 25 h 49"/>
                <a:gd name="T32" fmla="*/ 0 w 38"/>
                <a:gd name="T33" fmla="*/ 13 h 49"/>
                <a:gd name="T34" fmla="*/ 0 w 38"/>
                <a:gd name="T35" fmla="*/ 13 h 49"/>
                <a:gd name="T36" fmla="*/ 0 w 38"/>
                <a:gd name="T37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9">
                  <a:moveTo>
                    <a:pt x="0" y="13"/>
                  </a:moveTo>
                  <a:lnTo>
                    <a:pt x="13" y="0"/>
                  </a:lnTo>
                  <a:lnTo>
                    <a:pt x="28" y="0"/>
                  </a:lnTo>
                  <a:lnTo>
                    <a:pt x="36" y="15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17" y="48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7" y="38"/>
                  </a:lnTo>
                  <a:lnTo>
                    <a:pt x="6" y="32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A0289BE1-1044-3647-B35A-9B65A51FC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3601" y="3121745"/>
              <a:ext cx="58021" cy="63668"/>
            </a:xfrm>
            <a:custGeom>
              <a:avLst/>
              <a:gdLst>
                <a:gd name="T0" fmla="*/ 0 w 38"/>
                <a:gd name="T1" fmla="*/ 13 h 49"/>
                <a:gd name="T2" fmla="*/ 13 w 38"/>
                <a:gd name="T3" fmla="*/ 0 h 49"/>
                <a:gd name="T4" fmla="*/ 28 w 38"/>
                <a:gd name="T5" fmla="*/ 0 h 49"/>
                <a:gd name="T6" fmla="*/ 36 w 38"/>
                <a:gd name="T7" fmla="*/ 15 h 49"/>
                <a:gd name="T8" fmla="*/ 38 w 38"/>
                <a:gd name="T9" fmla="*/ 27 h 49"/>
                <a:gd name="T10" fmla="*/ 38 w 38"/>
                <a:gd name="T11" fmla="*/ 36 h 49"/>
                <a:gd name="T12" fmla="*/ 24 w 38"/>
                <a:gd name="T13" fmla="*/ 49 h 49"/>
                <a:gd name="T14" fmla="*/ 24 w 38"/>
                <a:gd name="T15" fmla="*/ 49 h 49"/>
                <a:gd name="T16" fmla="*/ 17 w 38"/>
                <a:gd name="T17" fmla="*/ 48 h 49"/>
                <a:gd name="T18" fmla="*/ 13 w 38"/>
                <a:gd name="T19" fmla="*/ 46 h 49"/>
                <a:gd name="T20" fmla="*/ 11 w 38"/>
                <a:gd name="T21" fmla="*/ 44 h 49"/>
                <a:gd name="T22" fmla="*/ 9 w 38"/>
                <a:gd name="T23" fmla="*/ 42 h 49"/>
                <a:gd name="T24" fmla="*/ 9 w 38"/>
                <a:gd name="T25" fmla="*/ 42 h 49"/>
                <a:gd name="T26" fmla="*/ 7 w 38"/>
                <a:gd name="T27" fmla="*/ 38 h 49"/>
                <a:gd name="T28" fmla="*/ 6 w 38"/>
                <a:gd name="T29" fmla="*/ 32 h 49"/>
                <a:gd name="T30" fmla="*/ 0 w 38"/>
                <a:gd name="T31" fmla="*/ 25 h 49"/>
                <a:gd name="T32" fmla="*/ 0 w 38"/>
                <a:gd name="T33" fmla="*/ 13 h 49"/>
                <a:gd name="T34" fmla="*/ 0 w 38"/>
                <a:gd name="T35" fmla="*/ 13 h 49"/>
                <a:gd name="T36" fmla="*/ 0 w 38"/>
                <a:gd name="T37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9">
                  <a:moveTo>
                    <a:pt x="0" y="13"/>
                  </a:moveTo>
                  <a:lnTo>
                    <a:pt x="13" y="0"/>
                  </a:lnTo>
                  <a:lnTo>
                    <a:pt x="28" y="0"/>
                  </a:lnTo>
                  <a:lnTo>
                    <a:pt x="36" y="15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17" y="48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7" y="38"/>
                  </a:lnTo>
                  <a:lnTo>
                    <a:pt x="6" y="32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77C9BBB1-3AA4-7F42-80F2-079034CEC8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785" y="3068472"/>
              <a:ext cx="62601" cy="31184"/>
            </a:xfrm>
            <a:custGeom>
              <a:avLst/>
              <a:gdLst>
                <a:gd name="T0" fmla="*/ 5 w 41"/>
                <a:gd name="T1" fmla="*/ 2 h 24"/>
                <a:gd name="T2" fmla="*/ 11 w 41"/>
                <a:gd name="T3" fmla="*/ 0 h 24"/>
                <a:gd name="T4" fmla="*/ 17 w 41"/>
                <a:gd name="T5" fmla="*/ 0 h 24"/>
                <a:gd name="T6" fmla="*/ 17 w 41"/>
                <a:gd name="T7" fmla="*/ 0 h 24"/>
                <a:gd name="T8" fmla="*/ 41 w 41"/>
                <a:gd name="T9" fmla="*/ 0 h 24"/>
                <a:gd name="T10" fmla="*/ 37 w 41"/>
                <a:gd name="T11" fmla="*/ 7 h 24"/>
                <a:gd name="T12" fmla="*/ 37 w 41"/>
                <a:gd name="T13" fmla="*/ 15 h 24"/>
                <a:gd name="T14" fmla="*/ 28 w 41"/>
                <a:gd name="T15" fmla="*/ 17 h 24"/>
                <a:gd name="T16" fmla="*/ 22 w 41"/>
                <a:gd name="T17" fmla="*/ 24 h 24"/>
                <a:gd name="T18" fmla="*/ 13 w 41"/>
                <a:gd name="T19" fmla="*/ 17 h 24"/>
                <a:gd name="T20" fmla="*/ 3 w 41"/>
                <a:gd name="T21" fmla="*/ 7 h 24"/>
                <a:gd name="T22" fmla="*/ 0 w 41"/>
                <a:gd name="T23" fmla="*/ 2 h 24"/>
                <a:gd name="T24" fmla="*/ 5 w 41"/>
                <a:gd name="T25" fmla="*/ 2 h 24"/>
                <a:gd name="T26" fmla="*/ 5 w 41"/>
                <a:gd name="T27" fmla="*/ 2 h 24"/>
                <a:gd name="T28" fmla="*/ 5 w 41"/>
                <a:gd name="T2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4">
                  <a:moveTo>
                    <a:pt x="5" y="2"/>
                  </a:moveTo>
                  <a:lnTo>
                    <a:pt x="11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1" y="0"/>
                  </a:lnTo>
                  <a:lnTo>
                    <a:pt x="37" y="7"/>
                  </a:lnTo>
                  <a:lnTo>
                    <a:pt x="37" y="15"/>
                  </a:lnTo>
                  <a:lnTo>
                    <a:pt x="28" y="17"/>
                  </a:lnTo>
                  <a:lnTo>
                    <a:pt x="22" y="24"/>
                  </a:lnTo>
                  <a:lnTo>
                    <a:pt x="13" y="17"/>
                  </a:lnTo>
                  <a:lnTo>
                    <a:pt x="3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880C90E2-5335-904B-B54E-A8D800DB9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785" y="3068472"/>
              <a:ext cx="62601" cy="31184"/>
            </a:xfrm>
            <a:custGeom>
              <a:avLst/>
              <a:gdLst>
                <a:gd name="T0" fmla="*/ 5 w 41"/>
                <a:gd name="T1" fmla="*/ 2 h 24"/>
                <a:gd name="T2" fmla="*/ 11 w 41"/>
                <a:gd name="T3" fmla="*/ 0 h 24"/>
                <a:gd name="T4" fmla="*/ 17 w 41"/>
                <a:gd name="T5" fmla="*/ 0 h 24"/>
                <a:gd name="T6" fmla="*/ 17 w 41"/>
                <a:gd name="T7" fmla="*/ 0 h 24"/>
                <a:gd name="T8" fmla="*/ 41 w 41"/>
                <a:gd name="T9" fmla="*/ 0 h 24"/>
                <a:gd name="T10" fmla="*/ 37 w 41"/>
                <a:gd name="T11" fmla="*/ 7 h 24"/>
                <a:gd name="T12" fmla="*/ 37 w 41"/>
                <a:gd name="T13" fmla="*/ 15 h 24"/>
                <a:gd name="T14" fmla="*/ 28 w 41"/>
                <a:gd name="T15" fmla="*/ 17 h 24"/>
                <a:gd name="T16" fmla="*/ 22 w 41"/>
                <a:gd name="T17" fmla="*/ 24 h 24"/>
                <a:gd name="T18" fmla="*/ 13 w 41"/>
                <a:gd name="T19" fmla="*/ 17 h 24"/>
                <a:gd name="T20" fmla="*/ 3 w 41"/>
                <a:gd name="T21" fmla="*/ 7 h 24"/>
                <a:gd name="T22" fmla="*/ 0 w 41"/>
                <a:gd name="T23" fmla="*/ 2 h 24"/>
                <a:gd name="T24" fmla="*/ 5 w 41"/>
                <a:gd name="T25" fmla="*/ 2 h 24"/>
                <a:gd name="T26" fmla="*/ 5 w 41"/>
                <a:gd name="T27" fmla="*/ 2 h 24"/>
                <a:gd name="T28" fmla="*/ 5 w 41"/>
                <a:gd name="T2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4">
                  <a:moveTo>
                    <a:pt x="5" y="2"/>
                  </a:moveTo>
                  <a:lnTo>
                    <a:pt x="11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1" y="0"/>
                  </a:lnTo>
                  <a:lnTo>
                    <a:pt x="37" y="7"/>
                  </a:lnTo>
                  <a:lnTo>
                    <a:pt x="37" y="15"/>
                  </a:lnTo>
                  <a:lnTo>
                    <a:pt x="28" y="17"/>
                  </a:lnTo>
                  <a:lnTo>
                    <a:pt x="22" y="24"/>
                  </a:lnTo>
                  <a:lnTo>
                    <a:pt x="13" y="17"/>
                  </a:lnTo>
                  <a:lnTo>
                    <a:pt x="3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205A732A-E625-0340-B579-AC0FD862E6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07362" y="3102255"/>
              <a:ext cx="83978" cy="126037"/>
            </a:xfrm>
            <a:custGeom>
              <a:avLst/>
              <a:gdLst>
                <a:gd name="T0" fmla="*/ 7 w 55"/>
                <a:gd name="T1" fmla="*/ 95 h 97"/>
                <a:gd name="T2" fmla="*/ 7 w 55"/>
                <a:gd name="T3" fmla="*/ 89 h 97"/>
                <a:gd name="T4" fmla="*/ 4 w 55"/>
                <a:gd name="T5" fmla="*/ 80 h 97"/>
                <a:gd name="T6" fmla="*/ 0 w 55"/>
                <a:gd name="T7" fmla="*/ 66 h 97"/>
                <a:gd name="T8" fmla="*/ 5 w 55"/>
                <a:gd name="T9" fmla="*/ 49 h 97"/>
                <a:gd name="T10" fmla="*/ 11 w 55"/>
                <a:gd name="T11" fmla="*/ 42 h 97"/>
                <a:gd name="T12" fmla="*/ 5 w 55"/>
                <a:gd name="T13" fmla="*/ 25 h 97"/>
                <a:gd name="T14" fmla="*/ 5 w 55"/>
                <a:gd name="T15" fmla="*/ 0 h 97"/>
                <a:gd name="T16" fmla="*/ 43 w 55"/>
                <a:gd name="T17" fmla="*/ 0 h 97"/>
                <a:gd name="T18" fmla="*/ 49 w 55"/>
                <a:gd name="T19" fmla="*/ 6 h 97"/>
                <a:gd name="T20" fmla="*/ 53 w 55"/>
                <a:gd name="T21" fmla="*/ 10 h 97"/>
                <a:gd name="T22" fmla="*/ 55 w 55"/>
                <a:gd name="T23" fmla="*/ 76 h 97"/>
                <a:gd name="T24" fmla="*/ 55 w 55"/>
                <a:gd name="T25" fmla="*/ 83 h 97"/>
                <a:gd name="T26" fmla="*/ 43 w 55"/>
                <a:gd name="T27" fmla="*/ 87 h 97"/>
                <a:gd name="T28" fmla="*/ 30 w 55"/>
                <a:gd name="T29" fmla="*/ 93 h 97"/>
                <a:gd name="T30" fmla="*/ 26 w 55"/>
                <a:gd name="T31" fmla="*/ 97 h 97"/>
                <a:gd name="T32" fmla="*/ 21 w 55"/>
                <a:gd name="T33" fmla="*/ 97 h 97"/>
                <a:gd name="T34" fmla="*/ 21 w 55"/>
                <a:gd name="T35" fmla="*/ 97 h 97"/>
                <a:gd name="T36" fmla="*/ 17 w 55"/>
                <a:gd name="T37" fmla="*/ 97 h 97"/>
                <a:gd name="T38" fmla="*/ 17 w 55"/>
                <a:gd name="T39" fmla="*/ 97 h 97"/>
                <a:gd name="T40" fmla="*/ 13 w 55"/>
                <a:gd name="T41" fmla="*/ 97 h 97"/>
                <a:gd name="T42" fmla="*/ 13 w 55"/>
                <a:gd name="T43" fmla="*/ 97 h 97"/>
                <a:gd name="T44" fmla="*/ 11 w 55"/>
                <a:gd name="T45" fmla="*/ 95 h 97"/>
                <a:gd name="T46" fmla="*/ 7 w 55"/>
                <a:gd name="T47" fmla="*/ 95 h 97"/>
                <a:gd name="T48" fmla="*/ 7 w 55"/>
                <a:gd name="T49" fmla="*/ 95 h 97"/>
                <a:gd name="T50" fmla="*/ 7 w 55"/>
                <a:gd name="T51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97">
                  <a:moveTo>
                    <a:pt x="7" y="95"/>
                  </a:moveTo>
                  <a:lnTo>
                    <a:pt x="7" y="89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5" y="49"/>
                  </a:lnTo>
                  <a:lnTo>
                    <a:pt x="11" y="42"/>
                  </a:lnTo>
                  <a:lnTo>
                    <a:pt x="5" y="25"/>
                  </a:lnTo>
                  <a:lnTo>
                    <a:pt x="5" y="0"/>
                  </a:lnTo>
                  <a:lnTo>
                    <a:pt x="43" y="0"/>
                  </a:lnTo>
                  <a:lnTo>
                    <a:pt x="49" y="6"/>
                  </a:lnTo>
                  <a:lnTo>
                    <a:pt x="53" y="10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43" y="87"/>
                  </a:lnTo>
                  <a:lnTo>
                    <a:pt x="30" y="93"/>
                  </a:lnTo>
                  <a:lnTo>
                    <a:pt x="26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1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8B427D5B-E8AE-4D46-8D5C-013587E492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07362" y="3102255"/>
              <a:ext cx="83978" cy="126037"/>
            </a:xfrm>
            <a:custGeom>
              <a:avLst/>
              <a:gdLst>
                <a:gd name="T0" fmla="*/ 7 w 55"/>
                <a:gd name="T1" fmla="*/ 95 h 97"/>
                <a:gd name="T2" fmla="*/ 7 w 55"/>
                <a:gd name="T3" fmla="*/ 89 h 97"/>
                <a:gd name="T4" fmla="*/ 4 w 55"/>
                <a:gd name="T5" fmla="*/ 80 h 97"/>
                <a:gd name="T6" fmla="*/ 0 w 55"/>
                <a:gd name="T7" fmla="*/ 66 h 97"/>
                <a:gd name="T8" fmla="*/ 5 w 55"/>
                <a:gd name="T9" fmla="*/ 49 h 97"/>
                <a:gd name="T10" fmla="*/ 11 w 55"/>
                <a:gd name="T11" fmla="*/ 42 h 97"/>
                <a:gd name="T12" fmla="*/ 5 w 55"/>
                <a:gd name="T13" fmla="*/ 25 h 97"/>
                <a:gd name="T14" fmla="*/ 5 w 55"/>
                <a:gd name="T15" fmla="*/ 0 h 97"/>
                <a:gd name="T16" fmla="*/ 43 w 55"/>
                <a:gd name="T17" fmla="*/ 0 h 97"/>
                <a:gd name="T18" fmla="*/ 49 w 55"/>
                <a:gd name="T19" fmla="*/ 6 h 97"/>
                <a:gd name="T20" fmla="*/ 53 w 55"/>
                <a:gd name="T21" fmla="*/ 10 h 97"/>
                <a:gd name="T22" fmla="*/ 55 w 55"/>
                <a:gd name="T23" fmla="*/ 76 h 97"/>
                <a:gd name="T24" fmla="*/ 55 w 55"/>
                <a:gd name="T25" fmla="*/ 83 h 97"/>
                <a:gd name="T26" fmla="*/ 43 w 55"/>
                <a:gd name="T27" fmla="*/ 87 h 97"/>
                <a:gd name="T28" fmla="*/ 30 w 55"/>
                <a:gd name="T29" fmla="*/ 93 h 97"/>
                <a:gd name="T30" fmla="*/ 26 w 55"/>
                <a:gd name="T31" fmla="*/ 97 h 97"/>
                <a:gd name="T32" fmla="*/ 21 w 55"/>
                <a:gd name="T33" fmla="*/ 97 h 97"/>
                <a:gd name="T34" fmla="*/ 21 w 55"/>
                <a:gd name="T35" fmla="*/ 97 h 97"/>
                <a:gd name="T36" fmla="*/ 17 w 55"/>
                <a:gd name="T37" fmla="*/ 97 h 97"/>
                <a:gd name="T38" fmla="*/ 17 w 55"/>
                <a:gd name="T39" fmla="*/ 97 h 97"/>
                <a:gd name="T40" fmla="*/ 13 w 55"/>
                <a:gd name="T41" fmla="*/ 97 h 97"/>
                <a:gd name="T42" fmla="*/ 13 w 55"/>
                <a:gd name="T43" fmla="*/ 97 h 97"/>
                <a:gd name="T44" fmla="*/ 11 w 55"/>
                <a:gd name="T45" fmla="*/ 95 h 97"/>
                <a:gd name="T46" fmla="*/ 7 w 55"/>
                <a:gd name="T47" fmla="*/ 95 h 97"/>
                <a:gd name="T48" fmla="*/ 7 w 55"/>
                <a:gd name="T49" fmla="*/ 95 h 97"/>
                <a:gd name="T50" fmla="*/ 7 w 55"/>
                <a:gd name="T51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97">
                  <a:moveTo>
                    <a:pt x="7" y="95"/>
                  </a:moveTo>
                  <a:lnTo>
                    <a:pt x="7" y="89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5" y="49"/>
                  </a:lnTo>
                  <a:lnTo>
                    <a:pt x="11" y="42"/>
                  </a:lnTo>
                  <a:lnTo>
                    <a:pt x="5" y="25"/>
                  </a:lnTo>
                  <a:lnTo>
                    <a:pt x="5" y="0"/>
                  </a:lnTo>
                  <a:lnTo>
                    <a:pt x="43" y="0"/>
                  </a:lnTo>
                  <a:lnTo>
                    <a:pt x="49" y="6"/>
                  </a:lnTo>
                  <a:lnTo>
                    <a:pt x="53" y="10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43" y="87"/>
                  </a:lnTo>
                  <a:lnTo>
                    <a:pt x="30" y="93"/>
                  </a:lnTo>
                  <a:lnTo>
                    <a:pt x="26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1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6F2EF214-AD47-6B4E-A911-8D1440C839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61557" y="3016498"/>
              <a:ext cx="169482" cy="118241"/>
            </a:xfrm>
            <a:custGeom>
              <a:avLst/>
              <a:gdLst>
                <a:gd name="T0" fmla="*/ 0 w 111"/>
                <a:gd name="T1" fmla="*/ 70 h 91"/>
                <a:gd name="T2" fmla="*/ 1 w 111"/>
                <a:gd name="T3" fmla="*/ 68 h 91"/>
                <a:gd name="T4" fmla="*/ 1 w 111"/>
                <a:gd name="T5" fmla="*/ 47 h 91"/>
                <a:gd name="T6" fmla="*/ 15 w 111"/>
                <a:gd name="T7" fmla="*/ 32 h 91"/>
                <a:gd name="T8" fmla="*/ 15 w 111"/>
                <a:gd name="T9" fmla="*/ 21 h 91"/>
                <a:gd name="T10" fmla="*/ 30 w 111"/>
                <a:gd name="T11" fmla="*/ 21 h 91"/>
                <a:gd name="T12" fmla="*/ 39 w 111"/>
                <a:gd name="T13" fmla="*/ 9 h 91"/>
                <a:gd name="T14" fmla="*/ 54 w 111"/>
                <a:gd name="T15" fmla="*/ 0 h 91"/>
                <a:gd name="T16" fmla="*/ 79 w 111"/>
                <a:gd name="T17" fmla="*/ 0 h 91"/>
                <a:gd name="T18" fmla="*/ 79 w 111"/>
                <a:gd name="T19" fmla="*/ 13 h 91"/>
                <a:gd name="T20" fmla="*/ 96 w 111"/>
                <a:gd name="T21" fmla="*/ 32 h 91"/>
                <a:gd name="T22" fmla="*/ 107 w 111"/>
                <a:gd name="T23" fmla="*/ 32 h 91"/>
                <a:gd name="T24" fmla="*/ 111 w 111"/>
                <a:gd name="T25" fmla="*/ 45 h 91"/>
                <a:gd name="T26" fmla="*/ 111 w 111"/>
                <a:gd name="T27" fmla="*/ 57 h 91"/>
                <a:gd name="T28" fmla="*/ 98 w 111"/>
                <a:gd name="T29" fmla="*/ 57 h 91"/>
                <a:gd name="T30" fmla="*/ 90 w 111"/>
                <a:gd name="T31" fmla="*/ 66 h 91"/>
                <a:gd name="T32" fmla="*/ 77 w 111"/>
                <a:gd name="T33" fmla="*/ 62 h 91"/>
                <a:gd name="T34" fmla="*/ 77 w 111"/>
                <a:gd name="T35" fmla="*/ 66 h 91"/>
                <a:gd name="T36" fmla="*/ 37 w 111"/>
                <a:gd name="T37" fmla="*/ 66 h 91"/>
                <a:gd name="T38" fmla="*/ 37 w 111"/>
                <a:gd name="T39" fmla="*/ 91 h 91"/>
                <a:gd name="T40" fmla="*/ 26 w 111"/>
                <a:gd name="T41" fmla="*/ 81 h 91"/>
                <a:gd name="T42" fmla="*/ 13 w 111"/>
                <a:gd name="T43" fmla="*/ 85 h 91"/>
                <a:gd name="T44" fmla="*/ 1 w 111"/>
                <a:gd name="T45" fmla="*/ 74 h 91"/>
                <a:gd name="T46" fmla="*/ 0 w 111"/>
                <a:gd name="T47" fmla="*/ 70 h 91"/>
                <a:gd name="T48" fmla="*/ 0 w 111"/>
                <a:gd name="T49" fmla="*/ 70 h 91"/>
                <a:gd name="T50" fmla="*/ 0 w 111"/>
                <a:gd name="T51" fmla="*/ 7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" h="91">
                  <a:moveTo>
                    <a:pt x="0" y="70"/>
                  </a:moveTo>
                  <a:lnTo>
                    <a:pt x="1" y="68"/>
                  </a:lnTo>
                  <a:lnTo>
                    <a:pt x="1" y="47"/>
                  </a:lnTo>
                  <a:lnTo>
                    <a:pt x="15" y="32"/>
                  </a:lnTo>
                  <a:lnTo>
                    <a:pt x="15" y="21"/>
                  </a:lnTo>
                  <a:lnTo>
                    <a:pt x="30" y="21"/>
                  </a:lnTo>
                  <a:lnTo>
                    <a:pt x="39" y="9"/>
                  </a:lnTo>
                  <a:lnTo>
                    <a:pt x="54" y="0"/>
                  </a:lnTo>
                  <a:lnTo>
                    <a:pt x="79" y="0"/>
                  </a:lnTo>
                  <a:lnTo>
                    <a:pt x="79" y="13"/>
                  </a:lnTo>
                  <a:lnTo>
                    <a:pt x="96" y="32"/>
                  </a:lnTo>
                  <a:lnTo>
                    <a:pt x="107" y="32"/>
                  </a:lnTo>
                  <a:lnTo>
                    <a:pt x="111" y="45"/>
                  </a:lnTo>
                  <a:lnTo>
                    <a:pt x="111" y="57"/>
                  </a:lnTo>
                  <a:lnTo>
                    <a:pt x="98" y="57"/>
                  </a:lnTo>
                  <a:lnTo>
                    <a:pt x="90" y="66"/>
                  </a:lnTo>
                  <a:lnTo>
                    <a:pt x="77" y="62"/>
                  </a:lnTo>
                  <a:lnTo>
                    <a:pt x="77" y="66"/>
                  </a:lnTo>
                  <a:lnTo>
                    <a:pt x="37" y="66"/>
                  </a:lnTo>
                  <a:lnTo>
                    <a:pt x="37" y="91"/>
                  </a:lnTo>
                  <a:lnTo>
                    <a:pt x="26" y="81"/>
                  </a:lnTo>
                  <a:lnTo>
                    <a:pt x="13" y="85"/>
                  </a:lnTo>
                  <a:lnTo>
                    <a:pt x="1" y="7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A59355DC-F72B-3E4F-B337-0C26EA4570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61557" y="3016498"/>
              <a:ext cx="169482" cy="118241"/>
            </a:xfrm>
            <a:custGeom>
              <a:avLst/>
              <a:gdLst>
                <a:gd name="T0" fmla="*/ 0 w 111"/>
                <a:gd name="T1" fmla="*/ 70 h 91"/>
                <a:gd name="T2" fmla="*/ 1 w 111"/>
                <a:gd name="T3" fmla="*/ 68 h 91"/>
                <a:gd name="T4" fmla="*/ 1 w 111"/>
                <a:gd name="T5" fmla="*/ 47 h 91"/>
                <a:gd name="T6" fmla="*/ 15 w 111"/>
                <a:gd name="T7" fmla="*/ 32 h 91"/>
                <a:gd name="T8" fmla="*/ 15 w 111"/>
                <a:gd name="T9" fmla="*/ 21 h 91"/>
                <a:gd name="T10" fmla="*/ 30 w 111"/>
                <a:gd name="T11" fmla="*/ 21 h 91"/>
                <a:gd name="T12" fmla="*/ 39 w 111"/>
                <a:gd name="T13" fmla="*/ 9 h 91"/>
                <a:gd name="T14" fmla="*/ 54 w 111"/>
                <a:gd name="T15" fmla="*/ 0 h 91"/>
                <a:gd name="T16" fmla="*/ 79 w 111"/>
                <a:gd name="T17" fmla="*/ 0 h 91"/>
                <a:gd name="T18" fmla="*/ 79 w 111"/>
                <a:gd name="T19" fmla="*/ 13 h 91"/>
                <a:gd name="T20" fmla="*/ 96 w 111"/>
                <a:gd name="T21" fmla="*/ 32 h 91"/>
                <a:gd name="T22" fmla="*/ 107 w 111"/>
                <a:gd name="T23" fmla="*/ 32 h 91"/>
                <a:gd name="T24" fmla="*/ 111 w 111"/>
                <a:gd name="T25" fmla="*/ 45 h 91"/>
                <a:gd name="T26" fmla="*/ 111 w 111"/>
                <a:gd name="T27" fmla="*/ 57 h 91"/>
                <a:gd name="T28" fmla="*/ 98 w 111"/>
                <a:gd name="T29" fmla="*/ 57 h 91"/>
                <a:gd name="T30" fmla="*/ 90 w 111"/>
                <a:gd name="T31" fmla="*/ 66 h 91"/>
                <a:gd name="T32" fmla="*/ 77 w 111"/>
                <a:gd name="T33" fmla="*/ 62 h 91"/>
                <a:gd name="T34" fmla="*/ 77 w 111"/>
                <a:gd name="T35" fmla="*/ 66 h 91"/>
                <a:gd name="T36" fmla="*/ 37 w 111"/>
                <a:gd name="T37" fmla="*/ 66 h 91"/>
                <a:gd name="T38" fmla="*/ 37 w 111"/>
                <a:gd name="T39" fmla="*/ 91 h 91"/>
                <a:gd name="T40" fmla="*/ 26 w 111"/>
                <a:gd name="T41" fmla="*/ 81 h 91"/>
                <a:gd name="T42" fmla="*/ 13 w 111"/>
                <a:gd name="T43" fmla="*/ 85 h 91"/>
                <a:gd name="T44" fmla="*/ 1 w 111"/>
                <a:gd name="T45" fmla="*/ 74 h 91"/>
                <a:gd name="T46" fmla="*/ 0 w 111"/>
                <a:gd name="T47" fmla="*/ 70 h 91"/>
                <a:gd name="T48" fmla="*/ 0 w 111"/>
                <a:gd name="T49" fmla="*/ 70 h 91"/>
                <a:gd name="T50" fmla="*/ 0 w 111"/>
                <a:gd name="T51" fmla="*/ 7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" h="91">
                  <a:moveTo>
                    <a:pt x="0" y="70"/>
                  </a:moveTo>
                  <a:lnTo>
                    <a:pt x="1" y="68"/>
                  </a:lnTo>
                  <a:lnTo>
                    <a:pt x="1" y="47"/>
                  </a:lnTo>
                  <a:lnTo>
                    <a:pt x="15" y="32"/>
                  </a:lnTo>
                  <a:lnTo>
                    <a:pt x="15" y="21"/>
                  </a:lnTo>
                  <a:lnTo>
                    <a:pt x="30" y="21"/>
                  </a:lnTo>
                  <a:lnTo>
                    <a:pt x="39" y="9"/>
                  </a:lnTo>
                  <a:lnTo>
                    <a:pt x="54" y="0"/>
                  </a:lnTo>
                  <a:lnTo>
                    <a:pt x="79" y="0"/>
                  </a:lnTo>
                  <a:lnTo>
                    <a:pt x="79" y="13"/>
                  </a:lnTo>
                  <a:lnTo>
                    <a:pt x="96" y="32"/>
                  </a:lnTo>
                  <a:lnTo>
                    <a:pt x="107" y="32"/>
                  </a:lnTo>
                  <a:lnTo>
                    <a:pt x="111" y="45"/>
                  </a:lnTo>
                  <a:lnTo>
                    <a:pt x="111" y="57"/>
                  </a:lnTo>
                  <a:lnTo>
                    <a:pt x="98" y="57"/>
                  </a:lnTo>
                  <a:lnTo>
                    <a:pt x="90" y="66"/>
                  </a:lnTo>
                  <a:lnTo>
                    <a:pt x="77" y="62"/>
                  </a:lnTo>
                  <a:lnTo>
                    <a:pt x="77" y="66"/>
                  </a:lnTo>
                  <a:lnTo>
                    <a:pt x="37" y="66"/>
                  </a:lnTo>
                  <a:lnTo>
                    <a:pt x="37" y="91"/>
                  </a:lnTo>
                  <a:lnTo>
                    <a:pt x="26" y="81"/>
                  </a:lnTo>
                  <a:lnTo>
                    <a:pt x="13" y="85"/>
                  </a:lnTo>
                  <a:lnTo>
                    <a:pt x="1" y="7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E528F264-D3D8-0E4F-8931-2DEA86976A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6071" y="3097057"/>
              <a:ext cx="38172" cy="109145"/>
            </a:xfrm>
            <a:custGeom>
              <a:avLst/>
              <a:gdLst>
                <a:gd name="T0" fmla="*/ 10 w 25"/>
                <a:gd name="T1" fmla="*/ 84 h 84"/>
                <a:gd name="T2" fmla="*/ 25 w 25"/>
                <a:gd name="T3" fmla="*/ 78 h 84"/>
                <a:gd name="T4" fmla="*/ 25 w 25"/>
                <a:gd name="T5" fmla="*/ 36 h 84"/>
                <a:gd name="T6" fmla="*/ 19 w 25"/>
                <a:gd name="T7" fmla="*/ 25 h 84"/>
                <a:gd name="T8" fmla="*/ 19 w 25"/>
                <a:gd name="T9" fmla="*/ 19 h 84"/>
                <a:gd name="T10" fmla="*/ 13 w 25"/>
                <a:gd name="T11" fmla="*/ 12 h 84"/>
                <a:gd name="T12" fmla="*/ 13 w 25"/>
                <a:gd name="T13" fmla="*/ 4 h 84"/>
                <a:gd name="T14" fmla="*/ 0 w 25"/>
                <a:gd name="T15" fmla="*/ 0 h 84"/>
                <a:gd name="T16" fmla="*/ 0 w 25"/>
                <a:gd name="T17" fmla="*/ 4 h 84"/>
                <a:gd name="T18" fmla="*/ 0 w 25"/>
                <a:gd name="T19" fmla="*/ 4 h 84"/>
                <a:gd name="T20" fmla="*/ 0 w 25"/>
                <a:gd name="T21" fmla="*/ 8 h 84"/>
                <a:gd name="T22" fmla="*/ 8 w 25"/>
                <a:gd name="T23" fmla="*/ 14 h 84"/>
                <a:gd name="T24" fmla="*/ 10 w 25"/>
                <a:gd name="T25" fmla="*/ 84 h 84"/>
                <a:gd name="T26" fmla="*/ 10 w 25"/>
                <a:gd name="T27" fmla="*/ 84 h 84"/>
                <a:gd name="T28" fmla="*/ 10 w 25"/>
                <a:gd name="T2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84">
                  <a:moveTo>
                    <a:pt x="10" y="84"/>
                  </a:moveTo>
                  <a:lnTo>
                    <a:pt x="25" y="78"/>
                  </a:lnTo>
                  <a:lnTo>
                    <a:pt x="25" y="36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3" y="12"/>
                  </a:lnTo>
                  <a:lnTo>
                    <a:pt x="13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8" y="14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0" y="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872F2E84-32DF-EA44-B754-D6774DFB2A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6071" y="3097057"/>
              <a:ext cx="38172" cy="109145"/>
            </a:xfrm>
            <a:custGeom>
              <a:avLst/>
              <a:gdLst>
                <a:gd name="T0" fmla="*/ 10 w 25"/>
                <a:gd name="T1" fmla="*/ 84 h 84"/>
                <a:gd name="T2" fmla="*/ 25 w 25"/>
                <a:gd name="T3" fmla="*/ 78 h 84"/>
                <a:gd name="T4" fmla="*/ 25 w 25"/>
                <a:gd name="T5" fmla="*/ 36 h 84"/>
                <a:gd name="T6" fmla="*/ 19 w 25"/>
                <a:gd name="T7" fmla="*/ 25 h 84"/>
                <a:gd name="T8" fmla="*/ 19 w 25"/>
                <a:gd name="T9" fmla="*/ 19 h 84"/>
                <a:gd name="T10" fmla="*/ 13 w 25"/>
                <a:gd name="T11" fmla="*/ 12 h 84"/>
                <a:gd name="T12" fmla="*/ 13 w 25"/>
                <a:gd name="T13" fmla="*/ 4 h 84"/>
                <a:gd name="T14" fmla="*/ 0 w 25"/>
                <a:gd name="T15" fmla="*/ 0 h 84"/>
                <a:gd name="T16" fmla="*/ 0 w 25"/>
                <a:gd name="T17" fmla="*/ 4 h 84"/>
                <a:gd name="T18" fmla="*/ 0 w 25"/>
                <a:gd name="T19" fmla="*/ 4 h 84"/>
                <a:gd name="T20" fmla="*/ 0 w 25"/>
                <a:gd name="T21" fmla="*/ 8 h 84"/>
                <a:gd name="T22" fmla="*/ 8 w 25"/>
                <a:gd name="T23" fmla="*/ 14 h 84"/>
                <a:gd name="T24" fmla="*/ 10 w 25"/>
                <a:gd name="T25" fmla="*/ 84 h 84"/>
                <a:gd name="T26" fmla="*/ 10 w 25"/>
                <a:gd name="T27" fmla="*/ 84 h 84"/>
                <a:gd name="T28" fmla="*/ 10 w 25"/>
                <a:gd name="T2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84">
                  <a:moveTo>
                    <a:pt x="10" y="84"/>
                  </a:moveTo>
                  <a:lnTo>
                    <a:pt x="25" y="78"/>
                  </a:lnTo>
                  <a:lnTo>
                    <a:pt x="25" y="36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3" y="12"/>
                  </a:lnTo>
                  <a:lnTo>
                    <a:pt x="13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8" y="14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0" y="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D7A35A8A-CE93-C142-AFA4-A618F7985D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98974" y="3068472"/>
              <a:ext cx="58021" cy="127336"/>
            </a:xfrm>
            <a:custGeom>
              <a:avLst/>
              <a:gdLst>
                <a:gd name="T0" fmla="*/ 8 w 38"/>
                <a:gd name="T1" fmla="*/ 17 h 98"/>
                <a:gd name="T2" fmla="*/ 21 w 38"/>
                <a:gd name="T3" fmla="*/ 17 h 98"/>
                <a:gd name="T4" fmla="*/ 21 w 38"/>
                <a:gd name="T5" fmla="*/ 5 h 98"/>
                <a:gd name="T6" fmla="*/ 27 w 38"/>
                <a:gd name="T7" fmla="*/ 0 h 98"/>
                <a:gd name="T8" fmla="*/ 34 w 38"/>
                <a:gd name="T9" fmla="*/ 11 h 98"/>
                <a:gd name="T10" fmla="*/ 38 w 38"/>
                <a:gd name="T11" fmla="*/ 39 h 98"/>
                <a:gd name="T12" fmla="*/ 23 w 38"/>
                <a:gd name="T13" fmla="*/ 56 h 98"/>
                <a:gd name="T14" fmla="*/ 27 w 38"/>
                <a:gd name="T15" fmla="*/ 96 h 98"/>
                <a:gd name="T16" fmla="*/ 10 w 38"/>
                <a:gd name="T17" fmla="*/ 98 h 98"/>
                <a:gd name="T18" fmla="*/ 10 w 38"/>
                <a:gd name="T19" fmla="*/ 58 h 98"/>
                <a:gd name="T20" fmla="*/ 6 w 38"/>
                <a:gd name="T21" fmla="*/ 47 h 98"/>
                <a:gd name="T22" fmla="*/ 6 w 38"/>
                <a:gd name="T23" fmla="*/ 41 h 98"/>
                <a:gd name="T24" fmla="*/ 0 w 38"/>
                <a:gd name="T25" fmla="*/ 34 h 98"/>
                <a:gd name="T26" fmla="*/ 0 w 38"/>
                <a:gd name="T27" fmla="*/ 26 h 98"/>
                <a:gd name="T28" fmla="*/ 8 w 38"/>
                <a:gd name="T29" fmla="*/ 17 h 98"/>
                <a:gd name="T30" fmla="*/ 8 w 38"/>
                <a:gd name="T31" fmla="*/ 17 h 98"/>
                <a:gd name="T32" fmla="*/ 8 w 38"/>
                <a:gd name="T33" fmla="*/ 1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98">
                  <a:moveTo>
                    <a:pt x="8" y="17"/>
                  </a:moveTo>
                  <a:lnTo>
                    <a:pt x="21" y="17"/>
                  </a:lnTo>
                  <a:lnTo>
                    <a:pt x="21" y="5"/>
                  </a:lnTo>
                  <a:lnTo>
                    <a:pt x="27" y="0"/>
                  </a:lnTo>
                  <a:lnTo>
                    <a:pt x="34" y="11"/>
                  </a:lnTo>
                  <a:lnTo>
                    <a:pt x="38" y="39"/>
                  </a:lnTo>
                  <a:lnTo>
                    <a:pt x="23" y="56"/>
                  </a:lnTo>
                  <a:lnTo>
                    <a:pt x="27" y="96"/>
                  </a:lnTo>
                  <a:lnTo>
                    <a:pt x="10" y="98"/>
                  </a:lnTo>
                  <a:lnTo>
                    <a:pt x="10" y="58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2A3D17AE-F44A-794E-95F4-553286FAF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98974" y="3068472"/>
              <a:ext cx="58021" cy="127336"/>
            </a:xfrm>
            <a:custGeom>
              <a:avLst/>
              <a:gdLst>
                <a:gd name="T0" fmla="*/ 8 w 38"/>
                <a:gd name="T1" fmla="*/ 17 h 98"/>
                <a:gd name="T2" fmla="*/ 21 w 38"/>
                <a:gd name="T3" fmla="*/ 17 h 98"/>
                <a:gd name="T4" fmla="*/ 21 w 38"/>
                <a:gd name="T5" fmla="*/ 5 h 98"/>
                <a:gd name="T6" fmla="*/ 27 w 38"/>
                <a:gd name="T7" fmla="*/ 0 h 98"/>
                <a:gd name="T8" fmla="*/ 34 w 38"/>
                <a:gd name="T9" fmla="*/ 11 h 98"/>
                <a:gd name="T10" fmla="*/ 38 w 38"/>
                <a:gd name="T11" fmla="*/ 39 h 98"/>
                <a:gd name="T12" fmla="*/ 23 w 38"/>
                <a:gd name="T13" fmla="*/ 56 h 98"/>
                <a:gd name="T14" fmla="*/ 27 w 38"/>
                <a:gd name="T15" fmla="*/ 96 h 98"/>
                <a:gd name="T16" fmla="*/ 10 w 38"/>
                <a:gd name="T17" fmla="*/ 98 h 98"/>
                <a:gd name="T18" fmla="*/ 10 w 38"/>
                <a:gd name="T19" fmla="*/ 58 h 98"/>
                <a:gd name="T20" fmla="*/ 6 w 38"/>
                <a:gd name="T21" fmla="*/ 47 h 98"/>
                <a:gd name="T22" fmla="*/ 6 w 38"/>
                <a:gd name="T23" fmla="*/ 41 h 98"/>
                <a:gd name="T24" fmla="*/ 0 w 38"/>
                <a:gd name="T25" fmla="*/ 34 h 98"/>
                <a:gd name="T26" fmla="*/ 0 w 38"/>
                <a:gd name="T27" fmla="*/ 26 h 98"/>
                <a:gd name="T28" fmla="*/ 8 w 38"/>
                <a:gd name="T29" fmla="*/ 17 h 98"/>
                <a:gd name="T30" fmla="*/ 8 w 38"/>
                <a:gd name="T31" fmla="*/ 17 h 98"/>
                <a:gd name="T32" fmla="*/ 8 w 38"/>
                <a:gd name="T33" fmla="*/ 1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98">
                  <a:moveTo>
                    <a:pt x="8" y="17"/>
                  </a:moveTo>
                  <a:lnTo>
                    <a:pt x="21" y="17"/>
                  </a:lnTo>
                  <a:lnTo>
                    <a:pt x="21" y="5"/>
                  </a:lnTo>
                  <a:lnTo>
                    <a:pt x="27" y="0"/>
                  </a:lnTo>
                  <a:lnTo>
                    <a:pt x="34" y="11"/>
                  </a:lnTo>
                  <a:lnTo>
                    <a:pt x="38" y="39"/>
                  </a:lnTo>
                  <a:lnTo>
                    <a:pt x="23" y="56"/>
                  </a:lnTo>
                  <a:lnTo>
                    <a:pt x="27" y="96"/>
                  </a:lnTo>
                  <a:lnTo>
                    <a:pt x="10" y="98"/>
                  </a:lnTo>
                  <a:lnTo>
                    <a:pt x="10" y="58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F8DC1C80-E6C1-BC41-B239-7AC3BBCBFE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038587"/>
              <a:ext cx="152687" cy="255971"/>
            </a:xfrm>
            <a:custGeom>
              <a:avLst/>
              <a:gdLst>
                <a:gd name="T0" fmla="*/ 68 w 100"/>
                <a:gd name="T1" fmla="*/ 0 h 197"/>
                <a:gd name="T2" fmla="*/ 70 w 100"/>
                <a:gd name="T3" fmla="*/ 23 h 197"/>
                <a:gd name="T4" fmla="*/ 77 w 100"/>
                <a:gd name="T5" fmla="*/ 23 h 197"/>
                <a:gd name="T6" fmla="*/ 77 w 100"/>
                <a:gd name="T7" fmla="*/ 34 h 197"/>
                <a:gd name="T8" fmla="*/ 70 w 100"/>
                <a:gd name="T9" fmla="*/ 43 h 197"/>
                <a:gd name="T10" fmla="*/ 55 w 100"/>
                <a:gd name="T11" fmla="*/ 83 h 197"/>
                <a:gd name="T12" fmla="*/ 36 w 100"/>
                <a:gd name="T13" fmla="*/ 123 h 197"/>
                <a:gd name="T14" fmla="*/ 23 w 100"/>
                <a:gd name="T15" fmla="*/ 110 h 197"/>
                <a:gd name="T16" fmla="*/ 4 w 100"/>
                <a:gd name="T17" fmla="*/ 127 h 197"/>
                <a:gd name="T18" fmla="*/ 0 w 100"/>
                <a:gd name="T19" fmla="*/ 153 h 197"/>
                <a:gd name="T20" fmla="*/ 0 w 100"/>
                <a:gd name="T21" fmla="*/ 153 h 197"/>
                <a:gd name="T22" fmla="*/ 6 w 100"/>
                <a:gd name="T23" fmla="*/ 159 h 197"/>
                <a:gd name="T24" fmla="*/ 6 w 100"/>
                <a:gd name="T25" fmla="*/ 159 h 197"/>
                <a:gd name="T26" fmla="*/ 7 w 100"/>
                <a:gd name="T27" fmla="*/ 161 h 197"/>
                <a:gd name="T28" fmla="*/ 7 w 100"/>
                <a:gd name="T29" fmla="*/ 161 h 197"/>
                <a:gd name="T30" fmla="*/ 7 w 100"/>
                <a:gd name="T31" fmla="*/ 161 h 197"/>
                <a:gd name="T32" fmla="*/ 11 w 100"/>
                <a:gd name="T33" fmla="*/ 163 h 197"/>
                <a:gd name="T34" fmla="*/ 15 w 100"/>
                <a:gd name="T35" fmla="*/ 166 h 197"/>
                <a:gd name="T36" fmla="*/ 15 w 100"/>
                <a:gd name="T37" fmla="*/ 166 h 197"/>
                <a:gd name="T38" fmla="*/ 17 w 100"/>
                <a:gd name="T39" fmla="*/ 168 h 197"/>
                <a:gd name="T40" fmla="*/ 17 w 100"/>
                <a:gd name="T41" fmla="*/ 170 h 197"/>
                <a:gd name="T42" fmla="*/ 17 w 100"/>
                <a:gd name="T43" fmla="*/ 174 h 197"/>
                <a:gd name="T44" fmla="*/ 15 w 100"/>
                <a:gd name="T45" fmla="*/ 176 h 197"/>
                <a:gd name="T46" fmla="*/ 17 w 100"/>
                <a:gd name="T47" fmla="*/ 185 h 197"/>
                <a:gd name="T48" fmla="*/ 13 w 100"/>
                <a:gd name="T49" fmla="*/ 191 h 197"/>
                <a:gd name="T50" fmla="*/ 45 w 100"/>
                <a:gd name="T51" fmla="*/ 191 h 197"/>
                <a:gd name="T52" fmla="*/ 77 w 100"/>
                <a:gd name="T53" fmla="*/ 189 h 197"/>
                <a:gd name="T54" fmla="*/ 98 w 100"/>
                <a:gd name="T55" fmla="*/ 197 h 197"/>
                <a:gd name="T56" fmla="*/ 100 w 100"/>
                <a:gd name="T57" fmla="*/ 176 h 197"/>
                <a:gd name="T58" fmla="*/ 91 w 100"/>
                <a:gd name="T59" fmla="*/ 164 h 197"/>
                <a:gd name="T60" fmla="*/ 77 w 100"/>
                <a:gd name="T61" fmla="*/ 127 h 197"/>
                <a:gd name="T62" fmla="*/ 93 w 100"/>
                <a:gd name="T63" fmla="*/ 104 h 197"/>
                <a:gd name="T64" fmla="*/ 91 w 100"/>
                <a:gd name="T65" fmla="*/ 85 h 197"/>
                <a:gd name="T66" fmla="*/ 72 w 100"/>
                <a:gd name="T67" fmla="*/ 74 h 197"/>
                <a:gd name="T68" fmla="*/ 76 w 100"/>
                <a:gd name="T69" fmla="*/ 60 h 197"/>
                <a:gd name="T70" fmla="*/ 94 w 100"/>
                <a:gd name="T71" fmla="*/ 60 h 197"/>
                <a:gd name="T72" fmla="*/ 89 w 100"/>
                <a:gd name="T73" fmla="*/ 53 h 197"/>
                <a:gd name="T74" fmla="*/ 89 w 100"/>
                <a:gd name="T75" fmla="*/ 23 h 197"/>
                <a:gd name="T76" fmla="*/ 68 w 100"/>
                <a:gd name="T77" fmla="*/ 0 h 197"/>
                <a:gd name="T78" fmla="*/ 68 w 100"/>
                <a:gd name="T79" fmla="*/ 0 h 197"/>
                <a:gd name="T80" fmla="*/ 68 w 100"/>
                <a:gd name="T8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97">
                  <a:moveTo>
                    <a:pt x="68" y="0"/>
                  </a:moveTo>
                  <a:lnTo>
                    <a:pt x="70" y="23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0" y="43"/>
                  </a:lnTo>
                  <a:lnTo>
                    <a:pt x="55" y="83"/>
                  </a:lnTo>
                  <a:lnTo>
                    <a:pt x="36" y="123"/>
                  </a:lnTo>
                  <a:lnTo>
                    <a:pt x="23" y="110"/>
                  </a:lnTo>
                  <a:lnTo>
                    <a:pt x="4" y="127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11" y="163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17" y="168"/>
                  </a:lnTo>
                  <a:lnTo>
                    <a:pt x="17" y="170"/>
                  </a:lnTo>
                  <a:lnTo>
                    <a:pt x="17" y="174"/>
                  </a:lnTo>
                  <a:lnTo>
                    <a:pt x="15" y="176"/>
                  </a:lnTo>
                  <a:lnTo>
                    <a:pt x="17" y="185"/>
                  </a:lnTo>
                  <a:lnTo>
                    <a:pt x="13" y="191"/>
                  </a:lnTo>
                  <a:lnTo>
                    <a:pt x="45" y="191"/>
                  </a:lnTo>
                  <a:lnTo>
                    <a:pt x="77" y="189"/>
                  </a:lnTo>
                  <a:lnTo>
                    <a:pt x="98" y="197"/>
                  </a:lnTo>
                  <a:lnTo>
                    <a:pt x="100" y="176"/>
                  </a:lnTo>
                  <a:lnTo>
                    <a:pt x="91" y="164"/>
                  </a:lnTo>
                  <a:lnTo>
                    <a:pt x="77" y="127"/>
                  </a:lnTo>
                  <a:lnTo>
                    <a:pt x="93" y="104"/>
                  </a:lnTo>
                  <a:lnTo>
                    <a:pt x="91" y="85"/>
                  </a:lnTo>
                  <a:lnTo>
                    <a:pt x="72" y="74"/>
                  </a:lnTo>
                  <a:lnTo>
                    <a:pt x="76" y="60"/>
                  </a:lnTo>
                  <a:lnTo>
                    <a:pt x="94" y="60"/>
                  </a:lnTo>
                  <a:lnTo>
                    <a:pt x="89" y="53"/>
                  </a:lnTo>
                  <a:lnTo>
                    <a:pt x="89" y="2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C4A3205C-1273-1847-B599-E69AA50801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038587"/>
              <a:ext cx="152687" cy="255971"/>
            </a:xfrm>
            <a:custGeom>
              <a:avLst/>
              <a:gdLst>
                <a:gd name="T0" fmla="*/ 68 w 100"/>
                <a:gd name="T1" fmla="*/ 0 h 197"/>
                <a:gd name="T2" fmla="*/ 70 w 100"/>
                <a:gd name="T3" fmla="*/ 23 h 197"/>
                <a:gd name="T4" fmla="*/ 77 w 100"/>
                <a:gd name="T5" fmla="*/ 23 h 197"/>
                <a:gd name="T6" fmla="*/ 77 w 100"/>
                <a:gd name="T7" fmla="*/ 34 h 197"/>
                <a:gd name="T8" fmla="*/ 70 w 100"/>
                <a:gd name="T9" fmla="*/ 43 h 197"/>
                <a:gd name="T10" fmla="*/ 55 w 100"/>
                <a:gd name="T11" fmla="*/ 83 h 197"/>
                <a:gd name="T12" fmla="*/ 36 w 100"/>
                <a:gd name="T13" fmla="*/ 123 h 197"/>
                <a:gd name="T14" fmla="*/ 23 w 100"/>
                <a:gd name="T15" fmla="*/ 110 h 197"/>
                <a:gd name="T16" fmla="*/ 4 w 100"/>
                <a:gd name="T17" fmla="*/ 127 h 197"/>
                <a:gd name="T18" fmla="*/ 0 w 100"/>
                <a:gd name="T19" fmla="*/ 153 h 197"/>
                <a:gd name="T20" fmla="*/ 0 w 100"/>
                <a:gd name="T21" fmla="*/ 153 h 197"/>
                <a:gd name="T22" fmla="*/ 6 w 100"/>
                <a:gd name="T23" fmla="*/ 159 h 197"/>
                <a:gd name="T24" fmla="*/ 6 w 100"/>
                <a:gd name="T25" fmla="*/ 159 h 197"/>
                <a:gd name="T26" fmla="*/ 7 w 100"/>
                <a:gd name="T27" fmla="*/ 161 h 197"/>
                <a:gd name="T28" fmla="*/ 7 w 100"/>
                <a:gd name="T29" fmla="*/ 161 h 197"/>
                <a:gd name="T30" fmla="*/ 7 w 100"/>
                <a:gd name="T31" fmla="*/ 161 h 197"/>
                <a:gd name="T32" fmla="*/ 11 w 100"/>
                <a:gd name="T33" fmla="*/ 163 h 197"/>
                <a:gd name="T34" fmla="*/ 15 w 100"/>
                <a:gd name="T35" fmla="*/ 166 h 197"/>
                <a:gd name="T36" fmla="*/ 15 w 100"/>
                <a:gd name="T37" fmla="*/ 166 h 197"/>
                <a:gd name="T38" fmla="*/ 17 w 100"/>
                <a:gd name="T39" fmla="*/ 168 h 197"/>
                <a:gd name="T40" fmla="*/ 17 w 100"/>
                <a:gd name="T41" fmla="*/ 170 h 197"/>
                <a:gd name="T42" fmla="*/ 17 w 100"/>
                <a:gd name="T43" fmla="*/ 174 h 197"/>
                <a:gd name="T44" fmla="*/ 15 w 100"/>
                <a:gd name="T45" fmla="*/ 176 h 197"/>
                <a:gd name="T46" fmla="*/ 17 w 100"/>
                <a:gd name="T47" fmla="*/ 185 h 197"/>
                <a:gd name="T48" fmla="*/ 13 w 100"/>
                <a:gd name="T49" fmla="*/ 191 h 197"/>
                <a:gd name="T50" fmla="*/ 45 w 100"/>
                <a:gd name="T51" fmla="*/ 191 h 197"/>
                <a:gd name="T52" fmla="*/ 77 w 100"/>
                <a:gd name="T53" fmla="*/ 189 h 197"/>
                <a:gd name="T54" fmla="*/ 98 w 100"/>
                <a:gd name="T55" fmla="*/ 197 h 197"/>
                <a:gd name="T56" fmla="*/ 100 w 100"/>
                <a:gd name="T57" fmla="*/ 176 h 197"/>
                <a:gd name="T58" fmla="*/ 91 w 100"/>
                <a:gd name="T59" fmla="*/ 164 h 197"/>
                <a:gd name="T60" fmla="*/ 77 w 100"/>
                <a:gd name="T61" fmla="*/ 127 h 197"/>
                <a:gd name="T62" fmla="*/ 93 w 100"/>
                <a:gd name="T63" fmla="*/ 104 h 197"/>
                <a:gd name="T64" fmla="*/ 91 w 100"/>
                <a:gd name="T65" fmla="*/ 85 h 197"/>
                <a:gd name="T66" fmla="*/ 72 w 100"/>
                <a:gd name="T67" fmla="*/ 74 h 197"/>
                <a:gd name="T68" fmla="*/ 76 w 100"/>
                <a:gd name="T69" fmla="*/ 60 h 197"/>
                <a:gd name="T70" fmla="*/ 94 w 100"/>
                <a:gd name="T71" fmla="*/ 60 h 197"/>
                <a:gd name="T72" fmla="*/ 89 w 100"/>
                <a:gd name="T73" fmla="*/ 53 h 197"/>
                <a:gd name="T74" fmla="*/ 89 w 100"/>
                <a:gd name="T75" fmla="*/ 23 h 197"/>
                <a:gd name="T76" fmla="*/ 68 w 100"/>
                <a:gd name="T77" fmla="*/ 0 h 197"/>
                <a:gd name="T78" fmla="*/ 68 w 100"/>
                <a:gd name="T79" fmla="*/ 0 h 197"/>
                <a:gd name="T80" fmla="*/ 68 w 100"/>
                <a:gd name="T8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97">
                  <a:moveTo>
                    <a:pt x="68" y="0"/>
                  </a:moveTo>
                  <a:lnTo>
                    <a:pt x="70" y="23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0" y="43"/>
                  </a:lnTo>
                  <a:lnTo>
                    <a:pt x="55" y="83"/>
                  </a:lnTo>
                  <a:lnTo>
                    <a:pt x="36" y="123"/>
                  </a:lnTo>
                  <a:lnTo>
                    <a:pt x="23" y="110"/>
                  </a:lnTo>
                  <a:lnTo>
                    <a:pt x="4" y="127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11" y="163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17" y="168"/>
                  </a:lnTo>
                  <a:lnTo>
                    <a:pt x="17" y="170"/>
                  </a:lnTo>
                  <a:lnTo>
                    <a:pt x="17" y="174"/>
                  </a:lnTo>
                  <a:lnTo>
                    <a:pt x="15" y="176"/>
                  </a:lnTo>
                  <a:lnTo>
                    <a:pt x="17" y="185"/>
                  </a:lnTo>
                  <a:lnTo>
                    <a:pt x="13" y="191"/>
                  </a:lnTo>
                  <a:lnTo>
                    <a:pt x="45" y="191"/>
                  </a:lnTo>
                  <a:lnTo>
                    <a:pt x="77" y="189"/>
                  </a:lnTo>
                  <a:lnTo>
                    <a:pt x="98" y="197"/>
                  </a:lnTo>
                  <a:lnTo>
                    <a:pt x="100" y="176"/>
                  </a:lnTo>
                  <a:lnTo>
                    <a:pt x="91" y="164"/>
                  </a:lnTo>
                  <a:lnTo>
                    <a:pt x="77" y="127"/>
                  </a:lnTo>
                  <a:lnTo>
                    <a:pt x="93" y="104"/>
                  </a:lnTo>
                  <a:lnTo>
                    <a:pt x="91" y="85"/>
                  </a:lnTo>
                  <a:lnTo>
                    <a:pt x="72" y="74"/>
                  </a:lnTo>
                  <a:lnTo>
                    <a:pt x="76" y="60"/>
                  </a:lnTo>
                  <a:lnTo>
                    <a:pt x="94" y="60"/>
                  </a:lnTo>
                  <a:lnTo>
                    <a:pt x="89" y="53"/>
                  </a:lnTo>
                  <a:lnTo>
                    <a:pt x="89" y="2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81231A14-A032-6740-B703-9136D644EA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4800" y="3220495"/>
              <a:ext cx="389351" cy="393702"/>
            </a:xfrm>
            <a:custGeom>
              <a:avLst/>
              <a:gdLst>
                <a:gd name="T0" fmla="*/ 78 w 255"/>
                <a:gd name="T1" fmla="*/ 51 h 303"/>
                <a:gd name="T2" fmla="*/ 59 w 255"/>
                <a:gd name="T3" fmla="*/ 98 h 303"/>
                <a:gd name="T4" fmla="*/ 53 w 255"/>
                <a:gd name="T5" fmla="*/ 140 h 303"/>
                <a:gd name="T6" fmla="*/ 32 w 255"/>
                <a:gd name="T7" fmla="*/ 163 h 303"/>
                <a:gd name="T8" fmla="*/ 17 w 255"/>
                <a:gd name="T9" fmla="*/ 161 h 303"/>
                <a:gd name="T10" fmla="*/ 11 w 255"/>
                <a:gd name="T11" fmla="*/ 166 h 303"/>
                <a:gd name="T12" fmla="*/ 0 w 255"/>
                <a:gd name="T13" fmla="*/ 185 h 303"/>
                <a:gd name="T14" fmla="*/ 55 w 255"/>
                <a:gd name="T15" fmla="*/ 181 h 303"/>
                <a:gd name="T16" fmla="*/ 72 w 255"/>
                <a:gd name="T17" fmla="*/ 216 h 303"/>
                <a:gd name="T18" fmla="*/ 100 w 255"/>
                <a:gd name="T19" fmla="*/ 195 h 303"/>
                <a:gd name="T20" fmla="*/ 114 w 255"/>
                <a:gd name="T21" fmla="*/ 204 h 303"/>
                <a:gd name="T22" fmla="*/ 131 w 255"/>
                <a:gd name="T23" fmla="*/ 233 h 303"/>
                <a:gd name="T24" fmla="*/ 134 w 255"/>
                <a:gd name="T25" fmla="*/ 250 h 303"/>
                <a:gd name="T26" fmla="*/ 157 w 255"/>
                <a:gd name="T27" fmla="*/ 268 h 303"/>
                <a:gd name="T28" fmla="*/ 174 w 255"/>
                <a:gd name="T29" fmla="*/ 276 h 303"/>
                <a:gd name="T30" fmla="*/ 199 w 255"/>
                <a:gd name="T31" fmla="*/ 274 h 303"/>
                <a:gd name="T32" fmla="*/ 216 w 255"/>
                <a:gd name="T33" fmla="*/ 287 h 303"/>
                <a:gd name="T34" fmla="*/ 235 w 255"/>
                <a:gd name="T35" fmla="*/ 299 h 303"/>
                <a:gd name="T36" fmla="*/ 229 w 255"/>
                <a:gd name="T37" fmla="*/ 287 h 303"/>
                <a:gd name="T38" fmla="*/ 216 w 255"/>
                <a:gd name="T39" fmla="*/ 272 h 303"/>
                <a:gd name="T40" fmla="*/ 219 w 255"/>
                <a:gd name="T41" fmla="*/ 253 h 303"/>
                <a:gd name="T42" fmla="*/ 219 w 255"/>
                <a:gd name="T43" fmla="*/ 231 h 303"/>
                <a:gd name="T44" fmla="*/ 246 w 255"/>
                <a:gd name="T45" fmla="*/ 219 h 303"/>
                <a:gd name="T46" fmla="*/ 236 w 255"/>
                <a:gd name="T47" fmla="*/ 204 h 303"/>
                <a:gd name="T48" fmla="*/ 227 w 255"/>
                <a:gd name="T49" fmla="*/ 181 h 303"/>
                <a:gd name="T50" fmla="*/ 227 w 255"/>
                <a:gd name="T51" fmla="*/ 172 h 303"/>
                <a:gd name="T52" fmla="*/ 225 w 255"/>
                <a:gd name="T53" fmla="*/ 166 h 303"/>
                <a:gd name="T54" fmla="*/ 227 w 255"/>
                <a:gd name="T55" fmla="*/ 163 h 303"/>
                <a:gd name="T56" fmla="*/ 231 w 255"/>
                <a:gd name="T57" fmla="*/ 134 h 303"/>
                <a:gd name="T58" fmla="*/ 225 w 255"/>
                <a:gd name="T59" fmla="*/ 117 h 303"/>
                <a:gd name="T60" fmla="*/ 235 w 255"/>
                <a:gd name="T61" fmla="*/ 100 h 303"/>
                <a:gd name="T62" fmla="*/ 246 w 255"/>
                <a:gd name="T63" fmla="*/ 64 h 303"/>
                <a:gd name="T64" fmla="*/ 252 w 255"/>
                <a:gd name="T65" fmla="*/ 47 h 303"/>
                <a:gd name="T66" fmla="*/ 235 w 255"/>
                <a:gd name="T67" fmla="*/ 11 h 303"/>
                <a:gd name="T68" fmla="*/ 201 w 255"/>
                <a:gd name="T69" fmla="*/ 0 h 303"/>
                <a:gd name="T70" fmla="*/ 149 w 255"/>
                <a:gd name="T71" fmla="*/ 11 h 303"/>
                <a:gd name="T72" fmla="*/ 132 w 255"/>
                <a:gd name="T73" fmla="*/ 13 h 303"/>
                <a:gd name="T74" fmla="*/ 97 w 255"/>
                <a:gd name="T75" fmla="*/ 0 h 303"/>
                <a:gd name="T76" fmla="*/ 85 w 255"/>
                <a:gd name="T77" fmla="*/ 28 h 303"/>
                <a:gd name="T78" fmla="*/ 85 w 255"/>
                <a:gd name="T79" fmla="*/ 2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303">
                  <a:moveTo>
                    <a:pt x="85" y="28"/>
                  </a:moveTo>
                  <a:lnTo>
                    <a:pt x="78" y="51"/>
                  </a:lnTo>
                  <a:lnTo>
                    <a:pt x="74" y="74"/>
                  </a:lnTo>
                  <a:lnTo>
                    <a:pt x="59" y="98"/>
                  </a:lnTo>
                  <a:lnTo>
                    <a:pt x="53" y="121"/>
                  </a:lnTo>
                  <a:lnTo>
                    <a:pt x="53" y="140"/>
                  </a:lnTo>
                  <a:lnTo>
                    <a:pt x="40" y="155"/>
                  </a:lnTo>
                  <a:lnTo>
                    <a:pt x="32" y="163"/>
                  </a:lnTo>
                  <a:lnTo>
                    <a:pt x="27" y="157"/>
                  </a:lnTo>
                  <a:lnTo>
                    <a:pt x="17" y="161"/>
                  </a:lnTo>
                  <a:lnTo>
                    <a:pt x="8" y="157"/>
                  </a:lnTo>
                  <a:lnTo>
                    <a:pt x="11" y="16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11" y="181"/>
                  </a:lnTo>
                  <a:lnTo>
                    <a:pt x="55" y="181"/>
                  </a:lnTo>
                  <a:lnTo>
                    <a:pt x="62" y="206"/>
                  </a:lnTo>
                  <a:lnTo>
                    <a:pt x="72" y="216"/>
                  </a:lnTo>
                  <a:lnTo>
                    <a:pt x="89" y="214"/>
                  </a:lnTo>
                  <a:lnTo>
                    <a:pt x="100" y="195"/>
                  </a:lnTo>
                  <a:lnTo>
                    <a:pt x="108" y="197"/>
                  </a:lnTo>
                  <a:lnTo>
                    <a:pt x="114" y="204"/>
                  </a:lnTo>
                  <a:lnTo>
                    <a:pt x="127" y="206"/>
                  </a:lnTo>
                  <a:lnTo>
                    <a:pt x="131" y="233"/>
                  </a:lnTo>
                  <a:lnTo>
                    <a:pt x="131" y="244"/>
                  </a:lnTo>
                  <a:lnTo>
                    <a:pt x="134" y="250"/>
                  </a:lnTo>
                  <a:lnTo>
                    <a:pt x="134" y="267"/>
                  </a:lnTo>
                  <a:lnTo>
                    <a:pt x="157" y="268"/>
                  </a:lnTo>
                  <a:lnTo>
                    <a:pt x="161" y="270"/>
                  </a:lnTo>
                  <a:lnTo>
                    <a:pt x="174" y="276"/>
                  </a:lnTo>
                  <a:lnTo>
                    <a:pt x="189" y="278"/>
                  </a:lnTo>
                  <a:lnTo>
                    <a:pt x="199" y="274"/>
                  </a:lnTo>
                  <a:lnTo>
                    <a:pt x="204" y="282"/>
                  </a:lnTo>
                  <a:lnTo>
                    <a:pt x="216" y="287"/>
                  </a:lnTo>
                  <a:lnTo>
                    <a:pt x="225" y="303"/>
                  </a:lnTo>
                  <a:lnTo>
                    <a:pt x="235" y="299"/>
                  </a:lnTo>
                  <a:lnTo>
                    <a:pt x="235" y="282"/>
                  </a:lnTo>
                  <a:lnTo>
                    <a:pt x="229" y="287"/>
                  </a:lnTo>
                  <a:lnTo>
                    <a:pt x="219" y="278"/>
                  </a:lnTo>
                  <a:lnTo>
                    <a:pt x="216" y="272"/>
                  </a:lnTo>
                  <a:lnTo>
                    <a:pt x="216" y="263"/>
                  </a:lnTo>
                  <a:lnTo>
                    <a:pt x="219" y="253"/>
                  </a:lnTo>
                  <a:lnTo>
                    <a:pt x="219" y="240"/>
                  </a:lnTo>
                  <a:lnTo>
                    <a:pt x="219" y="231"/>
                  </a:lnTo>
                  <a:lnTo>
                    <a:pt x="227" y="225"/>
                  </a:lnTo>
                  <a:lnTo>
                    <a:pt x="246" y="219"/>
                  </a:lnTo>
                  <a:lnTo>
                    <a:pt x="246" y="210"/>
                  </a:lnTo>
                  <a:lnTo>
                    <a:pt x="236" y="204"/>
                  </a:lnTo>
                  <a:lnTo>
                    <a:pt x="235" y="189"/>
                  </a:lnTo>
                  <a:lnTo>
                    <a:pt x="227" y="181"/>
                  </a:lnTo>
                  <a:lnTo>
                    <a:pt x="227" y="181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25" y="166"/>
                  </a:lnTo>
                  <a:lnTo>
                    <a:pt x="225" y="164"/>
                  </a:lnTo>
                  <a:lnTo>
                    <a:pt x="227" y="163"/>
                  </a:lnTo>
                  <a:lnTo>
                    <a:pt x="227" y="153"/>
                  </a:lnTo>
                  <a:lnTo>
                    <a:pt x="231" y="134"/>
                  </a:lnTo>
                  <a:lnTo>
                    <a:pt x="223" y="127"/>
                  </a:lnTo>
                  <a:lnTo>
                    <a:pt x="225" y="117"/>
                  </a:lnTo>
                  <a:lnTo>
                    <a:pt x="235" y="108"/>
                  </a:lnTo>
                  <a:lnTo>
                    <a:pt x="235" y="100"/>
                  </a:lnTo>
                  <a:lnTo>
                    <a:pt x="235" y="89"/>
                  </a:lnTo>
                  <a:lnTo>
                    <a:pt x="246" y="64"/>
                  </a:lnTo>
                  <a:lnTo>
                    <a:pt x="255" y="51"/>
                  </a:lnTo>
                  <a:lnTo>
                    <a:pt x="252" y="47"/>
                  </a:lnTo>
                  <a:lnTo>
                    <a:pt x="252" y="24"/>
                  </a:lnTo>
                  <a:lnTo>
                    <a:pt x="235" y="11"/>
                  </a:lnTo>
                  <a:lnTo>
                    <a:pt x="210" y="11"/>
                  </a:lnTo>
                  <a:lnTo>
                    <a:pt x="201" y="0"/>
                  </a:lnTo>
                  <a:lnTo>
                    <a:pt x="159" y="0"/>
                  </a:lnTo>
                  <a:lnTo>
                    <a:pt x="149" y="11"/>
                  </a:lnTo>
                  <a:lnTo>
                    <a:pt x="144" y="2"/>
                  </a:lnTo>
                  <a:lnTo>
                    <a:pt x="132" y="13"/>
                  </a:lnTo>
                  <a:lnTo>
                    <a:pt x="108" y="13"/>
                  </a:lnTo>
                  <a:lnTo>
                    <a:pt x="97" y="0"/>
                  </a:lnTo>
                  <a:lnTo>
                    <a:pt x="85" y="13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5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96F1EA95-E598-654D-BFB3-A8CB86787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4800" y="3220495"/>
              <a:ext cx="389351" cy="393702"/>
            </a:xfrm>
            <a:custGeom>
              <a:avLst/>
              <a:gdLst>
                <a:gd name="T0" fmla="*/ 78 w 255"/>
                <a:gd name="T1" fmla="*/ 51 h 303"/>
                <a:gd name="T2" fmla="*/ 59 w 255"/>
                <a:gd name="T3" fmla="*/ 98 h 303"/>
                <a:gd name="T4" fmla="*/ 53 w 255"/>
                <a:gd name="T5" fmla="*/ 140 h 303"/>
                <a:gd name="T6" fmla="*/ 32 w 255"/>
                <a:gd name="T7" fmla="*/ 163 h 303"/>
                <a:gd name="T8" fmla="*/ 17 w 255"/>
                <a:gd name="T9" fmla="*/ 161 h 303"/>
                <a:gd name="T10" fmla="*/ 11 w 255"/>
                <a:gd name="T11" fmla="*/ 166 h 303"/>
                <a:gd name="T12" fmla="*/ 0 w 255"/>
                <a:gd name="T13" fmla="*/ 185 h 303"/>
                <a:gd name="T14" fmla="*/ 55 w 255"/>
                <a:gd name="T15" fmla="*/ 181 h 303"/>
                <a:gd name="T16" fmla="*/ 72 w 255"/>
                <a:gd name="T17" fmla="*/ 216 h 303"/>
                <a:gd name="T18" fmla="*/ 100 w 255"/>
                <a:gd name="T19" fmla="*/ 195 h 303"/>
                <a:gd name="T20" fmla="*/ 114 w 255"/>
                <a:gd name="T21" fmla="*/ 204 h 303"/>
                <a:gd name="T22" fmla="*/ 131 w 255"/>
                <a:gd name="T23" fmla="*/ 233 h 303"/>
                <a:gd name="T24" fmla="*/ 134 w 255"/>
                <a:gd name="T25" fmla="*/ 250 h 303"/>
                <a:gd name="T26" fmla="*/ 157 w 255"/>
                <a:gd name="T27" fmla="*/ 268 h 303"/>
                <a:gd name="T28" fmla="*/ 174 w 255"/>
                <a:gd name="T29" fmla="*/ 276 h 303"/>
                <a:gd name="T30" fmla="*/ 199 w 255"/>
                <a:gd name="T31" fmla="*/ 274 h 303"/>
                <a:gd name="T32" fmla="*/ 216 w 255"/>
                <a:gd name="T33" fmla="*/ 287 h 303"/>
                <a:gd name="T34" fmla="*/ 235 w 255"/>
                <a:gd name="T35" fmla="*/ 299 h 303"/>
                <a:gd name="T36" fmla="*/ 229 w 255"/>
                <a:gd name="T37" fmla="*/ 287 h 303"/>
                <a:gd name="T38" fmla="*/ 216 w 255"/>
                <a:gd name="T39" fmla="*/ 272 h 303"/>
                <a:gd name="T40" fmla="*/ 219 w 255"/>
                <a:gd name="T41" fmla="*/ 253 h 303"/>
                <a:gd name="T42" fmla="*/ 219 w 255"/>
                <a:gd name="T43" fmla="*/ 231 h 303"/>
                <a:gd name="T44" fmla="*/ 246 w 255"/>
                <a:gd name="T45" fmla="*/ 219 h 303"/>
                <a:gd name="T46" fmla="*/ 236 w 255"/>
                <a:gd name="T47" fmla="*/ 204 h 303"/>
                <a:gd name="T48" fmla="*/ 227 w 255"/>
                <a:gd name="T49" fmla="*/ 181 h 303"/>
                <a:gd name="T50" fmla="*/ 227 w 255"/>
                <a:gd name="T51" fmla="*/ 172 h 303"/>
                <a:gd name="T52" fmla="*/ 225 w 255"/>
                <a:gd name="T53" fmla="*/ 166 h 303"/>
                <a:gd name="T54" fmla="*/ 227 w 255"/>
                <a:gd name="T55" fmla="*/ 163 h 303"/>
                <a:gd name="T56" fmla="*/ 231 w 255"/>
                <a:gd name="T57" fmla="*/ 134 h 303"/>
                <a:gd name="T58" fmla="*/ 225 w 255"/>
                <a:gd name="T59" fmla="*/ 117 h 303"/>
                <a:gd name="T60" fmla="*/ 235 w 255"/>
                <a:gd name="T61" fmla="*/ 100 h 303"/>
                <a:gd name="T62" fmla="*/ 246 w 255"/>
                <a:gd name="T63" fmla="*/ 64 h 303"/>
                <a:gd name="T64" fmla="*/ 252 w 255"/>
                <a:gd name="T65" fmla="*/ 47 h 303"/>
                <a:gd name="T66" fmla="*/ 235 w 255"/>
                <a:gd name="T67" fmla="*/ 11 h 303"/>
                <a:gd name="T68" fmla="*/ 201 w 255"/>
                <a:gd name="T69" fmla="*/ 0 h 303"/>
                <a:gd name="T70" fmla="*/ 149 w 255"/>
                <a:gd name="T71" fmla="*/ 11 h 303"/>
                <a:gd name="T72" fmla="*/ 132 w 255"/>
                <a:gd name="T73" fmla="*/ 13 h 303"/>
                <a:gd name="T74" fmla="*/ 97 w 255"/>
                <a:gd name="T75" fmla="*/ 0 h 303"/>
                <a:gd name="T76" fmla="*/ 85 w 255"/>
                <a:gd name="T77" fmla="*/ 28 h 303"/>
                <a:gd name="T78" fmla="*/ 85 w 255"/>
                <a:gd name="T79" fmla="*/ 2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303">
                  <a:moveTo>
                    <a:pt x="85" y="28"/>
                  </a:moveTo>
                  <a:lnTo>
                    <a:pt x="78" y="51"/>
                  </a:lnTo>
                  <a:lnTo>
                    <a:pt x="74" y="74"/>
                  </a:lnTo>
                  <a:lnTo>
                    <a:pt x="59" y="98"/>
                  </a:lnTo>
                  <a:lnTo>
                    <a:pt x="53" y="121"/>
                  </a:lnTo>
                  <a:lnTo>
                    <a:pt x="53" y="140"/>
                  </a:lnTo>
                  <a:lnTo>
                    <a:pt x="40" y="155"/>
                  </a:lnTo>
                  <a:lnTo>
                    <a:pt x="32" y="163"/>
                  </a:lnTo>
                  <a:lnTo>
                    <a:pt x="27" y="157"/>
                  </a:lnTo>
                  <a:lnTo>
                    <a:pt x="17" y="161"/>
                  </a:lnTo>
                  <a:lnTo>
                    <a:pt x="8" y="157"/>
                  </a:lnTo>
                  <a:lnTo>
                    <a:pt x="11" y="16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11" y="181"/>
                  </a:lnTo>
                  <a:lnTo>
                    <a:pt x="55" y="181"/>
                  </a:lnTo>
                  <a:lnTo>
                    <a:pt x="62" y="206"/>
                  </a:lnTo>
                  <a:lnTo>
                    <a:pt x="72" y="216"/>
                  </a:lnTo>
                  <a:lnTo>
                    <a:pt x="89" y="214"/>
                  </a:lnTo>
                  <a:lnTo>
                    <a:pt x="100" y="195"/>
                  </a:lnTo>
                  <a:lnTo>
                    <a:pt x="108" y="197"/>
                  </a:lnTo>
                  <a:lnTo>
                    <a:pt x="114" y="204"/>
                  </a:lnTo>
                  <a:lnTo>
                    <a:pt x="127" y="206"/>
                  </a:lnTo>
                  <a:lnTo>
                    <a:pt x="131" y="233"/>
                  </a:lnTo>
                  <a:lnTo>
                    <a:pt x="131" y="244"/>
                  </a:lnTo>
                  <a:lnTo>
                    <a:pt x="134" y="250"/>
                  </a:lnTo>
                  <a:lnTo>
                    <a:pt x="134" y="267"/>
                  </a:lnTo>
                  <a:lnTo>
                    <a:pt x="157" y="268"/>
                  </a:lnTo>
                  <a:lnTo>
                    <a:pt x="161" y="270"/>
                  </a:lnTo>
                  <a:lnTo>
                    <a:pt x="174" y="276"/>
                  </a:lnTo>
                  <a:lnTo>
                    <a:pt x="189" y="278"/>
                  </a:lnTo>
                  <a:lnTo>
                    <a:pt x="199" y="274"/>
                  </a:lnTo>
                  <a:lnTo>
                    <a:pt x="204" y="282"/>
                  </a:lnTo>
                  <a:lnTo>
                    <a:pt x="216" y="287"/>
                  </a:lnTo>
                  <a:lnTo>
                    <a:pt x="225" y="303"/>
                  </a:lnTo>
                  <a:lnTo>
                    <a:pt x="235" y="299"/>
                  </a:lnTo>
                  <a:lnTo>
                    <a:pt x="235" y="282"/>
                  </a:lnTo>
                  <a:lnTo>
                    <a:pt x="229" y="287"/>
                  </a:lnTo>
                  <a:lnTo>
                    <a:pt x="219" y="278"/>
                  </a:lnTo>
                  <a:lnTo>
                    <a:pt x="216" y="272"/>
                  </a:lnTo>
                  <a:lnTo>
                    <a:pt x="216" y="263"/>
                  </a:lnTo>
                  <a:lnTo>
                    <a:pt x="219" y="253"/>
                  </a:lnTo>
                  <a:lnTo>
                    <a:pt x="219" y="240"/>
                  </a:lnTo>
                  <a:lnTo>
                    <a:pt x="219" y="231"/>
                  </a:lnTo>
                  <a:lnTo>
                    <a:pt x="227" y="225"/>
                  </a:lnTo>
                  <a:lnTo>
                    <a:pt x="246" y="219"/>
                  </a:lnTo>
                  <a:lnTo>
                    <a:pt x="246" y="210"/>
                  </a:lnTo>
                  <a:lnTo>
                    <a:pt x="236" y="204"/>
                  </a:lnTo>
                  <a:lnTo>
                    <a:pt x="235" y="189"/>
                  </a:lnTo>
                  <a:lnTo>
                    <a:pt x="227" y="181"/>
                  </a:lnTo>
                  <a:lnTo>
                    <a:pt x="227" y="181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25" y="166"/>
                  </a:lnTo>
                  <a:lnTo>
                    <a:pt x="225" y="164"/>
                  </a:lnTo>
                  <a:lnTo>
                    <a:pt x="227" y="163"/>
                  </a:lnTo>
                  <a:lnTo>
                    <a:pt x="227" y="153"/>
                  </a:lnTo>
                  <a:lnTo>
                    <a:pt x="231" y="134"/>
                  </a:lnTo>
                  <a:lnTo>
                    <a:pt x="223" y="127"/>
                  </a:lnTo>
                  <a:lnTo>
                    <a:pt x="225" y="117"/>
                  </a:lnTo>
                  <a:lnTo>
                    <a:pt x="235" y="108"/>
                  </a:lnTo>
                  <a:lnTo>
                    <a:pt x="235" y="100"/>
                  </a:lnTo>
                  <a:lnTo>
                    <a:pt x="235" y="89"/>
                  </a:lnTo>
                  <a:lnTo>
                    <a:pt x="246" y="64"/>
                  </a:lnTo>
                  <a:lnTo>
                    <a:pt x="255" y="51"/>
                  </a:lnTo>
                  <a:lnTo>
                    <a:pt x="252" y="47"/>
                  </a:lnTo>
                  <a:lnTo>
                    <a:pt x="252" y="24"/>
                  </a:lnTo>
                  <a:lnTo>
                    <a:pt x="235" y="11"/>
                  </a:lnTo>
                  <a:lnTo>
                    <a:pt x="210" y="11"/>
                  </a:lnTo>
                  <a:lnTo>
                    <a:pt x="201" y="0"/>
                  </a:lnTo>
                  <a:lnTo>
                    <a:pt x="159" y="0"/>
                  </a:lnTo>
                  <a:lnTo>
                    <a:pt x="149" y="11"/>
                  </a:lnTo>
                  <a:lnTo>
                    <a:pt x="144" y="2"/>
                  </a:lnTo>
                  <a:lnTo>
                    <a:pt x="132" y="13"/>
                  </a:lnTo>
                  <a:lnTo>
                    <a:pt x="108" y="13"/>
                  </a:lnTo>
                  <a:lnTo>
                    <a:pt x="97" y="0"/>
                  </a:lnTo>
                  <a:lnTo>
                    <a:pt x="85" y="13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5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88DA27CE-37AC-D54D-B1C9-20060D7B6E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1" y="3286762"/>
              <a:ext cx="47333" cy="22089"/>
            </a:xfrm>
            <a:custGeom>
              <a:avLst/>
              <a:gdLst>
                <a:gd name="T0" fmla="*/ 6 w 31"/>
                <a:gd name="T1" fmla="*/ 0 h 17"/>
                <a:gd name="T2" fmla="*/ 31 w 31"/>
                <a:gd name="T3" fmla="*/ 0 h 17"/>
                <a:gd name="T4" fmla="*/ 31 w 31"/>
                <a:gd name="T5" fmla="*/ 17 h 17"/>
                <a:gd name="T6" fmla="*/ 31 w 31"/>
                <a:gd name="T7" fmla="*/ 17 h 17"/>
                <a:gd name="T8" fmla="*/ 4 w 31"/>
                <a:gd name="T9" fmla="*/ 17 h 17"/>
                <a:gd name="T10" fmla="*/ 0 w 31"/>
                <a:gd name="T11" fmla="*/ 17 h 17"/>
                <a:gd name="T12" fmla="*/ 4 w 31"/>
                <a:gd name="T13" fmla="*/ 11 h 17"/>
                <a:gd name="T14" fmla="*/ 4 w 31"/>
                <a:gd name="T15" fmla="*/ 4 h 17"/>
                <a:gd name="T16" fmla="*/ 6 w 31"/>
                <a:gd name="T17" fmla="*/ 0 h 17"/>
                <a:gd name="T18" fmla="*/ 6 w 31"/>
                <a:gd name="T19" fmla="*/ 0 h 17"/>
                <a:gd name="T20" fmla="*/ 6 w 31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7">
                  <a:moveTo>
                    <a:pt x="6" y="0"/>
                  </a:moveTo>
                  <a:lnTo>
                    <a:pt x="31" y="0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4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E0BD836A-F59A-B046-BA1B-4F4CE7709A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1" y="3286762"/>
              <a:ext cx="47333" cy="22089"/>
            </a:xfrm>
            <a:custGeom>
              <a:avLst/>
              <a:gdLst>
                <a:gd name="T0" fmla="*/ 6 w 31"/>
                <a:gd name="T1" fmla="*/ 0 h 17"/>
                <a:gd name="T2" fmla="*/ 31 w 31"/>
                <a:gd name="T3" fmla="*/ 0 h 17"/>
                <a:gd name="T4" fmla="*/ 31 w 31"/>
                <a:gd name="T5" fmla="*/ 17 h 17"/>
                <a:gd name="T6" fmla="*/ 31 w 31"/>
                <a:gd name="T7" fmla="*/ 17 h 17"/>
                <a:gd name="T8" fmla="*/ 4 w 31"/>
                <a:gd name="T9" fmla="*/ 17 h 17"/>
                <a:gd name="T10" fmla="*/ 0 w 31"/>
                <a:gd name="T11" fmla="*/ 17 h 17"/>
                <a:gd name="T12" fmla="*/ 4 w 31"/>
                <a:gd name="T13" fmla="*/ 11 h 17"/>
                <a:gd name="T14" fmla="*/ 4 w 31"/>
                <a:gd name="T15" fmla="*/ 4 h 17"/>
                <a:gd name="T16" fmla="*/ 6 w 31"/>
                <a:gd name="T17" fmla="*/ 0 h 17"/>
                <a:gd name="T18" fmla="*/ 6 w 31"/>
                <a:gd name="T19" fmla="*/ 0 h 17"/>
                <a:gd name="T20" fmla="*/ 6 w 31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7">
                  <a:moveTo>
                    <a:pt x="6" y="0"/>
                  </a:moveTo>
                  <a:lnTo>
                    <a:pt x="31" y="0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4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65766118-EBDA-F94E-B4C3-D0C0D953F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3254278"/>
              <a:ext cx="152687" cy="181908"/>
            </a:xfrm>
            <a:custGeom>
              <a:avLst/>
              <a:gdLst>
                <a:gd name="T0" fmla="*/ 0 w 100"/>
                <a:gd name="T1" fmla="*/ 121 h 140"/>
                <a:gd name="T2" fmla="*/ 9 w 100"/>
                <a:gd name="T3" fmla="*/ 118 h 140"/>
                <a:gd name="T4" fmla="*/ 4 w 100"/>
                <a:gd name="T5" fmla="*/ 102 h 140"/>
                <a:gd name="T6" fmla="*/ 23 w 100"/>
                <a:gd name="T7" fmla="*/ 87 h 140"/>
                <a:gd name="T8" fmla="*/ 28 w 100"/>
                <a:gd name="T9" fmla="*/ 97 h 140"/>
                <a:gd name="T10" fmla="*/ 38 w 100"/>
                <a:gd name="T11" fmla="*/ 99 h 140"/>
                <a:gd name="T12" fmla="*/ 45 w 100"/>
                <a:gd name="T13" fmla="*/ 68 h 140"/>
                <a:gd name="T14" fmla="*/ 36 w 100"/>
                <a:gd name="T15" fmla="*/ 59 h 140"/>
                <a:gd name="T16" fmla="*/ 43 w 100"/>
                <a:gd name="T17" fmla="*/ 46 h 140"/>
                <a:gd name="T18" fmla="*/ 38 w 100"/>
                <a:gd name="T19" fmla="*/ 40 h 140"/>
                <a:gd name="T20" fmla="*/ 30 w 100"/>
                <a:gd name="T21" fmla="*/ 42 h 140"/>
                <a:gd name="T22" fmla="*/ 28 w 100"/>
                <a:gd name="T23" fmla="*/ 23 h 140"/>
                <a:gd name="T24" fmla="*/ 43 w 100"/>
                <a:gd name="T25" fmla="*/ 21 h 140"/>
                <a:gd name="T26" fmla="*/ 64 w 100"/>
                <a:gd name="T27" fmla="*/ 31 h 140"/>
                <a:gd name="T28" fmla="*/ 66 w 100"/>
                <a:gd name="T29" fmla="*/ 10 h 140"/>
                <a:gd name="T30" fmla="*/ 74 w 100"/>
                <a:gd name="T31" fmla="*/ 17 h 140"/>
                <a:gd name="T32" fmla="*/ 74 w 100"/>
                <a:gd name="T33" fmla="*/ 0 h 140"/>
                <a:gd name="T34" fmla="*/ 100 w 100"/>
                <a:gd name="T35" fmla="*/ 0 h 140"/>
                <a:gd name="T36" fmla="*/ 93 w 100"/>
                <a:gd name="T37" fmla="*/ 25 h 140"/>
                <a:gd name="T38" fmla="*/ 87 w 100"/>
                <a:gd name="T39" fmla="*/ 48 h 140"/>
                <a:gd name="T40" fmla="*/ 74 w 100"/>
                <a:gd name="T41" fmla="*/ 72 h 140"/>
                <a:gd name="T42" fmla="*/ 66 w 100"/>
                <a:gd name="T43" fmla="*/ 95 h 140"/>
                <a:gd name="T44" fmla="*/ 66 w 100"/>
                <a:gd name="T45" fmla="*/ 114 h 140"/>
                <a:gd name="T46" fmla="*/ 47 w 100"/>
                <a:gd name="T47" fmla="*/ 137 h 140"/>
                <a:gd name="T48" fmla="*/ 42 w 100"/>
                <a:gd name="T49" fmla="*/ 133 h 140"/>
                <a:gd name="T50" fmla="*/ 32 w 100"/>
                <a:gd name="T51" fmla="*/ 137 h 140"/>
                <a:gd name="T52" fmla="*/ 23 w 100"/>
                <a:gd name="T53" fmla="*/ 131 h 140"/>
                <a:gd name="T54" fmla="*/ 15 w 100"/>
                <a:gd name="T55" fmla="*/ 140 h 140"/>
                <a:gd name="T56" fmla="*/ 0 w 100"/>
                <a:gd name="T57" fmla="*/ 121 h 140"/>
                <a:gd name="T58" fmla="*/ 0 w 100"/>
                <a:gd name="T59" fmla="*/ 121 h 140"/>
                <a:gd name="T60" fmla="*/ 0 w 100"/>
                <a:gd name="T61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140">
                  <a:moveTo>
                    <a:pt x="0" y="121"/>
                  </a:moveTo>
                  <a:lnTo>
                    <a:pt x="9" y="118"/>
                  </a:lnTo>
                  <a:lnTo>
                    <a:pt x="4" y="102"/>
                  </a:lnTo>
                  <a:lnTo>
                    <a:pt x="23" y="87"/>
                  </a:lnTo>
                  <a:lnTo>
                    <a:pt x="28" y="97"/>
                  </a:lnTo>
                  <a:lnTo>
                    <a:pt x="38" y="99"/>
                  </a:lnTo>
                  <a:lnTo>
                    <a:pt x="45" y="68"/>
                  </a:lnTo>
                  <a:lnTo>
                    <a:pt x="36" y="59"/>
                  </a:lnTo>
                  <a:lnTo>
                    <a:pt x="43" y="46"/>
                  </a:lnTo>
                  <a:lnTo>
                    <a:pt x="38" y="40"/>
                  </a:lnTo>
                  <a:lnTo>
                    <a:pt x="30" y="42"/>
                  </a:lnTo>
                  <a:lnTo>
                    <a:pt x="28" y="23"/>
                  </a:lnTo>
                  <a:lnTo>
                    <a:pt x="43" y="21"/>
                  </a:lnTo>
                  <a:lnTo>
                    <a:pt x="64" y="31"/>
                  </a:lnTo>
                  <a:lnTo>
                    <a:pt x="66" y="10"/>
                  </a:lnTo>
                  <a:lnTo>
                    <a:pt x="74" y="17"/>
                  </a:lnTo>
                  <a:lnTo>
                    <a:pt x="74" y="0"/>
                  </a:lnTo>
                  <a:lnTo>
                    <a:pt x="100" y="0"/>
                  </a:lnTo>
                  <a:lnTo>
                    <a:pt x="93" y="25"/>
                  </a:lnTo>
                  <a:lnTo>
                    <a:pt x="87" y="48"/>
                  </a:lnTo>
                  <a:lnTo>
                    <a:pt x="74" y="72"/>
                  </a:lnTo>
                  <a:lnTo>
                    <a:pt x="66" y="95"/>
                  </a:lnTo>
                  <a:lnTo>
                    <a:pt x="66" y="114"/>
                  </a:lnTo>
                  <a:lnTo>
                    <a:pt x="47" y="137"/>
                  </a:lnTo>
                  <a:lnTo>
                    <a:pt x="42" y="133"/>
                  </a:lnTo>
                  <a:lnTo>
                    <a:pt x="32" y="137"/>
                  </a:lnTo>
                  <a:lnTo>
                    <a:pt x="23" y="131"/>
                  </a:lnTo>
                  <a:lnTo>
                    <a:pt x="15" y="14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7133D29C-25FD-2745-8648-2D7F8D0920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3254278"/>
              <a:ext cx="152687" cy="181908"/>
            </a:xfrm>
            <a:custGeom>
              <a:avLst/>
              <a:gdLst>
                <a:gd name="T0" fmla="*/ 0 w 100"/>
                <a:gd name="T1" fmla="*/ 121 h 140"/>
                <a:gd name="T2" fmla="*/ 9 w 100"/>
                <a:gd name="T3" fmla="*/ 118 h 140"/>
                <a:gd name="T4" fmla="*/ 4 w 100"/>
                <a:gd name="T5" fmla="*/ 102 h 140"/>
                <a:gd name="T6" fmla="*/ 23 w 100"/>
                <a:gd name="T7" fmla="*/ 87 h 140"/>
                <a:gd name="T8" fmla="*/ 28 w 100"/>
                <a:gd name="T9" fmla="*/ 97 h 140"/>
                <a:gd name="T10" fmla="*/ 38 w 100"/>
                <a:gd name="T11" fmla="*/ 99 h 140"/>
                <a:gd name="T12" fmla="*/ 45 w 100"/>
                <a:gd name="T13" fmla="*/ 68 h 140"/>
                <a:gd name="T14" fmla="*/ 36 w 100"/>
                <a:gd name="T15" fmla="*/ 59 h 140"/>
                <a:gd name="T16" fmla="*/ 43 w 100"/>
                <a:gd name="T17" fmla="*/ 46 h 140"/>
                <a:gd name="T18" fmla="*/ 38 w 100"/>
                <a:gd name="T19" fmla="*/ 40 h 140"/>
                <a:gd name="T20" fmla="*/ 30 w 100"/>
                <a:gd name="T21" fmla="*/ 42 h 140"/>
                <a:gd name="T22" fmla="*/ 28 w 100"/>
                <a:gd name="T23" fmla="*/ 23 h 140"/>
                <a:gd name="T24" fmla="*/ 43 w 100"/>
                <a:gd name="T25" fmla="*/ 21 h 140"/>
                <a:gd name="T26" fmla="*/ 64 w 100"/>
                <a:gd name="T27" fmla="*/ 31 h 140"/>
                <a:gd name="T28" fmla="*/ 66 w 100"/>
                <a:gd name="T29" fmla="*/ 10 h 140"/>
                <a:gd name="T30" fmla="*/ 74 w 100"/>
                <a:gd name="T31" fmla="*/ 17 h 140"/>
                <a:gd name="T32" fmla="*/ 74 w 100"/>
                <a:gd name="T33" fmla="*/ 0 h 140"/>
                <a:gd name="T34" fmla="*/ 100 w 100"/>
                <a:gd name="T35" fmla="*/ 0 h 140"/>
                <a:gd name="T36" fmla="*/ 93 w 100"/>
                <a:gd name="T37" fmla="*/ 25 h 140"/>
                <a:gd name="T38" fmla="*/ 87 w 100"/>
                <a:gd name="T39" fmla="*/ 48 h 140"/>
                <a:gd name="T40" fmla="*/ 74 w 100"/>
                <a:gd name="T41" fmla="*/ 72 h 140"/>
                <a:gd name="T42" fmla="*/ 66 w 100"/>
                <a:gd name="T43" fmla="*/ 95 h 140"/>
                <a:gd name="T44" fmla="*/ 66 w 100"/>
                <a:gd name="T45" fmla="*/ 114 h 140"/>
                <a:gd name="T46" fmla="*/ 47 w 100"/>
                <a:gd name="T47" fmla="*/ 137 h 140"/>
                <a:gd name="T48" fmla="*/ 42 w 100"/>
                <a:gd name="T49" fmla="*/ 133 h 140"/>
                <a:gd name="T50" fmla="*/ 32 w 100"/>
                <a:gd name="T51" fmla="*/ 137 h 140"/>
                <a:gd name="T52" fmla="*/ 23 w 100"/>
                <a:gd name="T53" fmla="*/ 131 h 140"/>
                <a:gd name="T54" fmla="*/ 15 w 100"/>
                <a:gd name="T55" fmla="*/ 140 h 140"/>
                <a:gd name="T56" fmla="*/ 0 w 100"/>
                <a:gd name="T57" fmla="*/ 121 h 140"/>
                <a:gd name="T58" fmla="*/ 0 w 100"/>
                <a:gd name="T59" fmla="*/ 121 h 140"/>
                <a:gd name="T60" fmla="*/ 0 w 100"/>
                <a:gd name="T61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140">
                  <a:moveTo>
                    <a:pt x="0" y="121"/>
                  </a:moveTo>
                  <a:lnTo>
                    <a:pt x="9" y="118"/>
                  </a:lnTo>
                  <a:lnTo>
                    <a:pt x="4" y="102"/>
                  </a:lnTo>
                  <a:lnTo>
                    <a:pt x="23" y="87"/>
                  </a:lnTo>
                  <a:lnTo>
                    <a:pt x="28" y="97"/>
                  </a:lnTo>
                  <a:lnTo>
                    <a:pt x="38" y="99"/>
                  </a:lnTo>
                  <a:lnTo>
                    <a:pt x="45" y="68"/>
                  </a:lnTo>
                  <a:lnTo>
                    <a:pt x="36" y="59"/>
                  </a:lnTo>
                  <a:lnTo>
                    <a:pt x="43" y="46"/>
                  </a:lnTo>
                  <a:lnTo>
                    <a:pt x="38" y="40"/>
                  </a:lnTo>
                  <a:lnTo>
                    <a:pt x="30" y="42"/>
                  </a:lnTo>
                  <a:lnTo>
                    <a:pt x="28" y="23"/>
                  </a:lnTo>
                  <a:lnTo>
                    <a:pt x="43" y="21"/>
                  </a:lnTo>
                  <a:lnTo>
                    <a:pt x="64" y="31"/>
                  </a:lnTo>
                  <a:lnTo>
                    <a:pt x="66" y="10"/>
                  </a:lnTo>
                  <a:lnTo>
                    <a:pt x="74" y="17"/>
                  </a:lnTo>
                  <a:lnTo>
                    <a:pt x="74" y="0"/>
                  </a:lnTo>
                  <a:lnTo>
                    <a:pt x="100" y="0"/>
                  </a:lnTo>
                  <a:lnTo>
                    <a:pt x="93" y="25"/>
                  </a:lnTo>
                  <a:lnTo>
                    <a:pt x="87" y="48"/>
                  </a:lnTo>
                  <a:lnTo>
                    <a:pt x="74" y="72"/>
                  </a:lnTo>
                  <a:lnTo>
                    <a:pt x="66" y="95"/>
                  </a:lnTo>
                  <a:lnTo>
                    <a:pt x="66" y="114"/>
                  </a:lnTo>
                  <a:lnTo>
                    <a:pt x="47" y="137"/>
                  </a:lnTo>
                  <a:lnTo>
                    <a:pt x="42" y="133"/>
                  </a:lnTo>
                  <a:lnTo>
                    <a:pt x="32" y="137"/>
                  </a:lnTo>
                  <a:lnTo>
                    <a:pt x="23" y="131"/>
                  </a:lnTo>
                  <a:lnTo>
                    <a:pt x="15" y="14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824D9C24-F1E4-6E47-AB79-D531BEDE0A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284163"/>
              <a:ext cx="117569" cy="127336"/>
            </a:xfrm>
            <a:custGeom>
              <a:avLst/>
              <a:gdLst>
                <a:gd name="T0" fmla="*/ 7 w 77"/>
                <a:gd name="T1" fmla="*/ 19 h 98"/>
                <a:gd name="T2" fmla="*/ 38 w 77"/>
                <a:gd name="T3" fmla="*/ 19 h 98"/>
                <a:gd name="T4" fmla="*/ 38 w 77"/>
                <a:gd name="T5" fmla="*/ 2 h 98"/>
                <a:gd name="T6" fmla="*/ 62 w 77"/>
                <a:gd name="T7" fmla="*/ 0 h 98"/>
                <a:gd name="T8" fmla="*/ 64 w 77"/>
                <a:gd name="T9" fmla="*/ 19 h 98"/>
                <a:gd name="T10" fmla="*/ 72 w 77"/>
                <a:gd name="T11" fmla="*/ 17 h 98"/>
                <a:gd name="T12" fmla="*/ 77 w 77"/>
                <a:gd name="T13" fmla="*/ 23 h 98"/>
                <a:gd name="T14" fmla="*/ 70 w 77"/>
                <a:gd name="T15" fmla="*/ 36 h 98"/>
                <a:gd name="T16" fmla="*/ 77 w 77"/>
                <a:gd name="T17" fmla="*/ 45 h 98"/>
                <a:gd name="T18" fmla="*/ 72 w 77"/>
                <a:gd name="T19" fmla="*/ 76 h 98"/>
                <a:gd name="T20" fmla="*/ 62 w 77"/>
                <a:gd name="T21" fmla="*/ 74 h 98"/>
                <a:gd name="T22" fmla="*/ 57 w 77"/>
                <a:gd name="T23" fmla="*/ 64 h 98"/>
                <a:gd name="T24" fmla="*/ 38 w 77"/>
                <a:gd name="T25" fmla="*/ 79 h 98"/>
                <a:gd name="T26" fmla="*/ 41 w 77"/>
                <a:gd name="T27" fmla="*/ 95 h 98"/>
                <a:gd name="T28" fmla="*/ 34 w 77"/>
                <a:gd name="T29" fmla="*/ 98 h 98"/>
                <a:gd name="T30" fmla="*/ 21 w 77"/>
                <a:gd name="T31" fmla="*/ 85 h 98"/>
                <a:gd name="T32" fmla="*/ 11 w 77"/>
                <a:gd name="T33" fmla="*/ 74 h 98"/>
                <a:gd name="T34" fmla="*/ 11 w 77"/>
                <a:gd name="T35" fmla="*/ 74 h 98"/>
                <a:gd name="T36" fmla="*/ 11 w 77"/>
                <a:gd name="T37" fmla="*/ 68 h 98"/>
                <a:gd name="T38" fmla="*/ 11 w 77"/>
                <a:gd name="T39" fmla="*/ 64 h 98"/>
                <a:gd name="T40" fmla="*/ 7 w 77"/>
                <a:gd name="T41" fmla="*/ 62 h 98"/>
                <a:gd name="T42" fmla="*/ 7 w 77"/>
                <a:gd name="T43" fmla="*/ 62 h 98"/>
                <a:gd name="T44" fmla="*/ 4 w 77"/>
                <a:gd name="T45" fmla="*/ 59 h 98"/>
                <a:gd name="T46" fmla="*/ 2 w 77"/>
                <a:gd name="T47" fmla="*/ 57 h 98"/>
                <a:gd name="T48" fmla="*/ 2 w 77"/>
                <a:gd name="T49" fmla="*/ 55 h 98"/>
                <a:gd name="T50" fmla="*/ 2 w 77"/>
                <a:gd name="T51" fmla="*/ 55 h 98"/>
                <a:gd name="T52" fmla="*/ 2 w 77"/>
                <a:gd name="T53" fmla="*/ 53 h 98"/>
                <a:gd name="T54" fmla="*/ 0 w 77"/>
                <a:gd name="T55" fmla="*/ 49 h 98"/>
                <a:gd name="T56" fmla="*/ 0 w 77"/>
                <a:gd name="T57" fmla="*/ 47 h 98"/>
                <a:gd name="T58" fmla="*/ 6 w 77"/>
                <a:gd name="T59" fmla="*/ 40 h 98"/>
                <a:gd name="T60" fmla="*/ 7 w 77"/>
                <a:gd name="T61" fmla="*/ 34 h 98"/>
                <a:gd name="T62" fmla="*/ 7 w 77"/>
                <a:gd name="T63" fmla="*/ 25 h 98"/>
                <a:gd name="T64" fmla="*/ 7 w 77"/>
                <a:gd name="T65" fmla="*/ 19 h 98"/>
                <a:gd name="T66" fmla="*/ 7 w 77"/>
                <a:gd name="T67" fmla="*/ 19 h 98"/>
                <a:gd name="T68" fmla="*/ 7 w 77"/>
                <a:gd name="T69" fmla="*/ 1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98">
                  <a:moveTo>
                    <a:pt x="7" y="19"/>
                  </a:moveTo>
                  <a:lnTo>
                    <a:pt x="38" y="19"/>
                  </a:lnTo>
                  <a:lnTo>
                    <a:pt x="38" y="2"/>
                  </a:lnTo>
                  <a:lnTo>
                    <a:pt x="62" y="0"/>
                  </a:lnTo>
                  <a:lnTo>
                    <a:pt x="64" y="19"/>
                  </a:lnTo>
                  <a:lnTo>
                    <a:pt x="72" y="17"/>
                  </a:lnTo>
                  <a:lnTo>
                    <a:pt x="77" y="23"/>
                  </a:lnTo>
                  <a:lnTo>
                    <a:pt x="70" y="36"/>
                  </a:lnTo>
                  <a:lnTo>
                    <a:pt x="77" y="45"/>
                  </a:lnTo>
                  <a:lnTo>
                    <a:pt x="72" y="76"/>
                  </a:lnTo>
                  <a:lnTo>
                    <a:pt x="62" y="74"/>
                  </a:lnTo>
                  <a:lnTo>
                    <a:pt x="57" y="64"/>
                  </a:lnTo>
                  <a:lnTo>
                    <a:pt x="38" y="79"/>
                  </a:lnTo>
                  <a:lnTo>
                    <a:pt x="41" y="95"/>
                  </a:lnTo>
                  <a:lnTo>
                    <a:pt x="34" y="98"/>
                  </a:lnTo>
                  <a:lnTo>
                    <a:pt x="21" y="8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68"/>
                  </a:lnTo>
                  <a:lnTo>
                    <a:pt x="11" y="64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6" y="40"/>
                  </a:lnTo>
                  <a:lnTo>
                    <a:pt x="7" y="34"/>
                  </a:lnTo>
                  <a:lnTo>
                    <a:pt x="7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00A596BB-3F3D-8344-AC80-9613397221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284163"/>
              <a:ext cx="117569" cy="127336"/>
            </a:xfrm>
            <a:custGeom>
              <a:avLst/>
              <a:gdLst>
                <a:gd name="T0" fmla="*/ 7 w 77"/>
                <a:gd name="T1" fmla="*/ 19 h 98"/>
                <a:gd name="T2" fmla="*/ 38 w 77"/>
                <a:gd name="T3" fmla="*/ 19 h 98"/>
                <a:gd name="T4" fmla="*/ 38 w 77"/>
                <a:gd name="T5" fmla="*/ 2 h 98"/>
                <a:gd name="T6" fmla="*/ 62 w 77"/>
                <a:gd name="T7" fmla="*/ 0 h 98"/>
                <a:gd name="T8" fmla="*/ 64 w 77"/>
                <a:gd name="T9" fmla="*/ 19 h 98"/>
                <a:gd name="T10" fmla="*/ 72 w 77"/>
                <a:gd name="T11" fmla="*/ 17 h 98"/>
                <a:gd name="T12" fmla="*/ 77 w 77"/>
                <a:gd name="T13" fmla="*/ 23 h 98"/>
                <a:gd name="T14" fmla="*/ 70 w 77"/>
                <a:gd name="T15" fmla="*/ 36 h 98"/>
                <a:gd name="T16" fmla="*/ 77 w 77"/>
                <a:gd name="T17" fmla="*/ 45 h 98"/>
                <a:gd name="T18" fmla="*/ 72 w 77"/>
                <a:gd name="T19" fmla="*/ 76 h 98"/>
                <a:gd name="T20" fmla="*/ 62 w 77"/>
                <a:gd name="T21" fmla="*/ 74 h 98"/>
                <a:gd name="T22" fmla="*/ 57 w 77"/>
                <a:gd name="T23" fmla="*/ 64 h 98"/>
                <a:gd name="T24" fmla="*/ 38 w 77"/>
                <a:gd name="T25" fmla="*/ 79 h 98"/>
                <a:gd name="T26" fmla="*/ 41 w 77"/>
                <a:gd name="T27" fmla="*/ 95 h 98"/>
                <a:gd name="T28" fmla="*/ 34 w 77"/>
                <a:gd name="T29" fmla="*/ 98 h 98"/>
                <a:gd name="T30" fmla="*/ 21 w 77"/>
                <a:gd name="T31" fmla="*/ 85 h 98"/>
                <a:gd name="T32" fmla="*/ 11 w 77"/>
                <a:gd name="T33" fmla="*/ 74 h 98"/>
                <a:gd name="T34" fmla="*/ 11 w 77"/>
                <a:gd name="T35" fmla="*/ 74 h 98"/>
                <a:gd name="T36" fmla="*/ 11 w 77"/>
                <a:gd name="T37" fmla="*/ 68 h 98"/>
                <a:gd name="T38" fmla="*/ 11 w 77"/>
                <a:gd name="T39" fmla="*/ 64 h 98"/>
                <a:gd name="T40" fmla="*/ 7 w 77"/>
                <a:gd name="T41" fmla="*/ 62 h 98"/>
                <a:gd name="T42" fmla="*/ 7 w 77"/>
                <a:gd name="T43" fmla="*/ 62 h 98"/>
                <a:gd name="T44" fmla="*/ 4 w 77"/>
                <a:gd name="T45" fmla="*/ 59 h 98"/>
                <a:gd name="T46" fmla="*/ 2 w 77"/>
                <a:gd name="T47" fmla="*/ 57 h 98"/>
                <a:gd name="T48" fmla="*/ 2 w 77"/>
                <a:gd name="T49" fmla="*/ 55 h 98"/>
                <a:gd name="T50" fmla="*/ 2 w 77"/>
                <a:gd name="T51" fmla="*/ 55 h 98"/>
                <a:gd name="T52" fmla="*/ 2 w 77"/>
                <a:gd name="T53" fmla="*/ 53 h 98"/>
                <a:gd name="T54" fmla="*/ 0 w 77"/>
                <a:gd name="T55" fmla="*/ 49 h 98"/>
                <a:gd name="T56" fmla="*/ 0 w 77"/>
                <a:gd name="T57" fmla="*/ 47 h 98"/>
                <a:gd name="T58" fmla="*/ 6 w 77"/>
                <a:gd name="T59" fmla="*/ 40 h 98"/>
                <a:gd name="T60" fmla="*/ 7 w 77"/>
                <a:gd name="T61" fmla="*/ 34 h 98"/>
                <a:gd name="T62" fmla="*/ 7 w 77"/>
                <a:gd name="T63" fmla="*/ 25 h 98"/>
                <a:gd name="T64" fmla="*/ 7 w 77"/>
                <a:gd name="T65" fmla="*/ 19 h 98"/>
                <a:gd name="T66" fmla="*/ 7 w 77"/>
                <a:gd name="T67" fmla="*/ 19 h 98"/>
                <a:gd name="T68" fmla="*/ 7 w 77"/>
                <a:gd name="T69" fmla="*/ 1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98">
                  <a:moveTo>
                    <a:pt x="7" y="19"/>
                  </a:moveTo>
                  <a:lnTo>
                    <a:pt x="38" y="19"/>
                  </a:lnTo>
                  <a:lnTo>
                    <a:pt x="38" y="2"/>
                  </a:lnTo>
                  <a:lnTo>
                    <a:pt x="62" y="0"/>
                  </a:lnTo>
                  <a:lnTo>
                    <a:pt x="64" y="19"/>
                  </a:lnTo>
                  <a:lnTo>
                    <a:pt x="72" y="17"/>
                  </a:lnTo>
                  <a:lnTo>
                    <a:pt x="77" y="23"/>
                  </a:lnTo>
                  <a:lnTo>
                    <a:pt x="70" y="36"/>
                  </a:lnTo>
                  <a:lnTo>
                    <a:pt x="77" y="45"/>
                  </a:lnTo>
                  <a:lnTo>
                    <a:pt x="72" y="76"/>
                  </a:lnTo>
                  <a:lnTo>
                    <a:pt x="62" y="74"/>
                  </a:lnTo>
                  <a:lnTo>
                    <a:pt x="57" y="64"/>
                  </a:lnTo>
                  <a:lnTo>
                    <a:pt x="38" y="79"/>
                  </a:lnTo>
                  <a:lnTo>
                    <a:pt x="41" y="95"/>
                  </a:lnTo>
                  <a:lnTo>
                    <a:pt x="34" y="98"/>
                  </a:lnTo>
                  <a:lnTo>
                    <a:pt x="21" y="8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68"/>
                  </a:lnTo>
                  <a:lnTo>
                    <a:pt x="11" y="64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6" y="40"/>
                  </a:lnTo>
                  <a:lnTo>
                    <a:pt x="7" y="34"/>
                  </a:lnTo>
                  <a:lnTo>
                    <a:pt x="7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CEDC0454-E0C3-404C-84E7-827A9E4CB9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2585" y="3455677"/>
              <a:ext cx="251933" cy="261169"/>
            </a:xfrm>
            <a:custGeom>
              <a:avLst/>
              <a:gdLst>
                <a:gd name="T0" fmla="*/ 19 w 165"/>
                <a:gd name="T1" fmla="*/ 0 h 201"/>
                <a:gd name="T2" fmla="*/ 70 w 165"/>
                <a:gd name="T3" fmla="*/ 25 h 201"/>
                <a:gd name="T4" fmla="*/ 80 w 165"/>
                <a:gd name="T5" fmla="*/ 35 h 201"/>
                <a:gd name="T6" fmla="*/ 108 w 165"/>
                <a:gd name="T7" fmla="*/ 14 h 201"/>
                <a:gd name="T8" fmla="*/ 122 w 165"/>
                <a:gd name="T9" fmla="*/ 23 h 201"/>
                <a:gd name="T10" fmla="*/ 139 w 165"/>
                <a:gd name="T11" fmla="*/ 53 h 201"/>
                <a:gd name="T12" fmla="*/ 142 w 165"/>
                <a:gd name="T13" fmla="*/ 69 h 201"/>
                <a:gd name="T14" fmla="*/ 165 w 165"/>
                <a:gd name="T15" fmla="*/ 87 h 201"/>
                <a:gd name="T16" fmla="*/ 163 w 165"/>
                <a:gd name="T17" fmla="*/ 114 h 201"/>
                <a:gd name="T18" fmla="*/ 137 w 165"/>
                <a:gd name="T19" fmla="*/ 167 h 201"/>
                <a:gd name="T20" fmla="*/ 154 w 165"/>
                <a:gd name="T21" fmla="*/ 191 h 201"/>
                <a:gd name="T22" fmla="*/ 118 w 165"/>
                <a:gd name="T23" fmla="*/ 201 h 201"/>
                <a:gd name="T24" fmla="*/ 97 w 165"/>
                <a:gd name="T25" fmla="*/ 195 h 201"/>
                <a:gd name="T26" fmla="*/ 31 w 165"/>
                <a:gd name="T27" fmla="*/ 188 h 201"/>
                <a:gd name="T28" fmla="*/ 14 w 165"/>
                <a:gd name="T29" fmla="*/ 184 h 201"/>
                <a:gd name="T30" fmla="*/ 2 w 165"/>
                <a:gd name="T31" fmla="*/ 184 h 201"/>
                <a:gd name="T32" fmla="*/ 0 w 165"/>
                <a:gd name="T33" fmla="*/ 176 h 201"/>
                <a:gd name="T34" fmla="*/ 2 w 165"/>
                <a:gd name="T35" fmla="*/ 174 h 201"/>
                <a:gd name="T36" fmla="*/ 4 w 165"/>
                <a:gd name="T37" fmla="*/ 167 h 201"/>
                <a:gd name="T38" fmla="*/ 8 w 165"/>
                <a:gd name="T39" fmla="*/ 150 h 201"/>
                <a:gd name="T40" fmla="*/ 10 w 165"/>
                <a:gd name="T41" fmla="*/ 144 h 201"/>
                <a:gd name="T42" fmla="*/ 12 w 165"/>
                <a:gd name="T43" fmla="*/ 135 h 201"/>
                <a:gd name="T44" fmla="*/ 12 w 165"/>
                <a:gd name="T45" fmla="*/ 125 h 201"/>
                <a:gd name="T46" fmla="*/ 14 w 165"/>
                <a:gd name="T47" fmla="*/ 122 h 201"/>
                <a:gd name="T48" fmla="*/ 18 w 165"/>
                <a:gd name="T49" fmla="*/ 118 h 201"/>
                <a:gd name="T50" fmla="*/ 23 w 165"/>
                <a:gd name="T51" fmla="*/ 108 h 201"/>
                <a:gd name="T52" fmla="*/ 29 w 165"/>
                <a:gd name="T53" fmla="*/ 84 h 201"/>
                <a:gd name="T54" fmla="*/ 27 w 165"/>
                <a:gd name="T55" fmla="*/ 78 h 201"/>
                <a:gd name="T56" fmla="*/ 25 w 165"/>
                <a:gd name="T57" fmla="*/ 70 h 201"/>
                <a:gd name="T58" fmla="*/ 25 w 165"/>
                <a:gd name="T59" fmla="*/ 59 h 201"/>
                <a:gd name="T60" fmla="*/ 25 w 165"/>
                <a:gd name="T61" fmla="*/ 44 h 201"/>
                <a:gd name="T62" fmla="*/ 23 w 165"/>
                <a:gd name="T63" fmla="*/ 40 h 201"/>
                <a:gd name="T64" fmla="*/ 21 w 165"/>
                <a:gd name="T65" fmla="*/ 35 h 201"/>
                <a:gd name="T66" fmla="*/ 19 w 165"/>
                <a:gd name="T67" fmla="*/ 29 h 201"/>
                <a:gd name="T68" fmla="*/ 14 w 165"/>
                <a:gd name="T69" fmla="*/ 21 h 201"/>
                <a:gd name="T70" fmla="*/ 14 w 165"/>
                <a:gd name="T71" fmla="*/ 17 h 201"/>
                <a:gd name="T72" fmla="*/ 8 w 165"/>
                <a:gd name="T73" fmla="*/ 4 h 201"/>
                <a:gd name="T74" fmla="*/ 8 w 165"/>
                <a:gd name="T75" fmla="*/ 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" h="201">
                  <a:moveTo>
                    <a:pt x="8" y="4"/>
                  </a:moveTo>
                  <a:lnTo>
                    <a:pt x="19" y="0"/>
                  </a:lnTo>
                  <a:lnTo>
                    <a:pt x="63" y="0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80" y="35"/>
                  </a:lnTo>
                  <a:lnTo>
                    <a:pt x="99" y="33"/>
                  </a:lnTo>
                  <a:lnTo>
                    <a:pt x="108" y="14"/>
                  </a:lnTo>
                  <a:lnTo>
                    <a:pt x="116" y="16"/>
                  </a:lnTo>
                  <a:lnTo>
                    <a:pt x="122" y="23"/>
                  </a:lnTo>
                  <a:lnTo>
                    <a:pt x="135" y="25"/>
                  </a:lnTo>
                  <a:lnTo>
                    <a:pt x="139" y="53"/>
                  </a:lnTo>
                  <a:lnTo>
                    <a:pt x="139" y="63"/>
                  </a:lnTo>
                  <a:lnTo>
                    <a:pt x="142" y="69"/>
                  </a:lnTo>
                  <a:lnTo>
                    <a:pt x="142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3" y="114"/>
                  </a:lnTo>
                  <a:lnTo>
                    <a:pt x="137" y="114"/>
                  </a:lnTo>
                  <a:lnTo>
                    <a:pt x="137" y="167"/>
                  </a:lnTo>
                  <a:lnTo>
                    <a:pt x="137" y="167"/>
                  </a:lnTo>
                  <a:lnTo>
                    <a:pt x="154" y="191"/>
                  </a:lnTo>
                  <a:lnTo>
                    <a:pt x="122" y="195"/>
                  </a:lnTo>
                  <a:lnTo>
                    <a:pt x="118" y="201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87" y="186"/>
                  </a:lnTo>
                  <a:lnTo>
                    <a:pt x="31" y="188"/>
                  </a:lnTo>
                  <a:lnTo>
                    <a:pt x="23" y="178"/>
                  </a:lnTo>
                  <a:lnTo>
                    <a:pt x="14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8" y="150"/>
                  </a:lnTo>
                  <a:lnTo>
                    <a:pt x="8" y="150"/>
                  </a:lnTo>
                  <a:lnTo>
                    <a:pt x="10" y="144"/>
                  </a:lnTo>
                  <a:lnTo>
                    <a:pt x="12" y="139"/>
                  </a:lnTo>
                  <a:lnTo>
                    <a:pt x="12" y="135"/>
                  </a:lnTo>
                  <a:lnTo>
                    <a:pt x="12" y="13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4" y="122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9" y="114"/>
                  </a:lnTo>
                  <a:lnTo>
                    <a:pt x="23" y="108"/>
                  </a:lnTo>
                  <a:lnTo>
                    <a:pt x="27" y="101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7" y="78"/>
                  </a:lnTo>
                  <a:lnTo>
                    <a:pt x="25" y="74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0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9" y="33"/>
                  </a:lnTo>
                  <a:lnTo>
                    <a:pt x="19" y="29"/>
                  </a:lnTo>
                  <a:lnTo>
                    <a:pt x="16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2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32840991-4282-604A-A161-90C362165E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2585" y="3455677"/>
              <a:ext cx="251933" cy="261169"/>
            </a:xfrm>
            <a:custGeom>
              <a:avLst/>
              <a:gdLst>
                <a:gd name="T0" fmla="*/ 19 w 165"/>
                <a:gd name="T1" fmla="*/ 0 h 201"/>
                <a:gd name="T2" fmla="*/ 70 w 165"/>
                <a:gd name="T3" fmla="*/ 25 h 201"/>
                <a:gd name="T4" fmla="*/ 80 w 165"/>
                <a:gd name="T5" fmla="*/ 35 h 201"/>
                <a:gd name="T6" fmla="*/ 108 w 165"/>
                <a:gd name="T7" fmla="*/ 14 h 201"/>
                <a:gd name="T8" fmla="*/ 122 w 165"/>
                <a:gd name="T9" fmla="*/ 23 h 201"/>
                <a:gd name="T10" fmla="*/ 139 w 165"/>
                <a:gd name="T11" fmla="*/ 53 h 201"/>
                <a:gd name="T12" fmla="*/ 142 w 165"/>
                <a:gd name="T13" fmla="*/ 69 h 201"/>
                <a:gd name="T14" fmla="*/ 165 w 165"/>
                <a:gd name="T15" fmla="*/ 87 h 201"/>
                <a:gd name="T16" fmla="*/ 163 w 165"/>
                <a:gd name="T17" fmla="*/ 114 h 201"/>
                <a:gd name="T18" fmla="*/ 137 w 165"/>
                <a:gd name="T19" fmla="*/ 167 h 201"/>
                <a:gd name="T20" fmla="*/ 154 w 165"/>
                <a:gd name="T21" fmla="*/ 191 h 201"/>
                <a:gd name="T22" fmla="*/ 118 w 165"/>
                <a:gd name="T23" fmla="*/ 201 h 201"/>
                <a:gd name="T24" fmla="*/ 97 w 165"/>
                <a:gd name="T25" fmla="*/ 195 h 201"/>
                <a:gd name="T26" fmla="*/ 31 w 165"/>
                <a:gd name="T27" fmla="*/ 188 h 201"/>
                <a:gd name="T28" fmla="*/ 14 w 165"/>
                <a:gd name="T29" fmla="*/ 184 h 201"/>
                <a:gd name="T30" fmla="*/ 2 w 165"/>
                <a:gd name="T31" fmla="*/ 184 h 201"/>
                <a:gd name="T32" fmla="*/ 0 w 165"/>
                <a:gd name="T33" fmla="*/ 176 h 201"/>
                <a:gd name="T34" fmla="*/ 2 w 165"/>
                <a:gd name="T35" fmla="*/ 174 h 201"/>
                <a:gd name="T36" fmla="*/ 4 w 165"/>
                <a:gd name="T37" fmla="*/ 167 h 201"/>
                <a:gd name="T38" fmla="*/ 8 w 165"/>
                <a:gd name="T39" fmla="*/ 150 h 201"/>
                <a:gd name="T40" fmla="*/ 10 w 165"/>
                <a:gd name="T41" fmla="*/ 144 h 201"/>
                <a:gd name="T42" fmla="*/ 12 w 165"/>
                <a:gd name="T43" fmla="*/ 135 h 201"/>
                <a:gd name="T44" fmla="*/ 12 w 165"/>
                <a:gd name="T45" fmla="*/ 125 h 201"/>
                <a:gd name="T46" fmla="*/ 14 w 165"/>
                <a:gd name="T47" fmla="*/ 122 h 201"/>
                <a:gd name="T48" fmla="*/ 18 w 165"/>
                <a:gd name="T49" fmla="*/ 118 h 201"/>
                <a:gd name="T50" fmla="*/ 23 w 165"/>
                <a:gd name="T51" fmla="*/ 108 h 201"/>
                <a:gd name="T52" fmla="*/ 29 w 165"/>
                <a:gd name="T53" fmla="*/ 84 h 201"/>
                <a:gd name="T54" fmla="*/ 27 w 165"/>
                <a:gd name="T55" fmla="*/ 78 h 201"/>
                <a:gd name="T56" fmla="*/ 25 w 165"/>
                <a:gd name="T57" fmla="*/ 70 h 201"/>
                <a:gd name="T58" fmla="*/ 25 w 165"/>
                <a:gd name="T59" fmla="*/ 59 h 201"/>
                <a:gd name="T60" fmla="*/ 25 w 165"/>
                <a:gd name="T61" fmla="*/ 44 h 201"/>
                <a:gd name="T62" fmla="*/ 23 w 165"/>
                <a:gd name="T63" fmla="*/ 40 h 201"/>
                <a:gd name="T64" fmla="*/ 21 w 165"/>
                <a:gd name="T65" fmla="*/ 35 h 201"/>
                <a:gd name="T66" fmla="*/ 19 w 165"/>
                <a:gd name="T67" fmla="*/ 29 h 201"/>
                <a:gd name="T68" fmla="*/ 14 w 165"/>
                <a:gd name="T69" fmla="*/ 21 h 201"/>
                <a:gd name="T70" fmla="*/ 14 w 165"/>
                <a:gd name="T71" fmla="*/ 17 h 201"/>
                <a:gd name="T72" fmla="*/ 8 w 165"/>
                <a:gd name="T73" fmla="*/ 4 h 201"/>
                <a:gd name="T74" fmla="*/ 8 w 165"/>
                <a:gd name="T75" fmla="*/ 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" h="201">
                  <a:moveTo>
                    <a:pt x="8" y="4"/>
                  </a:moveTo>
                  <a:lnTo>
                    <a:pt x="19" y="0"/>
                  </a:lnTo>
                  <a:lnTo>
                    <a:pt x="63" y="0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80" y="35"/>
                  </a:lnTo>
                  <a:lnTo>
                    <a:pt x="99" y="33"/>
                  </a:lnTo>
                  <a:lnTo>
                    <a:pt x="108" y="14"/>
                  </a:lnTo>
                  <a:lnTo>
                    <a:pt x="116" y="16"/>
                  </a:lnTo>
                  <a:lnTo>
                    <a:pt x="122" y="23"/>
                  </a:lnTo>
                  <a:lnTo>
                    <a:pt x="135" y="25"/>
                  </a:lnTo>
                  <a:lnTo>
                    <a:pt x="139" y="53"/>
                  </a:lnTo>
                  <a:lnTo>
                    <a:pt x="139" y="63"/>
                  </a:lnTo>
                  <a:lnTo>
                    <a:pt x="142" y="69"/>
                  </a:lnTo>
                  <a:lnTo>
                    <a:pt x="142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3" y="114"/>
                  </a:lnTo>
                  <a:lnTo>
                    <a:pt x="137" y="114"/>
                  </a:lnTo>
                  <a:lnTo>
                    <a:pt x="137" y="167"/>
                  </a:lnTo>
                  <a:lnTo>
                    <a:pt x="137" y="167"/>
                  </a:lnTo>
                  <a:lnTo>
                    <a:pt x="154" y="191"/>
                  </a:lnTo>
                  <a:lnTo>
                    <a:pt x="122" y="195"/>
                  </a:lnTo>
                  <a:lnTo>
                    <a:pt x="118" y="201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87" y="186"/>
                  </a:lnTo>
                  <a:lnTo>
                    <a:pt x="31" y="188"/>
                  </a:lnTo>
                  <a:lnTo>
                    <a:pt x="23" y="178"/>
                  </a:lnTo>
                  <a:lnTo>
                    <a:pt x="14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8" y="150"/>
                  </a:lnTo>
                  <a:lnTo>
                    <a:pt x="8" y="150"/>
                  </a:lnTo>
                  <a:lnTo>
                    <a:pt x="10" y="144"/>
                  </a:lnTo>
                  <a:lnTo>
                    <a:pt x="12" y="139"/>
                  </a:lnTo>
                  <a:lnTo>
                    <a:pt x="12" y="135"/>
                  </a:lnTo>
                  <a:lnTo>
                    <a:pt x="12" y="13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4" y="122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9" y="114"/>
                  </a:lnTo>
                  <a:lnTo>
                    <a:pt x="23" y="108"/>
                  </a:lnTo>
                  <a:lnTo>
                    <a:pt x="27" y="101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7" y="78"/>
                  </a:lnTo>
                  <a:lnTo>
                    <a:pt x="25" y="74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0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9" y="33"/>
                  </a:lnTo>
                  <a:lnTo>
                    <a:pt x="19" y="29"/>
                  </a:lnTo>
                  <a:lnTo>
                    <a:pt x="16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2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4D4F9524-5110-1A45-BC09-5D35BFAEBF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50430"/>
              <a:ext cx="45806" cy="35082"/>
            </a:xfrm>
            <a:custGeom>
              <a:avLst/>
              <a:gdLst>
                <a:gd name="T0" fmla="*/ 0 w 30"/>
                <a:gd name="T1" fmla="*/ 27 h 27"/>
                <a:gd name="T2" fmla="*/ 15 w 30"/>
                <a:gd name="T3" fmla="*/ 27 h 27"/>
                <a:gd name="T4" fmla="*/ 21 w 30"/>
                <a:gd name="T5" fmla="*/ 21 h 27"/>
                <a:gd name="T6" fmla="*/ 30 w 30"/>
                <a:gd name="T7" fmla="*/ 21 h 27"/>
                <a:gd name="T8" fmla="*/ 30 w 30"/>
                <a:gd name="T9" fmla="*/ 0 h 27"/>
                <a:gd name="T10" fmla="*/ 12 w 30"/>
                <a:gd name="T11" fmla="*/ 0 h 27"/>
                <a:gd name="T12" fmla="*/ 12 w 30"/>
                <a:gd name="T13" fmla="*/ 8 h 27"/>
                <a:gd name="T14" fmla="*/ 2 w 30"/>
                <a:gd name="T15" fmla="*/ 17 h 27"/>
                <a:gd name="T16" fmla="*/ 0 w 30"/>
                <a:gd name="T17" fmla="*/ 27 h 27"/>
                <a:gd name="T18" fmla="*/ 0 w 30"/>
                <a:gd name="T19" fmla="*/ 27 h 27"/>
                <a:gd name="T20" fmla="*/ 0 w 30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5" y="27"/>
                  </a:lnTo>
                  <a:lnTo>
                    <a:pt x="21" y="21"/>
                  </a:lnTo>
                  <a:lnTo>
                    <a:pt x="30" y="21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EC91A785-491B-5149-9ED6-8D5657FC90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50430"/>
              <a:ext cx="45806" cy="35082"/>
            </a:xfrm>
            <a:custGeom>
              <a:avLst/>
              <a:gdLst>
                <a:gd name="T0" fmla="*/ 0 w 30"/>
                <a:gd name="T1" fmla="*/ 27 h 27"/>
                <a:gd name="T2" fmla="*/ 15 w 30"/>
                <a:gd name="T3" fmla="*/ 27 h 27"/>
                <a:gd name="T4" fmla="*/ 21 w 30"/>
                <a:gd name="T5" fmla="*/ 21 h 27"/>
                <a:gd name="T6" fmla="*/ 30 w 30"/>
                <a:gd name="T7" fmla="*/ 21 h 27"/>
                <a:gd name="T8" fmla="*/ 30 w 30"/>
                <a:gd name="T9" fmla="*/ 0 h 27"/>
                <a:gd name="T10" fmla="*/ 12 w 30"/>
                <a:gd name="T11" fmla="*/ 0 h 27"/>
                <a:gd name="T12" fmla="*/ 12 w 30"/>
                <a:gd name="T13" fmla="*/ 8 h 27"/>
                <a:gd name="T14" fmla="*/ 2 w 30"/>
                <a:gd name="T15" fmla="*/ 17 h 27"/>
                <a:gd name="T16" fmla="*/ 0 w 30"/>
                <a:gd name="T17" fmla="*/ 27 h 27"/>
                <a:gd name="T18" fmla="*/ 0 w 30"/>
                <a:gd name="T19" fmla="*/ 27 h 27"/>
                <a:gd name="T20" fmla="*/ 0 w 30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5" y="27"/>
                  </a:lnTo>
                  <a:lnTo>
                    <a:pt x="21" y="21"/>
                  </a:lnTo>
                  <a:lnTo>
                    <a:pt x="30" y="21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78A94861-0A43-1E41-AFDD-665F3AA79F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65" y="3505052"/>
              <a:ext cx="247352" cy="198800"/>
            </a:xfrm>
            <a:custGeom>
              <a:avLst/>
              <a:gdLst>
                <a:gd name="T0" fmla="*/ 130 w 162"/>
                <a:gd name="T1" fmla="*/ 6 h 153"/>
                <a:gd name="T2" fmla="*/ 130 w 162"/>
                <a:gd name="T3" fmla="*/ 6 h 153"/>
                <a:gd name="T4" fmla="*/ 138 w 162"/>
                <a:gd name="T5" fmla="*/ 14 h 153"/>
                <a:gd name="T6" fmla="*/ 147 w 162"/>
                <a:gd name="T7" fmla="*/ 19 h 153"/>
                <a:gd name="T8" fmla="*/ 157 w 162"/>
                <a:gd name="T9" fmla="*/ 23 h 153"/>
                <a:gd name="T10" fmla="*/ 162 w 162"/>
                <a:gd name="T11" fmla="*/ 36 h 153"/>
                <a:gd name="T12" fmla="*/ 159 w 162"/>
                <a:gd name="T13" fmla="*/ 40 h 153"/>
                <a:gd name="T14" fmla="*/ 159 w 162"/>
                <a:gd name="T15" fmla="*/ 65 h 153"/>
                <a:gd name="T16" fmla="*/ 151 w 162"/>
                <a:gd name="T17" fmla="*/ 72 h 153"/>
                <a:gd name="T18" fmla="*/ 151 w 162"/>
                <a:gd name="T19" fmla="*/ 84 h 153"/>
                <a:gd name="T20" fmla="*/ 147 w 162"/>
                <a:gd name="T21" fmla="*/ 89 h 153"/>
                <a:gd name="T22" fmla="*/ 153 w 162"/>
                <a:gd name="T23" fmla="*/ 93 h 153"/>
                <a:gd name="T24" fmla="*/ 117 w 162"/>
                <a:gd name="T25" fmla="*/ 108 h 153"/>
                <a:gd name="T26" fmla="*/ 117 w 162"/>
                <a:gd name="T27" fmla="*/ 119 h 153"/>
                <a:gd name="T28" fmla="*/ 102 w 162"/>
                <a:gd name="T29" fmla="*/ 119 h 153"/>
                <a:gd name="T30" fmla="*/ 94 w 162"/>
                <a:gd name="T31" fmla="*/ 127 h 153"/>
                <a:gd name="T32" fmla="*/ 94 w 162"/>
                <a:gd name="T33" fmla="*/ 136 h 153"/>
                <a:gd name="T34" fmla="*/ 79 w 162"/>
                <a:gd name="T35" fmla="*/ 140 h 153"/>
                <a:gd name="T36" fmla="*/ 68 w 162"/>
                <a:gd name="T37" fmla="*/ 153 h 153"/>
                <a:gd name="T38" fmla="*/ 51 w 162"/>
                <a:gd name="T39" fmla="*/ 153 h 153"/>
                <a:gd name="T40" fmla="*/ 37 w 162"/>
                <a:gd name="T41" fmla="*/ 150 h 153"/>
                <a:gd name="T42" fmla="*/ 19 w 162"/>
                <a:gd name="T43" fmla="*/ 148 h 153"/>
                <a:gd name="T44" fmla="*/ 17 w 162"/>
                <a:gd name="T45" fmla="*/ 153 h 153"/>
                <a:gd name="T46" fmla="*/ 0 w 162"/>
                <a:gd name="T47" fmla="*/ 129 h 153"/>
                <a:gd name="T48" fmla="*/ 0 w 162"/>
                <a:gd name="T49" fmla="*/ 78 h 153"/>
                <a:gd name="T50" fmla="*/ 26 w 162"/>
                <a:gd name="T51" fmla="*/ 78 h 153"/>
                <a:gd name="T52" fmla="*/ 28 w 162"/>
                <a:gd name="T53" fmla="*/ 49 h 153"/>
                <a:gd name="T54" fmla="*/ 32 w 162"/>
                <a:gd name="T55" fmla="*/ 53 h 153"/>
                <a:gd name="T56" fmla="*/ 39 w 162"/>
                <a:gd name="T57" fmla="*/ 55 h 153"/>
                <a:gd name="T58" fmla="*/ 47 w 162"/>
                <a:gd name="T59" fmla="*/ 57 h 153"/>
                <a:gd name="T60" fmla="*/ 60 w 162"/>
                <a:gd name="T61" fmla="*/ 61 h 153"/>
                <a:gd name="T62" fmla="*/ 72 w 162"/>
                <a:gd name="T63" fmla="*/ 57 h 153"/>
                <a:gd name="T64" fmla="*/ 75 w 162"/>
                <a:gd name="T65" fmla="*/ 63 h 153"/>
                <a:gd name="T66" fmla="*/ 89 w 162"/>
                <a:gd name="T67" fmla="*/ 68 h 153"/>
                <a:gd name="T68" fmla="*/ 98 w 162"/>
                <a:gd name="T69" fmla="*/ 84 h 153"/>
                <a:gd name="T70" fmla="*/ 106 w 162"/>
                <a:gd name="T71" fmla="*/ 82 h 153"/>
                <a:gd name="T72" fmla="*/ 106 w 162"/>
                <a:gd name="T73" fmla="*/ 63 h 153"/>
                <a:gd name="T74" fmla="*/ 100 w 162"/>
                <a:gd name="T75" fmla="*/ 68 h 153"/>
                <a:gd name="T76" fmla="*/ 89 w 162"/>
                <a:gd name="T77" fmla="*/ 53 h 153"/>
                <a:gd name="T78" fmla="*/ 89 w 162"/>
                <a:gd name="T79" fmla="*/ 44 h 153"/>
                <a:gd name="T80" fmla="*/ 92 w 162"/>
                <a:gd name="T81" fmla="*/ 34 h 153"/>
                <a:gd name="T82" fmla="*/ 92 w 162"/>
                <a:gd name="T83" fmla="*/ 12 h 153"/>
                <a:gd name="T84" fmla="*/ 98 w 162"/>
                <a:gd name="T85" fmla="*/ 6 h 153"/>
                <a:gd name="T86" fmla="*/ 117 w 162"/>
                <a:gd name="T87" fmla="*/ 0 h 153"/>
                <a:gd name="T88" fmla="*/ 130 w 162"/>
                <a:gd name="T89" fmla="*/ 6 h 153"/>
                <a:gd name="T90" fmla="*/ 130 w 162"/>
                <a:gd name="T91" fmla="*/ 6 h 153"/>
                <a:gd name="T92" fmla="*/ 130 w 162"/>
                <a:gd name="T93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153">
                  <a:moveTo>
                    <a:pt x="130" y="6"/>
                  </a:moveTo>
                  <a:lnTo>
                    <a:pt x="130" y="6"/>
                  </a:lnTo>
                  <a:lnTo>
                    <a:pt x="138" y="14"/>
                  </a:lnTo>
                  <a:lnTo>
                    <a:pt x="147" y="19"/>
                  </a:lnTo>
                  <a:lnTo>
                    <a:pt x="157" y="23"/>
                  </a:lnTo>
                  <a:lnTo>
                    <a:pt x="162" y="36"/>
                  </a:lnTo>
                  <a:lnTo>
                    <a:pt x="159" y="40"/>
                  </a:lnTo>
                  <a:lnTo>
                    <a:pt x="159" y="65"/>
                  </a:lnTo>
                  <a:lnTo>
                    <a:pt x="151" y="72"/>
                  </a:lnTo>
                  <a:lnTo>
                    <a:pt x="151" y="84"/>
                  </a:lnTo>
                  <a:lnTo>
                    <a:pt x="147" y="89"/>
                  </a:lnTo>
                  <a:lnTo>
                    <a:pt x="153" y="93"/>
                  </a:lnTo>
                  <a:lnTo>
                    <a:pt x="117" y="108"/>
                  </a:lnTo>
                  <a:lnTo>
                    <a:pt x="117" y="119"/>
                  </a:lnTo>
                  <a:lnTo>
                    <a:pt x="102" y="119"/>
                  </a:lnTo>
                  <a:lnTo>
                    <a:pt x="94" y="127"/>
                  </a:lnTo>
                  <a:lnTo>
                    <a:pt x="94" y="136"/>
                  </a:lnTo>
                  <a:lnTo>
                    <a:pt x="79" y="140"/>
                  </a:lnTo>
                  <a:lnTo>
                    <a:pt x="68" y="153"/>
                  </a:lnTo>
                  <a:lnTo>
                    <a:pt x="51" y="153"/>
                  </a:lnTo>
                  <a:lnTo>
                    <a:pt x="37" y="150"/>
                  </a:lnTo>
                  <a:lnTo>
                    <a:pt x="19" y="148"/>
                  </a:lnTo>
                  <a:lnTo>
                    <a:pt x="17" y="153"/>
                  </a:lnTo>
                  <a:lnTo>
                    <a:pt x="0" y="129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8" y="49"/>
                  </a:lnTo>
                  <a:lnTo>
                    <a:pt x="32" y="53"/>
                  </a:lnTo>
                  <a:lnTo>
                    <a:pt x="39" y="55"/>
                  </a:lnTo>
                  <a:lnTo>
                    <a:pt x="47" y="57"/>
                  </a:lnTo>
                  <a:lnTo>
                    <a:pt x="60" y="61"/>
                  </a:lnTo>
                  <a:lnTo>
                    <a:pt x="72" y="57"/>
                  </a:lnTo>
                  <a:lnTo>
                    <a:pt x="75" y="63"/>
                  </a:lnTo>
                  <a:lnTo>
                    <a:pt x="89" y="68"/>
                  </a:lnTo>
                  <a:lnTo>
                    <a:pt x="98" y="84"/>
                  </a:lnTo>
                  <a:lnTo>
                    <a:pt x="106" y="82"/>
                  </a:lnTo>
                  <a:lnTo>
                    <a:pt x="106" y="63"/>
                  </a:lnTo>
                  <a:lnTo>
                    <a:pt x="100" y="68"/>
                  </a:lnTo>
                  <a:lnTo>
                    <a:pt x="89" y="53"/>
                  </a:lnTo>
                  <a:lnTo>
                    <a:pt x="89" y="44"/>
                  </a:lnTo>
                  <a:lnTo>
                    <a:pt x="92" y="34"/>
                  </a:lnTo>
                  <a:lnTo>
                    <a:pt x="92" y="12"/>
                  </a:lnTo>
                  <a:lnTo>
                    <a:pt x="98" y="6"/>
                  </a:lnTo>
                  <a:lnTo>
                    <a:pt x="117" y="0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0A350449-B223-D545-ABA9-DC3BC1687D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65" y="3505052"/>
              <a:ext cx="247352" cy="198800"/>
            </a:xfrm>
            <a:custGeom>
              <a:avLst/>
              <a:gdLst>
                <a:gd name="T0" fmla="*/ 130 w 162"/>
                <a:gd name="T1" fmla="*/ 6 h 153"/>
                <a:gd name="T2" fmla="*/ 130 w 162"/>
                <a:gd name="T3" fmla="*/ 6 h 153"/>
                <a:gd name="T4" fmla="*/ 138 w 162"/>
                <a:gd name="T5" fmla="*/ 14 h 153"/>
                <a:gd name="T6" fmla="*/ 147 w 162"/>
                <a:gd name="T7" fmla="*/ 19 h 153"/>
                <a:gd name="T8" fmla="*/ 157 w 162"/>
                <a:gd name="T9" fmla="*/ 23 h 153"/>
                <a:gd name="T10" fmla="*/ 162 w 162"/>
                <a:gd name="T11" fmla="*/ 36 h 153"/>
                <a:gd name="T12" fmla="*/ 159 w 162"/>
                <a:gd name="T13" fmla="*/ 40 h 153"/>
                <a:gd name="T14" fmla="*/ 159 w 162"/>
                <a:gd name="T15" fmla="*/ 65 h 153"/>
                <a:gd name="T16" fmla="*/ 151 w 162"/>
                <a:gd name="T17" fmla="*/ 72 h 153"/>
                <a:gd name="T18" fmla="*/ 151 w 162"/>
                <a:gd name="T19" fmla="*/ 84 h 153"/>
                <a:gd name="T20" fmla="*/ 147 w 162"/>
                <a:gd name="T21" fmla="*/ 89 h 153"/>
                <a:gd name="T22" fmla="*/ 153 w 162"/>
                <a:gd name="T23" fmla="*/ 93 h 153"/>
                <a:gd name="T24" fmla="*/ 117 w 162"/>
                <a:gd name="T25" fmla="*/ 108 h 153"/>
                <a:gd name="T26" fmla="*/ 117 w 162"/>
                <a:gd name="T27" fmla="*/ 119 h 153"/>
                <a:gd name="T28" fmla="*/ 102 w 162"/>
                <a:gd name="T29" fmla="*/ 119 h 153"/>
                <a:gd name="T30" fmla="*/ 94 w 162"/>
                <a:gd name="T31" fmla="*/ 127 h 153"/>
                <a:gd name="T32" fmla="*/ 94 w 162"/>
                <a:gd name="T33" fmla="*/ 136 h 153"/>
                <a:gd name="T34" fmla="*/ 79 w 162"/>
                <a:gd name="T35" fmla="*/ 140 h 153"/>
                <a:gd name="T36" fmla="*/ 68 w 162"/>
                <a:gd name="T37" fmla="*/ 153 h 153"/>
                <a:gd name="T38" fmla="*/ 51 w 162"/>
                <a:gd name="T39" fmla="*/ 153 h 153"/>
                <a:gd name="T40" fmla="*/ 37 w 162"/>
                <a:gd name="T41" fmla="*/ 150 h 153"/>
                <a:gd name="T42" fmla="*/ 19 w 162"/>
                <a:gd name="T43" fmla="*/ 148 h 153"/>
                <a:gd name="T44" fmla="*/ 17 w 162"/>
                <a:gd name="T45" fmla="*/ 153 h 153"/>
                <a:gd name="T46" fmla="*/ 0 w 162"/>
                <a:gd name="T47" fmla="*/ 129 h 153"/>
                <a:gd name="T48" fmla="*/ 0 w 162"/>
                <a:gd name="T49" fmla="*/ 78 h 153"/>
                <a:gd name="T50" fmla="*/ 26 w 162"/>
                <a:gd name="T51" fmla="*/ 78 h 153"/>
                <a:gd name="T52" fmla="*/ 28 w 162"/>
                <a:gd name="T53" fmla="*/ 49 h 153"/>
                <a:gd name="T54" fmla="*/ 32 w 162"/>
                <a:gd name="T55" fmla="*/ 53 h 153"/>
                <a:gd name="T56" fmla="*/ 39 w 162"/>
                <a:gd name="T57" fmla="*/ 55 h 153"/>
                <a:gd name="T58" fmla="*/ 47 w 162"/>
                <a:gd name="T59" fmla="*/ 57 h 153"/>
                <a:gd name="T60" fmla="*/ 60 w 162"/>
                <a:gd name="T61" fmla="*/ 61 h 153"/>
                <a:gd name="T62" fmla="*/ 72 w 162"/>
                <a:gd name="T63" fmla="*/ 57 h 153"/>
                <a:gd name="T64" fmla="*/ 75 w 162"/>
                <a:gd name="T65" fmla="*/ 63 h 153"/>
                <a:gd name="T66" fmla="*/ 89 w 162"/>
                <a:gd name="T67" fmla="*/ 68 h 153"/>
                <a:gd name="T68" fmla="*/ 98 w 162"/>
                <a:gd name="T69" fmla="*/ 84 h 153"/>
                <a:gd name="T70" fmla="*/ 106 w 162"/>
                <a:gd name="T71" fmla="*/ 82 h 153"/>
                <a:gd name="T72" fmla="*/ 106 w 162"/>
                <a:gd name="T73" fmla="*/ 63 h 153"/>
                <a:gd name="T74" fmla="*/ 100 w 162"/>
                <a:gd name="T75" fmla="*/ 68 h 153"/>
                <a:gd name="T76" fmla="*/ 89 w 162"/>
                <a:gd name="T77" fmla="*/ 53 h 153"/>
                <a:gd name="T78" fmla="*/ 89 w 162"/>
                <a:gd name="T79" fmla="*/ 44 h 153"/>
                <a:gd name="T80" fmla="*/ 92 w 162"/>
                <a:gd name="T81" fmla="*/ 34 h 153"/>
                <a:gd name="T82" fmla="*/ 92 w 162"/>
                <a:gd name="T83" fmla="*/ 12 h 153"/>
                <a:gd name="T84" fmla="*/ 98 w 162"/>
                <a:gd name="T85" fmla="*/ 6 h 153"/>
                <a:gd name="T86" fmla="*/ 117 w 162"/>
                <a:gd name="T87" fmla="*/ 0 h 153"/>
                <a:gd name="T88" fmla="*/ 130 w 162"/>
                <a:gd name="T89" fmla="*/ 6 h 153"/>
                <a:gd name="T90" fmla="*/ 130 w 162"/>
                <a:gd name="T91" fmla="*/ 6 h 153"/>
                <a:gd name="T92" fmla="*/ 130 w 162"/>
                <a:gd name="T93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153">
                  <a:moveTo>
                    <a:pt x="130" y="6"/>
                  </a:moveTo>
                  <a:lnTo>
                    <a:pt x="130" y="6"/>
                  </a:lnTo>
                  <a:lnTo>
                    <a:pt x="138" y="14"/>
                  </a:lnTo>
                  <a:lnTo>
                    <a:pt x="147" y="19"/>
                  </a:lnTo>
                  <a:lnTo>
                    <a:pt x="157" y="23"/>
                  </a:lnTo>
                  <a:lnTo>
                    <a:pt x="162" y="36"/>
                  </a:lnTo>
                  <a:lnTo>
                    <a:pt x="159" y="40"/>
                  </a:lnTo>
                  <a:lnTo>
                    <a:pt x="159" y="65"/>
                  </a:lnTo>
                  <a:lnTo>
                    <a:pt x="151" y="72"/>
                  </a:lnTo>
                  <a:lnTo>
                    <a:pt x="151" y="84"/>
                  </a:lnTo>
                  <a:lnTo>
                    <a:pt x="147" y="89"/>
                  </a:lnTo>
                  <a:lnTo>
                    <a:pt x="153" y="93"/>
                  </a:lnTo>
                  <a:lnTo>
                    <a:pt x="117" y="108"/>
                  </a:lnTo>
                  <a:lnTo>
                    <a:pt x="117" y="119"/>
                  </a:lnTo>
                  <a:lnTo>
                    <a:pt x="102" y="119"/>
                  </a:lnTo>
                  <a:lnTo>
                    <a:pt x="94" y="127"/>
                  </a:lnTo>
                  <a:lnTo>
                    <a:pt x="94" y="136"/>
                  </a:lnTo>
                  <a:lnTo>
                    <a:pt x="79" y="140"/>
                  </a:lnTo>
                  <a:lnTo>
                    <a:pt x="68" y="153"/>
                  </a:lnTo>
                  <a:lnTo>
                    <a:pt x="51" y="153"/>
                  </a:lnTo>
                  <a:lnTo>
                    <a:pt x="37" y="150"/>
                  </a:lnTo>
                  <a:lnTo>
                    <a:pt x="19" y="148"/>
                  </a:lnTo>
                  <a:lnTo>
                    <a:pt x="17" y="153"/>
                  </a:lnTo>
                  <a:lnTo>
                    <a:pt x="0" y="129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8" y="49"/>
                  </a:lnTo>
                  <a:lnTo>
                    <a:pt x="32" y="53"/>
                  </a:lnTo>
                  <a:lnTo>
                    <a:pt x="39" y="55"/>
                  </a:lnTo>
                  <a:lnTo>
                    <a:pt x="47" y="57"/>
                  </a:lnTo>
                  <a:lnTo>
                    <a:pt x="60" y="61"/>
                  </a:lnTo>
                  <a:lnTo>
                    <a:pt x="72" y="57"/>
                  </a:lnTo>
                  <a:lnTo>
                    <a:pt x="75" y="63"/>
                  </a:lnTo>
                  <a:lnTo>
                    <a:pt x="89" y="68"/>
                  </a:lnTo>
                  <a:lnTo>
                    <a:pt x="98" y="84"/>
                  </a:lnTo>
                  <a:lnTo>
                    <a:pt x="106" y="82"/>
                  </a:lnTo>
                  <a:lnTo>
                    <a:pt x="106" y="63"/>
                  </a:lnTo>
                  <a:lnTo>
                    <a:pt x="100" y="68"/>
                  </a:lnTo>
                  <a:lnTo>
                    <a:pt x="89" y="53"/>
                  </a:lnTo>
                  <a:lnTo>
                    <a:pt x="89" y="44"/>
                  </a:lnTo>
                  <a:lnTo>
                    <a:pt x="92" y="34"/>
                  </a:lnTo>
                  <a:lnTo>
                    <a:pt x="92" y="12"/>
                  </a:lnTo>
                  <a:lnTo>
                    <a:pt x="98" y="6"/>
                  </a:lnTo>
                  <a:lnTo>
                    <a:pt x="117" y="0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8" name="Freeform 238">
              <a:extLst>
                <a:ext uri="{FF2B5EF4-FFF2-40B4-BE49-F238E27FC236}">
                  <a16:creationId xmlns:a16="http://schemas.microsoft.com/office/drawing/2014/main" id="{0A6B33AA-DB36-1443-AB0B-171454A613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1058" y="3686960"/>
              <a:ext cx="282470" cy="267665"/>
            </a:xfrm>
            <a:custGeom>
              <a:avLst/>
              <a:gdLst>
                <a:gd name="T0" fmla="*/ 3 w 185"/>
                <a:gd name="T1" fmla="*/ 6 h 206"/>
                <a:gd name="T2" fmla="*/ 24 w 185"/>
                <a:gd name="T3" fmla="*/ 0 h 206"/>
                <a:gd name="T4" fmla="*/ 87 w 185"/>
                <a:gd name="T5" fmla="*/ 8 h 206"/>
                <a:gd name="T6" fmla="*/ 119 w 185"/>
                <a:gd name="T7" fmla="*/ 23 h 206"/>
                <a:gd name="T8" fmla="*/ 155 w 185"/>
                <a:gd name="T9" fmla="*/ 12 h 206"/>
                <a:gd name="T10" fmla="*/ 175 w 185"/>
                <a:gd name="T11" fmla="*/ 8 h 206"/>
                <a:gd name="T12" fmla="*/ 160 w 185"/>
                <a:gd name="T13" fmla="*/ 29 h 206"/>
                <a:gd name="T14" fmla="*/ 124 w 185"/>
                <a:gd name="T15" fmla="*/ 27 h 206"/>
                <a:gd name="T16" fmla="*/ 109 w 185"/>
                <a:gd name="T17" fmla="*/ 85 h 206"/>
                <a:gd name="T18" fmla="*/ 102 w 185"/>
                <a:gd name="T19" fmla="*/ 206 h 206"/>
                <a:gd name="T20" fmla="*/ 83 w 185"/>
                <a:gd name="T21" fmla="*/ 206 h 206"/>
                <a:gd name="T22" fmla="*/ 75 w 185"/>
                <a:gd name="T23" fmla="*/ 201 h 206"/>
                <a:gd name="T24" fmla="*/ 64 w 185"/>
                <a:gd name="T25" fmla="*/ 199 h 206"/>
                <a:gd name="T26" fmla="*/ 62 w 185"/>
                <a:gd name="T27" fmla="*/ 203 h 206"/>
                <a:gd name="T28" fmla="*/ 54 w 185"/>
                <a:gd name="T29" fmla="*/ 197 h 206"/>
                <a:gd name="T30" fmla="*/ 53 w 185"/>
                <a:gd name="T31" fmla="*/ 193 h 206"/>
                <a:gd name="T32" fmla="*/ 51 w 185"/>
                <a:gd name="T33" fmla="*/ 191 h 206"/>
                <a:gd name="T34" fmla="*/ 51 w 185"/>
                <a:gd name="T35" fmla="*/ 182 h 206"/>
                <a:gd name="T36" fmla="*/ 49 w 185"/>
                <a:gd name="T37" fmla="*/ 178 h 206"/>
                <a:gd name="T38" fmla="*/ 47 w 185"/>
                <a:gd name="T39" fmla="*/ 172 h 206"/>
                <a:gd name="T40" fmla="*/ 45 w 185"/>
                <a:gd name="T41" fmla="*/ 161 h 206"/>
                <a:gd name="T42" fmla="*/ 45 w 185"/>
                <a:gd name="T43" fmla="*/ 157 h 206"/>
                <a:gd name="T44" fmla="*/ 41 w 185"/>
                <a:gd name="T45" fmla="*/ 146 h 206"/>
                <a:gd name="T46" fmla="*/ 41 w 185"/>
                <a:gd name="T47" fmla="*/ 142 h 206"/>
                <a:gd name="T48" fmla="*/ 39 w 185"/>
                <a:gd name="T49" fmla="*/ 135 h 206"/>
                <a:gd name="T50" fmla="*/ 37 w 185"/>
                <a:gd name="T51" fmla="*/ 123 h 206"/>
                <a:gd name="T52" fmla="*/ 39 w 185"/>
                <a:gd name="T53" fmla="*/ 110 h 206"/>
                <a:gd name="T54" fmla="*/ 36 w 185"/>
                <a:gd name="T55" fmla="*/ 89 h 206"/>
                <a:gd name="T56" fmla="*/ 19 w 185"/>
                <a:gd name="T57" fmla="*/ 55 h 206"/>
                <a:gd name="T58" fmla="*/ 9 w 185"/>
                <a:gd name="T59" fmla="*/ 32 h 206"/>
                <a:gd name="T60" fmla="*/ 0 w 185"/>
                <a:gd name="T61" fmla="*/ 19 h 206"/>
                <a:gd name="T62" fmla="*/ 0 w 185"/>
                <a:gd name="T63" fmla="*/ 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5" h="206">
                  <a:moveTo>
                    <a:pt x="0" y="19"/>
                  </a:moveTo>
                  <a:lnTo>
                    <a:pt x="3" y="6"/>
                  </a:lnTo>
                  <a:lnTo>
                    <a:pt x="15" y="6"/>
                  </a:lnTo>
                  <a:lnTo>
                    <a:pt x="24" y="0"/>
                  </a:lnTo>
                  <a:lnTo>
                    <a:pt x="32" y="10"/>
                  </a:lnTo>
                  <a:lnTo>
                    <a:pt x="87" y="8"/>
                  </a:lnTo>
                  <a:lnTo>
                    <a:pt x="98" y="17"/>
                  </a:lnTo>
                  <a:lnTo>
                    <a:pt x="119" y="23"/>
                  </a:lnTo>
                  <a:lnTo>
                    <a:pt x="123" y="17"/>
                  </a:lnTo>
                  <a:lnTo>
                    <a:pt x="155" y="12"/>
                  </a:lnTo>
                  <a:lnTo>
                    <a:pt x="157" y="8"/>
                  </a:lnTo>
                  <a:lnTo>
                    <a:pt x="175" y="8"/>
                  </a:lnTo>
                  <a:lnTo>
                    <a:pt x="185" y="13"/>
                  </a:lnTo>
                  <a:lnTo>
                    <a:pt x="160" y="29"/>
                  </a:lnTo>
                  <a:lnTo>
                    <a:pt x="151" y="23"/>
                  </a:lnTo>
                  <a:lnTo>
                    <a:pt x="124" y="27"/>
                  </a:lnTo>
                  <a:lnTo>
                    <a:pt x="124" y="85"/>
                  </a:lnTo>
                  <a:lnTo>
                    <a:pt x="109" y="85"/>
                  </a:lnTo>
                  <a:lnTo>
                    <a:pt x="109" y="197"/>
                  </a:lnTo>
                  <a:lnTo>
                    <a:pt x="102" y="206"/>
                  </a:lnTo>
                  <a:lnTo>
                    <a:pt x="83" y="206"/>
                  </a:lnTo>
                  <a:lnTo>
                    <a:pt x="83" y="206"/>
                  </a:lnTo>
                  <a:lnTo>
                    <a:pt x="77" y="203"/>
                  </a:lnTo>
                  <a:lnTo>
                    <a:pt x="75" y="201"/>
                  </a:lnTo>
                  <a:lnTo>
                    <a:pt x="68" y="193"/>
                  </a:lnTo>
                  <a:lnTo>
                    <a:pt x="64" y="199"/>
                  </a:lnTo>
                  <a:lnTo>
                    <a:pt x="62" y="203"/>
                  </a:lnTo>
                  <a:lnTo>
                    <a:pt x="62" y="203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1" y="193"/>
                  </a:lnTo>
                  <a:lnTo>
                    <a:pt x="51" y="191"/>
                  </a:lnTo>
                  <a:lnTo>
                    <a:pt x="51" y="191"/>
                  </a:lnTo>
                  <a:lnTo>
                    <a:pt x="51" y="182"/>
                  </a:lnTo>
                  <a:lnTo>
                    <a:pt x="51" y="180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7" y="172"/>
                  </a:lnTo>
                  <a:lnTo>
                    <a:pt x="45" y="169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57"/>
                  </a:lnTo>
                  <a:lnTo>
                    <a:pt x="43" y="152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2"/>
                  </a:lnTo>
                  <a:lnTo>
                    <a:pt x="39" y="135"/>
                  </a:lnTo>
                  <a:lnTo>
                    <a:pt x="39" y="135"/>
                  </a:lnTo>
                  <a:lnTo>
                    <a:pt x="39" y="131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39" y="110"/>
                  </a:lnTo>
                  <a:lnTo>
                    <a:pt x="41" y="102"/>
                  </a:lnTo>
                  <a:lnTo>
                    <a:pt x="36" y="89"/>
                  </a:lnTo>
                  <a:lnTo>
                    <a:pt x="30" y="76"/>
                  </a:lnTo>
                  <a:lnTo>
                    <a:pt x="19" y="55"/>
                  </a:lnTo>
                  <a:lnTo>
                    <a:pt x="13" y="42"/>
                  </a:lnTo>
                  <a:lnTo>
                    <a:pt x="9" y="32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5D18682B-D856-E648-A668-C846C1FEEE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1058" y="3686960"/>
              <a:ext cx="282470" cy="267665"/>
            </a:xfrm>
            <a:custGeom>
              <a:avLst/>
              <a:gdLst>
                <a:gd name="T0" fmla="*/ 3 w 185"/>
                <a:gd name="T1" fmla="*/ 6 h 206"/>
                <a:gd name="T2" fmla="*/ 24 w 185"/>
                <a:gd name="T3" fmla="*/ 0 h 206"/>
                <a:gd name="T4" fmla="*/ 87 w 185"/>
                <a:gd name="T5" fmla="*/ 8 h 206"/>
                <a:gd name="T6" fmla="*/ 119 w 185"/>
                <a:gd name="T7" fmla="*/ 23 h 206"/>
                <a:gd name="T8" fmla="*/ 155 w 185"/>
                <a:gd name="T9" fmla="*/ 12 h 206"/>
                <a:gd name="T10" fmla="*/ 175 w 185"/>
                <a:gd name="T11" fmla="*/ 8 h 206"/>
                <a:gd name="T12" fmla="*/ 160 w 185"/>
                <a:gd name="T13" fmla="*/ 29 h 206"/>
                <a:gd name="T14" fmla="*/ 124 w 185"/>
                <a:gd name="T15" fmla="*/ 27 h 206"/>
                <a:gd name="T16" fmla="*/ 109 w 185"/>
                <a:gd name="T17" fmla="*/ 85 h 206"/>
                <a:gd name="T18" fmla="*/ 102 w 185"/>
                <a:gd name="T19" fmla="*/ 206 h 206"/>
                <a:gd name="T20" fmla="*/ 83 w 185"/>
                <a:gd name="T21" fmla="*/ 206 h 206"/>
                <a:gd name="T22" fmla="*/ 75 w 185"/>
                <a:gd name="T23" fmla="*/ 201 h 206"/>
                <a:gd name="T24" fmla="*/ 64 w 185"/>
                <a:gd name="T25" fmla="*/ 199 h 206"/>
                <a:gd name="T26" fmla="*/ 62 w 185"/>
                <a:gd name="T27" fmla="*/ 203 h 206"/>
                <a:gd name="T28" fmla="*/ 54 w 185"/>
                <a:gd name="T29" fmla="*/ 197 h 206"/>
                <a:gd name="T30" fmla="*/ 53 w 185"/>
                <a:gd name="T31" fmla="*/ 193 h 206"/>
                <a:gd name="T32" fmla="*/ 51 w 185"/>
                <a:gd name="T33" fmla="*/ 191 h 206"/>
                <a:gd name="T34" fmla="*/ 51 w 185"/>
                <a:gd name="T35" fmla="*/ 182 h 206"/>
                <a:gd name="T36" fmla="*/ 49 w 185"/>
                <a:gd name="T37" fmla="*/ 178 h 206"/>
                <a:gd name="T38" fmla="*/ 47 w 185"/>
                <a:gd name="T39" fmla="*/ 172 h 206"/>
                <a:gd name="T40" fmla="*/ 45 w 185"/>
                <a:gd name="T41" fmla="*/ 161 h 206"/>
                <a:gd name="T42" fmla="*/ 45 w 185"/>
                <a:gd name="T43" fmla="*/ 157 h 206"/>
                <a:gd name="T44" fmla="*/ 41 w 185"/>
                <a:gd name="T45" fmla="*/ 146 h 206"/>
                <a:gd name="T46" fmla="*/ 41 w 185"/>
                <a:gd name="T47" fmla="*/ 142 h 206"/>
                <a:gd name="T48" fmla="*/ 39 w 185"/>
                <a:gd name="T49" fmla="*/ 135 h 206"/>
                <a:gd name="T50" fmla="*/ 37 w 185"/>
                <a:gd name="T51" fmla="*/ 123 h 206"/>
                <a:gd name="T52" fmla="*/ 39 w 185"/>
                <a:gd name="T53" fmla="*/ 110 h 206"/>
                <a:gd name="T54" fmla="*/ 36 w 185"/>
                <a:gd name="T55" fmla="*/ 89 h 206"/>
                <a:gd name="T56" fmla="*/ 19 w 185"/>
                <a:gd name="T57" fmla="*/ 55 h 206"/>
                <a:gd name="T58" fmla="*/ 9 w 185"/>
                <a:gd name="T59" fmla="*/ 32 h 206"/>
                <a:gd name="T60" fmla="*/ 0 w 185"/>
                <a:gd name="T61" fmla="*/ 19 h 206"/>
                <a:gd name="T62" fmla="*/ 0 w 185"/>
                <a:gd name="T63" fmla="*/ 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5" h="206">
                  <a:moveTo>
                    <a:pt x="0" y="19"/>
                  </a:moveTo>
                  <a:lnTo>
                    <a:pt x="3" y="6"/>
                  </a:lnTo>
                  <a:lnTo>
                    <a:pt x="15" y="6"/>
                  </a:lnTo>
                  <a:lnTo>
                    <a:pt x="24" y="0"/>
                  </a:lnTo>
                  <a:lnTo>
                    <a:pt x="32" y="10"/>
                  </a:lnTo>
                  <a:lnTo>
                    <a:pt x="87" y="8"/>
                  </a:lnTo>
                  <a:lnTo>
                    <a:pt x="98" y="17"/>
                  </a:lnTo>
                  <a:lnTo>
                    <a:pt x="119" y="23"/>
                  </a:lnTo>
                  <a:lnTo>
                    <a:pt x="123" y="17"/>
                  </a:lnTo>
                  <a:lnTo>
                    <a:pt x="155" y="12"/>
                  </a:lnTo>
                  <a:lnTo>
                    <a:pt x="157" y="8"/>
                  </a:lnTo>
                  <a:lnTo>
                    <a:pt x="175" y="8"/>
                  </a:lnTo>
                  <a:lnTo>
                    <a:pt x="185" y="13"/>
                  </a:lnTo>
                  <a:lnTo>
                    <a:pt x="160" y="29"/>
                  </a:lnTo>
                  <a:lnTo>
                    <a:pt x="151" y="23"/>
                  </a:lnTo>
                  <a:lnTo>
                    <a:pt x="124" y="27"/>
                  </a:lnTo>
                  <a:lnTo>
                    <a:pt x="124" y="85"/>
                  </a:lnTo>
                  <a:lnTo>
                    <a:pt x="109" y="85"/>
                  </a:lnTo>
                  <a:lnTo>
                    <a:pt x="109" y="197"/>
                  </a:lnTo>
                  <a:lnTo>
                    <a:pt x="102" y="206"/>
                  </a:lnTo>
                  <a:lnTo>
                    <a:pt x="83" y="206"/>
                  </a:lnTo>
                  <a:lnTo>
                    <a:pt x="83" y="206"/>
                  </a:lnTo>
                  <a:lnTo>
                    <a:pt x="77" y="203"/>
                  </a:lnTo>
                  <a:lnTo>
                    <a:pt x="75" y="201"/>
                  </a:lnTo>
                  <a:lnTo>
                    <a:pt x="68" y="193"/>
                  </a:lnTo>
                  <a:lnTo>
                    <a:pt x="64" y="199"/>
                  </a:lnTo>
                  <a:lnTo>
                    <a:pt x="62" y="203"/>
                  </a:lnTo>
                  <a:lnTo>
                    <a:pt x="62" y="203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1" y="193"/>
                  </a:lnTo>
                  <a:lnTo>
                    <a:pt x="51" y="191"/>
                  </a:lnTo>
                  <a:lnTo>
                    <a:pt x="51" y="191"/>
                  </a:lnTo>
                  <a:lnTo>
                    <a:pt x="51" y="182"/>
                  </a:lnTo>
                  <a:lnTo>
                    <a:pt x="51" y="180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7" y="172"/>
                  </a:lnTo>
                  <a:lnTo>
                    <a:pt x="45" y="169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57"/>
                  </a:lnTo>
                  <a:lnTo>
                    <a:pt x="43" y="152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2"/>
                  </a:lnTo>
                  <a:lnTo>
                    <a:pt x="39" y="135"/>
                  </a:lnTo>
                  <a:lnTo>
                    <a:pt x="39" y="135"/>
                  </a:lnTo>
                  <a:lnTo>
                    <a:pt x="39" y="131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39" y="110"/>
                  </a:lnTo>
                  <a:lnTo>
                    <a:pt x="41" y="102"/>
                  </a:lnTo>
                  <a:lnTo>
                    <a:pt x="36" y="89"/>
                  </a:lnTo>
                  <a:lnTo>
                    <a:pt x="30" y="76"/>
                  </a:lnTo>
                  <a:lnTo>
                    <a:pt x="19" y="55"/>
                  </a:lnTo>
                  <a:lnTo>
                    <a:pt x="13" y="42"/>
                  </a:lnTo>
                  <a:lnTo>
                    <a:pt x="9" y="32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0B8F3ADD-4CA2-824B-A4B9-25E13DF187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0408" y="3551828"/>
              <a:ext cx="216815" cy="358620"/>
            </a:xfrm>
            <a:custGeom>
              <a:avLst/>
              <a:gdLst>
                <a:gd name="T0" fmla="*/ 0 w 142"/>
                <a:gd name="T1" fmla="*/ 82 h 276"/>
                <a:gd name="T2" fmla="*/ 36 w 142"/>
                <a:gd name="T3" fmla="*/ 57 h 276"/>
                <a:gd name="T4" fmla="*/ 55 w 142"/>
                <a:gd name="T5" fmla="*/ 66 h 276"/>
                <a:gd name="T6" fmla="*/ 55 w 142"/>
                <a:gd name="T7" fmla="*/ 83 h 276"/>
                <a:gd name="T8" fmla="*/ 64 w 142"/>
                <a:gd name="T9" fmla="*/ 106 h 276"/>
                <a:gd name="T10" fmla="*/ 76 w 142"/>
                <a:gd name="T11" fmla="*/ 83 h 276"/>
                <a:gd name="T12" fmla="*/ 66 w 142"/>
                <a:gd name="T13" fmla="*/ 53 h 276"/>
                <a:gd name="T14" fmla="*/ 59 w 142"/>
                <a:gd name="T15" fmla="*/ 44 h 276"/>
                <a:gd name="T16" fmla="*/ 59 w 142"/>
                <a:gd name="T17" fmla="*/ 23 h 276"/>
                <a:gd name="T18" fmla="*/ 100 w 142"/>
                <a:gd name="T19" fmla="*/ 17 h 276"/>
                <a:gd name="T20" fmla="*/ 108 w 142"/>
                <a:gd name="T21" fmla="*/ 10 h 276"/>
                <a:gd name="T22" fmla="*/ 129 w 142"/>
                <a:gd name="T23" fmla="*/ 6 h 276"/>
                <a:gd name="T24" fmla="*/ 138 w 142"/>
                <a:gd name="T25" fmla="*/ 13 h 276"/>
                <a:gd name="T26" fmla="*/ 138 w 142"/>
                <a:gd name="T27" fmla="*/ 23 h 276"/>
                <a:gd name="T28" fmla="*/ 138 w 142"/>
                <a:gd name="T29" fmla="*/ 30 h 276"/>
                <a:gd name="T30" fmla="*/ 138 w 142"/>
                <a:gd name="T31" fmla="*/ 38 h 276"/>
                <a:gd name="T32" fmla="*/ 140 w 142"/>
                <a:gd name="T33" fmla="*/ 40 h 276"/>
                <a:gd name="T34" fmla="*/ 142 w 142"/>
                <a:gd name="T35" fmla="*/ 51 h 276"/>
                <a:gd name="T36" fmla="*/ 142 w 142"/>
                <a:gd name="T37" fmla="*/ 55 h 276"/>
                <a:gd name="T38" fmla="*/ 140 w 142"/>
                <a:gd name="T39" fmla="*/ 55 h 276"/>
                <a:gd name="T40" fmla="*/ 140 w 142"/>
                <a:gd name="T41" fmla="*/ 63 h 276"/>
                <a:gd name="T42" fmla="*/ 140 w 142"/>
                <a:gd name="T43" fmla="*/ 68 h 276"/>
                <a:gd name="T44" fmla="*/ 142 w 142"/>
                <a:gd name="T45" fmla="*/ 80 h 276"/>
                <a:gd name="T46" fmla="*/ 142 w 142"/>
                <a:gd name="T47" fmla="*/ 82 h 276"/>
                <a:gd name="T48" fmla="*/ 121 w 142"/>
                <a:gd name="T49" fmla="*/ 106 h 276"/>
                <a:gd name="T50" fmla="*/ 117 w 142"/>
                <a:gd name="T51" fmla="*/ 104 h 276"/>
                <a:gd name="T52" fmla="*/ 112 w 142"/>
                <a:gd name="T53" fmla="*/ 104 h 276"/>
                <a:gd name="T54" fmla="*/ 110 w 142"/>
                <a:gd name="T55" fmla="*/ 106 h 276"/>
                <a:gd name="T56" fmla="*/ 100 w 142"/>
                <a:gd name="T57" fmla="*/ 114 h 276"/>
                <a:gd name="T58" fmla="*/ 91 w 142"/>
                <a:gd name="T59" fmla="*/ 121 h 276"/>
                <a:gd name="T60" fmla="*/ 85 w 142"/>
                <a:gd name="T61" fmla="*/ 123 h 276"/>
                <a:gd name="T62" fmla="*/ 83 w 142"/>
                <a:gd name="T63" fmla="*/ 131 h 276"/>
                <a:gd name="T64" fmla="*/ 81 w 142"/>
                <a:gd name="T65" fmla="*/ 135 h 276"/>
                <a:gd name="T66" fmla="*/ 77 w 142"/>
                <a:gd name="T67" fmla="*/ 140 h 276"/>
                <a:gd name="T68" fmla="*/ 77 w 142"/>
                <a:gd name="T69" fmla="*/ 142 h 276"/>
                <a:gd name="T70" fmla="*/ 74 w 142"/>
                <a:gd name="T71" fmla="*/ 144 h 276"/>
                <a:gd name="T72" fmla="*/ 70 w 142"/>
                <a:gd name="T73" fmla="*/ 144 h 276"/>
                <a:gd name="T74" fmla="*/ 64 w 142"/>
                <a:gd name="T75" fmla="*/ 152 h 276"/>
                <a:gd name="T76" fmla="*/ 59 w 142"/>
                <a:gd name="T77" fmla="*/ 152 h 276"/>
                <a:gd name="T78" fmla="*/ 59 w 142"/>
                <a:gd name="T79" fmla="*/ 161 h 276"/>
                <a:gd name="T80" fmla="*/ 60 w 142"/>
                <a:gd name="T81" fmla="*/ 165 h 276"/>
                <a:gd name="T82" fmla="*/ 64 w 142"/>
                <a:gd name="T83" fmla="*/ 174 h 276"/>
                <a:gd name="T84" fmla="*/ 66 w 142"/>
                <a:gd name="T85" fmla="*/ 186 h 276"/>
                <a:gd name="T86" fmla="*/ 68 w 142"/>
                <a:gd name="T87" fmla="*/ 191 h 276"/>
                <a:gd name="T88" fmla="*/ 68 w 142"/>
                <a:gd name="T89" fmla="*/ 206 h 276"/>
                <a:gd name="T90" fmla="*/ 66 w 142"/>
                <a:gd name="T91" fmla="*/ 223 h 276"/>
                <a:gd name="T92" fmla="*/ 49 w 142"/>
                <a:gd name="T93" fmla="*/ 240 h 276"/>
                <a:gd name="T94" fmla="*/ 34 w 142"/>
                <a:gd name="T95" fmla="*/ 250 h 276"/>
                <a:gd name="T96" fmla="*/ 30 w 142"/>
                <a:gd name="T97" fmla="*/ 261 h 276"/>
                <a:gd name="T98" fmla="*/ 34 w 142"/>
                <a:gd name="T99" fmla="*/ 271 h 276"/>
                <a:gd name="T100" fmla="*/ 25 w 142"/>
                <a:gd name="T101" fmla="*/ 274 h 276"/>
                <a:gd name="T102" fmla="*/ 23 w 142"/>
                <a:gd name="T103" fmla="*/ 227 h 276"/>
                <a:gd name="T104" fmla="*/ 25 w 142"/>
                <a:gd name="T105" fmla="*/ 182 h 276"/>
                <a:gd name="T106" fmla="*/ 38 w 142"/>
                <a:gd name="T107" fmla="*/ 155 h 276"/>
                <a:gd name="T108" fmla="*/ 34 w 142"/>
                <a:gd name="T109" fmla="*/ 102 h 276"/>
                <a:gd name="T110" fmla="*/ 4 w 142"/>
                <a:gd name="T111" fmla="*/ 89 h 276"/>
                <a:gd name="T112" fmla="*/ 4 w 142"/>
                <a:gd name="T113" fmla="*/ 8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2" h="276">
                  <a:moveTo>
                    <a:pt x="4" y="89"/>
                  </a:moveTo>
                  <a:lnTo>
                    <a:pt x="0" y="82"/>
                  </a:lnTo>
                  <a:lnTo>
                    <a:pt x="0" y="72"/>
                  </a:lnTo>
                  <a:lnTo>
                    <a:pt x="36" y="57"/>
                  </a:lnTo>
                  <a:lnTo>
                    <a:pt x="43" y="65"/>
                  </a:lnTo>
                  <a:lnTo>
                    <a:pt x="55" y="66"/>
                  </a:lnTo>
                  <a:lnTo>
                    <a:pt x="59" y="78"/>
                  </a:lnTo>
                  <a:lnTo>
                    <a:pt x="55" y="83"/>
                  </a:lnTo>
                  <a:lnTo>
                    <a:pt x="55" y="93"/>
                  </a:lnTo>
                  <a:lnTo>
                    <a:pt x="64" y="106"/>
                  </a:lnTo>
                  <a:lnTo>
                    <a:pt x="70" y="91"/>
                  </a:lnTo>
                  <a:lnTo>
                    <a:pt x="76" y="83"/>
                  </a:lnTo>
                  <a:lnTo>
                    <a:pt x="77" y="68"/>
                  </a:lnTo>
                  <a:lnTo>
                    <a:pt x="66" y="53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8" y="10"/>
                  </a:lnTo>
                  <a:lnTo>
                    <a:pt x="113" y="17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8" y="30"/>
                  </a:lnTo>
                  <a:lnTo>
                    <a:pt x="138" y="34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40"/>
                  </a:lnTo>
                  <a:lnTo>
                    <a:pt x="142" y="46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0" y="63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2" y="76"/>
                  </a:lnTo>
                  <a:lnTo>
                    <a:pt x="142" y="80"/>
                  </a:lnTo>
                  <a:lnTo>
                    <a:pt x="142" y="82"/>
                  </a:lnTo>
                  <a:lnTo>
                    <a:pt x="142" y="82"/>
                  </a:lnTo>
                  <a:lnTo>
                    <a:pt x="130" y="93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117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0" y="114"/>
                  </a:lnTo>
                  <a:lnTo>
                    <a:pt x="96" y="116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5" y="123"/>
                  </a:lnTo>
                  <a:lnTo>
                    <a:pt x="85" y="127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1" y="135"/>
                  </a:lnTo>
                  <a:lnTo>
                    <a:pt x="79" y="136"/>
                  </a:lnTo>
                  <a:lnTo>
                    <a:pt x="77" y="140"/>
                  </a:lnTo>
                  <a:lnTo>
                    <a:pt x="77" y="140"/>
                  </a:lnTo>
                  <a:lnTo>
                    <a:pt x="77" y="142"/>
                  </a:lnTo>
                  <a:lnTo>
                    <a:pt x="76" y="144"/>
                  </a:lnTo>
                  <a:lnTo>
                    <a:pt x="74" y="144"/>
                  </a:lnTo>
                  <a:lnTo>
                    <a:pt x="74" y="144"/>
                  </a:lnTo>
                  <a:lnTo>
                    <a:pt x="70" y="144"/>
                  </a:lnTo>
                  <a:lnTo>
                    <a:pt x="68" y="148"/>
                  </a:lnTo>
                  <a:lnTo>
                    <a:pt x="64" y="152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59" y="155"/>
                  </a:lnTo>
                  <a:lnTo>
                    <a:pt x="59" y="161"/>
                  </a:lnTo>
                  <a:lnTo>
                    <a:pt x="59" y="161"/>
                  </a:lnTo>
                  <a:lnTo>
                    <a:pt x="60" y="165"/>
                  </a:lnTo>
                  <a:lnTo>
                    <a:pt x="62" y="169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6" y="186"/>
                  </a:lnTo>
                  <a:lnTo>
                    <a:pt x="68" y="191"/>
                  </a:lnTo>
                  <a:lnTo>
                    <a:pt x="68" y="191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6" y="218"/>
                  </a:lnTo>
                  <a:lnTo>
                    <a:pt x="66" y="223"/>
                  </a:lnTo>
                  <a:lnTo>
                    <a:pt x="60" y="231"/>
                  </a:lnTo>
                  <a:lnTo>
                    <a:pt x="49" y="240"/>
                  </a:lnTo>
                  <a:lnTo>
                    <a:pt x="42" y="244"/>
                  </a:lnTo>
                  <a:lnTo>
                    <a:pt x="34" y="250"/>
                  </a:lnTo>
                  <a:lnTo>
                    <a:pt x="26" y="256"/>
                  </a:lnTo>
                  <a:lnTo>
                    <a:pt x="30" y="261"/>
                  </a:lnTo>
                  <a:lnTo>
                    <a:pt x="30" y="267"/>
                  </a:lnTo>
                  <a:lnTo>
                    <a:pt x="34" y="271"/>
                  </a:lnTo>
                  <a:lnTo>
                    <a:pt x="30" y="276"/>
                  </a:lnTo>
                  <a:lnTo>
                    <a:pt x="25" y="274"/>
                  </a:lnTo>
                  <a:lnTo>
                    <a:pt x="23" y="254"/>
                  </a:lnTo>
                  <a:lnTo>
                    <a:pt x="23" y="227"/>
                  </a:lnTo>
                  <a:lnTo>
                    <a:pt x="9" y="195"/>
                  </a:lnTo>
                  <a:lnTo>
                    <a:pt x="25" y="182"/>
                  </a:lnTo>
                  <a:lnTo>
                    <a:pt x="32" y="161"/>
                  </a:lnTo>
                  <a:lnTo>
                    <a:pt x="38" y="155"/>
                  </a:lnTo>
                  <a:lnTo>
                    <a:pt x="32" y="136"/>
                  </a:lnTo>
                  <a:lnTo>
                    <a:pt x="34" y="102"/>
                  </a:lnTo>
                  <a:lnTo>
                    <a:pt x="19" y="93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9289ACA8-1191-A742-9890-D199C24E60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0408" y="3551828"/>
              <a:ext cx="216815" cy="358620"/>
            </a:xfrm>
            <a:custGeom>
              <a:avLst/>
              <a:gdLst>
                <a:gd name="T0" fmla="*/ 0 w 142"/>
                <a:gd name="T1" fmla="*/ 82 h 276"/>
                <a:gd name="T2" fmla="*/ 36 w 142"/>
                <a:gd name="T3" fmla="*/ 57 h 276"/>
                <a:gd name="T4" fmla="*/ 55 w 142"/>
                <a:gd name="T5" fmla="*/ 66 h 276"/>
                <a:gd name="T6" fmla="*/ 55 w 142"/>
                <a:gd name="T7" fmla="*/ 83 h 276"/>
                <a:gd name="T8" fmla="*/ 64 w 142"/>
                <a:gd name="T9" fmla="*/ 106 h 276"/>
                <a:gd name="T10" fmla="*/ 76 w 142"/>
                <a:gd name="T11" fmla="*/ 83 h 276"/>
                <a:gd name="T12" fmla="*/ 66 w 142"/>
                <a:gd name="T13" fmla="*/ 53 h 276"/>
                <a:gd name="T14" fmla="*/ 59 w 142"/>
                <a:gd name="T15" fmla="*/ 44 h 276"/>
                <a:gd name="T16" fmla="*/ 59 w 142"/>
                <a:gd name="T17" fmla="*/ 23 h 276"/>
                <a:gd name="T18" fmla="*/ 100 w 142"/>
                <a:gd name="T19" fmla="*/ 17 h 276"/>
                <a:gd name="T20" fmla="*/ 108 w 142"/>
                <a:gd name="T21" fmla="*/ 10 h 276"/>
                <a:gd name="T22" fmla="*/ 129 w 142"/>
                <a:gd name="T23" fmla="*/ 6 h 276"/>
                <a:gd name="T24" fmla="*/ 138 w 142"/>
                <a:gd name="T25" fmla="*/ 13 h 276"/>
                <a:gd name="T26" fmla="*/ 138 w 142"/>
                <a:gd name="T27" fmla="*/ 23 h 276"/>
                <a:gd name="T28" fmla="*/ 138 w 142"/>
                <a:gd name="T29" fmla="*/ 30 h 276"/>
                <a:gd name="T30" fmla="*/ 138 w 142"/>
                <a:gd name="T31" fmla="*/ 38 h 276"/>
                <a:gd name="T32" fmla="*/ 140 w 142"/>
                <a:gd name="T33" fmla="*/ 40 h 276"/>
                <a:gd name="T34" fmla="*/ 142 w 142"/>
                <a:gd name="T35" fmla="*/ 51 h 276"/>
                <a:gd name="T36" fmla="*/ 142 w 142"/>
                <a:gd name="T37" fmla="*/ 55 h 276"/>
                <a:gd name="T38" fmla="*/ 140 w 142"/>
                <a:gd name="T39" fmla="*/ 55 h 276"/>
                <a:gd name="T40" fmla="*/ 140 w 142"/>
                <a:gd name="T41" fmla="*/ 63 h 276"/>
                <a:gd name="T42" fmla="*/ 140 w 142"/>
                <a:gd name="T43" fmla="*/ 68 h 276"/>
                <a:gd name="T44" fmla="*/ 142 w 142"/>
                <a:gd name="T45" fmla="*/ 80 h 276"/>
                <a:gd name="T46" fmla="*/ 142 w 142"/>
                <a:gd name="T47" fmla="*/ 82 h 276"/>
                <a:gd name="T48" fmla="*/ 121 w 142"/>
                <a:gd name="T49" fmla="*/ 106 h 276"/>
                <a:gd name="T50" fmla="*/ 117 w 142"/>
                <a:gd name="T51" fmla="*/ 104 h 276"/>
                <a:gd name="T52" fmla="*/ 112 w 142"/>
                <a:gd name="T53" fmla="*/ 104 h 276"/>
                <a:gd name="T54" fmla="*/ 110 w 142"/>
                <a:gd name="T55" fmla="*/ 106 h 276"/>
                <a:gd name="T56" fmla="*/ 100 w 142"/>
                <a:gd name="T57" fmla="*/ 114 h 276"/>
                <a:gd name="T58" fmla="*/ 91 w 142"/>
                <a:gd name="T59" fmla="*/ 121 h 276"/>
                <a:gd name="T60" fmla="*/ 85 w 142"/>
                <a:gd name="T61" fmla="*/ 123 h 276"/>
                <a:gd name="T62" fmla="*/ 83 w 142"/>
                <a:gd name="T63" fmla="*/ 131 h 276"/>
                <a:gd name="T64" fmla="*/ 81 w 142"/>
                <a:gd name="T65" fmla="*/ 135 h 276"/>
                <a:gd name="T66" fmla="*/ 77 w 142"/>
                <a:gd name="T67" fmla="*/ 140 h 276"/>
                <a:gd name="T68" fmla="*/ 77 w 142"/>
                <a:gd name="T69" fmla="*/ 142 h 276"/>
                <a:gd name="T70" fmla="*/ 74 w 142"/>
                <a:gd name="T71" fmla="*/ 144 h 276"/>
                <a:gd name="T72" fmla="*/ 70 w 142"/>
                <a:gd name="T73" fmla="*/ 144 h 276"/>
                <a:gd name="T74" fmla="*/ 64 w 142"/>
                <a:gd name="T75" fmla="*/ 152 h 276"/>
                <a:gd name="T76" fmla="*/ 59 w 142"/>
                <a:gd name="T77" fmla="*/ 152 h 276"/>
                <a:gd name="T78" fmla="*/ 59 w 142"/>
                <a:gd name="T79" fmla="*/ 161 h 276"/>
                <a:gd name="T80" fmla="*/ 60 w 142"/>
                <a:gd name="T81" fmla="*/ 165 h 276"/>
                <a:gd name="T82" fmla="*/ 64 w 142"/>
                <a:gd name="T83" fmla="*/ 174 h 276"/>
                <a:gd name="T84" fmla="*/ 66 w 142"/>
                <a:gd name="T85" fmla="*/ 186 h 276"/>
                <a:gd name="T86" fmla="*/ 68 w 142"/>
                <a:gd name="T87" fmla="*/ 191 h 276"/>
                <a:gd name="T88" fmla="*/ 68 w 142"/>
                <a:gd name="T89" fmla="*/ 206 h 276"/>
                <a:gd name="T90" fmla="*/ 66 w 142"/>
                <a:gd name="T91" fmla="*/ 223 h 276"/>
                <a:gd name="T92" fmla="*/ 49 w 142"/>
                <a:gd name="T93" fmla="*/ 240 h 276"/>
                <a:gd name="T94" fmla="*/ 34 w 142"/>
                <a:gd name="T95" fmla="*/ 250 h 276"/>
                <a:gd name="T96" fmla="*/ 30 w 142"/>
                <a:gd name="T97" fmla="*/ 261 h 276"/>
                <a:gd name="T98" fmla="*/ 34 w 142"/>
                <a:gd name="T99" fmla="*/ 271 h 276"/>
                <a:gd name="T100" fmla="*/ 25 w 142"/>
                <a:gd name="T101" fmla="*/ 274 h 276"/>
                <a:gd name="T102" fmla="*/ 23 w 142"/>
                <a:gd name="T103" fmla="*/ 227 h 276"/>
                <a:gd name="T104" fmla="*/ 25 w 142"/>
                <a:gd name="T105" fmla="*/ 182 h 276"/>
                <a:gd name="T106" fmla="*/ 38 w 142"/>
                <a:gd name="T107" fmla="*/ 155 h 276"/>
                <a:gd name="T108" fmla="*/ 34 w 142"/>
                <a:gd name="T109" fmla="*/ 102 h 276"/>
                <a:gd name="T110" fmla="*/ 4 w 142"/>
                <a:gd name="T111" fmla="*/ 89 h 276"/>
                <a:gd name="T112" fmla="*/ 4 w 142"/>
                <a:gd name="T113" fmla="*/ 8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2" h="276">
                  <a:moveTo>
                    <a:pt x="4" y="89"/>
                  </a:moveTo>
                  <a:lnTo>
                    <a:pt x="0" y="82"/>
                  </a:lnTo>
                  <a:lnTo>
                    <a:pt x="0" y="72"/>
                  </a:lnTo>
                  <a:lnTo>
                    <a:pt x="36" y="57"/>
                  </a:lnTo>
                  <a:lnTo>
                    <a:pt x="43" y="65"/>
                  </a:lnTo>
                  <a:lnTo>
                    <a:pt x="55" y="66"/>
                  </a:lnTo>
                  <a:lnTo>
                    <a:pt x="59" y="78"/>
                  </a:lnTo>
                  <a:lnTo>
                    <a:pt x="55" y="83"/>
                  </a:lnTo>
                  <a:lnTo>
                    <a:pt x="55" y="93"/>
                  </a:lnTo>
                  <a:lnTo>
                    <a:pt x="64" y="106"/>
                  </a:lnTo>
                  <a:lnTo>
                    <a:pt x="70" y="91"/>
                  </a:lnTo>
                  <a:lnTo>
                    <a:pt x="76" y="83"/>
                  </a:lnTo>
                  <a:lnTo>
                    <a:pt x="77" y="68"/>
                  </a:lnTo>
                  <a:lnTo>
                    <a:pt x="66" y="53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8" y="10"/>
                  </a:lnTo>
                  <a:lnTo>
                    <a:pt x="113" y="17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8" y="30"/>
                  </a:lnTo>
                  <a:lnTo>
                    <a:pt x="138" y="34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40"/>
                  </a:lnTo>
                  <a:lnTo>
                    <a:pt x="142" y="46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0" y="63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2" y="76"/>
                  </a:lnTo>
                  <a:lnTo>
                    <a:pt x="142" y="80"/>
                  </a:lnTo>
                  <a:lnTo>
                    <a:pt x="142" y="82"/>
                  </a:lnTo>
                  <a:lnTo>
                    <a:pt x="142" y="82"/>
                  </a:lnTo>
                  <a:lnTo>
                    <a:pt x="130" y="93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117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0" y="114"/>
                  </a:lnTo>
                  <a:lnTo>
                    <a:pt x="96" y="116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5" y="123"/>
                  </a:lnTo>
                  <a:lnTo>
                    <a:pt x="85" y="127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1" y="135"/>
                  </a:lnTo>
                  <a:lnTo>
                    <a:pt x="79" y="136"/>
                  </a:lnTo>
                  <a:lnTo>
                    <a:pt x="77" y="140"/>
                  </a:lnTo>
                  <a:lnTo>
                    <a:pt x="77" y="140"/>
                  </a:lnTo>
                  <a:lnTo>
                    <a:pt x="77" y="142"/>
                  </a:lnTo>
                  <a:lnTo>
                    <a:pt x="76" y="144"/>
                  </a:lnTo>
                  <a:lnTo>
                    <a:pt x="74" y="144"/>
                  </a:lnTo>
                  <a:lnTo>
                    <a:pt x="74" y="144"/>
                  </a:lnTo>
                  <a:lnTo>
                    <a:pt x="70" y="144"/>
                  </a:lnTo>
                  <a:lnTo>
                    <a:pt x="68" y="148"/>
                  </a:lnTo>
                  <a:lnTo>
                    <a:pt x="64" y="152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59" y="155"/>
                  </a:lnTo>
                  <a:lnTo>
                    <a:pt x="59" y="161"/>
                  </a:lnTo>
                  <a:lnTo>
                    <a:pt x="59" y="161"/>
                  </a:lnTo>
                  <a:lnTo>
                    <a:pt x="60" y="165"/>
                  </a:lnTo>
                  <a:lnTo>
                    <a:pt x="62" y="169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6" y="186"/>
                  </a:lnTo>
                  <a:lnTo>
                    <a:pt x="68" y="191"/>
                  </a:lnTo>
                  <a:lnTo>
                    <a:pt x="68" y="191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6" y="218"/>
                  </a:lnTo>
                  <a:lnTo>
                    <a:pt x="66" y="223"/>
                  </a:lnTo>
                  <a:lnTo>
                    <a:pt x="60" y="231"/>
                  </a:lnTo>
                  <a:lnTo>
                    <a:pt x="49" y="240"/>
                  </a:lnTo>
                  <a:lnTo>
                    <a:pt x="42" y="244"/>
                  </a:lnTo>
                  <a:lnTo>
                    <a:pt x="34" y="250"/>
                  </a:lnTo>
                  <a:lnTo>
                    <a:pt x="26" y="256"/>
                  </a:lnTo>
                  <a:lnTo>
                    <a:pt x="30" y="261"/>
                  </a:lnTo>
                  <a:lnTo>
                    <a:pt x="30" y="267"/>
                  </a:lnTo>
                  <a:lnTo>
                    <a:pt x="34" y="271"/>
                  </a:lnTo>
                  <a:lnTo>
                    <a:pt x="30" y="276"/>
                  </a:lnTo>
                  <a:lnTo>
                    <a:pt x="25" y="274"/>
                  </a:lnTo>
                  <a:lnTo>
                    <a:pt x="23" y="254"/>
                  </a:lnTo>
                  <a:lnTo>
                    <a:pt x="23" y="227"/>
                  </a:lnTo>
                  <a:lnTo>
                    <a:pt x="9" y="195"/>
                  </a:lnTo>
                  <a:lnTo>
                    <a:pt x="25" y="182"/>
                  </a:lnTo>
                  <a:lnTo>
                    <a:pt x="32" y="161"/>
                  </a:lnTo>
                  <a:lnTo>
                    <a:pt x="38" y="155"/>
                  </a:lnTo>
                  <a:lnTo>
                    <a:pt x="32" y="136"/>
                  </a:lnTo>
                  <a:lnTo>
                    <a:pt x="34" y="102"/>
                  </a:lnTo>
                  <a:lnTo>
                    <a:pt x="19" y="93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276E8F88-959A-344A-8837-CA4892D9D6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7486" y="3703852"/>
              <a:ext cx="190858" cy="203997"/>
            </a:xfrm>
            <a:custGeom>
              <a:avLst/>
              <a:gdLst>
                <a:gd name="T0" fmla="*/ 8 w 125"/>
                <a:gd name="T1" fmla="*/ 154 h 157"/>
                <a:gd name="T2" fmla="*/ 8 w 125"/>
                <a:gd name="T3" fmla="*/ 146 h 157"/>
                <a:gd name="T4" fmla="*/ 12 w 125"/>
                <a:gd name="T5" fmla="*/ 144 h 157"/>
                <a:gd name="T6" fmla="*/ 10 w 125"/>
                <a:gd name="T7" fmla="*/ 131 h 157"/>
                <a:gd name="T8" fmla="*/ 0 w 125"/>
                <a:gd name="T9" fmla="*/ 116 h 157"/>
                <a:gd name="T10" fmla="*/ 0 w 125"/>
                <a:gd name="T11" fmla="*/ 72 h 157"/>
                <a:gd name="T12" fmla="*/ 15 w 125"/>
                <a:gd name="T13" fmla="*/ 72 h 157"/>
                <a:gd name="T14" fmla="*/ 15 w 125"/>
                <a:gd name="T15" fmla="*/ 14 h 157"/>
                <a:gd name="T16" fmla="*/ 42 w 125"/>
                <a:gd name="T17" fmla="*/ 10 h 157"/>
                <a:gd name="T18" fmla="*/ 51 w 125"/>
                <a:gd name="T19" fmla="*/ 16 h 157"/>
                <a:gd name="T20" fmla="*/ 76 w 125"/>
                <a:gd name="T21" fmla="*/ 0 h 157"/>
                <a:gd name="T22" fmla="*/ 80 w 125"/>
                <a:gd name="T23" fmla="*/ 16 h 157"/>
                <a:gd name="T24" fmla="*/ 85 w 125"/>
                <a:gd name="T25" fmla="*/ 23 h 157"/>
                <a:gd name="T26" fmla="*/ 89 w 125"/>
                <a:gd name="T27" fmla="*/ 35 h 157"/>
                <a:gd name="T28" fmla="*/ 99 w 125"/>
                <a:gd name="T29" fmla="*/ 42 h 157"/>
                <a:gd name="T30" fmla="*/ 106 w 125"/>
                <a:gd name="T31" fmla="*/ 52 h 157"/>
                <a:gd name="T32" fmla="*/ 110 w 125"/>
                <a:gd name="T33" fmla="*/ 67 h 157"/>
                <a:gd name="T34" fmla="*/ 125 w 125"/>
                <a:gd name="T35" fmla="*/ 72 h 157"/>
                <a:gd name="T36" fmla="*/ 125 w 125"/>
                <a:gd name="T37" fmla="*/ 84 h 157"/>
                <a:gd name="T38" fmla="*/ 112 w 125"/>
                <a:gd name="T39" fmla="*/ 87 h 157"/>
                <a:gd name="T40" fmla="*/ 97 w 125"/>
                <a:gd name="T41" fmla="*/ 105 h 157"/>
                <a:gd name="T42" fmla="*/ 89 w 125"/>
                <a:gd name="T43" fmla="*/ 118 h 157"/>
                <a:gd name="T44" fmla="*/ 80 w 125"/>
                <a:gd name="T45" fmla="*/ 118 h 157"/>
                <a:gd name="T46" fmla="*/ 78 w 125"/>
                <a:gd name="T47" fmla="*/ 133 h 157"/>
                <a:gd name="T48" fmla="*/ 61 w 125"/>
                <a:gd name="T49" fmla="*/ 137 h 157"/>
                <a:gd name="T50" fmla="*/ 46 w 125"/>
                <a:gd name="T51" fmla="*/ 127 h 157"/>
                <a:gd name="T52" fmla="*/ 38 w 125"/>
                <a:gd name="T53" fmla="*/ 127 h 157"/>
                <a:gd name="T54" fmla="*/ 36 w 125"/>
                <a:gd name="T55" fmla="*/ 144 h 157"/>
                <a:gd name="T56" fmla="*/ 23 w 125"/>
                <a:gd name="T57" fmla="*/ 157 h 157"/>
                <a:gd name="T58" fmla="*/ 8 w 125"/>
                <a:gd name="T59" fmla="*/ 154 h 157"/>
                <a:gd name="T60" fmla="*/ 8 w 125"/>
                <a:gd name="T61" fmla="*/ 154 h 157"/>
                <a:gd name="T62" fmla="*/ 8 w 125"/>
                <a:gd name="T63" fmla="*/ 1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" h="157">
                  <a:moveTo>
                    <a:pt x="8" y="154"/>
                  </a:moveTo>
                  <a:lnTo>
                    <a:pt x="8" y="146"/>
                  </a:lnTo>
                  <a:lnTo>
                    <a:pt x="12" y="144"/>
                  </a:lnTo>
                  <a:lnTo>
                    <a:pt x="10" y="131"/>
                  </a:lnTo>
                  <a:lnTo>
                    <a:pt x="0" y="116"/>
                  </a:lnTo>
                  <a:lnTo>
                    <a:pt x="0" y="72"/>
                  </a:lnTo>
                  <a:lnTo>
                    <a:pt x="15" y="72"/>
                  </a:lnTo>
                  <a:lnTo>
                    <a:pt x="15" y="14"/>
                  </a:lnTo>
                  <a:lnTo>
                    <a:pt x="42" y="10"/>
                  </a:lnTo>
                  <a:lnTo>
                    <a:pt x="51" y="16"/>
                  </a:lnTo>
                  <a:lnTo>
                    <a:pt x="76" y="0"/>
                  </a:lnTo>
                  <a:lnTo>
                    <a:pt x="80" y="16"/>
                  </a:lnTo>
                  <a:lnTo>
                    <a:pt x="85" y="23"/>
                  </a:lnTo>
                  <a:lnTo>
                    <a:pt x="89" y="35"/>
                  </a:lnTo>
                  <a:lnTo>
                    <a:pt x="99" y="42"/>
                  </a:lnTo>
                  <a:lnTo>
                    <a:pt x="106" y="52"/>
                  </a:lnTo>
                  <a:lnTo>
                    <a:pt x="110" y="67"/>
                  </a:lnTo>
                  <a:lnTo>
                    <a:pt x="125" y="72"/>
                  </a:lnTo>
                  <a:lnTo>
                    <a:pt x="125" y="84"/>
                  </a:lnTo>
                  <a:lnTo>
                    <a:pt x="112" y="87"/>
                  </a:lnTo>
                  <a:lnTo>
                    <a:pt x="97" y="105"/>
                  </a:lnTo>
                  <a:lnTo>
                    <a:pt x="89" y="118"/>
                  </a:lnTo>
                  <a:lnTo>
                    <a:pt x="80" y="118"/>
                  </a:lnTo>
                  <a:lnTo>
                    <a:pt x="78" y="133"/>
                  </a:lnTo>
                  <a:lnTo>
                    <a:pt x="61" y="137"/>
                  </a:lnTo>
                  <a:lnTo>
                    <a:pt x="46" y="127"/>
                  </a:lnTo>
                  <a:lnTo>
                    <a:pt x="38" y="127"/>
                  </a:lnTo>
                  <a:lnTo>
                    <a:pt x="36" y="144"/>
                  </a:lnTo>
                  <a:lnTo>
                    <a:pt x="23" y="157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79C92A2B-E697-2B4E-80A7-ED2F1847DF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7486" y="3703852"/>
              <a:ext cx="190858" cy="203997"/>
            </a:xfrm>
            <a:custGeom>
              <a:avLst/>
              <a:gdLst>
                <a:gd name="T0" fmla="*/ 8 w 125"/>
                <a:gd name="T1" fmla="*/ 154 h 157"/>
                <a:gd name="T2" fmla="*/ 8 w 125"/>
                <a:gd name="T3" fmla="*/ 146 h 157"/>
                <a:gd name="T4" fmla="*/ 12 w 125"/>
                <a:gd name="T5" fmla="*/ 144 h 157"/>
                <a:gd name="T6" fmla="*/ 10 w 125"/>
                <a:gd name="T7" fmla="*/ 131 h 157"/>
                <a:gd name="T8" fmla="*/ 0 w 125"/>
                <a:gd name="T9" fmla="*/ 116 h 157"/>
                <a:gd name="T10" fmla="*/ 0 w 125"/>
                <a:gd name="T11" fmla="*/ 72 h 157"/>
                <a:gd name="T12" fmla="*/ 15 w 125"/>
                <a:gd name="T13" fmla="*/ 72 h 157"/>
                <a:gd name="T14" fmla="*/ 15 w 125"/>
                <a:gd name="T15" fmla="*/ 14 h 157"/>
                <a:gd name="T16" fmla="*/ 42 w 125"/>
                <a:gd name="T17" fmla="*/ 10 h 157"/>
                <a:gd name="T18" fmla="*/ 51 w 125"/>
                <a:gd name="T19" fmla="*/ 16 h 157"/>
                <a:gd name="T20" fmla="*/ 76 w 125"/>
                <a:gd name="T21" fmla="*/ 0 h 157"/>
                <a:gd name="T22" fmla="*/ 80 w 125"/>
                <a:gd name="T23" fmla="*/ 16 h 157"/>
                <a:gd name="T24" fmla="*/ 85 w 125"/>
                <a:gd name="T25" fmla="*/ 23 h 157"/>
                <a:gd name="T26" fmla="*/ 89 w 125"/>
                <a:gd name="T27" fmla="*/ 35 h 157"/>
                <a:gd name="T28" fmla="*/ 99 w 125"/>
                <a:gd name="T29" fmla="*/ 42 h 157"/>
                <a:gd name="T30" fmla="*/ 106 w 125"/>
                <a:gd name="T31" fmla="*/ 52 h 157"/>
                <a:gd name="T32" fmla="*/ 110 w 125"/>
                <a:gd name="T33" fmla="*/ 67 h 157"/>
                <a:gd name="T34" fmla="*/ 125 w 125"/>
                <a:gd name="T35" fmla="*/ 72 h 157"/>
                <a:gd name="T36" fmla="*/ 125 w 125"/>
                <a:gd name="T37" fmla="*/ 84 h 157"/>
                <a:gd name="T38" fmla="*/ 112 w 125"/>
                <a:gd name="T39" fmla="*/ 87 h 157"/>
                <a:gd name="T40" fmla="*/ 97 w 125"/>
                <a:gd name="T41" fmla="*/ 105 h 157"/>
                <a:gd name="T42" fmla="*/ 89 w 125"/>
                <a:gd name="T43" fmla="*/ 118 h 157"/>
                <a:gd name="T44" fmla="*/ 80 w 125"/>
                <a:gd name="T45" fmla="*/ 118 h 157"/>
                <a:gd name="T46" fmla="*/ 78 w 125"/>
                <a:gd name="T47" fmla="*/ 133 h 157"/>
                <a:gd name="T48" fmla="*/ 61 w 125"/>
                <a:gd name="T49" fmla="*/ 137 h 157"/>
                <a:gd name="T50" fmla="*/ 46 w 125"/>
                <a:gd name="T51" fmla="*/ 127 h 157"/>
                <a:gd name="T52" fmla="*/ 38 w 125"/>
                <a:gd name="T53" fmla="*/ 127 h 157"/>
                <a:gd name="T54" fmla="*/ 36 w 125"/>
                <a:gd name="T55" fmla="*/ 144 h 157"/>
                <a:gd name="T56" fmla="*/ 23 w 125"/>
                <a:gd name="T57" fmla="*/ 157 h 157"/>
                <a:gd name="T58" fmla="*/ 8 w 125"/>
                <a:gd name="T59" fmla="*/ 154 h 157"/>
                <a:gd name="T60" fmla="*/ 8 w 125"/>
                <a:gd name="T61" fmla="*/ 154 h 157"/>
                <a:gd name="T62" fmla="*/ 8 w 125"/>
                <a:gd name="T63" fmla="*/ 1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" h="157">
                  <a:moveTo>
                    <a:pt x="8" y="154"/>
                  </a:moveTo>
                  <a:lnTo>
                    <a:pt x="8" y="146"/>
                  </a:lnTo>
                  <a:lnTo>
                    <a:pt x="12" y="144"/>
                  </a:lnTo>
                  <a:lnTo>
                    <a:pt x="10" y="131"/>
                  </a:lnTo>
                  <a:lnTo>
                    <a:pt x="0" y="116"/>
                  </a:lnTo>
                  <a:lnTo>
                    <a:pt x="0" y="72"/>
                  </a:lnTo>
                  <a:lnTo>
                    <a:pt x="15" y="72"/>
                  </a:lnTo>
                  <a:lnTo>
                    <a:pt x="15" y="14"/>
                  </a:lnTo>
                  <a:lnTo>
                    <a:pt x="42" y="10"/>
                  </a:lnTo>
                  <a:lnTo>
                    <a:pt x="51" y="16"/>
                  </a:lnTo>
                  <a:lnTo>
                    <a:pt x="76" y="0"/>
                  </a:lnTo>
                  <a:lnTo>
                    <a:pt x="80" y="16"/>
                  </a:lnTo>
                  <a:lnTo>
                    <a:pt x="85" y="23"/>
                  </a:lnTo>
                  <a:lnTo>
                    <a:pt x="89" y="35"/>
                  </a:lnTo>
                  <a:lnTo>
                    <a:pt x="99" y="42"/>
                  </a:lnTo>
                  <a:lnTo>
                    <a:pt x="106" y="52"/>
                  </a:lnTo>
                  <a:lnTo>
                    <a:pt x="110" y="67"/>
                  </a:lnTo>
                  <a:lnTo>
                    <a:pt x="125" y="72"/>
                  </a:lnTo>
                  <a:lnTo>
                    <a:pt x="125" y="84"/>
                  </a:lnTo>
                  <a:lnTo>
                    <a:pt x="112" y="87"/>
                  </a:lnTo>
                  <a:lnTo>
                    <a:pt x="97" y="105"/>
                  </a:lnTo>
                  <a:lnTo>
                    <a:pt x="89" y="118"/>
                  </a:lnTo>
                  <a:lnTo>
                    <a:pt x="80" y="118"/>
                  </a:lnTo>
                  <a:lnTo>
                    <a:pt x="78" y="133"/>
                  </a:lnTo>
                  <a:lnTo>
                    <a:pt x="61" y="137"/>
                  </a:lnTo>
                  <a:lnTo>
                    <a:pt x="46" y="127"/>
                  </a:lnTo>
                  <a:lnTo>
                    <a:pt x="38" y="127"/>
                  </a:lnTo>
                  <a:lnTo>
                    <a:pt x="36" y="144"/>
                  </a:lnTo>
                  <a:lnTo>
                    <a:pt x="23" y="157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41A31131-C685-8C4E-8181-A51F804527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77716"/>
              <a:ext cx="45806" cy="46776"/>
            </a:xfrm>
            <a:custGeom>
              <a:avLst/>
              <a:gdLst>
                <a:gd name="T0" fmla="*/ 4 w 30"/>
                <a:gd name="T1" fmla="*/ 32 h 36"/>
                <a:gd name="T2" fmla="*/ 13 w 30"/>
                <a:gd name="T3" fmla="*/ 36 h 36"/>
                <a:gd name="T4" fmla="*/ 29 w 30"/>
                <a:gd name="T5" fmla="*/ 21 h 36"/>
                <a:gd name="T6" fmla="*/ 30 w 30"/>
                <a:gd name="T7" fmla="*/ 11 h 36"/>
                <a:gd name="T8" fmla="*/ 23 w 30"/>
                <a:gd name="T9" fmla="*/ 11 h 36"/>
                <a:gd name="T10" fmla="*/ 25 w 30"/>
                <a:gd name="T11" fmla="*/ 0 h 36"/>
                <a:gd name="T12" fmla="*/ 21 w 30"/>
                <a:gd name="T13" fmla="*/ 0 h 36"/>
                <a:gd name="T14" fmla="*/ 15 w 30"/>
                <a:gd name="T15" fmla="*/ 6 h 36"/>
                <a:gd name="T16" fmla="*/ 0 w 30"/>
                <a:gd name="T17" fmla="*/ 6 h 36"/>
                <a:gd name="T18" fmla="*/ 8 w 30"/>
                <a:gd name="T19" fmla="*/ 13 h 36"/>
                <a:gd name="T20" fmla="*/ 4 w 30"/>
                <a:gd name="T21" fmla="*/ 32 h 36"/>
                <a:gd name="T22" fmla="*/ 4 w 30"/>
                <a:gd name="T23" fmla="*/ 32 h 36"/>
                <a:gd name="T24" fmla="*/ 4 w 30"/>
                <a:gd name="T2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6">
                  <a:moveTo>
                    <a:pt x="4" y="32"/>
                  </a:moveTo>
                  <a:lnTo>
                    <a:pt x="13" y="36"/>
                  </a:lnTo>
                  <a:lnTo>
                    <a:pt x="29" y="21"/>
                  </a:lnTo>
                  <a:lnTo>
                    <a:pt x="30" y="11"/>
                  </a:lnTo>
                  <a:lnTo>
                    <a:pt x="23" y="1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6"/>
                  </a:lnTo>
                  <a:lnTo>
                    <a:pt x="0" y="6"/>
                  </a:lnTo>
                  <a:lnTo>
                    <a:pt x="8" y="1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D92289B1-0B96-2E49-96A9-0878B04DFC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77716"/>
              <a:ext cx="45806" cy="46776"/>
            </a:xfrm>
            <a:custGeom>
              <a:avLst/>
              <a:gdLst>
                <a:gd name="T0" fmla="*/ 4 w 30"/>
                <a:gd name="T1" fmla="*/ 32 h 36"/>
                <a:gd name="T2" fmla="*/ 13 w 30"/>
                <a:gd name="T3" fmla="*/ 36 h 36"/>
                <a:gd name="T4" fmla="*/ 29 w 30"/>
                <a:gd name="T5" fmla="*/ 21 h 36"/>
                <a:gd name="T6" fmla="*/ 30 w 30"/>
                <a:gd name="T7" fmla="*/ 11 h 36"/>
                <a:gd name="T8" fmla="*/ 23 w 30"/>
                <a:gd name="T9" fmla="*/ 11 h 36"/>
                <a:gd name="T10" fmla="*/ 25 w 30"/>
                <a:gd name="T11" fmla="*/ 0 h 36"/>
                <a:gd name="T12" fmla="*/ 21 w 30"/>
                <a:gd name="T13" fmla="*/ 0 h 36"/>
                <a:gd name="T14" fmla="*/ 15 w 30"/>
                <a:gd name="T15" fmla="*/ 6 h 36"/>
                <a:gd name="T16" fmla="*/ 0 w 30"/>
                <a:gd name="T17" fmla="*/ 6 h 36"/>
                <a:gd name="T18" fmla="*/ 8 w 30"/>
                <a:gd name="T19" fmla="*/ 13 h 36"/>
                <a:gd name="T20" fmla="*/ 4 w 30"/>
                <a:gd name="T21" fmla="*/ 32 h 36"/>
                <a:gd name="T22" fmla="*/ 4 w 30"/>
                <a:gd name="T23" fmla="*/ 32 h 36"/>
                <a:gd name="T24" fmla="*/ 4 w 30"/>
                <a:gd name="T2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6">
                  <a:moveTo>
                    <a:pt x="4" y="32"/>
                  </a:moveTo>
                  <a:lnTo>
                    <a:pt x="13" y="36"/>
                  </a:lnTo>
                  <a:lnTo>
                    <a:pt x="29" y="21"/>
                  </a:lnTo>
                  <a:lnTo>
                    <a:pt x="30" y="11"/>
                  </a:lnTo>
                  <a:lnTo>
                    <a:pt x="23" y="1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6"/>
                  </a:lnTo>
                  <a:lnTo>
                    <a:pt x="0" y="6"/>
                  </a:lnTo>
                  <a:lnTo>
                    <a:pt x="8" y="1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D9C8F04B-21C3-8142-9290-8160CA3AA5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6214" y="3524542"/>
              <a:ext cx="71763" cy="165017"/>
            </a:xfrm>
            <a:custGeom>
              <a:avLst/>
              <a:gdLst>
                <a:gd name="T0" fmla="*/ 6 w 47"/>
                <a:gd name="T1" fmla="*/ 78 h 127"/>
                <a:gd name="T2" fmla="*/ 13 w 47"/>
                <a:gd name="T3" fmla="*/ 86 h 127"/>
                <a:gd name="T4" fmla="*/ 25 w 47"/>
                <a:gd name="T5" fmla="*/ 87 h 127"/>
                <a:gd name="T6" fmla="*/ 29 w 47"/>
                <a:gd name="T7" fmla="*/ 101 h 127"/>
                <a:gd name="T8" fmla="*/ 27 w 47"/>
                <a:gd name="T9" fmla="*/ 104 h 127"/>
                <a:gd name="T10" fmla="*/ 25 w 47"/>
                <a:gd name="T11" fmla="*/ 114 h 127"/>
                <a:gd name="T12" fmla="*/ 25 w 47"/>
                <a:gd name="T13" fmla="*/ 114 h 127"/>
                <a:gd name="T14" fmla="*/ 36 w 47"/>
                <a:gd name="T15" fmla="*/ 127 h 127"/>
                <a:gd name="T16" fmla="*/ 40 w 47"/>
                <a:gd name="T17" fmla="*/ 112 h 127"/>
                <a:gd name="T18" fmla="*/ 46 w 47"/>
                <a:gd name="T19" fmla="*/ 104 h 127"/>
                <a:gd name="T20" fmla="*/ 47 w 47"/>
                <a:gd name="T21" fmla="*/ 89 h 127"/>
                <a:gd name="T22" fmla="*/ 36 w 47"/>
                <a:gd name="T23" fmla="*/ 74 h 127"/>
                <a:gd name="T24" fmla="*/ 30 w 47"/>
                <a:gd name="T25" fmla="*/ 65 h 127"/>
                <a:gd name="T26" fmla="*/ 30 w 47"/>
                <a:gd name="T27" fmla="*/ 36 h 127"/>
                <a:gd name="T28" fmla="*/ 30 w 47"/>
                <a:gd name="T29" fmla="*/ 23 h 127"/>
                <a:gd name="T30" fmla="*/ 27 w 47"/>
                <a:gd name="T31" fmla="*/ 10 h 127"/>
                <a:gd name="T32" fmla="*/ 12 w 47"/>
                <a:gd name="T33" fmla="*/ 0 h 127"/>
                <a:gd name="T34" fmla="*/ 4 w 47"/>
                <a:gd name="T35" fmla="*/ 0 h 127"/>
                <a:gd name="T36" fmla="*/ 0 w 47"/>
                <a:gd name="T37" fmla="*/ 4 h 127"/>
                <a:gd name="T38" fmla="*/ 10 w 47"/>
                <a:gd name="T39" fmla="*/ 8 h 127"/>
                <a:gd name="T40" fmla="*/ 15 w 47"/>
                <a:gd name="T41" fmla="*/ 21 h 127"/>
                <a:gd name="T42" fmla="*/ 12 w 47"/>
                <a:gd name="T43" fmla="*/ 25 h 127"/>
                <a:gd name="T44" fmla="*/ 12 w 47"/>
                <a:gd name="T45" fmla="*/ 48 h 127"/>
                <a:gd name="T46" fmla="*/ 4 w 47"/>
                <a:gd name="T47" fmla="*/ 57 h 127"/>
                <a:gd name="T48" fmla="*/ 4 w 47"/>
                <a:gd name="T49" fmla="*/ 69 h 127"/>
                <a:gd name="T50" fmla="*/ 0 w 47"/>
                <a:gd name="T51" fmla="*/ 74 h 127"/>
                <a:gd name="T52" fmla="*/ 6 w 47"/>
                <a:gd name="T53" fmla="*/ 78 h 127"/>
                <a:gd name="T54" fmla="*/ 6 w 47"/>
                <a:gd name="T55" fmla="*/ 78 h 127"/>
                <a:gd name="T56" fmla="*/ 6 w 47"/>
                <a:gd name="T57" fmla="*/ 7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127">
                  <a:moveTo>
                    <a:pt x="6" y="78"/>
                  </a:moveTo>
                  <a:lnTo>
                    <a:pt x="13" y="86"/>
                  </a:lnTo>
                  <a:lnTo>
                    <a:pt x="25" y="87"/>
                  </a:lnTo>
                  <a:lnTo>
                    <a:pt x="29" y="101"/>
                  </a:lnTo>
                  <a:lnTo>
                    <a:pt x="27" y="10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36" y="127"/>
                  </a:lnTo>
                  <a:lnTo>
                    <a:pt x="40" y="112"/>
                  </a:lnTo>
                  <a:lnTo>
                    <a:pt x="46" y="104"/>
                  </a:lnTo>
                  <a:lnTo>
                    <a:pt x="47" y="89"/>
                  </a:lnTo>
                  <a:lnTo>
                    <a:pt x="36" y="74"/>
                  </a:lnTo>
                  <a:lnTo>
                    <a:pt x="30" y="65"/>
                  </a:lnTo>
                  <a:lnTo>
                    <a:pt x="30" y="36"/>
                  </a:lnTo>
                  <a:lnTo>
                    <a:pt x="30" y="23"/>
                  </a:lnTo>
                  <a:lnTo>
                    <a:pt x="27" y="1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10" y="8"/>
                  </a:lnTo>
                  <a:lnTo>
                    <a:pt x="15" y="21"/>
                  </a:lnTo>
                  <a:lnTo>
                    <a:pt x="12" y="25"/>
                  </a:lnTo>
                  <a:lnTo>
                    <a:pt x="12" y="48"/>
                  </a:lnTo>
                  <a:lnTo>
                    <a:pt x="4" y="57"/>
                  </a:lnTo>
                  <a:lnTo>
                    <a:pt x="4" y="69"/>
                  </a:lnTo>
                  <a:lnTo>
                    <a:pt x="0" y="74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7A5123C7-6AB4-914F-B5E9-D4B06FC67C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6214" y="3524542"/>
              <a:ext cx="71763" cy="165017"/>
            </a:xfrm>
            <a:custGeom>
              <a:avLst/>
              <a:gdLst>
                <a:gd name="T0" fmla="*/ 6 w 47"/>
                <a:gd name="T1" fmla="*/ 78 h 127"/>
                <a:gd name="T2" fmla="*/ 13 w 47"/>
                <a:gd name="T3" fmla="*/ 86 h 127"/>
                <a:gd name="T4" fmla="*/ 25 w 47"/>
                <a:gd name="T5" fmla="*/ 87 h 127"/>
                <a:gd name="T6" fmla="*/ 29 w 47"/>
                <a:gd name="T7" fmla="*/ 101 h 127"/>
                <a:gd name="T8" fmla="*/ 27 w 47"/>
                <a:gd name="T9" fmla="*/ 104 h 127"/>
                <a:gd name="T10" fmla="*/ 25 w 47"/>
                <a:gd name="T11" fmla="*/ 114 h 127"/>
                <a:gd name="T12" fmla="*/ 25 w 47"/>
                <a:gd name="T13" fmla="*/ 114 h 127"/>
                <a:gd name="T14" fmla="*/ 36 w 47"/>
                <a:gd name="T15" fmla="*/ 127 h 127"/>
                <a:gd name="T16" fmla="*/ 40 w 47"/>
                <a:gd name="T17" fmla="*/ 112 h 127"/>
                <a:gd name="T18" fmla="*/ 46 w 47"/>
                <a:gd name="T19" fmla="*/ 104 h 127"/>
                <a:gd name="T20" fmla="*/ 47 w 47"/>
                <a:gd name="T21" fmla="*/ 89 h 127"/>
                <a:gd name="T22" fmla="*/ 36 w 47"/>
                <a:gd name="T23" fmla="*/ 74 h 127"/>
                <a:gd name="T24" fmla="*/ 30 w 47"/>
                <a:gd name="T25" fmla="*/ 65 h 127"/>
                <a:gd name="T26" fmla="*/ 30 w 47"/>
                <a:gd name="T27" fmla="*/ 36 h 127"/>
                <a:gd name="T28" fmla="*/ 30 w 47"/>
                <a:gd name="T29" fmla="*/ 23 h 127"/>
                <a:gd name="T30" fmla="*/ 27 w 47"/>
                <a:gd name="T31" fmla="*/ 10 h 127"/>
                <a:gd name="T32" fmla="*/ 12 w 47"/>
                <a:gd name="T33" fmla="*/ 0 h 127"/>
                <a:gd name="T34" fmla="*/ 4 w 47"/>
                <a:gd name="T35" fmla="*/ 0 h 127"/>
                <a:gd name="T36" fmla="*/ 0 w 47"/>
                <a:gd name="T37" fmla="*/ 4 h 127"/>
                <a:gd name="T38" fmla="*/ 10 w 47"/>
                <a:gd name="T39" fmla="*/ 8 h 127"/>
                <a:gd name="T40" fmla="*/ 15 w 47"/>
                <a:gd name="T41" fmla="*/ 21 h 127"/>
                <a:gd name="T42" fmla="*/ 12 w 47"/>
                <a:gd name="T43" fmla="*/ 25 h 127"/>
                <a:gd name="T44" fmla="*/ 12 w 47"/>
                <a:gd name="T45" fmla="*/ 48 h 127"/>
                <a:gd name="T46" fmla="*/ 4 w 47"/>
                <a:gd name="T47" fmla="*/ 57 h 127"/>
                <a:gd name="T48" fmla="*/ 4 w 47"/>
                <a:gd name="T49" fmla="*/ 69 h 127"/>
                <a:gd name="T50" fmla="*/ 0 w 47"/>
                <a:gd name="T51" fmla="*/ 74 h 127"/>
                <a:gd name="T52" fmla="*/ 6 w 47"/>
                <a:gd name="T53" fmla="*/ 78 h 127"/>
                <a:gd name="T54" fmla="*/ 6 w 47"/>
                <a:gd name="T55" fmla="*/ 78 h 127"/>
                <a:gd name="T56" fmla="*/ 6 w 47"/>
                <a:gd name="T57" fmla="*/ 7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127">
                  <a:moveTo>
                    <a:pt x="6" y="78"/>
                  </a:moveTo>
                  <a:lnTo>
                    <a:pt x="13" y="86"/>
                  </a:lnTo>
                  <a:lnTo>
                    <a:pt x="25" y="87"/>
                  </a:lnTo>
                  <a:lnTo>
                    <a:pt x="29" y="101"/>
                  </a:lnTo>
                  <a:lnTo>
                    <a:pt x="27" y="10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36" y="127"/>
                  </a:lnTo>
                  <a:lnTo>
                    <a:pt x="40" y="112"/>
                  </a:lnTo>
                  <a:lnTo>
                    <a:pt x="46" y="104"/>
                  </a:lnTo>
                  <a:lnTo>
                    <a:pt x="47" y="89"/>
                  </a:lnTo>
                  <a:lnTo>
                    <a:pt x="36" y="74"/>
                  </a:lnTo>
                  <a:lnTo>
                    <a:pt x="30" y="65"/>
                  </a:lnTo>
                  <a:lnTo>
                    <a:pt x="30" y="36"/>
                  </a:lnTo>
                  <a:lnTo>
                    <a:pt x="30" y="23"/>
                  </a:lnTo>
                  <a:lnTo>
                    <a:pt x="27" y="1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10" y="8"/>
                  </a:lnTo>
                  <a:lnTo>
                    <a:pt x="15" y="21"/>
                  </a:lnTo>
                  <a:lnTo>
                    <a:pt x="12" y="25"/>
                  </a:lnTo>
                  <a:lnTo>
                    <a:pt x="12" y="48"/>
                  </a:lnTo>
                  <a:lnTo>
                    <a:pt x="4" y="57"/>
                  </a:lnTo>
                  <a:lnTo>
                    <a:pt x="4" y="69"/>
                  </a:lnTo>
                  <a:lnTo>
                    <a:pt x="0" y="74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8" name="Freeform 248">
              <a:extLst>
                <a:ext uri="{FF2B5EF4-FFF2-40B4-BE49-F238E27FC236}">
                  <a16:creationId xmlns:a16="http://schemas.microsoft.com/office/drawing/2014/main" id="{C254B2F6-8768-5049-814B-0254E2105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0" y="3797405"/>
              <a:ext cx="346598" cy="292353"/>
            </a:xfrm>
            <a:custGeom>
              <a:avLst/>
              <a:gdLst>
                <a:gd name="T0" fmla="*/ 23 w 227"/>
                <a:gd name="T1" fmla="*/ 121 h 225"/>
                <a:gd name="T2" fmla="*/ 49 w 227"/>
                <a:gd name="T3" fmla="*/ 46 h 225"/>
                <a:gd name="T4" fmla="*/ 57 w 227"/>
                <a:gd name="T5" fmla="*/ 76 h 225"/>
                <a:gd name="T6" fmla="*/ 85 w 227"/>
                <a:gd name="T7" fmla="*/ 72 h 225"/>
                <a:gd name="T8" fmla="*/ 110 w 227"/>
                <a:gd name="T9" fmla="*/ 67 h 225"/>
                <a:gd name="T10" fmla="*/ 129 w 227"/>
                <a:gd name="T11" fmla="*/ 48 h 225"/>
                <a:gd name="T12" fmla="*/ 161 w 227"/>
                <a:gd name="T13" fmla="*/ 15 h 225"/>
                <a:gd name="T14" fmla="*/ 204 w 227"/>
                <a:gd name="T15" fmla="*/ 8 h 225"/>
                <a:gd name="T16" fmla="*/ 227 w 227"/>
                <a:gd name="T17" fmla="*/ 87 h 225"/>
                <a:gd name="T18" fmla="*/ 220 w 227"/>
                <a:gd name="T19" fmla="*/ 116 h 225"/>
                <a:gd name="T20" fmla="*/ 212 w 227"/>
                <a:gd name="T21" fmla="*/ 121 h 225"/>
                <a:gd name="T22" fmla="*/ 204 w 227"/>
                <a:gd name="T23" fmla="*/ 125 h 225"/>
                <a:gd name="T24" fmla="*/ 204 w 227"/>
                <a:gd name="T25" fmla="*/ 129 h 225"/>
                <a:gd name="T26" fmla="*/ 199 w 227"/>
                <a:gd name="T27" fmla="*/ 137 h 225"/>
                <a:gd name="T28" fmla="*/ 199 w 227"/>
                <a:gd name="T29" fmla="*/ 144 h 225"/>
                <a:gd name="T30" fmla="*/ 193 w 227"/>
                <a:gd name="T31" fmla="*/ 152 h 225"/>
                <a:gd name="T32" fmla="*/ 189 w 227"/>
                <a:gd name="T33" fmla="*/ 159 h 225"/>
                <a:gd name="T34" fmla="*/ 172 w 227"/>
                <a:gd name="T35" fmla="*/ 172 h 225"/>
                <a:gd name="T36" fmla="*/ 172 w 227"/>
                <a:gd name="T37" fmla="*/ 176 h 225"/>
                <a:gd name="T38" fmla="*/ 163 w 227"/>
                <a:gd name="T39" fmla="*/ 186 h 225"/>
                <a:gd name="T40" fmla="*/ 148 w 227"/>
                <a:gd name="T41" fmla="*/ 199 h 225"/>
                <a:gd name="T42" fmla="*/ 146 w 227"/>
                <a:gd name="T43" fmla="*/ 203 h 225"/>
                <a:gd name="T44" fmla="*/ 136 w 227"/>
                <a:gd name="T45" fmla="*/ 207 h 225"/>
                <a:gd name="T46" fmla="*/ 125 w 227"/>
                <a:gd name="T47" fmla="*/ 205 h 225"/>
                <a:gd name="T48" fmla="*/ 123 w 227"/>
                <a:gd name="T49" fmla="*/ 210 h 225"/>
                <a:gd name="T50" fmla="*/ 114 w 227"/>
                <a:gd name="T51" fmla="*/ 212 h 225"/>
                <a:gd name="T52" fmla="*/ 104 w 227"/>
                <a:gd name="T53" fmla="*/ 214 h 225"/>
                <a:gd name="T54" fmla="*/ 93 w 227"/>
                <a:gd name="T55" fmla="*/ 214 h 225"/>
                <a:gd name="T56" fmla="*/ 83 w 227"/>
                <a:gd name="T57" fmla="*/ 214 h 225"/>
                <a:gd name="T58" fmla="*/ 80 w 227"/>
                <a:gd name="T59" fmla="*/ 216 h 225"/>
                <a:gd name="T60" fmla="*/ 76 w 227"/>
                <a:gd name="T61" fmla="*/ 218 h 225"/>
                <a:gd name="T62" fmla="*/ 72 w 227"/>
                <a:gd name="T63" fmla="*/ 220 h 225"/>
                <a:gd name="T64" fmla="*/ 61 w 227"/>
                <a:gd name="T65" fmla="*/ 220 h 225"/>
                <a:gd name="T66" fmla="*/ 57 w 227"/>
                <a:gd name="T67" fmla="*/ 220 h 225"/>
                <a:gd name="T68" fmla="*/ 55 w 227"/>
                <a:gd name="T69" fmla="*/ 222 h 225"/>
                <a:gd name="T70" fmla="*/ 49 w 227"/>
                <a:gd name="T71" fmla="*/ 225 h 225"/>
                <a:gd name="T72" fmla="*/ 30 w 227"/>
                <a:gd name="T73" fmla="*/ 218 h 225"/>
                <a:gd name="T74" fmla="*/ 28 w 227"/>
                <a:gd name="T75" fmla="*/ 218 h 225"/>
                <a:gd name="T76" fmla="*/ 25 w 227"/>
                <a:gd name="T77" fmla="*/ 212 h 225"/>
                <a:gd name="T78" fmla="*/ 25 w 227"/>
                <a:gd name="T79" fmla="*/ 193 h 225"/>
                <a:gd name="T80" fmla="*/ 25 w 227"/>
                <a:gd name="T81" fmla="*/ 188 h 225"/>
                <a:gd name="T82" fmla="*/ 28 w 227"/>
                <a:gd name="T83" fmla="*/ 180 h 225"/>
                <a:gd name="T84" fmla="*/ 28 w 227"/>
                <a:gd name="T85" fmla="*/ 169 h 225"/>
                <a:gd name="T86" fmla="*/ 28 w 227"/>
                <a:gd name="T87" fmla="*/ 165 h 225"/>
                <a:gd name="T88" fmla="*/ 25 w 227"/>
                <a:gd name="T89" fmla="*/ 163 h 225"/>
                <a:gd name="T90" fmla="*/ 23 w 227"/>
                <a:gd name="T91" fmla="*/ 157 h 225"/>
                <a:gd name="T92" fmla="*/ 13 w 227"/>
                <a:gd name="T93" fmla="*/ 150 h 225"/>
                <a:gd name="T94" fmla="*/ 11 w 227"/>
                <a:gd name="T95" fmla="*/ 135 h 225"/>
                <a:gd name="T96" fmla="*/ 0 w 227"/>
                <a:gd name="T97" fmla="*/ 11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7" h="225">
                  <a:moveTo>
                    <a:pt x="0" y="118"/>
                  </a:moveTo>
                  <a:lnTo>
                    <a:pt x="8" y="110"/>
                  </a:lnTo>
                  <a:lnTo>
                    <a:pt x="23" y="121"/>
                  </a:lnTo>
                  <a:lnTo>
                    <a:pt x="42" y="121"/>
                  </a:lnTo>
                  <a:lnTo>
                    <a:pt x="49" y="112"/>
                  </a:lnTo>
                  <a:lnTo>
                    <a:pt x="49" y="46"/>
                  </a:lnTo>
                  <a:lnTo>
                    <a:pt x="61" y="61"/>
                  </a:lnTo>
                  <a:lnTo>
                    <a:pt x="61" y="72"/>
                  </a:lnTo>
                  <a:lnTo>
                    <a:pt x="57" y="76"/>
                  </a:lnTo>
                  <a:lnTo>
                    <a:pt x="57" y="84"/>
                  </a:lnTo>
                  <a:lnTo>
                    <a:pt x="72" y="87"/>
                  </a:lnTo>
                  <a:lnTo>
                    <a:pt x="85" y="72"/>
                  </a:lnTo>
                  <a:lnTo>
                    <a:pt x="87" y="55"/>
                  </a:lnTo>
                  <a:lnTo>
                    <a:pt x="95" y="55"/>
                  </a:lnTo>
                  <a:lnTo>
                    <a:pt x="110" y="67"/>
                  </a:lnTo>
                  <a:lnTo>
                    <a:pt x="127" y="61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38" y="48"/>
                  </a:lnTo>
                  <a:lnTo>
                    <a:pt x="146" y="33"/>
                  </a:lnTo>
                  <a:lnTo>
                    <a:pt x="161" y="15"/>
                  </a:lnTo>
                  <a:lnTo>
                    <a:pt x="174" y="12"/>
                  </a:lnTo>
                  <a:lnTo>
                    <a:pt x="174" y="0"/>
                  </a:lnTo>
                  <a:lnTo>
                    <a:pt x="204" y="8"/>
                  </a:lnTo>
                  <a:lnTo>
                    <a:pt x="218" y="38"/>
                  </a:lnTo>
                  <a:lnTo>
                    <a:pt x="220" y="85"/>
                  </a:lnTo>
                  <a:lnTo>
                    <a:pt x="227" y="87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2" y="121"/>
                  </a:lnTo>
                  <a:lnTo>
                    <a:pt x="208" y="123"/>
                  </a:lnTo>
                  <a:lnTo>
                    <a:pt x="204" y="125"/>
                  </a:lnTo>
                  <a:lnTo>
                    <a:pt x="204" y="127"/>
                  </a:lnTo>
                  <a:lnTo>
                    <a:pt x="204" y="129"/>
                  </a:lnTo>
                  <a:lnTo>
                    <a:pt x="204" y="129"/>
                  </a:lnTo>
                  <a:lnTo>
                    <a:pt x="202" y="133"/>
                  </a:lnTo>
                  <a:lnTo>
                    <a:pt x="201" y="135"/>
                  </a:lnTo>
                  <a:lnTo>
                    <a:pt x="199" y="137"/>
                  </a:lnTo>
                  <a:lnTo>
                    <a:pt x="199" y="140"/>
                  </a:lnTo>
                  <a:lnTo>
                    <a:pt x="199" y="140"/>
                  </a:lnTo>
                  <a:lnTo>
                    <a:pt x="199" y="144"/>
                  </a:lnTo>
                  <a:lnTo>
                    <a:pt x="195" y="148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91" y="154"/>
                  </a:lnTo>
                  <a:lnTo>
                    <a:pt x="189" y="159"/>
                  </a:lnTo>
                  <a:lnTo>
                    <a:pt x="189" y="159"/>
                  </a:lnTo>
                  <a:lnTo>
                    <a:pt x="178" y="169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2" y="176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3" y="186"/>
                  </a:lnTo>
                  <a:lnTo>
                    <a:pt x="159" y="188"/>
                  </a:lnTo>
                  <a:lnTo>
                    <a:pt x="155" y="191"/>
                  </a:lnTo>
                  <a:lnTo>
                    <a:pt x="148" y="199"/>
                  </a:lnTo>
                  <a:lnTo>
                    <a:pt x="148" y="199"/>
                  </a:lnTo>
                  <a:lnTo>
                    <a:pt x="148" y="201"/>
                  </a:lnTo>
                  <a:lnTo>
                    <a:pt x="146" y="203"/>
                  </a:lnTo>
                  <a:lnTo>
                    <a:pt x="142" y="205"/>
                  </a:lnTo>
                  <a:lnTo>
                    <a:pt x="140" y="205"/>
                  </a:lnTo>
                  <a:lnTo>
                    <a:pt x="136" y="207"/>
                  </a:lnTo>
                  <a:lnTo>
                    <a:pt x="136" y="207"/>
                  </a:lnTo>
                  <a:lnTo>
                    <a:pt x="127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8"/>
                  </a:lnTo>
                  <a:lnTo>
                    <a:pt x="123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14" y="212"/>
                  </a:lnTo>
                  <a:lnTo>
                    <a:pt x="108" y="214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97" y="214"/>
                  </a:lnTo>
                  <a:lnTo>
                    <a:pt x="93" y="214"/>
                  </a:lnTo>
                  <a:lnTo>
                    <a:pt x="9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6"/>
                  </a:lnTo>
                  <a:lnTo>
                    <a:pt x="81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6" y="216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4" y="218"/>
                  </a:lnTo>
                  <a:lnTo>
                    <a:pt x="63" y="218"/>
                  </a:lnTo>
                  <a:lnTo>
                    <a:pt x="61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7" y="220"/>
                  </a:lnTo>
                  <a:lnTo>
                    <a:pt x="55" y="220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3" y="224"/>
                  </a:lnTo>
                  <a:lnTo>
                    <a:pt x="49" y="224"/>
                  </a:lnTo>
                  <a:lnTo>
                    <a:pt x="49" y="225"/>
                  </a:lnTo>
                  <a:lnTo>
                    <a:pt x="38" y="222"/>
                  </a:lnTo>
                  <a:lnTo>
                    <a:pt x="32" y="218"/>
                  </a:lnTo>
                  <a:lnTo>
                    <a:pt x="30" y="218"/>
                  </a:lnTo>
                  <a:lnTo>
                    <a:pt x="30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7" y="216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74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3" y="161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19" y="154"/>
                  </a:lnTo>
                  <a:lnTo>
                    <a:pt x="15" y="152"/>
                  </a:lnTo>
                  <a:lnTo>
                    <a:pt x="13" y="150"/>
                  </a:lnTo>
                  <a:lnTo>
                    <a:pt x="11" y="148"/>
                  </a:lnTo>
                  <a:lnTo>
                    <a:pt x="11" y="148"/>
                  </a:lnTo>
                  <a:lnTo>
                    <a:pt x="11" y="135"/>
                  </a:lnTo>
                  <a:lnTo>
                    <a:pt x="6" y="129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267ED249-DEAE-564C-B8C0-B912CF5E8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0" y="3797405"/>
              <a:ext cx="346598" cy="292353"/>
            </a:xfrm>
            <a:custGeom>
              <a:avLst/>
              <a:gdLst>
                <a:gd name="T0" fmla="*/ 23 w 227"/>
                <a:gd name="T1" fmla="*/ 121 h 225"/>
                <a:gd name="T2" fmla="*/ 49 w 227"/>
                <a:gd name="T3" fmla="*/ 46 h 225"/>
                <a:gd name="T4" fmla="*/ 57 w 227"/>
                <a:gd name="T5" fmla="*/ 76 h 225"/>
                <a:gd name="T6" fmla="*/ 85 w 227"/>
                <a:gd name="T7" fmla="*/ 72 h 225"/>
                <a:gd name="T8" fmla="*/ 110 w 227"/>
                <a:gd name="T9" fmla="*/ 67 h 225"/>
                <a:gd name="T10" fmla="*/ 129 w 227"/>
                <a:gd name="T11" fmla="*/ 48 h 225"/>
                <a:gd name="T12" fmla="*/ 161 w 227"/>
                <a:gd name="T13" fmla="*/ 15 h 225"/>
                <a:gd name="T14" fmla="*/ 204 w 227"/>
                <a:gd name="T15" fmla="*/ 8 h 225"/>
                <a:gd name="T16" fmla="*/ 227 w 227"/>
                <a:gd name="T17" fmla="*/ 87 h 225"/>
                <a:gd name="T18" fmla="*/ 220 w 227"/>
                <a:gd name="T19" fmla="*/ 116 h 225"/>
                <a:gd name="T20" fmla="*/ 212 w 227"/>
                <a:gd name="T21" fmla="*/ 121 h 225"/>
                <a:gd name="T22" fmla="*/ 204 w 227"/>
                <a:gd name="T23" fmla="*/ 125 h 225"/>
                <a:gd name="T24" fmla="*/ 204 w 227"/>
                <a:gd name="T25" fmla="*/ 129 h 225"/>
                <a:gd name="T26" fmla="*/ 199 w 227"/>
                <a:gd name="T27" fmla="*/ 137 h 225"/>
                <a:gd name="T28" fmla="*/ 199 w 227"/>
                <a:gd name="T29" fmla="*/ 144 h 225"/>
                <a:gd name="T30" fmla="*/ 193 w 227"/>
                <a:gd name="T31" fmla="*/ 152 h 225"/>
                <a:gd name="T32" fmla="*/ 189 w 227"/>
                <a:gd name="T33" fmla="*/ 159 h 225"/>
                <a:gd name="T34" fmla="*/ 172 w 227"/>
                <a:gd name="T35" fmla="*/ 172 h 225"/>
                <a:gd name="T36" fmla="*/ 172 w 227"/>
                <a:gd name="T37" fmla="*/ 176 h 225"/>
                <a:gd name="T38" fmla="*/ 163 w 227"/>
                <a:gd name="T39" fmla="*/ 186 h 225"/>
                <a:gd name="T40" fmla="*/ 148 w 227"/>
                <a:gd name="T41" fmla="*/ 199 h 225"/>
                <a:gd name="T42" fmla="*/ 146 w 227"/>
                <a:gd name="T43" fmla="*/ 203 h 225"/>
                <a:gd name="T44" fmla="*/ 136 w 227"/>
                <a:gd name="T45" fmla="*/ 207 h 225"/>
                <a:gd name="T46" fmla="*/ 125 w 227"/>
                <a:gd name="T47" fmla="*/ 205 h 225"/>
                <a:gd name="T48" fmla="*/ 123 w 227"/>
                <a:gd name="T49" fmla="*/ 210 h 225"/>
                <a:gd name="T50" fmla="*/ 114 w 227"/>
                <a:gd name="T51" fmla="*/ 212 h 225"/>
                <a:gd name="T52" fmla="*/ 104 w 227"/>
                <a:gd name="T53" fmla="*/ 214 h 225"/>
                <a:gd name="T54" fmla="*/ 93 w 227"/>
                <a:gd name="T55" fmla="*/ 214 h 225"/>
                <a:gd name="T56" fmla="*/ 83 w 227"/>
                <a:gd name="T57" fmla="*/ 214 h 225"/>
                <a:gd name="T58" fmla="*/ 80 w 227"/>
                <a:gd name="T59" fmla="*/ 216 h 225"/>
                <a:gd name="T60" fmla="*/ 76 w 227"/>
                <a:gd name="T61" fmla="*/ 218 h 225"/>
                <a:gd name="T62" fmla="*/ 72 w 227"/>
                <a:gd name="T63" fmla="*/ 220 h 225"/>
                <a:gd name="T64" fmla="*/ 61 w 227"/>
                <a:gd name="T65" fmla="*/ 220 h 225"/>
                <a:gd name="T66" fmla="*/ 57 w 227"/>
                <a:gd name="T67" fmla="*/ 220 h 225"/>
                <a:gd name="T68" fmla="*/ 55 w 227"/>
                <a:gd name="T69" fmla="*/ 222 h 225"/>
                <a:gd name="T70" fmla="*/ 49 w 227"/>
                <a:gd name="T71" fmla="*/ 225 h 225"/>
                <a:gd name="T72" fmla="*/ 30 w 227"/>
                <a:gd name="T73" fmla="*/ 218 h 225"/>
                <a:gd name="T74" fmla="*/ 28 w 227"/>
                <a:gd name="T75" fmla="*/ 218 h 225"/>
                <a:gd name="T76" fmla="*/ 25 w 227"/>
                <a:gd name="T77" fmla="*/ 212 h 225"/>
                <a:gd name="T78" fmla="*/ 25 w 227"/>
                <a:gd name="T79" fmla="*/ 193 h 225"/>
                <a:gd name="T80" fmla="*/ 25 w 227"/>
                <a:gd name="T81" fmla="*/ 188 h 225"/>
                <a:gd name="T82" fmla="*/ 28 w 227"/>
                <a:gd name="T83" fmla="*/ 180 h 225"/>
                <a:gd name="T84" fmla="*/ 28 w 227"/>
                <a:gd name="T85" fmla="*/ 169 h 225"/>
                <a:gd name="T86" fmla="*/ 28 w 227"/>
                <a:gd name="T87" fmla="*/ 165 h 225"/>
                <a:gd name="T88" fmla="*/ 25 w 227"/>
                <a:gd name="T89" fmla="*/ 163 h 225"/>
                <a:gd name="T90" fmla="*/ 23 w 227"/>
                <a:gd name="T91" fmla="*/ 157 h 225"/>
                <a:gd name="T92" fmla="*/ 13 w 227"/>
                <a:gd name="T93" fmla="*/ 150 h 225"/>
                <a:gd name="T94" fmla="*/ 11 w 227"/>
                <a:gd name="T95" fmla="*/ 135 h 225"/>
                <a:gd name="T96" fmla="*/ 0 w 227"/>
                <a:gd name="T97" fmla="*/ 11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7" h="225">
                  <a:moveTo>
                    <a:pt x="0" y="118"/>
                  </a:moveTo>
                  <a:lnTo>
                    <a:pt x="8" y="110"/>
                  </a:lnTo>
                  <a:lnTo>
                    <a:pt x="23" y="121"/>
                  </a:lnTo>
                  <a:lnTo>
                    <a:pt x="42" y="121"/>
                  </a:lnTo>
                  <a:lnTo>
                    <a:pt x="49" y="112"/>
                  </a:lnTo>
                  <a:lnTo>
                    <a:pt x="49" y="46"/>
                  </a:lnTo>
                  <a:lnTo>
                    <a:pt x="61" y="61"/>
                  </a:lnTo>
                  <a:lnTo>
                    <a:pt x="61" y="72"/>
                  </a:lnTo>
                  <a:lnTo>
                    <a:pt x="57" y="76"/>
                  </a:lnTo>
                  <a:lnTo>
                    <a:pt x="57" y="84"/>
                  </a:lnTo>
                  <a:lnTo>
                    <a:pt x="72" y="87"/>
                  </a:lnTo>
                  <a:lnTo>
                    <a:pt x="85" y="72"/>
                  </a:lnTo>
                  <a:lnTo>
                    <a:pt x="87" y="55"/>
                  </a:lnTo>
                  <a:lnTo>
                    <a:pt x="95" y="55"/>
                  </a:lnTo>
                  <a:lnTo>
                    <a:pt x="110" y="67"/>
                  </a:lnTo>
                  <a:lnTo>
                    <a:pt x="127" y="61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38" y="48"/>
                  </a:lnTo>
                  <a:lnTo>
                    <a:pt x="146" y="33"/>
                  </a:lnTo>
                  <a:lnTo>
                    <a:pt x="161" y="15"/>
                  </a:lnTo>
                  <a:lnTo>
                    <a:pt x="174" y="12"/>
                  </a:lnTo>
                  <a:lnTo>
                    <a:pt x="174" y="0"/>
                  </a:lnTo>
                  <a:lnTo>
                    <a:pt x="204" y="8"/>
                  </a:lnTo>
                  <a:lnTo>
                    <a:pt x="218" y="38"/>
                  </a:lnTo>
                  <a:lnTo>
                    <a:pt x="220" y="85"/>
                  </a:lnTo>
                  <a:lnTo>
                    <a:pt x="227" y="87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2" y="121"/>
                  </a:lnTo>
                  <a:lnTo>
                    <a:pt x="208" y="123"/>
                  </a:lnTo>
                  <a:lnTo>
                    <a:pt x="204" y="125"/>
                  </a:lnTo>
                  <a:lnTo>
                    <a:pt x="204" y="127"/>
                  </a:lnTo>
                  <a:lnTo>
                    <a:pt x="204" y="129"/>
                  </a:lnTo>
                  <a:lnTo>
                    <a:pt x="204" y="129"/>
                  </a:lnTo>
                  <a:lnTo>
                    <a:pt x="202" y="133"/>
                  </a:lnTo>
                  <a:lnTo>
                    <a:pt x="201" y="135"/>
                  </a:lnTo>
                  <a:lnTo>
                    <a:pt x="199" y="137"/>
                  </a:lnTo>
                  <a:lnTo>
                    <a:pt x="199" y="140"/>
                  </a:lnTo>
                  <a:lnTo>
                    <a:pt x="199" y="140"/>
                  </a:lnTo>
                  <a:lnTo>
                    <a:pt x="199" y="144"/>
                  </a:lnTo>
                  <a:lnTo>
                    <a:pt x="195" y="148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91" y="154"/>
                  </a:lnTo>
                  <a:lnTo>
                    <a:pt x="189" y="159"/>
                  </a:lnTo>
                  <a:lnTo>
                    <a:pt x="189" y="159"/>
                  </a:lnTo>
                  <a:lnTo>
                    <a:pt x="178" y="169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2" y="176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3" y="186"/>
                  </a:lnTo>
                  <a:lnTo>
                    <a:pt x="159" y="188"/>
                  </a:lnTo>
                  <a:lnTo>
                    <a:pt x="155" y="191"/>
                  </a:lnTo>
                  <a:lnTo>
                    <a:pt x="148" y="199"/>
                  </a:lnTo>
                  <a:lnTo>
                    <a:pt x="148" y="199"/>
                  </a:lnTo>
                  <a:lnTo>
                    <a:pt x="148" y="201"/>
                  </a:lnTo>
                  <a:lnTo>
                    <a:pt x="146" y="203"/>
                  </a:lnTo>
                  <a:lnTo>
                    <a:pt x="142" y="205"/>
                  </a:lnTo>
                  <a:lnTo>
                    <a:pt x="140" y="205"/>
                  </a:lnTo>
                  <a:lnTo>
                    <a:pt x="136" y="207"/>
                  </a:lnTo>
                  <a:lnTo>
                    <a:pt x="136" y="207"/>
                  </a:lnTo>
                  <a:lnTo>
                    <a:pt x="127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8"/>
                  </a:lnTo>
                  <a:lnTo>
                    <a:pt x="123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14" y="212"/>
                  </a:lnTo>
                  <a:lnTo>
                    <a:pt x="108" y="214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97" y="214"/>
                  </a:lnTo>
                  <a:lnTo>
                    <a:pt x="93" y="214"/>
                  </a:lnTo>
                  <a:lnTo>
                    <a:pt x="9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6"/>
                  </a:lnTo>
                  <a:lnTo>
                    <a:pt x="81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6" y="216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4" y="218"/>
                  </a:lnTo>
                  <a:lnTo>
                    <a:pt x="63" y="218"/>
                  </a:lnTo>
                  <a:lnTo>
                    <a:pt x="61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7" y="220"/>
                  </a:lnTo>
                  <a:lnTo>
                    <a:pt x="55" y="220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3" y="224"/>
                  </a:lnTo>
                  <a:lnTo>
                    <a:pt x="49" y="224"/>
                  </a:lnTo>
                  <a:lnTo>
                    <a:pt x="49" y="225"/>
                  </a:lnTo>
                  <a:lnTo>
                    <a:pt x="38" y="222"/>
                  </a:lnTo>
                  <a:lnTo>
                    <a:pt x="32" y="218"/>
                  </a:lnTo>
                  <a:lnTo>
                    <a:pt x="30" y="218"/>
                  </a:lnTo>
                  <a:lnTo>
                    <a:pt x="30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7" y="216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74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3" y="161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19" y="154"/>
                  </a:lnTo>
                  <a:lnTo>
                    <a:pt x="15" y="152"/>
                  </a:lnTo>
                  <a:lnTo>
                    <a:pt x="13" y="150"/>
                  </a:lnTo>
                  <a:lnTo>
                    <a:pt x="11" y="148"/>
                  </a:lnTo>
                  <a:lnTo>
                    <a:pt x="11" y="148"/>
                  </a:lnTo>
                  <a:lnTo>
                    <a:pt x="11" y="135"/>
                  </a:lnTo>
                  <a:lnTo>
                    <a:pt x="6" y="129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B25835FD-5253-204B-8796-EBAB44F5CF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96771" y="3590809"/>
              <a:ext cx="157267" cy="283257"/>
            </a:xfrm>
            <a:custGeom>
              <a:avLst/>
              <a:gdLst>
                <a:gd name="T0" fmla="*/ 2 w 103"/>
                <a:gd name="T1" fmla="*/ 182 h 218"/>
                <a:gd name="T2" fmla="*/ 0 w 103"/>
                <a:gd name="T3" fmla="*/ 163 h 218"/>
                <a:gd name="T4" fmla="*/ 2 w 103"/>
                <a:gd name="T5" fmla="*/ 156 h 218"/>
                <a:gd name="T6" fmla="*/ 12 w 103"/>
                <a:gd name="T7" fmla="*/ 142 h 218"/>
                <a:gd name="T8" fmla="*/ 17 w 103"/>
                <a:gd name="T9" fmla="*/ 133 h 218"/>
                <a:gd name="T10" fmla="*/ 19 w 103"/>
                <a:gd name="T11" fmla="*/ 129 h 218"/>
                <a:gd name="T12" fmla="*/ 17 w 103"/>
                <a:gd name="T13" fmla="*/ 114 h 218"/>
                <a:gd name="T14" fmla="*/ 12 w 103"/>
                <a:gd name="T15" fmla="*/ 105 h 218"/>
                <a:gd name="T16" fmla="*/ 12 w 103"/>
                <a:gd name="T17" fmla="*/ 101 h 218"/>
                <a:gd name="T18" fmla="*/ 10 w 103"/>
                <a:gd name="T19" fmla="*/ 95 h 218"/>
                <a:gd name="T20" fmla="*/ 14 w 103"/>
                <a:gd name="T21" fmla="*/ 84 h 218"/>
                <a:gd name="T22" fmla="*/ 14 w 103"/>
                <a:gd name="T23" fmla="*/ 72 h 218"/>
                <a:gd name="T24" fmla="*/ 14 w 103"/>
                <a:gd name="T25" fmla="*/ 67 h 218"/>
                <a:gd name="T26" fmla="*/ 14 w 103"/>
                <a:gd name="T27" fmla="*/ 67 h 218"/>
                <a:gd name="T28" fmla="*/ 23 w 103"/>
                <a:gd name="T29" fmla="*/ 63 h 218"/>
                <a:gd name="T30" fmla="*/ 35 w 103"/>
                <a:gd name="T31" fmla="*/ 55 h 218"/>
                <a:gd name="T32" fmla="*/ 38 w 103"/>
                <a:gd name="T33" fmla="*/ 53 h 218"/>
                <a:gd name="T34" fmla="*/ 46 w 103"/>
                <a:gd name="T35" fmla="*/ 55 h 218"/>
                <a:gd name="T36" fmla="*/ 50 w 103"/>
                <a:gd name="T37" fmla="*/ 52 h 218"/>
                <a:gd name="T38" fmla="*/ 55 w 103"/>
                <a:gd name="T39" fmla="*/ 50 h 218"/>
                <a:gd name="T40" fmla="*/ 57 w 103"/>
                <a:gd name="T41" fmla="*/ 46 h 218"/>
                <a:gd name="T42" fmla="*/ 65 w 103"/>
                <a:gd name="T43" fmla="*/ 44 h 218"/>
                <a:gd name="T44" fmla="*/ 65 w 103"/>
                <a:gd name="T45" fmla="*/ 42 h 218"/>
                <a:gd name="T46" fmla="*/ 65 w 103"/>
                <a:gd name="T47" fmla="*/ 38 h 218"/>
                <a:gd name="T48" fmla="*/ 65 w 103"/>
                <a:gd name="T49" fmla="*/ 29 h 218"/>
                <a:gd name="T50" fmla="*/ 69 w 103"/>
                <a:gd name="T51" fmla="*/ 23 h 218"/>
                <a:gd name="T52" fmla="*/ 70 w 103"/>
                <a:gd name="T53" fmla="*/ 21 h 218"/>
                <a:gd name="T54" fmla="*/ 80 w 103"/>
                <a:gd name="T55" fmla="*/ 10 h 218"/>
                <a:gd name="T56" fmla="*/ 82 w 103"/>
                <a:gd name="T57" fmla="*/ 6 h 218"/>
                <a:gd name="T58" fmla="*/ 86 w 103"/>
                <a:gd name="T59" fmla="*/ 0 h 218"/>
                <a:gd name="T60" fmla="*/ 91 w 103"/>
                <a:gd name="T61" fmla="*/ 6 h 218"/>
                <a:gd name="T62" fmla="*/ 97 w 103"/>
                <a:gd name="T63" fmla="*/ 14 h 218"/>
                <a:gd name="T64" fmla="*/ 99 w 103"/>
                <a:gd name="T65" fmla="*/ 18 h 218"/>
                <a:gd name="T66" fmla="*/ 99 w 103"/>
                <a:gd name="T67" fmla="*/ 27 h 218"/>
                <a:gd name="T68" fmla="*/ 99 w 103"/>
                <a:gd name="T69" fmla="*/ 40 h 218"/>
                <a:gd name="T70" fmla="*/ 99 w 103"/>
                <a:gd name="T71" fmla="*/ 53 h 218"/>
                <a:gd name="T72" fmla="*/ 95 w 103"/>
                <a:gd name="T73" fmla="*/ 59 h 218"/>
                <a:gd name="T74" fmla="*/ 93 w 103"/>
                <a:gd name="T75" fmla="*/ 52 h 218"/>
                <a:gd name="T76" fmla="*/ 91 w 103"/>
                <a:gd name="T77" fmla="*/ 53 h 218"/>
                <a:gd name="T78" fmla="*/ 95 w 103"/>
                <a:gd name="T79" fmla="*/ 63 h 218"/>
                <a:gd name="T80" fmla="*/ 95 w 103"/>
                <a:gd name="T81" fmla="*/ 70 h 218"/>
                <a:gd name="T82" fmla="*/ 93 w 103"/>
                <a:gd name="T83" fmla="*/ 74 h 218"/>
                <a:gd name="T84" fmla="*/ 91 w 103"/>
                <a:gd name="T85" fmla="*/ 82 h 218"/>
                <a:gd name="T86" fmla="*/ 86 w 103"/>
                <a:gd name="T87" fmla="*/ 91 h 218"/>
                <a:gd name="T88" fmla="*/ 86 w 103"/>
                <a:gd name="T89" fmla="*/ 101 h 218"/>
                <a:gd name="T90" fmla="*/ 86 w 103"/>
                <a:gd name="T91" fmla="*/ 112 h 218"/>
                <a:gd name="T92" fmla="*/ 76 w 103"/>
                <a:gd name="T93" fmla="*/ 125 h 218"/>
                <a:gd name="T94" fmla="*/ 76 w 103"/>
                <a:gd name="T95" fmla="*/ 133 h 218"/>
                <a:gd name="T96" fmla="*/ 72 w 103"/>
                <a:gd name="T97" fmla="*/ 139 h 218"/>
                <a:gd name="T98" fmla="*/ 70 w 103"/>
                <a:gd name="T99" fmla="*/ 142 h 218"/>
                <a:gd name="T100" fmla="*/ 72 w 103"/>
                <a:gd name="T101" fmla="*/ 146 h 218"/>
                <a:gd name="T102" fmla="*/ 69 w 103"/>
                <a:gd name="T103" fmla="*/ 150 h 218"/>
                <a:gd name="T104" fmla="*/ 70 w 103"/>
                <a:gd name="T105" fmla="*/ 167 h 218"/>
                <a:gd name="T106" fmla="*/ 57 w 103"/>
                <a:gd name="T107" fmla="*/ 197 h 218"/>
                <a:gd name="T108" fmla="*/ 50 w 103"/>
                <a:gd name="T109" fmla="*/ 212 h 218"/>
                <a:gd name="T110" fmla="*/ 40 w 103"/>
                <a:gd name="T111" fmla="*/ 216 h 218"/>
                <a:gd name="T112" fmla="*/ 31 w 103"/>
                <a:gd name="T113" fmla="*/ 218 h 218"/>
                <a:gd name="T114" fmla="*/ 19 w 103"/>
                <a:gd name="T115" fmla="*/ 218 h 218"/>
                <a:gd name="T116" fmla="*/ 16 w 103"/>
                <a:gd name="T117" fmla="*/ 218 h 218"/>
                <a:gd name="T118" fmla="*/ 8 w 103"/>
                <a:gd name="T119" fmla="*/ 210 h 218"/>
                <a:gd name="T120" fmla="*/ 8 w 103"/>
                <a:gd name="T121" fmla="*/ 205 h 218"/>
                <a:gd name="T122" fmla="*/ 4 w 103"/>
                <a:gd name="T123" fmla="*/ 201 h 218"/>
                <a:gd name="T124" fmla="*/ 2 w 103"/>
                <a:gd name="T125" fmla="*/ 18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" h="218">
                  <a:moveTo>
                    <a:pt x="2" y="188"/>
                  </a:moveTo>
                  <a:lnTo>
                    <a:pt x="2" y="188"/>
                  </a:lnTo>
                  <a:lnTo>
                    <a:pt x="2" y="182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2" y="156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2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7" y="133"/>
                  </a:lnTo>
                  <a:lnTo>
                    <a:pt x="19" y="131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7" y="120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4" y="112"/>
                  </a:lnTo>
                  <a:lnTo>
                    <a:pt x="14" y="108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1"/>
                  </a:lnTo>
                  <a:lnTo>
                    <a:pt x="12" y="99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2" y="89"/>
                  </a:lnTo>
                  <a:lnTo>
                    <a:pt x="12" y="87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23" y="63"/>
                  </a:lnTo>
                  <a:lnTo>
                    <a:pt x="27" y="61"/>
                  </a:lnTo>
                  <a:lnTo>
                    <a:pt x="31" y="57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42" y="53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50" y="52"/>
                  </a:lnTo>
                  <a:lnTo>
                    <a:pt x="53" y="52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7" y="25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3"/>
                  </a:lnTo>
                  <a:lnTo>
                    <a:pt x="101" y="57"/>
                  </a:lnTo>
                  <a:lnTo>
                    <a:pt x="103" y="59"/>
                  </a:lnTo>
                  <a:lnTo>
                    <a:pt x="95" y="59"/>
                  </a:lnTo>
                  <a:lnTo>
                    <a:pt x="95" y="53"/>
                  </a:lnTo>
                  <a:lnTo>
                    <a:pt x="95" y="53"/>
                  </a:lnTo>
                  <a:lnTo>
                    <a:pt x="93" y="52"/>
                  </a:lnTo>
                  <a:lnTo>
                    <a:pt x="91" y="52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9"/>
                  </a:lnTo>
                  <a:lnTo>
                    <a:pt x="95" y="63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5" y="70"/>
                  </a:lnTo>
                  <a:lnTo>
                    <a:pt x="93" y="70"/>
                  </a:lnTo>
                  <a:lnTo>
                    <a:pt x="93" y="74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1" y="84"/>
                  </a:lnTo>
                  <a:lnTo>
                    <a:pt x="87" y="87"/>
                  </a:lnTo>
                  <a:lnTo>
                    <a:pt x="86" y="91"/>
                  </a:lnTo>
                  <a:lnTo>
                    <a:pt x="86" y="93"/>
                  </a:lnTo>
                  <a:lnTo>
                    <a:pt x="86" y="93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4" y="116"/>
                  </a:lnTo>
                  <a:lnTo>
                    <a:pt x="82" y="120"/>
                  </a:lnTo>
                  <a:lnTo>
                    <a:pt x="76" y="125"/>
                  </a:lnTo>
                  <a:lnTo>
                    <a:pt x="76" y="125"/>
                  </a:lnTo>
                  <a:lnTo>
                    <a:pt x="76" y="129"/>
                  </a:lnTo>
                  <a:lnTo>
                    <a:pt x="76" y="133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2" y="139"/>
                  </a:lnTo>
                  <a:lnTo>
                    <a:pt x="70" y="139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2" y="144"/>
                  </a:lnTo>
                  <a:lnTo>
                    <a:pt x="72" y="146"/>
                  </a:lnTo>
                  <a:lnTo>
                    <a:pt x="70" y="148"/>
                  </a:lnTo>
                  <a:lnTo>
                    <a:pt x="70" y="148"/>
                  </a:lnTo>
                  <a:lnTo>
                    <a:pt x="69" y="150"/>
                  </a:lnTo>
                  <a:lnTo>
                    <a:pt x="69" y="156"/>
                  </a:lnTo>
                  <a:lnTo>
                    <a:pt x="70" y="159"/>
                  </a:lnTo>
                  <a:lnTo>
                    <a:pt x="70" y="167"/>
                  </a:lnTo>
                  <a:lnTo>
                    <a:pt x="65" y="180"/>
                  </a:lnTo>
                  <a:lnTo>
                    <a:pt x="61" y="192"/>
                  </a:lnTo>
                  <a:lnTo>
                    <a:pt x="57" y="197"/>
                  </a:lnTo>
                  <a:lnTo>
                    <a:pt x="53" y="207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46" y="214"/>
                  </a:lnTo>
                  <a:lnTo>
                    <a:pt x="44" y="214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6" y="216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23" y="218"/>
                  </a:lnTo>
                  <a:lnTo>
                    <a:pt x="19" y="218"/>
                  </a:lnTo>
                  <a:lnTo>
                    <a:pt x="19" y="218"/>
                  </a:lnTo>
                  <a:lnTo>
                    <a:pt x="17" y="218"/>
                  </a:lnTo>
                  <a:lnTo>
                    <a:pt x="16" y="218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8" y="209"/>
                  </a:lnTo>
                  <a:lnTo>
                    <a:pt x="8" y="205"/>
                  </a:lnTo>
                  <a:lnTo>
                    <a:pt x="6" y="205"/>
                  </a:lnTo>
                  <a:lnTo>
                    <a:pt x="6" y="205"/>
                  </a:lnTo>
                  <a:lnTo>
                    <a:pt x="4" y="201"/>
                  </a:lnTo>
                  <a:lnTo>
                    <a:pt x="6" y="192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48BD0E45-CA13-9E46-83ED-959D1048D3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96771" y="3590809"/>
              <a:ext cx="157267" cy="283257"/>
            </a:xfrm>
            <a:custGeom>
              <a:avLst/>
              <a:gdLst>
                <a:gd name="T0" fmla="*/ 2 w 103"/>
                <a:gd name="T1" fmla="*/ 182 h 218"/>
                <a:gd name="T2" fmla="*/ 0 w 103"/>
                <a:gd name="T3" fmla="*/ 163 h 218"/>
                <a:gd name="T4" fmla="*/ 2 w 103"/>
                <a:gd name="T5" fmla="*/ 156 h 218"/>
                <a:gd name="T6" fmla="*/ 12 w 103"/>
                <a:gd name="T7" fmla="*/ 142 h 218"/>
                <a:gd name="T8" fmla="*/ 17 w 103"/>
                <a:gd name="T9" fmla="*/ 133 h 218"/>
                <a:gd name="T10" fmla="*/ 19 w 103"/>
                <a:gd name="T11" fmla="*/ 129 h 218"/>
                <a:gd name="T12" fmla="*/ 17 w 103"/>
                <a:gd name="T13" fmla="*/ 114 h 218"/>
                <a:gd name="T14" fmla="*/ 12 w 103"/>
                <a:gd name="T15" fmla="*/ 105 h 218"/>
                <a:gd name="T16" fmla="*/ 12 w 103"/>
                <a:gd name="T17" fmla="*/ 101 h 218"/>
                <a:gd name="T18" fmla="*/ 10 w 103"/>
                <a:gd name="T19" fmla="*/ 95 h 218"/>
                <a:gd name="T20" fmla="*/ 14 w 103"/>
                <a:gd name="T21" fmla="*/ 84 h 218"/>
                <a:gd name="T22" fmla="*/ 14 w 103"/>
                <a:gd name="T23" fmla="*/ 72 h 218"/>
                <a:gd name="T24" fmla="*/ 14 w 103"/>
                <a:gd name="T25" fmla="*/ 67 h 218"/>
                <a:gd name="T26" fmla="*/ 14 w 103"/>
                <a:gd name="T27" fmla="*/ 67 h 218"/>
                <a:gd name="T28" fmla="*/ 23 w 103"/>
                <a:gd name="T29" fmla="*/ 63 h 218"/>
                <a:gd name="T30" fmla="*/ 35 w 103"/>
                <a:gd name="T31" fmla="*/ 55 h 218"/>
                <a:gd name="T32" fmla="*/ 38 w 103"/>
                <a:gd name="T33" fmla="*/ 53 h 218"/>
                <a:gd name="T34" fmla="*/ 46 w 103"/>
                <a:gd name="T35" fmla="*/ 55 h 218"/>
                <a:gd name="T36" fmla="*/ 50 w 103"/>
                <a:gd name="T37" fmla="*/ 52 h 218"/>
                <a:gd name="T38" fmla="*/ 55 w 103"/>
                <a:gd name="T39" fmla="*/ 50 h 218"/>
                <a:gd name="T40" fmla="*/ 57 w 103"/>
                <a:gd name="T41" fmla="*/ 46 h 218"/>
                <a:gd name="T42" fmla="*/ 65 w 103"/>
                <a:gd name="T43" fmla="*/ 44 h 218"/>
                <a:gd name="T44" fmla="*/ 65 w 103"/>
                <a:gd name="T45" fmla="*/ 42 h 218"/>
                <a:gd name="T46" fmla="*/ 65 w 103"/>
                <a:gd name="T47" fmla="*/ 38 h 218"/>
                <a:gd name="T48" fmla="*/ 65 w 103"/>
                <a:gd name="T49" fmla="*/ 29 h 218"/>
                <a:gd name="T50" fmla="*/ 69 w 103"/>
                <a:gd name="T51" fmla="*/ 23 h 218"/>
                <a:gd name="T52" fmla="*/ 70 w 103"/>
                <a:gd name="T53" fmla="*/ 21 h 218"/>
                <a:gd name="T54" fmla="*/ 80 w 103"/>
                <a:gd name="T55" fmla="*/ 10 h 218"/>
                <a:gd name="T56" fmla="*/ 82 w 103"/>
                <a:gd name="T57" fmla="*/ 6 h 218"/>
                <a:gd name="T58" fmla="*/ 86 w 103"/>
                <a:gd name="T59" fmla="*/ 0 h 218"/>
                <a:gd name="T60" fmla="*/ 91 w 103"/>
                <a:gd name="T61" fmla="*/ 6 h 218"/>
                <a:gd name="T62" fmla="*/ 97 w 103"/>
                <a:gd name="T63" fmla="*/ 14 h 218"/>
                <a:gd name="T64" fmla="*/ 99 w 103"/>
                <a:gd name="T65" fmla="*/ 18 h 218"/>
                <a:gd name="T66" fmla="*/ 99 w 103"/>
                <a:gd name="T67" fmla="*/ 27 h 218"/>
                <a:gd name="T68" fmla="*/ 99 w 103"/>
                <a:gd name="T69" fmla="*/ 40 h 218"/>
                <a:gd name="T70" fmla="*/ 99 w 103"/>
                <a:gd name="T71" fmla="*/ 53 h 218"/>
                <a:gd name="T72" fmla="*/ 95 w 103"/>
                <a:gd name="T73" fmla="*/ 59 h 218"/>
                <a:gd name="T74" fmla="*/ 93 w 103"/>
                <a:gd name="T75" fmla="*/ 52 h 218"/>
                <a:gd name="T76" fmla="*/ 91 w 103"/>
                <a:gd name="T77" fmla="*/ 53 h 218"/>
                <a:gd name="T78" fmla="*/ 95 w 103"/>
                <a:gd name="T79" fmla="*/ 63 h 218"/>
                <a:gd name="T80" fmla="*/ 95 w 103"/>
                <a:gd name="T81" fmla="*/ 70 h 218"/>
                <a:gd name="T82" fmla="*/ 93 w 103"/>
                <a:gd name="T83" fmla="*/ 74 h 218"/>
                <a:gd name="T84" fmla="*/ 91 w 103"/>
                <a:gd name="T85" fmla="*/ 82 h 218"/>
                <a:gd name="T86" fmla="*/ 86 w 103"/>
                <a:gd name="T87" fmla="*/ 91 h 218"/>
                <a:gd name="T88" fmla="*/ 86 w 103"/>
                <a:gd name="T89" fmla="*/ 101 h 218"/>
                <a:gd name="T90" fmla="*/ 86 w 103"/>
                <a:gd name="T91" fmla="*/ 112 h 218"/>
                <a:gd name="T92" fmla="*/ 76 w 103"/>
                <a:gd name="T93" fmla="*/ 125 h 218"/>
                <a:gd name="T94" fmla="*/ 76 w 103"/>
                <a:gd name="T95" fmla="*/ 133 h 218"/>
                <a:gd name="T96" fmla="*/ 72 w 103"/>
                <a:gd name="T97" fmla="*/ 139 h 218"/>
                <a:gd name="T98" fmla="*/ 70 w 103"/>
                <a:gd name="T99" fmla="*/ 142 h 218"/>
                <a:gd name="T100" fmla="*/ 72 w 103"/>
                <a:gd name="T101" fmla="*/ 146 h 218"/>
                <a:gd name="T102" fmla="*/ 69 w 103"/>
                <a:gd name="T103" fmla="*/ 150 h 218"/>
                <a:gd name="T104" fmla="*/ 70 w 103"/>
                <a:gd name="T105" fmla="*/ 167 h 218"/>
                <a:gd name="T106" fmla="*/ 57 w 103"/>
                <a:gd name="T107" fmla="*/ 197 h 218"/>
                <a:gd name="T108" fmla="*/ 50 w 103"/>
                <a:gd name="T109" fmla="*/ 212 h 218"/>
                <a:gd name="T110" fmla="*/ 40 w 103"/>
                <a:gd name="T111" fmla="*/ 216 h 218"/>
                <a:gd name="T112" fmla="*/ 31 w 103"/>
                <a:gd name="T113" fmla="*/ 218 h 218"/>
                <a:gd name="T114" fmla="*/ 19 w 103"/>
                <a:gd name="T115" fmla="*/ 218 h 218"/>
                <a:gd name="T116" fmla="*/ 16 w 103"/>
                <a:gd name="T117" fmla="*/ 218 h 218"/>
                <a:gd name="T118" fmla="*/ 8 w 103"/>
                <a:gd name="T119" fmla="*/ 210 h 218"/>
                <a:gd name="T120" fmla="*/ 8 w 103"/>
                <a:gd name="T121" fmla="*/ 205 h 218"/>
                <a:gd name="T122" fmla="*/ 4 w 103"/>
                <a:gd name="T123" fmla="*/ 201 h 218"/>
                <a:gd name="T124" fmla="*/ 2 w 103"/>
                <a:gd name="T125" fmla="*/ 18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" h="218">
                  <a:moveTo>
                    <a:pt x="2" y="188"/>
                  </a:moveTo>
                  <a:lnTo>
                    <a:pt x="2" y="188"/>
                  </a:lnTo>
                  <a:lnTo>
                    <a:pt x="2" y="182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2" y="156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2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7" y="133"/>
                  </a:lnTo>
                  <a:lnTo>
                    <a:pt x="19" y="131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7" y="120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4" y="112"/>
                  </a:lnTo>
                  <a:lnTo>
                    <a:pt x="14" y="108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1"/>
                  </a:lnTo>
                  <a:lnTo>
                    <a:pt x="12" y="99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2" y="89"/>
                  </a:lnTo>
                  <a:lnTo>
                    <a:pt x="12" y="87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23" y="63"/>
                  </a:lnTo>
                  <a:lnTo>
                    <a:pt x="27" y="61"/>
                  </a:lnTo>
                  <a:lnTo>
                    <a:pt x="31" y="57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42" y="53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50" y="52"/>
                  </a:lnTo>
                  <a:lnTo>
                    <a:pt x="53" y="52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7" y="25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3"/>
                  </a:lnTo>
                  <a:lnTo>
                    <a:pt x="101" y="57"/>
                  </a:lnTo>
                  <a:lnTo>
                    <a:pt x="103" y="59"/>
                  </a:lnTo>
                  <a:lnTo>
                    <a:pt x="95" y="59"/>
                  </a:lnTo>
                  <a:lnTo>
                    <a:pt x="95" y="53"/>
                  </a:lnTo>
                  <a:lnTo>
                    <a:pt x="95" y="53"/>
                  </a:lnTo>
                  <a:lnTo>
                    <a:pt x="93" y="52"/>
                  </a:lnTo>
                  <a:lnTo>
                    <a:pt x="91" y="52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9"/>
                  </a:lnTo>
                  <a:lnTo>
                    <a:pt x="95" y="63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5" y="70"/>
                  </a:lnTo>
                  <a:lnTo>
                    <a:pt x="93" y="70"/>
                  </a:lnTo>
                  <a:lnTo>
                    <a:pt x="93" y="74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1" y="84"/>
                  </a:lnTo>
                  <a:lnTo>
                    <a:pt x="87" y="87"/>
                  </a:lnTo>
                  <a:lnTo>
                    <a:pt x="86" y="91"/>
                  </a:lnTo>
                  <a:lnTo>
                    <a:pt x="86" y="93"/>
                  </a:lnTo>
                  <a:lnTo>
                    <a:pt x="86" y="93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4" y="116"/>
                  </a:lnTo>
                  <a:lnTo>
                    <a:pt x="82" y="120"/>
                  </a:lnTo>
                  <a:lnTo>
                    <a:pt x="76" y="125"/>
                  </a:lnTo>
                  <a:lnTo>
                    <a:pt x="76" y="125"/>
                  </a:lnTo>
                  <a:lnTo>
                    <a:pt x="76" y="129"/>
                  </a:lnTo>
                  <a:lnTo>
                    <a:pt x="76" y="133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2" y="139"/>
                  </a:lnTo>
                  <a:lnTo>
                    <a:pt x="70" y="139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2" y="144"/>
                  </a:lnTo>
                  <a:lnTo>
                    <a:pt x="72" y="146"/>
                  </a:lnTo>
                  <a:lnTo>
                    <a:pt x="70" y="148"/>
                  </a:lnTo>
                  <a:lnTo>
                    <a:pt x="70" y="148"/>
                  </a:lnTo>
                  <a:lnTo>
                    <a:pt x="69" y="150"/>
                  </a:lnTo>
                  <a:lnTo>
                    <a:pt x="69" y="156"/>
                  </a:lnTo>
                  <a:lnTo>
                    <a:pt x="70" y="159"/>
                  </a:lnTo>
                  <a:lnTo>
                    <a:pt x="70" y="167"/>
                  </a:lnTo>
                  <a:lnTo>
                    <a:pt x="65" y="180"/>
                  </a:lnTo>
                  <a:lnTo>
                    <a:pt x="61" y="192"/>
                  </a:lnTo>
                  <a:lnTo>
                    <a:pt x="57" y="197"/>
                  </a:lnTo>
                  <a:lnTo>
                    <a:pt x="53" y="207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46" y="214"/>
                  </a:lnTo>
                  <a:lnTo>
                    <a:pt x="44" y="214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6" y="216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23" y="218"/>
                  </a:lnTo>
                  <a:lnTo>
                    <a:pt x="19" y="218"/>
                  </a:lnTo>
                  <a:lnTo>
                    <a:pt x="19" y="218"/>
                  </a:lnTo>
                  <a:lnTo>
                    <a:pt x="17" y="218"/>
                  </a:lnTo>
                  <a:lnTo>
                    <a:pt x="16" y="218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8" y="209"/>
                  </a:lnTo>
                  <a:lnTo>
                    <a:pt x="8" y="205"/>
                  </a:lnTo>
                  <a:lnTo>
                    <a:pt x="6" y="205"/>
                  </a:lnTo>
                  <a:lnTo>
                    <a:pt x="6" y="205"/>
                  </a:lnTo>
                  <a:lnTo>
                    <a:pt x="4" y="201"/>
                  </a:lnTo>
                  <a:lnTo>
                    <a:pt x="6" y="192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C7D36CE2-AA55-1A43-8D81-922EFF7A2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3462" y="3884461"/>
              <a:ext cx="32064" cy="31184"/>
            </a:xfrm>
            <a:custGeom>
              <a:avLst/>
              <a:gdLst>
                <a:gd name="T0" fmla="*/ 17 w 21"/>
                <a:gd name="T1" fmla="*/ 1 h 24"/>
                <a:gd name="T2" fmla="*/ 7 w 21"/>
                <a:gd name="T3" fmla="*/ 0 h 24"/>
                <a:gd name="T4" fmla="*/ 2 w 21"/>
                <a:gd name="T5" fmla="*/ 5 h 24"/>
                <a:gd name="T6" fmla="*/ 0 w 21"/>
                <a:gd name="T7" fmla="*/ 15 h 24"/>
                <a:gd name="T8" fmla="*/ 7 w 21"/>
                <a:gd name="T9" fmla="*/ 24 h 24"/>
                <a:gd name="T10" fmla="*/ 17 w 21"/>
                <a:gd name="T11" fmla="*/ 24 h 24"/>
                <a:gd name="T12" fmla="*/ 21 w 21"/>
                <a:gd name="T13" fmla="*/ 17 h 24"/>
                <a:gd name="T14" fmla="*/ 17 w 21"/>
                <a:gd name="T15" fmla="*/ 1 h 24"/>
                <a:gd name="T16" fmla="*/ 17 w 21"/>
                <a:gd name="T17" fmla="*/ 1 h 24"/>
                <a:gd name="T18" fmla="*/ 17 w 21"/>
                <a:gd name="T1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4">
                  <a:moveTo>
                    <a:pt x="17" y="1"/>
                  </a:moveTo>
                  <a:lnTo>
                    <a:pt x="7" y="0"/>
                  </a:lnTo>
                  <a:lnTo>
                    <a:pt x="2" y="5"/>
                  </a:lnTo>
                  <a:lnTo>
                    <a:pt x="0" y="15"/>
                  </a:lnTo>
                  <a:lnTo>
                    <a:pt x="7" y="24"/>
                  </a:lnTo>
                  <a:lnTo>
                    <a:pt x="17" y="24"/>
                  </a:lnTo>
                  <a:lnTo>
                    <a:pt x="21" y="17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51CF487F-4609-4C46-AA11-7555A22D63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3462" y="3884461"/>
              <a:ext cx="32064" cy="31184"/>
            </a:xfrm>
            <a:custGeom>
              <a:avLst/>
              <a:gdLst>
                <a:gd name="T0" fmla="*/ 17 w 21"/>
                <a:gd name="T1" fmla="*/ 1 h 24"/>
                <a:gd name="T2" fmla="*/ 7 w 21"/>
                <a:gd name="T3" fmla="*/ 0 h 24"/>
                <a:gd name="T4" fmla="*/ 2 w 21"/>
                <a:gd name="T5" fmla="*/ 5 h 24"/>
                <a:gd name="T6" fmla="*/ 0 w 21"/>
                <a:gd name="T7" fmla="*/ 15 h 24"/>
                <a:gd name="T8" fmla="*/ 7 w 21"/>
                <a:gd name="T9" fmla="*/ 24 h 24"/>
                <a:gd name="T10" fmla="*/ 17 w 21"/>
                <a:gd name="T11" fmla="*/ 24 h 24"/>
                <a:gd name="T12" fmla="*/ 21 w 21"/>
                <a:gd name="T13" fmla="*/ 17 h 24"/>
                <a:gd name="T14" fmla="*/ 17 w 21"/>
                <a:gd name="T15" fmla="*/ 1 h 24"/>
                <a:gd name="T16" fmla="*/ 17 w 21"/>
                <a:gd name="T17" fmla="*/ 1 h 24"/>
                <a:gd name="T18" fmla="*/ 17 w 21"/>
                <a:gd name="T1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4">
                  <a:moveTo>
                    <a:pt x="17" y="1"/>
                  </a:moveTo>
                  <a:lnTo>
                    <a:pt x="7" y="0"/>
                  </a:lnTo>
                  <a:lnTo>
                    <a:pt x="2" y="5"/>
                  </a:lnTo>
                  <a:lnTo>
                    <a:pt x="0" y="15"/>
                  </a:lnTo>
                  <a:lnTo>
                    <a:pt x="7" y="24"/>
                  </a:lnTo>
                  <a:lnTo>
                    <a:pt x="17" y="24"/>
                  </a:lnTo>
                  <a:lnTo>
                    <a:pt x="21" y="17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F57623F6-EF9F-094E-9FFC-8EAE925A6E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42538" y="3942932"/>
              <a:ext cx="54967" cy="46776"/>
            </a:xfrm>
            <a:custGeom>
              <a:avLst/>
              <a:gdLst>
                <a:gd name="T0" fmla="*/ 21 w 36"/>
                <a:gd name="T1" fmla="*/ 0 h 36"/>
                <a:gd name="T2" fmla="*/ 21 w 36"/>
                <a:gd name="T3" fmla="*/ 0 h 36"/>
                <a:gd name="T4" fmla="*/ 30 w 36"/>
                <a:gd name="T5" fmla="*/ 6 h 36"/>
                <a:gd name="T6" fmla="*/ 32 w 36"/>
                <a:gd name="T7" fmla="*/ 9 h 36"/>
                <a:gd name="T8" fmla="*/ 36 w 36"/>
                <a:gd name="T9" fmla="*/ 17 h 36"/>
                <a:gd name="T10" fmla="*/ 28 w 36"/>
                <a:gd name="T11" fmla="*/ 28 h 36"/>
                <a:gd name="T12" fmla="*/ 19 w 36"/>
                <a:gd name="T13" fmla="*/ 28 h 36"/>
                <a:gd name="T14" fmla="*/ 13 w 36"/>
                <a:gd name="T15" fmla="*/ 36 h 36"/>
                <a:gd name="T16" fmla="*/ 13 w 36"/>
                <a:gd name="T17" fmla="*/ 36 h 36"/>
                <a:gd name="T18" fmla="*/ 9 w 36"/>
                <a:gd name="T19" fmla="*/ 34 h 36"/>
                <a:gd name="T20" fmla="*/ 6 w 36"/>
                <a:gd name="T21" fmla="*/ 30 h 36"/>
                <a:gd name="T22" fmla="*/ 2 w 36"/>
                <a:gd name="T23" fmla="*/ 26 h 36"/>
                <a:gd name="T24" fmla="*/ 0 w 36"/>
                <a:gd name="T25" fmla="*/ 25 h 36"/>
                <a:gd name="T26" fmla="*/ 2 w 36"/>
                <a:gd name="T27" fmla="*/ 23 h 36"/>
                <a:gd name="T28" fmla="*/ 2 w 36"/>
                <a:gd name="T29" fmla="*/ 23 h 36"/>
                <a:gd name="T30" fmla="*/ 21 w 36"/>
                <a:gd name="T31" fmla="*/ 0 h 36"/>
                <a:gd name="T32" fmla="*/ 21 w 36"/>
                <a:gd name="T33" fmla="*/ 0 h 36"/>
                <a:gd name="T34" fmla="*/ 21 w 36"/>
                <a:gd name="T35" fmla="*/ 0 h 36"/>
                <a:gd name="T36" fmla="*/ 21 w 36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6">
                  <a:moveTo>
                    <a:pt x="21" y="0"/>
                  </a:moveTo>
                  <a:lnTo>
                    <a:pt x="21" y="0"/>
                  </a:lnTo>
                  <a:lnTo>
                    <a:pt x="30" y="6"/>
                  </a:lnTo>
                  <a:lnTo>
                    <a:pt x="32" y="9"/>
                  </a:lnTo>
                  <a:lnTo>
                    <a:pt x="36" y="17"/>
                  </a:lnTo>
                  <a:lnTo>
                    <a:pt x="28" y="28"/>
                  </a:lnTo>
                  <a:lnTo>
                    <a:pt x="19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2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E34C40EC-FCE7-624A-863F-8D4DCCC3F6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42538" y="3942932"/>
              <a:ext cx="54967" cy="46776"/>
            </a:xfrm>
            <a:custGeom>
              <a:avLst/>
              <a:gdLst>
                <a:gd name="T0" fmla="*/ 21 w 36"/>
                <a:gd name="T1" fmla="*/ 0 h 36"/>
                <a:gd name="T2" fmla="*/ 21 w 36"/>
                <a:gd name="T3" fmla="*/ 0 h 36"/>
                <a:gd name="T4" fmla="*/ 30 w 36"/>
                <a:gd name="T5" fmla="*/ 6 h 36"/>
                <a:gd name="T6" fmla="*/ 32 w 36"/>
                <a:gd name="T7" fmla="*/ 9 h 36"/>
                <a:gd name="T8" fmla="*/ 36 w 36"/>
                <a:gd name="T9" fmla="*/ 17 h 36"/>
                <a:gd name="T10" fmla="*/ 28 w 36"/>
                <a:gd name="T11" fmla="*/ 28 h 36"/>
                <a:gd name="T12" fmla="*/ 19 w 36"/>
                <a:gd name="T13" fmla="*/ 28 h 36"/>
                <a:gd name="T14" fmla="*/ 13 w 36"/>
                <a:gd name="T15" fmla="*/ 36 h 36"/>
                <a:gd name="T16" fmla="*/ 13 w 36"/>
                <a:gd name="T17" fmla="*/ 36 h 36"/>
                <a:gd name="T18" fmla="*/ 9 w 36"/>
                <a:gd name="T19" fmla="*/ 34 h 36"/>
                <a:gd name="T20" fmla="*/ 6 w 36"/>
                <a:gd name="T21" fmla="*/ 30 h 36"/>
                <a:gd name="T22" fmla="*/ 2 w 36"/>
                <a:gd name="T23" fmla="*/ 26 h 36"/>
                <a:gd name="T24" fmla="*/ 0 w 36"/>
                <a:gd name="T25" fmla="*/ 25 h 36"/>
                <a:gd name="T26" fmla="*/ 2 w 36"/>
                <a:gd name="T27" fmla="*/ 23 h 36"/>
                <a:gd name="T28" fmla="*/ 2 w 36"/>
                <a:gd name="T29" fmla="*/ 23 h 36"/>
                <a:gd name="T30" fmla="*/ 21 w 36"/>
                <a:gd name="T31" fmla="*/ 0 h 36"/>
                <a:gd name="T32" fmla="*/ 21 w 36"/>
                <a:gd name="T33" fmla="*/ 0 h 36"/>
                <a:gd name="T34" fmla="*/ 21 w 36"/>
                <a:gd name="T35" fmla="*/ 0 h 36"/>
                <a:gd name="T36" fmla="*/ 21 w 36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6">
                  <a:moveTo>
                    <a:pt x="21" y="0"/>
                  </a:moveTo>
                  <a:lnTo>
                    <a:pt x="21" y="0"/>
                  </a:lnTo>
                  <a:lnTo>
                    <a:pt x="30" y="6"/>
                  </a:lnTo>
                  <a:lnTo>
                    <a:pt x="32" y="9"/>
                  </a:lnTo>
                  <a:lnTo>
                    <a:pt x="36" y="17"/>
                  </a:lnTo>
                  <a:lnTo>
                    <a:pt x="28" y="28"/>
                  </a:lnTo>
                  <a:lnTo>
                    <a:pt x="19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2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548D7A81-EDDF-444F-B5BF-2EAC105B6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91398" y="3347831"/>
              <a:ext cx="239718" cy="226086"/>
            </a:xfrm>
            <a:custGeom>
              <a:avLst/>
              <a:gdLst>
                <a:gd name="T0" fmla="*/ 148 w 157"/>
                <a:gd name="T1" fmla="*/ 163 h 174"/>
                <a:gd name="T2" fmla="*/ 127 w 157"/>
                <a:gd name="T3" fmla="*/ 167 h 174"/>
                <a:gd name="T4" fmla="*/ 96 w 157"/>
                <a:gd name="T5" fmla="*/ 172 h 174"/>
                <a:gd name="T6" fmla="*/ 79 w 157"/>
                <a:gd name="T7" fmla="*/ 159 h 174"/>
                <a:gd name="T8" fmla="*/ 61 w 157"/>
                <a:gd name="T9" fmla="*/ 136 h 174"/>
                <a:gd name="T10" fmla="*/ 49 w 157"/>
                <a:gd name="T11" fmla="*/ 140 h 174"/>
                <a:gd name="T12" fmla="*/ 32 w 157"/>
                <a:gd name="T13" fmla="*/ 127 h 174"/>
                <a:gd name="T14" fmla="*/ 19 w 157"/>
                <a:gd name="T15" fmla="*/ 112 h 174"/>
                <a:gd name="T16" fmla="*/ 8 w 157"/>
                <a:gd name="T17" fmla="*/ 91 h 174"/>
                <a:gd name="T18" fmla="*/ 0 w 157"/>
                <a:gd name="T19" fmla="*/ 68 h 174"/>
                <a:gd name="T20" fmla="*/ 11 w 157"/>
                <a:gd name="T21" fmla="*/ 59 h 174"/>
                <a:gd name="T22" fmla="*/ 26 w 157"/>
                <a:gd name="T23" fmla="*/ 34 h 174"/>
                <a:gd name="T24" fmla="*/ 21 w 157"/>
                <a:gd name="T25" fmla="*/ 23 h 174"/>
                <a:gd name="T26" fmla="*/ 26 w 157"/>
                <a:gd name="T27" fmla="*/ 2 h 174"/>
                <a:gd name="T28" fmla="*/ 38 w 157"/>
                <a:gd name="T29" fmla="*/ 0 h 174"/>
                <a:gd name="T30" fmla="*/ 38 w 157"/>
                <a:gd name="T31" fmla="*/ 19 h 174"/>
                <a:gd name="T32" fmla="*/ 42 w 157"/>
                <a:gd name="T33" fmla="*/ 30 h 174"/>
                <a:gd name="T34" fmla="*/ 45 w 157"/>
                <a:gd name="T35" fmla="*/ 29 h 174"/>
                <a:gd name="T36" fmla="*/ 51 w 157"/>
                <a:gd name="T37" fmla="*/ 29 h 174"/>
                <a:gd name="T38" fmla="*/ 57 w 157"/>
                <a:gd name="T39" fmla="*/ 25 h 174"/>
                <a:gd name="T40" fmla="*/ 57 w 157"/>
                <a:gd name="T41" fmla="*/ 15 h 174"/>
                <a:gd name="T42" fmla="*/ 70 w 157"/>
                <a:gd name="T43" fmla="*/ 2 h 174"/>
                <a:gd name="T44" fmla="*/ 121 w 157"/>
                <a:gd name="T45" fmla="*/ 46 h 174"/>
                <a:gd name="T46" fmla="*/ 138 w 157"/>
                <a:gd name="T47" fmla="*/ 72 h 174"/>
                <a:gd name="T48" fmla="*/ 134 w 157"/>
                <a:gd name="T49" fmla="*/ 83 h 174"/>
                <a:gd name="T50" fmla="*/ 144 w 157"/>
                <a:gd name="T51" fmla="*/ 93 h 174"/>
                <a:gd name="T52" fmla="*/ 146 w 157"/>
                <a:gd name="T53" fmla="*/ 100 h 174"/>
                <a:gd name="T54" fmla="*/ 148 w 157"/>
                <a:gd name="T55" fmla="*/ 102 h 174"/>
                <a:gd name="T56" fmla="*/ 144 w 157"/>
                <a:gd name="T57" fmla="*/ 116 h 174"/>
                <a:gd name="T58" fmla="*/ 144 w 157"/>
                <a:gd name="T59" fmla="*/ 123 h 174"/>
                <a:gd name="T60" fmla="*/ 144 w 157"/>
                <a:gd name="T61" fmla="*/ 129 h 174"/>
                <a:gd name="T62" fmla="*/ 148 w 157"/>
                <a:gd name="T63" fmla="*/ 133 h 174"/>
                <a:gd name="T64" fmla="*/ 149 w 157"/>
                <a:gd name="T65" fmla="*/ 136 h 174"/>
                <a:gd name="T66" fmla="*/ 149 w 157"/>
                <a:gd name="T67" fmla="*/ 138 h 174"/>
                <a:gd name="T68" fmla="*/ 153 w 157"/>
                <a:gd name="T69" fmla="*/ 146 h 174"/>
                <a:gd name="T70" fmla="*/ 157 w 157"/>
                <a:gd name="T71" fmla="*/ 15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74">
                  <a:moveTo>
                    <a:pt x="157" y="157"/>
                  </a:moveTo>
                  <a:lnTo>
                    <a:pt x="148" y="163"/>
                  </a:lnTo>
                  <a:lnTo>
                    <a:pt x="132" y="174"/>
                  </a:lnTo>
                  <a:lnTo>
                    <a:pt x="127" y="167"/>
                  </a:lnTo>
                  <a:lnTo>
                    <a:pt x="121" y="174"/>
                  </a:lnTo>
                  <a:lnTo>
                    <a:pt x="96" y="172"/>
                  </a:lnTo>
                  <a:lnTo>
                    <a:pt x="79" y="172"/>
                  </a:lnTo>
                  <a:lnTo>
                    <a:pt x="79" y="159"/>
                  </a:lnTo>
                  <a:lnTo>
                    <a:pt x="76" y="146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49" y="140"/>
                  </a:lnTo>
                  <a:lnTo>
                    <a:pt x="40" y="135"/>
                  </a:lnTo>
                  <a:lnTo>
                    <a:pt x="32" y="127"/>
                  </a:lnTo>
                  <a:lnTo>
                    <a:pt x="19" y="121"/>
                  </a:lnTo>
                  <a:lnTo>
                    <a:pt x="19" y="112"/>
                  </a:lnTo>
                  <a:lnTo>
                    <a:pt x="9" y="106"/>
                  </a:lnTo>
                  <a:lnTo>
                    <a:pt x="8" y="91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11" y="59"/>
                  </a:lnTo>
                  <a:lnTo>
                    <a:pt x="25" y="44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21" y="23"/>
                  </a:lnTo>
                  <a:lnTo>
                    <a:pt x="26" y="23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5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61" y="21"/>
                  </a:lnTo>
                  <a:lnTo>
                    <a:pt x="57" y="15"/>
                  </a:lnTo>
                  <a:lnTo>
                    <a:pt x="64" y="8"/>
                  </a:lnTo>
                  <a:lnTo>
                    <a:pt x="70" y="2"/>
                  </a:lnTo>
                  <a:lnTo>
                    <a:pt x="121" y="32"/>
                  </a:lnTo>
                  <a:lnTo>
                    <a:pt x="121" y="46"/>
                  </a:lnTo>
                  <a:lnTo>
                    <a:pt x="142" y="61"/>
                  </a:lnTo>
                  <a:lnTo>
                    <a:pt x="138" y="72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6" y="97"/>
                  </a:lnTo>
                  <a:lnTo>
                    <a:pt x="146" y="100"/>
                  </a:lnTo>
                  <a:lnTo>
                    <a:pt x="148" y="102"/>
                  </a:lnTo>
                  <a:lnTo>
                    <a:pt x="148" y="102"/>
                  </a:lnTo>
                  <a:lnTo>
                    <a:pt x="146" y="10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8" y="133"/>
                  </a:lnTo>
                  <a:lnTo>
                    <a:pt x="149" y="133"/>
                  </a:lnTo>
                  <a:lnTo>
                    <a:pt x="149" y="136"/>
                  </a:lnTo>
                  <a:lnTo>
                    <a:pt x="149" y="136"/>
                  </a:lnTo>
                  <a:lnTo>
                    <a:pt x="149" y="138"/>
                  </a:lnTo>
                  <a:lnTo>
                    <a:pt x="151" y="142"/>
                  </a:lnTo>
                  <a:lnTo>
                    <a:pt x="153" y="146"/>
                  </a:lnTo>
                  <a:lnTo>
                    <a:pt x="157" y="157"/>
                  </a:lnTo>
                  <a:lnTo>
                    <a:pt x="157" y="157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416BADEE-E3B1-0245-8A4E-B82AC3A1E3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91398" y="3347831"/>
              <a:ext cx="239718" cy="226086"/>
            </a:xfrm>
            <a:custGeom>
              <a:avLst/>
              <a:gdLst>
                <a:gd name="T0" fmla="*/ 148 w 157"/>
                <a:gd name="T1" fmla="*/ 163 h 174"/>
                <a:gd name="T2" fmla="*/ 127 w 157"/>
                <a:gd name="T3" fmla="*/ 167 h 174"/>
                <a:gd name="T4" fmla="*/ 96 w 157"/>
                <a:gd name="T5" fmla="*/ 172 h 174"/>
                <a:gd name="T6" fmla="*/ 79 w 157"/>
                <a:gd name="T7" fmla="*/ 159 h 174"/>
                <a:gd name="T8" fmla="*/ 61 w 157"/>
                <a:gd name="T9" fmla="*/ 136 h 174"/>
                <a:gd name="T10" fmla="*/ 49 w 157"/>
                <a:gd name="T11" fmla="*/ 140 h 174"/>
                <a:gd name="T12" fmla="*/ 32 w 157"/>
                <a:gd name="T13" fmla="*/ 127 h 174"/>
                <a:gd name="T14" fmla="*/ 19 w 157"/>
                <a:gd name="T15" fmla="*/ 112 h 174"/>
                <a:gd name="T16" fmla="*/ 8 w 157"/>
                <a:gd name="T17" fmla="*/ 91 h 174"/>
                <a:gd name="T18" fmla="*/ 0 w 157"/>
                <a:gd name="T19" fmla="*/ 68 h 174"/>
                <a:gd name="T20" fmla="*/ 11 w 157"/>
                <a:gd name="T21" fmla="*/ 59 h 174"/>
                <a:gd name="T22" fmla="*/ 26 w 157"/>
                <a:gd name="T23" fmla="*/ 34 h 174"/>
                <a:gd name="T24" fmla="*/ 21 w 157"/>
                <a:gd name="T25" fmla="*/ 23 h 174"/>
                <a:gd name="T26" fmla="*/ 26 w 157"/>
                <a:gd name="T27" fmla="*/ 2 h 174"/>
                <a:gd name="T28" fmla="*/ 38 w 157"/>
                <a:gd name="T29" fmla="*/ 0 h 174"/>
                <a:gd name="T30" fmla="*/ 38 w 157"/>
                <a:gd name="T31" fmla="*/ 19 h 174"/>
                <a:gd name="T32" fmla="*/ 42 w 157"/>
                <a:gd name="T33" fmla="*/ 30 h 174"/>
                <a:gd name="T34" fmla="*/ 45 w 157"/>
                <a:gd name="T35" fmla="*/ 29 h 174"/>
                <a:gd name="T36" fmla="*/ 51 w 157"/>
                <a:gd name="T37" fmla="*/ 29 h 174"/>
                <a:gd name="T38" fmla="*/ 57 w 157"/>
                <a:gd name="T39" fmla="*/ 25 h 174"/>
                <a:gd name="T40" fmla="*/ 57 w 157"/>
                <a:gd name="T41" fmla="*/ 15 h 174"/>
                <a:gd name="T42" fmla="*/ 70 w 157"/>
                <a:gd name="T43" fmla="*/ 2 h 174"/>
                <a:gd name="T44" fmla="*/ 121 w 157"/>
                <a:gd name="T45" fmla="*/ 46 h 174"/>
                <a:gd name="T46" fmla="*/ 138 w 157"/>
                <a:gd name="T47" fmla="*/ 72 h 174"/>
                <a:gd name="T48" fmla="*/ 134 w 157"/>
                <a:gd name="T49" fmla="*/ 83 h 174"/>
                <a:gd name="T50" fmla="*/ 144 w 157"/>
                <a:gd name="T51" fmla="*/ 93 h 174"/>
                <a:gd name="T52" fmla="*/ 146 w 157"/>
                <a:gd name="T53" fmla="*/ 100 h 174"/>
                <a:gd name="T54" fmla="*/ 148 w 157"/>
                <a:gd name="T55" fmla="*/ 102 h 174"/>
                <a:gd name="T56" fmla="*/ 144 w 157"/>
                <a:gd name="T57" fmla="*/ 116 h 174"/>
                <a:gd name="T58" fmla="*/ 144 w 157"/>
                <a:gd name="T59" fmla="*/ 123 h 174"/>
                <a:gd name="T60" fmla="*/ 144 w 157"/>
                <a:gd name="T61" fmla="*/ 129 h 174"/>
                <a:gd name="T62" fmla="*/ 148 w 157"/>
                <a:gd name="T63" fmla="*/ 133 h 174"/>
                <a:gd name="T64" fmla="*/ 149 w 157"/>
                <a:gd name="T65" fmla="*/ 136 h 174"/>
                <a:gd name="T66" fmla="*/ 149 w 157"/>
                <a:gd name="T67" fmla="*/ 138 h 174"/>
                <a:gd name="T68" fmla="*/ 153 w 157"/>
                <a:gd name="T69" fmla="*/ 146 h 174"/>
                <a:gd name="T70" fmla="*/ 157 w 157"/>
                <a:gd name="T71" fmla="*/ 15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74">
                  <a:moveTo>
                    <a:pt x="157" y="157"/>
                  </a:moveTo>
                  <a:lnTo>
                    <a:pt x="148" y="163"/>
                  </a:lnTo>
                  <a:lnTo>
                    <a:pt x="132" y="174"/>
                  </a:lnTo>
                  <a:lnTo>
                    <a:pt x="127" y="167"/>
                  </a:lnTo>
                  <a:lnTo>
                    <a:pt x="121" y="174"/>
                  </a:lnTo>
                  <a:lnTo>
                    <a:pt x="96" y="172"/>
                  </a:lnTo>
                  <a:lnTo>
                    <a:pt x="79" y="172"/>
                  </a:lnTo>
                  <a:lnTo>
                    <a:pt x="79" y="159"/>
                  </a:lnTo>
                  <a:lnTo>
                    <a:pt x="76" y="146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49" y="140"/>
                  </a:lnTo>
                  <a:lnTo>
                    <a:pt x="40" y="135"/>
                  </a:lnTo>
                  <a:lnTo>
                    <a:pt x="32" y="127"/>
                  </a:lnTo>
                  <a:lnTo>
                    <a:pt x="19" y="121"/>
                  </a:lnTo>
                  <a:lnTo>
                    <a:pt x="19" y="112"/>
                  </a:lnTo>
                  <a:lnTo>
                    <a:pt x="9" y="106"/>
                  </a:lnTo>
                  <a:lnTo>
                    <a:pt x="8" y="91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11" y="59"/>
                  </a:lnTo>
                  <a:lnTo>
                    <a:pt x="25" y="44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21" y="23"/>
                  </a:lnTo>
                  <a:lnTo>
                    <a:pt x="26" y="23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5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61" y="21"/>
                  </a:lnTo>
                  <a:lnTo>
                    <a:pt x="57" y="15"/>
                  </a:lnTo>
                  <a:lnTo>
                    <a:pt x="64" y="8"/>
                  </a:lnTo>
                  <a:lnTo>
                    <a:pt x="70" y="2"/>
                  </a:lnTo>
                  <a:lnTo>
                    <a:pt x="121" y="32"/>
                  </a:lnTo>
                  <a:lnTo>
                    <a:pt x="121" y="46"/>
                  </a:lnTo>
                  <a:lnTo>
                    <a:pt x="142" y="61"/>
                  </a:lnTo>
                  <a:lnTo>
                    <a:pt x="138" y="72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6" y="97"/>
                  </a:lnTo>
                  <a:lnTo>
                    <a:pt x="146" y="100"/>
                  </a:lnTo>
                  <a:lnTo>
                    <a:pt x="148" y="102"/>
                  </a:lnTo>
                  <a:lnTo>
                    <a:pt x="148" y="102"/>
                  </a:lnTo>
                  <a:lnTo>
                    <a:pt x="146" y="10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8" y="133"/>
                  </a:lnTo>
                  <a:lnTo>
                    <a:pt x="149" y="133"/>
                  </a:lnTo>
                  <a:lnTo>
                    <a:pt x="149" y="136"/>
                  </a:lnTo>
                  <a:lnTo>
                    <a:pt x="149" y="136"/>
                  </a:lnTo>
                  <a:lnTo>
                    <a:pt x="149" y="138"/>
                  </a:lnTo>
                  <a:lnTo>
                    <a:pt x="151" y="142"/>
                  </a:lnTo>
                  <a:lnTo>
                    <a:pt x="153" y="146"/>
                  </a:lnTo>
                  <a:lnTo>
                    <a:pt x="157" y="157"/>
                  </a:lnTo>
                  <a:lnTo>
                    <a:pt x="157" y="157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7EB2D019-BFFC-DC4C-A51B-8683A9A2AE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4177" y="2258979"/>
              <a:ext cx="247352" cy="231284"/>
            </a:xfrm>
            <a:custGeom>
              <a:avLst/>
              <a:gdLst>
                <a:gd name="T0" fmla="*/ 20 w 162"/>
                <a:gd name="T1" fmla="*/ 67 h 178"/>
                <a:gd name="T2" fmla="*/ 3 w 162"/>
                <a:gd name="T3" fmla="*/ 57 h 178"/>
                <a:gd name="T4" fmla="*/ 3 w 162"/>
                <a:gd name="T5" fmla="*/ 31 h 178"/>
                <a:gd name="T6" fmla="*/ 24 w 162"/>
                <a:gd name="T7" fmla="*/ 17 h 178"/>
                <a:gd name="T8" fmla="*/ 60 w 162"/>
                <a:gd name="T9" fmla="*/ 8 h 178"/>
                <a:gd name="T10" fmla="*/ 90 w 162"/>
                <a:gd name="T11" fmla="*/ 10 h 178"/>
                <a:gd name="T12" fmla="*/ 96 w 162"/>
                <a:gd name="T13" fmla="*/ 33 h 178"/>
                <a:gd name="T14" fmla="*/ 85 w 162"/>
                <a:gd name="T15" fmla="*/ 38 h 178"/>
                <a:gd name="T16" fmla="*/ 79 w 162"/>
                <a:gd name="T17" fmla="*/ 44 h 178"/>
                <a:gd name="T18" fmla="*/ 81 w 162"/>
                <a:gd name="T19" fmla="*/ 57 h 178"/>
                <a:gd name="T20" fmla="*/ 83 w 162"/>
                <a:gd name="T21" fmla="*/ 63 h 178"/>
                <a:gd name="T22" fmla="*/ 92 w 162"/>
                <a:gd name="T23" fmla="*/ 72 h 178"/>
                <a:gd name="T24" fmla="*/ 96 w 162"/>
                <a:gd name="T25" fmla="*/ 76 h 178"/>
                <a:gd name="T26" fmla="*/ 100 w 162"/>
                <a:gd name="T27" fmla="*/ 78 h 178"/>
                <a:gd name="T28" fmla="*/ 100 w 162"/>
                <a:gd name="T29" fmla="*/ 85 h 178"/>
                <a:gd name="T30" fmla="*/ 107 w 162"/>
                <a:gd name="T31" fmla="*/ 91 h 178"/>
                <a:gd name="T32" fmla="*/ 111 w 162"/>
                <a:gd name="T33" fmla="*/ 99 h 178"/>
                <a:gd name="T34" fmla="*/ 117 w 162"/>
                <a:gd name="T35" fmla="*/ 102 h 178"/>
                <a:gd name="T36" fmla="*/ 124 w 162"/>
                <a:gd name="T37" fmla="*/ 104 h 178"/>
                <a:gd name="T38" fmla="*/ 130 w 162"/>
                <a:gd name="T39" fmla="*/ 114 h 178"/>
                <a:gd name="T40" fmla="*/ 149 w 162"/>
                <a:gd name="T41" fmla="*/ 123 h 178"/>
                <a:gd name="T42" fmla="*/ 157 w 162"/>
                <a:gd name="T43" fmla="*/ 129 h 178"/>
                <a:gd name="T44" fmla="*/ 162 w 162"/>
                <a:gd name="T45" fmla="*/ 137 h 178"/>
                <a:gd name="T46" fmla="*/ 158 w 162"/>
                <a:gd name="T47" fmla="*/ 144 h 178"/>
                <a:gd name="T48" fmla="*/ 149 w 162"/>
                <a:gd name="T49" fmla="*/ 137 h 178"/>
                <a:gd name="T50" fmla="*/ 138 w 162"/>
                <a:gd name="T51" fmla="*/ 135 h 178"/>
                <a:gd name="T52" fmla="*/ 136 w 162"/>
                <a:gd name="T53" fmla="*/ 140 h 178"/>
                <a:gd name="T54" fmla="*/ 141 w 162"/>
                <a:gd name="T55" fmla="*/ 146 h 178"/>
                <a:gd name="T56" fmla="*/ 143 w 162"/>
                <a:gd name="T57" fmla="*/ 152 h 178"/>
                <a:gd name="T58" fmla="*/ 140 w 162"/>
                <a:gd name="T59" fmla="*/ 159 h 178"/>
                <a:gd name="T60" fmla="*/ 138 w 162"/>
                <a:gd name="T61" fmla="*/ 167 h 178"/>
                <a:gd name="T62" fmla="*/ 134 w 162"/>
                <a:gd name="T63" fmla="*/ 171 h 178"/>
                <a:gd name="T64" fmla="*/ 132 w 162"/>
                <a:gd name="T65" fmla="*/ 176 h 178"/>
                <a:gd name="T66" fmla="*/ 128 w 162"/>
                <a:gd name="T67" fmla="*/ 176 h 178"/>
                <a:gd name="T68" fmla="*/ 128 w 162"/>
                <a:gd name="T69" fmla="*/ 169 h 178"/>
                <a:gd name="T70" fmla="*/ 130 w 162"/>
                <a:gd name="T71" fmla="*/ 155 h 178"/>
                <a:gd name="T72" fmla="*/ 123 w 162"/>
                <a:gd name="T73" fmla="*/ 144 h 178"/>
                <a:gd name="T74" fmla="*/ 111 w 162"/>
                <a:gd name="T75" fmla="*/ 137 h 178"/>
                <a:gd name="T76" fmla="*/ 96 w 162"/>
                <a:gd name="T77" fmla="*/ 120 h 178"/>
                <a:gd name="T78" fmla="*/ 87 w 162"/>
                <a:gd name="T79" fmla="*/ 112 h 178"/>
                <a:gd name="T80" fmla="*/ 70 w 162"/>
                <a:gd name="T81" fmla="*/ 97 h 178"/>
                <a:gd name="T82" fmla="*/ 62 w 162"/>
                <a:gd name="T83" fmla="*/ 89 h 178"/>
                <a:gd name="T84" fmla="*/ 54 w 162"/>
                <a:gd name="T85" fmla="*/ 82 h 178"/>
                <a:gd name="T86" fmla="*/ 56 w 162"/>
                <a:gd name="T87" fmla="*/ 78 h 178"/>
                <a:gd name="T88" fmla="*/ 53 w 162"/>
                <a:gd name="T89" fmla="*/ 74 h 178"/>
                <a:gd name="T90" fmla="*/ 49 w 162"/>
                <a:gd name="T91" fmla="*/ 67 h 178"/>
                <a:gd name="T92" fmla="*/ 34 w 162"/>
                <a:gd name="T93" fmla="*/ 59 h 178"/>
                <a:gd name="T94" fmla="*/ 30 w 162"/>
                <a:gd name="T95" fmla="*/ 59 h 178"/>
                <a:gd name="T96" fmla="*/ 24 w 162"/>
                <a:gd name="T97" fmla="*/ 65 h 178"/>
                <a:gd name="T98" fmla="*/ 22 w 162"/>
                <a:gd name="T99" fmla="*/ 6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178">
                  <a:moveTo>
                    <a:pt x="22" y="65"/>
                  </a:moveTo>
                  <a:lnTo>
                    <a:pt x="22" y="65"/>
                  </a:lnTo>
                  <a:lnTo>
                    <a:pt x="20" y="67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3" y="57"/>
                  </a:lnTo>
                  <a:lnTo>
                    <a:pt x="0" y="44"/>
                  </a:lnTo>
                  <a:lnTo>
                    <a:pt x="3" y="42"/>
                  </a:lnTo>
                  <a:lnTo>
                    <a:pt x="3" y="31"/>
                  </a:lnTo>
                  <a:lnTo>
                    <a:pt x="3" y="23"/>
                  </a:lnTo>
                  <a:lnTo>
                    <a:pt x="19" y="23"/>
                  </a:lnTo>
                  <a:lnTo>
                    <a:pt x="24" y="17"/>
                  </a:lnTo>
                  <a:lnTo>
                    <a:pt x="30" y="23"/>
                  </a:lnTo>
                  <a:lnTo>
                    <a:pt x="53" y="14"/>
                  </a:lnTo>
                  <a:lnTo>
                    <a:pt x="60" y="8"/>
                  </a:lnTo>
                  <a:lnTo>
                    <a:pt x="75" y="0"/>
                  </a:lnTo>
                  <a:lnTo>
                    <a:pt x="83" y="10"/>
                  </a:lnTo>
                  <a:lnTo>
                    <a:pt x="90" y="10"/>
                  </a:lnTo>
                  <a:lnTo>
                    <a:pt x="96" y="10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0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9" y="44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81" y="57"/>
                  </a:lnTo>
                  <a:lnTo>
                    <a:pt x="83" y="61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5" y="65"/>
                  </a:lnTo>
                  <a:lnTo>
                    <a:pt x="89" y="67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4" y="74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4" y="89"/>
                  </a:lnTo>
                  <a:lnTo>
                    <a:pt x="107" y="91"/>
                  </a:lnTo>
                  <a:lnTo>
                    <a:pt x="107" y="91"/>
                  </a:lnTo>
                  <a:lnTo>
                    <a:pt x="109" y="95"/>
                  </a:lnTo>
                  <a:lnTo>
                    <a:pt x="111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8" y="106"/>
                  </a:lnTo>
                  <a:lnTo>
                    <a:pt x="130" y="108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40" y="118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3" y="127"/>
                  </a:lnTo>
                  <a:lnTo>
                    <a:pt x="157" y="129"/>
                  </a:lnTo>
                  <a:lnTo>
                    <a:pt x="160" y="133"/>
                  </a:lnTo>
                  <a:lnTo>
                    <a:pt x="162" y="137"/>
                  </a:lnTo>
                  <a:lnTo>
                    <a:pt x="162" y="137"/>
                  </a:lnTo>
                  <a:lnTo>
                    <a:pt x="160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8" y="144"/>
                  </a:lnTo>
                  <a:lnTo>
                    <a:pt x="155" y="140"/>
                  </a:lnTo>
                  <a:lnTo>
                    <a:pt x="149" y="137"/>
                  </a:lnTo>
                  <a:lnTo>
                    <a:pt x="143" y="133"/>
                  </a:lnTo>
                  <a:lnTo>
                    <a:pt x="141" y="133"/>
                  </a:lnTo>
                  <a:lnTo>
                    <a:pt x="138" y="135"/>
                  </a:lnTo>
                  <a:lnTo>
                    <a:pt x="138" y="135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41" y="146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4"/>
                  </a:lnTo>
                  <a:lnTo>
                    <a:pt x="143" y="155"/>
                  </a:lnTo>
                  <a:lnTo>
                    <a:pt x="140" y="159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4" y="171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2" y="176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8" y="176"/>
                  </a:lnTo>
                  <a:lnTo>
                    <a:pt x="126" y="174"/>
                  </a:lnTo>
                  <a:lnTo>
                    <a:pt x="126" y="171"/>
                  </a:lnTo>
                  <a:lnTo>
                    <a:pt x="128" y="169"/>
                  </a:lnTo>
                  <a:lnTo>
                    <a:pt x="130" y="163"/>
                  </a:lnTo>
                  <a:lnTo>
                    <a:pt x="130" y="159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28" y="150"/>
                  </a:lnTo>
                  <a:lnTo>
                    <a:pt x="123" y="144"/>
                  </a:lnTo>
                  <a:lnTo>
                    <a:pt x="117" y="138"/>
                  </a:lnTo>
                  <a:lnTo>
                    <a:pt x="115" y="138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06" y="127"/>
                  </a:lnTo>
                  <a:lnTo>
                    <a:pt x="96" y="120"/>
                  </a:lnTo>
                  <a:lnTo>
                    <a:pt x="92" y="116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1" y="108"/>
                  </a:lnTo>
                  <a:lnTo>
                    <a:pt x="75" y="102"/>
                  </a:lnTo>
                  <a:lnTo>
                    <a:pt x="70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89"/>
                  </a:lnTo>
                  <a:lnTo>
                    <a:pt x="58" y="87"/>
                  </a:lnTo>
                  <a:lnTo>
                    <a:pt x="56" y="84"/>
                  </a:lnTo>
                  <a:lnTo>
                    <a:pt x="54" y="82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3" y="65"/>
                  </a:lnTo>
                  <a:lnTo>
                    <a:pt x="37" y="61"/>
                  </a:lnTo>
                  <a:lnTo>
                    <a:pt x="34" y="59"/>
                  </a:lnTo>
                  <a:lnTo>
                    <a:pt x="32" y="57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6" y="61"/>
                  </a:lnTo>
                  <a:lnTo>
                    <a:pt x="26" y="63"/>
                  </a:lnTo>
                  <a:lnTo>
                    <a:pt x="24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8AA5B688-F735-6B40-A184-71A11C3FB3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4177" y="2258979"/>
              <a:ext cx="247352" cy="231284"/>
            </a:xfrm>
            <a:custGeom>
              <a:avLst/>
              <a:gdLst>
                <a:gd name="T0" fmla="*/ 20 w 162"/>
                <a:gd name="T1" fmla="*/ 67 h 178"/>
                <a:gd name="T2" fmla="*/ 3 w 162"/>
                <a:gd name="T3" fmla="*/ 57 h 178"/>
                <a:gd name="T4" fmla="*/ 3 w 162"/>
                <a:gd name="T5" fmla="*/ 31 h 178"/>
                <a:gd name="T6" fmla="*/ 24 w 162"/>
                <a:gd name="T7" fmla="*/ 17 h 178"/>
                <a:gd name="T8" fmla="*/ 60 w 162"/>
                <a:gd name="T9" fmla="*/ 8 h 178"/>
                <a:gd name="T10" fmla="*/ 90 w 162"/>
                <a:gd name="T11" fmla="*/ 10 h 178"/>
                <a:gd name="T12" fmla="*/ 96 w 162"/>
                <a:gd name="T13" fmla="*/ 33 h 178"/>
                <a:gd name="T14" fmla="*/ 85 w 162"/>
                <a:gd name="T15" fmla="*/ 38 h 178"/>
                <a:gd name="T16" fmla="*/ 79 w 162"/>
                <a:gd name="T17" fmla="*/ 44 h 178"/>
                <a:gd name="T18" fmla="*/ 81 w 162"/>
                <a:gd name="T19" fmla="*/ 57 h 178"/>
                <a:gd name="T20" fmla="*/ 83 w 162"/>
                <a:gd name="T21" fmla="*/ 63 h 178"/>
                <a:gd name="T22" fmla="*/ 92 w 162"/>
                <a:gd name="T23" fmla="*/ 72 h 178"/>
                <a:gd name="T24" fmla="*/ 96 w 162"/>
                <a:gd name="T25" fmla="*/ 76 h 178"/>
                <a:gd name="T26" fmla="*/ 100 w 162"/>
                <a:gd name="T27" fmla="*/ 78 h 178"/>
                <a:gd name="T28" fmla="*/ 100 w 162"/>
                <a:gd name="T29" fmla="*/ 85 h 178"/>
                <a:gd name="T30" fmla="*/ 107 w 162"/>
                <a:gd name="T31" fmla="*/ 91 h 178"/>
                <a:gd name="T32" fmla="*/ 111 w 162"/>
                <a:gd name="T33" fmla="*/ 99 h 178"/>
                <a:gd name="T34" fmla="*/ 117 w 162"/>
                <a:gd name="T35" fmla="*/ 102 h 178"/>
                <a:gd name="T36" fmla="*/ 124 w 162"/>
                <a:gd name="T37" fmla="*/ 104 h 178"/>
                <a:gd name="T38" fmla="*/ 130 w 162"/>
                <a:gd name="T39" fmla="*/ 114 h 178"/>
                <a:gd name="T40" fmla="*/ 149 w 162"/>
                <a:gd name="T41" fmla="*/ 123 h 178"/>
                <a:gd name="T42" fmla="*/ 157 w 162"/>
                <a:gd name="T43" fmla="*/ 129 h 178"/>
                <a:gd name="T44" fmla="*/ 162 w 162"/>
                <a:gd name="T45" fmla="*/ 137 h 178"/>
                <a:gd name="T46" fmla="*/ 158 w 162"/>
                <a:gd name="T47" fmla="*/ 144 h 178"/>
                <a:gd name="T48" fmla="*/ 149 w 162"/>
                <a:gd name="T49" fmla="*/ 137 h 178"/>
                <a:gd name="T50" fmla="*/ 138 w 162"/>
                <a:gd name="T51" fmla="*/ 135 h 178"/>
                <a:gd name="T52" fmla="*/ 136 w 162"/>
                <a:gd name="T53" fmla="*/ 140 h 178"/>
                <a:gd name="T54" fmla="*/ 141 w 162"/>
                <a:gd name="T55" fmla="*/ 146 h 178"/>
                <a:gd name="T56" fmla="*/ 143 w 162"/>
                <a:gd name="T57" fmla="*/ 152 h 178"/>
                <a:gd name="T58" fmla="*/ 140 w 162"/>
                <a:gd name="T59" fmla="*/ 159 h 178"/>
                <a:gd name="T60" fmla="*/ 138 w 162"/>
                <a:gd name="T61" fmla="*/ 167 h 178"/>
                <a:gd name="T62" fmla="*/ 134 w 162"/>
                <a:gd name="T63" fmla="*/ 171 h 178"/>
                <a:gd name="T64" fmla="*/ 132 w 162"/>
                <a:gd name="T65" fmla="*/ 176 h 178"/>
                <a:gd name="T66" fmla="*/ 128 w 162"/>
                <a:gd name="T67" fmla="*/ 176 h 178"/>
                <a:gd name="T68" fmla="*/ 128 w 162"/>
                <a:gd name="T69" fmla="*/ 169 h 178"/>
                <a:gd name="T70" fmla="*/ 130 w 162"/>
                <a:gd name="T71" fmla="*/ 155 h 178"/>
                <a:gd name="T72" fmla="*/ 123 w 162"/>
                <a:gd name="T73" fmla="*/ 144 h 178"/>
                <a:gd name="T74" fmla="*/ 111 w 162"/>
                <a:gd name="T75" fmla="*/ 137 h 178"/>
                <a:gd name="T76" fmla="*/ 96 w 162"/>
                <a:gd name="T77" fmla="*/ 120 h 178"/>
                <a:gd name="T78" fmla="*/ 87 w 162"/>
                <a:gd name="T79" fmla="*/ 112 h 178"/>
                <a:gd name="T80" fmla="*/ 70 w 162"/>
                <a:gd name="T81" fmla="*/ 97 h 178"/>
                <a:gd name="T82" fmla="*/ 62 w 162"/>
                <a:gd name="T83" fmla="*/ 89 h 178"/>
                <a:gd name="T84" fmla="*/ 54 w 162"/>
                <a:gd name="T85" fmla="*/ 82 h 178"/>
                <a:gd name="T86" fmla="*/ 56 w 162"/>
                <a:gd name="T87" fmla="*/ 78 h 178"/>
                <a:gd name="T88" fmla="*/ 53 w 162"/>
                <a:gd name="T89" fmla="*/ 74 h 178"/>
                <a:gd name="T90" fmla="*/ 49 w 162"/>
                <a:gd name="T91" fmla="*/ 67 h 178"/>
                <a:gd name="T92" fmla="*/ 34 w 162"/>
                <a:gd name="T93" fmla="*/ 59 h 178"/>
                <a:gd name="T94" fmla="*/ 30 w 162"/>
                <a:gd name="T95" fmla="*/ 59 h 178"/>
                <a:gd name="T96" fmla="*/ 24 w 162"/>
                <a:gd name="T97" fmla="*/ 65 h 178"/>
                <a:gd name="T98" fmla="*/ 22 w 162"/>
                <a:gd name="T99" fmla="*/ 6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178">
                  <a:moveTo>
                    <a:pt x="22" y="65"/>
                  </a:moveTo>
                  <a:lnTo>
                    <a:pt x="22" y="65"/>
                  </a:lnTo>
                  <a:lnTo>
                    <a:pt x="20" y="67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3" y="57"/>
                  </a:lnTo>
                  <a:lnTo>
                    <a:pt x="0" y="44"/>
                  </a:lnTo>
                  <a:lnTo>
                    <a:pt x="3" y="42"/>
                  </a:lnTo>
                  <a:lnTo>
                    <a:pt x="3" y="31"/>
                  </a:lnTo>
                  <a:lnTo>
                    <a:pt x="3" y="23"/>
                  </a:lnTo>
                  <a:lnTo>
                    <a:pt x="19" y="23"/>
                  </a:lnTo>
                  <a:lnTo>
                    <a:pt x="24" y="17"/>
                  </a:lnTo>
                  <a:lnTo>
                    <a:pt x="30" y="23"/>
                  </a:lnTo>
                  <a:lnTo>
                    <a:pt x="53" y="14"/>
                  </a:lnTo>
                  <a:lnTo>
                    <a:pt x="60" y="8"/>
                  </a:lnTo>
                  <a:lnTo>
                    <a:pt x="75" y="0"/>
                  </a:lnTo>
                  <a:lnTo>
                    <a:pt x="83" y="10"/>
                  </a:lnTo>
                  <a:lnTo>
                    <a:pt x="90" y="10"/>
                  </a:lnTo>
                  <a:lnTo>
                    <a:pt x="96" y="10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0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9" y="44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81" y="57"/>
                  </a:lnTo>
                  <a:lnTo>
                    <a:pt x="83" y="61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5" y="65"/>
                  </a:lnTo>
                  <a:lnTo>
                    <a:pt x="89" y="67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4" y="74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4" y="89"/>
                  </a:lnTo>
                  <a:lnTo>
                    <a:pt x="107" y="91"/>
                  </a:lnTo>
                  <a:lnTo>
                    <a:pt x="107" y="91"/>
                  </a:lnTo>
                  <a:lnTo>
                    <a:pt x="109" y="95"/>
                  </a:lnTo>
                  <a:lnTo>
                    <a:pt x="111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8" y="106"/>
                  </a:lnTo>
                  <a:lnTo>
                    <a:pt x="130" y="108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40" y="118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3" y="127"/>
                  </a:lnTo>
                  <a:lnTo>
                    <a:pt x="157" y="129"/>
                  </a:lnTo>
                  <a:lnTo>
                    <a:pt x="160" y="133"/>
                  </a:lnTo>
                  <a:lnTo>
                    <a:pt x="162" y="137"/>
                  </a:lnTo>
                  <a:lnTo>
                    <a:pt x="162" y="137"/>
                  </a:lnTo>
                  <a:lnTo>
                    <a:pt x="160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8" y="144"/>
                  </a:lnTo>
                  <a:lnTo>
                    <a:pt x="155" y="140"/>
                  </a:lnTo>
                  <a:lnTo>
                    <a:pt x="149" y="137"/>
                  </a:lnTo>
                  <a:lnTo>
                    <a:pt x="143" y="133"/>
                  </a:lnTo>
                  <a:lnTo>
                    <a:pt x="141" y="133"/>
                  </a:lnTo>
                  <a:lnTo>
                    <a:pt x="138" y="135"/>
                  </a:lnTo>
                  <a:lnTo>
                    <a:pt x="138" y="135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41" y="146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4"/>
                  </a:lnTo>
                  <a:lnTo>
                    <a:pt x="143" y="155"/>
                  </a:lnTo>
                  <a:lnTo>
                    <a:pt x="140" y="159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4" y="171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2" y="176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8" y="176"/>
                  </a:lnTo>
                  <a:lnTo>
                    <a:pt x="126" y="174"/>
                  </a:lnTo>
                  <a:lnTo>
                    <a:pt x="126" y="171"/>
                  </a:lnTo>
                  <a:lnTo>
                    <a:pt x="128" y="169"/>
                  </a:lnTo>
                  <a:lnTo>
                    <a:pt x="130" y="163"/>
                  </a:lnTo>
                  <a:lnTo>
                    <a:pt x="130" y="159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28" y="150"/>
                  </a:lnTo>
                  <a:lnTo>
                    <a:pt x="123" y="144"/>
                  </a:lnTo>
                  <a:lnTo>
                    <a:pt x="117" y="138"/>
                  </a:lnTo>
                  <a:lnTo>
                    <a:pt x="115" y="138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06" y="127"/>
                  </a:lnTo>
                  <a:lnTo>
                    <a:pt x="96" y="120"/>
                  </a:lnTo>
                  <a:lnTo>
                    <a:pt x="92" y="116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1" y="108"/>
                  </a:lnTo>
                  <a:lnTo>
                    <a:pt x="75" y="102"/>
                  </a:lnTo>
                  <a:lnTo>
                    <a:pt x="70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89"/>
                  </a:lnTo>
                  <a:lnTo>
                    <a:pt x="58" y="87"/>
                  </a:lnTo>
                  <a:lnTo>
                    <a:pt x="56" y="84"/>
                  </a:lnTo>
                  <a:lnTo>
                    <a:pt x="54" y="82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3" y="65"/>
                  </a:lnTo>
                  <a:lnTo>
                    <a:pt x="37" y="61"/>
                  </a:lnTo>
                  <a:lnTo>
                    <a:pt x="34" y="59"/>
                  </a:lnTo>
                  <a:lnTo>
                    <a:pt x="32" y="57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6" y="61"/>
                  </a:lnTo>
                  <a:lnTo>
                    <a:pt x="26" y="63"/>
                  </a:lnTo>
                  <a:lnTo>
                    <a:pt x="24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1321A38C-7D33-934A-A283-00045E3CC8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53961" y="2485065"/>
              <a:ext cx="54967" cy="37681"/>
            </a:xfrm>
            <a:custGeom>
              <a:avLst/>
              <a:gdLst>
                <a:gd name="T0" fmla="*/ 7 w 36"/>
                <a:gd name="T1" fmla="*/ 2 h 29"/>
                <a:gd name="T2" fmla="*/ 7 w 36"/>
                <a:gd name="T3" fmla="*/ 2 h 29"/>
                <a:gd name="T4" fmla="*/ 4 w 36"/>
                <a:gd name="T5" fmla="*/ 0 h 29"/>
                <a:gd name="T6" fmla="*/ 0 w 36"/>
                <a:gd name="T7" fmla="*/ 0 h 29"/>
                <a:gd name="T8" fmla="*/ 0 w 36"/>
                <a:gd name="T9" fmla="*/ 2 h 29"/>
                <a:gd name="T10" fmla="*/ 0 w 36"/>
                <a:gd name="T11" fmla="*/ 4 h 29"/>
                <a:gd name="T12" fmla="*/ 0 w 36"/>
                <a:gd name="T13" fmla="*/ 8 h 29"/>
                <a:gd name="T14" fmla="*/ 2 w 36"/>
                <a:gd name="T15" fmla="*/ 10 h 29"/>
                <a:gd name="T16" fmla="*/ 4 w 36"/>
                <a:gd name="T17" fmla="*/ 14 h 29"/>
                <a:gd name="T18" fmla="*/ 5 w 36"/>
                <a:gd name="T19" fmla="*/ 17 h 29"/>
                <a:gd name="T20" fmla="*/ 5 w 36"/>
                <a:gd name="T21" fmla="*/ 17 h 29"/>
                <a:gd name="T22" fmla="*/ 17 w 36"/>
                <a:gd name="T23" fmla="*/ 23 h 29"/>
                <a:gd name="T24" fmla="*/ 26 w 36"/>
                <a:gd name="T25" fmla="*/ 27 h 29"/>
                <a:gd name="T26" fmla="*/ 28 w 36"/>
                <a:gd name="T27" fmla="*/ 29 h 29"/>
                <a:gd name="T28" fmla="*/ 30 w 36"/>
                <a:gd name="T29" fmla="*/ 29 h 29"/>
                <a:gd name="T30" fmla="*/ 30 w 36"/>
                <a:gd name="T31" fmla="*/ 29 h 29"/>
                <a:gd name="T32" fmla="*/ 30 w 36"/>
                <a:gd name="T33" fmla="*/ 25 h 29"/>
                <a:gd name="T34" fmla="*/ 32 w 36"/>
                <a:gd name="T35" fmla="*/ 23 h 29"/>
                <a:gd name="T36" fmla="*/ 32 w 36"/>
                <a:gd name="T37" fmla="*/ 14 h 29"/>
                <a:gd name="T38" fmla="*/ 34 w 36"/>
                <a:gd name="T39" fmla="*/ 8 h 29"/>
                <a:gd name="T40" fmla="*/ 34 w 36"/>
                <a:gd name="T41" fmla="*/ 4 h 29"/>
                <a:gd name="T42" fmla="*/ 36 w 36"/>
                <a:gd name="T43" fmla="*/ 0 h 29"/>
                <a:gd name="T44" fmla="*/ 36 w 36"/>
                <a:gd name="T45" fmla="*/ 0 h 29"/>
                <a:gd name="T46" fmla="*/ 30 w 36"/>
                <a:gd name="T47" fmla="*/ 2 h 29"/>
                <a:gd name="T48" fmla="*/ 21 w 36"/>
                <a:gd name="T49" fmla="*/ 4 h 29"/>
                <a:gd name="T50" fmla="*/ 13 w 36"/>
                <a:gd name="T51" fmla="*/ 6 h 29"/>
                <a:gd name="T52" fmla="*/ 9 w 36"/>
                <a:gd name="T53" fmla="*/ 4 h 29"/>
                <a:gd name="T54" fmla="*/ 7 w 36"/>
                <a:gd name="T55" fmla="*/ 2 h 29"/>
                <a:gd name="T56" fmla="*/ 7 w 36"/>
                <a:gd name="T57" fmla="*/ 2 h 29"/>
                <a:gd name="T58" fmla="*/ 7 w 36"/>
                <a:gd name="T59" fmla="*/ 2 h 29"/>
                <a:gd name="T60" fmla="*/ 7 w 36"/>
                <a:gd name="T6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29">
                  <a:moveTo>
                    <a:pt x="7" y="2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17" y="23"/>
                  </a:lnTo>
                  <a:lnTo>
                    <a:pt x="26" y="27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4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1" y="4"/>
                  </a:lnTo>
                  <a:lnTo>
                    <a:pt x="13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BA64AAC4-5611-FB43-B34A-4F73FF4014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53961" y="2485065"/>
              <a:ext cx="54967" cy="37681"/>
            </a:xfrm>
            <a:custGeom>
              <a:avLst/>
              <a:gdLst>
                <a:gd name="T0" fmla="*/ 7 w 36"/>
                <a:gd name="T1" fmla="*/ 2 h 29"/>
                <a:gd name="T2" fmla="*/ 7 w 36"/>
                <a:gd name="T3" fmla="*/ 2 h 29"/>
                <a:gd name="T4" fmla="*/ 4 w 36"/>
                <a:gd name="T5" fmla="*/ 0 h 29"/>
                <a:gd name="T6" fmla="*/ 0 w 36"/>
                <a:gd name="T7" fmla="*/ 0 h 29"/>
                <a:gd name="T8" fmla="*/ 0 w 36"/>
                <a:gd name="T9" fmla="*/ 2 h 29"/>
                <a:gd name="T10" fmla="*/ 0 w 36"/>
                <a:gd name="T11" fmla="*/ 4 h 29"/>
                <a:gd name="T12" fmla="*/ 0 w 36"/>
                <a:gd name="T13" fmla="*/ 8 h 29"/>
                <a:gd name="T14" fmla="*/ 2 w 36"/>
                <a:gd name="T15" fmla="*/ 10 h 29"/>
                <a:gd name="T16" fmla="*/ 4 w 36"/>
                <a:gd name="T17" fmla="*/ 14 h 29"/>
                <a:gd name="T18" fmla="*/ 5 w 36"/>
                <a:gd name="T19" fmla="*/ 17 h 29"/>
                <a:gd name="T20" fmla="*/ 5 w 36"/>
                <a:gd name="T21" fmla="*/ 17 h 29"/>
                <a:gd name="T22" fmla="*/ 17 w 36"/>
                <a:gd name="T23" fmla="*/ 23 h 29"/>
                <a:gd name="T24" fmla="*/ 26 w 36"/>
                <a:gd name="T25" fmla="*/ 27 h 29"/>
                <a:gd name="T26" fmla="*/ 28 w 36"/>
                <a:gd name="T27" fmla="*/ 29 h 29"/>
                <a:gd name="T28" fmla="*/ 30 w 36"/>
                <a:gd name="T29" fmla="*/ 29 h 29"/>
                <a:gd name="T30" fmla="*/ 30 w 36"/>
                <a:gd name="T31" fmla="*/ 29 h 29"/>
                <a:gd name="T32" fmla="*/ 30 w 36"/>
                <a:gd name="T33" fmla="*/ 25 h 29"/>
                <a:gd name="T34" fmla="*/ 32 w 36"/>
                <a:gd name="T35" fmla="*/ 23 h 29"/>
                <a:gd name="T36" fmla="*/ 32 w 36"/>
                <a:gd name="T37" fmla="*/ 14 h 29"/>
                <a:gd name="T38" fmla="*/ 34 w 36"/>
                <a:gd name="T39" fmla="*/ 8 h 29"/>
                <a:gd name="T40" fmla="*/ 34 w 36"/>
                <a:gd name="T41" fmla="*/ 4 h 29"/>
                <a:gd name="T42" fmla="*/ 36 w 36"/>
                <a:gd name="T43" fmla="*/ 0 h 29"/>
                <a:gd name="T44" fmla="*/ 36 w 36"/>
                <a:gd name="T45" fmla="*/ 0 h 29"/>
                <a:gd name="T46" fmla="*/ 30 w 36"/>
                <a:gd name="T47" fmla="*/ 2 h 29"/>
                <a:gd name="T48" fmla="*/ 21 w 36"/>
                <a:gd name="T49" fmla="*/ 4 h 29"/>
                <a:gd name="T50" fmla="*/ 13 w 36"/>
                <a:gd name="T51" fmla="*/ 6 h 29"/>
                <a:gd name="T52" fmla="*/ 9 w 36"/>
                <a:gd name="T53" fmla="*/ 4 h 29"/>
                <a:gd name="T54" fmla="*/ 7 w 36"/>
                <a:gd name="T55" fmla="*/ 2 h 29"/>
                <a:gd name="T56" fmla="*/ 7 w 36"/>
                <a:gd name="T57" fmla="*/ 2 h 29"/>
                <a:gd name="T58" fmla="*/ 7 w 36"/>
                <a:gd name="T59" fmla="*/ 2 h 29"/>
                <a:gd name="T60" fmla="*/ 7 w 36"/>
                <a:gd name="T6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29">
                  <a:moveTo>
                    <a:pt x="7" y="2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17" y="23"/>
                  </a:lnTo>
                  <a:lnTo>
                    <a:pt x="26" y="27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4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1" y="4"/>
                  </a:lnTo>
                  <a:lnTo>
                    <a:pt x="13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DB5D9E10-0DB4-BB46-B9FD-1BF3C33868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7768" y="2416200"/>
              <a:ext cx="35118" cy="51974"/>
            </a:xfrm>
            <a:custGeom>
              <a:avLst/>
              <a:gdLst>
                <a:gd name="T0" fmla="*/ 6 w 23"/>
                <a:gd name="T1" fmla="*/ 40 h 40"/>
                <a:gd name="T2" fmla="*/ 6 w 23"/>
                <a:gd name="T3" fmla="*/ 40 h 40"/>
                <a:gd name="T4" fmla="*/ 4 w 23"/>
                <a:gd name="T5" fmla="*/ 40 h 40"/>
                <a:gd name="T6" fmla="*/ 4 w 23"/>
                <a:gd name="T7" fmla="*/ 38 h 40"/>
                <a:gd name="T8" fmla="*/ 0 w 23"/>
                <a:gd name="T9" fmla="*/ 38 h 40"/>
                <a:gd name="T10" fmla="*/ 4 w 23"/>
                <a:gd name="T11" fmla="*/ 31 h 40"/>
                <a:gd name="T12" fmla="*/ 4 w 23"/>
                <a:gd name="T13" fmla="*/ 25 h 40"/>
                <a:gd name="T14" fmla="*/ 4 w 23"/>
                <a:gd name="T15" fmla="*/ 25 h 40"/>
                <a:gd name="T16" fmla="*/ 6 w 23"/>
                <a:gd name="T17" fmla="*/ 23 h 40"/>
                <a:gd name="T18" fmla="*/ 6 w 23"/>
                <a:gd name="T19" fmla="*/ 21 h 40"/>
                <a:gd name="T20" fmla="*/ 4 w 23"/>
                <a:gd name="T21" fmla="*/ 17 h 40"/>
                <a:gd name="T22" fmla="*/ 4 w 23"/>
                <a:gd name="T23" fmla="*/ 17 h 40"/>
                <a:gd name="T24" fmla="*/ 4 w 23"/>
                <a:gd name="T25" fmla="*/ 17 h 40"/>
                <a:gd name="T26" fmla="*/ 4 w 23"/>
                <a:gd name="T27" fmla="*/ 16 h 40"/>
                <a:gd name="T28" fmla="*/ 4 w 23"/>
                <a:gd name="T29" fmla="*/ 12 h 40"/>
                <a:gd name="T30" fmla="*/ 0 w 23"/>
                <a:gd name="T31" fmla="*/ 8 h 40"/>
                <a:gd name="T32" fmla="*/ 0 w 23"/>
                <a:gd name="T33" fmla="*/ 2 h 40"/>
                <a:gd name="T34" fmla="*/ 0 w 23"/>
                <a:gd name="T35" fmla="*/ 2 h 40"/>
                <a:gd name="T36" fmla="*/ 6 w 23"/>
                <a:gd name="T37" fmla="*/ 4 h 40"/>
                <a:gd name="T38" fmla="*/ 6 w 23"/>
                <a:gd name="T39" fmla="*/ 4 h 40"/>
                <a:gd name="T40" fmla="*/ 8 w 23"/>
                <a:gd name="T41" fmla="*/ 2 h 40"/>
                <a:gd name="T42" fmla="*/ 12 w 23"/>
                <a:gd name="T43" fmla="*/ 0 h 40"/>
                <a:gd name="T44" fmla="*/ 15 w 23"/>
                <a:gd name="T45" fmla="*/ 0 h 40"/>
                <a:gd name="T46" fmla="*/ 19 w 23"/>
                <a:gd name="T47" fmla="*/ 4 h 40"/>
                <a:gd name="T48" fmla="*/ 19 w 23"/>
                <a:gd name="T49" fmla="*/ 4 h 40"/>
                <a:gd name="T50" fmla="*/ 23 w 23"/>
                <a:gd name="T51" fmla="*/ 8 h 40"/>
                <a:gd name="T52" fmla="*/ 23 w 23"/>
                <a:gd name="T53" fmla="*/ 10 h 40"/>
                <a:gd name="T54" fmla="*/ 23 w 23"/>
                <a:gd name="T55" fmla="*/ 12 h 40"/>
                <a:gd name="T56" fmla="*/ 23 w 23"/>
                <a:gd name="T57" fmla="*/ 12 h 40"/>
                <a:gd name="T58" fmla="*/ 23 w 23"/>
                <a:gd name="T59" fmla="*/ 12 h 40"/>
                <a:gd name="T60" fmla="*/ 19 w 23"/>
                <a:gd name="T61" fmla="*/ 17 h 40"/>
                <a:gd name="T62" fmla="*/ 17 w 23"/>
                <a:gd name="T63" fmla="*/ 25 h 40"/>
                <a:gd name="T64" fmla="*/ 19 w 23"/>
                <a:gd name="T65" fmla="*/ 31 h 40"/>
                <a:gd name="T66" fmla="*/ 19 w 23"/>
                <a:gd name="T67" fmla="*/ 36 h 40"/>
                <a:gd name="T68" fmla="*/ 14 w 23"/>
                <a:gd name="T69" fmla="*/ 36 h 40"/>
                <a:gd name="T70" fmla="*/ 8 w 23"/>
                <a:gd name="T71" fmla="*/ 36 h 40"/>
                <a:gd name="T72" fmla="*/ 6 w 23"/>
                <a:gd name="T73" fmla="*/ 40 h 40"/>
                <a:gd name="T74" fmla="*/ 6 w 23"/>
                <a:gd name="T75" fmla="*/ 40 h 40"/>
                <a:gd name="T76" fmla="*/ 6 w 23"/>
                <a:gd name="T7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40">
                  <a:moveTo>
                    <a:pt x="6" y="40"/>
                  </a:moveTo>
                  <a:lnTo>
                    <a:pt x="6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7" y="25"/>
                  </a:lnTo>
                  <a:lnTo>
                    <a:pt x="19" y="31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5654117B-265F-F347-BDE2-59E8966521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7768" y="2416200"/>
              <a:ext cx="35118" cy="51974"/>
            </a:xfrm>
            <a:custGeom>
              <a:avLst/>
              <a:gdLst>
                <a:gd name="T0" fmla="*/ 6 w 23"/>
                <a:gd name="T1" fmla="*/ 40 h 40"/>
                <a:gd name="T2" fmla="*/ 6 w 23"/>
                <a:gd name="T3" fmla="*/ 40 h 40"/>
                <a:gd name="T4" fmla="*/ 4 w 23"/>
                <a:gd name="T5" fmla="*/ 40 h 40"/>
                <a:gd name="T6" fmla="*/ 4 w 23"/>
                <a:gd name="T7" fmla="*/ 38 h 40"/>
                <a:gd name="T8" fmla="*/ 0 w 23"/>
                <a:gd name="T9" fmla="*/ 38 h 40"/>
                <a:gd name="T10" fmla="*/ 4 w 23"/>
                <a:gd name="T11" fmla="*/ 31 h 40"/>
                <a:gd name="T12" fmla="*/ 4 w 23"/>
                <a:gd name="T13" fmla="*/ 25 h 40"/>
                <a:gd name="T14" fmla="*/ 4 w 23"/>
                <a:gd name="T15" fmla="*/ 25 h 40"/>
                <a:gd name="T16" fmla="*/ 6 w 23"/>
                <a:gd name="T17" fmla="*/ 23 h 40"/>
                <a:gd name="T18" fmla="*/ 6 w 23"/>
                <a:gd name="T19" fmla="*/ 21 h 40"/>
                <a:gd name="T20" fmla="*/ 4 w 23"/>
                <a:gd name="T21" fmla="*/ 17 h 40"/>
                <a:gd name="T22" fmla="*/ 4 w 23"/>
                <a:gd name="T23" fmla="*/ 17 h 40"/>
                <a:gd name="T24" fmla="*/ 4 w 23"/>
                <a:gd name="T25" fmla="*/ 17 h 40"/>
                <a:gd name="T26" fmla="*/ 4 w 23"/>
                <a:gd name="T27" fmla="*/ 16 h 40"/>
                <a:gd name="T28" fmla="*/ 4 w 23"/>
                <a:gd name="T29" fmla="*/ 12 h 40"/>
                <a:gd name="T30" fmla="*/ 0 w 23"/>
                <a:gd name="T31" fmla="*/ 8 h 40"/>
                <a:gd name="T32" fmla="*/ 0 w 23"/>
                <a:gd name="T33" fmla="*/ 2 h 40"/>
                <a:gd name="T34" fmla="*/ 0 w 23"/>
                <a:gd name="T35" fmla="*/ 2 h 40"/>
                <a:gd name="T36" fmla="*/ 6 w 23"/>
                <a:gd name="T37" fmla="*/ 4 h 40"/>
                <a:gd name="T38" fmla="*/ 6 w 23"/>
                <a:gd name="T39" fmla="*/ 4 h 40"/>
                <a:gd name="T40" fmla="*/ 8 w 23"/>
                <a:gd name="T41" fmla="*/ 2 h 40"/>
                <a:gd name="T42" fmla="*/ 12 w 23"/>
                <a:gd name="T43" fmla="*/ 0 h 40"/>
                <a:gd name="T44" fmla="*/ 15 w 23"/>
                <a:gd name="T45" fmla="*/ 0 h 40"/>
                <a:gd name="T46" fmla="*/ 19 w 23"/>
                <a:gd name="T47" fmla="*/ 4 h 40"/>
                <a:gd name="T48" fmla="*/ 19 w 23"/>
                <a:gd name="T49" fmla="*/ 4 h 40"/>
                <a:gd name="T50" fmla="*/ 23 w 23"/>
                <a:gd name="T51" fmla="*/ 8 h 40"/>
                <a:gd name="T52" fmla="*/ 23 w 23"/>
                <a:gd name="T53" fmla="*/ 10 h 40"/>
                <a:gd name="T54" fmla="*/ 23 w 23"/>
                <a:gd name="T55" fmla="*/ 12 h 40"/>
                <a:gd name="T56" fmla="*/ 23 w 23"/>
                <a:gd name="T57" fmla="*/ 12 h 40"/>
                <a:gd name="T58" fmla="*/ 23 w 23"/>
                <a:gd name="T59" fmla="*/ 12 h 40"/>
                <a:gd name="T60" fmla="*/ 19 w 23"/>
                <a:gd name="T61" fmla="*/ 17 h 40"/>
                <a:gd name="T62" fmla="*/ 17 w 23"/>
                <a:gd name="T63" fmla="*/ 25 h 40"/>
                <a:gd name="T64" fmla="*/ 19 w 23"/>
                <a:gd name="T65" fmla="*/ 31 h 40"/>
                <a:gd name="T66" fmla="*/ 19 w 23"/>
                <a:gd name="T67" fmla="*/ 36 h 40"/>
                <a:gd name="T68" fmla="*/ 14 w 23"/>
                <a:gd name="T69" fmla="*/ 36 h 40"/>
                <a:gd name="T70" fmla="*/ 8 w 23"/>
                <a:gd name="T71" fmla="*/ 36 h 40"/>
                <a:gd name="T72" fmla="*/ 6 w 23"/>
                <a:gd name="T73" fmla="*/ 40 h 40"/>
                <a:gd name="T74" fmla="*/ 6 w 23"/>
                <a:gd name="T75" fmla="*/ 40 h 40"/>
                <a:gd name="T76" fmla="*/ 6 w 23"/>
                <a:gd name="T7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40">
                  <a:moveTo>
                    <a:pt x="6" y="40"/>
                  </a:moveTo>
                  <a:lnTo>
                    <a:pt x="6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7" y="25"/>
                  </a:lnTo>
                  <a:lnTo>
                    <a:pt x="19" y="31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973EB20C-4CA3-CC45-BA2C-98CEC15E09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18" y="2349933"/>
              <a:ext cx="277889" cy="192303"/>
            </a:xfrm>
            <a:custGeom>
              <a:avLst/>
              <a:gdLst>
                <a:gd name="T0" fmla="*/ 148 w 182"/>
                <a:gd name="T1" fmla="*/ 17 h 148"/>
                <a:gd name="T2" fmla="*/ 123 w 182"/>
                <a:gd name="T3" fmla="*/ 17 h 148"/>
                <a:gd name="T4" fmla="*/ 102 w 182"/>
                <a:gd name="T5" fmla="*/ 8 h 148"/>
                <a:gd name="T6" fmla="*/ 83 w 182"/>
                <a:gd name="T7" fmla="*/ 6 h 148"/>
                <a:gd name="T8" fmla="*/ 68 w 182"/>
                <a:gd name="T9" fmla="*/ 2 h 148"/>
                <a:gd name="T10" fmla="*/ 19 w 182"/>
                <a:gd name="T11" fmla="*/ 2 h 148"/>
                <a:gd name="T12" fmla="*/ 17 w 182"/>
                <a:gd name="T13" fmla="*/ 4 h 148"/>
                <a:gd name="T14" fmla="*/ 9 w 182"/>
                <a:gd name="T15" fmla="*/ 6 h 148"/>
                <a:gd name="T16" fmla="*/ 6 w 182"/>
                <a:gd name="T17" fmla="*/ 10 h 148"/>
                <a:gd name="T18" fmla="*/ 9 w 182"/>
                <a:gd name="T19" fmla="*/ 38 h 148"/>
                <a:gd name="T20" fmla="*/ 11 w 182"/>
                <a:gd name="T21" fmla="*/ 59 h 148"/>
                <a:gd name="T22" fmla="*/ 6 w 182"/>
                <a:gd name="T23" fmla="*/ 74 h 148"/>
                <a:gd name="T24" fmla="*/ 2 w 182"/>
                <a:gd name="T25" fmla="*/ 82 h 148"/>
                <a:gd name="T26" fmla="*/ 0 w 182"/>
                <a:gd name="T27" fmla="*/ 97 h 148"/>
                <a:gd name="T28" fmla="*/ 8 w 182"/>
                <a:gd name="T29" fmla="*/ 99 h 148"/>
                <a:gd name="T30" fmla="*/ 9 w 182"/>
                <a:gd name="T31" fmla="*/ 104 h 148"/>
                <a:gd name="T32" fmla="*/ 13 w 182"/>
                <a:gd name="T33" fmla="*/ 110 h 148"/>
                <a:gd name="T34" fmla="*/ 8 w 182"/>
                <a:gd name="T35" fmla="*/ 123 h 148"/>
                <a:gd name="T36" fmla="*/ 9 w 182"/>
                <a:gd name="T37" fmla="*/ 127 h 148"/>
                <a:gd name="T38" fmla="*/ 19 w 182"/>
                <a:gd name="T39" fmla="*/ 129 h 148"/>
                <a:gd name="T40" fmla="*/ 36 w 182"/>
                <a:gd name="T41" fmla="*/ 127 h 148"/>
                <a:gd name="T42" fmla="*/ 44 w 182"/>
                <a:gd name="T43" fmla="*/ 129 h 148"/>
                <a:gd name="T44" fmla="*/ 47 w 182"/>
                <a:gd name="T45" fmla="*/ 137 h 148"/>
                <a:gd name="T46" fmla="*/ 51 w 182"/>
                <a:gd name="T47" fmla="*/ 146 h 148"/>
                <a:gd name="T48" fmla="*/ 57 w 182"/>
                <a:gd name="T49" fmla="*/ 148 h 148"/>
                <a:gd name="T50" fmla="*/ 62 w 182"/>
                <a:gd name="T51" fmla="*/ 140 h 148"/>
                <a:gd name="T52" fmla="*/ 68 w 182"/>
                <a:gd name="T53" fmla="*/ 140 h 148"/>
                <a:gd name="T54" fmla="*/ 70 w 182"/>
                <a:gd name="T55" fmla="*/ 137 h 148"/>
                <a:gd name="T56" fmla="*/ 83 w 182"/>
                <a:gd name="T57" fmla="*/ 135 h 148"/>
                <a:gd name="T58" fmla="*/ 95 w 182"/>
                <a:gd name="T59" fmla="*/ 137 h 148"/>
                <a:gd name="T60" fmla="*/ 96 w 182"/>
                <a:gd name="T61" fmla="*/ 135 h 148"/>
                <a:gd name="T62" fmla="*/ 108 w 182"/>
                <a:gd name="T63" fmla="*/ 135 h 148"/>
                <a:gd name="T64" fmla="*/ 108 w 182"/>
                <a:gd name="T65" fmla="*/ 127 h 148"/>
                <a:gd name="T66" fmla="*/ 112 w 182"/>
                <a:gd name="T67" fmla="*/ 123 h 148"/>
                <a:gd name="T68" fmla="*/ 125 w 182"/>
                <a:gd name="T69" fmla="*/ 118 h 148"/>
                <a:gd name="T70" fmla="*/ 129 w 182"/>
                <a:gd name="T71" fmla="*/ 110 h 148"/>
                <a:gd name="T72" fmla="*/ 131 w 182"/>
                <a:gd name="T73" fmla="*/ 104 h 148"/>
                <a:gd name="T74" fmla="*/ 140 w 182"/>
                <a:gd name="T75" fmla="*/ 99 h 148"/>
                <a:gd name="T76" fmla="*/ 134 w 182"/>
                <a:gd name="T77" fmla="*/ 91 h 148"/>
                <a:gd name="T78" fmla="*/ 134 w 182"/>
                <a:gd name="T79" fmla="*/ 80 h 148"/>
                <a:gd name="T80" fmla="*/ 138 w 182"/>
                <a:gd name="T81" fmla="*/ 70 h 148"/>
                <a:gd name="T82" fmla="*/ 146 w 182"/>
                <a:gd name="T83" fmla="*/ 65 h 148"/>
                <a:gd name="T84" fmla="*/ 148 w 182"/>
                <a:gd name="T85" fmla="*/ 59 h 148"/>
                <a:gd name="T86" fmla="*/ 151 w 182"/>
                <a:gd name="T87" fmla="*/ 55 h 148"/>
                <a:gd name="T88" fmla="*/ 161 w 182"/>
                <a:gd name="T89" fmla="*/ 50 h 148"/>
                <a:gd name="T90" fmla="*/ 172 w 182"/>
                <a:gd name="T91" fmla="*/ 44 h 148"/>
                <a:gd name="T92" fmla="*/ 180 w 182"/>
                <a:gd name="T93" fmla="*/ 40 h 148"/>
                <a:gd name="T94" fmla="*/ 182 w 182"/>
                <a:gd name="T95" fmla="*/ 34 h 148"/>
                <a:gd name="T96" fmla="*/ 178 w 182"/>
                <a:gd name="T97" fmla="*/ 21 h 148"/>
                <a:gd name="T98" fmla="*/ 168 w 182"/>
                <a:gd name="T99" fmla="*/ 2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2" h="148">
                  <a:moveTo>
                    <a:pt x="168" y="25"/>
                  </a:moveTo>
                  <a:lnTo>
                    <a:pt x="161" y="23"/>
                  </a:lnTo>
                  <a:lnTo>
                    <a:pt x="148" y="17"/>
                  </a:lnTo>
                  <a:lnTo>
                    <a:pt x="136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91" y="8"/>
                  </a:lnTo>
                  <a:lnTo>
                    <a:pt x="83" y="6"/>
                  </a:lnTo>
                  <a:lnTo>
                    <a:pt x="76" y="4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40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3" y="6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9" y="38"/>
                  </a:lnTo>
                  <a:lnTo>
                    <a:pt x="11" y="46"/>
                  </a:lnTo>
                  <a:lnTo>
                    <a:pt x="11" y="51"/>
                  </a:lnTo>
                  <a:lnTo>
                    <a:pt x="11" y="59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6" y="74"/>
                  </a:lnTo>
                  <a:lnTo>
                    <a:pt x="6" y="78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4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1" y="108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1" y="114"/>
                  </a:lnTo>
                  <a:lnTo>
                    <a:pt x="11" y="118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9" y="125"/>
                  </a:lnTo>
                  <a:lnTo>
                    <a:pt x="9" y="127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9" y="129"/>
                  </a:lnTo>
                  <a:lnTo>
                    <a:pt x="25" y="129"/>
                  </a:lnTo>
                  <a:lnTo>
                    <a:pt x="30" y="127"/>
                  </a:lnTo>
                  <a:lnTo>
                    <a:pt x="36" y="127"/>
                  </a:lnTo>
                  <a:lnTo>
                    <a:pt x="38" y="127"/>
                  </a:lnTo>
                  <a:lnTo>
                    <a:pt x="40" y="127"/>
                  </a:lnTo>
                  <a:lnTo>
                    <a:pt x="44" y="129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7" y="137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51" y="146"/>
                  </a:lnTo>
                  <a:lnTo>
                    <a:pt x="53" y="148"/>
                  </a:lnTo>
                  <a:lnTo>
                    <a:pt x="57" y="148"/>
                  </a:lnTo>
                  <a:lnTo>
                    <a:pt x="57" y="148"/>
                  </a:lnTo>
                  <a:lnTo>
                    <a:pt x="59" y="146"/>
                  </a:lnTo>
                  <a:lnTo>
                    <a:pt x="61" y="144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64" y="140"/>
                  </a:lnTo>
                  <a:lnTo>
                    <a:pt x="68" y="140"/>
                  </a:lnTo>
                  <a:lnTo>
                    <a:pt x="70" y="138"/>
                  </a:lnTo>
                  <a:lnTo>
                    <a:pt x="70" y="137"/>
                  </a:lnTo>
                  <a:lnTo>
                    <a:pt x="70" y="137"/>
                  </a:lnTo>
                  <a:lnTo>
                    <a:pt x="74" y="135"/>
                  </a:lnTo>
                  <a:lnTo>
                    <a:pt x="78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91" y="137"/>
                  </a:lnTo>
                  <a:lnTo>
                    <a:pt x="95" y="137"/>
                  </a:lnTo>
                  <a:lnTo>
                    <a:pt x="95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102" y="133"/>
                  </a:lnTo>
                  <a:lnTo>
                    <a:pt x="106" y="133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112" y="123"/>
                  </a:lnTo>
                  <a:lnTo>
                    <a:pt x="117" y="121"/>
                  </a:lnTo>
                  <a:lnTo>
                    <a:pt x="123" y="119"/>
                  </a:lnTo>
                  <a:lnTo>
                    <a:pt x="125" y="118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9" y="110"/>
                  </a:lnTo>
                  <a:lnTo>
                    <a:pt x="129" y="108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6" y="102"/>
                  </a:lnTo>
                  <a:lnTo>
                    <a:pt x="138" y="101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6" y="93"/>
                  </a:lnTo>
                  <a:lnTo>
                    <a:pt x="134" y="91"/>
                  </a:lnTo>
                  <a:lnTo>
                    <a:pt x="134" y="87"/>
                  </a:lnTo>
                  <a:lnTo>
                    <a:pt x="134" y="87"/>
                  </a:lnTo>
                  <a:lnTo>
                    <a:pt x="134" y="80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8" y="70"/>
                  </a:lnTo>
                  <a:lnTo>
                    <a:pt x="140" y="68"/>
                  </a:lnTo>
                  <a:lnTo>
                    <a:pt x="144" y="67"/>
                  </a:lnTo>
                  <a:lnTo>
                    <a:pt x="146" y="65"/>
                  </a:lnTo>
                  <a:lnTo>
                    <a:pt x="146" y="65"/>
                  </a:lnTo>
                  <a:lnTo>
                    <a:pt x="148" y="63"/>
                  </a:lnTo>
                  <a:lnTo>
                    <a:pt x="148" y="59"/>
                  </a:lnTo>
                  <a:lnTo>
                    <a:pt x="149" y="55"/>
                  </a:lnTo>
                  <a:lnTo>
                    <a:pt x="151" y="55"/>
                  </a:lnTo>
                  <a:lnTo>
                    <a:pt x="151" y="55"/>
                  </a:lnTo>
                  <a:lnTo>
                    <a:pt x="153" y="53"/>
                  </a:lnTo>
                  <a:lnTo>
                    <a:pt x="155" y="51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6" y="46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178" y="42"/>
                  </a:lnTo>
                  <a:lnTo>
                    <a:pt x="180" y="40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2" y="34"/>
                  </a:lnTo>
                  <a:lnTo>
                    <a:pt x="182" y="31"/>
                  </a:lnTo>
                  <a:lnTo>
                    <a:pt x="180" y="25"/>
                  </a:lnTo>
                  <a:lnTo>
                    <a:pt x="178" y="21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761E56AA-1F37-E544-8274-FE22DFD32C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18" y="2349933"/>
              <a:ext cx="277889" cy="192303"/>
            </a:xfrm>
            <a:custGeom>
              <a:avLst/>
              <a:gdLst>
                <a:gd name="T0" fmla="*/ 148 w 182"/>
                <a:gd name="T1" fmla="*/ 17 h 148"/>
                <a:gd name="T2" fmla="*/ 123 w 182"/>
                <a:gd name="T3" fmla="*/ 17 h 148"/>
                <a:gd name="T4" fmla="*/ 102 w 182"/>
                <a:gd name="T5" fmla="*/ 8 h 148"/>
                <a:gd name="T6" fmla="*/ 83 w 182"/>
                <a:gd name="T7" fmla="*/ 6 h 148"/>
                <a:gd name="T8" fmla="*/ 68 w 182"/>
                <a:gd name="T9" fmla="*/ 2 h 148"/>
                <a:gd name="T10" fmla="*/ 19 w 182"/>
                <a:gd name="T11" fmla="*/ 2 h 148"/>
                <a:gd name="T12" fmla="*/ 17 w 182"/>
                <a:gd name="T13" fmla="*/ 4 h 148"/>
                <a:gd name="T14" fmla="*/ 9 w 182"/>
                <a:gd name="T15" fmla="*/ 6 h 148"/>
                <a:gd name="T16" fmla="*/ 6 w 182"/>
                <a:gd name="T17" fmla="*/ 10 h 148"/>
                <a:gd name="T18" fmla="*/ 9 w 182"/>
                <a:gd name="T19" fmla="*/ 38 h 148"/>
                <a:gd name="T20" fmla="*/ 11 w 182"/>
                <a:gd name="T21" fmla="*/ 59 h 148"/>
                <a:gd name="T22" fmla="*/ 6 w 182"/>
                <a:gd name="T23" fmla="*/ 74 h 148"/>
                <a:gd name="T24" fmla="*/ 2 w 182"/>
                <a:gd name="T25" fmla="*/ 82 h 148"/>
                <a:gd name="T26" fmla="*/ 0 w 182"/>
                <a:gd name="T27" fmla="*/ 97 h 148"/>
                <a:gd name="T28" fmla="*/ 8 w 182"/>
                <a:gd name="T29" fmla="*/ 99 h 148"/>
                <a:gd name="T30" fmla="*/ 9 w 182"/>
                <a:gd name="T31" fmla="*/ 104 h 148"/>
                <a:gd name="T32" fmla="*/ 13 w 182"/>
                <a:gd name="T33" fmla="*/ 110 h 148"/>
                <a:gd name="T34" fmla="*/ 8 w 182"/>
                <a:gd name="T35" fmla="*/ 123 h 148"/>
                <a:gd name="T36" fmla="*/ 9 w 182"/>
                <a:gd name="T37" fmla="*/ 127 h 148"/>
                <a:gd name="T38" fmla="*/ 19 w 182"/>
                <a:gd name="T39" fmla="*/ 129 h 148"/>
                <a:gd name="T40" fmla="*/ 36 w 182"/>
                <a:gd name="T41" fmla="*/ 127 h 148"/>
                <a:gd name="T42" fmla="*/ 44 w 182"/>
                <a:gd name="T43" fmla="*/ 129 h 148"/>
                <a:gd name="T44" fmla="*/ 47 w 182"/>
                <a:gd name="T45" fmla="*/ 137 h 148"/>
                <a:gd name="T46" fmla="*/ 51 w 182"/>
                <a:gd name="T47" fmla="*/ 146 h 148"/>
                <a:gd name="T48" fmla="*/ 57 w 182"/>
                <a:gd name="T49" fmla="*/ 148 h 148"/>
                <a:gd name="T50" fmla="*/ 62 w 182"/>
                <a:gd name="T51" fmla="*/ 140 h 148"/>
                <a:gd name="T52" fmla="*/ 68 w 182"/>
                <a:gd name="T53" fmla="*/ 140 h 148"/>
                <a:gd name="T54" fmla="*/ 70 w 182"/>
                <a:gd name="T55" fmla="*/ 137 h 148"/>
                <a:gd name="T56" fmla="*/ 83 w 182"/>
                <a:gd name="T57" fmla="*/ 135 h 148"/>
                <a:gd name="T58" fmla="*/ 95 w 182"/>
                <a:gd name="T59" fmla="*/ 137 h 148"/>
                <a:gd name="T60" fmla="*/ 96 w 182"/>
                <a:gd name="T61" fmla="*/ 135 h 148"/>
                <a:gd name="T62" fmla="*/ 108 w 182"/>
                <a:gd name="T63" fmla="*/ 135 h 148"/>
                <a:gd name="T64" fmla="*/ 108 w 182"/>
                <a:gd name="T65" fmla="*/ 127 h 148"/>
                <a:gd name="T66" fmla="*/ 112 w 182"/>
                <a:gd name="T67" fmla="*/ 123 h 148"/>
                <a:gd name="T68" fmla="*/ 125 w 182"/>
                <a:gd name="T69" fmla="*/ 118 h 148"/>
                <a:gd name="T70" fmla="*/ 129 w 182"/>
                <a:gd name="T71" fmla="*/ 110 h 148"/>
                <a:gd name="T72" fmla="*/ 131 w 182"/>
                <a:gd name="T73" fmla="*/ 104 h 148"/>
                <a:gd name="T74" fmla="*/ 140 w 182"/>
                <a:gd name="T75" fmla="*/ 99 h 148"/>
                <a:gd name="T76" fmla="*/ 134 w 182"/>
                <a:gd name="T77" fmla="*/ 91 h 148"/>
                <a:gd name="T78" fmla="*/ 134 w 182"/>
                <a:gd name="T79" fmla="*/ 80 h 148"/>
                <a:gd name="T80" fmla="*/ 138 w 182"/>
                <a:gd name="T81" fmla="*/ 70 h 148"/>
                <a:gd name="T82" fmla="*/ 146 w 182"/>
                <a:gd name="T83" fmla="*/ 65 h 148"/>
                <a:gd name="T84" fmla="*/ 148 w 182"/>
                <a:gd name="T85" fmla="*/ 59 h 148"/>
                <a:gd name="T86" fmla="*/ 151 w 182"/>
                <a:gd name="T87" fmla="*/ 55 h 148"/>
                <a:gd name="T88" fmla="*/ 161 w 182"/>
                <a:gd name="T89" fmla="*/ 50 h 148"/>
                <a:gd name="T90" fmla="*/ 172 w 182"/>
                <a:gd name="T91" fmla="*/ 44 h 148"/>
                <a:gd name="T92" fmla="*/ 180 w 182"/>
                <a:gd name="T93" fmla="*/ 40 h 148"/>
                <a:gd name="T94" fmla="*/ 182 w 182"/>
                <a:gd name="T95" fmla="*/ 34 h 148"/>
                <a:gd name="T96" fmla="*/ 178 w 182"/>
                <a:gd name="T97" fmla="*/ 21 h 148"/>
                <a:gd name="T98" fmla="*/ 168 w 182"/>
                <a:gd name="T99" fmla="*/ 2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2" h="148">
                  <a:moveTo>
                    <a:pt x="168" y="25"/>
                  </a:moveTo>
                  <a:lnTo>
                    <a:pt x="161" y="23"/>
                  </a:lnTo>
                  <a:lnTo>
                    <a:pt x="148" y="17"/>
                  </a:lnTo>
                  <a:lnTo>
                    <a:pt x="136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91" y="8"/>
                  </a:lnTo>
                  <a:lnTo>
                    <a:pt x="83" y="6"/>
                  </a:lnTo>
                  <a:lnTo>
                    <a:pt x="76" y="4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40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3" y="6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9" y="38"/>
                  </a:lnTo>
                  <a:lnTo>
                    <a:pt x="11" y="46"/>
                  </a:lnTo>
                  <a:lnTo>
                    <a:pt x="11" y="51"/>
                  </a:lnTo>
                  <a:lnTo>
                    <a:pt x="11" y="59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6" y="74"/>
                  </a:lnTo>
                  <a:lnTo>
                    <a:pt x="6" y="78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4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1" y="108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1" y="114"/>
                  </a:lnTo>
                  <a:lnTo>
                    <a:pt x="11" y="118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9" y="125"/>
                  </a:lnTo>
                  <a:lnTo>
                    <a:pt x="9" y="127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9" y="129"/>
                  </a:lnTo>
                  <a:lnTo>
                    <a:pt x="25" y="129"/>
                  </a:lnTo>
                  <a:lnTo>
                    <a:pt x="30" y="127"/>
                  </a:lnTo>
                  <a:lnTo>
                    <a:pt x="36" y="127"/>
                  </a:lnTo>
                  <a:lnTo>
                    <a:pt x="38" y="127"/>
                  </a:lnTo>
                  <a:lnTo>
                    <a:pt x="40" y="127"/>
                  </a:lnTo>
                  <a:lnTo>
                    <a:pt x="44" y="129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7" y="137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51" y="146"/>
                  </a:lnTo>
                  <a:lnTo>
                    <a:pt x="53" y="148"/>
                  </a:lnTo>
                  <a:lnTo>
                    <a:pt x="57" y="148"/>
                  </a:lnTo>
                  <a:lnTo>
                    <a:pt x="57" y="148"/>
                  </a:lnTo>
                  <a:lnTo>
                    <a:pt x="59" y="146"/>
                  </a:lnTo>
                  <a:lnTo>
                    <a:pt x="61" y="144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64" y="140"/>
                  </a:lnTo>
                  <a:lnTo>
                    <a:pt x="68" y="140"/>
                  </a:lnTo>
                  <a:lnTo>
                    <a:pt x="70" y="138"/>
                  </a:lnTo>
                  <a:lnTo>
                    <a:pt x="70" y="137"/>
                  </a:lnTo>
                  <a:lnTo>
                    <a:pt x="70" y="137"/>
                  </a:lnTo>
                  <a:lnTo>
                    <a:pt x="74" y="135"/>
                  </a:lnTo>
                  <a:lnTo>
                    <a:pt x="78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91" y="137"/>
                  </a:lnTo>
                  <a:lnTo>
                    <a:pt x="95" y="137"/>
                  </a:lnTo>
                  <a:lnTo>
                    <a:pt x="95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102" y="133"/>
                  </a:lnTo>
                  <a:lnTo>
                    <a:pt x="106" y="133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112" y="123"/>
                  </a:lnTo>
                  <a:lnTo>
                    <a:pt x="117" y="121"/>
                  </a:lnTo>
                  <a:lnTo>
                    <a:pt x="123" y="119"/>
                  </a:lnTo>
                  <a:lnTo>
                    <a:pt x="125" y="118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9" y="110"/>
                  </a:lnTo>
                  <a:lnTo>
                    <a:pt x="129" y="108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6" y="102"/>
                  </a:lnTo>
                  <a:lnTo>
                    <a:pt x="138" y="101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6" y="93"/>
                  </a:lnTo>
                  <a:lnTo>
                    <a:pt x="134" y="91"/>
                  </a:lnTo>
                  <a:lnTo>
                    <a:pt x="134" y="87"/>
                  </a:lnTo>
                  <a:lnTo>
                    <a:pt x="134" y="87"/>
                  </a:lnTo>
                  <a:lnTo>
                    <a:pt x="134" y="80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8" y="70"/>
                  </a:lnTo>
                  <a:lnTo>
                    <a:pt x="140" y="68"/>
                  </a:lnTo>
                  <a:lnTo>
                    <a:pt x="144" y="67"/>
                  </a:lnTo>
                  <a:lnTo>
                    <a:pt x="146" y="65"/>
                  </a:lnTo>
                  <a:lnTo>
                    <a:pt x="146" y="65"/>
                  </a:lnTo>
                  <a:lnTo>
                    <a:pt x="148" y="63"/>
                  </a:lnTo>
                  <a:lnTo>
                    <a:pt x="148" y="59"/>
                  </a:lnTo>
                  <a:lnTo>
                    <a:pt x="149" y="55"/>
                  </a:lnTo>
                  <a:lnTo>
                    <a:pt x="151" y="55"/>
                  </a:lnTo>
                  <a:lnTo>
                    <a:pt x="151" y="55"/>
                  </a:lnTo>
                  <a:lnTo>
                    <a:pt x="153" y="53"/>
                  </a:lnTo>
                  <a:lnTo>
                    <a:pt x="155" y="51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6" y="46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178" y="42"/>
                  </a:lnTo>
                  <a:lnTo>
                    <a:pt x="180" y="40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2" y="34"/>
                  </a:lnTo>
                  <a:lnTo>
                    <a:pt x="182" y="31"/>
                  </a:lnTo>
                  <a:lnTo>
                    <a:pt x="180" y="25"/>
                  </a:lnTo>
                  <a:lnTo>
                    <a:pt x="178" y="21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6" name="Freeform 266">
              <a:extLst>
                <a:ext uri="{FF2B5EF4-FFF2-40B4-BE49-F238E27FC236}">
                  <a16:creationId xmlns:a16="http://schemas.microsoft.com/office/drawing/2014/main" id="{08B3A2B8-D2E7-0243-960C-C01A878201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1039" y="2443486"/>
              <a:ext cx="19849" cy="19490"/>
            </a:xfrm>
            <a:custGeom>
              <a:avLst/>
              <a:gdLst>
                <a:gd name="T0" fmla="*/ 10 w 13"/>
                <a:gd name="T1" fmla="*/ 15 h 15"/>
                <a:gd name="T2" fmla="*/ 10 w 13"/>
                <a:gd name="T3" fmla="*/ 15 h 15"/>
                <a:gd name="T4" fmla="*/ 10 w 13"/>
                <a:gd name="T5" fmla="*/ 12 h 15"/>
                <a:gd name="T6" fmla="*/ 13 w 13"/>
                <a:gd name="T7" fmla="*/ 10 h 15"/>
                <a:gd name="T8" fmla="*/ 13 w 13"/>
                <a:gd name="T9" fmla="*/ 6 h 15"/>
                <a:gd name="T10" fmla="*/ 8 w 13"/>
                <a:gd name="T11" fmla="*/ 0 h 15"/>
                <a:gd name="T12" fmla="*/ 0 w 13"/>
                <a:gd name="T13" fmla="*/ 8 h 15"/>
                <a:gd name="T14" fmla="*/ 10 w 13"/>
                <a:gd name="T15" fmla="*/ 15 h 15"/>
                <a:gd name="T16" fmla="*/ 10 w 13"/>
                <a:gd name="T17" fmla="*/ 15 h 15"/>
                <a:gd name="T18" fmla="*/ 10 w 13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0" y="15"/>
                  </a:moveTo>
                  <a:lnTo>
                    <a:pt x="10" y="15"/>
                  </a:lnTo>
                  <a:lnTo>
                    <a:pt x="10" y="12"/>
                  </a:lnTo>
                  <a:lnTo>
                    <a:pt x="13" y="10"/>
                  </a:lnTo>
                  <a:lnTo>
                    <a:pt x="13" y="6"/>
                  </a:lnTo>
                  <a:lnTo>
                    <a:pt x="8" y="0"/>
                  </a:lnTo>
                  <a:lnTo>
                    <a:pt x="0" y="8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7" name="Freeform 267">
              <a:extLst>
                <a:ext uri="{FF2B5EF4-FFF2-40B4-BE49-F238E27FC236}">
                  <a16:creationId xmlns:a16="http://schemas.microsoft.com/office/drawing/2014/main" id="{809B8D6C-EFF1-A64E-B10E-5528168FE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1039" y="2443486"/>
              <a:ext cx="19849" cy="19490"/>
            </a:xfrm>
            <a:custGeom>
              <a:avLst/>
              <a:gdLst>
                <a:gd name="T0" fmla="*/ 10 w 13"/>
                <a:gd name="T1" fmla="*/ 15 h 15"/>
                <a:gd name="T2" fmla="*/ 10 w 13"/>
                <a:gd name="T3" fmla="*/ 15 h 15"/>
                <a:gd name="T4" fmla="*/ 10 w 13"/>
                <a:gd name="T5" fmla="*/ 12 h 15"/>
                <a:gd name="T6" fmla="*/ 13 w 13"/>
                <a:gd name="T7" fmla="*/ 10 h 15"/>
                <a:gd name="T8" fmla="*/ 13 w 13"/>
                <a:gd name="T9" fmla="*/ 6 h 15"/>
                <a:gd name="T10" fmla="*/ 8 w 13"/>
                <a:gd name="T11" fmla="*/ 0 h 15"/>
                <a:gd name="T12" fmla="*/ 0 w 13"/>
                <a:gd name="T13" fmla="*/ 8 h 15"/>
                <a:gd name="T14" fmla="*/ 10 w 13"/>
                <a:gd name="T15" fmla="*/ 15 h 15"/>
                <a:gd name="T16" fmla="*/ 10 w 13"/>
                <a:gd name="T17" fmla="*/ 15 h 15"/>
                <a:gd name="T18" fmla="*/ 10 w 13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0" y="15"/>
                  </a:moveTo>
                  <a:lnTo>
                    <a:pt x="10" y="15"/>
                  </a:lnTo>
                  <a:lnTo>
                    <a:pt x="10" y="12"/>
                  </a:lnTo>
                  <a:lnTo>
                    <a:pt x="13" y="10"/>
                  </a:lnTo>
                  <a:lnTo>
                    <a:pt x="13" y="6"/>
                  </a:lnTo>
                  <a:lnTo>
                    <a:pt x="8" y="0"/>
                  </a:lnTo>
                  <a:lnTo>
                    <a:pt x="0" y="8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BCBF8ACA-0751-EE41-B5BD-E221846CB5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72245" y="2153732"/>
              <a:ext cx="277889" cy="228685"/>
            </a:xfrm>
            <a:custGeom>
              <a:avLst/>
              <a:gdLst>
                <a:gd name="T0" fmla="*/ 100 w 182"/>
                <a:gd name="T1" fmla="*/ 176 h 176"/>
                <a:gd name="T2" fmla="*/ 80 w 182"/>
                <a:gd name="T3" fmla="*/ 168 h 176"/>
                <a:gd name="T4" fmla="*/ 57 w 182"/>
                <a:gd name="T5" fmla="*/ 168 h 176"/>
                <a:gd name="T6" fmla="*/ 45 w 182"/>
                <a:gd name="T7" fmla="*/ 159 h 176"/>
                <a:gd name="T8" fmla="*/ 51 w 182"/>
                <a:gd name="T9" fmla="*/ 132 h 176"/>
                <a:gd name="T10" fmla="*/ 53 w 182"/>
                <a:gd name="T11" fmla="*/ 117 h 176"/>
                <a:gd name="T12" fmla="*/ 53 w 182"/>
                <a:gd name="T13" fmla="*/ 100 h 176"/>
                <a:gd name="T14" fmla="*/ 44 w 182"/>
                <a:gd name="T15" fmla="*/ 96 h 176"/>
                <a:gd name="T16" fmla="*/ 38 w 182"/>
                <a:gd name="T17" fmla="*/ 89 h 176"/>
                <a:gd name="T18" fmla="*/ 36 w 182"/>
                <a:gd name="T19" fmla="*/ 81 h 176"/>
                <a:gd name="T20" fmla="*/ 30 w 182"/>
                <a:gd name="T21" fmla="*/ 76 h 176"/>
                <a:gd name="T22" fmla="*/ 23 w 182"/>
                <a:gd name="T23" fmla="*/ 74 h 176"/>
                <a:gd name="T24" fmla="*/ 13 w 182"/>
                <a:gd name="T25" fmla="*/ 70 h 176"/>
                <a:gd name="T26" fmla="*/ 2 w 182"/>
                <a:gd name="T27" fmla="*/ 62 h 176"/>
                <a:gd name="T28" fmla="*/ 0 w 182"/>
                <a:gd name="T29" fmla="*/ 61 h 176"/>
                <a:gd name="T30" fmla="*/ 2 w 182"/>
                <a:gd name="T31" fmla="*/ 55 h 176"/>
                <a:gd name="T32" fmla="*/ 10 w 182"/>
                <a:gd name="T33" fmla="*/ 51 h 176"/>
                <a:gd name="T34" fmla="*/ 23 w 182"/>
                <a:gd name="T35" fmla="*/ 49 h 176"/>
                <a:gd name="T36" fmla="*/ 25 w 182"/>
                <a:gd name="T37" fmla="*/ 49 h 176"/>
                <a:gd name="T38" fmla="*/ 34 w 182"/>
                <a:gd name="T39" fmla="*/ 55 h 176"/>
                <a:gd name="T40" fmla="*/ 40 w 182"/>
                <a:gd name="T41" fmla="*/ 57 h 176"/>
                <a:gd name="T42" fmla="*/ 45 w 182"/>
                <a:gd name="T43" fmla="*/ 57 h 176"/>
                <a:gd name="T44" fmla="*/ 47 w 182"/>
                <a:gd name="T45" fmla="*/ 53 h 176"/>
                <a:gd name="T46" fmla="*/ 47 w 182"/>
                <a:gd name="T47" fmla="*/ 47 h 176"/>
                <a:gd name="T48" fmla="*/ 44 w 182"/>
                <a:gd name="T49" fmla="*/ 40 h 176"/>
                <a:gd name="T50" fmla="*/ 42 w 182"/>
                <a:gd name="T51" fmla="*/ 34 h 176"/>
                <a:gd name="T52" fmla="*/ 45 w 182"/>
                <a:gd name="T53" fmla="*/ 30 h 176"/>
                <a:gd name="T54" fmla="*/ 49 w 182"/>
                <a:gd name="T55" fmla="*/ 32 h 176"/>
                <a:gd name="T56" fmla="*/ 66 w 182"/>
                <a:gd name="T57" fmla="*/ 38 h 176"/>
                <a:gd name="T58" fmla="*/ 68 w 182"/>
                <a:gd name="T59" fmla="*/ 36 h 176"/>
                <a:gd name="T60" fmla="*/ 70 w 182"/>
                <a:gd name="T61" fmla="*/ 36 h 176"/>
                <a:gd name="T62" fmla="*/ 74 w 182"/>
                <a:gd name="T63" fmla="*/ 28 h 176"/>
                <a:gd name="T64" fmla="*/ 80 w 182"/>
                <a:gd name="T65" fmla="*/ 25 h 176"/>
                <a:gd name="T66" fmla="*/ 81 w 182"/>
                <a:gd name="T67" fmla="*/ 25 h 176"/>
                <a:gd name="T68" fmla="*/ 83 w 182"/>
                <a:gd name="T69" fmla="*/ 27 h 176"/>
                <a:gd name="T70" fmla="*/ 87 w 182"/>
                <a:gd name="T71" fmla="*/ 25 h 176"/>
                <a:gd name="T72" fmla="*/ 91 w 182"/>
                <a:gd name="T73" fmla="*/ 15 h 176"/>
                <a:gd name="T74" fmla="*/ 95 w 182"/>
                <a:gd name="T75" fmla="*/ 4 h 176"/>
                <a:gd name="T76" fmla="*/ 95 w 182"/>
                <a:gd name="T77" fmla="*/ 4 h 176"/>
                <a:gd name="T78" fmla="*/ 98 w 182"/>
                <a:gd name="T79" fmla="*/ 2 h 176"/>
                <a:gd name="T80" fmla="*/ 102 w 182"/>
                <a:gd name="T81" fmla="*/ 0 h 176"/>
                <a:gd name="T82" fmla="*/ 129 w 182"/>
                <a:gd name="T83" fmla="*/ 28 h 176"/>
                <a:gd name="T84" fmla="*/ 182 w 182"/>
                <a:gd name="T85" fmla="*/ 47 h 176"/>
                <a:gd name="T86" fmla="*/ 163 w 182"/>
                <a:gd name="T87" fmla="*/ 85 h 176"/>
                <a:gd name="T88" fmla="*/ 168 w 182"/>
                <a:gd name="T89" fmla="*/ 104 h 176"/>
                <a:gd name="T90" fmla="*/ 168 w 182"/>
                <a:gd name="T91" fmla="*/ 123 h 176"/>
                <a:gd name="T92" fmla="*/ 165 w 182"/>
                <a:gd name="T93" fmla="*/ 125 h 176"/>
                <a:gd name="T94" fmla="*/ 168 w 182"/>
                <a:gd name="T95" fmla="*/ 140 h 176"/>
                <a:gd name="T96" fmla="*/ 178 w 182"/>
                <a:gd name="T97" fmla="*/ 146 h 176"/>
                <a:gd name="T98" fmla="*/ 168 w 182"/>
                <a:gd name="T99" fmla="*/ 155 h 176"/>
                <a:gd name="T100" fmla="*/ 167 w 182"/>
                <a:gd name="T101" fmla="*/ 159 h 176"/>
                <a:gd name="T102" fmla="*/ 161 w 182"/>
                <a:gd name="T103" fmla="*/ 163 h 176"/>
                <a:gd name="T104" fmla="*/ 159 w 182"/>
                <a:gd name="T105" fmla="*/ 165 h 176"/>
                <a:gd name="T106" fmla="*/ 153 w 182"/>
                <a:gd name="T107" fmla="*/ 165 h 176"/>
                <a:gd name="T108" fmla="*/ 146 w 182"/>
                <a:gd name="T109" fmla="*/ 163 h 176"/>
                <a:gd name="T110" fmla="*/ 134 w 182"/>
                <a:gd name="T111" fmla="*/ 157 h 176"/>
                <a:gd name="T112" fmla="*/ 127 w 182"/>
                <a:gd name="T113" fmla="*/ 153 h 176"/>
                <a:gd name="T114" fmla="*/ 119 w 182"/>
                <a:gd name="T115" fmla="*/ 155 h 176"/>
                <a:gd name="T116" fmla="*/ 117 w 182"/>
                <a:gd name="T117" fmla="*/ 157 h 176"/>
                <a:gd name="T118" fmla="*/ 114 w 182"/>
                <a:gd name="T119" fmla="*/ 163 h 176"/>
                <a:gd name="T120" fmla="*/ 110 w 182"/>
                <a:gd name="T121" fmla="*/ 174 h 176"/>
                <a:gd name="T122" fmla="*/ 110 w 182"/>
                <a:gd name="T123" fmla="*/ 17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" h="176">
                  <a:moveTo>
                    <a:pt x="110" y="174"/>
                  </a:moveTo>
                  <a:lnTo>
                    <a:pt x="100" y="176"/>
                  </a:lnTo>
                  <a:lnTo>
                    <a:pt x="95" y="174"/>
                  </a:lnTo>
                  <a:lnTo>
                    <a:pt x="80" y="168"/>
                  </a:lnTo>
                  <a:lnTo>
                    <a:pt x="68" y="168"/>
                  </a:lnTo>
                  <a:lnTo>
                    <a:pt x="57" y="168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7" y="148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53" y="117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47" y="100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36" y="81"/>
                  </a:lnTo>
                  <a:lnTo>
                    <a:pt x="34" y="78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3" y="74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6" y="66"/>
                  </a:lnTo>
                  <a:lnTo>
                    <a:pt x="2" y="6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2" y="55"/>
                  </a:lnTo>
                  <a:lnTo>
                    <a:pt x="6" y="53"/>
                  </a:lnTo>
                  <a:lnTo>
                    <a:pt x="10" y="51"/>
                  </a:lnTo>
                  <a:lnTo>
                    <a:pt x="17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8" y="51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3"/>
                  </a:lnTo>
                  <a:lnTo>
                    <a:pt x="47" y="51"/>
                  </a:lnTo>
                  <a:lnTo>
                    <a:pt x="47" y="47"/>
                  </a:lnTo>
                  <a:lnTo>
                    <a:pt x="45" y="44"/>
                  </a:lnTo>
                  <a:lnTo>
                    <a:pt x="44" y="40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7" y="30"/>
                  </a:lnTo>
                  <a:lnTo>
                    <a:pt x="49" y="32"/>
                  </a:lnTo>
                  <a:lnTo>
                    <a:pt x="57" y="36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2"/>
                  </a:lnTo>
                  <a:lnTo>
                    <a:pt x="74" y="28"/>
                  </a:lnTo>
                  <a:lnTo>
                    <a:pt x="76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9" y="21"/>
                  </a:lnTo>
                  <a:lnTo>
                    <a:pt x="91" y="15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02" y="0"/>
                  </a:lnTo>
                  <a:lnTo>
                    <a:pt x="123" y="15"/>
                  </a:lnTo>
                  <a:lnTo>
                    <a:pt x="129" y="28"/>
                  </a:lnTo>
                  <a:lnTo>
                    <a:pt x="140" y="28"/>
                  </a:lnTo>
                  <a:lnTo>
                    <a:pt x="182" y="47"/>
                  </a:lnTo>
                  <a:lnTo>
                    <a:pt x="176" y="74"/>
                  </a:lnTo>
                  <a:lnTo>
                    <a:pt x="163" y="85"/>
                  </a:lnTo>
                  <a:lnTo>
                    <a:pt x="153" y="100"/>
                  </a:lnTo>
                  <a:lnTo>
                    <a:pt x="168" y="104"/>
                  </a:lnTo>
                  <a:lnTo>
                    <a:pt x="167" y="114"/>
                  </a:lnTo>
                  <a:lnTo>
                    <a:pt x="168" y="123"/>
                  </a:lnTo>
                  <a:lnTo>
                    <a:pt x="165" y="125"/>
                  </a:lnTo>
                  <a:lnTo>
                    <a:pt x="165" y="125"/>
                  </a:lnTo>
                  <a:lnTo>
                    <a:pt x="167" y="132"/>
                  </a:lnTo>
                  <a:lnTo>
                    <a:pt x="168" y="140"/>
                  </a:lnTo>
                  <a:lnTo>
                    <a:pt x="178" y="146"/>
                  </a:lnTo>
                  <a:lnTo>
                    <a:pt x="178" y="146"/>
                  </a:lnTo>
                  <a:lnTo>
                    <a:pt x="174" y="149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7" y="159"/>
                  </a:lnTo>
                  <a:lnTo>
                    <a:pt x="165" y="161"/>
                  </a:lnTo>
                  <a:lnTo>
                    <a:pt x="161" y="163"/>
                  </a:lnTo>
                  <a:lnTo>
                    <a:pt x="161" y="163"/>
                  </a:lnTo>
                  <a:lnTo>
                    <a:pt x="159" y="165"/>
                  </a:lnTo>
                  <a:lnTo>
                    <a:pt x="157" y="165"/>
                  </a:lnTo>
                  <a:lnTo>
                    <a:pt x="153" y="165"/>
                  </a:lnTo>
                  <a:lnTo>
                    <a:pt x="151" y="165"/>
                  </a:lnTo>
                  <a:lnTo>
                    <a:pt x="146" y="163"/>
                  </a:lnTo>
                  <a:lnTo>
                    <a:pt x="140" y="159"/>
                  </a:lnTo>
                  <a:lnTo>
                    <a:pt x="134" y="157"/>
                  </a:lnTo>
                  <a:lnTo>
                    <a:pt x="129" y="155"/>
                  </a:lnTo>
                  <a:lnTo>
                    <a:pt x="127" y="153"/>
                  </a:lnTo>
                  <a:lnTo>
                    <a:pt x="123" y="155"/>
                  </a:lnTo>
                  <a:lnTo>
                    <a:pt x="119" y="155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15" y="159"/>
                  </a:lnTo>
                  <a:lnTo>
                    <a:pt x="114" y="163"/>
                  </a:lnTo>
                  <a:lnTo>
                    <a:pt x="112" y="166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FC54A5B4-BF1D-1340-B476-7A67A5FCC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72245" y="2153732"/>
              <a:ext cx="277889" cy="228685"/>
            </a:xfrm>
            <a:custGeom>
              <a:avLst/>
              <a:gdLst>
                <a:gd name="T0" fmla="*/ 100 w 182"/>
                <a:gd name="T1" fmla="*/ 176 h 176"/>
                <a:gd name="T2" fmla="*/ 80 w 182"/>
                <a:gd name="T3" fmla="*/ 168 h 176"/>
                <a:gd name="T4" fmla="*/ 57 w 182"/>
                <a:gd name="T5" fmla="*/ 168 h 176"/>
                <a:gd name="T6" fmla="*/ 45 w 182"/>
                <a:gd name="T7" fmla="*/ 159 h 176"/>
                <a:gd name="T8" fmla="*/ 51 w 182"/>
                <a:gd name="T9" fmla="*/ 132 h 176"/>
                <a:gd name="T10" fmla="*/ 53 w 182"/>
                <a:gd name="T11" fmla="*/ 117 h 176"/>
                <a:gd name="T12" fmla="*/ 53 w 182"/>
                <a:gd name="T13" fmla="*/ 100 h 176"/>
                <a:gd name="T14" fmla="*/ 44 w 182"/>
                <a:gd name="T15" fmla="*/ 96 h 176"/>
                <a:gd name="T16" fmla="*/ 38 w 182"/>
                <a:gd name="T17" fmla="*/ 89 h 176"/>
                <a:gd name="T18" fmla="*/ 36 w 182"/>
                <a:gd name="T19" fmla="*/ 81 h 176"/>
                <a:gd name="T20" fmla="*/ 30 w 182"/>
                <a:gd name="T21" fmla="*/ 76 h 176"/>
                <a:gd name="T22" fmla="*/ 23 w 182"/>
                <a:gd name="T23" fmla="*/ 74 h 176"/>
                <a:gd name="T24" fmla="*/ 13 w 182"/>
                <a:gd name="T25" fmla="*/ 70 h 176"/>
                <a:gd name="T26" fmla="*/ 2 w 182"/>
                <a:gd name="T27" fmla="*/ 62 h 176"/>
                <a:gd name="T28" fmla="*/ 0 w 182"/>
                <a:gd name="T29" fmla="*/ 61 h 176"/>
                <a:gd name="T30" fmla="*/ 2 w 182"/>
                <a:gd name="T31" fmla="*/ 55 h 176"/>
                <a:gd name="T32" fmla="*/ 10 w 182"/>
                <a:gd name="T33" fmla="*/ 51 h 176"/>
                <a:gd name="T34" fmla="*/ 23 w 182"/>
                <a:gd name="T35" fmla="*/ 49 h 176"/>
                <a:gd name="T36" fmla="*/ 25 w 182"/>
                <a:gd name="T37" fmla="*/ 49 h 176"/>
                <a:gd name="T38" fmla="*/ 34 w 182"/>
                <a:gd name="T39" fmla="*/ 55 h 176"/>
                <a:gd name="T40" fmla="*/ 40 w 182"/>
                <a:gd name="T41" fmla="*/ 57 h 176"/>
                <a:gd name="T42" fmla="*/ 45 w 182"/>
                <a:gd name="T43" fmla="*/ 57 h 176"/>
                <a:gd name="T44" fmla="*/ 47 w 182"/>
                <a:gd name="T45" fmla="*/ 53 h 176"/>
                <a:gd name="T46" fmla="*/ 47 w 182"/>
                <a:gd name="T47" fmla="*/ 47 h 176"/>
                <a:gd name="T48" fmla="*/ 44 w 182"/>
                <a:gd name="T49" fmla="*/ 40 h 176"/>
                <a:gd name="T50" fmla="*/ 42 w 182"/>
                <a:gd name="T51" fmla="*/ 34 h 176"/>
                <a:gd name="T52" fmla="*/ 45 w 182"/>
                <a:gd name="T53" fmla="*/ 30 h 176"/>
                <a:gd name="T54" fmla="*/ 49 w 182"/>
                <a:gd name="T55" fmla="*/ 32 h 176"/>
                <a:gd name="T56" fmla="*/ 66 w 182"/>
                <a:gd name="T57" fmla="*/ 38 h 176"/>
                <a:gd name="T58" fmla="*/ 68 w 182"/>
                <a:gd name="T59" fmla="*/ 36 h 176"/>
                <a:gd name="T60" fmla="*/ 70 w 182"/>
                <a:gd name="T61" fmla="*/ 36 h 176"/>
                <a:gd name="T62" fmla="*/ 74 w 182"/>
                <a:gd name="T63" fmla="*/ 28 h 176"/>
                <a:gd name="T64" fmla="*/ 80 w 182"/>
                <a:gd name="T65" fmla="*/ 25 h 176"/>
                <a:gd name="T66" fmla="*/ 81 w 182"/>
                <a:gd name="T67" fmla="*/ 25 h 176"/>
                <a:gd name="T68" fmla="*/ 83 w 182"/>
                <a:gd name="T69" fmla="*/ 27 h 176"/>
                <a:gd name="T70" fmla="*/ 87 w 182"/>
                <a:gd name="T71" fmla="*/ 25 h 176"/>
                <a:gd name="T72" fmla="*/ 91 w 182"/>
                <a:gd name="T73" fmla="*/ 15 h 176"/>
                <a:gd name="T74" fmla="*/ 95 w 182"/>
                <a:gd name="T75" fmla="*/ 4 h 176"/>
                <a:gd name="T76" fmla="*/ 95 w 182"/>
                <a:gd name="T77" fmla="*/ 4 h 176"/>
                <a:gd name="T78" fmla="*/ 98 w 182"/>
                <a:gd name="T79" fmla="*/ 2 h 176"/>
                <a:gd name="T80" fmla="*/ 102 w 182"/>
                <a:gd name="T81" fmla="*/ 0 h 176"/>
                <a:gd name="T82" fmla="*/ 129 w 182"/>
                <a:gd name="T83" fmla="*/ 28 h 176"/>
                <a:gd name="T84" fmla="*/ 182 w 182"/>
                <a:gd name="T85" fmla="*/ 47 h 176"/>
                <a:gd name="T86" fmla="*/ 163 w 182"/>
                <a:gd name="T87" fmla="*/ 85 h 176"/>
                <a:gd name="T88" fmla="*/ 168 w 182"/>
                <a:gd name="T89" fmla="*/ 104 h 176"/>
                <a:gd name="T90" fmla="*/ 168 w 182"/>
                <a:gd name="T91" fmla="*/ 123 h 176"/>
                <a:gd name="T92" fmla="*/ 165 w 182"/>
                <a:gd name="T93" fmla="*/ 125 h 176"/>
                <a:gd name="T94" fmla="*/ 168 w 182"/>
                <a:gd name="T95" fmla="*/ 140 h 176"/>
                <a:gd name="T96" fmla="*/ 178 w 182"/>
                <a:gd name="T97" fmla="*/ 146 h 176"/>
                <a:gd name="T98" fmla="*/ 168 w 182"/>
                <a:gd name="T99" fmla="*/ 155 h 176"/>
                <a:gd name="T100" fmla="*/ 167 w 182"/>
                <a:gd name="T101" fmla="*/ 159 h 176"/>
                <a:gd name="T102" fmla="*/ 161 w 182"/>
                <a:gd name="T103" fmla="*/ 163 h 176"/>
                <a:gd name="T104" fmla="*/ 159 w 182"/>
                <a:gd name="T105" fmla="*/ 165 h 176"/>
                <a:gd name="T106" fmla="*/ 153 w 182"/>
                <a:gd name="T107" fmla="*/ 165 h 176"/>
                <a:gd name="T108" fmla="*/ 146 w 182"/>
                <a:gd name="T109" fmla="*/ 163 h 176"/>
                <a:gd name="T110" fmla="*/ 134 w 182"/>
                <a:gd name="T111" fmla="*/ 157 h 176"/>
                <a:gd name="T112" fmla="*/ 127 w 182"/>
                <a:gd name="T113" fmla="*/ 153 h 176"/>
                <a:gd name="T114" fmla="*/ 119 w 182"/>
                <a:gd name="T115" fmla="*/ 155 h 176"/>
                <a:gd name="T116" fmla="*/ 117 w 182"/>
                <a:gd name="T117" fmla="*/ 157 h 176"/>
                <a:gd name="T118" fmla="*/ 114 w 182"/>
                <a:gd name="T119" fmla="*/ 163 h 176"/>
                <a:gd name="T120" fmla="*/ 110 w 182"/>
                <a:gd name="T121" fmla="*/ 174 h 176"/>
                <a:gd name="T122" fmla="*/ 110 w 182"/>
                <a:gd name="T123" fmla="*/ 17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" h="176">
                  <a:moveTo>
                    <a:pt x="110" y="174"/>
                  </a:moveTo>
                  <a:lnTo>
                    <a:pt x="100" y="176"/>
                  </a:lnTo>
                  <a:lnTo>
                    <a:pt x="95" y="174"/>
                  </a:lnTo>
                  <a:lnTo>
                    <a:pt x="80" y="168"/>
                  </a:lnTo>
                  <a:lnTo>
                    <a:pt x="68" y="168"/>
                  </a:lnTo>
                  <a:lnTo>
                    <a:pt x="57" y="168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7" y="148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53" y="117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47" y="100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36" y="81"/>
                  </a:lnTo>
                  <a:lnTo>
                    <a:pt x="34" y="78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3" y="74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6" y="66"/>
                  </a:lnTo>
                  <a:lnTo>
                    <a:pt x="2" y="6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2" y="55"/>
                  </a:lnTo>
                  <a:lnTo>
                    <a:pt x="6" y="53"/>
                  </a:lnTo>
                  <a:lnTo>
                    <a:pt x="10" y="51"/>
                  </a:lnTo>
                  <a:lnTo>
                    <a:pt x="17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8" y="51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3"/>
                  </a:lnTo>
                  <a:lnTo>
                    <a:pt x="47" y="51"/>
                  </a:lnTo>
                  <a:lnTo>
                    <a:pt x="47" y="47"/>
                  </a:lnTo>
                  <a:lnTo>
                    <a:pt x="45" y="44"/>
                  </a:lnTo>
                  <a:lnTo>
                    <a:pt x="44" y="40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7" y="30"/>
                  </a:lnTo>
                  <a:lnTo>
                    <a:pt x="49" y="32"/>
                  </a:lnTo>
                  <a:lnTo>
                    <a:pt x="57" y="36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2"/>
                  </a:lnTo>
                  <a:lnTo>
                    <a:pt x="74" y="28"/>
                  </a:lnTo>
                  <a:lnTo>
                    <a:pt x="76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9" y="21"/>
                  </a:lnTo>
                  <a:lnTo>
                    <a:pt x="91" y="15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02" y="0"/>
                  </a:lnTo>
                  <a:lnTo>
                    <a:pt x="123" y="15"/>
                  </a:lnTo>
                  <a:lnTo>
                    <a:pt x="129" y="28"/>
                  </a:lnTo>
                  <a:lnTo>
                    <a:pt x="140" y="28"/>
                  </a:lnTo>
                  <a:lnTo>
                    <a:pt x="182" y="47"/>
                  </a:lnTo>
                  <a:lnTo>
                    <a:pt x="176" y="74"/>
                  </a:lnTo>
                  <a:lnTo>
                    <a:pt x="163" y="85"/>
                  </a:lnTo>
                  <a:lnTo>
                    <a:pt x="153" y="100"/>
                  </a:lnTo>
                  <a:lnTo>
                    <a:pt x="168" y="104"/>
                  </a:lnTo>
                  <a:lnTo>
                    <a:pt x="167" y="114"/>
                  </a:lnTo>
                  <a:lnTo>
                    <a:pt x="168" y="123"/>
                  </a:lnTo>
                  <a:lnTo>
                    <a:pt x="165" y="125"/>
                  </a:lnTo>
                  <a:lnTo>
                    <a:pt x="165" y="125"/>
                  </a:lnTo>
                  <a:lnTo>
                    <a:pt x="167" y="132"/>
                  </a:lnTo>
                  <a:lnTo>
                    <a:pt x="168" y="140"/>
                  </a:lnTo>
                  <a:lnTo>
                    <a:pt x="178" y="146"/>
                  </a:lnTo>
                  <a:lnTo>
                    <a:pt x="178" y="146"/>
                  </a:lnTo>
                  <a:lnTo>
                    <a:pt x="174" y="149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7" y="159"/>
                  </a:lnTo>
                  <a:lnTo>
                    <a:pt x="165" y="161"/>
                  </a:lnTo>
                  <a:lnTo>
                    <a:pt x="161" y="163"/>
                  </a:lnTo>
                  <a:lnTo>
                    <a:pt x="161" y="163"/>
                  </a:lnTo>
                  <a:lnTo>
                    <a:pt x="159" y="165"/>
                  </a:lnTo>
                  <a:lnTo>
                    <a:pt x="157" y="165"/>
                  </a:lnTo>
                  <a:lnTo>
                    <a:pt x="153" y="165"/>
                  </a:lnTo>
                  <a:lnTo>
                    <a:pt x="151" y="165"/>
                  </a:lnTo>
                  <a:lnTo>
                    <a:pt x="146" y="163"/>
                  </a:lnTo>
                  <a:lnTo>
                    <a:pt x="140" y="159"/>
                  </a:lnTo>
                  <a:lnTo>
                    <a:pt x="134" y="157"/>
                  </a:lnTo>
                  <a:lnTo>
                    <a:pt x="129" y="155"/>
                  </a:lnTo>
                  <a:lnTo>
                    <a:pt x="127" y="153"/>
                  </a:lnTo>
                  <a:lnTo>
                    <a:pt x="123" y="155"/>
                  </a:lnTo>
                  <a:lnTo>
                    <a:pt x="119" y="155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15" y="159"/>
                  </a:lnTo>
                  <a:lnTo>
                    <a:pt x="114" y="163"/>
                  </a:lnTo>
                  <a:lnTo>
                    <a:pt x="112" y="166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60933AD5-3142-824E-8263-C5067BE16D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3876" y="2368124"/>
              <a:ext cx="19849" cy="41579"/>
            </a:xfrm>
            <a:custGeom>
              <a:avLst/>
              <a:gdLst>
                <a:gd name="T0" fmla="*/ 6 w 13"/>
                <a:gd name="T1" fmla="*/ 28 h 32"/>
                <a:gd name="T2" fmla="*/ 0 w 13"/>
                <a:gd name="T3" fmla="*/ 17 h 32"/>
                <a:gd name="T4" fmla="*/ 0 w 13"/>
                <a:gd name="T5" fmla="*/ 9 h 32"/>
                <a:gd name="T6" fmla="*/ 6 w 13"/>
                <a:gd name="T7" fmla="*/ 3 h 32"/>
                <a:gd name="T8" fmla="*/ 13 w 13"/>
                <a:gd name="T9" fmla="*/ 0 h 32"/>
                <a:gd name="T10" fmla="*/ 13 w 13"/>
                <a:gd name="T11" fmla="*/ 13 h 32"/>
                <a:gd name="T12" fmla="*/ 11 w 13"/>
                <a:gd name="T13" fmla="*/ 26 h 32"/>
                <a:gd name="T14" fmla="*/ 11 w 13"/>
                <a:gd name="T15" fmla="*/ 32 h 32"/>
                <a:gd name="T16" fmla="*/ 6 w 13"/>
                <a:gd name="T17" fmla="*/ 28 h 32"/>
                <a:gd name="T18" fmla="*/ 6 w 13"/>
                <a:gd name="T19" fmla="*/ 28 h 32"/>
                <a:gd name="T20" fmla="*/ 6 w 13"/>
                <a:gd name="T2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2">
                  <a:moveTo>
                    <a:pt x="6" y="28"/>
                  </a:moveTo>
                  <a:lnTo>
                    <a:pt x="0" y="17"/>
                  </a:lnTo>
                  <a:lnTo>
                    <a:pt x="0" y="9"/>
                  </a:lnTo>
                  <a:lnTo>
                    <a:pt x="6" y="3"/>
                  </a:lnTo>
                  <a:lnTo>
                    <a:pt x="13" y="0"/>
                  </a:lnTo>
                  <a:lnTo>
                    <a:pt x="13" y="13"/>
                  </a:lnTo>
                  <a:lnTo>
                    <a:pt x="11" y="26"/>
                  </a:lnTo>
                  <a:lnTo>
                    <a:pt x="11" y="32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1B846AEC-991A-844C-9BD9-D669CF1915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3876" y="2368124"/>
              <a:ext cx="19849" cy="41579"/>
            </a:xfrm>
            <a:custGeom>
              <a:avLst/>
              <a:gdLst>
                <a:gd name="T0" fmla="*/ 6 w 13"/>
                <a:gd name="T1" fmla="*/ 28 h 32"/>
                <a:gd name="T2" fmla="*/ 0 w 13"/>
                <a:gd name="T3" fmla="*/ 17 h 32"/>
                <a:gd name="T4" fmla="*/ 0 w 13"/>
                <a:gd name="T5" fmla="*/ 9 h 32"/>
                <a:gd name="T6" fmla="*/ 6 w 13"/>
                <a:gd name="T7" fmla="*/ 3 h 32"/>
                <a:gd name="T8" fmla="*/ 13 w 13"/>
                <a:gd name="T9" fmla="*/ 0 h 32"/>
                <a:gd name="T10" fmla="*/ 13 w 13"/>
                <a:gd name="T11" fmla="*/ 13 h 32"/>
                <a:gd name="T12" fmla="*/ 11 w 13"/>
                <a:gd name="T13" fmla="*/ 26 h 32"/>
                <a:gd name="T14" fmla="*/ 11 w 13"/>
                <a:gd name="T15" fmla="*/ 32 h 32"/>
                <a:gd name="T16" fmla="*/ 6 w 13"/>
                <a:gd name="T17" fmla="*/ 28 h 32"/>
                <a:gd name="T18" fmla="*/ 6 w 13"/>
                <a:gd name="T19" fmla="*/ 28 h 32"/>
                <a:gd name="T20" fmla="*/ 6 w 13"/>
                <a:gd name="T2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2">
                  <a:moveTo>
                    <a:pt x="6" y="28"/>
                  </a:moveTo>
                  <a:lnTo>
                    <a:pt x="0" y="17"/>
                  </a:lnTo>
                  <a:lnTo>
                    <a:pt x="0" y="9"/>
                  </a:lnTo>
                  <a:lnTo>
                    <a:pt x="6" y="3"/>
                  </a:lnTo>
                  <a:lnTo>
                    <a:pt x="13" y="0"/>
                  </a:lnTo>
                  <a:lnTo>
                    <a:pt x="13" y="13"/>
                  </a:lnTo>
                  <a:lnTo>
                    <a:pt x="11" y="26"/>
                  </a:lnTo>
                  <a:lnTo>
                    <a:pt x="11" y="32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4B24D2B1-A8E7-3E44-904A-880ACDCD74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93912"/>
              <a:ext cx="119095" cy="79260"/>
            </a:xfrm>
            <a:custGeom>
              <a:avLst/>
              <a:gdLst>
                <a:gd name="T0" fmla="*/ 23 w 78"/>
                <a:gd name="T1" fmla="*/ 49 h 61"/>
                <a:gd name="T2" fmla="*/ 23 w 78"/>
                <a:gd name="T3" fmla="*/ 32 h 61"/>
                <a:gd name="T4" fmla="*/ 13 w 78"/>
                <a:gd name="T5" fmla="*/ 32 h 61"/>
                <a:gd name="T6" fmla="*/ 0 w 78"/>
                <a:gd name="T7" fmla="*/ 27 h 61"/>
                <a:gd name="T8" fmla="*/ 0 w 78"/>
                <a:gd name="T9" fmla="*/ 10 h 61"/>
                <a:gd name="T10" fmla="*/ 13 w 78"/>
                <a:gd name="T11" fmla="*/ 4 h 61"/>
                <a:gd name="T12" fmla="*/ 46 w 78"/>
                <a:gd name="T13" fmla="*/ 4 h 61"/>
                <a:gd name="T14" fmla="*/ 49 w 78"/>
                <a:gd name="T15" fmla="*/ 0 h 61"/>
                <a:gd name="T16" fmla="*/ 55 w 78"/>
                <a:gd name="T17" fmla="*/ 2 h 61"/>
                <a:gd name="T18" fmla="*/ 55 w 78"/>
                <a:gd name="T19" fmla="*/ 6 h 61"/>
                <a:gd name="T20" fmla="*/ 66 w 78"/>
                <a:gd name="T21" fmla="*/ 10 h 61"/>
                <a:gd name="T22" fmla="*/ 78 w 78"/>
                <a:gd name="T23" fmla="*/ 21 h 61"/>
                <a:gd name="T24" fmla="*/ 78 w 78"/>
                <a:gd name="T25" fmla="*/ 30 h 61"/>
                <a:gd name="T26" fmla="*/ 63 w 78"/>
                <a:gd name="T27" fmla="*/ 36 h 61"/>
                <a:gd name="T28" fmla="*/ 63 w 78"/>
                <a:gd name="T29" fmla="*/ 53 h 61"/>
                <a:gd name="T30" fmla="*/ 55 w 78"/>
                <a:gd name="T31" fmla="*/ 53 h 61"/>
                <a:gd name="T32" fmla="*/ 49 w 78"/>
                <a:gd name="T33" fmla="*/ 61 h 61"/>
                <a:gd name="T34" fmla="*/ 34 w 78"/>
                <a:gd name="T35" fmla="*/ 61 h 61"/>
                <a:gd name="T36" fmla="*/ 34 w 78"/>
                <a:gd name="T37" fmla="*/ 51 h 61"/>
                <a:gd name="T38" fmla="*/ 23 w 78"/>
                <a:gd name="T39" fmla="*/ 49 h 61"/>
                <a:gd name="T40" fmla="*/ 23 w 78"/>
                <a:gd name="T41" fmla="*/ 49 h 61"/>
                <a:gd name="T42" fmla="*/ 23 w 78"/>
                <a:gd name="T43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" h="61">
                  <a:moveTo>
                    <a:pt x="23" y="49"/>
                  </a:moveTo>
                  <a:lnTo>
                    <a:pt x="23" y="32"/>
                  </a:lnTo>
                  <a:lnTo>
                    <a:pt x="13" y="32"/>
                  </a:lnTo>
                  <a:lnTo>
                    <a:pt x="0" y="27"/>
                  </a:lnTo>
                  <a:lnTo>
                    <a:pt x="0" y="10"/>
                  </a:lnTo>
                  <a:lnTo>
                    <a:pt x="13" y="4"/>
                  </a:lnTo>
                  <a:lnTo>
                    <a:pt x="46" y="4"/>
                  </a:lnTo>
                  <a:lnTo>
                    <a:pt x="49" y="0"/>
                  </a:lnTo>
                  <a:lnTo>
                    <a:pt x="55" y="2"/>
                  </a:lnTo>
                  <a:lnTo>
                    <a:pt x="55" y="6"/>
                  </a:lnTo>
                  <a:lnTo>
                    <a:pt x="66" y="10"/>
                  </a:lnTo>
                  <a:lnTo>
                    <a:pt x="78" y="21"/>
                  </a:lnTo>
                  <a:lnTo>
                    <a:pt x="78" y="30"/>
                  </a:lnTo>
                  <a:lnTo>
                    <a:pt x="63" y="36"/>
                  </a:lnTo>
                  <a:lnTo>
                    <a:pt x="63" y="53"/>
                  </a:lnTo>
                  <a:lnTo>
                    <a:pt x="55" y="53"/>
                  </a:lnTo>
                  <a:lnTo>
                    <a:pt x="49" y="61"/>
                  </a:lnTo>
                  <a:lnTo>
                    <a:pt x="34" y="61"/>
                  </a:lnTo>
                  <a:lnTo>
                    <a:pt x="34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CCBF364B-7824-8E4C-AAB8-FAD086C713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93912"/>
              <a:ext cx="119095" cy="79260"/>
            </a:xfrm>
            <a:custGeom>
              <a:avLst/>
              <a:gdLst>
                <a:gd name="T0" fmla="*/ 23 w 78"/>
                <a:gd name="T1" fmla="*/ 49 h 61"/>
                <a:gd name="T2" fmla="*/ 23 w 78"/>
                <a:gd name="T3" fmla="*/ 32 h 61"/>
                <a:gd name="T4" fmla="*/ 13 w 78"/>
                <a:gd name="T5" fmla="*/ 32 h 61"/>
                <a:gd name="T6" fmla="*/ 0 w 78"/>
                <a:gd name="T7" fmla="*/ 27 h 61"/>
                <a:gd name="T8" fmla="*/ 0 w 78"/>
                <a:gd name="T9" fmla="*/ 10 h 61"/>
                <a:gd name="T10" fmla="*/ 13 w 78"/>
                <a:gd name="T11" fmla="*/ 4 h 61"/>
                <a:gd name="T12" fmla="*/ 46 w 78"/>
                <a:gd name="T13" fmla="*/ 4 h 61"/>
                <a:gd name="T14" fmla="*/ 49 w 78"/>
                <a:gd name="T15" fmla="*/ 0 h 61"/>
                <a:gd name="T16" fmla="*/ 55 w 78"/>
                <a:gd name="T17" fmla="*/ 2 h 61"/>
                <a:gd name="T18" fmla="*/ 55 w 78"/>
                <a:gd name="T19" fmla="*/ 6 h 61"/>
                <a:gd name="T20" fmla="*/ 66 w 78"/>
                <a:gd name="T21" fmla="*/ 10 h 61"/>
                <a:gd name="T22" fmla="*/ 78 w 78"/>
                <a:gd name="T23" fmla="*/ 21 h 61"/>
                <a:gd name="T24" fmla="*/ 78 w 78"/>
                <a:gd name="T25" fmla="*/ 30 h 61"/>
                <a:gd name="T26" fmla="*/ 63 w 78"/>
                <a:gd name="T27" fmla="*/ 36 h 61"/>
                <a:gd name="T28" fmla="*/ 63 w 78"/>
                <a:gd name="T29" fmla="*/ 53 h 61"/>
                <a:gd name="T30" fmla="*/ 55 w 78"/>
                <a:gd name="T31" fmla="*/ 53 h 61"/>
                <a:gd name="T32" fmla="*/ 49 w 78"/>
                <a:gd name="T33" fmla="*/ 61 h 61"/>
                <a:gd name="T34" fmla="*/ 34 w 78"/>
                <a:gd name="T35" fmla="*/ 61 h 61"/>
                <a:gd name="T36" fmla="*/ 34 w 78"/>
                <a:gd name="T37" fmla="*/ 51 h 61"/>
                <a:gd name="T38" fmla="*/ 23 w 78"/>
                <a:gd name="T39" fmla="*/ 49 h 61"/>
                <a:gd name="T40" fmla="*/ 23 w 78"/>
                <a:gd name="T41" fmla="*/ 49 h 61"/>
                <a:gd name="T42" fmla="*/ 23 w 78"/>
                <a:gd name="T43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" h="61">
                  <a:moveTo>
                    <a:pt x="23" y="49"/>
                  </a:moveTo>
                  <a:lnTo>
                    <a:pt x="23" y="32"/>
                  </a:lnTo>
                  <a:lnTo>
                    <a:pt x="13" y="32"/>
                  </a:lnTo>
                  <a:lnTo>
                    <a:pt x="0" y="27"/>
                  </a:lnTo>
                  <a:lnTo>
                    <a:pt x="0" y="10"/>
                  </a:lnTo>
                  <a:lnTo>
                    <a:pt x="13" y="4"/>
                  </a:lnTo>
                  <a:lnTo>
                    <a:pt x="46" y="4"/>
                  </a:lnTo>
                  <a:lnTo>
                    <a:pt x="49" y="0"/>
                  </a:lnTo>
                  <a:lnTo>
                    <a:pt x="55" y="2"/>
                  </a:lnTo>
                  <a:lnTo>
                    <a:pt x="55" y="6"/>
                  </a:lnTo>
                  <a:lnTo>
                    <a:pt x="66" y="10"/>
                  </a:lnTo>
                  <a:lnTo>
                    <a:pt x="78" y="21"/>
                  </a:lnTo>
                  <a:lnTo>
                    <a:pt x="78" y="30"/>
                  </a:lnTo>
                  <a:lnTo>
                    <a:pt x="63" y="36"/>
                  </a:lnTo>
                  <a:lnTo>
                    <a:pt x="63" y="53"/>
                  </a:lnTo>
                  <a:lnTo>
                    <a:pt x="55" y="53"/>
                  </a:lnTo>
                  <a:lnTo>
                    <a:pt x="49" y="61"/>
                  </a:lnTo>
                  <a:lnTo>
                    <a:pt x="34" y="61"/>
                  </a:lnTo>
                  <a:lnTo>
                    <a:pt x="34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E2C7CA96-2218-BA45-8103-2CEE79D183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47136"/>
              <a:ext cx="148106" cy="74063"/>
            </a:xfrm>
            <a:custGeom>
              <a:avLst/>
              <a:gdLst>
                <a:gd name="T0" fmla="*/ 0 w 97"/>
                <a:gd name="T1" fmla="*/ 46 h 57"/>
                <a:gd name="T2" fmla="*/ 0 w 97"/>
                <a:gd name="T3" fmla="*/ 34 h 57"/>
                <a:gd name="T4" fmla="*/ 0 w 97"/>
                <a:gd name="T5" fmla="*/ 34 h 57"/>
                <a:gd name="T6" fmla="*/ 0 w 97"/>
                <a:gd name="T7" fmla="*/ 34 h 57"/>
                <a:gd name="T8" fmla="*/ 0 w 97"/>
                <a:gd name="T9" fmla="*/ 30 h 57"/>
                <a:gd name="T10" fmla="*/ 0 w 97"/>
                <a:gd name="T11" fmla="*/ 29 h 57"/>
                <a:gd name="T12" fmla="*/ 0 w 97"/>
                <a:gd name="T13" fmla="*/ 29 h 57"/>
                <a:gd name="T14" fmla="*/ 4 w 97"/>
                <a:gd name="T15" fmla="*/ 23 h 57"/>
                <a:gd name="T16" fmla="*/ 6 w 97"/>
                <a:gd name="T17" fmla="*/ 19 h 57"/>
                <a:gd name="T18" fmla="*/ 6 w 97"/>
                <a:gd name="T19" fmla="*/ 19 h 57"/>
                <a:gd name="T20" fmla="*/ 4 w 97"/>
                <a:gd name="T21" fmla="*/ 17 h 57"/>
                <a:gd name="T22" fmla="*/ 4 w 97"/>
                <a:gd name="T23" fmla="*/ 15 h 57"/>
                <a:gd name="T24" fmla="*/ 4 w 97"/>
                <a:gd name="T25" fmla="*/ 13 h 57"/>
                <a:gd name="T26" fmla="*/ 6 w 97"/>
                <a:gd name="T27" fmla="*/ 13 h 57"/>
                <a:gd name="T28" fmla="*/ 6 w 97"/>
                <a:gd name="T29" fmla="*/ 13 h 57"/>
                <a:gd name="T30" fmla="*/ 8 w 97"/>
                <a:gd name="T31" fmla="*/ 13 h 57"/>
                <a:gd name="T32" fmla="*/ 10 w 97"/>
                <a:gd name="T33" fmla="*/ 11 h 57"/>
                <a:gd name="T34" fmla="*/ 13 w 97"/>
                <a:gd name="T35" fmla="*/ 10 h 57"/>
                <a:gd name="T36" fmla="*/ 13 w 97"/>
                <a:gd name="T37" fmla="*/ 10 h 57"/>
                <a:gd name="T38" fmla="*/ 13 w 97"/>
                <a:gd name="T39" fmla="*/ 10 h 57"/>
                <a:gd name="T40" fmla="*/ 17 w 97"/>
                <a:gd name="T41" fmla="*/ 10 h 57"/>
                <a:gd name="T42" fmla="*/ 19 w 97"/>
                <a:gd name="T43" fmla="*/ 8 h 57"/>
                <a:gd name="T44" fmla="*/ 23 w 97"/>
                <a:gd name="T45" fmla="*/ 13 h 57"/>
                <a:gd name="T46" fmla="*/ 29 w 97"/>
                <a:gd name="T47" fmla="*/ 17 h 57"/>
                <a:gd name="T48" fmla="*/ 36 w 97"/>
                <a:gd name="T49" fmla="*/ 23 h 57"/>
                <a:gd name="T50" fmla="*/ 36 w 97"/>
                <a:gd name="T51" fmla="*/ 23 h 57"/>
                <a:gd name="T52" fmla="*/ 36 w 97"/>
                <a:gd name="T53" fmla="*/ 25 h 57"/>
                <a:gd name="T54" fmla="*/ 36 w 97"/>
                <a:gd name="T55" fmla="*/ 25 h 57"/>
                <a:gd name="T56" fmla="*/ 38 w 97"/>
                <a:gd name="T57" fmla="*/ 25 h 57"/>
                <a:gd name="T58" fmla="*/ 38 w 97"/>
                <a:gd name="T59" fmla="*/ 25 h 57"/>
                <a:gd name="T60" fmla="*/ 42 w 97"/>
                <a:gd name="T61" fmla="*/ 25 h 57"/>
                <a:gd name="T62" fmla="*/ 46 w 97"/>
                <a:gd name="T63" fmla="*/ 25 h 57"/>
                <a:gd name="T64" fmla="*/ 47 w 97"/>
                <a:gd name="T65" fmla="*/ 23 h 57"/>
                <a:gd name="T66" fmla="*/ 47 w 97"/>
                <a:gd name="T67" fmla="*/ 15 h 57"/>
                <a:gd name="T68" fmla="*/ 47 w 97"/>
                <a:gd name="T69" fmla="*/ 11 h 57"/>
                <a:gd name="T70" fmla="*/ 46 w 97"/>
                <a:gd name="T71" fmla="*/ 4 h 57"/>
                <a:gd name="T72" fmla="*/ 59 w 97"/>
                <a:gd name="T73" fmla="*/ 0 h 57"/>
                <a:gd name="T74" fmla="*/ 74 w 97"/>
                <a:gd name="T75" fmla="*/ 10 h 57"/>
                <a:gd name="T76" fmla="*/ 87 w 97"/>
                <a:gd name="T77" fmla="*/ 13 h 57"/>
                <a:gd name="T78" fmla="*/ 93 w 97"/>
                <a:gd name="T79" fmla="*/ 19 h 57"/>
                <a:gd name="T80" fmla="*/ 97 w 97"/>
                <a:gd name="T81" fmla="*/ 46 h 57"/>
                <a:gd name="T82" fmla="*/ 89 w 97"/>
                <a:gd name="T83" fmla="*/ 57 h 57"/>
                <a:gd name="T84" fmla="*/ 78 w 97"/>
                <a:gd name="T85" fmla="*/ 57 h 57"/>
                <a:gd name="T86" fmla="*/ 66 w 97"/>
                <a:gd name="T87" fmla="*/ 46 h 57"/>
                <a:gd name="T88" fmla="*/ 55 w 97"/>
                <a:gd name="T89" fmla="*/ 42 h 57"/>
                <a:gd name="T90" fmla="*/ 55 w 97"/>
                <a:gd name="T91" fmla="*/ 38 h 57"/>
                <a:gd name="T92" fmla="*/ 49 w 97"/>
                <a:gd name="T93" fmla="*/ 38 h 57"/>
                <a:gd name="T94" fmla="*/ 46 w 97"/>
                <a:gd name="T95" fmla="*/ 42 h 57"/>
                <a:gd name="T96" fmla="*/ 13 w 97"/>
                <a:gd name="T97" fmla="*/ 42 h 57"/>
                <a:gd name="T98" fmla="*/ 0 w 97"/>
                <a:gd name="T99" fmla="*/ 46 h 57"/>
                <a:gd name="T100" fmla="*/ 0 w 97"/>
                <a:gd name="T101" fmla="*/ 46 h 57"/>
                <a:gd name="T102" fmla="*/ 0 w 97"/>
                <a:gd name="T103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57">
                  <a:moveTo>
                    <a:pt x="0" y="46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23" y="13"/>
                  </a:lnTo>
                  <a:lnTo>
                    <a:pt x="29" y="1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6" y="25"/>
                  </a:lnTo>
                  <a:lnTo>
                    <a:pt x="47" y="23"/>
                  </a:lnTo>
                  <a:lnTo>
                    <a:pt x="47" y="15"/>
                  </a:lnTo>
                  <a:lnTo>
                    <a:pt x="47" y="11"/>
                  </a:lnTo>
                  <a:lnTo>
                    <a:pt x="46" y="4"/>
                  </a:lnTo>
                  <a:lnTo>
                    <a:pt x="59" y="0"/>
                  </a:lnTo>
                  <a:lnTo>
                    <a:pt x="74" y="10"/>
                  </a:lnTo>
                  <a:lnTo>
                    <a:pt x="87" y="13"/>
                  </a:lnTo>
                  <a:lnTo>
                    <a:pt x="93" y="19"/>
                  </a:lnTo>
                  <a:lnTo>
                    <a:pt x="97" y="46"/>
                  </a:lnTo>
                  <a:lnTo>
                    <a:pt x="89" y="57"/>
                  </a:lnTo>
                  <a:lnTo>
                    <a:pt x="78" y="57"/>
                  </a:lnTo>
                  <a:lnTo>
                    <a:pt x="66" y="46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49" y="38"/>
                  </a:lnTo>
                  <a:lnTo>
                    <a:pt x="46" y="42"/>
                  </a:lnTo>
                  <a:lnTo>
                    <a:pt x="13" y="4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06894A03-5329-0D40-918D-2CD9764336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47136"/>
              <a:ext cx="148106" cy="74063"/>
            </a:xfrm>
            <a:custGeom>
              <a:avLst/>
              <a:gdLst>
                <a:gd name="T0" fmla="*/ 0 w 97"/>
                <a:gd name="T1" fmla="*/ 46 h 57"/>
                <a:gd name="T2" fmla="*/ 0 w 97"/>
                <a:gd name="T3" fmla="*/ 34 h 57"/>
                <a:gd name="T4" fmla="*/ 0 w 97"/>
                <a:gd name="T5" fmla="*/ 34 h 57"/>
                <a:gd name="T6" fmla="*/ 0 w 97"/>
                <a:gd name="T7" fmla="*/ 34 h 57"/>
                <a:gd name="T8" fmla="*/ 0 w 97"/>
                <a:gd name="T9" fmla="*/ 30 h 57"/>
                <a:gd name="T10" fmla="*/ 0 w 97"/>
                <a:gd name="T11" fmla="*/ 29 h 57"/>
                <a:gd name="T12" fmla="*/ 0 w 97"/>
                <a:gd name="T13" fmla="*/ 29 h 57"/>
                <a:gd name="T14" fmla="*/ 4 w 97"/>
                <a:gd name="T15" fmla="*/ 23 h 57"/>
                <a:gd name="T16" fmla="*/ 6 w 97"/>
                <a:gd name="T17" fmla="*/ 19 h 57"/>
                <a:gd name="T18" fmla="*/ 6 w 97"/>
                <a:gd name="T19" fmla="*/ 19 h 57"/>
                <a:gd name="T20" fmla="*/ 4 w 97"/>
                <a:gd name="T21" fmla="*/ 17 h 57"/>
                <a:gd name="T22" fmla="*/ 4 w 97"/>
                <a:gd name="T23" fmla="*/ 15 h 57"/>
                <a:gd name="T24" fmla="*/ 4 w 97"/>
                <a:gd name="T25" fmla="*/ 13 h 57"/>
                <a:gd name="T26" fmla="*/ 6 w 97"/>
                <a:gd name="T27" fmla="*/ 13 h 57"/>
                <a:gd name="T28" fmla="*/ 6 w 97"/>
                <a:gd name="T29" fmla="*/ 13 h 57"/>
                <a:gd name="T30" fmla="*/ 8 w 97"/>
                <a:gd name="T31" fmla="*/ 13 h 57"/>
                <a:gd name="T32" fmla="*/ 10 w 97"/>
                <a:gd name="T33" fmla="*/ 11 h 57"/>
                <a:gd name="T34" fmla="*/ 13 w 97"/>
                <a:gd name="T35" fmla="*/ 10 h 57"/>
                <a:gd name="T36" fmla="*/ 13 w 97"/>
                <a:gd name="T37" fmla="*/ 10 h 57"/>
                <a:gd name="T38" fmla="*/ 13 w 97"/>
                <a:gd name="T39" fmla="*/ 10 h 57"/>
                <a:gd name="T40" fmla="*/ 17 w 97"/>
                <a:gd name="T41" fmla="*/ 10 h 57"/>
                <a:gd name="T42" fmla="*/ 19 w 97"/>
                <a:gd name="T43" fmla="*/ 8 h 57"/>
                <a:gd name="T44" fmla="*/ 23 w 97"/>
                <a:gd name="T45" fmla="*/ 13 h 57"/>
                <a:gd name="T46" fmla="*/ 29 w 97"/>
                <a:gd name="T47" fmla="*/ 17 h 57"/>
                <a:gd name="T48" fmla="*/ 36 w 97"/>
                <a:gd name="T49" fmla="*/ 23 h 57"/>
                <a:gd name="T50" fmla="*/ 36 w 97"/>
                <a:gd name="T51" fmla="*/ 23 h 57"/>
                <a:gd name="T52" fmla="*/ 36 w 97"/>
                <a:gd name="T53" fmla="*/ 25 h 57"/>
                <a:gd name="T54" fmla="*/ 36 w 97"/>
                <a:gd name="T55" fmla="*/ 25 h 57"/>
                <a:gd name="T56" fmla="*/ 38 w 97"/>
                <a:gd name="T57" fmla="*/ 25 h 57"/>
                <a:gd name="T58" fmla="*/ 38 w 97"/>
                <a:gd name="T59" fmla="*/ 25 h 57"/>
                <a:gd name="T60" fmla="*/ 42 w 97"/>
                <a:gd name="T61" fmla="*/ 25 h 57"/>
                <a:gd name="T62" fmla="*/ 46 w 97"/>
                <a:gd name="T63" fmla="*/ 25 h 57"/>
                <a:gd name="T64" fmla="*/ 47 w 97"/>
                <a:gd name="T65" fmla="*/ 23 h 57"/>
                <a:gd name="T66" fmla="*/ 47 w 97"/>
                <a:gd name="T67" fmla="*/ 15 h 57"/>
                <a:gd name="T68" fmla="*/ 47 w 97"/>
                <a:gd name="T69" fmla="*/ 11 h 57"/>
                <a:gd name="T70" fmla="*/ 46 w 97"/>
                <a:gd name="T71" fmla="*/ 4 h 57"/>
                <a:gd name="T72" fmla="*/ 59 w 97"/>
                <a:gd name="T73" fmla="*/ 0 h 57"/>
                <a:gd name="T74" fmla="*/ 74 w 97"/>
                <a:gd name="T75" fmla="*/ 10 h 57"/>
                <a:gd name="T76" fmla="*/ 87 w 97"/>
                <a:gd name="T77" fmla="*/ 13 h 57"/>
                <a:gd name="T78" fmla="*/ 93 w 97"/>
                <a:gd name="T79" fmla="*/ 19 h 57"/>
                <a:gd name="T80" fmla="*/ 97 w 97"/>
                <a:gd name="T81" fmla="*/ 46 h 57"/>
                <a:gd name="T82" fmla="*/ 89 w 97"/>
                <a:gd name="T83" fmla="*/ 57 h 57"/>
                <a:gd name="T84" fmla="*/ 78 w 97"/>
                <a:gd name="T85" fmla="*/ 57 h 57"/>
                <a:gd name="T86" fmla="*/ 66 w 97"/>
                <a:gd name="T87" fmla="*/ 46 h 57"/>
                <a:gd name="T88" fmla="*/ 55 w 97"/>
                <a:gd name="T89" fmla="*/ 42 h 57"/>
                <a:gd name="T90" fmla="*/ 55 w 97"/>
                <a:gd name="T91" fmla="*/ 38 h 57"/>
                <a:gd name="T92" fmla="*/ 49 w 97"/>
                <a:gd name="T93" fmla="*/ 38 h 57"/>
                <a:gd name="T94" fmla="*/ 46 w 97"/>
                <a:gd name="T95" fmla="*/ 42 h 57"/>
                <a:gd name="T96" fmla="*/ 13 w 97"/>
                <a:gd name="T97" fmla="*/ 42 h 57"/>
                <a:gd name="T98" fmla="*/ 0 w 97"/>
                <a:gd name="T99" fmla="*/ 46 h 57"/>
                <a:gd name="T100" fmla="*/ 0 w 97"/>
                <a:gd name="T101" fmla="*/ 46 h 57"/>
                <a:gd name="T102" fmla="*/ 0 w 97"/>
                <a:gd name="T103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57">
                  <a:moveTo>
                    <a:pt x="0" y="46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23" y="13"/>
                  </a:lnTo>
                  <a:lnTo>
                    <a:pt x="29" y="1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6" y="25"/>
                  </a:lnTo>
                  <a:lnTo>
                    <a:pt x="47" y="23"/>
                  </a:lnTo>
                  <a:lnTo>
                    <a:pt x="47" y="15"/>
                  </a:lnTo>
                  <a:lnTo>
                    <a:pt x="47" y="11"/>
                  </a:lnTo>
                  <a:lnTo>
                    <a:pt x="46" y="4"/>
                  </a:lnTo>
                  <a:lnTo>
                    <a:pt x="59" y="0"/>
                  </a:lnTo>
                  <a:lnTo>
                    <a:pt x="74" y="10"/>
                  </a:lnTo>
                  <a:lnTo>
                    <a:pt x="87" y="13"/>
                  </a:lnTo>
                  <a:lnTo>
                    <a:pt x="93" y="19"/>
                  </a:lnTo>
                  <a:lnTo>
                    <a:pt x="97" y="46"/>
                  </a:lnTo>
                  <a:lnTo>
                    <a:pt x="89" y="57"/>
                  </a:lnTo>
                  <a:lnTo>
                    <a:pt x="78" y="57"/>
                  </a:lnTo>
                  <a:lnTo>
                    <a:pt x="66" y="46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49" y="38"/>
                  </a:lnTo>
                  <a:lnTo>
                    <a:pt x="46" y="42"/>
                  </a:lnTo>
                  <a:lnTo>
                    <a:pt x="13" y="4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C773918E-BB5C-3740-9A53-E9DAA1730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541740"/>
              <a:ext cx="222922" cy="352123"/>
            </a:xfrm>
            <a:custGeom>
              <a:avLst/>
              <a:gdLst>
                <a:gd name="T0" fmla="*/ 114 w 146"/>
                <a:gd name="T1" fmla="*/ 236 h 271"/>
                <a:gd name="T2" fmla="*/ 146 w 146"/>
                <a:gd name="T3" fmla="*/ 195 h 271"/>
                <a:gd name="T4" fmla="*/ 127 w 146"/>
                <a:gd name="T5" fmla="*/ 170 h 271"/>
                <a:gd name="T6" fmla="*/ 129 w 146"/>
                <a:gd name="T7" fmla="*/ 159 h 271"/>
                <a:gd name="T8" fmla="*/ 127 w 146"/>
                <a:gd name="T9" fmla="*/ 148 h 271"/>
                <a:gd name="T10" fmla="*/ 123 w 146"/>
                <a:gd name="T11" fmla="*/ 129 h 271"/>
                <a:gd name="T12" fmla="*/ 125 w 146"/>
                <a:gd name="T13" fmla="*/ 112 h 271"/>
                <a:gd name="T14" fmla="*/ 112 w 146"/>
                <a:gd name="T15" fmla="*/ 89 h 271"/>
                <a:gd name="T16" fmla="*/ 114 w 146"/>
                <a:gd name="T17" fmla="*/ 55 h 271"/>
                <a:gd name="T18" fmla="*/ 106 w 146"/>
                <a:gd name="T19" fmla="*/ 44 h 271"/>
                <a:gd name="T20" fmla="*/ 117 w 146"/>
                <a:gd name="T21" fmla="*/ 19 h 271"/>
                <a:gd name="T22" fmla="*/ 97 w 146"/>
                <a:gd name="T23" fmla="*/ 0 h 271"/>
                <a:gd name="T24" fmla="*/ 76 w 146"/>
                <a:gd name="T25" fmla="*/ 2 h 271"/>
                <a:gd name="T26" fmla="*/ 66 w 146"/>
                <a:gd name="T27" fmla="*/ 32 h 271"/>
                <a:gd name="T28" fmla="*/ 55 w 146"/>
                <a:gd name="T29" fmla="*/ 44 h 271"/>
                <a:gd name="T30" fmla="*/ 21 w 146"/>
                <a:gd name="T31" fmla="*/ 36 h 271"/>
                <a:gd name="T32" fmla="*/ 0 w 146"/>
                <a:gd name="T33" fmla="*/ 30 h 271"/>
                <a:gd name="T34" fmla="*/ 27 w 146"/>
                <a:gd name="T35" fmla="*/ 47 h 271"/>
                <a:gd name="T36" fmla="*/ 36 w 146"/>
                <a:gd name="T37" fmla="*/ 76 h 271"/>
                <a:gd name="T38" fmla="*/ 36 w 146"/>
                <a:gd name="T39" fmla="*/ 102 h 271"/>
                <a:gd name="T40" fmla="*/ 44 w 146"/>
                <a:gd name="T41" fmla="*/ 121 h 271"/>
                <a:gd name="T42" fmla="*/ 53 w 146"/>
                <a:gd name="T43" fmla="*/ 125 h 271"/>
                <a:gd name="T44" fmla="*/ 55 w 146"/>
                <a:gd name="T45" fmla="*/ 127 h 271"/>
                <a:gd name="T46" fmla="*/ 63 w 146"/>
                <a:gd name="T47" fmla="*/ 134 h 271"/>
                <a:gd name="T48" fmla="*/ 63 w 146"/>
                <a:gd name="T49" fmla="*/ 134 h 271"/>
                <a:gd name="T50" fmla="*/ 61 w 146"/>
                <a:gd name="T51" fmla="*/ 134 h 271"/>
                <a:gd name="T52" fmla="*/ 57 w 146"/>
                <a:gd name="T53" fmla="*/ 138 h 271"/>
                <a:gd name="T54" fmla="*/ 59 w 146"/>
                <a:gd name="T55" fmla="*/ 142 h 271"/>
                <a:gd name="T56" fmla="*/ 55 w 146"/>
                <a:gd name="T57" fmla="*/ 144 h 271"/>
                <a:gd name="T58" fmla="*/ 53 w 146"/>
                <a:gd name="T59" fmla="*/ 144 h 271"/>
                <a:gd name="T60" fmla="*/ 49 w 146"/>
                <a:gd name="T61" fmla="*/ 148 h 271"/>
                <a:gd name="T62" fmla="*/ 36 w 146"/>
                <a:gd name="T63" fmla="*/ 163 h 271"/>
                <a:gd name="T64" fmla="*/ 29 w 146"/>
                <a:gd name="T65" fmla="*/ 168 h 271"/>
                <a:gd name="T66" fmla="*/ 27 w 146"/>
                <a:gd name="T67" fmla="*/ 170 h 271"/>
                <a:gd name="T68" fmla="*/ 27 w 146"/>
                <a:gd name="T69" fmla="*/ 172 h 271"/>
                <a:gd name="T70" fmla="*/ 21 w 146"/>
                <a:gd name="T71" fmla="*/ 174 h 271"/>
                <a:gd name="T72" fmla="*/ 19 w 146"/>
                <a:gd name="T73" fmla="*/ 176 h 271"/>
                <a:gd name="T74" fmla="*/ 13 w 146"/>
                <a:gd name="T75" fmla="*/ 185 h 271"/>
                <a:gd name="T76" fmla="*/ 6 w 146"/>
                <a:gd name="T77" fmla="*/ 185 h 271"/>
                <a:gd name="T78" fmla="*/ 4 w 146"/>
                <a:gd name="T79" fmla="*/ 193 h 271"/>
                <a:gd name="T80" fmla="*/ 2 w 146"/>
                <a:gd name="T81" fmla="*/ 197 h 271"/>
                <a:gd name="T82" fmla="*/ 8 w 146"/>
                <a:gd name="T83" fmla="*/ 212 h 271"/>
                <a:gd name="T84" fmla="*/ 6 w 146"/>
                <a:gd name="T85" fmla="*/ 225 h 271"/>
                <a:gd name="T86" fmla="*/ 4 w 146"/>
                <a:gd name="T87" fmla="*/ 233 h 271"/>
                <a:gd name="T88" fmla="*/ 6 w 146"/>
                <a:gd name="T89" fmla="*/ 240 h 271"/>
                <a:gd name="T90" fmla="*/ 4 w 146"/>
                <a:gd name="T91" fmla="*/ 242 h 271"/>
                <a:gd name="T92" fmla="*/ 4 w 146"/>
                <a:gd name="T93" fmla="*/ 246 h 271"/>
                <a:gd name="T94" fmla="*/ 4 w 146"/>
                <a:gd name="T95" fmla="*/ 257 h 271"/>
                <a:gd name="T96" fmla="*/ 17 w 146"/>
                <a:gd name="T97" fmla="*/ 259 h 271"/>
                <a:gd name="T98" fmla="*/ 17 w 146"/>
                <a:gd name="T99" fmla="*/ 267 h 271"/>
                <a:gd name="T100" fmla="*/ 32 w 146"/>
                <a:gd name="T101" fmla="*/ 271 h 271"/>
                <a:gd name="T102" fmla="*/ 44 w 146"/>
                <a:gd name="T103" fmla="*/ 267 h 271"/>
                <a:gd name="T104" fmla="*/ 46 w 146"/>
                <a:gd name="T105" fmla="*/ 263 h 271"/>
                <a:gd name="T106" fmla="*/ 51 w 146"/>
                <a:gd name="T107" fmla="*/ 261 h 271"/>
                <a:gd name="T108" fmla="*/ 61 w 146"/>
                <a:gd name="T109" fmla="*/ 257 h 271"/>
                <a:gd name="T110" fmla="*/ 76 w 146"/>
                <a:gd name="T111" fmla="*/ 257 h 271"/>
                <a:gd name="T112" fmla="*/ 76 w 146"/>
                <a:gd name="T113" fmla="*/ 255 h 271"/>
                <a:gd name="T114" fmla="*/ 78 w 146"/>
                <a:gd name="T115" fmla="*/ 255 h 271"/>
                <a:gd name="T116" fmla="*/ 80 w 146"/>
                <a:gd name="T117" fmla="*/ 257 h 271"/>
                <a:gd name="T118" fmla="*/ 82 w 146"/>
                <a:gd name="T119" fmla="*/ 257 h 271"/>
                <a:gd name="T120" fmla="*/ 93 w 146"/>
                <a:gd name="T121" fmla="*/ 254 h 271"/>
                <a:gd name="T122" fmla="*/ 93 w 146"/>
                <a:gd name="T123" fmla="*/ 2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271">
                  <a:moveTo>
                    <a:pt x="93" y="254"/>
                  </a:moveTo>
                  <a:lnTo>
                    <a:pt x="114" y="236"/>
                  </a:lnTo>
                  <a:lnTo>
                    <a:pt x="127" y="219"/>
                  </a:lnTo>
                  <a:lnTo>
                    <a:pt x="146" y="195"/>
                  </a:lnTo>
                  <a:lnTo>
                    <a:pt x="133" y="180"/>
                  </a:lnTo>
                  <a:lnTo>
                    <a:pt x="127" y="170"/>
                  </a:lnTo>
                  <a:lnTo>
                    <a:pt x="133" y="163"/>
                  </a:lnTo>
                  <a:lnTo>
                    <a:pt x="129" y="159"/>
                  </a:lnTo>
                  <a:lnTo>
                    <a:pt x="127" y="155"/>
                  </a:lnTo>
                  <a:lnTo>
                    <a:pt x="127" y="148"/>
                  </a:lnTo>
                  <a:lnTo>
                    <a:pt x="123" y="142"/>
                  </a:lnTo>
                  <a:lnTo>
                    <a:pt x="123" y="129"/>
                  </a:lnTo>
                  <a:lnTo>
                    <a:pt x="127" y="123"/>
                  </a:lnTo>
                  <a:lnTo>
                    <a:pt x="125" y="112"/>
                  </a:lnTo>
                  <a:lnTo>
                    <a:pt x="117" y="104"/>
                  </a:lnTo>
                  <a:lnTo>
                    <a:pt x="112" y="89"/>
                  </a:lnTo>
                  <a:lnTo>
                    <a:pt x="127" y="72"/>
                  </a:lnTo>
                  <a:lnTo>
                    <a:pt x="114" y="55"/>
                  </a:lnTo>
                  <a:lnTo>
                    <a:pt x="106" y="53"/>
                  </a:lnTo>
                  <a:lnTo>
                    <a:pt x="106" y="44"/>
                  </a:lnTo>
                  <a:lnTo>
                    <a:pt x="106" y="32"/>
                  </a:lnTo>
                  <a:lnTo>
                    <a:pt x="117" y="19"/>
                  </a:lnTo>
                  <a:lnTo>
                    <a:pt x="116" y="11"/>
                  </a:lnTo>
                  <a:lnTo>
                    <a:pt x="97" y="0"/>
                  </a:lnTo>
                  <a:lnTo>
                    <a:pt x="89" y="2"/>
                  </a:lnTo>
                  <a:lnTo>
                    <a:pt x="76" y="2"/>
                  </a:lnTo>
                  <a:lnTo>
                    <a:pt x="68" y="17"/>
                  </a:lnTo>
                  <a:lnTo>
                    <a:pt x="66" y="32"/>
                  </a:lnTo>
                  <a:lnTo>
                    <a:pt x="59" y="32"/>
                  </a:lnTo>
                  <a:lnTo>
                    <a:pt x="55" y="44"/>
                  </a:lnTo>
                  <a:lnTo>
                    <a:pt x="40" y="36"/>
                  </a:lnTo>
                  <a:lnTo>
                    <a:pt x="21" y="36"/>
                  </a:lnTo>
                  <a:lnTo>
                    <a:pt x="8" y="21"/>
                  </a:lnTo>
                  <a:lnTo>
                    <a:pt x="0" y="30"/>
                  </a:lnTo>
                  <a:lnTo>
                    <a:pt x="15" y="49"/>
                  </a:lnTo>
                  <a:lnTo>
                    <a:pt x="27" y="47"/>
                  </a:lnTo>
                  <a:lnTo>
                    <a:pt x="36" y="59"/>
                  </a:lnTo>
                  <a:lnTo>
                    <a:pt x="36" y="76"/>
                  </a:lnTo>
                  <a:lnTo>
                    <a:pt x="42" y="95"/>
                  </a:lnTo>
                  <a:lnTo>
                    <a:pt x="36" y="102"/>
                  </a:lnTo>
                  <a:lnTo>
                    <a:pt x="46" y="115"/>
                  </a:lnTo>
                  <a:lnTo>
                    <a:pt x="44" y="121"/>
                  </a:lnTo>
                  <a:lnTo>
                    <a:pt x="51" y="121"/>
                  </a:lnTo>
                  <a:lnTo>
                    <a:pt x="53" y="125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9" y="132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59" y="136"/>
                  </a:lnTo>
                  <a:lnTo>
                    <a:pt x="57" y="138"/>
                  </a:lnTo>
                  <a:lnTo>
                    <a:pt x="57" y="138"/>
                  </a:lnTo>
                  <a:lnTo>
                    <a:pt x="59" y="142"/>
                  </a:lnTo>
                  <a:lnTo>
                    <a:pt x="57" y="144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3" y="144"/>
                  </a:lnTo>
                  <a:lnTo>
                    <a:pt x="51" y="146"/>
                  </a:lnTo>
                  <a:lnTo>
                    <a:pt x="49" y="148"/>
                  </a:lnTo>
                  <a:lnTo>
                    <a:pt x="42" y="153"/>
                  </a:lnTo>
                  <a:lnTo>
                    <a:pt x="36" y="163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7" y="170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5" y="172"/>
                  </a:lnTo>
                  <a:lnTo>
                    <a:pt x="21" y="174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5" y="180"/>
                  </a:lnTo>
                  <a:lnTo>
                    <a:pt x="13" y="185"/>
                  </a:lnTo>
                  <a:lnTo>
                    <a:pt x="6" y="185"/>
                  </a:lnTo>
                  <a:lnTo>
                    <a:pt x="6" y="185"/>
                  </a:lnTo>
                  <a:lnTo>
                    <a:pt x="4" y="189"/>
                  </a:lnTo>
                  <a:lnTo>
                    <a:pt x="4" y="193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206"/>
                  </a:lnTo>
                  <a:lnTo>
                    <a:pt x="8" y="212"/>
                  </a:lnTo>
                  <a:lnTo>
                    <a:pt x="4" y="218"/>
                  </a:lnTo>
                  <a:lnTo>
                    <a:pt x="6" y="225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4" y="236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2"/>
                  </a:lnTo>
                  <a:lnTo>
                    <a:pt x="4" y="244"/>
                  </a:lnTo>
                  <a:lnTo>
                    <a:pt x="4" y="246"/>
                  </a:lnTo>
                  <a:lnTo>
                    <a:pt x="4" y="250"/>
                  </a:lnTo>
                  <a:lnTo>
                    <a:pt x="4" y="257"/>
                  </a:lnTo>
                  <a:lnTo>
                    <a:pt x="10" y="257"/>
                  </a:lnTo>
                  <a:lnTo>
                    <a:pt x="17" y="259"/>
                  </a:lnTo>
                  <a:lnTo>
                    <a:pt x="21" y="265"/>
                  </a:lnTo>
                  <a:lnTo>
                    <a:pt x="17" y="267"/>
                  </a:lnTo>
                  <a:lnTo>
                    <a:pt x="27" y="271"/>
                  </a:lnTo>
                  <a:lnTo>
                    <a:pt x="32" y="271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6" y="263"/>
                  </a:lnTo>
                  <a:lnTo>
                    <a:pt x="46" y="263"/>
                  </a:lnTo>
                  <a:lnTo>
                    <a:pt x="49" y="261"/>
                  </a:lnTo>
                  <a:lnTo>
                    <a:pt x="51" y="261"/>
                  </a:lnTo>
                  <a:lnTo>
                    <a:pt x="59" y="257"/>
                  </a:lnTo>
                  <a:lnTo>
                    <a:pt x="61" y="257"/>
                  </a:lnTo>
                  <a:lnTo>
                    <a:pt x="68" y="257"/>
                  </a:lnTo>
                  <a:lnTo>
                    <a:pt x="76" y="257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8" y="254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80" y="257"/>
                  </a:lnTo>
                  <a:lnTo>
                    <a:pt x="82" y="257"/>
                  </a:lnTo>
                  <a:lnTo>
                    <a:pt x="82" y="257"/>
                  </a:lnTo>
                  <a:lnTo>
                    <a:pt x="87" y="255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36FE96DA-1565-DB4A-AA35-D3E818D37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541740"/>
              <a:ext cx="222922" cy="352123"/>
            </a:xfrm>
            <a:custGeom>
              <a:avLst/>
              <a:gdLst>
                <a:gd name="T0" fmla="*/ 114 w 146"/>
                <a:gd name="T1" fmla="*/ 236 h 271"/>
                <a:gd name="T2" fmla="*/ 146 w 146"/>
                <a:gd name="T3" fmla="*/ 195 h 271"/>
                <a:gd name="T4" fmla="*/ 127 w 146"/>
                <a:gd name="T5" fmla="*/ 170 h 271"/>
                <a:gd name="T6" fmla="*/ 129 w 146"/>
                <a:gd name="T7" fmla="*/ 159 h 271"/>
                <a:gd name="T8" fmla="*/ 127 w 146"/>
                <a:gd name="T9" fmla="*/ 148 h 271"/>
                <a:gd name="T10" fmla="*/ 123 w 146"/>
                <a:gd name="T11" fmla="*/ 129 h 271"/>
                <a:gd name="T12" fmla="*/ 125 w 146"/>
                <a:gd name="T13" fmla="*/ 112 h 271"/>
                <a:gd name="T14" fmla="*/ 112 w 146"/>
                <a:gd name="T15" fmla="*/ 89 h 271"/>
                <a:gd name="T16" fmla="*/ 114 w 146"/>
                <a:gd name="T17" fmla="*/ 55 h 271"/>
                <a:gd name="T18" fmla="*/ 106 w 146"/>
                <a:gd name="T19" fmla="*/ 44 h 271"/>
                <a:gd name="T20" fmla="*/ 117 w 146"/>
                <a:gd name="T21" fmla="*/ 19 h 271"/>
                <a:gd name="T22" fmla="*/ 97 w 146"/>
                <a:gd name="T23" fmla="*/ 0 h 271"/>
                <a:gd name="T24" fmla="*/ 76 w 146"/>
                <a:gd name="T25" fmla="*/ 2 h 271"/>
                <a:gd name="T26" fmla="*/ 66 w 146"/>
                <a:gd name="T27" fmla="*/ 32 h 271"/>
                <a:gd name="T28" fmla="*/ 55 w 146"/>
                <a:gd name="T29" fmla="*/ 44 h 271"/>
                <a:gd name="T30" fmla="*/ 21 w 146"/>
                <a:gd name="T31" fmla="*/ 36 h 271"/>
                <a:gd name="T32" fmla="*/ 0 w 146"/>
                <a:gd name="T33" fmla="*/ 30 h 271"/>
                <a:gd name="T34" fmla="*/ 27 w 146"/>
                <a:gd name="T35" fmla="*/ 47 h 271"/>
                <a:gd name="T36" fmla="*/ 36 w 146"/>
                <a:gd name="T37" fmla="*/ 76 h 271"/>
                <a:gd name="T38" fmla="*/ 36 w 146"/>
                <a:gd name="T39" fmla="*/ 102 h 271"/>
                <a:gd name="T40" fmla="*/ 44 w 146"/>
                <a:gd name="T41" fmla="*/ 121 h 271"/>
                <a:gd name="T42" fmla="*/ 53 w 146"/>
                <a:gd name="T43" fmla="*/ 125 h 271"/>
                <a:gd name="T44" fmla="*/ 55 w 146"/>
                <a:gd name="T45" fmla="*/ 127 h 271"/>
                <a:gd name="T46" fmla="*/ 63 w 146"/>
                <a:gd name="T47" fmla="*/ 134 h 271"/>
                <a:gd name="T48" fmla="*/ 63 w 146"/>
                <a:gd name="T49" fmla="*/ 134 h 271"/>
                <a:gd name="T50" fmla="*/ 61 w 146"/>
                <a:gd name="T51" fmla="*/ 134 h 271"/>
                <a:gd name="T52" fmla="*/ 57 w 146"/>
                <a:gd name="T53" fmla="*/ 138 h 271"/>
                <a:gd name="T54" fmla="*/ 59 w 146"/>
                <a:gd name="T55" fmla="*/ 142 h 271"/>
                <a:gd name="T56" fmla="*/ 55 w 146"/>
                <a:gd name="T57" fmla="*/ 144 h 271"/>
                <a:gd name="T58" fmla="*/ 53 w 146"/>
                <a:gd name="T59" fmla="*/ 144 h 271"/>
                <a:gd name="T60" fmla="*/ 49 w 146"/>
                <a:gd name="T61" fmla="*/ 148 h 271"/>
                <a:gd name="T62" fmla="*/ 36 w 146"/>
                <a:gd name="T63" fmla="*/ 163 h 271"/>
                <a:gd name="T64" fmla="*/ 29 w 146"/>
                <a:gd name="T65" fmla="*/ 168 h 271"/>
                <a:gd name="T66" fmla="*/ 27 w 146"/>
                <a:gd name="T67" fmla="*/ 170 h 271"/>
                <a:gd name="T68" fmla="*/ 27 w 146"/>
                <a:gd name="T69" fmla="*/ 172 h 271"/>
                <a:gd name="T70" fmla="*/ 21 w 146"/>
                <a:gd name="T71" fmla="*/ 174 h 271"/>
                <a:gd name="T72" fmla="*/ 19 w 146"/>
                <a:gd name="T73" fmla="*/ 176 h 271"/>
                <a:gd name="T74" fmla="*/ 13 w 146"/>
                <a:gd name="T75" fmla="*/ 185 h 271"/>
                <a:gd name="T76" fmla="*/ 6 w 146"/>
                <a:gd name="T77" fmla="*/ 185 h 271"/>
                <a:gd name="T78" fmla="*/ 4 w 146"/>
                <a:gd name="T79" fmla="*/ 193 h 271"/>
                <a:gd name="T80" fmla="*/ 2 w 146"/>
                <a:gd name="T81" fmla="*/ 197 h 271"/>
                <a:gd name="T82" fmla="*/ 8 w 146"/>
                <a:gd name="T83" fmla="*/ 212 h 271"/>
                <a:gd name="T84" fmla="*/ 6 w 146"/>
                <a:gd name="T85" fmla="*/ 225 h 271"/>
                <a:gd name="T86" fmla="*/ 4 w 146"/>
                <a:gd name="T87" fmla="*/ 233 h 271"/>
                <a:gd name="T88" fmla="*/ 6 w 146"/>
                <a:gd name="T89" fmla="*/ 240 h 271"/>
                <a:gd name="T90" fmla="*/ 4 w 146"/>
                <a:gd name="T91" fmla="*/ 242 h 271"/>
                <a:gd name="T92" fmla="*/ 4 w 146"/>
                <a:gd name="T93" fmla="*/ 246 h 271"/>
                <a:gd name="T94" fmla="*/ 4 w 146"/>
                <a:gd name="T95" fmla="*/ 257 h 271"/>
                <a:gd name="T96" fmla="*/ 17 w 146"/>
                <a:gd name="T97" fmla="*/ 259 h 271"/>
                <a:gd name="T98" fmla="*/ 17 w 146"/>
                <a:gd name="T99" fmla="*/ 267 h 271"/>
                <a:gd name="T100" fmla="*/ 32 w 146"/>
                <a:gd name="T101" fmla="*/ 271 h 271"/>
                <a:gd name="T102" fmla="*/ 44 w 146"/>
                <a:gd name="T103" fmla="*/ 267 h 271"/>
                <a:gd name="T104" fmla="*/ 46 w 146"/>
                <a:gd name="T105" fmla="*/ 263 h 271"/>
                <a:gd name="T106" fmla="*/ 51 w 146"/>
                <a:gd name="T107" fmla="*/ 261 h 271"/>
                <a:gd name="T108" fmla="*/ 61 w 146"/>
                <a:gd name="T109" fmla="*/ 257 h 271"/>
                <a:gd name="T110" fmla="*/ 76 w 146"/>
                <a:gd name="T111" fmla="*/ 257 h 271"/>
                <a:gd name="T112" fmla="*/ 76 w 146"/>
                <a:gd name="T113" fmla="*/ 255 h 271"/>
                <a:gd name="T114" fmla="*/ 78 w 146"/>
                <a:gd name="T115" fmla="*/ 255 h 271"/>
                <a:gd name="T116" fmla="*/ 80 w 146"/>
                <a:gd name="T117" fmla="*/ 257 h 271"/>
                <a:gd name="T118" fmla="*/ 82 w 146"/>
                <a:gd name="T119" fmla="*/ 257 h 271"/>
                <a:gd name="T120" fmla="*/ 93 w 146"/>
                <a:gd name="T121" fmla="*/ 254 h 271"/>
                <a:gd name="T122" fmla="*/ 93 w 146"/>
                <a:gd name="T123" fmla="*/ 2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271">
                  <a:moveTo>
                    <a:pt x="93" y="254"/>
                  </a:moveTo>
                  <a:lnTo>
                    <a:pt x="114" y="236"/>
                  </a:lnTo>
                  <a:lnTo>
                    <a:pt x="127" y="219"/>
                  </a:lnTo>
                  <a:lnTo>
                    <a:pt x="146" y="195"/>
                  </a:lnTo>
                  <a:lnTo>
                    <a:pt x="133" y="180"/>
                  </a:lnTo>
                  <a:lnTo>
                    <a:pt x="127" y="170"/>
                  </a:lnTo>
                  <a:lnTo>
                    <a:pt x="133" y="163"/>
                  </a:lnTo>
                  <a:lnTo>
                    <a:pt x="129" y="159"/>
                  </a:lnTo>
                  <a:lnTo>
                    <a:pt x="127" y="155"/>
                  </a:lnTo>
                  <a:lnTo>
                    <a:pt x="127" y="148"/>
                  </a:lnTo>
                  <a:lnTo>
                    <a:pt x="123" y="142"/>
                  </a:lnTo>
                  <a:lnTo>
                    <a:pt x="123" y="129"/>
                  </a:lnTo>
                  <a:lnTo>
                    <a:pt x="127" y="123"/>
                  </a:lnTo>
                  <a:lnTo>
                    <a:pt x="125" y="112"/>
                  </a:lnTo>
                  <a:lnTo>
                    <a:pt x="117" y="104"/>
                  </a:lnTo>
                  <a:lnTo>
                    <a:pt x="112" y="89"/>
                  </a:lnTo>
                  <a:lnTo>
                    <a:pt x="127" y="72"/>
                  </a:lnTo>
                  <a:lnTo>
                    <a:pt x="114" y="55"/>
                  </a:lnTo>
                  <a:lnTo>
                    <a:pt x="106" y="53"/>
                  </a:lnTo>
                  <a:lnTo>
                    <a:pt x="106" y="44"/>
                  </a:lnTo>
                  <a:lnTo>
                    <a:pt x="106" y="32"/>
                  </a:lnTo>
                  <a:lnTo>
                    <a:pt x="117" y="19"/>
                  </a:lnTo>
                  <a:lnTo>
                    <a:pt x="116" y="11"/>
                  </a:lnTo>
                  <a:lnTo>
                    <a:pt x="97" y="0"/>
                  </a:lnTo>
                  <a:lnTo>
                    <a:pt x="89" y="2"/>
                  </a:lnTo>
                  <a:lnTo>
                    <a:pt x="76" y="2"/>
                  </a:lnTo>
                  <a:lnTo>
                    <a:pt x="68" y="17"/>
                  </a:lnTo>
                  <a:lnTo>
                    <a:pt x="66" y="32"/>
                  </a:lnTo>
                  <a:lnTo>
                    <a:pt x="59" y="32"/>
                  </a:lnTo>
                  <a:lnTo>
                    <a:pt x="55" y="44"/>
                  </a:lnTo>
                  <a:lnTo>
                    <a:pt x="40" y="36"/>
                  </a:lnTo>
                  <a:lnTo>
                    <a:pt x="21" y="36"/>
                  </a:lnTo>
                  <a:lnTo>
                    <a:pt x="8" y="21"/>
                  </a:lnTo>
                  <a:lnTo>
                    <a:pt x="0" y="30"/>
                  </a:lnTo>
                  <a:lnTo>
                    <a:pt x="15" y="49"/>
                  </a:lnTo>
                  <a:lnTo>
                    <a:pt x="27" y="47"/>
                  </a:lnTo>
                  <a:lnTo>
                    <a:pt x="36" y="59"/>
                  </a:lnTo>
                  <a:lnTo>
                    <a:pt x="36" y="76"/>
                  </a:lnTo>
                  <a:lnTo>
                    <a:pt x="42" y="95"/>
                  </a:lnTo>
                  <a:lnTo>
                    <a:pt x="36" y="102"/>
                  </a:lnTo>
                  <a:lnTo>
                    <a:pt x="46" y="115"/>
                  </a:lnTo>
                  <a:lnTo>
                    <a:pt x="44" y="121"/>
                  </a:lnTo>
                  <a:lnTo>
                    <a:pt x="51" y="121"/>
                  </a:lnTo>
                  <a:lnTo>
                    <a:pt x="53" y="125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9" y="132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59" y="136"/>
                  </a:lnTo>
                  <a:lnTo>
                    <a:pt x="57" y="138"/>
                  </a:lnTo>
                  <a:lnTo>
                    <a:pt x="57" y="138"/>
                  </a:lnTo>
                  <a:lnTo>
                    <a:pt x="59" y="142"/>
                  </a:lnTo>
                  <a:lnTo>
                    <a:pt x="57" y="144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3" y="144"/>
                  </a:lnTo>
                  <a:lnTo>
                    <a:pt x="51" y="146"/>
                  </a:lnTo>
                  <a:lnTo>
                    <a:pt x="49" y="148"/>
                  </a:lnTo>
                  <a:lnTo>
                    <a:pt x="42" y="153"/>
                  </a:lnTo>
                  <a:lnTo>
                    <a:pt x="36" y="163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7" y="170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5" y="172"/>
                  </a:lnTo>
                  <a:lnTo>
                    <a:pt x="21" y="174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5" y="180"/>
                  </a:lnTo>
                  <a:lnTo>
                    <a:pt x="13" y="185"/>
                  </a:lnTo>
                  <a:lnTo>
                    <a:pt x="6" y="185"/>
                  </a:lnTo>
                  <a:lnTo>
                    <a:pt x="6" y="185"/>
                  </a:lnTo>
                  <a:lnTo>
                    <a:pt x="4" y="189"/>
                  </a:lnTo>
                  <a:lnTo>
                    <a:pt x="4" y="193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206"/>
                  </a:lnTo>
                  <a:lnTo>
                    <a:pt x="8" y="212"/>
                  </a:lnTo>
                  <a:lnTo>
                    <a:pt x="4" y="218"/>
                  </a:lnTo>
                  <a:lnTo>
                    <a:pt x="6" y="225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4" y="236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2"/>
                  </a:lnTo>
                  <a:lnTo>
                    <a:pt x="4" y="244"/>
                  </a:lnTo>
                  <a:lnTo>
                    <a:pt x="4" y="246"/>
                  </a:lnTo>
                  <a:lnTo>
                    <a:pt x="4" y="250"/>
                  </a:lnTo>
                  <a:lnTo>
                    <a:pt x="4" y="257"/>
                  </a:lnTo>
                  <a:lnTo>
                    <a:pt x="10" y="257"/>
                  </a:lnTo>
                  <a:lnTo>
                    <a:pt x="17" y="259"/>
                  </a:lnTo>
                  <a:lnTo>
                    <a:pt x="21" y="265"/>
                  </a:lnTo>
                  <a:lnTo>
                    <a:pt x="17" y="267"/>
                  </a:lnTo>
                  <a:lnTo>
                    <a:pt x="27" y="271"/>
                  </a:lnTo>
                  <a:lnTo>
                    <a:pt x="32" y="271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6" y="263"/>
                  </a:lnTo>
                  <a:lnTo>
                    <a:pt x="46" y="263"/>
                  </a:lnTo>
                  <a:lnTo>
                    <a:pt x="49" y="261"/>
                  </a:lnTo>
                  <a:lnTo>
                    <a:pt x="51" y="261"/>
                  </a:lnTo>
                  <a:lnTo>
                    <a:pt x="59" y="257"/>
                  </a:lnTo>
                  <a:lnTo>
                    <a:pt x="61" y="257"/>
                  </a:lnTo>
                  <a:lnTo>
                    <a:pt x="68" y="257"/>
                  </a:lnTo>
                  <a:lnTo>
                    <a:pt x="76" y="257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8" y="254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80" y="257"/>
                  </a:lnTo>
                  <a:lnTo>
                    <a:pt x="82" y="257"/>
                  </a:lnTo>
                  <a:lnTo>
                    <a:pt x="82" y="257"/>
                  </a:lnTo>
                  <a:lnTo>
                    <a:pt x="87" y="255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D7A3E9D5-6B58-9046-BE89-612FA2B7DD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6006" y="1502759"/>
              <a:ext cx="560359" cy="449574"/>
            </a:xfrm>
            <a:custGeom>
              <a:avLst/>
              <a:gdLst>
                <a:gd name="T0" fmla="*/ 320 w 367"/>
                <a:gd name="T1" fmla="*/ 28 h 346"/>
                <a:gd name="T2" fmla="*/ 231 w 367"/>
                <a:gd name="T3" fmla="*/ 51 h 346"/>
                <a:gd name="T4" fmla="*/ 159 w 367"/>
                <a:gd name="T5" fmla="*/ 104 h 346"/>
                <a:gd name="T6" fmla="*/ 100 w 367"/>
                <a:gd name="T7" fmla="*/ 214 h 346"/>
                <a:gd name="T8" fmla="*/ 96 w 367"/>
                <a:gd name="T9" fmla="*/ 302 h 346"/>
                <a:gd name="T10" fmla="*/ 81 w 367"/>
                <a:gd name="T11" fmla="*/ 308 h 346"/>
                <a:gd name="T12" fmla="*/ 61 w 367"/>
                <a:gd name="T13" fmla="*/ 335 h 346"/>
                <a:gd name="T14" fmla="*/ 30 w 367"/>
                <a:gd name="T15" fmla="*/ 346 h 346"/>
                <a:gd name="T16" fmla="*/ 17 w 367"/>
                <a:gd name="T17" fmla="*/ 333 h 346"/>
                <a:gd name="T18" fmla="*/ 10 w 367"/>
                <a:gd name="T19" fmla="*/ 321 h 346"/>
                <a:gd name="T20" fmla="*/ 17 w 367"/>
                <a:gd name="T21" fmla="*/ 310 h 346"/>
                <a:gd name="T22" fmla="*/ 13 w 367"/>
                <a:gd name="T23" fmla="*/ 301 h 346"/>
                <a:gd name="T24" fmla="*/ 11 w 367"/>
                <a:gd name="T25" fmla="*/ 291 h 346"/>
                <a:gd name="T26" fmla="*/ 2 w 367"/>
                <a:gd name="T27" fmla="*/ 282 h 346"/>
                <a:gd name="T28" fmla="*/ 4 w 367"/>
                <a:gd name="T29" fmla="*/ 270 h 346"/>
                <a:gd name="T30" fmla="*/ 0 w 367"/>
                <a:gd name="T31" fmla="*/ 257 h 346"/>
                <a:gd name="T32" fmla="*/ 10 w 367"/>
                <a:gd name="T33" fmla="*/ 242 h 346"/>
                <a:gd name="T34" fmla="*/ 28 w 367"/>
                <a:gd name="T35" fmla="*/ 234 h 346"/>
                <a:gd name="T36" fmla="*/ 32 w 367"/>
                <a:gd name="T37" fmla="*/ 225 h 346"/>
                <a:gd name="T38" fmla="*/ 51 w 367"/>
                <a:gd name="T39" fmla="*/ 219 h 346"/>
                <a:gd name="T40" fmla="*/ 66 w 367"/>
                <a:gd name="T41" fmla="*/ 210 h 346"/>
                <a:gd name="T42" fmla="*/ 76 w 367"/>
                <a:gd name="T43" fmla="*/ 197 h 346"/>
                <a:gd name="T44" fmla="*/ 83 w 367"/>
                <a:gd name="T45" fmla="*/ 185 h 346"/>
                <a:gd name="T46" fmla="*/ 93 w 367"/>
                <a:gd name="T47" fmla="*/ 178 h 346"/>
                <a:gd name="T48" fmla="*/ 98 w 367"/>
                <a:gd name="T49" fmla="*/ 172 h 346"/>
                <a:gd name="T50" fmla="*/ 106 w 367"/>
                <a:gd name="T51" fmla="*/ 161 h 346"/>
                <a:gd name="T52" fmla="*/ 115 w 367"/>
                <a:gd name="T53" fmla="*/ 142 h 346"/>
                <a:gd name="T54" fmla="*/ 131 w 367"/>
                <a:gd name="T55" fmla="*/ 117 h 346"/>
                <a:gd name="T56" fmla="*/ 138 w 367"/>
                <a:gd name="T57" fmla="*/ 106 h 346"/>
                <a:gd name="T58" fmla="*/ 146 w 367"/>
                <a:gd name="T59" fmla="*/ 91 h 346"/>
                <a:gd name="T60" fmla="*/ 155 w 367"/>
                <a:gd name="T61" fmla="*/ 87 h 346"/>
                <a:gd name="T62" fmla="*/ 159 w 367"/>
                <a:gd name="T63" fmla="*/ 77 h 346"/>
                <a:gd name="T64" fmla="*/ 138 w 367"/>
                <a:gd name="T65" fmla="*/ 79 h 346"/>
                <a:gd name="T66" fmla="*/ 134 w 367"/>
                <a:gd name="T67" fmla="*/ 77 h 346"/>
                <a:gd name="T68" fmla="*/ 146 w 367"/>
                <a:gd name="T69" fmla="*/ 62 h 346"/>
                <a:gd name="T70" fmla="*/ 155 w 367"/>
                <a:gd name="T71" fmla="*/ 60 h 346"/>
                <a:gd name="T72" fmla="*/ 159 w 367"/>
                <a:gd name="T73" fmla="*/ 62 h 346"/>
                <a:gd name="T74" fmla="*/ 170 w 367"/>
                <a:gd name="T75" fmla="*/ 66 h 346"/>
                <a:gd name="T76" fmla="*/ 170 w 367"/>
                <a:gd name="T77" fmla="*/ 58 h 346"/>
                <a:gd name="T78" fmla="*/ 193 w 367"/>
                <a:gd name="T79" fmla="*/ 49 h 346"/>
                <a:gd name="T80" fmla="*/ 195 w 367"/>
                <a:gd name="T81" fmla="*/ 28 h 346"/>
                <a:gd name="T82" fmla="*/ 208 w 367"/>
                <a:gd name="T83" fmla="*/ 26 h 346"/>
                <a:gd name="T84" fmla="*/ 219 w 367"/>
                <a:gd name="T85" fmla="*/ 40 h 346"/>
                <a:gd name="T86" fmla="*/ 233 w 367"/>
                <a:gd name="T87" fmla="*/ 34 h 346"/>
                <a:gd name="T88" fmla="*/ 229 w 367"/>
                <a:gd name="T89" fmla="*/ 22 h 346"/>
                <a:gd name="T90" fmla="*/ 242 w 367"/>
                <a:gd name="T91" fmla="*/ 26 h 346"/>
                <a:gd name="T92" fmla="*/ 255 w 367"/>
                <a:gd name="T93" fmla="*/ 15 h 346"/>
                <a:gd name="T94" fmla="*/ 274 w 367"/>
                <a:gd name="T95" fmla="*/ 7 h 346"/>
                <a:gd name="T96" fmla="*/ 286 w 367"/>
                <a:gd name="T97" fmla="*/ 13 h 346"/>
                <a:gd name="T98" fmla="*/ 284 w 367"/>
                <a:gd name="T99" fmla="*/ 24 h 346"/>
                <a:gd name="T100" fmla="*/ 291 w 367"/>
                <a:gd name="T101" fmla="*/ 24 h 346"/>
                <a:gd name="T102" fmla="*/ 303 w 367"/>
                <a:gd name="T103" fmla="*/ 0 h 346"/>
                <a:gd name="T104" fmla="*/ 308 w 367"/>
                <a:gd name="T105" fmla="*/ 19 h 346"/>
                <a:gd name="T106" fmla="*/ 312 w 367"/>
                <a:gd name="T107" fmla="*/ 7 h 346"/>
                <a:gd name="T108" fmla="*/ 327 w 367"/>
                <a:gd name="T109" fmla="*/ 7 h 346"/>
                <a:gd name="T110" fmla="*/ 333 w 367"/>
                <a:gd name="T111" fmla="*/ 11 h 346"/>
                <a:gd name="T112" fmla="*/ 348 w 367"/>
                <a:gd name="T113" fmla="*/ 13 h 346"/>
                <a:gd name="T114" fmla="*/ 346 w 367"/>
                <a:gd name="T115" fmla="*/ 28 h 346"/>
                <a:gd name="T116" fmla="*/ 340 w 367"/>
                <a:gd name="T117" fmla="*/ 34 h 346"/>
                <a:gd name="T118" fmla="*/ 352 w 367"/>
                <a:gd name="T119" fmla="*/ 3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" h="346">
                  <a:moveTo>
                    <a:pt x="357" y="40"/>
                  </a:moveTo>
                  <a:lnTo>
                    <a:pt x="357" y="40"/>
                  </a:lnTo>
                  <a:lnTo>
                    <a:pt x="367" y="41"/>
                  </a:lnTo>
                  <a:lnTo>
                    <a:pt x="363" y="45"/>
                  </a:lnTo>
                  <a:lnTo>
                    <a:pt x="354" y="45"/>
                  </a:lnTo>
                  <a:lnTo>
                    <a:pt x="350" y="49"/>
                  </a:lnTo>
                  <a:lnTo>
                    <a:pt x="340" y="49"/>
                  </a:lnTo>
                  <a:lnTo>
                    <a:pt x="339" y="41"/>
                  </a:lnTo>
                  <a:lnTo>
                    <a:pt x="320" y="28"/>
                  </a:lnTo>
                  <a:lnTo>
                    <a:pt x="312" y="32"/>
                  </a:lnTo>
                  <a:lnTo>
                    <a:pt x="299" y="32"/>
                  </a:lnTo>
                  <a:lnTo>
                    <a:pt x="291" y="45"/>
                  </a:lnTo>
                  <a:lnTo>
                    <a:pt x="289" y="62"/>
                  </a:lnTo>
                  <a:lnTo>
                    <a:pt x="282" y="62"/>
                  </a:lnTo>
                  <a:lnTo>
                    <a:pt x="278" y="74"/>
                  </a:lnTo>
                  <a:lnTo>
                    <a:pt x="263" y="66"/>
                  </a:lnTo>
                  <a:lnTo>
                    <a:pt x="244" y="66"/>
                  </a:lnTo>
                  <a:lnTo>
                    <a:pt x="231" y="51"/>
                  </a:lnTo>
                  <a:lnTo>
                    <a:pt x="223" y="60"/>
                  </a:lnTo>
                  <a:lnTo>
                    <a:pt x="214" y="60"/>
                  </a:lnTo>
                  <a:lnTo>
                    <a:pt x="216" y="74"/>
                  </a:lnTo>
                  <a:lnTo>
                    <a:pt x="208" y="81"/>
                  </a:lnTo>
                  <a:lnTo>
                    <a:pt x="183" y="74"/>
                  </a:lnTo>
                  <a:lnTo>
                    <a:pt x="187" y="85"/>
                  </a:lnTo>
                  <a:lnTo>
                    <a:pt x="182" y="91"/>
                  </a:lnTo>
                  <a:lnTo>
                    <a:pt x="172" y="87"/>
                  </a:lnTo>
                  <a:lnTo>
                    <a:pt x="159" y="104"/>
                  </a:lnTo>
                  <a:lnTo>
                    <a:pt x="161" y="115"/>
                  </a:lnTo>
                  <a:lnTo>
                    <a:pt x="148" y="128"/>
                  </a:lnTo>
                  <a:lnTo>
                    <a:pt x="146" y="140"/>
                  </a:lnTo>
                  <a:lnTo>
                    <a:pt x="138" y="140"/>
                  </a:lnTo>
                  <a:lnTo>
                    <a:pt x="136" y="166"/>
                  </a:lnTo>
                  <a:lnTo>
                    <a:pt x="123" y="181"/>
                  </a:lnTo>
                  <a:lnTo>
                    <a:pt x="131" y="197"/>
                  </a:lnTo>
                  <a:lnTo>
                    <a:pt x="115" y="197"/>
                  </a:lnTo>
                  <a:lnTo>
                    <a:pt x="100" y="214"/>
                  </a:lnTo>
                  <a:lnTo>
                    <a:pt x="104" y="221"/>
                  </a:lnTo>
                  <a:lnTo>
                    <a:pt x="104" y="255"/>
                  </a:lnTo>
                  <a:lnTo>
                    <a:pt x="114" y="263"/>
                  </a:lnTo>
                  <a:lnTo>
                    <a:pt x="114" y="270"/>
                  </a:lnTo>
                  <a:lnTo>
                    <a:pt x="104" y="272"/>
                  </a:lnTo>
                  <a:lnTo>
                    <a:pt x="104" y="278"/>
                  </a:lnTo>
                  <a:lnTo>
                    <a:pt x="108" y="282"/>
                  </a:lnTo>
                  <a:lnTo>
                    <a:pt x="108" y="297"/>
                  </a:lnTo>
                  <a:lnTo>
                    <a:pt x="96" y="302"/>
                  </a:lnTo>
                  <a:lnTo>
                    <a:pt x="96" y="323"/>
                  </a:lnTo>
                  <a:lnTo>
                    <a:pt x="89" y="323"/>
                  </a:lnTo>
                  <a:lnTo>
                    <a:pt x="85" y="319"/>
                  </a:lnTo>
                  <a:lnTo>
                    <a:pt x="85" y="319"/>
                  </a:lnTo>
                  <a:lnTo>
                    <a:pt x="83" y="316"/>
                  </a:lnTo>
                  <a:lnTo>
                    <a:pt x="83" y="316"/>
                  </a:lnTo>
                  <a:lnTo>
                    <a:pt x="81" y="314"/>
                  </a:lnTo>
                  <a:lnTo>
                    <a:pt x="81" y="312"/>
                  </a:lnTo>
                  <a:lnTo>
                    <a:pt x="81" y="308"/>
                  </a:lnTo>
                  <a:lnTo>
                    <a:pt x="79" y="306"/>
                  </a:lnTo>
                  <a:lnTo>
                    <a:pt x="78" y="314"/>
                  </a:lnTo>
                  <a:lnTo>
                    <a:pt x="74" y="319"/>
                  </a:lnTo>
                  <a:lnTo>
                    <a:pt x="72" y="319"/>
                  </a:lnTo>
                  <a:lnTo>
                    <a:pt x="66" y="319"/>
                  </a:lnTo>
                  <a:lnTo>
                    <a:pt x="62" y="331"/>
                  </a:lnTo>
                  <a:lnTo>
                    <a:pt x="62" y="331"/>
                  </a:lnTo>
                  <a:lnTo>
                    <a:pt x="62" y="333"/>
                  </a:lnTo>
                  <a:lnTo>
                    <a:pt x="61" y="335"/>
                  </a:lnTo>
                  <a:lnTo>
                    <a:pt x="59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5" y="336"/>
                  </a:lnTo>
                  <a:lnTo>
                    <a:pt x="51" y="338"/>
                  </a:lnTo>
                  <a:lnTo>
                    <a:pt x="47" y="342"/>
                  </a:lnTo>
                  <a:lnTo>
                    <a:pt x="44" y="346"/>
                  </a:lnTo>
                  <a:lnTo>
                    <a:pt x="38" y="346"/>
                  </a:lnTo>
                  <a:lnTo>
                    <a:pt x="30" y="346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2"/>
                  </a:lnTo>
                  <a:lnTo>
                    <a:pt x="21" y="338"/>
                  </a:lnTo>
                  <a:lnTo>
                    <a:pt x="21" y="338"/>
                  </a:lnTo>
                  <a:lnTo>
                    <a:pt x="19" y="335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5" y="331"/>
                  </a:lnTo>
                  <a:lnTo>
                    <a:pt x="11" y="331"/>
                  </a:lnTo>
                  <a:lnTo>
                    <a:pt x="10" y="329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10" y="321"/>
                  </a:lnTo>
                  <a:lnTo>
                    <a:pt x="10" y="321"/>
                  </a:lnTo>
                  <a:lnTo>
                    <a:pt x="11" y="321"/>
                  </a:lnTo>
                  <a:lnTo>
                    <a:pt x="11" y="321"/>
                  </a:lnTo>
                  <a:lnTo>
                    <a:pt x="13" y="323"/>
                  </a:lnTo>
                  <a:lnTo>
                    <a:pt x="19" y="323"/>
                  </a:lnTo>
                  <a:lnTo>
                    <a:pt x="19" y="323"/>
                  </a:lnTo>
                  <a:lnTo>
                    <a:pt x="19" y="314"/>
                  </a:lnTo>
                  <a:lnTo>
                    <a:pt x="19" y="314"/>
                  </a:lnTo>
                  <a:lnTo>
                    <a:pt x="19" y="312"/>
                  </a:lnTo>
                  <a:lnTo>
                    <a:pt x="17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8" y="316"/>
                  </a:lnTo>
                  <a:lnTo>
                    <a:pt x="2" y="314"/>
                  </a:lnTo>
                  <a:lnTo>
                    <a:pt x="6" y="304"/>
                  </a:lnTo>
                  <a:lnTo>
                    <a:pt x="6" y="299"/>
                  </a:lnTo>
                  <a:lnTo>
                    <a:pt x="11" y="304"/>
                  </a:lnTo>
                  <a:lnTo>
                    <a:pt x="13" y="301"/>
                  </a:lnTo>
                  <a:lnTo>
                    <a:pt x="13" y="301"/>
                  </a:lnTo>
                  <a:lnTo>
                    <a:pt x="17" y="301"/>
                  </a:lnTo>
                  <a:lnTo>
                    <a:pt x="19" y="299"/>
                  </a:lnTo>
                  <a:lnTo>
                    <a:pt x="19" y="297"/>
                  </a:lnTo>
                  <a:lnTo>
                    <a:pt x="19" y="295"/>
                  </a:lnTo>
                  <a:lnTo>
                    <a:pt x="19" y="295"/>
                  </a:lnTo>
                  <a:lnTo>
                    <a:pt x="15" y="293"/>
                  </a:lnTo>
                  <a:lnTo>
                    <a:pt x="13" y="291"/>
                  </a:lnTo>
                  <a:lnTo>
                    <a:pt x="11" y="291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8" y="289"/>
                  </a:lnTo>
                  <a:lnTo>
                    <a:pt x="6" y="289"/>
                  </a:lnTo>
                  <a:lnTo>
                    <a:pt x="2" y="289"/>
                  </a:lnTo>
                  <a:lnTo>
                    <a:pt x="2" y="289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8" y="276"/>
                  </a:lnTo>
                  <a:lnTo>
                    <a:pt x="8" y="274"/>
                  </a:lnTo>
                  <a:lnTo>
                    <a:pt x="8" y="274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4" y="253"/>
                  </a:lnTo>
                  <a:lnTo>
                    <a:pt x="6" y="251"/>
                  </a:lnTo>
                  <a:lnTo>
                    <a:pt x="6" y="249"/>
                  </a:lnTo>
                  <a:lnTo>
                    <a:pt x="6" y="249"/>
                  </a:lnTo>
                  <a:lnTo>
                    <a:pt x="6" y="246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0"/>
                  </a:lnTo>
                  <a:lnTo>
                    <a:pt x="23" y="240"/>
                  </a:lnTo>
                  <a:lnTo>
                    <a:pt x="23" y="240"/>
                  </a:lnTo>
                  <a:lnTo>
                    <a:pt x="25" y="238"/>
                  </a:lnTo>
                  <a:lnTo>
                    <a:pt x="28" y="238"/>
                  </a:lnTo>
                  <a:lnTo>
                    <a:pt x="28" y="234"/>
                  </a:lnTo>
                  <a:lnTo>
                    <a:pt x="28" y="234"/>
                  </a:lnTo>
                  <a:lnTo>
                    <a:pt x="36" y="234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36" y="229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6" y="221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44" y="221"/>
                  </a:lnTo>
                  <a:lnTo>
                    <a:pt x="47" y="221"/>
                  </a:lnTo>
                  <a:lnTo>
                    <a:pt x="47" y="221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3" y="210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9" y="210"/>
                  </a:lnTo>
                  <a:lnTo>
                    <a:pt x="62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2" y="204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6" y="197"/>
                  </a:lnTo>
                  <a:lnTo>
                    <a:pt x="78" y="195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1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81" y="187"/>
                  </a:lnTo>
                  <a:lnTo>
                    <a:pt x="83" y="185"/>
                  </a:lnTo>
                  <a:lnTo>
                    <a:pt x="85" y="183"/>
                  </a:lnTo>
                  <a:lnTo>
                    <a:pt x="85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93" y="179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6"/>
                  </a:lnTo>
                  <a:lnTo>
                    <a:pt x="85" y="174"/>
                  </a:lnTo>
                  <a:lnTo>
                    <a:pt x="83" y="174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98" y="172"/>
                  </a:lnTo>
                  <a:lnTo>
                    <a:pt x="98" y="172"/>
                  </a:lnTo>
                  <a:lnTo>
                    <a:pt x="98" y="170"/>
                  </a:lnTo>
                  <a:lnTo>
                    <a:pt x="100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4" y="166"/>
                  </a:lnTo>
                  <a:lnTo>
                    <a:pt x="104" y="166"/>
                  </a:lnTo>
                  <a:lnTo>
                    <a:pt x="104" y="164"/>
                  </a:lnTo>
                  <a:lnTo>
                    <a:pt x="106" y="161"/>
                  </a:lnTo>
                  <a:lnTo>
                    <a:pt x="108" y="153"/>
                  </a:lnTo>
                  <a:lnTo>
                    <a:pt x="108" y="145"/>
                  </a:lnTo>
                  <a:lnTo>
                    <a:pt x="108" y="145"/>
                  </a:lnTo>
                  <a:lnTo>
                    <a:pt x="108" y="144"/>
                  </a:lnTo>
                  <a:lnTo>
                    <a:pt x="110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4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4" y="138"/>
                  </a:lnTo>
                  <a:lnTo>
                    <a:pt x="115" y="134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31" y="117"/>
                  </a:lnTo>
                  <a:lnTo>
                    <a:pt x="131" y="117"/>
                  </a:lnTo>
                  <a:lnTo>
                    <a:pt x="132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40" y="111"/>
                  </a:lnTo>
                  <a:lnTo>
                    <a:pt x="140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6" y="108"/>
                  </a:lnTo>
                  <a:lnTo>
                    <a:pt x="134" y="108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6" y="91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49" y="87"/>
                  </a:lnTo>
                  <a:lnTo>
                    <a:pt x="149" y="87"/>
                  </a:lnTo>
                  <a:lnTo>
                    <a:pt x="151" y="87"/>
                  </a:lnTo>
                  <a:lnTo>
                    <a:pt x="153" y="87"/>
                  </a:lnTo>
                  <a:lnTo>
                    <a:pt x="155" y="87"/>
                  </a:lnTo>
                  <a:lnTo>
                    <a:pt x="155" y="87"/>
                  </a:lnTo>
                  <a:lnTo>
                    <a:pt x="159" y="87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1"/>
                  </a:lnTo>
                  <a:lnTo>
                    <a:pt x="161" y="79"/>
                  </a:lnTo>
                  <a:lnTo>
                    <a:pt x="161" y="77"/>
                  </a:lnTo>
                  <a:lnTo>
                    <a:pt x="159" y="77"/>
                  </a:lnTo>
                  <a:lnTo>
                    <a:pt x="159" y="77"/>
                  </a:lnTo>
                  <a:lnTo>
                    <a:pt x="155" y="75"/>
                  </a:lnTo>
                  <a:lnTo>
                    <a:pt x="157" y="75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0" y="79"/>
                  </a:lnTo>
                  <a:lnTo>
                    <a:pt x="138" y="79"/>
                  </a:lnTo>
                  <a:lnTo>
                    <a:pt x="138" y="79"/>
                  </a:lnTo>
                  <a:lnTo>
                    <a:pt x="134" y="83"/>
                  </a:lnTo>
                  <a:lnTo>
                    <a:pt x="132" y="85"/>
                  </a:lnTo>
                  <a:lnTo>
                    <a:pt x="127" y="85"/>
                  </a:lnTo>
                  <a:lnTo>
                    <a:pt x="127" y="85"/>
                  </a:lnTo>
                  <a:lnTo>
                    <a:pt x="123" y="87"/>
                  </a:lnTo>
                  <a:lnTo>
                    <a:pt x="119" y="87"/>
                  </a:lnTo>
                  <a:lnTo>
                    <a:pt x="115" y="91"/>
                  </a:lnTo>
                  <a:lnTo>
                    <a:pt x="112" y="89"/>
                  </a:lnTo>
                  <a:lnTo>
                    <a:pt x="134" y="77"/>
                  </a:lnTo>
                  <a:lnTo>
                    <a:pt x="142" y="74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4" y="66"/>
                  </a:lnTo>
                  <a:lnTo>
                    <a:pt x="134" y="66"/>
                  </a:lnTo>
                  <a:lnTo>
                    <a:pt x="140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9" y="66"/>
                  </a:lnTo>
                  <a:lnTo>
                    <a:pt x="159" y="66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61" y="64"/>
                  </a:lnTo>
                  <a:lnTo>
                    <a:pt x="161" y="64"/>
                  </a:lnTo>
                  <a:lnTo>
                    <a:pt x="163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2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8" y="62"/>
                  </a:lnTo>
                  <a:lnTo>
                    <a:pt x="172" y="58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2" y="49"/>
                  </a:lnTo>
                  <a:lnTo>
                    <a:pt x="176" y="43"/>
                  </a:lnTo>
                  <a:lnTo>
                    <a:pt x="182" y="49"/>
                  </a:lnTo>
                  <a:lnTo>
                    <a:pt x="189" y="53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7"/>
                  </a:lnTo>
                  <a:lnTo>
                    <a:pt x="193" y="45"/>
                  </a:lnTo>
                  <a:lnTo>
                    <a:pt x="193" y="45"/>
                  </a:lnTo>
                  <a:lnTo>
                    <a:pt x="189" y="41"/>
                  </a:lnTo>
                  <a:lnTo>
                    <a:pt x="193" y="3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5" y="26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9" y="24"/>
                  </a:lnTo>
                  <a:lnTo>
                    <a:pt x="202" y="24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10" y="38"/>
                  </a:lnTo>
                  <a:lnTo>
                    <a:pt x="214" y="41"/>
                  </a:lnTo>
                  <a:lnTo>
                    <a:pt x="214" y="41"/>
                  </a:lnTo>
                  <a:lnTo>
                    <a:pt x="218" y="41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21" y="36"/>
                  </a:lnTo>
                  <a:lnTo>
                    <a:pt x="223" y="36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3" y="34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0"/>
                  </a:lnTo>
                  <a:lnTo>
                    <a:pt x="231" y="28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2"/>
                  </a:lnTo>
                  <a:lnTo>
                    <a:pt x="229" y="22"/>
                  </a:lnTo>
                  <a:lnTo>
                    <a:pt x="229" y="21"/>
                  </a:lnTo>
                  <a:lnTo>
                    <a:pt x="231" y="19"/>
                  </a:lnTo>
                  <a:lnTo>
                    <a:pt x="233" y="19"/>
                  </a:lnTo>
                  <a:lnTo>
                    <a:pt x="235" y="19"/>
                  </a:lnTo>
                  <a:lnTo>
                    <a:pt x="236" y="19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40" y="24"/>
                  </a:lnTo>
                  <a:lnTo>
                    <a:pt x="242" y="26"/>
                  </a:lnTo>
                  <a:lnTo>
                    <a:pt x="244" y="26"/>
                  </a:lnTo>
                  <a:lnTo>
                    <a:pt x="250" y="24"/>
                  </a:lnTo>
                  <a:lnTo>
                    <a:pt x="244" y="19"/>
                  </a:lnTo>
                  <a:lnTo>
                    <a:pt x="244" y="13"/>
                  </a:lnTo>
                  <a:lnTo>
                    <a:pt x="244" y="13"/>
                  </a:lnTo>
                  <a:lnTo>
                    <a:pt x="252" y="11"/>
                  </a:lnTo>
                  <a:lnTo>
                    <a:pt x="252" y="11"/>
                  </a:lnTo>
                  <a:lnTo>
                    <a:pt x="255" y="11"/>
                  </a:lnTo>
                  <a:lnTo>
                    <a:pt x="255" y="15"/>
                  </a:lnTo>
                  <a:lnTo>
                    <a:pt x="255" y="15"/>
                  </a:lnTo>
                  <a:lnTo>
                    <a:pt x="255" y="21"/>
                  </a:lnTo>
                  <a:lnTo>
                    <a:pt x="255" y="24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70" y="11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82" y="7"/>
                  </a:lnTo>
                  <a:lnTo>
                    <a:pt x="284" y="5"/>
                  </a:lnTo>
                  <a:lnTo>
                    <a:pt x="286" y="4"/>
                  </a:lnTo>
                  <a:lnTo>
                    <a:pt x="293" y="2"/>
                  </a:lnTo>
                  <a:lnTo>
                    <a:pt x="286" y="13"/>
                  </a:lnTo>
                  <a:lnTo>
                    <a:pt x="286" y="13"/>
                  </a:lnTo>
                  <a:lnTo>
                    <a:pt x="284" y="15"/>
                  </a:lnTo>
                  <a:lnTo>
                    <a:pt x="282" y="17"/>
                  </a:lnTo>
                  <a:lnTo>
                    <a:pt x="282" y="19"/>
                  </a:lnTo>
                  <a:lnTo>
                    <a:pt x="282" y="19"/>
                  </a:lnTo>
                  <a:lnTo>
                    <a:pt x="282" y="21"/>
                  </a:lnTo>
                  <a:lnTo>
                    <a:pt x="284" y="21"/>
                  </a:lnTo>
                  <a:lnTo>
                    <a:pt x="286" y="22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2" y="26"/>
                  </a:lnTo>
                  <a:lnTo>
                    <a:pt x="282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9" y="24"/>
                  </a:lnTo>
                  <a:lnTo>
                    <a:pt x="289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2"/>
                  </a:lnTo>
                  <a:lnTo>
                    <a:pt x="293" y="21"/>
                  </a:lnTo>
                  <a:lnTo>
                    <a:pt x="297" y="19"/>
                  </a:lnTo>
                  <a:lnTo>
                    <a:pt x="297" y="11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301" y="4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11"/>
                  </a:lnTo>
                  <a:lnTo>
                    <a:pt x="305" y="15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12" y="17"/>
                  </a:lnTo>
                  <a:lnTo>
                    <a:pt x="312" y="17"/>
                  </a:lnTo>
                  <a:lnTo>
                    <a:pt x="312" y="11"/>
                  </a:lnTo>
                  <a:lnTo>
                    <a:pt x="314" y="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4" y="4"/>
                  </a:lnTo>
                  <a:lnTo>
                    <a:pt x="316" y="2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4"/>
                  </a:lnTo>
                  <a:lnTo>
                    <a:pt x="325" y="5"/>
                  </a:lnTo>
                  <a:lnTo>
                    <a:pt x="327" y="7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9" y="19"/>
                  </a:lnTo>
                  <a:lnTo>
                    <a:pt x="329" y="21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1"/>
                  </a:lnTo>
                  <a:lnTo>
                    <a:pt x="331" y="11"/>
                  </a:lnTo>
                  <a:lnTo>
                    <a:pt x="333" y="11"/>
                  </a:lnTo>
                  <a:lnTo>
                    <a:pt x="333" y="11"/>
                  </a:lnTo>
                  <a:lnTo>
                    <a:pt x="339" y="9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40" y="11"/>
                  </a:lnTo>
                  <a:lnTo>
                    <a:pt x="342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48" y="13"/>
                  </a:lnTo>
                  <a:lnTo>
                    <a:pt x="352" y="15"/>
                  </a:lnTo>
                  <a:lnTo>
                    <a:pt x="356" y="17"/>
                  </a:lnTo>
                  <a:lnTo>
                    <a:pt x="356" y="17"/>
                  </a:lnTo>
                  <a:lnTo>
                    <a:pt x="357" y="22"/>
                  </a:lnTo>
                  <a:lnTo>
                    <a:pt x="363" y="22"/>
                  </a:lnTo>
                  <a:lnTo>
                    <a:pt x="365" y="22"/>
                  </a:lnTo>
                  <a:lnTo>
                    <a:pt x="356" y="26"/>
                  </a:lnTo>
                  <a:lnTo>
                    <a:pt x="346" y="28"/>
                  </a:lnTo>
                  <a:lnTo>
                    <a:pt x="346" y="28"/>
                  </a:lnTo>
                  <a:lnTo>
                    <a:pt x="344" y="28"/>
                  </a:lnTo>
                  <a:lnTo>
                    <a:pt x="342" y="30"/>
                  </a:lnTo>
                  <a:lnTo>
                    <a:pt x="340" y="28"/>
                  </a:lnTo>
                  <a:lnTo>
                    <a:pt x="340" y="28"/>
                  </a:lnTo>
                  <a:lnTo>
                    <a:pt x="339" y="28"/>
                  </a:lnTo>
                  <a:lnTo>
                    <a:pt x="337" y="28"/>
                  </a:lnTo>
                  <a:lnTo>
                    <a:pt x="335" y="28"/>
                  </a:lnTo>
                  <a:lnTo>
                    <a:pt x="331" y="28"/>
                  </a:lnTo>
                  <a:lnTo>
                    <a:pt x="340" y="34"/>
                  </a:lnTo>
                  <a:lnTo>
                    <a:pt x="340" y="34"/>
                  </a:lnTo>
                  <a:lnTo>
                    <a:pt x="340" y="36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4" y="38"/>
                  </a:lnTo>
                  <a:lnTo>
                    <a:pt x="346" y="38"/>
                  </a:lnTo>
                  <a:lnTo>
                    <a:pt x="352" y="38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9388662F-5C11-DE47-B42E-DFAE47FF13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6006" y="1502759"/>
              <a:ext cx="560359" cy="449574"/>
            </a:xfrm>
            <a:custGeom>
              <a:avLst/>
              <a:gdLst>
                <a:gd name="T0" fmla="*/ 320 w 367"/>
                <a:gd name="T1" fmla="*/ 28 h 346"/>
                <a:gd name="T2" fmla="*/ 231 w 367"/>
                <a:gd name="T3" fmla="*/ 51 h 346"/>
                <a:gd name="T4" fmla="*/ 159 w 367"/>
                <a:gd name="T5" fmla="*/ 104 h 346"/>
                <a:gd name="T6" fmla="*/ 100 w 367"/>
                <a:gd name="T7" fmla="*/ 214 h 346"/>
                <a:gd name="T8" fmla="*/ 96 w 367"/>
                <a:gd name="T9" fmla="*/ 302 h 346"/>
                <a:gd name="T10" fmla="*/ 81 w 367"/>
                <a:gd name="T11" fmla="*/ 308 h 346"/>
                <a:gd name="T12" fmla="*/ 61 w 367"/>
                <a:gd name="T13" fmla="*/ 335 h 346"/>
                <a:gd name="T14" fmla="*/ 30 w 367"/>
                <a:gd name="T15" fmla="*/ 346 h 346"/>
                <a:gd name="T16" fmla="*/ 17 w 367"/>
                <a:gd name="T17" fmla="*/ 333 h 346"/>
                <a:gd name="T18" fmla="*/ 10 w 367"/>
                <a:gd name="T19" fmla="*/ 321 h 346"/>
                <a:gd name="T20" fmla="*/ 17 w 367"/>
                <a:gd name="T21" fmla="*/ 310 h 346"/>
                <a:gd name="T22" fmla="*/ 13 w 367"/>
                <a:gd name="T23" fmla="*/ 301 h 346"/>
                <a:gd name="T24" fmla="*/ 11 w 367"/>
                <a:gd name="T25" fmla="*/ 291 h 346"/>
                <a:gd name="T26" fmla="*/ 2 w 367"/>
                <a:gd name="T27" fmla="*/ 282 h 346"/>
                <a:gd name="T28" fmla="*/ 4 w 367"/>
                <a:gd name="T29" fmla="*/ 270 h 346"/>
                <a:gd name="T30" fmla="*/ 0 w 367"/>
                <a:gd name="T31" fmla="*/ 257 h 346"/>
                <a:gd name="T32" fmla="*/ 10 w 367"/>
                <a:gd name="T33" fmla="*/ 242 h 346"/>
                <a:gd name="T34" fmla="*/ 28 w 367"/>
                <a:gd name="T35" fmla="*/ 234 h 346"/>
                <a:gd name="T36" fmla="*/ 32 w 367"/>
                <a:gd name="T37" fmla="*/ 225 h 346"/>
                <a:gd name="T38" fmla="*/ 51 w 367"/>
                <a:gd name="T39" fmla="*/ 219 h 346"/>
                <a:gd name="T40" fmla="*/ 66 w 367"/>
                <a:gd name="T41" fmla="*/ 210 h 346"/>
                <a:gd name="T42" fmla="*/ 76 w 367"/>
                <a:gd name="T43" fmla="*/ 197 h 346"/>
                <a:gd name="T44" fmla="*/ 83 w 367"/>
                <a:gd name="T45" fmla="*/ 185 h 346"/>
                <a:gd name="T46" fmla="*/ 93 w 367"/>
                <a:gd name="T47" fmla="*/ 178 h 346"/>
                <a:gd name="T48" fmla="*/ 98 w 367"/>
                <a:gd name="T49" fmla="*/ 172 h 346"/>
                <a:gd name="T50" fmla="*/ 106 w 367"/>
                <a:gd name="T51" fmla="*/ 161 h 346"/>
                <a:gd name="T52" fmla="*/ 115 w 367"/>
                <a:gd name="T53" fmla="*/ 142 h 346"/>
                <a:gd name="T54" fmla="*/ 131 w 367"/>
                <a:gd name="T55" fmla="*/ 117 h 346"/>
                <a:gd name="T56" fmla="*/ 138 w 367"/>
                <a:gd name="T57" fmla="*/ 106 h 346"/>
                <a:gd name="T58" fmla="*/ 146 w 367"/>
                <a:gd name="T59" fmla="*/ 91 h 346"/>
                <a:gd name="T60" fmla="*/ 155 w 367"/>
                <a:gd name="T61" fmla="*/ 87 h 346"/>
                <a:gd name="T62" fmla="*/ 159 w 367"/>
                <a:gd name="T63" fmla="*/ 77 h 346"/>
                <a:gd name="T64" fmla="*/ 138 w 367"/>
                <a:gd name="T65" fmla="*/ 79 h 346"/>
                <a:gd name="T66" fmla="*/ 134 w 367"/>
                <a:gd name="T67" fmla="*/ 77 h 346"/>
                <a:gd name="T68" fmla="*/ 146 w 367"/>
                <a:gd name="T69" fmla="*/ 62 h 346"/>
                <a:gd name="T70" fmla="*/ 155 w 367"/>
                <a:gd name="T71" fmla="*/ 60 h 346"/>
                <a:gd name="T72" fmla="*/ 159 w 367"/>
                <a:gd name="T73" fmla="*/ 62 h 346"/>
                <a:gd name="T74" fmla="*/ 170 w 367"/>
                <a:gd name="T75" fmla="*/ 66 h 346"/>
                <a:gd name="T76" fmla="*/ 170 w 367"/>
                <a:gd name="T77" fmla="*/ 58 h 346"/>
                <a:gd name="T78" fmla="*/ 193 w 367"/>
                <a:gd name="T79" fmla="*/ 49 h 346"/>
                <a:gd name="T80" fmla="*/ 195 w 367"/>
                <a:gd name="T81" fmla="*/ 28 h 346"/>
                <a:gd name="T82" fmla="*/ 208 w 367"/>
                <a:gd name="T83" fmla="*/ 26 h 346"/>
                <a:gd name="T84" fmla="*/ 219 w 367"/>
                <a:gd name="T85" fmla="*/ 40 h 346"/>
                <a:gd name="T86" fmla="*/ 233 w 367"/>
                <a:gd name="T87" fmla="*/ 34 h 346"/>
                <a:gd name="T88" fmla="*/ 229 w 367"/>
                <a:gd name="T89" fmla="*/ 22 h 346"/>
                <a:gd name="T90" fmla="*/ 242 w 367"/>
                <a:gd name="T91" fmla="*/ 26 h 346"/>
                <a:gd name="T92" fmla="*/ 255 w 367"/>
                <a:gd name="T93" fmla="*/ 15 h 346"/>
                <a:gd name="T94" fmla="*/ 274 w 367"/>
                <a:gd name="T95" fmla="*/ 7 h 346"/>
                <a:gd name="T96" fmla="*/ 286 w 367"/>
                <a:gd name="T97" fmla="*/ 13 h 346"/>
                <a:gd name="T98" fmla="*/ 284 w 367"/>
                <a:gd name="T99" fmla="*/ 24 h 346"/>
                <a:gd name="T100" fmla="*/ 291 w 367"/>
                <a:gd name="T101" fmla="*/ 24 h 346"/>
                <a:gd name="T102" fmla="*/ 303 w 367"/>
                <a:gd name="T103" fmla="*/ 0 h 346"/>
                <a:gd name="T104" fmla="*/ 308 w 367"/>
                <a:gd name="T105" fmla="*/ 19 h 346"/>
                <a:gd name="T106" fmla="*/ 312 w 367"/>
                <a:gd name="T107" fmla="*/ 7 h 346"/>
                <a:gd name="T108" fmla="*/ 327 w 367"/>
                <a:gd name="T109" fmla="*/ 7 h 346"/>
                <a:gd name="T110" fmla="*/ 333 w 367"/>
                <a:gd name="T111" fmla="*/ 11 h 346"/>
                <a:gd name="T112" fmla="*/ 348 w 367"/>
                <a:gd name="T113" fmla="*/ 13 h 346"/>
                <a:gd name="T114" fmla="*/ 346 w 367"/>
                <a:gd name="T115" fmla="*/ 28 h 346"/>
                <a:gd name="T116" fmla="*/ 340 w 367"/>
                <a:gd name="T117" fmla="*/ 34 h 346"/>
                <a:gd name="T118" fmla="*/ 352 w 367"/>
                <a:gd name="T119" fmla="*/ 3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" h="346">
                  <a:moveTo>
                    <a:pt x="357" y="40"/>
                  </a:moveTo>
                  <a:lnTo>
                    <a:pt x="357" y="40"/>
                  </a:lnTo>
                  <a:lnTo>
                    <a:pt x="367" y="41"/>
                  </a:lnTo>
                  <a:lnTo>
                    <a:pt x="363" y="45"/>
                  </a:lnTo>
                  <a:lnTo>
                    <a:pt x="354" y="45"/>
                  </a:lnTo>
                  <a:lnTo>
                    <a:pt x="350" y="49"/>
                  </a:lnTo>
                  <a:lnTo>
                    <a:pt x="340" y="49"/>
                  </a:lnTo>
                  <a:lnTo>
                    <a:pt x="339" y="41"/>
                  </a:lnTo>
                  <a:lnTo>
                    <a:pt x="320" y="28"/>
                  </a:lnTo>
                  <a:lnTo>
                    <a:pt x="312" y="32"/>
                  </a:lnTo>
                  <a:lnTo>
                    <a:pt x="299" y="32"/>
                  </a:lnTo>
                  <a:lnTo>
                    <a:pt x="291" y="45"/>
                  </a:lnTo>
                  <a:lnTo>
                    <a:pt x="289" y="62"/>
                  </a:lnTo>
                  <a:lnTo>
                    <a:pt x="282" y="62"/>
                  </a:lnTo>
                  <a:lnTo>
                    <a:pt x="278" y="74"/>
                  </a:lnTo>
                  <a:lnTo>
                    <a:pt x="263" y="66"/>
                  </a:lnTo>
                  <a:lnTo>
                    <a:pt x="244" y="66"/>
                  </a:lnTo>
                  <a:lnTo>
                    <a:pt x="231" y="51"/>
                  </a:lnTo>
                  <a:lnTo>
                    <a:pt x="223" y="60"/>
                  </a:lnTo>
                  <a:lnTo>
                    <a:pt x="214" y="60"/>
                  </a:lnTo>
                  <a:lnTo>
                    <a:pt x="216" y="74"/>
                  </a:lnTo>
                  <a:lnTo>
                    <a:pt x="208" y="81"/>
                  </a:lnTo>
                  <a:lnTo>
                    <a:pt x="183" y="74"/>
                  </a:lnTo>
                  <a:lnTo>
                    <a:pt x="187" y="85"/>
                  </a:lnTo>
                  <a:lnTo>
                    <a:pt x="182" y="91"/>
                  </a:lnTo>
                  <a:lnTo>
                    <a:pt x="172" y="87"/>
                  </a:lnTo>
                  <a:lnTo>
                    <a:pt x="159" y="104"/>
                  </a:lnTo>
                  <a:lnTo>
                    <a:pt x="161" y="115"/>
                  </a:lnTo>
                  <a:lnTo>
                    <a:pt x="148" y="128"/>
                  </a:lnTo>
                  <a:lnTo>
                    <a:pt x="146" y="140"/>
                  </a:lnTo>
                  <a:lnTo>
                    <a:pt x="138" y="140"/>
                  </a:lnTo>
                  <a:lnTo>
                    <a:pt x="136" y="166"/>
                  </a:lnTo>
                  <a:lnTo>
                    <a:pt x="123" y="181"/>
                  </a:lnTo>
                  <a:lnTo>
                    <a:pt x="131" y="197"/>
                  </a:lnTo>
                  <a:lnTo>
                    <a:pt x="115" y="197"/>
                  </a:lnTo>
                  <a:lnTo>
                    <a:pt x="100" y="214"/>
                  </a:lnTo>
                  <a:lnTo>
                    <a:pt x="104" y="221"/>
                  </a:lnTo>
                  <a:lnTo>
                    <a:pt x="104" y="255"/>
                  </a:lnTo>
                  <a:lnTo>
                    <a:pt x="114" y="263"/>
                  </a:lnTo>
                  <a:lnTo>
                    <a:pt x="114" y="270"/>
                  </a:lnTo>
                  <a:lnTo>
                    <a:pt x="104" y="272"/>
                  </a:lnTo>
                  <a:lnTo>
                    <a:pt x="104" y="278"/>
                  </a:lnTo>
                  <a:lnTo>
                    <a:pt x="108" y="282"/>
                  </a:lnTo>
                  <a:lnTo>
                    <a:pt x="108" y="297"/>
                  </a:lnTo>
                  <a:lnTo>
                    <a:pt x="96" y="302"/>
                  </a:lnTo>
                  <a:lnTo>
                    <a:pt x="96" y="323"/>
                  </a:lnTo>
                  <a:lnTo>
                    <a:pt x="89" y="323"/>
                  </a:lnTo>
                  <a:lnTo>
                    <a:pt x="85" y="319"/>
                  </a:lnTo>
                  <a:lnTo>
                    <a:pt x="85" y="319"/>
                  </a:lnTo>
                  <a:lnTo>
                    <a:pt x="83" y="316"/>
                  </a:lnTo>
                  <a:lnTo>
                    <a:pt x="83" y="316"/>
                  </a:lnTo>
                  <a:lnTo>
                    <a:pt x="81" y="314"/>
                  </a:lnTo>
                  <a:lnTo>
                    <a:pt x="81" y="312"/>
                  </a:lnTo>
                  <a:lnTo>
                    <a:pt x="81" y="308"/>
                  </a:lnTo>
                  <a:lnTo>
                    <a:pt x="79" y="306"/>
                  </a:lnTo>
                  <a:lnTo>
                    <a:pt x="78" y="314"/>
                  </a:lnTo>
                  <a:lnTo>
                    <a:pt x="74" y="319"/>
                  </a:lnTo>
                  <a:lnTo>
                    <a:pt x="72" y="319"/>
                  </a:lnTo>
                  <a:lnTo>
                    <a:pt x="66" y="319"/>
                  </a:lnTo>
                  <a:lnTo>
                    <a:pt x="62" y="331"/>
                  </a:lnTo>
                  <a:lnTo>
                    <a:pt x="62" y="331"/>
                  </a:lnTo>
                  <a:lnTo>
                    <a:pt x="62" y="333"/>
                  </a:lnTo>
                  <a:lnTo>
                    <a:pt x="61" y="335"/>
                  </a:lnTo>
                  <a:lnTo>
                    <a:pt x="59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5" y="336"/>
                  </a:lnTo>
                  <a:lnTo>
                    <a:pt x="51" y="338"/>
                  </a:lnTo>
                  <a:lnTo>
                    <a:pt x="47" y="342"/>
                  </a:lnTo>
                  <a:lnTo>
                    <a:pt x="44" y="346"/>
                  </a:lnTo>
                  <a:lnTo>
                    <a:pt x="38" y="346"/>
                  </a:lnTo>
                  <a:lnTo>
                    <a:pt x="30" y="346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2"/>
                  </a:lnTo>
                  <a:lnTo>
                    <a:pt x="21" y="338"/>
                  </a:lnTo>
                  <a:lnTo>
                    <a:pt x="21" y="338"/>
                  </a:lnTo>
                  <a:lnTo>
                    <a:pt x="19" y="335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5" y="331"/>
                  </a:lnTo>
                  <a:lnTo>
                    <a:pt x="11" y="331"/>
                  </a:lnTo>
                  <a:lnTo>
                    <a:pt x="10" y="329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10" y="321"/>
                  </a:lnTo>
                  <a:lnTo>
                    <a:pt x="10" y="321"/>
                  </a:lnTo>
                  <a:lnTo>
                    <a:pt x="11" y="321"/>
                  </a:lnTo>
                  <a:lnTo>
                    <a:pt x="11" y="321"/>
                  </a:lnTo>
                  <a:lnTo>
                    <a:pt x="13" y="323"/>
                  </a:lnTo>
                  <a:lnTo>
                    <a:pt x="19" y="323"/>
                  </a:lnTo>
                  <a:lnTo>
                    <a:pt x="19" y="323"/>
                  </a:lnTo>
                  <a:lnTo>
                    <a:pt x="19" y="314"/>
                  </a:lnTo>
                  <a:lnTo>
                    <a:pt x="19" y="314"/>
                  </a:lnTo>
                  <a:lnTo>
                    <a:pt x="19" y="312"/>
                  </a:lnTo>
                  <a:lnTo>
                    <a:pt x="17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8" y="316"/>
                  </a:lnTo>
                  <a:lnTo>
                    <a:pt x="2" y="314"/>
                  </a:lnTo>
                  <a:lnTo>
                    <a:pt x="6" y="304"/>
                  </a:lnTo>
                  <a:lnTo>
                    <a:pt x="6" y="299"/>
                  </a:lnTo>
                  <a:lnTo>
                    <a:pt x="11" y="304"/>
                  </a:lnTo>
                  <a:lnTo>
                    <a:pt x="13" y="301"/>
                  </a:lnTo>
                  <a:lnTo>
                    <a:pt x="13" y="301"/>
                  </a:lnTo>
                  <a:lnTo>
                    <a:pt x="17" y="301"/>
                  </a:lnTo>
                  <a:lnTo>
                    <a:pt x="19" y="299"/>
                  </a:lnTo>
                  <a:lnTo>
                    <a:pt x="19" y="297"/>
                  </a:lnTo>
                  <a:lnTo>
                    <a:pt x="19" y="295"/>
                  </a:lnTo>
                  <a:lnTo>
                    <a:pt x="19" y="295"/>
                  </a:lnTo>
                  <a:lnTo>
                    <a:pt x="15" y="293"/>
                  </a:lnTo>
                  <a:lnTo>
                    <a:pt x="13" y="291"/>
                  </a:lnTo>
                  <a:lnTo>
                    <a:pt x="11" y="291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8" y="289"/>
                  </a:lnTo>
                  <a:lnTo>
                    <a:pt x="6" y="289"/>
                  </a:lnTo>
                  <a:lnTo>
                    <a:pt x="2" y="289"/>
                  </a:lnTo>
                  <a:lnTo>
                    <a:pt x="2" y="289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8" y="276"/>
                  </a:lnTo>
                  <a:lnTo>
                    <a:pt x="8" y="274"/>
                  </a:lnTo>
                  <a:lnTo>
                    <a:pt x="8" y="274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4" y="253"/>
                  </a:lnTo>
                  <a:lnTo>
                    <a:pt x="6" y="251"/>
                  </a:lnTo>
                  <a:lnTo>
                    <a:pt x="6" y="249"/>
                  </a:lnTo>
                  <a:lnTo>
                    <a:pt x="6" y="249"/>
                  </a:lnTo>
                  <a:lnTo>
                    <a:pt x="6" y="246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0"/>
                  </a:lnTo>
                  <a:lnTo>
                    <a:pt x="23" y="240"/>
                  </a:lnTo>
                  <a:lnTo>
                    <a:pt x="23" y="240"/>
                  </a:lnTo>
                  <a:lnTo>
                    <a:pt x="25" y="238"/>
                  </a:lnTo>
                  <a:lnTo>
                    <a:pt x="28" y="238"/>
                  </a:lnTo>
                  <a:lnTo>
                    <a:pt x="28" y="234"/>
                  </a:lnTo>
                  <a:lnTo>
                    <a:pt x="28" y="234"/>
                  </a:lnTo>
                  <a:lnTo>
                    <a:pt x="36" y="234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36" y="229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6" y="221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44" y="221"/>
                  </a:lnTo>
                  <a:lnTo>
                    <a:pt x="47" y="221"/>
                  </a:lnTo>
                  <a:lnTo>
                    <a:pt x="47" y="221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3" y="210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9" y="210"/>
                  </a:lnTo>
                  <a:lnTo>
                    <a:pt x="62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2" y="204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6" y="197"/>
                  </a:lnTo>
                  <a:lnTo>
                    <a:pt x="78" y="195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1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81" y="187"/>
                  </a:lnTo>
                  <a:lnTo>
                    <a:pt x="83" y="185"/>
                  </a:lnTo>
                  <a:lnTo>
                    <a:pt x="85" y="183"/>
                  </a:lnTo>
                  <a:lnTo>
                    <a:pt x="85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93" y="179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6"/>
                  </a:lnTo>
                  <a:lnTo>
                    <a:pt x="85" y="174"/>
                  </a:lnTo>
                  <a:lnTo>
                    <a:pt x="83" y="174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98" y="172"/>
                  </a:lnTo>
                  <a:lnTo>
                    <a:pt x="98" y="172"/>
                  </a:lnTo>
                  <a:lnTo>
                    <a:pt x="98" y="170"/>
                  </a:lnTo>
                  <a:lnTo>
                    <a:pt x="100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4" y="166"/>
                  </a:lnTo>
                  <a:lnTo>
                    <a:pt x="104" y="166"/>
                  </a:lnTo>
                  <a:lnTo>
                    <a:pt x="104" y="164"/>
                  </a:lnTo>
                  <a:lnTo>
                    <a:pt x="106" y="161"/>
                  </a:lnTo>
                  <a:lnTo>
                    <a:pt x="108" y="153"/>
                  </a:lnTo>
                  <a:lnTo>
                    <a:pt x="108" y="145"/>
                  </a:lnTo>
                  <a:lnTo>
                    <a:pt x="108" y="145"/>
                  </a:lnTo>
                  <a:lnTo>
                    <a:pt x="108" y="144"/>
                  </a:lnTo>
                  <a:lnTo>
                    <a:pt x="110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4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4" y="138"/>
                  </a:lnTo>
                  <a:lnTo>
                    <a:pt x="115" y="134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31" y="117"/>
                  </a:lnTo>
                  <a:lnTo>
                    <a:pt x="131" y="117"/>
                  </a:lnTo>
                  <a:lnTo>
                    <a:pt x="132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40" y="111"/>
                  </a:lnTo>
                  <a:lnTo>
                    <a:pt x="140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6" y="108"/>
                  </a:lnTo>
                  <a:lnTo>
                    <a:pt x="134" y="108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6" y="91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49" y="87"/>
                  </a:lnTo>
                  <a:lnTo>
                    <a:pt x="149" y="87"/>
                  </a:lnTo>
                  <a:lnTo>
                    <a:pt x="151" y="87"/>
                  </a:lnTo>
                  <a:lnTo>
                    <a:pt x="153" y="87"/>
                  </a:lnTo>
                  <a:lnTo>
                    <a:pt x="155" y="87"/>
                  </a:lnTo>
                  <a:lnTo>
                    <a:pt x="155" y="87"/>
                  </a:lnTo>
                  <a:lnTo>
                    <a:pt x="159" y="87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1"/>
                  </a:lnTo>
                  <a:lnTo>
                    <a:pt x="161" y="79"/>
                  </a:lnTo>
                  <a:lnTo>
                    <a:pt x="161" y="77"/>
                  </a:lnTo>
                  <a:lnTo>
                    <a:pt x="159" y="77"/>
                  </a:lnTo>
                  <a:lnTo>
                    <a:pt x="159" y="77"/>
                  </a:lnTo>
                  <a:lnTo>
                    <a:pt x="155" y="75"/>
                  </a:lnTo>
                  <a:lnTo>
                    <a:pt x="157" y="75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0" y="79"/>
                  </a:lnTo>
                  <a:lnTo>
                    <a:pt x="138" y="79"/>
                  </a:lnTo>
                  <a:lnTo>
                    <a:pt x="138" y="79"/>
                  </a:lnTo>
                  <a:lnTo>
                    <a:pt x="134" y="83"/>
                  </a:lnTo>
                  <a:lnTo>
                    <a:pt x="132" y="85"/>
                  </a:lnTo>
                  <a:lnTo>
                    <a:pt x="127" y="85"/>
                  </a:lnTo>
                  <a:lnTo>
                    <a:pt x="127" y="85"/>
                  </a:lnTo>
                  <a:lnTo>
                    <a:pt x="123" y="87"/>
                  </a:lnTo>
                  <a:lnTo>
                    <a:pt x="119" y="87"/>
                  </a:lnTo>
                  <a:lnTo>
                    <a:pt x="115" y="91"/>
                  </a:lnTo>
                  <a:lnTo>
                    <a:pt x="112" y="89"/>
                  </a:lnTo>
                  <a:lnTo>
                    <a:pt x="134" y="77"/>
                  </a:lnTo>
                  <a:lnTo>
                    <a:pt x="142" y="74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4" y="66"/>
                  </a:lnTo>
                  <a:lnTo>
                    <a:pt x="134" y="66"/>
                  </a:lnTo>
                  <a:lnTo>
                    <a:pt x="140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9" y="66"/>
                  </a:lnTo>
                  <a:lnTo>
                    <a:pt x="159" y="66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61" y="64"/>
                  </a:lnTo>
                  <a:lnTo>
                    <a:pt x="161" y="64"/>
                  </a:lnTo>
                  <a:lnTo>
                    <a:pt x="163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2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8" y="62"/>
                  </a:lnTo>
                  <a:lnTo>
                    <a:pt x="172" y="58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2" y="49"/>
                  </a:lnTo>
                  <a:lnTo>
                    <a:pt x="176" y="43"/>
                  </a:lnTo>
                  <a:lnTo>
                    <a:pt x="182" y="49"/>
                  </a:lnTo>
                  <a:lnTo>
                    <a:pt x="189" y="53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7"/>
                  </a:lnTo>
                  <a:lnTo>
                    <a:pt x="193" y="45"/>
                  </a:lnTo>
                  <a:lnTo>
                    <a:pt x="193" y="45"/>
                  </a:lnTo>
                  <a:lnTo>
                    <a:pt x="189" y="41"/>
                  </a:lnTo>
                  <a:lnTo>
                    <a:pt x="193" y="3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5" y="26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9" y="24"/>
                  </a:lnTo>
                  <a:lnTo>
                    <a:pt x="202" y="24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10" y="38"/>
                  </a:lnTo>
                  <a:lnTo>
                    <a:pt x="214" y="41"/>
                  </a:lnTo>
                  <a:lnTo>
                    <a:pt x="214" y="41"/>
                  </a:lnTo>
                  <a:lnTo>
                    <a:pt x="218" y="41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21" y="36"/>
                  </a:lnTo>
                  <a:lnTo>
                    <a:pt x="223" y="36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3" y="34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0"/>
                  </a:lnTo>
                  <a:lnTo>
                    <a:pt x="231" y="28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2"/>
                  </a:lnTo>
                  <a:lnTo>
                    <a:pt x="229" y="22"/>
                  </a:lnTo>
                  <a:lnTo>
                    <a:pt x="229" y="21"/>
                  </a:lnTo>
                  <a:lnTo>
                    <a:pt x="231" y="19"/>
                  </a:lnTo>
                  <a:lnTo>
                    <a:pt x="233" y="19"/>
                  </a:lnTo>
                  <a:lnTo>
                    <a:pt x="235" y="19"/>
                  </a:lnTo>
                  <a:lnTo>
                    <a:pt x="236" y="19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40" y="24"/>
                  </a:lnTo>
                  <a:lnTo>
                    <a:pt x="242" y="26"/>
                  </a:lnTo>
                  <a:lnTo>
                    <a:pt x="244" y="26"/>
                  </a:lnTo>
                  <a:lnTo>
                    <a:pt x="250" y="24"/>
                  </a:lnTo>
                  <a:lnTo>
                    <a:pt x="244" y="19"/>
                  </a:lnTo>
                  <a:lnTo>
                    <a:pt x="244" y="13"/>
                  </a:lnTo>
                  <a:lnTo>
                    <a:pt x="244" y="13"/>
                  </a:lnTo>
                  <a:lnTo>
                    <a:pt x="252" y="11"/>
                  </a:lnTo>
                  <a:lnTo>
                    <a:pt x="252" y="11"/>
                  </a:lnTo>
                  <a:lnTo>
                    <a:pt x="255" y="11"/>
                  </a:lnTo>
                  <a:lnTo>
                    <a:pt x="255" y="15"/>
                  </a:lnTo>
                  <a:lnTo>
                    <a:pt x="255" y="15"/>
                  </a:lnTo>
                  <a:lnTo>
                    <a:pt x="255" y="21"/>
                  </a:lnTo>
                  <a:lnTo>
                    <a:pt x="255" y="24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70" y="11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82" y="7"/>
                  </a:lnTo>
                  <a:lnTo>
                    <a:pt x="284" y="5"/>
                  </a:lnTo>
                  <a:lnTo>
                    <a:pt x="286" y="4"/>
                  </a:lnTo>
                  <a:lnTo>
                    <a:pt x="293" y="2"/>
                  </a:lnTo>
                  <a:lnTo>
                    <a:pt x="286" y="13"/>
                  </a:lnTo>
                  <a:lnTo>
                    <a:pt x="286" y="13"/>
                  </a:lnTo>
                  <a:lnTo>
                    <a:pt x="284" y="15"/>
                  </a:lnTo>
                  <a:lnTo>
                    <a:pt x="282" y="17"/>
                  </a:lnTo>
                  <a:lnTo>
                    <a:pt x="282" y="19"/>
                  </a:lnTo>
                  <a:lnTo>
                    <a:pt x="282" y="19"/>
                  </a:lnTo>
                  <a:lnTo>
                    <a:pt x="282" y="21"/>
                  </a:lnTo>
                  <a:lnTo>
                    <a:pt x="284" y="21"/>
                  </a:lnTo>
                  <a:lnTo>
                    <a:pt x="286" y="22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2" y="26"/>
                  </a:lnTo>
                  <a:lnTo>
                    <a:pt x="282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9" y="24"/>
                  </a:lnTo>
                  <a:lnTo>
                    <a:pt x="289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2"/>
                  </a:lnTo>
                  <a:lnTo>
                    <a:pt x="293" y="21"/>
                  </a:lnTo>
                  <a:lnTo>
                    <a:pt x="297" y="19"/>
                  </a:lnTo>
                  <a:lnTo>
                    <a:pt x="297" y="11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301" y="4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11"/>
                  </a:lnTo>
                  <a:lnTo>
                    <a:pt x="305" y="15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12" y="17"/>
                  </a:lnTo>
                  <a:lnTo>
                    <a:pt x="312" y="17"/>
                  </a:lnTo>
                  <a:lnTo>
                    <a:pt x="312" y="11"/>
                  </a:lnTo>
                  <a:lnTo>
                    <a:pt x="314" y="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4" y="4"/>
                  </a:lnTo>
                  <a:lnTo>
                    <a:pt x="316" y="2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4"/>
                  </a:lnTo>
                  <a:lnTo>
                    <a:pt x="325" y="5"/>
                  </a:lnTo>
                  <a:lnTo>
                    <a:pt x="327" y="7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9" y="19"/>
                  </a:lnTo>
                  <a:lnTo>
                    <a:pt x="329" y="21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1"/>
                  </a:lnTo>
                  <a:lnTo>
                    <a:pt x="331" y="11"/>
                  </a:lnTo>
                  <a:lnTo>
                    <a:pt x="333" y="11"/>
                  </a:lnTo>
                  <a:lnTo>
                    <a:pt x="333" y="11"/>
                  </a:lnTo>
                  <a:lnTo>
                    <a:pt x="339" y="9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40" y="11"/>
                  </a:lnTo>
                  <a:lnTo>
                    <a:pt x="342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48" y="13"/>
                  </a:lnTo>
                  <a:lnTo>
                    <a:pt x="352" y="15"/>
                  </a:lnTo>
                  <a:lnTo>
                    <a:pt x="356" y="17"/>
                  </a:lnTo>
                  <a:lnTo>
                    <a:pt x="356" y="17"/>
                  </a:lnTo>
                  <a:lnTo>
                    <a:pt x="357" y="22"/>
                  </a:lnTo>
                  <a:lnTo>
                    <a:pt x="363" y="22"/>
                  </a:lnTo>
                  <a:lnTo>
                    <a:pt x="365" y="22"/>
                  </a:lnTo>
                  <a:lnTo>
                    <a:pt x="356" y="26"/>
                  </a:lnTo>
                  <a:lnTo>
                    <a:pt x="346" y="28"/>
                  </a:lnTo>
                  <a:lnTo>
                    <a:pt x="346" y="28"/>
                  </a:lnTo>
                  <a:lnTo>
                    <a:pt x="344" y="28"/>
                  </a:lnTo>
                  <a:lnTo>
                    <a:pt x="342" y="30"/>
                  </a:lnTo>
                  <a:lnTo>
                    <a:pt x="340" y="28"/>
                  </a:lnTo>
                  <a:lnTo>
                    <a:pt x="340" y="28"/>
                  </a:lnTo>
                  <a:lnTo>
                    <a:pt x="339" y="28"/>
                  </a:lnTo>
                  <a:lnTo>
                    <a:pt x="337" y="28"/>
                  </a:lnTo>
                  <a:lnTo>
                    <a:pt x="335" y="28"/>
                  </a:lnTo>
                  <a:lnTo>
                    <a:pt x="331" y="28"/>
                  </a:lnTo>
                  <a:lnTo>
                    <a:pt x="340" y="34"/>
                  </a:lnTo>
                  <a:lnTo>
                    <a:pt x="340" y="34"/>
                  </a:lnTo>
                  <a:lnTo>
                    <a:pt x="340" y="36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4" y="38"/>
                  </a:lnTo>
                  <a:lnTo>
                    <a:pt x="346" y="38"/>
                  </a:lnTo>
                  <a:lnTo>
                    <a:pt x="352" y="38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8D11FEBF-4657-E141-A8E7-BF537CF614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56" y="1897761"/>
              <a:ext cx="103827" cy="66267"/>
            </a:xfrm>
            <a:custGeom>
              <a:avLst/>
              <a:gdLst>
                <a:gd name="T0" fmla="*/ 14 w 68"/>
                <a:gd name="T1" fmla="*/ 42 h 51"/>
                <a:gd name="T2" fmla="*/ 27 w 68"/>
                <a:gd name="T3" fmla="*/ 38 h 51"/>
                <a:gd name="T4" fmla="*/ 42 w 68"/>
                <a:gd name="T5" fmla="*/ 48 h 51"/>
                <a:gd name="T6" fmla="*/ 55 w 68"/>
                <a:gd name="T7" fmla="*/ 51 h 51"/>
                <a:gd name="T8" fmla="*/ 61 w 68"/>
                <a:gd name="T9" fmla="*/ 44 h 51"/>
                <a:gd name="T10" fmla="*/ 57 w 68"/>
                <a:gd name="T11" fmla="*/ 25 h 51"/>
                <a:gd name="T12" fmla="*/ 57 w 68"/>
                <a:gd name="T13" fmla="*/ 19 h 51"/>
                <a:gd name="T14" fmla="*/ 63 w 68"/>
                <a:gd name="T15" fmla="*/ 17 h 51"/>
                <a:gd name="T16" fmla="*/ 68 w 68"/>
                <a:gd name="T17" fmla="*/ 6 h 51"/>
                <a:gd name="T18" fmla="*/ 61 w 68"/>
                <a:gd name="T19" fmla="*/ 6 h 51"/>
                <a:gd name="T20" fmla="*/ 53 w 68"/>
                <a:gd name="T21" fmla="*/ 6 h 51"/>
                <a:gd name="T22" fmla="*/ 53 w 68"/>
                <a:gd name="T23" fmla="*/ 6 h 51"/>
                <a:gd name="T24" fmla="*/ 50 w 68"/>
                <a:gd name="T25" fmla="*/ 6 h 51"/>
                <a:gd name="T26" fmla="*/ 50 w 68"/>
                <a:gd name="T27" fmla="*/ 6 h 51"/>
                <a:gd name="T28" fmla="*/ 48 w 68"/>
                <a:gd name="T29" fmla="*/ 6 h 51"/>
                <a:gd name="T30" fmla="*/ 46 w 68"/>
                <a:gd name="T31" fmla="*/ 4 h 51"/>
                <a:gd name="T32" fmla="*/ 42 w 68"/>
                <a:gd name="T33" fmla="*/ 2 h 51"/>
                <a:gd name="T34" fmla="*/ 42 w 68"/>
                <a:gd name="T35" fmla="*/ 2 h 51"/>
                <a:gd name="T36" fmla="*/ 38 w 68"/>
                <a:gd name="T37" fmla="*/ 4 h 51"/>
                <a:gd name="T38" fmla="*/ 38 w 68"/>
                <a:gd name="T39" fmla="*/ 4 h 51"/>
                <a:gd name="T40" fmla="*/ 36 w 68"/>
                <a:gd name="T41" fmla="*/ 2 h 51"/>
                <a:gd name="T42" fmla="*/ 36 w 68"/>
                <a:gd name="T43" fmla="*/ 2 h 51"/>
                <a:gd name="T44" fmla="*/ 33 w 68"/>
                <a:gd name="T45" fmla="*/ 0 h 51"/>
                <a:gd name="T46" fmla="*/ 33 w 68"/>
                <a:gd name="T47" fmla="*/ 0 h 51"/>
                <a:gd name="T48" fmla="*/ 31 w 68"/>
                <a:gd name="T49" fmla="*/ 0 h 51"/>
                <a:gd name="T50" fmla="*/ 31 w 68"/>
                <a:gd name="T51" fmla="*/ 0 h 51"/>
                <a:gd name="T52" fmla="*/ 29 w 68"/>
                <a:gd name="T53" fmla="*/ 2 h 51"/>
                <a:gd name="T54" fmla="*/ 27 w 68"/>
                <a:gd name="T55" fmla="*/ 2 h 51"/>
                <a:gd name="T56" fmla="*/ 27 w 68"/>
                <a:gd name="T57" fmla="*/ 2 h 51"/>
                <a:gd name="T58" fmla="*/ 23 w 68"/>
                <a:gd name="T59" fmla="*/ 4 h 51"/>
                <a:gd name="T60" fmla="*/ 21 w 68"/>
                <a:gd name="T61" fmla="*/ 4 h 51"/>
                <a:gd name="T62" fmla="*/ 19 w 68"/>
                <a:gd name="T63" fmla="*/ 4 h 51"/>
                <a:gd name="T64" fmla="*/ 17 w 68"/>
                <a:gd name="T65" fmla="*/ 6 h 51"/>
                <a:gd name="T66" fmla="*/ 17 w 68"/>
                <a:gd name="T67" fmla="*/ 6 h 51"/>
                <a:gd name="T68" fmla="*/ 4 w 68"/>
                <a:gd name="T69" fmla="*/ 6 h 51"/>
                <a:gd name="T70" fmla="*/ 0 w 68"/>
                <a:gd name="T71" fmla="*/ 14 h 51"/>
                <a:gd name="T72" fmla="*/ 0 w 68"/>
                <a:gd name="T73" fmla="*/ 17 h 51"/>
                <a:gd name="T74" fmla="*/ 0 w 68"/>
                <a:gd name="T75" fmla="*/ 17 h 51"/>
                <a:gd name="T76" fmla="*/ 2 w 68"/>
                <a:gd name="T77" fmla="*/ 23 h 51"/>
                <a:gd name="T78" fmla="*/ 2 w 68"/>
                <a:gd name="T79" fmla="*/ 23 h 51"/>
                <a:gd name="T80" fmla="*/ 0 w 68"/>
                <a:gd name="T81" fmla="*/ 27 h 51"/>
                <a:gd name="T82" fmla="*/ 0 w 68"/>
                <a:gd name="T83" fmla="*/ 29 h 51"/>
                <a:gd name="T84" fmla="*/ 2 w 68"/>
                <a:gd name="T85" fmla="*/ 29 h 51"/>
                <a:gd name="T86" fmla="*/ 2 w 68"/>
                <a:gd name="T87" fmla="*/ 29 h 51"/>
                <a:gd name="T88" fmla="*/ 4 w 68"/>
                <a:gd name="T89" fmla="*/ 34 h 51"/>
                <a:gd name="T90" fmla="*/ 4 w 68"/>
                <a:gd name="T91" fmla="*/ 36 h 51"/>
                <a:gd name="T92" fmla="*/ 10 w 68"/>
                <a:gd name="T93" fmla="*/ 36 h 51"/>
                <a:gd name="T94" fmla="*/ 12 w 68"/>
                <a:gd name="T95" fmla="*/ 36 h 51"/>
                <a:gd name="T96" fmla="*/ 14 w 68"/>
                <a:gd name="T97" fmla="*/ 42 h 51"/>
                <a:gd name="T98" fmla="*/ 14 w 68"/>
                <a:gd name="T99" fmla="*/ 42 h 51"/>
                <a:gd name="T100" fmla="*/ 14 w 68"/>
                <a:gd name="T101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51">
                  <a:moveTo>
                    <a:pt x="14" y="42"/>
                  </a:moveTo>
                  <a:lnTo>
                    <a:pt x="27" y="38"/>
                  </a:lnTo>
                  <a:lnTo>
                    <a:pt x="42" y="48"/>
                  </a:lnTo>
                  <a:lnTo>
                    <a:pt x="55" y="51"/>
                  </a:lnTo>
                  <a:lnTo>
                    <a:pt x="61" y="44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63" y="17"/>
                  </a:lnTo>
                  <a:lnTo>
                    <a:pt x="68" y="6"/>
                  </a:lnTo>
                  <a:lnTo>
                    <a:pt x="61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4" y="6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63D0AFB4-2424-CD4E-BDC1-59ABD9C6D3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56" y="1897761"/>
              <a:ext cx="103827" cy="66267"/>
            </a:xfrm>
            <a:custGeom>
              <a:avLst/>
              <a:gdLst>
                <a:gd name="T0" fmla="*/ 14 w 68"/>
                <a:gd name="T1" fmla="*/ 42 h 51"/>
                <a:gd name="T2" fmla="*/ 27 w 68"/>
                <a:gd name="T3" fmla="*/ 38 h 51"/>
                <a:gd name="T4" fmla="*/ 42 w 68"/>
                <a:gd name="T5" fmla="*/ 48 h 51"/>
                <a:gd name="T6" fmla="*/ 55 w 68"/>
                <a:gd name="T7" fmla="*/ 51 h 51"/>
                <a:gd name="T8" fmla="*/ 61 w 68"/>
                <a:gd name="T9" fmla="*/ 44 h 51"/>
                <a:gd name="T10" fmla="*/ 57 w 68"/>
                <a:gd name="T11" fmla="*/ 25 h 51"/>
                <a:gd name="T12" fmla="*/ 57 w 68"/>
                <a:gd name="T13" fmla="*/ 19 h 51"/>
                <a:gd name="T14" fmla="*/ 63 w 68"/>
                <a:gd name="T15" fmla="*/ 17 h 51"/>
                <a:gd name="T16" fmla="*/ 68 w 68"/>
                <a:gd name="T17" fmla="*/ 6 h 51"/>
                <a:gd name="T18" fmla="*/ 61 w 68"/>
                <a:gd name="T19" fmla="*/ 6 h 51"/>
                <a:gd name="T20" fmla="*/ 53 w 68"/>
                <a:gd name="T21" fmla="*/ 6 h 51"/>
                <a:gd name="T22" fmla="*/ 53 w 68"/>
                <a:gd name="T23" fmla="*/ 6 h 51"/>
                <a:gd name="T24" fmla="*/ 50 w 68"/>
                <a:gd name="T25" fmla="*/ 6 h 51"/>
                <a:gd name="T26" fmla="*/ 50 w 68"/>
                <a:gd name="T27" fmla="*/ 6 h 51"/>
                <a:gd name="T28" fmla="*/ 48 w 68"/>
                <a:gd name="T29" fmla="*/ 6 h 51"/>
                <a:gd name="T30" fmla="*/ 46 w 68"/>
                <a:gd name="T31" fmla="*/ 4 h 51"/>
                <a:gd name="T32" fmla="*/ 42 w 68"/>
                <a:gd name="T33" fmla="*/ 2 h 51"/>
                <a:gd name="T34" fmla="*/ 42 w 68"/>
                <a:gd name="T35" fmla="*/ 2 h 51"/>
                <a:gd name="T36" fmla="*/ 38 w 68"/>
                <a:gd name="T37" fmla="*/ 4 h 51"/>
                <a:gd name="T38" fmla="*/ 38 w 68"/>
                <a:gd name="T39" fmla="*/ 4 h 51"/>
                <a:gd name="T40" fmla="*/ 36 w 68"/>
                <a:gd name="T41" fmla="*/ 2 h 51"/>
                <a:gd name="T42" fmla="*/ 36 w 68"/>
                <a:gd name="T43" fmla="*/ 2 h 51"/>
                <a:gd name="T44" fmla="*/ 33 w 68"/>
                <a:gd name="T45" fmla="*/ 0 h 51"/>
                <a:gd name="T46" fmla="*/ 33 w 68"/>
                <a:gd name="T47" fmla="*/ 0 h 51"/>
                <a:gd name="T48" fmla="*/ 31 w 68"/>
                <a:gd name="T49" fmla="*/ 0 h 51"/>
                <a:gd name="T50" fmla="*/ 31 w 68"/>
                <a:gd name="T51" fmla="*/ 0 h 51"/>
                <a:gd name="T52" fmla="*/ 29 w 68"/>
                <a:gd name="T53" fmla="*/ 2 h 51"/>
                <a:gd name="T54" fmla="*/ 27 w 68"/>
                <a:gd name="T55" fmla="*/ 2 h 51"/>
                <a:gd name="T56" fmla="*/ 27 w 68"/>
                <a:gd name="T57" fmla="*/ 2 h 51"/>
                <a:gd name="T58" fmla="*/ 23 w 68"/>
                <a:gd name="T59" fmla="*/ 4 h 51"/>
                <a:gd name="T60" fmla="*/ 21 w 68"/>
                <a:gd name="T61" fmla="*/ 4 h 51"/>
                <a:gd name="T62" fmla="*/ 19 w 68"/>
                <a:gd name="T63" fmla="*/ 4 h 51"/>
                <a:gd name="T64" fmla="*/ 17 w 68"/>
                <a:gd name="T65" fmla="*/ 6 h 51"/>
                <a:gd name="T66" fmla="*/ 17 w 68"/>
                <a:gd name="T67" fmla="*/ 6 h 51"/>
                <a:gd name="T68" fmla="*/ 4 w 68"/>
                <a:gd name="T69" fmla="*/ 6 h 51"/>
                <a:gd name="T70" fmla="*/ 0 w 68"/>
                <a:gd name="T71" fmla="*/ 14 h 51"/>
                <a:gd name="T72" fmla="*/ 0 w 68"/>
                <a:gd name="T73" fmla="*/ 17 h 51"/>
                <a:gd name="T74" fmla="*/ 0 w 68"/>
                <a:gd name="T75" fmla="*/ 17 h 51"/>
                <a:gd name="T76" fmla="*/ 2 w 68"/>
                <a:gd name="T77" fmla="*/ 23 h 51"/>
                <a:gd name="T78" fmla="*/ 2 w 68"/>
                <a:gd name="T79" fmla="*/ 23 h 51"/>
                <a:gd name="T80" fmla="*/ 0 w 68"/>
                <a:gd name="T81" fmla="*/ 27 h 51"/>
                <a:gd name="T82" fmla="*/ 0 w 68"/>
                <a:gd name="T83" fmla="*/ 29 h 51"/>
                <a:gd name="T84" fmla="*/ 2 w 68"/>
                <a:gd name="T85" fmla="*/ 29 h 51"/>
                <a:gd name="T86" fmla="*/ 2 w 68"/>
                <a:gd name="T87" fmla="*/ 29 h 51"/>
                <a:gd name="T88" fmla="*/ 4 w 68"/>
                <a:gd name="T89" fmla="*/ 34 h 51"/>
                <a:gd name="T90" fmla="*/ 4 w 68"/>
                <a:gd name="T91" fmla="*/ 36 h 51"/>
                <a:gd name="T92" fmla="*/ 10 w 68"/>
                <a:gd name="T93" fmla="*/ 36 h 51"/>
                <a:gd name="T94" fmla="*/ 12 w 68"/>
                <a:gd name="T95" fmla="*/ 36 h 51"/>
                <a:gd name="T96" fmla="*/ 14 w 68"/>
                <a:gd name="T97" fmla="*/ 42 h 51"/>
                <a:gd name="T98" fmla="*/ 14 w 68"/>
                <a:gd name="T99" fmla="*/ 42 h 51"/>
                <a:gd name="T100" fmla="*/ 14 w 68"/>
                <a:gd name="T101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51">
                  <a:moveTo>
                    <a:pt x="14" y="42"/>
                  </a:moveTo>
                  <a:lnTo>
                    <a:pt x="27" y="38"/>
                  </a:lnTo>
                  <a:lnTo>
                    <a:pt x="42" y="48"/>
                  </a:lnTo>
                  <a:lnTo>
                    <a:pt x="55" y="51"/>
                  </a:lnTo>
                  <a:lnTo>
                    <a:pt x="61" y="44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63" y="17"/>
                  </a:lnTo>
                  <a:lnTo>
                    <a:pt x="68" y="6"/>
                  </a:lnTo>
                  <a:lnTo>
                    <a:pt x="61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4" y="6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05300A64-1A0F-3149-8EE3-D9F24167A5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38712" y="1930244"/>
              <a:ext cx="32064" cy="16892"/>
            </a:xfrm>
            <a:custGeom>
              <a:avLst/>
              <a:gdLst>
                <a:gd name="T0" fmla="*/ 4 w 21"/>
                <a:gd name="T1" fmla="*/ 4 h 13"/>
                <a:gd name="T2" fmla="*/ 4 w 21"/>
                <a:gd name="T3" fmla="*/ 9 h 13"/>
                <a:gd name="T4" fmla="*/ 7 w 21"/>
                <a:gd name="T5" fmla="*/ 13 h 13"/>
                <a:gd name="T6" fmla="*/ 9 w 21"/>
                <a:gd name="T7" fmla="*/ 11 h 13"/>
                <a:gd name="T8" fmla="*/ 11 w 21"/>
                <a:gd name="T9" fmla="*/ 9 h 13"/>
                <a:gd name="T10" fmla="*/ 13 w 21"/>
                <a:gd name="T11" fmla="*/ 9 h 13"/>
                <a:gd name="T12" fmla="*/ 19 w 21"/>
                <a:gd name="T13" fmla="*/ 4 h 13"/>
                <a:gd name="T14" fmla="*/ 21 w 21"/>
                <a:gd name="T15" fmla="*/ 2 h 13"/>
                <a:gd name="T16" fmla="*/ 13 w 21"/>
                <a:gd name="T17" fmla="*/ 2 h 13"/>
                <a:gd name="T18" fmla="*/ 13 w 21"/>
                <a:gd name="T19" fmla="*/ 2 h 13"/>
                <a:gd name="T20" fmla="*/ 13 w 21"/>
                <a:gd name="T21" fmla="*/ 4 h 13"/>
                <a:gd name="T22" fmla="*/ 11 w 21"/>
                <a:gd name="T23" fmla="*/ 4 h 13"/>
                <a:gd name="T24" fmla="*/ 11 w 21"/>
                <a:gd name="T25" fmla="*/ 2 h 13"/>
                <a:gd name="T26" fmla="*/ 11 w 21"/>
                <a:gd name="T27" fmla="*/ 2 h 13"/>
                <a:gd name="T28" fmla="*/ 9 w 21"/>
                <a:gd name="T29" fmla="*/ 0 h 13"/>
                <a:gd name="T30" fmla="*/ 7 w 21"/>
                <a:gd name="T31" fmla="*/ 0 h 13"/>
                <a:gd name="T32" fmla="*/ 5 w 21"/>
                <a:gd name="T33" fmla="*/ 0 h 13"/>
                <a:gd name="T34" fmla="*/ 0 w 21"/>
                <a:gd name="T35" fmla="*/ 4 h 13"/>
                <a:gd name="T36" fmla="*/ 4 w 21"/>
                <a:gd name="T37" fmla="*/ 4 h 13"/>
                <a:gd name="T38" fmla="*/ 4 w 21"/>
                <a:gd name="T39" fmla="*/ 4 h 13"/>
                <a:gd name="T40" fmla="*/ 4 w 21"/>
                <a:gd name="T4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3">
                  <a:moveTo>
                    <a:pt x="4" y="4"/>
                  </a:moveTo>
                  <a:lnTo>
                    <a:pt x="4" y="9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9" y="4"/>
                  </a:lnTo>
                  <a:lnTo>
                    <a:pt x="2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1701B67E-294F-E64D-8F4C-A82A6074A7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38712" y="1930244"/>
              <a:ext cx="32064" cy="16892"/>
            </a:xfrm>
            <a:custGeom>
              <a:avLst/>
              <a:gdLst>
                <a:gd name="T0" fmla="*/ 4 w 21"/>
                <a:gd name="T1" fmla="*/ 4 h 13"/>
                <a:gd name="T2" fmla="*/ 4 w 21"/>
                <a:gd name="T3" fmla="*/ 9 h 13"/>
                <a:gd name="T4" fmla="*/ 7 w 21"/>
                <a:gd name="T5" fmla="*/ 13 h 13"/>
                <a:gd name="T6" fmla="*/ 9 w 21"/>
                <a:gd name="T7" fmla="*/ 11 h 13"/>
                <a:gd name="T8" fmla="*/ 11 w 21"/>
                <a:gd name="T9" fmla="*/ 9 h 13"/>
                <a:gd name="T10" fmla="*/ 13 w 21"/>
                <a:gd name="T11" fmla="*/ 9 h 13"/>
                <a:gd name="T12" fmla="*/ 19 w 21"/>
                <a:gd name="T13" fmla="*/ 4 h 13"/>
                <a:gd name="T14" fmla="*/ 21 w 21"/>
                <a:gd name="T15" fmla="*/ 2 h 13"/>
                <a:gd name="T16" fmla="*/ 13 w 21"/>
                <a:gd name="T17" fmla="*/ 2 h 13"/>
                <a:gd name="T18" fmla="*/ 13 w 21"/>
                <a:gd name="T19" fmla="*/ 2 h 13"/>
                <a:gd name="T20" fmla="*/ 13 w 21"/>
                <a:gd name="T21" fmla="*/ 4 h 13"/>
                <a:gd name="T22" fmla="*/ 11 w 21"/>
                <a:gd name="T23" fmla="*/ 4 h 13"/>
                <a:gd name="T24" fmla="*/ 11 w 21"/>
                <a:gd name="T25" fmla="*/ 2 h 13"/>
                <a:gd name="T26" fmla="*/ 11 w 21"/>
                <a:gd name="T27" fmla="*/ 2 h 13"/>
                <a:gd name="T28" fmla="*/ 9 w 21"/>
                <a:gd name="T29" fmla="*/ 0 h 13"/>
                <a:gd name="T30" fmla="*/ 7 w 21"/>
                <a:gd name="T31" fmla="*/ 0 h 13"/>
                <a:gd name="T32" fmla="*/ 5 w 21"/>
                <a:gd name="T33" fmla="*/ 0 h 13"/>
                <a:gd name="T34" fmla="*/ 0 w 21"/>
                <a:gd name="T35" fmla="*/ 4 h 13"/>
                <a:gd name="T36" fmla="*/ 4 w 21"/>
                <a:gd name="T37" fmla="*/ 4 h 13"/>
                <a:gd name="T38" fmla="*/ 4 w 21"/>
                <a:gd name="T39" fmla="*/ 4 h 13"/>
                <a:gd name="T40" fmla="*/ 4 w 21"/>
                <a:gd name="T4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3">
                  <a:moveTo>
                    <a:pt x="4" y="4"/>
                  </a:moveTo>
                  <a:lnTo>
                    <a:pt x="4" y="9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9" y="4"/>
                  </a:lnTo>
                  <a:lnTo>
                    <a:pt x="2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431B5FBE-B393-744E-B003-706E23D08B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1578121"/>
              <a:ext cx="274836" cy="452172"/>
            </a:xfrm>
            <a:custGeom>
              <a:avLst/>
              <a:gdLst>
                <a:gd name="T0" fmla="*/ 19 w 180"/>
                <a:gd name="T1" fmla="*/ 239 h 348"/>
                <a:gd name="T2" fmla="*/ 25 w 180"/>
                <a:gd name="T3" fmla="*/ 212 h 348"/>
                <a:gd name="T4" fmla="*/ 15 w 180"/>
                <a:gd name="T5" fmla="*/ 182 h 348"/>
                <a:gd name="T6" fmla="*/ 15 w 180"/>
                <a:gd name="T7" fmla="*/ 163 h 348"/>
                <a:gd name="T8" fmla="*/ 34 w 180"/>
                <a:gd name="T9" fmla="*/ 123 h 348"/>
                <a:gd name="T10" fmla="*/ 59 w 180"/>
                <a:gd name="T11" fmla="*/ 70 h 348"/>
                <a:gd name="T12" fmla="*/ 94 w 180"/>
                <a:gd name="T13" fmla="*/ 31 h 348"/>
                <a:gd name="T14" fmla="*/ 127 w 180"/>
                <a:gd name="T15" fmla="*/ 16 h 348"/>
                <a:gd name="T16" fmla="*/ 161 w 180"/>
                <a:gd name="T17" fmla="*/ 19 h 348"/>
                <a:gd name="T18" fmla="*/ 172 w 180"/>
                <a:gd name="T19" fmla="*/ 57 h 348"/>
                <a:gd name="T20" fmla="*/ 180 w 180"/>
                <a:gd name="T21" fmla="*/ 93 h 348"/>
                <a:gd name="T22" fmla="*/ 159 w 180"/>
                <a:gd name="T23" fmla="*/ 93 h 348"/>
                <a:gd name="T24" fmla="*/ 155 w 180"/>
                <a:gd name="T25" fmla="*/ 95 h 348"/>
                <a:gd name="T26" fmla="*/ 147 w 180"/>
                <a:gd name="T27" fmla="*/ 97 h 348"/>
                <a:gd name="T28" fmla="*/ 146 w 180"/>
                <a:gd name="T29" fmla="*/ 101 h 348"/>
                <a:gd name="T30" fmla="*/ 142 w 180"/>
                <a:gd name="T31" fmla="*/ 104 h 348"/>
                <a:gd name="T32" fmla="*/ 138 w 180"/>
                <a:gd name="T33" fmla="*/ 112 h 348"/>
                <a:gd name="T34" fmla="*/ 132 w 180"/>
                <a:gd name="T35" fmla="*/ 118 h 348"/>
                <a:gd name="T36" fmla="*/ 138 w 180"/>
                <a:gd name="T37" fmla="*/ 125 h 348"/>
                <a:gd name="T38" fmla="*/ 136 w 180"/>
                <a:gd name="T39" fmla="*/ 137 h 348"/>
                <a:gd name="T40" fmla="*/ 123 w 180"/>
                <a:gd name="T41" fmla="*/ 148 h 348"/>
                <a:gd name="T42" fmla="*/ 117 w 180"/>
                <a:gd name="T43" fmla="*/ 150 h 348"/>
                <a:gd name="T44" fmla="*/ 112 w 180"/>
                <a:gd name="T45" fmla="*/ 156 h 348"/>
                <a:gd name="T46" fmla="*/ 104 w 180"/>
                <a:gd name="T47" fmla="*/ 157 h 348"/>
                <a:gd name="T48" fmla="*/ 93 w 180"/>
                <a:gd name="T49" fmla="*/ 173 h 348"/>
                <a:gd name="T50" fmla="*/ 89 w 180"/>
                <a:gd name="T51" fmla="*/ 174 h 348"/>
                <a:gd name="T52" fmla="*/ 89 w 180"/>
                <a:gd name="T53" fmla="*/ 178 h 348"/>
                <a:gd name="T54" fmla="*/ 85 w 180"/>
                <a:gd name="T55" fmla="*/ 184 h 348"/>
                <a:gd name="T56" fmla="*/ 83 w 180"/>
                <a:gd name="T57" fmla="*/ 191 h 348"/>
                <a:gd name="T58" fmla="*/ 83 w 180"/>
                <a:gd name="T59" fmla="*/ 208 h 348"/>
                <a:gd name="T60" fmla="*/ 85 w 180"/>
                <a:gd name="T61" fmla="*/ 226 h 348"/>
                <a:gd name="T62" fmla="*/ 89 w 180"/>
                <a:gd name="T63" fmla="*/ 227 h 348"/>
                <a:gd name="T64" fmla="*/ 100 w 180"/>
                <a:gd name="T65" fmla="*/ 231 h 348"/>
                <a:gd name="T66" fmla="*/ 100 w 180"/>
                <a:gd name="T67" fmla="*/ 239 h 348"/>
                <a:gd name="T68" fmla="*/ 104 w 180"/>
                <a:gd name="T69" fmla="*/ 244 h 348"/>
                <a:gd name="T70" fmla="*/ 104 w 180"/>
                <a:gd name="T71" fmla="*/ 252 h 348"/>
                <a:gd name="T72" fmla="*/ 100 w 180"/>
                <a:gd name="T73" fmla="*/ 254 h 348"/>
                <a:gd name="T74" fmla="*/ 96 w 180"/>
                <a:gd name="T75" fmla="*/ 263 h 348"/>
                <a:gd name="T76" fmla="*/ 77 w 180"/>
                <a:gd name="T77" fmla="*/ 271 h 348"/>
                <a:gd name="T78" fmla="*/ 76 w 180"/>
                <a:gd name="T79" fmla="*/ 273 h 348"/>
                <a:gd name="T80" fmla="*/ 76 w 180"/>
                <a:gd name="T81" fmla="*/ 288 h 348"/>
                <a:gd name="T82" fmla="*/ 74 w 180"/>
                <a:gd name="T83" fmla="*/ 294 h 348"/>
                <a:gd name="T84" fmla="*/ 74 w 180"/>
                <a:gd name="T85" fmla="*/ 313 h 348"/>
                <a:gd name="T86" fmla="*/ 70 w 180"/>
                <a:gd name="T87" fmla="*/ 322 h 348"/>
                <a:gd name="T88" fmla="*/ 70 w 180"/>
                <a:gd name="T89" fmla="*/ 333 h 348"/>
                <a:gd name="T90" fmla="*/ 60 w 180"/>
                <a:gd name="T91" fmla="*/ 330 h 348"/>
                <a:gd name="T92" fmla="*/ 51 w 180"/>
                <a:gd name="T93" fmla="*/ 331 h 348"/>
                <a:gd name="T94" fmla="*/ 45 w 180"/>
                <a:gd name="T95" fmla="*/ 333 h 348"/>
                <a:gd name="T96" fmla="*/ 42 w 180"/>
                <a:gd name="T97" fmla="*/ 343 h 348"/>
                <a:gd name="T98" fmla="*/ 36 w 180"/>
                <a:gd name="T99" fmla="*/ 348 h 348"/>
                <a:gd name="T100" fmla="*/ 26 w 180"/>
                <a:gd name="T101" fmla="*/ 343 h 348"/>
                <a:gd name="T102" fmla="*/ 26 w 180"/>
                <a:gd name="T103" fmla="*/ 330 h 348"/>
                <a:gd name="T104" fmla="*/ 26 w 180"/>
                <a:gd name="T105" fmla="*/ 322 h 348"/>
                <a:gd name="T106" fmla="*/ 21 w 180"/>
                <a:gd name="T107" fmla="*/ 314 h 348"/>
                <a:gd name="T108" fmla="*/ 19 w 180"/>
                <a:gd name="T109" fmla="*/ 309 h 348"/>
                <a:gd name="T110" fmla="*/ 9 w 180"/>
                <a:gd name="T111" fmla="*/ 292 h 348"/>
                <a:gd name="T112" fmla="*/ 0 w 180"/>
                <a:gd name="T113" fmla="*/ 26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348">
                  <a:moveTo>
                    <a:pt x="0" y="267"/>
                  </a:moveTo>
                  <a:lnTo>
                    <a:pt x="7" y="267"/>
                  </a:lnTo>
                  <a:lnTo>
                    <a:pt x="7" y="244"/>
                  </a:lnTo>
                  <a:lnTo>
                    <a:pt x="19" y="239"/>
                  </a:lnTo>
                  <a:lnTo>
                    <a:pt x="19" y="224"/>
                  </a:lnTo>
                  <a:lnTo>
                    <a:pt x="15" y="220"/>
                  </a:lnTo>
                  <a:lnTo>
                    <a:pt x="15" y="214"/>
                  </a:lnTo>
                  <a:lnTo>
                    <a:pt x="25" y="212"/>
                  </a:lnTo>
                  <a:lnTo>
                    <a:pt x="25" y="205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73"/>
                  </a:lnTo>
                  <a:lnTo>
                    <a:pt x="15" y="173"/>
                  </a:lnTo>
                  <a:lnTo>
                    <a:pt x="15" y="163"/>
                  </a:lnTo>
                  <a:lnTo>
                    <a:pt x="11" y="156"/>
                  </a:lnTo>
                  <a:lnTo>
                    <a:pt x="26" y="139"/>
                  </a:lnTo>
                  <a:lnTo>
                    <a:pt x="42" y="139"/>
                  </a:lnTo>
                  <a:lnTo>
                    <a:pt x="34" y="123"/>
                  </a:lnTo>
                  <a:lnTo>
                    <a:pt x="47" y="108"/>
                  </a:lnTo>
                  <a:lnTo>
                    <a:pt x="49" y="80"/>
                  </a:lnTo>
                  <a:lnTo>
                    <a:pt x="57" y="80"/>
                  </a:lnTo>
                  <a:lnTo>
                    <a:pt x="59" y="70"/>
                  </a:lnTo>
                  <a:lnTo>
                    <a:pt x="72" y="57"/>
                  </a:lnTo>
                  <a:lnTo>
                    <a:pt x="70" y="46"/>
                  </a:lnTo>
                  <a:lnTo>
                    <a:pt x="83" y="29"/>
                  </a:lnTo>
                  <a:lnTo>
                    <a:pt x="94" y="31"/>
                  </a:lnTo>
                  <a:lnTo>
                    <a:pt x="98" y="27"/>
                  </a:lnTo>
                  <a:lnTo>
                    <a:pt x="94" y="14"/>
                  </a:lnTo>
                  <a:lnTo>
                    <a:pt x="121" y="21"/>
                  </a:lnTo>
                  <a:lnTo>
                    <a:pt x="127" y="16"/>
                  </a:lnTo>
                  <a:lnTo>
                    <a:pt x="127" y="0"/>
                  </a:lnTo>
                  <a:lnTo>
                    <a:pt x="134" y="2"/>
                  </a:lnTo>
                  <a:lnTo>
                    <a:pt x="149" y="21"/>
                  </a:lnTo>
                  <a:lnTo>
                    <a:pt x="161" y="19"/>
                  </a:lnTo>
                  <a:lnTo>
                    <a:pt x="172" y="29"/>
                  </a:lnTo>
                  <a:lnTo>
                    <a:pt x="172" y="29"/>
                  </a:lnTo>
                  <a:lnTo>
                    <a:pt x="170" y="48"/>
                  </a:lnTo>
                  <a:lnTo>
                    <a:pt x="172" y="57"/>
                  </a:lnTo>
                  <a:lnTo>
                    <a:pt x="176" y="67"/>
                  </a:lnTo>
                  <a:lnTo>
                    <a:pt x="170" y="74"/>
                  </a:lnTo>
                  <a:lnTo>
                    <a:pt x="180" y="87"/>
                  </a:lnTo>
                  <a:lnTo>
                    <a:pt x="180" y="93"/>
                  </a:lnTo>
                  <a:lnTo>
                    <a:pt x="172" y="93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5" y="95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47" y="97"/>
                  </a:lnTo>
                  <a:lnTo>
                    <a:pt x="146" y="97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46" y="101"/>
                  </a:lnTo>
                  <a:lnTo>
                    <a:pt x="144" y="103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8"/>
                  </a:lnTo>
                  <a:lnTo>
                    <a:pt x="140" y="108"/>
                  </a:lnTo>
                  <a:lnTo>
                    <a:pt x="138" y="110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4" y="116"/>
                  </a:lnTo>
                  <a:lnTo>
                    <a:pt x="132" y="118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9"/>
                  </a:lnTo>
                  <a:lnTo>
                    <a:pt x="136" y="137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27" y="146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113" y="154"/>
                  </a:lnTo>
                  <a:lnTo>
                    <a:pt x="112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06" y="156"/>
                  </a:lnTo>
                  <a:lnTo>
                    <a:pt x="104" y="157"/>
                  </a:lnTo>
                  <a:lnTo>
                    <a:pt x="100" y="159"/>
                  </a:lnTo>
                  <a:lnTo>
                    <a:pt x="96" y="167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3" y="174"/>
                  </a:lnTo>
                  <a:lnTo>
                    <a:pt x="91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6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8"/>
                  </a:lnTo>
                  <a:lnTo>
                    <a:pt x="87" y="180"/>
                  </a:lnTo>
                  <a:lnTo>
                    <a:pt x="87" y="182"/>
                  </a:lnTo>
                  <a:lnTo>
                    <a:pt x="85" y="184"/>
                  </a:lnTo>
                  <a:lnTo>
                    <a:pt x="85" y="184"/>
                  </a:lnTo>
                  <a:lnTo>
                    <a:pt x="85" y="186"/>
                  </a:lnTo>
                  <a:lnTo>
                    <a:pt x="85" y="190"/>
                  </a:lnTo>
                  <a:lnTo>
                    <a:pt x="83" y="191"/>
                  </a:lnTo>
                  <a:lnTo>
                    <a:pt x="83" y="191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3" y="208"/>
                  </a:lnTo>
                  <a:lnTo>
                    <a:pt x="83" y="216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6"/>
                  </a:lnTo>
                  <a:lnTo>
                    <a:pt x="85" y="226"/>
                  </a:lnTo>
                  <a:lnTo>
                    <a:pt x="87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98" y="229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3"/>
                  </a:lnTo>
                  <a:lnTo>
                    <a:pt x="100" y="235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8"/>
                  </a:lnTo>
                  <a:lnTo>
                    <a:pt x="104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2" y="254"/>
                  </a:lnTo>
                  <a:lnTo>
                    <a:pt x="100" y="254"/>
                  </a:lnTo>
                  <a:lnTo>
                    <a:pt x="100" y="254"/>
                  </a:lnTo>
                  <a:lnTo>
                    <a:pt x="100" y="258"/>
                  </a:lnTo>
                  <a:lnTo>
                    <a:pt x="100" y="258"/>
                  </a:lnTo>
                  <a:lnTo>
                    <a:pt x="98" y="261"/>
                  </a:lnTo>
                  <a:lnTo>
                    <a:pt x="96" y="263"/>
                  </a:lnTo>
                  <a:lnTo>
                    <a:pt x="94" y="263"/>
                  </a:lnTo>
                  <a:lnTo>
                    <a:pt x="89" y="263"/>
                  </a:lnTo>
                  <a:lnTo>
                    <a:pt x="85" y="269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76" y="271"/>
                  </a:lnTo>
                  <a:lnTo>
                    <a:pt x="74" y="271"/>
                  </a:lnTo>
                  <a:lnTo>
                    <a:pt x="76" y="273"/>
                  </a:lnTo>
                  <a:lnTo>
                    <a:pt x="76" y="273"/>
                  </a:lnTo>
                  <a:lnTo>
                    <a:pt x="77" y="278"/>
                  </a:lnTo>
                  <a:lnTo>
                    <a:pt x="77" y="284"/>
                  </a:lnTo>
                  <a:lnTo>
                    <a:pt x="76" y="288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4" y="309"/>
                  </a:lnTo>
                  <a:lnTo>
                    <a:pt x="74" y="313"/>
                  </a:lnTo>
                  <a:lnTo>
                    <a:pt x="72" y="314"/>
                  </a:lnTo>
                  <a:lnTo>
                    <a:pt x="74" y="318"/>
                  </a:lnTo>
                  <a:lnTo>
                    <a:pt x="70" y="322"/>
                  </a:lnTo>
                  <a:lnTo>
                    <a:pt x="70" y="322"/>
                  </a:lnTo>
                  <a:lnTo>
                    <a:pt x="70" y="330"/>
                  </a:lnTo>
                  <a:lnTo>
                    <a:pt x="70" y="331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66" y="328"/>
                  </a:lnTo>
                  <a:lnTo>
                    <a:pt x="60" y="330"/>
                  </a:lnTo>
                  <a:lnTo>
                    <a:pt x="60" y="330"/>
                  </a:lnTo>
                  <a:lnTo>
                    <a:pt x="53" y="330"/>
                  </a:lnTo>
                  <a:lnTo>
                    <a:pt x="53" y="330"/>
                  </a:lnTo>
                  <a:lnTo>
                    <a:pt x="51" y="330"/>
                  </a:lnTo>
                  <a:lnTo>
                    <a:pt x="51" y="331"/>
                  </a:lnTo>
                  <a:lnTo>
                    <a:pt x="49" y="331"/>
                  </a:lnTo>
                  <a:lnTo>
                    <a:pt x="49" y="333"/>
                  </a:lnTo>
                  <a:lnTo>
                    <a:pt x="49" y="333"/>
                  </a:lnTo>
                  <a:lnTo>
                    <a:pt x="45" y="333"/>
                  </a:lnTo>
                  <a:lnTo>
                    <a:pt x="43" y="335"/>
                  </a:lnTo>
                  <a:lnTo>
                    <a:pt x="42" y="339"/>
                  </a:lnTo>
                  <a:lnTo>
                    <a:pt x="42" y="339"/>
                  </a:lnTo>
                  <a:lnTo>
                    <a:pt x="42" y="343"/>
                  </a:lnTo>
                  <a:lnTo>
                    <a:pt x="42" y="343"/>
                  </a:lnTo>
                  <a:lnTo>
                    <a:pt x="40" y="347"/>
                  </a:lnTo>
                  <a:lnTo>
                    <a:pt x="38" y="347"/>
                  </a:lnTo>
                  <a:lnTo>
                    <a:pt x="36" y="348"/>
                  </a:lnTo>
                  <a:lnTo>
                    <a:pt x="34" y="348"/>
                  </a:lnTo>
                  <a:lnTo>
                    <a:pt x="34" y="348"/>
                  </a:lnTo>
                  <a:lnTo>
                    <a:pt x="26" y="348"/>
                  </a:lnTo>
                  <a:lnTo>
                    <a:pt x="26" y="343"/>
                  </a:lnTo>
                  <a:lnTo>
                    <a:pt x="26" y="335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26"/>
                  </a:lnTo>
                  <a:lnTo>
                    <a:pt x="26" y="322"/>
                  </a:lnTo>
                  <a:lnTo>
                    <a:pt x="26" y="322"/>
                  </a:lnTo>
                  <a:lnTo>
                    <a:pt x="23" y="320"/>
                  </a:lnTo>
                  <a:lnTo>
                    <a:pt x="23" y="318"/>
                  </a:lnTo>
                  <a:lnTo>
                    <a:pt x="23" y="314"/>
                  </a:lnTo>
                  <a:lnTo>
                    <a:pt x="21" y="314"/>
                  </a:lnTo>
                  <a:lnTo>
                    <a:pt x="21" y="314"/>
                  </a:lnTo>
                  <a:lnTo>
                    <a:pt x="19" y="313"/>
                  </a:lnTo>
                  <a:lnTo>
                    <a:pt x="19" y="313"/>
                  </a:lnTo>
                  <a:lnTo>
                    <a:pt x="19" y="309"/>
                  </a:lnTo>
                  <a:lnTo>
                    <a:pt x="17" y="309"/>
                  </a:lnTo>
                  <a:lnTo>
                    <a:pt x="17" y="309"/>
                  </a:lnTo>
                  <a:lnTo>
                    <a:pt x="11" y="303"/>
                  </a:lnTo>
                  <a:lnTo>
                    <a:pt x="9" y="292"/>
                  </a:lnTo>
                  <a:lnTo>
                    <a:pt x="4" y="282"/>
                  </a:lnTo>
                  <a:lnTo>
                    <a:pt x="0" y="27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62664E3E-1CE7-574D-9996-72F8DAB6FE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1578121"/>
              <a:ext cx="274836" cy="452172"/>
            </a:xfrm>
            <a:custGeom>
              <a:avLst/>
              <a:gdLst>
                <a:gd name="T0" fmla="*/ 19 w 180"/>
                <a:gd name="T1" fmla="*/ 239 h 348"/>
                <a:gd name="T2" fmla="*/ 25 w 180"/>
                <a:gd name="T3" fmla="*/ 212 h 348"/>
                <a:gd name="T4" fmla="*/ 15 w 180"/>
                <a:gd name="T5" fmla="*/ 182 h 348"/>
                <a:gd name="T6" fmla="*/ 15 w 180"/>
                <a:gd name="T7" fmla="*/ 163 h 348"/>
                <a:gd name="T8" fmla="*/ 34 w 180"/>
                <a:gd name="T9" fmla="*/ 123 h 348"/>
                <a:gd name="T10" fmla="*/ 59 w 180"/>
                <a:gd name="T11" fmla="*/ 70 h 348"/>
                <a:gd name="T12" fmla="*/ 94 w 180"/>
                <a:gd name="T13" fmla="*/ 31 h 348"/>
                <a:gd name="T14" fmla="*/ 127 w 180"/>
                <a:gd name="T15" fmla="*/ 16 h 348"/>
                <a:gd name="T16" fmla="*/ 161 w 180"/>
                <a:gd name="T17" fmla="*/ 19 h 348"/>
                <a:gd name="T18" fmla="*/ 172 w 180"/>
                <a:gd name="T19" fmla="*/ 57 h 348"/>
                <a:gd name="T20" fmla="*/ 180 w 180"/>
                <a:gd name="T21" fmla="*/ 93 h 348"/>
                <a:gd name="T22" fmla="*/ 159 w 180"/>
                <a:gd name="T23" fmla="*/ 93 h 348"/>
                <a:gd name="T24" fmla="*/ 155 w 180"/>
                <a:gd name="T25" fmla="*/ 95 h 348"/>
                <a:gd name="T26" fmla="*/ 147 w 180"/>
                <a:gd name="T27" fmla="*/ 97 h 348"/>
                <a:gd name="T28" fmla="*/ 146 w 180"/>
                <a:gd name="T29" fmla="*/ 101 h 348"/>
                <a:gd name="T30" fmla="*/ 142 w 180"/>
                <a:gd name="T31" fmla="*/ 104 h 348"/>
                <a:gd name="T32" fmla="*/ 138 w 180"/>
                <a:gd name="T33" fmla="*/ 112 h 348"/>
                <a:gd name="T34" fmla="*/ 132 w 180"/>
                <a:gd name="T35" fmla="*/ 118 h 348"/>
                <a:gd name="T36" fmla="*/ 138 w 180"/>
                <a:gd name="T37" fmla="*/ 125 h 348"/>
                <a:gd name="T38" fmla="*/ 136 w 180"/>
                <a:gd name="T39" fmla="*/ 137 h 348"/>
                <a:gd name="T40" fmla="*/ 123 w 180"/>
                <a:gd name="T41" fmla="*/ 148 h 348"/>
                <a:gd name="T42" fmla="*/ 117 w 180"/>
                <a:gd name="T43" fmla="*/ 150 h 348"/>
                <a:gd name="T44" fmla="*/ 112 w 180"/>
                <a:gd name="T45" fmla="*/ 156 h 348"/>
                <a:gd name="T46" fmla="*/ 104 w 180"/>
                <a:gd name="T47" fmla="*/ 157 h 348"/>
                <a:gd name="T48" fmla="*/ 93 w 180"/>
                <a:gd name="T49" fmla="*/ 173 h 348"/>
                <a:gd name="T50" fmla="*/ 89 w 180"/>
                <a:gd name="T51" fmla="*/ 174 h 348"/>
                <a:gd name="T52" fmla="*/ 89 w 180"/>
                <a:gd name="T53" fmla="*/ 178 h 348"/>
                <a:gd name="T54" fmla="*/ 85 w 180"/>
                <a:gd name="T55" fmla="*/ 184 h 348"/>
                <a:gd name="T56" fmla="*/ 83 w 180"/>
                <a:gd name="T57" fmla="*/ 191 h 348"/>
                <a:gd name="T58" fmla="*/ 83 w 180"/>
                <a:gd name="T59" fmla="*/ 208 h 348"/>
                <a:gd name="T60" fmla="*/ 85 w 180"/>
                <a:gd name="T61" fmla="*/ 226 h 348"/>
                <a:gd name="T62" fmla="*/ 89 w 180"/>
                <a:gd name="T63" fmla="*/ 227 h 348"/>
                <a:gd name="T64" fmla="*/ 100 w 180"/>
                <a:gd name="T65" fmla="*/ 231 h 348"/>
                <a:gd name="T66" fmla="*/ 100 w 180"/>
                <a:gd name="T67" fmla="*/ 239 h 348"/>
                <a:gd name="T68" fmla="*/ 104 w 180"/>
                <a:gd name="T69" fmla="*/ 244 h 348"/>
                <a:gd name="T70" fmla="*/ 104 w 180"/>
                <a:gd name="T71" fmla="*/ 252 h 348"/>
                <a:gd name="T72" fmla="*/ 100 w 180"/>
                <a:gd name="T73" fmla="*/ 254 h 348"/>
                <a:gd name="T74" fmla="*/ 96 w 180"/>
                <a:gd name="T75" fmla="*/ 263 h 348"/>
                <a:gd name="T76" fmla="*/ 77 w 180"/>
                <a:gd name="T77" fmla="*/ 271 h 348"/>
                <a:gd name="T78" fmla="*/ 76 w 180"/>
                <a:gd name="T79" fmla="*/ 273 h 348"/>
                <a:gd name="T80" fmla="*/ 76 w 180"/>
                <a:gd name="T81" fmla="*/ 288 h 348"/>
                <a:gd name="T82" fmla="*/ 74 w 180"/>
                <a:gd name="T83" fmla="*/ 294 h 348"/>
                <a:gd name="T84" fmla="*/ 74 w 180"/>
                <a:gd name="T85" fmla="*/ 313 h 348"/>
                <a:gd name="T86" fmla="*/ 70 w 180"/>
                <a:gd name="T87" fmla="*/ 322 h 348"/>
                <a:gd name="T88" fmla="*/ 70 w 180"/>
                <a:gd name="T89" fmla="*/ 333 h 348"/>
                <a:gd name="T90" fmla="*/ 60 w 180"/>
                <a:gd name="T91" fmla="*/ 330 h 348"/>
                <a:gd name="T92" fmla="*/ 51 w 180"/>
                <a:gd name="T93" fmla="*/ 331 h 348"/>
                <a:gd name="T94" fmla="*/ 45 w 180"/>
                <a:gd name="T95" fmla="*/ 333 h 348"/>
                <a:gd name="T96" fmla="*/ 42 w 180"/>
                <a:gd name="T97" fmla="*/ 343 h 348"/>
                <a:gd name="T98" fmla="*/ 36 w 180"/>
                <a:gd name="T99" fmla="*/ 348 h 348"/>
                <a:gd name="T100" fmla="*/ 26 w 180"/>
                <a:gd name="T101" fmla="*/ 343 h 348"/>
                <a:gd name="T102" fmla="*/ 26 w 180"/>
                <a:gd name="T103" fmla="*/ 330 h 348"/>
                <a:gd name="T104" fmla="*/ 26 w 180"/>
                <a:gd name="T105" fmla="*/ 322 h 348"/>
                <a:gd name="T106" fmla="*/ 21 w 180"/>
                <a:gd name="T107" fmla="*/ 314 h 348"/>
                <a:gd name="T108" fmla="*/ 19 w 180"/>
                <a:gd name="T109" fmla="*/ 309 h 348"/>
                <a:gd name="T110" fmla="*/ 9 w 180"/>
                <a:gd name="T111" fmla="*/ 292 h 348"/>
                <a:gd name="T112" fmla="*/ 0 w 180"/>
                <a:gd name="T113" fmla="*/ 26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348">
                  <a:moveTo>
                    <a:pt x="0" y="267"/>
                  </a:moveTo>
                  <a:lnTo>
                    <a:pt x="7" y="267"/>
                  </a:lnTo>
                  <a:lnTo>
                    <a:pt x="7" y="244"/>
                  </a:lnTo>
                  <a:lnTo>
                    <a:pt x="19" y="239"/>
                  </a:lnTo>
                  <a:lnTo>
                    <a:pt x="19" y="224"/>
                  </a:lnTo>
                  <a:lnTo>
                    <a:pt x="15" y="220"/>
                  </a:lnTo>
                  <a:lnTo>
                    <a:pt x="15" y="214"/>
                  </a:lnTo>
                  <a:lnTo>
                    <a:pt x="25" y="212"/>
                  </a:lnTo>
                  <a:lnTo>
                    <a:pt x="25" y="205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73"/>
                  </a:lnTo>
                  <a:lnTo>
                    <a:pt x="15" y="173"/>
                  </a:lnTo>
                  <a:lnTo>
                    <a:pt x="15" y="163"/>
                  </a:lnTo>
                  <a:lnTo>
                    <a:pt x="11" y="156"/>
                  </a:lnTo>
                  <a:lnTo>
                    <a:pt x="26" y="139"/>
                  </a:lnTo>
                  <a:lnTo>
                    <a:pt x="42" y="139"/>
                  </a:lnTo>
                  <a:lnTo>
                    <a:pt x="34" y="123"/>
                  </a:lnTo>
                  <a:lnTo>
                    <a:pt x="47" y="108"/>
                  </a:lnTo>
                  <a:lnTo>
                    <a:pt x="49" y="80"/>
                  </a:lnTo>
                  <a:lnTo>
                    <a:pt x="57" y="80"/>
                  </a:lnTo>
                  <a:lnTo>
                    <a:pt x="59" y="70"/>
                  </a:lnTo>
                  <a:lnTo>
                    <a:pt x="72" y="57"/>
                  </a:lnTo>
                  <a:lnTo>
                    <a:pt x="70" y="46"/>
                  </a:lnTo>
                  <a:lnTo>
                    <a:pt x="83" y="29"/>
                  </a:lnTo>
                  <a:lnTo>
                    <a:pt x="94" y="31"/>
                  </a:lnTo>
                  <a:lnTo>
                    <a:pt x="98" y="27"/>
                  </a:lnTo>
                  <a:lnTo>
                    <a:pt x="94" y="14"/>
                  </a:lnTo>
                  <a:lnTo>
                    <a:pt x="121" y="21"/>
                  </a:lnTo>
                  <a:lnTo>
                    <a:pt x="127" y="16"/>
                  </a:lnTo>
                  <a:lnTo>
                    <a:pt x="127" y="0"/>
                  </a:lnTo>
                  <a:lnTo>
                    <a:pt x="134" y="2"/>
                  </a:lnTo>
                  <a:lnTo>
                    <a:pt x="149" y="21"/>
                  </a:lnTo>
                  <a:lnTo>
                    <a:pt x="161" y="19"/>
                  </a:lnTo>
                  <a:lnTo>
                    <a:pt x="172" y="29"/>
                  </a:lnTo>
                  <a:lnTo>
                    <a:pt x="172" y="29"/>
                  </a:lnTo>
                  <a:lnTo>
                    <a:pt x="170" y="48"/>
                  </a:lnTo>
                  <a:lnTo>
                    <a:pt x="172" y="57"/>
                  </a:lnTo>
                  <a:lnTo>
                    <a:pt x="176" y="67"/>
                  </a:lnTo>
                  <a:lnTo>
                    <a:pt x="170" y="74"/>
                  </a:lnTo>
                  <a:lnTo>
                    <a:pt x="180" y="87"/>
                  </a:lnTo>
                  <a:lnTo>
                    <a:pt x="180" y="93"/>
                  </a:lnTo>
                  <a:lnTo>
                    <a:pt x="172" y="93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5" y="95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47" y="97"/>
                  </a:lnTo>
                  <a:lnTo>
                    <a:pt x="146" y="97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46" y="101"/>
                  </a:lnTo>
                  <a:lnTo>
                    <a:pt x="144" y="103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8"/>
                  </a:lnTo>
                  <a:lnTo>
                    <a:pt x="140" y="108"/>
                  </a:lnTo>
                  <a:lnTo>
                    <a:pt x="138" y="110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4" y="116"/>
                  </a:lnTo>
                  <a:lnTo>
                    <a:pt x="132" y="118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9"/>
                  </a:lnTo>
                  <a:lnTo>
                    <a:pt x="136" y="137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27" y="146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113" y="154"/>
                  </a:lnTo>
                  <a:lnTo>
                    <a:pt x="112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06" y="156"/>
                  </a:lnTo>
                  <a:lnTo>
                    <a:pt x="104" y="157"/>
                  </a:lnTo>
                  <a:lnTo>
                    <a:pt x="100" y="159"/>
                  </a:lnTo>
                  <a:lnTo>
                    <a:pt x="96" y="167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3" y="174"/>
                  </a:lnTo>
                  <a:lnTo>
                    <a:pt x="91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6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8"/>
                  </a:lnTo>
                  <a:lnTo>
                    <a:pt x="87" y="180"/>
                  </a:lnTo>
                  <a:lnTo>
                    <a:pt x="87" y="182"/>
                  </a:lnTo>
                  <a:lnTo>
                    <a:pt x="85" y="184"/>
                  </a:lnTo>
                  <a:lnTo>
                    <a:pt x="85" y="184"/>
                  </a:lnTo>
                  <a:lnTo>
                    <a:pt x="85" y="186"/>
                  </a:lnTo>
                  <a:lnTo>
                    <a:pt x="85" y="190"/>
                  </a:lnTo>
                  <a:lnTo>
                    <a:pt x="83" y="191"/>
                  </a:lnTo>
                  <a:lnTo>
                    <a:pt x="83" y="191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3" y="208"/>
                  </a:lnTo>
                  <a:lnTo>
                    <a:pt x="83" y="216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6"/>
                  </a:lnTo>
                  <a:lnTo>
                    <a:pt x="85" y="226"/>
                  </a:lnTo>
                  <a:lnTo>
                    <a:pt x="87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98" y="229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3"/>
                  </a:lnTo>
                  <a:lnTo>
                    <a:pt x="100" y="235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8"/>
                  </a:lnTo>
                  <a:lnTo>
                    <a:pt x="104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2" y="254"/>
                  </a:lnTo>
                  <a:lnTo>
                    <a:pt x="100" y="254"/>
                  </a:lnTo>
                  <a:lnTo>
                    <a:pt x="100" y="254"/>
                  </a:lnTo>
                  <a:lnTo>
                    <a:pt x="100" y="258"/>
                  </a:lnTo>
                  <a:lnTo>
                    <a:pt x="100" y="258"/>
                  </a:lnTo>
                  <a:lnTo>
                    <a:pt x="98" y="261"/>
                  </a:lnTo>
                  <a:lnTo>
                    <a:pt x="96" y="263"/>
                  </a:lnTo>
                  <a:lnTo>
                    <a:pt x="94" y="263"/>
                  </a:lnTo>
                  <a:lnTo>
                    <a:pt x="89" y="263"/>
                  </a:lnTo>
                  <a:lnTo>
                    <a:pt x="85" y="269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76" y="271"/>
                  </a:lnTo>
                  <a:lnTo>
                    <a:pt x="74" y="271"/>
                  </a:lnTo>
                  <a:lnTo>
                    <a:pt x="76" y="273"/>
                  </a:lnTo>
                  <a:lnTo>
                    <a:pt x="76" y="273"/>
                  </a:lnTo>
                  <a:lnTo>
                    <a:pt x="77" y="278"/>
                  </a:lnTo>
                  <a:lnTo>
                    <a:pt x="77" y="284"/>
                  </a:lnTo>
                  <a:lnTo>
                    <a:pt x="76" y="288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4" y="309"/>
                  </a:lnTo>
                  <a:lnTo>
                    <a:pt x="74" y="313"/>
                  </a:lnTo>
                  <a:lnTo>
                    <a:pt x="72" y="314"/>
                  </a:lnTo>
                  <a:lnTo>
                    <a:pt x="74" y="318"/>
                  </a:lnTo>
                  <a:lnTo>
                    <a:pt x="70" y="322"/>
                  </a:lnTo>
                  <a:lnTo>
                    <a:pt x="70" y="322"/>
                  </a:lnTo>
                  <a:lnTo>
                    <a:pt x="70" y="330"/>
                  </a:lnTo>
                  <a:lnTo>
                    <a:pt x="70" y="331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66" y="328"/>
                  </a:lnTo>
                  <a:lnTo>
                    <a:pt x="60" y="330"/>
                  </a:lnTo>
                  <a:lnTo>
                    <a:pt x="60" y="330"/>
                  </a:lnTo>
                  <a:lnTo>
                    <a:pt x="53" y="330"/>
                  </a:lnTo>
                  <a:lnTo>
                    <a:pt x="53" y="330"/>
                  </a:lnTo>
                  <a:lnTo>
                    <a:pt x="51" y="330"/>
                  </a:lnTo>
                  <a:lnTo>
                    <a:pt x="51" y="331"/>
                  </a:lnTo>
                  <a:lnTo>
                    <a:pt x="49" y="331"/>
                  </a:lnTo>
                  <a:lnTo>
                    <a:pt x="49" y="333"/>
                  </a:lnTo>
                  <a:lnTo>
                    <a:pt x="49" y="333"/>
                  </a:lnTo>
                  <a:lnTo>
                    <a:pt x="45" y="333"/>
                  </a:lnTo>
                  <a:lnTo>
                    <a:pt x="43" y="335"/>
                  </a:lnTo>
                  <a:lnTo>
                    <a:pt x="42" y="339"/>
                  </a:lnTo>
                  <a:lnTo>
                    <a:pt x="42" y="339"/>
                  </a:lnTo>
                  <a:lnTo>
                    <a:pt x="42" y="343"/>
                  </a:lnTo>
                  <a:lnTo>
                    <a:pt x="42" y="343"/>
                  </a:lnTo>
                  <a:lnTo>
                    <a:pt x="40" y="347"/>
                  </a:lnTo>
                  <a:lnTo>
                    <a:pt x="38" y="347"/>
                  </a:lnTo>
                  <a:lnTo>
                    <a:pt x="36" y="348"/>
                  </a:lnTo>
                  <a:lnTo>
                    <a:pt x="34" y="348"/>
                  </a:lnTo>
                  <a:lnTo>
                    <a:pt x="34" y="348"/>
                  </a:lnTo>
                  <a:lnTo>
                    <a:pt x="26" y="348"/>
                  </a:lnTo>
                  <a:lnTo>
                    <a:pt x="26" y="343"/>
                  </a:lnTo>
                  <a:lnTo>
                    <a:pt x="26" y="335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26"/>
                  </a:lnTo>
                  <a:lnTo>
                    <a:pt x="26" y="322"/>
                  </a:lnTo>
                  <a:lnTo>
                    <a:pt x="26" y="322"/>
                  </a:lnTo>
                  <a:lnTo>
                    <a:pt x="23" y="320"/>
                  </a:lnTo>
                  <a:lnTo>
                    <a:pt x="23" y="318"/>
                  </a:lnTo>
                  <a:lnTo>
                    <a:pt x="23" y="314"/>
                  </a:lnTo>
                  <a:lnTo>
                    <a:pt x="21" y="314"/>
                  </a:lnTo>
                  <a:lnTo>
                    <a:pt x="21" y="314"/>
                  </a:lnTo>
                  <a:lnTo>
                    <a:pt x="19" y="313"/>
                  </a:lnTo>
                  <a:lnTo>
                    <a:pt x="19" y="313"/>
                  </a:lnTo>
                  <a:lnTo>
                    <a:pt x="19" y="309"/>
                  </a:lnTo>
                  <a:lnTo>
                    <a:pt x="17" y="309"/>
                  </a:lnTo>
                  <a:lnTo>
                    <a:pt x="17" y="309"/>
                  </a:lnTo>
                  <a:lnTo>
                    <a:pt x="11" y="303"/>
                  </a:lnTo>
                  <a:lnTo>
                    <a:pt x="9" y="292"/>
                  </a:lnTo>
                  <a:lnTo>
                    <a:pt x="4" y="282"/>
                  </a:lnTo>
                  <a:lnTo>
                    <a:pt x="0" y="27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A2B9AF25-69FA-894E-A082-F8B7065FBB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63895" y="1947136"/>
              <a:ext cx="19849" cy="35082"/>
            </a:xfrm>
            <a:custGeom>
              <a:avLst/>
              <a:gdLst>
                <a:gd name="T0" fmla="*/ 3 w 13"/>
                <a:gd name="T1" fmla="*/ 8 h 27"/>
                <a:gd name="T2" fmla="*/ 0 w 13"/>
                <a:gd name="T3" fmla="*/ 11 h 27"/>
                <a:gd name="T4" fmla="*/ 0 w 13"/>
                <a:gd name="T5" fmla="*/ 19 h 27"/>
                <a:gd name="T6" fmla="*/ 0 w 13"/>
                <a:gd name="T7" fmla="*/ 27 h 27"/>
                <a:gd name="T8" fmla="*/ 0 w 13"/>
                <a:gd name="T9" fmla="*/ 27 h 27"/>
                <a:gd name="T10" fmla="*/ 1 w 13"/>
                <a:gd name="T11" fmla="*/ 27 h 27"/>
                <a:gd name="T12" fmla="*/ 3 w 13"/>
                <a:gd name="T13" fmla="*/ 25 h 27"/>
                <a:gd name="T14" fmla="*/ 3 w 13"/>
                <a:gd name="T15" fmla="*/ 23 h 27"/>
                <a:gd name="T16" fmla="*/ 3 w 13"/>
                <a:gd name="T17" fmla="*/ 23 h 27"/>
                <a:gd name="T18" fmla="*/ 3 w 13"/>
                <a:gd name="T19" fmla="*/ 21 h 27"/>
                <a:gd name="T20" fmla="*/ 5 w 13"/>
                <a:gd name="T21" fmla="*/ 19 h 27"/>
                <a:gd name="T22" fmla="*/ 5 w 13"/>
                <a:gd name="T23" fmla="*/ 17 h 27"/>
                <a:gd name="T24" fmla="*/ 7 w 13"/>
                <a:gd name="T25" fmla="*/ 13 h 27"/>
                <a:gd name="T26" fmla="*/ 13 w 13"/>
                <a:gd name="T27" fmla="*/ 10 h 27"/>
                <a:gd name="T28" fmla="*/ 11 w 13"/>
                <a:gd name="T29" fmla="*/ 6 h 27"/>
                <a:gd name="T30" fmla="*/ 11 w 13"/>
                <a:gd name="T31" fmla="*/ 0 h 27"/>
                <a:gd name="T32" fmla="*/ 5 w 13"/>
                <a:gd name="T33" fmla="*/ 6 h 27"/>
                <a:gd name="T34" fmla="*/ 3 w 13"/>
                <a:gd name="T35" fmla="*/ 8 h 27"/>
                <a:gd name="T36" fmla="*/ 3 w 13"/>
                <a:gd name="T37" fmla="*/ 8 h 27"/>
                <a:gd name="T38" fmla="*/ 3 w 13"/>
                <a:gd name="T3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7">
                  <a:moveTo>
                    <a:pt x="3" y="8"/>
                  </a:moveTo>
                  <a:lnTo>
                    <a:pt x="0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13" y="1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E6289470-1478-D94B-A9C8-B31DBB396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63895" y="1947136"/>
              <a:ext cx="19849" cy="35082"/>
            </a:xfrm>
            <a:custGeom>
              <a:avLst/>
              <a:gdLst>
                <a:gd name="T0" fmla="*/ 3 w 13"/>
                <a:gd name="T1" fmla="*/ 8 h 27"/>
                <a:gd name="T2" fmla="*/ 0 w 13"/>
                <a:gd name="T3" fmla="*/ 11 h 27"/>
                <a:gd name="T4" fmla="*/ 0 w 13"/>
                <a:gd name="T5" fmla="*/ 19 h 27"/>
                <a:gd name="T6" fmla="*/ 0 w 13"/>
                <a:gd name="T7" fmla="*/ 27 h 27"/>
                <a:gd name="T8" fmla="*/ 0 w 13"/>
                <a:gd name="T9" fmla="*/ 27 h 27"/>
                <a:gd name="T10" fmla="*/ 1 w 13"/>
                <a:gd name="T11" fmla="*/ 27 h 27"/>
                <a:gd name="T12" fmla="*/ 3 w 13"/>
                <a:gd name="T13" fmla="*/ 25 h 27"/>
                <a:gd name="T14" fmla="*/ 3 w 13"/>
                <a:gd name="T15" fmla="*/ 23 h 27"/>
                <a:gd name="T16" fmla="*/ 3 w 13"/>
                <a:gd name="T17" fmla="*/ 23 h 27"/>
                <a:gd name="T18" fmla="*/ 3 w 13"/>
                <a:gd name="T19" fmla="*/ 21 h 27"/>
                <a:gd name="T20" fmla="*/ 5 w 13"/>
                <a:gd name="T21" fmla="*/ 19 h 27"/>
                <a:gd name="T22" fmla="*/ 5 w 13"/>
                <a:gd name="T23" fmla="*/ 17 h 27"/>
                <a:gd name="T24" fmla="*/ 7 w 13"/>
                <a:gd name="T25" fmla="*/ 13 h 27"/>
                <a:gd name="T26" fmla="*/ 13 w 13"/>
                <a:gd name="T27" fmla="*/ 10 h 27"/>
                <a:gd name="T28" fmla="*/ 11 w 13"/>
                <a:gd name="T29" fmla="*/ 6 h 27"/>
                <a:gd name="T30" fmla="*/ 11 w 13"/>
                <a:gd name="T31" fmla="*/ 0 h 27"/>
                <a:gd name="T32" fmla="*/ 5 w 13"/>
                <a:gd name="T33" fmla="*/ 6 h 27"/>
                <a:gd name="T34" fmla="*/ 3 w 13"/>
                <a:gd name="T35" fmla="*/ 8 h 27"/>
                <a:gd name="T36" fmla="*/ 3 w 13"/>
                <a:gd name="T37" fmla="*/ 8 h 27"/>
                <a:gd name="T38" fmla="*/ 3 w 13"/>
                <a:gd name="T3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7">
                  <a:moveTo>
                    <a:pt x="3" y="8"/>
                  </a:moveTo>
                  <a:lnTo>
                    <a:pt x="0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13" y="1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139EF91B-0B76-6A40-926F-7BA987F5E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13528" y="3659674"/>
              <a:ext cx="164901" cy="148125"/>
            </a:xfrm>
            <a:custGeom>
              <a:avLst/>
              <a:gdLst>
                <a:gd name="T0" fmla="*/ 0 w 108"/>
                <a:gd name="T1" fmla="*/ 34 h 114"/>
                <a:gd name="T2" fmla="*/ 2 w 108"/>
                <a:gd name="T3" fmla="*/ 34 h 114"/>
                <a:gd name="T4" fmla="*/ 21 w 108"/>
                <a:gd name="T5" fmla="*/ 34 h 114"/>
                <a:gd name="T6" fmla="*/ 32 w 108"/>
                <a:gd name="T7" fmla="*/ 21 h 114"/>
                <a:gd name="T8" fmla="*/ 47 w 108"/>
                <a:gd name="T9" fmla="*/ 17 h 114"/>
                <a:gd name="T10" fmla="*/ 47 w 108"/>
                <a:gd name="T11" fmla="*/ 8 h 114"/>
                <a:gd name="T12" fmla="*/ 55 w 108"/>
                <a:gd name="T13" fmla="*/ 0 h 114"/>
                <a:gd name="T14" fmla="*/ 70 w 108"/>
                <a:gd name="T15" fmla="*/ 0 h 114"/>
                <a:gd name="T16" fmla="*/ 74 w 108"/>
                <a:gd name="T17" fmla="*/ 6 h 114"/>
                <a:gd name="T18" fmla="*/ 89 w 108"/>
                <a:gd name="T19" fmla="*/ 10 h 114"/>
                <a:gd name="T20" fmla="*/ 104 w 108"/>
                <a:gd name="T21" fmla="*/ 21 h 114"/>
                <a:gd name="T22" fmla="*/ 102 w 108"/>
                <a:gd name="T23" fmla="*/ 55 h 114"/>
                <a:gd name="T24" fmla="*/ 108 w 108"/>
                <a:gd name="T25" fmla="*/ 72 h 114"/>
                <a:gd name="T26" fmla="*/ 102 w 108"/>
                <a:gd name="T27" fmla="*/ 78 h 114"/>
                <a:gd name="T28" fmla="*/ 95 w 108"/>
                <a:gd name="T29" fmla="*/ 99 h 114"/>
                <a:gd name="T30" fmla="*/ 79 w 108"/>
                <a:gd name="T31" fmla="*/ 114 h 114"/>
                <a:gd name="T32" fmla="*/ 49 w 108"/>
                <a:gd name="T33" fmla="*/ 106 h 114"/>
                <a:gd name="T34" fmla="*/ 34 w 108"/>
                <a:gd name="T35" fmla="*/ 101 h 114"/>
                <a:gd name="T36" fmla="*/ 30 w 108"/>
                <a:gd name="T37" fmla="*/ 86 h 114"/>
                <a:gd name="T38" fmla="*/ 23 w 108"/>
                <a:gd name="T39" fmla="*/ 76 h 114"/>
                <a:gd name="T40" fmla="*/ 13 w 108"/>
                <a:gd name="T41" fmla="*/ 69 h 114"/>
                <a:gd name="T42" fmla="*/ 9 w 108"/>
                <a:gd name="T43" fmla="*/ 57 h 114"/>
                <a:gd name="T44" fmla="*/ 2 w 108"/>
                <a:gd name="T45" fmla="*/ 50 h 114"/>
                <a:gd name="T46" fmla="*/ 0 w 108"/>
                <a:gd name="T47" fmla="*/ 34 h 114"/>
                <a:gd name="T48" fmla="*/ 0 w 108"/>
                <a:gd name="T49" fmla="*/ 34 h 114"/>
                <a:gd name="T50" fmla="*/ 0 w 108"/>
                <a:gd name="T51" fmla="*/ 3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8" h="114">
                  <a:moveTo>
                    <a:pt x="0" y="34"/>
                  </a:moveTo>
                  <a:lnTo>
                    <a:pt x="2" y="34"/>
                  </a:lnTo>
                  <a:lnTo>
                    <a:pt x="21" y="34"/>
                  </a:lnTo>
                  <a:lnTo>
                    <a:pt x="32" y="21"/>
                  </a:lnTo>
                  <a:lnTo>
                    <a:pt x="47" y="17"/>
                  </a:lnTo>
                  <a:lnTo>
                    <a:pt x="47" y="8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4" y="6"/>
                  </a:lnTo>
                  <a:lnTo>
                    <a:pt x="89" y="10"/>
                  </a:lnTo>
                  <a:lnTo>
                    <a:pt x="104" y="21"/>
                  </a:lnTo>
                  <a:lnTo>
                    <a:pt x="102" y="55"/>
                  </a:lnTo>
                  <a:lnTo>
                    <a:pt x="108" y="72"/>
                  </a:lnTo>
                  <a:lnTo>
                    <a:pt x="102" y="78"/>
                  </a:lnTo>
                  <a:lnTo>
                    <a:pt x="95" y="99"/>
                  </a:lnTo>
                  <a:lnTo>
                    <a:pt x="79" y="114"/>
                  </a:lnTo>
                  <a:lnTo>
                    <a:pt x="49" y="106"/>
                  </a:lnTo>
                  <a:lnTo>
                    <a:pt x="34" y="101"/>
                  </a:lnTo>
                  <a:lnTo>
                    <a:pt x="30" y="86"/>
                  </a:lnTo>
                  <a:lnTo>
                    <a:pt x="23" y="76"/>
                  </a:lnTo>
                  <a:lnTo>
                    <a:pt x="13" y="69"/>
                  </a:lnTo>
                  <a:lnTo>
                    <a:pt x="9" y="57"/>
                  </a:lnTo>
                  <a:lnTo>
                    <a:pt x="2" y="5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FD56F6EC-BCDE-B543-A8AF-03EC40465D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13528" y="3659674"/>
              <a:ext cx="164901" cy="148125"/>
            </a:xfrm>
            <a:custGeom>
              <a:avLst/>
              <a:gdLst>
                <a:gd name="T0" fmla="*/ 0 w 108"/>
                <a:gd name="T1" fmla="*/ 34 h 114"/>
                <a:gd name="T2" fmla="*/ 2 w 108"/>
                <a:gd name="T3" fmla="*/ 34 h 114"/>
                <a:gd name="T4" fmla="*/ 21 w 108"/>
                <a:gd name="T5" fmla="*/ 34 h 114"/>
                <a:gd name="T6" fmla="*/ 32 w 108"/>
                <a:gd name="T7" fmla="*/ 21 h 114"/>
                <a:gd name="T8" fmla="*/ 47 w 108"/>
                <a:gd name="T9" fmla="*/ 17 h 114"/>
                <a:gd name="T10" fmla="*/ 47 w 108"/>
                <a:gd name="T11" fmla="*/ 8 h 114"/>
                <a:gd name="T12" fmla="*/ 55 w 108"/>
                <a:gd name="T13" fmla="*/ 0 h 114"/>
                <a:gd name="T14" fmla="*/ 70 w 108"/>
                <a:gd name="T15" fmla="*/ 0 h 114"/>
                <a:gd name="T16" fmla="*/ 74 w 108"/>
                <a:gd name="T17" fmla="*/ 6 h 114"/>
                <a:gd name="T18" fmla="*/ 89 w 108"/>
                <a:gd name="T19" fmla="*/ 10 h 114"/>
                <a:gd name="T20" fmla="*/ 104 w 108"/>
                <a:gd name="T21" fmla="*/ 21 h 114"/>
                <a:gd name="T22" fmla="*/ 102 w 108"/>
                <a:gd name="T23" fmla="*/ 55 h 114"/>
                <a:gd name="T24" fmla="*/ 108 w 108"/>
                <a:gd name="T25" fmla="*/ 72 h 114"/>
                <a:gd name="T26" fmla="*/ 102 w 108"/>
                <a:gd name="T27" fmla="*/ 78 h 114"/>
                <a:gd name="T28" fmla="*/ 95 w 108"/>
                <a:gd name="T29" fmla="*/ 99 h 114"/>
                <a:gd name="T30" fmla="*/ 79 w 108"/>
                <a:gd name="T31" fmla="*/ 114 h 114"/>
                <a:gd name="T32" fmla="*/ 49 w 108"/>
                <a:gd name="T33" fmla="*/ 106 h 114"/>
                <a:gd name="T34" fmla="*/ 34 w 108"/>
                <a:gd name="T35" fmla="*/ 101 h 114"/>
                <a:gd name="T36" fmla="*/ 30 w 108"/>
                <a:gd name="T37" fmla="*/ 86 h 114"/>
                <a:gd name="T38" fmla="*/ 23 w 108"/>
                <a:gd name="T39" fmla="*/ 76 h 114"/>
                <a:gd name="T40" fmla="*/ 13 w 108"/>
                <a:gd name="T41" fmla="*/ 69 h 114"/>
                <a:gd name="T42" fmla="*/ 9 w 108"/>
                <a:gd name="T43" fmla="*/ 57 h 114"/>
                <a:gd name="T44" fmla="*/ 2 w 108"/>
                <a:gd name="T45" fmla="*/ 50 h 114"/>
                <a:gd name="T46" fmla="*/ 0 w 108"/>
                <a:gd name="T47" fmla="*/ 34 h 114"/>
                <a:gd name="T48" fmla="*/ 0 w 108"/>
                <a:gd name="T49" fmla="*/ 34 h 114"/>
                <a:gd name="T50" fmla="*/ 0 w 108"/>
                <a:gd name="T51" fmla="*/ 3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8" h="114">
                  <a:moveTo>
                    <a:pt x="0" y="34"/>
                  </a:moveTo>
                  <a:lnTo>
                    <a:pt x="2" y="34"/>
                  </a:lnTo>
                  <a:lnTo>
                    <a:pt x="21" y="34"/>
                  </a:lnTo>
                  <a:lnTo>
                    <a:pt x="32" y="21"/>
                  </a:lnTo>
                  <a:lnTo>
                    <a:pt x="47" y="17"/>
                  </a:lnTo>
                  <a:lnTo>
                    <a:pt x="47" y="8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4" y="6"/>
                  </a:lnTo>
                  <a:lnTo>
                    <a:pt x="89" y="10"/>
                  </a:lnTo>
                  <a:lnTo>
                    <a:pt x="104" y="21"/>
                  </a:lnTo>
                  <a:lnTo>
                    <a:pt x="102" y="55"/>
                  </a:lnTo>
                  <a:lnTo>
                    <a:pt x="108" y="72"/>
                  </a:lnTo>
                  <a:lnTo>
                    <a:pt x="102" y="78"/>
                  </a:lnTo>
                  <a:lnTo>
                    <a:pt x="95" y="99"/>
                  </a:lnTo>
                  <a:lnTo>
                    <a:pt x="79" y="114"/>
                  </a:lnTo>
                  <a:lnTo>
                    <a:pt x="49" y="106"/>
                  </a:lnTo>
                  <a:lnTo>
                    <a:pt x="34" y="101"/>
                  </a:lnTo>
                  <a:lnTo>
                    <a:pt x="30" y="86"/>
                  </a:lnTo>
                  <a:lnTo>
                    <a:pt x="23" y="76"/>
                  </a:lnTo>
                  <a:lnTo>
                    <a:pt x="13" y="69"/>
                  </a:lnTo>
                  <a:lnTo>
                    <a:pt x="9" y="57"/>
                  </a:lnTo>
                  <a:lnTo>
                    <a:pt x="2" y="5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D106E8AD-BD56-6B4B-B7B1-7DF3A7F338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96153" y="3562223"/>
              <a:ext cx="881001" cy="640578"/>
            </a:xfrm>
            <a:custGeom>
              <a:avLst/>
              <a:gdLst>
                <a:gd name="T0" fmla="*/ 93 w 577"/>
                <a:gd name="T1" fmla="*/ 395 h 493"/>
                <a:gd name="T2" fmla="*/ 30 w 577"/>
                <a:gd name="T3" fmla="*/ 406 h 493"/>
                <a:gd name="T4" fmla="*/ 11 w 577"/>
                <a:gd name="T5" fmla="*/ 291 h 493"/>
                <a:gd name="T6" fmla="*/ 0 w 577"/>
                <a:gd name="T7" fmla="*/ 259 h 493"/>
                <a:gd name="T8" fmla="*/ 6 w 577"/>
                <a:gd name="T9" fmla="*/ 225 h 493"/>
                <a:gd name="T10" fmla="*/ 6 w 577"/>
                <a:gd name="T11" fmla="*/ 206 h 493"/>
                <a:gd name="T12" fmla="*/ 19 w 577"/>
                <a:gd name="T13" fmla="*/ 185 h 493"/>
                <a:gd name="T14" fmla="*/ 40 w 577"/>
                <a:gd name="T15" fmla="*/ 172 h 493"/>
                <a:gd name="T16" fmla="*/ 68 w 577"/>
                <a:gd name="T17" fmla="*/ 164 h 493"/>
                <a:gd name="T18" fmla="*/ 95 w 577"/>
                <a:gd name="T19" fmla="*/ 151 h 493"/>
                <a:gd name="T20" fmla="*/ 125 w 577"/>
                <a:gd name="T21" fmla="*/ 128 h 493"/>
                <a:gd name="T22" fmla="*/ 146 w 577"/>
                <a:gd name="T23" fmla="*/ 92 h 493"/>
                <a:gd name="T24" fmla="*/ 166 w 577"/>
                <a:gd name="T25" fmla="*/ 72 h 493"/>
                <a:gd name="T26" fmla="*/ 176 w 577"/>
                <a:gd name="T27" fmla="*/ 64 h 493"/>
                <a:gd name="T28" fmla="*/ 197 w 577"/>
                <a:gd name="T29" fmla="*/ 51 h 493"/>
                <a:gd name="T30" fmla="*/ 210 w 577"/>
                <a:gd name="T31" fmla="*/ 64 h 493"/>
                <a:gd name="T32" fmla="*/ 219 w 577"/>
                <a:gd name="T33" fmla="*/ 79 h 493"/>
                <a:gd name="T34" fmla="*/ 238 w 577"/>
                <a:gd name="T35" fmla="*/ 72 h 493"/>
                <a:gd name="T36" fmla="*/ 240 w 577"/>
                <a:gd name="T37" fmla="*/ 34 h 493"/>
                <a:gd name="T38" fmla="*/ 257 w 577"/>
                <a:gd name="T39" fmla="*/ 26 h 493"/>
                <a:gd name="T40" fmla="*/ 267 w 577"/>
                <a:gd name="T41" fmla="*/ 26 h 493"/>
                <a:gd name="T42" fmla="*/ 280 w 577"/>
                <a:gd name="T43" fmla="*/ 5 h 493"/>
                <a:gd name="T44" fmla="*/ 287 w 577"/>
                <a:gd name="T45" fmla="*/ 15 h 493"/>
                <a:gd name="T46" fmla="*/ 318 w 577"/>
                <a:gd name="T47" fmla="*/ 26 h 493"/>
                <a:gd name="T48" fmla="*/ 337 w 577"/>
                <a:gd name="T49" fmla="*/ 38 h 493"/>
                <a:gd name="T50" fmla="*/ 322 w 577"/>
                <a:gd name="T51" fmla="*/ 47 h 493"/>
                <a:gd name="T52" fmla="*/ 329 w 577"/>
                <a:gd name="T53" fmla="*/ 81 h 493"/>
                <a:gd name="T54" fmla="*/ 374 w 577"/>
                <a:gd name="T55" fmla="*/ 106 h 493"/>
                <a:gd name="T56" fmla="*/ 395 w 577"/>
                <a:gd name="T57" fmla="*/ 104 h 493"/>
                <a:gd name="T58" fmla="*/ 410 w 577"/>
                <a:gd name="T59" fmla="*/ 72 h 493"/>
                <a:gd name="T60" fmla="*/ 410 w 577"/>
                <a:gd name="T61" fmla="*/ 43 h 493"/>
                <a:gd name="T62" fmla="*/ 414 w 577"/>
                <a:gd name="T63" fmla="*/ 9 h 493"/>
                <a:gd name="T64" fmla="*/ 431 w 577"/>
                <a:gd name="T65" fmla="*/ 38 h 493"/>
                <a:gd name="T66" fmla="*/ 437 w 577"/>
                <a:gd name="T67" fmla="*/ 58 h 493"/>
                <a:gd name="T68" fmla="*/ 461 w 577"/>
                <a:gd name="T69" fmla="*/ 106 h 493"/>
                <a:gd name="T70" fmla="*/ 469 w 577"/>
                <a:gd name="T71" fmla="*/ 130 h 493"/>
                <a:gd name="T72" fmla="*/ 494 w 577"/>
                <a:gd name="T73" fmla="*/ 155 h 493"/>
                <a:gd name="T74" fmla="*/ 514 w 577"/>
                <a:gd name="T75" fmla="*/ 172 h 493"/>
                <a:gd name="T76" fmla="*/ 545 w 577"/>
                <a:gd name="T77" fmla="*/ 223 h 493"/>
                <a:gd name="T78" fmla="*/ 564 w 577"/>
                <a:gd name="T79" fmla="*/ 236 h 493"/>
                <a:gd name="T80" fmla="*/ 567 w 577"/>
                <a:gd name="T81" fmla="*/ 248 h 493"/>
                <a:gd name="T82" fmla="*/ 575 w 577"/>
                <a:gd name="T83" fmla="*/ 283 h 493"/>
                <a:gd name="T84" fmla="*/ 548 w 577"/>
                <a:gd name="T85" fmla="*/ 380 h 493"/>
                <a:gd name="T86" fmla="*/ 533 w 577"/>
                <a:gd name="T87" fmla="*/ 423 h 493"/>
                <a:gd name="T88" fmla="*/ 488 w 577"/>
                <a:gd name="T89" fmla="*/ 473 h 493"/>
                <a:gd name="T90" fmla="*/ 477 w 577"/>
                <a:gd name="T91" fmla="*/ 488 h 493"/>
                <a:gd name="T92" fmla="*/ 437 w 577"/>
                <a:gd name="T93" fmla="*/ 482 h 493"/>
                <a:gd name="T94" fmla="*/ 422 w 577"/>
                <a:gd name="T95" fmla="*/ 490 h 493"/>
                <a:gd name="T96" fmla="*/ 414 w 577"/>
                <a:gd name="T97" fmla="*/ 478 h 493"/>
                <a:gd name="T98" fmla="*/ 395 w 577"/>
                <a:gd name="T99" fmla="*/ 473 h 493"/>
                <a:gd name="T100" fmla="*/ 367 w 577"/>
                <a:gd name="T101" fmla="*/ 423 h 493"/>
                <a:gd name="T102" fmla="*/ 357 w 577"/>
                <a:gd name="T103" fmla="*/ 414 h 493"/>
                <a:gd name="T104" fmla="*/ 344 w 577"/>
                <a:gd name="T105" fmla="*/ 423 h 493"/>
                <a:gd name="T106" fmla="*/ 342 w 577"/>
                <a:gd name="T107" fmla="*/ 406 h 493"/>
                <a:gd name="T108" fmla="*/ 352 w 577"/>
                <a:gd name="T109" fmla="*/ 386 h 493"/>
                <a:gd name="T110" fmla="*/ 316 w 577"/>
                <a:gd name="T111" fmla="*/ 408 h 493"/>
                <a:gd name="T112" fmla="*/ 299 w 577"/>
                <a:gd name="T113" fmla="*/ 378 h 493"/>
                <a:gd name="T114" fmla="*/ 295 w 577"/>
                <a:gd name="T115" fmla="*/ 369 h 493"/>
                <a:gd name="T116" fmla="*/ 267 w 577"/>
                <a:gd name="T117" fmla="*/ 357 h 493"/>
                <a:gd name="T118" fmla="*/ 235 w 577"/>
                <a:gd name="T119" fmla="*/ 357 h 493"/>
                <a:gd name="T120" fmla="*/ 182 w 577"/>
                <a:gd name="T121" fmla="*/ 365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7" h="493">
                  <a:moveTo>
                    <a:pt x="182" y="365"/>
                  </a:moveTo>
                  <a:lnTo>
                    <a:pt x="161" y="378"/>
                  </a:lnTo>
                  <a:lnTo>
                    <a:pt x="151" y="388"/>
                  </a:lnTo>
                  <a:lnTo>
                    <a:pt x="146" y="395"/>
                  </a:lnTo>
                  <a:lnTo>
                    <a:pt x="129" y="395"/>
                  </a:lnTo>
                  <a:lnTo>
                    <a:pt x="113" y="393"/>
                  </a:lnTo>
                  <a:lnTo>
                    <a:pt x="98" y="395"/>
                  </a:lnTo>
                  <a:lnTo>
                    <a:pt x="93" y="395"/>
                  </a:lnTo>
                  <a:lnTo>
                    <a:pt x="87" y="401"/>
                  </a:lnTo>
                  <a:lnTo>
                    <a:pt x="81" y="406"/>
                  </a:lnTo>
                  <a:lnTo>
                    <a:pt x="76" y="408"/>
                  </a:lnTo>
                  <a:lnTo>
                    <a:pt x="66" y="416"/>
                  </a:lnTo>
                  <a:lnTo>
                    <a:pt x="51" y="416"/>
                  </a:lnTo>
                  <a:lnTo>
                    <a:pt x="40" y="416"/>
                  </a:lnTo>
                  <a:lnTo>
                    <a:pt x="34" y="410"/>
                  </a:lnTo>
                  <a:lnTo>
                    <a:pt x="30" y="406"/>
                  </a:lnTo>
                  <a:lnTo>
                    <a:pt x="26" y="401"/>
                  </a:lnTo>
                  <a:lnTo>
                    <a:pt x="26" y="391"/>
                  </a:lnTo>
                  <a:lnTo>
                    <a:pt x="30" y="388"/>
                  </a:lnTo>
                  <a:lnTo>
                    <a:pt x="30" y="374"/>
                  </a:lnTo>
                  <a:lnTo>
                    <a:pt x="34" y="357"/>
                  </a:lnTo>
                  <a:lnTo>
                    <a:pt x="23" y="329"/>
                  </a:lnTo>
                  <a:lnTo>
                    <a:pt x="23" y="314"/>
                  </a:lnTo>
                  <a:lnTo>
                    <a:pt x="11" y="291"/>
                  </a:lnTo>
                  <a:lnTo>
                    <a:pt x="11" y="278"/>
                  </a:lnTo>
                  <a:lnTo>
                    <a:pt x="11" y="278"/>
                  </a:lnTo>
                  <a:lnTo>
                    <a:pt x="9" y="276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2" y="268"/>
                  </a:lnTo>
                  <a:lnTo>
                    <a:pt x="0" y="263"/>
                  </a:lnTo>
                  <a:lnTo>
                    <a:pt x="0" y="259"/>
                  </a:lnTo>
                  <a:lnTo>
                    <a:pt x="6" y="265"/>
                  </a:lnTo>
                  <a:lnTo>
                    <a:pt x="11" y="257"/>
                  </a:lnTo>
                  <a:lnTo>
                    <a:pt x="11" y="246"/>
                  </a:lnTo>
                  <a:lnTo>
                    <a:pt x="6" y="231"/>
                  </a:lnTo>
                  <a:lnTo>
                    <a:pt x="6" y="231"/>
                  </a:lnTo>
                  <a:lnTo>
                    <a:pt x="6" y="229"/>
                  </a:lnTo>
                  <a:lnTo>
                    <a:pt x="6" y="227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4" y="221"/>
                  </a:lnTo>
                  <a:lnTo>
                    <a:pt x="0" y="219"/>
                  </a:lnTo>
                  <a:lnTo>
                    <a:pt x="0" y="215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4" y="210"/>
                  </a:lnTo>
                  <a:lnTo>
                    <a:pt x="6" y="206"/>
                  </a:lnTo>
                  <a:lnTo>
                    <a:pt x="6" y="202"/>
                  </a:lnTo>
                  <a:lnTo>
                    <a:pt x="6" y="189"/>
                  </a:lnTo>
                  <a:lnTo>
                    <a:pt x="11" y="183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3" y="181"/>
                  </a:lnTo>
                  <a:lnTo>
                    <a:pt x="26" y="181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32" y="178"/>
                  </a:lnTo>
                  <a:lnTo>
                    <a:pt x="36" y="176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44" y="168"/>
                  </a:lnTo>
                  <a:lnTo>
                    <a:pt x="47" y="166"/>
                  </a:lnTo>
                  <a:lnTo>
                    <a:pt x="51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4" y="166"/>
                  </a:lnTo>
                  <a:lnTo>
                    <a:pt x="68" y="164"/>
                  </a:lnTo>
                  <a:lnTo>
                    <a:pt x="74" y="161"/>
                  </a:lnTo>
                  <a:lnTo>
                    <a:pt x="74" y="161"/>
                  </a:lnTo>
                  <a:lnTo>
                    <a:pt x="78" y="155"/>
                  </a:lnTo>
                  <a:lnTo>
                    <a:pt x="81" y="153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100" y="151"/>
                  </a:lnTo>
                  <a:lnTo>
                    <a:pt x="104" y="151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3"/>
                  </a:lnTo>
                  <a:lnTo>
                    <a:pt x="125" y="109"/>
                  </a:lnTo>
                  <a:lnTo>
                    <a:pt x="129" y="102"/>
                  </a:lnTo>
                  <a:lnTo>
                    <a:pt x="134" y="96"/>
                  </a:lnTo>
                  <a:lnTo>
                    <a:pt x="146" y="109"/>
                  </a:lnTo>
                  <a:lnTo>
                    <a:pt x="146" y="102"/>
                  </a:lnTo>
                  <a:lnTo>
                    <a:pt x="153" y="102"/>
                  </a:lnTo>
                  <a:lnTo>
                    <a:pt x="146" y="92"/>
                  </a:lnTo>
                  <a:lnTo>
                    <a:pt x="157" y="92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3" y="83"/>
                  </a:lnTo>
                  <a:lnTo>
                    <a:pt x="163" y="83"/>
                  </a:lnTo>
                  <a:lnTo>
                    <a:pt x="165" y="75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8" y="70"/>
                  </a:lnTo>
                  <a:lnTo>
                    <a:pt x="168" y="68"/>
                  </a:lnTo>
                  <a:lnTo>
                    <a:pt x="168" y="64"/>
                  </a:lnTo>
                  <a:lnTo>
                    <a:pt x="168" y="64"/>
                  </a:lnTo>
                  <a:lnTo>
                    <a:pt x="170" y="64"/>
                  </a:lnTo>
                  <a:lnTo>
                    <a:pt x="170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82" y="58"/>
                  </a:lnTo>
                  <a:lnTo>
                    <a:pt x="193" y="55"/>
                  </a:lnTo>
                  <a:lnTo>
                    <a:pt x="193" y="55"/>
                  </a:lnTo>
                  <a:lnTo>
                    <a:pt x="195" y="51"/>
                  </a:lnTo>
                  <a:lnTo>
                    <a:pt x="197" y="51"/>
                  </a:lnTo>
                  <a:lnTo>
                    <a:pt x="197" y="51"/>
                  </a:lnTo>
                  <a:lnTo>
                    <a:pt x="199" y="51"/>
                  </a:lnTo>
                  <a:lnTo>
                    <a:pt x="199" y="51"/>
                  </a:lnTo>
                  <a:lnTo>
                    <a:pt x="202" y="55"/>
                  </a:lnTo>
                  <a:lnTo>
                    <a:pt x="202" y="55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2" y="68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7"/>
                  </a:lnTo>
                  <a:lnTo>
                    <a:pt x="217" y="79"/>
                  </a:lnTo>
                  <a:lnTo>
                    <a:pt x="219" y="79"/>
                  </a:lnTo>
                  <a:lnTo>
                    <a:pt x="219" y="79"/>
                  </a:lnTo>
                  <a:lnTo>
                    <a:pt x="223" y="79"/>
                  </a:lnTo>
                  <a:lnTo>
                    <a:pt x="225" y="75"/>
                  </a:lnTo>
                  <a:lnTo>
                    <a:pt x="225" y="75"/>
                  </a:lnTo>
                  <a:lnTo>
                    <a:pt x="227" y="74"/>
                  </a:lnTo>
                  <a:lnTo>
                    <a:pt x="229" y="72"/>
                  </a:lnTo>
                  <a:lnTo>
                    <a:pt x="235" y="72"/>
                  </a:lnTo>
                  <a:lnTo>
                    <a:pt x="238" y="72"/>
                  </a:lnTo>
                  <a:lnTo>
                    <a:pt x="240" y="72"/>
                  </a:lnTo>
                  <a:lnTo>
                    <a:pt x="231" y="62"/>
                  </a:lnTo>
                  <a:lnTo>
                    <a:pt x="231" y="62"/>
                  </a:lnTo>
                  <a:lnTo>
                    <a:pt x="235" y="58"/>
                  </a:lnTo>
                  <a:lnTo>
                    <a:pt x="238" y="51"/>
                  </a:lnTo>
                  <a:lnTo>
                    <a:pt x="238" y="51"/>
                  </a:lnTo>
                  <a:lnTo>
                    <a:pt x="240" y="47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2" y="34"/>
                  </a:lnTo>
                  <a:lnTo>
                    <a:pt x="246" y="34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3" y="26"/>
                  </a:lnTo>
                  <a:lnTo>
                    <a:pt x="257" y="26"/>
                  </a:lnTo>
                  <a:lnTo>
                    <a:pt x="259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3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6"/>
                  </a:lnTo>
                  <a:lnTo>
                    <a:pt x="269" y="26"/>
                  </a:lnTo>
                  <a:lnTo>
                    <a:pt x="269" y="24"/>
                  </a:lnTo>
                  <a:lnTo>
                    <a:pt x="269" y="24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80" y="11"/>
                  </a:lnTo>
                  <a:lnTo>
                    <a:pt x="280" y="9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7"/>
                  </a:lnTo>
                  <a:lnTo>
                    <a:pt x="280" y="9"/>
                  </a:lnTo>
                  <a:lnTo>
                    <a:pt x="280" y="13"/>
                  </a:lnTo>
                  <a:lnTo>
                    <a:pt x="284" y="13"/>
                  </a:lnTo>
                  <a:lnTo>
                    <a:pt x="284" y="15"/>
                  </a:lnTo>
                  <a:lnTo>
                    <a:pt x="287" y="15"/>
                  </a:lnTo>
                  <a:lnTo>
                    <a:pt x="287" y="15"/>
                  </a:lnTo>
                  <a:lnTo>
                    <a:pt x="295" y="15"/>
                  </a:lnTo>
                  <a:lnTo>
                    <a:pt x="301" y="19"/>
                  </a:lnTo>
                  <a:lnTo>
                    <a:pt x="303" y="21"/>
                  </a:lnTo>
                  <a:lnTo>
                    <a:pt x="304" y="22"/>
                  </a:lnTo>
                  <a:lnTo>
                    <a:pt x="304" y="22"/>
                  </a:lnTo>
                  <a:lnTo>
                    <a:pt x="312" y="22"/>
                  </a:lnTo>
                  <a:lnTo>
                    <a:pt x="316" y="22"/>
                  </a:lnTo>
                  <a:lnTo>
                    <a:pt x="318" y="26"/>
                  </a:lnTo>
                  <a:lnTo>
                    <a:pt x="320" y="26"/>
                  </a:lnTo>
                  <a:lnTo>
                    <a:pt x="320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31" y="26"/>
                  </a:lnTo>
                  <a:lnTo>
                    <a:pt x="333" y="28"/>
                  </a:lnTo>
                  <a:lnTo>
                    <a:pt x="337" y="30"/>
                  </a:lnTo>
                  <a:lnTo>
                    <a:pt x="337" y="38"/>
                  </a:lnTo>
                  <a:lnTo>
                    <a:pt x="337" y="38"/>
                  </a:lnTo>
                  <a:lnTo>
                    <a:pt x="335" y="41"/>
                  </a:lnTo>
                  <a:lnTo>
                    <a:pt x="331" y="43"/>
                  </a:lnTo>
                  <a:lnTo>
                    <a:pt x="331" y="45"/>
                  </a:lnTo>
                  <a:lnTo>
                    <a:pt x="329" y="45"/>
                  </a:lnTo>
                  <a:lnTo>
                    <a:pt x="329" y="45"/>
                  </a:lnTo>
                  <a:lnTo>
                    <a:pt x="323" y="45"/>
                  </a:lnTo>
                  <a:lnTo>
                    <a:pt x="322" y="47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51"/>
                  </a:lnTo>
                  <a:lnTo>
                    <a:pt x="323" y="55"/>
                  </a:lnTo>
                  <a:lnTo>
                    <a:pt x="323" y="57"/>
                  </a:lnTo>
                  <a:lnTo>
                    <a:pt x="320" y="64"/>
                  </a:lnTo>
                  <a:lnTo>
                    <a:pt x="320" y="72"/>
                  </a:lnTo>
                  <a:lnTo>
                    <a:pt x="329" y="81"/>
                  </a:lnTo>
                  <a:lnTo>
                    <a:pt x="337" y="89"/>
                  </a:lnTo>
                  <a:lnTo>
                    <a:pt x="342" y="92"/>
                  </a:lnTo>
                  <a:lnTo>
                    <a:pt x="356" y="96"/>
                  </a:lnTo>
                  <a:lnTo>
                    <a:pt x="367" y="96"/>
                  </a:lnTo>
                  <a:lnTo>
                    <a:pt x="367" y="96"/>
                  </a:lnTo>
                  <a:lnTo>
                    <a:pt x="373" y="102"/>
                  </a:lnTo>
                  <a:lnTo>
                    <a:pt x="373" y="102"/>
                  </a:lnTo>
                  <a:lnTo>
                    <a:pt x="374" y="106"/>
                  </a:lnTo>
                  <a:lnTo>
                    <a:pt x="374" y="106"/>
                  </a:lnTo>
                  <a:lnTo>
                    <a:pt x="378" y="109"/>
                  </a:lnTo>
                  <a:lnTo>
                    <a:pt x="384" y="109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91" y="108"/>
                  </a:lnTo>
                  <a:lnTo>
                    <a:pt x="391" y="108"/>
                  </a:lnTo>
                  <a:lnTo>
                    <a:pt x="395" y="104"/>
                  </a:lnTo>
                  <a:lnTo>
                    <a:pt x="399" y="102"/>
                  </a:lnTo>
                  <a:lnTo>
                    <a:pt x="401" y="100"/>
                  </a:lnTo>
                  <a:lnTo>
                    <a:pt x="403" y="96"/>
                  </a:lnTo>
                  <a:lnTo>
                    <a:pt x="403" y="96"/>
                  </a:lnTo>
                  <a:lnTo>
                    <a:pt x="403" y="91"/>
                  </a:lnTo>
                  <a:lnTo>
                    <a:pt x="405" y="87"/>
                  </a:lnTo>
                  <a:lnTo>
                    <a:pt x="407" y="83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64"/>
                  </a:lnTo>
                  <a:lnTo>
                    <a:pt x="410" y="64"/>
                  </a:lnTo>
                  <a:lnTo>
                    <a:pt x="410" y="55"/>
                  </a:lnTo>
                  <a:lnTo>
                    <a:pt x="410" y="55"/>
                  </a:lnTo>
                  <a:lnTo>
                    <a:pt x="410" y="43"/>
                  </a:lnTo>
                  <a:lnTo>
                    <a:pt x="409" y="30"/>
                  </a:lnTo>
                  <a:lnTo>
                    <a:pt x="410" y="22"/>
                  </a:lnTo>
                  <a:lnTo>
                    <a:pt x="410" y="22"/>
                  </a:lnTo>
                  <a:lnTo>
                    <a:pt x="410" y="19"/>
                  </a:lnTo>
                  <a:lnTo>
                    <a:pt x="410" y="15"/>
                  </a:lnTo>
                  <a:lnTo>
                    <a:pt x="414" y="13"/>
                  </a:lnTo>
                  <a:lnTo>
                    <a:pt x="414" y="13"/>
                  </a:lnTo>
                  <a:lnTo>
                    <a:pt x="414" y="9"/>
                  </a:lnTo>
                  <a:lnTo>
                    <a:pt x="416" y="7"/>
                  </a:lnTo>
                  <a:lnTo>
                    <a:pt x="416" y="5"/>
                  </a:lnTo>
                  <a:lnTo>
                    <a:pt x="420" y="0"/>
                  </a:lnTo>
                  <a:lnTo>
                    <a:pt x="431" y="17"/>
                  </a:lnTo>
                  <a:lnTo>
                    <a:pt x="431" y="17"/>
                  </a:lnTo>
                  <a:lnTo>
                    <a:pt x="431" y="34"/>
                  </a:lnTo>
                  <a:lnTo>
                    <a:pt x="431" y="34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43"/>
                  </a:lnTo>
                  <a:lnTo>
                    <a:pt x="433" y="43"/>
                  </a:lnTo>
                  <a:lnTo>
                    <a:pt x="433" y="51"/>
                  </a:lnTo>
                  <a:lnTo>
                    <a:pt x="435" y="55"/>
                  </a:lnTo>
                  <a:lnTo>
                    <a:pt x="437" y="58"/>
                  </a:lnTo>
                  <a:lnTo>
                    <a:pt x="441" y="64"/>
                  </a:lnTo>
                  <a:lnTo>
                    <a:pt x="450" y="64"/>
                  </a:lnTo>
                  <a:lnTo>
                    <a:pt x="456" y="72"/>
                  </a:lnTo>
                  <a:lnTo>
                    <a:pt x="461" y="89"/>
                  </a:lnTo>
                  <a:lnTo>
                    <a:pt x="461" y="89"/>
                  </a:lnTo>
                  <a:lnTo>
                    <a:pt x="461" y="96"/>
                  </a:lnTo>
                  <a:lnTo>
                    <a:pt x="461" y="96"/>
                  </a:lnTo>
                  <a:lnTo>
                    <a:pt x="461" y="106"/>
                  </a:lnTo>
                  <a:lnTo>
                    <a:pt x="461" y="106"/>
                  </a:lnTo>
                  <a:lnTo>
                    <a:pt x="463" y="109"/>
                  </a:lnTo>
                  <a:lnTo>
                    <a:pt x="465" y="115"/>
                  </a:lnTo>
                  <a:lnTo>
                    <a:pt x="469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69" y="127"/>
                  </a:lnTo>
                  <a:lnTo>
                    <a:pt x="469" y="130"/>
                  </a:lnTo>
                  <a:lnTo>
                    <a:pt x="469" y="130"/>
                  </a:lnTo>
                  <a:lnTo>
                    <a:pt x="477" y="140"/>
                  </a:lnTo>
                  <a:lnTo>
                    <a:pt x="477" y="140"/>
                  </a:lnTo>
                  <a:lnTo>
                    <a:pt x="482" y="145"/>
                  </a:lnTo>
                  <a:lnTo>
                    <a:pt x="482" y="145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4" y="155"/>
                  </a:lnTo>
                  <a:lnTo>
                    <a:pt x="496" y="153"/>
                  </a:lnTo>
                  <a:lnTo>
                    <a:pt x="496" y="151"/>
                  </a:lnTo>
                  <a:lnTo>
                    <a:pt x="497" y="153"/>
                  </a:lnTo>
                  <a:lnTo>
                    <a:pt x="499" y="155"/>
                  </a:lnTo>
                  <a:lnTo>
                    <a:pt x="501" y="157"/>
                  </a:lnTo>
                  <a:lnTo>
                    <a:pt x="501" y="157"/>
                  </a:lnTo>
                  <a:lnTo>
                    <a:pt x="514" y="172"/>
                  </a:lnTo>
                  <a:lnTo>
                    <a:pt x="514" y="172"/>
                  </a:lnTo>
                  <a:lnTo>
                    <a:pt x="514" y="181"/>
                  </a:lnTo>
                  <a:lnTo>
                    <a:pt x="514" y="181"/>
                  </a:lnTo>
                  <a:lnTo>
                    <a:pt x="516" y="185"/>
                  </a:lnTo>
                  <a:lnTo>
                    <a:pt x="518" y="187"/>
                  </a:lnTo>
                  <a:lnTo>
                    <a:pt x="522" y="191"/>
                  </a:lnTo>
                  <a:lnTo>
                    <a:pt x="528" y="202"/>
                  </a:lnTo>
                  <a:lnTo>
                    <a:pt x="533" y="210"/>
                  </a:lnTo>
                  <a:lnTo>
                    <a:pt x="545" y="223"/>
                  </a:lnTo>
                  <a:lnTo>
                    <a:pt x="545" y="223"/>
                  </a:lnTo>
                  <a:lnTo>
                    <a:pt x="552" y="231"/>
                  </a:lnTo>
                  <a:lnTo>
                    <a:pt x="552" y="231"/>
                  </a:lnTo>
                  <a:lnTo>
                    <a:pt x="554" y="232"/>
                  </a:lnTo>
                  <a:lnTo>
                    <a:pt x="556" y="234"/>
                  </a:lnTo>
                  <a:lnTo>
                    <a:pt x="562" y="236"/>
                  </a:lnTo>
                  <a:lnTo>
                    <a:pt x="564" y="236"/>
                  </a:lnTo>
                  <a:lnTo>
                    <a:pt x="564" y="236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40"/>
                  </a:lnTo>
                  <a:lnTo>
                    <a:pt x="564" y="244"/>
                  </a:lnTo>
                  <a:lnTo>
                    <a:pt x="567" y="249"/>
                  </a:lnTo>
                  <a:lnTo>
                    <a:pt x="567" y="249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5" y="248"/>
                  </a:lnTo>
                  <a:lnTo>
                    <a:pt x="567" y="253"/>
                  </a:lnTo>
                  <a:lnTo>
                    <a:pt x="571" y="263"/>
                  </a:lnTo>
                  <a:lnTo>
                    <a:pt x="571" y="263"/>
                  </a:lnTo>
                  <a:lnTo>
                    <a:pt x="575" y="276"/>
                  </a:lnTo>
                  <a:lnTo>
                    <a:pt x="577" y="282"/>
                  </a:lnTo>
                  <a:lnTo>
                    <a:pt x="575" y="283"/>
                  </a:lnTo>
                  <a:lnTo>
                    <a:pt x="575" y="283"/>
                  </a:lnTo>
                  <a:lnTo>
                    <a:pt x="575" y="297"/>
                  </a:lnTo>
                  <a:lnTo>
                    <a:pt x="575" y="318"/>
                  </a:lnTo>
                  <a:lnTo>
                    <a:pt x="565" y="329"/>
                  </a:lnTo>
                  <a:lnTo>
                    <a:pt x="565" y="346"/>
                  </a:lnTo>
                  <a:lnTo>
                    <a:pt x="560" y="352"/>
                  </a:lnTo>
                  <a:lnTo>
                    <a:pt x="560" y="365"/>
                  </a:lnTo>
                  <a:lnTo>
                    <a:pt x="548" y="380"/>
                  </a:lnTo>
                  <a:lnTo>
                    <a:pt x="545" y="391"/>
                  </a:lnTo>
                  <a:lnTo>
                    <a:pt x="537" y="399"/>
                  </a:lnTo>
                  <a:lnTo>
                    <a:pt x="533" y="406"/>
                  </a:lnTo>
                  <a:lnTo>
                    <a:pt x="533" y="406"/>
                  </a:lnTo>
                  <a:lnTo>
                    <a:pt x="533" y="408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33" y="423"/>
                  </a:lnTo>
                  <a:lnTo>
                    <a:pt x="531" y="429"/>
                  </a:lnTo>
                  <a:lnTo>
                    <a:pt x="528" y="433"/>
                  </a:lnTo>
                  <a:lnTo>
                    <a:pt x="526" y="450"/>
                  </a:lnTo>
                  <a:lnTo>
                    <a:pt x="526" y="458"/>
                  </a:lnTo>
                  <a:lnTo>
                    <a:pt x="516" y="465"/>
                  </a:lnTo>
                  <a:lnTo>
                    <a:pt x="509" y="475"/>
                  </a:lnTo>
                  <a:lnTo>
                    <a:pt x="496" y="473"/>
                  </a:lnTo>
                  <a:lnTo>
                    <a:pt x="488" y="473"/>
                  </a:lnTo>
                  <a:lnTo>
                    <a:pt x="488" y="473"/>
                  </a:lnTo>
                  <a:lnTo>
                    <a:pt x="484" y="475"/>
                  </a:lnTo>
                  <a:lnTo>
                    <a:pt x="482" y="478"/>
                  </a:lnTo>
                  <a:lnTo>
                    <a:pt x="480" y="482"/>
                  </a:lnTo>
                  <a:lnTo>
                    <a:pt x="480" y="482"/>
                  </a:lnTo>
                  <a:lnTo>
                    <a:pt x="480" y="484"/>
                  </a:lnTo>
                  <a:lnTo>
                    <a:pt x="478" y="486"/>
                  </a:lnTo>
                  <a:lnTo>
                    <a:pt x="477" y="488"/>
                  </a:lnTo>
                  <a:lnTo>
                    <a:pt x="465" y="493"/>
                  </a:lnTo>
                  <a:lnTo>
                    <a:pt x="461" y="486"/>
                  </a:lnTo>
                  <a:lnTo>
                    <a:pt x="450" y="482"/>
                  </a:lnTo>
                  <a:lnTo>
                    <a:pt x="458" y="476"/>
                  </a:lnTo>
                  <a:lnTo>
                    <a:pt x="450" y="471"/>
                  </a:lnTo>
                  <a:lnTo>
                    <a:pt x="443" y="478"/>
                  </a:lnTo>
                  <a:lnTo>
                    <a:pt x="437" y="482"/>
                  </a:lnTo>
                  <a:lnTo>
                    <a:pt x="437" y="482"/>
                  </a:lnTo>
                  <a:lnTo>
                    <a:pt x="437" y="486"/>
                  </a:lnTo>
                  <a:lnTo>
                    <a:pt x="435" y="486"/>
                  </a:lnTo>
                  <a:lnTo>
                    <a:pt x="431" y="486"/>
                  </a:lnTo>
                  <a:lnTo>
                    <a:pt x="431" y="486"/>
                  </a:lnTo>
                  <a:lnTo>
                    <a:pt x="427" y="486"/>
                  </a:lnTo>
                  <a:lnTo>
                    <a:pt x="424" y="490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18" y="488"/>
                  </a:lnTo>
                  <a:lnTo>
                    <a:pt x="416" y="486"/>
                  </a:lnTo>
                  <a:lnTo>
                    <a:pt x="416" y="486"/>
                  </a:lnTo>
                  <a:lnTo>
                    <a:pt x="414" y="482"/>
                  </a:lnTo>
                  <a:lnTo>
                    <a:pt x="414" y="482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0" y="478"/>
                  </a:lnTo>
                  <a:lnTo>
                    <a:pt x="410" y="478"/>
                  </a:lnTo>
                  <a:lnTo>
                    <a:pt x="401" y="478"/>
                  </a:lnTo>
                  <a:lnTo>
                    <a:pt x="399" y="478"/>
                  </a:lnTo>
                  <a:lnTo>
                    <a:pt x="397" y="475"/>
                  </a:lnTo>
                  <a:lnTo>
                    <a:pt x="397" y="475"/>
                  </a:lnTo>
                  <a:lnTo>
                    <a:pt x="395" y="473"/>
                  </a:lnTo>
                  <a:lnTo>
                    <a:pt x="395" y="473"/>
                  </a:lnTo>
                  <a:lnTo>
                    <a:pt x="391" y="473"/>
                  </a:lnTo>
                  <a:lnTo>
                    <a:pt x="390" y="471"/>
                  </a:lnTo>
                  <a:lnTo>
                    <a:pt x="390" y="471"/>
                  </a:lnTo>
                  <a:lnTo>
                    <a:pt x="384" y="465"/>
                  </a:lnTo>
                  <a:lnTo>
                    <a:pt x="378" y="454"/>
                  </a:lnTo>
                  <a:lnTo>
                    <a:pt x="378" y="440"/>
                  </a:lnTo>
                  <a:lnTo>
                    <a:pt x="371" y="429"/>
                  </a:lnTo>
                  <a:lnTo>
                    <a:pt x="367" y="423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2"/>
                  </a:lnTo>
                  <a:lnTo>
                    <a:pt x="356" y="420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4"/>
                  </a:lnTo>
                  <a:lnTo>
                    <a:pt x="356" y="414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08"/>
                  </a:lnTo>
                  <a:lnTo>
                    <a:pt x="356" y="408"/>
                  </a:lnTo>
                  <a:lnTo>
                    <a:pt x="359" y="405"/>
                  </a:lnTo>
                  <a:lnTo>
                    <a:pt x="352" y="414"/>
                  </a:lnTo>
                  <a:lnTo>
                    <a:pt x="344" y="423"/>
                  </a:lnTo>
                  <a:lnTo>
                    <a:pt x="339" y="420"/>
                  </a:lnTo>
                  <a:lnTo>
                    <a:pt x="339" y="420"/>
                  </a:lnTo>
                  <a:lnTo>
                    <a:pt x="337" y="420"/>
                  </a:lnTo>
                  <a:lnTo>
                    <a:pt x="335" y="420"/>
                  </a:lnTo>
                  <a:lnTo>
                    <a:pt x="337" y="416"/>
                  </a:lnTo>
                  <a:lnTo>
                    <a:pt x="337" y="416"/>
                  </a:lnTo>
                  <a:lnTo>
                    <a:pt x="339" y="412"/>
                  </a:lnTo>
                  <a:lnTo>
                    <a:pt x="342" y="406"/>
                  </a:lnTo>
                  <a:lnTo>
                    <a:pt x="342" y="406"/>
                  </a:lnTo>
                  <a:lnTo>
                    <a:pt x="346" y="403"/>
                  </a:lnTo>
                  <a:lnTo>
                    <a:pt x="346" y="401"/>
                  </a:lnTo>
                  <a:lnTo>
                    <a:pt x="346" y="399"/>
                  </a:lnTo>
                  <a:lnTo>
                    <a:pt x="346" y="393"/>
                  </a:lnTo>
                  <a:lnTo>
                    <a:pt x="346" y="393"/>
                  </a:lnTo>
                  <a:lnTo>
                    <a:pt x="350" y="389"/>
                  </a:lnTo>
                  <a:lnTo>
                    <a:pt x="352" y="386"/>
                  </a:lnTo>
                  <a:lnTo>
                    <a:pt x="354" y="382"/>
                  </a:lnTo>
                  <a:lnTo>
                    <a:pt x="350" y="372"/>
                  </a:lnTo>
                  <a:lnTo>
                    <a:pt x="342" y="382"/>
                  </a:lnTo>
                  <a:lnTo>
                    <a:pt x="335" y="393"/>
                  </a:lnTo>
                  <a:lnTo>
                    <a:pt x="325" y="403"/>
                  </a:lnTo>
                  <a:lnTo>
                    <a:pt x="316" y="412"/>
                  </a:lnTo>
                  <a:lnTo>
                    <a:pt x="316" y="412"/>
                  </a:lnTo>
                  <a:lnTo>
                    <a:pt x="316" y="408"/>
                  </a:lnTo>
                  <a:lnTo>
                    <a:pt x="316" y="408"/>
                  </a:lnTo>
                  <a:lnTo>
                    <a:pt x="316" y="403"/>
                  </a:lnTo>
                  <a:lnTo>
                    <a:pt x="312" y="395"/>
                  </a:lnTo>
                  <a:lnTo>
                    <a:pt x="308" y="389"/>
                  </a:lnTo>
                  <a:lnTo>
                    <a:pt x="308" y="389"/>
                  </a:lnTo>
                  <a:lnTo>
                    <a:pt x="303" y="384"/>
                  </a:lnTo>
                  <a:lnTo>
                    <a:pt x="299" y="380"/>
                  </a:lnTo>
                  <a:lnTo>
                    <a:pt x="299" y="378"/>
                  </a:lnTo>
                  <a:lnTo>
                    <a:pt x="299" y="376"/>
                  </a:lnTo>
                  <a:lnTo>
                    <a:pt x="299" y="376"/>
                  </a:lnTo>
                  <a:lnTo>
                    <a:pt x="299" y="374"/>
                  </a:lnTo>
                  <a:lnTo>
                    <a:pt x="301" y="372"/>
                  </a:lnTo>
                  <a:lnTo>
                    <a:pt x="299" y="371"/>
                  </a:lnTo>
                  <a:lnTo>
                    <a:pt x="297" y="369"/>
                  </a:lnTo>
                  <a:lnTo>
                    <a:pt x="297" y="369"/>
                  </a:lnTo>
                  <a:lnTo>
                    <a:pt x="295" y="369"/>
                  </a:lnTo>
                  <a:lnTo>
                    <a:pt x="295" y="369"/>
                  </a:lnTo>
                  <a:lnTo>
                    <a:pt x="293" y="367"/>
                  </a:lnTo>
                  <a:lnTo>
                    <a:pt x="293" y="365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63"/>
                  </a:lnTo>
                  <a:lnTo>
                    <a:pt x="272" y="363"/>
                  </a:lnTo>
                  <a:lnTo>
                    <a:pt x="267" y="357"/>
                  </a:lnTo>
                  <a:lnTo>
                    <a:pt x="255" y="353"/>
                  </a:lnTo>
                  <a:lnTo>
                    <a:pt x="255" y="353"/>
                  </a:lnTo>
                  <a:lnTo>
                    <a:pt x="246" y="353"/>
                  </a:lnTo>
                  <a:lnTo>
                    <a:pt x="246" y="353"/>
                  </a:lnTo>
                  <a:lnTo>
                    <a:pt x="242" y="353"/>
                  </a:lnTo>
                  <a:lnTo>
                    <a:pt x="242" y="355"/>
                  </a:lnTo>
                  <a:lnTo>
                    <a:pt x="240" y="357"/>
                  </a:lnTo>
                  <a:lnTo>
                    <a:pt x="235" y="357"/>
                  </a:lnTo>
                  <a:lnTo>
                    <a:pt x="235" y="357"/>
                  </a:lnTo>
                  <a:lnTo>
                    <a:pt x="219" y="357"/>
                  </a:lnTo>
                  <a:lnTo>
                    <a:pt x="219" y="357"/>
                  </a:lnTo>
                  <a:lnTo>
                    <a:pt x="212" y="357"/>
                  </a:lnTo>
                  <a:lnTo>
                    <a:pt x="204" y="361"/>
                  </a:lnTo>
                  <a:lnTo>
                    <a:pt x="199" y="361"/>
                  </a:lnTo>
                  <a:lnTo>
                    <a:pt x="189" y="369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07AF2C01-D1B0-A849-A750-F45482A0B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96153" y="3562223"/>
              <a:ext cx="881001" cy="640578"/>
            </a:xfrm>
            <a:custGeom>
              <a:avLst/>
              <a:gdLst>
                <a:gd name="T0" fmla="*/ 93 w 577"/>
                <a:gd name="T1" fmla="*/ 395 h 493"/>
                <a:gd name="T2" fmla="*/ 30 w 577"/>
                <a:gd name="T3" fmla="*/ 406 h 493"/>
                <a:gd name="T4" fmla="*/ 11 w 577"/>
                <a:gd name="T5" fmla="*/ 291 h 493"/>
                <a:gd name="T6" fmla="*/ 0 w 577"/>
                <a:gd name="T7" fmla="*/ 259 h 493"/>
                <a:gd name="T8" fmla="*/ 6 w 577"/>
                <a:gd name="T9" fmla="*/ 225 h 493"/>
                <a:gd name="T10" fmla="*/ 6 w 577"/>
                <a:gd name="T11" fmla="*/ 206 h 493"/>
                <a:gd name="T12" fmla="*/ 19 w 577"/>
                <a:gd name="T13" fmla="*/ 185 h 493"/>
                <a:gd name="T14" fmla="*/ 40 w 577"/>
                <a:gd name="T15" fmla="*/ 172 h 493"/>
                <a:gd name="T16" fmla="*/ 68 w 577"/>
                <a:gd name="T17" fmla="*/ 164 h 493"/>
                <a:gd name="T18" fmla="*/ 95 w 577"/>
                <a:gd name="T19" fmla="*/ 151 h 493"/>
                <a:gd name="T20" fmla="*/ 125 w 577"/>
                <a:gd name="T21" fmla="*/ 128 h 493"/>
                <a:gd name="T22" fmla="*/ 146 w 577"/>
                <a:gd name="T23" fmla="*/ 92 h 493"/>
                <a:gd name="T24" fmla="*/ 166 w 577"/>
                <a:gd name="T25" fmla="*/ 72 h 493"/>
                <a:gd name="T26" fmla="*/ 176 w 577"/>
                <a:gd name="T27" fmla="*/ 64 h 493"/>
                <a:gd name="T28" fmla="*/ 197 w 577"/>
                <a:gd name="T29" fmla="*/ 51 h 493"/>
                <a:gd name="T30" fmla="*/ 210 w 577"/>
                <a:gd name="T31" fmla="*/ 64 h 493"/>
                <a:gd name="T32" fmla="*/ 219 w 577"/>
                <a:gd name="T33" fmla="*/ 79 h 493"/>
                <a:gd name="T34" fmla="*/ 238 w 577"/>
                <a:gd name="T35" fmla="*/ 72 h 493"/>
                <a:gd name="T36" fmla="*/ 240 w 577"/>
                <a:gd name="T37" fmla="*/ 34 h 493"/>
                <a:gd name="T38" fmla="*/ 257 w 577"/>
                <a:gd name="T39" fmla="*/ 26 h 493"/>
                <a:gd name="T40" fmla="*/ 267 w 577"/>
                <a:gd name="T41" fmla="*/ 26 h 493"/>
                <a:gd name="T42" fmla="*/ 280 w 577"/>
                <a:gd name="T43" fmla="*/ 5 h 493"/>
                <a:gd name="T44" fmla="*/ 287 w 577"/>
                <a:gd name="T45" fmla="*/ 15 h 493"/>
                <a:gd name="T46" fmla="*/ 318 w 577"/>
                <a:gd name="T47" fmla="*/ 26 h 493"/>
                <a:gd name="T48" fmla="*/ 337 w 577"/>
                <a:gd name="T49" fmla="*/ 38 h 493"/>
                <a:gd name="T50" fmla="*/ 322 w 577"/>
                <a:gd name="T51" fmla="*/ 47 h 493"/>
                <a:gd name="T52" fmla="*/ 329 w 577"/>
                <a:gd name="T53" fmla="*/ 81 h 493"/>
                <a:gd name="T54" fmla="*/ 374 w 577"/>
                <a:gd name="T55" fmla="*/ 106 h 493"/>
                <a:gd name="T56" fmla="*/ 395 w 577"/>
                <a:gd name="T57" fmla="*/ 104 h 493"/>
                <a:gd name="T58" fmla="*/ 410 w 577"/>
                <a:gd name="T59" fmla="*/ 72 h 493"/>
                <a:gd name="T60" fmla="*/ 410 w 577"/>
                <a:gd name="T61" fmla="*/ 43 h 493"/>
                <a:gd name="T62" fmla="*/ 414 w 577"/>
                <a:gd name="T63" fmla="*/ 9 h 493"/>
                <a:gd name="T64" fmla="*/ 431 w 577"/>
                <a:gd name="T65" fmla="*/ 38 h 493"/>
                <a:gd name="T66" fmla="*/ 437 w 577"/>
                <a:gd name="T67" fmla="*/ 58 h 493"/>
                <a:gd name="T68" fmla="*/ 461 w 577"/>
                <a:gd name="T69" fmla="*/ 106 h 493"/>
                <a:gd name="T70" fmla="*/ 469 w 577"/>
                <a:gd name="T71" fmla="*/ 130 h 493"/>
                <a:gd name="T72" fmla="*/ 494 w 577"/>
                <a:gd name="T73" fmla="*/ 155 h 493"/>
                <a:gd name="T74" fmla="*/ 514 w 577"/>
                <a:gd name="T75" fmla="*/ 172 h 493"/>
                <a:gd name="T76" fmla="*/ 545 w 577"/>
                <a:gd name="T77" fmla="*/ 223 h 493"/>
                <a:gd name="T78" fmla="*/ 564 w 577"/>
                <a:gd name="T79" fmla="*/ 236 h 493"/>
                <a:gd name="T80" fmla="*/ 567 w 577"/>
                <a:gd name="T81" fmla="*/ 248 h 493"/>
                <a:gd name="T82" fmla="*/ 575 w 577"/>
                <a:gd name="T83" fmla="*/ 283 h 493"/>
                <a:gd name="T84" fmla="*/ 548 w 577"/>
                <a:gd name="T85" fmla="*/ 380 h 493"/>
                <a:gd name="T86" fmla="*/ 533 w 577"/>
                <a:gd name="T87" fmla="*/ 423 h 493"/>
                <a:gd name="T88" fmla="*/ 488 w 577"/>
                <a:gd name="T89" fmla="*/ 473 h 493"/>
                <a:gd name="T90" fmla="*/ 477 w 577"/>
                <a:gd name="T91" fmla="*/ 488 h 493"/>
                <a:gd name="T92" fmla="*/ 437 w 577"/>
                <a:gd name="T93" fmla="*/ 482 h 493"/>
                <a:gd name="T94" fmla="*/ 422 w 577"/>
                <a:gd name="T95" fmla="*/ 490 h 493"/>
                <a:gd name="T96" fmla="*/ 414 w 577"/>
                <a:gd name="T97" fmla="*/ 478 h 493"/>
                <a:gd name="T98" fmla="*/ 395 w 577"/>
                <a:gd name="T99" fmla="*/ 473 h 493"/>
                <a:gd name="T100" fmla="*/ 367 w 577"/>
                <a:gd name="T101" fmla="*/ 423 h 493"/>
                <a:gd name="T102" fmla="*/ 357 w 577"/>
                <a:gd name="T103" fmla="*/ 414 h 493"/>
                <a:gd name="T104" fmla="*/ 344 w 577"/>
                <a:gd name="T105" fmla="*/ 423 h 493"/>
                <a:gd name="T106" fmla="*/ 342 w 577"/>
                <a:gd name="T107" fmla="*/ 406 h 493"/>
                <a:gd name="T108" fmla="*/ 352 w 577"/>
                <a:gd name="T109" fmla="*/ 386 h 493"/>
                <a:gd name="T110" fmla="*/ 316 w 577"/>
                <a:gd name="T111" fmla="*/ 408 h 493"/>
                <a:gd name="T112" fmla="*/ 299 w 577"/>
                <a:gd name="T113" fmla="*/ 378 h 493"/>
                <a:gd name="T114" fmla="*/ 295 w 577"/>
                <a:gd name="T115" fmla="*/ 369 h 493"/>
                <a:gd name="T116" fmla="*/ 267 w 577"/>
                <a:gd name="T117" fmla="*/ 357 h 493"/>
                <a:gd name="T118" fmla="*/ 235 w 577"/>
                <a:gd name="T119" fmla="*/ 357 h 493"/>
                <a:gd name="T120" fmla="*/ 182 w 577"/>
                <a:gd name="T121" fmla="*/ 365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7" h="493">
                  <a:moveTo>
                    <a:pt x="182" y="365"/>
                  </a:moveTo>
                  <a:lnTo>
                    <a:pt x="161" y="378"/>
                  </a:lnTo>
                  <a:lnTo>
                    <a:pt x="151" y="388"/>
                  </a:lnTo>
                  <a:lnTo>
                    <a:pt x="146" y="395"/>
                  </a:lnTo>
                  <a:lnTo>
                    <a:pt x="129" y="395"/>
                  </a:lnTo>
                  <a:lnTo>
                    <a:pt x="113" y="393"/>
                  </a:lnTo>
                  <a:lnTo>
                    <a:pt x="98" y="395"/>
                  </a:lnTo>
                  <a:lnTo>
                    <a:pt x="93" y="395"/>
                  </a:lnTo>
                  <a:lnTo>
                    <a:pt x="87" y="401"/>
                  </a:lnTo>
                  <a:lnTo>
                    <a:pt x="81" y="406"/>
                  </a:lnTo>
                  <a:lnTo>
                    <a:pt x="76" y="408"/>
                  </a:lnTo>
                  <a:lnTo>
                    <a:pt x="66" y="416"/>
                  </a:lnTo>
                  <a:lnTo>
                    <a:pt x="51" y="416"/>
                  </a:lnTo>
                  <a:lnTo>
                    <a:pt x="40" y="416"/>
                  </a:lnTo>
                  <a:lnTo>
                    <a:pt x="34" y="410"/>
                  </a:lnTo>
                  <a:lnTo>
                    <a:pt x="30" y="406"/>
                  </a:lnTo>
                  <a:lnTo>
                    <a:pt x="26" y="401"/>
                  </a:lnTo>
                  <a:lnTo>
                    <a:pt x="26" y="391"/>
                  </a:lnTo>
                  <a:lnTo>
                    <a:pt x="30" y="388"/>
                  </a:lnTo>
                  <a:lnTo>
                    <a:pt x="30" y="374"/>
                  </a:lnTo>
                  <a:lnTo>
                    <a:pt x="34" y="357"/>
                  </a:lnTo>
                  <a:lnTo>
                    <a:pt x="23" y="329"/>
                  </a:lnTo>
                  <a:lnTo>
                    <a:pt x="23" y="314"/>
                  </a:lnTo>
                  <a:lnTo>
                    <a:pt x="11" y="291"/>
                  </a:lnTo>
                  <a:lnTo>
                    <a:pt x="11" y="278"/>
                  </a:lnTo>
                  <a:lnTo>
                    <a:pt x="11" y="278"/>
                  </a:lnTo>
                  <a:lnTo>
                    <a:pt x="9" y="276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2" y="268"/>
                  </a:lnTo>
                  <a:lnTo>
                    <a:pt x="0" y="263"/>
                  </a:lnTo>
                  <a:lnTo>
                    <a:pt x="0" y="259"/>
                  </a:lnTo>
                  <a:lnTo>
                    <a:pt x="6" y="265"/>
                  </a:lnTo>
                  <a:lnTo>
                    <a:pt x="11" y="257"/>
                  </a:lnTo>
                  <a:lnTo>
                    <a:pt x="11" y="246"/>
                  </a:lnTo>
                  <a:lnTo>
                    <a:pt x="6" y="231"/>
                  </a:lnTo>
                  <a:lnTo>
                    <a:pt x="6" y="231"/>
                  </a:lnTo>
                  <a:lnTo>
                    <a:pt x="6" y="229"/>
                  </a:lnTo>
                  <a:lnTo>
                    <a:pt x="6" y="227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4" y="221"/>
                  </a:lnTo>
                  <a:lnTo>
                    <a:pt x="0" y="219"/>
                  </a:lnTo>
                  <a:lnTo>
                    <a:pt x="0" y="215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4" y="210"/>
                  </a:lnTo>
                  <a:lnTo>
                    <a:pt x="6" y="206"/>
                  </a:lnTo>
                  <a:lnTo>
                    <a:pt x="6" y="202"/>
                  </a:lnTo>
                  <a:lnTo>
                    <a:pt x="6" y="189"/>
                  </a:lnTo>
                  <a:lnTo>
                    <a:pt x="11" y="183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3" y="181"/>
                  </a:lnTo>
                  <a:lnTo>
                    <a:pt x="26" y="181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32" y="178"/>
                  </a:lnTo>
                  <a:lnTo>
                    <a:pt x="36" y="176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44" y="168"/>
                  </a:lnTo>
                  <a:lnTo>
                    <a:pt x="47" y="166"/>
                  </a:lnTo>
                  <a:lnTo>
                    <a:pt x="51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4" y="166"/>
                  </a:lnTo>
                  <a:lnTo>
                    <a:pt x="68" y="164"/>
                  </a:lnTo>
                  <a:lnTo>
                    <a:pt x="74" y="161"/>
                  </a:lnTo>
                  <a:lnTo>
                    <a:pt x="74" y="161"/>
                  </a:lnTo>
                  <a:lnTo>
                    <a:pt x="78" y="155"/>
                  </a:lnTo>
                  <a:lnTo>
                    <a:pt x="81" y="153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100" y="151"/>
                  </a:lnTo>
                  <a:lnTo>
                    <a:pt x="104" y="151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3"/>
                  </a:lnTo>
                  <a:lnTo>
                    <a:pt x="125" y="109"/>
                  </a:lnTo>
                  <a:lnTo>
                    <a:pt x="129" y="102"/>
                  </a:lnTo>
                  <a:lnTo>
                    <a:pt x="134" y="96"/>
                  </a:lnTo>
                  <a:lnTo>
                    <a:pt x="146" y="109"/>
                  </a:lnTo>
                  <a:lnTo>
                    <a:pt x="146" y="102"/>
                  </a:lnTo>
                  <a:lnTo>
                    <a:pt x="153" y="102"/>
                  </a:lnTo>
                  <a:lnTo>
                    <a:pt x="146" y="92"/>
                  </a:lnTo>
                  <a:lnTo>
                    <a:pt x="157" y="92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3" y="83"/>
                  </a:lnTo>
                  <a:lnTo>
                    <a:pt x="163" y="83"/>
                  </a:lnTo>
                  <a:lnTo>
                    <a:pt x="165" y="75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8" y="70"/>
                  </a:lnTo>
                  <a:lnTo>
                    <a:pt x="168" y="68"/>
                  </a:lnTo>
                  <a:lnTo>
                    <a:pt x="168" y="64"/>
                  </a:lnTo>
                  <a:lnTo>
                    <a:pt x="168" y="64"/>
                  </a:lnTo>
                  <a:lnTo>
                    <a:pt x="170" y="64"/>
                  </a:lnTo>
                  <a:lnTo>
                    <a:pt x="170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82" y="58"/>
                  </a:lnTo>
                  <a:lnTo>
                    <a:pt x="193" y="55"/>
                  </a:lnTo>
                  <a:lnTo>
                    <a:pt x="193" y="55"/>
                  </a:lnTo>
                  <a:lnTo>
                    <a:pt x="195" y="51"/>
                  </a:lnTo>
                  <a:lnTo>
                    <a:pt x="197" y="51"/>
                  </a:lnTo>
                  <a:lnTo>
                    <a:pt x="197" y="51"/>
                  </a:lnTo>
                  <a:lnTo>
                    <a:pt x="199" y="51"/>
                  </a:lnTo>
                  <a:lnTo>
                    <a:pt x="199" y="51"/>
                  </a:lnTo>
                  <a:lnTo>
                    <a:pt x="202" y="55"/>
                  </a:lnTo>
                  <a:lnTo>
                    <a:pt x="202" y="55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2" y="68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7"/>
                  </a:lnTo>
                  <a:lnTo>
                    <a:pt x="217" y="79"/>
                  </a:lnTo>
                  <a:lnTo>
                    <a:pt x="219" y="79"/>
                  </a:lnTo>
                  <a:lnTo>
                    <a:pt x="219" y="79"/>
                  </a:lnTo>
                  <a:lnTo>
                    <a:pt x="223" y="79"/>
                  </a:lnTo>
                  <a:lnTo>
                    <a:pt x="225" y="75"/>
                  </a:lnTo>
                  <a:lnTo>
                    <a:pt x="225" y="75"/>
                  </a:lnTo>
                  <a:lnTo>
                    <a:pt x="227" y="74"/>
                  </a:lnTo>
                  <a:lnTo>
                    <a:pt x="229" y="72"/>
                  </a:lnTo>
                  <a:lnTo>
                    <a:pt x="235" y="72"/>
                  </a:lnTo>
                  <a:lnTo>
                    <a:pt x="238" y="72"/>
                  </a:lnTo>
                  <a:lnTo>
                    <a:pt x="240" y="72"/>
                  </a:lnTo>
                  <a:lnTo>
                    <a:pt x="231" y="62"/>
                  </a:lnTo>
                  <a:lnTo>
                    <a:pt x="231" y="62"/>
                  </a:lnTo>
                  <a:lnTo>
                    <a:pt x="235" y="58"/>
                  </a:lnTo>
                  <a:lnTo>
                    <a:pt x="238" y="51"/>
                  </a:lnTo>
                  <a:lnTo>
                    <a:pt x="238" y="51"/>
                  </a:lnTo>
                  <a:lnTo>
                    <a:pt x="240" y="47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2" y="34"/>
                  </a:lnTo>
                  <a:lnTo>
                    <a:pt x="246" y="34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3" y="26"/>
                  </a:lnTo>
                  <a:lnTo>
                    <a:pt x="257" y="26"/>
                  </a:lnTo>
                  <a:lnTo>
                    <a:pt x="259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3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6"/>
                  </a:lnTo>
                  <a:lnTo>
                    <a:pt x="269" y="26"/>
                  </a:lnTo>
                  <a:lnTo>
                    <a:pt x="269" y="24"/>
                  </a:lnTo>
                  <a:lnTo>
                    <a:pt x="269" y="24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80" y="11"/>
                  </a:lnTo>
                  <a:lnTo>
                    <a:pt x="280" y="9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7"/>
                  </a:lnTo>
                  <a:lnTo>
                    <a:pt x="280" y="9"/>
                  </a:lnTo>
                  <a:lnTo>
                    <a:pt x="280" y="13"/>
                  </a:lnTo>
                  <a:lnTo>
                    <a:pt x="284" y="13"/>
                  </a:lnTo>
                  <a:lnTo>
                    <a:pt x="284" y="15"/>
                  </a:lnTo>
                  <a:lnTo>
                    <a:pt x="287" y="15"/>
                  </a:lnTo>
                  <a:lnTo>
                    <a:pt x="287" y="15"/>
                  </a:lnTo>
                  <a:lnTo>
                    <a:pt x="295" y="15"/>
                  </a:lnTo>
                  <a:lnTo>
                    <a:pt x="301" y="19"/>
                  </a:lnTo>
                  <a:lnTo>
                    <a:pt x="303" y="21"/>
                  </a:lnTo>
                  <a:lnTo>
                    <a:pt x="304" y="22"/>
                  </a:lnTo>
                  <a:lnTo>
                    <a:pt x="304" y="22"/>
                  </a:lnTo>
                  <a:lnTo>
                    <a:pt x="312" y="22"/>
                  </a:lnTo>
                  <a:lnTo>
                    <a:pt x="316" y="22"/>
                  </a:lnTo>
                  <a:lnTo>
                    <a:pt x="318" y="26"/>
                  </a:lnTo>
                  <a:lnTo>
                    <a:pt x="320" y="26"/>
                  </a:lnTo>
                  <a:lnTo>
                    <a:pt x="320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31" y="26"/>
                  </a:lnTo>
                  <a:lnTo>
                    <a:pt x="333" y="28"/>
                  </a:lnTo>
                  <a:lnTo>
                    <a:pt x="337" y="30"/>
                  </a:lnTo>
                  <a:lnTo>
                    <a:pt x="337" y="38"/>
                  </a:lnTo>
                  <a:lnTo>
                    <a:pt x="337" y="38"/>
                  </a:lnTo>
                  <a:lnTo>
                    <a:pt x="335" y="41"/>
                  </a:lnTo>
                  <a:lnTo>
                    <a:pt x="331" y="43"/>
                  </a:lnTo>
                  <a:lnTo>
                    <a:pt x="331" y="45"/>
                  </a:lnTo>
                  <a:lnTo>
                    <a:pt x="329" y="45"/>
                  </a:lnTo>
                  <a:lnTo>
                    <a:pt x="329" y="45"/>
                  </a:lnTo>
                  <a:lnTo>
                    <a:pt x="323" y="45"/>
                  </a:lnTo>
                  <a:lnTo>
                    <a:pt x="322" y="47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51"/>
                  </a:lnTo>
                  <a:lnTo>
                    <a:pt x="323" y="55"/>
                  </a:lnTo>
                  <a:lnTo>
                    <a:pt x="323" y="57"/>
                  </a:lnTo>
                  <a:lnTo>
                    <a:pt x="320" y="64"/>
                  </a:lnTo>
                  <a:lnTo>
                    <a:pt x="320" y="72"/>
                  </a:lnTo>
                  <a:lnTo>
                    <a:pt x="329" y="81"/>
                  </a:lnTo>
                  <a:lnTo>
                    <a:pt x="337" y="89"/>
                  </a:lnTo>
                  <a:lnTo>
                    <a:pt x="342" y="92"/>
                  </a:lnTo>
                  <a:lnTo>
                    <a:pt x="356" y="96"/>
                  </a:lnTo>
                  <a:lnTo>
                    <a:pt x="367" y="96"/>
                  </a:lnTo>
                  <a:lnTo>
                    <a:pt x="367" y="96"/>
                  </a:lnTo>
                  <a:lnTo>
                    <a:pt x="373" y="102"/>
                  </a:lnTo>
                  <a:lnTo>
                    <a:pt x="373" y="102"/>
                  </a:lnTo>
                  <a:lnTo>
                    <a:pt x="374" y="106"/>
                  </a:lnTo>
                  <a:lnTo>
                    <a:pt x="374" y="106"/>
                  </a:lnTo>
                  <a:lnTo>
                    <a:pt x="378" y="109"/>
                  </a:lnTo>
                  <a:lnTo>
                    <a:pt x="384" y="109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91" y="108"/>
                  </a:lnTo>
                  <a:lnTo>
                    <a:pt x="391" y="108"/>
                  </a:lnTo>
                  <a:lnTo>
                    <a:pt x="395" y="104"/>
                  </a:lnTo>
                  <a:lnTo>
                    <a:pt x="399" y="102"/>
                  </a:lnTo>
                  <a:lnTo>
                    <a:pt x="401" y="100"/>
                  </a:lnTo>
                  <a:lnTo>
                    <a:pt x="403" y="96"/>
                  </a:lnTo>
                  <a:lnTo>
                    <a:pt x="403" y="96"/>
                  </a:lnTo>
                  <a:lnTo>
                    <a:pt x="403" y="91"/>
                  </a:lnTo>
                  <a:lnTo>
                    <a:pt x="405" y="87"/>
                  </a:lnTo>
                  <a:lnTo>
                    <a:pt x="407" y="83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64"/>
                  </a:lnTo>
                  <a:lnTo>
                    <a:pt x="410" y="64"/>
                  </a:lnTo>
                  <a:lnTo>
                    <a:pt x="410" y="55"/>
                  </a:lnTo>
                  <a:lnTo>
                    <a:pt x="410" y="55"/>
                  </a:lnTo>
                  <a:lnTo>
                    <a:pt x="410" y="43"/>
                  </a:lnTo>
                  <a:lnTo>
                    <a:pt x="409" y="30"/>
                  </a:lnTo>
                  <a:lnTo>
                    <a:pt x="410" y="22"/>
                  </a:lnTo>
                  <a:lnTo>
                    <a:pt x="410" y="22"/>
                  </a:lnTo>
                  <a:lnTo>
                    <a:pt x="410" y="19"/>
                  </a:lnTo>
                  <a:lnTo>
                    <a:pt x="410" y="15"/>
                  </a:lnTo>
                  <a:lnTo>
                    <a:pt x="414" y="13"/>
                  </a:lnTo>
                  <a:lnTo>
                    <a:pt x="414" y="13"/>
                  </a:lnTo>
                  <a:lnTo>
                    <a:pt x="414" y="9"/>
                  </a:lnTo>
                  <a:lnTo>
                    <a:pt x="416" y="7"/>
                  </a:lnTo>
                  <a:lnTo>
                    <a:pt x="416" y="5"/>
                  </a:lnTo>
                  <a:lnTo>
                    <a:pt x="420" y="0"/>
                  </a:lnTo>
                  <a:lnTo>
                    <a:pt x="431" y="17"/>
                  </a:lnTo>
                  <a:lnTo>
                    <a:pt x="431" y="17"/>
                  </a:lnTo>
                  <a:lnTo>
                    <a:pt x="431" y="34"/>
                  </a:lnTo>
                  <a:lnTo>
                    <a:pt x="431" y="34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43"/>
                  </a:lnTo>
                  <a:lnTo>
                    <a:pt x="433" y="43"/>
                  </a:lnTo>
                  <a:lnTo>
                    <a:pt x="433" y="51"/>
                  </a:lnTo>
                  <a:lnTo>
                    <a:pt x="435" y="55"/>
                  </a:lnTo>
                  <a:lnTo>
                    <a:pt x="437" y="58"/>
                  </a:lnTo>
                  <a:lnTo>
                    <a:pt x="441" y="64"/>
                  </a:lnTo>
                  <a:lnTo>
                    <a:pt x="450" y="64"/>
                  </a:lnTo>
                  <a:lnTo>
                    <a:pt x="456" y="72"/>
                  </a:lnTo>
                  <a:lnTo>
                    <a:pt x="461" y="89"/>
                  </a:lnTo>
                  <a:lnTo>
                    <a:pt x="461" y="89"/>
                  </a:lnTo>
                  <a:lnTo>
                    <a:pt x="461" y="96"/>
                  </a:lnTo>
                  <a:lnTo>
                    <a:pt x="461" y="96"/>
                  </a:lnTo>
                  <a:lnTo>
                    <a:pt x="461" y="106"/>
                  </a:lnTo>
                  <a:lnTo>
                    <a:pt x="461" y="106"/>
                  </a:lnTo>
                  <a:lnTo>
                    <a:pt x="463" y="109"/>
                  </a:lnTo>
                  <a:lnTo>
                    <a:pt x="465" y="115"/>
                  </a:lnTo>
                  <a:lnTo>
                    <a:pt x="469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69" y="127"/>
                  </a:lnTo>
                  <a:lnTo>
                    <a:pt x="469" y="130"/>
                  </a:lnTo>
                  <a:lnTo>
                    <a:pt x="469" y="130"/>
                  </a:lnTo>
                  <a:lnTo>
                    <a:pt x="477" y="140"/>
                  </a:lnTo>
                  <a:lnTo>
                    <a:pt x="477" y="140"/>
                  </a:lnTo>
                  <a:lnTo>
                    <a:pt x="482" y="145"/>
                  </a:lnTo>
                  <a:lnTo>
                    <a:pt x="482" y="145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4" y="155"/>
                  </a:lnTo>
                  <a:lnTo>
                    <a:pt x="496" y="153"/>
                  </a:lnTo>
                  <a:lnTo>
                    <a:pt x="496" y="151"/>
                  </a:lnTo>
                  <a:lnTo>
                    <a:pt x="497" y="153"/>
                  </a:lnTo>
                  <a:lnTo>
                    <a:pt x="499" y="155"/>
                  </a:lnTo>
                  <a:lnTo>
                    <a:pt x="501" y="157"/>
                  </a:lnTo>
                  <a:lnTo>
                    <a:pt x="501" y="157"/>
                  </a:lnTo>
                  <a:lnTo>
                    <a:pt x="514" y="172"/>
                  </a:lnTo>
                  <a:lnTo>
                    <a:pt x="514" y="172"/>
                  </a:lnTo>
                  <a:lnTo>
                    <a:pt x="514" y="181"/>
                  </a:lnTo>
                  <a:lnTo>
                    <a:pt x="514" y="181"/>
                  </a:lnTo>
                  <a:lnTo>
                    <a:pt x="516" y="185"/>
                  </a:lnTo>
                  <a:lnTo>
                    <a:pt x="518" y="187"/>
                  </a:lnTo>
                  <a:lnTo>
                    <a:pt x="522" y="191"/>
                  </a:lnTo>
                  <a:lnTo>
                    <a:pt x="528" y="202"/>
                  </a:lnTo>
                  <a:lnTo>
                    <a:pt x="533" y="210"/>
                  </a:lnTo>
                  <a:lnTo>
                    <a:pt x="545" y="223"/>
                  </a:lnTo>
                  <a:lnTo>
                    <a:pt x="545" y="223"/>
                  </a:lnTo>
                  <a:lnTo>
                    <a:pt x="552" y="231"/>
                  </a:lnTo>
                  <a:lnTo>
                    <a:pt x="552" y="231"/>
                  </a:lnTo>
                  <a:lnTo>
                    <a:pt x="554" y="232"/>
                  </a:lnTo>
                  <a:lnTo>
                    <a:pt x="556" y="234"/>
                  </a:lnTo>
                  <a:lnTo>
                    <a:pt x="562" y="236"/>
                  </a:lnTo>
                  <a:lnTo>
                    <a:pt x="564" y="236"/>
                  </a:lnTo>
                  <a:lnTo>
                    <a:pt x="564" y="236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40"/>
                  </a:lnTo>
                  <a:lnTo>
                    <a:pt x="564" y="244"/>
                  </a:lnTo>
                  <a:lnTo>
                    <a:pt x="567" y="249"/>
                  </a:lnTo>
                  <a:lnTo>
                    <a:pt x="567" y="249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5" y="248"/>
                  </a:lnTo>
                  <a:lnTo>
                    <a:pt x="567" y="253"/>
                  </a:lnTo>
                  <a:lnTo>
                    <a:pt x="571" y="263"/>
                  </a:lnTo>
                  <a:lnTo>
                    <a:pt x="571" y="263"/>
                  </a:lnTo>
                  <a:lnTo>
                    <a:pt x="575" y="276"/>
                  </a:lnTo>
                  <a:lnTo>
                    <a:pt x="577" y="282"/>
                  </a:lnTo>
                  <a:lnTo>
                    <a:pt x="575" y="283"/>
                  </a:lnTo>
                  <a:lnTo>
                    <a:pt x="575" y="283"/>
                  </a:lnTo>
                  <a:lnTo>
                    <a:pt x="575" y="297"/>
                  </a:lnTo>
                  <a:lnTo>
                    <a:pt x="575" y="318"/>
                  </a:lnTo>
                  <a:lnTo>
                    <a:pt x="565" y="329"/>
                  </a:lnTo>
                  <a:lnTo>
                    <a:pt x="565" y="346"/>
                  </a:lnTo>
                  <a:lnTo>
                    <a:pt x="560" y="352"/>
                  </a:lnTo>
                  <a:lnTo>
                    <a:pt x="560" y="365"/>
                  </a:lnTo>
                  <a:lnTo>
                    <a:pt x="548" y="380"/>
                  </a:lnTo>
                  <a:lnTo>
                    <a:pt x="545" y="391"/>
                  </a:lnTo>
                  <a:lnTo>
                    <a:pt x="537" y="399"/>
                  </a:lnTo>
                  <a:lnTo>
                    <a:pt x="533" y="406"/>
                  </a:lnTo>
                  <a:lnTo>
                    <a:pt x="533" y="406"/>
                  </a:lnTo>
                  <a:lnTo>
                    <a:pt x="533" y="408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33" y="423"/>
                  </a:lnTo>
                  <a:lnTo>
                    <a:pt x="531" y="429"/>
                  </a:lnTo>
                  <a:lnTo>
                    <a:pt x="528" y="433"/>
                  </a:lnTo>
                  <a:lnTo>
                    <a:pt x="526" y="450"/>
                  </a:lnTo>
                  <a:lnTo>
                    <a:pt x="526" y="458"/>
                  </a:lnTo>
                  <a:lnTo>
                    <a:pt x="516" y="465"/>
                  </a:lnTo>
                  <a:lnTo>
                    <a:pt x="509" y="475"/>
                  </a:lnTo>
                  <a:lnTo>
                    <a:pt x="496" y="473"/>
                  </a:lnTo>
                  <a:lnTo>
                    <a:pt x="488" y="473"/>
                  </a:lnTo>
                  <a:lnTo>
                    <a:pt x="488" y="473"/>
                  </a:lnTo>
                  <a:lnTo>
                    <a:pt x="484" y="475"/>
                  </a:lnTo>
                  <a:lnTo>
                    <a:pt x="482" y="478"/>
                  </a:lnTo>
                  <a:lnTo>
                    <a:pt x="480" y="482"/>
                  </a:lnTo>
                  <a:lnTo>
                    <a:pt x="480" y="482"/>
                  </a:lnTo>
                  <a:lnTo>
                    <a:pt x="480" y="484"/>
                  </a:lnTo>
                  <a:lnTo>
                    <a:pt x="478" y="486"/>
                  </a:lnTo>
                  <a:lnTo>
                    <a:pt x="477" y="488"/>
                  </a:lnTo>
                  <a:lnTo>
                    <a:pt x="465" y="493"/>
                  </a:lnTo>
                  <a:lnTo>
                    <a:pt x="461" y="486"/>
                  </a:lnTo>
                  <a:lnTo>
                    <a:pt x="450" y="482"/>
                  </a:lnTo>
                  <a:lnTo>
                    <a:pt x="458" y="476"/>
                  </a:lnTo>
                  <a:lnTo>
                    <a:pt x="450" y="471"/>
                  </a:lnTo>
                  <a:lnTo>
                    <a:pt x="443" y="478"/>
                  </a:lnTo>
                  <a:lnTo>
                    <a:pt x="437" y="482"/>
                  </a:lnTo>
                  <a:lnTo>
                    <a:pt x="437" y="482"/>
                  </a:lnTo>
                  <a:lnTo>
                    <a:pt x="437" y="486"/>
                  </a:lnTo>
                  <a:lnTo>
                    <a:pt x="435" y="486"/>
                  </a:lnTo>
                  <a:lnTo>
                    <a:pt x="431" y="486"/>
                  </a:lnTo>
                  <a:lnTo>
                    <a:pt x="431" y="486"/>
                  </a:lnTo>
                  <a:lnTo>
                    <a:pt x="427" y="486"/>
                  </a:lnTo>
                  <a:lnTo>
                    <a:pt x="424" y="490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18" y="488"/>
                  </a:lnTo>
                  <a:lnTo>
                    <a:pt x="416" y="486"/>
                  </a:lnTo>
                  <a:lnTo>
                    <a:pt x="416" y="486"/>
                  </a:lnTo>
                  <a:lnTo>
                    <a:pt x="414" y="482"/>
                  </a:lnTo>
                  <a:lnTo>
                    <a:pt x="414" y="482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0" y="478"/>
                  </a:lnTo>
                  <a:lnTo>
                    <a:pt x="410" y="478"/>
                  </a:lnTo>
                  <a:lnTo>
                    <a:pt x="401" y="478"/>
                  </a:lnTo>
                  <a:lnTo>
                    <a:pt x="399" y="478"/>
                  </a:lnTo>
                  <a:lnTo>
                    <a:pt x="397" y="475"/>
                  </a:lnTo>
                  <a:lnTo>
                    <a:pt x="397" y="475"/>
                  </a:lnTo>
                  <a:lnTo>
                    <a:pt x="395" y="473"/>
                  </a:lnTo>
                  <a:lnTo>
                    <a:pt x="395" y="473"/>
                  </a:lnTo>
                  <a:lnTo>
                    <a:pt x="391" y="473"/>
                  </a:lnTo>
                  <a:lnTo>
                    <a:pt x="390" y="471"/>
                  </a:lnTo>
                  <a:lnTo>
                    <a:pt x="390" y="471"/>
                  </a:lnTo>
                  <a:lnTo>
                    <a:pt x="384" y="465"/>
                  </a:lnTo>
                  <a:lnTo>
                    <a:pt x="378" y="454"/>
                  </a:lnTo>
                  <a:lnTo>
                    <a:pt x="378" y="440"/>
                  </a:lnTo>
                  <a:lnTo>
                    <a:pt x="371" y="429"/>
                  </a:lnTo>
                  <a:lnTo>
                    <a:pt x="367" y="423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2"/>
                  </a:lnTo>
                  <a:lnTo>
                    <a:pt x="356" y="420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4"/>
                  </a:lnTo>
                  <a:lnTo>
                    <a:pt x="356" y="414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08"/>
                  </a:lnTo>
                  <a:lnTo>
                    <a:pt x="356" y="408"/>
                  </a:lnTo>
                  <a:lnTo>
                    <a:pt x="359" y="405"/>
                  </a:lnTo>
                  <a:lnTo>
                    <a:pt x="352" y="414"/>
                  </a:lnTo>
                  <a:lnTo>
                    <a:pt x="344" y="423"/>
                  </a:lnTo>
                  <a:lnTo>
                    <a:pt x="339" y="420"/>
                  </a:lnTo>
                  <a:lnTo>
                    <a:pt x="339" y="420"/>
                  </a:lnTo>
                  <a:lnTo>
                    <a:pt x="337" y="420"/>
                  </a:lnTo>
                  <a:lnTo>
                    <a:pt x="335" y="420"/>
                  </a:lnTo>
                  <a:lnTo>
                    <a:pt x="337" y="416"/>
                  </a:lnTo>
                  <a:lnTo>
                    <a:pt x="337" y="416"/>
                  </a:lnTo>
                  <a:lnTo>
                    <a:pt x="339" y="412"/>
                  </a:lnTo>
                  <a:lnTo>
                    <a:pt x="342" y="406"/>
                  </a:lnTo>
                  <a:lnTo>
                    <a:pt x="342" y="406"/>
                  </a:lnTo>
                  <a:lnTo>
                    <a:pt x="346" y="403"/>
                  </a:lnTo>
                  <a:lnTo>
                    <a:pt x="346" y="401"/>
                  </a:lnTo>
                  <a:lnTo>
                    <a:pt x="346" y="399"/>
                  </a:lnTo>
                  <a:lnTo>
                    <a:pt x="346" y="393"/>
                  </a:lnTo>
                  <a:lnTo>
                    <a:pt x="346" y="393"/>
                  </a:lnTo>
                  <a:lnTo>
                    <a:pt x="350" y="389"/>
                  </a:lnTo>
                  <a:lnTo>
                    <a:pt x="352" y="386"/>
                  </a:lnTo>
                  <a:lnTo>
                    <a:pt x="354" y="382"/>
                  </a:lnTo>
                  <a:lnTo>
                    <a:pt x="350" y="372"/>
                  </a:lnTo>
                  <a:lnTo>
                    <a:pt x="342" y="382"/>
                  </a:lnTo>
                  <a:lnTo>
                    <a:pt x="335" y="393"/>
                  </a:lnTo>
                  <a:lnTo>
                    <a:pt x="325" y="403"/>
                  </a:lnTo>
                  <a:lnTo>
                    <a:pt x="316" y="412"/>
                  </a:lnTo>
                  <a:lnTo>
                    <a:pt x="316" y="412"/>
                  </a:lnTo>
                  <a:lnTo>
                    <a:pt x="316" y="408"/>
                  </a:lnTo>
                  <a:lnTo>
                    <a:pt x="316" y="408"/>
                  </a:lnTo>
                  <a:lnTo>
                    <a:pt x="316" y="403"/>
                  </a:lnTo>
                  <a:lnTo>
                    <a:pt x="312" y="395"/>
                  </a:lnTo>
                  <a:lnTo>
                    <a:pt x="308" y="389"/>
                  </a:lnTo>
                  <a:lnTo>
                    <a:pt x="308" y="389"/>
                  </a:lnTo>
                  <a:lnTo>
                    <a:pt x="303" y="384"/>
                  </a:lnTo>
                  <a:lnTo>
                    <a:pt x="299" y="380"/>
                  </a:lnTo>
                  <a:lnTo>
                    <a:pt x="299" y="378"/>
                  </a:lnTo>
                  <a:lnTo>
                    <a:pt x="299" y="376"/>
                  </a:lnTo>
                  <a:lnTo>
                    <a:pt x="299" y="376"/>
                  </a:lnTo>
                  <a:lnTo>
                    <a:pt x="299" y="374"/>
                  </a:lnTo>
                  <a:lnTo>
                    <a:pt x="301" y="372"/>
                  </a:lnTo>
                  <a:lnTo>
                    <a:pt x="299" y="371"/>
                  </a:lnTo>
                  <a:lnTo>
                    <a:pt x="297" y="369"/>
                  </a:lnTo>
                  <a:lnTo>
                    <a:pt x="297" y="369"/>
                  </a:lnTo>
                  <a:lnTo>
                    <a:pt x="295" y="369"/>
                  </a:lnTo>
                  <a:lnTo>
                    <a:pt x="295" y="369"/>
                  </a:lnTo>
                  <a:lnTo>
                    <a:pt x="293" y="367"/>
                  </a:lnTo>
                  <a:lnTo>
                    <a:pt x="293" y="365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63"/>
                  </a:lnTo>
                  <a:lnTo>
                    <a:pt x="272" y="363"/>
                  </a:lnTo>
                  <a:lnTo>
                    <a:pt x="267" y="357"/>
                  </a:lnTo>
                  <a:lnTo>
                    <a:pt x="255" y="353"/>
                  </a:lnTo>
                  <a:lnTo>
                    <a:pt x="255" y="353"/>
                  </a:lnTo>
                  <a:lnTo>
                    <a:pt x="246" y="353"/>
                  </a:lnTo>
                  <a:lnTo>
                    <a:pt x="246" y="353"/>
                  </a:lnTo>
                  <a:lnTo>
                    <a:pt x="242" y="353"/>
                  </a:lnTo>
                  <a:lnTo>
                    <a:pt x="242" y="355"/>
                  </a:lnTo>
                  <a:lnTo>
                    <a:pt x="240" y="357"/>
                  </a:lnTo>
                  <a:lnTo>
                    <a:pt x="235" y="357"/>
                  </a:lnTo>
                  <a:lnTo>
                    <a:pt x="235" y="357"/>
                  </a:lnTo>
                  <a:lnTo>
                    <a:pt x="219" y="357"/>
                  </a:lnTo>
                  <a:lnTo>
                    <a:pt x="219" y="357"/>
                  </a:lnTo>
                  <a:lnTo>
                    <a:pt x="212" y="357"/>
                  </a:lnTo>
                  <a:lnTo>
                    <a:pt x="204" y="361"/>
                  </a:lnTo>
                  <a:lnTo>
                    <a:pt x="199" y="361"/>
                  </a:lnTo>
                  <a:lnTo>
                    <a:pt x="189" y="369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4C3CCE56-B624-5F45-B3A2-265F9671B9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77134" y="4240482"/>
              <a:ext cx="83978" cy="74063"/>
            </a:xfrm>
            <a:custGeom>
              <a:avLst/>
              <a:gdLst>
                <a:gd name="T0" fmla="*/ 10 w 55"/>
                <a:gd name="T1" fmla="*/ 0 h 57"/>
                <a:gd name="T2" fmla="*/ 15 w 55"/>
                <a:gd name="T3" fmla="*/ 7 h 57"/>
                <a:gd name="T4" fmla="*/ 27 w 55"/>
                <a:gd name="T5" fmla="*/ 7 h 57"/>
                <a:gd name="T6" fmla="*/ 34 w 55"/>
                <a:gd name="T7" fmla="*/ 7 h 57"/>
                <a:gd name="T8" fmla="*/ 40 w 55"/>
                <a:gd name="T9" fmla="*/ 2 h 57"/>
                <a:gd name="T10" fmla="*/ 51 w 55"/>
                <a:gd name="T11" fmla="*/ 2 h 57"/>
                <a:gd name="T12" fmla="*/ 55 w 55"/>
                <a:gd name="T13" fmla="*/ 2 h 57"/>
                <a:gd name="T14" fmla="*/ 53 w 55"/>
                <a:gd name="T15" fmla="*/ 11 h 57"/>
                <a:gd name="T16" fmla="*/ 53 w 55"/>
                <a:gd name="T17" fmla="*/ 21 h 57"/>
                <a:gd name="T18" fmla="*/ 53 w 55"/>
                <a:gd name="T19" fmla="*/ 28 h 57"/>
                <a:gd name="T20" fmla="*/ 46 w 55"/>
                <a:gd name="T21" fmla="*/ 36 h 57"/>
                <a:gd name="T22" fmla="*/ 46 w 55"/>
                <a:gd name="T23" fmla="*/ 43 h 57"/>
                <a:gd name="T24" fmla="*/ 44 w 55"/>
                <a:gd name="T25" fmla="*/ 49 h 57"/>
                <a:gd name="T26" fmla="*/ 38 w 55"/>
                <a:gd name="T27" fmla="*/ 43 h 57"/>
                <a:gd name="T28" fmla="*/ 38 w 55"/>
                <a:gd name="T29" fmla="*/ 53 h 57"/>
                <a:gd name="T30" fmla="*/ 34 w 55"/>
                <a:gd name="T31" fmla="*/ 57 h 57"/>
                <a:gd name="T32" fmla="*/ 25 w 55"/>
                <a:gd name="T33" fmla="*/ 57 h 57"/>
                <a:gd name="T34" fmla="*/ 21 w 55"/>
                <a:gd name="T35" fmla="*/ 53 h 57"/>
                <a:gd name="T36" fmla="*/ 17 w 55"/>
                <a:gd name="T37" fmla="*/ 45 h 57"/>
                <a:gd name="T38" fmla="*/ 12 w 55"/>
                <a:gd name="T39" fmla="*/ 36 h 57"/>
                <a:gd name="T40" fmla="*/ 12 w 55"/>
                <a:gd name="T41" fmla="*/ 30 h 57"/>
                <a:gd name="T42" fmla="*/ 12 w 55"/>
                <a:gd name="T43" fmla="*/ 30 h 57"/>
                <a:gd name="T44" fmla="*/ 14 w 55"/>
                <a:gd name="T45" fmla="*/ 28 h 57"/>
                <a:gd name="T46" fmla="*/ 14 w 55"/>
                <a:gd name="T47" fmla="*/ 24 h 57"/>
                <a:gd name="T48" fmla="*/ 14 w 55"/>
                <a:gd name="T49" fmla="*/ 24 h 57"/>
                <a:gd name="T50" fmla="*/ 12 w 55"/>
                <a:gd name="T51" fmla="*/ 24 h 57"/>
                <a:gd name="T52" fmla="*/ 12 w 55"/>
                <a:gd name="T53" fmla="*/ 24 h 57"/>
                <a:gd name="T54" fmla="*/ 8 w 55"/>
                <a:gd name="T55" fmla="*/ 24 h 57"/>
                <a:gd name="T56" fmla="*/ 6 w 55"/>
                <a:gd name="T57" fmla="*/ 23 h 57"/>
                <a:gd name="T58" fmla="*/ 6 w 55"/>
                <a:gd name="T59" fmla="*/ 23 h 57"/>
                <a:gd name="T60" fmla="*/ 2 w 55"/>
                <a:gd name="T61" fmla="*/ 21 h 57"/>
                <a:gd name="T62" fmla="*/ 0 w 55"/>
                <a:gd name="T63" fmla="*/ 19 h 57"/>
                <a:gd name="T64" fmla="*/ 2 w 55"/>
                <a:gd name="T65" fmla="*/ 2 h 57"/>
                <a:gd name="T66" fmla="*/ 10 w 55"/>
                <a:gd name="T67" fmla="*/ 0 h 57"/>
                <a:gd name="T68" fmla="*/ 10 w 55"/>
                <a:gd name="T69" fmla="*/ 0 h 57"/>
                <a:gd name="T70" fmla="*/ 10 w 55"/>
                <a:gd name="T7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57">
                  <a:moveTo>
                    <a:pt x="10" y="0"/>
                  </a:moveTo>
                  <a:lnTo>
                    <a:pt x="15" y="7"/>
                  </a:lnTo>
                  <a:lnTo>
                    <a:pt x="27" y="7"/>
                  </a:lnTo>
                  <a:lnTo>
                    <a:pt x="34" y="7"/>
                  </a:lnTo>
                  <a:lnTo>
                    <a:pt x="40" y="2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3" y="11"/>
                  </a:lnTo>
                  <a:lnTo>
                    <a:pt x="53" y="21"/>
                  </a:lnTo>
                  <a:lnTo>
                    <a:pt x="53" y="28"/>
                  </a:lnTo>
                  <a:lnTo>
                    <a:pt x="46" y="36"/>
                  </a:lnTo>
                  <a:lnTo>
                    <a:pt x="46" y="43"/>
                  </a:lnTo>
                  <a:lnTo>
                    <a:pt x="44" y="49"/>
                  </a:lnTo>
                  <a:lnTo>
                    <a:pt x="38" y="43"/>
                  </a:lnTo>
                  <a:lnTo>
                    <a:pt x="38" y="53"/>
                  </a:lnTo>
                  <a:lnTo>
                    <a:pt x="34" y="57"/>
                  </a:lnTo>
                  <a:lnTo>
                    <a:pt x="25" y="57"/>
                  </a:lnTo>
                  <a:lnTo>
                    <a:pt x="21" y="53"/>
                  </a:lnTo>
                  <a:lnTo>
                    <a:pt x="17" y="45"/>
                  </a:lnTo>
                  <a:lnTo>
                    <a:pt x="12" y="36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CAC631FC-5F5A-E64B-8DDF-470430F4DE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77134" y="4240482"/>
              <a:ext cx="83978" cy="74063"/>
            </a:xfrm>
            <a:custGeom>
              <a:avLst/>
              <a:gdLst>
                <a:gd name="T0" fmla="*/ 10 w 55"/>
                <a:gd name="T1" fmla="*/ 0 h 57"/>
                <a:gd name="T2" fmla="*/ 15 w 55"/>
                <a:gd name="T3" fmla="*/ 7 h 57"/>
                <a:gd name="T4" fmla="*/ 27 w 55"/>
                <a:gd name="T5" fmla="*/ 7 h 57"/>
                <a:gd name="T6" fmla="*/ 34 w 55"/>
                <a:gd name="T7" fmla="*/ 7 h 57"/>
                <a:gd name="T8" fmla="*/ 40 w 55"/>
                <a:gd name="T9" fmla="*/ 2 h 57"/>
                <a:gd name="T10" fmla="*/ 51 w 55"/>
                <a:gd name="T11" fmla="*/ 2 h 57"/>
                <a:gd name="T12" fmla="*/ 55 w 55"/>
                <a:gd name="T13" fmla="*/ 2 h 57"/>
                <a:gd name="T14" fmla="*/ 53 w 55"/>
                <a:gd name="T15" fmla="*/ 11 h 57"/>
                <a:gd name="T16" fmla="*/ 53 w 55"/>
                <a:gd name="T17" fmla="*/ 21 h 57"/>
                <a:gd name="T18" fmla="*/ 53 w 55"/>
                <a:gd name="T19" fmla="*/ 28 h 57"/>
                <a:gd name="T20" fmla="*/ 46 w 55"/>
                <a:gd name="T21" fmla="*/ 36 h 57"/>
                <a:gd name="T22" fmla="*/ 46 w 55"/>
                <a:gd name="T23" fmla="*/ 43 h 57"/>
                <a:gd name="T24" fmla="*/ 44 w 55"/>
                <a:gd name="T25" fmla="*/ 49 h 57"/>
                <a:gd name="T26" fmla="*/ 38 w 55"/>
                <a:gd name="T27" fmla="*/ 43 h 57"/>
                <a:gd name="T28" fmla="*/ 38 w 55"/>
                <a:gd name="T29" fmla="*/ 53 h 57"/>
                <a:gd name="T30" fmla="*/ 34 w 55"/>
                <a:gd name="T31" fmla="*/ 57 h 57"/>
                <a:gd name="T32" fmla="*/ 25 w 55"/>
                <a:gd name="T33" fmla="*/ 57 h 57"/>
                <a:gd name="T34" fmla="*/ 21 w 55"/>
                <a:gd name="T35" fmla="*/ 53 h 57"/>
                <a:gd name="T36" fmla="*/ 17 w 55"/>
                <a:gd name="T37" fmla="*/ 45 h 57"/>
                <a:gd name="T38" fmla="*/ 12 w 55"/>
                <a:gd name="T39" fmla="*/ 36 h 57"/>
                <a:gd name="T40" fmla="*/ 12 w 55"/>
                <a:gd name="T41" fmla="*/ 30 h 57"/>
                <a:gd name="T42" fmla="*/ 12 w 55"/>
                <a:gd name="T43" fmla="*/ 30 h 57"/>
                <a:gd name="T44" fmla="*/ 14 w 55"/>
                <a:gd name="T45" fmla="*/ 28 h 57"/>
                <a:gd name="T46" fmla="*/ 14 w 55"/>
                <a:gd name="T47" fmla="*/ 24 h 57"/>
                <a:gd name="T48" fmla="*/ 14 w 55"/>
                <a:gd name="T49" fmla="*/ 24 h 57"/>
                <a:gd name="T50" fmla="*/ 12 w 55"/>
                <a:gd name="T51" fmla="*/ 24 h 57"/>
                <a:gd name="T52" fmla="*/ 12 w 55"/>
                <a:gd name="T53" fmla="*/ 24 h 57"/>
                <a:gd name="T54" fmla="*/ 8 w 55"/>
                <a:gd name="T55" fmla="*/ 24 h 57"/>
                <a:gd name="T56" fmla="*/ 6 w 55"/>
                <a:gd name="T57" fmla="*/ 23 h 57"/>
                <a:gd name="T58" fmla="*/ 6 w 55"/>
                <a:gd name="T59" fmla="*/ 23 h 57"/>
                <a:gd name="T60" fmla="*/ 2 w 55"/>
                <a:gd name="T61" fmla="*/ 21 h 57"/>
                <a:gd name="T62" fmla="*/ 0 w 55"/>
                <a:gd name="T63" fmla="*/ 19 h 57"/>
                <a:gd name="T64" fmla="*/ 2 w 55"/>
                <a:gd name="T65" fmla="*/ 2 h 57"/>
                <a:gd name="T66" fmla="*/ 10 w 55"/>
                <a:gd name="T67" fmla="*/ 0 h 57"/>
                <a:gd name="T68" fmla="*/ 10 w 55"/>
                <a:gd name="T69" fmla="*/ 0 h 57"/>
                <a:gd name="T70" fmla="*/ 10 w 55"/>
                <a:gd name="T7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57">
                  <a:moveTo>
                    <a:pt x="10" y="0"/>
                  </a:moveTo>
                  <a:lnTo>
                    <a:pt x="15" y="7"/>
                  </a:lnTo>
                  <a:lnTo>
                    <a:pt x="27" y="7"/>
                  </a:lnTo>
                  <a:lnTo>
                    <a:pt x="34" y="7"/>
                  </a:lnTo>
                  <a:lnTo>
                    <a:pt x="40" y="2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3" y="11"/>
                  </a:lnTo>
                  <a:lnTo>
                    <a:pt x="53" y="21"/>
                  </a:lnTo>
                  <a:lnTo>
                    <a:pt x="53" y="28"/>
                  </a:lnTo>
                  <a:lnTo>
                    <a:pt x="46" y="36"/>
                  </a:lnTo>
                  <a:lnTo>
                    <a:pt x="46" y="43"/>
                  </a:lnTo>
                  <a:lnTo>
                    <a:pt x="44" y="49"/>
                  </a:lnTo>
                  <a:lnTo>
                    <a:pt x="38" y="43"/>
                  </a:lnTo>
                  <a:lnTo>
                    <a:pt x="38" y="53"/>
                  </a:lnTo>
                  <a:lnTo>
                    <a:pt x="34" y="57"/>
                  </a:lnTo>
                  <a:lnTo>
                    <a:pt x="25" y="57"/>
                  </a:lnTo>
                  <a:lnTo>
                    <a:pt x="21" y="53"/>
                  </a:lnTo>
                  <a:lnTo>
                    <a:pt x="17" y="45"/>
                  </a:lnTo>
                  <a:lnTo>
                    <a:pt x="12" y="36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175FCE85-F518-7F40-8029-2898FC766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9264" y="3527141"/>
              <a:ext cx="0" cy="259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  <a:gd name="T6" fmla="*/ 0 h 2"/>
                <a:gd name="T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28A1F8DB-A402-704E-A954-B4B6FD1D9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67" y="3529739"/>
              <a:ext cx="9161" cy="2599"/>
            </a:xfrm>
            <a:custGeom>
              <a:avLst/>
              <a:gdLst>
                <a:gd name="T0" fmla="*/ 6 w 6"/>
                <a:gd name="T1" fmla="*/ 2 h 2"/>
                <a:gd name="T2" fmla="*/ 6 w 6"/>
                <a:gd name="T3" fmla="*/ 2 h 2"/>
                <a:gd name="T4" fmla="*/ 4 w 6"/>
                <a:gd name="T5" fmla="*/ 0 h 2"/>
                <a:gd name="T6" fmla="*/ 0 w 6"/>
                <a:gd name="T7" fmla="*/ 0 h 2"/>
                <a:gd name="T8" fmla="*/ 0 w 6"/>
                <a:gd name="T9" fmla="*/ 0 h 2"/>
                <a:gd name="T10" fmla="*/ 4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706747BE-35E6-984C-9930-5690D1296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67" y="3529739"/>
              <a:ext cx="9161" cy="2599"/>
            </a:xfrm>
            <a:custGeom>
              <a:avLst/>
              <a:gdLst>
                <a:gd name="T0" fmla="*/ 6 w 6"/>
                <a:gd name="T1" fmla="*/ 2 h 2"/>
                <a:gd name="T2" fmla="*/ 6 w 6"/>
                <a:gd name="T3" fmla="*/ 2 h 2"/>
                <a:gd name="T4" fmla="*/ 4 w 6"/>
                <a:gd name="T5" fmla="*/ 0 h 2"/>
                <a:gd name="T6" fmla="*/ 0 w 6"/>
                <a:gd name="T7" fmla="*/ 0 h 2"/>
                <a:gd name="T8" fmla="*/ 0 w 6"/>
                <a:gd name="T9" fmla="*/ 0 h 2"/>
                <a:gd name="T10" fmla="*/ 4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58608E04-4EE5-6847-BBB1-10B7620BC5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47370" y="35011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DD98EF2B-B141-074F-8C1D-AE3140F33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47370" y="3501154"/>
              <a:ext cx="3054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  <a:gd name="T4" fmla="*/ 0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A74BAAA3-3DDA-8644-A5A8-8F9D30FAD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47370" y="3501154"/>
              <a:ext cx="3054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  <a:gd name="T4" fmla="*/ 0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B2B33106-4C65-FE44-B868-242884A8B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9264" y="3394607"/>
              <a:ext cx="213761" cy="162418"/>
            </a:xfrm>
            <a:custGeom>
              <a:avLst/>
              <a:gdLst>
                <a:gd name="T0" fmla="*/ 135 w 140"/>
                <a:gd name="T1" fmla="*/ 119 h 125"/>
                <a:gd name="T2" fmla="*/ 135 w 140"/>
                <a:gd name="T3" fmla="*/ 114 h 125"/>
                <a:gd name="T4" fmla="*/ 133 w 140"/>
                <a:gd name="T5" fmla="*/ 110 h 125"/>
                <a:gd name="T6" fmla="*/ 133 w 140"/>
                <a:gd name="T7" fmla="*/ 108 h 125"/>
                <a:gd name="T8" fmla="*/ 119 w 140"/>
                <a:gd name="T9" fmla="*/ 108 h 125"/>
                <a:gd name="T10" fmla="*/ 121 w 140"/>
                <a:gd name="T11" fmla="*/ 104 h 125"/>
                <a:gd name="T12" fmla="*/ 119 w 140"/>
                <a:gd name="T13" fmla="*/ 102 h 125"/>
                <a:gd name="T14" fmla="*/ 112 w 140"/>
                <a:gd name="T15" fmla="*/ 97 h 125"/>
                <a:gd name="T16" fmla="*/ 106 w 140"/>
                <a:gd name="T17" fmla="*/ 93 h 125"/>
                <a:gd name="T18" fmla="*/ 93 w 140"/>
                <a:gd name="T19" fmla="*/ 76 h 125"/>
                <a:gd name="T20" fmla="*/ 85 w 140"/>
                <a:gd name="T21" fmla="*/ 61 h 125"/>
                <a:gd name="T22" fmla="*/ 93 w 140"/>
                <a:gd name="T23" fmla="*/ 61 h 125"/>
                <a:gd name="T24" fmla="*/ 99 w 140"/>
                <a:gd name="T25" fmla="*/ 57 h 125"/>
                <a:gd name="T26" fmla="*/ 97 w 140"/>
                <a:gd name="T27" fmla="*/ 53 h 125"/>
                <a:gd name="T28" fmla="*/ 89 w 140"/>
                <a:gd name="T29" fmla="*/ 49 h 125"/>
                <a:gd name="T30" fmla="*/ 85 w 140"/>
                <a:gd name="T31" fmla="*/ 44 h 125"/>
                <a:gd name="T32" fmla="*/ 80 w 140"/>
                <a:gd name="T33" fmla="*/ 38 h 125"/>
                <a:gd name="T34" fmla="*/ 74 w 140"/>
                <a:gd name="T35" fmla="*/ 38 h 125"/>
                <a:gd name="T36" fmla="*/ 66 w 140"/>
                <a:gd name="T37" fmla="*/ 30 h 125"/>
                <a:gd name="T38" fmla="*/ 55 w 140"/>
                <a:gd name="T39" fmla="*/ 19 h 125"/>
                <a:gd name="T40" fmla="*/ 48 w 140"/>
                <a:gd name="T41" fmla="*/ 17 h 125"/>
                <a:gd name="T42" fmla="*/ 44 w 140"/>
                <a:gd name="T43" fmla="*/ 15 h 125"/>
                <a:gd name="T44" fmla="*/ 32 w 140"/>
                <a:gd name="T45" fmla="*/ 6 h 125"/>
                <a:gd name="T46" fmla="*/ 21 w 140"/>
                <a:gd name="T47" fmla="*/ 6 h 125"/>
                <a:gd name="T48" fmla="*/ 12 w 140"/>
                <a:gd name="T49" fmla="*/ 4 h 125"/>
                <a:gd name="T50" fmla="*/ 4 w 140"/>
                <a:gd name="T51" fmla="*/ 0 h 125"/>
                <a:gd name="T52" fmla="*/ 2 w 140"/>
                <a:gd name="T53" fmla="*/ 102 h 125"/>
                <a:gd name="T54" fmla="*/ 0 w 140"/>
                <a:gd name="T55" fmla="*/ 102 h 125"/>
                <a:gd name="T56" fmla="*/ 0 w 140"/>
                <a:gd name="T57" fmla="*/ 104 h 125"/>
                <a:gd name="T58" fmla="*/ 15 w 140"/>
                <a:gd name="T59" fmla="*/ 104 h 125"/>
                <a:gd name="T60" fmla="*/ 21 w 140"/>
                <a:gd name="T61" fmla="*/ 106 h 125"/>
                <a:gd name="T62" fmla="*/ 21 w 140"/>
                <a:gd name="T63" fmla="*/ 106 h 125"/>
                <a:gd name="T64" fmla="*/ 25 w 140"/>
                <a:gd name="T65" fmla="*/ 106 h 125"/>
                <a:gd name="T66" fmla="*/ 27 w 140"/>
                <a:gd name="T67" fmla="*/ 104 h 125"/>
                <a:gd name="T68" fmla="*/ 34 w 140"/>
                <a:gd name="T69" fmla="*/ 102 h 125"/>
                <a:gd name="T70" fmla="*/ 36 w 140"/>
                <a:gd name="T71" fmla="*/ 95 h 125"/>
                <a:gd name="T72" fmla="*/ 44 w 140"/>
                <a:gd name="T73" fmla="*/ 87 h 125"/>
                <a:gd name="T74" fmla="*/ 55 w 140"/>
                <a:gd name="T75" fmla="*/ 78 h 125"/>
                <a:gd name="T76" fmla="*/ 63 w 140"/>
                <a:gd name="T77" fmla="*/ 76 h 125"/>
                <a:gd name="T78" fmla="*/ 66 w 140"/>
                <a:gd name="T79" fmla="*/ 78 h 125"/>
                <a:gd name="T80" fmla="*/ 68 w 140"/>
                <a:gd name="T81" fmla="*/ 80 h 125"/>
                <a:gd name="T82" fmla="*/ 68 w 140"/>
                <a:gd name="T83" fmla="*/ 80 h 125"/>
                <a:gd name="T84" fmla="*/ 74 w 140"/>
                <a:gd name="T85" fmla="*/ 87 h 125"/>
                <a:gd name="T86" fmla="*/ 82 w 140"/>
                <a:gd name="T87" fmla="*/ 97 h 125"/>
                <a:gd name="T88" fmla="*/ 85 w 140"/>
                <a:gd name="T89" fmla="*/ 104 h 125"/>
                <a:gd name="T90" fmla="*/ 102 w 140"/>
                <a:gd name="T91" fmla="*/ 121 h 125"/>
                <a:gd name="T92" fmla="*/ 140 w 140"/>
                <a:gd name="T93" fmla="*/ 125 h 125"/>
                <a:gd name="T94" fmla="*/ 135 w 140"/>
                <a:gd name="T95" fmla="*/ 11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5">
                  <a:moveTo>
                    <a:pt x="135" y="119"/>
                  </a:moveTo>
                  <a:lnTo>
                    <a:pt x="135" y="119"/>
                  </a:lnTo>
                  <a:lnTo>
                    <a:pt x="135" y="119"/>
                  </a:lnTo>
                  <a:lnTo>
                    <a:pt x="136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4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29" y="108"/>
                  </a:lnTo>
                  <a:lnTo>
                    <a:pt x="129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1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6" y="100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06" y="93"/>
                  </a:lnTo>
                  <a:lnTo>
                    <a:pt x="106" y="93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5" y="66"/>
                  </a:lnTo>
                  <a:lnTo>
                    <a:pt x="85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3" y="61"/>
                  </a:lnTo>
                  <a:lnTo>
                    <a:pt x="97" y="59"/>
                  </a:lnTo>
                  <a:lnTo>
                    <a:pt x="99" y="59"/>
                  </a:lnTo>
                  <a:lnTo>
                    <a:pt x="99" y="57"/>
                  </a:lnTo>
                  <a:lnTo>
                    <a:pt x="99" y="55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3" y="51"/>
                  </a:lnTo>
                  <a:lnTo>
                    <a:pt x="89" y="49"/>
                  </a:lnTo>
                  <a:lnTo>
                    <a:pt x="89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4"/>
                  </a:lnTo>
                  <a:lnTo>
                    <a:pt x="82" y="42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7"/>
                  </a:lnTo>
                  <a:lnTo>
                    <a:pt x="51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6" y="15"/>
                  </a:lnTo>
                  <a:lnTo>
                    <a:pt x="44" y="15"/>
                  </a:lnTo>
                  <a:lnTo>
                    <a:pt x="38" y="12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5" y="6"/>
                  </a:lnTo>
                  <a:lnTo>
                    <a:pt x="12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51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9" y="104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4"/>
                  </a:lnTo>
                  <a:lnTo>
                    <a:pt x="3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0"/>
                  </a:lnTo>
                  <a:lnTo>
                    <a:pt x="34" y="97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40" y="91"/>
                  </a:lnTo>
                  <a:lnTo>
                    <a:pt x="44" y="87"/>
                  </a:lnTo>
                  <a:lnTo>
                    <a:pt x="51" y="83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7" y="78"/>
                  </a:lnTo>
                  <a:lnTo>
                    <a:pt x="59" y="76"/>
                  </a:lnTo>
                  <a:lnTo>
                    <a:pt x="63" y="76"/>
                  </a:lnTo>
                  <a:lnTo>
                    <a:pt x="65" y="76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4" y="87"/>
                  </a:lnTo>
                  <a:lnTo>
                    <a:pt x="80" y="89"/>
                  </a:lnTo>
                  <a:lnTo>
                    <a:pt x="82" y="93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3" y="100"/>
                  </a:lnTo>
                  <a:lnTo>
                    <a:pt x="85" y="104"/>
                  </a:lnTo>
                  <a:lnTo>
                    <a:pt x="89" y="108"/>
                  </a:lnTo>
                  <a:lnTo>
                    <a:pt x="93" y="114"/>
                  </a:lnTo>
                  <a:lnTo>
                    <a:pt x="102" y="121"/>
                  </a:lnTo>
                  <a:lnTo>
                    <a:pt x="123" y="125"/>
                  </a:lnTo>
                  <a:lnTo>
                    <a:pt x="133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8AACDF58-150C-B249-A312-E2BDB38F71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9264" y="3394607"/>
              <a:ext cx="213761" cy="162418"/>
            </a:xfrm>
            <a:custGeom>
              <a:avLst/>
              <a:gdLst>
                <a:gd name="T0" fmla="*/ 135 w 140"/>
                <a:gd name="T1" fmla="*/ 119 h 125"/>
                <a:gd name="T2" fmla="*/ 135 w 140"/>
                <a:gd name="T3" fmla="*/ 114 h 125"/>
                <a:gd name="T4" fmla="*/ 133 w 140"/>
                <a:gd name="T5" fmla="*/ 110 h 125"/>
                <a:gd name="T6" fmla="*/ 133 w 140"/>
                <a:gd name="T7" fmla="*/ 108 h 125"/>
                <a:gd name="T8" fmla="*/ 119 w 140"/>
                <a:gd name="T9" fmla="*/ 108 h 125"/>
                <a:gd name="T10" fmla="*/ 121 w 140"/>
                <a:gd name="T11" fmla="*/ 104 h 125"/>
                <a:gd name="T12" fmla="*/ 119 w 140"/>
                <a:gd name="T13" fmla="*/ 102 h 125"/>
                <a:gd name="T14" fmla="*/ 112 w 140"/>
                <a:gd name="T15" fmla="*/ 97 h 125"/>
                <a:gd name="T16" fmla="*/ 106 w 140"/>
                <a:gd name="T17" fmla="*/ 93 h 125"/>
                <a:gd name="T18" fmla="*/ 93 w 140"/>
                <a:gd name="T19" fmla="*/ 76 h 125"/>
                <a:gd name="T20" fmla="*/ 85 w 140"/>
                <a:gd name="T21" fmla="*/ 61 h 125"/>
                <a:gd name="T22" fmla="*/ 93 w 140"/>
                <a:gd name="T23" fmla="*/ 61 h 125"/>
                <a:gd name="T24" fmla="*/ 99 w 140"/>
                <a:gd name="T25" fmla="*/ 57 h 125"/>
                <a:gd name="T26" fmla="*/ 97 w 140"/>
                <a:gd name="T27" fmla="*/ 53 h 125"/>
                <a:gd name="T28" fmla="*/ 89 w 140"/>
                <a:gd name="T29" fmla="*/ 49 h 125"/>
                <a:gd name="T30" fmla="*/ 85 w 140"/>
                <a:gd name="T31" fmla="*/ 44 h 125"/>
                <a:gd name="T32" fmla="*/ 80 w 140"/>
                <a:gd name="T33" fmla="*/ 38 h 125"/>
                <a:gd name="T34" fmla="*/ 74 w 140"/>
                <a:gd name="T35" fmla="*/ 38 h 125"/>
                <a:gd name="T36" fmla="*/ 66 w 140"/>
                <a:gd name="T37" fmla="*/ 30 h 125"/>
                <a:gd name="T38" fmla="*/ 55 w 140"/>
                <a:gd name="T39" fmla="*/ 19 h 125"/>
                <a:gd name="T40" fmla="*/ 48 w 140"/>
                <a:gd name="T41" fmla="*/ 17 h 125"/>
                <a:gd name="T42" fmla="*/ 44 w 140"/>
                <a:gd name="T43" fmla="*/ 15 h 125"/>
                <a:gd name="T44" fmla="*/ 32 w 140"/>
                <a:gd name="T45" fmla="*/ 6 h 125"/>
                <a:gd name="T46" fmla="*/ 21 w 140"/>
                <a:gd name="T47" fmla="*/ 6 h 125"/>
                <a:gd name="T48" fmla="*/ 12 w 140"/>
                <a:gd name="T49" fmla="*/ 4 h 125"/>
                <a:gd name="T50" fmla="*/ 4 w 140"/>
                <a:gd name="T51" fmla="*/ 0 h 125"/>
                <a:gd name="T52" fmla="*/ 2 w 140"/>
                <a:gd name="T53" fmla="*/ 102 h 125"/>
                <a:gd name="T54" fmla="*/ 0 w 140"/>
                <a:gd name="T55" fmla="*/ 102 h 125"/>
                <a:gd name="T56" fmla="*/ 0 w 140"/>
                <a:gd name="T57" fmla="*/ 104 h 125"/>
                <a:gd name="T58" fmla="*/ 15 w 140"/>
                <a:gd name="T59" fmla="*/ 104 h 125"/>
                <a:gd name="T60" fmla="*/ 21 w 140"/>
                <a:gd name="T61" fmla="*/ 106 h 125"/>
                <a:gd name="T62" fmla="*/ 21 w 140"/>
                <a:gd name="T63" fmla="*/ 106 h 125"/>
                <a:gd name="T64" fmla="*/ 25 w 140"/>
                <a:gd name="T65" fmla="*/ 106 h 125"/>
                <a:gd name="T66" fmla="*/ 27 w 140"/>
                <a:gd name="T67" fmla="*/ 104 h 125"/>
                <a:gd name="T68" fmla="*/ 34 w 140"/>
                <a:gd name="T69" fmla="*/ 102 h 125"/>
                <a:gd name="T70" fmla="*/ 36 w 140"/>
                <a:gd name="T71" fmla="*/ 95 h 125"/>
                <a:gd name="T72" fmla="*/ 44 w 140"/>
                <a:gd name="T73" fmla="*/ 87 h 125"/>
                <a:gd name="T74" fmla="*/ 55 w 140"/>
                <a:gd name="T75" fmla="*/ 78 h 125"/>
                <a:gd name="T76" fmla="*/ 63 w 140"/>
                <a:gd name="T77" fmla="*/ 76 h 125"/>
                <a:gd name="T78" fmla="*/ 66 w 140"/>
                <a:gd name="T79" fmla="*/ 78 h 125"/>
                <a:gd name="T80" fmla="*/ 68 w 140"/>
                <a:gd name="T81" fmla="*/ 80 h 125"/>
                <a:gd name="T82" fmla="*/ 68 w 140"/>
                <a:gd name="T83" fmla="*/ 80 h 125"/>
                <a:gd name="T84" fmla="*/ 74 w 140"/>
                <a:gd name="T85" fmla="*/ 87 h 125"/>
                <a:gd name="T86" fmla="*/ 82 w 140"/>
                <a:gd name="T87" fmla="*/ 97 h 125"/>
                <a:gd name="T88" fmla="*/ 85 w 140"/>
                <a:gd name="T89" fmla="*/ 104 h 125"/>
                <a:gd name="T90" fmla="*/ 102 w 140"/>
                <a:gd name="T91" fmla="*/ 121 h 125"/>
                <a:gd name="T92" fmla="*/ 140 w 140"/>
                <a:gd name="T93" fmla="*/ 125 h 125"/>
                <a:gd name="T94" fmla="*/ 135 w 140"/>
                <a:gd name="T95" fmla="*/ 11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5">
                  <a:moveTo>
                    <a:pt x="135" y="119"/>
                  </a:moveTo>
                  <a:lnTo>
                    <a:pt x="135" y="119"/>
                  </a:lnTo>
                  <a:lnTo>
                    <a:pt x="135" y="119"/>
                  </a:lnTo>
                  <a:lnTo>
                    <a:pt x="136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4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29" y="108"/>
                  </a:lnTo>
                  <a:lnTo>
                    <a:pt x="129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1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6" y="100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06" y="93"/>
                  </a:lnTo>
                  <a:lnTo>
                    <a:pt x="106" y="93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5" y="66"/>
                  </a:lnTo>
                  <a:lnTo>
                    <a:pt x="85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3" y="61"/>
                  </a:lnTo>
                  <a:lnTo>
                    <a:pt x="97" y="59"/>
                  </a:lnTo>
                  <a:lnTo>
                    <a:pt x="99" y="59"/>
                  </a:lnTo>
                  <a:lnTo>
                    <a:pt x="99" y="57"/>
                  </a:lnTo>
                  <a:lnTo>
                    <a:pt x="99" y="55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3" y="51"/>
                  </a:lnTo>
                  <a:lnTo>
                    <a:pt x="89" y="49"/>
                  </a:lnTo>
                  <a:lnTo>
                    <a:pt x="89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4"/>
                  </a:lnTo>
                  <a:lnTo>
                    <a:pt x="82" y="42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7"/>
                  </a:lnTo>
                  <a:lnTo>
                    <a:pt x="51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6" y="15"/>
                  </a:lnTo>
                  <a:lnTo>
                    <a:pt x="44" y="15"/>
                  </a:lnTo>
                  <a:lnTo>
                    <a:pt x="38" y="12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5" y="6"/>
                  </a:lnTo>
                  <a:lnTo>
                    <a:pt x="12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51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9" y="104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4"/>
                  </a:lnTo>
                  <a:lnTo>
                    <a:pt x="3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0"/>
                  </a:lnTo>
                  <a:lnTo>
                    <a:pt x="34" y="97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40" y="91"/>
                  </a:lnTo>
                  <a:lnTo>
                    <a:pt x="44" y="87"/>
                  </a:lnTo>
                  <a:lnTo>
                    <a:pt x="51" y="83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7" y="78"/>
                  </a:lnTo>
                  <a:lnTo>
                    <a:pt x="59" y="76"/>
                  </a:lnTo>
                  <a:lnTo>
                    <a:pt x="63" y="76"/>
                  </a:lnTo>
                  <a:lnTo>
                    <a:pt x="65" y="76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4" y="87"/>
                  </a:lnTo>
                  <a:lnTo>
                    <a:pt x="80" y="89"/>
                  </a:lnTo>
                  <a:lnTo>
                    <a:pt x="82" y="93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3" y="100"/>
                  </a:lnTo>
                  <a:lnTo>
                    <a:pt x="85" y="104"/>
                  </a:lnTo>
                  <a:lnTo>
                    <a:pt x="89" y="108"/>
                  </a:lnTo>
                  <a:lnTo>
                    <a:pt x="93" y="114"/>
                  </a:lnTo>
                  <a:lnTo>
                    <a:pt x="102" y="121"/>
                  </a:lnTo>
                  <a:lnTo>
                    <a:pt x="123" y="125"/>
                  </a:lnTo>
                  <a:lnTo>
                    <a:pt x="133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1286F2AC-6BA5-8D4D-8948-23529362A9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1112" y="3421894"/>
              <a:ext cx="90085" cy="49375"/>
            </a:xfrm>
            <a:custGeom>
              <a:avLst/>
              <a:gdLst>
                <a:gd name="T0" fmla="*/ 10 w 59"/>
                <a:gd name="T1" fmla="*/ 30 h 38"/>
                <a:gd name="T2" fmla="*/ 13 w 59"/>
                <a:gd name="T3" fmla="*/ 30 h 38"/>
                <a:gd name="T4" fmla="*/ 13 w 59"/>
                <a:gd name="T5" fmla="*/ 30 h 38"/>
                <a:gd name="T6" fmla="*/ 15 w 59"/>
                <a:gd name="T7" fmla="*/ 32 h 38"/>
                <a:gd name="T8" fmla="*/ 17 w 59"/>
                <a:gd name="T9" fmla="*/ 36 h 38"/>
                <a:gd name="T10" fmla="*/ 17 w 59"/>
                <a:gd name="T11" fmla="*/ 36 h 38"/>
                <a:gd name="T12" fmla="*/ 21 w 59"/>
                <a:gd name="T13" fmla="*/ 36 h 38"/>
                <a:gd name="T14" fmla="*/ 21 w 59"/>
                <a:gd name="T15" fmla="*/ 36 h 38"/>
                <a:gd name="T16" fmla="*/ 23 w 59"/>
                <a:gd name="T17" fmla="*/ 36 h 38"/>
                <a:gd name="T18" fmla="*/ 25 w 59"/>
                <a:gd name="T19" fmla="*/ 38 h 38"/>
                <a:gd name="T20" fmla="*/ 27 w 59"/>
                <a:gd name="T21" fmla="*/ 38 h 38"/>
                <a:gd name="T22" fmla="*/ 29 w 59"/>
                <a:gd name="T23" fmla="*/ 36 h 38"/>
                <a:gd name="T24" fmla="*/ 29 w 59"/>
                <a:gd name="T25" fmla="*/ 36 h 38"/>
                <a:gd name="T26" fmla="*/ 32 w 59"/>
                <a:gd name="T27" fmla="*/ 34 h 38"/>
                <a:gd name="T28" fmla="*/ 36 w 59"/>
                <a:gd name="T29" fmla="*/ 32 h 38"/>
                <a:gd name="T30" fmla="*/ 38 w 59"/>
                <a:gd name="T31" fmla="*/ 32 h 38"/>
                <a:gd name="T32" fmla="*/ 38 w 59"/>
                <a:gd name="T33" fmla="*/ 32 h 38"/>
                <a:gd name="T34" fmla="*/ 42 w 59"/>
                <a:gd name="T35" fmla="*/ 28 h 38"/>
                <a:gd name="T36" fmla="*/ 46 w 59"/>
                <a:gd name="T37" fmla="*/ 26 h 38"/>
                <a:gd name="T38" fmla="*/ 49 w 59"/>
                <a:gd name="T39" fmla="*/ 25 h 38"/>
                <a:gd name="T40" fmla="*/ 53 w 59"/>
                <a:gd name="T41" fmla="*/ 23 h 38"/>
                <a:gd name="T42" fmla="*/ 59 w 59"/>
                <a:gd name="T43" fmla="*/ 17 h 38"/>
                <a:gd name="T44" fmla="*/ 57 w 59"/>
                <a:gd name="T45" fmla="*/ 4 h 38"/>
                <a:gd name="T46" fmla="*/ 51 w 59"/>
                <a:gd name="T47" fmla="*/ 0 h 38"/>
                <a:gd name="T48" fmla="*/ 46 w 59"/>
                <a:gd name="T49" fmla="*/ 8 h 38"/>
                <a:gd name="T50" fmla="*/ 42 w 59"/>
                <a:gd name="T51" fmla="*/ 13 h 38"/>
                <a:gd name="T52" fmla="*/ 34 w 59"/>
                <a:gd name="T53" fmla="*/ 19 h 38"/>
                <a:gd name="T54" fmla="*/ 25 w 59"/>
                <a:gd name="T55" fmla="*/ 23 h 38"/>
                <a:gd name="T56" fmla="*/ 17 w 59"/>
                <a:gd name="T57" fmla="*/ 23 h 38"/>
                <a:gd name="T58" fmla="*/ 2 w 59"/>
                <a:gd name="T59" fmla="*/ 23 h 38"/>
                <a:gd name="T60" fmla="*/ 0 w 59"/>
                <a:gd name="T61" fmla="*/ 25 h 38"/>
                <a:gd name="T62" fmla="*/ 10 w 59"/>
                <a:gd name="T63" fmla="*/ 30 h 38"/>
                <a:gd name="T64" fmla="*/ 10 w 59"/>
                <a:gd name="T65" fmla="*/ 30 h 38"/>
                <a:gd name="T66" fmla="*/ 10 w 59"/>
                <a:gd name="T6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8">
                  <a:moveTo>
                    <a:pt x="10" y="30"/>
                  </a:moveTo>
                  <a:lnTo>
                    <a:pt x="13" y="30"/>
                  </a:lnTo>
                  <a:lnTo>
                    <a:pt x="13" y="30"/>
                  </a:lnTo>
                  <a:lnTo>
                    <a:pt x="15" y="32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2" y="34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9" y="25"/>
                  </a:lnTo>
                  <a:lnTo>
                    <a:pt x="53" y="23"/>
                  </a:lnTo>
                  <a:lnTo>
                    <a:pt x="59" y="17"/>
                  </a:lnTo>
                  <a:lnTo>
                    <a:pt x="57" y="4"/>
                  </a:lnTo>
                  <a:lnTo>
                    <a:pt x="51" y="0"/>
                  </a:lnTo>
                  <a:lnTo>
                    <a:pt x="46" y="8"/>
                  </a:lnTo>
                  <a:lnTo>
                    <a:pt x="42" y="13"/>
                  </a:lnTo>
                  <a:lnTo>
                    <a:pt x="34" y="19"/>
                  </a:lnTo>
                  <a:lnTo>
                    <a:pt x="25" y="23"/>
                  </a:lnTo>
                  <a:lnTo>
                    <a:pt x="17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E3C8E3A3-DCE5-0B44-90B2-00519094A3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1112" y="3421894"/>
              <a:ext cx="90085" cy="49375"/>
            </a:xfrm>
            <a:custGeom>
              <a:avLst/>
              <a:gdLst>
                <a:gd name="T0" fmla="*/ 10 w 59"/>
                <a:gd name="T1" fmla="*/ 30 h 38"/>
                <a:gd name="T2" fmla="*/ 13 w 59"/>
                <a:gd name="T3" fmla="*/ 30 h 38"/>
                <a:gd name="T4" fmla="*/ 13 w 59"/>
                <a:gd name="T5" fmla="*/ 30 h 38"/>
                <a:gd name="T6" fmla="*/ 15 w 59"/>
                <a:gd name="T7" fmla="*/ 32 h 38"/>
                <a:gd name="T8" fmla="*/ 17 w 59"/>
                <a:gd name="T9" fmla="*/ 36 h 38"/>
                <a:gd name="T10" fmla="*/ 17 w 59"/>
                <a:gd name="T11" fmla="*/ 36 h 38"/>
                <a:gd name="T12" fmla="*/ 21 w 59"/>
                <a:gd name="T13" fmla="*/ 36 h 38"/>
                <a:gd name="T14" fmla="*/ 21 w 59"/>
                <a:gd name="T15" fmla="*/ 36 h 38"/>
                <a:gd name="T16" fmla="*/ 23 w 59"/>
                <a:gd name="T17" fmla="*/ 36 h 38"/>
                <a:gd name="T18" fmla="*/ 25 w 59"/>
                <a:gd name="T19" fmla="*/ 38 h 38"/>
                <a:gd name="T20" fmla="*/ 27 w 59"/>
                <a:gd name="T21" fmla="*/ 38 h 38"/>
                <a:gd name="T22" fmla="*/ 29 w 59"/>
                <a:gd name="T23" fmla="*/ 36 h 38"/>
                <a:gd name="T24" fmla="*/ 29 w 59"/>
                <a:gd name="T25" fmla="*/ 36 h 38"/>
                <a:gd name="T26" fmla="*/ 32 w 59"/>
                <a:gd name="T27" fmla="*/ 34 h 38"/>
                <a:gd name="T28" fmla="*/ 36 w 59"/>
                <a:gd name="T29" fmla="*/ 32 h 38"/>
                <a:gd name="T30" fmla="*/ 38 w 59"/>
                <a:gd name="T31" fmla="*/ 32 h 38"/>
                <a:gd name="T32" fmla="*/ 38 w 59"/>
                <a:gd name="T33" fmla="*/ 32 h 38"/>
                <a:gd name="T34" fmla="*/ 42 w 59"/>
                <a:gd name="T35" fmla="*/ 28 h 38"/>
                <a:gd name="T36" fmla="*/ 46 w 59"/>
                <a:gd name="T37" fmla="*/ 26 h 38"/>
                <a:gd name="T38" fmla="*/ 49 w 59"/>
                <a:gd name="T39" fmla="*/ 25 h 38"/>
                <a:gd name="T40" fmla="*/ 53 w 59"/>
                <a:gd name="T41" fmla="*/ 23 h 38"/>
                <a:gd name="T42" fmla="*/ 59 w 59"/>
                <a:gd name="T43" fmla="*/ 17 h 38"/>
                <a:gd name="T44" fmla="*/ 57 w 59"/>
                <a:gd name="T45" fmla="*/ 4 h 38"/>
                <a:gd name="T46" fmla="*/ 51 w 59"/>
                <a:gd name="T47" fmla="*/ 0 h 38"/>
                <a:gd name="T48" fmla="*/ 46 w 59"/>
                <a:gd name="T49" fmla="*/ 8 h 38"/>
                <a:gd name="T50" fmla="*/ 42 w 59"/>
                <a:gd name="T51" fmla="*/ 13 h 38"/>
                <a:gd name="T52" fmla="*/ 34 w 59"/>
                <a:gd name="T53" fmla="*/ 19 h 38"/>
                <a:gd name="T54" fmla="*/ 25 w 59"/>
                <a:gd name="T55" fmla="*/ 23 h 38"/>
                <a:gd name="T56" fmla="*/ 17 w 59"/>
                <a:gd name="T57" fmla="*/ 23 h 38"/>
                <a:gd name="T58" fmla="*/ 2 w 59"/>
                <a:gd name="T59" fmla="*/ 23 h 38"/>
                <a:gd name="T60" fmla="*/ 0 w 59"/>
                <a:gd name="T61" fmla="*/ 25 h 38"/>
                <a:gd name="T62" fmla="*/ 10 w 59"/>
                <a:gd name="T63" fmla="*/ 30 h 38"/>
                <a:gd name="T64" fmla="*/ 10 w 59"/>
                <a:gd name="T65" fmla="*/ 30 h 38"/>
                <a:gd name="T66" fmla="*/ 10 w 59"/>
                <a:gd name="T6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8">
                  <a:moveTo>
                    <a:pt x="10" y="30"/>
                  </a:moveTo>
                  <a:lnTo>
                    <a:pt x="13" y="30"/>
                  </a:lnTo>
                  <a:lnTo>
                    <a:pt x="13" y="30"/>
                  </a:lnTo>
                  <a:lnTo>
                    <a:pt x="15" y="32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2" y="34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9" y="25"/>
                  </a:lnTo>
                  <a:lnTo>
                    <a:pt x="53" y="23"/>
                  </a:lnTo>
                  <a:lnTo>
                    <a:pt x="59" y="17"/>
                  </a:lnTo>
                  <a:lnTo>
                    <a:pt x="57" y="4"/>
                  </a:lnTo>
                  <a:lnTo>
                    <a:pt x="51" y="0"/>
                  </a:lnTo>
                  <a:lnTo>
                    <a:pt x="46" y="8"/>
                  </a:lnTo>
                  <a:lnTo>
                    <a:pt x="42" y="13"/>
                  </a:lnTo>
                  <a:lnTo>
                    <a:pt x="34" y="19"/>
                  </a:lnTo>
                  <a:lnTo>
                    <a:pt x="25" y="23"/>
                  </a:lnTo>
                  <a:lnTo>
                    <a:pt x="17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4" name="Freeform 304">
              <a:extLst>
                <a:ext uri="{FF2B5EF4-FFF2-40B4-BE49-F238E27FC236}">
                  <a16:creationId xmlns:a16="http://schemas.microsoft.com/office/drawing/2014/main" id="{D1889B8F-5D3D-6842-9E96-20F3D44793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56570" y="4237883"/>
              <a:ext cx="171009" cy="157221"/>
            </a:xfrm>
            <a:custGeom>
              <a:avLst/>
              <a:gdLst>
                <a:gd name="T0" fmla="*/ 0 w 112"/>
                <a:gd name="T1" fmla="*/ 104 h 121"/>
                <a:gd name="T2" fmla="*/ 0 w 112"/>
                <a:gd name="T3" fmla="*/ 102 h 121"/>
                <a:gd name="T4" fmla="*/ 4 w 112"/>
                <a:gd name="T5" fmla="*/ 100 h 121"/>
                <a:gd name="T6" fmla="*/ 8 w 112"/>
                <a:gd name="T7" fmla="*/ 94 h 121"/>
                <a:gd name="T8" fmla="*/ 8 w 112"/>
                <a:gd name="T9" fmla="*/ 93 h 121"/>
                <a:gd name="T10" fmla="*/ 10 w 112"/>
                <a:gd name="T11" fmla="*/ 87 h 121"/>
                <a:gd name="T12" fmla="*/ 10 w 112"/>
                <a:gd name="T13" fmla="*/ 85 h 121"/>
                <a:gd name="T14" fmla="*/ 15 w 112"/>
                <a:gd name="T15" fmla="*/ 81 h 121"/>
                <a:gd name="T16" fmla="*/ 19 w 112"/>
                <a:gd name="T17" fmla="*/ 76 h 121"/>
                <a:gd name="T18" fmla="*/ 23 w 112"/>
                <a:gd name="T19" fmla="*/ 70 h 121"/>
                <a:gd name="T20" fmla="*/ 25 w 112"/>
                <a:gd name="T21" fmla="*/ 70 h 121"/>
                <a:gd name="T22" fmla="*/ 31 w 112"/>
                <a:gd name="T23" fmla="*/ 68 h 121"/>
                <a:gd name="T24" fmla="*/ 42 w 112"/>
                <a:gd name="T25" fmla="*/ 60 h 121"/>
                <a:gd name="T26" fmla="*/ 48 w 112"/>
                <a:gd name="T27" fmla="*/ 55 h 121"/>
                <a:gd name="T28" fmla="*/ 49 w 112"/>
                <a:gd name="T29" fmla="*/ 51 h 121"/>
                <a:gd name="T30" fmla="*/ 61 w 112"/>
                <a:gd name="T31" fmla="*/ 45 h 121"/>
                <a:gd name="T32" fmla="*/ 65 w 112"/>
                <a:gd name="T33" fmla="*/ 38 h 121"/>
                <a:gd name="T34" fmla="*/ 68 w 112"/>
                <a:gd name="T35" fmla="*/ 30 h 121"/>
                <a:gd name="T36" fmla="*/ 70 w 112"/>
                <a:gd name="T37" fmla="*/ 28 h 121"/>
                <a:gd name="T38" fmla="*/ 72 w 112"/>
                <a:gd name="T39" fmla="*/ 23 h 121"/>
                <a:gd name="T40" fmla="*/ 82 w 112"/>
                <a:gd name="T41" fmla="*/ 9 h 121"/>
                <a:gd name="T42" fmla="*/ 89 w 112"/>
                <a:gd name="T43" fmla="*/ 0 h 121"/>
                <a:gd name="T44" fmla="*/ 93 w 112"/>
                <a:gd name="T45" fmla="*/ 15 h 121"/>
                <a:gd name="T46" fmla="*/ 104 w 112"/>
                <a:gd name="T47" fmla="*/ 9 h 121"/>
                <a:gd name="T48" fmla="*/ 112 w 112"/>
                <a:gd name="T49" fmla="*/ 13 h 121"/>
                <a:gd name="T50" fmla="*/ 108 w 112"/>
                <a:gd name="T51" fmla="*/ 25 h 121"/>
                <a:gd name="T52" fmla="*/ 108 w 112"/>
                <a:gd name="T53" fmla="*/ 26 h 121"/>
                <a:gd name="T54" fmla="*/ 106 w 112"/>
                <a:gd name="T55" fmla="*/ 30 h 121"/>
                <a:gd name="T56" fmla="*/ 102 w 112"/>
                <a:gd name="T57" fmla="*/ 32 h 121"/>
                <a:gd name="T58" fmla="*/ 101 w 112"/>
                <a:gd name="T59" fmla="*/ 36 h 121"/>
                <a:gd name="T60" fmla="*/ 101 w 112"/>
                <a:gd name="T61" fmla="*/ 40 h 121"/>
                <a:gd name="T62" fmla="*/ 97 w 112"/>
                <a:gd name="T63" fmla="*/ 43 h 121"/>
                <a:gd name="T64" fmla="*/ 89 w 112"/>
                <a:gd name="T65" fmla="*/ 55 h 121"/>
                <a:gd name="T66" fmla="*/ 93 w 112"/>
                <a:gd name="T67" fmla="*/ 68 h 121"/>
                <a:gd name="T68" fmla="*/ 82 w 112"/>
                <a:gd name="T69" fmla="*/ 68 h 121"/>
                <a:gd name="T70" fmla="*/ 78 w 112"/>
                <a:gd name="T71" fmla="*/ 70 h 121"/>
                <a:gd name="T72" fmla="*/ 70 w 112"/>
                <a:gd name="T73" fmla="*/ 72 h 121"/>
                <a:gd name="T74" fmla="*/ 68 w 112"/>
                <a:gd name="T75" fmla="*/ 81 h 121"/>
                <a:gd name="T76" fmla="*/ 63 w 112"/>
                <a:gd name="T77" fmla="*/ 91 h 121"/>
                <a:gd name="T78" fmla="*/ 59 w 112"/>
                <a:gd name="T79" fmla="*/ 102 h 121"/>
                <a:gd name="T80" fmla="*/ 48 w 112"/>
                <a:gd name="T81" fmla="*/ 113 h 121"/>
                <a:gd name="T82" fmla="*/ 32 w 112"/>
                <a:gd name="T83" fmla="*/ 119 h 121"/>
                <a:gd name="T84" fmla="*/ 32 w 112"/>
                <a:gd name="T85" fmla="*/ 119 h 121"/>
                <a:gd name="T86" fmla="*/ 27 w 112"/>
                <a:gd name="T87" fmla="*/ 119 h 121"/>
                <a:gd name="T88" fmla="*/ 17 w 112"/>
                <a:gd name="T89" fmla="*/ 113 h 121"/>
                <a:gd name="T90" fmla="*/ 8 w 112"/>
                <a:gd name="T91" fmla="*/ 113 h 121"/>
                <a:gd name="T92" fmla="*/ 0 w 112"/>
                <a:gd name="T93" fmla="*/ 110 h 121"/>
                <a:gd name="T94" fmla="*/ 0 w 112"/>
                <a:gd name="T95" fmla="*/ 11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" h="121">
                  <a:moveTo>
                    <a:pt x="0" y="110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4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89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1" y="72"/>
                  </a:lnTo>
                  <a:lnTo>
                    <a:pt x="23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7" y="68"/>
                  </a:lnTo>
                  <a:lnTo>
                    <a:pt x="31" y="68"/>
                  </a:lnTo>
                  <a:lnTo>
                    <a:pt x="32" y="66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1"/>
                  </a:lnTo>
                  <a:lnTo>
                    <a:pt x="55" y="51"/>
                  </a:lnTo>
                  <a:lnTo>
                    <a:pt x="61" y="45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6" y="36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8" y="17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9" y="0"/>
                  </a:lnTo>
                  <a:lnTo>
                    <a:pt x="93" y="6"/>
                  </a:lnTo>
                  <a:lnTo>
                    <a:pt x="93" y="15"/>
                  </a:lnTo>
                  <a:lnTo>
                    <a:pt x="101" y="15"/>
                  </a:lnTo>
                  <a:lnTo>
                    <a:pt x="104" y="9"/>
                  </a:lnTo>
                  <a:lnTo>
                    <a:pt x="106" y="6"/>
                  </a:lnTo>
                  <a:lnTo>
                    <a:pt x="112" y="13"/>
                  </a:lnTo>
                  <a:lnTo>
                    <a:pt x="104" y="19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6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2" y="32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40"/>
                  </a:lnTo>
                  <a:lnTo>
                    <a:pt x="101" y="42"/>
                  </a:lnTo>
                  <a:lnTo>
                    <a:pt x="97" y="43"/>
                  </a:lnTo>
                  <a:lnTo>
                    <a:pt x="93" y="49"/>
                  </a:lnTo>
                  <a:lnTo>
                    <a:pt x="89" y="55"/>
                  </a:lnTo>
                  <a:lnTo>
                    <a:pt x="93" y="60"/>
                  </a:lnTo>
                  <a:lnTo>
                    <a:pt x="93" y="68"/>
                  </a:lnTo>
                  <a:lnTo>
                    <a:pt x="87" y="68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4" y="72"/>
                  </a:lnTo>
                  <a:lnTo>
                    <a:pt x="70" y="72"/>
                  </a:lnTo>
                  <a:lnTo>
                    <a:pt x="68" y="74"/>
                  </a:lnTo>
                  <a:lnTo>
                    <a:pt x="68" y="81"/>
                  </a:lnTo>
                  <a:lnTo>
                    <a:pt x="66" y="83"/>
                  </a:lnTo>
                  <a:lnTo>
                    <a:pt x="63" y="91"/>
                  </a:lnTo>
                  <a:lnTo>
                    <a:pt x="59" y="96"/>
                  </a:lnTo>
                  <a:lnTo>
                    <a:pt x="59" y="102"/>
                  </a:lnTo>
                  <a:lnTo>
                    <a:pt x="51" y="110"/>
                  </a:lnTo>
                  <a:lnTo>
                    <a:pt x="48" y="113"/>
                  </a:lnTo>
                  <a:lnTo>
                    <a:pt x="40" y="121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1" y="119"/>
                  </a:lnTo>
                  <a:lnTo>
                    <a:pt x="17" y="113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2" y="11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5" name="Freeform 305">
              <a:extLst>
                <a:ext uri="{FF2B5EF4-FFF2-40B4-BE49-F238E27FC236}">
                  <a16:creationId xmlns:a16="http://schemas.microsoft.com/office/drawing/2014/main" id="{43E81AF5-4369-E347-B85C-1B00C487E2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56570" y="4237883"/>
              <a:ext cx="171009" cy="157221"/>
            </a:xfrm>
            <a:custGeom>
              <a:avLst/>
              <a:gdLst>
                <a:gd name="T0" fmla="*/ 0 w 112"/>
                <a:gd name="T1" fmla="*/ 104 h 121"/>
                <a:gd name="T2" fmla="*/ 0 w 112"/>
                <a:gd name="T3" fmla="*/ 102 h 121"/>
                <a:gd name="T4" fmla="*/ 4 w 112"/>
                <a:gd name="T5" fmla="*/ 100 h 121"/>
                <a:gd name="T6" fmla="*/ 8 w 112"/>
                <a:gd name="T7" fmla="*/ 94 h 121"/>
                <a:gd name="T8" fmla="*/ 8 w 112"/>
                <a:gd name="T9" fmla="*/ 93 h 121"/>
                <a:gd name="T10" fmla="*/ 10 w 112"/>
                <a:gd name="T11" fmla="*/ 87 h 121"/>
                <a:gd name="T12" fmla="*/ 10 w 112"/>
                <a:gd name="T13" fmla="*/ 85 h 121"/>
                <a:gd name="T14" fmla="*/ 15 w 112"/>
                <a:gd name="T15" fmla="*/ 81 h 121"/>
                <a:gd name="T16" fmla="*/ 19 w 112"/>
                <a:gd name="T17" fmla="*/ 76 h 121"/>
                <a:gd name="T18" fmla="*/ 23 w 112"/>
                <a:gd name="T19" fmla="*/ 70 h 121"/>
                <a:gd name="T20" fmla="*/ 25 w 112"/>
                <a:gd name="T21" fmla="*/ 70 h 121"/>
                <a:gd name="T22" fmla="*/ 31 w 112"/>
                <a:gd name="T23" fmla="*/ 68 h 121"/>
                <a:gd name="T24" fmla="*/ 42 w 112"/>
                <a:gd name="T25" fmla="*/ 60 h 121"/>
                <a:gd name="T26" fmla="*/ 48 w 112"/>
                <a:gd name="T27" fmla="*/ 55 h 121"/>
                <a:gd name="T28" fmla="*/ 49 w 112"/>
                <a:gd name="T29" fmla="*/ 51 h 121"/>
                <a:gd name="T30" fmla="*/ 61 w 112"/>
                <a:gd name="T31" fmla="*/ 45 h 121"/>
                <a:gd name="T32" fmla="*/ 65 w 112"/>
                <a:gd name="T33" fmla="*/ 38 h 121"/>
                <a:gd name="T34" fmla="*/ 68 w 112"/>
                <a:gd name="T35" fmla="*/ 30 h 121"/>
                <a:gd name="T36" fmla="*/ 70 w 112"/>
                <a:gd name="T37" fmla="*/ 28 h 121"/>
                <a:gd name="T38" fmla="*/ 72 w 112"/>
                <a:gd name="T39" fmla="*/ 23 h 121"/>
                <a:gd name="T40" fmla="*/ 82 w 112"/>
                <a:gd name="T41" fmla="*/ 9 h 121"/>
                <a:gd name="T42" fmla="*/ 89 w 112"/>
                <a:gd name="T43" fmla="*/ 0 h 121"/>
                <a:gd name="T44" fmla="*/ 93 w 112"/>
                <a:gd name="T45" fmla="*/ 15 h 121"/>
                <a:gd name="T46" fmla="*/ 104 w 112"/>
                <a:gd name="T47" fmla="*/ 9 h 121"/>
                <a:gd name="T48" fmla="*/ 112 w 112"/>
                <a:gd name="T49" fmla="*/ 13 h 121"/>
                <a:gd name="T50" fmla="*/ 108 w 112"/>
                <a:gd name="T51" fmla="*/ 25 h 121"/>
                <a:gd name="T52" fmla="*/ 108 w 112"/>
                <a:gd name="T53" fmla="*/ 26 h 121"/>
                <a:gd name="T54" fmla="*/ 106 w 112"/>
                <a:gd name="T55" fmla="*/ 30 h 121"/>
                <a:gd name="T56" fmla="*/ 102 w 112"/>
                <a:gd name="T57" fmla="*/ 32 h 121"/>
                <a:gd name="T58" fmla="*/ 101 w 112"/>
                <a:gd name="T59" fmla="*/ 36 h 121"/>
                <a:gd name="T60" fmla="*/ 101 w 112"/>
                <a:gd name="T61" fmla="*/ 40 h 121"/>
                <a:gd name="T62" fmla="*/ 97 w 112"/>
                <a:gd name="T63" fmla="*/ 43 h 121"/>
                <a:gd name="T64" fmla="*/ 89 w 112"/>
                <a:gd name="T65" fmla="*/ 55 h 121"/>
                <a:gd name="T66" fmla="*/ 93 w 112"/>
                <a:gd name="T67" fmla="*/ 68 h 121"/>
                <a:gd name="T68" fmla="*/ 82 w 112"/>
                <a:gd name="T69" fmla="*/ 68 h 121"/>
                <a:gd name="T70" fmla="*/ 78 w 112"/>
                <a:gd name="T71" fmla="*/ 70 h 121"/>
                <a:gd name="T72" fmla="*/ 70 w 112"/>
                <a:gd name="T73" fmla="*/ 72 h 121"/>
                <a:gd name="T74" fmla="*/ 68 w 112"/>
                <a:gd name="T75" fmla="*/ 81 h 121"/>
                <a:gd name="T76" fmla="*/ 63 w 112"/>
                <a:gd name="T77" fmla="*/ 91 h 121"/>
                <a:gd name="T78" fmla="*/ 59 w 112"/>
                <a:gd name="T79" fmla="*/ 102 h 121"/>
                <a:gd name="T80" fmla="*/ 48 w 112"/>
                <a:gd name="T81" fmla="*/ 113 h 121"/>
                <a:gd name="T82" fmla="*/ 32 w 112"/>
                <a:gd name="T83" fmla="*/ 119 h 121"/>
                <a:gd name="T84" fmla="*/ 32 w 112"/>
                <a:gd name="T85" fmla="*/ 119 h 121"/>
                <a:gd name="T86" fmla="*/ 27 w 112"/>
                <a:gd name="T87" fmla="*/ 119 h 121"/>
                <a:gd name="T88" fmla="*/ 17 w 112"/>
                <a:gd name="T89" fmla="*/ 113 h 121"/>
                <a:gd name="T90" fmla="*/ 8 w 112"/>
                <a:gd name="T91" fmla="*/ 113 h 121"/>
                <a:gd name="T92" fmla="*/ 0 w 112"/>
                <a:gd name="T93" fmla="*/ 110 h 121"/>
                <a:gd name="T94" fmla="*/ 0 w 112"/>
                <a:gd name="T95" fmla="*/ 11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" h="121">
                  <a:moveTo>
                    <a:pt x="0" y="110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4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89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1" y="72"/>
                  </a:lnTo>
                  <a:lnTo>
                    <a:pt x="23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7" y="68"/>
                  </a:lnTo>
                  <a:lnTo>
                    <a:pt x="31" y="68"/>
                  </a:lnTo>
                  <a:lnTo>
                    <a:pt x="32" y="66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1"/>
                  </a:lnTo>
                  <a:lnTo>
                    <a:pt x="55" y="51"/>
                  </a:lnTo>
                  <a:lnTo>
                    <a:pt x="61" y="45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6" y="36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8" y="17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9" y="0"/>
                  </a:lnTo>
                  <a:lnTo>
                    <a:pt x="93" y="6"/>
                  </a:lnTo>
                  <a:lnTo>
                    <a:pt x="93" y="15"/>
                  </a:lnTo>
                  <a:lnTo>
                    <a:pt x="101" y="15"/>
                  </a:lnTo>
                  <a:lnTo>
                    <a:pt x="104" y="9"/>
                  </a:lnTo>
                  <a:lnTo>
                    <a:pt x="106" y="6"/>
                  </a:lnTo>
                  <a:lnTo>
                    <a:pt x="112" y="13"/>
                  </a:lnTo>
                  <a:lnTo>
                    <a:pt x="104" y="19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6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2" y="32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40"/>
                  </a:lnTo>
                  <a:lnTo>
                    <a:pt x="101" y="42"/>
                  </a:lnTo>
                  <a:lnTo>
                    <a:pt x="97" y="43"/>
                  </a:lnTo>
                  <a:lnTo>
                    <a:pt x="93" y="49"/>
                  </a:lnTo>
                  <a:lnTo>
                    <a:pt x="89" y="55"/>
                  </a:lnTo>
                  <a:lnTo>
                    <a:pt x="93" y="60"/>
                  </a:lnTo>
                  <a:lnTo>
                    <a:pt x="93" y="68"/>
                  </a:lnTo>
                  <a:lnTo>
                    <a:pt x="87" y="68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4" y="72"/>
                  </a:lnTo>
                  <a:lnTo>
                    <a:pt x="70" y="72"/>
                  </a:lnTo>
                  <a:lnTo>
                    <a:pt x="68" y="74"/>
                  </a:lnTo>
                  <a:lnTo>
                    <a:pt x="68" y="81"/>
                  </a:lnTo>
                  <a:lnTo>
                    <a:pt x="66" y="83"/>
                  </a:lnTo>
                  <a:lnTo>
                    <a:pt x="63" y="91"/>
                  </a:lnTo>
                  <a:lnTo>
                    <a:pt x="59" y="96"/>
                  </a:lnTo>
                  <a:lnTo>
                    <a:pt x="59" y="102"/>
                  </a:lnTo>
                  <a:lnTo>
                    <a:pt x="51" y="110"/>
                  </a:lnTo>
                  <a:lnTo>
                    <a:pt x="48" y="113"/>
                  </a:lnTo>
                  <a:lnTo>
                    <a:pt x="40" y="121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1" y="119"/>
                  </a:lnTo>
                  <a:lnTo>
                    <a:pt x="17" y="113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2" y="11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6" name="Freeform 306">
              <a:extLst>
                <a:ext uri="{FF2B5EF4-FFF2-40B4-BE49-F238E27FC236}">
                  <a16:creationId xmlns:a16="http://schemas.microsoft.com/office/drawing/2014/main" id="{306DBA8E-951A-3949-BCD3-A42DF734D8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89407" y="4094955"/>
              <a:ext cx="126730" cy="165017"/>
            </a:xfrm>
            <a:custGeom>
              <a:avLst/>
              <a:gdLst>
                <a:gd name="T0" fmla="*/ 31 w 83"/>
                <a:gd name="T1" fmla="*/ 123 h 127"/>
                <a:gd name="T2" fmla="*/ 40 w 83"/>
                <a:gd name="T3" fmla="*/ 127 h 127"/>
                <a:gd name="T4" fmla="*/ 49 w 83"/>
                <a:gd name="T5" fmla="*/ 121 h 127"/>
                <a:gd name="T6" fmla="*/ 51 w 83"/>
                <a:gd name="T7" fmla="*/ 119 h 127"/>
                <a:gd name="T8" fmla="*/ 53 w 83"/>
                <a:gd name="T9" fmla="*/ 116 h 127"/>
                <a:gd name="T10" fmla="*/ 55 w 83"/>
                <a:gd name="T11" fmla="*/ 114 h 127"/>
                <a:gd name="T12" fmla="*/ 59 w 83"/>
                <a:gd name="T13" fmla="*/ 106 h 127"/>
                <a:gd name="T14" fmla="*/ 63 w 83"/>
                <a:gd name="T15" fmla="*/ 97 h 127"/>
                <a:gd name="T16" fmla="*/ 66 w 83"/>
                <a:gd name="T17" fmla="*/ 83 h 127"/>
                <a:gd name="T18" fmla="*/ 74 w 83"/>
                <a:gd name="T19" fmla="*/ 83 h 127"/>
                <a:gd name="T20" fmla="*/ 74 w 83"/>
                <a:gd name="T21" fmla="*/ 82 h 127"/>
                <a:gd name="T22" fmla="*/ 76 w 83"/>
                <a:gd name="T23" fmla="*/ 78 h 127"/>
                <a:gd name="T24" fmla="*/ 78 w 83"/>
                <a:gd name="T25" fmla="*/ 76 h 127"/>
                <a:gd name="T26" fmla="*/ 82 w 83"/>
                <a:gd name="T27" fmla="*/ 68 h 127"/>
                <a:gd name="T28" fmla="*/ 80 w 83"/>
                <a:gd name="T29" fmla="*/ 65 h 127"/>
                <a:gd name="T30" fmla="*/ 82 w 83"/>
                <a:gd name="T31" fmla="*/ 63 h 127"/>
                <a:gd name="T32" fmla="*/ 83 w 83"/>
                <a:gd name="T33" fmla="*/ 59 h 127"/>
                <a:gd name="T34" fmla="*/ 80 w 83"/>
                <a:gd name="T35" fmla="*/ 51 h 127"/>
                <a:gd name="T36" fmla="*/ 74 w 83"/>
                <a:gd name="T37" fmla="*/ 59 h 127"/>
                <a:gd name="T38" fmla="*/ 70 w 83"/>
                <a:gd name="T39" fmla="*/ 59 h 127"/>
                <a:gd name="T40" fmla="*/ 59 w 83"/>
                <a:gd name="T41" fmla="*/ 59 h 127"/>
                <a:gd name="T42" fmla="*/ 55 w 83"/>
                <a:gd name="T43" fmla="*/ 57 h 127"/>
                <a:gd name="T44" fmla="*/ 49 w 83"/>
                <a:gd name="T45" fmla="*/ 51 h 127"/>
                <a:gd name="T46" fmla="*/ 48 w 83"/>
                <a:gd name="T47" fmla="*/ 44 h 127"/>
                <a:gd name="T48" fmla="*/ 40 w 83"/>
                <a:gd name="T49" fmla="*/ 38 h 127"/>
                <a:gd name="T50" fmla="*/ 36 w 83"/>
                <a:gd name="T51" fmla="*/ 42 h 127"/>
                <a:gd name="T52" fmla="*/ 32 w 83"/>
                <a:gd name="T53" fmla="*/ 34 h 127"/>
                <a:gd name="T54" fmla="*/ 31 w 83"/>
                <a:gd name="T55" fmla="*/ 30 h 127"/>
                <a:gd name="T56" fmla="*/ 27 w 83"/>
                <a:gd name="T57" fmla="*/ 27 h 127"/>
                <a:gd name="T58" fmla="*/ 27 w 83"/>
                <a:gd name="T59" fmla="*/ 25 h 127"/>
                <a:gd name="T60" fmla="*/ 25 w 83"/>
                <a:gd name="T61" fmla="*/ 15 h 127"/>
                <a:gd name="T62" fmla="*/ 15 w 83"/>
                <a:gd name="T63" fmla="*/ 8 h 127"/>
                <a:gd name="T64" fmla="*/ 17 w 83"/>
                <a:gd name="T65" fmla="*/ 6 h 127"/>
                <a:gd name="T66" fmla="*/ 14 w 83"/>
                <a:gd name="T67" fmla="*/ 4 h 127"/>
                <a:gd name="T68" fmla="*/ 6 w 83"/>
                <a:gd name="T69" fmla="*/ 4 h 127"/>
                <a:gd name="T70" fmla="*/ 8 w 83"/>
                <a:gd name="T71" fmla="*/ 8 h 127"/>
                <a:gd name="T72" fmla="*/ 6 w 83"/>
                <a:gd name="T73" fmla="*/ 10 h 127"/>
                <a:gd name="T74" fmla="*/ 8 w 83"/>
                <a:gd name="T75" fmla="*/ 15 h 127"/>
                <a:gd name="T76" fmla="*/ 10 w 83"/>
                <a:gd name="T77" fmla="*/ 19 h 127"/>
                <a:gd name="T78" fmla="*/ 15 w 83"/>
                <a:gd name="T79" fmla="*/ 27 h 127"/>
                <a:gd name="T80" fmla="*/ 23 w 83"/>
                <a:gd name="T81" fmla="*/ 36 h 127"/>
                <a:gd name="T82" fmla="*/ 27 w 83"/>
                <a:gd name="T83" fmla="*/ 42 h 127"/>
                <a:gd name="T84" fmla="*/ 29 w 83"/>
                <a:gd name="T85" fmla="*/ 53 h 127"/>
                <a:gd name="T86" fmla="*/ 31 w 83"/>
                <a:gd name="T87" fmla="*/ 68 h 127"/>
                <a:gd name="T88" fmla="*/ 27 w 83"/>
                <a:gd name="T89" fmla="*/ 83 h 127"/>
                <a:gd name="T90" fmla="*/ 21 w 83"/>
                <a:gd name="T91" fmla="*/ 85 h 127"/>
                <a:gd name="T92" fmla="*/ 23 w 83"/>
                <a:gd name="T93" fmla="*/ 89 h 127"/>
                <a:gd name="T94" fmla="*/ 25 w 83"/>
                <a:gd name="T95" fmla="*/ 93 h 127"/>
                <a:gd name="T96" fmla="*/ 29 w 83"/>
                <a:gd name="T97" fmla="*/ 95 h 127"/>
                <a:gd name="T98" fmla="*/ 32 w 83"/>
                <a:gd name="T99" fmla="*/ 99 h 127"/>
                <a:gd name="T100" fmla="*/ 36 w 83"/>
                <a:gd name="T101" fmla="*/ 104 h 127"/>
                <a:gd name="T102" fmla="*/ 36 w 83"/>
                <a:gd name="T103" fmla="*/ 117 h 127"/>
                <a:gd name="T104" fmla="*/ 31 w 83"/>
                <a:gd name="T105" fmla="*/ 12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" h="127">
                  <a:moveTo>
                    <a:pt x="31" y="123"/>
                  </a:moveTo>
                  <a:lnTo>
                    <a:pt x="31" y="123"/>
                  </a:lnTo>
                  <a:lnTo>
                    <a:pt x="32" y="125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51" y="119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63" y="102"/>
                  </a:lnTo>
                  <a:lnTo>
                    <a:pt x="63" y="97"/>
                  </a:lnTo>
                  <a:lnTo>
                    <a:pt x="63" y="89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2"/>
                  </a:lnTo>
                  <a:lnTo>
                    <a:pt x="74" y="80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8" y="7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0" y="66"/>
                  </a:lnTo>
                  <a:lnTo>
                    <a:pt x="80" y="65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5"/>
                  </a:lnTo>
                  <a:lnTo>
                    <a:pt x="80" y="51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7" y="59"/>
                  </a:lnTo>
                  <a:lnTo>
                    <a:pt x="55" y="57"/>
                  </a:lnTo>
                  <a:lnTo>
                    <a:pt x="53" y="55"/>
                  </a:lnTo>
                  <a:lnTo>
                    <a:pt x="49" y="51"/>
                  </a:lnTo>
                  <a:lnTo>
                    <a:pt x="48" y="49"/>
                  </a:lnTo>
                  <a:lnTo>
                    <a:pt x="48" y="44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40" y="46"/>
                  </a:lnTo>
                  <a:lnTo>
                    <a:pt x="36" y="42"/>
                  </a:lnTo>
                  <a:lnTo>
                    <a:pt x="34" y="40"/>
                  </a:lnTo>
                  <a:lnTo>
                    <a:pt x="32" y="34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19"/>
                  </a:lnTo>
                  <a:lnTo>
                    <a:pt x="25" y="15"/>
                  </a:lnTo>
                  <a:lnTo>
                    <a:pt x="21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6" y="4"/>
                  </a:lnTo>
                  <a:lnTo>
                    <a:pt x="0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4" y="23"/>
                  </a:lnTo>
                  <a:lnTo>
                    <a:pt x="15" y="27"/>
                  </a:lnTo>
                  <a:lnTo>
                    <a:pt x="21" y="32"/>
                  </a:lnTo>
                  <a:lnTo>
                    <a:pt x="23" y="36"/>
                  </a:lnTo>
                  <a:lnTo>
                    <a:pt x="27" y="32"/>
                  </a:lnTo>
                  <a:lnTo>
                    <a:pt x="27" y="42"/>
                  </a:lnTo>
                  <a:lnTo>
                    <a:pt x="32" y="49"/>
                  </a:lnTo>
                  <a:lnTo>
                    <a:pt x="29" y="53"/>
                  </a:lnTo>
                  <a:lnTo>
                    <a:pt x="31" y="61"/>
                  </a:lnTo>
                  <a:lnTo>
                    <a:pt x="31" y="68"/>
                  </a:lnTo>
                  <a:lnTo>
                    <a:pt x="27" y="76"/>
                  </a:lnTo>
                  <a:lnTo>
                    <a:pt x="27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2" y="99"/>
                  </a:lnTo>
                  <a:lnTo>
                    <a:pt x="36" y="100"/>
                  </a:lnTo>
                  <a:lnTo>
                    <a:pt x="36" y="104"/>
                  </a:lnTo>
                  <a:lnTo>
                    <a:pt x="40" y="112"/>
                  </a:lnTo>
                  <a:lnTo>
                    <a:pt x="36" y="117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BFEE934A-E6D0-2045-9389-5AC67E730B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89407" y="4094955"/>
              <a:ext cx="126730" cy="165017"/>
            </a:xfrm>
            <a:custGeom>
              <a:avLst/>
              <a:gdLst>
                <a:gd name="T0" fmla="*/ 31 w 83"/>
                <a:gd name="T1" fmla="*/ 123 h 127"/>
                <a:gd name="T2" fmla="*/ 40 w 83"/>
                <a:gd name="T3" fmla="*/ 127 h 127"/>
                <a:gd name="T4" fmla="*/ 49 w 83"/>
                <a:gd name="T5" fmla="*/ 121 h 127"/>
                <a:gd name="T6" fmla="*/ 51 w 83"/>
                <a:gd name="T7" fmla="*/ 119 h 127"/>
                <a:gd name="T8" fmla="*/ 53 w 83"/>
                <a:gd name="T9" fmla="*/ 116 h 127"/>
                <a:gd name="T10" fmla="*/ 55 w 83"/>
                <a:gd name="T11" fmla="*/ 114 h 127"/>
                <a:gd name="T12" fmla="*/ 59 w 83"/>
                <a:gd name="T13" fmla="*/ 106 h 127"/>
                <a:gd name="T14" fmla="*/ 63 w 83"/>
                <a:gd name="T15" fmla="*/ 97 h 127"/>
                <a:gd name="T16" fmla="*/ 66 w 83"/>
                <a:gd name="T17" fmla="*/ 83 h 127"/>
                <a:gd name="T18" fmla="*/ 74 w 83"/>
                <a:gd name="T19" fmla="*/ 83 h 127"/>
                <a:gd name="T20" fmla="*/ 74 w 83"/>
                <a:gd name="T21" fmla="*/ 82 h 127"/>
                <a:gd name="T22" fmla="*/ 76 w 83"/>
                <a:gd name="T23" fmla="*/ 78 h 127"/>
                <a:gd name="T24" fmla="*/ 78 w 83"/>
                <a:gd name="T25" fmla="*/ 76 h 127"/>
                <a:gd name="T26" fmla="*/ 82 w 83"/>
                <a:gd name="T27" fmla="*/ 68 h 127"/>
                <a:gd name="T28" fmla="*/ 80 w 83"/>
                <a:gd name="T29" fmla="*/ 65 h 127"/>
                <a:gd name="T30" fmla="*/ 82 w 83"/>
                <a:gd name="T31" fmla="*/ 63 h 127"/>
                <a:gd name="T32" fmla="*/ 83 w 83"/>
                <a:gd name="T33" fmla="*/ 59 h 127"/>
                <a:gd name="T34" fmla="*/ 80 w 83"/>
                <a:gd name="T35" fmla="*/ 51 h 127"/>
                <a:gd name="T36" fmla="*/ 74 w 83"/>
                <a:gd name="T37" fmla="*/ 59 h 127"/>
                <a:gd name="T38" fmla="*/ 70 w 83"/>
                <a:gd name="T39" fmla="*/ 59 h 127"/>
                <a:gd name="T40" fmla="*/ 59 w 83"/>
                <a:gd name="T41" fmla="*/ 59 h 127"/>
                <a:gd name="T42" fmla="*/ 55 w 83"/>
                <a:gd name="T43" fmla="*/ 57 h 127"/>
                <a:gd name="T44" fmla="*/ 49 w 83"/>
                <a:gd name="T45" fmla="*/ 51 h 127"/>
                <a:gd name="T46" fmla="*/ 48 w 83"/>
                <a:gd name="T47" fmla="*/ 44 h 127"/>
                <a:gd name="T48" fmla="*/ 40 w 83"/>
                <a:gd name="T49" fmla="*/ 38 h 127"/>
                <a:gd name="T50" fmla="*/ 36 w 83"/>
                <a:gd name="T51" fmla="*/ 42 h 127"/>
                <a:gd name="T52" fmla="*/ 32 w 83"/>
                <a:gd name="T53" fmla="*/ 34 h 127"/>
                <a:gd name="T54" fmla="*/ 31 w 83"/>
                <a:gd name="T55" fmla="*/ 30 h 127"/>
                <a:gd name="T56" fmla="*/ 27 w 83"/>
                <a:gd name="T57" fmla="*/ 27 h 127"/>
                <a:gd name="T58" fmla="*/ 27 w 83"/>
                <a:gd name="T59" fmla="*/ 25 h 127"/>
                <a:gd name="T60" fmla="*/ 25 w 83"/>
                <a:gd name="T61" fmla="*/ 15 h 127"/>
                <a:gd name="T62" fmla="*/ 15 w 83"/>
                <a:gd name="T63" fmla="*/ 8 h 127"/>
                <a:gd name="T64" fmla="*/ 17 w 83"/>
                <a:gd name="T65" fmla="*/ 6 h 127"/>
                <a:gd name="T66" fmla="*/ 14 w 83"/>
                <a:gd name="T67" fmla="*/ 4 h 127"/>
                <a:gd name="T68" fmla="*/ 6 w 83"/>
                <a:gd name="T69" fmla="*/ 4 h 127"/>
                <a:gd name="T70" fmla="*/ 8 w 83"/>
                <a:gd name="T71" fmla="*/ 8 h 127"/>
                <a:gd name="T72" fmla="*/ 6 w 83"/>
                <a:gd name="T73" fmla="*/ 10 h 127"/>
                <a:gd name="T74" fmla="*/ 8 w 83"/>
                <a:gd name="T75" fmla="*/ 15 h 127"/>
                <a:gd name="T76" fmla="*/ 10 w 83"/>
                <a:gd name="T77" fmla="*/ 19 h 127"/>
                <a:gd name="T78" fmla="*/ 15 w 83"/>
                <a:gd name="T79" fmla="*/ 27 h 127"/>
                <a:gd name="T80" fmla="*/ 23 w 83"/>
                <a:gd name="T81" fmla="*/ 36 h 127"/>
                <a:gd name="T82" fmla="*/ 27 w 83"/>
                <a:gd name="T83" fmla="*/ 42 h 127"/>
                <a:gd name="T84" fmla="*/ 29 w 83"/>
                <a:gd name="T85" fmla="*/ 53 h 127"/>
                <a:gd name="T86" fmla="*/ 31 w 83"/>
                <a:gd name="T87" fmla="*/ 68 h 127"/>
                <a:gd name="T88" fmla="*/ 27 w 83"/>
                <a:gd name="T89" fmla="*/ 83 h 127"/>
                <a:gd name="T90" fmla="*/ 21 w 83"/>
                <a:gd name="T91" fmla="*/ 85 h 127"/>
                <a:gd name="T92" fmla="*/ 23 w 83"/>
                <a:gd name="T93" fmla="*/ 89 h 127"/>
                <a:gd name="T94" fmla="*/ 25 w 83"/>
                <a:gd name="T95" fmla="*/ 93 h 127"/>
                <a:gd name="T96" fmla="*/ 29 w 83"/>
                <a:gd name="T97" fmla="*/ 95 h 127"/>
                <a:gd name="T98" fmla="*/ 32 w 83"/>
                <a:gd name="T99" fmla="*/ 99 h 127"/>
                <a:gd name="T100" fmla="*/ 36 w 83"/>
                <a:gd name="T101" fmla="*/ 104 h 127"/>
                <a:gd name="T102" fmla="*/ 36 w 83"/>
                <a:gd name="T103" fmla="*/ 117 h 127"/>
                <a:gd name="T104" fmla="*/ 31 w 83"/>
                <a:gd name="T105" fmla="*/ 12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" h="127">
                  <a:moveTo>
                    <a:pt x="31" y="123"/>
                  </a:moveTo>
                  <a:lnTo>
                    <a:pt x="31" y="123"/>
                  </a:lnTo>
                  <a:lnTo>
                    <a:pt x="32" y="125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51" y="119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63" y="102"/>
                  </a:lnTo>
                  <a:lnTo>
                    <a:pt x="63" y="97"/>
                  </a:lnTo>
                  <a:lnTo>
                    <a:pt x="63" y="89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2"/>
                  </a:lnTo>
                  <a:lnTo>
                    <a:pt x="74" y="80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8" y="7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0" y="66"/>
                  </a:lnTo>
                  <a:lnTo>
                    <a:pt x="80" y="65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5"/>
                  </a:lnTo>
                  <a:lnTo>
                    <a:pt x="80" y="51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7" y="59"/>
                  </a:lnTo>
                  <a:lnTo>
                    <a:pt x="55" y="57"/>
                  </a:lnTo>
                  <a:lnTo>
                    <a:pt x="53" y="55"/>
                  </a:lnTo>
                  <a:lnTo>
                    <a:pt x="49" y="51"/>
                  </a:lnTo>
                  <a:lnTo>
                    <a:pt x="48" y="49"/>
                  </a:lnTo>
                  <a:lnTo>
                    <a:pt x="48" y="44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40" y="46"/>
                  </a:lnTo>
                  <a:lnTo>
                    <a:pt x="36" y="42"/>
                  </a:lnTo>
                  <a:lnTo>
                    <a:pt x="34" y="40"/>
                  </a:lnTo>
                  <a:lnTo>
                    <a:pt x="32" y="34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19"/>
                  </a:lnTo>
                  <a:lnTo>
                    <a:pt x="25" y="15"/>
                  </a:lnTo>
                  <a:lnTo>
                    <a:pt x="21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6" y="4"/>
                  </a:lnTo>
                  <a:lnTo>
                    <a:pt x="0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4" y="23"/>
                  </a:lnTo>
                  <a:lnTo>
                    <a:pt x="15" y="27"/>
                  </a:lnTo>
                  <a:lnTo>
                    <a:pt x="21" y="32"/>
                  </a:lnTo>
                  <a:lnTo>
                    <a:pt x="23" y="36"/>
                  </a:lnTo>
                  <a:lnTo>
                    <a:pt x="27" y="32"/>
                  </a:lnTo>
                  <a:lnTo>
                    <a:pt x="27" y="42"/>
                  </a:lnTo>
                  <a:lnTo>
                    <a:pt x="32" y="49"/>
                  </a:lnTo>
                  <a:lnTo>
                    <a:pt x="29" y="53"/>
                  </a:lnTo>
                  <a:lnTo>
                    <a:pt x="31" y="61"/>
                  </a:lnTo>
                  <a:lnTo>
                    <a:pt x="31" y="68"/>
                  </a:lnTo>
                  <a:lnTo>
                    <a:pt x="27" y="76"/>
                  </a:lnTo>
                  <a:lnTo>
                    <a:pt x="27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2" y="99"/>
                  </a:lnTo>
                  <a:lnTo>
                    <a:pt x="36" y="100"/>
                  </a:lnTo>
                  <a:lnTo>
                    <a:pt x="36" y="104"/>
                  </a:lnTo>
                  <a:lnTo>
                    <a:pt x="40" y="112"/>
                  </a:lnTo>
                  <a:lnTo>
                    <a:pt x="36" y="117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91367468-6E25-9646-A63E-FF0AD3CF9D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08986" y="2414900"/>
              <a:ext cx="67182" cy="53273"/>
            </a:xfrm>
            <a:custGeom>
              <a:avLst/>
              <a:gdLst>
                <a:gd name="T0" fmla="*/ 15 w 44"/>
                <a:gd name="T1" fmla="*/ 24 h 41"/>
                <a:gd name="T2" fmla="*/ 4 w 44"/>
                <a:gd name="T3" fmla="*/ 18 h 41"/>
                <a:gd name="T4" fmla="*/ 0 w 44"/>
                <a:gd name="T5" fmla="*/ 1 h 41"/>
                <a:gd name="T6" fmla="*/ 21 w 44"/>
                <a:gd name="T7" fmla="*/ 0 h 41"/>
                <a:gd name="T8" fmla="*/ 28 w 44"/>
                <a:gd name="T9" fmla="*/ 7 h 41"/>
                <a:gd name="T10" fmla="*/ 30 w 44"/>
                <a:gd name="T11" fmla="*/ 15 h 41"/>
                <a:gd name="T12" fmla="*/ 42 w 44"/>
                <a:gd name="T13" fmla="*/ 26 h 41"/>
                <a:gd name="T14" fmla="*/ 44 w 44"/>
                <a:gd name="T15" fmla="*/ 41 h 41"/>
                <a:gd name="T16" fmla="*/ 30 w 44"/>
                <a:gd name="T17" fmla="*/ 41 h 41"/>
                <a:gd name="T18" fmla="*/ 23 w 44"/>
                <a:gd name="T19" fmla="*/ 34 h 41"/>
                <a:gd name="T20" fmla="*/ 15 w 44"/>
                <a:gd name="T21" fmla="*/ 24 h 41"/>
                <a:gd name="T22" fmla="*/ 15 w 44"/>
                <a:gd name="T23" fmla="*/ 24 h 41"/>
                <a:gd name="T24" fmla="*/ 15 w 44"/>
                <a:gd name="T25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1">
                  <a:moveTo>
                    <a:pt x="15" y="24"/>
                  </a:moveTo>
                  <a:lnTo>
                    <a:pt x="4" y="18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30" y="15"/>
                  </a:lnTo>
                  <a:lnTo>
                    <a:pt x="42" y="26"/>
                  </a:lnTo>
                  <a:lnTo>
                    <a:pt x="44" y="41"/>
                  </a:lnTo>
                  <a:lnTo>
                    <a:pt x="30" y="41"/>
                  </a:lnTo>
                  <a:lnTo>
                    <a:pt x="23" y="3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E2A7688C-253C-B048-96AC-37C56C72FD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08986" y="2414900"/>
              <a:ext cx="67182" cy="53273"/>
            </a:xfrm>
            <a:custGeom>
              <a:avLst/>
              <a:gdLst>
                <a:gd name="T0" fmla="*/ 15 w 44"/>
                <a:gd name="T1" fmla="*/ 24 h 41"/>
                <a:gd name="T2" fmla="*/ 4 w 44"/>
                <a:gd name="T3" fmla="*/ 18 h 41"/>
                <a:gd name="T4" fmla="*/ 0 w 44"/>
                <a:gd name="T5" fmla="*/ 1 h 41"/>
                <a:gd name="T6" fmla="*/ 21 w 44"/>
                <a:gd name="T7" fmla="*/ 0 h 41"/>
                <a:gd name="T8" fmla="*/ 28 w 44"/>
                <a:gd name="T9" fmla="*/ 7 h 41"/>
                <a:gd name="T10" fmla="*/ 30 w 44"/>
                <a:gd name="T11" fmla="*/ 15 h 41"/>
                <a:gd name="T12" fmla="*/ 42 w 44"/>
                <a:gd name="T13" fmla="*/ 26 h 41"/>
                <a:gd name="T14" fmla="*/ 44 w 44"/>
                <a:gd name="T15" fmla="*/ 41 h 41"/>
                <a:gd name="T16" fmla="*/ 30 w 44"/>
                <a:gd name="T17" fmla="*/ 41 h 41"/>
                <a:gd name="T18" fmla="*/ 23 w 44"/>
                <a:gd name="T19" fmla="*/ 34 h 41"/>
                <a:gd name="T20" fmla="*/ 15 w 44"/>
                <a:gd name="T21" fmla="*/ 24 h 41"/>
                <a:gd name="T22" fmla="*/ 15 w 44"/>
                <a:gd name="T23" fmla="*/ 24 h 41"/>
                <a:gd name="T24" fmla="*/ 15 w 44"/>
                <a:gd name="T25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1">
                  <a:moveTo>
                    <a:pt x="15" y="24"/>
                  </a:moveTo>
                  <a:lnTo>
                    <a:pt x="4" y="18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30" y="15"/>
                  </a:lnTo>
                  <a:lnTo>
                    <a:pt x="42" y="26"/>
                  </a:lnTo>
                  <a:lnTo>
                    <a:pt x="44" y="41"/>
                  </a:lnTo>
                  <a:lnTo>
                    <a:pt x="30" y="41"/>
                  </a:lnTo>
                  <a:lnTo>
                    <a:pt x="23" y="3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527B8AB2-2994-184B-9522-BF74F3BC6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05952" y="2374621"/>
              <a:ext cx="311480" cy="184507"/>
            </a:xfrm>
            <a:custGeom>
              <a:avLst/>
              <a:gdLst>
                <a:gd name="T0" fmla="*/ 39 w 204"/>
                <a:gd name="T1" fmla="*/ 93 h 142"/>
                <a:gd name="T2" fmla="*/ 58 w 204"/>
                <a:gd name="T3" fmla="*/ 87 h 142"/>
                <a:gd name="T4" fmla="*/ 73 w 204"/>
                <a:gd name="T5" fmla="*/ 95 h 142"/>
                <a:gd name="T6" fmla="*/ 100 w 204"/>
                <a:gd name="T7" fmla="*/ 104 h 142"/>
                <a:gd name="T8" fmla="*/ 115 w 204"/>
                <a:gd name="T9" fmla="*/ 121 h 142"/>
                <a:gd name="T10" fmla="*/ 128 w 204"/>
                <a:gd name="T11" fmla="*/ 138 h 142"/>
                <a:gd name="T12" fmla="*/ 151 w 204"/>
                <a:gd name="T13" fmla="*/ 142 h 142"/>
                <a:gd name="T14" fmla="*/ 170 w 204"/>
                <a:gd name="T15" fmla="*/ 125 h 142"/>
                <a:gd name="T16" fmla="*/ 189 w 204"/>
                <a:gd name="T17" fmla="*/ 104 h 142"/>
                <a:gd name="T18" fmla="*/ 204 w 204"/>
                <a:gd name="T19" fmla="*/ 104 h 142"/>
                <a:gd name="T20" fmla="*/ 191 w 204"/>
                <a:gd name="T21" fmla="*/ 89 h 142"/>
                <a:gd name="T22" fmla="*/ 147 w 204"/>
                <a:gd name="T23" fmla="*/ 55 h 142"/>
                <a:gd name="T24" fmla="*/ 111 w 204"/>
                <a:gd name="T25" fmla="*/ 31 h 142"/>
                <a:gd name="T26" fmla="*/ 98 w 204"/>
                <a:gd name="T27" fmla="*/ 12 h 142"/>
                <a:gd name="T28" fmla="*/ 83 w 204"/>
                <a:gd name="T29" fmla="*/ 8 h 142"/>
                <a:gd name="T30" fmla="*/ 77 w 204"/>
                <a:gd name="T31" fmla="*/ 13 h 142"/>
                <a:gd name="T32" fmla="*/ 62 w 204"/>
                <a:gd name="T33" fmla="*/ 19 h 142"/>
                <a:gd name="T34" fmla="*/ 43 w 204"/>
                <a:gd name="T35" fmla="*/ 29 h 142"/>
                <a:gd name="T36" fmla="*/ 34 w 204"/>
                <a:gd name="T37" fmla="*/ 17 h 142"/>
                <a:gd name="T38" fmla="*/ 24 w 204"/>
                <a:gd name="T39" fmla="*/ 8 h 142"/>
                <a:gd name="T40" fmla="*/ 22 w 204"/>
                <a:gd name="T41" fmla="*/ 6 h 142"/>
                <a:gd name="T42" fmla="*/ 9 w 204"/>
                <a:gd name="T43" fmla="*/ 12 h 142"/>
                <a:gd name="T44" fmla="*/ 2 w 204"/>
                <a:gd name="T45" fmla="*/ 27 h 142"/>
                <a:gd name="T46" fmla="*/ 3 w 204"/>
                <a:gd name="T47" fmla="*/ 19 h 142"/>
                <a:gd name="T48" fmla="*/ 15 w 204"/>
                <a:gd name="T49" fmla="*/ 17 h 142"/>
                <a:gd name="T50" fmla="*/ 17 w 204"/>
                <a:gd name="T51" fmla="*/ 21 h 142"/>
                <a:gd name="T52" fmla="*/ 22 w 204"/>
                <a:gd name="T53" fmla="*/ 27 h 142"/>
                <a:gd name="T54" fmla="*/ 28 w 204"/>
                <a:gd name="T55" fmla="*/ 38 h 142"/>
                <a:gd name="T56" fmla="*/ 22 w 204"/>
                <a:gd name="T57" fmla="*/ 38 h 142"/>
                <a:gd name="T58" fmla="*/ 15 w 204"/>
                <a:gd name="T59" fmla="*/ 38 h 142"/>
                <a:gd name="T60" fmla="*/ 13 w 204"/>
                <a:gd name="T61" fmla="*/ 36 h 142"/>
                <a:gd name="T62" fmla="*/ 13 w 204"/>
                <a:gd name="T63" fmla="*/ 34 h 142"/>
                <a:gd name="T64" fmla="*/ 11 w 204"/>
                <a:gd name="T65" fmla="*/ 38 h 142"/>
                <a:gd name="T66" fmla="*/ 7 w 204"/>
                <a:gd name="T67" fmla="*/ 42 h 142"/>
                <a:gd name="T68" fmla="*/ 2 w 204"/>
                <a:gd name="T69" fmla="*/ 46 h 142"/>
                <a:gd name="T70" fmla="*/ 5 w 204"/>
                <a:gd name="T71" fmla="*/ 51 h 142"/>
                <a:gd name="T72" fmla="*/ 15 w 204"/>
                <a:gd name="T73" fmla="*/ 63 h 142"/>
                <a:gd name="T74" fmla="*/ 17 w 204"/>
                <a:gd name="T75" fmla="*/ 72 h 142"/>
                <a:gd name="T76" fmla="*/ 17 w 204"/>
                <a:gd name="T77" fmla="*/ 102 h 142"/>
                <a:gd name="T78" fmla="*/ 28 w 204"/>
                <a:gd name="T79" fmla="*/ 10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4" h="142">
                  <a:moveTo>
                    <a:pt x="28" y="104"/>
                  </a:moveTo>
                  <a:lnTo>
                    <a:pt x="39" y="93"/>
                  </a:lnTo>
                  <a:lnTo>
                    <a:pt x="47" y="93"/>
                  </a:lnTo>
                  <a:lnTo>
                    <a:pt x="58" y="87"/>
                  </a:lnTo>
                  <a:lnTo>
                    <a:pt x="64" y="87"/>
                  </a:lnTo>
                  <a:lnTo>
                    <a:pt x="73" y="95"/>
                  </a:lnTo>
                  <a:lnTo>
                    <a:pt x="89" y="99"/>
                  </a:lnTo>
                  <a:lnTo>
                    <a:pt x="100" y="104"/>
                  </a:lnTo>
                  <a:lnTo>
                    <a:pt x="107" y="112"/>
                  </a:lnTo>
                  <a:lnTo>
                    <a:pt x="115" y="121"/>
                  </a:lnTo>
                  <a:lnTo>
                    <a:pt x="124" y="119"/>
                  </a:lnTo>
                  <a:lnTo>
                    <a:pt x="128" y="138"/>
                  </a:lnTo>
                  <a:lnTo>
                    <a:pt x="140" y="142"/>
                  </a:lnTo>
                  <a:lnTo>
                    <a:pt x="151" y="142"/>
                  </a:lnTo>
                  <a:lnTo>
                    <a:pt x="155" y="131"/>
                  </a:lnTo>
                  <a:lnTo>
                    <a:pt x="170" y="125"/>
                  </a:lnTo>
                  <a:lnTo>
                    <a:pt x="177" y="110"/>
                  </a:lnTo>
                  <a:lnTo>
                    <a:pt x="189" y="104"/>
                  </a:lnTo>
                  <a:lnTo>
                    <a:pt x="204" y="104"/>
                  </a:lnTo>
                  <a:lnTo>
                    <a:pt x="204" y="104"/>
                  </a:lnTo>
                  <a:lnTo>
                    <a:pt x="204" y="93"/>
                  </a:lnTo>
                  <a:lnTo>
                    <a:pt x="191" y="89"/>
                  </a:lnTo>
                  <a:lnTo>
                    <a:pt x="170" y="74"/>
                  </a:lnTo>
                  <a:lnTo>
                    <a:pt x="147" y="55"/>
                  </a:lnTo>
                  <a:lnTo>
                    <a:pt x="134" y="31"/>
                  </a:lnTo>
                  <a:lnTo>
                    <a:pt x="111" y="31"/>
                  </a:lnTo>
                  <a:lnTo>
                    <a:pt x="107" y="12"/>
                  </a:lnTo>
                  <a:lnTo>
                    <a:pt x="98" y="12"/>
                  </a:lnTo>
                  <a:lnTo>
                    <a:pt x="89" y="0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7" y="13"/>
                  </a:lnTo>
                  <a:lnTo>
                    <a:pt x="66" y="13"/>
                  </a:lnTo>
                  <a:lnTo>
                    <a:pt x="62" y="19"/>
                  </a:lnTo>
                  <a:lnTo>
                    <a:pt x="66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34" y="17"/>
                  </a:lnTo>
                  <a:lnTo>
                    <a:pt x="28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9" y="12"/>
                  </a:lnTo>
                  <a:lnTo>
                    <a:pt x="0" y="17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19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2" y="27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3" y="44"/>
                  </a:lnTo>
                  <a:lnTo>
                    <a:pt x="2" y="46"/>
                  </a:lnTo>
                  <a:lnTo>
                    <a:pt x="2" y="51"/>
                  </a:lnTo>
                  <a:lnTo>
                    <a:pt x="5" y="51"/>
                  </a:lnTo>
                  <a:lnTo>
                    <a:pt x="11" y="57"/>
                  </a:lnTo>
                  <a:lnTo>
                    <a:pt x="15" y="63"/>
                  </a:lnTo>
                  <a:lnTo>
                    <a:pt x="11" y="66"/>
                  </a:lnTo>
                  <a:lnTo>
                    <a:pt x="17" y="72"/>
                  </a:lnTo>
                  <a:lnTo>
                    <a:pt x="17" y="89"/>
                  </a:lnTo>
                  <a:lnTo>
                    <a:pt x="17" y="102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241928C7-DE53-B246-B4C1-867DEFAF97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05952" y="2374621"/>
              <a:ext cx="311480" cy="184507"/>
            </a:xfrm>
            <a:custGeom>
              <a:avLst/>
              <a:gdLst>
                <a:gd name="T0" fmla="*/ 39 w 204"/>
                <a:gd name="T1" fmla="*/ 93 h 142"/>
                <a:gd name="T2" fmla="*/ 58 w 204"/>
                <a:gd name="T3" fmla="*/ 87 h 142"/>
                <a:gd name="T4" fmla="*/ 73 w 204"/>
                <a:gd name="T5" fmla="*/ 95 h 142"/>
                <a:gd name="T6" fmla="*/ 100 w 204"/>
                <a:gd name="T7" fmla="*/ 104 h 142"/>
                <a:gd name="T8" fmla="*/ 115 w 204"/>
                <a:gd name="T9" fmla="*/ 121 h 142"/>
                <a:gd name="T10" fmla="*/ 128 w 204"/>
                <a:gd name="T11" fmla="*/ 138 h 142"/>
                <a:gd name="T12" fmla="*/ 151 w 204"/>
                <a:gd name="T13" fmla="*/ 142 h 142"/>
                <a:gd name="T14" fmla="*/ 170 w 204"/>
                <a:gd name="T15" fmla="*/ 125 h 142"/>
                <a:gd name="T16" fmla="*/ 189 w 204"/>
                <a:gd name="T17" fmla="*/ 104 h 142"/>
                <a:gd name="T18" fmla="*/ 204 w 204"/>
                <a:gd name="T19" fmla="*/ 104 h 142"/>
                <a:gd name="T20" fmla="*/ 191 w 204"/>
                <a:gd name="T21" fmla="*/ 89 h 142"/>
                <a:gd name="T22" fmla="*/ 147 w 204"/>
                <a:gd name="T23" fmla="*/ 55 h 142"/>
                <a:gd name="T24" fmla="*/ 111 w 204"/>
                <a:gd name="T25" fmla="*/ 31 h 142"/>
                <a:gd name="T26" fmla="*/ 98 w 204"/>
                <a:gd name="T27" fmla="*/ 12 h 142"/>
                <a:gd name="T28" fmla="*/ 83 w 204"/>
                <a:gd name="T29" fmla="*/ 8 h 142"/>
                <a:gd name="T30" fmla="*/ 77 w 204"/>
                <a:gd name="T31" fmla="*/ 13 h 142"/>
                <a:gd name="T32" fmla="*/ 62 w 204"/>
                <a:gd name="T33" fmla="*/ 19 h 142"/>
                <a:gd name="T34" fmla="*/ 43 w 204"/>
                <a:gd name="T35" fmla="*/ 29 h 142"/>
                <a:gd name="T36" fmla="*/ 34 w 204"/>
                <a:gd name="T37" fmla="*/ 17 h 142"/>
                <a:gd name="T38" fmla="*/ 24 w 204"/>
                <a:gd name="T39" fmla="*/ 8 h 142"/>
                <a:gd name="T40" fmla="*/ 22 w 204"/>
                <a:gd name="T41" fmla="*/ 6 h 142"/>
                <a:gd name="T42" fmla="*/ 9 w 204"/>
                <a:gd name="T43" fmla="*/ 12 h 142"/>
                <a:gd name="T44" fmla="*/ 2 w 204"/>
                <a:gd name="T45" fmla="*/ 27 h 142"/>
                <a:gd name="T46" fmla="*/ 3 w 204"/>
                <a:gd name="T47" fmla="*/ 19 h 142"/>
                <a:gd name="T48" fmla="*/ 15 w 204"/>
                <a:gd name="T49" fmla="*/ 17 h 142"/>
                <a:gd name="T50" fmla="*/ 17 w 204"/>
                <a:gd name="T51" fmla="*/ 21 h 142"/>
                <a:gd name="T52" fmla="*/ 22 w 204"/>
                <a:gd name="T53" fmla="*/ 27 h 142"/>
                <a:gd name="T54" fmla="*/ 28 w 204"/>
                <a:gd name="T55" fmla="*/ 38 h 142"/>
                <a:gd name="T56" fmla="*/ 22 w 204"/>
                <a:gd name="T57" fmla="*/ 38 h 142"/>
                <a:gd name="T58" fmla="*/ 15 w 204"/>
                <a:gd name="T59" fmla="*/ 38 h 142"/>
                <a:gd name="T60" fmla="*/ 13 w 204"/>
                <a:gd name="T61" fmla="*/ 36 h 142"/>
                <a:gd name="T62" fmla="*/ 13 w 204"/>
                <a:gd name="T63" fmla="*/ 34 h 142"/>
                <a:gd name="T64" fmla="*/ 11 w 204"/>
                <a:gd name="T65" fmla="*/ 38 h 142"/>
                <a:gd name="T66" fmla="*/ 7 w 204"/>
                <a:gd name="T67" fmla="*/ 42 h 142"/>
                <a:gd name="T68" fmla="*/ 2 w 204"/>
                <a:gd name="T69" fmla="*/ 46 h 142"/>
                <a:gd name="T70" fmla="*/ 5 w 204"/>
                <a:gd name="T71" fmla="*/ 51 h 142"/>
                <a:gd name="T72" fmla="*/ 15 w 204"/>
                <a:gd name="T73" fmla="*/ 63 h 142"/>
                <a:gd name="T74" fmla="*/ 17 w 204"/>
                <a:gd name="T75" fmla="*/ 72 h 142"/>
                <a:gd name="T76" fmla="*/ 17 w 204"/>
                <a:gd name="T77" fmla="*/ 102 h 142"/>
                <a:gd name="T78" fmla="*/ 28 w 204"/>
                <a:gd name="T79" fmla="*/ 10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4" h="142">
                  <a:moveTo>
                    <a:pt x="28" y="104"/>
                  </a:moveTo>
                  <a:lnTo>
                    <a:pt x="39" y="93"/>
                  </a:lnTo>
                  <a:lnTo>
                    <a:pt x="47" y="93"/>
                  </a:lnTo>
                  <a:lnTo>
                    <a:pt x="58" y="87"/>
                  </a:lnTo>
                  <a:lnTo>
                    <a:pt x="64" y="87"/>
                  </a:lnTo>
                  <a:lnTo>
                    <a:pt x="73" y="95"/>
                  </a:lnTo>
                  <a:lnTo>
                    <a:pt x="89" y="99"/>
                  </a:lnTo>
                  <a:lnTo>
                    <a:pt x="100" y="104"/>
                  </a:lnTo>
                  <a:lnTo>
                    <a:pt x="107" y="112"/>
                  </a:lnTo>
                  <a:lnTo>
                    <a:pt x="115" y="121"/>
                  </a:lnTo>
                  <a:lnTo>
                    <a:pt x="124" y="119"/>
                  </a:lnTo>
                  <a:lnTo>
                    <a:pt x="128" y="138"/>
                  </a:lnTo>
                  <a:lnTo>
                    <a:pt x="140" y="142"/>
                  </a:lnTo>
                  <a:lnTo>
                    <a:pt x="151" y="142"/>
                  </a:lnTo>
                  <a:lnTo>
                    <a:pt x="155" y="131"/>
                  </a:lnTo>
                  <a:lnTo>
                    <a:pt x="170" y="125"/>
                  </a:lnTo>
                  <a:lnTo>
                    <a:pt x="177" y="110"/>
                  </a:lnTo>
                  <a:lnTo>
                    <a:pt x="189" y="104"/>
                  </a:lnTo>
                  <a:lnTo>
                    <a:pt x="204" y="104"/>
                  </a:lnTo>
                  <a:lnTo>
                    <a:pt x="204" y="104"/>
                  </a:lnTo>
                  <a:lnTo>
                    <a:pt x="204" y="93"/>
                  </a:lnTo>
                  <a:lnTo>
                    <a:pt x="191" y="89"/>
                  </a:lnTo>
                  <a:lnTo>
                    <a:pt x="170" y="74"/>
                  </a:lnTo>
                  <a:lnTo>
                    <a:pt x="147" y="55"/>
                  </a:lnTo>
                  <a:lnTo>
                    <a:pt x="134" y="31"/>
                  </a:lnTo>
                  <a:lnTo>
                    <a:pt x="111" y="31"/>
                  </a:lnTo>
                  <a:lnTo>
                    <a:pt x="107" y="12"/>
                  </a:lnTo>
                  <a:lnTo>
                    <a:pt x="98" y="12"/>
                  </a:lnTo>
                  <a:lnTo>
                    <a:pt x="89" y="0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7" y="13"/>
                  </a:lnTo>
                  <a:lnTo>
                    <a:pt x="66" y="13"/>
                  </a:lnTo>
                  <a:lnTo>
                    <a:pt x="62" y="19"/>
                  </a:lnTo>
                  <a:lnTo>
                    <a:pt x="66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34" y="17"/>
                  </a:lnTo>
                  <a:lnTo>
                    <a:pt x="28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9" y="12"/>
                  </a:lnTo>
                  <a:lnTo>
                    <a:pt x="0" y="17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19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2" y="27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3" y="44"/>
                  </a:lnTo>
                  <a:lnTo>
                    <a:pt x="2" y="46"/>
                  </a:lnTo>
                  <a:lnTo>
                    <a:pt x="2" y="51"/>
                  </a:lnTo>
                  <a:lnTo>
                    <a:pt x="5" y="51"/>
                  </a:lnTo>
                  <a:lnTo>
                    <a:pt x="11" y="57"/>
                  </a:lnTo>
                  <a:lnTo>
                    <a:pt x="15" y="63"/>
                  </a:lnTo>
                  <a:lnTo>
                    <a:pt x="11" y="66"/>
                  </a:lnTo>
                  <a:lnTo>
                    <a:pt x="17" y="72"/>
                  </a:lnTo>
                  <a:lnTo>
                    <a:pt x="17" y="89"/>
                  </a:lnTo>
                  <a:lnTo>
                    <a:pt x="17" y="102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D4AAEAF3-5E95-DA47-B7B3-D4B00AFD60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41050" y="2394111"/>
              <a:ext cx="100773" cy="87056"/>
            </a:xfrm>
            <a:custGeom>
              <a:avLst/>
              <a:gdLst>
                <a:gd name="T0" fmla="*/ 21 w 66"/>
                <a:gd name="T1" fmla="*/ 57 h 67"/>
                <a:gd name="T2" fmla="*/ 21 w 66"/>
                <a:gd name="T3" fmla="*/ 42 h 67"/>
                <a:gd name="T4" fmla="*/ 9 w 66"/>
                <a:gd name="T5" fmla="*/ 31 h 67"/>
                <a:gd name="T6" fmla="*/ 6 w 66"/>
                <a:gd name="T7" fmla="*/ 23 h 67"/>
                <a:gd name="T8" fmla="*/ 0 w 66"/>
                <a:gd name="T9" fmla="*/ 14 h 67"/>
                <a:gd name="T10" fmla="*/ 4 w 66"/>
                <a:gd name="T11" fmla="*/ 10 h 67"/>
                <a:gd name="T12" fmla="*/ 9 w 66"/>
                <a:gd name="T13" fmla="*/ 10 h 67"/>
                <a:gd name="T14" fmla="*/ 11 w 66"/>
                <a:gd name="T15" fmla="*/ 14 h 67"/>
                <a:gd name="T16" fmla="*/ 23 w 66"/>
                <a:gd name="T17" fmla="*/ 14 h 67"/>
                <a:gd name="T18" fmla="*/ 23 w 66"/>
                <a:gd name="T19" fmla="*/ 8 h 67"/>
                <a:gd name="T20" fmla="*/ 19 w 66"/>
                <a:gd name="T21" fmla="*/ 2 h 67"/>
                <a:gd name="T22" fmla="*/ 21 w 66"/>
                <a:gd name="T23" fmla="*/ 0 h 67"/>
                <a:gd name="T24" fmla="*/ 34 w 66"/>
                <a:gd name="T25" fmla="*/ 12 h 67"/>
                <a:gd name="T26" fmla="*/ 41 w 66"/>
                <a:gd name="T27" fmla="*/ 12 h 67"/>
                <a:gd name="T28" fmla="*/ 51 w 66"/>
                <a:gd name="T29" fmla="*/ 4 h 67"/>
                <a:gd name="T30" fmla="*/ 51 w 66"/>
                <a:gd name="T31" fmla="*/ 4 h 67"/>
                <a:gd name="T32" fmla="*/ 53 w 66"/>
                <a:gd name="T33" fmla="*/ 6 h 67"/>
                <a:gd name="T34" fmla="*/ 57 w 66"/>
                <a:gd name="T35" fmla="*/ 14 h 67"/>
                <a:gd name="T36" fmla="*/ 57 w 66"/>
                <a:gd name="T37" fmla="*/ 14 h 67"/>
                <a:gd name="T38" fmla="*/ 66 w 66"/>
                <a:gd name="T39" fmla="*/ 21 h 67"/>
                <a:gd name="T40" fmla="*/ 66 w 66"/>
                <a:gd name="T41" fmla="*/ 21 h 67"/>
                <a:gd name="T42" fmla="*/ 66 w 66"/>
                <a:gd name="T43" fmla="*/ 25 h 67"/>
                <a:gd name="T44" fmla="*/ 66 w 66"/>
                <a:gd name="T45" fmla="*/ 29 h 67"/>
                <a:gd name="T46" fmla="*/ 66 w 66"/>
                <a:gd name="T47" fmla="*/ 29 h 67"/>
                <a:gd name="T48" fmla="*/ 66 w 66"/>
                <a:gd name="T49" fmla="*/ 34 h 67"/>
                <a:gd name="T50" fmla="*/ 64 w 66"/>
                <a:gd name="T51" fmla="*/ 34 h 67"/>
                <a:gd name="T52" fmla="*/ 62 w 66"/>
                <a:gd name="T53" fmla="*/ 42 h 67"/>
                <a:gd name="T54" fmla="*/ 60 w 66"/>
                <a:gd name="T55" fmla="*/ 51 h 67"/>
                <a:gd name="T56" fmla="*/ 57 w 66"/>
                <a:gd name="T57" fmla="*/ 55 h 67"/>
                <a:gd name="T58" fmla="*/ 57 w 66"/>
                <a:gd name="T59" fmla="*/ 63 h 67"/>
                <a:gd name="T60" fmla="*/ 55 w 66"/>
                <a:gd name="T61" fmla="*/ 67 h 67"/>
                <a:gd name="T62" fmla="*/ 55 w 66"/>
                <a:gd name="T63" fmla="*/ 67 h 67"/>
                <a:gd name="T64" fmla="*/ 41 w 66"/>
                <a:gd name="T65" fmla="*/ 61 h 67"/>
                <a:gd name="T66" fmla="*/ 47 w 66"/>
                <a:gd name="T67" fmla="*/ 48 h 67"/>
                <a:gd name="T68" fmla="*/ 41 w 66"/>
                <a:gd name="T69" fmla="*/ 42 h 67"/>
                <a:gd name="T70" fmla="*/ 21 w 66"/>
                <a:gd name="T71" fmla="*/ 57 h 67"/>
                <a:gd name="T72" fmla="*/ 21 w 66"/>
                <a:gd name="T73" fmla="*/ 57 h 67"/>
                <a:gd name="T74" fmla="*/ 21 w 66"/>
                <a:gd name="T7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" h="67">
                  <a:moveTo>
                    <a:pt x="21" y="57"/>
                  </a:moveTo>
                  <a:lnTo>
                    <a:pt x="21" y="42"/>
                  </a:lnTo>
                  <a:lnTo>
                    <a:pt x="9" y="31"/>
                  </a:lnTo>
                  <a:lnTo>
                    <a:pt x="6" y="23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9" y="10"/>
                  </a:lnTo>
                  <a:lnTo>
                    <a:pt x="11" y="14"/>
                  </a:lnTo>
                  <a:lnTo>
                    <a:pt x="23" y="14"/>
                  </a:lnTo>
                  <a:lnTo>
                    <a:pt x="23" y="8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34" y="12"/>
                  </a:lnTo>
                  <a:lnTo>
                    <a:pt x="41" y="12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3" y="6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25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6" y="34"/>
                  </a:lnTo>
                  <a:lnTo>
                    <a:pt x="64" y="34"/>
                  </a:lnTo>
                  <a:lnTo>
                    <a:pt x="62" y="42"/>
                  </a:lnTo>
                  <a:lnTo>
                    <a:pt x="60" y="51"/>
                  </a:lnTo>
                  <a:lnTo>
                    <a:pt x="57" y="55"/>
                  </a:lnTo>
                  <a:lnTo>
                    <a:pt x="57" y="63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41" y="61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AC0F4ED4-99FF-C844-B3FA-3B7671629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41050" y="2394111"/>
              <a:ext cx="100773" cy="87056"/>
            </a:xfrm>
            <a:custGeom>
              <a:avLst/>
              <a:gdLst>
                <a:gd name="T0" fmla="*/ 21 w 66"/>
                <a:gd name="T1" fmla="*/ 57 h 67"/>
                <a:gd name="T2" fmla="*/ 21 w 66"/>
                <a:gd name="T3" fmla="*/ 42 h 67"/>
                <a:gd name="T4" fmla="*/ 9 w 66"/>
                <a:gd name="T5" fmla="*/ 31 h 67"/>
                <a:gd name="T6" fmla="*/ 6 w 66"/>
                <a:gd name="T7" fmla="*/ 23 h 67"/>
                <a:gd name="T8" fmla="*/ 0 w 66"/>
                <a:gd name="T9" fmla="*/ 14 h 67"/>
                <a:gd name="T10" fmla="*/ 4 w 66"/>
                <a:gd name="T11" fmla="*/ 10 h 67"/>
                <a:gd name="T12" fmla="*/ 9 w 66"/>
                <a:gd name="T13" fmla="*/ 10 h 67"/>
                <a:gd name="T14" fmla="*/ 11 w 66"/>
                <a:gd name="T15" fmla="*/ 14 h 67"/>
                <a:gd name="T16" fmla="*/ 23 w 66"/>
                <a:gd name="T17" fmla="*/ 14 h 67"/>
                <a:gd name="T18" fmla="*/ 23 w 66"/>
                <a:gd name="T19" fmla="*/ 8 h 67"/>
                <a:gd name="T20" fmla="*/ 19 w 66"/>
                <a:gd name="T21" fmla="*/ 2 h 67"/>
                <a:gd name="T22" fmla="*/ 21 w 66"/>
                <a:gd name="T23" fmla="*/ 0 h 67"/>
                <a:gd name="T24" fmla="*/ 34 w 66"/>
                <a:gd name="T25" fmla="*/ 12 h 67"/>
                <a:gd name="T26" fmla="*/ 41 w 66"/>
                <a:gd name="T27" fmla="*/ 12 h 67"/>
                <a:gd name="T28" fmla="*/ 51 w 66"/>
                <a:gd name="T29" fmla="*/ 4 h 67"/>
                <a:gd name="T30" fmla="*/ 51 w 66"/>
                <a:gd name="T31" fmla="*/ 4 h 67"/>
                <a:gd name="T32" fmla="*/ 53 w 66"/>
                <a:gd name="T33" fmla="*/ 6 h 67"/>
                <a:gd name="T34" fmla="*/ 57 w 66"/>
                <a:gd name="T35" fmla="*/ 14 h 67"/>
                <a:gd name="T36" fmla="*/ 57 w 66"/>
                <a:gd name="T37" fmla="*/ 14 h 67"/>
                <a:gd name="T38" fmla="*/ 66 w 66"/>
                <a:gd name="T39" fmla="*/ 21 h 67"/>
                <a:gd name="T40" fmla="*/ 66 w 66"/>
                <a:gd name="T41" fmla="*/ 21 h 67"/>
                <a:gd name="T42" fmla="*/ 66 w 66"/>
                <a:gd name="T43" fmla="*/ 25 h 67"/>
                <a:gd name="T44" fmla="*/ 66 w 66"/>
                <a:gd name="T45" fmla="*/ 29 h 67"/>
                <a:gd name="T46" fmla="*/ 66 w 66"/>
                <a:gd name="T47" fmla="*/ 29 h 67"/>
                <a:gd name="T48" fmla="*/ 66 w 66"/>
                <a:gd name="T49" fmla="*/ 34 h 67"/>
                <a:gd name="T50" fmla="*/ 64 w 66"/>
                <a:gd name="T51" fmla="*/ 34 h 67"/>
                <a:gd name="T52" fmla="*/ 62 w 66"/>
                <a:gd name="T53" fmla="*/ 42 h 67"/>
                <a:gd name="T54" fmla="*/ 60 w 66"/>
                <a:gd name="T55" fmla="*/ 51 h 67"/>
                <a:gd name="T56" fmla="*/ 57 w 66"/>
                <a:gd name="T57" fmla="*/ 55 h 67"/>
                <a:gd name="T58" fmla="*/ 57 w 66"/>
                <a:gd name="T59" fmla="*/ 63 h 67"/>
                <a:gd name="T60" fmla="*/ 55 w 66"/>
                <a:gd name="T61" fmla="*/ 67 h 67"/>
                <a:gd name="T62" fmla="*/ 55 w 66"/>
                <a:gd name="T63" fmla="*/ 67 h 67"/>
                <a:gd name="T64" fmla="*/ 41 w 66"/>
                <a:gd name="T65" fmla="*/ 61 h 67"/>
                <a:gd name="T66" fmla="*/ 47 w 66"/>
                <a:gd name="T67" fmla="*/ 48 h 67"/>
                <a:gd name="T68" fmla="*/ 41 w 66"/>
                <a:gd name="T69" fmla="*/ 42 h 67"/>
                <a:gd name="T70" fmla="*/ 21 w 66"/>
                <a:gd name="T71" fmla="*/ 57 h 67"/>
                <a:gd name="T72" fmla="*/ 21 w 66"/>
                <a:gd name="T73" fmla="*/ 57 h 67"/>
                <a:gd name="T74" fmla="*/ 21 w 66"/>
                <a:gd name="T7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" h="67">
                  <a:moveTo>
                    <a:pt x="21" y="57"/>
                  </a:moveTo>
                  <a:lnTo>
                    <a:pt x="21" y="42"/>
                  </a:lnTo>
                  <a:lnTo>
                    <a:pt x="9" y="31"/>
                  </a:lnTo>
                  <a:lnTo>
                    <a:pt x="6" y="23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9" y="10"/>
                  </a:lnTo>
                  <a:lnTo>
                    <a:pt x="11" y="14"/>
                  </a:lnTo>
                  <a:lnTo>
                    <a:pt x="23" y="14"/>
                  </a:lnTo>
                  <a:lnTo>
                    <a:pt x="23" y="8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34" y="12"/>
                  </a:lnTo>
                  <a:lnTo>
                    <a:pt x="41" y="12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3" y="6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25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6" y="34"/>
                  </a:lnTo>
                  <a:lnTo>
                    <a:pt x="64" y="34"/>
                  </a:lnTo>
                  <a:lnTo>
                    <a:pt x="62" y="42"/>
                  </a:lnTo>
                  <a:lnTo>
                    <a:pt x="60" y="51"/>
                  </a:lnTo>
                  <a:lnTo>
                    <a:pt x="57" y="55"/>
                  </a:lnTo>
                  <a:lnTo>
                    <a:pt x="57" y="63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41" y="61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1F1A27FE-06A6-2E4D-A6F6-97AF09DA6A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83822" y="2303157"/>
              <a:ext cx="369501" cy="214392"/>
            </a:xfrm>
            <a:custGeom>
              <a:avLst/>
              <a:gdLst>
                <a:gd name="T0" fmla="*/ 0 w 242"/>
                <a:gd name="T1" fmla="*/ 82 h 165"/>
                <a:gd name="T2" fmla="*/ 0 w 242"/>
                <a:gd name="T3" fmla="*/ 12 h 165"/>
                <a:gd name="T4" fmla="*/ 38 w 242"/>
                <a:gd name="T5" fmla="*/ 0 h 165"/>
                <a:gd name="T6" fmla="*/ 66 w 242"/>
                <a:gd name="T7" fmla="*/ 19 h 165"/>
                <a:gd name="T8" fmla="*/ 85 w 242"/>
                <a:gd name="T9" fmla="*/ 40 h 165"/>
                <a:gd name="T10" fmla="*/ 126 w 242"/>
                <a:gd name="T11" fmla="*/ 38 h 165"/>
                <a:gd name="T12" fmla="*/ 145 w 242"/>
                <a:gd name="T13" fmla="*/ 57 h 165"/>
                <a:gd name="T14" fmla="*/ 145 w 242"/>
                <a:gd name="T15" fmla="*/ 72 h 165"/>
                <a:gd name="T16" fmla="*/ 153 w 242"/>
                <a:gd name="T17" fmla="*/ 74 h 165"/>
                <a:gd name="T18" fmla="*/ 153 w 242"/>
                <a:gd name="T19" fmla="*/ 86 h 165"/>
                <a:gd name="T20" fmla="*/ 174 w 242"/>
                <a:gd name="T21" fmla="*/ 87 h 165"/>
                <a:gd name="T22" fmla="*/ 176 w 242"/>
                <a:gd name="T23" fmla="*/ 95 h 165"/>
                <a:gd name="T24" fmla="*/ 181 w 242"/>
                <a:gd name="T25" fmla="*/ 97 h 165"/>
                <a:gd name="T26" fmla="*/ 191 w 242"/>
                <a:gd name="T27" fmla="*/ 78 h 165"/>
                <a:gd name="T28" fmla="*/ 196 w 242"/>
                <a:gd name="T29" fmla="*/ 78 h 165"/>
                <a:gd name="T30" fmla="*/ 202 w 242"/>
                <a:gd name="T31" fmla="*/ 74 h 165"/>
                <a:gd name="T32" fmla="*/ 215 w 242"/>
                <a:gd name="T33" fmla="*/ 67 h 165"/>
                <a:gd name="T34" fmla="*/ 215 w 242"/>
                <a:gd name="T35" fmla="*/ 72 h 165"/>
                <a:gd name="T36" fmla="*/ 212 w 242"/>
                <a:gd name="T37" fmla="*/ 76 h 165"/>
                <a:gd name="T38" fmla="*/ 208 w 242"/>
                <a:gd name="T39" fmla="*/ 82 h 165"/>
                <a:gd name="T40" fmla="*/ 217 w 242"/>
                <a:gd name="T41" fmla="*/ 86 h 165"/>
                <a:gd name="T42" fmla="*/ 227 w 242"/>
                <a:gd name="T43" fmla="*/ 84 h 165"/>
                <a:gd name="T44" fmla="*/ 242 w 242"/>
                <a:gd name="T45" fmla="*/ 95 h 165"/>
                <a:gd name="T46" fmla="*/ 227 w 242"/>
                <a:gd name="T47" fmla="*/ 103 h 165"/>
                <a:gd name="T48" fmla="*/ 210 w 242"/>
                <a:gd name="T49" fmla="*/ 103 h 165"/>
                <a:gd name="T50" fmla="*/ 210 w 242"/>
                <a:gd name="T51" fmla="*/ 91 h 165"/>
                <a:gd name="T52" fmla="*/ 208 w 242"/>
                <a:gd name="T53" fmla="*/ 89 h 165"/>
                <a:gd name="T54" fmla="*/ 202 w 242"/>
                <a:gd name="T55" fmla="*/ 95 h 165"/>
                <a:gd name="T56" fmla="*/ 193 w 242"/>
                <a:gd name="T57" fmla="*/ 95 h 165"/>
                <a:gd name="T58" fmla="*/ 193 w 242"/>
                <a:gd name="T59" fmla="*/ 103 h 165"/>
                <a:gd name="T60" fmla="*/ 181 w 242"/>
                <a:gd name="T61" fmla="*/ 104 h 165"/>
                <a:gd name="T62" fmla="*/ 181 w 242"/>
                <a:gd name="T63" fmla="*/ 116 h 165"/>
                <a:gd name="T64" fmla="*/ 166 w 242"/>
                <a:gd name="T65" fmla="*/ 116 h 165"/>
                <a:gd name="T66" fmla="*/ 160 w 242"/>
                <a:gd name="T67" fmla="*/ 123 h 165"/>
                <a:gd name="T68" fmla="*/ 172 w 242"/>
                <a:gd name="T69" fmla="*/ 129 h 165"/>
                <a:gd name="T70" fmla="*/ 172 w 242"/>
                <a:gd name="T71" fmla="*/ 133 h 165"/>
                <a:gd name="T72" fmla="*/ 179 w 242"/>
                <a:gd name="T73" fmla="*/ 146 h 165"/>
                <a:gd name="T74" fmla="*/ 170 w 242"/>
                <a:gd name="T75" fmla="*/ 157 h 165"/>
                <a:gd name="T76" fmla="*/ 170 w 242"/>
                <a:gd name="T77" fmla="*/ 165 h 165"/>
                <a:gd name="T78" fmla="*/ 153 w 242"/>
                <a:gd name="T79" fmla="*/ 159 h 165"/>
                <a:gd name="T80" fmla="*/ 153 w 242"/>
                <a:gd name="T81" fmla="*/ 148 h 165"/>
                <a:gd name="T82" fmla="*/ 138 w 242"/>
                <a:gd name="T83" fmla="*/ 144 h 165"/>
                <a:gd name="T84" fmla="*/ 119 w 242"/>
                <a:gd name="T85" fmla="*/ 129 h 165"/>
                <a:gd name="T86" fmla="*/ 96 w 242"/>
                <a:gd name="T87" fmla="*/ 108 h 165"/>
                <a:gd name="T88" fmla="*/ 83 w 242"/>
                <a:gd name="T89" fmla="*/ 86 h 165"/>
                <a:gd name="T90" fmla="*/ 60 w 242"/>
                <a:gd name="T91" fmla="*/ 86 h 165"/>
                <a:gd name="T92" fmla="*/ 56 w 242"/>
                <a:gd name="T93" fmla="*/ 67 h 165"/>
                <a:gd name="T94" fmla="*/ 49 w 242"/>
                <a:gd name="T95" fmla="*/ 67 h 165"/>
                <a:gd name="T96" fmla="*/ 38 w 242"/>
                <a:gd name="T97" fmla="*/ 55 h 165"/>
                <a:gd name="T98" fmla="*/ 32 w 242"/>
                <a:gd name="T99" fmla="*/ 63 h 165"/>
                <a:gd name="T100" fmla="*/ 28 w 242"/>
                <a:gd name="T101" fmla="*/ 63 h 165"/>
                <a:gd name="T102" fmla="*/ 28 w 242"/>
                <a:gd name="T103" fmla="*/ 68 h 165"/>
                <a:gd name="T104" fmla="*/ 17 w 242"/>
                <a:gd name="T105" fmla="*/ 67 h 165"/>
                <a:gd name="T106" fmla="*/ 11 w 242"/>
                <a:gd name="T107" fmla="*/ 74 h 165"/>
                <a:gd name="T108" fmla="*/ 17 w 242"/>
                <a:gd name="T109" fmla="*/ 84 h 165"/>
                <a:gd name="T110" fmla="*/ 0 w 242"/>
                <a:gd name="T111" fmla="*/ 82 h 165"/>
                <a:gd name="T112" fmla="*/ 0 w 242"/>
                <a:gd name="T113" fmla="*/ 82 h 165"/>
                <a:gd name="T114" fmla="*/ 0 w 242"/>
                <a:gd name="T115" fmla="*/ 8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165">
                  <a:moveTo>
                    <a:pt x="0" y="82"/>
                  </a:moveTo>
                  <a:lnTo>
                    <a:pt x="0" y="12"/>
                  </a:lnTo>
                  <a:lnTo>
                    <a:pt x="38" y="0"/>
                  </a:lnTo>
                  <a:lnTo>
                    <a:pt x="66" y="19"/>
                  </a:lnTo>
                  <a:lnTo>
                    <a:pt x="85" y="40"/>
                  </a:lnTo>
                  <a:lnTo>
                    <a:pt x="126" y="38"/>
                  </a:lnTo>
                  <a:lnTo>
                    <a:pt x="145" y="57"/>
                  </a:lnTo>
                  <a:lnTo>
                    <a:pt x="145" y="72"/>
                  </a:lnTo>
                  <a:lnTo>
                    <a:pt x="153" y="74"/>
                  </a:lnTo>
                  <a:lnTo>
                    <a:pt x="153" y="86"/>
                  </a:lnTo>
                  <a:lnTo>
                    <a:pt x="174" y="87"/>
                  </a:lnTo>
                  <a:lnTo>
                    <a:pt x="176" y="95"/>
                  </a:lnTo>
                  <a:lnTo>
                    <a:pt x="181" y="97"/>
                  </a:lnTo>
                  <a:lnTo>
                    <a:pt x="191" y="78"/>
                  </a:lnTo>
                  <a:lnTo>
                    <a:pt x="196" y="78"/>
                  </a:lnTo>
                  <a:lnTo>
                    <a:pt x="202" y="74"/>
                  </a:lnTo>
                  <a:lnTo>
                    <a:pt x="215" y="67"/>
                  </a:lnTo>
                  <a:lnTo>
                    <a:pt x="215" y="72"/>
                  </a:lnTo>
                  <a:lnTo>
                    <a:pt x="212" y="76"/>
                  </a:lnTo>
                  <a:lnTo>
                    <a:pt x="208" y="82"/>
                  </a:lnTo>
                  <a:lnTo>
                    <a:pt x="217" y="86"/>
                  </a:lnTo>
                  <a:lnTo>
                    <a:pt x="227" y="84"/>
                  </a:lnTo>
                  <a:lnTo>
                    <a:pt x="242" y="95"/>
                  </a:lnTo>
                  <a:lnTo>
                    <a:pt x="227" y="103"/>
                  </a:lnTo>
                  <a:lnTo>
                    <a:pt x="210" y="103"/>
                  </a:lnTo>
                  <a:lnTo>
                    <a:pt x="210" y="91"/>
                  </a:lnTo>
                  <a:lnTo>
                    <a:pt x="208" y="89"/>
                  </a:lnTo>
                  <a:lnTo>
                    <a:pt x="202" y="95"/>
                  </a:lnTo>
                  <a:lnTo>
                    <a:pt x="193" y="95"/>
                  </a:lnTo>
                  <a:lnTo>
                    <a:pt x="193" y="103"/>
                  </a:lnTo>
                  <a:lnTo>
                    <a:pt x="181" y="104"/>
                  </a:lnTo>
                  <a:lnTo>
                    <a:pt x="181" y="116"/>
                  </a:lnTo>
                  <a:lnTo>
                    <a:pt x="166" y="116"/>
                  </a:lnTo>
                  <a:lnTo>
                    <a:pt x="160" y="123"/>
                  </a:lnTo>
                  <a:lnTo>
                    <a:pt x="172" y="129"/>
                  </a:lnTo>
                  <a:lnTo>
                    <a:pt x="172" y="133"/>
                  </a:lnTo>
                  <a:lnTo>
                    <a:pt x="179" y="146"/>
                  </a:lnTo>
                  <a:lnTo>
                    <a:pt x="170" y="157"/>
                  </a:lnTo>
                  <a:lnTo>
                    <a:pt x="170" y="165"/>
                  </a:lnTo>
                  <a:lnTo>
                    <a:pt x="153" y="159"/>
                  </a:lnTo>
                  <a:lnTo>
                    <a:pt x="153" y="148"/>
                  </a:lnTo>
                  <a:lnTo>
                    <a:pt x="138" y="144"/>
                  </a:lnTo>
                  <a:lnTo>
                    <a:pt x="119" y="129"/>
                  </a:lnTo>
                  <a:lnTo>
                    <a:pt x="96" y="108"/>
                  </a:lnTo>
                  <a:lnTo>
                    <a:pt x="83" y="86"/>
                  </a:lnTo>
                  <a:lnTo>
                    <a:pt x="60" y="86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38" y="55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8" y="68"/>
                  </a:lnTo>
                  <a:lnTo>
                    <a:pt x="17" y="67"/>
                  </a:lnTo>
                  <a:lnTo>
                    <a:pt x="11" y="74"/>
                  </a:lnTo>
                  <a:lnTo>
                    <a:pt x="17" y="84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442045A3-C402-C94E-9CCE-8C9A1F1641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83822" y="2303157"/>
              <a:ext cx="369501" cy="214392"/>
            </a:xfrm>
            <a:custGeom>
              <a:avLst/>
              <a:gdLst>
                <a:gd name="T0" fmla="*/ 0 w 242"/>
                <a:gd name="T1" fmla="*/ 82 h 165"/>
                <a:gd name="T2" fmla="*/ 0 w 242"/>
                <a:gd name="T3" fmla="*/ 12 h 165"/>
                <a:gd name="T4" fmla="*/ 38 w 242"/>
                <a:gd name="T5" fmla="*/ 0 h 165"/>
                <a:gd name="T6" fmla="*/ 66 w 242"/>
                <a:gd name="T7" fmla="*/ 19 h 165"/>
                <a:gd name="T8" fmla="*/ 85 w 242"/>
                <a:gd name="T9" fmla="*/ 40 h 165"/>
                <a:gd name="T10" fmla="*/ 126 w 242"/>
                <a:gd name="T11" fmla="*/ 38 h 165"/>
                <a:gd name="T12" fmla="*/ 145 w 242"/>
                <a:gd name="T13" fmla="*/ 57 h 165"/>
                <a:gd name="T14" fmla="*/ 145 w 242"/>
                <a:gd name="T15" fmla="*/ 72 h 165"/>
                <a:gd name="T16" fmla="*/ 153 w 242"/>
                <a:gd name="T17" fmla="*/ 74 h 165"/>
                <a:gd name="T18" fmla="*/ 153 w 242"/>
                <a:gd name="T19" fmla="*/ 86 h 165"/>
                <a:gd name="T20" fmla="*/ 174 w 242"/>
                <a:gd name="T21" fmla="*/ 87 h 165"/>
                <a:gd name="T22" fmla="*/ 176 w 242"/>
                <a:gd name="T23" fmla="*/ 95 h 165"/>
                <a:gd name="T24" fmla="*/ 181 w 242"/>
                <a:gd name="T25" fmla="*/ 97 h 165"/>
                <a:gd name="T26" fmla="*/ 191 w 242"/>
                <a:gd name="T27" fmla="*/ 78 h 165"/>
                <a:gd name="T28" fmla="*/ 196 w 242"/>
                <a:gd name="T29" fmla="*/ 78 h 165"/>
                <a:gd name="T30" fmla="*/ 202 w 242"/>
                <a:gd name="T31" fmla="*/ 74 h 165"/>
                <a:gd name="T32" fmla="*/ 215 w 242"/>
                <a:gd name="T33" fmla="*/ 67 h 165"/>
                <a:gd name="T34" fmla="*/ 215 w 242"/>
                <a:gd name="T35" fmla="*/ 72 h 165"/>
                <a:gd name="T36" fmla="*/ 212 w 242"/>
                <a:gd name="T37" fmla="*/ 76 h 165"/>
                <a:gd name="T38" fmla="*/ 208 w 242"/>
                <a:gd name="T39" fmla="*/ 82 h 165"/>
                <a:gd name="T40" fmla="*/ 217 w 242"/>
                <a:gd name="T41" fmla="*/ 86 h 165"/>
                <a:gd name="T42" fmla="*/ 227 w 242"/>
                <a:gd name="T43" fmla="*/ 84 h 165"/>
                <a:gd name="T44" fmla="*/ 242 w 242"/>
                <a:gd name="T45" fmla="*/ 95 h 165"/>
                <a:gd name="T46" fmla="*/ 227 w 242"/>
                <a:gd name="T47" fmla="*/ 103 h 165"/>
                <a:gd name="T48" fmla="*/ 210 w 242"/>
                <a:gd name="T49" fmla="*/ 103 h 165"/>
                <a:gd name="T50" fmla="*/ 210 w 242"/>
                <a:gd name="T51" fmla="*/ 91 h 165"/>
                <a:gd name="T52" fmla="*/ 208 w 242"/>
                <a:gd name="T53" fmla="*/ 89 h 165"/>
                <a:gd name="T54" fmla="*/ 202 w 242"/>
                <a:gd name="T55" fmla="*/ 95 h 165"/>
                <a:gd name="T56" fmla="*/ 193 w 242"/>
                <a:gd name="T57" fmla="*/ 95 h 165"/>
                <a:gd name="T58" fmla="*/ 193 w 242"/>
                <a:gd name="T59" fmla="*/ 103 h 165"/>
                <a:gd name="T60" fmla="*/ 181 w 242"/>
                <a:gd name="T61" fmla="*/ 104 h 165"/>
                <a:gd name="T62" fmla="*/ 181 w 242"/>
                <a:gd name="T63" fmla="*/ 116 h 165"/>
                <a:gd name="T64" fmla="*/ 166 w 242"/>
                <a:gd name="T65" fmla="*/ 116 h 165"/>
                <a:gd name="T66" fmla="*/ 160 w 242"/>
                <a:gd name="T67" fmla="*/ 123 h 165"/>
                <a:gd name="T68" fmla="*/ 172 w 242"/>
                <a:gd name="T69" fmla="*/ 129 h 165"/>
                <a:gd name="T70" fmla="*/ 172 w 242"/>
                <a:gd name="T71" fmla="*/ 133 h 165"/>
                <a:gd name="T72" fmla="*/ 179 w 242"/>
                <a:gd name="T73" fmla="*/ 146 h 165"/>
                <a:gd name="T74" fmla="*/ 170 w 242"/>
                <a:gd name="T75" fmla="*/ 157 h 165"/>
                <a:gd name="T76" fmla="*/ 170 w 242"/>
                <a:gd name="T77" fmla="*/ 165 h 165"/>
                <a:gd name="T78" fmla="*/ 153 w 242"/>
                <a:gd name="T79" fmla="*/ 159 h 165"/>
                <a:gd name="T80" fmla="*/ 153 w 242"/>
                <a:gd name="T81" fmla="*/ 148 h 165"/>
                <a:gd name="T82" fmla="*/ 138 w 242"/>
                <a:gd name="T83" fmla="*/ 144 h 165"/>
                <a:gd name="T84" fmla="*/ 119 w 242"/>
                <a:gd name="T85" fmla="*/ 129 h 165"/>
                <a:gd name="T86" fmla="*/ 96 w 242"/>
                <a:gd name="T87" fmla="*/ 108 h 165"/>
                <a:gd name="T88" fmla="*/ 83 w 242"/>
                <a:gd name="T89" fmla="*/ 86 h 165"/>
                <a:gd name="T90" fmla="*/ 60 w 242"/>
                <a:gd name="T91" fmla="*/ 86 h 165"/>
                <a:gd name="T92" fmla="*/ 56 w 242"/>
                <a:gd name="T93" fmla="*/ 67 h 165"/>
                <a:gd name="T94" fmla="*/ 49 w 242"/>
                <a:gd name="T95" fmla="*/ 67 h 165"/>
                <a:gd name="T96" fmla="*/ 38 w 242"/>
                <a:gd name="T97" fmla="*/ 55 h 165"/>
                <a:gd name="T98" fmla="*/ 32 w 242"/>
                <a:gd name="T99" fmla="*/ 63 h 165"/>
                <a:gd name="T100" fmla="*/ 28 w 242"/>
                <a:gd name="T101" fmla="*/ 63 h 165"/>
                <a:gd name="T102" fmla="*/ 28 w 242"/>
                <a:gd name="T103" fmla="*/ 68 h 165"/>
                <a:gd name="T104" fmla="*/ 17 w 242"/>
                <a:gd name="T105" fmla="*/ 67 h 165"/>
                <a:gd name="T106" fmla="*/ 11 w 242"/>
                <a:gd name="T107" fmla="*/ 74 h 165"/>
                <a:gd name="T108" fmla="*/ 17 w 242"/>
                <a:gd name="T109" fmla="*/ 84 h 165"/>
                <a:gd name="T110" fmla="*/ 0 w 242"/>
                <a:gd name="T111" fmla="*/ 82 h 165"/>
                <a:gd name="T112" fmla="*/ 0 w 242"/>
                <a:gd name="T113" fmla="*/ 82 h 165"/>
                <a:gd name="T114" fmla="*/ 0 w 242"/>
                <a:gd name="T115" fmla="*/ 8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165">
                  <a:moveTo>
                    <a:pt x="0" y="82"/>
                  </a:moveTo>
                  <a:lnTo>
                    <a:pt x="0" y="12"/>
                  </a:lnTo>
                  <a:lnTo>
                    <a:pt x="38" y="0"/>
                  </a:lnTo>
                  <a:lnTo>
                    <a:pt x="66" y="19"/>
                  </a:lnTo>
                  <a:lnTo>
                    <a:pt x="85" y="40"/>
                  </a:lnTo>
                  <a:lnTo>
                    <a:pt x="126" y="38"/>
                  </a:lnTo>
                  <a:lnTo>
                    <a:pt x="145" y="57"/>
                  </a:lnTo>
                  <a:lnTo>
                    <a:pt x="145" y="72"/>
                  </a:lnTo>
                  <a:lnTo>
                    <a:pt x="153" y="74"/>
                  </a:lnTo>
                  <a:lnTo>
                    <a:pt x="153" y="86"/>
                  </a:lnTo>
                  <a:lnTo>
                    <a:pt x="174" y="87"/>
                  </a:lnTo>
                  <a:lnTo>
                    <a:pt x="176" y="95"/>
                  </a:lnTo>
                  <a:lnTo>
                    <a:pt x="181" y="97"/>
                  </a:lnTo>
                  <a:lnTo>
                    <a:pt x="191" y="78"/>
                  </a:lnTo>
                  <a:lnTo>
                    <a:pt x="196" y="78"/>
                  </a:lnTo>
                  <a:lnTo>
                    <a:pt x="202" y="74"/>
                  </a:lnTo>
                  <a:lnTo>
                    <a:pt x="215" y="67"/>
                  </a:lnTo>
                  <a:lnTo>
                    <a:pt x="215" y="72"/>
                  </a:lnTo>
                  <a:lnTo>
                    <a:pt x="212" y="76"/>
                  </a:lnTo>
                  <a:lnTo>
                    <a:pt x="208" y="82"/>
                  </a:lnTo>
                  <a:lnTo>
                    <a:pt x="217" y="86"/>
                  </a:lnTo>
                  <a:lnTo>
                    <a:pt x="227" y="84"/>
                  </a:lnTo>
                  <a:lnTo>
                    <a:pt x="242" y="95"/>
                  </a:lnTo>
                  <a:lnTo>
                    <a:pt x="227" y="103"/>
                  </a:lnTo>
                  <a:lnTo>
                    <a:pt x="210" y="103"/>
                  </a:lnTo>
                  <a:lnTo>
                    <a:pt x="210" y="91"/>
                  </a:lnTo>
                  <a:lnTo>
                    <a:pt x="208" y="89"/>
                  </a:lnTo>
                  <a:lnTo>
                    <a:pt x="202" y="95"/>
                  </a:lnTo>
                  <a:lnTo>
                    <a:pt x="193" y="95"/>
                  </a:lnTo>
                  <a:lnTo>
                    <a:pt x="193" y="103"/>
                  </a:lnTo>
                  <a:lnTo>
                    <a:pt x="181" y="104"/>
                  </a:lnTo>
                  <a:lnTo>
                    <a:pt x="181" y="116"/>
                  </a:lnTo>
                  <a:lnTo>
                    <a:pt x="166" y="116"/>
                  </a:lnTo>
                  <a:lnTo>
                    <a:pt x="160" y="123"/>
                  </a:lnTo>
                  <a:lnTo>
                    <a:pt x="172" y="129"/>
                  </a:lnTo>
                  <a:lnTo>
                    <a:pt x="172" y="133"/>
                  </a:lnTo>
                  <a:lnTo>
                    <a:pt x="179" y="146"/>
                  </a:lnTo>
                  <a:lnTo>
                    <a:pt x="170" y="157"/>
                  </a:lnTo>
                  <a:lnTo>
                    <a:pt x="170" y="165"/>
                  </a:lnTo>
                  <a:lnTo>
                    <a:pt x="153" y="159"/>
                  </a:lnTo>
                  <a:lnTo>
                    <a:pt x="153" y="148"/>
                  </a:lnTo>
                  <a:lnTo>
                    <a:pt x="138" y="144"/>
                  </a:lnTo>
                  <a:lnTo>
                    <a:pt x="119" y="129"/>
                  </a:lnTo>
                  <a:lnTo>
                    <a:pt x="96" y="108"/>
                  </a:lnTo>
                  <a:lnTo>
                    <a:pt x="83" y="86"/>
                  </a:lnTo>
                  <a:lnTo>
                    <a:pt x="60" y="86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38" y="55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8" y="68"/>
                  </a:lnTo>
                  <a:lnTo>
                    <a:pt x="17" y="67"/>
                  </a:lnTo>
                  <a:lnTo>
                    <a:pt x="11" y="74"/>
                  </a:lnTo>
                  <a:lnTo>
                    <a:pt x="17" y="84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BAAA4B2E-6671-EC43-BEBC-576D3397AB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25781" y="2446085"/>
              <a:ext cx="416834" cy="346925"/>
            </a:xfrm>
            <a:custGeom>
              <a:avLst/>
              <a:gdLst>
                <a:gd name="T0" fmla="*/ 31 w 273"/>
                <a:gd name="T1" fmla="*/ 17 h 267"/>
                <a:gd name="T2" fmla="*/ 51 w 273"/>
                <a:gd name="T3" fmla="*/ 21 h 267"/>
                <a:gd name="T4" fmla="*/ 72 w 273"/>
                <a:gd name="T5" fmla="*/ 44 h 267"/>
                <a:gd name="T6" fmla="*/ 72 w 273"/>
                <a:gd name="T7" fmla="*/ 45 h 267"/>
                <a:gd name="T8" fmla="*/ 80 w 273"/>
                <a:gd name="T9" fmla="*/ 49 h 267"/>
                <a:gd name="T10" fmla="*/ 84 w 273"/>
                <a:gd name="T11" fmla="*/ 51 h 267"/>
                <a:gd name="T12" fmla="*/ 85 w 273"/>
                <a:gd name="T13" fmla="*/ 51 h 267"/>
                <a:gd name="T14" fmla="*/ 93 w 273"/>
                <a:gd name="T15" fmla="*/ 57 h 267"/>
                <a:gd name="T16" fmla="*/ 104 w 273"/>
                <a:gd name="T17" fmla="*/ 63 h 267"/>
                <a:gd name="T18" fmla="*/ 118 w 273"/>
                <a:gd name="T19" fmla="*/ 61 h 267"/>
                <a:gd name="T20" fmla="*/ 121 w 273"/>
                <a:gd name="T21" fmla="*/ 61 h 267"/>
                <a:gd name="T22" fmla="*/ 127 w 273"/>
                <a:gd name="T23" fmla="*/ 59 h 267"/>
                <a:gd name="T24" fmla="*/ 138 w 273"/>
                <a:gd name="T25" fmla="*/ 47 h 267"/>
                <a:gd name="T26" fmla="*/ 165 w 273"/>
                <a:gd name="T27" fmla="*/ 38 h 267"/>
                <a:gd name="T28" fmla="*/ 191 w 273"/>
                <a:gd name="T29" fmla="*/ 40 h 267"/>
                <a:gd name="T30" fmla="*/ 233 w 273"/>
                <a:gd name="T31" fmla="*/ 66 h 267"/>
                <a:gd name="T32" fmla="*/ 246 w 273"/>
                <a:gd name="T33" fmla="*/ 83 h 267"/>
                <a:gd name="T34" fmla="*/ 239 w 273"/>
                <a:gd name="T35" fmla="*/ 138 h 267"/>
                <a:gd name="T36" fmla="*/ 252 w 273"/>
                <a:gd name="T37" fmla="*/ 170 h 267"/>
                <a:gd name="T38" fmla="*/ 265 w 273"/>
                <a:gd name="T39" fmla="*/ 214 h 267"/>
                <a:gd name="T40" fmla="*/ 273 w 273"/>
                <a:gd name="T41" fmla="*/ 240 h 267"/>
                <a:gd name="T42" fmla="*/ 250 w 273"/>
                <a:gd name="T43" fmla="*/ 265 h 267"/>
                <a:gd name="T44" fmla="*/ 239 w 273"/>
                <a:gd name="T45" fmla="*/ 267 h 267"/>
                <a:gd name="T46" fmla="*/ 235 w 273"/>
                <a:gd name="T47" fmla="*/ 265 h 267"/>
                <a:gd name="T48" fmla="*/ 225 w 273"/>
                <a:gd name="T49" fmla="*/ 259 h 267"/>
                <a:gd name="T50" fmla="*/ 210 w 273"/>
                <a:gd name="T51" fmla="*/ 259 h 267"/>
                <a:gd name="T52" fmla="*/ 195 w 273"/>
                <a:gd name="T53" fmla="*/ 259 h 267"/>
                <a:gd name="T54" fmla="*/ 188 w 273"/>
                <a:gd name="T55" fmla="*/ 255 h 267"/>
                <a:gd name="T56" fmla="*/ 186 w 273"/>
                <a:gd name="T57" fmla="*/ 254 h 267"/>
                <a:gd name="T58" fmla="*/ 186 w 273"/>
                <a:gd name="T59" fmla="*/ 250 h 267"/>
                <a:gd name="T60" fmla="*/ 180 w 273"/>
                <a:gd name="T61" fmla="*/ 244 h 267"/>
                <a:gd name="T62" fmla="*/ 178 w 273"/>
                <a:gd name="T63" fmla="*/ 240 h 267"/>
                <a:gd name="T64" fmla="*/ 176 w 273"/>
                <a:gd name="T65" fmla="*/ 235 h 267"/>
                <a:gd name="T66" fmla="*/ 174 w 273"/>
                <a:gd name="T67" fmla="*/ 231 h 267"/>
                <a:gd name="T68" fmla="*/ 169 w 273"/>
                <a:gd name="T69" fmla="*/ 231 h 267"/>
                <a:gd name="T70" fmla="*/ 167 w 273"/>
                <a:gd name="T71" fmla="*/ 235 h 267"/>
                <a:gd name="T72" fmla="*/ 150 w 273"/>
                <a:gd name="T73" fmla="*/ 238 h 267"/>
                <a:gd name="T74" fmla="*/ 138 w 273"/>
                <a:gd name="T75" fmla="*/ 240 h 267"/>
                <a:gd name="T76" fmla="*/ 137 w 273"/>
                <a:gd name="T77" fmla="*/ 242 h 267"/>
                <a:gd name="T78" fmla="*/ 131 w 273"/>
                <a:gd name="T79" fmla="*/ 238 h 267"/>
                <a:gd name="T80" fmla="*/ 118 w 273"/>
                <a:gd name="T81" fmla="*/ 225 h 267"/>
                <a:gd name="T82" fmla="*/ 110 w 273"/>
                <a:gd name="T83" fmla="*/ 219 h 267"/>
                <a:gd name="T84" fmla="*/ 104 w 273"/>
                <a:gd name="T85" fmla="*/ 221 h 267"/>
                <a:gd name="T86" fmla="*/ 104 w 273"/>
                <a:gd name="T87" fmla="*/ 219 h 267"/>
                <a:gd name="T88" fmla="*/ 99 w 273"/>
                <a:gd name="T89" fmla="*/ 210 h 267"/>
                <a:gd name="T90" fmla="*/ 95 w 273"/>
                <a:gd name="T91" fmla="*/ 206 h 267"/>
                <a:gd name="T92" fmla="*/ 95 w 273"/>
                <a:gd name="T93" fmla="*/ 202 h 267"/>
                <a:gd name="T94" fmla="*/ 95 w 273"/>
                <a:gd name="T95" fmla="*/ 197 h 267"/>
                <a:gd name="T96" fmla="*/ 91 w 273"/>
                <a:gd name="T97" fmla="*/ 195 h 267"/>
                <a:gd name="T98" fmla="*/ 89 w 273"/>
                <a:gd name="T99" fmla="*/ 189 h 267"/>
                <a:gd name="T100" fmla="*/ 87 w 273"/>
                <a:gd name="T101" fmla="*/ 185 h 267"/>
                <a:gd name="T102" fmla="*/ 78 w 273"/>
                <a:gd name="T103" fmla="*/ 176 h 267"/>
                <a:gd name="T104" fmla="*/ 63 w 273"/>
                <a:gd name="T105" fmla="*/ 184 h 267"/>
                <a:gd name="T106" fmla="*/ 38 w 273"/>
                <a:gd name="T107" fmla="*/ 132 h 267"/>
                <a:gd name="T108" fmla="*/ 16 w 273"/>
                <a:gd name="T109" fmla="*/ 97 h 267"/>
                <a:gd name="T110" fmla="*/ 17 w 273"/>
                <a:gd name="T111" fmla="*/ 74 h 267"/>
                <a:gd name="T112" fmla="*/ 6 w 273"/>
                <a:gd name="T113" fmla="*/ 47 h 267"/>
                <a:gd name="T114" fmla="*/ 4 w 273"/>
                <a:gd name="T1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3" h="267">
                  <a:moveTo>
                    <a:pt x="4" y="0"/>
                  </a:moveTo>
                  <a:lnTo>
                    <a:pt x="19" y="17"/>
                  </a:lnTo>
                  <a:lnTo>
                    <a:pt x="31" y="17"/>
                  </a:lnTo>
                  <a:lnTo>
                    <a:pt x="51" y="2"/>
                  </a:lnTo>
                  <a:lnTo>
                    <a:pt x="57" y="8"/>
                  </a:lnTo>
                  <a:lnTo>
                    <a:pt x="51" y="21"/>
                  </a:lnTo>
                  <a:lnTo>
                    <a:pt x="65" y="27"/>
                  </a:lnTo>
                  <a:lnTo>
                    <a:pt x="67" y="36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7" y="53"/>
                  </a:lnTo>
                  <a:lnTo>
                    <a:pt x="91" y="55"/>
                  </a:lnTo>
                  <a:lnTo>
                    <a:pt x="93" y="57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104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5" y="61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31" y="53"/>
                  </a:lnTo>
                  <a:lnTo>
                    <a:pt x="137" y="59"/>
                  </a:lnTo>
                  <a:lnTo>
                    <a:pt x="138" y="47"/>
                  </a:lnTo>
                  <a:lnTo>
                    <a:pt x="148" y="49"/>
                  </a:lnTo>
                  <a:lnTo>
                    <a:pt x="157" y="38"/>
                  </a:lnTo>
                  <a:lnTo>
                    <a:pt x="165" y="38"/>
                  </a:lnTo>
                  <a:lnTo>
                    <a:pt x="176" y="32"/>
                  </a:lnTo>
                  <a:lnTo>
                    <a:pt x="182" y="32"/>
                  </a:lnTo>
                  <a:lnTo>
                    <a:pt x="191" y="40"/>
                  </a:lnTo>
                  <a:lnTo>
                    <a:pt x="207" y="44"/>
                  </a:lnTo>
                  <a:lnTo>
                    <a:pt x="218" y="49"/>
                  </a:lnTo>
                  <a:lnTo>
                    <a:pt x="233" y="66"/>
                  </a:lnTo>
                  <a:lnTo>
                    <a:pt x="242" y="63"/>
                  </a:lnTo>
                  <a:lnTo>
                    <a:pt x="242" y="63"/>
                  </a:lnTo>
                  <a:lnTo>
                    <a:pt x="246" y="83"/>
                  </a:lnTo>
                  <a:lnTo>
                    <a:pt x="235" y="108"/>
                  </a:lnTo>
                  <a:lnTo>
                    <a:pt x="235" y="119"/>
                  </a:lnTo>
                  <a:lnTo>
                    <a:pt x="239" y="138"/>
                  </a:lnTo>
                  <a:lnTo>
                    <a:pt x="239" y="153"/>
                  </a:lnTo>
                  <a:lnTo>
                    <a:pt x="252" y="161"/>
                  </a:lnTo>
                  <a:lnTo>
                    <a:pt x="252" y="170"/>
                  </a:lnTo>
                  <a:lnTo>
                    <a:pt x="239" y="180"/>
                  </a:lnTo>
                  <a:lnTo>
                    <a:pt x="250" y="206"/>
                  </a:lnTo>
                  <a:lnTo>
                    <a:pt x="265" y="214"/>
                  </a:lnTo>
                  <a:lnTo>
                    <a:pt x="267" y="229"/>
                  </a:lnTo>
                  <a:lnTo>
                    <a:pt x="273" y="233"/>
                  </a:lnTo>
                  <a:lnTo>
                    <a:pt x="273" y="240"/>
                  </a:lnTo>
                  <a:lnTo>
                    <a:pt x="259" y="242"/>
                  </a:lnTo>
                  <a:lnTo>
                    <a:pt x="254" y="250"/>
                  </a:lnTo>
                  <a:lnTo>
                    <a:pt x="250" y="265"/>
                  </a:lnTo>
                  <a:lnTo>
                    <a:pt x="250" y="265"/>
                  </a:lnTo>
                  <a:lnTo>
                    <a:pt x="244" y="265"/>
                  </a:lnTo>
                  <a:lnTo>
                    <a:pt x="239" y="267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1"/>
                  </a:lnTo>
                  <a:lnTo>
                    <a:pt x="229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10" y="259"/>
                  </a:lnTo>
                  <a:lnTo>
                    <a:pt x="210" y="259"/>
                  </a:lnTo>
                  <a:lnTo>
                    <a:pt x="203" y="259"/>
                  </a:lnTo>
                  <a:lnTo>
                    <a:pt x="203" y="259"/>
                  </a:lnTo>
                  <a:lnTo>
                    <a:pt x="195" y="259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88" y="255"/>
                  </a:lnTo>
                  <a:lnTo>
                    <a:pt x="188" y="255"/>
                  </a:lnTo>
                  <a:lnTo>
                    <a:pt x="186" y="254"/>
                  </a:lnTo>
                  <a:lnTo>
                    <a:pt x="186" y="254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0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37"/>
                  </a:lnTo>
                  <a:lnTo>
                    <a:pt x="176" y="235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2" y="229"/>
                  </a:lnTo>
                  <a:lnTo>
                    <a:pt x="169" y="231"/>
                  </a:lnTo>
                  <a:lnTo>
                    <a:pt x="169" y="231"/>
                  </a:lnTo>
                  <a:lnTo>
                    <a:pt x="169" y="233"/>
                  </a:lnTo>
                  <a:lnTo>
                    <a:pt x="169" y="235"/>
                  </a:lnTo>
                  <a:lnTo>
                    <a:pt x="167" y="235"/>
                  </a:lnTo>
                  <a:lnTo>
                    <a:pt x="159" y="237"/>
                  </a:lnTo>
                  <a:lnTo>
                    <a:pt x="159" y="237"/>
                  </a:lnTo>
                  <a:lnTo>
                    <a:pt x="150" y="238"/>
                  </a:lnTo>
                  <a:lnTo>
                    <a:pt x="144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7" y="242"/>
                  </a:lnTo>
                  <a:lnTo>
                    <a:pt x="137" y="242"/>
                  </a:lnTo>
                  <a:lnTo>
                    <a:pt x="135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23" y="231"/>
                  </a:lnTo>
                  <a:lnTo>
                    <a:pt x="123" y="231"/>
                  </a:lnTo>
                  <a:lnTo>
                    <a:pt x="118" y="225"/>
                  </a:lnTo>
                  <a:lnTo>
                    <a:pt x="114" y="221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3" y="216"/>
                  </a:lnTo>
                  <a:lnTo>
                    <a:pt x="101" y="212"/>
                  </a:lnTo>
                  <a:lnTo>
                    <a:pt x="99" y="210"/>
                  </a:lnTo>
                  <a:lnTo>
                    <a:pt x="99" y="210"/>
                  </a:lnTo>
                  <a:lnTo>
                    <a:pt x="97" y="208"/>
                  </a:lnTo>
                  <a:lnTo>
                    <a:pt x="95" y="206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7" y="201"/>
                  </a:lnTo>
                  <a:lnTo>
                    <a:pt x="97" y="199"/>
                  </a:lnTo>
                  <a:lnTo>
                    <a:pt x="95" y="197"/>
                  </a:lnTo>
                  <a:lnTo>
                    <a:pt x="95" y="197"/>
                  </a:lnTo>
                  <a:lnTo>
                    <a:pt x="93" y="197"/>
                  </a:lnTo>
                  <a:lnTo>
                    <a:pt x="91" y="195"/>
                  </a:lnTo>
                  <a:lnTo>
                    <a:pt x="89" y="191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9" y="187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4" y="182"/>
                  </a:lnTo>
                  <a:lnTo>
                    <a:pt x="80" y="180"/>
                  </a:lnTo>
                  <a:lnTo>
                    <a:pt x="78" y="176"/>
                  </a:lnTo>
                  <a:lnTo>
                    <a:pt x="78" y="176"/>
                  </a:lnTo>
                  <a:lnTo>
                    <a:pt x="67" y="176"/>
                  </a:lnTo>
                  <a:lnTo>
                    <a:pt x="63" y="184"/>
                  </a:lnTo>
                  <a:lnTo>
                    <a:pt x="51" y="172"/>
                  </a:lnTo>
                  <a:lnTo>
                    <a:pt x="46" y="157"/>
                  </a:lnTo>
                  <a:lnTo>
                    <a:pt x="38" y="132"/>
                  </a:lnTo>
                  <a:lnTo>
                    <a:pt x="25" y="123"/>
                  </a:lnTo>
                  <a:lnTo>
                    <a:pt x="16" y="114"/>
                  </a:lnTo>
                  <a:lnTo>
                    <a:pt x="16" y="97"/>
                  </a:lnTo>
                  <a:lnTo>
                    <a:pt x="27" y="85"/>
                  </a:lnTo>
                  <a:lnTo>
                    <a:pt x="27" y="78"/>
                  </a:lnTo>
                  <a:lnTo>
                    <a:pt x="17" y="74"/>
                  </a:lnTo>
                  <a:lnTo>
                    <a:pt x="17" y="64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0" y="34"/>
                  </a:lnTo>
                  <a:lnTo>
                    <a:pt x="0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D3F5AC26-1594-B843-9DD1-09BD0297E0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25781" y="2446085"/>
              <a:ext cx="416834" cy="346925"/>
            </a:xfrm>
            <a:custGeom>
              <a:avLst/>
              <a:gdLst>
                <a:gd name="T0" fmla="*/ 31 w 273"/>
                <a:gd name="T1" fmla="*/ 17 h 267"/>
                <a:gd name="T2" fmla="*/ 51 w 273"/>
                <a:gd name="T3" fmla="*/ 21 h 267"/>
                <a:gd name="T4" fmla="*/ 72 w 273"/>
                <a:gd name="T5" fmla="*/ 44 h 267"/>
                <a:gd name="T6" fmla="*/ 72 w 273"/>
                <a:gd name="T7" fmla="*/ 45 h 267"/>
                <a:gd name="T8" fmla="*/ 80 w 273"/>
                <a:gd name="T9" fmla="*/ 49 h 267"/>
                <a:gd name="T10" fmla="*/ 84 w 273"/>
                <a:gd name="T11" fmla="*/ 51 h 267"/>
                <a:gd name="T12" fmla="*/ 85 w 273"/>
                <a:gd name="T13" fmla="*/ 51 h 267"/>
                <a:gd name="T14" fmla="*/ 93 w 273"/>
                <a:gd name="T15" fmla="*/ 57 h 267"/>
                <a:gd name="T16" fmla="*/ 104 w 273"/>
                <a:gd name="T17" fmla="*/ 63 h 267"/>
                <a:gd name="T18" fmla="*/ 118 w 273"/>
                <a:gd name="T19" fmla="*/ 61 h 267"/>
                <a:gd name="T20" fmla="*/ 121 w 273"/>
                <a:gd name="T21" fmla="*/ 61 h 267"/>
                <a:gd name="T22" fmla="*/ 127 w 273"/>
                <a:gd name="T23" fmla="*/ 59 h 267"/>
                <a:gd name="T24" fmla="*/ 138 w 273"/>
                <a:gd name="T25" fmla="*/ 47 h 267"/>
                <a:gd name="T26" fmla="*/ 165 w 273"/>
                <a:gd name="T27" fmla="*/ 38 h 267"/>
                <a:gd name="T28" fmla="*/ 191 w 273"/>
                <a:gd name="T29" fmla="*/ 40 h 267"/>
                <a:gd name="T30" fmla="*/ 233 w 273"/>
                <a:gd name="T31" fmla="*/ 66 h 267"/>
                <a:gd name="T32" fmla="*/ 246 w 273"/>
                <a:gd name="T33" fmla="*/ 83 h 267"/>
                <a:gd name="T34" fmla="*/ 239 w 273"/>
                <a:gd name="T35" fmla="*/ 138 h 267"/>
                <a:gd name="T36" fmla="*/ 252 w 273"/>
                <a:gd name="T37" fmla="*/ 170 h 267"/>
                <a:gd name="T38" fmla="*/ 265 w 273"/>
                <a:gd name="T39" fmla="*/ 214 h 267"/>
                <a:gd name="T40" fmla="*/ 273 w 273"/>
                <a:gd name="T41" fmla="*/ 240 h 267"/>
                <a:gd name="T42" fmla="*/ 250 w 273"/>
                <a:gd name="T43" fmla="*/ 265 h 267"/>
                <a:gd name="T44" fmla="*/ 239 w 273"/>
                <a:gd name="T45" fmla="*/ 267 h 267"/>
                <a:gd name="T46" fmla="*/ 235 w 273"/>
                <a:gd name="T47" fmla="*/ 265 h 267"/>
                <a:gd name="T48" fmla="*/ 225 w 273"/>
                <a:gd name="T49" fmla="*/ 259 h 267"/>
                <a:gd name="T50" fmla="*/ 210 w 273"/>
                <a:gd name="T51" fmla="*/ 259 h 267"/>
                <a:gd name="T52" fmla="*/ 195 w 273"/>
                <a:gd name="T53" fmla="*/ 259 h 267"/>
                <a:gd name="T54" fmla="*/ 188 w 273"/>
                <a:gd name="T55" fmla="*/ 255 h 267"/>
                <a:gd name="T56" fmla="*/ 186 w 273"/>
                <a:gd name="T57" fmla="*/ 254 h 267"/>
                <a:gd name="T58" fmla="*/ 186 w 273"/>
                <a:gd name="T59" fmla="*/ 250 h 267"/>
                <a:gd name="T60" fmla="*/ 180 w 273"/>
                <a:gd name="T61" fmla="*/ 244 h 267"/>
                <a:gd name="T62" fmla="*/ 178 w 273"/>
                <a:gd name="T63" fmla="*/ 240 h 267"/>
                <a:gd name="T64" fmla="*/ 176 w 273"/>
                <a:gd name="T65" fmla="*/ 235 h 267"/>
                <a:gd name="T66" fmla="*/ 174 w 273"/>
                <a:gd name="T67" fmla="*/ 231 h 267"/>
                <a:gd name="T68" fmla="*/ 169 w 273"/>
                <a:gd name="T69" fmla="*/ 231 h 267"/>
                <a:gd name="T70" fmla="*/ 167 w 273"/>
                <a:gd name="T71" fmla="*/ 235 h 267"/>
                <a:gd name="T72" fmla="*/ 150 w 273"/>
                <a:gd name="T73" fmla="*/ 238 h 267"/>
                <a:gd name="T74" fmla="*/ 138 w 273"/>
                <a:gd name="T75" fmla="*/ 240 h 267"/>
                <a:gd name="T76" fmla="*/ 137 w 273"/>
                <a:gd name="T77" fmla="*/ 242 h 267"/>
                <a:gd name="T78" fmla="*/ 131 w 273"/>
                <a:gd name="T79" fmla="*/ 238 h 267"/>
                <a:gd name="T80" fmla="*/ 118 w 273"/>
                <a:gd name="T81" fmla="*/ 225 h 267"/>
                <a:gd name="T82" fmla="*/ 110 w 273"/>
                <a:gd name="T83" fmla="*/ 219 h 267"/>
                <a:gd name="T84" fmla="*/ 104 w 273"/>
                <a:gd name="T85" fmla="*/ 221 h 267"/>
                <a:gd name="T86" fmla="*/ 104 w 273"/>
                <a:gd name="T87" fmla="*/ 219 h 267"/>
                <a:gd name="T88" fmla="*/ 99 w 273"/>
                <a:gd name="T89" fmla="*/ 210 h 267"/>
                <a:gd name="T90" fmla="*/ 95 w 273"/>
                <a:gd name="T91" fmla="*/ 206 h 267"/>
                <a:gd name="T92" fmla="*/ 95 w 273"/>
                <a:gd name="T93" fmla="*/ 202 h 267"/>
                <a:gd name="T94" fmla="*/ 95 w 273"/>
                <a:gd name="T95" fmla="*/ 197 h 267"/>
                <a:gd name="T96" fmla="*/ 91 w 273"/>
                <a:gd name="T97" fmla="*/ 195 h 267"/>
                <a:gd name="T98" fmla="*/ 89 w 273"/>
                <a:gd name="T99" fmla="*/ 189 h 267"/>
                <a:gd name="T100" fmla="*/ 87 w 273"/>
                <a:gd name="T101" fmla="*/ 185 h 267"/>
                <a:gd name="T102" fmla="*/ 78 w 273"/>
                <a:gd name="T103" fmla="*/ 176 h 267"/>
                <a:gd name="T104" fmla="*/ 63 w 273"/>
                <a:gd name="T105" fmla="*/ 184 h 267"/>
                <a:gd name="T106" fmla="*/ 38 w 273"/>
                <a:gd name="T107" fmla="*/ 132 h 267"/>
                <a:gd name="T108" fmla="*/ 16 w 273"/>
                <a:gd name="T109" fmla="*/ 97 h 267"/>
                <a:gd name="T110" fmla="*/ 17 w 273"/>
                <a:gd name="T111" fmla="*/ 74 h 267"/>
                <a:gd name="T112" fmla="*/ 6 w 273"/>
                <a:gd name="T113" fmla="*/ 47 h 267"/>
                <a:gd name="T114" fmla="*/ 4 w 273"/>
                <a:gd name="T1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3" h="267">
                  <a:moveTo>
                    <a:pt x="4" y="0"/>
                  </a:moveTo>
                  <a:lnTo>
                    <a:pt x="19" y="17"/>
                  </a:lnTo>
                  <a:lnTo>
                    <a:pt x="31" y="17"/>
                  </a:lnTo>
                  <a:lnTo>
                    <a:pt x="51" y="2"/>
                  </a:lnTo>
                  <a:lnTo>
                    <a:pt x="57" y="8"/>
                  </a:lnTo>
                  <a:lnTo>
                    <a:pt x="51" y="21"/>
                  </a:lnTo>
                  <a:lnTo>
                    <a:pt x="65" y="27"/>
                  </a:lnTo>
                  <a:lnTo>
                    <a:pt x="67" y="36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7" y="53"/>
                  </a:lnTo>
                  <a:lnTo>
                    <a:pt x="91" y="55"/>
                  </a:lnTo>
                  <a:lnTo>
                    <a:pt x="93" y="57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104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5" y="61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31" y="53"/>
                  </a:lnTo>
                  <a:lnTo>
                    <a:pt x="137" y="59"/>
                  </a:lnTo>
                  <a:lnTo>
                    <a:pt x="138" y="47"/>
                  </a:lnTo>
                  <a:lnTo>
                    <a:pt x="148" y="49"/>
                  </a:lnTo>
                  <a:lnTo>
                    <a:pt x="157" y="38"/>
                  </a:lnTo>
                  <a:lnTo>
                    <a:pt x="165" y="38"/>
                  </a:lnTo>
                  <a:lnTo>
                    <a:pt x="176" y="32"/>
                  </a:lnTo>
                  <a:lnTo>
                    <a:pt x="182" y="32"/>
                  </a:lnTo>
                  <a:lnTo>
                    <a:pt x="191" y="40"/>
                  </a:lnTo>
                  <a:lnTo>
                    <a:pt x="207" y="44"/>
                  </a:lnTo>
                  <a:lnTo>
                    <a:pt x="218" y="49"/>
                  </a:lnTo>
                  <a:lnTo>
                    <a:pt x="233" y="66"/>
                  </a:lnTo>
                  <a:lnTo>
                    <a:pt x="242" y="63"/>
                  </a:lnTo>
                  <a:lnTo>
                    <a:pt x="242" y="63"/>
                  </a:lnTo>
                  <a:lnTo>
                    <a:pt x="246" y="83"/>
                  </a:lnTo>
                  <a:lnTo>
                    <a:pt x="235" y="108"/>
                  </a:lnTo>
                  <a:lnTo>
                    <a:pt x="235" y="119"/>
                  </a:lnTo>
                  <a:lnTo>
                    <a:pt x="239" y="138"/>
                  </a:lnTo>
                  <a:lnTo>
                    <a:pt x="239" y="153"/>
                  </a:lnTo>
                  <a:lnTo>
                    <a:pt x="252" y="161"/>
                  </a:lnTo>
                  <a:lnTo>
                    <a:pt x="252" y="170"/>
                  </a:lnTo>
                  <a:lnTo>
                    <a:pt x="239" y="180"/>
                  </a:lnTo>
                  <a:lnTo>
                    <a:pt x="250" y="206"/>
                  </a:lnTo>
                  <a:lnTo>
                    <a:pt x="265" y="214"/>
                  </a:lnTo>
                  <a:lnTo>
                    <a:pt x="267" y="229"/>
                  </a:lnTo>
                  <a:lnTo>
                    <a:pt x="273" y="233"/>
                  </a:lnTo>
                  <a:lnTo>
                    <a:pt x="273" y="240"/>
                  </a:lnTo>
                  <a:lnTo>
                    <a:pt x="259" y="242"/>
                  </a:lnTo>
                  <a:lnTo>
                    <a:pt x="254" y="250"/>
                  </a:lnTo>
                  <a:lnTo>
                    <a:pt x="250" y="265"/>
                  </a:lnTo>
                  <a:lnTo>
                    <a:pt x="250" y="265"/>
                  </a:lnTo>
                  <a:lnTo>
                    <a:pt x="244" y="265"/>
                  </a:lnTo>
                  <a:lnTo>
                    <a:pt x="239" y="267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1"/>
                  </a:lnTo>
                  <a:lnTo>
                    <a:pt x="229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10" y="259"/>
                  </a:lnTo>
                  <a:lnTo>
                    <a:pt x="210" y="259"/>
                  </a:lnTo>
                  <a:lnTo>
                    <a:pt x="203" y="259"/>
                  </a:lnTo>
                  <a:lnTo>
                    <a:pt x="203" y="259"/>
                  </a:lnTo>
                  <a:lnTo>
                    <a:pt x="195" y="259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88" y="255"/>
                  </a:lnTo>
                  <a:lnTo>
                    <a:pt x="188" y="255"/>
                  </a:lnTo>
                  <a:lnTo>
                    <a:pt x="186" y="254"/>
                  </a:lnTo>
                  <a:lnTo>
                    <a:pt x="186" y="254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0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37"/>
                  </a:lnTo>
                  <a:lnTo>
                    <a:pt x="176" y="235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2" y="229"/>
                  </a:lnTo>
                  <a:lnTo>
                    <a:pt x="169" y="231"/>
                  </a:lnTo>
                  <a:lnTo>
                    <a:pt x="169" y="231"/>
                  </a:lnTo>
                  <a:lnTo>
                    <a:pt x="169" y="233"/>
                  </a:lnTo>
                  <a:lnTo>
                    <a:pt x="169" y="235"/>
                  </a:lnTo>
                  <a:lnTo>
                    <a:pt x="167" y="235"/>
                  </a:lnTo>
                  <a:lnTo>
                    <a:pt x="159" y="237"/>
                  </a:lnTo>
                  <a:lnTo>
                    <a:pt x="159" y="237"/>
                  </a:lnTo>
                  <a:lnTo>
                    <a:pt x="150" y="238"/>
                  </a:lnTo>
                  <a:lnTo>
                    <a:pt x="144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7" y="242"/>
                  </a:lnTo>
                  <a:lnTo>
                    <a:pt x="137" y="242"/>
                  </a:lnTo>
                  <a:lnTo>
                    <a:pt x="135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23" y="231"/>
                  </a:lnTo>
                  <a:lnTo>
                    <a:pt x="123" y="231"/>
                  </a:lnTo>
                  <a:lnTo>
                    <a:pt x="118" y="225"/>
                  </a:lnTo>
                  <a:lnTo>
                    <a:pt x="114" y="221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3" y="216"/>
                  </a:lnTo>
                  <a:lnTo>
                    <a:pt x="101" y="212"/>
                  </a:lnTo>
                  <a:lnTo>
                    <a:pt x="99" y="210"/>
                  </a:lnTo>
                  <a:lnTo>
                    <a:pt x="99" y="210"/>
                  </a:lnTo>
                  <a:lnTo>
                    <a:pt x="97" y="208"/>
                  </a:lnTo>
                  <a:lnTo>
                    <a:pt x="95" y="206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7" y="201"/>
                  </a:lnTo>
                  <a:lnTo>
                    <a:pt x="97" y="199"/>
                  </a:lnTo>
                  <a:lnTo>
                    <a:pt x="95" y="197"/>
                  </a:lnTo>
                  <a:lnTo>
                    <a:pt x="95" y="197"/>
                  </a:lnTo>
                  <a:lnTo>
                    <a:pt x="93" y="197"/>
                  </a:lnTo>
                  <a:lnTo>
                    <a:pt x="91" y="195"/>
                  </a:lnTo>
                  <a:lnTo>
                    <a:pt x="89" y="191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9" y="187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4" y="182"/>
                  </a:lnTo>
                  <a:lnTo>
                    <a:pt x="80" y="180"/>
                  </a:lnTo>
                  <a:lnTo>
                    <a:pt x="78" y="176"/>
                  </a:lnTo>
                  <a:lnTo>
                    <a:pt x="78" y="176"/>
                  </a:lnTo>
                  <a:lnTo>
                    <a:pt x="67" y="176"/>
                  </a:lnTo>
                  <a:lnTo>
                    <a:pt x="63" y="184"/>
                  </a:lnTo>
                  <a:lnTo>
                    <a:pt x="51" y="172"/>
                  </a:lnTo>
                  <a:lnTo>
                    <a:pt x="46" y="157"/>
                  </a:lnTo>
                  <a:lnTo>
                    <a:pt x="38" y="132"/>
                  </a:lnTo>
                  <a:lnTo>
                    <a:pt x="25" y="123"/>
                  </a:lnTo>
                  <a:lnTo>
                    <a:pt x="16" y="114"/>
                  </a:lnTo>
                  <a:lnTo>
                    <a:pt x="16" y="97"/>
                  </a:lnTo>
                  <a:lnTo>
                    <a:pt x="27" y="85"/>
                  </a:lnTo>
                  <a:lnTo>
                    <a:pt x="27" y="78"/>
                  </a:lnTo>
                  <a:lnTo>
                    <a:pt x="17" y="74"/>
                  </a:lnTo>
                  <a:lnTo>
                    <a:pt x="17" y="64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0" y="34"/>
                  </a:lnTo>
                  <a:lnTo>
                    <a:pt x="0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E0CCDF5A-FD09-054D-9643-BFE6AAD75A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72399" y="2365525"/>
              <a:ext cx="236664" cy="94852"/>
            </a:xfrm>
            <a:custGeom>
              <a:avLst/>
              <a:gdLst>
                <a:gd name="T0" fmla="*/ 21 w 155"/>
                <a:gd name="T1" fmla="*/ 55 h 73"/>
                <a:gd name="T2" fmla="*/ 21 w 155"/>
                <a:gd name="T3" fmla="*/ 55 h 73"/>
                <a:gd name="T4" fmla="*/ 38 w 155"/>
                <a:gd name="T5" fmla="*/ 55 h 73"/>
                <a:gd name="T6" fmla="*/ 53 w 155"/>
                <a:gd name="T7" fmla="*/ 47 h 73"/>
                <a:gd name="T8" fmla="*/ 36 w 155"/>
                <a:gd name="T9" fmla="*/ 36 h 73"/>
                <a:gd name="T10" fmla="*/ 26 w 155"/>
                <a:gd name="T11" fmla="*/ 38 h 73"/>
                <a:gd name="T12" fmla="*/ 19 w 155"/>
                <a:gd name="T13" fmla="*/ 34 h 73"/>
                <a:gd name="T14" fmla="*/ 23 w 155"/>
                <a:gd name="T15" fmla="*/ 28 h 73"/>
                <a:gd name="T16" fmla="*/ 26 w 155"/>
                <a:gd name="T17" fmla="*/ 24 h 73"/>
                <a:gd name="T18" fmla="*/ 26 w 155"/>
                <a:gd name="T19" fmla="*/ 20 h 73"/>
                <a:gd name="T20" fmla="*/ 30 w 155"/>
                <a:gd name="T21" fmla="*/ 9 h 73"/>
                <a:gd name="T22" fmla="*/ 60 w 155"/>
                <a:gd name="T23" fmla="*/ 11 h 73"/>
                <a:gd name="T24" fmla="*/ 60 w 155"/>
                <a:gd name="T25" fmla="*/ 11 h 73"/>
                <a:gd name="T26" fmla="*/ 68 w 155"/>
                <a:gd name="T27" fmla="*/ 0 h 73"/>
                <a:gd name="T28" fmla="*/ 83 w 155"/>
                <a:gd name="T29" fmla="*/ 7 h 73"/>
                <a:gd name="T30" fmla="*/ 142 w 155"/>
                <a:gd name="T31" fmla="*/ 7 h 73"/>
                <a:gd name="T32" fmla="*/ 145 w 155"/>
                <a:gd name="T33" fmla="*/ 17 h 73"/>
                <a:gd name="T34" fmla="*/ 155 w 155"/>
                <a:gd name="T35" fmla="*/ 17 h 73"/>
                <a:gd name="T36" fmla="*/ 155 w 155"/>
                <a:gd name="T37" fmla="*/ 24 h 73"/>
                <a:gd name="T38" fmla="*/ 132 w 155"/>
                <a:gd name="T39" fmla="*/ 30 h 73"/>
                <a:gd name="T40" fmla="*/ 128 w 155"/>
                <a:gd name="T41" fmla="*/ 41 h 73"/>
                <a:gd name="T42" fmla="*/ 113 w 155"/>
                <a:gd name="T43" fmla="*/ 39 h 73"/>
                <a:gd name="T44" fmla="*/ 108 w 155"/>
                <a:gd name="T45" fmla="*/ 53 h 73"/>
                <a:gd name="T46" fmla="*/ 108 w 155"/>
                <a:gd name="T47" fmla="*/ 53 h 73"/>
                <a:gd name="T48" fmla="*/ 96 w 155"/>
                <a:gd name="T49" fmla="*/ 51 h 73"/>
                <a:gd name="T50" fmla="*/ 92 w 155"/>
                <a:gd name="T51" fmla="*/ 58 h 73"/>
                <a:gd name="T52" fmla="*/ 89 w 155"/>
                <a:gd name="T53" fmla="*/ 53 h 73"/>
                <a:gd name="T54" fmla="*/ 79 w 155"/>
                <a:gd name="T55" fmla="*/ 53 h 73"/>
                <a:gd name="T56" fmla="*/ 74 w 155"/>
                <a:gd name="T57" fmla="*/ 58 h 73"/>
                <a:gd name="T58" fmla="*/ 68 w 155"/>
                <a:gd name="T59" fmla="*/ 58 h 73"/>
                <a:gd name="T60" fmla="*/ 68 w 155"/>
                <a:gd name="T61" fmla="*/ 73 h 73"/>
                <a:gd name="T62" fmla="*/ 41 w 155"/>
                <a:gd name="T63" fmla="*/ 73 h 73"/>
                <a:gd name="T64" fmla="*/ 36 w 155"/>
                <a:gd name="T65" fmla="*/ 68 h 73"/>
                <a:gd name="T66" fmla="*/ 30 w 155"/>
                <a:gd name="T67" fmla="*/ 73 h 73"/>
                <a:gd name="T68" fmla="*/ 21 w 155"/>
                <a:gd name="T69" fmla="*/ 70 h 73"/>
                <a:gd name="T70" fmla="*/ 0 w 155"/>
                <a:gd name="T71" fmla="*/ 70 h 73"/>
                <a:gd name="T72" fmla="*/ 7 w 155"/>
                <a:gd name="T73" fmla="*/ 60 h 73"/>
                <a:gd name="T74" fmla="*/ 21 w 155"/>
                <a:gd name="T75" fmla="*/ 55 h 73"/>
                <a:gd name="T76" fmla="*/ 21 w 155"/>
                <a:gd name="T77" fmla="*/ 55 h 73"/>
                <a:gd name="T78" fmla="*/ 21 w 155"/>
                <a:gd name="T7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5" h="73">
                  <a:moveTo>
                    <a:pt x="21" y="55"/>
                  </a:moveTo>
                  <a:lnTo>
                    <a:pt x="21" y="55"/>
                  </a:lnTo>
                  <a:lnTo>
                    <a:pt x="38" y="55"/>
                  </a:lnTo>
                  <a:lnTo>
                    <a:pt x="53" y="47"/>
                  </a:lnTo>
                  <a:lnTo>
                    <a:pt x="36" y="36"/>
                  </a:lnTo>
                  <a:lnTo>
                    <a:pt x="26" y="38"/>
                  </a:lnTo>
                  <a:lnTo>
                    <a:pt x="19" y="34"/>
                  </a:lnTo>
                  <a:lnTo>
                    <a:pt x="23" y="28"/>
                  </a:lnTo>
                  <a:lnTo>
                    <a:pt x="26" y="24"/>
                  </a:lnTo>
                  <a:lnTo>
                    <a:pt x="26" y="20"/>
                  </a:lnTo>
                  <a:lnTo>
                    <a:pt x="30" y="9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3" y="7"/>
                  </a:lnTo>
                  <a:lnTo>
                    <a:pt x="142" y="7"/>
                  </a:lnTo>
                  <a:lnTo>
                    <a:pt x="145" y="17"/>
                  </a:lnTo>
                  <a:lnTo>
                    <a:pt x="155" y="17"/>
                  </a:lnTo>
                  <a:lnTo>
                    <a:pt x="155" y="24"/>
                  </a:lnTo>
                  <a:lnTo>
                    <a:pt x="132" y="30"/>
                  </a:lnTo>
                  <a:lnTo>
                    <a:pt x="128" y="41"/>
                  </a:lnTo>
                  <a:lnTo>
                    <a:pt x="113" y="39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96" y="51"/>
                  </a:lnTo>
                  <a:lnTo>
                    <a:pt x="92" y="58"/>
                  </a:lnTo>
                  <a:lnTo>
                    <a:pt x="89" y="53"/>
                  </a:lnTo>
                  <a:lnTo>
                    <a:pt x="79" y="53"/>
                  </a:lnTo>
                  <a:lnTo>
                    <a:pt x="74" y="58"/>
                  </a:lnTo>
                  <a:lnTo>
                    <a:pt x="68" y="58"/>
                  </a:lnTo>
                  <a:lnTo>
                    <a:pt x="68" y="73"/>
                  </a:lnTo>
                  <a:lnTo>
                    <a:pt x="41" y="73"/>
                  </a:lnTo>
                  <a:lnTo>
                    <a:pt x="36" y="68"/>
                  </a:lnTo>
                  <a:lnTo>
                    <a:pt x="30" y="73"/>
                  </a:lnTo>
                  <a:lnTo>
                    <a:pt x="21" y="70"/>
                  </a:lnTo>
                  <a:lnTo>
                    <a:pt x="0" y="70"/>
                  </a:lnTo>
                  <a:lnTo>
                    <a:pt x="7" y="60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CF4CB448-6A59-C140-B049-AF8C2DF660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72399" y="2365525"/>
              <a:ext cx="236664" cy="94852"/>
            </a:xfrm>
            <a:custGeom>
              <a:avLst/>
              <a:gdLst>
                <a:gd name="T0" fmla="*/ 21 w 155"/>
                <a:gd name="T1" fmla="*/ 55 h 73"/>
                <a:gd name="T2" fmla="*/ 21 w 155"/>
                <a:gd name="T3" fmla="*/ 55 h 73"/>
                <a:gd name="T4" fmla="*/ 38 w 155"/>
                <a:gd name="T5" fmla="*/ 55 h 73"/>
                <a:gd name="T6" fmla="*/ 53 w 155"/>
                <a:gd name="T7" fmla="*/ 47 h 73"/>
                <a:gd name="T8" fmla="*/ 36 w 155"/>
                <a:gd name="T9" fmla="*/ 36 h 73"/>
                <a:gd name="T10" fmla="*/ 26 w 155"/>
                <a:gd name="T11" fmla="*/ 38 h 73"/>
                <a:gd name="T12" fmla="*/ 19 w 155"/>
                <a:gd name="T13" fmla="*/ 34 h 73"/>
                <a:gd name="T14" fmla="*/ 23 w 155"/>
                <a:gd name="T15" fmla="*/ 28 h 73"/>
                <a:gd name="T16" fmla="*/ 26 w 155"/>
                <a:gd name="T17" fmla="*/ 24 h 73"/>
                <a:gd name="T18" fmla="*/ 26 w 155"/>
                <a:gd name="T19" fmla="*/ 20 h 73"/>
                <a:gd name="T20" fmla="*/ 30 w 155"/>
                <a:gd name="T21" fmla="*/ 9 h 73"/>
                <a:gd name="T22" fmla="*/ 60 w 155"/>
                <a:gd name="T23" fmla="*/ 11 h 73"/>
                <a:gd name="T24" fmla="*/ 60 w 155"/>
                <a:gd name="T25" fmla="*/ 11 h 73"/>
                <a:gd name="T26" fmla="*/ 68 w 155"/>
                <a:gd name="T27" fmla="*/ 0 h 73"/>
                <a:gd name="T28" fmla="*/ 83 w 155"/>
                <a:gd name="T29" fmla="*/ 7 h 73"/>
                <a:gd name="T30" fmla="*/ 142 w 155"/>
                <a:gd name="T31" fmla="*/ 7 h 73"/>
                <a:gd name="T32" fmla="*/ 145 w 155"/>
                <a:gd name="T33" fmla="*/ 17 h 73"/>
                <a:gd name="T34" fmla="*/ 155 w 155"/>
                <a:gd name="T35" fmla="*/ 17 h 73"/>
                <a:gd name="T36" fmla="*/ 155 w 155"/>
                <a:gd name="T37" fmla="*/ 24 h 73"/>
                <a:gd name="T38" fmla="*/ 132 w 155"/>
                <a:gd name="T39" fmla="*/ 30 h 73"/>
                <a:gd name="T40" fmla="*/ 128 w 155"/>
                <a:gd name="T41" fmla="*/ 41 h 73"/>
                <a:gd name="T42" fmla="*/ 113 w 155"/>
                <a:gd name="T43" fmla="*/ 39 h 73"/>
                <a:gd name="T44" fmla="*/ 108 w 155"/>
                <a:gd name="T45" fmla="*/ 53 h 73"/>
                <a:gd name="T46" fmla="*/ 108 w 155"/>
                <a:gd name="T47" fmla="*/ 53 h 73"/>
                <a:gd name="T48" fmla="*/ 96 w 155"/>
                <a:gd name="T49" fmla="*/ 51 h 73"/>
                <a:gd name="T50" fmla="*/ 92 w 155"/>
                <a:gd name="T51" fmla="*/ 58 h 73"/>
                <a:gd name="T52" fmla="*/ 89 w 155"/>
                <a:gd name="T53" fmla="*/ 53 h 73"/>
                <a:gd name="T54" fmla="*/ 79 w 155"/>
                <a:gd name="T55" fmla="*/ 53 h 73"/>
                <a:gd name="T56" fmla="*/ 74 w 155"/>
                <a:gd name="T57" fmla="*/ 58 h 73"/>
                <a:gd name="T58" fmla="*/ 68 w 155"/>
                <a:gd name="T59" fmla="*/ 58 h 73"/>
                <a:gd name="T60" fmla="*/ 68 w 155"/>
                <a:gd name="T61" fmla="*/ 73 h 73"/>
                <a:gd name="T62" fmla="*/ 41 w 155"/>
                <a:gd name="T63" fmla="*/ 73 h 73"/>
                <a:gd name="T64" fmla="*/ 36 w 155"/>
                <a:gd name="T65" fmla="*/ 68 h 73"/>
                <a:gd name="T66" fmla="*/ 30 w 155"/>
                <a:gd name="T67" fmla="*/ 73 h 73"/>
                <a:gd name="T68" fmla="*/ 21 w 155"/>
                <a:gd name="T69" fmla="*/ 70 h 73"/>
                <a:gd name="T70" fmla="*/ 0 w 155"/>
                <a:gd name="T71" fmla="*/ 70 h 73"/>
                <a:gd name="T72" fmla="*/ 7 w 155"/>
                <a:gd name="T73" fmla="*/ 60 h 73"/>
                <a:gd name="T74" fmla="*/ 21 w 155"/>
                <a:gd name="T75" fmla="*/ 55 h 73"/>
                <a:gd name="T76" fmla="*/ 21 w 155"/>
                <a:gd name="T77" fmla="*/ 55 h 73"/>
                <a:gd name="T78" fmla="*/ 21 w 155"/>
                <a:gd name="T7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5" h="73">
                  <a:moveTo>
                    <a:pt x="21" y="55"/>
                  </a:moveTo>
                  <a:lnTo>
                    <a:pt x="21" y="55"/>
                  </a:lnTo>
                  <a:lnTo>
                    <a:pt x="38" y="55"/>
                  </a:lnTo>
                  <a:lnTo>
                    <a:pt x="53" y="47"/>
                  </a:lnTo>
                  <a:lnTo>
                    <a:pt x="36" y="36"/>
                  </a:lnTo>
                  <a:lnTo>
                    <a:pt x="26" y="38"/>
                  </a:lnTo>
                  <a:lnTo>
                    <a:pt x="19" y="34"/>
                  </a:lnTo>
                  <a:lnTo>
                    <a:pt x="23" y="28"/>
                  </a:lnTo>
                  <a:lnTo>
                    <a:pt x="26" y="24"/>
                  </a:lnTo>
                  <a:lnTo>
                    <a:pt x="26" y="20"/>
                  </a:lnTo>
                  <a:lnTo>
                    <a:pt x="30" y="9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3" y="7"/>
                  </a:lnTo>
                  <a:lnTo>
                    <a:pt x="142" y="7"/>
                  </a:lnTo>
                  <a:lnTo>
                    <a:pt x="145" y="17"/>
                  </a:lnTo>
                  <a:lnTo>
                    <a:pt x="155" y="17"/>
                  </a:lnTo>
                  <a:lnTo>
                    <a:pt x="155" y="24"/>
                  </a:lnTo>
                  <a:lnTo>
                    <a:pt x="132" y="30"/>
                  </a:lnTo>
                  <a:lnTo>
                    <a:pt x="128" y="41"/>
                  </a:lnTo>
                  <a:lnTo>
                    <a:pt x="113" y="39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96" y="51"/>
                  </a:lnTo>
                  <a:lnTo>
                    <a:pt x="92" y="58"/>
                  </a:lnTo>
                  <a:lnTo>
                    <a:pt x="89" y="53"/>
                  </a:lnTo>
                  <a:lnTo>
                    <a:pt x="79" y="53"/>
                  </a:lnTo>
                  <a:lnTo>
                    <a:pt x="74" y="58"/>
                  </a:lnTo>
                  <a:lnTo>
                    <a:pt x="68" y="58"/>
                  </a:lnTo>
                  <a:lnTo>
                    <a:pt x="68" y="73"/>
                  </a:lnTo>
                  <a:lnTo>
                    <a:pt x="41" y="73"/>
                  </a:lnTo>
                  <a:lnTo>
                    <a:pt x="36" y="68"/>
                  </a:lnTo>
                  <a:lnTo>
                    <a:pt x="30" y="73"/>
                  </a:lnTo>
                  <a:lnTo>
                    <a:pt x="21" y="70"/>
                  </a:lnTo>
                  <a:lnTo>
                    <a:pt x="0" y="70"/>
                  </a:lnTo>
                  <a:lnTo>
                    <a:pt x="7" y="60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90411BAD-3345-2E48-9E6F-756247726F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93756" y="2514950"/>
              <a:ext cx="357286" cy="311843"/>
            </a:xfrm>
            <a:custGeom>
              <a:avLst/>
              <a:gdLst>
                <a:gd name="T0" fmla="*/ 9 w 234"/>
                <a:gd name="T1" fmla="*/ 153 h 240"/>
                <a:gd name="T2" fmla="*/ 26 w 234"/>
                <a:gd name="T3" fmla="*/ 176 h 240"/>
                <a:gd name="T4" fmla="*/ 32 w 234"/>
                <a:gd name="T5" fmla="*/ 187 h 240"/>
                <a:gd name="T6" fmla="*/ 11 w 234"/>
                <a:gd name="T7" fmla="*/ 197 h 240"/>
                <a:gd name="T8" fmla="*/ 9 w 234"/>
                <a:gd name="T9" fmla="*/ 212 h 240"/>
                <a:gd name="T10" fmla="*/ 11 w 234"/>
                <a:gd name="T11" fmla="*/ 210 h 240"/>
                <a:gd name="T12" fmla="*/ 17 w 234"/>
                <a:gd name="T13" fmla="*/ 212 h 240"/>
                <a:gd name="T14" fmla="*/ 17 w 234"/>
                <a:gd name="T15" fmla="*/ 212 h 240"/>
                <a:gd name="T16" fmla="*/ 20 w 234"/>
                <a:gd name="T17" fmla="*/ 212 h 240"/>
                <a:gd name="T18" fmla="*/ 24 w 234"/>
                <a:gd name="T19" fmla="*/ 214 h 240"/>
                <a:gd name="T20" fmla="*/ 28 w 234"/>
                <a:gd name="T21" fmla="*/ 212 h 240"/>
                <a:gd name="T22" fmla="*/ 30 w 234"/>
                <a:gd name="T23" fmla="*/ 212 h 240"/>
                <a:gd name="T24" fmla="*/ 37 w 234"/>
                <a:gd name="T25" fmla="*/ 212 h 240"/>
                <a:gd name="T26" fmla="*/ 43 w 234"/>
                <a:gd name="T27" fmla="*/ 210 h 240"/>
                <a:gd name="T28" fmla="*/ 47 w 234"/>
                <a:gd name="T29" fmla="*/ 210 h 240"/>
                <a:gd name="T30" fmla="*/ 58 w 234"/>
                <a:gd name="T31" fmla="*/ 212 h 240"/>
                <a:gd name="T32" fmla="*/ 68 w 234"/>
                <a:gd name="T33" fmla="*/ 212 h 240"/>
                <a:gd name="T34" fmla="*/ 73 w 234"/>
                <a:gd name="T35" fmla="*/ 212 h 240"/>
                <a:gd name="T36" fmla="*/ 79 w 234"/>
                <a:gd name="T37" fmla="*/ 214 h 240"/>
                <a:gd name="T38" fmla="*/ 92 w 234"/>
                <a:gd name="T39" fmla="*/ 229 h 240"/>
                <a:gd name="T40" fmla="*/ 102 w 234"/>
                <a:gd name="T41" fmla="*/ 240 h 240"/>
                <a:gd name="T42" fmla="*/ 111 w 234"/>
                <a:gd name="T43" fmla="*/ 231 h 240"/>
                <a:gd name="T44" fmla="*/ 132 w 234"/>
                <a:gd name="T45" fmla="*/ 229 h 240"/>
                <a:gd name="T46" fmla="*/ 140 w 234"/>
                <a:gd name="T47" fmla="*/ 214 h 240"/>
                <a:gd name="T48" fmla="*/ 132 w 234"/>
                <a:gd name="T49" fmla="*/ 193 h 240"/>
                <a:gd name="T50" fmla="*/ 124 w 234"/>
                <a:gd name="T51" fmla="*/ 178 h 240"/>
                <a:gd name="T52" fmla="*/ 140 w 234"/>
                <a:gd name="T53" fmla="*/ 174 h 240"/>
                <a:gd name="T54" fmla="*/ 160 w 234"/>
                <a:gd name="T55" fmla="*/ 153 h 240"/>
                <a:gd name="T56" fmla="*/ 177 w 234"/>
                <a:gd name="T57" fmla="*/ 131 h 240"/>
                <a:gd name="T58" fmla="*/ 187 w 234"/>
                <a:gd name="T59" fmla="*/ 119 h 240"/>
                <a:gd name="T60" fmla="*/ 194 w 234"/>
                <a:gd name="T61" fmla="*/ 98 h 240"/>
                <a:gd name="T62" fmla="*/ 192 w 234"/>
                <a:gd name="T63" fmla="*/ 78 h 240"/>
                <a:gd name="T64" fmla="*/ 185 w 234"/>
                <a:gd name="T65" fmla="*/ 49 h 240"/>
                <a:gd name="T66" fmla="*/ 194 w 234"/>
                <a:gd name="T67" fmla="*/ 45 h 240"/>
                <a:gd name="T68" fmla="*/ 208 w 234"/>
                <a:gd name="T69" fmla="*/ 45 h 240"/>
                <a:gd name="T70" fmla="*/ 232 w 234"/>
                <a:gd name="T71" fmla="*/ 40 h 240"/>
                <a:gd name="T72" fmla="*/ 215 w 234"/>
                <a:gd name="T73" fmla="*/ 21 h 240"/>
                <a:gd name="T74" fmla="*/ 196 w 234"/>
                <a:gd name="T75" fmla="*/ 0 h 240"/>
                <a:gd name="T76" fmla="*/ 175 w 234"/>
                <a:gd name="T77" fmla="*/ 8 h 240"/>
                <a:gd name="T78" fmla="*/ 155 w 234"/>
                <a:gd name="T79" fmla="*/ 15 h 240"/>
                <a:gd name="T80" fmla="*/ 155 w 234"/>
                <a:gd name="T81" fmla="*/ 27 h 240"/>
                <a:gd name="T82" fmla="*/ 145 w 234"/>
                <a:gd name="T83" fmla="*/ 44 h 240"/>
                <a:gd name="T84" fmla="*/ 130 w 234"/>
                <a:gd name="T85" fmla="*/ 59 h 240"/>
                <a:gd name="T86" fmla="*/ 122 w 234"/>
                <a:gd name="T87" fmla="*/ 76 h 240"/>
                <a:gd name="T88" fmla="*/ 111 w 234"/>
                <a:gd name="T89" fmla="*/ 104 h 240"/>
                <a:gd name="T90" fmla="*/ 96 w 234"/>
                <a:gd name="T91" fmla="*/ 100 h 240"/>
                <a:gd name="T92" fmla="*/ 81 w 234"/>
                <a:gd name="T93" fmla="*/ 106 h 240"/>
                <a:gd name="T94" fmla="*/ 75 w 234"/>
                <a:gd name="T95" fmla="*/ 134 h 240"/>
                <a:gd name="T96" fmla="*/ 47 w 234"/>
                <a:gd name="T97" fmla="*/ 138 h 240"/>
                <a:gd name="T98" fmla="*/ 0 w 234"/>
                <a:gd name="T99" fmla="*/ 134 h 240"/>
                <a:gd name="T100" fmla="*/ 0 w 234"/>
                <a:gd name="T101" fmla="*/ 13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" h="240">
                  <a:moveTo>
                    <a:pt x="0" y="134"/>
                  </a:moveTo>
                  <a:lnTo>
                    <a:pt x="9" y="153"/>
                  </a:lnTo>
                  <a:lnTo>
                    <a:pt x="22" y="161"/>
                  </a:lnTo>
                  <a:lnTo>
                    <a:pt x="26" y="176"/>
                  </a:lnTo>
                  <a:lnTo>
                    <a:pt x="32" y="180"/>
                  </a:lnTo>
                  <a:lnTo>
                    <a:pt x="32" y="187"/>
                  </a:lnTo>
                  <a:lnTo>
                    <a:pt x="18" y="189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13" y="210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20" y="214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24" y="214"/>
                  </a:lnTo>
                  <a:lnTo>
                    <a:pt x="26" y="214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30" y="212"/>
                  </a:lnTo>
                  <a:lnTo>
                    <a:pt x="32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43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54" y="212"/>
                  </a:lnTo>
                  <a:lnTo>
                    <a:pt x="58" y="212"/>
                  </a:lnTo>
                  <a:lnTo>
                    <a:pt x="5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73" y="212"/>
                  </a:lnTo>
                  <a:lnTo>
                    <a:pt x="75" y="210"/>
                  </a:lnTo>
                  <a:lnTo>
                    <a:pt x="79" y="214"/>
                  </a:lnTo>
                  <a:lnTo>
                    <a:pt x="87" y="221"/>
                  </a:lnTo>
                  <a:lnTo>
                    <a:pt x="92" y="229"/>
                  </a:lnTo>
                  <a:lnTo>
                    <a:pt x="96" y="235"/>
                  </a:lnTo>
                  <a:lnTo>
                    <a:pt x="102" y="240"/>
                  </a:lnTo>
                  <a:lnTo>
                    <a:pt x="109" y="240"/>
                  </a:lnTo>
                  <a:lnTo>
                    <a:pt x="111" y="231"/>
                  </a:lnTo>
                  <a:lnTo>
                    <a:pt x="124" y="231"/>
                  </a:lnTo>
                  <a:lnTo>
                    <a:pt x="132" y="229"/>
                  </a:lnTo>
                  <a:lnTo>
                    <a:pt x="140" y="229"/>
                  </a:lnTo>
                  <a:lnTo>
                    <a:pt x="140" y="214"/>
                  </a:lnTo>
                  <a:lnTo>
                    <a:pt x="132" y="204"/>
                  </a:lnTo>
                  <a:lnTo>
                    <a:pt x="132" y="193"/>
                  </a:lnTo>
                  <a:lnTo>
                    <a:pt x="126" y="187"/>
                  </a:lnTo>
                  <a:lnTo>
                    <a:pt x="124" y="178"/>
                  </a:lnTo>
                  <a:lnTo>
                    <a:pt x="134" y="166"/>
                  </a:lnTo>
                  <a:lnTo>
                    <a:pt x="140" y="174"/>
                  </a:lnTo>
                  <a:lnTo>
                    <a:pt x="155" y="168"/>
                  </a:lnTo>
                  <a:lnTo>
                    <a:pt x="160" y="153"/>
                  </a:lnTo>
                  <a:lnTo>
                    <a:pt x="170" y="149"/>
                  </a:lnTo>
                  <a:lnTo>
                    <a:pt x="177" y="131"/>
                  </a:lnTo>
                  <a:lnTo>
                    <a:pt x="185" y="127"/>
                  </a:lnTo>
                  <a:lnTo>
                    <a:pt x="187" y="119"/>
                  </a:lnTo>
                  <a:lnTo>
                    <a:pt x="196" y="112"/>
                  </a:lnTo>
                  <a:lnTo>
                    <a:pt x="194" y="98"/>
                  </a:lnTo>
                  <a:lnTo>
                    <a:pt x="204" y="91"/>
                  </a:lnTo>
                  <a:lnTo>
                    <a:pt x="192" y="78"/>
                  </a:lnTo>
                  <a:lnTo>
                    <a:pt x="187" y="70"/>
                  </a:lnTo>
                  <a:lnTo>
                    <a:pt x="185" y="49"/>
                  </a:lnTo>
                  <a:lnTo>
                    <a:pt x="185" y="49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208" y="45"/>
                  </a:lnTo>
                  <a:lnTo>
                    <a:pt x="215" y="47"/>
                  </a:lnTo>
                  <a:lnTo>
                    <a:pt x="232" y="40"/>
                  </a:lnTo>
                  <a:lnTo>
                    <a:pt x="234" y="28"/>
                  </a:lnTo>
                  <a:lnTo>
                    <a:pt x="215" y="21"/>
                  </a:lnTo>
                  <a:lnTo>
                    <a:pt x="215" y="11"/>
                  </a:lnTo>
                  <a:lnTo>
                    <a:pt x="196" y="0"/>
                  </a:lnTo>
                  <a:lnTo>
                    <a:pt x="191" y="8"/>
                  </a:lnTo>
                  <a:lnTo>
                    <a:pt x="175" y="8"/>
                  </a:lnTo>
                  <a:lnTo>
                    <a:pt x="166" y="11"/>
                  </a:lnTo>
                  <a:lnTo>
                    <a:pt x="155" y="15"/>
                  </a:lnTo>
                  <a:lnTo>
                    <a:pt x="149" y="21"/>
                  </a:lnTo>
                  <a:lnTo>
                    <a:pt x="155" y="27"/>
                  </a:lnTo>
                  <a:lnTo>
                    <a:pt x="151" y="38"/>
                  </a:lnTo>
                  <a:lnTo>
                    <a:pt x="145" y="44"/>
                  </a:lnTo>
                  <a:lnTo>
                    <a:pt x="141" y="59"/>
                  </a:lnTo>
                  <a:lnTo>
                    <a:pt x="130" y="59"/>
                  </a:lnTo>
                  <a:lnTo>
                    <a:pt x="130" y="70"/>
                  </a:lnTo>
                  <a:lnTo>
                    <a:pt x="122" y="76"/>
                  </a:lnTo>
                  <a:lnTo>
                    <a:pt x="117" y="98"/>
                  </a:lnTo>
                  <a:lnTo>
                    <a:pt x="111" y="104"/>
                  </a:lnTo>
                  <a:lnTo>
                    <a:pt x="105" y="98"/>
                  </a:lnTo>
                  <a:lnTo>
                    <a:pt x="96" y="100"/>
                  </a:lnTo>
                  <a:lnTo>
                    <a:pt x="92" y="106"/>
                  </a:lnTo>
                  <a:lnTo>
                    <a:pt x="81" y="106"/>
                  </a:lnTo>
                  <a:lnTo>
                    <a:pt x="75" y="123"/>
                  </a:lnTo>
                  <a:lnTo>
                    <a:pt x="75" y="134"/>
                  </a:lnTo>
                  <a:lnTo>
                    <a:pt x="60" y="134"/>
                  </a:lnTo>
                  <a:lnTo>
                    <a:pt x="47" y="138"/>
                  </a:lnTo>
                  <a:lnTo>
                    <a:pt x="28" y="138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6EA2A28B-F04C-5F47-86F4-EAB22B07EE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93756" y="2514950"/>
              <a:ext cx="357286" cy="311843"/>
            </a:xfrm>
            <a:custGeom>
              <a:avLst/>
              <a:gdLst>
                <a:gd name="T0" fmla="*/ 9 w 234"/>
                <a:gd name="T1" fmla="*/ 153 h 240"/>
                <a:gd name="T2" fmla="*/ 26 w 234"/>
                <a:gd name="T3" fmla="*/ 176 h 240"/>
                <a:gd name="T4" fmla="*/ 32 w 234"/>
                <a:gd name="T5" fmla="*/ 187 h 240"/>
                <a:gd name="T6" fmla="*/ 11 w 234"/>
                <a:gd name="T7" fmla="*/ 197 h 240"/>
                <a:gd name="T8" fmla="*/ 9 w 234"/>
                <a:gd name="T9" fmla="*/ 212 h 240"/>
                <a:gd name="T10" fmla="*/ 11 w 234"/>
                <a:gd name="T11" fmla="*/ 210 h 240"/>
                <a:gd name="T12" fmla="*/ 17 w 234"/>
                <a:gd name="T13" fmla="*/ 212 h 240"/>
                <a:gd name="T14" fmla="*/ 17 w 234"/>
                <a:gd name="T15" fmla="*/ 212 h 240"/>
                <a:gd name="T16" fmla="*/ 20 w 234"/>
                <a:gd name="T17" fmla="*/ 212 h 240"/>
                <a:gd name="T18" fmla="*/ 24 w 234"/>
                <a:gd name="T19" fmla="*/ 214 h 240"/>
                <a:gd name="T20" fmla="*/ 28 w 234"/>
                <a:gd name="T21" fmla="*/ 212 h 240"/>
                <a:gd name="T22" fmla="*/ 30 w 234"/>
                <a:gd name="T23" fmla="*/ 212 h 240"/>
                <a:gd name="T24" fmla="*/ 37 w 234"/>
                <a:gd name="T25" fmla="*/ 212 h 240"/>
                <a:gd name="T26" fmla="*/ 43 w 234"/>
                <a:gd name="T27" fmla="*/ 210 h 240"/>
                <a:gd name="T28" fmla="*/ 47 w 234"/>
                <a:gd name="T29" fmla="*/ 210 h 240"/>
                <a:gd name="T30" fmla="*/ 58 w 234"/>
                <a:gd name="T31" fmla="*/ 212 h 240"/>
                <a:gd name="T32" fmla="*/ 68 w 234"/>
                <a:gd name="T33" fmla="*/ 212 h 240"/>
                <a:gd name="T34" fmla="*/ 73 w 234"/>
                <a:gd name="T35" fmla="*/ 212 h 240"/>
                <a:gd name="T36" fmla="*/ 79 w 234"/>
                <a:gd name="T37" fmla="*/ 214 h 240"/>
                <a:gd name="T38" fmla="*/ 92 w 234"/>
                <a:gd name="T39" fmla="*/ 229 h 240"/>
                <a:gd name="T40" fmla="*/ 102 w 234"/>
                <a:gd name="T41" fmla="*/ 240 h 240"/>
                <a:gd name="T42" fmla="*/ 111 w 234"/>
                <a:gd name="T43" fmla="*/ 231 h 240"/>
                <a:gd name="T44" fmla="*/ 132 w 234"/>
                <a:gd name="T45" fmla="*/ 229 h 240"/>
                <a:gd name="T46" fmla="*/ 140 w 234"/>
                <a:gd name="T47" fmla="*/ 214 h 240"/>
                <a:gd name="T48" fmla="*/ 132 w 234"/>
                <a:gd name="T49" fmla="*/ 193 h 240"/>
                <a:gd name="T50" fmla="*/ 124 w 234"/>
                <a:gd name="T51" fmla="*/ 178 h 240"/>
                <a:gd name="T52" fmla="*/ 140 w 234"/>
                <a:gd name="T53" fmla="*/ 174 h 240"/>
                <a:gd name="T54" fmla="*/ 160 w 234"/>
                <a:gd name="T55" fmla="*/ 153 h 240"/>
                <a:gd name="T56" fmla="*/ 177 w 234"/>
                <a:gd name="T57" fmla="*/ 131 h 240"/>
                <a:gd name="T58" fmla="*/ 187 w 234"/>
                <a:gd name="T59" fmla="*/ 119 h 240"/>
                <a:gd name="T60" fmla="*/ 194 w 234"/>
                <a:gd name="T61" fmla="*/ 98 h 240"/>
                <a:gd name="T62" fmla="*/ 192 w 234"/>
                <a:gd name="T63" fmla="*/ 78 h 240"/>
                <a:gd name="T64" fmla="*/ 185 w 234"/>
                <a:gd name="T65" fmla="*/ 49 h 240"/>
                <a:gd name="T66" fmla="*/ 194 w 234"/>
                <a:gd name="T67" fmla="*/ 45 h 240"/>
                <a:gd name="T68" fmla="*/ 208 w 234"/>
                <a:gd name="T69" fmla="*/ 45 h 240"/>
                <a:gd name="T70" fmla="*/ 232 w 234"/>
                <a:gd name="T71" fmla="*/ 40 h 240"/>
                <a:gd name="T72" fmla="*/ 215 w 234"/>
                <a:gd name="T73" fmla="*/ 21 h 240"/>
                <a:gd name="T74" fmla="*/ 196 w 234"/>
                <a:gd name="T75" fmla="*/ 0 h 240"/>
                <a:gd name="T76" fmla="*/ 175 w 234"/>
                <a:gd name="T77" fmla="*/ 8 h 240"/>
                <a:gd name="T78" fmla="*/ 155 w 234"/>
                <a:gd name="T79" fmla="*/ 15 h 240"/>
                <a:gd name="T80" fmla="*/ 155 w 234"/>
                <a:gd name="T81" fmla="*/ 27 h 240"/>
                <a:gd name="T82" fmla="*/ 145 w 234"/>
                <a:gd name="T83" fmla="*/ 44 h 240"/>
                <a:gd name="T84" fmla="*/ 130 w 234"/>
                <a:gd name="T85" fmla="*/ 59 h 240"/>
                <a:gd name="T86" fmla="*/ 122 w 234"/>
                <a:gd name="T87" fmla="*/ 76 h 240"/>
                <a:gd name="T88" fmla="*/ 111 w 234"/>
                <a:gd name="T89" fmla="*/ 104 h 240"/>
                <a:gd name="T90" fmla="*/ 96 w 234"/>
                <a:gd name="T91" fmla="*/ 100 h 240"/>
                <a:gd name="T92" fmla="*/ 81 w 234"/>
                <a:gd name="T93" fmla="*/ 106 h 240"/>
                <a:gd name="T94" fmla="*/ 75 w 234"/>
                <a:gd name="T95" fmla="*/ 134 h 240"/>
                <a:gd name="T96" fmla="*/ 47 w 234"/>
                <a:gd name="T97" fmla="*/ 138 h 240"/>
                <a:gd name="T98" fmla="*/ 0 w 234"/>
                <a:gd name="T99" fmla="*/ 134 h 240"/>
                <a:gd name="T100" fmla="*/ 0 w 234"/>
                <a:gd name="T101" fmla="*/ 13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" h="240">
                  <a:moveTo>
                    <a:pt x="0" y="134"/>
                  </a:moveTo>
                  <a:lnTo>
                    <a:pt x="9" y="153"/>
                  </a:lnTo>
                  <a:lnTo>
                    <a:pt x="22" y="161"/>
                  </a:lnTo>
                  <a:lnTo>
                    <a:pt x="26" y="176"/>
                  </a:lnTo>
                  <a:lnTo>
                    <a:pt x="32" y="180"/>
                  </a:lnTo>
                  <a:lnTo>
                    <a:pt x="32" y="187"/>
                  </a:lnTo>
                  <a:lnTo>
                    <a:pt x="18" y="189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13" y="210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20" y="214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24" y="214"/>
                  </a:lnTo>
                  <a:lnTo>
                    <a:pt x="26" y="214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30" y="212"/>
                  </a:lnTo>
                  <a:lnTo>
                    <a:pt x="32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43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54" y="212"/>
                  </a:lnTo>
                  <a:lnTo>
                    <a:pt x="58" y="212"/>
                  </a:lnTo>
                  <a:lnTo>
                    <a:pt x="5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73" y="212"/>
                  </a:lnTo>
                  <a:lnTo>
                    <a:pt x="75" y="210"/>
                  </a:lnTo>
                  <a:lnTo>
                    <a:pt x="79" y="214"/>
                  </a:lnTo>
                  <a:lnTo>
                    <a:pt x="87" y="221"/>
                  </a:lnTo>
                  <a:lnTo>
                    <a:pt x="92" y="229"/>
                  </a:lnTo>
                  <a:lnTo>
                    <a:pt x="96" y="235"/>
                  </a:lnTo>
                  <a:lnTo>
                    <a:pt x="102" y="240"/>
                  </a:lnTo>
                  <a:lnTo>
                    <a:pt x="109" y="240"/>
                  </a:lnTo>
                  <a:lnTo>
                    <a:pt x="111" y="231"/>
                  </a:lnTo>
                  <a:lnTo>
                    <a:pt x="124" y="231"/>
                  </a:lnTo>
                  <a:lnTo>
                    <a:pt x="132" y="229"/>
                  </a:lnTo>
                  <a:lnTo>
                    <a:pt x="140" y="229"/>
                  </a:lnTo>
                  <a:lnTo>
                    <a:pt x="140" y="214"/>
                  </a:lnTo>
                  <a:lnTo>
                    <a:pt x="132" y="204"/>
                  </a:lnTo>
                  <a:lnTo>
                    <a:pt x="132" y="193"/>
                  </a:lnTo>
                  <a:lnTo>
                    <a:pt x="126" y="187"/>
                  </a:lnTo>
                  <a:lnTo>
                    <a:pt x="124" y="178"/>
                  </a:lnTo>
                  <a:lnTo>
                    <a:pt x="134" y="166"/>
                  </a:lnTo>
                  <a:lnTo>
                    <a:pt x="140" y="174"/>
                  </a:lnTo>
                  <a:lnTo>
                    <a:pt x="155" y="168"/>
                  </a:lnTo>
                  <a:lnTo>
                    <a:pt x="160" y="153"/>
                  </a:lnTo>
                  <a:lnTo>
                    <a:pt x="170" y="149"/>
                  </a:lnTo>
                  <a:lnTo>
                    <a:pt x="177" y="131"/>
                  </a:lnTo>
                  <a:lnTo>
                    <a:pt x="185" y="127"/>
                  </a:lnTo>
                  <a:lnTo>
                    <a:pt x="187" y="119"/>
                  </a:lnTo>
                  <a:lnTo>
                    <a:pt x="196" y="112"/>
                  </a:lnTo>
                  <a:lnTo>
                    <a:pt x="194" y="98"/>
                  </a:lnTo>
                  <a:lnTo>
                    <a:pt x="204" y="91"/>
                  </a:lnTo>
                  <a:lnTo>
                    <a:pt x="192" y="78"/>
                  </a:lnTo>
                  <a:lnTo>
                    <a:pt x="187" y="70"/>
                  </a:lnTo>
                  <a:lnTo>
                    <a:pt x="185" y="49"/>
                  </a:lnTo>
                  <a:lnTo>
                    <a:pt x="185" y="49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208" y="45"/>
                  </a:lnTo>
                  <a:lnTo>
                    <a:pt x="215" y="47"/>
                  </a:lnTo>
                  <a:lnTo>
                    <a:pt x="232" y="40"/>
                  </a:lnTo>
                  <a:lnTo>
                    <a:pt x="234" y="28"/>
                  </a:lnTo>
                  <a:lnTo>
                    <a:pt x="215" y="21"/>
                  </a:lnTo>
                  <a:lnTo>
                    <a:pt x="215" y="11"/>
                  </a:lnTo>
                  <a:lnTo>
                    <a:pt x="196" y="0"/>
                  </a:lnTo>
                  <a:lnTo>
                    <a:pt x="191" y="8"/>
                  </a:lnTo>
                  <a:lnTo>
                    <a:pt x="175" y="8"/>
                  </a:lnTo>
                  <a:lnTo>
                    <a:pt x="166" y="11"/>
                  </a:lnTo>
                  <a:lnTo>
                    <a:pt x="155" y="15"/>
                  </a:lnTo>
                  <a:lnTo>
                    <a:pt x="149" y="21"/>
                  </a:lnTo>
                  <a:lnTo>
                    <a:pt x="155" y="27"/>
                  </a:lnTo>
                  <a:lnTo>
                    <a:pt x="151" y="38"/>
                  </a:lnTo>
                  <a:lnTo>
                    <a:pt x="145" y="44"/>
                  </a:lnTo>
                  <a:lnTo>
                    <a:pt x="141" y="59"/>
                  </a:lnTo>
                  <a:lnTo>
                    <a:pt x="130" y="59"/>
                  </a:lnTo>
                  <a:lnTo>
                    <a:pt x="130" y="70"/>
                  </a:lnTo>
                  <a:lnTo>
                    <a:pt x="122" y="76"/>
                  </a:lnTo>
                  <a:lnTo>
                    <a:pt x="117" y="98"/>
                  </a:lnTo>
                  <a:lnTo>
                    <a:pt x="111" y="104"/>
                  </a:lnTo>
                  <a:lnTo>
                    <a:pt x="105" y="98"/>
                  </a:lnTo>
                  <a:lnTo>
                    <a:pt x="96" y="100"/>
                  </a:lnTo>
                  <a:lnTo>
                    <a:pt x="92" y="106"/>
                  </a:lnTo>
                  <a:lnTo>
                    <a:pt x="81" y="106"/>
                  </a:lnTo>
                  <a:lnTo>
                    <a:pt x="75" y="123"/>
                  </a:lnTo>
                  <a:lnTo>
                    <a:pt x="75" y="134"/>
                  </a:lnTo>
                  <a:lnTo>
                    <a:pt x="60" y="134"/>
                  </a:lnTo>
                  <a:lnTo>
                    <a:pt x="47" y="138"/>
                  </a:lnTo>
                  <a:lnTo>
                    <a:pt x="28" y="138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7E725320-7295-D14C-B12E-261E440618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8120" y="2418798"/>
              <a:ext cx="167955" cy="103948"/>
            </a:xfrm>
            <a:custGeom>
              <a:avLst/>
              <a:gdLst>
                <a:gd name="T0" fmla="*/ 10 w 110"/>
                <a:gd name="T1" fmla="*/ 76 h 80"/>
                <a:gd name="T2" fmla="*/ 10 w 110"/>
                <a:gd name="T3" fmla="*/ 68 h 80"/>
                <a:gd name="T4" fmla="*/ 17 w 110"/>
                <a:gd name="T5" fmla="*/ 57 h 80"/>
                <a:gd name="T6" fmla="*/ 12 w 110"/>
                <a:gd name="T7" fmla="*/ 46 h 80"/>
                <a:gd name="T8" fmla="*/ 12 w 110"/>
                <a:gd name="T9" fmla="*/ 40 h 80"/>
                <a:gd name="T10" fmla="*/ 0 w 110"/>
                <a:gd name="T11" fmla="*/ 34 h 80"/>
                <a:gd name="T12" fmla="*/ 6 w 110"/>
                <a:gd name="T13" fmla="*/ 27 h 80"/>
                <a:gd name="T14" fmla="*/ 21 w 110"/>
                <a:gd name="T15" fmla="*/ 27 h 80"/>
                <a:gd name="T16" fmla="*/ 21 w 110"/>
                <a:gd name="T17" fmla="*/ 15 h 80"/>
                <a:gd name="T18" fmla="*/ 33 w 110"/>
                <a:gd name="T19" fmla="*/ 14 h 80"/>
                <a:gd name="T20" fmla="*/ 33 w 110"/>
                <a:gd name="T21" fmla="*/ 6 h 80"/>
                <a:gd name="T22" fmla="*/ 40 w 110"/>
                <a:gd name="T23" fmla="*/ 8 h 80"/>
                <a:gd name="T24" fmla="*/ 48 w 110"/>
                <a:gd name="T25" fmla="*/ 0 h 80"/>
                <a:gd name="T26" fmla="*/ 50 w 110"/>
                <a:gd name="T27" fmla="*/ 4 h 80"/>
                <a:gd name="T28" fmla="*/ 50 w 110"/>
                <a:gd name="T29" fmla="*/ 14 h 80"/>
                <a:gd name="T30" fmla="*/ 36 w 110"/>
                <a:gd name="T31" fmla="*/ 19 h 80"/>
                <a:gd name="T32" fmla="*/ 29 w 110"/>
                <a:gd name="T33" fmla="*/ 29 h 80"/>
                <a:gd name="T34" fmla="*/ 50 w 110"/>
                <a:gd name="T35" fmla="*/ 29 h 80"/>
                <a:gd name="T36" fmla="*/ 59 w 110"/>
                <a:gd name="T37" fmla="*/ 32 h 80"/>
                <a:gd name="T38" fmla="*/ 65 w 110"/>
                <a:gd name="T39" fmla="*/ 27 h 80"/>
                <a:gd name="T40" fmla="*/ 70 w 110"/>
                <a:gd name="T41" fmla="*/ 32 h 80"/>
                <a:gd name="T42" fmla="*/ 97 w 110"/>
                <a:gd name="T43" fmla="*/ 32 h 80"/>
                <a:gd name="T44" fmla="*/ 97 w 110"/>
                <a:gd name="T45" fmla="*/ 46 h 80"/>
                <a:gd name="T46" fmla="*/ 104 w 110"/>
                <a:gd name="T47" fmla="*/ 48 h 80"/>
                <a:gd name="T48" fmla="*/ 108 w 110"/>
                <a:gd name="T49" fmla="*/ 55 h 80"/>
                <a:gd name="T50" fmla="*/ 110 w 110"/>
                <a:gd name="T51" fmla="*/ 68 h 80"/>
                <a:gd name="T52" fmla="*/ 89 w 110"/>
                <a:gd name="T53" fmla="*/ 68 h 80"/>
                <a:gd name="T54" fmla="*/ 78 w 110"/>
                <a:gd name="T55" fmla="*/ 76 h 80"/>
                <a:gd name="T56" fmla="*/ 63 w 110"/>
                <a:gd name="T57" fmla="*/ 80 h 80"/>
                <a:gd name="T58" fmla="*/ 63 w 110"/>
                <a:gd name="T59" fmla="*/ 65 h 80"/>
                <a:gd name="T60" fmla="*/ 61 w 110"/>
                <a:gd name="T61" fmla="*/ 57 h 80"/>
                <a:gd name="T62" fmla="*/ 52 w 110"/>
                <a:gd name="T63" fmla="*/ 51 h 80"/>
                <a:gd name="T64" fmla="*/ 48 w 110"/>
                <a:gd name="T65" fmla="*/ 55 h 80"/>
                <a:gd name="T66" fmla="*/ 48 w 110"/>
                <a:gd name="T67" fmla="*/ 66 h 80"/>
                <a:gd name="T68" fmla="*/ 36 w 110"/>
                <a:gd name="T69" fmla="*/ 66 h 80"/>
                <a:gd name="T70" fmla="*/ 31 w 110"/>
                <a:gd name="T71" fmla="*/ 72 h 80"/>
                <a:gd name="T72" fmla="*/ 21 w 110"/>
                <a:gd name="T73" fmla="*/ 72 h 80"/>
                <a:gd name="T74" fmla="*/ 16 w 110"/>
                <a:gd name="T75" fmla="*/ 78 h 80"/>
                <a:gd name="T76" fmla="*/ 10 w 110"/>
                <a:gd name="T77" fmla="*/ 76 h 80"/>
                <a:gd name="T78" fmla="*/ 10 w 110"/>
                <a:gd name="T79" fmla="*/ 76 h 80"/>
                <a:gd name="T80" fmla="*/ 10 w 110"/>
                <a:gd name="T81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0" h="80">
                  <a:moveTo>
                    <a:pt x="10" y="76"/>
                  </a:moveTo>
                  <a:lnTo>
                    <a:pt x="10" y="68"/>
                  </a:lnTo>
                  <a:lnTo>
                    <a:pt x="17" y="57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0" y="34"/>
                  </a:lnTo>
                  <a:lnTo>
                    <a:pt x="6" y="27"/>
                  </a:lnTo>
                  <a:lnTo>
                    <a:pt x="21" y="27"/>
                  </a:lnTo>
                  <a:lnTo>
                    <a:pt x="21" y="15"/>
                  </a:lnTo>
                  <a:lnTo>
                    <a:pt x="33" y="14"/>
                  </a:lnTo>
                  <a:lnTo>
                    <a:pt x="33" y="6"/>
                  </a:lnTo>
                  <a:lnTo>
                    <a:pt x="40" y="8"/>
                  </a:lnTo>
                  <a:lnTo>
                    <a:pt x="48" y="0"/>
                  </a:lnTo>
                  <a:lnTo>
                    <a:pt x="50" y="4"/>
                  </a:lnTo>
                  <a:lnTo>
                    <a:pt x="50" y="14"/>
                  </a:lnTo>
                  <a:lnTo>
                    <a:pt x="36" y="19"/>
                  </a:lnTo>
                  <a:lnTo>
                    <a:pt x="29" y="29"/>
                  </a:lnTo>
                  <a:lnTo>
                    <a:pt x="50" y="29"/>
                  </a:lnTo>
                  <a:lnTo>
                    <a:pt x="59" y="32"/>
                  </a:lnTo>
                  <a:lnTo>
                    <a:pt x="65" y="27"/>
                  </a:lnTo>
                  <a:lnTo>
                    <a:pt x="70" y="32"/>
                  </a:lnTo>
                  <a:lnTo>
                    <a:pt x="97" y="32"/>
                  </a:lnTo>
                  <a:lnTo>
                    <a:pt x="97" y="46"/>
                  </a:lnTo>
                  <a:lnTo>
                    <a:pt x="104" y="48"/>
                  </a:lnTo>
                  <a:lnTo>
                    <a:pt x="108" y="55"/>
                  </a:lnTo>
                  <a:lnTo>
                    <a:pt x="110" y="68"/>
                  </a:lnTo>
                  <a:lnTo>
                    <a:pt x="89" y="68"/>
                  </a:lnTo>
                  <a:lnTo>
                    <a:pt x="78" y="76"/>
                  </a:lnTo>
                  <a:lnTo>
                    <a:pt x="63" y="80"/>
                  </a:lnTo>
                  <a:lnTo>
                    <a:pt x="63" y="65"/>
                  </a:lnTo>
                  <a:lnTo>
                    <a:pt x="61" y="57"/>
                  </a:lnTo>
                  <a:lnTo>
                    <a:pt x="52" y="51"/>
                  </a:lnTo>
                  <a:lnTo>
                    <a:pt x="48" y="55"/>
                  </a:lnTo>
                  <a:lnTo>
                    <a:pt x="48" y="66"/>
                  </a:lnTo>
                  <a:lnTo>
                    <a:pt x="36" y="66"/>
                  </a:lnTo>
                  <a:lnTo>
                    <a:pt x="31" y="72"/>
                  </a:lnTo>
                  <a:lnTo>
                    <a:pt x="21" y="72"/>
                  </a:lnTo>
                  <a:lnTo>
                    <a:pt x="16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CACF24A2-09F9-9847-B82C-A1F04B4667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8120" y="2418798"/>
              <a:ext cx="167955" cy="103948"/>
            </a:xfrm>
            <a:custGeom>
              <a:avLst/>
              <a:gdLst>
                <a:gd name="T0" fmla="*/ 10 w 110"/>
                <a:gd name="T1" fmla="*/ 76 h 80"/>
                <a:gd name="T2" fmla="*/ 10 w 110"/>
                <a:gd name="T3" fmla="*/ 68 h 80"/>
                <a:gd name="T4" fmla="*/ 17 w 110"/>
                <a:gd name="T5" fmla="*/ 57 h 80"/>
                <a:gd name="T6" fmla="*/ 12 w 110"/>
                <a:gd name="T7" fmla="*/ 46 h 80"/>
                <a:gd name="T8" fmla="*/ 12 w 110"/>
                <a:gd name="T9" fmla="*/ 40 h 80"/>
                <a:gd name="T10" fmla="*/ 0 w 110"/>
                <a:gd name="T11" fmla="*/ 34 h 80"/>
                <a:gd name="T12" fmla="*/ 6 w 110"/>
                <a:gd name="T13" fmla="*/ 27 h 80"/>
                <a:gd name="T14" fmla="*/ 21 w 110"/>
                <a:gd name="T15" fmla="*/ 27 h 80"/>
                <a:gd name="T16" fmla="*/ 21 w 110"/>
                <a:gd name="T17" fmla="*/ 15 h 80"/>
                <a:gd name="T18" fmla="*/ 33 w 110"/>
                <a:gd name="T19" fmla="*/ 14 h 80"/>
                <a:gd name="T20" fmla="*/ 33 w 110"/>
                <a:gd name="T21" fmla="*/ 6 h 80"/>
                <a:gd name="T22" fmla="*/ 40 w 110"/>
                <a:gd name="T23" fmla="*/ 8 h 80"/>
                <a:gd name="T24" fmla="*/ 48 w 110"/>
                <a:gd name="T25" fmla="*/ 0 h 80"/>
                <a:gd name="T26" fmla="*/ 50 w 110"/>
                <a:gd name="T27" fmla="*/ 4 h 80"/>
                <a:gd name="T28" fmla="*/ 50 w 110"/>
                <a:gd name="T29" fmla="*/ 14 h 80"/>
                <a:gd name="T30" fmla="*/ 36 w 110"/>
                <a:gd name="T31" fmla="*/ 19 h 80"/>
                <a:gd name="T32" fmla="*/ 29 w 110"/>
                <a:gd name="T33" fmla="*/ 29 h 80"/>
                <a:gd name="T34" fmla="*/ 50 w 110"/>
                <a:gd name="T35" fmla="*/ 29 h 80"/>
                <a:gd name="T36" fmla="*/ 59 w 110"/>
                <a:gd name="T37" fmla="*/ 32 h 80"/>
                <a:gd name="T38" fmla="*/ 65 w 110"/>
                <a:gd name="T39" fmla="*/ 27 h 80"/>
                <a:gd name="T40" fmla="*/ 70 w 110"/>
                <a:gd name="T41" fmla="*/ 32 h 80"/>
                <a:gd name="T42" fmla="*/ 97 w 110"/>
                <a:gd name="T43" fmla="*/ 32 h 80"/>
                <a:gd name="T44" fmla="*/ 97 w 110"/>
                <a:gd name="T45" fmla="*/ 46 h 80"/>
                <a:gd name="T46" fmla="*/ 104 w 110"/>
                <a:gd name="T47" fmla="*/ 48 h 80"/>
                <a:gd name="T48" fmla="*/ 108 w 110"/>
                <a:gd name="T49" fmla="*/ 55 h 80"/>
                <a:gd name="T50" fmla="*/ 110 w 110"/>
                <a:gd name="T51" fmla="*/ 68 h 80"/>
                <a:gd name="T52" fmla="*/ 89 w 110"/>
                <a:gd name="T53" fmla="*/ 68 h 80"/>
                <a:gd name="T54" fmla="*/ 78 w 110"/>
                <a:gd name="T55" fmla="*/ 76 h 80"/>
                <a:gd name="T56" fmla="*/ 63 w 110"/>
                <a:gd name="T57" fmla="*/ 80 h 80"/>
                <a:gd name="T58" fmla="*/ 63 w 110"/>
                <a:gd name="T59" fmla="*/ 65 h 80"/>
                <a:gd name="T60" fmla="*/ 61 w 110"/>
                <a:gd name="T61" fmla="*/ 57 h 80"/>
                <a:gd name="T62" fmla="*/ 52 w 110"/>
                <a:gd name="T63" fmla="*/ 51 h 80"/>
                <a:gd name="T64" fmla="*/ 48 w 110"/>
                <a:gd name="T65" fmla="*/ 55 h 80"/>
                <a:gd name="T66" fmla="*/ 48 w 110"/>
                <a:gd name="T67" fmla="*/ 66 h 80"/>
                <a:gd name="T68" fmla="*/ 36 w 110"/>
                <a:gd name="T69" fmla="*/ 66 h 80"/>
                <a:gd name="T70" fmla="*/ 31 w 110"/>
                <a:gd name="T71" fmla="*/ 72 h 80"/>
                <a:gd name="T72" fmla="*/ 21 w 110"/>
                <a:gd name="T73" fmla="*/ 72 h 80"/>
                <a:gd name="T74" fmla="*/ 16 w 110"/>
                <a:gd name="T75" fmla="*/ 78 h 80"/>
                <a:gd name="T76" fmla="*/ 10 w 110"/>
                <a:gd name="T77" fmla="*/ 76 h 80"/>
                <a:gd name="T78" fmla="*/ 10 w 110"/>
                <a:gd name="T79" fmla="*/ 76 h 80"/>
                <a:gd name="T80" fmla="*/ 10 w 110"/>
                <a:gd name="T81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0" h="80">
                  <a:moveTo>
                    <a:pt x="10" y="76"/>
                  </a:moveTo>
                  <a:lnTo>
                    <a:pt x="10" y="68"/>
                  </a:lnTo>
                  <a:lnTo>
                    <a:pt x="17" y="57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0" y="34"/>
                  </a:lnTo>
                  <a:lnTo>
                    <a:pt x="6" y="27"/>
                  </a:lnTo>
                  <a:lnTo>
                    <a:pt x="21" y="27"/>
                  </a:lnTo>
                  <a:lnTo>
                    <a:pt x="21" y="15"/>
                  </a:lnTo>
                  <a:lnTo>
                    <a:pt x="33" y="14"/>
                  </a:lnTo>
                  <a:lnTo>
                    <a:pt x="33" y="6"/>
                  </a:lnTo>
                  <a:lnTo>
                    <a:pt x="40" y="8"/>
                  </a:lnTo>
                  <a:lnTo>
                    <a:pt x="48" y="0"/>
                  </a:lnTo>
                  <a:lnTo>
                    <a:pt x="50" y="4"/>
                  </a:lnTo>
                  <a:lnTo>
                    <a:pt x="50" y="14"/>
                  </a:lnTo>
                  <a:lnTo>
                    <a:pt x="36" y="19"/>
                  </a:lnTo>
                  <a:lnTo>
                    <a:pt x="29" y="29"/>
                  </a:lnTo>
                  <a:lnTo>
                    <a:pt x="50" y="29"/>
                  </a:lnTo>
                  <a:lnTo>
                    <a:pt x="59" y="32"/>
                  </a:lnTo>
                  <a:lnTo>
                    <a:pt x="65" y="27"/>
                  </a:lnTo>
                  <a:lnTo>
                    <a:pt x="70" y="32"/>
                  </a:lnTo>
                  <a:lnTo>
                    <a:pt x="97" y="32"/>
                  </a:lnTo>
                  <a:lnTo>
                    <a:pt x="97" y="46"/>
                  </a:lnTo>
                  <a:lnTo>
                    <a:pt x="104" y="48"/>
                  </a:lnTo>
                  <a:lnTo>
                    <a:pt x="108" y="55"/>
                  </a:lnTo>
                  <a:lnTo>
                    <a:pt x="110" y="68"/>
                  </a:lnTo>
                  <a:lnTo>
                    <a:pt x="89" y="68"/>
                  </a:lnTo>
                  <a:lnTo>
                    <a:pt x="78" y="76"/>
                  </a:lnTo>
                  <a:lnTo>
                    <a:pt x="63" y="80"/>
                  </a:lnTo>
                  <a:lnTo>
                    <a:pt x="63" y="65"/>
                  </a:lnTo>
                  <a:lnTo>
                    <a:pt x="61" y="57"/>
                  </a:lnTo>
                  <a:lnTo>
                    <a:pt x="52" y="51"/>
                  </a:lnTo>
                  <a:lnTo>
                    <a:pt x="48" y="55"/>
                  </a:lnTo>
                  <a:lnTo>
                    <a:pt x="48" y="66"/>
                  </a:lnTo>
                  <a:lnTo>
                    <a:pt x="36" y="66"/>
                  </a:lnTo>
                  <a:lnTo>
                    <a:pt x="31" y="72"/>
                  </a:lnTo>
                  <a:lnTo>
                    <a:pt x="21" y="72"/>
                  </a:lnTo>
                  <a:lnTo>
                    <a:pt x="16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EA158489-DC14-8648-B40C-2720B30E7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38789" y="2030294"/>
              <a:ext cx="622961" cy="398899"/>
            </a:xfrm>
            <a:custGeom>
              <a:avLst/>
              <a:gdLst>
                <a:gd name="T0" fmla="*/ 26 w 408"/>
                <a:gd name="T1" fmla="*/ 180 h 307"/>
                <a:gd name="T2" fmla="*/ 41 w 408"/>
                <a:gd name="T3" fmla="*/ 165 h 307"/>
                <a:gd name="T4" fmla="*/ 47 w 408"/>
                <a:gd name="T5" fmla="*/ 165 h 307"/>
                <a:gd name="T6" fmla="*/ 53 w 408"/>
                <a:gd name="T7" fmla="*/ 165 h 307"/>
                <a:gd name="T8" fmla="*/ 53 w 408"/>
                <a:gd name="T9" fmla="*/ 165 h 307"/>
                <a:gd name="T10" fmla="*/ 56 w 408"/>
                <a:gd name="T11" fmla="*/ 173 h 307"/>
                <a:gd name="T12" fmla="*/ 79 w 408"/>
                <a:gd name="T13" fmla="*/ 163 h 307"/>
                <a:gd name="T14" fmla="*/ 56 w 408"/>
                <a:gd name="T15" fmla="*/ 140 h 307"/>
                <a:gd name="T16" fmla="*/ 66 w 408"/>
                <a:gd name="T17" fmla="*/ 118 h 307"/>
                <a:gd name="T18" fmla="*/ 54 w 408"/>
                <a:gd name="T19" fmla="*/ 95 h 307"/>
                <a:gd name="T20" fmla="*/ 30 w 408"/>
                <a:gd name="T21" fmla="*/ 86 h 307"/>
                <a:gd name="T22" fmla="*/ 39 w 408"/>
                <a:gd name="T23" fmla="*/ 72 h 307"/>
                <a:gd name="T24" fmla="*/ 49 w 408"/>
                <a:gd name="T25" fmla="*/ 53 h 307"/>
                <a:gd name="T26" fmla="*/ 41 w 408"/>
                <a:gd name="T27" fmla="*/ 33 h 307"/>
                <a:gd name="T28" fmla="*/ 158 w 408"/>
                <a:gd name="T29" fmla="*/ 0 h 307"/>
                <a:gd name="T30" fmla="*/ 179 w 408"/>
                <a:gd name="T31" fmla="*/ 6 h 307"/>
                <a:gd name="T32" fmla="*/ 200 w 408"/>
                <a:gd name="T33" fmla="*/ 27 h 307"/>
                <a:gd name="T34" fmla="*/ 208 w 408"/>
                <a:gd name="T35" fmla="*/ 27 h 307"/>
                <a:gd name="T36" fmla="*/ 213 w 408"/>
                <a:gd name="T37" fmla="*/ 46 h 307"/>
                <a:gd name="T38" fmla="*/ 225 w 408"/>
                <a:gd name="T39" fmla="*/ 46 h 307"/>
                <a:gd name="T40" fmla="*/ 263 w 408"/>
                <a:gd name="T41" fmla="*/ 25 h 307"/>
                <a:gd name="T42" fmla="*/ 280 w 408"/>
                <a:gd name="T43" fmla="*/ 53 h 307"/>
                <a:gd name="T44" fmla="*/ 314 w 408"/>
                <a:gd name="T45" fmla="*/ 99 h 307"/>
                <a:gd name="T46" fmla="*/ 327 w 408"/>
                <a:gd name="T47" fmla="*/ 104 h 307"/>
                <a:gd name="T48" fmla="*/ 346 w 408"/>
                <a:gd name="T49" fmla="*/ 103 h 307"/>
                <a:gd name="T50" fmla="*/ 363 w 408"/>
                <a:gd name="T51" fmla="*/ 106 h 307"/>
                <a:gd name="T52" fmla="*/ 374 w 408"/>
                <a:gd name="T53" fmla="*/ 116 h 307"/>
                <a:gd name="T54" fmla="*/ 384 w 408"/>
                <a:gd name="T55" fmla="*/ 131 h 307"/>
                <a:gd name="T56" fmla="*/ 399 w 408"/>
                <a:gd name="T57" fmla="*/ 125 h 307"/>
                <a:gd name="T58" fmla="*/ 401 w 408"/>
                <a:gd name="T59" fmla="*/ 140 h 307"/>
                <a:gd name="T60" fmla="*/ 389 w 408"/>
                <a:gd name="T61" fmla="*/ 156 h 307"/>
                <a:gd name="T62" fmla="*/ 385 w 408"/>
                <a:gd name="T63" fmla="*/ 176 h 307"/>
                <a:gd name="T64" fmla="*/ 351 w 408"/>
                <a:gd name="T65" fmla="*/ 180 h 307"/>
                <a:gd name="T66" fmla="*/ 342 w 408"/>
                <a:gd name="T67" fmla="*/ 218 h 307"/>
                <a:gd name="T68" fmla="*/ 329 w 408"/>
                <a:gd name="T69" fmla="*/ 214 h 307"/>
                <a:gd name="T70" fmla="*/ 317 w 408"/>
                <a:gd name="T71" fmla="*/ 258 h 307"/>
                <a:gd name="T72" fmla="*/ 298 w 408"/>
                <a:gd name="T73" fmla="*/ 275 h 307"/>
                <a:gd name="T74" fmla="*/ 236 w 408"/>
                <a:gd name="T75" fmla="*/ 265 h 307"/>
                <a:gd name="T76" fmla="*/ 213 w 408"/>
                <a:gd name="T77" fmla="*/ 269 h 307"/>
                <a:gd name="T78" fmla="*/ 179 w 408"/>
                <a:gd name="T79" fmla="*/ 278 h 307"/>
                <a:gd name="T80" fmla="*/ 155 w 408"/>
                <a:gd name="T81" fmla="*/ 290 h 307"/>
                <a:gd name="T82" fmla="*/ 140 w 408"/>
                <a:gd name="T83" fmla="*/ 305 h 307"/>
                <a:gd name="T84" fmla="*/ 117 w 408"/>
                <a:gd name="T85" fmla="*/ 296 h 307"/>
                <a:gd name="T86" fmla="*/ 109 w 408"/>
                <a:gd name="T87" fmla="*/ 282 h 307"/>
                <a:gd name="T88" fmla="*/ 90 w 408"/>
                <a:gd name="T89" fmla="*/ 248 h 307"/>
                <a:gd name="T90" fmla="*/ 30 w 408"/>
                <a:gd name="T91" fmla="*/ 229 h 307"/>
                <a:gd name="T92" fmla="*/ 0 w 408"/>
                <a:gd name="T93" fmla="*/ 21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8" h="307">
                  <a:moveTo>
                    <a:pt x="0" y="210"/>
                  </a:moveTo>
                  <a:lnTo>
                    <a:pt x="26" y="180"/>
                  </a:lnTo>
                  <a:lnTo>
                    <a:pt x="36" y="178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47" y="165"/>
                  </a:lnTo>
                  <a:lnTo>
                    <a:pt x="51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4" y="169"/>
                  </a:lnTo>
                  <a:lnTo>
                    <a:pt x="56" y="173"/>
                  </a:lnTo>
                  <a:lnTo>
                    <a:pt x="62" y="178"/>
                  </a:lnTo>
                  <a:lnTo>
                    <a:pt x="79" y="163"/>
                  </a:lnTo>
                  <a:lnTo>
                    <a:pt x="68" y="144"/>
                  </a:lnTo>
                  <a:lnTo>
                    <a:pt x="56" y="140"/>
                  </a:lnTo>
                  <a:lnTo>
                    <a:pt x="56" y="129"/>
                  </a:lnTo>
                  <a:lnTo>
                    <a:pt x="66" y="118"/>
                  </a:lnTo>
                  <a:lnTo>
                    <a:pt x="56" y="106"/>
                  </a:lnTo>
                  <a:lnTo>
                    <a:pt x="54" y="95"/>
                  </a:lnTo>
                  <a:lnTo>
                    <a:pt x="45" y="93"/>
                  </a:lnTo>
                  <a:lnTo>
                    <a:pt x="30" y="86"/>
                  </a:lnTo>
                  <a:lnTo>
                    <a:pt x="28" y="76"/>
                  </a:lnTo>
                  <a:lnTo>
                    <a:pt x="39" y="72"/>
                  </a:lnTo>
                  <a:lnTo>
                    <a:pt x="36" y="61"/>
                  </a:lnTo>
                  <a:lnTo>
                    <a:pt x="49" y="53"/>
                  </a:lnTo>
                  <a:lnTo>
                    <a:pt x="41" y="48"/>
                  </a:lnTo>
                  <a:lnTo>
                    <a:pt x="41" y="33"/>
                  </a:lnTo>
                  <a:lnTo>
                    <a:pt x="58" y="36"/>
                  </a:lnTo>
                  <a:lnTo>
                    <a:pt x="158" y="0"/>
                  </a:lnTo>
                  <a:lnTo>
                    <a:pt x="170" y="8"/>
                  </a:lnTo>
                  <a:lnTo>
                    <a:pt x="179" y="6"/>
                  </a:lnTo>
                  <a:lnTo>
                    <a:pt x="183" y="25"/>
                  </a:lnTo>
                  <a:lnTo>
                    <a:pt x="200" y="27"/>
                  </a:lnTo>
                  <a:lnTo>
                    <a:pt x="200" y="33"/>
                  </a:lnTo>
                  <a:lnTo>
                    <a:pt x="208" y="27"/>
                  </a:lnTo>
                  <a:lnTo>
                    <a:pt x="217" y="33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25" y="46"/>
                  </a:lnTo>
                  <a:lnTo>
                    <a:pt x="257" y="25"/>
                  </a:lnTo>
                  <a:lnTo>
                    <a:pt x="263" y="25"/>
                  </a:lnTo>
                  <a:lnTo>
                    <a:pt x="261" y="36"/>
                  </a:lnTo>
                  <a:lnTo>
                    <a:pt x="280" y="53"/>
                  </a:lnTo>
                  <a:lnTo>
                    <a:pt x="308" y="104"/>
                  </a:lnTo>
                  <a:lnTo>
                    <a:pt x="314" y="99"/>
                  </a:lnTo>
                  <a:lnTo>
                    <a:pt x="315" y="91"/>
                  </a:lnTo>
                  <a:lnTo>
                    <a:pt x="327" y="104"/>
                  </a:lnTo>
                  <a:lnTo>
                    <a:pt x="336" y="104"/>
                  </a:lnTo>
                  <a:lnTo>
                    <a:pt x="346" y="103"/>
                  </a:lnTo>
                  <a:lnTo>
                    <a:pt x="355" y="99"/>
                  </a:lnTo>
                  <a:lnTo>
                    <a:pt x="363" y="106"/>
                  </a:lnTo>
                  <a:lnTo>
                    <a:pt x="368" y="116"/>
                  </a:lnTo>
                  <a:lnTo>
                    <a:pt x="374" y="116"/>
                  </a:lnTo>
                  <a:lnTo>
                    <a:pt x="374" y="127"/>
                  </a:lnTo>
                  <a:lnTo>
                    <a:pt x="384" y="131"/>
                  </a:lnTo>
                  <a:lnTo>
                    <a:pt x="395" y="131"/>
                  </a:lnTo>
                  <a:lnTo>
                    <a:pt x="399" y="125"/>
                  </a:lnTo>
                  <a:lnTo>
                    <a:pt x="408" y="137"/>
                  </a:lnTo>
                  <a:lnTo>
                    <a:pt x="401" y="140"/>
                  </a:lnTo>
                  <a:lnTo>
                    <a:pt x="399" y="152"/>
                  </a:lnTo>
                  <a:lnTo>
                    <a:pt x="389" y="156"/>
                  </a:lnTo>
                  <a:lnTo>
                    <a:pt x="382" y="163"/>
                  </a:lnTo>
                  <a:lnTo>
                    <a:pt x="385" y="176"/>
                  </a:lnTo>
                  <a:lnTo>
                    <a:pt x="378" y="188"/>
                  </a:lnTo>
                  <a:lnTo>
                    <a:pt x="351" y="180"/>
                  </a:lnTo>
                  <a:lnTo>
                    <a:pt x="342" y="209"/>
                  </a:lnTo>
                  <a:lnTo>
                    <a:pt x="342" y="218"/>
                  </a:lnTo>
                  <a:lnTo>
                    <a:pt x="332" y="218"/>
                  </a:lnTo>
                  <a:lnTo>
                    <a:pt x="329" y="214"/>
                  </a:lnTo>
                  <a:lnTo>
                    <a:pt x="312" y="220"/>
                  </a:lnTo>
                  <a:lnTo>
                    <a:pt x="317" y="258"/>
                  </a:lnTo>
                  <a:lnTo>
                    <a:pt x="308" y="275"/>
                  </a:lnTo>
                  <a:lnTo>
                    <a:pt x="298" y="275"/>
                  </a:lnTo>
                  <a:lnTo>
                    <a:pt x="295" y="265"/>
                  </a:lnTo>
                  <a:lnTo>
                    <a:pt x="236" y="265"/>
                  </a:lnTo>
                  <a:lnTo>
                    <a:pt x="223" y="258"/>
                  </a:lnTo>
                  <a:lnTo>
                    <a:pt x="213" y="269"/>
                  </a:lnTo>
                  <a:lnTo>
                    <a:pt x="185" y="267"/>
                  </a:lnTo>
                  <a:lnTo>
                    <a:pt x="179" y="278"/>
                  </a:lnTo>
                  <a:lnTo>
                    <a:pt x="164" y="286"/>
                  </a:lnTo>
                  <a:lnTo>
                    <a:pt x="155" y="290"/>
                  </a:lnTo>
                  <a:lnTo>
                    <a:pt x="145" y="307"/>
                  </a:lnTo>
                  <a:lnTo>
                    <a:pt x="140" y="305"/>
                  </a:lnTo>
                  <a:lnTo>
                    <a:pt x="138" y="297"/>
                  </a:lnTo>
                  <a:lnTo>
                    <a:pt x="117" y="296"/>
                  </a:lnTo>
                  <a:lnTo>
                    <a:pt x="117" y="286"/>
                  </a:lnTo>
                  <a:lnTo>
                    <a:pt x="109" y="282"/>
                  </a:lnTo>
                  <a:lnTo>
                    <a:pt x="109" y="267"/>
                  </a:lnTo>
                  <a:lnTo>
                    <a:pt x="90" y="248"/>
                  </a:lnTo>
                  <a:lnTo>
                    <a:pt x="49" y="252"/>
                  </a:lnTo>
                  <a:lnTo>
                    <a:pt x="30" y="229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8F989314-DD8D-0B47-8AA0-45FE662E7F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38789" y="2030294"/>
              <a:ext cx="622961" cy="398899"/>
            </a:xfrm>
            <a:custGeom>
              <a:avLst/>
              <a:gdLst>
                <a:gd name="T0" fmla="*/ 26 w 408"/>
                <a:gd name="T1" fmla="*/ 180 h 307"/>
                <a:gd name="T2" fmla="*/ 41 w 408"/>
                <a:gd name="T3" fmla="*/ 165 h 307"/>
                <a:gd name="T4" fmla="*/ 47 w 408"/>
                <a:gd name="T5" fmla="*/ 165 h 307"/>
                <a:gd name="T6" fmla="*/ 53 w 408"/>
                <a:gd name="T7" fmla="*/ 165 h 307"/>
                <a:gd name="T8" fmla="*/ 53 w 408"/>
                <a:gd name="T9" fmla="*/ 165 h 307"/>
                <a:gd name="T10" fmla="*/ 56 w 408"/>
                <a:gd name="T11" fmla="*/ 173 h 307"/>
                <a:gd name="T12" fmla="*/ 79 w 408"/>
                <a:gd name="T13" fmla="*/ 163 h 307"/>
                <a:gd name="T14" fmla="*/ 56 w 408"/>
                <a:gd name="T15" fmla="*/ 140 h 307"/>
                <a:gd name="T16" fmla="*/ 66 w 408"/>
                <a:gd name="T17" fmla="*/ 118 h 307"/>
                <a:gd name="T18" fmla="*/ 54 w 408"/>
                <a:gd name="T19" fmla="*/ 95 h 307"/>
                <a:gd name="T20" fmla="*/ 30 w 408"/>
                <a:gd name="T21" fmla="*/ 86 h 307"/>
                <a:gd name="T22" fmla="*/ 39 w 408"/>
                <a:gd name="T23" fmla="*/ 72 h 307"/>
                <a:gd name="T24" fmla="*/ 49 w 408"/>
                <a:gd name="T25" fmla="*/ 53 h 307"/>
                <a:gd name="T26" fmla="*/ 41 w 408"/>
                <a:gd name="T27" fmla="*/ 33 h 307"/>
                <a:gd name="T28" fmla="*/ 158 w 408"/>
                <a:gd name="T29" fmla="*/ 0 h 307"/>
                <a:gd name="T30" fmla="*/ 179 w 408"/>
                <a:gd name="T31" fmla="*/ 6 h 307"/>
                <a:gd name="T32" fmla="*/ 200 w 408"/>
                <a:gd name="T33" fmla="*/ 27 h 307"/>
                <a:gd name="T34" fmla="*/ 208 w 408"/>
                <a:gd name="T35" fmla="*/ 27 h 307"/>
                <a:gd name="T36" fmla="*/ 213 w 408"/>
                <a:gd name="T37" fmla="*/ 46 h 307"/>
                <a:gd name="T38" fmla="*/ 225 w 408"/>
                <a:gd name="T39" fmla="*/ 46 h 307"/>
                <a:gd name="T40" fmla="*/ 263 w 408"/>
                <a:gd name="T41" fmla="*/ 25 h 307"/>
                <a:gd name="T42" fmla="*/ 280 w 408"/>
                <a:gd name="T43" fmla="*/ 53 h 307"/>
                <a:gd name="T44" fmla="*/ 314 w 408"/>
                <a:gd name="T45" fmla="*/ 99 h 307"/>
                <a:gd name="T46" fmla="*/ 327 w 408"/>
                <a:gd name="T47" fmla="*/ 104 h 307"/>
                <a:gd name="T48" fmla="*/ 346 w 408"/>
                <a:gd name="T49" fmla="*/ 103 h 307"/>
                <a:gd name="T50" fmla="*/ 363 w 408"/>
                <a:gd name="T51" fmla="*/ 106 h 307"/>
                <a:gd name="T52" fmla="*/ 374 w 408"/>
                <a:gd name="T53" fmla="*/ 116 h 307"/>
                <a:gd name="T54" fmla="*/ 384 w 408"/>
                <a:gd name="T55" fmla="*/ 131 h 307"/>
                <a:gd name="T56" fmla="*/ 399 w 408"/>
                <a:gd name="T57" fmla="*/ 125 h 307"/>
                <a:gd name="T58" fmla="*/ 401 w 408"/>
                <a:gd name="T59" fmla="*/ 140 h 307"/>
                <a:gd name="T60" fmla="*/ 389 w 408"/>
                <a:gd name="T61" fmla="*/ 156 h 307"/>
                <a:gd name="T62" fmla="*/ 385 w 408"/>
                <a:gd name="T63" fmla="*/ 176 h 307"/>
                <a:gd name="T64" fmla="*/ 351 w 408"/>
                <a:gd name="T65" fmla="*/ 180 h 307"/>
                <a:gd name="T66" fmla="*/ 342 w 408"/>
                <a:gd name="T67" fmla="*/ 218 h 307"/>
                <a:gd name="T68" fmla="*/ 329 w 408"/>
                <a:gd name="T69" fmla="*/ 214 h 307"/>
                <a:gd name="T70" fmla="*/ 317 w 408"/>
                <a:gd name="T71" fmla="*/ 258 h 307"/>
                <a:gd name="T72" fmla="*/ 298 w 408"/>
                <a:gd name="T73" fmla="*/ 275 h 307"/>
                <a:gd name="T74" fmla="*/ 236 w 408"/>
                <a:gd name="T75" fmla="*/ 265 h 307"/>
                <a:gd name="T76" fmla="*/ 213 w 408"/>
                <a:gd name="T77" fmla="*/ 269 h 307"/>
                <a:gd name="T78" fmla="*/ 179 w 408"/>
                <a:gd name="T79" fmla="*/ 278 h 307"/>
                <a:gd name="T80" fmla="*/ 155 w 408"/>
                <a:gd name="T81" fmla="*/ 290 h 307"/>
                <a:gd name="T82" fmla="*/ 140 w 408"/>
                <a:gd name="T83" fmla="*/ 305 h 307"/>
                <a:gd name="T84" fmla="*/ 117 w 408"/>
                <a:gd name="T85" fmla="*/ 296 h 307"/>
                <a:gd name="T86" fmla="*/ 109 w 408"/>
                <a:gd name="T87" fmla="*/ 282 h 307"/>
                <a:gd name="T88" fmla="*/ 90 w 408"/>
                <a:gd name="T89" fmla="*/ 248 h 307"/>
                <a:gd name="T90" fmla="*/ 30 w 408"/>
                <a:gd name="T91" fmla="*/ 229 h 307"/>
                <a:gd name="T92" fmla="*/ 0 w 408"/>
                <a:gd name="T93" fmla="*/ 21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8" h="307">
                  <a:moveTo>
                    <a:pt x="0" y="210"/>
                  </a:moveTo>
                  <a:lnTo>
                    <a:pt x="26" y="180"/>
                  </a:lnTo>
                  <a:lnTo>
                    <a:pt x="36" y="178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47" y="165"/>
                  </a:lnTo>
                  <a:lnTo>
                    <a:pt x="51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4" y="169"/>
                  </a:lnTo>
                  <a:lnTo>
                    <a:pt x="56" y="173"/>
                  </a:lnTo>
                  <a:lnTo>
                    <a:pt x="62" y="178"/>
                  </a:lnTo>
                  <a:lnTo>
                    <a:pt x="79" y="163"/>
                  </a:lnTo>
                  <a:lnTo>
                    <a:pt x="68" y="144"/>
                  </a:lnTo>
                  <a:lnTo>
                    <a:pt x="56" y="140"/>
                  </a:lnTo>
                  <a:lnTo>
                    <a:pt x="56" y="129"/>
                  </a:lnTo>
                  <a:lnTo>
                    <a:pt x="66" y="118"/>
                  </a:lnTo>
                  <a:lnTo>
                    <a:pt x="56" y="106"/>
                  </a:lnTo>
                  <a:lnTo>
                    <a:pt x="54" y="95"/>
                  </a:lnTo>
                  <a:lnTo>
                    <a:pt x="45" y="93"/>
                  </a:lnTo>
                  <a:lnTo>
                    <a:pt x="30" y="86"/>
                  </a:lnTo>
                  <a:lnTo>
                    <a:pt x="28" y="76"/>
                  </a:lnTo>
                  <a:lnTo>
                    <a:pt x="39" y="72"/>
                  </a:lnTo>
                  <a:lnTo>
                    <a:pt x="36" y="61"/>
                  </a:lnTo>
                  <a:lnTo>
                    <a:pt x="49" y="53"/>
                  </a:lnTo>
                  <a:lnTo>
                    <a:pt x="41" y="48"/>
                  </a:lnTo>
                  <a:lnTo>
                    <a:pt x="41" y="33"/>
                  </a:lnTo>
                  <a:lnTo>
                    <a:pt x="58" y="36"/>
                  </a:lnTo>
                  <a:lnTo>
                    <a:pt x="158" y="0"/>
                  </a:lnTo>
                  <a:lnTo>
                    <a:pt x="170" y="8"/>
                  </a:lnTo>
                  <a:lnTo>
                    <a:pt x="179" y="6"/>
                  </a:lnTo>
                  <a:lnTo>
                    <a:pt x="183" y="25"/>
                  </a:lnTo>
                  <a:lnTo>
                    <a:pt x="200" y="27"/>
                  </a:lnTo>
                  <a:lnTo>
                    <a:pt x="200" y="33"/>
                  </a:lnTo>
                  <a:lnTo>
                    <a:pt x="208" y="27"/>
                  </a:lnTo>
                  <a:lnTo>
                    <a:pt x="217" y="33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25" y="46"/>
                  </a:lnTo>
                  <a:lnTo>
                    <a:pt x="257" y="25"/>
                  </a:lnTo>
                  <a:lnTo>
                    <a:pt x="263" y="25"/>
                  </a:lnTo>
                  <a:lnTo>
                    <a:pt x="261" y="36"/>
                  </a:lnTo>
                  <a:lnTo>
                    <a:pt x="280" y="53"/>
                  </a:lnTo>
                  <a:lnTo>
                    <a:pt x="308" y="104"/>
                  </a:lnTo>
                  <a:lnTo>
                    <a:pt x="314" y="99"/>
                  </a:lnTo>
                  <a:lnTo>
                    <a:pt x="315" y="91"/>
                  </a:lnTo>
                  <a:lnTo>
                    <a:pt x="327" y="104"/>
                  </a:lnTo>
                  <a:lnTo>
                    <a:pt x="336" y="104"/>
                  </a:lnTo>
                  <a:lnTo>
                    <a:pt x="346" y="103"/>
                  </a:lnTo>
                  <a:lnTo>
                    <a:pt x="355" y="99"/>
                  </a:lnTo>
                  <a:lnTo>
                    <a:pt x="363" y="106"/>
                  </a:lnTo>
                  <a:lnTo>
                    <a:pt x="368" y="116"/>
                  </a:lnTo>
                  <a:lnTo>
                    <a:pt x="374" y="116"/>
                  </a:lnTo>
                  <a:lnTo>
                    <a:pt x="374" y="127"/>
                  </a:lnTo>
                  <a:lnTo>
                    <a:pt x="384" y="131"/>
                  </a:lnTo>
                  <a:lnTo>
                    <a:pt x="395" y="131"/>
                  </a:lnTo>
                  <a:lnTo>
                    <a:pt x="399" y="125"/>
                  </a:lnTo>
                  <a:lnTo>
                    <a:pt x="408" y="137"/>
                  </a:lnTo>
                  <a:lnTo>
                    <a:pt x="401" y="140"/>
                  </a:lnTo>
                  <a:lnTo>
                    <a:pt x="399" y="152"/>
                  </a:lnTo>
                  <a:lnTo>
                    <a:pt x="389" y="156"/>
                  </a:lnTo>
                  <a:lnTo>
                    <a:pt x="382" y="163"/>
                  </a:lnTo>
                  <a:lnTo>
                    <a:pt x="385" y="176"/>
                  </a:lnTo>
                  <a:lnTo>
                    <a:pt x="378" y="188"/>
                  </a:lnTo>
                  <a:lnTo>
                    <a:pt x="351" y="180"/>
                  </a:lnTo>
                  <a:lnTo>
                    <a:pt x="342" y="209"/>
                  </a:lnTo>
                  <a:lnTo>
                    <a:pt x="342" y="218"/>
                  </a:lnTo>
                  <a:lnTo>
                    <a:pt x="332" y="218"/>
                  </a:lnTo>
                  <a:lnTo>
                    <a:pt x="329" y="214"/>
                  </a:lnTo>
                  <a:lnTo>
                    <a:pt x="312" y="220"/>
                  </a:lnTo>
                  <a:lnTo>
                    <a:pt x="317" y="258"/>
                  </a:lnTo>
                  <a:lnTo>
                    <a:pt x="308" y="275"/>
                  </a:lnTo>
                  <a:lnTo>
                    <a:pt x="298" y="275"/>
                  </a:lnTo>
                  <a:lnTo>
                    <a:pt x="295" y="265"/>
                  </a:lnTo>
                  <a:lnTo>
                    <a:pt x="236" y="265"/>
                  </a:lnTo>
                  <a:lnTo>
                    <a:pt x="223" y="258"/>
                  </a:lnTo>
                  <a:lnTo>
                    <a:pt x="213" y="269"/>
                  </a:lnTo>
                  <a:lnTo>
                    <a:pt x="185" y="267"/>
                  </a:lnTo>
                  <a:lnTo>
                    <a:pt x="179" y="278"/>
                  </a:lnTo>
                  <a:lnTo>
                    <a:pt x="164" y="286"/>
                  </a:lnTo>
                  <a:lnTo>
                    <a:pt x="155" y="290"/>
                  </a:lnTo>
                  <a:lnTo>
                    <a:pt x="145" y="307"/>
                  </a:lnTo>
                  <a:lnTo>
                    <a:pt x="140" y="305"/>
                  </a:lnTo>
                  <a:lnTo>
                    <a:pt x="138" y="297"/>
                  </a:lnTo>
                  <a:lnTo>
                    <a:pt x="117" y="296"/>
                  </a:lnTo>
                  <a:lnTo>
                    <a:pt x="117" y="286"/>
                  </a:lnTo>
                  <a:lnTo>
                    <a:pt x="109" y="282"/>
                  </a:lnTo>
                  <a:lnTo>
                    <a:pt x="109" y="267"/>
                  </a:lnTo>
                  <a:lnTo>
                    <a:pt x="90" y="248"/>
                  </a:lnTo>
                  <a:lnTo>
                    <a:pt x="49" y="252"/>
                  </a:lnTo>
                  <a:lnTo>
                    <a:pt x="30" y="229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19B2B853-FF5F-0341-93AA-221210C65E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57131" y="2542236"/>
              <a:ext cx="598531" cy="621087"/>
            </a:xfrm>
            <a:custGeom>
              <a:avLst/>
              <a:gdLst>
                <a:gd name="T0" fmla="*/ 337 w 392"/>
                <a:gd name="T1" fmla="*/ 221 h 478"/>
                <a:gd name="T2" fmla="*/ 358 w 392"/>
                <a:gd name="T3" fmla="*/ 195 h 478"/>
                <a:gd name="T4" fmla="*/ 386 w 392"/>
                <a:gd name="T5" fmla="*/ 164 h 478"/>
                <a:gd name="T6" fmla="*/ 379 w 392"/>
                <a:gd name="T7" fmla="*/ 136 h 478"/>
                <a:gd name="T8" fmla="*/ 346 w 392"/>
                <a:gd name="T9" fmla="*/ 134 h 478"/>
                <a:gd name="T10" fmla="*/ 309 w 392"/>
                <a:gd name="T11" fmla="*/ 164 h 478"/>
                <a:gd name="T12" fmla="*/ 282 w 392"/>
                <a:gd name="T13" fmla="*/ 161 h 478"/>
                <a:gd name="T14" fmla="*/ 273 w 392"/>
                <a:gd name="T15" fmla="*/ 149 h 478"/>
                <a:gd name="T16" fmla="*/ 235 w 392"/>
                <a:gd name="T17" fmla="*/ 168 h 478"/>
                <a:gd name="T18" fmla="*/ 174 w 392"/>
                <a:gd name="T19" fmla="*/ 108 h 478"/>
                <a:gd name="T20" fmla="*/ 157 w 392"/>
                <a:gd name="T21" fmla="*/ 60 h 478"/>
                <a:gd name="T22" fmla="*/ 152 w 392"/>
                <a:gd name="T23" fmla="*/ 0 h 478"/>
                <a:gd name="T24" fmla="*/ 78 w 392"/>
                <a:gd name="T25" fmla="*/ 28 h 478"/>
                <a:gd name="T26" fmla="*/ 80 w 392"/>
                <a:gd name="T27" fmla="*/ 98 h 478"/>
                <a:gd name="T28" fmla="*/ 48 w 392"/>
                <a:gd name="T29" fmla="*/ 149 h 478"/>
                <a:gd name="T30" fmla="*/ 25 w 392"/>
                <a:gd name="T31" fmla="*/ 174 h 478"/>
                <a:gd name="T32" fmla="*/ 25 w 392"/>
                <a:gd name="T33" fmla="*/ 208 h 478"/>
                <a:gd name="T34" fmla="*/ 0 w 392"/>
                <a:gd name="T35" fmla="*/ 221 h 478"/>
                <a:gd name="T36" fmla="*/ 12 w 392"/>
                <a:gd name="T37" fmla="*/ 236 h 478"/>
                <a:gd name="T38" fmla="*/ 27 w 392"/>
                <a:gd name="T39" fmla="*/ 233 h 478"/>
                <a:gd name="T40" fmla="*/ 23 w 392"/>
                <a:gd name="T41" fmla="*/ 238 h 478"/>
                <a:gd name="T42" fmla="*/ 23 w 392"/>
                <a:gd name="T43" fmla="*/ 263 h 478"/>
                <a:gd name="T44" fmla="*/ 29 w 392"/>
                <a:gd name="T45" fmla="*/ 270 h 478"/>
                <a:gd name="T46" fmla="*/ 44 w 392"/>
                <a:gd name="T47" fmla="*/ 267 h 478"/>
                <a:gd name="T48" fmla="*/ 51 w 392"/>
                <a:gd name="T49" fmla="*/ 263 h 478"/>
                <a:gd name="T50" fmla="*/ 51 w 392"/>
                <a:gd name="T51" fmla="*/ 255 h 478"/>
                <a:gd name="T52" fmla="*/ 55 w 392"/>
                <a:gd name="T53" fmla="*/ 246 h 478"/>
                <a:gd name="T54" fmla="*/ 59 w 392"/>
                <a:gd name="T55" fmla="*/ 242 h 478"/>
                <a:gd name="T56" fmla="*/ 59 w 392"/>
                <a:gd name="T57" fmla="*/ 285 h 478"/>
                <a:gd name="T58" fmla="*/ 65 w 392"/>
                <a:gd name="T59" fmla="*/ 291 h 478"/>
                <a:gd name="T60" fmla="*/ 63 w 392"/>
                <a:gd name="T61" fmla="*/ 318 h 478"/>
                <a:gd name="T62" fmla="*/ 76 w 392"/>
                <a:gd name="T63" fmla="*/ 367 h 478"/>
                <a:gd name="T64" fmla="*/ 82 w 392"/>
                <a:gd name="T65" fmla="*/ 380 h 478"/>
                <a:gd name="T66" fmla="*/ 85 w 392"/>
                <a:gd name="T67" fmla="*/ 395 h 478"/>
                <a:gd name="T68" fmla="*/ 85 w 392"/>
                <a:gd name="T69" fmla="*/ 408 h 478"/>
                <a:gd name="T70" fmla="*/ 97 w 392"/>
                <a:gd name="T71" fmla="*/ 422 h 478"/>
                <a:gd name="T72" fmla="*/ 102 w 392"/>
                <a:gd name="T73" fmla="*/ 433 h 478"/>
                <a:gd name="T74" fmla="*/ 106 w 392"/>
                <a:gd name="T75" fmla="*/ 446 h 478"/>
                <a:gd name="T76" fmla="*/ 116 w 392"/>
                <a:gd name="T77" fmla="*/ 463 h 478"/>
                <a:gd name="T78" fmla="*/ 120 w 392"/>
                <a:gd name="T79" fmla="*/ 473 h 478"/>
                <a:gd name="T80" fmla="*/ 129 w 392"/>
                <a:gd name="T81" fmla="*/ 478 h 478"/>
                <a:gd name="T82" fmla="*/ 144 w 392"/>
                <a:gd name="T83" fmla="*/ 461 h 478"/>
                <a:gd name="T84" fmla="*/ 148 w 392"/>
                <a:gd name="T85" fmla="*/ 456 h 478"/>
                <a:gd name="T86" fmla="*/ 155 w 392"/>
                <a:gd name="T87" fmla="*/ 439 h 478"/>
                <a:gd name="T88" fmla="*/ 155 w 392"/>
                <a:gd name="T89" fmla="*/ 429 h 478"/>
                <a:gd name="T90" fmla="*/ 163 w 392"/>
                <a:gd name="T91" fmla="*/ 416 h 478"/>
                <a:gd name="T92" fmla="*/ 165 w 392"/>
                <a:gd name="T93" fmla="*/ 395 h 478"/>
                <a:gd name="T94" fmla="*/ 165 w 392"/>
                <a:gd name="T95" fmla="*/ 374 h 478"/>
                <a:gd name="T96" fmla="*/ 165 w 392"/>
                <a:gd name="T97" fmla="*/ 367 h 478"/>
                <a:gd name="T98" fmla="*/ 178 w 392"/>
                <a:gd name="T99" fmla="*/ 350 h 478"/>
                <a:gd name="T100" fmla="*/ 186 w 392"/>
                <a:gd name="T101" fmla="*/ 346 h 478"/>
                <a:gd name="T102" fmla="*/ 189 w 392"/>
                <a:gd name="T103" fmla="*/ 338 h 478"/>
                <a:gd name="T104" fmla="*/ 201 w 392"/>
                <a:gd name="T105" fmla="*/ 329 h 478"/>
                <a:gd name="T106" fmla="*/ 208 w 392"/>
                <a:gd name="T107" fmla="*/ 321 h 478"/>
                <a:gd name="T108" fmla="*/ 224 w 392"/>
                <a:gd name="T109" fmla="*/ 302 h 478"/>
                <a:gd name="T110" fmla="*/ 250 w 392"/>
                <a:gd name="T111" fmla="*/ 276 h 478"/>
                <a:gd name="T112" fmla="*/ 258 w 392"/>
                <a:gd name="T113" fmla="*/ 259 h 478"/>
                <a:gd name="T114" fmla="*/ 263 w 392"/>
                <a:gd name="T115" fmla="*/ 253 h 478"/>
                <a:gd name="T116" fmla="*/ 280 w 392"/>
                <a:gd name="T117" fmla="*/ 227 h 478"/>
                <a:gd name="T118" fmla="*/ 278 w 392"/>
                <a:gd name="T119" fmla="*/ 176 h 478"/>
                <a:gd name="T120" fmla="*/ 309 w 392"/>
                <a:gd name="T121" fmla="*/ 195 h 478"/>
                <a:gd name="T122" fmla="*/ 312 w 392"/>
                <a:gd name="T123" fmla="*/ 233 h 478"/>
                <a:gd name="T124" fmla="*/ 329 w 392"/>
                <a:gd name="T125" fmla="*/ 2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" h="478">
                  <a:moveTo>
                    <a:pt x="329" y="248"/>
                  </a:moveTo>
                  <a:lnTo>
                    <a:pt x="335" y="248"/>
                  </a:lnTo>
                  <a:lnTo>
                    <a:pt x="339" y="234"/>
                  </a:lnTo>
                  <a:lnTo>
                    <a:pt x="343" y="229"/>
                  </a:lnTo>
                  <a:lnTo>
                    <a:pt x="337" y="221"/>
                  </a:lnTo>
                  <a:lnTo>
                    <a:pt x="348" y="215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198"/>
                  </a:lnTo>
                  <a:lnTo>
                    <a:pt x="358" y="195"/>
                  </a:lnTo>
                  <a:lnTo>
                    <a:pt x="362" y="183"/>
                  </a:lnTo>
                  <a:lnTo>
                    <a:pt x="362" y="183"/>
                  </a:lnTo>
                  <a:lnTo>
                    <a:pt x="363" y="172"/>
                  </a:lnTo>
                  <a:lnTo>
                    <a:pt x="381" y="157"/>
                  </a:lnTo>
                  <a:lnTo>
                    <a:pt x="386" y="164"/>
                  </a:lnTo>
                  <a:lnTo>
                    <a:pt x="386" y="153"/>
                  </a:lnTo>
                  <a:lnTo>
                    <a:pt x="392" y="153"/>
                  </a:lnTo>
                  <a:lnTo>
                    <a:pt x="390" y="142"/>
                  </a:lnTo>
                  <a:lnTo>
                    <a:pt x="384" y="136"/>
                  </a:lnTo>
                  <a:lnTo>
                    <a:pt x="379" y="136"/>
                  </a:lnTo>
                  <a:lnTo>
                    <a:pt x="384" y="128"/>
                  </a:lnTo>
                  <a:lnTo>
                    <a:pt x="373" y="119"/>
                  </a:lnTo>
                  <a:lnTo>
                    <a:pt x="367" y="128"/>
                  </a:lnTo>
                  <a:lnTo>
                    <a:pt x="354" y="125"/>
                  </a:lnTo>
                  <a:lnTo>
                    <a:pt x="346" y="134"/>
                  </a:lnTo>
                  <a:lnTo>
                    <a:pt x="339" y="136"/>
                  </a:lnTo>
                  <a:lnTo>
                    <a:pt x="328" y="147"/>
                  </a:lnTo>
                  <a:lnTo>
                    <a:pt x="324" y="147"/>
                  </a:lnTo>
                  <a:lnTo>
                    <a:pt x="324" y="164"/>
                  </a:lnTo>
                  <a:lnTo>
                    <a:pt x="309" y="164"/>
                  </a:lnTo>
                  <a:lnTo>
                    <a:pt x="297" y="164"/>
                  </a:lnTo>
                  <a:lnTo>
                    <a:pt x="286" y="166"/>
                  </a:lnTo>
                  <a:lnTo>
                    <a:pt x="286" y="166"/>
                  </a:lnTo>
                  <a:lnTo>
                    <a:pt x="286" y="163"/>
                  </a:lnTo>
                  <a:lnTo>
                    <a:pt x="282" y="161"/>
                  </a:lnTo>
                  <a:lnTo>
                    <a:pt x="282" y="157"/>
                  </a:lnTo>
                  <a:lnTo>
                    <a:pt x="282" y="157"/>
                  </a:lnTo>
                  <a:lnTo>
                    <a:pt x="282" y="149"/>
                  </a:lnTo>
                  <a:lnTo>
                    <a:pt x="276" y="145"/>
                  </a:lnTo>
                  <a:lnTo>
                    <a:pt x="273" y="149"/>
                  </a:lnTo>
                  <a:lnTo>
                    <a:pt x="269" y="163"/>
                  </a:lnTo>
                  <a:lnTo>
                    <a:pt x="269" y="166"/>
                  </a:lnTo>
                  <a:lnTo>
                    <a:pt x="265" y="170"/>
                  </a:lnTo>
                  <a:lnTo>
                    <a:pt x="254" y="170"/>
                  </a:lnTo>
                  <a:lnTo>
                    <a:pt x="235" y="168"/>
                  </a:lnTo>
                  <a:lnTo>
                    <a:pt x="216" y="155"/>
                  </a:lnTo>
                  <a:lnTo>
                    <a:pt x="189" y="149"/>
                  </a:lnTo>
                  <a:lnTo>
                    <a:pt x="174" y="130"/>
                  </a:lnTo>
                  <a:lnTo>
                    <a:pt x="163" y="130"/>
                  </a:lnTo>
                  <a:lnTo>
                    <a:pt x="174" y="108"/>
                  </a:lnTo>
                  <a:lnTo>
                    <a:pt x="159" y="93"/>
                  </a:lnTo>
                  <a:lnTo>
                    <a:pt x="142" y="85"/>
                  </a:lnTo>
                  <a:lnTo>
                    <a:pt x="140" y="68"/>
                  </a:lnTo>
                  <a:lnTo>
                    <a:pt x="152" y="68"/>
                  </a:lnTo>
                  <a:lnTo>
                    <a:pt x="157" y="60"/>
                  </a:lnTo>
                  <a:lnTo>
                    <a:pt x="146" y="49"/>
                  </a:lnTo>
                  <a:lnTo>
                    <a:pt x="150" y="32"/>
                  </a:lnTo>
                  <a:lnTo>
                    <a:pt x="161" y="23"/>
                  </a:lnTo>
                  <a:lnTo>
                    <a:pt x="167" y="15"/>
                  </a:lnTo>
                  <a:lnTo>
                    <a:pt x="152" y="0"/>
                  </a:lnTo>
                  <a:lnTo>
                    <a:pt x="127" y="7"/>
                  </a:lnTo>
                  <a:lnTo>
                    <a:pt x="123" y="19"/>
                  </a:lnTo>
                  <a:lnTo>
                    <a:pt x="108" y="28"/>
                  </a:lnTo>
                  <a:lnTo>
                    <a:pt x="87" y="24"/>
                  </a:lnTo>
                  <a:lnTo>
                    <a:pt x="78" y="28"/>
                  </a:lnTo>
                  <a:lnTo>
                    <a:pt x="80" y="51"/>
                  </a:lnTo>
                  <a:lnTo>
                    <a:pt x="97" y="70"/>
                  </a:lnTo>
                  <a:lnTo>
                    <a:pt x="85" y="77"/>
                  </a:lnTo>
                  <a:lnTo>
                    <a:pt x="89" y="91"/>
                  </a:lnTo>
                  <a:lnTo>
                    <a:pt x="80" y="98"/>
                  </a:lnTo>
                  <a:lnTo>
                    <a:pt x="78" y="106"/>
                  </a:lnTo>
                  <a:lnTo>
                    <a:pt x="70" y="111"/>
                  </a:lnTo>
                  <a:lnTo>
                    <a:pt x="63" y="128"/>
                  </a:lnTo>
                  <a:lnTo>
                    <a:pt x="53" y="132"/>
                  </a:lnTo>
                  <a:lnTo>
                    <a:pt x="48" y="149"/>
                  </a:lnTo>
                  <a:lnTo>
                    <a:pt x="33" y="153"/>
                  </a:lnTo>
                  <a:lnTo>
                    <a:pt x="27" y="145"/>
                  </a:lnTo>
                  <a:lnTo>
                    <a:pt x="17" y="157"/>
                  </a:lnTo>
                  <a:lnTo>
                    <a:pt x="19" y="166"/>
                  </a:lnTo>
                  <a:lnTo>
                    <a:pt x="25" y="174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33" y="193"/>
                  </a:lnTo>
                  <a:lnTo>
                    <a:pt x="33" y="208"/>
                  </a:lnTo>
                  <a:lnTo>
                    <a:pt x="25" y="208"/>
                  </a:lnTo>
                  <a:lnTo>
                    <a:pt x="17" y="210"/>
                  </a:lnTo>
                  <a:lnTo>
                    <a:pt x="4" y="210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8" y="231"/>
                  </a:lnTo>
                  <a:lnTo>
                    <a:pt x="12" y="236"/>
                  </a:lnTo>
                  <a:lnTo>
                    <a:pt x="17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5" y="234"/>
                  </a:lnTo>
                  <a:lnTo>
                    <a:pt x="27" y="233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5" y="238"/>
                  </a:lnTo>
                  <a:lnTo>
                    <a:pt x="23" y="238"/>
                  </a:lnTo>
                  <a:lnTo>
                    <a:pt x="19" y="238"/>
                  </a:lnTo>
                  <a:lnTo>
                    <a:pt x="8" y="244"/>
                  </a:lnTo>
                  <a:lnTo>
                    <a:pt x="8" y="244"/>
                  </a:lnTo>
                  <a:lnTo>
                    <a:pt x="21" y="259"/>
                  </a:lnTo>
                  <a:lnTo>
                    <a:pt x="23" y="263"/>
                  </a:lnTo>
                  <a:lnTo>
                    <a:pt x="23" y="263"/>
                  </a:lnTo>
                  <a:lnTo>
                    <a:pt x="25" y="267"/>
                  </a:lnTo>
                  <a:lnTo>
                    <a:pt x="27" y="268"/>
                  </a:lnTo>
                  <a:lnTo>
                    <a:pt x="27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40" y="270"/>
                  </a:lnTo>
                  <a:lnTo>
                    <a:pt x="44" y="267"/>
                  </a:lnTo>
                  <a:lnTo>
                    <a:pt x="46" y="267"/>
                  </a:lnTo>
                  <a:lnTo>
                    <a:pt x="46" y="267"/>
                  </a:lnTo>
                  <a:lnTo>
                    <a:pt x="48" y="265"/>
                  </a:lnTo>
                  <a:lnTo>
                    <a:pt x="50" y="265"/>
                  </a:lnTo>
                  <a:lnTo>
                    <a:pt x="51" y="263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51" y="259"/>
                  </a:lnTo>
                  <a:lnTo>
                    <a:pt x="51" y="257"/>
                  </a:lnTo>
                  <a:lnTo>
                    <a:pt x="51" y="255"/>
                  </a:lnTo>
                  <a:lnTo>
                    <a:pt x="51" y="253"/>
                  </a:lnTo>
                  <a:lnTo>
                    <a:pt x="53" y="251"/>
                  </a:lnTo>
                  <a:lnTo>
                    <a:pt x="53" y="251"/>
                  </a:lnTo>
                  <a:lnTo>
                    <a:pt x="53" y="250"/>
                  </a:lnTo>
                  <a:lnTo>
                    <a:pt x="55" y="246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53"/>
                  </a:lnTo>
                  <a:lnTo>
                    <a:pt x="59" y="253"/>
                  </a:lnTo>
                  <a:lnTo>
                    <a:pt x="63" y="267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3" y="287"/>
                  </a:lnTo>
                  <a:lnTo>
                    <a:pt x="65" y="289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3" y="297"/>
                  </a:lnTo>
                  <a:lnTo>
                    <a:pt x="61" y="301"/>
                  </a:lnTo>
                  <a:lnTo>
                    <a:pt x="59" y="304"/>
                  </a:lnTo>
                  <a:lnTo>
                    <a:pt x="63" y="318"/>
                  </a:lnTo>
                  <a:lnTo>
                    <a:pt x="63" y="325"/>
                  </a:lnTo>
                  <a:lnTo>
                    <a:pt x="63" y="335"/>
                  </a:lnTo>
                  <a:lnTo>
                    <a:pt x="70" y="346"/>
                  </a:lnTo>
                  <a:lnTo>
                    <a:pt x="70" y="355"/>
                  </a:lnTo>
                  <a:lnTo>
                    <a:pt x="76" y="367"/>
                  </a:lnTo>
                  <a:lnTo>
                    <a:pt x="76" y="367"/>
                  </a:lnTo>
                  <a:lnTo>
                    <a:pt x="76" y="371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2" y="380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5" y="388"/>
                  </a:lnTo>
                  <a:lnTo>
                    <a:pt x="85" y="393"/>
                  </a:lnTo>
                  <a:lnTo>
                    <a:pt x="85" y="395"/>
                  </a:lnTo>
                  <a:lnTo>
                    <a:pt x="85" y="397"/>
                  </a:lnTo>
                  <a:lnTo>
                    <a:pt x="85" y="397"/>
                  </a:lnTo>
                  <a:lnTo>
                    <a:pt x="85" y="399"/>
                  </a:lnTo>
                  <a:lnTo>
                    <a:pt x="85" y="403"/>
                  </a:lnTo>
                  <a:lnTo>
                    <a:pt x="85" y="408"/>
                  </a:lnTo>
                  <a:lnTo>
                    <a:pt x="89" y="414"/>
                  </a:lnTo>
                  <a:lnTo>
                    <a:pt x="89" y="414"/>
                  </a:lnTo>
                  <a:lnTo>
                    <a:pt x="93" y="418"/>
                  </a:lnTo>
                  <a:lnTo>
                    <a:pt x="95" y="418"/>
                  </a:lnTo>
                  <a:lnTo>
                    <a:pt x="97" y="422"/>
                  </a:lnTo>
                  <a:lnTo>
                    <a:pt x="97" y="422"/>
                  </a:lnTo>
                  <a:lnTo>
                    <a:pt x="97" y="425"/>
                  </a:lnTo>
                  <a:lnTo>
                    <a:pt x="99" y="429"/>
                  </a:lnTo>
                  <a:lnTo>
                    <a:pt x="102" y="433"/>
                  </a:lnTo>
                  <a:lnTo>
                    <a:pt x="102" y="433"/>
                  </a:lnTo>
                  <a:lnTo>
                    <a:pt x="102" y="437"/>
                  </a:lnTo>
                  <a:lnTo>
                    <a:pt x="104" y="439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6" y="446"/>
                  </a:lnTo>
                  <a:lnTo>
                    <a:pt x="110" y="452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6" y="463"/>
                  </a:lnTo>
                  <a:lnTo>
                    <a:pt x="116" y="463"/>
                  </a:lnTo>
                  <a:lnTo>
                    <a:pt x="116" y="467"/>
                  </a:lnTo>
                  <a:lnTo>
                    <a:pt x="118" y="469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123" y="475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40" y="467"/>
                  </a:lnTo>
                  <a:lnTo>
                    <a:pt x="144" y="461"/>
                  </a:lnTo>
                  <a:lnTo>
                    <a:pt x="144" y="461"/>
                  </a:lnTo>
                  <a:lnTo>
                    <a:pt x="144" y="459"/>
                  </a:lnTo>
                  <a:lnTo>
                    <a:pt x="144" y="458"/>
                  </a:lnTo>
                  <a:lnTo>
                    <a:pt x="148" y="456"/>
                  </a:lnTo>
                  <a:lnTo>
                    <a:pt x="148" y="456"/>
                  </a:lnTo>
                  <a:lnTo>
                    <a:pt x="155" y="444"/>
                  </a:lnTo>
                  <a:lnTo>
                    <a:pt x="155" y="444"/>
                  </a:lnTo>
                  <a:lnTo>
                    <a:pt x="155" y="442"/>
                  </a:lnTo>
                  <a:lnTo>
                    <a:pt x="155" y="442"/>
                  </a:lnTo>
                  <a:lnTo>
                    <a:pt x="155" y="439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3"/>
                  </a:lnTo>
                  <a:lnTo>
                    <a:pt x="154" y="431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63" y="420"/>
                  </a:lnTo>
                  <a:lnTo>
                    <a:pt x="163" y="418"/>
                  </a:lnTo>
                  <a:lnTo>
                    <a:pt x="163" y="416"/>
                  </a:lnTo>
                  <a:lnTo>
                    <a:pt x="163" y="416"/>
                  </a:lnTo>
                  <a:lnTo>
                    <a:pt x="165" y="410"/>
                  </a:lnTo>
                  <a:lnTo>
                    <a:pt x="165" y="405"/>
                  </a:lnTo>
                  <a:lnTo>
                    <a:pt x="165" y="405"/>
                  </a:lnTo>
                  <a:lnTo>
                    <a:pt x="165" y="395"/>
                  </a:lnTo>
                  <a:lnTo>
                    <a:pt x="165" y="395"/>
                  </a:lnTo>
                  <a:lnTo>
                    <a:pt x="165" y="389"/>
                  </a:lnTo>
                  <a:lnTo>
                    <a:pt x="167" y="384"/>
                  </a:lnTo>
                  <a:lnTo>
                    <a:pt x="167" y="384"/>
                  </a:lnTo>
                  <a:lnTo>
                    <a:pt x="167" y="378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3" y="371"/>
                  </a:lnTo>
                  <a:lnTo>
                    <a:pt x="165" y="367"/>
                  </a:lnTo>
                  <a:lnTo>
                    <a:pt x="165" y="367"/>
                  </a:lnTo>
                  <a:lnTo>
                    <a:pt x="167" y="363"/>
                  </a:lnTo>
                  <a:lnTo>
                    <a:pt x="167" y="363"/>
                  </a:lnTo>
                  <a:lnTo>
                    <a:pt x="174" y="355"/>
                  </a:lnTo>
                  <a:lnTo>
                    <a:pt x="174" y="355"/>
                  </a:lnTo>
                  <a:lnTo>
                    <a:pt x="178" y="350"/>
                  </a:lnTo>
                  <a:lnTo>
                    <a:pt x="180" y="350"/>
                  </a:lnTo>
                  <a:lnTo>
                    <a:pt x="182" y="348"/>
                  </a:lnTo>
                  <a:lnTo>
                    <a:pt x="184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38"/>
                  </a:lnTo>
                  <a:lnTo>
                    <a:pt x="189" y="338"/>
                  </a:lnTo>
                  <a:lnTo>
                    <a:pt x="193" y="333"/>
                  </a:lnTo>
                  <a:lnTo>
                    <a:pt x="193" y="333"/>
                  </a:lnTo>
                  <a:lnTo>
                    <a:pt x="197" y="329"/>
                  </a:lnTo>
                  <a:lnTo>
                    <a:pt x="201" y="329"/>
                  </a:lnTo>
                  <a:lnTo>
                    <a:pt x="203" y="325"/>
                  </a:lnTo>
                  <a:lnTo>
                    <a:pt x="203" y="325"/>
                  </a:lnTo>
                  <a:lnTo>
                    <a:pt x="207" y="323"/>
                  </a:lnTo>
                  <a:lnTo>
                    <a:pt x="208" y="321"/>
                  </a:lnTo>
                  <a:lnTo>
                    <a:pt x="208" y="321"/>
                  </a:lnTo>
                  <a:lnTo>
                    <a:pt x="212" y="316"/>
                  </a:lnTo>
                  <a:lnTo>
                    <a:pt x="212" y="316"/>
                  </a:lnTo>
                  <a:lnTo>
                    <a:pt x="218" y="310"/>
                  </a:lnTo>
                  <a:lnTo>
                    <a:pt x="218" y="310"/>
                  </a:lnTo>
                  <a:lnTo>
                    <a:pt x="224" y="302"/>
                  </a:lnTo>
                  <a:lnTo>
                    <a:pt x="229" y="293"/>
                  </a:lnTo>
                  <a:lnTo>
                    <a:pt x="235" y="287"/>
                  </a:lnTo>
                  <a:lnTo>
                    <a:pt x="242" y="284"/>
                  </a:lnTo>
                  <a:lnTo>
                    <a:pt x="244" y="282"/>
                  </a:lnTo>
                  <a:lnTo>
                    <a:pt x="250" y="276"/>
                  </a:lnTo>
                  <a:lnTo>
                    <a:pt x="256" y="267"/>
                  </a:lnTo>
                  <a:lnTo>
                    <a:pt x="256" y="263"/>
                  </a:lnTo>
                  <a:lnTo>
                    <a:pt x="256" y="263"/>
                  </a:lnTo>
                  <a:lnTo>
                    <a:pt x="258" y="259"/>
                  </a:lnTo>
                  <a:lnTo>
                    <a:pt x="258" y="259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1" y="257"/>
                  </a:lnTo>
                  <a:lnTo>
                    <a:pt x="261" y="257"/>
                  </a:lnTo>
                  <a:lnTo>
                    <a:pt x="263" y="253"/>
                  </a:lnTo>
                  <a:lnTo>
                    <a:pt x="269" y="251"/>
                  </a:lnTo>
                  <a:lnTo>
                    <a:pt x="273" y="251"/>
                  </a:lnTo>
                  <a:lnTo>
                    <a:pt x="278" y="251"/>
                  </a:lnTo>
                  <a:lnTo>
                    <a:pt x="286" y="251"/>
                  </a:lnTo>
                  <a:lnTo>
                    <a:pt x="280" y="227"/>
                  </a:lnTo>
                  <a:lnTo>
                    <a:pt x="273" y="208"/>
                  </a:lnTo>
                  <a:lnTo>
                    <a:pt x="275" y="198"/>
                  </a:lnTo>
                  <a:lnTo>
                    <a:pt x="282" y="191"/>
                  </a:lnTo>
                  <a:lnTo>
                    <a:pt x="275" y="181"/>
                  </a:lnTo>
                  <a:lnTo>
                    <a:pt x="278" y="176"/>
                  </a:lnTo>
                  <a:lnTo>
                    <a:pt x="286" y="183"/>
                  </a:lnTo>
                  <a:lnTo>
                    <a:pt x="294" y="183"/>
                  </a:lnTo>
                  <a:lnTo>
                    <a:pt x="294" y="191"/>
                  </a:lnTo>
                  <a:lnTo>
                    <a:pt x="297" y="195"/>
                  </a:lnTo>
                  <a:lnTo>
                    <a:pt x="309" y="195"/>
                  </a:lnTo>
                  <a:lnTo>
                    <a:pt x="324" y="195"/>
                  </a:lnTo>
                  <a:lnTo>
                    <a:pt x="324" y="200"/>
                  </a:lnTo>
                  <a:lnTo>
                    <a:pt x="320" y="212"/>
                  </a:lnTo>
                  <a:lnTo>
                    <a:pt x="314" y="212"/>
                  </a:lnTo>
                  <a:lnTo>
                    <a:pt x="312" y="233"/>
                  </a:lnTo>
                  <a:lnTo>
                    <a:pt x="320" y="233"/>
                  </a:lnTo>
                  <a:lnTo>
                    <a:pt x="324" y="217"/>
                  </a:lnTo>
                  <a:lnTo>
                    <a:pt x="326" y="217"/>
                  </a:lnTo>
                  <a:lnTo>
                    <a:pt x="329" y="248"/>
                  </a:lnTo>
                  <a:lnTo>
                    <a:pt x="329" y="248"/>
                  </a:lnTo>
                  <a:lnTo>
                    <a:pt x="329" y="2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7" name="Freeform 327">
              <a:extLst>
                <a:ext uri="{FF2B5EF4-FFF2-40B4-BE49-F238E27FC236}">
                  <a16:creationId xmlns:a16="http://schemas.microsoft.com/office/drawing/2014/main" id="{A2FEC84E-D037-434C-8EBD-65C4270402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57131" y="2542236"/>
              <a:ext cx="598531" cy="621087"/>
            </a:xfrm>
            <a:custGeom>
              <a:avLst/>
              <a:gdLst>
                <a:gd name="T0" fmla="*/ 337 w 392"/>
                <a:gd name="T1" fmla="*/ 221 h 478"/>
                <a:gd name="T2" fmla="*/ 358 w 392"/>
                <a:gd name="T3" fmla="*/ 195 h 478"/>
                <a:gd name="T4" fmla="*/ 386 w 392"/>
                <a:gd name="T5" fmla="*/ 164 h 478"/>
                <a:gd name="T6" fmla="*/ 379 w 392"/>
                <a:gd name="T7" fmla="*/ 136 h 478"/>
                <a:gd name="T8" fmla="*/ 346 w 392"/>
                <a:gd name="T9" fmla="*/ 134 h 478"/>
                <a:gd name="T10" fmla="*/ 309 w 392"/>
                <a:gd name="T11" fmla="*/ 164 h 478"/>
                <a:gd name="T12" fmla="*/ 282 w 392"/>
                <a:gd name="T13" fmla="*/ 161 h 478"/>
                <a:gd name="T14" fmla="*/ 273 w 392"/>
                <a:gd name="T15" fmla="*/ 149 h 478"/>
                <a:gd name="T16" fmla="*/ 235 w 392"/>
                <a:gd name="T17" fmla="*/ 168 h 478"/>
                <a:gd name="T18" fmla="*/ 174 w 392"/>
                <a:gd name="T19" fmla="*/ 108 h 478"/>
                <a:gd name="T20" fmla="*/ 157 w 392"/>
                <a:gd name="T21" fmla="*/ 60 h 478"/>
                <a:gd name="T22" fmla="*/ 152 w 392"/>
                <a:gd name="T23" fmla="*/ 0 h 478"/>
                <a:gd name="T24" fmla="*/ 78 w 392"/>
                <a:gd name="T25" fmla="*/ 28 h 478"/>
                <a:gd name="T26" fmla="*/ 80 w 392"/>
                <a:gd name="T27" fmla="*/ 98 h 478"/>
                <a:gd name="T28" fmla="*/ 48 w 392"/>
                <a:gd name="T29" fmla="*/ 149 h 478"/>
                <a:gd name="T30" fmla="*/ 25 w 392"/>
                <a:gd name="T31" fmla="*/ 174 h 478"/>
                <a:gd name="T32" fmla="*/ 25 w 392"/>
                <a:gd name="T33" fmla="*/ 208 h 478"/>
                <a:gd name="T34" fmla="*/ 0 w 392"/>
                <a:gd name="T35" fmla="*/ 221 h 478"/>
                <a:gd name="T36" fmla="*/ 12 w 392"/>
                <a:gd name="T37" fmla="*/ 236 h 478"/>
                <a:gd name="T38" fmla="*/ 27 w 392"/>
                <a:gd name="T39" fmla="*/ 233 h 478"/>
                <a:gd name="T40" fmla="*/ 23 w 392"/>
                <a:gd name="T41" fmla="*/ 238 h 478"/>
                <a:gd name="T42" fmla="*/ 23 w 392"/>
                <a:gd name="T43" fmla="*/ 263 h 478"/>
                <a:gd name="T44" fmla="*/ 29 w 392"/>
                <a:gd name="T45" fmla="*/ 270 h 478"/>
                <a:gd name="T46" fmla="*/ 44 w 392"/>
                <a:gd name="T47" fmla="*/ 267 h 478"/>
                <a:gd name="T48" fmla="*/ 51 w 392"/>
                <a:gd name="T49" fmla="*/ 263 h 478"/>
                <a:gd name="T50" fmla="*/ 51 w 392"/>
                <a:gd name="T51" fmla="*/ 255 h 478"/>
                <a:gd name="T52" fmla="*/ 55 w 392"/>
                <a:gd name="T53" fmla="*/ 246 h 478"/>
                <a:gd name="T54" fmla="*/ 59 w 392"/>
                <a:gd name="T55" fmla="*/ 242 h 478"/>
                <a:gd name="T56" fmla="*/ 59 w 392"/>
                <a:gd name="T57" fmla="*/ 285 h 478"/>
                <a:gd name="T58" fmla="*/ 65 w 392"/>
                <a:gd name="T59" fmla="*/ 291 h 478"/>
                <a:gd name="T60" fmla="*/ 63 w 392"/>
                <a:gd name="T61" fmla="*/ 318 h 478"/>
                <a:gd name="T62" fmla="*/ 76 w 392"/>
                <a:gd name="T63" fmla="*/ 367 h 478"/>
                <a:gd name="T64" fmla="*/ 82 w 392"/>
                <a:gd name="T65" fmla="*/ 380 h 478"/>
                <a:gd name="T66" fmla="*/ 85 w 392"/>
                <a:gd name="T67" fmla="*/ 395 h 478"/>
                <a:gd name="T68" fmla="*/ 85 w 392"/>
                <a:gd name="T69" fmla="*/ 408 h 478"/>
                <a:gd name="T70" fmla="*/ 97 w 392"/>
                <a:gd name="T71" fmla="*/ 422 h 478"/>
                <a:gd name="T72" fmla="*/ 102 w 392"/>
                <a:gd name="T73" fmla="*/ 433 h 478"/>
                <a:gd name="T74" fmla="*/ 106 w 392"/>
                <a:gd name="T75" fmla="*/ 446 h 478"/>
                <a:gd name="T76" fmla="*/ 116 w 392"/>
                <a:gd name="T77" fmla="*/ 463 h 478"/>
                <a:gd name="T78" fmla="*/ 120 w 392"/>
                <a:gd name="T79" fmla="*/ 473 h 478"/>
                <a:gd name="T80" fmla="*/ 129 w 392"/>
                <a:gd name="T81" fmla="*/ 478 h 478"/>
                <a:gd name="T82" fmla="*/ 144 w 392"/>
                <a:gd name="T83" fmla="*/ 461 h 478"/>
                <a:gd name="T84" fmla="*/ 148 w 392"/>
                <a:gd name="T85" fmla="*/ 456 h 478"/>
                <a:gd name="T86" fmla="*/ 155 w 392"/>
                <a:gd name="T87" fmla="*/ 439 h 478"/>
                <a:gd name="T88" fmla="*/ 155 w 392"/>
                <a:gd name="T89" fmla="*/ 429 h 478"/>
                <a:gd name="T90" fmla="*/ 163 w 392"/>
                <a:gd name="T91" fmla="*/ 416 h 478"/>
                <a:gd name="T92" fmla="*/ 165 w 392"/>
                <a:gd name="T93" fmla="*/ 395 h 478"/>
                <a:gd name="T94" fmla="*/ 165 w 392"/>
                <a:gd name="T95" fmla="*/ 374 h 478"/>
                <a:gd name="T96" fmla="*/ 165 w 392"/>
                <a:gd name="T97" fmla="*/ 367 h 478"/>
                <a:gd name="T98" fmla="*/ 178 w 392"/>
                <a:gd name="T99" fmla="*/ 350 h 478"/>
                <a:gd name="T100" fmla="*/ 186 w 392"/>
                <a:gd name="T101" fmla="*/ 346 h 478"/>
                <a:gd name="T102" fmla="*/ 189 w 392"/>
                <a:gd name="T103" fmla="*/ 338 h 478"/>
                <a:gd name="T104" fmla="*/ 201 w 392"/>
                <a:gd name="T105" fmla="*/ 329 h 478"/>
                <a:gd name="T106" fmla="*/ 208 w 392"/>
                <a:gd name="T107" fmla="*/ 321 h 478"/>
                <a:gd name="T108" fmla="*/ 224 w 392"/>
                <a:gd name="T109" fmla="*/ 302 h 478"/>
                <a:gd name="T110" fmla="*/ 250 w 392"/>
                <a:gd name="T111" fmla="*/ 276 h 478"/>
                <a:gd name="T112" fmla="*/ 258 w 392"/>
                <a:gd name="T113" fmla="*/ 259 h 478"/>
                <a:gd name="T114" fmla="*/ 263 w 392"/>
                <a:gd name="T115" fmla="*/ 253 h 478"/>
                <a:gd name="T116" fmla="*/ 280 w 392"/>
                <a:gd name="T117" fmla="*/ 227 h 478"/>
                <a:gd name="T118" fmla="*/ 278 w 392"/>
                <a:gd name="T119" fmla="*/ 176 h 478"/>
                <a:gd name="T120" fmla="*/ 309 w 392"/>
                <a:gd name="T121" fmla="*/ 195 h 478"/>
                <a:gd name="T122" fmla="*/ 312 w 392"/>
                <a:gd name="T123" fmla="*/ 233 h 478"/>
                <a:gd name="T124" fmla="*/ 329 w 392"/>
                <a:gd name="T125" fmla="*/ 2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" h="478">
                  <a:moveTo>
                    <a:pt x="329" y="248"/>
                  </a:moveTo>
                  <a:lnTo>
                    <a:pt x="335" y="248"/>
                  </a:lnTo>
                  <a:lnTo>
                    <a:pt x="339" y="234"/>
                  </a:lnTo>
                  <a:lnTo>
                    <a:pt x="343" y="229"/>
                  </a:lnTo>
                  <a:lnTo>
                    <a:pt x="337" y="221"/>
                  </a:lnTo>
                  <a:lnTo>
                    <a:pt x="348" y="215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198"/>
                  </a:lnTo>
                  <a:lnTo>
                    <a:pt x="358" y="195"/>
                  </a:lnTo>
                  <a:lnTo>
                    <a:pt x="362" y="183"/>
                  </a:lnTo>
                  <a:lnTo>
                    <a:pt x="362" y="183"/>
                  </a:lnTo>
                  <a:lnTo>
                    <a:pt x="363" y="172"/>
                  </a:lnTo>
                  <a:lnTo>
                    <a:pt x="381" y="157"/>
                  </a:lnTo>
                  <a:lnTo>
                    <a:pt x="386" y="164"/>
                  </a:lnTo>
                  <a:lnTo>
                    <a:pt x="386" y="153"/>
                  </a:lnTo>
                  <a:lnTo>
                    <a:pt x="392" y="153"/>
                  </a:lnTo>
                  <a:lnTo>
                    <a:pt x="390" y="142"/>
                  </a:lnTo>
                  <a:lnTo>
                    <a:pt x="384" y="136"/>
                  </a:lnTo>
                  <a:lnTo>
                    <a:pt x="379" y="136"/>
                  </a:lnTo>
                  <a:lnTo>
                    <a:pt x="384" y="128"/>
                  </a:lnTo>
                  <a:lnTo>
                    <a:pt x="373" y="119"/>
                  </a:lnTo>
                  <a:lnTo>
                    <a:pt x="367" y="128"/>
                  </a:lnTo>
                  <a:lnTo>
                    <a:pt x="354" y="125"/>
                  </a:lnTo>
                  <a:lnTo>
                    <a:pt x="346" y="134"/>
                  </a:lnTo>
                  <a:lnTo>
                    <a:pt x="339" y="136"/>
                  </a:lnTo>
                  <a:lnTo>
                    <a:pt x="328" y="147"/>
                  </a:lnTo>
                  <a:lnTo>
                    <a:pt x="324" y="147"/>
                  </a:lnTo>
                  <a:lnTo>
                    <a:pt x="324" y="164"/>
                  </a:lnTo>
                  <a:lnTo>
                    <a:pt x="309" y="164"/>
                  </a:lnTo>
                  <a:lnTo>
                    <a:pt x="297" y="164"/>
                  </a:lnTo>
                  <a:lnTo>
                    <a:pt x="286" y="166"/>
                  </a:lnTo>
                  <a:lnTo>
                    <a:pt x="286" y="166"/>
                  </a:lnTo>
                  <a:lnTo>
                    <a:pt x="286" y="163"/>
                  </a:lnTo>
                  <a:lnTo>
                    <a:pt x="282" y="161"/>
                  </a:lnTo>
                  <a:lnTo>
                    <a:pt x="282" y="157"/>
                  </a:lnTo>
                  <a:lnTo>
                    <a:pt x="282" y="157"/>
                  </a:lnTo>
                  <a:lnTo>
                    <a:pt x="282" y="149"/>
                  </a:lnTo>
                  <a:lnTo>
                    <a:pt x="276" y="145"/>
                  </a:lnTo>
                  <a:lnTo>
                    <a:pt x="273" y="149"/>
                  </a:lnTo>
                  <a:lnTo>
                    <a:pt x="269" y="163"/>
                  </a:lnTo>
                  <a:lnTo>
                    <a:pt x="269" y="166"/>
                  </a:lnTo>
                  <a:lnTo>
                    <a:pt x="265" y="170"/>
                  </a:lnTo>
                  <a:lnTo>
                    <a:pt x="254" y="170"/>
                  </a:lnTo>
                  <a:lnTo>
                    <a:pt x="235" y="168"/>
                  </a:lnTo>
                  <a:lnTo>
                    <a:pt x="216" y="155"/>
                  </a:lnTo>
                  <a:lnTo>
                    <a:pt x="189" y="149"/>
                  </a:lnTo>
                  <a:lnTo>
                    <a:pt x="174" y="130"/>
                  </a:lnTo>
                  <a:lnTo>
                    <a:pt x="163" y="130"/>
                  </a:lnTo>
                  <a:lnTo>
                    <a:pt x="174" y="108"/>
                  </a:lnTo>
                  <a:lnTo>
                    <a:pt x="159" y="93"/>
                  </a:lnTo>
                  <a:lnTo>
                    <a:pt x="142" y="85"/>
                  </a:lnTo>
                  <a:lnTo>
                    <a:pt x="140" y="68"/>
                  </a:lnTo>
                  <a:lnTo>
                    <a:pt x="152" y="68"/>
                  </a:lnTo>
                  <a:lnTo>
                    <a:pt x="157" y="60"/>
                  </a:lnTo>
                  <a:lnTo>
                    <a:pt x="146" y="49"/>
                  </a:lnTo>
                  <a:lnTo>
                    <a:pt x="150" y="32"/>
                  </a:lnTo>
                  <a:lnTo>
                    <a:pt x="161" y="23"/>
                  </a:lnTo>
                  <a:lnTo>
                    <a:pt x="167" y="15"/>
                  </a:lnTo>
                  <a:lnTo>
                    <a:pt x="152" y="0"/>
                  </a:lnTo>
                  <a:lnTo>
                    <a:pt x="127" y="7"/>
                  </a:lnTo>
                  <a:lnTo>
                    <a:pt x="123" y="19"/>
                  </a:lnTo>
                  <a:lnTo>
                    <a:pt x="108" y="28"/>
                  </a:lnTo>
                  <a:lnTo>
                    <a:pt x="87" y="24"/>
                  </a:lnTo>
                  <a:lnTo>
                    <a:pt x="78" y="28"/>
                  </a:lnTo>
                  <a:lnTo>
                    <a:pt x="80" y="51"/>
                  </a:lnTo>
                  <a:lnTo>
                    <a:pt x="97" y="70"/>
                  </a:lnTo>
                  <a:lnTo>
                    <a:pt x="85" y="77"/>
                  </a:lnTo>
                  <a:lnTo>
                    <a:pt x="89" y="91"/>
                  </a:lnTo>
                  <a:lnTo>
                    <a:pt x="80" y="98"/>
                  </a:lnTo>
                  <a:lnTo>
                    <a:pt x="78" y="106"/>
                  </a:lnTo>
                  <a:lnTo>
                    <a:pt x="70" y="111"/>
                  </a:lnTo>
                  <a:lnTo>
                    <a:pt x="63" y="128"/>
                  </a:lnTo>
                  <a:lnTo>
                    <a:pt x="53" y="132"/>
                  </a:lnTo>
                  <a:lnTo>
                    <a:pt x="48" y="149"/>
                  </a:lnTo>
                  <a:lnTo>
                    <a:pt x="33" y="153"/>
                  </a:lnTo>
                  <a:lnTo>
                    <a:pt x="27" y="145"/>
                  </a:lnTo>
                  <a:lnTo>
                    <a:pt x="17" y="157"/>
                  </a:lnTo>
                  <a:lnTo>
                    <a:pt x="19" y="166"/>
                  </a:lnTo>
                  <a:lnTo>
                    <a:pt x="25" y="174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33" y="193"/>
                  </a:lnTo>
                  <a:lnTo>
                    <a:pt x="33" y="208"/>
                  </a:lnTo>
                  <a:lnTo>
                    <a:pt x="25" y="208"/>
                  </a:lnTo>
                  <a:lnTo>
                    <a:pt x="17" y="210"/>
                  </a:lnTo>
                  <a:lnTo>
                    <a:pt x="4" y="210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8" y="231"/>
                  </a:lnTo>
                  <a:lnTo>
                    <a:pt x="12" y="236"/>
                  </a:lnTo>
                  <a:lnTo>
                    <a:pt x="17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5" y="234"/>
                  </a:lnTo>
                  <a:lnTo>
                    <a:pt x="27" y="233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5" y="238"/>
                  </a:lnTo>
                  <a:lnTo>
                    <a:pt x="23" y="238"/>
                  </a:lnTo>
                  <a:lnTo>
                    <a:pt x="19" y="238"/>
                  </a:lnTo>
                  <a:lnTo>
                    <a:pt x="8" y="244"/>
                  </a:lnTo>
                  <a:lnTo>
                    <a:pt x="8" y="244"/>
                  </a:lnTo>
                  <a:lnTo>
                    <a:pt x="21" y="259"/>
                  </a:lnTo>
                  <a:lnTo>
                    <a:pt x="23" y="263"/>
                  </a:lnTo>
                  <a:lnTo>
                    <a:pt x="23" y="263"/>
                  </a:lnTo>
                  <a:lnTo>
                    <a:pt x="25" y="267"/>
                  </a:lnTo>
                  <a:lnTo>
                    <a:pt x="27" y="268"/>
                  </a:lnTo>
                  <a:lnTo>
                    <a:pt x="27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40" y="270"/>
                  </a:lnTo>
                  <a:lnTo>
                    <a:pt x="44" y="267"/>
                  </a:lnTo>
                  <a:lnTo>
                    <a:pt x="46" y="267"/>
                  </a:lnTo>
                  <a:lnTo>
                    <a:pt x="46" y="267"/>
                  </a:lnTo>
                  <a:lnTo>
                    <a:pt x="48" y="265"/>
                  </a:lnTo>
                  <a:lnTo>
                    <a:pt x="50" y="265"/>
                  </a:lnTo>
                  <a:lnTo>
                    <a:pt x="51" y="263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51" y="259"/>
                  </a:lnTo>
                  <a:lnTo>
                    <a:pt x="51" y="257"/>
                  </a:lnTo>
                  <a:lnTo>
                    <a:pt x="51" y="255"/>
                  </a:lnTo>
                  <a:lnTo>
                    <a:pt x="51" y="253"/>
                  </a:lnTo>
                  <a:lnTo>
                    <a:pt x="53" y="251"/>
                  </a:lnTo>
                  <a:lnTo>
                    <a:pt x="53" y="251"/>
                  </a:lnTo>
                  <a:lnTo>
                    <a:pt x="53" y="250"/>
                  </a:lnTo>
                  <a:lnTo>
                    <a:pt x="55" y="246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53"/>
                  </a:lnTo>
                  <a:lnTo>
                    <a:pt x="59" y="253"/>
                  </a:lnTo>
                  <a:lnTo>
                    <a:pt x="63" y="267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3" y="287"/>
                  </a:lnTo>
                  <a:lnTo>
                    <a:pt x="65" y="289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3" y="297"/>
                  </a:lnTo>
                  <a:lnTo>
                    <a:pt x="61" y="301"/>
                  </a:lnTo>
                  <a:lnTo>
                    <a:pt x="59" y="304"/>
                  </a:lnTo>
                  <a:lnTo>
                    <a:pt x="63" y="318"/>
                  </a:lnTo>
                  <a:lnTo>
                    <a:pt x="63" y="325"/>
                  </a:lnTo>
                  <a:lnTo>
                    <a:pt x="63" y="335"/>
                  </a:lnTo>
                  <a:lnTo>
                    <a:pt x="70" y="346"/>
                  </a:lnTo>
                  <a:lnTo>
                    <a:pt x="70" y="355"/>
                  </a:lnTo>
                  <a:lnTo>
                    <a:pt x="76" y="367"/>
                  </a:lnTo>
                  <a:lnTo>
                    <a:pt x="76" y="367"/>
                  </a:lnTo>
                  <a:lnTo>
                    <a:pt x="76" y="371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2" y="380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5" y="388"/>
                  </a:lnTo>
                  <a:lnTo>
                    <a:pt x="85" y="393"/>
                  </a:lnTo>
                  <a:lnTo>
                    <a:pt x="85" y="395"/>
                  </a:lnTo>
                  <a:lnTo>
                    <a:pt x="85" y="397"/>
                  </a:lnTo>
                  <a:lnTo>
                    <a:pt x="85" y="397"/>
                  </a:lnTo>
                  <a:lnTo>
                    <a:pt x="85" y="399"/>
                  </a:lnTo>
                  <a:lnTo>
                    <a:pt x="85" y="403"/>
                  </a:lnTo>
                  <a:lnTo>
                    <a:pt x="85" y="408"/>
                  </a:lnTo>
                  <a:lnTo>
                    <a:pt x="89" y="414"/>
                  </a:lnTo>
                  <a:lnTo>
                    <a:pt x="89" y="414"/>
                  </a:lnTo>
                  <a:lnTo>
                    <a:pt x="93" y="418"/>
                  </a:lnTo>
                  <a:lnTo>
                    <a:pt x="95" y="418"/>
                  </a:lnTo>
                  <a:lnTo>
                    <a:pt x="97" y="422"/>
                  </a:lnTo>
                  <a:lnTo>
                    <a:pt x="97" y="422"/>
                  </a:lnTo>
                  <a:lnTo>
                    <a:pt x="97" y="425"/>
                  </a:lnTo>
                  <a:lnTo>
                    <a:pt x="99" y="429"/>
                  </a:lnTo>
                  <a:lnTo>
                    <a:pt x="102" y="433"/>
                  </a:lnTo>
                  <a:lnTo>
                    <a:pt x="102" y="433"/>
                  </a:lnTo>
                  <a:lnTo>
                    <a:pt x="102" y="437"/>
                  </a:lnTo>
                  <a:lnTo>
                    <a:pt x="104" y="439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6" y="446"/>
                  </a:lnTo>
                  <a:lnTo>
                    <a:pt x="110" y="452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6" y="463"/>
                  </a:lnTo>
                  <a:lnTo>
                    <a:pt x="116" y="463"/>
                  </a:lnTo>
                  <a:lnTo>
                    <a:pt x="116" y="467"/>
                  </a:lnTo>
                  <a:lnTo>
                    <a:pt x="118" y="469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123" y="475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40" y="467"/>
                  </a:lnTo>
                  <a:lnTo>
                    <a:pt x="144" y="461"/>
                  </a:lnTo>
                  <a:lnTo>
                    <a:pt x="144" y="461"/>
                  </a:lnTo>
                  <a:lnTo>
                    <a:pt x="144" y="459"/>
                  </a:lnTo>
                  <a:lnTo>
                    <a:pt x="144" y="458"/>
                  </a:lnTo>
                  <a:lnTo>
                    <a:pt x="148" y="456"/>
                  </a:lnTo>
                  <a:lnTo>
                    <a:pt x="148" y="456"/>
                  </a:lnTo>
                  <a:lnTo>
                    <a:pt x="155" y="444"/>
                  </a:lnTo>
                  <a:lnTo>
                    <a:pt x="155" y="444"/>
                  </a:lnTo>
                  <a:lnTo>
                    <a:pt x="155" y="442"/>
                  </a:lnTo>
                  <a:lnTo>
                    <a:pt x="155" y="442"/>
                  </a:lnTo>
                  <a:lnTo>
                    <a:pt x="155" y="439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3"/>
                  </a:lnTo>
                  <a:lnTo>
                    <a:pt x="154" y="431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63" y="420"/>
                  </a:lnTo>
                  <a:lnTo>
                    <a:pt x="163" y="418"/>
                  </a:lnTo>
                  <a:lnTo>
                    <a:pt x="163" y="416"/>
                  </a:lnTo>
                  <a:lnTo>
                    <a:pt x="163" y="416"/>
                  </a:lnTo>
                  <a:lnTo>
                    <a:pt x="165" y="410"/>
                  </a:lnTo>
                  <a:lnTo>
                    <a:pt x="165" y="405"/>
                  </a:lnTo>
                  <a:lnTo>
                    <a:pt x="165" y="405"/>
                  </a:lnTo>
                  <a:lnTo>
                    <a:pt x="165" y="395"/>
                  </a:lnTo>
                  <a:lnTo>
                    <a:pt x="165" y="395"/>
                  </a:lnTo>
                  <a:lnTo>
                    <a:pt x="165" y="389"/>
                  </a:lnTo>
                  <a:lnTo>
                    <a:pt x="167" y="384"/>
                  </a:lnTo>
                  <a:lnTo>
                    <a:pt x="167" y="384"/>
                  </a:lnTo>
                  <a:lnTo>
                    <a:pt x="167" y="378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3" y="371"/>
                  </a:lnTo>
                  <a:lnTo>
                    <a:pt x="165" y="367"/>
                  </a:lnTo>
                  <a:lnTo>
                    <a:pt x="165" y="367"/>
                  </a:lnTo>
                  <a:lnTo>
                    <a:pt x="167" y="363"/>
                  </a:lnTo>
                  <a:lnTo>
                    <a:pt x="167" y="363"/>
                  </a:lnTo>
                  <a:lnTo>
                    <a:pt x="174" y="355"/>
                  </a:lnTo>
                  <a:lnTo>
                    <a:pt x="174" y="355"/>
                  </a:lnTo>
                  <a:lnTo>
                    <a:pt x="178" y="350"/>
                  </a:lnTo>
                  <a:lnTo>
                    <a:pt x="180" y="350"/>
                  </a:lnTo>
                  <a:lnTo>
                    <a:pt x="182" y="348"/>
                  </a:lnTo>
                  <a:lnTo>
                    <a:pt x="184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38"/>
                  </a:lnTo>
                  <a:lnTo>
                    <a:pt x="189" y="338"/>
                  </a:lnTo>
                  <a:lnTo>
                    <a:pt x="193" y="333"/>
                  </a:lnTo>
                  <a:lnTo>
                    <a:pt x="193" y="333"/>
                  </a:lnTo>
                  <a:lnTo>
                    <a:pt x="197" y="329"/>
                  </a:lnTo>
                  <a:lnTo>
                    <a:pt x="201" y="329"/>
                  </a:lnTo>
                  <a:lnTo>
                    <a:pt x="203" y="325"/>
                  </a:lnTo>
                  <a:lnTo>
                    <a:pt x="203" y="325"/>
                  </a:lnTo>
                  <a:lnTo>
                    <a:pt x="207" y="323"/>
                  </a:lnTo>
                  <a:lnTo>
                    <a:pt x="208" y="321"/>
                  </a:lnTo>
                  <a:lnTo>
                    <a:pt x="208" y="321"/>
                  </a:lnTo>
                  <a:lnTo>
                    <a:pt x="212" y="316"/>
                  </a:lnTo>
                  <a:lnTo>
                    <a:pt x="212" y="316"/>
                  </a:lnTo>
                  <a:lnTo>
                    <a:pt x="218" y="310"/>
                  </a:lnTo>
                  <a:lnTo>
                    <a:pt x="218" y="310"/>
                  </a:lnTo>
                  <a:lnTo>
                    <a:pt x="224" y="302"/>
                  </a:lnTo>
                  <a:lnTo>
                    <a:pt x="229" y="293"/>
                  </a:lnTo>
                  <a:lnTo>
                    <a:pt x="235" y="287"/>
                  </a:lnTo>
                  <a:lnTo>
                    <a:pt x="242" y="284"/>
                  </a:lnTo>
                  <a:lnTo>
                    <a:pt x="244" y="282"/>
                  </a:lnTo>
                  <a:lnTo>
                    <a:pt x="250" y="276"/>
                  </a:lnTo>
                  <a:lnTo>
                    <a:pt x="256" y="267"/>
                  </a:lnTo>
                  <a:lnTo>
                    <a:pt x="256" y="263"/>
                  </a:lnTo>
                  <a:lnTo>
                    <a:pt x="256" y="263"/>
                  </a:lnTo>
                  <a:lnTo>
                    <a:pt x="258" y="259"/>
                  </a:lnTo>
                  <a:lnTo>
                    <a:pt x="258" y="259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1" y="257"/>
                  </a:lnTo>
                  <a:lnTo>
                    <a:pt x="261" y="257"/>
                  </a:lnTo>
                  <a:lnTo>
                    <a:pt x="263" y="253"/>
                  </a:lnTo>
                  <a:lnTo>
                    <a:pt x="269" y="251"/>
                  </a:lnTo>
                  <a:lnTo>
                    <a:pt x="273" y="251"/>
                  </a:lnTo>
                  <a:lnTo>
                    <a:pt x="278" y="251"/>
                  </a:lnTo>
                  <a:lnTo>
                    <a:pt x="286" y="251"/>
                  </a:lnTo>
                  <a:lnTo>
                    <a:pt x="280" y="227"/>
                  </a:lnTo>
                  <a:lnTo>
                    <a:pt x="273" y="208"/>
                  </a:lnTo>
                  <a:lnTo>
                    <a:pt x="275" y="198"/>
                  </a:lnTo>
                  <a:lnTo>
                    <a:pt x="282" y="191"/>
                  </a:lnTo>
                  <a:lnTo>
                    <a:pt x="275" y="181"/>
                  </a:lnTo>
                  <a:lnTo>
                    <a:pt x="278" y="176"/>
                  </a:lnTo>
                  <a:lnTo>
                    <a:pt x="286" y="183"/>
                  </a:lnTo>
                  <a:lnTo>
                    <a:pt x="294" y="183"/>
                  </a:lnTo>
                  <a:lnTo>
                    <a:pt x="294" y="191"/>
                  </a:lnTo>
                  <a:lnTo>
                    <a:pt x="297" y="195"/>
                  </a:lnTo>
                  <a:lnTo>
                    <a:pt x="309" y="195"/>
                  </a:lnTo>
                  <a:lnTo>
                    <a:pt x="324" y="195"/>
                  </a:lnTo>
                  <a:lnTo>
                    <a:pt x="324" y="200"/>
                  </a:lnTo>
                  <a:lnTo>
                    <a:pt x="320" y="212"/>
                  </a:lnTo>
                  <a:lnTo>
                    <a:pt x="314" y="212"/>
                  </a:lnTo>
                  <a:lnTo>
                    <a:pt x="312" y="233"/>
                  </a:lnTo>
                  <a:lnTo>
                    <a:pt x="320" y="233"/>
                  </a:lnTo>
                  <a:lnTo>
                    <a:pt x="324" y="217"/>
                  </a:lnTo>
                  <a:lnTo>
                    <a:pt x="326" y="217"/>
                  </a:lnTo>
                  <a:lnTo>
                    <a:pt x="329" y="248"/>
                  </a:lnTo>
                  <a:lnTo>
                    <a:pt x="329" y="248"/>
                  </a:lnTo>
                  <a:lnTo>
                    <a:pt x="329" y="2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8" name="Freeform 328">
              <a:extLst>
                <a:ext uri="{FF2B5EF4-FFF2-40B4-BE49-F238E27FC236}">
                  <a16:creationId xmlns:a16="http://schemas.microsoft.com/office/drawing/2014/main" id="{BB93E8E1-E7D2-6D4C-B393-FF6CEA6972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6010" y="2674770"/>
              <a:ext cx="167955" cy="88356"/>
            </a:xfrm>
            <a:custGeom>
              <a:avLst/>
              <a:gdLst>
                <a:gd name="T0" fmla="*/ 0 w 110"/>
                <a:gd name="T1" fmla="*/ 28 h 68"/>
                <a:gd name="T2" fmla="*/ 11 w 110"/>
                <a:gd name="T3" fmla="*/ 28 h 68"/>
                <a:gd name="T4" fmla="*/ 26 w 110"/>
                <a:gd name="T5" fmla="*/ 47 h 68"/>
                <a:gd name="T6" fmla="*/ 53 w 110"/>
                <a:gd name="T7" fmla="*/ 53 h 68"/>
                <a:gd name="T8" fmla="*/ 72 w 110"/>
                <a:gd name="T9" fmla="*/ 66 h 68"/>
                <a:gd name="T10" fmla="*/ 91 w 110"/>
                <a:gd name="T11" fmla="*/ 68 h 68"/>
                <a:gd name="T12" fmla="*/ 102 w 110"/>
                <a:gd name="T13" fmla="*/ 68 h 68"/>
                <a:gd name="T14" fmla="*/ 106 w 110"/>
                <a:gd name="T15" fmla="*/ 64 h 68"/>
                <a:gd name="T16" fmla="*/ 106 w 110"/>
                <a:gd name="T17" fmla="*/ 61 h 68"/>
                <a:gd name="T18" fmla="*/ 110 w 110"/>
                <a:gd name="T19" fmla="*/ 47 h 68"/>
                <a:gd name="T20" fmla="*/ 95 w 110"/>
                <a:gd name="T21" fmla="*/ 47 h 68"/>
                <a:gd name="T22" fmla="*/ 83 w 110"/>
                <a:gd name="T23" fmla="*/ 43 h 68"/>
                <a:gd name="T24" fmla="*/ 42 w 110"/>
                <a:gd name="T25" fmla="*/ 13 h 68"/>
                <a:gd name="T26" fmla="*/ 23 w 110"/>
                <a:gd name="T27" fmla="*/ 0 h 68"/>
                <a:gd name="T28" fmla="*/ 11 w 110"/>
                <a:gd name="T29" fmla="*/ 6 h 68"/>
                <a:gd name="T30" fmla="*/ 0 w 110"/>
                <a:gd name="T31" fmla="*/ 28 h 68"/>
                <a:gd name="T32" fmla="*/ 0 w 110"/>
                <a:gd name="T33" fmla="*/ 28 h 68"/>
                <a:gd name="T34" fmla="*/ 0 w 110"/>
                <a:gd name="T35" fmla="*/ 2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68">
                  <a:moveTo>
                    <a:pt x="0" y="28"/>
                  </a:moveTo>
                  <a:lnTo>
                    <a:pt x="11" y="28"/>
                  </a:lnTo>
                  <a:lnTo>
                    <a:pt x="26" y="47"/>
                  </a:lnTo>
                  <a:lnTo>
                    <a:pt x="53" y="53"/>
                  </a:lnTo>
                  <a:lnTo>
                    <a:pt x="72" y="66"/>
                  </a:lnTo>
                  <a:lnTo>
                    <a:pt x="91" y="68"/>
                  </a:lnTo>
                  <a:lnTo>
                    <a:pt x="102" y="68"/>
                  </a:lnTo>
                  <a:lnTo>
                    <a:pt x="106" y="64"/>
                  </a:lnTo>
                  <a:lnTo>
                    <a:pt x="106" y="61"/>
                  </a:lnTo>
                  <a:lnTo>
                    <a:pt x="110" y="47"/>
                  </a:lnTo>
                  <a:lnTo>
                    <a:pt x="95" y="47"/>
                  </a:lnTo>
                  <a:lnTo>
                    <a:pt x="83" y="43"/>
                  </a:lnTo>
                  <a:lnTo>
                    <a:pt x="42" y="13"/>
                  </a:lnTo>
                  <a:lnTo>
                    <a:pt x="23" y="0"/>
                  </a:lnTo>
                  <a:lnTo>
                    <a:pt x="11" y="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9" name="Freeform 329">
              <a:extLst>
                <a:ext uri="{FF2B5EF4-FFF2-40B4-BE49-F238E27FC236}">
                  <a16:creationId xmlns:a16="http://schemas.microsoft.com/office/drawing/2014/main" id="{CD11BB66-6A2C-784D-B717-D08A442B5A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6010" y="2674770"/>
              <a:ext cx="167955" cy="88356"/>
            </a:xfrm>
            <a:custGeom>
              <a:avLst/>
              <a:gdLst>
                <a:gd name="T0" fmla="*/ 0 w 110"/>
                <a:gd name="T1" fmla="*/ 28 h 68"/>
                <a:gd name="T2" fmla="*/ 11 w 110"/>
                <a:gd name="T3" fmla="*/ 28 h 68"/>
                <a:gd name="T4" fmla="*/ 26 w 110"/>
                <a:gd name="T5" fmla="*/ 47 h 68"/>
                <a:gd name="T6" fmla="*/ 53 w 110"/>
                <a:gd name="T7" fmla="*/ 53 h 68"/>
                <a:gd name="T8" fmla="*/ 72 w 110"/>
                <a:gd name="T9" fmla="*/ 66 h 68"/>
                <a:gd name="T10" fmla="*/ 91 w 110"/>
                <a:gd name="T11" fmla="*/ 68 h 68"/>
                <a:gd name="T12" fmla="*/ 102 w 110"/>
                <a:gd name="T13" fmla="*/ 68 h 68"/>
                <a:gd name="T14" fmla="*/ 106 w 110"/>
                <a:gd name="T15" fmla="*/ 64 h 68"/>
                <a:gd name="T16" fmla="*/ 106 w 110"/>
                <a:gd name="T17" fmla="*/ 61 h 68"/>
                <a:gd name="T18" fmla="*/ 110 w 110"/>
                <a:gd name="T19" fmla="*/ 47 h 68"/>
                <a:gd name="T20" fmla="*/ 95 w 110"/>
                <a:gd name="T21" fmla="*/ 47 h 68"/>
                <a:gd name="T22" fmla="*/ 83 w 110"/>
                <a:gd name="T23" fmla="*/ 43 h 68"/>
                <a:gd name="T24" fmla="*/ 42 w 110"/>
                <a:gd name="T25" fmla="*/ 13 h 68"/>
                <a:gd name="T26" fmla="*/ 23 w 110"/>
                <a:gd name="T27" fmla="*/ 0 h 68"/>
                <a:gd name="T28" fmla="*/ 11 w 110"/>
                <a:gd name="T29" fmla="*/ 6 h 68"/>
                <a:gd name="T30" fmla="*/ 0 w 110"/>
                <a:gd name="T31" fmla="*/ 28 h 68"/>
                <a:gd name="T32" fmla="*/ 0 w 110"/>
                <a:gd name="T33" fmla="*/ 28 h 68"/>
                <a:gd name="T34" fmla="*/ 0 w 110"/>
                <a:gd name="T35" fmla="*/ 2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68">
                  <a:moveTo>
                    <a:pt x="0" y="28"/>
                  </a:moveTo>
                  <a:lnTo>
                    <a:pt x="11" y="28"/>
                  </a:lnTo>
                  <a:lnTo>
                    <a:pt x="26" y="47"/>
                  </a:lnTo>
                  <a:lnTo>
                    <a:pt x="53" y="53"/>
                  </a:lnTo>
                  <a:lnTo>
                    <a:pt x="72" y="66"/>
                  </a:lnTo>
                  <a:lnTo>
                    <a:pt x="91" y="68"/>
                  </a:lnTo>
                  <a:lnTo>
                    <a:pt x="102" y="68"/>
                  </a:lnTo>
                  <a:lnTo>
                    <a:pt x="106" y="64"/>
                  </a:lnTo>
                  <a:lnTo>
                    <a:pt x="106" y="61"/>
                  </a:lnTo>
                  <a:lnTo>
                    <a:pt x="110" y="47"/>
                  </a:lnTo>
                  <a:lnTo>
                    <a:pt x="95" y="47"/>
                  </a:lnTo>
                  <a:lnTo>
                    <a:pt x="83" y="43"/>
                  </a:lnTo>
                  <a:lnTo>
                    <a:pt x="42" y="13"/>
                  </a:lnTo>
                  <a:lnTo>
                    <a:pt x="23" y="0"/>
                  </a:lnTo>
                  <a:lnTo>
                    <a:pt x="11" y="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0" name="Freeform 330">
              <a:extLst>
                <a:ext uri="{FF2B5EF4-FFF2-40B4-BE49-F238E27FC236}">
                  <a16:creationId xmlns:a16="http://schemas.microsoft.com/office/drawing/2014/main" id="{6D1D6BE2-29A8-124A-A3DB-BD315B3626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73965" y="2770921"/>
              <a:ext cx="85504" cy="113043"/>
            </a:xfrm>
            <a:custGeom>
              <a:avLst/>
              <a:gdLst>
                <a:gd name="T0" fmla="*/ 49 w 56"/>
                <a:gd name="T1" fmla="*/ 87 h 87"/>
                <a:gd name="T2" fmla="*/ 45 w 56"/>
                <a:gd name="T3" fmla="*/ 83 h 87"/>
                <a:gd name="T4" fmla="*/ 47 w 56"/>
                <a:gd name="T5" fmla="*/ 75 h 87"/>
                <a:gd name="T6" fmla="*/ 47 w 56"/>
                <a:gd name="T7" fmla="*/ 70 h 87"/>
                <a:gd name="T8" fmla="*/ 47 w 56"/>
                <a:gd name="T9" fmla="*/ 66 h 87"/>
                <a:gd name="T10" fmla="*/ 39 w 56"/>
                <a:gd name="T11" fmla="*/ 66 h 87"/>
                <a:gd name="T12" fmla="*/ 36 w 56"/>
                <a:gd name="T13" fmla="*/ 64 h 87"/>
                <a:gd name="T14" fmla="*/ 32 w 56"/>
                <a:gd name="T15" fmla="*/ 64 h 87"/>
                <a:gd name="T16" fmla="*/ 32 w 56"/>
                <a:gd name="T17" fmla="*/ 70 h 87"/>
                <a:gd name="T18" fmla="*/ 28 w 56"/>
                <a:gd name="T19" fmla="*/ 74 h 87"/>
                <a:gd name="T20" fmla="*/ 22 w 56"/>
                <a:gd name="T21" fmla="*/ 72 h 87"/>
                <a:gd name="T22" fmla="*/ 17 w 56"/>
                <a:gd name="T23" fmla="*/ 74 h 87"/>
                <a:gd name="T24" fmla="*/ 11 w 56"/>
                <a:gd name="T25" fmla="*/ 75 h 87"/>
                <a:gd name="T26" fmla="*/ 7 w 56"/>
                <a:gd name="T27" fmla="*/ 51 h 87"/>
                <a:gd name="T28" fmla="*/ 0 w 56"/>
                <a:gd name="T29" fmla="*/ 32 h 87"/>
                <a:gd name="T30" fmla="*/ 0 w 56"/>
                <a:gd name="T31" fmla="*/ 22 h 87"/>
                <a:gd name="T32" fmla="*/ 9 w 56"/>
                <a:gd name="T33" fmla="*/ 15 h 87"/>
                <a:gd name="T34" fmla="*/ 0 w 56"/>
                <a:gd name="T35" fmla="*/ 5 h 87"/>
                <a:gd name="T36" fmla="*/ 5 w 56"/>
                <a:gd name="T37" fmla="*/ 0 h 87"/>
                <a:gd name="T38" fmla="*/ 11 w 56"/>
                <a:gd name="T39" fmla="*/ 7 h 87"/>
                <a:gd name="T40" fmla="*/ 21 w 56"/>
                <a:gd name="T41" fmla="*/ 7 h 87"/>
                <a:gd name="T42" fmla="*/ 21 w 56"/>
                <a:gd name="T43" fmla="*/ 15 h 87"/>
                <a:gd name="T44" fmla="*/ 24 w 56"/>
                <a:gd name="T45" fmla="*/ 19 h 87"/>
                <a:gd name="T46" fmla="*/ 51 w 56"/>
                <a:gd name="T47" fmla="*/ 19 h 87"/>
                <a:gd name="T48" fmla="*/ 51 w 56"/>
                <a:gd name="T49" fmla="*/ 24 h 87"/>
                <a:gd name="T50" fmla="*/ 47 w 56"/>
                <a:gd name="T51" fmla="*/ 36 h 87"/>
                <a:gd name="T52" fmla="*/ 41 w 56"/>
                <a:gd name="T53" fmla="*/ 36 h 87"/>
                <a:gd name="T54" fmla="*/ 39 w 56"/>
                <a:gd name="T55" fmla="*/ 57 h 87"/>
                <a:gd name="T56" fmla="*/ 47 w 56"/>
                <a:gd name="T57" fmla="*/ 55 h 87"/>
                <a:gd name="T58" fmla="*/ 51 w 56"/>
                <a:gd name="T59" fmla="*/ 41 h 87"/>
                <a:gd name="T60" fmla="*/ 53 w 56"/>
                <a:gd name="T61" fmla="*/ 41 h 87"/>
                <a:gd name="T62" fmla="*/ 56 w 56"/>
                <a:gd name="T63" fmla="*/ 72 h 87"/>
                <a:gd name="T64" fmla="*/ 56 w 56"/>
                <a:gd name="T65" fmla="*/ 83 h 87"/>
                <a:gd name="T66" fmla="*/ 49 w 56"/>
                <a:gd name="T67" fmla="*/ 87 h 87"/>
                <a:gd name="T68" fmla="*/ 49 w 56"/>
                <a:gd name="T69" fmla="*/ 87 h 87"/>
                <a:gd name="T70" fmla="*/ 49 w 56"/>
                <a:gd name="T7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87">
                  <a:moveTo>
                    <a:pt x="49" y="87"/>
                  </a:moveTo>
                  <a:lnTo>
                    <a:pt x="45" y="83"/>
                  </a:lnTo>
                  <a:lnTo>
                    <a:pt x="47" y="75"/>
                  </a:lnTo>
                  <a:lnTo>
                    <a:pt x="47" y="70"/>
                  </a:lnTo>
                  <a:lnTo>
                    <a:pt x="47" y="66"/>
                  </a:lnTo>
                  <a:lnTo>
                    <a:pt x="39" y="66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70"/>
                  </a:lnTo>
                  <a:lnTo>
                    <a:pt x="28" y="74"/>
                  </a:lnTo>
                  <a:lnTo>
                    <a:pt x="22" y="72"/>
                  </a:lnTo>
                  <a:lnTo>
                    <a:pt x="17" y="74"/>
                  </a:lnTo>
                  <a:lnTo>
                    <a:pt x="11" y="75"/>
                  </a:lnTo>
                  <a:lnTo>
                    <a:pt x="7" y="51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9" y="15"/>
                  </a:lnTo>
                  <a:lnTo>
                    <a:pt x="0" y="5"/>
                  </a:lnTo>
                  <a:lnTo>
                    <a:pt x="5" y="0"/>
                  </a:lnTo>
                  <a:lnTo>
                    <a:pt x="11" y="7"/>
                  </a:lnTo>
                  <a:lnTo>
                    <a:pt x="21" y="7"/>
                  </a:lnTo>
                  <a:lnTo>
                    <a:pt x="21" y="15"/>
                  </a:lnTo>
                  <a:lnTo>
                    <a:pt x="24" y="19"/>
                  </a:lnTo>
                  <a:lnTo>
                    <a:pt x="51" y="19"/>
                  </a:lnTo>
                  <a:lnTo>
                    <a:pt x="51" y="24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39" y="57"/>
                  </a:lnTo>
                  <a:lnTo>
                    <a:pt x="47" y="55"/>
                  </a:lnTo>
                  <a:lnTo>
                    <a:pt x="51" y="41"/>
                  </a:lnTo>
                  <a:lnTo>
                    <a:pt x="53" y="41"/>
                  </a:lnTo>
                  <a:lnTo>
                    <a:pt x="56" y="72"/>
                  </a:lnTo>
                  <a:lnTo>
                    <a:pt x="56" y="8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9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1" name="Freeform 331">
              <a:extLst>
                <a:ext uri="{FF2B5EF4-FFF2-40B4-BE49-F238E27FC236}">
                  <a16:creationId xmlns:a16="http://schemas.microsoft.com/office/drawing/2014/main" id="{6A5691B7-5C0B-7E46-B0A7-ED559DB3D1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73965" y="2770921"/>
              <a:ext cx="85504" cy="113043"/>
            </a:xfrm>
            <a:custGeom>
              <a:avLst/>
              <a:gdLst>
                <a:gd name="T0" fmla="*/ 49 w 56"/>
                <a:gd name="T1" fmla="*/ 87 h 87"/>
                <a:gd name="T2" fmla="*/ 45 w 56"/>
                <a:gd name="T3" fmla="*/ 83 h 87"/>
                <a:gd name="T4" fmla="*/ 47 w 56"/>
                <a:gd name="T5" fmla="*/ 75 h 87"/>
                <a:gd name="T6" fmla="*/ 47 w 56"/>
                <a:gd name="T7" fmla="*/ 70 h 87"/>
                <a:gd name="T8" fmla="*/ 47 w 56"/>
                <a:gd name="T9" fmla="*/ 66 h 87"/>
                <a:gd name="T10" fmla="*/ 39 w 56"/>
                <a:gd name="T11" fmla="*/ 66 h 87"/>
                <a:gd name="T12" fmla="*/ 36 w 56"/>
                <a:gd name="T13" fmla="*/ 64 h 87"/>
                <a:gd name="T14" fmla="*/ 32 w 56"/>
                <a:gd name="T15" fmla="*/ 64 h 87"/>
                <a:gd name="T16" fmla="*/ 32 w 56"/>
                <a:gd name="T17" fmla="*/ 70 h 87"/>
                <a:gd name="T18" fmla="*/ 28 w 56"/>
                <a:gd name="T19" fmla="*/ 74 h 87"/>
                <a:gd name="T20" fmla="*/ 22 w 56"/>
                <a:gd name="T21" fmla="*/ 72 h 87"/>
                <a:gd name="T22" fmla="*/ 17 w 56"/>
                <a:gd name="T23" fmla="*/ 74 h 87"/>
                <a:gd name="T24" fmla="*/ 11 w 56"/>
                <a:gd name="T25" fmla="*/ 75 h 87"/>
                <a:gd name="T26" fmla="*/ 7 w 56"/>
                <a:gd name="T27" fmla="*/ 51 h 87"/>
                <a:gd name="T28" fmla="*/ 0 w 56"/>
                <a:gd name="T29" fmla="*/ 32 h 87"/>
                <a:gd name="T30" fmla="*/ 0 w 56"/>
                <a:gd name="T31" fmla="*/ 22 h 87"/>
                <a:gd name="T32" fmla="*/ 9 w 56"/>
                <a:gd name="T33" fmla="*/ 15 h 87"/>
                <a:gd name="T34" fmla="*/ 0 w 56"/>
                <a:gd name="T35" fmla="*/ 5 h 87"/>
                <a:gd name="T36" fmla="*/ 5 w 56"/>
                <a:gd name="T37" fmla="*/ 0 h 87"/>
                <a:gd name="T38" fmla="*/ 11 w 56"/>
                <a:gd name="T39" fmla="*/ 7 h 87"/>
                <a:gd name="T40" fmla="*/ 21 w 56"/>
                <a:gd name="T41" fmla="*/ 7 h 87"/>
                <a:gd name="T42" fmla="*/ 21 w 56"/>
                <a:gd name="T43" fmla="*/ 15 h 87"/>
                <a:gd name="T44" fmla="*/ 24 w 56"/>
                <a:gd name="T45" fmla="*/ 19 h 87"/>
                <a:gd name="T46" fmla="*/ 51 w 56"/>
                <a:gd name="T47" fmla="*/ 19 h 87"/>
                <a:gd name="T48" fmla="*/ 51 w 56"/>
                <a:gd name="T49" fmla="*/ 24 h 87"/>
                <a:gd name="T50" fmla="*/ 47 w 56"/>
                <a:gd name="T51" fmla="*/ 36 h 87"/>
                <a:gd name="T52" fmla="*/ 41 w 56"/>
                <a:gd name="T53" fmla="*/ 36 h 87"/>
                <a:gd name="T54" fmla="*/ 39 w 56"/>
                <a:gd name="T55" fmla="*/ 57 h 87"/>
                <a:gd name="T56" fmla="*/ 47 w 56"/>
                <a:gd name="T57" fmla="*/ 55 h 87"/>
                <a:gd name="T58" fmla="*/ 51 w 56"/>
                <a:gd name="T59" fmla="*/ 41 h 87"/>
                <a:gd name="T60" fmla="*/ 53 w 56"/>
                <a:gd name="T61" fmla="*/ 41 h 87"/>
                <a:gd name="T62" fmla="*/ 56 w 56"/>
                <a:gd name="T63" fmla="*/ 72 h 87"/>
                <a:gd name="T64" fmla="*/ 56 w 56"/>
                <a:gd name="T65" fmla="*/ 83 h 87"/>
                <a:gd name="T66" fmla="*/ 49 w 56"/>
                <a:gd name="T67" fmla="*/ 87 h 87"/>
                <a:gd name="T68" fmla="*/ 49 w 56"/>
                <a:gd name="T69" fmla="*/ 87 h 87"/>
                <a:gd name="T70" fmla="*/ 49 w 56"/>
                <a:gd name="T7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87">
                  <a:moveTo>
                    <a:pt x="49" y="87"/>
                  </a:moveTo>
                  <a:lnTo>
                    <a:pt x="45" y="83"/>
                  </a:lnTo>
                  <a:lnTo>
                    <a:pt x="47" y="75"/>
                  </a:lnTo>
                  <a:lnTo>
                    <a:pt x="47" y="70"/>
                  </a:lnTo>
                  <a:lnTo>
                    <a:pt x="47" y="66"/>
                  </a:lnTo>
                  <a:lnTo>
                    <a:pt x="39" y="66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70"/>
                  </a:lnTo>
                  <a:lnTo>
                    <a:pt x="28" y="74"/>
                  </a:lnTo>
                  <a:lnTo>
                    <a:pt x="22" y="72"/>
                  </a:lnTo>
                  <a:lnTo>
                    <a:pt x="17" y="74"/>
                  </a:lnTo>
                  <a:lnTo>
                    <a:pt x="11" y="75"/>
                  </a:lnTo>
                  <a:lnTo>
                    <a:pt x="7" y="51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9" y="15"/>
                  </a:lnTo>
                  <a:lnTo>
                    <a:pt x="0" y="5"/>
                  </a:lnTo>
                  <a:lnTo>
                    <a:pt x="5" y="0"/>
                  </a:lnTo>
                  <a:lnTo>
                    <a:pt x="11" y="7"/>
                  </a:lnTo>
                  <a:lnTo>
                    <a:pt x="21" y="7"/>
                  </a:lnTo>
                  <a:lnTo>
                    <a:pt x="21" y="15"/>
                  </a:lnTo>
                  <a:lnTo>
                    <a:pt x="24" y="19"/>
                  </a:lnTo>
                  <a:lnTo>
                    <a:pt x="51" y="19"/>
                  </a:lnTo>
                  <a:lnTo>
                    <a:pt x="51" y="24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39" y="57"/>
                  </a:lnTo>
                  <a:lnTo>
                    <a:pt x="47" y="55"/>
                  </a:lnTo>
                  <a:lnTo>
                    <a:pt x="51" y="41"/>
                  </a:lnTo>
                  <a:lnTo>
                    <a:pt x="53" y="41"/>
                  </a:lnTo>
                  <a:lnTo>
                    <a:pt x="56" y="72"/>
                  </a:lnTo>
                  <a:lnTo>
                    <a:pt x="56" y="8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9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2" name="Freeform 332">
              <a:extLst>
                <a:ext uri="{FF2B5EF4-FFF2-40B4-BE49-F238E27FC236}">
                  <a16:creationId xmlns:a16="http://schemas.microsoft.com/office/drawing/2014/main" id="{93BDE94E-318B-D449-A601-6E43FA855B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92268" y="3132140"/>
              <a:ext cx="51913" cy="77961"/>
            </a:xfrm>
            <a:custGeom>
              <a:avLst/>
              <a:gdLst>
                <a:gd name="T0" fmla="*/ 9 w 34"/>
                <a:gd name="T1" fmla="*/ 0 h 60"/>
                <a:gd name="T2" fmla="*/ 9 w 34"/>
                <a:gd name="T3" fmla="*/ 13 h 60"/>
                <a:gd name="T4" fmla="*/ 9 w 34"/>
                <a:gd name="T5" fmla="*/ 13 h 60"/>
                <a:gd name="T6" fmla="*/ 7 w 34"/>
                <a:gd name="T7" fmla="*/ 15 h 60"/>
                <a:gd name="T8" fmla="*/ 5 w 34"/>
                <a:gd name="T9" fmla="*/ 21 h 60"/>
                <a:gd name="T10" fmla="*/ 5 w 34"/>
                <a:gd name="T11" fmla="*/ 21 h 60"/>
                <a:gd name="T12" fmla="*/ 3 w 34"/>
                <a:gd name="T13" fmla="*/ 21 h 60"/>
                <a:gd name="T14" fmla="*/ 1 w 34"/>
                <a:gd name="T15" fmla="*/ 21 h 60"/>
                <a:gd name="T16" fmla="*/ 1 w 34"/>
                <a:gd name="T17" fmla="*/ 22 h 60"/>
                <a:gd name="T18" fmla="*/ 1 w 34"/>
                <a:gd name="T19" fmla="*/ 22 h 60"/>
                <a:gd name="T20" fmla="*/ 1 w 34"/>
                <a:gd name="T21" fmla="*/ 26 h 60"/>
                <a:gd name="T22" fmla="*/ 0 w 34"/>
                <a:gd name="T23" fmla="*/ 28 h 60"/>
                <a:gd name="T24" fmla="*/ 0 w 34"/>
                <a:gd name="T25" fmla="*/ 30 h 60"/>
                <a:gd name="T26" fmla="*/ 0 w 34"/>
                <a:gd name="T27" fmla="*/ 30 h 60"/>
                <a:gd name="T28" fmla="*/ 0 w 34"/>
                <a:gd name="T29" fmla="*/ 30 h 60"/>
                <a:gd name="T30" fmla="*/ 1 w 34"/>
                <a:gd name="T31" fmla="*/ 34 h 60"/>
                <a:gd name="T32" fmla="*/ 3 w 34"/>
                <a:gd name="T33" fmla="*/ 40 h 60"/>
                <a:gd name="T34" fmla="*/ 5 w 34"/>
                <a:gd name="T35" fmla="*/ 43 h 60"/>
                <a:gd name="T36" fmla="*/ 7 w 34"/>
                <a:gd name="T37" fmla="*/ 55 h 60"/>
                <a:gd name="T38" fmla="*/ 11 w 34"/>
                <a:gd name="T39" fmla="*/ 60 h 60"/>
                <a:gd name="T40" fmla="*/ 17 w 34"/>
                <a:gd name="T41" fmla="*/ 60 h 60"/>
                <a:gd name="T42" fmla="*/ 24 w 34"/>
                <a:gd name="T43" fmla="*/ 57 h 60"/>
                <a:gd name="T44" fmla="*/ 24 w 34"/>
                <a:gd name="T45" fmla="*/ 57 h 60"/>
                <a:gd name="T46" fmla="*/ 28 w 34"/>
                <a:gd name="T47" fmla="*/ 53 h 60"/>
                <a:gd name="T48" fmla="*/ 28 w 34"/>
                <a:gd name="T49" fmla="*/ 53 h 60"/>
                <a:gd name="T50" fmla="*/ 30 w 34"/>
                <a:gd name="T51" fmla="*/ 51 h 60"/>
                <a:gd name="T52" fmla="*/ 32 w 34"/>
                <a:gd name="T53" fmla="*/ 51 h 60"/>
                <a:gd name="T54" fmla="*/ 34 w 34"/>
                <a:gd name="T55" fmla="*/ 51 h 60"/>
                <a:gd name="T56" fmla="*/ 34 w 34"/>
                <a:gd name="T57" fmla="*/ 47 h 60"/>
                <a:gd name="T58" fmla="*/ 34 w 34"/>
                <a:gd name="T59" fmla="*/ 47 h 60"/>
                <a:gd name="T60" fmla="*/ 34 w 34"/>
                <a:gd name="T61" fmla="*/ 40 h 60"/>
                <a:gd name="T62" fmla="*/ 34 w 34"/>
                <a:gd name="T63" fmla="*/ 38 h 60"/>
                <a:gd name="T64" fmla="*/ 34 w 34"/>
                <a:gd name="T65" fmla="*/ 36 h 60"/>
                <a:gd name="T66" fmla="*/ 34 w 34"/>
                <a:gd name="T67" fmla="*/ 36 h 60"/>
                <a:gd name="T68" fmla="*/ 32 w 34"/>
                <a:gd name="T69" fmla="*/ 34 h 60"/>
                <a:gd name="T70" fmla="*/ 32 w 34"/>
                <a:gd name="T71" fmla="*/ 30 h 60"/>
                <a:gd name="T72" fmla="*/ 32 w 34"/>
                <a:gd name="T73" fmla="*/ 26 h 60"/>
                <a:gd name="T74" fmla="*/ 28 w 34"/>
                <a:gd name="T75" fmla="*/ 19 h 60"/>
                <a:gd name="T76" fmla="*/ 22 w 34"/>
                <a:gd name="T77" fmla="*/ 13 h 60"/>
                <a:gd name="T78" fmla="*/ 18 w 34"/>
                <a:gd name="T79" fmla="*/ 9 h 60"/>
                <a:gd name="T80" fmla="*/ 11 w 34"/>
                <a:gd name="T81" fmla="*/ 2 h 60"/>
                <a:gd name="T82" fmla="*/ 9 w 34"/>
                <a:gd name="T83" fmla="*/ 0 h 60"/>
                <a:gd name="T84" fmla="*/ 9 w 34"/>
                <a:gd name="T85" fmla="*/ 0 h 60"/>
                <a:gd name="T86" fmla="*/ 9 w 34"/>
                <a:gd name="T8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60">
                  <a:moveTo>
                    <a:pt x="9" y="0"/>
                  </a:move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5" y="43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7" y="6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1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4"/>
                  </a:lnTo>
                  <a:lnTo>
                    <a:pt x="32" y="30"/>
                  </a:lnTo>
                  <a:lnTo>
                    <a:pt x="32" y="26"/>
                  </a:lnTo>
                  <a:lnTo>
                    <a:pt x="28" y="19"/>
                  </a:lnTo>
                  <a:lnTo>
                    <a:pt x="22" y="13"/>
                  </a:lnTo>
                  <a:lnTo>
                    <a:pt x="18" y="9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3" name="Freeform 333">
              <a:extLst>
                <a:ext uri="{FF2B5EF4-FFF2-40B4-BE49-F238E27FC236}">
                  <a16:creationId xmlns:a16="http://schemas.microsoft.com/office/drawing/2014/main" id="{3BF316B6-E655-3E41-A054-0765DDD30F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92268" y="3132140"/>
              <a:ext cx="51913" cy="77961"/>
            </a:xfrm>
            <a:custGeom>
              <a:avLst/>
              <a:gdLst>
                <a:gd name="T0" fmla="*/ 9 w 34"/>
                <a:gd name="T1" fmla="*/ 0 h 60"/>
                <a:gd name="T2" fmla="*/ 9 w 34"/>
                <a:gd name="T3" fmla="*/ 13 h 60"/>
                <a:gd name="T4" fmla="*/ 9 w 34"/>
                <a:gd name="T5" fmla="*/ 13 h 60"/>
                <a:gd name="T6" fmla="*/ 7 w 34"/>
                <a:gd name="T7" fmla="*/ 15 h 60"/>
                <a:gd name="T8" fmla="*/ 5 w 34"/>
                <a:gd name="T9" fmla="*/ 21 h 60"/>
                <a:gd name="T10" fmla="*/ 5 w 34"/>
                <a:gd name="T11" fmla="*/ 21 h 60"/>
                <a:gd name="T12" fmla="*/ 3 w 34"/>
                <a:gd name="T13" fmla="*/ 21 h 60"/>
                <a:gd name="T14" fmla="*/ 1 w 34"/>
                <a:gd name="T15" fmla="*/ 21 h 60"/>
                <a:gd name="T16" fmla="*/ 1 w 34"/>
                <a:gd name="T17" fmla="*/ 22 h 60"/>
                <a:gd name="T18" fmla="*/ 1 w 34"/>
                <a:gd name="T19" fmla="*/ 22 h 60"/>
                <a:gd name="T20" fmla="*/ 1 w 34"/>
                <a:gd name="T21" fmla="*/ 26 h 60"/>
                <a:gd name="T22" fmla="*/ 0 w 34"/>
                <a:gd name="T23" fmla="*/ 28 h 60"/>
                <a:gd name="T24" fmla="*/ 0 w 34"/>
                <a:gd name="T25" fmla="*/ 30 h 60"/>
                <a:gd name="T26" fmla="*/ 0 w 34"/>
                <a:gd name="T27" fmla="*/ 30 h 60"/>
                <a:gd name="T28" fmla="*/ 0 w 34"/>
                <a:gd name="T29" fmla="*/ 30 h 60"/>
                <a:gd name="T30" fmla="*/ 1 w 34"/>
                <a:gd name="T31" fmla="*/ 34 h 60"/>
                <a:gd name="T32" fmla="*/ 3 w 34"/>
                <a:gd name="T33" fmla="*/ 40 h 60"/>
                <a:gd name="T34" fmla="*/ 5 w 34"/>
                <a:gd name="T35" fmla="*/ 43 h 60"/>
                <a:gd name="T36" fmla="*/ 7 w 34"/>
                <a:gd name="T37" fmla="*/ 55 h 60"/>
                <a:gd name="T38" fmla="*/ 11 w 34"/>
                <a:gd name="T39" fmla="*/ 60 h 60"/>
                <a:gd name="T40" fmla="*/ 17 w 34"/>
                <a:gd name="T41" fmla="*/ 60 h 60"/>
                <a:gd name="T42" fmla="*/ 24 w 34"/>
                <a:gd name="T43" fmla="*/ 57 h 60"/>
                <a:gd name="T44" fmla="*/ 24 w 34"/>
                <a:gd name="T45" fmla="*/ 57 h 60"/>
                <a:gd name="T46" fmla="*/ 28 w 34"/>
                <a:gd name="T47" fmla="*/ 53 h 60"/>
                <a:gd name="T48" fmla="*/ 28 w 34"/>
                <a:gd name="T49" fmla="*/ 53 h 60"/>
                <a:gd name="T50" fmla="*/ 30 w 34"/>
                <a:gd name="T51" fmla="*/ 51 h 60"/>
                <a:gd name="T52" fmla="*/ 32 w 34"/>
                <a:gd name="T53" fmla="*/ 51 h 60"/>
                <a:gd name="T54" fmla="*/ 34 w 34"/>
                <a:gd name="T55" fmla="*/ 51 h 60"/>
                <a:gd name="T56" fmla="*/ 34 w 34"/>
                <a:gd name="T57" fmla="*/ 47 h 60"/>
                <a:gd name="T58" fmla="*/ 34 w 34"/>
                <a:gd name="T59" fmla="*/ 47 h 60"/>
                <a:gd name="T60" fmla="*/ 34 w 34"/>
                <a:gd name="T61" fmla="*/ 40 h 60"/>
                <a:gd name="T62" fmla="*/ 34 w 34"/>
                <a:gd name="T63" fmla="*/ 38 h 60"/>
                <a:gd name="T64" fmla="*/ 34 w 34"/>
                <a:gd name="T65" fmla="*/ 36 h 60"/>
                <a:gd name="T66" fmla="*/ 34 w 34"/>
                <a:gd name="T67" fmla="*/ 36 h 60"/>
                <a:gd name="T68" fmla="*/ 32 w 34"/>
                <a:gd name="T69" fmla="*/ 34 h 60"/>
                <a:gd name="T70" fmla="*/ 32 w 34"/>
                <a:gd name="T71" fmla="*/ 30 h 60"/>
                <a:gd name="T72" fmla="*/ 32 w 34"/>
                <a:gd name="T73" fmla="*/ 26 h 60"/>
                <a:gd name="T74" fmla="*/ 28 w 34"/>
                <a:gd name="T75" fmla="*/ 19 h 60"/>
                <a:gd name="T76" fmla="*/ 22 w 34"/>
                <a:gd name="T77" fmla="*/ 13 h 60"/>
                <a:gd name="T78" fmla="*/ 18 w 34"/>
                <a:gd name="T79" fmla="*/ 9 h 60"/>
                <a:gd name="T80" fmla="*/ 11 w 34"/>
                <a:gd name="T81" fmla="*/ 2 h 60"/>
                <a:gd name="T82" fmla="*/ 9 w 34"/>
                <a:gd name="T83" fmla="*/ 0 h 60"/>
                <a:gd name="T84" fmla="*/ 9 w 34"/>
                <a:gd name="T85" fmla="*/ 0 h 60"/>
                <a:gd name="T86" fmla="*/ 9 w 34"/>
                <a:gd name="T8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60">
                  <a:moveTo>
                    <a:pt x="9" y="0"/>
                  </a:move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5" y="43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7" y="6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1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4"/>
                  </a:lnTo>
                  <a:lnTo>
                    <a:pt x="32" y="30"/>
                  </a:lnTo>
                  <a:lnTo>
                    <a:pt x="32" y="26"/>
                  </a:lnTo>
                  <a:lnTo>
                    <a:pt x="28" y="19"/>
                  </a:lnTo>
                  <a:lnTo>
                    <a:pt x="22" y="13"/>
                  </a:lnTo>
                  <a:lnTo>
                    <a:pt x="18" y="9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4" name="Freeform 334">
              <a:extLst>
                <a:ext uri="{FF2B5EF4-FFF2-40B4-BE49-F238E27FC236}">
                  <a16:creationId xmlns:a16="http://schemas.microsoft.com/office/drawing/2014/main" id="{A03CC979-7575-9B4F-9FC5-E2468B4E56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8781" y="2718947"/>
              <a:ext cx="181697" cy="405396"/>
            </a:xfrm>
            <a:custGeom>
              <a:avLst/>
              <a:gdLst>
                <a:gd name="T0" fmla="*/ 7 w 119"/>
                <a:gd name="T1" fmla="*/ 123 h 312"/>
                <a:gd name="T2" fmla="*/ 13 w 119"/>
                <a:gd name="T3" fmla="*/ 112 h 312"/>
                <a:gd name="T4" fmla="*/ 21 w 119"/>
                <a:gd name="T5" fmla="*/ 93 h 312"/>
                <a:gd name="T6" fmla="*/ 26 w 119"/>
                <a:gd name="T7" fmla="*/ 79 h 312"/>
                <a:gd name="T8" fmla="*/ 32 w 119"/>
                <a:gd name="T9" fmla="*/ 62 h 312"/>
                <a:gd name="T10" fmla="*/ 40 w 119"/>
                <a:gd name="T11" fmla="*/ 47 h 312"/>
                <a:gd name="T12" fmla="*/ 59 w 119"/>
                <a:gd name="T13" fmla="*/ 21 h 312"/>
                <a:gd name="T14" fmla="*/ 64 w 119"/>
                <a:gd name="T15" fmla="*/ 17 h 312"/>
                <a:gd name="T16" fmla="*/ 68 w 119"/>
                <a:gd name="T17" fmla="*/ 6 h 312"/>
                <a:gd name="T18" fmla="*/ 81 w 119"/>
                <a:gd name="T19" fmla="*/ 9 h 312"/>
                <a:gd name="T20" fmla="*/ 89 w 119"/>
                <a:gd name="T21" fmla="*/ 19 h 312"/>
                <a:gd name="T22" fmla="*/ 76 w 119"/>
                <a:gd name="T23" fmla="*/ 59 h 312"/>
                <a:gd name="T24" fmla="*/ 87 w 119"/>
                <a:gd name="T25" fmla="*/ 78 h 312"/>
                <a:gd name="T26" fmla="*/ 87 w 119"/>
                <a:gd name="T27" fmla="*/ 87 h 312"/>
                <a:gd name="T28" fmla="*/ 94 w 119"/>
                <a:gd name="T29" fmla="*/ 110 h 312"/>
                <a:gd name="T30" fmla="*/ 111 w 119"/>
                <a:gd name="T31" fmla="*/ 119 h 312"/>
                <a:gd name="T32" fmla="*/ 110 w 119"/>
                <a:gd name="T33" fmla="*/ 131 h 312"/>
                <a:gd name="T34" fmla="*/ 91 w 119"/>
                <a:gd name="T35" fmla="*/ 148 h 312"/>
                <a:gd name="T36" fmla="*/ 74 w 119"/>
                <a:gd name="T37" fmla="*/ 165 h 312"/>
                <a:gd name="T38" fmla="*/ 91 w 119"/>
                <a:gd name="T39" fmla="*/ 208 h 312"/>
                <a:gd name="T40" fmla="*/ 81 w 119"/>
                <a:gd name="T41" fmla="*/ 225 h 312"/>
                <a:gd name="T42" fmla="*/ 98 w 119"/>
                <a:gd name="T43" fmla="*/ 269 h 312"/>
                <a:gd name="T44" fmla="*/ 85 w 119"/>
                <a:gd name="T45" fmla="*/ 303 h 312"/>
                <a:gd name="T46" fmla="*/ 85 w 119"/>
                <a:gd name="T47" fmla="*/ 297 h 312"/>
                <a:gd name="T48" fmla="*/ 85 w 119"/>
                <a:gd name="T49" fmla="*/ 289 h 312"/>
                <a:gd name="T50" fmla="*/ 83 w 119"/>
                <a:gd name="T51" fmla="*/ 278 h 312"/>
                <a:gd name="T52" fmla="*/ 85 w 119"/>
                <a:gd name="T53" fmla="*/ 276 h 312"/>
                <a:gd name="T54" fmla="*/ 87 w 119"/>
                <a:gd name="T55" fmla="*/ 272 h 312"/>
                <a:gd name="T56" fmla="*/ 87 w 119"/>
                <a:gd name="T57" fmla="*/ 272 h 312"/>
                <a:gd name="T58" fmla="*/ 85 w 119"/>
                <a:gd name="T59" fmla="*/ 265 h 312"/>
                <a:gd name="T60" fmla="*/ 83 w 119"/>
                <a:gd name="T61" fmla="*/ 261 h 312"/>
                <a:gd name="T62" fmla="*/ 79 w 119"/>
                <a:gd name="T63" fmla="*/ 255 h 312"/>
                <a:gd name="T64" fmla="*/ 79 w 119"/>
                <a:gd name="T65" fmla="*/ 255 h 312"/>
                <a:gd name="T66" fmla="*/ 77 w 119"/>
                <a:gd name="T67" fmla="*/ 252 h 312"/>
                <a:gd name="T68" fmla="*/ 74 w 119"/>
                <a:gd name="T69" fmla="*/ 248 h 312"/>
                <a:gd name="T70" fmla="*/ 74 w 119"/>
                <a:gd name="T71" fmla="*/ 242 h 312"/>
                <a:gd name="T72" fmla="*/ 72 w 119"/>
                <a:gd name="T73" fmla="*/ 238 h 312"/>
                <a:gd name="T74" fmla="*/ 72 w 119"/>
                <a:gd name="T75" fmla="*/ 233 h 312"/>
                <a:gd name="T76" fmla="*/ 72 w 119"/>
                <a:gd name="T77" fmla="*/ 219 h 312"/>
                <a:gd name="T78" fmla="*/ 72 w 119"/>
                <a:gd name="T79" fmla="*/ 218 h 312"/>
                <a:gd name="T80" fmla="*/ 70 w 119"/>
                <a:gd name="T81" fmla="*/ 214 h 312"/>
                <a:gd name="T82" fmla="*/ 68 w 119"/>
                <a:gd name="T83" fmla="*/ 210 h 312"/>
                <a:gd name="T84" fmla="*/ 68 w 119"/>
                <a:gd name="T85" fmla="*/ 202 h 312"/>
                <a:gd name="T86" fmla="*/ 64 w 119"/>
                <a:gd name="T87" fmla="*/ 199 h 312"/>
                <a:gd name="T88" fmla="*/ 62 w 119"/>
                <a:gd name="T89" fmla="*/ 197 h 312"/>
                <a:gd name="T90" fmla="*/ 62 w 119"/>
                <a:gd name="T91" fmla="*/ 193 h 312"/>
                <a:gd name="T92" fmla="*/ 60 w 119"/>
                <a:gd name="T93" fmla="*/ 201 h 312"/>
                <a:gd name="T94" fmla="*/ 47 w 119"/>
                <a:gd name="T95" fmla="*/ 206 h 312"/>
                <a:gd name="T96" fmla="*/ 43 w 119"/>
                <a:gd name="T97" fmla="*/ 214 h 312"/>
                <a:gd name="T98" fmla="*/ 40 w 119"/>
                <a:gd name="T99" fmla="*/ 214 h 312"/>
                <a:gd name="T100" fmla="*/ 32 w 119"/>
                <a:gd name="T101" fmla="*/ 214 h 312"/>
                <a:gd name="T102" fmla="*/ 26 w 119"/>
                <a:gd name="T103" fmla="*/ 214 h 312"/>
                <a:gd name="T104" fmla="*/ 26 w 119"/>
                <a:gd name="T105" fmla="*/ 212 h 312"/>
                <a:gd name="T106" fmla="*/ 26 w 119"/>
                <a:gd name="T107" fmla="*/ 204 h 312"/>
                <a:gd name="T108" fmla="*/ 28 w 119"/>
                <a:gd name="T109" fmla="*/ 199 h 312"/>
                <a:gd name="T110" fmla="*/ 30 w 119"/>
                <a:gd name="T111" fmla="*/ 197 h 312"/>
                <a:gd name="T112" fmla="*/ 32 w 119"/>
                <a:gd name="T113" fmla="*/ 187 h 312"/>
                <a:gd name="T114" fmla="*/ 26 w 119"/>
                <a:gd name="T115" fmla="*/ 165 h 312"/>
                <a:gd name="T116" fmla="*/ 13 w 119"/>
                <a:gd name="T117" fmla="*/ 146 h 312"/>
                <a:gd name="T118" fmla="*/ 4 w 119"/>
                <a:gd name="T119" fmla="*/ 134 h 312"/>
                <a:gd name="T120" fmla="*/ 0 w 119"/>
                <a:gd name="T121" fmla="*/ 12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9" h="312">
                  <a:moveTo>
                    <a:pt x="0" y="127"/>
                  </a:moveTo>
                  <a:lnTo>
                    <a:pt x="7" y="123"/>
                  </a:lnTo>
                  <a:lnTo>
                    <a:pt x="7" y="112"/>
                  </a:lnTo>
                  <a:lnTo>
                    <a:pt x="13" y="112"/>
                  </a:lnTo>
                  <a:lnTo>
                    <a:pt x="15" y="98"/>
                  </a:lnTo>
                  <a:lnTo>
                    <a:pt x="21" y="93"/>
                  </a:lnTo>
                  <a:lnTo>
                    <a:pt x="15" y="85"/>
                  </a:lnTo>
                  <a:lnTo>
                    <a:pt x="26" y="79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6" y="59"/>
                  </a:lnTo>
                  <a:lnTo>
                    <a:pt x="40" y="47"/>
                  </a:lnTo>
                  <a:lnTo>
                    <a:pt x="41" y="36"/>
                  </a:lnTo>
                  <a:lnTo>
                    <a:pt x="59" y="21"/>
                  </a:lnTo>
                  <a:lnTo>
                    <a:pt x="64" y="28"/>
                  </a:lnTo>
                  <a:lnTo>
                    <a:pt x="64" y="17"/>
                  </a:lnTo>
                  <a:lnTo>
                    <a:pt x="70" y="17"/>
                  </a:lnTo>
                  <a:lnTo>
                    <a:pt x="68" y="6"/>
                  </a:lnTo>
                  <a:lnTo>
                    <a:pt x="74" y="0"/>
                  </a:lnTo>
                  <a:lnTo>
                    <a:pt x="81" y="9"/>
                  </a:lnTo>
                  <a:lnTo>
                    <a:pt x="83" y="17"/>
                  </a:lnTo>
                  <a:lnTo>
                    <a:pt x="89" y="19"/>
                  </a:lnTo>
                  <a:lnTo>
                    <a:pt x="89" y="45"/>
                  </a:lnTo>
                  <a:lnTo>
                    <a:pt x="76" y="59"/>
                  </a:lnTo>
                  <a:lnTo>
                    <a:pt x="74" y="78"/>
                  </a:lnTo>
                  <a:lnTo>
                    <a:pt x="87" y="7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94" y="97"/>
                  </a:lnTo>
                  <a:lnTo>
                    <a:pt x="94" y="110"/>
                  </a:lnTo>
                  <a:lnTo>
                    <a:pt x="106" y="114"/>
                  </a:lnTo>
                  <a:lnTo>
                    <a:pt x="111" y="119"/>
                  </a:lnTo>
                  <a:lnTo>
                    <a:pt x="119" y="119"/>
                  </a:lnTo>
                  <a:lnTo>
                    <a:pt x="110" y="131"/>
                  </a:lnTo>
                  <a:lnTo>
                    <a:pt x="108" y="138"/>
                  </a:lnTo>
                  <a:lnTo>
                    <a:pt x="91" y="148"/>
                  </a:lnTo>
                  <a:lnTo>
                    <a:pt x="79" y="151"/>
                  </a:lnTo>
                  <a:lnTo>
                    <a:pt x="74" y="165"/>
                  </a:lnTo>
                  <a:lnTo>
                    <a:pt x="72" y="178"/>
                  </a:lnTo>
                  <a:lnTo>
                    <a:pt x="91" y="208"/>
                  </a:lnTo>
                  <a:lnTo>
                    <a:pt x="87" y="225"/>
                  </a:lnTo>
                  <a:lnTo>
                    <a:pt x="81" y="225"/>
                  </a:lnTo>
                  <a:lnTo>
                    <a:pt x="89" y="233"/>
                  </a:lnTo>
                  <a:lnTo>
                    <a:pt x="98" y="269"/>
                  </a:lnTo>
                  <a:lnTo>
                    <a:pt x="91" y="295"/>
                  </a:lnTo>
                  <a:lnTo>
                    <a:pt x="85" y="303"/>
                  </a:lnTo>
                  <a:lnTo>
                    <a:pt x="85" y="312"/>
                  </a:lnTo>
                  <a:lnTo>
                    <a:pt x="85" y="297"/>
                  </a:lnTo>
                  <a:lnTo>
                    <a:pt x="85" y="289"/>
                  </a:lnTo>
                  <a:lnTo>
                    <a:pt x="85" y="28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5" y="276"/>
                  </a:lnTo>
                  <a:lnTo>
                    <a:pt x="87" y="274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5" y="269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1"/>
                  </a:lnTo>
                  <a:lnTo>
                    <a:pt x="83" y="261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4" y="248"/>
                  </a:lnTo>
                  <a:lnTo>
                    <a:pt x="74" y="242"/>
                  </a:lnTo>
                  <a:lnTo>
                    <a:pt x="74" y="242"/>
                  </a:lnTo>
                  <a:lnTo>
                    <a:pt x="74" y="238"/>
                  </a:lnTo>
                  <a:lnTo>
                    <a:pt x="72" y="238"/>
                  </a:lnTo>
                  <a:lnTo>
                    <a:pt x="72" y="235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8"/>
                  </a:lnTo>
                  <a:lnTo>
                    <a:pt x="72" y="216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68" y="210"/>
                  </a:lnTo>
                  <a:lnTo>
                    <a:pt x="68" y="206"/>
                  </a:lnTo>
                  <a:lnTo>
                    <a:pt x="68" y="202"/>
                  </a:lnTo>
                  <a:lnTo>
                    <a:pt x="68" y="202"/>
                  </a:lnTo>
                  <a:lnTo>
                    <a:pt x="64" y="199"/>
                  </a:lnTo>
                  <a:lnTo>
                    <a:pt x="64" y="199"/>
                  </a:lnTo>
                  <a:lnTo>
                    <a:pt x="62" y="197"/>
                  </a:lnTo>
                  <a:lnTo>
                    <a:pt x="62" y="193"/>
                  </a:lnTo>
                  <a:lnTo>
                    <a:pt x="62" y="193"/>
                  </a:lnTo>
                  <a:lnTo>
                    <a:pt x="60" y="193"/>
                  </a:lnTo>
                  <a:lnTo>
                    <a:pt x="60" y="201"/>
                  </a:lnTo>
                  <a:lnTo>
                    <a:pt x="51" y="206"/>
                  </a:lnTo>
                  <a:lnTo>
                    <a:pt x="47" y="206"/>
                  </a:lnTo>
                  <a:lnTo>
                    <a:pt x="43" y="214"/>
                  </a:lnTo>
                  <a:lnTo>
                    <a:pt x="43" y="214"/>
                  </a:lnTo>
                  <a:lnTo>
                    <a:pt x="40" y="214"/>
                  </a:lnTo>
                  <a:lnTo>
                    <a:pt x="40" y="214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8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6" y="204"/>
                  </a:lnTo>
                  <a:lnTo>
                    <a:pt x="26" y="201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0" y="197"/>
                  </a:lnTo>
                  <a:lnTo>
                    <a:pt x="32" y="193"/>
                  </a:lnTo>
                  <a:lnTo>
                    <a:pt x="32" y="187"/>
                  </a:lnTo>
                  <a:lnTo>
                    <a:pt x="32" y="182"/>
                  </a:lnTo>
                  <a:lnTo>
                    <a:pt x="26" y="165"/>
                  </a:lnTo>
                  <a:lnTo>
                    <a:pt x="21" y="153"/>
                  </a:lnTo>
                  <a:lnTo>
                    <a:pt x="13" y="146"/>
                  </a:lnTo>
                  <a:lnTo>
                    <a:pt x="7" y="138"/>
                  </a:lnTo>
                  <a:lnTo>
                    <a:pt x="4" y="134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5" name="Freeform 335">
              <a:extLst>
                <a:ext uri="{FF2B5EF4-FFF2-40B4-BE49-F238E27FC236}">
                  <a16:creationId xmlns:a16="http://schemas.microsoft.com/office/drawing/2014/main" id="{547D5A80-2BC2-844F-A1F4-15AE1F49B6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8781" y="2718947"/>
              <a:ext cx="181697" cy="405396"/>
            </a:xfrm>
            <a:custGeom>
              <a:avLst/>
              <a:gdLst>
                <a:gd name="T0" fmla="*/ 7 w 119"/>
                <a:gd name="T1" fmla="*/ 123 h 312"/>
                <a:gd name="T2" fmla="*/ 13 w 119"/>
                <a:gd name="T3" fmla="*/ 112 h 312"/>
                <a:gd name="T4" fmla="*/ 21 w 119"/>
                <a:gd name="T5" fmla="*/ 93 h 312"/>
                <a:gd name="T6" fmla="*/ 26 w 119"/>
                <a:gd name="T7" fmla="*/ 79 h 312"/>
                <a:gd name="T8" fmla="*/ 32 w 119"/>
                <a:gd name="T9" fmla="*/ 62 h 312"/>
                <a:gd name="T10" fmla="*/ 40 w 119"/>
                <a:gd name="T11" fmla="*/ 47 h 312"/>
                <a:gd name="T12" fmla="*/ 59 w 119"/>
                <a:gd name="T13" fmla="*/ 21 h 312"/>
                <a:gd name="T14" fmla="*/ 64 w 119"/>
                <a:gd name="T15" fmla="*/ 17 h 312"/>
                <a:gd name="T16" fmla="*/ 68 w 119"/>
                <a:gd name="T17" fmla="*/ 6 h 312"/>
                <a:gd name="T18" fmla="*/ 81 w 119"/>
                <a:gd name="T19" fmla="*/ 9 h 312"/>
                <a:gd name="T20" fmla="*/ 89 w 119"/>
                <a:gd name="T21" fmla="*/ 19 h 312"/>
                <a:gd name="T22" fmla="*/ 76 w 119"/>
                <a:gd name="T23" fmla="*/ 59 h 312"/>
                <a:gd name="T24" fmla="*/ 87 w 119"/>
                <a:gd name="T25" fmla="*/ 78 h 312"/>
                <a:gd name="T26" fmla="*/ 87 w 119"/>
                <a:gd name="T27" fmla="*/ 87 h 312"/>
                <a:gd name="T28" fmla="*/ 94 w 119"/>
                <a:gd name="T29" fmla="*/ 110 h 312"/>
                <a:gd name="T30" fmla="*/ 111 w 119"/>
                <a:gd name="T31" fmla="*/ 119 h 312"/>
                <a:gd name="T32" fmla="*/ 110 w 119"/>
                <a:gd name="T33" fmla="*/ 131 h 312"/>
                <a:gd name="T34" fmla="*/ 91 w 119"/>
                <a:gd name="T35" fmla="*/ 148 h 312"/>
                <a:gd name="T36" fmla="*/ 74 w 119"/>
                <a:gd name="T37" fmla="*/ 165 h 312"/>
                <a:gd name="T38" fmla="*/ 91 w 119"/>
                <a:gd name="T39" fmla="*/ 208 h 312"/>
                <a:gd name="T40" fmla="*/ 81 w 119"/>
                <a:gd name="T41" fmla="*/ 225 h 312"/>
                <a:gd name="T42" fmla="*/ 98 w 119"/>
                <a:gd name="T43" fmla="*/ 269 h 312"/>
                <a:gd name="T44" fmla="*/ 85 w 119"/>
                <a:gd name="T45" fmla="*/ 303 h 312"/>
                <a:gd name="T46" fmla="*/ 85 w 119"/>
                <a:gd name="T47" fmla="*/ 297 h 312"/>
                <a:gd name="T48" fmla="*/ 85 w 119"/>
                <a:gd name="T49" fmla="*/ 289 h 312"/>
                <a:gd name="T50" fmla="*/ 83 w 119"/>
                <a:gd name="T51" fmla="*/ 278 h 312"/>
                <a:gd name="T52" fmla="*/ 85 w 119"/>
                <a:gd name="T53" fmla="*/ 276 h 312"/>
                <a:gd name="T54" fmla="*/ 87 w 119"/>
                <a:gd name="T55" fmla="*/ 272 h 312"/>
                <a:gd name="T56" fmla="*/ 87 w 119"/>
                <a:gd name="T57" fmla="*/ 272 h 312"/>
                <a:gd name="T58" fmla="*/ 85 w 119"/>
                <a:gd name="T59" fmla="*/ 265 h 312"/>
                <a:gd name="T60" fmla="*/ 83 w 119"/>
                <a:gd name="T61" fmla="*/ 261 h 312"/>
                <a:gd name="T62" fmla="*/ 79 w 119"/>
                <a:gd name="T63" fmla="*/ 255 h 312"/>
                <a:gd name="T64" fmla="*/ 79 w 119"/>
                <a:gd name="T65" fmla="*/ 255 h 312"/>
                <a:gd name="T66" fmla="*/ 77 w 119"/>
                <a:gd name="T67" fmla="*/ 252 h 312"/>
                <a:gd name="T68" fmla="*/ 74 w 119"/>
                <a:gd name="T69" fmla="*/ 248 h 312"/>
                <a:gd name="T70" fmla="*/ 74 w 119"/>
                <a:gd name="T71" fmla="*/ 242 h 312"/>
                <a:gd name="T72" fmla="*/ 72 w 119"/>
                <a:gd name="T73" fmla="*/ 238 h 312"/>
                <a:gd name="T74" fmla="*/ 72 w 119"/>
                <a:gd name="T75" fmla="*/ 233 h 312"/>
                <a:gd name="T76" fmla="*/ 72 w 119"/>
                <a:gd name="T77" fmla="*/ 219 h 312"/>
                <a:gd name="T78" fmla="*/ 72 w 119"/>
                <a:gd name="T79" fmla="*/ 218 h 312"/>
                <a:gd name="T80" fmla="*/ 70 w 119"/>
                <a:gd name="T81" fmla="*/ 214 h 312"/>
                <a:gd name="T82" fmla="*/ 68 w 119"/>
                <a:gd name="T83" fmla="*/ 210 h 312"/>
                <a:gd name="T84" fmla="*/ 68 w 119"/>
                <a:gd name="T85" fmla="*/ 202 h 312"/>
                <a:gd name="T86" fmla="*/ 64 w 119"/>
                <a:gd name="T87" fmla="*/ 199 h 312"/>
                <a:gd name="T88" fmla="*/ 62 w 119"/>
                <a:gd name="T89" fmla="*/ 197 h 312"/>
                <a:gd name="T90" fmla="*/ 62 w 119"/>
                <a:gd name="T91" fmla="*/ 193 h 312"/>
                <a:gd name="T92" fmla="*/ 60 w 119"/>
                <a:gd name="T93" fmla="*/ 201 h 312"/>
                <a:gd name="T94" fmla="*/ 47 w 119"/>
                <a:gd name="T95" fmla="*/ 206 h 312"/>
                <a:gd name="T96" fmla="*/ 43 w 119"/>
                <a:gd name="T97" fmla="*/ 214 h 312"/>
                <a:gd name="T98" fmla="*/ 40 w 119"/>
                <a:gd name="T99" fmla="*/ 214 h 312"/>
                <a:gd name="T100" fmla="*/ 32 w 119"/>
                <a:gd name="T101" fmla="*/ 214 h 312"/>
                <a:gd name="T102" fmla="*/ 26 w 119"/>
                <a:gd name="T103" fmla="*/ 214 h 312"/>
                <a:gd name="T104" fmla="*/ 26 w 119"/>
                <a:gd name="T105" fmla="*/ 212 h 312"/>
                <a:gd name="T106" fmla="*/ 26 w 119"/>
                <a:gd name="T107" fmla="*/ 204 h 312"/>
                <a:gd name="T108" fmla="*/ 28 w 119"/>
                <a:gd name="T109" fmla="*/ 199 h 312"/>
                <a:gd name="T110" fmla="*/ 30 w 119"/>
                <a:gd name="T111" fmla="*/ 197 h 312"/>
                <a:gd name="T112" fmla="*/ 32 w 119"/>
                <a:gd name="T113" fmla="*/ 187 h 312"/>
                <a:gd name="T114" fmla="*/ 26 w 119"/>
                <a:gd name="T115" fmla="*/ 165 h 312"/>
                <a:gd name="T116" fmla="*/ 13 w 119"/>
                <a:gd name="T117" fmla="*/ 146 h 312"/>
                <a:gd name="T118" fmla="*/ 4 w 119"/>
                <a:gd name="T119" fmla="*/ 134 h 312"/>
                <a:gd name="T120" fmla="*/ 0 w 119"/>
                <a:gd name="T121" fmla="*/ 12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9" h="312">
                  <a:moveTo>
                    <a:pt x="0" y="127"/>
                  </a:moveTo>
                  <a:lnTo>
                    <a:pt x="7" y="123"/>
                  </a:lnTo>
                  <a:lnTo>
                    <a:pt x="7" y="112"/>
                  </a:lnTo>
                  <a:lnTo>
                    <a:pt x="13" y="112"/>
                  </a:lnTo>
                  <a:lnTo>
                    <a:pt x="15" y="98"/>
                  </a:lnTo>
                  <a:lnTo>
                    <a:pt x="21" y="93"/>
                  </a:lnTo>
                  <a:lnTo>
                    <a:pt x="15" y="85"/>
                  </a:lnTo>
                  <a:lnTo>
                    <a:pt x="26" y="79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6" y="59"/>
                  </a:lnTo>
                  <a:lnTo>
                    <a:pt x="40" y="47"/>
                  </a:lnTo>
                  <a:lnTo>
                    <a:pt x="41" y="36"/>
                  </a:lnTo>
                  <a:lnTo>
                    <a:pt x="59" y="21"/>
                  </a:lnTo>
                  <a:lnTo>
                    <a:pt x="64" y="28"/>
                  </a:lnTo>
                  <a:lnTo>
                    <a:pt x="64" y="17"/>
                  </a:lnTo>
                  <a:lnTo>
                    <a:pt x="70" y="17"/>
                  </a:lnTo>
                  <a:lnTo>
                    <a:pt x="68" y="6"/>
                  </a:lnTo>
                  <a:lnTo>
                    <a:pt x="74" y="0"/>
                  </a:lnTo>
                  <a:lnTo>
                    <a:pt x="81" y="9"/>
                  </a:lnTo>
                  <a:lnTo>
                    <a:pt x="83" y="17"/>
                  </a:lnTo>
                  <a:lnTo>
                    <a:pt x="89" y="19"/>
                  </a:lnTo>
                  <a:lnTo>
                    <a:pt x="89" y="45"/>
                  </a:lnTo>
                  <a:lnTo>
                    <a:pt x="76" y="59"/>
                  </a:lnTo>
                  <a:lnTo>
                    <a:pt x="74" y="78"/>
                  </a:lnTo>
                  <a:lnTo>
                    <a:pt x="87" y="7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94" y="97"/>
                  </a:lnTo>
                  <a:lnTo>
                    <a:pt x="94" y="110"/>
                  </a:lnTo>
                  <a:lnTo>
                    <a:pt x="106" y="114"/>
                  </a:lnTo>
                  <a:lnTo>
                    <a:pt x="111" y="119"/>
                  </a:lnTo>
                  <a:lnTo>
                    <a:pt x="119" y="119"/>
                  </a:lnTo>
                  <a:lnTo>
                    <a:pt x="110" y="131"/>
                  </a:lnTo>
                  <a:lnTo>
                    <a:pt x="108" y="138"/>
                  </a:lnTo>
                  <a:lnTo>
                    <a:pt x="91" y="148"/>
                  </a:lnTo>
                  <a:lnTo>
                    <a:pt x="79" y="151"/>
                  </a:lnTo>
                  <a:lnTo>
                    <a:pt x="74" y="165"/>
                  </a:lnTo>
                  <a:lnTo>
                    <a:pt x="72" y="178"/>
                  </a:lnTo>
                  <a:lnTo>
                    <a:pt x="91" y="208"/>
                  </a:lnTo>
                  <a:lnTo>
                    <a:pt x="87" y="225"/>
                  </a:lnTo>
                  <a:lnTo>
                    <a:pt x="81" y="225"/>
                  </a:lnTo>
                  <a:lnTo>
                    <a:pt x="89" y="233"/>
                  </a:lnTo>
                  <a:lnTo>
                    <a:pt x="98" y="269"/>
                  </a:lnTo>
                  <a:lnTo>
                    <a:pt x="91" y="295"/>
                  </a:lnTo>
                  <a:lnTo>
                    <a:pt x="85" y="303"/>
                  </a:lnTo>
                  <a:lnTo>
                    <a:pt x="85" y="312"/>
                  </a:lnTo>
                  <a:lnTo>
                    <a:pt x="85" y="297"/>
                  </a:lnTo>
                  <a:lnTo>
                    <a:pt x="85" y="289"/>
                  </a:lnTo>
                  <a:lnTo>
                    <a:pt x="85" y="28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5" y="276"/>
                  </a:lnTo>
                  <a:lnTo>
                    <a:pt x="87" y="274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5" y="269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1"/>
                  </a:lnTo>
                  <a:lnTo>
                    <a:pt x="83" y="261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4" y="248"/>
                  </a:lnTo>
                  <a:lnTo>
                    <a:pt x="74" y="242"/>
                  </a:lnTo>
                  <a:lnTo>
                    <a:pt x="74" y="242"/>
                  </a:lnTo>
                  <a:lnTo>
                    <a:pt x="74" y="238"/>
                  </a:lnTo>
                  <a:lnTo>
                    <a:pt x="72" y="238"/>
                  </a:lnTo>
                  <a:lnTo>
                    <a:pt x="72" y="235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8"/>
                  </a:lnTo>
                  <a:lnTo>
                    <a:pt x="72" y="216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68" y="210"/>
                  </a:lnTo>
                  <a:lnTo>
                    <a:pt x="68" y="206"/>
                  </a:lnTo>
                  <a:lnTo>
                    <a:pt x="68" y="202"/>
                  </a:lnTo>
                  <a:lnTo>
                    <a:pt x="68" y="202"/>
                  </a:lnTo>
                  <a:lnTo>
                    <a:pt x="64" y="199"/>
                  </a:lnTo>
                  <a:lnTo>
                    <a:pt x="64" y="199"/>
                  </a:lnTo>
                  <a:lnTo>
                    <a:pt x="62" y="197"/>
                  </a:lnTo>
                  <a:lnTo>
                    <a:pt x="62" y="193"/>
                  </a:lnTo>
                  <a:lnTo>
                    <a:pt x="62" y="193"/>
                  </a:lnTo>
                  <a:lnTo>
                    <a:pt x="60" y="193"/>
                  </a:lnTo>
                  <a:lnTo>
                    <a:pt x="60" y="201"/>
                  </a:lnTo>
                  <a:lnTo>
                    <a:pt x="51" y="206"/>
                  </a:lnTo>
                  <a:lnTo>
                    <a:pt x="47" y="206"/>
                  </a:lnTo>
                  <a:lnTo>
                    <a:pt x="43" y="214"/>
                  </a:lnTo>
                  <a:lnTo>
                    <a:pt x="43" y="214"/>
                  </a:lnTo>
                  <a:lnTo>
                    <a:pt x="40" y="214"/>
                  </a:lnTo>
                  <a:lnTo>
                    <a:pt x="40" y="214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8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6" y="204"/>
                  </a:lnTo>
                  <a:lnTo>
                    <a:pt x="26" y="201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0" y="197"/>
                  </a:lnTo>
                  <a:lnTo>
                    <a:pt x="32" y="193"/>
                  </a:lnTo>
                  <a:lnTo>
                    <a:pt x="32" y="187"/>
                  </a:lnTo>
                  <a:lnTo>
                    <a:pt x="32" y="182"/>
                  </a:lnTo>
                  <a:lnTo>
                    <a:pt x="26" y="165"/>
                  </a:lnTo>
                  <a:lnTo>
                    <a:pt x="21" y="153"/>
                  </a:lnTo>
                  <a:lnTo>
                    <a:pt x="13" y="146"/>
                  </a:lnTo>
                  <a:lnTo>
                    <a:pt x="7" y="138"/>
                  </a:lnTo>
                  <a:lnTo>
                    <a:pt x="4" y="134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6" name="Freeform 336">
              <a:extLst>
                <a:ext uri="{FF2B5EF4-FFF2-40B4-BE49-F238E27FC236}">
                  <a16:creationId xmlns:a16="http://schemas.microsoft.com/office/drawing/2014/main" id="{837D2E84-59B3-8241-A6E5-76A05131C5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7706" y="2718947"/>
              <a:ext cx="64128" cy="38980"/>
            </a:xfrm>
            <a:custGeom>
              <a:avLst/>
              <a:gdLst>
                <a:gd name="T0" fmla="*/ 0 w 42"/>
                <a:gd name="T1" fmla="*/ 11 h 30"/>
                <a:gd name="T2" fmla="*/ 0 w 42"/>
                <a:gd name="T3" fmla="*/ 21 h 30"/>
                <a:gd name="T4" fmla="*/ 6 w 42"/>
                <a:gd name="T5" fmla="*/ 30 h 30"/>
                <a:gd name="T6" fmla="*/ 15 w 42"/>
                <a:gd name="T7" fmla="*/ 28 h 30"/>
                <a:gd name="T8" fmla="*/ 27 w 42"/>
                <a:gd name="T9" fmla="*/ 28 h 30"/>
                <a:gd name="T10" fmla="*/ 42 w 42"/>
                <a:gd name="T11" fmla="*/ 28 h 30"/>
                <a:gd name="T12" fmla="*/ 42 w 42"/>
                <a:gd name="T13" fmla="*/ 17 h 30"/>
                <a:gd name="T14" fmla="*/ 42 w 42"/>
                <a:gd name="T15" fmla="*/ 13 h 30"/>
                <a:gd name="T16" fmla="*/ 34 w 42"/>
                <a:gd name="T17" fmla="*/ 11 h 30"/>
                <a:gd name="T18" fmla="*/ 21 w 42"/>
                <a:gd name="T19" fmla="*/ 8 h 30"/>
                <a:gd name="T20" fmla="*/ 21 w 42"/>
                <a:gd name="T21" fmla="*/ 0 h 30"/>
                <a:gd name="T22" fmla="*/ 12 w 42"/>
                <a:gd name="T23" fmla="*/ 0 h 30"/>
                <a:gd name="T24" fmla="*/ 0 w 42"/>
                <a:gd name="T25" fmla="*/ 11 h 30"/>
                <a:gd name="T26" fmla="*/ 0 w 42"/>
                <a:gd name="T27" fmla="*/ 11 h 30"/>
                <a:gd name="T28" fmla="*/ 0 w 42"/>
                <a:gd name="T2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0">
                  <a:moveTo>
                    <a:pt x="0" y="11"/>
                  </a:moveTo>
                  <a:lnTo>
                    <a:pt x="0" y="21"/>
                  </a:lnTo>
                  <a:lnTo>
                    <a:pt x="6" y="30"/>
                  </a:lnTo>
                  <a:lnTo>
                    <a:pt x="15" y="28"/>
                  </a:lnTo>
                  <a:lnTo>
                    <a:pt x="27" y="28"/>
                  </a:lnTo>
                  <a:lnTo>
                    <a:pt x="42" y="28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34" y="11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7" name="Freeform 337">
              <a:extLst>
                <a:ext uri="{FF2B5EF4-FFF2-40B4-BE49-F238E27FC236}">
                  <a16:creationId xmlns:a16="http://schemas.microsoft.com/office/drawing/2014/main" id="{3509B3F7-14B1-A843-89AE-C3400D91EF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7706" y="2718947"/>
              <a:ext cx="64128" cy="38980"/>
            </a:xfrm>
            <a:custGeom>
              <a:avLst/>
              <a:gdLst>
                <a:gd name="T0" fmla="*/ 0 w 42"/>
                <a:gd name="T1" fmla="*/ 11 h 30"/>
                <a:gd name="T2" fmla="*/ 0 w 42"/>
                <a:gd name="T3" fmla="*/ 21 h 30"/>
                <a:gd name="T4" fmla="*/ 6 w 42"/>
                <a:gd name="T5" fmla="*/ 30 h 30"/>
                <a:gd name="T6" fmla="*/ 15 w 42"/>
                <a:gd name="T7" fmla="*/ 28 h 30"/>
                <a:gd name="T8" fmla="*/ 27 w 42"/>
                <a:gd name="T9" fmla="*/ 28 h 30"/>
                <a:gd name="T10" fmla="*/ 42 w 42"/>
                <a:gd name="T11" fmla="*/ 28 h 30"/>
                <a:gd name="T12" fmla="*/ 42 w 42"/>
                <a:gd name="T13" fmla="*/ 17 h 30"/>
                <a:gd name="T14" fmla="*/ 42 w 42"/>
                <a:gd name="T15" fmla="*/ 13 h 30"/>
                <a:gd name="T16" fmla="*/ 34 w 42"/>
                <a:gd name="T17" fmla="*/ 11 h 30"/>
                <a:gd name="T18" fmla="*/ 21 w 42"/>
                <a:gd name="T19" fmla="*/ 8 h 30"/>
                <a:gd name="T20" fmla="*/ 21 w 42"/>
                <a:gd name="T21" fmla="*/ 0 h 30"/>
                <a:gd name="T22" fmla="*/ 12 w 42"/>
                <a:gd name="T23" fmla="*/ 0 h 30"/>
                <a:gd name="T24" fmla="*/ 0 w 42"/>
                <a:gd name="T25" fmla="*/ 11 h 30"/>
                <a:gd name="T26" fmla="*/ 0 w 42"/>
                <a:gd name="T27" fmla="*/ 11 h 30"/>
                <a:gd name="T28" fmla="*/ 0 w 42"/>
                <a:gd name="T2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0">
                  <a:moveTo>
                    <a:pt x="0" y="11"/>
                  </a:moveTo>
                  <a:lnTo>
                    <a:pt x="0" y="21"/>
                  </a:lnTo>
                  <a:lnTo>
                    <a:pt x="6" y="30"/>
                  </a:lnTo>
                  <a:lnTo>
                    <a:pt x="15" y="28"/>
                  </a:lnTo>
                  <a:lnTo>
                    <a:pt x="27" y="28"/>
                  </a:lnTo>
                  <a:lnTo>
                    <a:pt x="42" y="28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34" y="11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8" name="Freeform 338">
              <a:extLst>
                <a:ext uri="{FF2B5EF4-FFF2-40B4-BE49-F238E27FC236}">
                  <a16:creationId xmlns:a16="http://schemas.microsoft.com/office/drawing/2014/main" id="{669B1D86-F0FE-AD4A-8FF8-E025B5F77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58715" y="2898257"/>
              <a:ext cx="172536" cy="314442"/>
            </a:xfrm>
            <a:custGeom>
              <a:avLst/>
              <a:gdLst>
                <a:gd name="T0" fmla="*/ 13 w 113"/>
                <a:gd name="T1" fmla="*/ 165 h 242"/>
                <a:gd name="T2" fmla="*/ 26 w 113"/>
                <a:gd name="T3" fmla="*/ 133 h 242"/>
                <a:gd name="T4" fmla="*/ 9 w 113"/>
                <a:gd name="T5" fmla="*/ 87 h 242"/>
                <a:gd name="T6" fmla="*/ 19 w 113"/>
                <a:gd name="T7" fmla="*/ 70 h 242"/>
                <a:gd name="T8" fmla="*/ 2 w 113"/>
                <a:gd name="T9" fmla="*/ 28 h 242"/>
                <a:gd name="T10" fmla="*/ 19 w 113"/>
                <a:gd name="T11" fmla="*/ 10 h 242"/>
                <a:gd name="T12" fmla="*/ 41 w 113"/>
                <a:gd name="T13" fmla="*/ 8 h 242"/>
                <a:gd name="T14" fmla="*/ 47 w 113"/>
                <a:gd name="T15" fmla="*/ 17 h 242"/>
                <a:gd name="T16" fmla="*/ 47 w 113"/>
                <a:gd name="T17" fmla="*/ 53 h 242"/>
                <a:gd name="T18" fmla="*/ 75 w 113"/>
                <a:gd name="T19" fmla="*/ 44 h 242"/>
                <a:gd name="T20" fmla="*/ 91 w 113"/>
                <a:gd name="T21" fmla="*/ 40 h 242"/>
                <a:gd name="T22" fmla="*/ 102 w 113"/>
                <a:gd name="T23" fmla="*/ 70 h 242"/>
                <a:gd name="T24" fmla="*/ 113 w 113"/>
                <a:gd name="T25" fmla="*/ 106 h 242"/>
                <a:gd name="T26" fmla="*/ 77 w 113"/>
                <a:gd name="T27" fmla="*/ 102 h 242"/>
                <a:gd name="T28" fmla="*/ 73 w 113"/>
                <a:gd name="T29" fmla="*/ 144 h 242"/>
                <a:gd name="T30" fmla="*/ 72 w 113"/>
                <a:gd name="T31" fmla="*/ 146 h 242"/>
                <a:gd name="T32" fmla="*/ 66 w 113"/>
                <a:gd name="T33" fmla="*/ 144 h 242"/>
                <a:gd name="T34" fmla="*/ 60 w 113"/>
                <a:gd name="T35" fmla="*/ 138 h 242"/>
                <a:gd name="T36" fmla="*/ 53 w 113"/>
                <a:gd name="T37" fmla="*/ 129 h 242"/>
                <a:gd name="T38" fmla="*/ 47 w 113"/>
                <a:gd name="T39" fmla="*/ 121 h 242"/>
                <a:gd name="T40" fmla="*/ 34 w 113"/>
                <a:gd name="T41" fmla="*/ 119 h 242"/>
                <a:gd name="T42" fmla="*/ 30 w 113"/>
                <a:gd name="T43" fmla="*/ 142 h 242"/>
                <a:gd name="T44" fmla="*/ 22 w 113"/>
                <a:gd name="T45" fmla="*/ 176 h 242"/>
                <a:gd name="T46" fmla="*/ 22 w 113"/>
                <a:gd name="T47" fmla="*/ 180 h 242"/>
                <a:gd name="T48" fmla="*/ 22 w 113"/>
                <a:gd name="T49" fmla="*/ 184 h 242"/>
                <a:gd name="T50" fmla="*/ 24 w 113"/>
                <a:gd name="T51" fmla="*/ 185 h 242"/>
                <a:gd name="T52" fmla="*/ 30 w 113"/>
                <a:gd name="T53" fmla="*/ 185 h 242"/>
                <a:gd name="T54" fmla="*/ 38 w 113"/>
                <a:gd name="T55" fmla="*/ 201 h 242"/>
                <a:gd name="T56" fmla="*/ 38 w 113"/>
                <a:gd name="T57" fmla="*/ 208 h 242"/>
                <a:gd name="T58" fmla="*/ 38 w 113"/>
                <a:gd name="T59" fmla="*/ 212 h 242"/>
                <a:gd name="T60" fmla="*/ 41 w 113"/>
                <a:gd name="T61" fmla="*/ 218 h 242"/>
                <a:gd name="T62" fmla="*/ 49 w 113"/>
                <a:gd name="T63" fmla="*/ 223 h 242"/>
                <a:gd name="T64" fmla="*/ 60 w 113"/>
                <a:gd name="T65" fmla="*/ 235 h 242"/>
                <a:gd name="T66" fmla="*/ 51 w 113"/>
                <a:gd name="T67" fmla="*/ 240 h 242"/>
                <a:gd name="T68" fmla="*/ 38 w 113"/>
                <a:gd name="T69" fmla="*/ 233 h 242"/>
                <a:gd name="T70" fmla="*/ 34 w 113"/>
                <a:gd name="T71" fmla="*/ 225 h 242"/>
                <a:gd name="T72" fmla="*/ 28 w 113"/>
                <a:gd name="T73" fmla="*/ 221 h 242"/>
                <a:gd name="T74" fmla="*/ 24 w 113"/>
                <a:gd name="T75" fmla="*/ 220 h 242"/>
                <a:gd name="T76" fmla="*/ 13 w 113"/>
                <a:gd name="T77" fmla="*/ 206 h 242"/>
                <a:gd name="T78" fmla="*/ 11 w 113"/>
                <a:gd name="T79" fmla="*/ 204 h 242"/>
                <a:gd name="T80" fmla="*/ 9 w 113"/>
                <a:gd name="T81" fmla="*/ 197 h 242"/>
                <a:gd name="T82" fmla="*/ 9 w 113"/>
                <a:gd name="T83" fmla="*/ 195 h 242"/>
                <a:gd name="T84" fmla="*/ 11 w 113"/>
                <a:gd name="T85" fmla="*/ 191 h 242"/>
                <a:gd name="T86" fmla="*/ 13 w 113"/>
                <a:gd name="T87" fmla="*/ 174 h 242"/>
                <a:gd name="T88" fmla="*/ 13 w 113"/>
                <a:gd name="T89" fmla="*/ 17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3" h="242">
                  <a:moveTo>
                    <a:pt x="13" y="174"/>
                  </a:moveTo>
                  <a:lnTo>
                    <a:pt x="13" y="165"/>
                  </a:lnTo>
                  <a:lnTo>
                    <a:pt x="21" y="157"/>
                  </a:lnTo>
                  <a:lnTo>
                    <a:pt x="26" y="133"/>
                  </a:lnTo>
                  <a:lnTo>
                    <a:pt x="17" y="95"/>
                  </a:lnTo>
                  <a:lnTo>
                    <a:pt x="9" y="87"/>
                  </a:lnTo>
                  <a:lnTo>
                    <a:pt x="15" y="87"/>
                  </a:lnTo>
                  <a:lnTo>
                    <a:pt x="19" y="70"/>
                  </a:lnTo>
                  <a:lnTo>
                    <a:pt x="0" y="40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9" y="10"/>
                  </a:lnTo>
                  <a:lnTo>
                    <a:pt x="36" y="0"/>
                  </a:lnTo>
                  <a:lnTo>
                    <a:pt x="41" y="8"/>
                  </a:lnTo>
                  <a:lnTo>
                    <a:pt x="41" y="17"/>
                  </a:lnTo>
                  <a:lnTo>
                    <a:pt x="47" y="17"/>
                  </a:lnTo>
                  <a:lnTo>
                    <a:pt x="53" y="17"/>
                  </a:lnTo>
                  <a:lnTo>
                    <a:pt x="47" y="53"/>
                  </a:lnTo>
                  <a:lnTo>
                    <a:pt x="64" y="44"/>
                  </a:lnTo>
                  <a:lnTo>
                    <a:pt x="75" y="44"/>
                  </a:lnTo>
                  <a:lnTo>
                    <a:pt x="81" y="36"/>
                  </a:lnTo>
                  <a:lnTo>
                    <a:pt x="91" y="40"/>
                  </a:lnTo>
                  <a:lnTo>
                    <a:pt x="104" y="53"/>
                  </a:lnTo>
                  <a:lnTo>
                    <a:pt x="102" y="70"/>
                  </a:lnTo>
                  <a:lnTo>
                    <a:pt x="113" y="83"/>
                  </a:lnTo>
                  <a:lnTo>
                    <a:pt x="113" y="106"/>
                  </a:lnTo>
                  <a:lnTo>
                    <a:pt x="91" y="106"/>
                  </a:lnTo>
                  <a:lnTo>
                    <a:pt x="77" y="102"/>
                  </a:lnTo>
                  <a:lnTo>
                    <a:pt x="68" y="119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72" y="146"/>
                  </a:lnTo>
                  <a:lnTo>
                    <a:pt x="70" y="146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0" y="138"/>
                  </a:lnTo>
                  <a:lnTo>
                    <a:pt x="56" y="134"/>
                  </a:lnTo>
                  <a:lnTo>
                    <a:pt x="53" y="129"/>
                  </a:lnTo>
                  <a:lnTo>
                    <a:pt x="47" y="129"/>
                  </a:lnTo>
                  <a:lnTo>
                    <a:pt x="47" y="121"/>
                  </a:lnTo>
                  <a:lnTo>
                    <a:pt x="43" y="117"/>
                  </a:lnTo>
                  <a:lnTo>
                    <a:pt x="34" y="119"/>
                  </a:lnTo>
                  <a:lnTo>
                    <a:pt x="38" y="133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22" y="184"/>
                  </a:lnTo>
                  <a:lnTo>
                    <a:pt x="22" y="184"/>
                  </a:lnTo>
                  <a:lnTo>
                    <a:pt x="24" y="185"/>
                  </a:lnTo>
                  <a:lnTo>
                    <a:pt x="28" y="185"/>
                  </a:lnTo>
                  <a:lnTo>
                    <a:pt x="30" y="185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6" y="206"/>
                  </a:lnTo>
                  <a:lnTo>
                    <a:pt x="38" y="208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41" y="216"/>
                  </a:lnTo>
                  <a:lnTo>
                    <a:pt x="41" y="218"/>
                  </a:lnTo>
                  <a:lnTo>
                    <a:pt x="41" y="221"/>
                  </a:lnTo>
                  <a:lnTo>
                    <a:pt x="49" y="223"/>
                  </a:lnTo>
                  <a:lnTo>
                    <a:pt x="58" y="229"/>
                  </a:lnTo>
                  <a:lnTo>
                    <a:pt x="60" y="235"/>
                  </a:lnTo>
                  <a:lnTo>
                    <a:pt x="58" y="242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38" y="233"/>
                  </a:lnTo>
                  <a:lnTo>
                    <a:pt x="38" y="233"/>
                  </a:lnTo>
                  <a:lnTo>
                    <a:pt x="34" y="225"/>
                  </a:lnTo>
                  <a:lnTo>
                    <a:pt x="30" y="223"/>
                  </a:lnTo>
                  <a:lnTo>
                    <a:pt x="28" y="221"/>
                  </a:lnTo>
                  <a:lnTo>
                    <a:pt x="28" y="221"/>
                  </a:lnTo>
                  <a:lnTo>
                    <a:pt x="24" y="220"/>
                  </a:lnTo>
                  <a:lnTo>
                    <a:pt x="21" y="214"/>
                  </a:lnTo>
                  <a:lnTo>
                    <a:pt x="13" y="206"/>
                  </a:lnTo>
                  <a:lnTo>
                    <a:pt x="13" y="206"/>
                  </a:lnTo>
                  <a:lnTo>
                    <a:pt x="11" y="204"/>
                  </a:lnTo>
                  <a:lnTo>
                    <a:pt x="9" y="201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9" y="195"/>
                  </a:lnTo>
                  <a:lnTo>
                    <a:pt x="11" y="193"/>
                  </a:lnTo>
                  <a:lnTo>
                    <a:pt x="11" y="191"/>
                  </a:lnTo>
                  <a:lnTo>
                    <a:pt x="11" y="182"/>
                  </a:lnTo>
                  <a:lnTo>
                    <a:pt x="13" y="174"/>
                  </a:lnTo>
                  <a:lnTo>
                    <a:pt x="13" y="174"/>
                  </a:lnTo>
                  <a:lnTo>
                    <a:pt x="13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9" name="Freeform 339">
              <a:extLst>
                <a:ext uri="{FF2B5EF4-FFF2-40B4-BE49-F238E27FC236}">
                  <a16:creationId xmlns:a16="http://schemas.microsoft.com/office/drawing/2014/main" id="{59E45A24-4C88-5D4E-AE15-B01EFF64F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58715" y="2898257"/>
              <a:ext cx="172536" cy="314442"/>
            </a:xfrm>
            <a:custGeom>
              <a:avLst/>
              <a:gdLst>
                <a:gd name="T0" fmla="*/ 13 w 113"/>
                <a:gd name="T1" fmla="*/ 165 h 242"/>
                <a:gd name="T2" fmla="*/ 26 w 113"/>
                <a:gd name="T3" fmla="*/ 133 h 242"/>
                <a:gd name="T4" fmla="*/ 9 w 113"/>
                <a:gd name="T5" fmla="*/ 87 h 242"/>
                <a:gd name="T6" fmla="*/ 19 w 113"/>
                <a:gd name="T7" fmla="*/ 70 h 242"/>
                <a:gd name="T8" fmla="*/ 2 w 113"/>
                <a:gd name="T9" fmla="*/ 28 h 242"/>
                <a:gd name="T10" fmla="*/ 19 w 113"/>
                <a:gd name="T11" fmla="*/ 10 h 242"/>
                <a:gd name="T12" fmla="*/ 41 w 113"/>
                <a:gd name="T13" fmla="*/ 8 h 242"/>
                <a:gd name="T14" fmla="*/ 47 w 113"/>
                <a:gd name="T15" fmla="*/ 17 h 242"/>
                <a:gd name="T16" fmla="*/ 47 w 113"/>
                <a:gd name="T17" fmla="*/ 53 h 242"/>
                <a:gd name="T18" fmla="*/ 75 w 113"/>
                <a:gd name="T19" fmla="*/ 44 h 242"/>
                <a:gd name="T20" fmla="*/ 91 w 113"/>
                <a:gd name="T21" fmla="*/ 40 h 242"/>
                <a:gd name="T22" fmla="*/ 102 w 113"/>
                <a:gd name="T23" fmla="*/ 70 h 242"/>
                <a:gd name="T24" fmla="*/ 113 w 113"/>
                <a:gd name="T25" fmla="*/ 106 h 242"/>
                <a:gd name="T26" fmla="*/ 77 w 113"/>
                <a:gd name="T27" fmla="*/ 102 h 242"/>
                <a:gd name="T28" fmla="*/ 73 w 113"/>
                <a:gd name="T29" fmla="*/ 144 h 242"/>
                <a:gd name="T30" fmla="*/ 72 w 113"/>
                <a:gd name="T31" fmla="*/ 146 h 242"/>
                <a:gd name="T32" fmla="*/ 66 w 113"/>
                <a:gd name="T33" fmla="*/ 144 h 242"/>
                <a:gd name="T34" fmla="*/ 60 w 113"/>
                <a:gd name="T35" fmla="*/ 138 h 242"/>
                <a:gd name="T36" fmla="*/ 53 w 113"/>
                <a:gd name="T37" fmla="*/ 129 h 242"/>
                <a:gd name="T38" fmla="*/ 47 w 113"/>
                <a:gd name="T39" fmla="*/ 121 h 242"/>
                <a:gd name="T40" fmla="*/ 34 w 113"/>
                <a:gd name="T41" fmla="*/ 119 h 242"/>
                <a:gd name="T42" fmla="*/ 30 w 113"/>
                <a:gd name="T43" fmla="*/ 142 h 242"/>
                <a:gd name="T44" fmla="*/ 22 w 113"/>
                <a:gd name="T45" fmla="*/ 176 h 242"/>
                <a:gd name="T46" fmla="*/ 22 w 113"/>
                <a:gd name="T47" fmla="*/ 180 h 242"/>
                <a:gd name="T48" fmla="*/ 22 w 113"/>
                <a:gd name="T49" fmla="*/ 184 h 242"/>
                <a:gd name="T50" fmla="*/ 24 w 113"/>
                <a:gd name="T51" fmla="*/ 185 h 242"/>
                <a:gd name="T52" fmla="*/ 30 w 113"/>
                <a:gd name="T53" fmla="*/ 185 h 242"/>
                <a:gd name="T54" fmla="*/ 38 w 113"/>
                <a:gd name="T55" fmla="*/ 201 h 242"/>
                <a:gd name="T56" fmla="*/ 38 w 113"/>
                <a:gd name="T57" fmla="*/ 208 h 242"/>
                <a:gd name="T58" fmla="*/ 38 w 113"/>
                <a:gd name="T59" fmla="*/ 212 h 242"/>
                <a:gd name="T60" fmla="*/ 41 w 113"/>
                <a:gd name="T61" fmla="*/ 218 h 242"/>
                <a:gd name="T62" fmla="*/ 49 w 113"/>
                <a:gd name="T63" fmla="*/ 223 h 242"/>
                <a:gd name="T64" fmla="*/ 60 w 113"/>
                <a:gd name="T65" fmla="*/ 235 h 242"/>
                <a:gd name="T66" fmla="*/ 51 w 113"/>
                <a:gd name="T67" fmla="*/ 240 h 242"/>
                <a:gd name="T68" fmla="*/ 38 w 113"/>
                <a:gd name="T69" fmla="*/ 233 h 242"/>
                <a:gd name="T70" fmla="*/ 34 w 113"/>
                <a:gd name="T71" fmla="*/ 225 h 242"/>
                <a:gd name="T72" fmla="*/ 28 w 113"/>
                <a:gd name="T73" fmla="*/ 221 h 242"/>
                <a:gd name="T74" fmla="*/ 24 w 113"/>
                <a:gd name="T75" fmla="*/ 220 h 242"/>
                <a:gd name="T76" fmla="*/ 13 w 113"/>
                <a:gd name="T77" fmla="*/ 206 h 242"/>
                <a:gd name="T78" fmla="*/ 11 w 113"/>
                <a:gd name="T79" fmla="*/ 204 h 242"/>
                <a:gd name="T80" fmla="*/ 9 w 113"/>
                <a:gd name="T81" fmla="*/ 197 h 242"/>
                <a:gd name="T82" fmla="*/ 9 w 113"/>
                <a:gd name="T83" fmla="*/ 195 h 242"/>
                <a:gd name="T84" fmla="*/ 11 w 113"/>
                <a:gd name="T85" fmla="*/ 191 h 242"/>
                <a:gd name="T86" fmla="*/ 13 w 113"/>
                <a:gd name="T87" fmla="*/ 174 h 242"/>
                <a:gd name="T88" fmla="*/ 13 w 113"/>
                <a:gd name="T89" fmla="*/ 17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3" h="242">
                  <a:moveTo>
                    <a:pt x="13" y="174"/>
                  </a:moveTo>
                  <a:lnTo>
                    <a:pt x="13" y="165"/>
                  </a:lnTo>
                  <a:lnTo>
                    <a:pt x="21" y="157"/>
                  </a:lnTo>
                  <a:lnTo>
                    <a:pt x="26" y="133"/>
                  </a:lnTo>
                  <a:lnTo>
                    <a:pt x="17" y="95"/>
                  </a:lnTo>
                  <a:lnTo>
                    <a:pt x="9" y="87"/>
                  </a:lnTo>
                  <a:lnTo>
                    <a:pt x="15" y="87"/>
                  </a:lnTo>
                  <a:lnTo>
                    <a:pt x="19" y="70"/>
                  </a:lnTo>
                  <a:lnTo>
                    <a:pt x="0" y="40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9" y="10"/>
                  </a:lnTo>
                  <a:lnTo>
                    <a:pt x="36" y="0"/>
                  </a:lnTo>
                  <a:lnTo>
                    <a:pt x="41" y="8"/>
                  </a:lnTo>
                  <a:lnTo>
                    <a:pt x="41" y="17"/>
                  </a:lnTo>
                  <a:lnTo>
                    <a:pt x="47" y="17"/>
                  </a:lnTo>
                  <a:lnTo>
                    <a:pt x="53" y="17"/>
                  </a:lnTo>
                  <a:lnTo>
                    <a:pt x="47" y="53"/>
                  </a:lnTo>
                  <a:lnTo>
                    <a:pt x="64" y="44"/>
                  </a:lnTo>
                  <a:lnTo>
                    <a:pt x="75" y="44"/>
                  </a:lnTo>
                  <a:lnTo>
                    <a:pt x="81" y="36"/>
                  </a:lnTo>
                  <a:lnTo>
                    <a:pt x="91" y="40"/>
                  </a:lnTo>
                  <a:lnTo>
                    <a:pt x="104" y="53"/>
                  </a:lnTo>
                  <a:lnTo>
                    <a:pt x="102" y="70"/>
                  </a:lnTo>
                  <a:lnTo>
                    <a:pt x="113" y="83"/>
                  </a:lnTo>
                  <a:lnTo>
                    <a:pt x="113" y="106"/>
                  </a:lnTo>
                  <a:lnTo>
                    <a:pt x="91" y="106"/>
                  </a:lnTo>
                  <a:lnTo>
                    <a:pt x="77" y="102"/>
                  </a:lnTo>
                  <a:lnTo>
                    <a:pt x="68" y="119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72" y="146"/>
                  </a:lnTo>
                  <a:lnTo>
                    <a:pt x="70" y="146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0" y="138"/>
                  </a:lnTo>
                  <a:lnTo>
                    <a:pt x="56" y="134"/>
                  </a:lnTo>
                  <a:lnTo>
                    <a:pt x="53" y="129"/>
                  </a:lnTo>
                  <a:lnTo>
                    <a:pt x="47" y="129"/>
                  </a:lnTo>
                  <a:lnTo>
                    <a:pt x="47" y="121"/>
                  </a:lnTo>
                  <a:lnTo>
                    <a:pt x="43" y="117"/>
                  </a:lnTo>
                  <a:lnTo>
                    <a:pt x="34" y="119"/>
                  </a:lnTo>
                  <a:lnTo>
                    <a:pt x="38" y="133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22" y="184"/>
                  </a:lnTo>
                  <a:lnTo>
                    <a:pt x="22" y="184"/>
                  </a:lnTo>
                  <a:lnTo>
                    <a:pt x="24" y="185"/>
                  </a:lnTo>
                  <a:lnTo>
                    <a:pt x="28" y="185"/>
                  </a:lnTo>
                  <a:lnTo>
                    <a:pt x="30" y="185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6" y="206"/>
                  </a:lnTo>
                  <a:lnTo>
                    <a:pt x="38" y="208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41" y="216"/>
                  </a:lnTo>
                  <a:lnTo>
                    <a:pt x="41" y="218"/>
                  </a:lnTo>
                  <a:lnTo>
                    <a:pt x="41" y="221"/>
                  </a:lnTo>
                  <a:lnTo>
                    <a:pt x="49" y="223"/>
                  </a:lnTo>
                  <a:lnTo>
                    <a:pt x="58" y="229"/>
                  </a:lnTo>
                  <a:lnTo>
                    <a:pt x="60" y="235"/>
                  </a:lnTo>
                  <a:lnTo>
                    <a:pt x="58" y="242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38" y="233"/>
                  </a:lnTo>
                  <a:lnTo>
                    <a:pt x="38" y="233"/>
                  </a:lnTo>
                  <a:lnTo>
                    <a:pt x="34" y="225"/>
                  </a:lnTo>
                  <a:lnTo>
                    <a:pt x="30" y="223"/>
                  </a:lnTo>
                  <a:lnTo>
                    <a:pt x="28" y="221"/>
                  </a:lnTo>
                  <a:lnTo>
                    <a:pt x="28" y="221"/>
                  </a:lnTo>
                  <a:lnTo>
                    <a:pt x="24" y="220"/>
                  </a:lnTo>
                  <a:lnTo>
                    <a:pt x="21" y="214"/>
                  </a:lnTo>
                  <a:lnTo>
                    <a:pt x="13" y="206"/>
                  </a:lnTo>
                  <a:lnTo>
                    <a:pt x="13" y="206"/>
                  </a:lnTo>
                  <a:lnTo>
                    <a:pt x="11" y="204"/>
                  </a:lnTo>
                  <a:lnTo>
                    <a:pt x="9" y="201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9" y="195"/>
                  </a:lnTo>
                  <a:lnTo>
                    <a:pt x="11" y="193"/>
                  </a:lnTo>
                  <a:lnTo>
                    <a:pt x="11" y="191"/>
                  </a:lnTo>
                  <a:lnTo>
                    <a:pt x="11" y="182"/>
                  </a:lnTo>
                  <a:lnTo>
                    <a:pt x="13" y="174"/>
                  </a:lnTo>
                  <a:lnTo>
                    <a:pt x="13" y="174"/>
                  </a:lnTo>
                  <a:lnTo>
                    <a:pt x="13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0" name="Freeform 340">
              <a:extLst>
                <a:ext uri="{FF2B5EF4-FFF2-40B4-BE49-F238E27FC236}">
                  <a16:creationId xmlns:a16="http://schemas.microsoft.com/office/drawing/2014/main" id="{3A62EF7C-2269-C640-9D42-242BD17FEF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59488" y="2837188"/>
              <a:ext cx="155740" cy="317040"/>
            </a:xfrm>
            <a:custGeom>
              <a:avLst/>
              <a:gdLst>
                <a:gd name="T0" fmla="*/ 45 w 102"/>
                <a:gd name="T1" fmla="*/ 210 h 244"/>
                <a:gd name="T2" fmla="*/ 51 w 102"/>
                <a:gd name="T3" fmla="*/ 208 h 244"/>
                <a:gd name="T4" fmla="*/ 53 w 102"/>
                <a:gd name="T5" fmla="*/ 195 h 244"/>
                <a:gd name="T6" fmla="*/ 74 w 102"/>
                <a:gd name="T7" fmla="*/ 181 h 244"/>
                <a:gd name="T8" fmla="*/ 79 w 102"/>
                <a:gd name="T9" fmla="*/ 176 h 244"/>
                <a:gd name="T10" fmla="*/ 79 w 102"/>
                <a:gd name="T11" fmla="*/ 164 h 244"/>
                <a:gd name="T12" fmla="*/ 77 w 102"/>
                <a:gd name="T13" fmla="*/ 142 h 244"/>
                <a:gd name="T14" fmla="*/ 72 w 102"/>
                <a:gd name="T15" fmla="*/ 130 h 244"/>
                <a:gd name="T16" fmla="*/ 68 w 102"/>
                <a:gd name="T17" fmla="*/ 113 h 244"/>
                <a:gd name="T18" fmla="*/ 26 w 102"/>
                <a:gd name="T19" fmla="*/ 66 h 244"/>
                <a:gd name="T20" fmla="*/ 36 w 102"/>
                <a:gd name="T21" fmla="*/ 60 h 244"/>
                <a:gd name="T22" fmla="*/ 32 w 102"/>
                <a:gd name="T23" fmla="*/ 45 h 244"/>
                <a:gd name="T24" fmla="*/ 17 w 102"/>
                <a:gd name="T25" fmla="*/ 47 h 244"/>
                <a:gd name="T26" fmla="*/ 9 w 102"/>
                <a:gd name="T27" fmla="*/ 26 h 244"/>
                <a:gd name="T28" fmla="*/ 6 w 102"/>
                <a:gd name="T29" fmla="*/ 7 h 244"/>
                <a:gd name="T30" fmla="*/ 42 w 102"/>
                <a:gd name="T31" fmla="*/ 0 h 244"/>
                <a:gd name="T32" fmla="*/ 66 w 102"/>
                <a:gd name="T33" fmla="*/ 6 h 244"/>
                <a:gd name="T34" fmla="*/ 72 w 102"/>
                <a:gd name="T35" fmla="*/ 26 h 244"/>
                <a:gd name="T36" fmla="*/ 85 w 102"/>
                <a:gd name="T37" fmla="*/ 26 h 244"/>
                <a:gd name="T38" fmla="*/ 81 w 102"/>
                <a:gd name="T39" fmla="*/ 30 h 244"/>
                <a:gd name="T40" fmla="*/ 68 w 102"/>
                <a:gd name="T41" fmla="*/ 40 h 244"/>
                <a:gd name="T42" fmla="*/ 59 w 102"/>
                <a:gd name="T43" fmla="*/ 49 h 244"/>
                <a:gd name="T44" fmla="*/ 49 w 102"/>
                <a:gd name="T45" fmla="*/ 72 h 244"/>
                <a:gd name="T46" fmla="*/ 49 w 102"/>
                <a:gd name="T47" fmla="*/ 74 h 244"/>
                <a:gd name="T48" fmla="*/ 53 w 102"/>
                <a:gd name="T49" fmla="*/ 79 h 244"/>
                <a:gd name="T50" fmla="*/ 59 w 102"/>
                <a:gd name="T51" fmla="*/ 89 h 244"/>
                <a:gd name="T52" fmla="*/ 68 w 102"/>
                <a:gd name="T53" fmla="*/ 106 h 244"/>
                <a:gd name="T54" fmla="*/ 89 w 102"/>
                <a:gd name="T55" fmla="*/ 127 h 244"/>
                <a:gd name="T56" fmla="*/ 98 w 102"/>
                <a:gd name="T57" fmla="*/ 136 h 244"/>
                <a:gd name="T58" fmla="*/ 100 w 102"/>
                <a:gd name="T59" fmla="*/ 153 h 244"/>
                <a:gd name="T60" fmla="*/ 102 w 102"/>
                <a:gd name="T61" fmla="*/ 161 h 244"/>
                <a:gd name="T62" fmla="*/ 102 w 102"/>
                <a:gd name="T63" fmla="*/ 164 h 244"/>
                <a:gd name="T64" fmla="*/ 100 w 102"/>
                <a:gd name="T65" fmla="*/ 185 h 244"/>
                <a:gd name="T66" fmla="*/ 89 w 102"/>
                <a:gd name="T67" fmla="*/ 204 h 244"/>
                <a:gd name="T68" fmla="*/ 74 w 102"/>
                <a:gd name="T69" fmla="*/ 212 h 244"/>
                <a:gd name="T70" fmla="*/ 60 w 102"/>
                <a:gd name="T71" fmla="*/ 219 h 244"/>
                <a:gd name="T72" fmla="*/ 51 w 102"/>
                <a:gd name="T73" fmla="*/ 234 h 244"/>
                <a:gd name="T74" fmla="*/ 40 w 102"/>
                <a:gd name="T75" fmla="*/ 240 h 244"/>
                <a:gd name="T76" fmla="*/ 38 w 102"/>
                <a:gd name="T77" fmla="*/ 231 h 244"/>
                <a:gd name="T78" fmla="*/ 40 w 102"/>
                <a:gd name="T79" fmla="*/ 219 h 244"/>
                <a:gd name="T80" fmla="*/ 36 w 102"/>
                <a:gd name="T81" fmla="*/ 21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" h="244">
                  <a:moveTo>
                    <a:pt x="36" y="214"/>
                  </a:moveTo>
                  <a:lnTo>
                    <a:pt x="45" y="210"/>
                  </a:lnTo>
                  <a:lnTo>
                    <a:pt x="45" y="210"/>
                  </a:lnTo>
                  <a:lnTo>
                    <a:pt x="51" y="208"/>
                  </a:lnTo>
                  <a:lnTo>
                    <a:pt x="57" y="206"/>
                  </a:lnTo>
                  <a:lnTo>
                    <a:pt x="53" y="195"/>
                  </a:lnTo>
                  <a:lnTo>
                    <a:pt x="62" y="191"/>
                  </a:lnTo>
                  <a:lnTo>
                    <a:pt x="74" y="181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0"/>
                  </a:lnTo>
                  <a:lnTo>
                    <a:pt x="79" y="164"/>
                  </a:lnTo>
                  <a:lnTo>
                    <a:pt x="74" y="153"/>
                  </a:lnTo>
                  <a:lnTo>
                    <a:pt x="77" y="142"/>
                  </a:lnTo>
                  <a:lnTo>
                    <a:pt x="77" y="136"/>
                  </a:lnTo>
                  <a:lnTo>
                    <a:pt x="72" y="130"/>
                  </a:lnTo>
                  <a:lnTo>
                    <a:pt x="77" y="125"/>
                  </a:lnTo>
                  <a:lnTo>
                    <a:pt x="68" y="113"/>
                  </a:lnTo>
                  <a:lnTo>
                    <a:pt x="36" y="77"/>
                  </a:lnTo>
                  <a:lnTo>
                    <a:pt x="26" y="66"/>
                  </a:lnTo>
                  <a:lnTo>
                    <a:pt x="26" y="60"/>
                  </a:lnTo>
                  <a:lnTo>
                    <a:pt x="36" y="60"/>
                  </a:lnTo>
                  <a:lnTo>
                    <a:pt x="36" y="51"/>
                  </a:lnTo>
                  <a:lnTo>
                    <a:pt x="32" y="45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9" y="34"/>
                  </a:lnTo>
                  <a:lnTo>
                    <a:pt x="9" y="26"/>
                  </a:lnTo>
                  <a:lnTo>
                    <a:pt x="0" y="15"/>
                  </a:lnTo>
                  <a:lnTo>
                    <a:pt x="6" y="7"/>
                  </a:lnTo>
                  <a:lnTo>
                    <a:pt x="19" y="7"/>
                  </a:lnTo>
                  <a:lnTo>
                    <a:pt x="42" y="0"/>
                  </a:lnTo>
                  <a:lnTo>
                    <a:pt x="55" y="6"/>
                  </a:lnTo>
                  <a:lnTo>
                    <a:pt x="66" y="6"/>
                  </a:lnTo>
                  <a:lnTo>
                    <a:pt x="66" y="19"/>
                  </a:lnTo>
                  <a:lnTo>
                    <a:pt x="72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4" y="38"/>
                  </a:lnTo>
                  <a:lnTo>
                    <a:pt x="68" y="40"/>
                  </a:lnTo>
                  <a:lnTo>
                    <a:pt x="62" y="41"/>
                  </a:lnTo>
                  <a:lnTo>
                    <a:pt x="59" y="49"/>
                  </a:lnTo>
                  <a:lnTo>
                    <a:pt x="51" y="58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4"/>
                  </a:lnTo>
                  <a:lnTo>
                    <a:pt x="51" y="77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9" y="89"/>
                  </a:lnTo>
                  <a:lnTo>
                    <a:pt x="62" y="93"/>
                  </a:lnTo>
                  <a:lnTo>
                    <a:pt x="68" y="106"/>
                  </a:lnTo>
                  <a:lnTo>
                    <a:pt x="79" y="119"/>
                  </a:lnTo>
                  <a:lnTo>
                    <a:pt x="89" y="127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0" y="153"/>
                  </a:lnTo>
                  <a:lnTo>
                    <a:pt x="100" y="153"/>
                  </a:lnTo>
                  <a:lnTo>
                    <a:pt x="102" y="159"/>
                  </a:lnTo>
                  <a:lnTo>
                    <a:pt x="102" y="161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0" y="176"/>
                  </a:lnTo>
                  <a:lnTo>
                    <a:pt x="100" y="185"/>
                  </a:lnTo>
                  <a:lnTo>
                    <a:pt x="94" y="191"/>
                  </a:lnTo>
                  <a:lnTo>
                    <a:pt x="89" y="204"/>
                  </a:lnTo>
                  <a:lnTo>
                    <a:pt x="83" y="210"/>
                  </a:lnTo>
                  <a:lnTo>
                    <a:pt x="74" y="212"/>
                  </a:lnTo>
                  <a:lnTo>
                    <a:pt x="68" y="212"/>
                  </a:lnTo>
                  <a:lnTo>
                    <a:pt x="60" y="219"/>
                  </a:lnTo>
                  <a:lnTo>
                    <a:pt x="55" y="225"/>
                  </a:lnTo>
                  <a:lnTo>
                    <a:pt x="51" y="234"/>
                  </a:lnTo>
                  <a:lnTo>
                    <a:pt x="47" y="240"/>
                  </a:lnTo>
                  <a:lnTo>
                    <a:pt x="40" y="240"/>
                  </a:lnTo>
                  <a:lnTo>
                    <a:pt x="38" y="244"/>
                  </a:lnTo>
                  <a:lnTo>
                    <a:pt x="38" y="231"/>
                  </a:lnTo>
                  <a:lnTo>
                    <a:pt x="40" y="223"/>
                  </a:lnTo>
                  <a:lnTo>
                    <a:pt x="40" y="219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1" name="Freeform 341">
              <a:extLst>
                <a:ext uri="{FF2B5EF4-FFF2-40B4-BE49-F238E27FC236}">
                  <a16:creationId xmlns:a16="http://schemas.microsoft.com/office/drawing/2014/main" id="{42E5809D-2211-7143-9976-1EF93F3552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59488" y="2837188"/>
              <a:ext cx="155740" cy="317040"/>
            </a:xfrm>
            <a:custGeom>
              <a:avLst/>
              <a:gdLst>
                <a:gd name="T0" fmla="*/ 45 w 102"/>
                <a:gd name="T1" fmla="*/ 210 h 244"/>
                <a:gd name="T2" fmla="*/ 51 w 102"/>
                <a:gd name="T3" fmla="*/ 208 h 244"/>
                <a:gd name="T4" fmla="*/ 53 w 102"/>
                <a:gd name="T5" fmla="*/ 195 h 244"/>
                <a:gd name="T6" fmla="*/ 74 w 102"/>
                <a:gd name="T7" fmla="*/ 181 h 244"/>
                <a:gd name="T8" fmla="*/ 79 w 102"/>
                <a:gd name="T9" fmla="*/ 176 h 244"/>
                <a:gd name="T10" fmla="*/ 79 w 102"/>
                <a:gd name="T11" fmla="*/ 164 h 244"/>
                <a:gd name="T12" fmla="*/ 77 w 102"/>
                <a:gd name="T13" fmla="*/ 142 h 244"/>
                <a:gd name="T14" fmla="*/ 72 w 102"/>
                <a:gd name="T15" fmla="*/ 130 h 244"/>
                <a:gd name="T16" fmla="*/ 68 w 102"/>
                <a:gd name="T17" fmla="*/ 113 h 244"/>
                <a:gd name="T18" fmla="*/ 26 w 102"/>
                <a:gd name="T19" fmla="*/ 66 h 244"/>
                <a:gd name="T20" fmla="*/ 36 w 102"/>
                <a:gd name="T21" fmla="*/ 60 h 244"/>
                <a:gd name="T22" fmla="*/ 32 w 102"/>
                <a:gd name="T23" fmla="*/ 45 h 244"/>
                <a:gd name="T24" fmla="*/ 17 w 102"/>
                <a:gd name="T25" fmla="*/ 47 h 244"/>
                <a:gd name="T26" fmla="*/ 9 w 102"/>
                <a:gd name="T27" fmla="*/ 26 h 244"/>
                <a:gd name="T28" fmla="*/ 6 w 102"/>
                <a:gd name="T29" fmla="*/ 7 h 244"/>
                <a:gd name="T30" fmla="*/ 42 w 102"/>
                <a:gd name="T31" fmla="*/ 0 h 244"/>
                <a:gd name="T32" fmla="*/ 66 w 102"/>
                <a:gd name="T33" fmla="*/ 6 h 244"/>
                <a:gd name="T34" fmla="*/ 72 w 102"/>
                <a:gd name="T35" fmla="*/ 26 h 244"/>
                <a:gd name="T36" fmla="*/ 85 w 102"/>
                <a:gd name="T37" fmla="*/ 26 h 244"/>
                <a:gd name="T38" fmla="*/ 81 w 102"/>
                <a:gd name="T39" fmla="*/ 30 h 244"/>
                <a:gd name="T40" fmla="*/ 68 w 102"/>
                <a:gd name="T41" fmla="*/ 40 h 244"/>
                <a:gd name="T42" fmla="*/ 59 w 102"/>
                <a:gd name="T43" fmla="*/ 49 h 244"/>
                <a:gd name="T44" fmla="*/ 49 w 102"/>
                <a:gd name="T45" fmla="*/ 72 h 244"/>
                <a:gd name="T46" fmla="*/ 49 w 102"/>
                <a:gd name="T47" fmla="*/ 74 h 244"/>
                <a:gd name="T48" fmla="*/ 53 w 102"/>
                <a:gd name="T49" fmla="*/ 79 h 244"/>
                <a:gd name="T50" fmla="*/ 59 w 102"/>
                <a:gd name="T51" fmla="*/ 89 h 244"/>
                <a:gd name="T52" fmla="*/ 68 w 102"/>
                <a:gd name="T53" fmla="*/ 106 h 244"/>
                <a:gd name="T54" fmla="*/ 89 w 102"/>
                <a:gd name="T55" fmla="*/ 127 h 244"/>
                <a:gd name="T56" fmla="*/ 98 w 102"/>
                <a:gd name="T57" fmla="*/ 136 h 244"/>
                <a:gd name="T58" fmla="*/ 100 w 102"/>
                <a:gd name="T59" fmla="*/ 153 h 244"/>
                <a:gd name="T60" fmla="*/ 102 w 102"/>
                <a:gd name="T61" fmla="*/ 161 h 244"/>
                <a:gd name="T62" fmla="*/ 102 w 102"/>
                <a:gd name="T63" fmla="*/ 164 h 244"/>
                <a:gd name="T64" fmla="*/ 100 w 102"/>
                <a:gd name="T65" fmla="*/ 185 h 244"/>
                <a:gd name="T66" fmla="*/ 89 w 102"/>
                <a:gd name="T67" fmla="*/ 204 h 244"/>
                <a:gd name="T68" fmla="*/ 74 w 102"/>
                <a:gd name="T69" fmla="*/ 212 h 244"/>
                <a:gd name="T70" fmla="*/ 60 w 102"/>
                <a:gd name="T71" fmla="*/ 219 h 244"/>
                <a:gd name="T72" fmla="*/ 51 w 102"/>
                <a:gd name="T73" fmla="*/ 234 h 244"/>
                <a:gd name="T74" fmla="*/ 40 w 102"/>
                <a:gd name="T75" fmla="*/ 240 h 244"/>
                <a:gd name="T76" fmla="*/ 38 w 102"/>
                <a:gd name="T77" fmla="*/ 231 h 244"/>
                <a:gd name="T78" fmla="*/ 40 w 102"/>
                <a:gd name="T79" fmla="*/ 219 h 244"/>
                <a:gd name="T80" fmla="*/ 36 w 102"/>
                <a:gd name="T81" fmla="*/ 21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" h="244">
                  <a:moveTo>
                    <a:pt x="36" y="214"/>
                  </a:moveTo>
                  <a:lnTo>
                    <a:pt x="45" y="210"/>
                  </a:lnTo>
                  <a:lnTo>
                    <a:pt x="45" y="210"/>
                  </a:lnTo>
                  <a:lnTo>
                    <a:pt x="51" y="208"/>
                  </a:lnTo>
                  <a:lnTo>
                    <a:pt x="57" y="206"/>
                  </a:lnTo>
                  <a:lnTo>
                    <a:pt x="53" y="195"/>
                  </a:lnTo>
                  <a:lnTo>
                    <a:pt x="62" y="191"/>
                  </a:lnTo>
                  <a:lnTo>
                    <a:pt x="74" y="181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0"/>
                  </a:lnTo>
                  <a:lnTo>
                    <a:pt x="79" y="164"/>
                  </a:lnTo>
                  <a:lnTo>
                    <a:pt x="74" y="153"/>
                  </a:lnTo>
                  <a:lnTo>
                    <a:pt x="77" y="142"/>
                  </a:lnTo>
                  <a:lnTo>
                    <a:pt x="77" y="136"/>
                  </a:lnTo>
                  <a:lnTo>
                    <a:pt x="72" y="130"/>
                  </a:lnTo>
                  <a:lnTo>
                    <a:pt x="77" y="125"/>
                  </a:lnTo>
                  <a:lnTo>
                    <a:pt x="68" y="113"/>
                  </a:lnTo>
                  <a:lnTo>
                    <a:pt x="36" y="77"/>
                  </a:lnTo>
                  <a:lnTo>
                    <a:pt x="26" y="66"/>
                  </a:lnTo>
                  <a:lnTo>
                    <a:pt x="26" y="60"/>
                  </a:lnTo>
                  <a:lnTo>
                    <a:pt x="36" y="60"/>
                  </a:lnTo>
                  <a:lnTo>
                    <a:pt x="36" y="51"/>
                  </a:lnTo>
                  <a:lnTo>
                    <a:pt x="32" y="45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9" y="34"/>
                  </a:lnTo>
                  <a:lnTo>
                    <a:pt x="9" y="26"/>
                  </a:lnTo>
                  <a:lnTo>
                    <a:pt x="0" y="15"/>
                  </a:lnTo>
                  <a:lnTo>
                    <a:pt x="6" y="7"/>
                  </a:lnTo>
                  <a:lnTo>
                    <a:pt x="19" y="7"/>
                  </a:lnTo>
                  <a:lnTo>
                    <a:pt x="42" y="0"/>
                  </a:lnTo>
                  <a:lnTo>
                    <a:pt x="55" y="6"/>
                  </a:lnTo>
                  <a:lnTo>
                    <a:pt x="66" y="6"/>
                  </a:lnTo>
                  <a:lnTo>
                    <a:pt x="66" y="19"/>
                  </a:lnTo>
                  <a:lnTo>
                    <a:pt x="72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4" y="38"/>
                  </a:lnTo>
                  <a:lnTo>
                    <a:pt x="68" y="40"/>
                  </a:lnTo>
                  <a:lnTo>
                    <a:pt x="62" y="41"/>
                  </a:lnTo>
                  <a:lnTo>
                    <a:pt x="59" y="49"/>
                  </a:lnTo>
                  <a:lnTo>
                    <a:pt x="51" y="58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4"/>
                  </a:lnTo>
                  <a:lnTo>
                    <a:pt x="51" y="77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9" y="89"/>
                  </a:lnTo>
                  <a:lnTo>
                    <a:pt x="62" y="93"/>
                  </a:lnTo>
                  <a:lnTo>
                    <a:pt x="68" y="106"/>
                  </a:lnTo>
                  <a:lnTo>
                    <a:pt x="79" y="119"/>
                  </a:lnTo>
                  <a:lnTo>
                    <a:pt x="89" y="127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0" y="153"/>
                  </a:lnTo>
                  <a:lnTo>
                    <a:pt x="100" y="153"/>
                  </a:lnTo>
                  <a:lnTo>
                    <a:pt x="102" y="159"/>
                  </a:lnTo>
                  <a:lnTo>
                    <a:pt x="102" y="161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0" y="176"/>
                  </a:lnTo>
                  <a:lnTo>
                    <a:pt x="100" y="185"/>
                  </a:lnTo>
                  <a:lnTo>
                    <a:pt x="94" y="191"/>
                  </a:lnTo>
                  <a:lnTo>
                    <a:pt x="89" y="204"/>
                  </a:lnTo>
                  <a:lnTo>
                    <a:pt x="83" y="210"/>
                  </a:lnTo>
                  <a:lnTo>
                    <a:pt x="74" y="212"/>
                  </a:lnTo>
                  <a:lnTo>
                    <a:pt x="68" y="212"/>
                  </a:lnTo>
                  <a:lnTo>
                    <a:pt x="60" y="219"/>
                  </a:lnTo>
                  <a:lnTo>
                    <a:pt x="55" y="225"/>
                  </a:lnTo>
                  <a:lnTo>
                    <a:pt x="51" y="234"/>
                  </a:lnTo>
                  <a:lnTo>
                    <a:pt x="47" y="240"/>
                  </a:lnTo>
                  <a:lnTo>
                    <a:pt x="40" y="240"/>
                  </a:lnTo>
                  <a:lnTo>
                    <a:pt x="38" y="244"/>
                  </a:lnTo>
                  <a:lnTo>
                    <a:pt x="38" y="231"/>
                  </a:lnTo>
                  <a:lnTo>
                    <a:pt x="40" y="223"/>
                  </a:lnTo>
                  <a:lnTo>
                    <a:pt x="40" y="219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2" name="Freeform 342">
              <a:extLst>
                <a:ext uri="{FF2B5EF4-FFF2-40B4-BE49-F238E27FC236}">
                  <a16:creationId xmlns:a16="http://schemas.microsoft.com/office/drawing/2014/main" id="{082B6F28-FF68-1648-B2B4-2AAFAA7227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3682" y="2856678"/>
              <a:ext cx="163375" cy="189705"/>
            </a:xfrm>
            <a:custGeom>
              <a:avLst/>
              <a:gdLst>
                <a:gd name="T0" fmla="*/ 77 w 107"/>
                <a:gd name="T1" fmla="*/ 138 h 146"/>
                <a:gd name="T2" fmla="*/ 85 w 107"/>
                <a:gd name="T3" fmla="*/ 146 h 146"/>
                <a:gd name="T4" fmla="*/ 90 w 107"/>
                <a:gd name="T5" fmla="*/ 138 h 146"/>
                <a:gd name="T6" fmla="*/ 104 w 107"/>
                <a:gd name="T7" fmla="*/ 138 h 146"/>
                <a:gd name="T8" fmla="*/ 107 w 107"/>
                <a:gd name="T9" fmla="*/ 127 h 146"/>
                <a:gd name="T10" fmla="*/ 107 w 107"/>
                <a:gd name="T11" fmla="*/ 121 h 146"/>
                <a:gd name="T12" fmla="*/ 102 w 107"/>
                <a:gd name="T13" fmla="*/ 113 h 146"/>
                <a:gd name="T14" fmla="*/ 106 w 107"/>
                <a:gd name="T15" fmla="*/ 110 h 146"/>
                <a:gd name="T16" fmla="*/ 56 w 107"/>
                <a:gd name="T17" fmla="*/ 51 h 146"/>
                <a:gd name="T18" fmla="*/ 56 w 107"/>
                <a:gd name="T19" fmla="*/ 45 h 146"/>
                <a:gd name="T20" fmla="*/ 66 w 107"/>
                <a:gd name="T21" fmla="*/ 45 h 146"/>
                <a:gd name="T22" fmla="*/ 66 w 107"/>
                <a:gd name="T23" fmla="*/ 36 h 146"/>
                <a:gd name="T24" fmla="*/ 55 w 107"/>
                <a:gd name="T25" fmla="*/ 23 h 146"/>
                <a:gd name="T26" fmla="*/ 47 w 107"/>
                <a:gd name="T27" fmla="*/ 32 h 146"/>
                <a:gd name="T28" fmla="*/ 39 w 107"/>
                <a:gd name="T29" fmla="*/ 19 h 146"/>
                <a:gd name="T30" fmla="*/ 39 w 107"/>
                <a:gd name="T31" fmla="*/ 11 h 146"/>
                <a:gd name="T32" fmla="*/ 30 w 107"/>
                <a:gd name="T33" fmla="*/ 0 h 146"/>
                <a:gd name="T34" fmla="*/ 22 w 107"/>
                <a:gd name="T35" fmla="*/ 0 h 146"/>
                <a:gd name="T36" fmla="*/ 17 w 107"/>
                <a:gd name="T37" fmla="*/ 4 h 146"/>
                <a:gd name="T38" fmla="*/ 24 w 107"/>
                <a:gd name="T39" fmla="*/ 15 h 146"/>
                <a:gd name="T40" fmla="*/ 24 w 107"/>
                <a:gd name="T41" fmla="*/ 21 h 146"/>
                <a:gd name="T42" fmla="*/ 17 w 107"/>
                <a:gd name="T43" fmla="*/ 21 h 146"/>
                <a:gd name="T44" fmla="*/ 11 w 107"/>
                <a:gd name="T45" fmla="*/ 13 h 146"/>
                <a:gd name="T46" fmla="*/ 2 w 107"/>
                <a:gd name="T47" fmla="*/ 25 h 146"/>
                <a:gd name="T48" fmla="*/ 0 w 107"/>
                <a:gd name="T49" fmla="*/ 32 h 146"/>
                <a:gd name="T50" fmla="*/ 5 w 107"/>
                <a:gd name="T51" fmla="*/ 38 h 146"/>
                <a:gd name="T52" fmla="*/ 5 w 107"/>
                <a:gd name="T53" fmla="*/ 49 h 146"/>
                <a:gd name="T54" fmla="*/ 17 w 107"/>
                <a:gd name="T55" fmla="*/ 49 h 146"/>
                <a:gd name="T56" fmla="*/ 11 w 107"/>
                <a:gd name="T57" fmla="*/ 85 h 146"/>
                <a:gd name="T58" fmla="*/ 28 w 107"/>
                <a:gd name="T59" fmla="*/ 76 h 146"/>
                <a:gd name="T60" fmla="*/ 39 w 107"/>
                <a:gd name="T61" fmla="*/ 76 h 146"/>
                <a:gd name="T62" fmla="*/ 45 w 107"/>
                <a:gd name="T63" fmla="*/ 66 h 146"/>
                <a:gd name="T64" fmla="*/ 55 w 107"/>
                <a:gd name="T65" fmla="*/ 70 h 146"/>
                <a:gd name="T66" fmla="*/ 68 w 107"/>
                <a:gd name="T67" fmla="*/ 85 h 146"/>
                <a:gd name="T68" fmla="*/ 66 w 107"/>
                <a:gd name="T69" fmla="*/ 100 h 146"/>
                <a:gd name="T70" fmla="*/ 77 w 107"/>
                <a:gd name="T71" fmla="*/ 113 h 146"/>
                <a:gd name="T72" fmla="*/ 77 w 107"/>
                <a:gd name="T73" fmla="*/ 138 h 146"/>
                <a:gd name="T74" fmla="*/ 77 w 107"/>
                <a:gd name="T75" fmla="*/ 138 h 146"/>
                <a:gd name="T76" fmla="*/ 77 w 107"/>
                <a:gd name="T77" fmla="*/ 13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46">
                  <a:moveTo>
                    <a:pt x="77" y="138"/>
                  </a:moveTo>
                  <a:lnTo>
                    <a:pt x="85" y="146"/>
                  </a:lnTo>
                  <a:lnTo>
                    <a:pt x="90" y="138"/>
                  </a:lnTo>
                  <a:lnTo>
                    <a:pt x="104" y="138"/>
                  </a:lnTo>
                  <a:lnTo>
                    <a:pt x="107" y="127"/>
                  </a:lnTo>
                  <a:lnTo>
                    <a:pt x="107" y="121"/>
                  </a:lnTo>
                  <a:lnTo>
                    <a:pt x="102" y="113"/>
                  </a:lnTo>
                  <a:lnTo>
                    <a:pt x="106" y="110"/>
                  </a:lnTo>
                  <a:lnTo>
                    <a:pt x="56" y="51"/>
                  </a:lnTo>
                  <a:lnTo>
                    <a:pt x="56" y="45"/>
                  </a:lnTo>
                  <a:lnTo>
                    <a:pt x="66" y="45"/>
                  </a:lnTo>
                  <a:lnTo>
                    <a:pt x="66" y="36"/>
                  </a:lnTo>
                  <a:lnTo>
                    <a:pt x="55" y="23"/>
                  </a:lnTo>
                  <a:lnTo>
                    <a:pt x="47" y="32"/>
                  </a:lnTo>
                  <a:lnTo>
                    <a:pt x="39" y="19"/>
                  </a:lnTo>
                  <a:lnTo>
                    <a:pt x="39" y="11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7" y="4"/>
                  </a:lnTo>
                  <a:lnTo>
                    <a:pt x="24" y="15"/>
                  </a:lnTo>
                  <a:lnTo>
                    <a:pt x="24" y="21"/>
                  </a:lnTo>
                  <a:lnTo>
                    <a:pt x="17" y="21"/>
                  </a:lnTo>
                  <a:lnTo>
                    <a:pt x="11" y="13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5" y="38"/>
                  </a:lnTo>
                  <a:lnTo>
                    <a:pt x="5" y="49"/>
                  </a:lnTo>
                  <a:lnTo>
                    <a:pt x="17" y="49"/>
                  </a:lnTo>
                  <a:lnTo>
                    <a:pt x="11" y="85"/>
                  </a:lnTo>
                  <a:lnTo>
                    <a:pt x="28" y="76"/>
                  </a:lnTo>
                  <a:lnTo>
                    <a:pt x="39" y="76"/>
                  </a:lnTo>
                  <a:lnTo>
                    <a:pt x="45" y="66"/>
                  </a:lnTo>
                  <a:lnTo>
                    <a:pt x="55" y="70"/>
                  </a:lnTo>
                  <a:lnTo>
                    <a:pt x="68" y="85"/>
                  </a:lnTo>
                  <a:lnTo>
                    <a:pt x="66" y="100"/>
                  </a:lnTo>
                  <a:lnTo>
                    <a:pt x="77" y="113"/>
                  </a:lnTo>
                  <a:lnTo>
                    <a:pt x="77" y="138"/>
                  </a:lnTo>
                  <a:lnTo>
                    <a:pt x="77" y="138"/>
                  </a:lnTo>
                  <a:lnTo>
                    <a:pt x="77" y="1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3" name="Freeform 343">
              <a:extLst>
                <a:ext uri="{FF2B5EF4-FFF2-40B4-BE49-F238E27FC236}">
                  <a16:creationId xmlns:a16="http://schemas.microsoft.com/office/drawing/2014/main" id="{A4F3B189-F5A3-9B41-9FD1-3A1C206818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3682" y="2856678"/>
              <a:ext cx="163375" cy="189705"/>
            </a:xfrm>
            <a:custGeom>
              <a:avLst/>
              <a:gdLst>
                <a:gd name="T0" fmla="*/ 77 w 107"/>
                <a:gd name="T1" fmla="*/ 138 h 146"/>
                <a:gd name="T2" fmla="*/ 85 w 107"/>
                <a:gd name="T3" fmla="*/ 146 h 146"/>
                <a:gd name="T4" fmla="*/ 90 w 107"/>
                <a:gd name="T5" fmla="*/ 138 h 146"/>
                <a:gd name="T6" fmla="*/ 104 w 107"/>
                <a:gd name="T7" fmla="*/ 138 h 146"/>
                <a:gd name="T8" fmla="*/ 107 w 107"/>
                <a:gd name="T9" fmla="*/ 127 h 146"/>
                <a:gd name="T10" fmla="*/ 107 w 107"/>
                <a:gd name="T11" fmla="*/ 121 h 146"/>
                <a:gd name="T12" fmla="*/ 102 w 107"/>
                <a:gd name="T13" fmla="*/ 113 h 146"/>
                <a:gd name="T14" fmla="*/ 106 w 107"/>
                <a:gd name="T15" fmla="*/ 110 h 146"/>
                <a:gd name="T16" fmla="*/ 56 w 107"/>
                <a:gd name="T17" fmla="*/ 51 h 146"/>
                <a:gd name="T18" fmla="*/ 56 w 107"/>
                <a:gd name="T19" fmla="*/ 45 h 146"/>
                <a:gd name="T20" fmla="*/ 66 w 107"/>
                <a:gd name="T21" fmla="*/ 45 h 146"/>
                <a:gd name="T22" fmla="*/ 66 w 107"/>
                <a:gd name="T23" fmla="*/ 36 h 146"/>
                <a:gd name="T24" fmla="*/ 55 w 107"/>
                <a:gd name="T25" fmla="*/ 23 h 146"/>
                <a:gd name="T26" fmla="*/ 47 w 107"/>
                <a:gd name="T27" fmla="*/ 32 h 146"/>
                <a:gd name="T28" fmla="*/ 39 w 107"/>
                <a:gd name="T29" fmla="*/ 19 h 146"/>
                <a:gd name="T30" fmla="*/ 39 w 107"/>
                <a:gd name="T31" fmla="*/ 11 h 146"/>
                <a:gd name="T32" fmla="*/ 30 w 107"/>
                <a:gd name="T33" fmla="*/ 0 h 146"/>
                <a:gd name="T34" fmla="*/ 22 w 107"/>
                <a:gd name="T35" fmla="*/ 0 h 146"/>
                <a:gd name="T36" fmla="*/ 17 w 107"/>
                <a:gd name="T37" fmla="*/ 4 h 146"/>
                <a:gd name="T38" fmla="*/ 24 w 107"/>
                <a:gd name="T39" fmla="*/ 15 h 146"/>
                <a:gd name="T40" fmla="*/ 24 w 107"/>
                <a:gd name="T41" fmla="*/ 21 h 146"/>
                <a:gd name="T42" fmla="*/ 17 w 107"/>
                <a:gd name="T43" fmla="*/ 21 h 146"/>
                <a:gd name="T44" fmla="*/ 11 w 107"/>
                <a:gd name="T45" fmla="*/ 13 h 146"/>
                <a:gd name="T46" fmla="*/ 2 w 107"/>
                <a:gd name="T47" fmla="*/ 25 h 146"/>
                <a:gd name="T48" fmla="*/ 0 w 107"/>
                <a:gd name="T49" fmla="*/ 32 h 146"/>
                <a:gd name="T50" fmla="*/ 5 w 107"/>
                <a:gd name="T51" fmla="*/ 38 h 146"/>
                <a:gd name="T52" fmla="*/ 5 w 107"/>
                <a:gd name="T53" fmla="*/ 49 h 146"/>
                <a:gd name="T54" fmla="*/ 17 w 107"/>
                <a:gd name="T55" fmla="*/ 49 h 146"/>
                <a:gd name="T56" fmla="*/ 11 w 107"/>
                <a:gd name="T57" fmla="*/ 85 h 146"/>
                <a:gd name="T58" fmla="*/ 28 w 107"/>
                <a:gd name="T59" fmla="*/ 76 h 146"/>
                <a:gd name="T60" fmla="*/ 39 w 107"/>
                <a:gd name="T61" fmla="*/ 76 h 146"/>
                <a:gd name="T62" fmla="*/ 45 w 107"/>
                <a:gd name="T63" fmla="*/ 66 h 146"/>
                <a:gd name="T64" fmla="*/ 55 w 107"/>
                <a:gd name="T65" fmla="*/ 70 h 146"/>
                <a:gd name="T66" fmla="*/ 68 w 107"/>
                <a:gd name="T67" fmla="*/ 85 h 146"/>
                <a:gd name="T68" fmla="*/ 66 w 107"/>
                <a:gd name="T69" fmla="*/ 100 h 146"/>
                <a:gd name="T70" fmla="*/ 77 w 107"/>
                <a:gd name="T71" fmla="*/ 113 h 146"/>
                <a:gd name="T72" fmla="*/ 77 w 107"/>
                <a:gd name="T73" fmla="*/ 138 h 146"/>
                <a:gd name="T74" fmla="*/ 77 w 107"/>
                <a:gd name="T75" fmla="*/ 138 h 146"/>
                <a:gd name="T76" fmla="*/ 77 w 107"/>
                <a:gd name="T77" fmla="*/ 13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46">
                  <a:moveTo>
                    <a:pt x="77" y="138"/>
                  </a:moveTo>
                  <a:lnTo>
                    <a:pt x="85" y="146"/>
                  </a:lnTo>
                  <a:lnTo>
                    <a:pt x="90" y="138"/>
                  </a:lnTo>
                  <a:lnTo>
                    <a:pt x="104" y="138"/>
                  </a:lnTo>
                  <a:lnTo>
                    <a:pt x="107" y="127"/>
                  </a:lnTo>
                  <a:lnTo>
                    <a:pt x="107" y="121"/>
                  </a:lnTo>
                  <a:lnTo>
                    <a:pt x="102" y="113"/>
                  </a:lnTo>
                  <a:lnTo>
                    <a:pt x="106" y="110"/>
                  </a:lnTo>
                  <a:lnTo>
                    <a:pt x="56" y="51"/>
                  </a:lnTo>
                  <a:lnTo>
                    <a:pt x="56" y="45"/>
                  </a:lnTo>
                  <a:lnTo>
                    <a:pt x="66" y="45"/>
                  </a:lnTo>
                  <a:lnTo>
                    <a:pt x="66" y="36"/>
                  </a:lnTo>
                  <a:lnTo>
                    <a:pt x="55" y="23"/>
                  </a:lnTo>
                  <a:lnTo>
                    <a:pt x="47" y="32"/>
                  </a:lnTo>
                  <a:lnTo>
                    <a:pt x="39" y="19"/>
                  </a:lnTo>
                  <a:lnTo>
                    <a:pt x="39" y="11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7" y="4"/>
                  </a:lnTo>
                  <a:lnTo>
                    <a:pt x="24" y="15"/>
                  </a:lnTo>
                  <a:lnTo>
                    <a:pt x="24" y="21"/>
                  </a:lnTo>
                  <a:lnTo>
                    <a:pt x="17" y="21"/>
                  </a:lnTo>
                  <a:lnTo>
                    <a:pt x="11" y="13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5" y="38"/>
                  </a:lnTo>
                  <a:lnTo>
                    <a:pt x="5" y="49"/>
                  </a:lnTo>
                  <a:lnTo>
                    <a:pt x="17" y="49"/>
                  </a:lnTo>
                  <a:lnTo>
                    <a:pt x="11" y="85"/>
                  </a:lnTo>
                  <a:lnTo>
                    <a:pt x="28" y="76"/>
                  </a:lnTo>
                  <a:lnTo>
                    <a:pt x="39" y="76"/>
                  </a:lnTo>
                  <a:lnTo>
                    <a:pt x="45" y="66"/>
                  </a:lnTo>
                  <a:lnTo>
                    <a:pt x="55" y="70"/>
                  </a:lnTo>
                  <a:lnTo>
                    <a:pt x="68" y="85"/>
                  </a:lnTo>
                  <a:lnTo>
                    <a:pt x="66" y="100"/>
                  </a:lnTo>
                  <a:lnTo>
                    <a:pt x="77" y="113"/>
                  </a:lnTo>
                  <a:lnTo>
                    <a:pt x="77" y="138"/>
                  </a:lnTo>
                  <a:lnTo>
                    <a:pt x="77" y="138"/>
                  </a:lnTo>
                  <a:lnTo>
                    <a:pt x="77" y="1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4" name="Freeform 344">
              <a:extLst>
                <a:ext uri="{FF2B5EF4-FFF2-40B4-BE49-F238E27FC236}">
                  <a16:creationId xmlns:a16="http://schemas.microsoft.com/office/drawing/2014/main" id="{61798BEA-6914-9045-AED8-A31FF654A0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2542" y="3030791"/>
              <a:ext cx="117569" cy="84458"/>
            </a:xfrm>
            <a:custGeom>
              <a:avLst/>
              <a:gdLst>
                <a:gd name="T0" fmla="*/ 5 w 77"/>
                <a:gd name="T1" fmla="*/ 42 h 65"/>
                <a:gd name="T2" fmla="*/ 5 w 77"/>
                <a:gd name="T3" fmla="*/ 40 h 65"/>
                <a:gd name="T4" fmla="*/ 0 w 77"/>
                <a:gd name="T5" fmla="*/ 17 h 65"/>
                <a:gd name="T6" fmla="*/ 11 w 77"/>
                <a:gd name="T7" fmla="*/ 0 h 65"/>
                <a:gd name="T8" fmla="*/ 23 w 77"/>
                <a:gd name="T9" fmla="*/ 4 h 65"/>
                <a:gd name="T10" fmla="*/ 45 w 77"/>
                <a:gd name="T11" fmla="*/ 4 h 65"/>
                <a:gd name="T12" fmla="*/ 53 w 77"/>
                <a:gd name="T13" fmla="*/ 12 h 65"/>
                <a:gd name="T14" fmla="*/ 58 w 77"/>
                <a:gd name="T15" fmla="*/ 4 h 65"/>
                <a:gd name="T16" fmla="*/ 72 w 77"/>
                <a:gd name="T17" fmla="*/ 4 h 65"/>
                <a:gd name="T18" fmla="*/ 77 w 77"/>
                <a:gd name="T19" fmla="*/ 15 h 65"/>
                <a:gd name="T20" fmla="*/ 77 w 77"/>
                <a:gd name="T21" fmla="*/ 27 h 65"/>
                <a:gd name="T22" fmla="*/ 72 w 77"/>
                <a:gd name="T23" fmla="*/ 32 h 65"/>
                <a:gd name="T24" fmla="*/ 60 w 77"/>
                <a:gd name="T25" fmla="*/ 42 h 65"/>
                <a:gd name="T26" fmla="*/ 51 w 77"/>
                <a:gd name="T27" fmla="*/ 46 h 65"/>
                <a:gd name="T28" fmla="*/ 55 w 77"/>
                <a:gd name="T29" fmla="*/ 57 h 65"/>
                <a:gd name="T30" fmla="*/ 55 w 77"/>
                <a:gd name="T31" fmla="*/ 57 h 65"/>
                <a:gd name="T32" fmla="*/ 43 w 77"/>
                <a:gd name="T33" fmla="*/ 61 h 65"/>
                <a:gd name="T34" fmla="*/ 34 w 77"/>
                <a:gd name="T35" fmla="*/ 65 h 65"/>
                <a:gd name="T36" fmla="*/ 24 w 77"/>
                <a:gd name="T37" fmla="*/ 65 h 65"/>
                <a:gd name="T38" fmla="*/ 24 w 77"/>
                <a:gd name="T39" fmla="*/ 65 h 65"/>
                <a:gd name="T40" fmla="*/ 21 w 77"/>
                <a:gd name="T41" fmla="*/ 61 h 65"/>
                <a:gd name="T42" fmla="*/ 21 w 77"/>
                <a:gd name="T43" fmla="*/ 61 h 65"/>
                <a:gd name="T44" fmla="*/ 17 w 77"/>
                <a:gd name="T45" fmla="*/ 55 h 65"/>
                <a:gd name="T46" fmla="*/ 17 w 77"/>
                <a:gd name="T47" fmla="*/ 53 h 65"/>
                <a:gd name="T48" fmla="*/ 17 w 77"/>
                <a:gd name="T49" fmla="*/ 53 h 65"/>
                <a:gd name="T50" fmla="*/ 15 w 77"/>
                <a:gd name="T51" fmla="*/ 53 h 65"/>
                <a:gd name="T52" fmla="*/ 11 w 77"/>
                <a:gd name="T53" fmla="*/ 51 h 65"/>
                <a:gd name="T54" fmla="*/ 11 w 77"/>
                <a:gd name="T55" fmla="*/ 49 h 65"/>
                <a:gd name="T56" fmla="*/ 7 w 77"/>
                <a:gd name="T57" fmla="*/ 49 h 65"/>
                <a:gd name="T58" fmla="*/ 5 w 77"/>
                <a:gd name="T59" fmla="*/ 42 h 65"/>
                <a:gd name="T60" fmla="*/ 5 w 77"/>
                <a:gd name="T61" fmla="*/ 42 h 65"/>
                <a:gd name="T62" fmla="*/ 5 w 77"/>
                <a:gd name="T63" fmla="*/ 4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65">
                  <a:moveTo>
                    <a:pt x="5" y="42"/>
                  </a:moveTo>
                  <a:lnTo>
                    <a:pt x="5" y="40"/>
                  </a:lnTo>
                  <a:lnTo>
                    <a:pt x="0" y="17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45" y="4"/>
                  </a:lnTo>
                  <a:lnTo>
                    <a:pt x="53" y="12"/>
                  </a:lnTo>
                  <a:lnTo>
                    <a:pt x="58" y="4"/>
                  </a:lnTo>
                  <a:lnTo>
                    <a:pt x="72" y="4"/>
                  </a:lnTo>
                  <a:lnTo>
                    <a:pt x="77" y="15"/>
                  </a:lnTo>
                  <a:lnTo>
                    <a:pt x="77" y="27"/>
                  </a:lnTo>
                  <a:lnTo>
                    <a:pt x="72" y="32"/>
                  </a:lnTo>
                  <a:lnTo>
                    <a:pt x="60" y="42"/>
                  </a:lnTo>
                  <a:lnTo>
                    <a:pt x="51" y="46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43" y="61"/>
                  </a:lnTo>
                  <a:lnTo>
                    <a:pt x="3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7" y="49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5" name="Freeform 345">
              <a:extLst>
                <a:ext uri="{FF2B5EF4-FFF2-40B4-BE49-F238E27FC236}">
                  <a16:creationId xmlns:a16="http://schemas.microsoft.com/office/drawing/2014/main" id="{9B96A8CF-07DE-6F40-AD2C-76BB99AEFC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2542" y="3030791"/>
              <a:ext cx="117569" cy="84458"/>
            </a:xfrm>
            <a:custGeom>
              <a:avLst/>
              <a:gdLst>
                <a:gd name="T0" fmla="*/ 5 w 77"/>
                <a:gd name="T1" fmla="*/ 42 h 65"/>
                <a:gd name="T2" fmla="*/ 5 w 77"/>
                <a:gd name="T3" fmla="*/ 40 h 65"/>
                <a:gd name="T4" fmla="*/ 0 w 77"/>
                <a:gd name="T5" fmla="*/ 17 h 65"/>
                <a:gd name="T6" fmla="*/ 11 w 77"/>
                <a:gd name="T7" fmla="*/ 0 h 65"/>
                <a:gd name="T8" fmla="*/ 23 w 77"/>
                <a:gd name="T9" fmla="*/ 4 h 65"/>
                <a:gd name="T10" fmla="*/ 45 w 77"/>
                <a:gd name="T11" fmla="*/ 4 h 65"/>
                <a:gd name="T12" fmla="*/ 53 w 77"/>
                <a:gd name="T13" fmla="*/ 12 h 65"/>
                <a:gd name="T14" fmla="*/ 58 w 77"/>
                <a:gd name="T15" fmla="*/ 4 h 65"/>
                <a:gd name="T16" fmla="*/ 72 w 77"/>
                <a:gd name="T17" fmla="*/ 4 h 65"/>
                <a:gd name="T18" fmla="*/ 77 w 77"/>
                <a:gd name="T19" fmla="*/ 15 h 65"/>
                <a:gd name="T20" fmla="*/ 77 w 77"/>
                <a:gd name="T21" fmla="*/ 27 h 65"/>
                <a:gd name="T22" fmla="*/ 72 w 77"/>
                <a:gd name="T23" fmla="*/ 32 h 65"/>
                <a:gd name="T24" fmla="*/ 60 w 77"/>
                <a:gd name="T25" fmla="*/ 42 h 65"/>
                <a:gd name="T26" fmla="*/ 51 w 77"/>
                <a:gd name="T27" fmla="*/ 46 h 65"/>
                <a:gd name="T28" fmla="*/ 55 w 77"/>
                <a:gd name="T29" fmla="*/ 57 h 65"/>
                <a:gd name="T30" fmla="*/ 55 w 77"/>
                <a:gd name="T31" fmla="*/ 57 h 65"/>
                <a:gd name="T32" fmla="*/ 43 w 77"/>
                <a:gd name="T33" fmla="*/ 61 h 65"/>
                <a:gd name="T34" fmla="*/ 34 w 77"/>
                <a:gd name="T35" fmla="*/ 65 h 65"/>
                <a:gd name="T36" fmla="*/ 24 w 77"/>
                <a:gd name="T37" fmla="*/ 65 h 65"/>
                <a:gd name="T38" fmla="*/ 24 w 77"/>
                <a:gd name="T39" fmla="*/ 65 h 65"/>
                <a:gd name="T40" fmla="*/ 21 w 77"/>
                <a:gd name="T41" fmla="*/ 61 h 65"/>
                <a:gd name="T42" fmla="*/ 21 w 77"/>
                <a:gd name="T43" fmla="*/ 61 h 65"/>
                <a:gd name="T44" fmla="*/ 17 w 77"/>
                <a:gd name="T45" fmla="*/ 55 h 65"/>
                <a:gd name="T46" fmla="*/ 17 w 77"/>
                <a:gd name="T47" fmla="*/ 53 h 65"/>
                <a:gd name="T48" fmla="*/ 17 w 77"/>
                <a:gd name="T49" fmla="*/ 53 h 65"/>
                <a:gd name="T50" fmla="*/ 15 w 77"/>
                <a:gd name="T51" fmla="*/ 53 h 65"/>
                <a:gd name="T52" fmla="*/ 11 w 77"/>
                <a:gd name="T53" fmla="*/ 51 h 65"/>
                <a:gd name="T54" fmla="*/ 11 w 77"/>
                <a:gd name="T55" fmla="*/ 49 h 65"/>
                <a:gd name="T56" fmla="*/ 7 w 77"/>
                <a:gd name="T57" fmla="*/ 49 h 65"/>
                <a:gd name="T58" fmla="*/ 5 w 77"/>
                <a:gd name="T59" fmla="*/ 42 h 65"/>
                <a:gd name="T60" fmla="*/ 5 w 77"/>
                <a:gd name="T61" fmla="*/ 42 h 65"/>
                <a:gd name="T62" fmla="*/ 5 w 77"/>
                <a:gd name="T63" fmla="*/ 4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65">
                  <a:moveTo>
                    <a:pt x="5" y="42"/>
                  </a:moveTo>
                  <a:lnTo>
                    <a:pt x="5" y="40"/>
                  </a:lnTo>
                  <a:lnTo>
                    <a:pt x="0" y="17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45" y="4"/>
                  </a:lnTo>
                  <a:lnTo>
                    <a:pt x="53" y="12"/>
                  </a:lnTo>
                  <a:lnTo>
                    <a:pt x="58" y="4"/>
                  </a:lnTo>
                  <a:lnTo>
                    <a:pt x="72" y="4"/>
                  </a:lnTo>
                  <a:lnTo>
                    <a:pt x="77" y="15"/>
                  </a:lnTo>
                  <a:lnTo>
                    <a:pt x="77" y="27"/>
                  </a:lnTo>
                  <a:lnTo>
                    <a:pt x="72" y="32"/>
                  </a:lnTo>
                  <a:lnTo>
                    <a:pt x="60" y="42"/>
                  </a:lnTo>
                  <a:lnTo>
                    <a:pt x="51" y="46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43" y="61"/>
                  </a:lnTo>
                  <a:lnTo>
                    <a:pt x="3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7" y="49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6" name="Freeform 346">
              <a:extLst>
                <a:ext uri="{FF2B5EF4-FFF2-40B4-BE49-F238E27FC236}">
                  <a16:creationId xmlns:a16="http://schemas.microsoft.com/office/drawing/2014/main" id="{16A0A455-83A2-CB45-BBDF-EE7B230D2E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6736" y="3198406"/>
              <a:ext cx="88558" cy="113043"/>
            </a:xfrm>
            <a:custGeom>
              <a:avLst/>
              <a:gdLst>
                <a:gd name="T0" fmla="*/ 0 w 58"/>
                <a:gd name="T1" fmla="*/ 0 h 87"/>
                <a:gd name="T2" fmla="*/ 13 w 58"/>
                <a:gd name="T3" fmla="*/ 9 h 87"/>
                <a:gd name="T4" fmla="*/ 20 w 58"/>
                <a:gd name="T5" fmla="*/ 11 h 87"/>
                <a:gd name="T6" fmla="*/ 22 w 58"/>
                <a:gd name="T7" fmla="*/ 4 h 87"/>
                <a:gd name="T8" fmla="*/ 28 w 58"/>
                <a:gd name="T9" fmla="*/ 9 h 87"/>
                <a:gd name="T10" fmla="*/ 28 w 58"/>
                <a:gd name="T11" fmla="*/ 9 h 87"/>
                <a:gd name="T12" fmla="*/ 34 w 58"/>
                <a:gd name="T13" fmla="*/ 15 h 87"/>
                <a:gd name="T14" fmla="*/ 34 w 58"/>
                <a:gd name="T15" fmla="*/ 15 h 87"/>
                <a:gd name="T16" fmla="*/ 41 w 58"/>
                <a:gd name="T17" fmla="*/ 21 h 87"/>
                <a:gd name="T18" fmla="*/ 45 w 58"/>
                <a:gd name="T19" fmla="*/ 24 h 87"/>
                <a:gd name="T20" fmla="*/ 45 w 58"/>
                <a:gd name="T21" fmla="*/ 24 h 87"/>
                <a:gd name="T22" fmla="*/ 45 w 58"/>
                <a:gd name="T23" fmla="*/ 34 h 87"/>
                <a:gd name="T24" fmla="*/ 45 w 58"/>
                <a:gd name="T25" fmla="*/ 34 h 87"/>
                <a:gd name="T26" fmla="*/ 45 w 58"/>
                <a:gd name="T27" fmla="*/ 47 h 87"/>
                <a:gd name="T28" fmla="*/ 45 w 58"/>
                <a:gd name="T29" fmla="*/ 55 h 87"/>
                <a:gd name="T30" fmla="*/ 51 w 58"/>
                <a:gd name="T31" fmla="*/ 62 h 87"/>
                <a:gd name="T32" fmla="*/ 51 w 58"/>
                <a:gd name="T33" fmla="*/ 62 h 87"/>
                <a:gd name="T34" fmla="*/ 51 w 58"/>
                <a:gd name="T35" fmla="*/ 62 h 87"/>
                <a:gd name="T36" fmla="*/ 51 w 58"/>
                <a:gd name="T37" fmla="*/ 64 h 87"/>
                <a:gd name="T38" fmla="*/ 51 w 58"/>
                <a:gd name="T39" fmla="*/ 66 h 87"/>
                <a:gd name="T40" fmla="*/ 53 w 58"/>
                <a:gd name="T41" fmla="*/ 72 h 87"/>
                <a:gd name="T42" fmla="*/ 53 w 58"/>
                <a:gd name="T43" fmla="*/ 72 h 87"/>
                <a:gd name="T44" fmla="*/ 56 w 58"/>
                <a:gd name="T45" fmla="*/ 83 h 87"/>
                <a:gd name="T46" fmla="*/ 58 w 58"/>
                <a:gd name="T47" fmla="*/ 87 h 87"/>
                <a:gd name="T48" fmla="*/ 58 w 58"/>
                <a:gd name="T49" fmla="*/ 87 h 87"/>
                <a:gd name="T50" fmla="*/ 49 w 58"/>
                <a:gd name="T51" fmla="*/ 87 h 87"/>
                <a:gd name="T52" fmla="*/ 49 w 58"/>
                <a:gd name="T53" fmla="*/ 87 h 87"/>
                <a:gd name="T54" fmla="*/ 43 w 58"/>
                <a:gd name="T55" fmla="*/ 87 h 87"/>
                <a:gd name="T56" fmla="*/ 39 w 58"/>
                <a:gd name="T57" fmla="*/ 85 h 87"/>
                <a:gd name="T58" fmla="*/ 37 w 58"/>
                <a:gd name="T59" fmla="*/ 83 h 87"/>
                <a:gd name="T60" fmla="*/ 37 w 58"/>
                <a:gd name="T61" fmla="*/ 83 h 87"/>
                <a:gd name="T62" fmla="*/ 30 w 58"/>
                <a:gd name="T63" fmla="*/ 76 h 87"/>
                <a:gd name="T64" fmla="*/ 30 w 58"/>
                <a:gd name="T65" fmla="*/ 76 h 87"/>
                <a:gd name="T66" fmla="*/ 30 w 58"/>
                <a:gd name="T67" fmla="*/ 72 h 87"/>
                <a:gd name="T68" fmla="*/ 30 w 58"/>
                <a:gd name="T69" fmla="*/ 70 h 87"/>
                <a:gd name="T70" fmla="*/ 30 w 58"/>
                <a:gd name="T71" fmla="*/ 68 h 87"/>
                <a:gd name="T72" fmla="*/ 28 w 58"/>
                <a:gd name="T73" fmla="*/ 68 h 87"/>
                <a:gd name="T74" fmla="*/ 28 w 58"/>
                <a:gd name="T75" fmla="*/ 68 h 87"/>
                <a:gd name="T76" fmla="*/ 28 w 58"/>
                <a:gd name="T77" fmla="*/ 68 h 87"/>
                <a:gd name="T78" fmla="*/ 24 w 58"/>
                <a:gd name="T79" fmla="*/ 66 h 87"/>
                <a:gd name="T80" fmla="*/ 22 w 58"/>
                <a:gd name="T81" fmla="*/ 66 h 87"/>
                <a:gd name="T82" fmla="*/ 20 w 58"/>
                <a:gd name="T83" fmla="*/ 64 h 87"/>
                <a:gd name="T84" fmla="*/ 15 w 58"/>
                <a:gd name="T85" fmla="*/ 60 h 87"/>
                <a:gd name="T86" fmla="*/ 15 w 58"/>
                <a:gd name="T87" fmla="*/ 60 h 87"/>
                <a:gd name="T88" fmla="*/ 13 w 58"/>
                <a:gd name="T89" fmla="*/ 60 h 87"/>
                <a:gd name="T90" fmla="*/ 11 w 58"/>
                <a:gd name="T91" fmla="*/ 58 h 87"/>
                <a:gd name="T92" fmla="*/ 11 w 58"/>
                <a:gd name="T93" fmla="*/ 55 h 87"/>
                <a:gd name="T94" fmla="*/ 11 w 58"/>
                <a:gd name="T95" fmla="*/ 55 h 87"/>
                <a:gd name="T96" fmla="*/ 11 w 58"/>
                <a:gd name="T97" fmla="*/ 51 h 87"/>
                <a:gd name="T98" fmla="*/ 9 w 58"/>
                <a:gd name="T99" fmla="*/ 47 h 87"/>
                <a:gd name="T100" fmla="*/ 7 w 58"/>
                <a:gd name="T101" fmla="*/ 41 h 87"/>
                <a:gd name="T102" fmla="*/ 5 w 58"/>
                <a:gd name="T103" fmla="*/ 34 h 87"/>
                <a:gd name="T104" fmla="*/ 1 w 58"/>
                <a:gd name="T105" fmla="*/ 26 h 87"/>
                <a:gd name="T106" fmla="*/ 0 w 58"/>
                <a:gd name="T107" fmla="*/ 21 h 87"/>
                <a:gd name="T108" fmla="*/ 1 w 58"/>
                <a:gd name="T109" fmla="*/ 17 h 87"/>
                <a:gd name="T110" fmla="*/ 0 w 58"/>
                <a:gd name="T111" fmla="*/ 11 h 87"/>
                <a:gd name="T112" fmla="*/ 0 w 58"/>
                <a:gd name="T113" fmla="*/ 0 h 87"/>
                <a:gd name="T114" fmla="*/ 0 w 58"/>
                <a:gd name="T115" fmla="*/ 0 h 87"/>
                <a:gd name="T116" fmla="*/ 0 w 58"/>
                <a:gd name="T1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" h="87">
                  <a:moveTo>
                    <a:pt x="0" y="0"/>
                  </a:moveTo>
                  <a:lnTo>
                    <a:pt x="13" y="9"/>
                  </a:lnTo>
                  <a:lnTo>
                    <a:pt x="20" y="11"/>
                  </a:lnTo>
                  <a:lnTo>
                    <a:pt x="22" y="4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41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7"/>
                  </a:lnTo>
                  <a:lnTo>
                    <a:pt x="45" y="55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4"/>
                  </a:lnTo>
                  <a:lnTo>
                    <a:pt x="51" y="66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6" y="83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3" y="87"/>
                  </a:lnTo>
                  <a:lnTo>
                    <a:pt x="39" y="85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1"/>
                  </a:lnTo>
                  <a:lnTo>
                    <a:pt x="9" y="47"/>
                  </a:lnTo>
                  <a:lnTo>
                    <a:pt x="7" y="41"/>
                  </a:lnTo>
                  <a:lnTo>
                    <a:pt x="5" y="34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7" name="Freeform 347">
              <a:extLst>
                <a:ext uri="{FF2B5EF4-FFF2-40B4-BE49-F238E27FC236}">
                  <a16:creationId xmlns:a16="http://schemas.microsoft.com/office/drawing/2014/main" id="{0E3CF85C-1AD3-2B42-B9C2-CF77E96453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6736" y="3198406"/>
              <a:ext cx="88558" cy="113043"/>
            </a:xfrm>
            <a:custGeom>
              <a:avLst/>
              <a:gdLst>
                <a:gd name="T0" fmla="*/ 0 w 58"/>
                <a:gd name="T1" fmla="*/ 0 h 87"/>
                <a:gd name="T2" fmla="*/ 13 w 58"/>
                <a:gd name="T3" fmla="*/ 9 h 87"/>
                <a:gd name="T4" fmla="*/ 20 w 58"/>
                <a:gd name="T5" fmla="*/ 11 h 87"/>
                <a:gd name="T6" fmla="*/ 22 w 58"/>
                <a:gd name="T7" fmla="*/ 4 h 87"/>
                <a:gd name="T8" fmla="*/ 28 w 58"/>
                <a:gd name="T9" fmla="*/ 9 h 87"/>
                <a:gd name="T10" fmla="*/ 28 w 58"/>
                <a:gd name="T11" fmla="*/ 9 h 87"/>
                <a:gd name="T12" fmla="*/ 34 w 58"/>
                <a:gd name="T13" fmla="*/ 15 h 87"/>
                <a:gd name="T14" fmla="*/ 34 w 58"/>
                <a:gd name="T15" fmla="*/ 15 h 87"/>
                <a:gd name="T16" fmla="*/ 41 w 58"/>
                <a:gd name="T17" fmla="*/ 21 h 87"/>
                <a:gd name="T18" fmla="*/ 45 w 58"/>
                <a:gd name="T19" fmla="*/ 24 h 87"/>
                <a:gd name="T20" fmla="*/ 45 w 58"/>
                <a:gd name="T21" fmla="*/ 24 h 87"/>
                <a:gd name="T22" fmla="*/ 45 w 58"/>
                <a:gd name="T23" fmla="*/ 34 h 87"/>
                <a:gd name="T24" fmla="*/ 45 w 58"/>
                <a:gd name="T25" fmla="*/ 34 h 87"/>
                <a:gd name="T26" fmla="*/ 45 w 58"/>
                <a:gd name="T27" fmla="*/ 47 h 87"/>
                <a:gd name="T28" fmla="*/ 45 w 58"/>
                <a:gd name="T29" fmla="*/ 55 h 87"/>
                <a:gd name="T30" fmla="*/ 51 w 58"/>
                <a:gd name="T31" fmla="*/ 62 h 87"/>
                <a:gd name="T32" fmla="*/ 51 w 58"/>
                <a:gd name="T33" fmla="*/ 62 h 87"/>
                <a:gd name="T34" fmla="*/ 51 w 58"/>
                <a:gd name="T35" fmla="*/ 62 h 87"/>
                <a:gd name="T36" fmla="*/ 51 w 58"/>
                <a:gd name="T37" fmla="*/ 64 h 87"/>
                <a:gd name="T38" fmla="*/ 51 w 58"/>
                <a:gd name="T39" fmla="*/ 66 h 87"/>
                <a:gd name="T40" fmla="*/ 53 w 58"/>
                <a:gd name="T41" fmla="*/ 72 h 87"/>
                <a:gd name="T42" fmla="*/ 53 w 58"/>
                <a:gd name="T43" fmla="*/ 72 h 87"/>
                <a:gd name="T44" fmla="*/ 56 w 58"/>
                <a:gd name="T45" fmla="*/ 83 h 87"/>
                <a:gd name="T46" fmla="*/ 58 w 58"/>
                <a:gd name="T47" fmla="*/ 87 h 87"/>
                <a:gd name="T48" fmla="*/ 58 w 58"/>
                <a:gd name="T49" fmla="*/ 87 h 87"/>
                <a:gd name="T50" fmla="*/ 49 w 58"/>
                <a:gd name="T51" fmla="*/ 87 h 87"/>
                <a:gd name="T52" fmla="*/ 49 w 58"/>
                <a:gd name="T53" fmla="*/ 87 h 87"/>
                <a:gd name="T54" fmla="*/ 43 w 58"/>
                <a:gd name="T55" fmla="*/ 87 h 87"/>
                <a:gd name="T56" fmla="*/ 39 w 58"/>
                <a:gd name="T57" fmla="*/ 85 h 87"/>
                <a:gd name="T58" fmla="*/ 37 w 58"/>
                <a:gd name="T59" fmla="*/ 83 h 87"/>
                <a:gd name="T60" fmla="*/ 37 w 58"/>
                <a:gd name="T61" fmla="*/ 83 h 87"/>
                <a:gd name="T62" fmla="*/ 30 w 58"/>
                <a:gd name="T63" fmla="*/ 76 h 87"/>
                <a:gd name="T64" fmla="*/ 30 w 58"/>
                <a:gd name="T65" fmla="*/ 76 h 87"/>
                <a:gd name="T66" fmla="*/ 30 w 58"/>
                <a:gd name="T67" fmla="*/ 72 h 87"/>
                <a:gd name="T68" fmla="*/ 30 w 58"/>
                <a:gd name="T69" fmla="*/ 70 h 87"/>
                <a:gd name="T70" fmla="*/ 30 w 58"/>
                <a:gd name="T71" fmla="*/ 68 h 87"/>
                <a:gd name="T72" fmla="*/ 28 w 58"/>
                <a:gd name="T73" fmla="*/ 68 h 87"/>
                <a:gd name="T74" fmla="*/ 28 w 58"/>
                <a:gd name="T75" fmla="*/ 68 h 87"/>
                <a:gd name="T76" fmla="*/ 28 w 58"/>
                <a:gd name="T77" fmla="*/ 68 h 87"/>
                <a:gd name="T78" fmla="*/ 24 w 58"/>
                <a:gd name="T79" fmla="*/ 66 h 87"/>
                <a:gd name="T80" fmla="*/ 22 w 58"/>
                <a:gd name="T81" fmla="*/ 66 h 87"/>
                <a:gd name="T82" fmla="*/ 20 w 58"/>
                <a:gd name="T83" fmla="*/ 64 h 87"/>
                <a:gd name="T84" fmla="*/ 15 w 58"/>
                <a:gd name="T85" fmla="*/ 60 h 87"/>
                <a:gd name="T86" fmla="*/ 15 w 58"/>
                <a:gd name="T87" fmla="*/ 60 h 87"/>
                <a:gd name="T88" fmla="*/ 13 w 58"/>
                <a:gd name="T89" fmla="*/ 60 h 87"/>
                <a:gd name="T90" fmla="*/ 11 w 58"/>
                <a:gd name="T91" fmla="*/ 58 h 87"/>
                <a:gd name="T92" fmla="*/ 11 w 58"/>
                <a:gd name="T93" fmla="*/ 55 h 87"/>
                <a:gd name="T94" fmla="*/ 11 w 58"/>
                <a:gd name="T95" fmla="*/ 55 h 87"/>
                <a:gd name="T96" fmla="*/ 11 w 58"/>
                <a:gd name="T97" fmla="*/ 51 h 87"/>
                <a:gd name="T98" fmla="*/ 9 w 58"/>
                <a:gd name="T99" fmla="*/ 47 h 87"/>
                <a:gd name="T100" fmla="*/ 7 w 58"/>
                <a:gd name="T101" fmla="*/ 41 h 87"/>
                <a:gd name="T102" fmla="*/ 5 w 58"/>
                <a:gd name="T103" fmla="*/ 34 h 87"/>
                <a:gd name="T104" fmla="*/ 1 w 58"/>
                <a:gd name="T105" fmla="*/ 26 h 87"/>
                <a:gd name="T106" fmla="*/ 0 w 58"/>
                <a:gd name="T107" fmla="*/ 21 h 87"/>
                <a:gd name="T108" fmla="*/ 1 w 58"/>
                <a:gd name="T109" fmla="*/ 17 h 87"/>
                <a:gd name="T110" fmla="*/ 0 w 58"/>
                <a:gd name="T111" fmla="*/ 11 h 87"/>
                <a:gd name="T112" fmla="*/ 0 w 58"/>
                <a:gd name="T113" fmla="*/ 0 h 87"/>
                <a:gd name="T114" fmla="*/ 0 w 58"/>
                <a:gd name="T115" fmla="*/ 0 h 87"/>
                <a:gd name="T116" fmla="*/ 0 w 58"/>
                <a:gd name="T1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" h="87">
                  <a:moveTo>
                    <a:pt x="0" y="0"/>
                  </a:moveTo>
                  <a:lnTo>
                    <a:pt x="13" y="9"/>
                  </a:lnTo>
                  <a:lnTo>
                    <a:pt x="20" y="11"/>
                  </a:lnTo>
                  <a:lnTo>
                    <a:pt x="22" y="4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41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7"/>
                  </a:lnTo>
                  <a:lnTo>
                    <a:pt x="45" y="55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4"/>
                  </a:lnTo>
                  <a:lnTo>
                    <a:pt x="51" y="66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6" y="83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3" y="87"/>
                  </a:lnTo>
                  <a:lnTo>
                    <a:pt x="39" y="85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1"/>
                  </a:lnTo>
                  <a:lnTo>
                    <a:pt x="9" y="47"/>
                  </a:lnTo>
                  <a:lnTo>
                    <a:pt x="7" y="41"/>
                  </a:lnTo>
                  <a:lnTo>
                    <a:pt x="5" y="34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8" name="Freeform 348">
              <a:extLst>
                <a:ext uri="{FF2B5EF4-FFF2-40B4-BE49-F238E27FC236}">
                  <a16:creationId xmlns:a16="http://schemas.microsoft.com/office/drawing/2014/main" id="{56B5B5A6-3E64-874C-8A77-9E9D5B12E5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2024" y="3188011"/>
              <a:ext cx="190858" cy="128635"/>
            </a:xfrm>
            <a:custGeom>
              <a:avLst/>
              <a:gdLst>
                <a:gd name="T0" fmla="*/ 0 w 125"/>
                <a:gd name="T1" fmla="*/ 89 h 99"/>
                <a:gd name="T2" fmla="*/ 8 w 125"/>
                <a:gd name="T3" fmla="*/ 89 h 99"/>
                <a:gd name="T4" fmla="*/ 10 w 125"/>
                <a:gd name="T5" fmla="*/ 91 h 99"/>
                <a:gd name="T6" fmla="*/ 10 w 125"/>
                <a:gd name="T7" fmla="*/ 89 h 99"/>
                <a:gd name="T8" fmla="*/ 10 w 125"/>
                <a:gd name="T9" fmla="*/ 84 h 99"/>
                <a:gd name="T10" fmla="*/ 14 w 125"/>
                <a:gd name="T11" fmla="*/ 80 h 99"/>
                <a:gd name="T12" fmla="*/ 16 w 125"/>
                <a:gd name="T13" fmla="*/ 76 h 99"/>
                <a:gd name="T14" fmla="*/ 19 w 125"/>
                <a:gd name="T15" fmla="*/ 72 h 99"/>
                <a:gd name="T16" fmla="*/ 19 w 125"/>
                <a:gd name="T17" fmla="*/ 70 h 99"/>
                <a:gd name="T18" fmla="*/ 21 w 125"/>
                <a:gd name="T19" fmla="*/ 70 h 99"/>
                <a:gd name="T20" fmla="*/ 23 w 125"/>
                <a:gd name="T21" fmla="*/ 68 h 99"/>
                <a:gd name="T22" fmla="*/ 27 w 125"/>
                <a:gd name="T23" fmla="*/ 65 h 99"/>
                <a:gd name="T24" fmla="*/ 31 w 125"/>
                <a:gd name="T25" fmla="*/ 65 h 99"/>
                <a:gd name="T26" fmla="*/ 33 w 125"/>
                <a:gd name="T27" fmla="*/ 65 h 99"/>
                <a:gd name="T28" fmla="*/ 34 w 125"/>
                <a:gd name="T29" fmla="*/ 65 h 99"/>
                <a:gd name="T30" fmla="*/ 42 w 125"/>
                <a:gd name="T31" fmla="*/ 57 h 99"/>
                <a:gd name="T32" fmla="*/ 53 w 125"/>
                <a:gd name="T33" fmla="*/ 44 h 99"/>
                <a:gd name="T34" fmla="*/ 59 w 125"/>
                <a:gd name="T35" fmla="*/ 46 h 99"/>
                <a:gd name="T36" fmla="*/ 67 w 125"/>
                <a:gd name="T37" fmla="*/ 46 h 99"/>
                <a:gd name="T38" fmla="*/ 72 w 125"/>
                <a:gd name="T39" fmla="*/ 31 h 99"/>
                <a:gd name="T40" fmla="*/ 76 w 125"/>
                <a:gd name="T41" fmla="*/ 29 h 99"/>
                <a:gd name="T42" fmla="*/ 80 w 125"/>
                <a:gd name="T43" fmla="*/ 23 h 99"/>
                <a:gd name="T44" fmla="*/ 80 w 125"/>
                <a:gd name="T45" fmla="*/ 17 h 99"/>
                <a:gd name="T46" fmla="*/ 86 w 125"/>
                <a:gd name="T47" fmla="*/ 10 h 99"/>
                <a:gd name="T48" fmla="*/ 91 w 125"/>
                <a:gd name="T49" fmla="*/ 4 h 99"/>
                <a:gd name="T50" fmla="*/ 93 w 125"/>
                <a:gd name="T51" fmla="*/ 0 h 99"/>
                <a:gd name="T52" fmla="*/ 97 w 125"/>
                <a:gd name="T53" fmla="*/ 0 h 99"/>
                <a:gd name="T54" fmla="*/ 103 w 125"/>
                <a:gd name="T55" fmla="*/ 4 h 99"/>
                <a:gd name="T56" fmla="*/ 104 w 125"/>
                <a:gd name="T57" fmla="*/ 8 h 99"/>
                <a:gd name="T58" fmla="*/ 104 w 125"/>
                <a:gd name="T59" fmla="*/ 12 h 99"/>
                <a:gd name="T60" fmla="*/ 104 w 125"/>
                <a:gd name="T61" fmla="*/ 15 h 99"/>
                <a:gd name="T62" fmla="*/ 108 w 125"/>
                <a:gd name="T63" fmla="*/ 15 h 99"/>
                <a:gd name="T64" fmla="*/ 112 w 125"/>
                <a:gd name="T65" fmla="*/ 17 h 99"/>
                <a:gd name="T66" fmla="*/ 120 w 125"/>
                <a:gd name="T67" fmla="*/ 25 h 99"/>
                <a:gd name="T68" fmla="*/ 125 w 125"/>
                <a:gd name="T69" fmla="*/ 29 h 99"/>
                <a:gd name="T70" fmla="*/ 125 w 125"/>
                <a:gd name="T71" fmla="*/ 31 h 99"/>
                <a:gd name="T72" fmla="*/ 118 w 125"/>
                <a:gd name="T73" fmla="*/ 29 h 99"/>
                <a:gd name="T74" fmla="*/ 116 w 125"/>
                <a:gd name="T75" fmla="*/ 31 h 99"/>
                <a:gd name="T76" fmla="*/ 116 w 125"/>
                <a:gd name="T77" fmla="*/ 40 h 99"/>
                <a:gd name="T78" fmla="*/ 104 w 125"/>
                <a:gd name="T79" fmla="*/ 46 h 99"/>
                <a:gd name="T80" fmla="*/ 78 w 125"/>
                <a:gd name="T81" fmla="*/ 59 h 99"/>
                <a:gd name="T82" fmla="*/ 61 w 125"/>
                <a:gd name="T83" fmla="*/ 87 h 99"/>
                <a:gd name="T84" fmla="*/ 21 w 125"/>
                <a:gd name="T85" fmla="*/ 97 h 99"/>
                <a:gd name="T86" fmla="*/ 0 w 125"/>
                <a:gd name="T87" fmla="*/ 89 h 99"/>
                <a:gd name="T88" fmla="*/ 0 w 125"/>
                <a:gd name="T89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5" h="99">
                  <a:moveTo>
                    <a:pt x="0" y="89"/>
                  </a:moveTo>
                  <a:lnTo>
                    <a:pt x="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0" y="89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42" y="57"/>
                  </a:lnTo>
                  <a:lnTo>
                    <a:pt x="48" y="49"/>
                  </a:lnTo>
                  <a:lnTo>
                    <a:pt x="53" y="44"/>
                  </a:lnTo>
                  <a:lnTo>
                    <a:pt x="53" y="42"/>
                  </a:lnTo>
                  <a:lnTo>
                    <a:pt x="59" y="46"/>
                  </a:lnTo>
                  <a:lnTo>
                    <a:pt x="63" y="49"/>
                  </a:lnTo>
                  <a:lnTo>
                    <a:pt x="67" y="46"/>
                  </a:lnTo>
                  <a:lnTo>
                    <a:pt x="72" y="40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6" y="29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4" y="8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20" y="25"/>
                  </a:lnTo>
                  <a:lnTo>
                    <a:pt x="121" y="25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5" y="31"/>
                  </a:lnTo>
                  <a:lnTo>
                    <a:pt x="120" y="29"/>
                  </a:lnTo>
                  <a:lnTo>
                    <a:pt x="118" y="29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40"/>
                  </a:lnTo>
                  <a:lnTo>
                    <a:pt x="112" y="46"/>
                  </a:lnTo>
                  <a:lnTo>
                    <a:pt x="104" y="46"/>
                  </a:lnTo>
                  <a:lnTo>
                    <a:pt x="78" y="44"/>
                  </a:lnTo>
                  <a:lnTo>
                    <a:pt x="78" y="59"/>
                  </a:lnTo>
                  <a:lnTo>
                    <a:pt x="70" y="68"/>
                  </a:lnTo>
                  <a:lnTo>
                    <a:pt x="61" y="87"/>
                  </a:lnTo>
                  <a:lnTo>
                    <a:pt x="33" y="89"/>
                  </a:lnTo>
                  <a:lnTo>
                    <a:pt x="21" y="97"/>
                  </a:lnTo>
                  <a:lnTo>
                    <a:pt x="8" y="9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9" name="Freeform 349">
              <a:extLst>
                <a:ext uri="{FF2B5EF4-FFF2-40B4-BE49-F238E27FC236}">
                  <a16:creationId xmlns:a16="http://schemas.microsoft.com/office/drawing/2014/main" id="{D2C7C517-9E54-8745-AD95-DF2FF0C84C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2024" y="3188011"/>
              <a:ext cx="190858" cy="128635"/>
            </a:xfrm>
            <a:custGeom>
              <a:avLst/>
              <a:gdLst>
                <a:gd name="T0" fmla="*/ 0 w 125"/>
                <a:gd name="T1" fmla="*/ 89 h 99"/>
                <a:gd name="T2" fmla="*/ 8 w 125"/>
                <a:gd name="T3" fmla="*/ 89 h 99"/>
                <a:gd name="T4" fmla="*/ 10 w 125"/>
                <a:gd name="T5" fmla="*/ 91 h 99"/>
                <a:gd name="T6" fmla="*/ 10 w 125"/>
                <a:gd name="T7" fmla="*/ 89 h 99"/>
                <a:gd name="T8" fmla="*/ 10 w 125"/>
                <a:gd name="T9" fmla="*/ 84 h 99"/>
                <a:gd name="T10" fmla="*/ 14 w 125"/>
                <a:gd name="T11" fmla="*/ 80 h 99"/>
                <a:gd name="T12" fmla="*/ 16 w 125"/>
                <a:gd name="T13" fmla="*/ 76 h 99"/>
                <a:gd name="T14" fmla="*/ 19 w 125"/>
                <a:gd name="T15" fmla="*/ 72 h 99"/>
                <a:gd name="T16" fmla="*/ 19 w 125"/>
                <a:gd name="T17" fmla="*/ 70 h 99"/>
                <a:gd name="T18" fmla="*/ 21 w 125"/>
                <a:gd name="T19" fmla="*/ 70 h 99"/>
                <a:gd name="T20" fmla="*/ 23 w 125"/>
                <a:gd name="T21" fmla="*/ 68 h 99"/>
                <a:gd name="T22" fmla="*/ 27 w 125"/>
                <a:gd name="T23" fmla="*/ 65 h 99"/>
                <a:gd name="T24" fmla="*/ 31 w 125"/>
                <a:gd name="T25" fmla="*/ 65 h 99"/>
                <a:gd name="T26" fmla="*/ 33 w 125"/>
                <a:gd name="T27" fmla="*/ 65 h 99"/>
                <a:gd name="T28" fmla="*/ 34 w 125"/>
                <a:gd name="T29" fmla="*/ 65 h 99"/>
                <a:gd name="T30" fmla="*/ 42 w 125"/>
                <a:gd name="T31" fmla="*/ 57 h 99"/>
                <a:gd name="T32" fmla="*/ 53 w 125"/>
                <a:gd name="T33" fmla="*/ 44 h 99"/>
                <a:gd name="T34" fmla="*/ 59 w 125"/>
                <a:gd name="T35" fmla="*/ 46 h 99"/>
                <a:gd name="T36" fmla="*/ 67 w 125"/>
                <a:gd name="T37" fmla="*/ 46 h 99"/>
                <a:gd name="T38" fmla="*/ 72 w 125"/>
                <a:gd name="T39" fmla="*/ 31 h 99"/>
                <a:gd name="T40" fmla="*/ 76 w 125"/>
                <a:gd name="T41" fmla="*/ 29 h 99"/>
                <a:gd name="T42" fmla="*/ 80 w 125"/>
                <a:gd name="T43" fmla="*/ 23 h 99"/>
                <a:gd name="T44" fmla="*/ 80 w 125"/>
                <a:gd name="T45" fmla="*/ 17 h 99"/>
                <a:gd name="T46" fmla="*/ 86 w 125"/>
                <a:gd name="T47" fmla="*/ 10 h 99"/>
                <a:gd name="T48" fmla="*/ 91 w 125"/>
                <a:gd name="T49" fmla="*/ 4 h 99"/>
                <a:gd name="T50" fmla="*/ 93 w 125"/>
                <a:gd name="T51" fmla="*/ 0 h 99"/>
                <a:gd name="T52" fmla="*/ 97 w 125"/>
                <a:gd name="T53" fmla="*/ 0 h 99"/>
                <a:gd name="T54" fmla="*/ 103 w 125"/>
                <a:gd name="T55" fmla="*/ 4 h 99"/>
                <a:gd name="T56" fmla="*/ 104 w 125"/>
                <a:gd name="T57" fmla="*/ 8 h 99"/>
                <a:gd name="T58" fmla="*/ 104 w 125"/>
                <a:gd name="T59" fmla="*/ 12 h 99"/>
                <a:gd name="T60" fmla="*/ 104 w 125"/>
                <a:gd name="T61" fmla="*/ 15 h 99"/>
                <a:gd name="T62" fmla="*/ 108 w 125"/>
                <a:gd name="T63" fmla="*/ 15 h 99"/>
                <a:gd name="T64" fmla="*/ 112 w 125"/>
                <a:gd name="T65" fmla="*/ 17 h 99"/>
                <a:gd name="T66" fmla="*/ 120 w 125"/>
                <a:gd name="T67" fmla="*/ 25 h 99"/>
                <a:gd name="T68" fmla="*/ 125 w 125"/>
                <a:gd name="T69" fmla="*/ 29 h 99"/>
                <a:gd name="T70" fmla="*/ 125 w 125"/>
                <a:gd name="T71" fmla="*/ 31 h 99"/>
                <a:gd name="T72" fmla="*/ 118 w 125"/>
                <a:gd name="T73" fmla="*/ 29 h 99"/>
                <a:gd name="T74" fmla="*/ 116 w 125"/>
                <a:gd name="T75" fmla="*/ 31 h 99"/>
                <a:gd name="T76" fmla="*/ 116 w 125"/>
                <a:gd name="T77" fmla="*/ 40 h 99"/>
                <a:gd name="T78" fmla="*/ 104 w 125"/>
                <a:gd name="T79" fmla="*/ 46 h 99"/>
                <a:gd name="T80" fmla="*/ 78 w 125"/>
                <a:gd name="T81" fmla="*/ 59 h 99"/>
                <a:gd name="T82" fmla="*/ 61 w 125"/>
                <a:gd name="T83" fmla="*/ 87 h 99"/>
                <a:gd name="T84" fmla="*/ 21 w 125"/>
                <a:gd name="T85" fmla="*/ 97 h 99"/>
                <a:gd name="T86" fmla="*/ 0 w 125"/>
                <a:gd name="T87" fmla="*/ 89 h 99"/>
                <a:gd name="T88" fmla="*/ 0 w 125"/>
                <a:gd name="T89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5" h="99">
                  <a:moveTo>
                    <a:pt x="0" y="89"/>
                  </a:moveTo>
                  <a:lnTo>
                    <a:pt x="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0" y="89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42" y="57"/>
                  </a:lnTo>
                  <a:lnTo>
                    <a:pt x="48" y="49"/>
                  </a:lnTo>
                  <a:lnTo>
                    <a:pt x="53" y="44"/>
                  </a:lnTo>
                  <a:lnTo>
                    <a:pt x="53" y="42"/>
                  </a:lnTo>
                  <a:lnTo>
                    <a:pt x="59" y="46"/>
                  </a:lnTo>
                  <a:lnTo>
                    <a:pt x="63" y="49"/>
                  </a:lnTo>
                  <a:lnTo>
                    <a:pt x="67" y="46"/>
                  </a:lnTo>
                  <a:lnTo>
                    <a:pt x="72" y="40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6" y="29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4" y="8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20" y="25"/>
                  </a:lnTo>
                  <a:lnTo>
                    <a:pt x="121" y="25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5" y="31"/>
                  </a:lnTo>
                  <a:lnTo>
                    <a:pt x="120" y="29"/>
                  </a:lnTo>
                  <a:lnTo>
                    <a:pt x="118" y="29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40"/>
                  </a:lnTo>
                  <a:lnTo>
                    <a:pt x="112" y="46"/>
                  </a:lnTo>
                  <a:lnTo>
                    <a:pt x="104" y="46"/>
                  </a:lnTo>
                  <a:lnTo>
                    <a:pt x="78" y="44"/>
                  </a:lnTo>
                  <a:lnTo>
                    <a:pt x="78" y="59"/>
                  </a:lnTo>
                  <a:lnTo>
                    <a:pt x="70" y="68"/>
                  </a:lnTo>
                  <a:lnTo>
                    <a:pt x="61" y="87"/>
                  </a:lnTo>
                  <a:lnTo>
                    <a:pt x="33" y="89"/>
                  </a:lnTo>
                  <a:lnTo>
                    <a:pt x="21" y="97"/>
                  </a:lnTo>
                  <a:lnTo>
                    <a:pt x="8" y="9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0" name="Freeform 350">
              <a:extLst>
                <a:ext uri="{FF2B5EF4-FFF2-40B4-BE49-F238E27FC236}">
                  <a16:creationId xmlns:a16="http://schemas.microsoft.com/office/drawing/2014/main" id="{10CCA59E-4F68-9442-8D98-0EBD50D80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2948" y="3228291"/>
              <a:ext cx="29010" cy="23388"/>
            </a:xfrm>
            <a:custGeom>
              <a:avLst/>
              <a:gdLst>
                <a:gd name="T0" fmla="*/ 0 w 19"/>
                <a:gd name="T1" fmla="*/ 11 h 18"/>
                <a:gd name="T2" fmla="*/ 6 w 19"/>
                <a:gd name="T3" fmla="*/ 15 h 18"/>
                <a:gd name="T4" fmla="*/ 10 w 19"/>
                <a:gd name="T5" fmla="*/ 18 h 18"/>
                <a:gd name="T6" fmla="*/ 14 w 19"/>
                <a:gd name="T7" fmla="*/ 15 h 18"/>
                <a:gd name="T8" fmla="*/ 19 w 19"/>
                <a:gd name="T9" fmla="*/ 9 h 18"/>
                <a:gd name="T10" fmla="*/ 19 w 19"/>
                <a:gd name="T11" fmla="*/ 0 h 18"/>
                <a:gd name="T12" fmla="*/ 12 w 19"/>
                <a:gd name="T13" fmla="*/ 0 h 18"/>
                <a:gd name="T14" fmla="*/ 8 w 19"/>
                <a:gd name="T15" fmla="*/ 5 h 18"/>
                <a:gd name="T16" fmla="*/ 0 w 19"/>
                <a:gd name="T17" fmla="*/ 11 h 18"/>
                <a:gd name="T18" fmla="*/ 0 w 19"/>
                <a:gd name="T19" fmla="*/ 11 h 18"/>
                <a:gd name="T20" fmla="*/ 0 w 19"/>
                <a:gd name="T2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lnTo>
                    <a:pt x="6" y="15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8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1" name="Freeform 351">
              <a:extLst>
                <a:ext uri="{FF2B5EF4-FFF2-40B4-BE49-F238E27FC236}">
                  <a16:creationId xmlns:a16="http://schemas.microsoft.com/office/drawing/2014/main" id="{E2E96132-39B4-0548-8E7D-804A6C16F6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2948" y="3228291"/>
              <a:ext cx="29010" cy="23388"/>
            </a:xfrm>
            <a:custGeom>
              <a:avLst/>
              <a:gdLst>
                <a:gd name="T0" fmla="*/ 0 w 19"/>
                <a:gd name="T1" fmla="*/ 11 h 18"/>
                <a:gd name="T2" fmla="*/ 6 w 19"/>
                <a:gd name="T3" fmla="*/ 15 h 18"/>
                <a:gd name="T4" fmla="*/ 10 w 19"/>
                <a:gd name="T5" fmla="*/ 18 h 18"/>
                <a:gd name="T6" fmla="*/ 14 w 19"/>
                <a:gd name="T7" fmla="*/ 15 h 18"/>
                <a:gd name="T8" fmla="*/ 19 w 19"/>
                <a:gd name="T9" fmla="*/ 9 h 18"/>
                <a:gd name="T10" fmla="*/ 19 w 19"/>
                <a:gd name="T11" fmla="*/ 0 h 18"/>
                <a:gd name="T12" fmla="*/ 12 w 19"/>
                <a:gd name="T13" fmla="*/ 0 h 18"/>
                <a:gd name="T14" fmla="*/ 8 w 19"/>
                <a:gd name="T15" fmla="*/ 5 h 18"/>
                <a:gd name="T16" fmla="*/ 0 w 19"/>
                <a:gd name="T17" fmla="*/ 11 h 18"/>
                <a:gd name="T18" fmla="*/ 0 w 19"/>
                <a:gd name="T19" fmla="*/ 11 h 18"/>
                <a:gd name="T20" fmla="*/ 0 w 19"/>
                <a:gd name="T2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lnTo>
                    <a:pt x="6" y="15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8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2" name="Freeform 352">
              <a:extLst>
                <a:ext uri="{FF2B5EF4-FFF2-40B4-BE49-F238E27FC236}">
                  <a16:creationId xmlns:a16="http://schemas.microsoft.com/office/drawing/2014/main" id="{609BF004-19F4-6449-897F-FB7E15DF1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132140"/>
              <a:ext cx="100773" cy="80559"/>
            </a:xfrm>
            <a:custGeom>
              <a:avLst/>
              <a:gdLst>
                <a:gd name="T0" fmla="*/ 0 w 66"/>
                <a:gd name="T1" fmla="*/ 41 h 62"/>
                <a:gd name="T2" fmla="*/ 0 w 66"/>
                <a:gd name="T3" fmla="*/ 38 h 62"/>
                <a:gd name="T4" fmla="*/ 2 w 66"/>
                <a:gd name="T5" fmla="*/ 36 h 62"/>
                <a:gd name="T6" fmla="*/ 4 w 66"/>
                <a:gd name="T7" fmla="*/ 30 h 62"/>
                <a:gd name="T8" fmla="*/ 5 w 66"/>
                <a:gd name="T9" fmla="*/ 26 h 62"/>
                <a:gd name="T10" fmla="*/ 9 w 66"/>
                <a:gd name="T11" fmla="*/ 24 h 62"/>
                <a:gd name="T12" fmla="*/ 13 w 66"/>
                <a:gd name="T13" fmla="*/ 24 h 62"/>
                <a:gd name="T14" fmla="*/ 19 w 66"/>
                <a:gd name="T15" fmla="*/ 21 h 62"/>
                <a:gd name="T16" fmla="*/ 22 w 66"/>
                <a:gd name="T17" fmla="*/ 17 h 62"/>
                <a:gd name="T18" fmla="*/ 22 w 66"/>
                <a:gd name="T19" fmla="*/ 13 h 62"/>
                <a:gd name="T20" fmla="*/ 22 w 66"/>
                <a:gd name="T21" fmla="*/ 15 h 62"/>
                <a:gd name="T22" fmla="*/ 26 w 66"/>
                <a:gd name="T23" fmla="*/ 21 h 62"/>
                <a:gd name="T24" fmla="*/ 26 w 66"/>
                <a:gd name="T25" fmla="*/ 22 h 62"/>
                <a:gd name="T26" fmla="*/ 28 w 66"/>
                <a:gd name="T27" fmla="*/ 22 h 62"/>
                <a:gd name="T28" fmla="*/ 30 w 66"/>
                <a:gd name="T29" fmla="*/ 24 h 62"/>
                <a:gd name="T30" fmla="*/ 34 w 66"/>
                <a:gd name="T31" fmla="*/ 22 h 62"/>
                <a:gd name="T32" fmla="*/ 39 w 66"/>
                <a:gd name="T33" fmla="*/ 17 h 62"/>
                <a:gd name="T34" fmla="*/ 43 w 66"/>
                <a:gd name="T35" fmla="*/ 9 h 62"/>
                <a:gd name="T36" fmla="*/ 47 w 66"/>
                <a:gd name="T37" fmla="*/ 9 h 62"/>
                <a:gd name="T38" fmla="*/ 53 w 66"/>
                <a:gd name="T39" fmla="*/ 4 h 62"/>
                <a:gd name="T40" fmla="*/ 55 w 66"/>
                <a:gd name="T41" fmla="*/ 0 h 62"/>
                <a:gd name="T42" fmla="*/ 62 w 66"/>
                <a:gd name="T43" fmla="*/ 7 h 62"/>
                <a:gd name="T44" fmla="*/ 60 w 66"/>
                <a:gd name="T45" fmla="*/ 9 h 62"/>
                <a:gd name="T46" fmla="*/ 58 w 66"/>
                <a:gd name="T47" fmla="*/ 13 h 62"/>
                <a:gd name="T48" fmla="*/ 58 w 66"/>
                <a:gd name="T49" fmla="*/ 21 h 62"/>
                <a:gd name="T50" fmla="*/ 58 w 66"/>
                <a:gd name="T51" fmla="*/ 26 h 62"/>
                <a:gd name="T52" fmla="*/ 62 w 66"/>
                <a:gd name="T53" fmla="*/ 36 h 62"/>
                <a:gd name="T54" fmla="*/ 64 w 66"/>
                <a:gd name="T55" fmla="*/ 36 h 62"/>
                <a:gd name="T56" fmla="*/ 64 w 66"/>
                <a:gd name="T57" fmla="*/ 40 h 62"/>
                <a:gd name="T58" fmla="*/ 62 w 66"/>
                <a:gd name="T59" fmla="*/ 43 h 62"/>
                <a:gd name="T60" fmla="*/ 58 w 66"/>
                <a:gd name="T61" fmla="*/ 47 h 62"/>
                <a:gd name="T62" fmla="*/ 55 w 66"/>
                <a:gd name="T63" fmla="*/ 47 h 62"/>
                <a:gd name="T64" fmla="*/ 51 w 66"/>
                <a:gd name="T65" fmla="*/ 43 h 62"/>
                <a:gd name="T66" fmla="*/ 51 w 66"/>
                <a:gd name="T67" fmla="*/ 57 h 62"/>
                <a:gd name="T68" fmla="*/ 53 w 66"/>
                <a:gd name="T69" fmla="*/ 58 h 62"/>
                <a:gd name="T70" fmla="*/ 51 w 66"/>
                <a:gd name="T71" fmla="*/ 60 h 62"/>
                <a:gd name="T72" fmla="*/ 41 w 66"/>
                <a:gd name="T73" fmla="*/ 60 h 62"/>
                <a:gd name="T74" fmla="*/ 41 w 66"/>
                <a:gd name="T75" fmla="*/ 60 h 62"/>
                <a:gd name="T76" fmla="*/ 38 w 66"/>
                <a:gd name="T77" fmla="*/ 62 h 62"/>
                <a:gd name="T78" fmla="*/ 34 w 66"/>
                <a:gd name="T79" fmla="*/ 60 h 62"/>
                <a:gd name="T80" fmla="*/ 28 w 66"/>
                <a:gd name="T81" fmla="*/ 57 h 62"/>
                <a:gd name="T82" fmla="*/ 26 w 66"/>
                <a:gd name="T83" fmla="*/ 53 h 62"/>
                <a:gd name="T84" fmla="*/ 24 w 66"/>
                <a:gd name="T85" fmla="*/ 51 h 62"/>
                <a:gd name="T86" fmla="*/ 26 w 66"/>
                <a:gd name="T87" fmla="*/ 47 h 62"/>
                <a:gd name="T88" fmla="*/ 30 w 66"/>
                <a:gd name="T89" fmla="*/ 41 h 62"/>
                <a:gd name="T90" fmla="*/ 28 w 66"/>
                <a:gd name="T91" fmla="*/ 34 h 62"/>
                <a:gd name="T92" fmla="*/ 19 w 66"/>
                <a:gd name="T93" fmla="*/ 30 h 62"/>
                <a:gd name="T94" fmla="*/ 17 w 66"/>
                <a:gd name="T95" fmla="*/ 32 h 62"/>
                <a:gd name="T96" fmla="*/ 13 w 66"/>
                <a:gd name="T97" fmla="*/ 34 h 62"/>
                <a:gd name="T98" fmla="*/ 5 w 66"/>
                <a:gd name="T99" fmla="*/ 36 h 62"/>
                <a:gd name="T100" fmla="*/ 0 w 66"/>
                <a:gd name="T101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" h="62">
                  <a:moveTo>
                    <a:pt x="0" y="41"/>
                  </a:moveTo>
                  <a:lnTo>
                    <a:pt x="0" y="41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9" y="21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7"/>
                  </a:lnTo>
                  <a:lnTo>
                    <a:pt x="53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6"/>
                  </a:lnTo>
                  <a:lnTo>
                    <a:pt x="58" y="3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43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5" y="47"/>
                  </a:lnTo>
                  <a:lnTo>
                    <a:pt x="53" y="43"/>
                  </a:lnTo>
                  <a:lnTo>
                    <a:pt x="51" y="43"/>
                  </a:lnTo>
                  <a:lnTo>
                    <a:pt x="51" y="4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3" y="58"/>
                  </a:lnTo>
                  <a:lnTo>
                    <a:pt x="53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8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4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3" name="Freeform 353">
              <a:extLst>
                <a:ext uri="{FF2B5EF4-FFF2-40B4-BE49-F238E27FC236}">
                  <a16:creationId xmlns:a16="http://schemas.microsoft.com/office/drawing/2014/main" id="{736BFD38-4787-CB4B-BAF0-CB8EB948E0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132140"/>
              <a:ext cx="100773" cy="80559"/>
            </a:xfrm>
            <a:custGeom>
              <a:avLst/>
              <a:gdLst>
                <a:gd name="T0" fmla="*/ 0 w 66"/>
                <a:gd name="T1" fmla="*/ 41 h 62"/>
                <a:gd name="T2" fmla="*/ 0 w 66"/>
                <a:gd name="T3" fmla="*/ 38 h 62"/>
                <a:gd name="T4" fmla="*/ 2 w 66"/>
                <a:gd name="T5" fmla="*/ 36 h 62"/>
                <a:gd name="T6" fmla="*/ 4 w 66"/>
                <a:gd name="T7" fmla="*/ 30 h 62"/>
                <a:gd name="T8" fmla="*/ 5 w 66"/>
                <a:gd name="T9" fmla="*/ 26 h 62"/>
                <a:gd name="T10" fmla="*/ 9 w 66"/>
                <a:gd name="T11" fmla="*/ 24 h 62"/>
                <a:gd name="T12" fmla="*/ 13 w 66"/>
                <a:gd name="T13" fmla="*/ 24 h 62"/>
                <a:gd name="T14" fmla="*/ 19 w 66"/>
                <a:gd name="T15" fmla="*/ 21 h 62"/>
                <a:gd name="T16" fmla="*/ 22 w 66"/>
                <a:gd name="T17" fmla="*/ 17 h 62"/>
                <a:gd name="T18" fmla="*/ 22 w 66"/>
                <a:gd name="T19" fmla="*/ 13 h 62"/>
                <a:gd name="T20" fmla="*/ 22 w 66"/>
                <a:gd name="T21" fmla="*/ 15 h 62"/>
                <a:gd name="T22" fmla="*/ 26 w 66"/>
                <a:gd name="T23" fmla="*/ 21 h 62"/>
                <a:gd name="T24" fmla="*/ 26 w 66"/>
                <a:gd name="T25" fmla="*/ 22 h 62"/>
                <a:gd name="T26" fmla="*/ 28 w 66"/>
                <a:gd name="T27" fmla="*/ 22 h 62"/>
                <a:gd name="T28" fmla="*/ 30 w 66"/>
                <a:gd name="T29" fmla="*/ 24 h 62"/>
                <a:gd name="T30" fmla="*/ 34 w 66"/>
                <a:gd name="T31" fmla="*/ 22 h 62"/>
                <a:gd name="T32" fmla="*/ 39 w 66"/>
                <a:gd name="T33" fmla="*/ 17 h 62"/>
                <a:gd name="T34" fmla="*/ 43 w 66"/>
                <a:gd name="T35" fmla="*/ 9 h 62"/>
                <a:gd name="T36" fmla="*/ 47 w 66"/>
                <a:gd name="T37" fmla="*/ 9 h 62"/>
                <a:gd name="T38" fmla="*/ 53 w 66"/>
                <a:gd name="T39" fmla="*/ 4 h 62"/>
                <a:gd name="T40" fmla="*/ 55 w 66"/>
                <a:gd name="T41" fmla="*/ 0 h 62"/>
                <a:gd name="T42" fmla="*/ 62 w 66"/>
                <a:gd name="T43" fmla="*/ 7 h 62"/>
                <a:gd name="T44" fmla="*/ 60 w 66"/>
                <a:gd name="T45" fmla="*/ 9 h 62"/>
                <a:gd name="T46" fmla="*/ 58 w 66"/>
                <a:gd name="T47" fmla="*/ 13 h 62"/>
                <a:gd name="T48" fmla="*/ 58 w 66"/>
                <a:gd name="T49" fmla="*/ 21 h 62"/>
                <a:gd name="T50" fmla="*/ 58 w 66"/>
                <a:gd name="T51" fmla="*/ 26 h 62"/>
                <a:gd name="T52" fmla="*/ 62 w 66"/>
                <a:gd name="T53" fmla="*/ 36 h 62"/>
                <a:gd name="T54" fmla="*/ 64 w 66"/>
                <a:gd name="T55" fmla="*/ 36 h 62"/>
                <a:gd name="T56" fmla="*/ 64 w 66"/>
                <a:gd name="T57" fmla="*/ 40 h 62"/>
                <a:gd name="T58" fmla="*/ 62 w 66"/>
                <a:gd name="T59" fmla="*/ 43 h 62"/>
                <a:gd name="T60" fmla="*/ 58 w 66"/>
                <a:gd name="T61" fmla="*/ 47 h 62"/>
                <a:gd name="T62" fmla="*/ 55 w 66"/>
                <a:gd name="T63" fmla="*/ 47 h 62"/>
                <a:gd name="T64" fmla="*/ 51 w 66"/>
                <a:gd name="T65" fmla="*/ 43 h 62"/>
                <a:gd name="T66" fmla="*/ 51 w 66"/>
                <a:gd name="T67" fmla="*/ 57 h 62"/>
                <a:gd name="T68" fmla="*/ 53 w 66"/>
                <a:gd name="T69" fmla="*/ 58 h 62"/>
                <a:gd name="T70" fmla="*/ 51 w 66"/>
                <a:gd name="T71" fmla="*/ 60 h 62"/>
                <a:gd name="T72" fmla="*/ 41 w 66"/>
                <a:gd name="T73" fmla="*/ 60 h 62"/>
                <a:gd name="T74" fmla="*/ 41 w 66"/>
                <a:gd name="T75" fmla="*/ 60 h 62"/>
                <a:gd name="T76" fmla="*/ 38 w 66"/>
                <a:gd name="T77" fmla="*/ 62 h 62"/>
                <a:gd name="T78" fmla="*/ 34 w 66"/>
                <a:gd name="T79" fmla="*/ 60 h 62"/>
                <a:gd name="T80" fmla="*/ 28 w 66"/>
                <a:gd name="T81" fmla="*/ 57 h 62"/>
                <a:gd name="T82" fmla="*/ 26 w 66"/>
                <a:gd name="T83" fmla="*/ 53 h 62"/>
                <a:gd name="T84" fmla="*/ 24 w 66"/>
                <a:gd name="T85" fmla="*/ 51 h 62"/>
                <a:gd name="T86" fmla="*/ 26 w 66"/>
                <a:gd name="T87" fmla="*/ 47 h 62"/>
                <a:gd name="T88" fmla="*/ 30 w 66"/>
                <a:gd name="T89" fmla="*/ 41 h 62"/>
                <a:gd name="T90" fmla="*/ 28 w 66"/>
                <a:gd name="T91" fmla="*/ 34 h 62"/>
                <a:gd name="T92" fmla="*/ 19 w 66"/>
                <a:gd name="T93" fmla="*/ 30 h 62"/>
                <a:gd name="T94" fmla="*/ 17 w 66"/>
                <a:gd name="T95" fmla="*/ 32 h 62"/>
                <a:gd name="T96" fmla="*/ 13 w 66"/>
                <a:gd name="T97" fmla="*/ 34 h 62"/>
                <a:gd name="T98" fmla="*/ 5 w 66"/>
                <a:gd name="T99" fmla="*/ 36 h 62"/>
                <a:gd name="T100" fmla="*/ 0 w 66"/>
                <a:gd name="T101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" h="62">
                  <a:moveTo>
                    <a:pt x="0" y="41"/>
                  </a:moveTo>
                  <a:lnTo>
                    <a:pt x="0" y="41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9" y="21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7"/>
                  </a:lnTo>
                  <a:lnTo>
                    <a:pt x="53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6"/>
                  </a:lnTo>
                  <a:lnTo>
                    <a:pt x="58" y="3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43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5" y="47"/>
                  </a:lnTo>
                  <a:lnTo>
                    <a:pt x="53" y="43"/>
                  </a:lnTo>
                  <a:lnTo>
                    <a:pt x="51" y="43"/>
                  </a:lnTo>
                  <a:lnTo>
                    <a:pt x="51" y="4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3" y="58"/>
                  </a:lnTo>
                  <a:lnTo>
                    <a:pt x="53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8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4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4" name="Freeform 354">
              <a:extLst>
                <a:ext uri="{FF2B5EF4-FFF2-40B4-BE49-F238E27FC236}">
                  <a16:creationId xmlns:a16="http://schemas.microsoft.com/office/drawing/2014/main" id="{96FA4F31-ACEB-CC42-962E-395703C0E8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90818" y="3094458"/>
              <a:ext cx="47333" cy="54573"/>
            </a:xfrm>
            <a:custGeom>
              <a:avLst/>
              <a:gdLst>
                <a:gd name="T0" fmla="*/ 2 w 31"/>
                <a:gd name="T1" fmla="*/ 36 h 42"/>
                <a:gd name="T2" fmla="*/ 2 w 31"/>
                <a:gd name="T3" fmla="*/ 36 h 42"/>
                <a:gd name="T4" fmla="*/ 4 w 31"/>
                <a:gd name="T5" fmla="*/ 34 h 42"/>
                <a:gd name="T6" fmla="*/ 6 w 31"/>
                <a:gd name="T7" fmla="*/ 31 h 42"/>
                <a:gd name="T8" fmla="*/ 6 w 31"/>
                <a:gd name="T9" fmla="*/ 31 h 42"/>
                <a:gd name="T10" fmla="*/ 10 w 31"/>
                <a:gd name="T11" fmla="*/ 27 h 42"/>
                <a:gd name="T12" fmla="*/ 12 w 31"/>
                <a:gd name="T13" fmla="*/ 27 h 42"/>
                <a:gd name="T14" fmla="*/ 12 w 31"/>
                <a:gd name="T15" fmla="*/ 27 h 42"/>
                <a:gd name="T16" fmla="*/ 14 w 31"/>
                <a:gd name="T17" fmla="*/ 27 h 42"/>
                <a:gd name="T18" fmla="*/ 16 w 31"/>
                <a:gd name="T19" fmla="*/ 25 h 42"/>
                <a:gd name="T20" fmla="*/ 16 w 31"/>
                <a:gd name="T21" fmla="*/ 21 h 42"/>
                <a:gd name="T22" fmla="*/ 16 w 31"/>
                <a:gd name="T23" fmla="*/ 21 h 42"/>
                <a:gd name="T24" fmla="*/ 16 w 31"/>
                <a:gd name="T25" fmla="*/ 17 h 42"/>
                <a:gd name="T26" fmla="*/ 16 w 31"/>
                <a:gd name="T27" fmla="*/ 17 h 42"/>
                <a:gd name="T28" fmla="*/ 19 w 31"/>
                <a:gd name="T29" fmla="*/ 16 h 42"/>
                <a:gd name="T30" fmla="*/ 19 w 31"/>
                <a:gd name="T31" fmla="*/ 16 h 42"/>
                <a:gd name="T32" fmla="*/ 19 w 31"/>
                <a:gd name="T33" fmla="*/ 14 h 42"/>
                <a:gd name="T34" fmla="*/ 21 w 31"/>
                <a:gd name="T35" fmla="*/ 14 h 42"/>
                <a:gd name="T36" fmla="*/ 23 w 31"/>
                <a:gd name="T37" fmla="*/ 14 h 42"/>
                <a:gd name="T38" fmla="*/ 23 w 31"/>
                <a:gd name="T39" fmla="*/ 12 h 42"/>
                <a:gd name="T40" fmla="*/ 23 w 31"/>
                <a:gd name="T41" fmla="*/ 12 h 42"/>
                <a:gd name="T42" fmla="*/ 23 w 31"/>
                <a:gd name="T43" fmla="*/ 10 h 42"/>
                <a:gd name="T44" fmla="*/ 25 w 31"/>
                <a:gd name="T45" fmla="*/ 6 h 42"/>
                <a:gd name="T46" fmla="*/ 27 w 31"/>
                <a:gd name="T47" fmla="*/ 4 h 42"/>
                <a:gd name="T48" fmla="*/ 27 w 31"/>
                <a:gd name="T49" fmla="*/ 4 h 42"/>
                <a:gd name="T50" fmla="*/ 29 w 31"/>
                <a:gd name="T51" fmla="*/ 2 h 42"/>
                <a:gd name="T52" fmla="*/ 29 w 31"/>
                <a:gd name="T53" fmla="*/ 0 h 42"/>
                <a:gd name="T54" fmla="*/ 31 w 31"/>
                <a:gd name="T55" fmla="*/ 2 h 42"/>
                <a:gd name="T56" fmla="*/ 31 w 31"/>
                <a:gd name="T57" fmla="*/ 2 h 42"/>
                <a:gd name="T58" fmla="*/ 31 w 31"/>
                <a:gd name="T59" fmla="*/ 12 h 42"/>
                <a:gd name="T60" fmla="*/ 31 w 31"/>
                <a:gd name="T61" fmla="*/ 16 h 42"/>
                <a:gd name="T62" fmla="*/ 19 w 31"/>
                <a:gd name="T63" fmla="*/ 25 h 42"/>
                <a:gd name="T64" fmla="*/ 19 w 31"/>
                <a:gd name="T65" fmla="*/ 25 h 42"/>
                <a:gd name="T66" fmla="*/ 19 w 31"/>
                <a:gd name="T67" fmla="*/ 27 h 42"/>
                <a:gd name="T68" fmla="*/ 17 w 31"/>
                <a:gd name="T69" fmla="*/ 27 h 42"/>
                <a:gd name="T70" fmla="*/ 16 w 31"/>
                <a:gd name="T71" fmla="*/ 31 h 42"/>
                <a:gd name="T72" fmla="*/ 16 w 31"/>
                <a:gd name="T73" fmla="*/ 31 h 42"/>
                <a:gd name="T74" fmla="*/ 16 w 31"/>
                <a:gd name="T75" fmla="*/ 33 h 42"/>
                <a:gd name="T76" fmla="*/ 14 w 31"/>
                <a:gd name="T77" fmla="*/ 34 h 42"/>
                <a:gd name="T78" fmla="*/ 10 w 31"/>
                <a:gd name="T79" fmla="*/ 38 h 42"/>
                <a:gd name="T80" fmla="*/ 6 w 31"/>
                <a:gd name="T81" fmla="*/ 42 h 42"/>
                <a:gd name="T82" fmla="*/ 0 w 31"/>
                <a:gd name="T83" fmla="*/ 42 h 42"/>
                <a:gd name="T84" fmla="*/ 0 w 31"/>
                <a:gd name="T85" fmla="*/ 42 h 42"/>
                <a:gd name="T86" fmla="*/ 0 w 31"/>
                <a:gd name="T87" fmla="*/ 40 h 42"/>
                <a:gd name="T88" fmla="*/ 0 w 31"/>
                <a:gd name="T89" fmla="*/ 38 h 42"/>
                <a:gd name="T90" fmla="*/ 2 w 31"/>
                <a:gd name="T91" fmla="*/ 36 h 42"/>
                <a:gd name="T92" fmla="*/ 2 w 31"/>
                <a:gd name="T93" fmla="*/ 36 h 42"/>
                <a:gd name="T94" fmla="*/ 2 w 31"/>
                <a:gd name="T95" fmla="*/ 36 h 42"/>
                <a:gd name="T96" fmla="*/ 2 w 31"/>
                <a:gd name="T97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42">
                  <a:moveTo>
                    <a:pt x="2" y="36"/>
                  </a:moveTo>
                  <a:lnTo>
                    <a:pt x="2" y="36"/>
                  </a:lnTo>
                  <a:lnTo>
                    <a:pt x="4" y="3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0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5" name="Freeform 355">
              <a:extLst>
                <a:ext uri="{FF2B5EF4-FFF2-40B4-BE49-F238E27FC236}">
                  <a16:creationId xmlns:a16="http://schemas.microsoft.com/office/drawing/2014/main" id="{41F23DB3-E70E-6E4B-B58C-47E75FB2DA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90818" y="3094458"/>
              <a:ext cx="47333" cy="54573"/>
            </a:xfrm>
            <a:custGeom>
              <a:avLst/>
              <a:gdLst>
                <a:gd name="T0" fmla="*/ 2 w 31"/>
                <a:gd name="T1" fmla="*/ 36 h 42"/>
                <a:gd name="T2" fmla="*/ 2 w 31"/>
                <a:gd name="T3" fmla="*/ 36 h 42"/>
                <a:gd name="T4" fmla="*/ 4 w 31"/>
                <a:gd name="T5" fmla="*/ 34 h 42"/>
                <a:gd name="T6" fmla="*/ 6 w 31"/>
                <a:gd name="T7" fmla="*/ 31 h 42"/>
                <a:gd name="T8" fmla="*/ 6 w 31"/>
                <a:gd name="T9" fmla="*/ 31 h 42"/>
                <a:gd name="T10" fmla="*/ 10 w 31"/>
                <a:gd name="T11" fmla="*/ 27 h 42"/>
                <a:gd name="T12" fmla="*/ 12 w 31"/>
                <a:gd name="T13" fmla="*/ 27 h 42"/>
                <a:gd name="T14" fmla="*/ 12 w 31"/>
                <a:gd name="T15" fmla="*/ 27 h 42"/>
                <a:gd name="T16" fmla="*/ 14 w 31"/>
                <a:gd name="T17" fmla="*/ 27 h 42"/>
                <a:gd name="T18" fmla="*/ 16 w 31"/>
                <a:gd name="T19" fmla="*/ 25 h 42"/>
                <a:gd name="T20" fmla="*/ 16 w 31"/>
                <a:gd name="T21" fmla="*/ 21 h 42"/>
                <a:gd name="T22" fmla="*/ 16 w 31"/>
                <a:gd name="T23" fmla="*/ 21 h 42"/>
                <a:gd name="T24" fmla="*/ 16 w 31"/>
                <a:gd name="T25" fmla="*/ 17 h 42"/>
                <a:gd name="T26" fmla="*/ 16 w 31"/>
                <a:gd name="T27" fmla="*/ 17 h 42"/>
                <a:gd name="T28" fmla="*/ 19 w 31"/>
                <a:gd name="T29" fmla="*/ 16 h 42"/>
                <a:gd name="T30" fmla="*/ 19 w 31"/>
                <a:gd name="T31" fmla="*/ 16 h 42"/>
                <a:gd name="T32" fmla="*/ 19 w 31"/>
                <a:gd name="T33" fmla="*/ 14 h 42"/>
                <a:gd name="T34" fmla="*/ 21 w 31"/>
                <a:gd name="T35" fmla="*/ 14 h 42"/>
                <a:gd name="T36" fmla="*/ 23 w 31"/>
                <a:gd name="T37" fmla="*/ 14 h 42"/>
                <a:gd name="T38" fmla="*/ 23 w 31"/>
                <a:gd name="T39" fmla="*/ 12 h 42"/>
                <a:gd name="T40" fmla="*/ 23 w 31"/>
                <a:gd name="T41" fmla="*/ 12 h 42"/>
                <a:gd name="T42" fmla="*/ 23 w 31"/>
                <a:gd name="T43" fmla="*/ 10 h 42"/>
                <a:gd name="T44" fmla="*/ 25 w 31"/>
                <a:gd name="T45" fmla="*/ 6 h 42"/>
                <a:gd name="T46" fmla="*/ 27 w 31"/>
                <a:gd name="T47" fmla="*/ 4 h 42"/>
                <a:gd name="T48" fmla="*/ 27 w 31"/>
                <a:gd name="T49" fmla="*/ 4 h 42"/>
                <a:gd name="T50" fmla="*/ 29 w 31"/>
                <a:gd name="T51" fmla="*/ 2 h 42"/>
                <a:gd name="T52" fmla="*/ 29 w 31"/>
                <a:gd name="T53" fmla="*/ 0 h 42"/>
                <a:gd name="T54" fmla="*/ 31 w 31"/>
                <a:gd name="T55" fmla="*/ 2 h 42"/>
                <a:gd name="T56" fmla="*/ 31 w 31"/>
                <a:gd name="T57" fmla="*/ 2 h 42"/>
                <a:gd name="T58" fmla="*/ 31 w 31"/>
                <a:gd name="T59" fmla="*/ 12 h 42"/>
                <a:gd name="T60" fmla="*/ 31 w 31"/>
                <a:gd name="T61" fmla="*/ 16 h 42"/>
                <a:gd name="T62" fmla="*/ 19 w 31"/>
                <a:gd name="T63" fmla="*/ 25 h 42"/>
                <a:gd name="T64" fmla="*/ 19 w 31"/>
                <a:gd name="T65" fmla="*/ 25 h 42"/>
                <a:gd name="T66" fmla="*/ 19 w 31"/>
                <a:gd name="T67" fmla="*/ 27 h 42"/>
                <a:gd name="T68" fmla="*/ 17 w 31"/>
                <a:gd name="T69" fmla="*/ 27 h 42"/>
                <a:gd name="T70" fmla="*/ 16 w 31"/>
                <a:gd name="T71" fmla="*/ 31 h 42"/>
                <a:gd name="T72" fmla="*/ 16 w 31"/>
                <a:gd name="T73" fmla="*/ 31 h 42"/>
                <a:gd name="T74" fmla="*/ 16 w 31"/>
                <a:gd name="T75" fmla="*/ 33 h 42"/>
                <a:gd name="T76" fmla="*/ 14 w 31"/>
                <a:gd name="T77" fmla="*/ 34 h 42"/>
                <a:gd name="T78" fmla="*/ 10 w 31"/>
                <a:gd name="T79" fmla="*/ 38 h 42"/>
                <a:gd name="T80" fmla="*/ 6 w 31"/>
                <a:gd name="T81" fmla="*/ 42 h 42"/>
                <a:gd name="T82" fmla="*/ 0 w 31"/>
                <a:gd name="T83" fmla="*/ 42 h 42"/>
                <a:gd name="T84" fmla="*/ 0 w 31"/>
                <a:gd name="T85" fmla="*/ 42 h 42"/>
                <a:gd name="T86" fmla="*/ 0 w 31"/>
                <a:gd name="T87" fmla="*/ 40 h 42"/>
                <a:gd name="T88" fmla="*/ 0 w 31"/>
                <a:gd name="T89" fmla="*/ 38 h 42"/>
                <a:gd name="T90" fmla="*/ 2 w 31"/>
                <a:gd name="T91" fmla="*/ 36 h 42"/>
                <a:gd name="T92" fmla="*/ 2 w 31"/>
                <a:gd name="T93" fmla="*/ 36 h 42"/>
                <a:gd name="T94" fmla="*/ 2 w 31"/>
                <a:gd name="T95" fmla="*/ 36 h 42"/>
                <a:gd name="T96" fmla="*/ 2 w 31"/>
                <a:gd name="T97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42">
                  <a:moveTo>
                    <a:pt x="2" y="36"/>
                  </a:moveTo>
                  <a:lnTo>
                    <a:pt x="2" y="36"/>
                  </a:lnTo>
                  <a:lnTo>
                    <a:pt x="4" y="3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0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6" name="Freeform 356">
              <a:extLst>
                <a:ext uri="{FF2B5EF4-FFF2-40B4-BE49-F238E27FC236}">
                  <a16:creationId xmlns:a16="http://schemas.microsoft.com/office/drawing/2014/main" id="{11A3CEDA-5D49-784F-9F56-4A4C42943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085363"/>
              <a:ext cx="48860" cy="58471"/>
            </a:xfrm>
            <a:custGeom>
              <a:avLst/>
              <a:gdLst>
                <a:gd name="T0" fmla="*/ 4 w 32"/>
                <a:gd name="T1" fmla="*/ 36 h 45"/>
                <a:gd name="T2" fmla="*/ 4 w 32"/>
                <a:gd name="T3" fmla="*/ 36 h 45"/>
                <a:gd name="T4" fmla="*/ 5 w 32"/>
                <a:gd name="T5" fmla="*/ 36 h 45"/>
                <a:gd name="T6" fmla="*/ 7 w 32"/>
                <a:gd name="T7" fmla="*/ 36 h 45"/>
                <a:gd name="T8" fmla="*/ 7 w 32"/>
                <a:gd name="T9" fmla="*/ 38 h 45"/>
                <a:gd name="T10" fmla="*/ 7 w 32"/>
                <a:gd name="T11" fmla="*/ 40 h 45"/>
                <a:gd name="T12" fmla="*/ 7 w 32"/>
                <a:gd name="T13" fmla="*/ 40 h 45"/>
                <a:gd name="T14" fmla="*/ 7 w 32"/>
                <a:gd name="T15" fmla="*/ 43 h 45"/>
                <a:gd name="T16" fmla="*/ 9 w 32"/>
                <a:gd name="T17" fmla="*/ 45 h 45"/>
                <a:gd name="T18" fmla="*/ 11 w 32"/>
                <a:gd name="T19" fmla="*/ 45 h 45"/>
                <a:gd name="T20" fmla="*/ 15 w 32"/>
                <a:gd name="T21" fmla="*/ 45 h 45"/>
                <a:gd name="T22" fmla="*/ 17 w 32"/>
                <a:gd name="T23" fmla="*/ 41 h 45"/>
                <a:gd name="T24" fmla="*/ 17 w 32"/>
                <a:gd name="T25" fmla="*/ 41 h 45"/>
                <a:gd name="T26" fmla="*/ 19 w 32"/>
                <a:gd name="T27" fmla="*/ 40 h 45"/>
                <a:gd name="T28" fmla="*/ 19 w 32"/>
                <a:gd name="T29" fmla="*/ 38 h 45"/>
                <a:gd name="T30" fmla="*/ 21 w 32"/>
                <a:gd name="T31" fmla="*/ 34 h 45"/>
                <a:gd name="T32" fmla="*/ 21 w 32"/>
                <a:gd name="T33" fmla="*/ 34 h 45"/>
                <a:gd name="T34" fmla="*/ 26 w 32"/>
                <a:gd name="T35" fmla="*/ 28 h 45"/>
                <a:gd name="T36" fmla="*/ 26 w 32"/>
                <a:gd name="T37" fmla="*/ 28 h 45"/>
                <a:gd name="T38" fmla="*/ 32 w 32"/>
                <a:gd name="T39" fmla="*/ 21 h 45"/>
                <a:gd name="T40" fmla="*/ 28 w 32"/>
                <a:gd name="T41" fmla="*/ 13 h 45"/>
                <a:gd name="T42" fmla="*/ 19 w 32"/>
                <a:gd name="T43" fmla="*/ 24 h 45"/>
                <a:gd name="T44" fmla="*/ 15 w 32"/>
                <a:gd name="T45" fmla="*/ 32 h 45"/>
                <a:gd name="T46" fmla="*/ 15 w 32"/>
                <a:gd name="T47" fmla="*/ 32 h 45"/>
                <a:gd name="T48" fmla="*/ 17 w 32"/>
                <a:gd name="T49" fmla="*/ 34 h 45"/>
                <a:gd name="T50" fmla="*/ 17 w 32"/>
                <a:gd name="T51" fmla="*/ 36 h 45"/>
                <a:gd name="T52" fmla="*/ 15 w 32"/>
                <a:gd name="T53" fmla="*/ 34 h 45"/>
                <a:gd name="T54" fmla="*/ 15 w 32"/>
                <a:gd name="T55" fmla="*/ 34 h 45"/>
                <a:gd name="T56" fmla="*/ 13 w 32"/>
                <a:gd name="T57" fmla="*/ 32 h 45"/>
                <a:gd name="T58" fmla="*/ 11 w 32"/>
                <a:gd name="T59" fmla="*/ 26 h 45"/>
                <a:gd name="T60" fmla="*/ 11 w 32"/>
                <a:gd name="T61" fmla="*/ 23 h 45"/>
                <a:gd name="T62" fmla="*/ 11 w 32"/>
                <a:gd name="T63" fmla="*/ 21 h 45"/>
                <a:gd name="T64" fmla="*/ 13 w 32"/>
                <a:gd name="T65" fmla="*/ 21 h 45"/>
                <a:gd name="T66" fmla="*/ 13 w 32"/>
                <a:gd name="T67" fmla="*/ 21 h 45"/>
                <a:gd name="T68" fmla="*/ 15 w 32"/>
                <a:gd name="T69" fmla="*/ 21 h 45"/>
                <a:gd name="T70" fmla="*/ 17 w 32"/>
                <a:gd name="T71" fmla="*/ 19 h 45"/>
                <a:gd name="T72" fmla="*/ 17 w 32"/>
                <a:gd name="T73" fmla="*/ 17 h 45"/>
                <a:gd name="T74" fmla="*/ 13 w 32"/>
                <a:gd name="T75" fmla="*/ 13 h 45"/>
                <a:gd name="T76" fmla="*/ 7 w 32"/>
                <a:gd name="T77" fmla="*/ 7 h 45"/>
                <a:gd name="T78" fmla="*/ 0 w 32"/>
                <a:gd name="T79" fmla="*/ 0 h 45"/>
                <a:gd name="T80" fmla="*/ 0 w 32"/>
                <a:gd name="T81" fmla="*/ 13 h 45"/>
                <a:gd name="T82" fmla="*/ 0 w 32"/>
                <a:gd name="T83" fmla="*/ 21 h 45"/>
                <a:gd name="T84" fmla="*/ 2 w 32"/>
                <a:gd name="T85" fmla="*/ 26 h 45"/>
                <a:gd name="T86" fmla="*/ 7 w 32"/>
                <a:gd name="T87" fmla="*/ 26 h 45"/>
                <a:gd name="T88" fmla="*/ 11 w 32"/>
                <a:gd name="T89" fmla="*/ 28 h 45"/>
                <a:gd name="T90" fmla="*/ 4 w 32"/>
                <a:gd name="T91" fmla="*/ 36 h 45"/>
                <a:gd name="T92" fmla="*/ 4 w 32"/>
                <a:gd name="T93" fmla="*/ 36 h 45"/>
                <a:gd name="T94" fmla="*/ 4 w 32"/>
                <a:gd name="T95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45">
                  <a:moveTo>
                    <a:pt x="4" y="36"/>
                  </a:moveTo>
                  <a:lnTo>
                    <a:pt x="4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32" y="21"/>
                  </a:lnTo>
                  <a:lnTo>
                    <a:pt x="28" y="13"/>
                  </a:lnTo>
                  <a:lnTo>
                    <a:pt x="19" y="24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7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3" y="32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3" y="13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7" y="26"/>
                  </a:lnTo>
                  <a:lnTo>
                    <a:pt x="11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7" name="Freeform 357">
              <a:extLst>
                <a:ext uri="{FF2B5EF4-FFF2-40B4-BE49-F238E27FC236}">
                  <a16:creationId xmlns:a16="http://schemas.microsoft.com/office/drawing/2014/main" id="{CEC6FB24-B7A8-1346-9F44-B9A8527FC5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085363"/>
              <a:ext cx="48860" cy="58471"/>
            </a:xfrm>
            <a:custGeom>
              <a:avLst/>
              <a:gdLst>
                <a:gd name="T0" fmla="*/ 4 w 32"/>
                <a:gd name="T1" fmla="*/ 36 h 45"/>
                <a:gd name="T2" fmla="*/ 4 w 32"/>
                <a:gd name="T3" fmla="*/ 36 h 45"/>
                <a:gd name="T4" fmla="*/ 5 w 32"/>
                <a:gd name="T5" fmla="*/ 36 h 45"/>
                <a:gd name="T6" fmla="*/ 7 w 32"/>
                <a:gd name="T7" fmla="*/ 36 h 45"/>
                <a:gd name="T8" fmla="*/ 7 w 32"/>
                <a:gd name="T9" fmla="*/ 38 h 45"/>
                <a:gd name="T10" fmla="*/ 7 w 32"/>
                <a:gd name="T11" fmla="*/ 40 h 45"/>
                <a:gd name="T12" fmla="*/ 7 w 32"/>
                <a:gd name="T13" fmla="*/ 40 h 45"/>
                <a:gd name="T14" fmla="*/ 7 w 32"/>
                <a:gd name="T15" fmla="*/ 43 h 45"/>
                <a:gd name="T16" fmla="*/ 9 w 32"/>
                <a:gd name="T17" fmla="*/ 45 h 45"/>
                <a:gd name="T18" fmla="*/ 11 w 32"/>
                <a:gd name="T19" fmla="*/ 45 h 45"/>
                <a:gd name="T20" fmla="*/ 15 w 32"/>
                <a:gd name="T21" fmla="*/ 45 h 45"/>
                <a:gd name="T22" fmla="*/ 17 w 32"/>
                <a:gd name="T23" fmla="*/ 41 h 45"/>
                <a:gd name="T24" fmla="*/ 17 w 32"/>
                <a:gd name="T25" fmla="*/ 41 h 45"/>
                <a:gd name="T26" fmla="*/ 19 w 32"/>
                <a:gd name="T27" fmla="*/ 40 h 45"/>
                <a:gd name="T28" fmla="*/ 19 w 32"/>
                <a:gd name="T29" fmla="*/ 38 h 45"/>
                <a:gd name="T30" fmla="*/ 21 w 32"/>
                <a:gd name="T31" fmla="*/ 34 h 45"/>
                <a:gd name="T32" fmla="*/ 21 w 32"/>
                <a:gd name="T33" fmla="*/ 34 h 45"/>
                <a:gd name="T34" fmla="*/ 26 w 32"/>
                <a:gd name="T35" fmla="*/ 28 h 45"/>
                <a:gd name="T36" fmla="*/ 26 w 32"/>
                <a:gd name="T37" fmla="*/ 28 h 45"/>
                <a:gd name="T38" fmla="*/ 32 w 32"/>
                <a:gd name="T39" fmla="*/ 21 h 45"/>
                <a:gd name="T40" fmla="*/ 28 w 32"/>
                <a:gd name="T41" fmla="*/ 13 h 45"/>
                <a:gd name="T42" fmla="*/ 19 w 32"/>
                <a:gd name="T43" fmla="*/ 24 h 45"/>
                <a:gd name="T44" fmla="*/ 15 w 32"/>
                <a:gd name="T45" fmla="*/ 32 h 45"/>
                <a:gd name="T46" fmla="*/ 15 w 32"/>
                <a:gd name="T47" fmla="*/ 32 h 45"/>
                <a:gd name="T48" fmla="*/ 17 w 32"/>
                <a:gd name="T49" fmla="*/ 34 h 45"/>
                <a:gd name="T50" fmla="*/ 17 w 32"/>
                <a:gd name="T51" fmla="*/ 36 h 45"/>
                <a:gd name="T52" fmla="*/ 15 w 32"/>
                <a:gd name="T53" fmla="*/ 34 h 45"/>
                <a:gd name="T54" fmla="*/ 15 w 32"/>
                <a:gd name="T55" fmla="*/ 34 h 45"/>
                <a:gd name="T56" fmla="*/ 13 w 32"/>
                <a:gd name="T57" fmla="*/ 32 h 45"/>
                <a:gd name="T58" fmla="*/ 11 w 32"/>
                <a:gd name="T59" fmla="*/ 26 h 45"/>
                <a:gd name="T60" fmla="*/ 11 w 32"/>
                <a:gd name="T61" fmla="*/ 23 h 45"/>
                <a:gd name="T62" fmla="*/ 11 w 32"/>
                <a:gd name="T63" fmla="*/ 21 h 45"/>
                <a:gd name="T64" fmla="*/ 13 w 32"/>
                <a:gd name="T65" fmla="*/ 21 h 45"/>
                <a:gd name="T66" fmla="*/ 13 w 32"/>
                <a:gd name="T67" fmla="*/ 21 h 45"/>
                <a:gd name="T68" fmla="*/ 15 w 32"/>
                <a:gd name="T69" fmla="*/ 21 h 45"/>
                <a:gd name="T70" fmla="*/ 17 w 32"/>
                <a:gd name="T71" fmla="*/ 19 h 45"/>
                <a:gd name="T72" fmla="*/ 17 w 32"/>
                <a:gd name="T73" fmla="*/ 17 h 45"/>
                <a:gd name="T74" fmla="*/ 13 w 32"/>
                <a:gd name="T75" fmla="*/ 13 h 45"/>
                <a:gd name="T76" fmla="*/ 7 w 32"/>
                <a:gd name="T77" fmla="*/ 7 h 45"/>
                <a:gd name="T78" fmla="*/ 0 w 32"/>
                <a:gd name="T79" fmla="*/ 0 h 45"/>
                <a:gd name="T80" fmla="*/ 0 w 32"/>
                <a:gd name="T81" fmla="*/ 13 h 45"/>
                <a:gd name="T82" fmla="*/ 0 w 32"/>
                <a:gd name="T83" fmla="*/ 21 h 45"/>
                <a:gd name="T84" fmla="*/ 2 w 32"/>
                <a:gd name="T85" fmla="*/ 26 h 45"/>
                <a:gd name="T86" fmla="*/ 7 w 32"/>
                <a:gd name="T87" fmla="*/ 26 h 45"/>
                <a:gd name="T88" fmla="*/ 11 w 32"/>
                <a:gd name="T89" fmla="*/ 28 h 45"/>
                <a:gd name="T90" fmla="*/ 4 w 32"/>
                <a:gd name="T91" fmla="*/ 36 h 45"/>
                <a:gd name="T92" fmla="*/ 4 w 32"/>
                <a:gd name="T93" fmla="*/ 36 h 45"/>
                <a:gd name="T94" fmla="*/ 4 w 32"/>
                <a:gd name="T95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45">
                  <a:moveTo>
                    <a:pt x="4" y="36"/>
                  </a:moveTo>
                  <a:lnTo>
                    <a:pt x="4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32" y="21"/>
                  </a:lnTo>
                  <a:lnTo>
                    <a:pt x="28" y="13"/>
                  </a:lnTo>
                  <a:lnTo>
                    <a:pt x="19" y="24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7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3" y="32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3" y="13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7" y="26"/>
                  </a:lnTo>
                  <a:lnTo>
                    <a:pt x="11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8" name="Freeform 358">
              <a:extLst>
                <a:ext uri="{FF2B5EF4-FFF2-40B4-BE49-F238E27FC236}">
                  <a16:creationId xmlns:a16="http://schemas.microsoft.com/office/drawing/2014/main" id="{8C4019B1-A2AB-5C49-B0E7-ED0ADA4A6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1205" y="2937238"/>
              <a:ext cx="126730" cy="178010"/>
            </a:xfrm>
            <a:custGeom>
              <a:avLst/>
              <a:gdLst>
                <a:gd name="T0" fmla="*/ 64 w 83"/>
                <a:gd name="T1" fmla="*/ 123 h 137"/>
                <a:gd name="T2" fmla="*/ 70 w 83"/>
                <a:gd name="T3" fmla="*/ 131 h 137"/>
                <a:gd name="T4" fmla="*/ 75 w 83"/>
                <a:gd name="T5" fmla="*/ 137 h 137"/>
                <a:gd name="T6" fmla="*/ 75 w 83"/>
                <a:gd name="T7" fmla="*/ 133 h 137"/>
                <a:gd name="T8" fmla="*/ 79 w 83"/>
                <a:gd name="T9" fmla="*/ 127 h 137"/>
                <a:gd name="T10" fmla="*/ 83 w 83"/>
                <a:gd name="T11" fmla="*/ 125 h 137"/>
                <a:gd name="T12" fmla="*/ 77 w 83"/>
                <a:gd name="T13" fmla="*/ 118 h 137"/>
                <a:gd name="T14" fmla="*/ 75 w 83"/>
                <a:gd name="T15" fmla="*/ 114 h 137"/>
                <a:gd name="T16" fmla="*/ 73 w 83"/>
                <a:gd name="T17" fmla="*/ 108 h 137"/>
                <a:gd name="T18" fmla="*/ 64 w 83"/>
                <a:gd name="T19" fmla="*/ 97 h 137"/>
                <a:gd name="T20" fmla="*/ 62 w 83"/>
                <a:gd name="T21" fmla="*/ 91 h 137"/>
                <a:gd name="T22" fmla="*/ 60 w 83"/>
                <a:gd name="T23" fmla="*/ 91 h 137"/>
                <a:gd name="T24" fmla="*/ 54 w 83"/>
                <a:gd name="T25" fmla="*/ 84 h 137"/>
                <a:gd name="T26" fmla="*/ 47 w 83"/>
                <a:gd name="T27" fmla="*/ 76 h 137"/>
                <a:gd name="T28" fmla="*/ 39 w 83"/>
                <a:gd name="T29" fmla="*/ 76 h 137"/>
                <a:gd name="T30" fmla="*/ 34 w 83"/>
                <a:gd name="T31" fmla="*/ 70 h 137"/>
                <a:gd name="T32" fmla="*/ 30 w 83"/>
                <a:gd name="T33" fmla="*/ 76 h 137"/>
                <a:gd name="T34" fmla="*/ 26 w 83"/>
                <a:gd name="T35" fmla="*/ 67 h 137"/>
                <a:gd name="T36" fmla="*/ 26 w 83"/>
                <a:gd name="T37" fmla="*/ 53 h 137"/>
                <a:gd name="T38" fmla="*/ 26 w 83"/>
                <a:gd name="T39" fmla="*/ 48 h 137"/>
                <a:gd name="T40" fmla="*/ 32 w 83"/>
                <a:gd name="T41" fmla="*/ 44 h 137"/>
                <a:gd name="T42" fmla="*/ 36 w 83"/>
                <a:gd name="T43" fmla="*/ 42 h 137"/>
                <a:gd name="T44" fmla="*/ 37 w 83"/>
                <a:gd name="T45" fmla="*/ 27 h 137"/>
                <a:gd name="T46" fmla="*/ 36 w 83"/>
                <a:gd name="T47" fmla="*/ 19 h 137"/>
                <a:gd name="T48" fmla="*/ 32 w 83"/>
                <a:gd name="T49" fmla="*/ 6 h 137"/>
                <a:gd name="T50" fmla="*/ 24 w 83"/>
                <a:gd name="T51" fmla="*/ 6 h 137"/>
                <a:gd name="T52" fmla="*/ 20 w 83"/>
                <a:gd name="T53" fmla="*/ 2 h 137"/>
                <a:gd name="T54" fmla="*/ 11 w 83"/>
                <a:gd name="T55" fmla="*/ 0 h 137"/>
                <a:gd name="T56" fmla="*/ 11 w 83"/>
                <a:gd name="T57" fmla="*/ 4 h 137"/>
                <a:gd name="T58" fmla="*/ 5 w 83"/>
                <a:gd name="T59" fmla="*/ 14 h 137"/>
                <a:gd name="T60" fmla="*/ 5 w 83"/>
                <a:gd name="T61" fmla="*/ 14 h 137"/>
                <a:gd name="T62" fmla="*/ 7 w 83"/>
                <a:gd name="T63" fmla="*/ 27 h 137"/>
                <a:gd name="T64" fmla="*/ 9 w 83"/>
                <a:gd name="T65" fmla="*/ 34 h 137"/>
                <a:gd name="T66" fmla="*/ 11 w 83"/>
                <a:gd name="T67" fmla="*/ 38 h 137"/>
                <a:gd name="T68" fmla="*/ 0 w 83"/>
                <a:gd name="T69" fmla="*/ 42 h 137"/>
                <a:gd name="T70" fmla="*/ 1 w 83"/>
                <a:gd name="T71" fmla="*/ 51 h 137"/>
                <a:gd name="T72" fmla="*/ 5 w 83"/>
                <a:gd name="T73" fmla="*/ 59 h 137"/>
                <a:gd name="T74" fmla="*/ 13 w 83"/>
                <a:gd name="T75" fmla="*/ 76 h 137"/>
                <a:gd name="T76" fmla="*/ 20 w 83"/>
                <a:gd name="T77" fmla="*/ 80 h 137"/>
                <a:gd name="T78" fmla="*/ 28 w 83"/>
                <a:gd name="T79" fmla="*/ 80 h 137"/>
                <a:gd name="T80" fmla="*/ 32 w 83"/>
                <a:gd name="T81" fmla="*/ 80 h 137"/>
                <a:gd name="T82" fmla="*/ 36 w 83"/>
                <a:gd name="T83" fmla="*/ 84 h 137"/>
                <a:gd name="T84" fmla="*/ 43 w 83"/>
                <a:gd name="T85" fmla="*/ 87 h 137"/>
                <a:gd name="T86" fmla="*/ 58 w 83"/>
                <a:gd name="T87" fmla="*/ 97 h 137"/>
                <a:gd name="T88" fmla="*/ 62 w 83"/>
                <a:gd name="T89" fmla="*/ 101 h 137"/>
                <a:gd name="T90" fmla="*/ 60 w 83"/>
                <a:gd name="T91" fmla="*/ 104 h 137"/>
                <a:gd name="T92" fmla="*/ 64 w 83"/>
                <a:gd name="T93" fmla="*/ 112 h 137"/>
                <a:gd name="T94" fmla="*/ 64 w 83"/>
                <a:gd name="T95" fmla="*/ 12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3" h="137">
                  <a:moveTo>
                    <a:pt x="64" y="121"/>
                  </a:moveTo>
                  <a:lnTo>
                    <a:pt x="64" y="121"/>
                  </a:lnTo>
                  <a:lnTo>
                    <a:pt x="64" y="123"/>
                  </a:lnTo>
                  <a:lnTo>
                    <a:pt x="66" y="127"/>
                  </a:lnTo>
                  <a:lnTo>
                    <a:pt x="68" y="127"/>
                  </a:lnTo>
                  <a:lnTo>
                    <a:pt x="70" y="131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5" y="137"/>
                  </a:lnTo>
                  <a:lnTo>
                    <a:pt x="75" y="135"/>
                  </a:lnTo>
                  <a:lnTo>
                    <a:pt x="75" y="133"/>
                  </a:lnTo>
                  <a:lnTo>
                    <a:pt x="75" y="133"/>
                  </a:lnTo>
                  <a:lnTo>
                    <a:pt x="75" y="129"/>
                  </a:lnTo>
                  <a:lnTo>
                    <a:pt x="79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3" y="125"/>
                  </a:lnTo>
                  <a:lnTo>
                    <a:pt x="79" y="118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5" y="116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5" y="112"/>
                  </a:lnTo>
                  <a:lnTo>
                    <a:pt x="73" y="110"/>
                  </a:lnTo>
                  <a:lnTo>
                    <a:pt x="73" y="108"/>
                  </a:lnTo>
                  <a:lnTo>
                    <a:pt x="66" y="104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56" y="89"/>
                  </a:lnTo>
                  <a:lnTo>
                    <a:pt x="53" y="87"/>
                  </a:lnTo>
                  <a:lnTo>
                    <a:pt x="54" y="84"/>
                  </a:lnTo>
                  <a:lnTo>
                    <a:pt x="51" y="80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36" y="72"/>
                  </a:lnTo>
                  <a:lnTo>
                    <a:pt x="34" y="70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8" y="68"/>
                  </a:lnTo>
                  <a:lnTo>
                    <a:pt x="26" y="67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1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6" y="23"/>
                  </a:lnTo>
                  <a:lnTo>
                    <a:pt x="36" y="19"/>
                  </a:lnTo>
                  <a:lnTo>
                    <a:pt x="32" y="1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9"/>
                  </a:lnTo>
                  <a:lnTo>
                    <a:pt x="9" y="63"/>
                  </a:lnTo>
                  <a:lnTo>
                    <a:pt x="11" y="68"/>
                  </a:lnTo>
                  <a:lnTo>
                    <a:pt x="13" y="76"/>
                  </a:lnTo>
                  <a:lnTo>
                    <a:pt x="17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43" y="87"/>
                  </a:lnTo>
                  <a:lnTo>
                    <a:pt x="51" y="91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62" y="97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2" y="108"/>
                  </a:lnTo>
                  <a:lnTo>
                    <a:pt x="64" y="112"/>
                  </a:lnTo>
                  <a:lnTo>
                    <a:pt x="68" y="121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4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9" name="Freeform 359">
              <a:extLst>
                <a:ext uri="{FF2B5EF4-FFF2-40B4-BE49-F238E27FC236}">
                  <a16:creationId xmlns:a16="http://schemas.microsoft.com/office/drawing/2014/main" id="{4690FB63-C157-294F-B6CE-DB8D7EF395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1205" y="2937238"/>
              <a:ext cx="126730" cy="178010"/>
            </a:xfrm>
            <a:custGeom>
              <a:avLst/>
              <a:gdLst>
                <a:gd name="T0" fmla="*/ 64 w 83"/>
                <a:gd name="T1" fmla="*/ 123 h 137"/>
                <a:gd name="T2" fmla="*/ 70 w 83"/>
                <a:gd name="T3" fmla="*/ 131 h 137"/>
                <a:gd name="T4" fmla="*/ 75 w 83"/>
                <a:gd name="T5" fmla="*/ 137 h 137"/>
                <a:gd name="T6" fmla="*/ 75 w 83"/>
                <a:gd name="T7" fmla="*/ 133 h 137"/>
                <a:gd name="T8" fmla="*/ 79 w 83"/>
                <a:gd name="T9" fmla="*/ 127 h 137"/>
                <a:gd name="T10" fmla="*/ 83 w 83"/>
                <a:gd name="T11" fmla="*/ 125 h 137"/>
                <a:gd name="T12" fmla="*/ 77 w 83"/>
                <a:gd name="T13" fmla="*/ 118 h 137"/>
                <a:gd name="T14" fmla="*/ 75 w 83"/>
                <a:gd name="T15" fmla="*/ 114 h 137"/>
                <a:gd name="T16" fmla="*/ 73 w 83"/>
                <a:gd name="T17" fmla="*/ 108 h 137"/>
                <a:gd name="T18" fmla="*/ 64 w 83"/>
                <a:gd name="T19" fmla="*/ 97 h 137"/>
                <a:gd name="T20" fmla="*/ 62 w 83"/>
                <a:gd name="T21" fmla="*/ 91 h 137"/>
                <a:gd name="T22" fmla="*/ 60 w 83"/>
                <a:gd name="T23" fmla="*/ 91 h 137"/>
                <a:gd name="T24" fmla="*/ 54 w 83"/>
                <a:gd name="T25" fmla="*/ 84 h 137"/>
                <a:gd name="T26" fmla="*/ 47 w 83"/>
                <a:gd name="T27" fmla="*/ 76 h 137"/>
                <a:gd name="T28" fmla="*/ 39 w 83"/>
                <a:gd name="T29" fmla="*/ 76 h 137"/>
                <a:gd name="T30" fmla="*/ 34 w 83"/>
                <a:gd name="T31" fmla="*/ 70 h 137"/>
                <a:gd name="T32" fmla="*/ 30 w 83"/>
                <a:gd name="T33" fmla="*/ 76 h 137"/>
                <a:gd name="T34" fmla="*/ 26 w 83"/>
                <a:gd name="T35" fmla="*/ 67 h 137"/>
                <a:gd name="T36" fmla="*/ 26 w 83"/>
                <a:gd name="T37" fmla="*/ 53 h 137"/>
                <a:gd name="T38" fmla="*/ 26 w 83"/>
                <a:gd name="T39" fmla="*/ 48 h 137"/>
                <a:gd name="T40" fmla="*/ 32 w 83"/>
                <a:gd name="T41" fmla="*/ 44 h 137"/>
                <a:gd name="T42" fmla="*/ 36 w 83"/>
                <a:gd name="T43" fmla="*/ 42 h 137"/>
                <a:gd name="T44" fmla="*/ 37 w 83"/>
                <a:gd name="T45" fmla="*/ 27 h 137"/>
                <a:gd name="T46" fmla="*/ 36 w 83"/>
                <a:gd name="T47" fmla="*/ 19 h 137"/>
                <a:gd name="T48" fmla="*/ 32 w 83"/>
                <a:gd name="T49" fmla="*/ 6 h 137"/>
                <a:gd name="T50" fmla="*/ 24 w 83"/>
                <a:gd name="T51" fmla="*/ 6 h 137"/>
                <a:gd name="T52" fmla="*/ 20 w 83"/>
                <a:gd name="T53" fmla="*/ 2 h 137"/>
                <a:gd name="T54" fmla="*/ 11 w 83"/>
                <a:gd name="T55" fmla="*/ 0 h 137"/>
                <a:gd name="T56" fmla="*/ 11 w 83"/>
                <a:gd name="T57" fmla="*/ 4 h 137"/>
                <a:gd name="T58" fmla="*/ 5 w 83"/>
                <a:gd name="T59" fmla="*/ 14 h 137"/>
                <a:gd name="T60" fmla="*/ 5 w 83"/>
                <a:gd name="T61" fmla="*/ 14 h 137"/>
                <a:gd name="T62" fmla="*/ 7 w 83"/>
                <a:gd name="T63" fmla="*/ 27 h 137"/>
                <a:gd name="T64" fmla="*/ 9 w 83"/>
                <a:gd name="T65" fmla="*/ 34 h 137"/>
                <a:gd name="T66" fmla="*/ 11 w 83"/>
                <a:gd name="T67" fmla="*/ 38 h 137"/>
                <a:gd name="T68" fmla="*/ 0 w 83"/>
                <a:gd name="T69" fmla="*/ 42 h 137"/>
                <a:gd name="T70" fmla="*/ 1 w 83"/>
                <a:gd name="T71" fmla="*/ 51 h 137"/>
                <a:gd name="T72" fmla="*/ 5 w 83"/>
                <a:gd name="T73" fmla="*/ 59 h 137"/>
                <a:gd name="T74" fmla="*/ 13 w 83"/>
                <a:gd name="T75" fmla="*/ 76 h 137"/>
                <a:gd name="T76" fmla="*/ 20 w 83"/>
                <a:gd name="T77" fmla="*/ 80 h 137"/>
                <a:gd name="T78" fmla="*/ 28 w 83"/>
                <a:gd name="T79" fmla="*/ 80 h 137"/>
                <a:gd name="T80" fmla="*/ 32 w 83"/>
                <a:gd name="T81" fmla="*/ 80 h 137"/>
                <a:gd name="T82" fmla="*/ 36 w 83"/>
                <a:gd name="T83" fmla="*/ 84 h 137"/>
                <a:gd name="T84" fmla="*/ 43 w 83"/>
                <a:gd name="T85" fmla="*/ 87 h 137"/>
                <a:gd name="T86" fmla="*/ 58 w 83"/>
                <a:gd name="T87" fmla="*/ 97 h 137"/>
                <a:gd name="T88" fmla="*/ 62 w 83"/>
                <a:gd name="T89" fmla="*/ 101 h 137"/>
                <a:gd name="T90" fmla="*/ 60 w 83"/>
                <a:gd name="T91" fmla="*/ 104 h 137"/>
                <a:gd name="T92" fmla="*/ 64 w 83"/>
                <a:gd name="T93" fmla="*/ 112 h 137"/>
                <a:gd name="T94" fmla="*/ 64 w 83"/>
                <a:gd name="T95" fmla="*/ 12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3" h="137">
                  <a:moveTo>
                    <a:pt x="64" y="121"/>
                  </a:moveTo>
                  <a:lnTo>
                    <a:pt x="64" y="121"/>
                  </a:lnTo>
                  <a:lnTo>
                    <a:pt x="64" y="123"/>
                  </a:lnTo>
                  <a:lnTo>
                    <a:pt x="66" y="127"/>
                  </a:lnTo>
                  <a:lnTo>
                    <a:pt x="68" y="127"/>
                  </a:lnTo>
                  <a:lnTo>
                    <a:pt x="70" y="131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5" y="137"/>
                  </a:lnTo>
                  <a:lnTo>
                    <a:pt x="75" y="135"/>
                  </a:lnTo>
                  <a:lnTo>
                    <a:pt x="75" y="133"/>
                  </a:lnTo>
                  <a:lnTo>
                    <a:pt x="75" y="133"/>
                  </a:lnTo>
                  <a:lnTo>
                    <a:pt x="75" y="129"/>
                  </a:lnTo>
                  <a:lnTo>
                    <a:pt x="79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3" y="125"/>
                  </a:lnTo>
                  <a:lnTo>
                    <a:pt x="79" y="118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5" y="116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5" y="112"/>
                  </a:lnTo>
                  <a:lnTo>
                    <a:pt x="73" y="110"/>
                  </a:lnTo>
                  <a:lnTo>
                    <a:pt x="73" y="108"/>
                  </a:lnTo>
                  <a:lnTo>
                    <a:pt x="66" y="104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56" y="89"/>
                  </a:lnTo>
                  <a:lnTo>
                    <a:pt x="53" y="87"/>
                  </a:lnTo>
                  <a:lnTo>
                    <a:pt x="54" y="84"/>
                  </a:lnTo>
                  <a:lnTo>
                    <a:pt x="51" y="80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36" y="72"/>
                  </a:lnTo>
                  <a:lnTo>
                    <a:pt x="34" y="70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8" y="68"/>
                  </a:lnTo>
                  <a:lnTo>
                    <a:pt x="26" y="67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1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6" y="23"/>
                  </a:lnTo>
                  <a:lnTo>
                    <a:pt x="36" y="19"/>
                  </a:lnTo>
                  <a:lnTo>
                    <a:pt x="32" y="1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9"/>
                  </a:lnTo>
                  <a:lnTo>
                    <a:pt x="9" y="63"/>
                  </a:lnTo>
                  <a:lnTo>
                    <a:pt x="11" y="68"/>
                  </a:lnTo>
                  <a:lnTo>
                    <a:pt x="13" y="76"/>
                  </a:lnTo>
                  <a:lnTo>
                    <a:pt x="17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43" y="87"/>
                  </a:lnTo>
                  <a:lnTo>
                    <a:pt x="51" y="91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62" y="97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2" y="108"/>
                  </a:lnTo>
                  <a:lnTo>
                    <a:pt x="64" y="112"/>
                  </a:lnTo>
                  <a:lnTo>
                    <a:pt x="68" y="121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4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0" name="Freeform 360">
              <a:extLst>
                <a:ext uri="{FF2B5EF4-FFF2-40B4-BE49-F238E27FC236}">
                  <a16:creationId xmlns:a16="http://schemas.microsoft.com/office/drawing/2014/main" id="{00BE1971-20D9-5E4F-A705-C3797D39E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8839" y="3047682"/>
              <a:ext cx="32064" cy="29885"/>
            </a:xfrm>
            <a:custGeom>
              <a:avLst/>
              <a:gdLst>
                <a:gd name="T0" fmla="*/ 0 w 21"/>
                <a:gd name="T1" fmla="*/ 0 h 23"/>
                <a:gd name="T2" fmla="*/ 0 w 21"/>
                <a:gd name="T3" fmla="*/ 0 h 23"/>
                <a:gd name="T4" fmla="*/ 12 w 21"/>
                <a:gd name="T5" fmla="*/ 14 h 23"/>
                <a:gd name="T6" fmla="*/ 15 w 21"/>
                <a:gd name="T7" fmla="*/ 19 h 23"/>
                <a:gd name="T8" fmla="*/ 15 w 21"/>
                <a:gd name="T9" fmla="*/ 19 h 23"/>
                <a:gd name="T10" fmla="*/ 13 w 21"/>
                <a:gd name="T11" fmla="*/ 21 h 23"/>
                <a:gd name="T12" fmla="*/ 13 w 21"/>
                <a:gd name="T13" fmla="*/ 23 h 23"/>
                <a:gd name="T14" fmla="*/ 15 w 21"/>
                <a:gd name="T15" fmla="*/ 23 h 23"/>
                <a:gd name="T16" fmla="*/ 15 w 21"/>
                <a:gd name="T17" fmla="*/ 23 h 23"/>
                <a:gd name="T18" fmla="*/ 19 w 21"/>
                <a:gd name="T19" fmla="*/ 23 h 23"/>
                <a:gd name="T20" fmla="*/ 21 w 21"/>
                <a:gd name="T21" fmla="*/ 23 h 23"/>
                <a:gd name="T22" fmla="*/ 21 w 21"/>
                <a:gd name="T23" fmla="*/ 21 h 23"/>
                <a:gd name="T24" fmla="*/ 21 w 21"/>
                <a:gd name="T25" fmla="*/ 21 h 23"/>
                <a:gd name="T26" fmla="*/ 19 w 21"/>
                <a:gd name="T27" fmla="*/ 19 h 23"/>
                <a:gd name="T28" fmla="*/ 19 w 21"/>
                <a:gd name="T29" fmla="*/ 16 h 23"/>
                <a:gd name="T30" fmla="*/ 19 w 21"/>
                <a:gd name="T31" fmla="*/ 12 h 23"/>
                <a:gd name="T32" fmla="*/ 17 w 21"/>
                <a:gd name="T33" fmla="*/ 8 h 23"/>
                <a:gd name="T34" fmla="*/ 15 w 21"/>
                <a:gd name="T35" fmla="*/ 4 h 23"/>
                <a:gd name="T36" fmla="*/ 15 w 21"/>
                <a:gd name="T37" fmla="*/ 4 h 23"/>
                <a:gd name="T38" fmla="*/ 13 w 21"/>
                <a:gd name="T39" fmla="*/ 4 h 23"/>
                <a:gd name="T40" fmla="*/ 12 w 21"/>
                <a:gd name="T41" fmla="*/ 4 h 23"/>
                <a:gd name="T42" fmla="*/ 10 w 21"/>
                <a:gd name="T43" fmla="*/ 4 h 23"/>
                <a:gd name="T44" fmla="*/ 10 w 21"/>
                <a:gd name="T45" fmla="*/ 4 h 23"/>
                <a:gd name="T46" fmla="*/ 8 w 21"/>
                <a:gd name="T47" fmla="*/ 2 h 23"/>
                <a:gd name="T48" fmla="*/ 4 w 21"/>
                <a:gd name="T49" fmla="*/ 0 h 23"/>
                <a:gd name="T50" fmla="*/ 0 w 21"/>
                <a:gd name="T51" fmla="*/ 0 h 23"/>
                <a:gd name="T52" fmla="*/ 0 w 21"/>
                <a:gd name="T53" fmla="*/ 0 h 23"/>
                <a:gd name="T54" fmla="*/ 0 w 21"/>
                <a:gd name="T55" fmla="*/ 0 h 23"/>
                <a:gd name="T56" fmla="*/ 0 w 21"/>
                <a:gd name="T5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23">
                  <a:moveTo>
                    <a:pt x="0" y="0"/>
                  </a:moveTo>
                  <a:lnTo>
                    <a:pt x="0" y="0"/>
                  </a:lnTo>
                  <a:lnTo>
                    <a:pt x="12" y="14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1" name="Freeform 361">
              <a:extLst>
                <a:ext uri="{FF2B5EF4-FFF2-40B4-BE49-F238E27FC236}">
                  <a16:creationId xmlns:a16="http://schemas.microsoft.com/office/drawing/2014/main" id="{27097EE0-FC22-2641-BB21-F2BD5F1209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8839" y="3047682"/>
              <a:ext cx="32064" cy="29885"/>
            </a:xfrm>
            <a:custGeom>
              <a:avLst/>
              <a:gdLst>
                <a:gd name="T0" fmla="*/ 0 w 21"/>
                <a:gd name="T1" fmla="*/ 0 h 23"/>
                <a:gd name="T2" fmla="*/ 0 w 21"/>
                <a:gd name="T3" fmla="*/ 0 h 23"/>
                <a:gd name="T4" fmla="*/ 12 w 21"/>
                <a:gd name="T5" fmla="*/ 14 h 23"/>
                <a:gd name="T6" fmla="*/ 15 w 21"/>
                <a:gd name="T7" fmla="*/ 19 h 23"/>
                <a:gd name="T8" fmla="*/ 15 w 21"/>
                <a:gd name="T9" fmla="*/ 19 h 23"/>
                <a:gd name="T10" fmla="*/ 13 w 21"/>
                <a:gd name="T11" fmla="*/ 21 h 23"/>
                <a:gd name="T12" fmla="*/ 13 w 21"/>
                <a:gd name="T13" fmla="*/ 23 h 23"/>
                <a:gd name="T14" fmla="*/ 15 w 21"/>
                <a:gd name="T15" fmla="*/ 23 h 23"/>
                <a:gd name="T16" fmla="*/ 15 w 21"/>
                <a:gd name="T17" fmla="*/ 23 h 23"/>
                <a:gd name="T18" fmla="*/ 19 w 21"/>
                <a:gd name="T19" fmla="*/ 23 h 23"/>
                <a:gd name="T20" fmla="*/ 21 w 21"/>
                <a:gd name="T21" fmla="*/ 23 h 23"/>
                <a:gd name="T22" fmla="*/ 21 w 21"/>
                <a:gd name="T23" fmla="*/ 21 h 23"/>
                <a:gd name="T24" fmla="*/ 21 w 21"/>
                <a:gd name="T25" fmla="*/ 21 h 23"/>
                <a:gd name="T26" fmla="*/ 19 w 21"/>
                <a:gd name="T27" fmla="*/ 19 h 23"/>
                <a:gd name="T28" fmla="*/ 19 w 21"/>
                <a:gd name="T29" fmla="*/ 16 h 23"/>
                <a:gd name="T30" fmla="*/ 19 w 21"/>
                <a:gd name="T31" fmla="*/ 12 h 23"/>
                <a:gd name="T32" fmla="*/ 17 w 21"/>
                <a:gd name="T33" fmla="*/ 8 h 23"/>
                <a:gd name="T34" fmla="*/ 15 w 21"/>
                <a:gd name="T35" fmla="*/ 4 h 23"/>
                <a:gd name="T36" fmla="*/ 15 w 21"/>
                <a:gd name="T37" fmla="*/ 4 h 23"/>
                <a:gd name="T38" fmla="*/ 13 w 21"/>
                <a:gd name="T39" fmla="*/ 4 h 23"/>
                <a:gd name="T40" fmla="*/ 12 w 21"/>
                <a:gd name="T41" fmla="*/ 4 h 23"/>
                <a:gd name="T42" fmla="*/ 10 w 21"/>
                <a:gd name="T43" fmla="*/ 4 h 23"/>
                <a:gd name="T44" fmla="*/ 10 w 21"/>
                <a:gd name="T45" fmla="*/ 4 h 23"/>
                <a:gd name="T46" fmla="*/ 8 w 21"/>
                <a:gd name="T47" fmla="*/ 2 h 23"/>
                <a:gd name="T48" fmla="*/ 4 w 21"/>
                <a:gd name="T49" fmla="*/ 0 h 23"/>
                <a:gd name="T50" fmla="*/ 0 w 21"/>
                <a:gd name="T51" fmla="*/ 0 h 23"/>
                <a:gd name="T52" fmla="*/ 0 w 21"/>
                <a:gd name="T53" fmla="*/ 0 h 23"/>
                <a:gd name="T54" fmla="*/ 0 w 21"/>
                <a:gd name="T55" fmla="*/ 0 h 23"/>
                <a:gd name="T56" fmla="*/ 0 w 21"/>
                <a:gd name="T5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23">
                  <a:moveTo>
                    <a:pt x="0" y="0"/>
                  </a:moveTo>
                  <a:lnTo>
                    <a:pt x="0" y="0"/>
                  </a:lnTo>
                  <a:lnTo>
                    <a:pt x="12" y="14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2" name="Freeform 362">
              <a:extLst>
                <a:ext uri="{FF2B5EF4-FFF2-40B4-BE49-F238E27FC236}">
                  <a16:creationId xmlns:a16="http://schemas.microsoft.com/office/drawing/2014/main" id="{B0DA61E4-56DC-5640-8DE8-BE67794E8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06879" y="3367321"/>
              <a:ext cx="195439" cy="159820"/>
            </a:xfrm>
            <a:custGeom>
              <a:avLst/>
              <a:gdLst>
                <a:gd name="T0" fmla="*/ 128 w 128"/>
                <a:gd name="T1" fmla="*/ 21 h 123"/>
                <a:gd name="T2" fmla="*/ 128 w 128"/>
                <a:gd name="T3" fmla="*/ 21 h 123"/>
                <a:gd name="T4" fmla="*/ 122 w 128"/>
                <a:gd name="T5" fmla="*/ 15 h 123"/>
                <a:gd name="T6" fmla="*/ 105 w 128"/>
                <a:gd name="T7" fmla="*/ 12 h 123"/>
                <a:gd name="T8" fmla="*/ 104 w 128"/>
                <a:gd name="T9" fmla="*/ 14 h 123"/>
                <a:gd name="T10" fmla="*/ 100 w 128"/>
                <a:gd name="T11" fmla="*/ 14 h 123"/>
                <a:gd name="T12" fmla="*/ 96 w 128"/>
                <a:gd name="T13" fmla="*/ 12 h 123"/>
                <a:gd name="T14" fmla="*/ 87 w 128"/>
                <a:gd name="T15" fmla="*/ 0 h 123"/>
                <a:gd name="T16" fmla="*/ 75 w 128"/>
                <a:gd name="T17" fmla="*/ 8 h 123"/>
                <a:gd name="T18" fmla="*/ 71 w 128"/>
                <a:gd name="T19" fmla="*/ 10 h 123"/>
                <a:gd name="T20" fmla="*/ 64 w 128"/>
                <a:gd name="T21" fmla="*/ 12 h 123"/>
                <a:gd name="T22" fmla="*/ 58 w 128"/>
                <a:gd name="T23" fmla="*/ 15 h 123"/>
                <a:gd name="T24" fmla="*/ 53 w 128"/>
                <a:gd name="T25" fmla="*/ 23 h 123"/>
                <a:gd name="T26" fmla="*/ 43 w 128"/>
                <a:gd name="T27" fmla="*/ 27 h 123"/>
                <a:gd name="T28" fmla="*/ 34 w 128"/>
                <a:gd name="T29" fmla="*/ 17 h 123"/>
                <a:gd name="T30" fmla="*/ 22 w 128"/>
                <a:gd name="T31" fmla="*/ 17 h 123"/>
                <a:gd name="T32" fmla="*/ 7 w 128"/>
                <a:gd name="T33" fmla="*/ 17 h 123"/>
                <a:gd name="T34" fmla="*/ 5 w 128"/>
                <a:gd name="T35" fmla="*/ 25 h 123"/>
                <a:gd name="T36" fmla="*/ 9 w 128"/>
                <a:gd name="T37" fmla="*/ 44 h 123"/>
                <a:gd name="T38" fmla="*/ 20 w 128"/>
                <a:gd name="T39" fmla="*/ 44 h 123"/>
                <a:gd name="T40" fmla="*/ 20 w 128"/>
                <a:gd name="T41" fmla="*/ 38 h 123"/>
                <a:gd name="T42" fmla="*/ 30 w 128"/>
                <a:gd name="T43" fmla="*/ 38 h 123"/>
                <a:gd name="T44" fmla="*/ 70 w 128"/>
                <a:gd name="T45" fmla="*/ 59 h 123"/>
                <a:gd name="T46" fmla="*/ 81 w 128"/>
                <a:gd name="T47" fmla="*/ 67 h 123"/>
                <a:gd name="T48" fmla="*/ 92 w 128"/>
                <a:gd name="T49" fmla="*/ 82 h 123"/>
                <a:gd name="T50" fmla="*/ 98 w 128"/>
                <a:gd name="T51" fmla="*/ 91 h 123"/>
                <a:gd name="T52" fmla="*/ 98 w 128"/>
                <a:gd name="T53" fmla="*/ 97 h 123"/>
                <a:gd name="T54" fmla="*/ 96 w 128"/>
                <a:gd name="T55" fmla="*/ 97 h 123"/>
                <a:gd name="T56" fmla="*/ 94 w 128"/>
                <a:gd name="T57" fmla="*/ 99 h 123"/>
                <a:gd name="T58" fmla="*/ 88 w 128"/>
                <a:gd name="T59" fmla="*/ 99 h 123"/>
                <a:gd name="T60" fmla="*/ 85 w 128"/>
                <a:gd name="T61" fmla="*/ 99 h 123"/>
                <a:gd name="T62" fmla="*/ 85 w 128"/>
                <a:gd name="T63" fmla="*/ 97 h 123"/>
                <a:gd name="T64" fmla="*/ 81 w 128"/>
                <a:gd name="T65" fmla="*/ 99 h 123"/>
                <a:gd name="T66" fmla="*/ 79 w 128"/>
                <a:gd name="T67" fmla="*/ 106 h 123"/>
                <a:gd name="T68" fmla="*/ 83 w 128"/>
                <a:gd name="T69" fmla="*/ 112 h 123"/>
                <a:gd name="T70" fmla="*/ 88 w 128"/>
                <a:gd name="T71" fmla="*/ 116 h 123"/>
                <a:gd name="T72" fmla="*/ 96 w 128"/>
                <a:gd name="T73" fmla="*/ 118 h 123"/>
                <a:gd name="T74" fmla="*/ 100 w 128"/>
                <a:gd name="T75" fmla="*/ 114 h 123"/>
                <a:gd name="T76" fmla="*/ 107 w 128"/>
                <a:gd name="T77" fmla="*/ 110 h 123"/>
                <a:gd name="T78" fmla="*/ 111 w 128"/>
                <a:gd name="T79" fmla="*/ 110 h 123"/>
                <a:gd name="T80" fmla="*/ 115 w 128"/>
                <a:gd name="T81" fmla="*/ 112 h 123"/>
                <a:gd name="T82" fmla="*/ 119 w 128"/>
                <a:gd name="T83" fmla="*/ 114 h 123"/>
                <a:gd name="T84" fmla="*/ 126 w 128"/>
                <a:gd name="T85" fmla="*/ 118 h 123"/>
                <a:gd name="T86" fmla="*/ 128 w 128"/>
                <a:gd name="T87" fmla="*/ 121 h 123"/>
                <a:gd name="T88" fmla="*/ 126 w 128"/>
                <a:gd name="T89" fmla="*/ 123 h 123"/>
                <a:gd name="T90" fmla="*/ 128 w 128"/>
                <a:gd name="T91" fmla="*/ 123 h 123"/>
                <a:gd name="T92" fmla="*/ 128 w 128"/>
                <a:gd name="T93" fmla="*/ 21 h 123"/>
                <a:gd name="T94" fmla="*/ 128 w 128"/>
                <a:gd name="T95" fmla="*/ 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123">
                  <a:moveTo>
                    <a:pt x="128" y="21"/>
                  </a:move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4" y="19"/>
                  </a:lnTo>
                  <a:lnTo>
                    <a:pt x="122" y="15"/>
                  </a:lnTo>
                  <a:lnTo>
                    <a:pt x="105" y="12"/>
                  </a:lnTo>
                  <a:lnTo>
                    <a:pt x="105" y="12"/>
                  </a:lnTo>
                  <a:lnTo>
                    <a:pt x="104" y="12"/>
                  </a:lnTo>
                  <a:lnTo>
                    <a:pt x="104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1" y="10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9" y="27"/>
                  </a:lnTo>
                  <a:lnTo>
                    <a:pt x="43" y="27"/>
                  </a:lnTo>
                  <a:lnTo>
                    <a:pt x="37" y="21"/>
                  </a:lnTo>
                  <a:lnTo>
                    <a:pt x="34" y="17"/>
                  </a:lnTo>
                  <a:lnTo>
                    <a:pt x="28" y="12"/>
                  </a:lnTo>
                  <a:lnTo>
                    <a:pt x="22" y="17"/>
                  </a:lnTo>
                  <a:lnTo>
                    <a:pt x="17" y="17"/>
                  </a:lnTo>
                  <a:lnTo>
                    <a:pt x="7" y="17"/>
                  </a:lnTo>
                  <a:lnTo>
                    <a:pt x="0" y="21"/>
                  </a:lnTo>
                  <a:lnTo>
                    <a:pt x="5" y="25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54" y="51"/>
                  </a:lnTo>
                  <a:lnTo>
                    <a:pt x="70" y="59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5" y="72"/>
                  </a:lnTo>
                  <a:lnTo>
                    <a:pt x="92" y="82"/>
                  </a:lnTo>
                  <a:lnTo>
                    <a:pt x="96" y="87"/>
                  </a:lnTo>
                  <a:lnTo>
                    <a:pt x="98" y="91"/>
                  </a:lnTo>
                  <a:lnTo>
                    <a:pt x="100" y="95"/>
                  </a:lnTo>
                  <a:lnTo>
                    <a:pt x="98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79" y="103"/>
                  </a:lnTo>
                  <a:lnTo>
                    <a:pt x="79" y="106"/>
                  </a:lnTo>
                  <a:lnTo>
                    <a:pt x="81" y="110"/>
                  </a:lnTo>
                  <a:lnTo>
                    <a:pt x="83" y="112"/>
                  </a:lnTo>
                  <a:lnTo>
                    <a:pt x="85" y="116"/>
                  </a:lnTo>
                  <a:lnTo>
                    <a:pt x="88" y="116"/>
                  </a:lnTo>
                  <a:lnTo>
                    <a:pt x="92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100" y="114"/>
                  </a:lnTo>
                  <a:lnTo>
                    <a:pt x="105" y="112"/>
                  </a:lnTo>
                  <a:lnTo>
                    <a:pt x="107" y="110"/>
                  </a:lnTo>
                  <a:lnTo>
                    <a:pt x="111" y="110"/>
                  </a:lnTo>
                  <a:lnTo>
                    <a:pt x="111" y="110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7" y="114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8" y="121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72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3" name="Freeform 363">
              <a:extLst>
                <a:ext uri="{FF2B5EF4-FFF2-40B4-BE49-F238E27FC236}">
                  <a16:creationId xmlns:a16="http://schemas.microsoft.com/office/drawing/2014/main" id="{313F6C1F-1FD2-A24B-B9D6-E676E56E37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06879" y="3367321"/>
              <a:ext cx="195439" cy="159820"/>
            </a:xfrm>
            <a:custGeom>
              <a:avLst/>
              <a:gdLst>
                <a:gd name="T0" fmla="*/ 128 w 128"/>
                <a:gd name="T1" fmla="*/ 21 h 123"/>
                <a:gd name="T2" fmla="*/ 128 w 128"/>
                <a:gd name="T3" fmla="*/ 21 h 123"/>
                <a:gd name="T4" fmla="*/ 122 w 128"/>
                <a:gd name="T5" fmla="*/ 15 h 123"/>
                <a:gd name="T6" fmla="*/ 105 w 128"/>
                <a:gd name="T7" fmla="*/ 12 h 123"/>
                <a:gd name="T8" fmla="*/ 104 w 128"/>
                <a:gd name="T9" fmla="*/ 14 h 123"/>
                <a:gd name="T10" fmla="*/ 100 w 128"/>
                <a:gd name="T11" fmla="*/ 14 h 123"/>
                <a:gd name="T12" fmla="*/ 96 w 128"/>
                <a:gd name="T13" fmla="*/ 12 h 123"/>
                <a:gd name="T14" fmla="*/ 87 w 128"/>
                <a:gd name="T15" fmla="*/ 0 h 123"/>
                <a:gd name="T16" fmla="*/ 75 w 128"/>
                <a:gd name="T17" fmla="*/ 8 h 123"/>
                <a:gd name="T18" fmla="*/ 71 w 128"/>
                <a:gd name="T19" fmla="*/ 10 h 123"/>
                <a:gd name="T20" fmla="*/ 64 w 128"/>
                <a:gd name="T21" fmla="*/ 12 h 123"/>
                <a:gd name="T22" fmla="*/ 58 w 128"/>
                <a:gd name="T23" fmla="*/ 15 h 123"/>
                <a:gd name="T24" fmla="*/ 53 w 128"/>
                <a:gd name="T25" fmla="*/ 23 h 123"/>
                <a:gd name="T26" fmla="*/ 43 w 128"/>
                <a:gd name="T27" fmla="*/ 27 h 123"/>
                <a:gd name="T28" fmla="*/ 34 w 128"/>
                <a:gd name="T29" fmla="*/ 17 h 123"/>
                <a:gd name="T30" fmla="*/ 22 w 128"/>
                <a:gd name="T31" fmla="*/ 17 h 123"/>
                <a:gd name="T32" fmla="*/ 7 w 128"/>
                <a:gd name="T33" fmla="*/ 17 h 123"/>
                <a:gd name="T34" fmla="*/ 5 w 128"/>
                <a:gd name="T35" fmla="*/ 25 h 123"/>
                <a:gd name="T36" fmla="*/ 9 w 128"/>
                <a:gd name="T37" fmla="*/ 44 h 123"/>
                <a:gd name="T38" fmla="*/ 20 w 128"/>
                <a:gd name="T39" fmla="*/ 44 h 123"/>
                <a:gd name="T40" fmla="*/ 20 w 128"/>
                <a:gd name="T41" fmla="*/ 38 h 123"/>
                <a:gd name="T42" fmla="*/ 30 w 128"/>
                <a:gd name="T43" fmla="*/ 38 h 123"/>
                <a:gd name="T44" fmla="*/ 70 w 128"/>
                <a:gd name="T45" fmla="*/ 59 h 123"/>
                <a:gd name="T46" fmla="*/ 81 w 128"/>
                <a:gd name="T47" fmla="*/ 67 h 123"/>
                <a:gd name="T48" fmla="*/ 92 w 128"/>
                <a:gd name="T49" fmla="*/ 82 h 123"/>
                <a:gd name="T50" fmla="*/ 98 w 128"/>
                <a:gd name="T51" fmla="*/ 91 h 123"/>
                <a:gd name="T52" fmla="*/ 98 w 128"/>
                <a:gd name="T53" fmla="*/ 97 h 123"/>
                <a:gd name="T54" fmla="*/ 96 w 128"/>
                <a:gd name="T55" fmla="*/ 97 h 123"/>
                <a:gd name="T56" fmla="*/ 94 w 128"/>
                <a:gd name="T57" fmla="*/ 99 h 123"/>
                <a:gd name="T58" fmla="*/ 88 w 128"/>
                <a:gd name="T59" fmla="*/ 99 h 123"/>
                <a:gd name="T60" fmla="*/ 85 w 128"/>
                <a:gd name="T61" fmla="*/ 99 h 123"/>
                <a:gd name="T62" fmla="*/ 85 w 128"/>
                <a:gd name="T63" fmla="*/ 97 h 123"/>
                <a:gd name="T64" fmla="*/ 81 w 128"/>
                <a:gd name="T65" fmla="*/ 99 h 123"/>
                <a:gd name="T66" fmla="*/ 79 w 128"/>
                <a:gd name="T67" fmla="*/ 106 h 123"/>
                <a:gd name="T68" fmla="*/ 83 w 128"/>
                <a:gd name="T69" fmla="*/ 112 h 123"/>
                <a:gd name="T70" fmla="*/ 88 w 128"/>
                <a:gd name="T71" fmla="*/ 116 h 123"/>
                <a:gd name="T72" fmla="*/ 96 w 128"/>
                <a:gd name="T73" fmla="*/ 118 h 123"/>
                <a:gd name="T74" fmla="*/ 100 w 128"/>
                <a:gd name="T75" fmla="*/ 114 h 123"/>
                <a:gd name="T76" fmla="*/ 107 w 128"/>
                <a:gd name="T77" fmla="*/ 110 h 123"/>
                <a:gd name="T78" fmla="*/ 111 w 128"/>
                <a:gd name="T79" fmla="*/ 110 h 123"/>
                <a:gd name="T80" fmla="*/ 115 w 128"/>
                <a:gd name="T81" fmla="*/ 112 h 123"/>
                <a:gd name="T82" fmla="*/ 119 w 128"/>
                <a:gd name="T83" fmla="*/ 114 h 123"/>
                <a:gd name="T84" fmla="*/ 126 w 128"/>
                <a:gd name="T85" fmla="*/ 118 h 123"/>
                <a:gd name="T86" fmla="*/ 128 w 128"/>
                <a:gd name="T87" fmla="*/ 121 h 123"/>
                <a:gd name="T88" fmla="*/ 126 w 128"/>
                <a:gd name="T89" fmla="*/ 123 h 123"/>
                <a:gd name="T90" fmla="*/ 128 w 128"/>
                <a:gd name="T91" fmla="*/ 123 h 123"/>
                <a:gd name="T92" fmla="*/ 128 w 128"/>
                <a:gd name="T93" fmla="*/ 21 h 123"/>
                <a:gd name="T94" fmla="*/ 128 w 128"/>
                <a:gd name="T95" fmla="*/ 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123">
                  <a:moveTo>
                    <a:pt x="128" y="21"/>
                  </a:move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4" y="19"/>
                  </a:lnTo>
                  <a:lnTo>
                    <a:pt x="122" y="15"/>
                  </a:lnTo>
                  <a:lnTo>
                    <a:pt x="105" y="12"/>
                  </a:lnTo>
                  <a:lnTo>
                    <a:pt x="105" y="12"/>
                  </a:lnTo>
                  <a:lnTo>
                    <a:pt x="104" y="12"/>
                  </a:lnTo>
                  <a:lnTo>
                    <a:pt x="104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1" y="10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9" y="27"/>
                  </a:lnTo>
                  <a:lnTo>
                    <a:pt x="43" y="27"/>
                  </a:lnTo>
                  <a:lnTo>
                    <a:pt x="37" y="21"/>
                  </a:lnTo>
                  <a:lnTo>
                    <a:pt x="34" y="17"/>
                  </a:lnTo>
                  <a:lnTo>
                    <a:pt x="28" y="12"/>
                  </a:lnTo>
                  <a:lnTo>
                    <a:pt x="22" y="17"/>
                  </a:lnTo>
                  <a:lnTo>
                    <a:pt x="17" y="17"/>
                  </a:lnTo>
                  <a:lnTo>
                    <a:pt x="7" y="17"/>
                  </a:lnTo>
                  <a:lnTo>
                    <a:pt x="0" y="21"/>
                  </a:lnTo>
                  <a:lnTo>
                    <a:pt x="5" y="25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54" y="51"/>
                  </a:lnTo>
                  <a:lnTo>
                    <a:pt x="70" y="59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5" y="72"/>
                  </a:lnTo>
                  <a:lnTo>
                    <a:pt x="92" y="82"/>
                  </a:lnTo>
                  <a:lnTo>
                    <a:pt x="96" y="87"/>
                  </a:lnTo>
                  <a:lnTo>
                    <a:pt x="98" y="91"/>
                  </a:lnTo>
                  <a:lnTo>
                    <a:pt x="100" y="95"/>
                  </a:lnTo>
                  <a:lnTo>
                    <a:pt x="98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79" y="103"/>
                  </a:lnTo>
                  <a:lnTo>
                    <a:pt x="79" y="106"/>
                  </a:lnTo>
                  <a:lnTo>
                    <a:pt x="81" y="110"/>
                  </a:lnTo>
                  <a:lnTo>
                    <a:pt x="83" y="112"/>
                  </a:lnTo>
                  <a:lnTo>
                    <a:pt x="85" y="116"/>
                  </a:lnTo>
                  <a:lnTo>
                    <a:pt x="88" y="116"/>
                  </a:lnTo>
                  <a:lnTo>
                    <a:pt x="92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100" y="114"/>
                  </a:lnTo>
                  <a:lnTo>
                    <a:pt x="105" y="112"/>
                  </a:lnTo>
                  <a:lnTo>
                    <a:pt x="107" y="110"/>
                  </a:lnTo>
                  <a:lnTo>
                    <a:pt x="111" y="110"/>
                  </a:lnTo>
                  <a:lnTo>
                    <a:pt x="111" y="110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7" y="114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8" y="121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72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4" name="Freeform 364">
              <a:extLst>
                <a:ext uri="{FF2B5EF4-FFF2-40B4-BE49-F238E27FC236}">
                  <a16:creationId xmlns:a16="http://schemas.microsoft.com/office/drawing/2014/main" id="{43A67D68-ED90-5F42-BDD6-D7408FDF62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77869" y="3338736"/>
              <a:ext cx="74816" cy="38980"/>
            </a:xfrm>
            <a:custGeom>
              <a:avLst/>
              <a:gdLst>
                <a:gd name="T0" fmla="*/ 0 w 49"/>
                <a:gd name="T1" fmla="*/ 11 h 30"/>
                <a:gd name="T2" fmla="*/ 0 w 49"/>
                <a:gd name="T3" fmla="*/ 11 h 30"/>
                <a:gd name="T4" fmla="*/ 2 w 49"/>
                <a:gd name="T5" fmla="*/ 13 h 30"/>
                <a:gd name="T6" fmla="*/ 2 w 49"/>
                <a:gd name="T7" fmla="*/ 15 h 30"/>
                <a:gd name="T8" fmla="*/ 2 w 49"/>
                <a:gd name="T9" fmla="*/ 15 h 30"/>
                <a:gd name="T10" fmla="*/ 5 w 49"/>
                <a:gd name="T11" fmla="*/ 15 h 30"/>
                <a:gd name="T12" fmla="*/ 5 w 49"/>
                <a:gd name="T13" fmla="*/ 15 h 30"/>
                <a:gd name="T14" fmla="*/ 11 w 49"/>
                <a:gd name="T15" fmla="*/ 15 h 30"/>
                <a:gd name="T16" fmla="*/ 20 w 49"/>
                <a:gd name="T17" fmla="*/ 20 h 30"/>
                <a:gd name="T18" fmla="*/ 20 w 49"/>
                <a:gd name="T19" fmla="*/ 28 h 30"/>
                <a:gd name="T20" fmla="*/ 26 w 49"/>
                <a:gd name="T21" fmla="*/ 30 h 30"/>
                <a:gd name="T22" fmla="*/ 32 w 49"/>
                <a:gd name="T23" fmla="*/ 30 h 30"/>
                <a:gd name="T24" fmla="*/ 39 w 49"/>
                <a:gd name="T25" fmla="*/ 30 h 30"/>
                <a:gd name="T26" fmla="*/ 41 w 49"/>
                <a:gd name="T27" fmla="*/ 26 h 30"/>
                <a:gd name="T28" fmla="*/ 49 w 49"/>
                <a:gd name="T29" fmla="*/ 26 h 30"/>
                <a:gd name="T30" fmla="*/ 49 w 49"/>
                <a:gd name="T31" fmla="*/ 20 h 30"/>
                <a:gd name="T32" fmla="*/ 49 w 49"/>
                <a:gd name="T33" fmla="*/ 9 h 30"/>
                <a:gd name="T34" fmla="*/ 49 w 49"/>
                <a:gd name="T35" fmla="*/ 9 h 30"/>
                <a:gd name="T36" fmla="*/ 49 w 49"/>
                <a:gd name="T37" fmla="*/ 7 h 30"/>
                <a:gd name="T38" fmla="*/ 49 w 49"/>
                <a:gd name="T39" fmla="*/ 5 h 30"/>
                <a:gd name="T40" fmla="*/ 49 w 49"/>
                <a:gd name="T41" fmla="*/ 5 h 30"/>
                <a:gd name="T42" fmla="*/ 49 w 49"/>
                <a:gd name="T43" fmla="*/ 5 h 30"/>
                <a:gd name="T44" fmla="*/ 45 w 49"/>
                <a:gd name="T45" fmla="*/ 3 h 30"/>
                <a:gd name="T46" fmla="*/ 43 w 49"/>
                <a:gd name="T47" fmla="*/ 3 h 30"/>
                <a:gd name="T48" fmla="*/ 39 w 49"/>
                <a:gd name="T49" fmla="*/ 0 h 30"/>
                <a:gd name="T50" fmla="*/ 39 w 49"/>
                <a:gd name="T51" fmla="*/ 0 h 30"/>
                <a:gd name="T52" fmla="*/ 39 w 49"/>
                <a:gd name="T53" fmla="*/ 0 h 30"/>
                <a:gd name="T54" fmla="*/ 34 w 49"/>
                <a:gd name="T55" fmla="*/ 0 h 30"/>
                <a:gd name="T56" fmla="*/ 34 w 49"/>
                <a:gd name="T57" fmla="*/ 0 h 30"/>
                <a:gd name="T58" fmla="*/ 22 w 49"/>
                <a:gd name="T59" fmla="*/ 0 h 30"/>
                <a:gd name="T60" fmla="*/ 22 w 49"/>
                <a:gd name="T61" fmla="*/ 0 h 30"/>
                <a:gd name="T62" fmla="*/ 19 w 49"/>
                <a:gd name="T63" fmla="*/ 0 h 30"/>
                <a:gd name="T64" fmla="*/ 13 w 49"/>
                <a:gd name="T65" fmla="*/ 2 h 30"/>
                <a:gd name="T66" fmla="*/ 7 w 49"/>
                <a:gd name="T67" fmla="*/ 3 h 30"/>
                <a:gd name="T68" fmla="*/ 3 w 49"/>
                <a:gd name="T69" fmla="*/ 3 h 30"/>
                <a:gd name="T70" fmla="*/ 0 w 49"/>
                <a:gd name="T71" fmla="*/ 11 h 30"/>
                <a:gd name="T72" fmla="*/ 0 w 49"/>
                <a:gd name="T73" fmla="*/ 11 h 30"/>
                <a:gd name="T74" fmla="*/ 0 w 49"/>
                <a:gd name="T7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30">
                  <a:moveTo>
                    <a:pt x="0" y="11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5"/>
                  </a:lnTo>
                  <a:lnTo>
                    <a:pt x="20" y="20"/>
                  </a:lnTo>
                  <a:lnTo>
                    <a:pt x="20" y="28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1" y="26"/>
                  </a:lnTo>
                  <a:lnTo>
                    <a:pt x="49" y="26"/>
                  </a:lnTo>
                  <a:lnTo>
                    <a:pt x="49" y="20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5" name="Freeform 365">
              <a:extLst>
                <a:ext uri="{FF2B5EF4-FFF2-40B4-BE49-F238E27FC236}">
                  <a16:creationId xmlns:a16="http://schemas.microsoft.com/office/drawing/2014/main" id="{32B20497-3048-D343-9EE2-97CDAFFAF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77869" y="3338736"/>
              <a:ext cx="74816" cy="38980"/>
            </a:xfrm>
            <a:custGeom>
              <a:avLst/>
              <a:gdLst>
                <a:gd name="T0" fmla="*/ 0 w 49"/>
                <a:gd name="T1" fmla="*/ 11 h 30"/>
                <a:gd name="T2" fmla="*/ 0 w 49"/>
                <a:gd name="T3" fmla="*/ 11 h 30"/>
                <a:gd name="T4" fmla="*/ 2 w 49"/>
                <a:gd name="T5" fmla="*/ 13 h 30"/>
                <a:gd name="T6" fmla="*/ 2 w 49"/>
                <a:gd name="T7" fmla="*/ 15 h 30"/>
                <a:gd name="T8" fmla="*/ 2 w 49"/>
                <a:gd name="T9" fmla="*/ 15 h 30"/>
                <a:gd name="T10" fmla="*/ 5 w 49"/>
                <a:gd name="T11" fmla="*/ 15 h 30"/>
                <a:gd name="T12" fmla="*/ 5 w 49"/>
                <a:gd name="T13" fmla="*/ 15 h 30"/>
                <a:gd name="T14" fmla="*/ 11 w 49"/>
                <a:gd name="T15" fmla="*/ 15 h 30"/>
                <a:gd name="T16" fmla="*/ 20 w 49"/>
                <a:gd name="T17" fmla="*/ 20 h 30"/>
                <a:gd name="T18" fmla="*/ 20 w 49"/>
                <a:gd name="T19" fmla="*/ 28 h 30"/>
                <a:gd name="T20" fmla="*/ 26 w 49"/>
                <a:gd name="T21" fmla="*/ 30 h 30"/>
                <a:gd name="T22" fmla="*/ 32 w 49"/>
                <a:gd name="T23" fmla="*/ 30 h 30"/>
                <a:gd name="T24" fmla="*/ 39 w 49"/>
                <a:gd name="T25" fmla="*/ 30 h 30"/>
                <a:gd name="T26" fmla="*/ 41 w 49"/>
                <a:gd name="T27" fmla="*/ 26 h 30"/>
                <a:gd name="T28" fmla="*/ 49 w 49"/>
                <a:gd name="T29" fmla="*/ 26 h 30"/>
                <a:gd name="T30" fmla="*/ 49 w 49"/>
                <a:gd name="T31" fmla="*/ 20 h 30"/>
                <a:gd name="T32" fmla="*/ 49 w 49"/>
                <a:gd name="T33" fmla="*/ 9 h 30"/>
                <a:gd name="T34" fmla="*/ 49 w 49"/>
                <a:gd name="T35" fmla="*/ 9 h 30"/>
                <a:gd name="T36" fmla="*/ 49 w 49"/>
                <a:gd name="T37" fmla="*/ 7 h 30"/>
                <a:gd name="T38" fmla="*/ 49 w 49"/>
                <a:gd name="T39" fmla="*/ 5 h 30"/>
                <a:gd name="T40" fmla="*/ 49 w 49"/>
                <a:gd name="T41" fmla="*/ 5 h 30"/>
                <a:gd name="T42" fmla="*/ 49 w 49"/>
                <a:gd name="T43" fmla="*/ 5 h 30"/>
                <a:gd name="T44" fmla="*/ 45 w 49"/>
                <a:gd name="T45" fmla="*/ 3 h 30"/>
                <a:gd name="T46" fmla="*/ 43 w 49"/>
                <a:gd name="T47" fmla="*/ 3 h 30"/>
                <a:gd name="T48" fmla="*/ 39 w 49"/>
                <a:gd name="T49" fmla="*/ 0 h 30"/>
                <a:gd name="T50" fmla="*/ 39 w 49"/>
                <a:gd name="T51" fmla="*/ 0 h 30"/>
                <a:gd name="T52" fmla="*/ 39 w 49"/>
                <a:gd name="T53" fmla="*/ 0 h 30"/>
                <a:gd name="T54" fmla="*/ 34 w 49"/>
                <a:gd name="T55" fmla="*/ 0 h 30"/>
                <a:gd name="T56" fmla="*/ 34 w 49"/>
                <a:gd name="T57" fmla="*/ 0 h 30"/>
                <a:gd name="T58" fmla="*/ 22 w 49"/>
                <a:gd name="T59" fmla="*/ 0 h 30"/>
                <a:gd name="T60" fmla="*/ 22 w 49"/>
                <a:gd name="T61" fmla="*/ 0 h 30"/>
                <a:gd name="T62" fmla="*/ 19 w 49"/>
                <a:gd name="T63" fmla="*/ 0 h 30"/>
                <a:gd name="T64" fmla="*/ 13 w 49"/>
                <a:gd name="T65" fmla="*/ 2 h 30"/>
                <a:gd name="T66" fmla="*/ 7 w 49"/>
                <a:gd name="T67" fmla="*/ 3 h 30"/>
                <a:gd name="T68" fmla="*/ 3 w 49"/>
                <a:gd name="T69" fmla="*/ 3 h 30"/>
                <a:gd name="T70" fmla="*/ 0 w 49"/>
                <a:gd name="T71" fmla="*/ 11 h 30"/>
                <a:gd name="T72" fmla="*/ 0 w 49"/>
                <a:gd name="T73" fmla="*/ 11 h 30"/>
                <a:gd name="T74" fmla="*/ 0 w 49"/>
                <a:gd name="T7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30">
                  <a:moveTo>
                    <a:pt x="0" y="11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5"/>
                  </a:lnTo>
                  <a:lnTo>
                    <a:pt x="20" y="20"/>
                  </a:lnTo>
                  <a:lnTo>
                    <a:pt x="20" y="28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1" y="26"/>
                  </a:lnTo>
                  <a:lnTo>
                    <a:pt x="49" y="26"/>
                  </a:lnTo>
                  <a:lnTo>
                    <a:pt x="49" y="20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6" name="Freeform 366">
              <a:extLst>
                <a:ext uri="{FF2B5EF4-FFF2-40B4-BE49-F238E27FC236}">
                  <a16:creationId xmlns:a16="http://schemas.microsoft.com/office/drawing/2014/main" id="{6334B43B-2E44-3A43-B9C3-70820B618B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2882" y="3298456"/>
              <a:ext cx="135891" cy="155922"/>
            </a:xfrm>
            <a:custGeom>
              <a:avLst/>
              <a:gdLst>
                <a:gd name="T0" fmla="*/ 12 w 89"/>
                <a:gd name="T1" fmla="*/ 120 h 120"/>
                <a:gd name="T2" fmla="*/ 15 w 89"/>
                <a:gd name="T3" fmla="*/ 118 h 120"/>
                <a:gd name="T4" fmla="*/ 19 w 89"/>
                <a:gd name="T5" fmla="*/ 108 h 120"/>
                <a:gd name="T6" fmla="*/ 19 w 89"/>
                <a:gd name="T7" fmla="*/ 104 h 120"/>
                <a:gd name="T8" fmla="*/ 19 w 89"/>
                <a:gd name="T9" fmla="*/ 84 h 120"/>
                <a:gd name="T10" fmla="*/ 19 w 89"/>
                <a:gd name="T11" fmla="*/ 70 h 120"/>
                <a:gd name="T12" fmla="*/ 25 w 89"/>
                <a:gd name="T13" fmla="*/ 67 h 120"/>
                <a:gd name="T14" fmla="*/ 25 w 89"/>
                <a:gd name="T15" fmla="*/ 72 h 120"/>
                <a:gd name="T16" fmla="*/ 29 w 89"/>
                <a:gd name="T17" fmla="*/ 80 h 120"/>
                <a:gd name="T18" fmla="*/ 32 w 89"/>
                <a:gd name="T19" fmla="*/ 91 h 120"/>
                <a:gd name="T20" fmla="*/ 30 w 89"/>
                <a:gd name="T21" fmla="*/ 97 h 120"/>
                <a:gd name="T22" fmla="*/ 32 w 89"/>
                <a:gd name="T23" fmla="*/ 97 h 120"/>
                <a:gd name="T24" fmla="*/ 40 w 89"/>
                <a:gd name="T25" fmla="*/ 103 h 120"/>
                <a:gd name="T26" fmla="*/ 49 w 89"/>
                <a:gd name="T27" fmla="*/ 116 h 120"/>
                <a:gd name="T28" fmla="*/ 51 w 89"/>
                <a:gd name="T29" fmla="*/ 120 h 120"/>
                <a:gd name="T30" fmla="*/ 55 w 89"/>
                <a:gd name="T31" fmla="*/ 118 h 120"/>
                <a:gd name="T32" fmla="*/ 59 w 89"/>
                <a:gd name="T33" fmla="*/ 116 h 120"/>
                <a:gd name="T34" fmla="*/ 66 w 89"/>
                <a:gd name="T35" fmla="*/ 114 h 120"/>
                <a:gd name="T36" fmla="*/ 65 w 89"/>
                <a:gd name="T37" fmla="*/ 108 h 120"/>
                <a:gd name="T38" fmla="*/ 63 w 89"/>
                <a:gd name="T39" fmla="*/ 97 h 120"/>
                <a:gd name="T40" fmla="*/ 61 w 89"/>
                <a:gd name="T41" fmla="*/ 93 h 120"/>
                <a:gd name="T42" fmla="*/ 53 w 89"/>
                <a:gd name="T43" fmla="*/ 91 h 120"/>
                <a:gd name="T44" fmla="*/ 44 w 89"/>
                <a:gd name="T45" fmla="*/ 76 h 120"/>
                <a:gd name="T46" fmla="*/ 32 w 89"/>
                <a:gd name="T47" fmla="*/ 55 h 120"/>
                <a:gd name="T48" fmla="*/ 55 w 89"/>
                <a:gd name="T49" fmla="*/ 50 h 120"/>
                <a:gd name="T50" fmla="*/ 55 w 89"/>
                <a:gd name="T51" fmla="*/ 42 h 120"/>
                <a:gd name="T52" fmla="*/ 36 w 89"/>
                <a:gd name="T53" fmla="*/ 36 h 120"/>
                <a:gd name="T54" fmla="*/ 32 w 89"/>
                <a:gd name="T55" fmla="*/ 46 h 120"/>
                <a:gd name="T56" fmla="*/ 29 w 89"/>
                <a:gd name="T57" fmla="*/ 50 h 120"/>
                <a:gd name="T58" fmla="*/ 23 w 89"/>
                <a:gd name="T59" fmla="*/ 46 h 120"/>
                <a:gd name="T60" fmla="*/ 19 w 89"/>
                <a:gd name="T61" fmla="*/ 40 h 120"/>
                <a:gd name="T62" fmla="*/ 13 w 89"/>
                <a:gd name="T63" fmla="*/ 38 h 120"/>
                <a:gd name="T64" fmla="*/ 19 w 89"/>
                <a:gd name="T65" fmla="*/ 27 h 120"/>
                <a:gd name="T66" fmla="*/ 23 w 89"/>
                <a:gd name="T67" fmla="*/ 25 h 120"/>
                <a:gd name="T68" fmla="*/ 36 w 89"/>
                <a:gd name="T69" fmla="*/ 25 h 120"/>
                <a:gd name="T70" fmla="*/ 51 w 89"/>
                <a:gd name="T71" fmla="*/ 19 h 120"/>
                <a:gd name="T72" fmla="*/ 51 w 89"/>
                <a:gd name="T73" fmla="*/ 21 h 120"/>
                <a:gd name="T74" fmla="*/ 59 w 89"/>
                <a:gd name="T75" fmla="*/ 23 h 120"/>
                <a:gd name="T76" fmla="*/ 66 w 89"/>
                <a:gd name="T77" fmla="*/ 25 h 120"/>
                <a:gd name="T78" fmla="*/ 66 w 89"/>
                <a:gd name="T79" fmla="*/ 27 h 120"/>
                <a:gd name="T80" fmla="*/ 76 w 89"/>
                <a:gd name="T81" fmla="*/ 23 h 120"/>
                <a:gd name="T82" fmla="*/ 80 w 89"/>
                <a:gd name="T83" fmla="*/ 19 h 120"/>
                <a:gd name="T84" fmla="*/ 89 w 89"/>
                <a:gd name="T85" fmla="*/ 0 h 120"/>
                <a:gd name="T86" fmla="*/ 76 w 89"/>
                <a:gd name="T87" fmla="*/ 6 h 120"/>
                <a:gd name="T88" fmla="*/ 70 w 89"/>
                <a:gd name="T89" fmla="*/ 8 h 120"/>
                <a:gd name="T90" fmla="*/ 72 w 89"/>
                <a:gd name="T91" fmla="*/ 12 h 120"/>
                <a:gd name="T92" fmla="*/ 70 w 89"/>
                <a:gd name="T93" fmla="*/ 14 h 120"/>
                <a:gd name="T94" fmla="*/ 61 w 89"/>
                <a:gd name="T95" fmla="*/ 14 h 120"/>
                <a:gd name="T96" fmla="*/ 40 w 89"/>
                <a:gd name="T97" fmla="*/ 10 h 120"/>
                <a:gd name="T98" fmla="*/ 27 w 89"/>
                <a:gd name="T99" fmla="*/ 4 h 120"/>
                <a:gd name="T100" fmla="*/ 21 w 89"/>
                <a:gd name="T101" fmla="*/ 10 h 120"/>
                <a:gd name="T102" fmla="*/ 12 w 89"/>
                <a:gd name="T103" fmla="*/ 19 h 120"/>
                <a:gd name="T104" fmla="*/ 10 w 89"/>
                <a:gd name="T105" fmla="*/ 25 h 120"/>
                <a:gd name="T106" fmla="*/ 10 w 89"/>
                <a:gd name="T107" fmla="*/ 33 h 120"/>
                <a:gd name="T108" fmla="*/ 2 w 89"/>
                <a:gd name="T109" fmla="*/ 44 h 120"/>
                <a:gd name="T110" fmla="*/ 0 w 89"/>
                <a:gd name="T111" fmla="*/ 55 h 120"/>
                <a:gd name="T112" fmla="*/ 0 w 89"/>
                <a:gd name="T113" fmla="*/ 68 h 120"/>
                <a:gd name="T114" fmla="*/ 0 w 89"/>
                <a:gd name="T115" fmla="*/ 55 h 120"/>
                <a:gd name="T116" fmla="*/ 2 w 89"/>
                <a:gd name="T117" fmla="*/ 86 h 120"/>
                <a:gd name="T118" fmla="*/ 8 w 89"/>
                <a:gd name="T119" fmla="*/ 99 h 120"/>
                <a:gd name="T120" fmla="*/ 6 w 89"/>
                <a:gd name="T121" fmla="*/ 101 h 120"/>
                <a:gd name="T122" fmla="*/ 6 w 89"/>
                <a:gd name="T12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" h="120">
                  <a:moveTo>
                    <a:pt x="6" y="120"/>
                  </a:moveTo>
                  <a:lnTo>
                    <a:pt x="12" y="120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9" y="11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84"/>
                  </a:lnTo>
                  <a:lnTo>
                    <a:pt x="19" y="76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72"/>
                  </a:lnTo>
                  <a:lnTo>
                    <a:pt x="25" y="74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0" y="84"/>
                  </a:lnTo>
                  <a:lnTo>
                    <a:pt x="32" y="87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6" y="99"/>
                  </a:lnTo>
                  <a:lnTo>
                    <a:pt x="38" y="101"/>
                  </a:lnTo>
                  <a:lnTo>
                    <a:pt x="40" y="103"/>
                  </a:lnTo>
                  <a:lnTo>
                    <a:pt x="44" y="103"/>
                  </a:lnTo>
                  <a:lnTo>
                    <a:pt x="53" y="112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5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7" y="116"/>
                  </a:lnTo>
                  <a:lnTo>
                    <a:pt x="59" y="116"/>
                  </a:lnTo>
                  <a:lnTo>
                    <a:pt x="63" y="116"/>
                  </a:lnTo>
                  <a:lnTo>
                    <a:pt x="65" y="114"/>
                  </a:lnTo>
                  <a:lnTo>
                    <a:pt x="66" y="114"/>
                  </a:lnTo>
                  <a:lnTo>
                    <a:pt x="66" y="112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3" y="104"/>
                  </a:lnTo>
                  <a:lnTo>
                    <a:pt x="63" y="103"/>
                  </a:lnTo>
                  <a:lnTo>
                    <a:pt x="63" y="97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55" y="93"/>
                  </a:lnTo>
                  <a:lnTo>
                    <a:pt x="53" y="91"/>
                  </a:lnTo>
                  <a:lnTo>
                    <a:pt x="51" y="89"/>
                  </a:lnTo>
                  <a:lnTo>
                    <a:pt x="46" y="84"/>
                  </a:lnTo>
                  <a:lnTo>
                    <a:pt x="44" y="76"/>
                  </a:lnTo>
                  <a:lnTo>
                    <a:pt x="38" y="68"/>
                  </a:lnTo>
                  <a:lnTo>
                    <a:pt x="36" y="59"/>
                  </a:lnTo>
                  <a:lnTo>
                    <a:pt x="32" y="55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44" y="38"/>
                  </a:lnTo>
                  <a:lnTo>
                    <a:pt x="40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3" y="46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0" y="23"/>
                  </a:lnTo>
                  <a:lnTo>
                    <a:pt x="46" y="23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5" y="23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3" y="16"/>
                  </a:lnTo>
                  <a:lnTo>
                    <a:pt x="85" y="8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2" y="4"/>
                  </a:lnTo>
                  <a:lnTo>
                    <a:pt x="76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0" y="14"/>
                  </a:lnTo>
                  <a:lnTo>
                    <a:pt x="66" y="16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49" y="12"/>
                  </a:lnTo>
                  <a:lnTo>
                    <a:pt x="44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2" y="76"/>
                  </a:lnTo>
                  <a:lnTo>
                    <a:pt x="2" y="86"/>
                  </a:lnTo>
                  <a:lnTo>
                    <a:pt x="4" y="93"/>
                  </a:lnTo>
                  <a:lnTo>
                    <a:pt x="6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6" y="106"/>
                  </a:lnTo>
                  <a:lnTo>
                    <a:pt x="4" y="114"/>
                  </a:lnTo>
                  <a:lnTo>
                    <a:pt x="6" y="120"/>
                  </a:lnTo>
                  <a:lnTo>
                    <a:pt x="6" y="120"/>
                  </a:lnTo>
                  <a:lnTo>
                    <a:pt x="6" y="1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7" name="Freeform 367">
              <a:extLst>
                <a:ext uri="{FF2B5EF4-FFF2-40B4-BE49-F238E27FC236}">
                  <a16:creationId xmlns:a16="http://schemas.microsoft.com/office/drawing/2014/main" id="{11F7F014-3110-CC4D-B25B-62B9D36739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2882" y="3298456"/>
              <a:ext cx="135891" cy="155922"/>
            </a:xfrm>
            <a:custGeom>
              <a:avLst/>
              <a:gdLst>
                <a:gd name="T0" fmla="*/ 12 w 89"/>
                <a:gd name="T1" fmla="*/ 120 h 120"/>
                <a:gd name="T2" fmla="*/ 15 w 89"/>
                <a:gd name="T3" fmla="*/ 118 h 120"/>
                <a:gd name="T4" fmla="*/ 19 w 89"/>
                <a:gd name="T5" fmla="*/ 108 h 120"/>
                <a:gd name="T6" fmla="*/ 19 w 89"/>
                <a:gd name="T7" fmla="*/ 104 h 120"/>
                <a:gd name="T8" fmla="*/ 19 w 89"/>
                <a:gd name="T9" fmla="*/ 84 h 120"/>
                <a:gd name="T10" fmla="*/ 19 w 89"/>
                <a:gd name="T11" fmla="*/ 70 h 120"/>
                <a:gd name="T12" fmla="*/ 25 w 89"/>
                <a:gd name="T13" fmla="*/ 67 h 120"/>
                <a:gd name="T14" fmla="*/ 25 w 89"/>
                <a:gd name="T15" fmla="*/ 72 h 120"/>
                <a:gd name="T16" fmla="*/ 29 w 89"/>
                <a:gd name="T17" fmla="*/ 80 h 120"/>
                <a:gd name="T18" fmla="*/ 32 w 89"/>
                <a:gd name="T19" fmla="*/ 91 h 120"/>
                <a:gd name="T20" fmla="*/ 30 w 89"/>
                <a:gd name="T21" fmla="*/ 97 h 120"/>
                <a:gd name="T22" fmla="*/ 32 w 89"/>
                <a:gd name="T23" fmla="*/ 97 h 120"/>
                <a:gd name="T24" fmla="*/ 40 w 89"/>
                <a:gd name="T25" fmla="*/ 103 h 120"/>
                <a:gd name="T26" fmla="*/ 49 w 89"/>
                <a:gd name="T27" fmla="*/ 116 h 120"/>
                <a:gd name="T28" fmla="*/ 51 w 89"/>
                <a:gd name="T29" fmla="*/ 120 h 120"/>
                <a:gd name="T30" fmla="*/ 55 w 89"/>
                <a:gd name="T31" fmla="*/ 118 h 120"/>
                <a:gd name="T32" fmla="*/ 59 w 89"/>
                <a:gd name="T33" fmla="*/ 116 h 120"/>
                <a:gd name="T34" fmla="*/ 66 w 89"/>
                <a:gd name="T35" fmla="*/ 114 h 120"/>
                <a:gd name="T36" fmla="*/ 65 w 89"/>
                <a:gd name="T37" fmla="*/ 108 h 120"/>
                <a:gd name="T38" fmla="*/ 63 w 89"/>
                <a:gd name="T39" fmla="*/ 97 h 120"/>
                <a:gd name="T40" fmla="*/ 61 w 89"/>
                <a:gd name="T41" fmla="*/ 93 h 120"/>
                <a:gd name="T42" fmla="*/ 53 w 89"/>
                <a:gd name="T43" fmla="*/ 91 h 120"/>
                <a:gd name="T44" fmla="*/ 44 w 89"/>
                <a:gd name="T45" fmla="*/ 76 h 120"/>
                <a:gd name="T46" fmla="*/ 32 w 89"/>
                <a:gd name="T47" fmla="*/ 55 h 120"/>
                <a:gd name="T48" fmla="*/ 55 w 89"/>
                <a:gd name="T49" fmla="*/ 50 h 120"/>
                <a:gd name="T50" fmla="*/ 55 w 89"/>
                <a:gd name="T51" fmla="*/ 42 h 120"/>
                <a:gd name="T52" fmla="*/ 36 w 89"/>
                <a:gd name="T53" fmla="*/ 36 h 120"/>
                <a:gd name="T54" fmla="*/ 32 w 89"/>
                <a:gd name="T55" fmla="*/ 46 h 120"/>
                <a:gd name="T56" fmla="*/ 29 w 89"/>
                <a:gd name="T57" fmla="*/ 50 h 120"/>
                <a:gd name="T58" fmla="*/ 23 w 89"/>
                <a:gd name="T59" fmla="*/ 46 h 120"/>
                <a:gd name="T60" fmla="*/ 19 w 89"/>
                <a:gd name="T61" fmla="*/ 40 h 120"/>
                <a:gd name="T62" fmla="*/ 13 w 89"/>
                <a:gd name="T63" fmla="*/ 38 h 120"/>
                <a:gd name="T64" fmla="*/ 19 w 89"/>
                <a:gd name="T65" fmla="*/ 27 h 120"/>
                <a:gd name="T66" fmla="*/ 23 w 89"/>
                <a:gd name="T67" fmla="*/ 25 h 120"/>
                <a:gd name="T68" fmla="*/ 36 w 89"/>
                <a:gd name="T69" fmla="*/ 25 h 120"/>
                <a:gd name="T70" fmla="*/ 51 w 89"/>
                <a:gd name="T71" fmla="*/ 19 h 120"/>
                <a:gd name="T72" fmla="*/ 51 w 89"/>
                <a:gd name="T73" fmla="*/ 21 h 120"/>
                <a:gd name="T74" fmla="*/ 59 w 89"/>
                <a:gd name="T75" fmla="*/ 23 h 120"/>
                <a:gd name="T76" fmla="*/ 66 w 89"/>
                <a:gd name="T77" fmla="*/ 25 h 120"/>
                <a:gd name="T78" fmla="*/ 66 w 89"/>
                <a:gd name="T79" fmla="*/ 27 h 120"/>
                <a:gd name="T80" fmla="*/ 76 w 89"/>
                <a:gd name="T81" fmla="*/ 23 h 120"/>
                <a:gd name="T82" fmla="*/ 80 w 89"/>
                <a:gd name="T83" fmla="*/ 19 h 120"/>
                <a:gd name="T84" fmla="*/ 89 w 89"/>
                <a:gd name="T85" fmla="*/ 0 h 120"/>
                <a:gd name="T86" fmla="*/ 76 w 89"/>
                <a:gd name="T87" fmla="*/ 6 h 120"/>
                <a:gd name="T88" fmla="*/ 70 w 89"/>
                <a:gd name="T89" fmla="*/ 8 h 120"/>
                <a:gd name="T90" fmla="*/ 72 w 89"/>
                <a:gd name="T91" fmla="*/ 12 h 120"/>
                <a:gd name="T92" fmla="*/ 70 w 89"/>
                <a:gd name="T93" fmla="*/ 14 h 120"/>
                <a:gd name="T94" fmla="*/ 61 w 89"/>
                <a:gd name="T95" fmla="*/ 14 h 120"/>
                <a:gd name="T96" fmla="*/ 40 w 89"/>
                <a:gd name="T97" fmla="*/ 10 h 120"/>
                <a:gd name="T98" fmla="*/ 27 w 89"/>
                <a:gd name="T99" fmla="*/ 4 h 120"/>
                <a:gd name="T100" fmla="*/ 21 w 89"/>
                <a:gd name="T101" fmla="*/ 10 h 120"/>
                <a:gd name="T102" fmla="*/ 12 w 89"/>
                <a:gd name="T103" fmla="*/ 19 h 120"/>
                <a:gd name="T104" fmla="*/ 10 w 89"/>
                <a:gd name="T105" fmla="*/ 25 h 120"/>
                <a:gd name="T106" fmla="*/ 10 w 89"/>
                <a:gd name="T107" fmla="*/ 33 h 120"/>
                <a:gd name="T108" fmla="*/ 2 w 89"/>
                <a:gd name="T109" fmla="*/ 44 h 120"/>
                <a:gd name="T110" fmla="*/ 0 w 89"/>
                <a:gd name="T111" fmla="*/ 55 h 120"/>
                <a:gd name="T112" fmla="*/ 0 w 89"/>
                <a:gd name="T113" fmla="*/ 68 h 120"/>
                <a:gd name="T114" fmla="*/ 0 w 89"/>
                <a:gd name="T115" fmla="*/ 55 h 120"/>
                <a:gd name="T116" fmla="*/ 2 w 89"/>
                <a:gd name="T117" fmla="*/ 86 h 120"/>
                <a:gd name="T118" fmla="*/ 8 w 89"/>
                <a:gd name="T119" fmla="*/ 99 h 120"/>
                <a:gd name="T120" fmla="*/ 6 w 89"/>
                <a:gd name="T121" fmla="*/ 101 h 120"/>
                <a:gd name="T122" fmla="*/ 6 w 89"/>
                <a:gd name="T12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" h="120">
                  <a:moveTo>
                    <a:pt x="6" y="120"/>
                  </a:moveTo>
                  <a:lnTo>
                    <a:pt x="12" y="120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9" y="11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84"/>
                  </a:lnTo>
                  <a:lnTo>
                    <a:pt x="19" y="76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72"/>
                  </a:lnTo>
                  <a:lnTo>
                    <a:pt x="25" y="74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0" y="84"/>
                  </a:lnTo>
                  <a:lnTo>
                    <a:pt x="32" y="87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6" y="99"/>
                  </a:lnTo>
                  <a:lnTo>
                    <a:pt x="38" y="101"/>
                  </a:lnTo>
                  <a:lnTo>
                    <a:pt x="40" y="103"/>
                  </a:lnTo>
                  <a:lnTo>
                    <a:pt x="44" y="103"/>
                  </a:lnTo>
                  <a:lnTo>
                    <a:pt x="53" y="112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5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7" y="116"/>
                  </a:lnTo>
                  <a:lnTo>
                    <a:pt x="59" y="116"/>
                  </a:lnTo>
                  <a:lnTo>
                    <a:pt x="63" y="116"/>
                  </a:lnTo>
                  <a:lnTo>
                    <a:pt x="65" y="114"/>
                  </a:lnTo>
                  <a:lnTo>
                    <a:pt x="66" y="114"/>
                  </a:lnTo>
                  <a:lnTo>
                    <a:pt x="66" y="112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3" y="104"/>
                  </a:lnTo>
                  <a:lnTo>
                    <a:pt x="63" y="103"/>
                  </a:lnTo>
                  <a:lnTo>
                    <a:pt x="63" y="97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55" y="93"/>
                  </a:lnTo>
                  <a:lnTo>
                    <a:pt x="53" y="91"/>
                  </a:lnTo>
                  <a:lnTo>
                    <a:pt x="51" y="89"/>
                  </a:lnTo>
                  <a:lnTo>
                    <a:pt x="46" y="84"/>
                  </a:lnTo>
                  <a:lnTo>
                    <a:pt x="44" y="76"/>
                  </a:lnTo>
                  <a:lnTo>
                    <a:pt x="38" y="68"/>
                  </a:lnTo>
                  <a:lnTo>
                    <a:pt x="36" y="59"/>
                  </a:lnTo>
                  <a:lnTo>
                    <a:pt x="32" y="55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44" y="38"/>
                  </a:lnTo>
                  <a:lnTo>
                    <a:pt x="40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3" y="46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0" y="23"/>
                  </a:lnTo>
                  <a:lnTo>
                    <a:pt x="46" y="23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5" y="23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3" y="16"/>
                  </a:lnTo>
                  <a:lnTo>
                    <a:pt x="85" y="8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2" y="4"/>
                  </a:lnTo>
                  <a:lnTo>
                    <a:pt x="76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0" y="14"/>
                  </a:lnTo>
                  <a:lnTo>
                    <a:pt x="66" y="16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49" y="12"/>
                  </a:lnTo>
                  <a:lnTo>
                    <a:pt x="44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2" y="76"/>
                  </a:lnTo>
                  <a:lnTo>
                    <a:pt x="2" y="86"/>
                  </a:lnTo>
                  <a:lnTo>
                    <a:pt x="4" y="93"/>
                  </a:lnTo>
                  <a:lnTo>
                    <a:pt x="6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6" y="106"/>
                  </a:lnTo>
                  <a:lnTo>
                    <a:pt x="4" y="114"/>
                  </a:lnTo>
                  <a:lnTo>
                    <a:pt x="6" y="120"/>
                  </a:lnTo>
                  <a:lnTo>
                    <a:pt x="6" y="120"/>
                  </a:lnTo>
                  <a:lnTo>
                    <a:pt x="6" y="1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8" name="Freeform 368">
              <a:extLst>
                <a:ext uri="{FF2B5EF4-FFF2-40B4-BE49-F238E27FC236}">
                  <a16:creationId xmlns:a16="http://schemas.microsoft.com/office/drawing/2014/main" id="{39357F08-B2F5-E849-9386-84F8D2C5F2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06802" y="3215298"/>
              <a:ext cx="239718" cy="245576"/>
            </a:xfrm>
            <a:custGeom>
              <a:avLst/>
              <a:gdLst>
                <a:gd name="T0" fmla="*/ 11 w 157"/>
                <a:gd name="T1" fmla="*/ 25 h 189"/>
                <a:gd name="T2" fmla="*/ 15 w 157"/>
                <a:gd name="T3" fmla="*/ 30 h 189"/>
                <a:gd name="T4" fmla="*/ 34 w 157"/>
                <a:gd name="T5" fmla="*/ 47 h 189"/>
                <a:gd name="T6" fmla="*/ 39 w 157"/>
                <a:gd name="T7" fmla="*/ 53 h 189"/>
                <a:gd name="T8" fmla="*/ 47 w 157"/>
                <a:gd name="T9" fmla="*/ 61 h 189"/>
                <a:gd name="T10" fmla="*/ 49 w 157"/>
                <a:gd name="T11" fmla="*/ 63 h 189"/>
                <a:gd name="T12" fmla="*/ 53 w 157"/>
                <a:gd name="T13" fmla="*/ 72 h 189"/>
                <a:gd name="T14" fmla="*/ 55 w 157"/>
                <a:gd name="T15" fmla="*/ 83 h 189"/>
                <a:gd name="T16" fmla="*/ 55 w 157"/>
                <a:gd name="T17" fmla="*/ 91 h 189"/>
                <a:gd name="T18" fmla="*/ 56 w 157"/>
                <a:gd name="T19" fmla="*/ 95 h 189"/>
                <a:gd name="T20" fmla="*/ 60 w 157"/>
                <a:gd name="T21" fmla="*/ 97 h 189"/>
                <a:gd name="T22" fmla="*/ 70 w 157"/>
                <a:gd name="T23" fmla="*/ 102 h 189"/>
                <a:gd name="T24" fmla="*/ 75 w 157"/>
                <a:gd name="T25" fmla="*/ 108 h 189"/>
                <a:gd name="T26" fmla="*/ 75 w 157"/>
                <a:gd name="T27" fmla="*/ 115 h 189"/>
                <a:gd name="T28" fmla="*/ 94 w 157"/>
                <a:gd name="T29" fmla="*/ 142 h 189"/>
                <a:gd name="T30" fmla="*/ 96 w 157"/>
                <a:gd name="T31" fmla="*/ 142 h 189"/>
                <a:gd name="T32" fmla="*/ 98 w 157"/>
                <a:gd name="T33" fmla="*/ 148 h 189"/>
                <a:gd name="T34" fmla="*/ 102 w 157"/>
                <a:gd name="T35" fmla="*/ 157 h 189"/>
                <a:gd name="T36" fmla="*/ 117 w 157"/>
                <a:gd name="T37" fmla="*/ 176 h 189"/>
                <a:gd name="T38" fmla="*/ 117 w 157"/>
                <a:gd name="T39" fmla="*/ 178 h 189"/>
                <a:gd name="T40" fmla="*/ 126 w 157"/>
                <a:gd name="T41" fmla="*/ 185 h 189"/>
                <a:gd name="T42" fmla="*/ 143 w 157"/>
                <a:gd name="T43" fmla="*/ 189 h 189"/>
                <a:gd name="T44" fmla="*/ 149 w 157"/>
                <a:gd name="T45" fmla="*/ 174 h 189"/>
                <a:gd name="T46" fmla="*/ 151 w 157"/>
                <a:gd name="T47" fmla="*/ 165 h 189"/>
                <a:gd name="T48" fmla="*/ 151 w 157"/>
                <a:gd name="T49" fmla="*/ 155 h 189"/>
                <a:gd name="T50" fmla="*/ 155 w 157"/>
                <a:gd name="T51" fmla="*/ 150 h 189"/>
                <a:gd name="T52" fmla="*/ 153 w 157"/>
                <a:gd name="T53" fmla="*/ 146 h 189"/>
                <a:gd name="T54" fmla="*/ 155 w 157"/>
                <a:gd name="T55" fmla="*/ 140 h 189"/>
                <a:gd name="T56" fmla="*/ 147 w 157"/>
                <a:gd name="T57" fmla="*/ 136 h 189"/>
                <a:gd name="T58" fmla="*/ 142 w 157"/>
                <a:gd name="T59" fmla="*/ 132 h 189"/>
                <a:gd name="T60" fmla="*/ 128 w 157"/>
                <a:gd name="T61" fmla="*/ 119 h 189"/>
                <a:gd name="T62" fmla="*/ 128 w 157"/>
                <a:gd name="T63" fmla="*/ 115 h 189"/>
                <a:gd name="T64" fmla="*/ 123 w 157"/>
                <a:gd name="T65" fmla="*/ 108 h 189"/>
                <a:gd name="T66" fmla="*/ 113 w 157"/>
                <a:gd name="T67" fmla="*/ 85 h 189"/>
                <a:gd name="T68" fmla="*/ 111 w 157"/>
                <a:gd name="T69" fmla="*/ 87 h 189"/>
                <a:gd name="T70" fmla="*/ 102 w 157"/>
                <a:gd name="T71" fmla="*/ 78 h 189"/>
                <a:gd name="T72" fmla="*/ 98 w 157"/>
                <a:gd name="T73" fmla="*/ 72 h 189"/>
                <a:gd name="T74" fmla="*/ 90 w 157"/>
                <a:gd name="T75" fmla="*/ 64 h 189"/>
                <a:gd name="T76" fmla="*/ 85 w 157"/>
                <a:gd name="T77" fmla="*/ 63 h 189"/>
                <a:gd name="T78" fmla="*/ 72 w 157"/>
                <a:gd name="T79" fmla="*/ 53 h 189"/>
                <a:gd name="T80" fmla="*/ 68 w 157"/>
                <a:gd name="T81" fmla="*/ 49 h 189"/>
                <a:gd name="T82" fmla="*/ 58 w 157"/>
                <a:gd name="T83" fmla="*/ 38 h 189"/>
                <a:gd name="T84" fmla="*/ 34 w 157"/>
                <a:gd name="T85" fmla="*/ 11 h 189"/>
                <a:gd name="T86" fmla="*/ 30 w 157"/>
                <a:gd name="T87" fmla="*/ 8 h 189"/>
                <a:gd name="T88" fmla="*/ 19 w 157"/>
                <a:gd name="T89" fmla="*/ 8 h 189"/>
                <a:gd name="T90" fmla="*/ 7 w 157"/>
                <a:gd name="T91" fmla="*/ 6 h 189"/>
                <a:gd name="T92" fmla="*/ 0 w 157"/>
                <a:gd name="T93" fmla="*/ 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7" h="189">
                  <a:moveTo>
                    <a:pt x="0" y="4"/>
                  </a:moveTo>
                  <a:lnTo>
                    <a:pt x="5" y="1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22" y="38"/>
                  </a:lnTo>
                  <a:lnTo>
                    <a:pt x="26" y="42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1" y="55"/>
                  </a:lnTo>
                  <a:lnTo>
                    <a:pt x="45" y="57"/>
                  </a:lnTo>
                  <a:lnTo>
                    <a:pt x="47" y="61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8"/>
                  </a:lnTo>
                  <a:lnTo>
                    <a:pt x="51" y="70"/>
                  </a:lnTo>
                  <a:lnTo>
                    <a:pt x="53" y="72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60" y="97"/>
                  </a:lnTo>
                  <a:lnTo>
                    <a:pt x="64" y="98"/>
                  </a:lnTo>
                  <a:lnTo>
                    <a:pt x="64" y="98"/>
                  </a:lnTo>
                  <a:lnTo>
                    <a:pt x="70" y="102"/>
                  </a:lnTo>
                  <a:lnTo>
                    <a:pt x="72" y="104"/>
                  </a:lnTo>
                  <a:lnTo>
                    <a:pt x="73" y="106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5"/>
                  </a:lnTo>
                  <a:lnTo>
                    <a:pt x="77" y="121"/>
                  </a:lnTo>
                  <a:lnTo>
                    <a:pt x="83" y="134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8" y="144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7" y="163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8"/>
                  </a:lnTo>
                  <a:lnTo>
                    <a:pt x="121" y="182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34" y="187"/>
                  </a:lnTo>
                  <a:lnTo>
                    <a:pt x="140" y="189"/>
                  </a:lnTo>
                  <a:lnTo>
                    <a:pt x="143" y="189"/>
                  </a:lnTo>
                  <a:lnTo>
                    <a:pt x="149" y="182"/>
                  </a:lnTo>
                  <a:lnTo>
                    <a:pt x="149" y="182"/>
                  </a:lnTo>
                  <a:lnTo>
                    <a:pt x="149" y="174"/>
                  </a:lnTo>
                  <a:lnTo>
                    <a:pt x="149" y="174"/>
                  </a:lnTo>
                  <a:lnTo>
                    <a:pt x="151" y="168"/>
                  </a:lnTo>
                  <a:lnTo>
                    <a:pt x="151" y="165"/>
                  </a:lnTo>
                  <a:lnTo>
                    <a:pt x="151" y="159"/>
                  </a:lnTo>
                  <a:lnTo>
                    <a:pt x="151" y="159"/>
                  </a:lnTo>
                  <a:lnTo>
                    <a:pt x="151" y="155"/>
                  </a:lnTo>
                  <a:lnTo>
                    <a:pt x="153" y="151"/>
                  </a:lnTo>
                  <a:lnTo>
                    <a:pt x="157" y="150"/>
                  </a:lnTo>
                  <a:lnTo>
                    <a:pt x="155" y="150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3" y="146"/>
                  </a:lnTo>
                  <a:lnTo>
                    <a:pt x="155" y="144"/>
                  </a:lnTo>
                  <a:lnTo>
                    <a:pt x="157" y="142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1" y="138"/>
                  </a:lnTo>
                  <a:lnTo>
                    <a:pt x="147" y="136"/>
                  </a:lnTo>
                  <a:lnTo>
                    <a:pt x="143" y="134"/>
                  </a:lnTo>
                  <a:lnTo>
                    <a:pt x="142" y="132"/>
                  </a:lnTo>
                  <a:lnTo>
                    <a:pt x="142" y="132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28" y="119"/>
                  </a:lnTo>
                  <a:lnTo>
                    <a:pt x="128" y="117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6" y="112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17" y="100"/>
                  </a:lnTo>
                  <a:lnTo>
                    <a:pt x="119" y="93"/>
                  </a:lnTo>
                  <a:lnTo>
                    <a:pt x="113" y="85"/>
                  </a:lnTo>
                  <a:lnTo>
                    <a:pt x="113" y="85"/>
                  </a:lnTo>
                  <a:lnTo>
                    <a:pt x="113" y="87"/>
                  </a:lnTo>
                  <a:lnTo>
                    <a:pt x="111" y="87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68"/>
                  </a:lnTo>
                  <a:lnTo>
                    <a:pt x="94" y="66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89" y="63"/>
                  </a:lnTo>
                  <a:lnTo>
                    <a:pt x="85" y="63"/>
                  </a:lnTo>
                  <a:lnTo>
                    <a:pt x="79" y="59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2" y="53"/>
                  </a:lnTo>
                  <a:lnTo>
                    <a:pt x="68" y="49"/>
                  </a:lnTo>
                  <a:lnTo>
                    <a:pt x="68" y="49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49" y="27"/>
                  </a:lnTo>
                  <a:lnTo>
                    <a:pt x="45" y="21"/>
                  </a:lnTo>
                  <a:lnTo>
                    <a:pt x="34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19" y="8"/>
                  </a:lnTo>
                  <a:lnTo>
                    <a:pt x="15" y="10"/>
                  </a:lnTo>
                  <a:lnTo>
                    <a:pt x="11" y="10"/>
                  </a:lnTo>
                  <a:lnTo>
                    <a:pt x="7" y="6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9" name="Freeform 369">
              <a:extLst>
                <a:ext uri="{FF2B5EF4-FFF2-40B4-BE49-F238E27FC236}">
                  <a16:creationId xmlns:a16="http://schemas.microsoft.com/office/drawing/2014/main" id="{7A3D3862-7FBF-CF43-9701-C162CB09FE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06802" y="3215298"/>
              <a:ext cx="239718" cy="245576"/>
            </a:xfrm>
            <a:custGeom>
              <a:avLst/>
              <a:gdLst>
                <a:gd name="T0" fmla="*/ 11 w 157"/>
                <a:gd name="T1" fmla="*/ 25 h 189"/>
                <a:gd name="T2" fmla="*/ 15 w 157"/>
                <a:gd name="T3" fmla="*/ 30 h 189"/>
                <a:gd name="T4" fmla="*/ 34 w 157"/>
                <a:gd name="T5" fmla="*/ 47 h 189"/>
                <a:gd name="T6" fmla="*/ 39 w 157"/>
                <a:gd name="T7" fmla="*/ 53 h 189"/>
                <a:gd name="T8" fmla="*/ 47 w 157"/>
                <a:gd name="T9" fmla="*/ 61 h 189"/>
                <a:gd name="T10" fmla="*/ 49 w 157"/>
                <a:gd name="T11" fmla="*/ 63 h 189"/>
                <a:gd name="T12" fmla="*/ 53 w 157"/>
                <a:gd name="T13" fmla="*/ 72 h 189"/>
                <a:gd name="T14" fmla="*/ 55 w 157"/>
                <a:gd name="T15" fmla="*/ 83 h 189"/>
                <a:gd name="T16" fmla="*/ 55 w 157"/>
                <a:gd name="T17" fmla="*/ 91 h 189"/>
                <a:gd name="T18" fmla="*/ 56 w 157"/>
                <a:gd name="T19" fmla="*/ 95 h 189"/>
                <a:gd name="T20" fmla="*/ 60 w 157"/>
                <a:gd name="T21" fmla="*/ 97 h 189"/>
                <a:gd name="T22" fmla="*/ 70 w 157"/>
                <a:gd name="T23" fmla="*/ 102 h 189"/>
                <a:gd name="T24" fmla="*/ 75 w 157"/>
                <a:gd name="T25" fmla="*/ 108 h 189"/>
                <a:gd name="T26" fmla="*/ 75 w 157"/>
                <a:gd name="T27" fmla="*/ 115 h 189"/>
                <a:gd name="T28" fmla="*/ 94 w 157"/>
                <a:gd name="T29" fmla="*/ 142 h 189"/>
                <a:gd name="T30" fmla="*/ 96 w 157"/>
                <a:gd name="T31" fmla="*/ 142 h 189"/>
                <a:gd name="T32" fmla="*/ 98 w 157"/>
                <a:gd name="T33" fmla="*/ 148 h 189"/>
                <a:gd name="T34" fmla="*/ 102 w 157"/>
                <a:gd name="T35" fmla="*/ 157 h 189"/>
                <a:gd name="T36" fmla="*/ 117 w 157"/>
                <a:gd name="T37" fmla="*/ 176 h 189"/>
                <a:gd name="T38" fmla="*/ 117 w 157"/>
                <a:gd name="T39" fmla="*/ 178 h 189"/>
                <a:gd name="T40" fmla="*/ 126 w 157"/>
                <a:gd name="T41" fmla="*/ 185 h 189"/>
                <a:gd name="T42" fmla="*/ 143 w 157"/>
                <a:gd name="T43" fmla="*/ 189 h 189"/>
                <a:gd name="T44" fmla="*/ 149 w 157"/>
                <a:gd name="T45" fmla="*/ 174 h 189"/>
                <a:gd name="T46" fmla="*/ 151 w 157"/>
                <a:gd name="T47" fmla="*/ 165 h 189"/>
                <a:gd name="T48" fmla="*/ 151 w 157"/>
                <a:gd name="T49" fmla="*/ 155 h 189"/>
                <a:gd name="T50" fmla="*/ 155 w 157"/>
                <a:gd name="T51" fmla="*/ 150 h 189"/>
                <a:gd name="T52" fmla="*/ 153 w 157"/>
                <a:gd name="T53" fmla="*/ 146 h 189"/>
                <a:gd name="T54" fmla="*/ 155 w 157"/>
                <a:gd name="T55" fmla="*/ 140 h 189"/>
                <a:gd name="T56" fmla="*/ 147 w 157"/>
                <a:gd name="T57" fmla="*/ 136 h 189"/>
                <a:gd name="T58" fmla="*/ 142 w 157"/>
                <a:gd name="T59" fmla="*/ 132 h 189"/>
                <a:gd name="T60" fmla="*/ 128 w 157"/>
                <a:gd name="T61" fmla="*/ 119 h 189"/>
                <a:gd name="T62" fmla="*/ 128 w 157"/>
                <a:gd name="T63" fmla="*/ 115 h 189"/>
                <a:gd name="T64" fmla="*/ 123 w 157"/>
                <a:gd name="T65" fmla="*/ 108 h 189"/>
                <a:gd name="T66" fmla="*/ 113 w 157"/>
                <a:gd name="T67" fmla="*/ 85 h 189"/>
                <a:gd name="T68" fmla="*/ 111 w 157"/>
                <a:gd name="T69" fmla="*/ 87 h 189"/>
                <a:gd name="T70" fmla="*/ 102 w 157"/>
                <a:gd name="T71" fmla="*/ 78 h 189"/>
                <a:gd name="T72" fmla="*/ 98 w 157"/>
                <a:gd name="T73" fmla="*/ 72 h 189"/>
                <a:gd name="T74" fmla="*/ 90 w 157"/>
                <a:gd name="T75" fmla="*/ 64 h 189"/>
                <a:gd name="T76" fmla="*/ 85 w 157"/>
                <a:gd name="T77" fmla="*/ 63 h 189"/>
                <a:gd name="T78" fmla="*/ 72 w 157"/>
                <a:gd name="T79" fmla="*/ 53 h 189"/>
                <a:gd name="T80" fmla="*/ 68 w 157"/>
                <a:gd name="T81" fmla="*/ 49 h 189"/>
                <a:gd name="T82" fmla="*/ 58 w 157"/>
                <a:gd name="T83" fmla="*/ 38 h 189"/>
                <a:gd name="T84" fmla="*/ 34 w 157"/>
                <a:gd name="T85" fmla="*/ 11 h 189"/>
                <a:gd name="T86" fmla="*/ 30 w 157"/>
                <a:gd name="T87" fmla="*/ 8 h 189"/>
                <a:gd name="T88" fmla="*/ 19 w 157"/>
                <a:gd name="T89" fmla="*/ 8 h 189"/>
                <a:gd name="T90" fmla="*/ 7 w 157"/>
                <a:gd name="T91" fmla="*/ 6 h 189"/>
                <a:gd name="T92" fmla="*/ 0 w 157"/>
                <a:gd name="T93" fmla="*/ 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7" h="189">
                  <a:moveTo>
                    <a:pt x="0" y="4"/>
                  </a:moveTo>
                  <a:lnTo>
                    <a:pt x="5" y="1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22" y="38"/>
                  </a:lnTo>
                  <a:lnTo>
                    <a:pt x="26" y="42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1" y="55"/>
                  </a:lnTo>
                  <a:lnTo>
                    <a:pt x="45" y="57"/>
                  </a:lnTo>
                  <a:lnTo>
                    <a:pt x="47" y="61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8"/>
                  </a:lnTo>
                  <a:lnTo>
                    <a:pt x="51" y="70"/>
                  </a:lnTo>
                  <a:lnTo>
                    <a:pt x="53" y="72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60" y="97"/>
                  </a:lnTo>
                  <a:lnTo>
                    <a:pt x="64" y="98"/>
                  </a:lnTo>
                  <a:lnTo>
                    <a:pt x="64" y="98"/>
                  </a:lnTo>
                  <a:lnTo>
                    <a:pt x="70" y="102"/>
                  </a:lnTo>
                  <a:lnTo>
                    <a:pt x="72" y="104"/>
                  </a:lnTo>
                  <a:lnTo>
                    <a:pt x="73" y="106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5"/>
                  </a:lnTo>
                  <a:lnTo>
                    <a:pt x="77" y="121"/>
                  </a:lnTo>
                  <a:lnTo>
                    <a:pt x="83" y="134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8" y="144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7" y="163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8"/>
                  </a:lnTo>
                  <a:lnTo>
                    <a:pt x="121" y="182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34" y="187"/>
                  </a:lnTo>
                  <a:lnTo>
                    <a:pt x="140" y="189"/>
                  </a:lnTo>
                  <a:lnTo>
                    <a:pt x="143" y="189"/>
                  </a:lnTo>
                  <a:lnTo>
                    <a:pt x="149" y="182"/>
                  </a:lnTo>
                  <a:lnTo>
                    <a:pt x="149" y="182"/>
                  </a:lnTo>
                  <a:lnTo>
                    <a:pt x="149" y="174"/>
                  </a:lnTo>
                  <a:lnTo>
                    <a:pt x="149" y="174"/>
                  </a:lnTo>
                  <a:lnTo>
                    <a:pt x="151" y="168"/>
                  </a:lnTo>
                  <a:lnTo>
                    <a:pt x="151" y="165"/>
                  </a:lnTo>
                  <a:lnTo>
                    <a:pt x="151" y="159"/>
                  </a:lnTo>
                  <a:lnTo>
                    <a:pt x="151" y="159"/>
                  </a:lnTo>
                  <a:lnTo>
                    <a:pt x="151" y="155"/>
                  </a:lnTo>
                  <a:lnTo>
                    <a:pt x="153" y="151"/>
                  </a:lnTo>
                  <a:lnTo>
                    <a:pt x="157" y="150"/>
                  </a:lnTo>
                  <a:lnTo>
                    <a:pt x="155" y="150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3" y="146"/>
                  </a:lnTo>
                  <a:lnTo>
                    <a:pt x="155" y="144"/>
                  </a:lnTo>
                  <a:lnTo>
                    <a:pt x="157" y="142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1" y="138"/>
                  </a:lnTo>
                  <a:lnTo>
                    <a:pt x="147" y="136"/>
                  </a:lnTo>
                  <a:lnTo>
                    <a:pt x="143" y="134"/>
                  </a:lnTo>
                  <a:lnTo>
                    <a:pt x="142" y="132"/>
                  </a:lnTo>
                  <a:lnTo>
                    <a:pt x="142" y="132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28" y="119"/>
                  </a:lnTo>
                  <a:lnTo>
                    <a:pt x="128" y="117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6" y="112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17" y="100"/>
                  </a:lnTo>
                  <a:lnTo>
                    <a:pt x="119" y="93"/>
                  </a:lnTo>
                  <a:lnTo>
                    <a:pt x="113" y="85"/>
                  </a:lnTo>
                  <a:lnTo>
                    <a:pt x="113" y="85"/>
                  </a:lnTo>
                  <a:lnTo>
                    <a:pt x="113" y="87"/>
                  </a:lnTo>
                  <a:lnTo>
                    <a:pt x="111" y="87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68"/>
                  </a:lnTo>
                  <a:lnTo>
                    <a:pt x="94" y="66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89" y="63"/>
                  </a:lnTo>
                  <a:lnTo>
                    <a:pt x="85" y="63"/>
                  </a:lnTo>
                  <a:lnTo>
                    <a:pt x="79" y="59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2" y="53"/>
                  </a:lnTo>
                  <a:lnTo>
                    <a:pt x="68" y="49"/>
                  </a:lnTo>
                  <a:lnTo>
                    <a:pt x="68" y="49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49" y="27"/>
                  </a:lnTo>
                  <a:lnTo>
                    <a:pt x="45" y="21"/>
                  </a:lnTo>
                  <a:lnTo>
                    <a:pt x="34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19" y="8"/>
                  </a:lnTo>
                  <a:lnTo>
                    <a:pt x="15" y="10"/>
                  </a:lnTo>
                  <a:lnTo>
                    <a:pt x="11" y="10"/>
                  </a:lnTo>
                  <a:lnTo>
                    <a:pt x="7" y="6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0" name="Freeform 370">
              <a:extLst>
                <a:ext uri="{FF2B5EF4-FFF2-40B4-BE49-F238E27FC236}">
                  <a16:creationId xmlns:a16="http://schemas.microsoft.com/office/drawing/2014/main" id="{2496AEA5-FF57-2547-9150-952D8FA76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34305" y="3460874"/>
              <a:ext cx="213761" cy="57171"/>
            </a:xfrm>
            <a:custGeom>
              <a:avLst/>
              <a:gdLst>
                <a:gd name="T0" fmla="*/ 0 w 140"/>
                <a:gd name="T1" fmla="*/ 4 h 44"/>
                <a:gd name="T2" fmla="*/ 6 w 140"/>
                <a:gd name="T3" fmla="*/ 4 h 44"/>
                <a:gd name="T4" fmla="*/ 11 w 140"/>
                <a:gd name="T5" fmla="*/ 0 h 44"/>
                <a:gd name="T6" fmla="*/ 15 w 140"/>
                <a:gd name="T7" fmla="*/ 0 h 44"/>
                <a:gd name="T8" fmla="*/ 19 w 140"/>
                <a:gd name="T9" fmla="*/ 0 h 44"/>
                <a:gd name="T10" fmla="*/ 21 w 140"/>
                <a:gd name="T11" fmla="*/ 2 h 44"/>
                <a:gd name="T12" fmla="*/ 23 w 140"/>
                <a:gd name="T13" fmla="*/ 4 h 44"/>
                <a:gd name="T14" fmla="*/ 25 w 140"/>
                <a:gd name="T15" fmla="*/ 4 h 44"/>
                <a:gd name="T16" fmla="*/ 32 w 140"/>
                <a:gd name="T17" fmla="*/ 8 h 44"/>
                <a:gd name="T18" fmla="*/ 45 w 140"/>
                <a:gd name="T19" fmla="*/ 13 h 44"/>
                <a:gd name="T20" fmla="*/ 47 w 140"/>
                <a:gd name="T21" fmla="*/ 12 h 44"/>
                <a:gd name="T22" fmla="*/ 51 w 140"/>
                <a:gd name="T23" fmla="*/ 13 h 44"/>
                <a:gd name="T24" fmla="*/ 53 w 140"/>
                <a:gd name="T25" fmla="*/ 15 h 44"/>
                <a:gd name="T26" fmla="*/ 57 w 140"/>
                <a:gd name="T27" fmla="*/ 15 h 44"/>
                <a:gd name="T28" fmla="*/ 72 w 140"/>
                <a:gd name="T29" fmla="*/ 15 h 44"/>
                <a:gd name="T30" fmla="*/ 72 w 140"/>
                <a:gd name="T31" fmla="*/ 8 h 44"/>
                <a:gd name="T32" fmla="*/ 80 w 140"/>
                <a:gd name="T33" fmla="*/ 10 h 44"/>
                <a:gd name="T34" fmla="*/ 83 w 140"/>
                <a:gd name="T35" fmla="*/ 12 h 44"/>
                <a:gd name="T36" fmla="*/ 85 w 140"/>
                <a:gd name="T37" fmla="*/ 12 h 44"/>
                <a:gd name="T38" fmla="*/ 89 w 140"/>
                <a:gd name="T39" fmla="*/ 13 h 44"/>
                <a:gd name="T40" fmla="*/ 100 w 140"/>
                <a:gd name="T41" fmla="*/ 13 h 44"/>
                <a:gd name="T42" fmla="*/ 100 w 140"/>
                <a:gd name="T43" fmla="*/ 25 h 44"/>
                <a:gd name="T44" fmla="*/ 104 w 140"/>
                <a:gd name="T45" fmla="*/ 31 h 44"/>
                <a:gd name="T46" fmla="*/ 106 w 140"/>
                <a:gd name="T47" fmla="*/ 32 h 44"/>
                <a:gd name="T48" fmla="*/ 110 w 140"/>
                <a:gd name="T49" fmla="*/ 31 h 44"/>
                <a:gd name="T50" fmla="*/ 114 w 140"/>
                <a:gd name="T51" fmla="*/ 29 h 44"/>
                <a:gd name="T52" fmla="*/ 117 w 140"/>
                <a:gd name="T53" fmla="*/ 29 h 44"/>
                <a:gd name="T54" fmla="*/ 125 w 140"/>
                <a:gd name="T55" fmla="*/ 32 h 44"/>
                <a:gd name="T56" fmla="*/ 131 w 140"/>
                <a:gd name="T57" fmla="*/ 36 h 44"/>
                <a:gd name="T58" fmla="*/ 140 w 140"/>
                <a:gd name="T59" fmla="*/ 40 h 44"/>
                <a:gd name="T60" fmla="*/ 140 w 140"/>
                <a:gd name="T61" fmla="*/ 42 h 44"/>
                <a:gd name="T62" fmla="*/ 136 w 140"/>
                <a:gd name="T63" fmla="*/ 44 h 44"/>
                <a:gd name="T64" fmla="*/ 127 w 140"/>
                <a:gd name="T65" fmla="*/ 44 h 44"/>
                <a:gd name="T66" fmla="*/ 123 w 140"/>
                <a:gd name="T67" fmla="*/ 44 h 44"/>
                <a:gd name="T68" fmla="*/ 110 w 140"/>
                <a:gd name="T69" fmla="*/ 44 h 44"/>
                <a:gd name="T70" fmla="*/ 98 w 140"/>
                <a:gd name="T71" fmla="*/ 38 h 44"/>
                <a:gd name="T72" fmla="*/ 91 w 140"/>
                <a:gd name="T73" fmla="*/ 36 h 44"/>
                <a:gd name="T74" fmla="*/ 80 w 140"/>
                <a:gd name="T75" fmla="*/ 36 h 44"/>
                <a:gd name="T76" fmla="*/ 74 w 140"/>
                <a:gd name="T77" fmla="*/ 36 h 44"/>
                <a:gd name="T78" fmla="*/ 68 w 140"/>
                <a:gd name="T79" fmla="*/ 34 h 44"/>
                <a:gd name="T80" fmla="*/ 64 w 140"/>
                <a:gd name="T81" fmla="*/ 32 h 44"/>
                <a:gd name="T82" fmla="*/ 57 w 140"/>
                <a:gd name="T83" fmla="*/ 29 h 44"/>
                <a:gd name="T84" fmla="*/ 36 w 140"/>
                <a:gd name="T85" fmla="*/ 29 h 44"/>
                <a:gd name="T86" fmla="*/ 27 w 140"/>
                <a:gd name="T87" fmla="*/ 25 h 44"/>
                <a:gd name="T88" fmla="*/ 17 w 140"/>
                <a:gd name="T89" fmla="*/ 25 h 44"/>
                <a:gd name="T90" fmla="*/ 13 w 140"/>
                <a:gd name="T91" fmla="*/ 25 h 44"/>
                <a:gd name="T92" fmla="*/ 11 w 140"/>
                <a:gd name="T93" fmla="*/ 23 h 44"/>
                <a:gd name="T94" fmla="*/ 10 w 140"/>
                <a:gd name="T95" fmla="*/ 15 h 44"/>
                <a:gd name="T96" fmla="*/ 0 w 140"/>
                <a:gd name="T9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44">
                  <a:moveTo>
                    <a:pt x="0" y="1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40" y="8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72" y="15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7" y="13"/>
                  </a:lnTo>
                  <a:lnTo>
                    <a:pt x="89" y="13"/>
                  </a:lnTo>
                  <a:lnTo>
                    <a:pt x="89" y="13"/>
                  </a:lnTo>
                  <a:lnTo>
                    <a:pt x="100" y="13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2" y="29"/>
                  </a:lnTo>
                  <a:lnTo>
                    <a:pt x="104" y="31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7" y="29"/>
                  </a:lnTo>
                  <a:lnTo>
                    <a:pt x="125" y="32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31" y="36"/>
                  </a:lnTo>
                  <a:lnTo>
                    <a:pt x="136" y="36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4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10" y="44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4" y="36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1" y="31"/>
                  </a:lnTo>
                  <a:lnTo>
                    <a:pt x="57" y="29"/>
                  </a:lnTo>
                  <a:lnTo>
                    <a:pt x="45" y="29"/>
                  </a:lnTo>
                  <a:lnTo>
                    <a:pt x="36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1"/>
                  </a:lnTo>
                  <a:lnTo>
                    <a:pt x="1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1" name="Freeform 371">
              <a:extLst>
                <a:ext uri="{FF2B5EF4-FFF2-40B4-BE49-F238E27FC236}">
                  <a16:creationId xmlns:a16="http://schemas.microsoft.com/office/drawing/2014/main" id="{60A84621-0EB8-9646-81C7-C80D0FF47E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34305" y="3460874"/>
              <a:ext cx="213761" cy="57171"/>
            </a:xfrm>
            <a:custGeom>
              <a:avLst/>
              <a:gdLst>
                <a:gd name="T0" fmla="*/ 0 w 140"/>
                <a:gd name="T1" fmla="*/ 4 h 44"/>
                <a:gd name="T2" fmla="*/ 6 w 140"/>
                <a:gd name="T3" fmla="*/ 4 h 44"/>
                <a:gd name="T4" fmla="*/ 11 w 140"/>
                <a:gd name="T5" fmla="*/ 0 h 44"/>
                <a:gd name="T6" fmla="*/ 15 w 140"/>
                <a:gd name="T7" fmla="*/ 0 h 44"/>
                <a:gd name="T8" fmla="*/ 19 w 140"/>
                <a:gd name="T9" fmla="*/ 0 h 44"/>
                <a:gd name="T10" fmla="*/ 21 w 140"/>
                <a:gd name="T11" fmla="*/ 2 h 44"/>
                <a:gd name="T12" fmla="*/ 23 w 140"/>
                <a:gd name="T13" fmla="*/ 4 h 44"/>
                <a:gd name="T14" fmla="*/ 25 w 140"/>
                <a:gd name="T15" fmla="*/ 4 h 44"/>
                <a:gd name="T16" fmla="*/ 32 w 140"/>
                <a:gd name="T17" fmla="*/ 8 h 44"/>
                <a:gd name="T18" fmla="*/ 45 w 140"/>
                <a:gd name="T19" fmla="*/ 13 h 44"/>
                <a:gd name="T20" fmla="*/ 47 w 140"/>
                <a:gd name="T21" fmla="*/ 12 h 44"/>
                <a:gd name="T22" fmla="*/ 51 w 140"/>
                <a:gd name="T23" fmla="*/ 13 h 44"/>
                <a:gd name="T24" fmla="*/ 53 w 140"/>
                <a:gd name="T25" fmla="*/ 15 h 44"/>
                <a:gd name="T26" fmla="*/ 57 w 140"/>
                <a:gd name="T27" fmla="*/ 15 h 44"/>
                <a:gd name="T28" fmla="*/ 72 w 140"/>
                <a:gd name="T29" fmla="*/ 15 h 44"/>
                <a:gd name="T30" fmla="*/ 72 w 140"/>
                <a:gd name="T31" fmla="*/ 8 h 44"/>
                <a:gd name="T32" fmla="*/ 80 w 140"/>
                <a:gd name="T33" fmla="*/ 10 h 44"/>
                <a:gd name="T34" fmla="*/ 83 w 140"/>
                <a:gd name="T35" fmla="*/ 12 h 44"/>
                <a:gd name="T36" fmla="*/ 85 w 140"/>
                <a:gd name="T37" fmla="*/ 12 h 44"/>
                <a:gd name="T38" fmla="*/ 89 w 140"/>
                <a:gd name="T39" fmla="*/ 13 h 44"/>
                <a:gd name="T40" fmla="*/ 100 w 140"/>
                <a:gd name="T41" fmla="*/ 13 h 44"/>
                <a:gd name="T42" fmla="*/ 100 w 140"/>
                <a:gd name="T43" fmla="*/ 25 h 44"/>
                <a:gd name="T44" fmla="*/ 104 w 140"/>
                <a:gd name="T45" fmla="*/ 31 h 44"/>
                <a:gd name="T46" fmla="*/ 106 w 140"/>
                <a:gd name="T47" fmla="*/ 32 h 44"/>
                <a:gd name="T48" fmla="*/ 110 w 140"/>
                <a:gd name="T49" fmla="*/ 31 h 44"/>
                <a:gd name="T50" fmla="*/ 114 w 140"/>
                <a:gd name="T51" fmla="*/ 29 h 44"/>
                <a:gd name="T52" fmla="*/ 117 w 140"/>
                <a:gd name="T53" fmla="*/ 29 h 44"/>
                <a:gd name="T54" fmla="*/ 125 w 140"/>
                <a:gd name="T55" fmla="*/ 32 h 44"/>
                <a:gd name="T56" fmla="*/ 131 w 140"/>
                <a:gd name="T57" fmla="*/ 36 h 44"/>
                <a:gd name="T58" fmla="*/ 140 w 140"/>
                <a:gd name="T59" fmla="*/ 40 h 44"/>
                <a:gd name="T60" fmla="*/ 140 w 140"/>
                <a:gd name="T61" fmla="*/ 42 h 44"/>
                <a:gd name="T62" fmla="*/ 136 w 140"/>
                <a:gd name="T63" fmla="*/ 44 h 44"/>
                <a:gd name="T64" fmla="*/ 127 w 140"/>
                <a:gd name="T65" fmla="*/ 44 h 44"/>
                <a:gd name="T66" fmla="*/ 123 w 140"/>
                <a:gd name="T67" fmla="*/ 44 h 44"/>
                <a:gd name="T68" fmla="*/ 110 w 140"/>
                <a:gd name="T69" fmla="*/ 44 h 44"/>
                <a:gd name="T70" fmla="*/ 98 w 140"/>
                <a:gd name="T71" fmla="*/ 38 h 44"/>
                <a:gd name="T72" fmla="*/ 91 w 140"/>
                <a:gd name="T73" fmla="*/ 36 h 44"/>
                <a:gd name="T74" fmla="*/ 80 w 140"/>
                <a:gd name="T75" fmla="*/ 36 h 44"/>
                <a:gd name="T76" fmla="*/ 74 w 140"/>
                <a:gd name="T77" fmla="*/ 36 h 44"/>
                <a:gd name="T78" fmla="*/ 68 w 140"/>
                <a:gd name="T79" fmla="*/ 34 h 44"/>
                <a:gd name="T80" fmla="*/ 64 w 140"/>
                <a:gd name="T81" fmla="*/ 32 h 44"/>
                <a:gd name="T82" fmla="*/ 57 w 140"/>
                <a:gd name="T83" fmla="*/ 29 h 44"/>
                <a:gd name="T84" fmla="*/ 36 w 140"/>
                <a:gd name="T85" fmla="*/ 29 h 44"/>
                <a:gd name="T86" fmla="*/ 27 w 140"/>
                <a:gd name="T87" fmla="*/ 25 h 44"/>
                <a:gd name="T88" fmla="*/ 17 w 140"/>
                <a:gd name="T89" fmla="*/ 25 h 44"/>
                <a:gd name="T90" fmla="*/ 13 w 140"/>
                <a:gd name="T91" fmla="*/ 25 h 44"/>
                <a:gd name="T92" fmla="*/ 11 w 140"/>
                <a:gd name="T93" fmla="*/ 23 h 44"/>
                <a:gd name="T94" fmla="*/ 10 w 140"/>
                <a:gd name="T95" fmla="*/ 15 h 44"/>
                <a:gd name="T96" fmla="*/ 0 w 140"/>
                <a:gd name="T9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44">
                  <a:moveTo>
                    <a:pt x="0" y="1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40" y="8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72" y="15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7" y="13"/>
                  </a:lnTo>
                  <a:lnTo>
                    <a:pt x="89" y="13"/>
                  </a:lnTo>
                  <a:lnTo>
                    <a:pt x="89" y="13"/>
                  </a:lnTo>
                  <a:lnTo>
                    <a:pt x="100" y="13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2" y="29"/>
                  </a:lnTo>
                  <a:lnTo>
                    <a:pt x="104" y="31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7" y="29"/>
                  </a:lnTo>
                  <a:lnTo>
                    <a:pt x="125" y="32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31" y="36"/>
                  </a:lnTo>
                  <a:lnTo>
                    <a:pt x="136" y="36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4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10" y="44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4" y="36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1" y="31"/>
                  </a:lnTo>
                  <a:lnTo>
                    <a:pt x="57" y="29"/>
                  </a:lnTo>
                  <a:lnTo>
                    <a:pt x="45" y="29"/>
                  </a:lnTo>
                  <a:lnTo>
                    <a:pt x="36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1"/>
                  </a:lnTo>
                  <a:lnTo>
                    <a:pt x="1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2" name="Freeform 372">
              <a:extLst>
                <a:ext uri="{FF2B5EF4-FFF2-40B4-BE49-F238E27FC236}">
                  <a16:creationId xmlns:a16="http://schemas.microsoft.com/office/drawing/2014/main" id="{8483D3DD-A60B-B443-9190-BDA86DB90E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3014" y="3245183"/>
              <a:ext cx="216815" cy="176711"/>
            </a:xfrm>
            <a:custGeom>
              <a:avLst/>
              <a:gdLst>
                <a:gd name="T0" fmla="*/ 27 w 142"/>
                <a:gd name="T1" fmla="*/ 57 h 136"/>
                <a:gd name="T2" fmla="*/ 52 w 142"/>
                <a:gd name="T3" fmla="*/ 45 h 136"/>
                <a:gd name="T4" fmla="*/ 89 w 142"/>
                <a:gd name="T5" fmla="*/ 24 h 136"/>
                <a:gd name="T6" fmla="*/ 97 w 142"/>
                <a:gd name="T7" fmla="*/ 0 h 136"/>
                <a:gd name="T8" fmla="*/ 123 w 142"/>
                <a:gd name="T9" fmla="*/ 2 h 136"/>
                <a:gd name="T10" fmla="*/ 123 w 142"/>
                <a:gd name="T11" fmla="*/ 9 h 136"/>
                <a:gd name="T12" fmla="*/ 123 w 142"/>
                <a:gd name="T13" fmla="*/ 11 h 136"/>
                <a:gd name="T14" fmla="*/ 120 w 142"/>
                <a:gd name="T15" fmla="*/ 15 h 136"/>
                <a:gd name="T16" fmla="*/ 123 w 142"/>
                <a:gd name="T17" fmla="*/ 19 h 136"/>
                <a:gd name="T18" fmla="*/ 123 w 142"/>
                <a:gd name="T19" fmla="*/ 21 h 136"/>
                <a:gd name="T20" fmla="*/ 125 w 142"/>
                <a:gd name="T21" fmla="*/ 26 h 136"/>
                <a:gd name="T22" fmla="*/ 125 w 142"/>
                <a:gd name="T23" fmla="*/ 38 h 136"/>
                <a:gd name="T24" fmla="*/ 129 w 142"/>
                <a:gd name="T25" fmla="*/ 41 h 136"/>
                <a:gd name="T26" fmla="*/ 139 w 142"/>
                <a:gd name="T27" fmla="*/ 51 h 136"/>
                <a:gd name="T28" fmla="*/ 142 w 142"/>
                <a:gd name="T29" fmla="*/ 60 h 136"/>
                <a:gd name="T30" fmla="*/ 123 w 142"/>
                <a:gd name="T31" fmla="*/ 60 h 136"/>
                <a:gd name="T32" fmla="*/ 123 w 142"/>
                <a:gd name="T33" fmla="*/ 74 h 136"/>
                <a:gd name="T34" fmla="*/ 110 w 142"/>
                <a:gd name="T35" fmla="*/ 92 h 136"/>
                <a:gd name="T36" fmla="*/ 108 w 142"/>
                <a:gd name="T37" fmla="*/ 94 h 136"/>
                <a:gd name="T38" fmla="*/ 108 w 142"/>
                <a:gd name="T39" fmla="*/ 96 h 136"/>
                <a:gd name="T40" fmla="*/ 108 w 142"/>
                <a:gd name="T41" fmla="*/ 98 h 136"/>
                <a:gd name="T42" fmla="*/ 108 w 142"/>
                <a:gd name="T43" fmla="*/ 102 h 136"/>
                <a:gd name="T44" fmla="*/ 106 w 142"/>
                <a:gd name="T45" fmla="*/ 119 h 136"/>
                <a:gd name="T46" fmla="*/ 101 w 142"/>
                <a:gd name="T47" fmla="*/ 132 h 136"/>
                <a:gd name="T48" fmla="*/ 87 w 142"/>
                <a:gd name="T49" fmla="*/ 132 h 136"/>
                <a:gd name="T50" fmla="*/ 80 w 142"/>
                <a:gd name="T51" fmla="*/ 136 h 136"/>
                <a:gd name="T52" fmla="*/ 78 w 142"/>
                <a:gd name="T53" fmla="*/ 136 h 136"/>
                <a:gd name="T54" fmla="*/ 78 w 142"/>
                <a:gd name="T55" fmla="*/ 132 h 136"/>
                <a:gd name="T56" fmla="*/ 80 w 142"/>
                <a:gd name="T57" fmla="*/ 128 h 136"/>
                <a:gd name="T58" fmla="*/ 80 w 142"/>
                <a:gd name="T59" fmla="*/ 125 h 136"/>
                <a:gd name="T60" fmla="*/ 78 w 142"/>
                <a:gd name="T61" fmla="*/ 123 h 136"/>
                <a:gd name="T62" fmla="*/ 72 w 142"/>
                <a:gd name="T63" fmla="*/ 123 h 136"/>
                <a:gd name="T64" fmla="*/ 61 w 142"/>
                <a:gd name="T65" fmla="*/ 123 h 136"/>
                <a:gd name="T66" fmla="*/ 59 w 142"/>
                <a:gd name="T67" fmla="*/ 123 h 136"/>
                <a:gd name="T68" fmla="*/ 55 w 142"/>
                <a:gd name="T69" fmla="*/ 121 h 136"/>
                <a:gd name="T70" fmla="*/ 53 w 142"/>
                <a:gd name="T71" fmla="*/ 123 h 136"/>
                <a:gd name="T72" fmla="*/ 50 w 142"/>
                <a:gd name="T73" fmla="*/ 123 h 136"/>
                <a:gd name="T74" fmla="*/ 46 w 142"/>
                <a:gd name="T75" fmla="*/ 123 h 136"/>
                <a:gd name="T76" fmla="*/ 42 w 142"/>
                <a:gd name="T77" fmla="*/ 123 h 136"/>
                <a:gd name="T78" fmla="*/ 46 w 142"/>
                <a:gd name="T79" fmla="*/ 119 h 136"/>
                <a:gd name="T80" fmla="*/ 46 w 142"/>
                <a:gd name="T81" fmla="*/ 115 h 136"/>
                <a:gd name="T82" fmla="*/ 42 w 142"/>
                <a:gd name="T83" fmla="*/ 115 h 136"/>
                <a:gd name="T84" fmla="*/ 36 w 142"/>
                <a:gd name="T85" fmla="*/ 119 h 136"/>
                <a:gd name="T86" fmla="*/ 35 w 142"/>
                <a:gd name="T87" fmla="*/ 119 h 136"/>
                <a:gd name="T88" fmla="*/ 31 w 142"/>
                <a:gd name="T89" fmla="*/ 117 h 136"/>
                <a:gd name="T90" fmla="*/ 25 w 142"/>
                <a:gd name="T91" fmla="*/ 115 h 136"/>
                <a:gd name="T92" fmla="*/ 19 w 142"/>
                <a:gd name="T93" fmla="*/ 108 h 136"/>
                <a:gd name="T94" fmla="*/ 16 w 142"/>
                <a:gd name="T95" fmla="*/ 89 h 136"/>
                <a:gd name="T96" fmla="*/ 10 w 142"/>
                <a:gd name="T97" fmla="*/ 81 h 136"/>
                <a:gd name="T98" fmla="*/ 6 w 142"/>
                <a:gd name="T99" fmla="*/ 77 h 136"/>
                <a:gd name="T100" fmla="*/ 2 w 142"/>
                <a:gd name="T101" fmla="*/ 74 h 136"/>
                <a:gd name="T102" fmla="*/ 0 w 142"/>
                <a:gd name="T103" fmla="*/ 66 h 136"/>
                <a:gd name="T104" fmla="*/ 0 w 142"/>
                <a:gd name="T105" fmla="*/ 64 h 136"/>
                <a:gd name="T106" fmla="*/ 2 w 142"/>
                <a:gd name="T107" fmla="*/ 60 h 136"/>
                <a:gd name="T108" fmla="*/ 2 w 142"/>
                <a:gd name="T109" fmla="*/ 51 h 136"/>
                <a:gd name="T110" fmla="*/ 0 w 142"/>
                <a:gd name="T111" fmla="*/ 43 h 136"/>
                <a:gd name="T112" fmla="*/ 2 w 142"/>
                <a:gd name="T113" fmla="*/ 43 h 136"/>
                <a:gd name="T114" fmla="*/ 4 w 142"/>
                <a:gd name="T115" fmla="*/ 43 h 136"/>
                <a:gd name="T116" fmla="*/ 6 w 142"/>
                <a:gd name="T117" fmla="*/ 40 h 136"/>
                <a:gd name="T118" fmla="*/ 10 w 142"/>
                <a:gd name="T119" fmla="*/ 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" h="136">
                  <a:moveTo>
                    <a:pt x="10" y="36"/>
                  </a:moveTo>
                  <a:lnTo>
                    <a:pt x="27" y="57"/>
                  </a:lnTo>
                  <a:lnTo>
                    <a:pt x="40" y="53"/>
                  </a:lnTo>
                  <a:lnTo>
                    <a:pt x="52" y="45"/>
                  </a:lnTo>
                  <a:lnTo>
                    <a:pt x="80" y="4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97" y="0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5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2" y="17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39" y="51"/>
                  </a:lnTo>
                  <a:lnTo>
                    <a:pt x="139" y="57"/>
                  </a:lnTo>
                  <a:lnTo>
                    <a:pt x="142" y="60"/>
                  </a:lnTo>
                  <a:lnTo>
                    <a:pt x="131" y="58"/>
                  </a:lnTo>
                  <a:lnTo>
                    <a:pt x="123" y="60"/>
                  </a:lnTo>
                  <a:lnTo>
                    <a:pt x="123" y="64"/>
                  </a:lnTo>
                  <a:lnTo>
                    <a:pt x="123" y="74"/>
                  </a:lnTo>
                  <a:lnTo>
                    <a:pt x="120" y="81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6" y="111"/>
                  </a:lnTo>
                  <a:lnTo>
                    <a:pt x="106" y="119"/>
                  </a:lnTo>
                  <a:lnTo>
                    <a:pt x="106" y="128"/>
                  </a:lnTo>
                  <a:lnTo>
                    <a:pt x="101" y="132"/>
                  </a:lnTo>
                  <a:lnTo>
                    <a:pt x="95" y="132"/>
                  </a:lnTo>
                  <a:lnTo>
                    <a:pt x="87" y="132"/>
                  </a:lnTo>
                  <a:lnTo>
                    <a:pt x="84" y="136"/>
                  </a:lnTo>
                  <a:lnTo>
                    <a:pt x="80" y="136"/>
                  </a:lnTo>
                  <a:lnTo>
                    <a:pt x="80" y="136"/>
                  </a:lnTo>
                  <a:lnTo>
                    <a:pt x="78" y="136"/>
                  </a:lnTo>
                  <a:lnTo>
                    <a:pt x="76" y="134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0" y="128"/>
                  </a:lnTo>
                  <a:lnTo>
                    <a:pt x="80" y="127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8" y="123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69" y="123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2" y="123"/>
                  </a:lnTo>
                  <a:lnTo>
                    <a:pt x="50" y="123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6" y="115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8" y="115"/>
                  </a:lnTo>
                  <a:lnTo>
                    <a:pt x="36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1" y="117"/>
                  </a:lnTo>
                  <a:lnTo>
                    <a:pt x="29" y="115"/>
                  </a:lnTo>
                  <a:lnTo>
                    <a:pt x="25" y="115"/>
                  </a:lnTo>
                  <a:lnTo>
                    <a:pt x="19" y="115"/>
                  </a:lnTo>
                  <a:lnTo>
                    <a:pt x="19" y="108"/>
                  </a:lnTo>
                  <a:lnTo>
                    <a:pt x="16" y="94"/>
                  </a:lnTo>
                  <a:lnTo>
                    <a:pt x="16" y="89"/>
                  </a:lnTo>
                  <a:lnTo>
                    <a:pt x="12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2" y="74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2" y="60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3" name="Freeform 373">
              <a:extLst>
                <a:ext uri="{FF2B5EF4-FFF2-40B4-BE49-F238E27FC236}">
                  <a16:creationId xmlns:a16="http://schemas.microsoft.com/office/drawing/2014/main" id="{360960CC-34B3-284A-8EDE-E02D2F1593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3014" y="3245183"/>
              <a:ext cx="216815" cy="176711"/>
            </a:xfrm>
            <a:custGeom>
              <a:avLst/>
              <a:gdLst>
                <a:gd name="T0" fmla="*/ 27 w 142"/>
                <a:gd name="T1" fmla="*/ 57 h 136"/>
                <a:gd name="T2" fmla="*/ 52 w 142"/>
                <a:gd name="T3" fmla="*/ 45 h 136"/>
                <a:gd name="T4" fmla="*/ 89 w 142"/>
                <a:gd name="T5" fmla="*/ 24 h 136"/>
                <a:gd name="T6" fmla="*/ 97 w 142"/>
                <a:gd name="T7" fmla="*/ 0 h 136"/>
                <a:gd name="T8" fmla="*/ 123 w 142"/>
                <a:gd name="T9" fmla="*/ 2 h 136"/>
                <a:gd name="T10" fmla="*/ 123 w 142"/>
                <a:gd name="T11" fmla="*/ 9 h 136"/>
                <a:gd name="T12" fmla="*/ 123 w 142"/>
                <a:gd name="T13" fmla="*/ 11 h 136"/>
                <a:gd name="T14" fmla="*/ 120 w 142"/>
                <a:gd name="T15" fmla="*/ 15 h 136"/>
                <a:gd name="T16" fmla="*/ 123 w 142"/>
                <a:gd name="T17" fmla="*/ 19 h 136"/>
                <a:gd name="T18" fmla="*/ 123 w 142"/>
                <a:gd name="T19" fmla="*/ 21 h 136"/>
                <a:gd name="T20" fmla="*/ 125 w 142"/>
                <a:gd name="T21" fmla="*/ 26 h 136"/>
                <a:gd name="T22" fmla="*/ 125 w 142"/>
                <a:gd name="T23" fmla="*/ 38 h 136"/>
                <a:gd name="T24" fmla="*/ 129 w 142"/>
                <a:gd name="T25" fmla="*/ 41 h 136"/>
                <a:gd name="T26" fmla="*/ 139 w 142"/>
                <a:gd name="T27" fmla="*/ 51 h 136"/>
                <a:gd name="T28" fmla="*/ 142 w 142"/>
                <a:gd name="T29" fmla="*/ 60 h 136"/>
                <a:gd name="T30" fmla="*/ 123 w 142"/>
                <a:gd name="T31" fmla="*/ 60 h 136"/>
                <a:gd name="T32" fmla="*/ 123 w 142"/>
                <a:gd name="T33" fmla="*/ 74 h 136"/>
                <a:gd name="T34" fmla="*/ 110 w 142"/>
                <a:gd name="T35" fmla="*/ 92 h 136"/>
                <a:gd name="T36" fmla="*/ 108 w 142"/>
                <a:gd name="T37" fmla="*/ 94 h 136"/>
                <a:gd name="T38" fmla="*/ 108 w 142"/>
                <a:gd name="T39" fmla="*/ 96 h 136"/>
                <a:gd name="T40" fmla="*/ 108 w 142"/>
                <a:gd name="T41" fmla="*/ 98 h 136"/>
                <a:gd name="T42" fmla="*/ 108 w 142"/>
                <a:gd name="T43" fmla="*/ 102 h 136"/>
                <a:gd name="T44" fmla="*/ 106 w 142"/>
                <a:gd name="T45" fmla="*/ 119 h 136"/>
                <a:gd name="T46" fmla="*/ 101 w 142"/>
                <a:gd name="T47" fmla="*/ 132 h 136"/>
                <a:gd name="T48" fmla="*/ 87 w 142"/>
                <a:gd name="T49" fmla="*/ 132 h 136"/>
                <a:gd name="T50" fmla="*/ 80 w 142"/>
                <a:gd name="T51" fmla="*/ 136 h 136"/>
                <a:gd name="T52" fmla="*/ 78 w 142"/>
                <a:gd name="T53" fmla="*/ 136 h 136"/>
                <a:gd name="T54" fmla="*/ 78 w 142"/>
                <a:gd name="T55" fmla="*/ 132 h 136"/>
                <a:gd name="T56" fmla="*/ 80 w 142"/>
                <a:gd name="T57" fmla="*/ 128 h 136"/>
                <a:gd name="T58" fmla="*/ 80 w 142"/>
                <a:gd name="T59" fmla="*/ 125 h 136"/>
                <a:gd name="T60" fmla="*/ 78 w 142"/>
                <a:gd name="T61" fmla="*/ 123 h 136"/>
                <a:gd name="T62" fmla="*/ 72 w 142"/>
                <a:gd name="T63" fmla="*/ 123 h 136"/>
                <a:gd name="T64" fmla="*/ 61 w 142"/>
                <a:gd name="T65" fmla="*/ 123 h 136"/>
                <a:gd name="T66" fmla="*/ 59 w 142"/>
                <a:gd name="T67" fmla="*/ 123 h 136"/>
                <a:gd name="T68" fmla="*/ 55 w 142"/>
                <a:gd name="T69" fmla="*/ 121 h 136"/>
                <a:gd name="T70" fmla="*/ 53 w 142"/>
                <a:gd name="T71" fmla="*/ 123 h 136"/>
                <a:gd name="T72" fmla="*/ 50 w 142"/>
                <a:gd name="T73" fmla="*/ 123 h 136"/>
                <a:gd name="T74" fmla="*/ 46 w 142"/>
                <a:gd name="T75" fmla="*/ 123 h 136"/>
                <a:gd name="T76" fmla="*/ 42 w 142"/>
                <a:gd name="T77" fmla="*/ 123 h 136"/>
                <a:gd name="T78" fmla="*/ 46 w 142"/>
                <a:gd name="T79" fmla="*/ 119 h 136"/>
                <a:gd name="T80" fmla="*/ 46 w 142"/>
                <a:gd name="T81" fmla="*/ 115 h 136"/>
                <a:gd name="T82" fmla="*/ 42 w 142"/>
                <a:gd name="T83" fmla="*/ 115 h 136"/>
                <a:gd name="T84" fmla="*/ 36 w 142"/>
                <a:gd name="T85" fmla="*/ 119 h 136"/>
                <a:gd name="T86" fmla="*/ 35 w 142"/>
                <a:gd name="T87" fmla="*/ 119 h 136"/>
                <a:gd name="T88" fmla="*/ 31 w 142"/>
                <a:gd name="T89" fmla="*/ 117 h 136"/>
                <a:gd name="T90" fmla="*/ 25 w 142"/>
                <a:gd name="T91" fmla="*/ 115 h 136"/>
                <a:gd name="T92" fmla="*/ 19 w 142"/>
                <a:gd name="T93" fmla="*/ 108 h 136"/>
                <a:gd name="T94" fmla="*/ 16 w 142"/>
                <a:gd name="T95" fmla="*/ 89 h 136"/>
                <a:gd name="T96" fmla="*/ 10 w 142"/>
                <a:gd name="T97" fmla="*/ 81 h 136"/>
                <a:gd name="T98" fmla="*/ 6 w 142"/>
                <a:gd name="T99" fmla="*/ 77 h 136"/>
                <a:gd name="T100" fmla="*/ 2 w 142"/>
                <a:gd name="T101" fmla="*/ 74 h 136"/>
                <a:gd name="T102" fmla="*/ 0 w 142"/>
                <a:gd name="T103" fmla="*/ 66 h 136"/>
                <a:gd name="T104" fmla="*/ 0 w 142"/>
                <a:gd name="T105" fmla="*/ 64 h 136"/>
                <a:gd name="T106" fmla="*/ 2 w 142"/>
                <a:gd name="T107" fmla="*/ 60 h 136"/>
                <a:gd name="T108" fmla="*/ 2 w 142"/>
                <a:gd name="T109" fmla="*/ 51 h 136"/>
                <a:gd name="T110" fmla="*/ 0 w 142"/>
                <a:gd name="T111" fmla="*/ 43 h 136"/>
                <a:gd name="T112" fmla="*/ 2 w 142"/>
                <a:gd name="T113" fmla="*/ 43 h 136"/>
                <a:gd name="T114" fmla="*/ 4 w 142"/>
                <a:gd name="T115" fmla="*/ 43 h 136"/>
                <a:gd name="T116" fmla="*/ 6 w 142"/>
                <a:gd name="T117" fmla="*/ 40 h 136"/>
                <a:gd name="T118" fmla="*/ 10 w 142"/>
                <a:gd name="T119" fmla="*/ 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" h="136">
                  <a:moveTo>
                    <a:pt x="10" y="36"/>
                  </a:moveTo>
                  <a:lnTo>
                    <a:pt x="27" y="57"/>
                  </a:lnTo>
                  <a:lnTo>
                    <a:pt x="40" y="53"/>
                  </a:lnTo>
                  <a:lnTo>
                    <a:pt x="52" y="45"/>
                  </a:lnTo>
                  <a:lnTo>
                    <a:pt x="80" y="4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97" y="0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5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2" y="17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39" y="51"/>
                  </a:lnTo>
                  <a:lnTo>
                    <a:pt x="139" y="57"/>
                  </a:lnTo>
                  <a:lnTo>
                    <a:pt x="142" y="60"/>
                  </a:lnTo>
                  <a:lnTo>
                    <a:pt x="131" y="58"/>
                  </a:lnTo>
                  <a:lnTo>
                    <a:pt x="123" y="60"/>
                  </a:lnTo>
                  <a:lnTo>
                    <a:pt x="123" y="64"/>
                  </a:lnTo>
                  <a:lnTo>
                    <a:pt x="123" y="74"/>
                  </a:lnTo>
                  <a:lnTo>
                    <a:pt x="120" y="81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6" y="111"/>
                  </a:lnTo>
                  <a:lnTo>
                    <a:pt x="106" y="119"/>
                  </a:lnTo>
                  <a:lnTo>
                    <a:pt x="106" y="128"/>
                  </a:lnTo>
                  <a:lnTo>
                    <a:pt x="101" y="132"/>
                  </a:lnTo>
                  <a:lnTo>
                    <a:pt x="95" y="132"/>
                  </a:lnTo>
                  <a:lnTo>
                    <a:pt x="87" y="132"/>
                  </a:lnTo>
                  <a:lnTo>
                    <a:pt x="84" y="136"/>
                  </a:lnTo>
                  <a:lnTo>
                    <a:pt x="80" y="136"/>
                  </a:lnTo>
                  <a:lnTo>
                    <a:pt x="80" y="136"/>
                  </a:lnTo>
                  <a:lnTo>
                    <a:pt x="78" y="136"/>
                  </a:lnTo>
                  <a:lnTo>
                    <a:pt x="76" y="134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0" y="128"/>
                  </a:lnTo>
                  <a:lnTo>
                    <a:pt x="80" y="127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8" y="123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69" y="123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2" y="123"/>
                  </a:lnTo>
                  <a:lnTo>
                    <a:pt x="50" y="123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6" y="115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8" y="115"/>
                  </a:lnTo>
                  <a:lnTo>
                    <a:pt x="36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1" y="117"/>
                  </a:lnTo>
                  <a:lnTo>
                    <a:pt x="29" y="115"/>
                  </a:lnTo>
                  <a:lnTo>
                    <a:pt x="25" y="115"/>
                  </a:lnTo>
                  <a:lnTo>
                    <a:pt x="19" y="115"/>
                  </a:lnTo>
                  <a:lnTo>
                    <a:pt x="19" y="108"/>
                  </a:lnTo>
                  <a:lnTo>
                    <a:pt x="16" y="94"/>
                  </a:lnTo>
                  <a:lnTo>
                    <a:pt x="16" y="89"/>
                  </a:lnTo>
                  <a:lnTo>
                    <a:pt x="12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2" y="74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2" y="60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4" name="Freeform 374">
              <a:extLst>
                <a:ext uri="{FF2B5EF4-FFF2-40B4-BE49-F238E27FC236}">
                  <a16:creationId xmlns:a16="http://schemas.microsoft.com/office/drawing/2014/main" id="{30415CB9-75F9-FC44-8B89-334D1F8B3A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4173" y="3507651"/>
              <a:ext cx="16796" cy="16892"/>
            </a:xfrm>
            <a:custGeom>
              <a:avLst/>
              <a:gdLst>
                <a:gd name="T0" fmla="*/ 4 w 11"/>
                <a:gd name="T1" fmla="*/ 0 h 13"/>
                <a:gd name="T2" fmla="*/ 0 w 11"/>
                <a:gd name="T3" fmla="*/ 8 h 13"/>
                <a:gd name="T4" fmla="*/ 6 w 11"/>
                <a:gd name="T5" fmla="*/ 13 h 13"/>
                <a:gd name="T6" fmla="*/ 11 w 11"/>
                <a:gd name="T7" fmla="*/ 8 h 13"/>
                <a:gd name="T8" fmla="*/ 11 w 11"/>
                <a:gd name="T9" fmla="*/ 8 h 13"/>
                <a:gd name="T10" fmla="*/ 6 w 11"/>
                <a:gd name="T11" fmla="*/ 4 h 13"/>
                <a:gd name="T12" fmla="*/ 4 w 11"/>
                <a:gd name="T13" fmla="*/ 2 h 13"/>
                <a:gd name="T14" fmla="*/ 4 w 11"/>
                <a:gd name="T15" fmla="*/ 2 h 13"/>
                <a:gd name="T16" fmla="*/ 4 w 11"/>
                <a:gd name="T17" fmla="*/ 0 h 13"/>
                <a:gd name="T18" fmla="*/ 4 w 11"/>
                <a:gd name="T19" fmla="*/ 0 h 13"/>
                <a:gd name="T20" fmla="*/ 4 w 11"/>
                <a:gd name="T21" fmla="*/ 0 h 13"/>
                <a:gd name="T22" fmla="*/ 4 w 11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lnTo>
                    <a:pt x="0" y="8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5" name="Freeform 375">
              <a:extLst>
                <a:ext uri="{FF2B5EF4-FFF2-40B4-BE49-F238E27FC236}">
                  <a16:creationId xmlns:a16="http://schemas.microsoft.com/office/drawing/2014/main" id="{B185F2ED-61C9-FA4E-887C-D9149C196D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4173" y="3507651"/>
              <a:ext cx="16796" cy="16892"/>
            </a:xfrm>
            <a:custGeom>
              <a:avLst/>
              <a:gdLst>
                <a:gd name="T0" fmla="*/ 4 w 11"/>
                <a:gd name="T1" fmla="*/ 0 h 13"/>
                <a:gd name="T2" fmla="*/ 0 w 11"/>
                <a:gd name="T3" fmla="*/ 8 h 13"/>
                <a:gd name="T4" fmla="*/ 6 w 11"/>
                <a:gd name="T5" fmla="*/ 13 h 13"/>
                <a:gd name="T6" fmla="*/ 11 w 11"/>
                <a:gd name="T7" fmla="*/ 8 h 13"/>
                <a:gd name="T8" fmla="*/ 11 w 11"/>
                <a:gd name="T9" fmla="*/ 8 h 13"/>
                <a:gd name="T10" fmla="*/ 6 w 11"/>
                <a:gd name="T11" fmla="*/ 4 h 13"/>
                <a:gd name="T12" fmla="*/ 4 w 11"/>
                <a:gd name="T13" fmla="*/ 2 h 13"/>
                <a:gd name="T14" fmla="*/ 4 w 11"/>
                <a:gd name="T15" fmla="*/ 2 h 13"/>
                <a:gd name="T16" fmla="*/ 4 w 11"/>
                <a:gd name="T17" fmla="*/ 0 h 13"/>
                <a:gd name="T18" fmla="*/ 4 w 11"/>
                <a:gd name="T19" fmla="*/ 0 h 13"/>
                <a:gd name="T20" fmla="*/ 4 w 11"/>
                <a:gd name="T21" fmla="*/ 0 h 13"/>
                <a:gd name="T22" fmla="*/ 4 w 11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lnTo>
                    <a:pt x="0" y="8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6" name="Freeform 376">
              <a:extLst>
                <a:ext uri="{FF2B5EF4-FFF2-40B4-BE49-F238E27FC236}">
                  <a16:creationId xmlns:a16="http://schemas.microsoft.com/office/drawing/2014/main" id="{93BDC313-9A02-B645-BD67-0EA7F8617C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74023" y="3512848"/>
              <a:ext cx="19849" cy="14293"/>
            </a:xfrm>
            <a:custGeom>
              <a:avLst/>
              <a:gdLst>
                <a:gd name="T0" fmla="*/ 8 w 13"/>
                <a:gd name="T1" fmla="*/ 0 h 11"/>
                <a:gd name="T2" fmla="*/ 13 w 13"/>
                <a:gd name="T3" fmla="*/ 6 h 11"/>
                <a:gd name="T4" fmla="*/ 10 w 13"/>
                <a:gd name="T5" fmla="*/ 11 h 11"/>
                <a:gd name="T6" fmla="*/ 0 w 13"/>
                <a:gd name="T7" fmla="*/ 11 h 11"/>
                <a:gd name="T8" fmla="*/ 4 w 13"/>
                <a:gd name="T9" fmla="*/ 4 h 11"/>
                <a:gd name="T10" fmla="*/ 8 w 13"/>
                <a:gd name="T11" fmla="*/ 0 h 11"/>
                <a:gd name="T12" fmla="*/ 8 w 13"/>
                <a:gd name="T13" fmla="*/ 0 h 11"/>
                <a:gd name="T14" fmla="*/ 8 w 1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13" y="6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7" name="Freeform 377">
              <a:extLst>
                <a:ext uri="{FF2B5EF4-FFF2-40B4-BE49-F238E27FC236}">
                  <a16:creationId xmlns:a16="http://schemas.microsoft.com/office/drawing/2014/main" id="{B9CBD923-AD95-5642-9888-397CCD0FBA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74023" y="3512848"/>
              <a:ext cx="19849" cy="14293"/>
            </a:xfrm>
            <a:custGeom>
              <a:avLst/>
              <a:gdLst>
                <a:gd name="T0" fmla="*/ 8 w 13"/>
                <a:gd name="T1" fmla="*/ 0 h 11"/>
                <a:gd name="T2" fmla="*/ 13 w 13"/>
                <a:gd name="T3" fmla="*/ 6 h 11"/>
                <a:gd name="T4" fmla="*/ 10 w 13"/>
                <a:gd name="T5" fmla="*/ 11 h 11"/>
                <a:gd name="T6" fmla="*/ 0 w 13"/>
                <a:gd name="T7" fmla="*/ 11 h 11"/>
                <a:gd name="T8" fmla="*/ 4 w 13"/>
                <a:gd name="T9" fmla="*/ 4 h 11"/>
                <a:gd name="T10" fmla="*/ 8 w 13"/>
                <a:gd name="T11" fmla="*/ 0 h 11"/>
                <a:gd name="T12" fmla="*/ 8 w 13"/>
                <a:gd name="T13" fmla="*/ 0 h 11"/>
                <a:gd name="T14" fmla="*/ 8 w 1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13" y="6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8" name="Freeform 378">
              <a:extLst>
                <a:ext uri="{FF2B5EF4-FFF2-40B4-BE49-F238E27FC236}">
                  <a16:creationId xmlns:a16="http://schemas.microsoft.com/office/drawing/2014/main" id="{7E07ABB2-8829-D040-AA30-0522A000A1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03033" y="3507651"/>
              <a:ext cx="16796" cy="12993"/>
            </a:xfrm>
            <a:custGeom>
              <a:avLst/>
              <a:gdLst>
                <a:gd name="T0" fmla="*/ 0 w 11"/>
                <a:gd name="T1" fmla="*/ 0 h 10"/>
                <a:gd name="T2" fmla="*/ 4 w 11"/>
                <a:gd name="T3" fmla="*/ 8 h 10"/>
                <a:gd name="T4" fmla="*/ 9 w 11"/>
                <a:gd name="T5" fmla="*/ 10 h 10"/>
                <a:gd name="T6" fmla="*/ 11 w 11"/>
                <a:gd name="T7" fmla="*/ 8 h 10"/>
                <a:gd name="T8" fmla="*/ 11 w 11"/>
                <a:gd name="T9" fmla="*/ 2 h 10"/>
                <a:gd name="T10" fmla="*/ 0 w 11"/>
                <a:gd name="T11" fmla="*/ 0 h 10"/>
                <a:gd name="T12" fmla="*/ 0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4" y="8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9" name="Freeform 379">
              <a:extLst>
                <a:ext uri="{FF2B5EF4-FFF2-40B4-BE49-F238E27FC236}">
                  <a16:creationId xmlns:a16="http://schemas.microsoft.com/office/drawing/2014/main" id="{7D8C3C9A-0E32-2B4B-9140-9C75C508DE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03033" y="3507651"/>
              <a:ext cx="16796" cy="12993"/>
            </a:xfrm>
            <a:custGeom>
              <a:avLst/>
              <a:gdLst>
                <a:gd name="T0" fmla="*/ 0 w 11"/>
                <a:gd name="T1" fmla="*/ 0 h 10"/>
                <a:gd name="T2" fmla="*/ 4 w 11"/>
                <a:gd name="T3" fmla="*/ 8 h 10"/>
                <a:gd name="T4" fmla="*/ 9 w 11"/>
                <a:gd name="T5" fmla="*/ 10 h 10"/>
                <a:gd name="T6" fmla="*/ 11 w 11"/>
                <a:gd name="T7" fmla="*/ 8 h 10"/>
                <a:gd name="T8" fmla="*/ 11 w 11"/>
                <a:gd name="T9" fmla="*/ 2 h 10"/>
                <a:gd name="T10" fmla="*/ 0 w 11"/>
                <a:gd name="T11" fmla="*/ 0 h 10"/>
                <a:gd name="T12" fmla="*/ 0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4" y="8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0" name="Freeform 380">
              <a:extLst>
                <a:ext uri="{FF2B5EF4-FFF2-40B4-BE49-F238E27FC236}">
                  <a16:creationId xmlns:a16="http://schemas.microsoft.com/office/drawing/2014/main" id="{4A0F343F-B320-824C-A512-AC19CA8D82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8151" y="3502453"/>
              <a:ext cx="117569" cy="18191"/>
            </a:xfrm>
            <a:custGeom>
              <a:avLst/>
              <a:gdLst>
                <a:gd name="T0" fmla="*/ 7 w 77"/>
                <a:gd name="T1" fmla="*/ 6 h 14"/>
                <a:gd name="T2" fmla="*/ 7 w 77"/>
                <a:gd name="T3" fmla="*/ 6 h 14"/>
                <a:gd name="T4" fmla="*/ 2 w 77"/>
                <a:gd name="T5" fmla="*/ 10 h 14"/>
                <a:gd name="T6" fmla="*/ 0 w 77"/>
                <a:gd name="T7" fmla="*/ 12 h 14"/>
                <a:gd name="T8" fmla="*/ 0 w 77"/>
                <a:gd name="T9" fmla="*/ 12 h 14"/>
                <a:gd name="T10" fmla="*/ 2 w 77"/>
                <a:gd name="T11" fmla="*/ 12 h 14"/>
                <a:gd name="T12" fmla="*/ 2 w 77"/>
                <a:gd name="T13" fmla="*/ 12 h 14"/>
                <a:gd name="T14" fmla="*/ 11 w 77"/>
                <a:gd name="T15" fmla="*/ 12 h 14"/>
                <a:gd name="T16" fmla="*/ 11 w 77"/>
                <a:gd name="T17" fmla="*/ 12 h 14"/>
                <a:gd name="T18" fmla="*/ 15 w 77"/>
                <a:gd name="T19" fmla="*/ 14 h 14"/>
                <a:gd name="T20" fmla="*/ 20 w 77"/>
                <a:gd name="T21" fmla="*/ 14 h 14"/>
                <a:gd name="T22" fmla="*/ 20 w 77"/>
                <a:gd name="T23" fmla="*/ 14 h 14"/>
                <a:gd name="T24" fmla="*/ 24 w 77"/>
                <a:gd name="T25" fmla="*/ 14 h 14"/>
                <a:gd name="T26" fmla="*/ 26 w 77"/>
                <a:gd name="T27" fmla="*/ 14 h 14"/>
                <a:gd name="T28" fmla="*/ 26 w 77"/>
                <a:gd name="T29" fmla="*/ 14 h 14"/>
                <a:gd name="T30" fmla="*/ 30 w 77"/>
                <a:gd name="T31" fmla="*/ 14 h 14"/>
                <a:gd name="T32" fmla="*/ 30 w 77"/>
                <a:gd name="T33" fmla="*/ 14 h 14"/>
                <a:gd name="T34" fmla="*/ 30 w 77"/>
                <a:gd name="T35" fmla="*/ 12 h 14"/>
                <a:gd name="T36" fmla="*/ 36 w 77"/>
                <a:gd name="T37" fmla="*/ 12 h 14"/>
                <a:gd name="T38" fmla="*/ 36 w 77"/>
                <a:gd name="T39" fmla="*/ 12 h 14"/>
                <a:gd name="T40" fmla="*/ 38 w 77"/>
                <a:gd name="T41" fmla="*/ 12 h 14"/>
                <a:gd name="T42" fmla="*/ 41 w 77"/>
                <a:gd name="T43" fmla="*/ 10 h 14"/>
                <a:gd name="T44" fmla="*/ 41 w 77"/>
                <a:gd name="T45" fmla="*/ 8 h 14"/>
                <a:gd name="T46" fmla="*/ 41 w 77"/>
                <a:gd name="T47" fmla="*/ 8 h 14"/>
                <a:gd name="T48" fmla="*/ 45 w 77"/>
                <a:gd name="T49" fmla="*/ 6 h 14"/>
                <a:gd name="T50" fmla="*/ 53 w 77"/>
                <a:gd name="T51" fmla="*/ 6 h 14"/>
                <a:gd name="T52" fmla="*/ 53 w 77"/>
                <a:gd name="T53" fmla="*/ 6 h 14"/>
                <a:gd name="T54" fmla="*/ 62 w 77"/>
                <a:gd name="T55" fmla="*/ 4 h 14"/>
                <a:gd name="T56" fmla="*/ 62 w 77"/>
                <a:gd name="T57" fmla="*/ 4 h 14"/>
                <a:gd name="T58" fmla="*/ 72 w 77"/>
                <a:gd name="T59" fmla="*/ 6 h 14"/>
                <a:gd name="T60" fmla="*/ 77 w 77"/>
                <a:gd name="T61" fmla="*/ 6 h 14"/>
                <a:gd name="T62" fmla="*/ 77 w 77"/>
                <a:gd name="T63" fmla="*/ 6 h 14"/>
                <a:gd name="T64" fmla="*/ 77 w 77"/>
                <a:gd name="T65" fmla="*/ 4 h 14"/>
                <a:gd name="T66" fmla="*/ 77 w 77"/>
                <a:gd name="T67" fmla="*/ 4 h 14"/>
                <a:gd name="T68" fmla="*/ 75 w 77"/>
                <a:gd name="T69" fmla="*/ 4 h 14"/>
                <a:gd name="T70" fmla="*/ 72 w 77"/>
                <a:gd name="T71" fmla="*/ 2 h 14"/>
                <a:gd name="T72" fmla="*/ 58 w 77"/>
                <a:gd name="T73" fmla="*/ 2 h 14"/>
                <a:gd name="T74" fmla="*/ 41 w 77"/>
                <a:gd name="T75" fmla="*/ 0 h 14"/>
                <a:gd name="T76" fmla="*/ 36 w 77"/>
                <a:gd name="T77" fmla="*/ 8 h 14"/>
                <a:gd name="T78" fmla="*/ 24 w 77"/>
                <a:gd name="T79" fmla="*/ 8 h 14"/>
                <a:gd name="T80" fmla="*/ 17 w 77"/>
                <a:gd name="T81" fmla="*/ 8 h 14"/>
                <a:gd name="T82" fmla="*/ 11 w 77"/>
                <a:gd name="T83" fmla="*/ 6 h 14"/>
                <a:gd name="T84" fmla="*/ 7 w 77"/>
                <a:gd name="T85" fmla="*/ 6 h 14"/>
                <a:gd name="T86" fmla="*/ 7 w 77"/>
                <a:gd name="T87" fmla="*/ 6 h 14"/>
                <a:gd name="T88" fmla="*/ 7 w 77"/>
                <a:gd name="T8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7" h="14">
                  <a:moveTo>
                    <a:pt x="7" y="6"/>
                  </a:moveTo>
                  <a:lnTo>
                    <a:pt x="7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5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72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58" y="2"/>
                  </a:lnTo>
                  <a:lnTo>
                    <a:pt x="41" y="0"/>
                  </a:lnTo>
                  <a:lnTo>
                    <a:pt x="36" y="8"/>
                  </a:lnTo>
                  <a:lnTo>
                    <a:pt x="24" y="8"/>
                  </a:lnTo>
                  <a:lnTo>
                    <a:pt x="17" y="8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1" name="Freeform 381">
              <a:extLst>
                <a:ext uri="{FF2B5EF4-FFF2-40B4-BE49-F238E27FC236}">
                  <a16:creationId xmlns:a16="http://schemas.microsoft.com/office/drawing/2014/main" id="{27211F8F-3C42-E04C-8BE8-2DF3125516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8151" y="3502453"/>
              <a:ext cx="117569" cy="18191"/>
            </a:xfrm>
            <a:custGeom>
              <a:avLst/>
              <a:gdLst>
                <a:gd name="T0" fmla="*/ 7 w 77"/>
                <a:gd name="T1" fmla="*/ 6 h 14"/>
                <a:gd name="T2" fmla="*/ 7 w 77"/>
                <a:gd name="T3" fmla="*/ 6 h 14"/>
                <a:gd name="T4" fmla="*/ 2 w 77"/>
                <a:gd name="T5" fmla="*/ 10 h 14"/>
                <a:gd name="T6" fmla="*/ 0 w 77"/>
                <a:gd name="T7" fmla="*/ 12 h 14"/>
                <a:gd name="T8" fmla="*/ 0 w 77"/>
                <a:gd name="T9" fmla="*/ 12 h 14"/>
                <a:gd name="T10" fmla="*/ 2 w 77"/>
                <a:gd name="T11" fmla="*/ 12 h 14"/>
                <a:gd name="T12" fmla="*/ 2 w 77"/>
                <a:gd name="T13" fmla="*/ 12 h 14"/>
                <a:gd name="T14" fmla="*/ 11 w 77"/>
                <a:gd name="T15" fmla="*/ 12 h 14"/>
                <a:gd name="T16" fmla="*/ 11 w 77"/>
                <a:gd name="T17" fmla="*/ 12 h 14"/>
                <a:gd name="T18" fmla="*/ 15 w 77"/>
                <a:gd name="T19" fmla="*/ 14 h 14"/>
                <a:gd name="T20" fmla="*/ 20 w 77"/>
                <a:gd name="T21" fmla="*/ 14 h 14"/>
                <a:gd name="T22" fmla="*/ 20 w 77"/>
                <a:gd name="T23" fmla="*/ 14 h 14"/>
                <a:gd name="T24" fmla="*/ 24 w 77"/>
                <a:gd name="T25" fmla="*/ 14 h 14"/>
                <a:gd name="T26" fmla="*/ 26 w 77"/>
                <a:gd name="T27" fmla="*/ 14 h 14"/>
                <a:gd name="T28" fmla="*/ 26 w 77"/>
                <a:gd name="T29" fmla="*/ 14 h 14"/>
                <a:gd name="T30" fmla="*/ 30 w 77"/>
                <a:gd name="T31" fmla="*/ 14 h 14"/>
                <a:gd name="T32" fmla="*/ 30 w 77"/>
                <a:gd name="T33" fmla="*/ 14 h 14"/>
                <a:gd name="T34" fmla="*/ 30 w 77"/>
                <a:gd name="T35" fmla="*/ 12 h 14"/>
                <a:gd name="T36" fmla="*/ 36 w 77"/>
                <a:gd name="T37" fmla="*/ 12 h 14"/>
                <a:gd name="T38" fmla="*/ 36 w 77"/>
                <a:gd name="T39" fmla="*/ 12 h 14"/>
                <a:gd name="T40" fmla="*/ 38 w 77"/>
                <a:gd name="T41" fmla="*/ 12 h 14"/>
                <a:gd name="T42" fmla="*/ 41 w 77"/>
                <a:gd name="T43" fmla="*/ 10 h 14"/>
                <a:gd name="T44" fmla="*/ 41 w 77"/>
                <a:gd name="T45" fmla="*/ 8 h 14"/>
                <a:gd name="T46" fmla="*/ 41 w 77"/>
                <a:gd name="T47" fmla="*/ 8 h 14"/>
                <a:gd name="T48" fmla="*/ 45 w 77"/>
                <a:gd name="T49" fmla="*/ 6 h 14"/>
                <a:gd name="T50" fmla="*/ 53 w 77"/>
                <a:gd name="T51" fmla="*/ 6 h 14"/>
                <a:gd name="T52" fmla="*/ 53 w 77"/>
                <a:gd name="T53" fmla="*/ 6 h 14"/>
                <a:gd name="T54" fmla="*/ 62 w 77"/>
                <a:gd name="T55" fmla="*/ 4 h 14"/>
                <a:gd name="T56" fmla="*/ 62 w 77"/>
                <a:gd name="T57" fmla="*/ 4 h 14"/>
                <a:gd name="T58" fmla="*/ 72 w 77"/>
                <a:gd name="T59" fmla="*/ 6 h 14"/>
                <a:gd name="T60" fmla="*/ 77 w 77"/>
                <a:gd name="T61" fmla="*/ 6 h 14"/>
                <a:gd name="T62" fmla="*/ 77 w 77"/>
                <a:gd name="T63" fmla="*/ 6 h 14"/>
                <a:gd name="T64" fmla="*/ 77 w 77"/>
                <a:gd name="T65" fmla="*/ 4 h 14"/>
                <a:gd name="T66" fmla="*/ 77 w 77"/>
                <a:gd name="T67" fmla="*/ 4 h 14"/>
                <a:gd name="T68" fmla="*/ 75 w 77"/>
                <a:gd name="T69" fmla="*/ 4 h 14"/>
                <a:gd name="T70" fmla="*/ 72 w 77"/>
                <a:gd name="T71" fmla="*/ 2 h 14"/>
                <a:gd name="T72" fmla="*/ 58 w 77"/>
                <a:gd name="T73" fmla="*/ 2 h 14"/>
                <a:gd name="T74" fmla="*/ 41 w 77"/>
                <a:gd name="T75" fmla="*/ 0 h 14"/>
                <a:gd name="T76" fmla="*/ 36 w 77"/>
                <a:gd name="T77" fmla="*/ 8 h 14"/>
                <a:gd name="T78" fmla="*/ 24 w 77"/>
                <a:gd name="T79" fmla="*/ 8 h 14"/>
                <a:gd name="T80" fmla="*/ 17 w 77"/>
                <a:gd name="T81" fmla="*/ 8 h 14"/>
                <a:gd name="T82" fmla="*/ 11 w 77"/>
                <a:gd name="T83" fmla="*/ 6 h 14"/>
                <a:gd name="T84" fmla="*/ 7 w 77"/>
                <a:gd name="T85" fmla="*/ 6 h 14"/>
                <a:gd name="T86" fmla="*/ 7 w 77"/>
                <a:gd name="T87" fmla="*/ 6 h 14"/>
                <a:gd name="T88" fmla="*/ 7 w 77"/>
                <a:gd name="T8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7" h="14">
                  <a:moveTo>
                    <a:pt x="7" y="6"/>
                  </a:moveTo>
                  <a:lnTo>
                    <a:pt x="7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5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72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58" y="2"/>
                  </a:lnTo>
                  <a:lnTo>
                    <a:pt x="41" y="0"/>
                  </a:lnTo>
                  <a:lnTo>
                    <a:pt x="36" y="8"/>
                  </a:lnTo>
                  <a:lnTo>
                    <a:pt x="24" y="8"/>
                  </a:lnTo>
                  <a:lnTo>
                    <a:pt x="17" y="8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2" name="Freeform 382">
              <a:extLst>
                <a:ext uri="{FF2B5EF4-FFF2-40B4-BE49-F238E27FC236}">
                  <a16:creationId xmlns:a16="http://schemas.microsoft.com/office/drawing/2014/main" id="{01DDFC35-950B-FD4E-A97C-35588B0E88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9829" y="3527141"/>
              <a:ext cx="35118" cy="24688"/>
            </a:xfrm>
            <a:custGeom>
              <a:avLst/>
              <a:gdLst>
                <a:gd name="T0" fmla="*/ 0 w 23"/>
                <a:gd name="T1" fmla="*/ 8 h 19"/>
                <a:gd name="T2" fmla="*/ 0 w 23"/>
                <a:gd name="T3" fmla="*/ 8 h 19"/>
                <a:gd name="T4" fmla="*/ 0 w 23"/>
                <a:gd name="T5" fmla="*/ 6 h 19"/>
                <a:gd name="T6" fmla="*/ 0 w 23"/>
                <a:gd name="T7" fmla="*/ 2 h 19"/>
                <a:gd name="T8" fmla="*/ 0 w 23"/>
                <a:gd name="T9" fmla="*/ 0 h 19"/>
                <a:gd name="T10" fmla="*/ 2 w 23"/>
                <a:gd name="T11" fmla="*/ 0 h 19"/>
                <a:gd name="T12" fmla="*/ 4 w 23"/>
                <a:gd name="T13" fmla="*/ 0 h 19"/>
                <a:gd name="T14" fmla="*/ 4 w 23"/>
                <a:gd name="T15" fmla="*/ 2 h 19"/>
                <a:gd name="T16" fmla="*/ 4 w 23"/>
                <a:gd name="T17" fmla="*/ 2 h 19"/>
                <a:gd name="T18" fmla="*/ 10 w 23"/>
                <a:gd name="T19" fmla="*/ 4 h 19"/>
                <a:gd name="T20" fmla="*/ 12 w 23"/>
                <a:gd name="T21" fmla="*/ 6 h 19"/>
                <a:gd name="T22" fmla="*/ 15 w 23"/>
                <a:gd name="T23" fmla="*/ 4 h 19"/>
                <a:gd name="T24" fmla="*/ 15 w 23"/>
                <a:gd name="T25" fmla="*/ 4 h 19"/>
                <a:gd name="T26" fmla="*/ 15 w 23"/>
                <a:gd name="T27" fmla="*/ 4 h 19"/>
                <a:gd name="T28" fmla="*/ 15 w 23"/>
                <a:gd name="T29" fmla="*/ 8 h 19"/>
                <a:gd name="T30" fmla="*/ 19 w 23"/>
                <a:gd name="T31" fmla="*/ 12 h 19"/>
                <a:gd name="T32" fmla="*/ 21 w 23"/>
                <a:gd name="T33" fmla="*/ 12 h 19"/>
                <a:gd name="T34" fmla="*/ 21 w 23"/>
                <a:gd name="T35" fmla="*/ 12 h 19"/>
                <a:gd name="T36" fmla="*/ 23 w 23"/>
                <a:gd name="T37" fmla="*/ 12 h 19"/>
                <a:gd name="T38" fmla="*/ 23 w 23"/>
                <a:gd name="T39" fmla="*/ 15 h 19"/>
                <a:gd name="T40" fmla="*/ 23 w 23"/>
                <a:gd name="T41" fmla="*/ 17 h 19"/>
                <a:gd name="T42" fmla="*/ 21 w 23"/>
                <a:gd name="T43" fmla="*/ 19 h 19"/>
                <a:gd name="T44" fmla="*/ 15 w 23"/>
                <a:gd name="T45" fmla="*/ 15 h 19"/>
                <a:gd name="T46" fmla="*/ 10 w 23"/>
                <a:gd name="T47" fmla="*/ 12 h 19"/>
                <a:gd name="T48" fmla="*/ 0 w 23"/>
                <a:gd name="T49" fmla="*/ 8 h 19"/>
                <a:gd name="T50" fmla="*/ 0 w 23"/>
                <a:gd name="T51" fmla="*/ 8 h 19"/>
                <a:gd name="T52" fmla="*/ 0 w 23"/>
                <a:gd name="T5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19">
                  <a:moveTo>
                    <a:pt x="0" y="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5" y="15"/>
                  </a:lnTo>
                  <a:lnTo>
                    <a:pt x="1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3" name="Freeform 383">
              <a:extLst>
                <a:ext uri="{FF2B5EF4-FFF2-40B4-BE49-F238E27FC236}">
                  <a16:creationId xmlns:a16="http://schemas.microsoft.com/office/drawing/2014/main" id="{DC41A45C-3086-174D-A686-5A3EA54CB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9829" y="3527141"/>
              <a:ext cx="35118" cy="24688"/>
            </a:xfrm>
            <a:custGeom>
              <a:avLst/>
              <a:gdLst>
                <a:gd name="T0" fmla="*/ 0 w 23"/>
                <a:gd name="T1" fmla="*/ 8 h 19"/>
                <a:gd name="T2" fmla="*/ 0 w 23"/>
                <a:gd name="T3" fmla="*/ 8 h 19"/>
                <a:gd name="T4" fmla="*/ 0 w 23"/>
                <a:gd name="T5" fmla="*/ 6 h 19"/>
                <a:gd name="T6" fmla="*/ 0 w 23"/>
                <a:gd name="T7" fmla="*/ 2 h 19"/>
                <a:gd name="T8" fmla="*/ 0 w 23"/>
                <a:gd name="T9" fmla="*/ 0 h 19"/>
                <a:gd name="T10" fmla="*/ 2 w 23"/>
                <a:gd name="T11" fmla="*/ 0 h 19"/>
                <a:gd name="T12" fmla="*/ 4 w 23"/>
                <a:gd name="T13" fmla="*/ 0 h 19"/>
                <a:gd name="T14" fmla="*/ 4 w 23"/>
                <a:gd name="T15" fmla="*/ 2 h 19"/>
                <a:gd name="T16" fmla="*/ 4 w 23"/>
                <a:gd name="T17" fmla="*/ 2 h 19"/>
                <a:gd name="T18" fmla="*/ 10 w 23"/>
                <a:gd name="T19" fmla="*/ 4 h 19"/>
                <a:gd name="T20" fmla="*/ 12 w 23"/>
                <a:gd name="T21" fmla="*/ 6 h 19"/>
                <a:gd name="T22" fmla="*/ 15 w 23"/>
                <a:gd name="T23" fmla="*/ 4 h 19"/>
                <a:gd name="T24" fmla="*/ 15 w 23"/>
                <a:gd name="T25" fmla="*/ 4 h 19"/>
                <a:gd name="T26" fmla="*/ 15 w 23"/>
                <a:gd name="T27" fmla="*/ 4 h 19"/>
                <a:gd name="T28" fmla="*/ 15 w 23"/>
                <a:gd name="T29" fmla="*/ 8 h 19"/>
                <a:gd name="T30" fmla="*/ 19 w 23"/>
                <a:gd name="T31" fmla="*/ 12 h 19"/>
                <a:gd name="T32" fmla="*/ 21 w 23"/>
                <a:gd name="T33" fmla="*/ 12 h 19"/>
                <a:gd name="T34" fmla="*/ 21 w 23"/>
                <a:gd name="T35" fmla="*/ 12 h 19"/>
                <a:gd name="T36" fmla="*/ 23 w 23"/>
                <a:gd name="T37" fmla="*/ 12 h 19"/>
                <a:gd name="T38" fmla="*/ 23 w 23"/>
                <a:gd name="T39" fmla="*/ 15 h 19"/>
                <a:gd name="T40" fmla="*/ 23 w 23"/>
                <a:gd name="T41" fmla="*/ 17 h 19"/>
                <a:gd name="T42" fmla="*/ 21 w 23"/>
                <a:gd name="T43" fmla="*/ 19 h 19"/>
                <a:gd name="T44" fmla="*/ 15 w 23"/>
                <a:gd name="T45" fmla="*/ 15 h 19"/>
                <a:gd name="T46" fmla="*/ 10 w 23"/>
                <a:gd name="T47" fmla="*/ 12 h 19"/>
                <a:gd name="T48" fmla="*/ 0 w 23"/>
                <a:gd name="T49" fmla="*/ 8 h 19"/>
                <a:gd name="T50" fmla="*/ 0 w 23"/>
                <a:gd name="T51" fmla="*/ 8 h 19"/>
                <a:gd name="T52" fmla="*/ 0 w 23"/>
                <a:gd name="T5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19">
                  <a:moveTo>
                    <a:pt x="0" y="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5" y="15"/>
                  </a:lnTo>
                  <a:lnTo>
                    <a:pt x="1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4" name="Freeform 384">
              <a:extLst>
                <a:ext uri="{FF2B5EF4-FFF2-40B4-BE49-F238E27FC236}">
                  <a16:creationId xmlns:a16="http://schemas.microsoft.com/office/drawing/2014/main" id="{6F50F46D-A7CC-374C-BE06-3DA37EE3C7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9075" y="3510249"/>
              <a:ext cx="82451" cy="38980"/>
            </a:xfrm>
            <a:custGeom>
              <a:avLst/>
              <a:gdLst>
                <a:gd name="T0" fmla="*/ 0 w 54"/>
                <a:gd name="T1" fmla="*/ 25 h 30"/>
                <a:gd name="T2" fmla="*/ 0 w 54"/>
                <a:gd name="T3" fmla="*/ 25 h 30"/>
                <a:gd name="T4" fmla="*/ 5 w 54"/>
                <a:gd name="T5" fmla="*/ 19 h 30"/>
                <a:gd name="T6" fmla="*/ 5 w 54"/>
                <a:gd name="T7" fmla="*/ 19 h 30"/>
                <a:gd name="T8" fmla="*/ 9 w 54"/>
                <a:gd name="T9" fmla="*/ 17 h 30"/>
                <a:gd name="T10" fmla="*/ 11 w 54"/>
                <a:gd name="T11" fmla="*/ 15 h 30"/>
                <a:gd name="T12" fmla="*/ 15 w 54"/>
                <a:gd name="T13" fmla="*/ 15 h 30"/>
                <a:gd name="T14" fmla="*/ 19 w 54"/>
                <a:gd name="T15" fmla="*/ 11 h 30"/>
                <a:gd name="T16" fmla="*/ 19 w 54"/>
                <a:gd name="T17" fmla="*/ 11 h 30"/>
                <a:gd name="T18" fmla="*/ 22 w 54"/>
                <a:gd name="T19" fmla="*/ 8 h 30"/>
                <a:gd name="T20" fmla="*/ 26 w 54"/>
                <a:gd name="T21" fmla="*/ 6 h 30"/>
                <a:gd name="T22" fmla="*/ 28 w 54"/>
                <a:gd name="T23" fmla="*/ 6 h 30"/>
                <a:gd name="T24" fmla="*/ 28 w 54"/>
                <a:gd name="T25" fmla="*/ 6 h 30"/>
                <a:gd name="T26" fmla="*/ 30 w 54"/>
                <a:gd name="T27" fmla="*/ 4 h 30"/>
                <a:gd name="T28" fmla="*/ 32 w 54"/>
                <a:gd name="T29" fmla="*/ 2 h 30"/>
                <a:gd name="T30" fmla="*/ 36 w 54"/>
                <a:gd name="T31" fmla="*/ 0 h 30"/>
                <a:gd name="T32" fmla="*/ 51 w 54"/>
                <a:gd name="T33" fmla="*/ 0 h 30"/>
                <a:gd name="T34" fmla="*/ 54 w 54"/>
                <a:gd name="T35" fmla="*/ 2 h 30"/>
                <a:gd name="T36" fmla="*/ 54 w 54"/>
                <a:gd name="T37" fmla="*/ 2 h 30"/>
                <a:gd name="T38" fmla="*/ 51 w 54"/>
                <a:gd name="T39" fmla="*/ 8 h 30"/>
                <a:gd name="T40" fmla="*/ 51 w 54"/>
                <a:gd name="T41" fmla="*/ 8 h 30"/>
                <a:gd name="T42" fmla="*/ 47 w 54"/>
                <a:gd name="T43" fmla="*/ 10 h 30"/>
                <a:gd name="T44" fmla="*/ 41 w 54"/>
                <a:gd name="T45" fmla="*/ 11 h 30"/>
                <a:gd name="T46" fmla="*/ 39 w 54"/>
                <a:gd name="T47" fmla="*/ 13 h 30"/>
                <a:gd name="T48" fmla="*/ 36 w 54"/>
                <a:gd name="T49" fmla="*/ 13 h 30"/>
                <a:gd name="T50" fmla="*/ 36 w 54"/>
                <a:gd name="T51" fmla="*/ 13 h 30"/>
                <a:gd name="T52" fmla="*/ 30 w 54"/>
                <a:gd name="T53" fmla="*/ 15 h 30"/>
                <a:gd name="T54" fmla="*/ 28 w 54"/>
                <a:gd name="T55" fmla="*/ 15 h 30"/>
                <a:gd name="T56" fmla="*/ 28 w 54"/>
                <a:gd name="T57" fmla="*/ 15 h 30"/>
                <a:gd name="T58" fmla="*/ 22 w 54"/>
                <a:gd name="T59" fmla="*/ 23 h 30"/>
                <a:gd name="T60" fmla="*/ 22 w 54"/>
                <a:gd name="T61" fmla="*/ 23 h 30"/>
                <a:gd name="T62" fmla="*/ 19 w 54"/>
                <a:gd name="T63" fmla="*/ 28 h 30"/>
                <a:gd name="T64" fmla="*/ 17 w 54"/>
                <a:gd name="T65" fmla="*/ 30 h 30"/>
                <a:gd name="T66" fmla="*/ 15 w 54"/>
                <a:gd name="T67" fmla="*/ 30 h 30"/>
                <a:gd name="T68" fmla="*/ 15 w 54"/>
                <a:gd name="T69" fmla="*/ 30 h 30"/>
                <a:gd name="T70" fmla="*/ 3 w 54"/>
                <a:gd name="T71" fmla="*/ 30 h 30"/>
                <a:gd name="T72" fmla="*/ 0 w 54"/>
                <a:gd name="T73" fmla="*/ 25 h 30"/>
                <a:gd name="T74" fmla="*/ 0 w 54"/>
                <a:gd name="T75" fmla="*/ 25 h 30"/>
                <a:gd name="T76" fmla="*/ 0 w 54"/>
                <a:gd name="T7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30">
                  <a:moveTo>
                    <a:pt x="0" y="25"/>
                  </a:moveTo>
                  <a:lnTo>
                    <a:pt x="0" y="25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51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7" y="10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9" y="28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3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5" name="Freeform 385">
              <a:extLst>
                <a:ext uri="{FF2B5EF4-FFF2-40B4-BE49-F238E27FC236}">
                  <a16:creationId xmlns:a16="http://schemas.microsoft.com/office/drawing/2014/main" id="{7B612791-5B51-3549-BE7A-F7498635F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9075" y="3510249"/>
              <a:ext cx="82451" cy="38980"/>
            </a:xfrm>
            <a:custGeom>
              <a:avLst/>
              <a:gdLst>
                <a:gd name="T0" fmla="*/ 0 w 54"/>
                <a:gd name="T1" fmla="*/ 25 h 30"/>
                <a:gd name="T2" fmla="*/ 0 w 54"/>
                <a:gd name="T3" fmla="*/ 25 h 30"/>
                <a:gd name="T4" fmla="*/ 5 w 54"/>
                <a:gd name="T5" fmla="*/ 19 h 30"/>
                <a:gd name="T6" fmla="*/ 5 w 54"/>
                <a:gd name="T7" fmla="*/ 19 h 30"/>
                <a:gd name="T8" fmla="*/ 9 w 54"/>
                <a:gd name="T9" fmla="*/ 17 h 30"/>
                <a:gd name="T10" fmla="*/ 11 w 54"/>
                <a:gd name="T11" fmla="*/ 15 h 30"/>
                <a:gd name="T12" fmla="*/ 15 w 54"/>
                <a:gd name="T13" fmla="*/ 15 h 30"/>
                <a:gd name="T14" fmla="*/ 19 w 54"/>
                <a:gd name="T15" fmla="*/ 11 h 30"/>
                <a:gd name="T16" fmla="*/ 19 w 54"/>
                <a:gd name="T17" fmla="*/ 11 h 30"/>
                <a:gd name="T18" fmla="*/ 22 w 54"/>
                <a:gd name="T19" fmla="*/ 8 h 30"/>
                <a:gd name="T20" fmla="*/ 26 w 54"/>
                <a:gd name="T21" fmla="*/ 6 h 30"/>
                <a:gd name="T22" fmla="*/ 28 w 54"/>
                <a:gd name="T23" fmla="*/ 6 h 30"/>
                <a:gd name="T24" fmla="*/ 28 w 54"/>
                <a:gd name="T25" fmla="*/ 6 h 30"/>
                <a:gd name="T26" fmla="*/ 30 w 54"/>
                <a:gd name="T27" fmla="*/ 4 h 30"/>
                <a:gd name="T28" fmla="*/ 32 w 54"/>
                <a:gd name="T29" fmla="*/ 2 h 30"/>
                <a:gd name="T30" fmla="*/ 36 w 54"/>
                <a:gd name="T31" fmla="*/ 0 h 30"/>
                <a:gd name="T32" fmla="*/ 51 w 54"/>
                <a:gd name="T33" fmla="*/ 0 h 30"/>
                <a:gd name="T34" fmla="*/ 54 w 54"/>
                <a:gd name="T35" fmla="*/ 2 h 30"/>
                <a:gd name="T36" fmla="*/ 54 w 54"/>
                <a:gd name="T37" fmla="*/ 2 h 30"/>
                <a:gd name="T38" fmla="*/ 51 w 54"/>
                <a:gd name="T39" fmla="*/ 8 h 30"/>
                <a:gd name="T40" fmla="*/ 51 w 54"/>
                <a:gd name="T41" fmla="*/ 8 h 30"/>
                <a:gd name="T42" fmla="*/ 47 w 54"/>
                <a:gd name="T43" fmla="*/ 10 h 30"/>
                <a:gd name="T44" fmla="*/ 41 w 54"/>
                <a:gd name="T45" fmla="*/ 11 h 30"/>
                <a:gd name="T46" fmla="*/ 39 w 54"/>
                <a:gd name="T47" fmla="*/ 13 h 30"/>
                <a:gd name="T48" fmla="*/ 36 w 54"/>
                <a:gd name="T49" fmla="*/ 13 h 30"/>
                <a:gd name="T50" fmla="*/ 36 w 54"/>
                <a:gd name="T51" fmla="*/ 13 h 30"/>
                <a:gd name="T52" fmla="*/ 30 w 54"/>
                <a:gd name="T53" fmla="*/ 15 h 30"/>
                <a:gd name="T54" fmla="*/ 28 w 54"/>
                <a:gd name="T55" fmla="*/ 15 h 30"/>
                <a:gd name="T56" fmla="*/ 28 w 54"/>
                <a:gd name="T57" fmla="*/ 15 h 30"/>
                <a:gd name="T58" fmla="*/ 22 w 54"/>
                <a:gd name="T59" fmla="*/ 23 h 30"/>
                <a:gd name="T60" fmla="*/ 22 w 54"/>
                <a:gd name="T61" fmla="*/ 23 h 30"/>
                <a:gd name="T62" fmla="*/ 19 w 54"/>
                <a:gd name="T63" fmla="*/ 28 h 30"/>
                <a:gd name="T64" fmla="*/ 17 w 54"/>
                <a:gd name="T65" fmla="*/ 30 h 30"/>
                <a:gd name="T66" fmla="*/ 15 w 54"/>
                <a:gd name="T67" fmla="*/ 30 h 30"/>
                <a:gd name="T68" fmla="*/ 15 w 54"/>
                <a:gd name="T69" fmla="*/ 30 h 30"/>
                <a:gd name="T70" fmla="*/ 3 w 54"/>
                <a:gd name="T71" fmla="*/ 30 h 30"/>
                <a:gd name="T72" fmla="*/ 0 w 54"/>
                <a:gd name="T73" fmla="*/ 25 h 30"/>
                <a:gd name="T74" fmla="*/ 0 w 54"/>
                <a:gd name="T75" fmla="*/ 25 h 30"/>
                <a:gd name="T76" fmla="*/ 0 w 54"/>
                <a:gd name="T7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30">
                  <a:moveTo>
                    <a:pt x="0" y="25"/>
                  </a:moveTo>
                  <a:lnTo>
                    <a:pt x="0" y="25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51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7" y="10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9" y="28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3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6" name="Freeform 386">
              <a:extLst>
                <a:ext uri="{FF2B5EF4-FFF2-40B4-BE49-F238E27FC236}">
                  <a16:creationId xmlns:a16="http://schemas.microsoft.com/office/drawing/2014/main" id="{C81E8325-E71D-CB4A-8008-4F469AE2C1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732" y="2793010"/>
              <a:ext cx="47333" cy="71464"/>
            </a:xfrm>
            <a:custGeom>
              <a:avLst/>
              <a:gdLst>
                <a:gd name="T0" fmla="*/ 4 w 31"/>
                <a:gd name="T1" fmla="*/ 30 h 55"/>
                <a:gd name="T2" fmla="*/ 0 w 31"/>
                <a:gd name="T3" fmla="*/ 40 h 55"/>
                <a:gd name="T4" fmla="*/ 6 w 31"/>
                <a:gd name="T5" fmla="*/ 45 h 55"/>
                <a:gd name="T6" fmla="*/ 12 w 31"/>
                <a:gd name="T7" fmla="*/ 55 h 55"/>
                <a:gd name="T8" fmla="*/ 19 w 31"/>
                <a:gd name="T9" fmla="*/ 45 h 55"/>
                <a:gd name="T10" fmla="*/ 19 w 31"/>
                <a:gd name="T11" fmla="*/ 45 h 55"/>
                <a:gd name="T12" fmla="*/ 21 w 31"/>
                <a:gd name="T13" fmla="*/ 45 h 55"/>
                <a:gd name="T14" fmla="*/ 23 w 31"/>
                <a:gd name="T15" fmla="*/ 43 h 55"/>
                <a:gd name="T16" fmla="*/ 23 w 31"/>
                <a:gd name="T17" fmla="*/ 40 h 55"/>
                <a:gd name="T18" fmla="*/ 23 w 31"/>
                <a:gd name="T19" fmla="*/ 40 h 55"/>
                <a:gd name="T20" fmla="*/ 23 w 31"/>
                <a:gd name="T21" fmla="*/ 32 h 55"/>
                <a:gd name="T22" fmla="*/ 27 w 31"/>
                <a:gd name="T23" fmla="*/ 24 h 55"/>
                <a:gd name="T24" fmla="*/ 27 w 31"/>
                <a:gd name="T25" fmla="*/ 24 h 55"/>
                <a:gd name="T26" fmla="*/ 25 w 31"/>
                <a:gd name="T27" fmla="*/ 22 h 55"/>
                <a:gd name="T28" fmla="*/ 25 w 31"/>
                <a:gd name="T29" fmla="*/ 19 h 55"/>
                <a:gd name="T30" fmla="*/ 27 w 31"/>
                <a:gd name="T31" fmla="*/ 15 h 55"/>
                <a:gd name="T32" fmla="*/ 27 w 31"/>
                <a:gd name="T33" fmla="*/ 15 h 55"/>
                <a:gd name="T34" fmla="*/ 29 w 31"/>
                <a:gd name="T35" fmla="*/ 11 h 55"/>
                <a:gd name="T36" fmla="*/ 31 w 31"/>
                <a:gd name="T37" fmla="*/ 9 h 55"/>
                <a:gd name="T38" fmla="*/ 31 w 31"/>
                <a:gd name="T39" fmla="*/ 5 h 55"/>
                <a:gd name="T40" fmla="*/ 25 w 31"/>
                <a:gd name="T41" fmla="*/ 0 h 55"/>
                <a:gd name="T42" fmla="*/ 17 w 31"/>
                <a:gd name="T43" fmla="*/ 9 h 55"/>
                <a:gd name="T44" fmla="*/ 12 w 31"/>
                <a:gd name="T45" fmla="*/ 11 h 55"/>
                <a:gd name="T46" fmla="*/ 8 w 31"/>
                <a:gd name="T47" fmla="*/ 17 h 55"/>
                <a:gd name="T48" fmla="*/ 6 w 31"/>
                <a:gd name="T49" fmla="*/ 24 h 55"/>
                <a:gd name="T50" fmla="*/ 4 w 31"/>
                <a:gd name="T51" fmla="*/ 30 h 55"/>
                <a:gd name="T52" fmla="*/ 4 w 31"/>
                <a:gd name="T53" fmla="*/ 30 h 55"/>
                <a:gd name="T54" fmla="*/ 4 w 31"/>
                <a:gd name="T55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55">
                  <a:moveTo>
                    <a:pt x="4" y="30"/>
                  </a:moveTo>
                  <a:lnTo>
                    <a:pt x="0" y="40"/>
                  </a:lnTo>
                  <a:lnTo>
                    <a:pt x="6" y="45"/>
                  </a:lnTo>
                  <a:lnTo>
                    <a:pt x="12" y="5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3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2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25" y="0"/>
                  </a:lnTo>
                  <a:lnTo>
                    <a:pt x="17" y="9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7" name="Freeform 387">
              <a:extLst>
                <a:ext uri="{FF2B5EF4-FFF2-40B4-BE49-F238E27FC236}">
                  <a16:creationId xmlns:a16="http://schemas.microsoft.com/office/drawing/2014/main" id="{D7BFF947-E660-6E48-A50C-1D57991B7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732" y="2793010"/>
              <a:ext cx="47333" cy="71464"/>
            </a:xfrm>
            <a:custGeom>
              <a:avLst/>
              <a:gdLst>
                <a:gd name="T0" fmla="*/ 4 w 31"/>
                <a:gd name="T1" fmla="*/ 30 h 55"/>
                <a:gd name="T2" fmla="*/ 0 w 31"/>
                <a:gd name="T3" fmla="*/ 40 h 55"/>
                <a:gd name="T4" fmla="*/ 6 w 31"/>
                <a:gd name="T5" fmla="*/ 45 h 55"/>
                <a:gd name="T6" fmla="*/ 12 w 31"/>
                <a:gd name="T7" fmla="*/ 55 h 55"/>
                <a:gd name="T8" fmla="*/ 19 w 31"/>
                <a:gd name="T9" fmla="*/ 45 h 55"/>
                <a:gd name="T10" fmla="*/ 19 w 31"/>
                <a:gd name="T11" fmla="*/ 45 h 55"/>
                <a:gd name="T12" fmla="*/ 21 w 31"/>
                <a:gd name="T13" fmla="*/ 45 h 55"/>
                <a:gd name="T14" fmla="*/ 23 w 31"/>
                <a:gd name="T15" fmla="*/ 43 h 55"/>
                <a:gd name="T16" fmla="*/ 23 w 31"/>
                <a:gd name="T17" fmla="*/ 40 h 55"/>
                <a:gd name="T18" fmla="*/ 23 w 31"/>
                <a:gd name="T19" fmla="*/ 40 h 55"/>
                <a:gd name="T20" fmla="*/ 23 w 31"/>
                <a:gd name="T21" fmla="*/ 32 h 55"/>
                <a:gd name="T22" fmla="*/ 27 w 31"/>
                <a:gd name="T23" fmla="*/ 24 h 55"/>
                <a:gd name="T24" fmla="*/ 27 w 31"/>
                <a:gd name="T25" fmla="*/ 24 h 55"/>
                <a:gd name="T26" fmla="*/ 25 w 31"/>
                <a:gd name="T27" fmla="*/ 22 h 55"/>
                <a:gd name="T28" fmla="*/ 25 w 31"/>
                <a:gd name="T29" fmla="*/ 19 h 55"/>
                <a:gd name="T30" fmla="*/ 27 w 31"/>
                <a:gd name="T31" fmla="*/ 15 h 55"/>
                <a:gd name="T32" fmla="*/ 27 w 31"/>
                <a:gd name="T33" fmla="*/ 15 h 55"/>
                <a:gd name="T34" fmla="*/ 29 w 31"/>
                <a:gd name="T35" fmla="*/ 11 h 55"/>
                <a:gd name="T36" fmla="*/ 31 w 31"/>
                <a:gd name="T37" fmla="*/ 9 h 55"/>
                <a:gd name="T38" fmla="*/ 31 w 31"/>
                <a:gd name="T39" fmla="*/ 5 h 55"/>
                <a:gd name="T40" fmla="*/ 25 w 31"/>
                <a:gd name="T41" fmla="*/ 0 h 55"/>
                <a:gd name="T42" fmla="*/ 17 w 31"/>
                <a:gd name="T43" fmla="*/ 9 h 55"/>
                <a:gd name="T44" fmla="*/ 12 w 31"/>
                <a:gd name="T45" fmla="*/ 11 h 55"/>
                <a:gd name="T46" fmla="*/ 8 w 31"/>
                <a:gd name="T47" fmla="*/ 17 h 55"/>
                <a:gd name="T48" fmla="*/ 6 w 31"/>
                <a:gd name="T49" fmla="*/ 24 h 55"/>
                <a:gd name="T50" fmla="*/ 4 w 31"/>
                <a:gd name="T51" fmla="*/ 30 h 55"/>
                <a:gd name="T52" fmla="*/ 4 w 31"/>
                <a:gd name="T53" fmla="*/ 30 h 55"/>
                <a:gd name="T54" fmla="*/ 4 w 31"/>
                <a:gd name="T55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55">
                  <a:moveTo>
                    <a:pt x="4" y="30"/>
                  </a:moveTo>
                  <a:lnTo>
                    <a:pt x="0" y="40"/>
                  </a:lnTo>
                  <a:lnTo>
                    <a:pt x="6" y="45"/>
                  </a:lnTo>
                  <a:lnTo>
                    <a:pt x="12" y="5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3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2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25" y="0"/>
                  </a:lnTo>
                  <a:lnTo>
                    <a:pt x="17" y="9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8" name="Freeform 388">
              <a:extLst>
                <a:ext uri="{FF2B5EF4-FFF2-40B4-BE49-F238E27FC236}">
                  <a16:creationId xmlns:a16="http://schemas.microsoft.com/office/drawing/2014/main" id="{CE1BB7A9-DAC6-FA40-8F49-68EC027F40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1487" y="2908652"/>
              <a:ext cx="54967" cy="36382"/>
            </a:xfrm>
            <a:custGeom>
              <a:avLst/>
              <a:gdLst>
                <a:gd name="T0" fmla="*/ 0 w 36"/>
                <a:gd name="T1" fmla="*/ 17 h 28"/>
                <a:gd name="T2" fmla="*/ 0 w 36"/>
                <a:gd name="T3" fmla="*/ 17 h 28"/>
                <a:gd name="T4" fmla="*/ 0 w 36"/>
                <a:gd name="T5" fmla="*/ 22 h 28"/>
                <a:gd name="T6" fmla="*/ 1 w 36"/>
                <a:gd name="T7" fmla="*/ 26 h 28"/>
                <a:gd name="T8" fmla="*/ 1 w 36"/>
                <a:gd name="T9" fmla="*/ 26 h 28"/>
                <a:gd name="T10" fmla="*/ 3 w 36"/>
                <a:gd name="T11" fmla="*/ 26 h 28"/>
                <a:gd name="T12" fmla="*/ 3 w 36"/>
                <a:gd name="T13" fmla="*/ 26 h 28"/>
                <a:gd name="T14" fmla="*/ 9 w 36"/>
                <a:gd name="T15" fmla="*/ 28 h 28"/>
                <a:gd name="T16" fmla="*/ 13 w 36"/>
                <a:gd name="T17" fmla="*/ 28 h 28"/>
                <a:gd name="T18" fmla="*/ 13 w 36"/>
                <a:gd name="T19" fmla="*/ 28 h 28"/>
                <a:gd name="T20" fmla="*/ 17 w 36"/>
                <a:gd name="T21" fmla="*/ 26 h 28"/>
                <a:gd name="T22" fmla="*/ 20 w 36"/>
                <a:gd name="T23" fmla="*/ 24 h 28"/>
                <a:gd name="T24" fmla="*/ 20 w 36"/>
                <a:gd name="T25" fmla="*/ 24 h 28"/>
                <a:gd name="T26" fmla="*/ 20 w 36"/>
                <a:gd name="T27" fmla="*/ 22 h 28"/>
                <a:gd name="T28" fmla="*/ 22 w 36"/>
                <a:gd name="T29" fmla="*/ 19 h 28"/>
                <a:gd name="T30" fmla="*/ 22 w 36"/>
                <a:gd name="T31" fmla="*/ 19 h 28"/>
                <a:gd name="T32" fmla="*/ 22 w 36"/>
                <a:gd name="T33" fmla="*/ 15 h 28"/>
                <a:gd name="T34" fmla="*/ 26 w 36"/>
                <a:gd name="T35" fmla="*/ 9 h 28"/>
                <a:gd name="T36" fmla="*/ 26 w 36"/>
                <a:gd name="T37" fmla="*/ 9 h 28"/>
                <a:gd name="T38" fmla="*/ 28 w 36"/>
                <a:gd name="T39" fmla="*/ 7 h 28"/>
                <a:gd name="T40" fmla="*/ 32 w 36"/>
                <a:gd name="T41" fmla="*/ 5 h 28"/>
                <a:gd name="T42" fmla="*/ 32 w 36"/>
                <a:gd name="T43" fmla="*/ 5 h 28"/>
                <a:gd name="T44" fmla="*/ 32 w 36"/>
                <a:gd name="T45" fmla="*/ 5 h 28"/>
                <a:gd name="T46" fmla="*/ 34 w 36"/>
                <a:gd name="T47" fmla="*/ 3 h 28"/>
                <a:gd name="T48" fmla="*/ 36 w 36"/>
                <a:gd name="T49" fmla="*/ 2 h 28"/>
                <a:gd name="T50" fmla="*/ 34 w 36"/>
                <a:gd name="T51" fmla="*/ 2 h 28"/>
                <a:gd name="T52" fmla="*/ 32 w 36"/>
                <a:gd name="T53" fmla="*/ 2 h 28"/>
                <a:gd name="T54" fmla="*/ 32 w 36"/>
                <a:gd name="T55" fmla="*/ 0 h 28"/>
                <a:gd name="T56" fmla="*/ 28 w 36"/>
                <a:gd name="T57" fmla="*/ 0 h 28"/>
                <a:gd name="T58" fmla="*/ 28 w 36"/>
                <a:gd name="T59" fmla="*/ 0 h 28"/>
                <a:gd name="T60" fmla="*/ 17 w 36"/>
                <a:gd name="T61" fmla="*/ 0 h 28"/>
                <a:gd name="T62" fmla="*/ 9 w 36"/>
                <a:gd name="T63" fmla="*/ 2 h 28"/>
                <a:gd name="T64" fmla="*/ 5 w 36"/>
                <a:gd name="T65" fmla="*/ 5 h 28"/>
                <a:gd name="T66" fmla="*/ 1 w 36"/>
                <a:gd name="T67" fmla="*/ 13 h 28"/>
                <a:gd name="T68" fmla="*/ 0 w 36"/>
                <a:gd name="T69" fmla="*/ 17 h 28"/>
                <a:gd name="T70" fmla="*/ 0 w 36"/>
                <a:gd name="T71" fmla="*/ 17 h 28"/>
                <a:gd name="T72" fmla="*/ 0 w 36"/>
                <a:gd name="T7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28">
                  <a:moveTo>
                    <a:pt x="0" y="17"/>
                  </a:moveTo>
                  <a:lnTo>
                    <a:pt x="0" y="17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9" y="28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7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7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9" name="Freeform 389">
              <a:extLst>
                <a:ext uri="{FF2B5EF4-FFF2-40B4-BE49-F238E27FC236}">
                  <a16:creationId xmlns:a16="http://schemas.microsoft.com/office/drawing/2014/main" id="{F17826B0-8CE5-3542-A6F1-D12F28552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1487" y="2908652"/>
              <a:ext cx="54967" cy="36382"/>
            </a:xfrm>
            <a:custGeom>
              <a:avLst/>
              <a:gdLst>
                <a:gd name="T0" fmla="*/ 0 w 36"/>
                <a:gd name="T1" fmla="*/ 17 h 28"/>
                <a:gd name="T2" fmla="*/ 0 w 36"/>
                <a:gd name="T3" fmla="*/ 17 h 28"/>
                <a:gd name="T4" fmla="*/ 0 w 36"/>
                <a:gd name="T5" fmla="*/ 22 h 28"/>
                <a:gd name="T6" fmla="*/ 1 w 36"/>
                <a:gd name="T7" fmla="*/ 26 h 28"/>
                <a:gd name="T8" fmla="*/ 1 w 36"/>
                <a:gd name="T9" fmla="*/ 26 h 28"/>
                <a:gd name="T10" fmla="*/ 3 w 36"/>
                <a:gd name="T11" fmla="*/ 26 h 28"/>
                <a:gd name="T12" fmla="*/ 3 w 36"/>
                <a:gd name="T13" fmla="*/ 26 h 28"/>
                <a:gd name="T14" fmla="*/ 9 w 36"/>
                <a:gd name="T15" fmla="*/ 28 h 28"/>
                <a:gd name="T16" fmla="*/ 13 w 36"/>
                <a:gd name="T17" fmla="*/ 28 h 28"/>
                <a:gd name="T18" fmla="*/ 13 w 36"/>
                <a:gd name="T19" fmla="*/ 28 h 28"/>
                <a:gd name="T20" fmla="*/ 17 w 36"/>
                <a:gd name="T21" fmla="*/ 26 h 28"/>
                <a:gd name="T22" fmla="*/ 20 w 36"/>
                <a:gd name="T23" fmla="*/ 24 h 28"/>
                <a:gd name="T24" fmla="*/ 20 w 36"/>
                <a:gd name="T25" fmla="*/ 24 h 28"/>
                <a:gd name="T26" fmla="*/ 20 w 36"/>
                <a:gd name="T27" fmla="*/ 22 h 28"/>
                <a:gd name="T28" fmla="*/ 22 w 36"/>
                <a:gd name="T29" fmla="*/ 19 h 28"/>
                <a:gd name="T30" fmla="*/ 22 w 36"/>
                <a:gd name="T31" fmla="*/ 19 h 28"/>
                <a:gd name="T32" fmla="*/ 22 w 36"/>
                <a:gd name="T33" fmla="*/ 15 h 28"/>
                <a:gd name="T34" fmla="*/ 26 w 36"/>
                <a:gd name="T35" fmla="*/ 9 h 28"/>
                <a:gd name="T36" fmla="*/ 26 w 36"/>
                <a:gd name="T37" fmla="*/ 9 h 28"/>
                <a:gd name="T38" fmla="*/ 28 w 36"/>
                <a:gd name="T39" fmla="*/ 7 h 28"/>
                <a:gd name="T40" fmla="*/ 32 w 36"/>
                <a:gd name="T41" fmla="*/ 5 h 28"/>
                <a:gd name="T42" fmla="*/ 32 w 36"/>
                <a:gd name="T43" fmla="*/ 5 h 28"/>
                <a:gd name="T44" fmla="*/ 32 w 36"/>
                <a:gd name="T45" fmla="*/ 5 h 28"/>
                <a:gd name="T46" fmla="*/ 34 w 36"/>
                <a:gd name="T47" fmla="*/ 3 h 28"/>
                <a:gd name="T48" fmla="*/ 36 w 36"/>
                <a:gd name="T49" fmla="*/ 2 h 28"/>
                <a:gd name="T50" fmla="*/ 34 w 36"/>
                <a:gd name="T51" fmla="*/ 2 h 28"/>
                <a:gd name="T52" fmla="*/ 32 w 36"/>
                <a:gd name="T53" fmla="*/ 2 h 28"/>
                <a:gd name="T54" fmla="*/ 32 w 36"/>
                <a:gd name="T55" fmla="*/ 0 h 28"/>
                <a:gd name="T56" fmla="*/ 28 w 36"/>
                <a:gd name="T57" fmla="*/ 0 h 28"/>
                <a:gd name="T58" fmla="*/ 28 w 36"/>
                <a:gd name="T59" fmla="*/ 0 h 28"/>
                <a:gd name="T60" fmla="*/ 17 w 36"/>
                <a:gd name="T61" fmla="*/ 0 h 28"/>
                <a:gd name="T62" fmla="*/ 9 w 36"/>
                <a:gd name="T63" fmla="*/ 2 h 28"/>
                <a:gd name="T64" fmla="*/ 5 w 36"/>
                <a:gd name="T65" fmla="*/ 5 h 28"/>
                <a:gd name="T66" fmla="*/ 1 w 36"/>
                <a:gd name="T67" fmla="*/ 13 h 28"/>
                <a:gd name="T68" fmla="*/ 0 w 36"/>
                <a:gd name="T69" fmla="*/ 17 h 28"/>
                <a:gd name="T70" fmla="*/ 0 w 36"/>
                <a:gd name="T71" fmla="*/ 17 h 28"/>
                <a:gd name="T72" fmla="*/ 0 w 36"/>
                <a:gd name="T7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28">
                  <a:moveTo>
                    <a:pt x="0" y="17"/>
                  </a:moveTo>
                  <a:lnTo>
                    <a:pt x="0" y="17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9" y="28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7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7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0" name="Freeform 390">
              <a:extLst>
                <a:ext uri="{FF2B5EF4-FFF2-40B4-BE49-F238E27FC236}">
                  <a16:creationId xmlns:a16="http://schemas.microsoft.com/office/drawing/2014/main" id="{C52833E6-2BC9-8349-A634-579A053FF8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6226" y="2090064"/>
              <a:ext cx="1290201" cy="808193"/>
            </a:xfrm>
            <a:custGeom>
              <a:avLst/>
              <a:gdLst>
                <a:gd name="T0" fmla="*/ 401 w 845"/>
                <a:gd name="T1" fmla="*/ 582 h 622"/>
                <a:gd name="T2" fmla="*/ 369 w 845"/>
                <a:gd name="T3" fmla="*/ 611 h 622"/>
                <a:gd name="T4" fmla="*/ 331 w 845"/>
                <a:gd name="T5" fmla="*/ 562 h 622"/>
                <a:gd name="T6" fmla="*/ 318 w 845"/>
                <a:gd name="T7" fmla="*/ 482 h 622"/>
                <a:gd name="T8" fmla="*/ 278 w 845"/>
                <a:gd name="T9" fmla="*/ 471 h 622"/>
                <a:gd name="T10" fmla="*/ 225 w 845"/>
                <a:gd name="T11" fmla="*/ 492 h 622"/>
                <a:gd name="T12" fmla="*/ 168 w 845"/>
                <a:gd name="T13" fmla="*/ 492 h 622"/>
                <a:gd name="T14" fmla="*/ 79 w 845"/>
                <a:gd name="T15" fmla="*/ 408 h 622"/>
                <a:gd name="T16" fmla="*/ 30 w 845"/>
                <a:gd name="T17" fmla="*/ 348 h 622"/>
                <a:gd name="T18" fmla="*/ 0 w 845"/>
                <a:gd name="T19" fmla="*/ 285 h 622"/>
                <a:gd name="T20" fmla="*/ 40 w 845"/>
                <a:gd name="T21" fmla="*/ 265 h 622"/>
                <a:gd name="T22" fmla="*/ 91 w 845"/>
                <a:gd name="T23" fmla="*/ 174 h 622"/>
                <a:gd name="T24" fmla="*/ 164 w 845"/>
                <a:gd name="T25" fmla="*/ 130 h 622"/>
                <a:gd name="T26" fmla="*/ 198 w 845"/>
                <a:gd name="T27" fmla="*/ 106 h 622"/>
                <a:gd name="T28" fmla="*/ 291 w 845"/>
                <a:gd name="T29" fmla="*/ 193 h 622"/>
                <a:gd name="T30" fmla="*/ 480 w 845"/>
                <a:gd name="T31" fmla="*/ 229 h 622"/>
                <a:gd name="T32" fmla="*/ 548 w 845"/>
                <a:gd name="T33" fmla="*/ 183 h 622"/>
                <a:gd name="T34" fmla="*/ 632 w 845"/>
                <a:gd name="T35" fmla="*/ 142 h 622"/>
                <a:gd name="T36" fmla="*/ 590 w 845"/>
                <a:gd name="T37" fmla="*/ 77 h 622"/>
                <a:gd name="T38" fmla="*/ 647 w 845"/>
                <a:gd name="T39" fmla="*/ 21 h 622"/>
                <a:gd name="T40" fmla="*/ 720 w 845"/>
                <a:gd name="T41" fmla="*/ 13 h 622"/>
                <a:gd name="T42" fmla="*/ 794 w 845"/>
                <a:gd name="T43" fmla="*/ 121 h 622"/>
                <a:gd name="T44" fmla="*/ 840 w 845"/>
                <a:gd name="T45" fmla="*/ 130 h 622"/>
                <a:gd name="T46" fmla="*/ 779 w 845"/>
                <a:gd name="T47" fmla="*/ 214 h 622"/>
                <a:gd name="T48" fmla="*/ 732 w 845"/>
                <a:gd name="T49" fmla="*/ 246 h 622"/>
                <a:gd name="T50" fmla="*/ 664 w 845"/>
                <a:gd name="T51" fmla="*/ 291 h 622"/>
                <a:gd name="T52" fmla="*/ 660 w 845"/>
                <a:gd name="T53" fmla="*/ 289 h 622"/>
                <a:gd name="T54" fmla="*/ 668 w 845"/>
                <a:gd name="T55" fmla="*/ 267 h 622"/>
                <a:gd name="T56" fmla="*/ 658 w 845"/>
                <a:gd name="T57" fmla="*/ 255 h 622"/>
                <a:gd name="T58" fmla="*/ 647 w 845"/>
                <a:gd name="T59" fmla="*/ 268 h 622"/>
                <a:gd name="T60" fmla="*/ 633 w 845"/>
                <a:gd name="T61" fmla="*/ 274 h 622"/>
                <a:gd name="T62" fmla="*/ 626 w 845"/>
                <a:gd name="T63" fmla="*/ 291 h 622"/>
                <a:gd name="T64" fmla="*/ 603 w 845"/>
                <a:gd name="T65" fmla="*/ 304 h 622"/>
                <a:gd name="T66" fmla="*/ 622 w 845"/>
                <a:gd name="T67" fmla="*/ 314 h 622"/>
                <a:gd name="T68" fmla="*/ 632 w 845"/>
                <a:gd name="T69" fmla="*/ 331 h 622"/>
                <a:gd name="T70" fmla="*/ 643 w 845"/>
                <a:gd name="T71" fmla="*/ 319 h 622"/>
                <a:gd name="T72" fmla="*/ 649 w 845"/>
                <a:gd name="T73" fmla="*/ 318 h 622"/>
                <a:gd name="T74" fmla="*/ 664 w 845"/>
                <a:gd name="T75" fmla="*/ 319 h 622"/>
                <a:gd name="T76" fmla="*/ 669 w 845"/>
                <a:gd name="T77" fmla="*/ 333 h 622"/>
                <a:gd name="T78" fmla="*/ 656 w 845"/>
                <a:gd name="T79" fmla="*/ 335 h 622"/>
                <a:gd name="T80" fmla="*/ 641 w 845"/>
                <a:gd name="T81" fmla="*/ 348 h 622"/>
                <a:gd name="T82" fmla="*/ 632 w 845"/>
                <a:gd name="T83" fmla="*/ 376 h 622"/>
                <a:gd name="T84" fmla="*/ 641 w 845"/>
                <a:gd name="T85" fmla="*/ 388 h 622"/>
                <a:gd name="T86" fmla="*/ 647 w 845"/>
                <a:gd name="T87" fmla="*/ 408 h 622"/>
                <a:gd name="T88" fmla="*/ 645 w 845"/>
                <a:gd name="T89" fmla="*/ 452 h 622"/>
                <a:gd name="T90" fmla="*/ 652 w 845"/>
                <a:gd name="T91" fmla="*/ 454 h 622"/>
                <a:gd name="T92" fmla="*/ 656 w 845"/>
                <a:gd name="T93" fmla="*/ 484 h 622"/>
                <a:gd name="T94" fmla="*/ 647 w 845"/>
                <a:gd name="T95" fmla="*/ 492 h 622"/>
                <a:gd name="T96" fmla="*/ 632 w 845"/>
                <a:gd name="T97" fmla="*/ 514 h 622"/>
                <a:gd name="T98" fmla="*/ 626 w 845"/>
                <a:gd name="T99" fmla="*/ 535 h 622"/>
                <a:gd name="T100" fmla="*/ 615 w 845"/>
                <a:gd name="T101" fmla="*/ 552 h 622"/>
                <a:gd name="T102" fmla="*/ 599 w 845"/>
                <a:gd name="T103" fmla="*/ 569 h 622"/>
                <a:gd name="T104" fmla="*/ 581 w 845"/>
                <a:gd name="T105" fmla="*/ 582 h 622"/>
                <a:gd name="T106" fmla="*/ 563 w 845"/>
                <a:gd name="T107" fmla="*/ 581 h 622"/>
                <a:gd name="T108" fmla="*/ 537 w 845"/>
                <a:gd name="T109" fmla="*/ 594 h 622"/>
                <a:gd name="T110" fmla="*/ 522 w 845"/>
                <a:gd name="T111" fmla="*/ 599 h 622"/>
                <a:gd name="T112" fmla="*/ 499 w 845"/>
                <a:gd name="T113" fmla="*/ 622 h 622"/>
                <a:gd name="T114" fmla="*/ 467 w 845"/>
                <a:gd name="T115" fmla="*/ 601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45" h="622">
                  <a:moveTo>
                    <a:pt x="467" y="601"/>
                  </a:moveTo>
                  <a:lnTo>
                    <a:pt x="454" y="601"/>
                  </a:lnTo>
                  <a:lnTo>
                    <a:pt x="446" y="594"/>
                  </a:lnTo>
                  <a:lnTo>
                    <a:pt x="446" y="581"/>
                  </a:lnTo>
                  <a:lnTo>
                    <a:pt x="437" y="581"/>
                  </a:lnTo>
                  <a:lnTo>
                    <a:pt x="424" y="573"/>
                  </a:lnTo>
                  <a:lnTo>
                    <a:pt x="401" y="582"/>
                  </a:lnTo>
                  <a:lnTo>
                    <a:pt x="388" y="582"/>
                  </a:lnTo>
                  <a:lnTo>
                    <a:pt x="382" y="590"/>
                  </a:lnTo>
                  <a:lnTo>
                    <a:pt x="372" y="590"/>
                  </a:lnTo>
                  <a:lnTo>
                    <a:pt x="369" y="594"/>
                  </a:lnTo>
                  <a:lnTo>
                    <a:pt x="376" y="603"/>
                  </a:lnTo>
                  <a:lnTo>
                    <a:pt x="376" y="611"/>
                  </a:lnTo>
                  <a:lnTo>
                    <a:pt x="369" y="611"/>
                  </a:lnTo>
                  <a:lnTo>
                    <a:pt x="363" y="603"/>
                  </a:lnTo>
                  <a:lnTo>
                    <a:pt x="355" y="603"/>
                  </a:lnTo>
                  <a:lnTo>
                    <a:pt x="350" y="598"/>
                  </a:lnTo>
                  <a:lnTo>
                    <a:pt x="338" y="594"/>
                  </a:lnTo>
                  <a:lnTo>
                    <a:pt x="338" y="581"/>
                  </a:lnTo>
                  <a:lnTo>
                    <a:pt x="331" y="571"/>
                  </a:lnTo>
                  <a:lnTo>
                    <a:pt x="331" y="562"/>
                  </a:lnTo>
                  <a:lnTo>
                    <a:pt x="318" y="562"/>
                  </a:lnTo>
                  <a:lnTo>
                    <a:pt x="321" y="543"/>
                  </a:lnTo>
                  <a:lnTo>
                    <a:pt x="333" y="529"/>
                  </a:lnTo>
                  <a:lnTo>
                    <a:pt x="333" y="503"/>
                  </a:lnTo>
                  <a:lnTo>
                    <a:pt x="327" y="501"/>
                  </a:lnTo>
                  <a:lnTo>
                    <a:pt x="325" y="492"/>
                  </a:lnTo>
                  <a:lnTo>
                    <a:pt x="318" y="482"/>
                  </a:lnTo>
                  <a:lnTo>
                    <a:pt x="312" y="490"/>
                  </a:lnTo>
                  <a:lnTo>
                    <a:pt x="306" y="484"/>
                  </a:lnTo>
                  <a:lnTo>
                    <a:pt x="301" y="484"/>
                  </a:lnTo>
                  <a:lnTo>
                    <a:pt x="306" y="476"/>
                  </a:lnTo>
                  <a:lnTo>
                    <a:pt x="295" y="467"/>
                  </a:lnTo>
                  <a:lnTo>
                    <a:pt x="289" y="475"/>
                  </a:lnTo>
                  <a:lnTo>
                    <a:pt x="278" y="471"/>
                  </a:lnTo>
                  <a:lnTo>
                    <a:pt x="268" y="482"/>
                  </a:lnTo>
                  <a:lnTo>
                    <a:pt x="261" y="484"/>
                  </a:lnTo>
                  <a:lnTo>
                    <a:pt x="250" y="495"/>
                  </a:lnTo>
                  <a:lnTo>
                    <a:pt x="246" y="495"/>
                  </a:lnTo>
                  <a:lnTo>
                    <a:pt x="246" y="497"/>
                  </a:lnTo>
                  <a:lnTo>
                    <a:pt x="238" y="495"/>
                  </a:lnTo>
                  <a:lnTo>
                    <a:pt x="225" y="492"/>
                  </a:lnTo>
                  <a:lnTo>
                    <a:pt x="225" y="484"/>
                  </a:lnTo>
                  <a:lnTo>
                    <a:pt x="216" y="484"/>
                  </a:lnTo>
                  <a:lnTo>
                    <a:pt x="204" y="495"/>
                  </a:lnTo>
                  <a:lnTo>
                    <a:pt x="198" y="493"/>
                  </a:lnTo>
                  <a:lnTo>
                    <a:pt x="195" y="495"/>
                  </a:lnTo>
                  <a:lnTo>
                    <a:pt x="180" y="495"/>
                  </a:lnTo>
                  <a:lnTo>
                    <a:pt x="168" y="492"/>
                  </a:lnTo>
                  <a:lnTo>
                    <a:pt x="110" y="450"/>
                  </a:lnTo>
                  <a:lnTo>
                    <a:pt x="96" y="456"/>
                  </a:lnTo>
                  <a:lnTo>
                    <a:pt x="81" y="441"/>
                  </a:lnTo>
                  <a:lnTo>
                    <a:pt x="64" y="433"/>
                  </a:lnTo>
                  <a:lnTo>
                    <a:pt x="62" y="416"/>
                  </a:lnTo>
                  <a:lnTo>
                    <a:pt x="74" y="416"/>
                  </a:lnTo>
                  <a:lnTo>
                    <a:pt x="79" y="408"/>
                  </a:lnTo>
                  <a:lnTo>
                    <a:pt x="68" y="397"/>
                  </a:lnTo>
                  <a:lnTo>
                    <a:pt x="72" y="380"/>
                  </a:lnTo>
                  <a:lnTo>
                    <a:pt x="83" y="371"/>
                  </a:lnTo>
                  <a:lnTo>
                    <a:pt x="89" y="363"/>
                  </a:lnTo>
                  <a:lnTo>
                    <a:pt x="74" y="348"/>
                  </a:lnTo>
                  <a:lnTo>
                    <a:pt x="49" y="355"/>
                  </a:lnTo>
                  <a:lnTo>
                    <a:pt x="30" y="348"/>
                  </a:lnTo>
                  <a:lnTo>
                    <a:pt x="30" y="338"/>
                  </a:lnTo>
                  <a:lnTo>
                    <a:pt x="13" y="329"/>
                  </a:lnTo>
                  <a:lnTo>
                    <a:pt x="13" y="321"/>
                  </a:lnTo>
                  <a:lnTo>
                    <a:pt x="11" y="308"/>
                  </a:lnTo>
                  <a:lnTo>
                    <a:pt x="7" y="301"/>
                  </a:lnTo>
                  <a:lnTo>
                    <a:pt x="0" y="299"/>
                  </a:lnTo>
                  <a:lnTo>
                    <a:pt x="0" y="285"/>
                  </a:lnTo>
                  <a:lnTo>
                    <a:pt x="0" y="270"/>
                  </a:lnTo>
                  <a:lnTo>
                    <a:pt x="6" y="270"/>
                  </a:lnTo>
                  <a:lnTo>
                    <a:pt x="11" y="263"/>
                  </a:lnTo>
                  <a:lnTo>
                    <a:pt x="21" y="263"/>
                  </a:lnTo>
                  <a:lnTo>
                    <a:pt x="24" y="270"/>
                  </a:lnTo>
                  <a:lnTo>
                    <a:pt x="30" y="263"/>
                  </a:lnTo>
                  <a:lnTo>
                    <a:pt x="40" y="265"/>
                  </a:lnTo>
                  <a:lnTo>
                    <a:pt x="45" y="251"/>
                  </a:lnTo>
                  <a:lnTo>
                    <a:pt x="60" y="253"/>
                  </a:lnTo>
                  <a:lnTo>
                    <a:pt x="64" y="242"/>
                  </a:lnTo>
                  <a:lnTo>
                    <a:pt x="87" y="234"/>
                  </a:lnTo>
                  <a:lnTo>
                    <a:pt x="87" y="229"/>
                  </a:lnTo>
                  <a:lnTo>
                    <a:pt x="96" y="210"/>
                  </a:lnTo>
                  <a:lnTo>
                    <a:pt x="91" y="174"/>
                  </a:lnTo>
                  <a:lnTo>
                    <a:pt x="108" y="166"/>
                  </a:lnTo>
                  <a:lnTo>
                    <a:pt x="111" y="172"/>
                  </a:lnTo>
                  <a:lnTo>
                    <a:pt x="121" y="172"/>
                  </a:lnTo>
                  <a:lnTo>
                    <a:pt x="121" y="163"/>
                  </a:lnTo>
                  <a:lnTo>
                    <a:pt x="130" y="134"/>
                  </a:lnTo>
                  <a:lnTo>
                    <a:pt x="157" y="142"/>
                  </a:lnTo>
                  <a:lnTo>
                    <a:pt x="164" y="130"/>
                  </a:lnTo>
                  <a:lnTo>
                    <a:pt x="161" y="117"/>
                  </a:lnTo>
                  <a:lnTo>
                    <a:pt x="168" y="108"/>
                  </a:lnTo>
                  <a:lnTo>
                    <a:pt x="178" y="106"/>
                  </a:lnTo>
                  <a:lnTo>
                    <a:pt x="178" y="94"/>
                  </a:lnTo>
                  <a:lnTo>
                    <a:pt x="187" y="89"/>
                  </a:lnTo>
                  <a:lnTo>
                    <a:pt x="191" y="94"/>
                  </a:lnTo>
                  <a:lnTo>
                    <a:pt x="198" y="106"/>
                  </a:lnTo>
                  <a:lnTo>
                    <a:pt x="212" y="117"/>
                  </a:lnTo>
                  <a:lnTo>
                    <a:pt x="225" y="121"/>
                  </a:lnTo>
                  <a:lnTo>
                    <a:pt x="234" y="153"/>
                  </a:lnTo>
                  <a:lnTo>
                    <a:pt x="231" y="168"/>
                  </a:lnTo>
                  <a:lnTo>
                    <a:pt x="242" y="172"/>
                  </a:lnTo>
                  <a:lnTo>
                    <a:pt x="268" y="180"/>
                  </a:lnTo>
                  <a:lnTo>
                    <a:pt x="291" y="193"/>
                  </a:lnTo>
                  <a:lnTo>
                    <a:pt x="304" y="221"/>
                  </a:lnTo>
                  <a:lnTo>
                    <a:pt x="369" y="225"/>
                  </a:lnTo>
                  <a:lnTo>
                    <a:pt x="382" y="234"/>
                  </a:lnTo>
                  <a:lnTo>
                    <a:pt x="399" y="238"/>
                  </a:lnTo>
                  <a:lnTo>
                    <a:pt x="416" y="242"/>
                  </a:lnTo>
                  <a:lnTo>
                    <a:pt x="448" y="227"/>
                  </a:lnTo>
                  <a:lnTo>
                    <a:pt x="480" y="229"/>
                  </a:lnTo>
                  <a:lnTo>
                    <a:pt x="499" y="221"/>
                  </a:lnTo>
                  <a:lnTo>
                    <a:pt x="511" y="210"/>
                  </a:lnTo>
                  <a:lnTo>
                    <a:pt x="522" y="204"/>
                  </a:lnTo>
                  <a:lnTo>
                    <a:pt x="514" y="191"/>
                  </a:lnTo>
                  <a:lnTo>
                    <a:pt x="524" y="176"/>
                  </a:lnTo>
                  <a:lnTo>
                    <a:pt x="539" y="183"/>
                  </a:lnTo>
                  <a:lnTo>
                    <a:pt x="548" y="183"/>
                  </a:lnTo>
                  <a:lnTo>
                    <a:pt x="560" y="166"/>
                  </a:lnTo>
                  <a:lnTo>
                    <a:pt x="575" y="168"/>
                  </a:lnTo>
                  <a:lnTo>
                    <a:pt x="584" y="159"/>
                  </a:lnTo>
                  <a:lnTo>
                    <a:pt x="590" y="151"/>
                  </a:lnTo>
                  <a:lnTo>
                    <a:pt x="603" y="149"/>
                  </a:lnTo>
                  <a:lnTo>
                    <a:pt x="616" y="142"/>
                  </a:lnTo>
                  <a:lnTo>
                    <a:pt x="632" y="142"/>
                  </a:lnTo>
                  <a:lnTo>
                    <a:pt x="622" y="127"/>
                  </a:lnTo>
                  <a:lnTo>
                    <a:pt x="609" y="115"/>
                  </a:lnTo>
                  <a:lnTo>
                    <a:pt x="599" y="117"/>
                  </a:lnTo>
                  <a:lnTo>
                    <a:pt x="599" y="125"/>
                  </a:lnTo>
                  <a:lnTo>
                    <a:pt x="584" y="121"/>
                  </a:lnTo>
                  <a:lnTo>
                    <a:pt x="573" y="117"/>
                  </a:lnTo>
                  <a:lnTo>
                    <a:pt x="590" y="77"/>
                  </a:lnTo>
                  <a:lnTo>
                    <a:pt x="605" y="85"/>
                  </a:lnTo>
                  <a:lnTo>
                    <a:pt x="616" y="76"/>
                  </a:lnTo>
                  <a:lnTo>
                    <a:pt x="626" y="76"/>
                  </a:lnTo>
                  <a:lnTo>
                    <a:pt x="626" y="64"/>
                  </a:lnTo>
                  <a:lnTo>
                    <a:pt x="637" y="36"/>
                  </a:lnTo>
                  <a:lnTo>
                    <a:pt x="647" y="28"/>
                  </a:lnTo>
                  <a:lnTo>
                    <a:pt x="647" y="21"/>
                  </a:lnTo>
                  <a:lnTo>
                    <a:pt x="637" y="15"/>
                  </a:lnTo>
                  <a:lnTo>
                    <a:pt x="647" y="6"/>
                  </a:lnTo>
                  <a:lnTo>
                    <a:pt x="668" y="0"/>
                  </a:lnTo>
                  <a:lnTo>
                    <a:pt x="690" y="0"/>
                  </a:lnTo>
                  <a:lnTo>
                    <a:pt x="702" y="7"/>
                  </a:lnTo>
                  <a:lnTo>
                    <a:pt x="713" y="6"/>
                  </a:lnTo>
                  <a:lnTo>
                    <a:pt x="720" y="13"/>
                  </a:lnTo>
                  <a:lnTo>
                    <a:pt x="743" y="66"/>
                  </a:lnTo>
                  <a:lnTo>
                    <a:pt x="743" y="81"/>
                  </a:lnTo>
                  <a:lnTo>
                    <a:pt x="756" y="85"/>
                  </a:lnTo>
                  <a:lnTo>
                    <a:pt x="766" y="85"/>
                  </a:lnTo>
                  <a:lnTo>
                    <a:pt x="775" y="91"/>
                  </a:lnTo>
                  <a:lnTo>
                    <a:pt x="785" y="102"/>
                  </a:lnTo>
                  <a:lnTo>
                    <a:pt x="794" y="121"/>
                  </a:lnTo>
                  <a:lnTo>
                    <a:pt x="802" y="125"/>
                  </a:lnTo>
                  <a:lnTo>
                    <a:pt x="811" y="125"/>
                  </a:lnTo>
                  <a:lnTo>
                    <a:pt x="819" y="117"/>
                  </a:lnTo>
                  <a:lnTo>
                    <a:pt x="832" y="113"/>
                  </a:lnTo>
                  <a:lnTo>
                    <a:pt x="841" y="110"/>
                  </a:lnTo>
                  <a:lnTo>
                    <a:pt x="845" y="125"/>
                  </a:lnTo>
                  <a:lnTo>
                    <a:pt x="840" y="130"/>
                  </a:lnTo>
                  <a:lnTo>
                    <a:pt x="824" y="168"/>
                  </a:lnTo>
                  <a:lnTo>
                    <a:pt x="824" y="176"/>
                  </a:lnTo>
                  <a:lnTo>
                    <a:pt x="804" y="176"/>
                  </a:lnTo>
                  <a:lnTo>
                    <a:pt x="794" y="181"/>
                  </a:lnTo>
                  <a:lnTo>
                    <a:pt x="794" y="214"/>
                  </a:lnTo>
                  <a:lnTo>
                    <a:pt x="789" y="221"/>
                  </a:lnTo>
                  <a:lnTo>
                    <a:pt x="779" y="214"/>
                  </a:lnTo>
                  <a:lnTo>
                    <a:pt x="773" y="227"/>
                  </a:lnTo>
                  <a:lnTo>
                    <a:pt x="768" y="234"/>
                  </a:lnTo>
                  <a:lnTo>
                    <a:pt x="749" y="234"/>
                  </a:lnTo>
                  <a:lnTo>
                    <a:pt x="753" y="246"/>
                  </a:lnTo>
                  <a:lnTo>
                    <a:pt x="743" y="248"/>
                  </a:lnTo>
                  <a:lnTo>
                    <a:pt x="737" y="242"/>
                  </a:lnTo>
                  <a:lnTo>
                    <a:pt x="732" y="246"/>
                  </a:lnTo>
                  <a:lnTo>
                    <a:pt x="726" y="255"/>
                  </a:lnTo>
                  <a:lnTo>
                    <a:pt x="698" y="274"/>
                  </a:lnTo>
                  <a:lnTo>
                    <a:pt x="694" y="276"/>
                  </a:lnTo>
                  <a:lnTo>
                    <a:pt x="681" y="282"/>
                  </a:lnTo>
                  <a:lnTo>
                    <a:pt x="673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0" y="293"/>
                  </a:lnTo>
                  <a:lnTo>
                    <a:pt x="658" y="295"/>
                  </a:lnTo>
                  <a:lnTo>
                    <a:pt x="658" y="295"/>
                  </a:lnTo>
                  <a:lnTo>
                    <a:pt x="652" y="297"/>
                  </a:lnTo>
                  <a:lnTo>
                    <a:pt x="652" y="299"/>
                  </a:lnTo>
                  <a:lnTo>
                    <a:pt x="660" y="289"/>
                  </a:lnTo>
                  <a:lnTo>
                    <a:pt x="656" y="282"/>
                  </a:lnTo>
                  <a:lnTo>
                    <a:pt x="662" y="274"/>
                  </a:lnTo>
                  <a:lnTo>
                    <a:pt x="662" y="274"/>
                  </a:lnTo>
                  <a:lnTo>
                    <a:pt x="664" y="272"/>
                  </a:lnTo>
                  <a:lnTo>
                    <a:pt x="668" y="268"/>
                  </a:lnTo>
                  <a:lnTo>
                    <a:pt x="668" y="267"/>
                  </a:lnTo>
                  <a:lnTo>
                    <a:pt x="668" y="267"/>
                  </a:lnTo>
                  <a:lnTo>
                    <a:pt x="668" y="263"/>
                  </a:lnTo>
                  <a:lnTo>
                    <a:pt x="664" y="259"/>
                  </a:lnTo>
                  <a:lnTo>
                    <a:pt x="664" y="257"/>
                  </a:lnTo>
                  <a:lnTo>
                    <a:pt x="664" y="257"/>
                  </a:lnTo>
                  <a:lnTo>
                    <a:pt x="662" y="255"/>
                  </a:lnTo>
                  <a:lnTo>
                    <a:pt x="660" y="255"/>
                  </a:lnTo>
                  <a:lnTo>
                    <a:pt x="658" y="255"/>
                  </a:lnTo>
                  <a:lnTo>
                    <a:pt x="658" y="255"/>
                  </a:lnTo>
                  <a:lnTo>
                    <a:pt x="656" y="255"/>
                  </a:lnTo>
                  <a:lnTo>
                    <a:pt x="654" y="255"/>
                  </a:lnTo>
                  <a:lnTo>
                    <a:pt x="652" y="259"/>
                  </a:lnTo>
                  <a:lnTo>
                    <a:pt x="652" y="259"/>
                  </a:lnTo>
                  <a:lnTo>
                    <a:pt x="647" y="265"/>
                  </a:lnTo>
                  <a:lnTo>
                    <a:pt x="647" y="268"/>
                  </a:lnTo>
                  <a:lnTo>
                    <a:pt x="643" y="268"/>
                  </a:lnTo>
                  <a:lnTo>
                    <a:pt x="643" y="268"/>
                  </a:lnTo>
                  <a:lnTo>
                    <a:pt x="641" y="268"/>
                  </a:lnTo>
                  <a:lnTo>
                    <a:pt x="639" y="270"/>
                  </a:lnTo>
                  <a:lnTo>
                    <a:pt x="637" y="274"/>
                  </a:lnTo>
                  <a:lnTo>
                    <a:pt x="637" y="274"/>
                  </a:lnTo>
                  <a:lnTo>
                    <a:pt x="633" y="274"/>
                  </a:lnTo>
                  <a:lnTo>
                    <a:pt x="632" y="276"/>
                  </a:lnTo>
                  <a:lnTo>
                    <a:pt x="632" y="276"/>
                  </a:lnTo>
                  <a:lnTo>
                    <a:pt x="630" y="276"/>
                  </a:lnTo>
                  <a:lnTo>
                    <a:pt x="630" y="276"/>
                  </a:lnTo>
                  <a:lnTo>
                    <a:pt x="626" y="280"/>
                  </a:lnTo>
                  <a:lnTo>
                    <a:pt x="626" y="285"/>
                  </a:lnTo>
                  <a:lnTo>
                    <a:pt x="626" y="291"/>
                  </a:lnTo>
                  <a:lnTo>
                    <a:pt x="611" y="293"/>
                  </a:lnTo>
                  <a:lnTo>
                    <a:pt x="599" y="293"/>
                  </a:lnTo>
                  <a:lnTo>
                    <a:pt x="599" y="293"/>
                  </a:lnTo>
                  <a:lnTo>
                    <a:pt x="599" y="297"/>
                  </a:lnTo>
                  <a:lnTo>
                    <a:pt x="601" y="301"/>
                  </a:lnTo>
                  <a:lnTo>
                    <a:pt x="603" y="304"/>
                  </a:lnTo>
                  <a:lnTo>
                    <a:pt x="603" y="304"/>
                  </a:lnTo>
                  <a:lnTo>
                    <a:pt x="607" y="308"/>
                  </a:lnTo>
                  <a:lnTo>
                    <a:pt x="607" y="310"/>
                  </a:lnTo>
                  <a:lnTo>
                    <a:pt x="611" y="312"/>
                  </a:lnTo>
                  <a:lnTo>
                    <a:pt x="611" y="312"/>
                  </a:lnTo>
                  <a:lnTo>
                    <a:pt x="616" y="312"/>
                  </a:lnTo>
                  <a:lnTo>
                    <a:pt x="622" y="314"/>
                  </a:lnTo>
                  <a:lnTo>
                    <a:pt x="622" y="314"/>
                  </a:lnTo>
                  <a:lnTo>
                    <a:pt x="622" y="318"/>
                  </a:lnTo>
                  <a:lnTo>
                    <a:pt x="622" y="318"/>
                  </a:lnTo>
                  <a:lnTo>
                    <a:pt x="622" y="325"/>
                  </a:lnTo>
                  <a:lnTo>
                    <a:pt x="622" y="329"/>
                  </a:lnTo>
                  <a:lnTo>
                    <a:pt x="630" y="331"/>
                  </a:lnTo>
                  <a:lnTo>
                    <a:pt x="630" y="331"/>
                  </a:lnTo>
                  <a:lnTo>
                    <a:pt x="632" y="331"/>
                  </a:lnTo>
                  <a:lnTo>
                    <a:pt x="633" y="329"/>
                  </a:lnTo>
                  <a:lnTo>
                    <a:pt x="637" y="327"/>
                  </a:lnTo>
                  <a:lnTo>
                    <a:pt x="637" y="327"/>
                  </a:lnTo>
                  <a:lnTo>
                    <a:pt x="637" y="323"/>
                  </a:lnTo>
                  <a:lnTo>
                    <a:pt x="637" y="321"/>
                  </a:lnTo>
                  <a:lnTo>
                    <a:pt x="639" y="321"/>
                  </a:lnTo>
                  <a:lnTo>
                    <a:pt x="643" y="319"/>
                  </a:lnTo>
                  <a:lnTo>
                    <a:pt x="643" y="319"/>
                  </a:lnTo>
                  <a:lnTo>
                    <a:pt x="645" y="318"/>
                  </a:lnTo>
                  <a:lnTo>
                    <a:pt x="647" y="318"/>
                  </a:lnTo>
                  <a:lnTo>
                    <a:pt x="647" y="316"/>
                  </a:lnTo>
                  <a:lnTo>
                    <a:pt x="649" y="316"/>
                  </a:lnTo>
                  <a:lnTo>
                    <a:pt x="649" y="318"/>
                  </a:lnTo>
                  <a:lnTo>
                    <a:pt x="649" y="318"/>
                  </a:lnTo>
                  <a:lnTo>
                    <a:pt x="650" y="318"/>
                  </a:lnTo>
                  <a:lnTo>
                    <a:pt x="652" y="318"/>
                  </a:lnTo>
                  <a:lnTo>
                    <a:pt x="656" y="318"/>
                  </a:lnTo>
                  <a:lnTo>
                    <a:pt x="660" y="318"/>
                  </a:lnTo>
                  <a:lnTo>
                    <a:pt x="662" y="318"/>
                  </a:lnTo>
                  <a:lnTo>
                    <a:pt x="664" y="319"/>
                  </a:lnTo>
                  <a:lnTo>
                    <a:pt x="664" y="319"/>
                  </a:lnTo>
                  <a:lnTo>
                    <a:pt x="666" y="321"/>
                  </a:lnTo>
                  <a:lnTo>
                    <a:pt x="668" y="323"/>
                  </a:lnTo>
                  <a:lnTo>
                    <a:pt x="671" y="325"/>
                  </a:lnTo>
                  <a:lnTo>
                    <a:pt x="673" y="327"/>
                  </a:lnTo>
                  <a:lnTo>
                    <a:pt x="673" y="327"/>
                  </a:lnTo>
                  <a:lnTo>
                    <a:pt x="671" y="331"/>
                  </a:lnTo>
                  <a:lnTo>
                    <a:pt x="669" y="333"/>
                  </a:lnTo>
                  <a:lnTo>
                    <a:pt x="669" y="335"/>
                  </a:lnTo>
                  <a:lnTo>
                    <a:pt x="668" y="335"/>
                  </a:lnTo>
                  <a:lnTo>
                    <a:pt x="668" y="335"/>
                  </a:lnTo>
                  <a:lnTo>
                    <a:pt x="664" y="335"/>
                  </a:lnTo>
                  <a:lnTo>
                    <a:pt x="660" y="333"/>
                  </a:lnTo>
                  <a:lnTo>
                    <a:pt x="658" y="333"/>
                  </a:lnTo>
                  <a:lnTo>
                    <a:pt x="656" y="335"/>
                  </a:lnTo>
                  <a:lnTo>
                    <a:pt x="656" y="335"/>
                  </a:lnTo>
                  <a:lnTo>
                    <a:pt x="652" y="338"/>
                  </a:lnTo>
                  <a:lnTo>
                    <a:pt x="649" y="340"/>
                  </a:lnTo>
                  <a:lnTo>
                    <a:pt x="649" y="340"/>
                  </a:lnTo>
                  <a:lnTo>
                    <a:pt x="647" y="342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33" y="355"/>
                  </a:lnTo>
                  <a:lnTo>
                    <a:pt x="633" y="355"/>
                  </a:lnTo>
                  <a:lnTo>
                    <a:pt x="622" y="369"/>
                  </a:lnTo>
                  <a:lnTo>
                    <a:pt x="622" y="369"/>
                  </a:lnTo>
                  <a:lnTo>
                    <a:pt x="628" y="374"/>
                  </a:lnTo>
                  <a:lnTo>
                    <a:pt x="628" y="374"/>
                  </a:lnTo>
                  <a:lnTo>
                    <a:pt x="632" y="376"/>
                  </a:lnTo>
                  <a:lnTo>
                    <a:pt x="633" y="378"/>
                  </a:lnTo>
                  <a:lnTo>
                    <a:pt x="637" y="380"/>
                  </a:lnTo>
                  <a:lnTo>
                    <a:pt x="639" y="380"/>
                  </a:lnTo>
                  <a:lnTo>
                    <a:pt x="639" y="380"/>
                  </a:lnTo>
                  <a:lnTo>
                    <a:pt x="641" y="382"/>
                  </a:lnTo>
                  <a:lnTo>
                    <a:pt x="641" y="386"/>
                  </a:lnTo>
                  <a:lnTo>
                    <a:pt x="641" y="388"/>
                  </a:lnTo>
                  <a:lnTo>
                    <a:pt x="647" y="393"/>
                  </a:lnTo>
                  <a:lnTo>
                    <a:pt x="647" y="403"/>
                  </a:lnTo>
                  <a:lnTo>
                    <a:pt x="647" y="403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7" y="408"/>
                  </a:lnTo>
                  <a:lnTo>
                    <a:pt x="647" y="408"/>
                  </a:lnTo>
                  <a:lnTo>
                    <a:pt x="652" y="414"/>
                  </a:lnTo>
                  <a:lnTo>
                    <a:pt x="652" y="414"/>
                  </a:lnTo>
                  <a:lnTo>
                    <a:pt x="658" y="420"/>
                  </a:lnTo>
                  <a:lnTo>
                    <a:pt x="660" y="431"/>
                  </a:lnTo>
                  <a:lnTo>
                    <a:pt x="660" y="441"/>
                  </a:lnTo>
                  <a:lnTo>
                    <a:pt x="654" y="448"/>
                  </a:lnTo>
                  <a:lnTo>
                    <a:pt x="645" y="452"/>
                  </a:lnTo>
                  <a:lnTo>
                    <a:pt x="643" y="454"/>
                  </a:lnTo>
                  <a:lnTo>
                    <a:pt x="643" y="454"/>
                  </a:lnTo>
                  <a:lnTo>
                    <a:pt x="647" y="454"/>
                  </a:lnTo>
                  <a:lnTo>
                    <a:pt x="649" y="454"/>
                  </a:lnTo>
                  <a:lnTo>
                    <a:pt x="650" y="454"/>
                  </a:lnTo>
                  <a:lnTo>
                    <a:pt x="652" y="454"/>
                  </a:lnTo>
                  <a:lnTo>
                    <a:pt x="652" y="454"/>
                  </a:lnTo>
                  <a:lnTo>
                    <a:pt x="654" y="456"/>
                  </a:lnTo>
                  <a:lnTo>
                    <a:pt x="658" y="458"/>
                  </a:lnTo>
                  <a:lnTo>
                    <a:pt x="664" y="458"/>
                  </a:lnTo>
                  <a:lnTo>
                    <a:pt x="656" y="465"/>
                  </a:lnTo>
                  <a:lnTo>
                    <a:pt x="656" y="471"/>
                  </a:lnTo>
                  <a:lnTo>
                    <a:pt x="656" y="480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6" y="488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49" y="490"/>
                  </a:lnTo>
                  <a:lnTo>
                    <a:pt x="647" y="492"/>
                  </a:lnTo>
                  <a:lnTo>
                    <a:pt x="645" y="493"/>
                  </a:lnTo>
                  <a:lnTo>
                    <a:pt x="637" y="501"/>
                  </a:lnTo>
                  <a:lnTo>
                    <a:pt x="637" y="509"/>
                  </a:lnTo>
                  <a:lnTo>
                    <a:pt x="637" y="509"/>
                  </a:lnTo>
                  <a:lnTo>
                    <a:pt x="633" y="511"/>
                  </a:lnTo>
                  <a:lnTo>
                    <a:pt x="632" y="511"/>
                  </a:lnTo>
                  <a:lnTo>
                    <a:pt x="632" y="514"/>
                  </a:lnTo>
                  <a:lnTo>
                    <a:pt x="632" y="514"/>
                  </a:lnTo>
                  <a:lnTo>
                    <a:pt x="632" y="522"/>
                  </a:lnTo>
                  <a:lnTo>
                    <a:pt x="632" y="522"/>
                  </a:lnTo>
                  <a:lnTo>
                    <a:pt x="632" y="526"/>
                  </a:lnTo>
                  <a:lnTo>
                    <a:pt x="630" y="531"/>
                  </a:lnTo>
                  <a:lnTo>
                    <a:pt x="630" y="531"/>
                  </a:lnTo>
                  <a:lnTo>
                    <a:pt x="626" y="535"/>
                  </a:lnTo>
                  <a:lnTo>
                    <a:pt x="622" y="541"/>
                  </a:lnTo>
                  <a:lnTo>
                    <a:pt x="622" y="541"/>
                  </a:lnTo>
                  <a:lnTo>
                    <a:pt x="618" y="543"/>
                  </a:lnTo>
                  <a:lnTo>
                    <a:pt x="616" y="545"/>
                  </a:lnTo>
                  <a:lnTo>
                    <a:pt x="616" y="548"/>
                  </a:lnTo>
                  <a:lnTo>
                    <a:pt x="616" y="548"/>
                  </a:lnTo>
                  <a:lnTo>
                    <a:pt x="615" y="552"/>
                  </a:lnTo>
                  <a:lnTo>
                    <a:pt x="611" y="554"/>
                  </a:lnTo>
                  <a:lnTo>
                    <a:pt x="607" y="556"/>
                  </a:lnTo>
                  <a:lnTo>
                    <a:pt x="607" y="562"/>
                  </a:lnTo>
                  <a:lnTo>
                    <a:pt x="607" y="562"/>
                  </a:lnTo>
                  <a:lnTo>
                    <a:pt x="605" y="563"/>
                  </a:lnTo>
                  <a:lnTo>
                    <a:pt x="599" y="569"/>
                  </a:lnTo>
                  <a:lnTo>
                    <a:pt x="599" y="569"/>
                  </a:lnTo>
                  <a:lnTo>
                    <a:pt x="596" y="569"/>
                  </a:lnTo>
                  <a:lnTo>
                    <a:pt x="596" y="569"/>
                  </a:lnTo>
                  <a:lnTo>
                    <a:pt x="592" y="569"/>
                  </a:lnTo>
                  <a:lnTo>
                    <a:pt x="590" y="573"/>
                  </a:lnTo>
                  <a:lnTo>
                    <a:pt x="590" y="573"/>
                  </a:lnTo>
                  <a:lnTo>
                    <a:pt x="582" y="581"/>
                  </a:lnTo>
                  <a:lnTo>
                    <a:pt x="581" y="582"/>
                  </a:lnTo>
                  <a:lnTo>
                    <a:pt x="579" y="582"/>
                  </a:lnTo>
                  <a:lnTo>
                    <a:pt x="579" y="582"/>
                  </a:lnTo>
                  <a:lnTo>
                    <a:pt x="567" y="582"/>
                  </a:lnTo>
                  <a:lnTo>
                    <a:pt x="567" y="582"/>
                  </a:lnTo>
                  <a:lnTo>
                    <a:pt x="563" y="582"/>
                  </a:lnTo>
                  <a:lnTo>
                    <a:pt x="563" y="582"/>
                  </a:lnTo>
                  <a:lnTo>
                    <a:pt x="563" y="581"/>
                  </a:lnTo>
                  <a:lnTo>
                    <a:pt x="560" y="582"/>
                  </a:lnTo>
                  <a:lnTo>
                    <a:pt x="560" y="582"/>
                  </a:lnTo>
                  <a:lnTo>
                    <a:pt x="558" y="586"/>
                  </a:lnTo>
                  <a:lnTo>
                    <a:pt x="556" y="586"/>
                  </a:lnTo>
                  <a:lnTo>
                    <a:pt x="554" y="586"/>
                  </a:lnTo>
                  <a:lnTo>
                    <a:pt x="543" y="590"/>
                  </a:lnTo>
                  <a:lnTo>
                    <a:pt x="537" y="594"/>
                  </a:lnTo>
                  <a:lnTo>
                    <a:pt x="531" y="598"/>
                  </a:lnTo>
                  <a:lnTo>
                    <a:pt x="531" y="598"/>
                  </a:lnTo>
                  <a:lnTo>
                    <a:pt x="529" y="594"/>
                  </a:lnTo>
                  <a:lnTo>
                    <a:pt x="529" y="594"/>
                  </a:lnTo>
                  <a:lnTo>
                    <a:pt x="526" y="598"/>
                  </a:lnTo>
                  <a:lnTo>
                    <a:pt x="526" y="598"/>
                  </a:lnTo>
                  <a:lnTo>
                    <a:pt x="522" y="599"/>
                  </a:lnTo>
                  <a:lnTo>
                    <a:pt x="518" y="601"/>
                  </a:lnTo>
                  <a:lnTo>
                    <a:pt x="512" y="603"/>
                  </a:lnTo>
                  <a:lnTo>
                    <a:pt x="505" y="603"/>
                  </a:lnTo>
                  <a:lnTo>
                    <a:pt x="501" y="607"/>
                  </a:lnTo>
                  <a:lnTo>
                    <a:pt x="499" y="611"/>
                  </a:lnTo>
                  <a:lnTo>
                    <a:pt x="499" y="615"/>
                  </a:lnTo>
                  <a:lnTo>
                    <a:pt x="499" y="622"/>
                  </a:lnTo>
                  <a:lnTo>
                    <a:pt x="494" y="622"/>
                  </a:lnTo>
                  <a:lnTo>
                    <a:pt x="494" y="615"/>
                  </a:lnTo>
                  <a:lnTo>
                    <a:pt x="492" y="605"/>
                  </a:lnTo>
                  <a:lnTo>
                    <a:pt x="492" y="601"/>
                  </a:lnTo>
                  <a:lnTo>
                    <a:pt x="478" y="601"/>
                  </a:lnTo>
                  <a:lnTo>
                    <a:pt x="473" y="601"/>
                  </a:lnTo>
                  <a:lnTo>
                    <a:pt x="467" y="601"/>
                  </a:lnTo>
                  <a:lnTo>
                    <a:pt x="467" y="601"/>
                  </a:lnTo>
                  <a:lnTo>
                    <a:pt x="467" y="6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1" name="Freeform 391">
              <a:extLst>
                <a:ext uri="{FF2B5EF4-FFF2-40B4-BE49-F238E27FC236}">
                  <a16:creationId xmlns:a16="http://schemas.microsoft.com/office/drawing/2014/main" id="{8CCCED2B-F2E5-2B4C-9216-A848A54686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6226" y="2090064"/>
              <a:ext cx="1290201" cy="808193"/>
            </a:xfrm>
            <a:custGeom>
              <a:avLst/>
              <a:gdLst>
                <a:gd name="T0" fmla="*/ 401 w 845"/>
                <a:gd name="T1" fmla="*/ 582 h 622"/>
                <a:gd name="T2" fmla="*/ 369 w 845"/>
                <a:gd name="T3" fmla="*/ 611 h 622"/>
                <a:gd name="T4" fmla="*/ 331 w 845"/>
                <a:gd name="T5" fmla="*/ 562 h 622"/>
                <a:gd name="T6" fmla="*/ 318 w 845"/>
                <a:gd name="T7" fmla="*/ 482 h 622"/>
                <a:gd name="T8" fmla="*/ 278 w 845"/>
                <a:gd name="T9" fmla="*/ 471 h 622"/>
                <a:gd name="T10" fmla="*/ 225 w 845"/>
                <a:gd name="T11" fmla="*/ 492 h 622"/>
                <a:gd name="T12" fmla="*/ 168 w 845"/>
                <a:gd name="T13" fmla="*/ 492 h 622"/>
                <a:gd name="T14" fmla="*/ 79 w 845"/>
                <a:gd name="T15" fmla="*/ 408 h 622"/>
                <a:gd name="T16" fmla="*/ 30 w 845"/>
                <a:gd name="T17" fmla="*/ 348 h 622"/>
                <a:gd name="T18" fmla="*/ 0 w 845"/>
                <a:gd name="T19" fmla="*/ 285 h 622"/>
                <a:gd name="T20" fmla="*/ 40 w 845"/>
                <a:gd name="T21" fmla="*/ 265 h 622"/>
                <a:gd name="T22" fmla="*/ 91 w 845"/>
                <a:gd name="T23" fmla="*/ 174 h 622"/>
                <a:gd name="T24" fmla="*/ 164 w 845"/>
                <a:gd name="T25" fmla="*/ 130 h 622"/>
                <a:gd name="T26" fmla="*/ 198 w 845"/>
                <a:gd name="T27" fmla="*/ 106 h 622"/>
                <a:gd name="T28" fmla="*/ 291 w 845"/>
                <a:gd name="T29" fmla="*/ 193 h 622"/>
                <a:gd name="T30" fmla="*/ 480 w 845"/>
                <a:gd name="T31" fmla="*/ 229 h 622"/>
                <a:gd name="T32" fmla="*/ 548 w 845"/>
                <a:gd name="T33" fmla="*/ 183 h 622"/>
                <a:gd name="T34" fmla="*/ 632 w 845"/>
                <a:gd name="T35" fmla="*/ 142 h 622"/>
                <a:gd name="T36" fmla="*/ 590 w 845"/>
                <a:gd name="T37" fmla="*/ 77 h 622"/>
                <a:gd name="T38" fmla="*/ 647 w 845"/>
                <a:gd name="T39" fmla="*/ 21 h 622"/>
                <a:gd name="T40" fmla="*/ 720 w 845"/>
                <a:gd name="T41" fmla="*/ 13 h 622"/>
                <a:gd name="T42" fmla="*/ 794 w 845"/>
                <a:gd name="T43" fmla="*/ 121 h 622"/>
                <a:gd name="T44" fmla="*/ 840 w 845"/>
                <a:gd name="T45" fmla="*/ 130 h 622"/>
                <a:gd name="T46" fmla="*/ 779 w 845"/>
                <a:gd name="T47" fmla="*/ 214 h 622"/>
                <a:gd name="T48" fmla="*/ 732 w 845"/>
                <a:gd name="T49" fmla="*/ 246 h 622"/>
                <a:gd name="T50" fmla="*/ 664 w 845"/>
                <a:gd name="T51" fmla="*/ 291 h 622"/>
                <a:gd name="T52" fmla="*/ 660 w 845"/>
                <a:gd name="T53" fmla="*/ 289 h 622"/>
                <a:gd name="T54" fmla="*/ 668 w 845"/>
                <a:gd name="T55" fmla="*/ 267 h 622"/>
                <a:gd name="T56" fmla="*/ 658 w 845"/>
                <a:gd name="T57" fmla="*/ 255 h 622"/>
                <a:gd name="T58" fmla="*/ 647 w 845"/>
                <a:gd name="T59" fmla="*/ 268 h 622"/>
                <a:gd name="T60" fmla="*/ 633 w 845"/>
                <a:gd name="T61" fmla="*/ 274 h 622"/>
                <a:gd name="T62" fmla="*/ 626 w 845"/>
                <a:gd name="T63" fmla="*/ 291 h 622"/>
                <a:gd name="T64" fmla="*/ 603 w 845"/>
                <a:gd name="T65" fmla="*/ 304 h 622"/>
                <a:gd name="T66" fmla="*/ 622 w 845"/>
                <a:gd name="T67" fmla="*/ 314 h 622"/>
                <a:gd name="T68" fmla="*/ 632 w 845"/>
                <a:gd name="T69" fmla="*/ 331 h 622"/>
                <a:gd name="T70" fmla="*/ 643 w 845"/>
                <a:gd name="T71" fmla="*/ 319 h 622"/>
                <a:gd name="T72" fmla="*/ 649 w 845"/>
                <a:gd name="T73" fmla="*/ 318 h 622"/>
                <a:gd name="T74" fmla="*/ 664 w 845"/>
                <a:gd name="T75" fmla="*/ 319 h 622"/>
                <a:gd name="T76" fmla="*/ 669 w 845"/>
                <a:gd name="T77" fmla="*/ 333 h 622"/>
                <a:gd name="T78" fmla="*/ 656 w 845"/>
                <a:gd name="T79" fmla="*/ 335 h 622"/>
                <a:gd name="T80" fmla="*/ 641 w 845"/>
                <a:gd name="T81" fmla="*/ 348 h 622"/>
                <a:gd name="T82" fmla="*/ 632 w 845"/>
                <a:gd name="T83" fmla="*/ 376 h 622"/>
                <a:gd name="T84" fmla="*/ 641 w 845"/>
                <a:gd name="T85" fmla="*/ 388 h 622"/>
                <a:gd name="T86" fmla="*/ 647 w 845"/>
                <a:gd name="T87" fmla="*/ 408 h 622"/>
                <a:gd name="T88" fmla="*/ 645 w 845"/>
                <a:gd name="T89" fmla="*/ 452 h 622"/>
                <a:gd name="T90" fmla="*/ 652 w 845"/>
                <a:gd name="T91" fmla="*/ 454 h 622"/>
                <a:gd name="T92" fmla="*/ 656 w 845"/>
                <a:gd name="T93" fmla="*/ 484 h 622"/>
                <a:gd name="T94" fmla="*/ 647 w 845"/>
                <a:gd name="T95" fmla="*/ 492 h 622"/>
                <a:gd name="T96" fmla="*/ 632 w 845"/>
                <a:gd name="T97" fmla="*/ 514 h 622"/>
                <a:gd name="T98" fmla="*/ 626 w 845"/>
                <a:gd name="T99" fmla="*/ 535 h 622"/>
                <a:gd name="T100" fmla="*/ 615 w 845"/>
                <a:gd name="T101" fmla="*/ 552 h 622"/>
                <a:gd name="T102" fmla="*/ 599 w 845"/>
                <a:gd name="T103" fmla="*/ 569 h 622"/>
                <a:gd name="T104" fmla="*/ 581 w 845"/>
                <a:gd name="T105" fmla="*/ 582 h 622"/>
                <a:gd name="T106" fmla="*/ 563 w 845"/>
                <a:gd name="T107" fmla="*/ 581 h 622"/>
                <a:gd name="T108" fmla="*/ 537 w 845"/>
                <a:gd name="T109" fmla="*/ 594 h 622"/>
                <a:gd name="T110" fmla="*/ 522 w 845"/>
                <a:gd name="T111" fmla="*/ 599 h 622"/>
                <a:gd name="T112" fmla="*/ 499 w 845"/>
                <a:gd name="T113" fmla="*/ 622 h 622"/>
                <a:gd name="T114" fmla="*/ 467 w 845"/>
                <a:gd name="T115" fmla="*/ 601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45" h="622">
                  <a:moveTo>
                    <a:pt x="467" y="601"/>
                  </a:moveTo>
                  <a:lnTo>
                    <a:pt x="454" y="601"/>
                  </a:lnTo>
                  <a:lnTo>
                    <a:pt x="446" y="594"/>
                  </a:lnTo>
                  <a:lnTo>
                    <a:pt x="446" y="581"/>
                  </a:lnTo>
                  <a:lnTo>
                    <a:pt x="437" y="581"/>
                  </a:lnTo>
                  <a:lnTo>
                    <a:pt x="424" y="573"/>
                  </a:lnTo>
                  <a:lnTo>
                    <a:pt x="401" y="582"/>
                  </a:lnTo>
                  <a:lnTo>
                    <a:pt x="388" y="582"/>
                  </a:lnTo>
                  <a:lnTo>
                    <a:pt x="382" y="590"/>
                  </a:lnTo>
                  <a:lnTo>
                    <a:pt x="372" y="590"/>
                  </a:lnTo>
                  <a:lnTo>
                    <a:pt x="369" y="594"/>
                  </a:lnTo>
                  <a:lnTo>
                    <a:pt x="376" y="603"/>
                  </a:lnTo>
                  <a:lnTo>
                    <a:pt x="376" y="611"/>
                  </a:lnTo>
                  <a:lnTo>
                    <a:pt x="369" y="611"/>
                  </a:lnTo>
                  <a:lnTo>
                    <a:pt x="363" y="603"/>
                  </a:lnTo>
                  <a:lnTo>
                    <a:pt x="355" y="603"/>
                  </a:lnTo>
                  <a:lnTo>
                    <a:pt x="350" y="598"/>
                  </a:lnTo>
                  <a:lnTo>
                    <a:pt x="338" y="594"/>
                  </a:lnTo>
                  <a:lnTo>
                    <a:pt x="338" y="581"/>
                  </a:lnTo>
                  <a:lnTo>
                    <a:pt x="331" y="571"/>
                  </a:lnTo>
                  <a:lnTo>
                    <a:pt x="331" y="562"/>
                  </a:lnTo>
                  <a:lnTo>
                    <a:pt x="318" y="562"/>
                  </a:lnTo>
                  <a:lnTo>
                    <a:pt x="321" y="543"/>
                  </a:lnTo>
                  <a:lnTo>
                    <a:pt x="333" y="529"/>
                  </a:lnTo>
                  <a:lnTo>
                    <a:pt x="333" y="503"/>
                  </a:lnTo>
                  <a:lnTo>
                    <a:pt x="327" y="501"/>
                  </a:lnTo>
                  <a:lnTo>
                    <a:pt x="325" y="492"/>
                  </a:lnTo>
                  <a:lnTo>
                    <a:pt x="318" y="482"/>
                  </a:lnTo>
                  <a:lnTo>
                    <a:pt x="312" y="490"/>
                  </a:lnTo>
                  <a:lnTo>
                    <a:pt x="306" y="484"/>
                  </a:lnTo>
                  <a:lnTo>
                    <a:pt x="301" y="484"/>
                  </a:lnTo>
                  <a:lnTo>
                    <a:pt x="306" y="476"/>
                  </a:lnTo>
                  <a:lnTo>
                    <a:pt x="295" y="467"/>
                  </a:lnTo>
                  <a:lnTo>
                    <a:pt x="289" y="475"/>
                  </a:lnTo>
                  <a:lnTo>
                    <a:pt x="278" y="471"/>
                  </a:lnTo>
                  <a:lnTo>
                    <a:pt x="268" y="482"/>
                  </a:lnTo>
                  <a:lnTo>
                    <a:pt x="261" y="484"/>
                  </a:lnTo>
                  <a:lnTo>
                    <a:pt x="250" y="495"/>
                  </a:lnTo>
                  <a:lnTo>
                    <a:pt x="246" y="495"/>
                  </a:lnTo>
                  <a:lnTo>
                    <a:pt x="246" y="497"/>
                  </a:lnTo>
                  <a:lnTo>
                    <a:pt x="238" y="495"/>
                  </a:lnTo>
                  <a:lnTo>
                    <a:pt x="225" y="492"/>
                  </a:lnTo>
                  <a:lnTo>
                    <a:pt x="225" y="484"/>
                  </a:lnTo>
                  <a:lnTo>
                    <a:pt x="216" y="484"/>
                  </a:lnTo>
                  <a:lnTo>
                    <a:pt x="204" y="495"/>
                  </a:lnTo>
                  <a:lnTo>
                    <a:pt x="198" y="493"/>
                  </a:lnTo>
                  <a:lnTo>
                    <a:pt x="195" y="495"/>
                  </a:lnTo>
                  <a:lnTo>
                    <a:pt x="180" y="495"/>
                  </a:lnTo>
                  <a:lnTo>
                    <a:pt x="168" y="492"/>
                  </a:lnTo>
                  <a:lnTo>
                    <a:pt x="110" y="450"/>
                  </a:lnTo>
                  <a:lnTo>
                    <a:pt x="96" y="456"/>
                  </a:lnTo>
                  <a:lnTo>
                    <a:pt x="81" y="441"/>
                  </a:lnTo>
                  <a:lnTo>
                    <a:pt x="64" y="433"/>
                  </a:lnTo>
                  <a:lnTo>
                    <a:pt x="62" y="416"/>
                  </a:lnTo>
                  <a:lnTo>
                    <a:pt x="74" y="416"/>
                  </a:lnTo>
                  <a:lnTo>
                    <a:pt x="79" y="408"/>
                  </a:lnTo>
                  <a:lnTo>
                    <a:pt x="68" y="397"/>
                  </a:lnTo>
                  <a:lnTo>
                    <a:pt x="72" y="380"/>
                  </a:lnTo>
                  <a:lnTo>
                    <a:pt x="83" y="371"/>
                  </a:lnTo>
                  <a:lnTo>
                    <a:pt x="89" y="363"/>
                  </a:lnTo>
                  <a:lnTo>
                    <a:pt x="74" y="348"/>
                  </a:lnTo>
                  <a:lnTo>
                    <a:pt x="49" y="355"/>
                  </a:lnTo>
                  <a:lnTo>
                    <a:pt x="30" y="348"/>
                  </a:lnTo>
                  <a:lnTo>
                    <a:pt x="30" y="338"/>
                  </a:lnTo>
                  <a:lnTo>
                    <a:pt x="13" y="329"/>
                  </a:lnTo>
                  <a:lnTo>
                    <a:pt x="13" y="321"/>
                  </a:lnTo>
                  <a:lnTo>
                    <a:pt x="11" y="308"/>
                  </a:lnTo>
                  <a:lnTo>
                    <a:pt x="7" y="301"/>
                  </a:lnTo>
                  <a:lnTo>
                    <a:pt x="0" y="299"/>
                  </a:lnTo>
                  <a:lnTo>
                    <a:pt x="0" y="285"/>
                  </a:lnTo>
                  <a:lnTo>
                    <a:pt x="0" y="270"/>
                  </a:lnTo>
                  <a:lnTo>
                    <a:pt x="6" y="270"/>
                  </a:lnTo>
                  <a:lnTo>
                    <a:pt x="11" y="263"/>
                  </a:lnTo>
                  <a:lnTo>
                    <a:pt x="21" y="263"/>
                  </a:lnTo>
                  <a:lnTo>
                    <a:pt x="24" y="270"/>
                  </a:lnTo>
                  <a:lnTo>
                    <a:pt x="30" y="263"/>
                  </a:lnTo>
                  <a:lnTo>
                    <a:pt x="40" y="265"/>
                  </a:lnTo>
                  <a:lnTo>
                    <a:pt x="45" y="251"/>
                  </a:lnTo>
                  <a:lnTo>
                    <a:pt x="60" y="253"/>
                  </a:lnTo>
                  <a:lnTo>
                    <a:pt x="64" y="242"/>
                  </a:lnTo>
                  <a:lnTo>
                    <a:pt x="87" y="234"/>
                  </a:lnTo>
                  <a:lnTo>
                    <a:pt x="87" y="229"/>
                  </a:lnTo>
                  <a:lnTo>
                    <a:pt x="96" y="210"/>
                  </a:lnTo>
                  <a:lnTo>
                    <a:pt x="91" y="174"/>
                  </a:lnTo>
                  <a:lnTo>
                    <a:pt x="108" y="166"/>
                  </a:lnTo>
                  <a:lnTo>
                    <a:pt x="111" y="172"/>
                  </a:lnTo>
                  <a:lnTo>
                    <a:pt x="121" y="172"/>
                  </a:lnTo>
                  <a:lnTo>
                    <a:pt x="121" y="163"/>
                  </a:lnTo>
                  <a:lnTo>
                    <a:pt x="130" y="134"/>
                  </a:lnTo>
                  <a:lnTo>
                    <a:pt x="157" y="142"/>
                  </a:lnTo>
                  <a:lnTo>
                    <a:pt x="164" y="130"/>
                  </a:lnTo>
                  <a:lnTo>
                    <a:pt x="161" y="117"/>
                  </a:lnTo>
                  <a:lnTo>
                    <a:pt x="168" y="108"/>
                  </a:lnTo>
                  <a:lnTo>
                    <a:pt x="178" y="106"/>
                  </a:lnTo>
                  <a:lnTo>
                    <a:pt x="178" y="94"/>
                  </a:lnTo>
                  <a:lnTo>
                    <a:pt x="187" y="89"/>
                  </a:lnTo>
                  <a:lnTo>
                    <a:pt x="191" y="94"/>
                  </a:lnTo>
                  <a:lnTo>
                    <a:pt x="198" y="106"/>
                  </a:lnTo>
                  <a:lnTo>
                    <a:pt x="212" y="117"/>
                  </a:lnTo>
                  <a:lnTo>
                    <a:pt x="225" y="121"/>
                  </a:lnTo>
                  <a:lnTo>
                    <a:pt x="234" y="153"/>
                  </a:lnTo>
                  <a:lnTo>
                    <a:pt x="231" y="168"/>
                  </a:lnTo>
                  <a:lnTo>
                    <a:pt x="242" y="172"/>
                  </a:lnTo>
                  <a:lnTo>
                    <a:pt x="268" y="180"/>
                  </a:lnTo>
                  <a:lnTo>
                    <a:pt x="291" y="193"/>
                  </a:lnTo>
                  <a:lnTo>
                    <a:pt x="304" y="221"/>
                  </a:lnTo>
                  <a:lnTo>
                    <a:pt x="369" y="225"/>
                  </a:lnTo>
                  <a:lnTo>
                    <a:pt x="382" y="234"/>
                  </a:lnTo>
                  <a:lnTo>
                    <a:pt x="399" y="238"/>
                  </a:lnTo>
                  <a:lnTo>
                    <a:pt x="416" y="242"/>
                  </a:lnTo>
                  <a:lnTo>
                    <a:pt x="448" y="227"/>
                  </a:lnTo>
                  <a:lnTo>
                    <a:pt x="480" y="229"/>
                  </a:lnTo>
                  <a:lnTo>
                    <a:pt x="499" y="221"/>
                  </a:lnTo>
                  <a:lnTo>
                    <a:pt x="511" y="210"/>
                  </a:lnTo>
                  <a:lnTo>
                    <a:pt x="522" y="204"/>
                  </a:lnTo>
                  <a:lnTo>
                    <a:pt x="514" y="191"/>
                  </a:lnTo>
                  <a:lnTo>
                    <a:pt x="524" y="176"/>
                  </a:lnTo>
                  <a:lnTo>
                    <a:pt x="539" y="183"/>
                  </a:lnTo>
                  <a:lnTo>
                    <a:pt x="548" y="183"/>
                  </a:lnTo>
                  <a:lnTo>
                    <a:pt x="560" y="166"/>
                  </a:lnTo>
                  <a:lnTo>
                    <a:pt x="575" y="168"/>
                  </a:lnTo>
                  <a:lnTo>
                    <a:pt x="584" y="159"/>
                  </a:lnTo>
                  <a:lnTo>
                    <a:pt x="590" y="151"/>
                  </a:lnTo>
                  <a:lnTo>
                    <a:pt x="603" y="149"/>
                  </a:lnTo>
                  <a:lnTo>
                    <a:pt x="616" y="142"/>
                  </a:lnTo>
                  <a:lnTo>
                    <a:pt x="632" y="142"/>
                  </a:lnTo>
                  <a:lnTo>
                    <a:pt x="622" y="127"/>
                  </a:lnTo>
                  <a:lnTo>
                    <a:pt x="609" y="115"/>
                  </a:lnTo>
                  <a:lnTo>
                    <a:pt x="599" y="117"/>
                  </a:lnTo>
                  <a:lnTo>
                    <a:pt x="599" y="125"/>
                  </a:lnTo>
                  <a:lnTo>
                    <a:pt x="584" y="121"/>
                  </a:lnTo>
                  <a:lnTo>
                    <a:pt x="573" y="117"/>
                  </a:lnTo>
                  <a:lnTo>
                    <a:pt x="590" y="77"/>
                  </a:lnTo>
                  <a:lnTo>
                    <a:pt x="605" y="85"/>
                  </a:lnTo>
                  <a:lnTo>
                    <a:pt x="616" y="76"/>
                  </a:lnTo>
                  <a:lnTo>
                    <a:pt x="626" y="76"/>
                  </a:lnTo>
                  <a:lnTo>
                    <a:pt x="626" y="64"/>
                  </a:lnTo>
                  <a:lnTo>
                    <a:pt x="637" y="36"/>
                  </a:lnTo>
                  <a:lnTo>
                    <a:pt x="647" y="28"/>
                  </a:lnTo>
                  <a:lnTo>
                    <a:pt x="647" y="21"/>
                  </a:lnTo>
                  <a:lnTo>
                    <a:pt x="637" y="15"/>
                  </a:lnTo>
                  <a:lnTo>
                    <a:pt x="647" y="6"/>
                  </a:lnTo>
                  <a:lnTo>
                    <a:pt x="668" y="0"/>
                  </a:lnTo>
                  <a:lnTo>
                    <a:pt x="690" y="0"/>
                  </a:lnTo>
                  <a:lnTo>
                    <a:pt x="702" y="7"/>
                  </a:lnTo>
                  <a:lnTo>
                    <a:pt x="713" y="6"/>
                  </a:lnTo>
                  <a:lnTo>
                    <a:pt x="720" y="13"/>
                  </a:lnTo>
                  <a:lnTo>
                    <a:pt x="743" y="66"/>
                  </a:lnTo>
                  <a:lnTo>
                    <a:pt x="743" y="81"/>
                  </a:lnTo>
                  <a:lnTo>
                    <a:pt x="756" y="85"/>
                  </a:lnTo>
                  <a:lnTo>
                    <a:pt x="766" y="85"/>
                  </a:lnTo>
                  <a:lnTo>
                    <a:pt x="775" y="91"/>
                  </a:lnTo>
                  <a:lnTo>
                    <a:pt x="785" y="102"/>
                  </a:lnTo>
                  <a:lnTo>
                    <a:pt x="794" y="121"/>
                  </a:lnTo>
                  <a:lnTo>
                    <a:pt x="802" y="125"/>
                  </a:lnTo>
                  <a:lnTo>
                    <a:pt x="811" y="125"/>
                  </a:lnTo>
                  <a:lnTo>
                    <a:pt x="819" y="117"/>
                  </a:lnTo>
                  <a:lnTo>
                    <a:pt x="832" y="113"/>
                  </a:lnTo>
                  <a:lnTo>
                    <a:pt x="841" y="110"/>
                  </a:lnTo>
                  <a:lnTo>
                    <a:pt x="845" y="125"/>
                  </a:lnTo>
                  <a:lnTo>
                    <a:pt x="840" y="130"/>
                  </a:lnTo>
                  <a:lnTo>
                    <a:pt x="824" y="168"/>
                  </a:lnTo>
                  <a:lnTo>
                    <a:pt x="824" y="176"/>
                  </a:lnTo>
                  <a:lnTo>
                    <a:pt x="804" y="176"/>
                  </a:lnTo>
                  <a:lnTo>
                    <a:pt x="794" y="181"/>
                  </a:lnTo>
                  <a:lnTo>
                    <a:pt x="794" y="214"/>
                  </a:lnTo>
                  <a:lnTo>
                    <a:pt x="789" y="221"/>
                  </a:lnTo>
                  <a:lnTo>
                    <a:pt x="779" y="214"/>
                  </a:lnTo>
                  <a:lnTo>
                    <a:pt x="773" y="227"/>
                  </a:lnTo>
                  <a:lnTo>
                    <a:pt x="768" y="234"/>
                  </a:lnTo>
                  <a:lnTo>
                    <a:pt x="749" y="234"/>
                  </a:lnTo>
                  <a:lnTo>
                    <a:pt x="753" y="246"/>
                  </a:lnTo>
                  <a:lnTo>
                    <a:pt x="743" y="248"/>
                  </a:lnTo>
                  <a:lnTo>
                    <a:pt x="737" y="242"/>
                  </a:lnTo>
                  <a:lnTo>
                    <a:pt x="732" y="246"/>
                  </a:lnTo>
                  <a:lnTo>
                    <a:pt x="726" y="255"/>
                  </a:lnTo>
                  <a:lnTo>
                    <a:pt x="698" y="274"/>
                  </a:lnTo>
                  <a:lnTo>
                    <a:pt x="694" y="276"/>
                  </a:lnTo>
                  <a:lnTo>
                    <a:pt x="681" y="282"/>
                  </a:lnTo>
                  <a:lnTo>
                    <a:pt x="673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0" y="293"/>
                  </a:lnTo>
                  <a:lnTo>
                    <a:pt x="658" y="295"/>
                  </a:lnTo>
                  <a:lnTo>
                    <a:pt x="658" y="295"/>
                  </a:lnTo>
                  <a:lnTo>
                    <a:pt x="652" y="297"/>
                  </a:lnTo>
                  <a:lnTo>
                    <a:pt x="652" y="299"/>
                  </a:lnTo>
                  <a:lnTo>
                    <a:pt x="660" y="289"/>
                  </a:lnTo>
                  <a:lnTo>
                    <a:pt x="656" y="282"/>
                  </a:lnTo>
                  <a:lnTo>
                    <a:pt x="662" y="274"/>
                  </a:lnTo>
                  <a:lnTo>
                    <a:pt x="662" y="274"/>
                  </a:lnTo>
                  <a:lnTo>
                    <a:pt x="664" y="272"/>
                  </a:lnTo>
                  <a:lnTo>
                    <a:pt x="668" y="268"/>
                  </a:lnTo>
                  <a:lnTo>
                    <a:pt x="668" y="267"/>
                  </a:lnTo>
                  <a:lnTo>
                    <a:pt x="668" y="267"/>
                  </a:lnTo>
                  <a:lnTo>
                    <a:pt x="668" y="263"/>
                  </a:lnTo>
                  <a:lnTo>
                    <a:pt x="664" y="259"/>
                  </a:lnTo>
                  <a:lnTo>
                    <a:pt x="664" y="257"/>
                  </a:lnTo>
                  <a:lnTo>
                    <a:pt x="664" y="257"/>
                  </a:lnTo>
                  <a:lnTo>
                    <a:pt x="662" y="255"/>
                  </a:lnTo>
                  <a:lnTo>
                    <a:pt x="660" y="255"/>
                  </a:lnTo>
                  <a:lnTo>
                    <a:pt x="658" y="255"/>
                  </a:lnTo>
                  <a:lnTo>
                    <a:pt x="658" y="255"/>
                  </a:lnTo>
                  <a:lnTo>
                    <a:pt x="656" y="255"/>
                  </a:lnTo>
                  <a:lnTo>
                    <a:pt x="654" y="255"/>
                  </a:lnTo>
                  <a:lnTo>
                    <a:pt x="652" y="259"/>
                  </a:lnTo>
                  <a:lnTo>
                    <a:pt x="652" y="259"/>
                  </a:lnTo>
                  <a:lnTo>
                    <a:pt x="647" y="265"/>
                  </a:lnTo>
                  <a:lnTo>
                    <a:pt x="647" y="268"/>
                  </a:lnTo>
                  <a:lnTo>
                    <a:pt x="643" y="268"/>
                  </a:lnTo>
                  <a:lnTo>
                    <a:pt x="643" y="268"/>
                  </a:lnTo>
                  <a:lnTo>
                    <a:pt x="641" y="268"/>
                  </a:lnTo>
                  <a:lnTo>
                    <a:pt x="639" y="270"/>
                  </a:lnTo>
                  <a:lnTo>
                    <a:pt x="637" y="274"/>
                  </a:lnTo>
                  <a:lnTo>
                    <a:pt x="637" y="274"/>
                  </a:lnTo>
                  <a:lnTo>
                    <a:pt x="633" y="274"/>
                  </a:lnTo>
                  <a:lnTo>
                    <a:pt x="632" y="276"/>
                  </a:lnTo>
                  <a:lnTo>
                    <a:pt x="632" y="276"/>
                  </a:lnTo>
                  <a:lnTo>
                    <a:pt x="630" y="276"/>
                  </a:lnTo>
                  <a:lnTo>
                    <a:pt x="630" y="276"/>
                  </a:lnTo>
                  <a:lnTo>
                    <a:pt x="626" y="280"/>
                  </a:lnTo>
                  <a:lnTo>
                    <a:pt x="626" y="285"/>
                  </a:lnTo>
                  <a:lnTo>
                    <a:pt x="626" y="291"/>
                  </a:lnTo>
                  <a:lnTo>
                    <a:pt x="611" y="293"/>
                  </a:lnTo>
                  <a:lnTo>
                    <a:pt x="599" y="293"/>
                  </a:lnTo>
                  <a:lnTo>
                    <a:pt x="599" y="293"/>
                  </a:lnTo>
                  <a:lnTo>
                    <a:pt x="599" y="297"/>
                  </a:lnTo>
                  <a:lnTo>
                    <a:pt x="601" y="301"/>
                  </a:lnTo>
                  <a:lnTo>
                    <a:pt x="603" y="304"/>
                  </a:lnTo>
                  <a:lnTo>
                    <a:pt x="603" y="304"/>
                  </a:lnTo>
                  <a:lnTo>
                    <a:pt x="607" y="308"/>
                  </a:lnTo>
                  <a:lnTo>
                    <a:pt x="607" y="310"/>
                  </a:lnTo>
                  <a:lnTo>
                    <a:pt x="611" y="312"/>
                  </a:lnTo>
                  <a:lnTo>
                    <a:pt x="611" y="312"/>
                  </a:lnTo>
                  <a:lnTo>
                    <a:pt x="616" y="312"/>
                  </a:lnTo>
                  <a:lnTo>
                    <a:pt x="622" y="314"/>
                  </a:lnTo>
                  <a:lnTo>
                    <a:pt x="622" y="314"/>
                  </a:lnTo>
                  <a:lnTo>
                    <a:pt x="622" y="318"/>
                  </a:lnTo>
                  <a:lnTo>
                    <a:pt x="622" y="318"/>
                  </a:lnTo>
                  <a:lnTo>
                    <a:pt x="622" y="325"/>
                  </a:lnTo>
                  <a:lnTo>
                    <a:pt x="622" y="329"/>
                  </a:lnTo>
                  <a:lnTo>
                    <a:pt x="630" y="331"/>
                  </a:lnTo>
                  <a:lnTo>
                    <a:pt x="630" y="331"/>
                  </a:lnTo>
                  <a:lnTo>
                    <a:pt x="632" y="331"/>
                  </a:lnTo>
                  <a:lnTo>
                    <a:pt x="633" y="329"/>
                  </a:lnTo>
                  <a:lnTo>
                    <a:pt x="637" y="327"/>
                  </a:lnTo>
                  <a:lnTo>
                    <a:pt x="637" y="327"/>
                  </a:lnTo>
                  <a:lnTo>
                    <a:pt x="637" y="323"/>
                  </a:lnTo>
                  <a:lnTo>
                    <a:pt x="637" y="321"/>
                  </a:lnTo>
                  <a:lnTo>
                    <a:pt x="639" y="321"/>
                  </a:lnTo>
                  <a:lnTo>
                    <a:pt x="643" y="319"/>
                  </a:lnTo>
                  <a:lnTo>
                    <a:pt x="643" y="319"/>
                  </a:lnTo>
                  <a:lnTo>
                    <a:pt x="645" y="318"/>
                  </a:lnTo>
                  <a:lnTo>
                    <a:pt x="647" y="318"/>
                  </a:lnTo>
                  <a:lnTo>
                    <a:pt x="647" y="316"/>
                  </a:lnTo>
                  <a:lnTo>
                    <a:pt x="649" y="316"/>
                  </a:lnTo>
                  <a:lnTo>
                    <a:pt x="649" y="318"/>
                  </a:lnTo>
                  <a:lnTo>
                    <a:pt x="649" y="318"/>
                  </a:lnTo>
                  <a:lnTo>
                    <a:pt x="650" y="318"/>
                  </a:lnTo>
                  <a:lnTo>
                    <a:pt x="652" y="318"/>
                  </a:lnTo>
                  <a:lnTo>
                    <a:pt x="656" y="318"/>
                  </a:lnTo>
                  <a:lnTo>
                    <a:pt x="660" y="318"/>
                  </a:lnTo>
                  <a:lnTo>
                    <a:pt x="662" y="318"/>
                  </a:lnTo>
                  <a:lnTo>
                    <a:pt x="664" y="319"/>
                  </a:lnTo>
                  <a:lnTo>
                    <a:pt x="664" y="319"/>
                  </a:lnTo>
                  <a:lnTo>
                    <a:pt x="666" y="321"/>
                  </a:lnTo>
                  <a:lnTo>
                    <a:pt x="668" y="323"/>
                  </a:lnTo>
                  <a:lnTo>
                    <a:pt x="671" y="325"/>
                  </a:lnTo>
                  <a:lnTo>
                    <a:pt x="673" y="327"/>
                  </a:lnTo>
                  <a:lnTo>
                    <a:pt x="673" y="327"/>
                  </a:lnTo>
                  <a:lnTo>
                    <a:pt x="671" y="331"/>
                  </a:lnTo>
                  <a:lnTo>
                    <a:pt x="669" y="333"/>
                  </a:lnTo>
                  <a:lnTo>
                    <a:pt x="669" y="335"/>
                  </a:lnTo>
                  <a:lnTo>
                    <a:pt x="668" y="335"/>
                  </a:lnTo>
                  <a:lnTo>
                    <a:pt x="668" y="335"/>
                  </a:lnTo>
                  <a:lnTo>
                    <a:pt x="664" y="335"/>
                  </a:lnTo>
                  <a:lnTo>
                    <a:pt x="660" y="333"/>
                  </a:lnTo>
                  <a:lnTo>
                    <a:pt x="658" y="333"/>
                  </a:lnTo>
                  <a:lnTo>
                    <a:pt x="656" y="335"/>
                  </a:lnTo>
                  <a:lnTo>
                    <a:pt x="656" y="335"/>
                  </a:lnTo>
                  <a:lnTo>
                    <a:pt x="652" y="338"/>
                  </a:lnTo>
                  <a:lnTo>
                    <a:pt x="649" y="340"/>
                  </a:lnTo>
                  <a:lnTo>
                    <a:pt x="649" y="340"/>
                  </a:lnTo>
                  <a:lnTo>
                    <a:pt x="647" y="342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33" y="355"/>
                  </a:lnTo>
                  <a:lnTo>
                    <a:pt x="633" y="355"/>
                  </a:lnTo>
                  <a:lnTo>
                    <a:pt x="622" y="369"/>
                  </a:lnTo>
                  <a:lnTo>
                    <a:pt x="622" y="369"/>
                  </a:lnTo>
                  <a:lnTo>
                    <a:pt x="628" y="374"/>
                  </a:lnTo>
                  <a:lnTo>
                    <a:pt x="628" y="374"/>
                  </a:lnTo>
                  <a:lnTo>
                    <a:pt x="632" y="376"/>
                  </a:lnTo>
                  <a:lnTo>
                    <a:pt x="633" y="378"/>
                  </a:lnTo>
                  <a:lnTo>
                    <a:pt x="637" y="380"/>
                  </a:lnTo>
                  <a:lnTo>
                    <a:pt x="639" y="380"/>
                  </a:lnTo>
                  <a:lnTo>
                    <a:pt x="639" y="380"/>
                  </a:lnTo>
                  <a:lnTo>
                    <a:pt x="641" y="382"/>
                  </a:lnTo>
                  <a:lnTo>
                    <a:pt x="641" y="386"/>
                  </a:lnTo>
                  <a:lnTo>
                    <a:pt x="641" y="388"/>
                  </a:lnTo>
                  <a:lnTo>
                    <a:pt x="647" y="393"/>
                  </a:lnTo>
                  <a:lnTo>
                    <a:pt x="647" y="403"/>
                  </a:lnTo>
                  <a:lnTo>
                    <a:pt x="647" y="403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7" y="408"/>
                  </a:lnTo>
                  <a:lnTo>
                    <a:pt x="647" y="408"/>
                  </a:lnTo>
                  <a:lnTo>
                    <a:pt x="652" y="414"/>
                  </a:lnTo>
                  <a:lnTo>
                    <a:pt x="652" y="414"/>
                  </a:lnTo>
                  <a:lnTo>
                    <a:pt x="658" y="420"/>
                  </a:lnTo>
                  <a:lnTo>
                    <a:pt x="660" y="431"/>
                  </a:lnTo>
                  <a:lnTo>
                    <a:pt x="660" y="441"/>
                  </a:lnTo>
                  <a:lnTo>
                    <a:pt x="654" y="448"/>
                  </a:lnTo>
                  <a:lnTo>
                    <a:pt x="645" y="452"/>
                  </a:lnTo>
                  <a:lnTo>
                    <a:pt x="643" y="454"/>
                  </a:lnTo>
                  <a:lnTo>
                    <a:pt x="643" y="454"/>
                  </a:lnTo>
                  <a:lnTo>
                    <a:pt x="647" y="454"/>
                  </a:lnTo>
                  <a:lnTo>
                    <a:pt x="649" y="454"/>
                  </a:lnTo>
                  <a:lnTo>
                    <a:pt x="650" y="454"/>
                  </a:lnTo>
                  <a:lnTo>
                    <a:pt x="652" y="454"/>
                  </a:lnTo>
                  <a:lnTo>
                    <a:pt x="652" y="454"/>
                  </a:lnTo>
                  <a:lnTo>
                    <a:pt x="654" y="456"/>
                  </a:lnTo>
                  <a:lnTo>
                    <a:pt x="658" y="458"/>
                  </a:lnTo>
                  <a:lnTo>
                    <a:pt x="664" y="458"/>
                  </a:lnTo>
                  <a:lnTo>
                    <a:pt x="656" y="465"/>
                  </a:lnTo>
                  <a:lnTo>
                    <a:pt x="656" y="471"/>
                  </a:lnTo>
                  <a:lnTo>
                    <a:pt x="656" y="480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6" y="488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49" y="490"/>
                  </a:lnTo>
                  <a:lnTo>
                    <a:pt x="647" y="492"/>
                  </a:lnTo>
                  <a:lnTo>
                    <a:pt x="645" y="493"/>
                  </a:lnTo>
                  <a:lnTo>
                    <a:pt x="637" y="501"/>
                  </a:lnTo>
                  <a:lnTo>
                    <a:pt x="637" y="509"/>
                  </a:lnTo>
                  <a:lnTo>
                    <a:pt x="637" y="509"/>
                  </a:lnTo>
                  <a:lnTo>
                    <a:pt x="633" y="511"/>
                  </a:lnTo>
                  <a:lnTo>
                    <a:pt x="632" y="511"/>
                  </a:lnTo>
                  <a:lnTo>
                    <a:pt x="632" y="514"/>
                  </a:lnTo>
                  <a:lnTo>
                    <a:pt x="632" y="514"/>
                  </a:lnTo>
                  <a:lnTo>
                    <a:pt x="632" y="522"/>
                  </a:lnTo>
                  <a:lnTo>
                    <a:pt x="632" y="522"/>
                  </a:lnTo>
                  <a:lnTo>
                    <a:pt x="632" y="526"/>
                  </a:lnTo>
                  <a:lnTo>
                    <a:pt x="630" y="531"/>
                  </a:lnTo>
                  <a:lnTo>
                    <a:pt x="630" y="531"/>
                  </a:lnTo>
                  <a:lnTo>
                    <a:pt x="626" y="535"/>
                  </a:lnTo>
                  <a:lnTo>
                    <a:pt x="622" y="541"/>
                  </a:lnTo>
                  <a:lnTo>
                    <a:pt x="622" y="541"/>
                  </a:lnTo>
                  <a:lnTo>
                    <a:pt x="618" y="543"/>
                  </a:lnTo>
                  <a:lnTo>
                    <a:pt x="616" y="545"/>
                  </a:lnTo>
                  <a:lnTo>
                    <a:pt x="616" y="548"/>
                  </a:lnTo>
                  <a:lnTo>
                    <a:pt x="616" y="548"/>
                  </a:lnTo>
                  <a:lnTo>
                    <a:pt x="615" y="552"/>
                  </a:lnTo>
                  <a:lnTo>
                    <a:pt x="611" y="554"/>
                  </a:lnTo>
                  <a:lnTo>
                    <a:pt x="607" y="556"/>
                  </a:lnTo>
                  <a:lnTo>
                    <a:pt x="607" y="562"/>
                  </a:lnTo>
                  <a:lnTo>
                    <a:pt x="607" y="562"/>
                  </a:lnTo>
                  <a:lnTo>
                    <a:pt x="605" y="563"/>
                  </a:lnTo>
                  <a:lnTo>
                    <a:pt x="599" y="569"/>
                  </a:lnTo>
                  <a:lnTo>
                    <a:pt x="599" y="569"/>
                  </a:lnTo>
                  <a:lnTo>
                    <a:pt x="596" y="569"/>
                  </a:lnTo>
                  <a:lnTo>
                    <a:pt x="596" y="569"/>
                  </a:lnTo>
                  <a:lnTo>
                    <a:pt x="592" y="569"/>
                  </a:lnTo>
                  <a:lnTo>
                    <a:pt x="590" y="573"/>
                  </a:lnTo>
                  <a:lnTo>
                    <a:pt x="590" y="573"/>
                  </a:lnTo>
                  <a:lnTo>
                    <a:pt x="582" y="581"/>
                  </a:lnTo>
                  <a:lnTo>
                    <a:pt x="581" y="582"/>
                  </a:lnTo>
                  <a:lnTo>
                    <a:pt x="579" y="582"/>
                  </a:lnTo>
                  <a:lnTo>
                    <a:pt x="579" y="582"/>
                  </a:lnTo>
                  <a:lnTo>
                    <a:pt x="567" y="582"/>
                  </a:lnTo>
                  <a:lnTo>
                    <a:pt x="567" y="582"/>
                  </a:lnTo>
                  <a:lnTo>
                    <a:pt x="563" y="582"/>
                  </a:lnTo>
                  <a:lnTo>
                    <a:pt x="563" y="582"/>
                  </a:lnTo>
                  <a:lnTo>
                    <a:pt x="563" y="581"/>
                  </a:lnTo>
                  <a:lnTo>
                    <a:pt x="560" y="582"/>
                  </a:lnTo>
                  <a:lnTo>
                    <a:pt x="560" y="582"/>
                  </a:lnTo>
                  <a:lnTo>
                    <a:pt x="558" y="586"/>
                  </a:lnTo>
                  <a:lnTo>
                    <a:pt x="556" y="586"/>
                  </a:lnTo>
                  <a:lnTo>
                    <a:pt x="554" y="586"/>
                  </a:lnTo>
                  <a:lnTo>
                    <a:pt x="543" y="590"/>
                  </a:lnTo>
                  <a:lnTo>
                    <a:pt x="537" y="594"/>
                  </a:lnTo>
                  <a:lnTo>
                    <a:pt x="531" y="598"/>
                  </a:lnTo>
                  <a:lnTo>
                    <a:pt x="531" y="598"/>
                  </a:lnTo>
                  <a:lnTo>
                    <a:pt x="529" y="594"/>
                  </a:lnTo>
                  <a:lnTo>
                    <a:pt x="529" y="594"/>
                  </a:lnTo>
                  <a:lnTo>
                    <a:pt x="526" y="598"/>
                  </a:lnTo>
                  <a:lnTo>
                    <a:pt x="526" y="598"/>
                  </a:lnTo>
                  <a:lnTo>
                    <a:pt x="522" y="599"/>
                  </a:lnTo>
                  <a:lnTo>
                    <a:pt x="518" y="601"/>
                  </a:lnTo>
                  <a:lnTo>
                    <a:pt x="512" y="603"/>
                  </a:lnTo>
                  <a:lnTo>
                    <a:pt x="505" y="603"/>
                  </a:lnTo>
                  <a:lnTo>
                    <a:pt x="501" y="607"/>
                  </a:lnTo>
                  <a:lnTo>
                    <a:pt x="499" y="611"/>
                  </a:lnTo>
                  <a:lnTo>
                    <a:pt x="499" y="615"/>
                  </a:lnTo>
                  <a:lnTo>
                    <a:pt x="499" y="622"/>
                  </a:lnTo>
                  <a:lnTo>
                    <a:pt x="494" y="622"/>
                  </a:lnTo>
                  <a:lnTo>
                    <a:pt x="494" y="615"/>
                  </a:lnTo>
                  <a:lnTo>
                    <a:pt x="492" y="605"/>
                  </a:lnTo>
                  <a:lnTo>
                    <a:pt x="492" y="601"/>
                  </a:lnTo>
                  <a:lnTo>
                    <a:pt x="478" y="601"/>
                  </a:lnTo>
                  <a:lnTo>
                    <a:pt x="473" y="601"/>
                  </a:lnTo>
                  <a:lnTo>
                    <a:pt x="467" y="601"/>
                  </a:lnTo>
                  <a:lnTo>
                    <a:pt x="467" y="601"/>
                  </a:lnTo>
                  <a:lnTo>
                    <a:pt x="467" y="6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2" name="Freeform 392">
              <a:extLst>
                <a:ext uri="{FF2B5EF4-FFF2-40B4-BE49-F238E27FC236}">
                  <a16:creationId xmlns:a16="http://schemas.microsoft.com/office/drawing/2014/main" id="{D8016405-EA78-E24E-B4B7-09D1649119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67857" y="2129044"/>
              <a:ext cx="673347" cy="275461"/>
            </a:xfrm>
            <a:custGeom>
              <a:avLst/>
              <a:gdLst>
                <a:gd name="T0" fmla="*/ 7 w 441"/>
                <a:gd name="T1" fmla="*/ 57 h 212"/>
                <a:gd name="T2" fmla="*/ 11 w 441"/>
                <a:gd name="T3" fmla="*/ 55 h 212"/>
                <a:gd name="T4" fmla="*/ 32 w 441"/>
                <a:gd name="T5" fmla="*/ 40 h 212"/>
                <a:gd name="T6" fmla="*/ 43 w 441"/>
                <a:gd name="T7" fmla="*/ 34 h 212"/>
                <a:gd name="T8" fmla="*/ 57 w 441"/>
                <a:gd name="T9" fmla="*/ 28 h 212"/>
                <a:gd name="T10" fmla="*/ 70 w 441"/>
                <a:gd name="T11" fmla="*/ 27 h 212"/>
                <a:gd name="T12" fmla="*/ 89 w 441"/>
                <a:gd name="T13" fmla="*/ 44 h 212"/>
                <a:gd name="T14" fmla="*/ 132 w 441"/>
                <a:gd name="T15" fmla="*/ 44 h 212"/>
                <a:gd name="T16" fmla="*/ 130 w 441"/>
                <a:gd name="T17" fmla="*/ 23 h 212"/>
                <a:gd name="T18" fmla="*/ 189 w 441"/>
                <a:gd name="T19" fmla="*/ 17 h 212"/>
                <a:gd name="T20" fmla="*/ 216 w 441"/>
                <a:gd name="T21" fmla="*/ 40 h 212"/>
                <a:gd name="T22" fmla="*/ 233 w 441"/>
                <a:gd name="T23" fmla="*/ 36 h 212"/>
                <a:gd name="T24" fmla="*/ 251 w 441"/>
                <a:gd name="T25" fmla="*/ 36 h 212"/>
                <a:gd name="T26" fmla="*/ 272 w 441"/>
                <a:gd name="T27" fmla="*/ 46 h 212"/>
                <a:gd name="T28" fmla="*/ 310 w 441"/>
                <a:gd name="T29" fmla="*/ 63 h 212"/>
                <a:gd name="T30" fmla="*/ 331 w 441"/>
                <a:gd name="T31" fmla="*/ 55 h 212"/>
                <a:gd name="T32" fmla="*/ 342 w 441"/>
                <a:gd name="T33" fmla="*/ 55 h 212"/>
                <a:gd name="T34" fmla="*/ 374 w 441"/>
                <a:gd name="T35" fmla="*/ 42 h 212"/>
                <a:gd name="T36" fmla="*/ 393 w 441"/>
                <a:gd name="T37" fmla="*/ 46 h 212"/>
                <a:gd name="T38" fmla="*/ 382 w 441"/>
                <a:gd name="T39" fmla="*/ 87 h 212"/>
                <a:gd name="T40" fmla="*/ 408 w 441"/>
                <a:gd name="T41" fmla="*/ 89 h 212"/>
                <a:gd name="T42" fmla="*/ 431 w 441"/>
                <a:gd name="T43" fmla="*/ 97 h 212"/>
                <a:gd name="T44" fmla="*/ 425 w 441"/>
                <a:gd name="T45" fmla="*/ 112 h 212"/>
                <a:gd name="T46" fmla="*/ 399 w 441"/>
                <a:gd name="T47" fmla="*/ 121 h 212"/>
                <a:gd name="T48" fmla="*/ 384 w 441"/>
                <a:gd name="T49" fmla="*/ 138 h 212"/>
                <a:gd name="T50" fmla="*/ 357 w 441"/>
                <a:gd name="T51" fmla="*/ 153 h 212"/>
                <a:gd name="T52" fmla="*/ 333 w 441"/>
                <a:gd name="T53" fmla="*/ 148 h 212"/>
                <a:gd name="T54" fmla="*/ 331 w 441"/>
                <a:gd name="T55" fmla="*/ 174 h 212"/>
                <a:gd name="T56" fmla="*/ 308 w 441"/>
                <a:gd name="T57" fmla="*/ 191 h 212"/>
                <a:gd name="T58" fmla="*/ 257 w 441"/>
                <a:gd name="T59" fmla="*/ 197 h 212"/>
                <a:gd name="T60" fmla="*/ 191 w 441"/>
                <a:gd name="T61" fmla="*/ 204 h 212"/>
                <a:gd name="T62" fmla="*/ 113 w 441"/>
                <a:gd name="T63" fmla="*/ 191 h 212"/>
                <a:gd name="T64" fmla="*/ 77 w 441"/>
                <a:gd name="T65" fmla="*/ 151 h 212"/>
                <a:gd name="T66" fmla="*/ 40 w 441"/>
                <a:gd name="T67" fmla="*/ 138 h 212"/>
                <a:gd name="T68" fmla="*/ 34 w 441"/>
                <a:gd name="T69" fmla="*/ 93 h 212"/>
                <a:gd name="T70" fmla="*/ 7 w 441"/>
                <a:gd name="T71" fmla="*/ 76 h 212"/>
                <a:gd name="T72" fmla="*/ 0 w 441"/>
                <a:gd name="T73" fmla="*/ 6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1" h="212">
                  <a:moveTo>
                    <a:pt x="0" y="64"/>
                  </a:moveTo>
                  <a:lnTo>
                    <a:pt x="7" y="57"/>
                  </a:lnTo>
                  <a:lnTo>
                    <a:pt x="7" y="57"/>
                  </a:lnTo>
                  <a:lnTo>
                    <a:pt x="11" y="55"/>
                  </a:lnTo>
                  <a:lnTo>
                    <a:pt x="21" y="53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57" y="28"/>
                  </a:lnTo>
                  <a:lnTo>
                    <a:pt x="64" y="28"/>
                  </a:lnTo>
                  <a:lnTo>
                    <a:pt x="70" y="27"/>
                  </a:lnTo>
                  <a:lnTo>
                    <a:pt x="87" y="36"/>
                  </a:lnTo>
                  <a:lnTo>
                    <a:pt x="89" y="44"/>
                  </a:lnTo>
                  <a:lnTo>
                    <a:pt x="119" y="49"/>
                  </a:lnTo>
                  <a:lnTo>
                    <a:pt x="132" y="44"/>
                  </a:lnTo>
                  <a:lnTo>
                    <a:pt x="136" y="36"/>
                  </a:lnTo>
                  <a:lnTo>
                    <a:pt x="130" y="23"/>
                  </a:lnTo>
                  <a:lnTo>
                    <a:pt x="144" y="0"/>
                  </a:lnTo>
                  <a:lnTo>
                    <a:pt x="189" y="17"/>
                  </a:lnTo>
                  <a:lnTo>
                    <a:pt x="197" y="34"/>
                  </a:lnTo>
                  <a:lnTo>
                    <a:pt x="216" y="40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63" y="42"/>
                  </a:lnTo>
                  <a:lnTo>
                    <a:pt x="272" y="46"/>
                  </a:lnTo>
                  <a:lnTo>
                    <a:pt x="282" y="59"/>
                  </a:lnTo>
                  <a:lnTo>
                    <a:pt x="310" y="63"/>
                  </a:lnTo>
                  <a:lnTo>
                    <a:pt x="331" y="55"/>
                  </a:lnTo>
                  <a:lnTo>
                    <a:pt x="331" y="55"/>
                  </a:lnTo>
                  <a:lnTo>
                    <a:pt x="338" y="55"/>
                  </a:lnTo>
                  <a:lnTo>
                    <a:pt x="342" y="55"/>
                  </a:lnTo>
                  <a:lnTo>
                    <a:pt x="357" y="40"/>
                  </a:lnTo>
                  <a:lnTo>
                    <a:pt x="374" y="42"/>
                  </a:lnTo>
                  <a:lnTo>
                    <a:pt x="378" y="46"/>
                  </a:lnTo>
                  <a:lnTo>
                    <a:pt x="393" y="46"/>
                  </a:lnTo>
                  <a:lnTo>
                    <a:pt x="399" y="47"/>
                  </a:lnTo>
                  <a:lnTo>
                    <a:pt x="382" y="87"/>
                  </a:lnTo>
                  <a:lnTo>
                    <a:pt x="408" y="97"/>
                  </a:lnTo>
                  <a:lnTo>
                    <a:pt x="408" y="89"/>
                  </a:lnTo>
                  <a:lnTo>
                    <a:pt x="418" y="85"/>
                  </a:lnTo>
                  <a:lnTo>
                    <a:pt x="431" y="97"/>
                  </a:lnTo>
                  <a:lnTo>
                    <a:pt x="441" y="114"/>
                  </a:lnTo>
                  <a:lnTo>
                    <a:pt x="425" y="112"/>
                  </a:lnTo>
                  <a:lnTo>
                    <a:pt x="412" y="119"/>
                  </a:lnTo>
                  <a:lnTo>
                    <a:pt x="399" y="121"/>
                  </a:lnTo>
                  <a:lnTo>
                    <a:pt x="393" y="129"/>
                  </a:lnTo>
                  <a:lnTo>
                    <a:pt x="384" y="138"/>
                  </a:lnTo>
                  <a:lnTo>
                    <a:pt x="369" y="138"/>
                  </a:lnTo>
                  <a:lnTo>
                    <a:pt x="357" y="153"/>
                  </a:lnTo>
                  <a:lnTo>
                    <a:pt x="348" y="155"/>
                  </a:lnTo>
                  <a:lnTo>
                    <a:pt x="333" y="148"/>
                  </a:lnTo>
                  <a:lnTo>
                    <a:pt x="323" y="161"/>
                  </a:lnTo>
                  <a:lnTo>
                    <a:pt x="331" y="174"/>
                  </a:lnTo>
                  <a:lnTo>
                    <a:pt x="320" y="180"/>
                  </a:lnTo>
                  <a:lnTo>
                    <a:pt x="308" y="191"/>
                  </a:lnTo>
                  <a:lnTo>
                    <a:pt x="289" y="199"/>
                  </a:lnTo>
                  <a:lnTo>
                    <a:pt x="257" y="197"/>
                  </a:lnTo>
                  <a:lnTo>
                    <a:pt x="225" y="212"/>
                  </a:lnTo>
                  <a:lnTo>
                    <a:pt x="191" y="204"/>
                  </a:lnTo>
                  <a:lnTo>
                    <a:pt x="178" y="197"/>
                  </a:lnTo>
                  <a:lnTo>
                    <a:pt x="113" y="191"/>
                  </a:lnTo>
                  <a:lnTo>
                    <a:pt x="100" y="163"/>
                  </a:lnTo>
                  <a:lnTo>
                    <a:pt x="77" y="151"/>
                  </a:lnTo>
                  <a:lnTo>
                    <a:pt x="51" y="144"/>
                  </a:lnTo>
                  <a:lnTo>
                    <a:pt x="40" y="138"/>
                  </a:lnTo>
                  <a:lnTo>
                    <a:pt x="43" y="123"/>
                  </a:lnTo>
                  <a:lnTo>
                    <a:pt x="34" y="93"/>
                  </a:lnTo>
                  <a:lnTo>
                    <a:pt x="21" y="87"/>
                  </a:lnTo>
                  <a:lnTo>
                    <a:pt x="7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3" name="Freeform 393">
              <a:extLst>
                <a:ext uri="{FF2B5EF4-FFF2-40B4-BE49-F238E27FC236}">
                  <a16:creationId xmlns:a16="http://schemas.microsoft.com/office/drawing/2014/main" id="{EE4D11F7-3F16-0C46-B112-A2BD77822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67857" y="2129044"/>
              <a:ext cx="673347" cy="275461"/>
            </a:xfrm>
            <a:custGeom>
              <a:avLst/>
              <a:gdLst>
                <a:gd name="T0" fmla="*/ 7 w 441"/>
                <a:gd name="T1" fmla="*/ 57 h 212"/>
                <a:gd name="T2" fmla="*/ 11 w 441"/>
                <a:gd name="T3" fmla="*/ 55 h 212"/>
                <a:gd name="T4" fmla="*/ 32 w 441"/>
                <a:gd name="T5" fmla="*/ 40 h 212"/>
                <a:gd name="T6" fmla="*/ 43 w 441"/>
                <a:gd name="T7" fmla="*/ 34 h 212"/>
                <a:gd name="T8" fmla="*/ 57 w 441"/>
                <a:gd name="T9" fmla="*/ 28 h 212"/>
                <a:gd name="T10" fmla="*/ 70 w 441"/>
                <a:gd name="T11" fmla="*/ 27 h 212"/>
                <a:gd name="T12" fmla="*/ 89 w 441"/>
                <a:gd name="T13" fmla="*/ 44 h 212"/>
                <a:gd name="T14" fmla="*/ 132 w 441"/>
                <a:gd name="T15" fmla="*/ 44 h 212"/>
                <a:gd name="T16" fmla="*/ 130 w 441"/>
                <a:gd name="T17" fmla="*/ 23 h 212"/>
                <a:gd name="T18" fmla="*/ 189 w 441"/>
                <a:gd name="T19" fmla="*/ 17 h 212"/>
                <a:gd name="T20" fmla="*/ 216 w 441"/>
                <a:gd name="T21" fmla="*/ 40 h 212"/>
                <a:gd name="T22" fmla="*/ 233 w 441"/>
                <a:gd name="T23" fmla="*/ 36 h 212"/>
                <a:gd name="T24" fmla="*/ 251 w 441"/>
                <a:gd name="T25" fmla="*/ 36 h 212"/>
                <a:gd name="T26" fmla="*/ 272 w 441"/>
                <a:gd name="T27" fmla="*/ 46 h 212"/>
                <a:gd name="T28" fmla="*/ 310 w 441"/>
                <a:gd name="T29" fmla="*/ 63 h 212"/>
                <a:gd name="T30" fmla="*/ 331 w 441"/>
                <a:gd name="T31" fmla="*/ 55 h 212"/>
                <a:gd name="T32" fmla="*/ 342 w 441"/>
                <a:gd name="T33" fmla="*/ 55 h 212"/>
                <a:gd name="T34" fmla="*/ 374 w 441"/>
                <a:gd name="T35" fmla="*/ 42 h 212"/>
                <a:gd name="T36" fmla="*/ 393 w 441"/>
                <a:gd name="T37" fmla="*/ 46 h 212"/>
                <a:gd name="T38" fmla="*/ 382 w 441"/>
                <a:gd name="T39" fmla="*/ 87 h 212"/>
                <a:gd name="T40" fmla="*/ 408 w 441"/>
                <a:gd name="T41" fmla="*/ 89 h 212"/>
                <a:gd name="T42" fmla="*/ 431 w 441"/>
                <a:gd name="T43" fmla="*/ 97 h 212"/>
                <a:gd name="T44" fmla="*/ 425 w 441"/>
                <a:gd name="T45" fmla="*/ 112 h 212"/>
                <a:gd name="T46" fmla="*/ 399 w 441"/>
                <a:gd name="T47" fmla="*/ 121 h 212"/>
                <a:gd name="T48" fmla="*/ 384 w 441"/>
                <a:gd name="T49" fmla="*/ 138 h 212"/>
                <a:gd name="T50" fmla="*/ 357 w 441"/>
                <a:gd name="T51" fmla="*/ 153 h 212"/>
                <a:gd name="T52" fmla="*/ 333 w 441"/>
                <a:gd name="T53" fmla="*/ 148 h 212"/>
                <a:gd name="T54" fmla="*/ 331 w 441"/>
                <a:gd name="T55" fmla="*/ 174 h 212"/>
                <a:gd name="T56" fmla="*/ 308 w 441"/>
                <a:gd name="T57" fmla="*/ 191 h 212"/>
                <a:gd name="T58" fmla="*/ 257 w 441"/>
                <a:gd name="T59" fmla="*/ 197 h 212"/>
                <a:gd name="T60" fmla="*/ 191 w 441"/>
                <a:gd name="T61" fmla="*/ 204 h 212"/>
                <a:gd name="T62" fmla="*/ 113 w 441"/>
                <a:gd name="T63" fmla="*/ 191 h 212"/>
                <a:gd name="T64" fmla="*/ 77 w 441"/>
                <a:gd name="T65" fmla="*/ 151 h 212"/>
                <a:gd name="T66" fmla="*/ 40 w 441"/>
                <a:gd name="T67" fmla="*/ 138 h 212"/>
                <a:gd name="T68" fmla="*/ 34 w 441"/>
                <a:gd name="T69" fmla="*/ 93 h 212"/>
                <a:gd name="T70" fmla="*/ 7 w 441"/>
                <a:gd name="T71" fmla="*/ 76 h 212"/>
                <a:gd name="T72" fmla="*/ 0 w 441"/>
                <a:gd name="T73" fmla="*/ 6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1" h="212">
                  <a:moveTo>
                    <a:pt x="0" y="64"/>
                  </a:moveTo>
                  <a:lnTo>
                    <a:pt x="7" y="57"/>
                  </a:lnTo>
                  <a:lnTo>
                    <a:pt x="7" y="57"/>
                  </a:lnTo>
                  <a:lnTo>
                    <a:pt x="11" y="55"/>
                  </a:lnTo>
                  <a:lnTo>
                    <a:pt x="21" y="53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57" y="28"/>
                  </a:lnTo>
                  <a:lnTo>
                    <a:pt x="64" y="28"/>
                  </a:lnTo>
                  <a:lnTo>
                    <a:pt x="70" y="27"/>
                  </a:lnTo>
                  <a:lnTo>
                    <a:pt x="87" y="36"/>
                  </a:lnTo>
                  <a:lnTo>
                    <a:pt x="89" y="44"/>
                  </a:lnTo>
                  <a:lnTo>
                    <a:pt x="119" y="49"/>
                  </a:lnTo>
                  <a:lnTo>
                    <a:pt x="132" y="44"/>
                  </a:lnTo>
                  <a:lnTo>
                    <a:pt x="136" y="36"/>
                  </a:lnTo>
                  <a:lnTo>
                    <a:pt x="130" y="23"/>
                  </a:lnTo>
                  <a:lnTo>
                    <a:pt x="144" y="0"/>
                  </a:lnTo>
                  <a:lnTo>
                    <a:pt x="189" y="17"/>
                  </a:lnTo>
                  <a:lnTo>
                    <a:pt x="197" y="34"/>
                  </a:lnTo>
                  <a:lnTo>
                    <a:pt x="216" y="40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63" y="42"/>
                  </a:lnTo>
                  <a:lnTo>
                    <a:pt x="272" y="46"/>
                  </a:lnTo>
                  <a:lnTo>
                    <a:pt x="282" y="59"/>
                  </a:lnTo>
                  <a:lnTo>
                    <a:pt x="310" y="63"/>
                  </a:lnTo>
                  <a:lnTo>
                    <a:pt x="331" y="55"/>
                  </a:lnTo>
                  <a:lnTo>
                    <a:pt x="331" y="55"/>
                  </a:lnTo>
                  <a:lnTo>
                    <a:pt x="338" y="55"/>
                  </a:lnTo>
                  <a:lnTo>
                    <a:pt x="342" y="55"/>
                  </a:lnTo>
                  <a:lnTo>
                    <a:pt x="357" y="40"/>
                  </a:lnTo>
                  <a:lnTo>
                    <a:pt x="374" y="42"/>
                  </a:lnTo>
                  <a:lnTo>
                    <a:pt x="378" y="46"/>
                  </a:lnTo>
                  <a:lnTo>
                    <a:pt x="393" y="46"/>
                  </a:lnTo>
                  <a:lnTo>
                    <a:pt x="399" y="47"/>
                  </a:lnTo>
                  <a:lnTo>
                    <a:pt x="382" y="87"/>
                  </a:lnTo>
                  <a:lnTo>
                    <a:pt x="408" y="97"/>
                  </a:lnTo>
                  <a:lnTo>
                    <a:pt x="408" y="89"/>
                  </a:lnTo>
                  <a:lnTo>
                    <a:pt x="418" y="85"/>
                  </a:lnTo>
                  <a:lnTo>
                    <a:pt x="431" y="97"/>
                  </a:lnTo>
                  <a:lnTo>
                    <a:pt x="441" y="114"/>
                  </a:lnTo>
                  <a:lnTo>
                    <a:pt x="425" y="112"/>
                  </a:lnTo>
                  <a:lnTo>
                    <a:pt x="412" y="119"/>
                  </a:lnTo>
                  <a:lnTo>
                    <a:pt x="399" y="121"/>
                  </a:lnTo>
                  <a:lnTo>
                    <a:pt x="393" y="129"/>
                  </a:lnTo>
                  <a:lnTo>
                    <a:pt x="384" y="138"/>
                  </a:lnTo>
                  <a:lnTo>
                    <a:pt x="369" y="138"/>
                  </a:lnTo>
                  <a:lnTo>
                    <a:pt x="357" y="153"/>
                  </a:lnTo>
                  <a:lnTo>
                    <a:pt x="348" y="155"/>
                  </a:lnTo>
                  <a:lnTo>
                    <a:pt x="333" y="148"/>
                  </a:lnTo>
                  <a:lnTo>
                    <a:pt x="323" y="161"/>
                  </a:lnTo>
                  <a:lnTo>
                    <a:pt x="331" y="174"/>
                  </a:lnTo>
                  <a:lnTo>
                    <a:pt x="320" y="180"/>
                  </a:lnTo>
                  <a:lnTo>
                    <a:pt x="308" y="191"/>
                  </a:lnTo>
                  <a:lnTo>
                    <a:pt x="289" y="199"/>
                  </a:lnTo>
                  <a:lnTo>
                    <a:pt x="257" y="197"/>
                  </a:lnTo>
                  <a:lnTo>
                    <a:pt x="225" y="212"/>
                  </a:lnTo>
                  <a:lnTo>
                    <a:pt x="191" y="204"/>
                  </a:lnTo>
                  <a:lnTo>
                    <a:pt x="178" y="197"/>
                  </a:lnTo>
                  <a:lnTo>
                    <a:pt x="113" y="191"/>
                  </a:lnTo>
                  <a:lnTo>
                    <a:pt x="100" y="163"/>
                  </a:lnTo>
                  <a:lnTo>
                    <a:pt x="77" y="151"/>
                  </a:lnTo>
                  <a:lnTo>
                    <a:pt x="51" y="144"/>
                  </a:lnTo>
                  <a:lnTo>
                    <a:pt x="40" y="138"/>
                  </a:lnTo>
                  <a:lnTo>
                    <a:pt x="43" y="123"/>
                  </a:lnTo>
                  <a:lnTo>
                    <a:pt x="34" y="93"/>
                  </a:lnTo>
                  <a:lnTo>
                    <a:pt x="21" y="87"/>
                  </a:lnTo>
                  <a:lnTo>
                    <a:pt x="7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4" name="Freeform 394">
              <a:extLst>
                <a:ext uri="{FF2B5EF4-FFF2-40B4-BE49-F238E27FC236}">
                  <a16:creationId xmlns:a16="http://schemas.microsoft.com/office/drawing/2014/main" id="{48C3DC74-2E96-4948-A145-9661EEF4DF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5870" y="2368124"/>
              <a:ext cx="145052" cy="135132"/>
            </a:xfrm>
            <a:custGeom>
              <a:avLst/>
              <a:gdLst>
                <a:gd name="T0" fmla="*/ 4 w 95"/>
                <a:gd name="T1" fmla="*/ 60 h 104"/>
                <a:gd name="T2" fmla="*/ 43 w 95"/>
                <a:gd name="T3" fmla="*/ 28 h 104"/>
                <a:gd name="T4" fmla="*/ 59 w 95"/>
                <a:gd name="T5" fmla="*/ 32 h 104"/>
                <a:gd name="T6" fmla="*/ 74 w 95"/>
                <a:gd name="T7" fmla="*/ 20 h 104"/>
                <a:gd name="T8" fmla="*/ 85 w 95"/>
                <a:gd name="T9" fmla="*/ 0 h 104"/>
                <a:gd name="T10" fmla="*/ 95 w 95"/>
                <a:gd name="T11" fmla="*/ 11 h 104"/>
                <a:gd name="T12" fmla="*/ 79 w 95"/>
                <a:gd name="T13" fmla="*/ 37 h 104"/>
                <a:gd name="T14" fmla="*/ 81 w 95"/>
                <a:gd name="T15" fmla="*/ 41 h 104"/>
                <a:gd name="T16" fmla="*/ 79 w 95"/>
                <a:gd name="T17" fmla="*/ 49 h 104"/>
                <a:gd name="T18" fmla="*/ 79 w 95"/>
                <a:gd name="T19" fmla="*/ 49 h 104"/>
                <a:gd name="T20" fmla="*/ 81 w 95"/>
                <a:gd name="T21" fmla="*/ 49 h 104"/>
                <a:gd name="T22" fmla="*/ 81 w 95"/>
                <a:gd name="T23" fmla="*/ 51 h 104"/>
                <a:gd name="T24" fmla="*/ 74 w 95"/>
                <a:gd name="T25" fmla="*/ 54 h 104"/>
                <a:gd name="T26" fmla="*/ 64 w 95"/>
                <a:gd name="T27" fmla="*/ 60 h 104"/>
                <a:gd name="T28" fmla="*/ 59 w 95"/>
                <a:gd name="T29" fmla="*/ 62 h 104"/>
                <a:gd name="T30" fmla="*/ 59 w 95"/>
                <a:gd name="T31" fmla="*/ 62 h 104"/>
                <a:gd name="T32" fmla="*/ 53 w 95"/>
                <a:gd name="T33" fmla="*/ 66 h 104"/>
                <a:gd name="T34" fmla="*/ 59 w 95"/>
                <a:gd name="T35" fmla="*/ 81 h 104"/>
                <a:gd name="T36" fmla="*/ 47 w 95"/>
                <a:gd name="T37" fmla="*/ 94 h 104"/>
                <a:gd name="T38" fmla="*/ 36 w 95"/>
                <a:gd name="T39" fmla="*/ 104 h 104"/>
                <a:gd name="T40" fmla="*/ 23 w 95"/>
                <a:gd name="T41" fmla="*/ 104 h 104"/>
                <a:gd name="T42" fmla="*/ 13 w 95"/>
                <a:gd name="T43" fmla="*/ 104 h 104"/>
                <a:gd name="T44" fmla="*/ 13 w 95"/>
                <a:gd name="T45" fmla="*/ 102 h 104"/>
                <a:gd name="T46" fmla="*/ 11 w 95"/>
                <a:gd name="T47" fmla="*/ 98 h 104"/>
                <a:gd name="T48" fmla="*/ 13 w 95"/>
                <a:gd name="T49" fmla="*/ 90 h 104"/>
                <a:gd name="T50" fmla="*/ 13 w 95"/>
                <a:gd name="T51" fmla="*/ 90 h 104"/>
                <a:gd name="T52" fmla="*/ 17 w 95"/>
                <a:gd name="T53" fmla="*/ 87 h 104"/>
                <a:gd name="T54" fmla="*/ 17 w 95"/>
                <a:gd name="T55" fmla="*/ 83 h 104"/>
                <a:gd name="T56" fmla="*/ 17 w 95"/>
                <a:gd name="T57" fmla="*/ 79 h 104"/>
                <a:gd name="T58" fmla="*/ 15 w 95"/>
                <a:gd name="T59" fmla="*/ 70 h 104"/>
                <a:gd name="T60" fmla="*/ 8 w 95"/>
                <a:gd name="T61" fmla="*/ 66 h 104"/>
                <a:gd name="T62" fmla="*/ 0 w 95"/>
                <a:gd name="T63" fmla="*/ 62 h 104"/>
                <a:gd name="T64" fmla="*/ 0 w 95"/>
                <a:gd name="T65" fmla="*/ 6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04">
                  <a:moveTo>
                    <a:pt x="0" y="62"/>
                  </a:moveTo>
                  <a:lnTo>
                    <a:pt x="4" y="60"/>
                  </a:lnTo>
                  <a:lnTo>
                    <a:pt x="32" y="41"/>
                  </a:lnTo>
                  <a:lnTo>
                    <a:pt x="43" y="28"/>
                  </a:lnTo>
                  <a:lnTo>
                    <a:pt x="47" y="34"/>
                  </a:lnTo>
                  <a:lnTo>
                    <a:pt x="59" y="32"/>
                  </a:lnTo>
                  <a:lnTo>
                    <a:pt x="55" y="20"/>
                  </a:lnTo>
                  <a:lnTo>
                    <a:pt x="74" y="20"/>
                  </a:lnTo>
                  <a:lnTo>
                    <a:pt x="79" y="13"/>
                  </a:lnTo>
                  <a:lnTo>
                    <a:pt x="85" y="0"/>
                  </a:lnTo>
                  <a:lnTo>
                    <a:pt x="95" y="7"/>
                  </a:lnTo>
                  <a:lnTo>
                    <a:pt x="95" y="11"/>
                  </a:lnTo>
                  <a:lnTo>
                    <a:pt x="81" y="28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81" y="41"/>
                  </a:lnTo>
                  <a:lnTo>
                    <a:pt x="81" y="45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1" y="51"/>
                  </a:lnTo>
                  <a:lnTo>
                    <a:pt x="74" y="54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4" y="60"/>
                  </a:lnTo>
                  <a:lnTo>
                    <a:pt x="62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75"/>
                  </a:lnTo>
                  <a:lnTo>
                    <a:pt x="59" y="81"/>
                  </a:lnTo>
                  <a:lnTo>
                    <a:pt x="60" y="90"/>
                  </a:lnTo>
                  <a:lnTo>
                    <a:pt x="47" y="9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28" y="104"/>
                  </a:lnTo>
                  <a:lnTo>
                    <a:pt x="23" y="104"/>
                  </a:lnTo>
                  <a:lnTo>
                    <a:pt x="17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2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9" y="96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7" y="88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3"/>
                  </a:lnTo>
                  <a:lnTo>
                    <a:pt x="17" y="81"/>
                  </a:lnTo>
                  <a:lnTo>
                    <a:pt x="17" y="79"/>
                  </a:lnTo>
                  <a:lnTo>
                    <a:pt x="17" y="73"/>
                  </a:lnTo>
                  <a:lnTo>
                    <a:pt x="15" y="70"/>
                  </a:lnTo>
                  <a:lnTo>
                    <a:pt x="11" y="66"/>
                  </a:lnTo>
                  <a:lnTo>
                    <a:pt x="8" y="66"/>
                  </a:lnTo>
                  <a:lnTo>
                    <a:pt x="4" y="6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5" name="Freeform 395">
              <a:extLst>
                <a:ext uri="{FF2B5EF4-FFF2-40B4-BE49-F238E27FC236}">
                  <a16:creationId xmlns:a16="http://schemas.microsoft.com/office/drawing/2014/main" id="{61E538BA-89A4-374E-878C-5B4ED0DEE9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5870" y="2368124"/>
              <a:ext cx="145052" cy="135132"/>
            </a:xfrm>
            <a:custGeom>
              <a:avLst/>
              <a:gdLst>
                <a:gd name="T0" fmla="*/ 4 w 95"/>
                <a:gd name="T1" fmla="*/ 60 h 104"/>
                <a:gd name="T2" fmla="*/ 43 w 95"/>
                <a:gd name="T3" fmla="*/ 28 h 104"/>
                <a:gd name="T4" fmla="*/ 59 w 95"/>
                <a:gd name="T5" fmla="*/ 32 h 104"/>
                <a:gd name="T6" fmla="*/ 74 w 95"/>
                <a:gd name="T7" fmla="*/ 20 h 104"/>
                <a:gd name="T8" fmla="*/ 85 w 95"/>
                <a:gd name="T9" fmla="*/ 0 h 104"/>
                <a:gd name="T10" fmla="*/ 95 w 95"/>
                <a:gd name="T11" fmla="*/ 11 h 104"/>
                <a:gd name="T12" fmla="*/ 79 w 95"/>
                <a:gd name="T13" fmla="*/ 37 h 104"/>
                <a:gd name="T14" fmla="*/ 81 w 95"/>
                <a:gd name="T15" fmla="*/ 41 h 104"/>
                <a:gd name="T16" fmla="*/ 79 w 95"/>
                <a:gd name="T17" fmla="*/ 49 h 104"/>
                <a:gd name="T18" fmla="*/ 79 w 95"/>
                <a:gd name="T19" fmla="*/ 49 h 104"/>
                <a:gd name="T20" fmla="*/ 81 w 95"/>
                <a:gd name="T21" fmla="*/ 49 h 104"/>
                <a:gd name="T22" fmla="*/ 81 w 95"/>
                <a:gd name="T23" fmla="*/ 51 h 104"/>
                <a:gd name="T24" fmla="*/ 74 w 95"/>
                <a:gd name="T25" fmla="*/ 54 h 104"/>
                <a:gd name="T26" fmla="*/ 64 w 95"/>
                <a:gd name="T27" fmla="*/ 60 h 104"/>
                <a:gd name="T28" fmla="*/ 59 w 95"/>
                <a:gd name="T29" fmla="*/ 62 h 104"/>
                <a:gd name="T30" fmla="*/ 59 w 95"/>
                <a:gd name="T31" fmla="*/ 62 h 104"/>
                <a:gd name="T32" fmla="*/ 53 w 95"/>
                <a:gd name="T33" fmla="*/ 66 h 104"/>
                <a:gd name="T34" fmla="*/ 59 w 95"/>
                <a:gd name="T35" fmla="*/ 81 h 104"/>
                <a:gd name="T36" fmla="*/ 47 w 95"/>
                <a:gd name="T37" fmla="*/ 94 h 104"/>
                <a:gd name="T38" fmla="*/ 36 w 95"/>
                <a:gd name="T39" fmla="*/ 104 h 104"/>
                <a:gd name="T40" fmla="*/ 23 w 95"/>
                <a:gd name="T41" fmla="*/ 104 h 104"/>
                <a:gd name="T42" fmla="*/ 13 w 95"/>
                <a:gd name="T43" fmla="*/ 104 h 104"/>
                <a:gd name="T44" fmla="*/ 13 w 95"/>
                <a:gd name="T45" fmla="*/ 102 h 104"/>
                <a:gd name="T46" fmla="*/ 11 w 95"/>
                <a:gd name="T47" fmla="*/ 98 h 104"/>
                <a:gd name="T48" fmla="*/ 13 w 95"/>
                <a:gd name="T49" fmla="*/ 90 h 104"/>
                <a:gd name="T50" fmla="*/ 13 w 95"/>
                <a:gd name="T51" fmla="*/ 90 h 104"/>
                <a:gd name="T52" fmla="*/ 17 w 95"/>
                <a:gd name="T53" fmla="*/ 87 h 104"/>
                <a:gd name="T54" fmla="*/ 17 w 95"/>
                <a:gd name="T55" fmla="*/ 83 h 104"/>
                <a:gd name="T56" fmla="*/ 17 w 95"/>
                <a:gd name="T57" fmla="*/ 79 h 104"/>
                <a:gd name="T58" fmla="*/ 15 w 95"/>
                <a:gd name="T59" fmla="*/ 70 h 104"/>
                <a:gd name="T60" fmla="*/ 8 w 95"/>
                <a:gd name="T61" fmla="*/ 66 h 104"/>
                <a:gd name="T62" fmla="*/ 0 w 95"/>
                <a:gd name="T63" fmla="*/ 62 h 104"/>
                <a:gd name="T64" fmla="*/ 0 w 95"/>
                <a:gd name="T65" fmla="*/ 6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04">
                  <a:moveTo>
                    <a:pt x="0" y="62"/>
                  </a:moveTo>
                  <a:lnTo>
                    <a:pt x="4" y="60"/>
                  </a:lnTo>
                  <a:lnTo>
                    <a:pt x="32" y="41"/>
                  </a:lnTo>
                  <a:lnTo>
                    <a:pt x="43" y="28"/>
                  </a:lnTo>
                  <a:lnTo>
                    <a:pt x="47" y="34"/>
                  </a:lnTo>
                  <a:lnTo>
                    <a:pt x="59" y="32"/>
                  </a:lnTo>
                  <a:lnTo>
                    <a:pt x="55" y="20"/>
                  </a:lnTo>
                  <a:lnTo>
                    <a:pt x="74" y="20"/>
                  </a:lnTo>
                  <a:lnTo>
                    <a:pt x="79" y="13"/>
                  </a:lnTo>
                  <a:lnTo>
                    <a:pt x="85" y="0"/>
                  </a:lnTo>
                  <a:lnTo>
                    <a:pt x="95" y="7"/>
                  </a:lnTo>
                  <a:lnTo>
                    <a:pt x="95" y="11"/>
                  </a:lnTo>
                  <a:lnTo>
                    <a:pt x="81" y="28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81" y="41"/>
                  </a:lnTo>
                  <a:lnTo>
                    <a:pt x="81" y="45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1" y="51"/>
                  </a:lnTo>
                  <a:lnTo>
                    <a:pt x="74" y="54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4" y="60"/>
                  </a:lnTo>
                  <a:lnTo>
                    <a:pt x="62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75"/>
                  </a:lnTo>
                  <a:lnTo>
                    <a:pt x="59" y="81"/>
                  </a:lnTo>
                  <a:lnTo>
                    <a:pt x="60" y="90"/>
                  </a:lnTo>
                  <a:lnTo>
                    <a:pt x="47" y="9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28" y="104"/>
                  </a:lnTo>
                  <a:lnTo>
                    <a:pt x="23" y="104"/>
                  </a:lnTo>
                  <a:lnTo>
                    <a:pt x="17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2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9" y="96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7" y="88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3"/>
                  </a:lnTo>
                  <a:lnTo>
                    <a:pt x="17" y="81"/>
                  </a:lnTo>
                  <a:lnTo>
                    <a:pt x="17" y="79"/>
                  </a:lnTo>
                  <a:lnTo>
                    <a:pt x="17" y="73"/>
                  </a:lnTo>
                  <a:lnTo>
                    <a:pt x="15" y="70"/>
                  </a:lnTo>
                  <a:lnTo>
                    <a:pt x="11" y="66"/>
                  </a:lnTo>
                  <a:lnTo>
                    <a:pt x="8" y="66"/>
                  </a:lnTo>
                  <a:lnTo>
                    <a:pt x="4" y="6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6" name="Freeform 396">
              <a:extLst>
                <a:ext uri="{FF2B5EF4-FFF2-40B4-BE49-F238E27FC236}">
                  <a16:creationId xmlns:a16="http://schemas.microsoft.com/office/drawing/2014/main" id="{CCEDDFCF-002E-9046-B8D5-2C90E7BB14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1676" y="2485065"/>
              <a:ext cx="77870" cy="101349"/>
            </a:xfrm>
            <a:custGeom>
              <a:avLst/>
              <a:gdLst>
                <a:gd name="T0" fmla="*/ 17 w 51"/>
                <a:gd name="T1" fmla="*/ 2 h 78"/>
                <a:gd name="T2" fmla="*/ 30 w 51"/>
                <a:gd name="T3" fmla="*/ 0 h 78"/>
                <a:gd name="T4" fmla="*/ 34 w 51"/>
                <a:gd name="T5" fmla="*/ 4 h 78"/>
                <a:gd name="T6" fmla="*/ 36 w 51"/>
                <a:gd name="T7" fmla="*/ 6 h 78"/>
                <a:gd name="T8" fmla="*/ 40 w 51"/>
                <a:gd name="T9" fmla="*/ 10 h 78"/>
                <a:gd name="T10" fmla="*/ 42 w 51"/>
                <a:gd name="T11" fmla="*/ 17 h 78"/>
                <a:gd name="T12" fmla="*/ 42 w 51"/>
                <a:gd name="T13" fmla="*/ 25 h 78"/>
                <a:gd name="T14" fmla="*/ 44 w 51"/>
                <a:gd name="T15" fmla="*/ 29 h 78"/>
                <a:gd name="T16" fmla="*/ 44 w 51"/>
                <a:gd name="T17" fmla="*/ 36 h 78"/>
                <a:gd name="T18" fmla="*/ 46 w 51"/>
                <a:gd name="T19" fmla="*/ 44 h 78"/>
                <a:gd name="T20" fmla="*/ 49 w 51"/>
                <a:gd name="T21" fmla="*/ 55 h 78"/>
                <a:gd name="T22" fmla="*/ 42 w 51"/>
                <a:gd name="T23" fmla="*/ 63 h 78"/>
                <a:gd name="T24" fmla="*/ 42 w 51"/>
                <a:gd name="T25" fmla="*/ 65 h 78"/>
                <a:gd name="T26" fmla="*/ 40 w 51"/>
                <a:gd name="T27" fmla="*/ 65 h 78"/>
                <a:gd name="T28" fmla="*/ 38 w 51"/>
                <a:gd name="T29" fmla="*/ 65 h 78"/>
                <a:gd name="T30" fmla="*/ 36 w 51"/>
                <a:gd name="T31" fmla="*/ 67 h 78"/>
                <a:gd name="T32" fmla="*/ 34 w 51"/>
                <a:gd name="T33" fmla="*/ 68 h 78"/>
                <a:gd name="T34" fmla="*/ 25 w 51"/>
                <a:gd name="T35" fmla="*/ 68 h 78"/>
                <a:gd name="T36" fmla="*/ 19 w 51"/>
                <a:gd name="T37" fmla="*/ 70 h 78"/>
                <a:gd name="T38" fmla="*/ 15 w 51"/>
                <a:gd name="T39" fmla="*/ 72 h 78"/>
                <a:gd name="T40" fmla="*/ 15 w 51"/>
                <a:gd name="T41" fmla="*/ 70 h 78"/>
                <a:gd name="T42" fmla="*/ 12 w 51"/>
                <a:gd name="T43" fmla="*/ 72 h 78"/>
                <a:gd name="T44" fmla="*/ 10 w 51"/>
                <a:gd name="T45" fmla="*/ 74 h 78"/>
                <a:gd name="T46" fmla="*/ 2 w 51"/>
                <a:gd name="T47" fmla="*/ 78 h 78"/>
                <a:gd name="T48" fmla="*/ 0 w 51"/>
                <a:gd name="T49" fmla="*/ 78 h 78"/>
                <a:gd name="T50" fmla="*/ 2 w 51"/>
                <a:gd name="T51" fmla="*/ 63 h 78"/>
                <a:gd name="T52" fmla="*/ 2 w 51"/>
                <a:gd name="T53" fmla="*/ 59 h 78"/>
                <a:gd name="T54" fmla="*/ 6 w 51"/>
                <a:gd name="T55" fmla="*/ 51 h 78"/>
                <a:gd name="T56" fmla="*/ 8 w 51"/>
                <a:gd name="T57" fmla="*/ 50 h 78"/>
                <a:gd name="T58" fmla="*/ 6 w 51"/>
                <a:gd name="T59" fmla="*/ 44 h 78"/>
                <a:gd name="T60" fmla="*/ 6 w 51"/>
                <a:gd name="T61" fmla="*/ 27 h 78"/>
                <a:gd name="T62" fmla="*/ 4 w 51"/>
                <a:gd name="T63" fmla="*/ 21 h 78"/>
                <a:gd name="T64" fmla="*/ 6 w 51"/>
                <a:gd name="T65" fmla="*/ 1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78">
                  <a:moveTo>
                    <a:pt x="6" y="14"/>
                  </a:moveTo>
                  <a:lnTo>
                    <a:pt x="17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9" y="55"/>
                  </a:lnTo>
                  <a:lnTo>
                    <a:pt x="51" y="59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29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19" y="70"/>
                  </a:lnTo>
                  <a:lnTo>
                    <a:pt x="17" y="70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4" y="76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59"/>
                  </a:lnTo>
                  <a:lnTo>
                    <a:pt x="4" y="55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4" y="2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7" name="Freeform 397">
              <a:extLst>
                <a:ext uri="{FF2B5EF4-FFF2-40B4-BE49-F238E27FC236}">
                  <a16:creationId xmlns:a16="http://schemas.microsoft.com/office/drawing/2014/main" id="{69920203-AD18-D449-BB8A-7E996BBDFA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1676" y="2485065"/>
              <a:ext cx="77870" cy="101349"/>
            </a:xfrm>
            <a:custGeom>
              <a:avLst/>
              <a:gdLst>
                <a:gd name="T0" fmla="*/ 17 w 51"/>
                <a:gd name="T1" fmla="*/ 2 h 78"/>
                <a:gd name="T2" fmla="*/ 30 w 51"/>
                <a:gd name="T3" fmla="*/ 0 h 78"/>
                <a:gd name="T4" fmla="*/ 34 w 51"/>
                <a:gd name="T5" fmla="*/ 4 h 78"/>
                <a:gd name="T6" fmla="*/ 36 w 51"/>
                <a:gd name="T7" fmla="*/ 6 h 78"/>
                <a:gd name="T8" fmla="*/ 40 w 51"/>
                <a:gd name="T9" fmla="*/ 10 h 78"/>
                <a:gd name="T10" fmla="*/ 42 w 51"/>
                <a:gd name="T11" fmla="*/ 17 h 78"/>
                <a:gd name="T12" fmla="*/ 42 w 51"/>
                <a:gd name="T13" fmla="*/ 25 h 78"/>
                <a:gd name="T14" fmla="*/ 44 w 51"/>
                <a:gd name="T15" fmla="*/ 29 h 78"/>
                <a:gd name="T16" fmla="*/ 44 w 51"/>
                <a:gd name="T17" fmla="*/ 36 h 78"/>
                <a:gd name="T18" fmla="*/ 46 w 51"/>
                <a:gd name="T19" fmla="*/ 44 h 78"/>
                <a:gd name="T20" fmla="*/ 49 w 51"/>
                <a:gd name="T21" fmla="*/ 55 h 78"/>
                <a:gd name="T22" fmla="*/ 42 w 51"/>
                <a:gd name="T23" fmla="*/ 63 h 78"/>
                <a:gd name="T24" fmla="*/ 42 w 51"/>
                <a:gd name="T25" fmla="*/ 65 h 78"/>
                <a:gd name="T26" fmla="*/ 40 w 51"/>
                <a:gd name="T27" fmla="*/ 65 h 78"/>
                <a:gd name="T28" fmla="*/ 38 w 51"/>
                <a:gd name="T29" fmla="*/ 65 h 78"/>
                <a:gd name="T30" fmla="*/ 36 w 51"/>
                <a:gd name="T31" fmla="*/ 67 h 78"/>
                <a:gd name="T32" fmla="*/ 34 w 51"/>
                <a:gd name="T33" fmla="*/ 68 h 78"/>
                <a:gd name="T34" fmla="*/ 25 w 51"/>
                <a:gd name="T35" fmla="*/ 68 h 78"/>
                <a:gd name="T36" fmla="*/ 19 w 51"/>
                <a:gd name="T37" fmla="*/ 70 h 78"/>
                <a:gd name="T38" fmla="*/ 15 w 51"/>
                <a:gd name="T39" fmla="*/ 72 h 78"/>
                <a:gd name="T40" fmla="*/ 15 w 51"/>
                <a:gd name="T41" fmla="*/ 70 h 78"/>
                <a:gd name="T42" fmla="*/ 12 w 51"/>
                <a:gd name="T43" fmla="*/ 72 h 78"/>
                <a:gd name="T44" fmla="*/ 10 w 51"/>
                <a:gd name="T45" fmla="*/ 74 h 78"/>
                <a:gd name="T46" fmla="*/ 2 w 51"/>
                <a:gd name="T47" fmla="*/ 78 h 78"/>
                <a:gd name="T48" fmla="*/ 0 w 51"/>
                <a:gd name="T49" fmla="*/ 78 h 78"/>
                <a:gd name="T50" fmla="*/ 2 w 51"/>
                <a:gd name="T51" fmla="*/ 63 h 78"/>
                <a:gd name="T52" fmla="*/ 2 w 51"/>
                <a:gd name="T53" fmla="*/ 59 h 78"/>
                <a:gd name="T54" fmla="*/ 6 w 51"/>
                <a:gd name="T55" fmla="*/ 51 h 78"/>
                <a:gd name="T56" fmla="*/ 8 w 51"/>
                <a:gd name="T57" fmla="*/ 50 h 78"/>
                <a:gd name="T58" fmla="*/ 6 w 51"/>
                <a:gd name="T59" fmla="*/ 44 h 78"/>
                <a:gd name="T60" fmla="*/ 6 w 51"/>
                <a:gd name="T61" fmla="*/ 27 h 78"/>
                <a:gd name="T62" fmla="*/ 4 w 51"/>
                <a:gd name="T63" fmla="*/ 21 h 78"/>
                <a:gd name="T64" fmla="*/ 6 w 51"/>
                <a:gd name="T65" fmla="*/ 1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78">
                  <a:moveTo>
                    <a:pt x="6" y="14"/>
                  </a:moveTo>
                  <a:lnTo>
                    <a:pt x="17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9" y="55"/>
                  </a:lnTo>
                  <a:lnTo>
                    <a:pt x="51" y="59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29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19" y="70"/>
                  </a:lnTo>
                  <a:lnTo>
                    <a:pt x="17" y="70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4" y="76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59"/>
                  </a:lnTo>
                  <a:lnTo>
                    <a:pt x="4" y="55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4" y="2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8" name="Freeform 398">
              <a:extLst>
                <a:ext uri="{FF2B5EF4-FFF2-40B4-BE49-F238E27FC236}">
                  <a16:creationId xmlns:a16="http://schemas.microsoft.com/office/drawing/2014/main" id="{08DE56F0-6610-304A-955A-84224C165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51912" y="2421397"/>
              <a:ext cx="273309" cy="239080"/>
            </a:xfrm>
            <a:custGeom>
              <a:avLst/>
              <a:gdLst>
                <a:gd name="T0" fmla="*/ 17 w 179"/>
                <a:gd name="T1" fmla="*/ 176 h 184"/>
                <a:gd name="T2" fmla="*/ 17 w 179"/>
                <a:gd name="T3" fmla="*/ 167 h 184"/>
                <a:gd name="T4" fmla="*/ 17 w 179"/>
                <a:gd name="T5" fmla="*/ 159 h 184"/>
                <a:gd name="T6" fmla="*/ 9 w 179"/>
                <a:gd name="T7" fmla="*/ 151 h 184"/>
                <a:gd name="T8" fmla="*/ 5 w 179"/>
                <a:gd name="T9" fmla="*/ 159 h 184"/>
                <a:gd name="T10" fmla="*/ 0 w 179"/>
                <a:gd name="T11" fmla="*/ 150 h 184"/>
                <a:gd name="T12" fmla="*/ 2 w 179"/>
                <a:gd name="T13" fmla="*/ 146 h 184"/>
                <a:gd name="T14" fmla="*/ 9 w 179"/>
                <a:gd name="T15" fmla="*/ 142 h 184"/>
                <a:gd name="T16" fmla="*/ 17 w 179"/>
                <a:gd name="T17" fmla="*/ 142 h 184"/>
                <a:gd name="T18" fmla="*/ 20 w 179"/>
                <a:gd name="T19" fmla="*/ 138 h 184"/>
                <a:gd name="T20" fmla="*/ 22 w 179"/>
                <a:gd name="T21" fmla="*/ 133 h 184"/>
                <a:gd name="T22" fmla="*/ 26 w 179"/>
                <a:gd name="T23" fmla="*/ 127 h 184"/>
                <a:gd name="T24" fmla="*/ 39 w 179"/>
                <a:gd name="T25" fmla="*/ 112 h 184"/>
                <a:gd name="T26" fmla="*/ 49 w 179"/>
                <a:gd name="T27" fmla="*/ 106 h 184"/>
                <a:gd name="T28" fmla="*/ 60 w 179"/>
                <a:gd name="T29" fmla="*/ 106 h 184"/>
                <a:gd name="T30" fmla="*/ 79 w 179"/>
                <a:gd name="T31" fmla="*/ 102 h 184"/>
                <a:gd name="T32" fmla="*/ 85 w 179"/>
                <a:gd name="T33" fmla="*/ 104 h 184"/>
                <a:gd name="T34" fmla="*/ 94 w 179"/>
                <a:gd name="T35" fmla="*/ 100 h 184"/>
                <a:gd name="T36" fmla="*/ 102 w 179"/>
                <a:gd name="T37" fmla="*/ 87 h 184"/>
                <a:gd name="T38" fmla="*/ 106 w 179"/>
                <a:gd name="T39" fmla="*/ 82 h 184"/>
                <a:gd name="T40" fmla="*/ 109 w 179"/>
                <a:gd name="T41" fmla="*/ 66 h 184"/>
                <a:gd name="T42" fmla="*/ 117 w 179"/>
                <a:gd name="T43" fmla="*/ 76 h 184"/>
                <a:gd name="T44" fmla="*/ 130 w 179"/>
                <a:gd name="T45" fmla="*/ 66 h 184"/>
                <a:gd name="T46" fmla="*/ 143 w 179"/>
                <a:gd name="T47" fmla="*/ 53 h 184"/>
                <a:gd name="T48" fmla="*/ 145 w 179"/>
                <a:gd name="T49" fmla="*/ 46 h 184"/>
                <a:gd name="T50" fmla="*/ 151 w 179"/>
                <a:gd name="T51" fmla="*/ 40 h 184"/>
                <a:gd name="T52" fmla="*/ 151 w 179"/>
                <a:gd name="T53" fmla="*/ 32 h 184"/>
                <a:gd name="T54" fmla="*/ 155 w 179"/>
                <a:gd name="T55" fmla="*/ 17 h 184"/>
                <a:gd name="T56" fmla="*/ 153 w 179"/>
                <a:gd name="T57" fmla="*/ 12 h 184"/>
                <a:gd name="T58" fmla="*/ 151 w 179"/>
                <a:gd name="T59" fmla="*/ 8 h 184"/>
                <a:gd name="T60" fmla="*/ 170 w 179"/>
                <a:gd name="T61" fmla="*/ 0 h 184"/>
                <a:gd name="T62" fmla="*/ 177 w 179"/>
                <a:gd name="T63" fmla="*/ 13 h 184"/>
                <a:gd name="T64" fmla="*/ 179 w 179"/>
                <a:gd name="T65" fmla="*/ 38 h 184"/>
                <a:gd name="T66" fmla="*/ 174 w 179"/>
                <a:gd name="T67" fmla="*/ 44 h 184"/>
                <a:gd name="T68" fmla="*/ 170 w 179"/>
                <a:gd name="T69" fmla="*/ 51 h 184"/>
                <a:gd name="T70" fmla="*/ 166 w 179"/>
                <a:gd name="T71" fmla="*/ 55 h 184"/>
                <a:gd name="T72" fmla="*/ 170 w 179"/>
                <a:gd name="T73" fmla="*/ 66 h 184"/>
                <a:gd name="T74" fmla="*/ 170 w 179"/>
                <a:gd name="T75" fmla="*/ 74 h 184"/>
                <a:gd name="T76" fmla="*/ 162 w 179"/>
                <a:gd name="T77" fmla="*/ 87 h 184"/>
                <a:gd name="T78" fmla="*/ 160 w 179"/>
                <a:gd name="T79" fmla="*/ 97 h 184"/>
                <a:gd name="T80" fmla="*/ 162 w 179"/>
                <a:gd name="T81" fmla="*/ 104 h 184"/>
                <a:gd name="T82" fmla="*/ 157 w 179"/>
                <a:gd name="T83" fmla="*/ 106 h 184"/>
                <a:gd name="T84" fmla="*/ 151 w 179"/>
                <a:gd name="T85" fmla="*/ 114 h 184"/>
                <a:gd name="T86" fmla="*/ 130 w 179"/>
                <a:gd name="T87" fmla="*/ 117 h 184"/>
                <a:gd name="T88" fmla="*/ 121 w 179"/>
                <a:gd name="T89" fmla="*/ 121 h 184"/>
                <a:gd name="T90" fmla="*/ 113 w 179"/>
                <a:gd name="T91" fmla="*/ 121 h 184"/>
                <a:gd name="T92" fmla="*/ 106 w 179"/>
                <a:gd name="T93" fmla="*/ 116 h 184"/>
                <a:gd name="T94" fmla="*/ 104 w 179"/>
                <a:gd name="T95" fmla="*/ 119 h 184"/>
                <a:gd name="T96" fmla="*/ 106 w 179"/>
                <a:gd name="T97" fmla="*/ 121 h 184"/>
                <a:gd name="T98" fmla="*/ 102 w 179"/>
                <a:gd name="T99" fmla="*/ 131 h 184"/>
                <a:gd name="T100" fmla="*/ 98 w 179"/>
                <a:gd name="T101" fmla="*/ 136 h 184"/>
                <a:gd name="T102" fmla="*/ 85 w 179"/>
                <a:gd name="T103" fmla="*/ 142 h 184"/>
                <a:gd name="T104" fmla="*/ 81 w 179"/>
                <a:gd name="T105" fmla="*/ 136 h 184"/>
                <a:gd name="T106" fmla="*/ 85 w 179"/>
                <a:gd name="T107" fmla="*/ 127 h 184"/>
                <a:gd name="T108" fmla="*/ 87 w 179"/>
                <a:gd name="T109" fmla="*/ 121 h 184"/>
                <a:gd name="T110" fmla="*/ 77 w 179"/>
                <a:gd name="T111" fmla="*/ 119 h 184"/>
                <a:gd name="T112" fmla="*/ 68 w 179"/>
                <a:gd name="T113" fmla="*/ 119 h 184"/>
                <a:gd name="T114" fmla="*/ 60 w 179"/>
                <a:gd name="T115" fmla="*/ 125 h 184"/>
                <a:gd name="T116" fmla="*/ 32 w 179"/>
                <a:gd name="T117" fmla="*/ 133 h 184"/>
                <a:gd name="T118" fmla="*/ 36 w 179"/>
                <a:gd name="T119" fmla="*/ 151 h 184"/>
                <a:gd name="T120" fmla="*/ 24 w 179"/>
                <a:gd name="T121" fmla="*/ 17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84">
                  <a:moveTo>
                    <a:pt x="24" y="178"/>
                  </a:moveTo>
                  <a:lnTo>
                    <a:pt x="20" y="184"/>
                  </a:lnTo>
                  <a:lnTo>
                    <a:pt x="17" y="180"/>
                  </a:lnTo>
                  <a:lnTo>
                    <a:pt x="17" y="176"/>
                  </a:lnTo>
                  <a:lnTo>
                    <a:pt x="11" y="180"/>
                  </a:lnTo>
                  <a:lnTo>
                    <a:pt x="11" y="176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3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3"/>
                  </a:lnTo>
                  <a:lnTo>
                    <a:pt x="17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55"/>
                  </a:lnTo>
                  <a:lnTo>
                    <a:pt x="5" y="157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2" y="153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5" y="146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5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9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0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3"/>
                  </a:lnTo>
                  <a:lnTo>
                    <a:pt x="24" y="131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32" y="121"/>
                  </a:lnTo>
                  <a:lnTo>
                    <a:pt x="32" y="121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43" y="110"/>
                  </a:lnTo>
                  <a:lnTo>
                    <a:pt x="47" y="108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8" y="106"/>
                  </a:lnTo>
                  <a:lnTo>
                    <a:pt x="60" y="106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71" y="104"/>
                  </a:lnTo>
                  <a:lnTo>
                    <a:pt x="79" y="102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92" y="104"/>
                  </a:lnTo>
                  <a:lnTo>
                    <a:pt x="94" y="100"/>
                  </a:lnTo>
                  <a:lnTo>
                    <a:pt x="98" y="99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102" y="87"/>
                  </a:lnTo>
                  <a:lnTo>
                    <a:pt x="104" y="85"/>
                  </a:lnTo>
                  <a:lnTo>
                    <a:pt x="106" y="83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6" y="74"/>
                  </a:lnTo>
                  <a:lnTo>
                    <a:pt x="107" y="70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1" y="66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21" y="74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43" y="53"/>
                  </a:lnTo>
                  <a:lnTo>
                    <a:pt x="143" y="51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9" y="42"/>
                  </a:lnTo>
                  <a:lnTo>
                    <a:pt x="151" y="40"/>
                  </a:lnTo>
                  <a:lnTo>
                    <a:pt x="151" y="40"/>
                  </a:lnTo>
                  <a:lnTo>
                    <a:pt x="151" y="38"/>
                  </a:lnTo>
                  <a:lnTo>
                    <a:pt x="151" y="36"/>
                  </a:lnTo>
                  <a:lnTo>
                    <a:pt x="151" y="34"/>
                  </a:lnTo>
                  <a:lnTo>
                    <a:pt x="151" y="32"/>
                  </a:lnTo>
                  <a:lnTo>
                    <a:pt x="151" y="32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5" y="17"/>
                  </a:lnTo>
                  <a:lnTo>
                    <a:pt x="155" y="13"/>
                  </a:lnTo>
                  <a:lnTo>
                    <a:pt x="155" y="12"/>
                  </a:lnTo>
                  <a:lnTo>
                    <a:pt x="153" y="12"/>
                  </a:lnTo>
                  <a:lnTo>
                    <a:pt x="153" y="12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6" y="12"/>
                  </a:lnTo>
                  <a:lnTo>
                    <a:pt x="177" y="13"/>
                  </a:lnTo>
                  <a:lnTo>
                    <a:pt x="177" y="15"/>
                  </a:lnTo>
                  <a:lnTo>
                    <a:pt x="177" y="15"/>
                  </a:lnTo>
                  <a:lnTo>
                    <a:pt x="179" y="25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6" y="38"/>
                  </a:lnTo>
                  <a:lnTo>
                    <a:pt x="174" y="42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0" y="49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6" y="53"/>
                  </a:lnTo>
                  <a:lnTo>
                    <a:pt x="166" y="53"/>
                  </a:lnTo>
                  <a:lnTo>
                    <a:pt x="166" y="55"/>
                  </a:lnTo>
                  <a:lnTo>
                    <a:pt x="166" y="55"/>
                  </a:lnTo>
                  <a:lnTo>
                    <a:pt x="168" y="59"/>
                  </a:lnTo>
                  <a:lnTo>
                    <a:pt x="170" y="63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4" y="68"/>
                  </a:lnTo>
                  <a:lnTo>
                    <a:pt x="174" y="70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64" y="83"/>
                  </a:lnTo>
                  <a:lnTo>
                    <a:pt x="162" y="87"/>
                  </a:lnTo>
                  <a:lnTo>
                    <a:pt x="162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64" y="10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2" y="104"/>
                  </a:lnTo>
                  <a:lnTo>
                    <a:pt x="158" y="104"/>
                  </a:lnTo>
                  <a:lnTo>
                    <a:pt x="158" y="106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7" y="110"/>
                  </a:lnTo>
                  <a:lnTo>
                    <a:pt x="155" y="112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45" y="112"/>
                  </a:lnTo>
                  <a:lnTo>
                    <a:pt x="141" y="112"/>
                  </a:lnTo>
                  <a:lnTo>
                    <a:pt x="138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28" y="119"/>
                  </a:lnTo>
                  <a:lnTo>
                    <a:pt x="124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06" y="116"/>
                  </a:lnTo>
                  <a:lnTo>
                    <a:pt x="106" y="11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21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5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0" y="133"/>
                  </a:lnTo>
                  <a:lnTo>
                    <a:pt x="98" y="134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2" y="136"/>
                  </a:lnTo>
                  <a:lnTo>
                    <a:pt x="89" y="138"/>
                  </a:lnTo>
                  <a:lnTo>
                    <a:pt x="85" y="142"/>
                  </a:lnTo>
                  <a:lnTo>
                    <a:pt x="85" y="142"/>
                  </a:lnTo>
                  <a:lnTo>
                    <a:pt x="83" y="140"/>
                  </a:lnTo>
                  <a:lnTo>
                    <a:pt x="81" y="138"/>
                  </a:lnTo>
                  <a:lnTo>
                    <a:pt x="81" y="136"/>
                  </a:lnTo>
                  <a:lnTo>
                    <a:pt x="81" y="136"/>
                  </a:lnTo>
                  <a:lnTo>
                    <a:pt x="81" y="129"/>
                  </a:lnTo>
                  <a:lnTo>
                    <a:pt x="81" y="129"/>
                  </a:lnTo>
                  <a:lnTo>
                    <a:pt x="85" y="127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77" y="119"/>
                  </a:lnTo>
                  <a:lnTo>
                    <a:pt x="77" y="119"/>
                  </a:lnTo>
                  <a:lnTo>
                    <a:pt x="75" y="117"/>
                  </a:lnTo>
                  <a:lnTo>
                    <a:pt x="73" y="117"/>
                  </a:lnTo>
                  <a:lnTo>
                    <a:pt x="71" y="117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4" y="123"/>
                  </a:lnTo>
                  <a:lnTo>
                    <a:pt x="62" y="123"/>
                  </a:lnTo>
                  <a:lnTo>
                    <a:pt x="60" y="125"/>
                  </a:lnTo>
                  <a:lnTo>
                    <a:pt x="54" y="131"/>
                  </a:lnTo>
                  <a:lnTo>
                    <a:pt x="43" y="131"/>
                  </a:lnTo>
                  <a:lnTo>
                    <a:pt x="36" y="133"/>
                  </a:lnTo>
                  <a:lnTo>
                    <a:pt x="32" y="133"/>
                  </a:lnTo>
                  <a:lnTo>
                    <a:pt x="26" y="138"/>
                  </a:lnTo>
                  <a:lnTo>
                    <a:pt x="22" y="142"/>
                  </a:lnTo>
                  <a:lnTo>
                    <a:pt x="34" y="146"/>
                  </a:lnTo>
                  <a:lnTo>
                    <a:pt x="36" y="151"/>
                  </a:lnTo>
                  <a:lnTo>
                    <a:pt x="32" y="161"/>
                  </a:lnTo>
                  <a:lnTo>
                    <a:pt x="28" y="169"/>
                  </a:lnTo>
                  <a:lnTo>
                    <a:pt x="24" y="178"/>
                  </a:lnTo>
                  <a:lnTo>
                    <a:pt x="24" y="178"/>
                  </a:lnTo>
                  <a:lnTo>
                    <a:pt x="24" y="1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9" name="Freeform 399">
              <a:extLst>
                <a:ext uri="{FF2B5EF4-FFF2-40B4-BE49-F238E27FC236}">
                  <a16:creationId xmlns:a16="http://schemas.microsoft.com/office/drawing/2014/main" id="{FD957C8F-CAEC-1545-B809-F2CA3505D2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51912" y="2421397"/>
              <a:ext cx="273309" cy="239080"/>
            </a:xfrm>
            <a:custGeom>
              <a:avLst/>
              <a:gdLst>
                <a:gd name="T0" fmla="*/ 17 w 179"/>
                <a:gd name="T1" fmla="*/ 176 h 184"/>
                <a:gd name="T2" fmla="*/ 17 w 179"/>
                <a:gd name="T3" fmla="*/ 167 h 184"/>
                <a:gd name="T4" fmla="*/ 17 w 179"/>
                <a:gd name="T5" fmla="*/ 159 h 184"/>
                <a:gd name="T6" fmla="*/ 9 w 179"/>
                <a:gd name="T7" fmla="*/ 151 h 184"/>
                <a:gd name="T8" fmla="*/ 5 w 179"/>
                <a:gd name="T9" fmla="*/ 159 h 184"/>
                <a:gd name="T10" fmla="*/ 0 w 179"/>
                <a:gd name="T11" fmla="*/ 150 h 184"/>
                <a:gd name="T12" fmla="*/ 2 w 179"/>
                <a:gd name="T13" fmla="*/ 146 h 184"/>
                <a:gd name="T14" fmla="*/ 9 w 179"/>
                <a:gd name="T15" fmla="*/ 142 h 184"/>
                <a:gd name="T16" fmla="*/ 17 w 179"/>
                <a:gd name="T17" fmla="*/ 142 h 184"/>
                <a:gd name="T18" fmla="*/ 20 w 179"/>
                <a:gd name="T19" fmla="*/ 138 h 184"/>
                <a:gd name="T20" fmla="*/ 22 w 179"/>
                <a:gd name="T21" fmla="*/ 133 h 184"/>
                <a:gd name="T22" fmla="*/ 26 w 179"/>
                <a:gd name="T23" fmla="*/ 127 h 184"/>
                <a:gd name="T24" fmla="*/ 39 w 179"/>
                <a:gd name="T25" fmla="*/ 112 h 184"/>
                <a:gd name="T26" fmla="*/ 49 w 179"/>
                <a:gd name="T27" fmla="*/ 106 h 184"/>
                <a:gd name="T28" fmla="*/ 60 w 179"/>
                <a:gd name="T29" fmla="*/ 106 h 184"/>
                <a:gd name="T30" fmla="*/ 79 w 179"/>
                <a:gd name="T31" fmla="*/ 102 h 184"/>
                <a:gd name="T32" fmla="*/ 85 w 179"/>
                <a:gd name="T33" fmla="*/ 104 h 184"/>
                <a:gd name="T34" fmla="*/ 94 w 179"/>
                <a:gd name="T35" fmla="*/ 100 h 184"/>
                <a:gd name="T36" fmla="*/ 102 w 179"/>
                <a:gd name="T37" fmla="*/ 87 h 184"/>
                <a:gd name="T38" fmla="*/ 106 w 179"/>
                <a:gd name="T39" fmla="*/ 82 h 184"/>
                <a:gd name="T40" fmla="*/ 109 w 179"/>
                <a:gd name="T41" fmla="*/ 66 h 184"/>
                <a:gd name="T42" fmla="*/ 117 w 179"/>
                <a:gd name="T43" fmla="*/ 76 h 184"/>
                <a:gd name="T44" fmla="*/ 130 w 179"/>
                <a:gd name="T45" fmla="*/ 66 h 184"/>
                <a:gd name="T46" fmla="*/ 143 w 179"/>
                <a:gd name="T47" fmla="*/ 53 h 184"/>
                <a:gd name="T48" fmla="*/ 145 w 179"/>
                <a:gd name="T49" fmla="*/ 46 h 184"/>
                <a:gd name="T50" fmla="*/ 151 w 179"/>
                <a:gd name="T51" fmla="*/ 40 h 184"/>
                <a:gd name="T52" fmla="*/ 151 w 179"/>
                <a:gd name="T53" fmla="*/ 32 h 184"/>
                <a:gd name="T54" fmla="*/ 155 w 179"/>
                <a:gd name="T55" fmla="*/ 17 h 184"/>
                <a:gd name="T56" fmla="*/ 153 w 179"/>
                <a:gd name="T57" fmla="*/ 12 h 184"/>
                <a:gd name="T58" fmla="*/ 151 w 179"/>
                <a:gd name="T59" fmla="*/ 8 h 184"/>
                <a:gd name="T60" fmla="*/ 170 w 179"/>
                <a:gd name="T61" fmla="*/ 0 h 184"/>
                <a:gd name="T62" fmla="*/ 177 w 179"/>
                <a:gd name="T63" fmla="*/ 13 h 184"/>
                <a:gd name="T64" fmla="*/ 179 w 179"/>
                <a:gd name="T65" fmla="*/ 38 h 184"/>
                <a:gd name="T66" fmla="*/ 174 w 179"/>
                <a:gd name="T67" fmla="*/ 44 h 184"/>
                <a:gd name="T68" fmla="*/ 170 w 179"/>
                <a:gd name="T69" fmla="*/ 51 h 184"/>
                <a:gd name="T70" fmla="*/ 166 w 179"/>
                <a:gd name="T71" fmla="*/ 55 h 184"/>
                <a:gd name="T72" fmla="*/ 170 w 179"/>
                <a:gd name="T73" fmla="*/ 66 h 184"/>
                <a:gd name="T74" fmla="*/ 170 w 179"/>
                <a:gd name="T75" fmla="*/ 74 h 184"/>
                <a:gd name="T76" fmla="*/ 162 w 179"/>
                <a:gd name="T77" fmla="*/ 87 h 184"/>
                <a:gd name="T78" fmla="*/ 160 w 179"/>
                <a:gd name="T79" fmla="*/ 97 h 184"/>
                <a:gd name="T80" fmla="*/ 162 w 179"/>
                <a:gd name="T81" fmla="*/ 104 h 184"/>
                <a:gd name="T82" fmla="*/ 157 w 179"/>
                <a:gd name="T83" fmla="*/ 106 h 184"/>
                <a:gd name="T84" fmla="*/ 151 w 179"/>
                <a:gd name="T85" fmla="*/ 114 h 184"/>
                <a:gd name="T86" fmla="*/ 130 w 179"/>
                <a:gd name="T87" fmla="*/ 117 h 184"/>
                <a:gd name="T88" fmla="*/ 121 w 179"/>
                <a:gd name="T89" fmla="*/ 121 h 184"/>
                <a:gd name="T90" fmla="*/ 113 w 179"/>
                <a:gd name="T91" fmla="*/ 121 h 184"/>
                <a:gd name="T92" fmla="*/ 106 w 179"/>
                <a:gd name="T93" fmla="*/ 116 h 184"/>
                <a:gd name="T94" fmla="*/ 104 w 179"/>
                <a:gd name="T95" fmla="*/ 119 h 184"/>
                <a:gd name="T96" fmla="*/ 106 w 179"/>
                <a:gd name="T97" fmla="*/ 121 h 184"/>
                <a:gd name="T98" fmla="*/ 102 w 179"/>
                <a:gd name="T99" fmla="*/ 131 h 184"/>
                <a:gd name="T100" fmla="*/ 98 w 179"/>
                <a:gd name="T101" fmla="*/ 136 h 184"/>
                <a:gd name="T102" fmla="*/ 85 w 179"/>
                <a:gd name="T103" fmla="*/ 142 h 184"/>
                <a:gd name="T104" fmla="*/ 81 w 179"/>
                <a:gd name="T105" fmla="*/ 136 h 184"/>
                <a:gd name="T106" fmla="*/ 85 w 179"/>
                <a:gd name="T107" fmla="*/ 127 h 184"/>
                <a:gd name="T108" fmla="*/ 87 w 179"/>
                <a:gd name="T109" fmla="*/ 121 h 184"/>
                <a:gd name="T110" fmla="*/ 77 w 179"/>
                <a:gd name="T111" fmla="*/ 119 h 184"/>
                <a:gd name="T112" fmla="*/ 68 w 179"/>
                <a:gd name="T113" fmla="*/ 119 h 184"/>
                <a:gd name="T114" fmla="*/ 60 w 179"/>
                <a:gd name="T115" fmla="*/ 125 h 184"/>
                <a:gd name="T116" fmla="*/ 32 w 179"/>
                <a:gd name="T117" fmla="*/ 133 h 184"/>
                <a:gd name="T118" fmla="*/ 36 w 179"/>
                <a:gd name="T119" fmla="*/ 151 h 184"/>
                <a:gd name="T120" fmla="*/ 24 w 179"/>
                <a:gd name="T121" fmla="*/ 17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84">
                  <a:moveTo>
                    <a:pt x="24" y="178"/>
                  </a:moveTo>
                  <a:lnTo>
                    <a:pt x="20" y="184"/>
                  </a:lnTo>
                  <a:lnTo>
                    <a:pt x="17" y="180"/>
                  </a:lnTo>
                  <a:lnTo>
                    <a:pt x="17" y="176"/>
                  </a:lnTo>
                  <a:lnTo>
                    <a:pt x="11" y="180"/>
                  </a:lnTo>
                  <a:lnTo>
                    <a:pt x="11" y="176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3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3"/>
                  </a:lnTo>
                  <a:lnTo>
                    <a:pt x="17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55"/>
                  </a:lnTo>
                  <a:lnTo>
                    <a:pt x="5" y="157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2" y="153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5" y="146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5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9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0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3"/>
                  </a:lnTo>
                  <a:lnTo>
                    <a:pt x="24" y="131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32" y="121"/>
                  </a:lnTo>
                  <a:lnTo>
                    <a:pt x="32" y="121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43" y="110"/>
                  </a:lnTo>
                  <a:lnTo>
                    <a:pt x="47" y="108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8" y="106"/>
                  </a:lnTo>
                  <a:lnTo>
                    <a:pt x="60" y="106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71" y="104"/>
                  </a:lnTo>
                  <a:lnTo>
                    <a:pt x="79" y="102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92" y="104"/>
                  </a:lnTo>
                  <a:lnTo>
                    <a:pt x="94" y="100"/>
                  </a:lnTo>
                  <a:lnTo>
                    <a:pt x="98" y="99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102" y="87"/>
                  </a:lnTo>
                  <a:lnTo>
                    <a:pt x="104" y="85"/>
                  </a:lnTo>
                  <a:lnTo>
                    <a:pt x="106" y="83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6" y="74"/>
                  </a:lnTo>
                  <a:lnTo>
                    <a:pt x="107" y="70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1" y="66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21" y="74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43" y="53"/>
                  </a:lnTo>
                  <a:lnTo>
                    <a:pt x="143" y="51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9" y="42"/>
                  </a:lnTo>
                  <a:lnTo>
                    <a:pt x="151" y="40"/>
                  </a:lnTo>
                  <a:lnTo>
                    <a:pt x="151" y="40"/>
                  </a:lnTo>
                  <a:lnTo>
                    <a:pt x="151" y="38"/>
                  </a:lnTo>
                  <a:lnTo>
                    <a:pt x="151" y="36"/>
                  </a:lnTo>
                  <a:lnTo>
                    <a:pt x="151" y="34"/>
                  </a:lnTo>
                  <a:lnTo>
                    <a:pt x="151" y="32"/>
                  </a:lnTo>
                  <a:lnTo>
                    <a:pt x="151" y="32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5" y="17"/>
                  </a:lnTo>
                  <a:lnTo>
                    <a:pt x="155" y="13"/>
                  </a:lnTo>
                  <a:lnTo>
                    <a:pt x="155" y="12"/>
                  </a:lnTo>
                  <a:lnTo>
                    <a:pt x="153" y="12"/>
                  </a:lnTo>
                  <a:lnTo>
                    <a:pt x="153" y="12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6" y="12"/>
                  </a:lnTo>
                  <a:lnTo>
                    <a:pt x="177" y="13"/>
                  </a:lnTo>
                  <a:lnTo>
                    <a:pt x="177" y="15"/>
                  </a:lnTo>
                  <a:lnTo>
                    <a:pt x="177" y="15"/>
                  </a:lnTo>
                  <a:lnTo>
                    <a:pt x="179" y="25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6" y="38"/>
                  </a:lnTo>
                  <a:lnTo>
                    <a:pt x="174" y="42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0" y="49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6" y="53"/>
                  </a:lnTo>
                  <a:lnTo>
                    <a:pt x="166" y="53"/>
                  </a:lnTo>
                  <a:lnTo>
                    <a:pt x="166" y="55"/>
                  </a:lnTo>
                  <a:lnTo>
                    <a:pt x="166" y="55"/>
                  </a:lnTo>
                  <a:lnTo>
                    <a:pt x="168" y="59"/>
                  </a:lnTo>
                  <a:lnTo>
                    <a:pt x="170" y="63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4" y="68"/>
                  </a:lnTo>
                  <a:lnTo>
                    <a:pt x="174" y="70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64" y="83"/>
                  </a:lnTo>
                  <a:lnTo>
                    <a:pt x="162" y="87"/>
                  </a:lnTo>
                  <a:lnTo>
                    <a:pt x="162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64" y="10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2" y="104"/>
                  </a:lnTo>
                  <a:lnTo>
                    <a:pt x="158" y="104"/>
                  </a:lnTo>
                  <a:lnTo>
                    <a:pt x="158" y="106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7" y="110"/>
                  </a:lnTo>
                  <a:lnTo>
                    <a:pt x="155" y="112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45" y="112"/>
                  </a:lnTo>
                  <a:lnTo>
                    <a:pt x="141" y="112"/>
                  </a:lnTo>
                  <a:lnTo>
                    <a:pt x="138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28" y="119"/>
                  </a:lnTo>
                  <a:lnTo>
                    <a:pt x="124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06" y="116"/>
                  </a:lnTo>
                  <a:lnTo>
                    <a:pt x="106" y="11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21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5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0" y="133"/>
                  </a:lnTo>
                  <a:lnTo>
                    <a:pt x="98" y="134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2" y="136"/>
                  </a:lnTo>
                  <a:lnTo>
                    <a:pt x="89" y="138"/>
                  </a:lnTo>
                  <a:lnTo>
                    <a:pt x="85" y="142"/>
                  </a:lnTo>
                  <a:lnTo>
                    <a:pt x="85" y="142"/>
                  </a:lnTo>
                  <a:lnTo>
                    <a:pt x="83" y="140"/>
                  </a:lnTo>
                  <a:lnTo>
                    <a:pt x="81" y="138"/>
                  </a:lnTo>
                  <a:lnTo>
                    <a:pt x="81" y="136"/>
                  </a:lnTo>
                  <a:lnTo>
                    <a:pt x="81" y="136"/>
                  </a:lnTo>
                  <a:lnTo>
                    <a:pt x="81" y="129"/>
                  </a:lnTo>
                  <a:lnTo>
                    <a:pt x="81" y="129"/>
                  </a:lnTo>
                  <a:lnTo>
                    <a:pt x="85" y="127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77" y="119"/>
                  </a:lnTo>
                  <a:lnTo>
                    <a:pt x="77" y="119"/>
                  </a:lnTo>
                  <a:lnTo>
                    <a:pt x="75" y="117"/>
                  </a:lnTo>
                  <a:lnTo>
                    <a:pt x="73" y="117"/>
                  </a:lnTo>
                  <a:lnTo>
                    <a:pt x="71" y="117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4" y="123"/>
                  </a:lnTo>
                  <a:lnTo>
                    <a:pt x="62" y="123"/>
                  </a:lnTo>
                  <a:lnTo>
                    <a:pt x="60" y="125"/>
                  </a:lnTo>
                  <a:lnTo>
                    <a:pt x="54" y="131"/>
                  </a:lnTo>
                  <a:lnTo>
                    <a:pt x="43" y="131"/>
                  </a:lnTo>
                  <a:lnTo>
                    <a:pt x="36" y="133"/>
                  </a:lnTo>
                  <a:lnTo>
                    <a:pt x="32" y="133"/>
                  </a:lnTo>
                  <a:lnTo>
                    <a:pt x="26" y="138"/>
                  </a:lnTo>
                  <a:lnTo>
                    <a:pt x="22" y="142"/>
                  </a:lnTo>
                  <a:lnTo>
                    <a:pt x="34" y="146"/>
                  </a:lnTo>
                  <a:lnTo>
                    <a:pt x="36" y="151"/>
                  </a:lnTo>
                  <a:lnTo>
                    <a:pt x="32" y="161"/>
                  </a:lnTo>
                  <a:lnTo>
                    <a:pt x="28" y="169"/>
                  </a:lnTo>
                  <a:lnTo>
                    <a:pt x="24" y="178"/>
                  </a:lnTo>
                  <a:lnTo>
                    <a:pt x="24" y="178"/>
                  </a:lnTo>
                  <a:lnTo>
                    <a:pt x="24" y="1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0" name="Freeform 400">
              <a:extLst>
                <a:ext uri="{FF2B5EF4-FFF2-40B4-BE49-F238E27FC236}">
                  <a16:creationId xmlns:a16="http://schemas.microsoft.com/office/drawing/2014/main" id="{5C225EFC-086F-5845-860B-C874A4BED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14514" y="2586414"/>
              <a:ext cx="48860" cy="46776"/>
            </a:xfrm>
            <a:custGeom>
              <a:avLst/>
              <a:gdLst>
                <a:gd name="T0" fmla="*/ 0 w 32"/>
                <a:gd name="T1" fmla="*/ 17 h 36"/>
                <a:gd name="T2" fmla="*/ 0 w 32"/>
                <a:gd name="T3" fmla="*/ 17 h 36"/>
                <a:gd name="T4" fmla="*/ 0 w 32"/>
                <a:gd name="T5" fmla="*/ 21 h 36"/>
                <a:gd name="T6" fmla="*/ 0 w 32"/>
                <a:gd name="T7" fmla="*/ 21 h 36"/>
                <a:gd name="T8" fmla="*/ 0 w 32"/>
                <a:gd name="T9" fmla="*/ 24 h 36"/>
                <a:gd name="T10" fmla="*/ 2 w 32"/>
                <a:gd name="T11" fmla="*/ 26 h 36"/>
                <a:gd name="T12" fmla="*/ 4 w 32"/>
                <a:gd name="T13" fmla="*/ 26 h 36"/>
                <a:gd name="T14" fmla="*/ 4 w 32"/>
                <a:gd name="T15" fmla="*/ 26 h 36"/>
                <a:gd name="T16" fmla="*/ 4 w 32"/>
                <a:gd name="T17" fmla="*/ 32 h 36"/>
                <a:gd name="T18" fmla="*/ 4 w 32"/>
                <a:gd name="T19" fmla="*/ 34 h 36"/>
                <a:gd name="T20" fmla="*/ 6 w 32"/>
                <a:gd name="T21" fmla="*/ 36 h 36"/>
                <a:gd name="T22" fmla="*/ 6 w 32"/>
                <a:gd name="T23" fmla="*/ 34 h 36"/>
                <a:gd name="T24" fmla="*/ 8 w 32"/>
                <a:gd name="T25" fmla="*/ 32 h 36"/>
                <a:gd name="T26" fmla="*/ 8 w 32"/>
                <a:gd name="T27" fmla="*/ 32 h 36"/>
                <a:gd name="T28" fmla="*/ 12 w 32"/>
                <a:gd name="T29" fmla="*/ 28 h 36"/>
                <a:gd name="T30" fmla="*/ 15 w 32"/>
                <a:gd name="T31" fmla="*/ 26 h 36"/>
                <a:gd name="T32" fmla="*/ 17 w 32"/>
                <a:gd name="T33" fmla="*/ 24 h 36"/>
                <a:gd name="T34" fmla="*/ 17 w 32"/>
                <a:gd name="T35" fmla="*/ 23 h 36"/>
                <a:gd name="T36" fmla="*/ 17 w 32"/>
                <a:gd name="T37" fmla="*/ 23 h 36"/>
                <a:gd name="T38" fmla="*/ 17 w 32"/>
                <a:gd name="T39" fmla="*/ 21 h 36"/>
                <a:gd name="T40" fmla="*/ 15 w 32"/>
                <a:gd name="T41" fmla="*/ 19 h 36"/>
                <a:gd name="T42" fmla="*/ 17 w 32"/>
                <a:gd name="T43" fmla="*/ 19 h 36"/>
                <a:gd name="T44" fmla="*/ 17 w 32"/>
                <a:gd name="T45" fmla="*/ 19 h 36"/>
                <a:gd name="T46" fmla="*/ 19 w 32"/>
                <a:gd name="T47" fmla="*/ 17 h 36"/>
                <a:gd name="T48" fmla="*/ 23 w 32"/>
                <a:gd name="T49" fmla="*/ 15 h 36"/>
                <a:gd name="T50" fmla="*/ 27 w 32"/>
                <a:gd name="T51" fmla="*/ 15 h 36"/>
                <a:gd name="T52" fmla="*/ 29 w 32"/>
                <a:gd name="T53" fmla="*/ 11 h 36"/>
                <a:gd name="T54" fmla="*/ 32 w 32"/>
                <a:gd name="T55" fmla="*/ 9 h 36"/>
                <a:gd name="T56" fmla="*/ 32 w 32"/>
                <a:gd name="T57" fmla="*/ 9 h 36"/>
                <a:gd name="T58" fmla="*/ 32 w 32"/>
                <a:gd name="T59" fmla="*/ 6 h 36"/>
                <a:gd name="T60" fmla="*/ 32 w 32"/>
                <a:gd name="T61" fmla="*/ 2 h 36"/>
                <a:gd name="T62" fmla="*/ 32 w 32"/>
                <a:gd name="T63" fmla="*/ 2 h 36"/>
                <a:gd name="T64" fmla="*/ 30 w 32"/>
                <a:gd name="T65" fmla="*/ 0 h 36"/>
                <a:gd name="T66" fmla="*/ 30 w 32"/>
                <a:gd name="T67" fmla="*/ 0 h 36"/>
                <a:gd name="T68" fmla="*/ 27 w 32"/>
                <a:gd name="T69" fmla="*/ 2 h 36"/>
                <a:gd name="T70" fmla="*/ 23 w 32"/>
                <a:gd name="T71" fmla="*/ 4 h 36"/>
                <a:gd name="T72" fmla="*/ 23 w 32"/>
                <a:gd name="T73" fmla="*/ 4 h 36"/>
                <a:gd name="T74" fmla="*/ 21 w 32"/>
                <a:gd name="T75" fmla="*/ 6 h 36"/>
                <a:gd name="T76" fmla="*/ 17 w 32"/>
                <a:gd name="T77" fmla="*/ 7 h 36"/>
                <a:gd name="T78" fmla="*/ 13 w 32"/>
                <a:gd name="T79" fmla="*/ 9 h 36"/>
                <a:gd name="T80" fmla="*/ 10 w 32"/>
                <a:gd name="T81" fmla="*/ 15 h 36"/>
                <a:gd name="T82" fmla="*/ 4 w 32"/>
                <a:gd name="T83" fmla="*/ 15 h 36"/>
                <a:gd name="T84" fmla="*/ 0 w 32"/>
                <a:gd name="T85" fmla="*/ 17 h 36"/>
                <a:gd name="T86" fmla="*/ 0 w 32"/>
                <a:gd name="T87" fmla="*/ 17 h 36"/>
                <a:gd name="T88" fmla="*/ 0 w 32"/>
                <a:gd name="T89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36">
                  <a:moveTo>
                    <a:pt x="0" y="17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5" y="26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7" y="7"/>
                  </a:lnTo>
                  <a:lnTo>
                    <a:pt x="13" y="9"/>
                  </a:lnTo>
                  <a:lnTo>
                    <a:pt x="10" y="15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1" name="Freeform 401">
              <a:extLst>
                <a:ext uri="{FF2B5EF4-FFF2-40B4-BE49-F238E27FC236}">
                  <a16:creationId xmlns:a16="http://schemas.microsoft.com/office/drawing/2014/main" id="{C1268099-0DFB-E749-9970-B6804D96A9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14514" y="2586414"/>
              <a:ext cx="48860" cy="46776"/>
            </a:xfrm>
            <a:custGeom>
              <a:avLst/>
              <a:gdLst>
                <a:gd name="T0" fmla="*/ 0 w 32"/>
                <a:gd name="T1" fmla="*/ 17 h 36"/>
                <a:gd name="T2" fmla="*/ 0 w 32"/>
                <a:gd name="T3" fmla="*/ 17 h 36"/>
                <a:gd name="T4" fmla="*/ 0 w 32"/>
                <a:gd name="T5" fmla="*/ 21 h 36"/>
                <a:gd name="T6" fmla="*/ 0 w 32"/>
                <a:gd name="T7" fmla="*/ 21 h 36"/>
                <a:gd name="T8" fmla="*/ 0 w 32"/>
                <a:gd name="T9" fmla="*/ 24 h 36"/>
                <a:gd name="T10" fmla="*/ 2 w 32"/>
                <a:gd name="T11" fmla="*/ 26 h 36"/>
                <a:gd name="T12" fmla="*/ 4 w 32"/>
                <a:gd name="T13" fmla="*/ 26 h 36"/>
                <a:gd name="T14" fmla="*/ 4 w 32"/>
                <a:gd name="T15" fmla="*/ 26 h 36"/>
                <a:gd name="T16" fmla="*/ 4 w 32"/>
                <a:gd name="T17" fmla="*/ 32 h 36"/>
                <a:gd name="T18" fmla="*/ 4 w 32"/>
                <a:gd name="T19" fmla="*/ 34 h 36"/>
                <a:gd name="T20" fmla="*/ 6 w 32"/>
                <a:gd name="T21" fmla="*/ 36 h 36"/>
                <a:gd name="T22" fmla="*/ 6 w 32"/>
                <a:gd name="T23" fmla="*/ 34 h 36"/>
                <a:gd name="T24" fmla="*/ 8 w 32"/>
                <a:gd name="T25" fmla="*/ 32 h 36"/>
                <a:gd name="T26" fmla="*/ 8 w 32"/>
                <a:gd name="T27" fmla="*/ 32 h 36"/>
                <a:gd name="T28" fmla="*/ 12 w 32"/>
                <a:gd name="T29" fmla="*/ 28 h 36"/>
                <a:gd name="T30" fmla="*/ 15 w 32"/>
                <a:gd name="T31" fmla="*/ 26 h 36"/>
                <a:gd name="T32" fmla="*/ 17 w 32"/>
                <a:gd name="T33" fmla="*/ 24 h 36"/>
                <a:gd name="T34" fmla="*/ 17 w 32"/>
                <a:gd name="T35" fmla="*/ 23 h 36"/>
                <a:gd name="T36" fmla="*/ 17 w 32"/>
                <a:gd name="T37" fmla="*/ 23 h 36"/>
                <a:gd name="T38" fmla="*/ 17 w 32"/>
                <a:gd name="T39" fmla="*/ 21 h 36"/>
                <a:gd name="T40" fmla="*/ 15 w 32"/>
                <a:gd name="T41" fmla="*/ 19 h 36"/>
                <a:gd name="T42" fmla="*/ 17 w 32"/>
                <a:gd name="T43" fmla="*/ 19 h 36"/>
                <a:gd name="T44" fmla="*/ 17 w 32"/>
                <a:gd name="T45" fmla="*/ 19 h 36"/>
                <a:gd name="T46" fmla="*/ 19 w 32"/>
                <a:gd name="T47" fmla="*/ 17 h 36"/>
                <a:gd name="T48" fmla="*/ 23 w 32"/>
                <a:gd name="T49" fmla="*/ 15 h 36"/>
                <a:gd name="T50" fmla="*/ 27 w 32"/>
                <a:gd name="T51" fmla="*/ 15 h 36"/>
                <a:gd name="T52" fmla="*/ 29 w 32"/>
                <a:gd name="T53" fmla="*/ 11 h 36"/>
                <a:gd name="T54" fmla="*/ 32 w 32"/>
                <a:gd name="T55" fmla="*/ 9 h 36"/>
                <a:gd name="T56" fmla="*/ 32 w 32"/>
                <a:gd name="T57" fmla="*/ 9 h 36"/>
                <a:gd name="T58" fmla="*/ 32 w 32"/>
                <a:gd name="T59" fmla="*/ 6 h 36"/>
                <a:gd name="T60" fmla="*/ 32 w 32"/>
                <a:gd name="T61" fmla="*/ 2 h 36"/>
                <a:gd name="T62" fmla="*/ 32 w 32"/>
                <a:gd name="T63" fmla="*/ 2 h 36"/>
                <a:gd name="T64" fmla="*/ 30 w 32"/>
                <a:gd name="T65" fmla="*/ 0 h 36"/>
                <a:gd name="T66" fmla="*/ 30 w 32"/>
                <a:gd name="T67" fmla="*/ 0 h 36"/>
                <a:gd name="T68" fmla="*/ 27 w 32"/>
                <a:gd name="T69" fmla="*/ 2 h 36"/>
                <a:gd name="T70" fmla="*/ 23 w 32"/>
                <a:gd name="T71" fmla="*/ 4 h 36"/>
                <a:gd name="T72" fmla="*/ 23 w 32"/>
                <a:gd name="T73" fmla="*/ 4 h 36"/>
                <a:gd name="T74" fmla="*/ 21 w 32"/>
                <a:gd name="T75" fmla="*/ 6 h 36"/>
                <a:gd name="T76" fmla="*/ 17 w 32"/>
                <a:gd name="T77" fmla="*/ 7 h 36"/>
                <a:gd name="T78" fmla="*/ 13 w 32"/>
                <a:gd name="T79" fmla="*/ 9 h 36"/>
                <a:gd name="T80" fmla="*/ 10 w 32"/>
                <a:gd name="T81" fmla="*/ 15 h 36"/>
                <a:gd name="T82" fmla="*/ 4 w 32"/>
                <a:gd name="T83" fmla="*/ 15 h 36"/>
                <a:gd name="T84" fmla="*/ 0 w 32"/>
                <a:gd name="T85" fmla="*/ 17 h 36"/>
                <a:gd name="T86" fmla="*/ 0 w 32"/>
                <a:gd name="T87" fmla="*/ 17 h 36"/>
                <a:gd name="T88" fmla="*/ 0 w 32"/>
                <a:gd name="T89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36">
                  <a:moveTo>
                    <a:pt x="0" y="17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5" y="26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7" y="7"/>
                  </a:lnTo>
                  <a:lnTo>
                    <a:pt x="13" y="9"/>
                  </a:lnTo>
                  <a:lnTo>
                    <a:pt x="10" y="15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2" name="Freeform 402">
              <a:extLst>
                <a:ext uri="{FF2B5EF4-FFF2-40B4-BE49-F238E27FC236}">
                  <a16:creationId xmlns:a16="http://schemas.microsoft.com/office/drawing/2014/main" id="{E09D8F27-A0DB-B44B-BE09-B8473CD939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2469" y="2313551"/>
              <a:ext cx="135891" cy="101349"/>
            </a:xfrm>
            <a:custGeom>
              <a:avLst/>
              <a:gdLst>
                <a:gd name="T0" fmla="*/ 0 w 89"/>
                <a:gd name="T1" fmla="*/ 72 h 78"/>
                <a:gd name="T2" fmla="*/ 0 w 89"/>
                <a:gd name="T3" fmla="*/ 64 h 78"/>
                <a:gd name="T4" fmla="*/ 0 w 89"/>
                <a:gd name="T5" fmla="*/ 60 h 78"/>
                <a:gd name="T6" fmla="*/ 0 w 89"/>
                <a:gd name="T7" fmla="*/ 55 h 78"/>
                <a:gd name="T8" fmla="*/ 2 w 89"/>
                <a:gd name="T9" fmla="*/ 51 h 78"/>
                <a:gd name="T10" fmla="*/ 6 w 89"/>
                <a:gd name="T11" fmla="*/ 49 h 78"/>
                <a:gd name="T12" fmla="*/ 7 w 89"/>
                <a:gd name="T13" fmla="*/ 47 h 78"/>
                <a:gd name="T14" fmla="*/ 6 w 89"/>
                <a:gd name="T15" fmla="*/ 43 h 78"/>
                <a:gd name="T16" fmla="*/ 6 w 89"/>
                <a:gd name="T17" fmla="*/ 42 h 78"/>
                <a:gd name="T18" fmla="*/ 11 w 89"/>
                <a:gd name="T19" fmla="*/ 40 h 78"/>
                <a:gd name="T20" fmla="*/ 19 w 89"/>
                <a:gd name="T21" fmla="*/ 42 h 78"/>
                <a:gd name="T22" fmla="*/ 21 w 89"/>
                <a:gd name="T23" fmla="*/ 38 h 78"/>
                <a:gd name="T24" fmla="*/ 25 w 89"/>
                <a:gd name="T25" fmla="*/ 32 h 78"/>
                <a:gd name="T26" fmla="*/ 25 w 89"/>
                <a:gd name="T27" fmla="*/ 25 h 78"/>
                <a:gd name="T28" fmla="*/ 25 w 89"/>
                <a:gd name="T29" fmla="*/ 21 h 78"/>
                <a:gd name="T30" fmla="*/ 26 w 89"/>
                <a:gd name="T31" fmla="*/ 13 h 78"/>
                <a:gd name="T32" fmla="*/ 28 w 89"/>
                <a:gd name="T33" fmla="*/ 9 h 78"/>
                <a:gd name="T34" fmla="*/ 28 w 89"/>
                <a:gd name="T35" fmla="*/ 2 h 78"/>
                <a:gd name="T36" fmla="*/ 26 w 89"/>
                <a:gd name="T37" fmla="*/ 0 h 78"/>
                <a:gd name="T38" fmla="*/ 25 w 89"/>
                <a:gd name="T39" fmla="*/ 0 h 78"/>
                <a:gd name="T40" fmla="*/ 26 w 89"/>
                <a:gd name="T41" fmla="*/ 0 h 78"/>
                <a:gd name="T42" fmla="*/ 34 w 89"/>
                <a:gd name="T43" fmla="*/ 4 h 78"/>
                <a:gd name="T44" fmla="*/ 47 w 89"/>
                <a:gd name="T45" fmla="*/ 17 h 78"/>
                <a:gd name="T46" fmla="*/ 49 w 89"/>
                <a:gd name="T47" fmla="*/ 19 h 78"/>
                <a:gd name="T48" fmla="*/ 53 w 89"/>
                <a:gd name="T49" fmla="*/ 23 h 78"/>
                <a:gd name="T50" fmla="*/ 60 w 89"/>
                <a:gd name="T51" fmla="*/ 25 h 78"/>
                <a:gd name="T52" fmla="*/ 70 w 89"/>
                <a:gd name="T53" fmla="*/ 28 h 78"/>
                <a:gd name="T54" fmla="*/ 74 w 89"/>
                <a:gd name="T55" fmla="*/ 26 h 78"/>
                <a:gd name="T56" fmla="*/ 77 w 89"/>
                <a:gd name="T57" fmla="*/ 26 h 78"/>
                <a:gd name="T58" fmla="*/ 85 w 89"/>
                <a:gd name="T59" fmla="*/ 21 h 78"/>
                <a:gd name="T60" fmla="*/ 87 w 89"/>
                <a:gd name="T61" fmla="*/ 23 h 78"/>
                <a:gd name="T62" fmla="*/ 89 w 89"/>
                <a:gd name="T63" fmla="*/ 25 h 78"/>
                <a:gd name="T64" fmla="*/ 83 w 89"/>
                <a:gd name="T65" fmla="*/ 30 h 78"/>
                <a:gd name="T66" fmla="*/ 79 w 89"/>
                <a:gd name="T67" fmla="*/ 38 h 78"/>
                <a:gd name="T68" fmla="*/ 76 w 89"/>
                <a:gd name="T69" fmla="*/ 43 h 78"/>
                <a:gd name="T70" fmla="*/ 70 w 89"/>
                <a:gd name="T71" fmla="*/ 45 h 78"/>
                <a:gd name="T72" fmla="*/ 60 w 89"/>
                <a:gd name="T73" fmla="*/ 49 h 78"/>
                <a:gd name="T74" fmla="*/ 49 w 89"/>
                <a:gd name="T75" fmla="*/ 51 h 78"/>
                <a:gd name="T76" fmla="*/ 51 w 89"/>
                <a:gd name="T77" fmla="*/ 55 h 78"/>
                <a:gd name="T78" fmla="*/ 51 w 89"/>
                <a:gd name="T79" fmla="*/ 60 h 78"/>
                <a:gd name="T80" fmla="*/ 47 w 89"/>
                <a:gd name="T81" fmla="*/ 64 h 78"/>
                <a:gd name="T82" fmla="*/ 45 w 89"/>
                <a:gd name="T83" fmla="*/ 68 h 78"/>
                <a:gd name="T84" fmla="*/ 42 w 89"/>
                <a:gd name="T85" fmla="*/ 68 h 78"/>
                <a:gd name="T86" fmla="*/ 38 w 89"/>
                <a:gd name="T87" fmla="*/ 64 h 78"/>
                <a:gd name="T88" fmla="*/ 32 w 89"/>
                <a:gd name="T89" fmla="*/ 60 h 78"/>
                <a:gd name="T90" fmla="*/ 23 w 89"/>
                <a:gd name="T91" fmla="*/ 55 h 78"/>
                <a:gd name="T92" fmla="*/ 19 w 89"/>
                <a:gd name="T93" fmla="*/ 57 h 78"/>
                <a:gd name="T94" fmla="*/ 15 w 89"/>
                <a:gd name="T95" fmla="*/ 60 h 78"/>
                <a:gd name="T96" fmla="*/ 6 w 89"/>
                <a:gd name="T97" fmla="*/ 62 h 78"/>
                <a:gd name="T98" fmla="*/ 15 w 89"/>
                <a:gd name="T99" fmla="*/ 72 h 78"/>
                <a:gd name="T100" fmla="*/ 2 w 89"/>
                <a:gd name="T101" fmla="*/ 72 h 78"/>
                <a:gd name="T102" fmla="*/ 0 w 89"/>
                <a:gd name="T103" fmla="*/ 72 h 78"/>
                <a:gd name="T104" fmla="*/ 0 w 89"/>
                <a:gd name="T105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78">
                  <a:moveTo>
                    <a:pt x="0" y="72"/>
                  </a:moveTo>
                  <a:lnTo>
                    <a:pt x="0" y="7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6" y="49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1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4"/>
                  </a:lnTo>
                  <a:lnTo>
                    <a:pt x="40" y="8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3" y="23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7" y="26"/>
                  </a:lnTo>
                  <a:lnTo>
                    <a:pt x="81" y="25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3" y="30"/>
                  </a:lnTo>
                  <a:lnTo>
                    <a:pt x="79" y="32"/>
                  </a:lnTo>
                  <a:lnTo>
                    <a:pt x="79" y="38"/>
                  </a:lnTo>
                  <a:lnTo>
                    <a:pt x="83" y="38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0" y="45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5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8"/>
                  </a:lnTo>
                  <a:lnTo>
                    <a:pt x="43" y="70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38" y="64"/>
                  </a:lnTo>
                  <a:lnTo>
                    <a:pt x="34" y="62"/>
                  </a:lnTo>
                  <a:lnTo>
                    <a:pt x="32" y="60"/>
                  </a:lnTo>
                  <a:lnTo>
                    <a:pt x="26" y="60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19" y="57"/>
                  </a:lnTo>
                  <a:lnTo>
                    <a:pt x="15" y="59"/>
                  </a:lnTo>
                  <a:lnTo>
                    <a:pt x="15" y="60"/>
                  </a:lnTo>
                  <a:lnTo>
                    <a:pt x="6" y="57"/>
                  </a:lnTo>
                  <a:lnTo>
                    <a:pt x="6" y="62"/>
                  </a:lnTo>
                  <a:lnTo>
                    <a:pt x="13" y="68"/>
                  </a:lnTo>
                  <a:lnTo>
                    <a:pt x="15" y="72"/>
                  </a:lnTo>
                  <a:lnTo>
                    <a:pt x="9" y="72"/>
                  </a:lnTo>
                  <a:lnTo>
                    <a:pt x="2" y="72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3" name="Freeform 403">
              <a:extLst>
                <a:ext uri="{FF2B5EF4-FFF2-40B4-BE49-F238E27FC236}">
                  <a16:creationId xmlns:a16="http://schemas.microsoft.com/office/drawing/2014/main" id="{2D061F1E-4714-4F4D-A2E8-565A4BF15E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2469" y="2313551"/>
              <a:ext cx="135891" cy="101349"/>
            </a:xfrm>
            <a:custGeom>
              <a:avLst/>
              <a:gdLst>
                <a:gd name="T0" fmla="*/ 0 w 89"/>
                <a:gd name="T1" fmla="*/ 72 h 78"/>
                <a:gd name="T2" fmla="*/ 0 w 89"/>
                <a:gd name="T3" fmla="*/ 64 h 78"/>
                <a:gd name="T4" fmla="*/ 0 w 89"/>
                <a:gd name="T5" fmla="*/ 60 h 78"/>
                <a:gd name="T6" fmla="*/ 0 w 89"/>
                <a:gd name="T7" fmla="*/ 55 h 78"/>
                <a:gd name="T8" fmla="*/ 2 w 89"/>
                <a:gd name="T9" fmla="*/ 51 h 78"/>
                <a:gd name="T10" fmla="*/ 6 w 89"/>
                <a:gd name="T11" fmla="*/ 49 h 78"/>
                <a:gd name="T12" fmla="*/ 7 w 89"/>
                <a:gd name="T13" fmla="*/ 47 h 78"/>
                <a:gd name="T14" fmla="*/ 6 w 89"/>
                <a:gd name="T15" fmla="*/ 43 h 78"/>
                <a:gd name="T16" fmla="*/ 6 w 89"/>
                <a:gd name="T17" fmla="*/ 42 h 78"/>
                <a:gd name="T18" fmla="*/ 11 w 89"/>
                <a:gd name="T19" fmla="*/ 40 h 78"/>
                <a:gd name="T20" fmla="*/ 19 w 89"/>
                <a:gd name="T21" fmla="*/ 42 h 78"/>
                <a:gd name="T22" fmla="*/ 21 w 89"/>
                <a:gd name="T23" fmla="*/ 38 h 78"/>
                <a:gd name="T24" fmla="*/ 25 w 89"/>
                <a:gd name="T25" fmla="*/ 32 h 78"/>
                <a:gd name="T26" fmla="*/ 25 w 89"/>
                <a:gd name="T27" fmla="*/ 25 h 78"/>
                <a:gd name="T28" fmla="*/ 25 w 89"/>
                <a:gd name="T29" fmla="*/ 21 h 78"/>
                <a:gd name="T30" fmla="*/ 26 w 89"/>
                <a:gd name="T31" fmla="*/ 13 h 78"/>
                <a:gd name="T32" fmla="*/ 28 w 89"/>
                <a:gd name="T33" fmla="*/ 9 h 78"/>
                <a:gd name="T34" fmla="*/ 28 w 89"/>
                <a:gd name="T35" fmla="*/ 2 h 78"/>
                <a:gd name="T36" fmla="*/ 26 w 89"/>
                <a:gd name="T37" fmla="*/ 0 h 78"/>
                <a:gd name="T38" fmla="*/ 25 w 89"/>
                <a:gd name="T39" fmla="*/ 0 h 78"/>
                <a:gd name="T40" fmla="*/ 26 w 89"/>
                <a:gd name="T41" fmla="*/ 0 h 78"/>
                <a:gd name="T42" fmla="*/ 34 w 89"/>
                <a:gd name="T43" fmla="*/ 4 h 78"/>
                <a:gd name="T44" fmla="*/ 47 w 89"/>
                <a:gd name="T45" fmla="*/ 17 h 78"/>
                <a:gd name="T46" fmla="*/ 49 w 89"/>
                <a:gd name="T47" fmla="*/ 19 h 78"/>
                <a:gd name="T48" fmla="*/ 53 w 89"/>
                <a:gd name="T49" fmla="*/ 23 h 78"/>
                <a:gd name="T50" fmla="*/ 60 w 89"/>
                <a:gd name="T51" fmla="*/ 25 h 78"/>
                <a:gd name="T52" fmla="*/ 70 w 89"/>
                <a:gd name="T53" fmla="*/ 28 h 78"/>
                <a:gd name="T54" fmla="*/ 74 w 89"/>
                <a:gd name="T55" fmla="*/ 26 h 78"/>
                <a:gd name="T56" fmla="*/ 77 w 89"/>
                <a:gd name="T57" fmla="*/ 26 h 78"/>
                <a:gd name="T58" fmla="*/ 85 w 89"/>
                <a:gd name="T59" fmla="*/ 21 h 78"/>
                <a:gd name="T60" fmla="*/ 87 w 89"/>
                <a:gd name="T61" fmla="*/ 23 h 78"/>
                <a:gd name="T62" fmla="*/ 89 w 89"/>
                <a:gd name="T63" fmla="*/ 25 h 78"/>
                <a:gd name="T64" fmla="*/ 83 w 89"/>
                <a:gd name="T65" fmla="*/ 30 h 78"/>
                <a:gd name="T66" fmla="*/ 79 w 89"/>
                <a:gd name="T67" fmla="*/ 38 h 78"/>
                <a:gd name="T68" fmla="*/ 76 w 89"/>
                <a:gd name="T69" fmla="*/ 43 h 78"/>
                <a:gd name="T70" fmla="*/ 70 w 89"/>
                <a:gd name="T71" fmla="*/ 45 h 78"/>
                <a:gd name="T72" fmla="*/ 60 w 89"/>
                <a:gd name="T73" fmla="*/ 49 h 78"/>
                <a:gd name="T74" fmla="*/ 49 w 89"/>
                <a:gd name="T75" fmla="*/ 51 h 78"/>
                <a:gd name="T76" fmla="*/ 51 w 89"/>
                <a:gd name="T77" fmla="*/ 55 h 78"/>
                <a:gd name="T78" fmla="*/ 51 w 89"/>
                <a:gd name="T79" fmla="*/ 60 h 78"/>
                <a:gd name="T80" fmla="*/ 47 w 89"/>
                <a:gd name="T81" fmla="*/ 64 h 78"/>
                <a:gd name="T82" fmla="*/ 45 w 89"/>
                <a:gd name="T83" fmla="*/ 68 h 78"/>
                <a:gd name="T84" fmla="*/ 42 w 89"/>
                <a:gd name="T85" fmla="*/ 68 h 78"/>
                <a:gd name="T86" fmla="*/ 38 w 89"/>
                <a:gd name="T87" fmla="*/ 64 h 78"/>
                <a:gd name="T88" fmla="*/ 32 w 89"/>
                <a:gd name="T89" fmla="*/ 60 h 78"/>
                <a:gd name="T90" fmla="*/ 23 w 89"/>
                <a:gd name="T91" fmla="*/ 55 h 78"/>
                <a:gd name="T92" fmla="*/ 19 w 89"/>
                <a:gd name="T93" fmla="*/ 57 h 78"/>
                <a:gd name="T94" fmla="*/ 15 w 89"/>
                <a:gd name="T95" fmla="*/ 60 h 78"/>
                <a:gd name="T96" fmla="*/ 6 w 89"/>
                <a:gd name="T97" fmla="*/ 62 h 78"/>
                <a:gd name="T98" fmla="*/ 15 w 89"/>
                <a:gd name="T99" fmla="*/ 72 h 78"/>
                <a:gd name="T100" fmla="*/ 2 w 89"/>
                <a:gd name="T101" fmla="*/ 72 h 78"/>
                <a:gd name="T102" fmla="*/ 0 w 89"/>
                <a:gd name="T103" fmla="*/ 72 h 78"/>
                <a:gd name="T104" fmla="*/ 0 w 89"/>
                <a:gd name="T105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78">
                  <a:moveTo>
                    <a:pt x="0" y="72"/>
                  </a:moveTo>
                  <a:lnTo>
                    <a:pt x="0" y="7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6" y="49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1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4"/>
                  </a:lnTo>
                  <a:lnTo>
                    <a:pt x="40" y="8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3" y="23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7" y="26"/>
                  </a:lnTo>
                  <a:lnTo>
                    <a:pt x="81" y="25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3" y="30"/>
                  </a:lnTo>
                  <a:lnTo>
                    <a:pt x="79" y="32"/>
                  </a:lnTo>
                  <a:lnTo>
                    <a:pt x="79" y="38"/>
                  </a:lnTo>
                  <a:lnTo>
                    <a:pt x="83" y="38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0" y="45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5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8"/>
                  </a:lnTo>
                  <a:lnTo>
                    <a:pt x="43" y="70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38" y="64"/>
                  </a:lnTo>
                  <a:lnTo>
                    <a:pt x="34" y="62"/>
                  </a:lnTo>
                  <a:lnTo>
                    <a:pt x="32" y="60"/>
                  </a:lnTo>
                  <a:lnTo>
                    <a:pt x="26" y="60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19" y="57"/>
                  </a:lnTo>
                  <a:lnTo>
                    <a:pt x="15" y="59"/>
                  </a:lnTo>
                  <a:lnTo>
                    <a:pt x="15" y="60"/>
                  </a:lnTo>
                  <a:lnTo>
                    <a:pt x="6" y="57"/>
                  </a:lnTo>
                  <a:lnTo>
                    <a:pt x="6" y="62"/>
                  </a:lnTo>
                  <a:lnTo>
                    <a:pt x="13" y="68"/>
                  </a:lnTo>
                  <a:lnTo>
                    <a:pt x="15" y="72"/>
                  </a:lnTo>
                  <a:lnTo>
                    <a:pt x="9" y="72"/>
                  </a:lnTo>
                  <a:lnTo>
                    <a:pt x="2" y="72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C923DF95-E60E-3542-8FD9-79224B7756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62274" y="1235457"/>
              <a:ext cx="3522039" cy="1174131"/>
            </a:xfrm>
            <a:custGeom>
              <a:avLst/>
              <a:gdLst>
                <a:gd name="T0" fmla="*/ 280 w 2307"/>
                <a:gd name="T1" fmla="*/ 749 h 904"/>
                <a:gd name="T2" fmla="*/ 484 w 2307"/>
                <a:gd name="T3" fmla="*/ 643 h 904"/>
                <a:gd name="T4" fmla="*/ 974 w 2307"/>
                <a:gd name="T5" fmla="*/ 735 h 904"/>
                <a:gd name="T6" fmla="*/ 1441 w 2307"/>
                <a:gd name="T7" fmla="*/ 749 h 904"/>
                <a:gd name="T8" fmla="*/ 1551 w 2307"/>
                <a:gd name="T9" fmla="*/ 648 h 904"/>
                <a:gd name="T10" fmla="*/ 1748 w 2307"/>
                <a:gd name="T11" fmla="*/ 535 h 904"/>
                <a:gd name="T12" fmla="*/ 1836 w 2307"/>
                <a:gd name="T13" fmla="*/ 463 h 904"/>
                <a:gd name="T14" fmla="*/ 1884 w 2307"/>
                <a:gd name="T15" fmla="*/ 490 h 904"/>
                <a:gd name="T16" fmla="*/ 1916 w 2307"/>
                <a:gd name="T17" fmla="*/ 490 h 904"/>
                <a:gd name="T18" fmla="*/ 1838 w 2307"/>
                <a:gd name="T19" fmla="*/ 561 h 904"/>
                <a:gd name="T20" fmla="*/ 1821 w 2307"/>
                <a:gd name="T21" fmla="*/ 677 h 904"/>
                <a:gd name="T22" fmla="*/ 1874 w 2307"/>
                <a:gd name="T23" fmla="*/ 650 h 904"/>
                <a:gd name="T24" fmla="*/ 1918 w 2307"/>
                <a:gd name="T25" fmla="*/ 567 h 904"/>
                <a:gd name="T26" fmla="*/ 1957 w 2307"/>
                <a:gd name="T27" fmla="*/ 497 h 904"/>
                <a:gd name="T28" fmla="*/ 2024 w 2307"/>
                <a:gd name="T29" fmla="*/ 501 h 904"/>
                <a:gd name="T30" fmla="*/ 2103 w 2307"/>
                <a:gd name="T31" fmla="*/ 450 h 904"/>
                <a:gd name="T32" fmla="*/ 2137 w 2307"/>
                <a:gd name="T33" fmla="*/ 420 h 904"/>
                <a:gd name="T34" fmla="*/ 2141 w 2307"/>
                <a:gd name="T35" fmla="*/ 391 h 904"/>
                <a:gd name="T36" fmla="*/ 2184 w 2307"/>
                <a:gd name="T37" fmla="*/ 372 h 904"/>
                <a:gd name="T38" fmla="*/ 2270 w 2307"/>
                <a:gd name="T39" fmla="*/ 401 h 904"/>
                <a:gd name="T40" fmla="*/ 2290 w 2307"/>
                <a:gd name="T41" fmla="*/ 340 h 904"/>
                <a:gd name="T42" fmla="*/ 2228 w 2307"/>
                <a:gd name="T43" fmla="*/ 317 h 904"/>
                <a:gd name="T44" fmla="*/ 2103 w 2307"/>
                <a:gd name="T45" fmla="*/ 249 h 904"/>
                <a:gd name="T46" fmla="*/ 2027 w 2307"/>
                <a:gd name="T47" fmla="*/ 278 h 904"/>
                <a:gd name="T48" fmla="*/ 1976 w 2307"/>
                <a:gd name="T49" fmla="*/ 255 h 904"/>
                <a:gd name="T50" fmla="*/ 1785 w 2307"/>
                <a:gd name="T51" fmla="*/ 215 h 904"/>
                <a:gd name="T52" fmla="*/ 1732 w 2307"/>
                <a:gd name="T53" fmla="*/ 185 h 904"/>
                <a:gd name="T54" fmla="*/ 1647 w 2307"/>
                <a:gd name="T55" fmla="*/ 168 h 904"/>
                <a:gd name="T56" fmla="*/ 1574 w 2307"/>
                <a:gd name="T57" fmla="*/ 198 h 904"/>
                <a:gd name="T58" fmla="*/ 1458 w 2307"/>
                <a:gd name="T59" fmla="*/ 223 h 904"/>
                <a:gd name="T60" fmla="*/ 1422 w 2307"/>
                <a:gd name="T61" fmla="*/ 143 h 904"/>
                <a:gd name="T62" fmla="*/ 1282 w 2307"/>
                <a:gd name="T63" fmla="*/ 140 h 904"/>
                <a:gd name="T64" fmla="*/ 1156 w 2307"/>
                <a:gd name="T65" fmla="*/ 126 h 904"/>
                <a:gd name="T66" fmla="*/ 1146 w 2307"/>
                <a:gd name="T67" fmla="*/ 121 h 904"/>
                <a:gd name="T68" fmla="*/ 1209 w 2307"/>
                <a:gd name="T69" fmla="*/ 68 h 904"/>
                <a:gd name="T70" fmla="*/ 1127 w 2307"/>
                <a:gd name="T71" fmla="*/ 39 h 904"/>
                <a:gd name="T72" fmla="*/ 1061 w 2307"/>
                <a:gd name="T73" fmla="*/ 2 h 904"/>
                <a:gd name="T74" fmla="*/ 999 w 2307"/>
                <a:gd name="T75" fmla="*/ 53 h 904"/>
                <a:gd name="T76" fmla="*/ 910 w 2307"/>
                <a:gd name="T77" fmla="*/ 68 h 904"/>
                <a:gd name="T78" fmla="*/ 842 w 2307"/>
                <a:gd name="T79" fmla="*/ 128 h 904"/>
                <a:gd name="T80" fmla="*/ 775 w 2307"/>
                <a:gd name="T81" fmla="*/ 176 h 904"/>
                <a:gd name="T82" fmla="*/ 724 w 2307"/>
                <a:gd name="T83" fmla="*/ 177 h 904"/>
                <a:gd name="T84" fmla="*/ 709 w 2307"/>
                <a:gd name="T85" fmla="*/ 206 h 904"/>
                <a:gd name="T86" fmla="*/ 664 w 2307"/>
                <a:gd name="T87" fmla="*/ 189 h 904"/>
                <a:gd name="T88" fmla="*/ 719 w 2307"/>
                <a:gd name="T89" fmla="*/ 304 h 904"/>
                <a:gd name="T90" fmla="*/ 634 w 2307"/>
                <a:gd name="T91" fmla="*/ 344 h 904"/>
                <a:gd name="T92" fmla="*/ 656 w 2307"/>
                <a:gd name="T93" fmla="*/ 306 h 904"/>
                <a:gd name="T94" fmla="*/ 649 w 2307"/>
                <a:gd name="T95" fmla="*/ 187 h 904"/>
                <a:gd name="T96" fmla="*/ 571 w 2307"/>
                <a:gd name="T97" fmla="*/ 219 h 904"/>
                <a:gd name="T98" fmla="*/ 594 w 2307"/>
                <a:gd name="T99" fmla="*/ 281 h 904"/>
                <a:gd name="T100" fmla="*/ 477 w 2307"/>
                <a:gd name="T101" fmla="*/ 263 h 904"/>
                <a:gd name="T102" fmla="*/ 388 w 2307"/>
                <a:gd name="T103" fmla="*/ 289 h 904"/>
                <a:gd name="T104" fmla="*/ 323 w 2307"/>
                <a:gd name="T105" fmla="*/ 297 h 904"/>
                <a:gd name="T106" fmla="*/ 254 w 2307"/>
                <a:gd name="T107" fmla="*/ 306 h 904"/>
                <a:gd name="T108" fmla="*/ 236 w 2307"/>
                <a:gd name="T109" fmla="*/ 344 h 904"/>
                <a:gd name="T110" fmla="*/ 174 w 2307"/>
                <a:gd name="T111" fmla="*/ 389 h 904"/>
                <a:gd name="T112" fmla="*/ 136 w 2307"/>
                <a:gd name="T113" fmla="*/ 406 h 904"/>
                <a:gd name="T114" fmla="*/ 93 w 2307"/>
                <a:gd name="T115" fmla="*/ 331 h 904"/>
                <a:gd name="T116" fmla="*/ 191 w 2307"/>
                <a:gd name="T117" fmla="*/ 334 h 904"/>
                <a:gd name="T118" fmla="*/ 132 w 2307"/>
                <a:gd name="T119" fmla="*/ 268 h 904"/>
                <a:gd name="T120" fmla="*/ 36 w 2307"/>
                <a:gd name="T121" fmla="*/ 348 h 904"/>
                <a:gd name="T122" fmla="*/ 57 w 2307"/>
                <a:gd name="T123" fmla="*/ 671 h 904"/>
                <a:gd name="T124" fmla="*/ 168 w 2307"/>
                <a:gd name="T125" fmla="*/ 85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7" h="904">
                  <a:moveTo>
                    <a:pt x="174" y="862"/>
                  </a:moveTo>
                  <a:lnTo>
                    <a:pt x="182" y="858"/>
                  </a:lnTo>
                  <a:lnTo>
                    <a:pt x="195" y="864"/>
                  </a:lnTo>
                  <a:lnTo>
                    <a:pt x="218" y="864"/>
                  </a:lnTo>
                  <a:lnTo>
                    <a:pt x="231" y="879"/>
                  </a:lnTo>
                  <a:lnTo>
                    <a:pt x="236" y="875"/>
                  </a:lnTo>
                  <a:lnTo>
                    <a:pt x="252" y="875"/>
                  </a:lnTo>
                  <a:lnTo>
                    <a:pt x="261" y="889"/>
                  </a:lnTo>
                  <a:lnTo>
                    <a:pt x="271" y="892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299" y="896"/>
                  </a:lnTo>
                  <a:lnTo>
                    <a:pt x="299" y="896"/>
                  </a:lnTo>
                  <a:lnTo>
                    <a:pt x="295" y="892"/>
                  </a:lnTo>
                  <a:lnTo>
                    <a:pt x="291" y="890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89" y="883"/>
                  </a:lnTo>
                  <a:lnTo>
                    <a:pt x="286" y="879"/>
                  </a:lnTo>
                  <a:lnTo>
                    <a:pt x="282" y="873"/>
                  </a:lnTo>
                  <a:lnTo>
                    <a:pt x="282" y="873"/>
                  </a:lnTo>
                  <a:lnTo>
                    <a:pt x="284" y="870"/>
                  </a:lnTo>
                  <a:lnTo>
                    <a:pt x="284" y="864"/>
                  </a:lnTo>
                  <a:lnTo>
                    <a:pt x="284" y="864"/>
                  </a:lnTo>
                  <a:lnTo>
                    <a:pt x="284" y="855"/>
                  </a:lnTo>
                  <a:lnTo>
                    <a:pt x="280" y="849"/>
                  </a:lnTo>
                  <a:lnTo>
                    <a:pt x="274" y="843"/>
                  </a:lnTo>
                  <a:lnTo>
                    <a:pt x="274" y="843"/>
                  </a:lnTo>
                  <a:lnTo>
                    <a:pt x="276" y="841"/>
                  </a:lnTo>
                  <a:lnTo>
                    <a:pt x="276" y="841"/>
                  </a:lnTo>
                  <a:lnTo>
                    <a:pt x="278" y="838"/>
                  </a:lnTo>
                  <a:lnTo>
                    <a:pt x="278" y="838"/>
                  </a:lnTo>
                  <a:lnTo>
                    <a:pt x="280" y="832"/>
                  </a:lnTo>
                  <a:lnTo>
                    <a:pt x="282" y="826"/>
                  </a:lnTo>
                  <a:lnTo>
                    <a:pt x="286" y="821"/>
                  </a:lnTo>
                  <a:lnTo>
                    <a:pt x="297" y="815"/>
                  </a:lnTo>
                  <a:lnTo>
                    <a:pt x="301" y="809"/>
                  </a:lnTo>
                  <a:lnTo>
                    <a:pt x="306" y="805"/>
                  </a:lnTo>
                  <a:lnTo>
                    <a:pt x="301" y="798"/>
                  </a:lnTo>
                  <a:lnTo>
                    <a:pt x="306" y="798"/>
                  </a:lnTo>
                  <a:lnTo>
                    <a:pt x="293" y="775"/>
                  </a:lnTo>
                  <a:lnTo>
                    <a:pt x="280" y="775"/>
                  </a:lnTo>
                  <a:lnTo>
                    <a:pt x="280" y="768"/>
                  </a:lnTo>
                  <a:lnTo>
                    <a:pt x="272" y="760"/>
                  </a:lnTo>
                  <a:lnTo>
                    <a:pt x="272" y="756"/>
                  </a:lnTo>
                  <a:lnTo>
                    <a:pt x="280" y="749"/>
                  </a:lnTo>
                  <a:lnTo>
                    <a:pt x="274" y="737"/>
                  </a:lnTo>
                  <a:lnTo>
                    <a:pt x="284" y="728"/>
                  </a:lnTo>
                  <a:lnTo>
                    <a:pt x="286" y="720"/>
                  </a:lnTo>
                  <a:lnTo>
                    <a:pt x="297" y="732"/>
                  </a:lnTo>
                  <a:lnTo>
                    <a:pt x="305" y="728"/>
                  </a:lnTo>
                  <a:lnTo>
                    <a:pt x="305" y="716"/>
                  </a:lnTo>
                  <a:lnTo>
                    <a:pt x="318" y="701"/>
                  </a:lnTo>
                  <a:lnTo>
                    <a:pt x="335" y="692"/>
                  </a:lnTo>
                  <a:lnTo>
                    <a:pt x="339" y="698"/>
                  </a:lnTo>
                  <a:lnTo>
                    <a:pt x="346" y="698"/>
                  </a:lnTo>
                  <a:lnTo>
                    <a:pt x="352" y="692"/>
                  </a:lnTo>
                  <a:lnTo>
                    <a:pt x="359" y="701"/>
                  </a:lnTo>
                  <a:lnTo>
                    <a:pt x="369" y="698"/>
                  </a:lnTo>
                  <a:lnTo>
                    <a:pt x="382" y="709"/>
                  </a:lnTo>
                  <a:lnTo>
                    <a:pt x="386" y="720"/>
                  </a:lnTo>
                  <a:lnTo>
                    <a:pt x="388" y="716"/>
                  </a:lnTo>
                  <a:lnTo>
                    <a:pt x="392" y="711"/>
                  </a:lnTo>
                  <a:lnTo>
                    <a:pt x="403" y="716"/>
                  </a:lnTo>
                  <a:lnTo>
                    <a:pt x="403" y="716"/>
                  </a:lnTo>
                  <a:lnTo>
                    <a:pt x="407" y="711"/>
                  </a:lnTo>
                  <a:lnTo>
                    <a:pt x="410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28" y="707"/>
                  </a:lnTo>
                  <a:lnTo>
                    <a:pt x="428" y="707"/>
                  </a:lnTo>
                  <a:lnTo>
                    <a:pt x="428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33" y="709"/>
                  </a:lnTo>
                  <a:lnTo>
                    <a:pt x="435" y="707"/>
                  </a:lnTo>
                  <a:lnTo>
                    <a:pt x="441" y="707"/>
                  </a:lnTo>
                  <a:lnTo>
                    <a:pt x="448" y="716"/>
                  </a:lnTo>
                  <a:lnTo>
                    <a:pt x="460" y="718"/>
                  </a:lnTo>
                  <a:lnTo>
                    <a:pt x="465" y="713"/>
                  </a:lnTo>
                  <a:lnTo>
                    <a:pt x="473" y="716"/>
                  </a:lnTo>
                  <a:lnTo>
                    <a:pt x="486" y="713"/>
                  </a:lnTo>
                  <a:lnTo>
                    <a:pt x="488" y="705"/>
                  </a:lnTo>
                  <a:lnTo>
                    <a:pt x="473" y="698"/>
                  </a:lnTo>
                  <a:lnTo>
                    <a:pt x="471" y="688"/>
                  </a:lnTo>
                  <a:lnTo>
                    <a:pt x="482" y="684"/>
                  </a:lnTo>
                  <a:lnTo>
                    <a:pt x="479" y="671"/>
                  </a:lnTo>
                  <a:lnTo>
                    <a:pt x="492" y="665"/>
                  </a:lnTo>
                  <a:lnTo>
                    <a:pt x="484" y="658"/>
                  </a:lnTo>
                  <a:lnTo>
                    <a:pt x="484" y="643"/>
                  </a:lnTo>
                  <a:lnTo>
                    <a:pt x="503" y="646"/>
                  </a:lnTo>
                  <a:lnTo>
                    <a:pt x="601" y="612"/>
                  </a:lnTo>
                  <a:lnTo>
                    <a:pt x="613" y="618"/>
                  </a:lnTo>
                  <a:lnTo>
                    <a:pt x="624" y="618"/>
                  </a:lnTo>
                  <a:lnTo>
                    <a:pt x="626" y="637"/>
                  </a:lnTo>
                  <a:lnTo>
                    <a:pt x="626" y="637"/>
                  </a:lnTo>
                  <a:lnTo>
                    <a:pt x="643" y="637"/>
                  </a:lnTo>
                  <a:lnTo>
                    <a:pt x="643" y="645"/>
                  </a:lnTo>
                  <a:lnTo>
                    <a:pt x="651" y="637"/>
                  </a:lnTo>
                  <a:lnTo>
                    <a:pt x="660" y="643"/>
                  </a:lnTo>
                  <a:lnTo>
                    <a:pt x="656" y="658"/>
                  </a:lnTo>
                  <a:lnTo>
                    <a:pt x="668" y="658"/>
                  </a:lnTo>
                  <a:lnTo>
                    <a:pt x="700" y="637"/>
                  </a:lnTo>
                  <a:lnTo>
                    <a:pt x="706" y="637"/>
                  </a:lnTo>
                  <a:lnTo>
                    <a:pt x="704" y="648"/>
                  </a:lnTo>
                  <a:lnTo>
                    <a:pt x="723" y="664"/>
                  </a:lnTo>
                  <a:lnTo>
                    <a:pt x="751" y="715"/>
                  </a:lnTo>
                  <a:lnTo>
                    <a:pt x="757" y="711"/>
                  </a:lnTo>
                  <a:lnTo>
                    <a:pt x="758" y="701"/>
                  </a:lnTo>
                  <a:lnTo>
                    <a:pt x="770" y="715"/>
                  </a:lnTo>
                  <a:lnTo>
                    <a:pt x="779" y="715"/>
                  </a:lnTo>
                  <a:lnTo>
                    <a:pt x="789" y="713"/>
                  </a:lnTo>
                  <a:lnTo>
                    <a:pt x="798" y="709"/>
                  </a:lnTo>
                  <a:lnTo>
                    <a:pt x="806" y="718"/>
                  </a:lnTo>
                  <a:lnTo>
                    <a:pt x="811" y="728"/>
                  </a:lnTo>
                  <a:lnTo>
                    <a:pt x="817" y="728"/>
                  </a:lnTo>
                  <a:lnTo>
                    <a:pt x="817" y="737"/>
                  </a:lnTo>
                  <a:lnTo>
                    <a:pt x="827" y="743"/>
                  </a:lnTo>
                  <a:lnTo>
                    <a:pt x="838" y="743"/>
                  </a:lnTo>
                  <a:lnTo>
                    <a:pt x="842" y="737"/>
                  </a:lnTo>
                  <a:lnTo>
                    <a:pt x="851" y="747"/>
                  </a:lnTo>
                  <a:lnTo>
                    <a:pt x="855" y="752"/>
                  </a:lnTo>
                  <a:lnTo>
                    <a:pt x="862" y="743"/>
                  </a:lnTo>
                  <a:lnTo>
                    <a:pt x="876" y="739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93" y="724"/>
                  </a:lnTo>
                  <a:lnTo>
                    <a:pt x="898" y="722"/>
                  </a:lnTo>
                  <a:lnTo>
                    <a:pt x="900" y="720"/>
                  </a:lnTo>
                  <a:lnTo>
                    <a:pt x="912" y="716"/>
                  </a:lnTo>
                  <a:lnTo>
                    <a:pt x="919" y="716"/>
                  </a:lnTo>
                  <a:lnTo>
                    <a:pt x="925" y="715"/>
                  </a:lnTo>
                  <a:lnTo>
                    <a:pt x="942" y="722"/>
                  </a:lnTo>
                  <a:lnTo>
                    <a:pt x="944" y="730"/>
                  </a:lnTo>
                  <a:lnTo>
                    <a:pt x="957" y="734"/>
                  </a:lnTo>
                  <a:lnTo>
                    <a:pt x="974" y="735"/>
                  </a:lnTo>
                  <a:lnTo>
                    <a:pt x="987" y="732"/>
                  </a:lnTo>
                  <a:lnTo>
                    <a:pt x="991" y="722"/>
                  </a:lnTo>
                  <a:lnTo>
                    <a:pt x="985" y="709"/>
                  </a:lnTo>
                  <a:lnTo>
                    <a:pt x="999" y="686"/>
                  </a:lnTo>
                  <a:lnTo>
                    <a:pt x="1044" y="703"/>
                  </a:lnTo>
                  <a:lnTo>
                    <a:pt x="1052" y="720"/>
                  </a:lnTo>
                  <a:lnTo>
                    <a:pt x="1052" y="720"/>
                  </a:lnTo>
                  <a:lnTo>
                    <a:pt x="1059" y="724"/>
                  </a:lnTo>
                  <a:lnTo>
                    <a:pt x="1067" y="726"/>
                  </a:lnTo>
                  <a:lnTo>
                    <a:pt x="1071" y="728"/>
                  </a:lnTo>
                  <a:lnTo>
                    <a:pt x="1088" y="722"/>
                  </a:lnTo>
                  <a:lnTo>
                    <a:pt x="1106" y="724"/>
                  </a:lnTo>
                  <a:lnTo>
                    <a:pt x="1127" y="734"/>
                  </a:lnTo>
                  <a:lnTo>
                    <a:pt x="1137" y="745"/>
                  </a:lnTo>
                  <a:lnTo>
                    <a:pt x="1137" y="745"/>
                  </a:lnTo>
                  <a:lnTo>
                    <a:pt x="1165" y="749"/>
                  </a:lnTo>
                  <a:lnTo>
                    <a:pt x="1165" y="749"/>
                  </a:lnTo>
                  <a:lnTo>
                    <a:pt x="1176" y="745"/>
                  </a:lnTo>
                  <a:lnTo>
                    <a:pt x="1186" y="743"/>
                  </a:lnTo>
                  <a:lnTo>
                    <a:pt x="1197" y="743"/>
                  </a:lnTo>
                  <a:lnTo>
                    <a:pt x="1197" y="743"/>
                  </a:lnTo>
                  <a:lnTo>
                    <a:pt x="1212" y="726"/>
                  </a:lnTo>
                  <a:lnTo>
                    <a:pt x="1229" y="728"/>
                  </a:lnTo>
                  <a:lnTo>
                    <a:pt x="1233" y="734"/>
                  </a:lnTo>
                  <a:lnTo>
                    <a:pt x="1250" y="734"/>
                  </a:lnTo>
                  <a:lnTo>
                    <a:pt x="1271" y="743"/>
                  </a:lnTo>
                  <a:lnTo>
                    <a:pt x="1282" y="734"/>
                  </a:lnTo>
                  <a:lnTo>
                    <a:pt x="1290" y="734"/>
                  </a:lnTo>
                  <a:lnTo>
                    <a:pt x="1290" y="726"/>
                  </a:lnTo>
                  <a:lnTo>
                    <a:pt x="1290" y="722"/>
                  </a:lnTo>
                  <a:lnTo>
                    <a:pt x="1303" y="694"/>
                  </a:lnTo>
                  <a:lnTo>
                    <a:pt x="1313" y="686"/>
                  </a:lnTo>
                  <a:lnTo>
                    <a:pt x="1313" y="679"/>
                  </a:lnTo>
                  <a:lnTo>
                    <a:pt x="1303" y="673"/>
                  </a:lnTo>
                  <a:lnTo>
                    <a:pt x="1311" y="664"/>
                  </a:lnTo>
                  <a:lnTo>
                    <a:pt x="1332" y="658"/>
                  </a:lnTo>
                  <a:lnTo>
                    <a:pt x="1354" y="658"/>
                  </a:lnTo>
                  <a:lnTo>
                    <a:pt x="1366" y="665"/>
                  </a:lnTo>
                  <a:lnTo>
                    <a:pt x="1377" y="664"/>
                  </a:lnTo>
                  <a:lnTo>
                    <a:pt x="1386" y="671"/>
                  </a:lnTo>
                  <a:lnTo>
                    <a:pt x="1398" y="701"/>
                  </a:lnTo>
                  <a:lnTo>
                    <a:pt x="1407" y="724"/>
                  </a:lnTo>
                  <a:lnTo>
                    <a:pt x="1409" y="739"/>
                  </a:lnTo>
                  <a:lnTo>
                    <a:pt x="1420" y="743"/>
                  </a:lnTo>
                  <a:lnTo>
                    <a:pt x="1430" y="743"/>
                  </a:lnTo>
                  <a:lnTo>
                    <a:pt x="1441" y="749"/>
                  </a:lnTo>
                  <a:lnTo>
                    <a:pt x="1451" y="760"/>
                  </a:lnTo>
                  <a:lnTo>
                    <a:pt x="1458" y="779"/>
                  </a:lnTo>
                  <a:lnTo>
                    <a:pt x="1468" y="783"/>
                  </a:lnTo>
                  <a:lnTo>
                    <a:pt x="1477" y="783"/>
                  </a:lnTo>
                  <a:lnTo>
                    <a:pt x="1483" y="775"/>
                  </a:lnTo>
                  <a:lnTo>
                    <a:pt x="1496" y="771"/>
                  </a:lnTo>
                  <a:lnTo>
                    <a:pt x="1505" y="768"/>
                  </a:lnTo>
                  <a:lnTo>
                    <a:pt x="1509" y="783"/>
                  </a:lnTo>
                  <a:lnTo>
                    <a:pt x="1504" y="788"/>
                  </a:lnTo>
                  <a:lnTo>
                    <a:pt x="1488" y="826"/>
                  </a:lnTo>
                  <a:lnTo>
                    <a:pt x="1488" y="834"/>
                  </a:lnTo>
                  <a:lnTo>
                    <a:pt x="1468" y="834"/>
                  </a:lnTo>
                  <a:lnTo>
                    <a:pt x="1458" y="839"/>
                  </a:lnTo>
                  <a:lnTo>
                    <a:pt x="1458" y="872"/>
                  </a:lnTo>
                  <a:lnTo>
                    <a:pt x="1453" y="879"/>
                  </a:lnTo>
                  <a:lnTo>
                    <a:pt x="1453" y="883"/>
                  </a:lnTo>
                  <a:lnTo>
                    <a:pt x="1464" y="877"/>
                  </a:lnTo>
                  <a:lnTo>
                    <a:pt x="1473" y="872"/>
                  </a:lnTo>
                  <a:lnTo>
                    <a:pt x="1481" y="877"/>
                  </a:lnTo>
                  <a:lnTo>
                    <a:pt x="1490" y="881"/>
                  </a:lnTo>
                  <a:lnTo>
                    <a:pt x="1500" y="877"/>
                  </a:lnTo>
                  <a:lnTo>
                    <a:pt x="1507" y="868"/>
                  </a:lnTo>
                  <a:lnTo>
                    <a:pt x="1521" y="860"/>
                  </a:lnTo>
                  <a:lnTo>
                    <a:pt x="1528" y="851"/>
                  </a:lnTo>
                  <a:lnTo>
                    <a:pt x="1547" y="828"/>
                  </a:lnTo>
                  <a:lnTo>
                    <a:pt x="1557" y="811"/>
                  </a:lnTo>
                  <a:lnTo>
                    <a:pt x="1570" y="786"/>
                  </a:lnTo>
                  <a:lnTo>
                    <a:pt x="1581" y="775"/>
                  </a:lnTo>
                  <a:lnTo>
                    <a:pt x="1587" y="768"/>
                  </a:lnTo>
                  <a:lnTo>
                    <a:pt x="1592" y="749"/>
                  </a:lnTo>
                  <a:lnTo>
                    <a:pt x="1594" y="734"/>
                  </a:lnTo>
                  <a:lnTo>
                    <a:pt x="1594" y="716"/>
                  </a:lnTo>
                  <a:lnTo>
                    <a:pt x="1598" y="703"/>
                  </a:lnTo>
                  <a:lnTo>
                    <a:pt x="1604" y="692"/>
                  </a:lnTo>
                  <a:lnTo>
                    <a:pt x="1604" y="686"/>
                  </a:lnTo>
                  <a:lnTo>
                    <a:pt x="1604" y="673"/>
                  </a:lnTo>
                  <a:lnTo>
                    <a:pt x="1600" y="669"/>
                  </a:lnTo>
                  <a:lnTo>
                    <a:pt x="1606" y="669"/>
                  </a:lnTo>
                  <a:lnTo>
                    <a:pt x="1604" y="660"/>
                  </a:lnTo>
                  <a:lnTo>
                    <a:pt x="1587" y="641"/>
                  </a:lnTo>
                  <a:lnTo>
                    <a:pt x="1570" y="639"/>
                  </a:lnTo>
                  <a:lnTo>
                    <a:pt x="1566" y="645"/>
                  </a:lnTo>
                  <a:lnTo>
                    <a:pt x="1562" y="648"/>
                  </a:lnTo>
                  <a:lnTo>
                    <a:pt x="1562" y="654"/>
                  </a:lnTo>
                  <a:lnTo>
                    <a:pt x="1551" y="654"/>
                  </a:lnTo>
                  <a:lnTo>
                    <a:pt x="1551" y="648"/>
                  </a:lnTo>
                  <a:lnTo>
                    <a:pt x="1551" y="648"/>
                  </a:lnTo>
                  <a:lnTo>
                    <a:pt x="1551" y="646"/>
                  </a:lnTo>
                  <a:lnTo>
                    <a:pt x="1551" y="645"/>
                  </a:lnTo>
                  <a:lnTo>
                    <a:pt x="1551" y="643"/>
                  </a:lnTo>
                  <a:lnTo>
                    <a:pt x="1551" y="643"/>
                  </a:lnTo>
                  <a:lnTo>
                    <a:pt x="1553" y="641"/>
                  </a:lnTo>
                  <a:lnTo>
                    <a:pt x="1553" y="639"/>
                  </a:lnTo>
                  <a:lnTo>
                    <a:pt x="1553" y="637"/>
                  </a:lnTo>
                  <a:lnTo>
                    <a:pt x="1547" y="643"/>
                  </a:lnTo>
                  <a:lnTo>
                    <a:pt x="1543" y="648"/>
                  </a:lnTo>
                  <a:lnTo>
                    <a:pt x="1540" y="648"/>
                  </a:lnTo>
                  <a:lnTo>
                    <a:pt x="1541" y="633"/>
                  </a:lnTo>
                  <a:lnTo>
                    <a:pt x="1541" y="633"/>
                  </a:lnTo>
                  <a:lnTo>
                    <a:pt x="1530" y="631"/>
                  </a:lnTo>
                  <a:lnTo>
                    <a:pt x="1523" y="629"/>
                  </a:lnTo>
                  <a:lnTo>
                    <a:pt x="1521" y="629"/>
                  </a:lnTo>
                  <a:lnTo>
                    <a:pt x="1519" y="629"/>
                  </a:lnTo>
                  <a:lnTo>
                    <a:pt x="1519" y="629"/>
                  </a:lnTo>
                  <a:lnTo>
                    <a:pt x="1519" y="622"/>
                  </a:lnTo>
                  <a:lnTo>
                    <a:pt x="1558" y="594"/>
                  </a:lnTo>
                  <a:lnTo>
                    <a:pt x="1562" y="588"/>
                  </a:lnTo>
                  <a:lnTo>
                    <a:pt x="1585" y="561"/>
                  </a:lnTo>
                  <a:lnTo>
                    <a:pt x="1594" y="561"/>
                  </a:lnTo>
                  <a:lnTo>
                    <a:pt x="1596" y="550"/>
                  </a:lnTo>
                  <a:lnTo>
                    <a:pt x="1610" y="541"/>
                  </a:lnTo>
                  <a:lnTo>
                    <a:pt x="1623" y="525"/>
                  </a:lnTo>
                  <a:lnTo>
                    <a:pt x="1668" y="525"/>
                  </a:lnTo>
                  <a:lnTo>
                    <a:pt x="1674" y="529"/>
                  </a:lnTo>
                  <a:lnTo>
                    <a:pt x="1678" y="529"/>
                  </a:lnTo>
                  <a:lnTo>
                    <a:pt x="1679" y="522"/>
                  </a:lnTo>
                  <a:lnTo>
                    <a:pt x="1691" y="524"/>
                  </a:lnTo>
                  <a:lnTo>
                    <a:pt x="1706" y="524"/>
                  </a:lnTo>
                  <a:lnTo>
                    <a:pt x="1706" y="524"/>
                  </a:lnTo>
                  <a:lnTo>
                    <a:pt x="1712" y="524"/>
                  </a:lnTo>
                  <a:lnTo>
                    <a:pt x="1712" y="524"/>
                  </a:lnTo>
                  <a:lnTo>
                    <a:pt x="1715" y="524"/>
                  </a:lnTo>
                  <a:lnTo>
                    <a:pt x="1717" y="522"/>
                  </a:lnTo>
                  <a:lnTo>
                    <a:pt x="1721" y="518"/>
                  </a:lnTo>
                  <a:lnTo>
                    <a:pt x="1729" y="514"/>
                  </a:lnTo>
                  <a:lnTo>
                    <a:pt x="1734" y="518"/>
                  </a:lnTo>
                  <a:lnTo>
                    <a:pt x="1742" y="518"/>
                  </a:lnTo>
                  <a:lnTo>
                    <a:pt x="1753" y="522"/>
                  </a:lnTo>
                  <a:lnTo>
                    <a:pt x="1759" y="527"/>
                  </a:lnTo>
                  <a:lnTo>
                    <a:pt x="1748" y="529"/>
                  </a:lnTo>
                  <a:lnTo>
                    <a:pt x="1748" y="535"/>
                  </a:lnTo>
                  <a:lnTo>
                    <a:pt x="1748" y="535"/>
                  </a:lnTo>
                  <a:lnTo>
                    <a:pt x="1753" y="535"/>
                  </a:lnTo>
                  <a:lnTo>
                    <a:pt x="1753" y="535"/>
                  </a:lnTo>
                  <a:lnTo>
                    <a:pt x="1763" y="535"/>
                  </a:lnTo>
                  <a:lnTo>
                    <a:pt x="1763" y="535"/>
                  </a:lnTo>
                  <a:lnTo>
                    <a:pt x="1766" y="535"/>
                  </a:lnTo>
                  <a:lnTo>
                    <a:pt x="1770" y="535"/>
                  </a:lnTo>
                  <a:lnTo>
                    <a:pt x="1772" y="535"/>
                  </a:lnTo>
                  <a:lnTo>
                    <a:pt x="1772" y="535"/>
                  </a:lnTo>
                  <a:lnTo>
                    <a:pt x="1778" y="527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93" y="531"/>
                  </a:lnTo>
                  <a:lnTo>
                    <a:pt x="1797" y="531"/>
                  </a:lnTo>
                  <a:lnTo>
                    <a:pt x="1801" y="531"/>
                  </a:lnTo>
                  <a:lnTo>
                    <a:pt x="1801" y="529"/>
                  </a:lnTo>
                  <a:lnTo>
                    <a:pt x="1801" y="529"/>
                  </a:lnTo>
                  <a:lnTo>
                    <a:pt x="1804" y="527"/>
                  </a:lnTo>
                  <a:lnTo>
                    <a:pt x="1804" y="524"/>
                  </a:lnTo>
                  <a:lnTo>
                    <a:pt x="1804" y="520"/>
                  </a:lnTo>
                  <a:lnTo>
                    <a:pt x="1793" y="520"/>
                  </a:lnTo>
                  <a:lnTo>
                    <a:pt x="1793" y="520"/>
                  </a:lnTo>
                  <a:lnTo>
                    <a:pt x="1793" y="516"/>
                  </a:lnTo>
                  <a:lnTo>
                    <a:pt x="1793" y="512"/>
                  </a:lnTo>
                  <a:lnTo>
                    <a:pt x="1795" y="508"/>
                  </a:lnTo>
                  <a:lnTo>
                    <a:pt x="1795" y="508"/>
                  </a:lnTo>
                  <a:lnTo>
                    <a:pt x="1808" y="495"/>
                  </a:lnTo>
                  <a:lnTo>
                    <a:pt x="1808" y="495"/>
                  </a:lnTo>
                  <a:lnTo>
                    <a:pt x="1812" y="490"/>
                  </a:lnTo>
                  <a:lnTo>
                    <a:pt x="1819" y="486"/>
                  </a:lnTo>
                  <a:lnTo>
                    <a:pt x="1819" y="486"/>
                  </a:lnTo>
                  <a:lnTo>
                    <a:pt x="1821" y="484"/>
                  </a:lnTo>
                  <a:lnTo>
                    <a:pt x="1823" y="482"/>
                  </a:lnTo>
                  <a:lnTo>
                    <a:pt x="1823" y="480"/>
                  </a:lnTo>
                  <a:lnTo>
                    <a:pt x="1823" y="480"/>
                  </a:lnTo>
                  <a:lnTo>
                    <a:pt x="1823" y="476"/>
                  </a:lnTo>
                  <a:lnTo>
                    <a:pt x="1823" y="474"/>
                  </a:lnTo>
                  <a:lnTo>
                    <a:pt x="1823" y="472"/>
                  </a:lnTo>
                  <a:lnTo>
                    <a:pt x="1823" y="472"/>
                  </a:lnTo>
                  <a:lnTo>
                    <a:pt x="1825" y="472"/>
                  </a:lnTo>
                  <a:lnTo>
                    <a:pt x="1825" y="472"/>
                  </a:lnTo>
                  <a:lnTo>
                    <a:pt x="1827" y="472"/>
                  </a:lnTo>
                  <a:lnTo>
                    <a:pt x="1827" y="469"/>
                  </a:lnTo>
                  <a:lnTo>
                    <a:pt x="1827" y="469"/>
                  </a:lnTo>
                  <a:lnTo>
                    <a:pt x="1833" y="465"/>
                  </a:lnTo>
                  <a:lnTo>
                    <a:pt x="1835" y="463"/>
                  </a:lnTo>
                  <a:lnTo>
                    <a:pt x="1836" y="463"/>
                  </a:lnTo>
                  <a:lnTo>
                    <a:pt x="1836" y="463"/>
                  </a:lnTo>
                  <a:lnTo>
                    <a:pt x="1846" y="463"/>
                  </a:lnTo>
                  <a:lnTo>
                    <a:pt x="1846" y="463"/>
                  </a:lnTo>
                  <a:lnTo>
                    <a:pt x="1853" y="465"/>
                  </a:lnTo>
                  <a:lnTo>
                    <a:pt x="1857" y="465"/>
                  </a:lnTo>
                  <a:lnTo>
                    <a:pt x="1857" y="465"/>
                  </a:lnTo>
                  <a:lnTo>
                    <a:pt x="1859" y="465"/>
                  </a:lnTo>
                  <a:lnTo>
                    <a:pt x="1861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7" y="461"/>
                  </a:lnTo>
                  <a:lnTo>
                    <a:pt x="1867" y="461"/>
                  </a:lnTo>
                  <a:lnTo>
                    <a:pt x="1869" y="465"/>
                  </a:lnTo>
                  <a:lnTo>
                    <a:pt x="1870" y="467"/>
                  </a:lnTo>
                  <a:lnTo>
                    <a:pt x="1872" y="469"/>
                  </a:lnTo>
                  <a:lnTo>
                    <a:pt x="1872" y="467"/>
                  </a:lnTo>
                  <a:lnTo>
                    <a:pt x="1872" y="467"/>
                  </a:lnTo>
                  <a:lnTo>
                    <a:pt x="1874" y="465"/>
                  </a:lnTo>
                  <a:lnTo>
                    <a:pt x="1874" y="461"/>
                  </a:lnTo>
                  <a:lnTo>
                    <a:pt x="1874" y="461"/>
                  </a:lnTo>
                  <a:lnTo>
                    <a:pt x="1878" y="461"/>
                  </a:lnTo>
                  <a:lnTo>
                    <a:pt x="1878" y="461"/>
                  </a:lnTo>
                  <a:lnTo>
                    <a:pt x="1878" y="465"/>
                  </a:lnTo>
                  <a:lnTo>
                    <a:pt x="1878" y="465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6" y="472"/>
                  </a:lnTo>
                  <a:lnTo>
                    <a:pt x="1874" y="474"/>
                  </a:lnTo>
                  <a:lnTo>
                    <a:pt x="1872" y="476"/>
                  </a:lnTo>
                  <a:lnTo>
                    <a:pt x="1872" y="476"/>
                  </a:lnTo>
                  <a:lnTo>
                    <a:pt x="1876" y="480"/>
                  </a:lnTo>
                  <a:lnTo>
                    <a:pt x="1876" y="480"/>
                  </a:lnTo>
                  <a:lnTo>
                    <a:pt x="1878" y="484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4" y="488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8" y="490"/>
                  </a:lnTo>
                  <a:lnTo>
                    <a:pt x="1880" y="490"/>
                  </a:lnTo>
                  <a:lnTo>
                    <a:pt x="1882" y="491"/>
                  </a:lnTo>
                  <a:lnTo>
                    <a:pt x="1884" y="490"/>
                  </a:lnTo>
                  <a:lnTo>
                    <a:pt x="1884" y="490"/>
                  </a:lnTo>
                  <a:lnTo>
                    <a:pt x="1889" y="486"/>
                  </a:lnTo>
                  <a:lnTo>
                    <a:pt x="1889" y="486"/>
                  </a:lnTo>
                  <a:lnTo>
                    <a:pt x="1893" y="482"/>
                  </a:lnTo>
                  <a:lnTo>
                    <a:pt x="1897" y="474"/>
                  </a:lnTo>
                  <a:lnTo>
                    <a:pt x="1906" y="471"/>
                  </a:lnTo>
                  <a:lnTo>
                    <a:pt x="1914" y="471"/>
                  </a:lnTo>
                  <a:lnTo>
                    <a:pt x="1914" y="471"/>
                  </a:lnTo>
                  <a:lnTo>
                    <a:pt x="1916" y="469"/>
                  </a:lnTo>
                  <a:lnTo>
                    <a:pt x="1918" y="469"/>
                  </a:lnTo>
                  <a:lnTo>
                    <a:pt x="1920" y="465"/>
                  </a:lnTo>
                  <a:lnTo>
                    <a:pt x="1920" y="465"/>
                  </a:lnTo>
                  <a:lnTo>
                    <a:pt x="1920" y="455"/>
                  </a:lnTo>
                  <a:lnTo>
                    <a:pt x="1922" y="448"/>
                  </a:lnTo>
                  <a:lnTo>
                    <a:pt x="1927" y="444"/>
                  </a:lnTo>
                  <a:lnTo>
                    <a:pt x="1935" y="440"/>
                  </a:lnTo>
                  <a:lnTo>
                    <a:pt x="1935" y="440"/>
                  </a:lnTo>
                  <a:lnTo>
                    <a:pt x="1939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8" y="444"/>
                  </a:lnTo>
                  <a:lnTo>
                    <a:pt x="1952" y="446"/>
                  </a:lnTo>
                  <a:lnTo>
                    <a:pt x="1942" y="446"/>
                  </a:lnTo>
                  <a:lnTo>
                    <a:pt x="1935" y="454"/>
                  </a:lnTo>
                  <a:lnTo>
                    <a:pt x="1935" y="454"/>
                  </a:lnTo>
                  <a:lnTo>
                    <a:pt x="1933" y="457"/>
                  </a:lnTo>
                  <a:lnTo>
                    <a:pt x="1931" y="459"/>
                  </a:lnTo>
                  <a:lnTo>
                    <a:pt x="1931" y="461"/>
                  </a:lnTo>
                  <a:lnTo>
                    <a:pt x="1931" y="461"/>
                  </a:lnTo>
                  <a:lnTo>
                    <a:pt x="1931" y="469"/>
                  </a:lnTo>
                  <a:lnTo>
                    <a:pt x="1931" y="469"/>
                  </a:lnTo>
                  <a:lnTo>
                    <a:pt x="1931" y="471"/>
                  </a:lnTo>
                  <a:lnTo>
                    <a:pt x="1931" y="474"/>
                  </a:lnTo>
                  <a:lnTo>
                    <a:pt x="1929" y="476"/>
                  </a:lnTo>
                  <a:lnTo>
                    <a:pt x="1929" y="476"/>
                  </a:lnTo>
                  <a:lnTo>
                    <a:pt x="1927" y="478"/>
                  </a:lnTo>
                  <a:lnTo>
                    <a:pt x="1927" y="482"/>
                  </a:lnTo>
                  <a:lnTo>
                    <a:pt x="1923" y="486"/>
                  </a:lnTo>
                  <a:lnTo>
                    <a:pt x="1923" y="486"/>
                  </a:lnTo>
                  <a:lnTo>
                    <a:pt x="1922" y="488"/>
                  </a:lnTo>
                  <a:lnTo>
                    <a:pt x="1922" y="490"/>
                  </a:lnTo>
                  <a:lnTo>
                    <a:pt x="1920" y="490"/>
                  </a:lnTo>
                  <a:lnTo>
                    <a:pt x="1920" y="490"/>
                  </a:lnTo>
                  <a:lnTo>
                    <a:pt x="1918" y="490"/>
                  </a:lnTo>
                  <a:lnTo>
                    <a:pt x="1916" y="490"/>
                  </a:lnTo>
                  <a:lnTo>
                    <a:pt x="1916" y="490"/>
                  </a:lnTo>
                  <a:lnTo>
                    <a:pt x="1912" y="490"/>
                  </a:lnTo>
                  <a:lnTo>
                    <a:pt x="1912" y="490"/>
                  </a:lnTo>
                  <a:lnTo>
                    <a:pt x="1912" y="493"/>
                  </a:lnTo>
                  <a:lnTo>
                    <a:pt x="1910" y="495"/>
                  </a:lnTo>
                  <a:lnTo>
                    <a:pt x="1908" y="497"/>
                  </a:lnTo>
                  <a:lnTo>
                    <a:pt x="1906" y="497"/>
                  </a:lnTo>
                  <a:lnTo>
                    <a:pt x="1906" y="497"/>
                  </a:lnTo>
                  <a:lnTo>
                    <a:pt x="1905" y="497"/>
                  </a:lnTo>
                  <a:lnTo>
                    <a:pt x="1901" y="499"/>
                  </a:lnTo>
                  <a:lnTo>
                    <a:pt x="1897" y="501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7"/>
                  </a:lnTo>
                  <a:lnTo>
                    <a:pt x="1893" y="508"/>
                  </a:lnTo>
                  <a:lnTo>
                    <a:pt x="1893" y="508"/>
                  </a:lnTo>
                  <a:lnTo>
                    <a:pt x="1888" y="514"/>
                  </a:lnTo>
                  <a:lnTo>
                    <a:pt x="1884" y="516"/>
                  </a:lnTo>
                  <a:lnTo>
                    <a:pt x="1882" y="518"/>
                  </a:lnTo>
                  <a:lnTo>
                    <a:pt x="1880" y="522"/>
                  </a:lnTo>
                  <a:lnTo>
                    <a:pt x="1874" y="527"/>
                  </a:lnTo>
                  <a:lnTo>
                    <a:pt x="1870" y="531"/>
                  </a:lnTo>
                  <a:lnTo>
                    <a:pt x="1870" y="531"/>
                  </a:lnTo>
                  <a:lnTo>
                    <a:pt x="1870" y="533"/>
                  </a:lnTo>
                  <a:lnTo>
                    <a:pt x="1870" y="535"/>
                  </a:lnTo>
                  <a:lnTo>
                    <a:pt x="1869" y="537"/>
                  </a:lnTo>
                  <a:lnTo>
                    <a:pt x="1869" y="537"/>
                  </a:lnTo>
                  <a:lnTo>
                    <a:pt x="1865" y="539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2"/>
                  </a:lnTo>
                  <a:lnTo>
                    <a:pt x="1861" y="544"/>
                  </a:lnTo>
                  <a:lnTo>
                    <a:pt x="1859" y="546"/>
                  </a:lnTo>
                  <a:lnTo>
                    <a:pt x="1859" y="546"/>
                  </a:lnTo>
                  <a:lnTo>
                    <a:pt x="1853" y="550"/>
                  </a:lnTo>
                  <a:lnTo>
                    <a:pt x="1853" y="550"/>
                  </a:lnTo>
                  <a:lnTo>
                    <a:pt x="1853" y="552"/>
                  </a:lnTo>
                  <a:lnTo>
                    <a:pt x="1850" y="550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0" y="559"/>
                  </a:lnTo>
                  <a:lnTo>
                    <a:pt x="1838" y="561"/>
                  </a:lnTo>
                  <a:lnTo>
                    <a:pt x="1835" y="561"/>
                  </a:lnTo>
                  <a:lnTo>
                    <a:pt x="1835" y="561"/>
                  </a:lnTo>
                  <a:lnTo>
                    <a:pt x="1827" y="561"/>
                  </a:lnTo>
                  <a:lnTo>
                    <a:pt x="1827" y="561"/>
                  </a:lnTo>
                  <a:lnTo>
                    <a:pt x="1827" y="569"/>
                  </a:lnTo>
                  <a:lnTo>
                    <a:pt x="1827" y="575"/>
                  </a:lnTo>
                  <a:lnTo>
                    <a:pt x="1827" y="575"/>
                  </a:lnTo>
                  <a:lnTo>
                    <a:pt x="1823" y="577"/>
                  </a:lnTo>
                  <a:lnTo>
                    <a:pt x="1821" y="578"/>
                  </a:lnTo>
                  <a:lnTo>
                    <a:pt x="1821" y="578"/>
                  </a:lnTo>
                  <a:lnTo>
                    <a:pt x="1816" y="584"/>
                  </a:lnTo>
                  <a:lnTo>
                    <a:pt x="1816" y="584"/>
                  </a:lnTo>
                  <a:lnTo>
                    <a:pt x="1812" y="588"/>
                  </a:lnTo>
                  <a:lnTo>
                    <a:pt x="1812" y="590"/>
                  </a:lnTo>
                  <a:lnTo>
                    <a:pt x="1812" y="592"/>
                  </a:lnTo>
                  <a:lnTo>
                    <a:pt x="1812" y="592"/>
                  </a:lnTo>
                  <a:lnTo>
                    <a:pt x="1812" y="599"/>
                  </a:lnTo>
                  <a:lnTo>
                    <a:pt x="1812" y="599"/>
                  </a:lnTo>
                  <a:lnTo>
                    <a:pt x="1812" y="605"/>
                  </a:lnTo>
                  <a:lnTo>
                    <a:pt x="1812" y="605"/>
                  </a:lnTo>
                  <a:lnTo>
                    <a:pt x="1812" y="607"/>
                  </a:lnTo>
                  <a:lnTo>
                    <a:pt x="1812" y="609"/>
                  </a:lnTo>
                  <a:lnTo>
                    <a:pt x="1810" y="611"/>
                  </a:lnTo>
                  <a:lnTo>
                    <a:pt x="1810" y="616"/>
                  </a:lnTo>
                  <a:lnTo>
                    <a:pt x="1810" y="616"/>
                  </a:lnTo>
                  <a:lnTo>
                    <a:pt x="1810" y="633"/>
                  </a:lnTo>
                  <a:lnTo>
                    <a:pt x="1810" y="633"/>
                  </a:lnTo>
                  <a:lnTo>
                    <a:pt x="1812" y="637"/>
                  </a:lnTo>
                  <a:lnTo>
                    <a:pt x="1812" y="639"/>
                  </a:lnTo>
                  <a:lnTo>
                    <a:pt x="1814" y="641"/>
                  </a:lnTo>
                  <a:lnTo>
                    <a:pt x="1814" y="641"/>
                  </a:lnTo>
                  <a:lnTo>
                    <a:pt x="1814" y="648"/>
                  </a:lnTo>
                  <a:lnTo>
                    <a:pt x="1814" y="648"/>
                  </a:lnTo>
                  <a:lnTo>
                    <a:pt x="1816" y="650"/>
                  </a:lnTo>
                  <a:lnTo>
                    <a:pt x="1816" y="654"/>
                  </a:lnTo>
                  <a:lnTo>
                    <a:pt x="1816" y="654"/>
                  </a:lnTo>
                  <a:lnTo>
                    <a:pt x="1816" y="664"/>
                  </a:lnTo>
                  <a:lnTo>
                    <a:pt x="1816" y="664"/>
                  </a:lnTo>
                  <a:lnTo>
                    <a:pt x="1816" y="667"/>
                  </a:lnTo>
                  <a:lnTo>
                    <a:pt x="1816" y="669"/>
                  </a:lnTo>
                  <a:lnTo>
                    <a:pt x="1816" y="673"/>
                  </a:lnTo>
                  <a:lnTo>
                    <a:pt x="1816" y="673"/>
                  </a:lnTo>
                  <a:lnTo>
                    <a:pt x="1821" y="675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19" y="679"/>
                  </a:lnTo>
                  <a:lnTo>
                    <a:pt x="1821" y="681"/>
                  </a:lnTo>
                  <a:lnTo>
                    <a:pt x="1821" y="684"/>
                  </a:lnTo>
                  <a:lnTo>
                    <a:pt x="1821" y="692"/>
                  </a:lnTo>
                  <a:lnTo>
                    <a:pt x="1821" y="692"/>
                  </a:lnTo>
                  <a:lnTo>
                    <a:pt x="1821" y="699"/>
                  </a:lnTo>
                  <a:lnTo>
                    <a:pt x="1821" y="699"/>
                  </a:lnTo>
                  <a:lnTo>
                    <a:pt x="1821" y="701"/>
                  </a:lnTo>
                  <a:lnTo>
                    <a:pt x="1823" y="703"/>
                  </a:lnTo>
                  <a:lnTo>
                    <a:pt x="1823" y="707"/>
                  </a:lnTo>
                  <a:lnTo>
                    <a:pt x="1823" y="713"/>
                  </a:lnTo>
                  <a:lnTo>
                    <a:pt x="1823" y="713"/>
                  </a:lnTo>
                  <a:lnTo>
                    <a:pt x="1827" y="716"/>
                  </a:lnTo>
                  <a:lnTo>
                    <a:pt x="1827" y="718"/>
                  </a:lnTo>
                  <a:lnTo>
                    <a:pt x="1827" y="718"/>
                  </a:lnTo>
                  <a:lnTo>
                    <a:pt x="1827" y="716"/>
                  </a:lnTo>
                  <a:lnTo>
                    <a:pt x="1827" y="716"/>
                  </a:lnTo>
                  <a:lnTo>
                    <a:pt x="1827" y="715"/>
                  </a:lnTo>
                  <a:lnTo>
                    <a:pt x="1829" y="713"/>
                  </a:lnTo>
                  <a:lnTo>
                    <a:pt x="1833" y="709"/>
                  </a:lnTo>
                  <a:lnTo>
                    <a:pt x="1833" y="709"/>
                  </a:lnTo>
                  <a:lnTo>
                    <a:pt x="1836" y="705"/>
                  </a:lnTo>
                  <a:lnTo>
                    <a:pt x="1836" y="705"/>
                  </a:lnTo>
                  <a:lnTo>
                    <a:pt x="1842" y="699"/>
                  </a:lnTo>
                  <a:lnTo>
                    <a:pt x="1842" y="699"/>
                  </a:lnTo>
                  <a:lnTo>
                    <a:pt x="1848" y="692"/>
                  </a:lnTo>
                  <a:lnTo>
                    <a:pt x="1848" y="692"/>
                  </a:lnTo>
                  <a:lnTo>
                    <a:pt x="1853" y="684"/>
                  </a:lnTo>
                  <a:lnTo>
                    <a:pt x="1853" y="675"/>
                  </a:lnTo>
                  <a:lnTo>
                    <a:pt x="1853" y="669"/>
                  </a:lnTo>
                  <a:lnTo>
                    <a:pt x="1853" y="669"/>
                  </a:lnTo>
                  <a:lnTo>
                    <a:pt x="1855" y="667"/>
                  </a:lnTo>
                  <a:lnTo>
                    <a:pt x="1857" y="665"/>
                  </a:lnTo>
                  <a:lnTo>
                    <a:pt x="1859" y="665"/>
                  </a:lnTo>
                  <a:lnTo>
                    <a:pt x="1859" y="665"/>
                  </a:lnTo>
                  <a:lnTo>
                    <a:pt x="1865" y="665"/>
                  </a:lnTo>
                  <a:lnTo>
                    <a:pt x="1865" y="665"/>
                  </a:lnTo>
                  <a:lnTo>
                    <a:pt x="1872" y="665"/>
                  </a:lnTo>
                  <a:lnTo>
                    <a:pt x="1872" y="665"/>
                  </a:lnTo>
                  <a:lnTo>
                    <a:pt x="1874" y="667"/>
                  </a:lnTo>
                  <a:lnTo>
                    <a:pt x="1874" y="665"/>
                  </a:lnTo>
                  <a:lnTo>
                    <a:pt x="1874" y="662"/>
                  </a:lnTo>
                  <a:lnTo>
                    <a:pt x="1874" y="662"/>
                  </a:lnTo>
                  <a:lnTo>
                    <a:pt x="1874" y="650"/>
                  </a:lnTo>
                  <a:lnTo>
                    <a:pt x="1874" y="650"/>
                  </a:lnTo>
                  <a:lnTo>
                    <a:pt x="1874" y="645"/>
                  </a:lnTo>
                  <a:lnTo>
                    <a:pt x="1874" y="645"/>
                  </a:lnTo>
                  <a:lnTo>
                    <a:pt x="1878" y="643"/>
                  </a:lnTo>
                  <a:lnTo>
                    <a:pt x="1882" y="639"/>
                  </a:lnTo>
                  <a:lnTo>
                    <a:pt x="1882" y="639"/>
                  </a:lnTo>
                  <a:lnTo>
                    <a:pt x="1884" y="637"/>
                  </a:lnTo>
                  <a:lnTo>
                    <a:pt x="1886" y="635"/>
                  </a:lnTo>
                  <a:lnTo>
                    <a:pt x="1889" y="635"/>
                  </a:lnTo>
                  <a:lnTo>
                    <a:pt x="1901" y="639"/>
                  </a:lnTo>
                  <a:lnTo>
                    <a:pt x="1901" y="639"/>
                  </a:lnTo>
                  <a:lnTo>
                    <a:pt x="1903" y="637"/>
                  </a:lnTo>
                  <a:lnTo>
                    <a:pt x="1905" y="637"/>
                  </a:lnTo>
                  <a:lnTo>
                    <a:pt x="1905" y="635"/>
                  </a:lnTo>
                  <a:lnTo>
                    <a:pt x="1905" y="635"/>
                  </a:lnTo>
                  <a:lnTo>
                    <a:pt x="1905" y="629"/>
                  </a:lnTo>
                  <a:lnTo>
                    <a:pt x="1905" y="628"/>
                  </a:lnTo>
                  <a:lnTo>
                    <a:pt x="1905" y="626"/>
                  </a:lnTo>
                  <a:lnTo>
                    <a:pt x="1905" y="626"/>
                  </a:lnTo>
                  <a:lnTo>
                    <a:pt x="1901" y="620"/>
                  </a:lnTo>
                  <a:lnTo>
                    <a:pt x="1899" y="614"/>
                  </a:lnTo>
                  <a:lnTo>
                    <a:pt x="1899" y="614"/>
                  </a:lnTo>
                  <a:lnTo>
                    <a:pt x="1899" y="612"/>
                  </a:lnTo>
                  <a:lnTo>
                    <a:pt x="1901" y="609"/>
                  </a:lnTo>
                  <a:lnTo>
                    <a:pt x="1901" y="609"/>
                  </a:lnTo>
                  <a:lnTo>
                    <a:pt x="1905" y="605"/>
                  </a:lnTo>
                  <a:lnTo>
                    <a:pt x="1905" y="603"/>
                  </a:lnTo>
                  <a:lnTo>
                    <a:pt x="1903" y="603"/>
                  </a:lnTo>
                  <a:lnTo>
                    <a:pt x="1901" y="603"/>
                  </a:lnTo>
                  <a:lnTo>
                    <a:pt x="1908" y="599"/>
                  </a:lnTo>
                  <a:lnTo>
                    <a:pt x="1908" y="594"/>
                  </a:lnTo>
                  <a:lnTo>
                    <a:pt x="1912" y="597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2" y="601"/>
                  </a:lnTo>
                  <a:lnTo>
                    <a:pt x="1922" y="597"/>
                  </a:lnTo>
                  <a:lnTo>
                    <a:pt x="1922" y="597"/>
                  </a:lnTo>
                  <a:lnTo>
                    <a:pt x="1922" y="590"/>
                  </a:lnTo>
                  <a:lnTo>
                    <a:pt x="1918" y="586"/>
                  </a:lnTo>
                  <a:lnTo>
                    <a:pt x="1912" y="584"/>
                  </a:lnTo>
                  <a:lnTo>
                    <a:pt x="1912" y="577"/>
                  </a:lnTo>
                  <a:lnTo>
                    <a:pt x="1914" y="571"/>
                  </a:lnTo>
                  <a:lnTo>
                    <a:pt x="1914" y="571"/>
                  </a:lnTo>
                  <a:lnTo>
                    <a:pt x="1916" y="569"/>
                  </a:lnTo>
                  <a:lnTo>
                    <a:pt x="1918" y="567"/>
                  </a:lnTo>
                  <a:lnTo>
                    <a:pt x="1918" y="567"/>
                  </a:lnTo>
                  <a:lnTo>
                    <a:pt x="1920" y="565"/>
                  </a:lnTo>
                  <a:lnTo>
                    <a:pt x="1920" y="563"/>
                  </a:lnTo>
                  <a:lnTo>
                    <a:pt x="1914" y="558"/>
                  </a:lnTo>
                  <a:lnTo>
                    <a:pt x="1914" y="558"/>
                  </a:lnTo>
                  <a:lnTo>
                    <a:pt x="1908" y="559"/>
                  </a:lnTo>
                  <a:lnTo>
                    <a:pt x="1906" y="561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8"/>
                  </a:lnTo>
                  <a:lnTo>
                    <a:pt x="1903" y="556"/>
                  </a:lnTo>
                  <a:lnTo>
                    <a:pt x="1903" y="554"/>
                  </a:lnTo>
                  <a:lnTo>
                    <a:pt x="1901" y="550"/>
                  </a:lnTo>
                  <a:lnTo>
                    <a:pt x="1901" y="550"/>
                  </a:lnTo>
                  <a:lnTo>
                    <a:pt x="1901" y="548"/>
                  </a:lnTo>
                  <a:lnTo>
                    <a:pt x="1901" y="546"/>
                  </a:lnTo>
                  <a:lnTo>
                    <a:pt x="1901" y="544"/>
                  </a:lnTo>
                  <a:lnTo>
                    <a:pt x="1905" y="544"/>
                  </a:lnTo>
                  <a:lnTo>
                    <a:pt x="1905" y="544"/>
                  </a:lnTo>
                  <a:lnTo>
                    <a:pt x="1906" y="544"/>
                  </a:lnTo>
                  <a:lnTo>
                    <a:pt x="1908" y="542"/>
                  </a:lnTo>
                  <a:lnTo>
                    <a:pt x="1910" y="541"/>
                  </a:lnTo>
                  <a:lnTo>
                    <a:pt x="1912" y="533"/>
                  </a:lnTo>
                  <a:lnTo>
                    <a:pt x="1912" y="533"/>
                  </a:lnTo>
                  <a:lnTo>
                    <a:pt x="1916" y="529"/>
                  </a:lnTo>
                  <a:lnTo>
                    <a:pt x="1918" y="527"/>
                  </a:lnTo>
                  <a:lnTo>
                    <a:pt x="1920" y="524"/>
                  </a:lnTo>
                  <a:lnTo>
                    <a:pt x="1920" y="524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3" y="518"/>
                  </a:lnTo>
                  <a:lnTo>
                    <a:pt x="1923" y="518"/>
                  </a:lnTo>
                  <a:lnTo>
                    <a:pt x="1927" y="514"/>
                  </a:lnTo>
                  <a:lnTo>
                    <a:pt x="1927" y="510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9" y="507"/>
                  </a:lnTo>
                  <a:lnTo>
                    <a:pt x="1939" y="507"/>
                  </a:lnTo>
                  <a:lnTo>
                    <a:pt x="1944" y="507"/>
                  </a:lnTo>
                  <a:lnTo>
                    <a:pt x="1946" y="507"/>
                  </a:lnTo>
                  <a:lnTo>
                    <a:pt x="1948" y="507"/>
                  </a:lnTo>
                  <a:lnTo>
                    <a:pt x="1948" y="507"/>
                  </a:lnTo>
                  <a:lnTo>
                    <a:pt x="1954" y="501"/>
                  </a:lnTo>
                  <a:lnTo>
                    <a:pt x="1954" y="501"/>
                  </a:lnTo>
                  <a:lnTo>
                    <a:pt x="1957" y="497"/>
                  </a:lnTo>
                  <a:lnTo>
                    <a:pt x="1963" y="499"/>
                  </a:lnTo>
                  <a:lnTo>
                    <a:pt x="1963" y="499"/>
                  </a:lnTo>
                  <a:lnTo>
                    <a:pt x="1965" y="499"/>
                  </a:lnTo>
                  <a:lnTo>
                    <a:pt x="1965" y="501"/>
                  </a:lnTo>
                  <a:lnTo>
                    <a:pt x="1965" y="503"/>
                  </a:lnTo>
                  <a:lnTo>
                    <a:pt x="1965" y="503"/>
                  </a:lnTo>
                  <a:lnTo>
                    <a:pt x="1965" y="507"/>
                  </a:lnTo>
                  <a:lnTo>
                    <a:pt x="1963" y="510"/>
                  </a:lnTo>
                  <a:lnTo>
                    <a:pt x="1963" y="510"/>
                  </a:lnTo>
                  <a:lnTo>
                    <a:pt x="1963" y="512"/>
                  </a:lnTo>
                  <a:lnTo>
                    <a:pt x="1963" y="512"/>
                  </a:lnTo>
                  <a:lnTo>
                    <a:pt x="1965" y="512"/>
                  </a:lnTo>
                  <a:lnTo>
                    <a:pt x="1969" y="510"/>
                  </a:lnTo>
                  <a:lnTo>
                    <a:pt x="1969" y="510"/>
                  </a:lnTo>
                  <a:lnTo>
                    <a:pt x="1971" y="507"/>
                  </a:lnTo>
                  <a:lnTo>
                    <a:pt x="1975" y="505"/>
                  </a:lnTo>
                  <a:lnTo>
                    <a:pt x="1976" y="505"/>
                  </a:lnTo>
                  <a:lnTo>
                    <a:pt x="1978" y="503"/>
                  </a:lnTo>
                  <a:lnTo>
                    <a:pt x="1978" y="503"/>
                  </a:lnTo>
                  <a:lnTo>
                    <a:pt x="1978" y="501"/>
                  </a:lnTo>
                  <a:lnTo>
                    <a:pt x="1978" y="499"/>
                  </a:lnTo>
                  <a:lnTo>
                    <a:pt x="1980" y="499"/>
                  </a:lnTo>
                  <a:lnTo>
                    <a:pt x="1982" y="499"/>
                  </a:lnTo>
                  <a:lnTo>
                    <a:pt x="1982" y="499"/>
                  </a:lnTo>
                  <a:lnTo>
                    <a:pt x="1997" y="497"/>
                  </a:lnTo>
                  <a:lnTo>
                    <a:pt x="1997" y="497"/>
                  </a:lnTo>
                  <a:lnTo>
                    <a:pt x="2001" y="497"/>
                  </a:lnTo>
                  <a:lnTo>
                    <a:pt x="2001" y="497"/>
                  </a:lnTo>
                  <a:lnTo>
                    <a:pt x="2010" y="497"/>
                  </a:lnTo>
                  <a:lnTo>
                    <a:pt x="2010" y="497"/>
                  </a:lnTo>
                  <a:lnTo>
                    <a:pt x="2012" y="499"/>
                  </a:lnTo>
                  <a:lnTo>
                    <a:pt x="2014" y="499"/>
                  </a:lnTo>
                  <a:lnTo>
                    <a:pt x="2014" y="501"/>
                  </a:lnTo>
                  <a:lnTo>
                    <a:pt x="2014" y="501"/>
                  </a:lnTo>
                  <a:lnTo>
                    <a:pt x="2014" y="505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6" y="510"/>
                  </a:lnTo>
                  <a:lnTo>
                    <a:pt x="2020" y="510"/>
                  </a:lnTo>
                  <a:lnTo>
                    <a:pt x="2022" y="512"/>
                  </a:lnTo>
                  <a:lnTo>
                    <a:pt x="2022" y="510"/>
                  </a:lnTo>
                  <a:lnTo>
                    <a:pt x="2024" y="510"/>
                  </a:lnTo>
                  <a:lnTo>
                    <a:pt x="2024" y="510"/>
                  </a:lnTo>
                  <a:lnTo>
                    <a:pt x="2024" y="501"/>
                  </a:lnTo>
                  <a:lnTo>
                    <a:pt x="2024" y="501"/>
                  </a:lnTo>
                  <a:lnTo>
                    <a:pt x="2026" y="499"/>
                  </a:lnTo>
                  <a:lnTo>
                    <a:pt x="2026" y="499"/>
                  </a:lnTo>
                  <a:lnTo>
                    <a:pt x="2027" y="497"/>
                  </a:lnTo>
                  <a:lnTo>
                    <a:pt x="2031" y="497"/>
                  </a:lnTo>
                  <a:lnTo>
                    <a:pt x="2035" y="497"/>
                  </a:lnTo>
                  <a:lnTo>
                    <a:pt x="2037" y="495"/>
                  </a:lnTo>
                  <a:lnTo>
                    <a:pt x="2039" y="495"/>
                  </a:lnTo>
                  <a:lnTo>
                    <a:pt x="2039" y="495"/>
                  </a:lnTo>
                  <a:lnTo>
                    <a:pt x="2041" y="493"/>
                  </a:lnTo>
                  <a:lnTo>
                    <a:pt x="2043" y="491"/>
                  </a:lnTo>
                  <a:lnTo>
                    <a:pt x="2044" y="491"/>
                  </a:lnTo>
                  <a:lnTo>
                    <a:pt x="2048" y="490"/>
                  </a:lnTo>
                  <a:lnTo>
                    <a:pt x="2048" y="490"/>
                  </a:lnTo>
                  <a:lnTo>
                    <a:pt x="2050" y="486"/>
                  </a:lnTo>
                  <a:lnTo>
                    <a:pt x="2054" y="486"/>
                  </a:lnTo>
                  <a:lnTo>
                    <a:pt x="2054" y="486"/>
                  </a:lnTo>
                  <a:lnTo>
                    <a:pt x="2056" y="484"/>
                  </a:lnTo>
                  <a:lnTo>
                    <a:pt x="2056" y="484"/>
                  </a:lnTo>
                  <a:lnTo>
                    <a:pt x="2054" y="478"/>
                  </a:lnTo>
                  <a:lnTo>
                    <a:pt x="2056" y="476"/>
                  </a:lnTo>
                  <a:lnTo>
                    <a:pt x="2060" y="476"/>
                  </a:lnTo>
                  <a:lnTo>
                    <a:pt x="2060" y="476"/>
                  </a:lnTo>
                  <a:lnTo>
                    <a:pt x="2063" y="476"/>
                  </a:lnTo>
                  <a:lnTo>
                    <a:pt x="2065" y="474"/>
                  </a:lnTo>
                  <a:lnTo>
                    <a:pt x="2067" y="472"/>
                  </a:lnTo>
                  <a:lnTo>
                    <a:pt x="2067" y="472"/>
                  </a:lnTo>
                  <a:lnTo>
                    <a:pt x="2071" y="469"/>
                  </a:lnTo>
                  <a:lnTo>
                    <a:pt x="2071" y="469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80" y="465"/>
                  </a:lnTo>
                  <a:lnTo>
                    <a:pt x="2080" y="465"/>
                  </a:lnTo>
                  <a:lnTo>
                    <a:pt x="2084" y="465"/>
                  </a:lnTo>
                  <a:lnTo>
                    <a:pt x="2084" y="465"/>
                  </a:lnTo>
                  <a:lnTo>
                    <a:pt x="2086" y="463"/>
                  </a:lnTo>
                  <a:lnTo>
                    <a:pt x="2086" y="461"/>
                  </a:lnTo>
                  <a:lnTo>
                    <a:pt x="2090" y="461"/>
                  </a:lnTo>
                  <a:lnTo>
                    <a:pt x="2092" y="459"/>
                  </a:lnTo>
                  <a:lnTo>
                    <a:pt x="2092" y="459"/>
                  </a:lnTo>
                  <a:lnTo>
                    <a:pt x="2096" y="455"/>
                  </a:lnTo>
                  <a:lnTo>
                    <a:pt x="2097" y="454"/>
                  </a:lnTo>
                  <a:lnTo>
                    <a:pt x="2099" y="452"/>
                  </a:lnTo>
                  <a:lnTo>
                    <a:pt x="2099" y="452"/>
                  </a:lnTo>
                  <a:lnTo>
                    <a:pt x="2103" y="452"/>
                  </a:lnTo>
                  <a:lnTo>
                    <a:pt x="2103" y="450"/>
                  </a:lnTo>
                  <a:lnTo>
                    <a:pt x="2107" y="450"/>
                  </a:lnTo>
                  <a:lnTo>
                    <a:pt x="2107" y="450"/>
                  </a:lnTo>
                  <a:lnTo>
                    <a:pt x="2111" y="450"/>
                  </a:lnTo>
                  <a:lnTo>
                    <a:pt x="2111" y="448"/>
                  </a:lnTo>
                  <a:lnTo>
                    <a:pt x="2113" y="448"/>
                  </a:lnTo>
                  <a:lnTo>
                    <a:pt x="2113" y="448"/>
                  </a:lnTo>
                  <a:lnTo>
                    <a:pt x="2114" y="446"/>
                  </a:lnTo>
                  <a:lnTo>
                    <a:pt x="2118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0"/>
                  </a:lnTo>
                  <a:lnTo>
                    <a:pt x="2118" y="440"/>
                  </a:lnTo>
                  <a:lnTo>
                    <a:pt x="2118" y="440"/>
                  </a:lnTo>
                  <a:lnTo>
                    <a:pt x="2120" y="440"/>
                  </a:lnTo>
                  <a:lnTo>
                    <a:pt x="2120" y="440"/>
                  </a:lnTo>
                  <a:lnTo>
                    <a:pt x="2124" y="440"/>
                  </a:lnTo>
                  <a:lnTo>
                    <a:pt x="2126" y="442"/>
                  </a:lnTo>
                  <a:lnTo>
                    <a:pt x="2128" y="444"/>
                  </a:lnTo>
                  <a:lnTo>
                    <a:pt x="2135" y="448"/>
                  </a:lnTo>
                  <a:lnTo>
                    <a:pt x="2135" y="448"/>
                  </a:lnTo>
                  <a:lnTo>
                    <a:pt x="2143" y="448"/>
                  </a:lnTo>
                  <a:lnTo>
                    <a:pt x="2143" y="448"/>
                  </a:lnTo>
                  <a:lnTo>
                    <a:pt x="2147" y="448"/>
                  </a:lnTo>
                  <a:lnTo>
                    <a:pt x="2149" y="448"/>
                  </a:lnTo>
                  <a:lnTo>
                    <a:pt x="2150" y="450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4"/>
                  </a:lnTo>
                  <a:lnTo>
                    <a:pt x="2149" y="444"/>
                  </a:lnTo>
                  <a:lnTo>
                    <a:pt x="2149" y="444"/>
                  </a:lnTo>
                  <a:lnTo>
                    <a:pt x="2150" y="442"/>
                  </a:lnTo>
                  <a:lnTo>
                    <a:pt x="2150" y="442"/>
                  </a:lnTo>
                  <a:lnTo>
                    <a:pt x="2154" y="440"/>
                  </a:lnTo>
                  <a:lnTo>
                    <a:pt x="2154" y="440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4" y="435"/>
                  </a:lnTo>
                  <a:lnTo>
                    <a:pt x="2152" y="431"/>
                  </a:lnTo>
                  <a:lnTo>
                    <a:pt x="2152" y="431"/>
                  </a:lnTo>
                  <a:lnTo>
                    <a:pt x="2149" y="427"/>
                  </a:lnTo>
                  <a:lnTo>
                    <a:pt x="2143" y="420"/>
                  </a:lnTo>
                  <a:lnTo>
                    <a:pt x="2137" y="420"/>
                  </a:lnTo>
                  <a:lnTo>
                    <a:pt x="2137" y="420"/>
                  </a:lnTo>
                  <a:lnTo>
                    <a:pt x="2141" y="420"/>
                  </a:lnTo>
                  <a:lnTo>
                    <a:pt x="2143" y="418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1" y="412"/>
                  </a:lnTo>
                  <a:lnTo>
                    <a:pt x="2141" y="410"/>
                  </a:lnTo>
                  <a:lnTo>
                    <a:pt x="2141" y="410"/>
                  </a:lnTo>
                  <a:lnTo>
                    <a:pt x="2139" y="406"/>
                  </a:lnTo>
                  <a:lnTo>
                    <a:pt x="2139" y="406"/>
                  </a:lnTo>
                  <a:lnTo>
                    <a:pt x="2135" y="403"/>
                  </a:lnTo>
                  <a:lnTo>
                    <a:pt x="2131" y="403"/>
                  </a:lnTo>
                  <a:lnTo>
                    <a:pt x="2128" y="399"/>
                  </a:lnTo>
                  <a:lnTo>
                    <a:pt x="2124" y="393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93"/>
                  </a:lnTo>
                  <a:lnTo>
                    <a:pt x="2120" y="393"/>
                  </a:lnTo>
                  <a:lnTo>
                    <a:pt x="2120" y="395"/>
                  </a:lnTo>
                  <a:lnTo>
                    <a:pt x="2118" y="395"/>
                  </a:lnTo>
                  <a:lnTo>
                    <a:pt x="2114" y="393"/>
                  </a:lnTo>
                  <a:lnTo>
                    <a:pt x="2114" y="393"/>
                  </a:lnTo>
                  <a:lnTo>
                    <a:pt x="2109" y="389"/>
                  </a:lnTo>
                  <a:lnTo>
                    <a:pt x="2107" y="389"/>
                  </a:lnTo>
                  <a:lnTo>
                    <a:pt x="2107" y="389"/>
                  </a:lnTo>
                  <a:lnTo>
                    <a:pt x="2103" y="387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9" y="384"/>
                  </a:lnTo>
                  <a:lnTo>
                    <a:pt x="2111" y="382"/>
                  </a:lnTo>
                  <a:lnTo>
                    <a:pt x="2113" y="380"/>
                  </a:lnTo>
                  <a:lnTo>
                    <a:pt x="2120" y="380"/>
                  </a:lnTo>
                  <a:lnTo>
                    <a:pt x="2120" y="380"/>
                  </a:lnTo>
                  <a:lnTo>
                    <a:pt x="2124" y="382"/>
                  </a:lnTo>
                  <a:lnTo>
                    <a:pt x="2126" y="382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3" y="389"/>
                  </a:lnTo>
                  <a:lnTo>
                    <a:pt x="2133" y="389"/>
                  </a:lnTo>
                  <a:lnTo>
                    <a:pt x="2135" y="389"/>
                  </a:lnTo>
                  <a:lnTo>
                    <a:pt x="2137" y="391"/>
                  </a:lnTo>
                  <a:lnTo>
                    <a:pt x="2139" y="393"/>
                  </a:lnTo>
                  <a:lnTo>
                    <a:pt x="2141" y="391"/>
                  </a:lnTo>
                  <a:lnTo>
                    <a:pt x="2141" y="391"/>
                  </a:lnTo>
                  <a:lnTo>
                    <a:pt x="2147" y="387"/>
                  </a:lnTo>
                  <a:lnTo>
                    <a:pt x="2149" y="385"/>
                  </a:lnTo>
                  <a:lnTo>
                    <a:pt x="2152" y="385"/>
                  </a:lnTo>
                  <a:lnTo>
                    <a:pt x="2152" y="385"/>
                  </a:lnTo>
                  <a:lnTo>
                    <a:pt x="2156" y="385"/>
                  </a:lnTo>
                  <a:lnTo>
                    <a:pt x="2158" y="382"/>
                  </a:lnTo>
                  <a:lnTo>
                    <a:pt x="2158" y="382"/>
                  </a:lnTo>
                  <a:lnTo>
                    <a:pt x="2164" y="378"/>
                  </a:lnTo>
                  <a:lnTo>
                    <a:pt x="2164" y="378"/>
                  </a:lnTo>
                  <a:lnTo>
                    <a:pt x="2162" y="378"/>
                  </a:lnTo>
                  <a:lnTo>
                    <a:pt x="2162" y="376"/>
                  </a:lnTo>
                  <a:lnTo>
                    <a:pt x="2162" y="372"/>
                  </a:lnTo>
                  <a:lnTo>
                    <a:pt x="2162" y="372"/>
                  </a:lnTo>
                  <a:lnTo>
                    <a:pt x="2166" y="370"/>
                  </a:lnTo>
                  <a:lnTo>
                    <a:pt x="2166" y="370"/>
                  </a:lnTo>
                  <a:lnTo>
                    <a:pt x="2169" y="368"/>
                  </a:lnTo>
                  <a:lnTo>
                    <a:pt x="2171" y="368"/>
                  </a:lnTo>
                  <a:lnTo>
                    <a:pt x="2171" y="368"/>
                  </a:lnTo>
                  <a:lnTo>
                    <a:pt x="2169" y="365"/>
                  </a:lnTo>
                  <a:lnTo>
                    <a:pt x="2169" y="365"/>
                  </a:lnTo>
                  <a:lnTo>
                    <a:pt x="2166" y="361"/>
                  </a:lnTo>
                  <a:lnTo>
                    <a:pt x="2166" y="359"/>
                  </a:lnTo>
                  <a:lnTo>
                    <a:pt x="2166" y="357"/>
                  </a:lnTo>
                  <a:lnTo>
                    <a:pt x="2166" y="357"/>
                  </a:lnTo>
                  <a:lnTo>
                    <a:pt x="2166" y="355"/>
                  </a:lnTo>
                  <a:lnTo>
                    <a:pt x="2166" y="353"/>
                  </a:lnTo>
                  <a:lnTo>
                    <a:pt x="2166" y="353"/>
                  </a:lnTo>
                  <a:lnTo>
                    <a:pt x="2169" y="353"/>
                  </a:lnTo>
                  <a:lnTo>
                    <a:pt x="2169" y="353"/>
                  </a:lnTo>
                  <a:lnTo>
                    <a:pt x="2173" y="351"/>
                  </a:lnTo>
                  <a:lnTo>
                    <a:pt x="2177" y="351"/>
                  </a:lnTo>
                  <a:lnTo>
                    <a:pt x="2183" y="348"/>
                  </a:lnTo>
                  <a:lnTo>
                    <a:pt x="2183" y="348"/>
                  </a:lnTo>
                  <a:lnTo>
                    <a:pt x="2183" y="355"/>
                  </a:lnTo>
                  <a:lnTo>
                    <a:pt x="2183" y="355"/>
                  </a:lnTo>
                  <a:lnTo>
                    <a:pt x="2181" y="361"/>
                  </a:lnTo>
                  <a:lnTo>
                    <a:pt x="2181" y="363"/>
                  </a:lnTo>
                  <a:lnTo>
                    <a:pt x="2183" y="365"/>
                  </a:lnTo>
                  <a:lnTo>
                    <a:pt x="2183" y="365"/>
                  </a:lnTo>
                  <a:lnTo>
                    <a:pt x="2183" y="367"/>
                  </a:lnTo>
                  <a:lnTo>
                    <a:pt x="2183" y="368"/>
                  </a:lnTo>
                  <a:lnTo>
                    <a:pt x="2183" y="372"/>
                  </a:lnTo>
                  <a:lnTo>
                    <a:pt x="2183" y="372"/>
                  </a:lnTo>
                  <a:lnTo>
                    <a:pt x="2184" y="372"/>
                  </a:lnTo>
                  <a:lnTo>
                    <a:pt x="2184" y="372"/>
                  </a:lnTo>
                  <a:lnTo>
                    <a:pt x="2188" y="372"/>
                  </a:lnTo>
                  <a:lnTo>
                    <a:pt x="2192" y="372"/>
                  </a:lnTo>
                  <a:lnTo>
                    <a:pt x="2192" y="372"/>
                  </a:lnTo>
                  <a:lnTo>
                    <a:pt x="2196" y="372"/>
                  </a:lnTo>
                  <a:lnTo>
                    <a:pt x="2200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7" y="368"/>
                  </a:lnTo>
                  <a:lnTo>
                    <a:pt x="2211" y="368"/>
                  </a:lnTo>
                  <a:lnTo>
                    <a:pt x="2211" y="368"/>
                  </a:lnTo>
                  <a:lnTo>
                    <a:pt x="2213" y="368"/>
                  </a:lnTo>
                  <a:lnTo>
                    <a:pt x="2218" y="372"/>
                  </a:lnTo>
                  <a:lnTo>
                    <a:pt x="2224" y="374"/>
                  </a:lnTo>
                  <a:lnTo>
                    <a:pt x="2224" y="374"/>
                  </a:lnTo>
                  <a:lnTo>
                    <a:pt x="2220" y="378"/>
                  </a:lnTo>
                  <a:lnTo>
                    <a:pt x="2218" y="378"/>
                  </a:lnTo>
                  <a:lnTo>
                    <a:pt x="2218" y="380"/>
                  </a:lnTo>
                  <a:lnTo>
                    <a:pt x="2218" y="382"/>
                  </a:lnTo>
                  <a:lnTo>
                    <a:pt x="2218" y="382"/>
                  </a:lnTo>
                  <a:lnTo>
                    <a:pt x="2224" y="385"/>
                  </a:lnTo>
                  <a:lnTo>
                    <a:pt x="2224" y="385"/>
                  </a:lnTo>
                  <a:lnTo>
                    <a:pt x="2226" y="385"/>
                  </a:lnTo>
                  <a:lnTo>
                    <a:pt x="2226" y="387"/>
                  </a:lnTo>
                  <a:lnTo>
                    <a:pt x="2230" y="389"/>
                  </a:lnTo>
                  <a:lnTo>
                    <a:pt x="2230" y="389"/>
                  </a:lnTo>
                  <a:lnTo>
                    <a:pt x="2234" y="389"/>
                  </a:lnTo>
                  <a:lnTo>
                    <a:pt x="2235" y="389"/>
                  </a:lnTo>
                  <a:lnTo>
                    <a:pt x="2237" y="393"/>
                  </a:lnTo>
                  <a:lnTo>
                    <a:pt x="2241" y="397"/>
                  </a:lnTo>
                  <a:lnTo>
                    <a:pt x="2241" y="397"/>
                  </a:lnTo>
                  <a:lnTo>
                    <a:pt x="2245" y="399"/>
                  </a:lnTo>
                  <a:lnTo>
                    <a:pt x="2247" y="399"/>
                  </a:lnTo>
                  <a:lnTo>
                    <a:pt x="2249" y="399"/>
                  </a:lnTo>
                  <a:lnTo>
                    <a:pt x="2249" y="399"/>
                  </a:lnTo>
                  <a:lnTo>
                    <a:pt x="2253" y="399"/>
                  </a:lnTo>
                  <a:lnTo>
                    <a:pt x="2253" y="403"/>
                  </a:lnTo>
                  <a:lnTo>
                    <a:pt x="2254" y="403"/>
                  </a:lnTo>
                  <a:lnTo>
                    <a:pt x="2256" y="403"/>
                  </a:lnTo>
                  <a:lnTo>
                    <a:pt x="2256" y="403"/>
                  </a:lnTo>
                  <a:lnTo>
                    <a:pt x="2260" y="403"/>
                  </a:lnTo>
                  <a:lnTo>
                    <a:pt x="2262" y="404"/>
                  </a:lnTo>
                  <a:lnTo>
                    <a:pt x="2264" y="404"/>
                  </a:lnTo>
                  <a:lnTo>
                    <a:pt x="2268" y="403"/>
                  </a:lnTo>
                  <a:lnTo>
                    <a:pt x="2268" y="403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399"/>
                  </a:lnTo>
                  <a:lnTo>
                    <a:pt x="2270" y="399"/>
                  </a:lnTo>
                  <a:lnTo>
                    <a:pt x="2270" y="397"/>
                  </a:lnTo>
                  <a:lnTo>
                    <a:pt x="2268" y="393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8" y="385"/>
                  </a:lnTo>
                  <a:lnTo>
                    <a:pt x="2270" y="385"/>
                  </a:lnTo>
                  <a:lnTo>
                    <a:pt x="2270" y="382"/>
                  </a:lnTo>
                  <a:lnTo>
                    <a:pt x="2270" y="382"/>
                  </a:lnTo>
                  <a:lnTo>
                    <a:pt x="2270" y="380"/>
                  </a:lnTo>
                  <a:lnTo>
                    <a:pt x="2271" y="378"/>
                  </a:lnTo>
                  <a:lnTo>
                    <a:pt x="2273" y="378"/>
                  </a:lnTo>
                  <a:lnTo>
                    <a:pt x="2273" y="374"/>
                  </a:lnTo>
                  <a:lnTo>
                    <a:pt x="2273" y="374"/>
                  </a:lnTo>
                  <a:lnTo>
                    <a:pt x="2271" y="370"/>
                  </a:lnTo>
                  <a:lnTo>
                    <a:pt x="2270" y="368"/>
                  </a:lnTo>
                  <a:lnTo>
                    <a:pt x="2270" y="367"/>
                  </a:lnTo>
                  <a:lnTo>
                    <a:pt x="2271" y="367"/>
                  </a:lnTo>
                  <a:lnTo>
                    <a:pt x="2271" y="367"/>
                  </a:lnTo>
                  <a:lnTo>
                    <a:pt x="2273" y="367"/>
                  </a:lnTo>
                  <a:lnTo>
                    <a:pt x="2275" y="368"/>
                  </a:lnTo>
                  <a:lnTo>
                    <a:pt x="2281" y="368"/>
                  </a:lnTo>
                  <a:lnTo>
                    <a:pt x="2283" y="372"/>
                  </a:lnTo>
                  <a:lnTo>
                    <a:pt x="2285" y="370"/>
                  </a:lnTo>
                  <a:lnTo>
                    <a:pt x="2287" y="368"/>
                  </a:lnTo>
                  <a:lnTo>
                    <a:pt x="2287" y="368"/>
                  </a:lnTo>
                  <a:lnTo>
                    <a:pt x="2288" y="367"/>
                  </a:lnTo>
                  <a:lnTo>
                    <a:pt x="2292" y="365"/>
                  </a:lnTo>
                  <a:lnTo>
                    <a:pt x="2296" y="365"/>
                  </a:lnTo>
                  <a:lnTo>
                    <a:pt x="2296" y="365"/>
                  </a:lnTo>
                  <a:lnTo>
                    <a:pt x="2302" y="357"/>
                  </a:lnTo>
                  <a:lnTo>
                    <a:pt x="2302" y="357"/>
                  </a:lnTo>
                  <a:lnTo>
                    <a:pt x="2304" y="357"/>
                  </a:lnTo>
                  <a:lnTo>
                    <a:pt x="2305" y="357"/>
                  </a:lnTo>
                  <a:lnTo>
                    <a:pt x="2307" y="357"/>
                  </a:lnTo>
                  <a:lnTo>
                    <a:pt x="2307" y="355"/>
                  </a:lnTo>
                  <a:lnTo>
                    <a:pt x="2307" y="355"/>
                  </a:lnTo>
                  <a:lnTo>
                    <a:pt x="2298" y="344"/>
                  </a:lnTo>
                  <a:lnTo>
                    <a:pt x="2298" y="344"/>
                  </a:lnTo>
                  <a:lnTo>
                    <a:pt x="2294" y="342"/>
                  </a:lnTo>
                  <a:lnTo>
                    <a:pt x="2290" y="340"/>
                  </a:lnTo>
                  <a:lnTo>
                    <a:pt x="2287" y="340"/>
                  </a:lnTo>
                  <a:lnTo>
                    <a:pt x="2283" y="336"/>
                  </a:lnTo>
                  <a:lnTo>
                    <a:pt x="2283" y="336"/>
                  </a:lnTo>
                  <a:lnTo>
                    <a:pt x="2281" y="334"/>
                  </a:lnTo>
                  <a:lnTo>
                    <a:pt x="2281" y="334"/>
                  </a:lnTo>
                  <a:lnTo>
                    <a:pt x="2277" y="334"/>
                  </a:lnTo>
                  <a:lnTo>
                    <a:pt x="2277" y="334"/>
                  </a:lnTo>
                  <a:lnTo>
                    <a:pt x="2277" y="333"/>
                  </a:lnTo>
                  <a:lnTo>
                    <a:pt x="2275" y="331"/>
                  </a:lnTo>
                  <a:lnTo>
                    <a:pt x="2273" y="331"/>
                  </a:lnTo>
                  <a:lnTo>
                    <a:pt x="2273" y="331"/>
                  </a:lnTo>
                  <a:lnTo>
                    <a:pt x="2264" y="331"/>
                  </a:lnTo>
                  <a:lnTo>
                    <a:pt x="2264" y="331"/>
                  </a:lnTo>
                  <a:lnTo>
                    <a:pt x="2264" y="333"/>
                  </a:lnTo>
                  <a:lnTo>
                    <a:pt x="2266" y="333"/>
                  </a:lnTo>
                  <a:lnTo>
                    <a:pt x="2264" y="334"/>
                  </a:lnTo>
                  <a:lnTo>
                    <a:pt x="2262" y="333"/>
                  </a:lnTo>
                  <a:lnTo>
                    <a:pt x="2262" y="333"/>
                  </a:lnTo>
                  <a:lnTo>
                    <a:pt x="2256" y="331"/>
                  </a:lnTo>
                  <a:lnTo>
                    <a:pt x="2254" y="331"/>
                  </a:lnTo>
                  <a:lnTo>
                    <a:pt x="2251" y="327"/>
                  </a:lnTo>
                  <a:lnTo>
                    <a:pt x="2241" y="327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9" y="344"/>
                  </a:lnTo>
                  <a:lnTo>
                    <a:pt x="2249" y="344"/>
                  </a:lnTo>
                  <a:lnTo>
                    <a:pt x="2249" y="346"/>
                  </a:lnTo>
                  <a:lnTo>
                    <a:pt x="2247" y="346"/>
                  </a:lnTo>
                  <a:lnTo>
                    <a:pt x="2245" y="344"/>
                  </a:lnTo>
                  <a:lnTo>
                    <a:pt x="2245" y="344"/>
                  </a:lnTo>
                  <a:lnTo>
                    <a:pt x="2235" y="342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29"/>
                  </a:lnTo>
                  <a:lnTo>
                    <a:pt x="2234" y="329"/>
                  </a:lnTo>
                  <a:lnTo>
                    <a:pt x="2234" y="327"/>
                  </a:lnTo>
                  <a:lnTo>
                    <a:pt x="2234" y="323"/>
                  </a:lnTo>
                  <a:lnTo>
                    <a:pt x="2234" y="321"/>
                  </a:lnTo>
                  <a:lnTo>
                    <a:pt x="2234" y="319"/>
                  </a:lnTo>
                  <a:lnTo>
                    <a:pt x="2234" y="319"/>
                  </a:lnTo>
                  <a:lnTo>
                    <a:pt x="2230" y="317"/>
                  </a:lnTo>
                  <a:lnTo>
                    <a:pt x="2230" y="317"/>
                  </a:lnTo>
                  <a:lnTo>
                    <a:pt x="2230" y="319"/>
                  </a:lnTo>
                  <a:lnTo>
                    <a:pt x="2228" y="317"/>
                  </a:lnTo>
                  <a:lnTo>
                    <a:pt x="2224" y="314"/>
                  </a:lnTo>
                  <a:lnTo>
                    <a:pt x="2224" y="314"/>
                  </a:lnTo>
                  <a:lnTo>
                    <a:pt x="2218" y="310"/>
                  </a:lnTo>
                  <a:lnTo>
                    <a:pt x="2215" y="308"/>
                  </a:lnTo>
                  <a:lnTo>
                    <a:pt x="2213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4"/>
                  </a:lnTo>
                  <a:lnTo>
                    <a:pt x="2207" y="302"/>
                  </a:lnTo>
                  <a:lnTo>
                    <a:pt x="2207" y="302"/>
                  </a:lnTo>
                  <a:lnTo>
                    <a:pt x="2192" y="295"/>
                  </a:lnTo>
                  <a:lnTo>
                    <a:pt x="2190" y="291"/>
                  </a:lnTo>
                  <a:lnTo>
                    <a:pt x="2190" y="291"/>
                  </a:lnTo>
                  <a:lnTo>
                    <a:pt x="2186" y="289"/>
                  </a:lnTo>
                  <a:lnTo>
                    <a:pt x="2184" y="287"/>
                  </a:lnTo>
                  <a:lnTo>
                    <a:pt x="2181" y="283"/>
                  </a:lnTo>
                  <a:lnTo>
                    <a:pt x="2181" y="283"/>
                  </a:lnTo>
                  <a:lnTo>
                    <a:pt x="2177" y="281"/>
                  </a:lnTo>
                  <a:lnTo>
                    <a:pt x="2177" y="281"/>
                  </a:lnTo>
                  <a:lnTo>
                    <a:pt x="2169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6"/>
                  </a:lnTo>
                  <a:lnTo>
                    <a:pt x="2160" y="274"/>
                  </a:lnTo>
                  <a:lnTo>
                    <a:pt x="2156" y="272"/>
                  </a:lnTo>
                  <a:lnTo>
                    <a:pt x="2156" y="272"/>
                  </a:lnTo>
                  <a:lnTo>
                    <a:pt x="2150" y="270"/>
                  </a:lnTo>
                  <a:lnTo>
                    <a:pt x="2149" y="268"/>
                  </a:lnTo>
                  <a:lnTo>
                    <a:pt x="2147" y="268"/>
                  </a:lnTo>
                  <a:lnTo>
                    <a:pt x="2147" y="268"/>
                  </a:lnTo>
                  <a:lnTo>
                    <a:pt x="2143" y="264"/>
                  </a:lnTo>
                  <a:lnTo>
                    <a:pt x="2137" y="261"/>
                  </a:lnTo>
                  <a:lnTo>
                    <a:pt x="2130" y="257"/>
                  </a:lnTo>
                  <a:lnTo>
                    <a:pt x="2130" y="257"/>
                  </a:lnTo>
                  <a:lnTo>
                    <a:pt x="2120" y="257"/>
                  </a:lnTo>
                  <a:lnTo>
                    <a:pt x="2120" y="257"/>
                  </a:lnTo>
                  <a:lnTo>
                    <a:pt x="2113" y="255"/>
                  </a:lnTo>
                  <a:lnTo>
                    <a:pt x="2109" y="255"/>
                  </a:lnTo>
                  <a:lnTo>
                    <a:pt x="2109" y="255"/>
                  </a:lnTo>
                  <a:lnTo>
                    <a:pt x="2107" y="251"/>
                  </a:lnTo>
                  <a:lnTo>
                    <a:pt x="2105" y="251"/>
                  </a:lnTo>
                  <a:lnTo>
                    <a:pt x="2103" y="249"/>
                  </a:lnTo>
                  <a:lnTo>
                    <a:pt x="2103" y="249"/>
                  </a:lnTo>
                  <a:lnTo>
                    <a:pt x="2065" y="249"/>
                  </a:lnTo>
                  <a:lnTo>
                    <a:pt x="2065" y="249"/>
                  </a:lnTo>
                  <a:lnTo>
                    <a:pt x="2065" y="251"/>
                  </a:lnTo>
                  <a:lnTo>
                    <a:pt x="2063" y="251"/>
                  </a:lnTo>
                  <a:lnTo>
                    <a:pt x="2062" y="253"/>
                  </a:lnTo>
                  <a:lnTo>
                    <a:pt x="2060" y="253"/>
                  </a:lnTo>
                  <a:lnTo>
                    <a:pt x="2058" y="251"/>
                  </a:lnTo>
                  <a:lnTo>
                    <a:pt x="2054" y="249"/>
                  </a:lnTo>
                  <a:lnTo>
                    <a:pt x="2054" y="249"/>
                  </a:lnTo>
                  <a:lnTo>
                    <a:pt x="2050" y="244"/>
                  </a:lnTo>
                  <a:lnTo>
                    <a:pt x="2044" y="242"/>
                  </a:lnTo>
                  <a:lnTo>
                    <a:pt x="2041" y="240"/>
                  </a:lnTo>
                  <a:lnTo>
                    <a:pt x="2039" y="240"/>
                  </a:lnTo>
                  <a:lnTo>
                    <a:pt x="2039" y="242"/>
                  </a:lnTo>
                  <a:lnTo>
                    <a:pt x="2039" y="242"/>
                  </a:lnTo>
                  <a:lnTo>
                    <a:pt x="2035" y="244"/>
                  </a:lnTo>
                  <a:lnTo>
                    <a:pt x="2035" y="244"/>
                  </a:lnTo>
                  <a:lnTo>
                    <a:pt x="2033" y="244"/>
                  </a:lnTo>
                  <a:lnTo>
                    <a:pt x="2033" y="244"/>
                  </a:lnTo>
                  <a:lnTo>
                    <a:pt x="2031" y="244"/>
                  </a:lnTo>
                  <a:lnTo>
                    <a:pt x="2029" y="244"/>
                  </a:lnTo>
                  <a:lnTo>
                    <a:pt x="2027" y="244"/>
                  </a:lnTo>
                  <a:lnTo>
                    <a:pt x="2027" y="244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44"/>
                  </a:lnTo>
                  <a:lnTo>
                    <a:pt x="2024" y="247"/>
                  </a:lnTo>
                  <a:lnTo>
                    <a:pt x="2024" y="251"/>
                  </a:lnTo>
                  <a:lnTo>
                    <a:pt x="2024" y="251"/>
                  </a:lnTo>
                  <a:lnTo>
                    <a:pt x="2022" y="253"/>
                  </a:lnTo>
                  <a:lnTo>
                    <a:pt x="2020" y="255"/>
                  </a:lnTo>
                  <a:lnTo>
                    <a:pt x="2020" y="257"/>
                  </a:lnTo>
                  <a:lnTo>
                    <a:pt x="2022" y="261"/>
                  </a:lnTo>
                  <a:lnTo>
                    <a:pt x="2022" y="261"/>
                  </a:lnTo>
                  <a:lnTo>
                    <a:pt x="2026" y="264"/>
                  </a:lnTo>
                  <a:lnTo>
                    <a:pt x="2027" y="264"/>
                  </a:lnTo>
                  <a:lnTo>
                    <a:pt x="2027" y="268"/>
                  </a:lnTo>
                  <a:lnTo>
                    <a:pt x="2027" y="268"/>
                  </a:lnTo>
                  <a:lnTo>
                    <a:pt x="2027" y="272"/>
                  </a:lnTo>
                  <a:lnTo>
                    <a:pt x="2027" y="274"/>
                  </a:lnTo>
                  <a:lnTo>
                    <a:pt x="2027" y="274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27" y="278"/>
                  </a:lnTo>
                  <a:lnTo>
                    <a:pt x="2027" y="278"/>
                  </a:lnTo>
                  <a:lnTo>
                    <a:pt x="2024" y="278"/>
                  </a:lnTo>
                  <a:lnTo>
                    <a:pt x="2022" y="278"/>
                  </a:lnTo>
                  <a:lnTo>
                    <a:pt x="2020" y="280"/>
                  </a:lnTo>
                  <a:lnTo>
                    <a:pt x="2016" y="280"/>
                  </a:lnTo>
                  <a:lnTo>
                    <a:pt x="2016" y="280"/>
                  </a:lnTo>
                  <a:lnTo>
                    <a:pt x="2012" y="281"/>
                  </a:lnTo>
                  <a:lnTo>
                    <a:pt x="2010" y="281"/>
                  </a:lnTo>
                  <a:lnTo>
                    <a:pt x="2010" y="281"/>
                  </a:lnTo>
                  <a:lnTo>
                    <a:pt x="2009" y="280"/>
                  </a:lnTo>
                  <a:lnTo>
                    <a:pt x="2009" y="280"/>
                  </a:lnTo>
                  <a:lnTo>
                    <a:pt x="2009" y="276"/>
                  </a:lnTo>
                  <a:lnTo>
                    <a:pt x="2007" y="272"/>
                  </a:lnTo>
                  <a:lnTo>
                    <a:pt x="2007" y="272"/>
                  </a:lnTo>
                  <a:lnTo>
                    <a:pt x="2005" y="272"/>
                  </a:lnTo>
                  <a:lnTo>
                    <a:pt x="2001" y="268"/>
                  </a:lnTo>
                  <a:lnTo>
                    <a:pt x="1997" y="268"/>
                  </a:lnTo>
                  <a:lnTo>
                    <a:pt x="1997" y="268"/>
                  </a:lnTo>
                  <a:lnTo>
                    <a:pt x="1995" y="264"/>
                  </a:lnTo>
                  <a:lnTo>
                    <a:pt x="1992" y="264"/>
                  </a:lnTo>
                  <a:lnTo>
                    <a:pt x="1988" y="263"/>
                  </a:lnTo>
                  <a:lnTo>
                    <a:pt x="1988" y="263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57"/>
                  </a:lnTo>
                  <a:lnTo>
                    <a:pt x="1988" y="255"/>
                  </a:lnTo>
                  <a:lnTo>
                    <a:pt x="1990" y="255"/>
                  </a:lnTo>
                  <a:lnTo>
                    <a:pt x="1990" y="255"/>
                  </a:lnTo>
                  <a:lnTo>
                    <a:pt x="1993" y="255"/>
                  </a:lnTo>
                  <a:lnTo>
                    <a:pt x="1999" y="255"/>
                  </a:lnTo>
                  <a:lnTo>
                    <a:pt x="1999" y="255"/>
                  </a:lnTo>
                  <a:lnTo>
                    <a:pt x="2005" y="255"/>
                  </a:lnTo>
                  <a:lnTo>
                    <a:pt x="2007" y="253"/>
                  </a:lnTo>
                  <a:lnTo>
                    <a:pt x="2007" y="253"/>
                  </a:lnTo>
                  <a:lnTo>
                    <a:pt x="2007" y="251"/>
                  </a:lnTo>
                  <a:lnTo>
                    <a:pt x="2007" y="251"/>
                  </a:lnTo>
                  <a:lnTo>
                    <a:pt x="2005" y="247"/>
                  </a:lnTo>
                  <a:lnTo>
                    <a:pt x="2005" y="247"/>
                  </a:lnTo>
                  <a:lnTo>
                    <a:pt x="2001" y="244"/>
                  </a:lnTo>
                  <a:lnTo>
                    <a:pt x="1997" y="244"/>
                  </a:lnTo>
                  <a:lnTo>
                    <a:pt x="1995" y="242"/>
                  </a:lnTo>
                  <a:lnTo>
                    <a:pt x="1995" y="242"/>
                  </a:lnTo>
                  <a:lnTo>
                    <a:pt x="1990" y="244"/>
                  </a:lnTo>
                  <a:lnTo>
                    <a:pt x="1986" y="244"/>
                  </a:lnTo>
                  <a:lnTo>
                    <a:pt x="1980" y="251"/>
                  </a:lnTo>
                  <a:lnTo>
                    <a:pt x="1976" y="255"/>
                  </a:lnTo>
                  <a:lnTo>
                    <a:pt x="1976" y="255"/>
                  </a:lnTo>
                  <a:lnTo>
                    <a:pt x="1973" y="257"/>
                  </a:lnTo>
                  <a:lnTo>
                    <a:pt x="1969" y="257"/>
                  </a:lnTo>
                  <a:lnTo>
                    <a:pt x="1963" y="257"/>
                  </a:lnTo>
                  <a:lnTo>
                    <a:pt x="1963" y="257"/>
                  </a:lnTo>
                  <a:lnTo>
                    <a:pt x="1959" y="257"/>
                  </a:lnTo>
                  <a:lnTo>
                    <a:pt x="1954" y="257"/>
                  </a:lnTo>
                  <a:lnTo>
                    <a:pt x="1950" y="255"/>
                  </a:lnTo>
                  <a:lnTo>
                    <a:pt x="1946" y="255"/>
                  </a:lnTo>
                  <a:lnTo>
                    <a:pt x="1946" y="255"/>
                  </a:lnTo>
                  <a:lnTo>
                    <a:pt x="1939" y="255"/>
                  </a:lnTo>
                  <a:lnTo>
                    <a:pt x="1939" y="255"/>
                  </a:lnTo>
                  <a:lnTo>
                    <a:pt x="1933" y="255"/>
                  </a:lnTo>
                  <a:lnTo>
                    <a:pt x="1927" y="255"/>
                  </a:lnTo>
                  <a:lnTo>
                    <a:pt x="1922" y="253"/>
                  </a:lnTo>
                  <a:lnTo>
                    <a:pt x="1922" y="253"/>
                  </a:lnTo>
                  <a:lnTo>
                    <a:pt x="1908" y="253"/>
                  </a:lnTo>
                  <a:lnTo>
                    <a:pt x="1908" y="253"/>
                  </a:lnTo>
                  <a:lnTo>
                    <a:pt x="1901" y="253"/>
                  </a:lnTo>
                  <a:lnTo>
                    <a:pt x="1901" y="253"/>
                  </a:lnTo>
                  <a:lnTo>
                    <a:pt x="1895" y="253"/>
                  </a:lnTo>
                  <a:lnTo>
                    <a:pt x="1895" y="253"/>
                  </a:lnTo>
                  <a:lnTo>
                    <a:pt x="1895" y="255"/>
                  </a:lnTo>
                  <a:lnTo>
                    <a:pt x="1899" y="259"/>
                  </a:lnTo>
                  <a:lnTo>
                    <a:pt x="1899" y="261"/>
                  </a:lnTo>
                  <a:lnTo>
                    <a:pt x="1897" y="261"/>
                  </a:lnTo>
                  <a:lnTo>
                    <a:pt x="1893" y="261"/>
                  </a:lnTo>
                  <a:lnTo>
                    <a:pt x="1889" y="257"/>
                  </a:lnTo>
                  <a:lnTo>
                    <a:pt x="1889" y="257"/>
                  </a:lnTo>
                  <a:lnTo>
                    <a:pt x="1870" y="251"/>
                  </a:lnTo>
                  <a:lnTo>
                    <a:pt x="1869" y="247"/>
                  </a:lnTo>
                  <a:lnTo>
                    <a:pt x="1869" y="240"/>
                  </a:lnTo>
                  <a:lnTo>
                    <a:pt x="1874" y="230"/>
                  </a:lnTo>
                  <a:lnTo>
                    <a:pt x="1857" y="217"/>
                  </a:lnTo>
                  <a:lnTo>
                    <a:pt x="1857" y="217"/>
                  </a:lnTo>
                  <a:lnTo>
                    <a:pt x="1852" y="215"/>
                  </a:lnTo>
                  <a:lnTo>
                    <a:pt x="1844" y="215"/>
                  </a:lnTo>
                  <a:lnTo>
                    <a:pt x="1844" y="215"/>
                  </a:lnTo>
                  <a:lnTo>
                    <a:pt x="1838" y="215"/>
                  </a:lnTo>
                  <a:lnTo>
                    <a:pt x="1829" y="215"/>
                  </a:lnTo>
                  <a:lnTo>
                    <a:pt x="1823" y="215"/>
                  </a:lnTo>
                  <a:lnTo>
                    <a:pt x="1823" y="215"/>
                  </a:lnTo>
                  <a:lnTo>
                    <a:pt x="1814" y="215"/>
                  </a:lnTo>
                  <a:lnTo>
                    <a:pt x="1814" y="215"/>
                  </a:lnTo>
                  <a:lnTo>
                    <a:pt x="1793" y="215"/>
                  </a:lnTo>
                  <a:lnTo>
                    <a:pt x="1785" y="215"/>
                  </a:lnTo>
                  <a:lnTo>
                    <a:pt x="1785" y="215"/>
                  </a:lnTo>
                  <a:lnTo>
                    <a:pt x="1785" y="217"/>
                  </a:lnTo>
                  <a:lnTo>
                    <a:pt x="1782" y="219"/>
                  </a:lnTo>
                  <a:lnTo>
                    <a:pt x="1780" y="219"/>
                  </a:lnTo>
                  <a:lnTo>
                    <a:pt x="1780" y="219"/>
                  </a:lnTo>
                  <a:lnTo>
                    <a:pt x="1763" y="221"/>
                  </a:lnTo>
                  <a:lnTo>
                    <a:pt x="1763" y="221"/>
                  </a:lnTo>
                  <a:lnTo>
                    <a:pt x="1759" y="219"/>
                  </a:lnTo>
                  <a:lnTo>
                    <a:pt x="1755" y="217"/>
                  </a:lnTo>
                  <a:lnTo>
                    <a:pt x="1755" y="211"/>
                  </a:lnTo>
                  <a:lnTo>
                    <a:pt x="1755" y="211"/>
                  </a:lnTo>
                  <a:lnTo>
                    <a:pt x="1755" y="210"/>
                  </a:lnTo>
                  <a:lnTo>
                    <a:pt x="1753" y="206"/>
                  </a:lnTo>
                  <a:lnTo>
                    <a:pt x="1753" y="206"/>
                  </a:lnTo>
                  <a:lnTo>
                    <a:pt x="1749" y="206"/>
                  </a:lnTo>
                  <a:lnTo>
                    <a:pt x="1748" y="204"/>
                  </a:lnTo>
                  <a:lnTo>
                    <a:pt x="1744" y="204"/>
                  </a:lnTo>
                  <a:lnTo>
                    <a:pt x="1742" y="206"/>
                  </a:lnTo>
                  <a:lnTo>
                    <a:pt x="1742" y="206"/>
                  </a:lnTo>
                  <a:lnTo>
                    <a:pt x="1742" y="202"/>
                  </a:lnTo>
                  <a:lnTo>
                    <a:pt x="1742" y="200"/>
                  </a:lnTo>
                  <a:lnTo>
                    <a:pt x="1740" y="198"/>
                  </a:lnTo>
                  <a:lnTo>
                    <a:pt x="1740" y="198"/>
                  </a:lnTo>
                  <a:lnTo>
                    <a:pt x="1738" y="198"/>
                  </a:lnTo>
                  <a:lnTo>
                    <a:pt x="1736" y="196"/>
                  </a:lnTo>
                  <a:lnTo>
                    <a:pt x="1734" y="196"/>
                  </a:lnTo>
                  <a:lnTo>
                    <a:pt x="1734" y="196"/>
                  </a:lnTo>
                  <a:lnTo>
                    <a:pt x="1731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3" y="196"/>
                  </a:lnTo>
                  <a:lnTo>
                    <a:pt x="1721" y="196"/>
                  </a:lnTo>
                  <a:lnTo>
                    <a:pt x="1715" y="194"/>
                  </a:lnTo>
                  <a:lnTo>
                    <a:pt x="1715" y="194"/>
                  </a:lnTo>
                  <a:lnTo>
                    <a:pt x="1715" y="193"/>
                  </a:lnTo>
                  <a:lnTo>
                    <a:pt x="1714" y="191"/>
                  </a:lnTo>
                  <a:lnTo>
                    <a:pt x="1715" y="189"/>
                  </a:lnTo>
                  <a:lnTo>
                    <a:pt x="1715" y="189"/>
                  </a:lnTo>
                  <a:lnTo>
                    <a:pt x="1721" y="189"/>
                  </a:lnTo>
                  <a:lnTo>
                    <a:pt x="1723" y="187"/>
                  </a:lnTo>
                  <a:lnTo>
                    <a:pt x="1727" y="187"/>
                  </a:lnTo>
                  <a:lnTo>
                    <a:pt x="1727" y="187"/>
                  </a:lnTo>
                  <a:lnTo>
                    <a:pt x="1731" y="185"/>
                  </a:lnTo>
                  <a:lnTo>
                    <a:pt x="1732" y="185"/>
                  </a:lnTo>
                  <a:lnTo>
                    <a:pt x="1732" y="185"/>
                  </a:lnTo>
                  <a:lnTo>
                    <a:pt x="1729" y="183"/>
                  </a:lnTo>
                  <a:lnTo>
                    <a:pt x="1729" y="183"/>
                  </a:lnTo>
                  <a:lnTo>
                    <a:pt x="1723" y="181"/>
                  </a:lnTo>
                  <a:lnTo>
                    <a:pt x="1719" y="179"/>
                  </a:lnTo>
                  <a:lnTo>
                    <a:pt x="1715" y="179"/>
                  </a:lnTo>
                  <a:lnTo>
                    <a:pt x="1715" y="179"/>
                  </a:lnTo>
                  <a:lnTo>
                    <a:pt x="1710" y="177"/>
                  </a:lnTo>
                  <a:lnTo>
                    <a:pt x="1708" y="176"/>
                  </a:lnTo>
                  <a:lnTo>
                    <a:pt x="1704" y="176"/>
                  </a:lnTo>
                  <a:lnTo>
                    <a:pt x="1704" y="176"/>
                  </a:lnTo>
                  <a:lnTo>
                    <a:pt x="1695" y="176"/>
                  </a:lnTo>
                  <a:lnTo>
                    <a:pt x="1685" y="176"/>
                  </a:lnTo>
                  <a:lnTo>
                    <a:pt x="1685" y="176"/>
                  </a:lnTo>
                  <a:lnTo>
                    <a:pt x="1681" y="179"/>
                  </a:lnTo>
                  <a:lnTo>
                    <a:pt x="1681" y="179"/>
                  </a:lnTo>
                  <a:lnTo>
                    <a:pt x="1674" y="189"/>
                  </a:lnTo>
                  <a:lnTo>
                    <a:pt x="1674" y="189"/>
                  </a:lnTo>
                  <a:lnTo>
                    <a:pt x="1672" y="193"/>
                  </a:lnTo>
                  <a:lnTo>
                    <a:pt x="1670" y="196"/>
                  </a:lnTo>
                  <a:lnTo>
                    <a:pt x="1668" y="198"/>
                  </a:lnTo>
                  <a:lnTo>
                    <a:pt x="1668" y="196"/>
                  </a:lnTo>
                  <a:lnTo>
                    <a:pt x="1666" y="196"/>
                  </a:lnTo>
                  <a:lnTo>
                    <a:pt x="1666" y="196"/>
                  </a:lnTo>
                  <a:lnTo>
                    <a:pt x="1662" y="191"/>
                  </a:lnTo>
                  <a:lnTo>
                    <a:pt x="1662" y="191"/>
                  </a:lnTo>
                  <a:lnTo>
                    <a:pt x="1661" y="189"/>
                  </a:lnTo>
                  <a:lnTo>
                    <a:pt x="1661" y="187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4" y="185"/>
                  </a:lnTo>
                  <a:lnTo>
                    <a:pt x="1666" y="181"/>
                  </a:lnTo>
                  <a:lnTo>
                    <a:pt x="1670" y="179"/>
                  </a:lnTo>
                  <a:lnTo>
                    <a:pt x="1670" y="179"/>
                  </a:lnTo>
                  <a:lnTo>
                    <a:pt x="1670" y="176"/>
                  </a:lnTo>
                  <a:lnTo>
                    <a:pt x="1672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9" y="174"/>
                  </a:lnTo>
                  <a:lnTo>
                    <a:pt x="1664" y="168"/>
                  </a:lnTo>
                  <a:lnTo>
                    <a:pt x="1664" y="168"/>
                  </a:lnTo>
                  <a:lnTo>
                    <a:pt x="1662" y="168"/>
                  </a:lnTo>
                  <a:lnTo>
                    <a:pt x="1655" y="168"/>
                  </a:lnTo>
                  <a:lnTo>
                    <a:pt x="1655" y="168"/>
                  </a:lnTo>
                  <a:lnTo>
                    <a:pt x="1651" y="168"/>
                  </a:lnTo>
                  <a:lnTo>
                    <a:pt x="1647" y="168"/>
                  </a:lnTo>
                  <a:lnTo>
                    <a:pt x="1647" y="168"/>
                  </a:lnTo>
                  <a:lnTo>
                    <a:pt x="1644" y="166"/>
                  </a:lnTo>
                  <a:lnTo>
                    <a:pt x="1644" y="166"/>
                  </a:lnTo>
                  <a:lnTo>
                    <a:pt x="1636" y="166"/>
                  </a:lnTo>
                  <a:lnTo>
                    <a:pt x="1632" y="164"/>
                  </a:lnTo>
                  <a:lnTo>
                    <a:pt x="1625" y="162"/>
                  </a:lnTo>
                  <a:lnTo>
                    <a:pt x="1625" y="162"/>
                  </a:lnTo>
                  <a:lnTo>
                    <a:pt x="1621" y="162"/>
                  </a:lnTo>
                  <a:lnTo>
                    <a:pt x="1621" y="162"/>
                  </a:lnTo>
                  <a:lnTo>
                    <a:pt x="1610" y="162"/>
                  </a:lnTo>
                  <a:lnTo>
                    <a:pt x="1610" y="162"/>
                  </a:lnTo>
                  <a:lnTo>
                    <a:pt x="1610" y="159"/>
                  </a:lnTo>
                  <a:lnTo>
                    <a:pt x="1608" y="157"/>
                  </a:lnTo>
                  <a:lnTo>
                    <a:pt x="1606" y="157"/>
                  </a:lnTo>
                  <a:lnTo>
                    <a:pt x="1606" y="157"/>
                  </a:lnTo>
                  <a:lnTo>
                    <a:pt x="1596" y="157"/>
                  </a:lnTo>
                  <a:lnTo>
                    <a:pt x="1594" y="157"/>
                  </a:lnTo>
                  <a:lnTo>
                    <a:pt x="1592" y="159"/>
                  </a:lnTo>
                  <a:lnTo>
                    <a:pt x="1592" y="159"/>
                  </a:lnTo>
                  <a:lnTo>
                    <a:pt x="1594" y="160"/>
                  </a:lnTo>
                  <a:lnTo>
                    <a:pt x="1600" y="164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596" y="170"/>
                  </a:lnTo>
                  <a:lnTo>
                    <a:pt x="1596" y="170"/>
                  </a:lnTo>
                  <a:lnTo>
                    <a:pt x="1591" y="168"/>
                  </a:lnTo>
                  <a:lnTo>
                    <a:pt x="1587" y="168"/>
                  </a:lnTo>
                  <a:lnTo>
                    <a:pt x="1585" y="168"/>
                  </a:lnTo>
                  <a:lnTo>
                    <a:pt x="1581" y="170"/>
                  </a:lnTo>
                  <a:lnTo>
                    <a:pt x="1581" y="170"/>
                  </a:lnTo>
                  <a:lnTo>
                    <a:pt x="1577" y="174"/>
                  </a:lnTo>
                  <a:lnTo>
                    <a:pt x="1577" y="174"/>
                  </a:lnTo>
                  <a:lnTo>
                    <a:pt x="1575" y="176"/>
                  </a:lnTo>
                  <a:lnTo>
                    <a:pt x="1575" y="176"/>
                  </a:lnTo>
                  <a:lnTo>
                    <a:pt x="1577" y="177"/>
                  </a:lnTo>
                  <a:lnTo>
                    <a:pt x="1577" y="179"/>
                  </a:lnTo>
                  <a:lnTo>
                    <a:pt x="1581" y="181"/>
                  </a:lnTo>
                  <a:lnTo>
                    <a:pt x="1585" y="183"/>
                  </a:lnTo>
                  <a:lnTo>
                    <a:pt x="1581" y="193"/>
                  </a:lnTo>
                  <a:lnTo>
                    <a:pt x="1581" y="193"/>
                  </a:lnTo>
                  <a:lnTo>
                    <a:pt x="1583" y="194"/>
                  </a:lnTo>
                  <a:lnTo>
                    <a:pt x="1583" y="196"/>
                  </a:lnTo>
                  <a:lnTo>
                    <a:pt x="1585" y="198"/>
                  </a:lnTo>
                  <a:lnTo>
                    <a:pt x="1585" y="198"/>
                  </a:lnTo>
                  <a:lnTo>
                    <a:pt x="1574" y="198"/>
                  </a:lnTo>
                  <a:lnTo>
                    <a:pt x="1566" y="196"/>
                  </a:lnTo>
                  <a:lnTo>
                    <a:pt x="1566" y="196"/>
                  </a:lnTo>
                  <a:lnTo>
                    <a:pt x="1553" y="198"/>
                  </a:lnTo>
                  <a:lnTo>
                    <a:pt x="1553" y="198"/>
                  </a:lnTo>
                  <a:lnTo>
                    <a:pt x="1551" y="198"/>
                  </a:lnTo>
                  <a:lnTo>
                    <a:pt x="1547" y="198"/>
                  </a:lnTo>
                  <a:lnTo>
                    <a:pt x="1545" y="200"/>
                  </a:lnTo>
                  <a:lnTo>
                    <a:pt x="1545" y="200"/>
                  </a:lnTo>
                  <a:lnTo>
                    <a:pt x="1547" y="202"/>
                  </a:lnTo>
                  <a:lnTo>
                    <a:pt x="1545" y="202"/>
                  </a:lnTo>
                  <a:lnTo>
                    <a:pt x="1540" y="200"/>
                  </a:lnTo>
                  <a:lnTo>
                    <a:pt x="1540" y="200"/>
                  </a:lnTo>
                  <a:lnTo>
                    <a:pt x="1536" y="198"/>
                  </a:lnTo>
                  <a:lnTo>
                    <a:pt x="1532" y="194"/>
                  </a:lnTo>
                  <a:lnTo>
                    <a:pt x="1530" y="193"/>
                  </a:lnTo>
                  <a:lnTo>
                    <a:pt x="1530" y="193"/>
                  </a:lnTo>
                  <a:lnTo>
                    <a:pt x="1528" y="194"/>
                  </a:lnTo>
                  <a:lnTo>
                    <a:pt x="1528" y="194"/>
                  </a:lnTo>
                  <a:lnTo>
                    <a:pt x="1524" y="198"/>
                  </a:lnTo>
                  <a:lnTo>
                    <a:pt x="1521" y="198"/>
                  </a:lnTo>
                  <a:lnTo>
                    <a:pt x="1521" y="198"/>
                  </a:lnTo>
                  <a:lnTo>
                    <a:pt x="1515" y="200"/>
                  </a:lnTo>
                  <a:lnTo>
                    <a:pt x="1511" y="202"/>
                  </a:lnTo>
                  <a:lnTo>
                    <a:pt x="1511" y="202"/>
                  </a:lnTo>
                  <a:lnTo>
                    <a:pt x="1504" y="202"/>
                  </a:lnTo>
                  <a:lnTo>
                    <a:pt x="1504" y="202"/>
                  </a:lnTo>
                  <a:lnTo>
                    <a:pt x="1498" y="202"/>
                  </a:lnTo>
                  <a:lnTo>
                    <a:pt x="1494" y="200"/>
                  </a:lnTo>
                  <a:lnTo>
                    <a:pt x="1494" y="200"/>
                  </a:lnTo>
                  <a:lnTo>
                    <a:pt x="1494" y="196"/>
                  </a:lnTo>
                  <a:lnTo>
                    <a:pt x="1492" y="194"/>
                  </a:lnTo>
                  <a:lnTo>
                    <a:pt x="1490" y="194"/>
                  </a:lnTo>
                  <a:lnTo>
                    <a:pt x="1490" y="194"/>
                  </a:lnTo>
                  <a:lnTo>
                    <a:pt x="1488" y="193"/>
                  </a:lnTo>
                  <a:lnTo>
                    <a:pt x="1485" y="191"/>
                  </a:lnTo>
                  <a:lnTo>
                    <a:pt x="1485" y="191"/>
                  </a:lnTo>
                  <a:lnTo>
                    <a:pt x="1483" y="189"/>
                  </a:lnTo>
                  <a:lnTo>
                    <a:pt x="1477" y="194"/>
                  </a:lnTo>
                  <a:lnTo>
                    <a:pt x="1471" y="208"/>
                  </a:lnTo>
                  <a:lnTo>
                    <a:pt x="1466" y="215"/>
                  </a:lnTo>
                  <a:lnTo>
                    <a:pt x="1466" y="215"/>
                  </a:lnTo>
                  <a:lnTo>
                    <a:pt x="1462" y="217"/>
                  </a:lnTo>
                  <a:lnTo>
                    <a:pt x="1462" y="221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6" y="221"/>
                  </a:lnTo>
                  <a:lnTo>
                    <a:pt x="1456" y="219"/>
                  </a:lnTo>
                  <a:lnTo>
                    <a:pt x="1454" y="219"/>
                  </a:lnTo>
                  <a:lnTo>
                    <a:pt x="1454" y="219"/>
                  </a:lnTo>
                  <a:lnTo>
                    <a:pt x="1451" y="217"/>
                  </a:lnTo>
                  <a:lnTo>
                    <a:pt x="1447" y="215"/>
                  </a:lnTo>
                  <a:lnTo>
                    <a:pt x="1445" y="213"/>
                  </a:lnTo>
                  <a:lnTo>
                    <a:pt x="1436" y="206"/>
                  </a:lnTo>
                  <a:lnTo>
                    <a:pt x="1434" y="200"/>
                  </a:lnTo>
                  <a:lnTo>
                    <a:pt x="1432" y="194"/>
                  </a:lnTo>
                  <a:lnTo>
                    <a:pt x="1428" y="191"/>
                  </a:lnTo>
                  <a:lnTo>
                    <a:pt x="1428" y="189"/>
                  </a:lnTo>
                  <a:lnTo>
                    <a:pt x="1428" y="189"/>
                  </a:lnTo>
                  <a:lnTo>
                    <a:pt x="1430" y="185"/>
                  </a:lnTo>
                  <a:lnTo>
                    <a:pt x="1430" y="185"/>
                  </a:lnTo>
                  <a:lnTo>
                    <a:pt x="1436" y="179"/>
                  </a:lnTo>
                  <a:lnTo>
                    <a:pt x="1436" y="179"/>
                  </a:lnTo>
                  <a:lnTo>
                    <a:pt x="1437" y="177"/>
                  </a:lnTo>
                  <a:lnTo>
                    <a:pt x="1439" y="176"/>
                  </a:lnTo>
                  <a:lnTo>
                    <a:pt x="1439" y="176"/>
                  </a:lnTo>
                  <a:lnTo>
                    <a:pt x="1437" y="174"/>
                  </a:lnTo>
                  <a:lnTo>
                    <a:pt x="1437" y="174"/>
                  </a:lnTo>
                  <a:lnTo>
                    <a:pt x="1436" y="172"/>
                  </a:lnTo>
                  <a:lnTo>
                    <a:pt x="1434" y="170"/>
                  </a:lnTo>
                  <a:lnTo>
                    <a:pt x="1430" y="170"/>
                  </a:lnTo>
                  <a:lnTo>
                    <a:pt x="1428" y="170"/>
                  </a:lnTo>
                  <a:lnTo>
                    <a:pt x="1428" y="170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30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2"/>
                  </a:lnTo>
                  <a:lnTo>
                    <a:pt x="1432" y="162"/>
                  </a:lnTo>
                  <a:lnTo>
                    <a:pt x="1430" y="159"/>
                  </a:lnTo>
                  <a:lnTo>
                    <a:pt x="1430" y="155"/>
                  </a:lnTo>
                  <a:lnTo>
                    <a:pt x="1428" y="153"/>
                  </a:lnTo>
                  <a:lnTo>
                    <a:pt x="1428" y="151"/>
                  </a:lnTo>
                  <a:lnTo>
                    <a:pt x="1428" y="151"/>
                  </a:lnTo>
                  <a:lnTo>
                    <a:pt x="1428" y="149"/>
                  </a:lnTo>
                  <a:lnTo>
                    <a:pt x="1426" y="149"/>
                  </a:lnTo>
                  <a:lnTo>
                    <a:pt x="1424" y="147"/>
                  </a:lnTo>
                  <a:lnTo>
                    <a:pt x="1424" y="147"/>
                  </a:lnTo>
                  <a:lnTo>
                    <a:pt x="1422" y="143"/>
                  </a:lnTo>
                  <a:lnTo>
                    <a:pt x="1420" y="141"/>
                  </a:lnTo>
                  <a:lnTo>
                    <a:pt x="1415" y="138"/>
                  </a:lnTo>
                  <a:lnTo>
                    <a:pt x="1405" y="138"/>
                  </a:lnTo>
                  <a:lnTo>
                    <a:pt x="1392" y="140"/>
                  </a:lnTo>
                  <a:lnTo>
                    <a:pt x="1375" y="136"/>
                  </a:lnTo>
                  <a:lnTo>
                    <a:pt x="1375" y="136"/>
                  </a:lnTo>
                  <a:lnTo>
                    <a:pt x="1369" y="130"/>
                  </a:lnTo>
                  <a:lnTo>
                    <a:pt x="1369" y="130"/>
                  </a:lnTo>
                  <a:lnTo>
                    <a:pt x="1366" y="126"/>
                  </a:lnTo>
                  <a:lnTo>
                    <a:pt x="1362" y="126"/>
                  </a:lnTo>
                  <a:lnTo>
                    <a:pt x="1358" y="123"/>
                  </a:lnTo>
                  <a:lnTo>
                    <a:pt x="1358" y="130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49" y="132"/>
                  </a:lnTo>
                  <a:lnTo>
                    <a:pt x="1347" y="136"/>
                  </a:lnTo>
                  <a:lnTo>
                    <a:pt x="1347" y="136"/>
                  </a:lnTo>
                  <a:lnTo>
                    <a:pt x="1349" y="138"/>
                  </a:lnTo>
                  <a:lnTo>
                    <a:pt x="1350" y="141"/>
                  </a:lnTo>
                  <a:lnTo>
                    <a:pt x="1350" y="143"/>
                  </a:lnTo>
                  <a:lnTo>
                    <a:pt x="1350" y="153"/>
                  </a:lnTo>
                  <a:lnTo>
                    <a:pt x="1350" y="159"/>
                  </a:lnTo>
                  <a:lnTo>
                    <a:pt x="1350" y="159"/>
                  </a:lnTo>
                  <a:lnTo>
                    <a:pt x="1345" y="157"/>
                  </a:lnTo>
                  <a:lnTo>
                    <a:pt x="1339" y="155"/>
                  </a:lnTo>
                  <a:lnTo>
                    <a:pt x="1339" y="155"/>
                  </a:lnTo>
                  <a:lnTo>
                    <a:pt x="1320" y="157"/>
                  </a:lnTo>
                  <a:lnTo>
                    <a:pt x="1307" y="153"/>
                  </a:lnTo>
                  <a:lnTo>
                    <a:pt x="1303" y="149"/>
                  </a:lnTo>
                  <a:lnTo>
                    <a:pt x="1303" y="149"/>
                  </a:lnTo>
                  <a:lnTo>
                    <a:pt x="1301" y="151"/>
                  </a:lnTo>
                  <a:lnTo>
                    <a:pt x="1297" y="153"/>
                  </a:lnTo>
                  <a:lnTo>
                    <a:pt x="1297" y="155"/>
                  </a:lnTo>
                  <a:lnTo>
                    <a:pt x="1296" y="155"/>
                  </a:lnTo>
                  <a:lnTo>
                    <a:pt x="1292" y="155"/>
                  </a:lnTo>
                  <a:lnTo>
                    <a:pt x="1290" y="153"/>
                  </a:lnTo>
                  <a:lnTo>
                    <a:pt x="1290" y="153"/>
                  </a:lnTo>
                  <a:lnTo>
                    <a:pt x="1286" y="149"/>
                  </a:lnTo>
                  <a:lnTo>
                    <a:pt x="1282" y="147"/>
                  </a:lnTo>
                  <a:lnTo>
                    <a:pt x="1279" y="147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9" y="141"/>
                  </a:lnTo>
                  <a:lnTo>
                    <a:pt x="1282" y="140"/>
                  </a:lnTo>
                  <a:lnTo>
                    <a:pt x="1286" y="136"/>
                  </a:lnTo>
                  <a:lnTo>
                    <a:pt x="1286" y="136"/>
                  </a:lnTo>
                  <a:lnTo>
                    <a:pt x="1284" y="134"/>
                  </a:lnTo>
                  <a:lnTo>
                    <a:pt x="1282" y="134"/>
                  </a:lnTo>
                  <a:lnTo>
                    <a:pt x="1279" y="132"/>
                  </a:lnTo>
                  <a:lnTo>
                    <a:pt x="1279" y="132"/>
                  </a:lnTo>
                  <a:lnTo>
                    <a:pt x="1265" y="132"/>
                  </a:lnTo>
                  <a:lnTo>
                    <a:pt x="1265" y="132"/>
                  </a:lnTo>
                  <a:lnTo>
                    <a:pt x="1258" y="132"/>
                  </a:lnTo>
                  <a:lnTo>
                    <a:pt x="1258" y="132"/>
                  </a:lnTo>
                  <a:lnTo>
                    <a:pt x="1246" y="132"/>
                  </a:lnTo>
                  <a:lnTo>
                    <a:pt x="1246" y="132"/>
                  </a:lnTo>
                  <a:lnTo>
                    <a:pt x="1235" y="132"/>
                  </a:lnTo>
                  <a:lnTo>
                    <a:pt x="1235" y="132"/>
                  </a:lnTo>
                  <a:lnTo>
                    <a:pt x="1231" y="132"/>
                  </a:lnTo>
                  <a:lnTo>
                    <a:pt x="1224" y="132"/>
                  </a:lnTo>
                  <a:lnTo>
                    <a:pt x="1212" y="136"/>
                  </a:lnTo>
                  <a:lnTo>
                    <a:pt x="1212" y="140"/>
                  </a:lnTo>
                  <a:lnTo>
                    <a:pt x="1212" y="140"/>
                  </a:lnTo>
                  <a:lnTo>
                    <a:pt x="1210" y="141"/>
                  </a:lnTo>
                  <a:lnTo>
                    <a:pt x="1209" y="143"/>
                  </a:lnTo>
                  <a:lnTo>
                    <a:pt x="1209" y="143"/>
                  </a:lnTo>
                  <a:lnTo>
                    <a:pt x="1207" y="143"/>
                  </a:lnTo>
                  <a:lnTo>
                    <a:pt x="1207" y="143"/>
                  </a:lnTo>
                  <a:lnTo>
                    <a:pt x="1207" y="141"/>
                  </a:lnTo>
                  <a:lnTo>
                    <a:pt x="1205" y="138"/>
                  </a:lnTo>
                  <a:lnTo>
                    <a:pt x="1205" y="134"/>
                  </a:lnTo>
                  <a:lnTo>
                    <a:pt x="1205" y="134"/>
                  </a:lnTo>
                  <a:lnTo>
                    <a:pt x="1207" y="132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3" y="126"/>
                  </a:lnTo>
                  <a:lnTo>
                    <a:pt x="1201" y="123"/>
                  </a:lnTo>
                  <a:lnTo>
                    <a:pt x="1193" y="130"/>
                  </a:lnTo>
                  <a:lnTo>
                    <a:pt x="1182" y="128"/>
                  </a:lnTo>
                  <a:lnTo>
                    <a:pt x="1178" y="128"/>
                  </a:lnTo>
                  <a:lnTo>
                    <a:pt x="1178" y="123"/>
                  </a:lnTo>
                  <a:lnTo>
                    <a:pt x="1178" y="123"/>
                  </a:lnTo>
                  <a:lnTo>
                    <a:pt x="1175" y="123"/>
                  </a:lnTo>
                  <a:lnTo>
                    <a:pt x="1169" y="121"/>
                  </a:lnTo>
                  <a:lnTo>
                    <a:pt x="1169" y="121"/>
                  </a:lnTo>
                  <a:lnTo>
                    <a:pt x="1159" y="123"/>
                  </a:lnTo>
                  <a:lnTo>
                    <a:pt x="1159" y="123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8"/>
                  </a:lnTo>
                  <a:lnTo>
                    <a:pt x="1156" y="130"/>
                  </a:lnTo>
                  <a:lnTo>
                    <a:pt x="1161" y="132"/>
                  </a:lnTo>
                  <a:lnTo>
                    <a:pt x="1161" y="132"/>
                  </a:lnTo>
                  <a:lnTo>
                    <a:pt x="1163" y="134"/>
                  </a:lnTo>
                  <a:lnTo>
                    <a:pt x="1163" y="136"/>
                  </a:lnTo>
                  <a:lnTo>
                    <a:pt x="1161" y="136"/>
                  </a:lnTo>
                  <a:lnTo>
                    <a:pt x="1161" y="136"/>
                  </a:lnTo>
                  <a:lnTo>
                    <a:pt x="1158" y="136"/>
                  </a:lnTo>
                  <a:lnTo>
                    <a:pt x="1156" y="134"/>
                  </a:lnTo>
                  <a:lnTo>
                    <a:pt x="1154" y="134"/>
                  </a:lnTo>
                  <a:lnTo>
                    <a:pt x="1152" y="136"/>
                  </a:lnTo>
                  <a:lnTo>
                    <a:pt x="1152" y="136"/>
                  </a:lnTo>
                  <a:lnTo>
                    <a:pt x="1150" y="138"/>
                  </a:lnTo>
                  <a:lnTo>
                    <a:pt x="1148" y="140"/>
                  </a:lnTo>
                  <a:lnTo>
                    <a:pt x="1144" y="141"/>
                  </a:lnTo>
                  <a:lnTo>
                    <a:pt x="1140" y="141"/>
                  </a:lnTo>
                  <a:lnTo>
                    <a:pt x="1140" y="141"/>
                  </a:lnTo>
                  <a:lnTo>
                    <a:pt x="1137" y="143"/>
                  </a:lnTo>
                  <a:lnTo>
                    <a:pt x="1133" y="143"/>
                  </a:lnTo>
                  <a:lnTo>
                    <a:pt x="1129" y="147"/>
                  </a:lnTo>
                  <a:lnTo>
                    <a:pt x="1129" y="147"/>
                  </a:lnTo>
                  <a:lnTo>
                    <a:pt x="1112" y="149"/>
                  </a:lnTo>
                  <a:lnTo>
                    <a:pt x="1112" y="149"/>
                  </a:lnTo>
                  <a:lnTo>
                    <a:pt x="1105" y="149"/>
                  </a:lnTo>
                  <a:lnTo>
                    <a:pt x="1097" y="157"/>
                  </a:lnTo>
                  <a:lnTo>
                    <a:pt x="1088" y="160"/>
                  </a:lnTo>
                  <a:lnTo>
                    <a:pt x="1101" y="143"/>
                  </a:lnTo>
                  <a:lnTo>
                    <a:pt x="1112" y="141"/>
                  </a:lnTo>
                  <a:lnTo>
                    <a:pt x="1118" y="136"/>
                  </a:lnTo>
                  <a:lnTo>
                    <a:pt x="1118" y="136"/>
                  </a:lnTo>
                  <a:lnTo>
                    <a:pt x="1125" y="134"/>
                  </a:lnTo>
                  <a:lnTo>
                    <a:pt x="1125" y="134"/>
                  </a:lnTo>
                  <a:lnTo>
                    <a:pt x="1127" y="136"/>
                  </a:lnTo>
                  <a:lnTo>
                    <a:pt x="1129" y="136"/>
                  </a:lnTo>
                  <a:lnTo>
                    <a:pt x="1129" y="136"/>
                  </a:lnTo>
                  <a:lnTo>
                    <a:pt x="1133" y="132"/>
                  </a:lnTo>
                  <a:lnTo>
                    <a:pt x="1133" y="132"/>
                  </a:lnTo>
                  <a:lnTo>
                    <a:pt x="1139" y="128"/>
                  </a:lnTo>
                  <a:lnTo>
                    <a:pt x="1140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3"/>
                  </a:lnTo>
                  <a:lnTo>
                    <a:pt x="1146" y="121"/>
                  </a:lnTo>
                  <a:lnTo>
                    <a:pt x="1146" y="121"/>
                  </a:lnTo>
                  <a:lnTo>
                    <a:pt x="1148" y="119"/>
                  </a:lnTo>
                  <a:lnTo>
                    <a:pt x="1150" y="119"/>
                  </a:lnTo>
                  <a:lnTo>
                    <a:pt x="1152" y="119"/>
                  </a:lnTo>
                  <a:lnTo>
                    <a:pt x="1152" y="119"/>
                  </a:lnTo>
                  <a:lnTo>
                    <a:pt x="1154" y="115"/>
                  </a:lnTo>
                  <a:lnTo>
                    <a:pt x="1156" y="113"/>
                  </a:lnTo>
                  <a:lnTo>
                    <a:pt x="1158" y="111"/>
                  </a:lnTo>
                  <a:lnTo>
                    <a:pt x="1158" y="111"/>
                  </a:lnTo>
                  <a:lnTo>
                    <a:pt x="1159" y="111"/>
                  </a:lnTo>
                  <a:lnTo>
                    <a:pt x="1159" y="107"/>
                  </a:lnTo>
                  <a:lnTo>
                    <a:pt x="1163" y="106"/>
                  </a:lnTo>
                  <a:lnTo>
                    <a:pt x="1163" y="106"/>
                  </a:lnTo>
                  <a:lnTo>
                    <a:pt x="1165" y="106"/>
                  </a:lnTo>
                  <a:lnTo>
                    <a:pt x="1165" y="106"/>
                  </a:lnTo>
                  <a:lnTo>
                    <a:pt x="1171" y="104"/>
                  </a:lnTo>
                  <a:lnTo>
                    <a:pt x="1175" y="104"/>
                  </a:lnTo>
                  <a:lnTo>
                    <a:pt x="1176" y="102"/>
                  </a:lnTo>
                  <a:lnTo>
                    <a:pt x="1180" y="102"/>
                  </a:lnTo>
                  <a:lnTo>
                    <a:pt x="1190" y="92"/>
                  </a:lnTo>
                  <a:lnTo>
                    <a:pt x="1190" y="92"/>
                  </a:lnTo>
                  <a:lnTo>
                    <a:pt x="1193" y="92"/>
                  </a:lnTo>
                  <a:lnTo>
                    <a:pt x="1197" y="90"/>
                  </a:lnTo>
                  <a:lnTo>
                    <a:pt x="1197" y="89"/>
                  </a:lnTo>
                  <a:lnTo>
                    <a:pt x="1197" y="89"/>
                  </a:lnTo>
                  <a:lnTo>
                    <a:pt x="1201" y="89"/>
                  </a:lnTo>
                  <a:lnTo>
                    <a:pt x="1201" y="87"/>
                  </a:lnTo>
                  <a:lnTo>
                    <a:pt x="1203" y="87"/>
                  </a:lnTo>
                  <a:lnTo>
                    <a:pt x="1205" y="85"/>
                  </a:lnTo>
                  <a:lnTo>
                    <a:pt x="1205" y="85"/>
                  </a:lnTo>
                  <a:lnTo>
                    <a:pt x="1209" y="81"/>
                  </a:lnTo>
                  <a:lnTo>
                    <a:pt x="1209" y="81"/>
                  </a:lnTo>
                  <a:lnTo>
                    <a:pt x="1212" y="79"/>
                  </a:lnTo>
                  <a:lnTo>
                    <a:pt x="1212" y="77"/>
                  </a:lnTo>
                  <a:lnTo>
                    <a:pt x="1210" y="77"/>
                  </a:lnTo>
                  <a:lnTo>
                    <a:pt x="1210" y="77"/>
                  </a:lnTo>
                  <a:lnTo>
                    <a:pt x="1209" y="72"/>
                  </a:lnTo>
                  <a:lnTo>
                    <a:pt x="1207" y="70"/>
                  </a:lnTo>
                  <a:lnTo>
                    <a:pt x="1205" y="70"/>
                  </a:lnTo>
                  <a:lnTo>
                    <a:pt x="1205" y="70"/>
                  </a:lnTo>
                  <a:lnTo>
                    <a:pt x="1203" y="70"/>
                  </a:lnTo>
                  <a:lnTo>
                    <a:pt x="1203" y="68"/>
                  </a:lnTo>
                  <a:lnTo>
                    <a:pt x="1201" y="68"/>
                  </a:lnTo>
                  <a:lnTo>
                    <a:pt x="1201" y="68"/>
                  </a:lnTo>
                  <a:lnTo>
                    <a:pt x="1205" y="68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210" y="68"/>
                  </a:lnTo>
                  <a:lnTo>
                    <a:pt x="1210" y="68"/>
                  </a:lnTo>
                  <a:lnTo>
                    <a:pt x="1212" y="66"/>
                  </a:lnTo>
                  <a:lnTo>
                    <a:pt x="1212" y="64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2" y="60"/>
                  </a:lnTo>
                  <a:lnTo>
                    <a:pt x="1212" y="60"/>
                  </a:lnTo>
                  <a:lnTo>
                    <a:pt x="1210" y="56"/>
                  </a:lnTo>
                  <a:lnTo>
                    <a:pt x="1209" y="56"/>
                  </a:lnTo>
                  <a:lnTo>
                    <a:pt x="1209" y="54"/>
                  </a:lnTo>
                  <a:lnTo>
                    <a:pt x="1209" y="54"/>
                  </a:lnTo>
                  <a:lnTo>
                    <a:pt x="1207" y="53"/>
                  </a:lnTo>
                  <a:lnTo>
                    <a:pt x="1207" y="51"/>
                  </a:lnTo>
                  <a:lnTo>
                    <a:pt x="1199" y="53"/>
                  </a:lnTo>
                  <a:lnTo>
                    <a:pt x="1195" y="43"/>
                  </a:lnTo>
                  <a:lnTo>
                    <a:pt x="1195" y="43"/>
                  </a:lnTo>
                  <a:lnTo>
                    <a:pt x="1193" y="39"/>
                  </a:lnTo>
                  <a:lnTo>
                    <a:pt x="1192" y="37"/>
                  </a:lnTo>
                  <a:lnTo>
                    <a:pt x="1190" y="36"/>
                  </a:lnTo>
                  <a:lnTo>
                    <a:pt x="1190" y="36"/>
                  </a:lnTo>
                  <a:lnTo>
                    <a:pt x="1178" y="36"/>
                  </a:lnTo>
                  <a:lnTo>
                    <a:pt x="1178" y="36"/>
                  </a:lnTo>
                  <a:lnTo>
                    <a:pt x="1169" y="36"/>
                  </a:lnTo>
                  <a:lnTo>
                    <a:pt x="1163" y="36"/>
                  </a:lnTo>
                  <a:lnTo>
                    <a:pt x="1161" y="36"/>
                  </a:lnTo>
                  <a:lnTo>
                    <a:pt x="1159" y="36"/>
                  </a:lnTo>
                  <a:lnTo>
                    <a:pt x="1159" y="36"/>
                  </a:lnTo>
                  <a:lnTo>
                    <a:pt x="1159" y="34"/>
                  </a:lnTo>
                  <a:lnTo>
                    <a:pt x="1156" y="34"/>
                  </a:lnTo>
                  <a:lnTo>
                    <a:pt x="1152" y="34"/>
                  </a:lnTo>
                  <a:lnTo>
                    <a:pt x="1150" y="34"/>
                  </a:lnTo>
                  <a:lnTo>
                    <a:pt x="1150" y="34"/>
                  </a:lnTo>
                  <a:lnTo>
                    <a:pt x="1150" y="32"/>
                  </a:lnTo>
                  <a:lnTo>
                    <a:pt x="1148" y="32"/>
                  </a:lnTo>
                  <a:lnTo>
                    <a:pt x="1144" y="32"/>
                  </a:lnTo>
                  <a:lnTo>
                    <a:pt x="1144" y="32"/>
                  </a:lnTo>
                  <a:lnTo>
                    <a:pt x="1140" y="32"/>
                  </a:lnTo>
                  <a:lnTo>
                    <a:pt x="1139" y="34"/>
                  </a:lnTo>
                  <a:lnTo>
                    <a:pt x="1135" y="34"/>
                  </a:lnTo>
                  <a:lnTo>
                    <a:pt x="1135" y="34"/>
                  </a:lnTo>
                  <a:lnTo>
                    <a:pt x="1131" y="36"/>
                  </a:lnTo>
                  <a:lnTo>
                    <a:pt x="1129" y="36"/>
                  </a:lnTo>
                  <a:lnTo>
                    <a:pt x="1129" y="36"/>
                  </a:lnTo>
                  <a:lnTo>
                    <a:pt x="1127" y="39"/>
                  </a:lnTo>
                  <a:lnTo>
                    <a:pt x="1125" y="41"/>
                  </a:lnTo>
                  <a:lnTo>
                    <a:pt x="1122" y="41"/>
                  </a:lnTo>
                  <a:lnTo>
                    <a:pt x="1122" y="41"/>
                  </a:lnTo>
                  <a:lnTo>
                    <a:pt x="1112" y="41"/>
                  </a:lnTo>
                  <a:lnTo>
                    <a:pt x="1106" y="41"/>
                  </a:lnTo>
                  <a:lnTo>
                    <a:pt x="1114" y="32"/>
                  </a:lnTo>
                  <a:lnTo>
                    <a:pt x="1114" y="32"/>
                  </a:lnTo>
                  <a:lnTo>
                    <a:pt x="1116" y="32"/>
                  </a:lnTo>
                  <a:lnTo>
                    <a:pt x="1118" y="30"/>
                  </a:lnTo>
                  <a:lnTo>
                    <a:pt x="1118" y="28"/>
                  </a:lnTo>
                  <a:lnTo>
                    <a:pt x="1118" y="28"/>
                  </a:lnTo>
                  <a:lnTo>
                    <a:pt x="1120" y="22"/>
                  </a:lnTo>
                  <a:lnTo>
                    <a:pt x="1118" y="22"/>
                  </a:lnTo>
                  <a:lnTo>
                    <a:pt x="1116" y="22"/>
                  </a:lnTo>
                  <a:lnTo>
                    <a:pt x="1116" y="22"/>
                  </a:lnTo>
                  <a:lnTo>
                    <a:pt x="1108" y="22"/>
                  </a:lnTo>
                  <a:lnTo>
                    <a:pt x="1108" y="22"/>
                  </a:lnTo>
                  <a:lnTo>
                    <a:pt x="1097" y="22"/>
                  </a:lnTo>
                  <a:lnTo>
                    <a:pt x="1093" y="22"/>
                  </a:lnTo>
                  <a:lnTo>
                    <a:pt x="1086" y="22"/>
                  </a:lnTo>
                  <a:lnTo>
                    <a:pt x="1078" y="19"/>
                  </a:lnTo>
                  <a:lnTo>
                    <a:pt x="1078" y="19"/>
                  </a:lnTo>
                  <a:lnTo>
                    <a:pt x="1086" y="17"/>
                  </a:lnTo>
                  <a:lnTo>
                    <a:pt x="1093" y="15"/>
                  </a:lnTo>
                  <a:lnTo>
                    <a:pt x="1093" y="15"/>
                  </a:lnTo>
                  <a:lnTo>
                    <a:pt x="1097" y="15"/>
                  </a:lnTo>
                  <a:lnTo>
                    <a:pt x="1097" y="13"/>
                  </a:lnTo>
                  <a:lnTo>
                    <a:pt x="1099" y="11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3" y="3"/>
                  </a:lnTo>
                  <a:lnTo>
                    <a:pt x="1091" y="3"/>
                  </a:lnTo>
                  <a:lnTo>
                    <a:pt x="1091" y="3"/>
                  </a:lnTo>
                  <a:lnTo>
                    <a:pt x="1088" y="3"/>
                  </a:lnTo>
                  <a:lnTo>
                    <a:pt x="1088" y="3"/>
                  </a:lnTo>
                  <a:lnTo>
                    <a:pt x="1082" y="2"/>
                  </a:lnTo>
                  <a:lnTo>
                    <a:pt x="1076" y="2"/>
                  </a:lnTo>
                  <a:lnTo>
                    <a:pt x="1076" y="2"/>
                  </a:lnTo>
                  <a:lnTo>
                    <a:pt x="1074" y="2"/>
                  </a:lnTo>
                  <a:lnTo>
                    <a:pt x="1072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5" y="2"/>
                  </a:lnTo>
                  <a:lnTo>
                    <a:pt x="1061" y="2"/>
                  </a:lnTo>
                  <a:lnTo>
                    <a:pt x="1061" y="2"/>
                  </a:lnTo>
                  <a:lnTo>
                    <a:pt x="1053" y="2"/>
                  </a:lnTo>
                  <a:lnTo>
                    <a:pt x="1052" y="3"/>
                  </a:lnTo>
                  <a:lnTo>
                    <a:pt x="1048" y="3"/>
                  </a:lnTo>
                  <a:lnTo>
                    <a:pt x="1048" y="3"/>
                  </a:lnTo>
                  <a:lnTo>
                    <a:pt x="1044" y="11"/>
                  </a:lnTo>
                  <a:lnTo>
                    <a:pt x="1044" y="11"/>
                  </a:lnTo>
                  <a:lnTo>
                    <a:pt x="1038" y="17"/>
                  </a:lnTo>
                  <a:lnTo>
                    <a:pt x="1038" y="17"/>
                  </a:lnTo>
                  <a:lnTo>
                    <a:pt x="1033" y="22"/>
                  </a:lnTo>
                  <a:lnTo>
                    <a:pt x="1029" y="24"/>
                  </a:lnTo>
                  <a:lnTo>
                    <a:pt x="1027" y="26"/>
                  </a:lnTo>
                  <a:lnTo>
                    <a:pt x="1027" y="26"/>
                  </a:lnTo>
                  <a:lnTo>
                    <a:pt x="1031" y="28"/>
                  </a:lnTo>
                  <a:lnTo>
                    <a:pt x="1033" y="30"/>
                  </a:lnTo>
                  <a:lnTo>
                    <a:pt x="1033" y="30"/>
                  </a:lnTo>
                  <a:lnTo>
                    <a:pt x="1033" y="32"/>
                  </a:lnTo>
                  <a:lnTo>
                    <a:pt x="1033" y="32"/>
                  </a:lnTo>
                  <a:lnTo>
                    <a:pt x="1031" y="34"/>
                  </a:lnTo>
                  <a:lnTo>
                    <a:pt x="1033" y="37"/>
                  </a:lnTo>
                  <a:lnTo>
                    <a:pt x="1033" y="41"/>
                  </a:lnTo>
                  <a:lnTo>
                    <a:pt x="1033" y="41"/>
                  </a:lnTo>
                  <a:lnTo>
                    <a:pt x="1027" y="41"/>
                  </a:lnTo>
                  <a:lnTo>
                    <a:pt x="1027" y="41"/>
                  </a:lnTo>
                  <a:lnTo>
                    <a:pt x="1023" y="41"/>
                  </a:lnTo>
                  <a:lnTo>
                    <a:pt x="1018" y="41"/>
                  </a:lnTo>
                  <a:lnTo>
                    <a:pt x="1018" y="41"/>
                  </a:lnTo>
                  <a:lnTo>
                    <a:pt x="1010" y="41"/>
                  </a:lnTo>
                  <a:lnTo>
                    <a:pt x="1010" y="41"/>
                  </a:lnTo>
                  <a:lnTo>
                    <a:pt x="1002" y="41"/>
                  </a:lnTo>
                  <a:lnTo>
                    <a:pt x="1001" y="41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49"/>
                  </a:lnTo>
                  <a:lnTo>
                    <a:pt x="1006" y="51"/>
                  </a:lnTo>
                  <a:lnTo>
                    <a:pt x="1010" y="51"/>
                  </a:lnTo>
                  <a:lnTo>
                    <a:pt x="1010" y="51"/>
                  </a:lnTo>
                  <a:lnTo>
                    <a:pt x="1012" y="53"/>
                  </a:lnTo>
                  <a:lnTo>
                    <a:pt x="1014" y="54"/>
                  </a:lnTo>
                  <a:lnTo>
                    <a:pt x="1016" y="54"/>
                  </a:lnTo>
                  <a:lnTo>
                    <a:pt x="1012" y="54"/>
                  </a:lnTo>
                  <a:lnTo>
                    <a:pt x="1012" y="54"/>
                  </a:lnTo>
                  <a:lnTo>
                    <a:pt x="1008" y="54"/>
                  </a:lnTo>
                  <a:lnTo>
                    <a:pt x="1004" y="54"/>
                  </a:lnTo>
                  <a:lnTo>
                    <a:pt x="999" y="53"/>
                  </a:lnTo>
                  <a:lnTo>
                    <a:pt x="999" y="53"/>
                  </a:lnTo>
                  <a:lnTo>
                    <a:pt x="985" y="53"/>
                  </a:lnTo>
                  <a:lnTo>
                    <a:pt x="985" y="53"/>
                  </a:lnTo>
                  <a:lnTo>
                    <a:pt x="987" y="53"/>
                  </a:lnTo>
                  <a:lnTo>
                    <a:pt x="987" y="56"/>
                  </a:lnTo>
                  <a:lnTo>
                    <a:pt x="987" y="56"/>
                  </a:lnTo>
                  <a:lnTo>
                    <a:pt x="985" y="58"/>
                  </a:lnTo>
                  <a:lnTo>
                    <a:pt x="982" y="58"/>
                  </a:lnTo>
                  <a:lnTo>
                    <a:pt x="980" y="60"/>
                  </a:lnTo>
                  <a:lnTo>
                    <a:pt x="980" y="60"/>
                  </a:lnTo>
                  <a:lnTo>
                    <a:pt x="974" y="60"/>
                  </a:lnTo>
                  <a:lnTo>
                    <a:pt x="970" y="60"/>
                  </a:lnTo>
                  <a:lnTo>
                    <a:pt x="970" y="60"/>
                  </a:lnTo>
                  <a:lnTo>
                    <a:pt x="968" y="60"/>
                  </a:lnTo>
                  <a:lnTo>
                    <a:pt x="968" y="60"/>
                  </a:lnTo>
                  <a:lnTo>
                    <a:pt x="968" y="58"/>
                  </a:lnTo>
                  <a:lnTo>
                    <a:pt x="968" y="58"/>
                  </a:lnTo>
                  <a:lnTo>
                    <a:pt x="972" y="56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67" y="53"/>
                  </a:lnTo>
                  <a:lnTo>
                    <a:pt x="967" y="53"/>
                  </a:lnTo>
                  <a:lnTo>
                    <a:pt x="953" y="53"/>
                  </a:lnTo>
                  <a:lnTo>
                    <a:pt x="951" y="53"/>
                  </a:lnTo>
                  <a:lnTo>
                    <a:pt x="940" y="53"/>
                  </a:lnTo>
                  <a:lnTo>
                    <a:pt x="940" y="53"/>
                  </a:lnTo>
                  <a:lnTo>
                    <a:pt x="936" y="53"/>
                  </a:lnTo>
                  <a:lnTo>
                    <a:pt x="934" y="53"/>
                  </a:lnTo>
                  <a:lnTo>
                    <a:pt x="932" y="54"/>
                  </a:lnTo>
                  <a:lnTo>
                    <a:pt x="932" y="54"/>
                  </a:lnTo>
                  <a:lnTo>
                    <a:pt x="929" y="56"/>
                  </a:lnTo>
                  <a:lnTo>
                    <a:pt x="927" y="58"/>
                  </a:lnTo>
                  <a:lnTo>
                    <a:pt x="925" y="58"/>
                  </a:lnTo>
                  <a:lnTo>
                    <a:pt x="927" y="58"/>
                  </a:lnTo>
                  <a:lnTo>
                    <a:pt x="927" y="58"/>
                  </a:lnTo>
                  <a:lnTo>
                    <a:pt x="931" y="60"/>
                  </a:lnTo>
                  <a:lnTo>
                    <a:pt x="934" y="62"/>
                  </a:lnTo>
                  <a:lnTo>
                    <a:pt x="934" y="62"/>
                  </a:lnTo>
                  <a:lnTo>
                    <a:pt x="931" y="64"/>
                  </a:lnTo>
                  <a:lnTo>
                    <a:pt x="927" y="64"/>
                  </a:lnTo>
                  <a:lnTo>
                    <a:pt x="923" y="64"/>
                  </a:lnTo>
                  <a:lnTo>
                    <a:pt x="923" y="64"/>
                  </a:lnTo>
                  <a:lnTo>
                    <a:pt x="915" y="66"/>
                  </a:lnTo>
                  <a:lnTo>
                    <a:pt x="914" y="66"/>
                  </a:lnTo>
                  <a:lnTo>
                    <a:pt x="912" y="66"/>
                  </a:lnTo>
                  <a:lnTo>
                    <a:pt x="912" y="66"/>
                  </a:lnTo>
                  <a:lnTo>
                    <a:pt x="910" y="68"/>
                  </a:lnTo>
                  <a:lnTo>
                    <a:pt x="906" y="70"/>
                  </a:lnTo>
                  <a:lnTo>
                    <a:pt x="906" y="70"/>
                  </a:lnTo>
                  <a:lnTo>
                    <a:pt x="898" y="70"/>
                  </a:lnTo>
                  <a:lnTo>
                    <a:pt x="893" y="72"/>
                  </a:lnTo>
                  <a:lnTo>
                    <a:pt x="893" y="72"/>
                  </a:lnTo>
                  <a:lnTo>
                    <a:pt x="889" y="72"/>
                  </a:lnTo>
                  <a:lnTo>
                    <a:pt x="887" y="72"/>
                  </a:lnTo>
                  <a:lnTo>
                    <a:pt x="885" y="73"/>
                  </a:lnTo>
                  <a:lnTo>
                    <a:pt x="885" y="73"/>
                  </a:lnTo>
                  <a:lnTo>
                    <a:pt x="881" y="77"/>
                  </a:lnTo>
                  <a:lnTo>
                    <a:pt x="878" y="79"/>
                  </a:lnTo>
                  <a:lnTo>
                    <a:pt x="872" y="79"/>
                  </a:lnTo>
                  <a:lnTo>
                    <a:pt x="872" y="79"/>
                  </a:lnTo>
                  <a:lnTo>
                    <a:pt x="870" y="81"/>
                  </a:lnTo>
                  <a:lnTo>
                    <a:pt x="866" y="83"/>
                  </a:lnTo>
                  <a:lnTo>
                    <a:pt x="866" y="83"/>
                  </a:lnTo>
                  <a:lnTo>
                    <a:pt x="864" y="87"/>
                  </a:lnTo>
                  <a:lnTo>
                    <a:pt x="862" y="89"/>
                  </a:lnTo>
                  <a:lnTo>
                    <a:pt x="861" y="89"/>
                  </a:lnTo>
                  <a:lnTo>
                    <a:pt x="861" y="89"/>
                  </a:lnTo>
                  <a:lnTo>
                    <a:pt x="851" y="89"/>
                  </a:lnTo>
                  <a:lnTo>
                    <a:pt x="851" y="89"/>
                  </a:lnTo>
                  <a:lnTo>
                    <a:pt x="853" y="90"/>
                  </a:lnTo>
                  <a:lnTo>
                    <a:pt x="851" y="92"/>
                  </a:lnTo>
                  <a:lnTo>
                    <a:pt x="849" y="92"/>
                  </a:lnTo>
                  <a:lnTo>
                    <a:pt x="849" y="92"/>
                  </a:lnTo>
                  <a:lnTo>
                    <a:pt x="844" y="92"/>
                  </a:lnTo>
                  <a:lnTo>
                    <a:pt x="842" y="94"/>
                  </a:lnTo>
                  <a:lnTo>
                    <a:pt x="840" y="94"/>
                  </a:lnTo>
                  <a:lnTo>
                    <a:pt x="840" y="94"/>
                  </a:lnTo>
                  <a:lnTo>
                    <a:pt x="840" y="96"/>
                  </a:lnTo>
                  <a:lnTo>
                    <a:pt x="838" y="100"/>
                  </a:lnTo>
                  <a:lnTo>
                    <a:pt x="838" y="104"/>
                  </a:lnTo>
                  <a:lnTo>
                    <a:pt x="838" y="104"/>
                  </a:lnTo>
                  <a:lnTo>
                    <a:pt x="840" y="104"/>
                  </a:lnTo>
                  <a:lnTo>
                    <a:pt x="842" y="104"/>
                  </a:lnTo>
                  <a:lnTo>
                    <a:pt x="840" y="106"/>
                  </a:lnTo>
                  <a:lnTo>
                    <a:pt x="840" y="106"/>
                  </a:lnTo>
                  <a:lnTo>
                    <a:pt x="840" y="107"/>
                  </a:lnTo>
                  <a:lnTo>
                    <a:pt x="840" y="109"/>
                  </a:lnTo>
                  <a:lnTo>
                    <a:pt x="840" y="111"/>
                  </a:lnTo>
                  <a:lnTo>
                    <a:pt x="853" y="121"/>
                  </a:lnTo>
                  <a:lnTo>
                    <a:pt x="853" y="126"/>
                  </a:lnTo>
                  <a:lnTo>
                    <a:pt x="853" y="126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0" y="126"/>
                  </a:lnTo>
                  <a:lnTo>
                    <a:pt x="840" y="126"/>
                  </a:lnTo>
                  <a:lnTo>
                    <a:pt x="838" y="126"/>
                  </a:lnTo>
                  <a:lnTo>
                    <a:pt x="834" y="126"/>
                  </a:lnTo>
                  <a:lnTo>
                    <a:pt x="834" y="126"/>
                  </a:lnTo>
                  <a:lnTo>
                    <a:pt x="828" y="128"/>
                  </a:lnTo>
                  <a:lnTo>
                    <a:pt x="825" y="128"/>
                  </a:lnTo>
                  <a:lnTo>
                    <a:pt x="825" y="128"/>
                  </a:lnTo>
                  <a:lnTo>
                    <a:pt x="815" y="128"/>
                  </a:lnTo>
                  <a:lnTo>
                    <a:pt x="810" y="128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06" y="128"/>
                  </a:lnTo>
                  <a:lnTo>
                    <a:pt x="806" y="130"/>
                  </a:lnTo>
                  <a:lnTo>
                    <a:pt x="800" y="132"/>
                  </a:lnTo>
                  <a:lnTo>
                    <a:pt x="794" y="132"/>
                  </a:lnTo>
                  <a:lnTo>
                    <a:pt x="794" y="132"/>
                  </a:lnTo>
                  <a:lnTo>
                    <a:pt x="787" y="132"/>
                  </a:lnTo>
                  <a:lnTo>
                    <a:pt x="787" y="132"/>
                  </a:lnTo>
                  <a:lnTo>
                    <a:pt x="781" y="132"/>
                  </a:lnTo>
                  <a:lnTo>
                    <a:pt x="781" y="132"/>
                  </a:lnTo>
                  <a:lnTo>
                    <a:pt x="777" y="134"/>
                  </a:lnTo>
                  <a:lnTo>
                    <a:pt x="775" y="134"/>
                  </a:lnTo>
                  <a:lnTo>
                    <a:pt x="766" y="134"/>
                  </a:lnTo>
                  <a:lnTo>
                    <a:pt x="760" y="147"/>
                  </a:lnTo>
                  <a:lnTo>
                    <a:pt x="760" y="147"/>
                  </a:lnTo>
                  <a:lnTo>
                    <a:pt x="760" y="149"/>
                  </a:lnTo>
                  <a:lnTo>
                    <a:pt x="760" y="151"/>
                  </a:lnTo>
                  <a:lnTo>
                    <a:pt x="760" y="153"/>
                  </a:lnTo>
                  <a:lnTo>
                    <a:pt x="760" y="153"/>
                  </a:lnTo>
                  <a:lnTo>
                    <a:pt x="762" y="155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68"/>
                  </a:lnTo>
                  <a:lnTo>
                    <a:pt x="764" y="168"/>
                  </a:lnTo>
                  <a:lnTo>
                    <a:pt x="764" y="170"/>
                  </a:lnTo>
                  <a:lnTo>
                    <a:pt x="766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0"/>
                  </a:lnTo>
                  <a:lnTo>
                    <a:pt x="770" y="170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5" y="176"/>
                  </a:lnTo>
                  <a:lnTo>
                    <a:pt x="779" y="176"/>
                  </a:lnTo>
                  <a:lnTo>
                    <a:pt x="783" y="176"/>
                  </a:lnTo>
                  <a:lnTo>
                    <a:pt x="789" y="183"/>
                  </a:lnTo>
                  <a:lnTo>
                    <a:pt x="791" y="189"/>
                  </a:lnTo>
                  <a:lnTo>
                    <a:pt x="791" y="189"/>
                  </a:lnTo>
                  <a:lnTo>
                    <a:pt x="791" y="191"/>
                  </a:lnTo>
                  <a:lnTo>
                    <a:pt x="793" y="191"/>
                  </a:lnTo>
                  <a:lnTo>
                    <a:pt x="791" y="193"/>
                  </a:lnTo>
                  <a:lnTo>
                    <a:pt x="791" y="193"/>
                  </a:lnTo>
                  <a:lnTo>
                    <a:pt x="781" y="191"/>
                  </a:lnTo>
                  <a:lnTo>
                    <a:pt x="775" y="191"/>
                  </a:lnTo>
                  <a:lnTo>
                    <a:pt x="768" y="185"/>
                  </a:lnTo>
                  <a:lnTo>
                    <a:pt x="768" y="185"/>
                  </a:lnTo>
                  <a:lnTo>
                    <a:pt x="762" y="183"/>
                  </a:lnTo>
                  <a:lnTo>
                    <a:pt x="758" y="181"/>
                  </a:lnTo>
                  <a:lnTo>
                    <a:pt x="757" y="179"/>
                  </a:lnTo>
                  <a:lnTo>
                    <a:pt x="757" y="179"/>
                  </a:lnTo>
                  <a:lnTo>
                    <a:pt x="753" y="176"/>
                  </a:lnTo>
                  <a:lnTo>
                    <a:pt x="749" y="174"/>
                  </a:lnTo>
                  <a:lnTo>
                    <a:pt x="747" y="172"/>
                  </a:lnTo>
                  <a:lnTo>
                    <a:pt x="741" y="172"/>
                  </a:lnTo>
                  <a:lnTo>
                    <a:pt x="741" y="172"/>
                  </a:lnTo>
                  <a:lnTo>
                    <a:pt x="736" y="172"/>
                  </a:lnTo>
                  <a:lnTo>
                    <a:pt x="734" y="172"/>
                  </a:lnTo>
                  <a:lnTo>
                    <a:pt x="734" y="172"/>
                  </a:lnTo>
                  <a:lnTo>
                    <a:pt x="734" y="170"/>
                  </a:lnTo>
                  <a:lnTo>
                    <a:pt x="734" y="170"/>
                  </a:lnTo>
                  <a:lnTo>
                    <a:pt x="732" y="170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1" y="164"/>
                  </a:lnTo>
                  <a:lnTo>
                    <a:pt x="715" y="164"/>
                  </a:lnTo>
                  <a:lnTo>
                    <a:pt x="709" y="170"/>
                  </a:lnTo>
                  <a:lnTo>
                    <a:pt x="709" y="170"/>
                  </a:lnTo>
                  <a:lnTo>
                    <a:pt x="709" y="174"/>
                  </a:lnTo>
                  <a:lnTo>
                    <a:pt x="709" y="176"/>
                  </a:lnTo>
                  <a:lnTo>
                    <a:pt x="711" y="176"/>
                  </a:lnTo>
                  <a:lnTo>
                    <a:pt x="713" y="176"/>
                  </a:lnTo>
                  <a:lnTo>
                    <a:pt x="713" y="176"/>
                  </a:lnTo>
                  <a:lnTo>
                    <a:pt x="713" y="177"/>
                  </a:lnTo>
                  <a:lnTo>
                    <a:pt x="715" y="177"/>
                  </a:lnTo>
                  <a:lnTo>
                    <a:pt x="715" y="179"/>
                  </a:lnTo>
                  <a:lnTo>
                    <a:pt x="719" y="179"/>
                  </a:lnTo>
                  <a:lnTo>
                    <a:pt x="719" y="179"/>
                  </a:lnTo>
                  <a:lnTo>
                    <a:pt x="723" y="179"/>
                  </a:lnTo>
                  <a:lnTo>
                    <a:pt x="724" y="177"/>
                  </a:lnTo>
                  <a:lnTo>
                    <a:pt x="724" y="177"/>
                  </a:lnTo>
                  <a:lnTo>
                    <a:pt x="724" y="179"/>
                  </a:lnTo>
                  <a:lnTo>
                    <a:pt x="724" y="179"/>
                  </a:lnTo>
                  <a:lnTo>
                    <a:pt x="726" y="181"/>
                  </a:lnTo>
                  <a:lnTo>
                    <a:pt x="726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15" y="185"/>
                  </a:lnTo>
                  <a:lnTo>
                    <a:pt x="715" y="185"/>
                  </a:lnTo>
                  <a:lnTo>
                    <a:pt x="711" y="185"/>
                  </a:lnTo>
                  <a:lnTo>
                    <a:pt x="709" y="185"/>
                  </a:lnTo>
                  <a:lnTo>
                    <a:pt x="707" y="183"/>
                  </a:lnTo>
                  <a:lnTo>
                    <a:pt x="706" y="183"/>
                  </a:lnTo>
                  <a:lnTo>
                    <a:pt x="706" y="183"/>
                  </a:lnTo>
                  <a:lnTo>
                    <a:pt x="700" y="181"/>
                  </a:lnTo>
                  <a:lnTo>
                    <a:pt x="698" y="183"/>
                  </a:lnTo>
                  <a:lnTo>
                    <a:pt x="700" y="185"/>
                  </a:lnTo>
                  <a:lnTo>
                    <a:pt x="700" y="185"/>
                  </a:lnTo>
                  <a:lnTo>
                    <a:pt x="702" y="189"/>
                  </a:lnTo>
                  <a:lnTo>
                    <a:pt x="706" y="193"/>
                  </a:lnTo>
                  <a:lnTo>
                    <a:pt x="709" y="198"/>
                  </a:lnTo>
                  <a:lnTo>
                    <a:pt x="709" y="198"/>
                  </a:lnTo>
                  <a:lnTo>
                    <a:pt x="715" y="200"/>
                  </a:lnTo>
                  <a:lnTo>
                    <a:pt x="717" y="202"/>
                  </a:lnTo>
                  <a:lnTo>
                    <a:pt x="721" y="202"/>
                  </a:lnTo>
                  <a:lnTo>
                    <a:pt x="721" y="202"/>
                  </a:lnTo>
                  <a:lnTo>
                    <a:pt x="723" y="202"/>
                  </a:lnTo>
                  <a:lnTo>
                    <a:pt x="724" y="202"/>
                  </a:lnTo>
                  <a:lnTo>
                    <a:pt x="724" y="202"/>
                  </a:lnTo>
                  <a:lnTo>
                    <a:pt x="726" y="202"/>
                  </a:lnTo>
                  <a:lnTo>
                    <a:pt x="726" y="202"/>
                  </a:lnTo>
                  <a:lnTo>
                    <a:pt x="734" y="210"/>
                  </a:lnTo>
                  <a:lnTo>
                    <a:pt x="740" y="215"/>
                  </a:lnTo>
                  <a:lnTo>
                    <a:pt x="740" y="215"/>
                  </a:lnTo>
                  <a:lnTo>
                    <a:pt x="732" y="215"/>
                  </a:lnTo>
                  <a:lnTo>
                    <a:pt x="732" y="215"/>
                  </a:lnTo>
                  <a:lnTo>
                    <a:pt x="730" y="213"/>
                  </a:lnTo>
                  <a:lnTo>
                    <a:pt x="728" y="213"/>
                  </a:lnTo>
                  <a:lnTo>
                    <a:pt x="728" y="211"/>
                  </a:lnTo>
                  <a:lnTo>
                    <a:pt x="724" y="211"/>
                  </a:lnTo>
                  <a:lnTo>
                    <a:pt x="724" y="211"/>
                  </a:lnTo>
                  <a:lnTo>
                    <a:pt x="719" y="210"/>
                  </a:lnTo>
                  <a:lnTo>
                    <a:pt x="715" y="210"/>
                  </a:lnTo>
                  <a:lnTo>
                    <a:pt x="709" y="206"/>
                  </a:lnTo>
                  <a:lnTo>
                    <a:pt x="709" y="206"/>
                  </a:lnTo>
                  <a:lnTo>
                    <a:pt x="698" y="206"/>
                  </a:lnTo>
                  <a:lnTo>
                    <a:pt x="698" y="206"/>
                  </a:lnTo>
                  <a:lnTo>
                    <a:pt x="694" y="206"/>
                  </a:lnTo>
                  <a:lnTo>
                    <a:pt x="692" y="206"/>
                  </a:lnTo>
                  <a:lnTo>
                    <a:pt x="688" y="204"/>
                  </a:lnTo>
                  <a:lnTo>
                    <a:pt x="688" y="204"/>
                  </a:lnTo>
                  <a:lnTo>
                    <a:pt x="690" y="200"/>
                  </a:lnTo>
                  <a:lnTo>
                    <a:pt x="690" y="198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3"/>
                  </a:lnTo>
                  <a:lnTo>
                    <a:pt x="687" y="189"/>
                  </a:lnTo>
                  <a:lnTo>
                    <a:pt x="687" y="185"/>
                  </a:lnTo>
                  <a:lnTo>
                    <a:pt x="687" y="185"/>
                  </a:lnTo>
                  <a:lnTo>
                    <a:pt x="688" y="185"/>
                  </a:lnTo>
                  <a:lnTo>
                    <a:pt x="690" y="181"/>
                  </a:lnTo>
                  <a:lnTo>
                    <a:pt x="692" y="177"/>
                  </a:lnTo>
                  <a:lnTo>
                    <a:pt x="692" y="177"/>
                  </a:lnTo>
                  <a:lnTo>
                    <a:pt x="692" y="168"/>
                  </a:lnTo>
                  <a:lnTo>
                    <a:pt x="687" y="155"/>
                  </a:lnTo>
                  <a:lnTo>
                    <a:pt x="683" y="157"/>
                  </a:lnTo>
                  <a:lnTo>
                    <a:pt x="683" y="157"/>
                  </a:lnTo>
                  <a:lnTo>
                    <a:pt x="681" y="159"/>
                  </a:lnTo>
                  <a:lnTo>
                    <a:pt x="679" y="160"/>
                  </a:lnTo>
                  <a:lnTo>
                    <a:pt x="679" y="162"/>
                  </a:lnTo>
                  <a:lnTo>
                    <a:pt x="681" y="162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3" y="168"/>
                  </a:lnTo>
                  <a:lnTo>
                    <a:pt x="683" y="172"/>
                  </a:lnTo>
                  <a:lnTo>
                    <a:pt x="683" y="172"/>
                  </a:lnTo>
                  <a:lnTo>
                    <a:pt x="683" y="177"/>
                  </a:lnTo>
                  <a:lnTo>
                    <a:pt x="683" y="179"/>
                  </a:lnTo>
                  <a:lnTo>
                    <a:pt x="681" y="181"/>
                  </a:lnTo>
                  <a:lnTo>
                    <a:pt x="679" y="181"/>
                  </a:lnTo>
                  <a:lnTo>
                    <a:pt x="679" y="181"/>
                  </a:lnTo>
                  <a:lnTo>
                    <a:pt x="677" y="181"/>
                  </a:lnTo>
                  <a:lnTo>
                    <a:pt x="677" y="181"/>
                  </a:lnTo>
                  <a:lnTo>
                    <a:pt x="677" y="183"/>
                  </a:lnTo>
                  <a:lnTo>
                    <a:pt x="673" y="183"/>
                  </a:lnTo>
                  <a:lnTo>
                    <a:pt x="673" y="183"/>
                  </a:lnTo>
                  <a:lnTo>
                    <a:pt x="668" y="183"/>
                  </a:lnTo>
                  <a:lnTo>
                    <a:pt x="664" y="185"/>
                  </a:lnTo>
                  <a:lnTo>
                    <a:pt x="664" y="189"/>
                  </a:lnTo>
                  <a:lnTo>
                    <a:pt x="664" y="189"/>
                  </a:lnTo>
                  <a:lnTo>
                    <a:pt x="664" y="191"/>
                  </a:lnTo>
                  <a:lnTo>
                    <a:pt x="662" y="196"/>
                  </a:lnTo>
                  <a:lnTo>
                    <a:pt x="658" y="200"/>
                  </a:lnTo>
                  <a:lnTo>
                    <a:pt x="658" y="200"/>
                  </a:lnTo>
                  <a:lnTo>
                    <a:pt x="670" y="213"/>
                  </a:lnTo>
                  <a:lnTo>
                    <a:pt x="670" y="213"/>
                  </a:lnTo>
                  <a:lnTo>
                    <a:pt x="671" y="217"/>
                  </a:lnTo>
                  <a:lnTo>
                    <a:pt x="673" y="223"/>
                  </a:lnTo>
                  <a:lnTo>
                    <a:pt x="673" y="227"/>
                  </a:lnTo>
                  <a:lnTo>
                    <a:pt x="668" y="238"/>
                  </a:lnTo>
                  <a:lnTo>
                    <a:pt x="668" y="238"/>
                  </a:lnTo>
                  <a:lnTo>
                    <a:pt x="666" y="247"/>
                  </a:lnTo>
                  <a:lnTo>
                    <a:pt x="666" y="247"/>
                  </a:lnTo>
                  <a:lnTo>
                    <a:pt x="668" y="257"/>
                  </a:lnTo>
                  <a:lnTo>
                    <a:pt x="668" y="264"/>
                  </a:lnTo>
                  <a:lnTo>
                    <a:pt x="671" y="270"/>
                  </a:lnTo>
                  <a:lnTo>
                    <a:pt x="671" y="270"/>
                  </a:lnTo>
                  <a:lnTo>
                    <a:pt x="675" y="272"/>
                  </a:lnTo>
                  <a:lnTo>
                    <a:pt x="679" y="272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7" y="266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700" y="264"/>
                  </a:lnTo>
                  <a:lnTo>
                    <a:pt x="706" y="268"/>
                  </a:lnTo>
                  <a:lnTo>
                    <a:pt x="706" y="268"/>
                  </a:lnTo>
                  <a:lnTo>
                    <a:pt x="709" y="268"/>
                  </a:lnTo>
                  <a:lnTo>
                    <a:pt x="713" y="270"/>
                  </a:lnTo>
                  <a:lnTo>
                    <a:pt x="715" y="272"/>
                  </a:lnTo>
                  <a:lnTo>
                    <a:pt x="715" y="272"/>
                  </a:lnTo>
                  <a:lnTo>
                    <a:pt x="717" y="272"/>
                  </a:lnTo>
                  <a:lnTo>
                    <a:pt x="719" y="272"/>
                  </a:lnTo>
                  <a:lnTo>
                    <a:pt x="721" y="274"/>
                  </a:lnTo>
                  <a:lnTo>
                    <a:pt x="723" y="276"/>
                  </a:lnTo>
                  <a:lnTo>
                    <a:pt x="723" y="276"/>
                  </a:lnTo>
                  <a:lnTo>
                    <a:pt x="721" y="283"/>
                  </a:lnTo>
                  <a:lnTo>
                    <a:pt x="721" y="285"/>
                  </a:lnTo>
                  <a:lnTo>
                    <a:pt x="723" y="289"/>
                  </a:lnTo>
                  <a:lnTo>
                    <a:pt x="723" y="289"/>
                  </a:lnTo>
                  <a:lnTo>
                    <a:pt x="723" y="291"/>
                  </a:lnTo>
                  <a:lnTo>
                    <a:pt x="723" y="293"/>
                  </a:lnTo>
                  <a:lnTo>
                    <a:pt x="721" y="297"/>
                  </a:lnTo>
                  <a:lnTo>
                    <a:pt x="719" y="304"/>
                  </a:lnTo>
                  <a:lnTo>
                    <a:pt x="724" y="308"/>
                  </a:lnTo>
                  <a:lnTo>
                    <a:pt x="736" y="310"/>
                  </a:lnTo>
                  <a:lnTo>
                    <a:pt x="721" y="314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5" y="306"/>
                  </a:lnTo>
                  <a:lnTo>
                    <a:pt x="715" y="302"/>
                  </a:lnTo>
                  <a:lnTo>
                    <a:pt x="715" y="300"/>
                  </a:lnTo>
                  <a:lnTo>
                    <a:pt x="715" y="300"/>
                  </a:lnTo>
                  <a:lnTo>
                    <a:pt x="713" y="297"/>
                  </a:lnTo>
                  <a:lnTo>
                    <a:pt x="713" y="291"/>
                  </a:lnTo>
                  <a:lnTo>
                    <a:pt x="713" y="283"/>
                  </a:lnTo>
                  <a:lnTo>
                    <a:pt x="706" y="274"/>
                  </a:lnTo>
                  <a:lnTo>
                    <a:pt x="692" y="274"/>
                  </a:lnTo>
                  <a:lnTo>
                    <a:pt x="692" y="274"/>
                  </a:lnTo>
                  <a:lnTo>
                    <a:pt x="687" y="274"/>
                  </a:lnTo>
                  <a:lnTo>
                    <a:pt x="683" y="276"/>
                  </a:lnTo>
                  <a:lnTo>
                    <a:pt x="679" y="278"/>
                  </a:lnTo>
                  <a:lnTo>
                    <a:pt x="679" y="278"/>
                  </a:lnTo>
                  <a:lnTo>
                    <a:pt x="677" y="280"/>
                  </a:lnTo>
                  <a:lnTo>
                    <a:pt x="677" y="280"/>
                  </a:lnTo>
                  <a:lnTo>
                    <a:pt x="675" y="281"/>
                  </a:lnTo>
                  <a:lnTo>
                    <a:pt x="675" y="285"/>
                  </a:lnTo>
                  <a:lnTo>
                    <a:pt x="675" y="289"/>
                  </a:lnTo>
                  <a:lnTo>
                    <a:pt x="677" y="291"/>
                  </a:lnTo>
                  <a:lnTo>
                    <a:pt x="677" y="291"/>
                  </a:lnTo>
                  <a:lnTo>
                    <a:pt x="683" y="295"/>
                  </a:lnTo>
                  <a:lnTo>
                    <a:pt x="683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3" y="298"/>
                  </a:lnTo>
                  <a:lnTo>
                    <a:pt x="679" y="302"/>
                  </a:lnTo>
                  <a:lnTo>
                    <a:pt x="679" y="306"/>
                  </a:lnTo>
                  <a:lnTo>
                    <a:pt x="673" y="314"/>
                  </a:lnTo>
                  <a:lnTo>
                    <a:pt x="671" y="316"/>
                  </a:lnTo>
                  <a:lnTo>
                    <a:pt x="668" y="327"/>
                  </a:lnTo>
                  <a:lnTo>
                    <a:pt x="647" y="334"/>
                  </a:lnTo>
                  <a:lnTo>
                    <a:pt x="647" y="334"/>
                  </a:lnTo>
                  <a:lnTo>
                    <a:pt x="649" y="340"/>
                  </a:lnTo>
                  <a:lnTo>
                    <a:pt x="649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1" y="344"/>
                  </a:lnTo>
                  <a:lnTo>
                    <a:pt x="634" y="344"/>
                  </a:lnTo>
                  <a:lnTo>
                    <a:pt x="634" y="344"/>
                  </a:lnTo>
                  <a:lnTo>
                    <a:pt x="619" y="344"/>
                  </a:lnTo>
                  <a:lnTo>
                    <a:pt x="619" y="344"/>
                  </a:lnTo>
                  <a:lnTo>
                    <a:pt x="620" y="344"/>
                  </a:lnTo>
                  <a:lnTo>
                    <a:pt x="619" y="344"/>
                  </a:lnTo>
                  <a:lnTo>
                    <a:pt x="613" y="344"/>
                  </a:lnTo>
                  <a:lnTo>
                    <a:pt x="613" y="344"/>
                  </a:lnTo>
                  <a:lnTo>
                    <a:pt x="600" y="338"/>
                  </a:lnTo>
                  <a:lnTo>
                    <a:pt x="598" y="336"/>
                  </a:lnTo>
                  <a:lnTo>
                    <a:pt x="598" y="336"/>
                  </a:lnTo>
                  <a:lnTo>
                    <a:pt x="596" y="336"/>
                  </a:lnTo>
                  <a:lnTo>
                    <a:pt x="598" y="334"/>
                  </a:lnTo>
                  <a:lnTo>
                    <a:pt x="600" y="334"/>
                  </a:lnTo>
                  <a:lnTo>
                    <a:pt x="603" y="334"/>
                  </a:lnTo>
                  <a:lnTo>
                    <a:pt x="603" y="334"/>
                  </a:lnTo>
                  <a:lnTo>
                    <a:pt x="605" y="334"/>
                  </a:lnTo>
                  <a:lnTo>
                    <a:pt x="607" y="334"/>
                  </a:lnTo>
                  <a:lnTo>
                    <a:pt x="609" y="338"/>
                  </a:lnTo>
                  <a:lnTo>
                    <a:pt x="609" y="340"/>
                  </a:lnTo>
                  <a:lnTo>
                    <a:pt x="611" y="340"/>
                  </a:lnTo>
                  <a:lnTo>
                    <a:pt x="611" y="340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20" y="336"/>
                  </a:lnTo>
                  <a:lnTo>
                    <a:pt x="624" y="334"/>
                  </a:lnTo>
                  <a:lnTo>
                    <a:pt x="626" y="334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30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6" y="327"/>
                  </a:lnTo>
                  <a:lnTo>
                    <a:pt x="636" y="327"/>
                  </a:lnTo>
                  <a:lnTo>
                    <a:pt x="641" y="319"/>
                  </a:lnTo>
                  <a:lnTo>
                    <a:pt x="641" y="319"/>
                  </a:lnTo>
                  <a:lnTo>
                    <a:pt x="647" y="314"/>
                  </a:lnTo>
                  <a:lnTo>
                    <a:pt x="647" y="314"/>
                  </a:lnTo>
                  <a:lnTo>
                    <a:pt x="651" y="310"/>
                  </a:lnTo>
                  <a:lnTo>
                    <a:pt x="653" y="308"/>
                  </a:lnTo>
                  <a:lnTo>
                    <a:pt x="654" y="306"/>
                  </a:lnTo>
                  <a:lnTo>
                    <a:pt x="656" y="306"/>
                  </a:lnTo>
                  <a:lnTo>
                    <a:pt x="656" y="306"/>
                  </a:lnTo>
                  <a:lnTo>
                    <a:pt x="660" y="302"/>
                  </a:lnTo>
                  <a:lnTo>
                    <a:pt x="660" y="298"/>
                  </a:lnTo>
                  <a:lnTo>
                    <a:pt x="660" y="298"/>
                  </a:lnTo>
                  <a:lnTo>
                    <a:pt x="660" y="297"/>
                  </a:lnTo>
                  <a:lnTo>
                    <a:pt x="658" y="295"/>
                  </a:lnTo>
                  <a:lnTo>
                    <a:pt x="660" y="293"/>
                  </a:lnTo>
                  <a:lnTo>
                    <a:pt x="660" y="293"/>
                  </a:lnTo>
                  <a:lnTo>
                    <a:pt x="662" y="291"/>
                  </a:lnTo>
                  <a:lnTo>
                    <a:pt x="664" y="289"/>
                  </a:lnTo>
                  <a:lnTo>
                    <a:pt x="664" y="285"/>
                  </a:lnTo>
                  <a:lnTo>
                    <a:pt x="664" y="285"/>
                  </a:lnTo>
                  <a:lnTo>
                    <a:pt x="662" y="285"/>
                  </a:lnTo>
                  <a:lnTo>
                    <a:pt x="662" y="281"/>
                  </a:lnTo>
                  <a:lnTo>
                    <a:pt x="662" y="280"/>
                  </a:lnTo>
                  <a:lnTo>
                    <a:pt x="660" y="278"/>
                  </a:lnTo>
                  <a:lnTo>
                    <a:pt x="660" y="278"/>
                  </a:lnTo>
                  <a:lnTo>
                    <a:pt x="656" y="274"/>
                  </a:lnTo>
                  <a:lnTo>
                    <a:pt x="656" y="274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57"/>
                  </a:lnTo>
                  <a:lnTo>
                    <a:pt x="649" y="257"/>
                  </a:lnTo>
                  <a:lnTo>
                    <a:pt x="651" y="242"/>
                  </a:lnTo>
                  <a:lnTo>
                    <a:pt x="651" y="242"/>
                  </a:lnTo>
                  <a:lnTo>
                    <a:pt x="651" y="234"/>
                  </a:lnTo>
                  <a:lnTo>
                    <a:pt x="651" y="234"/>
                  </a:lnTo>
                  <a:lnTo>
                    <a:pt x="651" y="230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1" y="219"/>
                  </a:lnTo>
                  <a:lnTo>
                    <a:pt x="651" y="213"/>
                  </a:lnTo>
                  <a:lnTo>
                    <a:pt x="647" y="210"/>
                  </a:lnTo>
                  <a:lnTo>
                    <a:pt x="647" y="210"/>
                  </a:lnTo>
                  <a:lnTo>
                    <a:pt x="645" y="210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37" y="202"/>
                  </a:lnTo>
                  <a:lnTo>
                    <a:pt x="637" y="202"/>
                  </a:lnTo>
                  <a:lnTo>
                    <a:pt x="639" y="200"/>
                  </a:lnTo>
                  <a:lnTo>
                    <a:pt x="639" y="200"/>
                  </a:lnTo>
                  <a:lnTo>
                    <a:pt x="641" y="196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9" y="187"/>
                  </a:lnTo>
                  <a:lnTo>
                    <a:pt x="649" y="187"/>
                  </a:lnTo>
                  <a:lnTo>
                    <a:pt x="651" y="185"/>
                  </a:lnTo>
                  <a:lnTo>
                    <a:pt x="651" y="181"/>
                  </a:lnTo>
                  <a:lnTo>
                    <a:pt x="651" y="177"/>
                  </a:lnTo>
                  <a:lnTo>
                    <a:pt x="651" y="177"/>
                  </a:lnTo>
                  <a:lnTo>
                    <a:pt x="651" y="168"/>
                  </a:lnTo>
                  <a:lnTo>
                    <a:pt x="651" y="168"/>
                  </a:lnTo>
                  <a:lnTo>
                    <a:pt x="653" y="166"/>
                  </a:lnTo>
                  <a:lnTo>
                    <a:pt x="653" y="164"/>
                  </a:lnTo>
                  <a:lnTo>
                    <a:pt x="653" y="160"/>
                  </a:lnTo>
                  <a:lnTo>
                    <a:pt x="653" y="160"/>
                  </a:lnTo>
                  <a:lnTo>
                    <a:pt x="651" y="160"/>
                  </a:lnTo>
                  <a:lnTo>
                    <a:pt x="651" y="160"/>
                  </a:lnTo>
                  <a:lnTo>
                    <a:pt x="641" y="159"/>
                  </a:lnTo>
                  <a:lnTo>
                    <a:pt x="634" y="159"/>
                  </a:lnTo>
                  <a:lnTo>
                    <a:pt x="634" y="159"/>
                  </a:lnTo>
                  <a:lnTo>
                    <a:pt x="617" y="157"/>
                  </a:lnTo>
                  <a:lnTo>
                    <a:pt x="609" y="157"/>
                  </a:lnTo>
                  <a:lnTo>
                    <a:pt x="607" y="157"/>
                  </a:lnTo>
                  <a:lnTo>
                    <a:pt x="603" y="155"/>
                  </a:lnTo>
                  <a:lnTo>
                    <a:pt x="594" y="168"/>
                  </a:lnTo>
                  <a:lnTo>
                    <a:pt x="594" y="168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4" y="179"/>
                  </a:lnTo>
                  <a:lnTo>
                    <a:pt x="594" y="179"/>
                  </a:lnTo>
                  <a:lnTo>
                    <a:pt x="592" y="181"/>
                  </a:lnTo>
                  <a:lnTo>
                    <a:pt x="590" y="185"/>
                  </a:lnTo>
                  <a:lnTo>
                    <a:pt x="590" y="185"/>
                  </a:lnTo>
                  <a:lnTo>
                    <a:pt x="583" y="191"/>
                  </a:lnTo>
                  <a:lnTo>
                    <a:pt x="579" y="193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81" y="194"/>
                  </a:lnTo>
                  <a:lnTo>
                    <a:pt x="579" y="196"/>
                  </a:lnTo>
                  <a:lnTo>
                    <a:pt x="577" y="198"/>
                  </a:lnTo>
                  <a:lnTo>
                    <a:pt x="571" y="202"/>
                  </a:lnTo>
                  <a:lnTo>
                    <a:pt x="564" y="210"/>
                  </a:lnTo>
                  <a:lnTo>
                    <a:pt x="564" y="210"/>
                  </a:lnTo>
                  <a:lnTo>
                    <a:pt x="566" y="211"/>
                  </a:lnTo>
                  <a:lnTo>
                    <a:pt x="567" y="215"/>
                  </a:lnTo>
                  <a:lnTo>
                    <a:pt x="567" y="215"/>
                  </a:lnTo>
                  <a:lnTo>
                    <a:pt x="567" y="217"/>
                  </a:lnTo>
                  <a:lnTo>
                    <a:pt x="569" y="217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25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69" y="230"/>
                  </a:lnTo>
                  <a:lnTo>
                    <a:pt x="567" y="232"/>
                  </a:lnTo>
                  <a:lnTo>
                    <a:pt x="567" y="234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8"/>
                  </a:lnTo>
                  <a:lnTo>
                    <a:pt x="569" y="242"/>
                  </a:lnTo>
                  <a:lnTo>
                    <a:pt x="569" y="244"/>
                  </a:lnTo>
                  <a:lnTo>
                    <a:pt x="569" y="244"/>
                  </a:lnTo>
                  <a:lnTo>
                    <a:pt x="567" y="244"/>
                  </a:lnTo>
                  <a:lnTo>
                    <a:pt x="567" y="244"/>
                  </a:lnTo>
                  <a:lnTo>
                    <a:pt x="567" y="246"/>
                  </a:lnTo>
                  <a:lnTo>
                    <a:pt x="567" y="246"/>
                  </a:lnTo>
                  <a:lnTo>
                    <a:pt x="567" y="249"/>
                  </a:lnTo>
                  <a:lnTo>
                    <a:pt x="567" y="251"/>
                  </a:lnTo>
                  <a:lnTo>
                    <a:pt x="569" y="253"/>
                  </a:lnTo>
                  <a:lnTo>
                    <a:pt x="571" y="253"/>
                  </a:lnTo>
                  <a:lnTo>
                    <a:pt x="571" y="253"/>
                  </a:lnTo>
                  <a:lnTo>
                    <a:pt x="573" y="255"/>
                  </a:lnTo>
                  <a:lnTo>
                    <a:pt x="575" y="255"/>
                  </a:lnTo>
                  <a:lnTo>
                    <a:pt x="575" y="257"/>
                  </a:lnTo>
                  <a:lnTo>
                    <a:pt x="577" y="257"/>
                  </a:lnTo>
                  <a:lnTo>
                    <a:pt x="577" y="257"/>
                  </a:lnTo>
                  <a:lnTo>
                    <a:pt x="583" y="257"/>
                  </a:lnTo>
                  <a:lnTo>
                    <a:pt x="586" y="257"/>
                  </a:lnTo>
                  <a:lnTo>
                    <a:pt x="588" y="261"/>
                  </a:lnTo>
                  <a:lnTo>
                    <a:pt x="590" y="261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92" y="272"/>
                  </a:lnTo>
                  <a:lnTo>
                    <a:pt x="592" y="272"/>
                  </a:lnTo>
                  <a:lnTo>
                    <a:pt x="594" y="272"/>
                  </a:lnTo>
                  <a:lnTo>
                    <a:pt x="598" y="274"/>
                  </a:lnTo>
                  <a:lnTo>
                    <a:pt x="598" y="274"/>
                  </a:lnTo>
                  <a:lnTo>
                    <a:pt x="594" y="278"/>
                  </a:lnTo>
                  <a:lnTo>
                    <a:pt x="594" y="280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5"/>
                  </a:lnTo>
                  <a:lnTo>
                    <a:pt x="592" y="287"/>
                  </a:lnTo>
                  <a:lnTo>
                    <a:pt x="588" y="291"/>
                  </a:lnTo>
                  <a:lnTo>
                    <a:pt x="588" y="291"/>
                  </a:lnTo>
                  <a:lnTo>
                    <a:pt x="583" y="291"/>
                  </a:lnTo>
                  <a:lnTo>
                    <a:pt x="581" y="291"/>
                  </a:lnTo>
                  <a:lnTo>
                    <a:pt x="579" y="289"/>
                  </a:lnTo>
                  <a:lnTo>
                    <a:pt x="575" y="285"/>
                  </a:lnTo>
                  <a:lnTo>
                    <a:pt x="575" y="285"/>
                  </a:lnTo>
                  <a:lnTo>
                    <a:pt x="571" y="281"/>
                  </a:lnTo>
                  <a:lnTo>
                    <a:pt x="571" y="281"/>
                  </a:lnTo>
                  <a:lnTo>
                    <a:pt x="567" y="281"/>
                  </a:lnTo>
                  <a:lnTo>
                    <a:pt x="566" y="278"/>
                  </a:lnTo>
                  <a:lnTo>
                    <a:pt x="566" y="278"/>
                  </a:lnTo>
                  <a:lnTo>
                    <a:pt x="560" y="272"/>
                  </a:lnTo>
                  <a:lnTo>
                    <a:pt x="560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2" y="272"/>
                  </a:lnTo>
                  <a:lnTo>
                    <a:pt x="549" y="270"/>
                  </a:lnTo>
                  <a:lnTo>
                    <a:pt x="545" y="268"/>
                  </a:lnTo>
                  <a:lnTo>
                    <a:pt x="545" y="268"/>
                  </a:lnTo>
                  <a:lnTo>
                    <a:pt x="541" y="266"/>
                  </a:lnTo>
                  <a:lnTo>
                    <a:pt x="537" y="264"/>
                  </a:lnTo>
                  <a:lnTo>
                    <a:pt x="537" y="264"/>
                  </a:lnTo>
                  <a:lnTo>
                    <a:pt x="530" y="257"/>
                  </a:lnTo>
                  <a:lnTo>
                    <a:pt x="524" y="253"/>
                  </a:lnTo>
                  <a:lnTo>
                    <a:pt x="524" y="253"/>
                  </a:lnTo>
                  <a:lnTo>
                    <a:pt x="522" y="253"/>
                  </a:lnTo>
                  <a:lnTo>
                    <a:pt x="518" y="253"/>
                  </a:lnTo>
                  <a:lnTo>
                    <a:pt x="518" y="253"/>
                  </a:lnTo>
                  <a:lnTo>
                    <a:pt x="509" y="251"/>
                  </a:lnTo>
                  <a:lnTo>
                    <a:pt x="503" y="251"/>
                  </a:lnTo>
                  <a:lnTo>
                    <a:pt x="503" y="251"/>
                  </a:lnTo>
                  <a:lnTo>
                    <a:pt x="499" y="251"/>
                  </a:lnTo>
                  <a:lnTo>
                    <a:pt x="496" y="251"/>
                  </a:lnTo>
                  <a:lnTo>
                    <a:pt x="496" y="251"/>
                  </a:lnTo>
                  <a:lnTo>
                    <a:pt x="488" y="249"/>
                  </a:lnTo>
                  <a:lnTo>
                    <a:pt x="486" y="247"/>
                  </a:lnTo>
                  <a:lnTo>
                    <a:pt x="482" y="247"/>
                  </a:lnTo>
                  <a:lnTo>
                    <a:pt x="479" y="247"/>
                  </a:lnTo>
                  <a:lnTo>
                    <a:pt x="473" y="255"/>
                  </a:lnTo>
                  <a:lnTo>
                    <a:pt x="473" y="255"/>
                  </a:lnTo>
                  <a:lnTo>
                    <a:pt x="475" y="257"/>
                  </a:lnTo>
                  <a:lnTo>
                    <a:pt x="477" y="263"/>
                  </a:lnTo>
                  <a:lnTo>
                    <a:pt x="477" y="263"/>
                  </a:lnTo>
                  <a:lnTo>
                    <a:pt x="479" y="264"/>
                  </a:lnTo>
                  <a:lnTo>
                    <a:pt x="480" y="268"/>
                  </a:lnTo>
                  <a:lnTo>
                    <a:pt x="482" y="270"/>
                  </a:lnTo>
                  <a:lnTo>
                    <a:pt x="482" y="270"/>
                  </a:lnTo>
                  <a:lnTo>
                    <a:pt x="477" y="274"/>
                  </a:lnTo>
                  <a:lnTo>
                    <a:pt x="477" y="274"/>
                  </a:lnTo>
                  <a:lnTo>
                    <a:pt x="475" y="276"/>
                  </a:lnTo>
                  <a:lnTo>
                    <a:pt x="471" y="276"/>
                  </a:lnTo>
                  <a:lnTo>
                    <a:pt x="465" y="278"/>
                  </a:lnTo>
                  <a:lnTo>
                    <a:pt x="465" y="285"/>
                  </a:lnTo>
                  <a:lnTo>
                    <a:pt x="465" y="285"/>
                  </a:lnTo>
                  <a:lnTo>
                    <a:pt x="463" y="287"/>
                  </a:lnTo>
                  <a:lnTo>
                    <a:pt x="463" y="289"/>
                  </a:lnTo>
                  <a:lnTo>
                    <a:pt x="463" y="289"/>
                  </a:lnTo>
                  <a:lnTo>
                    <a:pt x="462" y="289"/>
                  </a:lnTo>
                  <a:lnTo>
                    <a:pt x="462" y="289"/>
                  </a:lnTo>
                  <a:lnTo>
                    <a:pt x="460" y="287"/>
                  </a:lnTo>
                  <a:lnTo>
                    <a:pt x="460" y="285"/>
                  </a:lnTo>
                  <a:lnTo>
                    <a:pt x="456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78"/>
                  </a:lnTo>
                  <a:lnTo>
                    <a:pt x="452" y="278"/>
                  </a:lnTo>
                  <a:lnTo>
                    <a:pt x="452" y="272"/>
                  </a:lnTo>
                  <a:lnTo>
                    <a:pt x="450" y="268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4"/>
                  </a:lnTo>
                  <a:lnTo>
                    <a:pt x="441" y="276"/>
                  </a:lnTo>
                  <a:lnTo>
                    <a:pt x="439" y="276"/>
                  </a:lnTo>
                  <a:lnTo>
                    <a:pt x="439" y="276"/>
                  </a:lnTo>
                  <a:lnTo>
                    <a:pt x="435" y="278"/>
                  </a:lnTo>
                  <a:lnTo>
                    <a:pt x="429" y="278"/>
                  </a:lnTo>
                  <a:lnTo>
                    <a:pt x="426" y="281"/>
                  </a:lnTo>
                  <a:lnTo>
                    <a:pt x="412" y="281"/>
                  </a:lnTo>
                  <a:lnTo>
                    <a:pt x="407" y="285"/>
                  </a:lnTo>
                  <a:lnTo>
                    <a:pt x="399" y="285"/>
                  </a:lnTo>
                  <a:lnTo>
                    <a:pt x="399" y="285"/>
                  </a:lnTo>
                  <a:lnTo>
                    <a:pt x="397" y="289"/>
                  </a:lnTo>
                  <a:lnTo>
                    <a:pt x="395" y="289"/>
                  </a:lnTo>
                  <a:lnTo>
                    <a:pt x="392" y="289"/>
                  </a:lnTo>
                  <a:lnTo>
                    <a:pt x="392" y="289"/>
                  </a:lnTo>
                  <a:lnTo>
                    <a:pt x="388" y="289"/>
                  </a:lnTo>
                  <a:lnTo>
                    <a:pt x="384" y="291"/>
                  </a:lnTo>
                  <a:lnTo>
                    <a:pt x="380" y="293"/>
                  </a:lnTo>
                  <a:lnTo>
                    <a:pt x="378" y="293"/>
                  </a:lnTo>
                  <a:lnTo>
                    <a:pt x="378" y="293"/>
                  </a:lnTo>
                  <a:lnTo>
                    <a:pt x="371" y="293"/>
                  </a:lnTo>
                  <a:lnTo>
                    <a:pt x="371" y="293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7"/>
                  </a:lnTo>
                  <a:lnTo>
                    <a:pt x="373" y="287"/>
                  </a:lnTo>
                  <a:lnTo>
                    <a:pt x="373" y="287"/>
                  </a:lnTo>
                  <a:lnTo>
                    <a:pt x="375" y="287"/>
                  </a:lnTo>
                  <a:lnTo>
                    <a:pt x="376" y="285"/>
                  </a:lnTo>
                  <a:lnTo>
                    <a:pt x="376" y="281"/>
                  </a:lnTo>
                  <a:lnTo>
                    <a:pt x="376" y="278"/>
                  </a:lnTo>
                  <a:lnTo>
                    <a:pt x="380" y="272"/>
                  </a:lnTo>
                  <a:lnTo>
                    <a:pt x="380" y="272"/>
                  </a:lnTo>
                  <a:lnTo>
                    <a:pt x="382" y="270"/>
                  </a:lnTo>
                  <a:lnTo>
                    <a:pt x="382" y="268"/>
                  </a:lnTo>
                  <a:lnTo>
                    <a:pt x="380" y="268"/>
                  </a:lnTo>
                  <a:lnTo>
                    <a:pt x="380" y="268"/>
                  </a:lnTo>
                  <a:lnTo>
                    <a:pt x="373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7" y="272"/>
                  </a:lnTo>
                  <a:lnTo>
                    <a:pt x="363" y="276"/>
                  </a:lnTo>
                  <a:lnTo>
                    <a:pt x="363" y="276"/>
                  </a:lnTo>
                  <a:lnTo>
                    <a:pt x="361" y="281"/>
                  </a:lnTo>
                  <a:lnTo>
                    <a:pt x="359" y="285"/>
                  </a:lnTo>
                  <a:lnTo>
                    <a:pt x="359" y="289"/>
                  </a:lnTo>
                  <a:lnTo>
                    <a:pt x="354" y="283"/>
                  </a:lnTo>
                  <a:lnTo>
                    <a:pt x="354" y="283"/>
                  </a:lnTo>
                  <a:lnTo>
                    <a:pt x="346" y="281"/>
                  </a:lnTo>
                  <a:lnTo>
                    <a:pt x="346" y="281"/>
                  </a:lnTo>
                  <a:lnTo>
                    <a:pt x="342" y="281"/>
                  </a:lnTo>
                  <a:lnTo>
                    <a:pt x="341" y="285"/>
                  </a:lnTo>
                  <a:lnTo>
                    <a:pt x="341" y="285"/>
                  </a:lnTo>
                  <a:lnTo>
                    <a:pt x="339" y="285"/>
                  </a:lnTo>
                  <a:lnTo>
                    <a:pt x="339" y="285"/>
                  </a:lnTo>
                  <a:lnTo>
                    <a:pt x="337" y="285"/>
                  </a:lnTo>
                  <a:lnTo>
                    <a:pt x="335" y="287"/>
                  </a:lnTo>
                  <a:lnTo>
                    <a:pt x="335" y="287"/>
                  </a:lnTo>
                  <a:lnTo>
                    <a:pt x="329" y="293"/>
                  </a:lnTo>
                  <a:lnTo>
                    <a:pt x="323" y="297"/>
                  </a:lnTo>
                  <a:lnTo>
                    <a:pt x="318" y="298"/>
                  </a:lnTo>
                  <a:lnTo>
                    <a:pt x="314" y="302"/>
                  </a:lnTo>
                  <a:lnTo>
                    <a:pt x="314" y="302"/>
                  </a:lnTo>
                  <a:lnTo>
                    <a:pt x="306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299" y="304"/>
                  </a:lnTo>
                  <a:lnTo>
                    <a:pt x="299" y="306"/>
                  </a:lnTo>
                  <a:lnTo>
                    <a:pt x="297" y="306"/>
                  </a:lnTo>
                  <a:lnTo>
                    <a:pt x="297" y="306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91" y="319"/>
                  </a:lnTo>
                  <a:lnTo>
                    <a:pt x="291" y="319"/>
                  </a:lnTo>
                  <a:lnTo>
                    <a:pt x="291" y="323"/>
                  </a:lnTo>
                  <a:lnTo>
                    <a:pt x="289" y="327"/>
                  </a:lnTo>
                  <a:lnTo>
                    <a:pt x="288" y="331"/>
                  </a:lnTo>
                  <a:lnTo>
                    <a:pt x="288" y="331"/>
                  </a:lnTo>
                  <a:lnTo>
                    <a:pt x="282" y="329"/>
                  </a:lnTo>
                  <a:lnTo>
                    <a:pt x="274" y="327"/>
                  </a:lnTo>
                  <a:lnTo>
                    <a:pt x="274" y="327"/>
                  </a:lnTo>
                  <a:lnTo>
                    <a:pt x="269" y="327"/>
                  </a:lnTo>
                  <a:lnTo>
                    <a:pt x="269" y="327"/>
                  </a:lnTo>
                  <a:lnTo>
                    <a:pt x="265" y="331"/>
                  </a:lnTo>
                  <a:lnTo>
                    <a:pt x="261" y="331"/>
                  </a:lnTo>
                  <a:lnTo>
                    <a:pt x="261" y="329"/>
                  </a:lnTo>
                  <a:lnTo>
                    <a:pt x="261" y="327"/>
                  </a:lnTo>
                  <a:lnTo>
                    <a:pt x="261" y="327"/>
                  </a:lnTo>
                  <a:lnTo>
                    <a:pt x="261" y="325"/>
                  </a:lnTo>
                  <a:lnTo>
                    <a:pt x="259" y="321"/>
                  </a:lnTo>
                  <a:lnTo>
                    <a:pt x="257" y="319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0" y="317"/>
                  </a:lnTo>
                  <a:lnTo>
                    <a:pt x="248" y="316"/>
                  </a:lnTo>
                  <a:lnTo>
                    <a:pt x="248" y="316"/>
                  </a:lnTo>
                  <a:lnTo>
                    <a:pt x="248" y="314"/>
                  </a:lnTo>
                  <a:lnTo>
                    <a:pt x="248" y="314"/>
                  </a:lnTo>
                  <a:lnTo>
                    <a:pt x="250" y="314"/>
                  </a:lnTo>
                  <a:lnTo>
                    <a:pt x="250" y="310"/>
                  </a:lnTo>
                  <a:lnTo>
                    <a:pt x="250" y="310"/>
                  </a:lnTo>
                  <a:lnTo>
                    <a:pt x="250" y="308"/>
                  </a:lnTo>
                  <a:lnTo>
                    <a:pt x="250" y="308"/>
                  </a:lnTo>
                  <a:lnTo>
                    <a:pt x="252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4"/>
                  </a:lnTo>
                  <a:lnTo>
                    <a:pt x="254" y="304"/>
                  </a:lnTo>
                  <a:lnTo>
                    <a:pt x="254" y="302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67" y="302"/>
                  </a:lnTo>
                  <a:lnTo>
                    <a:pt x="274" y="300"/>
                  </a:lnTo>
                  <a:lnTo>
                    <a:pt x="271" y="289"/>
                  </a:lnTo>
                  <a:lnTo>
                    <a:pt x="265" y="283"/>
                  </a:lnTo>
                  <a:lnTo>
                    <a:pt x="255" y="281"/>
                  </a:lnTo>
                  <a:lnTo>
                    <a:pt x="242" y="281"/>
                  </a:lnTo>
                  <a:lnTo>
                    <a:pt x="236" y="281"/>
                  </a:lnTo>
                  <a:lnTo>
                    <a:pt x="231" y="280"/>
                  </a:lnTo>
                  <a:lnTo>
                    <a:pt x="227" y="278"/>
                  </a:lnTo>
                  <a:lnTo>
                    <a:pt x="227" y="278"/>
                  </a:lnTo>
                  <a:lnTo>
                    <a:pt x="233" y="281"/>
                  </a:lnTo>
                  <a:lnTo>
                    <a:pt x="235" y="285"/>
                  </a:lnTo>
                  <a:lnTo>
                    <a:pt x="236" y="287"/>
                  </a:lnTo>
                  <a:lnTo>
                    <a:pt x="236" y="287"/>
                  </a:lnTo>
                  <a:lnTo>
                    <a:pt x="236" y="289"/>
                  </a:lnTo>
                  <a:lnTo>
                    <a:pt x="238" y="293"/>
                  </a:lnTo>
                  <a:lnTo>
                    <a:pt x="238" y="293"/>
                  </a:lnTo>
                  <a:lnTo>
                    <a:pt x="240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38" y="297"/>
                  </a:lnTo>
                  <a:lnTo>
                    <a:pt x="238" y="297"/>
                  </a:lnTo>
                  <a:lnTo>
                    <a:pt x="236" y="302"/>
                  </a:lnTo>
                  <a:lnTo>
                    <a:pt x="233" y="308"/>
                  </a:lnTo>
                  <a:lnTo>
                    <a:pt x="231" y="314"/>
                  </a:lnTo>
                  <a:lnTo>
                    <a:pt x="233" y="314"/>
                  </a:lnTo>
                  <a:lnTo>
                    <a:pt x="233" y="314"/>
                  </a:lnTo>
                  <a:lnTo>
                    <a:pt x="238" y="316"/>
                  </a:lnTo>
                  <a:lnTo>
                    <a:pt x="242" y="319"/>
                  </a:lnTo>
                  <a:lnTo>
                    <a:pt x="244" y="319"/>
                  </a:lnTo>
                  <a:lnTo>
                    <a:pt x="244" y="321"/>
                  </a:lnTo>
                  <a:lnTo>
                    <a:pt x="244" y="321"/>
                  </a:lnTo>
                  <a:lnTo>
                    <a:pt x="242" y="333"/>
                  </a:lnTo>
                  <a:lnTo>
                    <a:pt x="242" y="333"/>
                  </a:lnTo>
                  <a:lnTo>
                    <a:pt x="242" y="334"/>
                  </a:lnTo>
                  <a:lnTo>
                    <a:pt x="242" y="336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6" y="344"/>
                  </a:lnTo>
                  <a:lnTo>
                    <a:pt x="236" y="348"/>
                  </a:lnTo>
                  <a:lnTo>
                    <a:pt x="236" y="351"/>
                  </a:lnTo>
                  <a:lnTo>
                    <a:pt x="236" y="351"/>
                  </a:lnTo>
                  <a:lnTo>
                    <a:pt x="235" y="351"/>
                  </a:lnTo>
                  <a:lnTo>
                    <a:pt x="233" y="351"/>
                  </a:lnTo>
                  <a:lnTo>
                    <a:pt x="231" y="351"/>
                  </a:lnTo>
                  <a:lnTo>
                    <a:pt x="231" y="351"/>
                  </a:lnTo>
                  <a:lnTo>
                    <a:pt x="229" y="348"/>
                  </a:lnTo>
                  <a:lnTo>
                    <a:pt x="229" y="348"/>
                  </a:lnTo>
                  <a:lnTo>
                    <a:pt x="229" y="344"/>
                  </a:lnTo>
                  <a:lnTo>
                    <a:pt x="225" y="340"/>
                  </a:lnTo>
                  <a:lnTo>
                    <a:pt x="214" y="336"/>
                  </a:lnTo>
                  <a:lnTo>
                    <a:pt x="206" y="340"/>
                  </a:lnTo>
                  <a:lnTo>
                    <a:pt x="206" y="340"/>
                  </a:lnTo>
                  <a:lnTo>
                    <a:pt x="204" y="344"/>
                  </a:lnTo>
                  <a:lnTo>
                    <a:pt x="204" y="344"/>
                  </a:lnTo>
                  <a:lnTo>
                    <a:pt x="201" y="348"/>
                  </a:lnTo>
                  <a:lnTo>
                    <a:pt x="201" y="348"/>
                  </a:lnTo>
                  <a:lnTo>
                    <a:pt x="199" y="348"/>
                  </a:lnTo>
                  <a:lnTo>
                    <a:pt x="195" y="350"/>
                  </a:lnTo>
                  <a:lnTo>
                    <a:pt x="191" y="351"/>
                  </a:lnTo>
                  <a:lnTo>
                    <a:pt x="180" y="357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6" y="370"/>
                  </a:lnTo>
                  <a:lnTo>
                    <a:pt x="176" y="370"/>
                  </a:lnTo>
                  <a:lnTo>
                    <a:pt x="180" y="376"/>
                  </a:lnTo>
                  <a:lnTo>
                    <a:pt x="184" y="380"/>
                  </a:lnTo>
                  <a:lnTo>
                    <a:pt x="184" y="384"/>
                  </a:lnTo>
                  <a:lnTo>
                    <a:pt x="184" y="384"/>
                  </a:lnTo>
                  <a:lnTo>
                    <a:pt x="189" y="385"/>
                  </a:lnTo>
                  <a:lnTo>
                    <a:pt x="191" y="389"/>
                  </a:lnTo>
                  <a:lnTo>
                    <a:pt x="191" y="389"/>
                  </a:lnTo>
                  <a:lnTo>
                    <a:pt x="187" y="389"/>
                  </a:lnTo>
                  <a:lnTo>
                    <a:pt x="187" y="389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89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76" y="389"/>
                  </a:lnTo>
                  <a:lnTo>
                    <a:pt x="174" y="389"/>
                  </a:lnTo>
                  <a:lnTo>
                    <a:pt x="170" y="389"/>
                  </a:lnTo>
                  <a:lnTo>
                    <a:pt x="168" y="389"/>
                  </a:lnTo>
                  <a:lnTo>
                    <a:pt x="168" y="389"/>
                  </a:lnTo>
                  <a:lnTo>
                    <a:pt x="165" y="389"/>
                  </a:lnTo>
                  <a:lnTo>
                    <a:pt x="161" y="387"/>
                  </a:lnTo>
                  <a:lnTo>
                    <a:pt x="159" y="385"/>
                  </a:lnTo>
                  <a:lnTo>
                    <a:pt x="159" y="385"/>
                  </a:lnTo>
                  <a:lnTo>
                    <a:pt x="157" y="384"/>
                  </a:lnTo>
                  <a:lnTo>
                    <a:pt x="157" y="384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0" y="380"/>
                  </a:lnTo>
                  <a:lnTo>
                    <a:pt x="148" y="378"/>
                  </a:lnTo>
                  <a:lnTo>
                    <a:pt x="148" y="378"/>
                  </a:lnTo>
                  <a:lnTo>
                    <a:pt x="146" y="376"/>
                  </a:lnTo>
                  <a:lnTo>
                    <a:pt x="144" y="376"/>
                  </a:lnTo>
                  <a:lnTo>
                    <a:pt x="140" y="374"/>
                  </a:lnTo>
                  <a:lnTo>
                    <a:pt x="140" y="374"/>
                  </a:lnTo>
                  <a:lnTo>
                    <a:pt x="138" y="372"/>
                  </a:lnTo>
                  <a:lnTo>
                    <a:pt x="134" y="372"/>
                  </a:lnTo>
                  <a:lnTo>
                    <a:pt x="132" y="376"/>
                  </a:lnTo>
                  <a:lnTo>
                    <a:pt x="132" y="376"/>
                  </a:lnTo>
                  <a:lnTo>
                    <a:pt x="132" y="378"/>
                  </a:lnTo>
                  <a:lnTo>
                    <a:pt x="131" y="378"/>
                  </a:lnTo>
                  <a:lnTo>
                    <a:pt x="132" y="382"/>
                  </a:lnTo>
                  <a:lnTo>
                    <a:pt x="132" y="382"/>
                  </a:lnTo>
                  <a:lnTo>
                    <a:pt x="132" y="387"/>
                  </a:lnTo>
                  <a:lnTo>
                    <a:pt x="132" y="389"/>
                  </a:lnTo>
                  <a:lnTo>
                    <a:pt x="134" y="389"/>
                  </a:lnTo>
                  <a:lnTo>
                    <a:pt x="136" y="389"/>
                  </a:lnTo>
                  <a:lnTo>
                    <a:pt x="136" y="389"/>
                  </a:lnTo>
                  <a:lnTo>
                    <a:pt x="140" y="391"/>
                  </a:lnTo>
                  <a:lnTo>
                    <a:pt x="144" y="393"/>
                  </a:lnTo>
                  <a:lnTo>
                    <a:pt x="148" y="395"/>
                  </a:lnTo>
                  <a:lnTo>
                    <a:pt x="148" y="395"/>
                  </a:lnTo>
                  <a:lnTo>
                    <a:pt x="148" y="397"/>
                  </a:lnTo>
                  <a:lnTo>
                    <a:pt x="150" y="397"/>
                  </a:lnTo>
                  <a:lnTo>
                    <a:pt x="151" y="399"/>
                  </a:lnTo>
                  <a:lnTo>
                    <a:pt x="153" y="399"/>
                  </a:lnTo>
                  <a:lnTo>
                    <a:pt x="151" y="399"/>
                  </a:lnTo>
                  <a:lnTo>
                    <a:pt x="148" y="403"/>
                  </a:lnTo>
                  <a:lnTo>
                    <a:pt x="148" y="403"/>
                  </a:lnTo>
                  <a:lnTo>
                    <a:pt x="142" y="406"/>
                  </a:lnTo>
                  <a:lnTo>
                    <a:pt x="138" y="406"/>
                  </a:lnTo>
                  <a:lnTo>
                    <a:pt x="136" y="406"/>
                  </a:lnTo>
                  <a:lnTo>
                    <a:pt x="136" y="406"/>
                  </a:lnTo>
                  <a:lnTo>
                    <a:pt x="136" y="410"/>
                  </a:lnTo>
                  <a:lnTo>
                    <a:pt x="136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1" y="406"/>
                  </a:lnTo>
                  <a:lnTo>
                    <a:pt x="131" y="406"/>
                  </a:lnTo>
                  <a:lnTo>
                    <a:pt x="123" y="399"/>
                  </a:lnTo>
                  <a:lnTo>
                    <a:pt x="123" y="399"/>
                  </a:lnTo>
                  <a:lnTo>
                    <a:pt x="121" y="397"/>
                  </a:lnTo>
                  <a:lnTo>
                    <a:pt x="119" y="395"/>
                  </a:lnTo>
                  <a:lnTo>
                    <a:pt x="115" y="393"/>
                  </a:lnTo>
                  <a:lnTo>
                    <a:pt x="115" y="393"/>
                  </a:lnTo>
                  <a:lnTo>
                    <a:pt x="112" y="393"/>
                  </a:lnTo>
                  <a:lnTo>
                    <a:pt x="108" y="391"/>
                  </a:lnTo>
                  <a:lnTo>
                    <a:pt x="104" y="389"/>
                  </a:lnTo>
                  <a:lnTo>
                    <a:pt x="104" y="389"/>
                  </a:lnTo>
                  <a:lnTo>
                    <a:pt x="104" y="385"/>
                  </a:lnTo>
                  <a:lnTo>
                    <a:pt x="106" y="378"/>
                  </a:lnTo>
                  <a:lnTo>
                    <a:pt x="106" y="378"/>
                  </a:lnTo>
                  <a:lnTo>
                    <a:pt x="104" y="365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4" y="353"/>
                  </a:lnTo>
                  <a:lnTo>
                    <a:pt x="98" y="344"/>
                  </a:lnTo>
                  <a:lnTo>
                    <a:pt x="98" y="344"/>
                  </a:lnTo>
                  <a:lnTo>
                    <a:pt x="97" y="344"/>
                  </a:lnTo>
                  <a:lnTo>
                    <a:pt x="95" y="344"/>
                  </a:lnTo>
                  <a:lnTo>
                    <a:pt x="93" y="344"/>
                  </a:lnTo>
                  <a:lnTo>
                    <a:pt x="93" y="342"/>
                  </a:lnTo>
                  <a:lnTo>
                    <a:pt x="93" y="342"/>
                  </a:lnTo>
                  <a:lnTo>
                    <a:pt x="87" y="340"/>
                  </a:lnTo>
                  <a:lnTo>
                    <a:pt x="83" y="336"/>
                  </a:lnTo>
                  <a:lnTo>
                    <a:pt x="83" y="336"/>
                  </a:lnTo>
                  <a:lnTo>
                    <a:pt x="81" y="334"/>
                  </a:lnTo>
                  <a:lnTo>
                    <a:pt x="80" y="331"/>
                  </a:lnTo>
                  <a:lnTo>
                    <a:pt x="80" y="331"/>
                  </a:lnTo>
                  <a:lnTo>
                    <a:pt x="68" y="319"/>
                  </a:lnTo>
                  <a:lnTo>
                    <a:pt x="64" y="316"/>
                  </a:lnTo>
                  <a:lnTo>
                    <a:pt x="80" y="319"/>
                  </a:lnTo>
                  <a:lnTo>
                    <a:pt x="80" y="31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31"/>
                  </a:lnTo>
                  <a:lnTo>
                    <a:pt x="89" y="331"/>
                  </a:lnTo>
                  <a:lnTo>
                    <a:pt x="93" y="331"/>
                  </a:lnTo>
                  <a:lnTo>
                    <a:pt x="93" y="331"/>
                  </a:lnTo>
                  <a:lnTo>
                    <a:pt x="97" y="333"/>
                  </a:lnTo>
                  <a:lnTo>
                    <a:pt x="98" y="334"/>
                  </a:lnTo>
                  <a:lnTo>
                    <a:pt x="104" y="334"/>
                  </a:lnTo>
                  <a:lnTo>
                    <a:pt x="104" y="334"/>
                  </a:lnTo>
                  <a:lnTo>
                    <a:pt x="106" y="334"/>
                  </a:lnTo>
                  <a:lnTo>
                    <a:pt x="108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15" y="340"/>
                  </a:lnTo>
                  <a:lnTo>
                    <a:pt x="119" y="340"/>
                  </a:lnTo>
                  <a:lnTo>
                    <a:pt x="119" y="340"/>
                  </a:lnTo>
                  <a:lnTo>
                    <a:pt x="123" y="342"/>
                  </a:lnTo>
                  <a:lnTo>
                    <a:pt x="127" y="344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32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4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8" y="344"/>
                  </a:lnTo>
                  <a:lnTo>
                    <a:pt x="138" y="344"/>
                  </a:lnTo>
                  <a:lnTo>
                    <a:pt x="150" y="350"/>
                  </a:lnTo>
                  <a:lnTo>
                    <a:pt x="153" y="351"/>
                  </a:lnTo>
                  <a:lnTo>
                    <a:pt x="153" y="351"/>
                  </a:lnTo>
                  <a:lnTo>
                    <a:pt x="157" y="351"/>
                  </a:lnTo>
                  <a:lnTo>
                    <a:pt x="157" y="351"/>
                  </a:lnTo>
                  <a:lnTo>
                    <a:pt x="161" y="351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70" y="346"/>
                  </a:lnTo>
                  <a:lnTo>
                    <a:pt x="172" y="346"/>
                  </a:lnTo>
                  <a:lnTo>
                    <a:pt x="174" y="346"/>
                  </a:lnTo>
                  <a:lnTo>
                    <a:pt x="176" y="344"/>
                  </a:lnTo>
                  <a:lnTo>
                    <a:pt x="176" y="344"/>
                  </a:lnTo>
                  <a:lnTo>
                    <a:pt x="178" y="344"/>
                  </a:lnTo>
                  <a:lnTo>
                    <a:pt x="180" y="342"/>
                  </a:lnTo>
                  <a:lnTo>
                    <a:pt x="182" y="342"/>
                  </a:lnTo>
                  <a:lnTo>
                    <a:pt x="184" y="340"/>
                  </a:lnTo>
                  <a:lnTo>
                    <a:pt x="184" y="340"/>
                  </a:lnTo>
                  <a:lnTo>
                    <a:pt x="187" y="336"/>
                  </a:lnTo>
                  <a:lnTo>
                    <a:pt x="187" y="336"/>
                  </a:lnTo>
                  <a:lnTo>
                    <a:pt x="189" y="334"/>
                  </a:lnTo>
                  <a:lnTo>
                    <a:pt x="191" y="334"/>
                  </a:lnTo>
                  <a:lnTo>
                    <a:pt x="191" y="334"/>
                  </a:lnTo>
                  <a:lnTo>
                    <a:pt x="195" y="331"/>
                  </a:lnTo>
                  <a:lnTo>
                    <a:pt x="195" y="331"/>
                  </a:lnTo>
                  <a:lnTo>
                    <a:pt x="197" y="327"/>
                  </a:lnTo>
                  <a:lnTo>
                    <a:pt x="199" y="327"/>
                  </a:lnTo>
                  <a:lnTo>
                    <a:pt x="199" y="327"/>
                  </a:lnTo>
                  <a:lnTo>
                    <a:pt x="199" y="325"/>
                  </a:lnTo>
                  <a:lnTo>
                    <a:pt x="201" y="319"/>
                  </a:lnTo>
                  <a:lnTo>
                    <a:pt x="201" y="319"/>
                  </a:lnTo>
                  <a:lnTo>
                    <a:pt x="199" y="319"/>
                  </a:lnTo>
                  <a:lnTo>
                    <a:pt x="199" y="317"/>
                  </a:lnTo>
                  <a:lnTo>
                    <a:pt x="199" y="316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3" y="304"/>
                  </a:lnTo>
                  <a:lnTo>
                    <a:pt x="191" y="302"/>
                  </a:lnTo>
                  <a:lnTo>
                    <a:pt x="191" y="302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4" y="298"/>
                  </a:lnTo>
                  <a:lnTo>
                    <a:pt x="180" y="297"/>
                  </a:lnTo>
                  <a:lnTo>
                    <a:pt x="180" y="297"/>
                  </a:lnTo>
                  <a:lnTo>
                    <a:pt x="176" y="295"/>
                  </a:lnTo>
                  <a:lnTo>
                    <a:pt x="174" y="295"/>
                  </a:lnTo>
                  <a:lnTo>
                    <a:pt x="170" y="293"/>
                  </a:lnTo>
                  <a:lnTo>
                    <a:pt x="170" y="293"/>
                  </a:lnTo>
                  <a:lnTo>
                    <a:pt x="168" y="291"/>
                  </a:lnTo>
                  <a:lnTo>
                    <a:pt x="165" y="289"/>
                  </a:lnTo>
                  <a:lnTo>
                    <a:pt x="161" y="289"/>
                  </a:lnTo>
                  <a:lnTo>
                    <a:pt x="159" y="287"/>
                  </a:lnTo>
                  <a:lnTo>
                    <a:pt x="159" y="287"/>
                  </a:lnTo>
                  <a:lnTo>
                    <a:pt x="155" y="281"/>
                  </a:lnTo>
                  <a:lnTo>
                    <a:pt x="153" y="280"/>
                  </a:lnTo>
                  <a:lnTo>
                    <a:pt x="151" y="278"/>
                  </a:lnTo>
                  <a:lnTo>
                    <a:pt x="151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36" y="272"/>
                  </a:lnTo>
                  <a:lnTo>
                    <a:pt x="132" y="270"/>
                  </a:lnTo>
                  <a:lnTo>
                    <a:pt x="132" y="268"/>
                  </a:lnTo>
                  <a:lnTo>
                    <a:pt x="131" y="268"/>
                  </a:lnTo>
                  <a:lnTo>
                    <a:pt x="131" y="268"/>
                  </a:lnTo>
                  <a:lnTo>
                    <a:pt x="127" y="268"/>
                  </a:lnTo>
                  <a:lnTo>
                    <a:pt x="127" y="266"/>
                  </a:lnTo>
                  <a:lnTo>
                    <a:pt x="123" y="264"/>
                  </a:lnTo>
                  <a:lnTo>
                    <a:pt x="121" y="264"/>
                  </a:lnTo>
                  <a:lnTo>
                    <a:pt x="121" y="264"/>
                  </a:lnTo>
                  <a:lnTo>
                    <a:pt x="117" y="263"/>
                  </a:lnTo>
                  <a:lnTo>
                    <a:pt x="114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10" y="261"/>
                  </a:lnTo>
                  <a:lnTo>
                    <a:pt x="106" y="259"/>
                  </a:lnTo>
                  <a:lnTo>
                    <a:pt x="100" y="257"/>
                  </a:lnTo>
                  <a:lnTo>
                    <a:pt x="100" y="257"/>
                  </a:lnTo>
                  <a:lnTo>
                    <a:pt x="89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5" y="261"/>
                  </a:lnTo>
                  <a:lnTo>
                    <a:pt x="87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1" y="264"/>
                  </a:lnTo>
                  <a:lnTo>
                    <a:pt x="80" y="264"/>
                  </a:lnTo>
                  <a:lnTo>
                    <a:pt x="80" y="264"/>
                  </a:lnTo>
                  <a:lnTo>
                    <a:pt x="78" y="264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53"/>
                  </a:lnTo>
                  <a:lnTo>
                    <a:pt x="68" y="249"/>
                  </a:lnTo>
                  <a:lnTo>
                    <a:pt x="80" y="247"/>
                  </a:lnTo>
                  <a:lnTo>
                    <a:pt x="68" y="240"/>
                  </a:lnTo>
                  <a:lnTo>
                    <a:pt x="61" y="240"/>
                  </a:lnTo>
                  <a:lnTo>
                    <a:pt x="55" y="247"/>
                  </a:lnTo>
                  <a:lnTo>
                    <a:pt x="51" y="251"/>
                  </a:lnTo>
                  <a:lnTo>
                    <a:pt x="42" y="251"/>
                  </a:lnTo>
                  <a:lnTo>
                    <a:pt x="38" y="255"/>
                  </a:lnTo>
                  <a:lnTo>
                    <a:pt x="30" y="255"/>
                  </a:lnTo>
                  <a:lnTo>
                    <a:pt x="19" y="268"/>
                  </a:lnTo>
                  <a:lnTo>
                    <a:pt x="19" y="289"/>
                  </a:lnTo>
                  <a:lnTo>
                    <a:pt x="27" y="291"/>
                  </a:lnTo>
                  <a:lnTo>
                    <a:pt x="38" y="308"/>
                  </a:lnTo>
                  <a:lnTo>
                    <a:pt x="23" y="325"/>
                  </a:lnTo>
                  <a:lnTo>
                    <a:pt x="30" y="340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8" y="357"/>
                  </a:lnTo>
                  <a:lnTo>
                    <a:pt x="34" y="365"/>
                  </a:lnTo>
                  <a:lnTo>
                    <a:pt x="34" y="378"/>
                  </a:lnTo>
                  <a:lnTo>
                    <a:pt x="38" y="382"/>
                  </a:lnTo>
                  <a:lnTo>
                    <a:pt x="38" y="391"/>
                  </a:lnTo>
                  <a:lnTo>
                    <a:pt x="44" y="399"/>
                  </a:lnTo>
                  <a:lnTo>
                    <a:pt x="38" y="406"/>
                  </a:lnTo>
                  <a:lnTo>
                    <a:pt x="59" y="431"/>
                  </a:lnTo>
                  <a:lnTo>
                    <a:pt x="27" y="471"/>
                  </a:lnTo>
                  <a:lnTo>
                    <a:pt x="10" y="484"/>
                  </a:lnTo>
                  <a:lnTo>
                    <a:pt x="15" y="486"/>
                  </a:lnTo>
                  <a:lnTo>
                    <a:pt x="21" y="491"/>
                  </a:lnTo>
                  <a:lnTo>
                    <a:pt x="19" y="503"/>
                  </a:lnTo>
                  <a:lnTo>
                    <a:pt x="27" y="503"/>
                  </a:lnTo>
                  <a:lnTo>
                    <a:pt x="34" y="499"/>
                  </a:lnTo>
                  <a:lnTo>
                    <a:pt x="34" y="499"/>
                  </a:lnTo>
                  <a:lnTo>
                    <a:pt x="36" y="501"/>
                  </a:lnTo>
                  <a:lnTo>
                    <a:pt x="36" y="503"/>
                  </a:lnTo>
                  <a:lnTo>
                    <a:pt x="36" y="505"/>
                  </a:lnTo>
                  <a:lnTo>
                    <a:pt x="36" y="505"/>
                  </a:lnTo>
                  <a:lnTo>
                    <a:pt x="32" y="507"/>
                  </a:lnTo>
                  <a:lnTo>
                    <a:pt x="30" y="507"/>
                  </a:lnTo>
                  <a:lnTo>
                    <a:pt x="27" y="508"/>
                  </a:lnTo>
                  <a:lnTo>
                    <a:pt x="27" y="508"/>
                  </a:lnTo>
                  <a:lnTo>
                    <a:pt x="21" y="508"/>
                  </a:lnTo>
                  <a:lnTo>
                    <a:pt x="21" y="508"/>
                  </a:lnTo>
                  <a:lnTo>
                    <a:pt x="13" y="508"/>
                  </a:lnTo>
                  <a:lnTo>
                    <a:pt x="11" y="510"/>
                  </a:lnTo>
                  <a:lnTo>
                    <a:pt x="11" y="516"/>
                  </a:lnTo>
                  <a:lnTo>
                    <a:pt x="6" y="525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4" y="554"/>
                  </a:lnTo>
                  <a:lnTo>
                    <a:pt x="0" y="561"/>
                  </a:lnTo>
                  <a:lnTo>
                    <a:pt x="6" y="567"/>
                  </a:lnTo>
                  <a:lnTo>
                    <a:pt x="10" y="594"/>
                  </a:lnTo>
                  <a:lnTo>
                    <a:pt x="25" y="597"/>
                  </a:lnTo>
                  <a:lnTo>
                    <a:pt x="25" y="605"/>
                  </a:lnTo>
                  <a:lnTo>
                    <a:pt x="40" y="603"/>
                  </a:lnTo>
                  <a:lnTo>
                    <a:pt x="47" y="611"/>
                  </a:lnTo>
                  <a:lnTo>
                    <a:pt x="53" y="628"/>
                  </a:lnTo>
                  <a:lnTo>
                    <a:pt x="74" y="652"/>
                  </a:lnTo>
                  <a:lnTo>
                    <a:pt x="66" y="660"/>
                  </a:lnTo>
                  <a:lnTo>
                    <a:pt x="57" y="660"/>
                  </a:lnTo>
                  <a:lnTo>
                    <a:pt x="57" y="671"/>
                  </a:lnTo>
                  <a:lnTo>
                    <a:pt x="61" y="682"/>
                  </a:lnTo>
                  <a:lnTo>
                    <a:pt x="68" y="682"/>
                  </a:lnTo>
                  <a:lnTo>
                    <a:pt x="74" y="677"/>
                  </a:lnTo>
                  <a:lnTo>
                    <a:pt x="89" y="677"/>
                  </a:lnTo>
                  <a:lnTo>
                    <a:pt x="97" y="690"/>
                  </a:lnTo>
                  <a:lnTo>
                    <a:pt x="97" y="701"/>
                  </a:lnTo>
                  <a:lnTo>
                    <a:pt x="104" y="699"/>
                  </a:lnTo>
                  <a:lnTo>
                    <a:pt x="108" y="701"/>
                  </a:lnTo>
                  <a:lnTo>
                    <a:pt x="115" y="716"/>
                  </a:lnTo>
                  <a:lnTo>
                    <a:pt x="117" y="718"/>
                  </a:lnTo>
                  <a:lnTo>
                    <a:pt x="131" y="722"/>
                  </a:lnTo>
                  <a:lnTo>
                    <a:pt x="142" y="718"/>
                  </a:lnTo>
                  <a:lnTo>
                    <a:pt x="150" y="728"/>
                  </a:lnTo>
                  <a:lnTo>
                    <a:pt x="167" y="730"/>
                  </a:lnTo>
                  <a:lnTo>
                    <a:pt x="180" y="737"/>
                  </a:lnTo>
                  <a:lnTo>
                    <a:pt x="176" y="754"/>
                  </a:lnTo>
                  <a:lnTo>
                    <a:pt x="176" y="771"/>
                  </a:lnTo>
                  <a:lnTo>
                    <a:pt x="165" y="775"/>
                  </a:lnTo>
                  <a:lnTo>
                    <a:pt x="153" y="779"/>
                  </a:lnTo>
                  <a:lnTo>
                    <a:pt x="148" y="786"/>
                  </a:lnTo>
                  <a:lnTo>
                    <a:pt x="159" y="788"/>
                  </a:lnTo>
                  <a:lnTo>
                    <a:pt x="165" y="788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8"/>
                  </a:lnTo>
                  <a:lnTo>
                    <a:pt x="155" y="798"/>
                  </a:lnTo>
                  <a:lnTo>
                    <a:pt x="155" y="798"/>
                  </a:lnTo>
                  <a:lnTo>
                    <a:pt x="151" y="798"/>
                  </a:lnTo>
                  <a:lnTo>
                    <a:pt x="148" y="803"/>
                  </a:lnTo>
                  <a:lnTo>
                    <a:pt x="150" y="807"/>
                  </a:lnTo>
                  <a:lnTo>
                    <a:pt x="148" y="817"/>
                  </a:lnTo>
                  <a:lnTo>
                    <a:pt x="142" y="819"/>
                  </a:lnTo>
                  <a:lnTo>
                    <a:pt x="140" y="822"/>
                  </a:lnTo>
                  <a:lnTo>
                    <a:pt x="134" y="824"/>
                  </a:lnTo>
                  <a:lnTo>
                    <a:pt x="136" y="830"/>
                  </a:lnTo>
                  <a:lnTo>
                    <a:pt x="138" y="834"/>
                  </a:lnTo>
                  <a:lnTo>
                    <a:pt x="146" y="834"/>
                  </a:lnTo>
                  <a:lnTo>
                    <a:pt x="150" y="838"/>
                  </a:lnTo>
                  <a:lnTo>
                    <a:pt x="150" y="838"/>
                  </a:lnTo>
                  <a:lnTo>
                    <a:pt x="157" y="845"/>
                  </a:lnTo>
                  <a:lnTo>
                    <a:pt x="157" y="845"/>
                  </a:lnTo>
                  <a:lnTo>
                    <a:pt x="159" y="847"/>
                  </a:lnTo>
                  <a:lnTo>
                    <a:pt x="161" y="847"/>
                  </a:lnTo>
                  <a:lnTo>
                    <a:pt x="168" y="855"/>
                  </a:lnTo>
                  <a:lnTo>
                    <a:pt x="168" y="856"/>
                  </a:lnTo>
                  <a:lnTo>
                    <a:pt x="174" y="862"/>
                  </a:lnTo>
                  <a:lnTo>
                    <a:pt x="174" y="862"/>
                  </a:lnTo>
                  <a:lnTo>
                    <a:pt x="174" y="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F5183072-9DB9-9D4A-BD3F-3AF58B09D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62274" y="1235457"/>
              <a:ext cx="3522039" cy="1174131"/>
            </a:xfrm>
            <a:custGeom>
              <a:avLst/>
              <a:gdLst>
                <a:gd name="T0" fmla="*/ 280 w 2307"/>
                <a:gd name="T1" fmla="*/ 749 h 904"/>
                <a:gd name="T2" fmla="*/ 484 w 2307"/>
                <a:gd name="T3" fmla="*/ 643 h 904"/>
                <a:gd name="T4" fmla="*/ 974 w 2307"/>
                <a:gd name="T5" fmla="*/ 735 h 904"/>
                <a:gd name="T6" fmla="*/ 1441 w 2307"/>
                <a:gd name="T7" fmla="*/ 749 h 904"/>
                <a:gd name="T8" fmla="*/ 1551 w 2307"/>
                <a:gd name="T9" fmla="*/ 648 h 904"/>
                <a:gd name="T10" fmla="*/ 1748 w 2307"/>
                <a:gd name="T11" fmla="*/ 535 h 904"/>
                <a:gd name="T12" fmla="*/ 1836 w 2307"/>
                <a:gd name="T13" fmla="*/ 463 h 904"/>
                <a:gd name="T14" fmla="*/ 1884 w 2307"/>
                <a:gd name="T15" fmla="*/ 490 h 904"/>
                <a:gd name="T16" fmla="*/ 1916 w 2307"/>
                <a:gd name="T17" fmla="*/ 490 h 904"/>
                <a:gd name="T18" fmla="*/ 1838 w 2307"/>
                <a:gd name="T19" fmla="*/ 561 h 904"/>
                <a:gd name="T20" fmla="*/ 1821 w 2307"/>
                <a:gd name="T21" fmla="*/ 677 h 904"/>
                <a:gd name="T22" fmla="*/ 1874 w 2307"/>
                <a:gd name="T23" fmla="*/ 650 h 904"/>
                <a:gd name="T24" fmla="*/ 1918 w 2307"/>
                <a:gd name="T25" fmla="*/ 567 h 904"/>
                <a:gd name="T26" fmla="*/ 1957 w 2307"/>
                <a:gd name="T27" fmla="*/ 497 h 904"/>
                <a:gd name="T28" fmla="*/ 2024 w 2307"/>
                <a:gd name="T29" fmla="*/ 501 h 904"/>
                <a:gd name="T30" fmla="*/ 2103 w 2307"/>
                <a:gd name="T31" fmla="*/ 450 h 904"/>
                <a:gd name="T32" fmla="*/ 2137 w 2307"/>
                <a:gd name="T33" fmla="*/ 420 h 904"/>
                <a:gd name="T34" fmla="*/ 2141 w 2307"/>
                <a:gd name="T35" fmla="*/ 391 h 904"/>
                <a:gd name="T36" fmla="*/ 2184 w 2307"/>
                <a:gd name="T37" fmla="*/ 372 h 904"/>
                <a:gd name="T38" fmla="*/ 2270 w 2307"/>
                <a:gd name="T39" fmla="*/ 401 h 904"/>
                <a:gd name="T40" fmla="*/ 2290 w 2307"/>
                <a:gd name="T41" fmla="*/ 340 h 904"/>
                <a:gd name="T42" fmla="*/ 2228 w 2307"/>
                <a:gd name="T43" fmla="*/ 317 h 904"/>
                <a:gd name="T44" fmla="*/ 2103 w 2307"/>
                <a:gd name="T45" fmla="*/ 249 h 904"/>
                <a:gd name="T46" fmla="*/ 2027 w 2307"/>
                <a:gd name="T47" fmla="*/ 278 h 904"/>
                <a:gd name="T48" fmla="*/ 1976 w 2307"/>
                <a:gd name="T49" fmla="*/ 255 h 904"/>
                <a:gd name="T50" fmla="*/ 1785 w 2307"/>
                <a:gd name="T51" fmla="*/ 215 h 904"/>
                <a:gd name="T52" fmla="*/ 1732 w 2307"/>
                <a:gd name="T53" fmla="*/ 185 h 904"/>
                <a:gd name="T54" fmla="*/ 1647 w 2307"/>
                <a:gd name="T55" fmla="*/ 168 h 904"/>
                <a:gd name="T56" fmla="*/ 1574 w 2307"/>
                <a:gd name="T57" fmla="*/ 198 h 904"/>
                <a:gd name="T58" fmla="*/ 1458 w 2307"/>
                <a:gd name="T59" fmla="*/ 223 h 904"/>
                <a:gd name="T60" fmla="*/ 1422 w 2307"/>
                <a:gd name="T61" fmla="*/ 143 h 904"/>
                <a:gd name="T62" fmla="*/ 1282 w 2307"/>
                <a:gd name="T63" fmla="*/ 140 h 904"/>
                <a:gd name="T64" fmla="*/ 1156 w 2307"/>
                <a:gd name="T65" fmla="*/ 126 h 904"/>
                <a:gd name="T66" fmla="*/ 1146 w 2307"/>
                <a:gd name="T67" fmla="*/ 121 h 904"/>
                <a:gd name="T68" fmla="*/ 1209 w 2307"/>
                <a:gd name="T69" fmla="*/ 68 h 904"/>
                <a:gd name="T70" fmla="*/ 1127 w 2307"/>
                <a:gd name="T71" fmla="*/ 39 h 904"/>
                <a:gd name="T72" fmla="*/ 1061 w 2307"/>
                <a:gd name="T73" fmla="*/ 2 h 904"/>
                <a:gd name="T74" fmla="*/ 999 w 2307"/>
                <a:gd name="T75" fmla="*/ 53 h 904"/>
                <a:gd name="T76" fmla="*/ 910 w 2307"/>
                <a:gd name="T77" fmla="*/ 68 h 904"/>
                <a:gd name="T78" fmla="*/ 842 w 2307"/>
                <a:gd name="T79" fmla="*/ 128 h 904"/>
                <a:gd name="T80" fmla="*/ 775 w 2307"/>
                <a:gd name="T81" fmla="*/ 176 h 904"/>
                <a:gd name="T82" fmla="*/ 724 w 2307"/>
                <a:gd name="T83" fmla="*/ 177 h 904"/>
                <a:gd name="T84" fmla="*/ 709 w 2307"/>
                <a:gd name="T85" fmla="*/ 206 h 904"/>
                <a:gd name="T86" fmla="*/ 664 w 2307"/>
                <a:gd name="T87" fmla="*/ 189 h 904"/>
                <a:gd name="T88" fmla="*/ 719 w 2307"/>
                <a:gd name="T89" fmla="*/ 304 h 904"/>
                <a:gd name="T90" fmla="*/ 634 w 2307"/>
                <a:gd name="T91" fmla="*/ 344 h 904"/>
                <a:gd name="T92" fmla="*/ 656 w 2307"/>
                <a:gd name="T93" fmla="*/ 306 h 904"/>
                <a:gd name="T94" fmla="*/ 649 w 2307"/>
                <a:gd name="T95" fmla="*/ 187 h 904"/>
                <a:gd name="T96" fmla="*/ 571 w 2307"/>
                <a:gd name="T97" fmla="*/ 219 h 904"/>
                <a:gd name="T98" fmla="*/ 594 w 2307"/>
                <a:gd name="T99" fmla="*/ 281 h 904"/>
                <a:gd name="T100" fmla="*/ 477 w 2307"/>
                <a:gd name="T101" fmla="*/ 263 h 904"/>
                <a:gd name="T102" fmla="*/ 388 w 2307"/>
                <a:gd name="T103" fmla="*/ 289 h 904"/>
                <a:gd name="T104" fmla="*/ 323 w 2307"/>
                <a:gd name="T105" fmla="*/ 297 h 904"/>
                <a:gd name="T106" fmla="*/ 254 w 2307"/>
                <a:gd name="T107" fmla="*/ 306 h 904"/>
                <a:gd name="T108" fmla="*/ 236 w 2307"/>
                <a:gd name="T109" fmla="*/ 344 h 904"/>
                <a:gd name="T110" fmla="*/ 174 w 2307"/>
                <a:gd name="T111" fmla="*/ 389 h 904"/>
                <a:gd name="T112" fmla="*/ 136 w 2307"/>
                <a:gd name="T113" fmla="*/ 406 h 904"/>
                <a:gd name="T114" fmla="*/ 93 w 2307"/>
                <a:gd name="T115" fmla="*/ 331 h 904"/>
                <a:gd name="T116" fmla="*/ 191 w 2307"/>
                <a:gd name="T117" fmla="*/ 334 h 904"/>
                <a:gd name="T118" fmla="*/ 132 w 2307"/>
                <a:gd name="T119" fmla="*/ 268 h 904"/>
                <a:gd name="T120" fmla="*/ 36 w 2307"/>
                <a:gd name="T121" fmla="*/ 348 h 904"/>
                <a:gd name="T122" fmla="*/ 57 w 2307"/>
                <a:gd name="T123" fmla="*/ 671 h 904"/>
                <a:gd name="T124" fmla="*/ 168 w 2307"/>
                <a:gd name="T125" fmla="*/ 85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7" h="904">
                  <a:moveTo>
                    <a:pt x="174" y="862"/>
                  </a:moveTo>
                  <a:lnTo>
                    <a:pt x="182" y="858"/>
                  </a:lnTo>
                  <a:lnTo>
                    <a:pt x="195" y="864"/>
                  </a:lnTo>
                  <a:lnTo>
                    <a:pt x="218" y="864"/>
                  </a:lnTo>
                  <a:lnTo>
                    <a:pt x="231" y="879"/>
                  </a:lnTo>
                  <a:lnTo>
                    <a:pt x="236" y="875"/>
                  </a:lnTo>
                  <a:lnTo>
                    <a:pt x="252" y="875"/>
                  </a:lnTo>
                  <a:lnTo>
                    <a:pt x="261" y="889"/>
                  </a:lnTo>
                  <a:lnTo>
                    <a:pt x="271" y="892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299" y="896"/>
                  </a:lnTo>
                  <a:lnTo>
                    <a:pt x="299" y="896"/>
                  </a:lnTo>
                  <a:lnTo>
                    <a:pt x="295" y="892"/>
                  </a:lnTo>
                  <a:lnTo>
                    <a:pt x="291" y="890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89" y="883"/>
                  </a:lnTo>
                  <a:lnTo>
                    <a:pt x="286" y="879"/>
                  </a:lnTo>
                  <a:lnTo>
                    <a:pt x="282" y="873"/>
                  </a:lnTo>
                  <a:lnTo>
                    <a:pt x="282" y="873"/>
                  </a:lnTo>
                  <a:lnTo>
                    <a:pt x="284" y="870"/>
                  </a:lnTo>
                  <a:lnTo>
                    <a:pt x="284" y="864"/>
                  </a:lnTo>
                  <a:lnTo>
                    <a:pt x="284" y="864"/>
                  </a:lnTo>
                  <a:lnTo>
                    <a:pt x="284" y="855"/>
                  </a:lnTo>
                  <a:lnTo>
                    <a:pt x="280" y="849"/>
                  </a:lnTo>
                  <a:lnTo>
                    <a:pt x="274" y="843"/>
                  </a:lnTo>
                  <a:lnTo>
                    <a:pt x="274" y="843"/>
                  </a:lnTo>
                  <a:lnTo>
                    <a:pt x="276" y="841"/>
                  </a:lnTo>
                  <a:lnTo>
                    <a:pt x="276" y="841"/>
                  </a:lnTo>
                  <a:lnTo>
                    <a:pt x="278" y="838"/>
                  </a:lnTo>
                  <a:lnTo>
                    <a:pt x="278" y="838"/>
                  </a:lnTo>
                  <a:lnTo>
                    <a:pt x="280" y="832"/>
                  </a:lnTo>
                  <a:lnTo>
                    <a:pt x="282" y="826"/>
                  </a:lnTo>
                  <a:lnTo>
                    <a:pt x="286" y="821"/>
                  </a:lnTo>
                  <a:lnTo>
                    <a:pt x="297" y="815"/>
                  </a:lnTo>
                  <a:lnTo>
                    <a:pt x="301" y="809"/>
                  </a:lnTo>
                  <a:lnTo>
                    <a:pt x="306" y="805"/>
                  </a:lnTo>
                  <a:lnTo>
                    <a:pt x="301" y="798"/>
                  </a:lnTo>
                  <a:lnTo>
                    <a:pt x="306" y="798"/>
                  </a:lnTo>
                  <a:lnTo>
                    <a:pt x="293" y="775"/>
                  </a:lnTo>
                  <a:lnTo>
                    <a:pt x="280" y="775"/>
                  </a:lnTo>
                  <a:lnTo>
                    <a:pt x="280" y="768"/>
                  </a:lnTo>
                  <a:lnTo>
                    <a:pt x="272" y="760"/>
                  </a:lnTo>
                  <a:lnTo>
                    <a:pt x="272" y="756"/>
                  </a:lnTo>
                  <a:lnTo>
                    <a:pt x="280" y="749"/>
                  </a:lnTo>
                  <a:lnTo>
                    <a:pt x="274" y="737"/>
                  </a:lnTo>
                  <a:lnTo>
                    <a:pt x="284" y="728"/>
                  </a:lnTo>
                  <a:lnTo>
                    <a:pt x="286" y="720"/>
                  </a:lnTo>
                  <a:lnTo>
                    <a:pt x="297" y="732"/>
                  </a:lnTo>
                  <a:lnTo>
                    <a:pt x="305" y="728"/>
                  </a:lnTo>
                  <a:lnTo>
                    <a:pt x="305" y="716"/>
                  </a:lnTo>
                  <a:lnTo>
                    <a:pt x="318" y="701"/>
                  </a:lnTo>
                  <a:lnTo>
                    <a:pt x="335" y="692"/>
                  </a:lnTo>
                  <a:lnTo>
                    <a:pt x="339" y="698"/>
                  </a:lnTo>
                  <a:lnTo>
                    <a:pt x="346" y="698"/>
                  </a:lnTo>
                  <a:lnTo>
                    <a:pt x="352" y="692"/>
                  </a:lnTo>
                  <a:lnTo>
                    <a:pt x="359" y="701"/>
                  </a:lnTo>
                  <a:lnTo>
                    <a:pt x="369" y="698"/>
                  </a:lnTo>
                  <a:lnTo>
                    <a:pt x="382" y="709"/>
                  </a:lnTo>
                  <a:lnTo>
                    <a:pt x="386" y="720"/>
                  </a:lnTo>
                  <a:lnTo>
                    <a:pt x="388" y="716"/>
                  </a:lnTo>
                  <a:lnTo>
                    <a:pt x="392" y="711"/>
                  </a:lnTo>
                  <a:lnTo>
                    <a:pt x="403" y="716"/>
                  </a:lnTo>
                  <a:lnTo>
                    <a:pt x="403" y="716"/>
                  </a:lnTo>
                  <a:lnTo>
                    <a:pt x="407" y="711"/>
                  </a:lnTo>
                  <a:lnTo>
                    <a:pt x="410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28" y="707"/>
                  </a:lnTo>
                  <a:lnTo>
                    <a:pt x="428" y="707"/>
                  </a:lnTo>
                  <a:lnTo>
                    <a:pt x="428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33" y="709"/>
                  </a:lnTo>
                  <a:lnTo>
                    <a:pt x="435" y="707"/>
                  </a:lnTo>
                  <a:lnTo>
                    <a:pt x="441" y="707"/>
                  </a:lnTo>
                  <a:lnTo>
                    <a:pt x="448" y="716"/>
                  </a:lnTo>
                  <a:lnTo>
                    <a:pt x="460" y="718"/>
                  </a:lnTo>
                  <a:lnTo>
                    <a:pt x="465" y="713"/>
                  </a:lnTo>
                  <a:lnTo>
                    <a:pt x="473" y="716"/>
                  </a:lnTo>
                  <a:lnTo>
                    <a:pt x="486" y="713"/>
                  </a:lnTo>
                  <a:lnTo>
                    <a:pt x="488" y="705"/>
                  </a:lnTo>
                  <a:lnTo>
                    <a:pt x="473" y="698"/>
                  </a:lnTo>
                  <a:lnTo>
                    <a:pt x="471" y="688"/>
                  </a:lnTo>
                  <a:lnTo>
                    <a:pt x="482" y="684"/>
                  </a:lnTo>
                  <a:lnTo>
                    <a:pt x="479" y="671"/>
                  </a:lnTo>
                  <a:lnTo>
                    <a:pt x="492" y="665"/>
                  </a:lnTo>
                  <a:lnTo>
                    <a:pt x="484" y="658"/>
                  </a:lnTo>
                  <a:lnTo>
                    <a:pt x="484" y="643"/>
                  </a:lnTo>
                  <a:lnTo>
                    <a:pt x="503" y="646"/>
                  </a:lnTo>
                  <a:lnTo>
                    <a:pt x="601" y="612"/>
                  </a:lnTo>
                  <a:lnTo>
                    <a:pt x="613" y="618"/>
                  </a:lnTo>
                  <a:lnTo>
                    <a:pt x="624" y="618"/>
                  </a:lnTo>
                  <a:lnTo>
                    <a:pt x="626" y="637"/>
                  </a:lnTo>
                  <a:lnTo>
                    <a:pt x="626" y="637"/>
                  </a:lnTo>
                  <a:lnTo>
                    <a:pt x="643" y="637"/>
                  </a:lnTo>
                  <a:lnTo>
                    <a:pt x="643" y="645"/>
                  </a:lnTo>
                  <a:lnTo>
                    <a:pt x="651" y="637"/>
                  </a:lnTo>
                  <a:lnTo>
                    <a:pt x="660" y="643"/>
                  </a:lnTo>
                  <a:lnTo>
                    <a:pt x="656" y="658"/>
                  </a:lnTo>
                  <a:lnTo>
                    <a:pt x="668" y="658"/>
                  </a:lnTo>
                  <a:lnTo>
                    <a:pt x="700" y="637"/>
                  </a:lnTo>
                  <a:lnTo>
                    <a:pt x="706" y="637"/>
                  </a:lnTo>
                  <a:lnTo>
                    <a:pt x="704" y="648"/>
                  </a:lnTo>
                  <a:lnTo>
                    <a:pt x="723" y="664"/>
                  </a:lnTo>
                  <a:lnTo>
                    <a:pt x="751" y="715"/>
                  </a:lnTo>
                  <a:lnTo>
                    <a:pt x="757" y="711"/>
                  </a:lnTo>
                  <a:lnTo>
                    <a:pt x="758" y="701"/>
                  </a:lnTo>
                  <a:lnTo>
                    <a:pt x="770" y="715"/>
                  </a:lnTo>
                  <a:lnTo>
                    <a:pt x="779" y="715"/>
                  </a:lnTo>
                  <a:lnTo>
                    <a:pt x="789" y="713"/>
                  </a:lnTo>
                  <a:lnTo>
                    <a:pt x="798" y="709"/>
                  </a:lnTo>
                  <a:lnTo>
                    <a:pt x="806" y="718"/>
                  </a:lnTo>
                  <a:lnTo>
                    <a:pt x="811" y="728"/>
                  </a:lnTo>
                  <a:lnTo>
                    <a:pt x="817" y="728"/>
                  </a:lnTo>
                  <a:lnTo>
                    <a:pt x="817" y="737"/>
                  </a:lnTo>
                  <a:lnTo>
                    <a:pt x="827" y="743"/>
                  </a:lnTo>
                  <a:lnTo>
                    <a:pt x="838" y="743"/>
                  </a:lnTo>
                  <a:lnTo>
                    <a:pt x="842" y="737"/>
                  </a:lnTo>
                  <a:lnTo>
                    <a:pt x="851" y="747"/>
                  </a:lnTo>
                  <a:lnTo>
                    <a:pt x="855" y="752"/>
                  </a:lnTo>
                  <a:lnTo>
                    <a:pt x="862" y="743"/>
                  </a:lnTo>
                  <a:lnTo>
                    <a:pt x="876" y="739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93" y="724"/>
                  </a:lnTo>
                  <a:lnTo>
                    <a:pt x="898" y="722"/>
                  </a:lnTo>
                  <a:lnTo>
                    <a:pt x="900" y="720"/>
                  </a:lnTo>
                  <a:lnTo>
                    <a:pt x="912" y="716"/>
                  </a:lnTo>
                  <a:lnTo>
                    <a:pt x="919" y="716"/>
                  </a:lnTo>
                  <a:lnTo>
                    <a:pt x="925" y="715"/>
                  </a:lnTo>
                  <a:lnTo>
                    <a:pt x="942" y="722"/>
                  </a:lnTo>
                  <a:lnTo>
                    <a:pt x="944" y="730"/>
                  </a:lnTo>
                  <a:lnTo>
                    <a:pt x="957" y="734"/>
                  </a:lnTo>
                  <a:lnTo>
                    <a:pt x="974" y="735"/>
                  </a:lnTo>
                  <a:lnTo>
                    <a:pt x="987" y="732"/>
                  </a:lnTo>
                  <a:lnTo>
                    <a:pt x="991" y="722"/>
                  </a:lnTo>
                  <a:lnTo>
                    <a:pt x="985" y="709"/>
                  </a:lnTo>
                  <a:lnTo>
                    <a:pt x="999" y="686"/>
                  </a:lnTo>
                  <a:lnTo>
                    <a:pt x="1044" y="703"/>
                  </a:lnTo>
                  <a:lnTo>
                    <a:pt x="1052" y="720"/>
                  </a:lnTo>
                  <a:lnTo>
                    <a:pt x="1052" y="720"/>
                  </a:lnTo>
                  <a:lnTo>
                    <a:pt x="1059" y="724"/>
                  </a:lnTo>
                  <a:lnTo>
                    <a:pt x="1067" y="726"/>
                  </a:lnTo>
                  <a:lnTo>
                    <a:pt x="1071" y="728"/>
                  </a:lnTo>
                  <a:lnTo>
                    <a:pt x="1088" y="722"/>
                  </a:lnTo>
                  <a:lnTo>
                    <a:pt x="1106" y="724"/>
                  </a:lnTo>
                  <a:lnTo>
                    <a:pt x="1127" y="734"/>
                  </a:lnTo>
                  <a:lnTo>
                    <a:pt x="1137" y="745"/>
                  </a:lnTo>
                  <a:lnTo>
                    <a:pt x="1137" y="745"/>
                  </a:lnTo>
                  <a:lnTo>
                    <a:pt x="1165" y="749"/>
                  </a:lnTo>
                  <a:lnTo>
                    <a:pt x="1165" y="749"/>
                  </a:lnTo>
                  <a:lnTo>
                    <a:pt x="1176" y="745"/>
                  </a:lnTo>
                  <a:lnTo>
                    <a:pt x="1186" y="743"/>
                  </a:lnTo>
                  <a:lnTo>
                    <a:pt x="1197" y="743"/>
                  </a:lnTo>
                  <a:lnTo>
                    <a:pt x="1197" y="743"/>
                  </a:lnTo>
                  <a:lnTo>
                    <a:pt x="1212" y="726"/>
                  </a:lnTo>
                  <a:lnTo>
                    <a:pt x="1229" y="728"/>
                  </a:lnTo>
                  <a:lnTo>
                    <a:pt x="1233" y="734"/>
                  </a:lnTo>
                  <a:lnTo>
                    <a:pt x="1250" y="734"/>
                  </a:lnTo>
                  <a:lnTo>
                    <a:pt x="1271" y="743"/>
                  </a:lnTo>
                  <a:lnTo>
                    <a:pt x="1282" y="734"/>
                  </a:lnTo>
                  <a:lnTo>
                    <a:pt x="1290" y="734"/>
                  </a:lnTo>
                  <a:lnTo>
                    <a:pt x="1290" y="726"/>
                  </a:lnTo>
                  <a:lnTo>
                    <a:pt x="1290" y="722"/>
                  </a:lnTo>
                  <a:lnTo>
                    <a:pt x="1303" y="694"/>
                  </a:lnTo>
                  <a:lnTo>
                    <a:pt x="1313" y="686"/>
                  </a:lnTo>
                  <a:lnTo>
                    <a:pt x="1313" y="679"/>
                  </a:lnTo>
                  <a:lnTo>
                    <a:pt x="1303" y="673"/>
                  </a:lnTo>
                  <a:lnTo>
                    <a:pt x="1311" y="664"/>
                  </a:lnTo>
                  <a:lnTo>
                    <a:pt x="1332" y="658"/>
                  </a:lnTo>
                  <a:lnTo>
                    <a:pt x="1354" y="658"/>
                  </a:lnTo>
                  <a:lnTo>
                    <a:pt x="1366" y="665"/>
                  </a:lnTo>
                  <a:lnTo>
                    <a:pt x="1377" y="664"/>
                  </a:lnTo>
                  <a:lnTo>
                    <a:pt x="1386" y="671"/>
                  </a:lnTo>
                  <a:lnTo>
                    <a:pt x="1398" y="701"/>
                  </a:lnTo>
                  <a:lnTo>
                    <a:pt x="1407" y="724"/>
                  </a:lnTo>
                  <a:lnTo>
                    <a:pt x="1409" y="739"/>
                  </a:lnTo>
                  <a:lnTo>
                    <a:pt x="1420" y="743"/>
                  </a:lnTo>
                  <a:lnTo>
                    <a:pt x="1430" y="743"/>
                  </a:lnTo>
                  <a:lnTo>
                    <a:pt x="1441" y="749"/>
                  </a:lnTo>
                  <a:lnTo>
                    <a:pt x="1451" y="760"/>
                  </a:lnTo>
                  <a:lnTo>
                    <a:pt x="1458" y="779"/>
                  </a:lnTo>
                  <a:lnTo>
                    <a:pt x="1468" y="783"/>
                  </a:lnTo>
                  <a:lnTo>
                    <a:pt x="1477" y="783"/>
                  </a:lnTo>
                  <a:lnTo>
                    <a:pt x="1483" y="775"/>
                  </a:lnTo>
                  <a:lnTo>
                    <a:pt x="1496" y="771"/>
                  </a:lnTo>
                  <a:lnTo>
                    <a:pt x="1505" y="768"/>
                  </a:lnTo>
                  <a:lnTo>
                    <a:pt x="1509" y="783"/>
                  </a:lnTo>
                  <a:lnTo>
                    <a:pt x="1504" y="788"/>
                  </a:lnTo>
                  <a:lnTo>
                    <a:pt x="1488" y="826"/>
                  </a:lnTo>
                  <a:lnTo>
                    <a:pt x="1488" y="834"/>
                  </a:lnTo>
                  <a:lnTo>
                    <a:pt x="1468" y="834"/>
                  </a:lnTo>
                  <a:lnTo>
                    <a:pt x="1458" y="839"/>
                  </a:lnTo>
                  <a:lnTo>
                    <a:pt x="1458" y="872"/>
                  </a:lnTo>
                  <a:lnTo>
                    <a:pt x="1453" y="879"/>
                  </a:lnTo>
                  <a:lnTo>
                    <a:pt x="1453" y="883"/>
                  </a:lnTo>
                  <a:lnTo>
                    <a:pt x="1464" y="877"/>
                  </a:lnTo>
                  <a:lnTo>
                    <a:pt x="1473" y="872"/>
                  </a:lnTo>
                  <a:lnTo>
                    <a:pt x="1481" y="877"/>
                  </a:lnTo>
                  <a:lnTo>
                    <a:pt x="1490" y="881"/>
                  </a:lnTo>
                  <a:lnTo>
                    <a:pt x="1500" y="877"/>
                  </a:lnTo>
                  <a:lnTo>
                    <a:pt x="1507" y="868"/>
                  </a:lnTo>
                  <a:lnTo>
                    <a:pt x="1521" y="860"/>
                  </a:lnTo>
                  <a:lnTo>
                    <a:pt x="1528" y="851"/>
                  </a:lnTo>
                  <a:lnTo>
                    <a:pt x="1547" y="828"/>
                  </a:lnTo>
                  <a:lnTo>
                    <a:pt x="1557" y="811"/>
                  </a:lnTo>
                  <a:lnTo>
                    <a:pt x="1570" y="786"/>
                  </a:lnTo>
                  <a:lnTo>
                    <a:pt x="1581" y="775"/>
                  </a:lnTo>
                  <a:lnTo>
                    <a:pt x="1587" y="768"/>
                  </a:lnTo>
                  <a:lnTo>
                    <a:pt x="1592" y="749"/>
                  </a:lnTo>
                  <a:lnTo>
                    <a:pt x="1594" y="734"/>
                  </a:lnTo>
                  <a:lnTo>
                    <a:pt x="1594" y="716"/>
                  </a:lnTo>
                  <a:lnTo>
                    <a:pt x="1598" y="703"/>
                  </a:lnTo>
                  <a:lnTo>
                    <a:pt x="1604" y="692"/>
                  </a:lnTo>
                  <a:lnTo>
                    <a:pt x="1604" y="686"/>
                  </a:lnTo>
                  <a:lnTo>
                    <a:pt x="1604" y="673"/>
                  </a:lnTo>
                  <a:lnTo>
                    <a:pt x="1600" y="669"/>
                  </a:lnTo>
                  <a:lnTo>
                    <a:pt x="1606" y="669"/>
                  </a:lnTo>
                  <a:lnTo>
                    <a:pt x="1604" y="660"/>
                  </a:lnTo>
                  <a:lnTo>
                    <a:pt x="1587" y="641"/>
                  </a:lnTo>
                  <a:lnTo>
                    <a:pt x="1570" y="639"/>
                  </a:lnTo>
                  <a:lnTo>
                    <a:pt x="1566" y="645"/>
                  </a:lnTo>
                  <a:lnTo>
                    <a:pt x="1562" y="648"/>
                  </a:lnTo>
                  <a:lnTo>
                    <a:pt x="1562" y="654"/>
                  </a:lnTo>
                  <a:lnTo>
                    <a:pt x="1551" y="654"/>
                  </a:lnTo>
                  <a:lnTo>
                    <a:pt x="1551" y="648"/>
                  </a:lnTo>
                  <a:lnTo>
                    <a:pt x="1551" y="648"/>
                  </a:lnTo>
                  <a:lnTo>
                    <a:pt x="1551" y="646"/>
                  </a:lnTo>
                  <a:lnTo>
                    <a:pt x="1551" y="645"/>
                  </a:lnTo>
                  <a:lnTo>
                    <a:pt x="1551" y="643"/>
                  </a:lnTo>
                  <a:lnTo>
                    <a:pt x="1551" y="643"/>
                  </a:lnTo>
                  <a:lnTo>
                    <a:pt x="1553" y="641"/>
                  </a:lnTo>
                  <a:lnTo>
                    <a:pt x="1553" y="639"/>
                  </a:lnTo>
                  <a:lnTo>
                    <a:pt x="1553" y="637"/>
                  </a:lnTo>
                  <a:lnTo>
                    <a:pt x="1547" y="643"/>
                  </a:lnTo>
                  <a:lnTo>
                    <a:pt x="1543" y="648"/>
                  </a:lnTo>
                  <a:lnTo>
                    <a:pt x="1540" y="648"/>
                  </a:lnTo>
                  <a:lnTo>
                    <a:pt x="1541" y="633"/>
                  </a:lnTo>
                  <a:lnTo>
                    <a:pt x="1541" y="633"/>
                  </a:lnTo>
                  <a:lnTo>
                    <a:pt x="1530" y="631"/>
                  </a:lnTo>
                  <a:lnTo>
                    <a:pt x="1523" y="629"/>
                  </a:lnTo>
                  <a:lnTo>
                    <a:pt x="1521" y="629"/>
                  </a:lnTo>
                  <a:lnTo>
                    <a:pt x="1519" y="629"/>
                  </a:lnTo>
                  <a:lnTo>
                    <a:pt x="1519" y="629"/>
                  </a:lnTo>
                  <a:lnTo>
                    <a:pt x="1519" y="622"/>
                  </a:lnTo>
                  <a:lnTo>
                    <a:pt x="1558" y="594"/>
                  </a:lnTo>
                  <a:lnTo>
                    <a:pt x="1562" y="588"/>
                  </a:lnTo>
                  <a:lnTo>
                    <a:pt x="1585" y="561"/>
                  </a:lnTo>
                  <a:lnTo>
                    <a:pt x="1594" y="561"/>
                  </a:lnTo>
                  <a:lnTo>
                    <a:pt x="1596" y="550"/>
                  </a:lnTo>
                  <a:lnTo>
                    <a:pt x="1610" y="541"/>
                  </a:lnTo>
                  <a:lnTo>
                    <a:pt x="1623" y="525"/>
                  </a:lnTo>
                  <a:lnTo>
                    <a:pt x="1668" y="525"/>
                  </a:lnTo>
                  <a:lnTo>
                    <a:pt x="1674" y="529"/>
                  </a:lnTo>
                  <a:lnTo>
                    <a:pt x="1678" y="529"/>
                  </a:lnTo>
                  <a:lnTo>
                    <a:pt x="1679" y="522"/>
                  </a:lnTo>
                  <a:lnTo>
                    <a:pt x="1691" y="524"/>
                  </a:lnTo>
                  <a:lnTo>
                    <a:pt x="1706" y="524"/>
                  </a:lnTo>
                  <a:lnTo>
                    <a:pt x="1706" y="524"/>
                  </a:lnTo>
                  <a:lnTo>
                    <a:pt x="1712" y="524"/>
                  </a:lnTo>
                  <a:lnTo>
                    <a:pt x="1712" y="524"/>
                  </a:lnTo>
                  <a:lnTo>
                    <a:pt x="1715" y="524"/>
                  </a:lnTo>
                  <a:lnTo>
                    <a:pt x="1717" y="522"/>
                  </a:lnTo>
                  <a:lnTo>
                    <a:pt x="1721" y="518"/>
                  </a:lnTo>
                  <a:lnTo>
                    <a:pt x="1729" y="514"/>
                  </a:lnTo>
                  <a:lnTo>
                    <a:pt x="1734" y="518"/>
                  </a:lnTo>
                  <a:lnTo>
                    <a:pt x="1742" y="518"/>
                  </a:lnTo>
                  <a:lnTo>
                    <a:pt x="1753" y="522"/>
                  </a:lnTo>
                  <a:lnTo>
                    <a:pt x="1759" y="527"/>
                  </a:lnTo>
                  <a:lnTo>
                    <a:pt x="1748" y="529"/>
                  </a:lnTo>
                  <a:lnTo>
                    <a:pt x="1748" y="535"/>
                  </a:lnTo>
                  <a:lnTo>
                    <a:pt x="1748" y="535"/>
                  </a:lnTo>
                  <a:lnTo>
                    <a:pt x="1753" y="535"/>
                  </a:lnTo>
                  <a:lnTo>
                    <a:pt x="1753" y="535"/>
                  </a:lnTo>
                  <a:lnTo>
                    <a:pt x="1763" y="535"/>
                  </a:lnTo>
                  <a:lnTo>
                    <a:pt x="1763" y="535"/>
                  </a:lnTo>
                  <a:lnTo>
                    <a:pt x="1766" y="535"/>
                  </a:lnTo>
                  <a:lnTo>
                    <a:pt x="1770" y="535"/>
                  </a:lnTo>
                  <a:lnTo>
                    <a:pt x="1772" y="535"/>
                  </a:lnTo>
                  <a:lnTo>
                    <a:pt x="1772" y="535"/>
                  </a:lnTo>
                  <a:lnTo>
                    <a:pt x="1778" y="527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93" y="531"/>
                  </a:lnTo>
                  <a:lnTo>
                    <a:pt x="1797" y="531"/>
                  </a:lnTo>
                  <a:lnTo>
                    <a:pt x="1801" y="531"/>
                  </a:lnTo>
                  <a:lnTo>
                    <a:pt x="1801" y="529"/>
                  </a:lnTo>
                  <a:lnTo>
                    <a:pt x="1801" y="529"/>
                  </a:lnTo>
                  <a:lnTo>
                    <a:pt x="1804" y="527"/>
                  </a:lnTo>
                  <a:lnTo>
                    <a:pt x="1804" y="524"/>
                  </a:lnTo>
                  <a:lnTo>
                    <a:pt x="1804" y="520"/>
                  </a:lnTo>
                  <a:lnTo>
                    <a:pt x="1793" y="520"/>
                  </a:lnTo>
                  <a:lnTo>
                    <a:pt x="1793" y="520"/>
                  </a:lnTo>
                  <a:lnTo>
                    <a:pt x="1793" y="516"/>
                  </a:lnTo>
                  <a:lnTo>
                    <a:pt x="1793" y="512"/>
                  </a:lnTo>
                  <a:lnTo>
                    <a:pt x="1795" y="508"/>
                  </a:lnTo>
                  <a:lnTo>
                    <a:pt x="1795" y="508"/>
                  </a:lnTo>
                  <a:lnTo>
                    <a:pt x="1808" y="495"/>
                  </a:lnTo>
                  <a:lnTo>
                    <a:pt x="1808" y="495"/>
                  </a:lnTo>
                  <a:lnTo>
                    <a:pt x="1812" y="490"/>
                  </a:lnTo>
                  <a:lnTo>
                    <a:pt x="1819" y="486"/>
                  </a:lnTo>
                  <a:lnTo>
                    <a:pt x="1819" y="486"/>
                  </a:lnTo>
                  <a:lnTo>
                    <a:pt x="1821" y="484"/>
                  </a:lnTo>
                  <a:lnTo>
                    <a:pt x="1823" y="482"/>
                  </a:lnTo>
                  <a:lnTo>
                    <a:pt x="1823" y="480"/>
                  </a:lnTo>
                  <a:lnTo>
                    <a:pt x="1823" y="480"/>
                  </a:lnTo>
                  <a:lnTo>
                    <a:pt x="1823" y="476"/>
                  </a:lnTo>
                  <a:lnTo>
                    <a:pt x="1823" y="474"/>
                  </a:lnTo>
                  <a:lnTo>
                    <a:pt x="1823" y="472"/>
                  </a:lnTo>
                  <a:lnTo>
                    <a:pt x="1823" y="472"/>
                  </a:lnTo>
                  <a:lnTo>
                    <a:pt x="1825" y="472"/>
                  </a:lnTo>
                  <a:lnTo>
                    <a:pt x="1825" y="472"/>
                  </a:lnTo>
                  <a:lnTo>
                    <a:pt x="1827" y="472"/>
                  </a:lnTo>
                  <a:lnTo>
                    <a:pt x="1827" y="469"/>
                  </a:lnTo>
                  <a:lnTo>
                    <a:pt x="1827" y="469"/>
                  </a:lnTo>
                  <a:lnTo>
                    <a:pt x="1833" y="465"/>
                  </a:lnTo>
                  <a:lnTo>
                    <a:pt x="1835" y="463"/>
                  </a:lnTo>
                  <a:lnTo>
                    <a:pt x="1836" y="463"/>
                  </a:lnTo>
                  <a:lnTo>
                    <a:pt x="1836" y="463"/>
                  </a:lnTo>
                  <a:lnTo>
                    <a:pt x="1846" y="463"/>
                  </a:lnTo>
                  <a:lnTo>
                    <a:pt x="1846" y="463"/>
                  </a:lnTo>
                  <a:lnTo>
                    <a:pt x="1853" y="465"/>
                  </a:lnTo>
                  <a:lnTo>
                    <a:pt x="1857" y="465"/>
                  </a:lnTo>
                  <a:lnTo>
                    <a:pt x="1857" y="465"/>
                  </a:lnTo>
                  <a:lnTo>
                    <a:pt x="1859" y="465"/>
                  </a:lnTo>
                  <a:lnTo>
                    <a:pt x="1861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7" y="461"/>
                  </a:lnTo>
                  <a:lnTo>
                    <a:pt x="1867" y="461"/>
                  </a:lnTo>
                  <a:lnTo>
                    <a:pt x="1869" y="465"/>
                  </a:lnTo>
                  <a:lnTo>
                    <a:pt x="1870" y="467"/>
                  </a:lnTo>
                  <a:lnTo>
                    <a:pt x="1872" y="469"/>
                  </a:lnTo>
                  <a:lnTo>
                    <a:pt x="1872" y="467"/>
                  </a:lnTo>
                  <a:lnTo>
                    <a:pt x="1872" y="467"/>
                  </a:lnTo>
                  <a:lnTo>
                    <a:pt x="1874" y="465"/>
                  </a:lnTo>
                  <a:lnTo>
                    <a:pt x="1874" y="461"/>
                  </a:lnTo>
                  <a:lnTo>
                    <a:pt x="1874" y="461"/>
                  </a:lnTo>
                  <a:lnTo>
                    <a:pt x="1878" y="461"/>
                  </a:lnTo>
                  <a:lnTo>
                    <a:pt x="1878" y="461"/>
                  </a:lnTo>
                  <a:lnTo>
                    <a:pt x="1878" y="465"/>
                  </a:lnTo>
                  <a:lnTo>
                    <a:pt x="1878" y="465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6" y="472"/>
                  </a:lnTo>
                  <a:lnTo>
                    <a:pt x="1874" y="474"/>
                  </a:lnTo>
                  <a:lnTo>
                    <a:pt x="1872" y="476"/>
                  </a:lnTo>
                  <a:lnTo>
                    <a:pt x="1872" y="476"/>
                  </a:lnTo>
                  <a:lnTo>
                    <a:pt x="1876" y="480"/>
                  </a:lnTo>
                  <a:lnTo>
                    <a:pt x="1876" y="480"/>
                  </a:lnTo>
                  <a:lnTo>
                    <a:pt x="1878" y="484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4" y="488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8" y="490"/>
                  </a:lnTo>
                  <a:lnTo>
                    <a:pt x="1880" y="490"/>
                  </a:lnTo>
                  <a:lnTo>
                    <a:pt x="1882" y="491"/>
                  </a:lnTo>
                  <a:lnTo>
                    <a:pt x="1884" y="490"/>
                  </a:lnTo>
                  <a:lnTo>
                    <a:pt x="1884" y="490"/>
                  </a:lnTo>
                  <a:lnTo>
                    <a:pt x="1889" y="486"/>
                  </a:lnTo>
                  <a:lnTo>
                    <a:pt x="1889" y="486"/>
                  </a:lnTo>
                  <a:lnTo>
                    <a:pt x="1893" y="482"/>
                  </a:lnTo>
                  <a:lnTo>
                    <a:pt x="1897" y="474"/>
                  </a:lnTo>
                  <a:lnTo>
                    <a:pt x="1906" y="471"/>
                  </a:lnTo>
                  <a:lnTo>
                    <a:pt x="1914" y="471"/>
                  </a:lnTo>
                  <a:lnTo>
                    <a:pt x="1914" y="471"/>
                  </a:lnTo>
                  <a:lnTo>
                    <a:pt x="1916" y="469"/>
                  </a:lnTo>
                  <a:lnTo>
                    <a:pt x="1918" y="469"/>
                  </a:lnTo>
                  <a:lnTo>
                    <a:pt x="1920" y="465"/>
                  </a:lnTo>
                  <a:lnTo>
                    <a:pt x="1920" y="465"/>
                  </a:lnTo>
                  <a:lnTo>
                    <a:pt x="1920" y="455"/>
                  </a:lnTo>
                  <a:lnTo>
                    <a:pt x="1922" y="448"/>
                  </a:lnTo>
                  <a:lnTo>
                    <a:pt x="1927" y="444"/>
                  </a:lnTo>
                  <a:lnTo>
                    <a:pt x="1935" y="440"/>
                  </a:lnTo>
                  <a:lnTo>
                    <a:pt x="1935" y="440"/>
                  </a:lnTo>
                  <a:lnTo>
                    <a:pt x="1939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8" y="444"/>
                  </a:lnTo>
                  <a:lnTo>
                    <a:pt x="1952" y="446"/>
                  </a:lnTo>
                  <a:lnTo>
                    <a:pt x="1942" y="446"/>
                  </a:lnTo>
                  <a:lnTo>
                    <a:pt x="1935" y="454"/>
                  </a:lnTo>
                  <a:lnTo>
                    <a:pt x="1935" y="454"/>
                  </a:lnTo>
                  <a:lnTo>
                    <a:pt x="1933" y="457"/>
                  </a:lnTo>
                  <a:lnTo>
                    <a:pt x="1931" y="459"/>
                  </a:lnTo>
                  <a:lnTo>
                    <a:pt x="1931" y="461"/>
                  </a:lnTo>
                  <a:lnTo>
                    <a:pt x="1931" y="461"/>
                  </a:lnTo>
                  <a:lnTo>
                    <a:pt x="1931" y="469"/>
                  </a:lnTo>
                  <a:lnTo>
                    <a:pt x="1931" y="469"/>
                  </a:lnTo>
                  <a:lnTo>
                    <a:pt x="1931" y="471"/>
                  </a:lnTo>
                  <a:lnTo>
                    <a:pt x="1931" y="474"/>
                  </a:lnTo>
                  <a:lnTo>
                    <a:pt x="1929" y="476"/>
                  </a:lnTo>
                  <a:lnTo>
                    <a:pt x="1929" y="476"/>
                  </a:lnTo>
                  <a:lnTo>
                    <a:pt x="1927" y="478"/>
                  </a:lnTo>
                  <a:lnTo>
                    <a:pt x="1927" y="482"/>
                  </a:lnTo>
                  <a:lnTo>
                    <a:pt x="1923" y="486"/>
                  </a:lnTo>
                  <a:lnTo>
                    <a:pt x="1923" y="486"/>
                  </a:lnTo>
                  <a:lnTo>
                    <a:pt x="1922" y="488"/>
                  </a:lnTo>
                  <a:lnTo>
                    <a:pt x="1922" y="490"/>
                  </a:lnTo>
                  <a:lnTo>
                    <a:pt x="1920" y="490"/>
                  </a:lnTo>
                  <a:lnTo>
                    <a:pt x="1920" y="490"/>
                  </a:lnTo>
                  <a:lnTo>
                    <a:pt x="1918" y="490"/>
                  </a:lnTo>
                  <a:lnTo>
                    <a:pt x="1916" y="490"/>
                  </a:lnTo>
                  <a:lnTo>
                    <a:pt x="1916" y="490"/>
                  </a:lnTo>
                  <a:lnTo>
                    <a:pt x="1912" y="490"/>
                  </a:lnTo>
                  <a:lnTo>
                    <a:pt x="1912" y="490"/>
                  </a:lnTo>
                  <a:lnTo>
                    <a:pt x="1912" y="493"/>
                  </a:lnTo>
                  <a:lnTo>
                    <a:pt x="1910" y="495"/>
                  </a:lnTo>
                  <a:lnTo>
                    <a:pt x="1908" y="497"/>
                  </a:lnTo>
                  <a:lnTo>
                    <a:pt x="1906" y="497"/>
                  </a:lnTo>
                  <a:lnTo>
                    <a:pt x="1906" y="497"/>
                  </a:lnTo>
                  <a:lnTo>
                    <a:pt x="1905" y="497"/>
                  </a:lnTo>
                  <a:lnTo>
                    <a:pt x="1901" y="499"/>
                  </a:lnTo>
                  <a:lnTo>
                    <a:pt x="1897" y="501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7"/>
                  </a:lnTo>
                  <a:lnTo>
                    <a:pt x="1893" y="508"/>
                  </a:lnTo>
                  <a:lnTo>
                    <a:pt x="1893" y="508"/>
                  </a:lnTo>
                  <a:lnTo>
                    <a:pt x="1888" y="514"/>
                  </a:lnTo>
                  <a:lnTo>
                    <a:pt x="1884" y="516"/>
                  </a:lnTo>
                  <a:lnTo>
                    <a:pt x="1882" y="518"/>
                  </a:lnTo>
                  <a:lnTo>
                    <a:pt x="1880" y="522"/>
                  </a:lnTo>
                  <a:lnTo>
                    <a:pt x="1874" y="527"/>
                  </a:lnTo>
                  <a:lnTo>
                    <a:pt x="1870" y="531"/>
                  </a:lnTo>
                  <a:lnTo>
                    <a:pt x="1870" y="531"/>
                  </a:lnTo>
                  <a:lnTo>
                    <a:pt x="1870" y="533"/>
                  </a:lnTo>
                  <a:lnTo>
                    <a:pt x="1870" y="535"/>
                  </a:lnTo>
                  <a:lnTo>
                    <a:pt x="1869" y="537"/>
                  </a:lnTo>
                  <a:lnTo>
                    <a:pt x="1869" y="537"/>
                  </a:lnTo>
                  <a:lnTo>
                    <a:pt x="1865" y="539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2"/>
                  </a:lnTo>
                  <a:lnTo>
                    <a:pt x="1861" y="544"/>
                  </a:lnTo>
                  <a:lnTo>
                    <a:pt x="1859" y="546"/>
                  </a:lnTo>
                  <a:lnTo>
                    <a:pt x="1859" y="546"/>
                  </a:lnTo>
                  <a:lnTo>
                    <a:pt x="1853" y="550"/>
                  </a:lnTo>
                  <a:lnTo>
                    <a:pt x="1853" y="550"/>
                  </a:lnTo>
                  <a:lnTo>
                    <a:pt x="1853" y="552"/>
                  </a:lnTo>
                  <a:lnTo>
                    <a:pt x="1850" y="550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0" y="559"/>
                  </a:lnTo>
                  <a:lnTo>
                    <a:pt x="1838" y="561"/>
                  </a:lnTo>
                  <a:lnTo>
                    <a:pt x="1835" y="561"/>
                  </a:lnTo>
                  <a:lnTo>
                    <a:pt x="1835" y="561"/>
                  </a:lnTo>
                  <a:lnTo>
                    <a:pt x="1827" y="561"/>
                  </a:lnTo>
                  <a:lnTo>
                    <a:pt x="1827" y="561"/>
                  </a:lnTo>
                  <a:lnTo>
                    <a:pt x="1827" y="569"/>
                  </a:lnTo>
                  <a:lnTo>
                    <a:pt x="1827" y="575"/>
                  </a:lnTo>
                  <a:lnTo>
                    <a:pt x="1827" y="575"/>
                  </a:lnTo>
                  <a:lnTo>
                    <a:pt x="1823" y="577"/>
                  </a:lnTo>
                  <a:lnTo>
                    <a:pt x="1821" y="578"/>
                  </a:lnTo>
                  <a:lnTo>
                    <a:pt x="1821" y="578"/>
                  </a:lnTo>
                  <a:lnTo>
                    <a:pt x="1816" y="584"/>
                  </a:lnTo>
                  <a:lnTo>
                    <a:pt x="1816" y="584"/>
                  </a:lnTo>
                  <a:lnTo>
                    <a:pt x="1812" y="588"/>
                  </a:lnTo>
                  <a:lnTo>
                    <a:pt x="1812" y="590"/>
                  </a:lnTo>
                  <a:lnTo>
                    <a:pt x="1812" y="592"/>
                  </a:lnTo>
                  <a:lnTo>
                    <a:pt x="1812" y="592"/>
                  </a:lnTo>
                  <a:lnTo>
                    <a:pt x="1812" y="599"/>
                  </a:lnTo>
                  <a:lnTo>
                    <a:pt x="1812" y="599"/>
                  </a:lnTo>
                  <a:lnTo>
                    <a:pt x="1812" y="605"/>
                  </a:lnTo>
                  <a:lnTo>
                    <a:pt x="1812" y="605"/>
                  </a:lnTo>
                  <a:lnTo>
                    <a:pt x="1812" y="607"/>
                  </a:lnTo>
                  <a:lnTo>
                    <a:pt x="1812" y="609"/>
                  </a:lnTo>
                  <a:lnTo>
                    <a:pt x="1810" y="611"/>
                  </a:lnTo>
                  <a:lnTo>
                    <a:pt x="1810" y="616"/>
                  </a:lnTo>
                  <a:lnTo>
                    <a:pt x="1810" y="616"/>
                  </a:lnTo>
                  <a:lnTo>
                    <a:pt x="1810" y="633"/>
                  </a:lnTo>
                  <a:lnTo>
                    <a:pt x="1810" y="633"/>
                  </a:lnTo>
                  <a:lnTo>
                    <a:pt x="1812" y="637"/>
                  </a:lnTo>
                  <a:lnTo>
                    <a:pt x="1812" y="639"/>
                  </a:lnTo>
                  <a:lnTo>
                    <a:pt x="1814" y="641"/>
                  </a:lnTo>
                  <a:lnTo>
                    <a:pt x="1814" y="641"/>
                  </a:lnTo>
                  <a:lnTo>
                    <a:pt x="1814" y="648"/>
                  </a:lnTo>
                  <a:lnTo>
                    <a:pt x="1814" y="648"/>
                  </a:lnTo>
                  <a:lnTo>
                    <a:pt x="1816" y="650"/>
                  </a:lnTo>
                  <a:lnTo>
                    <a:pt x="1816" y="654"/>
                  </a:lnTo>
                  <a:lnTo>
                    <a:pt x="1816" y="654"/>
                  </a:lnTo>
                  <a:lnTo>
                    <a:pt x="1816" y="664"/>
                  </a:lnTo>
                  <a:lnTo>
                    <a:pt x="1816" y="664"/>
                  </a:lnTo>
                  <a:lnTo>
                    <a:pt x="1816" y="667"/>
                  </a:lnTo>
                  <a:lnTo>
                    <a:pt x="1816" y="669"/>
                  </a:lnTo>
                  <a:lnTo>
                    <a:pt x="1816" y="673"/>
                  </a:lnTo>
                  <a:lnTo>
                    <a:pt x="1816" y="673"/>
                  </a:lnTo>
                  <a:lnTo>
                    <a:pt x="1821" y="675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19" y="679"/>
                  </a:lnTo>
                  <a:lnTo>
                    <a:pt x="1821" y="681"/>
                  </a:lnTo>
                  <a:lnTo>
                    <a:pt x="1821" y="684"/>
                  </a:lnTo>
                  <a:lnTo>
                    <a:pt x="1821" y="692"/>
                  </a:lnTo>
                  <a:lnTo>
                    <a:pt x="1821" y="692"/>
                  </a:lnTo>
                  <a:lnTo>
                    <a:pt x="1821" y="699"/>
                  </a:lnTo>
                  <a:lnTo>
                    <a:pt x="1821" y="699"/>
                  </a:lnTo>
                  <a:lnTo>
                    <a:pt x="1821" y="701"/>
                  </a:lnTo>
                  <a:lnTo>
                    <a:pt x="1823" y="703"/>
                  </a:lnTo>
                  <a:lnTo>
                    <a:pt x="1823" y="707"/>
                  </a:lnTo>
                  <a:lnTo>
                    <a:pt x="1823" y="713"/>
                  </a:lnTo>
                  <a:lnTo>
                    <a:pt x="1823" y="713"/>
                  </a:lnTo>
                  <a:lnTo>
                    <a:pt x="1827" y="716"/>
                  </a:lnTo>
                  <a:lnTo>
                    <a:pt x="1827" y="718"/>
                  </a:lnTo>
                  <a:lnTo>
                    <a:pt x="1827" y="718"/>
                  </a:lnTo>
                  <a:lnTo>
                    <a:pt x="1827" y="716"/>
                  </a:lnTo>
                  <a:lnTo>
                    <a:pt x="1827" y="716"/>
                  </a:lnTo>
                  <a:lnTo>
                    <a:pt x="1827" y="715"/>
                  </a:lnTo>
                  <a:lnTo>
                    <a:pt x="1829" y="713"/>
                  </a:lnTo>
                  <a:lnTo>
                    <a:pt x="1833" y="709"/>
                  </a:lnTo>
                  <a:lnTo>
                    <a:pt x="1833" y="709"/>
                  </a:lnTo>
                  <a:lnTo>
                    <a:pt x="1836" y="705"/>
                  </a:lnTo>
                  <a:lnTo>
                    <a:pt x="1836" y="705"/>
                  </a:lnTo>
                  <a:lnTo>
                    <a:pt x="1842" y="699"/>
                  </a:lnTo>
                  <a:lnTo>
                    <a:pt x="1842" y="699"/>
                  </a:lnTo>
                  <a:lnTo>
                    <a:pt x="1848" y="692"/>
                  </a:lnTo>
                  <a:lnTo>
                    <a:pt x="1848" y="692"/>
                  </a:lnTo>
                  <a:lnTo>
                    <a:pt x="1853" y="684"/>
                  </a:lnTo>
                  <a:lnTo>
                    <a:pt x="1853" y="675"/>
                  </a:lnTo>
                  <a:lnTo>
                    <a:pt x="1853" y="669"/>
                  </a:lnTo>
                  <a:lnTo>
                    <a:pt x="1853" y="669"/>
                  </a:lnTo>
                  <a:lnTo>
                    <a:pt x="1855" y="667"/>
                  </a:lnTo>
                  <a:lnTo>
                    <a:pt x="1857" y="665"/>
                  </a:lnTo>
                  <a:lnTo>
                    <a:pt x="1859" y="665"/>
                  </a:lnTo>
                  <a:lnTo>
                    <a:pt x="1859" y="665"/>
                  </a:lnTo>
                  <a:lnTo>
                    <a:pt x="1865" y="665"/>
                  </a:lnTo>
                  <a:lnTo>
                    <a:pt x="1865" y="665"/>
                  </a:lnTo>
                  <a:lnTo>
                    <a:pt x="1872" y="665"/>
                  </a:lnTo>
                  <a:lnTo>
                    <a:pt x="1872" y="665"/>
                  </a:lnTo>
                  <a:lnTo>
                    <a:pt x="1874" y="667"/>
                  </a:lnTo>
                  <a:lnTo>
                    <a:pt x="1874" y="665"/>
                  </a:lnTo>
                  <a:lnTo>
                    <a:pt x="1874" y="662"/>
                  </a:lnTo>
                  <a:lnTo>
                    <a:pt x="1874" y="662"/>
                  </a:lnTo>
                  <a:lnTo>
                    <a:pt x="1874" y="650"/>
                  </a:lnTo>
                  <a:lnTo>
                    <a:pt x="1874" y="650"/>
                  </a:lnTo>
                  <a:lnTo>
                    <a:pt x="1874" y="645"/>
                  </a:lnTo>
                  <a:lnTo>
                    <a:pt x="1874" y="645"/>
                  </a:lnTo>
                  <a:lnTo>
                    <a:pt x="1878" y="643"/>
                  </a:lnTo>
                  <a:lnTo>
                    <a:pt x="1882" y="639"/>
                  </a:lnTo>
                  <a:lnTo>
                    <a:pt x="1882" y="639"/>
                  </a:lnTo>
                  <a:lnTo>
                    <a:pt x="1884" y="637"/>
                  </a:lnTo>
                  <a:lnTo>
                    <a:pt x="1886" y="635"/>
                  </a:lnTo>
                  <a:lnTo>
                    <a:pt x="1889" y="635"/>
                  </a:lnTo>
                  <a:lnTo>
                    <a:pt x="1901" y="639"/>
                  </a:lnTo>
                  <a:lnTo>
                    <a:pt x="1901" y="639"/>
                  </a:lnTo>
                  <a:lnTo>
                    <a:pt x="1903" y="637"/>
                  </a:lnTo>
                  <a:lnTo>
                    <a:pt x="1905" y="637"/>
                  </a:lnTo>
                  <a:lnTo>
                    <a:pt x="1905" y="635"/>
                  </a:lnTo>
                  <a:lnTo>
                    <a:pt x="1905" y="635"/>
                  </a:lnTo>
                  <a:lnTo>
                    <a:pt x="1905" y="629"/>
                  </a:lnTo>
                  <a:lnTo>
                    <a:pt x="1905" y="628"/>
                  </a:lnTo>
                  <a:lnTo>
                    <a:pt x="1905" y="626"/>
                  </a:lnTo>
                  <a:lnTo>
                    <a:pt x="1905" y="626"/>
                  </a:lnTo>
                  <a:lnTo>
                    <a:pt x="1901" y="620"/>
                  </a:lnTo>
                  <a:lnTo>
                    <a:pt x="1899" y="614"/>
                  </a:lnTo>
                  <a:lnTo>
                    <a:pt x="1899" y="614"/>
                  </a:lnTo>
                  <a:lnTo>
                    <a:pt x="1899" y="612"/>
                  </a:lnTo>
                  <a:lnTo>
                    <a:pt x="1901" y="609"/>
                  </a:lnTo>
                  <a:lnTo>
                    <a:pt x="1901" y="609"/>
                  </a:lnTo>
                  <a:lnTo>
                    <a:pt x="1905" y="605"/>
                  </a:lnTo>
                  <a:lnTo>
                    <a:pt x="1905" y="603"/>
                  </a:lnTo>
                  <a:lnTo>
                    <a:pt x="1903" y="603"/>
                  </a:lnTo>
                  <a:lnTo>
                    <a:pt x="1901" y="603"/>
                  </a:lnTo>
                  <a:lnTo>
                    <a:pt x="1908" y="599"/>
                  </a:lnTo>
                  <a:lnTo>
                    <a:pt x="1908" y="594"/>
                  </a:lnTo>
                  <a:lnTo>
                    <a:pt x="1912" y="597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2" y="601"/>
                  </a:lnTo>
                  <a:lnTo>
                    <a:pt x="1922" y="597"/>
                  </a:lnTo>
                  <a:lnTo>
                    <a:pt x="1922" y="597"/>
                  </a:lnTo>
                  <a:lnTo>
                    <a:pt x="1922" y="590"/>
                  </a:lnTo>
                  <a:lnTo>
                    <a:pt x="1918" y="586"/>
                  </a:lnTo>
                  <a:lnTo>
                    <a:pt x="1912" y="584"/>
                  </a:lnTo>
                  <a:lnTo>
                    <a:pt x="1912" y="577"/>
                  </a:lnTo>
                  <a:lnTo>
                    <a:pt x="1914" y="571"/>
                  </a:lnTo>
                  <a:lnTo>
                    <a:pt x="1914" y="571"/>
                  </a:lnTo>
                  <a:lnTo>
                    <a:pt x="1916" y="569"/>
                  </a:lnTo>
                  <a:lnTo>
                    <a:pt x="1918" y="567"/>
                  </a:lnTo>
                  <a:lnTo>
                    <a:pt x="1918" y="567"/>
                  </a:lnTo>
                  <a:lnTo>
                    <a:pt x="1920" y="565"/>
                  </a:lnTo>
                  <a:lnTo>
                    <a:pt x="1920" y="563"/>
                  </a:lnTo>
                  <a:lnTo>
                    <a:pt x="1914" y="558"/>
                  </a:lnTo>
                  <a:lnTo>
                    <a:pt x="1914" y="558"/>
                  </a:lnTo>
                  <a:lnTo>
                    <a:pt x="1908" y="559"/>
                  </a:lnTo>
                  <a:lnTo>
                    <a:pt x="1906" y="561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8"/>
                  </a:lnTo>
                  <a:lnTo>
                    <a:pt x="1903" y="556"/>
                  </a:lnTo>
                  <a:lnTo>
                    <a:pt x="1903" y="554"/>
                  </a:lnTo>
                  <a:lnTo>
                    <a:pt x="1901" y="550"/>
                  </a:lnTo>
                  <a:lnTo>
                    <a:pt x="1901" y="550"/>
                  </a:lnTo>
                  <a:lnTo>
                    <a:pt x="1901" y="548"/>
                  </a:lnTo>
                  <a:lnTo>
                    <a:pt x="1901" y="546"/>
                  </a:lnTo>
                  <a:lnTo>
                    <a:pt x="1901" y="544"/>
                  </a:lnTo>
                  <a:lnTo>
                    <a:pt x="1905" y="544"/>
                  </a:lnTo>
                  <a:lnTo>
                    <a:pt x="1905" y="544"/>
                  </a:lnTo>
                  <a:lnTo>
                    <a:pt x="1906" y="544"/>
                  </a:lnTo>
                  <a:lnTo>
                    <a:pt x="1908" y="542"/>
                  </a:lnTo>
                  <a:lnTo>
                    <a:pt x="1910" y="541"/>
                  </a:lnTo>
                  <a:lnTo>
                    <a:pt x="1912" y="533"/>
                  </a:lnTo>
                  <a:lnTo>
                    <a:pt x="1912" y="533"/>
                  </a:lnTo>
                  <a:lnTo>
                    <a:pt x="1916" y="529"/>
                  </a:lnTo>
                  <a:lnTo>
                    <a:pt x="1918" y="527"/>
                  </a:lnTo>
                  <a:lnTo>
                    <a:pt x="1920" y="524"/>
                  </a:lnTo>
                  <a:lnTo>
                    <a:pt x="1920" y="524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3" y="518"/>
                  </a:lnTo>
                  <a:lnTo>
                    <a:pt x="1923" y="518"/>
                  </a:lnTo>
                  <a:lnTo>
                    <a:pt x="1927" y="514"/>
                  </a:lnTo>
                  <a:lnTo>
                    <a:pt x="1927" y="510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9" y="507"/>
                  </a:lnTo>
                  <a:lnTo>
                    <a:pt x="1939" y="507"/>
                  </a:lnTo>
                  <a:lnTo>
                    <a:pt x="1944" y="507"/>
                  </a:lnTo>
                  <a:lnTo>
                    <a:pt x="1946" y="507"/>
                  </a:lnTo>
                  <a:lnTo>
                    <a:pt x="1948" y="507"/>
                  </a:lnTo>
                  <a:lnTo>
                    <a:pt x="1948" y="507"/>
                  </a:lnTo>
                  <a:lnTo>
                    <a:pt x="1954" y="501"/>
                  </a:lnTo>
                  <a:lnTo>
                    <a:pt x="1954" y="501"/>
                  </a:lnTo>
                  <a:lnTo>
                    <a:pt x="1957" y="497"/>
                  </a:lnTo>
                  <a:lnTo>
                    <a:pt x="1963" y="499"/>
                  </a:lnTo>
                  <a:lnTo>
                    <a:pt x="1963" y="499"/>
                  </a:lnTo>
                  <a:lnTo>
                    <a:pt x="1965" y="499"/>
                  </a:lnTo>
                  <a:lnTo>
                    <a:pt x="1965" y="501"/>
                  </a:lnTo>
                  <a:lnTo>
                    <a:pt x="1965" y="503"/>
                  </a:lnTo>
                  <a:lnTo>
                    <a:pt x="1965" y="503"/>
                  </a:lnTo>
                  <a:lnTo>
                    <a:pt x="1965" y="507"/>
                  </a:lnTo>
                  <a:lnTo>
                    <a:pt x="1963" y="510"/>
                  </a:lnTo>
                  <a:lnTo>
                    <a:pt x="1963" y="510"/>
                  </a:lnTo>
                  <a:lnTo>
                    <a:pt x="1963" y="512"/>
                  </a:lnTo>
                  <a:lnTo>
                    <a:pt x="1963" y="512"/>
                  </a:lnTo>
                  <a:lnTo>
                    <a:pt x="1965" y="512"/>
                  </a:lnTo>
                  <a:lnTo>
                    <a:pt x="1969" y="510"/>
                  </a:lnTo>
                  <a:lnTo>
                    <a:pt x="1969" y="510"/>
                  </a:lnTo>
                  <a:lnTo>
                    <a:pt x="1971" y="507"/>
                  </a:lnTo>
                  <a:lnTo>
                    <a:pt x="1975" y="505"/>
                  </a:lnTo>
                  <a:lnTo>
                    <a:pt x="1976" y="505"/>
                  </a:lnTo>
                  <a:lnTo>
                    <a:pt x="1978" y="503"/>
                  </a:lnTo>
                  <a:lnTo>
                    <a:pt x="1978" y="503"/>
                  </a:lnTo>
                  <a:lnTo>
                    <a:pt x="1978" y="501"/>
                  </a:lnTo>
                  <a:lnTo>
                    <a:pt x="1978" y="499"/>
                  </a:lnTo>
                  <a:lnTo>
                    <a:pt x="1980" y="499"/>
                  </a:lnTo>
                  <a:lnTo>
                    <a:pt x="1982" y="499"/>
                  </a:lnTo>
                  <a:lnTo>
                    <a:pt x="1982" y="499"/>
                  </a:lnTo>
                  <a:lnTo>
                    <a:pt x="1997" y="497"/>
                  </a:lnTo>
                  <a:lnTo>
                    <a:pt x="1997" y="497"/>
                  </a:lnTo>
                  <a:lnTo>
                    <a:pt x="2001" y="497"/>
                  </a:lnTo>
                  <a:lnTo>
                    <a:pt x="2001" y="497"/>
                  </a:lnTo>
                  <a:lnTo>
                    <a:pt x="2010" y="497"/>
                  </a:lnTo>
                  <a:lnTo>
                    <a:pt x="2010" y="497"/>
                  </a:lnTo>
                  <a:lnTo>
                    <a:pt x="2012" y="499"/>
                  </a:lnTo>
                  <a:lnTo>
                    <a:pt x="2014" y="499"/>
                  </a:lnTo>
                  <a:lnTo>
                    <a:pt x="2014" y="501"/>
                  </a:lnTo>
                  <a:lnTo>
                    <a:pt x="2014" y="501"/>
                  </a:lnTo>
                  <a:lnTo>
                    <a:pt x="2014" y="505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6" y="510"/>
                  </a:lnTo>
                  <a:lnTo>
                    <a:pt x="2020" y="510"/>
                  </a:lnTo>
                  <a:lnTo>
                    <a:pt x="2022" y="512"/>
                  </a:lnTo>
                  <a:lnTo>
                    <a:pt x="2022" y="510"/>
                  </a:lnTo>
                  <a:lnTo>
                    <a:pt x="2024" y="510"/>
                  </a:lnTo>
                  <a:lnTo>
                    <a:pt x="2024" y="510"/>
                  </a:lnTo>
                  <a:lnTo>
                    <a:pt x="2024" y="501"/>
                  </a:lnTo>
                  <a:lnTo>
                    <a:pt x="2024" y="501"/>
                  </a:lnTo>
                  <a:lnTo>
                    <a:pt x="2026" y="499"/>
                  </a:lnTo>
                  <a:lnTo>
                    <a:pt x="2026" y="499"/>
                  </a:lnTo>
                  <a:lnTo>
                    <a:pt x="2027" y="497"/>
                  </a:lnTo>
                  <a:lnTo>
                    <a:pt x="2031" y="497"/>
                  </a:lnTo>
                  <a:lnTo>
                    <a:pt x="2035" y="497"/>
                  </a:lnTo>
                  <a:lnTo>
                    <a:pt x="2037" y="495"/>
                  </a:lnTo>
                  <a:lnTo>
                    <a:pt x="2039" y="495"/>
                  </a:lnTo>
                  <a:lnTo>
                    <a:pt x="2039" y="495"/>
                  </a:lnTo>
                  <a:lnTo>
                    <a:pt x="2041" y="493"/>
                  </a:lnTo>
                  <a:lnTo>
                    <a:pt x="2043" y="491"/>
                  </a:lnTo>
                  <a:lnTo>
                    <a:pt x="2044" y="491"/>
                  </a:lnTo>
                  <a:lnTo>
                    <a:pt x="2048" y="490"/>
                  </a:lnTo>
                  <a:lnTo>
                    <a:pt x="2048" y="490"/>
                  </a:lnTo>
                  <a:lnTo>
                    <a:pt x="2050" y="486"/>
                  </a:lnTo>
                  <a:lnTo>
                    <a:pt x="2054" y="486"/>
                  </a:lnTo>
                  <a:lnTo>
                    <a:pt x="2054" y="486"/>
                  </a:lnTo>
                  <a:lnTo>
                    <a:pt x="2056" y="484"/>
                  </a:lnTo>
                  <a:lnTo>
                    <a:pt x="2056" y="484"/>
                  </a:lnTo>
                  <a:lnTo>
                    <a:pt x="2054" y="478"/>
                  </a:lnTo>
                  <a:lnTo>
                    <a:pt x="2056" y="476"/>
                  </a:lnTo>
                  <a:lnTo>
                    <a:pt x="2060" y="476"/>
                  </a:lnTo>
                  <a:lnTo>
                    <a:pt x="2060" y="476"/>
                  </a:lnTo>
                  <a:lnTo>
                    <a:pt x="2063" y="476"/>
                  </a:lnTo>
                  <a:lnTo>
                    <a:pt x="2065" y="474"/>
                  </a:lnTo>
                  <a:lnTo>
                    <a:pt x="2067" y="472"/>
                  </a:lnTo>
                  <a:lnTo>
                    <a:pt x="2067" y="472"/>
                  </a:lnTo>
                  <a:lnTo>
                    <a:pt x="2071" y="469"/>
                  </a:lnTo>
                  <a:lnTo>
                    <a:pt x="2071" y="469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80" y="465"/>
                  </a:lnTo>
                  <a:lnTo>
                    <a:pt x="2080" y="465"/>
                  </a:lnTo>
                  <a:lnTo>
                    <a:pt x="2084" y="465"/>
                  </a:lnTo>
                  <a:lnTo>
                    <a:pt x="2084" y="465"/>
                  </a:lnTo>
                  <a:lnTo>
                    <a:pt x="2086" y="463"/>
                  </a:lnTo>
                  <a:lnTo>
                    <a:pt x="2086" y="461"/>
                  </a:lnTo>
                  <a:lnTo>
                    <a:pt x="2090" y="461"/>
                  </a:lnTo>
                  <a:lnTo>
                    <a:pt x="2092" y="459"/>
                  </a:lnTo>
                  <a:lnTo>
                    <a:pt x="2092" y="459"/>
                  </a:lnTo>
                  <a:lnTo>
                    <a:pt x="2096" y="455"/>
                  </a:lnTo>
                  <a:lnTo>
                    <a:pt x="2097" y="454"/>
                  </a:lnTo>
                  <a:lnTo>
                    <a:pt x="2099" y="452"/>
                  </a:lnTo>
                  <a:lnTo>
                    <a:pt x="2099" y="452"/>
                  </a:lnTo>
                  <a:lnTo>
                    <a:pt x="2103" y="452"/>
                  </a:lnTo>
                  <a:lnTo>
                    <a:pt x="2103" y="450"/>
                  </a:lnTo>
                  <a:lnTo>
                    <a:pt x="2107" y="450"/>
                  </a:lnTo>
                  <a:lnTo>
                    <a:pt x="2107" y="450"/>
                  </a:lnTo>
                  <a:lnTo>
                    <a:pt x="2111" y="450"/>
                  </a:lnTo>
                  <a:lnTo>
                    <a:pt x="2111" y="448"/>
                  </a:lnTo>
                  <a:lnTo>
                    <a:pt x="2113" y="448"/>
                  </a:lnTo>
                  <a:lnTo>
                    <a:pt x="2113" y="448"/>
                  </a:lnTo>
                  <a:lnTo>
                    <a:pt x="2114" y="446"/>
                  </a:lnTo>
                  <a:lnTo>
                    <a:pt x="2118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0"/>
                  </a:lnTo>
                  <a:lnTo>
                    <a:pt x="2118" y="440"/>
                  </a:lnTo>
                  <a:lnTo>
                    <a:pt x="2118" y="440"/>
                  </a:lnTo>
                  <a:lnTo>
                    <a:pt x="2120" y="440"/>
                  </a:lnTo>
                  <a:lnTo>
                    <a:pt x="2120" y="440"/>
                  </a:lnTo>
                  <a:lnTo>
                    <a:pt x="2124" y="440"/>
                  </a:lnTo>
                  <a:lnTo>
                    <a:pt x="2126" y="442"/>
                  </a:lnTo>
                  <a:lnTo>
                    <a:pt x="2128" y="444"/>
                  </a:lnTo>
                  <a:lnTo>
                    <a:pt x="2135" y="448"/>
                  </a:lnTo>
                  <a:lnTo>
                    <a:pt x="2135" y="448"/>
                  </a:lnTo>
                  <a:lnTo>
                    <a:pt x="2143" y="448"/>
                  </a:lnTo>
                  <a:lnTo>
                    <a:pt x="2143" y="448"/>
                  </a:lnTo>
                  <a:lnTo>
                    <a:pt x="2147" y="448"/>
                  </a:lnTo>
                  <a:lnTo>
                    <a:pt x="2149" y="448"/>
                  </a:lnTo>
                  <a:lnTo>
                    <a:pt x="2150" y="450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4"/>
                  </a:lnTo>
                  <a:lnTo>
                    <a:pt x="2149" y="444"/>
                  </a:lnTo>
                  <a:lnTo>
                    <a:pt x="2149" y="444"/>
                  </a:lnTo>
                  <a:lnTo>
                    <a:pt x="2150" y="442"/>
                  </a:lnTo>
                  <a:lnTo>
                    <a:pt x="2150" y="442"/>
                  </a:lnTo>
                  <a:lnTo>
                    <a:pt x="2154" y="440"/>
                  </a:lnTo>
                  <a:lnTo>
                    <a:pt x="2154" y="440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4" y="435"/>
                  </a:lnTo>
                  <a:lnTo>
                    <a:pt x="2152" y="431"/>
                  </a:lnTo>
                  <a:lnTo>
                    <a:pt x="2152" y="431"/>
                  </a:lnTo>
                  <a:lnTo>
                    <a:pt x="2149" y="427"/>
                  </a:lnTo>
                  <a:lnTo>
                    <a:pt x="2143" y="420"/>
                  </a:lnTo>
                  <a:lnTo>
                    <a:pt x="2137" y="420"/>
                  </a:lnTo>
                  <a:lnTo>
                    <a:pt x="2137" y="420"/>
                  </a:lnTo>
                  <a:lnTo>
                    <a:pt x="2141" y="420"/>
                  </a:lnTo>
                  <a:lnTo>
                    <a:pt x="2143" y="418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1" y="412"/>
                  </a:lnTo>
                  <a:lnTo>
                    <a:pt x="2141" y="410"/>
                  </a:lnTo>
                  <a:lnTo>
                    <a:pt x="2141" y="410"/>
                  </a:lnTo>
                  <a:lnTo>
                    <a:pt x="2139" y="406"/>
                  </a:lnTo>
                  <a:lnTo>
                    <a:pt x="2139" y="406"/>
                  </a:lnTo>
                  <a:lnTo>
                    <a:pt x="2135" y="403"/>
                  </a:lnTo>
                  <a:lnTo>
                    <a:pt x="2131" y="403"/>
                  </a:lnTo>
                  <a:lnTo>
                    <a:pt x="2128" y="399"/>
                  </a:lnTo>
                  <a:lnTo>
                    <a:pt x="2124" y="393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93"/>
                  </a:lnTo>
                  <a:lnTo>
                    <a:pt x="2120" y="393"/>
                  </a:lnTo>
                  <a:lnTo>
                    <a:pt x="2120" y="395"/>
                  </a:lnTo>
                  <a:lnTo>
                    <a:pt x="2118" y="395"/>
                  </a:lnTo>
                  <a:lnTo>
                    <a:pt x="2114" y="393"/>
                  </a:lnTo>
                  <a:lnTo>
                    <a:pt x="2114" y="393"/>
                  </a:lnTo>
                  <a:lnTo>
                    <a:pt x="2109" y="389"/>
                  </a:lnTo>
                  <a:lnTo>
                    <a:pt x="2107" y="389"/>
                  </a:lnTo>
                  <a:lnTo>
                    <a:pt x="2107" y="389"/>
                  </a:lnTo>
                  <a:lnTo>
                    <a:pt x="2103" y="387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9" y="384"/>
                  </a:lnTo>
                  <a:lnTo>
                    <a:pt x="2111" y="382"/>
                  </a:lnTo>
                  <a:lnTo>
                    <a:pt x="2113" y="380"/>
                  </a:lnTo>
                  <a:lnTo>
                    <a:pt x="2120" y="380"/>
                  </a:lnTo>
                  <a:lnTo>
                    <a:pt x="2120" y="380"/>
                  </a:lnTo>
                  <a:lnTo>
                    <a:pt x="2124" y="382"/>
                  </a:lnTo>
                  <a:lnTo>
                    <a:pt x="2126" y="382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3" y="389"/>
                  </a:lnTo>
                  <a:lnTo>
                    <a:pt x="2133" y="389"/>
                  </a:lnTo>
                  <a:lnTo>
                    <a:pt x="2135" y="389"/>
                  </a:lnTo>
                  <a:lnTo>
                    <a:pt x="2137" y="391"/>
                  </a:lnTo>
                  <a:lnTo>
                    <a:pt x="2139" y="393"/>
                  </a:lnTo>
                  <a:lnTo>
                    <a:pt x="2141" y="391"/>
                  </a:lnTo>
                  <a:lnTo>
                    <a:pt x="2141" y="391"/>
                  </a:lnTo>
                  <a:lnTo>
                    <a:pt x="2147" y="387"/>
                  </a:lnTo>
                  <a:lnTo>
                    <a:pt x="2149" y="385"/>
                  </a:lnTo>
                  <a:lnTo>
                    <a:pt x="2152" y="385"/>
                  </a:lnTo>
                  <a:lnTo>
                    <a:pt x="2152" y="385"/>
                  </a:lnTo>
                  <a:lnTo>
                    <a:pt x="2156" y="385"/>
                  </a:lnTo>
                  <a:lnTo>
                    <a:pt x="2158" y="382"/>
                  </a:lnTo>
                  <a:lnTo>
                    <a:pt x="2158" y="382"/>
                  </a:lnTo>
                  <a:lnTo>
                    <a:pt x="2164" y="378"/>
                  </a:lnTo>
                  <a:lnTo>
                    <a:pt x="2164" y="378"/>
                  </a:lnTo>
                  <a:lnTo>
                    <a:pt x="2162" y="378"/>
                  </a:lnTo>
                  <a:lnTo>
                    <a:pt x="2162" y="376"/>
                  </a:lnTo>
                  <a:lnTo>
                    <a:pt x="2162" y="372"/>
                  </a:lnTo>
                  <a:lnTo>
                    <a:pt x="2162" y="372"/>
                  </a:lnTo>
                  <a:lnTo>
                    <a:pt x="2166" y="370"/>
                  </a:lnTo>
                  <a:lnTo>
                    <a:pt x="2166" y="370"/>
                  </a:lnTo>
                  <a:lnTo>
                    <a:pt x="2169" y="368"/>
                  </a:lnTo>
                  <a:lnTo>
                    <a:pt x="2171" y="368"/>
                  </a:lnTo>
                  <a:lnTo>
                    <a:pt x="2171" y="368"/>
                  </a:lnTo>
                  <a:lnTo>
                    <a:pt x="2169" y="365"/>
                  </a:lnTo>
                  <a:lnTo>
                    <a:pt x="2169" y="365"/>
                  </a:lnTo>
                  <a:lnTo>
                    <a:pt x="2166" y="361"/>
                  </a:lnTo>
                  <a:lnTo>
                    <a:pt x="2166" y="359"/>
                  </a:lnTo>
                  <a:lnTo>
                    <a:pt x="2166" y="357"/>
                  </a:lnTo>
                  <a:lnTo>
                    <a:pt x="2166" y="357"/>
                  </a:lnTo>
                  <a:lnTo>
                    <a:pt x="2166" y="355"/>
                  </a:lnTo>
                  <a:lnTo>
                    <a:pt x="2166" y="353"/>
                  </a:lnTo>
                  <a:lnTo>
                    <a:pt x="2166" y="353"/>
                  </a:lnTo>
                  <a:lnTo>
                    <a:pt x="2169" y="353"/>
                  </a:lnTo>
                  <a:lnTo>
                    <a:pt x="2169" y="353"/>
                  </a:lnTo>
                  <a:lnTo>
                    <a:pt x="2173" y="351"/>
                  </a:lnTo>
                  <a:lnTo>
                    <a:pt x="2177" y="351"/>
                  </a:lnTo>
                  <a:lnTo>
                    <a:pt x="2183" y="348"/>
                  </a:lnTo>
                  <a:lnTo>
                    <a:pt x="2183" y="348"/>
                  </a:lnTo>
                  <a:lnTo>
                    <a:pt x="2183" y="355"/>
                  </a:lnTo>
                  <a:lnTo>
                    <a:pt x="2183" y="355"/>
                  </a:lnTo>
                  <a:lnTo>
                    <a:pt x="2181" y="361"/>
                  </a:lnTo>
                  <a:lnTo>
                    <a:pt x="2181" y="363"/>
                  </a:lnTo>
                  <a:lnTo>
                    <a:pt x="2183" y="365"/>
                  </a:lnTo>
                  <a:lnTo>
                    <a:pt x="2183" y="365"/>
                  </a:lnTo>
                  <a:lnTo>
                    <a:pt x="2183" y="367"/>
                  </a:lnTo>
                  <a:lnTo>
                    <a:pt x="2183" y="368"/>
                  </a:lnTo>
                  <a:lnTo>
                    <a:pt x="2183" y="372"/>
                  </a:lnTo>
                  <a:lnTo>
                    <a:pt x="2183" y="372"/>
                  </a:lnTo>
                  <a:lnTo>
                    <a:pt x="2184" y="372"/>
                  </a:lnTo>
                  <a:lnTo>
                    <a:pt x="2184" y="372"/>
                  </a:lnTo>
                  <a:lnTo>
                    <a:pt x="2188" y="372"/>
                  </a:lnTo>
                  <a:lnTo>
                    <a:pt x="2192" y="372"/>
                  </a:lnTo>
                  <a:lnTo>
                    <a:pt x="2192" y="372"/>
                  </a:lnTo>
                  <a:lnTo>
                    <a:pt x="2196" y="372"/>
                  </a:lnTo>
                  <a:lnTo>
                    <a:pt x="2200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7" y="368"/>
                  </a:lnTo>
                  <a:lnTo>
                    <a:pt x="2211" y="368"/>
                  </a:lnTo>
                  <a:lnTo>
                    <a:pt x="2211" y="368"/>
                  </a:lnTo>
                  <a:lnTo>
                    <a:pt x="2213" y="368"/>
                  </a:lnTo>
                  <a:lnTo>
                    <a:pt x="2218" y="372"/>
                  </a:lnTo>
                  <a:lnTo>
                    <a:pt x="2224" y="374"/>
                  </a:lnTo>
                  <a:lnTo>
                    <a:pt x="2224" y="374"/>
                  </a:lnTo>
                  <a:lnTo>
                    <a:pt x="2220" y="378"/>
                  </a:lnTo>
                  <a:lnTo>
                    <a:pt x="2218" y="378"/>
                  </a:lnTo>
                  <a:lnTo>
                    <a:pt x="2218" y="380"/>
                  </a:lnTo>
                  <a:lnTo>
                    <a:pt x="2218" y="382"/>
                  </a:lnTo>
                  <a:lnTo>
                    <a:pt x="2218" y="382"/>
                  </a:lnTo>
                  <a:lnTo>
                    <a:pt x="2224" y="385"/>
                  </a:lnTo>
                  <a:lnTo>
                    <a:pt x="2224" y="385"/>
                  </a:lnTo>
                  <a:lnTo>
                    <a:pt x="2226" y="385"/>
                  </a:lnTo>
                  <a:lnTo>
                    <a:pt x="2226" y="387"/>
                  </a:lnTo>
                  <a:lnTo>
                    <a:pt x="2230" y="389"/>
                  </a:lnTo>
                  <a:lnTo>
                    <a:pt x="2230" y="389"/>
                  </a:lnTo>
                  <a:lnTo>
                    <a:pt x="2234" y="389"/>
                  </a:lnTo>
                  <a:lnTo>
                    <a:pt x="2235" y="389"/>
                  </a:lnTo>
                  <a:lnTo>
                    <a:pt x="2237" y="393"/>
                  </a:lnTo>
                  <a:lnTo>
                    <a:pt x="2241" y="397"/>
                  </a:lnTo>
                  <a:lnTo>
                    <a:pt x="2241" y="397"/>
                  </a:lnTo>
                  <a:lnTo>
                    <a:pt x="2245" y="399"/>
                  </a:lnTo>
                  <a:lnTo>
                    <a:pt x="2247" y="399"/>
                  </a:lnTo>
                  <a:lnTo>
                    <a:pt x="2249" y="399"/>
                  </a:lnTo>
                  <a:lnTo>
                    <a:pt x="2249" y="399"/>
                  </a:lnTo>
                  <a:lnTo>
                    <a:pt x="2253" y="399"/>
                  </a:lnTo>
                  <a:lnTo>
                    <a:pt x="2253" y="403"/>
                  </a:lnTo>
                  <a:lnTo>
                    <a:pt x="2254" y="403"/>
                  </a:lnTo>
                  <a:lnTo>
                    <a:pt x="2256" y="403"/>
                  </a:lnTo>
                  <a:lnTo>
                    <a:pt x="2256" y="403"/>
                  </a:lnTo>
                  <a:lnTo>
                    <a:pt x="2260" y="403"/>
                  </a:lnTo>
                  <a:lnTo>
                    <a:pt x="2262" y="404"/>
                  </a:lnTo>
                  <a:lnTo>
                    <a:pt x="2264" y="404"/>
                  </a:lnTo>
                  <a:lnTo>
                    <a:pt x="2268" y="403"/>
                  </a:lnTo>
                  <a:lnTo>
                    <a:pt x="2268" y="403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399"/>
                  </a:lnTo>
                  <a:lnTo>
                    <a:pt x="2270" y="399"/>
                  </a:lnTo>
                  <a:lnTo>
                    <a:pt x="2270" y="397"/>
                  </a:lnTo>
                  <a:lnTo>
                    <a:pt x="2268" y="393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8" y="385"/>
                  </a:lnTo>
                  <a:lnTo>
                    <a:pt x="2270" y="385"/>
                  </a:lnTo>
                  <a:lnTo>
                    <a:pt x="2270" y="382"/>
                  </a:lnTo>
                  <a:lnTo>
                    <a:pt x="2270" y="382"/>
                  </a:lnTo>
                  <a:lnTo>
                    <a:pt x="2270" y="380"/>
                  </a:lnTo>
                  <a:lnTo>
                    <a:pt x="2271" y="378"/>
                  </a:lnTo>
                  <a:lnTo>
                    <a:pt x="2273" y="378"/>
                  </a:lnTo>
                  <a:lnTo>
                    <a:pt x="2273" y="374"/>
                  </a:lnTo>
                  <a:lnTo>
                    <a:pt x="2273" y="374"/>
                  </a:lnTo>
                  <a:lnTo>
                    <a:pt x="2271" y="370"/>
                  </a:lnTo>
                  <a:lnTo>
                    <a:pt x="2270" y="368"/>
                  </a:lnTo>
                  <a:lnTo>
                    <a:pt x="2270" y="367"/>
                  </a:lnTo>
                  <a:lnTo>
                    <a:pt x="2271" y="367"/>
                  </a:lnTo>
                  <a:lnTo>
                    <a:pt x="2271" y="367"/>
                  </a:lnTo>
                  <a:lnTo>
                    <a:pt x="2273" y="367"/>
                  </a:lnTo>
                  <a:lnTo>
                    <a:pt x="2275" y="368"/>
                  </a:lnTo>
                  <a:lnTo>
                    <a:pt x="2281" y="368"/>
                  </a:lnTo>
                  <a:lnTo>
                    <a:pt x="2283" y="372"/>
                  </a:lnTo>
                  <a:lnTo>
                    <a:pt x="2285" y="370"/>
                  </a:lnTo>
                  <a:lnTo>
                    <a:pt x="2287" y="368"/>
                  </a:lnTo>
                  <a:lnTo>
                    <a:pt x="2287" y="368"/>
                  </a:lnTo>
                  <a:lnTo>
                    <a:pt x="2288" y="367"/>
                  </a:lnTo>
                  <a:lnTo>
                    <a:pt x="2292" y="365"/>
                  </a:lnTo>
                  <a:lnTo>
                    <a:pt x="2296" y="365"/>
                  </a:lnTo>
                  <a:lnTo>
                    <a:pt x="2296" y="365"/>
                  </a:lnTo>
                  <a:lnTo>
                    <a:pt x="2302" y="357"/>
                  </a:lnTo>
                  <a:lnTo>
                    <a:pt x="2302" y="357"/>
                  </a:lnTo>
                  <a:lnTo>
                    <a:pt x="2304" y="357"/>
                  </a:lnTo>
                  <a:lnTo>
                    <a:pt x="2305" y="357"/>
                  </a:lnTo>
                  <a:lnTo>
                    <a:pt x="2307" y="357"/>
                  </a:lnTo>
                  <a:lnTo>
                    <a:pt x="2307" y="355"/>
                  </a:lnTo>
                  <a:lnTo>
                    <a:pt x="2307" y="355"/>
                  </a:lnTo>
                  <a:lnTo>
                    <a:pt x="2298" y="344"/>
                  </a:lnTo>
                  <a:lnTo>
                    <a:pt x="2298" y="344"/>
                  </a:lnTo>
                  <a:lnTo>
                    <a:pt x="2294" y="342"/>
                  </a:lnTo>
                  <a:lnTo>
                    <a:pt x="2290" y="340"/>
                  </a:lnTo>
                  <a:lnTo>
                    <a:pt x="2287" y="340"/>
                  </a:lnTo>
                  <a:lnTo>
                    <a:pt x="2283" y="336"/>
                  </a:lnTo>
                  <a:lnTo>
                    <a:pt x="2283" y="336"/>
                  </a:lnTo>
                  <a:lnTo>
                    <a:pt x="2281" y="334"/>
                  </a:lnTo>
                  <a:lnTo>
                    <a:pt x="2281" y="334"/>
                  </a:lnTo>
                  <a:lnTo>
                    <a:pt x="2277" y="334"/>
                  </a:lnTo>
                  <a:lnTo>
                    <a:pt x="2277" y="334"/>
                  </a:lnTo>
                  <a:lnTo>
                    <a:pt x="2277" y="333"/>
                  </a:lnTo>
                  <a:lnTo>
                    <a:pt x="2275" y="331"/>
                  </a:lnTo>
                  <a:lnTo>
                    <a:pt x="2273" y="331"/>
                  </a:lnTo>
                  <a:lnTo>
                    <a:pt x="2273" y="331"/>
                  </a:lnTo>
                  <a:lnTo>
                    <a:pt x="2264" y="331"/>
                  </a:lnTo>
                  <a:lnTo>
                    <a:pt x="2264" y="331"/>
                  </a:lnTo>
                  <a:lnTo>
                    <a:pt x="2264" y="333"/>
                  </a:lnTo>
                  <a:lnTo>
                    <a:pt x="2266" y="333"/>
                  </a:lnTo>
                  <a:lnTo>
                    <a:pt x="2264" y="334"/>
                  </a:lnTo>
                  <a:lnTo>
                    <a:pt x="2262" y="333"/>
                  </a:lnTo>
                  <a:lnTo>
                    <a:pt x="2262" y="333"/>
                  </a:lnTo>
                  <a:lnTo>
                    <a:pt x="2256" y="331"/>
                  </a:lnTo>
                  <a:lnTo>
                    <a:pt x="2254" y="331"/>
                  </a:lnTo>
                  <a:lnTo>
                    <a:pt x="2251" y="327"/>
                  </a:lnTo>
                  <a:lnTo>
                    <a:pt x="2241" y="327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9" y="344"/>
                  </a:lnTo>
                  <a:lnTo>
                    <a:pt x="2249" y="344"/>
                  </a:lnTo>
                  <a:lnTo>
                    <a:pt x="2249" y="346"/>
                  </a:lnTo>
                  <a:lnTo>
                    <a:pt x="2247" y="346"/>
                  </a:lnTo>
                  <a:lnTo>
                    <a:pt x="2245" y="344"/>
                  </a:lnTo>
                  <a:lnTo>
                    <a:pt x="2245" y="344"/>
                  </a:lnTo>
                  <a:lnTo>
                    <a:pt x="2235" y="342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29"/>
                  </a:lnTo>
                  <a:lnTo>
                    <a:pt x="2234" y="329"/>
                  </a:lnTo>
                  <a:lnTo>
                    <a:pt x="2234" y="327"/>
                  </a:lnTo>
                  <a:lnTo>
                    <a:pt x="2234" y="323"/>
                  </a:lnTo>
                  <a:lnTo>
                    <a:pt x="2234" y="321"/>
                  </a:lnTo>
                  <a:lnTo>
                    <a:pt x="2234" y="319"/>
                  </a:lnTo>
                  <a:lnTo>
                    <a:pt x="2234" y="319"/>
                  </a:lnTo>
                  <a:lnTo>
                    <a:pt x="2230" y="317"/>
                  </a:lnTo>
                  <a:lnTo>
                    <a:pt x="2230" y="317"/>
                  </a:lnTo>
                  <a:lnTo>
                    <a:pt x="2230" y="319"/>
                  </a:lnTo>
                  <a:lnTo>
                    <a:pt x="2228" y="317"/>
                  </a:lnTo>
                  <a:lnTo>
                    <a:pt x="2224" y="314"/>
                  </a:lnTo>
                  <a:lnTo>
                    <a:pt x="2224" y="314"/>
                  </a:lnTo>
                  <a:lnTo>
                    <a:pt x="2218" y="310"/>
                  </a:lnTo>
                  <a:lnTo>
                    <a:pt x="2215" y="308"/>
                  </a:lnTo>
                  <a:lnTo>
                    <a:pt x="2213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4"/>
                  </a:lnTo>
                  <a:lnTo>
                    <a:pt x="2207" y="302"/>
                  </a:lnTo>
                  <a:lnTo>
                    <a:pt x="2207" y="302"/>
                  </a:lnTo>
                  <a:lnTo>
                    <a:pt x="2192" y="295"/>
                  </a:lnTo>
                  <a:lnTo>
                    <a:pt x="2190" y="291"/>
                  </a:lnTo>
                  <a:lnTo>
                    <a:pt x="2190" y="291"/>
                  </a:lnTo>
                  <a:lnTo>
                    <a:pt x="2186" y="289"/>
                  </a:lnTo>
                  <a:lnTo>
                    <a:pt x="2184" y="287"/>
                  </a:lnTo>
                  <a:lnTo>
                    <a:pt x="2181" y="283"/>
                  </a:lnTo>
                  <a:lnTo>
                    <a:pt x="2181" y="283"/>
                  </a:lnTo>
                  <a:lnTo>
                    <a:pt x="2177" y="281"/>
                  </a:lnTo>
                  <a:lnTo>
                    <a:pt x="2177" y="281"/>
                  </a:lnTo>
                  <a:lnTo>
                    <a:pt x="2169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6"/>
                  </a:lnTo>
                  <a:lnTo>
                    <a:pt x="2160" y="274"/>
                  </a:lnTo>
                  <a:lnTo>
                    <a:pt x="2156" y="272"/>
                  </a:lnTo>
                  <a:lnTo>
                    <a:pt x="2156" y="272"/>
                  </a:lnTo>
                  <a:lnTo>
                    <a:pt x="2150" y="270"/>
                  </a:lnTo>
                  <a:lnTo>
                    <a:pt x="2149" y="268"/>
                  </a:lnTo>
                  <a:lnTo>
                    <a:pt x="2147" y="268"/>
                  </a:lnTo>
                  <a:lnTo>
                    <a:pt x="2147" y="268"/>
                  </a:lnTo>
                  <a:lnTo>
                    <a:pt x="2143" y="264"/>
                  </a:lnTo>
                  <a:lnTo>
                    <a:pt x="2137" y="261"/>
                  </a:lnTo>
                  <a:lnTo>
                    <a:pt x="2130" y="257"/>
                  </a:lnTo>
                  <a:lnTo>
                    <a:pt x="2130" y="257"/>
                  </a:lnTo>
                  <a:lnTo>
                    <a:pt x="2120" y="257"/>
                  </a:lnTo>
                  <a:lnTo>
                    <a:pt x="2120" y="257"/>
                  </a:lnTo>
                  <a:lnTo>
                    <a:pt x="2113" y="255"/>
                  </a:lnTo>
                  <a:lnTo>
                    <a:pt x="2109" y="255"/>
                  </a:lnTo>
                  <a:lnTo>
                    <a:pt x="2109" y="255"/>
                  </a:lnTo>
                  <a:lnTo>
                    <a:pt x="2107" y="251"/>
                  </a:lnTo>
                  <a:lnTo>
                    <a:pt x="2105" y="251"/>
                  </a:lnTo>
                  <a:lnTo>
                    <a:pt x="2103" y="249"/>
                  </a:lnTo>
                  <a:lnTo>
                    <a:pt x="2103" y="249"/>
                  </a:lnTo>
                  <a:lnTo>
                    <a:pt x="2065" y="249"/>
                  </a:lnTo>
                  <a:lnTo>
                    <a:pt x="2065" y="249"/>
                  </a:lnTo>
                  <a:lnTo>
                    <a:pt x="2065" y="251"/>
                  </a:lnTo>
                  <a:lnTo>
                    <a:pt x="2063" y="251"/>
                  </a:lnTo>
                  <a:lnTo>
                    <a:pt x="2062" y="253"/>
                  </a:lnTo>
                  <a:lnTo>
                    <a:pt x="2060" y="253"/>
                  </a:lnTo>
                  <a:lnTo>
                    <a:pt x="2058" y="251"/>
                  </a:lnTo>
                  <a:lnTo>
                    <a:pt x="2054" y="249"/>
                  </a:lnTo>
                  <a:lnTo>
                    <a:pt x="2054" y="249"/>
                  </a:lnTo>
                  <a:lnTo>
                    <a:pt x="2050" y="244"/>
                  </a:lnTo>
                  <a:lnTo>
                    <a:pt x="2044" y="242"/>
                  </a:lnTo>
                  <a:lnTo>
                    <a:pt x="2041" y="240"/>
                  </a:lnTo>
                  <a:lnTo>
                    <a:pt x="2039" y="240"/>
                  </a:lnTo>
                  <a:lnTo>
                    <a:pt x="2039" y="242"/>
                  </a:lnTo>
                  <a:lnTo>
                    <a:pt x="2039" y="242"/>
                  </a:lnTo>
                  <a:lnTo>
                    <a:pt x="2035" y="244"/>
                  </a:lnTo>
                  <a:lnTo>
                    <a:pt x="2035" y="244"/>
                  </a:lnTo>
                  <a:lnTo>
                    <a:pt x="2033" y="244"/>
                  </a:lnTo>
                  <a:lnTo>
                    <a:pt x="2033" y="244"/>
                  </a:lnTo>
                  <a:lnTo>
                    <a:pt x="2031" y="244"/>
                  </a:lnTo>
                  <a:lnTo>
                    <a:pt x="2029" y="244"/>
                  </a:lnTo>
                  <a:lnTo>
                    <a:pt x="2027" y="244"/>
                  </a:lnTo>
                  <a:lnTo>
                    <a:pt x="2027" y="244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44"/>
                  </a:lnTo>
                  <a:lnTo>
                    <a:pt x="2024" y="247"/>
                  </a:lnTo>
                  <a:lnTo>
                    <a:pt x="2024" y="251"/>
                  </a:lnTo>
                  <a:lnTo>
                    <a:pt x="2024" y="251"/>
                  </a:lnTo>
                  <a:lnTo>
                    <a:pt x="2022" y="253"/>
                  </a:lnTo>
                  <a:lnTo>
                    <a:pt x="2020" y="255"/>
                  </a:lnTo>
                  <a:lnTo>
                    <a:pt x="2020" y="257"/>
                  </a:lnTo>
                  <a:lnTo>
                    <a:pt x="2022" y="261"/>
                  </a:lnTo>
                  <a:lnTo>
                    <a:pt x="2022" y="261"/>
                  </a:lnTo>
                  <a:lnTo>
                    <a:pt x="2026" y="264"/>
                  </a:lnTo>
                  <a:lnTo>
                    <a:pt x="2027" y="264"/>
                  </a:lnTo>
                  <a:lnTo>
                    <a:pt x="2027" y="268"/>
                  </a:lnTo>
                  <a:lnTo>
                    <a:pt x="2027" y="268"/>
                  </a:lnTo>
                  <a:lnTo>
                    <a:pt x="2027" y="272"/>
                  </a:lnTo>
                  <a:lnTo>
                    <a:pt x="2027" y="274"/>
                  </a:lnTo>
                  <a:lnTo>
                    <a:pt x="2027" y="274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27" y="278"/>
                  </a:lnTo>
                  <a:lnTo>
                    <a:pt x="2027" y="278"/>
                  </a:lnTo>
                  <a:lnTo>
                    <a:pt x="2024" y="278"/>
                  </a:lnTo>
                  <a:lnTo>
                    <a:pt x="2022" y="278"/>
                  </a:lnTo>
                  <a:lnTo>
                    <a:pt x="2020" y="280"/>
                  </a:lnTo>
                  <a:lnTo>
                    <a:pt x="2016" y="280"/>
                  </a:lnTo>
                  <a:lnTo>
                    <a:pt x="2016" y="280"/>
                  </a:lnTo>
                  <a:lnTo>
                    <a:pt x="2012" y="281"/>
                  </a:lnTo>
                  <a:lnTo>
                    <a:pt x="2010" y="281"/>
                  </a:lnTo>
                  <a:lnTo>
                    <a:pt x="2010" y="281"/>
                  </a:lnTo>
                  <a:lnTo>
                    <a:pt x="2009" y="280"/>
                  </a:lnTo>
                  <a:lnTo>
                    <a:pt x="2009" y="280"/>
                  </a:lnTo>
                  <a:lnTo>
                    <a:pt x="2009" y="276"/>
                  </a:lnTo>
                  <a:lnTo>
                    <a:pt x="2007" y="272"/>
                  </a:lnTo>
                  <a:lnTo>
                    <a:pt x="2007" y="272"/>
                  </a:lnTo>
                  <a:lnTo>
                    <a:pt x="2005" y="272"/>
                  </a:lnTo>
                  <a:lnTo>
                    <a:pt x="2001" y="268"/>
                  </a:lnTo>
                  <a:lnTo>
                    <a:pt x="1997" y="268"/>
                  </a:lnTo>
                  <a:lnTo>
                    <a:pt x="1997" y="268"/>
                  </a:lnTo>
                  <a:lnTo>
                    <a:pt x="1995" y="264"/>
                  </a:lnTo>
                  <a:lnTo>
                    <a:pt x="1992" y="264"/>
                  </a:lnTo>
                  <a:lnTo>
                    <a:pt x="1988" y="263"/>
                  </a:lnTo>
                  <a:lnTo>
                    <a:pt x="1988" y="263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57"/>
                  </a:lnTo>
                  <a:lnTo>
                    <a:pt x="1988" y="255"/>
                  </a:lnTo>
                  <a:lnTo>
                    <a:pt x="1990" y="255"/>
                  </a:lnTo>
                  <a:lnTo>
                    <a:pt x="1990" y="255"/>
                  </a:lnTo>
                  <a:lnTo>
                    <a:pt x="1993" y="255"/>
                  </a:lnTo>
                  <a:lnTo>
                    <a:pt x="1999" y="255"/>
                  </a:lnTo>
                  <a:lnTo>
                    <a:pt x="1999" y="255"/>
                  </a:lnTo>
                  <a:lnTo>
                    <a:pt x="2005" y="255"/>
                  </a:lnTo>
                  <a:lnTo>
                    <a:pt x="2007" y="253"/>
                  </a:lnTo>
                  <a:lnTo>
                    <a:pt x="2007" y="253"/>
                  </a:lnTo>
                  <a:lnTo>
                    <a:pt x="2007" y="251"/>
                  </a:lnTo>
                  <a:lnTo>
                    <a:pt x="2007" y="251"/>
                  </a:lnTo>
                  <a:lnTo>
                    <a:pt x="2005" y="247"/>
                  </a:lnTo>
                  <a:lnTo>
                    <a:pt x="2005" y="247"/>
                  </a:lnTo>
                  <a:lnTo>
                    <a:pt x="2001" y="244"/>
                  </a:lnTo>
                  <a:lnTo>
                    <a:pt x="1997" y="244"/>
                  </a:lnTo>
                  <a:lnTo>
                    <a:pt x="1995" y="242"/>
                  </a:lnTo>
                  <a:lnTo>
                    <a:pt x="1995" y="242"/>
                  </a:lnTo>
                  <a:lnTo>
                    <a:pt x="1990" y="244"/>
                  </a:lnTo>
                  <a:lnTo>
                    <a:pt x="1986" y="244"/>
                  </a:lnTo>
                  <a:lnTo>
                    <a:pt x="1980" y="251"/>
                  </a:lnTo>
                  <a:lnTo>
                    <a:pt x="1976" y="255"/>
                  </a:lnTo>
                  <a:lnTo>
                    <a:pt x="1976" y="255"/>
                  </a:lnTo>
                  <a:lnTo>
                    <a:pt x="1973" y="257"/>
                  </a:lnTo>
                  <a:lnTo>
                    <a:pt x="1969" y="257"/>
                  </a:lnTo>
                  <a:lnTo>
                    <a:pt x="1963" y="257"/>
                  </a:lnTo>
                  <a:lnTo>
                    <a:pt x="1963" y="257"/>
                  </a:lnTo>
                  <a:lnTo>
                    <a:pt x="1959" y="257"/>
                  </a:lnTo>
                  <a:lnTo>
                    <a:pt x="1954" y="257"/>
                  </a:lnTo>
                  <a:lnTo>
                    <a:pt x="1950" y="255"/>
                  </a:lnTo>
                  <a:lnTo>
                    <a:pt x="1946" y="255"/>
                  </a:lnTo>
                  <a:lnTo>
                    <a:pt x="1946" y="255"/>
                  </a:lnTo>
                  <a:lnTo>
                    <a:pt x="1939" y="255"/>
                  </a:lnTo>
                  <a:lnTo>
                    <a:pt x="1939" y="255"/>
                  </a:lnTo>
                  <a:lnTo>
                    <a:pt x="1933" y="255"/>
                  </a:lnTo>
                  <a:lnTo>
                    <a:pt x="1927" y="255"/>
                  </a:lnTo>
                  <a:lnTo>
                    <a:pt x="1922" y="253"/>
                  </a:lnTo>
                  <a:lnTo>
                    <a:pt x="1922" y="253"/>
                  </a:lnTo>
                  <a:lnTo>
                    <a:pt x="1908" y="253"/>
                  </a:lnTo>
                  <a:lnTo>
                    <a:pt x="1908" y="253"/>
                  </a:lnTo>
                  <a:lnTo>
                    <a:pt x="1901" y="253"/>
                  </a:lnTo>
                  <a:lnTo>
                    <a:pt x="1901" y="253"/>
                  </a:lnTo>
                  <a:lnTo>
                    <a:pt x="1895" y="253"/>
                  </a:lnTo>
                  <a:lnTo>
                    <a:pt x="1895" y="253"/>
                  </a:lnTo>
                  <a:lnTo>
                    <a:pt x="1895" y="255"/>
                  </a:lnTo>
                  <a:lnTo>
                    <a:pt x="1899" y="259"/>
                  </a:lnTo>
                  <a:lnTo>
                    <a:pt x="1899" y="261"/>
                  </a:lnTo>
                  <a:lnTo>
                    <a:pt x="1897" y="261"/>
                  </a:lnTo>
                  <a:lnTo>
                    <a:pt x="1893" y="261"/>
                  </a:lnTo>
                  <a:lnTo>
                    <a:pt x="1889" y="257"/>
                  </a:lnTo>
                  <a:lnTo>
                    <a:pt x="1889" y="257"/>
                  </a:lnTo>
                  <a:lnTo>
                    <a:pt x="1870" y="251"/>
                  </a:lnTo>
                  <a:lnTo>
                    <a:pt x="1869" y="247"/>
                  </a:lnTo>
                  <a:lnTo>
                    <a:pt x="1869" y="240"/>
                  </a:lnTo>
                  <a:lnTo>
                    <a:pt x="1874" y="230"/>
                  </a:lnTo>
                  <a:lnTo>
                    <a:pt x="1857" y="217"/>
                  </a:lnTo>
                  <a:lnTo>
                    <a:pt x="1857" y="217"/>
                  </a:lnTo>
                  <a:lnTo>
                    <a:pt x="1852" y="215"/>
                  </a:lnTo>
                  <a:lnTo>
                    <a:pt x="1844" y="215"/>
                  </a:lnTo>
                  <a:lnTo>
                    <a:pt x="1844" y="215"/>
                  </a:lnTo>
                  <a:lnTo>
                    <a:pt x="1838" y="215"/>
                  </a:lnTo>
                  <a:lnTo>
                    <a:pt x="1829" y="215"/>
                  </a:lnTo>
                  <a:lnTo>
                    <a:pt x="1823" y="215"/>
                  </a:lnTo>
                  <a:lnTo>
                    <a:pt x="1823" y="215"/>
                  </a:lnTo>
                  <a:lnTo>
                    <a:pt x="1814" y="215"/>
                  </a:lnTo>
                  <a:lnTo>
                    <a:pt x="1814" y="215"/>
                  </a:lnTo>
                  <a:lnTo>
                    <a:pt x="1793" y="215"/>
                  </a:lnTo>
                  <a:lnTo>
                    <a:pt x="1785" y="215"/>
                  </a:lnTo>
                  <a:lnTo>
                    <a:pt x="1785" y="215"/>
                  </a:lnTo>
                  <a:lnTo>
                    <a:pt x="1785" y="217"/>
                  </a:lnTo>
                  <a:lnTo>
                    <a:pt x="1782" y="219"/>
                  </a:lnTo>
                  <a:lnTo>
                    <a:pt x="1780" y="219"/>
                  </a:lnTo>
                  <a:lnTo>
                    <a:pt x="1780" y="219"/>
                  </a:lnTo>
                  <a:lnTo>
                    <a:pt x="1763" y="221"/>
                  </a:lnTo>
                  <a:lnTo>
                    <a:pt x="1763" y="221"/>
                  </a:lnTo>
                  <a:lnTo>
                    <a:pt x="1759" y="219"/>
                  </a:lnTo>
                  <a:lnTo>
                    <a:pt x="1755" y="217"/>
                  </a:lnTo>
                  <a:lnTo>
                    <a:pt x="1755" y="211"/>
                  </a:lnTo>
                  <a:lnTo>
                    <a:pt x="1755" y="211"/>
                  </a:lnTo>
                  <a:lnTo>
                    <a:pt x="1755" y="210"/>
                  </a:lnTo>
                  <a:lnTo>
                    <a:pt x="1753" y="206"/>
                  </a:lnTo>
                  <a:lnTo>
                    <a:pt x="1753" y="206"/>
                  </a:lnTo>
                  <a:lnTo>
                    <a:pt x="1749" y="206"/>
                  </a:lnTo>
                  <a:lnTo>
                    <a:pt x="1748" y="204"/>
                  </a:lnTo>
                  <a:lnTo>
                    <a:pt x="1744" y="204"/>
                  </a:lnTo>
                  <a:lnTo>
                    <a:pt x="1742" y="206"/>
                  </a:lnTo>
                  <a:lnTo>
                    <a:pt x="1742" y="206"/>
                  </a:lnTo>
                  <a:lnTo>
                    <a:pt x="1742" y="202"/>
                  </a:lnTo>
                  <a:lnTo>
                    <a:pt x="1742" y="200"/>
                  </a:lnTo>
                  <a:lnTo>
                    <a:pt x="1740" y="198"/>
                  </a:lnTo>
                  <a:lnTo>
                    <a:pt x="1740" y="198"/>
                  </a:lnTo>
                  <a:lnTo>
                    <a:pt x="1738" y="198"/>
                  </a:lnTo>
                  <a:lnTo>
                    <a:pt x="1736" y="196"/>
                  </a:lnTo>
                  <a:lnTo>
                    <a:pt x="1734" y="196"/>
                  </a:lnTo>
                  <a:lnTo>
                    <a:pt x="1734" y="196"/>
                  </a:lnTo>
                  <a:lnTo>
                    <a:pt x="1731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3" y="196"/>
                  </a:lnTo>
                  <a:lnTo>
                    <a:pt x="1721" y="196"/>
                  </a:lnTo>
                  <a:lnTo>
                    <a:pt x="1715" y="194"/>
                  </a:lnTo>
                  <a:lnTo>
                    <a:pt x="1715" y="194"/>
                  </a:lnTo>
                  <a:lnTo>
                    <a:pt x="1715" y="193"/>
                  </a:lnTo>
                  <a:lnTo>
                    <a:pt x="1714" y="191"/>
                  </a:lnTo>
                  <a:lnTo>
                    <a:pt x="1715" y="189"/>
                  </a:lnTo>
                  <a:lnTo>
                    <a:pt x="1715" y="189"/>
                  </a:lnTo>
                  <a:lnTo>
                    <a:pt x="1721" y="189"/>
                  </a:lnTo>
                  <a:lnTo>
                    <a:pt x="1723" y="187"/>
                  </a:lnTo>
                  <a:lnTo>
                    <a:pt x="1727" y="187"/>
                  </a:lnTo>
                  <a:lnTo>
                    <a:pt x="1727" y="187"/>
                  </a:lnTo>
                  <a:lnTo>
                    <a:pt x="1731" y="185"/>
                  </a:lnTo>
                  <a:lnTo>
                    <a:pt x="1732" y="185"/>
                  </a:lnTo>
                  <a:lnTo>
                    <a:pt x="1732" y="185"/>
                  </a:lnTo>
                  <a:lnTo>
                    <a:pt x="1729" y="183"/>
                  </a:lnTo>
                  <a:lnTo>
                    <a:pt x="1729" y="183"/>
                  </a:lnTo>
                  <a:lnTo>
                    <a:pt x="1723" y="181"/>
                  </a:lnTo>
                  <a:lnTo>
                    <a:pt x="1719" y="179"/>
                  </a:lnTo>
                  <a:lnTo>
                    <a:pt x="1715" y="179"/>
                  </a:lnTo>
                  <a:lnTo>
                    <a:pt x="1715" y="179"/>
                  </a:lnTo>
                  <a:lnTo>
                    <a:pt x="1710" y="177"/>
                  </a:lnTo>
                  <a:lnTo>
                    <a:pt x="1708" y="176"/>
                  </a:lnTo>
                  <a:lnTo>
                    <a:pt x="1704" y="176"/>
                  </a:lnTo>
                  <a:lnTo>
                    <a:pt x="1704" y="176"/>
                  </a:lnTo>
                  <a:lnTo>
                    <a:pt x="1695" y="176"/>
                  </a:lnTo>
                  <a:lnTo>
                    <a:pt x="1685" y="176"/>
                  </a:lnTo>
                  <a:lnTo>
                    <a:pt x="1685" y="176"/>
                  </a:lnTo>
                  <a:lnTo>
                    <a:pt x="1681" y="179"/>
                  </a:lnTo>
                  <a:lnTo>
                    <a:pt x="1681" y="179"/>
                  </a:lnTo>
                  <a:lnTo>
                    <a:pt x="1674" y="189"/>
                  </a:lnTo>
                  <a:lnTo>
                    <a:pt x="1674" y="189"/>
                  </a:lnTo>
                  <a:lnTo>
                    <a:pt x="1672" y="193"/>
                  </a:lnTo>
                  <a:lnTo>
                    <a:pt x="1670" y="196"/>
                  </a:lnTo>
                  <a:lnTo>
                    <a:pt x="1668" y="198"/>
                  </a:lnTo>
                  <a:lnTo>
                    <a:pt x="1668" y="196"/>
                  </a:lnTo>
                  <a:lnTo>
                    <a:pt x="1666" y="196"/>
                  </a:lnTo>
                  <a:lnTo>
                    <a:pt x="1666" y="196"/>
                  </a:lnTo>
                  <a:lnTo>
                    <a:pt x="1662" y="191"/>
                  </a:lnTo>
                  <a:lnTo>
                    <a:pt x="1662" y="191"/>
                  </a:lnTo>
                  <a:lnTo>
                    <a:pt x="1661" y="189"/>
                  </a:lnTo>
                  <a:lnTo>
                    <a:pt x="1661" y="187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4" y="185"/>
                  </a:lnTo>
                  <a:lnTo>
                    <a:pt x="1666" y="181"/>
                  </a:lnTo>
                  <a:lnTo>
                    <a:pt x="1670" y="179"/>
                  </a:lnTo>
                  <a:lnTo>
                    <a:pt x="1670" y="179"/>
                  </a:lnTo>
                  <a:lnTo>
                    <a:pt x="1670" y="176"/>
                  </a:lnTo>
                  <a:lnTo>
                    <a:pt x="1672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9" y="174"/>
                  </a:lnTo>
                  <a:lnTo>
                    <a:pt x="1664" y="168"/>
                  </a:lnTo>
                  <a:lnTo>
                    <a:pt x="1664" y="168"/>
                  </a:lnTo>
                  <a:lnTo>
                    <a:pt x="1662" y="168"/>
                  </a:lnTo>
                  <a:lnTo>
                    <a:pt x="1655" y="168"/>
                  </a:lnTo>
                  <a:lnTo>
                    <a:pt x="1655" y="168"/>
                  </a:lnTo>
                  <a:lnTo>
                    <a:pt x="1651" y="168"/>
                  </a:lnTo>
                  <a:lnTo>
                    <a:pt x="1647" y="168"/>
                  </a:lnTo>
                  <a:lnTo>
                    <a:pt x="1647" y="168"/>
                  </a:lnTo>
                  <a:lnTo>
                    <a:pt x="1644" y="166"/>
                  </a:lnTo>
                  <a:lnTo>
                    <a:pt x="1644" y="166"/>
                  </a:lnTo>
                  <a:lnTo>
                    <a:pt x="1636" y="166"/>
                  </a:lnTo>
                  <a:lnTo>
                    <a:pt x="1632" y="164"/>
                  </a:lnTo>
                  <a:lnTo>
                    <a:pt x="1625" y="162"/>
                  </a:lnTo>
                  <a:lnTo>
                    <a:pt x="1625" y="162"/>
                  </a:lnTo>
                  <a:lnTo>
                    <a:pt x="1621" y="162"/>
                  </a:lnTo>
                  <a:lnTo>
                    <a:pt x="1621" y="162"/>
                  </a:lnTo>
                  <a:lnTo>
                    <a:pt x="1610" y="162"/>
                  </a:lnTo>
                  <a:lnTo>
                    <a:pt x="1610" y="162"/>
                  </a:lnTo>
                  <a:lnTo>
                    <a:pt x="1610" y="159"/>
                  </a:lnTo>
                  <a:lnTo>
                    <a:pt x="1608" y="157"/>
                  </a:lnTo>
                  <a:lnTo>
                    <a:pt x="1606" y="157"/>
                  </a:lnTo>
                  <a:lnTo>
                    <a:pt x="1606" y="157"/>
                  </a:lnTo>
                  <a:lnTo>
                    <a:pt x="1596" y="157"/>
                  </a:lnTo>
                  <a:lnTo>
                    <a:pt x="1594" y="157"/>
                  </a:lnTo>
                  <a:lnTo>
                    <a:pt x="1592" y="159"/>
                  </a:lnTo>
                  <a:lnTo>
                    <a:pt x="1592" y="159"/>
                  </a:lnTo>
                  <a:lnTo>
                    <a:pt x="1594" y="160"/>
                  </a:lnTo>
                  <a:lnTo>
                    <a:pt x="1600" y="164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596" y="170"/>
                  </a:lnTo>
                  <a:lnTo>
                    <a:pt x="1596" y="170"/>
                  </a:lnTo>
                  <a:lnTo>
                    <a:pt x="1591" y="168"/>
                  </a:lnTo>
                  <a:lnTo>
                    <a:pt x="1587" y="168"/>
                  </a:lnTo>
                  <a:lnTo>
                    <a:pt x="1585" y="168"/>
                  </a:lnTo>
                  <a:lnTo>
                    <a:pt x="1581" y="170"/>
                  </a:lnTo>
                  <a:lnTo>
                    <a:pt x="1581" y="170"/>
                  </a:lnTo>
                  <a:lnTo>
                    <a:pt x="1577" y="174"/>
                  </a:lnTo>
                  <a:lnTo>
                    <a:pt x="1577" y="174"/>
                  </a:lnTo>
                  <a:lnTo>
                    <a:pt x="1575" y="176"/>
                  </a:lnTo>
                  <a:lnTo>
                    <a:pt x="1575" y="176"/>
                  </a:lnTo>
                  <a:lnTo>
                    <a:pt x="1577" y="177"/>
                  </a:lnTo>
                  <a:lnTo>
                    <a:pt x="1577" y="179"/>
                  </a:lnTo>
                  <a:lnTo>
                    <a:pt x="1581" y="181"/>
                  </a:lnTo>
                  <a:lnTo>
                    <a:pt x="1585" y="183"/>
                  </a:lnTo>
                  <a:lnTo>
                    <a:pt x="1581" y="193"/>
                  </a:lnTo>
                  <a:lnTo>
                    <a:pt x="1581" y="193"/>
                  </a:lnTo>
                  <a:lnTo>
                    <a:pt x="1583" y="194"/>
                  </a:lnTo>
                  <a:lnTo>
                    <a:pt x="1583" y="196"/>
                  </a:lnTo>
                  <a:lnTo>
                    <a:pt x="1585" y="198"/>
                  </a:lnTo>
                  <a:lnTo>
                    <a:pt x="1585" y="198"/>
                  </a:lnTo>
                  <a:lnTo>
                    <a:pt x="1574" y="198"/>
                  </a:lnTo>
                  <a:lnTo>
                    <a:pt x="1566" y="196"/>
                  </a:lnTo>
                  <a:lnTo>
                    <a:pt x="1566" y="196"/>
                  </a:lnTo>
                  <a:lnTo>
                    <a:pt x="1553" y="198"/>
                  </a:lnTo>
                  <a:lnTo>
                    <a:pt x="1553" y="198"/>
                  </a:lnTo>
                  <a:lnTo>
                    <a:pt x="1551" y="198"/>
                  </a:lnTo>
                  <a:lnTo>
                    <a:pt x="1547" y="198"/>
                  </a:lnTo>
                  <a:lnTo>
                    <a:pt x="1545" y="200"/>
                  </a:lnTo>
                  <a:lnTo>
                    <a:pt x="1545" y="200"/>
                  </a:lnTo>
                  <a:lnTo>
                    <a:pt x="1547" y="202"/>
                  </a:lnTo>
                  <a:lnTo>
                    <a:pt x="1545" y="202"/>
                  </a:lnTo>
                  <a:lnTo>
                    <a:pt x="1540" y="200"/>
                  </a:lnTo>
                  <a:lnTo>
                    <a:pt x="1540" y="200"/>
                  </a:lnTo>
                  <a:lnTo>
                    <a:pt x="1536" y="198"/>
                  </a:lnTo>
                  <a:lnTo>
                    <a:pt x="1532" y="194"/>
                  </a:lnTo>
                  <a:lnTo>
                    <a:pt x="1530" y="193"/>
                  </a:lnTo>
                  <a:lnTo>
                    <a:pt x="1530" y="193"/>
                  </a:lnTo>
                  <a:lnTo>
                    <a:pt x="1528" y="194"/>
                  </a:lnTo>
                  <a:lnTo>
                    <a:pt x="1528" y="194"/>
                  </a:lnTo>
                  <a:lnTo>
                    <a:pt x="1524" y="198"/>
                  </a:lnTo>
                  <a:lnTo>
                    <a:pt x="1521" y="198"/>
                  </a:lnTo>
                  <a:lnTo>
                    <a:pt x="1521" y="198"/>
                  </a:lnTo>
                  <a:lnTo>
                    <a:pt x="1515" y="200"/>
                  </a:lnTo>
                  <a:lnTo>
                    <a:pt x="1511" y="202"/>
                  </a:lnTo>
                  <a:lnTo>
                    <a:pt x="1511" y="202"/>
                  </a:lnTo>
                  <a:lnTo>
                    <a:pt x="1504" y="202"/>
                  </a:lnTo>
                  <a:lnTo>
                    <a:pt x="1504" y="202"/>
                  </a:lnTo>
                  <a:lnTo>
                    <a:pt x="1498" y="202"/>
                  </a:lnTo>
                  <a:lnTo>
                    <a:pt x="1494" y="200"/>
                  </a:lnTo>
                  <a:lnTo>
                    <a:pt x="1494" y="200"/>
                  </a:lnTo>
                  <a:lnTo>
                    <a:pt x="1494" y="196"/>
                  </a:lnTo>
                  <a:lnTo>
                    <a:pt x="1492" y="194"/>
                  </a:lnTo>
                  <a:lnTo>
                    <a:pt x="1490" y="194"/>
                  </a:lnTo>
                  <a:lnTo>
                    <a:pt x="1490" y="194"/>
                  </a:lnTo>
                  <a:lnTo>
                    <a:pt x="1488" y="193"/>
                  </a:lnTo>
                  <a:lnTo>
                    <a:pt x="1485" y="191"/>
                  </a:lnTo>
                  <a:lnTo>
                    <a:pt x="1485" y="191"/>
                  </a:lnTo>
                  <a:lnTo>
                    <a:pt x="1483" y="189"/>
                  </a:lnTo>
                  <a:lnTo>
                    <a:pt x="1477" y="194"/>
                  </a:lnTo>
                  <a:lnTo>
                    <a:pt x="1471" y="208"/>
                  </a:lnTo>
                  <a:lnTo>
                    <a:pt x="1466" y="215"/>
                  </a:lnTo>
                  <a:lnTo>
                    <a:pt x="1466" y="215"/>
                  </a:lnTo>
                  <a:lnTo>
                    <a:pt x="1462" y="217"/>
                  </a:lnTo>
                  <a:lnTo>
                    <a:pt x="1462" y="221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6" y="221"/>
                  </a:lnTo>
                  <a:lnTo>
                    <a:pt x="1456" y="219"/>
                  </a:lnTo>
                  <a:lnTo>
                    <a:pt x="1454" y="219"/>
                  </a:lnTo>
                  <a:lnTo>
                    <a:pt x="1454" y="219"/>
                  </a:lnTo>
                  <a:lnTo>
                    <a:pt x="1451" y="217"/>
                  </a:lnTo>
                  <a:lnTo>
                    <a:pt x="1447" y="215"/>
                  </a:lnTo>
                  <a:lnTo>
                    <a:pt x="1445" y="213"/>
                  </a:lnTo>
                  <a:lnTo>
                    <a:pt x="1436" y="206"/>
                  </a:lnTo>
                  <a:lnTo>
                    <a:pt x="1434" y="200"/>
                  </a:lnTo>
                  <a:lnTo>
                    <a:pt x="1432" y="194"/>
                  </a:lnTo>
                  <a:lnTo>
                    <a:pt x="1428" y="191"/>
                  </a:lnTo>
                  <a:lnTo>
                    <a:pt x="1428" y="189"/>
                  </a:lnTo>
                  <a:lnTo>
                    <a:pt x="1428" y="189"/>
                  </a:lnTo>
                  <a:lnTo>
                    <a:pt x="1430" y="185"/>
                  </a:lnTo>
                  <a:lnTo>
                    <a:pt x="1430" y="185"/>
                  </a:lnTo>
                  <a:lnTo>
                    <a:pt x="1436" y="179"/>
                  </a:lnTo>
                  <a:lnTo>
                    <a:pt x="1436" y="179"/>
                  </a:lnTo>
                  <a:lnTo>
                    <a:pt x="1437" y="177"/>
                  </a:lnTo>
                  <a:lnTo>
                    <a:pt x="1439" y="176"/>
                  </a:lnTo>
                  <a:lnTo>
                    <a:pt x="1439" y="176"/>
                  </a:lnTo>
                  <a:lnTo>
                    <a:pt x="1437" y="174"/>
                  </a:lnTo>
                  <a:lnTo>
                    <a:pt x="1437" y="174"/>
                  </a:lnTo>
                  <a:lnTo>
                    <a:pt x="1436" y="172"/>
                  </a:lnTo>
                  <a:lnTo>
                    <a:pt x="1434" y="170"/>
                  </a:lnTo>
                  <a:lnTo>
                    <a:pt x="1430" y="170"/>
                  </a:lnTo>
                  <a:lnTo>
                    <a:pt x="1428" y="170"/>
                  </a:lnTo>
                  <a:lnTo>
                    <a:pt x="1428" y="170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30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2"/>
                  </a:lnTo>
                  <a:lnTo>
                    <a:pt x="1432" y="162"/>
                  </a:lnTo>
                  <a:lnTo>
                    <a:pt x="1430" y="159"/>
                  </a:lnTo>
                  <a:lnTo>
                    <a:pt x="1430" y="155"/>
                  </a:lnTo>
                  <a:lnTo>
                    <a:pt x="1428" y="153"/>
                  </a:lnTo>
                  <a:lnTo>
                    <a:pt x="1428" y="151"/>
                  </a:lnTo>
                  <a:lnTo>
                    <a:pt x="1428" y="151"/>
                  </a:lnTo>
                  <a:lnTo>
                    <a:pt x="1428" y="149"/>
                  </a:lnTo>
                  <a:lnTo>
                    <a:pt x="1426" y="149"/>
                  </a:lnTo>
                  <a:lnTo>
                    <a:pt x="1424" y="147"/>
                  </a:lnTo>
                  <a:lnTo>
                    <a:pt x="1424" y="147"/>
                  </a:lnTo>
                  <a:lnTo>
                    <a:pt x="1422" y="143"/>
                  </a:lnTo>
                  <a:lnTo>
                    <a:pt x="1420" y="141"/>
                  </a:lnTo>
                  <a:lnTo>
                    <a:pt x="1415" y="138"/>
                  </a:lnTo>
                  <a:lnTo>
                    <a:pt x="1405" y="138"/>
                  </a:lnTo>
                  <a:lnTo>
                    <a:pt x="1392" y="140"/>
                  </a:lnTo>
                  <a:lnTo>
                    <a:pt x="1375" y="136"/>
                  </a:lnTo>
                  <a:lnTo>
                    <a:pt x="1375" y="136"/>
                  </a:lnTo>
                  <a:lnTo>
                    <a:pt x="1369" y="130"/>
                  </a:lnTo>
                  <a:lnTo>
                    <a:pt x="1369" y="130"/>
                  </a:lnTo>
                  <a:lnTo>
                    <a:pt x="1366" y="126"/>
                  </a:lnTo>
                  <a:lnTo>
                    <a:pt x="1362" y="126"/>
                  </a:lnTo>
                  <a:lnTo>
                    <a:pt x="1358" y="123"/>
                  </a:lnTo>
                  <a:lnTo>
                    <a:pt x="1358" y="130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49" y="132"/>
                  </a:lnTo>
                  <a:lnTo>
                    <a:pt x="1347" y="136"/>
                  </a:lnTo>
                  <a:lnTo>
                    <a:pt x="1347" y="136"/>
                  </a:lnTo>
                  <a:lnTo>
                    <a:pt x="1349" y="138"/>
                  </a:lnTo>
                  <a:lnTo>
                    <a:pt x="1350" y="141"/>
                  </a:lnTo>
                  <a:lnTo>
                    <a:pt x="1350" y="143"/>
                  </a:lnTo>
                  <a:lnTo>
                    <a:pt x="1350" y="153"/>
                  </a:lnTo>
                  <a:lnTo>
                    <a:pt x="1350" y="159"/>
                  </a:lnTo>
                  <a:lnTo>
                    <a:pt x="1350" y="159"/>
                  </a:lnTo>
                  <a:lnTo>
                    <a:pt x="1345" y="157"/>
                  </a:lnTo>
                  <a:lnTo>
                    <a:pt x="1339" y="155"/>
                  </a:lnTo>
                  <a:lnTo>
                    <a:pt x="1339" y="155"/>
                  </a:lnTo>
                  <a:lnTo>
                    <a:pt x="1320" y="157"/>
                  </a:lnTo>
                  <a:lnTo>
                    <a:pt x="1307" y="153"/>
                  </a:lnTo>
                  <a:lnTo>
                    <a:pt x="1303" y="149"/>
                  </a:lnTo>
                  <a:lnTo>
                    <a:pt x="1303" y="149"/>
                  </a:lnTo>
                  <a:lnTo>
                    <a:pt x="1301" y="151"/>
                  </a:lnTo>
                  <a:lnTo>
                    <a:pt x="1297" y="153"/>
                  </a:lnTo>
                  <a:lnTo>
                    <a:pt x="1297" y="155"/>
                  </a:lnTo>
                  <a:lnTo>
                    <a:pt x="1296" y="155"/>
                  </a:lnTo>
                  <a:lnTo>
                    <a:pt x="1292" y="155"/>
                  </a:lnTo>
                  <a:lnTo>
                    <a:pt x="1290" y="153"/>
                  </a:lnTo>
                  <a:lnTo>
                    <a:pt x="1290" y="153"/>
                  </a:lnTo>
                  <a:lnTo>
                    <a:pt x="1286" y="149"/>
                  </a:lnTo>
                  <a:lnTo>
                    <a:pt x="1282" y="147"/>
                  </a:lnTo>
                  <a:lnTo>
                    <a:pt x="1279" y="147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9" y="141"/>
                  </a:lnTo>
                  <a:lnTo>
                    <a:pt x="1282" y="140"/>
                  </a:lnTo>
                  <a:lnTo>
                    <a:pt x="1286" y="136"/>
                  </a:lnTo>
                  <a:lnTo>
                    <a:pt x="1286" y="136"/>
                  </a:lnTo>
                  <a:lnTo>
                    <a:pt x="1284" y="134"/>
                  </a:lnTo>
                  <a:lnTo>
                    <a:pt x="1282" y="134"/>
                  </a:lnTo>
                  <a:lnTo>
                    <a:pt x="1279" y="132"/>
                  </a:lnTo>
                  <a:lnTo>
                    <a:pt x="1279" y="132"/>
                  </a:lnTo>
                  <a:lnTo>
                    <a:pt x="1265" y="132"/>
                  </a:lnTo>
                  <a:lnTo>
                    <a:pt x="1265" y="132"/>
                  </a:lnTo>
                  <a:lnTo>
                    <a:pt x="1258" y="132"/>
                  </a:lnTo>
                  <a:lnTo>
                    <a:pt x="1258" y="132"/>
                  </a:lnTo>
                  <a:lnTo>
                    <a:pt x="1246" y="132"/>
                  </a:lnTo>
                  <a:lnTo>
                    <a:pt x="1246" y="132"/>
                  </a:lnTo>
                  <a:lnTo>
                    <a:pt x="1235" y="132"/>
                  </a:lnTo>
                  <a:lnTo>
                    <a:pt x="1235" y="132"/>
                  </a:lnTo>
                  <a:lnTo>
                    <a:pt x="1231" y="132"/>
                  </a:lnTo>
                  <a:lnTo>
                    <a:pt x="1224" y="132"/>
                  </a:lnTo>
                  <a:lnTo>
                    <a:pt x="1212" y="136"/>
                  </a:lnTo>
                  <a:lnTo>
                    <a:pt x="1212" y="140"/>
                  </a:lnTo>
                  <a:lnTo>
                    <a:pt x="1212" y="140"/>
                  </a:lnTo>
                  <a:lnTo>
                    <a:pt x="1210" y="141"/>
                  </a:lnTo>
                  <a:lnTo>
                    <a:pt x="1209" y="143"/>
                  </a:lnTo>
                  <a:lnTo>
                    <a:pt x="1209" y="143"/>
                  </a:lnTo>
                  <a:lnTo>
                    <a:pt x="1207" y="143"/>
                  </a:lnTo>
                  <a:lnTo>
                    <a:pt x="1207" y="143"/>
                  </a:lnTo>
                  <a:lnTo>
                    <a:pt x="1207" y="141"/>
                  </a:lnTo>
                  <a:lnTo>
                    <a:pt x="1205" y="138"/>
                  </a:lnTo>
                  <a:lnTo>
                    <a:pt x="1205" y="134"/>
                  </a:lnTo>
                  <a:lnTo>
                    <a:pt x="1205" y="134"/>
                  </a:lnTo>
                  <a:lnTo>
                    <a:pt x="1207" y="132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3" y="126"/>
                  </a:lnTo>
                  <a:lnTo>
                    <a:pt x="1201" y="123"/>
                  </a:lnTo>
                  <a:lnTo>
                    <a:pt x="1193" y="130"/>
                  </a:lnTo>
                  <a:lnTo>
                    <a:pt x="1182" y="128"/>
                  </a:lnTo>
                  <a:lnTo>
                    <a:pt x="1178" y="128"/>
                  </a:lnTo>
                  <a:lnTo>
                    <a:pt x="1178" y="123"/>
                  </a:lnTo>
                  <a:lnTo>
                    <a:pt x="1178" y="123"/>
                  </a:lnTo>
                  <a:lnTo>
                    <a:pt x="1175" y="123"/>
                  </a:lnTo>
                  <a:lnTo>
                    <a:pt x="1169" y="121"/>
                  </a:lnTo>
                  <a:lnTo>
                    <a:pt x="1169" y="121"/>
                  </a:lnTo>
                  <a:lnTo>
                    <a:pt x="1159" y="123"/>
                  </a:lnTo>
                  <a:lnTo>
                    <a:pt x="1159" y="123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8"/>
                  </a:lnTo>
                  <a:lnTo>
                    <a:pt x="1156" y="130"/>
                  </a:lnTo>
                  <a:lnTo>
                    <a:pt x="1161" y="132"/>
                  </a:lnTo>
                  <a:lnTo>
                    <a:pt x="1161" y="132"/>
                  </a:lnTo>
                  <a:lnTo>
                    <a:pt x="1163" y="134"/>
                  </a:lnTo>
                  <a:lnTo>
                    <a:pt x="1163" y="136"/>
                  </a:lnTo>
                  <a:lnTo>
                    <a:pt x="1161" y="136"/>
                  </a:lnTo>
                  <a:lnTo>
                    <a:pt x="1161" y="136"/>
                  </a:lnTo>
                  <a:lnTo>
                    <a:pt x="1158" y="136"/>
                  </a:lnTo>
                  <a:lnTo>
                    <a:pt x="1156" y="134"/>
                  </a:lnTo>
                  <a:lnTo>
                    <a:pt x="1154" y="134"/>
                  </a:lnTo>
                  <a:lnTo>
                    <a:pt x="1152" y="136"/>
                  </a:lnTo>
                  <a:lnTo>
                    <a:pt x="1152" y="136"/>
                  </a:lnTo>
                  <a:lnTo>
                    <a:pt x="1150" y="138"/>
                  </a:lnTo>
                  <a:lnTo>
                    <a:pt x="1148" y="140"/>
                  </a:lnTo>
                  <a:lnTo>
                    <a:pt x="1144" y="141"/>
                  </a:lnTo>
                  <a:lnTo>
                    <a:pt x="1140" y="141"/>
                  </a:lnTo>
                  <a:lnTo>
                    <a:pt x="1140" y="141"/>
                  </a:lnTo>
                  <a:lnTo>
                    <a:pt x="1137" y="143"/>
                  </a:lnTo>
                  <a:lnTo>
                    <a:pt x="1133" y="143"/>
                  </a:lnTo>
                  <a:lnTo>
                    <a:pt x="1129" y="147"/>
                  </a:lnTo>
                  <a:lnTo>
                    <a:pt x="1129" y="147"/>
                  </a:lnTo>
                  <a:lnTo>
                    <a:pt x="1112" y="149"/>
                  </a:lnTo>
                  <a:lnTo>
                    <a:pt x="1112" y="149"/>
                  </a:lnTo>
                  <a:lnTo>
                    <a:pt x="1105" y="149"/>
                  </a:lnTo>
                  <a:lnTo>
                    <a:pt x="1097" y="157"/>
                  </a:lnTo>
                  <a:lnTo>
                    <a:pt x="1088" y="160"/>
                  </a:lnTo>
                  <a:lnTo>
                    <a:pt x="1101" y="143"/>
                  </a:lnTo>
                  <a:lnTo>
                    <a:pt x="1112" y="141"/>
                  </a:lnTo>
                  <a:lnTo>
                    <a:pt x="1118" y="136"/>
                  </a:lnTo>
                  <a:lnTo>
                    <a:pt x="1118" y="136"/>
                  </a:lnTo>
                  <a:lnTo>
                    <a:pt x="1125" y="134"/>
                  </a:lnTo>
                  <a:lnTo>
                    <a:pt x="1125" y="134"/>
                  </a:lnTo>
                  <a:lnTo>
                    <a:pt x="1127" y="136"/>
                  </a:lnTo>
                  <a:lnTo>
                    <a:pt x="1129" y="136"/>
                  </a:lnTo>
                  <a:lnTo>
                    <a:pt x="1129" y="136"/>
                  </a:lnTo>
                  <a:lnTo>
                    <a:pt x="1133" y="132"/>
                  </a:lnTo>
                  <a:lnTo>
                    <a:pt x="1133" y="132"/>
                  </a:lnTo>
                  <a:lnTo>
                    <a:pt x="1139" y="128"/>
                  </a:lnTo>
                  <a:lnTo>
                    <a:pt x="1140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3"/>
                  </a:lnTo>
                  <a:lnTo>
                    <a:pt x="1146" y="121"/>
                  </a:lnTo>
                  <a:lnTo>
                    <a:pt x="1146" y="121"/>
                  </a:lnTo>
                  <a:lnTo>
                    <a:pt x="1148" y="119"/>
                  </a:lnTo>
                  <a:lnTo>
                    <a:pt x="1150" y="119"/>
                  </a:lnTo>
                  <a:lnTo>
                    <a:pt x="1152" y="119"/>
                  </a:lnTo>
                  <a:lnTo>
                    <a:pt x="1152" y="119"/>
                  </a:lnTo>
                  <a:lnTo>
                    <a:pt x="1154" y="115"/>
                  </a:lnTo>
                  <a:lnTo>
                    <a:pt x="1156" y="113"/>
                  </a:lnTo>
                  <a:lnTo>
                    <a:pt x="1158" y="111"/>
                  </a:lnTo>
                  <a:lnTo>
                    <a:pt x="1158" y="111"/>
                  </a:lnTo>
                  <a:lnTo>
                    <a:pt x="1159" y="111"/>
                  </a:lnTo>
                  <a:lnTo>
                    <a:pt x="1159" y="107"/>
                  </a:lnTo>
                  <a:lnTo>
                    <a:pt x="1163" y="106"/>
                  </a:lnTo>
                  <a:lnTo>
                    <a:pt x="1163" y="106"/>
                  </a:lnTo>
                  <a:lnTo>
                    <a:pt x="1165" y="106"/>
                  </a:lnTo>
                  <a:lnTo>
                    <a:pt x="1165" y="106"/>
                  </a:lnTo>
                  <a:lnTo>
                    <a:pt x="1171" y="104"/>
                  </a:lnTo>
                  <a:lnTo>
                    <a:pt x="1175" y="104"/>
                  </a:lnTo>
                  <a:lnTo>
                    <a:pt x="1176" y="102"/>
                  </a:lnTo>
                  <a:lnTo>
                    <a:pt x="1180" y="102"/>
                  </a:lnTo>
                  <a:lnTo>
                    <a:pt x="1190" y="92"/>
                  </a:lnTo>
                  <a:lnTo>
                    <a:pt x="1190" y="92"/>
                  </a:lnTo>
                  <a:lnTo>
                    <a:pt x="1193" y="92"/>
                  </a:lnTo>
                  <a:lnTo>
                    <a:pt x="1197" y="90"/>
                  </a:lnTo>
                  <a:lnTo>
                    <a:pt x="1197" y="89"/>
                  </a:lnTo>
                  <a:lnTo>
                    <a:pt x="1197" y="89"/>
                  </a:lnTo>
                  <a:lnTo>
                    <a:pt x="1201" y="89"/>
                  </a:lnTo>
                  <a:lnTo>
                    <a:pt x="1201" y="87"/>
                  </a:lnTo>
                  <a:lnTo>
                    <a:pt x="1203" y="87"/>
                  </a:lnTo>
                  <a:lnTo>
                    <a:pt x="1205" y="85"/>
                  </a:lnTo>
                  <a:lnTo>
                    <a:pt x="1205" y="85"/>
                  </a:lnTo>
                  <a:lnTo>
                    <a:pt x="1209" y="81"/>
                  </a:lnTo>
                  <a:lnTo>
                    <a:pt x="1209" y="81"/>
                  </a:lnTo>
                  <a:lnTo>
                    <a:pt x="1212" y="79"/>
                  </a:lnTo>
                  <a:lnTo>
                    <a:pt x="1212" y="77"/>
                  </a:lnTo>
                  <a:lnTo>
                    <a:pt x="1210" y="77"/>
                  </a:lnTo>
                  <a:lnTo>
                    <a:pt x="1210" y="77"/>
                  </a:lnTo>
                  <a:lnTo>
                    <a:pt x="1209" y="72"/>
                  </a:lnTo>
                  <a:lnTo>
                    <a:pt x="1207" y="70"/>
                  </a:lnTo>
                  <a:lnTo>
                    <a:pt x="1205" y="70"/>
                  </a:lnTo>
                  <a:lnTo>
                    <a:pt x="1205" y="70"/>
                  </a:lnTo>
                  <a:lnTo>
                    <a:pt x="1203" y="70"/>
                  </a:lnTo>
                  <a:lnTo>
                    <a:pt x="1203" y="68"/>
                  </a:lnTo>
                  <a:lnTo>
                    <a:pt x="1201" y="68"/>
                  </a:lnTo>
                  <a:lnTo>
                    <a:pt x="1201" y="68"/>
                  </a:lnTo>
                  <a:lnTo>
                    <a:pt x="1205" y="68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210" y="68"/>
                  </a:lnTo>
                  <a:lnTo>
                    <a:pt x="1210" y="68"/>
                  </a:lnTo>
                  <a:lnTo>
                    <a:pt x="1212" y="66"/>
                  </a:lnTo>
                  <a:lnTo>
                    <a:pt x="1212" y="64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2" y="60"/>
                  </a:lnTo>
                  <a:lnTo>
                    <a:pt x="1212" y="60"/>
                  </a:lnTo>
                  <a:lnTo>
                    <a:pt x="1210" y="56"/>
                  </a:lnTo>
                  <a:lnTo>
                    <a:pt x="1209" y="56"/>
                  </a:lnTo>
                  <a:lnTo>
                    <a:pt x="1209" y="54"/>
                  </a:lnTo>
                  <a:lnTo>
                    <a:pt x="1209" y="54"/>
                  </a:lnTo>
                  <a:lnTo>
                    <a:pt x="1207" y="53"/>
                  </a:lnTo>
                  <a:lnTo>
                    <a:pt x="1207" y="51"/>
                  </a:lnTo>
                  <a:lnTo>
                    <a:pt x="1199" y="53"/>
                  </a:lnTo>
                  <a:lnTo>
                    <a:pt x="1195" y="43"/>
                  </a:lnTo>
                  <a:lnTo>
                    <a:pt x="1195" y="43"/>
                  </a:lnTo>
                  <a:lnTo>
                    <a:pt x="1193" y="39"/>
                  </a:lnTo>
                  <a:lnTo>
                    <a:pt x="1192" y="37"/>
                  </a:lnTo>
                  <a:lnTo>
                    <a:pt x="1190" y="36"/>
                  </a:lnTo>
                  <a:lnTo>
                    <a:pt x="1190" y="36"/>
                  </a:lnTo>
                  <a:lnTo>
                    <a:pt x="1178" y="36"/>
                  </a:lnTo>
                  <a:lnTo>
                    <a:pt x="1178" y="36"/>
                  </a:lnTo>
                  <a:lnTo>
                    <a:pt x="1169" y="36"/>
                  </a:lnTo>
                  <a:lnTo>
                    <a:pt x="1163" y="36"/>
                  </a:lnTo>
                  <a:lnTo>
                    <a:pt x="1161" y="36"/>
                  </a:lnTo>
                  <a:lnTo>
                    <a:pt x="1159" y="36"/>
                  </a:lnTo>
                  <a:lnTo>
                    <a:pt x="1159" y="36"/>
                  </a:lnTo>
                  <a:lnTo>
                    <a:pt x="1159" y="34"/>
                  </a:lnTo>
                  <a:lnTo>
                    <a:pt x="1156" y="34"/>
                  </a:lnTo>
                  <a:lnTo>
                    <a:pt x="1152" y="34"/>
                  </a:lnTo>
                  <a:lnTo>
                    <a:pt x="1150" y="34"/>
                  </a:lnTo>
                  <a:lnTo>
                    <a:pt x="1150" y="34"/>
                  </a:lnTo>
                  <a:lnTo>
                    <a:pt x="1150" y="32"/>
                  </a:lnTo>
                  <a:lnTo>
                    <a:pt x="1148" y="32"/>
                  </a:lnTo>
                  <a:lnTo>
                    <a:pt x="1144" y="32"/>
                  </a:lnTo>
                  <a:lnTo>
                    <a:pt x="1144" y="32"/>
                  </a:lnTo>
                  <a:lnTo>
                    <a:pt x="1140" y="32"/>
                  </a:lnTo>
                  <a:lnTo>
                    <a:pt x="1139" y="34"/>
                  </a:lnTo>
                  <a:lnTo>
                    <a:pt x="1135" y="34"/>
                  </a:lnTo>
                  <a:lnTo>
                    <a:pt x="1135" y="34"/>
                  </a:lnTo>
                  <a:lnTo>
                    <a:pt x="1131" y="36"/>
                  </a:lnTo>
                  <a:lnTo>
                    <a:pt x="1129" y="36"/>
                  </a:lnTo>
                  <a:lnTo>
                    <a:pt x="1129" y="36"/>
                  </a:lnTo>
                  <a:lnTo>
                    <a:pt x="1127" y="39"/>
                  </a:lnTo>
                  <a:lnTo>
                    <a:pt x="1125" y="41"/>
                  </a:lnTo>
                  <a:lnTo>
                    <a:pt x="1122" y="41"/>
                  </a:lnTo>
                  <a:lnTo>
                    <a:pt x="1122" y="41"/>
                  </a:lnTo>
                  <a:lnTo>
                    <a:pt x="1112" y="41"/>
                  </a:lnTo>
                  <a:lnTo>
                    <a:pt x="1106" y="41"/>
                  </a:lnTo>
                  <a:lnTo>
                    <a:pt x="1114" y="32"/>
                  </a:lnTo>
                  <a:lnTo>
                    <a:pt x="1114" y="32"/>
                  </a:lnTo>
                  <a:lnTo>
                    <a:pt x="1116" y="32"/>
                  </a:lnTo>
                  <a:lnTo>
                    <a:pt x="1118" y="30"/>
                  </a:lnTo>
                  <a:lnTo>
                    <a:pt x="1118" y="28"/>
                  </a:lnTo>
                  <a:lnTo>
                    <a:pt x="1118" y="28"/>
                  </a:lnTo>
                  <a:lnTo>
                    <a:pt x="1120" y="22"/>
                  </a:lnTo>
                  <a:lnTo>
                    <a:pt x="1118" y="22"/>
                  </a:lnTo>
                  <a:lnTo>
                    <a:pt x="1116" y="22"/>
                  </a:lnTo>
                  <a:lnTo>
                    <a:pt x="1116" y="22"/>
                  </a:lnTo>
                  <a:lnTo>
                    <a:pt x="1108" y="22"/>
                  </a:lnTo>
                  <a:lnTo>
                    <a:pt x="1108" y="22"/>
                  </a:lnTo>
                  <a:lnTo>
                    <a:pt x="1097" y="22"/>
                  </a:lnTo>
                  <a:lnTo>
                    <a:pt x="1093" y="22"/>
                  </a:lnTo>
                  <a:lnTo>
                    <a:pt x="1086" y="22"/>
                  </a:lnTo>
                  <a:lnTo>
                    <a:pt x="1078" y="19"/>
                  </a:lnTo>
                  <a:lnTo>
                    <a:pt x="1078" y="19"/>
                  </a:lnTo>
                  <a:lnTo>
                    <a:pt x="1086" y="17"/>
                  </a:lnTo>
                  <a:lnTo>
                    <a:pt x="1093" y="15"/>
                  </a:lnTo>
                  <a:lnTo>
                    <a:pt x="1093" y="15"/>
                  </a:lnTo>
                  <a:lnTo>
                    <a:pt x="1097" y="15"/>
                  </a:lnTo>
                  <a:lnTo>
                    <a:pt x="1097" y="13"/>
                  </a:lnTo>
                  <a:lnTo>
                    <a:pt x="1099" y="11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3" y="3"/>
                  </a:lnTo>
                  <a:lnTo>
                    <a:pt x="1091" y="3"/>
                  </a:lnTo>
                  <a:lnTo>
                    <a:pt x="1091" y="3"/>
                  </a:lnTo>
                  <a:lnTo>
                    <a:pt x="1088" y="3"/>
                  </a:lnTo>
                  <a:lnTo>
                    <a:pt x="1088" y="3"/>
                  </a:lnTo>
                  <a:lnTo>
                    <a:pt x="1082" y="2"/>
                  </a:lnTo>
                  <a:lnTo>
                    <a:pt x="1076" y="2"/>
                  </a:lnTo>
                  <a:lnTo>
                    <a:pt x="1076" y="2"/>
                  </a:lnTo>
                  <a:lnTo>
                    <a:pt x="1074" y="2"/>
                  </a:lnTo>
                  <a:lnTo>
                    <a:pt x="1072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5" y="2"/>
                  </a:lnTo>
                  <a:lnTo>
                    <a:pt x="1061" y="2"/>
                  </a:lnTo>
                  <a:lnTo>
                    <a:pt x="1061" y="2"/>
                  </a:lnTo>
                  <a:lnTo>
                    <a:pt x="1053" y="2"/>
                  </a:lnTo>
                  <a:lnTo>
                    <a:pt x="1052" y="3"/>
                  </a:lnTo>
                  <a:lnTo>
                    <a:pt x="1048" y="3"/>
                  </a:lnTo>
                  <a:lnTo>
                    <a:pt x="1048" y="3"/>
                  </a:lnTo>
                  <a:lnTo>
                    <a:pt x="1044" y="11"/>
                  </a:lnTo>
                  <a:lnTo>
                    <a:pt x="1044" y="11"/>
                  </a:lnTo>
                  <a:lnTo>
                    <a:pt x="1038" y="17"/>
                  </a:lnTo>
                  <a:lnTo>
                    <a:pt x="1038" y="17"/>
                  </a:lnTo>
                  <a:lnTo>
                    <a:pt x="1033" y="22"/>
                  </a:lnTo>
                  <a:lnTo>
                    <a:pt x="1029" y="24"/>
                  </a:lnTo>
                  <a:lnTo>
                    <a:pt x="1027" y="26"/>
                  </a:lnTo>
                  <a:lnTo>
                    <a:pt x="1027" y="26"/>
                  </a:lnTo>
                  <a:lnTo>
                    <a:pt x="1031" y="28"/>
                  </a:lnTo>
                  <a:lnTo>
                    <a:pt x="1033" y="30"/>
                  </a:lnTo>
                  <a:lnTo>
                    <a:pt x="1033" y="30"/>
                  </a:lnTo>
                  <a:lnTo>
                    <a:pt x="1033" y="32"/>
                  </a:lnTo>
                  <a:lnTo>
                    <a:pt x="1033" y="32"/>
                  </a:lnTo>
                  <a:lnTo>
                    <a:pt x="1031" y="34"/>
                  </a:lnTo>
                  <a:lnTo>
                    <a:pt x="1033" y="37"/>
                  </a:lnTo>
                  <a:lnTo>
                    <a:pt x="1033" y="41"/>
                  </a:lnTo>
                  <a:lnTo>
                    <a:pt x="1033" y="41"/>
                  </a:lnTo>
                  <a:lnTo>
                    <a:pt x="1027" y="41"/>
                  </a:lnTo>
                  <a:lnTo>
                    <a:pt x="1027" y="41"/>
                  </a:lnTo>
                  <a:lnTo>
                    <a:pt x="1023" y="41"/>
                  </a:lnTo>
                  <a:lnTo>
                    <a:pt x="1018" y="41"/>
                  </a:lnTo>
                  <a:lnTo>
                    <a:pt x="1018" y="41"/>
                  </a:lnTo>
                  <a:lnTo>
                    <a:pt x="1010" y="41"/>
                  </a:lnTo>
                  <a:lnTo>
                    <a:pt x="1010" y="41"/>
                  </a:lnTo>
                  <a:lnTo>
                    <a:pt x="1002" y="41"/>
                  </a:lnTo>
                  <a:lnTo>
                    <a:pt x="1001" y="41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49"/>
                  </a:lnTo>
                  <a:lnTo>
                    <a:pt x="1006" y="51"/>
                  </a:lnTo>
                  <a:lnTo>
                    <a:pt x="1010" y="51"/>
                  </a:lnTo>
                  <a:lnTo>
                    <a:pt x="1010" y="51"/>
                  </a:lnTo>
                  <a:lnTo>
                    <a:pt x="1012" y="53"/>
                  </a:lnTo>
                  <a:lnTo>
                    <a:pt x="1014" y="54"/>
                  </a:lnTo>
                  <a:lnTo>
                    <a:pt x="1016" y="54"/>
                  </a:lnTo>
                  <a:lnTo>
                    <a:pt x="1012" y="54"/>
                  </a:lnTo>
                  <a:lnTo>
                    <a:pt x="1012" y="54"/>
                  </a:lnTo>
                  <a:lnTo>
                    <a:pt x="1008" y="54"/>
                  </a:lnTo>
                  <a:lnTo>
                    <a:pt x="1004" y="54"/>
                  </a:lnTo>
                  <a:lnTo>
                    <a:pt x="999" y="53"/>
                  </a:lnTo>
                  <a:lnTo>
                    <a:pt x="999" y="53"/>
                  </a:lnTo>
                  <a:lnTo>
                    <a:pt x="985" y="53"/>
                  </a:lnTo>
                  <a:lnTo>
                    <a:pt x="985" y="53"/>
                  </a:lnTo>
                  <a:lnTo>
                    <a:pt x="987" y="53"/>
                  </a:lnTo>
                  <a:lnTo>
                    <a:pt x="987" y="56"/>
                  </a:lnTo>
                  <a:lnTo>
                    <a:pt x="987" y="56"/>
                  </a:lnTo>
                  <a:lnTo>
                    <a:pt x="985" y="58"/>
                  </a:lnTo>
                  <a:lnTo>
                    <a:pt x="982" y="58"/>
                  </a:lnTo>
                  <a:lnTo>
                    <a:pt x="980" y="60"/>
                  </a:lnTo>
                  <a:lnTo>
                    <a:pt x="980" y="60"/>
                  </a:lnTo>
                  <a:lnTo>
                    <a:pt x="974" y="60"/>
                  </a:lnTo>
                  <a:lnTo>
                    <a:pt x="970" y="60"/>
                  </a:lnTo>
                  <a:lnTo>
                    <a:pt x="970" y="60"/>
                  </a:lnTo>
                  <a:lnTo>
                    <a:pt x="968" y="60"/>
                  </a:lnTo>
                  <a:lnTo>
                    <a:pt x="968" y="60"/>
                  </a:lnTo>
                  <a:lnTo>
                    <a:pt x="968" y="58"/>
                  </a:lnTo>
                  <a:lnTo>
                    <a:pt x="968" y="58"/>
                  </a:lnTo>
                  <a:lnTo>
                    <a:pt x="972" y="56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67" y="53"/>
                  </a:lnTo>
                  <a:lnTo>
                    <a:pt x="967" y="53"/>
                  </a:lnTo>
                  <a:lnTo>
                    <a:pt x="953" y="53"/>
                  </a:lnTo>
                  <a:lnTo>
                    <a:pt x="951" y="53"/>
                  </a:lnTo>
                  <a:lnTo>
                    <a:pt x="940" y="53"/>
                  </a:lnTo>
                  <a:lnTo>
                    <a:pt x="940" y="53"/>
                  </a:lnTo>
                  <a:lnTo>
                    <a:pt x="936" y="53"/>
                  </a:lnTo>
                  <a:lnTo>
                    <a:pt x="934" y="53"/>
                  </a:lnTo>
                  <a:lnTo>
                    <a:pt x="932" y="54"/>
                  </a:lnTo>
                  <a:lnTo>
                    <a:pt x="932" y="54"/>
                  </a:lnTo>
                  <a:lnTo>
                    <a:pt x="929" y="56"/>
                  </a:lnTo>
                  <a:lnTo>
                    <a:pt x="927" y="58"/>
                  </a:lnTo>
                  <a:lnTo>
                    <a:pt x="925" y="58"/>
                  </a:lnTo>
                  <a:lnTo>
                    <a:pt x="927" y="58"/>
                  </a:lnTo>
                  <a:lnTo>
                    <a:pt x="927" y="58"/>
                  </a:lnTo>
                  <a:lnTo>
                    <a:pt x="931" y="60"/>
                  </a:lnTo>
                  <a:lnTo>
                    <a:pt x="934" y="62"/>
                  </a:lnTo>
                  <a:lnTo>
                    <a:pt x="934" y="62"/>
                  </a:lnTo>
                  <a:lnTo>
                    <a:pt x="931" y="64"/>
                  </a:lnTo>
                  <a:lnTo>
                    <a:pt x="927" y="64"/>
                  </a:lnTo>
                  <a:lnTo>
                    <a:pt x="923" y="64"/>
                  </a:lnTo>
                  <a:lnTo>
                    <a:pt x="923" y="64"/>
                  </a:lnTo>
                  <a:lnTo>
                    <a:pt x="915" y="66"/>
                  </a:lnTo>
                  <a:lnTo>
                    <a:pt x="914" y="66"/>
                  </a:lnTo>
                  <a:lnTo>
                    <a:pt x="912" y="66"/>
                  </a:lnTo>
                  <a:lnTo>
                    <a:pt x="912" y="66"/>
                  </a:lnTo>
                  <a:lnTo>
                    <a:pt x="910" y="68"/>
                  </a:lnTo>
                  <a:lnTo>
                    <a:pt x="906" y="70"/>
                  </a:lnTo>
                  <a:lnTo>
                    <a:pt x="906" y="70"/>
                  </a:lnTo>
                  <a:lnTo>
                    <a:pt x="898" y="70"/>
                  </a:lnTo>
                  <a:lnTo>
                    <a:pt x="893" y="72"/>
                  </a:lnTo>
                  <a:lnTo>
                    <a:pt x="893" y="72"/>
                  </a:lnTo>
                  <a:lnTo>
                    <a:pt x="889" y="72"/>
                  </a:lnTo>
                  <a:lnTo>
                    <a:pt x="887" y="72"/>
                  </a:lnTo>
                  <a:lnTo>
                    <a:pt x="885" y="73"/>
                  </a:lnTo>
                  <a:lnTo>
                    <a:pt x="885" y="73"/>
                  </a:lnTo>
                  <a:lnTo>
                    <a:pt x="881" y="77"/>
                  </a:lnTo>
                  <a:lnTo>
                    <a:pt x="878" y="79"/>
                  </a:lnTo>
                  <a:lnTo>
                    <a:pt x="872" y="79"/>
                  </a:lnTo>
                  <a:lnTo>
                    <a:pt x="872" y="79"/>
                  </a:lnTo>
                  <a:lnTo>
                    <a:pt x="870" y="81"/>
                  </a:lnTo>
                  <a:lnTo>
                    <a:pt x="866" y="83"/>
                  </a:lnTo>
                  <a:lnTo>
                    <a:pt x="866" y="83"/>
                  </a:lnTo>
                  <a:lnTo>
                    <a:pt x="864" y="87"/>
                  </a:lnTo>
                  <a:lnTo>
                    <a:pt x="862" y="89"/>
                  </a:lnTo>
                  <a:lnTo>
                    <a:pt x="861" y="89"/>
                  </a:lnTo>
                  <a:lnTo>
                    <a:pt x="861" y="89"/>
                  </a:lnTo>
                  <a:lnTo>
                    <a:pt x="851" y="89"/>
                  </a:lnTo>
                  <a:lnTo>
                    <a:pt x="851" y="89"/>
                  </a:lnTo>
                  <a:lnTo>
                    <a:pt x="853" y="90"/>
                  </a:lnTo>
                  <a:lnTo>
                    <a:pt x="851" y="92"/>
                  </a:lnTo>
                  <a:lnTo>
                    <a:pt x="849" y="92"/>
                  </a:lnTo>
                  <a:lnTo>
                    <a:pt x="849" y="92"/>
                  </a:lnTo>
                  <a:lnTo>
                    <a:pt x="844" y="92"/>
                  </a:lnTo>
                  <a:lnTo>
                    <a:pt x="842" y="94"/>
                  </a:lnTo>
                  <a:lnTo>
                    <a:pt x="840" y="94"/>
                  </a:lnTo>
                  <a:lnTo>
                    <a:pt x="840" y="94"/>
                  </a:lnTo>
                  <a:lnTo>
                    <a:pt x="840" y="96"/>
                  </a:lnTo>
                  <a:lnTo>
                    <a:pt x="838" y="100"/>
                  </a:lnTo>
                  <a:lnTo>
                    <a:pt x="838" y="104"/>
                  </a:lnTo>
                  <a:lnTo>
                    <a:pt x="838" y="104"/>
                  </a:lnTo>
                  <a:lnTo>
                    <a:pt x="840" y="104"/>
                  </a:lnTo>
                  <a:lnTo>
                    <a:pt x="842" y="104"/>
                  </a:lnTo>
                  <a:lnTo>
                    <a:pt x="840" y="106"/>
                  </a:lnTo>
                  <a:lnTo>
                    <a:pt x="840" y="106"/>
                  </a:lnTo>
                  <a:lnTo>
                    <a:pt x="840" y="107"/>
                  </a:lnTo>
                  <a:lnTo>
                    <a:pt x="840" y="109"/>
                  </a:lnTo>
                  <a:lnTo>
                    <a:pt x="840" y="111"/>
                  </a:lnTo>
                  <a:lnTo>
                    <a:pt x="853" y="121"/>
                  </a:lnTo>
                  <a:lnTo>
                    <a:pt x="853" y="126"/>
                  </a:lnTo>
                  <a:lnTo>
                    <a:pt x="853" y="126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0" y="126"/>
                  </a:lnTo>
                  <a:lnTo>
                    <a:pt x="840" y="126"/>
                  </a:lnTo>
                  <a:lnTo>
                    <a:pt x="838" y="126"/>
                  </a:lnTo>
                  <a:lnTo>
                    <a:pt x="834" y="126"/>
                  </a:lnTo>
                  <a:lnTo>
                    <a:pt x="834" y="126"/>
                  </a:lnTo>
                  <a:lnTo>
                    <a:pt x="828" y="128"/>
                  </a:lnTo>
                  <a:lnTo>
                    <a:pt x="825" y="128"/>
                  </a:lnTo>
                  <a:lnTo>
                    <a:pt x="825" y="128"/>
                  </a:lnTo>
                  <a:lnTo>
                    <a:pt x="815" y="128"/>
                  </a:lnTo>
                  <a:lnTo>
                    <a:pt x="810" y="128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06" y="128"/>
                  </a:lnTo>
                  <a:lnTo>
                    <a:pt x="806" y="130"/>
                  </a:lnTo>
                  <a:lnTo>
                    <a:pt x="800" y="132"/>
                  </a:lnTo>
                  <a:lnTo>
                    <a:pt x="794" y="132"/>
                  </a:lnTo>
                  <a:lnTo>
                    <a:pt x="794" y="132"/>
                  </a:lnTo>
                  <a:lnTo>
                    <a:pt x="787" y="132"/>
                  </a:lnTo>
                  <a:lnTo>
                    <a:pt x="787" y="132"/>
                  </a:lnTo>
                  <a:lnTo>
                    <a:pt x="781" y="132"/>
                  </a:lnTo>
                  <a:lnTo>
                    <a:pt x="781" y="132"/>
                  </a:lnTo>
                  <a:lnTo>
                    <a:pt x="777" y="134"/>
                  </a:lnTo>
                  <a:lnTo>
                    <a:pt x="775" y="134"/>
                  </a:lnTo>
                  <a:lnTo>
                    <a:pt x="766" y="134"/>
                  </a:lnTo>
                  <a:lnTo>
                    <a:pt x="760" y="147"/>
                  </a:lnTo>
                  <a:lnTo>
                    <a:pt x="760" y="147"/>
                  </a:lnTo>
                  <a:lnTo>
                    <a:pt x="760" y="149"/>
                  </a:lnTo>
                  <a:lnTo>
                    <a:pt x="760" y="151"/>
                  </a:lnTo>
                  <a:lnTo>
                    <a:pt x="760" y="153"/>
                  </a:lnTo>
                  <a:lnTo>
                    <a:pt x="760" y="153"/>
                  </a:lnTo>
                  <a:lnTo>
                    <a:pt x="762" y="155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68"/>
                  </a:lnTo>
                  <a:lnTo>
                    <a:pt x="764" y="168"/>
                  </a:lnTo>
                  <a:lnTo>
                    <a:pt x="764" y="170"/>
                  </a:lnTo>
                  <a:lnTo>
                    <a:pt x="766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0"/>
                  </a:lnTo>
                  <a:lnTo>
                    <a:pt x="770" y="170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5" y="176"/>
                  </a:lnTo>
                  <a:lnTo>
                    <a:pt x="779" y="176"/>
                  </a:lnTo>
                  <a:lnTo>
                    <a:pt x="783" y="176"/>
                  </a:lnTo>
                  <a:lnTo>
                    <a:pt x="789" y="183"/>
                  </a:lnTo>
                  <a:lnTo>
                    <a:pt x="791" y="189"/>
                  </a:lnTo>
                  <a:lnTo>
                    <a:pt x="791" y="189"/>
                  </a:lnTo>
                  <a:lnTo>
                    <a:pt x="791" y="191"/>
                  </a:lnTo>
                  <a:lnTo>
                    <a:pt x="793" y="191"/>
                  </a:lnTo>
                  <a:lnTo>
                    <a:pt x="791" y="193"/>
                  </a:lnTo>
                  <a:lnTo>
                    <a:pt x="791" y="193"/>
                  </a:lnTo>
                  <a:lnTo>
                    <a:pt x="781" y="191"/>
                  </a:lnTo>
                  <a:lnTo>
                    <a:pt x="775" y="191"/>
                  </a:lnTo>
                  <a:lnTo>
                    <a:pt x="768" y="185"/>
                  </a:lnTo>
                  <a:lnTo>
                    <a:pt x="768" y="185"/>
                  </a:lnTo>
                  <a:lnTo>
                    <a:pt x="762" y="183"/>
                  </a:lnTo>
                  <a:lnTo>
                    <a:pt x="758" y="181"/>
                  </a:lnTo>
                  <a:lnTo>
                    <a:pt x="757" y="179"/>
                  </a:lnTo>
                  <a:lnTo>
                    <a:pt x="757" y="179"/>
                  </a:lnTo>
                  <a:lnTo>
                    <a:pt x="753" y="176"/>
                  </a:lnTo>
                  <a:lnTo>
                    <a:pt x="749" y="174"/>
                  </a:lnTo>
                  <a:lnTo>
                    <a:pt x="747" y="172"/>
                  </a:lnTo>
                  <a:lnTo>
                    <a:pt x="741" y="172"/>
                  </a:lnTo>
                  <a:lnTo>
                    <a:pt x="741" y="172"/>
                  </a:lnTo>
                  <a:lnTo>
                    <a:pt x="736" y="172"/>
                  </a:lnTo>
                  <a:lnTo>
                    <a:pt x="734" y="172"/>
                  </a:lnTo>
                  <a:lnTo>
                    <a:pt x="734" y="172"/>
                  </a:lnTo>
                  <a:lnTo>
                    <a:pt x="734" y="170"/>
                  </a:lnTo>
                  <a:lnTo>
                    <a:pt x="734" y="170"/>
                  </a:lnTo>
                  <a:lnTo>
                    <a:pt x="732" y="170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1" y="164"/>
                  </a:lnTo>
                  <a:lnTo>
                    <a:pt x="715" y="164"/>
                  </a:lnTo>
                  <a:lnTo>
                    <a:pt x="709" y="170"/>
                  </a:lnTo>
                  <a:lnTo>
                    <a:pt x="709" y="170"/>
                  </a:lnTo>
                  <a:lnTo>
                    <a:pt x="709" y="174"/>
                  </a:lnTo>
                  <a:lnTo>
                    <a:pt x="709" y="176"/>
                  </a:lnTo>
                  <a:lnTo>
                    <a:pt x="711" y="176"/>
                  </a:lnTo>
                  <a:lnTo>
                    <a:pt x="713" y="176"/>
                  </a:lnTo>
                  <a:lnTo>
                    <a:pt x="713" y="176"/>
                  </a:lnTo>
                  <a:lnTo>
                    <a:pt x="713" y="177"/>
                  </a:lnTo>
                  <a:lnTo>
                    <a:pt x="715" y="177"/>
                  </a:lnTo>
                  <a:lnTo>
                    <a:pt x="715" y="179"/>
                  </a:lnTo>
                  <a:lnTo>
                    <a:pt x="719" y="179"/>
                  </a:lnTo>
                  <a:lnTo>
                    <a:pt x="719" y="179"/>
                  </a:lnTo>
                  <a:lnTo>
                    <a:pt x="723" y="179"/>
                  </a:lnTo>
                  <a:lnTo>
                    <a:pt x="724" y="177"/>
                  </a:lnTo>
                  <a:lnTo>
                    <a:pt x="724" y="177"/>
                  </a:lnTo>
                  <a:lnTo>
                    <a:pt x="724" y="179"/>
                  </a:lnTo>
                  <a:lnTo>
                    <a:pt x="724" y="179"/>
                  </a:lnTo>
                  <a:lnTo>
                    <a:pt x="726" y="181"/>
                  </a:lnTo>
                  <a:lnTo>
                    <a:pt x="726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15" y="185"/>
                  </a:lnTo>
                  <a:lnTo>
                    <a:pt x="715" y="185"/>
                  </a:lnTo>
                  <a:lnTo>
                    <a:pt x="711" y="185"/>
                  </a:lnTo>
                  <a:lnTo>
                    <a:pt x="709" y="185"/>
                  </a:lnTo>
                  <a:lnTo>
                    <a:pt x="707" y="183"/>
                  </a:lnTo>
                  <a:lnTo>
                    <a:pt x="706" y="183"/>
                  </a:lnTo>
                  <a:lnTo>
                    <a:pt x="706" y="183"/>
                  </a:lnTo>
                  <a:lnTo>
                    <a:pt x="700" y="181"/>
                  </a:lnTo>
                  <a:lnTo>
                    <a:pt x="698" y="183"/>
                  </a:lnTo>
                  <a:lnTo>
                    <a:pt x="700" y="185"/>
                  </a:lnTo>
                  <a:lnTo>
                    <a:pt x="700" y="185"/>
                  </a:lnTo>
                  <a:lnTo>
                    <a:pt x="702" y="189"/>
                  </a:lnTo>
                  <a:lnTo>
                    <a:pt x="706" y="193"/>
                  </a:lnTo>
                  <a:lnTo>
                    <a:pt x="709" y="198"/>
                  </a:lnTo>
                  <a:lnTo>
                    <a:pt x="709" y="198"/>
                  </a:lnTo>
                  <a:lnTo>
                    <a:pt x="715" y="200"/>
                  </a:lnTo>
                  <a:lnTo>
                    <a:pt x="717" y="202"/>
                  </a:lnTo>
                  <a:lnTo>
                    <a:pt x="721" y="202"/>
                  </a:lnTo>
                  <a:lnTo>
                    <a:pt x="721" y="202"/>
                  </a:lnTo>
                  <a:lnTo>
                    <a:pt x="723" y="202"/>
                  </a:lnTo>
                  <a:lnTo>
                    <a:pt x="724" y="202"/>
                  </a:lnTo>
                  <a:lnTo>
                    <a:pt x="724" y="202"/>
                  </a:lnTo>
                  <a:lnTo>
                    <a:pt x="726" y="202"/>
                  </a:lnTo>
                  <a:lnTo>
                    <a:pt x="726" y="202"/>
                  </a:lnTo>
                  <a:lnTo>
                    <a:pt x="734" y="210"/>
                  </a:lnTo>
                  <a:lnTo>
                    <a:pt x="740" y="215"/>
                  </a:lnTo>
                  <a:lnTo>
                    <a:pt x="740" y="215"/>
                  </a:lnTo>
                  <a:lnTo>
                    <a:pt x="732" y="215"/>
                  </a:lnTo>
                  <a:lnTo>
                    <a:pt x="732" y="215"/>
                  </a:lnTo>
                  <a:lnTo>
                    <a:pt x="730" y="213"/>
                  </a:lnTo>
                  <a:lnTo>
                    <a:pt x="728" y="213"/>
                  </a:lnTo>
                  <a:lnTo>
                    <a:pt x="728" y="211"/>
                  </a:lnTo>
                  <a:lnTo>
                    <a:pt x="724" y="211"/>
                  </a:lnTo>
                  <a:lnTo>
                    <a:pt x="724" y="211"/>
                  </a:lnTo>
                  <a:lnTo>
                    <a:pt x="719" y="210"/>
                  </a:lnTo>
                  <a:lnTo>
                    <a:pt x="715" y="210"/>
                  </a:lnTo>
                  <a:lnTo>
                    <a:pt x="709" y="206"/>
                  </a:lnTo>
                  <a:lnTo>
                    <a:pt x="709" y="206"/>
                  </a:lnTo>
                  <a:lnTo>
                    <a:pt x="698" y="206"/>
                  </a:lnTo>
                  <a:lnTo>
                    <a:pt x="698" y="206"/>
                  </a:lnTo>
                  <a:lnTo>
                    <a:pt x="694" y="206"/>
                  </a:lnTo>
                  <a:lnTo>
                    <a:pt x="692" y="206"/>
                  </a:lnTo>
                  <a:lnTo>
                    <a:pt x="688" y="204"/>
                  </a:lnTo>
                  <a:lnTo>
                    <a:pt x="688" y="204"/>
                  </a:lnTo>
                  <a:lnTo>
                    <a:pt x="690" y="200"/>
                  </a:lnTo>
                  <a:lnTo>
                    <a:pt x="690" y="198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3"/>
                  </a:lnTo>
                  <a:lnTo>
                    <a:pt x="687" y="189"/>
                  </a:lnTo>
                  <a:lnTo>
                    <a:pt x="687" y="185"/>
                  </a:lnTo>
                  <a:lnTo>
                    <a:pt x="687" y="185"/>
                  </a:lnTo>
                  <a:lnTo>
                    <a:pt x="688" y="185"/>
                  </a:lnTo>
                  <a:lnTo>
                    <a:pt x="690" y="181"/>
                  </a:lnTo>
                  <a:lnTo>
                    <a:pt x="692" y="177"/>
                  </a:lnTo>
                  <a:lnTo>
                    <a:pt x="692" y="177"/>
                  </a:lnTo>
                  <a:lnTo>
                    <a:pt x="692" y="168"/>
                  </a:lnTo>
                  <a:lnTo>
                    <a:pt x="687" y="155"/>
                  </a:lnTo>
                  <a:lnTo>
                    <a:pt x="683" y="157"/>
                  </a:lnTo>
                  <a:lnTo>
                    <a:pt x="683" y="157"/>
                  </a:lnTo>
                  <a:lnTo>
                    <a:pt x="681" y="159"/>
                  </a:lnTo>
                  <a:lnTo>
                    <a:pt x="679" y="160"/>
                  </a:lnTo>
                  <a:lnTo>
                    <a:pt x="679" y="162"/>
                  </a:lnTo>
                  <a:lnTo>
                    <a:pt x="681" y="162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3" y="168"/>
                  </a:lnTo>
                  <a:lnTo>
                    <a:pt x="683" y="172"/>
                  </a:lnTo>
                  <a:lnTo>
                    <a:pt x="683" y="172"/>
                  </a:lnTo>
                  <a:lnTo>
                    <a:pt x="683" y="177"/>
                  </a:lnTo>
                  <a:lnTo>
                    <a:pt x="683" y="179"/>
                  </a:lnTo>
                  <a:lnTo>
                    <a:pt x="681" y="181"/>
                  </a:lnTo>
                  <a:lnTo>
                    <a:pt x="679" y="181"/>
                  </a:lnTo>
                  <a:lnTo>
                    <a:pt x="679" y="181"/>
                  </a:lnTo>
                  <a:lnTo>
                    <a:pt x="677" y="181"/>
                  </a:lnTo>
                  <a:lnTo>
                    <a:pt x="677" y="181"/>
                  </a:lnTo>
                  <a:lnTo>
                    <a:pt x="677" y="183"/>
                  </a:lnTo>
                  <a:lnTo>
                    <a:pt x="673" y="183"/>
                  </a:lnTo>
                  <a:lnTo>
                    <a:pt x="673" y="183"/>
                  </a:lnTo>
                  <a:lnTo>
                    <a:pt x="668" y="183"/>
                  </a:lnTo>
                  <a:lnTo>
                    <a:pt x="664" y="185"/>
                  </a:lnTo>
                  <a:lnTo>
                    <a:pt x="664" y="189"/>
                  </a:lnTo>
                  <a:lnTo>
                    <a:pt x="664" y="189"/>
                  </a:lnTo>
                  <a:lnTo>
                    <a:pt x="664" y="191"/>
                  </a:lnTo>
                  <a:lnTo>
                    <a:pt x="662" y="196"/>
                  </a:lnTo>
                  <a:lnTo>
                    <a:pt x="658" y="200"/>
                  </a:lnTo>
                  <a:lnTo>
                    <a:pt x="658" y="200"/>
                  </a:lnTo>
                  <a:lnTo>
                    <a:pt x="670" y="213"/>
                  </a:lnTo>
                  <a:lnTo>
                    <a:pt x="670" y="213"/>
                  </a:lnTo>
                  <a:lnTo>
                    <a:pt x="671" y="217"/>
                  </a:lnTo>
                  <a:lnTo>
                    <a:pt x="673" y="223"/>
                  </a:lnTo>
                  <a:lnTo>
                    <a:pt x="673" y="227"/>
                  </a:lnTo>
                  <a:lnTo>
                    <a:pt x="668" y="238"/>
                  </a:lnTo>
                  <a:lnTo>
                    <a:pt x="668" y="238"/>
                  </a:lnTo>
                  <a:lnTo>
                    <a:pt x="666" y="247"/>
                  </a:lnTo>
                  <a:lnTo>
                    <a:pt x="666" y="247"/>
                  </a:lnTo>
                  <a:lnTo>
                    <a:pt x="668" y="257"/>
                  </a:lnTo>
                  <a:lnTo>
                    <a:pt x="668" y="264"/>
                  </a:lnTo>
                  <a:lnTo>
                    <a:pt x="671" y="270"/>
                  </a:lnTo>
                  <a:lnTo>
                    <a:pt x="671" y="270"/>
                  </a:lnTo>
                  <a:lnTo>
                    <a:pt x="675" y="272"/>
                  </a:lnTo>
                  <a:lnTo>
                    <a:pt x="679" y="272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7" y="266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700" y="264"/>
                  </a:lnTo>
                  <a:lnTo>
                    <a:pt x="706" y="268"/>
                  </a:lnTo>
                  <a:lnTo>
                    <a:pt x="706" y="268"/>
                  </a:lnTo>
                  <a:lnTo>
                    <a:pt x="709" y="268"/>
                  </a:lnTo>
                  <a:lnTo>
                    <a:pt x="713" y="270"/>
                  </a:lnTo>
                  <a:lnTo>
                    <a:pt x="715" y="272"/>
                  </a:lnTo>
                  <a:lnTo>
                    <a:pt x="715" y="272"/>
                  </a:lnTo>
                  <a:lnTo>
                    <a:pt x="717" y="272"/>
                  </a:lnTo>
                  <a:lnTo>
                    <a:pt x="719" y="272"/>
                  </a:lnTo>
                  <a:lnTo>
                    <a:pt x="721" y="274"/>
                  </a:lnTo>
                  <a:lnTo>
                    <a:pt x="723" y="276"/>
                  </a:lnTo>
                  <a:lnTo>
                    <a:pt x="723" y="276"/>
                  </a:lnTo>
                  <a:lnTo>
                    <a:pt x="721" y="283"/>
                  </a:lnTo>
                  <a:lnTo>
                    <a:pt x="721" y="285"/>
                  </a:lnTo>
                  <a:lnTo>
                    <a:pt x="723" y="289"/>
                  </a:lnTo>
                  <a:lnTo>
                    <a:pt x="723" y="289"/>
                  </a:lnTo>
                  <a:lnTo>
                    <a:pt x="723" y="291"/>
                  </a:lnTo>
                  <a:lnTo>
                    <a:pt x="723" y="293"/>
                  </a:lnTo>
                  <a:lnTo>
                    <a:pt x="721" y="297"/>
                  </a:lnTo>
                  <a:lnTo>
                    <a:pt x="719" y="304"/>
                  </a:lnTo>
                  <a:lnTo>
                    <a:pt x="724" y="308"/>
                  </a:lnTo>
                  <a:lnTo>
                    <a:pt x="736" y="310"/>
                  </a:lnTo>
                  <a:lnTo>
                    <a:pt x="721" y="314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5" y="306"/>
                  </a:lnTo>
                  <a:lnTo>
                    <a:pt x="715" y="302"/>
                  </a:lnTo>
                  <a:lnTo>
                    <a:pt x="715" y="300"/>
                  </a:lnTo>
                  <a:lnTo>
                    <a:pt x="715" y="300"/>
                  </a:lnTo>
                  <a:lnTo>
                    <a:pt x="713" y="297"/>
                  </a:lnTo>
                  <a:lnTo>
                    <a:pt x="713" y="291"/>
                  </a:lnTo>
                  <a:lnTo>
                    <a:pt x="713" y="283"/>
                  </a:lnTo>
                  <a:lnTo>
                    <a:pt x="706" y="274"/>
                  </a:lnTo>
                  <a:lnTo>
                    <a:pt x="692" y="274"/>
                  </a:lnTo>
                  <a:lnTo>
                    <a:pt x="692" y="274"/>
                  </a:lnTo>
                  <a:lnTo>
                    <a:pt x="687" y="274"/>
                  </a:lnTo>
                  <a:lnTo>
                    <a:pt x="683" y="276"/>
                  </a:lnTo>
                  <a:lnTo>
                    <a:pt x="679" y="278"/>
                  </a:lnTo>
                  <a:lnTo>
                    <a:pt x="679" y="278"/>
                  </a:lnTo>
                  <a:lnTo>
                    <a:pt x="677" y="280"/>
                  </a:lnTo>
                  <a:lnTo>
                    <a:pt x="677" y="280"/>
                  </a:lnTo>
                  <a:lnTo>
                    <a:pt x="675" y="281"/>
                  </a:lnTo>
                  <a:lnTo>
                    <a:pt x="675" y="285"/>
                  </a:lnTo>
                  <a:lnTo>
                    <a:pt x="675" y="289"/>
                  </a:lnTo>
                  <a:lnTo>
                    <a:pt x="677" y="291"/>
                  </a:lnTo>
                  <a:lnTo>
                    <a:pt x="677" y="291"/>
                  </a:lnTo>
                  <a:lnTo>
                    <a:pt x="683" y="295"/>
                  </a:lnTo>
                  <a:lnTo>
                    <a:pt x="683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3" y="298"/>
                  </a:lnTo>
                  <a:lnTo>
                    <a:pt x="679" y="302"/>
                  </a:lnTo>
                  <a:lnTo>
                    <a:pt x="679" y="306"/>
                  </a:lnTo>
                  <a:lnTo>
                    <a:pt x="673" y="314"/>
                  </a:lnTo>
                  <a:lnTo>
                    <a:pt x="671" y="316"/>
                  </a:lnTo>
                  <a:lnTo>
                    <a:pt x="668" y="327"/>
                  </a:lnTo>
                  <a:lnTo>
                    <a:pt x="647" y="334"/>
                  </a:lnTo>
                  <a:lnTo>
                    <a:pt x="647" y="334"/>
                  </a:lnTo>
                  <a:lnTo>
                    <a:pt x="649" y="340"/>
                  </a:lnTo>
                  <a:lnTo>
                    <a:pt x="649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1" y="344"/>
                  </a:lnTo>
                  <a:lnTo>
                    <a:pt x="634" y="344"/>
                  </a:lnTo>
                  <a:lnTo>
                    <a:pt x="634" y="344"/>
                  </a:lnTo>
                  <a:lnTo>
                    <a:pt x="619" y="344"/>
                  </a:lnTo>
                  <a:lnTo>
                    <a:pt x="619" y="344"/>
                  </a:lnTo>
                  <a:lnTo>
                    <a:pt x="620" y="344"/>
                  </a:lnTo>
                  <a:lnTo>
                    <a:pt x="619" y="344"/>
                  </a:lnTo>
                  <a:lnTo>
                    <a:pt x="613" y="344"/>
                  </a:lnTo>
                  <a:lnTo>
                    <a:pt x="613" y="344"/>
                  </a:lnTo>
                  <a:lnTo>
                    <a:pt x="600" y="338"/>
                  </a:lnTo>
                  <a:lnTo>
                    <a:pt x="598" y="336"/>
                  </a:lnTo>
                  <a:lnTo>
                    <a:pt x="598" y="336"/>
                  </a:lnTo>
                  <a:lnTo>
                    <a:pt x="596" y="336"/>
                  </a:lnTo>
                  <a:lnTo>
                    <a:pt x="598" y="334"/>
                  </a:lnTo>
                  <a:lnTo>
                    <a:pt x="600" y="334"/>
                  </a:lnTo>
                  <a:lnTo>
                    <a:pt x="603" y="334"/>
                  </a:lnTo>
                  <a:lnTo>
                    <a:pt x="603" y="334"/>
                  </a:lnTo>
                  <a:lnTo>
                    <a:pt x="605" y="334"/>
                  </a:lnTo>
                  <a:lnTo>
                    <a:pt x="607" y="334"/>
                  </a:lnTo>
                  <a:lnTo>
                    <a:pt x="609" y="338"/>
                  </a:lnTo>
                  <a:lnTo>
                    <a:pt x="609" y="340"/>
                  </a:lnTo>
                  <a:lnTo>
                    <a:pt x="611" y="340"/>
                  </a:lnTo>
                  <a:lnTo>
                    <a:pt x="611" y="340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20" y="336"/>
                  </a:lnTo>
                  <a:lnTo>
                    <a:pt x="624" y="334"/>
                  </a:lnTo>
                  <a:lnTo>
                    <a:pt x="626" y="334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30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6" y="327"/>
                  </a:lnTo>
                  <a:lnTo>
                    <a:pt x="636" y="327"/>
                  </a:lnTo>
                  <a:lnTo>
                    <a:pt x="641" y="319"/>
                  </a:lnTo>
                  <a:lnTo>
                    <a:pt x="641" y="319"/>
                  </a:lnTo>
                  <a:lnTo>
                    <a:pt x="647" y="314"/>
                  </a:lnTo>
                  <a:lnTo>
                    <a:pt x="647" y="314"/>
                  </a:lnTo>
                  <a:lnTo>
                    <a:pt x="651" y="310"/>
                  </a:lnTo>
                  <a:lnTo>
                    <a:pt x="653" y="308"/>
                  </a:lnTo>
                  <a:lnTo>
                    <a:pt x="654" y="306"/>
                  </a:lnTo>
                  <a:lnTo>
                    <a:pt x="656" y="306"/>
                  </a:lnTo>
                  <a:lnTo>
                    <a:pt x="656" y="306"/>
                  </a:lnTo>
                  <a:lnTo>
                    <a:pt x="660" y="302"/>
                  </a:lnTo>
                  <a:lnTo>
                    <a:pt x="660" y="298"/>
                  </a:lnTo>
                  <a:lnTo>
                    <a:pt x="660" y="298"/>
                  </a:lnTo>
                  <a:lnTo>
                    <a:pt x="660" y="297"/>
                  </a:lnTo>
                  <a:lnTo>
                    <a:pt x="658" y="295"/>
                  </a:lnTo>
                  <a:lnTo>
                    <a:pt x="660" y="293"/>
                  </a:lnTo>
                  <a:lnTo>
                    <a:pt x="660" y="293"/>
                  </a:lnTo>
                  <a:lnTo>
                    <a:pt x="662" y="291"/>
                  </a:lnTo>
                  <a:lnTo>
                    <a:pt x="664" y="289"/>
                  </a:lnTo>
                  <a:lnTo>
                    <a:pt x="664" y="285"/>
                  </a:lnTo>
                  <a:lnTo>
                    <a:pt x="664" y="285"/>
                  </a:lnTo>
                  <a:lnTo>
                    <a:pt x="662" y="285"/>
                  </a:lnTo>
                  <a:lnTo>
                    <a:pt x="662" y="281"/>
                  </a:lnTo>
                  <a:lnTo>
                    <a:pt x="662" y="280"/>
                  </a:lnTo>
                  <a:lnTo>
                    <a:pt x="660" y="278"/>
                  </a:lnTo>
                  <a:lnTo>
                    <a:pt x="660" y="278"/>
                  </a:lnTo>
                  <a:lnTo>
                    <a:pt x="656" y="274"/>
                  </a:lnTo>
                  <a:lnTo>
                    <a:pt x="656" y="274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57"/>
                  </a:lnTo>
                  <a:lnTo>
                    <a:pt x="649" y="257"/>
                  </a:lnTo>
                  <a:lnTo>
                    <a:pt x="651" y="242"/>
                  </a:lnTo>
                  <a:lnTo>
                    <a:pt x="651" y="242"/>
                  </a:lnTo>
                  <a:lnTo>
                    <a:pt x="651" y="234"/>
                  </a:lnTo>
                  <a:lnTo>
                    <a:pt x="651" y="234"/>
                  </a:lnTo>
                  <a:lnTo>
                    <a:pt x="651" y="230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1" y="219"/>
                  </a:lnTo>
                  <a:lnTo>
                    <a:pt x="651" y="213"/>
                  </a:lnTo>
                  <a:lnTo>
                    <a:pt x="647" y="210"/>
                  </a:lnTo>
                  <a:lnTo>
                    <a:pt x="647" y="210"/>
                  </a:lnTo>
                  <a:lnTo>
                    <a:pt x="645" y="210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37" y="202"/>
                  </a:lnTo>
                  <a:lnTo>
                    <a:pt x="637" y="202"/>
                  </a:lnTo>
                  <a:lnTo>
                    <a:pt x="639" y="200"/>
                  </a:lnTo>
                  <a:lnTo>
                    <a:pt x="639" y="200"/>
                  </a:lnTo>
                  <a:lnTo>
                    <a:pt x="641" y="196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9" y="187"/>
                  </a:lnTo>
                  <a:lnTo>
                    <a:pt x="649" y="187"/>
                  </a:lnTo>
                  <a:lnTo>
                    <a:pt x="651" y="185"/>
                  </a:lnTo>
                  <a:lnTo>
                    <a:pt x="651" y="181"/>
                  </a:lnTo>
                  <a:lnTo>
                    <a:pt x="651" y="177"/>
                  </a:lnTo>
                  <a:lnTo>
                    <a:pt x="651" y="177"/>
                  </a:lnTo>
                  <a:lnTo>
                    <a:pt x="651" y="168"/>
                  </a:lnTo>
                  <a:lnTo>
                    <a:pt x="651" y="168"/>
                  </a:lnTo>
                  <a:lnTo>
                    <a:pt x="653" y="166"/>
                  </a:lnTo>
                  <a:lnTo>
                    <a:pt x="653" y="164"/>
                  </a:lnTo>
                  <a:lnTo>
                    <a:pt x="653" y="160"/>
                  </a:lnTo>
                  <a:lnTo>
                    <a:pt x="653" y="160"/>
                  </a:lnTo>
                  <a:lnTo>
                    <a:pt x="651" y="160"/>
                  </a:lnTo>
                  <a:lnTo>
                    <a:pt x="651" y="160"/>
                  </a:lnTo>
                  <a:lnTo>
                    <a:pt x="641" y="159"/>
                  </a:lnTo>
                  <a:lnTo>
                    <a:pt x="634" y="159"/>
                  </a:lnTo>
                  <a:lnTo>
                    <a:pt x="634" y="159"/>
                  </a:lnTo>
                  <a:lnTo>
                    <a:pt x="617" y="157"/>
                  </a:lnTo>
                  <a:lnTo>
                    <a:pt x="609" y="157"/>
                  </a:lnTo>
                  <a:lnTo>
                    <a:pt x="607" y="157"/>
                  </a:lnTo>
                  <a:lnTo>
                    <a:pt x="603" y="155"/>
                  </a:lnTo>
                  <a:lnTo>
                    <a:pt x="594" y="168"/>
                  </a:lnTo>
                  <a:lnTo>
                    <a:pt x="594" y="168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4" y="179"/>
                  </a:lnTo>
                  <a:lnTo>
                    <a:pt x="594" y="179"/>
                  </a:lnTo>
                  <a:lnTo>
                    <a:pt x="592" y="181"/>
                  </a:lnTo>
                  <a:lnTo>
                    <a:pt x="590" y="185"/>
                  </a:lnTo>
                  <a:lnTo>
                    <a:pt x="590" y="185"/>
                  </a:lnTo>
                  <a:lnTo>
                    <a:pt x="583" y="191"/>
                  </a:lnTo>
                  <a:lnTo>
                    <a:pt x="579" y="193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81" y="194"/>
                  </a:lnTo>
                  <a:lnTo>
                    <a:pt x="579" y="196"/>
                  </a:lnTo>
                  <a:lnTo>
                    <a:pt x="577" y="198"/>
                  </a:lnTo>
                  <a:lnTo>
                    <a:pt x="571" y="202"/>
                  </a:lnTo>
                  <a:lnTo>
                    <a:pt x="564" y="210"/>
                  </a:lnTo>
                  <a:lnTo>
                    <a:pt x="564" y="210"/>
                  </a:lnTo>
                  <a:lnTo>
                    <a:pt x="566" y="211"/>
                  </a:lnTo>
                  <a:lnTo>
                    <a:pt x="567" y="215"/>
                  </a:lnTo>
                  <a:lnTo>
                    <a:pt x="567" y="215"/>
                  </a:lnTo>
                  <a:lnTo>
                    <a:pt x="567" y="217"/>
                  </a:lnTo>
                  <a:lnTo>
                    <a:pt x="569" y="217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25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69" y="230"/>
                  </a:lnTo>
                  <a:lnTo>
                    <a:pt x="567" y="232"/>
                  </a:lnTo>
                  <a:lnTo>
                    <a:pt x="567" y="234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8"/>
                  </a:lnTo>
                  <a:lnTo>
                    <a:pt x="569" y="242"/>
                  </a:lnTo>
                  <a:lnTo>
                    <a:pt x="569" y="244"/>
                  </a:lnTo>
                  <a:lnTo>
                    <a:pt x="569" y="244"/>
                  </a:lnTo>
                  <a:lnTo>
                    <a:pt x="567" y="244"/>
                  </a:lnTo>
                  <a:lnTo>
                    <a:pt x="567" y="244"/>
                  </a:lnTo>
                  <a:lnTo>
                    <a:pt x="567" y="246"/>
                  </a:lnTo>
                  <a:lnTo>
                    <a:pt x="567" y="246"/>
                  </a:lnTo>
                  <a:lnTo>
                    <a:pt x="567" y="249"/>
                  </a:lnTo>
                  <a:lnTo>
                    <a:pt x="567" y="251"/>
                  </a:lnTo>
                  <a:lnTo>
                    <a:pt x="569" y="253"/>
                  </a:lnTo>
                  <a:lnTo>
                    <a:pt x="571" y="253"/>
                  </a:lnTo>
                  <a:lnTo>
                    <a:pt x="571" y="253"/>
                  </a:lnTo>
                  <a:lnTo>
                    <a:pt x="573" y="255"/>
                  </a:lnTo>
                  <a:lnTo>
                    <a:pt x="575" y="255"/>
                  </a:lnTo>
                  <a:lnTo>
                    <a:pt x="575" y="257"/>
                  </a:lnTo>
                  <a:lnTo>
                    <a:pt x="577" y="257"/>
                  </a:lnTo>
                  <a:lnTo>
                    <a:pt x="577" y="257"/>
                  </a:lnTo>
                  <a:lnTo>
                    <a:pt x="583" y="257"/>
                  </a:lnTo>
                  <a:lnTo>
                    <a:pt x="586" y="257"/>
                  </a:lnTo>
                  <a:lnTo>
                    <a:pt x="588" y="261"/>
                  </a:lnTo>
                  <a:lnTo>
                    <a:pt x="590" y="261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92" y="272"/>
                  </a:lnTo>
                  <a:lnTo>
                    <a:pt x="592" y="272"/>
                  </a:lnTo>
                  <a:lnTo>
                    <a:pt x="594" y="272"/>
                  </a:lnTo>
                  <a:lnTo>
                    <a:pt x="598" y="274"/>
                  </a:lnTo>
                  <a:lnTo>
                    <a:pt x="598" y="274"/>
                  </a:lnTo>
                  <a:lnTo>
                    <a:pt x="594" y="278"/>
                  </a:lnTo>
                  <a:lnTo>
                    <a:pt x="594" y="280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5"/>
                  </a:lnTo>
                  <a:lnTo>
                    <a:pt x="592" y="287"/>
                  </a:lnTo>
                  <a:lnTo>
                    <a:pt x="588" y="291"/>
                  </a:lnTo>
                  <a:lnTo>
                    <a:pt x="588" y="291"/>
                  </a:lnTo>
                  <a:lnTo>
                    <a:pt x="583" y="291"/>
                  </a:lnTo>
                  <a:lnTo>
                    <a:pt x="581" y="291"/>
                  </a:lnTo>
                  <a:lnTo>
                    <a:pt x="579" y="289"/>
                  </a:lnTo>
                  <a:lnTo>
                    <a:pt x="575" y="285"/>
                  </a:lnTo>
                  <a:lnTo>
                    <a:pt x="575" y="285"/>
                  </a:lnTo>
                  <a:lnTo>
                    <a:pt x="571" y="281"/>
                  </a:lnTo>
                  <a:lnTo>
                    <a:pt x="571" y="281"/>
                  </a:lnTo>
                  <a:lnTo>
                    <a:pt x="567" y="281"/>
                  </a:lnTo>
                  <a:lnTo>
                    <a:pt x="566" y="278"/>
                  </a:lnTo>
                  <a:lnTo>
                    <a:pt x="566" y="278"/>
                  </a:lnTo>
                  <a:lnTo>
                    <a:pt x="560" y="272"/>
                  </a:lnTo>
                  <a:lnTo>
                    <a:pt x="560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2" y="272"/>
                  </a:lnTo>
                  <a:lnTo>
                    <a:pt x="549" y="270"/>
                  </a:lnTo>
                  <a:lnTo>
                    <a:pt x="545" y="268"/>
                  </a:lnTo>
                  <a:lnTo>
                    <a:pt x="545" y="268"/>
                  </a:lnTo>
                  <a:lnTo>
                    <a:pt x="541" y="266"/>
                  </a:lnTo>
                  <a:lnTo>
                    <a:pt x="537" y="264"/>
                  </a:lnTo>
                  <a:lnTo>
                    <a:pt x="537" y="264"/>
                  </a:lnTo>
                  <a:lnTo>
                    <a:pt x="530" y="257"/>
                  </a:lnTo>
                  <a:lnTo>
                    <a:pt x="524" y="253"/>
                  </a:lnTo>
                  <a:lnTo>
                    <a:pt x="524" y="253"/>
                  </a:lnTo>
                  <a:lnTo>
                    <a:pt x="522" y="253"/>
                  </a:lnTo>
                  <a:lnTo>
                    <a:pt x="518" y="253"/>
                  </a:lnTo>
                  <a:lnTo>
                    <a:pt x="518" y="253"/>
                  </a:lnTo>
                  <a:lnTo>
                    <a:pt x="509" y="251"/>
                  </a:lnTo>
                  <a:lnTo>
                    <a:pt x="503" y="251"/>
                  </a:lnTo>
                  <a:lnTo>
                    <a:pt x="503" y="251"/>
                  </a:lnTo>
                  <a:lnTo>
                    <a:pt x="499" y="251"/>
                  </a:lnTo>
                  <a:lnTo>
                    <a:pt x="496" y="251"/>
                  </a:lnTo>
                  <a:lnTo>
                    <a:pt x="496" y="251"/>
                  </a:lnTo>
                  <a:lnTo>
                    <a:pt x="488" y="249"/>
                  </a:lnTo>
                  <a:lnTo>
                    <a:pt x="486" y="247"/>
                  </a:lnTo>
                  <a:lnTo>
                    <a:pt x="482" y="247"/>
                  </a:lnTo>
                  <a:lnTo>
                    <a:pt x="479" y="247"/>
                  </a:lnTo>
                  <a:lnTo>
                    <a:pt x="473" y="255"/>
                  </a:lnTo>
                  <a:lnTo>
                    <a:pt x="473" y="255"/>
                  </a:lnTo>
                  <a:lnTo>
                    <a:pt x="475" y="257"/>
                  </a:lnTo>
                  <a:lnTo>
                    <a:pt x="477" y="263"/>
                  </a:lnTo>
                  <a:lnTo>
                    <a:pt x="477" y="263"/>
                  </a:lnTo>
                  <a:lnTo>
                    <a:pt x="479" y="264"/>
                  </a:lnTo>
                  <a:lnTo>
                    <a:pt x="480" y="268"/>
                  </a:lnTo>
                  <a:lnTo>
                    <a:pt x="482" y="270"/>
                  </a:lnTo>
                  <a:lnTo>
                    <a:pt x="482" y="270"/>
                  </a:lnTo>
                  <a:lnTo>
                    <a:pt x="477" y="274"/>
                  </a:lnTo>
                  <a:lnTo>
                    <a:pt x="477" y="274"/>
                  </a:lnTo>
                  <a:lnTo>
                    <a:pt x="475" y="276"/>
                  </a:lnTo>
                  <a:lnTo>
                    <a:pt x="471" y="276"/>
                  </a:lnTo>
                  <a:lnTo>
                    <a:pt x="465" y="278"/>
                  </a:lnTo>
                  <a:lnTo>
                    <a:pt x="465" y="285"/>
                  </a:lnTo>
                  <a:lnTo>
                    <a:pt x="465" y="285"/>
                  </a:lnTo>
                  <a:lnTo>
                    <a:pt x="463" y="287"/>
                  </a:lnTo>
                  <a:lnTo>
                    <a:pt x="463" y="289"/>
                  </a:lnTo>
                  <a:lnTo>
                    <a:pt x="463" y="289"/>
                  </a:lnTo>
                  <a:lnTo>
                    <a:pt x="462" y="289"/>
                  </a:lnTo>
                  <a:lnTo>
                    <a:pt x="462" y="289"/>
                  </a:lnTo>
                  <a:lnTo>
                    <a:pt x="460" y="287"/>
                  </a:lnTo>
                  <a:lnTo>
                    <a:pt x="460" y="285"/>
                  </a:lnTo>
                  <a:lnTo>
                    <a:pt x="456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78"/>
                  </a:lnTo>
                  <a:lnTo>
                    <a:pt x="452" y="278"/>
                  </a:lnTo>
                  <a:lnTo>
                    <a:pt x="452" y="272"/>
                  </a:lnTo>
                  <a:lnTo>
                    <a:pt x="450" y="268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4"/>
                  </a:lnTo>
                  <a:lnTo>
                    <a:pt x="441" y="276"/>
                  </a:lnTo>
                  <a:lnTo>
                    <a:pt x="439" y="276"/>
                  </a:lnTo>
                  <a:lnTo>
                    <a:pt x="439" y="276"/>
                  </a:lnTo>
                  <a:lnTo>
                    <a:pt x="435" y="278"/>
                  </a:lnTo>
                  <a:lnTo>
                    <a:pt x="429" y="278"/>
                  </a:lnTo>
                  <a:lnTo>
                    <a:pt x="426" y="281"/>
                  </a:lnTo>
                  <a:lnTo>
                    <a:pt x="412" y="281"/>
                  </a:lnTo>
                  <a:lnTo>
                    <a:pt x="407" y="285"/>
                  </a:lnTo>
                  <a:lnTo>
                    <a:pt x="399" y="285"/>
                  </a:lnTo>
                  <a:lnTo>
                    <a:pt x="399" y="285"/>
                  </a:lnTo>
                  <a:lnTo>
                    <a:pt x="397" y="289"/>
                  </a:lnTo>
                  <a:lnTo>
                    <a:pt x="395" y="289"/>
                  </a:lnTo>
                  <a:lnTo>
                    <a:pt x="392" y="289"/>
                  </a:lnTo>
                  <a:lnTo>
                    <a:pt x="392" y="289"/>
                  </a:lnTo>
                  <a:lnTo>
                    <a:pt x="388" y="289"/>
                  </a:lnTo>
                  <a:lnTo>
                    <a:pt x="384" y="291"/>
                  </a:lnTo>
                  <a:lnTo>
                    <a:pt x="380" y="293"/>
                  </a:lnTo>
                  <a:lnTo>
                    <a:pt x="378" y="293"/>
                  </a:lnTo>
                  <a:lnTo>
                    <a:pt x="378" y="293"/>
                  </a:lnTo>
                  <a:lnTo>
                    <a:pt x="371" y="293"/>
                  </a:lnTo>
                  <a:lnTo>
                    <a:pt x="371" y="293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7"/>
                  </a:lnTo>
                  <a:lnTo>
                    <a:pt x="373" y="287"/>
                  </a:lnTo>
                  <a:lnTo>
                    <a:pt x="373" y="287"/>
                  </a:lnTo>
                  <a:lnTo>
                    <a:pt x="375" y="287"/>
                  </a:lnTo>
                  <a:lnTo>
                    <a:pt x="376" y="285"/>
                  </a:lnTo>
                  <a:lnTo>
                    <a:pt x="376" y="281"/>
                  </a:lnTo>
                  <a:lnTo>
                    <a:pt x="376" y="278"/>
                  </a:lnTo>
                  <a:lnTo>
                    <a:pt x="380" y="272"/>
                  </a:lnTo>
                  <a:lnTo>
                    <a:pt x="380" y="272"/>
                  </a:lnTo>
                  <a:lnTo>
                    <a:pt x="382" y="270"/>
                  </a:lnTo>
                  <a:lnTo>
                    <a:pt x="382" y="268"/>
                  </a:lnTo>
                  <a:lnTo>
                    <a:pt x="380" y="268"/>
                  </a:lnTo>
                  <a:lnTo>
                    <a:pt x="380" y="268"/>
                  </a:lnTo>
                  <a:lnTo>
                    <a:pt x="373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7" y="272"/>
                  </a:lnTo>
                  <a:lnTo>
                    <a:pt x="363" y="276"/>
                  </a:lnTo>
                  <a:lnTo>
                    <a:pt x="363" y="276"/>
                  </a:lnTo>
                  <a:lnTo>
                    <a:pt x="361" y="281"/>
                  </a:lnTo>
                  <a:lnTo>
                    <a:pt x="359" y="285"/>
                  </a:lnTo>
                  <a:lnTo>
                    <a:pt x="359" y="289"/>
                  </a:lnTo>
                  <a:lnTo>
                    <a:pt x="354" y="283"/>
                  </a:lnTo>
                  <a:lnTo>
                    <a:pt x="354" y="283"/>
                  </a:lnTo>
                  <a:lnTo>
                    <a:pt x="346" y="281"/>
                  </a:lnTo>
                  <a:lnTo>
                    <a:pt x="346" y="281"/>
                  </a:lnTo>
                  <a:lnTo>
                    <a:pt x="342" y="281"/>
                  </a:lnTo>
                  <a:lnTo>
                    <a:pt x="341" y="285"/>
                  </a:lnTo>
                  <a:lnTo>
                    <a:pt x="341" y="285"/>
                  </a:lnTo>
                  <a:lnTo>
                    <a:pt x="339" y="285"/>
                  </a:lnTo>
                  <a:lnTo>
                    <a:pt x="339" y="285"/>
                  </a:lnTo>
                  <a:lnTo>
                    <a:pt x="337" y="285"/>
                  </a:lnTo>
                  <a:lnTo>
                    <a:pt x="335" y="287"/>
                  </a:lnTo>
                  <a:lnTo>
                    <a:pt x="335" y="287"/>
                  </a:lnTo>
                  <a:lnTo>
                    <a:pt x="329" y="293"/>
                  </a:lnTo>
                  <a:lnTo>
                    <a:pt x="323" y="297"/>
                  </a:lnTo>
                  <a:lnTo>
                    <a:pt x="318" y="298"/>
                  </a:lnTo>
                  <a:lnTo>
                    <a:pt x="314" y="302"/>
                  </a:lnTo>
                  <a:lnTo>
                    <a:pt x="314" y="302"/>
                  </a:lnTo>
                  <a:lnTo>
                    <a:pt x="306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299" y="304"/>
                  </a:lnTo>
                  <a:lnTo>
                    <a:pt x="299" y="306"/>
                  </a:lnTo>
                  <a:lnTo>
                    <a:pt x="297" y="306"/>
                  </a:lnTo>
                  <a:lnTo>
                    <a:pt x="297" y="306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91" y="319"/>
                  </a:lnTo>
                  <a:lnTo>
                    <a:pt x="291" y="319"/>
                  </a:lnTo>
                  <a:lnTo>
                    <a:pt x="291" y="323"/>
                  </a:lnTo>
                  <a:lnTo>
                    <a:pt x="289" y="327"/>
                  </a:lnTo>
                  <a:lnTo>
                    <a:pt x="288" y="331"/>
                  </a:lnTo>
                  <a:lnTo>
                    <a:pt x="288" y="331"/>
                  </a:lnTo>
                  <a:lnTo>
                    <a:pt x="282" y="329"/>
                  </a:lnTo>
                  <a:lnTo>
                    <a:pt x="274" y="327"/>
                  </a:lnTo>
                  <a:lnTo>
                    <a:pt x="274" y="327"/>
                  </a:lnTo>
                  <a:lnTo>
                    <a:pt x="269" y="327"/>
                  </a:lnTo>
                  <a:lnTo>
                    <a:pt x="269" y="327"/>
                  </a:lnTo>
                  <a:lnTo>
                    <a:pt x="265" y="331"/>
                  </a:lnTo>
                  <a:lnTo>
                    <a:pt x="261" y="331"/>
                  </a:lnTo>
                  <a:lnTo>
                    <a:pt x="261" y="329"/>
                  </a:lnTo>
                  <a:lnTo>
                    <a:pt x="261" y="327"/>
                  </a:lnTo>
                  <a:lnTo>
                    <a:pt x="261" y="327"/>
                  </a:lnTo>
                  <a:lnTo>
                    <a:pt x="261" y="325"/>
                  </a:lnTo>
                  <a:lnTo>
                    <a:pt x="259" y="321"/>
                  </a:lnTo>
                  <a:lnTo>
                    <a:pt x="257" y="319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0" y="317"/>
                  </a:lnTo>
                  <a:lnTo>
                    <a:pt x="248" y="316"/>
                  </a:lnTo>
                  <a:lnTo>
                    <a:pt x="248" y="316"/>
                  </a:lnTo>
                  <a:lnTo>
                    <a:pt x="248" y="314"/>
                  </a:lnTo>
                  <a:lnTo>
                    <a:pt x="248" y="314"/>
                  </a:lnTo>
                  <a:lnTo>
                    <a:pt x="250" y="314"/>
                  </a:lnTo>
                  <a:lnTo>
                    <a:pt x="250" y="310"/>
                  </a:lnTo>
                  <a:lnTo>
                    <a:pt x="250" y="310"/>
                  </a:lnTo>
                  <a:lnTo>
                    <a:pt x="250" y="308"/>
                  </a:lnTo>
                  <a:lnTo>
                    <a:pt x="250" y="308"/>
                  </a:lnTo>
                  <a:lnTo>
                    <a:pt x="252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4"/>
                  </a:lnTo>
                  <a:lnTo>
                    <a:pt x="254" y="304"/>
                  </a:lnTo>
                  <a:lnTo>
                    <a:pt x="254" y="302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67" y="302"/>
                  </a:lnTo>
                  <a:lnTo>
                    <a:pt x="274" y="300"/>
                  </a:lnTo>
                  <a:lnTo>
                    <a:pt x="271" y="289"/>
                  </a:lnTo>
                  <a:lnTo>
                    <a:pt x="265" y="283"/>
                  </a:lnTo>
                  <a:lnTo>
                    <a:pt x="255" y="281"/>
                  </a:lnTo>
                  <a:lnTo>
                    <a:pt x="242" y="281"/>
                  </a:lnTo>
                  <a:lnTo>
                    <a:pt x="236" y="281"/>
                  </a:lnTo>
                  <a:lnTo>
                    <a:pt x="231" y="280"/>
                  </a:lnTo>
                  <a:lnTo>
                    <a:pt x="227" y="278"/>
                  </a:lnTo>
                  <a:lnTo>
                    <a:pt x="227" y="278"/>
                  </a:lnTo>
                  <a:lnTo>
                    <a:pt x="233" y="281"/>
                  </a:lnTo>
                  <a:lnTo>
                    <a:pt x="235" y="285"/>
                  </a:lnTo>
                  <a:lnTo>
                    <a:pt x="236" y="287"/>
                  </a:lnTo>
                  <a:lnTo>
                    <a:pt x="236" y="287"/>
                  </a:lnTo>
                  <a:lnTo>
                    <a:pt x="236" y="289"/>
                  </a:lnTo>
                  <a:lnTo>
                    <a:pt x="238" y="293"/>
                  </a:lnTo>
                  <a:lnTo>
                    <a:pt x="238" y="293"/>
                  </a:lnTo>
                  <a:lnTo>
                    <a:pt x="240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38" y="297"/>
                  </a:lnTo>
                  <a:lnTo>
                    <a:pt x="238" y="297"/>
                  </a:lnTo>
                  <a:lnTo>
                    <a:pt x="236" y="302"/>
                  </a:lnTo>
                  <a:lnTo>
                    <a:pt x="233" y="308"/>
                  </a:lnTo>
                  <a:lnTo>
                    <a:pt x="231" y="314"/>
                  </a:lnTo>
                  <a:lnTo>
                    <a:pt x="233" y="314"/>
                  </a:lnTo>
                  <a:lnTo>
                    <a:pt x="233" y="314"/>
                  </a:lnTo>
                  <a:lnTo>
                    <a:pt x="238" y="316"/>
                  </a:lnTo>
                  <a:lnTo>
                    <a:pt x="242" y="319"/>
                  </a:lnTo>
                  <a:lnTo>
                    <a:pt x="244" y="319"/>
                  </a:lnTo>
                  <a:lnTo>
                    <a:pt x="244" y="321"/>
                  </a:lnTo>
                  <a:lnTo>
                    <a:pt x="244" y="321"/>
                  </a:lnTo>
                  <a:lnTo>
                    <a:pt x="242" y="333"/>
                  </a:lnTo>
                  <a:lnTo>
                    <a:pt x="242" y="333"/>
                  </a:lnTo>
                  <a:lnTo>
                    <a:pt x="242" y="334"/>
                  </a:lnTo>
                  <a:lnTo>
                    <a:pt x="242" y="336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6" y="344"/>
                  </a:lnTo>
                  <a:lnTo>
                    <a:pt x="236" y="348"/>
                  </a:lnTo>
                  <a:lnTo>
                    <a:pt x="236" y="351"/>
                  </a:lnTo>
                  <a:lnTo>
                    <a:pt x="236" y="351"/>
                  </a:lnTo>
                  <a:lnTo>
                    <a:pt x="235" y="351"/>
                  </a:lnTo>
                  <a:lnTo>
                    <a:pt x="233" y="351"/>
                  </a:lnTo>
                  <a:lnTo>
                    <a:pt x="231" y="351"/>
                  </a:lnTo>
                  <a:lnTo>
                    <a:pt x="231" y="351"/>
                  </a:lnTo>
                  <a:lnTo>
                    <a:pt x="229" y="348"/>
                  </a:lnTo>
                  <a:lnTo>
                    <a:pt x="229" y="348"/>
                  </a:lnTo>
                  <a:lnTo>
                    <a:pt x="229" y="344"/>
                  </a:lnTo>
                  <a:lnTo>
                    <a:pt x="225" y="340"/>
                  </a:lnTo>
                  <a:lnTo>
                    <a:pt x="214" y="336"/>
                  </a:lnTo>
                  <a:lnTo>
                    <a:pt x="206" y="340"/>
                  </a:lnTo>
                  <a:lnTo>
                    <a:pt x="206" y="340"/>
                  </a:lnTo>
                  <a:lnTo>
                    <a:pt x="204" y="344"/>
                  </a:lnTo>
                  <a:lnTo>
                    <a:pt x="204" y="344"/>
                  </a:lnTo>
                  <a:lnTo>
                    <a:pt x="201" y="348"/>
                  </a:lnTo>
                  <a:lnTo>
                    <a:pt x="201" y="348"/>
                  </a:lnTo>
                  <a:lnTo>
                    <a:pt x="199" y="348"/>
                  </a:lnTo>
                  <a:lnTo>
                    <a:pt x="195" y="350"/>
                  </a:lnTo>
                  <a:lnTo>
                    <a:pt x="191" y="351"/>
                  </a:lnTo>
                  <a:lnTo>
                    <a:pt x="180" y="357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6" y="370"/>
                  </a:lnTo>
                  <a:lnTo>
                    <a:pt x="176" y="370"/>
                  </a:lnTo>
                  <a:lnTo>
                    <a:pt x="180" y="376"/>
                  </a:lnTo>
                  <a:lnTo>
                    <a:pt x="184" y="380"/>
                  </a:lnTo>
                  <a:lnTo>
                    <a:pt x="184" y="384"/>
                  </a:lnTo>
                  <a:lnTo>
                    <a:pt x="184" y="384"/>
                  </a:lnTo>
                  <a:lnTo>
                    <a:pt x="189" y="385"/>
                  </a:lnTo>
                  <a:lnTo>
                    <a:pt x="191" y="389"/>
                  </a:lnTo>
                  <a:lnTo>
                    <a:pt x="191" y="389"/>
                  </a:lnTo>
                  <a:lnTo>
                    <a:pt x="187" y="389"/>
                  </a:lnTo>
                  <a:lnTo>
                    <a:pt x="187" y="389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89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76" y="389"/>
                  </a:lnTo>
                  <a:lnTo>
                    <a:pt x="174" y="389"/>
                  </a:lnTo>
                  <a:lnTo>
                    <a:pt x="170" y="389"/>
                  </a:lnTo>
                  <a:lnTo>
                    <a:pt x="168" y="389"/>
                  </a:lnTo>
                  <a:lnTo>
                    <a:pt x="168" y="389"/>
                  </a:lnTo>
                  <a:lnTo>
                    <a:pt x="165" y="389"/>
                  </a:lnTo>
                  <a:lnTo>
                    <a:pt x="161" y="387"/>
                  </a:lnTo>
                  <a:lnTo>
                    <a:pt x="159" y="385"/>
                  </a:lnTo>
                  <a:lnTo>
                    <a:pt x="159" y="385"/>
                  </a:lnTo>
                  <a:lnTo>
                    <a:pt x="157" y="384"/>
                  </a:lnTo>
                  <a:lnTo>
                    <a:pt x="157" y="384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0" y="380"/>
                  </a:lnTo>
                  <a:lnTo>
                    <a:pt x="148" y="378"/>
                  </a:lnTo>
                  <a:lnTo>
                    <a:pt x="148" y="378"/>
                  </a:lnTo>
                  <a:lnTo>
                    <a:pt x="146" y="376"/>
                  </a:lnTo>
                  <a:lnTo>
                    <a:pt x="144" y="376"/>
                  </a:lnTo>
                  <a:lnTo>
                    <a:pt x="140" y="374"/>
                  </a:lnTo>
                  <a:lnTo>
                    <a:pt x="140" y="374"/>
                  </a:lnTo>
                  <a:lnTo>
                    <a:pt x="138" y="372"/>
                  </a:lnTo>
                  <a:lnTo>
                    <a:pt x="134" y="372"/>
                  </a:lnTo>
                  <a:lnTo>
                    <a:pt x="132" y="376"/>
                  </a:lnTo>
                  <a:lnTo>
                    <a:pt x="132" y="376"/>
                  </a:lnTo>
                  <a:lnTo>
                    <a:pt x="132" y="378"/>
                  </a:lnTo>
                  <a:lnTo>
                    <a:pt x="131" y="378"/>
                  </a:lnTo>
                  <a:lnTo>
                    <a:pt x="132" y="382"/>
                  </a:lnTo>
                  <a:lnTo>
                    <a:pt x="132" y="382"/>
                  </a:lnTo>
                  <a:lnTo>
                    <a:pt x="132" y="387"/>
                  </a:lnTo>
                  <a:lnTo>
                    <a:pt x="132" y="389"/>
                  </a:lnTo>
                  <a:lnTo>
                    <a:pt x="134" y="389"/>
                  </a:lnTo>
                  <a:lnTo>
                    <a:pt x="136" y="389"/>
                  </a:lnTo>
                  <a:lnTo>
                    <a:pt x="136" y="389"/>
                  </a:lnTo>
                  <a:lnTo>
                    <a:pt x="140" y="391"/>
                  </a:lnTo>
                  <a:lnTo>
                    <a:pt x="144" y="393"/>
                  </a:lnTo>
                  <a:lnTo>
                    <a:pt x="148" y="395"/>
                  </a:lnTo>
                  <a:lnTo>
                    <a:pt x="148" y="395"/>
                  </a:lnTo>
                  <a:lnTo>
                    <a:pt x="148" y="397"/>
                  </a:lnTo>
                  <a:lnTo>
                    <a:pt x="150" y="397"/>
                  </a:lnTo>
                  <a:lnTo>
                    <a:pt x="151" y="399"/>
                  </a:lnTo>
                  <a:lnTo>
                    <a:pt x="153" y="399"/>
                  </a:lnTo>
                  <a:lnTo>
                    <a:pt x="151" y="399"/>
                  </a:lnTo>
                  <a:lnTo>
                    <a:pt x="148" y="403"/>
                  </a:lnTo>
                  <a:lnTo>
                    <a:pt x="148" y="403"/>
                  </a:lnTo>
                  <a:lnTo>
                    <a:pt x="142" y="406"/>
                  </a:lnTo>
                  <a:lnTo>
                    <a:pt x="138" y="406"/>
                  </a:lnTo>
                  <a:lnTo>
                    <a:pt x="136" y="406"/>
                  </a:lnTo>
                  <a:lnTo>
                    <a:pt x="136" y="406"/>
                  </a:lnTo>
                  <a:lnTo>
                    <a:pt x="136" y="410"/>
                  </a:lnTo>
                  <a:lnTo>
                    <a:pt x="136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1" y="406"/>
                  </a:lnTo>
                  <a:lnTo>
                    <a:pt x="131" y="406"/>
                  </a:lnTo>
                  <a:lnTo>
                    <a:pt x="123" y="399"/>
                  </a:lnTo>
                  <a:lnTo>
                    <a:pt x="123" y="399"/>
                  </a:lnTo>
                  <a:lnTo>
                    <a:pt x="121" y="397"/>
                  </a:lnTo>
                  <a:lnTo>
                    <a:pt x="119" y="395"/>
                  </a:lnTo>
                  <a:lnTo>
                    <a:pt x="115" y="393"/>
                  </a:lnTo>
                  <a:lnTo>
                    <a:pt x="115" y="393"/>
                  </a:lnTo>
                  <a:lnTo>
                    <a:pt x="112" y="393"/>
                  </a:lnTo>
                  <a:lnTo>
                    <a:pt x="108" y="391"/>
                  </a:lnTo>
                  <a:lnTo>
                    <a:pt x="104" y="389"/>
                  </a:lnTo>
                  <a:lnTo>
                    <a:pt x="104" y="389"/>
                  </a:lnTo>
                  <a:lnTo>
                    <a:pt x="104" y="385"/>
                  </a:lnTo>
                  <a:lnTo>
                    <a:pt x="106" y="378"/>
                  </a:lnTo>
                  <a:lnTo>
                    <a:pt x="106" y="378"/>
                  </a:lnTo>
                  <a:lnTo>
                    <a:pt x="104" y="365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4" y="353"/>
                  </a:lnTo>
                  <a:lnTo>
                    <a:pt x="98" y="344"/>
                  </a:lnTo>
                  <a:lnTo>
                    <a:pt x="98" y="344"/>
                  </a:lnTo>
                  <a:lnTo>
                    <a:pt x="97" y="344"/>
                  </a:lnTo>
                  <a:lnTo>
                    <a:pt x="95" y="344"/>
                  </a:lnTo>
                  <a:lnTo>
                    <a:pt x="93" y="344"/>
                  </a:lnTo>
                  <a:lnTo>
                    <a:pt x="93" y="342"/>
                  </a:lnTo>
                  <a:lnTo>
                    <a:pt x="93" y="342"/>
                  </a:lnTo>
                  <a:lnTo>
                    <a:pt x="87" y="340"/>
                  </a:lnTo>
                  <a:lnTo>
                    <a:pt x="83" y="336"/>
                  </a:lnTo>
                  <a:lnTo>
                    <a:pt x="83" y="336"/>
                  </a:lnTo>
                  <a:lnTo>
                    <a:pt x="81" y="334"/>
                  </a:lnTo>
                  <a:lnTo>
                    <a:pt x="80" y="331"/>
                  </a:lnTo>
                  <a:lnTo>
                    <a:pt x="80" y="331"/>
                  </a:lnTo>
                  <a:lnTo>
                    <a:pt x="68" y="319"/>
                  </a:lnTo>
                  <a:lnTo>
                    <a:pt x="64" y="316"/>
                  </a:lnTo>
                  <a:lnTo>
                    <a:pt x="80" y="319"/>
                  </a:lnTo>
                  <a:lnTo>
                    <a:pt x="80" y="31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31"/>
                  </a:lnTo>
                  <a:lnTo>
                    <a:pt x="89" y="331"/>
                  </a:lnTo>
                  <a:lnTo>
                    <a:pt x="93" y="331"/>
                  </a:lnTo>
                  <a:lnTo>
                    <a:pt x="93" y="331"/>
                  </a:lnTo>
                  <a:lnTo>
                    <a:pt x="97" y="333"/>
                  </a:lnTo>
                  <a:lnTo>
                    <a:pt x="98" y="334"/>
                  </a:lnTo>
                  <a:lnTo>
                    <a:pt x="104" y="334"/>
                  </a:lnTo>
                  <a:lnTo>
                    <a:pt x="104" y="334"/>
                  </a:lnTo>
                  <a:lnTo>
                    <a:pt x="106" y="334"/>
                  </a:lnTo>
                  <a:lnTo>
                    <a:pt x="108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15" y="340"/>
                  </a:lnTo>
                  <a:lnTo>
                    <a:pt x="119" y="340"/>
                  </a:lnTo>
                  <a:lnTo>
                    <a:pt x="119" y="340"/>
                  </a:lnTo>
                  <a:lnTo>
                    <a:pt x="123" y="342"/>
                  </a:lnTo>
                  <a:lnTo>
                    <a:pt x="127" y="344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32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4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8" y="344"/>
                  </a:lnTo>
                  <a:lnTo>
                    <a:pt x="138" y="344"/>
                  </a:lnTo>
                  <a:lnTo>
                    <a:pt x="150" y="350"/>
                  </a:lnTo>
                  <a:lnTo>
                    <a:pt x="153" y="351"/>
                  </a:lnTo>
                  <a:lnTo>
                    <a:pt x="153" y="351"/>
                  </a:lnTo>
                  <a:lnTo>
                    <a:pt x="157" y="351"/>
                  </a:lnTo>
                  <a:lnTo>
                    <a:pt x="157" y="351"/>
                  </a:lnTo>
                  <a:lnTo>
                    <a:pt x="161" y="351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70" y="346"/>
                  </a:lnTo>
                  <a:lnTo>
                    <a:pt x="172" y="346"/>
                  </a:lnTo>
                  <a:lnTo>
                    <a:pt x="174" y="346"/>
                  </a:lnTo>
                  <a:lnTo>
                    <a:pt x="176" y="344"/>
                  </a:lnTo>
                  <a:lnTo>
                    <a:pt x="176" y="344"/>
                  </a:lnTo>
                  <a:lnTo>
                    <a:pt x="178" y="344"/>
                  </a:lnTo>
                  <a:lnTo>
                    <a:pt x="180" y="342"/>
                  </a:lnTo>
                  <a:lnTo>
                    <a:pt x="182" y="342"/>
                  </a:lnTo>
                  <a:lnTo>
                    <a:pt x="184" y="340"/>
                  </a:lnTo>
                  <a:lnTo>
                    <a:pt x="184" y="340"/>
                  </a:lnTo>
                  <a:lnTo>
                    <a:pt x="187" y="336"/>
                  </a:lnTo>
                  <a:lnTo>
                    <a:pt x="187" y="336"/>
                  </a:lnTo>
                  <a:lnTo>
                    <a:pt x="189" y="334"/>
                  </a:lnTo>
                  <a:lnTo>
                    <a:pt x="191" y="334"/>
                  </a:lnTo>
                  <a:lnTo>
                    <a:pt x="191" y="334"/>
                  </a:lnTo>
                  <a:lnTo>
                    <a:pt x="195" y="331"/>
                  </a:lnTo>
                  <a:lnTo>
                    <a:pt x="195" y="331"/>
                  </a:lnTo>
                  <a:lnTo>
                    <a:pt x="197" y="327"/>
                  </a:lnTo>
                  <a:lnTo>
                    <a:pt x="199" y="327"/>
                  </a:lnTo>
                  <a:lnTo>
                    <a:pt x="199" y="327"/>
                  </a:lnTo>
                  <a:lnTo>
                    <a:pt x="199" y="325"/>
                  </a:lnTo>
                  <a:lnTo>
                    <a:pt x="201" y="319"/>
                  </a:lnTo>
                  <a:lnTo>
                    <a:pt x="201" y="319"/>
                  </a:lnTo>
                  <a:lnTo>
                    <a:pt x="199" y="319"/>
                  </a:lnTo>
                  <a:lnTo>
                    <a:pt x="199" y="317"/>
                  </a:lnTo>
                  <a:lnTo>
                    <a:pt x="199" y="316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3" y="304"/>
                  </a:lnTo>
                  <a:lnTo>
                    <a:pt x="191" y="302"/>
                  </a:lnTo>
                  <a:lnTo>
                    <a:pt x="191" y="302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4" y="298"/>
                  </a:lnTo>
                  <a:lnTo>
                    <a:pt x="180" y="297"/>
                  </a:lnTo>
                  <a:lnTo>
                    <a:pt x="180" y="297"/>
                  </a:lnTo>
                  <a:lnTo>
                    <a:pt x="176" y="295"/>
                  </a:lnTo>
                  <a:lnTo>
                    <a:pt x="174" y="295"/>
                  </a:lnTo>
                  <a:lnTo>
                    <a:pt x="170" y="293"/>
                  </a:lnTo>
                  <a:lnTo>
                    <a:pt x="170" y="293"/>
                  </a:lnTo>
                  <a:lnTo>
                    <a:pt x="168" y="291"/>
                  </a:lnTo>
                  <a:lnTo>
                    <a:pt x="165" y="289"/>
                  </a:lnTo>
                  <a:lnTo>
                    <a:pt x="161" y="289"/>
                  </a:lnTo>
                  <a:lnTo>
                    <a:pt x="159" y="287"/>
                  </a:lnTo>
                  <a:lnTo>
                    <a:pt x="159" y="287"/>
                  </a:lnTo>
                  <a:lnTo>
                    <a:pt x="155" y="281"/>
                  </a:lnTo>
                  <a:lnTo>
                    <a:pt x="153" y="280"/>
                  </a:lnTo>
                  <a:lnTo>
                    <a:pt x="151" y="278"/>
                  </a:lnTo>
                  <a:lnTo>
                    <a:pt x="151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36" y="272"/>
                  </a:lnTo>
                  <a:lnTo>
                    <a:pt x="132" y="270"/>
                  </a:lnTo>
                  <a:lnTo>
                    <a:pt x="132" y="268"/>
                  </a:lnTo>
                  <a:lnTo>
                    <a:pt x="131" y="268"/>
                  </a:lnTo>
                  <a:lnTo>
                    <a:pt x="131" y="268"/>
                  </a:lnTo>
                  <a:lnTo>
                    <a:pt x="127" y="268"/>
                  </a:lnTo>
                  <a:lnTo>
                    <a:pt x="127" y="266"/>
                  </a:lnTo>
                  <a:lnTo>
                    <a:pt x="123" y="264"/>
                  </a:lnTo>
                  <a:lnTo>
                    <a:pt x="121" y="264"/>
                  </a:lnTo>
                  <a:lnTo>
                    <a:pt x="121" y="264"/>
                  </a:lnTo>
                  <a:lnTo>
                    <a:pt x="117" y="263"/>
                  </a:lnTo>
                  <a:lnTo>
                    <a:pt x="114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10" y="261"/>
                  </a:lnTo>
                  <a:lnTo>
                    <a:pt x="106" y="259"/>
                  </a:lnTo>
                  <a:lnTo>
                    <a:pt x="100" y="257"/>
                  </a:lnTo>
                  <a:lnTo>
                    <a:pt x="100" y="257"/>
                  </a:lnTo>
                  <a:lnTo>
                    <a:pt x="89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5" y="261"/>
                  </a:lnTo>
                  <a:lnTo>
                    <a:pt x="87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1" y="264"/>
                  </a:lnTo>
                  <a:lnTo>
                    <a:pt x="80" y="264"/>
                  </a:lnTo>
                  <a:lnTo>
                    <a:pt x="80" y="264"/>
                  </a:lnTo>
                  <a:lnTo>
                    <a:pt x="78" y="264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53"/>
                  </a:lnTo>
                  <a:lnTo>
                    <a:pt x="68" y="249"/>
                  </a:lnTo>
                  <a:lnTo>
                    <a:pt x="80" y="247"/>
                  </a:lnTo>
                  <a:lnTo>
                    <a:pt x="68" y="240"/>
                  </a:lnTo>
                  <a:lnTo>
                    <a:pt x="61" y="240"/>
                  </a:lnTo>
                  <a:lnTo>
                    <a:pt x="55" y="247"/>
                  </a:lnTo>
                  <a:lnTo>
                    <a:pt x="51" y="251"/>
                  </a:lnTo>
                  <a:lnTo>
                    <a:pt x="42" y="251"/>
                  </a:lnTo>
                  <a:lnTo>
                    <a:pt x="38" y="255"/>
                  </a:lnTo>
                  <a:lnTo>
                    <a:pt x="30" y="255"/>
                  </a:lnTo>
                  <a:lnTo>
                    <a:pt x="19" y="268"/>
                  </a:lnTo>
                  <a:lnTo>
                    <a:pt x="19" y="289"/>
                  </a:lnTo>
                  <a:lnTo>
                    <a:pt x="27" y="291"/>
                  </a:lnTo>
                  <a:lnTo>
                    <a:pt x="38" y="308"/>
                  </a:lnTo>
                  <a:lnTo>
                    <a:pt x="23" y="325"/>
                  </a:lnTo>
                  <a:lnTo>
                    <a:pt x="30" y="340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8" y="357"/>
                  </a:lnTo>
                  <a:lnTo>
                    <a:pt x="34" y="365"/>
                  </a:lnTo>
                  <a:lnTo>
                    <a:pt x="34" y="378"/>
                  </a:lnTo>
                  <a:lnTo>
                    <a:pt x="38" y="382"/>
                  </a:lnTo>
                  <a:lnTo>
                    <a:pt x="38" y="391"/>
                  </a:lnTo>
                  <a:lnTo>
                    <a:pt x="44" y="399"/>
                  </a:lnTo>
                  <a:lnTo>
                    <a:pt x="38" y="406"/>
                  </a:lnTo>
                  <a:lnTo>
                    <a:pt x="59" y="431"/>
                  </a:lnTo>
                  <a:lnTo>
                    <a:pt x="27" y="471"/>
                  </a:lnTo>
                  <a:lnTo>
                    <a:pt x="10" y="484"/>
                  </a:lnTo>
                  <a:lnTo>
                    <a:pt x="15" y="486"/>
                  </a:lnTo>
                  <a:lnTo>
                    <a:pt x="21" y="491"/>
                  </a:lnTo>
                  <a:lnTo>
                    <a:pt x="19" y="503"/>
                  </a:lnTo>
                  <a:lnTo>
                    <a:pt x="27" y="503"/>
                  </a:lnTo>
                  <a:lnTo>
                    <a:pt x="34" y="499"/>
                  </a:lnTo>
                  <a:lnTo>
                    <a:pt x="34" y="499"/>
                  </a:lnTo>
                  <a:lnTo>
                    <a:pt x="36" y="501"/>
                  </a:lnTo>
                  <a:lnTo>
                    <a:pt x="36" y="503"/>
                  </a:lnTo>
                  <a:lnTo>
                    <a:pt x="36" y="505"/>
                  </a:lnTo>
                  <a:lnTo>
                    <a:pt x="36" y="505"/>
                  </a:lnTo>
                  <a:lnTo>
                    <a:pt x="32" y="507"/>
                  </a:lnTo>
                  <a:lnTo>
                    <a:pt x="30" y="507"/>
                  </a:lnTo>
                  <a:lnTo>
                    <a:pt x="27" y="508"/>
                  </a:lnTo>
                  <a:lnTo>
                    <a:pt x="27" y="508"/>
                  </a:lnTo>
                  <a:lnTo>
                    <a:pt x="21" y="508"/>
                  </a:lnTo>
                  <a:lnTo>
                    <a:pt x="21" y="508"/>
                  </a:lnTo>
                  <a:lnTo>
                    <a:pt x="13" y="508"/>
                  </a:lnTo>
                  <a:lnTo>
                    <a:pt x="11" y="510"/>
                  </a:lnTo>
                  <a:lnTo>
                    <a:pt x="11" y="516"/>
                  </a:lnTo>
                  <a:lnTo>
                    <a:pt x="6" y="525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4" y="554"/>
                  </a:lnTo>
                  <a:lnTo>
                    <a:pt x="0" y="561"/>
                  </a:lnTo>
                  <a:lnTo>
                    <a:pt x="6" y="567"/>
                  </a:lnTo>
                  <a:lnTo>
                    <a:pt x="10" y="594"/>
                  </a:lnTo>
                  <a:lnTo>
                    <a:pt x="25" y="597"/>
                  </a:lnTo>
                  <a:lnTo>
                    <a:pt x="25" y="605"/>
                  </a:lnTo>
                  <a:lnTo>
                    <a:pt x="40" y="603"/>
                  </a:lnTo>
                  <a:lnTo>
                    <a:pt x="47" y="611"/>
                  </a:lnTo>
                  <a:lnTo>
                    <a:pt x="53" y="628"/>
                  </a:lnTo>
                  <a:lnTo>
                    <a:pt x="74" y="652"/>
                  </a:lnTo>
                  <a:lnTo>
                    <a:pt x="66" y="660"/>
                  </a:lnTo>
                  <a:lnTo>
                    <a:pt x="57" y="660"/>
                  </a:lnTo>
                  <a:lnTo>
                    <a:pt x="57" y="671"/>
                  </a:lnTo>
                  <a:lnTo>
                    <a:pt x="61" y="682"/>
                  </a:lnTo>
                  <a:lnTo>
                    <a:pt x="68" y="682"/>
                  </a:lnTo>
                  <a:lnTo>
                    <a:pt x="74" y="677"/>
                  </a:lnTo>
                  <a:lnTo>
                    <a:pt x="89" y="677"/>
                  </a:lnTo>
                  <a:lnTo>
                    <a:pt x="97" y="690"/>
                  </a:lnTo>
                  <a:lnTo>
                    <a:pt x="97" y="701"/>
                  </a:lnTo>
                  <a:lnTo>
                    <a:pt x="104" y="699"/>
                  </a:lnTo>
                  <a:lnTo>
                    <a:pt x="108" y="701"/>
                  </a:lnTo>
                  <a:lnTo>
                    <a:pt x="115" y="716"/>
                  </a:lnTo>
                  <a:lnTo>
                    <a:pt x="117" y="718"/>
                  </a:lnTo>
                  <a:lnTo>
                    <a:pt x="131" y="722"/>
                  </a:lnTo>
                  <a:lnTo>
                    <a:pt x="142" y="718"/>
                  </a:lnTo>
                  <a:lnTo>
                    <a:pt x="150" y="728"/>
                  </a:lnTo>
                  <a:lnTo>
                    <a:pt x="167" y="730"/>
                  </a:lnTo>
                  <a:lnTo>
                    <a:pt x="180" y="737"/>
                  </a:lnTo>
                  <a:lnTo>
                    <a:pt x="176" y="754"/>
                  </a:lnTo>
                  <a:lnTo>
                    <a:pt x="176" y="771"/>
                  </a:lnTo>
                  <a:lnTo>
                    <a:pt x="165" y="775"/>
                  </a:lnTo>
                  <a:lnTo>
                    <a:pt x="153" y="779"/>
                  </a:lnTo>
                  <a:lnTo>
                    <a:pt x="148" y="786"/>
                  </a:lnTo>
                  <a:lnTo>
                    <a:pt x="159" y="788"/>
                  </a:lnTo>
                  <a:lnTo>
                    <a:pt x="165" y="788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8"/>
                  </a:lnTo>
                  <a:lnTo>
                    <a:pt x="155" y="798"/>
                  </a:lnTo>
                  <a:lnTo>
                    <a:pt x="155" y="798"/>
                  </a:lnTo>
                  <a:lnTo>
                    <a:pt x="151" y="798"/>
                  </a:lnTo>
                  <a:lnTo>
                    <a:pt x="148" y="803"/>
                  </a:lnTo>
                  <a:lnTo>
                    <a:pt x="150" y="807"/>
                  </a:lnTo>
                  <a:lnTo>
                    <a:pt x="148" y="817"/>
                  </a:lnTo>
                  <a:lnTo>
                    <a:pt x="142" y="819"/>
                  </a:lnTo>
                  <a:lnTo>
                    <a:pt x="140" y="822"/>
                  </a:lnTo>
                  <a:lnTo>
                    <a:pt x="134" y="824"/>
                  </a:lnTo>
                  <a:lnTo>
                    <a:pt x="136" y="830"/>
                  </a:lnTo>
                  <a:lnTo>
                    <a:pt x="138" y="834"/>
                  </a:lnTo>
                  <a:lnTo>
                    <a:pt x="146" y="834"/>
                  </a:lnTo>
                  <a:lnTo>
                    <a:pt x="150" y="838"/>
                  </a:lnTo>
                  <a:lnTo>
                    <a:pt x="150" y="838"/>
                  </a:lnTo>
                  <a:lnTo>
                    <a:pt x="157" y="845"/>
                  </a:lnTo>
                  <a:lnTo>
                    <a:pt x="157" y="845"/>
                  </a:lnTo>
                  <a:lnTo>
                    <a:pt x="159" y="847"/>
                  </a:lnTo>
                  <a:lnTo>
                    <a:pt x="161" y="847"/>
                  </a:lnTo>
                  <a:lnTo>
                    <a:pt x="168" y="855"/>
                  </a:lnTo>
                  <a:lnTo>
                    <a:pt x="168" y="856"/>
                  </a:lnTo>
                  <a:lnTo>
                    <a:pt x="174" y="862"/>
                  </a:lnTo>
                  <a:lnTo>
                    <a:pt x="174" y="862"/>
                  </a:lnTo>
                  <a:lnTo>
                    <a:pt x="174" y="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59BDEA8A-2650-F546-A18F-1FBA0066FD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56" y="2065134"/>
              <a:ext cx="63986" cy="229281"/>
            </a:xfrm>
            <a:custGeom>
              <a:avLst/>
              <a:gdLst>
                <a:gd name="T0" fmla="*/ 23 w 42"/>
                <a:gd name="T1" fmla="*/ 164 h 176"/>
                <a:gd name="T2" fmla="*/ 23 w 42"/>
                <a:gd name="T3" fmla="*/ 172 h 176"/>
                <a:gd name="T4" fmla="*/ 27 w 42"/>
                <a:gd name="T5" fmla="*/ 174 h 176"/>
                <a:gd name="T6" fmla="*/ 29 w 42"/>
                <a:gd name="T7" fmla="*/ 168 h 176"/>
                <a:gd name="T8" fmla="*/ 23 w 42"/>
                <a:gd name="T9" fmla="*/ 153 h 176"/>
                <a:gd name="T10" fmla="*/ 17 w 42"/>
                <a:gd name="T11" fmla="*/ 147 h 176"/>
                <a:gd name="T12" fmla="*/ 16 w 42"/>
                <a:gd name="T13" fmla="*/ 144 h 176"/>
                <a:gd name="T14" fmla="*/ 14 w 42"/>
                <a:gd name="T15" fmla="*/ 134 h 176"/>
                <a:gd name="T16" fmla="*/ 16 w 42"/>
                <a:gd name="T17" fmla="*/ 127 h 176"/>
                <a:gd name="T18" fmla="*/ 17 w 42"/>
                <a:gd name="T19" fmla="*/ 121 h 176"/>
                <a:gd name="T20" fmla="*/ 21 w 42"/>
                <a:gd name="T21" fmla="*/ 115 h 176"/>
                <a:gd name="T22" fmla="*/ 29 w 42"/>
                <a:gd name="T23" fmla="*/ 115 h 176"/>
                <a:gd name="T24" fmla="*/ 42 w 42"/>
                <a:gd name="T25" fmla="*/ 121 h 176"/>
                <a:gd name="T26" fmla="*/ 36 w 42"/>
                <a:gd name="T27" fmla="*/ 113 h 176"/>
                <a:gd name="T28" fmla="*/ 34 w 42"/>
                <a:gd name="T29" fmla="*/ 102 h 176"/>
                <a:gd name="T30" fmla="*/ 34 w 42"/>
                <a:gd name="T31" fmla="*/ 93 h 176"/>
                <a:gd name="T32" fmla="*/ 31 w 42"/>
                <a:gd name="T33" fmla="*/ 79 h 176"/>
                <a:gd name="T34" fmla="*/ 23 w 42"/>
                <a:gd name="T35" fmla="*/ 64 h 176"/>
                <a:gd name="T36" fmla="*/ 23 w 42"/>
                <a:gd name="T37" fmla="*/ 57 h 176"/>
                <a:gd name="T38" fmla="*/ 23 w 42"/>
                <a:gd name="T39" fmla="*/ 49 h 176"/>
                <a:gd name="T40" fmla="*/ 23 w 42"/>
                <a:gd name="T41" fmla="*/ 30 h 176"/>
                <a:gd name="T42" fmla="*/ 21 w 42"/>
                <a:gd name="T43" fmla="*/ 23 h 176"/>
                <a:gd name="T44" fmla="*/ 19 w 42"/>
                <a:gd name="T45" fmla="*/ 19 h 176"/>
                <a:gd name="T46" fmla="*/ 17 w 42"/>
                <a:gd name="T47" fmla="*/ 15 h 176"/>
                <a:gd name="T48" fmla="*/ 19 w 42"/>
                <a:gd name="T49" fmla="*/ 11 h 176"/>
                <a:gd name="T50" fmla="*/ 19 w 42"/>
                <a:gd name="T51" fmla="*/ 2 h 176"/>
                <a:gd name="T52" fmla="*/ 16 w 42"/>
                <a:gd name="T53" fmla="*/ 2 h 176"/>
                <a:gd name="T54" fmla="*/ 12 w 42"/>
                <a:gd name="T55" fmla="*/ 4 h 176"/>
                <a:gd name="T56" fmla="*/ 10 w 42"/>
                <a:gd name="T57" fmla="*/ 11 h 176"/>
                <a:gd name="T58" fmla="*/ 6 w 42"/>
                <a:gd name="T59" fmla="*/ 25 h 176"/>
                <a:gd name="T60" fmla="*/ 0 w 42"/>
                <a:gd name="T61" fmla="*/ 26 h 176"/>
                <a:gd name="T62" fmla="*/ 0 w 42"/>
                <a:gd name="T63" fmla="*/ 43 h 176"/>
                <a:gd name="T64" fmla="*/ 4 w 42"/>
                <a:gd name="T65" fmla="*/ 64 h 176"/>
                <a:gd name="T66" fmla="*/ 6 w 42"/>
                <a:gd name="T67" fmla="*/ 68 h 176"/>
                <a:gd name="T68" fmla="*/ 8 w 42"/>
                <a:gd name="T69" fmla="*/ 77 h 176"/>
                <a:gd name="T70" fmla="*/ 8 w 42"/>
                <a:gd name="T71" fmla="*/ 85 h 176"/>
                <a:gd name="T72" fmla="*/ 8 w 42"/>
                <a:gd name="T73" fmla="*/ 102 h 176"/>
                <a:gd name="T74" fmla="*/ 6 w 42"/>
                <a:gd name="T75" fmla="*/ 108 h 176"/>
                <a:gd name="T76" fmla="*/ 4 w 42"/>
                <a:gd name="T77" fmla="*/ 115 h 176"/>
                <a:gd name="T78" fmla="*/ 4 w 42"/>
                <a:gd name="T79" fmla="*/ 119 h 176"/>
                <a:gd name="T80" fmla="*/ 6 w 42"/>
                <a:gd name="T81" fmla="*/ 130 h 176"/>
                <a:gd name="T82" fmla="*/ 0 w 42"/>
                <a:gd name="T83" fmla="*/ 157 h 176"/>
                <a:gd name="T84" fmla="*/ 8 w 42"/>
                <a:gd name="T85" fmla="*/ 170 h 176"/>
                <a:gd name="T86" fmla="*/ 12 w 42"/>
                <a:gd name="T87" fmla="*/ 16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176">
                  <a:moveTo>
                    <a:pt x="12" y="164"/>
                  </a:moveTo>
                  <a:lnTo>
                    <a:pt x="23" y="164"/>
                  </a:lnTo>
                  <a:lnTo>
                    <a:pt x="23" y="164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7" y="174"/>
                  </a:lnTo>
                  <a:lnTo>
                    <a:pt x="29" y="172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61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7" y="147"/>
                  </a:lnTo>
                  <a:lnTo>
                    <a:pt x="16" y="147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6" y="140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0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21" y="115"/>
                  </a:lnTo>
                  <a:lnTo>
                    <a:pt x="23" y="113"/>
                  </a:lnTo>
                  <a:lnTo>
                    <a:pt x="23" y="112"/>
                  </a:lnTo>
                  <a:lnTo>
                    <a:pt x="29" y="115"/>
                  </a:lnTo>
                  <a:lnTo>
                    <a:pt x="38" y="119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38" y="119"/>
                  </a:lnTo>
                  <a:lnTo>
                    <a:pt x="36" y="117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3"/>
                  </a:lnTo>
                  <a:lnTo>
                    <a:pt x="33" y="89"/>
                  </a:lnTo>
                  <a:lnTo>
                    <a:pt x="31" y="85"/>
                  </a:lnTo>
                  <a:lnTo>
                    <a:pt x="31" y="79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6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6" y="104"/>
                  </a:lnTo>
                  <a:lnTo>
                    <a:pt x="6" y="108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4" y="138"/>
                  </a:lnTo>
                  <a:lnTo>
                    <a:pt x="4" y="146"/>
                  </a:lnTo>
                  <a:lnTo>
                    <a:pt x="0" y="157"/>
                  </a:lnTo>
                  <a:lnTo>
                    <a:pt x="4" y="166"/>
                  </a:lnTo>
                  <a:lnTo>
                    <a:pt x="4" y="176"/>
                  </a:lnTo>
                  <a:lnTo>
                    <a:pt x="8" y="170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A91702FD-3688-D646-9D9A-E55515BF5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56" y="2065134"/>
              <a:ext cx="63986" cy="229281"/>
            </a:xfrm>
            <a:custGeom>
              <a:avLst/>
              <a:gdLst>
                <a:gd name="T0" fmla="*/ 23 w 42"/>
                <a:gd name="T1" fmla="*/ 164 h 176"/>
                <a:gd name="T2" fmla="*/ 23 w 42"/>
                <a:gd name="T3" fmla="*/ 172 h 176"/>
                <a:gd name="T4" fmla="*/ 27 w 42"/>
                <a:gd name="T5" fmla="*/ 174 h 176"/>
                <a:gd name="T6" fmla="*/ 29 w 42"/>
                <a:gd name="T7" fmla="*/ 168 h 176"/>
                <a:gd name="T8" fmla="*/ 23 w 42"/>
                <a:gd name="T9" fmla="*/ 153 h 176"/>
                <a:gd name="T10" fmla="*/ 17 w 42"/>
                <a:gd name="T11" fmla="*/ 147 h 176"/>
                <a:gd name="T12" fmla="*/ 16 w 42"/>
                <a:gd name="T13" fmla="*/ 144 h 176"/>
                <a:gd name="T14" fmla="*/ 14 w 42"/>
                <a:gd name="T15" fmla="*/ 134 h 176"/>
                <a:gd name="T16" fmla="*/ 16 w 42"/>
                <a:gd name="T17" fmla="*/ 127 h 176"/>
                <a:gd name="T18" fmla="*/ 17 w 42"/>
                <a:gd name="T19" fmla="*/ 121 h 176"/>
                <a:gd name="T20" fmla="*/ 21 w 42"/>
                <a:gd name="T21" fmla="*/ 115 h 176"/>
                <a:gd name="T22" fmla="*/ 29 w 42"/>
                <a:gd name="T23" fmla="*/ 115 h 176"/>
                <a:gd name="T24" fmla="*/ 42 w 42"/>
                <a:gd name="T25" fmla="*/ 121 h 176"/>
                <a:gd name="T26" fmla="*/ 36 w 42"/>
                <a:gd name="T27" fmla="*/ 113 h 176"/>
                <a:gd name="T28" fmla="*/ 34 w 42"/>
                <a:gd name="T29" fmla="*/ 102 h 176"/>
                <a:gd name="T30" fmla="*/ 34 w 42"/>
                <a:gd name="T31" fmla="*/ 93 h 176"/>
                <a:gd name="T32" fmla="*/ 31 w 42"/>
                <a:gd name="T33" fmla="*/ 79 h 176"/>
                <a:gd name="T34" fmla="*/ 23 w 42"/>
                <a:gd name="T35" fmla="*/ 64 h 176"/>
                <a:gd name="T36" fmla="*/ 23 w 42"/>
                <a:gd name="T37" fmla="*/ 57 h 176"/>
                <a:gd name="T38" fmla="*/ 23 w 42"/>
                <a:gd name="T39" fmla="*/ 49 h 176"/>
                <a:gd name="T40" fmla="*/ 23 w 42"/>
                <a:gd name="T41" fmla="*/ 30 h 176"/>
                <a:gd name="T42" fmla="*/ 21 w 42"/>
                <a:gd name="T43" fmla="*/ 23 h 176"/>
                <a:gd name="T44" fmla="*/ 19 w 42"/>
                <a:gd name="T45" fmla="*/ 19 h 176"/>
                <a:gd name="T46" fmla="*/ 17 w 42"/>
                <a:gd name="T47" fmla="*/ 15 h 176"/>
                <a:gd name="T48" fmla="*/ 19 w 42"/>
                <a:gd name="T49" fmla="*/ 11 h 176"/>
                <a:gd name="T50" fmla="*/ 19 w 42"/>
                <a:gd name="T51" fmla="*/ 2 h 176"/>
                <a:gd name="T52" fmla="*/ 16 w 42"/>
                <a:gd name="T53" fmla="*/ 2 h 176"/>
                <a:gd name="T54" fmla="*/ 12 w 42"/>
                <a:gd name="T55" fmla="*/ 4 h 176"/>
                <a:gd name="T56" fmla="*/ 10 w 42"/>
                <a:gd name="T57" fmla="*/ 11 h 176"/>
                <a:gd name="T58" fmla="*/ 6 w 42"/>
                <a:gd name="T59" fmla="*/ 25 h 176"/>
                <a:gd name="T60" fmla="*/ 0 w 42"/>
                <a:gd name="T61" fmla="*/ 26 h 176"/>
                <a:gd name="T62" fmla="*/ 0 w 42"/>
                <a:gd name="T63" fmla="*/ 43 h 176"/>
                <a:gd name="T64" fmla="*/ 4 w 42"/>
                <a:gd name="T65" fmla="*/ 64 h 176"/>
                <a:gd name="T66" fmla="*/ 6 w 42"/>
                <a:gd name="T67" fmla="*/ 68 h 176"/>
                <a:gd name="T68" fmla="*/ 8 w 42"/>
                <a:gd name="T69" fmla="*/ 77 h 176"/>
                <a:gd name="T70" fmla="*/ 8 w 42"/>
                <a:gd name="T71" fmla="*/ 85 h 176"/>
                <a:gd name="T72" fmla="*/ 8 w 42"/>
                <a:gd name="T73" fmla="*/ 102 h 176"/>
                <a:gd name="T74" fmla="*/ 6 w 42"/>
                <a:gd name="T75" fmla="*/ 108 h 176"/>
                <a:gd name="T76" fmla="*/ 4 w 42"/>
                <a:gd name="T77" fmla="*/ 115 h 176"/>
                <a:gd name="T78" fmla="*/ 4 w 42"/>
                <a:gd name="T79" fmla="*/ 119 h 176"/>
                <a:gd name="T80" fmla="*/ 6 w 42"/>
                <a:gd name="T81" fmla="*/ 130 h 176"/>
                <a:gd name="T82" fmla="*/ 0 w 42"/>
                <a:gd name="T83" fmla="*/ 157 h 176"/>
                <a:gd name="T84" fmla="*/ 8 w 42"/>
                <a:gd name="T85" fmla="*/ 170 h 176"/>
                <a:gd name="T86" fmla="*/ 12 w 42"/>
                <a:gd name="T87" fmla="*/ 16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176">
                  <a:moveTo>
                    <a:pt x="12" y="164"/>
                  </a:moveTo>
                  <a:lnTo>
                    <a:pt x="23" y="164"/>
                  </a:lnTo>
                  <a:lnTo>
                    <a:pt x="23" y="164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7" y="174"/>
                  </a:lnTo>
                  <a:lnTo>
                    <a:pt x="29" y="172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61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7" y="147"/>
                  </a:lnTo>
                  <a:lnTo>
                    <a:pt x="16" y="147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6" y="140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0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21" y="115"/>
                  </a:lnTo>
                  <a:lnTo>
                    <a:pt x="23" y="113"/>
                  </a:lnTo>
                  <a:lnTo>
                    <a:pt x="23" y="112"/>
                  </a:lnTo>
                  <a:lnTo>
                    <a:pt x="29" y="115"/>
                  </a:lnTo>
                  <a:lnTo>
                    <a:pt x="38" y="119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38" y="119"/>
                  </a:lnTo>
                  <a:lnTo>
                    <a:pt x="36" y="117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3"/>
                  </a:lnTo>
                  <a:lnTo>
                    <a:pt x="33" y="89"/>
                  </a:lnTo>
                  <a:lnTo>
                    <a:pt x="31" y="85"/>
                  </a:lnTo>
                  <a:lnTo>
                    <a:pt x="31" y="79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6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6" y="104"/>
                  </a:lnTo>
                  <a:lnTo>
                    <a:pt x="6" y="108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4" y="138"/>
                  </a:lnTo>
                  <a:lnTo>
                    <a:pt x="4" y="146"/>
                  </a:lnTo>
                  <a:lnTo>
                    <a:pt x="0" y="157"/>
                  </a:lnTo>
                  <a:lnTo>
                    <a:pt x="4" y="166"/>
                  </a:lnTo>
                  <a:lnTo>
                    <a:pt x="4" y="176"/>
                  </a:lnTo>
                  <a:lnTo>
                    <a:pt x="8" y="170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2E932E7C-DF8F-B344-963D-2D02B7F80E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18705" y="1563927"/>
              <a:ext cx="42657" cy="36258"/>
            </a:xfrm>
            <a:custGeom>
              <a:avLst/>
              <a:gdLst>
                <a:gd name="T0" fmla="*/ 0 w 28"/>
                <a:gd name="T1" fmla="*/ 11 h 28"/>
                <a:gd name="T2" fmla="*/ 0 w 28"/>
                <a:gd name="T3" fmla="*/ 19 h 28"/>
                <a:gd name="T4" fmla="*/ 7 w 28"/>
                <a:gd name="T5" fmla="*/ 28 h 28"/>
                <a:gd name="T6" fmla="*/ 17 w 28"/>
                <a:gd name="T7" fmla="*/ 23 h 28"/>
                <a:gd name="T8" fmla="*/ 24 w 28"/>
                <a:gd name="T9" fmla="*/ 15 h 28"/>
                <a:gd name="T10" fmla="*/ 28 w 28"/>
                <a:gd name="T11" fmla="*/ 10 h 28"/>
                <a:gd name="T12" fmla="*/ 19 w 28"/>
                <a:gd name="T13" fmla="*/ 0 h 28"/>
                <a:gd name="T14" fmla="*/ 7 w 28"/>
                <a:gd name="T15" fmla="*/ 0 h 28"/>
                <a:gd name="T16" fmla="*/ 2 w 28"/>
                <a:gd name="T17" fmla="*/ 8 h 28"/>
                <a:gd name="T18" fmla="*/ 0 w 28"/>
                <a:gd name="T19" fmla="*/ 11 h 28"/>
                <a:gd name="T20" fmla="*/ 0 w 28"/>
                <a:gd name="T21" fmla="*/ 11 h 28"/>
                <a:gd name="T22" fmla="*/ 0 w 28"/>
                <a:gd name="T2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0" y="11"/>
                  </a:moveTo>
                  <a:lnTo>
                    <a:pt x="0" y="19"/>
                  </a:lnTo>
                  <a:lnTo>
                    <a:pt x="7" y="28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28" y="10"/>
                  </a:lnTo>
                  <a:lnTo>
                    <a:pt x="19" y="0"/>
                  </a:lnTo>
                  <a:lnTo>
                    <a:pt x="7" y="0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4E3BF433-C5AD-2B49-9C72-A028D93E85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18705" y="1563927"/>
              <a:ext cx="42657" cy="36258"/>
            </a:xfrm>
            <a:custGeom>
              <a:avLst/>
              <a:gdLst>
                <a:gd name="T0" fmla="*/ 0 w 28"/>
                <a:gd name="T1" fmla="*/ 11 h 28"/>
                <a:gd name="T2" fmla="*/ 0 w 28"/>
                <a:gd name="T3" fmla="*/ 19 h 28"/>
                <a:gd name="T4" fmla="*/ 7 w 28"/>
                <a:gd name="T5" fmla="*/ 28 h 28"/>
                <a:gd name="T6" fmla="*/ 17 w 28"/>
                <a:gd name="T7" fmla="*/ 23 h 28"/>
                <a:gd name="T8" fmla="*/ 24 w 28"/>
                <a:gd name="T9" fmla="*/ 15 h 28"/>
                <a:gd name="T10" fmla="*/ 28 w 28"/>
                <a:gd name="T11" fmla="*/ 10 h 28"/>
                <a:gd name="T12" fmla="*/ 19 w 28"/>
                <a:gd name="T13" fmla="*/ 0 h 28"/>
                <a:gd name="T14" fmla="*/ 7 w 28"/>
                <a:gd name="T15" fmla="*/ 0 h 28"/>
                <a:gd name="T16" fmla="*/ 2 w 28"/>
                <a:gd name="T17" fmla="*/ 8 h 28"/>
                <a:gd name="T18" fmla="*/ 0 w 28"/>
                <a:gd name="T19" fmla="*/ 11 h 28"/>
                <a:gd name="T20" fmla="*/ 0 w 28"/>
                <a:gd name="T21" fmla="*/ 11 h 28"/>
                <a:gd name="T22" fmla="*/ 0 w 28"/>
                <a:gd name="T2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0" y="11"/>
                  </a:moveTo>
                  <a:lnTo>
                    <a:pt x="0" y="19"/>
                  </a:lnTo>
                  <a:lnTo>
                    <a:pt x="7" y="28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28" y="10"/>
                  </a:lnTo>
                  <a:lnTo>
                    <a:pt x="19" y="0"/>
                  </a:lnTo>
                  <a:lnTo>
                    <a:pt x="7" y="0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F95D3BCF-86F7-9348-B24E-222085A3F1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2688" y="1256786"/>
              <a:ext cx="386756" cy="274070"/>
            </a:xfrm>
            <a:custGeom>
              <a:avLst/>
              <a:gdLst>
                <a:gd name="T0" fmla="*/ 5 w 253"/>
                <a:gd name="T1" fmla="*/ 183 h 211"/>
                <a:gd name="T2" fmla="*/ 35 w 253"/>
                <a:gd name="T3" fmla="*/ 194 h 211"/>
                <a:gd name="T4" fmla="*/ 32 w 253"/>
                <a:gd name="T5" fmla="*/ 202 h 211"/>
                <a:gd name="T6" fmla="*/ 43 w 253"/>
                <a:gd name="T7" fmla="*/ 206 h 211"/>
                <a:gd name="T8" fmla="*/ 54 w 253"/>
                <a:gd name="T9" fmla="*/ 211 h 211"/>
                <a:gd name="T10" fmla="*/ 81 w 253"/>
                <a:gd name="T11" fmla="*/ 211 h 211"/>
                <a:gd name="T12" fmla="*/ 87 w 253"/>
                <a:gd name="T13" fmla="*/ 204 h 211"/>
                <a:gd name="T14" fmla="*/ 81 w 253"/>
                <a:gd name="T15" fmla="*/ 194 h 211"/>
                <a:gd name="T16" fmla="*/ 75 w 253"/>
                <a:gd name="T17" fmla="*/ 191 h 211"/>
                <a:gd name="T18" fmla="*/ 62 w 253"/>
                <a:gd name="T19" fmla="*/ 187 h 211"/>
                <a:gd name="T20" fmla="*/ 60 w 253"/>
                <a:gd name="T21" fmla="*/ 170 h 211"/>
                <a:gd name="T22" fmla="*/ 56 w 253"/>
                <a:gd name="T23" fmla="*/ 155 h 211"/>
                <a:gd name="T24" fmla="*/ 60 w 253"/>
                <a:gd name="T25" fmla="*/ 147 h 211"/>
                <a:gd name="T26" fmla="*/ 73 w 253"/>
                <a:gd name="T27" fmla="*/ 130 h 211"/>
                <a:gd name="T28" fmla="*/ 88 w 253"/>
                <a:gd name="T29" fmla="*/ 117 h 211"/>
                <a:gd name="T30" fmla="*/ 107 w 253"/>
                <a:gd name="T31" fmla="*/ 109 h 211"/>
                <a:gd name="T32" fmla="*/ 107 w 253"/>
                <a:gd name="T33" fmla="*/ 104 h 211"/>
                <a:gd name="T34" fmla="*/ 98 w 253"/>
                <a:gd name="T35" fmla="*/ 107 h 211"/>
                <a:gd name="T36" fmla="*/ 109 w 253"/>
                <a:gd name="T37" fmla="*/ 96 h 211"/>
                <a:gd name="T38" fmla="*/ 136 w 253"/>
                <a:gd name="T39" fmla="*/ 77 h 211"/>
                <a:gd name="T40" fmla="*/ 147 w 253"/>
                <a:gd name="T41" fmla="*/ 72 h 211"/>
                <a:gd name="T42" fmla="*/ 155 w 253"/>
                <a:gd name="T43" fmla="*/ 58 h 211"/>
                <a:gd name="T44" fmla="*/ 172 w 253"/>
                <a:gd name="T45" fmla="*/ 55 h 211"/>
                <a:gd name="T46" fmla="*/ 181 w 253"/>
                <a:gd name="T47" fmla="*/ 49 h 211"/>
                <a:gd name="T48" fmla="*/ 191 w 253"/>
                <a:gd name="T49" fmla="*/ 47 h 211"/>
                <a:gd name="T50" fmla="*/ 204 w 253"/>
                <a:gd name="T51" fmla="*/ 41 h 211"/>
                <a:gd name="T52" fmla="*/ 215 w 253"/>
                <a:gd name="T53" fmla="*/ 37 h 211"/>
                <a:gd name="T54" fmla="*/ 242 w 253"/>
                <a:gd name="T55" fmla="*/ 32 h 211"/>
                <a:gd name="T56" fmla="*/ 251 w 253"/>
                <a:gd name="T57" fmla="*/ 20 h 211"/>
                <a:gd name="T58" fmla="*/ 253 w 253"/>
                <a:gd name="T59" fmla="*/ 11 h 211"/>
                <a:gd name="T60" fmla="*/ 249 w 253"/>
                <a:gd name="T61" fmla="*/ 5 h 211"/>
                <a:gd name="T62" fmla="*/ 242 w 253"/>
                <a:gd name="T63" fmla="*/ 3 h 211"/>
                <a:gd name="T64" fmla="*/ 238 w 253"/>
                <a:gd name="T65" fmla="*/ 5 h 211"/>
                <a:gd name="T66" fmla="*/ 225 w 253"/>
                <a:gd name="T67" fmla="*/ 13 h 211"/>
                <a:gd name="T68" fmla="*/ 221 w 253"/>
                <a:gd name="T69" fmla="*/ 20 h 211"/>
                <a:gd name="T70" fmla="*/ 215 w 253"/>
                <a:gd name="T71" fmla="*/ 20 h 211"/>
                <a:gd name="T72" fmla="*/ 215 w 253"/>
                <a:gd name="T73" fmla="*/ 24 h 211"/>
                <a:gd name="T74" fmla="*/ 198 w 253"/>
                <a:gd name="T75" fmla="*/ 24 h 211"/>
                <a:gd name="T76" fmla="*/ 181 w 253"/>
                <a:gd name="T77" fmla="*/ 32 h 211"/>
                <a:gd name="T78" fmla="*/ 181 w 253"/>
                <a:gd name="T79" fmla="*/ 34 h 211"/>
                <a:gd name="T80" fmla="*/ 147 w 253"/>
                <a:gd name="T81" fmla="*/ 34 h 211"/>
                <a:gd name="T82" fmla="*/ 126 w 253"/>
                <a:gd name="T83" fmla="*/ 37 h 211"/>
                <a:gd name="T84" fmla="*/ 115 w 253"/>
                <a:gd name="T85" fmla="*/ 37 h 211"/>
                <a:gd name="T86" fmla="*/ 102 w 253"/>
                <a:gd name="T87" fmla="*/ 51 h 211"/>
                <a:gd name="T88" fmla="*/ 62 w 253"/>
                <a:gd name="T89" fmla="*/ 77 h 211"/>
                <a:gd name="T90" fmla="*/ 35 w 253"/>
                <a:gd name="T91" fmla="*/ 111 h 211"/>
                <a:gd name="T92" fmla="*/ 24 w 253"/>
                <a:gd name="T93" fmla="*/ 149 h 211"/>
                <a:gd name="T94" fmla="*/ 0 w 253"/>
                <a:gd name="T95" fmla="*/ 17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211">
                  <a:moveTo>
                    <a:pt x="0" y="174"/>
                  </a:moveTo>
                  <a:lnTo>
                    <a:pt x="0" y="174"/>
                  </a:lnTo>
                  <a:lnTo>
                    <a:pt x="5" y="179"/>
                  </a:lnTo>
                  <a:lnTo>
                    <a:pt x="5" y="183"/>
                  </a:lnTo>
                  <a:lnTo>
                    <a:pt x="7" y="189"/>
                  </a:lnTo>
                  <a:lnTo>
                    <a:pt x="18" y="183"/>
                  </a:lnTo>
                  <a:lnTo>
                    <a:pt x="28" y="189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2" y="198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9" y="204"/>
                  </a:lnTo>
                  <a:lnTo>
                    <a:pt x="43" y="206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87" y="208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7" y="204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79" y="191"/>
                  </a:lnTo>
                  <a:lnTo>
                    <a:pt x="75" y="191"/>
                  </a:lnTo>
                  <a:lnTo>
                    <a:pt x="75" y="191"/>
                  </a:lnTo>
                  <a:lnTo>
                    <a:pt x="69" y="191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0" y="179"/>
                  </a:lnTo>
                  <a:lnTo>
                    <a:pt x="60" y="179"/>
                  </a:lnTo>
                  <a:lnTo>
                    <a:pt x="60" y="170"/>
                  </a:lnTo>
                  <a:lnTo>
                    <a:pt x="60" y="170"/>
                  </a:lnTo>
                  <a:lnTo>
                    <a:pt x="58" y="162"/>
                  </a:lnTo>
                  <a:lnTo>
                    <a:pt x="58" y="159"/>
                  </a:lnTo>
                  <a:lnTo>
                    <a:pt x="56" y="155"/>
                  </a:lnTo>
                  <a:lnTo>
                    <a:pt x="56" y="153"/>
                  </a:lnTo>
                  <a:lnTo>
                    <a:pt x="58" y="151"/>
                  </a:lnTo>
                  <a:lnTo>
                    <a:pt x="58" y="151"/>
                  </a:lnTo>
                  <a:lnTo>
                    <a:pt x="60" y="147"/>
                  </a:lnTo>
                  <a:lnTo>
                    <a:pt x="62" y="143"/>
                  </a:lnTo>
                  <a:lnTo>
                    <a:pt x="64" y="140"/>
                  </a:lnTo>
                  <a:lnTo>
                    <a:pt x="73" y="130"/>
                  </a:lnTo>
                  <a:lnTo>
                    <a:pt x="73" y="130"/>
                  </a:lnTo>
                  <a:lnTo>
                    <a:pt x="77" y="126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17"/>
                  </a:lnTo>
                  <a:lnTo>
                    <a:pt x="94" y="115"/>
                  </a:lnTo>
                  <a:lnTo>
                    <a:pt x="100" y="113"/>
                  </a:lnTo>
                  <a:lnTo>
                    <a:pt x="100" y="113"/>
                  </a:lnTo>
                  <a:lnTo>
                    <a:pt x="107" y="109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4" y="104"/>
                  </a:lnTo>
                  <a:lnTo>
                    <a:pt x="102" y="106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05" y="100"/>
                  </a:lnTo>
                  <a:lnTo>
                    <a:pt x="109" y="96"/>
                  </a:lnTo>
                  <a:lnTo>
                    <a:pt x="115" y="92"/>
                  </a:lnTo>
                  <a:lnTo>
                    <a:pt x="122" y="8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9" y="75"/>
                  </a:lnTo>
                  <a:lnTo>
                    <a:pt x="147" y="72"/>
                  </a:lnTo>
                  <a:lnTo>
                    <a:pt x="147" y="72"/>
                  </a:lnTo>
                  <a:lnTo>
                    <a:pt x="151" y="62"/>
                  </a:lnTo>
                  <a:lnTo>
                    <a:pt x="155" y="58"/>
                  </a:lnTo>
                  <a:lnTo>
                    <a:pt x="155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64" y="58"/>
                  </a:lnTo>
                  <a:lnTo>
                    <a:pt x="172" y="55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9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2" y="45"/>
                  </a:lnTo>
                  <a:lnTo>
                    <a:pt x="198" y="43"/>
                  </a:lnTo>
                  <a:lnTo>
                    <a:pt x="200" y="41"/>
                  </a:lnTo>
                  <a:lnTo>
                    <a:pt x="204" y="41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11" y="39"/>
                  </a:lnTo>
                  <a:lnTo>
                    <a:pt x="215" y="37"/>
                  </a:lnTo>
                  <a:lnTo>
                    <a:pt x="221" y="36"/>
                  </a:lnTo>
                  <a:lnTo>
                    <a:pt x="234" y="36"/>
                  </a:lnTo>
                  <a:lnTo>
                    <a:pt x="234" y="36"/>
                  </a:lnTo>
                  <a:lnTo>
                    <a:pt x="242" y="32"/>
                  </a:lnTo>
                  <a:lnTo>
                    <a:pt x="245" y="28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51" y="20"/>
                  </a:lnTo>
                  <a:lnTo>
                    <a:pt x="253" y="17"/>
                  </a:lnTo>
                  <a:lnTo>
                    <a:pt x="253" y="13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5"/>
                  </a:lnTo>
                  <a:lnTo>
                    <a:pt x="249" y="5"/>
                  </a:lnTo>
                  <a:lnTo>
                    <a:pt x="247" y="5"/>
                  </a:lnTo>
                  <a:lnTo>
                    <a:pt x="247" y="5"/>
                  </a:lnTo>
                  <a:lnTo>
                    <a:pt x="243" y="3"/>
                  </a:lnTo>
                  <a:lnTo>
                    <a:pt x="242" y="3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30" y="11"/>
                  </a:lnTo>
                  <a:lnTo>
                    <a:pt x="226" y="13"/>
                  </a:lnTo>
                  <a:lnTo>
                    <a:pt x="225" y="13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19" y="19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7" y="20"/>
                  </a:lnTo>
                  <a:lnTo>
                    <a:pt x="217" y="20"/>
                  </a:lnTo>
                  <a:lnTo>
                    <a:pt x="215" y="20"/>
                  </a:lnTo>
                  <a:lnTo>
                    <a:pt x="215" y="20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5" y="24"/>
                  </a:lnTo>
                  <a:lnTo>
                    <a:pt x="211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198" y="24"/>
                  </a:lnTo>
                  <a:lnTo>
                    <a:pt x="192" y="26"/>
                  </a:lnTo>
                  <a:lnTo>
                    <a:pt x="189" y="26"/>
                  </a:lnTo>
                  <a:lnTo>
                    <a:pt x="185" y="28"/>
                  </a:lnTo>
                  <a:lnTo>
                    <a:pt x="181" y="32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77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47" y="34"/>
                  </a:lnTo>
                  <a:lnTo>
                    <a:pt x="138" y="34"/>
                  </a:lnTo>
                  <a:lnTo>
                    <a:pt x="126" y="39"/>
                  </a:lnTo>
                  <a:lnTo>
                    <a:pt x="126" y="39"/>
                  </a:lnTo>
                  <a:lnTo>
                    <a:pt x="126" y="37"/>
                  </a:lnTo>
                  <a:lnTo>
                    <a:pt x="122" y="36"/>
                  </a:lnTo>
                  <a:lnTo>
                    <a:pt x="121" y="34"/>
                  </a:lnTo>
                  <a:lnTo>
                    <a:pt x="119" y="36"/>
                  </a:lnTo>
                  <a:lnTo>
                    <a:pt x="115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02" y="51"/>
                  </a:lnTo>
                  <a:lnTo>
                    <a:pt x="102" y="51"/>
                  </a:lnTo>
                  <a:lnTo>
                    <a:pt x="88" y="66"/>
                  </a:lnTo>
                  <a:lnTo>
                    <a:pt x="81" y="66"/>
                  </a:lnTo>
                  <a:lnTo>
                    <a:pt x="71" y="66"/>
                  </a:lnTo>
                  <a:lnTo>
                    <a:pt x="62" y="77"/>
                  </a:lnTo>
                  <a:lnTo>
                    <a:pt x="62" y="87"/>
                  </a:lnTo>
                  <a:lnTo>
                    <a:pt x="52" y="100"/>
                  </a:lnTo>
                  <a:lnTo>
                    <a:pt x="43" y="111"/>
                  </a:lnTo>
                  <a:lnTo>
                    <a:pt x="35" y="111"/>
                  </a:lnTo>
                  <a:lnTo>
                    <a:pt x="43" y="121"/>
                  </a:lnTo>
                  <a:lnTo>
                    <a:pt x="41" y="130"/>
                  </a:lnTo>
                  <a:lnTo>
                    <a:pt x="35" y="136"/>
                  </a:lnTo>
                  <a:lnTo>
                    <a:pt x="24" y="149"/>
                  </a:lnTo>
                  <a:lnTo>
                    <a:pt x="24" y="159"/>
                  </a:lnTo>
                  <a:lnTo>
                    <a:pt x="9" y="16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5344FE3A-61DA-0D4F-8962-B87D4DBAE5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2688" y="1256786"/>
              <a:ext cx="386756" cy="274070"/>
            </a:xfrm>
            <a:custGeom>
              <a:avLst/>
              <a:gdLst>
                <a:gd name="T0" fmla="*/ 5 w 253"/>
                <a:gd name="T1" fmla="*/ 183 h 211"/>
                <a:gd name="T2" fmla="*/ 35 w 253"/>
                <a:gd name="T3" fmla="*/ 194 h 211"/>
                <a:gd name="T4" fmla="*/ 32 w 253"/>
                <a:gd name="T5" fmla="*/ 202 h 211"/>
                <a:gd name="T6" fmla="*/ 43 w 253"/>
                <a:gd name="T7" fmla="*/ 206 h 211"/>
                <a:gd name="T8" fmla="*/ 54 w 253"/>
                <a:gd name="T9" fmla="*/ 211 h 211"/>
                <a:gd name="T10" fmla="*/ 81 w 253"/>
                <a:gd name="T11" fmla="*/ 211 h 211"/>
                <a:gd name="T12" fmla="*/ 87 w 253"/>
                <a:gd name="T13" fmla="*/ 204 h 211"/>
                <a:gd name="T14" fmla="*/ 81 w 253"/>
                <a:gd name="T15" fmla="*/ 194 h 211"/>
                <a:gd name="T16" fmla="*/ 75 w 253"/>
                <a:gd name="T17" fmla="*/ 191 h 211"/>
                <a:gd name="T18" fmla="*/ 62 w 253"/>
                <a:gd name="T19" fmla="*/ 187 h 211"/>
                <a:gd name="T20" fmla="*/ 60 w 253"/>
                <a:gd name="T21" fmla="*/ 170 h 211"/>
                <a:gd name="T22" fmla="*/ 56 w 253"/>
                <a:gd name="T23" fmla="*/ 155 h 211"/>
                <a:gd name="T24" fmla="*/ 60 w 253"/>
                <a:gd name="T25" fmla="*/ 147 h 211"/>
                <a:gd name="T26" fmla="*/ 73 w 253"/>
                <a:gd name="T27" fmla="*/ 130 h 211"/>
                <a:gd name="T28" fmla="*/ 88 w 253"/>
                <a:gd name="T29" fmla="*/ 117 h 211"/>
                <a:gd name="T30" fmla="*/ 107 w 253"/>
                <a:gd name="T31" fmla="*/ 109 h 211"/>
                <a:gd name="T32" fmla="*/ 107 w 253"/>
                <a:gd name="T33" fmla="*/ 104 h 211"/>
                <a:gd name="T34" fmla="*/ 98 w 253"/>
                <a:gd name="T35" fmla="*/ 107 h 211"/>
                <a:gd name="T36" fmla="*/ 109 w 253"/>
                <a:gd name="T37" fmla="*/ 96 h 211"/>
                <a:gd name="T38" fmla="*/ 136 w 253"/>
                <a:gd name="T39" fmla="*/ 77 h 211"/>
                <a:gd name="T40" fmla="*/ 147 w 253"/>
                <a:gd name="T41" fmla="*/ 72 h 211"/>
                <a:gd name="T42" fmla="*/ 155 w 253"/>
                <a:gd name="T43" fmla="*/ 58 h 211"/>
                <a:gd name="T44" fmla="*/ 172 w 253"/>
                <a:gd name="T45" fmla="*/ 55 h 211"/>
                <a:gd name="T46" fmla="*/ 181 w 253"/>
                <a:gd name="T47" fmla="*/ 49 h 211"/>
                <a:gd name="T48" fmla="*/ 191 w 253"/>
                <a:gd name="T49" fmla="*/ 47 h 211"/>
                <a:gd name="T50" fmla="*/ 204 w 253"/>
                <a:gd name="T51" fmla="*/ 41 h 211"/>
                <a:gd name="T52" fmla="*/ 215 w 253"/>
                <a:gd name="T53" fmla="*/ 37 h 211"/>
                <a:gd name="T54" fmla="*/ 242 w 253"/>
                <a:gd name="T55" fmla="*/ 32 h 211"/>
                <a:gd name="T56" fmla="*/ 251 w 253"/>
                <a:gd name="T57" fmla="*/ 20 h 211"/>
                <a:gd name="T58" fmla="*/ 253 w 253"/>
                <a:gd name="T59" fmla="*/ 11 h 211"/>
                <a:gd name="T60" fmla="*/ 249 w 253"/>
                <a:gd name="T61" fmla="*/ 5 h 211"/>
                <a:gd name="T62" fmla="*/ 242 w 253"/>
                <a:gd name="T63" fmla="*/ 3 h 211"/>
                <a:gd name="T64" fmla="*/ 238 w 253"/>
                <a:gd name="T65" fmla="*/ 5 h 211"/>
                <a:gd name="T66" fmla="*/ 225 w 253"/>
                <a:gd name="T67" fmla="*/ 13 h 211"/>
                <a:gd name="T68" fmla="*/ 221 w 253"/>
                <a:gd name="T69" fmla="*/ 20 h 211"/>
                <a:gd name="T70" fmla="*/ 215 w 253"/>
                <a:gd name="T71" fmla="*/ 20 h 211"/>
                <a:gd name="T72" fmla="*/ 215 w 253"/>
                <a:gd name="T73" fmla="*/ 24 h 211"/>
                <a:gd name="T74" fmla="*/ 198 w 253"/>
                <a:gd name="T75" fmla="*/ 24 h 211"/>
                <a:gd name="T76" fmla="*/ 181 w 253"/>
                <a:gd name="T77" fmla="*/ 32 h 211"/>
                <a:gd name="T78" fmla="*/ 181 w 253"/>
                <a:gd name="T79" fmla="*/ 34 h 211"/>
                <a:gd name="T80" fmla="*/ 147 w 253"/>
                <a:gd name="T81" fmla="*/ 34 h 211"/>
                <a:gd name="T82" fmla="*/ 126 w 253"/>
                <a:gd name="T83" fmla="*/ 37 h 211"/>
                <a:gd name="T84" fmla="*/ 115 w 253"/>
                <a:gd name="T85" fmla="*/ 37 h 211"/>
                <a:gd name="T86" fmla="*/ 102 w 253"/>
                <a:gd name="T87" fmla="*/ 51 h 211"/>
                <a:gd name="T88" fmla="*/ 62 w 253"/>
                <a:gd name="T89" fmla="*/ 77 h 211"/>
                <a:gd name="T90" fmla="*/ 35 w 253"/>
                <a:gd name="T91" fmla="*/ 111 h 211"/>
                <a:gd name="T92" fmla="*/ 24 w 253"/>
                <a:gd name="T93" fmla="*/ 149 h 211"/>
                <a:gd name="T94" fmla="*/ 0 w 253"/>
                <a:gd name="T95" fmla="*/ 17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211">
                  <a:moveTo>
                    <a:pt x="0" y="174"/>
                  </a:moveTo>
                  <a:lnTo>
                    <a:pt x="0" y="174"/>
                  </a:lnTo>
                  <a:lnTo>
                    <a:pt x="5" y="179"/>
                  </a:lnTo>
                  <a:lnTo>
                    <a:pt x="5" y="183"/>
                  </a:lnTo>
                  <a:lnTo>
                    <a:pt x="7" y="189"/>
                  </a:lnTo>
                  <a:lnTo>
                    <a:pt x="18" y="183"/>
                  </a:lnTo>
                  <a:lnTo>
                    <a:pt x="28" y="189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2" y="198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9" y="204"/>
                  </a:lnTo>
                  <a:lnTo>
                    <a:pt x="43" y="206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87" y="208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7" y="204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79" y="191"/>
                  </a:lnTo>
                  <a:lnTo>
                    <a:pt x="75" y="191"/>
                  </a:lnTo>
                  <a:lnTo>
                    <a:pt x="75" y="191"/>
                  </a:lnTo>
                  <a:lnTo>
                    <a:pt x="69" y="191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0" y="179"/>
                  </a:lnTo>
                  <a:lnTo>
                    <a:pt x="60" y="179"/>
                  </a:lnTo>
                  <a:lnTo>
                    <a:pt x="60" y="170"/>
                  </a:lnTo>
                  <a:lnTo>
                    <a:pt x="60" y="170"/>
                  </a:lnTo>
                  <a:lnTo>
                    <a:pt x="58" y="162"/>
                  </a:lnTo>
                  <a:lnTo>
                    <a:pt x="58" y="159"/>
                  </a:lnTo>
                  <a:lnTo>
                    <a:pt x="56" y="155"/>
                  </a:lnTo>
                  <a:lnTo>
                    <a:pt x="56" y="153"/>
                  </a:lnTo>
                  <a:lnTo>
                    <a:pt x="58" y="151"/>
                  </a:lnTo>
                  <a:lnTo>
                    <a:pt x="58" y="151"/>
                  </a:lnTo>
                  <a:lnTo>
                    <a:pt x="60" y="147"/>
                  </a:lnTo>
                  <a:lnTo>
                    <a:pt x="62" y="143"/>
                  </a:lnTo>
                  <a:lnTo>
                    <a:pt x="64" y="140"/>
                  </a:lnTo>
                  <a:lnTo>
                    <a:pt x="73" y="130"/>
                  </a:lnTo>
                  <a:lnTo>
                    <a:pt x="73" y="130"/>
                  </a:lnTo>
                  <a:lnTo>
                    <a:pt x="77" y="126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17"/>
                  </a:lnTo>
                  <a:lnTo>
                    <a:pt x="94" y="115"/>
                  </a:lnTo>
                  <a:lnTo>
                    <a:pt x="100" y="113"/>
                  </a:lnTo>
                  <a:lnTo>
                    <a:pt x="100" y="113"/>
                  </a:lnTo>
                  <a:lnTo>
                    <a:pt x="107" y="109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4" y="104"/>
                  </a:lnTo>
                  <a:lnTo>
                    <a:pt x="102" y="106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05" y="100"/>
                  </a:lnTo>
                  <a:lnTo>
                    <a:pt x="109" y="96"/>
                  </a:lnTo>
                  <a:lnTo>
                    <a:pt x="115" y="92"/>
                  </a:lnTo>
                  <a:lnTo>
                    <a:pt x="122" y="8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9" y="75"/>
                  </a:lnTo>
                  <a:lnTo>
                    <a:pt x="147" y="72"/>
                  </a:lnTo>
                  <a:lnTo>
                    <a:pt x="147" y="72"/>
                  </a:lnTo>
                  <a:lnTo>
                    <a:pt x="151" y="62"/>
                  </a:lnTo>
                  <a:lnTo>
                    <a:pt x="155" y="58"/>
                  </a:lnTo>
                  <a:lnTo>
                    <a:pt x="155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64" y="58"/>
                  </a:lnTo>
                  <a:lnTo>
                    <a:pt x="172" y="55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9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2" y="45"/>
                  </a:lnTo>
                  <a:lnTo>
                    <a:pt x="198" y="43"/>
                  </a:lnTo>
                  <a:lnTo>
                    <a:pt x="200" y="41"/>
                  </a:lnTo>
                  <a:lnTo>
                    <a:pt x="204" y="41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11" y="39"/>
                  </a:lnTo>
                  <a:lnTo>
                    <a:pt x="215" y="37"/>
                  </a:lnTo>
                  <a:lnTo>
                    <a:pt x="221" y="36"/>
                  </a:lnTo>
                  <a:lnTo>
                    <a:pt x="234" y="36"/>
                  </a:lnTo>
                  <a:lnTo>
                    <a:pt x="234" y="36"/>
                  </a:lnTo>
                  <a:lnTo>
                    <a:pt x="242" y="32"/>
                  </a:lnTo>
                  <a:lnTo>
                    <a:pt x="245" y="28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51" y="20"/>
                  </a:lnTo>
                  <a:lnTo>
                    <a:pt x="253" y="17"/>
                  </a:lnTo>
                  <a:lnTo>
                    <a:pt x="253" y="13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5"/>
                  </a:lnTo>
                  <a:lnTo>
                    <a:pt x="249" y="5"/>
                  </a:lnTo>
                  <a:lnTo>
                    <a:pt x="247" y="5"/>
                  </a:lnTo>
                  <a:lnTo>
                    <a:pt x="247" y="5"/>
                  </a:lnTo>
                  <a:lnTo>
                    <a:pt x="243" y="3"/>
                  </a:lnTo>
                  <a:lnTo>
                    <a:pt x="242" y="3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30" y="11"/>
                  </a:lnTo>
                  <a:lnTo>
                    <a:pt x="226" y="13"/>
                  </a:lnTo>
                  <a:lnTo>
                    <a:pt x="225" y="13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19" y="19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7" y="20"/>
                  </a:lnTo>
                  <a:lnTo>
                    <a:pt x="217" y="20"/>
                  </a:lnTo>
                  <a:lnTo>
                    <a:pt x="215" y="20"/>
                  </a:lnTo>
                  <a:lnTo>
                    <a:pt x="215" y="20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5" y="24"/>
                  </a:lnTo>
                  <a:lnTo>
                    <a:pt x="211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198" y="24"/>
                  </a:lnTo>
                  <a:lnTo>
                    <a:pt x="192" y="26"/>
                  </a:lnTo>
                  <a:lnTo>
                    <a:pt x="189" y="26"/>
                  </a:lnTo>
                  <a:lnTo>
                    <a:pt x="185" y="28"/>
                  </a:lnTo>
                  <a:lnTo>
                    <a:pt x="181" y="32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77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47" y="34"/>
                  </a:lnTo>
                  <a:lnTo>
                    <a:pt x="138" y="34"/>
                  </a:lnTo>
                  <a:lnTo>
                    <a:pt x="126" y="39"/>
                  </a:lnTo>
                  <a:lnTo>
                    <a:pt x="126" y="39"/>
                  </a:lnTo>
                  <a:lnTo>
                    <a:pt x="126" y="37"/>
                  </a:lnTo>
                  <a:lnTo>
                    <a:pt x="122" y="36"/>
                  </a:lnTo>
                  <a:lnTo>
                    <a:pt x="121" y="34"/>
                  </a:lnTo>
                  <a:lnTo>
                    <a:pt x="119" y="36"/>
                  </a:lnTo>
                  <a:lnTo>
                    <a:pt x="115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02" y="51"/>
                  </a:lnTo>
                  <a:lnTo>
                    <a:pt x="102" y="51"/>
                  </a:lnTo>
                  <a:lnTo>
                    <a:pt x="88" y="66"/>
                  </a:lnTo>
                  <a:lnTo>
                    <a:pt x="81" y="66"/>
                  </a:lnTo>
                  <a:lnTo>
                    <a:pt x="71" y="66"/>
                  </a:lnTo>
                  <a:lnTo>
                    <a:pt x="62" y="77"/>
                  </a:lnTo>
                  <a:lnTo>
                    <a:pt x="62" y="87"/>
                  </a:lnTo>
                  <a:lnTo>
                    <a:pt x="52" y="100"/>
                  </a:lnTo>
                  <a:lnTo>
                    <a:pt x="43" y="111"/>
                  </a:lnTo>
                  <a:lnTo>
                    <a:pt x="35" y="111"/>
                  </a:lnTo>
                  <a:lnTo>
                    <a:pt x="43" y="121"/>
                  </a:lnTo>
                  <a:lnTo>
                    <a:pt x="41" y="130"/>
                  </a:lnTo>
                  <a:lnTo>
                    <a:pt x="35" y="136"/>
                  </a:lnTo>
                  <a:lnTo>
                    <a:pt x="24" y="149"/>
                  </a:lnTo>
                  <a:lnTo>
                    <a:pt x="24" y="159"/>
                  </a:lnTo>
                  <a:lnTo>
                    <a:pt x="9" y="16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ACCBA864-3EEF-AF4F-A4EC-E38008F0C1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1213" y="1301576"/>
              <a:ext cx="139346" cy="68251"/>
            </a:xfrm>
            <a:custGeom>
              <a:avLst/>
              <a:gdLst>
                <a:gd name="T0" fmla="*/ 0 w 91"/>
                <a:gd name="T1" fmla="*/ 34 h 53"/>
                <a:gd name="T2" fmla="*/ 0 w 91"/>
                <a:gd name="T3" fmla="*/ 38 h 53"/>
                <a:gd name="T4" fmla="*/ 4 w 91"/>
                <a:gd name="T5" fmla="*/ 38 h 53"/>
                <a:gd name="T6" fmla="*/ 8 w 91"/>
                <a:gd name="T7" fmla="*/ 39 h 53"/>
                <a:gd name="T8" fmla="*/ 12 w 91"/>
                <a:gd name="T9" fmla="*/ 43 h 53"/>
                <a:gd name="T10" fmla="*/ 15 w 91"/>
                <a:gd name="T11" fmla="*/ 45 h 53"/>
                <a:gd name="T12" fmla="*/ 25 w 91"/>
                <a:gd name="T13" fmla="*/ 49 h 53"/>
                <a:gd name="T14" fmla="*/ 29 w 91"/>
                <a:gd name="T15" fmla="*/ 49 h 53"/>
                <a:gd name="T16" fmla="*/ 34 w 91"/>
                <a:gd name="T17" fmla="*/ 53 h 53"/>
                <a:gd name="T18" fmla="*/ 38 w 91"/>
                <a:gd name="T19" fmla="*/ 53 h 53"/>
                <a:gd name="T20" fmla="*/ 38 w 91"/>
                <a:gd name="T21" fmla="*/ 53 h 53"/>
                <a:gd name="T22" fmla="*/ 36 w 91"/>
                <a:gd name="T23" fmla="*/ 47 h 53"/>
                <a:gd name="T24" fmla="*/ 36 w 91"/>
                <a:gd name="T25" fmla="*/ 45 h 53"/>
                <a:gd name="T26" fmla="*/ 40 w 91"/>
                <a:gd name="T27" fmla="*/ 41 h 53"/>
                <a:gd name="T28" fmla="*/ 40 w 91"/>
                <a:gd name="T29" fmla="*/ 43 h 53"/>
                <a:gd name="T30" fmla="*/ 42 w 91"/>
                <a:gd name="T31" fmla="*/ 47 h 53"/>
                <a:gd name="T32" fmla="*/ 47 w 91"/>
                <a:gd name="T33" fmla="*/ 49 h 53"/>
                <a:gd name="T34" fmla="*/ 51 w 91"/>
                <a:gd name="T35" fmla="*/ 49 h 53"/>
                <a:gd name="T36" fmla="*/ 53 w 91"/>
                <a:gd name="T37" fmla="*/ 51 h 53"/>
                <a:gd name="T38" fmla="*/ 53 w 91"/>
                <a:gd name="T39" fmla="*/ 49 h 53"/>
                <a:gd name="T40" fmla="*/ 59 w 91"/>
                <a:gd name="T41" fmla="*/ 45 h 53"/>
                <a:gd name="T42" fmla="*/ 63 w 91"/>
                <a:gd name="T43" fmla="*/ 45 h 53"/>
                <a:gd name="T44" fmla="*/ 72 w 91"/>
                <a:gd name="T45" fmla="*/ 45 h 53"/>
                <a:gd name="T46" fmla="*/ 74 w 91"/>
                <a:gd name="T47" fmla="*/ 43 h 53"/>
                <a:gd name="T48" fmla="*/ 78 w 91"/>
                <a:gd name="T49" fmla="*/ 41 h 53"/>
                <a:gd name="T50" fmla="*/ 80 w 91"/>
                <a:gd name="T51" fmla="*/ 41 h 53"/>
                <a:gd name="T52" fmla="*/ 83 w 91"/>
                <a:gd name="T53" fmla="*/ 45 h 53"/>
                <a:gd name="T54" fmla="*/ 87 w 91"/>
                <a:gd name="T55" fmla="*/ 43 h 53"/>
                <a:gd name="T56" fmla="*/ 89 w 91"/>
                <a:gd name="T57" fmla="*/ 41 h 53"/>
                <a:gd name="T58" fmla="*/ 87 w 91"/>
                <a:gd name="T59" fmla="*/ 39 h 53"/>
                <a:gd name="T60" fmla="*/ 80 w 91"/>
                <a:gd name="T61" fmla="*/ 36 h 53"/>
                <a:gd name="T62" fmla="*/ 80 w 91"/>
                <a:gd name="T63" fmla="*/ 32 h 53"/>
                <a:gd name="T64" fmla="*/ 78 w 91"/>
                <a:gd name="T65" fmla="*/ 24 h 53"/>
                <a:gd name="T66" fmla="*/ 82 w 91"/>
                <a:gd name="T67" fmla="*/ 19 h 53"/>
                <a:gd name="T68" fmla="*/ 87 w 91"/>
                <a:gd name="T69" fmla="*/ 17 h 53"/>
                <a:gd name="T70" fmla="*/ 91 w 91"/>
                <a:gd name="T71" fmla="*/ 15 h 53"/>
                <a:gd name="T72" fmla="*/ 87 w 91"/>
                <a:gd name="T73" fmla="*/ 15 h 53"/>
                <a:gd name="T74" fmla="*/ 82 w 91"/>
                <a:gd name="T75" fmla="*/ 15 h 53"/>
                <a:gd name="T76" fmla="*/ 76 w 91"/>
                <a:gd name="T77" fmla="*/ 11 h 53"/>
                <a:gd name="T78" fmla="*/ 74 w 91"/>
                <a:gd name="T79" fmla="*/ 9 h 53"/>
                <a:gd name="T80" fmla="*/ 70 w 91"/>
                <a:gd name="T81" fmla="*/ 7 h 53"/>
                <a:gd name="T82" fmla="*/ 66 w 91"/>
                <a:gd name="T83" fmla="*/ 7 h 53"/>
                <a:gd name="T84" fmla="*/ 63 w 91"/>
                <a:gd name="T85" fmla="*/ 7 h 53"/>
                <a:gd name="T86" fmla="*/ 61 w 91"/>
                <a:gd name="T87" fmla="*/ 7 h 53"/>
                <a:gd name="T88" fmla="*/ 59 w 91"/>
                <a:gd name="T89" fmla="*/ 7 h 53"/>
                <a:gd name="T90" fmla="*/ 55 w 91"/>
                <a:gd name="T91" fmla="*/ 7 h 53"/>
                <a:gd name="T92" fmla="*/ 55 w 91"/>
                <a:gd name="T93" fmla="*/ 11 h 53"/>
                <a:gd name="T94" fmla="*/ 59 w 91"/>
                <a:gd name="T95" fmla="*/ 17 h 53"/>
                <a:gd name="T96" fmla="*/ 59 w 91"/>
                <a:gd name="T97" fmla="*/ 21 h 53"/>
                <a:gd name="T98" fmla="*/ 55 w 91"/>
                <a:gd name="T99" fmla="*/ 21 h 53"/>
                <a:gd name="T100" fmla="*/ 49 w 91"/>
                <a:gd name="T101" fmla="*/ 21 h 53"/>
                <a:gd name="T102" fmla="*/ 46 w 91"/>
                <a:gd name="T103" fmla="*/ 19 h 53"/>
                <a:gd name="T104" fmla="*/ 38 w 91"/>
                <a:gd name="T105" fmla="*/ 11 h 53"/>
                <a:gd name="T106" fmla="*/ 32 w 91"/>
                <a:gd name="T107" fmla="*/ 3 h 53"/>
                <a:gd name="T108" fmla="*/ 29 w 91"/>
                <a:gd name="T109" fmla="*/ 2 h 53"/>
                <a:gd name="T110" fmla="*/ 27 w 91"/>
                <a:gd name="T111" fmla="*/ 2 h 53"/>
                <a:gd name="T112" fmla="*/ 17 w 91"/>
                <a:gd name="T113" fmla="*/ 0 h 53"/>
                <a:gd name="T114" fmla="*/ 10 w 91"/>
                <a:gd name="T115" fmla="*/ 11 h 53"/>
                <a:gd name="T116" fmla="*/ 0 w 91"/>
                <a:gd name="T117" fmla="*/ 24 h 53"/>
                <a:gd name="T118" fmla="*/ 0 w 91"/>
                <a:gd name="T119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" h="53">
                  <a:moveTo>
                    <a:pt x="0" y="24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5" y="45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4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4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5" y="45"/>
                  </a:lnTo>
                  <a:lnTo>
                    <a:pt x="59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8" y="45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83" y="45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9" y="43"/>
                  </a:lnTo>
                  <a:lnTo>
                    <a:pt x="89" y="41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2" y="38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82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2" y="15"/>
                  </a:lnTo>
                  <a:lnTo>
                    <a:pt x="78" y="15"/>
                  </a:lnTo>
                  <a:lnTo>
                    <a:pt x="76" y="11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2" y="7"/>
                  </a:lnTo>
                  <a:lnTo>
                    <a:pt x="70" y="7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15"/>
                  </a:lnTo>
                  <a:lnTo>
                    <a:pt x="59" y="17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5" y="21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38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5"/>
                  </a:lnTo>
                  <a:lnTo>
                    <a:pt x="10" y="11"/>
                  </a:lnTo>
                  <a:lnTo>
                    <a:pt x="4" y="1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8221CFA3-9FDC-1A47-AC46-EF66B900A3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1213" y="1301576"/>
              <a:ext cx="139346" cy="68251"/>
            </a:xfrm>
            <a:custGeom>
              <a:avLst/>
              <a:gdLst>
                <a:gd name="T0" fmla="*/ 0 w 91"/>
                <a:gd name="T1" fmla="*/ 34 h 53"/>
                <a:gd name="T2" fmla="*/ 0 w 91"/>
                <a:gd name="T3" fmla="*/ 38 h 53"/>
                <a:gd name="T4" fmla="*/ 4 w 91"/>
                <a:gd name="T5" fmla="*/ 38 h 53"/>
                <a:gd name="T6" fmla="*/ 8 w 91"/>
                <a:gd name="T7" fmla="*/ 39 h 53"/>
                <a:gd name="T8" fmla="*/ 12 w 91"/>
                <a:gd name="T9" fmla="*/ 43 h 53"/>
                <a:gd name="T10" fmla="*/ 15 w 91"/>
                <a:gd name="T11" fmla="*/ 45 h 53"/>
                <a:gd name="T12" fmla="*/ 25 w 91"/>
                <a:gd name="T13" fmla="*/ 49 h 53"/>
                <a:gd name="T14" fmla="*/ 29 w 91"/>
                <a:gd name="T15" fmla="*/ 49 h 53"/>
                <a:gd name="T16" fmla="*/ 34 w 91"/>
                <a:gd name="T17" fmla="*/ 53 h 53"/>
                <a:gd name="T18" fmla="*/ 38 w 91"/>
                <a:gd name="T19" fmla="*/ 53 h 53"/>
                <a:gd name="T20" fmla="*/ 38 w 91"/>
                <a:gd name="T21" fmla="*/ 53 h 53"/>
                <a:gd name="T22" fmla="*/ 36 w 91"/>
                <a:gd name="T23" fmla="*/ 47 h 53"/>
                <a:gd name="T24" fmla="*/ 36 w 91"/>
                <a:gd name="T25" fmla="*/ 45 h 53"/>
                <a:gd name="T26" fmla="*/ 40 w 91"/>
                <a:gd name="T27" fmla="*/ 41 h 53"/>
                <a:gd name="T28" fmla="*/ 40 w 91"/>
                <a:gd name="T29" fmla="*/ 43 h 53"/>
                <a:gd name="T30" fmla="*/ 42 w 91"/>
                <a:gd name="T31" fmla="*/ 47 h 53"/>
                <a:gd name="T32" fmla="*/ 47 w 91"/>
                <a:gd name="T33" fmla="*/ 49 h 53"/>
                <a:gd name="T34" fmla="*/ 51 w 91"/>
                <a:gd name="T35" fmla="*/ 49 h 53"/>
                <a:gd name="T36" fmla="*/ 53 w 91"/>
                <a:gd name="T37" fmla="*/ 51 h 53"/>
                <a:gd name="T38" fmla="*/ 53 w 91"/>
                <a:gd name="T39" fmla="*/ 49 h 53"/>
                <a:gd name="T40" fmla="*/ 59 w 91"/>
                <a:gd name="T41" fmla="*/ 45 h 53"/>
                <a:gd name="T42" fmla="*/ 63 w 91"/>
                <a:gd name="T43" fmla="*/ 45 h 53"/>
                <a:gd name="T44" fmla="*/ 72 w 91"/>
                <a:gd name="T45" fmla="*/ 45 h 53"/>
                <a:gd name="T46" fmla="*/ 74 w 91"/>
                <a:gd name="T47" fmla="*/ 43 h 53"/>
                <a:gd name="T48" fmla="*/ 78 w 91"/>
                <a:gd name="T49" fmla="*/ 41 h 53"/>
                <a:gd name="T50" fmla="*/ 80 w 91"/>
                <a:gd name="T51" fmla="*/ 41 h 53"/>
                <a:gd name="T52" fmla="*/ 83 w 91"/>
                <a:gd name="T53" fmla="*/ 45 h 53"/>
                <a:gd name="T54" fmla="*/ 87 w 91"/>
                <a:gd name="T55" fmla="*/ 43 h 53"/>
                <a:gd name="T56" fmla="*/ 89 w 91"/>
                <a:gd name="T57" fmla="*/ 41 h 53"/>
                <a:gd name="T58" fmla="*/ 87 w 91"/>
                <a:gd name="T59" fmla="*/ 39 h 53"/>
                <a:gd name="T60" fmla="*/ 80 w 91"/>
                <a:gd name="T61" fmla="*/ 36 h 53"/>
                <a:gd name="T62" fmla="*/ 80 w 91"/>
                <a:gd name="T63" fmla="*/ 32 h 53"/>
                <a:gd name="T64" fmla="*/ 78 w 91"/>
                <a:gd name="T65" fmla="*/ 24 h 53"/>
                <a:gd name="T66" fmla="*/ 82 w 91"/>
                <a:gd name="T67" fmla="*/ 19 h 53"/>
                <a:gd name="T68" fmla="*/ 87 w 91"/>
                <a:gd name="T69" fmla="*/ 17 h 53"/>
                <a:gd name="T70" fmla="*/ 91 w 91"/>
                <a:gd name="T71" fmla="*/ 15 h 53"/>
                <a:gd name="T72" fmla="*/ 87 w 91"/>
                <a:gd name="T73" fmla="*/ 15 h 53"/>
                <a:gd name="T74" fmla="*/ 82 w 91"/>
                <a:gd name="T75" fmla="*/ 15 h 53"/>
                <a:gd name="T76" fmla="*/ 76 w 91"/>
                <a:gd name="T77" fmla="*/ 11 h 53"/>
                <a:gd name="T78" fmla="*/ 74 w 91"/>
                <a:gd name="T79" fmla="*/ 9 h 53"/>
                <a:gd name="T80" fmla="*/ 70 w 91"/>
                <a:gd name="T81" fmla="*/ 7 h 53"/>
                <a:gd name="T82" fmla="*/ 66 w 91"/>
                <a:gd name="T83" fmla="*/ 7 h 53"/>
                <a:gd name="T84" fmla="*/ 63 w 91"/>
                <a:gd name="T85" fmla="*/ 7 h 53"/>
                <a:gd name="T86" fmla="*/ 61 w 91"/>
                <a:gd name="T87" fmla="*/ 7 h 53"/>
                <a:gd name="T88" fmla="*/ 59 w 91"/>
                <a:gd name="T89" fmla="*/ 7 h 53"/>
                <a:gd name="T90" fmla="*/ 55 w 91"/>
                <a:gd name="T91" fmla="*/ 7 h 53"/>
                <a:gd name="T92" fmla="*/ 55 w 91"/>
                <a:gd name="T93" fmla="*/ 11 h 53"/>
                <a:gd name="T94" fmla="*/ 59 w 91"/>
                <a:gd name="T95" fmla="*/ 17 h 53"/>
                <a:gd name="T96" fmla="*/ 59 w 91"/>
                <a:gd name="T97" fmla="*/ 21 h 53"/>
                <a:gd name="T98" fmla="*/ 55 w 91"/>
                <a:gd name="T99" fmla="*/ 21 h 53"/>
                <a:gd name="T100" fmla="*/ 49 w 91"/>
                <a:gd name="T101" fmla="*/ 21 h 53"/>
                <a:gd name="T102" fmla="*/ 46 w 91"/>
                <a:gd name="T103" fmla="*/ 19 h 53"/>
                <a:gd name="T104" fmla="*/ 38 w 91"/>
                <a:gd name="T105" fmla="*/ 11 h 53"/>
                <a:gd name="T106" fmla="*/ 32 w 91"/>
                <a:gd name="T107" fmla="*/ 3 h 53"/>
                <a:gd name="T108" fmla="*/ 29 w 91"/>
                <a:gd name="T109" fmla="*/ 2 h 53"/>
                <a:gd name="T110" fmla="*/ 27 w 91"/>
                <a:gd name="T111" fmla="*/ 2 h 53"/>
                <a:gd name="T112" fmla="*/ 17 w 91"/>
                <a:gd name="T113" fmla="*/ 0 h 53"/>
                <a:gd name="T114" fmla="*/ 10 w 91"/>
                <a:gd name="T115" fmla="*/ 11 h 53"/>
                <a:gd name="T116" fmla="*/ 0 w 91"/>
                <a:gd name="T117" fmla="*/ 24 h 53"/>
                <a:gd name="T118" fmla="*/ 0 w 91"/>
                <a:gd name="T119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" h="53">
                  <a:moveTo>
                    <a:pt x="0" y="24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5" y="45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4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4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5" y="45"/>
                  </a:lnTo>
                  <a:lnTo>
                    <a:pt x="59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8" y="45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83" y="45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9" y="43"/>
                  </a:lnTo>
                  <a:lnTo>
                    <a:pt x="89" y="41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2" y="38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82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2" y="15"/>
                  </a:lnTo>
                  <a:lnTo>
                    <a:pt x="78" y="15"/>
                  </a:lnTo>
                  <a:lnTo>
                    <a:pt x="76" y="11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2" y="7"/>
                  </a:lnTo>
                  <a:lnTo>
                    <a:pt x="70" y="7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15"/>
                  </a:lnTo>
                  <a:lnTo>
                    <a:pt x="59" y="17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5" y="21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38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5"/>
                  </a:lnTo>
                  <a:lnTo>
                    <a:pt x="10" y="11"/>
                  </a:lnTo>
                  <a:lnTo>
                    <a:pt x="4" y="1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18C2045F-6AFF-664C-B014-DCFB3106D7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2296" y="1398620"/>
              <a:ext cx="73939" cy="27727"/>
            </a:xfrm>
            <a:custGeom>
              <a:avLst/>
              <a:gdLst>
                <a:gd name="T0" fmla="*/ 0 w 49"/>
                <a:gd name="T1" fmla="*/ 15 h 21"/>
                <a:gd name="T2" fmla="*/ 0 w 49"/>
                <a:gd name="T3" fmla="*/ 15 h 21"/>
                <a:gd name="T4" fmla="*/ 3 w 49"/>
                <a:gd name="T5" fmla="*/ 12 h 21"/>
                <a:gd name="T6" fmla="*/ 7 w 49"/>
                <a:gd name="T7" fmla="*/ 10 h 21"/>
                <a:gd name="T8" fmla="*/ 11 w 49"/>
                <a:gd name="T9" fmla="*/ 8 h 21"/>
                <a:gd name="T10" fmla="*/ 11 w 49"/>
                <a:gd name="T11" fmla="*/ 8 h 21"/>
                <a:gd name="T12" fmla="*/ 11 w 49"/>
                <a:gd name="T13" fmla="*/ 6 h 21"/>
                <a:gd name="T14" fmla="*/ 13 w 49"/>
                <a:gd name="T15" fmla="*/ 4 h 21"/>
                <a:gd name="T16" fmla="*/ 15 w 49"/>
                <a:gd name="T17" fmla="*/ 4 h 21"/>
                <a:gd name="T18" fmla="*/ 17 w 49"/>
                <a:gd name="T19" fmla="*/ 4 h 21"/>
                <a:gd name="T20" fmla="*/ 17 w 49"/>
                <a:gd name="T21" fmla="*/ 4 h 21"/>
                <a:gd name="T22" fmla="*/ 19 w 49"/>
                <a:gd name="T23" fmla="*/ 4 h 21"/>
                <a:gd name="T24" fmla="*/ 20 w 49"/>
                <a:gd name="T25" fmla="*/ 2 h 21"/>
                <a:gd name="T26" fmla="*/ 20 w 49"/>
                <a:gd name="T27" fmla="*/ 0 h 21"/>
                <a:gd name="T28" fmla="*/ 24 w 49"/>
                <a:gd name="T29" fmla="*/ 0 h 21"/>
                <a:gd name="T30" fmla="*/ 24 w 49"/>
                <a:gd name="T31" fmla="*/ 0 h 21"/>
                <a:gd name="T32" fmla="*/ 28 w 49"/>
                <a:gd name="T33" fmla="*/ 0 h 21"/>
                <a:gd name="T34" fmla="*/ 32 w 49"/>
                <a:gd name="T35" fmla="*/ 4 h 21"/>
                <a:gd name="T36" fmla="*/ 34 w 49"/>
                <a:gd name="T37" fmla="*/ 4 h 21"/>
                <a:gd name="T38" fmla="*/ 36 w 49"/>
                <a:gd name="T39" fmla="*/ 6 h 21"/>
                <a:gd name="T40" fmla="*/ 36 w 49"/>
                <a:gd name="T41" fmla="*/ 6 h 21"/>
                <a:gd name="T42" fmla="*/ 39 w 49"/>
                <a:gd name="T43" fmla="*/ 8 h 21"/>
                <a:gd name="T44" fmla="*/ 41 w 49"/>
                <a:gd name="T45" fmla="*/ 10 h 21"/>
                <a:gd name="T46" fmla="*/ 41 w 49"/>
                <a:gd name="T47" fmla="*/ 10 h 21"/>
                <a:gd name="T48" fmla="*/ 49 w 49"/>
                <a:gd name="T49" fmla="*/ 17 h 21"/>
                <a:gd name="T50" fmla="*/ 49 w 49"/>
                <a:gd name="T51" fmla="*/ 17 h 21"/>
                <a:gd name="T52" fmla="*/ 47 w 49"/>
                <a:gd name="T53" fmla="*/ 21 h 21"/>
                <a:gd name="T54" fmla="*/ 41 w 49"/>
                <a:gd name="T55" fmla="*/ 21 h 21"/>
                <a:gd name="T56" fmla="*/ 41 w 49"/>
                <a:gd name="T57" fmla="*/ 21 h 21"/>
                <a:gd name="T58" fmla="*/ 30 w 49"/>
                <a:gd name="T59" fmla="*/ 21 h 21"/>
                <a:gd name="T60" fmla="*/ 30 w 49"/>
                <a:gd name="T61" fmla="*/ 21 h 21"/>
                <a:gd name="T62" fmla="*/ 24 w 49"/>
                <a:gd name="T63" fmla="*/ 21 h 21"/>
                <a:gd name="T64" fmla="*/ 24 w 49"/>
                <a:gd name="T65" fmla="*/ 21 h 21"/>
                <a:gd name="T66" fmla="*/ 19 w 49"/>
                <a:gd name="T67" fmla="*/ 21 h 21"/>
                <a:gd name="T68" fmla="*/ 15 w 49"/>
                <a:gd name="T69" fmla="*/ 19 h 21"/>
                <a:gd name="T70" fmla="*/ 13 w 49"/>
                <a:gd name="T71" fmla="*/ 17 h 21"/>
                <a:gd name="T72" fmla="*/ 9 w 49"/>
                <a:gd name="T73" fmla="*/ 17 h 21"/>
                <a:gd name="T74" fmla="*/ 0 w 49"/>
                <a:gd name="T75" fmla="*/ 15 h 21"/>
                <a:gd name="T76" fmla="*/ 0 w 49"/>
                <a:gd name="T77" fmla="*/ 15 h 21"/>
                <a:gd name="T78" fmla="*/ 0 w 49"/>
                <a:gd name="T7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" h="21">
                  <a:moveTo>
                    <a:pt x="0" y="15"/>
                  </a:moveTo>
                  <a:lnTo>
                    <a:pt x="0" y="15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1"/>
                  </a:lnTo>
                  <a:lnTo>
                    <a:pt x="15" y="19"/>
                  </a:lnTo>
                  <a:lnTo>
                    <a:pt x="13" y="17"/>
                  </a:lnTo>
                  <a:lnTo>
                    <a:pt x="9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6274BE77-CFF1-A444-9A3E-962C72F262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2296" y="1398620"/>
              <a:ext cx="73939" cy="27727"/>
            </a:xfrm>
            <a:custGeom>
              <a:avLst/>
              <a:gdLst>
                <a:gd name="T0" fmla="*/ 0 w 49"/>
                <a:gd name="T1" fmla="*/ 15 h 21"/>
                <a:gd name="T2" fmla="*/ 0 w 49"/>
                <a:gd name="T3" fmla="*/ 15 h 21"/>
                <a:gd name="T4" fmla="*/ 3 w 49"/>
                <a:gd name="T5" fmla="*/ 12 h 21"/>
                <a:gd name="T6" fmla="*/ 7 w 49"/>
                <a:gd name="T7" fmla="*/ 10 h 21"/>
                <a:gd name="T8" fmla="*/ 11 w 49"/>
                <a:gd name="T9" fmla="*/ 8 h 21"/>
                <a:gd name="T10" fmla="*/ 11 w 49"/>
                <a:gd name="T11" fmla="*/ 8 h 21"/>
                <a:gd name="T12" fmla="*/ 11 w 49"/>
                <a:gd name="T13" fmla="*/ 6 h 21"/>
                <a:gd name="T14" fmla="*/ 13 w 49"/>
                <a:gd name="T15" fmla="*/ 4 h 21"/>
                <a:gd name="T16" fmla="*/ 15 w 49"/>
                <a:gd name="T17" fmla="*/ 4 h 21"/>
                <a:gd name="T18" fmla="*/ 17 w 49"/>
                <a:gd name="T19" fmla="*/ 4 h 21"/>
                <a:gd name="T20" fmla="*/ 17 w 49"/>
                <a:gd name="T21" fmla="*/ 4 h 21"/>
                <a:gd name="T22" fmla="*/ 19 w 49"/>
                <a:gd name="T23" fmla="*/ 4 h 21"/>
                <a:gd name="T24" fmla="*/ 20 w 49"/>
                <a:gd name="T25" fmla="*/ 2 h 21"/>
                <a:gd name="T26" fmla="*/ 20 w 49"/>
                <a:gd name="T27" fmla="*/ 0 h 21"/>
                <a:gd name="T28" fmla="*/ 24 w 49"/>
                <a:gd name="T29" fmla="*/ 0 h 21"/>
                <a:gd name="T30" fmla="*/ 24 w 49"/>
                <a:gd name="T31" fmla="*/ 0 h 21"/>
                <a:gd name="T32" fmla="*/ 28 w 49"/>
                <a:gd name="T33" fmla="*/ 0 h 21"/>
                <a:gd name="T34" fmla="*/ 32 w 49"/>
                <a:gd name="T35" fmla="*/ 4 h 21"/>
                <a:gd name="T36" fmla="*/ 34 w 49"/>
                <a:gd name="T37" fmla="*/ 4 h 21"/>
                <a:gd name="T38" fmla="*/ 36 w 49"/>
                <a:gd name="T39" fmla="*/ 6 h 21"/>
                <a:gd name="T40" fmla="*/ 36 w 49"/>
                <a:gd name="T41" fmla="*/ 6 h 21"/>
                <a:gd name="T42" fmla="*/ 39 w 49"/>
                <a:gd name="T43" fmla="*/ 8 h 21"/>
                <a:gd name="T44" fmla="*/ 41 w 49"/>
                <a:gd name="T45" fmla="*/ 10 h 21"/>
                <a:gd name="T46" fmla="*/ 41 w 49"/>
                <a:gd name="T47" fmla="*/ 10 h 21"/>
                <a:gd name="T48" fmla="*/ 49 w 49"/>
                <a:gd name="T49" fmla="*/ 17 h 21"/>
                <a:gd name="T50" fmla="*/ 49 w 49"/>
                <a:gd name="T51" fmla="*/ 17 h 21"/>
                <a:gd name="T52" fmla="*/ 47 w 49"/>
                <a:gd name="T53" fmla="*/ 21 h 21"/>
                <a:gd name="T54" fmla="*/ 41 w 49"/>
                <a:gd name="T55" fmla="*/ 21 h 21"/>
                <a:gd name="T56" fmla="*/ 41 w 49"/>
                <a:gd name="T57" fmla="*/ 21 h 21"/>
                <a:gd name="T58" fmla="*/ 30 w 49"/>
                <a:gd name="T59" fmla="*/ 21 h 21"/>
                <a:gd name="T60" fmla="*/ 30 w 49"/>
                <a:gd name="T61" fmla="*/ 21 h 21"/>
                <a:gd name="T62" fmla="*/ 24 w 49"/>
                <a:gd name="T63" fmla="*/ 21 h 21"/>
                <a:gd name="T64" fmla="*/ 24 w 49"/>
                <a:gd name="T65" fmla="*/ 21 h 21"/>
                <a:gd name="T66" fmla="*/ 19 w 49"/>
                <a:gd name="T67" fmla="*/ 21 h 21"/>
                <a:gd name="T68" fmla="*/ 15 w 49"/>
                <a:gd name="T69" fmla="*/ 19 h 21"/>
                <a:gd name="T70" fmla="*/ 13 w 49"/>
                <a:gd name="T71" fmla="*/ 17 h 21"/>
                <a:gd name="T72" fmla="*/ 9 w 49"/>
                <a:gd name="T73" fmla="*/ 17 h 21"/>
                <a:gd name="T74" fmla="*/ 0 w 49"/>
                <a:gd name="T75" fmla="*/ 15 h 21"/>
                <a:gd name="T76" fmla="*/ 0 w 49"/>
                <a:gd name="T77" fmla="*/ 15 h 21"/>
                <a:gd name="T78" fmla="*/ 0 w 49"/>
                <a:gd name="T7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" h="21">
                  <a:moveTo>
                    <a:pt x="0" y="15"/>
                  </a:moveTo>
                  <a:lnTo>
                    <a:pt x="0" y="15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1"/>
                  </a:lnTo>
                  <a:lnTo>
                    <a:pt x="15" y="19"/>
                  </a:lnTo>
                  <a:lnTo>
                    <a:pt x="13" y="17"/>
                  </a:lnTo>
                  <a:lnTo>
                    <a:pt x="9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454DB2C6-BC99-6249-B58E-DB42245E5D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7761" y="1320771"/>
              <a:ext cx="61142" cy="34126"/>
            </a:xfrm>
            <a:custGeom>
              <a:avLst/>
              <a:gdLst>
                <a:gd name="T0" fmla="*/ 16 w 40"/>
                <a:gd name="T1" fmla="*/ 0 h 26"/>
                <a:gd name="T2" fmla="*/ 8 w 40"/>
                <a:gd name="T3" fmla="*/ 0 h 26"/>
                <a:gd name="T4" fmla="*/ 4 w 40"/>
                <a:gd name="T5" fmla="*/ 7 h 26"/>
                <a:gd name="T6" fmla="*/ 0 w 40"/>
                <a:gd name="T7" fmla="*/ 11 h 26"/>
                <a:gd name="T8" fmla="*/ 4 w 40"/>
                <a:gd name="T9" fmla="*/ 17 h 26"/>
                <a:gd name="T10" fmla="*/ 4 w 40"/>
                <a:gd name="T11" fmla="*/ 17 h 26"/>
                <a:gd name="T12" fmla="*/ 6 w 40"/>
                <a:gd name="T13" fmla="*/ 19 h 26"/>
                <a:gd name="T14" fmla="*/ 12 w 40"/>
                <a:gd name="T15" fmla="*/ 23 h 26"/>
                <a:gd name="T16" fmla="*/ 12 w 40"/>
                <a:gd name="T17" fmla="*/ 23 h 26"/>
                <a:gd name="T18" fmla="*/ 12 w 40"/>
                <a:gd name="T19" fmla="*/ 23 h 26"/>
                <a:gd name="T20" fmla="*/ 16 w 40"/>
                <a:gd name="T21" fmla="*/ 24 h 26"/>
                <a:gd name="T22" fmla="*/ 19 w 40"/>
                <a:gd name="T23" fmla="*/ 26 h 26"/>
                <a:gd name="T24" fmla="*/ 19 w 40"/>
                <a:gd name="T25" fmla="*/ 26 h 26"/>
                <a:gd name="T26" fmla="*/ 19 w 40"/>
                <a:gd name="T27" fmla="*/ 26 h 26"/>
                <a:gd name="T28" fmla="*/ 23 w 40"/>
                <a:gd name="T29" fmla="*/ 23 h 26"/>
                <a:gd name="T30" fmla="*/ 23 w 40"/>
                <a:gd name="T31" fmla="*/ 23 h 26"/>
                <a:gd name="T32" fmla="*/ 23 w 40"/>
                <a:gd name="T33" fmla="*/ 21 h 26"/>
                <a:gd name="T34" fmla="*/ 23 w 40"/>
                <a:gd name="T35" fmla="*/ 21 h 26"/>
                <a:gd name="T36" fmla="*/ 29 w 40"/>
                <a:gd name="T37" fmla="*/ 17 h 26"/>
                <a:gd name="T38" fmla="*/ 29 w 40"/>
                <a:gd name="T39" fmla="*/ 17 h 26"/>
                <a:gd name="T40" fmla="*/ 31 w 40"/>
                <a:gd name="T41" fmla="*/ 13 h 26"/>
                <a:gd name="T42" fmla="*/ 31 w 40"/>
                <a:gd name="T43" fmla="*/ 13 h 26"/>
                <a:gd name="T44" fmla="*/ 31 w 40"/>
                <a:gd name="T45" fmla="*/ 11 h 26"/>
                <a:gd name="T46" fmla="*/ 31 w 40"/>
                <a:gd name="T47" fmla="*/ 9 h 26"/>
                <a:gd name="T48" fmla="*/ 34 w 40"/>
                <a:gd name="T49" fmla="*/ 9 h 26"/>
                <a:gd name="T50" fmla="*/ 34 w 40"/>
                <a:gd name="T51" fmla="*/ 9 h 26"/>
                <a:gd name="T52" fmla="*/ 38 w 40"/>
                <a:gd name="T53" fmla="*/ 9 h 26"/>
                <a:gd name="T54" fmla="*/ 38 w 40"/>
                <a:gd name="T55" fmla="*/ 11 h 26"/>
                <a:gd name="T56" fmla="*/ 40 w 40"/>
                <a:gd name="T57" fmla="*/ 11 h 26"/>
                <a:gd name="T58" fmla="*/ 38 w 40"/>
                <a:gd name="T59" fmla="*/ 9 h 26"/>
                <a:gd name="T60" fmla="*/ 38 w 40"/>
                <a:gd name="T61" fmla="*/ 9 h 26"/>
                <a:gd name="T62" fmla="*/ 36 w 40"/>
                <a:gd name="T63" fmla="*/ 7 h 26"/>
                <a:gd name="T64" fmla="*/ 33 w 40"/>
                <a:gd name="T65" fmla="*/ 6 h 26"/>
                <a:gd name="T66" fmla="*/ 29 w 40"/>
                <a:gd name="T67" fmla="*/ 6 h 26"/>
                <a:gd name="T68" fmla="*/ 23 w 40"/>
                <a:gd name="T69" fmla="*/ 2 h 26"/>
                <a:gd name="T70" fmla="*/ 16 w 40"/>
                <a:gd name="T71" fmla="*/ 0 h 26"/>
                <a:gd name="T72" fmla="*/ 16 w 40"/>
                <a:gd name="T73" fmla="*/ 0 h 26"/>
                <a:gd name="T74" fmla="*/ 16 w 40"/>
                <a:gd name="T7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6" y="0"/>
                  </a:moveTo>
                  <a:lnTo>
                    <a:pt x="8" y="0"/>
                  </a:lnTo>
                  <a:lnTo>
                    <a:pt x="4" y="7"/>
                  </a:lnTo>
                  <a:lnTo>
                    <a:pt x="0" y="1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3" y="6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2FC9632A-CE94-1E4B-B89C-79B0203277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7761" y="1320771"/>
              <a:ext cx="61142" cy="34126"/>
            </a:xfrm>
            <a:custGeom>
              <a:avLst/>
              <a:gdLst>
                <a:gd name="T0" fmla="*/ 16 w 40"/>
                <a:gd name="T1" fmla="*/ 0 h 26"/>
                <a:gd name="T2" fmla="*/ 8 w 40"/>
                <a:gd name="T3" fmla="*/ 0 h 26"/>
                <a:gd name="T4" fmla="*/ 4 w 40"/>
                <a:gd name="T5" fmla="*/ 7 h 26"/>
                <a:gd name="T6" fmla="*/ 0 w 40"/>
                <a:gd name="T7" fmla="*/ 11 h 26"/>
                <a:gd name="T8" fmla="*/ 4 w 40"/>
                <a:gd name="T9" fmla="*/ 17 h 26"/>
                <a:gd name="T10" fmla="*/ 4 w 40"/>
                <a:gd name="T11" fmla="*/ 17 h 26"/>
                <a:gd name="T12" fmla="*/ 6 w 40"/>
                <a:gd name="T13" fmla="*/ 19 h 26"/>
                <a:gd name="T14" fmla="*/ 12 w 40"/>
                <a:gd name="T15" fmla="*/ 23 h 26"/>
                <a:gd name="T16" fmla="*/ 12 w 40"/>
                <a:gd name="T17" fmla="*/ 23 h 26"/>
                <a:gd name="T18" fmla="*/ 12 w 40"/>
                <a:gd name="T19" fmla="*/ 23 h 26"/>
                <a:gd name="T20" fmla="*/ 16 w 40"/>
                <a:gd name="T21" fmla="*/ 24 h 26"/>
                <a:gd name="T22" fmla="*/ 19 w 40"/>
                <a:gd name="T23" fmla="*/ 26 h 26"/>
                <a:gd name="T24" fmla="*/ 19 w 40"/>
                <a:gd name="T25" fmla="*/ 26 h 26"/>
                <a:gd name="T26" fmla="*/ 19 w 40"/>
                <a:gd name="T27" fmla="*/ 26 h 26"/>
                <a:gd name="T28" fmla="*/ 23 w 40"/>
                <a:gd name="T29" fmla="*/ 23 h 26"/>
                <a:gd name="T30" fmla="*/ 23 w 40"/>
                <a:gd name="T31" fmla="*/ 23 h 26"/>
                <a:gd name="T32" fmla="*/ 23 w 40"/>
                <a:gd name="T33" fmla="*/ 21 h 26"/>
                <a:gd name="T34" fmla="*/ 23 w 40"/>
                <a:gd name="T35" fmla="*/ 21 h 26"/>
                <a:gd name="T36" fmla="*/ 29 w 40"/>
                <a:gd name="T37" fmla="*/ 17 h 26"/>
                <a:gd name="T38" fmla="*/ 29 w 40"/>
                <a:gd name="T39" fmla="*/ 17 h 26"/>
                <a:gd name="T40" fmla="*/ 31 w 40"/>
                <a:gd name="T41" fmla="*/ 13 h 26"/>
                <a:gd name="T42" fmla="*/ 31 w 40"/>
                <a:gd name="T43" fmla="*/ 13 h 26"/>
                <a:gd name="T44" fmla="*/ 31 w 40"/>
                <a:gd name="T45" fmla="*/ 11 h 26"/>
                <a:gd name="T46" fmla="*/ 31 w 40"/>
                <a:gd name="T47" fmla="*/ 9 h 26"/>
                <a:gd name="T48" fmla="*/ 34 w 40"/>
                <a:gd name="T49" fmla="*/ 9 h 26"/>
                <a:gd name="T50" fmla="*/ 34 w 40"/>
                <a:gd name="T51" fmla="*/ 9 h 26"/>
                <a:gd name="T52" fmla="*/ 38 w 40"/>
                <a:gd name="T53" fmla="*/ 9 h 26"/>
                <a:gd name="T54" fmla="*/ 38 w 40"/>
                <a:gd name="T55" fmla="*/ 11 h 26"/>
                <a:gd name="T56" fmla="*/ 40 w 40"/>
                <a:gd name="T57" fmla="*/ 11 h 26"/>
                <a:gd name="T58" fmla="*/ 38 w 40"/>
                <a:gd name="T59" fmla="*/ 9 h 26"/>
                <a:gd name="T60" fmla="*/ 38 w 40"/>
                <a:gd name="T61" fmla="*/ 9 h 26"/>
                <a:gd name="T62" fmla="*/ 36 w 40"/>
                <a:gd name="T63" fmla="*/ 7 h 26"/>
                <a:gd name="T64" fmla="*/ 33 w 40"/>
                <a:gd name="T65" fmla="*/ 6 h 26"/>
                <a:gd name="T66" fmla="*/ 29 w 40"/>
                <a:gd name="T67" fmla="*/ 6 h 26"/>
                <a:gd name="T68" fmla="*/ 23 w 40"/>
                <a:gd name="T69" fmla="*/ 2 h 26"/>
                <a:gd name="T70" fmla="*/ 16 w 40"/>
                <a:gd name="T71" fmla="*/ 0 h 26"/>
                <a:gd name="T72" fmla="*/ 16 w 40"/>
                <a:gd name="T73" fmla="*/ 0 h 26"/>
                <a:gd name="T74" fmla="*/ 16 w 40"/>
                <a:gd name="T7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6" y="0"/>
                  </a:moveTo>
                  <a:lnTo>
                    <a:pt x="8" y="0"/>
                  </a:lnTo>
                  <a:lnTo>
                    <a:pt x="4" y="7"/>
                  </a:lnTo>
                  <a:lnTo>
                    <a:pt x="0" y="1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3" y="6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FDD4C4B5-6B50-8F4F-94AF-6358F240EA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25966" y="1332503"/>
              <a:ext cx="99533" cy="35192"/>
            </a:xfrm>
            <a:custGeom>
              <a:avLst/>
              <a:gdLst>
                <a:gd name="T0" fmla="*/ 4 w 65"/>
                <a:gd name="T1" fmla="*/ 0 h 27"/>
                <a:gd name="T2" fmla="*/ 4 w 65"/>
                <a:gd name="T3" fmla="*/ 0 h 27"/>
                <a:gd name="T4" fmla="*/ 2 w 65"/>
                <a:gd name="T5" fmla="*/ 4 h 27"/>
                <a:gd name="T6" fmla="*/ 0 w 65"/>
                <a:gd name="T7" fmla="*/ 6 h 27"/>
                <a:gd name="T8" fmla="*/ 0 w 65"/>
                <a:gd name="T9" fmla="*/ 8 h 27"/>
                <a:gd name="T10" fmla="*/ 10 w 65"/>
                <a:gd name="T11" fmla="*/ 14 h 27"/>
                <a:gd name="T12" fmla="*/ 19 w 65"/>
                <a:gd name="T13" fmla="*/ 19 h 27"/>
                <a:gd name="T14" fmla="*/ 19 w 65"/>
                <a:gd name="T15" fmla="*/ 19 h 27"/>
                <a:gd name="T16" fmla="*/ 21 w 65"/>
                <a:gd name="T17" fmla="*/ 19 h 27"/>
                <a:gd name="T18" fmla="*/ 25 w 65"/>
                <a:gd name="T19" fmla="*/ 21 h 27"/>
                <a:gd name="T20" fmla="*/ 29 w 65"/>
                <a:gd name="T21" fmla="*/ 23 h 27"/>
                <a:gd name="T22" fmla="*/ 29 w 65"/>
                <a:gd name="T23" fmla="*/ 23 h 27"/>
                <a:gd name="T24" fmla="*/ 31 w 65"/>
                <a:gd name="T25" fmla="*/ 25 h 27"/>
                <a:gd name="T26" fmla="*/ 35 w 65"/>
                <a:gd name="T27" fmla="*/ 27 h 27"/>
                <a:gd name="T28" fmla="*/ 40 w 65"/>
                <a:gd name="T29" fmla="*/ 27 h 27"/>
                <a:gd name="T30" fmla="*/ 40 w 65"/>
                <a:gd name="T31" fmla="*/ 27 h 27"/>
                <a:gd name="T32" fmla="*/ 42 w 65"/>
                <a:gd name="T33" fmla="*/ 27 h 27"/>
                <a:gd name="T34" fmla="*/ 44 w 65"/>
                <a:gd name="T35" fmla="*/ 25 h 27"/>
                <a:gd name="T36" fmla="*/ 46 w 65"/>
                <a:gd name="T37" fmla="*/ 23 h 27"/>
                <a:gd name="T38" fmla="*/ 52 w 65"/>
                <a:gd name="T39" fmla="*/ 23 h 27"/>
                <a:gd name="T40" fmla="*/ 52 w 65"/>
                <a:gd name="T41" fmla="*/ 23 h 27"/>
                <a:gd name="T42" fmla="*/ 55 w 65"/>
                <a:gd name="T43" fmla="*/ 23 h 27"/>
                <a:gd name="T44" fmla="*/ 57 w 65"/>
                <a:gd name="T45" fmla="*/ 21 h 27"/>
                <a:gd name="T46" fmla="*/ 59 w 65"/>
                <a:gd name="T47" fmla="*/ 19 h 27"/>
                <a:gd name="T48" fmla="*/ 65 w 65"/>
                <a:gd name="T49" fmla="*/ 15 h 27"/>
                <a:gd name="T50" fmla="*/ 65 w 65"/>
                <a:gd name="T51" fmla="*/ 15 h 27"/>
                <a:gd name="T52" fmla="*/ 65 w 65"/>
                <a:gd name="T53" fmla="*/ 14 h 27"/>
                <a:gd name="T54" fmla="*/ 65 w 65"/>
                <a:gd name="T55" fmla="*/ 14 h 27"/>
                <a:gd name="T56" fmla="*/ 65 w 65"/>
                <a:gd name="T57" fmla="*/ 14 h 27"/>
                <a:gd name="T58" fmla="*/ 65 w 65"/>
                <a:gd name="T59" fmla="*/ 12 h 27"/>
                <a:gd name="T60" fmla="*/ 59 w 65"/>
                <a:gd name="T61" fmla="*/ 10 h 27"/>
                <a:gd name="T62" fmla="*/ 59 w 65"/>
                <a:gd name="T63" fmla="*/ 10 h 27"/>
                <a:gd name="T64" fmla="*/ 53 w 65"/>
                <a:gd name="T65" fmla="*/ 10 h 27"/>
                <a:gd name="T66" fmla="*/ 48 w 65"/>
                <a:gd name="T67" fmla="*/ 8 h 27"/>
                <a:gd name="T68" fmla="*/ 46 w 65"/>
                <a:gd name="T69" fmla="*/ 8 h 27"/>
                <a:gd name="T70" fmla="*/ 42 w 65"/>
                <a:gd name="T71" fmla="*/ 6 h 27"/>
                <a:gd name="T72" fmla="*/ 42 w 65"/>
                <a:gd name="T73" fmla="*/ 6 h 27"/>
                <a:gd name="T74" fmla="*/ 36 w 65"/>
                <a:gd name="T75" fmla="*/ 8 h 27"/>
                <a:gd name="T76" fmla="*/ 36 w 65"/>
                <a:gd name="T77" fmla="*/ 8 h 27"/>
                <a:gd name="T78" fmla="*/ 31 w 65"/>
                <a:gd name="T79" fmla="*/ 4 h 27"/>
                <a:gd name="T80" fmla="*/ 31 w 65"/>
                <a:gd name="T81" fmla="*/ 4 h 27"/>
                <a:gd name="T82" fmla="*/ 27 w 65"/>
                <a:gd name="T83" fmla="*/ 4 h 27"/>
                <a:gd name="T84" fmla="*/ 21 w 65"/>
                <a:gd name="T85" fmla="*/ 2 h 27"/>
                <a:gd name="T86" fmla="*/ 21 w 65"/>
                <a:gd name="T87" fmla="*/ 2 h 27"/>
                <a:gd name="T88" fmla="*/ 14 w 65"/>
                <a:gd name="T89" fmla="*/ 2 h 27"/>
                <a:gd name="T90" fmla="*/ 14 w 65"/>
                <a:gd name="T91" fmla="*/ 2 h 27"/>
                <a:gd name="T92" fmla="*/ 10 w 65"/>
                <a:gd name="T93" fmla="*/ 2 h 27"/>
                <a:gd name="T94" fmla="*/ 4 w 65"/>
                <a:gd name="T95" fmla="*/ 0 h 27"/>
                <a:gd name="T96" fmla="*/ 4 w 65"/>
                <a:gd name="T97" fmla="*/ 0 h 27"/>
                <a:gd name="T98" fmla="*/ 4 w 65"/>
                <a:gd name="T9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27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0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5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4" y="25"/>
                  </a:lnTo>
                  <a:lnTo>
                    <a:pt x="46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9" y="19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3" y="10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D841ECF7-1C07-2844-A065-AFC910B276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25966" y="1332503"/>
              <a:ext cx="99533" cy="35192"/>
            </a:xfrm>
            <a:custGeom>
              <a:avLst/>
              <a:gdLst>
                <a:gd name="T0" fmla="*/ 4 w 65"/>
                <a:gd name="T1" fmla="*/ 0 h 27"/>
                <a:gd name="T2" fmla="*/ 4 w 65"/>
                <a:gd name="T3" fmla="*/ 0 h 27"/>
                <a:gd name="T4" fmla="*/ 2 w 65"/>
                <a:gd name="T5" fmla="*/ 4 h 27"/>
                <a:gd name="T6" fmla="*/ 0 w 65"/>
                <a:gd name="T7" fmla="*/ 6 h 27"/>
                <a:gd name="T8" fmla="*/ 0 w 65"/>
                <a:gd name="T9" fmla="*/ 8 h 27"/>
                <a:gd name="T10" fmla="*/ 10 w 65"/>
                <a:gd name="T11" fmla="*/ 14 h 27"/>
                <a:gd name="T12" fmla="*/ 19 w 65"/>
                <a:gd name="T13" fmla="*/ 19 h 27"/>
                <a:gd name="T14" fmla="*/ 19 w 65"/>
                <a:gd name="T15" fmla="*/ 19 h 27"/>
                <a:gd name="T16" fmla="*/ 21 w 65"/>
                <a:gd name="T17" fmla="*/ 19 h 27"/>
                <a:gd name="T18" fmla="*/ 25 w 65"/>
                <a:gd name="T19" fmla="*/ 21 h 27"/>
                <a:gd name="T20" fmla="*/ 29 w 65"/>
                <a:gd name="T21" fmla="*/ 23 h 27"/>
                <a:gd name="T22" fmla="*/ 29 w 65"/>
                <a:gd name="T23" fmla="*/ 23 h 27"/>
                <a:gd name="T24" fmla="*/ 31 w 65"/>
                <a:gd name="T25" fmla="*/ 25 h 27"/>
                <a:gd name="T26" fmla="*/ 35 w 65"/>
                <a:gd name="T27" fmla="*/ 27 h 27"/>
                <a:gd name="T28" fmla="*/ 40 w 65"/>
                <a:gd name="T29" fmla="*/ 27 h 27"/>
                <a:gd name="T30" fmla="*/ 40 w 65"/>
                <a:gd name="T31" fmla="*/ 27 h 27"/>
                <a:gd name="T32" fmla="*/ 42 w 65"/>
                <a:gd name="T33" fmla="*/ 27 h 27"/>
                <a:gd name="T34" fmla="*/ 44 w 65"/>
                <a:gd name="T35" fmla="*/ 25 h 27"/>
                <a:gd name="T36" fmla="*/ 46 w 65"/>
                <a:gd name="T37" fmla="*/ 23 h 27"/>
                <a:gd name="T38" fmla="*/ 52 w 65"/>
                <a:gd name="T39" fmla="*/ 23 h 27"/>
                <a:gd name="T40" fmla="*/ 52 w 65"/>
                <a:gd name="T41" fmla="*/ 23 h 27"/>
                <a:gd name="T42" fmla="*/ 55 w 65"/>
                <a:gd name="T43" fmla="*/ 23 h 27"/>
                <a:gd name="T44" fmla="*/ 57 w 65"/>
                <a:gd name="T45" fmla="*/ 21 h 27"/>
                <a:gd name="T46" fmla="*/ 59 w 65"/>
                <a:gd name="T47" fmla="*/ 19 h 27"/>
                <a:gd name="T48" fmla="*/ 65 w 65"/>
                <a:gd name="T49" fmla="*/ 15 h 27"/>
                <a:gd name="T50" fmla="*/ 65 w 65"/>
                <a:gd name="T51" fmla="*/ 15 h 27"/>
                <a:gd name="T52" fmla="*/ 65 w 65"/>
                <a:gd name="T53" fmla="*/ 14 h 27"/>
                <a:gd name="T54" fmla="*/ 65 w 65"/>
                <a:gd name="T55" fmla="*/ 14 h 27"/>
                <a:gd name="T56" fmla="*/ 65 w 65"/>
                <a:gd name="T57" fmla="*/ 14 h 27"/>
                <a:gd name="T58" fmla="*/ 65 w 65"/>
                <a:gd name="T59" fmla="*/ 12 h 27"/>
                <a:gd name="T60" fmla="*/ 59 w 65"/>
                <a:gd name="T61" fmla="*/ 10 h 27"/>
                <a:gd name="T62" fmla="*/ 59 w 65"/>
                <a:gd name="T63" fmla="*/ 10 h 27"/>
                <a:gd name="T64" fmla="*/ 53 w 65"/>
                <a:gd name="T65" fmla="*/ 10 h 27"/>
                <a:gd name="T66" fmla="*/ 48 w 65"/>
                <a:gd name="T67" fmla="*/ 8 h 27"/>
                <a:gd name="T68" fmla="*/ 46 w 65"/>
                <a:gd name="T69" fmla="*/ 8 h 27"/>
                <a:gd name="T70" fmla="*/ 42 w 65"/>
                <a:gd name="T71" fmla="*/ 6 h 27"/>
                <a:gd name="T72" fmla="*/ 42 w 65"/>
                <a:gd name="T73" fmla="*/ 6 h 27"/>
                <a:gd name="T74" fmla="*/ 36 w 65"/>
                <a:gd name="T75" fmla="*/ 8 h 27"/>
                <a:gd name="T76" fmla="*/ 36 w 65"/>
                <a:gd name="T77" fmla="*/ 8 h 27"/>
                <a:gd name="T78" fmla="*/ 31 w 65"/>
                <a:gd name="T79" fmla="*/ 4 h 27"/>
                <a:gd name="T80" fmla="*/ 31 w 65"/>
                <a:gd name="T81" fmla="*/ 4 h 27"/>
                <a:gd name="T82" fmla="*/ 27 w 65"/>
                <a:gd name="T83" fmla="*/ 4 h 27"/>
                <a:gd name="T84" fmla="*/ 21 w 65"/>
                <a:gd name="T85" fmla="*/ 2 h 27"/>
                <a:gd name="T86" fmla="*/ 21 w 65"/>
                <a:gd name="T87" fmla="*/ 2 h 27"/>
                <a:gd name="T88" fmla="*/ 14 w 65"/>
                <a:gd name="T89" fmla="*/ 2 h 27"/>
                <a:gd name="T90" fmla="*/ 14 w 65"/>
                <a:gd name="T91" fmla="*/ 2 h 27"/>
                <a:gd name="T92" fmla="*/ 10 w 65"/>
                <a:gd name="T93" fmla="*/ 2 h 27"/>
                <a:gd name="T94" fmla="*/ 4 w 65"/>
                <a:gd name="T95" fmla="*/ 0 h 27"/>
                <a:gd name="T96" fmla="*/ 4 w 65"/>
                <a:gd name="T97" fmla="*/ 0 h 27"/>
                <a:gd name="T98" fmla="*/ 4 w 65"/>
                <a:gd name="T9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27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0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5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4" y="25"/>
                  </a:lnTo>
                  <a:lnTo>
                    <a:pt x="46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9" y="19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3" y="10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21EDFAC3-3CB7-6440-BC25-2D8CB64B2E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28383" y="1492465"/>
              <a:ext cx="92423" cy="35192"/>
            </a:xfrm>
            <a:custGeom>
              <a:avLst/>
              <a:gdLst>
                <a:gd name="T0" fmla="*/ 0 w 61"/>
                <a:gd name="T1" fmla="*/ 19 h 27"/>
                <a:gd name="T2" fmla="*/ 8 w 61"/>
                <a:gd name="T3" fmla="*/ 27 h 27"/>
                <a:gd name="T4" fmla="*/ 15 w 61"/>
                <a:gd name="T5" fmla="*/ 25 h 27"/>
                <a:gd name="T6" fmla="*/ 19 w 61"/>
                <a:gd name="T7" fmla="*/ 21 h 27"/>
                <a:gd name="T8" fmla="*/ 28 w 61"/>
                <a:gd name="T9" fmla="*/ 21 h 27"/>
                <a:gd name="T10" fmla="*/ 28 w 61"/>
                <a:gd name="T11" fmla="*/ 21 h 27"/>
                <a:gd name="T12" fmla="*/ 30 w 61"/>
                <a:gd name="T13" fmla="*/ 25 h 27"/>
                <a:gd name="T14" fmla="*/ 34 w 61"/>
                <a:gd name="T15" fmla="*/ 25 h 27"/>
                <a:gd name="T16" fmla="*/ 34 w 61"/>
                <a:gd name="T17" fmla="*/ 25 h 27"/>
                <a:gd name="T18" fmla="*/ 36 w 61"/>
                <a:gd name="T19" fmla="*/ 23 h 27"/>
                <a:gd name="T20" fmla="*/ 36 w 61"/>
                <a:gd name="T21" fmla="*/ 23 h 27"/>
                <a:gd name="T22" fmla="*/ 40 w 61"/>
                <a:gd name="T23" fmla="*/ 21 h 27"/>
                <a:gd name="T24" fmla="*/ 42 w 61"/>
                <a:gd name="T25" fmla="*/ 19 h 27"/>
                <a:gd name="T26" fmla="*/ 44 w 61"/>
                <a:gd name="T27" fmla="*/ 19 h 27"/>
                <a:gd name="T28" fmla="*/ 45 w 61"/>
                <a:gd name="T29" fmla="*/ 19 h 27"/>
                <a:gd name="T30" fmla="*/ 45 w 61"/>
                <a:gd name="T31" fmla="*/ 19 h 27"/>
                <a:gd name="T32" fmla="*/ 49 w 61"/>
                <a:gd name="T33" fmla="*/ 19 h 27"/>
                <a:gd name="T34" fmla="*/ 51 w 61"/>
                <a:gd name="T35" fmla="*/ 17 h 27"/>
                <a:gd name="T36" fmla="*/ 53 w 61"/>
                <a:gd name="T37" fmla="*/ 17 h 27"/>
                <a:gd name="T38" fmla="*/ 59 w 61"/>
                <a:gd name="T39" fmla="*/ 13 h 27"/>
                <a:gd name="T40" fmla="*/ 59 w 61"/>
                <a:gd name="T41" fmla="*/ 13 h 27"/>
                <a:gd name="T42" fmla="*/ 61 w 61"/>
                <a:gd name="T43" fmla="*/ 13 h 27"/>
                <a:gd name="T44" fmla="*/ 61 w 61"/>
                <a:gd name="T45" fmla="*/ 12 h 27"/>
                <a:gd name="T46" fmla="*/ 53 w 61"/>
                <a:gd name="T47" fmla="*/ 8 h 27"/>
                <a:gd name="T48" fmla="*/ 53 w 61"/>
                <a:gd name="T49" fmla="*/ 8 h 27"/>
                <a:gd name="T50" fmla="*/ 47 w 61"/>
                <a:gd name="T51" fmla="*/ 4 h 27"/>
                <a:gd name="T52" fmla="*/ 45 w 61"/>
                <a:gd name="T53" fmla="*/ 2 h 27"/>
                <a:gd name="T54" fmla="*/ 45 w 61"/>
                <a:gd name="T55" fmla="*/ 2 h 27"/>
                <a:gd name="T56" fmla="*/ 42 w 61"/>
                <a:gd name="T57" fmla="*/ 2 h 27"/>
                <a:gd name="T58" fmla="*/ 42 w 61"/>
                <a:gd name="T59" fmla="*/ 2 h 27"/>
                <a:gd name="T60" fmla="*/ 34 w 61"/>
                <a:gd name="T61" fmla="*/ 2 h 27"/>
                <a:gd name="T62" fmla="*/ 30 w 61"/>
                <a:gd name="T63" fmla="*/ 2 h 27"/>
                <a:gd name="T64" fmla="*/ 28 w 61"/>
                <a:gd name="T65" fmla="*/ 0 h 27"/>
                <a:gd name="T66" fmla="*/ 27 w 61"/>
                <a:gd name="T67" fmla="*/ 2 h 27"/>
                <a:gd name="T68" fmla="*/ 27 w 61"/>
                <a:gd name="T69" fmla="*/ 2 h 27"/>
                <a:gd name="T70" fmla="*/ 25 w 61"/>
                <a:gd name="T71" fmla="*/ 4 h 27"/>
                <a:gd name="T72" fmla="*/ 23 w 61"/>
                <a:gd name="T73" fmla="*/ 4 h 27"/>
                <a:gd name="T74" fmla="*/ 19 w 61"/>
                <a:gd name="T75" fmla="*/ 4 h 27"/>
                <a:gd name="T76" fmla="*/ 19 w 61"/>
                <a:gd name="T77" fmla="*/ 4 h 27"/>
                <a:gd name="T78" fmla="*/ 17 w 61"/>
                <a:gd name="T79" fmla="*/ 10 h 27"/>
                <a:gd name="T80" fmla="*/ 15 w 61"/>
                <a:gd name="T81" fmla="*/ 12 h 27"/>
                <a:gd name="T82" fmla="*/ 13 w 61"/>
                <a:gd name="T83" fmla="*/ 12 h 27"/>
                <a:gd name="T84" fmla="*/ 11 w 61"/>
                <a:gd name="T85" fmla="*/ 12 h 27"/>
                <a:gd name="T86" fmla="*/ 11 w 61"/>
                <a:gd name="T87" fmla="*/ 12 h 27"/>
                <a:gd name="T88" fmla="*/ 11 w 61"/>
                <a:gd name="T89" fmla="*/ 12 h 27"/>
                <a:gd name="T90" fmla="*/ 10 w 61"/>
                <a:gd name="T91" fmla="*/ 12 h 27"/>
                <a:gd name="T92" fmla="*/ 8 w 61"/>
                <a:gd name="T93" fmla="*/ 13 h 27"/>
                <a:gd name="T94" fmla="*/ 8 w 61"/>
                <a:gd name="T95" fmla="*/ 13 h 27"/>
                <a:gd name="T96" fmla="*/ 4 w 61"/>
                <a:gd name="T97" fmla="*/ 17 h 27"/>
                <a:gd name="T98" fmla="*/ 0 w 61"/>
                <a:gd name="T99" fmla="*/ 19 h 27"/>
                <a:gd name="T100" fmla="*/ 0 w 61"/>
                <a:gd name="T101" fmla="*/ 19 h 27"/>
                <a:gd name="T102" fmla="*/ 0 w 61"/>
                <a:gd name="T103" fmla="*/ 19 h 27"/>
                <a:gd name="T104" fmla="*/ 0 w 61"/>
                <a:gd name="T10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27">
                  <a:moveTo>
                    <a:pt x="0" y="19"/>
                  </a:moveTo>
                  <a:lnTo>
                    <a:pt x="8" y="27"/>
                  </a:lnTo>
                  <a:lnTo>
                    <a:pt x="15" y="25"/>
                  </a:lnTo>
                  <a:lnTo>
                    <a:pt x="19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1"/>
                  </a:lnTo>
                  <a:lnTo>
                    <a:pt x="42" y="19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9" y="19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1E07D08D-98E6-9646-90CF-384A70F381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28383" y="1492465"/>
              <a:ext cx="92423" cy="35192"/>
            </a:xfrm>
            <a:custGeom>
              <a:avLst/>
              <a:gdLst>
                <a:gd name="T0" fmla="*/ 0 w 61"/>
                <a:gd name="T1" fmla="*/ 19 h 27"/>
                <a:gd name="T2" fmla="*/ 8 w 61"/>
                <a:gd name="T3" fmla="*/ 27 h 27"/>
                <a:gd name="T4" fmla="*/ 15 w 61"/>
                <a:gd name="T5" fmla="*/ 25 h 27"/>
                <a:gd name="T6" fmla="*/ 19 w 61"/>
                <a:gd name="T7" fmla="*/ 21 h 27"/>
                <a:gd name="T8" fmla="*/ 28 w 61"/>
                <a:gd name="T9" fmla="*/ 21 h 27"/>
                <a:gd name="T10" fmla="*/ 28 w 61"/>
                <a:gd name="T11" fmla="*/ 21 h 27"/>
                <a:gd name="T12" fmla="*/ 30 w 61"/>
                <a:gd name="T13" fmla="*/ 25 h 27"/>
                <a:gd name="T14" fmla="*/ 34 w 61"/>
                <a:gd name="T15" fmla="*/ 25 h 27"/>
                <a:gd name="T16" fmla="*/ 34 w 61"/>
                <a:gd name="T17" fmla="*/ 25 h 27"/>
                <a:gd name="T18" fmla="*/ 36 w 61"/>
                <a:gd name="T19" fmla="*/ 23 h 27"/>
                <a:gd name="T20" fmla="*/ 36 w 61"/>
                <a:gd name="T21" fmla="*/ 23 h 27"/>
                <a:gd name="T22" fmla="*/ 40 w 61"/>
                <a:gd name="T23" fmla="*/ 21 h 27"/>
                <a:gd name="T24" fmla="*/ 42 w 61"/>
                <a:gd name="T25" fmla="*/ 19 h 27"/>
                <a:gd name="T26" fmla="*/ 44 w 61"/>
                <a:gd name="T27" fmla="*/ 19 h 27"/>
                <a:gd name="T28" fmla="*/ 45 w 61"/>
                <a:gd name="T29" fmla="*/ 19 h 27"/>
                <a:gd name="T30" fmla="*/ 45 w 61"/>
                <a:gd name="T31" fmla="*/ 19 h 27"/>
                <a:gd name="T32" fmla="*/ 49 w 61"/>
                <a:gd name="T33" fmla="*/ 19 h 27"/>
                <a:gd name="T34" fmla="*/ 51 w 61"/>
                <a:gd name="T35" fmla="*/ 17 h 27"/>
                <a:gd name="T36" fmla="*/ 53 w 61"/>
                <a:gd name="T37" fmla="*/ 17 h 27"/>
                <a:gd name="T38" fmla="*/ 59 w 61"/>
                <a:gd name="T39" fmla="*/ 13 h 27"/>
                <a:gd name="T40" fmla="*/ 59 w 61"/>
                <a:gd name="T41" fmla="*/ 13 h 27"/>
                <a:gd name="T42" fmla="*/ 61 w 61"/>
                <a:gd name="T43" fmla="*/ 13 h 27"/>
                <a:gd name="T44" fmla="*/ 61 w 61"/>
                <a:gd name="T45" fmla="*/ 12 h 27"/>
                <a:gd name="T46" fmla="*/ 53 w 61"/>
                <a:gd name="T47" fmla="*/ 8 h 27"/>
                <a:gd name="T48" fmla="*/ 53 w 61"/>
                <a:gd name="T49" fmla="*/ 8 h 27"/>
                <a:gd name="T50" fmla="*/ 47 w 61"/>
                <a:gd name="T51" fmla="*/ 4 h 27"/>
                <a:gd name="T52" fmla="*/ 45 w 61"/>
                <a:gd name="T53" fmla="*/ 2 h 27"/>
                <a:gd name="T54" fmla="*/ 45 w 61"/>
                <a:gd name="T55" fmla="*/ 2 h 27"/>
                <a:gd name="T56" fmla="*/ 42 w 61"/>
                <a:gd name="T57" fmla="*/ 2 h 27"/>
                <a:gd name="T58" fmla="*/ 42 w 61"/>
                <a:gd name="T59" fmla="*/ 2 h 27"/>
                <a:gd name="T60" fmla="*/ 34 w 61"/>
                <a:gd name="T61" fmla="*/ 2 h 27"/>
                <a:gd name="T62" fmla="*/ 30 w 61"/>
                <a:gd name="T63" fmla="*/ 2 h 27"/>
                <a:gd name="T64" fmla="*/ 28 w 61"/>
                <a:gd name="T65" fmla="*/ 0 h 27"/>
                <a:gd name="T66" fmla="*/ 27 w 61"/>
                <a:gd name="T67" fmla="*/ 2 h 27"/>
                <a:gd name="T68" fmla="*/ 27 w 61"/>
                <a:gd name="T69" fmla="*/ 2 h 27"/>
                <a:gd name="T70" fmla="*/ 25 w 61"/>
                <a:gd name="T71" fmla="*/ 4 h 27"/>
                <a:gd name="T72" fmla="*/ 23 w 61"/>
                <a:gd name="T73" fmla="*/ 4 h 27"/>
                <a:gd name="T74" fmla="*/ 19 w 61"/>
                <a:gd name="T75" fmla="*/ 4 h 27"/>
                <a:gd name="T76" fmla="*/ 19 w 61"/>
                <a:gd name="T77" fmla="*/ 4 h 27"/>
                <a:gd name="T78" fmla="*/ 17 w 61"/>
                <a:gd name="T79" fmla="*/ 10 h 27"/>
                <a:gd name="T80" fmla="*/ 15 w 61"/>
                <a:gd name="T81" fmla="*/ 12 h 27"/>
                <a:gd name="T82" fmla="*/ 13 w 61"/>
                <a:gd name="T83" fmla="*/ 12 h 27"/>
                <a:gd name="T84" fmla="*/ 11 w 61"/>
                <a:gd name="T85" fmla="*/ 12 h 27"/>
                <a:gd name="T86" fmla="*/ 11 w 61"/>
                <a:gd name="T87" fmla="*/ 12 h 27"/>
                <a:gd name="T88" fmla="*/ 11 w 61"/>
                <a:gd name="T89" fmla="*/ 12 h 27"/>
                <a:gd name="T90" fmla="*/ 10 w 61"/>
                <a:gd name="T91" fmla="*/ 12 h 27"/>
                <a:gd name="T92" fmla="*/ 8 w 61"/>
                <a:gd name="T93" fmla="*/ 13 h 27"/>
                <a:gd name="T94" fmla="*/ 8 w 61"/>
                <a:gd name="T95" fmla="*/ 13 h 27"/>
                <a:gd name="T96" fmla="*/ 4 w 61"/>
                <a:gd name="T97" fmla="*/ 17 h 27"/>
                <a:gd name="T98" fmla="*/ 0 w 61"/>
                <a:gd name="T99" fmla="*/ 19 h 27"/>
                <a:gd name="T100" fmla="*/ 0 w 61"/>
                <a:gd name="T101" fmla="*/ 19 h 27"/>
                <a:gd name="T102" fmla="*/ 0 w 61"/>
                <a:gd name="T103" fmla="*/ 19 h 27"/>
                <a:gd name="T104" fmla="*/ 0 w 61"/>
                <a:gd name="T10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27">
                  <a:moveTo>
                    <a:pt x="0" y="19"/>
                  </a:moveTo>
                  <a:lnTo>
                    <a:pt x="8" y="27"/>
                  </a:lnTo>
                  <a:lnTo>
                    <a:pt x="15" y="25"/>
                  </a:lnTo>
                  <a:lnTo>
                    <a:pt x="19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1"/>
                  </a:lnTo>
                  <a:lnTo>
                    <a:pt x="42" y="19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9" y="19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935BFE76-CA8F-1947-A758-5D8BDAB7FA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8030" y="1381557"/>
              <a:ext cx="17063" cy="17063"/>
            </a:xfrm>
            <a:custGeom>
              <a:avLst/>
              <a:gdLst>
                <a:gd name="T0" fmla="*/ 0 w 11"/>
                <a:gd name="T1" fmla="*/ 6 h 13"/>
                <a:gd name="T2" fmla="*/ 5 w 11"/>
                <a:gd name="T3" fmla="*/ 13 h 13"/>
                <a:gd name="T4" fmla="*/ 11 w 11"/>
                <a:gd name="T5" fmla="*/ 11 h 13"/>
                <a:gd name="T6" fmla="*/ 11 w 11"/>
                <a:gd name="T7" fmla="*/ 4 h 13"/>
                <a:gd name="T8" fmla="*/ 11 w 11"/>
                <a:gd name="T9" fmla="*/ 4 h 13"/>
                <a:gd name="T10" fmla="*/ 11 w 11"/>
                <a:gd name="T11" fmla="*/ 2 h 13"/>
                <a:gd name="T12" fmla="*/ 9 w 11"/>
                <a:gd name="T13" fmla="*/ 2 h 13"/>
                <a:gd name="T14" fmla="*/ 7 w 11"/>
                <a:gd name="T15" fmla="*/ 0 h 13"/>
                <a:gd name="T16" fmla="*/ 7 w 11"/>
                <a:gd name="T17" fmla="*/ 0 h 13"/>
                <a:gd name="T18" fmla="*/ 5 w 11"/>
                <a:gd name="T19" fmla="*/ 2 h 13"/>
                <a:gd name="T20" fmla="*/ 2 w 11"/>
                <a:gd name="T21" fmla="*/ 4 h 13"/>
                <a:gd name="T22" fmla="*/ 0 w 11"/>
                <a:gd name="T23" fmla="*/ 6 h 13"/>
                <a:gd name="T24" fmla="*/ 0 w 11"/>
                <a:gd name="T25" fmla="*/ 6 h 13"/>
                <a:gd name="T26" fmla="*/ 0 w 11"/>
                <a:gd name="T27" fmla="*/ 6 h 13"/>
                <a:gd name="T28" fmla="*/ 0 w 11"/>
                <a:gd name="T2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3">
                  <a:moveTo>
                    <a:pt x="0" y="6"/>
                  </a:moveTo>
                  <a:lnTo>
                    <a:pt x="5" y="13"/>
                  </a:lnTo>
                  <a:lnTo>
                    <a:pt x="11" y="11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F9EE681C-7209-C145-AB81-2269EF1751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8030" y="1381557"/>
              <a:ext cx="17063" cy="17063"/>
            </a:xfrm>
            <a:custGeom>
              <a:avLst/>
              <a:gdLst>
                <a:gd name="T0" fmla="*/ 0 w 11"/>
                <a:gd name="T1" fmla="*/ 6 h 13"/>
                <a:gd name="T2" fmla="*/ 5 w 11"/>
                <a:gd name="T3" fmla="*/ 13 h 13"/>
                <a:gd name="T4" fmla="*/ 11 w 11"/>
                <a:gd name="T5" fmla="*/ 11 h 13"/>
                <a:gd name="T6" fmla="*/ 11 w 11"/>
                <a:gd name="T7" fmla="*/ 4 h 13"/>
                <a:gd name="T8" fmla="*/ 11 w 11"/>
                <a:gd name="T9" fmla="*/ 4 h 13"/>
                <a:gd name="T10" fmla="*/ 11 w 11"/>
                <a:gd name="T11" fmla="*/ 2 h 13"/>
                <a:gd name="T12" fmla="*/ 9 w 11"/>
                <a:gd name="T13" fmla="*/ 2 h 13"/>
                <a:gd name="T14" fmla="*/ 7 w 11"/>
                <a:gd name="T15" fmla="*/ 0 h 13"/>
                <a:gd name="T16" fmla="*/ 7 w 11"/>
                <a:gd name="T17" fmla="*/ 0 h 13"/>
                <a:gd name="T18" fmla="*/ 5 w 11"/>
                <a:gd name="T19" fmla="*/ 2 h 13"/>
                <a:gd name="T20" fmla="*/ 2 w 11"/>
                <a:gd name="T21" fmla="*/ 4 h 13"/>
                <a:gd name="T22" fmla="*/ 0 w 11"/>
                <a:gd name="T23" fmla="*/ 6 h 13"/>
                <a:gd name="T24" fmla="*/ 0 w 11"/>
                <a:gd name="T25" fmla="*/ 6 h 13"/>
                <a:gd name="T26" fmla="*/ 0 w 11"/>
                <a:gd name="T27" fmla="*/ 6 h 13"/>
                <a:gd name="T28" fmla="*/ 0 w 11"/>
                <a:gd name="T2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3">
                  <a:moveTo>
                    <a:pt x="0" y="6"/>
                  </a:moveTo>
                  <a:lnTo>
                    <a:pt x="5" y="13"/>
                  </a:lnTo>
                  <a:lnTo>
                    <a:pt x="11" y="11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C5815BC0-6C3D-C847-AB18-A7B778AF09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88497" y="1326105"/>
              <a:ext cx="12798" cy="8531"/>
            </a:xfrm>
            <a:custGeom>
              <a:avLst/>
              <a:gdLst>
                <a:gd name="T0" fmla="*/ 1 w 9"/>
                <a:gd name="T1" fmla="*/ 2 h 7"/>
                <a:gd name="T2" fmla="*/ 1 w 9"/>
                <a:gd name="T3" fmla="*/ 2 h 7"/>
                <a:gd name="T4" fmla="*/ 0 w 9"/>
                <a:gd name="T5" fmla="*/ 5 h 7"/>
                <a:gd name="T6" fmla="*/ 0 w 9"/>
                <a:gd name="T7" fmla="*/ 7 h 7"/>
                <a:gd name="T8" fmla="*/ 0 w 9"/>
                <a:gd name="T9" fmla="*/ 7 h 7"/>
                <a:gd name="T10" fmla="*/ 1 w 9"/>
                <a:gd name="T11" fmla="*/ 7 h 7"/>
                <a:gd name="T12" fmla="*/ 1 w 9"/>
                <a:gd name="T13" fmla="*/ 7 h 7"/>
                <a:gd name="T14" fmla="*/ 5 w 9"/>
                <a:gd name="T15" fmla="*/ 7 h 7"/>
                <a:gd name="T16" fmla="*/ 7 w 9"/>
                <a:gd name="T17" fmla="*/ 5 h 7"/>
                <a:gd name="T18" fmla="*/ 9 w 9"/>
                <a:gd name="T19" fmla="*/ 3 h 7"/>
                <a:gd name="T20" fmla="*/ 5 w 9"/>
                <a:gd name="T21" fmla="*/ 0 h 7"/>
                <a:gd name="T22" fmla="*/ 1 w 9"/>
                <a:gd name="T23" fmla="*/ 2 h 7"/>
                <a:gd name="T24" fmla="*/ 1 w 9"/>
                <a:gd name="T25" fmla="*/ 2 h 7"/>
                <a:gd name="T26" fmla="*/ 1 w 9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1" y="2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5" y="7"/>
                  </a:lnTo>
                  <a:lnTo>
                    <a:pt x="7" y="5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F71DCB87-87FE-D94F-AD9B-5C886AAF1C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88497" y="1326105"/>
              <a:ext cx="12798" cy="8531"/>
            </a:xfrm>
            <a:custGeom>
              <a:avLst/>
              <a:gdLst>
                <a:gd name="T0" fmla="*/ 1 w 9"/>
                <a:gd name="T1" fmla="*/ 2 h 7"/>
                <a:gd name="T2" fmla="*/ 1 w 9"/>
                <a:gd name="T3" fmla="*/ 2 h 7"/>
                <a:gd name="T4" fmla="*/ 0 w 9"/>
                <a:gd name="T5" fmla="*/ 5 h 7"/>
                <a:gd name="T6" fmla="*/ 0 w 9"/>
                <a:gd name="T7" fmla="*/ 7 h 7"/>
                <a:gd name="T8" fmla="*/ 0 w 9"/>
                <a:gd name="T9" fmla="*/ 7 h 7"/>
                <a:gd name="T10" fmla="*/ 1 w 9"/>
                <a:gd name="T11" fmla="*/ 7 h 7"/>
                <a:gd name="T12" fmla="*/ 1 w 9"/>
                <a:gd name="T13" fmla="*/ 7 h 7"/>
                <a:gd name="T14" fmla="*/ 5 w 9"/>
                <a:gd name="T15" fmla="*/ 7 h 7"/>
                <a:gd name="T16" fmla="*/ 7 w 9"/>
                <a:gd name="T17" fmla="*/ 5 h 7"/>
                <a:gd name="T18" fmla="*/ 9 w 9"/>
                <a:gd name="T19" fmla="*/ 3 h 7"/>
                <a:gd name="T20" fmla="*/ 5 w 9"/>
                <a:gd name="T21" fmla="*/ 0 h 7"/>
                <a:gd name="T22" fmla="*/ 1 w 9"/>
                <a:gd name="T23" fmla="*/ 2 h 7"/>
                <a:gd name="T24" fmla="*/ 1 w 9"/>
                <a:gd name="T25" fmla="*/ 2 h 7"/>
                <a:gd name="T26" fmla="*/ 1 w 9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1" y="2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5" y="7"/>
                  </a:lnTo>
                  <a:lnTo>
                    <a:pt x="7" y="5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75CDA012-BC5B-A545-9C99-1828EEFB6C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46949" y="1369837"/>
              <a:ext cx="226082" cy="141834"/>
            </a:xfrm>
            <a:custGeom>
              <a:avLst/>
              <a:gdLst>
                <a:gd name="T0" fmla="*/ 11 w 148"/>
                <a:gd name="T1" fmla="*/ 49 h 109"/>
                <a:gd name="T2" fmla="*/ 23 w 148"/>
                <a:gd name="T3" fmla="*/ 34 h 109"/>
                <a:gd name="T4" fmla="*/ 27 w 148"/>
                <a:gd name="T5" fmla="*/ 28 h 109"/>
                <a:gd name="T6" fmla="*/ 25 w 148"/>
                <a:gd name="T7" fmla="*/ 24 h 109"/>
                <a:gd name="T8" fmla="*/ 21 w 148"/>
                <a:gd name="T9" fmla="*/ 24 h 109"/>
                <a:gd name="T10" fmla="*/ 15 w 148"/>
                <a:gd name="T11" fmla="*/ 7 h 109"/>
                <a:gd name="T12" fmla="*/ 21 w 148"/>
                <a:gd name="T13" fmla="*/ 7 h 109"/>
                <a:gd name="T14" fmla="*/ 42 w 148"/>
                <a:gd name="T15" fmla="*/ 2 h 109"/>
                <a:gd name="T16" fmla="*/ 55 w 148"/>
                <a:gd name="T17" fmla="*/ 0 h 109"/>
                <a:gd name="T18" fmla="*/ 66 w 148"/>
                <a:gd name="T19" fmla="*/ 3 h 109"/>
                <a:gd name="T20" fmla="*/ 72 w 148"/>
                <a:gd name="T21" fmla="*/ 7 h 109"/>
                <a:gd name="T22" fmla="*/ 81 w 148"/>
                <a:gd name="T23" fmla="*/ 11 h 109"/>
                <a:gd name="T24" fmla="*/ 98 w 148"/>
                <a:gd name="T25" fmla="*/ 9 h 109"/>
                <a:gd name="T26" fmla="*/ 108 w 148"/>
                <a:gd name="T27" fmla="*/ 9 h 109"/>
                <a:gd name="T28" fmla="*/ 119 w 148"/>
                <a:gd name="T29" fmla="*/ 11 h 109"/>
                <a:gd name="T30" fmla="*/ 129 w 148"/>
                <a:gd name="T31" fmla="*/ 17 h 109"/>
                <a:gd name="T32" fmla="*/ 148 w 148"/>
                <a:gd name="T33" fmla="*/ 34 h 109"/>
                <a:gd name="T34" fmla="*/ 142 w 148"/>
                <a:gd name="T35" fmla="*/ 36 h 109"/>
                <a:gd name="T36" fmla="*/ 114 w 148"/>
                <a:gd name="T37" fmla="*/ 43 h 109"/>
                <a:gd name="T38" fmla="*/ 100 w 148"/>
                <a:gd name="T39" fmla="*/ 51 h 109"/>
                <a:gd name="T40" fmla="*/ 93 w 148"/>
                <a:gd name="T41" fmla="*/ 55 h 109"/>
                <a:gd name="T42" fmla="*/ 89 w 148"/>
                <a:gd name="T43" fmla="*/ 64 h 109"/>
                <a:gd name="T44" fmla="*/ 89 w 148"/>
                <a:gd name="T45" fmla="*/ 68 h 109"/>
                <a:gd name="T46" fmla="*/ 83 w 148"/>
                <a:gd name="T47" fmla="*/ 68 h 109"/>
                <a:gd name="T48" fmla="*/ 81 w 148"/>
                <a:gd name="T49" fmla="*/ 72 h 109"/>
                <a:gd name="T50" fmla="*/ 81 w 148"/>
                <a:gd name="T51" fmla="*/ 81 h 109"/>
                <a:gd name="T52" fmla="*/ 81 w 148"/>
                <a:gd name="T53" fmla="*/ 83 h 109"/>
                <a:gd name="T54" fmla="*/ 74 w 148"/>
                <a:gd name="T55" fmla="*/ 90 h 109"/>
                <a:gd name="T56" fmla="*/ 70 w 148"/>
                <a:gd name="T57" fmla="*/ 100 h 109"/>
                <a:gd name="T58" fmla="*/ 66 w 148"/>
                <a:gd name="T59" fmla="*/ 100 h 109"/>
                <a:gd name="T60" fmla="*/ 53 w 148"/>
                <a:gd name="T61" fmla="*/ 106 h 109"/>
                <a:gd name="T62" fmla="*/ 42 w 148"/>
                <a:gd name="T63" fmla="*/ 109 h 109"/>
                <a:gd name="T64" fmla="*/ 36 w 148"/>
                <a:gd name="T65" fmla="*/ 109 h 109"/>
                <a:gd name="T66" fmla="*/ 32 w 148"/>
                <a:gd name="T67" fmla="*/ 106 h 109"/>
                <a:gd name="T68" fmla="*/ 27 w 148"/>
                <a:gd name="T69" fmla="*/ 96 h 109"/>
                <a:gd name="T70" fmla="*/ 25 w 148"/>
                <a:gd name="T71" fmla="*/ 92 h 109"/>
                <a:gd name="T72" fmla="*/ 19 w 148"/>
                <a:gd name="T73" fmla="*/ 89 h 109"/>
                <a:gd name="T74" fmla="*/ 0 w 148"/>
                <a:gd name="T75" fmla="*/ 89 h 109"/>
                <a:gd name="T76" fmla="*/ 0 w 148"/>
                <a:gd name="T77" fmla="*/ 89 h 109"/>
                <a:gd name="T78" fmla="*/ 0 w 148"/>
                <a:gd name="T79" fmla="*/ 83 h 109"/>
                <a:gd name="T80" fmla="*/ 11 w 148"/>
                <a:gd name="T81" fmla="*/ 49 h 109"/>
                <a:gd name="T82" fmla="*/ 11 w 148"/>
                <a:gd name="T83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09">
                  <a:moveTo>
                    <a:pt x="11" y="49"/>
                  </a:moveTo>
                  <a:lnTo>
                    <a:pt x="11" y="49"/>
                  </a:lnTo>
                  <a:lnTo>
                    <a:pt x="15" y="43"/>
                  </a:lnTo>
                  <a:lnTo>
                    <a:pt x="23" y="34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5" y="26"/>
                  </a:lnTo>
                  <a:lnTo>
                    <a:pt x="25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7" y="1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21" y="7"/>
                  </a:lnTo>
                  <a:lnTo>
                    <a:pt x="27" y="5"/>
                  </a:lnTo>
                  <a:lnTo>
                    <a:pt x="42" y="2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72" y="7"/>
                  </a:lnTo>
                  <a:lnTo>
                    <a:pt x="78" y="9"/>
                  </a:lnTo>
                  <a:lnTo>
                    <a:pt x="81" y="11"/>
                  </a:lnTo>
                  <a:lnTo>
                    <a:pt x="87" y="11"/>
                  </a:lnTo>
                  <a:lnTo>
                    <a:pt x="9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14" y="9"/>
                  </a:lnTo>
                  <a:lnTo>
                    <a:pt x="119" y="11"/>
                  </a:lnTo>
                  <a:lnTo>
                    <a:pt x="125" y="13"/>
                  </a:lnTo>
                  <a:lnTo>
                    <a:pt x="129" y="17"/>
                  </a:lnTo>
                  <a:lnTo>
                    <a:pt x="138" y="2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2" y="36"/>
                  </a:lnTo>
                  <a:lnTo>
                    <a:pt x="134" y="37"/>
                  </a:lnTo>
                  <a:lnTo>
                    <a:pt x="114" y="43"/>
                  </a:lnTo>
                  <a:lnTo>
                    <a:pt x="104" y="47"/>
                  </a:lnTo>
                  <a:lnTo>
                    <a:pt x="100" y="51"/>
                  </a:lnTo>
                  <a:lnTo>
                    <a:pt x="97" y="51"/>
                  </a:lnTo>
                  <a:lnTo>
                    <a:pt x="93" y="55"/>
                  </a:lnTo>
                  <a:lnTo>
                    <a:pt x="91" y="58"/>
                  </a:lnTo>
                  <a:lnTo>
                    <a:pt x="89" y="64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85" y="68"/>
                  </a:lnTo>
                  <a:lnTo>
                    <a:pt x="83" y="68"/>
                  </a:lnTo>
                  <a:lnTo>
                    <a:pt x="83" y="72"/>
                  </a:lnTo>
                  <a:lnTo>
                    <a:pt x="81" y="72"/>
                  </a:lnTo>
                  <a:lnTo>
                    <a:pt x="81" y="79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78" y="89"/>
                  </a:lnTo>
                  <a:lnTo>
                    <a:pt x="74" y="90"/>
                  </a:lnTo>
                  <a:lnTo>
                    <a:pt x="72" y="9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66" y="100"/>
                  </a:lnTo>
                  <a:lnTo>
                    <a:pt x="61" y="102"/>
                  </a:lnTo>
                  <a:lnTo>
                    <a:pt x="53" y="106"/>
                  </a:lnTo>
                  <a:lnTo>
                    <a:pt x="46" y="109"/>
                  </a:lnTo>
                  <a:lnTo>
                    <a:pt x="42" y="109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4" y="109"/>
                  </a:lnTo>
                  <a:lnTo>
                    <a:pt x="32" y="106"/>
                  </a:lnTo>
                  <a:lnTo>
                    <a:pt x="30" y="102"/>
                  </a:lnTo>
                  <a:lnTo>
                    <a:pt x="27" y="96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4" y="70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58D3D5DD-5C7E-3C48-B4CE-E5E0B30509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46949" y="1369837"/>
              <a:ext cx="226082" cy="141834"/>
            </a:xfrm>
            <a:custGeom>
              <a:avLst/>
              <a:gdLst>
                <a:gd name="T0" fmla="*/ 11 w 148"/>
                <a:gd name="T1" fmla="*/ 49 h 109"/>
                <a:gd name="T2" fmla="*/ 23 w 148"/>
                <a:gd name="T3" fmla="*/ 34 h 109"/>
                <a:gd name="T4" fmla="*/ 27 w 148"/>
                <a:gd name="T5" fmla="*/ 28 h 109"/>
                <a:gd name="T6" fmla="*/ 25 w 148"/>
                <a:gd name="T7" fmla="*/ 24 h 109"/>
                <a:gd name="T8" fmla="*/ 21 w 148"/>
                <a:gd name="T9" fmla="*/ 24 h 109"/>
                <a:gd name="T10" fmla="*/ 15 w 148"/>
                <a:gd name="T11" fmla="*/ 7 h 109"/>
                <a:gd name="T12" fmla="*/ 21 w 148"/>
                <a:gd name="T13" fmla="*/ 7 h 109"/>
                <a:gd name="T14" fmla="*/ 42 w 148"/>
                <a:gd name="T15" fmla="*/ 2 h 109"/>
                <a:gd name="T16" fmla="*/ 55 w 148"/>
                <a:gd name="T17" fmla="*/ 0 h 109"/>
                <a:gd name="T18" fmla="*/ 66 w 148"/>
                <a:gd name="T19" fmla="*/ 3 h 109"/>
                <a:gd name="T20" fmla="*/ 72 w 148"/>
                <a:gd name="T21" fmla="*/ 7 h 109"/>
                <a:gd name="T22" fmla="*/ 81 w 148"/>
                <a:gd name="T23" fmla="*/ 11 h 109"/>
                <a:gd name="T24" fmla="*/ 98 w 148"/>
                <a:gd name="T25" fmla="*/ 9 h 109"/>
                <a:gd name="T26" fmla="*/ 108 w 148"/>
                <a:gd name="T27" fmla="*/ 9 h 109"/>
                <a:gd name="T28" fmla="*/ 119 w 148"/>
                <a:gd name="T29" fmla="*/ 11 h 109"/>
                <a:gd name="T30" fmla="*/ 129 w 148"/>
                <a:gd name="T31" fmla="*/ 17 h 109"/>
                <a:gd name="T32" fmla="*/ 148 w 148"/>
                <a:gd name="T33" fmla="*/ 34 h 109"/>
                <a:gd name="T34" fmla="*/ 142 w 148"/>
                <a:gd name="T35" fmla="*/ 36 h 109"/>
                <a:gd name="T36" fmla="*/ 114 w 148"/>
                <a:gd name="T37" fmla="*/ 43 h 109"/>
                <a:gd name="T38" fmla="*/ 100 w 148"/>
                <a:gd name="T39" fmla="*/ 51 h 109"/>
                <a:gd name="T40" fmla="*/ 93 w 148"/>
                <a:gd name="T41" fmla="*/ 55 h 109"/>
                <a:gd name="T42" fmla="*/ 89 w 148"/>
                <a:gd name="T43" fmla="*/ 64 h 109"/>
                <a:gd name="T44" fmla="*/ 89 w 148"/>
                <a:gd name="T45" fmla="*/ 68 h 109"/>
                <a:gd name="T46" fmla="*/ 83 w 148"/>
                <a:gd name="T47" fmla="*/ 68 h 109"/>
                <a:gd name="T48" fmla="*/ 81 w 148"/>
                <a:gd name="T49" fmla="*/ 72 h 109"/>
                <a:gd name="T50" fmla="*/ 81 w 148"/>
                <a:gd name="T51" fmla="*/ 81 h 109"/>
                <a:gd name="T52" fmla="*/ 81 w 148"/>
                <a:gd name="T53" fmla="*/ 83 h 109"/>
                <a:gd name="T54" fmla="*/ 74 w 148"/>
                <a:gd name="T55" fmla="*/ 90 h 109"/>
                <a:gd name="T56" fmla="*/ 70 w 148"/>
                <a:gd name="T57" fmla="*/ 100 h 109"/>
                <a:gd name="T58" fmla="*/ 66 w 148"/>
                <a:gd name="T59" fmla="*/ 100 h 109"/>
                <a:gd name="T60" fmla="*/ 53 w 148"/>
                <a:gd name="T61" fmla="*/ 106 h 109"/>
                <a:gd name="T62" fmla="*/ 42 w 148"/>
                <a:gd name="T63" fmla="*/ 109 h 109"/>
                <a:gd name="T64" fmla="*/ 36 w 148"/>
                <a:gd name="T65" fmla="*/ 109 h 109"/>
                <a:gd name="T66" fmla="*/ 32 w 148"/>
                <a:gd name="T67" fmla="*/ 106 h 109"/>
                <a:gd name="T68" fmla="*/ 27 w 148"/>
                <a:gd name="T69" fmla="*/ 96 h 109"/>
                <a:gd name="T70" fmla="*/ 25 w 148"/>
                <a:gd name="T71" fmla="*/ 92 h 109"/>
                <a:gd name="T72" fmla="*/ 19 w 148"/>
                <a:gd name="T73" fmla="*/ 89 h 109"/>
                <a:gd name="T74" fmla="*/ 0 w 148"/>
                <a:gd name="T75" fmla="*/ 89 h 109"/>
                <a:gd name="T76" fmla="*/ 0 w 148"/>
                <a:gd name="T77" fmla="*/ 89 h 109"/>
                <a:gd name="T78" fmla="*/ 0 w 148"/>
                <a:gd name="T79" fmla="*/ 83 h 109"/>
                <a:gd name="T80" fmla="*/ 11 w 148"/>
                <a:gd name="T81" fmla="*/ 49 h 109"/>
                <a:gd name="T82" fmla="*/ 11 w 148"/>
                <a:gd name="T83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09">
                  <a:moveTo>
                    <a:pt x="11" y="49"/>
                  </a:moveTo>
                  <a:lnTo>
                    <a:pt x="11" y="49"/>
                  </a:lnTo>
                  <a:lnTo>
                    <a:pt x="15" y="43"/>
                  </a:lnTo>
                  <a:lnTo>
                    <a:pt x="23" y="34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5" y="26"/>
                  </a:lnTo>
                  <a:lnTo>
                    <a:pt x="25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7" y="1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21" y="7"/>
                  </a:lnTo>
                  <a:lnTo>
                    <a:pt x="27" y="5"/>
                  </a:lnTo>
                  <a:lnTo>
                    <a:pt x="42" y="2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72" y="7"/>
                  </a:lnTo>
                  <a:lnTo>
                    <a:pt x="78" y="9"/>
                  </a:lnTo>
                  <a:lnTo>
                    <a:pt x="81" y="11"/>
                  </a:lnTo>
                  <a:lnTo>
                    <a:pt x="87" y="11"/>
                  </a:lnTo>
                  <a:lnTo>
                    <a:pt x="9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14" y="9"/>
                  </a:lnTo>
                  <a:lnTo>
                    <a:pt x="119" y="11"/>
                  </a:lnTo>
                  <a:lnTo>
                    <a:pt x="125" y="13"/>
                  </a:lnTo>
                  <a:lnTo>
                    <a:pt x="129" y="17"/>
                  </a:lnTo>
                  <a:lnTo>
                    <a:pt x="138" y="2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2" y="36"/>
                  </a:lnTo>
                  <a:lnTo>
                    <a:pt x="134" y="37"/>
                  </a:lnTo>
                  <a:lnTo>
                    <a:pt x="114" y="43"/>
                  </a:lnTo>
                  <a:lnTo>
                    <a:pt x="104" y="47"/>
                  </a:lnTo>
                  <a:lnTo>
                    <a:pt x="100" y="51"/>
                  </a:lnTo>
                  <a:lnTo>
                    <a:pt x="97" y="51"/>
                  </a:lnTo>
                  <a:lnTo>
                    <a:pt x="93" y="55"/>
                  </a:lnTo>
                  <a:lnTo>
                    <a:pt x="91" y="58"/>
                  </a:lnTo>
                  <a:lnTo>
                    <a:pt x="89" y="64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85" y="68"/>
                  </a:lnTo>
                  <a:lnTo>
                    <a:pt x="83" y="68"/>
                  </a:lnTo>
                  <a:lnTo>
                    <a:pt x="83" y="72"/>
                  </a:lnTo>
                  <a:lnTo>
                    <a:pt x="81" y="72"/>
                  </a:lnTo>
                  <a:lnTo>
                    <a:pt x="81" y="79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78" y="89"/>
                  </a:lnTo>
                  <a:lnTo>
                    <a:pt x="74" y="90"/>
                  </a:lnTo>
                  <a:lnTo>
                    <a:pt x="72" y="9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66" y="100"/>
                  </a:lnTo>
                  <a:lnTo>
                    <a:pt x="61" y="102"/>
                  </a:lnTo>
                  <a:lnTo>
                    <a:pt x="53" y="106"/>
                  </a:lnTo>
                  <a:lnTo>
                    <a:pt x="46" y="109"/>
                  </a:lnTo>
                  <a:lnTo>
                    <a:pt x="42" y="109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4" y="109"/>
                  </a:lnTo>
                  <a:lnTo>
                    <a:pt x="32" y="106"/>
                  </a:lnTo>
                  <a:lnTo>
                    <a:pt x="30" y="102"/>
                  </a:lnTo>
                  <a:lnTo>
                    <a:pt x="27" y="96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4" y="70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B333286C-7399-8E4F-964B-F07727DDDB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21831" y="1277047"/>
              <a:ext cx="264473" cy="102377"/>
            </a:xfrm>
            <a:custGeom>
              <a:avLst/>
              <a:gdLst>
                <a:gd name="T0" fmla="*/ 86 w 173"/>
                <a:gd name="T1" fmla="*/ 55 h 79"/>
                <a:gd name="T2" fmla="*/ 67 w 173"/>
                <a:gd name="T3" fmla="*/ 55 h 79"/>
                <a:gd name="T4" fmla="*/ 57 w 173"/>
                <a:gd name="T5" fmla="*/ 47 h 79"/>
                <a:gd name="T6" fmla="*/ 52 w 173"/>
                <a:gd name="T7" fmla="*/ 47 h 79"/>
                <a:gd name="T8" fmla="*/ 50 w 173"/>
                <a:gd name="T9" fmla="*/ 53 h 79"/>
                <a:gd name="T10" fmla="*/ 38 w 173"/>
                <a:gd name="T11" fmla="*/ 57 h 79"/>
                <a:gd name="T12" fmla="*/ 23 w 173"/>
                <a:gd name="T13" fmla="*/ 55 h 79"/>
                <a:gd name="T14" fmla="*/ 6 w 173"/>
                <a:gd name="T15" fmla="*/ 53 h 79"/>
                <a:gd name="T16" fmla="*/ 0 w 173"/>
                <a:gd name="T17" fmla="*/ 51 h 79"/>
                <a:gd name="T18" fmla="*/ 10 w 173"/>
                <a:gd name="T19" fmla="*/ 43 h 79"/>
                <a:gd name="T20" fmla="*/ 27 w 173"/>
                <a:gd name="T21" fmla="*/ 40 h 79"/>
                <a:gd name="T22" fmla="*/ 23 w 173"/>
                <a:gd name="T23" fmla="*/ 34 h 79"/>
                <a:gd name="T24" fmla="*/ 14 w 173"/>
                <a:gd name="T25" fmla="*/ 34 h 79"/>
                <a:gd name="T26" fmla="*/ 19 w 173"/>
                <a:gd name="T27" fmla="*/ 19 h 79"/>
                <a:gd name="T28" fmla="*/ 27 w 173"/>
                <a:gd name="T29" fmla="*/ 11 h 79"/>
                <a:gd name="T30" fmla="*/ 33 w 173"/>
                <a:gd name="T31" fmla="*/ 7 h 79"/>
                <a:gd name="T32" fmla="*/ 38 w 173"/>
                <a:gd name="T33" fmla="*/ 5 h 79"/>
                <a:gd name="T34" fmla="*/ 46 w 173"/>
                <a:gd name="T35" fmla="*/ 9 h 79"/>
                <a:gd name="T36" fmla="*/ 55 w 173"/>
                <a:gd name="T37" fmla="*/ 15 h 79"/>
                <a:gd name="T38" fmla="*/ 70 w 173"/>
                <a:gd name="T39" fmla="*/ 19 h 79"/>
                <a:gd name="T40" fmla="*/ 86 w 173"/>
                <a:gd name="T41" fmla="*/ 30 h 79"/>
                <a:gd name="T42" fmla="*/ 106 w 173"/>
                <a:gd name="T43" fmla="*/ 40 h 79"/>
                <a:gd name="T44" fmla="*/ 120 w 173"/>
                <a:gd name="T45" fmla="*/ 40 h 79"/>
                <a:gd name="T46" fmla="*/ 118 w 173"/>
                <a:gd name="T47" fmla="*/ 32 h 79"/>
                <a:gd name="T48" fmla="*/ 118 w 173"/>
                <a:gd name="T49" fmla="*/ 26 h 79"/>
                <a:gd name="T50" fmla="*/ 114 w 173"/>
                <a:gd name="T51" fmla="*/ 21 h 79"/>
                <a:gd name="T52" fmla="*/ 106 w 173"/>
                <a:gd name="T53" fmla="*/ 13 h 79"/>
                <a:gd name="T54" fmla="*/ 106 w 173"/>
                <a:gd name="T55" fmla="*/ 7 h 79"/>
                <a:gd name="T56" fmla="*/ 125 w 173"/>
                <a:gd name="T57" fmla="*/ 0 h 79"/>
                <a:gd name="T58" fmla="*/ 131 w 173"/>
                <a:gd name="T59" fmla="*/ 13 h 79"/>
                <a:gd name="T60" fmla="*/ 140 w 173"/>
                <a:gd name="T61" fmla="*/ 21 h 79"/>
                <a:gd name="T62" fmla="*/ 142 w 173"/>
                <a:gd name="T63" fmla="*/ 26 h 79"/>
                <a:gd name="T64" fmla="*/ 148 w 173"/>
                <a:gd name="T65" fmla="*/ 30 h 79"/>
                <a:gd name="T66" fmla="*/ 154 w 173"/>
                <a:gd name="T67" fmla="*/ 22 h 79"/>
                <a:gd name="T68" fmla="*/ 163 w 173"/>
                <a:gd name="T69" fmla="*/ 21 h 79"/>
                <a:gd name="T70" fmla="*/ 169 w 173"/>
                <a:gd name="T71" fmla="*/ 22 h 79"/>
                <a:gd name="T72" fmla="*/ 171 w 173"/>
                <a:gd name="T73" fmla="*/ 38 h 79"/>
                <a:gd name="T74" fmla="*/ 165 w 173"/>
                <a:gd name="T75" fmla="*/ 47 h 79"/>
                <a:gd name="T76" fmla="*/ 139 w 173"/>
                <a:gd name="T77" fmla="*/ 57 h 79"/>
                <a:gd name="T78" fmla="*/ 110 w 173"/>
                <a:gd name="T79" fmla="*/ 68 h 79"/>
                <a:gd name="T80" fmla="*/ 97 w 173"/>
                <a:gd name="T81" fmla="*/ 72 h 79"/>
                <a:gd name="T82" fmla="*/ 65 w 173"/>
                <a:gd name="T83" fmla="*/ 79 h 79"/>
                <a:gd name="T84" fmla="*/ 50 w 173"/>
                <a:gd name="T85" fmla="*/ 77 h 79"/>
                <a:gd name="T86" fmla="*/ 50 w 173"/>
                <a:gd name="T87" fmla="*/ 72 h 79"/>
                <a:gd name="T88" fmla="*/ 53 w 173"/>
                <a:gd name="T89" fmla="*/ 64 h 79"/>
                <a:gd name="T90" fmla="*/ 72 w 173"/>
                <a:gd name="T91" fmla="*/ 57 h 79"/>
                <a:gd name="T92" fmla="*/ 87 w 173"/>
                <a:gd name="T93" fmla="*/ 57 h 79"/>
                <a:gd name="T94" fmla="*/ 87 w 173"/>
                <a:gd name="T95" fmla="*/ 5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3" h="79">
                  <a:moveTo>
                    <a:pt x="87" y="57"/>
                  </a:moveTo>
                  <a:lnTo>
                    <a:pt x="87" y="57"/>
                  </a:lnTo>
                  <a:lnTo>
                    <a:pt x="86" y="55"/>
                  </a:lnTo>
                  <a:lnTo>
                    <a:pt x="80" y="55"/>
                  </a:lnTo>
                  <a:lnTo>
                    <a:pt x="70" y="55"/>
                  </a:lnTo>
                  <a:lnTo>
                    <a:pt x="67" y="55"/>
                  </a:lnTo>
                  <a:lnTo>
                    <a:pt x="61" y="53"/>
                  </a:lnTo>
                  <a:lnTo>
                    <a:pt x="59" y="51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0" y="51"/>
                  </a:lnTo>
                  <a:lnTo>
                    <a:pt x="50" y="53"/>
                  </a:lnTo>
                  <a:lnTo>
                    <a:pt x="46" y="57"/>
                  </a:lnTo>
                  <a:lnTo>
                    <a:pt x="44" y="57"/>
                  </a:lnTo>
                  <a:lnTo>
                    <a:pt x="38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23" y="55"/>
                  </a:lnTo>
                  <a:lnTo>
                    <a:pt x="16" y="55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47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6" y="43"/>
                  </a:lnTo>
                  <a:lnTo>
                    <a:pt x="23" y="40"/>
                  </a:lnTo>
                  <a:lnTo>
                    <a:pt x="27" y="40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3" y="34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28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3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6" y="9"/>
                  </a:lnTo>
                  <a:lnTo>
                    <a:pt x="50" y="13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9" y="17"/>
                  </a:lnTo>
                  <a:lnTo>
                    <a:pt x="65" y="19"/>
                  </a:lnTo>
                  <a:lnTo>
                    <a:pt x="70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6" y="30"/>
                  </a:lnTo>
                  <a:lnTo>
                    <a:pt x="95" y="36"/>
                  </a:lnTo>
                  <a:lnTo>
                    <a:pt x="101" y="40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20" y="40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18" y="32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6" y="2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5"/>
                  </a:lnTo>
                  <a:lnTo>
                    <a:pt x="131" y="13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0" y="22"/>
                  </a:lnTo>
                  <a:lnTo>
                    <a:pt x="142" y="26"/>
                  </a:lnTo>
                  <a:lnTo>
                    <a:pt x="146" y="26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50" y="28"/>
                  </a:lnTo>
                  <a:lnTo>
                    <a:pt x="152" y="26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61" y="22"/>
                  </a:lnTo>
                  <a:lnTo>
                    <a:pt x="163" y="21"/>
                  </a:lnTo>
                  <a:lnTo>
                    <a:pt x="165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71" y="26"/>
                  </a:lnTo>
                  <a:lnTo>
                    <a:pt x="173" y="32"/>
                  </a:lnTo>
                  <a:lnTo>
                    <a:pt x="171" y="38"/>
                  </a:lnTo>
                  <a:lnTo>
                    <a:pt x="169" y="43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59" y="51"/>
                  </a:lnTo>
                  <a:lnTo>
                    <a:pt x="152" y="53"/>
                  </a:lnTo>
                  <a:lnTo>
                    <a:pt x="139" y="57"/>
                  </a:lnTo>
                  <a:lnTo>
                    <a:pt x="123" y="60"/>
                  </a:lnTo>
                  <a:lnTo>
                    <a:pt x="118" y="64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06" y="68"/>
                  </a:lnTo>
                  <a:lnTo>
                    <a:pt x="97" y="72"/>
                  </a:lnTo>
                  <a:lnTo>
                    <a:pt x="87" y="75"/>
                  </a:lnTo>
                  <a:lnTo>
                    <a:pt x="76" y="77"/>
                  </a:lnTo>
                  <a:lnTo>
                    <a:pt x="65" y="79"/>
                  </a:lnTo>
                  <a:lnTo>
                    <a:pt x="57" y="79"/>
                  </a:lnTo>
                  <a:lnTo>
                    <a:pt x="53" y="77"/>
                  </a:lnTo>
                  <a:lnTo>
                    <a:pt x="50" y="77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3" y="64"/>
                  </a:lnTo>
                  <a:lnTo>
                    <a:pt x="59" y="60"/>
                  </a:lnTo>
                  <a:lnTo>
                    <a:pt x="67" y="57"/>
                  </a:lnTo>
                  <a:lnTo>
                    <a:pt x="72" y="57"/>
                  </a:lnTo>
                  <a:lnTo>
                    <a:pt x="78" y="55"/>
                  </a:lnTo>
                  <a:lnTo>
                    <a:pt x="84" y="55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C2A16B91-ADF3-5748-858A-3FB6DF9AB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21831" y="1277047"/>
              <a:ext cx="264473" cy="102377"/>
            </a:xfrm>
            <a:custGeom>
              <a:avLst/>
              <a:gdLst>
                <a:gd name="T0" fmla="*/ 86 w 173"/>
                <a:gd name="T1" fmla="*/ 55 h 79"/>
                <a:gd name="T2" fmla="*/ 67 w 173"/>
                <a:gd name="T3" fmla="*/ 55 h 79"/>
                <a:gd name="T4" fmla="*/ 57 w 173"/>
                <a:gd name="T5" fmla="*/ 47 h 79"/>
                <a:gd name="T6" fmla="*/ 52 w 173"/>
                <a:gd name="T7" fmla="*/ 47 h 79"/>
                <a:gd name="T8" fmla="*/ 50 w 173"/>
                <a:gd name="T9" fmla="*/ 53 h 79"/>
                <a:gd name="T10" fmla="*/ 38 w 173"/>
                <a:gd name="T11" fmla="*/ 57 h 79"/>
                <a:gd name="T12" fmla="*/ 23 w 173"/>
                <a:gd name="T13" fmla="*/ 55 h 79"/>
                <a:gd name="T14" fmla="*/ 6 w 173"/>
                <a:gd name="T15" fmla="*/ 53 h 79"/>
                <a:gd name="T16" fmla="*/ 0 w 173"/>
                <a:gd name="T17" fmla="*/ 51 h 79"/>
                <a:gd name="T18" fmla="*/ 10 w 173"/>
                <a:gd name="T19" fmla="*/ 43 h 79"/>
                <a:gd name="T20" fmla="*/ 27 w 173"/>
                <a:gd name="T21" fmla="*/ 40 h 79"/>
                <a:gd name="T22" fmla="*/ 23 w 173"/>
                <a:gd name="T23" fmla="*/ 34 h 79"/>
                <a:gd name="T24" fmla="*/ 14 w 173"/>
                <a:gd name="T25" fmla="*/ 34 h 79"/>
                <a:gd name="T26" fmla="*/ 19 w 173"/>
                <a:gd name="T27" fmla="*/ 19 h 79"/>
                <a:gd name="T28" fmla="*/ 27 w 173"/>
                <a:gd name="T29" fmla="*/ 11 h 79"/>
                <a:gd name="T30" fmla="*/ 33 w 173"/>
                <a:gd name="T31" fmla="*/ 7 h 79"/>
                <a:gd name="T32" fmla="*/ 38 w 173"/>
                <a:gd name="T33" fmla="*/ 5 h 79"/>
                <a:gd name="T34" fmla="*/ 46 w 173"/>
                <a:gd name="T35" fmla="*/ 9 h 79"/>
                <a:gd name="T36" fmla="*/ 55 w 173"/>
                <a:gd name="T37" fmla="*/ 15 h 79"/>
                <a:gd name="T38" fmla="*/ 70 w 173"/>
                <a:gd name="T39" fmla="*/ 19 h 79"/>
                <a:gd name="T40" fmla="*/ 86 w 173"/>
                <a:gd name="T41" fmla="*/ 30 h 79"/>
                <a:gd name="T42" fmla="*/ 106 w 173"/>
                <a:gd name="T43" fmla="*/ 40 h 79"/>
                <a:gd name="T44" fmla="*/ 120 w 173"/>
                <a:gd name="T45" fmla="*/ 40 h 79"/>
                <a:gd name="T46" fmla="*/ 118 w 173"/>
                <a:gd name="T47" fmla="*/ 32 h 79"/>
                <a:gd name="T48" fmla="*/ 118 w 173"/>
                <a:gd name="T49" fmla="*/ 26 h 79"/>
                <a:gd name="T50" fmla="*/ 114 w 173"/>
                <a:gd name="T51" fmla="*/ 21 h 79"/>
                <a:gd name="T52" fmla="*/ 106 w 173"/>
                <a:gd name="T53" fmla="*/ 13 h 79"/>
                <a:gd name="T54" fmla="*/ 106 w 173"/>
                <a:gd name="T55" fmla="*/ 7 h 79"/>
                <a:gd name="T56" fmla="*/ 125 w 173"/>
                <a:gd name="T57" fmla="*/ 0 h 79"/>
                <a:gd name="T58" fmla="*/ 131 w 173"/>
                <a:gd name="T59" fmla="*/ 13 h 79"/>
                <a:gd name="T60" fmla="*/ 140 w 173"/>
                <a:gd name="T61" fmla="*/ 21 h 79"/>
                <a:gd name="T62" fmla="*/ 142 w 173"/>
                <a:gd name="T63" fmla="*/ 26 h 79"/>
                <a:gd name="T64" fmla="*/ 148 w 173"/>
                <a:gd name="T65" fmla="*/ 30 h 79"/>
                <a:gd name="T66" fmla="*/ 154 w 173"/>
                <a:gd name="T67" fmla="*/ 22 h 79"/>
                <a:gd name="T68" fmla="*/ 163 w 173"/>
                <a:gd name="T69" fmla="*/ 21 h 79"/>
                <a:gd name="T70" fmla="*/ 169 w 173"/>
                <a:gd name="T71" fmla="*/ 22 h 79"/>
                <a:gd name="T72" fmla="*/ 171 w 173"/>
                <a:gd name="T73" fmla="*/ 38 h 79"/>
                <a:gd name="T74" fmla="*/ 165 w 173"/>
                <a:gd name="T75" fmla="*/ 47 h 79"/>
                <a:gd name="T76" fmla="*/ 139 w 173"/>
                <a:gd name="T77" fmla="*/ 57 h 79"/>
                <a:gd name="T78" fmla="*/ 110 w 173"/>
                <a:gd name="T79" fmla="*/ 68 h 79"/>
                <a:gd name="T80" fmla="*/ 97 w 173"/>
                <a:gd name="T81" fmla="*/ 72 h 79"/>
                <a:gd name="T82" fmla="*/ 65 w 173"/>
                <a:gd name="T83" fmla="*/ 79 h 79"/>
                <a:gd name="T84" fmla="*/ 50 w 173"/>
                <a:gd name="T85" fmla="*/ 77 h 79"/>
                <a:gd name="T86" fmla="*/ 50 w 173"/>
                <a:gd name="T87" fmla="*/ 72 h 79"/>
                <a:gd name="T88" fmla="*/ 53 w 173"/>
                <a:gd name="T89" fmla="*/ 64 h 79"/>
                <a:gd name="T90" fmla="*/ 72 w 173"/>
                <a:gd name="T91" fmla="*/ 57 h 79"/>
                <a:gd name="T92" fmla="*/ 87 w 173"/>
                <a:gd name="T93" fmla="*/ 57 h 79"/>
                <a:gd name="T94" fmla="*/ 87 w 173"/>
                <a:gd name="T95" fmla="*/ 5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3" h="79">
                  <a:moveTo>
                    <a:pt x="87" y="57"/>
                  </a:moveTo>
                  <a:lnTo>
                    <a:pt x="87" y="57"/>
                  </a:lnTo>
                  <a:lnTo>
                    <a:pt x="86" y="55"/>
                  </a:lnTo>
                  <a:lnTo>
                    <a:pt x="80" y="55"/>
                  </a:lnTo>
                  <a:lnTo>
                    <a:pt x="70" y="55"/>
                  </a:lnTo>
                  <a:lnTo>
                    <a:pt x="67" y="55"/>
                  </a:lnTo>
                  <a:lnTo>
                    <a:pt x="61" y="53"/>
                  </a:lnTo>
                  <a:lnTo>
                    <a:pt x="59" y="51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0" y="51"/>
                  </a:lnTo>
                  <a:lnTo>
                    <a:pt x="50" y="53"/>
                  </a:lnTo>
                  <a:lnTo>
                    <a:pt x="46" y="57"/>
                  </a:lnTo>
                  <a:lnTo>
                    <a:pt x="44" y="57"/>
                  </a:lnTo>
                  <a:lnTo>
                    <a:pt x="38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23" y="55"/>
                  </a:lnTo>
                  <a:lnTo>
                    <a:pt x="16" y="55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47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6" y="43"/>
                  </a:lnTo>
                  <a:lnTo>
                    <a:pt x="23" y="40"/>
                  </a:lnTo>
                  <a:lnTo>
                    <a:pt x="27" y="40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3" y="34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28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3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6" y="9"/>
                  </a:lnTo>
                  <a:lnTo>
                    <a:pt x="50" y="13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9" y="17"/>
                  </a:lnTo>
                  <a:lnTo>
                    <a:pt x="65" y="19"/>
                  </a:lnTo>
                  <a:lnTo>
                    <a:pt x="70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6" y="30"/>
                  </a:lnTo>
                  <a:lnTo>
                    <a:pt x="95" y="36"/>
                  </a:lnTo>
                  <a:lnTo>
                    <a:pt x="101" y="40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20" y="40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18" y="32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6" y="2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5"/>
                  </a:lnTo>
                  <a:lnTo>
                    <a:pt x="131" y="13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0" y="22"/>
                  </a:lnTo>
                  <a:lnTo>
                    <a:pt x="142" y="26"/>
                  </a:lnTo>
                  <a:lnTo>
                    <a:pt x="146" y="26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50" y="28"/>
                  </a:lnTo>
                  <a:lnTo>
                    <a:pt x="152" y="26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61" y="22"/>
                  </a:lnTo>
                  <a:lnTo>
                    <a:pt x="163" y="21"/>
                  </a:lnTo>
                  <a:lnTo>
                    <a:pt x="165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71" y="26"/>
                  </a:lnTo>
                  <a:lnTo>
                    <a:pt x="173" y="32"/>
                  </a:lnTo>
                  <a:lnTo>
                    <a:pt x="171" y="38"/>
                  </a:lnTo>
                  <a:lnTo>
                    <a:pt x="169" y="43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59" y="51"/>
                  </a:lnTo>
                  <a:lnTo>
                    <a:pt x="152" y="53"/>
                  </a:lnTo>
                  <a:lnTo>
                    <a:pt x="139" y="57"/>
                  </a:lnTo>
                  <a:lnTo>
                    <a:pt x="123" y="60"/>
                  </a:lnTo>
                  <a:lnTo>
                    <a:pt x="118" y="64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06" y="68"/>
                  </a:lnTo>
                  <a:lnTo>
                    <a:pt x="97" y="72"/>
                  </a:lnTo>
                  <a:lnTo>
                    <a:pt x="87" y="75"/>
                  </a:lnTo>
                  <a:lnTo>
                    <a:pt x="76" y="77"/>
                  </a:lnTo>
                  <a:lnTo>
                    <a:pt x="65" y="79"/>
                  </a:lnTo>
                  <a:lnTo>
                    <a:pt x="57" y="79"/>
                  </a:lnTo>
                  <a:lnTo>
                    <a:pt x="53" y="77"/>
                  </a:lnTo>
                  <a:lnTo>
                    <a:pt x="50" y="77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3" y="64"/>
                  </a:lnTo>
                  <a:lnTo>
                    <a:pt x="59" y="60"/>
                  </a:lnTo>
                  <a:lnTo>
                    <a:pt x="67" y="57"/>
                  </a:lnTo>
                  <a:lnTo>
                    <a:pt x="72" y="57"/>
                  </a:lnTo>
                  <a:lnTo>
                    <a:pt x="78" y="55"/>
                  </a:lnTo>
                  <a:lnTo>
                    <a:pt x="84" y="55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9F05481C-BCC3-4C40-A556-CE5FC9493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09045" y="1398619"/>
              <a:ext cx="372537" cy="200488"/>
            </a:xfrm>
            <a:custGeom>
              <a:avLst/>
              <a:gdLst>
                <a:gd name="T0" fmla="*/ 76 w 244"/>
                <a:gd name="T1" fmla="*/ 97 h 154"/>
                <a:gd name="T2" fmla="*/ 25 w 244"/>
                <a:gd name="T3" fmla="*/ 101 h 154"/>
                <a:gd name="T4" fmla="*/ 9 w 244"/>
                <a:gd name="T5" fmla="*/ 99 h 154"/>
                <a:gd name="T6" fmla="*/ 6 w 244"/>
                <a:gd name="T7" fmla="*/ 87 h 154"/>
                <a:gd name="T8" fmla="*/ 23 w 244"/>
                <a:gd name="T9" fmla="*/ 80 h 154"/>
                <a:gd name="T10" fmla="*/ 38 w 244"/>
                <a:gd name="T11" fmla="*/ 74 h 154"/>
                <a:gd name="T12" fmla="*/ 6 w 244"/>
                <a:gd name="T13" fmla="*/ 72 h 154"/>
                <a:gd name="T14" fmla="*/ 0 w 244"/>
                <a:gd name="T15" fmla="*/ 63 h 154"/>
                <a:gd name="T16" fmla="*/ 6 w 244"/>
                <a:gd name="T17" fmla="*/ 42 h 154"/>
                <a:gd name="T18" fmla="*/ 23 w 244"/>
                <a:gd name="T19" fmla="*/ 29 h 154"/>
                <a:gd name="T20" fmla="*/ 53 w 244"/>
                <a:gd name="T21" fmla="*/ 15 h 154"/>
                <a:gd name="T22" fmla="*/ 59 w 244"/>
                <a:gd name="T23" fmla="*/ 23 h 154"/>
                <a:gd name="T24" fmla="*/ 66 w 244"/>
                <a:gd name="T25" fmla="*/ 33 h 154"/>
                <a:gd name="T26" fmla="*/ 85 w 244"/>
                <a:gd name="T27" fmla="*/ 27 h 154"/>
                <a:gd name="T28" fmla="*/ 95 w 244"/>
                <a:gd name="T29" fmla="*/ 36 h 154"/>
                <a:gd name="T30" fmla="*/ 102 w 244"/>
                <a:gd name="T31" fmla="*/ 44 h 154"/>
                <a:gd name="T32" fmla="*/ 110 w 244"/>
                <a:gd name="T33" fmla="*/ 38 h 154"/>
                <a:gd name="T34" fmla="*/ 123 w 244"/>
                <a:gd name="T35" fmla="*/ 38 h 154"/>
                <a:gd name="T36" fmla="*/ 117 w 244"/>
                <a:gd name="T37" fmla="*/ 33 h 154"/>
                <a:gd name="T38" fmla="*/ 129 w 244"/>
                <a:gd name="T39" fmla="*/ 33 h 154"/>
                <a:gd name="T40" fmla="*/ 144 w 244"/>
                <a:gd name="T41" fmla="*/ 48 h 154"/>
                <a:gd name="T42" fmla="*/ 155 w 244"/>
                <a:gd name="T43" fmla="*/ 63 h 154"/>
                <a:gd name="T44" fmla="*/ 159 w 244"/>
                <a:gd name="T45" fmla="*/ 50 h 154"/>
                <a:gd name="T46" fmla="*/ 149 w 244"/>
                <a:gd name="T47" fmla="*/ 29 h 154"/>
                <a:gd name="T48" fmla="*/ 151 w 244"/>
                <a:gd name="T49" fmla="*/ 15 h 154"/>
                <a:gd name="T50" fmla="*/ 165 w 244"/>
                <a:gd name="T51" fmla="*/ 17 h 154"/>
                <a:gd name="T52" fmla="*/ 172 w 244"/>
                <a:gd name="T53" fmla="*/ 4 h 154"/>
                <a:gd name="T54" fmla="*/ 193 w 244"/>
                <a:gd name="T55" fmla="*/ 2 h 154"/>
                <a:gd name="T56" fmla="*/ 202 w 244"/>
                <a:gd name="T57" fmla="*/ 8 h 154"/>
                <a:gd name="T58" fmla="*/ 193 w 244"/>
                <a:gd name="T59" fmla="*/ 21 h 154"/>
                <a:gd name="T60" fmla="*/ 185 w 244"/>
                <a:gd name="T61" fmla="*/ 27 h 154"/>
                <a:gd name="T62" fmla="*/ 193 w 244"/>
                <a:gd name="T63" fmla="*/ 46 h 154"/>
                <a:gd name="T64" fmla="*/ 202 w 244"/>
                <a:gd name="T65" fmla="*/ 74 h 154"/>
                <a:gd name="T66" fmla="*/ 214 w 244"/>
                <a:gd name="T67" fmla="*/ 93 h 154"/>
                <a:gd name="T68" fmla="*/ 235 w 244"/>
                <a:gd name="T69" fmla="*/ 102 h 154"/>
                <a:gd name="T70" fmla="*/ 242 w 244"/>
                <a:gd name="T71" fmla="*/ 112 h 154"/>
                <a:gd name="T72" fmla="*/ 236 w 244"/>
                <a:gd name="T73" fmla="*/ 118 h 154"/>
                <a:gd name="T74" fmla="*/ 229 w 244"/>
                <a:gd name="T75" fmla="*/ 123 h 154"/>
                <a:gd name="T76" fmla="*/ 233 w 244"/>
                <a:gd name="T77" fmla="*/ 135 h 154"/>
                <a:gd name="T78" fmla="*/ 223 w 244"/>
                <a:gd name="T79" fmla="*/ 142 h 154"/>
                <a:gd name="T80" fmla="*/ 195 w 244"/>
                <a:gd name="T81" fmla="*/ 142 h 154"/>
                <a:gd name="T82" fmla="*/ 178 w 244"/>
                <a:gd name="T83" fmla="*/ 135 h 154"/>
                <a:gd name="T84" fmla="*/ 166 w 244"/>
                <a:gd name="T85" fmla="*/ 137 h 154"/>
                <a:gd name="T86" fmla="*/ 140 w 244"/>
                <a:gd name="T87" fmla="*/ 146 h 154"/>
                <a:gd name="T88" fmla="*/ 108 w 244"/>
                <a:gd name="T89" fmla="*/ 152 h 154"/>
                <a:gd name="T90" fmla="*/ 76 w 244"/>
                <a:gd name="T91" fmla="*/ 154 h 154"/>
                <a:gd name="T92" fmla="*/ 72 w 244"/>
                <a:gd name="T93" fmla="*/ 137 h 154"/>
                <a:gd name="T94" fmla="*/ 28 w 244"/>
                <a:gd name="T95" fmla="*/ 129 h 154"/>
                <a:gd name="T96" fmla="*/ 13 w 244"/>
                <a:gd name="T97" fmla="*/ 127 h 154"/>
                <a:gd name="T98" fmla="*/ 11 w 244"/>
                <a:gd name="T99" fmla="*/ 118 h 154"/>
                <a:gd name="T100" fmla="*/ 23 w 244"/>
                <a:gd name="T101" fmla="*/ 112 h 154"/>
                <a:gd name="T102" fmla="*/ 34 w 244"/>
                <a:gd name="T103" fmla="*/ 106 h 154"/>
                <a:gd name="T104" fmla="*/ 61 w 244"/>
                <a:gd name="T105" fmla="*/ 108 h 154"/>
                <a:gd name="T106" fmla="*/ 91 w 244"/>
                <a:gd name="T107" fmla="*/ 10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" h="154">
                  <a:moveTo>
                    <a:pt x="91" y="104"/>
                  </a:moveTo>
                  <a:lnTo>
                    <a:pt x="91" y="104"/>
                  </a:lnTo>
                  <a:lnTo>
                    <a:pt x="83" y="101"/>
                  </a:lnTo>
                  <a:lnTo>
                    <a:pt x="76" y="97"/>
                  </a:lnTo>
                  <a:lnTo>
                    <a:pt x="66" y="97"/>
                  </a:lnTo>
                  <a:lnTo>
                    <a:pt x="59" y="97"/>
                  </a:lnTo>
                  <a:lnTo>
                    <a:pt x="40" y="99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17" y="101"/>
                  </a:lnTo>
                  <a:lnTo>
                    <a:pt x="13" y="101"/>
                  </a:lnTo>
                  <a:lnTo>
                    <a:pt x="9" y="99"/>
                  </a:lnTo>
                  <a:lnTo>
                    <a:pt x="6" y="97"/>
                  </a:lnTo>
                  <a:lnTo>
                    <a:pt x="6" y="95"/>
                  </a:lnTo>
                  <a:lnTo>
                    <a:pt x="6" y="91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4"/>
                  </a:lnTo>
                  <a:lnTo>
                    <a:pt x="13" y="84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4" y="76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23" y="74"/>
                  </a:lnTo>
                  <a:lnTo>
                    <a:pt x="11" y="74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4" y="70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6" y="42"/>
                  </a:lnTo>
                  <a:lnTo>
                    <a:pt x="11" y="36"/>
                  </a:lnTo>
                  <a:lnTo>
                    <a:pt x="17" y="33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6" y="21"/>
                  </a:lnTo>
                  <a:lnTo>
                    <a:pt x="42" y="19"/>
                  </a:lnTo>
                  <a:lnTo>
                    <a:pt x="47" y="17"/>
                  </a:lnTo>
                  <a:lnTo>
                    <a:pt x="53" y="15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61" y="33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6" y="29"/>
                  </a:lnTo>
                  <a:lnTo>
                    <a:pt x="79" y="29"/>
                  </a:lnTo>
                  <a:lnTo>
                    <a:pt x="85" y="27"/>
                  </a:lnTo>
                  <a:lnTo>
                    <a:pt x="89" y="29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5" y="36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7" y="38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1" y="34"/>
                  </a:lnTo>
                  <a:lnTo>
                    <a:pt x="119" y="33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23" y="29"/>
                  </a:lnTo>
                  <a:lnTo>
                    <a:pt x="129" y="33"/>
                  </a:lnTo>
                  <a:lnTo>
                    <a:pt x="136" y="34"/>
                  </a:lnTo>
                  <a:lnTo>
                    <a:pt x="140" y="42"/>
                  </a:lnTo>
                  <a:lnTo>
                    <a:pt x="140" y="42"/>
                  </a:lnTo>
                  <a:lnTo>
                    <a:pt x="144" y="48"/>
                  </a:lnTo>
                  <a:lnTo>
                    <a:pt x="148" y="55"/>
                  </a:lnTo>
                  <a:lnTo>
                    <a:pt x="149" y="59"/>
                  </a:lnTo>
                  <a:lnTo>
                    <a:pt x="151" y="63"/>
                  </a:lnTo>
                  <a:lnTo>
                    <a:pt x="155" y="63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55"/>
                  </a:lnTo>
                  <a:lnTo>
                    <a:pt x="159" y="50"/>
                  </a:lnTo>
                  <a:lnTo>
                    <a:pt x="155" y="46"/>
                  </a:lnTo>
                  <a:lnTo>
                    <a:pt x="155" y="42"/>
                  </a:lnTo>
                  <a:lnTo>
                    <a:pt x="151" y="34"/>
                  </a:lnTo>
                  <a:lnTo>
                    <a:pt x="149" y="2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9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7" y="14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12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8" y="2"/>
                  </a:lnTo>
                  <a:lnTo>
                    <a:pt x="185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2" y="8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199" y="15"/>
                  </a:lnTo>
                  <a:lnTo>
                    <a:pt x="193" y="21"/>
                  </a:lnTo>
                  <a:lnTo>
                    <a:pt x="189" y="21"/>
                  </a:lnTo>
                  <a:lnTo>
                    <a:pt x="187" y="25"/>
                  </a:lnTo>
                  <a:lnTo>
                    <a:pt x="187" y="25"/>
                  </a:lnTo>
                  <a:lnTo>
                    <a:pt x="185" y="27"/>
                  </a:lnTo>
                  <a:lnTo>
                    <a:pt x="185" y="29"/>
                  </a:lnTo>
                  <a:lnTo>
                    <a:pt x="187" y="34"/>
                  </a:lnTo>
                  <a:lnTo>
                    <a:pt x="189" y="42"/>
                  </a:lnTo>
                  <a:lnTo>
                    <a:pt x="193" y="46"/>
                  </a:lnTo>
                  <a:lnTo>
                    <a:pt x="193" y="46"/>
                  </a:lnTo>
                  <a:lnTo>
                    <a:pt x="197" y="61"/>
                  </a:lnTo>
                  <a:lnTo>
                    <a:pt x="199" y="67"/>
                  </a:lnTo>
                  <a:lnTo>
                    <a:pt x="202" y="74"/>
                  </a:lnTo>
                  <a:lnTo>
                    <a:pt x="202" y="74"/>
                  </a:lnTo>
                  <a:lnTo>
                    <a:pt x="208" y="84"/>
                  </a:lnTo>
                  <a:lnTo>
                    <a:pt x="210" y="89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21" y="97"/>
                  </a:lnTo>
                  <a:lnTo>
                    <a:pt x="227" y="101"/>
                  </a:lnTo>
                  <a:lnTo>
                    <a:pt x="235" y="102"/>
                  </a:lnTo>
                  <a:lnTo>
                    <a:pt x="236" y="104"/>
                  </a:lnTo>
                  <a:lnTo>
                    <a:pt x="240" y="108"/>
                  </a:lnTo>
                  <a:lnTo>
                    <a:pt x="240" y="108"/>
                  </a:lnTo>
                  <a:lnTo>
                    <a:pt x="242" y="112"/>
                  </a:lnTo>
                  <a:lnTo>
                    <a:pt x="244" y="116"/>
                  </a:lnTo>
                  <a:lnTo>
                    <a:pt x="244" y="116"/>
                  </a:lnTo>
                  <a:lnTo>
                    <a:pt x="242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9"/>
                  </a:lnTo>
                  <a:lnTo>
                    <a:pt x="229" y="129"/>
                  </a:lnTo>
                  <a:lnTo>
                    <a:pt x="233" y="135"/>
                  </a:lnTo>
                  <a:lnTo>
                    <a:pt x="233" y="137"/>
                  </a:lnTo>
                  <a:lnTo>
                    <a:pt x="233" y="140"/>
                  </a:lnTo>
                  <a:lnTo>
                    <a:pt x="233" y="140"/>
                  </a:lnTo>
                  <a:lnTo>
                    <a:pt x="223" y="142"/>
                  </a:lnTo>
                  <a:lnTo>
                    <a:pt x="214" y="144"/>
                  </a:lnTo>
                  <a:lnTo>
                    <a:pt x="204" y="144"/>
                  </a:lnTo>
                  <a:lnTo>
                    <a:pt x="201" y="142"/>
                  </a:lnTo>
                  <a:lnTo>
                    <a:pt x="195" y="142"/>
                  </a:lnTo>
                  <a:lnTo>
                    <a:pt x="195" y="142"/>
                  </a:lnTo>
                  <a:lnTo>
                    <a:pt x="185" y="138"/>
                  </a:lnTo>
                  <a:lnTo>
                    <a:pt x="182" y="137"/>
                  </a:lnTo>
                  <a:lnTo>
                    <a:pt x="178" y="135"/>
                  </a:lnTo>
                  <a:lnTo>
                    <a:pt x="178" y="135"/>
                  </a:lnTo>
                  <a:lnTo>
                    <a:pt x="172" y="135"/>
                  </a:lnTo>
                  <a:lnTo>
                    <a:pt x="170" y="135"/>
                  </a:lnTo>
                  <a:lnTo>
                    <a:pt x="166" y="137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51" y="142"/>
                  </a:lnTo>
                  <a:lnTo>
                    <a:pt x="140" y="146"/>
                  </a:lnTo>
                  <a:lnTo>
                    <a:pt x="129" y="146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08" y="152"/>
                  </a:lnTo>
                  <a:lnTo>
                    <a:pt x="96" y="154"/>
                  </a:lnTo>
                  <a:lnTo>
                    <a:pt x="87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48"/>
                  </a:lnTo>
                  <a:lnTo>
                    <a:pt x="74" y="142"/>
                  </a:lnTo>
                  <a:lnTo>
                    <a:pt x="72" y="137"/>
                  </a:lnTo>
                  <a:lnTo>
                    <a:pt x="72" y="137"/>
                  </a:lnTo>
                  <a:lnTo>
                    <a:pt x="62" y="133"/>
                  </a:lnTo>
                  <a:lnTo>
                    <a:pt x="51" y="131"/>
                  </a:lnTo>
                  <a:lnTo>
                    <a:pt x="28" y="129"/>
                  </a:lnTo>
                  <a:lnTo>
                    <a:pt x="28" y="129"/>
                  </a:lnTo>
                  <a:lnTo>
                    <a:pt x="25" y="129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3" y="127"/>
                  </a:lnTo>
                  <a:lnTo>
                    <a:pt x="11" y="125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5" y="116"/>
                  </a:lnTo>
                  <a:lnTo>
                    <a:pt x="17" y="112"/>
                  </a:lnTo>
                  <a:lnTo>
                    <a:pt x="23" y="112"/>
                  </a:lnTo>
                  <a:lnTo>
                    <a:pt x="28" y="110"/>
                  </a:lnTo>
                  <a:lnTo>
                    <a:pt x="28" y="110"/>
                  </a:lnTo>
                  <a:lnTo>
                    <a:pt x="32" y="108"/>
                  </a:lnTo>
                  <a:lnTo>
                    <a:pt x="34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76" y="104"/>
                  </a:lnTo>
                  <a:lnTo>
                    <a:pt x="85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6228D1C9-2B7E-684B-830F-ACE5E7F55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09045" y="1398619"/>
              <a:ext cx="372537" cy="200488"/>
            </a:xfrm>
            <a:custGeom>
              <a:avLst/>
              <a:gdLst>
                <a:gd name="T0" fmla="*/ 76 w 244"/>
                <a:gd name="T1" fmla="*/ 97 h 154"/>
                <a:gd name="T2" fmla="*/ 25 w 244"/>
                <a:gd name="T3" fmla="*/ 101 h 154"/>
                <a:gd name="T4" fmla="*/ 9 w 244"/>
                <a:gd name="T5" fmla="*/ 99 h 154"/>
                <a:gd name="T6" fmla="*/ 6 w 244"/>
                <a:gd name="T7" fmla="*/ 87 h 154"/>
                <a:gd name="T8" fmla="*/ 23 w 244"/>
                <a:gd name="T9" fmla="*/ 80 h 154"/>
                <a:gd name="T10" fmla="*/ 38 w 244"/>
                <a:gd name="T11" fmla="*/ 74 h 154"/>
                <a:gd name="T12" fmla="*/ 6 w 244"/>
                <a:gd name="T13" fmla="*/ 72 h 154"/>
                <a:gd name="T14" fmla="*/ 0 w 244"/>
                <a:gd name="T15" fmla="*/ 63 h 154"/>
                <a:gd name="T16" fmla="*/ 6 w 244"/>
                <a:gd name="T17" fmla="*/ 42 h 154"/>
                <a:gd name="T18" fmla="*/ 23 w 244"/>
                <a:gd name="T19" fmla="*/ 29 h 154"/>
                <a:gd name="T20" fmla="*/ 53 w 244"/>
                <a:gd name="T21" fmla="*/ 15 h 154"/>
                <a:gd name="T22" fmla="*/ 59 w 244"/>
                <a:gd name="T23" fmla="*/ 23 h 154"/>
                <a:gd name="T24" fmla="*/ 66 w 244"/>
                <a:gd name="T25" fmla="*/ 33 h 154"/>
                <a:gd name="T26" fmla="*/ 85 w 244"/>
                <a:gd name="T27" fmla="*/ 27 h 154"/>
                <a:gd name="T28" fmla="*/ 95 w 244"/>
                <a:gd name="T29" fmla="*/ 36 h 154"/>
                <a:gd name="T30" fmla="*/ 102 w 244"/>
                <a:gd name="T31" fmla="*/ 44 h 154"/>
                <a:gd name="T32" fmla="*/ 110 w 244"/>
                <a:gd name="T33" fmla="*/ 38 h 154"/>
                <a:gd name="T34" fmla="*/ 123 w 244"/>
                <a:gd name="T35" fmla="*/ 38 h 154"/>
                <a:gd name="T36" fmla="*/ 117 w 244"/>
                <a:gd name="T37" fmla="*/ 33 h 154"/>
                <a:gd name="T38" fmla="*/ 129 w 244"/>
                <a:gd name="T39" fmla="*/ 33 h 154"/>
                <a:gd name="T40" fmla="*/ 144 w 244"/>
                <a:gd name="T41" fmla="*/ 48 h 154"/>
                <a:gd name="T42" fmla="*/ 155 w 244"/>
                <a:gd name="T43" fmla="*/ 63 h 154"/>
                <a:gd name="T44" fmla="*/ 159 w 244"/>
                <a:gd name="T45" fmla="*/ 50 h 154"/>
                <a:gd name="T46" fmla="*/ 149 w 244"/>
                <a:gd name="T47" fmla="*/ 29 h 154"/>
                <a:gd name="T48" fmla="*/ 151 w 244"/>
                <a:gd name="T49" fmla="*/ 15 h 154"/>
                <a:gd name="T50" fmla="*/ 165 w 244"/>
                <a:gd name="T51" fmla="*/ 17 h 154"/>
                <a:gd name="T52" fmla="*/ 172 w 244"/>
                <a:gd name="T53" fmla="*/ 4 h 154"/>
                <a:gd name="T54" fmla="*/ 193 w 244"/>
                <a:gd name="T55" fmla="*/ 2 h 154"/>
                <a:gd name="T56" fmla="*/ 202 w 244"/>
                <a:gd name="T57" fmla="*/ 8 h 154"/>
                <a:gd name="T58" fmla="*/ 193 w 244"/>
                <a:gd name="T59" fmla="*/ 21 h 154"/>
                <a:gd name="T60" fmla="*/ 185 w 244"/>
                <a:gd name="T61" fmla="*/ 27 h 154"/>
                <a:gd name="T62" fmla="*/ 193 w 244"/>
                <a:gd name="T63" fmla="*/ 46 h 154"/>
                <a:gd name="T64" fmla="*/ 202 w 244"/>
                <a:gd name="T65" fmla="*/ 74 h 154"/>
                <a:gd name="T66" fmla="*/ 214 w 244"/>
                <a:gd name="T67" fmla="*/ 93 h 154"/>
                <a:gd name="T68" fmla="*/ 235 w 244"/>
                <a:gd name="T69" fmla="*/ 102 h 154"/>
                <a:gd name="T70" fmla="*/ 242 w 244"/>
                <a:gd name="T71" fmla="*/ 112 h 154"/>
                <a:gd name="T72" fmla="*/ 236 w 244"/>
                <a:gd name="T73" fmla="*/ 118 h 154"/>
                <a:gd name="T74" fmla="*/ 229 w 244"/>
                <a:gd name="T75" fmla="*/ 123 h 154"/>
                <a:gd name="T76" fmla="*/ 233 w 244"/>
                <a:gd name="T77" fmla="*/ 135 h 154"/>
                <a:gd name="T78" fmla="*/ 223 w 244"/>
                <a:gd name="T79" fmla="*/ 142 h 154"/>
                <a:gd name="T80" fmla="*/ 195 w 244"/>
                <a:gd name="T81" fmla="*/ 142 h 154"/>
                <a:gd name="T82" fmla="*/ 178 w 244"/>
                <a:gd name="T83" fmla="*/ 135 h 154"/>
                <a:gd name="T84" fmla="*/ 166 w 244"/>
                <a:gd name="T85" fmla="*/ 137 h 154"/>
                <a:gd name="T86" fmla="*/ 140 w 244"/>
                <a:gd name="T87" fmla="*/ 146 h 154"/>
                <a:gd name="T88" fmla="*/ 108 w 244"/>
                <a:gd name="T89" fmla="*/ 152 h 154"/>
                <a:gd name="T90" fmla="*/ 76 w 244"/>
                <a:gd name="T91" fmla="*/ 154 h 154"/>
                <a:gd name="T92" fmla="*/ 72 w 244"/>
                <a:gd name="T93" fmla="*/ 137 h 154"/>
                <a:gd name="T94" fmla="*/ 28 w 244"/>
                <a:gd name="T95" fmla="*/ 129 h 154"/>
                <a:gd name="T96" fmla="*/ 13 w 244"/>
                <a:gd name="T97" fmla="*/ 127 h 154"/>
                <a:gd name="T98" fmla="*/ 11 w 244"/>
                <a:gd name="T99" fmla="*/ 118 h 154"/>
                <a:gd name="T100" fmla="*/ 23 w 244"/>
                <a:gd name="T101" fmla="*/ 112 h 154"/>
                <a:gd name="T102" fmla="*/ 34 w 244"/>
                <a:gd name="T103" fmla="*/ 106 h 154"/>
                <a:gd name="T104" fmla="*/ 61 w 244"/>
                <a:gd name="T105" fmla="*/ 108 h 154"/>
                <a:gd name="T106" fmla="*/ 91 w 244"/>
                <a:gd name="T107" fmla="*/ 10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" h="154">
                  <a:moveTo>
                    <a:pt x="91" y="104"/>
                  </a:moveTo>
                  <a:lnTo>
                    <a:pt x="91" y="104"/>
                  </a:lnTo>
                  <a:lnTo>
                    <a:pt x="83" y="101"/>
                  </a:lnTo>
                  <a:lnTo>
                    <a:pt x="76" y="97"/>
                  </a:lnTo>
                  <a:lnTo>
                    <a:pt x="66" y="97"/>
                  </a:lnTo>
                  <a:lnTo>
                    <a:pt x="59" y="97"/>
                  </a:lnTo>
                  <a:lnTo>
                    <a:pt x="40" y="99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17" y="101"/>
                  </a:lnTo>
                  <a:lnTo>
                    <a:pt x="13" y="101"/>
                  </a:lnTo>
                  <a:lnTo>
                    <a:pt x="9" y="99"/>
                  </a:lnTo>
                  <a:lnTo>
                    <a:pt x="6" y="97"/>
                  </a:lnTo>
                  <a:lnTo>
                    <a:pt x="6" y="95"/>
                  </a:lnTo>
                  <a:lnTo>
                    <a:pt x="6" y="91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4"/>
                  </a:lnTo>
                  <a:lnTo>
                    <a:pt x="13" y="84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4" y="76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23" y="74"/>
                  </a:lnTo>
                  <a:lnTo>
                    <a:pt x="11" y="74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4" y="70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6" y="42"/>
                  </a:lnTo>
                  <a:lnTo>
                    <a:pt x="11" y="36"/>
                  </a:lnTo>
                  <a:lnTo>
                    <a:pt x="17" y="33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6" y="21"/>
                  </a:lnTo>
                  <a:lnTo>
                    <a:pt x="42" y="19"/>
                  </a:lnTo>
                  <a:lnTo>
                    <a:pt x="47" y="17"/>
                  </a:lnTo>
                  <a:lnTo>
                    <a:pt x="53" y="15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61" y="33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6" y="29"/>
                  </a:lnTo>
                  <a:lnTo>
                    <a:pt x="79" y="29"/>
                  </a:lnTo>
                  <a:lnTo>
                    <a:pt x="85" y="27"/>
                  </a:lnTo>
                  <a:lnTo>
                    <a:pt x="89" y="29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5" y="36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7" y="38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1" y="34"/>
                  </a:lnTo>
                  <a:lnTo>
                    <a:pt x="119" y="33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23" y="29"/>
                  </a:lnTo>
                  <a:lnTo>
                    <a:pt x="129" y="33"/>
                  </a:lnTo>
                  <a:lnTo>
                    <a:pt x="136" y="34"/>
                  </a:lnTo>
                  <a:lnTo>
                    <a:pt x="140" y="42"/>
                  </a:lnTo>
                  <a:lnTo>
                    <a:pt x="140" y="42"/>
                  </a:lnTo>
                  <a:lnTo>
                    <a:pt x="144" y="48"/>
                  </a:lnTo>
                  <a:lnTo>
                    <a:pt x="148" y="55"/>
                  </a:lnTo>
                  <a:lnTo>
                    <a:pt x="149" y="59"/>
                  </a:lnTo>
                  <a:lnTo>
                    <a:pt x="151" y="63"/>
                  </a:lnTo>
                  <a:lnTo>
                    <a:pt x="155" y="63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55"/>
                  </a:lnTo>
                  <a:lnTo>
                    <a:pt x="159" y="50"/>
                  </a:lnTo>
                  <a:lnTo>
                    <a:pt x="155" y="46"/>
                  </a:lnTo>
                  <a:lnTo>
                    <a:pt x="155" y="42"/>
                  </a:lnTo>
                  <a:lnTo>
                    <a:pt x="151" y="34"/>
                  </a:lnTo>
                  <a:lnTo>
                    <a:pt x="149" y="2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9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7" y="14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12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8" y="2"/>
                  </a:lnTo>
                  <a:lnTo>
                    <a:pt x="185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2" y="8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199" y="15"/>
                  </a:lnTo>
                  <a:lnTo>
                    <a:pt x="193" y="21"/>
                  </a:lnTo>
                  <a:lnTo>
                    <a:pt x="189" y="21"/>
                  </a:lnTo>
                  <a:lnTo>
                    <a:pt x="187" y="25"/>
                  </a:lnTo>
                  <a:lnTo>
                    <a:pt x="187" y="25"/>
                  </a:lnTo>
                  <a:lnTo>
                    <a:pt x="185" y="27"/>
                  </a:lnTo>
                  <a:lnTo>
                    <a:pt x="185" y="29"/>
                  </a:lnTo>
                  <a:lnTo>
                    <a:pt x="187" y="34"/>
                  </a:lnTo>
                  <a:lnTo>
                    <a:pt x="189" y="42"/>
                  </a:lnTo>
                  <a:lnTo>
                    <a:pt x="193" y="46"/>
                  </a:lnTo>
                  <a:lnTo>
                    <a:pt x="193" y="46"/>
                  </a:lnTo>
                  <a:lnTo>
                    <a:pt x="197" y="61"/>
                  </a:lnTo>
                  <a:lnTo>
                    <a:pt x="199" y="67"/>
                  </a:lnTo>
                  <a:lnTo>
                    <a:pt x="202" y="74"/>
                  </a:lnTo>
                  <a:lnTo>
                    <a:pt x="202" y="74"/>
                  </a:lnTo>
                  <a:lnTo>
                    <a:pt x="208" y="84"/>
                  </a:lnTo>
                  <a:lnTo>
                    <a:pt x="210" y="89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21" y="97"/>
                  </a:lnTo>
                  <a:lnTo>
                    <a:pt x="227" y="101"/>
                  </a:lnTo>
                  <a:lnTo>
                    <a:pt x="235" y="102"/>
                  </a:lnTo>
                  <a:lnTo>
                    <a:pt x="236" y="104"/>
                  </a:lnTo>
                  <a:lnTo>
                    <a:pt x="240" y="108"/>
                  </a:lnTo>
                  <a:lnTo>
                    <a:pt x="240" y="108"/>
                  </a:lnTo>
                  <a:lnTo>
                    <a:pt x="242" y="112"/>
                  </a:lnTo>
                  <a:lnTo>
                    <a:pt x="244" y="116"/>
                  </a:lnTo>
                  <a:lnTo>
                    <a:pt x="244" y="116"/>
                  </a:lnTo>
                  <a:lnTo>
                    <a:pt x="242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9"/>
                  </a:lnTo>
                  <a:lnTo>
                    <a:pt x="229" y="129"/>
                  </a:lnTo>
                  <a:lnTo>
                    <a:pt x="233" y="135"/>
                  </a:lnTo>
                  <a:lnTo>
                    <a:pt x="233" y="137"/>
                  </a:lnTo>
                  <a:lnTo>
                    <a:pt x="233" y="140"/>
                  </a:lnTo>
                  <a:lnTo>
                    <a:pt x="233" y="140"/>
                  </a:lnTo>
                  <a:lnTo>
                    <a:pt x="223" y="142"/>
                  </a:lnTo>
                  <a:lnTo>
                    <a:pt x="214" y="144"/>
                  </a:lnTo>
                  <a:lnTo>
                    <a:pt x="204" y="144"/>
                  </a:lnTo>
                  <a:lnTo>
                    <a:pt x="201" y="142"/>
                  </a:lnTo>
                  <a:lnTo>
                    <a:pt x="195" y="142"/>
                  </a:lnTo>
                  <a:lnTo>
                    <a:pt x="195" y="142"/>
                  </a:lnTo>
                  <a:lnTo>
                    <a:pt x="185" y="138"/>
                  </a:lnTo>
                  <a:lnTo>
                    <a:pt x="182" y="137"/>
                  </a:lnTo>
                  <a:lnTo>
                    <a:pt x="178" y="135"/>
                  </a:lnTo>
                  <a:lnTo>
                    <a:pt x="178" y="135"/>
                  </a:lnTo>
                  <a:lnTo>
                    <a:pt x="172" y="135"/>
                  </a:lnTo>
                  <a:lnTo>
                    <a:pt x="170" y="135"/>
                  </a:lnTo>
                  <a:lnTo>
                    <a:pt x="166" y="137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51" y="142"/>
                  </a:lnTo>
                  <a:lnTo>
                    <a:pt x="140" y="146"/>
                  </a:lnTo>
                  <a:lnTo>
                    <a:pt x="129" y="146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08" y="152"/>
                  </a:lnTo>
                  <a:lnTo>
                    <a:pt x="96" y="154"/>
                  </a:lnTo>
                  <a:lnTo>
                    <a:pt x="87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48"/>
                  </a:lnTo>
                  <a:lnTo>
                    <a:pt x="74" y="142"/>
                  </a:lnTo>
                  <a:lnTo>
                    <a:pt x="72" y="137"/>
                  </a:lnTo>
                  <a:lnTo>
                    <a:pt x="72" y="137"/>
                  </a:lnTo>
                  <a:lnTo>
                    <a:pt x="62" y="133"/>
                  </a:lnTo>
                  <a:lnTo>
                    <a:pt x="51" y="131"/>
                  </a:lnTo>
                  <a:lnTo>
                    <a:pt x="28" y="129"/>
                  </a:lnTo>
                  <a:lnTo>
                    <a:pt x="28" y="129"/>
                  </a:lnTo>
                  <a:lnTo>
                    <a:pt x="25" y="129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3" y="127"/>
                  </a:lnTo>
                  <a:lnTo>
                    <a:pt x="11" y="125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5" y="116"/>
                  </a:lnTo>
                  <a:lnTo>
                    <a:pt x="17" y="112"/>
                  </a:lnTo>
                  <a:lnTo>
                    <a:pt x="23" y="112"/>
                  </a:lnTo>
                  <a:lnTo>
                    <a:pt x="28" y="110"/>
                  </a:lnTo>
                  <a:lnTo>
                    <a:pt x="28" y="110"/>
                  </a:lnTo>
                  <a:lnTo>
                    <a:pt x="32" y="108"/>
                  </a:lnTo>
                  <a:lnTo>
                    <a:pt x="34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76" y="104"/>
                  </a:lnTo>
                  <a:lnTo>
                    <a:pt x="85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EABA0609-778F-C540-9AB9-FA10271381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215195"/>
              <a:ext cx="78204" cy="34126"/>
            </a:xfrm>
            <a:custGeom>
              <a:avLst/>
              <a:gdLst>
                <a:gd name="T0" fmla="*/ 30 w 51"/>
                <a:gd name="T1" fmla="*/ 0 h 26"/>
                <a:gd name="T2" fmla="*/ 30 w 51"/>
                <a:gd name="T3" fmla="*/ 0 h 26"/>
                <a:gd name="T4" fmla="*/ 36 w 51"/>
                <a:gd name="T5" fmla="*/ 0 h 26"/>
                <a:gd name="T6" fmla="*/ 40 w 51"/>
                <a:gd name="T7" fmla="*/ 0 h 26"/>
                <a:gd name="T8" fmla="*/ 45 w 51"/>
                <a:gd name="T9" fmla="*/ 1 h 26"/>
                <a:gd name="T10" fmla="*/ 51 w 51"/>
                <a:gd name="T11" fmla="*/ 7 h 26"/>
                <a:gd name="T12" fmla="*/ 51 w 51"/>
                <a:gd name="T13" fmla="*/ 7 h 26"/>
                <a:gd name="T14" fmla="*/ 42 w 51"/>
                <a:gd name="T15" fmla="*/ 13 h 26"/>
                <a:gd name="T16" fmla="*/ 34 w 51"/>
                <a:gd name="T17" fmla="*/ 18 h 26"/>
                <a:gd name="T18" fmla="*/ 28 w 51"/>
                <a:gd name="T19" fmla="*/ 22 h 26"/>
                <a:gd name="T20" fmla="*/ 25 w 51"/>
                <a:gd name="T21" fmla="*/ 24 h 26"/>
                <a:gd name="T22" fmla="*/ 21 w 51"/>
                <a:gd name="T23" fmla="*/ 26 h 26"/>
                <a:gd name="T24" fmla="*/ 15 w 51"/>
                <a:gd name="T25" fmla="*/ 26 h 26"/>
                <a:gd name="T26" fmla="*/ 15 w 51"/>
                <a:gd name="T27" fmla="*/ 26 h 26"/>
                <a:gd name="T28" fmla="*/ 9 w 51"/>
                <a:gd name="T29" fmla="*/ 24 h 26"/>
                <a:gd name="T30" fmla="*/ 6 w 51"/>
                <a:gd name="T31" fmla="*/ 22 h 26"/>
                <a:gd name="T32" fmla="*/ 2 w 51"/>
                <a:gd name="T33" fmla="*/ 18 h 26"/>
                <a:gd name="T34" fmla="*/ 2 w 51"/>
                <a:gd name="T35" fmla="*/ 18 h 26"/>
                <a:gd name="T36" fmla="*/ 0 w 51"/>
                <a:gd name="T37" fmla="*/ 15 h 26"/>
                <a:gd name="T38" fmla="*/ 0 w 51"/>
                <a:gd name="T39" fmla="*/ 11 h 26"/>
                <a:gd name="T40" fmla="*/ 0 w 51"/>
                <a:gd name="T41" fmla="*/ 11 h 26"/>
                <a:gd name="T42" fmla="*/ 2 w 51"/>
                <a:gd name="T43" fmla="*/ 7 h 26"/>
                <a:gd name="T44" fmla="*/ 6 w 51"/>
                <a:gd name="T45" fmla="*/ 5 h 26"/>
                <a:gd name="T46" fmla="*/ 9 w 51"/>
                <a:gd name="T47" fmla="*/ 3 h 26"/>
                <a:gd name="T48" fmla="*/ 13 w 51"/>
                <a:gd name="T49" fmla="*/ 1 h 26"/>
                <a:gd name="T50" fmla="*/ 23 w 51"/>
                <a:gd name="T51" fmla="*/ 0 h 26"/>
                <a:gd name="T52" fmla="*/ 30 w 51"/>
                <a:gd name="T53" fmla="*/ 0 h 26"/>
                <a:gd name="T54" fmla="*/ 30 w 51"/>
                <a:gd name="T55" fmla="*/ 0 h 26"/>
                <a:gd name="T56" fmla="*/ 30 w 51"/>
                <a:gd name="T57" fmla="*/ 0 h 26"/>
                <a:gd name="T58" fmla="*/ 30 w 51"/>
                <a:gd name="T5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26">
                  <a:moveTo>
                    <a:pt x="30" y="0"/>
                  </a:moveTo>
                  <a:lnTo>
                    <a:pt x="30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1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2" y="13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9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7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1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9067865C-724E-1E42-B562-0D8C2DA920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215195"/>
              <a:ext cx="78204" cy="34126"/>
            </a:xfrm>
            <a:custGeom>
              <a:avLst/>
              <a:gdLst>
                <a:gd name="T0" fmla="*/ 30 w 51"/>
                <a:gd name="T1" fmla="*/ 0 h 26"/>
                <a:gd name="T2" fmla="*/ 30 w 51"/>
                <a:gd name="T3" fmla="*/ 0 h 26"/>
                <a:gd name="T4" fmla="*/ 36 w 51"/>
                <a:gd name="T5" fmla="*/ 0 h 26"/>
                <a:gd name="T6" fmla="*/ 40 w 51"/>
                <a:gd name="T7" fmla="*/ 0 h 26"/>
                <a:gd name="T8" fmla="*/ 45 w 51"/>
                <a:gd name="T9" fmla="*/ 1 h 26"/>
                <a:gd name="T10" fmla="*/ 51 w 51"/>
                <a:gd name="T11" fmla="*/ 7 h 26"/>
                <a:gd name="T12" fmla="*/ 51 w 51"/>
                <a:gd name="T13" fmla="*/ 7 h 26"/>
                <a:gd name="T14" fmla="*/ 42 w 51"/>
                <a:gd name="T15" fmla="*/ 13 h 26"/>
                <a:gd name="T16" fmla="*/ 34 w 51"/>
                <a:gd name="T17" fmla="*/ 18 h 26"/>
                <a:gd name="T18" fmla="*/ 28 w 51"/>
                <a:gd name="T19" fmla="*/ 22 h 26"/>
                <a:gd name="T20" fmla="*/ 25 w 51"/>
                <a:gd name="T21" fmla="*/ 24 h 26"/>
                <a:gd name="T22" fmla="*/ 21 w 51"/>
                <a:gd name="T23" fmla="*/ 26 h 26"/>
                <a:gd name="T24" fmla="*/ 15 w 51"/>
                <a:gd name="T25" fmla="*/ 26 h 26"/>
                <a:gd name="T26" fmla="*/ 15 w 51"/>
                <a:gd name="T27" fmla="*/ 26 h 26"/>
                <a:gd name="T28" fmla="*/ 9 w 51"/>
                <a:gd name="T29" fmla="*/ 24 h 26"/>
                <a:gd name="T30" fmla="*/ 6 w 51"/>
                <a:gd name="T31" fmla="*/ 22 h 26"/>
                <a:gd name="T32" fmla="*/ 2 w 51"/>
                <a:gd name="T33" fmla="*/ 18 h 26"/>
                <a:gd name="T34" fmla="*/ 2 w 51"/>
                <a:gd name="T35" fmla="*/ 18 h 26"/>
                <a:gd name="T36" fmla="*/ 0 w 51"/>
                <a:gd name="T37" fmla="*/ 15 h 26"/>
                <a:gd name="T38" fmla="*/ 0 w 51"/>
                <a:gd name="T39" fmla="*/ 11 h 26"/>
                <a:gd name="T40" fmla="*/ 0 w 51"/>
                <a:gd name="T41" fmla="*/ 11 h 26"/>
                <a:gd name="T42" fmla="*/ 2 w 51"/>
                <a:gd name="T43" fmla="*/ 7 h 26"/>
                <a:gd name="T44" fmla="*/ 6 w 51"/>
                <a:gd name="T45" fmla="*/ 5 h 26"/>
                <a:gd name="T46" fmla="*/ 9 w 51"/>
                <a:gd name="T47" fmla="*/ 3 h 26"/>
                <a:gd name="T48" fmla="*/ 13 w 51"/>
                <a:gd name="T49" fmla="*/ 1 h 26"/>
                <a:gd name="T50" fmla="*/ 23 w 51"/>
                <a:gd name="T51" fmla="*/ 0 h 26"/>
                <a:gd name="T52" fmla="*/ 30 w 51"/>
                <a:gd name="T53" fmla="*/ 0 h 26"/>
                <a:gd name="T54" fmla="*/ 30 w 51"/>
                <a:gd name="T55" fmla="*/ 0 h 26"/>
                <a:gd name="T56" fmla="*/ 30 w 51"/>
                <a:gd name="T57" fmla="*/ 0 h 26"/>
                <a:gd name="T58" fmla="*/ 30 w 51"/>
                <a:gd name="T5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26">
                  <a:moveTo>
                    <a:pt x="30" y="0"/>
                  </a:moveTo>
                  <a:lnTo>
                    <a:pt x="30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1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2" y="13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9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7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1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85841285-A8D5-F845-8647-3D92B3E59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90569" y="1158675"/>
              <a:ext cx="130815" cy="68251"/>
            </a:xfrm>
            <a:custGeom>
              <a:avLst/>
              <a:gdLst>
                <a:gd name="T0" fmla="*/ 23 w 85"/>
                <a:gd name="T1" fmla="*/ 23 h 53"/>
                <a:gd name="T2" fmla="*/ 17 w 85"/>
                <a:gd name="T3" fmla="*/ 17 h 53"/>
                <a:gd name="T4" fmla="*/ 6 w 85"/>
                <a:gd name="T5" fmla="*/ 13 h 53"/>
                <a:gd name="T6" fmla="*/ 0 w 85"/>
                <a:gd name="T7" fmla="*/ 8 h 53"/>
                <a:gd name="T8" fmla="*/ 0 w 85"/>
                <a:gd name="T9" fmla="*/ 2 h 53"/>
                <a:gd name="T10" fmla="*/ 4 w 85"/>
                <a:gd name="T11" fmla="*/ 0 h 53"/>
                <a:gd name="T12" fmla="*/ 21 w 85"/>
                <a:gd name="T13" fmla="*/ 0 h 53"/>
                <a:gd name="T14" fmla="*/ 27 w 85"/>
                <a:gd name="T15" fmla="*/ 0 h 53"/>
                <a:gd name="T16" fmla="*/ 33 w 85"/>
                <a:gd name="T17" fmla="*/ 6 h 53"/>
                <a:gd name="T18" fmla="*/ 36 w 85"/>
                <a:gd name="T19" fmla="*/ 9 h 53"/>
                <a:gd name="T20" fmla="*/ 40 w 85"/>
                <a:gd name="T21" fmla="*/ 11 h 53"/>
                <a:gd name="T22" fmla="*/ 46 w 85"/>
                <a:gd name="T23" fmla="*/ 13 h 53"/>
                <a:gd name="T24" fmla="*/ 50 w 85"/>
                <a:gd name="T25" fmla="*/ 9 h 53"/>
                <a:gd name="T26" fmla="*/ 55 w 85"/>
                <a:gd name="T27" fmla="*/ 9 h 53"/>
                <a:gd name="T28" fmla="*/ 57 w 85"/>
                <a:gd name="T29" fmla="*/ 11 h 53"/>
                <a:gd name="T30" fmla="*/ 67 w 85"/>
                <a:gd name="T31" fmla="*/ 17 h 53"/>
                <a:gd name="T32" fmla="*/ 68 w 85"/>
                <a:gd name="T33" fmla="*/ 19 h 53"/>
                <a:gd name="T34" fmla="*/ 74 w 85"/>
                <a:gd name="T35" fmla="*/ 21 h 53"/>
                <a:gd name="T36" fmla="*/ 78 w 85"/>
                <a:gd name="T37" fmla="*/ 21 h 53"/>
                <a:gd name="T38" fmla="*/ 82 w 85"/>
                <a:gd name="T39" fmla="*/ 28 h 53"/>
                <a:gd name="T40" fmla="*/ 82 w 85"/>
                <a:gd name="T41" fmla="*/ 36 h 53"/>
                <a:gd name="T42" fmla="*/ 82 w 85"/>
                <a:gd name="T43" fmla="*/ 38 h 53"/>
                <a:gd name="T44" fmla="*/ 85 w 85"/>
                <a:gd name="T45" fmla="*/ 42 h 53"/>
                <a:gd name="T46" fmla="*/ 85 w 85"/>
                <a:gd name="T47" fmla="*/ 42 h 53"/>
                <a:gd name="T48" fmla="*/ 85 w 85"/>
                <a:gd name="T49" fmla="*/ 47 h 53"/>
                <a:gd name="T50" fmla="*/ 82 w 85"/>
                <a:gd name="T51" fmla="*/ 51 h 53"/>
                <a:gd name="T52" fmla="*/ 76 w 85"/>
                <a:gd name="T53" fmla="*/ 51 h 53"/>
                <a:gd name="T54" fmla="*/ 67 w 85"/>
                <a:gd name="T55" fmla="*/ 51 h 53"/>
                <a:gd name="T56" fmla="*/ 63 w 85"/>
                <a:gd name="T57" fmla="*/ 47 h 53"/>
                <a:gd name="T58" fmla="*/ 55 w 85"/>
                <a:gd name="T59" fmla="*/ 42 h 53"/>
                <a:gd name="T60" fmla="*/ 51 w 85"/>
                <a:gd name="T61" fmla="*/ 38 h 53"/>
                <a:gd name="T62" fmla="*/ 48 w 85"/>
                <a:gd name="T63" fmla="*/ 38 h 53"/>
                <a:gd name="T64" fmla="*/ 33 w 85"/>
                <a:gd name="T65" fmla="*/ 40 h 53"/>
                <a:gd name="T66" fmla="*/ 27 w 85"/>
                <a:gd name="T67" fmla="*/ 42 h 53"/>
                <a:gd name="T68" fmla="*/ 16 w 85"/>
                <a:gd name="T69" fmla="*/ 40 h 53"/>
                <a:gd name="T70" fmla="*/ 10 w 85"/>
                <a:gd name="T71" fmla="*/ 38 h 53"/>
                <a:gd name="T72" fmla="*/ 6 w 85"/>
                <a:gd name="T73" fmla="*/ 34 h 53"/>
                <a:gd name="T74" fmla="*/ 6 w 85"/>
                <a:gd name="T75" fmla="*/ 30 h 53"/>
                <a:gd name="T76" fmla="*/ 10 w 85"/>
                <a:gd name="T77" fmla="*/ 26 h 53"/>
                <a:gd name="T78" fmla="*/ 19 w 85"/>
                <a:gd name="T79" fmla="*/ 25 h 53"/>
                <a:gd name="T80" fmla="*/ 23 w 85"/>
                <a:gd name="T81" fmla="*/ 23 h 53"/>
                <a:gd name="T82" fmla="*/ 23 w 85"/>
                <a:gd name="T83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53">
                  <a:moveTo>
                    <a:pt x="23" y="23"/>
                  </a:moveTo>
                  <a:lnTo>
                    <a:pt x="23" y="23"/>
                  </a:lnTo>
                  <a:lnTo>
                    <a:pt x="21" y="21"/>
                  </a:lnTo>
                  <a:lnTo>
                    <a:pt x="17" y="17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11"/>
                  </a:lnTo>
                  <a:lnTo>
                    <a:pt x="61" y="13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2" y="25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2" y="38"/>
                  </a:lnTo>
                  <a:lnTo>
                    <a:pt x="82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4" y="51"/>
                  </a:lnTo>
                  <a:lnTo>
                    <a:pt x="82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0" y="53"/>
                  </a:lnTo>
                  <a:lnTo>
                    <a:pt x="67" y="51"/>
                  </a:lnTo>
                  <a:lnTo>
                    <a:pt x="65" y="51"/>
                  </a:lnTo>
                  <a:lnTo>
                    <a:pt x="63" y="47"/>
                  </a:lnTo>
                  <a:lnTo>
                    <a:pt x="59" y="44"/>
                  </a:lnTo>
                  <a:lnTo>
                    <a:pt x="55" y="42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3" y="40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1" y="42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E9496D04-49B7-A841-8350-3A8FF8067E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90569" y="1158675"/>
              <a:ext cx="130815" cy="68251"/>
            </a:xfrm>
            <a:custGeom>
              <a:avLst/>
              <a:gdLst>
                <a:gd name="T0" fmla="*/ 23 w 85"/>
                <a:gd name="T1" fmla="*/ 23 h 53"/>
                <a:gd name="T2" fmla="*/ 17 w 85"/>
                <a:gd name="T3" fmla="*/ 17 h 53"/>
                <a:gd name="T4" fmla="*/ 6 w 85"/>
                <a:gd name="T5" fmla="*/ 13 h 53"/>
                <a:gd name="T6" fmla="*/ 0 w 85"/>
                <a:gd name="T7" fmla="*/ 8 h 53"/>
                <a:gd name="T8" fmla="*/ 0 w 85"/>
                <a:gd name="T9" fmla="*/ 2 h 53"/>
                <a:gd name="T10" fmla="*/ 4 w 85"/>
                <a:gd name="T11" fmla="*/ 0 h 53"/>
                <a:gd name="T12" fmla="*/ 21 w 85"/>
                <a:gd name="T13" fmla="*/ 0 h 53"/>
                <a:gd name="T14" fmla="*/ 27 w 85"/>
                <a:gd name="T15" fmla="*/ 0 h 53"/>
                <a:gd name="T16" fmla="*/ 33 w 85"/>
                <a:gd name="T17" fmla="*/ 6 h 53"/>
                <a:gd name="T18" fmla="*/ 36 w 85"/>
                <a:gd name="T19" fmla="*/ 9 h 53"/>
                <a:gd name="T20" fmla="*/ 40 w 85"/>
                <a:gd name="T21" fmla="*/ 11 h 53"/>
                <a:gd name="T22" fmla="*/ 46 w 85"/>
                <a:gd name="T23" fmla="*/ 13 h 53"/>
                <a:gd name="T24" fmla="*/ 50 w 85"/>
                <a:gd name="T25" fmla="*/ 9 h 53"/>
                <a:gd name="T26" fmla="*/ 55 w 85"/>
                <a:gd name="T27" fmla="*/ 9 h 53"/>
                <a:gd name="T28" fmla="*/ 57 w 85"/>
                <a:gd name="T29" fmla="*/ 11 h 53"/>
                <a:gd name="T30" fmla="*/ 67 w 85"/>
                <a:gd name="T31" fmla="*/ 17 h 53"/>
                <a:gd name="T32" fmla="*/ 68 w 85"/>
                <a:gd name="T33" fmla="*/ 19 h 53"/>
                <a:gd name="T34" fmla="*/ 74 w 85"/>
                <a:gd name="T35" fmla="*/ 21 h 53"/>
                <a:gd name="T36" fmla="*/ 78 w 85"/>
                <a:gd name="T37" fmla="*/ 21 h 53"/>
                <a:gd name="T38" fmla="*/ 82 w 85"/>
                <a:gd name="T39" fmla="*/ 28 h 53"/>
                <a:gd name="T40" fmla="*/ 82 w 85"/>
                <a:gd name="T41" fmla="*/ 36 h 53"/>
                <a:gd name="T42" fmla="*/ 82 w 85"/>
                <a:gd name="T43" fmla="*/ 38 h 53"/>
                <a:gd name="T44" fmla="*/ 85 w 85"/>
                <a:gd name="T45" fmla="*/ 42 h 53"/>
                <a:gd name="T46" fmla="*/ 85 w 85"/>
                <a:gd name="T47" fmla="*/ 42 h 53"/>
                <a:gd name="T48" fmla="*/ 85 w 85"/>
                <a:gd name="T49" fmla="*/ 47 h 53"/>
                <a:gd name="T50" fmla="*/ 82 w 85"/>
                <a:gd name="T51" fmla="*/ 51 h 53"/>
                <a:gd name="T52" fmla="*/ 76 w 85"/>
                <a:gd name="T53" fmla="*/ 51 h 53"/>
                <a:gd name="T54" fmla="*/ 67 w 85"/>
                <a:gd name="T55" fmla="*/ 51 h 53"/>
                <a:gd name="T56" fmla="*/ 63 w 85"/>
                <a:gd name="T57" fmla="*/ 47 h 53"/>
                <a:gd name="T58" fmla="*/ 55 w 85"/>
                <a:gd name="T59" fmla="*/ 42 h 53"/>
                <a:gd name="T60" fmla="*/ 51 w 85"/>
                <a:gd name="T61" fmla="*/ 38 h 53"/>
                <a:gd name="T62" fmla="*/ 48 w 85"/>
                <a:gd name="T63" fmla="*/ 38 h 53"/>
                <a:gd name="T64" fmla="*/ 33 w 85"/>
                <a:gd name="T65" fmla="*/ 40 h 53"/>
                <a:gd name="T66" fmla="*/ 27 w 85"/>
                <a:gd name="T67" fmla="*/ 42 h 53"/>
                <a:gd name="T68" fmla="*/ 16 w 85"/>
                <a:gd name="T69" fmla="*/ 40 h 53"/>
                <a:gd name="T70" fmla="*/ 10 w 85"/>
                <a:gd name="T71" fmla="*/ 38 h 53"/>
                <a:gd name="T72" fmla="*/ 6 w 85"/>
                <a:gd name="T73" fmla="*/ 34 h 53"/>
                <a:gd name="T74" fmla="*/ 6 w 85"/>
                <a:gd name="T75" fmla="*/ 30 h 53"/>
                <a:gd name="T76" fmla="*/ 10 w 85"/>
                <a:gd name="T77" fmla="*/ 26 h 53"/>
                <a:gd name="T78" fmla="*/ 19 w 85"/>
                <a:gd name="T79" fmla="*/ 25 h 53"/>
                <a:gd name="T80" fmla="*/ 23 w 85"/>
                <a:gd name="T81" fmla="*/ 23 h 53"/>
                <a:gd name="T82" fmla="*/ 23 w 85"/>
                <a:gd name="T83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53">
                  <a:moveTo>
                    <a:pt x="23" y="23"/>
                  </a:moveTo>
                  <a:lnTo>
                    <a:pt x="23" y="23"/>
                  </a:lnTo>
                  <a:lnTo>
                    <a:pt x="21" y="21"/>
                  </a:lnTo>
                  <a:lnTo>
                    <a:pt x="17" y="17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11"/>
                  </a:lnTo>
                  <a:lnTo>
                    <a:pt x="61" y="13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2" y="25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2" y="38"/>
                  </a:lnTo>
                  <a:lnTo>
                    <a:pt x="82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4" y="51"/>
                  </a:lnTo>
                  <a:lnTo>
                    <a:pt x="82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0" y="53"/>
                  </a:lnTo>
                  <a:lnTo>
                    <a:pt x="67" y="51"/>
                  </a:lnTo>
                  <a:lnTo>
                    <a:pt x="65" y="51"/>
                  </a:lnTo>
                  <a:lnTo>
                    <a:pt x="63" y="47"/>
                  </a:lnTo>
                  <a:lnTo>
                    <a:pt x="59" y="44"/>
                  </a:lnTo>
                  <a:lnTo>
                    <a:pt x="55" y="42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3" y="40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1" y="42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EECCA94-9FEF-EA44-8E6F-0C9C103B96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05235" y="1238666"/>
              <a:ext cx="157830" cy="82115"/>
            </a:xfrm>
            <a:custGeom>
              <a:avLst/>
              <a:gdLst>
                <a:gd name="T0" fmla="*/ 34 w 104"/>
                <a:gd name="T1" fmla="*/ 27 h 63"/>
                <a:gd name="T2" fmla="*/ 47 w 104"/>
                <a:gd name="T3" fmla="*/ 17 h 63"/>
                <a:gd name="T4" fmla="*/ 62 w 104"/>
                <a:gd name="T5" fmla="*/ 10 h 63"/>
                <a:gd name="T6" fmla="*/ 62 w 104"/>
                <a:gd name="T7" fmla="*/ 6 h 63"/>
                <a:gd name="T8" fmla="*/ 68 w 104"/>
                <a:gd name="T9" fmla="*/ 6 h 63"/>
                <a:gd name="T10" fmla="*/ 79 w 104"/>
                <a:gd name="T11" fmla="*/ 8 h 63"/>
                <a:gd name="T12" fmla="*/ 85 w 104"/>
                <a:gd name="T13" fmla="*/ 8 h 63"/>
                <a:gd name="T14" fmla="*/ 85 w 104"/>
                <a:gd name="T15" fmla="*/ 4 h 63"/>
                <a:gd name="T16" fmla="*/ 91 w 104"/>
                <a:gd name="T17" fmla="*/ 0 h 63"/>
                <a:gd name="T18" fmla="*/ 96 w 104"/>
                <a:gd name="T19" fmla="*/ 0 h 63"/>
                <a:gd name="T20" fmla="*/ 102 w 104"/>
                <a:gd name="T21" fmla="*/ 2 h 63"/>
                <a:gd name="T22" fmla="*/ 104 w 104"/>
                <a:gd name="T23" fmla="*/ 10 h 63"/>
                <a:gd name="T24" fmla="*/ 100 w 104"/>
                <a:gd name="T25" fmla="*/ 10 h 63"/>
                <a:gd name="T26" fmla="*/ 95 w 104"/>
                <a:gd name="T27" fmla="*/ 16 h 63"/>
                <a:gd name="T28" fmla="*/ 95 w 104"/>
                <a:gd name="T29" fmla="*/ 21 h 63"/>
                <a:gd name="T30" fmla="*/ 96 w 104"/>
                <a:gd name="T31" fmla="*/ 23 h 63"/>
                <a:gd name="T32" fmla="*/ 100 w 104"/>
                <a:gd name="T33" fmla="*/ 27 h 63"/>
                <a:gd name="T34" fmla="*/ 96 w 104"/>
                <a:gd name="T35" fmla="*/ 31 h 63"/>
                <a:gd name="T36" fmla="*/ 85 w 104"/>
                <a:gd name="T37" fmla="*/ 38 h 63"/>
                <a:gd name="T38" fmla="*/ 74 w 104"/>
                <a:gd name="T39" fmla="*/ 42 h 63"/>
                <a:gd name="T40" fmla="*/ 74 w 104"/>
                <a:gd name="T41" fmla="*/ 25 h 63"/>
                <a:gd name="T42" fmla="*/ 68 w 104"/>
                <a:gd name="T43" fmla="*/ 27 h 63"/>
                <a:gd name="T44" fmla="*/ 62 w 104"/>
                <a:gd name="T45" fmla="*/ 36 h 63"/>
                <a:gd name="T46" fmla="*/ 62 w 104"/>
                <a:gd name="T47" fmla="*/ 42 h 63"/>
                <a:gd name="T48" fmla="*/ 59 w 104"/>
                <a:gd name="T49" fmla="*/ 38 h 63"/>
                <a:gd name="T50" fmla="*/ 55 w 104"/>
                <a:gd name="T51" fmla="*/ 36 h 63"/>
                <a:gd name="T52" fmla="*/ 51 w 104"/>
                <a:gd name="T53" fmla="*/ 42 h 63"/>
                <a:gd name="T54" fmla="*/ 42 w 104"/>
                <a:gd name="T55" fmla="*/ 44 h 63"/>
                <a:gd name="T56" fmla="*/ 40 w 104"/>
                <a:gd name="T57" fmla="*/ 61 h 63"/>
                <a:gd name="T58" fmla="*/ 36 w 104"/>
                <a:gd name="T59" fmla="*/ 63 h 63"/>
                <a:gd name="T60" fmla="*/ 30 w 104"/>
                <a:gd name="T61" fmla="*/ 59 h 63"/>
                <a:gd name="T62" fmla="*/ 28 w 104"/>
                <a:gd name="T63" fmla="*/ 55 h 63"/>
                <a:gd name="T64" fmla="*/ 15 w 104"/>
                <a:gd name="T65" fmla="*/ 59 h 63"/>
                <a:gd name="T66" fmla="*/ 6 w 104"/>
                <a:gd name="T67" fmla="*/ 59 h 63"/>
                <a:gd name="T68" fmla="*/ 2 w 104"/>
                <a:gd name="T69" fmla="*/ 57 h 63"/>
                <a:gd name="T70" fmla="*/ 0 w 104"/>
                <a:gd name="T71" fmla="*/ 51 h 63"/>
                <a:gd name="T72" fmla="*/ 0 w 104"/>
                <a:gd name="T73" fmla="*/ 48 h 63"/>
                <a:gd name="T74" fmla="*/ 11 w 104"/>
                <a:gd name="T75" fmla="*/ 38 h 63"/>
                <a:gd name="T76" fmla="*/ 30 w 104"/>
                <a:gd name="T77" fmla="*/ 31 h 63"/>
                <a:gd name="T78" fmla="*/ 34 w 104"/>
                <a:gd name="T79" fmla="*/ 27 h 63"/>
                <a:gd name="T80" fmla="*/ 34 w 104"/>
                <a:gd name="T81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63">
                  <a:moveTo>
                    <a:pt x="34" y="27"/>
                  </a:moveTo>
                  <a:lnTo>
                    <a:pt x="34" y="27"/>
                  </a:lnTo>
                  <a:lnTo>
                    <a:pt x="40" y="21"/>
                  </a:lnTo>
                  <a:lnTo>
                    <a:pt x="47" y="17"/>
                  </a:lnTo>
                  <a:lnTo>
                    <a:pt x="55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8" y="6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2" y="4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0" y="10"/>
                  </a:lnTo>
                  <a:lnTo>
                    <a:pt x="96" y="12"/>
                  </a:lnTo>
                  <a:lnTo>
                    <a:pt x="95" y="16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1" y="34"/>
                  </a:lnTo>
                  <a:lnTo>
                    <a:pt x="85" y="38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2" y="3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68" y="27"/>
                  </a:lnTo>
                  <a:lnTo>
                    <a:pt x="64" y="31"/>
                  </a:lnTo>
                  <a:lnTo>
                    <a:pt x="62" y="36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0" y="40"/>
                  </a:lnTo>
                  <a:lnTo>
                    <a:pt x="59" y="38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5" y="4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36" y="63"/>
                  </a:lnTo>
                  <a:lnTo>
                    <a:pt x="32" y="61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3" y="57"/>
                  </a:lnTo>
                  <a:lnTo>
                    <a:pt x="15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1" y="38"/>
                  </a:lnTo>
                  <a:lnTo>
                    <a:pt x="25" y="33"/>
                  </a:lnTo>
                  <a:lnTo>
                    <a:pt x="30" y="31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1A375EF1-B0EC-CA4A-A239-4A5923BD3B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05235" y="1238666"/>
              <a:ext cx="157830" cy="82115"/>
            </a:xfrm>
            <a:custGeom>
              <a:avLst/>
              <a:gdLst>
                <a:gd name="T0" fmla="*/ 34 w 104"/>
                <a:gd name="T1" fmla="*/ 27 h 63"/>
                <a:gd name="T2" fmla="*/ 47 w 104"/>
                <a:gd name="T3" fmla="*/ 17 h 63"/>
                <a:gd name="T4" fmla="*/ 62 w 104"/>
                <a:gd name="T5" fmla="*/ 10 h 63"/>
                <a:gd name="T6" fmla="*/ 62 w 104"/>
                <a:gd name="T7" fmla="*/ 6 h 63"/>
                <a:gd name="T8" fmla="*/ 68 w 104"/>
                <a:gd name="T9" fmla="*/ 6 h 63"/>
                <a:gd name="T10" fmla="*/ 79 w 104"/>
                <a:gd name="T11" fmla="*/ 8 h 63"/>
                <a:gd name="T12" fmla="*/ 85 w 104"/>
                <a:gd name="T13" fmla="*/ 8 h 63"/>
                <a:gd name="T14" fmla="*/ 85 w 104"/>
                <a:gd name="T15" fmla="*/ 4 h 63"/>
                <a:gd name="T16" fmla="*/ 91 w 104"/>
                <a:gd name="T17" fmla="*/ 0 h 63"/>
                <a:gd name="T18" fmla="*/ 96 w 104"/>
                <a:gd name="T19" fmla="*/ 0 h 63"/>
                <a:gd name="T20" fmla="*/ 102 w 104"/>
                <a:gd name="T21" fmla="*/ 2 h 63"/>
                <a:gd name="T22" fmla="*/ 104 w 104"/>
                <a:gd name="T23" fmla="*/ 10 h 63"/>
                <a:gd name="T24" fmla="*/ 100 w 104"/>
                <a:gd name="T25" fmla="*/ 10 h 63"/>
                <a:gd name="T26" fmla="*/ 95 w 104"/>
                <a:gd name="T27" fmla="*/ 16 h 63"/>
                <a:gd name="T28" fmla="*/ 95 w 104"/>
                <a:gd name="T29" fmla="*/ 21 h 63"/>
                <a:gd name="T30" fmla="*/ 96 w 104"/>
                <a:gd name="T31" fmla="*/ 23 h 63"/>
                <a:gd name="T32" fmla="*/ 100 w 104"/>
                <a:gd name="T33" fmla="*/ 27 h 63"/>
                <a:gd name="T34" fmla="*/ 96 w 104"/>
                <a:gd name="T35" fmla="*/ 31 h 63"/>
                <a:gd name="T36" fmla="*/ 85 w 104"/>
                <a:gd name="T37" fmla="*/ 38 h 63"/>
                <a:gd name="T38" fmla="*/ 74 w 104"/>
                <a:gd name="T39" fmla="*/ 42 h 63"/>
                <a:gd name="T40" fmla="*/ 74 w 104"/>
                <a:gd name="T41" fmla="*/ 25 h 63"/>
                <a:gd name="T42" fmla="*/ 68 w 104"/>
                <a:gd name="T43" fmla="*/ 27 h 63"/>
                <a:gd name="T44" fmla="*/ 62 w 104"/>
                <a:gd name="T45" fmla="*/ 36 h 63"/>
                <a:gd name="T46" fmla="*/ 62 w 104"/>
                <a:gd name="T47" fmla="*/ 42 h 63"/>
                <a:gd name="T48" fmla="*/ 59 w 104"/>
                <a:gd name="T49" fmla="*/ 38 h 63"/>
                <a:gd name="T50" fmla="*/ 55 w 104"/>
                <a:gd name="T51" fmla="*/ 36 h 63"/>
                <a:gd name="T52" fmla="*/ 51 w 104"/>
                <a:gd name="T53" fmla="*/ 42 h 63"/>
                <a:gd name="T54" fmla="*/ 42 w 104"/>
                <a:gd name="T55" fmla="*/ 44 h 63"/>
                <a:gd name="T56" fmla="*/ 40 w 104"/>
                <a:gd name="T57" fmla="*/ 61 h 63"/>
                <a:gd name="T58" fmla="*/ 36 w 104"/>
                <a:gd name="T59" fmla="*/ 63 h 63"/>
                <a:gd name="T60" fmla="*/ 30 w 104"/>
                <a:gd name="T61" fmla="*/ 59 h 63"/>
                <a:gd name="T62" fmla="*/ 28 w 104"/>
                <a:gd name="T63" fmla="*/ 55 h 63"/>
                <a:gd name="T64" fmla="*/ 15 w 104"/>
                <a:gd name="T65" fmla="*/ 59 h 63"/>
                <a:gd name="T66" fmla="*/ 6 w 104"/>
                <a:gd name="T67" fmla="*/ 59 h 63"/>
                <a:gd name="T68" fmla="*/ 2 w 104"/>
                <a:gd name="T69" fmla="*/ 57 h 63"/>
                <a:gd name="T70" fmla="*/ 0 w 104"/>
                <a:gd name="T71" fmla="*/ 51 h 63"/>
                <a:gd name="T72" fmla="*/ 0 w 104"/>
                <a:gd name="T73" fmla="*/ 48 h 63"/>
                <a:gd name="T74" fmla="*/ 11 w 104"/>
                <a:gd name="T75" fmla="*/ 38 h 63"/>
                <a:gd name="T76" fmla="*/ 30 w 104"/>
                <a:gd name="T77" fmla="*/ 31 h 63"/>
                <a:gd name="T78" fmla="*/ 34 w 104"/>
                <a:gd name="T79" fmla="*/ 27 h 63"/>
                <a:gd name="T80" fmla="*/ 34 w 104"/>
                <a:gd name="T81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63">
                  <a:moveTo>
                    <a:pt x="34" y="27"/>
                  </a:moveTo>
                  <a:lnTo>
                    <a:pt x="34" y="27"/>
                  </a:lnTo>
                  <a:lnTo>
                    <a:pt x="40" y="21"/>
                  </a:lnTo>
                  <a:lnTo>
                    <a:pt x="47" y="17"/>
                  </a:lnTo>
                  <a:lnTo>
                    <a:pt x="55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8" y="6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2" y="4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0" y="10"/>
                  </a:lnTo>
                  <a:lnTo>
                    <a:pt x="96" y="12"/>
                  </a:lnTo>
                  <a:lnTo>
                    <a:pt x="95" y="16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1" y="34"/>
                  </a:lnTo>
                  <a:lnTo>
                    <a:pt x="85" y="38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2" y="3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68" y="27"/>
                  </a:lnTo>
                  <a:lnTo>
                    <a:pt x="64" y="31"/>
                  </a:lnTo>
                  <a:lnTo>
                    <a:pt x="62" y="36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0" y="40"/>
                  </a:lnTo>
                  <a:lnTo>
                    <a:pt x="59" y="38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5" y="4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36" y="63"/>
                  </a:lnTo>
                  <a:lnTo>
                    <a:pt x="32" y="61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3" y="57"/>
                  </a:lnTo>
                  <a:lnTo>
                    <a:pt x="15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1" y="38"/>
                  </a:lnTo>
                  <a:lnTo>
                    <a:pt x="25" y="33"/>
                  </a:lnTo>
                  <a:lnTo>
                    <a:pt x="30" y="31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02530896-B24C-3444-B7DE-6BD1C75933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188535"/>
              <a:ext cx="83891" cy="24527"/>
            </a:xfrm>
            <a:custGeom>
              <a:avLst/>
              <a:gdLst>
                <a:gd name="T0" fmla="*/ 55 w 55"/>
                <a:gd name="T1" fmla="*/ 7 h 19"/>
                <a:gd name="T2" fmla="*/ 55 w 55"/>
                <a:gd name="T3" fmla="*/ 7 h 19"/>
                <a:gd name="T4" fmla="*/ 49 w 55"/>
                <a:gd name="T5" fmla="*/ 11 h 19"/>
                <a:gd name="T6" fmla="*/ 44 w 55"/>
                <a:gd name="T7" fmla="*/ 15 h 19"/>
                <a:gd name="T8" fmla="*/ 36 w 55"/>
                <a:gd name="T9" fmla="*/ 17 h 19"/>
                <a:gd name="T10" fmla="*/ 28 w 55"/>
                <a:gd name="T11" fmla="*/ 19 h 19"/>
                <a:gd name="T12" fmla="*/ 28 w 55"/>
                <a:gd name="T13" fmla="*/ 19 h 19"/>
                <a:gd name="T14" fmla="*/ 23 w 55"/>
                <a:gd name="T15" fmla="*/ 17 h 19"/>
                <a:gd name="T16" fmla="*/ 13 w 55"/>
                <a:gd name="T17" fmla="*/ 15 h 19"/>
                <a:gd name="T18" fmla="*/ 6 w 55"/>
                <a:gd name="T19" fmla="*/ 15 h 19"/>
                <a:gd name="T20" fmla="*/ 0 w 55"/>
                <a:gd name="T21" fmla="*/ 15 h 19"/>
                <a:gd name="T22" fmla="*/ 0 w 55"/>
                <a:gd name="T23" fmla="*/ 15 h 19"/>
                <a:gd name="T24" fmla="*/ 13 w 55"/>
                <a:gd name="T25" fmla="*/ 5 h 19"/>
                <a:gd name="T26" fmla="*/ 21 w 55"/>
                <a:gd name="T27" fmla="*/ 2 h 19"/>
                <a:gd name="T28" fmla="*/ 28 w 55"/>
                <a:gd name="T29" fmla="*/ 0 h 19"/>
                <a:gd name="T30" fmla="*/ 36 w 55"/>
                <a:gd name="T31" fmla="*/ 0 h 19"/>
                <a:gd name="T32" fmla="*/ 44 w 55"/>
                <a:gd name="T33" fmla="*/ 0 h 19"/>
                <a:gd name="T34" fmla="*/ 47 w 55"/>
                <a:gd name="T35" fmla="*/ 0 h 19"/>
                <a:gd name="T36" fmla="*/ 49 w 55"/>
                <a:gd name="T37" fmla="*/ 2 h 19"/>
                <a:gd name="T38" fmla="*/ 53 w 55"/>
                <a:gd name="T39" fmla="*/ 5 h 19"/>
                <a:gd name="T40" fmla="*/ 55 w 55"/>
                <a:gd name="T41" fmla="*/ 7 h 19"/>
                <a:gd name="T42" fmla="*/ 55 w 55"/>
                <a:gd name="T43" fmla="*/ 7 h 19"/>
                <a:gd name="T44" fmla="*/ 55 w 55"/>
                <a:gd name="T45" fmla="*/ 7 h 19"/>
                <a:gd name="T46" fmla="*/ 55 w 55"/>
                <a:gd name="T4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19">
                  <a:moveTo>
                    <a:pt x="55" y="7"/>
                  </a:moveTo>
                  <a:lnTo>
                    <a:pt x="55" y="7"/>
                  </a:lnTo>
                  <a:lnTo>
                    <a:pt x="49" y="11"/>
                  </a:lnTo>
                  <a:lnTo>
                    <a:pt x="44" y="15"/>
                  </a:lnTo>
                  <a:lnTo>
                    <a:pt x="36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17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3" y="5"/>
                  </a:lnTo>
                  <a:lnTo>
                    <a:pt x="21" y="2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9" y="2"/>
                  </a:lnTo>
                  <a:lnTo>
                    <a:pt x="53" y="5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5E2891B4-078D-FE48-9499-6B300A67C6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188535"/>
              <a:ext cx="83891" cy="24527"/>
            </a:xfrm>
            <a:custGeom>
              <a:avLst/>
              <a:gdLst>
                <a:gd name="T0" fmla="*/ 55 w 55"/>
                <a:gd name="T1" fmla="*/ 7 h 19"/>
                <a:gd name="T2" fmla="*/ 55 w 55"/>
                <a:gd name="T3" fmla="*/ 7 h 19"/>
                <a:gd name="T4" fmla="*/ 49 w 55"/>
                <a:gd name="T5" fmla="*/ 11 h 19"/>
                <a:gd name="T6" fmla="*/ 44 w 55"/>
                <a:gd name="T7" fmla="*/ 15 h 19"/>
                <a:gd name="T8" fmla="*/ 36 w 55"/>
                <a:gd name="T9" fmla="*/ 17 h 19"/>
                <a:gd name="T10" fmla="*/ 28 w 55"/>
                <a:gd name="T11" fmla="*/ 19 h 19"/>
                <a:gd name="T12" fmla="*/ 28 w 55"/>
                <a:gd name="T13" fmla="*/ 19 h 19"/>
                <a:gd name="T14" fmla="*/ 23 w 55"/>
                <a:gd name="T15" fmla="*/ 17 h 19"/>
                <a:gd name="T16" fmla="*/ 13 w 55"/>
                <a:gd name="T17" fmla="*/ 15 h 19"/>
                <a:gd name="T18" fmla="*/ 6 w 55"/>
                <a:gd name="T19" fmla="*/ 15 h 19"/>
                <a:gd name="T20" fmla="*/ 0 w 55"/>
                <a:gd name="T21" fmla="*/ 15 h 19"/>
                <a:gd name="T22" fmla="*/ 0 w 55"/>
                <a:gd name="T23" fmla="*/ 15 h 19"/>
                <a:gd name="T24" fmla="*/ 13 w 55"/>
                <a:gd name="T25" fmla="*/ 5 h 19"/>
                <a:gd name="T26" fmla="*/ 21 w 55"/>
                <a:gd name="T27" fmla="*/ 2 h 19"/>
                <a:gd name="T28" fmla="*/ 28 w 55"/>
                <a:gd name="T29" fmla="*/ 0 h 19"/>
                <a:gd name="T30" fmla="*/ 36 w 55"/>
                <a:gd name="T31" fmla="*/ 0 h 19"/>
                <a:gd name="T32" fmla="*/ 44 w 55"/>
                <a:gd name="T33" fmla="*/ 0 h 19"/>
                <a:gd name="T34" fmla="*/ 47 w 55"/>
                <a:gd name="T35" fmla="*/ 0 h 19"/>
                <a:gd name="T36" fmla="*/ 49 w 55"/>
                <a:gd name="T37" fmla="*/ 2 h 19"/>
                <a:gd name="T38" fmla="*/ 53 w 55"/>
                <a:gd name="T39" fmla="*/ 5 h 19"/>
                <a:gd name="T40" fmla="*/ 55 w 55"/>
                <a:gd name="T41" fmla="*/ 7 h 19"/>
                <a:gd name="T42" fmla="*/ 55 w 55"/>
                <a:gd name="T43" fmla="*/ 7 h 19"/>
                <a:gd name="T44" fmla="*/ 55 w 55"/>
                <a:gd name="T45" fmla="*/ 7 h 19"/>
                <a:gd name="T46" fmla="*/ 55 w 55"/>
                <a:gd name="T4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19">
                  <a:moveTo>
                    <a:pt x="55" y="7"/>
                  </a:moveTo>
                  <a:lnTo>
                    <a:pt x="55" y="7"/>
                  </a:lnTo>
                  <a:lnTo>
                    <a:pt x="49" y="11"/>
                  </a:lnTo>
                  <a:lnTo>
                    <a:pt x="44" y="15"/>
                  </a:lnTo>
                  <a:lnTo>
                    <a:pt x="36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17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3" y="5"/>
                  </a:lnTo>
                  <a:lnTo>
                    <a:pt x="21" y="2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9" y="2"/>
                  </a:lnTo>
                  <a:lnTo>
                    <a:pt x="53" y="5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5708600E-475F-0746-8105-84B76BA768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9138" y="1304775"/>
              <a:ext cx="36969" cy="27727"/>
            </a:xfrm>
            <a:custGeom>
              <a:avLst/>
              <a:gdLst>
                <a:gd name="T0" fmla="*/ 24 w 24"/>
                <a:gd name="T1" fmla="*/ 0 h 21"/>
                <a:gd name="T2" fmla="*/ 24 w 24"/>
                <a:gd name="T3" fmla="*/ 0 h 21"/>
                <a:gd name="T4" fmla="*/ 22 w 24"/>
                <a:gd name="T5" fmla="*/ 0 h 21"/>
                <a:gd name="T6" fmla="*/ 17 w 24"/>
                <a:gd name="T7" fmla="*/ 2 h 21"/>
                <a:gd name="T8" fmla="*/ 11 w 24"/>
                <a:gd name="T9" fmla="*/ 4 h 21"/>
                <a:gd name="T10" fmla="*/ 7 w 24"/>
                <a:gd name="T11" fmla="*/ 8 h 21"/>
                <a:gd name="T12" fmla="*/ 4 w 24"/>
                <a:gd name="T13" fmla="*/ 12 h 21"/>
                <a:gd name="T14" fmla="*/ 0 w 24"/>
                <a:gd name="T15" fmla="*/ 16 h 21"/>
                <a:gd name="T16" fmla="*/ 0 w 24"/>
                <a:gd name="T17" fmla="*/ 18 h 21"/>
                <a:gd name="T18" fmla="*/ 0 w 24"/>
                <a:gd name="T19" fmla="*/ 18 h 21"/>
                <a:gd name="T20" fmla="*/ 2 w 24"/>
                <a:gd name="T21" fmla="*/ 21 h 21"/>
                <a:gd name="T22" fmla="*/ 4 w 24"/>
                <a:gd name="T23" fmla="*/ 21 h 21"/>
                <a:gd name="T24" fmla="*/ 4 w 24"/>
                <a:gd name="T25" fmla="*/ 21 h 21"/>
                <a:gd name="T26" fmla="*/ 5 w 24"/>
                <a:gd name="T27" fmla="*/ 21 h 21"/>
                <a:gd name="T28" fmla="*/ 7 w 24"/>
                <a:gd name="T29" fmla="*/ 21 h 21"/>
                <a:gd name="T30" fmla="*/ 15 w 24"/>
                <a:gd name="T31" fmla="*/ 18 h 21"/>
                <a:gd name="T32" fmla="*/ 19 w 24"/>
                <a:gd name="T33" fmla="*/ 12 h 21"/>
                <a:gd name="T34" fmla="*/ 22 w 24"/>
                <a:gd name="T35" fmla="*/ 10 h 21"/>
                <a:gd name="T36" fmla="*/ 24 w 24"/>
                <a:gd name="T37" fmla="*/ 8 h 21"/>
                <a:gd name="T38" fmla="*/ 24 w 24"/>
                <a:gd name="T39" fmla="*/ 8 h 21"/>
                <a:gd name="T40" fmla="*/ 24 w 24"/>
                <a:gd name="T41" fmla="*/ 4 h 21"/>
                <a:gd name="T42" fmla="*/ 24 w 24"/>
                <a:gd name="T43" fmla="*/ 0 h 21"/>
                <a:gd name="T44" fmla="*/ 24 w 24"/>
                <a:gd name="T45" fmla="*/ 0 h 21"/>
                <a:gd name="T46" fmla="*/ 24 w 24"/>
                <a:gd name="T47" fmla="*/ 0 h 21"/>
                <a:gd name="T48" fmla="*/ 24 w 24"/>
                <a:gd name="T4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5" y="18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5320A529-9F48-334E-AC9D-AF897FC9A4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9138" y="1304775"/>
              <a:ext cx="36969" cy="27727"/>
            </a:xfrm>
            <a:custGeom>
              <a:avLst/>
              <a:gdLst>
                <a:gd name="T0" fmla="*/ 24 w 24"/>
                <a:gd name="T1" fmla="*/ 0 h 21"/>
                <a:gd name="T2" fmla="*/ 24 w 24"/>
                <a:gd name="T3" fmla="*/ 0 h 21"/>
                <a:gd name="T4" fmla="*/ 22 w 24"/>
                <a:gd name="T5" fmla="*/ 0 h 21"/>
                <a:gd name="T6" fmla="*/ 17 w 24"/>
                <a:gd name="T7" fmla="*/ 2 h 21"/>
                <a:gd name="T8" fmla="*/ 11 w 24"/>
                <a:gd name="T9" fmla="*/ 4 h 21"/>
                <a:gd name="T10" fmla="*/ 7 w 24"/>
                <a:gd name="T11" fmla="*/ 8 h 21"/>
                <a:gd name="T12" fmla="*/ 4 w 24"/>
                <a:gd name="T13" fmla="*/ 12 h 21"/>
                <a:gd name="T14" fmla="*/ 0 w 24"/>
                <a:gd name="T15" fmla="*/ 16 h 21"/>
                <a:gd name="T16" fmla="*/ 0 w 24"/>
                <a:gd name="T17" fmla="*/ 18 h 21"/>
                <a:gd name="T18" fmla="*/ 0 w 24"/>
                <a:gd name="T19" fmla="*/ 18 h 21"/>
                <a:gd name="T20" fmla="*/ 2 w 24"/>
                <a:gd name="T21" fmla="*/ 21 h 21"/>
                <a:gd name="T22" fmla="*/ 4 w 24"/>
                <a:gd name="T23" fmla="*/ 21 h 21"/>
                <a:gd name="T24" fmla="*/ 4 w 24"/>
                <a:gd name="T25" fmla="*/ 21 h 21"/>
                <a:gd name="T26" fmla="*/ 5 w 24"/>
                <a:gd name="T27" fmla="*/ 21 h 21"/>
                <a:gd name="T28" fmla="*/ 7 w 24"/>
                <a:gd name="T29" fmla="*/ 21 h 21"/>
                <a:gd name="T30" fmla="*/ 15 w 24"/>
                <a:gd name="T31" fmla="*/ 18 h 21"/>
                <a:gd name="T32" fmla="*/ 19 w 24"/>
                <a:gd name="T33" fmla="*/ 12 h 21"/>
                <a:gd name="T34" fmla="*/ 22 w 24"/>
                <a:gd name="T35" fmla="*/ 10 h 21"/>
                <a:gd name="T36" fmla="*/ 24 w 24"/>
                <a:gd name="T37" fmla="*/ 8 h 21"/>
                <a:gd name="T38" fmla="*/ 24 w 24"/>
                <a:gd name="T39" fmla="*/ 8 h 21"/>
                <a:gd name="T40" fmla="*/ 24 w 24"/>
                <a:gd name="T41" fmla="*/ 4 h 21"/>
                <a:gd name="T42" fmla="*/ 24 w 24"/>
                <a:gd name="T43" fmla="*/ 0 h 21"/>
                <a:gd name="T44" fmla="*/ 24 w 24"/>
                <a:gd name="T45" fmla="*/ 0 h 21"/>
                <a:gd name="T46" fmla="*/ 24 w 24"/>
                <a:gd name="T47" fmla="*/ 0 h 21"/>
                <a:gd name="T48" fmla="*/ 24 w 24"/>
                <a:gd name="T4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5" y="18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849956DE-D38E-B84E-ACFA-E2F765DC31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0662" y="1232258"/>
              <a:ext cx="32704" cy="27727"/>
            </a:xfrm>
            <a:custGeom>
              <a:avLst/>
              <a:gdLst>
                <a:gd name="T0" fmla="*/ 19 w 21"/>
                <a:gd name="T1" fmla="*/ 21 h 21"/>
                <a:gd name="T2" fmla="*/ 19 w 21"/>
                <a:gd name="T3" fmla="*/ 21 h 21"/>
                <a:gd name="T4" fmla="*/ 21 w 21"/>
                <a:gd name="T5" fmla="*/ 15 h 21"/>
                <a:gd name="T6" fmla="*/ 19 w 21"/>
                <a:gd name="T7" fmla="*/ 11 h 21"/>
                <a:gd name="T8" fmla="*/ 17 w 21"/>
                <a:gd name="T9" fmla="*/ 5 h 21"/>
                <a:gd name="T10" fmla="*/ 13 w 21"/>
                <a:gd name="T11" fmla="*/ 2 h 21"/>
                <a:gd name="T12" fmla="*/ 10 w 21"/>
                <a:gd name="T13" fmla="*/ 2 h 21"/>
                <a:gd name="T14" fmla="*/ 6 w 21"/>
                <a:gd name="T15" fmla="*/ 0 h 21"/>
                <a:gd name="T16" fmla="*/ 4 w 21"/>
                <a:gd name="T17" fmla="*/ 0 h 21"/>
                <a:gd name="T18" fmla="*/ 4 w 21"/>
                <a:gd name="T19" fmla="*/ 2 h 21"/>
                <a:gd name="T20" fmla="*/ 2 w 21"/>
                <a:gd name="T21" fmla="*/ 2 h 21"/>
                <a:gd name="T22" fmla="*/ 2 w 21"/>
                <a:gd name="T23" fmla="*/ 5 h 21"/>
                <a:gd name="T24" fmla="*/ 2 w 21"/>
                <a:gd name="T25" fmla="*/ 5 h 21"/>
                <a:gd name="T26" fmla="*/ 0 w 21"/>
                <a:gd name="T27" fmla="*/ 7 h 21"/>
                <a:gd name="T28" fmla="*/ 2 w 21"/>
                <a:gd name="T29" fmla="*/ 11 h 21"/>
                <a:gd name="T30" fmla="*/ 4 w 21"/>
                <a:gd name="T31" fmla="*/ 15 h 21"/>
                <a:gd name="T32" fmla="*/ 6 w 21"/>
                <a:gd name="T33" fmla="*/ 17 h 21"/>
                <a:gd name="T34" fmla="*/ 10 w 21"/>
                <a:gd name="T35" fmla="*/ 19 h 21"/>
                <a:gd name="T36" fmla="*/ 13 w 21"/>
                <a:gd name="T37" fmla="*/ 21 h 21"/>
                <a:gd name="T38" fmla="*/ 17 w 21"/>
                <a:gd name="T39" fmla="*/ 21 h 21"/>
                <a:gd name="T40" fmla="*/ 19 w 21"/>
                <a:gd name="T41" fmla="*/ 21 h 21"/>
                <a:gd name="T42" fmla="*/ 19 w 21"/>
                <a:gd name="T43" fmla="*/ 21 h 21"/>
                <a:gd name="T44" fmla="*/ 19 w 21"/>
                <a:gd name="T45" fmla="*/ 21 h 21"/>
                <a:gd name="T46" fmla="*/ 19 w 21"/>
                <a:gd name="T4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1">
                  <a:moveTo>
                    <a:pt x="19" y="21"/>
                  </a:moveTo>
                  <a:lnTo>
                    <a:pt x="19" y="21"/>
                  </a:lnTo>
                  <a:lnTo>
                    <a:pt x="21" y="15"/>
                  </a:lnTo>
                  <a:lnTo>
                    <a:pt x="19" y="11"/>
                  </a:lnTo>
                  <a:lnTo>
                    <a:pt x="17" y="5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1FFB0EF8-EDD9-EA42-B93D-84AB8F7043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0662" y="1232258"/>
              <a:ext cx="32704" cy="27727"/>
            </a:xfrm>
            <a:custGeom>
              <a:avLst/>
              <a:gdLst>
                <a:gd name="T0" fmla="*/ 19 w 21"/>
                <a:gd name="T1" fmla="*/ 21 h 21"/>
                <a:gd name="T2" fmla="*/ 19 w 21"/>
                <a:gd name="T3" fmla="*/ 21 h 21"/>
                <a:gd name="T4" fmla="*/ 21 w 21"/>
                <a:gd name="T5" fmla="*/ 15 h 21"/>
                <a:gd name="T6" fmla="*/ 19 w 21"/>
                <a:gd name="T7" fmla="*/ 11 h 21"/>
                <a:gd name="T8" fmla="*/ 17 w 21"/>
                <a:gd name="T9" fmla="*/ 5 h 21"/>
                <a:gd name="T10" fmla="*/ 13 w 21"/>
                <a:gd name="T11" fmla="*/ 2 h 21"/>
                <a:gd name="T12" fmla="*/ 10 w 21"/>
                <a:gd name="T13" fmla="*/ 2 h 21"/>
                <a:gd name="T14" fmla="*/ 6 w 21"/>
                <a:gd name="T15" fmla="*/ 0 h 21"/>
                <a:gd name="T16" fmla="*/ 4 w 21"/>
                <a:gd name="T17" fmla="*/ 0 h 21"/>
                <a:gd name="T18" fmla="*/ 4 w 21"/>
                <a:gd name="T19" fmla="*/ 2 h 21"/>
                <a:gd name="T20" fmla="*/ 2 w 21"/>
                <a:gd name="T21" fmla="*/ 2 h 21"/>
                <a:gd name="T22" fmla="*/ 2 w 21"/>
                <a:gd name="T23" fmla="*/ 5 h 21"/>
                <a:gd name="T24" fmla="*/ 2 w 21"/>
                <a:gd name="T25" fmla="*/ 5 h 21"/>
                <a:gd name="T26" fmla="*/ 0 w 21"/>
                <a:gd name="T27" fmla="*/ 7 h 21"/>
                <a:gd name="T28" fmla="*/ 2 w 21"/>
                <a:gd name="T29" fmla="*/ 11 h 21"/>
                <a:gd name="T30" fmla="*/ 4 w 21"/>
                <a:gd name="T31" fmla="*/ 15 h 21"/>
                <a:gd name="T32" fmla="*/ 6 w 21"/>
                <a:gd name="T33" fmla="*/ 17 h 21"/>
                <a:gd name="T34" fmla="*/ 10 w 21"/>
                <a:gd name="T35" fmla="*/ 19 h 21"/>
                <a:gd name="T36" fmla="*/ 13 w 21"/>
                <a:gd name="T37" fmla="*/ 21 h 21"/>
                <a:gd name="T38" fmla="*/ 17 w 21"/>
                <a:gd name="T39" fmla="*/ 21 h 21"/>
                <a:gd name="T40" fmla="*/ 19 w 21"/>
                <a:gd name="T41" fmla="*/ 21 h 21"/>
                <a:gd name="T42" fmla="*/ 19 w 21"/>
                <a:gd name="T43" fmla="*/ 21 h 21"/>
                <a:gd name="T44" fmla="*/ 19 w 21"/>
                <a:gd name="T45" fmla="*/ 21 h 21"/>
                <a:gd name="T46" fmla="*/ 19 w 21"/>
                <a:gd name="T4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1">
                  <a:moveTo>
                    <a:pt x="19" y="21"/>
                  </a:moveTo>
                  <a:lnTo>
                    <a:pt x="19" y="21"/>
                  </a:lnTo>
                  <a:lnTo>
                    <a:pt x="21" y="15"/>
                  </a:lnTo>
                  <a:lnTo>
                    <a:pt x="19" y="11"/>
                  </a:lnTo>
                  <a:lnTo>
                    <a:pt x="17" y="5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CB9877D2-9C1D-9245-A771-BE62CE3EFC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09066" y="1279181"/>
              <a:ext cx="143611" cy="71450"/>
            </a:xfrm>
            <a:custGeom>
              <a:avLst/>
              <a:gdLst>
                <a:gd name="T0" fmla="*/ 60 w 94"/>
                <a:gd name="T1" fmla="*/ 53 h 55"/>
                <a:gd name="T2" fmla="*/ 62 w 94"/>
                <a:gd name="T3" fmla="*/ 53 h 55"/>
                <a:gd name="T4" fmla="*/ 58 w 94"/>
                <a:gd name="T5" fmla="*/ 41 h 55"/>
                <a:gd name="T6" fmla="*/ 53 w 94"/>
                <a:gd name="T7" fmla="*/ 38 h 55"/>
                <a:gd name="T8" fmla="*/ 47 w 94"/>
                <a:gd name="T9" fmla="*/ 36 h 55"/>
                <a:gd name="T10" fmla="*/ 34 w 94"/>
                <a:gd name="T11" fmla="*/ 28 h 55"/>
                <a:gd name="T12" fmla="*/ 28 w 94"/>
                <a:gd name="T13" fmla="*/ 26 h 55"/>
                <a:gd name="T14" fmla="*/ 21 w 94"/>
                <a:gd name="T15" fmla="*/ 30 h 55"/>
                <a:gd name="T16" fmla="*/ 24 w 94"/>
                <a:gd name="T17" fmla="*/ 26 h 55"/>
                <a:gd name="T18" fmla="*/ 13 w 94"/>
                <a:gd name="T19" fmla="*/ 20 h 55"/>
                <a:gd name="T20" fmla="*/ 0 w 94"/>
                <a:gd name="T21" fmla="*/ 17 h 55"/>
                <a:gd name="T22" fmla="*/ 2 w 94"/>
                <a:gd name="T23" fmla="*/ 9 h 55"/>
                <a:gd name="T24" fmla="*/ 4 w 94"/>
                <a:gd name="T25" fmla="*/ 5 h 55"/>
                <a:gd name="T26" fmla="*/ 7 w 94"/>
                <a:gd name="T27" fmla="*/ 5 h 55"/>
                <a:gd name="T28" fmla="*/ 24 w 94"/>
                <a:gd name="T29" fmla="*/ 15 h 55"/>
                <a:gd name="T30" fmla="*/ 30 w 94"/>
                <a:gd name="T31" fmla="*/ 19 h 55"/>
                <a:gd name="T32" fmla="*/ 32 w 94"/>
                <a:gd name="T33" fmla="*/ 19 h 55"/>
                <a:gd name="T34" fmla="*/ 36 w 94"/>
                <a:gd name="T35" fmla="*/ 11 h 55"/>
                <a:gd name="T36" fmla="*/ 39 w 94"/>
                <a:gd name="T37" fmla="*/ 11 h 55"/>
                <a:gd name="T38" fmla="*/ 53 w 94"/>
                <a:gd name="T39" fmla="*/ 19 h 55"/>
                <a:gd name="T40" fmla="*/ 55 w 94"/>
                <a:gd name="T41" fmla="*/ 9 h 55"/>
                <a:gd name="T42" fmla="*/ 51 w 94"/>
                <a:gd name="T43" fmla="*/ 2 h 55"/>
                <a:gd name="T44" fmla="*/ 56 w 94"/>
                <a:gd name="T45" fmla="*/ 2 h 55"/>
                <a:gd name="T46" fmla="*/ 68 w 94"/>
                <a:gd name="T47" fmla="*/ 3 h 55"/>
                <a:gd name="T48" fmla="*/ 72 w 94"/>
                <a:gd name="T49" fmla="*/ 3 h 55"/>
                <a:gd name="T50" fmla="*/ 77 w 94"/>
                <a:gd name="T51" fmla="*/ 3 h 55"/>
                <a:gd name="T52" fmla="*/ 81 w 94"/>
                <a:gd name="T53" fmla="*/ 0 h 55"/>
                <a:gd name="T54" fmla="*/ 87 w 94"/>
                <a:gd name="T55" fmla="*/ 3 h 55"/>
                <a:gd name="T56" fmla="*/ 89 w 94"/>
                <a:gd name="T57" fmla="*/ 5 h 55"/>
                <a:gd name="T58" fmla="*/ 94 w 94"/>
                <a:gd name="T59" fmla="*/ 17 h 55"/>
                <a:gd name="T60" fmla="*/ 94 w 94"/>
                <a:gd name="T61" fmla="*/ 28 h 55"/>
                <a:gd name="T62" fmla="*/ 91 w 94"/>
                <a:gd name="T63" fmla="*/ 47 h 55"/>
                <a:gd name="T64" fmla="*/ 91 w 94"/>
                <a:gd name="T65" fmla="*/ 53 h 55"/>
                <a:gd name="T66" fmla="*/ 60 w 94"/>
                <a:gd name="T67" fmla="*/ 53 h 55"/>
                <a:gd name="T68" fmla="*/ 60 w 94"/>
                <a:gd name="T6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5">
                  <a:moveTo>
                    <a:pt x="60" y="53"/>
                  </a:moveTo>
                  <a:lnTo>
                    <a:pt x="60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0" y="47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3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1" y="32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13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13" y="7"/>
                  </a:lnTo>
                  <a:lnTo>
                    <a:pt x="24" y="15"/>
                  </a:lnTo>
                  <a:lnTo>
                    <a:pt x="28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5" y="9"/>
                  </a:lnTo>
                  <a:lnTo>
                    <a:pt x="53" y="5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6" y="2"/>
                  </a:lnTo>
                  <a:lnTo>
                    <a:pt x="62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2" y="11"/>
                  </a:lnTo>
                  <a:lnTo>
                    <a:pt x="94" y="17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2" y="41"/>
                  </a:lnTo>
                  <a:lnTo>
                    <a:pt x="91" y="47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75" y="55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C75BD264-CFF6-5C44-B699-F30F0A27B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09066" y="1279181"/>
              <a:ext cx="143611" cy="71450"/>
            </a:xfrm>
            <a:custGeom>
              <a:avLst/>
              <a:gdLst>
                <a:gd name="T0" fmla="*/ 60 w 94"/>
                <a:gd name="T1" fmla="*/ 53 h 55"/>
                <a:gd name="T2" fmla="*/ 62 w 94"/>
                <a:gd name="T3" fmla="*/ 53 h 55"/>
                <a:gd name="T4" fmla="*/ 58 w 94"/>
                <a:gd name="T5" fmla="*/ 41 h 55"/>
                <a:gd name="T6" fmla="*/ 53 w 94"/>
                <a:gd name="T7" fmla="*/ 38 h 55"/>
                <a:gd name="T8" fmla="*/ 47 w 94"/>
                <a:gd name="T9" fmla="*/ 36 h 55"/>
                <a:gd name="T10" fmla="*/ 34 w 94"/>
                <a:gd name="T11" fmla="*/ 28 h 55"/>
                <a:gd name="T12" fmla="*/ 28 w 94"/>
                <a:gd name="T13" fmla="*/ 26 h 55"/>
                <a:gd name="T14" fmla="*/ 21 w 94"/>
                <a:gd name="T15" fmla="*/ 30 h 55"/>
                <a:gd name="T16" fmla="*/ 24 w 94"/>
                <a:gd name="T17" fmla="*/ 26 h 55"/>
                <a:gd name="T18" fmla="*/ 13 w 94"/>
                <a:gd name="T19" fmla="*/ 20 h 55"/>
                <a:gd name="T20" fmla="*/ 0 w 94"/>
                <a:gd name="T21" fmla="*/ 17 h 55"/>
                <a:gd name="T22" fmla="*/ 2 w 94"/>
                <a:gd name="T23" fmla="*/ 9 h 55"/>
                <a:gd name="T24" fmla="*/ 4 w 94"/>
                <a:gd name="T25" fmla="*/ 5 h 55"/>
                <a:gd name="T26" fmla="*/ 7 w 94"/>
                <a:gd name="T27" fmla="*/ 5 h 55"/>
                <a:gd name="T28" fmla="*/ 24 w 94"/>
                <a:gd name="T29" fmla="*/ 15 h 55"/>
                <a:gd name="T30" fmla="*/ 30 w 94"/>
                <a:gd name="T31" fmla="*/ 19 h 55"/>
                <a:gd name="T32" fmla="*/ 32 w 94"/>
                <a:gd name="T33" fmla="*/ 19 h 55"/>
                <a:gd name="T34" fmla="*/ 36 w 94"/>
                <a:gd name="T35" fmla="*/ 11 h 55"/>
                <a:gd name="T36" fmla="*/ 39 w 94"/>
                <a:gd name="T37" fmla="*/ 11 h 55"/>
                <a:gd name="T38" fmla="*/ 53 w 94"/>
                <a:gd name="T39" fmla="*/ 19 h 55"/>
                <a:gd name="T40" fmla="*/ 55 w 94"/>
                <a:gd name="T41" fmla="*/ 9 h 55"/>
                <a:gd name="T42" fmla="*/ 51 w 94"/>
                <a:gd name="T43" fmla="*/ 2 h 55"/>
                <a:gd name="T44" fmla="*/ 56 w 94"/>
                <a:gd name="T45" fmla="*/ 2 h 55"/>
                <a:gd name="T46" fmla="*/ 68 w 94"/>
                <a:gd name="T47" fmla="*/ 3 h 55"/>
                <a:gd name="T48" fmla="*/ 72 w 94"/>
                <a:gd name="T49" fmla="*/ 3 h 55"/>
                <a:gd name="T50" fmla="*/ 77 w 94"/>
                <a:gd name="T51" fmla="*/ 3 h 55"/>
                <a:gd name="T52" fmla="*/ 81 w 94"/>
                <a:gd name="T53" fmla="*/ 0 h 55"/>
                <a:gd name="T54" fmla="*/ 87 w 94"/>
                <a:gd name="T55" fmla="*/ 3 h 55"/>
                <a:gd name="T56" fmla="*/ 89 w 94"/>
                <a:gd name="T57" fmla="*/ 5 h 55"/>
                <a:gd name="T58" fmla="*/ 94 w 94"/>
                <a:gd name="T59" fmla="*/ 17 h 55"/>
                <a:gd name="T60" fmla="*/ 94 w 94"/>
                <a:gd name="T61" fmla="*/ 28 h 55"/>
                <a:gd name="T62" fmla="*/ 91 w 94"/>
                <a:gd name="T63" fmla="*/ 47 h 55"/>
                <a:gd name="T64" fmla="*/ 91 w 94"/>
                <a:gd name="T65" fmla="*/ 53 h 55"/>
                <a:gd name="T66" fmla="*/ 60 w 94"/>
                <a:gd name="T67" fmla="*/ 53 h 55"/>
                <a:gd name="T68" fmla="*/ 60 w 94"/>
                <a:gd name="T6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5">
                  <a:moveTo>
                    <a:pt x="60" y="53"/>
                  </a:moveTo>
                  <a:lnTo>
                    <a:pt x="60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0" y="47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3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1" y="32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13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13" y="7"/>
                  </a:lnTo>
                  <a:lnTo>
                    <a:pt x="24" y="15"/>
                  </a:lnTo>
                  <a:lnTo>
                    <a:pt x="28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5" y="9"/>
                  </a:lnTo>
                  <a:lnTo>
                    <a:pt x="53" y="5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6" y="2"/>
                  </a:lnTo>
                  <a:lnTo>
                    <a:pt x="62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2" y="11"/>
                  </a:lnTo>
                  <a:lnTo>
                    <a:pt x="94" y="17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2" y="41"/>
                  </a:lnTo>
                  <a:lnTo>
                    <a:pt x="91" y="47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75" y="55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3C110FB6-21CA-7347-AEC1-23DAE5F9B7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46035" y="1390099"/>
              <a:ext cx="132236" cy="109842"/>
            </a:xfrm>
            <a:custGeom>
              <a:avLst/>
              <a:gdLst>
                <a:gd name="T0" fmla="*/ 63 w 87"/>
                <a:gd name="T1" fmla="*/ 85 h 85"/>
                <a:gd name="T2" fmla="*/ 61 w 87"/>
                <a:gd name="T3" fmla="*/ 85 h 85"/>
                <a:gd name="T4" fmla="*/ 44 w 87"/>
                <a:gd name="T5" fmla="*/ 75 h 85"/>
                <a:gd name="T6" fmla="*/ 36 w 87"/>
                <a:gd name="T7" fmla="*/ 68 h 85"/>
                <a:gd name="T8" fmla="*/ 29 w 87"/>
                <a:gd name="T9" fmla="*/ 60 h 85"/>
                <a:gd name="T10" fmla="*/ 4 w 87"/>
                <a:gd name="T11" fmla="*/ 36 h 85"/>
                <a:gd name="T12" fmla="*/ 0 w 87"/>
                <a:gd name="T13" fmla="*/ 32 h 85"/>
                <a:gd name="T14" fmla="*/ 10 w 87"/>
                <a:gd name="T15" fmla="*/ 34 h 85"/>
                <a:gd name="T16" fmla="*/ 21 w 87"/>
                <a:gd name="T17" fmla="*/ 40 h 85"/>
                <a:gd name="T18" fmla="*/ 29 w 87"/>
                <a:gd name="T19" fmla="*/ 41 h 85"/>
                <a:gd name="T20" fmla="*/ 34 w 87"/>
                <a:gd name="T21" fmla="*/ 40 h 85"/>
                <a:gd name="T22" fmla="*/ 40 w 87"/>
                <a:gd name="T23" fmla="*/ 36 h 85"/>
                <a:gd name="T24" fmla="*/ 38 w 87"/>
                <a:gd name="T25" fmla="*/ 32 h 85"/>
                <a:gd name="T26" fmla="*/ 29 w 87"/>
                <a:gd name="T27" fmla="*/ 24 h 85"/>
                <a:gd name="T28" fmla="*/ 25 w 87"/>
                <a:gd name="T29" fmla="*/ 21 h 85"/>
                <a:gd name="T30" fmla="*/ 23 w 87"/>
                <a:gd name="T31" fmla="*/ 15 h 85"/>
                <a:gd name="T32" fmla="*/ 25 w 87"/>
                <a:gd name="T33" fmla="*/ 11 h 85"/>
                <a:gd name="T34" fmla="*/ 31 w 87"/>
                <a:gd name="T35" fmla="*/ 9 h 85"/>
                <a:gd name="T36" fmla="*/ 46 w 87"/>
                <a:gd name="T37" fmla="*/ 11 h 85"/>
                <a:gd name="T38" fmla="*/ 57 w 87"/>
                <a:gd name="T39" fmla="*/ 11 h 85"/>
                <a:gd name="T40" fmla="*/ 57 w 87"/>
                <a:gd name="T41" fmla="*/ 4 h 85"/>
                <a:gd name="T42" fmla="*/ 63 w 87"/>
                <a:gd name="T43" fmla="*/ 0 h 85"/>
                <a:gd name="T44" fmla="*/ 70 w 87"/>
                <a:gd name="T45" fmla="*/ 0 h 85"/>
                <a:gd name="T46" fmla="*/ 76 w 87"/>
                <a:gd name="T47" fmla="*/ 4 h 85"/>
                <a:gd name="T48" fmla="*/ 80 w 87"/>
                <a:gd name="T49" fmla="*/ 7 h 85"/>
                <a:gd name="T50" fmla="*/ 78 w 87"/>
                <a:gd name="T51" fmla="*/ 13 h 85"/>
                <a:gd name="T52" fmla="*/ 72 w 87"/>
                <a:gd name="T53" fmla="*/ 21 h 85"/>
                <a:gd name="T54" fmla="*/ 67 w 87"/>
                <a:gd name="T55" fmla="*/ 24 h 85"/>
                <a:gd name="T56" fmla="*/ 72 w 87"/>
                <a:gd name="T57" fmla="*/ 30 h 85"/>
                <a:gd name="T58" fmla="*/ 78 w 87"/>
                <a:gd name="T59" fmla="*/ 34 h 85"/>
                <a:gd name="T60" fmla="*/ 80 w 87"/>
                <a:gd name="T61" fmla="*/ 32 h 85"/>
                <a:gd name="T62" fmla="*/ 84 w 87"/>
                <a:gd name="T63" fmla="*/ 30 h 85"/>
                <a:gd name="T64" fmla="*/ 87 w 87"/>
                <a:gd name="T65" fmla="*/ 34 h 85"/>
                <a:gd name="T66" fmla="*/ 87 w 87"/>
                <a:gd name="T67" fmla="*/ 51 h 85"/>
                <a:gd name="T68" fmla="*/ 87 w 87"/>
                <a:gd name="T69" fmla="*/ 60 h 85"/>
                <a:gd name="T70" fmla="*/ 85 w 87"/>
                <a:gd name="T71" fmla="*/ 70 h 85"/>
                <a:gd name="T72" fmla="*/ 80 w 87"/>
                <a:gd name="T73" fmla="*/ 75 h 85"/>
                <a:gd name="T74" fmla="*/ 70 w 87"/>
                <a:gd name="T75" fmla="*/ 75 h 85"/>
                <a:gd name="T76" fmla="*/ 61 w 87"/>
                <a:gd name="T77" fmla="*/ 75 h 85"/>
                <a:gd name="T78" fmla="*/ 61 w 87"/>
                <a:gd name="T79" fmla="*/ 81 h 85"/>
                <a:gd name="T80" fmla="*/ 63 w 87"/>
                <a:gd name="T81" fmla="*/ 85 h 85"/>
                <a:gd name="T82" fmla="*/ 63 w 87"/>
                <a:gd name="T8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5">
                  <a:moveTo>
                    <a:pt x="63" y="85"/>
                  </a:moveTo>
                  <a:lnTo>
                    <a:pt x="63" y="85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55" y="81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36" y="68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14" y="45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1" y="9"/>
                  </a:lnTo>
                  <a:lnTo>
                    <a:pt x="38" y="9"/>
                  </a:lnTo>
                  <a:lnTo>
                    <a:pt x="46" y="11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78" y="13"/>
                  </a:lnTo>
                  <a:lnTo>
                    <a:pt x="76" y="15"/>
                  </a:lnTo>
                  <a:lnTo>
                    <a:pt x="72" y="21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8" y="28"/>
                  </a:lnTo>
                  <a:lnTo>
                    <a:pt x="72" y="30"/>
                  </a:lnTo>
                  <a:lnTo>
                    <a:pt x="76" y="32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7" y="34"/>
                  </a:lnTo>
                  <a:lnTo>
                    <a:pt x="87" y="38"/>
                  </a:lnTo>
                  <a:lnTo>
                    <a:pt x="87" y="5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6"/>
                  </a:lnTo>
                  <a:lnTo>
                    <a:pt x="85" y="70"/>
                  </a:lnTo>
                  <a:lnTo>
                    <a:pt x="84" y="74"/>
                  </a:lnTo>
                  <a:lnTo>
                    <a:pt x="80" y="75"/>
                  </a:lnTo>
                  <a:lnTo>
                    <a:pt x="76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61" y="81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6ADCB2E5-9673-634C-8638-A8CE1047C5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46035" y="1390099"/>
              <a:ext cx="132236" cy="109842"/>
            </a:xfrm>
            <a:custGeom>
              <a:avLst/>
              <a:gdLst>
                <a:gd name="T0" fmla="*/ 63 w 87"/>
                <a:gd name="T1" fmla="*/ 85 h 85"/>
                <a:gd name="T2" fmla="*/ 61 w 87"/>
                <a:gd name="T3" fmla="*/ 85 h 85"/>
                <a:gd name="T4" fmla="*/ 44 w 87"/>
                <a:gd name="T5" fmla="*/ 75 h 85"/>
                <a:gd name="T6" fmla="*/ 36 w 87"/>
                <a:gd name="T7" fmla="*/ 68 h 85"/>
                <a:gd name="T8" fmla="*/ 29 w 87"/>
                <a:gd name="T9" fmla="*/ 60 h 85"/>
                <a:gd name="T10" fmla="*/ 4 w 87"/>
                <a:gd name="T11" fmla="*/ 36 h 85"/>
                <a:gd name="T12" fmla="*/ 0 w 87"/>
                <a:gd name="T13" fmla="*/ 32 h 85"/>
                <a:gd name="T14" fmla="*/ 10 w 87"/>
                <a:gd name="T15" fmla="*/ 34 h 85"/>
                <a:gd name="T16" fmla="*/ 21 w 87"/>
                <a:gd name="T17" fmla="*/ 40 h 85"/>
                <a:gd name="T18" fmla="*/ 29 w 87"/>
                <a:gd name="T19" fmla="*/ 41 h 85"/>
                <a:gd name="T20" fmla="*/ 34 w 87"/>
                <a:gd name="T21" fmla="*/ 40 h 85"/>
                <a:gd name="T22" fmla="*/ 40 w 87"/>
                <a:gd name="T23" fmla="*/ 36 h 85"/>
                <a:gd name="T24" fmla="*/ 38 w 87"/>
                <a:gd name="T25" fmla="*/ 32 h 85"/>
                <a:gd name="T26" fmla="*/ 29 w 87"/>
                <a:gd name="T27" fmla="*/ 24 h 85"/>
                <a:gd name="T28" fmla="*/ 25 w 87"/>
                <a:gd name="T29" fmla="*/ 21 h 85"/>
                <a:gd name="T30" fmla="*/ 23 w 87"/>
                <a:gd name="T31" fmla="*/ 15 h 85"/>
                <a:gd name="T32" fmla="*/ 25 w 87"/>
                <a:gd name="T33" fmla="*/ 11 h 85"/>
                <a:gd name="T34" fmla="*/ 31 w 87"/>
                <a:gd name="T35" fmla="*/ 9 h 85"/>
                <a:gd name="T36" fmla="*/ 46 w 87"/>
                <a:gd name="T37" fmla="*/ 11 h 85"/>
                <a:gd name="T38" fmla="*/ 57 w 87"/>
                <a:gd name="T39" fmla="*/ 11 h 85"/>
                <a:gd name="T40" fmla="*/ 57 w 87"/>
                <a:gd name="T41" fmla="*/ 4 h 85"/>
                <a:gd name="T42" fmla="*/ 63 w 87"/>
                <a:gd name="T43" fmla="*/ 0 h 85"/>
                <a:gd name="T44" fmla="*/ 70 w 87"/>
                <a:gd name="T45" fmla="*/ 0 h 85"/>
                <a:gd name="T46" fmla="*/ 76 w 87"/>
                <a:gd name="T47" fmla="*/ 4 h 85"/>
                <a:gd name="T48" fmla="*/ 80 w 87"/>
                <a:gd name="T49" fmla="*/ 7 h 85"/>
                <a:gd name="T50" fmla="*/ 78 w 87"/>
                <a:gd name="T51" fmla="*/ 13 h 85"/>
                <a:gd name="T52" fmla="*/ 72 w 87"/>
                <a:gd name="T53" fmla="*/ 21 h 85"/>
                <a:gd name="T54" fmla="*/ 67 w 87"/>
                <a:gd name="T55" fmla="*/ 24 h 85"/>
                <a:gd name="T56" fmla="*/ 72 w 87"/>
                <a:gd name="T57" fmla="*/ 30 h 85"/>
                <a:gd name="T58" fmla="*/ 78 w 87"/>
                <a:gd name="T59" fmla="*/ 34 h 85"/>
                <a:gd name="T60" fmla="*/ 80 w 87"/>
                <a:gd name="T61" fmla="*/ 32 h 85"/>
                <a:gd name="T62" fmla="*/ 84 w 87"/>
                <a:gd name="T63" fmla="*/ 30 h 85"/>
                <a:gd name="T64" fmla="*/ 87 w 87"/>
                <a:gd name="T65" fmla="*/ 34 h 85"/>
                <a:gd name="T66" fmla="*/ 87 w 87"/>
                <a:gd name="T67" fmla="*/ 51 h 85"/>
                <a:gd name="T68" fmla="*/ 87 w 87"/>
                <a:gd name="T69" fmla="*/ 60 h 85"/>
                <a:gd name="T70" fmla="*/ 85 w 87"/>
                <a:gd name="T71" fmla="*/ 70 h 85"/>
                <a:gd name="T72" fmla="*/ 80 w 87"/>
                <a:gd name="T73" fmla="*/ 75 h 85"/>
                <a:gd name="T74" fmla="*/ 70 w 87"/>
                <a:gd name="T75" fmla="*/ 75 h 85"/>
                <a:gd name="T76" fmla="*/ 61 w 87"/>
                <a:gd name="T77" fmla="*/ 75 h 85"/>
                <a:gd name="T78" fmla="*/ 61 w 87"/>
                <a:gd name="T79" fmla="*/ 81 h 85"/>
                <a:gd name="T80" fmla="*/ 63 w 87"/>
                <a:gd name="T81" fmla="*/ 85 h 85"/>
                <a:gd name="T82" fmla="*/ 63 w 87"/>
                <a:gd name="T8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5">
                  <a:moveTo>
                    <a:pt x="63" y="85"/>
                  </a:moveTo>
                  <a:lnTo>
                    <a:pt x="63" y="85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55" y="81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36" y="68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14" y="45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1" y="9"/>
                  </a:lnTo>
                  <a:lnTo>
                    <a:pt x="38" y="9"/>
                  </a:lnTo>
                  <a:lnTo>
                    <a:pt x="46" y="11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78" y="13"/>
                  </a:lnTo>
                  <a:lnTo>
                    <a:pt x="76" y="15"/>
                  </a:lnTo>
                  <a:lnTo>
                    <a:pt x="72" y="21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8" y="28"/>
                  </a:lnTo>
                  <a:lnTo>
                    <a:pt x="72" y="30"/>
                  </a:lnTo>
                  <a:lnTo>
                    <a:pt x="76" y="32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7" y="34"/>
                  </a:lnTo>
                  <a:lnTo>
                    <a:pt x="87" y="38"/>
                  </a:lnTo>
                  <a:lnTo>
                    <a:pt x="87" y="5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6"/>
                  </a:lnTo>
                  <a:lnTo>
                    <a:pt x="85" y="70"/>
                  </a:lnTo>
                  <a:lnTo>
                    <a:pt x="84" y="74"/>
                  </a:lnTo>
                  <a:lnTo>
                    <a:pt x="80" y="75"/>
                  </a:lnTo>
                  <a:lnTo>
                    <a:pt x="76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61" y="81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4604869B-FC06-4F43-B098-6D2284B6E1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15696" y="1554328"/>
              <a:ext cx="92424" cy="47990"/>
            </a:xfrm>
            <a:custGeom>
              <a:avLst/>
              <a:gdLst>
                <a:gd name="T0" fmla="*/ 15 w 60"/>
                <a:gd name="T1" fmla="*/ 0 h 37"/>
                <a:gd name="T2" fmla="*/ 15 w 60"/>
                <a:gd name="T3" fmla="*/ 0 h 37"/>
                <a:gd name="T4" fmla="*/ 22 w 60"/>
                <a:gd name="T5" fmla="*/ 1 h 37"/>
                <a:gd name="T6" fmla="*/ 30 w 60"/>
                <a:gd name="T7" fmla="*/ 5 h 37"/>
                <a:gd name="T8" fmla="*/ 45 w 60"/>
                <a:gd name="T9" fmla="*/ 11 h 37"/>
                <a:gd name="T10" fmla="*/ 45 w 60"/>
                <a:gd name="T11" fmla="*/ 11 h 37"/>
                <a:gd name="T12" fmla="*/ 51 w 60"/>
                <a:gd name="T13" fmla="*/ 15 h 37"/>
                <a:gd name="T14" fmla="*/ 55 w 60"/>
                <a:gd name="T15" fmla="*/ 17 h 37"/>
                <a:gd name="T16" fmla="*/ 58 w 60"/>
                <a:gd name="T17" fmla="*/ 18 h 37"/>
                <a:gd name="T18" fmla="*/ 60 w 60"/>
                <a:gd name="T19" fmla="*/ 22 h 37"/>
                <a:gd name="T20" fmla="*/ 60 w 60"/>
                <a:gd name="T21" fmla="*/ 26 h 37"/>
                <a:gd name="T22" fmla="*/ 60 w 60"/>
                <a:gd name="T23" fmla="*/ 30 h 37"/>
                <a:gd name="T24" fmla="*/ 56 w 60"/>
                <a:gd name="T25" fmla="*/ 34 h 37"/>
                <a:gd name="T26" fmla="*/ 56 w 60"/>
                <a:gd name="T27" fmla="*/ 34 h 37"/>
                <a:gd name="T28" fmla="*/ 53 w 60"/>
                <a:gd name="T29" fmla="*/ 37 h 37"/>
                <a:gd name="T30" fmla="*/ 49 w 60"/>
                <a:gd name="T31" fmla="*/ 37 h 37"/>
                <a:gd name="T32" fmla="*/ 45 w 60"/>
                <a:gd name="T33" fmla="*/ 37 h 37"/>
                <a:gd name="T34" fmla="*/ 41 w 60"/>
                <a:gd name="T35" fmla="*/ 37 h 37"/>
                <a:gd name="T36" fmla="*/ 34 w 60"/>
                <a:gd name="T37" fmla="*/ 34 h 37"/>
                <a:gd name="T38" fmla="*/ 28 w 60"/>
                <a:gd name="T39" fmla="*/ 32 h 37"/>
                <a:gd name="T40" fmla="*/ 24 w 60"/>
                <a:gd name="T41" fmla="*/ 30 h 37"/>
                <a:gd name="T42" fmla="*/ 24 w 60"/>
                <a:gd name="T43" fmla="*/ 30 h 37"/>
                <a:gd name="T44" fmla="*/ 19 w 60"/>
                <a:gd name="T45" fmla="*/ 32 h 37"/>
                <a:gd name="T46" fmla="*/ 15 w 60"/>
                <a:gd name="T47" fmla="*/ 34 h 37"/>
                <a:gd name="T48" fmla="*/ 9 w 60"/>
                <a:gd name="T49" fmla="*/ 34 h 37"/>
                <a:gd name="T50" fmla="*/ 7 w 60"/>
                <a:gd name="T51" fmla="*/ 34 h 37"/>
                <a:gd name="T52" fmla="*/ 3 w 60"/>
                <a:gd name="T53" fmla="*/ 34 h 37"/>
                <a:gd name="T54" fmla="*/ 3 w 60"/>
                <a:gd name="T55" fmla="*/ 34 h 37"/>
                <a:gd name="T56" fmla="*/ 2 w 60"/>
                <a:gd name="T57" fmla="*/ 30 h 37"/>
                <a:gd name="T58" fmla="*/ 0 w 60"/>
                <a:gd name="T59" fmla="*/ 26 h 37"/>
                <a:gd name="T60" fmla="*/ 0 w 60"/>
                <a:gd name="T61" fmla="*/ 24 h 37"/>
                <a:gd name="T62" fmla="*/ 0 w 60"/>
                <a:gd name="T63" fmla="*/ 22 h 37"/>
                <a:gd name="T64" fmla="*/ 2 w 60"/>
                <a:gd name="T65" fmla="*/ 22 h 37"/>
                <a:gd name="T66" fmla="*/ 5 w 60"/>
                <a:gd name="T67" fmla="*/ 20 h 37"/>
                <a:gd name="T68" fmla="*/ 5 w 60"/>
                <a:gd name="T69" fmla="*/ 20 h 37"/>
                <a:gd name="T70" fmla="*/ 5 w 60"/>
                <a:gd name="T71" fmla="*/ 18 h 37"/>
                <a:gd name="T72" fmla="*/ 5 w 60"/>
                <a:gd name="T73" fmla="*/ 18 h 37"/>
                <a:gd name="T74" fmla="*/ 7 w 60"/>
                <a:gd name="T75" fmla="*/ 18 h 37"/>
                <a:gd name="T76" fmla="*/ 11 w 60"/>
                <a:gd name="T77" fmla="*/ 15 h 37"/>
                <a:gd name="T78" fmla="*/ 13 w 60"/>
                <a:gd name="T79" fmla="*/ 9 h 37"/>
                <a:gd name="T80" fmla="*/ 15 w 60"/>
                <a:gd name="T81" fmla="*/ 1 h 37"/>
                <a:gd name="T82" fmla="*/ 15 w 60"/>
                <a:gd name="T83" fmla="*/ 0 h 37"/>
                <a:gd name="T84" fmla="*/ 15 w 60"/>
                <a:gd name="T85" fmla="*/ 0 h 37"/>
                <a:gd name="T86" fmla="*/ 15 w 60"/>
                <a:gd name="T87" fmla="*/ 0 h 37"/>
                <a:gd name="T88" fmla="*/ 15 w 60"/>
                <a:gd name="T8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37">
                  <a:moveTo>
                    <a:pt x="15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51" y="15"/>
                  </a:lnTo>
                  <a:lnTo>
                    <a:pt x="55" y="17"/>
                  </a:lnTo>
                  <a:lnTo>
                    <a:pt x="58" y="18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3" y="37"/>
                  </a:lnTo>
                  <a:lnTo>
                    <a:pt x="49" y="37"/>
                  </a:lnTo>
                  <a:lnTo>
                    <a:pt x="45" y="37"/>
                  </a:lnTo>
                  <a:lnTo>
                    <a:pt x="41" y="37"/>
                  </a:lnTo>
                  <a:lnTo>
                    <a:pt x="34" y="34"/>
                  </a:lnTo>
                  <a:lnTo>
                    <a:pt x="28" y="32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9" y="32"/>
                  </a:lnTo>
                  <a:lnTo>
                    <a:pt x="15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3" y="9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93E49FDE-465E-6540-848B-2E63E8451A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15696" y="1554328"/>
              <a:ext cx="92424" cy="47990"/>
            </a:xfrm>
            <a:custGeom>
              <a:avLst/>
              <a:gdLst>
                <a:gd name="T0" fmla="*/ 15 w 60"/>
                <a:gd name="T1" fmla="*/ 0 h 37"/>
                <a:gd name="T2" fmla="*/ 15 w 60"/>
                <a:gd name="T3" fmla="*/ 0 h 37"/>
                <a:gd name="T4" fmla="*/ 22 w 60"/>
                <a:gd name="T5" fmla="*/ 1 h 37"/>
                <a:gd name="T6" fmla="*/ 30 w 60"/>
                <a:gd name="T7" fmla="*/ 5 h 37"/>
                <a:gd name="T8" fmla="*/ 45 w 60"/>
                <a:gd name="T9" fmla="*/ 11 h 37"/>
                <a:gd name="T10" fmla="*/ 45 w 60"/>
                <a:gd name="T11" fmla="*/ 11 h 37"/>
                <a:gd name="T12" fmla="*/ 51 w 60"/>
                <a:gd name="T13" fmla="*/ 15 h 37"/>
                <a:gd name="T14" fmla="*/ 55 w 60"/>
                <a:gd name="T15" fmla="*/ 17 h 37"/>
                <a:gd name="T16" fmla="*/ 58 w 60"/>
                <a:gd name="T17" fmla="*/ 18 h 37"/>
                <a:gd name="T18" fmla="*/ 60 w 60"/>
                <a:gd name="T19" fmla="*/ 22 h 37"/>
                <a:gd name="T20" fmla="*/ 60 w 60"/>
                <a:gd name="T21" fmla="*/ 26 h 37"/>
                <a:gd name="T22" fmla="*/ 60 w 60"/>
                <a:gd name="T23" fmla="*/ 30 h 37"/>
                <a:gd name="T24" fmla="*/ 56 w 60"/>
                <a:gd name="T25" fmla="*/ 34 h 37"/>
                <a:gd name="T26" fmla="*/ 56 w 60"/>
                <a:gd name="T27" fmla="*/ 34 h 37"/>
                <a:gd name="T28" fmla="*/ 53 w 60"/>
                <a:gd name="T29" fmla="*/ 37 h 37"/>
                <a:gd name="T30" fmla="*/ 49 w 60"/>
                <a:gd name="T31" fmla="*/ 37 h 37"/>
                <a:gd name="T32" fmla="*/ 45 w 60"/>
                <a:gd name="T33" fmla="*/ 37 h 37"/>
                <a:gd name="T34" fmla="*/ 41 w 60"/>
                <a:gd name="T35" fmla="*/ 37 h 37"/>
                <a:gd name="T36" fmla="*/ 34 w 60"/>
                <a:gd name="T37" fmla="*/ 34 h 37"/>
                <a:gd name="T38" fmla="*/ 28 w 60"/>
                <a:gd name="T39" fmla="*/ 32 h 37"/>
                <a:gd name="T40" fmla="*/ 24 w 60"/>
                <a:gd name="T41" fmla="*/ 30 h 37"/>
                <a:gd name="T42" fmla="*/ 24 w 60"/>
                <a:gd name="T43" fmla="*/ 30 h 37"/>
                <a:gd name="T44" fmla="*/ 19 w 60"/>
                <a:gd name="T45" fmla="*/ 32 h 37"/>
                <a:gd name="T46" fmla="*/ 15 w 60"/>
                <a:gd name="T47" fmla="*/ 34 h 37"/>
                <a:gd name="T48" fmla="*/ 9 w 60"/>
                <a:gd name="T49" fmla="*/ 34 h 37"/>
                <a:gd name="T50" fmla="*/ 7 w 60"/>
                <a:gd name="T51" fmla="*/ 34 h 37"/>
                <a:gd name="T52" fmla="*/ 3 w 60"/>
                <a:gd name="T53" fmla="*/ 34 h 37"/>
                <a:gd name="T54" fmla="*/ 3 w 60"/>
                <a:gd name="T55" fmla="*/ 34 h 37"/>
                <a:gd name="T56" fmla="*/ 2 w 60"/>
                <a:gd name="T57" fmla="*/ 30 h 37"/>
                <a:gd name="T58" fmla="*/ 0 w 60"/>
                <a:gd name="T59" fmla="*/ 26 h 37"/>
                <a:gd name="T60" fmla="*/ 0 w 60"/>
                <a:gd name="T61" fmla="*/ 24 h 37"/>
                <a:gd name="T62" fmla="*/ 0 w 60"/>
                <a:gd name="T63" fmla="*/ 22 h 37"/>
                <a:gd name="T64" fmla="*/ 2 w 60"/>
                <a:gd name="T65" fmla="*/ 22 h 37"/>
                <a:gd name="T66" fmla="*/ 5 w 60"/>
                <a:gd name="T67" fmla="*/ 20 h 37"/>
                <a:gd name="T68" fmla="*/ 5 w 60"/>
                <a:gd name="T69" fmla="*/ 20 h 37"/>
                <a:gd name="T70" fmla="*/ 5 w 60"/>
                <a:gd name="T71" fmla="*/ 18 h 37"/>
                <a:gd name="T72" fmla="*/ 5 w 60"/>
                <a:gd name="T73" fmla="*/ 18 h 37"/>
                <a:gd name="T74" fmla="*/ 7 w 60"/>
                <a:gd name="T75" fmla="*/ 18 h 37"/>
                <a:gd name="T76" fmla="*/ 11 w 60"/>
                <a:gd name="T77" fmla="*/ 15 h 37"/>
                <a:gd name="T78" fmla="*/ 13 w 60"/>
                <a:gd name="T79" fmla="*/ 9 h 37"/>
                <a:gd name="T80" fmla="*/ 15 w 60"/>
                <a:gd name="T81" fmla="*/ 1 h 37"/>
                <a:gd name="T82" fmla="*/ 15 w 60"/>
                <a:gd name="T83" fmla="*/ 0 h 37"/>
                <a:gd name="T84" fmla="*/ 15 w 60"/>
                <a:gd name="T85" fmla="*/ 0 h 37"/>
                <a:gd name="T86" fmla="*/ 15 w 60"/>
                <a:gd name="T87" fmla="*/ 0 h 37"/>
                <a:gd name="T88" fmla="*/ 15 w 60"/>
                <a:gd name="T8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37">
                  <a:moveTo>
                    <a:pt x="15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51" y="15"/>
                  </a:lnTo>
                  <a:lnTo>
                    <a:pt x="55" y="17"/>
                  </a:lnTo>
                  <a:lnTo>
                    <a:pt x="58" y="18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3" y="37"/>
                  </a:lnTo>
                  <a:lnTo>
                    <a:pt x="49" y="37"/>
                  </a:lnTo>
                  <a:lnTo>
                    <a:pt x="45" y="37"/>
                  </a:lnTo>
                  <a:lnTo>
                    <a:pt x="41" y="37"/>
                  </a:lnTo>
                  <a:lnTo>
                    <a:pt x="34" y="34"/>
                  </a:lnTo>
                  <a:lnTo>
                    <a:pt x="28" y="32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9" y="32"/>
                  </a:lnTo>
                  <a:lnTo>
                    <a:pt x="15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3" y="9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66C855AC-E4EF-664A-9C70-FFB973D032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78259" y="1328236"/>
              <a:ext cx="73939" cy="39458"/>
            </a:xfrm>
            <a:custGeom>
              <a:avLst/>
              <a:gdLst>
                <a:gd name="T0" fmla="*/ 31 w 48"/>
                <a:gd name="T1" fmla="*/ 1 h 30"/>
                <a:gd name="T2" fmla="*/ 31 w 48"/>
                <a:gd name="T3" fmla="*/ 1 h 30"/>
                <a:gd name="T4" fmla="*/ 25 w 48"/>
                <a:gd name="T5" fmla="*/ 0 h 30"/>
                <a:gd name="T6" fmla="*/ 21 w 48"/>
                <a:gd name="T7" fmla="*/ 0 h 30"/>
                <a:gd name="T8" fmla="*/ 17 w 48"/>
                <a:gd name="T9" fmla="*/ 1 h 30"/>
                <a:gd name="T10" fmla="*/ 14 w 48"/>
                <a:gd name="T11" fmla="*/ 3 h 30"/>
                <a:gd name="T12" fmla="*/ 14 w 48"/>
                <a:gd name="T13" fmla="*/ 3 h 30"/>
                <a:gd name="T14" fmla="*/ 4 w 48"/>
                <a:gd name="T15" fmla="*/ 11 h 30"/>
                <a:gd name="T16" fmla="*/ 2 w 48"/>
                <a:gd name="T17" fmla="*/ 11 h 30"/>
                <a:gd name="T18" fmla="*/ 0 w 48"/>
                <a:gd name="T19" fmla="*/ 13 h 30"/>
                <a:gd name="T20" fmla="*/ 0 w 48"/>
                <a:gd name="T21" fmla="*/ 17 h 30"/>
                <a:gd name="T22" fmla="*/ 2 w 48"/>
                <a:gd name="T23" fmla="*/ 17 h 30"/>
                <a:gd name="T24" fmla="*/ 2 w 48"/>
                <a:gd name="T25" fmla="*/ 17 h 30"/>
                <a:gd name="T26" fmla="*/ 4 w 48"/>
                <a:gd name="T27" fmla="*/ 20 h 30"/>
                <a:gd name="T28" fmla="*/ 6 w 48"/>
                <a:gd name="T29" fmla="*/ 20 h 30"/>
                <a:gd name="T30" fmla="*/ 10 w 48"/>
                <a:gd name="T31" fmla="*/ 20 h 30"/>
                <a:gd name="T32" fmla="*/ 10 w 48"/>
                <a:gd name="T33" fmla="*/ 20 h 30"/>
                <a:gd name="T34" fmla="*/ 14 w 48"/>
                <a:gd name="T35" fmla="*/ 22 h 30"/>
                <a:gd name="T36" fmla="*/ 17 w 48"/>
                <a:gd name="T37" fmla="*/ 24 h 30"/>
                <a:gd name="T38" fmla="*/ 21 w 48"/>
                <a:gd name="T39" fmla="*/ 26 h 30"/>
                <a:gd name="T40" fmla="*/ 25 w 48"/>
                <a:gd name="T41" fmla="*/ 28 h 30"/>
                <a:gd name="T42" fmla="*/ 25 w 48"/>
                <a:gd name="T43" fmla="*/ 28 h 30"/>
                <a:gd name="T44" fmla="*/ 34 w 48"/>
                <a:gd name="T45" fmla="*/ 30 h 30"/>
                <a:gd name="T46" fmla="*/ 40 w 48"/>
                <a:gd name="T47" fmla="*/ 30 h 30"/>
                <a:gd name="T48" fmla="*/ 42 w 48"/>
                <a:gd name="T49" fmla="*/ 28 h 30"/>
                <a:gd name="T50" fmla="*/ 42 w 48"/>
                <a:gd name="T51" fmla="*/ 28 h 30"/>
                <a:gd name="T52" fmla="*/ 46 w 48"/>
                <a:gd name="T53" fmla="*/ 26 h 30"/>
                <a:gd name="T54" fmla="*/ 46 w 48"/>
                <a:gd name="T55" fmla="*/ 26 h 30"/>
                <a:gd name="T56" fmla="*/ 48 w 48"/>
                <a:gd name="T57" fmla="*/ 24 h 30"/>
                <a:gd name="T58" fmla="*/ 48 w 48"/>
                <a:gd name="T59" fmla="*/ 22 h 30"/>
                <a:gd name="T60" fmla="*/ 48 w 48"/>
                <a:gd name="T61" fmla="*/ 17 h 30"/>
                <a:gd name="T62" fmla="*/ 46 w 48"/>
                <a:gd name="T63" fmla="*/ 13 h 30"/>
                <a:gd name="T64" fmla="*/ 42 w 48"/>
                <a:gd name="T65" fmla="*/ 9 h 30"/>
                <a:gd name="T66" fmla="*/ 38 w 48"/>
                <a:gd name="T67" fmla="*/ 5 h 30"/>
                <a:gd name="T68" fmla="*/ 34 w 48"/>
                <a:gd name="T69" fmla="*/ 3 h 30"/>
                <a:gd name="T70" fmla="*/ 31 w 48"/>
                <a:gd name="T71" fmla="*/ 1 h 30"/>
                <a:gd name="T72" fmla="*/ 31 w 48"/>
                <a:gd name="T73" fmla="*/ 1 h 30"/>
                <a:gd name="T74" fmla="*/ 31 w 48"/>
                <a:gd name="T75" fmla="*/ 1 h 30"/>
                <a:gd name="T76" fmla="*/ 31 w 48"/>
                <a:gd name="T7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30">
                  <a:moveTo>
                    <a:pt x="31" y="1"/>
                  </a:moveTo>
                  <a:lnTo>
                    <a:pt x="31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4" y="22"/>
                  </a:lnTo>
                  <a:lnTo>
                    <a:pt x="17" y="24"/>
                  </a:lnTo>
                  <a:lnTo>
                    <a:pt x="21" y="26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4" y="30"/>
                  </a:lnTo>
                  <a:lnTo>
                    <a:pt x="40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17"/>
                  </a:lnTo>
                  <a:lnTo>
                    <a:pt x="46" y="13"/>
                  </a:lnTo>
                  <a:lnTo>
                    <a:pt x="42" y="9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55FEBEC5-1BEC-7E46-B634-840D7AE789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78259" y="1328236"/>
              <a:ext cx="73939" cy="39458"/>
            </a:xfrm>
            <a:custGeom>
              <a:avLst/>
              <a:gdLst>
                <a:gd name="T0" fmla="*/ 31 w 48"/>
                <a:gd name="T1" fmla="*/ 1 h 30"/>
                <a:gd name="T2" fmla="*/ 31 w 48"/>
                <a:gd name="T3" fmla="*/ 1 h 30"/>
                <a:gd name="T4" fmla="*/ 25 w 48"/>
                <a:gd name="T5" fmla="*/ 0 h 30"/>
                <a:gd name="T6" fmla="*/ 21 w 48"/>
                <a:gd name="T7" fmla="*/ 0 h 30"/>
                <a:gd name="T8" fmla="*/ 17 w 48"/>
                <a:gd name="T9" fmla="*/ 1 h 30"/>
                <a:gd name="T10" fmla="*/ 14 w 48"/>
                <a:gd name="T11" fmla="*/ 3 h 30"/>
                <a:gd name="T12" fmla="*/ 14 w 48"/>
                <a:gd name="T13" fmla="*/ 3 h 30"/>
                <a:gd name="T14" fmla="*/ 4 w 48"/>
                <a:gd name="T15" fmla="*/ 11 h 30"/>
                <a:gd name="T16" fmla="*/ 2 w 48"/>
                <a:gd name="T17" fmla="*/ 11 h 30"/>
                <a:gd name="T18" fmla="*/ 0 w 48"/>
                <a:gd name="T19" fmla="*/ 13 h 30"/>
                <a:gd name="T20" fmla="*/ 0 w 48"/>
                <a:gd name="T21" fmla="*/ 17 h 30"/>
                <a:gd name="T22" fmla="*/ 2 w 48"/>
                <a:gd name="T23" fmla="*/ 17 h 30"/>
                <a:gd name="T24" fmla="*/ 2 w 48"/>
                <a:gd name="T25" fmla="*/ 17 h 30"/>
                <a:gd name="T26" fmla="*/ 4 w 48"/>
                <a:gd name="T27" fmla="*/ 20 h 30"/>
                <a:gd name="T28" fmla="*/ 6 w 48"/>
                <a:gd name="T29" fmla="*/ 20 h 30"/>
                <a:gd name="T30" fmla="*/ 10 w 48"/>
                <a:gd name="T31" fmla="*/ 20 h 30"/>
                <a:gd name="T32" fmla="*/ 10 w 48"/>
                <a:gd name="T33" fmla="*/ 20 h 30"/>
                <a:gd name="T34" fmla="*/ 14 w 48"/>
                <a:gd name="T35" fmla="*/ 22 h 30"/>
                <a:gd name="T36" fmla="*/ 17 w 48"/>
                <a:gd name="T37" fmla="*/ 24 h 30"/>
                <a:gd name="T38" fmla="*/ 21 w 48"/>
                <a:gd name="T39" fmla="*/ 26 h 30"/>
                <a:gd name="T40" fmla="*/ 25 w 48"/>
                <a:gd name="T41" fmla="*/ 28 h 30"/>
                <a:gd name="T42" fmla="*/ 25 w 48"/>
                <a:gd name="T43" fmla="*/ 28 h 30"/>
                <a:gd name="T44" fmla="*/ 34 w 48"/>
                <a:gd name="T45" fmla="*/ 30 h 30"/>
                <a:gd name="T46" fmla="*/ 40 w 48"/>
                <a:gd name="T47" fmla="*/ 30 h 30"/>
                <a:gd name="T48" fmla="*/ 42 w 48"/>
                <a:gd name="T49" fmla="*/ 28 h 30"/>
                <a:gd name="T50" fmla="*/ 42 w 48"/>
                <a:gd name="T51" fmla="*/ 28 h 30"/>
                <a:gd name="T52" fmla="*/ 46 w 48"/>
                <a:gd name="T53" fmla="*/ 26 h 30"/>
                <a:gd name="T54" fmla="*/ 46 w 48"/>
                <a:gd name="T55" fmla="*/ 26 h 30"/>
                <a:gd name="T56" fmla="*/ 48 w 48"/>
                <a:gd name="T57" fmla="*/ 24 h 30"/>
                <a:gd name="T58" fmla="*/ 48 w 48"/>
                <a:gd name="T59" fmla="*/ 22 h 30"/>
                <a:gd name="T60" fmla="*/ 48 w 48"/>
                <a:gd name="T61" fmla="*/ 17 h 30"/>
                <a:gd name="T62" fmla="*/ 46 w 48"/>
                <a:gd name="T63" fmla="*/ 13 h 30"/>
                <a:gd name="T64" fmla="*/ 42 w 48"/>
                <a:gd name="T65" fmla="*/ 9 h 30"/>
                <a:gd name="T66" fmla="*/ 38 w 48"/>
                <a:gd name="T67" fmla="*/ 5 h 30"/>
                <a:gd name="T68" fmla="*/ 34 w 48"/>
                <a:gd name="T69" fmla="*/ 3 h 30"/>
                <a:gd name="T70" fmla="*/ 31 w 48"/>
                <a:gd name="T71" fmla="*/ 1 h 30"/>
                <a:gd name="T72" fmla="*/ 31 w 48"/>
                <a:gd name="T73" fmla="*/ 1 h 30"/>
                <a:gd name="T74" fmla="*/ 31 w 48"/>
                <a:gd name="T75" fmla="*/ 1 h 30"/>
                <a:gd name="T76" fmla="*/ 31 w 48"/>
                <a:gd name="T7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30">
                  <a:moveTo>
                    <a:pt x="31" y="1"/>
                  </a:moveTo>
                  <a:lnTo>
                    <a:pt x="31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4" y="22"/>
                  </a:lnTo>
                  <a:lnTo>
                    <a:pt x="17" y="24"/>
                  </a:lnTo>
                  <a:lnTo>
                    <a:pt x="21" y="26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4" y="30"/>
                  </a:lnTo>
                  <a:lnTo>
                    <a:pt x="40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17"/>
                  </a:lnTo>
                  <a:lnTo>
                    <a:pt x="46" y="13"/>
                  </a:lnTo>
                  <a:lnTo>
                    <a:pt x="42" y="9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D9F5CBA6-0B6F-BC4C-B504-40D541EA5F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2525" y="1256797"/>
              <a:ext cx="368271" cy="117307"/>
            </a:xfrm>
            <a:custGeom>
              <a:avLst/>
              <a:gdLst>
                <a:gd name="T0" fmla="*/ 57 w 242"/>
                <a:gd name="T1" fmla="*/ 41 h 90"/>
                <a:gd name="T2" fmla="*/ 61 w 242"/>
                <a:gd name="T3" fmla="*/ 51 h 90"/>
                <a:gd name="T4" fmla="*/ 63 w 242"/>
                <a:gd name="T5" fmla="*/ 72 h 90"/>
                <a:gd name="T6" fmla="*/ 66 w 242"/>
                <a:gd name="T7" fmla="*/ 79 h 90"/>
                <a:gd name="T8" fmla="*/ 70 w 242"/>
                <a:gd name="T9" fmla="*/ 83 h 90"/>
                <a:gd name="T10" fmla="*/ 78 w 242"/>
                <a:gd name="T11" fmla="*/ 87 h 90"/>
                <a:gd name="T12" fmla="*/ 87 w 242"/>
                <a:gd name="T13" fmla="*/ 89 h 90"/>
                <a:gd name="T14" fmla="*/ 97 w 242"/>
                <a:gd name="T15" fmla="*/ 89 h 90"/>
                <a:gd name="T16" fmla="*/ 100 w 242"/>
                <a:gd name="T17" fmla="*/ 85 h 90"/>
                <a:gd name="T18" fmla="*/ 100 w 242"/>
                <a:gd name="T19" fmla="*/ 83 h 90"/>
                <a:gd name="T20" fmla="*/ 110 w 242"/>
                <a:gd name="T21" fmla="*/ 81 h 90"/>
                <a:gd name="T22" fmla="*/ 106 w 242"/>
                <a:gd name="T23" fmla="*/ 85 h 90"/>
                <a:gd name="T24" fmla="*/ 112 w 242"/>
                <a:gd name="T25" fmla="*/ 87 h 90"/>
                <a:gd name="T26" fmla="*/ 123 w 242"/>
                <a:gd name="T27" fmla="*/ 87 h 90"/>
                <a:gd name="T28" fmla="*/ 140 w 242"/>
                <a:gd name="T29" fmla="*/ 85 h 90"/>
                <a:gd name="T30" fmla="*/ 151 w 242"/>
                <a:gd name="T31" fmla="*/ 85 h 90"/>
                <a:gd name="T32" fmla="*/ 169 w 242"/>
                <a:gd name="T33" fmla="*/ 85 h 90"/>
                <a:gd name="T34" fmla="*/ 186 w 242"/>
                <a:gd name="T35" fmla="*/ 90 h 90"/>
                <a:gd name="T36" fmla="*/ 184 w 242"/>
                <a:gd name="T37" fmla="*/ 87 h 90"/>
                <a:gd name="T38" fmla="*/ 184 w 242"/>
                <a:gd name="T39" fmla="*/ 81 h 90"/>
                <a:gd name="T40" fmla="*/ 187 w 242"/>
                <a:gd name="T41" fmla="*/ 79 h 90"/>
                <a:gd name="T42" fmla="*/ 195 w 242"/>
                <a:gd name="T43" fmla="*/ 79 h 90"/>
                <a:gd name="T44" fmla="*/ 206 w 242"/>
                <a:gd name="T45" fmla="*/ 85 h 90"/>
                <a:gd name="T46" fmla="*/ 216 w 242"/>
                <a:gd name="T47" fmla="*/ 85 h 90"/>
                <a:gd name="T48" fmla="*/ 216 w 242"/>
                <a:gd name="T49" fmla="*/ 79 h 90"/>
                <a:gd name="T50" fmla="*/ 216 w 242"/>
                <a:gd name="T51" fmla="*/ 75 h 90"/>
                <a:gd name="T52" fmla="*/ 223 w 242"/>
                <a:gd name="T53" fmla="*/ 72 h 90"/>
                <a:gd name="T54" fmla="*/ 238 w 242"/>
                <a:gd name="T55" fmla="*/ 70 h 90"/>
                <a:gd name="T56" fmla="*/ 242 w 242"/>
                <a:gd name="T57" fmla="*/ 68 h 90"/>
                <a:gd name="T58" fmla="*/ 238 w 242"/>
                <a:gd name="T59" fmla="*/ 55 h 90"/>
                <a:gd name="T60" fmla="*/ 235 w 242"/>
                <a:gd name="T61" fmla="*/ 51 h 90"/>
                <a:gd name="T62" fmla="*/ 218 w 242"/>
                <a:gd name="T63" fmla="*/ 47 h 90"/>
                <a:gd name="T64" fmla="*/ 195 w 242"/>
                <a:gd name="T65" fmla="*/ 45 h 90"/>
                <a:gd name="T66" fmla="*/ 176 w 242"/>
                <a:gd name="T67" fmla="*/ 49 h 90"/>
                <a:gd name="T68" fmla="*/ 167 w 242"/>
                <a:gd name="T69" fmla="*/ 49 h 90"/>
                <a:gd name="T70" fmla="*/ 150 w 242"/>
                <a:gd name="T71" fmla="*/ 51 h 90"/>
                <a:gd name="T72" fmla="*/ 127 w 242"/>
                <a:gd name="T73" fmla="*/ 51 h 90"/>
                <a:gd name="T74" fmla="*/ 112 w 242"/>
                <a:gd name="T75" fmla="*/ 47 h 90"/>
                <a:gd name="T76" fmla="*/ 104 w 242"/>
                <a:gd name="T77" fmla="*/ 41 h 90"/>
                <a:gd name="T78" fmla="*/ 102 w 242"/>
                <a:gd name="T79" fmla="*/ 37 h 90"/>
                <a:gd name="T80" fmla="*/ 95 w 242"/>
                <a:gd name="T81" fmla="*/ 37 h 90"/>
                <a:gd name="T82" fmla="*/ 89 w 242"/>
                <a:gd name="T83" fmla="*/ 32 h 90"/>
                <a:gd name="T84" fmla="*/ 82 w 242"/>
                <a:gd name="T85" fmla="*/ 20 h 90"/>
                <a:gd name="T86" fmla="*/ 78 w 242"/>
                <a:gd name="T87" fmla="*/ 20 h 90"/>
                <a:gd name="T88" fmla="*/ 63 w 242"/>
                <a:gd name="T89" fmla="*/ 17 h 90"/>
                <a:gd name="T90" fmla="*/ 47 w 242"/>
                <a:gd name="T91" fmla="*/ 13 h 90"/>
                <a:gd name="T92" fmla="*/ 29 w 242"/>
                <a:gd name="T93" fmla="*/ 3 h 90"/>
                <a:gd name="T94" fmla="*/ 19 w 242"/>
                <a:gd name="T95" fmla="*/ 0 h 90"/>
                <a:gd name="T96" fmla="*/ 10 w 242"/>
                <a:gd name="T97" fmla="*/ 0 h 90"/>
                <a:gd name="T98" fmla="*/ 6 w 242"/>
                <a:gd name="T99" fmla="*/ 2 h 90"/>
                <a:gd name="T100" fmla="*/ 0 w 242"/>
                <a:gd name="T101" fmla="*/ 5 h 90"/>
                <a:gd name="T102" fmla="*/ 0 w 242"/>
                <a:gd name="T103" fmla="*/ 9 h 90"/>
                <a:gd name="T104" fmla="*/ 4 w 242"/>
                <a:gd name="T105" fmla="*/ 17 h 90"/>
                <a:gd name="T106" fmla="*/ 15 w 242"/>
                <a:gd name="T107" fmla="*/ 26 h 90"/>
                <a:gd name="T108" fmla="*/ 25 w 242"/>
                <a:gd name="T109" fmla="*/ 30 h 90"/>
                <a:gd name="T110" fmla="*/ 30 w 242"/>
                <a:gd name="T111" fmla="*/ 32 h 90"/>
                <a:gd name="T112" fmla="*/ 44 w 242"/>
                <a:gd name="T113" fmla="*/ 30 h 90"/>
                <a:gd name="T114" fmla="*/ 51 w 242"/>
                <a:gd name="T115" fmla="*/ 32 h 90"/>
                <a:gd name="T116" fmla="*/ 57 w 242"/>
                <a:gd name="T117" fmla="*/ 41 h 90"/>
                <a:gd name="T118" fmla="*/ 57 w 242"/>
                <a:gd name="T119" fmla="*/ 4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2" h="90">
                  <a:moveTo>
                    <a:pt x="57" y="41"/>
                  </a:moveTo>
                  <a:lnTo>
                    <a:pt x="57" y="41"/>
                  </a:lnTo>
                  <a:lnTo>
                    <a:pt x="59" y="47"/>
                  </a:lnTo>
                  <a:lnTo>
                    <a:pt x="61" y="51"/>
                  </a:lnTo>
                  <a:lnTo>
                    <a:pt x="61" y="62"/>
                  </a:lnTo>
                  <a:lnTo>
                    <a:pt x="63" y="72"/>
                  </a:lnTo>
                  <a:lnTo>
                    <a:pt x="64" y="75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70" y="83"/>
                  </a:lnTo>
                  <a:lnTo>
                    <a:pt x="74" y="85"/>
                  </a:lnTo>
                  <a:lnTo>
                    <a:pt x="78" y="87"/>
                  </a:lnTo>
                  <a:lnTo>
                    <a:pt x="83" y="89"/>
                  </a:lnTo>
                  <a:lnTo>
                    <a:pt x="87" y="89"/>
                  </a:lnTo>
                  <a:lnTo>
                    <a:pt x="93" y="89"/>
                  </a:lnTo>
                  <a:lnTo>
                    <a:pt x="97" y="89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4" y="81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12" y="87"/>
                  </a:lnTo>
                  <a:lnTo>
                    <a:pt x="117" y="87"/>
                  </a:lnTo>
                  <a:lnTo>
                    <a:pt x="123" y="87"/>
                  </a:lnTo>
                  <a:lnTo>
                    <a:pt x="129" y="87"/>
                  </a:lnTo>
                  <a:lnTo>
                    <a:pt x="140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9" y="85"/>
                  </a:lnTo>
                  <a:lnTo>
                    <a:pt x="169" y="85"/>
                  </a:lnTo>
                  <a:lnTo>
                    <a:pt x="178" y="87"/>
                  </a:lnTo>
                  <a:lnTo>
                    <a:pt x="186" y="90"/>
                  </a:lnTo>
                  <a:lnTo>
                    <a:pt x="186" y="90"/>
                  </a:lnTo>
                  <a:lnTo>
                    <a:pt x="184" y="87"/>
                  </a:lnTo>
                  <a:lnTo>
                    <a:pt x="184" y="85"/>
                  </a:lnTo>
                  <a:lnTo>
                    <a:pt x="184" y="81"/>
                  </a:lnTo>
                  <a:lnTo>
                    <a:pt x="184" y="81"/>
                  </a:lnTo>
                  <a:lnTo>
                    <a:pt x="187" y="79"/>
                  </a:lnTo>
                  <a:lnTo>
                    <a:pt x="191" y="79"/>
                  </a:lnTo>
                  <a:lnTo>
                    <a:pt x="195" y="79"/>
                  </a:lnTo>
                  <a:lnTo>
                    <a:pt x="199" y="81"/>
                  </a:lnTo>
                  <a:lnTo>
                    <a:pt x="206" y="85"/>
                  </a:lnTo>
                  <a:lnTo>
                    <a:pt x="212" y="85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6" y="75"/>
                  </a:lnTo>
                  <a:lnTo>
                    <a:pt x="220" y="75"/>
                  </a:lnTo>
                  <a:lnTo>
                    <a:pt x="223" y="72"/>
                  </a:lnTo>
                  <a:lnTo>
                    <a:pt x="235" y="72"/>
                  </a:lnTo>
                  <a:lnTo>
                    <a:pt x="238" y="70"/>
                  </a:lnTo>
                  <a:lnTo>
                    <a:pt x="242" y="68"/>
                  </a:lnTo>
                  <a:lnTo>
                    <a:pt x="242" y="68"/>
                  </a:lnTo>
                  <a:lnTo>
                    <a:pt x="240" y="62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5" y="51"/>
                  </a:lnTo>
                  <a:lnTo>
                    <a:pt x="229" y="49"/>
                  </a:lnTo>
                  <a:lnTo>
                    <a:pt x="218" y="47"/>
                  </a:lnTo>
                  <a:lnTo>
                    <a:pt x="206" y="45"/>
                  </a:lnTo>
                  <a:lnTo>
                    <a:pt x="195" y="45"/>
                  </a:lnTo>
                  <a:lnTo>
                    <a:pt x="184" y="47"/>
                  </a:lnTo>
                  <a:lnTo>
                    <a:pt x="176" y="49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59" y="51"/>
                  </a:lnTo>
                  <a:lnTo>
                    <a:pt x="150" y="51"/>
                  </a:lnTo>
                  <a:lnTo>
                    <a:pt x="138" y="51"/>
                  </a:lnTo>
                  <a:lnTo>
                    <a:pt x="127" y="51"/>
                  </a:lnTo>
                  <a:lnTo>
                    <a:pt x="117" y="49"/>
                  </a:lnTo>
                  <a:lnTo>
                    <a:pt x="112" y="47"/>
                  </a:lnTo>
                  <a:lnTo>
                    <a:pt x="108" y="45"/>
                  </a:lnTo>
                  <a:lnTo>
                    <a:pt x="104" y="41"/>
                  </a:lnTo>
                  <a:lnTo>
                    <a:pt x="102" y="37"/>
                  </a:lnTo>
                  <a:lnTo>
                    <a:pt x="102" y="37"/>
                  </a:lnTo>
                  <a:lnTo>
                    <a:pt x="99" y="37"/>
                  </a:lnTo>
                  <a:lnTo>
                    <a:pt x="95" y="37"/>
                  </a:lnTo>
                  <a:lnTo>
                    <a:pt x="91" y="34"/>
                  </a:lnTo>
                  <a:lnTo>
                    <a:pt x="89" y="32"/>
                  </a:lnTo>
                  <a:lnTo>
                    <a:pt x="83" y="24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0" y="17"/>
                  </a:lnTo>
                  <a:lnTo>
                    <a:pt x="63" y="17"/>
                  </a:lnTo>
                  <a:lnTo>
                    <a:pt x="55" y="17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29" y="3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10" y="22"/>
                  </a:lnTo>
                  <a:lnTo>
                    <a:pt x="15" y="26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0" y="32"/>
                  </a:lnTo>
                  <a:lnTo>
                    <a:pt x="36" y="30"/>
                  </a:lnTo>
                  <a:lnTo>
                    <a:pt x="44" y="30"/>
                  </a:lnTo>
                  <a:lnTo>
                    <a:pt x="49" y="30"/>
                  </a:lnTo>
                  <a:lnTo>
                    <a:pt x="51" y="32"/>
                  </a:lnTo>
                  <a:lnTo>
                    <a:pt x="55" y="36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92ECE0FE-3189-1546-820C-C7419C77A4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2525" y="1256797"/>
              <a:ext cx="368271" cy="117307"/>
            </a:xfrm>
            <a:custGeom>
              <a:avLst/>
              <a:gdLst>
                <a:gd name="T0" fmla="*/ 57 w 242"/>
                <a:gd name="T1" fmla="*/ 41 h 90"/>
                <a:gd name="T2" fmla="*/ 61 w 242"/>
                <a:gd name="T3" fmla="*/ 51 h 90"/>
                <a:gd name="T4" fmla="*/ 63 w 242"/>
                <a:gd name="T5" fmla="*/ 72 h 90"/>
                <a:gd name="T6" fmla="*/ 66 w 242"/>
                <a:gd name="T7" fmla="*/ 79 h 90"/>
                <a:gd name="T8" fmla="*/ 70 w 242"/>
                <a:gd name="T9" fmla="*/ 83 h 90"/>
                <a:gd name="T10" fmla="*/ 78 w 242"/>
                <a:gd name="T11" fmla="*/ 87 h 90"/>
                <a:gd name="T12" fmla="*/ 87 w 242"/>
                <a:gd name="T13" fmla="*/ 89 h 90"/>
                <a:gd name="T14" fmla="*/ 97 w 242"/>
                <a:gd name="T15" fmla="*/ 89 h 90"/>
                <a:gd name="T16" fmla="*/ 100 w 242"/>
                <a:gd name="T17" fmla="*/ 85 h 90"/>
                <a:gd name="T18" fmla="*/ 100 w 242"/>
                <a:gd name="T19" fmla="*/ 83 h 90"/>
                <a:gd name="T20" fmla="*/ 110 w 242"/>
                <a:gd name="T21" fmla="*/ 81 h 90"/>
                <a:gd name="T22" fmla="*/ 106 w 242"/>
                <a:gd name="T23" fmla="*/ 85 h 90"/>
                <a:gd name="T24" fmla="*/ 112 w 242"/>
                <a:gd name="T25" fmla="*/ 87 h 90"/>
                <a:gd name="T26" fmla="*/ 123 w 242"/>
                <a:gd name="T27" fmla="*/ 87 h 90"/>
                <a:gd name="T28" fmla="*/ 140 w 242"/>
                <a:gd name="T29" fmla="*/ 85 h 90"/>
                <a:gd name="T30" fmla="*/ 151 w 242"/>
                <a:gd name="T31" fmla="*/ 85 h 90"/>
                <a:gd name="T32" fmla="*/ 169 w 242"/>
                <a:gd name="T33" fmla="*/ 85 h 90"/>
                <a:gd name="T34" fmla="*/ 186 w 242"/>
                <a:gd name="T35" fmla="*/ 90 h 90"/>
                <a:gd name="T36" fmla="*/ 184 w 242"/>
                <a:gd name="T37" fmla="*/ 87 h 90"/>
                <a:gd name="T38" fmla="*/ 184 w 242"/>
                <a:gd name="T39" fmla="*/ 81 h 90"/>
                <a:gd name="T40" fmla="*/ 187 w 242"/>
                <a:gd name="T41" fmla="*/ 79 h 90"/>
                <a:gd name="T42" fmla="*/ 195 w 242"/>
                <a:gd name="T43" fmla="*/ 79 h 90"/>
                <a:gd name="T44" fmla="*/ 206 w 242"/>
                <a:gd name="T45" fmla="*/ 85 h 90"/>
                <a:gd name="T46" fmla="*/ 216 w 242"/>
                <a:gd name="T47" fmla="*/ 85 h 90"/>
                <a:gd name="T48" fmla="*/ 216 w 242"/>
                <a:gd name="T49" fmla="*/ 79 h 90"/>
                <a:gd name="T50" fmla="*/ 216 w 242"/>
                <a:gd name="T51" fmla="*/ 75 h 90"/>
                <a:gd name="T52" fmla="*/ 223 w 242"/>
                <a:gd name="T53" fmla="*/ 72 h 90"/>
                <a:gd name="T54" fmla="*/ 238 w 242"/>
                <a:gd name="T55" fmla="*/ 70 h 90"/>
                <a:gd name="T56" fmla="*/ 242 w 242"/>
                <a:gd name="T57" fmla="*/ 68 h 90"/>
                <a:gd name="T58" fmla="*/ 238 w 242"/>
                <a:gd name="T59" fmla="*/ 55 h 90"/>
                <a:gd name="T60" fmla="*/ 235 w 242"/>
                <a:gd name="T61" fmla="*/ 51 h 90"/>
                <a:gd name="T62" fmla="*/ 218 w 242"/>
                <a:gd name="T63" fmla="*/ 47 h 90"/>
                <a:gd name="T64" fmla="*/ 195 w 242"/>
                <a:gd name="T65" fmla="*/ 45 h 90"/>
                <a:gd name="T66" fmla="*/ 176 w 242"/>
                <a:gd name="T67" fmla="*/ 49 h 90"/>
                <a:gd name="T68" fmla="*/ 167 w 242"/>
                <a:gd name="T69" fmla="*/ 49 h 90"/>
                <a:gd name="T70" fmla="*/ 150 w 242"/>
                <a:gd name="T71" fmla="*/ 51 h 90"/>
                <a:gd name="T72" fmla="*/ 127 w 242"/>
                <a:gd name="T73" fmla="*/ 51 h 90"/>
                <a:gd name="T74" fmla="*/ 112 w 242"/>
                <a:gd name="T75" fmla="*/ 47 h 90"/>
                <a:gd name="T76" fmla="*/ 104 w 242"/>
                <a:gd name="T77" fmla="*/ 41 h 90"/>
                <a:gd name="T78" fmla="*/ 102 w 242"/>
                <a:gd name="T79" fmla="*/ 37 h 90"/>
                <a:gd name="T80" fmla="*/ 95 w 242"/>
                <a:gd name="T81" fmla="*/ 37 h 90"/>
                <a:gd name="T82" fmla="*/ 89 w 242"/>
                <a:gd name="T83" fmla="*/ 32 h 90"/>
                <a:gd name="T84" fmla="*/ 82 w 242"/>
                <a:gd name="T85" fmla="*/ 20 h 90"/>
                <a:gd name="T86" fmla="*/ 78 w 242"/>
                <a:gd name="T87" fmla="*/ 20 h 90"/>
                <a:gd name="T88" fmla="*/ 63 w 242"/>
                <a:gd name="T89" fmla="*/ 17 h 90"/>
                <a:gd name="T90" fmla="*/ 47 w 242"/>
                <a:gd name="T91" fmla="*/ 13 h 90"/>
                <a:gd name="T92" fmla="*/ 29 w 242"/>
                <a:gd name="T93" fmla="*/ 3 h 90"/>
                <a:gd name="T94" fmla="*/ 19 w 242"/>
                <a:gd name="T95" fmla="*/ 0 h 90"/>
                <a:gd name="T96" fmla="*/ 10 w 242"/>
                <a:gd name="T97" fmla="*/ 0 h 90"/>
                <a:gd name="T98" fmla="*/ 6 w 242"/>
                <a:gd name="T99" fmla="*/ 2 h 90"/>
                <a:gd name="T100" fmla="*/ 0 w 242"/>
                <a:gd name="T101" fmla="*/ 5 h 90"/>
                <a:gd name="T102" fmla="*/ 0 w 242"/>
                <a:gd name="T103" fmla="*/ 9 h 90"/>
                <a:gd name="T104" fmla="*/ 4 w 242"/>
                <a:gd name="T105" fmla="*/ 17 h 90"/>
                <a:gd name="T106" fmla="*/ 15 w 242"/>
                <a:gd name="T107" fmla="*/ 26 h 90"/>
                <a:gd name="T108" fmla="*/ 25 w 242"/>
                <a:gd name="T109" fmla="*/ 30 h 90"/>
                <a:gd name="T110" fmla="*/ 30 w 242"/>
                <a:gd name="T111" fmla="*/ 32 h 90"/>
                <a:gd name="T112" fmla="*/ 44 w 242"/>
                <a:gd name="T113" fmla="*/ 30 h 90"/>
                <a:gd name="T114" fmla="*/ 51 w 242"/>
                <a:gd name="T115" fmla="*/ 32 h 90"/>
                <a:gd name="T116" fmla="*/ 57 w 242"/>
                <a:gd name="T117" fmla="*/ 41 h 90"/>
                <a:gd name="T118" fmla="*/ 57 w 242"/>
                <a:gd name="T119" fmla="*/ 4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2" h="90">
                  <a:moveTo>
                    <a:pt x="57" y="41"/>
                  </a:moveTo>
                  <a:lnTo>
                    <a:pt x="57" y="41"/>
                  </a:lnTo>
                  <a:lnTo>
                    <a:pt x="59" y="47"/>
                  </a:lnTo>
                  <a:lnTo>
                    <a:pt x="61" y="51"/>
                  </a:lnTo>
                  <a:lnTo>
                    <a:pt x="61" y="62"/>
                  </a:lnTo>
                  <a:lnTo>
                    <a:pt x="63" y="72"/>
                  </a:lnTo>
                  <a:lnTo>
                    <a:pt x="64" y="75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70" y="83"/>
                  </a:lnTo>
                  <a:lnTo>
                    <a:pt x="74" y="85"/>
                  </a:lnTo>
                  <a:lnTo>
                    <a:pt x="78" y="87"/>
                  </a:lnTo>
                  <a:lnTo>
                    <a:pt x="83" y="89"/>
                  </a:lnTo>
                  <a:lnTo>
                    <a:pt x="87" y="89"/>
                  </a:lnTo>
                  <a:lnTo>
                    <a:pt x="93" y="89"/>
                  </a:lnTo>
                  <a:lnTo>
                    <a:pt x="97" y="89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4" y="81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12" y="87"/>
                  </a:lnTo>
                  <a:lnTo>
                    <a:pt x="117" y="87"/>
                  </a:lnTo>
                  <a:lnTo>
                    <a:pt x="123" y="87"/>
                  </a:lnTo>
                  <a:lnTo>
                    <a:pt x="129" y="87"/>
                  </a:lnTo>
                  <a:lnTo>
                    <a:pt x="140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9" y="85"/>
                  </a:lnTo>
                  <a:lnTo>
                    <a:pt x="169" y="85"/>
                  </a:lnTo>
                  <a:lnTo>
                    <a:pt x="178" y="87"/>
                  </a:lnTo>
                  <a:lnTo>
                    <a:pt x="186" y="90"/>
                  </a:lnTo>
                  <a:lnTo>
                    <a:pt x="186" y="90"/>
                  </a:lnTo>
                  <a:lnTo>
                    <a:pt x="184" y="87"/>
                  </a:lnTo>
                  <a:lnTo>
                    <a:pt x="184" y="85"/>
                  </a:lnTo>
                  <a:lnTo>
                    <a:pt x="184" y="81"/>
                  </a:lnTo>
                  <a:lnTo>
                    <a:pt x="184" y="81"/>
                  </a:lnTo>
                  <a:lnTo>
                    <a:pt x="187" y="79"/>
                  </a:lnTo>
                  <a:lnTo>
                    <a:pt x="191" y="79"/>
                  </a:lnTo>
                  <a:lnTo>
                    <a:pt x="195" y="79"/>
                  </a:lnTo>
                  <a:lnTo>
                    <a:pt x="199" y="81"/>
                  </a:lnTo>
                  <a:lnTo>
                    <a:pt x="206" y="85"/>
                  </a:lnTo>
                  <a:lnTo>
                    <a:pt x="212" y="85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6" y="75"/>
                  </a:lnTo>
                  <a:lnTo>
                    <a:pt x="220" y="75"/>
                  </a:lnTo>
                  <a:lnTo>
                    <a:pt x="223" y="72"/>
                  </a:lnTo>
                  <a:lnTo>
                    <a:pt x="235" y="72"/>
                  </a:lnTo>
                  <a:lnTo>
                    <a:pt x="238" y="70"/>
                  </a:lnTo>
                  <a:lnTo>
                    <a:pt x="242" y="68"/>
                  </a:lnTo>
                  <a:lnTo>
                    <a:pt x="242" y="68"/>
                  </a:lnTo>
                  <a:lnTo>
                    <a:pt x="240" y="62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5" y="51"/>
                  </a:lnTo>
                  <a:lnTo>
                    <a:pt x="229" y="49"/>
                  </a:lnTo>
                  <a:lnTo>
                    <a:pt x="218" y="47"/>
                  </a:lnTo>
                  <a:lnTo>
                    <a:pt x="206" y="45"/>
                  </a:lnTo>
                  <a:lnTo>
                    <a:pt x="195" y="45"/>
                  </a:lnTo>
                  <a:lnTo>
                    <a:pt x="184" y="47"/>
                  </a:lnTo>
                  <a:lnTo>
                    <a:pt x="176" y="49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59" y="51"/>
                  </a:lnTo>
                  <a:lnTo>
                    <a:pt x="150" y="51"/>
                  </a:lnTo>
                  <a:lnTo>
                    <a:pt x="138" y="51"/>
                  </a:lnTo>
                  <a:lnTo>
                    <a:pt x="127" y="51"/>
                  </a:lnTo>
                  <a:lnTo>
                    <a:pt x="117" y="49"/>
                  </a:lnTo>
                  <a:lnTo>
                    <a:pt x="112" y="47"/>
                  </a:lnTo>
                  <a:lnTo>
                    <a:pt x="108" y="45"/>
                  </a:lnTo>
                  <a:lnTo>
                    <a:pt x="104" y="41"/>
                  </a:lnTo>
                  <a:lnTo>
                    <a:pt x="102" y="37"/>
                  </a:lnTo>
                  <a:lnTo>
                    <a:pt x="102" y="37"/>
                  </a:lnTo>
                  <a:lnTo>
                    <a:pt x="99" y="37"/>
                  </a:lnTo>
                  <a:lnTo>
                    <a:pt x="95" y="37"/>
                  </a:lnTo>
                  <a:lnTo>
                    <a:pt x="91" y="34"/>
                  </a:lnTo>
                  <a:lnTo>
                    <a:pt x="89" y="32"/>
                  </a:lnTo>
                  <a:lnTo>
                    <a:pt x="83" y="24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0" y="17"/>
                  </a:lnTo>
                  <a:lnTo>
                    <a:pt x="63" y="17"/>
                  </a:lnTo>
                  <a:lnTo>
                    <a:pt x="55" y="17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29" y="3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10" y="22"/>
                  </a:lnTo>
                  <a:lnTo>
                    <a:pt x="15" y="26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0" y="32"/>
                  </a:lnTo>
                  <a:lnTo>
                    <a:pt x="36" y="30"/>
                  </a:lnTo>
                  <a:lnTo>
                    <a:pt x="44" y="30"/>
                  </a:lnTo>
                  <a:lnTo>
                    <a:pt x="49" y="30"/>
                  </a:lnTo>
                  <a:lnTo>
                    <a:pt x="51" y="32"/>
                  </a:lnTo>
                  <a:lnTo>
                    <a:pt x="55" y="36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93C3FBD4-A47A-0447-803B-67356C8D10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7698" y="965653"/>
              <a:ext cx="655495" cy="332724"/>
            </a:xfrm>
            <a:custGeom>
              <a:avLst/>
              <a:gdLst>
                <a:gd name="T0" fmla="*/ 93 w 429"/>
                <a:gd name="T1" fmla="*/ 250 h 256"/>
                <a:gd name="T2" fmla="*/ 108 w 429"/>
                <a:gd name="T3" fmla="*/ 246 h 256"/>
                <a:gd name="T4" fmla="*/ 123 w 429"/>
                <a:gd name="T5" fmla="*/ 244 h 256"/>
                <a:gd name="T6" fmla="*/ 142 w 429"/>
                <a:gd name="T7" fmla="*/ 252 h 256"/>
                <a:gd name="T8" fmla="*/ 181 w 429"/>
                <a:gd name="T9" fmla="*/ 244 h 256"/>
                <a:gd name="T10" fmla="*/ 176 w 429"/>
                <a:gd name="T11" fmla="*/ 229 h 256"/>
                <a:gd name="T12" fmla="*/ 172 w 429"/>
                <a:gd name="T13" fmla="*/ 220 h 256"/>
                <a:gd name="T14" fmla="*/ 187 w 429"/>
                <a:gd name="T15" fmla="*/ 205 h 256"/>
                <a:gd name="T16" fmla="*/ 215 w 429"/>
                <a:gd name="T17" fmla="*/ 188 h 256"/>
                <a:gd name="T18" fmla="*/ 225 w 429"/>
                <a:gd name="T19" fmla="*/ 176 h 256"/>
                <a:gd name="T20" fmla="*/ 219 w 429"/>
                <a:gd name="T21" fmla="*/ 163 h 256"/>
                <a:gd name="T22" fmla="*/ 214 w 429"/>
                <a:gd name="T23" fmla="*/ 144 h 256"/>
                <a:gd name="T24" fmla="*/ 253 w 429"/>
                <a:gd name="T25" fmla="*/ 142 h 256"/>
                <a:gd name="T26" fmla="*/ 274 w 429"/>
                <a:gd name="T27" fmla="*/ 129 h 256"/>
                <a:gd name="T28" fmla="*/ 293 w 429"/>
                <a:gd name="T29" fmla="*/ 110 h 256"/>
                <a:gd name="T30" fmla="*/ 329 w 429"/>
                <a:gd name="T31" fmla="*/ 91 h 256"/>
                <a:gd name="T32" fmla="*/ 372 w 429"/>
                <a:gd name="T33" fmla="*/ 76 h 256"/>
                <a:gd name="T34" fmla="*/ 372 w 429"/>
                <a:gd name="T35" fmla="*/ 65 h 256"/>
                <a:gd name="T36" fmla="*/ 357 w 429"/>
                <a:gd name="T37" fmla="*/ 59 h 256"/>
                <a:gd name="T38" fmla="*/ 412 w 429"/>
                <a:gd name="T39" fmla="*/ 46 h 256"/>
                <a:gd name="T40" fmla="*/ 427 w 429"/>
                <a:gd name="T41" fmla="*/ 29 h 256"/>
                <a:gd name="T42" fmla="*/ 399 w 429"/>
                <a:gd name="T43" fmla="*/ 18 h 256"/>
                <a:gd name="T44" fmla="*/ 365 w 429"/>
                <a:gd name="T45" fmla="*/ 10 h 256"/>
                <a:gd name="T46" fmla="*/ 342 w 429"/>
                <a:gd name="T47" fmla="*/ 16 h 256"/>
                <a:gd name="T48" fmla="*/ 321 w 429"/>
                <a:gd name="T49" fmla="*/ 6 h 256"/>
                <a:gd name="T50" fmla="*/ 278 w 429"/>
                <a:gd name="T51" fmla="*/ 6 h 256"/>
                <a:gd name="T52" fmla="*/ 253 w 429"/>
                <a:gd name="T53" fmla="*/ 18 h 256"/>
                <a:gd name="T54" fmla="*/ 217 w 429"/>
                <a:gd name="T55" fmla="*/ 6 h 256"/>
                <a:gd name="T56" fmla="*/ 204 w 429"/>
                <a:gd name="T57" fmla="*/ 19 h 256"/>
                <a:gd name="T58" fmla="*/ 183 w 429"/>
                <a:gd name="T59" fmla="*/ 10 h 256"/>
                <a:gd name="T60" fmla="*/ 153 w 429"/>
                <a:gd name="T61" fmla="*/ 16 h 256"/>
                <a:gd name="T62" fmla="*/ 134 w 429"/>
                <a:gd name="T63" fmla="*/ 21 h 256"/>
                <a:gd name="T64" fmla="*/ 134 w 429"/>
                <a:gd name="T65" fmla="*/ 38 h 256"/>
                <a:gd name="T66" fmla="*/ 113 w 429"/>
                <a:gd name="T67" fmla="*/ 38 h 256"/>
                <a:gd name="T68" fmla="*/ 70 w 429"/>
                <a:gd name="T69" fmla="*/ 33 h 256"/>
                <a:gd name="T70" fmla="*/ 26 w 429"/>
                <a:gd name="T71" fmla="*/ 52 h 256"/>
                <a:gd name="T72" fmla="*/ 2 w 429"/>
                <a:gd name="T73" fmla="*/ 57 h 256"/>
                <a:gd name="T74" fmla="*/ 19 w 429"/>
                <a:gd name="T75" fmla="*/ 72 h 256"/>
                <a:gd name="T76" fmla="*/ 43 w 429"/>
                <a:gd name="T77" fmla="*/ 99 h 256"/>
                <a:gd name="T78" fmla="*/ 64 w 429"/>
                <a:gd name="T79" fmla="*/ 95 h 256"/>
                <a:gd name="T80" fmla="*/ 70 w 429"/>
                <a:gd name="T81" fmla="*/ 101 h 256"/>
                <a:gd name="T82" fmla="*/ 96 w 429"/>
                <a:gd name="T83" fmla="*/ 99 h 256"/>
                <a:gd name="T84" fmla="*/ 132 w 429"/>
                <a:gd name="T85" fmla="*/ 93 h 256"/>
                <a:gd name="T86" fmla="*/ 191 w 429"/>
                <a:gd name="T87" fmla="*/ 72 h 256"/>
                <a:gd name="T88" fmla="*/ 187 w 429"/>
                <a:gd name="T89" fmla="*/ 86 h 256"/>
                <a:gd name="T90" fmla="*/ 166 w 429"/>
                <a:gd name="T91" fmla="*/ 97 h 256"/>
                <a:gd name="T92" fmla="*/ 164 w 429"/>
                <a:gd name="T93" fmla="*/ 106 h 256"/>
                <a:gd name="T94" fmla="*/ 123 w 429"/>
                <a:gd name="T95" fmla="*/ 114 h 256"/>
                <a:gd name="T96" fmla="*/ 134 w 429"/>
                <a:gd name="T97" fmla="*/ 123 h 256"/>
                <a:gd name="T98" fmla="*/ 140 w 429"/>
                <a:gd name="T99" fmla="*/ 137 h 256"/>
                <a:gd name="T100" fmla="*/ 96 w 429"/>
                <a:gd name="T101" fmla="*/ 116 h 256"/>
                <a:gd name="T102" fmla="*/ 70 w 429"/>
                <a:gd name="T103" fmla="*/ 123 h 256"/>
                <a:gd name="T104" fmla="*/ 104 w 429"/>
                <a:gd name="T105" fmla="*/ 152 h 256"/>
                <a:gd name="T106" fmla="*/ 93 w 429"/>
                <a:gd name="T107" fmla="*/ 165 h 256"/>
                <a:gd name="T108" fmla="*/ 60 w 429"/>
                <a:gd name="T109" fmla="*/ 171 h 256"/>
                <a:gd name="T110" fmla="*/ 64 w 429"/>
                <a:gd name="T111" fmla="*/ 190 h 256"/>
                <a:gd name="T112" fmla="*/ 81 w 429"/>
                <a:gd name="T113" fmla="*/ 203 h 256"/>
                <a:gd name="T114" fmla="*/ 45 w 429"/>
                <a:gd name="T115" fmla="*/ 199 h 256"/>
                <a:gd name="T116" fmla="*/ 38 w 429"/>
                <a:gd name="T117" fmla="*/ 226 h 256"/>
                <a:gd name="T118" fmla="*/ 45 w 429"/>
                <a:gd name="T119" fmla="*/ 250 h 256"/>
                <a:gd name="T120" fmla="*/ 72 w 429"/>
                <a:gd name="T121" fmla="*/ 25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256">
                  <a:moveTo>
                    <a:pt x="72" y="250"/>
                  </a:moveTo>
                  <a:lnTo>
                    <a:pt x="72" y="250"/>
                  </a:lnTo>
                  <a:lnTo>
                    <a:pt x="83" y="252"/>
                  </a:lnTo>
                  <a:lnTo>
                    <a:pt x="89" y="252"/>
                  </a:lnTo>
                  <a:lnTo>
                    <a:pt x="93" y="252"/>
                  </a:lnTo>
                  <a:lnTo>
                    <a:pt x="93" y="252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4" y="248"/>
                  </a:lnTo>
                  <a:lnTo>
                    <a:pt x="98" y="248"/>
                  </a:lnTo>
                  <a:lnTo>
                    <a:pt x="102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8" y="246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13" y="244"/>
                  </a:lnTo>
                  <a:lnTo>
                    <a:pt x="115" y="246"/>
                  </a:lnTo>
                  <a:lnTo>
                    <a:pt x="115" y="246"/>
                  </a:lnTo>
                  <a:lnTo>
                    <a:pt x="119" y="246"/>
                  </a:lnTo>
                  <a:lnTo>
                    <a:pt x="123" y="244"/>
                  </a:lnTo>
                  <a:lnTo>
                    <a:pt x="130" y="243"/>
                  </a:lnTo>
                  <a:lnTo>
                    <a:pt x="140" y="243"/>
                  </a:lnTo>
                  <a:lnTo>
                    <a:pt x="142" y="243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2" y="244"/>
                  </a:lnTo>
                  <a:lnTo>
                    <a:pt x="142" y="248"/>
                  </a:lnTo>
                  <a:lnTo>
                    <a:pt x="142" y="252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5" y="256"/>
                  </a:lnTo>
                  <a:lnTo>
                    <a:pt x="149" y="256"/>
                  </a:lnTo>
                  <a:lnTo>
                    <a:pt x="157" y="254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81" y="244"/>
                  </a:lnTo>
                  <a:lnTo>
                    <a:pt x="189" y="243"/>
                  </a:lnTo>
                  <a:lnTo>
                    <a:pt x="193" y="241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1" y="233"/>
                  </a:lnTo>
                  <a:lnTo>
                    <a:pt x="187" y="231"/>
                  </a:lnTo>
                  <a:lnTo>
                    <a:pt x="181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4" y="227"/>
                  </a:lnTo>
                  <a:lnTo>
                    <a:pt x="174" y="227"/>
                  </a:lnTo>
                  <a:lnTo>
                    <a:pt x="174" y="224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0"/>
                  </a:lnTo>
                  <a:lnTo>
                    <a:pt x="174" y="218"/>
                  </a:lnTo>
                  <a:lnTo>
                    <a:pt x="176" y="218"/>
                  </a:lnTo>
                  <a:lnTo>
                    <a:pt x="185" y="214"/>
                  </a:lnTo>
                  <a:lnTo>
                    <a:pt x="185" y="214"/>
                  </a:lnTo>
                  <a:lnTo>
                    <a:pt x="187" y="212"/>
                  </a:lnTo>
                  <a:lnTo>
                    <a:pt x="187" y="210"/>
                  </a:lnTo>
                  <a:lnTo>
                    <a:pt x="187" y="207"/>
                  </a:lnTo>
                  <a:lnTo>
                    <a:pt x="187" y="205"/>
                  </a:lnTo>
                  <a:lnTo>
                    <a:pt x="187" y="201"/>
                  </a:lnTo>
                  <a:lnTo>
                    <a:pt x="187" y="201"/>
                  </a:lnTo>
                  <a:lnTo>
                    <a:pt x="189" y="199"/>
                  </a:lnTo>
                  <a:lnTo>
                    <a:pt x="193" y="197"/>
                  </a:lnTo>
                  <a:lnTo>
                    <a:pt x="200" y="195"/>
                  </a:lnTo>
                  <a:lnTo>
                    <a:pt x="200" y="195"/>
                  </a:lnTo>
                  <a:lnTo>
                    <a:pt x="206" y="193"/>
                  </a:lnTo>
                  <a:lnTo>
                    <a:pt x="215" y="188"/>
                  </a:lnTo>
                  <a:lnTo>
                    <a:pt x="219" y="186"/>
                  </a:lnTo>
                  <a:lnTo>
                    <a:pt x="223" y="184"/>
                  </a:lnTo>
                  <a:lnTo>
                    <a:pt x="223" y="182"/>
                  </a:lnTo>
                  <a:lnTo>
                    <a:pt x="223" y="180"/>
                  </a:lnTo>
                  <a:lnTo>
                    <a:pt x="219" y="178"/>
                  </a:lnTo>
                  <a:lnTo>
                    <a:pt x="219" y="178"/>
                  </a:lnTo>
                  <a:lnTo>
                    <a:pt x="223" y="176"/>
                  </a:lnTo>
                  <a:lnTo>
                    <a:pt x="225" y="176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29" y="174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69"/>
                  </a:lnTo>
                  <a:lnTo>
                    <a:pt x="223" y="165"/>
                  </a:lnTo>
                  <a:lnTo>
                    <a:pt x="219" y="163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5" y="159"/>
                  </a:lnTo>
                  <a:lnTo>
                    <a:pt x="215" y="157"/>
                  </a:lnTo>
                  <a:lnTo>
                    <a:pt x="217" y="152"/>
                  </a:lnTo>
                  <a:lnTo>
                    <a:pt x="217" y="148"/>
                  </a:lnTo>
                  <a:lnTo>
                    <a:pt x="215" y="146"/>
                  </a:lnTo>
                  <a:lnTo>
                    <a:pt x="214" y="144"/>
                  </a:lnTo>
                  <a:lnTo>
                    <a:pt x="214" y="144"/>
                  </a:lnTo>
                  <a:lnTo>
                    <a:pt x="217" y="142"/>
                  </a:lnTo>
                  <a:lnTo>
                    <a:pt x="223" y="142"/>
                  </a:lnTo>
                  <a:lnTo>
                    <a:pt x="234" y="142"/>
                  </a:lnTo>
                  <a:lnTo>
                    <a:pt x="244" y="142"/>
                  </a:lnTo>
                  <a:lnTo>
                    <a:pt x="249" y="144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61" y="135"/>
                  </a:lnTo>
                  <a:lnTo>
                    <a:pt x="265" y="133"/>
                  </a:lnTo>
                  <a:lnTo>
                    <a:pt x="274" y="129"/>
                  </a:lnTo>
                  <a:lnTo>
                    <a:pt x="293" y="118"/>
                  </a:lnTo>
                  <a:lnTo>
                    <a:pt x="293" y="118"/>
                  </a:lnTo>
                  <a:lnTo>
                    <a:pt x="293" y="116"/>
                  </a:lnTo>
                  <a:lnTo>
                    <a:pt x="293" y="114"/>
                  </a:lnTo>
                  <a:lnTo>
                    <a:pt x="291" y="114"/>
                  </a:lnTo>
                  <a:lnTo>
                    <a:pt x="289" y="112"/>
                  </a:lnTo>
                  <a:lnTo>
                    <a:pt x="289" y="112"/>
                  </a:lnTo>
                  <a:lnTo>
                    <a:pt x="293" y="110"/>
                  </a:lnTo>
                  <a:lnTo>
                    <a:pt x="297" y="108"/>
                  </a:lnTo>
                  <a:lnTo>
                    <a:pt x="304" y="105"/>
                  </a:lnTo>
                  <a:lnTo>
                    <a:pt x="314" y="103"/>
                  </a:lnTo>
                  <a:lnTo>
                    <a:pt x="318" y="101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7" y="95"/>
                  </a:lnTo>
                  <a:lnTo>
                    <a:pt x="329" y="91"/>
                  </a:lnTo>
                  <a:lnTo>
                    <a:pt x="333" y="87"/>
                  </a:lnTo>
                  <a:lnTo>
                    <a:pt x="338" y="86"/>
                  </a:lnTo>
                  <a:lnTo>
                    <a:pt x="338" y="86"/>
                  </a:lnTo>
                  <a:lnTo>
                    <a:pt x="348" y="82"/>
                  </a:lnTo>
                  <a:lnTo>
                    <a:pt x="359" y="80"/>
                  </a:lnTo>
                  <a:lnTo>
                    <a:pt x="359" y="80"/>
                  </a:lnTo>
                  <a:lnTo>
                    <a:pt x="365" y="78"/>
                  </a:lnTo>
                  <a:lnTo>
                    <a:pt x="372" y="76"/>
                  </a:lnTo>
                  <a:lnTo>
                    <a:pt x="374" y="74"/>
                  </a:lnTo>
                  <a:lnTo>
                    <a:pt x="376" y="72"/>
                  </a:lnTo>
                  <a:lnTo>
                    <a:pt x="378" y="70"/>
                  </a:lnTo>
                  <a:lnTo>
                    <a:pt x="380" y="67"/>
                  </a:lnTo>
                  <a:lnTo>
                    <a:pt x="380" y="67"/>
                  </a:lnTo>
                  <a:lnTo>
                    <a:pt x="382" y="65"/>
                  </a:lnTo>
                  <a:lnTo>
                    <a:pt x="382" y="65"/>
                  </a:lnTo>
                  <a:lnTo>
                    <a:pt x="372" y="65"/>
                  </a:lnTo>
                  <a:lnTo>
                    <a:pt x="361" y="65"/>
                  </a:lnTo>
                  <a:lnTo>
                    <a:pt x="353" y="65"/>
                  </a:lnTo>
                  <a:lnTo>
                    <a:pt x="348" y="63"/>
                  </a:lnTo>
                  <a:lnTo>
                    <a:pt x="344" y="63"/>
                  </a:lnTo>
                  <a:lnTo>
                    <a:pt x="344" y="63"/>
                  </a:lnTo>
                  <a:lnTo>
                    <a:pt x="348" y="61"/>
                  </a:lnTo>
                  <a:lnTo>
                    <a:pt x="352" y="59"/>
                  </a:lnTo>
                  <a:lnTo>
                    <a:pt x="357" y="59"/>
                  </a:lnTo>
                  <a:lnTo>
                    <a:pt x="369" y="57"/>
                  </a:lnTo>
                  <a:lnTo>
                    <a:pt x="369" y="57"/>
                  </a:lnTo>
                  <a:lnTo>
                    <a:pt x="380" y="55"/>
                  </a:lnTo>
                  <a:lnTo>
                    <a:pt x="389" y="52"/>
                  </a:lnTo>
                  <a:lnTo>
                    <a:pt x="389" y="52"/>
                  </a:lnTo>
                  <a:lnTo>
                    <a:pt x="401" y="50"/>
                  </a:lnTo>
                  <a:lnTo>
                    <a:pt x="406" y="48"/>
                  </a:lnTo>
                  <a:lnTo>
                    <a:pt x="412" y="46"/>
                  </a:lnTo>
                  <a:lnTo>
                    <a:pt x="412" y="46"/>
                  </a:lnTo>
                  <a:lnTo>
                    <a:pt x="418" y="42"/>
                  </a:lnTo>
                  <a:lnTo>
                    <a:pt x="422" y="38"/>
                  </a:lnTo>
                  <a:lnTo>
                    <a:pt x="425" y="36"/>
                  </a:lnTo>
                  <a:lnTo>
                    <a:pt x="429" y="35"/>
                  </a:lnTo>
                  <a:lnTo>
                    <a:pt x="429" y="35"/>
                  </a:lnTo>
                  <a:lnTo>
                    <a:pt x="429" y="31"/>
                  </a:lnTo>
                  <a:lnTo>
                    <a:pt x="427" y="29"/>
                  </a:lnTo>
                  <a:lnTo>
                    <a:pt x="425" y="27"/>
                  </a:lnTo>
                  <a:lnTo>
                    <a:pt x="423" y="27"/>
                  </a:lnTo>
                  <a:lnTo>
                    <a:pt x="418" y="25"/>
                  </a:lnTo>
                  <a:lnTo>
                    <a:pt x="412" y="23"/>
                  </a:lnTo>
                  <a:lnTo>
                    <a:pt x="406" y="23"/>
                  </a:lnTo>
                  <a:lnTo>
                    <a:pt x="403" y="21"/>
                  </a:lnTo>
                  <a:lnTo>
                    <a:pt x="401" y="19"/>
                  </a:lnTo>
                  <a:lnTo>
                    <a:pt x="399" y="18"/>
                  </a:lnTo>
                  <a:lnTo>
                    <a:pt x="399" y="14"/>
                  </a:lnTo>
                  <a:lnTo>
                    <a:pt x="399" y="10"/>
                  </a:lnTo>
                  <a:lnTo>
                    <a:pt x="399" y="10"/>
                  </a:lnTo>
                  <a:lnTo>
                    <a:pt x="391" y="10"/>
                  </a:lnTo>
                  <a:lnTo>
                    <a:pt x="384" y="8"/>
                  </a:lnTo>
                  <a:lnTo>
                    <a:pt x="367" y="10"/>
                  </a:lnTo>
                  <a:lnTo>
                    <a:pt x="367" y="10"/>
                  </a:lnTo>
                  <a:lnTo>
                    <a:pt x="365" y="10"/>
                  </a:lnTo>
                  <a:lnTo>
                    <a:pt x="361" y="12"/>
                  </a:lnTo>
                  <a:lnTo>
                    <a:pt x="353" y="16"/>
                  </a:lnTo>
                  <a:lnTo>
                    <a:pt x="346" y="18"/>
                  </a:lnTo>
                  <a:lnTo>
                    <a:pt x="344" y="19"/>
                  </a:lnTo>
                  <a:lnTo>
                    <a:pt x="340" y="19"/>
                  </a:lnTo>
                  <a:lnTo>
                    <a:pt x="340" y="19"/>
                  </a:lnTo>
                  <a:lnTo>
                    <a:pt x="340" y="18"/>
                  </a:lnTo>
                  <a:lnTo>
                    <a:pt x="342" y="16"/>
                  </a:lnTo>
                  <a:lnTo>
                    <a:pt x="344" y="12"/>
                  </a:lnTo>
                  <a:lnTo>
                    <a:pt x="350" y="10"/>
                  </a:lnTo>
                  <a:lnTo>
                    <a:pt x="350" y="10"/>
                  </a:lnTo>
                  <a:lnTo>
                    <a:pt x="348" y="6"/>
                  </a:lnTo>
                  <a:lnTo>
                    <a:pt x="344" y="6"/>
                  </a:lnTo>
                  <a:lnTo>
                    <a:pt x="338" y="6"/>
                  </a:lnTo>
                  <a:lnTo>
                    <a:pt x="333" y="6"/>
                  </a:lnTo>
                  <a:lnTo>
                    <a:pt x="321" y="6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04" y="4"/>
                  </a:lnTo>
                  <a:lnTo>
                    <a:pt x="295" y="2"/>
                  </a:lnTo>
                  <a:lnTo>
                    <a:pt x="287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8" y="6"/>
                  </a:lnTo>
                  <a:lnTo>
                    <a:pt x="278" y="6"/>
                  </a:lnTo>
                  <a:lnTo>
                    <a:pt x="268" y="6"/>
                  </a:lnTo>
                  <a:lnTo>
                    <a:pt x="261" y="6"/>
                  </a:lnTo>
                  <a:lnTo>
                    <a:pt x="255" y="6"/>
                  </a:lnTo>
                  <a:lnTo>
                    <a:pt x="253" y="8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8"/>
                  </a:lnTo>
                  <a:lnTo>
                    <a:pt x="253" y="18"/>
                  </a:lnTo>
                  <a:lnTo>
                    <a:pt x="249" y="14"/>
                  </a:lnTo>
                  <a:lnTo>
                    <a:pt x="242" y="12"/>
                  </a:lnTo>
                  <a:lnTo>
                    <a:pt x="238" y="8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25" y="6"/>
                  </a:lnTo>
                  <a:lnTo>
                    <a:pt x="217" y="6"/>
                  </a:lnTo>
                  <a:lnTo>
                    <a:pt x="208" y="6"/>
                  </a:lnTo>
                  <a:lnTo>
                    <a:pt x="202" y="8"/>
                  </a:lnTo>
                  <a:lnTo>
                    <a:pt x="202" y="8"/>
                  </a:lnTo>
                  <a:lnTo>
                    <a:pt x="204" y="14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2" y="18"/>
                  </a:lnTo>
                  <a:lnTo>
                    <a:pt x="198" y="16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5" y="12"/>
                  </a:lnTo>
                  <a:lnTo>
                    <a:pt x="191" y="12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68" y="10"/>
                  </a:lnTo>
                  <a:lnTo>
                    <a:pt x="16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3" y="14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3" y="16"/>
                  </a:lnTo>
                  <a:lnTo>
                    <a:pt x="149" y="16"/>
                  </a:lnTo>
                  <a:lnTo>
                    <a:pt x="145" y="14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42" y="18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34" y="21"/>
                  </a:lnTo>
                  <a:lnTo>
                    <a:pt x="130" y="23"/>
                  </a:lnTo>
                  <a:lnTo>
                    <a:pt x="128" y="23"/>
                  </a:lnTo>
                  <a:lnTo>
                    <a:pt x="127" y="25"/>
                  </a:lnTo>
                  <a:lnTo>
                    <a:pt x="127" y="29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30" y="35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28" y="38"/>
                  </a:lnTo>
                  <a:lnTo>
                    <a:pt x="123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96" y="33"/>
                  </a:lnTo>
                  <a:lnTo>
                    <a:pt x="87" y="31"/>
                  </a:lnTo>
                  <a:lnTo>
                    <a:pt x="77" y="31"/>
                  </a:lnTo>
                  <a:lnTo>
                    <a:pt x="74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49" y="44"/>
                  </a:lnTo>
                  <a:lnTo>
                    <a:pt x="38" y="46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17" y="53"/>
                  </a:lnTo>
                  <a:lnTo>
                    <a:pt x="11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9"/>
                  </a:lnTo>
                  <a:lnTo>
                    <a:pt x="7" y="70"/>
                  </a:lnTo>
                  <a:lnTo>
                    <a:pt x="11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7" y="76"/>
                  </a:lnTo>
                  <a:lnTo>
                    <a:pt x="17" y="80"/>
                  </a:lnTo>
                  <a:lnTo>
                    <a:pt x="17" y="84"/>
                  </a:lnTo>
                  <a:lnTo>
                    <a:pt x="19" y="86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4" y="97"/>
                  </a:lnTo>
                  <a:lnTo>
                    <a:pt x="43" y="99"/>
                  </a:lnTo>
                  <a:lnTo>
                    <a:pt x="51" y="101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99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8" y="97"/>
                  </a:lnTo>
                  <a:lnTo>
                    <a:pt x="68" y="99"/>
                  </a:lnTo>
                  <a:lnTo>
                    <a:pt x="68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4" y="103"/>
                  </a:lnTo>
                  <a:lnTo>
                    <a:pt x="79" y="103"/>
                  </a:lnTo>
                  <a:lnTo>
                    <a:pt x="83" y="103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93" y="101"/>
                  </a:lnTo>
                  <a:lnTo>
                    <a:pt x="96" y="99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8" y="95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32" y="93"/>
                  </a:lnTo>
                  <a:lnTo>
                    <a:pt x="142" y="91"/>
                  </a:lnTo>
                  <a:lnTo>
                    <a:pt x="161" y="86"/>
                  </a:lnTo>
                  <a:lnTo>
                    <a:pt x="161" y="86"/>
                  </a:lnTo>
                  <a:lnTo>
                    <a:pt x="178" y="78"/>
                  </a:lnTo>
                  <a:lnTo>
                    <a:pt x="187" y="76"/>
                  </a:lnTo>
                  <a:lnTo>
                    <a:pt x="195" y="70"/>
                  </a:lnTo>
                  <a:lnTo>
                    <a:pt x="195" y="70"/>
                  </a:lnTo>
                  <a:lnTo>
                    <a:pt x="191" y="72"/>
                  </a:lnTo>
                  <a:lnTo>
                    <a:pt x="189" y="74"/>
                  </a:lnTo>
                  <a:lnTo>
                    <a:pt x="183" y="78"/>
                  </a:lnTo>
                  <a:lnTo>
                    <a:pt x="176" y="80"/>
                  </a:lnTo>
                  <a:lnTo>
                    <a:pt x="176" y="82"/>
                  </a:lnTo>
                  <a:lnTo>
                    <a:pt x="172" y="84"/>
                  </a:lnTo>
                  <a:lnTo>
                    <a:pt x="172" y="84"/>
                  </a:lnTo>
                  <a:lnTo>
                    <a:pt x="181" y="86"/>
                  </a:lnTo>
                  <a:lnTo>
                    <a:pt x="187" y="86"/>
                  </a:lnTo>
                  <a:lnTo>
                    <a:pt x="195" y="87"/>
                  </a:lnTo>
                  <a:lnTo>
                    <a:pt x="202" y="89"/>
                  </a:lnTo>
                  <a:lnTo>
                    <a:pt x="202" y="89"/>
                  </a:lnTo>
                  <a:lnTo>
                    <a:pt x="193" y="89"/>
                  </a:lnTo>
                  <a:lnTo>
                    <a:pt x="183" y="91"/>
                  </a:lnTo>
                  <a:lnTo>
                    <a:pt x="174" y="93"/>
                  </a:lnTo>
                  <a:lnTo>
                    <a:pt x="166" y="97"/>
                  </a:lnTo>
                  <a:lnTo>
                    <a:pt x="166" y="97"/>
                  </a:lnTo>
                  <a:lnTo>
                    <a:pt x="168" y="99"/>
                  </a:lnTo>
                  <a:lnTo>
                    <a:pt x="172" y="99"/>
                  </a:lnTo>
                  <a:lnTo>
                    <a:pt x="176" y="101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76" y="106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59" y="106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4" y="108"/>
                  </a:lnTo>
                  <a:lnTo>
                    <a:pt x="138" y="110"/>
                  </a:lnTo>
                  <a:lnTo>
                    <a:pt x="130" y="112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30" y="118"/>
                  </a:lnTo>
                  <a:lnTo>
                    <a:pt x="134" y="122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8" y="129"/>
                  </a:lnTo>
                  <a:lnTo>
                    <a:pt x="142" y="133"/>
                  </a:lnTo>
                  <a:lnTo>
                    <a:pt x="147" y="135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49" y="137"/>
                  </a:lnTo>
                  <a:lnTo>
                    <a:pt x="145" y="137"/>
                  </a:lnTo>
                  <a:lnTo>
                    <a:pt x="140" y="137"/>
                  </a:lnTo>
                  <a:lnTo>
                    <a:pt x="134" y="135"/>
                  </a:lnTo>
                  <a:lnTo>
                    <a:pt x="125" y="129"/>
                  </a:lnTo>
                  <a:lnTo>
                    <a:pt x="117" y="123"/>
                  </a:lnTo>
                  <a:lnTo>
                    <a:pt x="117" y="123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04" y="120"/>
                  </a:lnTo>
                  <a:lnTo>
                    <a:pt x="96" y="116"/>
                  </a:lnTo>
                  <a:lnTo>
                    <a:pt x="87" y="114"/>
                  </a:lnTo>
                  <a:lnTo>
                    <a:pt x="79" y="114"/>
                  </a:lnTo>
                  <a:lnTo>
                    <a:pt x="75" y="114"/>
                  </a:lnTo>
                  <a:lnTo>
                    <a:pt x="72" y="114"/>
                  </a:lnTo>
                  <a:lnTo>
                    <a:pt x="70" y="116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70" y="123"/>
                  </a:lnTo>
                  <a:lnTo>
                    <a:pt x="70" y="123"/>
                  </a:lnTo>
                  <a:lnTo>
                    <a:pt x="72" y="127"/>
                  </a:lnTo>
                  <a:lnTo>
                    <a:pt x="75" y="129"/>
                  </a:lnTo>
                  <a:lnTo>
                    <a:pt x="81" y="133"/>
                  </a:lnTo>
                  <a:lnTo>
                    <a:pt x="87" y="137"/>
                  </a:lnTo>
                  <a:lnTo>
                    <a:pt x="93" y="140"/>
                  </a:lnTo>
                  <a:lnTo>
                    <a:pt x="93" y="140"/>
                  </a:lnTo>
                  <a:lnTo>
                    <a:pt x="104" y="152"/>
                  </a:lnTo>
                  <a:lnTo>
                    <a:pt x="111" y="157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0" y="167"/>
                  </a:lnTo>
                  <a:lnTo>
                    <a:pt x="106" y="167"/>
                  </a:lnTo>
                  <a:lnTo>
                    <a:pt x="102" y="167"/>
                  </a:lnTo>
                  <a:lnTo>
                    <a:pt x="93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1" y="165"/>
                  </a:lnTo>
                  <a:lnTo>
                    <a:pt x="77" y="165"/>
                  </a:lnTo>
                  <a:lnTo>
                    <a:pt x="72" y="167"/>
                  </a:lnTo>
                  <a:lnTo>
                    <a:pt x="66" y="171"/>
                  </a:lnTo>
                  <a:lnTo>
                    <a:pt x="62" y="171"/>
                  </a:lnTo>
                  <a:lnTo>
                    <a:pt x="60" y="171"/>
                  </a:lnTo>
                  <a:lnTo>
                    <a:pt x="60" y="171"/>
                  </a:lnTo>
                  <a:lnTo>
                    <a:pt x="57" y="173"/>
                  </a:lnTo>
                  <a:lnTo>
                    <a:pt x="57" y="174"/>
                  </a:lnTo>
                  <a:lnTo>
                    <a:pt x="57" y="178"/>
                  </a:lnTo>
                  <a:lnTo>
                    <a:pt x="58" y="184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4" y="190"/>
                  </a:lnTo>
                  <a:lnTo>
                    <a:pt x="68" y="192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201"/>
                  </a:lnTo>
                  <a:lnTo>
                    <a:pt x="81" y="203"/>
                  </a:lnTo>
                  <a:lnTo>
                    <a:pt x="81" y="203"/>
                  </a:lnTo>
                  <a:lnTo>
                    <a:pt x="79" y="205"/>
                  </a:lnTo>
                  <a:lnTo>
                    <a:pt x="77" y="207"/>
                  </a:lnTo>
                  <a:lnTo>
                    <a:pt x="74" y="207"/>
                  </a:lnTo>
                  <a:lnTo>
                    <a:pt x="68" y="205"/>
                  </a:lnTo>
                  <a:lnTo>
                    <a:pt x="60" y="203"/>
                  </a:lnTo>
                  <a:lnTo>
                    <a:pt x="49" y="199"/>
                  </a:lnTo>
                  <a:lnTo>
                    <a:pt x="47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207"/>
                  </a:lnTo>
                  <a:lnTo>
                    <a:pt x="49" y="212"/>
                  </a:lnTo>
                  <a:lnTo>
                    <a:pt x="49" y="216"/>
                  </a:lnTo>
                  <a:lnTo>
                    <a:pt x="53" y="222"/>
                  </a:lnTo>
                  <a:lnTo>
                    <a:pt x="53" y="222"/>
                  </a:lnTo>
                  <a:lnTo>
                    <a:pt x="45" y="224"/>
                  </a:lnTo>
                  <a:lnTo>
                    <a:pt x="38" y="226"/>
                  </a:lnTo>
                  <a:lnTo>
                    <a:pt x="30" y="227"/>
                  </a:lnTo>
                  <a:lnTo>
                    <a:pt x="23" y="231"/>
                  </a:lnTo>
                  <a:lnTo>
                    <a:pt x="23" y="231"/>
                  </a:lnTo>
                  <a:lnTo>
                    <a:pt x="28" y="237"/>
                  </a:lnTo>
                  <a:lnTo>
                    <a:pt x="32" y="243"/>
                  </a:lnTo>
                  <a:lnTo>
                    <a:pt x="38" y="246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9" y="250"/>
                  </a:lnTo>
                  <a:lnTo>
                    <a:pt x="53" y="252"/>
                  </a:lnTo>
                  <a:lnTo>
                    <a:pt x="58" y="250"/>
                  </a:lnTo>
                  <a:lnTo>
                    <a:pt x="64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7772AA9B-7BF1-A241-82BF-1C8D5892B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7698" y="965653"/>
              <a:ext cx="655495" cy="332724"/>
            </a:xfrm>
            <a:custGeom>
              <a:avLst/>
              <a:gdLst>
                <a:gd name="T0" fmla="*/ 93 w 429"/>
                <a:gd name="T1" fmla="*/ 250 h 256"/>
                <a:gd name="T2" fmla="*/ 108 w 429"/>
                <a:gd name="T3" fmla="*/ 246 h 256"/>
                <a:gd name="T4" fmla="*/ 123 w 429"/>
                <a:gd name="T5" fmla="*/ 244 h 256"/>
                <a:gd name="T6" fmla="*/ 142 w 429"/>
                <a:gd name="T7" fmla="*/ 252 h 256"/>
                <a:gd name="T8" fmla="*/ 181 w 429"/>
                <a:gd name="T9" fmla="*/ 244 h 256"/>
                <a:gd name="T10" fmla="*/ 176 w 429"/>
                <a:gd name="T11" fmla="*/ 229 h 256"/>
                <a:gd name="T12" fmla="*/ 172 w 429"/>
                <a:gd name="T13" fmla="*/ 220 h 256"/>
                <a:gd name="T14" fmla="*/ 187 w 429"/>
                <a:gd name="T15" fmla="*/ 205 h 256"/>
                <a:gd name="T16" fmla="*/ 215 w 429"/>
                <a:gd name="T17" fmla="*/ 188 h 256"/>
                <a:gd name="T18" fmla="*/ 225 w 429"/>
                <a:gd name="T19" fmla="*/ 176 h 256"/>
                <a:gd name="T20" fmla="*/ 219 w 429"/>
                <a:gd name="T21" fmla="*/ 163 h 256"/>
                <a:gd name="T22" fmla="*/ 214 w 429"/>
                <a:gd name="T23" fmla="*/ 144 h 256"/>
                <a:gd name="T24" fmla="*/ 253 w 429"/>
                <a:gd name="T25" fmla="*/ 142 h 256"/>
                <a:gd name="T26" fmla="*/ 274 w 429"/>
                <a:gd name="T27" fmla="*/ 129 h 256"/>
                <a:gd name="T28" fmla="*/ 293 w 429"/>
                <a:gd name="T29" fmla="*/ 110 h 256"/>
                <a:gd name="T30" fmla="*/ 329 w 429"/>
                <a:gd name="T31" fmla="*/ 91 h 256"/>
                <a:gd name="T32" fmla="*/ 372 w 429"/>
                <a:gd name="T33" fmla="*/ 76 h 256"/>
                <a:gd name="T34" fmla="*/ 372 w 429"/>
                <a:gd name="T35" fmla="*/ 65 h 256"/>
                <a:gd name="T36" fmla="*/ 357 w 429"/>
                <a:gd name="T37" fmla="*/ 59 h 256"/>
                <a:gd name="T38" fmla="*/ 412 w 429"/>
                <a:gd name="T39" fmla="*/ 46 h 256"/>
                <a:gd name="T40" fmla="*/ 427 w 429"/>
                <a:gd name="T41" fmla="*/ 29 h 256"/>
                <a:gd name="T42" fmla="*/ 399 w 429"/>
                <a:gd name="T43" fmla="*/ 18 h 256"/>
                <a:gd name="T44" fmla="*/ 365 w 429"/>
                <a:gd name="T45" fmla="*/ 10 h 256"/>
                <a:gd name="T46" fmla="*/ 342 w 429"/>
                <a:gd name="T47" fmla="*/ 16 h 256"/>
                <a:gd name="T48" fmla="*/ 321 w 429"/>
                <a:gd name="T49" fmla="*/ 6 h 256"/>
                <a:gd name="T50" fmla="*/ 278 w 429"/>
                <a:gd name="T51" fmla="*/ 6 h 256"/>
                <a:gd name="T52" fmla="*/ 253 w 429"/>
                <a:gd name="T53" fmla="*/ 18 h 256"/>
                <a:gd name="T54" fmla="*/ 217 w 429"/>
                <a:gd name="T55" fmla="*/ 6 h 256"/>
                <a:gd name="T56" fmla="*/ 204 w 429"/>
                <a:gd name="T57" fmla="*/ 19 h 256"/>
                <a:gd name="T58" fmla="*/ 183 w 429"/>
                <a:gd name="T59" fmla="*/ 10 h 256"/>
                <a:gd name="T60" fmla="*/ 153 w 429"/>
                <a:gd name="T61" fmla="*/ 16 h 256"/>
                <a:gd name="T62" fmla="*/ 134 w 429"/>
                <a:gd name="T63" fmla="*/ 21 h 256"/>
                <a:gd name="T64" fmla="*/ 134 w 429"/>
                <a:gd name="T65" fmla="*/ 38 h 256"/>
                <a:gd name="T66" fmla="*/ 113 w 429"/>
                <a:gd name="T67" fmla="*/ 38 h 256"/>
                <a:gd name="T68" fmla="*/ 70 w 429"/>
                <a:gd name="T69" fmla="*/ 33 h 256"/>
                <a:gd name="T70" fmla="*/ 26 w 429"/>
                <a:gd name="T71" fmla="*/ 52 h 256"/>
                <a:gd name="T72" fmla="*/ 2 w 429"/>
                <a:gd name="T73" fmla="*/ 57 h 256"/>
                <a:gd name="T74" fmla="*/ 19 w 429"/>
                <a:gd name="T75" fmla="*/ 72 h 256"/>
                <a:gd name="T76" fmla="*/ 43 w 429"/>
                <a:gd name="T77" fmla="*/ 99 h 256"/>
                <a:gd name="T78" fmla="*/ 64 w 429"/>
                <a:gd name="T79" fmla="*/ 95 h 256"/>
                <a:gd name="T80" fmla="*/ 70 w 429"/>
                <a:gd name="T81" fmla="*/ 101 h 256"/>
                <a:gd name="T82" fmla="*/ 96 w 429"/>
                <a:gd name="T83" fmla="*/ 99 h 256"/>
                <a:gd name="T84" fmla="*/ 132 w 429"/>
                <a:gd name="T85" fmla="*/ 93 h 256"/>
                <a:gd name="T86" fmla="*/ 191 w 429"/>
                <a:gd name="T87" fmla="*/ 72 h 256"/>
                <a:gd name="T88" fmla="*/ 187 w 429"/>
                <a:gd name="T89" fmla="*/ 86 h 256"/>
                <a:gd name="T90" fmla="*/ 166 w 429"/>
                <a:gd name="T91" fmla="*/ 97 h 256"/>
                <a:gd name="T92" fmla="*/ 164 w 429"/>
                <a:gd name="T93" fmla="*/ 106 h 256"/>
                <a:gd name="T94" fmla="*/ 123 w 429"/>
                <a:gd name="T95" fmla="*/ 114 h 256"/>
                <a:gd name="T96" fmla="*/ 134 w 429"/>
                <a:gd name="T97" fmla="*/ 123 h 256"/>
                <a:gd name="T98" fmla="*/ 140 w 429"/>
                <a:gd name="T99" fmla="*/ 137 h 256"/>
                <a:gd name="T100" fmla="*/ 96 w 429"/>
                <a:gd name="T101" fmla="*/ 116 h 256"/>
                <a:gd name="T102" fmla="*/ 70 w 429"/>
                <a:gd name="T103" fmla="*/ 123 h 256"/>
                <a:gd name="T104" fmla="*/ 104 w 429"/>
                <a:gd name="T105" fmla="*/ 152 h 256"/>
                <a:gd name="T106" fmla="*/ 93 w 429"/>
                <a:gd name="T107" fmla="*/ 165 h 256"/>
                <a:gd name="T108" fmla="*/ 60 w 429"/>
                <a:gd name="T109" fmla="*/ 171 h 256"/>
                <a:gd name="T110" fmla="*/ 64 w 429"/>
                <a:gd name="T111" fmla="*/ 190 h 256"/>
                <a:gd name="T112" fmla="*/ 81 w 429"/>
                <a:gd name="T113" fmla="*/ 203 h 256"/>
                <a:gd name="T114" fmla="*/ 45 w 429"/>
                <a:gd name="T115" fmla="*/ 199 h 256"/>
                <a:gd name="T116" fmla="*/ 38 w 429"/>
                <a:gd name="T117" fmla="*/ 226 h 256"/>
                <a:gd name="T118" fmla="*/ 45 w 429"/>
                <a:gd name="T119" fmla="*/ 250 h 256"/>
                <a:gd name="T120" fmla="*/ 72 w 429"/>
                <a:gd name="T121" fmla="*/ 25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256">
                  <a:moveTo>
                    <a:pt x="72" y="250"/>
                  </a:moveTo>
                  <a:lnTo>
                    <a:pt x="72" y="250"/>
                  </a:lnTo>
                  <a:lnTo>
                    <a:pt x="83" y="252"/>
                  </a:lnTo>
                  <a:lnTo>
                    <a:pt x="89" y="252"/>
                  </a:lnTo>
                  <a:lnTo>
                    <a:pt x="93" y="252"/>
                  </a:lnTo>
                  <a:lnTo>
                    <a:pt x="93" y="252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4" y="248"/>
                  </a:lnTo>
                  <a:lnTo>
                    <a:pt x="98" y="248"/>
                  </a:lnTo>
                  <a:lnTo>
                    <a:pt x="102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8" y="246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13" y="244"/>
                  </a:lnTo>
                  <a:lnTo>
                    <a:pt x="115" y="246"/>
                  </a:lnTo>
                  <a:lnTo>
                    <a:pt x="115" y="246"/>
                  </a:lnTo>
                  <a:lnTo>
                    <a:pt x="119" y="246"/>
                  </a:lnTo>
                  <a:lnTo>
                    <a:pt x="123" y="244"/>
                  </a:lnTo>
                  <a:lnTo>
                    <a:pt x="130" y="243"/>
                  </a:lnTo>
                  <a:lnTo>
                    <a:pt x="140" y="243"/>
                  </a:lnTo>
                  <a:lnTo>
                    <a:pt x="142" y="243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2" y="244"/>
                  </a:lnTo>
                  <a:lnTo>
                    <a:pt x="142" y="248"/>
                  </a:lnTo>
                  <a:lnTo>
                    <a:pt x="142" y="252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5" y="256"/>
                  </a:lnTo>
                  <a:lnTo>
                    <a:pt x="149" y="256"/>
                  </a:lnTo>
                  <a:lnTo>
                    <a:pt x="157" y="254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81" y="244"/>
                  </a:lnTo>
                  <a:lnTo>
                    <a:pt x="189" y="243"/>
                  </a:lnTo>
                  <a:lnTo>
                    <a:pt x="193" y="241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1" y="233"/>
                  </a:lnTo>
                  <a:lnTo>
                    <a:pt x="187" y="231"/>
                  </a:lnTo>
                  <a:lnTo>
                    <a:pt x="181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4" y="227"/>
                  </a:lnTo>
                  <a:lnTo>
                    <a:pt x="174" y="227"/>
                  </a:lnTo>
                  <a:lnTo>
                    <a:pt x="174" y="224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0"/>
                  </a:lnTo>
                  <a:lnTo>
                    <a:pt x="174" y="218"/>
                  </a:lnTo>
                  <a:lnTo>
                    <a:pt x="176" y="218"/>
                  </a:lnTo>
                  <a:lnTo>
                    <a:pt x="185" y="214"/>
                  </a:lnTo>
                  <a:lnTo>
                    <a:pt x="185" y="214"/>
                  </a:lnTo>
                  <a:lnTo>
                    <a:pt x="187" y="212"/>
                  </a:lnTo>
                  <a:lnTo>
                    <a:pt x="187" y="210"/>
                  </a:lnTo>
                  <a:lnTo>
                    <a:pt x="187" y="207"/>
                  </a:lnTo>
                  <a:lnTo>
                    <a:pt x="187" y="205"/>
                  </a:lnTo>
                  <a:lnTo>
                    <a:pt x="187" y="201"/>
                  </a:lnTo>
                  <a:lnTo>
                    <a:pt x="187" y="201"/>
                  </a:lnTo>
                  <a:lnTo>
                    <a:pt x="189" y="199"/>
                  </a:lnTo>
                  <a:lnTo>
                    <a:pt x="193" y="197"/>
                  </a:lnTo>
                  <a:lnTo>
                    <a:pt x="200" y="195"/>
                  </a:lnTo>
                  <a:lnTo>
                    <a:pt x="200" y="195"/>
                  </a:lnTo>
                  <a:lnTo>
                    <a:pt x="206" y="193"/>
                  </a:lnTo>
                  <a:lnTo>
                    <a:pt x="215" y="188"/>
                  </a:lnTo>
                  <a:lnTo>
                    <a:pt x="219" y="186"/>
                  </a:lnTo>
                  <a:lnTo>
                    <a:pt x="223" y="184"/>
                  </a:lnTo>
                  <a:lnTo>
                    <a:pt x="223" y="182"/>
                  </a:lnTo>
                  <a:lnTo>
                    <a:pt x="223" y="180"/>
                  </a:lnTo>
                  <a:lnTo>
                    <a:pt x="219" y="178"/>
                  </a:lnTo>
                  <a:lnTo>
                    <a:pt x="219" y="178"/>
                  </a:lnTo>
                  <a:lnTo>
                    <a:pt x="223" y="176"/>
                  </a:lnTo>
                  <a:lnTo>
                    <a:pt x="225" y="176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29" y="174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69"/>
                  </a:lnTo>
                  <a:lnTo>
                    <a:pt x="223" y="165"/>
                  </a:lnTo>
                  <a:lnTo>
                    <a:pt x="219" y="163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5" y="159"/>
                  </a:lnTo>
                  <a:lnTo>
                    <a:pt x="215" y="157"/>
                  </a:lnTo>
                  <a:lnTo>
                    <a:pt x="217" y="152"/>
                  </a:lnTo>
                  <a:lnTo>
                    <a:pt x="217" y="148"/>
                  </a:lnTo>
                  <a:lnTo>
                    <a:pt x="215" y="146"/>
                  </a:lnTo>
                  <a:lnTo>
                    <a:pt x="214" y="144"/>
                  </a:lnTo>
                  <a:lnTo>
                    <a:pt x="214" y="144"/>
                  </a:lnTo>
                  <a:lnTo>
                    <a:pt x="217" y="142"/>
                  </a:lnTo>
                  <a:lnTo>
                    <a:pt x="223" y="142"/>
                  </a:lnTo>
                  <a:lnTo>
                    <a:pt x="234" y="142"/>
                  </a:lnTo>
                  <a:lnTo>
                    <a:pt x="244" y="142"/>
                  </a:lnTo>
                  <a:lnTo>
                    <a:pt x="249" y="144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61" y="135"/>
                  </a:lnTo>
                  <a:lnTo>
                    <a:pt x="265" y="133"/>
                  </a:lnTo>
                  <a:lnTo>
                    <a:pt x="274" y="129"/>
                  </a:lnTo>
                  <a:lnTo>
                    <a:pt x="293" y="118"/>
                  </a:lnTo>
                  <a:lnTo>
                    <a:pt x="293" y="118"/>
                  </a:lnTo>
                  <a:lnTo>
                    <a:pt x="293" y="116"/>
                  </a:lnTo>
                  <a:lnTo>
                    <a:pt x="293" y="114"/>
                  </a:lnTo>
                  <a:lnTo>
                    <a:pt x="291" y="114"/>
                  </a:lnTo>
                  <a:lnTo>
                    <a:pt x="289" y="112"/>
                  </a:lnTo>
                  <a:lnTo>
                    <a:pt x="289" y="112"/>
                  </a:lnTo>
                  <a:lnTo>
                    <a:pt x="293" y="110"/>
                  </a:lnTo>
                  <a:lnTo>
                    <a:pt x="297" y="108"/>
                  </a:lnTo>
                  <a:lnTo>
                    <a:pt x="304" y="105"/>
                  </a:lnTo>
                  <a:lnTo>
                    <a:pt x="314" y="103"/>
                  </a:lnTo>
                  <a:lnTo>
                    <a:pt x="318" y="101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7" y="95"/>
                  </a:lnTo>
                  <a:lnTo>
                    <a:pt x="329" y="91"/>
                  </a:lnTo>
                  <a:lnTo>
                    <a:pt x="333" y="87"/>
                  </a:lnTo>
                  <a:lnTo>
                    <a:pt x="338" y="86"/>
                  </a:lnTo>
                  <a:lnTo>
                    <a:pt x="338" y="86"/>
                  </a:lnTo>
                  <a:lnTo>
                    <a:pt x="348" y="82"/>
                  </a:lnTo>
                  <a:lnTo>
                    <a:pt x="359" y="80"/>
                  </a:lnTo>
                  <a:lnTo>
                    <a:pt x="359" y="80"/>
                  </a:lnTo>
                  <a:lnTo>
                    <a:pt x="365" y="78"/>
                  </a:lnTo>
                  <a:lnTo>
                    <a:pt x="372" y="76"/>
                  </a:lnTo>
                  <a:lnTo>
                    <a:pt x="374" y="74"/>
                  </a:lnTo>
                  <a:lnTo>
                    <a:pt x="376" y="72"/>
                  </a:lnTo>
                  <a:lnTo>
                    <a:pt x="378" y="70"/>
                  </a:lnTo>
                  <a:lnTo>
                    <a:pt x="380" y="67"/>
                  </a:lnTo>
                  <a:lnTo>
                    <a:pt x="380" y="67"/>
                  </a:lnTo>
                  <a:lnTo>
                    <a:pt x="382" y="65"/>
                  </a:lnTo>
                  <a:lnTo>
                    <a:pt x="382" y="65"/>
                  </a:lnTo>
                  <a:lnTo>
                    <a:pt x="372" y="65"/>
                  </a:lnTo>
                  <a:lnTo>
                    <a:pt x="361" y="65"/>
                  </a:lnTo>
                  <a:lnTo>
                    <a:pt x="353" y="65"/>
                  </a:lnTo>
                  <a:lnTo>
                    <a:pt x="348" y="63"/>
                  </a:lnTo>
                  <a:lnTo>
                    <a:pt x="344" y="63"/>
                  </a:lnTo>
                  <a:lnTo>
                    <a:pt x="344" y="63"/>
                  </a:lnTo>
                  <a:lnTo>
                    <a:pt x="348" y="61"/>
                  </a:lnTo>
                  <a:lnTo>
                    <a:pt x="352" y="59"/>
                  </a:lnTo>
                  <a:lnTo>
                    <a:pt x="357" y="59"/>
                  </a:lnTo>
                  <a:lnTo>
                    <a:pt x="369" y="57"/>
                  </a:lnTo>
                  <a:lnTo>
                    <a:pt x="369" y="57"/>
                  </a:lnTo>
                  <a:lnTo>
                    <a:pt x="380" y="55"/>
                  </a:lnTo>
                  <a:lnTo>
                    <a:pt x="389" y="52"/>
                  </a:lnTo>
                  <a:lnTo>
                    <a:pt x="389" y="52"/>
                  </a:lnTo>
                  <a:lnTo>
                    <a:pt x="401" y="50"/>
                  </a:lnTo>
                  <a:lnTo>
                    <a:pt x="406" y="48"/>
                  </a:lnTo>
                  <a:lnTo>
                    <a:pt x="412" y="46"/>
                  </a:lnTo>
                  <a:lnTo>
                    <a:pt x="412" y="46"/>
                  </a:lnTo>
                  <a:lnTo>
                    <a:pt x="418" y="42"/>
                  </a:lnTo>
                  <a:lnTo>
                    <a:pt x="422" y="38"/>
                  </a:lnTo>
                  <a:lnTo>
                    <a:pt x="425" y="36"/>
                  </a:lnTo>
                  <a:lnTo>
                    <a:pt x="429" y="35"/>
                  </a:lnTo>
                  <a:lnTo>
                    <a:pt x="429" y="35"/>
                  </a:lnTo>
                  <a:lnTo>
                    <a:pt x="429" y="31"/>
                  </a:lnTo>
                  <a:lnTo>
                    <a:pt x="427" y="29"/>
                  </a:lnTo>
                  <a:lnTo>
                    <a:pt x="425" y="27"/>
                  </a:lnTo>
                  <a:lnTo>
                    <a:pt x="423" y="27"/>
                  </a:lnTo>
                  <a:lnTo>
                    <a:pt x="418" y="25"/>
                  </a:lnTo>
                  <a:lnTo>
                    <a:pt x="412" y="23"/>
                  </a:lnTo>
                  <a:lnTo>
                    <a:pt x="406" y="23"/>
                  </a:lnTo>
                  <a:lnTo>
                    <a:pt x="403" y="21"/>
                  </a:lnTo>
                  <a:lnTo>
                    <a:pt x="401" y="19"/>
                  </a:lnTo>
                  <a:lnTo>
                    <a:pt x="399" y="18"/>
                  </a:lnTo>
                  <a:lnTo>
                    <a:pt x="399" y="14"/>
                  </a:lnTo>
                  <a:lnTo>
                    <a:pt x="399" y="10"/>
                  </a:lnTo>
                  <a:lnTo>
                    <a:pt x="399" y="10"/>
                  </a:lnTo>
                  <a:lnTo>
                    <a:pt x="391" y="10"/>
                  </a:lnTo>
                  <a:lnTo>
                    <a:pt x="384" y="8"/>
                  </a:lnTo>
                  <a:lnTo>
                    <a:pt x="367" y="10"/>
                  </a:lnTo>
                  <a:lnTo>
                    <a:pt x="367" y="10"/>
                  </a:lnTo>
                  <a:lnTo>
                    <a:pt x="365" y="10"/>
                  </a:lnTo>
                  <a:lnTo>
                    <a:pt x="361" y="12"/>
                  </a:lnTo>
                  <a:lnTo>
                    <a:pt x="353" y="16"/>
                  </a:lnTo>
                  <a:lnTo>
                    <a:pt x="346" y="18"/>
                  </a:lnTo>
                  <a:lnTo>
                    <a:pt x="344" y="19"/>
                  </a:lnTo>
                  <a:lnTo>
                    <a:pt x="340" y="19"/>
                  </a:lnTo>
                  <a:lnTo>
                    <a:pt x="340" y="19"/>
                  </a:lnTo>
                  <a:lnTo>
                    <a:pt x="340" y="18"/>
                  </a:lnTo>
                  <a:lnTo>
                    <a:pt x="342" y="16"/>
                  </a:lnTo>
                  <a:lnTo>
                    <a:pt x="344" y="12"/>
                  </a:lnTo>
                  <a:lnTo>
                    <a:pt x="350" y="10"/>
                  </a:lnTo>
                  <a:lnTo>
                    <a:pt x="350" y="10"/>
                  </a:lnTo>
                  <a:lnTo>
                    <a:pt x="348" y="6"/>
                  </a:lnTo>
                  <a:lnTo>
                    <a:pt x="344" y="6"/>
                  </a:lnTo>
                  <a:lnTo>
                    <a:pt x="338" y="6"/>
                  </a:lnTo>
                  <a:lnTo>
                    <a:pt x="333" y="6"/>
                  </a:lnTo>
                  <a:lnTo>
                    <a:pt x="321" y="6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04" y="4"/>
                  </a:lnTo>
                  <a:lnTo>
                    <a:pt x="295" y="2"/>
                  </a:lnTo>
                  <a:lnTo>
                    <a:pt x="287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8" y="6"/>
                  </a:lnTo>
                  <a:lnTo>
                    <a:pt x="278" y="6"/>
                  </a:lnTo>
                  <a:lnTo>
                    <a:pt x="268" y="6"/>
                  </a:lnTo>
                  <a:lnTo>
                    <a:pt x="261" y="6"/>
                  </a:lnTo>
                  <a:lnTo>
                    <a:pt x="255" y="6"/>
                  </a:lnTo>
                  <a:lnTo>
                    <a:pt x="253" y="8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8"/>
                  </a:lnTo>
                  <a:lnTo>
                    <a:pt x="253" y="18"/>
                  </a:lnTo>
                  <a:lnTo>
                    <a:pt x="249" y="14"/>
                  </a:lnTo>
                  <a:lnTo>
                    <a:pt x="242" y="12"/>
                  </a:lnTo>
                  <a:lnTo>
                    <a:pt x="238" y="8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25" y="6"/>
                  </a:lnTo>
                  <a:lnTo>
                    <a:pt x="217" y="6"/>
                  </a:lnTo>
                  <a:lnTo>
                    <a:pt x="208" y="6"/>
                  </a:lnTo>
                  <a:lnTo>
                    <a:pt x="202" y="8"/>
                  </a:lnTo>
                  <a:lnTo>
                    <a:pt x="202" y="8"/>
                  </a:lnTo>
                  <a:lnTo>
                    <a:pt x="204" y="14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2" y="18"/>
                  </a:lnTo>
                  <a:lnTo>
                    <a:pt x="198" y="16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5" y="12"/>
                  </a:lnTo>
                  <a:lnTo>
                    <a:pt x="191" y="12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68" y="10"/>
                  </a:lnTo>
                  <a:lnTo>
                    <a:pt x="16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3" y="14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3" y="16"/>
                  </a:lnTo>
                  <a:lnTo>
                    <a:pt x="149" y="16"/>
                  </a:lnTo>
                  <a:lnTo>
                    <a:pt x="145" y="14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42" y="18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34" y="21"/>
                  </a:lnTo>
                  <a:lnTo>
                    <a:pt x="130" y="23"/>
                  </a:lnTo>
                  <a:lnTo>
                    <a:pt x="128" y="23"/>
                  </a:lnTo>
                  <a:lnTo>
                    <a:pt x="127" y="25"/>
                  </a:lnTo>
                  <a:lnTo>
                    <a:pt x="127" y="29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30" y="35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28" y="38"/>
                  </a:lnTo>
                  <a:lnTo>
                    <a:pt x="123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96" y="33"/>
                  </a:lnTo>
                  <a:lnTo>
                    <a:pt x="87" y="31"/>
                  </a:lnTo>
                  <a:lnTo>
                    <a:pt x="77" y="31"/>
                  </a:lnTo>
                  <a:lnTo>
                    <a:pt x="74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49" y="44"/>
                  </a:lnTo>
                  <a:lnTo>
                    <a:pt x="38" y="46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17" y="53"/>
                  </a:lnTo>
                  <a:lnTo>
                    <a:pt x="11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9"/>
                  </a:lnTo>
                  <a:lnTo>
                    <a:pt x="7" y="70"/>
                  </a:lnTo>
                  <a:lnTo>
                    <a:pt x="11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7" y="76"/>
                  </a:lnTo>
                  <a:lnTo>
                    <a:pt x="17" y="80"/>
                  </a:lnTo>
                  <a:lnTo>
                    <a:pt x="17" y="84"/>
                  </a:lnTo>
                  <a:lnTo>
                    <a:pt x="19" y="86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4" y="97"/>
                  </a:lnTo>
                  <a:lnTo>
                    <a:pt x="43" y="99"/>
                  </a:lnTo>
                  <a:lnTo>
                    <a:pt x="51" y="101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99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8" y="97"/>
                  </a:lnTo>
                  <a:lnTo>
                    <a:pt x="68" y="99"/>
                  </a:lnTo>
                  <a:lnTo>
                    <a:pt x="68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4" y="103"/>
                  </a:lnTo>
                  <a:lnTo>
                    <a:pt x="79" y="103"/>
                  </a:lnTo>
                  <a:lnTo>
                    <a:pt x="83" y="103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93" y="101"/>
                  </a:lnTo>
                  <a:lnTo>
                    <a:pt x="96" y="99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8" y="95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32" y="93"/>
                  </a:lnTo>
                  <a:lnTo>
                    <a:pt x="142" y="91"/>
                  </a:lnTo>
                  <a:lnTo>
                    <a:pt x="161" y="86"/>
                  </a:lnTo>
                  <a:lnTo>
                    <a:pt x="161" y="86"/>
                  </a:lnTo>
                  <a:lnTo>
                    <a:pt x="178" y="78"/>
                  </a:lnTo>
                  <a:lnTo>
                    <a:pt x="187" y="76"/>
                  </a:lnTo>
                  <a:lnTo>
                    <a:pt x="195" y="70"/>
                  </a:lnTo>
                  <a:lnTo>
                    <a:pt x="195" y="70"/>
                  </a:lnTo>
                  <a:lnTo>
                    <a:pt x="191" y="72"/>
                  </a:lnTo>
                  <a:lnTo>
                    <a:pt x="189" y="74"/>
                  </a:lnTo>
                  <a:lnTo>
                    <a:pt x="183" y="78"/>
                  </a:lnTo>
                  <a:lnTo>
                    <a:pt x="176" y="80"/>
                  </a:lnTo>
                  <a:lnTo>
                    <a:pt x="176" y="82"/>
                  </a:lnTo>
                  <a:lnTo>
                    <a:pt x="172" y="84"/>
                  </a:lnTo>
                  <a:lnTo>
                    <a:pt x="172" y="84"/>
                  </a:lnTo>
                  <a:lnTo>
                    <a:pt x="181" y="86"/>
                  </a:lnTo>
                  <a:lnTo>
                    <a:pt x="187" y="86"/>
                  </a:lnTo>
                  <a:lnTo>
                    <a:pt x="195" y="87"/>
                  </a:lnTo>
                  <a:lnTo>
                    <a:pt x="202" y="89"/>
                  </a:lnTo>
                  <a:lnTo>
                    <a:pt x="202" y="89"/>
                  </a:lnTo>
                  <a:lnTo>
                    <a:pt x="193" y="89"/>
                  </a:lnTo>
                  <a:lnTo>
                    <a:pt x="183" y="91"/>
                  </a:lnTo>
                  <a:lnTo>
                    <a:pt x="174" y="93"/>
                  </a:lnTo>
                  <a:lnTo>
                    <a:pt x="166" y="97"/>
                  </a:lnTo>
                  <a:lnTo>
                    <a:pt x="166" y="97"/>
                  </a:lnTo>
                  <a:lnTo>
                    <a:pt x="168" y="99"/>
                  </a:lnTo>
                  <a:lnTo>
                    <a:pt x="172" y="99"/>
                  </a:lnTo>
                  <a:lnTo>
                    <a:pt x="176" y="101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76" y="106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59" y="106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4" y="108"/>
                  </a:lnTo>
                  <a:lnTo>
                    <a:pt x="138" y="110"/>
                  </a:lnTo>
                  <a:lnTo>
                    <a:pt x="130" y="112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30" y="118"/>
                  </a:lnTo>
                  <a:lnTo>
                    <a:pt x="134" y="122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8" y="129"/>
                  </a:lnTo>
                  <a:lnTo>
                    <a:pt x="142" y="133"/>
                  </a:lnTo>
                  <a:lnTo>
                    <a:pt x="147" y="135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49" y="137"/>
                  </a:lnTo>
                  <a:lnTo>
                    <a:pt x="145" y="137"/>
                  </a:lnTo>
                  <a:lnTo>
                    <a:pt x="140" y="137"/>
                  </a:lnTo>
                  <a:lnTo>
                    <a:pt x="134" y="135"/>
                  </a:lnTo>
                  <a:lnTo>
                    <a:pt x="125" y="129"/>
                  </a:lnTo>
                  <a:lnTo>
                    <a:pt x="117" y="123"/>
                  </a:lnTo>
                  <a:lnTo>
                    <a:pt x="117" y="123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04" y="120"/>
                  </a:lnTo>
                  <a:lnTo>
                    <a:pt x="96" y="116"/>
                  </a:lnTo>
                  <a:lnTo>
                    <a:pt x="87" y="114"/>
                  </a:lnTo>
                  <a:lnTo>
                    <a:pt x="79" y="114"/>
                  </a:lnTo>
                  <a:lnTo>
                    <a:pt x="75" y="114"/>
                  </a:lnTo>
                  <a:lnTo>
                    <a:pt x="72" y="114"/>
                  </a:lnTo>
                  <a:lnTo>
                    <a:pt x="70" y="116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70" y="123"/>
                  </a:lnTo>
                  <a:lnTo>
                    <a:pt x="70" y="123"/>
                  </a:lnTo>
                  <a:lnTo>
                    <a:pt x="72" y="127"/>
                  </a:lnTo>
                  <a:lnTo>
                    <a:pt x="75" y="129"/>
                  </a:lnTo>
                  <a:lnTo>
                    <a:pt x="81" y="133"/>
                  </a:lnTo>
                  <a:lnTo>
                    <a:pt x="87" y="137"/>
                  </a:lnTo>
                  <a:lnTo>
                    <a:pt x="93" y="140"/>
                  </a:lnTo>
                  <a:lnTo>
                    <a:pt x="93" y="140"/>
                  </a:lnTo>
                  <a:lnTo>
                    <a:pt x="104" y="152"/>
                  </a:lnTo>
                  <a:lnTo>
                    <a:pt x="111" y="157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0" y="167"/>
                  </a:lnTo>
                  <a:lnTo>
                    <a:pt x="106" y="167"/>
                  </a:lnTo>
                  <a:lnTo>
                    <a:pt x="102" y="167"/>
                  </a:lnTo>
                  <a:lnTo>
                    <a:pt x="93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1" y="165"/>
                  </a:lnTo>
                  <a:lnTo>
                    <a:pt x="77" y="165"/>
                  </a:lnTo>
                  <a:lnTo>
                    <a:pt x="72" y="167"/>
                  </a:lnTo>
                  <a:lnTo>
                    <a:pt x="66" y="171"/>
                  </a:lnTo>
                  <a:lnTo>
                    <a:pt x="62" y="171"/>
                  </a:lnTo>
                  <a:lnTo>
                    <a:pt x="60" y="171"/>
                  </a:lnTo>
                  <a:lnTo>
                    <a:pt x="60" y="171"/>
                  </a:lnTo>
                  <a:lnTo>
                    <a:pt x="57" y="173"/>
                  </a:lnTo>
                  <a:lnTo>
                    <a:pt x="57" y="174"/>
                  </a:lnTo>
                  <a:lnTo>
                    <a:pt x="57" y="178"/>
                  </a:lnTo>
                  <a:lnTo>
                    <a:pt x="58" y="184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4" y="190"/>
                  </a:lnTo>
                  <a:lnTo>
                    <a:pt x="68" y="192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201"/>
                  </a:lnTo>
                  <a:lnTo>
                    <a:pt x="81" y="203"/>
                  </a:lnTo>
                  <a:lnTo>
                    <a:pt x="81" y="203"/>
                  </a:lnTo>
                  <a:lnTo>
                    <a:pt x="79" y="205"/>
                  </a:lnTo>
                  <a:lnTo>
                    <a:pt x="77" y="207"/>
                  </a:lnTo>
                  <a:lnTo>
                    <a:pt x="74" y="207"/>
                  </a:lnTo>
                  <a:lnTo>
                    <a:pt x="68" y="205"/>
                  </a:lnTo>
                  <a:lnTo>
                    <a:pt x="60" y="203"/>
                  </a:lnTo>
                  <a:lnTo>
                    <a:pt x="49" y="199"/>
                  </a:lnTo>
                  <a:lnTo>
                    <a:pt x="47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207"/>
                  </a:lnTo>
                  <a:lnTo>
                    <a:pt x="49" y="212"/>
                  </a:lnTo>
                  <a:lnTo>
                    <a:pt x="49" y="216"/>
                  </a:lnTo>
                  <a:lnTo>
                    <a:pt x="53" y="222"/>
                  </a:lnTo>
                  <a:lnTo>
                    <a:pt x="53" y="222"/>
                  </a:lnTo>
                  <a:lnTo>
                    <a:pt x="45" y="224"/>
                  </a:lnTo>
                  <a:lnTo>
                    <a:pt x="38" y="226"/>
                  </a:lnTo>
                  <a:lnTo>
                    <a:pt x="30" y="227"/>
                  </a:lnTo>
                  <a:lnTo>
                    <a:pt x="23" y="231"/>
                  </a:lnTo>
                  <a:lnTo>
                    <a:pt x="23" y="231"/>
                  </a:lnTo>
                  <a:lnTo>
                    <a:pt x="28" y="237"/>
                  </a:lnTo>
                  <a:lnTo>
                    <a:pt x="32" y="243"/>
                  </a:lnTo>
                  <a:lnTo>
                    <a:pt x="38" y="246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9" y="250"/>
                  </a:lnTo>
                  <a:lnTo>
                    <a:pt x="53" y="252"/>
                  </a:lnTo>
                  <a:lnTo>
                    <a:pt x="58" y="250"/>
                  </a:lnTo>
                  <a:lnTo>
                    <a:pt x="64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924EE0DE-6A59-B943-8B1E-B5C1A9FDC4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45556" y="1185336"/>
              <a:ext cx="73939" cy="44790"/>
            </a:xfrm>
            <a:custGeom>
              <a:avLst/>
              <a:gdLst>
                <a:gd name="T0" fmla="*/ 47 w 49"/>
                <a:gd name="T1" fmla="*/ 24 h 34"/>
                <a:gd name="T2" fmla="*/ 47 w 49"/>
                <a:gd name="T3" fmla="*/ 24 h 34"/>
                <a:gd name="T4" fmla="*/ 49 w 49"/>
                <a:gd name="T5" fmla="*/ 21 h 34"/>
                <a:gd name="T6" fmla="*/ 49 w 49"/>
                <a:gd name="T7" fmla="*/ 17 h 34"/>
                <a:gd name="T8" fmla="*/ 47 w 49"/>
                <a:gd name="T9" fmla="*/ 15 h 34"/>
                <a:gd name="T10" fmla="*/ 47 w 49"/>
                <a:gd name="T11" fmla="*/ 13 h 34"/>
                <a:gd name="T12" fmla="*/ 47 w 49"/>
                <a:gd name="T13" fmla="*/ 13 h 34"/>
                <a:gd name="T14" fmla="*/ 45 w 49"/>
                <a:gd name="T15" fmla="*/ 11 h 34"/>
                <a:gd name="T16" fmla="*/ 43 w 49"/>
                <a:gd name="T17" fmla="*/ 11 h 34"/>
                <a:gd name="T18" fmla="*/ 37 w 49"/>
                <a:gd name="T19" fmla="*/ 9 h 34"/>
                <a:gd name="T20" fmla="*/ 37 w 49"/>
                <a:gd name="T21" fmla="*/ 9 h 34"/>
                <a:gd name="T22" fmla="*/ 32 w 49"/>
                <a:gd name="T23" fmla="*/ 7 h 34"/>
                <a:gd name="T24" fmla="*/ 26 w 49"/>
                <a:gd name="T25" fmla="*/ 7 h 34"/>
                <a:gd name="T26" fmla="*/ 26 w 49"/>
                <a:gd name="T27" fmla="*/ 7 h 34"/>
                <a:gd name="T28" fmla="*/ 22 w 49"/>
                <a:gd name="T29" fmla="*/ 5 h 34"/>
                <a:gd name="T30" fmla="*/ 19 w 49"/>
                <a:gd name="T31" fmla="*/ 4 h 34"/>
                <a:gd name="T32" fmla="*/ 17 w 49"/>
                <a:gd name="T33" fmla="*/ 2 h 34"/>
                <a:gd name="T34" fmla="*/ 13 w 49"/>
                <a:gd name="T35" fmla="*/ 0 h 34"/>
                <a:gd name="T36" fmla="*/ 13 w 49"/>
                <a:gd name="T37" fmla="*/ 0 h 34"/>
                <a:gd name="T38" fmla="*/ 9 w 49"/>
                <a:gd name="T39" fmla="*/ 0 h 34"/>
                <a:gd name="T40" fmla="*/ 7 w 49"/>
                <a:gd name="T41" fmla="*/ 0 h 34"/>
                <a:gd name="T42" fmla="*/ 7 w 49"/>
                <a:gd name="T43" fmla="*/ 0 h 34"/>
                <a:gd name="T44" fmla="*/ 3 w 49"/>
                <a:gd name="T45" fmla="*/ 0 h 34"/>
                <a:gd name="T46" fmla="*/ 0 w 49"/>
                <a:gd name="T47" fmla="*/ 2 h 34"/>
                <a:gd name="T48" fmla="*/ 0 w 49"/>
                <a:gd name="T49" fmla="*/ 4 h 34"/>
                <a:gd name="T50" fmla="*/ 0 w 49"/>
                <a:gd name="T51" fmla="*/ 7 h 34"/>
                <a:gd name="T52" fmla="*/ 0 w 49"/>
                <a:gd name="T53" fmla="*/ 7 h 34"/>
                <a:gd name="T54" fmla="*/ 0 w 49"/>
                <a:gd name="T55" fmla="*/ 11 h 34"/>
                <a:gd name="T56" fmla="*/ 3 w 49"/>
                <a:gd name="T57" fmla="*/ 13 h 34"/>
                <a:gd name="T58" fmla="*/ 7 w 49"/>
                <a:gd name="T59" fmla="*/ 17 h 34"/>
                <a:gd name="T60" fmla="*/ 7 w 49"/>
                <a:gd name="T61" fmla="*/ 17 h 34"/>
                <a:gd name="T62" fmla="*/ 11 w 49"/>
                <a:gd name="T63" fmla="*/ 19 h 34"/>
                <a:gd name="T64" fmla="*/ 11 w 49"/>
                <a:gd name="T65" fmla="*/ 21 h 34"/>
                <a:gd name="T66" fmla="*/ 11 w 49"/>
                <a:gd name="T67" fmla="*/ 21 h 34"/>
                <a:gd name="T68" fmla="*/ 11 w 49"/>
                <a:gd name="T69" fmla="*/ 24 h 34"/>
                <a:gd name="T70" fmla="*/ 11 w 49"/>
                <a:gd name="T71" fmla="*/ 24 h 34"/>
                <a:gd name="T72" fmla="*/ 11 w 49"/>
                <a:gd name="T73" fmla="*/ 26 h 34"/>
                <a:gd name="T74" fmla="*/ 11 w 49"/>
                <a:gd name="T75" fmla="*/ 28 h 34"/>
                <a:gd name="T76" fmla="*/ 11 w 49"/>
                <a:gd name="T77" fmla="*/ 30 h 34"/>
                <a:gd name="T78" fmla="*/ 15 w 49"/>
                <a:gd name="T79" fmla="*/ 32 h 34"/>
                <a:gd name="T80" fmla="*/ 15 w 49"/>
                <a:gd name="T81" fmla="*/ 32 h 34"/>
                <a:gd name="T82" fmla="*/ 20 w 49"/>
                <a:gd name="T83" fmla="*/ 34 h 34"/>
                <a:gd name="T84" fmla="*/ 22 w 49"/>
                <a:gd name="T85" fmla="*/ 34 h 34"/>
                <a:gd name="T86" fmla="*/ 28 w 49"/>
                <a:gd name="T87" fmla="*/ 32 h 34"/>
                <a:gd name="T88" fmla="*/ 28 w 49"/>
                <a:gd name="T89" fmla="*/ 32 h 34"/>
                <a:gd name="T90" fmla="*/ 37 w 49"/>
                <a:gd name="T91" fmla="*/ 28 h 34"/>
                <a:gd name="T92" fmla="*/ 41 w 49"/>
                <a:gd name="T93" fmla="*/ 26 h 34"/>
                <a:gd name="T94" fmla="*/ 45 w 49"/>
                <a:gd name="T95" fmla="*/ 24 h 34"/>
                <a:gd name="T96" fmla="*/ 45 w 49"/>
                <a:gd name="T97" fmla="*/ 24 h 34"/>
                <a:gd name="T98" fmla="*/ 47 w 49"/>
                <a:gd name="T99" fmla="*/ 24 h 34"/>
                <a:gd name="T100" fmla="*/ 47 w 49"/>
                <a:gd name="T101" fmla="*/ 24 h 34"/>
                <a:gd name="T102" fmla="*/ 47 w 49"/>
                <a:gd name="T103" fmla="*/ 24 h 34"/>
                <a:gd name="T104" fmla="*/ 47 w 49"/>
                <a:gd name="T105" fmla="*/ 24 h 34"/>
                <a:gd name="T106" fmla="*/ 47 w 49"/>
                <a:gd name="T10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34">
                  <a:moveTo>
                    <a:pt x="47" y="24"/>
                  </a:moveTo>
                  <a:lnTo>
                    <a:pt x="47" y="24"/>
                  </a:lnTo>
                  <a:lnTo>
                    <a:pt x="49" y="21"/>
                  </a:lnTo>
                  <a:lnTo>
                    <a:pt x="49" y="17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7" y="28"/>
                  </a:lnTo>
                  <a:lnTo>
                    <a:pt x="41" y="26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00621AC3-6E40-234B-B761-6531F8CF4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45556" y="1185336"/>
              <a:ext cx="73939" cy="44790"/>
            </a:xfrm>
            <a:custGeom>
              <a:avLst/>
              <a:gdLst>
                <a:gd name="T0" fmla="*/ 47 w 49"/>
                <a:gd name="T1" fmla="*/ 24 h 34"/>
                <a:gd name="T2" fmla="*/ 47 w 49"/>
                <a:gd name="T3" fmla="*/ 24 h 34"/>
                <a:gd name="T4" fmla="*/ 49 w 49"/>
                <a:gd name="T5" fmla="*/ 21 h 34"/>
                <a:gd name="T6" fmla="*/ 49 w 49"/>
                <a:gd name="T7" fmla="*/ 17 h 34"/>
                <a:gd name="T8" fmla="*/ 47 w 49"/>
                <a:gd name="T9" fmla="*/ 15 h 34"/>
                <a:gd name="T10" fmla="*/ 47 w 49"/>
                <a:gd name="T11" fmla="*/ 13 h 34"/>
                <a:gd name="T12" fmla="*/ 47 w 49"/>
                <a:gd name="T13" fmla="*/ 13 h 34"/>
                <a:gd name="T14" fmla="*/ 45 w 49"/>
                <a:gd name="T15" fmla="*/ 11 h 34"/>
                <a:gd name="T16" fmla="*/ 43 w 49"/>
                <a:gd name="T17" fmla="*/ 11 h 34"/>
                <a:gd name="T18" fmla="*/ 37 w 49"/>
                <a:gd name="T19" fmla="*/ 9 h 34"/>
                <a:gd name="T20" fmla="*/ 37 w 49"/>
                <a:gd name="T21" fmla="*/ 9 h 34"/>
                <a:gd name="T22" fmla="*/ 32 w 49"/>
                <a:gd name="T23" fmla="*/ 7 h 34"/>
                <a:gd name="T24" fmla="*/ 26 w 49"/>
                <a:gd name="T25" fmla="*/ 7 h 34"/>
                <a:gd name="T26" fmla="*/ 26 w 49"/>
                <a:gd name="T27" fmla="*/ 7 h 34"/>
                <a:gd name="T28" fmla="*/ 22 w 49"/>
                <a:gd name="T29" fmla="*/ 5 h 34"/>
                <a:gd name="T30" fmla="*/ 19 w 49"/>
                <a:gd name="T31" fmla="*/ 4 h 34"/>
                <a:gd name="T32" fmla="*/ 17 w 49"/>
                <a:gd name="T33" fmla="*/ 2 h 34"/>
                <a:gd name="T34" fmla="*/ 13 w 49"/>
                <a:gd name="T35" fmla="*/ 0 h 34"/>
                <a:gd name="T36" fmla="*/ 13 w 49"/>
                <a:gd name="T37" fmla="*/ 0 h 34"/>
                <a:gd name="T38" fmla="*/ 9 w 49"/>
                <a:gd name="T39" fmla="*/ 0 h 34"/>
                <a:gd name="T40" fmla="*/ 7 w 49"/>
                <a:gd name="T41" fmla="*/ 0 h 34"/>
                <a:gd name="T42" fmla="*/ 7 w 49"/>
                <a:gd name="T43" fmla="*/ 0 h 34"/>
                <a:gd name="T44" fmla="*/ 3 w 49"/>
                <a:gd name="T45" fmla="*/ 0 h 34"/>
                <a:gd name="T46" fmla="*/ 0 w 49"/>
                <a:gd name="T47" fmla="*/ 2 h 34"/>
                <a:gd name="T48" fmla="*/ 0 w 49"/>
                <a:gd name="T49" fmla="*/ 4 h 34"/>
                <a:gd name="T50" fmla="*/ 0 w 49"/>
                <a:gd name="T51" fmla="*/ 7 h 34"/>
                <a:gd name="T52" fmla="*/ 0 w 49"/>
                <a:gd name="T53" fmla="*/ 7 h 34"/>
                <a:gd name="T54" fmla="*/ 0 w 49"/>
                <a:gd name="T55" fmla="*/ 11 h 34"/>
                <a:gd name="T56" fmla="*/ 3 w 49"/>
                <a:gd name="T57" fmla="*/ 13 h 34"/>
                <a:gd name="T58" fmla="*/ 7 w 49"/>
                <a:gd name="T59" fmla="*/ 17 h 34"/>
                <a:gd name="T60" fmla="*/ 7 w 49"/>
                <a:gd name="T61" fmla="*/ 17 h 34"/>
                <a:gd name="T62" fmla="*/ 11 w 49"/>
                <a:gd name="T63" fmla="*/ 19 h 34"/>
                <a:gd name="T64" fmla="*/ 11 w 49"/>
                <a:gd name="T65" fmla="*/ 21 h 34"/>
                <a:gd name="T66" fmla="*/ 11 w 49"/>
                <a:gd name="T67" fmla="*/ 21 h 34"/>
                <a:gd name="T68" fmla="*/ 11 w 49"/>
                <a:gd name="T69" fmla="*/ 24 h 34"/>
                <a:gd name="T70" fmla="*/ 11 w 49"/>
                <a:gd name="T71" fmla="*/ 24 h 34"/>
                <a:gd name="T72" fmla="*/ 11 w 49"/>
                <a:gd name="T73" fmla="*/ 26 h 34"/>
                <a:gd name="T74" fmla="*/ 11 w 49"/>
                <a:gd name="T75" fmla="*/ 28 h 34"/>
                <a:gd name="T76" fmla="*/ 11 w 49"/>
                <a:gd name="T77" fmla="*/ 30 h 34"/>
                <a:gd name="T78" fmla="*/ 15 w 49"/>
                <a:gd name="T79" fmla="*/ 32 h 34"/>
                <a:gd name="T80" fmla="*/ 15 w 49"/>
                <a:gd name="T81" fmla="*/ 32 h 34"/>
                <a:gd name="T82" fmla="*/ 20 w 49"/>
                <a:gd name="T83" fmla="*/ 34 h 34"/>
                <a:gd name="T84" fmla="*/ 22 w 49"/>
                <a:gd name="T85" fmla="*/ 34 h 34"/>
                <a:gd name="T86" fmla="*/ 28 w 49"/>
                <a:gd name="T87" fmla="*/ 32 h 34"/>
                <a:gd name="T88" fmla="*/ 28 w 49"/>
                <a:gd name="T89" fmla="*/ 32 h 34"/>
                <a:gd name="T90" fmla="*/ 37 w 49"/>
                <a:gd name="T91" fmla="*/ 28 h 34"/>
                <a:gd name="T92" fmla="*/ 41 w 49"/>
                <a:gd name="T93" fmla="*/ 26 h 34"/>
                <a:gd name="T94" fmla="*/ 45 w 49"/>
                <a:gd name="T95" fmla="*/ 24 h 34"/>
                <a:gd name="T96" fmla="*/ 45 w 49"/>
                <a:gd name="T97" fmla="*/ 24 h 34"/>
                <a:gd name="T98" fmla="*/ 47 w 49"/>
                <a:gd name="T99" fmla="*/ 24 h 34"/>
                <a:gd name="T100" fmla="*/ 47 w 49"/>
                <a:gd name="T101" fmla="*/ 24 h 34"/>
                <a:gd name="T102" fmla="*/ 47 w 49"/>
                <a:gd name="T103" fmla="*/ 24 h 34"/>
                <a:gd name="T104" fmla="*/ 47 w 49"/>
                <a:gd name="T105" fmla="*/ 24 h 34"/>
                <a:gd name="T106" fmla="*/ 47 w 49"/>
                <a:gd name="T10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34">
                  <a:moveTo>
                    <a:pt x="47" y="24"/>
                  </a:moveTo>
                  <a:lnTo>
                    <a:pt x="47" y="24"/>
                  </a:lnTo>
                  <a:lnTo>
                    <a:pt x="49" y="21"/>
                  </a:lnTo>
                  <a:lnTo>
                    <a:pt x="49" y="17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7" y="28"/>
                  </a:lnTo>
                  <a:lnTo>
                    <a:pt x="41" y="26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F7E9BD54-4424-D642-B4FF-89331D5A1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1068" y="1224804"/>
              <a:ext cx="58297" cy="19195"/>
            </a:xfrm>
            <a:custGeom>
              <a:avLst/>
              <a:gdLst>
                <a:gd name="T0" fmla="*/ 24 w 38"/>
                <a:gd name="T1" fmla="*/ 0 h 15"/>
                <a:gd name="T2" fmla="*/ 24 w 38"/>
                <a:gd name="T3" fmla="*/ 0 h 15"/>
                <a:gd name="T4" fmla="*/ 32 w 38"/>
                <a:gd name="T5" fmla="*/ 2 h 15"/>
                <a:gd name="T6" fmla="*/ 36 w 38"/>
                <a:gd name="T7" fmla="*/ 2 h 15"/>
                <a:gd name="T8" fmla="*/ 36 w 38"/>
                <a:gd name="T9" fmla="*/ 4 h 15"/>
                <a:gd name="T10" fmla="*/ 36 w 38"/>
                <a:gd name="T11" fmla="*/ 4 h 15"/>
                <a:gd name="T12" fmla="*/ 38 w 38"/>
                <a:gd name="T13" fmla="*/ 6 h 15"/>
                <a:gd name="T14" fmla="*/ 38 w 38"/>
                <a:gd name="T15" fmla="*/ 8 h 15"/>
                <a:gd name="T16" fmla="*/ 36 w 38"/>
                <a:gd name="T17" fmla="*/ 10 h 15"/>
                <a:gd name="T18" fmla="*/ 32 w 38"/>
                <a:gd name="T19" fmla="*/ 11 h 15"/>
                <a:gd name="T20" fmla="*/ 32 w 38"/>
                <a:gd name="T21" fmla="*/ 15 h 15"/>
                <a:gd name="T22" fmla="*/ 32 w 38"/>
                <a:gd name="T23" fmla="*/ 15 h 15"/>
                <a:gd name="T24" fmla="*/ 17 w 38"/>
                <a:gd name="T25" fmla="*/ 15 h 15"/>
                <a:gd name="T26" fmla="*/ 11 w 38"/>
                <a:gd name="T27" fmla="*/ 15 h 15"/>
                <a:gd name="T28" fmla="*/ 7 w 38"/>
                <a:gd name="T29" fmla="*/ 15 h 15"/>
                <a:gd name="T30" fmla="*/ 4 w 38"/>
                <a:gd name="T31" fmla="*/ 13 h 15"/>
                <a:gd name="T32" fmla="*/ 4 w 38"/>
                <a:gd name="T33" fmla="*/ 13 h 15"/>
                <a:gd name="T34" fmla="*/ 2 w 38"/>
                <a:gd name="T35" fmla="*/ 10 h 15"/>
                <a:gd name="T36" fmla="*/ 0 w 38"/>
                <a:gd name="T37" fmla="*/ 10 h 15"/>
                <a:gd name="T38" fmla="*/ 2 w 38"/>
                <a:gd name="T39" fmla="*/ 8 h 15"/>
                <a:gd name="T40" fmla="*/ 4 w 38"/>
                <a:gd name="T41" fmla="*/ 6 h 15"/>
                <a:gd name="T42" fmla="*/ 7 w 38"/>
                <a:gd name="T43" fmla="*/ 4 h 15"/>
                <a:gd name="T44" fmla="*/ 17 w 38"/>
                <a:gd name="T45" fmla="*/ 0 h 15"/>
                <a:gd name="T46" fmla="*/ 24 w 38"/>
                <a:gd name="T47" fmla="*/ 0 h 15"/>
                <a:gd name="T48" fmla="*/ 24 w 38"/>
                <a:gd name="T49" fmla="*/ 0 h 15"/>
                <a:gd name="T50" fmla="*/ 24 w 38"/>
                <a:gd name="T51" fmla="*/ 0 h 15"/>
                <a:gd name="T52" fmla="*/ 24 w 38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15">
                  <a:moveTo>
                    <a:pt x="24" y="0"/>
                  </a:moveTo>
                  <a:lnTo>
                    <a:pt x="24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6" y="10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17" y="15"/>
                  </a:lnTo>
                  <a:lnTo>
                    <a:pt x="11" y="15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4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13442608-07F7-6144-9DD2-13B8F84602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1068" y="1224804"/>
              <a:ext cx="58297" cy="19195"/>
            </a:xfrm>
            <a:custGeom>
              <a:avLst/>
              <a:gdLst>
                <a:gd name="T0" fmla="*/ 24 w 38"/>
                <a:gd name="T1" fmla="*/ 0 h 15"/>
                <a:gd name="T2" fmla="*/ 24 w 38"/>
                <a:gd name="T3" fmla="*/ 0 h 15"/>
                <a:gd name="T4" fmla="*/ 32 w 38"/>
                <a:gd name="T5" fmla="*/ 2 h 15"/>
                <a:gd name="T6" fmla="*/ 36 w 38"/>
                <a:gd name="T7" fmla="*/ 2 h 15"/>
                <a:gd name="T8" fmla="*/ 36 w 38"/>
                <a:gd name="T9" fmla="*/ 4 h 15"/>
                <a:gd name="T10" fmla="*/ 36 w 38"/>
                <a:gd name="T11" fmla="*/ 4 h 15"/>
                <a:gd name="T12" fmla="*/ 38 w 38"/>
                <a:gd name="T13" fmla="*/ 6 h 15"/>
                <a:gd name="T14" fmla="*/ 38 w 38"/>
                <a:gd name="T15" fmla="*/ 8 h 15"/>
                <a:gd name="T16" fmla="*/ 36 w 38"/>
                <a:gd name="T17" fmla="*/ 10 h 15"/>
                <a:gd name="T18" fmla="*/ 32 w 38"/>
                <a:gd name="T19" fmla="*/ 11 h 15"/>
                <a:gd name="T20" fmla="*/ 32 w 38"/>
                <a:gd name="T21" fmla="*/ 15 h 15"/>
                <a:gd name="T22" fmla="*/ 32 w 38"/>
                <a:gd name="T23" fmla="*/ 15 h 15"/>
                <a:gd name="T24" fmla="*/ 17 w 38"/>
                <a:gd name="T25" fmla="*/ 15 h 15"/>
                <a:gd name="T26" fmla="*/ 11 w 38"/>
                <a:gd name="T27" fmla="*/ 15 h 15"/>
                <a:gd name="T28" fmla="*/ 7 w 38"/>
                <a:gd name="T29" fmla="*/ 15 h 15"/>
                <a:gd name="T30" fmla="*/ 4 w 38"/>
                <a:gd name="T31" fmla="*/ 13 h 15"/>
                <a:gd name="T32" fmla="*/ 4 w 38"/>
                <a:gd name="T33" fmla="*/ 13 h 15"/>
                <a:gd name="T34" fmla="*/ 2 w 38"/>
                <a:gd name="T35" fmla="*/ 10 h 15"/>
                <a:gd name="T36" fmla="*/ 0 w 38"/>
                <a:gd name="T37" fmla="*/ 10 h 15"/>
                <a:gd name="T38" fmla="*/ 2 w 38"/>
                <a:gd name="T39" fmla="*/ 8 h 15"/>
                <a:gd name="T40" fmla="*/ 4 w 38"/>
                <a:gd name="T41" fmla="*/ 6 h 15"/>
                <a:gd name="T42" fmla="*/ 7 w 38"/>
                <a:gd name="T43" fmla="*/ 4 h 15"/>
                <a:gd name="T44" fmla="*/ 17 w 38"/>
                <a:gd name="T45" fmla="*/ 0 h 15"/>
                <a:gd name="T46" fmla="*/ 24 w 38"/>
                <a:gd name="T47" fmla="*/ 0 h 15"/>
                <a:gd name="T48" fmla="*/ 24 w 38"/>
                <a:gd name="T49" fmla="*/ 0 h 15"/>
                <a:gd name="T50" fmla="*/ 24 w 38"/>
                <a:gd name="T51" fmla="*/ 0 h 15"/>
                <a:gd name="T52" fmla="*/ 24 w 38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15">
                  <a:moveTo>
                    <a:pt x="24" y="0"/>
                  </a:moveTo>
                  <a:lnTo>
                    <a:pt x="24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6" y="10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17" y="15"/>
                  </a:lnTo>
                  <a:lnTo>
                    <a:pt x="11" y="15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4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7ED91A94-7CBB-E34B-B530-912F33B76E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2023" y="1232269"/>
              <a:ext cx="38392" cy="19195"/>
            </a:xfrm>
            <a:custGeom>
              <a:avLst/>
              <a:gdLst>
                <a:gd name="T0" fmla="*/ 15 w 25"/>
                <a:gd name="T1" fmla="*/ 2 h 15"/>
                <a:gd name="T2" fmla="*/ 15 w 25"/>
                <a:gd name="T3" fmla="*/ 2 h 15"/>
                <a:gd name="T4" fmla="*/ 23 w 25"/>
                <a:gd name="T5" fmla="*/ 7 h 15"/>
                <a:gd name="T6" fmla="*/ 25 w 25"/>
                <a:gd name="T7" fmla="*/ 13 h 15"/>
                <a:gd name="T8" fmla="*/ 25 w 25"/>
                <a:gd name="T9" fmla="*/ 15 h 15"/>
                <a:gd name="T10" fmla="*/ 25 w 25"/>
                <a:gd name="T11" fmla="*/ 15 h 15"/>
                <a:gd name="T12" fmla="*/ 25 w 25"/>
                <a:gd name="T13" fmla="*/ 15 h 15"/>
                <a:gd name="T14" fmla="*/ 21 w 25"/>
                <a:gd name="T15" fmla="*/ 15 h 15"/>
                <a:gd name="T16" fmla="*/ 17 w 25"/>
                <a:gd name="T17" fmla="*/ 15 h 15"/>
                <a:gd name="T18" fmla="*/ 13 w 25"/>
                <a:gd name="T19" fmla="*/ 15 h 15"/>
                <a:gd name="T20" fmla="*/ 10 w 25"/>
                <a:gd name="T21" fmla="*/ 13 h 15"/>
                <a:gd name="T22" fmla="*/ 6 w 25"/>
                <a:gd name="T23" fmla="*/ 11 h 15"/>
                <a:gd name="T24" fmla="*/ 4 w 25"/>
                <a:gd name="T25" fmla="*/ 7 h 15"/>
                <a:gd name="T26" fmla="*/ 2 w 25"/>
                <a:gd name="T27" fmla="*/ 4 h 15"/>
                <a:gd name="T28" fmla="*/ 0 w 25"/>
                <a:gd name="T29" fmla="*/ 0 h 15"/>
                <a:gd name="T30" fmla="*/ 0 w 25"/>
                <a:gd name="T31" fmla="*/ 0 h 15"/>
                <a:gd name="T32" fmla="*/ 10 w 25"/>
                <a:gd name="T33" fmla="*/ 0 h 15"/>
                <a:gd name="T34" fmla="*/ 13 w 25"/>
                <a:gd name="T35" fmla="*/ 0 h 15"/>
                <a:gd name="T36" fmla="*/ 15 w 25"/>
                <a:gd name="T37" fmla="*/ 2 h 15"/>
                <a:gd name="T38" fmla="*/ 15 w 25"/>
                <a:gd name="T39" fmla="*/ 2 h 15"/>
                <a:gd name="T40" fmla="*/ 15 w 25"/>
                <a:gd name="T41" fmla="*/ 2 h 15"/>
                <a:gd name="T42" fmla="*/ 15 w 25"/>
                <a:gd name="T4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15">
                  <a:moveTo>
                    <a:pt x="15" y="2"/>
                  </a:moveTo>
                  <a:lnTo>
                    <a:pt x="15" y="2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3" y="15"/>
                  </a:lnTo>
                  <a:lnTo>
                    <a:pt x="10" y="13"/>
                  </a:lnTo>
                  <a:lnTo>
                    <a:pt x="6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BD7042C5-B63B-2146-A9DA-DB1BB2E67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2023" y="1232269"/>
              <a:ext cx="38392" cy="19195"/>
            </a:xfrm>
            <a:custGeom>
              <a:avLst/>
              <a:gdLst>
                <a:gd name="T0" fmla="*/ 15 w 25"/>
                <a:gd name="T1" fmla="*/ 2 h 15"/>
                <a:gd name="T2" fmla="*/ 15 w 25"/>
                <a:gd name="T3" fmla="*/ 2 h 15"/>
                <a:gd name="T4" fmla="*/ 23 w 25"/>
                <a:gd name="T5" fmla="*/ 7 h 15"/>
                <a:gd name="T6" fmla="*/ 25 w 25"/>
                <a:gd name="T7" fmla="*/ 13 h 15"/>
                <a:gd name="T8" fmla="*/ 25 w 25"/>
                <a:gd name="T9" fmla="*/ 15 h 15"/>
                <a:gd name="T10" fmla="*/ 25 w 25"/>
                <a:gd name="T11" fmla="*/ 15 h 15"/>
                <a:gd name="T12" fmla="*/ 25 w 25"/>
                <a:gd name="T13" fmla="*/ 15 h 15"/>
                <a:gd name="T14" fmla="*/ 21 w 25"/>
                <a:gd name="T15" fmla="*/ 15 h 15"/>
                <a:gd name="T16" fmla="*/ 17 w 25"/>
                <a:gd name="T17" fmla="*/ 15 h 15"/>
                <a:gd name="T18" fmla="*/ 13 w 25"/>
                <a:gd name="T19" fmla="*/ 15 h 15"/>
                <a:gd name="T20" fmla="*/ 10 w 25"/>
                <a:gd name="T21" fmla="*/ 13 h 15"/>
                <a:gd name="T22" fmla="*/ 6 w 25"/>
                <a:gd name="T23" fmla="*/ 11 h 15"/>
                <a:gd name="T24" fmla="*/ 4 w 25"/>
                <a:gd name="T25" fmla="*/ 7 h 15"/>
                <a:gd name="T26" fmla="*/ 2 w 25"/>
                <a:gd name="T27" fmla="*/ 4 h 15"/>
                <a:gd name="T28" fmla="*/ 0 w 25"/>
                <a:gd name="T29" fmla="*/ 0 h 15"/>
                <a:gd name="T30" fmla="*/ 0 w 25"/>
                <a:gd name="T31" fmla="*/ 0 h 15"/>
                <a:gd name="T32" fmla="*/ 10 w 25"/>
                <a:gd name="T33" fmla="*/ 0 h 15"/>
                <a:gd name="T34" fmla="*/ 13 w 25"/>
                <a:gd name="T35" fmla="*/ 0 h 15"/>
                <a:gd name="T36" fmla="*/ 15 w 25"/>
                <a:gd name="T37" fmla="*/ 2 h 15"/>
                <a:gd name="T38" fmla="*/ 15 w 25"/>
                <a:gd name="T39" fmla="*/ 2 h 15"/>
                <a:gd name="T40" fmla="*/ 15 w 25"/>
                <a:gd name="T41" fmla="*/ 2 h 15"/>
                <a:gd name="T42" fmla="*/ 15 w 25"/>
                <a:gd name="T4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15">
                  <a:moveTo>
                    <a:pt x="15" y="2"/>
                  </a:moveTo>
                  <a:lnTo>
                    <a:pt x="15" y="2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3" y="15"/>
                  </a:lnTo>
                  <a:lnTo>
                    <a:pt x="10" y="13"/>
                  </a:lnTo>
                  <a:lnTo>
                    <a:pt x="6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F99FAC08-8F5E-2146-A591-1B6A058E96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5369" y="1057365"/>
              <a:ext cx="238879" cy="152499"/>
            </a:xfrm>
            <a:custGeom>
              <a:avLst/>
              <a:gdLst>
                <a:gd name="T0" fmla="*/ 6 w 157"/>
                <a:gd name="T1" fmla="*/ 65 h 118"/>
                <a:gd name="T2" fmla="*/ 0 w 157"/>
                <a:gd name="T3" fmla="*/ 57 h 118"/>
                <a:gd name="T4" fmla="*/ 8 w 157"/>
                <a:gd name="T5" fmla="*/ 52 h 118"/>
                <a:gd name="T6" fmla="*/ 25 w 157"/>
                <a:gd name="T7" fmla="*/ 48 h 118"/>
                <a:gd name="T8" fmla="*/ 27 w 157"/>
                <a:gd name="T9" fmla="*/ 50 h 118"/>
                <a:gd name="T10" fmla="*/ 15 w 157"/>
                <a:gd name="T11" fmla="*/ 44 h 118"/>
                <a:gd name="T12" fmla="*/ 2 w 157"/>
                <a:gd name="T13" fmla="*/ 40 h 118"/>
                <a:gd name="T14" fmla="*/ 13 w 157"/>
                <a:gd name="T15" fmla="*/ 29 h 118"/>
                <a:gd name="T16" fmla="*/ 25 w 157"/>
                <a:gd name="T17" fmla="*/ 29 h 118"/>
                <a:gd name="T18" fmla="*/ 21 w 157"/>
                <a:gd name="T19" fmla="*/ 25 h 118"/>
                <a:gd name="T20" fmla="*/ 19 w 157"/>
                <a:gd name="T21" fmla="*/ 19 h 118"/>
                <a:gd name="T22" fmla="*/ 27 w 157"/>
                <a:gd name="T23" fmla="*/ 14 h 118"/>
                <a:gd name="T24" fmla="*/ 42 w 157"/>
                <a:gd name="T25" fmla="*/ 12 h 118"/>
                <a:gd name="T26" fmla="*/ 32 w 157"/>
                <a:gd name="T27" fmla="*/ 4 h 118"/>
                <a:gd name="T28" fmla="*/ 32 w 157"/>
                <a:gd name="T29" fmla="*/ 0 h 118"/>
                <a:gd name="T30" fmla="*/ 45 w 157"/>
                <a:gd name="T31" fmla="*/ 2 h 118"/>
                <a:gd name="T32" fmla="*/ 64 w 157"/>
                <a:gd name="T33" fmla="*/ 12 h 118"/>
                <a:gd name="T34" fmla="*/ 81 w 157"/>
                <a:gd name="T35" fmla="*/ 25 h 118"/>
                <a:gd name="T36" fmla="*/ 85 w 157"/>
                <a:gd name="T37" fmla="*/ 31 h 118"/>
                <a:gd name="T38" fmla="*/ 91 w 157"/>
                <a:gd name="T39" fmla="*/ 33 h 118"/>
                <a:gd name="T40" fmla="*/ 97 w 157"/>
                <a:gd name="T41" fmla="*/ 33 h 118"/>
                <a:gd name="T42" fmla="*/ 102 w 157"/>
                <a:gd name="T43" fmla="*/ 42 h 118"/>
                <a:gd name="T44" fmla="*/ 108 w 157"/>
                <a:gd name="T45" fmla="*/ 48 h 118"/>
                <a:gd name="T46" fmla="*/ 119 w 157"/>
                <a:gd name="T47" fmla="*/ 48 h 118"/>
                <a:gd name="T48" fmla="*/ 127 w 157"/>
                <a:gd name="T49" fmla="*/ 55 h 118"/>
                <a:gd name="T50" fmla="*/ 134 w 157"/>
                <a:gd name="T51" fmla="*/ 72 h 118"/>
                <a:gd name="T52" fmla="*/ 138 w 157"/>
                <a:gd name="T53" fmla="*/ 67 h 118"/>
                <a:gd name="T54" fmla="*/ 148 w 157"/>
                <a:gd name="T55" fmla="*/ 69 h 118"/>
                <a:gd name="T56" fmla="*/ 155 w 157"/>
                <a:gd name="T57" fmla="*/ 76 h 118"/>
                <a:gd name="T58" fmla="*/ 144 w 157"/>
                <a:gd name="T59" fmla="*/ 84 h 118"/>
                <a:gd name="T60" fmla="*/ 134 w 157"/>
                <a:gd name="T61" fmla="*/ 89 h 118"/>
                <a:gd name="T62" fmla="*/ 129 w 157"/>
                <a:gd name="T63" fmla="*/ 95 h 118"/>
                <a:gd name="T64" fmla="*/ 123 w 157"/>
                <a:gd name="T65" fmla="*/ 103 h 118"/>
                <a:gd name="T66" fmla="*/ 119 w 157"/>
                <a:gd name="T67" fmla="*/ 93 h 118"/>
                <a:gd name="T68" fmla="*/ 117 w 157"/>
                <a:gd name="T69" fmla="*/ 95 h 118"/>
                <a:gd name="T70" fmla="*/ 115 w 157"/>
                <a:gd name="T71" fmla="*/ 95 h 118"/>
                <a:gd name="T72" fmla="*/ 115 w 157"/>
                <a:gd name="T73" fmla="*/ 112 h 118"/>
                <a:gd name="T74" fmla="*/ 110 w 157"/>
                <a:gd name="T75" fmla="*/ 118 h 118"/>
                <a:gd name="T76" fmla="*/ 108 w 157"/>
                <a:gd name="T77" fmla="*/ 112 h 118"/>
                <a:gd name="T78" fmla="*/ 108 w 157"/>
                <a:gd name="T79" fmla="*/ 118 h 118"/>
                <a:gd name="T80" fmla="*/ 98 w 157"/>
                <a:gd name="T81" fmla="*/ 112 h 118"/>
                <a:gd name="T82" fmla="*/ 93 w 157"/>
                <a:gd name="T83" fmla="*/ 112 h 118"/>
                <a:gd name="T84" fmla="*/ 87 w 157"/>
                <a:gd name="T85" fmla="*/ 116 h 118"/>
                <a:gd name="T86" fmla="*/ 68 w 157"/>
                <a:gd name="T87" fmla="*/ 112 h 118"/>
                <a:gd name="T88" fmla="*/ 55 w 157"/>
                <a:gd name="T89" fmla="*/ 103 h 118"/>
                <a:gd name="T90" fmla="*/ 61 w 157"/>
                <a:gd name="T91" fmla="*/ 99 h 118"/>
                <a:gd name="T92" fmla="*/ 45 w 157"/>
                <a:gd name="T93" fmla="*/ 95 h 118"/>
                <a:gd name="T94" fmla="*/ 38 w 157"/>
                <a:gd name="T95" fmla="*/ 87 h 118"/>
                <a:gd name="T96" fmla="*/ 45 w 157"/>
                <a:gd name="T97" fmla="*/ 82 h 118"/>
                <a:gd name="T98" fmla="*/ 51 w 157"/>
                <a:gd name="T99" fmla="*/ 80 h 118"/>
                <a:gd name="T100" fmla="*/ 66 w 157"/>
                <a:gd name="T101" fmla="*/ 78 h 118"/>
                <a:gd name="T102" fmla="*/ 68 w 157"/>
                <a:gd name="T103" fmla="*/ 74 h 118"/>
                <a:gd name="T104" fmla="*/ 47 w 157"/>
                <a:gd name="T105" fmla="*/ 70 h 118"/>
                <a:gd name="T106" fmla="*/ 45 w 157"/>
                <a:gd name="T107" fmla="*/ 72 h 118"/>
                <a:gd name="T108" fmla="*/ 27 w 157"/>
                <a:gd name="T109" fmla="*/ 76 h 118"/>
                <a:gd name="T110" fmla="*/ 13 w 157"/>
                <a:gd name="T111" fmla="*/ 74 h 118"/>
                <a:gd name="T112" fmla="*/ 11 w 157"/>
                <a:gd name="T113" fmla="*/ 70 h 118"/>
                <a:gd name="T114" fmla="*/ 13 w 157"/>
                <a:gd name="T115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18">
                  <a:moveTo>
                    <a:pt x="13" y="69"/>
                  </a:moveTo>
                  <a:lnTo>
                    <a:pt x="13" y="69"/>
                  </a:lnTo>
                  <a:lnTo>
                    <a:pt x="6" y="65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2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7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46"/>
                  </a:lnTo>
                  <a:lnTo>
                    <a:pt x="27" y="46"/>
                  </a:lnTo>
                  <a:lnTo>
                    <a:pt x="15" y="44"/>
                  </a:lnTo>
                  <a:lnTo>
                    <a:pt x="8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8" y="36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3" y="27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34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5" y="2"/>
                  </a:lnTo>
                  <a:lnTo>
                    <a:pt x="55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9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3" y="29"/>
                  </a:lnTo>
                  <a:lnTo>
                    <a:pt x="85" y="31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91" y="33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7" y="33"/>
                  </a:lnTo>
                  <a:lnTo>
                    <a:pt x="98" y="36"/>
                  </a:lnTo>
                  <a:lnTo>
                    <a:pt x="100" y="40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6" y="46"/>
                  </a:lnTo>
                  <a:lnTo>
                    <a:pt x="108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23" y="50"/>
                  </a:lnTo>
                  <a:lnTo>
                    <a:pt x="125" y="53"/>
                  </a:lnTo>
                  <a:lnTo>
                    <a:pt x="127" y="55"/>
                  </a:lnTo>
                  <a:lnTo>
                    <a:pt x="131" y="63"/>
                  </a:lnTo>
                  <a:lnTo>
                    <a:pt x="134" y="72"/>
                  </a:lnTo>
                  <a:lnTo>
                    <a:pt x="134" y="72"/>
                  </a:lnTo>
                  <a:lnTo>
                    <a:pt x="134" y="70"/>
                  </a:lnTo>
                  <a:lnTo>
                    <a:pt x="138" y="67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2" y="67"/>
                  </a:lnTo>
                  <a:lnTo>
                    <a:pt x="148" y="69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5" y="76"/>
                  </a:lnTo>
                  <a:lnTo>
                    <a:pt x="151" y="7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6"/>
                  </a:lnTo>
                  <a:lnTo>
                    <a:pt x="138" y="87"/>
                  </a:lnTo>
                  <a:lnTo>
                    <a:pt x="134" y="89"/>
                  </a:lnTo>
                  <a:lnTo>
                    <a:pt x="131" y="91"/>
                  </a:lnTo>
                  <a:lnTo>
                    <a:pt x="131" y="91"/>
                  </a:lnTo>
                  <a:lnTo>
                    <a:pt x="129" y="95"/>
                  </a:lnTo>
                  <a:lnTo>
                    <a:pt x="127" y="99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19" y="95"/>
                  </a:lnTo>
                  <a:lnTo>
                    <a:pt x="119" y="93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101"/>
                  </a:lnTo>
                  <a:lnTo>
                    <a:pt x="115" y="108"/>
                  </a:lnTo>
                  <a:lnTo>
                    <a:pt x="115" y="112"/>
                  </a:lnTo>
                  <a:lnTo>
                    <a:pt x="115" y="116"/>
                  </a:lnTo>
                  <a:lnTo>
                    <a:pt x="114" y="118"/>
                  </a:lnTo>
                  <a:lnTo>
                    <a:pt x="110" y="118"/>
                  </a:lnTo>
                  <a:lnTo>
                    <a:pt x="110" y="118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8" y="116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4" y="118"/>
                  </a:lnTo>
                  <a:lnTo>
                    <a:pt x="100" y="116"/>
                  </a:lnTo>
                  <a:lnTo>
                    <a:pt x="98" y="112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3" y="112"/>
                  </a:lnTo>
                  <a:lnTo>
                    <a:pt x="93" y="116"/>
                  </a:lnTo>
                  <a:lnTo>
                    <a:pt x="89" y="116"/>
                  </a:lnTo>
                  <a:lnTo>
                    <a:pt x="87" y="116"/>
                  </a:lnTo>
                  <a:lnTo>
                    <a:pt x="81" y="116"/>
                  </a:lnTo>
                  <a:lnTo>
                    <a:pt x="74" y="116"/>
                  </a:lnTo>
                  <a:lnTo>
                    <a:pt x="68" y="112"/>
                  </a:lnTo>
                  <a:lnTo>
                    <a:pt x="62" y="110"/>
                  </a:lnTo>
                  <a:lnTo>
                    <a:pt x="57" y="106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57" y="101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51" y="97"/>
                  </a:lnTo>
                  <a:lnTo>
                    <a:pt x="45" y="95"/>
                  </a:lnTo>
                  <a:lnTo>
                    <a:pt x="42" y="93"/>
                  </a:lnTo>
                  <a:lnTo>
                    <a:pt x="38" y="91"/>
                  </a:lnTo>
                  <a:lnTo>
                    <a:pt x="38" y="87"/>
                  </a:lnTo>
                  <a:lnTo>
                    <a:pt x="38" y="86"/>
                  </a:lnTo>
                  <a:lnTo>
                    <a:pt x="40" y="86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47" y="82"/>
                  </a:lnTo>
                  <a:lnTo>
                    <a:pt x="51" y="80"/>
                  </a:lnTo>
                  <a:lnTo>
                    <a:pt x="59" y="80"/>
                  </a:lnTo>
                  <a:lnTo>
                    <a:pt x="62" y="80"/>
                  </a:lnTo>
                  <a:lnTo>
                    <a:pt x="66" y="78"/>
                  </a:lnTo>
                  <a:lnTo>
                    <a:pt x="68" y="78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57" y="70"/>
                  </a:lnTo>
                  <a:lnTo>
                    <a:pt x="51" y="70"/>
                  </a:lnTo>
                  <a:lnTo>
                    <a:pt x="47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36" y="74"/>
                  </a:lnTo>
                  <a:lnTo>
                    <a:pt x="27" y="76"/>
                  </a:lnTo>
                  <a:lnTo>
                    <a:pt x="23" y="78"/>
                  </a:lnTo>
                  <a:lnTo>
                    <a:pt x="19" y="76"/>
                  </a:lnTo>
                  <a:lnTo>
                    <a:pt x="13" y="74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FC68030-EE76-1347-A766-6EFB3B3588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5369" y="1057365"/>
              <a:ext cx="238879" cy="152499"/>
            </a:xfrm>
            <a:custGeom>
              <a:avLst/>
              <a:gdLst>
                <a:gd name="T0" fmla="*/ 6 w 157"/>
                <a:gd name="T1" fmla="*/ 65 h 118"/>
                <a:gd name="T2" fmla="*/ 0 w 157"/>
                <a:gd name="T3" fmla="*/ 57 h 118"/>
                <a:gd name="T4" fmla="*/ 8 w 157"/>
                <a:gd name="T5" fmla="*/ 52 h 118"/>
                <a:gd name="T6" fmla="*/ 25 w 157"/>
                <a:gd name="T7" fmla="*/ 48 h 118"/>
                <a:gd name="T8" fmla="*/ 27 w 157"/>
                <a:gd name="T9" fmla="*/ 50 h 118"/>
                <a:gd name="T10" fmla="*/ 15 w 157"/>
                <a:gd name="T11" fmla="*/ 44 h 118"/>
                <a:gd name="T12" fmla="*/ 2 w 157"/>
                <a:gd name="T13" fmla="*/ 40 h 118"/>
                <a:gd name="T14" fmla="*/ 13 w 157"/>
                <a:gd name="T15" fmla="*/ 29 h 118"/>
                <a:gd name="T16" fmla="*/ 25 w 157"/>
                <a:gd name="T17" fmla="*/ 29 h 118"/>
                <a:gd name="T18" fmla="*/ 21 w 157"/>
                <a:gd name="T19" fmla="*/ 25 h 118"/>
                <a:gd name="T20" fmla="*/ 19 w 157"/>
                <a:gd name="T21" fmla="*/ 19 h 118"/>
                <a:gd name="T22" fmla="*/ 27 w 157"/>
                <a:gd name="T23" fmla="*/ 14 h 118"/>
                <a:gd name="T24" fmla="*/ 42 w 157"/>
                <a:gd name="T25" fmla="*/ 12 h 118"/>
                <a:gd name="T26" fmla="*/ 32 w 157"/>
                <a:gd name="T27" fmla="*/ 4 h 118"/>
                <a:gd name="T28" fmla="*/ 32 w 157"/>
                <a:gd name="T29" fmla="*/ 0 h 118"/>
                <a:gd name="T30" fmla="*/ 45 w 157"/>
                <a:gd name="T31" fmla="*/ 2 h 118"/>
                <a:gd name="T32" fmla="*/ 64 w 157"/>
                <a:gd name="T33" fmla="*/ 12 h 118"/>
                <a:gd name="T34" fmla="*/ 81 w 157"/>
                <a:gd name="T35" fmla="*/ 25 h 118"/>
                <a:gd name="T36" fmla="*/ 85 w 157"/>
                <a:gd name="T37" fmla="*/ 31 h 118"/>
                <a:gd name="T38" fmla="*/ 91 w 157"/>
                <a:gd name="T39" fmla="*/ 33 h 118"/>
                <a:gd name="T40" fmla="*/ 97 w 157"/>
                <a:gd name="T41" fmla="*/ 33 h 118"/>
                <a:gd name="T42" fmla="*/ 102 w 157"/>
                <a:gd name="T43" fmla="*/ 42 h 118"/>
                <a:gd name="T44" fmla="*/ 108 w 157"/>
                <a:gd name="T45" fmla="*/ 48 h 118"/>
                <a:gd name="T46" fmla="*/ 119 w 157"/>
                <a:gd name="T47" fmla="*/ 48 h 118"/>
                <a:gd name="T48" fmla="*/ 127 w 157"/>
                <a:gd name="T49" fmla="*/ 55 h 118"/>
                <a:gd name="T50" fmla="*/ 134 w 157"/>
                <a:gd name="T51" fmla="*/ 72 h 118"/>
                <a:gd name="T52" fmla="*/ 138 w 157"/>
                <a:gd name="T53" fmla="*/ 67 h 118"/>
                <a:gd name="T54" fmla="*/ 148 w 157"/>
                <a:gd name="T55" fmla="*/ 69 h 118"/>
                <a:gd name="T56" fmla="*/ 155 w 157"/>
                <a:gd name="T57" fmla="*/ 76 h 118"/>
                <a:gd name="T58" fmla="*/ 144 w 157"/>
                <a:gd name="T59" fmla="*/ 84 h 118"/>
                <a:gd name="T60" fmla="*/ 134 w 157"/>
                <a:gd name="T61" fmla="*/ 89 h 118"/>
                <a:gd name="T62" fmla="*/ 129 w 157"/>
                <a:gd name="T63" fmla="*/ 95 h 118"/>
                <a:gd name="T64" fmla="*/ 123 w 157"/>
                <a:gd name="T65" fmla="*/ 103 h 118"/>
                <a:gd name="T66" fmla="*/ 119 w 157"/>
                <a:gd name="T67" fmla="*/ 93 h 118"/>
                <a:gd name="T68" fmla="*/ 117 w 157"/>
                <a:gd name="T69" fmla="*/ 95 h 118"/>
                <a:gd name="T70" fmla="*/ 115 w 157"/>
                <a:gd name="T71" fmla="*/ 95 h 118"/>
                <a:gd name="T72" fmla="*/ 115 w 157"/>
                <a:gd name="T73" fmla="*/ 112 h 118"/>
                <a:gd name="T74" fmla="*/ 110 w 157"/>
                <a:gd name="T75" fmla="*/ 118 h 118"/>
                <a:gd name="T76" fmla="*/ 108 w 157"/>
                <a:gd name="T77" fmla="*/ 112 h 118"/>
                <a:gd name="T78" fmla="*/ 108 w 157"/>
                <a:gd name="T79" fmla="*/ 118 h 118"/>
                <a:gd name="T80" fmla="*/ 98 w 157"/>
                <a:gd name="T81" fmla="*/ 112 h 118"/>
                <a:gd name="T82" fmla="*/ 93 w 157"/>
                <a:gd name="T83" fmla="*/ 112 h 118"/>
                <a:gd name="T84" fmla="*/ 87 w 157"/>
                <a:gd name="T85" fmla="*/ 116 h 118"/>
                <a:gd name="T86" fmla="*/ 68 w 157"/>
                <a:gd name="T87" fmla="*/ 112 h 118"/>
                <a:gd name="T88" fmla="*/ 55 w 157"/>
                <a:gd name="T89" fmla="*/ 103 h 118"/>
                <a:gd name="T90" fmla="*/ 61 w 157"/>
                <a:gd name="T91" fmla="*/ 99 h 118"/>
                <a:gd name="T92" fmla="*/ 45 w 157"/>
                <a:gd name="T93" fmla="*/ 95 h 118"/>
                <a:gd name="T94" fmla="*/ 38 w 157"/>
                <a:gd name="T95" fmla="*/ 87 h 118"/>
                <a:gd name="T96" fmla="*/ 45 w 157"/>
                <a:gd name="T97" fmla="*/ 82 h 118"/>
                <a:gd name="T98" fmla="*/ 51 w 157"/>
                <a:gd name="T99" fmla="*/ 80 h 118"/>
                <a:gd name="T100" fmla="*/ 66 w 157"/>
                <a:gd name="T101" fmla="*/ 78 h 118"/>
                <a:gd name="T102" fmla="*/ 68 w 157"/>
                <a:gd name="T103" fmla="*/ 74 h 118"/>
                <a:gd name="T104" fmla="*/ 47 w 157"/>
                <a:gd name="T105" fmla="*/ 70 h 118"/>
                <a:gd name="T106" fmla="*/ 45 w 157"/>
                <a:gd name="T107" fmla="*/ 72 h 118"/>
                <a:gd name="T108" fmla="*/ 27 w 157"/>
                <a:gd name="T109" fmla="*/ 76 h 118"/>
                <a:gd name="T110" fmla="*/ 13 w 157"/>
                <a:gd name="T111" fmla="*/ 74 h 118"/>
                <a:gd name="T112" fmla="*/ 11 w 157"/>
                <a:gd name="T113" fmla="*/ 70 h 118"/>
                <a:gd name="T114" fmla="*/ 13 w 157"/>
                <a:gd name="T115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18">
                  <a:moveTo>
                    <a:pt x="13" y="69"/>
                  </a:moveTo>
                  <a:lnTo>
                    <a:pt x="13" y="69"/>
                  </a:lnTo>
                  <a:lnTo>
                    <a:pt x="6" y="65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2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7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46"/>
                  </a:lnTo>
                  <a:lnTo>
                    <a:pt x="27" y="46"/>
                  </a:lnTo>
                  <a:lnTo>
                    <a:pt x="15" y="44"/>
                  </a:lnTo>
                  <a:lnTo>
                    <a:pt x="8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8" y="36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3" y="27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34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5" y="2"/>
                  </a:lnTo>
                  <a:lnTo>
                    <a:pt x="55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9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3" y="29"/>
                  </a:lnTo>
                  <a:lnTo>
                    <a:pt x="85" y="31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91" y="33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7" y="33"/>
                  </a:lnTo>
                  <a:lnTo>
                    <a:pt x="98" y="36"/>
                  </a:lnTo>
                  <a:lnTo>
                    <a:pt x="100" y="40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6" y="46"/>
                  </a:lnTo>
                  <a:lnTo>
                    <a:pt x="108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23" y="50"/>
                  </a:lnTo>
                  <a:lnTo>
                    <a:pt x="125" y="53"/>
                  </a:lnTo>
                  <a:lnTo>
                    <a:pt x="127" y="55"/>
                  </a:lnTo>
                  <a:lnTo>
                    <a:pt x="131" y="63"/>
                  </a:lnTo>
                  <a:lnTo>
                    <a:pt x="134" y="72"/>
                  </a:lnTo>
                  <a:lnTo>
                    <a:pt x="134" y="72"/>
                  </a:lnTo>
                  <a:lnTo>
                    <a:pt x="134" y="70"/>
                  </a:lnTo>
                  <a:lnTo>
                    <a:pt x="138" y="67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2" y="67"/>
                  </a:lnTo>
                  <a:lnTo>
                    <a:pt x="148" y="69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5" y="76"/>
                  </a:lnTo>
                  <a:lnTo>
                    <a:pt x="151" y="7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6"/>
                  </a:lnTo>
                  <a:lnTo>
                    <a:pt x="138" y="87"/>
                  </a:lnTo>
                  <a:lnTo>
                    <a:pt x="134" y="89"/>
                  </a:lnTo>
                  <a:lnTo>
                    <a:pt x="131" y="91"/>
                  </a:lnTo>
                  <a:lnTo>
                    <a:pt x="131" y="91"/>
                  </a:lnTo>
                  <a:lnTo>
                    <a:pt x="129" y="95"/>
                  </a:lnTo>
                  <a:lnTo>
                    <a:pt x="127" y="99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19" y="95"/>
                  </a:lnTo>
                  <a:lnTo>
                    <a:pt x="119" y="93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101"/>
                  </a:lnTo>
                  <a:lnTo>
                    <a:pt x="115" y="108"/>
                  </a:lnTo>
                  <a:lnTo>
                    <a:pt x="115" y="112"/>
                  </a:lnTo>
                  <a:lnTo>
                    <a:pt x="115" y="116"/>
                  </a:lnTo>
                  <a:lnTo>
                    <a:pt x="114" y="118"/>
                  </a:lnTo>
                  <a:lnTo>
                    <a:pt x="110" y="118"/>
                  </a:lnTo>
                  <a:lnTo>
                    <a:pt x="110" y="118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8" y="116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4" y="118"/>
                  </a:lnTo>
                  <a:lnTo>
                    <a:pt x="100" y="116"/>
                  </a:lnTo>
                  <a:lnTo>
                    <a:pt x="98" y="112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3" y="112"/>
                  </a:lnTo>
                  <a:lnTo>
                    <a:pt x="93" y="116"/>
                  </a:lnTo>
                  <a:lnTo>
                    <a:pt x="89" y="116"/>
                  </a:lnTo>
                  <a:lnTo>
                    <a:pt x="87" y="116"/>
                  </a:lnTo>
                  <a:lnTo>
                    <a:pt x="81" y="116"/>
                  </a:lnTo>
                  <a:lnTo>
                    <a:pt x="74" y="116"/>
                  </a:lnTo>
                  <a:lnTo>
                    <a:pt x="68" y="112"/>
                  </a:lnTo>
                  <a:lnTo>
                    <a:pt x="62" y="110"/>
                  </a:lnTo>
                  <a:lnTo>
                    <a:pt x="57" y="106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57" y="101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51" y="97"/>
                  </a:lnTo>
                  <a:lnTo>
                    <a:pt x="45" y="95"/>
                  </a:lnTo>
                  <a:lnTo>
                    <a:pt x="42" y="93"/>
                  </a:lnTo>
                  <a:lnTo>
                    <a:pt x="38" y="91"/>
                  </a:lnTo>
                  <a:lnTo>
                    <a:pt x="38" y="87"/>
                  </a:lnTo>
                  <a:lnTo>
                    <a:pt x="38" y="86"/>
                  </a:lnTo>
                  <a:lnTo>
                    <a:pt x="40" y="86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47" y="82"/>
                  </a:lnTo>
                  <a:lnTo>
                    <a:pt x="51" y="80"/>
                  </a:lnTo>
                  <a:lnTo>
                    <a:pt x="59" y="80"/>
                  </a:lnTo>
                  <a:lnTo>
                    <a:pt x="62" y="80"/>
                  </a:lnTo>
                  <a:lnTo>
                    <a:pt x="66" y="78"/>
                  </a:lnTo>
                  <a:lnTo>
                    <a:pt x="68" y="78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57" y="70"/>
                  </a:lnTo>
                  <a:lnTo>
                    <a:pt x="51" y="70"/>
                  </a:lnTo>
                  <a:lnTo>
                    <a:pt x="47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36" y="74"/>
                  </a:lnTo>
                  <a:lnTo>
                    <a:pt x="27" y="76"/>
                  </a:lnTo>
                  <a:lnTo>
                    <a:pt x="23" y="78"/>
                  </a:lnTo>
                  <a:lnTo>
                    <a:pt x="19" y="76"/>
                  </a:lnTo>
                  <a:lnTo>
                    <a:pt x="13" y="74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1A05AFAD-8631-4A48-9CEA-252A7C0C56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449" y="1398620"/>
              <a:ext cx="621369" cy="432968"/>
            </a:xfrm>
            <a:custGeom>
              <a:avLst/>
              <a:gdLst>
                <a:gd name="T0" fmla="*/ 11 w 407"/>
                <a:gd name="T1" fmla="*/ 91 h 333"/>
                <a:gd name="T2" fmla="*/ 28 w 407"/>
                <a:gd name="T3" fmla="*/ 78 h 333"/>
                <a:gd name="T4" fmla="*/ 0 w 407"/>
                <a:gd name="T5" fmla="*/ 65 h 333"/>
                <a:gd name="T6" fmla="*/ 28 w 407"/>
                <a:gd name="T7" fmla="*/ 6 h 333"/>
                <a:gd name="T8" fmla="*/ 74 w 407"/>
                <a:gd name="T9" fmla="*/ 2 h 333"/>
                <a:gd name="T10" fmla="*/ 49 w 407"/>
                <a:gd name="T11" fmla="*/ 38 h 333"/>
                <a:gd name="T12" fmla="*/ 66 w 407"/>
                <a:gd name="T13" fmla="*/ 65 h 333"/>
                <a:gd name="T14" fmla="*/ 70 w 407"/>
                <a:gd name="T15" fmla="*/ 36 h 333"/>
                <a:gd name="T16" fmla="*/ 87 w 407"/>
                <a:gd name="T17" fmla="*/ 10 h 333"/>
                <a:gd name="T18" fmla="*/ 127 w 407"/>
                <a:gd name="T19" fmla="*/ 10 h 333"/>
                <a:gd name="T20" fmla="*/ 134 w 407"/>
                <a:gd name="T21" fmla="*/ 42 h 333"/>
                <a:gd name="T22" fmla="*/ 146 w 407"/>
                <a:gd name="T23" fmla="*/ 42 h 333"/>
                <a:gd name="T24" fmla="*/ 172 w 407"/>
                <a:gd name="T25" fmla="*/ 36 h 333"/>
                <a:gd name="T26" fmla="*/ 200 w 407"/>
                <a:gd name="T27" fmla="*/ 34 h 333"/>
                <a:gd name="T28" fmla="*/ 216 w 407"/>
                <a:gd name="T29" fmla="*/ 51 h 333"/>
                <a:gd name="T30" fmla="*/ 225 w 407"/>
                <a:gd name="T31" fmla="*/ 63 h 333"/>
                <a:gd name="T32" fmla="*/ 221 w 407"/>
                <a:gd name="T33" fmla="*/ 70 h 333"/>
                <a:gd name="T34" fmla="*/ 231 w 407"/>
                <a:gd name="T35" fmla="*/ 76 h 333"/>
                <a:gd name="T36" fmla="*/ 242 w 407"/>
                <a:gd name="T37" fmla="*/ 74 h 333"/>
                <a:gd name="T38" fmla="*/ 269 w 407"/>
                <a:gd name="T39" fmla="*/ 74 h 333"/>
                <a:gd name="T40" fmla="*/ 263 w 407"/>
                <a:gd name="T41" fmla="*/ 87 h 333"/>
                <a:gd name="T42" fmla="*/ 274 w 407"/>
                <a:gd name="T43" fmla="*/ 85 h 333"/>
                <a:gd name="T44" fmla="*/ 278 w 407"/>
                <a:gd name="T45" fmla="*/ 95 h 333"/>
                <a:gd name="T46" fmla="*/ 304 w 407"/>
                <a:gd name="T47" fmla="*/ 95 h 333"/>
                <a:gd name="T48" fmla="*/ 312 w 407"/>
                <a:gd name="T49" fmla="*/ 110 h 333"/>
                <a:gd name="T50" fmla="*/ 318 w 407"/>
                <a:gd name="T51" fmla="*/ 131 h 333"/>
                <a:gd name="T52" fmla="*/ 318 w 407"/>
                <a:gd name="T53" fmla="*/ 138 h 333"/>
                <a:gd name="T54" fmla="*/ 306 w 407"/>
                <a:gd name="T55" fmla="*/ 144 h 333"/>
                <a:gd name="T56" fmla="*/ 325 w 407"/>
                <a:gd name="T57" fmla="*/ 165 h 333"/>
                <a:gd name="T58" fmla="*/ 342 w 407"/>
                <a:gd name="T59" fmla="*/ 172 h 333"/>
                <a:gd name="T60" fmla="*/ 376 w 407"/>
                <a:gd name="T61" fmla="*/ 195 h 333"/>
                <a:gd name="T62" fmla="*/ 382 w 407"/>
                <a:gd name="T63" fmla="*/ 199 h 333"/>
                <a:gd name="T64" fmla="*/ 407 w 407"/>
                <a:gd name="T65" fmla="*/ 212 h 333"/>
                <a:gd name="T66" fmla="*/ 395 w 407"/>
                <a:gd name="T67" fmla="*/ 229 h 333"/>
                <a:gd name="T68" fmla="*/ 374 w 407"/>
                <a:gd name="T69" fmla="*/ 250 h 333"/>
                <a:gd name="T70" fmla="*/ 357 w 407"/>
                <a:gd name="T71" fmla="*/ 229 h 333"/>
                <a:gd name="T72" fmla="*/ 331 w 407"/>
                <a:gd name="T73" fmla="*/ 212 h 333"/>
                <a:gd name="T74" fmla="*/ 318 w 407"/>
                <a:gd name="T75" fmla="*/ 225 h 333"/>
                <a:gd name="T76" fmla="*/ 352 w 407"/>
                <a:gd name="T77" fmla="*/ 261 h 333"/>
                <a:gd name="T78" fmla="*/ 369 w 407"/>
                <a:gd name="T79" fmla="*/ 290 h 333"/>
                <a:gd name="T80" fmla="*/ 357 w 407"/>
                <a:gd name="T81" fmla="*/ 305 h 333"/>
                <a:gd name="T82" fmla="*/ 335 w 407"/>
                <a:gd name="T83" fmla="*/ 303 h 333"/>
                <a:gd name="T84" fmla="*/ 314 w 407"/>
                <a:gd name="T85" fmla="*/ 301 h 333"/>
                <a:gd name="T86" fmla="*/ 335 w 407"/>
                <a:gd name="T87" fmla="*/ 333 h 333"/>
                <a:gd name="T88" fmla="*/ 278 w 407"/>
                <a:gd name="T89" fmla="*/ 314 h 333"/>
                <a:gd name="T90" fmla="*/ 250 w 407"/>
                <a:gd name="T91" fmla="*/ 286 h 333"/>
                <a:gd name="T92" fmla="*/ 236 w 407"/>
                <a:gd name="T93" fmla="*/ 267 h 333"/>
                <a:gd name="T94" fmla="*/ 189 w 407"/>
                <a:gd name="T95" fmla="*/ 273 h 333"/>
                <a:gd name="T96" fmla="*/ 183 w 407"/>
                <a:gd name="T97" fmla="*/ 244 h 333"/>
                <a:gd name="T98" fmla="*/ 221 w 407"/>
                <a:gd name="T99" fmla="*/ 242 h 333"/>
                <a:gd name="T100" fmla="*/ 231 w 407"/>
                <a:gd name="T101" fmla="*/ 231 h 333"/>
                <a:gd name="T102" fmla="*/ 242 w 407"/>
                <a:gd name="T103" fmla="*/ 208 h 333"/>
                <a:gd name="T104" fmla="*/ 253 w 407"/>
                <a:gd name="T105" fmla="*/ 188 h 333"/>
                <a:gd name="T106" fmla="*/ 225 w 407"/>
                <a:gd name="T107" fmla="*/ 157 h 333"/>
                <a:gd name="T108" fmla="*/ 204 w 407"/>
                <a:gd name="T109" fmla="*/ 148 h 333"/>
                <a:gd name="T110" fmla="*/ 197 w 407"/>
                <a:gd name="T111" fmla="*/ 144 h 333"/>
                <a:gd name="T112" fmla="*/ 178 w 407"/>
                <a:gd name="T113" fmla="*/ 120 h 333"/>
                <a:gd name="T114" fmla="*/ 163 w 407"/>
                <a:gd name="T115" fmla="*/ 99 h 333"/>
                <a:gd name="T116" fmla="*/ 149 w 407"/>
                <a:gd name="T117" fmla="*/ 108 h 333"/>
                <a:gd name="T118" fmla="*/ 119 w 407"/>
                <a:gd name="T119" fmla="*/ 114 h 333"/>
                <a:gd name="T120" fmla="*/ 104 w 407"/>
                <a:gd name="T121" fmla="*/ 120 h 333"/>
                <a:gd name="T122" fmla="*/ 60 w 407"/>
                <a:gd name="T123" fmla="*/ 116 h 333"/>
                <a:gd name="T124" fmla="*/ 42 w 407"/>
                <a:gd name="T125" fmla="*/ 10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7" h="333">
                  <a:moveTo>
                    <a:pt x="32" y="108"/>
                  </a:moveTo>
                  <a:lnTo>
                    <a:pt x="32" y="108"/>
                  </a:lnTo>
                  <a:lnTo>
                    <a:pt x="28" y="106"/>
                  </a:lnTo>
                  <a:lnTo>
                    <a:pt x="19" y="101"/>
                  </a:lnTo>
                  <a:lnTo>
                    <a:pt x="15" y="95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7" y="87"/>
                  </a:lnTo>
                  <a:lnTo>
                    <a:pt x="23" y="85"/>
                  </a:lnTo>
                  <a:lnTo>
                    <a:pt x="28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0"/>
                  </a:lnTo>
                  <a:lnTo>
                    <a:pt x="30" y="78"/>
                  </a:lnTo>
                  <a:lnTo>
                    <a:pt x="28" y="78"/>
                  </a:lnTo>
                  <a:lnTo>
                    <a:pt x="25" y="76"/>
                  </a:lnTo>
                  <a:lnTo>
                    <a:pt x="19" y="76"/>
                  </a:lnTo>
                  <a:lnTo>
                    <a:pt x="11" y="76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2" y="72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9" y="42"/>
                  </a:lnTo>
                  <a:lnTo>
                    <a:pt x="15" y="31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51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3" y="25"/>
                  </a:lnTo>
                  <a:lnTo>
                    <a:pt x="49" y="31"/>
                  </a:lnTo>
                  <a:lnTo>
                    <a:pt x="49" y="38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51" y="53"/>
                  </a:lnTo>
                  <a:lnTo>
                    <a:pt x="53" y="57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62" y="63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0" y="36"/>
                  </a:lnTo>
                  <a:lnTo>
                    <a:pt x="70" y="31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2" y="23"/>
                  </a:lnTo>
                  <a:lnTo>
                    <a:pt x="74" y="19"/>
                  </a:lnTo>
                  <a:lnTo>
                    <a:pt x="76" y="15"/>
                  </a:lnTo>
                  <a:lnTo>
                    <a:pt x="79" y="14"/>
                  </a:lnTo>
                  <a:lnTo>
                    <a:pt x="87" y="10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3" y="4"/>
                  </a:lnTo>
                  <a:lnTo>
                    <a:pt x="119" y="4"/>
                  </a:lnTo>
                  <a:lnTo>
                    <a:pt x="123" y="6"/>
                  </a:lnTo>
                  <a:lnTo>
                    <a:pt x="127" y="10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7"/>
                  </a:lnTo>
                  <a:lnTo>
                    <a:pt x="132" y="23"/>
                  </a:lnTo>
                  <a:lnTo>
                    <a:pt x="136" y="33"/>
                  </a:lnTo>
                  <a:lnTo>
                    <a:pt x="136" y="33"/>
                  </a:lnTo>
                  <a:lnTo>
                    <a:pt x="136" y="38"/>
                  </a:lnTo>
                  <a:lnTo>
                    <a:pt x="134" y="42"/>
                  </a:lnTo>
                  <a:lnTo>
                    <a:pt x="130" y="46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4" y="48"/>
                  </a:lnTo>
                  <a:lnTo>
                    <a:pt x="138" y="46"/>
                  </a:lnTo>
                  <a:lnTo>
                    <a:pt x="142" y="44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53" y="44"/>
                  </a:lnTo>
                  <a:lnTo>
                    <a:pt x="157" y="46"/>
                  </a:lnTo>
                  <a:lnTo>
                    <a:pt x="163" y="51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44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74" y="34"/>
                  </a:lnTo>
                  <a:lnTo>
                    <a:pt x="176" y="34"/>
                  </a:lnTo>
                  <a:lnTo>
                    <a:pt x="183" y="33"/>
                  </a:lnTo>
                  <a:lnTo>
                    <a:pt x="189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200" y="34"/>
                  </a:lnTo>
                  <a:lnTo>
                    <a:pt x="206" y="36"/>
                  </a:lnTo>
                  <a:lnTo>
                    <a:pt x="212" y="40"/>
                  </a:lnTo>
                  <a:lnTo>
                    <a:pt x="216" y="44"/>
                  </a:lnTo>
                  <a:lnTo>
                    <a:pt x="216" y="44"/>
                  </a:lnTo>
                  <a:lnTo>
                    <a:pt x="217" y="46"/>
                  </a:lnTo>
                  <a:lnTo>
                    <a:pt x="217" y="50"/>
                  </a:lnTo>
                  <a:lnTo>
                    <a:pt x="217" y="51"/>
                  </a:lnTo>
                  <a:lnTo>
                    <a:pt x="216" y="51"/>
                  </a:lnTo>
                  <a:lnTo>
                    <a:pt x="214" y="53"/>
                  </a:lnTo>
                  <a:lnTo>
                    <a:pt x="212" y="55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4" y="57"/>
                  </a:lnTo>
                  <a:lnTo>
                    <a:pt x="219" y="61"/>
                  </a:lnTo>
                  <a:lnTo>
                    <a:pt x="223" y="63"/>
                  </a:lnTo>
                  <a:lnTo>
                    <a:pt x="225" y="63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5" y="65"/>
                  </a:lnTo>
                  <a:lnTo>
                    <a:pt x="223" y="67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21" y="70"/>
                  </a:lnTo>
                  <a:lnTo>
                    <a:pt x="221" y="70"/>
                  </a:lnTo>
                  <a:lnTo>
                    <a:pt x="223" y="68"/>
                  </a:lnTo>
                  <a:lnTo>
                    <a:pt x="225" y="68"/>
                  </a:lnTo>
                  <a:lnTo>
                    <a:pt x="227" y="67"/>
                  </a:lnTo>
                  <a:lnTo>
                    <a:pt x="229" y="68"/>
                  </a:lnTo>
                  <a:lnTo>
                    <a:pt x="231" y="68"/>
                  </a:lnTo>
                  <a:lnTo>
                    <a:pt x="231" y="70"/>
                  </a:lnTo>
                  <a:lnTo>
                    <a:pt x="231" y="76"/>
                  </a:lnTo>
                  <a:lnTo>
                    <a:pt x="231" y="76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8" y="74"/>
                  </a:lnTo>
                  <a:lnTo>
                    <a:pt x="242" y="74"/>
                  </a:lnTo>
                  <a:lnTo>
                    <a:pt x="246" y="72"/>
                  </a:lnTo>
                  <a:lnTo>
                    <a:pt x="250" y="70"/>
                  </a:lnTo>
                  <a:lnTo>
                    <a:pt x="255" y="68"/>
                  </a:lnTo>
                  <a:lnTo>
                    <a:pt x="255" y="68"/>
                  </a:lnTo>
                  <a:lnTo>
                    <a:pt x="261" y="68"/>
                  </a:lnTo>
                  <a:lnTo>
                    <a:pt x="265" y="70"/>
                  </a:lnTo>
                  <a:lnTo>
                    <a:pt x="269" y="72"/>
                  </a:lnTo>
                  <a:lnTo>
                    <a:pt x="269" y="74"/>
                  </a:lnTo>
                  <a:lnTo>
                    <a:pt x="270" y="76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5" y="82"/>
                  </a:lnTo>
                  <a:lnTo>
                    <a:pt x="261" y="84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63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9" y="85"/>
                  </a:lnTo>
                  <a:lnTo>
                    <a:pt x="269" y="84"/>
                  </a:lnTo>
                  <a:lnTo>
                    <a:pt x="269" y="84"/>
                  </a:lnTo>
                  <a:lnTo>
                    <a:pt x="270" y="84"/>
                  </a:lnTo>
                  <a:lnTo>
                    <a:pt x="272" y="84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2" y="91"/>
                  </a:lnTo>
                  <a:lnTo>
                    <a:pt x="272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4" y="95"/>
                  </a:lnTo>
                  <a:lnTo>
                    <a:pt x="278" y="95"/>
                  </a:lnTo>
                  <a:lnTo>
                    <a:pt x="280" y="93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293" y="91"/>
                  </a:lnTo>
                  <a:lnTo>
                    <a:pt x="299" y="91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4" y="95"/>
                  </a:lnTo>
                  <a:lnTo>
                    <a:pt x="304" y="97"/>
                  </a:lnTo>
                  <a:lnTo>
                    <a:pt x="306" y="99"/>
                  </a:lnTo>
                  <a:lnTo>
                    <a:pt x="304" y="101"/>
                  </a:lnTo>
                  <a:lnTo>
                    <a:pt x="304" y="106"/>
                  </a:lnTo>
                  <a:lnTo>
                    <a:pt x="303" y="110"/>
                  </a:lnTo>
                  <a:lnTo>
                    <a:pt x="303" y="110"/>
                  </a:lnTo>
                  <a:lnTo>
                    <a:pt x="306" y="110"/>
                  </a:lnTo>
                  <a:lnTo>
                    <a:pt x="312" y="110"/>
                  </a:lnTo>
                  <a:lnTo>
                    <a:pt x="316" y="110"/>
                  </a:lnTo>
                  <a:lnTo>
                    <a:pt x="318" y="112"/>
                  </a:lnTo>
                  <a:lnTo>
                    <a:pt x="321" y="114"/>
                  </a:lnTo>
                  <a:lnTo>
                    <a:pt x="325" y="118"/>
                  </a:lnTo>
                  <a:lnTo>
                    <a:pt x="331" y="129"/>
                  </a:lnTo>
                  <a:lnTo>
                    <a:pt x="331" y="129"/>
                  </a:lnTo>
                  <a:lnTo>
                    <a:pt x="321" y="129"/>
                  </a:lnTo>
                  <a:lnTo>
                    <a:pt x="318" y="131"/>
                  </a:lnTo>
                  <a:lnTo>
                    <a:pt x="314" y="133"/>
                  </a:lnTo>
                  <a:lnTo>
                    <a:pt x="314" y="133"/>
                  </a:lnTo>
                  <a:lnTo>
                    <a:pt x="316" y="133"/>
                  </a:lnTo>
                  <a:lnTo>
                    <a:pt x="320" y="133"/>
                  </a:lnTo>
                  <a:lnTo>
                    <a:pt x="323" y="135"/>
                  </a:lnTo>
                  <a:lnTo>
                    <a:pt x="325" y="137"/>
                  </a:lnTo>
                  <a:lnTo>
                    <a:pt x="325" y="137"/>
                  </a:lnTo>
                  <a:lnTo>
                    <a:pt x="318" y="138"/>
                  </a:lnTo>
                  <a:lnTo>
                    <a:pt x="314" y="140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8" y="148"/>
                  </a:lnTo>
                  <a:lnTo>
                    <a:pt x="310" y="150"/>
                  </a:lnTo>
                  <a:lnTo>
                    <a:pt x="314" y="154"/>
                  </a:lnTo>
                  <a:lnTo>
                    <a:pt x="318" y="155"/>
                  </a:lnTo>
                  <a:lnTo>
                    <a:pt x="321" y="159"/>
                  </a:lnTo>
                  <a:lnTo>
                    <a:pt x="321" y="159"/>
                  </a:lnTo>
                  <a:lnTo>
                    <a:pt x="323" y="161"/>
                  </a:lnTo>
                  <a:lnTo>
                    <a:pt x="325" y="165"/>
                  </a:lnTo>
                  <a:lnTo>
                    <a:pt x="325" y="167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9" y="172"/>
                  </a:lnTo>
                  <a:lnTo>
                    <a:pt x="331" y="172"/>
                  </a:lnTo>
                  <a:lnTo>
                    <a:pt x="337" y="172"/>
                  </a:lnTo>
                  <a:lnTo>
                    <a:pt x="342" y="172"/>
                  </a:lnTo>
                  <a:lnTo>
                    <a:pt x="342" y="172"/>
                  </a:lnTo>
                  <a:lnTo>
                    <a:pt x="346" y="174"/>
                  </a:lnTo>
                  <a:lnTo>
                    <a:pt x="354" y="176"/>
                  </a:lnTo>
                  <a:lnTo>
                    <a:pt x="361" y="178"/>
                  </a:lnTo>
                  <a:lnTo>
                    <a:pt x="369" y="182"/>
                  </a:lnTo>
                  <a:lnTo>
                    <a:pt x="373" y="186"/>
                  </a:lnTo>
                  <a:lnTo>
                    <a:pt x="376" y="190"/>
                  </a:lnTo>
                  <a:lnTo>
                    <a:pt x="376" y="191"/>
                  </a:lnTo>
                  <a:lnTo>
                    <a:pt x="376" y="195"/>
                  </a:lnTo>
                  <a:lnTo>
                    <a:pt x="376" y="197"/>
                  </a:lnTo>
                  <a:lnTo>
                    <a:pt x="376" y="201"/>
                  </a:lnTo>
                  <a:lnTo>
                    <a:pt x="373" y="205"/>
                  </a:lnTo>
                  <a:lnTo>
                    <a:pt x="373" y="205"/>
                  </a:lnTo>
                  <a:lnTo>
                    <a:pt x="376" y="205"/>
                  </a:lnTo>
                  <a:lnTo>
                    <a:pt x="376" y="205"/>
                  </a:lnTo>
                  <a:lnTo>
                    <a:pt x="378" y="201"/>
                  </a:lnTo>
                  <a:lnTo>
                    <a:pt x="382" y="199"/>
                  </a:lnTo>
                  <a:lnTo>
                    <a:pt x="384" y="197"/>
                  </a:lnTo>
                  <a:lnTo>
                    <a:pt x="388" y="195"/>
                  </a:lnTo>
                  <a:lnTo>
                    <a:pt x="388" y="195"/>
                  </a:lnTo>
                  <a:lnTo>
                    <a:pt x="391" y="199"/>
                  </a:lnTo>
                  <a:lnTo>
                    <a:pt x="399" y="203"/>
                  </a:lnTo>
                  <a:lnTo>
                    <a:pt x="403" y="207"/>
                  </a:lnTo>
                  <a:lnTo>
                    <a:pt x="405" y="210"/>
                  </a:lnTo>
                  <a:lnTo>
                    <a:pt x="407" y="212"/>
                  </a:lnTo>
                  <a:lnTo>
                    <a:pt x="407" y="212"/>
                  </a:lnTo>
                  <a:lnTo>
                    <a:pt x="403" y="214"/>
                  </a:lnTo>
                  <a:lnTo>
                    <a:pt x="401" y="214"/>
                  </a:lnTo>
                  <a:lnTo>
                    <a:pt x="399" y="218"/>
                  </a:lnTo>
                  <a:lnTo>
                    <a:pt x="399" y="224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395" y="229"/>
                  </a:lnTo>
                  <a:lnTo>
                    <a:pt x="391" y="231"/>
                  </a:lnTo>
                  <a:lnTo>
                    <a:pt x="384" y="231"/>
                  </a:lnTo>
                  <a:lnTo>
                    <a:pt x="384" y="231"/>
                  </a:lnTo>
                  <a:lnTo>
                    <a:pt x="380" y="242"/>
                  </a:lnTo>
                  <a:lnTo>
                    <a:pt x="380" y="248"/>
                  </a:lnTo>
                  <a:lnTo>
                    <a:pt x="382" y="252"/>
                  </a:lnTo>
                  <a:lnTo>
                    <a:pt x="382" y="252"/>
                  </a:lnTo>
                  <a:lnTo>
                    <a:pt x="374" y="250"/>
                  </a:lnTo>
                  <a:lnTo>
                    <a:pt x="367" y="246"/>
                  </a:lnTo>
                  <a:lnTo>
                    <a:pt x="359" y="241"/>
                  </a:lnTo>
                  <a:lnTo>
                    <a:pt x="357" y="239"/>
                  </a:lnTo>
                  <a:lnTo>
                    <a:pt x="354" y="235"/>
                  </a:lnTo>
                  <a:lnTo>
                    <a:pt x="354" y="235"/>
                  </a:lnTo>
                  <a:lnTo>
                    <a:pt x="356" y="233"/>
                  </a:lnTo>
                  <a:lnTo>
                    <a:pt x="356" y="231"/>
                  </a:lnTo>
                  <a:lnTo>
                    <a:pt x="357" y="229"/>
                  </a:lnTo>
                  <a:lnTo>
                    <a:pt x="357" y="229"/>
                  </a:lnTo>
                  <a:lnTo>
                    <a:pt x="348" y="225"/>
                  </a:lnTo>
                  <a:lnTo>
                    <a:pt x="344" y="225"/>
                  </a:lnTo>
                  <a:lnTo>
                    <a:pt x="340" y="224"/>
                  </a:lnTo>
                  <a:lnTo>
                    <a:pt x="340" y="224"/>
                  </a:lnTo>
                  <a:lnTo>
                    <a:pt x="337" y="220"/>
                  </a:lnTo>
                  <a:lnTo>
                    <a:pt x="335" y="216"/>
                  </a:lnTo>
                  <a:lnTo>
                    <a:pt x="331" y="212"/>
                  </a:lnTo>
                  <a:lnTo>
                    <a:pt x="327" y="210"/>
                  </a:lnTo>
                  <a:lnTo>
                    <a:pt x="327" y="210"/>
                  </a:lnTo>
                  <a:lnTo>
                    <a:pt x="327" y="218"/>
                  </a:lnTo>
                  <a:lnTo>
                    <a:pt x="325" y="222"/>
                  </a:lnTo>
                  <a:lnTo>
                    <a:pt x="325" y="225"/>
                  </a:lnTo>
                  <a:lnTo>
                    <a:pt x="325" y="225"/>
                  </a:lnTo>
                  <a:lnTo>
                    <a:pt x="321" y="225"/>
                  </a:lnTo>
                  <a:lnTo>
                    <a:pt x="318" y="225"/>
                  </a:lnTo>
                  <a:lnTo>
                    <a:pt x="318" y="225"/>
                  </a:lnTo>
                  <a:lnTo>
                    <a:pt x="329" y="239"/>
                  </a:lnTo>
                  <a:lnTo>
                    <a:pt x="338" y="252"/>
                  </a:lnTo>
                  <a:lnTo>
                    <a:pt x="338" y="252"/>
                  </a:lnTo>
                  <a:lnTo>
                    <a:pt x="340" y="254"/>
                  </a:lnTo>
                  <a:lnTo>
                    <a:pt x="346" y="258"/>
                  </a:lnTo>
                  <a:lnTo>
                    <a:pt x="348" y="259"/>
                  </a:lnTo>
                  <a:lnTo>
                    <a:pt x="352" y="261"/>
                  </a:lnTo>
                  <a:lnTo>
                    <a:pt x="352" y="261"/>
                  </a:lnTo>
                  <a:lnTo>
                    <a:pt x="354" y="265"/>
                  </a:lnTo>
                  <a:lnTo>
                    <a:pt x="357" y="267"/>
                  </a:lnTo>
                  <a:lnTo>
                    <a:pt x="359" y="275"/>
                  </a:lnTo>
                  <a:lnTo>
                    <a:pt x="359" y="275"/>
                  </a:lnTo>
                  <a:lnTo>
                    <a:pt x="365" y="282"/>
                  </a:lnTo>
                  <a:lnTo>
                    <a:pt x="367" y="286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2"/>
                  </a:lnTo>
                  <a:lnTo>
                    <a:pt x="369" y="295"/>
                  </a:lnTo>
                  <a:lnTo>
                    <a:pt x="369" y="297"/>
                  </a:lnTo>
                  <a:lnTo>
                    <a:pt x="367" y="299"/>
                  </a:lnTo>
                  <a:lnTo>
                    <a:pt x="363" y="301"/>
                  </a:lnTo>
                  <a:lnTo>
                    <a:pt x="357" y="305"/>
                  </a:lnTo>
                  <a:lnTo>
                    <a:pt x="357" y="305"/>
                  </a:lnTo>
                  <a:lnTo>
                    <a:pt x="357" y="311"/>
                  </a:lnTo>
                  <a:lnTo>
                    <a:pt x="357" y="312"/>
                  </a:lnTo>
                  <a:lnTo>
                    <a:pt x="356" y="314"/>
                  </a:lnTo>
                  <a:lnTo>
                    <a:pt x="352" y="314"/>
                  </a:lnTo>
                  <a:lnTo>
                    <a:pt x="348" y="312"/>
                  </a:lnTo>
                  <a:lnTo>
                    <a:pt x="340" y="305"/>
                  </a:lnTo>
                  <a:lnTo>
                    <a:pt x="335" y="303"/>
                  </a:lnTo>
                  <a:lnTo>
                    <a:pt x="335" y="303"/>
                  </a:lnTo>
                  <a:lnTo>
                    <a:pt x="327" y="299"/>
                  </a:lnTo>
                  <a:lnTo>
                    <a:pt x="321" y="295"/>
                  </a:lnTo>
                  <a:lnTo>
                    <a:pt x="314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5"/>
                  </a:lnTo>
                  <a:lnTo>
                    <a:pt x="308" y="297"/>
                  </a:lnTo>
                  <a:lnTo>
                    <a:pt x="314" y="301"/>
                  </a:lnTo>
                  <a:lnTo>
                    <a:pt x="325" y="309"/>
                  </a:lnTo>
                  <a:lnTo>
                    <a:pt x="325" y="309"/>
                  </a:lnTo>
                  <a:lnTo>
                    <a:pt x="331" y="314"/>
                  </a:lnTo>
                  <a:lnTo>
                    <a:pt x="335" y="320"/>
                  </a:lnTo>
                  <a:lnTo>
                    <a:pt x="337" y="322"/>
                  </a:lnTo>
                  <a:lnTo>
                    <a:pt x="337" y="326"/>
                  </a:lnTo>
                  <a:lnTo>
                    <a:pt x="337" y="329"/>
                  </a:lnTo>
                  <a:lnTo>
                    <a:pt x="335" y="333"/>
                  </a:lnTo>
                  <a:lnTo>
                    <a:pt x="335" y="333"/>
                  </a:lnTo>
                  <a:lnTo>
                    <a:pt x="329" y="333"/>
                  </a:lnTo>
                  <a:lnTo>
                    <a:pt x="321" y="331"/>
                  </a:lnTo>
                  <a:lnTo>
                    <a:pt x="314" y="329"/>
                  </a:lnTo>
                  <a:lnTo>
                    <a:pt x="304" y="328"/>
                  </a:lnTo>
                  <a:lnTo>
                    <a:pt x="289" y="322"/>
                  </a:lnTo>
                  <a:lnTo>
                    <a:pt x="278" y="314"/>
                  </a:lnTo>
                  <a:lnTo>
                    <a:pt x="278" y="314"/>
                  </a:lnTo>
                  <a:lnTo>
                    <a:pt x="272" y="311"/>
                  </a:lnTo>
                  <a:lnTo>
                    <a:pt x="270" y="307"/>
                  </a:lnTo>
                  <a:lnTo>
                    <a:pt x="267" y="299"/>
                  </a:lnTo>
                  <a:lnTo>
                    <a:pt x="267" y="299"/>
                  </a:lnTo>
                  <a:lnTo>
                    <a:pt x="263" y="294"/>
                  </a:lnTo>
                  <a:lnTo>
                    <a:pt x="259" y="292"/>
                  </a:lnTo>
                  <a:lnTo>
                    <a:pt x="255" y="290"/>
                  </a:lnTo>
                  <a:lnTo>
                    <a:pt x="250" y="286"/>
                  </a:lnTo>
                  <a:lnTo>
                    <a:pt x="250" y="286"/>
                  </a:lnTo>
                  <a:lnTo>
                    <a:pt x="246" y="284"/>
                  </a:lnTo>
                  <a:lnTo>
                    <a:pt x="244" y="278"/>
                  </a:lnTo>
                  <a:lnTo>
                    <a:pt x="242" y="275"/>
                  </a:lnTo>
                  <a:lnTo>
                    <a:pt x="240" y="271"/>
                  </a:lnTo>
                  <a:lnTo>
                    <a:pt x="240" y="271"/>
                  </a:lnTo>
                  <a:lnTo>
                    <a:pt x="238" y="269"/>
                  </a:lnTo>
                  <a:lnTo>
                    <a:pt x="236" y="267"/>
                  </a:lnTo>
                  <a:lnTo>
                    <a:pt x="231" y="267"/>
                  </a:lnTo>
                  <a:lnTo>
                    <a:pt x="225" y="265"/>
                  </a:lnTo>
                  <a:lnTo>
                    <a:pt x="219" y="267"/>
                  </a:lnTo>
                  <a:lnTo>
                    <a:pt x="219" y="267"/>
                  </a:lnTo>
                  <a:lnTo>
                    <a:pt x="210" y="269"/>
                  </a:lnTo>
                  <a:lnTo>
                    <a:pt x="199" y="273"/>
                  </a:lnTo>
                  <a:lnTo>
                    <a:pt x="195" y="273"/>
                  </a:lnTo>
                  <a:lnTo>
                    <a:pt x="189" y="273"/>
                  </a:lnTo>
                  <a:lnTo>
                    <a:pt x="183" y="273"/>
                  </a:lnTo>
                  <a:lnTo>
                    <a:pt x="178" y="271"/>
                  </a:lnTo>
                  <a:lnTo>
                    <a:pt x="178" y="271"/>
                  </a:lnTo>
                  <a:lnTo>
                    <a:pt x="178" y="261"/>
                  </a:lnTo>
                  <a:lnTo>
                    <a:pt x="178" y="256"/>
                  </a:lnTo>
                  <a:lnTo>
                    <a:pt x="180" y="252"/>
                  </a:lnTo>
                  <a:lnTo>
                    <a:pt x="183" y="248"/>
                  </a:lnTo>
                  <a:lnTo>
                    <a:pt x="183" y="244"/>
                  </a:lnTo>
                  <a:lnTo>
                    <a:pt x="187" y="241"/>
                  </a:lnTo>
                  <a:lnTo>
                    <a:pt x="191" y="241"/>
                  </a:lnTo>
                  <a:lnTo>
                    <a:pt x="191" y="241"/>
                  </a:lnTo>
                  <a:lnTo>
                    <a:pt x="197" y="241"/>
                  </a:lnTo>
                  <a:lnTo>
                    <a:pt x="200" y="241"/>
                  </a:lnTo>
                  <a:lnTo>
                    <a:pt x="212" y="242"/>
                  </a:lnTo>
                  <a:lnTo>
                    <a:pt x="216" y="242"/>
                  </a:lnTo>
                  <a:lnTo>
                    <a:pt x="221" y="242"/>
                  </a:lnTo>
                  <a:lnTo>
                    <a:pt x="227" y="242"/>
                  </a:lnTo>
                  <a:lnTo>
                    <a:pt x="231" y="241"/>
                  </a:lnTo>
                  <a:lnTo>
                    <a:pt x="231" y="241"/>
                  </a:lnTo>
                  <a:lnTo>
                    <a:pt x="233" y="239"/>
                  </a:lnTo>
                  <a:lnTo>
                    <a:pt x="234" y="237"/>
                  </a:lnTo>
                  <a:lnTo>
                    <a:pt x="234" y="235"/>
                  </a:lnTo>
                  <a:lnTo>
                    <a:pt x="234" y="233"/>
                  </a:lnTo>
                  <a:lnTo>
                    <a:pt x="231" y="231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29" y="222"/>
                  </a:lnTo>
                  <a:lnTo>
                    <a:pt x="231" y="218"/>
                  </a:lnTo>
                  <a:lnTo>
                    <a:pt x="231" y="216"/>
                  </a:lnTo>
                  <a:lnTo>
                    <a:pt x="236" y="212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46" y="203"/>
                  </a:lnTo>
                  <a:lnTo>
                    <a:pt x="246" y="203"/>
                  </a:lnTo>
                  <a:lnTo>
                    <a:pt x="250" y="199"/>
                  </a:lnTo>
                  <a:lnTo>
                    <a:pt x="252" y="195"/>
                  </a:lnTo>
                  <a:lnTo>
                    <a:pt x="252" y="195"/>
                  </a:lnTo>
                  <a:lnTo>
                    <a:pt x="253" y="191"/>
                  </a:lnTo>
                  <a:lnTo>
                    <a:pt x="253" y="188"/>
                  </a:lnTo>
                  <a:lnTo>
                    <a:pt x="253" y="188"/>
                  </a:lnTo>
                  <a:lnTo>
                    <a:pt x="252" y="182"/>
                  </a:lnTo>
                  <a:lnTo>
                    <a:pt x="248" y="176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38" y="161"/>
                  </a:lnTo>
                  <a:lnTo>
                    <a:pt x="234" y="159"/>
                  </a:lnTo>
                  <a:lnTo>
                    <a:pt x="231" y="159"/>
                  </a:lnTo>
                  <a:lnTo>
                    <a:pt x="225" y="157"/>
                  </a:lnTo>
                  <a:lnTo>
                    <a:pt x="225" y="157"/>
                  </a:lnTo>
                  <a:lnTo>
                    <a:pt x="219" y="154"/>
                  </a:lnTo>
                  <a:lnTo>
                    <a:pt x="216" y="150"/>
                  </a:lnTo>
                  <a:lnTo>
                    <a:pt x="212" y="148"/>
                  </a:lnTo>
                  <a:lnTo>
                    <a:pt x="210" y="148"/>
                  </a:lnTo>
                  <a:lnTo>
                    <a:pt x="208" y="146"/>
                  </a:lnTo>
                  <a:lnTo>
                    <a:pt x="208" y="146"/>
                  </a:lnTo>
                  <a:lnTo>
                    <a:pt x="204" y="148"/>
                  </a:lnTo>
                  <a:lnTo>
                    <a:pt x="202" y="148"/>
                  </a:lnTo>
                  <a:lnTo>
                    <a:pt x="199" y="150"/>
                  </a:lnTo>
                  <a:lnTo>
                    <a:pt x="195" y="150"/>
                  </a:lnTo>
                  <a:lnTo>
                    <a:pt x="193" y="150"/>
                  </a:lnTo>
                  <a:lnTo>
                    <a:pt x="191" y="150"/>
                  </a:lnTo>
                  <a:lnTo>
                    <a:pt x="189" y="148"/>
                  </a:lnTo>
                  <a:lnTo>
                    <a:pt x="189" y="148"/>
                  </a:lnTo>
                  <a:lnTo>
                    <a:pt x="197" y="144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199" y="135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83" y="125"/>
                  </a:lnTo>
                  <a:lnTo>
                    <a:pt x="180" y="123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18"/>
                  </a:lnTo>
                  <a:lnTo>
                    <a:pt x="178" y="114"/>
                  </a:lnTo>
                  <a:lnTo>
                    <a:pt x="176" y="110"/>
                  </a:lnTo>
                  <a:lnTo>
                    <a:pt x="174" y="108"/>
                  </a:lnTo>
                  <a:lnTo>
                    <a:pt x="168" y="101"/>
                  </a:lnTo>
                  <a:lnTo>
                    <a:pt x="165" y="99"/>
                  </a:lnTo>
                  <a:lnTo>
                    <a:pt x="163" y="99"/>
                  </a:lnTo>
                  <a:lnTo>
                    <a:pt x="163" y="99"/>
                  </a:lnTo>
                  <a:lnTo>
                    <a:pt x="157" y="99"/>
                  </a:lnTo>
                  <a:lnTo>
                    <a:pt x="153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9" y="104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5" y="112"/>
                  </a:lnTo>
                  <a:lnTo>
                    <a:pt x="161" y="116"/>
                  </a:lnTo>
                  <a:lnTo>
                    <a:pt x="161" y="116"/>
                  </a:lnTo>
                  <a:lnTo>
                    <a:pt x="155" y="118"/>
                  </a:lnTo>
                  <a:lnTo>
                    <a:pt x="149" y="118"/>
                  </a:lnTo>
                  <a:lnTo>
                    <a:pt x="142" y="118"/>
                  </a:lnTo>
                  <a:lnTo>
                    <a:pt x="134" y="118"/>
                  </a:lnTo>
                  <a:lnTo>
                    <a:pt x="119" y="114"/>
                  </a:lnTo>
                  <a:lnTo>
                    <a:pt x="112" y="112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8" y="112"/>
                  </a:lnTo>
                  <a:lnTo>
                    <a:pt x="110" y="114"/>
                  </a:lnTo>
                  <a:lnTo>
                    <a:pt x="110" y="120"/>
                  </a:lnTo>
                  <a:lnTo>
                    <a:pt x="110" y="120"/>
                  </a:lnTo>
                  <a:lnTo>
                    <a:pt x="104" y="120"/>
                  </a:lnTo>
                  <a:lnTo>
                    <a:pt x="96" y="120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76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62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53" y="112"/>
                  </a:lnTo>
                  <a:lnTo>
                    <a:pt x="49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2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EA930BE7-341F-784F-95C4-81E66C68B5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449" y="1398620"/>
              <a:ext cx="621369" cy="432968"/>
            </a:xfrm>
            <a:custGeom>
              <a:avLst/>
              <a:gdLst>
                <a:gd name="T0" fmla="*/ 11 w 407"/>
                <a:gd name="T1" fmla="*/ 91 h 333"/>
                <a:gd name="T2" fmla="*/ 28 w 407"/>
                <a:gd name="T3" fmla="*/ 78 h 333"/>
                <a:gd name="T4" fmla="*/ 0 w 407"/>
                <a:gd name="T5" fmla="*/ 65 h 333"/>
                <a:gd name="T6" fmla="*/ 28 w 407"/>
                <a:gd name="T7" fmla="*/ 6 h 333"/>
                <a:gd name="T8" fmla="*/ 74 w 407"/>
                <a:gd name="T9" fmla="*/ 2 h 333"/>
                <a:gd name="T10" fmla="*/ 49 w 407"/>
                <a:gd name="T11" fmla="*/ 38 h 333"/>
                <a:gd name="T12" fmla="*/ 66 w 407"/>
                <a:gd name="T13" fmla="*/ 65 h 333"/>
                <a:gd name="T14" fmla="*/ 70 w 407"/>
                <a:gd name="T15" fmla="*/ 36 h 333"/>
                <a:gd name="T16" fmla="*/ 87 w 407"/>
                <a:gd name="T17" fmla="*/ 10 h 333"/>
                <a:gd name="T18" fmla="*/ 127 w 407"/>
                <a:gd name="T19" fmla="*/ 10 h 333"/>
                <a:gd name="T20" fmla="*/ 134 w 407"/>
                <a:gd name="T21" fmla="*/ 42 h 333"/>
                <a:gd name="T22" fmla="*/ 146 w 407"/>
                <a:gd name="T23" fmla="*/ 42 h 333"/>
                <a:gd name="T24" fmla="*/ 172 w 407"/>
                <a:gd name="T25" fmla="*/ 36 h 333"/>
                <a:gd name="T26" fmla="*/ 200 w 407"/>
                <a:gd name="T27" fmla="*/ 34 h 333"/>
                <a:gd name="T28" fmla="*/ 216 w 407"/>
                <a:gd name="T29" fmla="*/ 51 h 333"/>
                <a:gd name="T30" fmla="*/ 225 w 407"/>
                <a:gd name="T31" fmla="*/ 63 h 333"/>
                <a:gd name="T32" fmla="*/ 221 w 407"/>
                <a:gd name="T33" fmla="*/ 70 h 333"/>
                <a:gd name="T34" fmla="*/ 231 w 407"/>
                <a:gd name="T35" fmla="*/ 76 h 333"/>
                <a:gd name="T36" fmla="*/ 242 w 407"/>
                <a:gd name="T37" fmla="*/ 74 h 333"/>
                <a:gd name="T38" fmla="*/ 269 w 407"/>
                <a:gd name="T39" fmla="*/ 74 h 333"/>
                <a:gd name="T40" fmla="*/ 263 w 407"/>
                <a:gd name="T41" fmla="*/ 87 h 333"/>
                <a:gd name="T42" fmla="*/ 274 w 407"/>
                <a:gd name="T43" fmla="*/ 85 h 333"/>
                <a:gd name="T44" fmla="*/ 278 w 407"/>
                <a:gd name="T45" fmla="*/ 95 h 333"/>
                <a:gd name="T46" fmla="*/ 304 w 407"/>
                <a:gd name="T47" fmla="*/ 95 h 333"/>
                <a:gd name="T48" fmla="*/ 312 w 407"/>
                <a:gd name="T49" fmla="*/ 110 h 333"/>
                <a:gd name="T50" fmla="*/ 318 w 407"/>
                <a:gd name="T51" fmla="*/ 131 h 333"/>
                <a:gd name="T52" fmla="*/ 318 w 407"/>
                <a:gd name="T53" fmla="*/ 138 h 333"/>
                <a:gd name="T54" fmla="*/ 306 w 407"/>
                <a:gd name="T55" fmla="*/ 144 h 333"/>
                <a:gd name="T56" fmla="*/ 325 w 407"/>
                <a:gd name="T57" fmla="*/ 165 h 333"/>
                <a:gd name="T58" fmla="*/ 342 w 407"/>
                <a:gd name="T59" fmla="*/ 172 h 333"/>
                <a:gd name="T60" fmla="*/ 376 w 407"/>
                <a:gd name="T61" fmla="*/ 195 h 333"/>
                <a:gd name="T62" fmla="*/ 382 w 407"/>
                <a:gd name="T63" fmla="*/ 199 h 333"/>
                <a:gd name="T64" fmla="*/ 407 w 407"/>
                <a:gd name="T65" fmla="*/ 212 h 333"/>
                <a:gd name="T66" fmla="*/ 395 w 407"/>
                <a:gd name="T67" fmla="*/ 229 h 333"/>
                <a:gd name="T68" fmla="*/ 374 w 407"/>
                <a:gd name="T69" fmla="*/ 250 h 333"/>
                <a:gd name="T70" fmla="*/ 357 w 407"/>
                <a:gd name="T71" fmla="*/ 229 h 333"/>
                <a:gd name="T72" fmla="*/ 331 w 407"/>
                <a:gd name="T73" fmla="*/ 212 h 333"/>
                <a:gd name="T74" fmla="*/ 318 w 407"/>
                <a:gd name="T75" fmla="*/ 225 h 333"/>
                <a:gd name="T76" fmla="*/ 352 w 407"/>
                <a:gd name="T77" fmla="*/ 261 h 333"/>
                <a:gd name="T78" fmla="*/ 369 w 407"/>
                <a:gd name="T79" fmla="*/ 290 h 333"/>
                <a:gd name="T80" fmla="*/ 357 w 407"/>
                <a:gd name="T81" fmla="*/ 305 h 333"/>
                <a:gd name="T82" fmla="*/ 335 w 407"/>
                <a:gd name="T83" fmla="*/ 303 h 333"/>
                <a:gd name="T84" fmla="*/ 314 w 407"/>
                <a:gd name="T85" fmla="*/ 301 h 333"/>
                <a:gd name="T86" fmla="*/ 335 w 407"/>
                <a:gd name="T87" fmla="*/ 333 h 333"/>
                <a:gd name="T88" fmla="*/ 278 w 407"/>
                <a:gd name="T89" fmla="*/ 314 h 333"/>
                <a:gd name="T90" fmla="*/ 250 w 407"/>
                <a:gd name="T91" fmla="*/ 286 h 333"/>
                <a:gd name="T92" fmla="*/ 236 w 407"/>
                <a:gd name="T93" fmla="*/ 267 h 333"/>
                <a:gd name="T94" fmla="*/ 189 w 407"/>
                <a:gd name="T95" fmla="*/ 273 h 333"/>
                <a:gd name="T96" fmla="*/ 183 w 407"/>
                <a:gd name="T97" fmla="*/ 244 h 333"/>
                <a:gd name="T98" fmla="*/ 221 w 407"/>
                <a:gd name="T99" fmla="*/ 242 h 333"/>
                <a:gd name="T100" fmla="*/ 231 w 407"/>
                <a:gd name="T101" fmla="*/ 231 h 333"/>
                <a:gd name="T102" fmla="*/ 242 w 407"/>
                <a:gd name="T103" fmla="*/ 208 h 333"/>
                <a:gd name="T104" fmla="*/ 253 w 407"/>
                <a:gd name="T105" fmla="*/ 188 h 333"/>
                <a:gd name="T106" fmla="*/ 225 w 407"/>
                <a:gd name="T107" fmla="*/ 157 h 333"/>
                <a:gd name="T108" fmla="*/ 204 w 407"/>
                <a:gd name="T109" fmla="*/ 148 h 333"/>
                <a:gd name="T110" fmla="*/ 197 w 407"/>
                <a:gd name="T111" fmla="*/ 144 h 333"/>
                <a:gd name="T112" fmla="*/ 178 w 407"/>
                <a:gd name="T113" fmla="*/ 120 h 333"/>
                <a:gd name="T114" fmla="*/ 163 w 407"/>
                <a:gd name="T115" fmla="*/ 99 h 333"/>
                <a:gd name="T116" fmla="*/ 149 w 407"/>
                <a:gd name="T117" fmla="*/ 108 h 333"/>
                <a:gd name="T118" fmla="*/ 119 w 407"/>
                <a:gd name="T119" fmla="*/ 114 h 333"/>
                <a:gd name="T120" fmla="*/ 104 w 407"/>
                <a:gd name="T121" fmla="*/ 120 h 333"/>
                <a:gd name="T122" fmla="*/ 60 w 407"/>
                <a:gd name="T123" fmla="*/ 116 h 333"/>
                <a:gd name="T124" fmla="*/ 42 w 407"/>
                <a:gd name="T125" fmla="*/ 10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7" h="333">
                  <a:moveTo>
                    <a:pt x="32" y="108"/>
                  </a:moveTo>
                  <a:lnTo>
                    <a:pt x="32" y="108"/>
                  </a:lnTo>
                  <a:lnTo>
                    <a:pt x="28" y="106"/>
                  </a:lnTo>
                  <a:lnTo>
                    <a:pt x="19" y="101"/>
                  </a:lnTo>
                  <a:lnTo>
                    <a:pt x="15" y="95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7" y="87"/>
                  </a:lnTo>
                  <a:lnTo>
                    <a:pt x="23" y="85"/>
                  </a:lnTo>
                  <a:lnTo>
                    <a:pt x="28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0"/>
                  </a:lnTo>
                  <a:lnTo>
                    <a:pt x="30" y="78"/>
                  </a:lnTo>
                  <a:lnTo>
                    <a:pt x="28" y="78"/>
                  </a:lnTo>
                  <a:lnTo>
                    <a:pt x="25" y="76"/>
                  </a:lnTo>
                  <a:lnTo>
                    <a:pt x="19" y="76"/>
                  </a:lnTo>
                  <a:lnTo>
                    <a:pt x="11" y="76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2" y="72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9" y="42"/>
                  </a:lnTo>
                  <a:lnTo>
                    <a:pt x="15" y="31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51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3" y="25"/>
                  </a:lnTo>
                  <a:lnTo>
                    <a:pt x="49" y="31"/>
                  </a:lnTo>
                  <a:lnTo>
                    <a:pt x="49" y="38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51" y="53"/>
                  </a:lnTo>
                  <a:lnTo>
                    <a:pt x="53" y="57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62" y="63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0" y="36"/>
                  </a:lnTo>
                  <a:lnTo>
                    <a:pt x="70" y="31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2" y="23"/>
                  </a:lnTo>
                  <a:lnTo>
                    <a:pt x="74" y="19"/>
                  </a:lnTo>
                  <a:lnTo>
                    <a:pt x="76" y="15"/>
                  </a:lnTo>
                  <a:lnTo>
                    <a:pt x="79" y="14"/>
                  </a:lnTo>
                  <a:lnTo>
                    <a:pt x="87" y="10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3" y="4"/>
                  </a:lnTo>
                  <a:lnTo>
                    <a:pt x="119" y="4"/>
                  </a:lnTo>
                  <a:lnTo>
                    <a:pt x="123" y="6"/>
                  </a:lnTo>
                  <a:lnTo>
                    <a:pt x="127" y="10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7"/>
                  </a:lnTo>
                  <a:lnTo>
                    <a:pt x="132" y="23"/>
                  </a:lnTo>
                  <a:lnTo>
                    <a:pt x="136" y="33"/>
                  </a:lnTo>
                  <a:lnTo>
                    <a:pt x="136" y="33"/>
                  </a:lnTo>
                  <a:lnTo>
                    <a:pt x="136" y="38"/>
                  </a:lnTo>
                  <a:lnTo>
                    <a:pt x="134" y="42"/>
                  </a:lnTo>
                  <a:lnTo>
                    <a:pt x="130" y="46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4" y="48"/>
                  </a:lnTo>
                  <a:lnTo>
                    <a:pt x="138" y="46"/>
                  </a:lnTo>
                  <a:lnTo>
                    <a:pt x="142" y="44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53" y="44"/>
                  </a:lnTo>
                  <a:lnTo>
                    <a:pt x="157" y="46"/>
                  </a:lnTo>
                  <a:lnTo>
                    <a:pt x="163" y="51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44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74" y="34"/>
                  </a:lnTo>
                  <a:lnTo>
                    <a:pt x="176" y="34"/>
                  </a:lnTo>
                  <a:lnTo>
                    <a:pt x="183" y="33"/>
                  </a:lnTo>
                  <a:lnTo>
                    <a:pt x="189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200" y="34"/>
                  </a:lnTo>
                  <a:lnTo>
                    <a:pt x="206" y="36"/>
                  </a:lnTo>
                  <a:lnTo>
                    <a:pt x="212" y="40"/>
                  </a:lnTo>
                  <a:lnTo>
                    <a:pt x="216" y="44"/>
                  </a:lnTo>
                  <a:lnTo>
                    <a:pt x="216" y="44"/>
                  </a:lnTo>
                  <a:lnTo>
                    <a:pt x="217" y="46"/>
                  </a:lnTo>
                  <a:lnTo>
                    <a:pt x="217" y="50"/>
                  </a:lnTo>
                  <a:lnTo>
                    <a:pt x="217" y="51"/>
                  </a:lnTo>
                  <a:lnTo>
                    <a:pt x="216" y="51"/>
                  </a:lnTo>
                  <a:lnTo>
                    <a:pt x="214" y="53"/>
                  </a:lnTo>
                  <a:lnTo>
                    <a:pt x="212" y="55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4" y="57"/>
                  </a:lnTo>
                  <a:lnTo>
                    <a:pt x="219" y="61"/>
                  </a:lnTo>
                  <a:lnTo>
                    <a:pt x="223" y="63"/>
                  </a:lnTo>
                  <a:lnTo>
                    <a:pt x="225" y="63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5" y="65"/>
                  </a:lnTo>
                  <a:lnTo>
                    <a:pt x="223" y="67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21" y="70"/>
                  </a:lnTo>
                  <a:lnTo>
                    <a:pt x="221" y="70"/>
                  </a:lnTo>
                  <a:lnTo>
                    <a:pt x="223" y="68"/>
                  </a:lnTo>
                  <a:lnTo>
                    <a:pt x="225" y="68"/>
                  </a:lnTo>
                  <a:lnTo>
                    <a:pt x="227" y="67"/>
                  </a:lnTo>
                  <a:lnTo>
                    <a:pt x="229" y="68"/>
                  </a:lnTo>
                  <a:lnTo>
                    <a:pt x="231" y="68"/>
                  </a:lnTo>
                  <a:lnTo>
                    <a:pt x="231" y="70"/>
                  </a:lnTo>
                  <a:lnTo>
                    <a:pt x="231" y="76"/>
                  </a:lnTo>
                  <a:lnTo>
                    <a:pt x="231" y="76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8" y="74"/>
                  </a:lnTo>
                  <a:lnTo>
                    <a:pt x="242" y="74"/>
                  </a:lnTo>
                  <a:lnTo>
                    <a:pt x="246" y="72"/>
                  </a:lnTo>
                  <a:lnTo>
                    <a:pt x="250" y="70"/>
                  </a:lnTo>
                  <a:lnTo>
                    <a:pt x="255" y="68"/>
                  </a:lnTo>
                  <a:lnTo>
                    <a:pt x="255" y="68"/>
                  </a:lnTo>
                  <a:lnTo>
                    <a:pt x="261" y="68"/>
                  </a:lnTo>
                  <a:lnTo>
                    <a:pt x="265" y="70"/>
                  </a:lnTo>
                  <a:lnTo>
                    <a:pt x="269" y="72"/>
                  </a:lnTo>
                  <a:lnTo>
                    <a:pt x="269" y="74"/>
                  </a:lnTo>
                  <a:lnTo>
                    <a:pt x="270" y="76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5" y="82"/>
                  </a:lnTo>
                  <a:lnTo>
                    <a:pt x="261" y="84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63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9" y="85"/>
                  </a:lnTo>
                  <a:lnTo>
                    <a:pt x="269" y="84"/>
                  </a:lnTo>
                  <a:lnTo>
                    <a:pt x="269" y="84"/>
                  </a:lnTo>
                  <a:lnTo>
                    <a:pt x="270" y="84"/>
                  </a:lnTo>
                  <a:lnTo>
                    <a:pt x="272" y="84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2" y="91"/>
                  </a:lnTo>
                  <a:lnTo>
                    <a:pt x="272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4" y="95"/>
                  </a:lnTo>
                  <a:lnTo>
                    <a:pt x="278" y="95"/>
                  </a:lnTo>
                  <a:lnTo>
                    <a:pt x="280" y="93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293" y="91"/>
                  </a:lnTo>
                  <a:lnTo>
                    <a:pt x="299" y="91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4" y="95"/>
                  </a:lnTo>
                  <a:lnTo>
                    <a:pt x="304" y="97"/>
                  </a:lnTo>
                  <a:lnTo>
                    <a:pt x="306" y="99"/>
                  </a:lnTo>
                  <a:lnTo>
                    <a:pt x="304" y="101"/>
                  </a:lnTo>
                  <a:lnTo>
                    <a:pt x="304" y="106"/>
                  </a:lnTo>
                  <a:lnTo>
                    <a:pt x="303" y="110"/>
                  </a:lnTo>
                  <a:lnTo>
                    <a:pt x="303" y="110"/>
                  </a:lnTo>
                  <a:lnTo>
                    <a:pt x="306" y="110"/>
                  </a:lnTo>
                  <a:lnTo>
                    <a:pt x="312" y="110"/>
                  </a:lnTo>
                  <a:lnTo>
                    <a:pt x="316" y="110"/>
                  </a:lnTo>
                  <a:lnTo>
                    <a:pt x="318" y="112"/>
                  </a:lnTo>
                  <a:lnTo>
                    <a:pt x="321" y="114"/>
                  </a:lnTo>
                  <a:lnTo>
                    <a:pt x="325" y="118"/>
                  </a:lnTo>
                  <a:lnTo>
                    <a:pt x="331" y="129"/>
                  </a:lnTo>
                  <a:lnTo>
                    <a:pt x="331" y="129"/>
                  </a:lnTo>
                  <a:lnTo>
                    <a:pt x="321" y="129"/>
                  </a:lnTo>
                  <a:lnTo>
                    <a:pt x="318" y="131"/>
                  </a:lnTo>
                  <a:lnTo>
                    <a:pt x="314" y="133"/>
                  </a:lnTo>
                  <a:lnTo>
                    <a:pt x="314" y="133"/>
                  </a:lnTo>
                  <a:lnTo>
                    <a:pt x="316" y="133"/>
                  </a:lnTo>
                  <a:lnTo>
                    <a:pt x="320" y="133"/>
                  </a:lnTo>
                  <a:lnTo>
                    <a:pt x="323" y="135"/>
                  </a:lnTo>
                  <a:lnTo>
                    <a:pt x="325" y="137"/>
                  </a:lnTo>
                  <a:lnTo>
                    <a:pt x="325" y="137"/>
                  </a:lnTo>
                  <a:lnTo>
                    <a:pt x="318" y="138"/>
                  </a:lnTo>
                  <a:lnTo>
                    <a:pt x="314" y="140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8" y="148"/>
                  </a:lnTo>
                  <a:lnTo>
                    <a:pt x="310" y="150"/>
                  </a:lnTo>
                  <a:lnTo>
                    <a:pt x="314" y="154"/>
                  </a:lnTo>
                  <a:lnTo>
                    <a:pt x="318" y="155"/>
                  </a:lnTo>
                  <a:lnTo>
                    <a:pt x="321" y="159"/>
                  </a:lnTo>
                  <a:lnTo>
                    <a:pt x="321" y="159"/>
                  </a:lnTo>
                  <a:lnTo>
                    <a:pt x="323" y="161"/>
                  </a:lnTo>
                  <a:lnTo>
                    <a:pt x="325" y="165"/>
                  </a:lnTo>
                  <a:lnTo>
                    <a:pt x="325" y="167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9" y="172"/>
                  </a:lnTo>
                  <a:lnTo>
                    <a:pt x="331" y="172"/>
                  </a:lnTo>
                  <a:lnTo>
                    <a:pt x="337" y="172"/>
                  </a:lnTo>
                  <a:lnTo>
                    <a:pt x="342" y="172"/>
                  </a:lnTo>
                  <a:lnTo>
                    <a:pt x="342" y="172"/>
                  </a:lnTo>
                  <a:lnTo>
                    <a:pt x="346" y="174"/>
                  </a:lnTo>
                  <a:lnTo>
                    <a:pt x="354" y="176"/>
                  </a:lnTo>
                  <a:lnTo>
                    <a:pt x="361" y="178"/>
                  </a:lnTo>
                  <a:lnTo>
                    <a:pt x="369" y="182"/>
                  </a:lnTo>
                  <a:lnTo>
                    <a:pt x="373" y="186"/>
                  </a:lnTo>
                  <a:lnTo>
                    <a:pt x="376" y="190"/>
                  </a:lnTo>
                  <a:lnTo>
                    <a:pt x="376" y="191"/>
                  </a:lnTo>
                  <a:lnTo>
                    <a:pt x="376" y="195"/>
                  </a:lnTo>
                  <a:lnTo>
                    <a:pt x="376" y="197"/>
                  </a:lnTo>
                  <a:lnTo>
                    <a:pt x="376" y="201"/>
                  </a:lnTo>
                  <a:lnTo>
                    <a:pt x="373" y="205"/>
                  </a:lnTo>
                  <a:lnTo>
                    <a:pt x="373" y="205"/>
                  </a:lnTo>
                  <a:lnTo>
                    <a:pt x="376" y="205"/>
                  </a:lnTo>
                  <a:lnTo>
                    <a:pt x="376" y="205"/>
                  </a:lnTo>
                  <a:lnTo>
                    <a:pt x="378" y="201"/>
                  </a:lnTo>
                  <a:lnTo>
                    <a:pt x="382" y="199"/>
                  </a:lnTo>
                  <a:lnTo>
                    <a:pt x="384" y="197"/>
                  </a:lnTo>
                  <a:lnTo>
                    <a:pt x="388" y="195"/>
                  </a:lnTo>
                  <a:lnTo>
                    <a:pt x="388" y="195"/>
                  </a:lnTo>
                  <a:lnTo>
                    <a:pt x="391" y="199"/>
                  </a:lnTo>
                  <a:lnTo>
                    <a:pt x="399" y="203"/>
                  </a:lnTo>
                  <a:lnTo>
                    <a:pt x="403" y="207"/>
                  </a:lnTo>
                  <a:lnTo>
                    <a:pt x="405" y="210"/>
                  </a:lnTo>
                  <a:lnTo>
                    <a:pt x="407" y="212"/>
                  </a:lnTo>
                  <a:lnTo>
                    <a:pt x="407" y="212"/>
                  </a:lnTo>
                  <a:lnTo>
                    <a:pt x="403" y="214"/>
                  </a:lnTo>
                  <a:lnTo>
                    <a:pt x="401" y="214"/>
                  </a:lnTo>
                  <a:lnTo>
                    <a:pt x="399" y="218"/>
                  </a:lnTo>
                  <a:lnTo>
                    <a:pt x="399" y="224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395" y="229"/>
                  </a:lnTo>
                  <a:lnTo>
                    <a:pt x="391" y="231"/>
                  </a:lnTo>
                  <a:lnTo>
                    <a:pt x="384" y="231"/>
                  </a:lnTo>
                  <a:lnTo>
                    <a:pt x="384" y="231"/>
                  </a:lnTo>
                  <a:lnTo>
                    <a:pt x="380" y="242"/>
                  </a:lnTo>
                  <a:lnTo>
                    <a:pt x="380" y="248"/>
                  </a:lnTo>
                  <a:lnTo>
                    <a:pt x="382" y="252"/>
                  </a:lnTo>
                  <a:lnTo>
                    <a:pt x="382" y="252"/>
                  </a:lnTo>
                  <a:lnTo>
                    <a:pt x="374" y="250"/>
                  </a:lnTo>
                  <a:lnTo>
                    <a:pt x="367" y="246"/>
                  </a:lnTo>
                  <a:lnTo>
                    <a:pt x="359" y="241"/>
                  </a:lnTo>
                  <a:lnTo>
                    <a:pt x="357" y="239"/>
                  </a:lnTo>
                  <a:lnTo>
                    <a:pt x="354" y="235"/>
                  </a:lnTo>
                  <a:lnTo>
                    <a:pt x="354" y="235"/>
                  </a:lnTo>
                  <a:lnTo>
                    <a:pt x="356" y="233"/>
                  </a:lnTo>
                  <a:lnTo>
                    <a:pt x="356" y="231"/>
                  </a:lnTo>
                  <a:lnTo>
                    <a:pt x="357" y="229"/>
                  </a:lnTo>
                  <a:lnTo>
                    <a:pt x="357" y="229"/>
                  </a:lnTo>
                  <a:lnTo>
                    <a:pt x="348" y="225"/>
                  </a:lnTo>
                  <a:lnTo>
                    <a:pt x="344" y="225"/>
                  </a:lnTo>
                  <a:lnTo>
                    <a:pt x="340" y="224"/>
                  </a:lnTo>
                  <a:lnTo>
                    <a:pt x="340" y="224"/>
                  </a:lnTo>
                  <a:lnTo>
                    <a:pt x="337" y="220"/>
                  </a:lnTo>
                  <a:lnTo>
                    <a:pt x="335" y="216"/>
                  </a:lnTo>
                  <a:lnTo>
                    <a:pt x="331" y="212"/>
                  </a:lnTo>
                  <a:lnTo>
                    <a:pt x="327" y="210"/>
                  </a:lnTo>
                  <a:lnTo>
                    <a:pt x="327" y="210"/>
                  </a:lnTo>
                  <a:lnTo>
                    <a:pt x="327" y="218"/>
                  </a:lnTo>
                  <a:lnTo>
                    <a:pt x="325" y="222"/>
                  </a:lnTo>
                  <a:lnTo>
                    <a:pt x="325" y="225"/>
                  </a:lnTo>
                  <a:lnTo>
                    <a:pt x="325" y="225"/>
                  </a:lnTo>
                  <a:lnTo>
                    <a:pt x="321" y="225"/>
                  </a:lnTo>
                  <a:lnTo>
                    <a:pt x="318" y="225"/>
                  </a:lnTo>
                  <a:lnTo>
                    <a:pt x="318" y="225"/>
                  </a:lnTo>
                  <a:lnTo>
                    <a:pt x="329" y="239"/>
                  </a:lnTo>
                  <a:lnTo>
                    <a:pt x="338" y="252"/>
                  </a:lnTo>
                  <a:lnTo>
                    <a:pt x="338" y="252"/>
                  </a:lnTo>
                  <a:lnTo>
                    <a:pt x="340" y="254"/>
                  </a:lnTo>
                  <a:lnTo>
                    <a:pt x="346" y="258"/>
                  </a:lnTo>
                  <a:lnTo>
                    <a:pt x="348" y="259"/>
                  </a:lnTo>
                  <a:lnTo>
                    <a:pt x="352" y="261"/>
                  </a:lnTo>
                  <a:lnTo>
                    <a:pt x="352" y="261"/>
                  </a:lnTo>
                  <a:lnTo>
                    <a:pt x="354" y="265"/>
                  </a:lnTo>
                  <a:lnTo>
                    <a:pt x="357" y="267"/>
                  </a:lnTo>
                  <a:lnTo>
                    <a:pt x="359" y="275"/>
                  </a:lnTo>
                  <a:lnTo>
                    <a:pt x="359" y="275"/>
                  </a:lnTo>
                  <a:lnTo>
                    <a:pt x="365" y="282"/>
                  </a:lnTo>
                  <a:lnTo>
                    <a:pt x="367" y="286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2"/>
                  </a:lnTo>
                  <a:lnTo>
                    <a:pt x="369" y="295"/>
                  </a:lnTo>
                  <a:lnTo>
                    <a:pt x="369" y="297"/>
                  </a:lnTo>
                  <a:lnTo>
                    <a:pt x="367" y="299"/>
                  </a:lnTo>
                  <a:lnTo>
                    <a:pt x="363" y="301"/>
                  </a:lnTo>
                  <a:lnTo>
                    <a:pt x="357" y="305"/>
                  </a:lnTo>
                  <a:lnTo>
                    <a:pt x="357" y="305"/>
                  </a:lnTo>
                  <a:lnTo>
                    <a:pt x="357" y="311"/>
                  </a:lnTo>
                  <a:lnTo>
                    <a:pt x="357" y="312"/>
                  </a:lnTo>
                  <a:lnTo>
                    <a:pt x="356" y="314"/>
                  </a:lnTo>
                  <a:lnTo>
                    <a:pt x="352" y="314"/>
                  </a:lnTo>
                  <a:lnTo>
                    <a:pt x="348" y="312"/>
                  </a:lnTo>
                  <a:lnTo>
                    <a:pt x="340" y="305"/>
                  </a:lnTo>
                  <a:lnTo>
                    <a:pt x="335" y="303"/>
                  </a:lnTo>
                  <a:lnTo>
                    <a:pt x="335" y="303"/>
                  </a:lnTo>
                  <a:lnTo>
                    <a:pt x="327" y="299"/>
                  </a:lnTo>
                  <a:lnTo>
                    <a:pt x="321" y="295"/>
                  </a:lnTo>
                  <a:lnTo>
                    <a:pt x="314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5"/>
                  </a:lnTo>
                  <a:lnTo>
                    <a:pt x="308" y="297"/>
                  </a:lnTo>
                  <a:lnTo>
                    <a:pt x="314" y="301"/>
                  </a:lnTo>
                  <a:lnTo>
                    <a:pt x="325" y="309"/>
                  </a:lnTo>
                  <a:lnTo>
                    <a:pt x="325" y="309"/>
                  </a:lnTo>
                  <a:lnTo>
                    <a:pt x="331" y="314"/>
                  </a:lnTo>
                  <a:lnTo>
                    <a:pt x="335" y="320"/>
                  </a:lnTo>
                  <a:lnTo>
                    <a:pt x="337" y="322"/>
                  </a:lnTo>
                  <a:lnTo>
                    <a:pt x="337" y="326"/>
                  </a:lnTo>
                  <a:lnTo>
                    <a:pt x="337" y="329"/>
                  </a:lnTo>
                  <a:lnTo>
                    <a:pt x="335" y="333"/>
                  </a:lnTo>
                  <a:lnTo>
                    <a:pt x="335" y="333"/>
                  </a:lnTo>
                  <a:lnTo>
                    <a:pt x="329" y="333"/>
                  </a:lnTo>
                  <a:lnTo>
                    <a:pt x="321" y="331"/>
                  </a:lnTo>
                  <a:lnTo>
                    <a:pt x="314" y="329"/>
                  </a:lnTo>
                  <a:lnTo>
                    <a:pt x="304" y="328"/>
                  </a:lnTo>
                  <a:lnTo>
                    <a:pt x="289" y="322"/>
                  </a:lnTo>
                  <a:lnTo>
                    <a:pt x="278" y="314"/>
                  </a:lnTo>
                  <a:lnTo>
                    <a:pt x="278" y="314"/>
                  </a:lnTo>
                  <a:lnTo>
                    <a:pt x="272" y="311"/>
                  </a:lnTo>
                  <a:lnTo>
                    <a:pt x="270" y="307"/>
                  </a:lnTo>
                  <a:lnTo>
                    <a:pt x="267" y="299"/>
                  </a:lnTo>
                  <a:lnTo>
                    <a:pt x="267" y="299"/>
                  </a:lnTo>
                  <a:lnTo>
                    <a:pt x="263" y="294"/>
                  </a:lnTo>
                  <a:lnTo>
                    <a:pt x="259" y="292"/>
                  </a:lnTo>
                  <a:lnTo>
                    <a:pt x="255" y="290"/>
                  </a:lnTo>
                  <a:lnTo>
                    <a:pt x="250" y="286"/>
                  </a:lnTo>
                  <a:lnTo>
                    <a:pt x="250" y="286"/>
                  </a:lnTo>
                  <a:lnTo>
                    <a:pt x="246" y="284"/>
                  </a:lnTo>
                  <a:lnTo>
                    <a:pt x="244" y="278"/>
                  </a:lnTo>
                  <a:lnTo>
                    <a:pt x="242" y="275"/>
                  </a:lnTo>
                  <a:lnTo>
                    <a:pt x="240" y="271"/>
                  </a:lnTo>
                  <a:lnTo>
                    <a:pt x="240" y="271"/>
                  </a:lnTo>
                  <a:lnTo>
                    <a:pt x="238" y="269"/>
                  </a:lnTo>
                  <a:lnTo>
                    <a:pt x="236" y="267"/>
                  </a:lnTo>
                  <a:lnTo>
                    <a:pt x="231" y="267"/>
                  </a:lnTo>
                  <a:lnTo>
                    <a:pt x="225" y="265"/>
                  </a:lnTo>
                  <a:lnTo>
                    <a:pt x="219" y="267"/>
                  </a:lnTo>
                  <a:lnTo>
                    <a:pt x="219" y="267"/>
                  </a:lnTo>
                  <a:lnTo>
                    <a:pt x="210" y="269"/>
                  </a:lnTo>
                  <a:lnTo>
                    <a:pt x="199" y="273"/>
                  </a:lnTo>
                  <a:lnTo>
                    <a:pt x="195" y="273"/>
                  </a:lnTo>
                  <a:lnTo>
                    <a:pt x="189" y="273"/>
                  </a:lnTo>
                  <a:lnTo>
                    <a:pt x="183" y="273"/>
                  </a:lnTo>
                  <a:lnTo>
                    <a:pt x="178" y="271"/>
                  </a:lnTo>
                  <a:lnTo>
                    <a:pt x="178" y="271"/>
                  </a:lnTo>
                  <a:lnTo>
                    <a:pt x="178" y="261"/>
                  </a:lnTo>
                  <a:lnTo>
                    <a:pt x="178" y="256"/>
                  </a:lnTo>
                  <a:lnTo>
                    <a:pt x="180" y="252"/>
                  </a:lnTo>
                  <a:lnTo>
                    <a:pt x="183" y="248"/>
                  </a:lnTo>
                  <a:lnTo>
                    <a:pt x="183" y="244"/>
                  </a:lnTo>
                  <a:lnTo>
                    <a:pt x="187" y="241"/>
                  </a:lnTo>
                  <a:lnTo>
                    <a:pt x="191" y="241"/>
                  </a:lnTo>
                  <a:lnTo>
                    <a:pt x="191" y="241"/>
                  </a:lnTo>
                  <a:lnTo>
                    <a:pt x="197" y="241"/>
                  </a:lnTo>
                  <a:lnTo>
                    <a:pt x="200" y="241"/>
                  </a:lnTo>
                  <a:lnTo>
                    <a:pt x="212" y="242"/>
                  </a:lnTo>
                  <a:lnTo>
                    <a:pt x="216" y="242"/>
                  </a:lnTo>
                  <a:lnTo>
                    <a:pt x="221" y="242"/>
                  </a:lnTo>
                  <a:lnTo>
                    <a:pt x="227" y="242"/>
                  </a:lnTo>
                  <a:lnTo>
                    <a:pt x="231" y="241"/>
                  </a:lnTo>
                  <a:lnTo>
                    <a:pt x="231" y="241"/>
                  </a:lnTo>
                  <a:lnTo>
                    <a:pt x="233" y="239"/>
                  </a:lnTo>
                  <a:lnTo>
                    <a:pt x="234" y="237"/>
                  </a:lnTo>
                  <a:lnTo>
                    <a:pt x="234" y="235"/>
                  </a:lnTo>
                  <a:lnTo>
                    <a:pt x="234" y="233"/>
                  </a:lnTo>
                  <a:lnTo>
                    <a:pt x="231" y="231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29" y="222"/>
                  </a:lnTo>
                  <a:lnTo>
                    <a:pt x="231" y="218"/>
                  </a:lnTo>
                  <a:lnTo>
                    <a:pt x="231" y="216"/>
                  </a:lnTo>
                  <a:lnTo>
                    <a:pt x="236" y="212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46" y="203"/>
                  </a:lnTo>
                  <a:lnTo>
                    <a:pt x="246" y="203"/>
                  </a:lnTo>
                  <a:lnTo>
                    <a:pt x="250" y="199"/>
                  </a:lnTo>
                  <a:lnTo>
                    <a:pt x="252" y="195"/>
                  </a:lnTo>
                  <a:lnTo>
                    <a:pt x="252" y="195"/>
                  </a:lnTo>
                  <a:lnTo>
                    <a:pt x="253" y="191"/>
                  </a:lnTo>
                  <a:lnTo>
                    <a:pt x="253" y="188"/>
                  </a:lnTo>
                  <a:lnTo>
                    <a:pt x="253" y="188"/>
                  </a:lnTo>
                  <a:lnTo>
                    <a:pt x="252" y="182"/>
                  </a:lnTo>
                  <a:lnTo>
                    <a:pt x="248" y="176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38" y="161"/>
                  </a:lnTo>
                  <a:lnTo>
                    <a:pt x="234" y="159"/>
                  </a:lnTo>
                  <a:lnTo>
                    <a:pt x="231" y="159"/>
                  </a:lnTo>
                  <a:lnTo>
                    <a:pt x="225" y="157"/>
                  </a:lnTo>
                  <a:lnTo>
                    <a:pt x="225" y="157"/>
                  </a:lnTo>
                  <a:lnTo>
                    <a:pt x="219" y="154"/>
                  </a:lnTo>
                  <a:lnTo>
                    <a:pt x="216" y="150"/>
                  </a:lnTo>
                  <a:lnTo>
                    <a:pt x="212" y="148"/>
                  </a:lnTo>
                  <a:lnTo>
                    <a:pt x="210" y="148"/>
                  </a:lnTo>
                  <a:lnTo>
                    <a:pt x="208" y="146"/>
                  </a:lnTo>
                  <a:lnTo>
                    <a:pt x="208" y="146"/>
                  </a:lnTo>
                  <a:lnTo>
                    <a:pt x="204" y="148"/>
                  </a:lnTo>
                  <a:lnTo>
                    <a:pt x="202" y="148"/>
                  </a:lnTo>
                  <a:lnTo>
                    <a:pt x="199" y="150"/>
                  </a:lnTo>
                  <a:lnTo>
                    <a:pt x="195" y="150"/>
                  </a:lnTo>
                  <a:lnTo>
                    <a:pt x="193" y="150"/>
                  </a:lnTo>
                  <a:lnTo>
                    <a:pt x="191" y="150"/>
                  </a:lnTo>
                  <a:lnTo>
                    <a:pt x="189" y="148"/>
                  </a:lnTo>
                  <a:lnTo>
                    <a:pt x="189" y="148"/>
                  </a:lnTo>
                  <a:lnTo>
                    <a:pt x="197" y="144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199" y="135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83" y="125"/>
                  </a:lnTo>
                  <a:lnTo>
                    <a:pt x="180" y="123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18"/>
                  </a:lnTo>
                  <a:lnTo>
                    <a:pt x="178" y="114"/>
                  </a:lnTo>
                  <a:lnTo>
                    <a:pt x="176" y="110"/>
                  </a:lnTo>
                  <a:lnTo>
                    <a:pt x="174" y="108"/>
                  </a:lnTo>
                  <a:lnTo>
                    <a:pt x="168" y="101"/>
                  </a:lnTo>
                  <a:lnTo>
                    <a:pt x="165" y="99"/>
                  </a:lnTo>
                  <a:lnTo>
                    <a:pt x="163" y="99"/>
                  </a:lnTo>
                  <a:lnTo>
                    <a:pt x="163" y="99"/>
                  </a:lnTo>
                  <a:lnTo>
                    <a:pt x="157" y="99"/>
                  </a:lnTo>
                  <a:lnTo>
                    <a:pt x="153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9" y="104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5" y="112"/>
                  </a:lnTo>
                  <a:lnTo>
                    <a:pt x="161" y="116"/>
                  </a:lnTo>
                  <a:lnTo>
                    <a:pt x="161" y="116"/>
                  </a:lnTo>
                  <a:lnTo>
                    <a:pt x="155" y="118"/>
                  </a:lnTo>
                  <a:lnTo>
                    <a:pt x="149" y="118"/>
                  </a:lnTo>
                  <a:lnTo>
                    <a:pt x="142" y="118"/>
                  </a:lnTo>
                  <a:lnTo>
                    <a:pt x="134" y="118"/>
                  </a:lnTo>
                  <a:lnTo>
                    <a:pt x="119" y="114"/>
                  </a:lnTo>
                  <a:lnTo>
                    <a:pt x="112" y="112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8" y="112"/>
                  </a:lnTo>
                  <a:lnTo>
                    <a:pt x="110" y="114"/>
                  </a:lnTo>
                  <a:lnTo>
                    <a:pt x="110" y="120"/>
                  </a:lnTo>
                  <a:lnTo>
                    <a:pt x="110" y="120"/>
                  </a:lnTo>
                  <a:lnTo>
                    <a:pt x="104" y="120"/>
                  </a:lnTo>
                  <a:lnTo>
                    <a:pt x="96" y="120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76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62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53" y="112"/>
                  </a:lnTo>
                  <a:lnTo>
                    <a:pt x="49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2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E122FBB4-2405-6E47-890C-4C5FCEB28E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84436" y="1690820"/>
              <a:ext cx="137924" cy="101311"/>
            </a:xfrm>
            <a:custGeom>
              <a:avLst/>
              <a:gdLst>
                <a:gd name="T0" fmla="*/ 17 w 90"/>
                <a:gd name="T1" fmla="*/ 19 h 78"/>
                <a:gd name="T2" fmla="*/ 18 w 90"/>
                <a:gd name="T3" fmla="*/ 8 h 78"/>
                <a:gd name="T4" fmla="*/ 20 w 90"/>
                <a:gd name="T5" fmla="*/ 4 h 78"/>
                <a:gd name="T6" fmla="*/ 24 w 90"/>
                <a:gd name="T7" fmla="*/ 0 h 78"/>
                <a:gd name="T8" fmla="*/ 26 w 90"/>
                <a:gd name="T9" fmla="*/ 2 h 78"/>
                <a:gd name="T10" fmla="*/ 30 w 90"/>
                <a:gd name="T11" fmla="*/ 12 h 78"/>
                <a:gd name="T12" fmla="*/ 30 w 90"/>
                <a:gd name="T13" fmla="*/ 14 h 78"/>
                <a:gd name="T14" fmla="*/ 32 w 90"/>
                <a:gd name="T15" fmla="*/ 17 h 78"/>
                <a:gd name="T16" fmla="*/ 34 w 90"/>
                <a:gd name="T17" fmla="*/ 19 h 78"/>
                <a:gd name="T18" fmla="*/ 37 w 90"/>
                <a:gd name="T19" fmla="*/ 19 h 78"/>
                <a:gd name="T20" fmla="*/ 41 w 90"/>
                <a:gd name="T21" fmla="*/ 19 h 78"/>
                <a:gd name="T22" fmla="*/ 47 w 90"/>
                <a:gd name="T23" fmla="*/ 21 h 78"/>
                <a:gd name="T24" fmla="*/ 54 w 90"/>
                <a:gd name="T25" fmla="*/ 25 h 78"/>
                <a:gd name="T26" fmla="*/ 70 w 90"/>
                <a:gd name="T27" fmla="*/ 34 h 78"/>
                <a:gd name="T28" fmla="*/ 75 w 90"/>
                <a:gd name="T29" fmla="*/ 42 h 78"/>
                <a:gd name="T30" fmla="*/ 75 w 90"/>
                <a:gd name="T31" fmla="*/ 50 h 78"/>
                <a:gd name="T32" fmla="*/ 81 w 90"/>
                <a:gd name="T33" fmla="*/ 52 h 78"/>
                <a:gd name="T34" fmla="*/ 87 w 90"/>
                <a:gd name="T35" fmla="*/ 53 h 78"/>
                <a:gd name="T36" fmla="*/ 90 w 90"/>
                <a:gd name="T37" fmla="*/ 57 h 78"/>
                <a:gd name="T38" fmla="*/ 90 w 90"/>
                <a:gd name="T39" fmla="*/ 65 h 78"/>
                <a:gd name="T40" fmla="*/ 85 w 90"/>
                <a:gd name="T41" fmla="*/ 65 h 78"/>
                <a:gd name="T42" fmla="*/ 77 w 90"/>
                <a:gd name="T43" fmla="*/ 63 h 78"/>
                <a:gd name="T44" fmla="*/ 66 w 90"/>
                <a:gd name="T45" fmla="*/ 55 h 78"/>
                <a:gd name="T46" fmla="*/ 56 w 90"/>
                <a:gd name="T47" fmla="*/ 53 h 78"/>
                <a:gd name="T48" fmla="*/ 53 w 90"/>
                <a:gd name="T49" fmla="*/ 55 h 78"/>
                <a:gd name="T50" fmla="*/ 45 w 90"/>
                <a:gd name="T51" fmla="*/ 65 h 78"/>
                <a:gd name="T52" fmla="*/ 39 w 90"/>
                <a:gd name="T53" fmla="*/ 69 h 78"/>
                <a:gd name="T54" fmla="*/ 30 w 90"/>
                <a:gd name="T55" fmla="*/ 76 h 78"/>
                <a:gd name="T56" fmla="*/ 24 w 90"/>
                <a:gd name="T57" fmla="*/ 78 h 78"/>
                <a:gd name="T58" fmla="*/ 20 w 90"/>
                <a:gd name="T59" fmla="*/ 72 h 78"/>
                <a:gd name="T60" fmla="*/ 20 w 90"/>
                <a:gd name="T61" fmla="*/ 69 h 78"/>
                <a:gd name="T62" fmla="*/ 22 w 90"/>
                <a:gd name="T63" fmla="*/ 63 h 78"/>
                <a:gd name="T64" fmla="*/ 22 w 90"/>
                <a:gd name="T65" fmla="*/ 61 h 78"/>
                <a:gd name="T66" fmla="*/ 20 w 90"/>
                <a:gd name="T67" fmla="*/ 63 h 78"/>
                <a:gd name="T68" fmla="*/ 7 w 90"/>
                <a:gd name="T69" fmla="*/ 65 h 78"/>
                <a:gd name="T70" fmla="*/ 0 w 90"/>
                <a:gd name="T71" fmla="*/ 63 h 78"/>
                <a:gd name="T72" fmla="*/ 0 w 90"/>
                <a:gd name="T73" fmla="*/ 61 h 78"/>
                <a:gd name="T74" fmla="*/ 0 w 90"/>
                <a:gd name="T75" fmla="*/ 55 h 78"/>
                <a:gd name="T76" fmla="*/ 7 w 90"/>
                <a:gd name="T77" fmla="*/ 50 h 78"/>
                <a:gd name="T78" fmla="*/ 9 w 90"/>
                <a:gd name="T79" fmla="*/ 46 h 78"/>
                <a:gd name="T80" fmla="*/ 15 w 90"/>
                <a:gd name="T81" fmla="*/ 33 h 78"/>
                <a:gd name="T82" fmla="*/ 17 w 90"/>
                <a:gd name="T83" fmla="*/ 19 h 78"/>
                <a:gd name="T84" fmla="*/ 17 w 90"/>
                <a:gd name="T85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" h="78">
                  <a:moveTo>
                    <a:pt x="17" y="19"/>
                  </a:moveTo>
                  <a:lnTo>
                    <a:pt x="17" y="19"/>
                  </a:lnTo>
                  <a:lnTo>
                    <a:pt x="17" y="12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2" y="17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5" y="19"/>
                  </a:lnTo>
                  <a:lnTo>
                    <a:pt x="47" y="2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62" y="31"/>
                  </a:lnTo>
                  <a:lnTo>
                    <a:pt x="70" y="34"/>
                  </a:lnTo>
                  <a:lnTo>
                    <a:pt x="73" y="38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81" y="52"/>
                  </a:lnTo>
                  <a:lnTo>
                    <a:pt x="85" y="52"/>
                  </a:lnTo>
                  <a:lnTo>
                    <a:pt x="87" y="53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90" y="61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85" y="65"/>
                  </a:lnTo>
                  <a:lnTo>
                    <a:pt x="81" y="63"/>
                  </a:lnTo>
                  <a:lnTo>
                    <a:pt x="77" y="63"/>
                  </a:lnTo>
                  <a:lnTo>
                    <a:pt x="73" y="59"/>
                  </a:lnTo>
                  <a:lnTo>
                    <a:pt x="66" y="55"/>
                  </a:lnTo>
                  <a:lnTo>
                    <a:pt x="62" y="55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3" y="55"/>
                  </a:lnTo>
                  <a:lnTo>
                    <a:pt x="49" y="57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39" y="69"/>
                  </a:lnTo>
                  <a:lnTo>
                    <a:pt x="36" y="72"/>
                  </a:lnTo>
                  <a:lnTo>
                    <a:pt x="30" y="76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3"/>
                  </a:lnTo>
                  <a:lnTo>
                    <a:pt x="11" y="65"/>
                  </a:lnTo>
                  <a:lnTo>
                    <a:pt x="7" y="65"/>
                  </a:lnTo>
                  <a:lnTo>
                    <a:pt x="3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3" y="52"/>
                  </a:lnTo>
                  <a:lnTo>
                    <a:pt x="7" y="50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1" y="40"/>
                  </a:lnTo>
                  <a:lnTo>
                    <a:pt x="15" y="33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51EA8BC4-4D0E-5F47-B48F-E24FCF914A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84436" y="1690820"/>
              <a:ext cx="137924" cy="101311"/>
            </a:xfrm>
            <a:custGeom>
              <a:avLst/>
              <a:gdLst>
                <a:gd name="T0" fmla="*/ 17 w 90"/>
                <a:gd name="T1" fmla="*/ 19 h 78"/>
                <a:gd name="T2" fmla="*/ 18 w 90"/>
                <a:gd name="T3" fmla="*/ 8 h 78"/>
                <a:gd name="T4" fmla="*/ 20 w 90"/>
                <a:gd name="T5" fmla="*/ 4 h 78"/>
                <a:gd name="T6" fmla="*/ 24 w 90"/>
                <a:gd name="T7" fmla="*/ 0 h 78"/>
                <a:gd name="T8" fmla="*/ 26 w 90"/>
                <a:gd name="T9" fmla="*/ 2 h 78"/>
                <a:gd name="T10" fmla="*/ 30 w 90"/>
                <a:gd name="T11" fmla="*/ 12 h 78"/>
                <a:gd name="T12" fmla="*/ 30 w 90"/>
                <a:gd name="T13" fmla="*/ 14 h 78"/>
                <a:gd name="T14" fmla="*/ 32 w 90"/>
                <a:gd name="T15" fmla="*/ 17 h 78"/>
                <a:gd name="T16" fmla="*/ 34 w 90"/>
                <a:gd name="T17" fmla="*/ 19 h 78"/>
                <a:gd name="T18" fmla="*/ 37 w 90"/>
                <a:gd name="T19" fmla="*/ 19 h 78"/>
                <a:gd name="T20" fmla="*/ 41 w 90"/>
                <a:gd name="T21" fmla="*/ 19 h 78"/>
                <a:gd name="T22" fmla="*/ 47 w 90"/>
                <a:gd name="T23" fmla="*/ 21 h 78"/>
                <a:gd name="T24" fmla="*/ 54 w 90"/>
                <a:gd name="T25" fmla="*/ 25 h 78"/>
                <a:gd name="T26" fmla="*/ 70 w 90"/>
                <a:gd name="T27" fmla="*/ 34 h 78"/>
                <a:gd name="T28" fmla="*/ 75 w 90"/>
                <a:gd name="T29" fmla="*/ 42 h 78"/>
                <a:gd name="T30" fmla="*/ 75 w 90"/>
                <a:gd name="T31" fmla="*/ 50 h 78"/>
                <a:gd name="T32" fmla="*/ 81 w 90"/>
                <a:gd name="T33" fmla="*/ 52 h 78"/>
                <a:gd name="T34" fmla="*/ 87 w 90"/>
                <a:gd name="T35" fmla="*/ 53 h 78"/>
                <a:gd name="T36" fmla="*/ 90 w 90"/>
                <a:gd name="T37" fmla="*/ 57 h 78"/>
                <a:gd name="T38" fmla="*/ 90 w 90"/>
                <a:gd name="T39" fmla="*/ 65 h 78"/>
                <a:gd name="T40" fmla="*/ 85 w 90"/>
                <a:gd name="T41" fmla="*/ 65 h 78"/>
                <a:gd name="T42" fmla="*/ 77 w 90"/>
                <a:gd name="T43" fmla="*/ 63 h 78"/>
                <a:gd name="T44" fmla="*/ 66 w 90"/>
                <a:gd name="T45" fmla="*/ 55 h 78"/>
                <a:gd name="T46" fmla="*/ 56 w 90"/>
                <a:gd name="T47" fmla="*/ 53 h 78"/>
                <a:gd name="T48" fmla="*/ 53 w 90"/>
                <a:gd name="T49" fmla="*/ 55 h 78"/>
                <a:gd name="T50" fmla="*/ 45 w 90"/>
                <a:gd name="T51" fmla="*/ 65 h 78"/>
                <a:gd name="T52" fmla="*/ 39 w 90"/>
                <a:gd name="T53" fmla="*/ 69 h 78"/>
                <a:gd name="T54" fmla="*/ 30 w 90"/>
                <a:gd name="T55" fmla="*/ 76 h 78"/>
                <a:gd name="T56" fmla="*/ 24 w 90"/>
                <a:gd name="T57" fmla="*/ 78 h 78"/>
                <a:gd name="T58" fmla="*/ 20 w 90"/>
                <a:gd name="T59" fmla="*/ 72 h 78"/>
                <a:gd name="T60" fmla="*/ 20 w 90"/>
                <a:gd name="T61" fmla="*/ 69 h 78"/>
                <a:gd name="T62" fmla="*/ 22 w 90"/>
                <a:gd name="T63" fmla="*/ 63 h 78"/>
                <a:gd name="T64" fmla="*/ 22 w 90"/>
                <a:gd name="T65" fmla="*/ 61 h 78"/>
                <a:gd name="T66" fmla="*/ 20 w 90"/>
                <a:gd name="T67" fmla="*/ 63 h 78"/>
                <a:gd name="T68" fmla="*/ 7 w 90"/>
                <a:gd name="T69" fmla="*/ 65 h 78"/>
                <a:gd name="T70" fmla="*/ 0 w 90"/>
                <a:gd name="T71" fmla="*/ 63 h 78"/>
                <a:gd name="T72" fmla="*/ 0 w 90"/>
                <a:gd name="T73" fmla="*/ 61 h 78"/>
                <a:gd name="T74" fmla="*/ 0 w 90"/>
                <a:gd name="T75" fmla="*/ 55 h 78"/>
                <a:gd name="T76" fmla="*/ 7 w 90"/>
                <a:gd name="T77" fmla="*/ 50 h 78"/>
                <a:gd name="T78" fmla="*/ 9 w 90"/>
                <a:gd name="T79" fmla="*/ 46 h 78"/>
                <a:gd name="T80" fmla="*/ 15 w 90"/>
                <a:gd name="T81" fmla="*/ 33 h 78"/>
                <a:gd name="T82" fmla="*/ 17 w 90"/>
                <a:gd name="T83" fmla="*/ 19 h 78"/>
                <a:gd name="T84" fmla="*/ 17 w 90"/>
                <a:gd name="T85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" h="78">
                  <a:moveTo>
                    <a:pt x="17" y="19"/>
                  </a:moveTo>
                  <a:lnTo>
                    <a:pt x="17" y="19"/>
                  </a:lnTo>
                  <a:lnTo>
                    <a:pt x="17" y="12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2" y="17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5" y="19"/>
                  </a:lnTo>
                  <a:lnTo>
                    <a:pt x="47" y="2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62" y="31"/>
                  </a:lnTo>
                  <a:lnTo>
                    <a:pt x="70" y="34"/>
                  </a:lnTo>
                  <a:lnTo>
                    <a:pt x="73" y="38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81" y="52"/>
                  </a:lnTo>
                  <a:lnTo>
                    <a:pt x="85" y="52"/>
                  </a:lnTo>
                  <a:lnTo>
                    <a:pt x="87" y="53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90" y="61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85" y="65"/>
                  </a:lnTo>
                  <a:lnTo>
                    <a:pt x="81" y="63"/>
                  </a:lnTo>
                  <a:lnTo>
                    <a:pt x="77" y="63"/>
                  </a:lnTo>
                  <a:lnTo>
                    <a:pt x="73" y="59"/>
                  </a:lnTo>
                  <a:lnTo>
                    <a:pt x="66" y="55"/>
                  </a:lnTo>
                  <a:lnTo>
                    <a:pt x="62" y="55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3" y="55"/>
                  </a:lnTo>
                  <a:lnTo>
                    <a:pt x="49" y="57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39" y="69"/>
                  </a:lnTo>
                  <a:lnTo>
                    <a:pt x="36" y="72"/>
                  </a:lnTo>
                  <a:lnTo>
                    <a:pt x="30" y="76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3"/>
                  </a:lnTo>
                  <a:lnTo>
                    <a:pt x="11" y="65"/>
                  </a:lnTo>
                  <a:lnTo>
                    <a:pt x="7" y="65"/>
                  </a:lnTo>
                  <a:lnTo>
                    <a:pt x="3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3" y="52"/>
                  </a:lnTo>
                  <a:lnTo>
                    <a:pt x="7" y="50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1" y="40"/>
                  </a:lnTo>
                  <a:lnTo>
                    <a:pt x="15" y="33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6FA45297-DB89-424D-BAAE-A08B79CF9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1263" y="1789998"/>
              <a:ext cx="51188" cy="27727"/>
            </a:xfrm>
            <a:custGeom>
              <a:avLst/>
              <a:gdLst>
                <a:gd name="T0" fmla="*/ 34 w 34"/>
                <a:gd name="T1" fmla="*/ 8 h 21"/>
                <a:gd name="T2" fmla="*/ 34 w 34"/>
                <a:gd name="T3" fmla="*/ 8 h 21"/>
                <a:gd name="T4" fmla="*/ 32 w 34"/>
                <a:gd name="T5" fmla="*/ 4 h 21"/>
                <a:gd name="T6" fmla="*/ 30 w 34"/>
                <a:gd name="T7" fmla="*/ 2 h 21"/>
                <a:gd name="T8" fmla="*/ 30 w 34"/>
                <a:gd name="T9" fmla="*/ 2 h 21"/>
                <a:gd name="T10" fmla="*/ 28 w 34"/>
                <a:gd name="T11" fmla="*/ 0 h 21"/>
                <a:gd name="T12" fmla="*/ 23 w 34"/>
                <a:gd name="T13" fmla="*/ 2 h 21"/>
                <a:gd name="T14" fmla="*/ 19 w 34"/>
                <a:gd name="T15" fmla="*/ 4 h 21"/>
                <a:gd name="T16" fmla="*/ 11 w 34"/>
                <a:gd name="T17" fmla="*/ 8 h 21"/>
                <a:gd name="T18" fmla="*/ 8 w 34"/>
                <a:gd name="T19" fmla="*/ 11 h 21"/>
                <a:gd name="T20" fmla="*/ 0 w 34"/>
                <a:gd name="T21" fmla="*/ 17 h 21"/>
                <a:gd name="T22" fmla="*/ 0 w 34"/>
                <a:gd name="T23" fmla="*/ 17 h 21"/>
                <a:gd name="T24" fmla="*/ 4 w 34"/>
                <a:gd name="T25" fmla="*/ 21 h 21"/>
                <a:gd name="T26" fmla="*/ 10 w 34"/>
                <a:gd name="T27" fmla="*/ 21 h 21"/>
                <a:gd name="T28" fmla="*/ 15 w 34"/>
                <a:gd name="T29" fmla="*/ 21 h 21"/>
                <a:gd name="T30" fmla="*/ 21 w 34"/>
                <a:gd name="T31" fmla="*/ 21 h 21"/>
                <a:gd name="T32" fmla="*/ 25 w 34"/>
                <a:gd name="T33" fmla="*/ 19 h 21"/>
                <a:gd name="T34" fmla="*/ 30 w 34"/>
                <a:gd name="T35" fmla="*/ 15 h 21"/>
                <a:gd name="T36" fmla="*/ 32 w 34"/>
                <a:gd name="T37" fmla="*/ 11 h 21"/>
                <a:gd name="T38" fmla="*/ 34 w 34"/>
                <a:gd name="T39" fmla="*/ 10 h 21"/>
                <a:gd name="T40" fmla="*/ 34 w 34"/>
                <a:gd name="T41" fmla="*/ 8 h 21"/>
                <a:gd name="T42" fmla="*/ 34 w 34"/>
                <a:gd name="T43" fmla="*/ 8 h 21"/>
                <a:gd name="T44" fmla="*/ 34 w 34"/>
                <a:gd name="T45" fmla="*/ 8 h 21"/>
                <a:gd name="T46" fmla="*/ 34 w 34"/>
                <a:gd name="T4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1">
                  <a:moveTo>
                    <a:pt x="34" y="8"/>
                  </a:move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9" y="4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21" y="21"/>
                  </a:lnTo>
                  <a:lnTo>
                    <a:pt x="25" y="19"/>
                  </a:lnTo>
                  <a:lnTo>
                    <a:pt x="30" y="15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F70D8D58-29A3-B240-8C8B-DC0605E27B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1263" y="1789998"/>
              <a:ext cx="51188" cy="27727"/>
            </a:xfrm>
            <a:custGeom>
              <a:avLst/>
              <a:gdLst>
                <a:gd name="T0" fmla="*/ 34 w 34"/>
                <a:gd name="T1" fmla="*/ 8 h 21"/>
                <a:gd name="T2" fmla="*/ 34 w 34"/>
                <a:gd name="T3" fmla="*/ 8 h 21"/>
                <a:gd name="T4" fmla="*/ 32 w 34"/>
                <a:gd name="T5" fmla="*/ 4 h 21"/>
                <a:gd name="T6" fmla="*/ 30 w 34"/>
                <a:gd name="T7" fmla="*/ 2 h 21"/>
                <a:gd name="T8" fmla="*/ 30 w 34"/>
                <a:gd name="T9" fmla="*/ 2 h 21"/>
                <a:gd name="T10" fmla="*/ 28 w 34"/>
                <a:gd name="T11" fmla="*/ 0 h 21"/>
                <a:gd name="T12" fmla="*/ 23 w 34"/>
                <a:gd name="T13" fmla="*/ 2 h 21"/>
                <a:gd name="T14" fmla="*/ 19 w 34"/>
                <a:gd name="T15" fmla="*/ 4 h 21"/>
                <a:gd name="T16" fmla="*/ 11 w 34"/>
                <a:gd name="T17" fmla="*/ 8 h 21"/>
                <a:gd name="T18" fmla="*/ 8 w 34"/>
                <a:gd name="T19" fmla="*/ 11 h 21"/>
                <a:gd name="T20" fmla="*/ 0 w 34"/>
                <a:gd name="T21" fmla="*/ 17 h 21"/>
                <a:gd name="T22" fmla="*/ 0 w 34"/>
                <a:gd name="T23" fmla="*/ 17 h 21"/>
                <a:gd name="T24" fmla="*/ 4 w 34"/>
                <a:gd name="T25" fmla="*/ 21 h 21"/>
                <a:gd name="T26" fmla="*/ 10 w 34"/>
                <a:gd name="T27" fmla="*/ 21 h 21"/>
                <a:gd name="T28" fmla="*/ 15 w 34"/>
                <a:gd name="T29" fmla="*/ 21 h 21"/>
                <a:gd name="T30" fmla="*/ 21 w 34"/>
                <a:gd name="T31" fmla="*/ 21 h 21"/>
                <a:gd name="T32" fmla="*/ 25 w 34"/>
                <a:gd name="T33" fmla="*/ 19 h 21"/>
                <a:gd name="T34" fmla="*/ 30 w 34"/>
                <a:gd name="T35" fmla="*/ 15 h 21"/>
                <a:gd name="T36" fmla="*/ 32 w 34"/>
                <a:gd name="T37" fmla="*/ 11 h 21"/>
                <a:gd name="T38" fmla="*/ 34 w 34"/>
                <a:gd name="T39" fmla="*/ 10 h 21"/>
                <a:gd name="T40" fmla="*/ 34 w 34"/>
                <a:gd name="T41" fmla="*/ 8 h 21"/>
                <a:gd name="T42" fmla="*/ 34 w 34"/>
                <a:gd name="T43" fmla="*/ 8 h 21"/>
                <a:gd name="T44" fmla="*/ 34 w 34"/>
                <a:gd name="T45" fmla="*/ 8 h 21"/>
                <a:gd name="T46" fmla="*/ 34 w 34"/>
                <a:gd name="T4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1">
                  <a:moveTo>
                    <a:pt x="34" y="8"/>
                  </a:move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9" y="4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21" y="21"/>
                  </a:lnTo>
                  <a:lnTo>
                    <a:pt x="25" y="19"/>
                  </a:lnTo>
                  <a:lnTo>
                    <a:pt x="30" y="15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34E1B168-993C-AB4A-A6E8-244C91735D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32312" y="1812403"/>
              <a:ext cx="22750" cy="24528"/>
            </a:xfrm>
            <a:custGeom>
              <a:avLst/>
              <a:gdLst>
                <a:gd name="T0" fmla="*/ 15 w 15"/>
                <a:gd name="T1" fmla="*/ 0 h 19"/>
                <a:gd name="T2" fmla="*/ 15 w 15"/>
                <a:gd name="T3" fmla="*/ 0 h 19"/>
                <a:gd name="T4" fmla="*/ 15 w 15"/>
                <a:gd name="T5" fmla="*/ 4 h 19"/>
                <a:gd name="T6" fmla="*/ 15 w 15"/>
                <a:gd name="T7" fmla="*/ 10 h 19"/>
                <a:gd name="T8" fmla="*/ 13 w 15"/>
                <a:gd name="T9" fmla="*/ 13 h 19"/>
                <a:gd name="T10" fmla="*/ 9 w 15"/>
                <a:gd name="T11" fmla="*/ 17 h 19"/>
                <a:gd name="T12" fmla="*/ 8 w 15"/>
                <a:gd name="T13" fmla="*/ 19 h 19"/>
                <a:gd name="T14" fmla="*/ 4 w 15"/>
                <a:gd name="T15" fmla="*/ 19 h 19"/>
                <a:gd name="T16" fmla="*/ 4 w 15"/>
                <a:gd name="T17" fmla="*/ 17 h 19"/>
                <a:gd name="T18" fmla="*/ 2 w 15"/>
                <a:gd name="T19" fmla="*/ 17 h 19"/>
                <a:gd name="T20" fmla="*/ 0 w 15"/>
                <a:gd name="T21" fmla="*/ 11 h 19"/>
                <a:gd name="T22" fmla="*/ 0 w 15"/>
                <a:gd name="T23" fmla="*/ 11 h 19"/>
                <a:gd name="T24" fmla="*/ 0 w 15"/>
                <a:gd name="T25" fmla="*/ 10 h 19"/>
                <a:gd name="T26" fmla="*/ 2 w 15"/>
                <a:gd name="T27" fmla="*/ 6 h 19"/>
                <a:gd name="T28" fmla="*/ 4 w 15"/>
                <a:gd name="T29" fmla="*/ 2 h 19"/>
                <a:gd name="T30" fmla="*/ 9 w 15"/>
                <a:gd name="T31" fmla="*/ 0 h 19"/>
                <a:gd name="T32" fmla="*/ 11 w 15"/>
                <a:gd name="T33" fmla="*/ 0 h 19"/>
                <a:gd name="T34" fmla="*/ 15 w 15"/>
                <a:gd name="T35" fmla="*/ 0 h 19"/>
                <a:gd name="T36" fmla="*/ 15 w 15"/>
                <a:gd name="T37" fmla="*/ 0 h 19"/>
                <a:gd name="T38" fmla="*/ 15 w 15"/>
                <a:gd name="T39" fmla="*/ 0 h 19"/>
                <a:gd name="T40" fmla="*/ 15 w 15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lnTo>
                    <a:pt x="15" y="0"/>
                  </a:lnTo>
                  <a:lnTo>
                    <a:pt x="15" y="4"/>
                  </a:lnTo>
                  <a:lnTo>
                    <a:pt x="15" y="10"/>
                  </a:lnTo>
                  <a:lnTo>
                    <a:pt x="13" y="13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1A80BA08-EAF9-F447-8CE3-B049622D1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32312" y="1812403"/>
              <a:ext cx="22750" cy="24528"/>
            </a:xfrm>
            <a:custGeom>
              <a:avLst/>
              <a:gdLst>
                <a:gd name="T0" fmla="*/ 15 w 15"/>
                <a:gd name="T1" fmla="*/ 0 h 19"/>
                <a:gd name="T2" fmla="*/ 15 w 15"/>
                <a:gd name="T3" fmla="*/ 0 h 19"/>
                <a:gd name="T4" fmla="*/ 15 w 15"/>
                <a:gd name="T5" fmla="*/ 4 h 19"/>
                <a:gd name="T6" fmla="*/ 15 w 15"/>
                <a:gd name="T7" fmla="*/ 10 h 19"/>
                <a:gd name="T8" fmla="*/ 13 w 15"/>
                <a:gd name="T9" fmla="*/ 13 h 19"/>
                <a:gd name="T10" fmla="*/ 9 w 15"/>
                <a:gd name="T11" fmla="*/ 17 h 19"/>
                <a:gd name="T12" fmla="*/ 8 w 15"/>
                <a:gd name="T13" fmla="*/ 19 h 19"/>
                <a:gd name="T14" fmla="*/ 4 w 15"/>
                <a:gd name="T15" fmla="*/ 19 h 19"/>
                <a:gd name="T16" fmla="*/ 4 w 15"/>
                <a:gd name="T17" fmla="*/ 17 h 19"/>
                <a:gd name="T18" fmla="*/ 2 w 15"/>
                <a:gd name="T19" fmla="*/ 17 h 19"/>
                <a:gd name="T20" fmla="*/ 0 w 15"/>
                <a:gd name="T21" fmla="*/ 11 h 19"/>
                <a:gd name="T22" fmla="*/ 0 w 15"/>
                <a:gd name="T23" fmla="*/ 11 h 19"/>
                <a:gd name="T24" fmla="*/ 0 w 15"/>
                <a:gd name="T25" fmla="*/ 10 h 19"/>
                <a:gd name="T26" fmla="*/ 2 w 15"/>
                <a:gd name="T27" fmla="*/ 6 h 19"/>
                <a:gd name="T28" fmla="*/ 4 w 15"/>
                <a:gd name="T29" fmla="*/ 2 h 19"/>
                <a:gd name="T30" fmla="*/ 9 w 15"/>
                <a:gd name="T31" fmla="*/ 0 h 19"/>
                <a:gd name="T32" fmla="*/ 11 w 15"/>
                <a:gd name="T33" fmla="*/ 0 h 19"/>
                <a:gd name="T34" fmla="*/ 15 w 15"/>
                <a:gd name="T35" fmla="*/ 0 h 19"/>
                <a:gd name="T36" fmla="*/ 15 w 15"/>
                <a:gd name="T37" fmla="*/ 0 h 19"/>
                <a:gd name="T38" fmla="*/ 15 w 15"/>
                <a:gd name="T39" fmla="*/ 0 h 19"/>
                <a:gd name="T40" fmla="*/ 15 w 15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lnTo>
                    <a:pt x="15" y="0"/>
                  </a:lnTo>
                  <a:lnTo>
                    <a:pt x="15" y="4"/>
                  </a:lnTo>
                  <a:lnTo>
                    <a:pt x="15" y="10"/>
                  </a:lnTo>
                  <a:lnTo>
                    <a:pt x="13" y="13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541607F3-DCF0-524C-9D3D-5AC4B18F5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9141" y="1610850"/>
              <a:ext cx="45501" cy="36258"/>
            </a:xfrm>
            <a:custGeom>
              <a:avLst/>
              <a:gdLst>
                <a:gd name="T0" fmla="*/ 26 w 30"/>
                <a:gd name="T1" fmla="*/ 27 h 28"/>
                <a:gd name="T2" fmla="*/ 26 w 30"/>
                <a:gd name="T3" fmla="*/ 27 h 28"/>
                <a:gd name="T4" fmla="*/ 20 w 30"/>
                <a:gd name="T5" fmla="*/ 28 h 28"/>
                <a:gd name="T6" fmla="*/ 13 w 30"/>
                <a:gd name="T7" fmla="*/ 28 h 28"/>
                <a:gd name="T8" fmla="*/ 9 w 30"/>
                <a:gd name="T9" fmla="*/ 28 h 28"/>
                <a:gd name="T10" fmla="*/ 7 w 30"/>
                <a:gd name="T11" fmla="*/ 28 h 28"/>
                <a:gd name="T12" fmla="*/ 3 w 30"/>
                <a:gd name="T13" fmla="*/ 27 h 28"/>
                <a:gd name="T14" fmla="*/ 1 w 30"/>
                <a:gd name="T15" fmla="*/ 23 h 28"/>
                <a:gd name="T16" fmla="*/ 1 w 30"/>
                <a:gd name="T17" fmla="*/ 23 h 28"/>
                <a:gd name="T18" fmla="*/ 0 w 30"/>
                <a:gd name="T19" fmla="*/ 19 h 28"/>
                <a:gd name="T20" fmla="*/ 0 w 30"/>
                <a:gd name="T21" fmla="*/ 15 h 28"/>
                <a:gd name="T22" fmla="*/ 1 w 30"/>
                <a:gd name="T23" fmla="*/ 11 h 28"/>
                <a:gd name="T24" fmla="*/ 3 w 30"/>
                <a:gd name="T25" fmla="*/ 8 h 28"/>
                <a:gd name="T26" fmla="*/ 7 w 30"/>
                <a:gd name="T27" fmla="*/ 6 h 28"/>
                <a:gd name="T28" fmla="*/ 11 w 30"/>
                <a:gd name="T29" fmla="*/ 4 h 28"/>
                <a:gd name="T30" fmla="*/ 18 w 30"/>
                <a:gd name="T31" fmla="*/ 2 h 28"/>
                <a:gd name="T32" fmla="*/ 18 w 30"/>
                <a:gd name="T33" fmla="*/ 2 h 28"/>
                <a:gd name="T34" fmla="*/ 22 w 30"/>
                <a:gd name="T35" fmla="*/ 0 h 28"/>
                <a:gd name="T36" fmla="*/ 26 w 30"/>
                <a:gd name="T37" fmla="*/ 2 h 28"/>
                <a:gd name="T38" fmla="*/ 30 w 30"/>
                <a:gd name="T39" fmla="*/ 4 h 28"/>
                <a:gd name="T40" fmla="*/ 30 w 30"/>
                <a:gd name="T41" fmla="*/ 8 h 28"/>
                <a:gd name="T42" fmla="*/ 30 w 30"/>
                <a:gd name="T43" fmla="*/ 11 h 28"/>
                <a:gd name="T44" fmla="*/ 30 w 30"/>
                <a:gd name="T45" fmla="*/ 17 h 28"/>
                <a:gd name="T46" fmla="*/ 26 w 30"/>
                <a:gd name="T47" fmla="*/ 27 h 28"/>
                <a:gd name="T48" fmla="*/ 26 w 30"/>
                <a:gd name="T49" fmla="*/ 27 h 28"/>
                <a:gd name="T50" fmla="*/ 26 w 30"/>
                <a:gd name="T51" fmla="*/ 27 h 28"/>
                <a:gd name="T52" fmla="*/ 26 w 30"/>
                <a:gd name="T5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8">
                  <a:moveTo>
                    <a:pt x="26" y="27"/>
                  </a:moveTo>
                  <a:lnTo>
                    <a:pt x="26" y="27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3" y="27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30" y="1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B73C0078-756B-8241-8092-50B8015E0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9141" y="1610850"/>
              <a:ext cx="45501" cy="36258"/>
            </a:xfrm>
            <a:custGeom>
              <a:avLst/>
              <a:gdLst>
                <a:gd name="T0" fmla="*/ 26 w 30"/>
                <a:gd name="T1" fmla="*/ 27 h 28"/>
                <a:gd name="T2" fmla="*/ 26 w 30"/>
                <a:gd name="T3" fmla="*/ 27 h 28"/>
                <a:gd name="T4" fmla="*/ 20 w 30"/>
                <a:gd name="T5" fmla="*/ 28 h 28"/>
                <a:gd name="T6" fmla="*/ 13 w 30"/>
                <a:gd name="T7" fmla="*/ 28 h 28"/>
                <a:gd name="T8" fmla="*/ 9 w 30"/>
                <a:gd name="T9" fmla="*/ 28 h 28"/>
                <a:gd name="T10" fmla="*/ 7 w 30"/>
                <a:gd name="T11" fmla="*/ 28 h 28"/>
                <a:gd name="T12" fmla="*/ 3 w 30"/>
                <a:gd name="T13" fmla="*/ 27 h 28"/>
                <a:gd name="T14" fmla="*/ 1 w 30"/>
                <a:gd name="T15" fmla="*/ 23 h 28"/>
                <a:gd name="T16" fmla="*/ 1 w 30"/>
                <a:gd name="T17" fmla="*/ 23 h 28"/>
                <a:gd name="T18" fmla="*/ 0 w 30"/>
                <a:gd name="T19" fmla="*/ 19 h 28"/>
                <a:gd name="T20" fmla="*/ 0 w 30"/>
                <a:gd name="T21" fmla="*/ 15 h 28"/>
                <a:gd name="T22" fmla="*/ 1 w 30"/>
                <a:gd name="T23" fmla="*/ 11 h 28"/>
                <a:gd name="T24" fmla="*/ 3 w 30"/>
                <a:gd name="T25" fmla="*/ 8 h 28"/>
                <a:gd name="T26" fmla="*/ 7 w 30"/>
                <a:gd name="T27" fmla="*/ 6 h 28"/>
                <a:gd name="T28" fmla="*/ 11 w 30"/>
                <a:gd name="T29" fmla="*/ 4 h 28"/>
                <a:gd name="T30" fmla="*/ 18 w 30"/>
                <a:gd name="T31" fmla="*/ 2 h 28"/>
                <a:gd name="T32" fmla="*/ 18 w 30"/>
                <a:gd name="T33" fmla="*/ 2 h 28"/>
                <a:gd name="T34" fmla="*/ 22 w 30"/>
                <a:gd name="T35" fmla="*/ 0 h 28"/>
                <a:gd name="T36" fmla="*/ 26 w 30"/>
                <a:gd name="T37" fmla="*/ 2 h 28"/>
                <a:gd name="T38" fmla="*/ 30 w 30"/>
                <a:gd name="T39" fmla="*/ 4 h 28"/>
                <a:gd name="T40" fmla="*/ 30 w 30"/>
                <a:gd name="T41" fmla="*/ 8 h 28"/>
                <a:gd name="T42" fmla="*/ 30 w 30"/>
                <a:gd name="T43" fmla="*/ 11 h 28"/>
                <a:gd name="T44" fmla="*/ 30 w 30"/>
                <a:gd name="T45" fmla="*/ 17 h 28"/>
                <a:gd name="T46" fmla="*/ 26 w 30"/>
                <a:gd name="T47" fmla="*/ 27 h 28"/>
                <a:gd name="T48" fmla="*/ 26 w 30"/>
                <a:gd name="T49" fmla="*/ 27 h 28"/>
                <a:gd name="T50" fmla="*/ 26 w 30"/>
                <a:gd name="T51" fmla="*/ 27 h 28"/>
                <a:gd name="T52" fmla="*/ 26 w 30"/>
                <a:gd name="T5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8">
                  <a:moveTo>
                    <a:pt x="26" y="27"/>
                  </a:moveTo>
                  <a:lnTo>
                    <a:pt x="26" y="27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3" y="27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30" y="1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4AA84EA-CB9A-014B-BCFD-9E941CED38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8752" y="2146184"/>
              <a:ext cx="146456" cy="127971"/>
            </a:xfrm>
            <a:custGeom>
              <a:avLst/>
              <a:gdLst>
                <a:gd name="T0" fmla="*/ 4 w 96"/>
                <a:gd name="T1" fmla="*/ 61 h 99"/>
                <a:gd name="T2" fmla="*/ 23 w 96"/>
                <a:gd name="T3" fmla="*/ 44 h 99"/>
                <a:gd name="T4" fmla="*/ 28 w 96"/>
                <a:gd name="T5" fmla="*/ 36 h 99"/>
                <a:gd name="T6" fmla="*/ 34 w 96"/>
                <a:gd name="T7" fmla="*/ 15 h 99"/>
                <a:gd name="T8" fmla="*/ 40 w 96"/>
                <a:gd name="T9" fmla="*/ 6 h 99"/>
                <a:gd name="T10" fmla="*/ 43 w 96"/>
                <a:gd name="T11" fmla="*/ 2 h 99"/>
                <a:gd name="T12" fmla="*/ 51 w 96"/>
                <a:gd name="T13" fmla="*/ 0 h 99"/>
                <a:gd name="T14" fmla="*/ 53 w 96"/>
                <a:gd name="T15" fmla="*/ 2 h 99"/>
                <a:gd name="T16" fmla="*/ 53 w 96"/>
                <a:gd name="T17" fmla="*/ 6 h 99"/>
                <a:gd name="T18" fmla="*/ 51 w 96"/>
                <a:gd name="T19" fmla="*/ 12 h 99"/>
                <a:gd name="T20" fmla="*/ 45 w 96"/>
                <a:gd name="T21" fmla="*/ 17 h 99"/>
                <a:gd name="T22" fmla="*/ 41 w 96"/>
                <a:gd name="T23" fmla="*/ 23 h 99"/>
                <a:gd name="T24" fmla="*/ 41 w 96"/>
                <a:gd name="T25" fmla="*/ 27 h 99"/>
                <a:gd name="T26" fmla="*/ 49 w 96"/>
                <a:gd name="T27" fmla="*/ 29 h 99"/>
                <a:gd name="T28" fmla="*/ 51 w 96"/>
                <a:gd name="T29" fmla="*/ 33 h 99"/>
                <a:gd name="T30" fmla="*/ 55 w 96"/>
                <a:gd name="T31" fmla="*/ 40 h 99"/>
                <a:gd name="T32" fmla="*/ 58 w 96"/>
                <a:gd name="T33" fmla="*/ 42 h 99"/>
                <a:gd name="T34" fmla="*/ 62 w 96"/>
                <a:gd name="T35" fmla="*/ 40 h 99"/>
                <a:gd name="T36" fmla="*/ 72 w 96"/>
                <a:gd name="T37" fmla="*/ 40 h 99"/>
                <a:gd name="T38" fmla="*/ 75 w 96"/>
                <a:gd name="T39" fmla="*/ 42 h 99"/>
                <a:gd name="T40" fmla="*/ 77 w 96"/>
                <a:gd name="T41" fmla="*/ 46 h 99"/>
                <a:gd name="T42" fmla="*/ 83 w 96"/>
                <a:gd name="T43" fmla="*/ 46 h 99"/>
                <a:gd name="T44" fmla="*/ 89 w 96"/>
                <a:gd name="T45" fmla="*/ 48 h 99"/>
                <a:gd name="T46" fmla="*/ 87 w 96"/>
                <a:gd name="T47" fmla="*/ 50 h 99"/>
                <a:gd name="T48" fmla="*/ 85 w 96"/>
                <a:gd name="T49" fmla="*/ 53 h 99"/>
                <a:gd name="T50" fmla="*/ 85 w 96"/>
                <a:gd name="T51" fmla="*/ 57 h 99"/>
                <a:gd name="T52" fmla="*/ 93 w 96"/>
                <a:gd name="T53" fmla="*/ 59 h 99"/>
                <a:gd name="T54" fmla="*/ 91 w 96"/>
                <a:gd name="T55" fmla="*/ 61 h 99"/>
                <a:gd name="T56" fmla="*/ 85 w 96"/>
                <a:gd name="T57" fmla="*/ 68 h 99"/>
                <a:gd name="T58" fmla="*/ 81 w 96"/>
                <a:gd name="T59" fmla="*/ 74 h 99"/>
                <a:gd name="T60" fmla="*/ 81 w 96"/>
                <a:gd name="T61" fmla="*/ 82 h 99"/>
                <a:gd name="T62" fmla="*/ 85 w 96"/>
                <a:gd name="T63" fmla="*/ 78 h 99"/>
                <a:gd name="T64" fmla="*/ 89 w 96"/>
                <a:gd name="T65" fmla="*/ 76 h 99"/>
                <a:gd name="T66" fmla="*/ 94 w 96"/>
                <a:gd name="T67" fmla="*/ 76 h 99"/>
                <a:gd name="T68" fmla="*/ 96 w 96"/>
                <a:gd name="T69" fmla="*/ 78 h 99"/>
                <a:gd name="T70" fmla="*/ 93 w 96"/>
                <a:gd name="T71" fmla="*/ 82 h 99"/>
                <a:gd name="T72" fmla="*/ 96 w 96"/>
                <a:gd name="T73" fmla="*/ 85 h 99"/>
                <a:gd name="T74" fmla="*/ 96 w 96"/>
                <a:gd name="T75" fmla="*/ 91 h 99"/>
                <a:gd name="T76" fmla="*/ 96 w 96"/>
                <a:gd name="T77" fmla="*/ 91 h 99"/>
                <a:gd name="T78" fmla="*/ 93 w 96"/>
                <a:gd name="T79" fmla="*/ 91 h 99"/>
                <a:gd name="T80" fmla="*/ 93 w 96"/>
                <a:gd name="T81" fmla="*/ 95 h 99"/>
                <a:gd name="T82" fmla="*/ 89 w 96"/>
                <a:gd name="T83" fmla="*/ 97 h 99"/>
                <a:gd name="T84" fmla="*/ 79 w 96"/>
                <a:gd name="T85" fmla="*/ 97 h 99"/>
                <a:gd name="T86" fmla="*/ 81 w 96"/>
                <a:gd name="T87" fmla="*/ 95 h 99"/>
                <a:gd name="T88" fmla="*/ 79 w 96"/>
                <a:gd name="T89" fmla="*/ 87 h 99"/>
                <a:gd name="T90" fmla="*/ 75 w 96"/>
                <a:gd name="T91" fmla="*/ 85 h 99"/>
                <a:gd name="T92" fmla="*/ 68 w 96"/>
                <a:gd name="T93" fmla="*/ 91 h 99"/>
                <a:gd name="T94" fmla="*/ 58 w 96"/>
                <a:gd name="T95" fmla="*/ 95 h 99"/>
                <a:gd name="T96" fmla="*/ 58 w 96"/>
                <a:gd name="T97" fmla="*/ 85 h 99"/>
                <a:gd name="T98" fmla="*/ 60 w 96"/>
                <a:gd name="T99" fmla="*/ 85 h 99"/>
                <a:gd name="T100" fmla="*/ 60 w 96"/>
                <a:gd name="T101" fmla="*/ 82 h 99"/>
                <a:gd name="T102" fmla="*/ 57 w 96"/>
                <a:gd name="T103" fmla="*/ 82 h 99"/>
                <a:gd name="T104" fmla="*/ 45 w 96"/>
                <a:gd name="T105" fmla="*/ 80 h 99"/>
                <a:gd name="T106" fmla="*/ 30 w 96"/>
                <a:gd name="T107" fmla="*/ 78 h 99"/>
                <a:gd name="T108" fmla="*/ 26 w 96"/>
                <a:gd name="T109" fmla="*/ 78 h 99"/>
                <a:gd name="T110" fmla="*/ 13 w 96"/>
                <a:gd name="T111" fmla="*/ 82 h 99"/>
                <a:gd name="T112" fmla="*/ 7 w 96"/>
                <a:gd name="T113" fmla="*/ 82 h 99"/>
                <a:gd name="T114" fmla="*/ 0 w 96"/>
                <a:gd name="T115" fmla="*/ 78 h 99"/>
                <a:gd name="T116" fmla="*/ 2 w 96"/>
                <a:gd name="T117" fmla="*/ 78 h 99"/>
                <a:gd name="T118" fmla="*/ 6 w 96"/>
                <a:gd name="T119" fmla="*/ 68 h 99"/>
                <a:gd name="T120" fmla="*/ 7 w 96"/>
                <a:gd name="T121" fmla="*/ 61 h 99"/>
                <a:gd name="T122" fmla="*/ 4 w 96"/>
                <a:gd name="T123" fmla="*/ 61 h 99"/>
                <a:gd name="T124" fmla="*/ 4 w 96"/>
                <a:gd name="T125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99">
                  <a:moveTo>
                    <a:pt x="4" y="61"/>
                  </a:moveTo>
                  <a:lnTo>
                    <a:pt x="4" y="61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6" y="40"/>
                  </a:lnTo>
                  <a:lnTo>
                    <a:pt x="28" y="36"/>
                  </a:lnTo>
                  <a:lnTo>
                    <a:pt x="30" y="27"/>
                  </a:lnTo>
                  <a:lnTo>
                    <a:pt x="34" y="15"/>
                  </a:lnTo>
                  <a:lnTo>
                    <a:pt x="36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3" y="2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10"/>
                  </a:lnTo>
                  <a:lnTo>
                    <a:pt x="51" y="12"/>
                  </a:lnTo>
                  <a:lnTo>
                    <a:pt x="47" y="15"/>
                  </a:lnTo>
                  <a:lnTo>
                    <a:pt x="45" y="17"/>
                  </a:lnTo>
                  <a:lnTo>
                    <a:pt x="41" y="19"/>
                  </a:lnTo>
                  <a:lnTo>
                    <a:pt x="41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5" y="27"/>
                  </a:lnTo>
                  <a:lnTo>
                    <a:pt x="49" y="29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7" y="46"/>
                  </a:lnTo>
                  <a:lnTo>
                    <a:pt x="89" y="48"/>
                  </a:lnTo>
                  <a:lnTo>
                    <a:pt x="89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5" y="53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9" y="57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1" y="61"/>
                  </a:lnTo>
                  <a:lnTo>
                    <a:pt x="89" y="65"/>
                  </a:lnTo>
                  <a:lnTo>
                    <a:pt x="85" y="68"/>
                  </a:lnTo>
                  <a:lnTo>
                    <a:pt x="81" y="70"/>
                  </a:lnTo>
                  <a:lnTo>
                    <a:pt x="81" y="74"/>
                  </a:lnTo>
                  <a:lnTo>
                    <a:pt x="81" y="78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85" y="78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3" y="76"/>
                  </a:lnTo>
                  <a:lnTo>
                    <a:pt x="94" y="76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4" y="82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3" y="95"/>
                  </a:lnTo>
                  <a:lnTo>
                    <a:pt x="93" y="95"/>
                  </a:lnTo>
                  <a:lnTo>
                    <a:pt x="91" y="97"/>
                  </a:lnTo>
                  <a:lnTo>
                    <a:pt x="89" y="97"/>
                  </a:lnTo>
                  <a:lnTo>
                    <a:pt x="85" y="99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1" y="95"/>
                  </a:lnTo>
                  <a:lnTo>
                    <a:pt x="81" y="91"/>
                  </a:lnTo>
                  <a:lnTo>
                    <a:pt x="79" y="87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2" y="89"/>
                  </a:lnTo>
                  <a:lnTo>
                    <a:pt x="68" y="91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89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57" y="82"/>
                  </a:lnTo>
                  <a:lnTo>
                    <a:pt x="53" y="82"/>
                  </a:lnTo>
                  <a:lnTo>
                    <a:pt x="45" y="80"/>
                  </a:lnTo>
                  <a:lnTo>
                    <a:pt x="36" y="78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19" y="78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7" y="82"/>
                  </a:lnTo>
                  <a:lnTo>
                    <a:pt x="4" y="8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4" y="76"/>
                  </a:lnTo>
                  <a:lnTo>
                    <a:pt x="6" y="68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4FCCC947-9E24-674E-86DE-69E4708889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8752" y="2146184"/>
              <a:ext cx="146456" cy="127971"/>
            </a:xfrm>
            <a:custGeom>
              <a:avLst/>
              <a:gdLst>
                <a:gd name="T0" fmla="*/ 4 w 96"/>
                <a:gd name="T1" fmla="*/ 61 h 99"/>
                <a:gd name="T2" fmla="*/ 23 w 96"/>
                <a:gd name="T3" fmla="*/ 44 h 99"/>
                <a:gd name="T4" fmla="*/ 28 w 96"/>
                <a:gd name="T5" fmla="*/ 36 h 99"/>
                <a:gd name="T6" fmla="*/ 34 w 96"/>
                <a:gd name="T7" fmla="*/ 15 h 99"/>
                <a:gd name="T8" fmla="*/ 40 w 96"/>
                <a:gd name="T9" fmla="*/ 6 h 99"/>
                <a:gd name="T10" fmla="*/ 43 w 96"/>
                <a:gd name="T11" fmla="*/ 2 h 99"/>
                <a:gd name="T12" fmla="*/ 51 w 96"/>
                <a:gd name="T13" fmla="*/ 0 h 99"/>
                <a:gd name="T14" fmla="*/ 53 w 96"/>
                <a:gd name="T15" fmla="*/ 2 h 99"/>
                <a:gd name="T16" fmla="*/ 53 w 96"/>
                <a:gd name="T17" fmla="*/ 6 h 99"/>
                <a:gd name="T18" fmla="*/ 51 w 96"/>
                <a:gd name="T19" fmla="*/ 12 h 99"/>
                <a:gd name="T20" fmla="*/ 45 w 96"/>
                <a:gd name="T21" fmla="*/ 17 h 99"/>
                <a:gd name="T22" fmla="*/ 41 w 96"/>
                <a:gd name="T23" fmla="*/ 23 h 99"/>
                <a:gd name="T24" fmla="*/ 41 w 96"/>
                <a:gd name="T25" fmla="*/ 27 h 99"/>
                <a:gd name="T26" fmla="*/ 49 w 96"/>
                <a:gd name="T27" fmla="*/ 29 h 99"/>
                <a:gd name="T28" fmla="*/ 51 w 96"/>
                <a:gd name="T29" fmla="*/ 33 h 99"/>
                <a:gd name="T30" fmla="*/ 55 w 96"/>
                <a:gd name="T31" fmla="*/ 40 h 99"/>
                <a:gd name="T32" fmla="*/ 58 w 96"/>
                <a:gd name="T33" fmla="*/ 42 h 99"/>
                <a:gd name="T34" fmla="*/ 62 w 96"/>
                <a:gd name="T35" fmla="*/ 40 h 99"/>
                <a:gd name="T36" fmla="*/ 72 w 96"/>
                <a:gd name="T37" fmla="*/ 40 h 99"/>
                <a:gd name="T38" fmla="*/ 75 w 96"/>
                <a:gd name="T39" fmla="*/ 42 h 99"/>
                <a:gd name="T40" fmla="*/ 77 w 96"/>
                <a:gd name="T41" fmla="*/ 46 h 99"/>
                <a:gd name="T42" fmla="*/ 83 w 96"/>
                <a:gd name="T43" fmla="*/ 46 h 99"/>
                <a:gd name="T44" fmla="*/ 89 w 96"/>
                <a:gd name="T45" fmla="*/ 48 h 99"/>
                <a:gd name="T46" fmla="*/ 87 w 96"/>
                <a:gd name="T47" fmla="*/ 50 h 99"/>
                <a:gd name="T48" fmla="*/ 85 w 96"/>
                <a:gd name="T49" fmla="*/ 53 h 99"/>
                <a:gd name="T50" fmla="*/ 85 w 96"/>
                <a:gd name="T51" fmla="*/ 57 h 99"/>
                <a:gd name="T52" fmla="*/ 93 w 96"/>
                <a:gd name="T53" fmla="*/ 59 h 99"/>
                <a:gd name="T54" fmla="*/ 91 w 96"/>
                <a:gd name="T55" fmla="*/ 61 h 99"/>
                <a:gd name="T56" fmla="*/ 85 w 96"/>
                <a:gd name="T57" fmla="*/ 68 h 99"/>
                <a:gd name="T58" fmla="*/ 81 w 96"/>
                <a:gd name="T59" fmla="*/ 74 h 99"/>
                <a:gd name="T60" fmla="*/ 81 w 96"/>
                <a:gd name="T61" fmla="*/ 82 h 99"/>
                <a:gd name="T62" fmla="*/ 85 w 96"/>
                <a:gd name="T63" fmla="*/ 78 h 99"/>
                <a:gd name="T64" fmla="*/ 89 w 96"/>
                <a:gd name="T65" fmla="*/ 76 h 99"/>
                <a:gd name="T66" fmla="*/ 94 w 96"/>
                <a:gd name="T67" fmla="*/ 76 h 99"/>
                <a:gd name="T68" fmla="*/ 96 w 96"/>
                <a:gd name="T69" fmla="*/ 78 h 99"/>
                <a:gd name="T70" fmla="*/ 93 w 96"/>
                <a:gd name="T71" fmla="*/ 82 h 99"/>
                <a:gd name="T72" fmla="*/ 96 w 96"/>
                <a:gd name="T73" fmla="*/ 85 h 99"/>
                <a:gd name="T74" fmla="*/ 96 w 96"/>
                <a:gd name="T75" fmla="*/ 91 h 99"/>
                <a:gd name="T76" fmla="*/ 96 w 96"/>
                <a:gd name="T77" fmla="*/ 91 h 99"/>
                <a:gd name="T78" fmla="*/ 93 w 96"/>
                <a:gd name="T79" fmla="*/ 91 h 99"/>
                <a:gd name="T80" fmla="*/ 93 w 96"/>
                <a:gd name="T81" fmla="*/ 95 h 99"/>
                <a:gd name="T82" fmla="*/ 89 w 96"/>
                <a:gd name="T83" fmla="*/ 97 h 99"/>
                <a:gd name="T84" fmla="*/ 79 w 96"/>
                <a:gd name="T85" fmla="*/ 97 h 99"/>
                <a:gd name="T86" fmla="*/ 81 w 96"/>
                <a:gd name="T87" fmla="*/ 95 h 99"/>
                <a:gd name="T88" fmla="*/ 79 w 96"/>
                <a:gd name="T89" fmla="*/ 87 h 99"/>
                <a:gd name="T90" fmla="*/ 75 w 96"/>
                <a:gd name="T91" fmla="*/ 85 h 99"/>
                <a:gd name="T92" fmla="*/ 68 w 96"/>
                <a:gd name="T93" fmla="*/ 91 h 99"/>
                <a:gd name="T94" fmla="*/ 58 w 96"/>
                <a:gd name="T95" fmla="*/ 95 h 99"/>
                <a:gd name="T96" fmla="*/ 58 w 96"/>
                <a:gd name="T97" fmla="*/ 85 h 99"/>
                <a:gd name="T98" fmla="*/ 60 w 96"/>
                <a:gd name="T99" fmla="*/ 85 h 99"/>
                <a:gd name="T100" fmla="*/ 60 w 96"/>
                <a:gd name="T101" fmla="*/ 82 h 99"/>
                <a:gd name="T102" fmla="*/ 57 w 96"/>
                <a:gd name="T103" fmla="*/ 82 h 99"/>
                <a:gd name="T104" fmla="*/ 45 w 96"/>
                <a:gd name="T105" fmla="*/ 80 h 99"/>
                <a:gd name="T106" fmla="*/ 30 w 96"/>
                <a:gd name="T107" fmla="*/ 78 h 99"/>
                <a:gd name="T108" fmla="*/ 26 w 96"/>
                <a:gd name="T109" fmla="*/ 78 h 99"/>
                <a:gd name="T110" fmla="*/ 13 w 96"/>
                <a:gd name="T111" fmla="*/ 82 h 99"/>
                <a:gd name="T112" fmla="*/ 7 w 96"/>
                <a:gd name="T113" fmla="*/ 82 h 99"/>
                <a:gd name="T114" fmla="*/ 0 w 96"/>
                <a:gd name="T115" fmla="*/ 78 h 99"/>
                <a:gd name="T116" fmla="*/ 2 w 96"/>
                <a:gd name="T117" fmla="*/ 78 h 99"/>
                <a:gd name="T118" fmla="*/ 6 w 96"/>
                <a:gd name="T119" fmla="*/ 68 h 99"/>
                <a:gd name="T120" fmla="*/ 7 w 96"/>
                <a:gd name="T121" fmla="*/ 61 h 99"/>
                <a:gd name="T122" fmla="*/ 4 w 96"/>
                <a:gd name="T123" fmla="*/ 61 h 99"/>
                <a:gd name="T124" fmla="*/ 4 w 96"/>
                <a:gd name="T125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99">
                  <a:moveTo>
                    <a:pt x="4" y="61"/>
                  </a:moveTo>
                  <a:lnTo>
                    <a:pt x="4" y="61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6" y="40"/>
                  </a:lnTo>
                  <a:lnTo>
                    <a:pt x="28" y="36"/>
                  </a:lnTo>
                  <a:lnTo>
                    <a:pt x="30" y="27"/>
                  </a:lnTo>
                  <a:lnTo>
                    <a:pt x="34" y="15"/>
                  </a:lnTo>
                  <a:lnTo>
                    <a:pt x="36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3" y="2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10"/>
                  </a:lnTo>
                  <a:lnTo>
                    <a:pt x="51" y="12"/>
                  </a:lnTo>
                  <a:lnTo>
                    <a:pt x="47" y="15"/>
                  </a:lnTo>
                  <a:lnTo>
                    <a:pt x="45" y="17"/>
                  </a:lnTo>
                  <a:lnTo>
                    <a:pt x="41" y="19"/>
                  </a:lnTo>
                  <a:lnTo>
                    <a:pt x="41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5" y="27"/>
                  </a:lnTo>
                  <a:lnTo>
                    <a:pt x="49" y="29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7" y="46"/>
                  </a:lnTo>
                  <a:lnTo>
                    <a:pt x="89" y="48"/>
                  </a:lnTo>
                  <a:lnTo>
                    <a:pt x="89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5" y="53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9" y="57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1" y="61"/>
                  </a:lnTo>
                  <a:lnTo>
                    <a:pt x="89" y="65"/>
                  </a:lnTo>
                  <a:lnTo>
                    <a:pt x="85" y="68"/>
                  </a:lnTo>
                  <a:lnTo>
                    <a:pt x="81" y="70"/>
                  </a:lnTo>
                  <a:lnTo>
                    <a:pt x="81" y="74"/>
                  </a:lnTo>
                  <a:lnTo>
                    <a:pt x="81" y="78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85" y="78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3" y="76"/>
                  </a:lnTo>
                  <a:lnTo>
                    <a:pt x="94" y="76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4" y="82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3" y="95"/>
                  </a:lnTo>
                  <a:lnTo>
                    <a:pt x="93" y="95"/>
                  </a:lnTo>
                  <a:lnTo>
                    <a:pt x="91" y="97"/>
                  </a:lnTo>
                  <a:lnTo>
                    <a:pt x="89" y="97"/>
                  </a:lnTo>
                  <a:lnTo>
                    <a:pt x="85" y="99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1" y="95"/>
                  </a:lnTo>
                  <a:lnTo>
                    <a:pt x="81" y="91"/>
                  </a:lnTo>
                  <a:lnTo>
                    <a:pt x="79" y="87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2" y="89"/>
                  </a:lnTo>
                  <a:lnTo>
                    <a:pt x="68" y="91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89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57" y="82"/>
                  </a:lnTo>
                  <a:lnTo>
                    <a:pt x="53" y="82"/>
                  </a:lnTo>
                  <a:lnTo>
                    <a:pt x="45" y="80"/>
                  </a:lnTo>
                  <a:lnTo>
                    <a:pt x="36" y="78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19" y="78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7" y="82"/>
                  </a:lnTo>
                  <a:lnTo>
                    <a:pt x="4" y="8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4" y="76"/>
                  </a:lnTo>
                  <a:lnTo>
                    <a:pt x="6" y="68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8CC3B552-7E7A-F341-B759-15A1166518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9526" y="1403963"/>
              <a:ext cx="99533" cy="39458"/>
            </a:xfrm>
            <a:custGeom>
              <a:avLst/>
              <a:gdLst>
                <a:gd name="T0" fmla="*/ 21 w 65"/>
                <a:gd name="T1" fmla="*/ 2 h 30"/>
                <a:gd name="T2" fmla="*/ 21 w 65"/>
                <a:gd name="T3" fmla="*/ 2 h 30"/>
                <a:gd name="T4" fmla="*/ 10 w 65"/>
                <a:gd name="T5" fmla="*/ 0 h 30"/>
                <a:gd name="T6" fmla="*/ 4 w 65"/>
                <a:gd name="T7" fmla="*/ 0 h 30"/>
                <a:gd name="T8" fmla="*/ 0 w 65"/>
                <a:gd name="T9" fmla="*/ 0 h 30"/>
                <a:gd name="T10" fmla="*/ 0 w 65"/>
                <a:gd name="T11" fmla="*/ 0 h 30"/>
                <a:gd name="T12" fmla="*/ 0 w 65"/>
                <a:gd name="T13" fmla="*/ 0 h 30"/>
                <a:gd name="T14" fmla="*/ 0 w 65"/>
                <a:gd name="T15" fmla="*/ 4 h 30"/>
                <a:gd name="T16" fmla="*/ 0 w 65"/>
                <a:gd name="T17" fmla="*/ 6 h 30"/>
                <a:gd name="T18" fmla="*/ 2 w 65"/>
                <a:gd name="T19" fmla="*/ 8 h 30"/>
                <a:gd name="T20" fmla="*/ 6 w 65"/>
                <a:gd name="T21" fmla="*/ 10 h 30"/>
                <a:gd name="T22" fmla="*/ 10 w 65"/>
                <a:gd name="T23" fmla="*/ 11 h 30"/>
                <a:gd name="T24" fmla="*/ 12 w 65"/>
                <a:gd name="T25" fmla="*/ 11 h 30"/>
                <a:gd name="T26" fmla="*/ 14 w 65"/>
                <a:gd name="T27" fmla="*/ 15 h 30"/>
                <a:gd name="T28" fmla="*/ 14 w 65"/>
                <a:gd name="T29" fmla="*/ 15 h 30"/>
                <a:gd name="T30" fmla="*/ 16 w 65"/>
                <a:gd name="T31" fmla="*/ 19 h 30"/>
                <a:gd name="T32" fmla="*/ 17 w 65"/>
                <a:gd name="T33" fmla="*/ 21 h 30"/>
                <a:gd name="T34" fmla="*/ 19 w 65"/>
                <a:gd name="T35" fmla="*/ 27 h 30"/>
                <a:gd name="T36" fmla="*/ 23 w 65"/>
                <a:gd name="T37" fmla="*/ 30 h 30"/>
                <a:gd name="T38" fmla="*/ 23 w 65"/>
                <a:gd name="T39" fmla="*/ 30 h 30"/>
                <a:gd name="T40" fmla="*/ 23 w 65"/>
                <a:gd name="T41" fmla="*/ 29 h 30"/>
                <a:gd name="T42" fmla="*/ 27 w 65"/>
                <a:gd name="T43" fmla="*/ 27 h 30"/>
                <a:gd name="T44" fmla="*/ 33 w 65"/>
                <a:gd name="T45" fmla="*/ 25 h 30"/>
                <a:gd name="T46" fmla="*/ 42 w 65"/>
                <a:gd name="T47" fmla="*/ 21 h 30"/>
                <a:gd name="T48" fmla="*/ 42 w 65"/>
                <a:gd name="T49" fmla="*/ 21 h 30"/>
                <a:gd name="T50" fmla="*/ 53 w 65"/>
                <a:gd name="T51" fmla="*/ 19 h 30"/>
                <a:gd name="T52" fmla="*/ 59 w 65"/>
                <a:gd name="T53" fmla="*/ 17 h 30"/>
                <a:gd name="T54" fmla="*/ 65 w 65"/>
                <a:gd name="T55" fmla="*/ 17 h 30"/>
                <a:gd name="T56" fmla="*/ 65 w 65"/>
                <a:gd name="T57" fmla="*/ 17 h 30"/>
                <a:gd name="T58" fmla="*/ 57 w 65"/>
                <a:gd name="T59" fmla="*/ 11 h 30"/>
                <a:gd name="T60" fmla="*/ 52 w 65"/>
                <a:gd name="T61" fmla="*/ 6 h 30"/>
                <a:gd name="T62" fmla="*/ 48 w 65"/>
                <a:gd name="T63" fmla="*/ 4 h 30"/>
                <a:gd name="T64" fmla="*/ 46 w 65"/>
                <a:gd name="T65" fmla="*/ 2 h 30"/>
                <a:gd name="T66" fmla="*/ 42 w 65"/>
                <a:gd name="T67" fmla="*/ 0 h 30"/>
                <a:gd name="T68" fmla="*/ 38 w 65"/>
                <a:gd name="T69" fmla="*/ 0 h 30"/>
                <a:gd name="T70" fmla="*/ 38 w 65"/>
                <a:gd name="T71" fmla="*/ 0 h 30"/>
                <a:gd name="T72" fmla="*/ 33 w 65"/>
                <a:gd name="T73" fmla="*/ 0 h 30"/>
                <a:gd name="T74" fmla="*/ 29 w 65"/>
                <a:gd name="T75" fmla="*/ 0 h 30"/>
                <a:gd name="T76" fmla="*/ 21 w 65"/>
                <a:gd name="T77" fmla="*/ 2 h 30"/>
                <a:gd name="T78" fmla="*/ 21 w 65"/>
                <a:gd name="T79" fmla="*/ 2 h 30"/>
                <a:gd name="T80" fmla="*/ 21 w 65"/>
                <a:gd name="T81" fmla="*/ 2 h 30"/>
                <a:gd name="T82" fmla="*/ 21 w 65"/>
                <a:gd name="T8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30">
                  <a:moveTo>
                    <a:pt x="21" y="2"/>
                  </a:moveTo>
                  <a:lnTo>
                    <a:pt x="21" y="2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6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6" y="19"/>
                  </a:lnTo>
                  <a:lnTo>
                    <a:pt x="17" y="21"/>
                  </a:lnTo>
                  <a:lnTo>
                    <a:pt x="19" y="27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33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53" y="19"/>
                  </a:lnTo>
                  <a:lnTo>
                    <a:pt x="59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57" y="11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1017D74C-001F-0F44-B5BB-EA3074A53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9526" y="1403963"/>
              <a:ext cx="99533" cy="39458"/>
            </a:xfrm>
            <a:custGeom>
              <a:avLst/>
              <a:gdLst>
                <a:gd name="T0" fmla="*/ 21 w 65"/>
                <a:gd name="T1" fmla="*/ 2 h 30"/>
                <a:gd name="T2" fmla="*/ 21 w 65"/>
                <a:gd name="T3" fmla="*/ 2 h 30"/>
                <a:gd name="T4" fmla="*/ 10 w 65"/>
                <a:gd name="T5" fmla="*/ 0 h 30"/>
                <a:gd name="T6" fmla="*/ 4 w 65"/>
                <a:gd name="T7" fmla="*/ 0 h 30"/>
                <a:gd name="T8" fmla="*/ 0 w 65"/>
                <a:gd name="T9" fmla="*/ 0 h 30"/>
                <a:gd name="T10" fmla="*/ 0 w 65"/>
                <a:gd name="T11" fmla="*/ 0 h 30"/>
                <a:gd name="T12" fmla="*/ 0 w 65"/>
                <a:gd name="T13" fmla="*/ 0 h 30"/>
                <a:gd name="T14" fmla="*/ 0 w 65"/>
                <a:gd name="T15" fmla="*/ 4 h 30"/>
                <a:gd name="T16" fmla="*/ 0 w 65"/>
                <a:gd name="T17" fmla="*/ 6 h 30"/>
                <a:gd name="T18" fmla="*/ 2 w 65"/>
                <a:gd name="T19" fmla="*/ 8 h 30"/>
                <a:gd name="T20" fmla="*/ 6 w 65"/>
                <a:gd name="T21" fmla="*/ 10 h 30"/>
                <a:gd name="T22" fmla="*/ 10 w 65"/>
                <a:gd name="T23" fmla="*/ 11 h 30"/>
                <a:gd name="T24" fmla="*/ 12 w 65"/>
                <a:gd name="T25" fmla="*/ 11 h 30"/>
                <a:gd name="T26" fmla="*/ 14 w 65"/>
                <a:gd name="T27" fmla="*/ 15 h 30"/>
                <a:gd name="T28" fmla="*/ 14 w 65"/>
                <a:gd name="T29" fmla="*/ 15 h 30"/>
                <a:gd name="T30" fmla="*/ 16 w 65"/>
                <a:gd name="T31" fmla="*/ 19 h 30"/>
                <a:gd name="T32" fmla="*/ 17 w 65"/>
                <a:gd name="T33" fmla="*/ 21 h 30"/>
                <a:gd name="T34" fmla="*/ 19 w 65"/>
                <a:gd name="T35" fmla="*/ 27 h 30"/>
                <a:gd name="T36" fmla="*/ 23 w 65"/>
                <a:gd name="T37" fmla="*/ 30 h 30"/>
                <a:gd name="T38" fmla="*/ 23 w 65"/>
                <a:gd name="T39" fmla="*/ 30 h 30"/>
                <a:gd name="T40" fmla="*/ 23 w 65"/>
                <a:gd name="T41" fmla="*/ 29 h 30"/>
                <a:gd name="T42" fmla="*/ 27 w 65"/>
                <a:gd name="T43" fmla="*/ 27 h 30"/>
                <a:gd name="T44" fmla="*/ 33 w 65"/>
                <a:gd name="T45" fmla="*/ 25 h 30"/>
                <a:gd name="T46" fmla="*/ 42 w 65"/>
                <a:gd name="T47" fmla="*/ 21 h 30"/>
                <a:gd name="T48" fmla="*/ 42 w 65"/>
                <a:gd name="T49" fmla="*/ 21 h 30"/>
                <a:gd name="T50" fmla="*/ 53 w 65"/>
                <a:gd name="T51" fmla="*/ 19 h 30"/>
                <a:gd name="T52" fmla="*/ 59 w 65"/>
                <a:gd name="T53" fmla="*/ 17 h 30"/>
                <a:gd name="T54" fmla="*/ 65 w 65"/>
                <a:gd name="T55" fmla="*/ 17 h 30"/>
                <a:gd name="T56" fmla="*/ 65 w 65"/>
                <a:gd name="T57" fmla="*/ 17 h 30"/>
                <a:gd name="T58" fmla="*/ 57 w 65"/>
                <a:gd name="T59" fmla="*/ 11 h 30"/>
                <a:gd name="T60" fmla="*/ 52 w 65"/>
                <a:gd name="T61" fmla="*/ 6 h 30"/>
                <a:gd name="T62" fmla="*/ 48 w 65"/>
                <a:gd name="T63" fmla="*/ 4 h 30"/>
                <a:gd name="T64" fmla="*/ 46 w 65"/>
                <a:gd name="T65" fmla="*/ 2 h 30"/>
                <a:gd name="T66" fmla="*/ 42 w 65"/>
                <a:gd name="T67" fmla="*/ 0 h 30"/>
                <a:gd name="T68" fmla="*/ 38 w 65"/>
                <a:gd name="T69" fmla="*/ 0 h 30"/>
                <a:gd name="T70" fmla="*/ 38 w 65"/>
                <a:gd name="T71" fmla="*/ 0 h 30"/>
                <a:gd name="T72" fmla="*/ 33 w 65"/>
                <a:gd name="T73" fmla="*/ 0 h 30"/>
                <a:gd name="T74" fmla="*/ 29 w 65"/>
                <a:gd name="T75" fmla="*/ 0 h 30"/>
                <a:gd name="T76" fmla="*/ 21 w 65"/>
                <a:gd name="T77" fmla="*/ 2 h 30"/>
                <a:gd name="T78" fmla="*/ 21 w 65"/>
                <a:gd name="T79" fmla="*/ 2 h 30"/>
                <a:gd name="T80" fmla="*/ 21 w 65"/>
                <a:gd name="T81" fmla="*/ 2 h 30"/>
                <a:gd name="T82" fmla="*/ 21 w 65"/>
                <a:gd name="T8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30">
                  <a:moveTo>
                    <a:pt x="21" y="2"/>
                  </a:moveTo>
                  <a:lnTo>
                    <a:pt x="21" y="2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6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6" y="19"/>
                  </a:lnTo>
                  <a:lnTo>
                    <a:pt x="17" y="21"/>
                  </a:lnTo>
                  <a:lnTo>
                    <a:pt x="19" y="27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33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53" y="19"/>
                  </a:lnTo>
                  <a:lnTo>
                    <a:pt x="59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57" y="11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CA86243F-B101-D643-AD20-DA06009851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787" y="2264555"/>
              <a:ext cx="42657" cy="26661"/>
            </a:xfrm>
            <a:custGeom>
              <a:avLst/>
              <a:gdLst>
                <a:gd name="T0" fmla="*/ 5 w 28"/>
                <a:gd name="T1" fmla="*/ 13 h 21"/>
                <a:gd name="T2" fmla="*/ 5 w 28"/>
                <a:gd name="T3" fmla="*/ 13 h 21"/>
                <a:gd name="T4" fmla="*/ 5 w 28"/>
                <a:gd name="T5" fmla="*/ 11 h 21"/>
                <a:gd name="T6" fmla="*/ 3 w 28"/>
                <a:gd name="T7" fmla="*/ 10 h 21"/>
                <a:gd name="T8" fmla="*/ 2 w 28"/>
                <a:gd name="T9" fmla="*/ 10 h 21"/>
                <a:gd name="T10" fmla="*/ 2 w 28"/>
                <a:gd name="T11" fmla="*/ 8 h 21"/>
                <a:gd name="T12" fmla="*/ 2 w 28"/>
                <a:gd name="T13" fmla="*/ 8 h 21"/>
                <a:gd name="T14" fmla="*/ 0 w 28"/>
                <a:gd name="T15" fmla="*/ 6 h 21"/>
                <a:gd name="T16" fmla="*/ 0 w 28"/>
                <a:gd name="T17" fmla="*/ 6 h 21"/>
                <a:gd name="T18" fmla="*/ 0 w 28"/>
                <a:gd name="T19" fmla="*/ 4 h 21"/>
                <a:gd name="T20" fmla="*/ 2 w 28"/>
                <a:gd name="T21" fmla="*/ 0 h 21"/>
                <a:gd name="T22" fmla="*/ 2 w 28"/>
                <a:gd name="T23" fmla="*/ 0 h 21"/>
                <a:gd name="T24" fmla="*/ 5 w 28"/>
                <a:gd name="T25" fmla="*/ 6 h 21"/>
                <a:gd name="T26" fmla="*/ 9 w 28"/>
                <a:gd name="T27" fmla="*/ 8 h 21"/>
                <a:gd name="T28" fmla="*/ 13 w 28"/>
                <a:gd name="T29" fmla="*/ 10 h 21"/>
                <a:gd name="T30" fmla="*/ 13 w 28"/>
                <a:gd name="T31" fmla="*/ 10 h 21"/>
                <a:gd name="T32" fmla="*/ 17 w 28"/>
                <a:gd name="T33" fmla="*/ 10 h 21"/>
                <a:gd name="T34" fmla="*/ 22 w 28"/>
                <a:gd name="T35" fmla="*/ 10 h 21"/>
                <a:gd name="T36" fmla="*/ 24 w 28"/>
                <a:gd name="T37" fmla="*/ 10 h 21"/>
                <a:gd name="T38" fmla="*/ 24 w 28"/>
                <a:gd name="T39" fmla="*/ 10 h 21"/>
                <a:gd name="T40" fmla="*/ 28 w 28"/>
                <a:gd name="T41" fmla="*/ 11 h 21"/>
                <a:gd name="T42" fmla="*/ 28 w 28"/>
                <a:gd name="T43" fmla="*/ 13 h 21"/>
                <a:gd name="T44" fmla="*/ 28 w 28"/>
                <a:gd name="T45" fmla="*/ 13 h 21"/>
                <a:gd name="T46" fmla="*/ 22 w 28"/>
                <a:gd name="T47" fmla="*/ 21 h 21"/>
                <a:gd name="T48" fmla="*/ 22 w 28"/>
                <a:gd name="T49" fmla="*/ 21 h 21"/>
                <a:gd name="T50" fmla="*/ 19 w 28"/>
                <a:gd name="T51" fmla="*/ 21 h 21"/>
                <a:gd name="T52" fmla="*/ 17 w 28"/>
                <a:gd name="T53" fmla="*/ 21 h 21"/>
                <a:gd name="T54" fmla="*/ 15 w 28"/>
                <a:gd name="T55" fmla="*/ 17 h 21"/>
                <a:gd name="T56" fmla="*/ 13 w 28"/>
                <a:gd name="T57" fmla="*/ 15 h 21"/>
                <a:gd name="T58" fmla="*/ 13 w 28"/>
                <a:gd name="T59" fmla="*/ 15 h 21"/>
                <a:gd name="T60" fmla="*/ 9 w 28"/>
                <a:gd name="T61" fmla="*/ 13 h 21"/>
                <a:gd name="T62" fmla="*/ 5 w 28"/>
                <a:gd name="T63" fmla="*/ 13 h 21"/>
                <a:gd name="T64" fmla="*/ 5 w 28"/>
                <a:gd name="T65" fmla="*/ 13 h 21"/>
                <a:gd name="T66" fmla="*/ 5 w 28"/>
                <a:gd name="T67" fmla="*/ 13 h 21"/>
                <a:gd name="T68" fmla="*/ 5 w 28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21">
                  <a:moveTo>
                    <a:pt x="5" y="13"/>
                  </a:moveTo>
                  <a:lnTo>
                    <a:pt x="5" y="13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6"/>
                  </a:lnTo>
                  <a:lnTo>
                    <a:pt x="9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ECED2087-7062-7E49-AE7E-C07446D788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787" y="2264555"/>
              <a:ext cx="42657" cy="26661"/>
            </a:xfrm>
            <a:custGeom>
              <a:avLst/>
              <a:gdLst>
                <a:gd name="T0" fmla="*/ 5 w 28"/>
                <a:gd name="T1" fmla="*/ 13 h 21"/>
                <a:gd name="T2" fmla="*/ 5 w 28"/>
                <a:gd name="T3" fmla="*/ 13 h 21"/>
                <a:gd name="T4" fmla="*/ 5 w 28"/>
                <a:gd name="T5" fmla="*/ 11 h 21"/>
                <a:gd name="T6" fmla="*/ 3 w 28"/>
                <a:gd name="T7" fmla="*/ 10 h 21"/>
                <a:gd name="T8" fmla="*/ 2 w 28"/>
                <a:gd name="T9" fmla="*/ 10 h 21"/>
                <a:gd name="T10" fmla="*/ 2 w 28"/>
                <a:gd name="T11" fmla="*/ 8 h 21"/>
                <a:gd name="T12" fmla="*/ 2 w 28"/>
                <a:gd name="T13" fmla="*/ 8 h 21"/>
                <a:gd name="T14" fmla="*/ 0 w 28"/>
                <a:gd name="T15" fmla="*/ 6 h 21"/>
                <a:gd name="T16" fmla="*/ 0 w 28"/>
                <a:gd name="T17" fmla="*/ 6 h 21"/>
                <a:gd name="T18" fmla="*/ 0 w 28"/>
                <a:gd name="T19" fmla="*/ 4 h 21"/>
                <a:gd name="T20" fmla="*/ 2 w 28"/>
                <a:gd name="T21" fmla="*/ 0 h 21"/>
                <a:gd name="T22" fmla="*/ 2 w 28"/>
                <a:gd name="T23" fmla="*/ 0 h 21"/>
                <a:gd name="T24" fmla="*/ 5 w 28"/>
                <a:gd name="T25" fmla="*/ 6 h 21"/>
                <a:gd name="T26" fmla="*/ 9 w 28"/>
                <a:gd name="T27" fmla="*/ 8 h 21"/>
                <a:gd name="T28" fmla="*/ 13 w 28"/>
                <a:gd name="T29" fmla="*/ 10 h 21"/>
                <a:gd name="T30" fmla="*/ 13 w 28"/>
                <a:gd name="T31" fmla="*/ 10 h 21"/>
                <a:gd name="T32" fmla="*/ 17 w 28"/>
                <a:gd name="T33" fmla="*/ 10 h 21"/>
                <a:gd name="T34" fmla="*/ 22 w 28"/>
                <a:gd name="T35" fmla="*/ 10 h 21"/>
                <a:gd name="T36" fmla="*/ 24 w 28"/>
                <a:gd name="T37" fmla="*/ 10 h 21"/>
                <a:gd name="T38" fmla="*/ 24 w 28"/>
                <a:gd name="T39" fmla="*/ 10 h 21"/>
                <a:gd name="T40" fmla="*/ 28 w 28"/>
                <a:gd name="T41" fmla="*/ 11 h 21"/>
                <a:gd name="T42" fmla="*/ 28 w 28"/>
                <a:gd name="T43" fmla="*/ 13 h 21"/>
                <a:gd name="T44" fmla="*/ 28 w 28"/>
                <a:gd name="T45" fmla="*/ 13 h 21"/>
                <a:gd name="T46" fmla="*/ 22 w 28"/>
                <a:gd name="T47" fmla="*/ 21 h 21"/>
                <a:gd name="T48" fmla="*/ 22 w 28"/>
                <a:gd name="T49" fmla="*/ 21 h 21"/>
                <a:gd name="T50" fmla="*/ 19 w 28"/>
                <a:gd name="T51" fmla="*/ 21 h 21"/>
                <a:gd name="T52" fmla="*/ 17 w 28"/>
                <a:gd name="T53" fmla="*/ 21 h 21"/>
                <a:gd name="T54" fmla="*/ 15 w 28"/>
                <a:gd name="T55" fmla="*/ 17 h 21"/>
                <a:gd name="T56" fmla="*/ 13 w 28"/>
                <a:gd name="T57" fmla="*/ 15 h 21"/>
                <a:gd name="T58" fmla="*/ 13 w 28"/>
                <a:gd name="T59" fmla="*/ 15 h 21"/>
                <a:gd name="T60" fmla="*/ 9 w 28"/>
                <a:gd name="T61" fmla="*/ 13 h 21"/>
                <a:gd name="T62" fmla="*/ 5 w 28"/>
                <a:gd name="T63" fmla="*/ 13 h 21"/>
                <a:gd name="T64" fmla="*/ 5 w 28"/>
                <a:gd name="T65" fmla="*/ 13 h 21"/>
                <a:gd name="T66" fmla="*/ 5 w 28"/>
                <a:gd name="T67" fmla="*/ 13 h 21"/>
                <a:gd name="T68" fmla="*/ 5 w 28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21">
                  <a:moveTo>
                    <a:pt x="5" y="13"/>
                  </a:moveTo>
                  <a:lnTo>
                    <a:pt x="5" y="13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6"/>
                  </a:lnTo>
                  <a:lnTo>
                    <a:pt x="9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BFA11E8C-D932-454A-940D-15C59F6A6F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12803" y="1386893"/>
              <a:ext cx="1855575" cy="1004570"/>
            </a:xfrm>
            <a:custGeom>
              <a:avLst/>
              <a:gdLst>
                <a:gd name="T0" fmla="*/ 754 w 1216"/>
                <a:gd name="T1" fmla="*/ 166 h 773"/>
                <a:gd name="T2" fmla="*/ 775 w 1216"/>
                <a:gd name="T3" fmla="*/ 187 h 773"/>
                <a:gd name="T4" fmla="*/ 798 w 1216"/>
                <a:gd name="T5" fmla="*/ 147 h 773"/>
                <a:gd name="T6" fmla="*/ 845 w 1216"/>
                <a:gd name="T7" fmla="*/ 155 h 773"/>
                <a:gd name="T8" fmla="*/ 822 w 1216"/>
                <a:gd name="T9" fmla="*/ 221 h 773"/>
                <a:gd name="T10" fmla="*/ 777 w 1216"/>
                <a:gd name="T11" fmla="*/ 223 h 773"/>
                <a:gd name="T12" fmla="*/ 768 w 1216"/>
                <a:gd name="T13" fmla="*/ 255 h 773"/>
                <a:gd name="T14" fmla="*/ 707 w 1216"/>
                <a:gd name="T15" fmla="*/ 295 h 773"/>
                <a:gd name="T16" fmla="*/ 667 w 1216"/>
                <a:gd name="T17" fmla="*/ 361 h 773"/>
                <a:gd name="T18" fmla="*/ 688 w 1216"/>
                <a:gd name="T19" fmla="*/ 427 h 773"/>
                <a:gd name="T20" fmla="*/ 771 w 1216"/>
                <a:gd name="T21" fmla="*/ 482 h 773"/>
                <a:gd name="T22" fmla="*/ 843 w 1216"/>
                <a:gd name="T23" fmla="*/ 564 h 773"/>
                <a:gd name="T24" fmla="*/ 872 w 1216"/>
                <a:gd name="T25" fmla="*/ 590 h 773"/>
                <a:gd name="T26" fmla="*/ 892 w 1216"/>
                <a:gd name="T27" fmla="*/ 560 h 773"/>
                <a:gd name="T28" fmla="*/ 923 w 1216"/>
                <a:gd name="T29" fmla="*/ 460 h 773"/>
                <a:gd name="T30" fmla="*/ 906 w 1216"/>
                <a:gd name="T31" fmla="*/ 373 h 773"/>
                <a:gd name="T32" fmla="*/ 943 w 1216"/>
                <a:gd name="T33" fmla="*/ 335 h 773"/>
                <a:gd name="T34" fmla="*/ 1017 w 1216"/>
                <a:gd name="T35" fmla="*/ 373 h 773"/>
                <a:gd name="T36" fmla="*/ 1044 w 1216"/>
                <a:gd name="T37" fmla="*/ 427 h 773"/>
                <a:gd name="T38" fmla="*/ 1095 w 1216"/>
                <a:gd name="T39" fmla="*/ 390 h 773"/>
                <a:gd name="T40" fmla="*/ 1134 w 1216"/>
                <a:gd name="T41" fmla="*/ 475 h 773"/>
                <a:gd name="T42" fmla="*/ 1184 w 1216"/>
                <a:gd name="T43" fmla="*/ 509 h 773"/>
                <a:gd name="T44" fmla="*/ 1176 w 1216"/>
                <a:gd name="T45" fmla="*/ 531 h 773"/>
                <a:gd name="T46" fmla="*/ 1210 w 1216"/>
                <a:gd name="T47" fmla="*/ 531 h 773"/>
                <a:gd name="T48" fmla="*/ 1170 w 1216"/>
                <a:gd name="T49" fmla="*/ 592 h 773"/>
                <a:gd name="T50" fmla="*/ 1059 w 1216"/>
                <a:gd name="T51" fmla="*/ 615 h 773"/>
                <a:gd name="T52" fmla="*/ 996 w 1216"/>
                <a:gd name="T53" fmla="*/ 677 h 773"/>
                <a:gd name="T54" fmla="*/ 1087 w 1216"/>
                <a:gd name="T55" fmla="*/ 628 h 773"/>
                <a:gd name="T56" fmla="*/ 1133 w 1216"/>
                <a:gd name="T57" fmla="*/ 702 h 773"/>
                <a:gd name="T58" fmla="*/ 1142 w 1216"/>
                <a:gd name="T59" fmla="*/ 704 h 773"/>
                <a:gd name="T60" fmla="*/ 1072 w 1216"/>
                <a:gd name="T61" fmla="*/ 739 h 773"/>
                <a:gd name="T62" fmla="*/ 1085 w 1216"/>
                <a:gd name="T63" fmla="*/ 705 h 773"/>
                <a:gd name="T64" fmla="*/ 1019 w 1216"/>
                <a:gd name="T65" fmla="*/ 669 h 773"/>
                <a:gd name="T66" fmla="*/ 887 w 1216"/>
                <a:gd name="T67" fmla="*/ 739 h 773"/>
                <a:gd name="T68" fmla="*/ 847 w 1216"/>
                <a:gd name="T69" fmla="*/ 743 h 773"/>
                <a:gd name="T70" fmla="*/ 830 w 1216"/>
                <a:gd name="T71" fmla="*/ 690 h 773"/>
                <a:gd name="T72" fmla="*/ 785 w 1216"/>
                <a:gd name="T73" fmla="*/ 647 h 773"/>
                <a:gd name="T74" fmla="*/ 692 w 1216"/>
                <a:gd name="T75" fmla="*/ 645 h 773"/>
                <a:gd name="T76" fmla="*/ 257 w 1216"/>
                <a:gd name="T77" fmla="*/ 634 h 773"/>
                <a:gd name="T78" fmla="*/ 213 w 1216"/>
                <a:gd name="T79" fmla="*/ 599 h 773"/>
                <a:gd name="T80" fmla="*/ 181 w 1216"/>
                <a:gd name="T81" fmla="*/ 556 h 773"/>
                <a:gd name="T82" fmla="*/ 159 w 1216"/>
                <a:gd name="T83" fmla="*/ 524 h 773"/>
                <a:gd name="T84" fmla="*/ 108 w 1216"/>
                <a:gd name="T85" fmla="*/ 420 h 773"/>
                <a:gd name="T86" fmla="*/ 22 w 1216"/>
                <a:gd name="T87" fmla="*/ 138 h 773"/>
                <a:gd name="T88" fmla="*/ 85 w 1216"/>
                <a:gd name="T89" fmla="*/ 140 h 773"/>
                <a:gd name="T90" fmla="*/ 138 w 1216"/>
                <a:gd name="T91" fmla="*/ 136 h 773"/>
                <a:gd name="T92" fmla="*/ 178 w 1216"/>
                <a:gd name="T93" fmla="*/ 130 h 773"/>
                <a:gd name="T94" fmla="*/ 230 w 1216"/>
                <a:gd name="T95" fmla="*/ 127 h 773"/>
                <a:gd name="T96" fmla="*/ 278 w 1216"/>
                <a:gd name="T97" fmla="*/ 129 h 773"/>
                <a:gd name="T98" fmla="*/ 336 w 1216"/>
                <a:gd name="T99" fmla="*/ 153 h 773"/>
                <a:gd name="T100" fmla="*/ 423 w 1216"/>
                <a:gd name="T101" fmla="*/ 185 h 773"/>
                <a:gd name="T102" fmla="*/ 471 w 1216"/>
                <a:gd name="T103" fmla="*/ 200 h 773"/>
                <a:gd name="T104" fmla="*/ 503 w 1216"/>
                <a:gd name="T105" fmla="*/ 168 h 773"/>
                <a:gd name="T106" fmla="*/ 510 w 1216"/>
                <a:gd name="T107" fmla="*/ 164 h 773"/>
                <a:gd name="T108" fmla="*/ 607 w 1216"/>
                <a:gd name="T109" fmla="*/ 183 h 773"/>
                <a:gd name="T110" fmla="*/ 639 w 1216"/>
                <a:gd name="T111" fmla="*/ 174 h 773"/>
                <a:gd name="T112" fmla="*/ 664 w 1216"/>
                <a:gd name="T113" fmla="*/ 174 h 773"/>
                <a:gd name="T114" fmla="*/ 643 w 1216"/>
                <a:gd name="T115" fmla="*/ 106 h 773"/>
                <a:gd name="T116" fmla="*/ 654 w 1216"/>
                <a:gd name="T117" fmla="*/ 43 h 773"/>
                <a:gd name="T118" fmla="*/ 696 w 1216"/>
                <a:gd name="T119" fmla="*/ 4 h 773"/>
                <a:gd name="T120" fmla="*/ 686 w 1216"/>
                <a:gd name="T121" fmla="*/ 40 h 773"/>
                <a:gd name="T122" fmla="*/ 686 w 1216"/>
                <a:gd name="T123" fmla="*/ 94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16" h="773">
                  <a:moveTo>
                    <a:pt x="722" y="142"/>
                  </a:moveTo>
                  <a:lnTo>
                    <a:pt x="722" y="142"/>
                  </a:lnTo>
                  <a:lnTo>
                    <a:pt x="722" y="142"/>
                  </a:lnTo>
                  <a:lnTo>
                    <a:pt x="720" y="142"/>
                  </a:lnTo>
                  <a:lnTo>
                    <a:pt x="718" y="144"/>
                  </a:lnTo>
                  <a:lnTo>
                    <a:pt x="718" y="153"/>
                  </a:lnTo>
                  <a:lnTo>
                    <a:pt x="720" y="163"/>
                  </a:lnTo>
                  <a:lnTo>
                    <a:pt x="722" y="166"/>
                  </a:lnTo>
                  <a:lnTo>
                    <a:pt x="722" y="166"/>
                  </a:lnTo>
                  <a:lnTo>
                    <a:pt x="722" y="166"/>
                  </a:lnTo>
                  <a:lnTo>
                    <a:pt x="722" y="166"/>
                  </a:lnTo>
                  <a:lnTo>
                    <a:pt x="728" y="163"/>
                  </a:lnTo>
                  <a:lnTo>
                    <a:pt x="734" y="159"/>
                  </a:lnTo>
                  <a:lnTo>
                    <a:pt x="734" y="157"/>
                  </a:lnTo>
                  <a:lnTo>
                    <a:pt x="734" y="155"/>
                  </a:lnTo>
                  <a:lnTo>
                    <a:pt x="734" y="155"/>
                  </a:lnTo>
                  <a:lnTo>
                    <a:pt x="734" y="153"/>
                  </a:lnTo>
                  <a:lnTo>
                    <a:pt x="734" y="151"/>
                  </a:lnTo>
                  <a:lnTo>
                    <a:pt x="737" y="147"/>
                  </a:lnTo>
                  <a:lnTo>
                    <a:pt x="737" y="147"/>
                  </a:lnTo>
                  <a:lnTo>
                    <a:pt x="741" y="147"/>
                  </a:lnTo>
                  <a:lnTo>
                    <a:pt x="745" y="149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4" y="157"/>
                  </a:lnTo>
                  <a:lnTo>
                    <a:pt x="756" y="161"/>
                  </a:lnTo>
                  <a:lnTo>
                    <a:pt x="756" y="163"/>
                  </a:lnTo>
                  <a:lnTo>
                    <a:pt x="754" y="166"/>
                  </a:lnTo>
                  <a:lnTo>
                    <a:pt x="752" y="170"/>
                  </a:lnTo>
                  <a:lnTo>
                    <a:pt x="751" y="176"/>
                  </a:lnTo>
                  <a:lnTo>
                    <a:pt x="751" y="176"/>
                  </a:lnTo>
                  <a:lnTo>
                    <a:pt x="751" y="180"/>
                  </a:lnTo>
                  <a:lnTo>
                    <a:pt x="751" y="183"/>
                  </a:lnTo>
                  <a:lnTo>
                    <a:pt x="754" y="189"/>
                  </a:lnTo>
                  <a:lnTo>
                    <a:pt x="754" y="189"/>
                  </a:lnTo>
                  <a:lnTo>
                    <a:pt x="756" y="195"/>
                  </a:lnTo>
                  <a:lnTo>
                    <a:pt x="760" y="199"/>
                  </a:lnTo>
                  <a:lnTo>
                    <a:pt x="768" y="206"/>
                  </a:lnTo>
                  <a:lnTo>
                    <a:pt x="768" y="206"/>
                  </a:lnTo>
                  <a:lnTo>
                    <a:pt x="769" y="202"/>
                  </a:lnTo>
                  <a:lnTo>
                    <a:pt x="771" y="199"/>
                  </a:lnTo>
                  <a:lnTo>
                    <a:pt x="771" y="197"/>
                  </a:lnTo>
                  <a:lnTo>
                    <a:pt x="775" y="195"/>
                  </a:lnTo>
                  <a:lnTo>
                    <a:pt x="775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1"/>
                  </a:lnTo>
                  <a:lnTo>
                    <a:pt x="777" y="191"/>
                  </a:lnTo>
                  <a:lnTo>
                    <a:pt x="779" y="193"/>
                  </a:lnTo>
                  <a:lnTo>
                    <a:pt x="779" y="193"/>
                  </a:lnTo>
                  <a:lnTo>
                    <a:pt x="777" y="191"/>
                  </a:lnTo>
                  <a:lnTo>
                    <a:pt x="777" y="191"/>
                  </a:lnTo>
                  <a:lnTo>
                    <a:pt x="775" y="187"/>
                  </a:lnTo>
                  <a:lnTo>
                    <a:pt x="771" y="185"/>
                  </a:lnTo>
                  <a:lnTo>
                    <a:pt x="771" y="183"/>
                  </a:lnTo>
                  <a:lnTo>
                    <a:pt x="771" y="183"/>
                  </a:lnTo>
                  <a:lnTo>
                    <a:pt x="771" y="178"/>
                  </a:lnTo>
                  <a:lnTo>
                    <a:pt x="771" y="176"/>
                  </a:lnTo>
                  <a:lnTo>
                    <a:pt x="771" y="172"/>
                  </a:lnTo>
                  <a:lnTo>
                    <a:pt x="771" y="172"/>
                  </a:lnTo>
                  <a:lnTo>
                    <a:pt x="775" y="172"/>
                  </a:lnTo>
                  <a:lnTo>
                    <a:pt x="775" y="172"/>
                  </a:lnTo>
                  <a:lnTo>
                    <a:pt x="775" y="172"/>
                  </a:lnTo>
                  <a:lnTo>
                    <a:pt x="775" y="172"/>
                  </a:lnTo>
                  <a:lnTo>
                    <a:pt x="779" y="172"/>
                  </a:lnTo>
                  <a:lnTo>
                    <a:pt x="779" y="172"/>
                  </a:lnTo>
                  <a:lnTo>
                    <a:pt x="779" y="172"/>
                  </a:lnTo>
                  <a:lnTo>
                    <a:pt x="779" y="172"/>
                  </a:lnTo>
                  <a:lnTo>
                    <a:pt x="777" y="176"/>
                  </a:lnTo>
                  <a:lnTo>
                    <a:pt x="779" y="178"/>
                  </a:lnTo>
                  <a:lnTo>
                    <a:pt x="781" y="180"/>
                  </a:lnTo>
                  <a:lnTo>
                    <a:pt x="781" y="180"/>
                  </a:lnTo>
                  <a:lnTo>
                    <a:pt x="783" y="180"/>
                  </a:lnTo>
                  <a:lnTo>
                    <a:pt x="786" y="178"/>
                  </a:lnTo>
                  <a:lnTo>
                    <a:pt x="786" y="174"/>
                  </a:lnTo>
                  <a:lnTo>
                    <a:pt x="788" y="168"/>
                  </a:lnTo>
                  <a:lnTo>
                    <a:pt x="788" y="164"/>
                  </a:lnTo>
                  <a:lnTo>
                    <a:pt x="788" y="164"/>
                  </a:lnTo>
                  <a:lnTo>
                    <a:pt x="794" y="157"/>
                  </a:lnTo>
                  <a:lnTo>
                    <a:pt x="798" y="151"/>
                  </a:lnTo>
                  <a:lnTo>
                    <a:pt x="798" y="147"/>
                  </a:lnTo>
                  <a:lnTo>
                    <a:pt x="798" y="147"/>
                  </a:lnTo>
                  <a:lnTo>
                    <a:pt x="794" y="147"/>
                  </a:lnTo>
                  <a:lnTo>
                    <a:pt x="792" y="146"/>
                  </a:lnTo>
                  <a:lnTo>
                    <a:pt x="792" y="144"/>
                  </a:lnTo>
                  <a:lnTo>
                    <a:pt x="792" y="142"/>
                  </a:lnTo>
                  <a:lnTo>
                    <a:pt x="792" y="134"/>
                  </a:lnTo>
                  <a:lnTo>
                    <a:pt x="794" y="130"/>
                  </a:lnTo>
                  <a:lnTo>
                    <a:pt x="794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21" y="130"/>
                  </a:lnTo>
                  <a:lnTo>
                    <a:pt x="826" y="130"/>
                  </a:lnTo>
                  <a:lnTo>
                    <a:pt x="830" y="132"/>
                  </a:lnTo>
                  <a:lnTo>
                    <a:pt x="830" y="132"/>
                  </a:lnTo>
                  <a:lnTo>
                    <a:pt x="830" y="134"/>
                  </a:lnTo>
                  <a:lnTo>
                    <a:pt x="832" y="136"/>
                  </a:lnTo>
                  <a:lnTo>
                    <a:pt x="834" y="140"/>
                  </a:lnTo>
                  <a:lnTo>
                    <a:pt x="834" y="140"/>
                  </a:lnTo>
                  <a:lnTo>
                    <a:pt x="834" y="142"/>
                  </a:lnTo>
                  <a:lnTo>
                    <a:pt x="836" y="144"/>
                  </a:lnTo>
                  <a:lnTo>
                    <a:pt x="841" y="144"/>
                  </a:lnTo>
                  <a:lnTo>
                    <a:pt x="841" y="144"/>
                  </a:lnTo>
                  <a:lnTo>
                    <a:pt x="845" y="146"/>
                  </a:lnTo>
                  <a:lnTo>
                    <a:pt x="849" y="149"/>
                  </a:lnTo>
                  <a:lnTo>
                    <a:pt x="849" y="149"/>
                  </a:lnTo>
                  <a:lnTo>
                    <a:pt x="849" y="151"/>
                  </a:lnTo>
                  <a:lnTo>
                    <a:pt x="849" y="153"/>
                  </a:lnTo>
                  <a:lnTo>
                    <a:pt x="845" y="155"/>
                  </a:lnTo>
                  <a:lnTo>
                    <a:pt x="845" y="155"/>
                  </a:lnTo>
                  <a:lnTo>
                    <a:pt x="849" y="157"/>
                  </a:lnTo>
                  <a:lnTo>
                    <a:pt x="851" y="159"/>
                  </a:lnTo>
                  <a:lnTo>
                    <a:pt x="851" y="163"/>
                  </a:lnTo>
                  <a:lnTo>
                    <a:pt x="849" y="166"/>
                  </a:lnTo>
                  <a:lnTo>
                    <a:pt x="849" y="166"/>
                  </a:lnTo>
                  <a:lnTo>
                    <a:pt x="845" y="166"/>
                  </a:lnTo>
                  <a:lnTo>
                    <a:pt x="841" y="166"/>
                  </a:lnTo>
                  <a:lnTo>
                    <a:pt x="834" y="166"/>
                  </a:lnTo>
                  <a:lnTo>
                    <a:pt x="834" y="166"/>
                  </a:lnTo>
                  <a:lnTo>
                    <a:pt x="838" y="170"/>
                  </a:lnTo>
                  <a:lnTo>
                    <a:pt x="838" y="174"/>
                  </a:lnTo>
                  <a:lnTo>
                    <a:pt x="838" y="178"/>
                  </a:lnTo>
                  <a:lnTo>
                    <a:pt x="839" y="180"/>
                  </a:lnTo>
                  <a:lnTo>
                    <a:pt x="839" y="180"/>
                  </a:lnTo>
                  <a:lnTo>
                    <a:pt x="843" y="185"/>
                  </a:lnTo>
                  <a:lnTo>
                    <a:pt x="847" y="191"/>
                  </a:lnTo>
                  <a:lnTo>
                    <a:pt x="847" y="191"/>
                  </a:lnTo>
                  <a:lnTo>
                    <a:pt x="849" y="197"/>
                  </a:lnTo>
                  <a:lnTo>
                    <a:pt x="847" y="202"/>
                  </a:lnTo>
                  <a:lnTo>
                    <a:pt x="845" y="208"/>
                  </a:lnTo>
                  <a:lnTo>
                    <a:pt x="841" y="212"/>
                  </a:lnTo>
                  <a:lnTo>
                    <a:pt x="838" y="216"/>
                  </a:lnTo>
                  <a:lnTo>
                    <a:pt x="834" y="219"/>
                  </a:lnTo>
                  <a:lnTo>
                    <a:pt x="830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2" y="221"/>
                  </a:lnTo>
                  <a:lnTo>
                    <a:pt x="819" y="219"/>
                  </a:lnTo>
                  <a:lnTo>
                    <a:pt x="815" y="216"/>
                  </a:lnTo>
                  <a:lnTo>
                    <a:pt x="811" y="210"/>
                  </a:lnTo>
                  <a:lnTo>
                    <a:pt x="807" y="208"/>
                  </a:lnTo>
                  <a:lnTo>
                    <a:pt x="807" y="208"/>
                  </a:lnTo>
                  <a:lnTo>
                    <a:pt x="807" y="208"/>
                  </a:lnTo>
                  <a:lnTo>
                    <a:pt x="807" y="212"/>
                  </a:lnTo>
                  <a:lnTo>
                    <a:pt x="807" y="216"/>
                  </a:lnTo>
                  <a:lnTo>
                    <a:pt x="811" y="219"/>
                  </a:lnTo>
                  <a:lnTo>
                    <a:pt x="811" y="223"/>
                  </a:lnTo>
                  <a:lnTo>
                    <a:pt x="811" y="223"/>
                  </a:lnTo>
                  <a:lnTo>
                    <a:pt x="813" y="225"/>
                  </a:lnTo>
                  <a:lnTo>
                    <a:pt x="813" y="225"/>
                  </a:lnTo>
                  <a:lnTo>
                    <a:pt x="813" y="227"/>
                  </a:lnTo>
                  <a:lnTo>
                    <a:pt x="813" y="229"/>
                  </a:lnTo>
                  <a:lnTo>
                    <a:pt x="811" y="229"/>
                  </a:lnTo>
                  <a:lnTo>
                    <a:pt x="807" y="231"/>
                  </a:lnTo>
                  <a:lnTo>
                    <a:pt x="807" y="231"/>
                  </a:lnTo>
                  <a:lnTo>
                    <a:pt x="804" y="229"/>
                  </a:lnTo>
                  <a:lnTo>
                    <a:pt x="802" y="227"/>
                  </a:lnTo>
                  <a:lnTo>
                    <a:pt x="796" y="223"/>
                  </a:lnTo>
                  <a:lnTo>
                    <a:pt x="796" y="223"/>
                  </a:lnTo>
                  <a:lnTo>
                    <a:pt x="790" y="221"/>
                  </a:lnTo>
                  <a:lnTo>
                    <a:pt x="785" y="217"/>
                  </a:lnTo>
                  <a:lnTo>
                    <a:pt x="781" y="217"/>
                  </a:lnTo>
                  <a:lnTo>
                    <a:pt x="779" y="217"/>
                  </a:lnTo>
                  <a:lnTo>
                    <a:pt x="777" y="219"/>
                  </a:lnTo>
                  <a:lnTo>
                    <a:pt x="777" y="223"/>
                  </a:lnTo>
                  <a:lnTo>
                    <a:pt x="777" y="223"/>
                  </a:lnTo>
                  <a:lnTo>
                    <a:pt x="781" y="229"/>
                  </a:lnTo>
                  <a:lnTo>
                    <a:pt x="781" y="229"/>
                  </a:lnTo>
                  <a:lnTo>
                    <a:pt x="781" y="231"/>
                  </a:lnTo>
                  <a:lnTo>
                    <a:pt x="781" y="234"/>
                  </a:lnTo>
                  <a:lnTo>
                    <a:pt x="777" y="238"/>
                  </a:lnTo>
                  <a:lnTo>
                    <a:pt x="777" y="238"/>
                  </a:lnTo>
                  <a:lnTo>
                    <a:pt x="775" y="242"/>
                  </a:lnTo>
                  <a:lnTo>
                    <a:pt x="771" y="246"/>
                  </a:lnTo>
                  <a:lnTo>
                    <a:pt x="768" y="250"/>
                  </a:lnTo>
                  <a:lnTo>
                    <a:pt x="764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56" y="248"/>
                  </a:lnTo>
                  <a:lnTo>
                    <a:pt x="751" y="246"/>
                  </a:lnTo>
                  <a:lnTo>
                    <a:pt x="745" y="242"/>
                  </a:lnTo>
                  <a:lnTo>
                    <a:pt x="739" y="240"/>
                  </a:lnTo>
                  <a:lnTo>
                    <a:pt x="739" y="240"/>
                  </a:lnTo>
                  <a:lnTo>
                    <a:pt x="735" y="238"/>
                  </a:lnTo>
                  <a:lnTo>
                    <a:pt x="734" y="238"/>
                  </a:lnTo>
                  <a:lnTo>
                    <a:pt x="734" y="240"/>
                  </a:lnTo>
                  <a:lnTo>
                    <a:pt x="734" y="240"/>
                  </a:lnTo>
                  <a:lnTo>
                    <a:pt x="734" y="242"/>
                  </a:lnTo>
                  <a:lnTo>
                    <a:pt x="735" y="246"/>
                  </a:lnTo>
                  <a:lnTo>
                    <a:pt x="739" y="250"/>
                  </a:lnTo>
                  <a:lnTo>
                    <a:pt x="739" y="250"/>
                  </a:lnTo>
                  <a:lnTo>
                    <a:pt x="752" y="251"/>
                  </a:lnTo>
                  <a:lnTo>
                    <a:pt x="768" y="255"/>
                  </a:lnTo>
                  <a:lnTo>
                    <a:pt x="768" y="255"/>
                  </a:lnTo>
                  <a:lnTo>
                    <a:pt x="768" y="255"/>
                  </a:lnTo>
                  <a:lnTo>
                    <a:pt x="768" y="255"/>
                  </a:lnTo>
                  <a:lnTo>
                    <a:pt x="768" y="259"/>
                  </a:lnTo>
                  <a:lnTo>
                    <a:pt x="768" y="261"/>
                  </a:lnTo>
                  <a:lnTo>
                    <a:pt x="764" y="265"/>
                  </a:lnTo>
                  <a:lnTo>
                    <a:pt x="764" y="265"/>
                  </a:lnTo>
                  <a:lnTo>
                    <a:pt x="758" y="276"/>
                  </a:lnTo>
                  <a:lnTo>
                    <a:pt x="758" y="276"/>
                  </a:lnTo>
                  <a:lnTo>
                    <a:pt x="754" y="280"/>
                  </a:lnTo>
                  <a:lnTo>
                    <a:pt x="752" y="284"/>
                  </a:lnTo>
                  <a:lnTo>
                    <a:pt x="749" y="287"/>
                  </a:lnTo>
                  <a:lnTo>
                    <a:pt x="745" y="289"/>
                  </a:lnTo>
                  <a:lnTo>
                    <a:pt x="745" y="289"/>
                  </a:lnTo>
                  <a:lnTo>
                    <a:pt x="745" y="289"/>
                  </a:lnTo>
                  <a:lnTo>
                    <a:pt x="739" y="287"/>
                  </a:lnTo>
                  <a:lnTo>
                    <a:pt x="737" y="287"/>
                  </a:lnTo>
                  <a:lnTo>
                    <a:pt x="734" y="289"/>
                  </a:lnTo>
                  <a:lnTo>
                    <a:pt x="734" y="289"/>
                  </a:lnTo>
                  <a:lnTo>
                    <a:pt x="730" y="293"/>
                  </a:lnTo>
                  <a:lnTo>
                    <a:pt x="728" y="295"/>
                  </a:lnTo>
                  <a:lnTo>
                    <a:pt x="726" y="297"/>
                  </a:lnTo>
                  <a:lnTo>
                    <a:pt x="726" y="297"/>
                  </a:lnTo>
                  <a:lnTo>
                    <a:pt x="722" y="297"/>
                  </a:lnTo>
                  <a:lnTo>
                    <a:pt x="717" y="295"/>
                  </a:lnTo>
                  <a:lnTo>
                    <a:pt x="711" y="295"/>
                  </a:lnTo>
                  <a:lnTo>
                    <a:pt x="707" y="295"/>
                  </a:lnTo>
                  <a:lnTo>
                    <a:pt x="707" y="295"/>
                  </a:lnTo>
                  <a:lnTo>
                    <a:pt x="709" y="299"/>
                  </a:lnTo>
                  <a:lnTo>
                    <a:pt x="709" y="299"/>
                  </a:lnTo>
                  <a:lnTo>
                    <a:pt x="713" y="299"/>
                  </a:lnTo>
                  <a:lnTo>
                    <a:pt x="718" y="301"/>
                  </a:lnTo>
                  <a:lnTo>
                    <a:pt x="718" y="303"/>
                  </a:lnTo>
                  <a:lnTo>
                    <a:pt x="720" y="308"/>
                  </a:lnTo>
                  <a:lnTo>
                    <a:pt x="720" y="308"/>
                  </a:lnTo>
                  <a:lnTo>
                    <a:pt x="718" y="312"/>
                  </a:lnTo>
                  <a:lnTo>
                    <a:pt x="718" y="314"/>
                  </a:lnTo>
                  <a:lnTo>
                    <a:pt x="715" y="314"/>
                  </a:lnTo>
                  <a:lnTo>
                    <a:pt x="711" y="316"/>
                  </a:lnTo>
                  <a:lnTo>
                    <a:pt x="711" y="316"/>
                  </a:lnTo>
                  <a:lnTo>
                    <a:pt x="703" y="316"/>
                  </a:lnTo>
                  <a:lnTo>
                    <a:pt x="699" y="318"/>
                  </a:lnTo>
                  <a:lnTo>
                    <a:pt x="698" y="320"/>
                  </a:lnTo>
                  <a:lnTo>
                    <a:pt x="698" y="320"/>
                  </a:lnTo>
                  <a:lnTo>
                    <a:pt x="696" y="321"/>
                  </a:lnTo>
                  <a:lnTo>
                    <a:pt x="696" y="325"/>
                  </a:lnTo>
                  <a:lnTo>
                    <a:pt x="694" y="327"/>
                  </a:lnTo>
                  <a:lnTo>
                    <a:pt x="692" y="331"/>
                  </a:lnTo>
                  <a:lnTo>
                    <a:pt x="692" y="331"/>
                  </a:lnTo>
                  <a:lnTo>
                    <a:pt x="686" y="335"/>
                  </a:lnTo>
                  <a:lnTo>
                    <a:pt x="682" y="340"/>
                  </a:lnTo>
                  <a:lnTo>
                    <a:pt x="675" y="352"/>
                  </a:lnTo>
                  <a:lnTo>
                    <a:pt x="675" y="352"/>
                  </a:lnTo>
                  <a:lnTo>
                    <a:pt x="671" y="355"/>
                  </a:lnTo>
                  <a:lnTo>
                    <a:pt x="667" y="361"/>
                  </a:lnTo>
                  <a:lnTo>
                    <a:pt x="667" y="361"/>
                  </a:lnTo>
                  <a:lnTo>
                    <a:pt x="667" y="365"/>
                  </a:lnTo>
                  <a:lnTo>
                    <a:pt x="667" y="369"/>
                  </a:lnTo>
                  <a:lnTo>
                    <a:pt x="667" y="373"/>
                  </a:lnTo>
                  <a:lnTo>
                    <a:pt x="665" y="376"/>
                  </a:lnTo>
                  <a:lnTo>
                    <a:pt x="665" y="376"/>
                  </a:lnTo>
                  <a:lnTo>
                    <a:pt x="669" y="369"/>
                  </a:lnTo>
                  <a:lnTo>
                    <a:pt x="669" y="369"/>
                  </a:lnTo>
                  <a:lnTo>
                    <a:pt x="665" y="373"/>
                  </a:lnTo>
                  <a:lnTo>
                    <a:pt x="662" y="378"/>
                  </a:lnTo>
                  <a:lnTo>
                    <a:pt x="660" y="386"/>
                  </a:lnTo>
                  <a:lnTo>
                    <a:pt x="660" y="390"/>
                  </a:lnTo>
                  <a:lnTo>
                    <a:pt x="660" y="393"/>
                  </a:lnTo>
                  <a:lnTo>
                    <a:pt x="660" y="393"/>
                  </a:lnTo>
                  <a:lnTo>
                    <a:pt x="660" y="403"/>
                  </a:lnTo>
                  <a:lnTo>
                    <a:pt x="662" y="407"/>
                  </a:lnTo>
                  <a:lnTo>
                    <a:pt x="662" y="410"/>
                  </a:lnTo>
                  <a:lnTo>
                    <a:pt x="662" y="410"/>
                  </a:lnTo>
                  <a:lnTo>
                    <a:pt x="664" y="412"/>
                  </a:lnTo>
                  <a:lnTo>
                    <a:pt x="665" y="414"/>
                  </a:lnTo>
                  <a:lnTo>
                    <a:pt x="669" y="414"/>
                  </a:lnTo>
                  <a:lnTo>
                    <a:pt x="675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81" y="418"/>
                  </a:lnTo>
                  <a:lnTo>
                    <a:pt x="684" y="420"/>
                  </a:lnTo>
                  <a:lnTo>
                    <a:pt x="686" y="422"/>
                  </a:lnTo>
                  <a:lnTo>
                    <a:pt x="688" y="427"/>
                  </a:lnTo>
                  <a:lnTo>
                    <a:pt x="688" y="427"/>
                  </a:lnTo>
                  <a:lnTo>
                    <a:pt x="692" y="435"/>
                  </a:lnTo>
                  <a:lnTo>
                    <a:pt x="692" y="444"/>
                  </a:lnTo>
                  <a:lnTo>
                    <a:pt x="692" y="444"/>
                  </a:lnTo>
                  <a:lnTo>
                    <a:pt x="694" y="452"/>
                  </a:lnTo>
                  <a:lnTo>
                    <a:pt x="696" y="456"/>
                  </a:lnTo>
                  <a:lnTo>
                    <a:pt x="696" y="460"/>
                  </a:lnTo>
                  <a:lnTo>
                    <a:pt x="698" y="460"/>
                  </a:lnTo>
                  <a:lnTo>
                    <a:pt x="698" y="460"/>
                  </a:lnTo>
                  <a:lnTo>
                    <a:pt x="699" y="460"/>
                  </a:lnTo>
                  <a:lnTo>
                    <a:pt x="701" y="460"/>
                  </a:lnTo>
                  <a:lnTo>
                    <a:pt x="707" y="458"/>
                  </a:lnTo>
                  <a:lnTo>
                    <a:pt x="713" y="454"/>
                  </a:lnTo>
                  <a:lnTo>
                    <a:pt x="717" y="452"/>
                  </a:lnTo>
                  <a:lnTo>
                    <a:pt x="717" y="452"/>
                  </a:lnTo>
                  <a:lnTo>
                    <a:pt x="718" y="452"/>
                  </a:lnTo>
                  <a:lnTo>
                    <a:pt x="722" y="454"/>
                  </a:lnTo>
                  <a:lnTo>
                    <a:pt x="732" y="458"/>
                  </a:lnTo>
                  <a:lnTo>
                    <a:pt x="732" y="458"/>
                  </a:lnTo>
                  <a:lnTo>
                    <a:pt x="739" y="460"/>
                  </a:lnTo>
                  <a:lnTo>
                    <a:pt x="749" y="465"/>
                  </a:lnTo>
                  <a:lnTo>
                    <a:pt x="749" y="465"/>
                  </a:lnTo>
                  <a:lnTo>
                    <a:pt x="751" y="465"/>
                  </a:lnTo>
                  <a:lnTo>
                    <a:pt x="752" y="469"/>
                  </a:lnTo>
                  <a:lnTo>
                    <a:pt x="758" y="473"/>
                  </a:lnTo>
                  <a:lnTo>
                    <a:pt x="758" y="473"/>
                  </a:lnTo>
                  <a:lnTo>
                    <a:pt x="760" y="477"/>
                  </a:lnTo>
                  <a:lnTo>
                    <a:pt x="764" y="480"/>
                  </a:lnTo>
                  <a:lnTo>
                    <a:pt x="771" y="482"/>
                  </a:lnTo>
                  <a:lnTo>
                    <a:pt x="781" y="486"/>
                  </a:lnTo>
                  <a:lnTo>
                    <a:pt x="788" y="490"/>
                  </a:lnTo>
                  <a:lnTo>
                    <a:pt x="788" y="490"/>
                  </a:lnTo>
                  <a:lnTo>
                    <a:pt x="794" y="494"/>
                  </a:lnTo>
                  <a:lnTo>
                    <a:pt x="796" y="497"/>
                  </a:lnTo>
                  <a:lnTo>
                    <a:pt x="798" y="499"/>
                  </a:lnTo>
                  <a:lnTo>
                    <a:pt x="798" y="499"/>
                  </a:lnTo>
                  <a:lnTo>
                    <a:pt x="824" y="503"/>
                  </a:lnTo>
                  <a:lnTo>
                    <a:pt x="824" y="503"/>
                  </a:lnTo>
                  <a:lnTo>
                    <a:pt x="828" y="503"/>
                  </a:lnTo>
                  <a:lnTo>
                    <a:pt x="830" y="503"/>
                  </a:lnTo>
                  <a:lnTo>
                    <a:pt x="834" y="501"/>
                  </a:lnTo>
                  <a:lnTo>
                    <a:pt x="836" y="503"/>
                  </a:lnTo>
                  <a:lnTo>
                    <a:pt x="836" y="503"/>
                  </a:lnTo>
                  <a:lnTo>
                    <a:pt x="838" y="503"/>
                  </a:lnTo>
                  <a:lnTo>
                    <a:pt x="838" y="507"/>
                  </a:lnTo>
                  <a:lnTo>
                    <a:pt x="838" y="514"/>
                  </a:lnTo>
                  <a:lnTo>
                    <a:pt x="838" y="524"/>
                  </a:lnTo>
                  <a:lnTo>
                    <a:pt x="838" y="524"/>
                  </a:lnTo>
                  <a:lnTo>
                    <a:pt x="838" y="533"/>
                  </a:lnTo>
                  <a:lnTo>
                    <a:pt x="836" y="545"/>
                  </a:lnTo>
                  <a:lnTo>
                    <a:pt x="836" y="548"/>
                  </a:lnTo>
                  <a:lnTo>
                    <a:pt x="838" y="552"/>
                  </a:lnTo>
                  <a:lnTo>
                    <a:pt x="839" y="556"/>
                  </a:lnTo>
                  <a:lnTo>
                    <a:pt x="841" y="558"/>
                  </a:lnTo>
                  <a:lnTo>
                    <a:pt x="841" y="558"/>
                  </a:lnTo>
                  <a:lnTo>
                    <a:pt x="841" y="562"/>
                  </a:lnTo>
                  <a:lnTo>
                    <a:pt x="843" y="564"/>
                  </a:lnTo>
                  <a:lnTo>
                    <a:pt x="845" y="565"/>
                  </a:lnTo>
                  <a:lnTo>
                    <a:pt x="847" y="565"/>
                  </a:lnTo>
                  <a:lnTo>
                    <a:pt x="847" y="565"/>
                  </a:lnTo>
                  <a:lnTo>
                    <a:pt x="847" y="565"/>
                  </a:lnTo>
                  <a:lnTo>
                    <a:pt x="847" y="564"/>
                  </a:lnTo>
                  <a:lnTo>
                    <a:pt x="847" y="564"/>
                  </a:lnTo>
                  <a:lnTo>
                    <a:pt x="851" y="564"/>
                  </a:lnTo>
                  <a:lnTo>
                    <a:pt x="855" y="565"/>
                  </a:lnTo>
                  <a:lnTo>
                    <a:pt x="855" y="565"/>
                  </a:lnTo>
                  <a:lnTo>
                    <a:pt x="855" y="573"/>
                  </a:lnTo>
                  <a:lnTo>
                    <a:pt x="855" y="573"/>
                  </a:lnTo>
                  <a:lnTo>
                    <a:pt x="855" y="573"/>
                  </a:lnTo>
                  <a:lnTo>
                    <a:pt x="856" y="573"/>
                  </a:lnTo>
                  <a:lnTo>
                    <a:pt x="856" y="573"/>
                  </a:lnTo>
                  <a:lnTo>
                    <a:pt x="855" y="577"/>
                  </a:lnTo>
                  <a:lnTo>
                    <a:pt x="855" y="577"/>
                  </a:lnTo>
                  <a:lnTo>
                    <a:pt x="858" y="581"/>
                  </a:lnTo>
                  <a:lnTo>
                    <a:pt x="860" y="586"/>
                  </a:lnTo>
                  <a:lnTo>
                    <a:pt x="860" y="586"/>
                  </a:lnTo>
                  <a:lnTo>
                    <a:pt x="860" y="586"/>
                  </a:lnTo>
                  <a:lnTo>
                    <a:pt x="860" y="586"/>
                  </a:lnTo>
                  <a:lnTo>
                    <a:pt x="866" y="586"/>
                  </a:lnTo>
                  <a:lnTo>
                    <a:pt x="868" y="586"/>
                  </a:lnTo>
                  <a:lnTo>
                    <a:pt x="872" y="586"/>
                  </a:lnTo>
                  <a:lnTo>
                    <a:pt x="872" y="586"/>
                  </a:lnTo>
                  <a:lnTo>
                    <a:pt x="872" y="590"/>
                  </a:lnTo>
                  <a:lnTo>
                    <a:pt x="872" y="590"/>
                  </a:lnTo>
                  <a:lnTo>
                    <a:pt x="872" y="590"/>
                  </a:lnTo>
                  <a:lnTo>
                    <a:pt x="872" y="590"/>
                  </a:lnTo>
                  <a:lnTo>
                    <a:pt x="875" y="588"/>
                  </a:lnTo>
                  <a:lnTo>
                    <a:pt x="877" y="586"/>
                  </a:lnTo>
                  <a:lnTo>
                    <a:pt x="883" y="588"/>
                  </a:lnTo>
                  <a:lnTo>
                    <a:pt x="883" y="588"/>
                  </a:lnTo>
                  <a:lnTo>
                    <a:pt x="883" y="586"/>
                  </a:lnTo>
                  <a:lnTo>
                    <a:pt x="885" y="584"/>
                  </a:lnTo>
                  <a:lnTo>
                    <a:pt x="887" y="584"/>
                  </a:lnTo>
                  <a:lnTo>
                    <a:pt x="889" y="584"/>
                  </a:lnTo>
                  <a:lnTo>
                    <a:pt x="889" y="584"/>
                  </a:lnTo>
                  <a:lnTo>
                    <a:pt x="887" y="579"/>
                  </a:lnTo>
                  <a:lnTo>
                    <a:pt x="887" y="575"/>
                  </a:lnTo>
                  <a:lnTo>
                    <a:pt x="887" y="573"/>
                  </a:lnTo>
                  <a:lnTo>
                    <a:pt x="887" y="573"/>
                  </a:lnTo>
                  <a:lnTo>
                    <a:pt x="891" y="569"/>
                  </a:lnTo>
                  <a:lnTo>
                    <a:pt x="892" y="569"/>
                  </a:lnTo>
                  <a:lnTo>
                    <a:pt x="892" y="565"/>
                  </a:lnTo>
                  <a:lnTo>
                    <a:pt x="892" y="564"/>
                  </a:lnTo>
                  <a:lnTo>
                    <a:pt x="892" y="564"/>
                  </a:lnTo>
                  <a:lnTo>
                    <a:pt x="891" y="564"/>
                  </a:lnTo>
                  <a:lnTo>
                    <a:pt x="891" y="564"/>
                  </a:lnTo>
                  <a:lnTo>
                    <a:pt x="892" y="564"/>
                  </a:lnTo>
                  <a:lnTo>
                    <a:pt x="892" y="564"/>
                  </a:lnTo>
                  <a:lnTo>
                    <a:pt x="894" y="560"/>
                  </a:lnTo>
                  <a:lnTo>
                    <a:pt x="894" y="560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2" y="560"/>
                  </a:lnTo>
                  <a:lnTo>
                    <a:pt x="894" y="560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1" y="558"/>
                  </a:lnTo>
                  <a:lnTo>
                    <a:pt x="887" y="552"/>
                  </a:lnTo>
                  <a:lnTo>
                    <a:pt x="883" y="539"/>
                  </a:lnTo>
                  <a:lnTo>
                    <a:pt x="883" y="539"/>
                  </a:lnTo>
                  <a:lnTo>
                    <a:pt x="881" y="531"/>
                  </a:lnTo>
                  <a:lnTo>
                    <a:pt x="879" y="528"/>
                  </a:lnTo>
                  <a:lnTo>
                    <a:pt x="879" y="528"/>
                  </a:lnTo>
                  <a:lnTo>
                    <a:pt x="877" y="524"/>
                  </a:lnTo>
                  <a:lnTo>
                    <a:pt x="875" y="518"/>
                  </a:lnTo>
                  <a:lnTo>
                    <a:pt x="875" y="518"/>
                  </a:lnTo>
                  <a:lnTo>
                    <a:pt x="873" y="514"/>
                  </a:lnTo>
                  <a:lnTo>
                    <a:pt x="872" y="511"/>
                  </a:lnTo>
                  <a:lnTo>
                    <a:pt x="872" y="507"/>
                  </a:lnTo>
                  <a:lnTo>
                    <a:pt x="872" y="505"/>
                  </a:lnTo>
                  <a:lnTo>
                    <a:pt x="872" y="505"/>
                  </a:lnTo>
                  <a:lnTo>
                    <a:pt x="887" y="501"/>
                  </a:lnTo>
                  <a:lnTo>
                    <a:pt x="894" y="497"/>
                  </a:lnTo>
                  <a:lnTo>
                    <a:pt x="902" y="494"/>
                  </a:lnTo>
                  <a:lnTo>
                    <a:pt x="909" y="490"/>
                  </a:lnTo>
                  <a:lnTo>
                    <a:pt x="915" y="482"/>
                  </a:lnTo>
                  <a:lnTo>
                    <a:pt x="919" y="477"/>
                  </a:lnTo>
                  <a:lnTo>
                    <a:pt x="921" y="473"/>
                  </a:lnTo>
                  <a:lnTo>
                    <a:pt x="923" y="469"/>
                  </a:lnTo>
                  <a:lnTo>
                    <a:pt x="923" y="469"/>
                  </a:lnTo>
                  <a:lnTo>
                    <a:pt x="923" y="460"/>
                  </a:lnTo>
                  <a:lnTo>
                    <a:pt x="921" y="450"/>
                  </a:lnTo>
                  <a:lnTo>
                    <a:pt x="917" y="441"/>
                  </a:lnTo>
                  <a:lnTo>
                    <a:pt x="913" y="433"/>
                  </a:lnTo>
                  <a:lnTo>
                    <a:pt x="913" y="433"/>
                  </a:lnTo>
                  <a:lnTo>
                    <a:pt x="909" y="431"/>
                  </a:lnTo>
                  <a:lnTo>
                    <a:pt x="906" y="427"/>
                  </a:lnTo>
                  <a:lnTo>
                    <a:pt x="902" y="425"/>
                  </a:lnTo>
                  <a:lnTo>
                    <a:pt x="898" y="422"/>
                  </a:lnTo>
                  <a:lnTo>
                    <a:pt x="898" y="422"/>
                  </a:lnTo>
                  <a:lnTo>
                    <a:pt x="894" y="420"/>
                  </a:lnTo>
                  <a:lnTo>
                    <a:pt x="894" y="418"/>
                  </a:lnTo>
                  <a:lnTo>
                    <a:pt x="894" y="414"/>
                  </a:lnTo>
                  <a:lnTo>
                    <a:pt x="894" y="410"/>
                  </a:lnTo>
                  <a:lnTo>
                    <a:pt x="894" y="410"/>
                  </a:lnTo>
                  <a:lnTo>
                    <a:pt x="898" y="407"/>
                  </a:lnTo>
                  <a:lnTo>
                    <a:pt x="898" y="405"/>
                  </a:lnTo>
                  <a:lnTo>
                    <a:pt x="898" y="405"/>
                  </a:lnTo>
                  <a:lnTo>
                    <a:pt x="900" y="401"/>
                  </a:lnTo>
                  <a:lnTo>
                    <a:pt x="902" y="397"/>
                  </a:lnTo>
                  <a:lnTo>
                    <a:pt x="902" y="397"/>
                  </a:lnTo>
                  <a:lnTo>
                    <a:pt x="902" y="397"/>
                  </a:lnTo>
                  <a:lnTo>
                    <a:pt x="904" y="395"/>
                  </a:lnTo>
                  <a:lnTo>
                    <a:pt x="906" y="395"/>
                  </a:lnTo>
                  <a:lnTo>
                    <a:pt x="906" y="393"/>
                  </a:lnTo>
                  <a:lnTo>
                    <a:pt x="906" y="393"/>
                  </a:lnTo>
                  <a:lnTo>
                    <a:pt x="906" y="390"/>
                  </a:lnTo>
                  <a:lnTo>
                    <a:pt x="906" y="384"/>
                  </a:lnTo>
                  <a:lnTo>
                    <a:pt x="906" y="373"/>
                  </a:lnTo>
                  <a:lnTo>
                    <a:pt x="906" y="373"/>
                  </a:lnTo>
                  <a:lnTo>
                    <a:pt x="904" y="369"/>
                  </a:lnTo>
                  <a:lnTo>
                    <a:pt x="902" y="365"/>
                  </a:lnTo>
                  <a:lnTo>
                    <a:pt x="900" y="361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904" y="354"/>
                  </a:lnTo>
                  <a:lnTo>
                    <a:pt x="904" y="352"/>
                  </a:lnTo>
                  <a:lnTo>
                    <a:pt x="904" y="348"/>
                  </a:lnTo>
                  <a:lnTo>
                    <a:pt x="904" y="348"/>
                  </a:lnTo>
                  <a:lnTo>
                    <a:pt x="902" y="346"/>
                  </a:lnTo>
                  <a:lnTo>
                    <a:pt x="900" y="342"/>
                  </a:lnTo>
                  <a:lnTo>
                    <a:pt x="898" y="340"/>
                  </a:lnTo>
                  <a:lnTo>
                    <a:pt x="898" y="337"/>
                  </a:lnTo>
                  <a:lnTo>
                    <a:pt x="898" y="337"/>
                  </a:lnTo>
                  <a:lnTo>
                    <a:pt x="896" y="331"/>
                  </a:lnTo>
                  <a:lnTo>
                    <a:pt x="898" y="329"/>
                  </a:lnTo>
                  <a:lnTo>
                    <a:pt x="898" y="327"/>
                  </a:lnTo>
                  <a:lnTo>
                    <a:pt x="902" y="325"/>
                  </a:lnTo>
                  <a:lnTo>
                    <a:pt x="909" y="327"/>
                  </a:lnTo>
                  <a:lnTo>
                    <a:pt x="917" y="327"/>
                  </a:lnTo>
                  <a:lnTo>
                    <a:pt x="917" y="327"/>
                  </a:lnTo>
                  <a:lnTo>
                    <a:pt x="925" y="329"/>
                  </a:lnTo>
                  <a:lnTo>
                    <a:pt x="930" y="331"/>
                  </a:lnTo>
                  <a:lnTo>
                    <a:pt x="930" y="331"/>
                  </a:lnTo>
                  <a:lnTo>
                    <a:pt x="934" y="331"/>
                  </a:lnTo>
                  <a:lnTo>
                    <a:pt x="940" y="333"/>
                  </a:lnTo>
                  <a:lnTo>
                    <a:pt x="943" y="335"/>
                  </a:lnTo>
                  <a:lnTo>
                    <a:pt x="949" y="331"/>
                  </a:lnTo>
                  <a:lnTo>
                    <a:pt x="949" y="331"/>
                  </a:lnTo>
                  <a:lnTo>
                    <a:pt x="955" y="327"/>
                  </a:lnTo>
                  <a:lnTo>
                    <a:pt x="959" y="327"/>
                  </a:lnTo>
                  <a:lnTo>
                    <a:pt x="962" y="327"/>
                  </a:lnTo>
                  <a:lnTo>
                    <a:pt x="962" y="327"/>
                  </a:lnTo>
                  <a:lnTo>
                    <a:pt x="966" y="331"/>
                  </a:lnTo>
                  <a:lnTo>
                    <a:pt x="972" y="335"/>
                  </a:lnTo>
                  <a:lnTo>
                    <a:pt x="979" y="342"/>
                  </a:lnTo>
                  <a:lnTo>
                    <a:pt x="979" y="342"/>
                  </a:lnTo>
                  <a:lnTo>
                    <a:pt x="983" y="346"/>
                  </a:lnTo>
                  <a:lnTo>
                    <a:pt x="987" y="350"/>
                  </a:lnTo>
                  <a:lnTo>
                    <a:pt x="987" y="350"/>
                  </a:lnTo>
                  <a:lnTo>
                    <a:pt x="987" y="354"/>
                  </a:lnTo>
                  <a:lnTo>
                    <a:pt x="989" y="357"/>
                  </a:lnTo>
                  <a:lnTo>
                    <a:pt x="989" y="357"/>
                  </a:lnTo>
                  <a:lnTo>
                    <a:pt x="993" y="359"/>
                  </a:lnTo>
                  <a:lnTo>
                    <a:pt x="996" y="359"/>
                  </a:lnTo>
                  <a:lnTo>
                    <a:pt x="1004" y="361"/>
                  </a:lnTo>
                  <a:lnTo>
                    <a:pt x="1004" y="361"/>
                  </a:lnTo>
                  <a:lnTo>
                    <a:pt x="1012" y="363"/>
                  </a:lnTo>
                  <a:lnTo>
                    <a:pt x="1019" y="363"/>
                  </a:lnTo>
                  <a:lnTo>
                    <a:pt x="1019" y="363"/>
                  </a:lnTo>
                  <a:lnTo>
                    <a:pt x="1019" y="367"/>
                  </a:lnTo>
                  <a:lnTo>
                    <a:pt x="1019" y="369"/>
                  </a:lnTo>
                  <a:lnTo>
                    <a:pt x="1017" y="371"/>
                  </a:lnTo>
                  <a:lnTo>
                    <a:pt x="1017" y="373"/>
                  </a:lnTo>
                  <a:lnTo>
                    <a:pt x="1017" y="373"/>
                  </a:lnTo>
                  <a:lnTo>
                    <a:pt x="1017" y="376"/>
                  </a:lnTo>
                  <a:lnTo>
                    <a:pt x="1017" y="382"/>
                  </a:lnTo>
                  <a:lnTo>
                    <a:pt x="1017" y="382"/>
                  </a:lnTo>
                  <a:lnTo>
                    <a:pt x="1015" y="386"/>
                  </a:lnTo>
                  <a:lnTo>
                    <a:pt x="1013" y="386"/>
                  </a:lnTo>
                  <a:lnTo>
                    <a:pt x="1013" y="386"/>
                  </a:lnTo>
                  <a:lnTo>
                    <a:pt x="1015" y="388"/>
                  </a:lnTo>
                  <a:lnTo>
                    <a:pt x="1017" y="388"/>
                  </a:lnTo>
                  <a:lnTo>
                    <a:pt x="1017" y="388"/>
                  </a:lnTo>
                  <a:lnTo>
                    <a:pt x="1017" y="390"/>
                  </a:lnTo>
                  <a:lnTo>
                    <a:pt x="1017" y="390"/>
                  </a:lnTo>
                  <a:lnTo>
                    <a:pt x="1019" y="393"/>
                  </a:lnTo>
                  <a:lnTo>
                    <a:pt x="1019" y="393"/>
                  </a:lnTo>
                  <a:lnTo>
                    <a:pt x="1019" y="399"/>
                  </a:lnTo>
                  <a:lnTo>
                    <a:pt x="1017" y="403"/>
                  </a:lnTo>
                  <a:lnTo>
                    <a:pt x="1017" y="408"/>
                  </a:lnTo>
                  <a:lnTo>
                    <a:pt x="1017" y="408"/>
                  </a:lnTo>
                  <a:lnTo>
                    <a:pt x="1019" y="410"/>
                  </a:lnTo>
                  <a:lnTo>
                    <a:pt x="1021" y="412"/>
                  </a:lnTo>
                  <a:lnTo>
                    <a:pt x="1025" y="414"/>
                  </a:lnTo>
                  <a:lnTo>
                    <a:pt x="1030" y="416"/>
                  </a:lnTo>
                  <a:lnTo>
                    <a:pt x="1034" y="418"/>
                  </a:lnTo>
                  <a:lnTo>
                    <a:pt x="1034" y="418"/>
                  </a:lnTo>
                  <a:lnTo>
                    <a:pt x="1036" y="420"/>
                  </a:lnTo>
                  <a:lnTo>
                    <a:pt x="1038" y="422"/>
                  </a:lnTo>
                  <a:lnTo>
                    <a:pt x="1042" y="424"/>
                  </a:lnTo>
                  <a:lnTo>
                    <a:pt x="1044" y="427"/>
                  </a:lnTo>
                  <a:lnTo>
                    <a:pt x="1044" y="427"/>
                  </a:lnTo>
                  <a:lnTo>
                    <a:pt x="1047" y="427"/>
                  </a:lnTo>
                  <a:lnTo>
                    <a:pt x="1051" y="425"/>
                  </a:lnTo>
                  <a:lnTo>
                    <a:pt x="1061" y="422"/>
                  </a:lnTo>
                  <a:lnTo>
                    <a:pt x="1061" y="422"/>
                  </a:lnTo>
                  <a:lnTo>
                    <a:pt x="1061" y="422"/>
                  </a:lnTo>
                  <a:lnTo>
                    <a:pt x="1061" y="422"/>
                  </a:lnTo>
                  <a:lnTo>
                    <a:pt x="1061" y="424"/>
                  </a:lnTo>
                  <a:lnTo>
                    <a:pt x="1061" y="424"/>
                  </a:lnTo>
                  <a:lnTo>
                    <a:pt x="1063" y="422"/>
                  </a:lnTo>
                  <a:lnTo>
                    <a:pt x="1064" y="420"/>
                  </a:lnTo>
                  <a:lnTo>
                    <a:pt x="1068" y="418"/>
                  </a:lnTo>
                  <a:lnTo>
                    <a:pt x="1068" y="418"/>
                  </a:lnTo>
                  <a:lnTo>
                    <a:pt x="1070" y="418"/>
                  </a:lnTo>
                  <a:lnTo>
                    <a:pt x="1070" y="418"/>
                  </a:lnTo>
                  <a:lnTo>
                    <a:pt x="1068" y="418"/>
                  </a:lnTo>
                  <a:lnTo>
                    <a:pt x="1068" y="418"/>
                  </a:lnTo>
                  <a:lnTo>
                    <a:pt x="1072" y="410"/>
                  </a:lnTo>
                  <a:lnTo>
                    <a:pt x="1076" y="399"/>
                  </a:lnTo>
                  <a:lnTo>
                    <a:pt x="1078" y="393"/>
                  </a:lnTo>
                  <a:lnTo>
                    <a:pt x="1082" y="390"/>
                  </a:lnTo>
                  <a:lnTo>
                    <a:pt x="1083" y="386"/>
                  </a:lnTo>
                  <a:lnTo>
                    <a:pt x="1089" y="382"/>
                  </a:lnTo>
                  <a:lnTo>
                    <a:pt x="1089" y="382"/>
                  </a:lnTo>
                  <a:lnTo>
                    <a:pt x="1087" y="384"/>
                  </a:lnTo>
                  <a:lnTo>
                    <a:pt x="1087" y="384"/>
                  </a:lnTo>
                  <a:lnTo>
                    <a:pt x="1089" y="384"/>
                  </a:lnTo>
                  <a:lnTo>
                    <a:pt x="1091" y="386"/>
                  </a:lnTo>
                  <a:lnTo>
                    <a:pt x="1095" y="390"/>
                  </a:lnTo>
                  <a:lnTo>
                    <a:pt x="1100" y="399"/>
                  </a:lnTo>
                  <a:lnTo>
                    <a:pt x="1100" y="399"/>
                  </a:lnTo>
                  <a:lnTo>
                    <a:pt x="1104" y="407"/>
                  </a:lnTo>
                  <a:lnTo>
                    <a:pt x="1108" y="414"/>
                  </a:lnTo>
                  <a:lnTo>
                    <a:pt x="1110" y="418"/>
                  </a:lnTo>
                  <a:lnTo>
                    <a:pt x="1110" y="422"/>
                  </a:lnTo>
                  <a:lnTo>
                    <a:pt x="1114" y="424"/>
                  </a:lnTo>
                  <a:lnTo>
                    <a:pt x="1117" y="424"/>
                  </a:lnTo>
                  <a:lnTo>
                    <a:pt x="1117" y="424"/>
                  </a:lnTo>
                  <a:lnTo>
                    <a:pt x="1119" y="431"/>
                  </a:lnTo>
                  <a:lnTo>
                    <a:pt x="1121" y="435"/>
                  </a:lnTo>
                  <a:lnTo>
                    <a:pt x="1125" y="442"/>
                  </a:lnTo>
                  <a:lnTo>
                    <a:pt x="1127" y="448"/>
                  </a:lnTo>
                  <a:lnTo>
                    <a:pt x="1127" y="448"/>
                  </a:lnTo>
                  <a:lnTo>
                    <a:pt x="1133" y="456"/>
                  </a:lnTo>
                  <a:lnTo>
                    <a:pt x="1136" y="463"/>
                  </a:lnTo>
                  <a:lnTo>
                    <a:pt x="1136" y="465"/>
                  </a:lnTo>
                  <a:lnTo>
                    <a:pt x="1136" y="465"/>
                  </a:lnTo>
                  <a:lnTo>
                    <a:pt x="1136" y="465"/>
                  </a:lnTo>
                  <a:lnTo>
                    <a:pt x="1129" y="465"/>
                  </a:lnTo>
                  <a:lnTo>
                    <a:pt x="1125" y="465"/>
                  </a:lnTo>
                  <a:lnTo>
                    <a:pt x="1121" y="465"/>
                  </a:lnTo>
                  <a:lnTo>
                    <a:pt x="1121" y="465"/>
                  </a:lnTo>
                  <a:lnTo>
                    <a:pt x="1123" y="469"/>
                  </a:lnTo>
                  <a:lnTo>
                    <a:pt x="1125" y="473"/>
                  </a:lnTo>
                  <a:lnTo>
                    <a:pt x="1131" y="475"/>
                  </a:lnTo>
                  <a:lnTo>
                    <a:pt x="1133" y="477"/>
                  </a:lnTo>
                  <a:lnTo>
                    <a:pt x="1134" y="475"/>
                  </a:lnTo>
                  <a:lnTo>
                    <a:pt x="1134" y="475"/>
                  </a:lnTo>
                  <a:lnTo>
                    <a:pt x="1136" y="477"/>
                  </a:lnTo>
                  <a:lnTo>
                    <a:pt x="1140" y="478"/>
                  </a:lnTo>
                  <a:lnTo>
                    <a:pt x="1142" y="480"/>
                  </a:lnTo>
                  <a:lnTo>
                    <a:pt x="1142" y="484"/>
                  </a:lnTo>
                  <a:lnTo>
                    <a:pt x="1142" y="484"/>
                  </a:lnTo>
                  <a:lnTo>
                    <a:pt x="1144" y="486"/>
                  </a:lnTo>
                  <a:lnTo>
                    <a:pt x="1148" y="486"/>
                  </a:lnTo>
                  <a:lnTo>
                    <a:pt x="1148" y="486"/>
                  </a:lnTo>
                  <a:lnTo>
                    <a:pt x="1148" y="494"/>
                  </a:lnTo>
                  <a:lnTo>
                    <a:pt x="1148" y="501"/>
                  </a:lnTo>
                  <a:lnTo>
                    <a:pt x="1148" y="501"/>
                  </a:lnTo>
                  <a:lnTo>
                    <a:pt x="1150" y="501"/>
                  </a:lnTo>
                  <a:lnTo>
                    <a:pt x="1151" y="503"/>
                  </a:lnTo>
                  <a:lnTo>
                    <a:pt x="1157" y="503"/>
                  </a:lnTo>
                  <a:lnTo>
                    <a:pt x="1157" y="503"/>
                  </a:lnTo>
                  <a:lnTo>
                    <a:pt x="1159" y="501"/>
                  </a:lnTo>
                  <a:lnTo>
                    <a:pt x="1161" y="501"/>
                  </a:lnTo>
                  <a:lnTo>
                    <a:pt x="1165" y="501"/>
                  </a:lnTo>
                  <a:lnTo>
                    <a:pt x="1167" y="501"/>
                  </a:lnTo>
                  <a:lnTo>
                    <a:pt x="1170" y="505"/>
                  </a:lnTo>
                  <a:lnTo>
                    <a:pt x="1174" y="507"/>
                  </a:lnTo>
                  <a:lnTo>
                    <a:pt x="1174" y="507"/>
                  </a:lnTo>
                  <a:lnTo>
                    <a:pt x="1178" y="511"/>
                  </a:lnTo>
                  <a:lnTo>
                    <a:pt x="1180" y="511"/>
                  </a:lnTo>
                  <a:lnTo>
                    <a:pt x="1182" y="509"/>
                  </a:lnTo>
                  <a:lnTo>
                    <a:pt x="1184" y="509"/>
                  </a:lnTo>
                  <a:lnTo>
                    <a:pt x="1184" y="509"/>
                  </a:lnTo>
                  <a:lnTo>
                    <a:pt x="1187" y="509"/>
                  </a:lnTo>
                  <a:lnTo>
                    <a:pt x="1189" y="511"/>
                  </a:lnTo>
                  <a:lnTo>
                    <a:pt x="1191" y="511"/>
                  </a:lnTo>
                  <a:lnTo>
                    <a:pt x="1191" y="514"/>
                  </a:lnTo>
                  <a:lnTo>
                    <a:pt x="1191" y="514"/>
                  </a:lnTo>
                  <a:lnTo>
                    <a:pt x="1186" y="520"/>
                  </a:lnTo>
                  <a:lnTo>
                    <a:pt x="1180" y="522"/>
                  </a:lnTo>
                  <a:lnTo>
                    <a:pt x="1170" y="526"/>
                  </a:lnTo>
                  <a:lnTo>
                    <a:pt x="1170" y="526"/>
                  </a:lnTo>
                  <a:lnTo>
                    <a:pt x="1165" y="528"/>
                  </a:lnTo>
                  <a:lnTo>
                    <a:pt x="1157" y="531"/>
                  </a:lnTo>
                  <a:lnTo>
                    <a:pt x="1153" y="535"/>
                  </a:lnTo>
                  <a:lnTo>
                    <a:pt x="1148" y="541"/>
                  </a:lnTo>
                  <a:lnTo>
                    <a:pt x="1148" y="541"/>
                  </a:lnTo>
                  <a:lnTo>
                    <a:pt x="1151" y="543"/>
                  </a:lnTo>
                  <a:lnTo>
                    <a:pt x="1153" y="543"/>
                  </a:lnTo>
                  <a:lnTo>
                    <a:pt x="1155" y="543"/>
                  </a:lnTo>
                  <a:lnTo>
                    <a:pt x="1157" y="541"/>
                  </a:lnTo>
                  <a:lnTo>
                    <a:pt x="1157" y="541"/>
                  </a:lnTo>
                  <a:lnTo>
                    <a:pt x="1157" y="541"/>
                  </a:lnTo>
                  <a:lnTo>
                    <a:pt x="1157" y="541"/>
                  </a:lnTo>
                  <a:lnTo>
                    <a:pt x="1163" y="539"/>
                  </a:lnTo>
                  <a:lnTo>
                    <a:pt x="1167" y="535"/>
                  </a:lnTo>
                  <a:lnTo>
                    <a:pt x="1172" y="535"/>
                  </a:lnTo>
                  <a:lnTo>
                    <a:pt x="1176" y="531"/>
                  </a:lnTo>
                  <a:lnTo>
                    <a:pt x="1176" y="531"/>
                  </a:lnTo>
                  <a:lnTo>
                    <a:pt x="1176" y="531"/>
                  </a:lnTo>
                  <a:lnTo>
                    <a:pt x="1176" y="531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80" y="528"/>
                  </a:lnTo>
                  <a:lnTo>
                    <a:pt x="1187" y="524"/>
                  </a:lnTo>
                  <a:lnTo>
                    <a:pt x="1191" y="524"/>
                  </a:lnTo>
                  <a:lnTo>
                    <a:pt x="1193" y="524"/>
                  </a:lnTo>
                  <a:lnTo>
                    <a:pt x="1195" y="524"/>
                  </a:lnTo>
                  <a:lnTo>
                    <a:pt x="1195" y="524"/>
                  </a:lnTo>
                  <a:lnTo>
                    <a:pt x="1195" y="528"/>
                  </a:lnTo>
                  <a:lnTo>
                    <a:pt x="1195" y="528"/>
                  </a:lnTo>
                  <a:lnTo>
                    <a:pt x="1199" y="528"/>
                  </a:lnTo>
                  <a:lnTo>
                    <a:pt x="1199" y="528"/>
                  </a:lnTo>
                  <a:lnTo>
                    <a:pt x="1197" y="531"/>
                  </a:lnTo>
                  <a:lnTo>
                    <a:pt x="1195" y="535"/>
                  </a:lnTo>
                  <a:lnTo>
                    <a:pt x="1195" y="535"/>
                  </a:lnTo>
                  <a:lnTo>
                    <a:pt x="1197" y="535"/>
                  </a:lnTo>
                  <a:lnTo>
                    <a:pt x="1199" y="535"/>
                  </a:lnTo>
                  <a:lnTo>
                    <a:pt x="1199" y="535"/>
                  </a:lnTo>
                  <a:lnTo>
                    <a:pt x="1199" y="535"/>
                  </a:lnTo>
                  <a:lnTo>
                    <a:pt x="1199" y="535"/>
                  </a:lnTo>
                  <a:lnTo>
                    <a:pt x="1203" y="535"/>
                  </a:lnTo>
                  <a:lnTo>
                    <a:pt x="1204" y="531"/>
                  </a:lnTo>
                  <a:lnTo>
                    <a:pt x="1206" y="531"/>
                  </a:lnTo>
                  <a:lnTo>
                    <a:pt x="1206" y="531"/>
                  </a:lnTo>
                  <a:lnTo>
                    <a:pt x="1210" y="531"/>
                  </a:lnTo>
                  <a:lnTo>
                    <a:pt x="1210" y="535"/>
                  </a:lnTo>
                  <a:lnTo>
                    <a:pt x="1214" y="541"/>
                  </a:lnTo>
                  <a:lnTo>
                    <a:pt x="1214" y="541"/>
                  </a:lnTo>
                  <a:lnTo>
                    <a:pt x="1214" y="545"/>
                  </a:lnTo>
                  <a:lnTo>
                    <a:pt x="1214" y="548"/>
                  </a:lnTo>
                  <a:lnTo>
                    <a:pt x="1212" y="552"/>
                  </a:lnTo>
                  <a:lnTo>
                    <a:pt x="1212" y="556"/>
                  </a:lnTo>
                  <a:lnTo>
                    <a:pt x="1212" y="556"/>
                  </a:lnTo>
                  <a:lnTo>
                    <a:pt x="1214" y="560"/>
                  </a:lnTo>
                  <a:lnTo>
                    <a:pt x="1214" y="562"/>
                  </a:lnTo>
                  <a:lnTo>
                    <a:pt x="1216" y="565"/>
                  </a:lnTo>
                  <a:lnTo>
                    <a:pt x="1214" y="567"/>
                  </a:lnTo>
                  <a:lnTo>
                    <a:pt x="1214" y="567"/>
                  </a:lnTo>
                  <a:lnTo>
                    <a:pt x="1212" y="569"/>
                  </a:lnTo>
                  <a:lnTo>
                    <a:pt x="1210" y="573"/>
                  </a:lnTo>
                  <a:lnTo>
                    <a:pt x="1204" y="577"/>
                  </a:lnTo>
                  <a:lnTo>
                    <a:pt x="1204" y="577"/>
                  </a:lnTo>
                  <a:lnTo>
                    <a:pt x="1199" y="582"/>
                  </a:lnTo>
                  <a:lnTo>
                    <a:pt x="1195" y="584"/>
                  </a:lnTo>
                  <a:lnTo>
                    <a:pt x="1193" y="586"/>
                  </a:lnTo>
                  <a:lnTo>
                    <a:pt x="1193" y="586"/>
                  </a:lnTo>
                  <a:lnTo>
                    <a:pt x="1189" y="586"/>
                  </a:lnTo>
                  <a:lnTo>
                    <a:pt x="1187" y="584"/>
                  </a:lnTo>
                  <a:lnTo>
                    <a:pt x="1184" y="584"/>
                  </a:lnTo>
                  <a:lnTo>
                    <a:pt x="1180" y="586"/>
                  </a:lnTo>
                  <a:lnTo>
                    <a:pt x="1180" y="586"/>
                  </a:lnTo>
                  <a:lnTo>
                    <a:pt x="1176" y="588"/>
                  </a:lnTo>
                  <a:lnTo>
                    <a:pt x="1170" y="592"/>
                  </a:lnTo>
                  <a:lnTo>
                    <a:pt x="1163" y="601"/>
                  </a:lnTo>
                  <a:lnTo>
                    <a:pt x="1163" y="601"/>
                  </a:lnTo>
                  <a:lnTo>
                    <a:pt x="1159" y="603"/>
                  </a:lnTo>
                  <a:lnTo>
                    <a:pt x="1157" y="605"/>
                  </a:lnTo>
                  <a:lnTo>
                    <a:pt x="1157" y="605"/>
                  </a:lnTo>
                  <a:lnTo>
                    <a:pt x="1153" y="607"/>
                  </a:lnTo>
                  <a:lnTo>
                    <a:pt x="1151" y="607"/>
                  </a:lnTo>
                  <a:lnTo>
                    <a:pt x="1144" y="607"/>
                  </a:lnTo>
                  <a:lnTo>
                    <a:pt x="1144" y="607"/>
                  </a:lnTo>
                  <a:lnTo>
                    <a:pt x="1138" y="607"/>
                  </a:lnTo>
                  <a:lnTo>
                    <a:pt x="1133" y="607"/>
                  </a:lnTo>
                  <a:lnTo>
                    <a:pt x="1133" y="607"/>
                  </a:lnTo>
                  <a:lnTo>
                    <a:pt x="1121" y="607"/>
                  </a:lnTo>
                  <a:lnTo>
                    <a:pt x="1112" y="607"/>
                  </a:lnTo>
                  <a:lnTo>
                    <a:pt x="1112" y="607"/>
                  </a:lnTo>
                  <a:lnTo>
                    <a:pt x="1104" y="605"/>
                  </a:lnTo>
                  <a:lnTo>
                    <a:pt x="1100" y="603"/>
                  </a:lnTo>
                  <a:lnTo>
                    <a:pt x="1097" y="603"/>
                  </a:lnTo>
                  <a:lnTo>
                    <a:pt x="1097" y="603"/>
                  </a:lnTo>
                  <a:lnTo>
                    <a:pt x="1093" y="605"/>
                  </a:lnTo>
                  <a:lnTo>
                    <a:pt x="1087" y="607"/>
                  </a:lnTo>
                  <a:lnTo>
                    <a:pt x="1087" y="607"/>
                  </a:lnTo>
                  <a:lnTo>
                    <a:pt x="1078" y="607"/>
                  </a:lnTo>
                  <a:lnTo>
                    <a:pt x="1072" y="609"/>
                  </a:lnTo>
                  <a:lnTo>
                    <a:pt x="1066" y="611"/>
                  </a:lnTo>
                  <a:lnTo>
                    <a:pt x="1066" y="611"/>
                  </a:lnTo>
                  <a:lnTo>
                    <a:pt x="1061" y="613"/>
                  </a:lnTo>
                  <a:lnTo>
                    <a:pt x="1059" y="615"/>
                  </a:lnTo>
                  <a:lnTo>
                    <a:pt x="1057" y="617"/>
                  </a:lnTo>
                  <a:lnTo>
                    <a:pt x="1057" y="617"/>
                  </a:lnTo>
                  <a:lnTo>
                    <a:pt x="1051" y="622"/>
                  </a:lnTo>
                  <a:lnTo>
                    <a:pt x="1046" y="628"/>
                  </a:lnTo>
                  <a:lnTo>
                    <a:pt x="1046" y="628"/>
                  </a:lnTo>
                  <a:lnTo>
                    <a:pt x="1044" y="626"/>
                  </a:lnTo>
                  <a:lnTo>
                    <a:pt x="1044" y="626"/>
                  </a:lnTo>
                  <a:lnTo>
                    <a:pt x="1042" y="628"/>
                  </a:lnTo>
                  <a:lnTo>
                    <a:pt x="1040" y="628"/>
                  </a:lnTo>
                  <a:lnTo>
                    <a:pt x="1038" y="628"/>
                  </a:lnTo>
                  <a:lnTo>
                    <a:pt x="1034" y="630"/>
                  </a:lnTo>
                  <a:lnTo>
                    <a:pt x="1034" y="630"/>
                  </a:lnTo>
                  <a:lnTo>
                    <a:pt x="1032" y="632"/>
                  </a:lnTo>
                  <a:lnTo>
                    <a:pt x="1029" y="637"/>
                  </a:lnTo>
                  <a:lnTo>
                    <a:pt x="1029" y="637"/>
                  </a:lnTo>
                  <a:lnTo>
                    <a:pt x="1025" y="639"/>
                  </a:lnTo>
                  <a:lnTo>
                    <a:pt x="1023" y="643"/>
                  </a:lnTo>
                  <a:lnTo>
                    <a:pt x="1023" y="643"/>
                  </a:lnTo>
                  <a:lnTo>
                    <a:pt x="1015" y="651"/>
                  </a:lnTo>
                  <a:lnTo>
                    <a:pt x="1015" y="651"/>
                  </a:lnTo>
                  <a:lnTo>
                    <a:pt x="1013" y="656"/>
                  </a:lnTo>
                  <a:lnTo>
                    <a:pt x="1013" y="656"/>
                  </a:lnTo>
                  <a:lnTo>
                    <a:pt x="1006" y="662"/>
                  </a:lnTo>
                  <a:lnTo>
                    <a:pt x="1002" y="668"/>
                  </a:lnTo>
                  <a:lnTo>
                    <a:pt x="1002" y="668"/>
                  </a:lnTo>
                  <a:lnTo>
                    <a:pt x="998" y="673"/>
                  </a:lnTo>
                  <a:lnTo>
                    <a:pt x="996" y="675"/>
                  </a:lnTo>
                  <a:lnTo>
                    <a:pt x="996" y="677"/>
                  </a:lnTo>
                  <a:lnTo>
                    <a:pt x="998" y="677"/>
                  </a:lnTo>
                  <a:lnTo>
                    <a:pt x="998" y="677"/>
                  </a:lnTo>
                  <a:lnTo>
                    <a:pt x="998" y="677"/>
                  </a:lnTo>
                  <a:lnTo>
                    <a:pt x="1000" y="677"/>
                  </a:lnTo>
                  <a:lnTo>
                    <a:pt x="1002" y="673"/>
                  </a:lnTo>
                  <a:lnTo>
                    <a:pt x="1008" y="668"/>
                  </a:lnTo>
                  <a:lnTo>
                    <a:pt x="1008" y="668"/>
                  </a:lnTo>
                  <a:lnTo>
                    <a:pt x="1013" y="662"/>
                  </a:lnTo>
                  <a:lnTo>
                    <a:pt x="1019" y="658"/>
                  </a:lnTo>
                  <a:lnTo>
                    <a:pt x="1019" y="658"/>
                  </a:lnTo>
                  <a:lnTo>
                    <a:pt x="1027" y="651"/>
                  </a:lnTo>
                  <a:lnTo>
                    <a:pt x="1036" y="645"/>
                  </a:lnTo>
                  <a:lnTo>
                    <a:pt x="1036" y="645"/>
                  </a:lnTo>
                  <a:lnTo>
                    <a:pt x="1042" y="639"/>
                  </a:lnTo>
                  <a:lnTo>
                    <a:pt x="1046" y="637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55" y="632"/>
                  </a:lnTo>
                  <a:lnTo>
                    <a:pt x="1063" y="628"/>
                  </a:lnTo>
                  <a:lnTo>
                    <a:pt x="1068" y="628"/>
                  </a:lnTo>
                  <a:lnTo>
                    <a:pt x="1074" y="626"/>
                  </a:lnTo>
                  <a:lnTo>
                    <a:pt x="1074" y="626"/>
                  </a:lnTo>
                  <a:lnTo>
                    <a:pt x="1080" y="626"/>
                  </a:lnTo>
                  <a:lnTo>
                    <a:pt x="1087" y="628"/>
                  </a:lnTo>
                  <a:lnTo>
                    <a:pt x="1089" y="628"/>
                  </a:lnTo>
                  <a:lnTo>
                    <a:pt x="1093" y="632"/>
                  </a:lnTo>
                  <a:lnTo>
                    <a:pt x="1093" y="635"/>
                  </a:lnTo>
                  <a:lnTo>
                    <a:pt x="1095" y="637"/>
                  </a:lnTo>
                  <a:lnTo>
                    <a:pt x="1095" y="637"/>
                  </a:lnTo>
                  <a:lnTo>
                    <a:pt x="1093" y="641"/>
                  </a:lnTo>
                  <a:lnTo>
                    <a:pt x="1093" y="643"/>
                  </a:lnTo>
                  <a:lnTo>
                    <a:pt x="1089" y="649"/>
                  </a:lnTo>
                  <a:lnTo>
                    <a:pt x="1083" y="652"/>
                  </a:lnTo>
                  <a:lnTo>
                    <a:pt x="1082" y="652"/>
                  </a:lnTo>
                  <a:lnTo>
                    <a:pt x="1080" y="656"/>
                  </a:lnTo>
                  <a:lnTo>
                    <a:pt x="1080" y="656"/>
                  </a:lnTo>
                  <a:lnTo>
                    <a:pt x="1080" y="658"/>
                  </a:lnTo>
                  <a:lnTo>
                    <a:pt x="1078" y="660"/>
                  </a:lnTo>
                  <a:lnTo>
                    <a:pt x="1080" y="660"/>
                  </a:lnTo>
                  <a:lnTo>
                    <a:pt x="1080" y="662"/>
                  </a:lnTo>
                  <a:lnTo>
                    <a:pt x="1093" y="688"/>
                  </a:lnTo>
                  <a:lnTo>
                    <a:pt x="1093" y="688"/>
                  </a:lnTo>
                  <a:lnTo>
                    <a:pt x="1095" y="690"/>
                  </a:lnTo>
                  <a:lnTo>
                    <a:pt x="1099" y="694"/>
                  </a:lnTo>
                  <a:lnTo>
                    <a:pt x="1099" y="694"/>
                  </a:lnTo>
                  <a:lnTo>
                    <a:pt x="1106" y="696"/>
                  </a:lnTo>
                  <a:lnTo>
                    <a:pt x="1106" y="696"/>
                  </a:lnTo>
                  <a:lnTo>
                    <a:pt x="1112" y="700"/>
                  </a:lnTo>
                  <a:lnTo>
                    <a:pt x="1112" y="700"/>
                  </a:lnTo>
                  <a:lnTo>
                    <a:pt x="1117" y="700"/>
                  </a:lnTo>
                  <a:lnTo>
                    <a:pt x="1123" y="702"/>
                  </a:lnTo>
                  <a:lnTo>
                    <a:pt x="1133" y="702"/>
                  </a:lnTo>
                  <a:lnTo>
                    <a:pt x="1133" y="702"/>
                  </a:lnTo>
                  <a:lnTo>
                    <a:pt x="1133" y="698"/>
                  </a:lnTo>
                  <a:lnTo>
                    <a:pt x="1133" y="696"/>
                  </a:lnTo>
                  <a:lnTo>
                    <a:pt x="1133" y="694"/>
                  </a:lnTo>
                  <a:lnTo>
                    <a:pt x="1133" y="690"/>
                  </a:lnTo>
                  <a:lnTo>
                    <a:pt x="1133" y="690"/>
                  </a:lnTo>
                  <a:lnTo>
                    <a:pt x="1136" y="688"/>
                  </a:lnTo>
                  <a:lnTo>
                    <a:pt x="1140" y="685"/>
                  </a:lnTo>
                  <a:lnTo>
                    <a:pt x="1142" y="681"/>
                  </a:lnTo>
                  <a:lnTo>
                    <a:pt x="1144" y="679"/>
                  </a:lnTo>
                  <a:lnTo>
                    <a:pt x="1146" y="679"/>
                  </a:lnTo>
                  <a:lnTo>
                    <a:pt x="1146" y="679"/>
                  </a:lnTo>
                  <a:lnTo>
                    <a:pt x="1148" y="679"/>
                  </a:lnTo>
                  <a:lnTo>
                    <a:pt x="1148" y="679"/>
                  </a:lnTo>
                  <a:lnTo>
                    <a:pt x="1151" y="683"/>
                  </a:lnTo>
                  <a:lnTo>
                    <a:pt x="1151" y="683"/>
                  </a:lnTo>
                  <a:lnTo>
                    <a:pt x="1153" y="686"/>
                  </a:lnTo>
                  <a:lnTo>
                    <a:pt x="1155" y="690"/>
                  </a:lnTo>
                  <a:lnTo>
                    <a:pt x="1157" y="694"/>
                  </a:lnTo>
                  <a:lnTo>
                    <a:pt x="1157" y="696"/>
                  </a:lnTo>
                  <a:lnTo>
                    <a:pt x="1155" y="698"/>
                  </a:lnTo>
                  <a:lnTo>
                    <a:pt x="1155" y="698"/>
                  </a:lnTo>
                  <a:lnTo>
                    <a:pt x="1151" y="700"/>
                  </a:lnTo>
                  <a:lnTo>
                    <a:pt x="1148" y="700"/>
                  </a:lnTo>
                  <a:lnTo>
                    <a:pt x="1148" y="700"/>
                  </a:lnTo>
                  <a:lnTo>
                    <a:pt x="1144" y="700"/>
                  </a:lnTo>
                  <a:lnTo>
                    <a:pt x="1142" y="702"/>
                  </a:lnTo>
                  <a:lnTo>
                    <a:pt x="1142" y="704"/>
                  </a:lnTo>
                  <a:lnTo>
                    <a:pt x="1140" y="707"/>
                  </a:lnTo>
                  <a:lnTo>
                    <a:pt x="1140" y="707"/>
                  </a:lnTo>
                  <a:lnTo>
                    <a:pt x="1136" y="711"/>
                  </a:lnTo>
                  <a:lnTo>
                    <a:pt x="1136" y="713"/>
                  </a:lnTo>
                  <a:lnTo>
                    <a:pt x="1133" y="715"/>
                  </a:lnTo>
                  <a:lnTo>
                    <a:pt x="1133" y="715"/>
                  </a:lnTo>
                  <a:lnTo>
                    <a:pt x="1125" y="719"/>
                  </a:lnTo>
                  <a:lnTo>
                    <a:pt x="1117" y="721"/>
                  </a:lnTo>
                  <a:lnTo>
                    <a:pt x="1117" y="721"/>
                  </a:lnTo>
                  <a:lnTo>
                    <a:pt x="1114" y="721"/>
                  </a:lnTo>
                  <a:lnTo>
                    <a:pt x="1106" y="721"/>
                  </a:lnTo>
                  <a:lnTo>
                    <a:pt x="1099" y="722"/>
                  </a:lnTo>
                  <a:lnTo>
                    <a:pt x="1099" y="722"/>
                  </a:lnTo>
                  <a:lnTo>
                    <a:pt x="1095" y="724"/>
                  </a:lnTo>
                  <a:lnTo>
                    <a:pt x="1095" y="724"/>
                  </a:lnTo>
                  <a:lnTo>
                    <a:pt x="1095" y="726"/>
                  </a:lnTo>
                  <a:lnTo>
                    <a:pt x="1093" y="730"/>
                  </a:lnTo>
                  <a:lnTo>
                    <a:pt x="1093" y="734"/>
                  </a:lnTo>
                  <a:lnTo>
                    <a:pt x="1091" y="738"/>
                  </a:lnTo>
                  <a:lnTo>
                    <a:pt x="1091" y="738"/>
                  </a:lnTo>
                  <a:lnTo>
                    <a:pt x="1089" y="739"/>
                  </a:lnTo>
                  <a:lnTo>
                    <a:pt x="1087" y="741"/>
                  </a:lnTo>
                  <a:lnTo>
                    <a:pt x="1083" y="743"/>
                  </a:lnTo>
                  <a:lnTo>
                    <a:pt x="1083" y="743"/>
                  </a:lnTo>
                  <a:lnTo>
                    <a:pt x="1080" y="743"/>
                  </a:lnTo>
                  <a:lnTo>
                    <a:pt x="1078" y="741"/>
                  </a:lnTo>
                  <a:lnTo>
                    <a:pt x="1076" y="741"/>
                  </a:lnTo>
                  <a:lnTo>
                    <a:pt x="1072" y="739"/>
                  </a:lnTo>
                  <a:lnTo>
                    <a:pt x="1072" y="739"/>
                  </a:lnTo>
                  <a:lnTo>
                    <a:pt x="1072" y="736"/>
                  </a:lnTo>
                  <a:lnTo>
                    <a:pt x="1070" y="734"/>
                  </a:lnTo>
                  <a:lnTo>
                    <a:pt x="1070" y="734"/>
                  </a:lnTo>
                  <a:lnTo>
                    <a:pt x="1070" y="730"/>
                  </a:lnTo>
                  <a:lnTo>
                    <a:pt x="1070" y="730"/>
                  </a:lnTo>
                  <a:lnTo>
                    <a:pt x="1072" y="730"/>
                  </a:lnTo>
                  <a:lnTo>
                    <a:pt x="1072" y="730"/>
                  </a:lnTo>
                  <a:lnTo>
                    <a:pt x="1072" y="728"/>
                  </a:lnTo>
                  <a:lnTo>
                    <a:pt x="1072" y="726"/>
                  </a:lnTo>
                  <a:lnTo>
                    <a:pt x="1076" y="722"/>
                  </a:lnTo>
                  <a:lnTo>
                    <a:pt x="1076" y="722"/>
                  </a:lnTo>
                  <a:lnTo>
                    <a:pt x="1078" y="721"/>
                  </a:lnTo>
                  <a:lnTo>
                    <a:pt x="1080" y="719"/>
                  </a:lnTo>
                  <a:lnTo>
                    <a:pt x="1085" y="719"/>
                  </a:lnTo>
                  <a:lnTo>
                    <a:pt x="1085" y="719"/>
                  </a:lnTo>
                  <a:lnTo>
                    <a:pt x="1095" y="715"/>
                  </a:lnTo>
                  <a:lnTo>
                    <a:pt x="1100" y="713"/>
                  </a:lnTo>
                  <a:lnTo>
                    <a:pt x="1102" y="711"/>
                  </a:lnTo>
                  <a:lnTo>
                    <a:pt x="1102" y="709"/>
                  </a:lnTo>
                  <a:lnTo>
                    <a:pt x="1102" y="709"/>
                  </a:lnTo>
                  <a:lnTo>
                    <a:pt x="1100" y="709"/>
                  </a:lnTo>
                  <a:lnTo>
                    <a:pt x="1099" y="709"/>
                  </a:lnTo>
                  <a:lnTo>
                    <a:pt x="1093" y="709"/>
                  </a:lnTo>
                  <a:lnTo>
                    <a:pt x="1093" y="709"/>
                  </a:lnTo>
                  <a:lnTo>
                    <a:pt x="1091" y="709"/>
                  </a:lnTo>
                  <a:lnTo>
                    <a:pt x="1087" y="707"/>
                  </a:lnTo>
                  <a:lnTo>
                    <a:pt x="1085" y="705"/>
                  </a:lnTo>
                  <a:lnTo>
                    <a:pt x="1082" y="705"/>
                  </a:lnTo>
                  <a:lnTo>
                    <a:pt x="1082" y="705"/>
                  </a:lnTo>
                  <a:lnTo>
                    <a:pt x="1078" y="705"/>
                  </a:lnTo>
                  <a:lnTo>
                    <a:pt x="1076" y="707"/>
                  </a:lnTo>
                  <a:lnTo>
                    <a:pt x="1072" y="709"/>
                  </a:lnTo>
                  <a:lnTo>
                    <a:pt x="1072" y="709"/>
                  </a:lnTo>
                  <a:lnTo>
                    <a:pt x="1068" y="709"/>
                  </a:lnTo>
                  <a:lnTo>
                    <a:pt x="1066" y="709"/>
                  </a:lnTo>
                  <a:lnTo>
                    <a:pt x="1063" y="709"/>
                  </a:lnTo>
                  <a:lnTo>
                    <a:pt x="1063" y="709"/>
                  </a:lnTo>
                  <a:lnTo>
                    <a:pt x="1059" y="715"/>
                  </a:lnTo>
                  <a:lnTo>
                    <a:pt x="1057" y="717"/>
                  </a:lnTo>
                  <a:lnTo>
                    <a:pt x="1055" y="715"/>
                  </a:lnTo>
                  <a:lnTo>
                    <a:pt x="1055" y="715"/>
                  </a:lnTo>
                  <a:lnTo>
                    <a:pt x="1053" y="713"/>
                  </a:lnTo>
                  <a:lnTo>
                    <a:pt x="1051" y="711"/>
                  </a:lnTo>
                  <a:lnTo>
                    <a:pt x="1049" y="705"/>
                  </a:lnTo>
                  <a:lnTo>
                    <a:pt x="1049" y="705"/>
                  </a:lnTo>
                  <a:lnTo>
                    <a:pt x="1047" y="698"/>
                  </a:lnTo>
                  <a:lnTo>
                    <a:pt x="1046" y="688"/>
                  </a:lnTo>
                  <a:lnTo>
                    <a:pt x="1044" y="677"/>
                  </a:lnTo>
                  <a:lnTo>
                    <a:pt x="1044" y="677"/>
                  </a:lnTo>
                  <a:lnTo>
                    <a:pt x="1032" y="664"/>
                  </a:lnTo>
                  <a:lnTo>
                    <a:pt x="1032" y="664"/>
                  </a:lnTo>
                  <a:lnTo>
                    <a:pt x="1023" y="668"/>
                  </a:lnTo>
                  <a:lnTo>
                    <a:pt x="1023" y="668"/>
                  </a:lnTo>
                  <a:lnTo>
                    <a:pt x="1021" y="669"/>
                  </a:lnTo>
                  <a:lnTo>
                    <a:pt x="1019" y="669"/>
                  </a:lnTo>
                  <a:lnTo>
                    <a:pt x="1017" y="677"/>
                  </a:lnTo>
                  <a:lnTo>
                    <a:pt x="1013" y="690"/>
                  </a:lnTo>
                  <a:lnTo>
                    <a:pt x="1013" y="690"/>
                  </a:lnTo>
                  <a:lnTo>
                    <a:pt x="1008" y="700"/>
                  </a:lnTo>
                  <a:lnTo>
                    <a:pt x="1004" y="704"/>
                  </a:lnTo>
                  <a:lnTo>
                    <a:pt x="1000" y="707"/>
                  </a:lnTo>
                  <a:lnTo>
                    <a:pt x="996" y="711"/>
                  </a:lnTo>
                  <a:lnTo>
                    <a:pt x="993" y="713"/>
                  </a:lnTo>
                  <a:lnTo>
                    <a:pt x="987" y="715"/>
                  </a:lnTo>
                  <a:lnTo>
                    <a:pt x="983" y="717"/>
                  </a:lnTo>
                  <a:lnTo>
                    <a:pt x="983" y="717"/>
                  </a:lnTo>
                  <a:lnTo>
                    <a:pt x="972" y="719"/>
                  </a:lnTo>
                  <a:lnTo>
                    <a:pt x="960" y="719"/>
                  </a:lnTo>
                  <a:lnTo>
                    <a:pt x="949" y="719"/>
                  </a:lnTo>
                  <a:lnTo>
                    <a:pt x="945" y="721"/>
                  </a:lnTo>
                  <a:lnTo>
                    <a:pt x="940" y="722"/>
                  </a:lnTo>
                  <a:lnTo>
                    <a:pt x="940" y="722"/>
                  </a:lnTo>
                  <a:lnTo>
                    <a:pt x="930" y="728"/>
                  </a:lnTo>
                  <a:lnTo>
                    <a:pt x="925" y="732"/>
                  </a:lnTo>
                  <a:lnTo>
                    <a:pt x="925" y="732"/>
                  </a:lnTo>
                  <a:lnTo>
                    <a:pt x="919" y="734"/>
                  </a:lnTo>
                  <a:lnTo>
                    <a:pt x="915" y="734"/>
                  </a:lnTo>
                  <a:lnTo>
                    <a:pt x="906" y="734"/>
                  </a:lnTo>
                  <a:lnTo>
                    <a:pt x="906" y="734"/>
                  </a:lnTo>
                  <a:lnTo>
                    <a:pt x="902" y="734"/>
                  </a:lnTo>
                  <a:lnTo>
                    <a:pt x="896" y="736"/>
                  </a:lnTo>
                  <a:lnTo>
                    <a:pt x="891" y="736"/>
                  </a:lnTo>
                  <a:lnTo>
                    <a:pt x="887" y="739"/>
                  </a:lnTo>
                  <a:lnTo>
                    <a:pt x="881" y="743"/>
                  </a:lnTo>
                  <a:lnTo>
                    <a:pt x="879" y="745"/>
                  </a:lnTo>
                  <a:lnTo>
                    <a:pt x="877" y="751"/>
                  </a:lnTo>
                  <a:lnTo>
                    <a:pt x="877" y="753"/>
                  </a:lnTo>
                  <a:lnTo>
                    <a:pt x="877" y="755"/>
                  </a:lnTo>
                  <a:lnTo>
                    <a:pt x="877" y="755"/>
                  </a:lnTo>
                  <a:lnTo>
                    <a:pt x="875" y="756"/>
                  </a:lnTo>
                  <a:lnTo>
                    <a:pt x="875" y="756"/>
                  </a:lnTo>
                  <a:lnTo>
                    <a:pt x="870" y="758"/>
                  </a:lnTo>
                  <a:lnTo>
                    <a:pt x="864" y="760"/>
                  </a:lnTo>
                  <a:lnTo>
                    <a:pt x="851" y="766"/>
                  </a:lnTo>
                  <a:lnTo>
                    <a:pt x="851" y="766"/>
                  </a:lnTo>
                  <a:lnTo>
                    <a:pt x="845" y="768"/>
                  </a:lnTo>
                  <a:lnTo>
                    <a:pt x="841" y="770"/>
                  </a:lnTo>
                  <a:lnTo>
                    <a:pt x="834" y="773"/>
                  </a:lnTo>
                  <a:lnTo>
                    <a:pt x="834" y="773"/>
                  </a:lnTo>
                  <a:lnTo>
                    <a:pt x="830" y="773"/>
                  </a:lnTo>
                  <a:lnTo>
                    <a:pt x="830" y="773"/>
                  </a:lnTo>
                  <a:lnTo>
                    <a:pt x="830" y="768"/>
                  </a:lnTo>
                  <a:lnTo>
                    <a:pt x="832" y="764"/>
                  </a:lnTo>
                  <a:lnTo>
                    <a:pt x="834" y="760"/>
                  </a:lnTo>
                  <a:lnTo>
                    <a:pt x="836" y="756"/>
                  </a:lnTo>
                  <a:lnTo>
                    <a:pt x="836" y="756"/>
                  </a:lnTo>
                  <a:lnTo>
                    <a:pt x="841" y="751"/>
                  </a:lnTo>
                  <a:lnTo>
                    <a:pt x="841" y="751"/>
                  </a:lnTo>
                  <a:lnTo>
                    <a:pt x="845" y="747"/>
                  </a:lnTo>
                  <a:lnTo>
                    <a:pt x="847" y="743"/>
                  </a:lnTo>
                  <a:lnTo>
                    <a:pt x="847" y="743"/>
                  </a:lnTo>
                  <a:lnTo>
                    <a:pt x="849" y="736"/>
                  </a:lnTo>
                  <a:lnTo>
                    <a:pt x="849" y="736"/>
                  </a:lnTo>
                  <a:lnTo>
                    <a:pt x="849" y="728"/>
                  </a:lnTo>
                  <a:lnTo>
                    <a:pt x="849" y="728"/>
                  </a:lnTo>
                  <a:lnTo>
                    <a:pt x="845" y="715"/>
                  </a:lnTo>
                  <a:lnTo>
                    <a:pt x="845" y="715"/>
                  </a:lnTo>
                  <a:lnTo>
                    <a:pt x="849" y="715"/>
                  </a:lnTo>
                  <a:lnTo>
                    <a:pt x="849" y="715"/>
                  </a:lnTo>
                  <a:lnTo>
                    <a:pt x="853" y="717"/>
                  </a:lnTo>
                  <a:lnTo>
                    <a:pt x="856" y="717"/>
                  </a:lnTo>
                  <a:lnTo>
                    <a:pt x="856" y="717"/>
                  </a:lnTo>
                  <a:lnTo>
                    <a:pt x="860" y="721"/>
                  </a:lnTo>
                  <a:lnTo>
                    <a:pt x="864" y="722"/>
                  </a:lnTo>
                  <a:lnTo>
                    <a:pt x="866" y="722"/>
                  </a:lnTo>
                  <a:lnTo>
                    <a:pt x="868" y="719"/>
                  </a:lnTo>
                  <a:lnTo>
                    <a:pt x="868" y="717"/>
                  </a:lnTo>
                  <a:lnTo>
                    <a:pt x="868" y="713"/>
                  </a:lnTo>
                  <a:lnTo>
                    <a:pt x="866" y="709"/>
                  </a:lnTo>
                  <a:lnTo>
                    <a:pt x="864" y="705"/>
                  </a:lnTo>
                  <a:lnTo>
                    <a:pt x="864" y="705"/>
                  </a:lnTo>
                  <a:lnTo>
                    <a:pt x="860" y="702"/>
                  </a:lnTo>
                  <a:lnTo>
                    <a:pt x="860" y="702"/>
                  </a:lnTo>
                  <a:lnTo>
                    <a:pt x="851" y="698"/>
                  </a:lnTo>
                  <a:lnTo>
                    <a:pt x="841" y="694"/>
                  </a:lnTo>
                  <a:lnTo>
                    <a:pt x="841" y="694"/>
                  </a:lnTo>
                  <a:lnTo>
                    <a:pt x="834" y="690"/>
                  </a:lnTo>
                  <a:lnTo>
                    <a:pt x="834" y="690"/>
                  </a:lnTo>
                  <a:lnTo>
                    <a:pt x="830" y="690"/>
                  </a:lnTo>
                  <a:lnTo>
                    <a:pt x="830" y="690"/>
                  </a:lnTo>
                  <a:lnTo>
                    <a:pt x="828" y="690"/>
                  </a:lnTo>
                  <a:lnTo>
                    <a:pt x="828" y="690"/>
                  </a:lnTo>
                  <a:lnTo>
                    <a:pt x="828" y="690"/>
                  </a:lnTo>
                  <a:lnTo>
                    <a:pt x="828" y="692"/>
                  </a:lnTo>
                  <a:lnTo>
                    <a:pt x="826" y="692"/>
                  </a:lnTo>
                  <a:lnTo>
                    <a:pt x="826" y="692"/>
                  </a:lnTo>
                  <a:lnTo>
                    <a:pt x="822" y="690"/>
                  </a:lnTo>
                  <a:lnTo>
                    <a:pt x="819" y="690"/>
                  </a:lnTo>
                  <a:lnTo>
                    <a:pt x="819" y="690"/>
                  </a:lnTo>
                  <a:lnTo>
                    <a:pt x="815" y="688"/>
                  </a:lnTo>
                  <a:lnTo>
                    <a:pt x="811" y="686"/>
                  </a:lnTo>
                  <a:lnTo>
                    <a:pt x="811" y="686"/>
                  </a:lnTo>
                  <a:lnTo>
                    <a:pt x="807" y="683"/>
                  </a:lnTo>
                  <a:lnTo>
                    <a:pt x="807" y="679"/>
                  </a:lnTo>
                  <a:lnTo>
                    <a:pt x="804" y="669"/>
                  </a:lnTo>
                  <a:lnTo>
                    <a:pt x="804" y="669"/>
                  </a:lnTo>
                  <a:lnTo>
                    <a:pt x="802" y="662"/>
                  </a:lnTo>
                  <a:lnTo>
                    <a:pt x="800" y="658"/>
                  </a:lnTo>
                  <a:lnTo>
                    <a:pt x="796" y="656"/>
                  </a:lnTo>
                  <a:lnTo>
                    <a:pt x="796" y="656"/>
                  </a:lnTo>
                  <a:lnTo>
                    <a:pt x="794" y="656"/>
                  </a:lnTo>
                  <a:lnTo>
                    <a:pt x="792" y="654"/>
                  </a:lnTo>
                  <a:lnTo>
                    <a:pt x="788" y="654"/>
                  </a:lnTo>
                  <a:lnTo>
                    <a:pt x="786" y="652"/>
                  </a:lnTo>
                  <a:lnTo>
                    <a:pt x="786" y="652"/>
                  </a:lnTo>
                  <a:lnTo>
                    <a:pt x="785" y="651"/>
                  </a:lnTo>
                  <a:lnTo>
                    <a:pt x="785" y="647"/>
                  </a:lnTo>
                  <a:lnTo>
                    <a:pt x="785" y="647"/>
                  </a:lnTo>
                  <a:lnTo>
                    <a:pt x="777" y="645"/>
                  </a:lnTo>
                  <a:lnTo>
                    <a:pt x="771" y="643"/>
                  </a:lnTo>
                  <a:lnTo>
                    <a:pt x="771" y="643"/>
                  </a:lnTo>
                  <a:lnTo>
                    <a:pt x="764" y="641"/>
                  </a:lnTo>
                  <a:lnTo>
                    <a:pt x="764" y="641"/>
                  </a:lnTo>
                  <a:lnTo>
                    <a:pt x="760" y="641"/>
                  </a:lnTo>
                  <a:lnTo>
                    <a:pt x="756" y="639"/>
                  </a:lnTo>
                  <a:lnTo>
                    <a:pt x="756" y="639"/>
                  </a:lnTo>
                  <a:lnTo>
                    <a:pt x="754" y="641"/>
                  </a:lnTo>
                  <a:lnTo>
                    <a:pt x="751" y="643"/>
                  </a:lnTo>
                  <a:lnTo>
                    <a:pt x="751" y="643"/>
                  </a:lnTo>
                  <a:lnTo>
                    <a:pt x="745" y="645"/>
                  </a:lnTo>
                  <a:lnTo>
                    <a:pt x="745" y="645"/>
                  </a:lnTo>
                  <a:lnTo>
                    <a:pt x="739" y="649"/>
                  </a:lnTo>
                  <a:lnTo>
                    <a:pt x="734" y="649"/>
                  </a:lnTo>
                  <a:lnTo>
                    <a:pt x="730" y="652"/>
                  </a:lnTo>
                  <a:lnTo>
                    <a:pt x="724" y="652"/>
                  </a:lnTo>
                  <a:lnTo>
                    <a:pt x="724" y="652"/>
                  </a:lnTo>
                  <a:lnTo>
                    <a:pt x="718" y="649"/>
                  </a:lnTo>
                  <a:lnTo>
                    <a:pt x="718" y="649"/>
                  </a:lnTo>
                  <a:lnTo>
                    <a:pt x="715" y="652"/>
                  </a:lnTo>
                  <a:lnTo>
                    <a:pt x="715" y="652"/>
                  </a:lnTo>
                  <a:lnTo>
                    <a:pt x="715" y="652"/>
                  </a:lnTo>
                  <a:lnTo>
                    <a:pt x="705" y="651"/>
                  </a:lnTo>
                  <a:lnTo>
                    <a:pt x="696" y="647"/>
                  </a:lnTo>
                  <a:lnTo>
                    <a:pt x="696" y="647"/>
                  </a:lnTo>
                  <a:lnTo>
                    <a:pt x="692" y="645"/>
                  </a:lnTo>
                  <a:lnTo>
                    <a:pt x="688" y="643"/>
                  </a:lnTo>
                  <a:lnTo>
                    <a:pt x="684" y="641"/>
                  </a:lnTo>
                  <a:lnTo>
                    <a:pt x="681" y="641"/>
                  </a:lnTo>
                  <a:lnTo>
                    <a:pt x="679" y="641"/>
                  </a:lnTo>
                  <a:lnTo>
                    <a:pt x="679" y="641"/>
                  </a:lnTo>
                  <a:lnTo>
                    <a:pt x="675" y="641"/>
                  </a:lnTo>
                  <a:lnTo>
                    <a:pt x="669" y="641"/>
                  </a:lnTo>
                  <a:lnTo>
                    <a:pt x="667" y="641"/>
                  </a:lnTo>
                  <a:lnTo>
                    <a:pt x="664" y="637"/>
                  </a:lnTo>
                  <a:lnTo>
                    <a:pt x="664" y="637"/>
                  </a:lnTo>
                  <a:lnTo>
                    <a:pt x="662" y="632"/>
                  </a:lnTo>
                  <a:lnTo>
                    <a:pt x="660" y="628"/>
                  </a:lnTo>
                  <a:lnTo>
                    <a:pt x="658" y="626"/>
                  </a:lnTo>
                  <a:lnTo>
                    <a:pt x="658" y="626"/>
                  </a:lnTo>
                  <a:lnTo>
                    <a:pt x="652" y="626"/>
                  </a:lnTo>
                  <a:lnTo>
                    <a:pt x="654" y="632"/>
                  </a:lnTo>
                  <a:lnTo>
                    <a:pt x="408" y="635"/>
                  </a:lnTo>
                  <a:lnTo>
                    <a:pt x="355" y="635"/>
                  </a:lnTo>
                  <a:lnTo>
                    <a:pt x="355" y="635"/>
                  </a:lnTo>
                  <a:lnTo>
                    <a:pt x="342" y="635"/>
                  </a:lnTo>
                  <a:lnTo>
                    <a:pt x="342" y="635"/>
                  </a:lnTo>
                  <a:lnTo>
                    <a:pt x="310" y="635"/>
                  </a:lnTo>
                  <a:lnTo>
                    <a:pt x="310" y="635"/>
                  </a:lnTo>
                  <a:lnTo>
                    <a:pt x="274" y="635"/>
                  </a:lnTo>
                  <a:lnTo>
                    <a:pt x="274" y="635"/>
                  </a:lnTo>
                  <a:lnTo>
                    <a:pt x="268" y="635"/>
                  </a:lnTo>
                  <a:lnTo>
                    <a:pt x="261" y="635"/>
                  </a:lnTo>
                  <a:lnTo>
                    <a:pt x="257" y="634"/>
                  </a:lnTo>
                  <a:lnTo>
                    <a:pt x="257" y="632"/>
                  </a:lnTo>
                  <a:lnTo>
                    <a:pt x="253" y="628"/>
                  </a:lnTo>
                  <a:lnTo>
                    <a:pt x="253" y="624"/>
                  </a:lnTo>
                  <a:lnTo>
                    <a:pt x="253" y="624"/>
                  </a:lnTo>
                  <a:lnTo>
                    <a:pt x="251" y="624"/>
                  </a:lnTo>
                  <a:lnTo>
                    <a:pt x="249" y="624"/>
                  </a:lnTo>
                  <a:lnTo>
                    <a:pt x="249" y="622"/>
                  </a:lnTo>
                  <a:lnTo>
                    <a:pt x="247" y="618"/>
                  </a:lnTo>
                  <a:lnTo>
                    <a:pt x="246" y="615"/>
                  </a:lnTo>
                  <a:lnTo>
                    <a:pt x="246" y="615"/>
                  </a:lnTo>
                  <a:lnTo>
                    <a:pt x="242" y="620"/>
                  </a:lnTo>
                  <a:lnTo>
                    <a:pt x="242" y="622"/>
                  </a:lnTo>
                  <a:lnTo>
                    <a:pt x="238" y="620"/>
                  </a:lnTo>
                  <a:lnTo>
                    <a:pt x="238" y="620"/>
                  </a:lnTo>
                  <a:lnTo>
                    <a:pt x="236" y="615"/>
                  </a:lnTo>
                  <a:lnTo>
                    <a:pt x="234" y="607"/>
                  </a:lnTo>
                  <a:lnTo>
                    <a:pt x="234" y="607"/>
                  </a:lnTo>
                  <a:lnTo>
                    <a:pt x="232" y="609"/>
                  </a:lnTo>
                  <a:lnTo>
                    <a:pt x="230" y="609"/>
                  </a:lnTo>
                  <a:lnTo>
                    <a:pt x="229" y="607"/>
                  </a:lnTo>
                  <a:lnTo>
                    <a:pt x="227" y="607"/>
                  </a:lnTo>
                  <a:lnTo>
                    <a:pt x="225" y="603"/>
                  </a:lnTo>
                  <a:lnTo>
                    <a:pt x="223" y="601"/>
                  </a:lnTo>
                  <a:lnTo>
                    <a:pt x="223" y="601"/>
                  </a:lnTo>
                  <a:lnTo>
                    <a:pt x="219" y="599"/>
                  </a:lnTo>
                  <a:lnTo>
                    <a:pt x="219" y="599"/>
                  </a:lnTo>
                  <a:lnTo>
                    <a:pt x="215" y="599"/>
                  </a:lnTo>
                  <a:lnTo>
                    <a:pt x="213" y="599"/>
                  </a:lnTo>
                  <a:lnTo>
                    <a:pt x="213" y="599"/>
                  </a:lnTo>
                  <a:lnTo>
                    <a:pt x="212" y="598"/>
                  </a:lnTo>
                  <a:lnTo>
                    <a:pt x="210" y="594"/>
                  </a:lnTo>
                  <a:lnTo>
                    <a:pt x="208" y="594"/>
                  </a:lnTo>
                  <a:lnTo>
                    <a:pt x="204" y="590"/>
                  </a:lnTo>
                  <a:lnTo>
                    <a:pt x="204" y="590"/>
                  </a:lnTo>
                  <a:lnTo>
                    <a:pt x="202" y="592"/>
                  </a:lnTo>
                  <a:lnTo>
                    <a:pt x="200" y="592"/>
                  </a:lnTo>
                  <a:lnTo>
                    <a:pt x="198" y="592"/>
                  </a:lnTo>
                  <a:lnTo>
                    <a:pt x="198" y="592"/>
                  </a:lnTo>
                  <a:lnTo>
                    <a:pt x="196" y="590"/>
                  </a:lnTo>
                  <a:lnTo>
                    <a:pt x="193" y="588"/>
                  </a:lnTo>
                  <a:lnTo>
                    <a:pt x="193" y="588"/>
                  </a:lnTo>
                  <a:lnTo>
                    <a:pt x="193" y="586"/>
                  </a:lnTo>
                  <a:lnTo>
                    <a:pt x="191" y="584"/>
                  </a:lnTo>
                  <a:lnTo>
                    <a:pt x="189" y="581"/>
                  </a:lnTo>
                  <a:lnTo>
                    <a:pt x="189" y="579"/>
                  </a:lnTo>
                  <a:lnTo>
                    <a:pt x="189" y="579"/>
                  </a:lnTo>
                  <a:lnTo>
                    <a:pt x="189" y="575"/>
                  </a:lnTo>
                  <a:lnTo>
                    <a:pt x="189" y="573"/>
                  </a:lnTo>
                  <a:lnTo>
                    <a:pt x="189" y="569"/>
                  </a:lnTo>
                  <a:lnTo>
                    <a:pt x="189" y="565"/>
                  </a:lnTo>
                  <a:lnTo>
                    <a:pt x="189" y="565"/>
                  </a:lnTo>
                  <a:lnTo>
                    <a:pt x="189" y="564"/>
                  </a:lnTo>
                  <a:lnTo>
                    <a:pt x="187" y="562"/>
                  </a:lnTo>
                  <a:lnTo>
                    <a:pt x="187" y="562"/>
                  </a:lnTo>
                  <a:lnTo>
                    <a:pt x="183" y="560"/>
                  </a:lnTo>
                  <a:lnTo>
                    <a:pt x="181" y="556"/>
                  </a:lnTo>
                  <a:lnTo>
                    <a:pt x="181" y="556"/>
                  </a:lnTo>
                  <a:lnTo>
                    <a:pt x="178" y="556"/>
                  </a:lnTo>
                  <a:lnTo>
                    <a:pt x="174" y="558"/>
                  </a:lnTo>
                  <a:lnTo>
                    <a:pt x="172" y="556"/>
                  </a:lnTo>
                  <a:lnTo>
                    <a:pt x="172" y="556"/>
                  </a:lnTo>
                  <a:lnTo>
                    <a:pt x="172" y="552"/>
                  </a:lnTo>
                  <a:lnTo>
                    <a:pt x="172" y="550"/>
                  </a:lnTo>
                  <a:lnTo>
                    <a:pt x="172" y="550"/>
                  </a:lnTo>
                  <a:lnTo>
                    <a:pt x="172" y="548"/>
                  </a:lnTo>
                  <a:lnTo>
                    <a:pt x="172" y="547"/>
                  </a:lnTo>
                  <a:lnTo>
                    <a:pt x="174" y="545"/>
                  </a:lnTo>
                  <a:lnTo>
                    <a:pt x="178" y="543"/>
                  </a:lnTo>
                  <a:lnTo>
                    <a:pt x="178" y="541"/>
                  </a:lnTo>
                  <a:lnTo>
                    <a:pt x="176" y="539"/>
                  </a:lnTo>
                  <a:lnTo>
                    <a:pt x="176" y="539"/>
                  </a:lnTo>
                  <a:lnTo>
                    <a:pt x="174" y="537"/>
                  </a:lnTo>
                  <a:lnTo>
                    <a:pt x="174" y="535"/>
                  </a:lnTo>
                  <a:lnTo>
                    <a:pt x="172" y="537"/>
                  </a:lnTo>
                  <a:lnTo>
                    <a:pt x="168" y="539"/>
                  </a:lnTo>
                  <a:lnTo>
                    <a:pt x="166" y="539"/>
                  </a:lnTo>
                  <a:lnTo>
                    <a:pt x="166" y="539"/>
                  </a:lnTo>
                  <a:lnTo>
                    <a:pt x="162" y="539"/>
                  </a:lnTo>
                  <a:lnTo>
                    <a:pt x="161" y="535"/>
                  </a:lnTo>
                  <a:lnTo>
                    <a:pt x="157" y="531"/>
                  </a:lnTo>
                  <a:lnTo>
                    <a:pt x="157" y="528"/>
                  </a:lnTo>
                  <a:lnTo>
                    <a:pt x="157" y="528"/>
                  </a:lnTo>
                  <a:lnTo>
                    <a:pt x="157" y="524"/>
                  </a:lnTo>
                  <a:lnTo>
                    <a:pt x="159" y="524"/>
                  </a:lnTo>
                  <a:lnTo>
                    <a:pt x="159" y="524"/>
                  </a:lnTo>
                  <a:lnTo>
                    <a:pt x="157" y="520"/>
                  </a:lnTo>
                  <a:lnTo>
                    <a:pt x="157" y="520"/>
                  </a:lnTo>
                  <a:lnTo>
                    <a:pt x="153" y="520"/>
                  </a:lnTo>
                  <a:lnTo>
                    <a:pt x="151" y="518"/>
                  </a:lnTo>
                  <a:lnTo>
                    <a:pt x="151" y="518"/>
                  </a:lnTo>
                  <a:lnTo>
                    <a:pt x="153" y="511"/>
                  </a:lnTo>
                  <a:lnTo>
                    <a:pt x="153" y="511"/>
                  </a:lnTo>
                  <a:lnTo>
                    <a:pt x="157" y="507"/>
                  </a:lnTo>
                  <a:lnTo>
                    <a:pt x="161" y="501"/>
                  </a:lnTo>
                  <a:lnTo>
                    <a:pt x="161" y="482"/>
                  </a:lnTo>
                  <a:lnTo>
                    <a:pt x="153" y="477"/>
                  </a:lnTo>
                  <a:lnTo>
                    <a:pt x="153" y="477"/>
                  </a:lnTo>
                  <a:lnTo>
                    <a:pt x="151" y="480"/>
                  </a:lnTo>
                  <a:lnTo>
                    <a:pt x="149" y="480"/>
                  </a:lnTo>
                  <a:lnTo>
                    <a:pt x="149" y="480"/>
                  </a:lnTo>
                  <a:lnTo>
                    <a:pt x="147" y="478"/>
                  </a:lnTo>
                  <a:lnTo>
                    <a:pt x="147" y="477"/>
                  </a:lnTo>
                  <a:lnTo>
                    <a:pt x="147" y="477"/>
                  </a:lnTo>
                  <a:lnTo>
                    <a:pt x="147" y="473"/>
                  </a:lnTo>
                  <a:lnTo>
                    <a:pt x="145" y="469"/>
                  </a:lnTo>
                  <a:lnTo>
                    <a:pt x="143" y="469"/>
                  </a:lnTo>
                  <a:lnTo>
                    <a:pt x="142" y="469"/>
                  </a:lnTo>
                  <a:lnTo>
                    <a:pt x="134" y="465"/>
                  </a:lnTo>
                  <a:lnTo>
                    <a:pt x="125" y="456"/>
                  </a:lnTo>
                  <a:lnTo>
                    <a:pt x="125" y="448"/>
                  </a:lnTo>
                  <a:lnTo>
                    <a:pt x="119" y="441"/>
                  </a:lnTo>
                  <a:lnTo>
                    <a:pt x="108" y="420"/>
                  </a:lnTo>
                  <a:lnTo>
                    <a:pt x="98" y="420"/>
                  </a:lnTo>
                  <a:lnTo>
                    <a:pt x="96" y="410"/>
                  </a:lnTo>
                  <a:lnTo>
                    <a:pt x="92" y="407"/>
                  </a:lnTo>
                  <a:lnTo>
                    <a:pt x="85" y="399"/>
                  </a:lnTo>
                  <a:lnTo>
                    <a:pt x="81" y="393"/>
                  </a:lnTo>
                  <a:lnTo>
                    <a:pt x="68" y="393"/>
                  </a:lnTo>
                  <a:lnTo>
                    <a:pt x="66" y="407"/>
                  </a:lnTo>
                  <a:lnTo>
                    <a:pt x="58" y="407"/>
                  </a:lnTo>
                  <a:lnTo>
                    <a:pt x="55" y="410"/>
                  </a:lnTo>
                  <a:lnTo>
                    <a:pt x="39" y="393"/>
                  </a:lnTo>
                  <a:lnTo>
                    <a:pt x="32" y="393"/>
                  </a:lnTo>
                  <a:lnTo>
                    <a:pt x="32" y="382"/>
                  </a:lnTo>
                  <a:lnTo>
                    <a:pt x="21" y="382"/>
                  </a:lnTo>
                  <a:lnTo>
                    <a:pt x="7" y="382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17" y="136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30" y="142"/>
                  </a:lnTo>
                  <a:lnTo>
                    <a:pt x="38" y="149"/>
                  </a:lnTo>
                  <a:lnTo>
                    <a:pt x="38" y="149"/>
                  </a:lnTo>
                  <a:lnTo>
                    <a:pt x="47" y="155"/>
                  </a:lnTo>
                  <a:lnTo>
                    <a:pt x="51" y="157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2" y="159"/>
                  </a:lnTo>
                  <a:lnTo>
                    <a:pt x="70" y="157"/>
                  </a:lnTo>
                  <a:lnTo>
                    <a:pt x="70" y="157"/>
                  </a:lnTo>
                  <a:lnTo>
                    <a:pt x="72" y="157"/>
                  </a:lnTo>
                  <a:lnTo>
                    <a:pt x="77" y="159"/>
                  </a:lnTo>
                  <a:lnTo>
                    <a:pt x="83" y="161"/>
                  </a:lnTo>
                  <a:lnTo>
                    <a:pt x="83" y="161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3" y="153"/>
                  </a:lnTo>
                  <a:lnTo>
                    <a:pt x="81" y="151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77" y="147"/>
                  </a:lnTo>
                  <a:lnTo>
                    <a:pt x="77" y="146"/>
                  </a:lnTo>
                  <a:lnTo>
                    <a:pt x="77" y="144"/>
                  </a:lnTo>
                  <a:lnTo>
                    <a:pt x="81" y="142"/>
                  </a:lnTo>
                  <a:lnTo>
                    <a:pt x="85" y="140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92" y="138"/>
                  </a:lnTo>
                  <a:lnTo>
                    <a:pt x="98" y="138"/>
                  </a:lnTo>
                  <a:lnTo>
                    <a:pt x="104" y="140"/>
                  </a:lnTo>
                  <a:lnTo>
                    <a:pt x="104" y="142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9" y="144"/>
                  </a:lnTo>
                  <a:lnTo>
                    <a:pt x="111" y="142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25" y="134"/>
                  </a:lnTo>
                  <a:lnTo>
                    <a:pt x="142" y="127"/>
                  </a:lnTo>
                  <a:lnTo>
                    <a:pt x="149" y="123"/>
                  </a:lnTo>
                  <a:lnTo>
                    <a:pt x="157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2" y="125"/>
                  </a:lnTo>
                  <a:lnTo>
                    <a:pt x="162" y="125"/>
                  </a:lnTo>
                  <a:lnTo>
                    <a:pt x="149" y="129"/>
                  </a:lnTo>
                  <a:lnTo>
                    <a:pt x="149" y="129"/>
                  </a:lnTo>
                  <a:lnTo>
                    <a:pt x="149" y="130"/>
                  </a:lnTo>
                  <a:lnTo>
                    <a:pt x="149" y="130"/>
                  </a:lnTo>
                  <a:lnTo>
                    <a:pt x="145" y="132"/>
                  </a:lnTo>
                  <a:lnTo>
                    <a:pt x="138" y="136"/>
                  </a:lnTo>
                  <a:lnTo>
                    <a:pt x="134" y="140"/>
                  </a:lnTo>
                  <a:lnTo>
                    <a:pt x="128" y="142"/>
                  </a:lnTo>
                  <a:lnTo>
                    <a:pt x="128" y="142"/>
                  </a:lnTo>
                  <a:lnTo>
                    <a:pt x="121" y="146"/>
                  </a:lnTo>
                  <a:lnTo>
                    <a:pt x="117" y="147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3" y="153"/>
                  </a:lnTo>
                  <a:lnTo>
                    <a:pt x="111" y="155"/>
                  </a:lnTo>
                  <a:lnTo>
                    <a:pt x="111" y="157"/>
                  </a:lnTo>
                  <a:lnTo>
                    <a:pt x="113" y="159"/>
                  </a:lnTo>
                  <a:lnTo>
                    <a:pt x="113" y="159"/>
                  </a:lnTo>
                  <a:lnTo>
                    <a:pt x="115" y="159"/>
                  </a:lnTo>
                  <a:lnTo>
                    <a:pt x="117" y="159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26" y="153"/>
                  </a:lnTo>
                  <a:lnTo>
                    <a:pt x="132" y="149"/>
                  </a:lnTo>
                  <a:lnTo>
                    <a:pt x="145" y="142"/>
                  </a:lnTo>
                  <a:lnTo>
                    <a:pt x="145" y="142"/>
                  </a:lnTo>
                  <a:lnTo>
                    <a:pt x="155" y="134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6" y="129"/>
                  </a:lnTo>
                  <a:lnTo>
                    <a:pt x="166" y="129"/>
                  </a:lnTo>
                  <a:lnTo>
                    <a:pt x="174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79" y="127"/>
                  </a:lnTo>
                  <a:lnTo>
                    <a:pt x="181" y="125"/>
                  </a:lnTo>
                  <a:lnTo>
                    <a:pt x="183" y="121"/>
                  </a:lnTo>
                  <a:lnTo>
                    <a:pt x="185" y="119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5" y="108"/>
                  </a:lnTo>
                  <a:lnTo>
                    <a:pt x="185" y="108"/>
                  </a:lnTo>
                  <a:lnTo>
                    <a:pt x="187" y="106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96" y="113"/>
                  </a:lnTo>
                  <a:lnTo>
                    <a:pt x="200" y="119"/>
                  </a:lnTo>
                  <a:lnTo>
                    <a:pt x="204" y="125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19" y="144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5" y="138"/>
                  </a:lnTo>
                  <a:lnTo>
                    <a:pt x="227" y="134"/>
                  </a:lnTo>
                  <a:lnTo>
                    <a:pt x="230" y="127"/>
                  </a:lnTo>
                  <a:lnTo>
                    <a:pt x="230" y="127"/>
                  </a:lnTo>
                  <a:lnTo>
                    <a:pt x="234" y="123"/>
                  </a:lnTo>
                  <a:lnTo>
                    <a:pt x="236" y="121"/>
                  </a:lnTo>
                  <a:lnTo>
                    <a:pt x="242" y="121"/>
                  </a:lnTo>
                  <a:lnTo>
                    <a:pt x="242" y="121"/>
                  </a:lnTo>
                  <a:lnTo>
                    <a:pt x="242" y="121"/>
                  </a:lnTo>
                  <a:lnTo>
                    <a:pt x="242" y="127"/>
                  </a:lnTo>
                  <a:lnTo>
                    <a:pt x="242" y="130"/>
                  </a:lnTo>
                  <a:lnTo>
                    <a:pt x="242" y="130"/>
                  </a:lnTo>
                  <a:lnTo>
                    <a:pt x="244" y="132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6"/>
                  </a:lnTo>
                  <a:lnTo>
                    <a:pt x="246" y="136"/>
                  </a:lnTo>
                  <a:lnTo>
                    <a:pt x="244" y="140"/>
                  </a:lnTo>
                  <a:lnTo>
                    <a:pt x="242" y="142"/>
                  </a:lnTo>
                  <a:lnTo>
                    <a:pt x="242" y="142"/>
                  </a:lnTo>
                  <a:lnTo>
                    <a:pt x="246" y="142"/>
                  </a:lnTo>
                  <a:lnTo>
                    <a:pt x="251" y="144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7" y="138"/>
                  </a:lnTo>
                  <a:lnTo>
                    <a:pt x="259" y="134"/>
                  </a:lnTo>
                  <a:lnTo>
                    <a:pt x="261" y="132"/>
                  </a:lnTo>
                  <a:lnTo>
                    <a:pt x="261" y="132"/>
                  </a:lnTo>
                  <a:lnTo>
                    <a:pt x="266" y="130"/>
                  </a:lnTo>
                  <a:lnTo>
                    <a:pt x="272" y="129"/>
                  </a:lnTo>
                  <a:lnTo>
                    <a:pt x="278" y="129"/>
                  </a:lnTo>
                  <a:lnTo>
                    <a:pt x="283" y="130"/>
                  </a:lnTo>
                  <a:lnTo>
                    <a:pt x="283" y="130"/>
                  </a:lnTo>
                  <a:lnTo>
                    <a:pt x="289" y="132"/>
                  </a:lnTo>
                  <a:lnTo>
                    <a:pt x="293" y="136"/>
                  </a:lnTo>
                  <a:lnTo>
                    <a:pt x="293" y="136"/>
                  </a:lnTo>
                  <a:lnTo>
                    <a:pt x="295" y="138"/>
                  </a:lnTo>
                  <a:lnTo>
                    <a:pt x="297" y="138"/>
                  </a:lnTo>
                  <a:lnTo>
                    <a:pt x="302" y="138"/>
                  </a:lnTo>
                  <a:lnTo>
                    <a:pt x="302" y="138"/>
                  </a:lnTo>
                  <a:lnTo>
                    <a:pt x="304" y="140"/>
                  </a:lnTo>
                  <a:lnTo>
                    <a:pt x="310" y="142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23" y="147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1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51"/>
                  </a:lnTo>
                  <a:lnTo>
                    <a:pt x="329" y="151"/>
                  </a:lnTo>
                  <a:lnTo>
                    <a:pt x="333" y="151"/>
                  </a:lnTo>
                  <a:lnTo>
                    <a:pt x="336" y="153"/>
                  </a:lnTo>
                  <a:lnTo>
                    <a:pt x="344" y="155"/>
                  </a:lnTo>
                  <a:lnTo>
                    <a:pt x="344" y="155"/>
                  </a:lnTo>
                  <a:lnTo>
                    <a:pt x="348" y="155"/>
                  </a:lnTo>
                  <a:lnTo>
                    <a:pt x="352" y="155"/>
                  </a:lnTo>
                  <a:lnTo>
                    <a:pt x="359" y="155"/>
                  </a:lnTo>
                  <a:lnTo>
                    <a:pt x="359" y="155"/>
                  </a:lnTo>
                  <a:lnTo>
                    <a:pt x="369" y="155"/>
                  </a:lnTo>
                  <a:lnTo>
                    <a:pt x="372" y="157"/>
                  </a:lnTo>
                  <a:lnTo>
                    <a:pt x="376" y="157"/>
                  </a:lnTo>
                  <a:lnTo>
                    <a:pt x="380" y="161"/>
                  </a:lnTo>
                  <a:lnTo>
                    <a:pt x="384" y="163"/>
                  </a:lnTo>
                  <a:lnTo>
                    <a:pt x="384" y="166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74" y="176"/>
                  </a:lnTo>
                  <a:lnTo>
                    <a:pt x="369" y="180"/>
                  </a:lnTo>
                  <a:lnTo>
                    <a:pt x="367" y="181"/>
                  </a:lnTo>
                  <a:lnTo>
                    <a:pt x="365" y="185"/>
                  </a:lnTo>
                  <a:lnTo>
                    <a:pt x="365" y="185"/>
                  </a:lnTo>
                  <a:lnTo>
                    <a:pt x="369" y="185"/>
                  </a:lnTo>
                  <a:lnTo>
                    <a:pt x="378" y="185"/>
                  </a:lnTo>
                  <a:lnTo>
                    <a:pt x="389" y="187"/>
                  </a:lnTo>
                  <a:lnTo>
                    <a:pt x="395" y="187"/>
                  </a:lnTo>
                  <a:lnTo>
                    <a:pt x="395" y="187"/>
                  </a:lnTo>
                  <a:lnTo>
                    <a:pt x="410" y="187"/>
                  </a:lnTo>
                  <a:lnTo>
                    <a:pt x="416" y="185"/>
                  </a:lnTo>
                  <a:lnTo>
                    <a:pt x="423" y="185"/>
                  </a:lnTo>
                  <a:lnTo>
                    <a:pt x="423" y="185"/>
                  </a:lnTo>
                  <a:lnTo>
                    <a:pt x="431" y="183"/>
                  </a:lnTo>
                  <a:lnTo>
                    <a:pt x="437" y="181"/>
                  </a:lnTo>
                  <a:lnTo>
                    <a:pt x="437" y="181"/>
                  </a:lnTo>
                  <a:lnTo>
                    <a:pt x="440" y="178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6" y="180"/>
                  </a:lnTo>
                  <a:lnTo>
                    <a:pt x="446" y="181"/>
                  </a:lnTo>
                  <a:lnTo>
                    <a:pt x="446" y="183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8" y="187"/>
                  </a:lnTo>
                  <a:lnTo>
                    <a:pt x="450" y="187"/>
                  </a:lnTo>
                  <a:lnTo>
                    <a:pt x="454" y="187"/>
                  </a:lnTo>
                  <a:lnTo>
                    <a:pt x="454" y="187"/>
                  </a:lnTo>
                  <a:lnTo>
                    <a:pt x="454" y="187"/>
                  </a:lnTo>
                  <a:lnTo>
                    <a:pt x="457" y="189"/>
                  </a:lnTo>
                  <a:lnTo>
                    <a:pt x="457" y="189"/>
                  </a:lnTo>
                  <a:lnTo>
                    <a:pt x="457" y="191"/>
                  </a:lnTo>
                  <a:lnTo>
                    <a:pt x="459" y="193"/>
                  </a:lnTo>
                  <a:lnTo>
                    <a:pt x="459" y="193"/>
                  </a:lnTo>
                  <a:lnTo>
                    <a:pt x="463" y="195"/>
                  </a:lnTo>
                  <a:lnTo>
                    <a:pt x="465" y="195"/>
                  </a:lnTo>
                  <a:lnTo>
                    <a:pt x="469" y="195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71" y="200"/>
                  </a:lnTo>
                  <a:lnTo>
                    <a:pt x="471" y="204"/>
                  </a:lnTo>
                  <a:lnTo>
                    <a:pt x="471" y="208"/>
                  </a:lnTo>
                  <a:lnTo>
                    <a:pt x="473" y="210"/>
                  </a:lnTo>
                  <a:lnTo>
                    <a:pt x="473" y="210"/>
                  </a:lnTo>
                  <a:lnTo>
                    <a:pt x="476" y="217"/>
                  </a:lnTo>
                  <a:lnTo>
                    <a:pt x="482" y="221"/>
                  </a:lnTo>
                  <a:lnTo>
                    <a:pt x="482" y="221"/>
                  </a:lnTo>
                  <a:lnTo>
                    <a:pt x="482" y="216"/>
                  </a:lnTo>
                  <a:lnTo>
                    <a:pt x="480" y="214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0" y="204"/>
                  </a:lnTo>
                  <a:lnTo>
                    <a:pt x="480" y="197"/>
                  </a:lnTo>
                  <a:lnTo>
                    <a:pt x="480" y="197"/>
                  </a:lnTo>
                  <a:lnTo>
                    <a:pt x="480" y="193"/>
                  </a:lnTo>
                  <a:lnTo>
                    <a:pt x="476" y="189"/>
                  </a:lnTo>
                  <a:lnTo>
                    <a:pt x="476" y="185"/>
                  </a:lnTo>
                  <a:lnTo>
                    <a:pt x="476" y="183"/>
                  </a:lnTo>
                  <a:lnTo>
                    <a:pt x="476" y="181"/>
                  </a:lnTo>
                  <a:lnTo>
                    <a:pt x="476" y="181"/>
                  </a:lnTo>
                  <a:lnTo>
                    <a:pt x="480" y="178"/>
                  </a:lnTo>
                  <a:lnTo>
                    <a:pt x="482" y="178"/>
                  </a:lnTo>
                  <a:lnTo>
                    <a:pt x="488" y="176"/>
                  </a:lnTo>
                  <a:lnTo>
                    <a:pt x="488" y="176"/>
                  </a:lnTo>
                  <a:lnTo>
                    <a:pt x="499" y="172"/>
                  </a:lnTo>
                  <a:lnTo>
                    <a:pt x="503" y="168"/>
                  </a:lnTo>
                  <a:lnTo>
                    <a:pt x="505" y="166"/>
                  </a:lnTo>
                  <a:lnTo>
                    <a:pt x="507" y="164"/>
                  </a:lnTo>
                  <a:lnTo>
                    <a:pt x="507" y="164"/>
                  </a:lnTo>
                  <a:lnTo>
                    <a:pt x="499" y="164"/>
                  </a:lnTo>
                  <a:lnTo>
                    <a:pt x="491" y="166"/>
                  </a:lnTo>
                  <a:lnTo>
                    <a:pt x="491" y="166"/>
                  </a:lnTo>
                  <a:lnTo>
                    <a:pt x="484" y="170"/>
                  </a:lnTo>
                  <a:lnTo>
                    <a:pt x="480" y="172"/>
                  </a:lnTo>
                  <a:lnTo>
                    <a:pt x="476" y="172"/>
                  </a:lnTo>
                  <a:lnTo>
                    <a:pt x="476" y="172"/>
                  </a:lnTo>
                  <a:lnTo>
                    <a:pt x="476" y="174"/>
                  </a:lnTo>
                  <a:lnTo>
                    <a:pt x="474" y="176"/>
                  </a:lnTo>
                  <a:lnTo>
                    <a:pt x="474" y="176"/>
                  </a:lnTo>
                  <a:lnTo>
                    <a:pt x="473" y="176"/>
                  </a:lnTo>
                  <a:lnTo>
                    <a:pt x="465" y="170"/>
                  </a:lnTo>
                  <a:lnTo>
                    <a:pt x="465" y="170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74" y="163"/>
                  </a:lnTo>
                  <a:lnTo>
                    <a:pt x="480" y="159"/>
                  </a:lnTo>
                  <a:lnTo>
                    <a:pt x="486" y="157"/>
                  </a:lnTo>
                  <a:lnTo>
                    <a:pt x="491" y="155"/>
                  </a:lnTo>
                  <a:lnTo>
                    <a:pt x="499" y="155"/>
                  </a:lnTo>
                  <a:lnTo>
                    <a:pt x="503" y="157"/>
                  </a:lnTo>
                  <a:lnTo>
                    <a:pt x="507" y="161"/>
                  </a:lnTo>
                  <a:lnTo>
                    <a:pt x="507" y="161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6" y="168"/>
                  </a:lnTo>
                  <a:lnTo>
                    <a:pt x="524" y="174"/>
                  </a:lnTo>
                  <a:lnTo>
                    <a:pt x="524" y="174"/>
                  </a:lnTo>
                  <a:lnTo>
                    <a:pt x="526" y="176"/>
                  </a:lnTo>
                  <a:lnTo>
                    <a:pt x="526" y="178"/>
                  </a:lnTo>
                  <a:lnTo>
                    <a:pt x="529" y="180"/>
                  </a:lnTo>
                  <a:lnTo>
                    <a:pt x="529" y="180"/>
                  </a:lnTo>
                  <a:lnTo>
                    <a:pt x="533" y="180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41" y="180"/>
                  </a:lnTo>
                  <a:lnTo>
                    <a:pt x="546" y="181"/>
                  </a:lnTo>
                  <a:lnTo>
                    <a:pt x="554" y="185"/>
                  </a:lnTo>
                  <a:lnTo>
                    <a:pt x="554" y="185"/>
                  </a:lnTo>
                  <a:lnTo>
                    <a:pt x="563" y="187"/>
                  </a:lnTo>
                  <a:lnTo>
                    <a:pt x="569" y="187"/>
                  </a:lnTo>
                  <a:lnTo>
                    <a:pt x="573" y="187"/>
                  </a:lnTo>
                  <a:lnTo>
                    <a:pt x="573" y="187"/>
                  </a:lnTo>
                  <a:lnTo>
                    <a:pt x="580" y="185"/>
                  </a:lnTo>
                  <a:lnTo>
                    <a:pt x="584" y="183"/>
                  </a:lnTo>
                  <a:lnTo>
                    <a:pt x="588" y="183"/>
                  </a:lnTo>
                  <a:lnTo>
                    <a:pt x="588" y="183"/>
                  </a:lnTo>
                  <a:lnTo>
                    <a:pt x="592" y="183"/>
                  </a:lnTo>
                  <a:lnTo>
                    <a:pt x="595" y="185"/>
                  </a:lnTo>
                  <a:lnTo>
                    <a:pt x="601" y="185"/>
                  </a:lnTo>
                  <a:lnTo>
                    <a:pt x="607" y="187"/>
                  </a:lnTo>
                  <a:lnTo>
                    <a:pt x="607" y="187"/>
                  </a:lnTo>
                  <a:lnTo>
                    <a:pt x="607" y="183"/>
                  </a:lnTo>
                  <a:lnTo>
                    <a:pt x="607" y="181"/>
                  </a:lnTo>
                  <a:lnTo>
                    <a:pt x="607" y="181"/>
                  </a:lnTo>
                  <a:lnTo>
                    <a:pt x="611" y="181"/>
                  </a:lnTo>
                  <a:lnTo>
                    <a:pt x="611" y="181"/>
                  </a:lnTo>
                  <a:lnTo>
                    <a:pt x="613" y="183"/>
                  </a:lnTo>
                  <a:lnTo>
                    <a:pt x="614" y="185"/>
                  </a:lnTo>
                  <a:lnTo>
                    <a:pt x="618" y="187"/>
                  </a:lnTo>
                  <a:lnTo>
                    <a:pt x="618" y="187"/>
                  </a:lnTo>
                  <a:lnTo>
                    <a:pt x="622" y="185"/>
                  </a:lnTo>
                  <a:lnTo>
                    <a:pt x="622" y="185"/>
                  </a:lnTo>
                  <a:lnTo>
                    <a:pt x="620" y="185"/>
                  </a:lnTo>
                  <a:lnTo>
                    <a:pt x="620" y="185"/>
                  </a:lnTo>
                  <a:lnTo>
                    <a:pt x="616" y="181"/>
                  </a:lnTo>
                  <a:lnTo>
                    <a:pt x="613" y="178"/>
                  </a:lnTo>
                  <a:lnTo>
                    <a:pt x="611" y="174"/>
                  </a:lnTo>
                  <a:lnTo>
                    <a:pt x="611" y="170"/>
                  </a:lnTo>
                  <a:lnTo>
                    <a:pt x="611" y="170"/>
                  </a:lnTo>
                  <a:lnTo>
                    <a:pt x="611" y="170"/>
                  </a:lnTo>
                  <a:lnTo>
                    <a:pt x="613" y="166"/>
                  </a:lnTo>
                  <a:lnTo>
                    <a:pt x="616" y="166"/>
                  </a:lnTo>
                  <a:lnTo>
                    <a:pt x="618" y="166"/>
                  </a:lnTo>
                  <a:lnTo>
                    <a:pt x="622" y="168"/>
                  </a:lnTo>
                  <a:lnTo>
                    <a:pt x="628" y="174"/>
                  </a:lnTo>
                  <a:lnTo>
                    <a:pt x="630" y="174"/>
                  </a:lnTo>
                  <a:lnTo>
                    <a:pt x="633" y="176"/>
                  </a:lnTo>
                  <a:lnTo>
                    <a:pt x="633" y="176"/>
                  </a:lnTo>
                  <a:lnTo>
                    <a:pt x="635" y="176"/>
                  </a:lnTo>
                  <a:lnTo>
                    <a:pt x="639" y="174"/>
                  </a:lnTo>
                  <a:lnTo>
                    <a:pt x="641" y="174"/>
                  </a:lnTo>
                  <a:lnTo>
                    <a:pt x="643" y="174"/>
                  </a:lnTo>
                  <a:lnTo>
                    <a:pt x="643" y="174"/>
                  </a:lnTo>
                  <a:lnTo>
                    <a:pt x="643" y="174"/>
                  </a:lnTo>
                  <a:lnTo>
                    <a:pt x="645" y="178"/>
                  </a:lnTo>
                  <a:lnTo>
                    <a:pt x="645" y="180"/>
                  </a:lnTo>
                  <a:lnTo>
                    <a:pt x="641" y="185"/>
                  </a:lnTo>
                  <a:lnTo>
                    <a:pt x="641" y="185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3" y="195"/>
                  </a:lnTo>
                  <a:lnTo>
                    <a:pt x="645" y="197"/>
                  </a:lnTo>
                  <a:lnTo>
                    <a:pt x="648" y="197"/>
                  </a:lnTo>
                  <a:lnTo>
                    <a:pt x="650" y="199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2" y="199"/>
                  </a:lnTo>
                  <a:lnTo>
                    <a:pt x="652" y="197"/>
                  </a:lnTo>
                  <a:lnTo>
                    <a:pt x="652" y="193"/>
                  </a:lnTo>
                  <a:lnTo>
                    <a:pt x="650" y="189"/>
                  </a:lnTo>
                  <a:lnTo>
                    <a:pt x="648" y="187"/>
                  </a:lnTo>
                  <a:lnTo>
                    <a:pt x="648" y="187"/>
                  </a:lnTo>
                  <a:lnTo>
                    <a:pt x="652" y="185"/>
                  </a:lnTo>
                  <a:lnTo>
                    <a:pt x="654" y="181"/>
                  </a:lnTo>
                  <a:lnTo>
                    <a:pt x="656" y="176"/>
                  </a:lnTo>
                  <a:lnTo>
                    <a:pt x="656" y="176"/>
                  </a:lnTo>
                  <a:lnTo>
                    <a:pt x="660" y="176"/>
                  </a:lnTo>
                  <a:lnTo>
                    <a:pt x="664" y="174"/>
                  </a:lnTo>
                  <a:lnTo>
                    <a:pt x="669" y="168"/>
                  </a:lnTo>
                  <a:lnTo>
                    <a:pt x="669" y="168"/>
                  </a:lnTo>
                  <a:lnTo>
                    <a:pt x="669" y="168"/>
                  </a:lnTo>
                  <a:lnTo>
                    <a:pt x="669" y="168"/>
                  </a:lnTo>
                  <a:lnTo>
                    <a:pt x="673" y="163"/>
                  </a:lnTo>
                  <a:lnTo>
                    <a:pt x="677" y="157"/>
                  </a:lnTo>
                  <a:lnTo>
                    <a:pt x="677" y="155"/>
                  </a:lnTo>
                  <a:lnTo>
                    <a:pt x="677" y="151"/>
                  </a:lnTo>
                  <a:lnTo>
                    <a:pt x="675" y="149"/>
                  </a:lnTo>
                  <a:lnTo>
                    <a:pt x="671" y="149"/>
                  </a:lnTo>
                  <a:lnTo>
                    <a:pt x="671" y="149"/>
                  </a:lnTo>
                  <a:lnTo>
                    <a:pt x="669" y="144"/>
                  </a:lnTo>
                  <a:lnTo>
                    <a:pt x="667" y="138"/>
                  </a:lnTo>
                  <a:lnTo>
                    <a:pt x="665" y="134"/>
                  </a:lnTo>
                  <a:lnTo>
                    <a:pt x="665" y="132"/>
                  </a:lnTo>
                  <a:lnTo>
                    <a:pt x="662" y="130"/>
                  </a:lnTo>
                  <a:lnTo>
                    <a:pt x="662" y="130"/>
                  </a:lnTo>
                  <a:lnTo>
                    <a:pt x="654" y="129"/>
                  </a:lnTo>
                  <a:lnTo>
                    <a:pt x="648" y="127"/>
                  </a:lnTo>
                  <a:lnTo>
                    <a:pt x="643" y="125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7" y="117"/>
                  </a:lnTo>
                  <a:lnTo>
                    <a:pt x="639" y="113"/>
                  </a:lnTo>
                  <a:lnTo>
                    <a:pt x="641" y="111"/>
                  </a:lnTo>
                  <a:lnTo>
                    <a:pt x="643" y="108"/>
                  </a:lnTo>
                  <a:lnTo>
                    <a:pt x="643" y="108"/>
                  </a:lnTo>
                  <a:lnTo>
                    <a:pt x="643" y="106"/>
                  </a:lnTo>
                  <a:lnTo>
                    <a:pt x="641" y="102"/>
                  </a:lnTo>
                  <a:lnTo>
                    <a:pt x="639" y="98"/>
                  </a:lnTo>
                  <a:lnTo>
                    <a:pt x="637" y="96"/>
                  </a:lnTo>
                  <a:lnTo>
                    <a:pt x="637" y="96"/>
                  </a:lnTo>
                  <a:lnTo>
                    <a:pt x="637" y="93"/>
                  </a:lnTo>
                  <a:lnTo>
                    <a:pt x="637" y="89"/>
                  </a:lnTo>
                  <a:lnTo>
                    <a:pt x="639" y="85"/>
                  </a:lnTo>
                  <a:lnTo>
                    <a:pt x="641" y="83"/>
                  </a:lnTo>
                  <a:lnTo>
                    <a:pt x="641" y="83"/>
                  </a:lnTo>
                  <a:lnTo>
                    <a:pt x="645" y="81"/>
                  </a:lnTo>
                  <a:lnTo>
                    <a:pt x="645" y="81"/>
                  </a:lnTo>
                  <a:lnTo>
                    <a:pt x="648" y="79"/>
                  </a:lnTo>
                  <a:lnTo>
                    <a:pt x="648" y="79"/>
                  </a:lnTo>
                  <a:lnTo>
                    <a:pt x="652" y="72"/>
                  </a:lnTo>
                  <a:lnTo>
                    <a:pt x="652" y="72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6" y="66"/>
                  </a:lnTo>
                  <a:lnTo>
                    <a:pt x="660" y="60"/>
                  </a:lnTo>
                  <a:lnTo>
                    <a:pt x="660" y="57"/>
                  </a:lnTo>
                  <a:lnTo>
                    <a:pt x="660" y="53"/>
                  </a:lnTo>
                  <a:lnTo>
                    <a:pt x="660" y="51"/>
                  </a:lnTo>
                  <a:lnTo>
                    <a:pt x="660" y="51"/>
                  </a:lnTo>
                  <a:lnTo>
                    <a:pt x="656" y="45"/>
                  </a:lnTo>
                  <a:lnTo>
                    <a:pt x="654" y="43"/>
                  </a:lnTo>
                  <a:lnTo>
                    <a:pt x="650" y="40"/>
                  </a:lnTo>
                  <a:lnTo>
                    <a:pt x="648" y="36"/>
                  </a:lnTo>
                  <a:lnTo>
                    <a:pt x="648" y="36"/>
                  </a:lnTo>
                  <a:lnTo>
                    <a:pt x="647" y="34"/>
                  </a:lnTo>
                  <a:lnTo>
                    <a:pt x="645" y="28"/>
                  </a:lnTo>
                  <a:lnTo>
                    <a:pt x="645" y="24"/>
                  </a:lnTo>
                  <a:lnTo>
                    <a:pt x="645" y="19"/>
                  </a:lnTo>
                  <a:lnTo>
                    <a:pt x="645" y="19"/>
                  </a:lnTo>
                  <a:lnTo>
                    <a:pt x="648" y="15"/>
                  </a:lnTo>
                  <a:lnTo>
                    <a:pt x="650" y="13"/>
                  </a:lnTo>
                  <a:lnTo>
                    <a:pt x="654" y="13"/>
                  </a:lnTo>
                  <a:lnTo>
                    <a:pt x="658" y="11"/>
                  </a:lnTo>
                  <a:lnTo>
                    <a:pt x="658" y="11"/>
                  </a:lnTo>
                  <a:lnTo>
                    <a:pt x="656" y="9"/>
                  </a:lnTo>
                  <a:lnTo>
                    <a:pt x="656" y="6"/>
                  </a:lnTo>
                  <a:lnTo>
                    <a:pt x="656" y="4"/>
                  </a:lnTo>
                  <a:lnTo>
                    <a:pt x="658" y="2"/>
                  </a:lnTo>
                  <a:lnTo>
                    <a:pt x="662" y="2"/>
                  </a:lnTo>
                  <a:lnTo>
                    <a:pt x="664" y="0"/>
                  </a:lnTo>
                  <a:lnTo>
                    <a:pt x="669" y="0"/>
                  </a:lnTo>
                  <a:lnTo>
                    <a:pt x="669" y="0"/>
                  </a:lnTo>
                  <a:lnTo>
                    <a:pt x="675" y="2"/>
                  </a:lnTo>
                  <a:lnTo>
                    <a:pt x="681" y="0"/>
                  </a:lnTo>
                  <a:lnTo>
                    <a:pt x="681" y="0"/>
                  </a:lnTo>
                  <a:lnTo>
                    <a:pt x="684" y="2"/>
                  </a:lnTo>
                  <a:lnTo>
                    <a:pt x="688" y="2"/>
                  </a:lnTo>
                  <a:lnTo>
                    <a:pt x="696" y="4"/>
                  </a:lnTo>
                  <a:lnTo>
                    <a:pt x="696" y="4"/>
                  </a:lnTo>
                  <a:lnTo>
                    <a:pt x="701" y="4"/>
                  </a:lnTo>
                  <a:lnTo>
                    <a:pt x="709" y="4"/>
                  </a:lnTo>
                  <a:lnTo>
                    <a:pt x="717" y="4"/>
                  </a:lnTo>
                  <a:lnTo>
                    <a:pt x="718" y="6"/>
                  </a:lnTo>
                  <a:lnTo>
                    <a:pt x="722" y="7"/>
                  </a:lnTo>
                  <a:lnTo>
                    <a:pt x="722" y="7"/>
                  </a:lnTo>
                  <a:lnTo>
                    <a:pt x="722" y="9"/>
                  </a:lnTo>
                  <a:lnTo>
                    <a:pt x="720" y="11"/>
                  </a:lnTo>
                  <a:lnTo>
                    <a:pt x="717" y="17"/>
                  </a:lnTo>
                  <a:lnTo>
                    <a:pt x="711" y="21"/>
                  </a:lnTo>
                  <a:lnTo>
                    <a:pt x="707" y="24"/>
                  </a:lnTo>
                  <a:lnTo>
                    <a:pt x="707" y="24"/>
                  </a:lnTo>
                  <a:lnTo>
                    <a:pt x="707" y="23"/>
                  </a:lnTo>
                  <a:lnTo>
                    <a:pt x="707" y="23"/>
                  </a:lnTo>
                  <a:lnTo>
                    <a:pt x="707" y="24"/>
                  </a:lnTo>
                  <a:lnTo>
                    <a:pt x="707" y="24"/>
                  </a:lnTo>
                  <a:lnTo>
                    <a:pt x="705" y="24"/>
                  </a:lnTo>
                  <a:lnTo>
                    <a:pt x="703" y="28"/>
                  </a:lnTo>
                  <a:lnTo>
                    <a:pt x="703" y="32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1" y="38"/>
                  </a:lnTo>
                  <a:lnTo>
                    <a:pt x="699" y="40"/>
                  </a:lnTo>
                  <a:lnTo>
                    <a:pt x="696" y="42"/>
                  </a:lnTo>
                  <a:lnTo>
                    <a:pt x="694" y="42"/>
                  </a:lnTo>
                  <a:lnTo>
                    <a:pt x="694" y="42"/>
                  </a:lnTo>
                  <a:lnTo>
                    <a:pt x="690" y="42"/>
                  </a:lnTo>
                  <a:lnTo>
                    <a:pt x="686" y="40"/>
                  </a:lnTo>
                  <a:lnTo>
                    <a:pt x="682" y="40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9" y="40"/>
                  </a:lnTo>
                  <a:lnTo>
                    <a:pt x="677" y="42"/>
                  </a:lnTo>
                  <a:lnTo>
                    <a:pt x="675" y="45"/>
                  </a:lnTo>
                  <a:lnTo>
                    <a:pt x="677" y="47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7" y="55"/>
                  </a:lnTo>
                  <a:lnTo>
                    <a:pt x="673" y="60"/>
                  </a:lnTo>
                  <a:lnTo>
                    <a:pt x="665" y="68"/>
                  </a:lnTo>
                  <a:lnTo>
                    <a:pt x="665" y="68"/>
                  </a:lnTo>
                  <a:lnTo>
                    <a:pt x="665" y="70"/>
                  </a:lnTo>
                  <a:lnTo>
                    <a:pt x="667" y="72"/>
                  </a:lnTo>
                  <a:lnTo>
                    <a:pt x="669" y="72"/>
                  </a:lnTo>
                  <a:lnTo>
                    <a:pt x="673" y="72"/>
                  </a:lnTo>
                  <a:lnTo>
                    <a:pt x="673" y="72"/>
                  </a:lnTo>
                  <a:lnTo>
                    <a:pt x="675" y="76"/>
                  </a:lnTo>
                  <a:lnTo>
                    <a:pt x="679" y="77"/>
                  </a:lnTo>
                  <a:lnTo>
                    <a:pt x="681" y="79"/>
                  </a:lnTo>
                  <a:lnTo>
                    <a:pt x="684" y="83"/>
                  </a:lnTo>
                  <a:lnTo>
                    <a:pt x="684" y="83"/>
                  </a:lnTo>
                  <a:lnTo>
                    <a:pt x="684" y="85"/>
                  </a:lnTo>
                  <a:lnTo>
                    <a:pt x="684" y="89"/>
                  </a:lnTo>
                  <a:lnTo>
                    <a:pt x="684" y="93"/>
                  </a:lnTo>
                  <a:lnTo>
                    <a:pt x="686" y="94"/>
                  </a:lnTo>
                  <a:lnTo>
                    <a:pt x="686" y="94"/>
                  </a:lnTo>
                  <a:lnTo>
                    <a:pt x="692" y="100"/>
                  </a:lnTo>
                  <a:lnTo>
                    <a:pt x="696" y="102"/>
                  </a:lnTo>
                  <a:lnTo>
                    <a:pt x="699" y="106"/>
                  </a:lnTo>
                  <a:lnTo>
                    <a:pt x="701" y="110"/>
                  </a:lnTo>
                  <a:lnTo>
                    <a:pt x="703" y="113"/>
                  </a:lnTo>
                  <a:lnTo>
                    <a:pt x="703" y="113"/>
                  </a:lnTo>
                  <a:lnTo>
                    <a:pt x="705" y="113"/>
                  </a:lnTo>
                  <a:lnTo>
                    <a:pt x="705" y="115"/>
                  </a:lnTo>
                  <a:lnTo>
                    <a:pt x="703" y="119"/>
                  </a:lnTo>
                  <a:lnTo>
                    <a:pt x="699" y="123"/>
                  </a:lnTo>
                  <a:lnTo>
                    <a:pt x="696" y="125"/>
                  </a:lnTo>
                  <a:lnTo>
                    <a:pt x="696" y="125"/>
                  </a:lnTo>
                  <a:lnTo>
                    <a:pt x="698" y="130"/>
                  </a:lnTo>
                  <a:lnTo>
                    <a:pt x="701" y="132"/>
                  </a:lnTo>
                  <a:lnTo>
                    <a:pt x="703" y="134"/>
                  </a:lnTo>
                  <a:lnTo>
                    <a:pt x="707" y="136"/>
                  </a:lnTo>
                  <a:lnTo>
                    <a:pt x="715" y="138"/>
                  </a:lnTo>
                  <a:lnTo>
                    <a:pt x="718" y="140"/>
                  </a:lnTo>
                  <a:lnTo>
                    <a:pt x="722" y="142"/>
                  </a:lnTo>
                  <a:lnTo>
                    <a:pt x="722" y="142"/>
                  </a:lnTo>
                  <a:lnTo>
                    <a:pt x="722" y="142"/>
                  </a:lnTo>
                  <a:lnTo>
                    <a:pt x="722" y="1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F3E6C41A-962F-744D-9F50-173E154182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12803" y="1386893"/>
              <a:ext cx="1855575" cy="1004570"/>
            </a:xfrm>
            <a:custGeom>
              <a:avLst/>
              <a:gdLst>
                <a:gd name="T0" fmla="*/ 2147483647 w 1216"/>
                <a:gd name="T1" fmla="*/ 621158532 h 773"/>
                <a:gd name="T2" fmla="*/ 2147483647 w 1216"/>
                <a:gd name="T3" fmla="*/ 699738956 h 773"/>
                <a:gd name="T4" fmla="*/ 2147483647 w 1216"/>
                <a:gd name="T5" fmla="*/ 550062971 h 773"/>
                <a:gd name="T6" fmla="*/ 2147483647 w 1216"/>
                <a:gd name="T7" fmla="*/ 579996620 h 773"/>
                <a:gd name="T8" fmla="*/ 2147483647 w 1216"/>
                <a:gd name="T9" fmla="*/ 826964221 h 773"/>
                <a:gd name="T10" fmla="*/ 2147483647 w 1216"/>
                <a:gd name="T11" fmla="*/ 834449085 h 773"/>
                <a:gd name="T12" fmla="*/ 2147483647 w 1216"/>
                <a:gd name="T13" fmla="*/ 954189486 h 773"/>
                <a:gd name="T14" fmla="*/ 2053317815 w 1216"/>
                <a:gd name="T15" fmla="*/ 1103865472 h 773"/>
                <a:gd name="T16" fmla="*/ 1937146603 w 1216"/>
                <a:gd name="T17" fmla="*/ 1350833073 h 773"/>
                <a:gd name="T18" fmla="*/ 1998137000 w 1216"/>
                <a:gd name="T19" fmla="*/ 1597800673 h 773"/>
                <a:gd name="T20" fmla="*/ 2147483647 w 1216"/>
                <a:gd name="T21" fmla="*/ 1803604428 h 773"/>
                <a:gd name="T22" fmla="*/ 2147483647 w 1216"/>
                <a:gd name="T23" fmla="*/ 2110443197 h 773"/>
                <a:gd name="T24" fmla="*/ 2147483647 w 1216"/>
                <a:gd name="T25" fmla="*/ 2147483647 h 773"/>
                <a:gd name="T26" fmla="*/ 2147483647 w 1216"/>
                <a:gd name="T27" fmla="*/ 2095475405 h 773"/>
                <a:gd name="T28" fmla="*/ 2147483647 w 1216"/>
                <a:gd name="T29" fmla="*/ 1721282539 h 773"/>
                <a:gd name="T30" fmla="*/ 2147483647 w 1216"/>
                <a:gd name="T31" fmla="*/ 1395736449 h 773"/>
                <a:gd name="T32" fmla="*/ 2147483647 w 1216"/>
                <a:gd name="T33" fmla="*/ 1253543392 h 773"/>
                <a:gd name="T34" fmla="*/ 2147483647 w 1216"/>
                <a:gd name="T35" fmla="*/ 1395736449 h 773"/>
                <a:gd name="T36" fmla="*/ 2147483647 w 1216"/>
                <a:gd name="T37" fmla="*/ 1597800673 h 773"/>
                <a:gd name="T38" fmla="*/ 2147483647 w 1216"/>
                <a:gd name="T39" fmla="*/ 1459349081 h 773"/>
                <a:gd name="T40" fmla="*/ 2147483647 w 1216"/>
                <a:gd name="T41" fmla="*/ 1777412243 h 773"/>
                <a:gd name="T42" fmla="*/ 2147483647 w 1216"/>
                <a:gd name="T43" fmla="*/ 1904637508 h 773"/>
                <a:gd name="T44" fmla="*/ 2147483647 w 1216"/>
                <a:gd name="T45" fmla="*/ 1986959397 h 773"/>
                <a:gd name="T46" fmla="*/ 2147483647 w 1216"/>
                <a:gd name="T47" fmla="*/ 1986959397 h 773"/>
                <a:gd name="T48" fmla="*/ 2147483647 w 1216"/>
                <a:gd name="T49" fmla="*/ 2147483647 h 773"/>
                <a:gd name="T50" fmla="*/ 2147483647 w 1216"/>
                <a:gd name="T51" fmla="*/ 2147483647 h 773"/>
                <a:gd name="T52" fmla="*/ 2147483647 w 1216"/>
                <a:gd name="T53" fmla="*/ 2147483647 h 773"/>
                <a:gd name="T54" fmla="*/ 2147483647 w 1216"/>
                <a:gd name="T55" fmla="*/ 2147483647 h 773"/>
                <a:gd name="T56" fmla="*/ 2147483647 w 1216"/>
                <a:gd name="T57" fmla="*/ 2147483647 h 773"/>
                <a:gd name="T58" fmla="*/ 2147483647 w 1216"/>
                <a:gd name="T59" fmla="*/ 2147483647 h 773"/>
                <a:gd name="T60" fmla="*/ 2147483647 w 1216"/>
                <a:gd name="T61" fmla="*/ 2147483647 h 773"/>
                <a:gd name="T62" fmla="*/ 2147483647 w 1216"/>
                <a:gd name="T63" fmla="*/ 2147483647 h 773"/>
                <a:gd name="T64" fmla="*/ 2147483647 w 1216"/>
                <a:gd name="T65" fmla="*/ 2147483647 h 773"/>
                <a:gd name="T66" fmla="*/ 2147483647 w 1216"/>
                <a:gd name="T67" fmla="*/ 2147483647 h 773"/>
                <a:gd name="T68" fmla="*/ 2147483647 w 1216"/>
                <a:gd name="T69" fmla="*/ 2147483647 h 773"/>
                <a:gd name="T70" fmla="*/ 2147483647 w 1216"/>
                <a:gd name="T71" fmla="*/ 2147483647 h 773"/>
                <a:gd name="T72" fmla="*/ 2147483647 w 1216"/>
                <a:gd name="T73" fmla="*/ 2147483647 h 773"/>
                <a:gd name="T74" fmla="*/ 2009754462 w 1216"/>
                <a:gd name="T75" fmla="*/ 2147483647 h 773"/>
                <a:gd name="T76" fmla="*/ 746396797 w 1216"/>
                <a:gd name="T77" fmla="*/ 2147483647 h 773"/>
                <a:gd name="T78" fmla="*/ 618609827 w 1216"/>
                <a:gd name="T79" fmla="*/ 2147483647 h 773"/>
                <a:gd name="T80" fmla="*/ 525671836 w 1216"/>
                <a:gd name="T81" fmla="*/ 2080507613 h 773"/>
                <a:gd name="T82" fmla="*/ 461778351 w 1216"/>
                <a:gd name="T83" fmla="*/ 1960765277 h 773"/>
                <a:gd name="T84" fmla="*/ 313661249 w 1216"/>
                <a:gd name="T85" fmla="*/ 1571606554 h 773"/>
                <a:gd name="T86" fmla="*/ 63893485 w 1216"/>
                <a:gd name="T87" fmla="*/ 516383988 h 773"/>
                <a:gd name="T88" fmla="*/ 246862973 w 1216"/>
                <a:gd name="T89" fmla="*/ 523868851 h 773"/>
                <a:gd name="T90" fmla="*/ 400789657 w 1216"/>
                <a:gd name="T91" fmla="*/ 508901059 h 773"/>
                <a:gd name="T92" fmla="*/ 516959165 w 1216"/>
                <a:gd name="T93" fmla="*/ 486450339 h 773"/>
                <a:gd name="T94" fmla="*/ 667981059 w 1216"/>
                <a:gd name="T95" fmla="*/ 475224011 h 773"/>
                <a:gd name="T96" fmla="*/ 807387194 w 1216"/>
                <a:gd name="T97" fmla="*/ 482706940 h 773"/>
                <a:gd name="T98" fmla="*/ 975834428 w 1216"/>
                <a:gd name="T99" fmla="*/ 572513692 h 773"/>
                <a:gd name="T100" fmla="*/ 1228505280 w 1216"/>
                <a:gd name="T101" fmla="*/ 692256028 h 773"/>
                <a:gd name="T102" fmla="*/ 1367911415 w 1216"/>
                <a:gd name="T103" fmla="*/ 748383797 h 773"/>
                <a:gd name="T104" fmla="*/ 1460847703 w 1216"/>
                <a:gd name="T105" fmla="*/ 628643395 h 773"/>
                <a:gd name="T106" fmla="*/ 1481177835 w 1216"/>
                <a:gd name="T107" fmla="*/ 613675603 h 773"/>
                <a:gd name="T108" fmla="*/ 1762891490 w 1216"/>
                <a:gd name="T109" fmla="*/ 684771164 h 773"/>
                <a:gd name="T110" fmla="*/ 1855827777 w 1216"/>
                <a:gd name="T111" fmla="*/ 651094116 h 773"/>
                <a:gd name="T112" fmla="*/ 1928433933 w 1216"/>
                <a:gd name="T113" fmla="*/ 651094116 h 773"/>
                <a:gd name="T114" fmla="*/ 1867445239 w 1216"/>
                <a:gd name="T115" fmla="*/ 396643586 h 773"/>
                <a:gd name="T116" fmla="*/ 1899391130 w 1216"/>
                <a:gd name="T117" fmla="*/ 160902313 h 773"/>
                <a:gd name="T118" fmla="*/ 2021371924 w 1216"/>
                <a:gd name="T119" fmla="*/ 14967792 h 773"/>
                <a:gd name="T120" fmla="*/ 1992329121 w 1216"/>
                <a:gd name="T121" fmla="*/ 149675986 h 773"/>
                <a:gd name="T122" fmla="*/ 1992329121 w 1216"/>
                <a:gd name="T123" fmla="*/ 351740210 h 7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16" h="773">
                  <a:moveTo>
                    <a:pt x="722" y="142"/>
                  </a:moveTo>
                  <a:lnTo>
                    <a:pt x="722" y="142"/>
                  </a:lnTo>
                  <a:lnTo>
                    <a:pt x="720" y="142"/>
                  </a:lnTo>
                  <a:lnTo>
                    <a:pt x="718" y="144"/>
                  </a:lnTo>
                  <a:lnTo>
                    <a:pt x="718" y="153"/>
                  </a:lnTo>
                  <a:lnTo>
                    <a:pt x="720" y="163"/>
                  </a:lnTo>
                  <a:lnTo>
                    <a:pt x="722" y="166"/>
                  </a:lnTo>
                  <a:lnTo>
                    <a:pt x="728" y="163"/>
                  </a:lnTo>
                  <a:lnTo>
                    <a:pt x="734" y="159"/>
                  </a:lnTo>
                  <a:lnTo>
                    <a:pt x="734" y="157"/>
                  </a:lnTo>
                  <a:lnTo>
                    <a:pt x="734" y="155"/>
                  </a:lnTo>
                  <a:lnTo>
                    <a:pt x="734" y="153"/>
                  </a:lnTo>
                  <a:lnTo>
                    <a:pt x="734" y="151"/>
                  </a:lnTo>
                  <a:lnTo>
                    <a:pt x="737" y="147"/>
                  </a:lnTo>
                  <a:lnTo>
                    <a:pt x="741" y="147"/>
                  </a:lnTo>
                  <a:lnTo>
                    <a:pt x="745" y="149"/>
                  </a:lnTo>
                  <a:lnTo>
                    <a:pt x="752" y="155"/>
                  </a:lnTo>
                  <a:lnTo>
                    <a:pt x="754" y="157"/>
                  </a:lnTo>
                  <a:lnTo>
                    <a:pt x="756" y="161"/>
                  </a:lnTo>
                  <a:lnTo>
                    <a:pt x="756" y="163"/>
                  </a:lnTo>
                  <a:lnTo>
                    <a:pt x="754" y="166"/>
                  </a:lnTo>
                  <a:lnTo>
                    <a:pt x="752" y="170"/>
                  </a:lnTo>
                  <a:lnTo>
                    <a:pt x="751" y="176"/>
                  </a:lnTo>
                  <a:lnTo>
                    <a:pt x="751" y="180"/>
                  </a:lnTo>
                  <a:lnTo>
                    <a:pt x="751" y="183"/>
                  </a:lnTo>
                  <a:lnTo>
                    <a:pt x="754" y="189"/>
                  </a:lnTo>
                  <a:lnTo>
                    <a:pt x="756" y="195"/>
                  </a:lnTo>
                  <a:lnTo>
                    <a:pt x="760" y="199"/>
                  </a:lnTo>
                  <a:lnTo>
                    <a:pt x="768" y="206"/>
                  </a:lnTo>
                  <a:lnTo>
                    <a:pt x="769" y="202"/>
                  </a:lnTo>
                  <a:lnTo>
                    <a:pt x="771" y="199"/>
                  </a:lnTo>
                  <a:lnTo>
                    <a:pt x="771" y="197"/>
                  </a:lnTo>
                  <a:lnTo>
                    <a:pt x="775" y="195"/>
                  </a:lnTo>
                  <a:lnTo>
                    <a:pt x="777" y="195"/>
                  </a:lnTo>
                  <a:lnTo>
                    <a:pt x="777" y="191"/>
                  </a:lnTo>
                  <a:lnTo>
                    <a:pt x="779" y="193"/>
                  </a:lnTo>
                  <a:lnTo>
                    <a:pt x="777" y="191"/>
                  </a:lnTo>
                  <a:lnTo>
                    <a:pt x="775" y="187"/>
                  </a:lnTo>
                  <a:lnTo>
                    <a:pt x="771" y="185"/>
                  </a:lnTo>
                  <a:lnTo>
                    <a:pt x="771" y="183"/>
                  </a:lnTo>
                  <a:lnTo>
                    <a:pt x="771" y="178"/>
                  </a:lnTo>
                  <a:lnTo>
                    <a:pt x="771" y="176"/>
                  </a:lnTo>
                  <a:lnTo>
                    <a:pt x="771" y="172"/>
                  </a:lnTo>
                  <a:lnTo>
                    <a:pt x="775" y="172"/>
                  </a:lnTo>
                  <a:lnTo>
                    <a:pt x="779" y="172"/>
                  </a:lnTo>
                  <a:lnTo>
                    <a:pt x="777" y="176"/>
                  </a:lnTo>
                  <a:lnTo>
                    <a:pt x="779" y="178"/>
                  </a:lnTo>
                  <a:lnTo>
                    <a:pt x="781" y="180"/>
                  </a:lnTo>
                  <a:lnTo>
                    <a:pt x="783" y="180"/>
                  </a:lnTo>
                  <a:lnTo>
                    <a:pt x="786" y="178"/>
                  </a:lnTo>
                  <a:lnTo>
                    <a:pt x="786" y="174"/>
                  </a:lnTo>
                  <a:lnTo>
                    <a:pt x="788" y="168"/>
                  </a:lnTo>
                  <a:lnTo>
                    <a:pt x="788" y="164"/>
                  </a:lnTo>
                  <a:lnTo>
                    <a:pt x="794" y="157"/>
                  </a:lnTo>
                  <a:lnTo>
                    <a:pt x="798" y="151"/>
                  </a:lnTo>
                  <a:lnTo>
                    <a:pt x="798" y="147"/>
                  </a:lnTo>
                  <a:lnTo>
                    <a:pt x="794" y="147"/>
                  </a:lnTo>
                  <a:lnTo>
                    <a:pt x="792" y="146"/>
                  </a:lnTo>
                  <a:lnTo>
                    <a:pt x="792" y="144"/>
                  </a:lnTo>
                  <a:lnTo>
                    <a:pt x="792" y="142"/>
                  </a:lnTo>
                  <a:lnTo>
                    <a:pt x="792" y="134"/>
                  </a:lnTo>
                  <a:lnTo>
                    <a:pt x="794" y="130"/>
                  </a:lnTo>
                  <a:lnTo>
                    <a:pt x="811" y="130"/>
                  </a:lnTo>
                  <a:lnTo>
                    <a:pt x="821" y="130"/>
                  </a:lnTo>
                  <a:lnTo>
                    <a:pt x="826" y="130"/>
                  </a:lnTo>
                  <a:lnTo>
                    <a:pt x="830" y="132"/>
                  </a:lnTo>
                  <a:lnTo>
                    <a:pt x="830" y="134"/>
                  </a:lnTo>
                  <a:lnTo>
                    <a:pt x="832" y="136"/>
                  </a:lnTo>
                  <a:lnTo>
                    <a:pt x="834" y="140"/>
                  </a:lnTo>
                  <a:lnTo>
                    <a:pt x="834" y="142"/>
                  </a:lnTo>
                  <a:lnTo>
                    <a:pt x="836" y="144"/>
                  </a:lnTo>
                  <a:lnTo>
                    <a:pt x="841" y="144"/>
                  </a:lnTo>
                  <a:lnTo>
                    <a:pt x="845" y="146"/>
                  </a:lnTo>
                  <a:lnTo>
                    <a:pt x="849" y="149"/>
                  </a:lnTo>
                  <a:lnTo>
                    <a:pt x="849" y="151"/>
                  </a:lnTo>
                  <a:lnTo>
                    <a:pt x="849" y="153"/>
                  </a:lnTo>
                  <a:lnTo>
                    <a:pt x="845" y="155"/>
                  </a:lnTo>
                  <a:lnTo>
                    <a:pt x="849" y="157"/>
                  </a:lnTo>
                  <a:lnTo>
                    <a:pt x="851" y="159"/>
                  </a:lnTo>
                  <a:lnTo>
                    <a:pt x="851" y="163"/>
                  </a:lnTo>
                  <a:lnTo>
                    <a:pt x="849" y="166"/>
                  </a:lnTo>
                  <a:lnTo>
                    <a:pt x="845" y="166"/>
                  </a:lnTo>
                  <a:lnTo>
                    <a:pt x="841" y="166"/>
                  </a:lnTo>
                  <a:lnTo>
                    <a:pt x="834" y="166"/>
                  </a:lnTo>
                  <a:lnTo>
                    <a:pt x="838" y="170"/>
                  </a:lnTo>
                  <a:lnTo>
                    <a:pt x="838" y="174"/>
                  </a:lnTo>
                  <a:lnTo>
                    <a:pt x="838" y="178"/>
                  </a:lnTo>
                  <a:lnTo>
                    <a:pt x="839" y="180"/>
                  </a:lnTo>
                  <a:lnTo>
                    <a:pt x="843" y="185"/>
                  </a:lnTo>
                  <a:lnTo>
                    <a:pt x="847" y="191"/>
                  </a:lnTo>
                  <a:lnTo>
                    <a:pt x="849" y="197"/>
                  </a:lnTo>
                  <a:lnTo>
                    <a:pt x="847" y="202"/>
                  </a:lnTo>
                  <a:lnTo>
                    <a:pt x="845" y="208"/>
                  </a:lnTo>
                  <a:lnTo>
                    <a:pt x="841" y="212"/>
                  </a:lnTo>
                  <a:lnTo>
                    <a:pt x="838" y="216"/>
                  </a:lnTo>
                  <a:lnTo>
                    <a:pt x="834" y="219"/>
                  </a:lnTo>
                  <a:lnTo>
                    <a:pt x="830" y="221"/>
                  </a:lnTo>
                  <a:lnTo>
                    <a:pt x="824" y="221"/>
                  </a:lnTo>
                  <a:lnTo>
                    <a:pt x="822" y="221"/>
                  </a:lnTo>
                  <a:lnTo>
                    <a:pt x="819" y="219"/>
                  </a:lnTo>
                  <a:lnTo>
                    <a:pt x="815" y="216"/>
                  </a:lnTo>
                  <a:lnTo>
                    <a:pt x="811" y="210"/>
                  </a:lnTo>
                  <a:lnTo>
                    <a:pt x="807" y="208"/>
                  </a:lnTo>
                  <a:lnTo>
                    <a:pt x="807" y="212"/>
                  </a:lnTo>
                  <a:lnTo>
                    <a:pt x="807" y="216"/>
                  </a:lnTo>
                  <a:lnTo>
                    <a:pt x="811" y="219"/>
                  </a:lnTo>
                  <a:lnTo>
                    <a:pt x="811" y="223"/>
                  </a:lnTo>
                  <a:lnTo>
                    <a:pt x="813" y="225"/>
                  </a:lnTo>
                  <a:lnTo>
                    <a:pt x="813" y="227"/>
                  </a:lnTo>
                  <a:lnTo>
                    <a:pt x="813" y="229"/>
                  </a:lnTo>
                  <a:lnTo>
                    <a:pt x="811" y="229"/>
                  </a:lnTo>
                  <a:lnTo>
                    <a:pt x="807" y="231"/>
                  </a:lnTo>
                  <a:lnTo>
                    <a:pt x="804" y="229"/>
                  </a:lnTo>
                  <a:lnTo>
                    <a:pt x="802" y="227"/>
                  </a:lnTo>
                  <a:lnTo>
                    <a:pt x="796" y="223"/>
                  </a:lnTo>
                  <a:lnTo>
                    <a:pt x="790" y="221"/>
                  </a:lnTo>
                  <a:lnTo>
                    <a:pt x="785" y="217"/>
                  </a:lnTo>
                  <a:lnTo>
                    <a:pt x="781" y="217"/>
                  </a:lnTo>
                  <a:lnTo>
                    <a:pt x="779" y="217"/>
                  </a:lnTo>
                  <a:lnTo>
                    <a:pt x="777" y="219"/>
                  </a:lnTo>
                  <a:lnTo>
                    <a:pt x="777" y="223"/>
                  </a:lnTo>
                  <a:lnTo>
                    <a:pt x="781" y="229"/>
                  </a:lnTo>
                  <a:lnTo>
                    <a:pt x="781" y="231"/>
                  </a:lnTo>
                  <a:lnTo>
                    <a:pt x="781" y="234"/>
                  </a:lnTo>
                  <a:lnTo>
                    <a:pt x="777" y="238"/>
                  </a:lnTo>
                  <a:lnTo>
                    <a:pt x="775" y="242"/>
                  </a:lnTo>
                  <a:lnTo>
                    <a:pt x="771" y="246"/>
                  </a:lnTo>
                  <a:lnTo>
                    <a:pt x="768" y="250"/>
                  </a:lnTo>
                  <a:lnTo>
                    <a:pt x="764" y="250"/>
                  </a:lnTo>
                  <a:lnTo>
                    <a:pt x="760" y="250"/>
                  </a:lnTo>
                  <a:lnTo>
                    <a:pt x="756" y="248"/>
                  </a:lnTo>
                  <a:lnTo>
                    <a:pt x="751" y="246"/>
                  </a:lnTo>
                  <a:lnTo>
                    <a:pt x="745" y="242"/>
                  </a:lnTo>
                  <a:lnTo>
                    <a:pt x="739" y="240"/>
                  </a:lnTo>
                  <a:lnTo>
                    <a:pt x="735" y="238"/>
                  </a:lnTo>
                  <a:lnTo>
                    <a:pt x="734" y="238"/>
                  </a:lnTo>
                  <a:lnTo>
                    <a:pt x="734" y="240"/>
                  </a:lnTo>
                  <a:lnTo>
                    <a:pt x="734" y="242"/>
                  </a:lnTo>
                  <a:lnTo>
                    <a:pt x="735" y="246"/>
                  </a:lnTo>
                  <a:lnTo>
                    <a:pt x="739" y="250"/>
                  </a:lnTo>
                  <a:lnTo>
                    <a:pt x="752" y="251"/>
                  </a:lnTo>
                  <a:lnTo>
                    <a:pt x="768" y="255"/>
                  </a:lnTo>
                  <a:lnTo>
                    <a:pt x="768" y="259"/>
                  </a:lnTo>
                  <a:lnTo>
                    <a:pt x="768" y="261"/>
                  </a:lnTo>
                  <a:lnTo>
                    <a:pt x="764" y="265"/>
                  </a:lnTo>
                  <a:lnTo>
                    <a:pt x="758" y="276"/>
                  </a:lnTo>
                  <a:lnTo>
                    <a:pt x="754" y="280"/>
                  </a:lnTo>
                  <a:lnTo>
                    <a:pt x="752" y="284"/>
                  </a:lnTo>
                  <a:lnTo>
                    <a:pt x="749" y="287"/>
                  </a:lnTo>
                  <a:lnTo>
                    <a:pt x="745" y="289"/>
                  </a:lnTo>
                  <a:lnTo>
                    <a:pt x="739" y="287"/>
                  </a:lnTo>
                  <a:lnTo>
                    <a:pt x="737" y="287"/>
                  </a:lnTo>
                  <a:lnTo>
                    <a:pt x="734" y="289"/>
                  </a:lnTo>
                  <a:lnTo>
                    <a:pt x="730" y="293"/>
                  </a:lnTo>
                  <a:lnTo>
                    <a:pt x="728" y="295"/>
                  </a:lnTo>
                  <a:lnTo>
                    <a:pt x="726" y="297"/>
                  </a:lnTo>
                  <a:lnTo>
                    <a:pt x="722" y="297"/>
                  </a:lnTo>
                  <a:lnTo>
                    <a:pt x="717" y="295"/>
                  </a:lnTo>
                  <a:lnTo>
                    <a:pt x="711" y="295"/>
                  </a:lnTo>
                  <a:lnTo>
                    <a:pt x="707" y="295"/>
                  </a:lnTo>
                  <a:lnTo>
                    <a:pt x="709" y="299"/>
                  </a:lnTo>
                  <a:lnTo>
                    <a:pt x="713" y="299"/>
                  </a:lnTo>
                  <a:lnTo>
                    <a:pt x="718" y="301"/>
                  </a:lnTo>
                  <a:lnTo>
                    <a:pt x="718" y="303"/>
                  </a:lnTo>
                  <a:lnTo>
                    <a:pt x="720" y="308"/>
                  </a:lnTo>
                  <a:lnTo>
                    <a:pt x="718" y="312"/>
                  </a:lnTo>
                  <a:lnTo>
                    <a:pt x="718" y="314"/>
                  </a:lnTo>
                  <a:lnTo>
                    <a:pt x="715" y="314"/>
                  </a:lnTo>
                  <a:lnTo>
                    <a:pt x="711" y="316"/>
                  </a:lnTo>
                  <a:lnTo>
                    <a:pt x="703" y="316"/>
                  </a:lnTo>
                  <a:lnTo>
                    <a:pt x="699" y="318"/>
                  </a:lnTo>
                  <a:lnTo>
                    <a:pt x="698" y="320"/>
                  </a:lnTo>
                  <a:lnTo>
                    <a:pt x="696" y="321"/>
                  </a:lnTo>
                  <a:lnTo>
                    <a:pt x="696" y="325"/>
                  </a:lnTo>
                  <a:lnTo>
                    <a:pt x="694" y="327"/>
                  </a:lnTo>
                  <a:lnTo>
                    <a:pt x="692" y="331"/>
                  </a:lnTo>
                  <a:lnTo>
                    <a:pt x="686" y="335"/>
                  </a:lnTo>
                  <a:lnTo>
                    <a:pt x="682" y="340"/>
                  </a:lnTo>
                  <a:lnTo>
                    <a:pt x="675" y="352"/>
                  </a:lnTo>
                  <a:lnTo>
                    <a:pt x="671" y="355"/>
                  </a:lnTo>
                  <a:lnTo>
                    <a:pt x="667" y="361"/>
                  </a:lnTo>
                  <a:lnTo>
                    <a:pt x="667" y="365"/>
                  </a:lnTo>
                  <a:lnTo>
                    <a:pt x="667" y="369"/>
                  </a:lnTo>
                  <a:lnTo>
                    <a:pt x="667" y="373"/>
                  </a:lnTo>
                  <a:lnTo>
                    <a:pt x="665" y="376"/>
                  </a:lnTo>
                  <a:lnTo>
                    <a:pt x="669" y="369"/>
                  </a:lnTo>
                  <a:lnTo>
                    <a:pt x="665" y="373"/>
                  </a:lnTo>
                  <a:lnTo>
                    <a:pt x="662" y="378"/>
                  </a:lnTo>
                  <a:lnTo>
                    <a:pt x="660" y="386"/>
                  </a:lnTo>
                  <a:lnTo>
                    <a:pt x="660" y="390"/>
                  </a:lnTo>
                  <a:lnTo>
                    <a:pt x="660" y="393"/>
                  </a:lnTo>
                  <a:lnTo>
                    <a:pt x="660" y="403"/>
                  </a:lnTo>
                  <a:lnTo>
                    <a:pt x="662" y="407"/>
                  </a:lnTo>
                  <a:lnTo>
                    <a:pt x="662" y="410"/>
                  </a:lnTo>
                  <a:lnTo>
                    <a:pt x="664" y="412"/>
                  </a:lnTo>
                  <a:lnTo>
                    <a:pt x="665" y="414"/>
                  </a:lnTo>
                  <a:lnTo>
                    <a:pt x="669" y="414"/>
                  </a:lnTo>
                  <a:lnTo>
                    <a:pt x="675" y="414"/>
                  </a:lnTo>
                  <a:lnTo>
                    <a:pt x="679" y="414"/>
                  </a:lnTo>
                  <a:lnTo>
                    <a:pt x="681" y="418"/>
                  </a:lnTo>
                  <a:lnTo>
                    <a:pt x="684" y="420"/>
                  </a:lnTo>
                  <a:lnTo>
                    <a:pt x="686" y="422"/>
                  </a:lnTo>
                  <a:lnTo>
                    <a:pt x="688" y="427"/>
                  </a:lnTo>
                  <a:lnTo>
                    <a:pt x="692" y="435"/>
                  </a:lnTo>
                  <a:lnTo>
                    <a:pt x="692" y="444"/>
                  </a:lnTo>
                  <a:lnTo>
                    <a:pt x="694" y="452"/>
                  </a:lnTo>
                  <a:lnTo>
                    <a:pt x="696" y="456"/>
                  </a:lnTo>
                  <a:lnTo>
                    <a:pt x="696" y="460"/>
                  </a:lnTo>
                  <a:lnTo>
                    <a:pt x="698" y="460"/>
                  </a:lnTo>
                  <a:lnTo>
                    <a:pt x="699" y="460"/>
                  </a:lnTo>
                  <a:lnTo>
                    <a:pt x="701" y="460"/>
                  </a:lnTo>
                  <a:lnTo>
                    <a:pt x="707" y="458"/>
                  </a:lnTo>
                  <a:lnTo>
                    <a:pt x="713" y="454"/>
                  </a:lnTo>
                  <a:lnTo>
                    <a:pt x="717" y="452"/>
                  </a:lnTo>
                  <a:lnTo>
                    <a:pt x="718" y="452"/>
                  </a:lnTo>
                  <a:lnTo>
                    <a:pt x="722" y="454"/>
                  </a:lnTo>
                  <a:lnTo>
                    <a:pt x="732" y="458"/>
                  </a:lnTo>
                  <a:lnTo>
                    <a:pt x="739" y="460"/>
                  </a:lnTo>
                  <a:lnTo>
                    <a:pt x="749" y="465"/>
                  </a:lnTo>
                  <a:lnTo>
                    <a:pt x="751" y="465"/>
                  </a:lnTo>
                  <a:lnTo>
                    <a:pt x="752" y="469"/>
                  </a:lnTo>
                  <a:lnTo>
                    <a:pt x="758" y="473"/>
                  </a:lnTo>
                  <a:lnTo>
                    <a:pt x="760" y="477"/>
                  </a:lnTo>
                  <a:lnTo>
                    <a:pt x="764" y="480"/>
                  </a:lnTo>
                  <a:lnTo>
                    <a:pt x="771" y="482"/>
                  </a:lnTo>
                  <a:lnTo>
                    <a:pt x="781" y="486"/>
                  </a:lnTo>
                  <a:lnTo>
                    <a:pt x="788" y="490"/>
                  </a:lnTo>
                  <a:lnTo>
                    <a:pt x="794" y="494"/>
                  </a:lnTo>
                  <a:lnTo>
                    <a:pt x="796" y="497"/>
                  </a:lnTo>
                  <a:lnTo>
                    <a:pt x="798" y="499"/>
                  </a:lnTo>
                  <a:lnTo>
                    <a:pt x="824" y="503"/>
                  </a:lnTo>
                  <a:lnTo>
                    <a:pt x="828" y="503"/>
                  </a:lnTo>
                  <a:lnTo>
                    <a:pt x="830" y="503"/>
                  </a:lnTo>
                  <a:lnTo>
                    <a:pt x="834" y="501"/>
                  </a:lnTo>
                  <a:lnTo>
                    <a:pt x="836" y="503"/>
                  </a:lnTo>
                  <a:lnTo>
                    <a:pt x="838" y="503"/>
                  </a:lnTo>
                  <a:lnTo>
                    <a:pt x="838" y="507"/>
                  </a:lnTo>
                  <a:lnTo>
                    <a:pt x="838" y="514"/>
                  </a:lnTo>
                  <a:lnTo>
                    <a:pt x="838" y="524"/>
                  </a:lnTo>
                  <a:lnTo>
                    <a:pt x="838" y="533"/>
                  </a:lnTo>
                  <a:lnTo>
                    <a:pt x="836" y="545"/>
                  </a:lnTo>
                  <a:lnTo>
                    <a:pt x="836" y="548"/>
                  </a:lnTo>
                  <a:lnTo>
                    <a:pt x="838" y="552"/>
                  </a:lnTo>
                  <a:lnTo>
                    <a:pt x="839" y="556"/>
                  </a:lnTo>
                  <a:lnTo>
                    <a:pt x="841" y="558"/>
                  </a:lnTo>
                  <a:lnTo>
                    <a:pt x="841" y="562"/>
                  </a:lnTo>
                  <a:lnTo>
                    <a:pt x="843" y="564"/>
                  </a:lnTo>
                  <a:lnTo>
                    <a:pt x="845" y="565"/>
                  </a:lnTo>
                  <a:lnTo>
                    <a:pt x="847" y="565"/>
                  </a:lnTo>
                  <a:lnTo>
                    <a:pt x="847" y="564"/>
                  </a:lnTo>
                  <a:lnTo>
                    <a:pt x="851" y="564"/>
                  </a:lnTo>
                  <a:lnTo>
                    <a:pt x="855" y="565"/>
                  </a:lnTo>
                  <a:lnTo>
                    <a:pt x="855" y="573"/>
                  </a:lnTo>
                  <a:lnTo>
                    <a:pt x="856" y="573"/>
                  </a:lnTo>
                  <a:lnTo>
                    <a:pt x="855" y="577"/>
                  </a:lnTo>
                  <a:lnTo>
                    <a:pt x="858" y="581"/>
                  </a:lnTo>
                  <a:lnTo>
                    <a:pt x="860" y="586"/>
                  </a:lnTo>
                  <a:lnTo>
                    <a:pt x="866" y="586"/>
                  </a:lnTo>
                  <a:lnTo>
                    <a:pt x="868" y="586"/>
                  </a:lnTo>
                  <a:lnTo>
                    <a:pt x="872" y="586"/>
                  </a:lnTo>
                  <a:lnTo>
                    <a:pt x="872" y="590"/>
                  </a:lnTo>
                  <a:lnTo>
                    <a:pt x="875" y="588"/>
                  </a:lnTo>
                  <a:lnTo>
                    <a:pt x="877" y="586"/>
                  </a:lnTo>
                  <a:lnTo>
                    <a:pt x="883" y="588"/>
                  </a:lnTo>
                  <a:lnTo>
                    <a:pt x="883" y="586"/>
                  </a:lnTo>
                  <a:lnTo>
                    <a:pt x="885" y="584"/>
                  </a:lnTo>
                  <a:lnTo>
                    <a:pt x="887" y="584"/>
                  </a:lnTo>
                  <a:lnTo>
                    <a:pt x="889" y="584"/>
                  </a:lnTo>
                  <a:lnTo>
                    <a:pt x="887" y="579"/>
                  </a:lnTo>
                  <a:lnTo>
                    <a:pt x="887" y="575"/>
                  </a:lnTo>
                  <a:lnTo>
                    <a:pt x="887" y="573"/>
                  </a:lnTo>
                  <a:lnTo>
                    <a:pt x="891" y="569"/>
                  </a:lnTo>
                  <a:lnTo>
                    <a:pt x="892" y="569"/>
                  </a:lnTo>
                  <a:lnTo>
                    <a:pt x="892" y="565"/>
                  </a:lnTo>
                  <a:lnTo>
                    <a:pt x="892" y="564"/>
                  </a:lnTo>
                  <a:lnTo>
                    <a:pt x="891" y="564"/>
                  </a:lnTo>
                  <a:lnTo>
                    <a:pt x="892" y="564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1" y="558"/>
                  </a:lnTo>
                  <a:lnTo>
                    <a:pt x="887" y="552"/>
                  </a:lnTo>
                  <a:lnTo>
                    <a:pt x="883" y="539"/>
                  </a:lnTo>
                  <a:lnTo>
                    <a:pt x="881" y="531"/>
                  </a:lnTo>
                  <a:lnTo>
                    <a:pt x="879" y="528"/>
                  </a:lnTo>
                  <a:lnTo>
                    <a:pt x="877" y="524"/>
                  </a:lnTo>
                  <a:lnTo>
                    <a:pt x="875" y="518"/>
                  </a:lnTo>
                  <a:lnTo>
                    <a:pt x="873" y="514"/>
                  </a:lnTo>
                  <a:lnTo>
                    <a:pt x="872" y="511"/>
                  </a:lnTo>
                  <a:lnTo>
                    <a:pt x="872" y="507"/>
                  </a:lnTo>
                  <a:lnTo>
                    <a:pt x="872" y="505"/>
                  </a:lnTo>
                  <a:lnTo>
                    <a:pt x="887" y="501"/>
                  </a:lnTo>
                  <a:lnTo>
                    <a:pt x="894" y="497"/>
                  </a:lnTo>
                  <a:lnTo>
                    <a:pt x="902" y="494"/>
                  </a:lnTo>
                  <a:lnTo>
                    <a:pt x="909" y="490"/>
                  </a:lnTo>
                  <a:lnTo>
                    <a:pt x="915" y="482"/>
                  </a:lnTo>
                  <a:lnTo>
                    <a:pt x="919" y="477"/>
                  </a:lnTo>
                  <a:lnTo>
                    <a:pt x="921" y="473"/>
                  </a:lnTo>
                  <a:lnTo>
                    <a:pt x="923" y="469"/>
                  </a:lnTo>
                  <a:lnTo>
                    <a:pt x="923" y="460"/>
                  </a:lnTo>
                  <a:lnTo>
                    <a:pt x="921" y="450"/>
                  </a:lnTo>
                  <a:lnTo>
                    <a:pt x="917" y="441"/>
                  </a:lnTo>
                  <a:lnTo>
                    <a:pt x="913" y="433"/>
                  </a:lnTo>
                  <a:lnTo>
                    <a:pt x="909" y="431"/>
                  </a:lnTo>
                  <a:lnTo>
                    <a:pt x="906" y="427"/>
                  </a:lnTo>
                  <a:lnTo>
                    <a:pt x="902" y="425"/>
                  </a:lnTo>
                  <a:lnTo>
                    <a:pt x="898" y="422"/>
                  </a:lnTo>
                  <a:lnTo>
                    <a:pt x="894" y="420"/>
                  </a:lnTo>
                  <a:lnTo>
                    <a:pt x="894" y="418"/>
                  </a:lnTo>
                  <a:lnTo>
                    <a:pt x="894" y="414"/>
                  </a:lnTo>
                  <a:lnTo>
                    <a:pt x="894" y="410"/>
                  </a:lnTo>
                  <a:lnTo>
                    <a:pt x="898" y="407"/>
                  </a:lnTo>
                  <a:lnTo>
                    <a:pt x="898" y="405"/>
                  </a:lnTo>
                  <a:lnTo>
                    <a:pt x="900" y="401"/>
                  </a:lnTo>
                  <a:lnTo>
                    <a:pt x="902" y="397"/>
                  </a:lnTo>
                  <a:lnTo>
                    <a:pt x="904" y="395"/>
                  </a:lnTo>
                  <a:lnTo>
                    <a:pt x="906" y="395"/>
                  </a:lnTo>
                  <a:lnTo>
                    <a:pt x="906" y="393"/>
                  </a:lnTo>
                  <a:lnTo>
                    <a:pt x="906" y="390"/>
                  </a:lnTo>
                  <a:lnTo>
                    <a:pt x="906" y="384"/>
                  </a:lnTo>
                  <a:lnTo>
                    <a:pt x="906" y="373"/>
                  </a:lnTo>
                  <a:lnTo>
                    <a:pt x="904" y="369"/>
                  </a:lnTo>
                  <a:lnTo>
                    <a:pt x="902" y="365"/>
                  </a:lnTo>
                  <a:lnTo>
                    <a:pt x="900" y="361"/>
                  </a:lnTo>
                  <a:lnTo>
                    <a:pt x="900" y="357"/>
                  </a:lnTo>
                  <a:lnTo>
                    <a:pt x="904" y="354"/>
                  </a:lnTo>
                  <a:lnTo>
                    <a:pt x="904" y="352"/>
                  </a:lnTo>
                  <a:lnTo>
                    <a:pt x="904" y="348"/>
                  </a:lnTo>
                  <a:lnTo>
                    <a:pt x="902" y="346"/>
                  </a:lnTo>
                  <a:lnTo>
                    <a:pt x="900" y="342"/>
                  </a:lnTo>
                  <a:lnTo>
                    <a:pt x="898" y="340"/>
                  </a:lnTo>
                  <a:lnTo>
                    <a:pt x="898" y="337"/>
                  </a:lnTo>
                  <a:lnTo>
                    <a:pt x="896" y="331"/>
                  </a:lnTo>
                  <a:lnTo>
                    <a:pt x="898" y="329"/>
                  </a:lnTo>
                  <a:lnTo>
                    <a:pt x="898" y="327"/>
                  </a:lnTo>
                  <a:lnTo>
                    <a:pt x="902" y="325"/>
                  </a:lnTo>
                  <a:lnTo>
                    <a:pt x="909" y="327"/>
                  </a:lnTo>
                  <a:lnTo>
                    <a:pt x="917" y="327"/>
                  </a:lnTo>
                  <a:lnTo>
                    <a:pt x="925" y="329"/>
                  </a:lnTo>
                  <a:lnTo>
                    <a:pt x="930" y="331"/>
                  </a:lnTo>
                  <a:lnTo>
                    <a:pt x="934" y="331"/>
                  </a:lnTo>
                  <a:lnTo>
                    <a:pt x="940" y="333"/>
                  </a:lnTo>
                  <a:lnTo>
                    <a:pt x="943" y="335"/>
                  </a:lnTo>
                  <a:lnTo>
                    <a:pt x="949" y="331"/>
                  </a:lnTo>
                  <a:lnTo>
                    <a:pt x="955" y="327"/>
                  </a:lnTo>
                  <a:lnTo>
                    <a:pt x="959" y="327"/>
                  </a:lnTo>
                  <a:lnTo>
                    <a:pt x="962" y="327"/>
                  </a:lnTo>
                  <a:lnTo>
                    <a:pt x="966" y="331"/>
                  </a:lnTo>
                  <a:lnTo>
                    <a:pt x="972" y="335"/>
                  </a:lnTo>
                  <a:lnTo>
                    <a:pt x="979" y="342"/>
                  </a:lnTo>
                  <a:lnTo>
                    <a:pt x="983" y="346"/>
                  </a:lnTo>
                  <a:lnTo>
                    <a:pt x="987" y="350"/>
                  </a:lnTo>
                  <a:lnTo>
                    <a:pt x="987" y="354"/>
                  </a:lnTo>
                  <a:lnTo>
                    <a:pt x="989" y="357"/>
                  </a:lnTo>
                  <a:lnTo>
                    <a:pt x="993" y="359"/>
                  </a:lnTo>
                  <a:lnTo>
                    <a:pt x="996" y="359"/>
                  </a:lnTo>
                  <a:lnTo>
                    <a:pt x="1004" y="361"/>
                  </a:lnTo>
                  <a:lnTo>
                    <a:pt x="1012" y="363"/>
                  </a:lnTo>
                  <a:lnTo>
                    <a:pt x="1019" y="363"/>
                  </a:lnTo>
                  <a:lnTo>
                    <a:pt x="1019" y="367"/>
                  </a:lnTo>
                  <a:lnTo>
                    <a:pt x="1019" y="369"/>
                  </a:lnTo>
                  <a:lnTo>
                    <a:pt x="1017" y="371"/>
                  </a:lnTo>
                  <a:lnTo>
                    <a:pt x="1017" y="373"/>
                  </a:lnTo>
                  <a:lnTo>
                    <a:pt x="1017" y="376"/>
                  </a:lnTo>
                  <a:lnTo>
                    <a:pt x="1017" y="382"/>
                  </a:lnTo>
                  <a:lnTo>
                    <a:pt x="1015" y="386"/>
                  </a:lnTo>
                  <a:lnTo>
                    <a:pt x="1013" y="386"/>
                  </a:lnTo>
                  <a:lnTo>
                    <a:pt x="1015" y="388"/>
                  </a:lnTo>
                  <a:lnTo>
                    <a:pt x="1017" y="388"/>
                  </a:lnTo>
                  <a:lnTo>
                    <a:pt x="1017" y="390"/>
                  </a:lnTo>
                  <a:lnTo>
                    <a:pt x="1019" y="393"/>
                  </a:lnTo>
                  <a:lnTo>
                    <a:pt x="1019" y="399"/>
                  </a:lnTo>
                  <a:lnTo>
                    <a:pt x="1017" y="403"/>
                  </a:lnTo>
                  <a:lnTo>
                    <a:pt x="1017" y="408"/>
                  </a:lnTo>
                  <a:lnTo>
                    <a:pt x="1019" y="410"/>
                  </a:lnTo>
                  <a:lnTo>
                    <a:pt x="1021" y="412"/>
                  </a:lnTo>
                  <a:lnTo>
                    <a:pt x="1025" y="414"/>
                  </a:lnTo>
                  <a:lnTo>
                    <a:pt x="1030" y="416"/>
                  </a:lnTo>
                  <a:lnTo>
                    <a:pt x="1034" y="418"/>
                  </a:lnTo>
                  <a:lnTo>
                    <a:pt x="1036" y="420"/>
                  </a:lnTo>
                  <a:lnTo>
                    <a:pt x="1038" y="422"/>
                  </a:lnTo>
                  <a:lnTo>
                    <a:pt x="1042" y="424"/>
                  </a:lnTo>
                  <a:lnTo>
                    <a:pt x="1044" y="427"/>
                  </a:lnTo>
                  <a:lnTo>
                    <a:pt x="1047" y="427"/>
                  </a:lnTo>
                  <a:lnTo>
                    <a:pt x="1051" y="425"/>
                  </a:lnTo>
                  <a:lnTo>
                    <a:pt x="1061" y="422"/>
                  </a:lnTo>
                  <a:lnTo>
                    <a:pt x="1061" y="424"/>
                  </a:lnTo>
                  <a:lnTo>
                    <a:pt x="1063" y="422"/>
                  </a:lnTo>
                  <a:lnTo>
                    <a:pt x="1064" y="420"/>
                  </a:lnTo>
                  <a:lnTo>
                    <a:pt x="1068" y="418"/>
                  </a:lnTo>
                  <a:lnTo>
                    <a:pt x="1070" y="418"/>
                  </a:lnTo>
                  <a:lnTo>
                    <a:pt x="1068" y="418"/>
                  </a:lnTo>
                  <a:lnTo>
                    <a:pt x="1072" y="410"/>
                  </a:lnTo>
                  <a:lnTo>
                    <a:pt x="1076" y="399"/>
                  </a:lnTo>
                  <a:lnTo>
                    <a:pt x="1078" y="393"/>
                  </a:lnTo>
                  <a:lnTo>
                    <a:pt x="1082" y="390"/>
                  </a:lnTo>
                  <a:lnTo>
                    <a:pt x="1083" y="386"/>
                  </a:lnTo>
                  <a:lnTo>
                    <a:pt x="1089" y="382"/>
                  </a:lnTo>
                  <a:lnTo>
                    <a:pt x="1087" y="384"/>
                  </a:lnTo>
                  <a:lnTo>
                    <a:pt x="1089" y="384"/>
                  </a:lnTo>
                  <a:lnTo>
                    <a:pt x="1091" y="386"/>
                  </a:lnTo>
                  <a:lnTo>
                    <a:pt x="1095" y="390"/>
                  </a:lnTo>
                  <a:lnTo>
                    <a:pt x="1100" y="399"/>
                  </a:lnTo>
                  <a:lnTo>
                    <a:pt x="1104" y="407"/>
                  </a:lnTo>
                  <a:lnTo>
                    <a:pt x="1108" y="414"/>
                  </a:lnTo>
                  <a:lnTo>
                    <a:pt x="1110" y="418"/>
                  </a:lnTo>
                  <a:lnTo>
                    <a:pt x="1110" y="422"/>
                  </a:lnTo>
                  <a:lnTo>
                    <a:pt x="1114" y="424"/>
                  </a:lnTo>
                  <a:lnTo>
                    <a:pt x="1117" y="424"/>
                  </a:lnTo>
                  <a:lnTo>
                    <a:pt x="1119" y="431"/>
                  </a:lnTo>
                  <a:lnTo>
                    <a:pt x="1121" y="435"/>
                  </a:lnTo>
                  <a:lnTo>
                    <a:pt x="1125" y="442"/>
                  </a:lnTo>
                  <a:lnTo>
                    <a:pt x="1127" y="448"/>
                  </a:lnTo>
                  <a:lnTo>
                    <a:pt x="1133" y="456"/>
                  </a:lnTo>
                  <a:lnTo>
                    <a:pt x="1136" y="463"/>
                  </a:lnTo>
                  <a:lnTo>
                    <a:pt x="1136" y="465"/>
                  </a:lnTo>
                  <a:lnTo>
                    <a:pt x="1129" y="465"/>
                  </a:lnTo>
                  <a:lnTo>
                    <a:pt x="1125" y="465"/>
                  </a:lnTo>
                  <a:lnTo>
                    <a:pt x="1121" y="465"/>
                  </a:lnTo>
                  <a:lnTo>
                    <a:pt x="1123" y="469"/>
                  </a:lnTo>
                  <a:lnTo>
                    <a:pt x="1125" y="473"/>
                  </a:lnTo>
                  <a:lnTo>
                    <a:pt x="1131" y="475"/>
                  </a:lnTo>
                  <a:lnTo>
                    <a:pt x="1133" y="477"/>
                  </a:lnTo>
                  <a:lnTo>
                    <a:pt x="1134" y="475"/>
                  </a:lnTo>
                  <a:lnTo>
                    <a:pt x="1136" y="477"/>
                  </a:lnTo>
                  <a:lnTo>
                    <a:pt x="1140" y="478"/>
                  </a:lnTo>
                  <a:lnTo>
                    <a:pt x="1142" y="480"/>
                  </a:lnTo>
                  <a:lnTo>
                    <a:pt x="1142" y="484"/>
                  </a:lnTo>
                  <a:lnTo>
                    <a:pt x="1144" y="486"/>
                  </a:lnTo>
                  <a:lnTo>
                    <a:pt x="1148" y="486"/>
                  </a:lnTo>
                  <a:lnTo>
                    <a:pt x="1148" y="494"/>
                  </a:lnTo>
                  <a:lnTo>
                    <a:pt x="1148" y="501"/>
                  </a:lnTo>
                  <a:lnTo>
                    <a:pt x="1150" y="501"/>
                  </a:lnTo>
                  <a:lnTo>
                    <a:pt x="1151" y="503"/>
                  </a:lnTo>
                  <a:lnTo>
                    <a:pt x="1157" y="503"/>
                  </a:lnTo>
                  <a:lnTo>
                    <a:pt x="1159" y="501"/>
                  </a:lnTo>
                  <a:lnTo>
                    <a:pt x="1161" y="501"/>
                  </a:lnTo>
                  <a:lnTo>
                    <a:pt x="1165" y="501"/>
                  </a:lnTo>
                  <a:lnTo>
                    <a:pt x="1167" y="501"/>
                  </a:lnTo>
                  <a:lnTo>
                    <a:pt x="1170" y="505"/>
                  </a:lnTo>
                  <a:lnTo>
                    <a:pt x="1174" y="507"/>
                  </a:lnTo>
                  <a:lnTo>
                    <a:pt x="1178" y="511"/>
                  </a:lnTo>
                  <a:lnTo>
                    <a:pt x="1180" y="511"/>
                  </a:lnTo>
                  <a:lnTo>
                    <a:pt x="1182" y="509"/>
                  </a:lnTo>
                  <a:lnTo>
                    <a:pt x="1184" y="509"/>
                  </a:lnTo>
                  <a:lnTo>
                    <a:pt x="1187" y="509"/>
                  </a:lnTo>
                  <a:lnTo>
                    <a:pt x="1189" y="511"/>
                  </a:lnTo>
                  <a:lnTo>
                    <a:pt x="1191" y="511"/>
                  </a:lnTo>
                  <a:lnTo>
                    <a:pt x="1191" y="514"/>
                  </a:lnTo>
                  <a:lnTo>
                    <a:pt x="1186" y="520"/>
                  </a:lnTo>
                  <a:lnTo>
                    <a:pt x="1180" y="522"/>
                  </a:lnTo>
                  <a:lnTo>
                    <a:pt x="1170" y="526"/>
                  </a:lnTo>
                  <a:lnTo>
                    <a:pt x="1165" y="528"/>
                  </a:lnTo>
                  <a:lnTo>
                    <a:pt x="1157" y="531"/>
                  </a:lnTo>
                  <a:lnTo>
                    <a:pt x="1153" y="535"/>
                  </a:lnTo>
                  <a:lnTo>
                    <a:pt x="1148" y="541"/>
                  </a:lnTo>
                  <a:lnTo>
                    <a:pt x="1151" y="543"/>
                  </a:lnTo>
                  <a:lnTo>
                    <a:pt x="1153" y="543"/>
                  </a:lnTo>
                  <a:lnTo>
                    <a:pt x="1155" y="543"/>
                  </a:lnTo>
                  <a:lnTo>
                    <a:pt x="1157" y="541"/>
                  </a:lnTo>
                  <a:lnTo>
                    <a:pt x="1163" y="539"/>
                  </a:lnTo>
                  <a:lnTo>
                    <a:pt x="1167" y="535"/>
                  </a:lnTo>
                  <a:lnTo>
                    <a:pt x="1172" y="535"/>
                  </a:lnTo>
                  <a:lnTo>
                    <a:pt x="1176" y="531"/>
                  </a:lnTo>
                  <a:lnTo>
                    <a:pt x="1176" y="529"/>
                  </a:lnTo>
                  <a:lnTo>
                    <a:pt x="1180" y="528"/>
                  </a:lnTo>
                  <a:lnTo>
                    <a:pt x="1187" y="524"/>
                  </a:lnTo>
                  <a:lnTo>
                    <a:pt x="1191" y="524"/>
                  </a:lnTo>
                  <a:lnTo>
                    <a:pt x="1193" y="524"/>
                  </a:lnTo>
                  <a:lnTo>
                    <a:pt x="1195" y="524"/>
                  </a:lnTo>
                  <a:lnTo>
                    <a:pt x="1195" y="528"/>
                  </a:lnTo>
                  <a:lnTo>
                    <a:pt x="1199" y="528"/>
                  </a:lnTo>
                  <a:lnTo>
                    <a:pt x="1197" y="531"/>
                  </a:lnTo>
                  <a:lnTo>
                    <a:pt x="1195" y="535"/>
                  </a:lnTo>
                  <a:lnTo>
                    <a:pt x="1197" y="535"/>
                  </a:lnTo>
                  <a:lnTo>
                    <a:pt x="1199" y="535"/>
                  </a:lnTo>
                  <a:lnTo>
                    <a:pt x="1203" y="535"/>
                  </a:lnTo>
                  <a:lnTo>
                    <a:pt x="1204" y="531"/>
                  </a:lnTo>
                  <a:lnTo>
                    <a:pt x="1206" y="531"/>
                  </a:lnTo>
                  <a:lnTo>
                    <a:pt x="1210" y="531"/>
                  </a:lnTo>
                  <a:lnTo>
                    <a:pt x="1210" y="535"/>
                  </a:lnTo>
                  <a:lnTo>
                    <a:pt x="1214" y="541"/>
                  </a:lnTo>
                  <a:lnTo>
                    <a:pt x="1214" y="545"/>
                  </a:lnTo>
                  <a:lnTo>
                    <a:pt x="1214" y="548"/>
                  </a:lnTo>
                  <a:lnTo>
                    <a:pt x="1212" y="552"/>
                  </a:lnTo>
                  <a:lnTo>
                    <a:pt x="1212" y="556"/>
                  </a:lnTo>
                  <a:lnTo>
                    <a:pt x="1214" y="560"/>
                  </a:lnTo>
                  <a:lnTo>
                    <a:pt x="1214" y="562"/>
                  </a:lnTo>
                  <a:lnTo>
                    <a:pt x="1216" y="565"/>
                  </a:lnTo>
                  <a:lnTo>
                    <a:pt x="1214" y="567"/>
                  </a:lnTo>
                  <a:lnTo>
                    <a:pt x="1212" y="569"/>
                  </a:lnTo>
                  <a:lnTo>
                    <a:pt x="1210" y="573"/>
                  </a:lnTo>
                  <a:lnTo>
                    <a:pt x="1204" y="577"/>
                  </a:lnTo>
                  <a:lnTo>
                    <a:pt x="1199" y="582"/>
                  </a:lnTo>
                  <a:lnTo>
                    <a:pt x="1195" y="584"/>
                  </a:lnTo>
                  <a:lnTo>
                    <a:pt x="1193" y="586"/>
                  </a:lnTo>
                  <a:lnTo>
                    <a:pt x="1189" y="586"/>
                  </a:lnTo>
                  <a:lnTo>
                    <a:pt x="1187" y="584"/>
                  </a:lnTo>
                  <a:lnTo>
                    <a:pt x="1184" y="584"/>
                  </a:lnTo>
                  <a:lnTo>
                    <a:pt x="1180" y="586"/>
                  </a:lnTo>
                  <a:lnTo>
                    <a:pt x="1176" y="588"/>
                  </a:lnTo>
                  <a:lnTo>
                    <a:pt x="1170" y="592"/>
                  </a:lnTo>
                  <a:lnTo>
                    <a:pt x="1163" y="601"/>
                  </a:lnTo>
                  <a:lnTo>
                    <a:pt x="1159" y="603"/>
                  </a:lnTo>
                  <a:lnTo>
                    <a:pt x="1157" y="605"/>
                  </a:lnTo>
                  <a:lnTo>
                    <a:pt x="1153" y="607"/>
                  </a:lnTo>
                  <a:lnTo>
                    <a:pt x="1151" y="607"/>
                  </a:lnTo>
                  <a:lnTo>
                    <a:pt x="1144" y="607"/>
                  </a:lnTo>
                  <a:lnTo>
                    <a:pt x="1138" y="607"/>
                  </a:lnTo>
                  <a:lnTo>
                    <a:pt x="1133" y="607"/>
                  </a:lnTo>
                  <a:lnTo>
                    <a:pt x="1121" y="607"/>
                  </a:lnTo>
                  <a:lnTo>
                    <a:pt x="1112" y="607"/>
                  </a:lnTo>
                  <a:lnTo>
                    <a:pt x="1104" y="605"/>
                  </a:lnTo>
                  <a:lnTo>
                    <a:pt x="1100" y="603"/>
                  </a:lnTo>
                  <a:lnTo>
                    <a:pt x="1097" y="603"/>
                  </a:lnTo>
                  <a:lnTo>
                    <a:pt x="1093" y="605"/>
                  </a:lnTo>
                  <a:lnTo>
                    <a:pt x="1087" y="607"/>
                  </a:lnTo>
                  <a:lnTo>
                    <a:pt x="1078" y="607"/>
                  </a:lnTo>
                  <a:lnTo>
                    <a:pt x="1072" y="609"/>
                  </a:lnTo>
                  <a:lnTo>
                    <a:pt x="1066" y="611"/>
                  </a:lnTo>
                  <a:lnTo>
                    <a:pt x="1061" y="613"/>
                  </a:lnTo>
                  <a:lnTo>
                    <a:pt x="1059" y="615"/>
                  </a:lnTo>
                  <a:lnTo>
                    <a:pt x="1057" y="617"/>
                  </a:lnTo>
                  <a:lnTo>
                    <a:pt x="1051" y="622"/>
                  </a:lnTo>
                  <a:lnTo>
                    <a:pt x="1046" y="628"/>
                  </a:lnTo>
                  <a:lnTo>
                    <a:pt x="1044" y="626"/>
                  </a:lnTo>
                  <a:lnTo>
                    <a:pt x="1042" y="628"/>
                  </a:lnTo>
                  <a:lnTo>
                    <a:pt x="1040" y="628"/>
                  </a:lnTo>
                  <a:lnTo>
                    <a:pt x="1038" y="628"/>
                  </a:lnTo>
                  <a:lnTo>
                    <a:pt x="1034" y="630"/>
                  </a:lnTo>
                  <a:lnTo>
                    <a:pt x="1032" y="632"/>
                  </a:lnTo>
                  <a:lnTo>
                    <a:pt x="1029" y="637"/>
                  </a:lnTo>
                  <a:lnTo>
                    <a:pt x="1025" y="639"/>
                  </a:lnTo>
                  <a:lnTo>
                    <a:pt x="1023" y="643"/>
                  </a:lnTo>
                  <a:lnTo>
                    <a:pt x="1015" y="651"/>
                  </a:lnTo>
                  <a:lnTo>
                    <a:pt x="1013" y="656"/>
                  </a:lnTo>
                  <a:lnTo>
                    <a:pt x="1006" y="662"/>
                  </a:lnTo>
                  <a:lnTo>
                    <a:pt x="1002" y="668"/>
                  </a:lnTo>
                  <a:lnTo>
                    <a:pt x="998" y="673"/>
                  </a:lnTo>
                  <a:lnTo>
                    <a:pt x="996" y="675"/>
                  </a:lnTo>
                  <a:lnTo>
                    <a:pt x="996" y="677"/>
                  </a:lnTo>
                  <a:lnTo>
                    <a:pt x="998" y="677"/>
                  </a:lnTo>
                  <a:lnTo>
                    <a:pt x="1000" y="677"/>
                  </a:lnTo>
                  <a:lnTo>
                    <a:pt x="1002" y="673"/>
                  </a:lnTo>
                  <a:lnTo>
                    <a:pt x="1008" y="668"/>
                  </a:lnTo>
                  <a:lnTo>
                    <a:pt x="1013" y="662"/>
                  </a:lnTo>
                  <a:lnTo>
                    <a:pt x="1019" y="658"/>
                  </a:lnTo>
                  <a:lnTo>
                    <a:pt x="1027" y="651"/>
                  </a:lnTo>
                  <a:lnTo>
                    <a:pt x="1036" y="645"/>
                  </a:lnTo>
                  <a:lnTo>
                    <a:pt x="1042" y="639"/>
                  </a:lnTo>
                  <a:lnTo>
                    <a:pt x="1046" y="637"/>
                  </a:lnTo>
                  <a:lnTo>
                    <a:pt x="1049" y="635"/>
                  </a:lnTo>
                  <a:lnTo>
                    <a:pt x="1055" y="632"/>
                  </a:lnTo>
                  <a:lnTo>
                    <a:pt x="1063" y="628"/>
                  </a:lnTo>
                  <a:lnTo>
                    <a:pt x="1068" y="628"/>
                  </a:lnTo>
                  <a:lnTo>
                    <a:pt x="1074" y="626"/>
                  </a:lnTo>
                  <a:lnTo>
                    <a:pt x="1080" y="626"/>
                  </a:lnTo>
                  <a:lnTo>
                    <a:pt x="1087" y="628"/>
                  </a:lnTo>
                  <a:lnTo>
                    <a:pt x="1089" y="628"/>
                  </a:lnTo>
                  <a:lnTo>
                    <a:pt x="1093" y="632"/>
                  </a:lnTo>
                  <a:lnTo>
                    <a:pt x="1093" y="635"/>
                  </a:lnTo>
                  <a:lnTo>
                    <a:pt x="1095" y="637"/>
                  </a:lnTo>
                  <a:lnTo>
                    <a:pt x="1093" y="641"/>
                  </a:lnTo>
                  <a:lnTo>
                    <a:pt x="1093" y="643"/>
                  </a:lnTo>
                  <a:lnTo>
                    <a:pt x="1089" y="649"/>
                  </a:lnTo>
                  <a:lnTo>
                    <a:pt x="1083" y="652"/>
                  </a:lnTo>
                  <a:lnTo>
                    <a:pt x="1082" y="652"/>
                  </a:lnTo>
                  <a:lnTo>
                    <a:pt x="1080" y="656"/>
                  </a:lnTo>
                  <a:lnTo>
                    <a:pt x="1080" y="658"/>
                  </a:lnTo>
                  <a:lnTo>
                    <a:pt x="1078" y="660"/>
                  </a:lnTo>
                  <a:lnTo>
                    <a:pt x="1080" y="660"/>
                  </a:lnTo>
                  <a:lnTo>
                    <a:pt x="1080" y="662"/>
                  </a:lnTo>
                  <a:lnTo>
                    <a:pt x="1093" y="688"/>
                  </a:lnTo>
                  <a:lnTo>
                    <a:pt x="1095" y="690"/>
                  </a:lnTo>
                  <a:lnTo>
                    <a:pt x="1099" y="694"/>
                  </a:lnTo>
                  <a:lnTo>
                    <a:pt x="1106" y="696"/>
                  </a:lnTo>
                  <a:lnTo>
                    <a:pt x="1112" y="700"/>
                  </a:lnTo>
                  <a:lnTo>
                    <a:pt x="1117" y="700"/>
                  </a:lnTo>
                  <a:lnTo>
                    <a:pt x="1123" y="702"/>
                  </a:lnTo>
                  <a:lnTo>
                    <a:pt x="1133" y="702"/>
                  </a:lnTo>
                  <a:lnTo>
                    <a:pt x="1133" y="698"/>
                  </a:lnTo>
                  <a:lnTo>
                    <a:pt x="1133" y="696"/>
                  </a:lnTo>
                  <a:lnTo>
                    <a:pt x="1133" y="694"/>
                  </a:lnTo>
                  <a:lnTo>
                    <a:pt x="1133" y="690"/>
                  </a:lnTo>
                  <a:lnTo>
                    <a:pt x="1136" y="688"/>
                  </a:lnTo>
                  <a:lnTo>
                    <a:pt x="1140" y="685"/>
                  </a:lnTo>
                  <a:lnTo>
                    <a:pt x="1142" y="681"/>
                  </a:lnTo>
                  <a:lnTo>
                    <a:pt x="1144" y="679"/>
                  </a:lnTo>
                  <a:lnTo>
                    <a:pt x="1146" y="679"/>
                  </a:lnTo>
                  <a:lnTo>
                    <a:pt x="1148" y="679"/>
                  </a:lnTo>
                  <a:lnTo>
                    <a:pt x="1151" y="683"/>
                  </a:lnTo>
                  <a:lnTo>
                    <a:pt x="1153" y="686"/>
                  </a:lnTo>
                  <a:lnTo>
                    <a:pt x="1155" y="690"/>
                  </a:lnTo>
                  <a:lnTo>
                    <a:pt x="1157" y="694"/>
                  </a:lnTo>
                  <a:lnTo>
                    <a:pt x="1157" y="696"/>
                  </a:lnTo>
                  <a:lnTo>
                    <a:pt x="1155" y="698"/>
                  </a:lnTo>
                  <a:lnTo>
                    <a:pt x="1151" y="700"/>
                  </a:lnTo>
                  <a:lnTo>
                    <a:pt x="1148" y="700"/>
                  </a:lnTo>
                  <a:lnTo>
                    <a:pt x="1144" y="700"/>
                  </a:lnTo>
                  <a:lnTo>
                    <a:pt x="1142" y="702"/>
                  </a:lnTo>
                  <a:lnTo>
                    <a:pt x="1142" y="704"/>
                  </a:lnTo>
                  <a:lnTo>
                    <a:pt x="1140" y="707"/>
                  </a:lnTo>
                  <a:lnTo>
                    <a:pt x="1136" y="711"/>
                  </a:lnTo>
                  <a:lnTo>
                    <a:pt x="1136" y="713"/>
                  </a:lnTo>
                  <a:lnTo>
                    <a:pt x="1133" y="715"/>
                  </a:lnTo>
                  <a:lnTo>
                    <a:pt x="1125" y="719"/>
                  </a:lnTo>
                  <a:lnTo>
                    <a:pt x="1117" y="721"/>
                  </a:lnTo>
                  <a:lnTo>
                    <a:pt x="1114" y="721"/>
                  </a:lnTo>
                  <a:lnTo>
                    <a:pt x="1106" y="721"/>
                  </a:lnTo>
                  <a:lnTo>
                    <a:pt x="1099" y="722"/>
                  </a:lnTo>
                  <a:lnTo>
                    <a:pt x="1095" y="724"/>
                  </a:lnTo>
                  <a:lnTo>
                    <a:pt x="1095" y="726"/>
                  </a:lnTo>
                  <a:lnTo>
                    <a:pt x="1093" y="730"/>
                  </a:lnTo>
                  <a:lnTo>
                    <a:pt x="1093" y="734"/>
                  </a:lnTo>
                  <a:lnTo>
                    <a:pt x="1091" y="738"/>
                  </a:lnTo>
                  <a:lnTo>
                    <a:pt x="1089" y="739"/>
                  </a:lnTo>
                  <a:lnTo>
                    <a:pt x="1087" y="741"/>
                  </a:lnTo>
                  <a:lnTo>
                    <a:pt x="1083" y="743"/>
                  </a:lnTo>
                  <a:lnTo>
                    <a:pt x="1080" y="743"/>
                  </a:lnTo>
                  <a:lnTo>
                    <a:pt x="1078" y="741"/>
                  </a:lnTo>
                  <a:lnTo>
                    <a:pt x="1076" y="741"/>
                  </a:lnTo>
                  <a:lnTo>
                    <a:pt x="1072" y="739"/>
                  </a:lnTo>
                  <a:lnTo>
                    <a:pt x="1072" y="736"/>
                  </a:lnTo>
                  <a:lnTo>
                    <a:pt x="1070" y="734"/>
                  </a:lnTo>
                  <a:lnTo>
                    <a:pt x="1070" y="730"/>
                  </a:lnTo>
                  <a:lnTo>
                    <a:pt x="1072" y="730"/>
                  </a:lnTo>
                  <a:lnTo>
                    <a:pt x="1072" y="728"/>
                  </a:lnTo>
                  <a:lnTo>
                    <a:pt x="1072" y="726"/>
                  </a:lnTo>
                  <a:lnTo>
                    <a:pt x="1076" y="722"/>
                  </a:lnTo>
                  <a:lnTo>
                    <a:pt x="1078" y="721"/>
                  </a:lnTo>
                  <a:lnTo>
                    <a:pt x="1080" y="719"/>
                  </a:lnTo>
                  <a:lnTo>
                    <a:pt x="1085" y="719"/>
                  </a:lnTo>
                  <a:lnTo>
                    <a:pt x="1095" y="715"/>
                  </a:lnTo>
                  <a:lnTo>
                    <a:pt x="1100" y="713"/>
                  </a:lnTo>
                  <a:lnTo>
                    <a:pt x="1102" y="711"/>
                  </a:lnTo>
                  <a:lnTo>
                    <a:pt x="1102" y="709"/>
                  </a:lnTo>
                  <a:lnTo>
                    <a:pt x="1100" y="709"/>
                  </a:lnTo>
                  <a:lnTo>
                    <a:pt x="1099" y="709"/>
                  </a:lnTo>
                  <a:lnTo>
                    <a:pt x="1093" y="709"/>
                  </a:lnTo>
                  <a:lnTo>
                    <a:pt x="1091" y="709"/>
                  </a:lnTo>
                  <a:lnTo>
                    <a:pt x="1087" y="707"/>
                  </a:lnTo>
                  <a:lnTo>
                    <a:pt x="1085" y="705"/>
                  </a:lnTo>
                  <a:lnTo>
                    <a:pt x="1082" y="705"/>
                  </a:lnTo>
                  <a:lnTo>
                    <a:pt x="1078" y="705"/>
                  </a:lnTo>
                  <a:lnTo>
                    <a:pt x="1076" y="707"/>
                  </a:lnTo>
                  <a:lnTo>
                    <a:pt x="1072" y="709"/>
                  </a:lnTo>
                  <a:lnTo>
                    <a:pt x="1068" y="709"/>
                  </a:lnTo>
                  <a:lnTo>
                    <a:pt x="1066" y="709"/>
                  </a:lnTo>
                  <a:lnTo>
                    <a:pt x="1063" y="709"/>
                  </a:lnTo>
                  <a:lnTo>
                    <a:pt x="1059" y="715"/>
                  </a:lnTo>
                  <a:lnTo>
                    <a:pt x="1057" y="717"/>
                  </a:lnTo>
                  <a:lnTo>
                    <a:pt x="1055" y="715"/>
                  </a:lnTo>
                  <a:lnTo>
                    <a:pt x="1053" y="713"/>
                  </a:lnTo>
                  <a:lnTo>
                    <a:pt x="1051" y="711"/>
                  </a:lnTo>
                  <a:lnTo>
                    <a:pt x="1049" y="705"/>
                  </a:lnTo>
                  <a:lnTo>
                    <a:pt x="1047" y="698"/>
                  </a:lnTo>
                  <a:lnTo>
                    <a:pt x="1046" y="688"/>
                  </a:lnTo>
                  <a:lnTo>
                    <a:pt x="1044" y="677"/>
                  </a:lnTo>
                  <a:lnTo>
                    <a:pt x="1032" y="664"/>
                  </a:lnTo>
                  <a:lnTo>
                    <a:pt x="1023" y="668"/>
                  </a:lnTo>
                  <a:lnTo>
                    <a:pt x="1021" y="669"/>
                  </a:lnTo>
                  <a:lnTo>
                    <a:pt x="1019" y="669"/>
                  </a:lnTo>
                  <a:lnTo>
                    <a:pt x="1017" y="677"/>
                  </a:lnTo>
                  <a:lnTo>
                    <a:pt x="1013" y="690"/>
                  </a:lnTo>
                  <a:lnTo>
                    <a:pt x="1008" y="700"/>
                  </a:lnTo>
                  <a:lnTo>
                    <a:pt x="1004" y="704"/>
                  </a:lnTo>
                  <a:lnTo>
                    <a:pt x="1000" y="707"/>
                  </a:lnTo>
                  <a:lnTo>
                    <a:pt x="996" y="711"/>
                  </a:lnTo>
                  <a:lnTo>
                    <a:pt x="993" y="713"/>
                  </a:lnTo>
                  <a:lnTo>
                    <a:pt x="987" y="715"/>
                  </a:lnTo>
                  <a:lnTo>
                    <a:pt x="983" y="717"/>
                  </a:lnTo>
                  <a:lnTo>
                    <a:pt x="972" y="719"/>
                  </a:lnTo>
                  <a:lnTo>
                    <a:pt x="960" y="719"/>
                  </a:lnTo>
                  <a:lnTo>
                    <a:pt x="949" y="719"/>
                  </a:lnTo>
                  <a:lnTo>
                    <a:pt x="945" y="721"/>
                  </a:lnTo>
                  <a:lnTo>
                    <a:pt x="940" y="722"/>
                  </a:lnTo>
                  <a:lnTo>
                    <a:pt x="930" y="728"/>
                  </a:lnTo>
                  <a:lnTo>
                    <a:pt x="925" y="732"/>
                  </a:lnTo>
                  <a:lnTo>
                    <a:pt x="919" y="734"/>
                  </a:lnTo>
                  <a:lnTo>
                    <a:pt x="915" y="734"/>
                  </a:lnTo>
                  <a:lnTo>
                    <a:pt x="906" y="734"/>
                  </a:lnTo>
                  <a:lnTo>
                    <a:pt x="902" y="734"/>
                  </a:lnTo>
                  <a:lnTo>
                    <a:pt x="896" y="736"/>
                  </a:lnTo>
                  <a:lnTo>
                    <a:pt x="891" y="736"/>
                  </a:lnTo>
                  <a:lnTo>
                    <a:pt x="887" y="739"/>
                  </a:lnTo>
                  <a:lnTo>
                    <a:pt x="881" y="743"/>
                  </a:lnTo>
                  <a:lnTo>
                    <a:pt x="879" y="745"/>
                  </a:lnTo>
                  <a:lnTo>
                    <a:pt x="877" y="751"/>
                  </a:lnTo>
                  <a:lnTo>
                    <a:pt x="877" y="753"/>
                  </a:lnTo>
                  <a:lnTo>
                    <a:pt x="877" y="755"/>
                  </a:lnTo>
                  <a:lnTo>
                    <a:pt x="875" y="756"/>
                  </a:lnTo>
                  <a:lnTo>
                    <a:pt x="870" y="758"/>
                  </a:lnTo>
                  <a:lnTo>
                    <a:pt x="864" y="760"/>
                  </a:lnTo>
                  <a:lnTo>
                    <a:pt x="851" y="766"/>
                  </a:lnTo>
                  <a:lnTo>
                    <a:pt x="845" y="768"/>
                  </a:lnTo>
                  <a:lnTo>
                    <a:pt x="841" y="770"/>
                  </a:lnTo>
                  <a:lnTo>
                    <a:pt x="834" y="773"/>
                  </a:lnTo>
                  <a:lnTo>
                    <a:pt x="830" y="773"/>
                  </a:lnTo>
                  <a:lnTo>
                    <a:pt x="830" y="768"/>
                  </a:lnTo>
                  <a:lnTo>
                    <a:pt x="832" y="764"/>
                  </a:lnTo>
                  <a:lnTo>
                    <a:pt x="834" y="760"/>
                  </a:lnTo>
                  <a:lnTo>
                    <a:pt x="836" y="756"/>
                  </a:lnTo>
                  <a:lnTo>
                    <a:pt x="841" y="751"/>
                  </a:lnTo>
                  <a:lnTo>
                    <a:pt x="845" y="747"/>
                  </a:lnTo>
                  <a:lnTo>
                    <a:pt x="847" y="743"/>
                  </a:lnTo>
                  <a:lnTo>
                    <a:pt x="849" y="736"/>
                  </a:lnTo>
                  <a:lnTo>
                    <a:pt x="849" y="728"/>
                  </a:lnTo>
                  <a:lnTo>
                    <a:pt x="845" y="715"/>
                  </a:lnTo>
                  <a:lnTo>
                    <a:pt x="849" y="715"/>
                  </a:lnTo>
                  <a:lnTo>
                    <a:pt x="853" y="717"/>
                  </a:lnTo>
                  <a:lnTo>
                    <a:pt x="856" y="717"/>
                  </a:lnTo>
                  <a:lnTo>
                    <a:pt x="860" y="721"/>
                  </a:lnTo>
                  <a:lnTo>
                    <a:pt x="864" y="722"/>
                  </a:lnTo>
                  <a:lnTo>
                    <a:pt x="866" y="722"/>
                  </a:lnTo>
                  <a:lnTo>
                    <a:pt x="868" y="719"/>
                  </a:lnTo>
                  <a:lnTo>
                    <a:pt x="868" y="717"/>
                  </a:lnTo>
                  <a:lnTo>
                    <a:pt x="868" y="713"/>
                  </a:lnTo>
                  <a:lnTo>
                    <a:pt x="866" y="709"/>
                  </a:lnTo>
                  <a:lnTo>
                    <a:pt x="864" y="705"/>
                  </a:lnTo>
                  <a:lnTo>
                    <a:pt x="860" y="702"/>
                  </a:lnTo>
                  <a:lnTo>
                    <a:pt x="851" y="698"/>
                  </a:lnTo>
                  <a:lnTo>
                    <a:pt x="841" y="694"/>
                  </a:lnTo>
                  <a:lnTo>
                    <a:pt x="834" y="690"/>
                  </a:lnTo>
                  <a:lnTo>
                    <a:pt x="830" y="690"/>
                  </a:lnTo>
                  <a:lnTo>
                    <a:pt x="828" y="690"/>
                  </a:lnTo>
                  <a:lnTo>
                    <a:pt x="828" y="692"/>
                  </a:lnTo>
                  <a:lnTo>
                    <a:pt x="826" y="692"/>
                  </a:lnTo>
                  <a:lnTo>
                    <a:pt x="822" y="690"/>
                  </a:lnTo>
                  <a:lnTo>
                    <a:pt x="819" y="690"/>
                  </a:lnTo>
                  <a:lnTo>
                    <a:pt x="815" y="688"/>
                  </a:lnTo>
                  <a:lnTo>
                    <a:pt x="811" y="686"/>
                  </a:lnTo>
                  <a:lnTo>
                    <a:pt x="807" y="683"/>
                  </a:lnTo>
                  <a:lnTo>
                    <a:pt x="807" y="679"/>
                  </a:lnTo>
                  <a:lnTo>
                    <a:pt x="804" y="669"/>
                  </a:lnTo>
                  <a:lnTo>
                    <a:pt x="802" y="662"/>
                  </a:lnTo>
                  <a:lnTo>
                    <a:pt x="800" y="658"/>
                  </a:lnTo>
                  <a:lnTo>
                    <a:pt x="796" y="656"/>
                  </a:lnTo>
                  <a:lnTo>
                    <a:pt x="794" y="656"/>
                  </a:lnTo>
                  <a:lnTo>
                    <a:pt x="792" y="654"/>
                  </a:lnTo>
                  <a:lnTo>
                    <a:pt x="788" y="654"/>
                  </a:lnTo>
                  <a:lnTo>
                    <a:pt x="786" y="652"/>
                  </a:lnTo>
                  <a:lnTo>
                    <a:pt x="785" y="651"/>
                  </a:lnTo>
                  <a:lnTo>
                    <a:pt x="785" y="647"/>
                  </a:lnTo>
                  <a:lnTo>
                    <a:pt x="777" y="645"/>
                  </a:lnTo>
                  <a:lnTo>
                    <a:pt x="771" y="643"/>
                  </a:lnTo>
                  <a:lnTo>
                    <a:pt x="764" y="641"/>
                  </a:lnTo>
                  <a:lnTo>
                    <a:pt x="760" y="641"/>
                  </a:lnTo>
                  <a:lnTo>
                    <a:pt x="756" y="639"/>
                  </a:lnTo>
                  <a:lnTo>
                    <a:pt x="754" y="641"/>
                  </a:lnTo>
                  <a:lnTo>
                    <a:pt x="751" y="643"/>
                  </a:lnTo>
                  <a:lnTo>
                    <a:pt x="745" y="645"/>
                  </a:lnTo>
                  <a:lnTo>
                    <a:pt x="739" y="649"/>
                  </a:lnTo>
                  <a:lnTo>
                    <a:pt x="734" y="649"/>
                  </a:lnTo>
                  <a:lnTo>
                    <a:pt x="730" y="652"/>
                  </a:lnTo>
                  <a:lnTo>
                    <a:pt x="724" y="652"/>
                  </a:lnTo>
                  <a:lnTo>
                    <a:pt x="718" y="649"/>
                  </a:lnTo>
                  <a:lnTo>
                    <a:pt x="715" y="652"/>
                  </a:lnTo>
                  <a:lnTo>
                    <a:pt x="705" y="651"/>
                  </a:lnTo>
                  <a:lnTo>
                    <a:pt x="696" y="647"/>
                  </a:lnTo>
                  <a:lnTo>
                    <a:pt x="692" y="645"/>
                  </a:lnTo>
                  <a:lnTo>
                    <a:pt x="688" y="643"/>
                  </a:lnTo>
                  <a:lnTo>
                    <a:pt x="684" y="641"/>
                  </a:lnTo>
                  <a:lnTo>
                    <a:pt x="681" y="641"/>
                  </a:lnTo>
                  <a:lnTo>
                    <a:pt x="679" y="641"/>
                  </a:lnTo>
                  <a:lnTo>
                    <a:pt x="675" y="641"/>
                  </a:lnTo>
                  <a:lnTo>
                    <a:pt x="669" y="641"/>
                  </a:lnTo>
                  <a:lnTo>
                    <a:pt x="667" y="641"/>
                  </a:lnTo>
                  <a:lnTo>
                    <a:pt x="664" y="637"/>
                  </a:lnTo>
                  <a:lnTo>
                    <a:pt x="662" y="632"/>
                  </a:lnTo>
                  <a:lnTo>
                    <a:pt x="660" y="628"/>
                  </a:lnTo>
                  <a:lnTo>
                    <a:pt x="658" y="626"/>
                  </a:lnTo>
                  <a:lnTo>
                    <a:pt x="652" y="626"/>
                  </a:lnTo>
                  <a:lnTo>
                    <a:pt x="654" y="632"/>
                  </a:lnTo>
                  <a:lnTo>
                    <a:pt x="408" y="635"/>
                  </a:lnTo>
                  <a:lnTo>
                    <a:pt x="355" y="635"/>
                  </a:lnTo>
                  <a:lnTo>
                    <a:pt x="342" y="635"/>
                  </a:lnTo>
                  <a:lnTo>
                    <a:pt x="310" y="635"/>
                  </a:lnTo>
                  <a:lnTo>
                    <a:pt x="274" y="635"/>
                  </a:lnTo>
                  <a:lnTo>
                    <a:pt x="268" y="635"/>
                  </a:lnTo>
                  <a:lnTo>
                    <a:pt x="261" y="635"/>
                  </a:lnTo>
                  <a:lnTo>
                    <a:pt x="257" y="634"/>
                  </a:lnTo>
                  <a:lnTo>
                    <a:pt x="257" y="632"/>
                  </a:lnTo>
                  <a:lnTo>
                    <a:pt x="253" y="628"/>
                  </a:lnTo>
                  <a:lnTo>
                    <a:pt x="253" y="624"/>
                  </a:lnTo>
                  <a:lnTo>
                    <a:pt x="251" y="624"/>
                  </a:lnTo>
                  <a:lnTo>
                    <a:pt x="249" y="624"/>
                  </a:lnTo>
                  <a:lnTo>
                    <a:pt x="249" y="622"/>
                  </a:lnTo>
                  <a:lnTo>
                    <a:pt x="247" y="618"/>
                  </a:lnTo>
                  <a:lnTo>
                    <a:pt x="246" y="615"/>
                  </a:lnTo>
                  <a:lnTo>
                    <a:pt x="242" y="620"/>
                  </a:lnTo>
                  <a:lnTo>
                    <a:pt x="242" y="622"/>
                  </a:lnTo>
                  <a:lnTo>
                    <a:pt x="238" y="620"/>
                  </a:lnTo>
                  <a:lnTo>
                    <a:pt x="236" y="615"/>
                  </a:lnTo>
                  <a:lnTo>
                    <a:pt x="234" y="607"/>
                  </a:lnTo>
                  <a:lnTo>
                    <a:pt x="232" y="609"/>
                  </a:lnTo>
                  <a:lnTo>
                    <a:pt x="230" y="609"/>
                  </a:lnTo>
                  <a:lnTo>
                    <a:pt x="229" y="607"/>
                  </a:lnTo>
                  <a:lnTo>
                    <a:pt x="227" y="607"/>
                  </a:lnTo>
                  <a:lnTo>
                    <a:pt x="225" y="603"/>
                  </a:lnTo>
                  <a:lnTo>
                    <a:pt x="223" y="601"/>
                  </a:lnTo>
                  <a:lnTo>
                    <a:pt x="219" y="599"/>
                  </a:lnTo>
                  <a:lnTo>
                    <a:pt x="215" y="599"/>
                  </a:lnTo>
                  <a:lnTo>
                    <a:pt x="213" y="599"/>
                  </a:lnTo>
                  <a:lnTo>
                    <a:pt x="212" y="598"/>
                  </a:lnTo>
                  <a:lnTo>
                    <a:pt x="210" y="594"/>
                  </a:lnTo>
                  <a:lnTo>
                    <a:pt x="208" y="594"/>
                  </a:lnTo>
                  <a:lnTo>
                    <a:pt x="204" y="590"/>
                  </a:lnTo>
                  <a:lnTo>
                    <a:pt x="202" y="592"/>
                  </a:lnTo>
                  <a:lnTo>
                    <a:pt x="200" y="592"/>
                  </a:lnTo>
                  <a:lnTo>
                    <a:pt x="198" y="592"/>
                  </a:lnTo>
                  <a:lnTo>
                    <a:pt x="196" y="590"/>
                  </a:lnTo>
                  <a:lnTo>
                    <a:pt x="193" y="588"/>
                  </a:lnTo>
                  <a:lnTo>
                    <a:pt x="193" y="586"/>
                  </a:lnTo>
                  <a:lnTo>
                    <a:pt x="191" y="584"/>
                  </a:lnTo>
                  <a:lnTo>
                    <a:pt x="189" y="581"/>
                  </a:lnTo>
                  <a:lnTo>
                    <a:pt x="189" y="579"/>
                  </a:lnTo>
                  <a:lnTo>
                    <a:pt x="189" y="575"/>
                  </a:lnTo>
                  <a:lnTo>
                    <a:pt x="189" y="573"/>
                  </a:lnTo>
                  <a:lnTo>
                    <a:pt x="189" y="569"/>
                  </a:lnTo>
                  <a:lnTo>
                    <a:pt x="189" y="565"/>
                  </a:lnTo>
                  <a:lnTo>
                    <a:pt x="189" y="564"/>
                  </a:lnTo>
                  <a:lnTo>
                    <a:pt x="187" y="562"/>
                  </a:lnTo>
                  <a:lnTo>
                    <a:pt x="183" y="560"/>
                  </a:lnTo>
                  <a:lnTo>
                    <a:pt x="181" y="556"/>
                  </a:lnTo>
                  <a:lnTo>
                    <a:pt x="178" y="556"/>
                  </a:lnTo>
                  <a:lnTo>
                    <a:pt x="174" y="558"/>
                  </a:lnTo>
                  <a:lnTo>
                    <a:pt x="172" y="556"/>
                  </a:lnTo>
                  <a:lnTo>
                    <a:pt x="172" y="552"/>
                  </a:lnTo>
                  <a:lnTo>
                    <a:pt x="172" y="550"/>
                  </a:lnTo>
                  <a:lnTo>
                    <a:pt x="172" y="548"/>
                  </a:lnTo>
                  <a:lnTo>
                    <a:pt x="172" y="547"/>
                  </a:lnTo>
                  <a:lnTo>
                    <a:pt x="174" y="545"/>
                  </a:lnTo>
                  <a:lnTo>
                    <a:pt x="178" y="543"/>
                  </a:lnTo>
                  <a:lnTo>
                    <a:pt x="178" y="541"/>
                  </a:lnTo>
                  <a:lnTo>
                    <a:pt x="176" y="539"/>
                  </a:lnTo>
                  <a:lnTo>
                    <a:pt x="174" y="537"/>
                  </a:lnTo>
                  <a:lnTo>
                    <a:pt x="174" y="535"/>
                  </a:lnTo>
                  <a:lnTo>
                    <a:pt x="172" y="537"/>
                  </a:lnTo>
                  <a:lnTo>
                    <a:pt x="168" y="539"/>
                  </a:lnTo>
                  <a:lnTo>
                    <a:pt x="166" y="539"/>
                  </a:lnTo>
                  <a:lnTo>
                    <a:pt x="162" y="539"/>
                  </a:lnTo>
                  <a:lnTo>
                    <a:pt x="161" y="535"/>
                  </a:lnTo>
                  <a:lnTo>
                    <a:pt x="157" y="531"/>
                  </a:lnTo>
                  <a:lnTo>
                    <a:pt x="157" y="528"/>
                  </a:lnTo>
                  <a:lnTo>
                    <a:pt x="157" y="524"/>
                  </a:lnTo>
                  <a:lnTo>
                    <a:pt x="159" y="524"/>
                  </a:lnTo>
                  <a:lnTo>
                    <a:pt x="157" y="520"/>
                  </a:lnTo>
                  <a:lnTo>
                    <a:pt x="153" y="520"/>
                  </a:lnTo>
                  <a:lnTo>
                    <a:pt x="151" y="518"/>
                  </a:lnTo>
                  <a:lnTo>
                    <a:pt x="153" y="511"/>
                  </a:lnTo>
                  <a:lnTo>
                    <a:pt x="157" y="507"/>
                  </a:lnTo>
                  <a:lnTo>
                    <a:pt x="161" y="501"/>
                  </a:lnTo>
                  <a:lnTo>
                    <a:pt x="161" y="482"/>
                  </a:lnTo>
                  <a:lnTo>
                    <a:pt x="153" y="477"/>
                  </a:lnTo>
                  <a:lnTo>
                    <a:pt x="151" y="480"/>
                  </a:lnTo>
                  <a:lnTo>
                    <a:pt x="149" y="480"/>
                  </a:lnTo>
                  <a:lnTo>
                    <a:pt x="147" y="478"/>
                  </a:lnTo>
                  <a:lnTo>
                    <a:pt x="147" y="477"/>
                  </a:lnTo>
                  <a:lnTo>
                    <a:pt x="147" y="473"/>
                  </a:lnTo>
                  <a:lnTo>
                    <a:pt x="145" y="469"/>
                  </a:lnTo>
                  <a:lnTo>
                    <a:pt x="143" y="469"/>
                  </a:lnTo>
                  <a:lnTo>
                    <a:pt x="142" y="469"/>
                  </a:lnTo>
                  <a:lnTo>
                    <a:pt x="134" y="465"/>
                  </a:lnTo>
                  <a:lnTo>
                    <a:pt x="125" y="456"/>
                  </a:lnTo>
                  <a:lnTo>
                    <a:pt x="125" y="448"/>
                  </a:lnTo>
                  <a:lnTo>
                    <a:pt x="119" y="441"/>
                  </a:lnTo>
                  <a:lnTo>
                    <a:pt x="108" y="420"/>
                  </a:lnTo>
                  <a:lnTo>
                    <a:pt x="98" y="420"/>
                  </a:lnTo>
                  <a:lnTo>
                    <a:pt x="96" y="410"/>
                  </a:lnTo>
                  <a:lnTo>
                    <a:pt x="92" y="407"/>
                  </a:lnTo>
                  <a:lnTo>
                    <a:pt x="85" y="399"/>
                  </a:lnTo>
                  <a:lnTo>
                    <a:pt x="81" y="393"/>
                  </a:lnTo>
                  <a:lnTo>
                    <a:pt x="68" y="393"/>
                  </a:lnTo>
                  <a:lnTo>
                    <a:pt x="66" y="407"/>
                  </a:lnTo>
                  <a:lnTo>
                    <a:pt x="58" y="407"/>
                  </a:lnTo>
                  <a:lnTo>
                    <a:pt x="55" y="410"/>
                  </a:lnTo>
                  <a:lnTo>
                    <a:pt x="39" y="393"/>
                  </a:lnTo>
                  <a:lnTo>
                    <a:pt x="32" y="393"/>
                  </a:lnTo>
                  <a:lnTo>
                    <a:pt x="32" y="382"/>
                  </a:lnTo>
                  <a:lnTo>
                    <a:pt x="21" y="382"/>
                  </a:lnTo>
                  <a:lnTo>
                    <a:pt x="7" y="382"/>
                  </a:lnTo>
                  <a:lnTo>
                    <a:pt x="0" y="382"/>
                  </a:lnTo>
                  <a:lnTo>
                    <a:pt x="0" y="246"/>
                  </a:lnTo>
                  <a:lnTo>
                    <a:pt x="0" y="178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9" y="136"/>
                  </a:lnTo>
                  <a:lnTo>
                    <a:pt x="17" y="136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30" y="142"/>
                  </a:lnTo>
                  <a:lnTo>
                    <a:pt x="38" y="149"/>
                  </a:lnTo>
                  <a:lnTo>
                    <a:pt x="47" y="155"/>
                  </a:lnTo>
                  <a:lnTo>
                    <a:pt x="51" y="157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2" y="159"/>
                  </a:lnTo>
                  <a:lnTo>
                    <a:pt x="70" y="157"/>
                  </a:lnTo>
                  <a:lnTo>
                    <a:pt x="72" y="157"/>
                  </a:lnTo>
                  <a:lnTo>
                    <a:pt x="77" y="159"/>
                  </a:lnTo>
                  <a:lnTo>
                    <a:pt x="83" y="161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3" y="153"/>
                  </a:lnTo>
                  <a:lnTo>
                    <a:pt x="81" y="151"/>
                  </a:lnTo>
                  <a:lnTo>
                    <a:pt x="77" y="149"/>
                  </a:lnTo>
                  <a:lnTo>
                    <a:pt x="77" y="147"/>
                  </a:lnTo>
                  <a:lnTo>
                    <a:pt x="77" y="146"/>
                  </a:lnTo>
                  <a:lnTo>
                    <a:pt x="77" y="144"/>
                  </a:lnTo>
                  <a:lnTo>
                    <a:pt x="81" y="142"/>
                  </a:lnTo>
                  <a:lnTo>
                    <a:pt x="85" y="140"/>
                  </a:lnTo>
                  <a:lnTo>
                    <a:pt x="89" y="138"/>
                  </a:lnTo>
                  <a:lnTo>
                    <a:pt x="92" y="138"/>
                  </a:lnTo>
                  <a:lnTo>
                    <a:pt x="98" y="138"/>
                  </a:lnTo>
                  <a:lnTo>
                    <a:pt x="104" y="140"/>
                  </a:lnTo>
                  <a:lnTo>
                    <a:pt x="104" y="142"/>
                  </a:lnTo>
                  <a:lnTo>
                    <a:pt x="106" y="144"/>
                  </a:lnTo>
                  <a:lnTo>
                    <a:pt x="109" y="144"/>
                  </a:lnTo>
                  <a:lnTo>
                    <a:pt x="111" y="142"/>
                  </a:lnTo>
                  <a:lnTo>
                    <a:pt x="117" y="138"/>
                  </a:lnTo>
                  <a:lnTo>
                    <a:pt x="125" y="134"/>
                  </a:lnTo>
                  <a:lnTo>
                    <a:pt x="142" y="127"/>
                  </a:lnTo>
                  <a:lnTo>
                    <a:pt x="149" y="123"/>
                  </a:lnTo>
                  <a:lnTo>
                    <a:pt x="157" y="121"/>
                  </a:lnTo>
                  <a:lnTo>
                    <a:pt x="162" y="121"/>
                  </a:lnTo>
                  <a:lnTo>
                    <a:pt x="164" y="123"/>
                  </a:lnTo>
                  <a:lnTo>
                    <a:pt x="162" y="125"/>
                  </a:lnTo>
                  <a:lnTo>
                    <a:pt x="149" y="129"/>
                  </a:lnTo>
                  <a:lnTo>
                    <a:pt x="149" y="130"/>
                  </a:lnTo>
                  <a:lnTo>
                    <a:pt x="145" y="132"/>
                  </a:lnTo>
                  <a:lnTo>
                    <a:pt x="138" y="136"/>
                  </a:lnTo>
                  <a:lnTo>
                    <a:pt x="134" y="140"/>
                  </a:lnTo>
                  <a:lnTo>
                    <a:pt x="128" y="142"/>
                  </a:lnTo>
                  <a:lnTo>
                    <a:pt x="121" y="146"/>
                  </a:lnTo>
                  <a:lnTo>
                    <a:pt x="117" y="147"/>
                  </a:lnTo>
                  <a:lnTo>
                    <a:pt x="113" y="149"/>
                  </a:lnTo>
                  <a:lnTo>
                    <a:pt x="113" y="153"/>
                  </a:lnTo>
                  <a:lnTo>
                    <a:pt x="111" y="155"/>
                  </a:lnTo>
                  <a:lnTo>
                    <a:pt x="111" y="157"/>
                  </a:lnTo>
                  <a:lnTo>
                    <a:pt x="113" y="159"/>
                  </a:lnTo>
                  <a:lnTo>
                    <a:pt x="115" y="159"/>
                  </a:lnTo>
                  <a:lnTo>
                    <a:pt x="117" y="159"/>
                  </a:lnTo>
                  <a:lnTo>
                    <a:pt x="119" y="157"/>
                  </a:lnTo>
                  <a:lnTo>
                    <a:pt x="126" y="153"/>
                  </a:lnTo>
                  <a:lnTo>
                    <a:pt x="132" y="149"/>
                  </a:lnTo>
                  <a:lnTo>
                    <a:pt x="145" y="142"/>
                  </a:lnTo>
                  <a:lnTo>
                    <a:pt x="155" y="134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6" y="129"/>
                  </a:lnTo>
                  <a:lnTo>
                    <a:pt x="174" y="130"/>
                  </a:lnTo>
                  <a:lnTo>
                    <a:pt x="178" y="130"/>
                  </a:lnTo>
                  <a:lnTo>
                    <a:pt x="179" y="129"/>
                  </a:lnTo>
                  <a:lnTo>
                    <a:pt x="179" y="127"/>
                  </a:lnTo>
                  <a:lnTo>
                    <a:pt x="181" y="125"/>
                  </a:lnTo>
                  <a:lnTo>
                    <a:pt x="183" y="121"/>
                  </a:lnTo>
                  <a:lnTo>
                    <a:pt x="185" y="119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5" y="108"/>
                  </a:lnTo>
                  <a:lnTo>
                    <a:pt x="187" y="106"/>
                  </a:lnTo>
                  <a:lnTo>
                    <a:pt x="191" y="110"/>
                  </a:lnTo>
                  <a:lnTo>
                    <a:pt x="196" y="113"/>
                  </a:lnTo>
                  <a:lnTo>
                    <a:pt x="200" y="119"/>
                  </a:lnTo>
                  <a:lnTo>
                    <a:pt x="204" y="125"/>
                  </a:lnTo>
                  <a:lnTo>
                    <a:pt x="208" y="130"/>
                  </a:lnTo>
                  <a:lnTo>
                    <a:pt x="215" y="144"/>
                  </a:lnTo>
                  <a:lnTo>
                    <a:pt x="219" y="144"/>
                  </a:lnTo>
                  <a:lnTo>
                    <a:pt x="223" y="142"/>
                  </a:lnTo>
                  <a:lnTo>
                    <a:pt x="225" y="138"/>
                  </a:lnTo>
                  <a:lnTo>
                    <a:pt x="227" y="134"/>
                  </a:lnTo>
                  <a:lnTo>
                    <a:pt x="230" y="127"/>
                  </a:lnTo>
                  <a:lnTo>
                    <a:pt x="234" y="123"/>
                  </a:lnTo>
                  <a:lnTo>
                    <a:pt x="236" y="121"/>
                  </a:lnTo>
                  <a:lnTo>
                    <a:pt x="242" y="121"/>
                  </a:lnTo>
                  <a:lnTo>
                    <a:pt x="242" y="127"/>
                  </a:lnTo>
                  <a:lnTo>
                    <a:pt x="242" y="130"/>
                  </a:lnTo>
                  <a:lnTo>
                    <a:pt x="244" y="132"/>
                  </a:lnTo>
                  <a:lnTo>
                    <a:pt x="246" y="134"/>
                  </a:lnTo>
                  <a:lnTo>
                    <a:pt x="246" y="136"/>
                  </a:lnTo>
                  <a:lnTo>
                    <a:pt x="244" y="140"/>
                  </a:lnTo>
                  <a:lnTo>
                    <a:pt x="242" y="142"/>
                  </a:lnTo>
                  <a:lnTo>
                    <a:pt x="246" y="142"/>
                  </a:lnTo>
                  <a:lnTo>
                    <a:pt x="251" y="144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7" y="138"/>
                  </a:lnTo>
                  <a:lnTo>
                    <a:pt x="259" y="134"/>
                  </a:lnTo>
                  <a:lnTo>
                    <a:pt x="261" y="132"/>
                  </a:lnTo>
                  <a:lnTo>
                    <a:pt x="266" y="130"/>
                  </a:lnTo>
                  <a:lnTo>
                    <a:pt x="272" y="129"/>
                  </a:lnTo>
                  <a:lnTo>
                    <a:pt x="278" y="129"/>
                  </a:lnTo>
                  <a:lnTo>
                    <a:pt x="283" y="130"/>
                  </a:lnTo>
                  <a:lnTo>
                    <a:pt x="289" y="132"/>
                  </a:lnTo>
                  <a:lnTo>
                    <a:pt x="293" y="136"/>
                  </a:lnTo>
                  <a:lnTo>
                    <a:pt x="295" y="138"/>
                  </a:lnTo>
                  <a:lnTo>
                    <a:pt x="297" y="138"/>
                  </a:lnTo>
                  <a:lnTo>
                    <a:pt x="302" y="138"/>
                  </a:lnTo>
                  <a:lnTo>
                    <a:pt x="304" y="140"/>
                  </a:lnTo>
                  <a:lnTo>
                    <a:pt x="310" y="142"/>
                  </a:lnTo>
                  <a:lnTo>
                    <a:pt x="316" y="146"/>
                  </a:lnTo>
                  <a:lnTo>
                    <a:pt x="323" y="147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29" y="149"/>
                  </a:lnTo>
                  <a:lnTo>
                    <a:pt x="329" y="151"/>
                  </a:lnTo>
                  <a:lnTo>
                    <a:pt x="333" y="151"/>
                  </a:lnTo>
                  <a:lnTo>
                    <a:pt x="336" y="153"/>
                  </a:lnTo>
                  <a:lnTo>
                    <a:pt x="344" y="155"/>
                  </a:lnTo>
                  <a:lnTo>
                    <a:pt x="348" y="155"/>
                  </a:lnTo>
                  <a:lnTo>
                    <a:pt x="352" y="155"/>
                  </a:lnTo>
                  <a:lnTo>
                    <a:pt x="359" y="155"/>
                  </a:lnTo>
                  <a:lnTo>
                    <a:pt x="369" y="155"/>
                  </a:lnTo>
                  <a:lnTo>
                    <a:pt x="372" y="157"/>
                  </a:lnTo>
                  <a:lnTo>
                    <a:pt x="376" y="157"/>
                  </a:lnTo>
                  <a:lnTo>
                    <a:pt x="380" y="161"/>
                  </a:lnTo>
                  <a:lnTo>
                    <a:pt x="384" y="163"/>
                  </a:lnTo>
                  <a:lnTo>
                    <a:pt x="384" y="166"/>
                  </a:lnTo>
                  <a:lnTo>
                    <a:pt x="386" y="172"/>
                  </a:lnTo>
                  <a:lnTo>
                    <a:pt x="374" y="176"/>
                  </a:lnTo>
                  <a:lnTo>
                    <a:pt x="369" y="180"/>
                  </a:lnTo>
                  <a:lnTo>
                    <a:pt x="367" y="181"/>
                  </a:lnTo>
                  <a:lnTo>
                    <a:pt x="365" y="185"/>
                  </a:lnTo>
                  <a:lnTo>
                    <a:pt x="369" y="185"/>
                  </a:lnTo>
                  <a:lnTo>
                    <a:pt x="378" y="185"/>
                  </a:lnTo>
                  <a:lnTo>
                    <a:pt x="389" y="187"/>
                  </a:lnTo>
                  <a:lnTo>
                    <a:pt x="395" y="187"/>
                  </a:lnTo>
                  <a:lnTo>
                    <a:pt x="410" y="187"/>
                  </a:lnTo>
                  <a:lnTo>
                    <a:pt x="416" y="185"/>
                  </a:lnTo>
                  <a:lnTo>
                    <a:pt x="423" y="185"/>
                  </a:lnTo>
                  <a:lnTo>
                    <a:pt x="431" y="183"/>
                  </a:lnTo>
                  <a:lnTo>
                    <a:pt x="437" y="181"/>
                  </a:lnTo>
                  <a:lnTo>
                    <a:pt x="440" y="178"/>
                  </a:lnTo>
                  <a:lnTo>
                    <a:pt x="442" y="178"/>
                  </a:lnTo>
                  <a:lnTo>
                    <a:pt x="446" y="180"/>
                  </a:lnTo>
                  <a:lnTo>
                    <a:pt x="446" y="181"/>
                  </a:lnTo>
                  <a:lnTo>
                    <a:pt x="446" y="183"/>
                  </a:lnTo>
                  <a:lnTo>
                    <a:pt x="446" y="185"/>
                  </a:lnTo>
                  <a:lnTo>
                    <a:pt x="448" y="187"/>
                  </a:lnTo>
                  <a:lnTo>
                    <a:pt x="450" y="187"/>
                  </a:lnTo>
                  <a:lnTo>
                    <a:pt x="454" y="187"/>
                  </a:lnTo>
                  <a:lnTo>
                    <a:pt x="457" y="189"/>
                  </a:lnTo>
                  <a:lnTo>
                    <a:pt x="457" y="191"/>
                  </a:lnTo>
                  <a:lnTo>
                    <a:pt x="459" y="193"/>
                  </a:lnTo>
                  <a:lnTo>
                    <a:pt x="463" y="195"/>
                  </a:lnTo>
                  <a:lnTo>
                    <a:pt x="465" y="195"/>
                  </a:lnTo>
                  <a:lnTo>
                    <a:pt x="469" y="195"/>
                  </a:lnTo>
                  <a:lnTo>
                    <a:pt x="469" y="199"/>
                  </a:lnTo>
                  <a:lnTo>
                    <a:pt x="471" y="200"/>
                  </a:lnTo>
                  <a:lnTo>
                    <a:pt x="471" y="204"/>
                  </a:lnTo>
                  <a:lnTo>
                    <a:pt x="471" y="208"/>
                  </a:lnTo>
                  <a:lnTo>
                    <a:pt x="473" y="210"/>
                  </a:lnTo>
                  <a:lnTo>
                    <a:pt x="476" y="217"/>
                  </a:lnTo>
                  <a:lnTo>
                    <a:pt x="482" y="221"/>
                  </a:lnTo>
                  <a:lnTo>
                    <a:pt x="482" y="216"/>
                  </a:lnTo>
                  <a:lnTo>
                    <a:pt x="480" y="214"/>
                  </a:lnTo>
                  <a:lnTo>
                    <a:pt x="480" y="212"/>
                  </a:lnTo>
                  <a:lnTo>
                    <a:pt x="480" y="204"/>
                  </a:lnTo>
                  <a:lnTo>
                    <a:pt x="480" y="197"/>
                  </a:lnTo>
                  <a:lnTo>
                    <a:pt x="480" y="193"/>
                  </a:lnTo>
                  <a:lnTo>
                    <a:pt x="476" y="189"/>
                  </a:lnTo>
                  <a:lnTo>
                    <a:pt x="476" y="185"/>
                  </a:lnTo>
                  <a:lnTo>
                    <a:pt x="476" y="183"/>
                  </a:lnTo>
                  <a:lnTo>
                    <a:pt x="476" y="181"/>
                  </a:lnTo>
                  <a:lnTo>
                    <a:pt x="480" y="178"/>
                  </a:lnTo>
                  <a:lnTo>
                    <a:pt x="482" y="178"/>
                  </a:lnTo>
                  <a:lnTo>
                    <a:pt x="488" y="176"/>
                  </a:lnTo>
                  <a:lnTo>
                    <a:pt x="499" y="172"/>
                  </a:lnTo>
                  <a:lnTo>
                    <a:pt x="503" y="168"/>
                  </a:lnTo>
                  <a:lnTo>
                    <a:pt x="505" y="166"/>
                  </a:lnTo>
                  <a:lnTo>
                    <a:pt x="507" y="164"/>
                  </a:lnTo>
                  <a:lnTo>
                    <a:pt x="499" y="164"/>
                  </a:lnTo>
                  <a:lnTo>
                    <a:pt x="491" y="166"/>
                  </a:lnTo>
                  <a:lnTo>
                    <a:pt x="484" y="170"/>
                  </a:lnTo>
                  <a:lnTo>
                    <a:pt x="480" y="172"/>
                  </a:lnTo>
                  <a:lnTo>
                    <a:pt x="476" y="172"/>
                  </a:lnTo>
                  <a:lnTo>
                    <a:pt x="476" y="174"/>
                  </a:lnTo>
                  <a:lnTo>
                    <a:pt x="474" y="176"/>
                  </a:lnTo>
                  <a:lnTo>
                    <a:pt x="473" y="176"/>
                  </a:lnTo>
                  <a:lnTo>
                    <a:pt x="465" y="170"/>
                  </a:lnTo>
                  <a:lnTo>
                    <a:pt x="465" y="168"/>
                  </a:lnTo>
                  <a:lnTo>
                    <a:pt x="474" y="163"/>
                  </a:lnTo>
                  <a:lnTo>
                    <a:pt x="480" y="159"/>
                  </a:lnTo>
                  <a:lnTo>
                    <a:pt x="486" y="157"/>
                  </a:lnTo>
                  <a:lnTo>
                    <a:pt x="491" y="155"/>
                  </a:lnTo>
                  <a:lnTo>
                    <a:pt x="499" y="155"/>
                  </a:lnTo>
                  <a:lnTo>
                    <a:pt x="503" y="157"/>
                  </a:lnTo>
                  <a:lnTo>
                    <a:pt x="507" y="161"/>
                  </a:lnTo>
                  <a:lnTo>
                    <a:pt x="510" y="164"/>
                  </a:lnTo>
                  <a:lnTo>
                    <a:pt x="516" y="168"/>
                  </a:lnTo>
                  <a:lnTo>
                    <a:pt x="524" y="174"/>
                  </a:lnTo>
                  <a:lnTo>
                    <a:pt x="526" y="176"/>
                  </a:lnTo>
                  <a:lnTo>
                    <a:pt x="526" y="178"/>
                  </a:lnTo>
                  <a:lnTo>
                    <a:pt x="529" y="180"/>
                  </a:lnTo>
                  <a:lnTo>
                    <a:pt x="533" y="180"/>
                  </a:lnTo>
                  <a:lnTo>
                    <a:pt x="537" y="178"/>
                  </a:lnTo>
                  <a:lnTo>
                    <a:pt x="541" y="180"/>
                  </a:lnTo>
                  <a:lnTo>
                    <a:pt x="546" y="181"/>
                  </a:lnTo>
                  <a:lnTo>
                    <a:pt x="554" y="185"/>
                  </a:lnTo>
                  <a:lnTo>
                    <a:pt x="563" y="187"/>
                  </a:lnTo>
                  <a:lnTo>
                    <a:pt x="569" y="187"/>
                  </a:lnTo>
                  <a:lnTo>
                    <a:pt x="573" y="187"/>
                  </a:lnTo>
                  <a:lnTo>
                    <a:pt x="580" y="185"/>
                  </a:lnTo>
                  <a:lnTo>
                    <a:pt x="584" y="183"/>
                  </a:lnTo>
                  <a:lnTo>
                    <a:pt x="588" y="183"/>
                  </a:lnTo>
                  <a:lnTo>
                    <a:pt x="592" y="183"/>
                  </a:lnTo>
                  <a:lnTo>
                    <a:pt x="595" y="185"/>
                  </a:lnTo>
                  <a:lnTo>
                    <a:pt x="601" y="185"/>
                  </a:lnTo>
                  <a:lnTo>
                    <a:pt x="607" y="187"/>
                  </a:lnTo>
                  <a:lnTo>
                    <a:pt x="607" y="183"/>
                  </a:lnTo>
                  <a:lnTo>
                    <a:pt x="607" y="181"/>
                  </a:lnTo>
                  <a:lnTo>
                    <a:pt x="611" y="181"/>
                  </a:lnTo>
                  <a:lnTo>
                    <a:pt x="613" y="183"/>
                  </a:lnTo>
                  <a:lnTo>
                    <a:pt x="614" y="185"/>
                  </a:lnTo>
                  <a:lnTo>
                    <a:pt x="618" y="187"/>
                  </a:lnTo>
                  <a:lnTo>
                    <a:pt x="622" y="185"/>
                  </a:lnTo>
                  <a:lnTo>
                    <a:pt x="620" y="185"/>
                  </a:lnTo>
                  <a:lnTo>
                    <a:pt x="616" y="181"/>
                  </a:lnTo>
                  <a:lnTo>
                    <a:pt x="613" y="178"/>
                  </a:lnTo>
                  <a:lnTo>
                    <a:pt x="611" y="174"/>
                  </a:lnTo>
                  <a:lnTo>
                    <a:pt x="611" y="170"/>
                  </a:lnTo>
                  <a:lnTo>
                    <a:pt x="613" y="166"/>
                  </a:lnTo>
                  <a:lnTo>
                    <a:pt x="616" y="166"/>
                  </a:lnTo>
                  <a:lnTo>
                    <a:pt x="618" y="166"/>
                  </a:lnTo>
                  <a:lnTo>
                    <a:pt x="622" y="168"/>
                  </a:lnTo>
                  <a:lnTo>
                    <a:pt x="628" y="174"/>
                  </a:lnTo>
                  <a:lnTo>
                    <a:pt x="630" y="174"/>
                  </a:lnTo>
                  <a:lnTo>
                    <a:pt x="633" y="176"/>
                  </a:lnTo>
                  <a:lnTo>
                    <a:pt x="635" y="176"/>
                  </a:lnTo>
                  <a:lnTo>
                    <a:pt x="639" y="174"/>
                  </a:lnTo>
                  <a:lnTo>
                    <a:pt x="641" y="174"/>
                  </a:lnTo>
                  <a:lnTo>
                    <a:pt x="643" y="174"/>
                  </a:lnTo>
                  <a:lnTo>
                    <a:pt x="645" y="178"/>
                  </a:lnTo>
                  <a:lnTo>
                    <a:pt x="645" y="180"/>
                  </a:lnTo>
                  <a:lnTo>
                    <a:pt x="641" y="185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3" y="195"/>
                  </a:lnTo>
                  <a:lnTo>
                    <a:pt x="645" y="197"/>
                  </a:lnTo>
                  <a:lnTo>
                    <a:pt x="648" y="197"/>
                  </a:lnTo>
                  <a:lnTo>
                    <a:pt x="650" y="199"/>
                  </a:lnTo>
                  <a:lnTo>
                    <a:pt x="652" y="200"/>
                  </a:lnTo>
                  <a:lnTo>
                    <a:pt x="652" y="199"/>
                  </a:lnTo>
                  <a:lnTo>
                    <a:pt x="652" y="197"/>
                  </a:lnTo>
                  <a:lnTo>
                    <a:pt x="652" y="193"/>
                  </a:lnTo>
                  <a:lnTo>
                    <a:pt x="650" y="189"/>
                  </a:lnTo>
                  <a:lnTo>
                    <a:pt x="648" y="187"/>
                  </a:lnTo>
                  <a:lnTo>
                    <a:pt x="652" y="185"/>
                  </a:lnTo>
                  <a:lnTo>
                    <a:pt x="654" y="181"/>
                  </a:lnTo>
                  <a:lnTo>
                    <a:pt x="656" y="176"/>
                  </a:lnTo>
                  <a:lnTo>
                    <a:pt x="660" y="176"/>
                  </a:lnTo>
                  <a:lnTo>
                    <a:pt x="664" y="174"/>
                  </a:lnTo>
                  <a:lnTo>
                    <a:pt x="669" y="168"/>
                  </a:lnTo>
                  <a:lnTo>
                    <a:pt x="673" y="163"/>
                  </a:lnTo>
                  <a:lnTo>
                    <a:pt x="677" y="157"/>
                  </a:lnTo>
                  <a:lnTo>
                    <a:pt x="677" y="155"/>
                  </a:lnTo>
                  <a:lnTo>
                    <a:pt x="677" y="151"/>
                  </a:lnTo>
                  <a:lnTo>
                    <a:pt x="675" y="149"/>
                  </a:lnTo>
                  <a:lnTo>
                    <a:pt x="671" y="149"/>
                  </a:lnTo>
                  <a:lnTo>
                    <a:pt x="669" y="144"/>
                  </a:lnTo>
                  <a:lnTo>
                    <a:pt x="667" y="138"/>
                  </a:lnTo>
                  <a:lnTo>
                    <a:pt x="665" y="134"/>
                  </a:lnTo>
                  <a:lnTo>
                    <a:pt x="665" y="132"/>
                  </a:lnTo>
                  <a:lnTo>
                    <a:pt x="662" y="130"/>
                  </a:lnTo>
                  <a:lnTo>
                    <a:pt x="654" y="129"/>
                  </a:lnTo>
                  <a:lnTo>
                    <a:pt x="648" y="127"/>
                  </a:lnTo>
                  <a:lnTo>
                    <a:pt x="643" y="125"/>
                  </a:lnTo>
                  <a:lnTo>
                    <a:pt x="637" y="121"/>
                  </a:lnTo>
                  <a:lnTo>
                    <a:pt x="637" y="117"/>
                  </a:lnTo>
                  <a:lnTo>
                    <a:pt x="639" y="113"/>
                  </a:lnTo>
                  <a:lnTo>
                    <a:pt x="641" y="111"/>
                  </a:lnTo>
                  <a:lnTo>
                    <a:pt x="643" y="108"/>
                  </a:lnTo>
                  <a:lnTo>
                    <a:pt x="643" y="106"/>
                  </a:lnTo>
                  <a:lnTo>
                    <a:pt x="641" y="102"/>
                  </a:lnTo>
                  <a:lnTo>
                    <a:pt x="639" y="98"/>
                  </a:lnTo>
                  <a:lnTo>
                    <a:pt x="637" y="96"/>
                  </a:lnTo>
                  <a:lnTo>
                    <a:pt x="637" y="93"/>
                  </a:lnTo>
                  <a:lnTo>
                    <a:pt x="637" y="89"/>
                  </a:lnTo>
                  <a:lnTo>
                    <a:pt x="639" y="85"/>
                  </a:lnTo>
                  <a:lnTo>
                    <a:pt x="641" y="83"/>
                  </a:lnTo>
                  <a:lnTo>
                    <a:pt x="645" y="81"/>
                  </a:lnTo>
                  <a:lnTo>
                    <a:pt x="648" y="79"/>
                  </a:lnTo>
                  <a:lnTo>
                    <a:pt x="652" y="72"/>
                  </a:lnTo>
                  <a:lnTo>
                    <a:pt x="652" y="70"/>
                  </a:lnTo>
                  <a:lnTo>
                    <a:pt x="656" y="66"/>
                  </a:lnTo>
                  <a:lnTo>
                    <a:pt x="660" y="60"/>
                  </a:lnTo>
                  <a:lnTo>
                    <a:pt x="660" y="57"/>
                  </a:lnTo>
                  <a:lnTo>
                    <a:pt x="660" y="53"/>
                  </a:lnTo>
                  <a:lnTo>
                    <a:pt x="660" y="51"/>
                  </a:lnTo>
                  <a:lnTo>
                    <a:pt x="656" y="45"/>
                  </a:lnTo>
                  <a:lnTo>
                    <a:pt x="654" y="43"/>
                  </a:lnTo>
                  <a:lnTo>
                    <a:pt x="650" y="40"/>
                  </a:lnTo>
                  <a:lnTo>
                    <a:pt x="648" y="36"/>
                  </a:lnTo>
                  <a:lnTo>
                    <a:pt x="647" y="34"/>
                  </a:lnTo>
                  <a:lnTo>
                    <a:pt x="645" y="28"/>
                  </a:lnTo>
                  <a:lnTo>
                    <a:pt x="645" y="24"/>
                  </a:lnTo>
                  <a:lnTo>
                    <a:pt x="645" y="19"/>
                  </a:lnTo>
                  <a:lnTo>
                    <a:pt x="648" y="15"/>
                  </a:lnTo>
                  <a:lnTo>
                    <a:pt x="650" y="13"/>
                  </a:lnTo>
                  <a:lnTo>
                    <a:pt x="654" y="13"/>
                  </a:lnTo>
                  <a:lnTo>
                    <a:pt x="658" y="11"/>
                  </a:lnTo>
                  <a:lnTo>
                    <a:pt x="656" y="9"/>
                  </a:lnTo>
                  <a:lnTo>
                    <a:pt x="656" y="6"/>
                  </a:lnTo>
                  <a:lnTo>
                    <a:pt x="656" y="4"/>
                  </a:lnTo>
                  <a:lnTo>
                    <a:pt x="658" y="2"/>
                  </a:lnTo>
                  <a:lnTo>
                    <a:pt x="662" y="2"/>
                  </a:lnTo>
                  <a:lnTo>
                    <a:pt x="664" y="0"/>
                  </a:lnTo>
                  <a:lnTo>
                    <a:pt x="669" y="0"/>
                  </a:lnTo>
                  <a:lnTo>
                    <a:pt x="675" y="2"/>
                  </a:lnTo>
                  <a:lnTo>
                    <a:pt x="681" y="0"/>
                  </a:lnTo>
                  <a:lnTo>
                    <a:pt x="684" y="2"/>
                  </a:lnTo>
                  <a:lnTo>
                    <a:pt x="688" y="2"/>
                  </a:lnTo>
                  <a:lnTo>
                    <a:pt x="696" y="4"/>
                  </a:lnTo>
                  <a:lnTo>
                    <a:pt x="701" y="4"/>
                  </a:lnTo>
                  <a:lnTo>
                    <a:pt x="709" y="4"/>
                  </a:lnTo>
                  <a:lnTo>
                    <a:pt x="717" y="4"/>
                  </a:lnTo>
                  <a:lnTo>
                    <a:pt x="718" y="6"/>
                  </a:lnTo>
                  <a:lnTo>
                    <a:pt x="722" y="7"/>
                  </a:lnTo>
                  <a:lnTo>
                    <a:pt x="722" y="9"/>
                  </a:lnTo>
                  <a:lnTo>
                    <a:pt x="720" y="11"/>
                  </a:lnTo>
                  <a:lnTo>
                    <a:pt x="717" y="17"/>
                  </a:lnTo>
                  <a:lnTo>
                    <a:pt x="711" y="21"/>
                  </a:lnTo>
                  <a:lnTo>
                    <a:pt x="707" y="24"/>
                  </a:lnTo>
                  <a:lnTo>
                    <a:pt x="707" y="23"/>
                  </a:lnTo>
                  <a:lnTo>
                    <a:pt x="707" y="24"/>
                  </a:lnTo>
                  <a:lnTo>
                    <a:pt x="705" y="24"/>
                  </a:lnTo>
                  <a:lnTo>
                    <a:pt x="703" y="28"/>
                  </a:lnTo>
                  <a:lnTo>
                    <a:pt x="703" y="32"/>
                  </a:lnTo>
                  <a:lnTo>
                    <a:pt x="703" y="36"/>
                  </a:lnTo>
                  <a:lnTo>
                    <a:pt x="701" y="38"/>
                  </a:lnTo>
                  <a:lnTo>
                    <a:pt x="699" y="40"/>
                  </a:lnTo>
                  <a:lnTo>
                    <a:pt x="696" y="42"/>
                  </a:lnTo>
                  <a:lnTo>
                    <a:pt x="694" y="42"/>
                  </a:lnTo>
                  <a:lnTo>
                    <a:pt x="690" y="42"/>
                  </a:lnTo>
                  <a:lnTo>
                    <a:pt x="686" y="40"/>
                  </a:lnTo>
                  <a:lnTo>
                    <a:pt x="682" y="40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7" y="42"/>
                  </a:lnTo>
                  <a:lnTo>
                    <a:pt x="675" y="45"/>
                  </a:lnTo>
                  <a:lnTo>
                    <a:pt x="677" y="47"/>
                  </a:lnTo>
                  <a:lnTo>
                    <a:pt x="679" y="51"/>
                  </a:lnTo>
                  <a:lnTo>
                    <a:pt x="677" y="55"/>
                  </a:lnTo>
                  <a:lnTo>
                    <a:pt x="673" y="60"/>
                  </a:lnTo>
                  <a:lnTo>
                    <a:pt x="665" y="68"/>
                  </a:lnTo>
                  <a:lnTo>
                    <a:pt x="665" y="70"/>
                  </a:lnTo>
                  <a:lnTo>
                    <a:pt x="667" y="72"/>
                  </a:lnTo>
                  <a:lnTo>
                    <a:pt x="669" y="72"/>
                  </a:lnTo>
                  <a:lnTo>
                    <a:pt x="673" y="72"/>
                  </a:lnTo>
                  <a:lnTo>
                    <a:pt x="675" y="76"/>
                  </a:lnTo>
                  <a:lnTo>
                    <a:pt x="679" y="77"/>
                  </a:lnTo>
                  <a:lnTo>
                    <a:pt x="681" y="79"/>
                  </a:lnTo>
                  <a:lnTo>
                    <a:pt x="684" y="83"/>
                  </a:lnTo>
                  <a:lnTo>
                    <a:pt x="684" y="85"/>
                  </a:lnTo>
                  <a:lnTo>
                    <a:pt x="684" y="89"/>
                  </a:lnTo>
                  <a:lnTo>
                    <a:pt x="684" y="93"/>
                  </a:lnTo>
                  <a:lnTo>
                    <a:pt x="686" y="94"/>
                  </a:lnTo>
                  <a:lnTo>
                    <a:pt x="692" y="100"/>
                  </a:lnTo>
                  <a:lnTo>
                    <a:pt x="696" y="102"/>
                  </a:lnTo>
                  <a:lnTo>
                    <a:pt x="699" y="106"/>
                  </a:lnTo>
                  <a:lnTo>
                    <a:pt x="701" y="110"/>
                  </a:lnTo>
                  <a:lnTo>
                    <a:pt x="703" y="113"/>
                  </a:lnTo>
                  <a:lnTo>
                    <a:pt x="705" y="113"/>
                  </a:lnTo>
                  <a:lnTo>
                    <a:pt x="705" y="115"/>
                  </a:lnTo>
                  <a:lnTo>
                    <a:pt x="703" y="119"/>
                  </a:lnTo>
                  <a:lnTo>
                    <a:pt x="699" y="123"/>
                  </a:lnTo>
                  <a:lnTo>
                    <a:pt x="696" y="125"/>
                  </a:lnTo>
                  <a:lnTo>
                    <a:pt x="698" y="130"/>
                  </a:lnTo>
                  <a:lnTo>
                    <a:pt x="701" y="132"/>
                  </a:lnTo>
                  <a:lnTo>
                    <a:pt x="703" y="134"/>
                  </a:lnTo>
                  <a:lnTo>
                    <a:pt x="707" y="136"/>
                  </a:lnTo>
                  <a:lnTo>
                    <a:pt x="715" y="138"/>
                  </a:lnTo>
                  <a:lnTo>
                    <a:pt x="718" y="140"/>
                  </a:lnTo>
                  <a:lnTo>
                    <a:pt x="722" y="1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9FC221DB-C148-584D-8F51-F2C0862ACC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87684" y="2065134"/>
              <a:ext cx="45501" cy="63986"/>
            </a:xfrm>
            <a:custGeom>
              <a:avLst/>
              <a:gdLst>
                <a:gd name="T0" fmla="*/ 0 w 30"/>
                <a:gd name="T1" fmla="*/ 2 h 49"/>
                <a:gd name="T2" fmla="*/ 0 w 30"/>
                <a:gd name="T3" fmla="*/ 2 h 49"/>
                <a:gd name="T4" fmla="*/ 0 w 30"/>
                <a:gd name="T5" fmla="*/ 4 h 49"/>
                <a:gd name="T6" fmla="*/ 0 w 30"/>
                <a:gd name="T7" fmla="*/ 7 h 49"/>
                <a:gd name="T8" fmla="*/ 0 w 30"/>
                <a:gd name="T9" fmla="*/ 13 h 49"/>
                <a:gd name="T10" fmla="*/ 0 w 30"/>
                <a:gd name="T11" fmla="*/ 13 h 49"/>
                <a:gd name="T12" fmla="*/ 4 w 30"/>
                <a:gd name="T13" fmla="*/ 17 h 49"/>
                <a:gd name="T14" fmla="*/ 6 w 30"/>
                <a:gd name="T15" fmla="*/ 23 h 49"/>
                <a:gd name="T16" fmla="*/ 10 w 30"/>
                <a:gd name="T17" fmla="*/ 26 h 49"/>
                <a:gd name="T18" fmla="*/ 13 w 30"/>
                <a:gd name="T19" fmla="*/ 30 h 49"/>
                <a:gd name="T20" fmla="*/ 13 w 30"/>
                <a:gd name="T21" fmla="*/ 30 h 49"/>
                <a:gd name="T22" fmla="*/ 15 w 30"/>
                <a:gd name="T23" fmla="*/ 38 h 49"/>
                <a:gd name="T24" fmla="*/ 19 w 30"/>
                <a:gd name="T25" fmla="*/ 42 h 49"/>
                <a:gd name="T26" fmla="*/ 25 w 30"/>
                <a:gd name="T27" fmla="*/ 47 h 49"/>
                <a:gd name="T28" fmla="*/ 27 w 30"/>
                <a:gd name="T29" fmla="*/ 47 h 49"/>
                <a:gd name="T30" fmla="*/ 30 w 30"/>
                <a:gd name="T31" fmla="*/ 49 h 49"/>
                <a:gd name="T32" fmla="*/ 30 w 30"/>
                <a:gd name="T33" fmla="*/ 49 h 49"/>
                <a:gd name="T34" fmla="*/ 30 w 30"/>
                <a:gd name="T35" fmla="*/ 45 h 49"/>
                <a:gd name="T36" fmla="*/ 30 w 30"/>
                <a:gd name="T37" fmla="*/ 42 h 49"/>
                <a:gd name="T38" fmla="*/ 27 w 30"/>
                <a:gd name="T39" fmla="*/ 38 h 49"/>
                <a:gd name="T40" fmla="*/ 27 w 30"/>
                <a:gd name="T41" fmla="*/ 38 h 49"/>
                <a:gd name="T42" fmla="*/ 25 w 30"/>
                <a:gd name="T43" fmla="*/ 32 h 49"/>
                <a:gd name="T44" fmla="*/ 23 w 30"/>
                <a:gd name="T45" fmla="*/ 26 h 49"/>
                <a:gd name="T46" fmla="*/ 23 w 30"/>
                <a:gd name="T47" fmla="*/ 26 h 49"/>
                <a:gd name="T48" fmla="*/ 21 w 30"/>
                <a:gd name="T49" fmla="*/ 19 h 49"/>
                <a:gd name="T50" fmla="*/ 19 w 30"/>
                <a:gd name="T51" fmla="*/ 15 h 49"/>
                <a:gd name="T52" fmla="*/ 19 w 30"/>
                <a:gd name="T53" fmla="*/ 11 h 49"/>
                <a:gd name="T54" fmla="*/ 19 w 30"/>
                <a:gd name="T55" fmla="*/ 11 h 49"/>
                <a:gd name="T56" fmla="*/ 19 w 30"/>
                <a:gd name="T57" fmla="*/ 9 h 49"/>
                <a:gd name="T58" fmla="*/ 21 w 30"/>
                <a:gd name="T59" fmla="*/ 7 h 49"/>
                <a:gd name="T60" fmla="*/ 21 w 30"/>
                <a:gd name="T61" fmla="*/ 6 h 49"/>
                <a:gd name="T62" fmla="*/ 19 w 30"/>
                <a:gd name="T63" fmla="*/ 2 h 49"/>
                <a:gd name="T64" fmla="*/ 19 w 30"/>
                <a:gd name="T65" fmla="*/ 2 h 49"/>
                <a:gd name="T66" fmla="*/ 15 w 30"/>
                <a:gd name="T67" fmla="*/ 2 h 49"/>
                <a:gd name="T68" fmla="*/ 11 w 30"/>
                <a:gd name="T69" fmla="*/ 0 h 49"/>
                <a:gd name="T70" fmla="*/ 8 w 30"/>
                <a:gd name="T71" fmla="*/ 0 h 49"/>
                <a:gd name="T72" fmla="*/ 4 w 30"/>
                <a:gd name="T73" fmla="*/ 0 h 49"/>
                <a:gd name="T74" fmla="*/ 4 w 30"/>
                <a:gd name="T75" fmla="*/ 0 h 49"/>
                <a:gd name="T76" fmla="*/ 2 w 30"/>
                <a:gd name="T77" fmla="*/ 0 h 49"/>
                <a:gd name="T78" fmla="*/ 0 w 30"/>
                <a:gd name="T79" fmla="*/ 2 h 49"/>
                <a:gd name="T80" fmla="*/ 0 w 30"/>
                <a:gd name="T81" fmla="*/ 2 h 49"/>
                <a:gd name="T82" fmla="*/ 0 w 30"/>
                <a:gd name="T83" fmla="*/ 2 h 49"/>
                <a:gd name="T84" fmla="*/ 0 w 30"/>
                <a:gd name="T85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" h="49">
                  <a:moveTo>
                    <a:pt x="0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6" y="23"/>
                  </a:lnTo>
                  <a:lnTo>
                    <a:pt x="10" y="26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8"/>
                  </a:lnTo>
                  <a:lnTo>
                    <a:pt x="19" y="42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5" y="32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19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B4A97AC0-916B-0E48-AB65-93176001FF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87684" y="2065134"/>
              <a:ext cx="45501" cy="63986"/>
            </a:xfrm>
            <a:custGeom>
              <a:avLst/>
              <a:gdLst>
                <a:gd name="T0" fmla="*/ 0 w 30"/>
                <a:gd name="T1" fmla="*/ 2 h 49"/>
                <a:gd name="T2" fmla="*/ 0 w 30"/>
                <a:gd name="T3" fmla="*/ 2 h 49"/>
                <a:gd name="T4" fmla="*/ 0 w 30"/>
                <a:gd name="T5" fmla="*/ 4 h 49"/>
                <a:gd name="T6" fmla="*/ 0 w 30"/>
                <a:gd name="T7" fmla="*/ 7 h 49"/>
                <a:gd name="T8" fmla="*/ 0 w 30"/>
                <a:gd name="T9" fmla="*/ 13 h 49"/>
                <a:gd name="T10" fmla="*/ 0 w 30"/>
                <a:gd name="T11" fmla="*/ 13 h 49"/>
                <a:gd name="T12" fmla="*/ 4 w 30"/>
                <a:gd name="T13" fmla="*/ 17 h 49"/>
                <a:gd name="T14" fmla="*/ 6 w 30"/>
                <a:gd name="T15" fmla="*/ 23 h 49"/>
                <a:gd name="T16" fmla="*/ 10 w 30"/>
                <a:gd name="T17" fmla="*/ 26 h 49"/>
                <a:gd name="T18" fmla="*/ 13 w 30"/>
                <a:gd name="T19" fmla="*/ 30 h 49"/>
                <a:gd name="T20" fmla="*/ 13 w 30"/>
                <a:gd name="T21" fmla="*/ 30 h 49"/>
                <a:gd name="T22" fmla="*/ 15 w 30"/>
                <a:gd name="T23" fmla="*/ 38 h 49"/>
                <a:gd name="T24" fmla="*/ 19 w 30"/>
                <a:gd name="T25" fmla="*/ 42 h 49"/>
                <a:gd name="T26" fmla="*/ 25 w 30"/>
                <a:gd name="T27" fmla="*/ 47 h 49"/>
                <a:gd name="T28" fmla="*/ 27 w 30"/>
                <a:gd name="T29" fmla="*/ 47 h 49"/>
                <a:gd name="T30" fmla="*/ 30 w 30"/>
                <a:gd name="T31" fmla="*/ 49 h 49"/>
                <a:gd name="T32" fmla="*/ 30 w 30"/>
                <a:gd name="T33" fmla="*/ 49 h 49"/>
                <a:gd name="T34" fmla="*/ 30 w 30"/>
                <a:gd name="T35" fmla="*/ 45 h 49"/>
                <a:gd name="T36" fmla="*/ 30 w 30"/>
                <a:gd name="T37" fmla="*/ 42 h 49"/>
                <a:gd name="T38" fmla="*/ 27 w 30"/>
                <a:gd name="T39" fmla="*/ 38 h 49"/>
                <a:gd name="T40" fmla="*/ 27 w 30"/>
                <a:gd name="T41" fmla="*/ 38 h 49"/>
                <a:gd name="T42" fmla="*/ 25 w 30"/>
                <a:gd name="T43" fmla="*/ 32 h 49"/>
                <a:gd name="T44" fmla="*/ 23 w 30"/>
                <a:gd name="T45" fmla="*/ 26 h 49"/>
                <a:gd name="T46" fmla="*/ 23 w 30"/>
                <a:gd name="T47" fmla="*/ 26 h 49"/>
                <a:gd name="T48" fmla="*/ 21 w 30"/>
                <a:gd name="T49" fmla="*/ 19 h 49"/>
                <a:gd name="T50" fmla="*/ 19 w 30"/>
                <a:gd name="T51" fmla="*/ 15 h 49"/>
                <a:gd name="T52" fmla="*/ 19 w 30"/>
                <a:gd name="T53" fmla="*/ 11 h 49"/>
                <a:gd name="T54" fmla="*/ 19 w 30"/>
                <a:gd name="T55" fmla="*/ 11 h 49"/>
                <a:gd name="T56" fmla="*/ 19 w 30"/>
                <a:gd name="T57" fmla="*/ 9 h 49"/>
                <a:gd name="T58" fmla="*/ 21 w 30"/>
                <a:gd name="T59" fmla="*/ 7 h 49"/>
                <a:gd name="T60" fmla="*/ 21 w 30"/>
                <a:gd name="T61" fmla="*/ 6 h 49"/>
                <a:gd name="T62" fmla="*/ 19 w 30"/>
                <a:gd name="T63" fmla="*/ 2 h 49"/>
                <a:gd name="T64" fmla="*/ 19 w 30"/>
                <a:gd name="T65" fmla="*/ 2 h 49"/>
                <a:gd name="T66" fmla="*/ 15 w 30"/>
                <a:gd name="T67" fmla="*/ 2 h 49"/>
                <a:gd name="T68" fmla="*/ 11 w 30"/>
                <a:gd name="T69" fmla="*/ 0 h 49"/>
                <a:gd name="T70" fmla="*/ 8 w 30"/>
                <a:gd name="T71" fmla="*/ 0 h 49"/>
                <a:gd name="T72" fmla="*/ 4 w 30"/>
                <a:gd name="T73" fmla="*/ 0 h 49"/>
                <a:gd name="T74" fmla="*/ 4 w 30"/>
                <a:gd name="T75" fmla="*/ 0 h 49"/>
                <a:gd name="T76" fmla="*/ 2 w 30"/>
                <a:gd name="T77" fmla="*/ 0 h 49"/>
                <a:gd name="T78" fmla="*/ 0 w 30"/>
                <a:gd name="T79" fmla="*/ 2 h 49"/>
                <a:gd name="T80" fmla="*/ 0 w 30"/>
                <a:gd name="T81" fmla="*/ 2 h 49"/>
                <a:gd name="T82" fmla="*/ 0 w 30"/>
                <a:gd name="T83" fmla="*/ 2 h 49"/>
                <a:gd name="T84" fmla="*/ 0 w 30"/>
                <a:gd name="T85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" h="49">
                  <a:moveTo>
                    <a:pt x="0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6" y="23"/>
                  </a:lnTo>
                  <a:lnTo>
                    <a:pt x="10" y="26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8"/>
                  </a:lnTo>
                  <a:lnTo>
                    <a:pt x="19" y="42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5" y="32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19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3DB49AA7-D445-CC41-ACAD-6CE58FD7A5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985796" y="2164323"/>
              <a:ext cx="119439" cy="70384"/>
            </a:xfrm>
            <a:custGeom>
              <a:avLst/>
              <a:gdLst>
                <a:gd name="T0" fmla="*/ 59 w 78"/>
                <a:gd name="T1" fmla="*/ 54 h 54"/>
                <a:gd name="T2" fmla="*/ 59 w 78"/>
                <a:gd name="T3" fmla="*/ 53 h 54"/>
                <a:gd name="T4" fmla="*/ 57 w 78"/>
                <a:gd name="T5" fmla="*/ 51 h 54"/>
                <a:gd name="T6" fmla="*/ 50 w 78"/>
                <a:gd name="T7" fmla="*/ 45 h 54"/>
                <a:gd name="T8" fmla="*/ 44 w 78"/>
                <a:gd name="T9" fmla="*/ 37 h 54"/>
                <a:gd name="T10" fmla="*/ 40 w 78"/>
                <a:gd name="T11" fmla="*/ 30 h 54"/>
                <a:gd name="T12" fmla="*/ 40 w 78"/>
                <a:gd name="T13" fmla="*/ 28 h 54"/>
                <a:gd name="T14" fmla="*/ 29 w 78"/>
                <a:gd name="T15" fmla="*/ 20 h 54"/>
                <a:gd name="T16" fmla="*/ 29 w 78"/>
                <a:gd name="T17" fmla="*/ 22 h 54"/>
                <a:gd name="T18" fmla="*/ 27 w 78"/>
                <a:gd name="T19" fmla="*/ 20 h 54"/>
                <a:gd name="T20" fmla="*/ 16 w 78"/>
                <a:gd name="T21" fmla="*/ 17 h 54"/>
                <a:gd name="T22" fmla="*/ 14 w 78"/>
                <a:gd name="T23" fmla="*/ 15 h 54"/>
                <a:gd name="T24" fmla="*/ 8 w 78"/>
                <a:gd name="T25" fmla="*/ 5 h 54"/>
                <a:gd name="T26" fmla="*/ 0 w 78"/>
                <a:gd name="T27" fmla="*/ 3 h 54"/>
                <a:gd name="T28" fmla="*/ 2 w 78"/>
                <a:gd name="T29" fmla="*/ 1 h 54"/>
                <a:gd name="T30" fmla="*/ 10 w 78"/>
                <a:gd name="T31" fmla="*/ 0 h 54"/>
                <a:gd name="T32" fmla="*/ 16 w 78"/>
                <a:gd name="T33" fmla="*/ 1 h 54"/>
                <a:gd name="T34" fmla="*/ 19 w 78"/>
                <a:gd name="T35" fmla="*/ 1 h 54"/>
                <a:gd name="T36" fmla="*/ 19 w 78"/>
                <a:gd name="T37" fmla="*/ 3 h 54"/>
                <a:gd name="T38" fmla="*/ 21 w 78"/>
                <a:gd name="T39" fmla="*/ 3 h 54"/>
                <a:gd name="T40" fmla="*/ 21 w 78"/>
                <a:gd name="T41" fmla="*/ 3 h 54"/>
                <a:gd name="T42" fmla="*/ 19 w 78"/>
                <a:gd name="T43" fmla="*/ 5 h 54"/>
                <a:gd name="T44" fmla="*/ 27 w 78"/>
                <a:gd name="T45" fmla="*/ 7 h 54"/>
                <a:gd name="T46" fmla="*/ 34 w 78"/>
                <a:gd name="T47" fmla="*/ 7 h 54"/>
                <a:gd name="T48" fmla="*/ 38 w 78"/>
                <a:gd name="T49" fmla="*/ 9 h 54"/>
                <a:gd name="T50" fmla="*/ 48 w 78"/>
                <a:gd name="T51" fmla="*/ 17 h 54"/>
                <a:gd name="T52" fmla="*/ 59 w 78"/>
                <a:gd name="T53" fmla="*/ 30 h 54"/>
                <a:gd name="T54" fmla="*/ 70 w 78"/>
                <a:gd name="T55" fmla="*/ 43 h 54"/>
                <a:gd name="T56" fmla="*/ 78 w 78"/>
                <a:gd name="T57" fmla="*/ 53 h 54"/>
                <a:gd name="T58" fmla="*/ 67 w 78"/>
                <a:gd name="T59" fmla="*/ 53 h 54"/>
                <a:gd name="T60" fmla="*/ 59 w 78"/>
                <a:gd name="T61" fmla="*/ 54 h 54"/>
                <a:gd name="T62" fmla="*/ 59 w 78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54">
                  <a:moveTo>
                    <a:pt x="59" y="54"/>
                  </a:moveTo>
                  <a:lnTo>
                    <a:pt x="59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3" y="49"/>
                  </a:lnTo>
                  <a:lnTo>
                    <a:pt x="50" y="45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4" y="24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7" y="20"/>
                  </a:lnTo>
                  <a:lnTo>
                    <a:pt x="21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0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3" y="7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8" y="9"/>
                  </a:lnTo>
                  <a:lnTo>
                    <a:pt x="42" y="11"/>
                  </a:lnTo>
                  <a:lnTo>
                    <a:pt x="48" y="17"/>
                  </a:lnTo>
                  <a:lnTo>
                    <a:pt x="53" y="24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70" y="43"/>
                  </a:lnTo>
                  <a:lnTo>
                    <a:pt x="76" y="51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67" y="53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F78395F2-0177-114B-9E59-9565810A02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985796" y="2164323"/>
              <a:ext cx="119439" cy="70384"/>
            </a:xfrm>
            <a:custGeom>
              <a:avLst/>
              <a:gdLst>
                <a:gd name="T0" fmla="*/ 59 w 78"/>
                <a:gd name="T1" fmla="*/ 54 h 54"/>
                <a:gd name="T2" fmla="*/ 59 w 78"/>
                <a:gd name="T3" fmla="*/ 53 h 54"/>
                <a:gd name="T4" fmla="*/ 57 w 78"/>
                <a:gd name="T5" fmla="*/ 51 h 54"/>
                <a:gd name="T6" fmla="*/ 50 w 78"/>
                <a:gd name="T7" fmla="*/ 45 h 54"/>
                <a:gd name="T8" fmla="*/ 44 w 78"/>
                <a:gd name="T9" fmla="*/ 37 h 54"/>
                <a:gd name="T10" fmla="*/ 40 w 78"/>
                <a:gd name="T11" fmla="*/ 30 h 54"/>
                <a:gd name="T12" fmla="*/ 40 w 78"/>
                <a:gd name="T13" fmla="*/ 28 h 54"/>
                <a:gd name="T14" fmla="*/ 29 w 78"/>
                <a:gd name="T15" fmla="*/ 20 h 54"/>
                <a:gd name="T16" fmla="*/ 29 w 78"/>
                <a:gd name="T17" fmla="*/ 22 h 54"/>
                <a:gd name="T18" fmla="*/ 27 w 78"/>
                <a:gd name="T19" fmla="*/ 20 h 54"/>
                <a:gd name="T20" fmla="*/ 16 w 78"/>
                <a:gd name="T21" fmla="*/ 17 h 54"/>
                <a:gd name="T22" fmla="*/ 14 w 78"/>
                <a:gd name="T23" fmla="*/ 15 h 54"/>
                <a:gd name="T24" fmla="*/ 8 w 78"/>
                <a:gd name="T25" fmla="*/ 5 h 54"/>
                <a:gd name="T26" fmla="*/ 0 w 78"/>
                <a:gd name="T27" fmla="*/ 3 h 54"/>
                <a:gd name="T28" fmla="*/ 2 w 78"/>
                <a:gd name="T29" fmla="*/ 1 h 54"/>
                <a:gd name="T30" fmla="*/ 10 w 78"/>
                <a:gd name="T31" fmla="*/ 0 h 54"/>
                <a:gd name="T32" fmla="*/ 16 w 78"/>
                <a:gd name="T33" fmla="*/ 1 h 54"/>
                <a:gd name="T34" fmla="*/ 19 w 78"/>
                <a:gd name="T35" fmla="*/ 1 h 54"/>
                <a:gd name="T36" fmla="*/ 19 w 78"/>
                <a:gd name="T37" fmla="*/ 3 h 54"/>
                <a:gd name="T38" fmla="*/ 21 w 78"/>
                <a:gd name="T39" fmla="*/ 3 h 54"/>
                <a:gd name="T40" fmla="*/ 21 w 78"/>
                <a:gd name="T41" fmla="*/ 3 h 54"/>
                <a:gd name="T42" fmla="*/ 19 w 78"/>
                <a:gd name="T43" fmla="*/ 5 h 54"/>
                <a:gd name="T44" fmla="*/ 27 w 78"/>
                <a:gd name="T45" fmla="*/ 7 h 54"/>
                <a:gd name="T46" fmla="*/ 34 w 78"/>
                <a:gd name="T47" fmla="*/ 7 h 54"/>
                <a:gd name="T48" fmla="*/ 38 w 78"/>
                <a:gd name="T49" fmla="*/ 9 h 54"/>
                <a:gd name="T50" fmla="*/ 48 w 78"/>
                <a:gd name="T51" fmla="*/ 17 h 54"/>
                <a:gd name="T52" fmla="*/ 59 w 78"/>
                <a:gd name="T53" fmla="*/ 30 h 54"/>
                <a:gd name="T54" fmla="*/ 70 w 78"/>
                <a:gd name="T55" fmla="*/ 43 h 54"/>
                <a:gd name="T56" fmla="*/ 78 w 78"/>
                <a:gd name="T57" fmla="*/ 53 h 54"/>
                <a:gd name="T58" fmla="*/ 67 w 78"/>
                <a:gd name="T59" fmla="*/ 53 h 54"/>
                <a:gd name="T60" fmla="*/ 59 w 78"/>
                <a:gd name="T61" fmla="*/ 54 h 54"/>
                <a:gd name="T62" fmla="*/ 59 w 78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54">
                  <a:moveTo>
                    <a:pt x="59" y="54"/>
                  </a:moveTo>
                  <a:lnTo>
                    <a:pt x="59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3" y="49"/>
                  </a:lnTo>
                  <a:lnTo>
                    <a:pt x="50" y="45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4" y="24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7" y="20"/>
                  </a:lnTo>
                  <a:lnTo>
                    <a:pt x="21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0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3" y="7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8" y="9"/>
                  </a:lnTo>
                  <a:lnTo>
                    <a:pt x="42" y="11"/>
                  </a:lnTo>
                  <a:lnTo>
                    <a:pt x="48" y="17"/>
                  </a:lnTo>
                  <a:lnTo>
                    <a:pt x="53" y="24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70" y="43"/>
                  </a:lnTo>
                  <a:lnTo>
                    <a:pt x="76" y="51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67" y="53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96E00CB7-843C-A941-9682-45B79AE710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000" y="2183507"/>
              <a:ext cx="61142" cy="27727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19 h 21"/>
                <a:gd name="T16" fmla="*/ 36 w 40"/>
                <a:gd name="T17" fmla="*/ 21 h 21"/>
                <a:gd name="T18" fmla="*/ 34 w 40"/>
                <a:gd name="T19" fmla="*/ 21 h 21"/>
                <a:gd name="T20" fmla="*/ 30 w 40"/>
                <a:gd name="T21" fmla="*/ 19 h 21"/>
                <a:gd name="T22" fmla="*/ 25 w 40"/>
                <a:gd name="T23" fmla="*/ 17 h 21"/>
                <a:gd name="T24" fmla="*/ 21 w 40"/>
                <a:gd name="T25" fmla="*/ 15 h 21"/>
                <a:gd name="T26" fmla="*/ 21 w 40"/>
                <a:gd name="T27" fmla="*/ 15 h 21"/>
                <a:gd name="T28" fmla="*/ 17 w 40"/>
                <a:gd name="T29" fmla="*/ 11 h 21"/>
                <a:gd name="T30" fmla="*/ 10 w 40"/>
                <a:gd name="T31" fmla="*/ 9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6 w 40"/>
                <a:gd name="T41" fmla="*/ 0 h 21"/>
                <a:gd name="T42" fmla="*/ 8 w 40"/>
                <a:gd name="T43" fmla="*/ 0 h 21"/>
                <a:gd name="T44" fmla="*/ 13 w 40"/>
                <a:gd name="T45" fmla="*/ 0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6" y="21"/>
                  </a:lnTo>
                  <a:lnTo>
                    <a:pt x="34" y="21"/>
                  </a:lnTo>
                  <a:lnTo>
                    <a:pt x="30" y="19"/>
                  </a:lnTo>
                  <a:lnTo>
                    <a:pt x="25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7" y="11"/>
                  </a:lnTo>
                  <a:lnTo>
                    <a:pt x="10" y="9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3B30C2B5-DA4A-694C-9DB0-12BE8B244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000" y="2183507"/>
              <a:ext cx="61142" cy="27727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19 h 21"/>
                <a:gd name="T16" fmla="*/ 36 w 40"/>
                <a:gd name="T17" fmla="*/ 21 h 21"/>
                <a:gd name="T18" fmla="*/ 34 w 40"/>
                <a:gd name="T19" fmla="*/ 21 h 21"/>
                <a:gd name="T20" fmla="*/ 30 w 40"/>
                <a:gd name="T21" fmla="*/ 19 h 21"/>
                <a:gd name="T22" fmla="*/ 25 w 40"/>
                <a:gd name="T23" fmla="*/ 17 h 21"/>
                <a:gd name="T24" fmla="*/ 21 w 40"/>
                <a:gd name="T25" fmla="*/ 15 h 21"/>
                <a:gd name="T26" fmla="*/ 21 w 40"/>
                <a:gd name="T27" fmla="*/ 15 h 21"/>
                <a:gd name="T28" fmla="*/ 17 w 40"/>
                <a:gd name="T29" fmla="*/ 11 h 21"/>
                <a:gd name="T30" fmla="*/ 10 w 40"/>
                <a:gd name="T31" fmla="*/ 9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6 w 40"/>
                <a:gd name="T41" fmla="*/ 0 h 21"/>
                <a:gd name="T42" fmla="*/ 8 w 40"/>
                <a:gd name="T43" fmla="*/ 0 h 21"/>
                <a:gd name="T44" fmla="*/ 13 w 40"/>
                <a:gd name="T45" fmla="*/ 0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6" y="21"/>
                  </a:lnTo>
                  <a:lnTo>
                    <a:pt x="34" y="21"/>
                  </a:lnTo>
                  <a:lnTo>
                    <a:pt x="30" y="19"/>
                  </a:lnTo>
                  <a:lnTo>
                    <a:pt x="25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7" y="11"/>
                  </a:lnTo>
                  <a:lnTo>
                    <a:pt x="10" y="9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0E476F0C-CAF1-D54A-8858-83BD311E6D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95830" y="934726"/>
              <a:ext cx="1319520" cy="945917"/>
            </a:xfrm>
            <a:custGeom>
              <a:avLst/>
              <a:gdLst>
                <a:gd name="T0" fmla="*/ 580 w 864"/>
                <a:gd name="T1" fmla="*/ 535 h 728"/>
                <a:gd name="T2" fmla="*/ 503 w 864"/>
                <a:gd name="T3" fmla="*/ 590 h 728"/>
                <a:gd name="T4" fmla="*/ 484 w 864"/>
                <a:gd name="T5" fmla="*/ 594 h 728"/>
                <a:gd name="T6" fmla="*/ 459 w 864"/>
                <a:gd name="T7" fmla="*/ 628 h 728"/>
                <a:gd name="T8" fmla="*/ 440 w 864"/>
                <a:gd name="T9" fmla="*/ 688 h 728"/>
                <a:gd name="T10" fmla="*/ 399 w 864"/>
                <a:gd name="T11" fmla="*/ 726 h 728"/>
                <a:gd name="T12" fmla="*/ 353 w 864"/>
                <a:gd name="T13" fmla="*/ 707 h 728"/>
                <a:gd name="T14" fmla="*/ 323 w 864"/>
                <a:gd name="T15" fmla="*/ 666 h 728"/>
                <a:gd name="T16" fmla="*/ 321 w 864"/>
                <a:gd name="T17" fmla="*/ 626 h 728"/>
                <a:gd name="T18" fmla="*/ 272 w 864"/>
                <a:gd name="T19" fmla="*/ 567 h 728"/>
                <a:gd name="T20" fmla="*/ 280 w 864"/>
                <a:gd name="T21" fmla="*/ 524 h 728"/>
                <a:gd name="T22" fmla="*/ 306 w 864"/>
                <a:gd name="T23" fmla="*/ 478 h 728"/>
                <a:gd name="T24" fmla="*/ 284 w 864"/>
                <a:gd name="T25" fmla="*/ 448 h 728"/>
                <a:gd name="T26" fmla="*/ 282 w 864"/>
                <a:gd name="T27" fmla="*/ 424 h 728"/>
                <a:gd name="T28" fmla="*/ 244 w 864"/>
                <a:gd name="T29" fmla="*/ 407 h 728"/>
                <a:gd name="T30" fmla="*/ 215 w 864"/>
                <a:gd name="T31" fmla="*/ 306 h 728"/>
                <a:gd name="T32" fmla="*/ 117 w 864"/>
                <a:gd name="T33" fmla="*/ 278 h 728"/>
                <a:gd name="T34" fmla="*/ 74 w 864"/>
                <a:gd name="T35" fmla="*/ 287 h 728"/>
                <a:gd name="T36" fmla="*/ 40 w 864"/>
                <a:gd name="T37" fmla="*/ 259 h 728"/>
                <a:gd name="T38" fmla="*/ 77 w 864"/>
                <a:gd name="T39" fmla="*/ 240 h 728"/>
                <a:gd name="T40" fmla="*/ 17 w 864"/>
                <a:gd name="T41" fmla="*/ 217 h 728"/>
                <a:gd name="T42" fmla="*/ 74 w 864"/>
                <a:gd name="T43" fmla="*/ 180 h 728"/>
                <a:gd name="T44" fmla="*/ 87 w 864"/>
                <a:gd name="T45" fmla="*/ 142 h 728"/>
                <a:gd name="T46" fmla="*/ 132 w 864"/>
                <a:gd name="T47" fmla="*/ 102 h 728"/>
                <a:gd name="T48" fmla="*/ 168 w 864"/>
                <a:gd name="T49" fmla="*/ 91 h 728"/>
                <a:gd name="T50" fmla="*/ 221 w 864"/>
                <a:gd name="T51" fmla="*/ 66 h 728"/>
                <a:gd name="T52" fmla="*/ 276 w 864"/>
                <a:gd name="T53" fmla="*/ 85 h 728"/>
                <a:gd name="T54" fmla="*/ 321 w 864"/>
                <a:gd name="T55" fmla="*/ 76 h 728"/>
                <a:gd name="T56" fmla="*/ 346 w 864"/>
                <a:gd name="T57" fmla="*/ 55 h 728"/>
                <a:gd name="T58" fmla="*/ 369 w 864"/>
                <a:gd name="T59" fmla="*/ 51 h 728"/>
                <a:gd name="T60" fmla="*/ 399 w 864"/>
                <a:gd name="T61" fmla="*/ 34 h 728"/>
                <a:gd name="T62" fmla="*/ 471 w 864"/>
                <a:gd name="T63" fmla="*/ 24 h 728"/>
                <a:gd name="T64" fmla="*/ 512 w 864"/>
                <a:gd name="T65" fmla="*/ 7 h 728"/>
                <a:gd name="T66" fmla="*/ 560 w 864"/>
                <a:gd name="T67" fmla="*/ 4 h 728"/>
                <a:gd name="T68" fmla="*/ 660 w 864"/>
                <a:gd name="T69" fmla="*/ 24 h 728"/>
                <a:gd name="T70" fmla="*/ 703 w 864"/>
                <a:gd name="T71" fmla="*/ 36 h 728"/>
                <a:gd name="T72" fmla="*/ 660 w 864"/>
                <a:gd name="T73" fmla="*/ 62 h 728"/>
                <a:gd name="T74" fmla="*/ 611 w 864"/>
                <a:gd name="T75" fmla="*/ 76 h 728"/>
                <a:gd name="T76" fmla="*/ 650 w 864"/>
                <a:gd name="T77" fmla="*/ 91 h 728"/>
                <a:gd name="T78" fmla="*/ 705 w 864"/>
                <a:gd name="T79" fmla="*/ 68 h 728"/>
                <a:gd name="T80" fmla="*/ 709 w 864"/>
                <a:gd name="T81" fmla="*/ 100 h 728"/>
                <a:gd name="T82" fmla="*/ 754 w 864"/>
                <a:gd name="T83" fmla="*/ 91 h 728"/>
                <a:gd name="T84" fmla="*/ 858 w 864"/>
                <a:gd name="T85" fmla="*/ 83 h 728"/>
                <a:gd name="T86" fmla="*/ 802 w 864"/>
                <a:gd name="T87" fmla="*/ 117 h 728"/>
                <a:gd name="T88" fmla="*/ 775 w 864"/>
                <a:gd name="T89" fmla="*/ 138 h 728"/>
                <a:gd name="T90" fmla="*/ 771 w 864"/>
                <a:gd name="T91" fmla="*/ 161 h 728"/>
                <a:gd name="T92" fmla="*/ 734 w 864"/>
                <a:gd name="T93" fmla="*/ 221 h 728"/>
                <a:gd name="T94" fmla="*/ 766 w 864"/>
                <a:gd name="T95" fmla="*/ 225 h 728"/>
                <a:gd name="T96" fmla="*/ 779 w 864"/>
                <a:gd name="T97" fmla="*/ 246 h 728"/>
                <a:gd name="T98" fmla="*/ 736 w 864"/>
                <a:gd name="T99" fmla="*/ 268 h 728"/>
                <a:gd name="T100" fmla="*/ 749 w 864"/>
                <a:gd name="T101" fmla="*/ 314 h 728"/>
                <a:gd name="T102" fmla="*/ 762 w 864"/>
                <a:gd name="T103" fmla="*/ 340 h 728"/>
                <a:gd name="T104" fmla="*/ 743 w 864"/>
                <a:gd name="T105" fmla="*/ 369 h 728"/>
                <a:gd name="T106" fmla="*/ 694 w 864"/>
                <a:gd name="T107" fmla="*/ 365 h 728"/>
                <a:gd name="T108" fmla="*/ 728 w 864"/>
                <a:gd name="T109" fmla="*/ 382 h 728"/>
                <a:gd name="T110" fmla="*/ 722 w 864"/>
                <a:gd name="T111" fmla="*/ 408 h 728"/>
                <a:gd name="T112" fmla="*/ 734 w 864"/>
                <a:gd name="T113" fmla="*/ 458 h 728"/>
                <a:gd name="T114" fmla="*/ 686 w 864"/>
                <a:gd name="T115" fmla="*/ 437 h 728"/>
                <a:gd name="T116" fmla="*/ 666 w 864"/>
                <a:gd name="T117" fmla="*/ 465 h 728"/>
                <a:gd name="T118" fmla="*/ 688 w 864"/>
                <a:gd name="T119" fmla="*/ 499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4" h="728">
                  <a:moveTo>
                    <a:pt x="618" y="520"/>
                  </a:moveTo>
                  <a:lnTo>
                    <a:pt x="618" y="520"/>
                  </a:lnTo>
                  <a:lnTo>
                    <a:pt x="611" y="522"/>
                  </a:lnTo>
                  <a:lnTo>
                    <a:pt x="601" y="522"/>
                  </a:lnTo>
                  <a:lnTo>
                    <a:pt x="596" y="522"/>
                  </a:lnTo>
                  <a:lnTo>
                    <a:pt x="592" y="522"/>
                  </a:lnTo>
                  <a:lnTo>
                    <a:pt x="588" y="520"/>
                  </a:lnTo>
                  <a:lnTo>
                    <a:pt x="584" y="516"/>
                  </a:lnTo>
                  <a:lnTo>
                    <a:pt x="584" y="516"/>
                  </a:lnTo>
                  <a:lnTo>
                    <a:pt x="582" y="520"/>
                  </a:lnTo>
                  <a:lnTo>
                    <a:pt x="579" y="524"/>
                  </a:lnTo>
                  <a:lnTo>
                    <a:pt x="579" y="524"/>
                  </a:lnTo>
                  <a:lnTo>
                    <a:pt x="579" y="526"/>
                  </a:lnTo>
                  <a:lnTo>
                    <a:pt x="580" y="528"/>
                  </a:lnTo>
                  <a:lnTo>
                    <a:pt x="580" y="531"/>
                  </a:lnTo>
                  <a:lnTo>
                    <a:pt x="580" y="535"/>
                  </a:lnTo>
                  <a:lnTo>
                    <a:pt x="580" y="535"/>
                  </a:lnTo>
                  <a:lnTo>
                    <a:pt x="579" y="537"/>
                  </a:lnTo>
                  <a:lnTo>
                    <a:pt x="575" y="539"/>
                  </a:lnTo>
                  <a:lnTo>
                    <a:pt x="571" y="541"/>
                  </a:lnTo>
                  <a:lnTo>
                    <a:pt x="567" y="541"/>
                  </a:lnTo>
                  <a:lnTo>
                    <a:pt x="567" y="541"/>
                  </a:lnTo>
                  <a:lnTo>
                    <a:pt x="562" y="548"/>
                  </a:lnTo>
                  <a:lnTo>
                    <a:pt x="556" y="554"/>
                  </a:lnTo>
                  <a:lnTo>
                    <a:pt x="550" y="562"/>
                  </a:lnTo>
                  <a:lnTo>
                    <a:pt x="544" y="569"/>
                  </a:lnTo>
                  <a:lnTo>
                    <a:pt x="544" y="569"/>
                  </a:lnTo>
                  <a:lnTo>
                    <a:pt x="533" y="577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12" y="588"/>
                  </a:lnTo>
                  <a:lnTo>
                    <a:pt x="507" y="590"/>
                  </a:lnTo>
                  <a:lnTo>
                    <a:pt x="505" y="590"/>
                  </a:lnTo>
                  <a:lnTo>
                    <a:pt x="503" y="590"/>
                  </a:lnTo>
                  <a:lnTo>
                    <a:pt x="503" y="590"/>
                  </a:lnTo>
                  <a:lnTo>
                    <a:pt x="503" y="588"/>
                  </a:lnTo>
                  <a:lnTo>
                    <a:pt x="503" y="586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10" y="579"/>
                  </a:lnTo>
                  <a:lnTo>
                    <a:pt x="510" y="579"/>
                  </a:lnTo>
                  <a:lnTo>
                    <a:pt x="507" y="577"/>
                  </a:lnTo>
                  <a:lnTo>
                    <a:pt x="505" y="577"/>
                  </a:lnTo>
                  <a:lnTo>
                    <a:pt x="503" y="579"/>
                  </a:lnTo>
                  <a:lnTo>
                    <a:pt x="499" y="581"/>
                  </a:lnTo>
                  <a:lnTo>
                    <a:pt x="495" y="586"/>
                  </a:lnTo>
                  <a:lnTo>
                    <a:pt x="493" y="590"/>
                  </a:lnTo>
                  <a:lnTo>
                    <a:pt x="492" y="592"/>
                  </a:lnTo>
                  <a:lnTo>
                    <a:pt x="492" y="592"/>
                  </a:lnTo>
                  <a:lnTo>
                    <a:pt x="488" y="592"/>
                  </a:lnTo>
                  <a:lnTo>
                    <a:pt x="484" y="594"/>
                  </a:lnTo>
                  <a:lnTo>
                    <a:pt x="476" y="594"/>
                  </a:lnTo>
                  <a:lnTo>
                    <a:pt x="473" y="596"/>
                  </a:lnTo>
                  <a:lnTo>
                    <a:pt x="471" y="598"/>
                  </a:lnTo>
                  <a:lnTo>
                    <a:pt x="469" y="601"/>
                  </a:lnTo>
                  <a:lnTo>
                    <a:pt x="469" y="607"/>
                  </a:lnTo>
                  <a:lnTo>
                    <a:pt x="469" y="607"/>
                  </a:lnTo>
                  <a:lnTo>
                    <a:pt x="465" y="609"/>
                  </a:lnTo>
                  <a:lnTo>
                    <a:pt x="459" y="611"/>
                  </a:lnTo>
                  <a:lnTo>
                    <a:pt x="459" y="611"/>
                  </a:lnTo>
                  <a:lnTo>
                    <a:pt x="458" y="613"/>
                  </a:lnTo>
                  <a:lnTo>
                    <a:pt x="458" y="613"/>
                  </a:lnTo>
                  <a:lnTo>
                    <a:pt x="458" y="616"/>
                  </a:lnTo>
                  <a:lnTo>
                    <a:pt x="458" y="618"/>
                  </a:lnTo>
                  <a:lnTo>
                    <a:pt x="459" y="622"/>
                  </a:lnTo>
                  <a:lnTo>
                    <a:pt x="461" y="624"/>
                  </a:lnTo>
                  <a:lnTo>
                    <a:pt x="461" y="624"/>
                  </a:lnTo>
                  <a:lnTo>
                    <a:pt x="459" y="628"/>
                  </a:lnTo>
                  <a:lnTo>
                    <a:pt x="458" y="634"/>
                  </a:lnTo>
                  <a:lnTo>
                    <a:pt x="452" y="637"/>
                  </a:lnTo>
                  <a:lnTo>
                    <a:pt x="450" y="643"/>
                  </a:lnTo>
                  <a:lnTo>
                    <a:pt x="450" y="643"/>
                  </a:lnTo>
                  <a:lnTo>
                    <a:pt x="446" y="651"/>
                  </a:lnTo>
                  <a:lnTo>
                    <a:pt x="444" y="658"/>
                  </a:lnTo>
                  <a:lnTo>
                    <a:pt x="444" y="658"/>
                  </a:lnTo>
                  <a:lnTo>
                    <a:pt x="439" y="666"/>
                  </a:lnTo>
                  <a:lnTo>
                    <a:pt x="437" y="669"/>
                  </a:lnTo>
                  <a:lnTo>
                    <a:pt x="435" y="671"/>
                  </a:lnTo>
                  <a:lnTo>
                    <a:pt x="435" y="671"/>
                  </a:lnTo>
                  <a:lnTo>
                    <a:pt x="437" y="675"/>
                  </a:lnTo>
                  <a:lnTo>
                    <a:pt x="439" y="679"/>
                  </a:lnTo>
                  <a:lnTo>
                    <a:pt x="439" y="681"/>
                  </a:lnTo>
                  <a:lnTo>
                    <a:pt x="440" y="685"/>
                  </a:lnTo>
                  <a:lnTo>
                    <a:pt x="440" y="685"/>
                  </a:lnTo>
                  <a:lnTo>
                    <a:pt x="440" y="688"/>
                  </a:lnTo>
                  <a:lnTo>
                    <a:pt x="439" y="690"/>
                  </a:lnTo>
                  <a:lnTo>
                    <a:pt x="437" y="692"/>
                  </a:lnTo>
                  <a:lnTo>
                    <a:pt x="435" y="696"/>
                  </a:lnTo>
                  <a:lnTo>
                    <a:pt x="435" y="696"/>
                  </a:lnTo>
                  <a:lnTo>
                    <a:pt x="433" y="702"/>
                  </a:lnTo>
                  <a:lnTo>
                    <a:pt x="433" y="707"/>
                  </a:lnTo>
                  <a:lnTo>
                    <a:pt x="429" y="713"/>
                  </a:lnTo>
                  <a:lnTo>
                    <a:pt x="429" y="713"/>
                  </a:lnTo>
                  <a:lnTo>
                    <a:pt x="425" y="715"/>
                  </a:lnTo>
                  <a:lnTo>
                    <a:pt x="425" y="715"/>
                  </a:lnTo>
                  <a:lnTo>
                    <a:pt x="423" y="719"/>
                  </a:lnTo>
                  <a:lnTo>
                    <a:pt x="422" y="721"/>
                  </a:lnTo>
                  <a:lnTo>
                    <a:pt x="418" y="724"/>
                  </a:lnTo>
                  <a:lnTo>
                    <a:pt x="412" y="726"/>
                  </a:lnTo>
                  <a:lnTo>
                    <a:pt x="406" y="726"/>
                  </a:lnTo>
                  <a:lnTo>
                    <a:pt x="403" y="728"/>
                  </a:lnTo>
                  <a:lnTo>
                    <a:pt x="399" y="726"/>
                  </a:lnTo>
                  <a:lnTo>
                    <a:pt x="395" y="726"/>
                  </a:lnTo>
                  <a:lnTo>
                    <a:pt x="395" y="726"/>
                  </a:lnTo>
                  <a:lnTo>
                    <a:pt x="391" y="722"/>
                  </a:lnTo>
                  <a:lnTo>
                    <a:pt x="388" y="719"/>
                  </a:lnTo>
                  <a:lnTo>
                    <a:pt x="386" y="717"/>
                  </a:lnTo>
                  <a:lnTo>
                    <a:pt x="384" y="715"/>
                  </a:lnTo>
                  <a:lnTo>
                    <a:pt x="380" y="715"/>
                  </a:lnTo>
                  <a:lnTo>
                    <a:pt x="380" y="715"/>
                  </a:lnTo>
                  <a:lnTo>
                    <a:pt x="376" y="715"/>
                  </a:lnTo>
                  <a:lnTo>
                    <a:pt x="371" y="715"/>
                  </a:lnTo>
                  <a:lnTo>
                    <a:pt x="365" y="715"/>
                  </a:lnTo>
                  <a:lnTo>
                    <a:pt x="359" y="715"/>
                  </a:lnTo>
                  <a:lnTo>
                    <a:pt x="359" y="715"/>
                  </a:lnTo>
                  <a:lnTo>
                    <a:pt x="357" y="713"/>
                  </a:lnTo>
                  <a:lnTo>
                    <a:pt x="353" y="711"/>
                  </a:lnTo>
                  <a:lnTo>
                    <a:pt x="353" y="711"/>
                  </a:lnTo>
                  <a:lnTo>
                    <a:pt x="353" y="707"/>
                  </a:lnTo>
                  <a:lnTo>
                    <a:pt x="350" y="705"/>
                  </a:lnTo>
                  <a:lnTo>
                    <a:pt x="348" y="703"/>
                  </a:lnTo>
                  <a:lnTo>
                    <a:pt x="344" y="703"/>
                  </a:lnTo>
                  <a:lnTo>
                    <a:pt x="344" y="703"/>
                  </a:lnTo>
                  <a:lnTo>
                    <a:pt x="342" y="700"/>
                  </a:lnTo>
                  <a:lnTo>
                    <a:pt x="338" y="694"/>
                  </a:lnTo>
                  <a:lnTo>
                    <a:pt x="336" y="690"/>
                  </a:lnTo>
                  <a:lnTo>
                    <a:pt x="335" y="686"/>
                  </a:lnTo>
                  <a:lnTo>
                    <a:pt x="335" y="686"/>
                  </a:lnTo>
                  <a:lnTo>
                    <a:pt x="331" y="683"/>
                  </a:lnTo>
                  <a:lnTo>
                    <a:pt x="327" y="679"/>
                  </a:lnTo>
                  <a:lnTo>
                    <a:pt x="325" y="675"/>
                  </a:lnTo>
                  <a:lnTo>
                    <a:pt x="323" y="671"/>
                  </a:lnTo>
                  <a:lnTo>
                    <a:pt x="323" y="671"/>
                  </a:lnTo>
                  <a:lnTo>
                    <a:pt x="323" y="669"/>
                  </a:lnTo>
                  <a:lnTo>
                    <a:pt x="323" y="668"/>
                  </a:lnTo>
                  <a:lnTo>
                    <a:pt x="323" y="666"/>
                  </a:lnTo>
                  <a:lnTo>
                    <a:pt x="323" y="662"/>
                  </a:lnTo>
                  <a:lnTo>
                    <a:pt x="323" y="662"/>
                  </a:lnTo>
                  <a:lnTo>
                    <a:pt x="321" y="658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0" y="649"/>
                  </a:lnTo>
                  <a:lnTo>
                    <a:pt x="310" y="647"/>
                  </a:lnTo>
                  <a:lnTo>
                    <a:pt x="310" y="645"/>
                  </a:lnTo>
                  <a:lnTo>
                    <a:pt x="310" y="639"/>
                  </a:lnTo>
                  <a:lnTo>
                    <a:pt x="310" y="639"/>
                  </a:lnTo>
                  <a:lnTo>
                    <a:pt x="312" y="637"/>
                  </a:lnTo>
                  <a:lnTo>
                    <a:pt x="312" y="635"/>
                  </a:lnTo>
                  <a:lnTo>
                    <a:pt x="318" y="634"/>
                  </a:lnTo>
                  <a:lnTo>
                    <a:pt x="319" y="630"/>
                  </a:lnTo>
                  <a:lnTo>
                    <a:pt x="321" y="628"/>
                  </a:lnTo>
                  <a:lnTo>
                    <a:pt x="321" y="626"/>
                  </a:lnTo>
                  <a:lnTo>
                    <a:pt x="321" y="626"/>
                  </a:lnTo>
                  <a:lnTo>
                    <a:pt x="318" y="626"/>
                  </a:lnTo>
                  <a:lnTo>
                    <a:pt x="312" y="626"/>
                  </a:lnTo>
                  <a:lnTo>
                    <a:pt x="301" y="630"/>
                  </a:lnTo>
                  <a:lnTo>
                    <a:pt x="301" y="630"/>
                  </a:lnTo>
                  <a:lnTo>
                    <a:pt x="299" y="626"/>
                  </a:lnTo>
                  <a:lnTo>
                    <a:pt x="297" y="620"/>
                  </a:lnTo>
                  <a:lnTo>
                    <a:pt x="295" y="609"/>
                  </a:lnTo>
                  <a:lnTo>
                    <a:pt x="295" y="609"/>
                  </a:lnTo>
                  <a:lnTo>
                    <a:pt x="291" y="599"/>
                  </a:lnTo>
                  <a:lnTo>
                    <a:pt x="285" y="590"/>
                  </a:lnTo>
                  <a:lnTo>
                    <a:pt x="285" y="590"/>
                  </a:lnTo>
                  <a:lnTo>
                    <a:pt x="280" y="582"/>
                  </a:lnTo>
                  <a:lnTo>
                    <a:pt x="274" y="577"/>
                  </a:lnTo>
                  <a:lnTo>
                    <a:pt x="274" y="577"/>
                  </a:lnTo>
                  <a:lnTo>
                    <a:pt x="272" y="571"/>
                  </a:lnTo>
                  <a:lnTo>
                    <a:pt x="272" y="569"/>
                  </a:lnTo>
                  <a:lnTo>
                    <a:pt x="272" y="567"/>
                  </a:lnTo>
                  <a:lnTo>
                    <a:pt x="272" y="567"/>
                  </a:lnTo>
                  <a:lnTo>
                    <a:pt x="276" y="567"/>
                  </a:lnTo>
                  <a:lnTo>
                    <a:pt x="280" y="565"/>
                  </a:lnTo>
                  <a:lnTo>
                    <a:pt x="280" y="564"/>
                  </a:lnTo>
                  <a:lnTo>
                    <a:pt x="280" y="564"/>
                  </a:lnTo>
                  <a:lnTo>
                    <a:pt x="282" y="562"/>
                  </a:lnTo>
                  <a:lnTo>
                    <a:pt x="282" y="560"/>
                  </a:lnTo>
                  <a:lnTo>
                    <a:pt x="280" y="556"/>
                  </a:lnTo>
                  <a:lnTo>
                    <a:pt x="280" y="554"/>
                  </a:lnTo>
                  <a:lnTo>
                    <a:pt x="276" y="548"/>
                  </a:lnTo>
                  <a:lnTo>
                    <a:pt x="274" y="547"/>
                  </a:lnTo>
                  <a:lnTo>
                    <a:pt x="274" y="543"/>
                  </a:lnTo>
                  <a:lnTo>
                    <a:pt x="274" y="543"/>
                  </a:lnTo>
                  <a:lnTo>
                    <a:pt x="274" y="539"/>
                  </a:lnTo>
                  <a:lnTo>
                    <a:pt x="276" y="533"/>
                  </a:lnTo>
                  <a:lnTo>
                    <a:pt x="280" y="524"/>
                  </a:lnTo>
                  <a:lnTo>
                    <a:pt x="280" y="524"/>
                  </a:lnTo>
                  <a:lnTo>
                    <a:pt x="280" y="518"/>
                  </a:lnTo>
                  <a:lnTo>
                    <a:pt x="284" y="514"/>
                  </a:lnTo>
                  <a:lnTo>
                    <a:pt x="285" y="512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5" y="512"/>
                  </a:lnTo>
                  <a:lnTo>
                    <a:pt x="297" y="512"/>
                  </a:lnTo>
                  <a:lnTo>
                    <a:pt x="299" y="512"/>
                  </a:lnTo>
                  <a:lnTo>
                    <a:pt x="299" y="512"/>
                  </a:lnTo>
                  <a:lnTo>
                    <a:pt x="302" y="511"/>
                  </a:lnTo>
                  <a:lnTo>
                    <a:pt x="308" y="509"/>
                  </a:lnTo>
                  <a:lnTo>
                    <a:pt x="308" y="509"/>
                  </a:lnTo>
                  <a:lnTo>
                    <a:pt x="310" y="505"/>
                  </a:lnTo>
                  <a:lnTo>
                    <a:pt x="310" y="499"/>
                  </a:lnTo>
                  <a:lnTo>
                    <a:pt x="310" y="488"/>
                  </a:lnTo>
                  <a:lnTo>
                    <a:pt x="306" y="478"/>
                  </a:lnTo>
                  <a:lnTo>
                    <a:pt x="304" y="475"/>
                  </a:lnTo>
                  <a:lnTo>
                    <a:pt x="301" y="469"/>
                  </a:lnTo>
                  <a:lnTo>
                    <a:pt x="301" y="469"/>
                  </a:lnTo>
                  <a:lnTo>
                    <a:pt x="297" y="465"/>
                  </a:lnTo>
                  <a:lnTo>
                    <a:pt x="293" y="463"/>
                  </a:lnTo>
                  <a:lnTo>
                    <a:pt x="289" y="463"/>
                  </a:lnTo>
                  <a:lnTo>
                    <a:pt x="284" y="461"/>
                  </a:lnTo>
                  <a:lnTo>
                    <a:pt x="274" y="459"/>
                  </a:lnTo>
                  <a:lnTo>
                    <a:pt x="270" y="458"/>
                  </a:lnTo>
                  <a:lnTo>
                    <a:pt x="265" y="456"/>
                  </a:lnTo>
                  <a:lnTo>
                    <a:pt x="265" y="456"/>
                  </a:lnTo>
                  <a:lnTo>
                    <a:pt x="266" y="454"/>
                  </a:lnTo>
                  <a:lnTo>
                    <a:pt x="268" y="452"/>
                  </a:lnTo>
                  <a:lnTo>
                    <a:pt x="270" y="450"/>
                  </a:lnTo>
                  <a:lnTo>
                    <a:pt x="272" y="448"/>
                  </a:lnTo>
                  <a:lnTo>
                    <a:pt x="276" y="448"/>
                  </a:lnTo>
                  <a:lnTo>
                    <a:pt x="284" y="448"/>
                  </a:lnTo>
                  <a:lnTo>
                    <a:pt x="297" y="452"/>
                  </a:lnTo>
                  <a:lnTo>
                    <a:pt x="308" y="454"/>
                  </a:lnTo>
                  <a:lnTo>
                    <a:pt x="308" y="454"/>
                  </a:lnTo>
                  <a:lnTo>
                    <a:pt x="308" y="450"/>
                  </a:lnTo>
                  <a:lnTo>
                    <a:pt x="306" y="448"/>
                  </a:lnTo>
                  <a:lnTo>
                    <a:pt x="306" y="444"/>
                  </a:lnTo>
                  <a:lnTo>
                    <a:pt x="302" y="444"/>
                  </a:lnTo>
                  <a:lnTo>
                    <a:pt x="299" y="441"/>
                  </a:lnTo>
                  <a:lnTo>
                    <a:pt x="293" y="439"/>
                  </a:lnTo>
                  <a:lnTo>
                    <a:pt x="287" y="435"/>
                  </a:lnTo>
                  <a:lnTo>
                    <a:pt x="284" y="433"/>
                  </a:lnTo>
                  <a:lnTo>
                    <a:pt x="284" y="431"/>
                  </a:lnTo>
                  <a:lnTo>
                    <a:pt x="284" y="431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2" y="424"/>
                  </a:lnTo>
                  <a:lnTo>
                    <a:pt x="280" y="424"/>
                  </a:lnTo>
                  <a:lnTo>
                    <a:pt x="276" y="424"/>
                  </a:lnTo>
                  <a:lnTo>
                    <a:pt x="274" y="424"/>
                  </a:lnTo>
                  <a:lnTo>
                    <a:pt x="270" y="427"/>
                  </a:lnTo>
                  <a:lnTo>
                    <a:pt x="265" y="427"/>
                  </a:lnTo>
                  <a:lnTo>
                    <a:pt x="265" y="427"/>
                  </a:lnTo>
                  <a:lnTo>
                    <a:pt x="259" y="429"/>
                  </a:lnTo>
                  <a:lnTo>
                    <a:pt x="253" y="429"/>
                  </a:lnTo>
                  <a:lnTo>
                    <a:pt x="248" y="427"/>
                  </a:lnTo>
                  <a:lnTo>
                    <a:pt x="246" y="425"/>
                  </a:lnTo>
                  <a:lnTo>
                    <a:pt x="246" y="424"/>
                  </a:lnTo>
                  <a:lnTo>
                    <a:pt x="246" y="424"/>
                  </a:lnTo>
                  <a:lnTo>
                    <a:pt x="244" y="420"/>
                  </a:lnTo>
                  <a:lnTo>
                    <a:pt x="242" y="418"/>
                  </a:lnTo>
                  <a:lnTo>
                    <a:pt x="242" y="414"/>
                  </a:lnTo>
                  <a:lnTo>
                    <a:pt x="242" y="410"/>
                  </a:lnTo>
                  <a:lnTo>
                    <a:pt x="244" y="407"/>
                  </a:lnTo>
                  <a:lnTo>
                    <a:pt x="248" y="401"/>
                  </a:lnTo>
                  <a:lnTo>
                    <a:pt x="251" y="395"/>
                  </a:lnTo>
                  <a:lnTo>
                    <a:pt x="253" y="390"/>
                  </a:lnTo>
                  <a:lnTo>
                    <a:pt x="253" y="388"/>
                  </a:lnTo>
                  <a:lnTo>
                    <a:pt x="255" y="386"/>
                  </a:lnTo>
                  <a:lnTo>
                    <a:pt x="253" y="382"/>
                  </a:lnTo>
                  <a:lnTo>
                    <a:pt x="253" y="378"/>
                  </a:lnTo>
                  <a:lnTo>
                    <a:pt x="253" y="378"/>
                  </a:lnTo>
                  <a:lnTo>
                    <a:pt x="248" y="369"/>
                  </a:lnTo>
                  <a:lnTo>
                    <a:pt x="242" y="357"/>
                  </a:lnTo>
                  <a:lnTo>
                    <a:pt x="236" y="348"/>
                  </a:lnTo>
                  <a:lnTo>
                    <a:pt x="231" y="337"/>
                  </a:lnTo>
                  <a:lnTo>
                    <a:pt x="231" y="337"/>
                  </a:lnTo>
                  <a:lnTo>
                    <a:pt x="227" y="323"/>
                  </a:lnTo>
                  <a:lnTo>
                    <a:pt x="221" y="318"/>
                  </a:lnTo>
                  <a:lnTo>
                    <a:pt x="219" y="312"/>
                  </a:lnTo>
                  <a:lnTo>
                    <a:pt x="215" y="306"/>
                  </a:lnTo>
                  <a:lnTo>
                    <a:pt x="210" y="303"/>
                  </a:lnTo>
                  <a:lnTo>
                    <a:pt x="206" y="299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3" y="293"/>
                  </a:lnTo>
                  <a:lnTo>
                    <a:pt x="185" y="289"/>
                  </a:lnTo>
                  <a:lnTo>
                    <a:pt x="178" y="285"/>
                  </a:lnTo>
                  <a:lnTo>
                    <a:pt x="170" y="284"/>
                  </a:lnTo>
                  <a:lnTo>
                    <a:pt x="170" y="284"/>
                  </a:lnTo>
                  <a:lnTo>
                    <a:pt x="155" y="280"/>
                  </a:lnTo>
                  <a:lnTo>
                    <a:pt x="147" y="278"/>
                  </a:lnTo>
                  <a:lnTo>
                    <a:pt x="138" y="276"/>
                  </a:lnTo>
                  <a:lnTo>
                    <a:pt x="138" y="276"/>
                  </a:lnTo>
                  <a:lnTo>
                    <a:pt x="125" y="276"/>
                  </a:lnTo>
                  <a:lnTo>
                    <a:pt x="117" y="278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08" y="282"/>
                  </a:lnTo>
                  <a:lnTo>
                    <a:pt x="106" y="282"/>
                  </a:lnTo>
                  <a:lnTo>
                    <a:pt x="102" y="284"/>
                  </a:lnTo>
                  <a:lnTo>
                    <a:pt x="100" y="284"/>
                  </a:lnTo>
                  <a:lnTo>
                    <a:pt x="100" y="284"/>
                  </a:lnTo>
                  <a:lnTo>
                    <a:pt x="94" y="284"/>
                  </a:lnTo>
                  <a:lnTo>
                    <a:pt x="91" y="282"/>
                  </a:lnTo>
                  <a:lnTo>
                    <a:pt x="89" y="282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4"/>
                  </a:lnTo>
                  <a:lnTo>
                    <a:pt x="83" y="287"/>
                  </a:lnTo>
                  <a:lnTo>
                    <a:pt x="83" y="287"/>
                  </a:lnTo>
                  <a:lnTo>
                    <a:pt x="79" y="285"/>
                  </a:lnTo>
                  <a:lnTo>
                    <a:pt x="74" y="287"/>
                  </a:lnTo>
                  <a:lnTo>
                    <a:pt x="68" y="287"/>
                  </a:lnTo>
                  <a:lnTo>
                    <a:pt x="62" y="285"/>
                  </a:lnTo>
                  <a:lnTo>
                    <a:pt x="62" y="285"/>
                  </a:lnTo>
                  <a:lnTo>
                    <a:pt x="53" y="282"/>
                  </a:lnTo>
                  <a:lnTo>
                    <a:pt x="49" y="276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7" y="272"/>
                  </a:lnTo>
                  <a:lnTo>
                    <a:pt x="49" y="270"/>
                  </a:lnTo>
                  <a:lnTo>
                    <a:pt x="53" y="268"/>
                  </a:lnTo>
                  <a:lnTo>
                    <a:pt x="58" y="268"/>
                  </a:lnTo>
                  <a:lnTo>
                    <a:pt x="58" y="267"/>
                  </a:lnTo>
                  <a:lnTo>
                    <a:pt x="60" y="265"/>
                  </a:lnTo>
                  <a:lnTo>
                    <a:pt x="60" y="265"/>
                  </a:lnTo>
                  <a:lnTo>
                    <a:pt x="57" y="263"/>
                  </a:lnTo>
                  <a:lnTo>
                    <a:pt x="51" y="261"/>
                  </a:lnTo>
                  <a:lnTo>
                    <a:pt x="40" y="259"/>
                  </a:lnTo>
                  <a:lnTo>
                    <a:pt x="40" y="259"/>
                  </a:lnTo>
                  <a:lnTo>
                    <a:pt x="34" y="257"/>
                  </a:lnTo>
                  <a:lnTo>
                    <a:pt x="30" y="257"/>
                  </a:lnTo>
                  <a:lnTo>
                    <a:pt x="26" y="255"/>
                  </a:lnTo>
                  <a:lnTo>
                    <a:pt x="24" y="255"/>
                  </a:lnTo>
                  <a:lnTo>
                    <a:pt x="23" y="251"/>
                  </a:lnTo>
                  <a:lnTo>
                    <a:pt x="21" y="248"/>
                  </a:lnTo>
                  <a:lnTo>
                    <a:pt x="21" y="248"/>
                  </a:lnTo>
                  <a:lnTo>
                    <a:pt x="24" y="244"/>
                  </a:lnTo>
                  <a:lnTo>
                    <a:pt x="28" y="244"/>
                  </a:lnTo>
                  <a:lnTo>
                    <a:pt x="34" y="242"/>
                  </a:lnTo>
                  <a:lnTo>
                    <a:pt x="38" y="242"/>
                  </a:lnTo>
                  <a:lnTo>
                    <a:pt x="49" y="242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66" y="242"/>
                  </a:lnTo>
                  <a:lnTo>
                    <a:pt x="77" y="240"/>
                  </a:lnTo>
                  <a:lnTo>
                    <a:pt x="81" y="240"/>
                  </a:lnTo>
                  <a:lnTo>
                    <a:pt x="85" y="238"/>
                  </a:lnTo>
                  <a:lnTo>
                    <a:pt x="89" y="236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5" y="231"/>
                  </a:lnTo>
                  <a:lnTo>
                    <a:pt x="79" y="231"/>
                  </a:lnTo>
                  <a:lnTo>
                    <a:pt x="72" y="229"/>
                  </a:lnTo>
                  <a:lnTo>
                    <a:pt x="64" y="231"/>
                  </a:lnTo>
                  <a:lnTo>
                    <a:pt x="51" y="231"/>
                  </a:lnTo>
                  <a:lnTo>
                    <a:pt x="43" y="231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6" y="223"/>
                  </a:lnTo>
                  <a:lnTo>
                    <a:pt x="23" y="221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7" y="210"/>
                  </a:lnTo>
                  <a:lnTo>
                    <a:pt x="4" y="206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4" y="198"/>
                  </a:lnTo>
                  <a:lnTo>
                    <a:pt x="7" y="197"/>
                  </a:lnTo>
                  <a:lnTo>
                    <a:pt x="15" y="193"/>
                  </a:lnTo>
                  <a:lnTo>
                    <a:pt x="23" y="193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8" y="189"/>
                  </a:lnTo>
                  <a:lnTo>
                    <a:pt x="45" y="187"/>
                  </a:lnTo>
                  <a:lnTo>
                    <a:pt x="53" y="185"/>
                  </a:lnTo>
                  <a:lnTo>
                    <a:pt x="62" y="185"/>
                  </a:lnTo>
                  <a:lnTo>
                    <a:pt x="62" y="185"/>
                  </a:lnTo>
                  <a:lnTo>
                    <a:pt x="70" y="181"/>
                  </a:lnTo>
                  <a:lnTo>
                    <a:pt x="74" y="180"/>
                  </a:lnTo>
                  <a:lnTo>
                    <a:pt x="77" y="178"/>
                  </a:lnTo>
                  <a:lnTo>
                    <a:pt x="77" y="178"/>
                  </a:lnTo>
                  <a:lnTo>
                    <a:pt x="87" y="178"/>
                  </a:lnTo>
                  <a:lnTo>
                    <a:pt x="92" y="176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100" y="172"/>
                  </a:lnTo>
                  <a:lnTo>
                    <a:pt x="108" y="164"/>
                  </a:lnTo>
                  <a:lnTo>
                    <a:pt x="111" y="163"/>
                  </a:lnTo>
                  <a:lnTo>
                    <a:pt x="111" y="159"/>
                  </a:lnTo>
                  <a:lnTo>
                    <a:pt x="115" y="155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11" y="151"/>
                  </a:lnTo>
                  <a:lnTo>
                    <a:pt x="106" y="147"/>
                  </a:lnTo>
                  <a:lnTo>
                    <a:pt x="92" y="144"/>
                  </a:lnTo>
                  <a:lnTo>
                    <a:pt x="87" y="142"/>
                  </a:lnTo>
                  <a:lnTo>
                    <a:pt x="81" y="140"/>
                  </a:lnTo>
                  <a:lnTo>
                    <a:pt x="77" y="136"/>
                  </a:lnTo>
                  <a:lnTo>
                    <a:pt x="77" y="134"/>
                  </a:lnTo>
                  <a:lnTo>
                    <a:pt x="77" y="130"/>
                  </a:lnTo>
                  <a:lnTo>
                    <a:pt x="77" y="130"/>
                  </a:lnTo>
                  <a:lnTo>
                    <a:pt x="77" y="129"/>
                  </a:lnTo>
                  <a:lnTo>
                    <a:pt x="81" y="127"/>
                  </a:lnTo>
                  <a:lnTo>
                    <a:pt x="85" y="123"/>
                  </a:lnTo>
                  <a:lnTo>
                    <a:pt x="89" y="121"/>
                  </a:lnTo>
                  <a:lnTo>
                    <a:pt x="100" y="117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11" y="113"/>
                  </a:lnTo>
                  <a:lnTo>
                    <a:pt x="115" y="111"/>
                  </a:lnTo>
                  <a:lnTo>
                    <a:pt x="125" y="106"/>
                  </a:lnTo>
                  <a:lnTo>
                    <a:pt x="128" y="104"/>
                  </a:lnTo>
                  <a:lnTo>
                    <a:pt x="132" y="102"/>
                  </a:lnTo>
                  <a:lnTo>
                    <a:pt x="138" y="100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47" y="104"/>
                  </a:lnTo>
                  <a:lnTo>
                    <a:pt x="153" y="108"/>
                  </a:lnTo>
                  <a:lnTo>
                    <a:pt x="157" y="110"/>
                  </a:lnTo>
                  <a:lnTo>
                    <a:pt x="159" y="110"/>
                  </a:lnTo>
                  <a:lnTo>
                    <a:pt x="162" y="110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06"/>
                  </a:lnTo>
                  <a:lnTo>
                    <a:pt x="168" y="104"/>
                  </a:lnTo>
                  <a:lnTo>
                    <a:pt x="168" y="100"/>
                  </a:lnTo>
                  <a:lnTo>
                    <a:pt x="168" y="94"/>
                  </a:lnTo>
                  <a:lnTo>
                    <a:pt x="168" y="93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4" y="87"/>
                  </a:lnTo>
                  <a:lnTo>
                    <a:pt x="162" y="81"/>
                  </a:lnTo>
                  <a:lnTo>
                    <a:pt x="162" y="79"/>
                  </a:lnTo>
                  <a:lnTo>
                    <a:pt x="162" y="77"/>
                  </a:lnTo>
                  <a:lnTo>
                    <a:pt x="162" y="76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8" y="72"/>
                  </a:lnTo>
                  <a:lnTo>
                    <a:pt x="174" y="72"/>
                  </a:lnTo>
                  <a:lnTo>
                    <a:pt x="185" y="72"/>
                  </a:lnTo>
                  <a:lnTo>
                    <a:pt x="185" y="72"/>
                  </a:lnTo>
                  <a:lnTo>
                    <a:pt x="195" y="74"/>
                  </a:lnTo>
                  <a:lnTo>
                    <a:pt x="204" y="72"/>
                  </a:lnTo>
                  <a:lnTo>
                    <a:pt x="212" y="70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29" y="62"/>
                  </a:lnTo>
                  <a:lnTo>
                    <a:pt x="238" y="60"/>
                  </a:lnTo>
                  <a:lnTo>
                    <a:pt x="246" y="5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61" y="57"/>
                  </a:lnTo>
                  <a:lnTo>
                    <a:pt x="265" y="59"/>
                  </a:lnTo>
                  <a:lnTo>
                    <a:pt x="270" y="60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4" y="66"/>
                  </a:lnTo>
                  <a:lnTo>
                    <a:pt x="274" y="70"/>
                  </a:lnTo>
                  <a:lnTo>
                    <a:pt x="274" y="76"/>
                  </a:lnTo>
                  <a:lnTo>
                    <a:pt x="274" y="79"/>
                  </a:lnTo>
                  <a:lnTo>
                    <a:pt x="274" y="83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80" y="83"/>
                  </a:lnTo>
                  <a:lnTo>
                    <a:pt x="280" y="81"/>
                  </a:lnTo>
                  <a:lnTo>
                    <a:pt x="282" y="76"/>
                  </a:lnTo>
                  <a:lnTo>
                    <a:pt x="284" y="68"/>
                  </a:lnTo>
                  <a:lnTo>
                    <a:pt x="284" y="62"/>
                  </a:lnTo>
                  <a:lnTo>
                    <a:pt x="284" y="62"/>
                  </a:lnTo>
                  <a:lnTo>
                    <a:pt x="287" y="62"/>
                  </a:lnTo>
                  <a:lnTo>
                    <a:pt x="291" y="62"/>
                  </a:lnTo>
                  <a:lnTo>
                    <a:pt x="295" y="64"/>
                  </a:lnTo>
                  <a:lnTo>
                    <a:pt x="297" y="66"/>
                  </a:lnTo>
                  <a:lnTo>
                    <a:pt x="302" y="72"/>
                  </a:lnTo>
                  <a:lnTo>
                    <a:pt x="306" y="74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6" y="77"/>
                  </a:lnTo>
                  <a:lnTo>
                    <a:pt x="321" y="76"/>
                  </a:lnTo>
                  <a:lnTo>
                    <a:pt x="329" y="76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1" y="72"/>
                  </a:lnTo>
                  <a:lnTo>
                    <a:pt x="325" y="66"/>
                  </a:lnTo>
                  <a:lnTo>
                    <a:pt x="319" y="60"/>
                  </a:lnTo>
                  <a:lnTo>
                    <a:pt x="312" y="55"/>
                  </a:lnTo>
                  <a:lnTo>
                    <a:pt x="312" y="55"/>
                  </a:lnTo>
                  <a:lnTo>
                    <a:pt x="319" y="53"/>
                  </a:lnTo>
                  <a:lnTo>
                    <a:pt x="323" y="51"/>
                  </a:lnTo>
                  <a:lnTo>
                    <a:pt x="329" y="49"/>
                  </a:lnTo>
                  <a:lnTo>
                    <a:pt x="331" y="47"/>
                  </a:lnTo>
                  <a:lnTo>
                    <a:pt x="335" y="49"/>
                  </a:lnTo>
                  <a:lnTo>
                    <a:pt x="335" y="49"/>
                  </a:lnTo>
                  <a:lnTo>
                    <a:pt x="340" y="51"/>
                  </a:lnTo>
                  <a:lnTo>
                    <a:pt x="346" y="55"/>
                  </a:lnTo>
                  <a:lnTo>
                    <a:pt x="359" y="62"/>
                  </a:lnTo>
                  <a:lnTo>
                    <a:pt x="359" y="62"/>
                  </a:lnTo>
                  <a:lnTo>
                    <a:pt x="369" y="66"/>
                  </a:lnTo>
                  <a:lnTo>
                    <a:pt x="380" y="74"/>
                  </a:lnTo>
                  <a:lnTo>
                    <a:pt x="388" y="76"/>
                  </a:lnTo>
                  <a:lnTo>
                    <a:pt x="393" y="79"/>
                  </a:lnTo>
                  <a:lnTo>
                    <a:pt x="397" y="79"/>
                  </a:lnTo>
                  <a:lnTo>
                    <a:pt x="399" y="79"/>
                  </a:lnTo>
                  <a:lnTo>
                    <a:pt x="403" y="77"/>
                  </a:lnTo>
                  <a:lnTo>
                    <a:pt x="403" y="77"/>
                  </a:lnTo>
                  <a:lnTo>
                    <a:pt x="401" y="76"/>
                  </a:lnTo>
                  <a:lnTo>
                    <a:pt x="399" y="72"/>
                  </a:lnTo>
                  <a:lnTo>
                    <a:pt x="397" y="68"/>
                  </a:lnTo>
                  <a:lnTo>
                    <a:pt x="391" y="64"/>
                  </a:lnTo>
                  <a:lnTo>
                    <a:pt x="386" y="60"/>
                  </a:lnTo>
                  <a:lnTo>
                    <a:pt x="372" y="55"/>
                  </a:lnTo>
                  <a:lnTo>
                    <a:pt x="369" y="51"/>
                  </a:lnTo>
                  <a:lnTo>
                    <a:pt x="365" y="47"/>
                  </a:lnTo>
                  <a:lnTo>
                    <a:pt x="365" y="47"/>
                  </a:lnTo>
                  <a:lnTo>
                    <a:pt x="365" y="45"/>
                  </a:lnTo>
                  <a:lnTo>
                    <a:pt x="371" y="45"/>
                  </a:lnTo>
                  <a:lnTo>
                    <a:pt x="380" y="47"/>
                  </a:lnTo>
                  <a:lnTo>
                    <a:pt x="401" y="51"/>
                  </a:lnTo>
                  <a:lnTo>
                    <a:pt x="401" y="51"/>
                  </a:lnTo>
                  <a:lnTo>
                    <a:pt x="399" y="45"/>
                  </a:lnTo>
                  <a:lnTo>
                    <a:pt x="399" y="43"/>
                  </a:lnTo>
                  <a:lnTo>
                    <a:pt x="397" y="42"/>
                  </a:lnTo>
                  <a:lnTo>
                    <a:pt x="397" y="42"/>
                  </a:lnTo>
                  <a:lnTo>
                    <a:pt x="401" y="40"/>
                  </a:lnTo>
                  <a:lnTo>
                    <a:pt x="403" y="40"/>
                  </a:lnTo>
                  <a:lnTo>
                    <a:pt x="406" y="38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399" y="34"/>
                  </a:lnTo>
                  <a:lnTo>
                    <a:pt x="388" y="34"/>
                  </a:lnTo>
                  <a:lnTo>
                    <a:pt x="388" y="34"/>
                  </a:lnTo>
                  <a:lnTo>
                    <a:pt x="391" y="30"/>
                  </a:lnTo>
                  <a:lnTo>
                    <a:pt x="391" y="28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406" y="23"/>
                  </a:lnTo>
                  <a:lnTo>
                    <a:pt x="420" y="19"/>
                  </a:lnTo>
                  <a:lnTo>
                    <a:pt x="433" y="19"/>
                  </a:lnTo>
                  <a:lnTo>
                    <a:pt x="439" y="19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52" y="23"/>
                  </a:lnTo>
                  <a:lnTo>
                    <a:pt x="459" y="24"/>
                  </a:lnTo>
                  <a:lnTo>
                    <a:pt x="465" y="26"/>
                  </a:lnTo>
                  <a:lnTo>
                    <a:pt x="469" y="26"/>
                  </a:lnTo>
                  <a:lnTo>
                    <a:pt x="471" y="24"/>
                  </a:lnTo>
                  <a:lnTo>
                    <a:pt x="471" y="24"/>
                  </a:lnTo>
                  <a:lnTo>
                    <a:pt x="473" y="23"/>
                  </a:lnTo>
                  <a:lnTo>
                    <a:pt x="476" y="21"/>
                  </a:lnTo>
                  <a:lnTo>
                    <a:pt x="476" y="19"/>
                  </a:lnTo>
                  <a:lnTo>
                    <a:pt x="480" y="17"/>
                  </a:lnTo>
                  <a:lnTo>
                    <a:pt x="480" y="17"/>
                  </a:lnTo>
                  <a:lnTo>
                    <a:pt x="482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2" y="19"/>
                  </a:lnTo>
                  <a:lnTo>
                    <a:pt x="492" y="19"/>
                  </a:lnTo>
                  <a:lnTo>
                    <a:pt x="492" y="11"/>
                  </a:lnTo>
                  <a:lnTo>
                    <a:pt x="492" y="11"/>
                  </a:lnTo>
                  <a:lnTo>
                    <a:pt x="497" y="11"/>
                  </a:lnTo>
                  <a:lnTo>
                    <a:pt x="503" y="9"/>
                  </a:lnTo>
                  <a:lnTo>
                    <a:pt x="507" y="7"/>
                  </a:lnTo>
                  <a:lnTo>
                    <a:pt x="512" y="7"/>
                  </a:lnTo>
                  <a:lnTo>
                    <a:pt x="512" y="7"/>
                  </a:lnTo>
                  <a:lnTo>
                    <a:pt x="514" y="11"/>
                  </a:lnTo>
                  <a:lnTo>
                    <a:pt x="518" y="13"/>
                  </a:lnTo>
                  <a:lnTo>
                    <a:pt x="518" y="13"/>
                  </a:lnTo>
                  <a:lnTo>
                    <a:pt x="520" y="9"/>
                  </a:lnTo>
                  <a:lnTo>
                    <a:pt x="522" y="6"/>
                  </a:lnTo>
                  <a:lnTo>
                    <a:pt x="522" y="6"/>
                  </a:lnTo>
                  <a:lnTo>
                    <a:pt x="526" y="6"/>
                  </a:lnTo>
                  <a:lnTo>
                    <a:pt x="529" y="6"/>
                  </a:lnTo>
                  <a:lnTo>
                    <a:pt x="541" y="4"/>
                  </a:lnTo>
                  <a:lnTo>
                    <a:pt x="544" y="4"/>
                  </a:lnTo>
                  <a:lnTo>
                    <a:pt x="550" y="4"/>
                  </a:lnTo>
                  <a:lnTo>
                    <a:pt x="554" y="6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60" y="7"/>
                  </a:lnTo>
                  <a:lnTo>
                    <a:pt x="560" y="4"/>
                  </a:lnTo>
                  <a:lnTo>
                    <a:pt x="560" y="4"/>
                  </a:lnTo>
                  <a:lnTo>
                    <a:pt x="567" y="2"/>
                  </a:lnTo>
                  <a:lnTo>
                    <a:pt x="575" y="0"/>
                  </a:lnTo>
                  <a:lnTo>
                    <a:pt x="582" y="0"/>
                  </a:lnTo>
                  <a:lnTo>
                    <a:pt x="590" y="0"/>
                  </a:lnTo>
                  <a:lnTo>
                    <a:pt x="605" y="0"/>
                  </a:lnTo>
                  <a:lnTo>
                    <a:pt x="618" y="4"/>
                  </a:lnTo>
                  <a:lnTo>
                    <a:pt x="618" y="4"/>
                  </a:lnTo>
                  <a:lnTo>
                    <a:pt x="633" y="6"/>
                  </a:lnTo>
                  <a:lnTo>
                    <a:pt x="645" y="7"/>
                  </a:lnTo>
                  <a:lnTo>
                    <a:pt x="656" y="11"/>
                  </a:lnTo>
                  <a:lnTo>
                    <a:pt x="662" y="15"/>
                  </a:lnTo>
                  <a:lnTo>
                    <a:pt x="667" y="17"/>
                  </a:lnTo>
                  <a:lnTo>
                    <a:pt x="667" y="17"/>
                  </a:lnTo>
                  <a:lnTo>
                    <a:pt x="666" y="21"/>
                  </a:lnTo>
                  <a:lnTo>
                    <a:pt x="666" y="21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7" y="23"/>
                  </a:lnTo>
                  <a:lnTo>
                    <a:pt x="679" y="23"/>
                  </a:lnTo>
                  <a:lnTo>
                    <a:pt x="683" y="23"/>
                  </a:lnTo>
                  <a:lnTo>
                    <a:pt x="686" y="24"/>
                  </a:lnTo>
                  <a:lnTo>
                    <a:pt x="686" y="26"/>
                  </a:lnTo>
                  <a:lnTo>
                    <a:pt x="688" y="26"/>
                  </a:lnTo>
                  <a:lnTo>
                    <a:pt x="686" y="32"/>
                  </a:lnTo>
                  <a:lnTo>
                    <a:pt x="686" y="32"/>
                  </a:lnTo>
                  <a:lnTo>
                    <a:pt x="683" y="34"/>
                  </a:lnTo>
                  <a:lnTo>
                    <a:pt x="681" y="36"/>
                  </a:lnTo>
                  <a:lnTo>
                    <a:pt x="681" y="36"/>
                  </a:lnTo>
                  <a:lnTo>
                    <a:pt x="694" y="34"/>
                  </a:lnTo>
                  <a:lnTo>
                    <a:pt x="696" y="34"/>
                  </a:lnTo>
                  <a:lnTo>
                    <a:pt x="700" y="34"/>
                  </a:lnTo>
                  <a:lnTo>
                    <a:pt x="701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1" y="40"/>
                  </a:lnTo>
                  <a:lnTo>
                    <a:pt x="701" y="40"/>
                  </a:lnTo>
                  <a:lnTo>
                    <a:pt x="711" y="40"/>
                  </a:lnTo>
                  <a:lnTo>
                    <a:pt x="722" y="40"/>
                  </a:lnTo>
                  <a:lnTo>
                    <a:pt x="726" y="40"/>
                  </a:lnTo>
                  <a:lnTo>
                    <a:pt x="730" y="42"/>
                  </a:lnTo>
                  <a:lnTo>
                    <a:pt x="734" y="43"/>
                  </a:lnTo>
                  <a:lnTo>
                    <a:pt x="737" y="49"/>
                  </a:lnTo>
                  <a:lnTo>
                    <a:pt x="737" y="49"/>
                  </a:lnTo>
                  <a:lnTo>
                    <a:pt x="718" y="55"/>
                  </a:lnTo>
                  <a:lnTo>
                    <a:pt x="698" y="60"/>
                  </a:lnTo>
                  <a:lnTo>
                    <a:pt x="688" y="62"/>
                  </a:lnTo>
                  <a:lnTo>
                    <a:pt x="679" y="62"/>
                  </a:lnTo>
                  <a:lnTo>
                    <a:pt x="669" y="62"/>
                  </a:lnTo>
                  <a:lnTo>
                    <a:pt x="660" y="62"/>
                  </a:lnTo>
                  <a:lnTo>
                    <a:pt x="660" y="62"/>
                  </a:lnTo>
                  <a:lnTo>
                    <a:pt x="647" y="60"/>
                  </a:lnTo>
                  <a:lnTo>
                    <a:pt x="633" y="60"/>
                  </a:lnTo>
                  <a:lnTo>
                    <a:pt x="620" y="62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599" y="68"/>
                  </a:lnTo>
                  <a:lnTo>
                    <a:pt x="588" y="72"/>
                  </a:lnTo>
                  <a:lnTo>
                    <a:pt x="579" y="77"/>
                  </a:lnTo>
                  <a:lnTo>
                    <a:pt x="575" y="79"/>
                  </a:lnTo>
                  <a:lnTo>
                    <a:pt x="573" y="83"/>
                  </a:lnTo>
                  <a:lnTo>
                    <a:pt x="573" y="83"/>
                  </a:lnTo>
                  <a:lnTo>
                    <a:pt x="575" y="85"/>
                  </a:lnTo>
                  <a:lnTo>
                    <a:pt x="577" y="85"/>
                  </a:lnTo>
                  <a:lnTo>
                    <a:pt x="584" y="85"/>
                  </a:lnTo>
                  <a:lnTo>
                    <a:pt x="592" y="83"/>
                  </a:lnTo>
                  <a:lnTo>
                    <a:pt x="597" y="81"/>
                  </a:lnTo>
                  <a:lnTo>
                    <a:pt x="611" y="76"/>
                  </a:lnTo>
                  <a:lnTo>
                    <a:pt x="618" y="74"/>
                  </a:lnTo>
                  <a:lnTo>
                    <a:pt x="622" y="72"/>
                  </a:lnTo>
                  <a:lnTo>
                    <a:pt x="622" y="72"/>
                  </a:lnTo>
                  <a:lnTo>
                    <a:pt x="630" y="72"/>
                  </a:lnTo>
                  <a:lnTo>
                    <a:pt x="637" y="70"/>
                  </a:lnTo>
                  <a:lnTo>
                    <a:pt x="650" y="70"/>
                  </a:lnTo>
                  <a:lnTo>
                    <a:pt x="664" y="72"/>
                  </a:lnTo>
                  <a:lnTo>
                    <a:pt x="677" y="72"/>
                  </a:lnTo>
                  <a:lnTo>
                    <a:pt x="677" y="72"/>
                  </a:lnTo>
                  <a:lnTo>
                    <a:pt x="679" y="76"/>
                  </a:lnTo>
                  <a:lnTo>
                    <a:pt x="679" y="76"/>
                  </a:lnTo>
                  <a:lnTo>
                    <a:pt x="675" y="79"/>
                  </a:lnTo>
                  <a:lnTo>
                    <a:pt x="671" y="81"/>
                  </a:lnTo>
                  <a:lnTo>
                    <a:pt x="666" y="83"/>
                  </a:lnTo>
                  <a:lnTo>
                    <a:pt x="658" y="85"/>
                  </a:lnTo>
                  <a:lnTo>
                    <a:pt x="656" y="89"/>
                  </a:lnTo>
                  <a:lnTo>
                    <a:pt x="650" y="91"/>
                  </a:lnTo>
                  <a:lnTo>
                    <a:pt x="650" y="91"/>
                  </a:lnTo>
                  <a:lnTo>
                    <a:pt x="652" y="94"/>
                  </a:lnTo>
                  <a:lnTo>
                    <a:pt x="652" y="94"/>
                  </a:lnTo>
                  <a:lnTo>
                    <a:pt x="656" y="94"/>
                  </a:lnTo>
                  <a:lnTo>
                    <a:pt x="660" y="94"/>
                  </a:lnTo>
                  <a:lnTo>
                    <a:pt x="667" y="93"/>
                  </a:lnTo>
                  <a:lnTo>
                    <a:pt x="679" y="87"/>
                  </a:lnTo>
                  <a:lnTo>
                    <a:pt x="679" y="87"/>
                  </a:lnTo>
                  <a:lnTo>
                    <a:pt x="686" y="85"/>
                  </a:lnTo>
                  <a:lnTo>
                    <a:pt x="692" y="81"/>
                  </a:lnTo>
                  <a:lnTo>
                    <a:pt x="696" y="77"/>
                  </a:lnTo>
                  <a:lnTo>
                    <a:pt x="700" y="72"/>
                  </a:lnTo>
                  <a:lnTo>
                    <a:pt x="700" y="72"/>
                  </a:lnTo>
                  <a:lnTo>
                    <a:pt x="701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5" y="68"/>
                  </a:lnTo>
                  <a:lnTo>
                    <a:pt x="709" y="66"/>
                  </a:lnTo>
                  <a:lnTo>
                    <a:pt x="711" y="66"/>
                  </a:lnTo>
                  <a:lnTo>
                    <a:pt x="715" y="66"/>
                  </a:lnTo>
                  <a:lnTo>
                    <a:pt x="720" y="66"/>
                  </a:lnTo>
                  <a:lnTo>
                    <a:pt x="722" y="68"/>
                  </a:lnTo>
                  <a:lnTo>
                    <a:pt x="726" y="72"/>
                  </a:lnTo>
                  <a:lnTo>
                    <a:pt x="726" y="74"/>
                  </a:lnTo>
                  <a:lnTo>
                    <a:pt x="726" y="74"/>
                  </a:lnTo>
                  <a:lnTo>
                    <a:pt x="724" y="77"/>
                  </a:lnTo>
                  <a:lnTo>
                    <a:pt x="724" y="81"/>
                  </a:lnTo>
                  <a:lnTo>
                    <a:pt x="720" y="89"/>
                  </a:lnTo>
                  <a:lnTo>
                    <a:pt x="720" y="89"/>
                  </a:lnTo>
                  <a:lnTo>
                    <a:pt x="718" y="93"/>
                  </a:lnTo>
                  <a:lnTo>
                    <a:pt x="715" y="94"/>
                  </a:lnTo>
                  <a:lnTo>
                    <a:pt x="711" y="98"/>
                  </a:lnTo>
                  <a:lnTo>
                    <a:pt x="709" y="100"/>
                  </a:lnTo>
                  <a:lnTo>
                    <a:pt x="709" y="100"/>
                  </a:lnTo>
                  <a:lnTo>
                    <a:pt x="701" y="113"/>
                  </a:lnTo>
                  <a:lnTo>
                    <a:pt x="700" y="119"/>
                  </a:lnTo>
                  <a:lnTo>
                    <a:pt x="698" y="125"/>
                  </a:lnTo>
                  <a:lnTo>
                    <a:pt x="698" y="125"/>
                  </a:lnTo>
                  <a:lnTo>
                    <a:pt x="707" y="119"/>
                  </a:lnTo>
                  <a:lnTo>
                    <a:pt x="713" y="113"/>
                  </a:lnTo>
                  <a:lnTo>
                    <a:pt x="726" y="98"/>
                  </a:lnTo>
                  <a:lnTo>
                    <a:pt x="726" y="98"/>
                  </a:lnTo>
                  <a:lnTo>
                    <a:pt x="734" y="94"/>
                  </a:lnTo>
                  <a:lnTo>
                    <a:pt x="743" y="89"/>
                  </a:lnTo>
                  <a:lnTo>
                    <a:pt x="749" y="85"/>
                  </a:lnTo>
                  <a:lnTo>
                    <a:pt x="753" y="85"/>
                  </a:lnTo>
                  <a:lnTo>
                    <a:pt x="753" y="85"/>
                  </a:lnTo>
                  <a:lnTo>
                    <a:pt x="754" y="87"/>
                  </a:lnTo>
                  <a:lnTo>
                    <a:pt x="754" y="89"/>
                  </a:lnTo>
                  <a:lnTo>
                    <a:pt x="754" y="91"/>
                  </a:lnTo>
                  <a:lnTo>
                    <a:pt x="754" y="91"/>
                  </a:lnTo>
                  <a:lnTo>
                    <a:pt x="768" y="89"/>
                  </a:lnTo>
                  <a:lnTo>
                    <a:pt x="773" y="89"/>
                  </a:lnTo>
                  <a:lnTo>
                    <a:pt x="779" y="91"/>
                  </a:lnTo>
                  <a:lnTo>
                    <a:pt x="779" y="91"/>
                  </a:lnTo>
                  <a:lnTo>
                    <a:pt x="785" y="83"/>
                  </a:lnTo>
                  <a:lnTo>
                    <a:pt x="790" y="77"/>
                  </a:lnTo>
                  <a:lnTo>
                    <a:pt x="798" y="72"/>
                  </a:lnTo>
                  <a:lnTo>
                    <a:pt x="802" y="70"/>
                  </a:lnTo>
                  <a:lnTo>
                    <a:pt x="802" y="70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21" y="72"/>
                  </a:lnTo>
                  <a:lnTo>
                    <a:pt x="838" y="77"/>
                  </a:lnTo>
                  <a:lnTo>
                    <a:pt x="838" y="77"/>
                  </a:lnTo>
                  <a:lnTo>
                    <a:pt x="847" y="79"/>
                  </a:lnTo>
                  <a:lnTo>
                    <a:pt x="853" y="81"/>
                  </a:lnTo>
                  <a:lnTo>
                    <a:pt x="858" y="83"/>
                  </a:lnTo>
                  <a:lnTo>
                    <a:pt x="862" y="87"/>
                  </a:lnTo>
                  <a:lnTo>
                    <a:pt x="864" y="89"/>
                  </a:lnTo>
                  <a:lnTo>
                    <a:pt x="864" y="93"/>
                  </a:lnTo>
                  <a:lnTo>
                    <a:pt x="864" y="93"/>
                  </a:lnTo>
                  <a:lnTo>
                    <a:pt x="862" y="94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49" y="102"/>
                  </a:lnTo>
                  <a:lnTo>
                    <a:pt x="845" y="104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36" y="110"/>
                  </a:lnTo>
                  <a:lnTo>
                    <a:pt x="830" y="113"/>
                  </a:lnTo>
                  <a:lnTo>
                    <a:pt x="823" y="115"/>
                  </a:lnTo>
                  <a:lnTo>
                    <a:pt x="823" y="115"/>
                  </a:lnTo>
                  <a:lnTo>
                    <a:pt x="813" y="115"/>
                  </a:lnTo>
                  <a:lnTo>
                    <a:pt x="802" y="117"/>
                  </a:lnTo>
                  <a:lnTo>
                    <a:pt x="790" y="117"/>
                  </a:lnTo>
                  <a:lnTo>
                    <a:pt x="787" y="117"/>
                  </a:lnTo>
                  <a:lnTo>
                    <a:pt x="781" y="119"/>
                  </a:lnTo>
                  <a:lnTo>
                    <a:pt x="781" y="119"/>
                  </a:lnTo>
                  <a:lnTo>
                    <a:pt x="785" y="121"/>
                  </a:lnTo>
                  <a:lnTo>
                    <a:pt x="788" y="121"/>
                  </a:lnTo>
                  <a:lnTo>
                    <a:pt x="800" y="127"/>
                  </a:lnTo>
                  <a:lnTo>
                    <a:pt x="802" y="127"/>
                  </a:lnTo>
                  <a:lnTo>
                    <a:pt x="804" y="130"/>
                  </a:lnTo>
                  <a:lnTo>
                    <a:pt x="804" y="130"/>
                  </a:lnTo>
                  <a:lnTo>
                    <a:pt x="804" y="134"/>
                  </a:lnTo>
                  <a:lnTo>
                    <a:pt x="800" y="136"/>
                  </a:lnTo>
                  <a:lnTo>
                    <a:pt x="800" y="136"/>
                  </a:lnTo>
                  <a:lnTo>
                    <a:pt x="794" y="138"/>
                  </a:lnTo>
                  <a:lnTo>
                    <a:pt x="790" y="140"/>
                  </a:lnTo>
                  <a:lnTo>
                    <a:pt x="783" y="140"/>
                  </a:lnTo>
                  <a:lnTo>
                    <a:pt x="775" y="138"/>
                  </a:lnTo>
                  <a:lnTo>
                    <a:pt x="773" y="138"/>
                  </a:lnTo>
                  <a:lnTo>
                    <a:pt x="768" y="140"/>
                  </a:lnTo>
                  <a:lnTo>
                    <a:pt x="768" y="140"/>
                  </a:lnTo>
                  <a:lnTo>
                    <a:pt x="770" y="142"/>
                  </a:lnTo>
                  <a:lnTo>
                    <a:pt x="770" y="144"/>
                  </a:lnTo>
                  <a:lnTo>
                    <a:pt x="773" y="146"/>
                  </a:lnTo>
                  <a:lnTo>
                    <a:pt x="781" y="147"/>
                  </a:lnTo>
                  <a:lnTo>
                    <a:pt x="783" y="147"/>
                  </a:lnTo>
                  <a:lnTo>
                    <a:pt x="787" y="151"/>
                  </a:lnTo>
                  <a:lnTo>
                    <a:pt x="787" y="151"/>
                  </a:lnTo>
                  <a:lnTo>
                    <a:pt x="787" y="153"/>
                  </a:lnTo>
                  <a:lnTo>
                    <a:pt x="783" y="157"/>
                  </a:lnTo>
                  <a:lnTo>
                    <a:pt x="783" y="157"/>
                  </a:lnTo>
                  <a:lnTo>
                    <a:pt x="781" y="159"/>
                  </a:lnTo>
                  <a:lnTo>
                    <a:pt x="777" y="161"/>
                  </a:lnTo>
                  <a:lnTo>
                    <a:pt x="773" y="161"/>
                  </a:lnTo>
                  <a:lnTo>
                    <a:pt x="771" y="161"/>
                  </a:lnTo>
                  <a:lnTo>
                    <a:pt x="771" y="161"/>
                  </a:lnTo>
                  <a:lnTo>
                    <a:pt x="768" y="164"/>
                  </a:lnTo>
                  <a:lnTo>
                    <a:pt x="768" y="166"/>
                  </a:lnTo>
                  <a:lnTo>
                    <a:pt x="766" y="170"/>
                  </a:lnTo>
                  <a:lnTo>
                    <a:pt x="764" y="172"/>
                  </a:lnTo>
                  <a:lnTo>
                    <a:pt x="764" y="172"/>
                  </a:lnTo>
                  <a:lnTo>
                    <a:pt x="762" y="176"/>
                  </a:lnTo>
                  <a:lnTo>
                    <a:pt x="760" y="178"/>
                  </a:lnTo>
                  <a:lnTo>
                    <a:pt x="753" y="181"/>
                  </a:lnTo>
                  <a:lnTo>
                    <a:pt x="747" y="187"/>
                  </a:lnTo>
                  <a:lnTo>
                    <a:pt x="745" y="189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7" y="206"/>
                  </a:lnTo>
                  <a:lnTo>
                    <a:pt x="736" y="219"/>
                  </a:lnTo>
                  <a:lnTo>
                    <a:pt x="736" y="219"/>
                  </a:lnTo>
                  <a:lnTo>
                    <a:pt x="734" y="221"/>
                  </a:lnTo>
                  <a:lnTo>
                    <a:pt x="732" y="223"/>
                  </a:lnTo>
                  <a:lnTo>
                    <a:pt x="732" y="227"/>
                  </a:lnTo>
                  <a:lnTo>
                    <a:pt x="732" y="227"/>
                  </a:lnTo>
                  <a:lnTo>
                    <a:pt x="734" y="227"/>
                  </a:lnTo>
                  <a:lnTo>
                    <a:pt x="734" y="227"/>
                  </a:lnTo>
                  <a:lnTo>
                    <a:pt x="736" y="227"/>
                  </a:lnTo>
                  <a:lnTo>
                    <a:pt x="736" y="227"/>
                  </a:lnTo>
                  <a:lnTo>
                    <a:pt x="737" y="227"/>
                  </a:lnTo>
                  <a:lnTo>
                    <a:pt x="739" y="223"/>
                  </a:lnTo>
                  <a:lnTo>
                    <a:pt x="741" y="221"/>
                  </a:lnTo>
                  <a:lnTo>
                    <a:pt x="741" y="221"/>
                  </a:lnTo>
                  <a:lnTo>
                    <a:pt x="745" y="219"/>
                  </a:lnTo>
                  <a:lnTo>
                    <a:pt x="751" y="219"/>
                  </a:lnTo>
                  <a:lnTo>
                    <a:pt x="756" y="221"/>
                  </a:lnTo>
                  <a:lnTo>
                    <a:pt x="762" y="223"/>
                  </a:lnTo>
                  <a:lnTo>
                    <a:pt x="762" y="223"/>
                  </a:lnTo>
                  <a:lnTo>
                    <a:pt x="766" y="225"/>
                  </a:lnTo>
                  <a:lnTo>
                    <a:pt x="768" y="227"/>
                  </a:lnTo>
                  <a:lnTo>
                    <a:pt x="768" y="231"/>
                  </a:lnTo>
                  <a:lnTo>
                    <a:pt x="768" y="231"/>
                  </a:lnTo>
                  <a:lnTo>
                    <a:pt x="764" y="233"/>
                  </a:lnTo>
                  <a:lnTo>
                    <a:pt x="760" y="233"/>
                  </a:lnTo>
                  <a:lnTo>
                    <a:pt x="756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4"/>
                  </a:lnTo>
                  <a:lnTo>
                    <a:pt x="753" y="234"/>
                  </a:lnTo>
                  <a:lnTo>
                    <a:pt x="758" y="236"/>
                  </a:lnTo>
                  <a:lnTo>
                    <a:pt x="764" y="238"/>
                  </a:lnTo>
                  <a:lnTo>
                    <a:pt x="773" y="240"/>
                  </a:lnTo>
                  <a:lnTo>
                    <a:pt x="773" y="240"/>
                  </a:lnTo>
                  <a:lnTo>
                    <a:pt x="777" y="242"/>
                  </a:lnTo>
                  <a:lnTo>
                    <a:pt x="777" y="244"/>
                  </a:lnTo>
                  <a:lnTo>
                    <a:pt x="779" y="246"/>
                  </a:lnTo>
                  <a:lnTo>
                    <a:pt x="779" y="248"/>
                  </a:lnTo>
                  <a:lnTo>
                    <a:pt x="779" y="255"/>
                  </a:lnTo>
                  <a:lnTo>
                    <a:pt x="781" y="257"/>
                  </a:lnTo>
                  <a:lnTo>
                    <a:pt x="783" y="261"/>
                  </a:lnTo>
                  <a:lnTo>
                    <a:pt x="783" y="261"/>
                  </a:lnTo>
                  <a:lnTo>
                    <a:pt x="777" y="263"/>
                  </a:lnTo>
                  <a:lnTo>
                    <a:pt x="771" y="263"/>
                  </a:lnTo>
                  <a:lnTo>
                    <a:pt x="766" y="261"/>
                  </a:lnTo>
                  <a:lnTo>
                    <a:pt x="760" y="261"/>
                  </a:lnTo>
                  <a:lnTo>
                    <a:pt x="754" y="257"/>
                  </a:lnTo>
                  <a:lnTo>
                    <a:pt x="749" y="257"/>
                  </a:lnTo>
                  <a:lnTo>
                    <a:pt x="743" y="257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6" y="265"/>
                  </a:lnTo>
                  <a:lnTo>
                    <a:pt x="736" y="268"/>
                  </a:lnTo>
                  <a:lnTo>
                    <a:pt x="736" y="268"/>
                  </a:lnTo>
                  <a:lnTo>
                    <a:pt x="741" y="272"/>
                  </a:lnTo>
                  <a:lnTo>
                    <a:pt x="751" y="276"/>
                  </a:lnTo>
                  <a:lnTo>
                    <a:pt x="758" y="282"/>
                  </a:lnTo>
                  <a:lnTo>
                    <a:pt x="762" y="284"/>
                  </a:lnTo>
                  <a:lnTo>
                    <a:pt x="764" y="285"/>
                  </a:lnTo>
                  <a:lnTo>
                    <a:pt x="764" y="285"/>
                  </a:lnTo>
                  <a:lnTo>
                    <a:pt x="768" y="291"/>
                  </a:lnTo>
                  <a:lnTo>
                    <a:pt x="768" y="295"/>
                  </a:lnTo>
                  <a:lnTo>
                    <a:pt x="768" y="297"/>
                  </a:lnTo>
                  <a:lnTo>
                    <a:pt x="764" y="301"/>
                  </a:lnTo>
                  <a:lnTo>
                    <a:pt x="762" y="303"/>
                  </a:lnTo>
                  <a:lnTo>
                    <a:pt x="758" y="306"/>
                  </a:lnTo>
                  <a:lnTo>
                    <a:pt x="753" y="310"/>
                  </a:lnTo>
                  <a:lnTo>
                    <a:pt x="753" y="310"/>
                  </a:lnTo>
                  <a:lnTo>
                    <a:pt x="753" y="314"/>
                  </a:lnTo>
                  <a:lnTo>
                    <a:pt x="753" y="314"/>
                  </a:lnTo>
                  <a:lnTo>
                    <a:pt x="749" y="314"/>
                  </a:lnTo>
                  <a:lnTo>
                    <a:pt x="749" y="314"/>
                  </a:lnTo>
                  <a:lnTo>
                    <a:pt x="747" y="314"/>
                  </a:lnTo>
                  <a:lnTo>
                    <a:pt x="747" y="314"/>
                  </a:lnTo>
                  <a:lnTo>
                    <a:pt x="749" y="318"/>
                  </a:lnTo>
                  <a:lnTo>
                    <a:pt x="751" y="320"/>
                  </a:lnTo>
                  <a:lnTo>
                    <a:pt x="754" y="321"/>
                  </a:lnTo>
                  <a:lnTo>
                    <a:pt x="758" y="323"/>
                  </a:lnTo>
                  <a:lnTo>
                    <a:pt x="758" y="323"/>
                  </a:lnTo>
                  <a:lnTo>
                    <a:pt x="756" y="327"/>
                  </a:lnTo>
                  <a:lnTo>
                    <a:pt x="756" y="331"/>
                  </a:lnTo>
                  <a:lnTo>
                    <a:pt x="756" y="331"/>
                  </a:lnTo>
                  <a:lnTo>
                    <a:pt x="758" y="333"/>
                  </a:lnTo>
                  <a:lnTo>
                    <a:pt x="762" y="333"/>
                  </a:lnTo>
                  <a:lnTo>
                    <a:pt x="762" y="333"/>
                  </a:lnTo>
                  <a:lnTo>
                    <a:pt x="764" y="338"/>
                  </a:lnTo>
                  <a:lnTo>
                    <a:pt x="762" y="340"/>
                  </a:lnTo>
                  <a:lnTo>
                    <a:pt x="762" y="340"/>
                  </a:lnTo>
                  <a:lnTo>
                    <a:pt x="758" y="340"/>
                  </a:lnTo>
                  <a:lnTo>
                    <a:pt x="756" y="342"/>
                  </a:lnTo>
                  <a:lnTo>
                    <a:pt x="749" y="344"/>
                  </a:lnTo>
                  <a:lnTo>
                    <a:pt x="741" y="348"/>
                  </a:lnTo>
                  <a:lnTo>
                    <a:pt x="734" y="352"/>
                  </a:lnTo>
                  <a:lnTo>
                    <a:pt x="734" y="352"/>
                  </a:lnTo>
                  <a:lnTo>
                    <a:pt x="739" y="352"/>
                  </a:lnTo>
                  <a:lnTo>
                    <a:pt x="745" y="354"/>
                  </a:lnTo>
                  <a:lnTo>
                    <a:pt x="747" y="355"/>
                  </a:lnTo>
                  <a:lnTo>
                    <a:pt x="749" y="355"/>
                  </a:lnTo>
                  <a:lnTo>
                    <a:pt x="749" y="359"/>
                  </a:lnTo>
                  <a:lnTo>
                    <a:pt x="749" y="361"/>
                  </a:lnTo>
                  <a:lnTo>
                    <a:pt x="749" y="361"/>
                  </a:lnTo>
                  <a:lnTo>
                    <a:pt x="749" y="365"/>
                  </a:lnTo>
                  <a:lnTo>
                    <a:pt x="747" y="365"/>
                  </a:lnTo>
                  <a:lnTo>
                    <a:pt x="745" y="369"/>
                  </a:lnTo>
                  <a:lnTo>
                    <a:pt x="743" y="369"/>
                  </a:lnTo>
                  <a:lnTo>
                    <a:pt x="737" y="369"/>
                  </a:lnTo>
                  <a:lnTo>
                    <a:pt x="734" y="371"/>
                  </a:lnTo>
                  <a:lnTo>
                    <a:pt x="734" y="371"/>
                  </a:lnTo>
                  <a:lnTo>
                    <a:pt x="724" y="372"/>
                  </a:lnTo>
                  <a:lnTo>
                    <a:pt x="720" y="372"/>
                  </a:lnTo>
                  <a:lnTo>
                    <a:pt x="715" y="372"/>
                  </a:lnTo>
                  <a:lnTo>
                    <a:pt x="715" y="372"/>
                  </a:lnTo>
                  <a:lnTo>
                    <a:pt x="713" y="372"/>
                  </a:lnTo>
                  <a:lnTo>
                    <a:pt x="711" y="369"/>
                  </a:lnTo>
                  <a:lnTo>
                    <a:pt x="707" y="367"/>
                  </a:lnTo>
                  <a:lnTo>
                    <a:pt x="703" y="363"/>
                  </a:lnTo>
                  <a:lnTo>
                    <a:pt x="701" y="361"/>
                  </a:lnTo>
                  <a:lnTo>
                    <a:pt x="700" y="361"/>
                  </a:lnTo>
                  <a:lnTo>
                    <a:pt x="700" y="361"/>
                  </a:lnTo>
                  <a:lnTo>
                    <a:pt x="698" y="361"/>
                  </a:lnTo>
                  <a:lnTo>
                    <a:pt x="696" y="361"/>
                  </a:lnTo>
                  <a:lnTo>
                    <a:pt x="694" y="365"/>
                  </a:lnTo>
                  <a:lnTo>
                    <a:pt x="686" y="369"/>
                  </a:lnTo>
                  <a:lnTo>
                    <a:pt x="686" y="369"/>
                  </a:lnTo>
                  <a:lnTo>
                    <a:pt x="683" y="372"/>
                  </a:lnTo>
                  <a:lnTo>
                    <a:pt x="679" y="376"/>
                  </a:lnTo>
                  <a:lnTo>
                    <a:pt x="679" y="378"/>
                  </a:lnTo>
                  <a:lnTo>
                    <a:pt x="679" y="380"/>
                  </a:lnTo>
                  <a:lnTo>
                    <a:pt x="683" y="382"/>
                  </a:lnTo>
                  <a:lnTo>
                    <a:pt x="684" y="384"/>
                  </a:lnTo>
                  <a:lnTo>
                    <a:pt x="684" y="384"/>
                  </a:lnTo>
                  <a:lnTo>
                    <a:pt x="690" y="386"/>
                  </a:lnTo>
                  <a:lnTo>
                    <a:pt x="696" y="386"/>
                  </a:lnTo>
                  <a:lnTo>
                    <a:pt x="701" y="386"/>
                  </a:lnTo>
                  <a:lnTo>
                    <a:pt x="707" y="382"/>
                  </a:lnTo>
                  <a:lnTo>
                    <a:pt x="713" y="382"/>
                  </a:lnTo>
                  <a:lnTo>
                    <a:pt x="720" y="380"/>
                  </a:lnTo>
                  <a:lnTo>
                    <a:pt x="724" y="382"/>
                  </a:lnTo>
                  <a:lnTo>
                    <a:pt x="728" y="382"/>
                  </a:lnTo>
                  <a:lnTo>
                    <a:pt x="730" y="384"/>
                  </a:lnTo>
                  <a:lnTo>
                    <a:pt x="730" y="384"/>
                  </a:lnTo>
                  <a:lnTo>
                    <a:pt x="730" y="386"/>
                  </a:lnTo>
                  <a:lnTo>
                    <a:pt x="728" y="386"/>
                  </a:lnTo>
                  <a:lnTo>
                    <a:pt x="728" y="386"/>
                  </a:lnTo>
                  <a:lnTo>
                    <a:pt x="728" y="388"/>
                  </a:lnTo>
                  <a:lnTo>
                    <a:pt x="726" y="390"/>
                  </a:lnTo>
                  <a:lnTo>
                    <a:pt x="726" y="390"/>
                  </a:lnTo>
                  <a:lnTo>
                    <a:pt x="722" y="390"/>
                  </a:lnTo>
                  <a:lnTo>
                    <a:pt x="722" y="390"/>
                  </a:lnTo>
                  <a:lnTo>
                    <a:pt x="724" y="393"/>
                  </a:lnTo>
                  <a:lnTo>
                    <a:pt x="726" y="397"/>
                  </a:lnTo>
                  <a:lnTo>
                    <a:pt x="724" y="401"/>
                  </a:lnTo>
                  <a:lnTo>
                    <a:pt x="722" y="403"/>
                  </a:lnTo>
                  <a:lnTo>
                    <a:pt x="722" y="403"/>
                  </a:lnTo>
                  <a:lnTo>
                    <a:pt x="722" y="408"/>
                  </a:lnTo>
                  <a:lnTo>
                    <a:pt x="722" y="408"/>
                  </a:lnTo>
                  <a:lnTo>
                    <a:pt x="718" y="408"/>
                  </a:lnTo>
                  <a:lnTo>
                    <a:pt x="715" y="407"/>
                  </a:lnTo>
                  <a:lnTo>
                    <a:pt x="707" y="403"/>
                  </a:lnTo>
                  <a:lnTo>
                    <a:pt x="700" y="397"/>
                  </a:lnTo>
                  <a:lnTo>
                    <a:pt x="694" y="395"/>
                  </a:lnTo>
                  <a:lnTo>
                    <a:pt x="690" y="393"/>
                  </a:lnTo>
                  <a:lnTo>
                    <a:pt x="690" y="393"/>
                  </a:lnTo>
                  <a:lnTo>
                    <a:pt x="709" y="407"/>
                  </a:lnTo>
                  <a:lnTo>
                    <a:pt x="717" y="414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8" y="424"/>
                  </a:lnTo>
                  <a:lnTo>
                    <a:pt x="730" y="427"/>
                  </a:lnTo>
                  <a:lnTo>
                    <a:pt x="730" y="431"/>
                  </a:lnTo>
                  <a:lnTo>
                    <a:pt x="732" y="439"/>
                  </a:lnTo>
                  <a:lnTo>
                    <a:pt x="734" y="458"/>
                  </a:lnTo>
                  <a:lnTo>
                    <a:pt x="734" y="458"/>
                  </a:lnTo>
                  <a:lnTo>
                    <a:pt x="730" y="461"/>
                  </a:lnTo>
                  <a:lnTo>
                    <a:pt x="726" y="461"/>
                  </a:lnTo>
                  <a:lnTo>
                    <a:pt x="722" y="463"/>
                  </a:lnTo>
                  <a:lnTo>
                    <a:pt x="715" y="461"/>
                  </a:lnTo>
                  <a:lnTo>
                    <a:pt x="711" y="459"/>
                  </a:lnTo>
                  <a:lnTo>
                    <a:pt x="705" y="458"/>
                  </a:lnTo>
                  <a:lnTo>
                    <a:pt x="701" y="454"/>
                  </a:lnTo>
                  <a:lnTo>
                    <a:pt x="700" y="452"/>
                  </a:lnTo>
                  <a:lnTo>
                    <a:pt x="700" y="452"/>
                  </a:lnTo>
                  <a:lnTo>
                    <a:pt x="698" y="448"/>
                  </a:lnTo>
                  <a:lnTo>
                    <a:pt x="698" y="446"/>
                  </a:lnTo>
                  <a:lnTo>
                    <a:pt x="698" y="444"/>
                  </a:lnTo>
                  <a:lnTo>
                    <a:pt x="696" y="442"/>
                  </a:lnTo>
                  <a:lnTo>
                    <a:pt x="696" y="442"/>
                  </a:lnTo>
                  <a:lnTo>
                    <a:pt x="694" y="441"/>
                  </a:lnTo>
                  <a:lnTo>
                    <a:pt x="692" y="439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77" y="433"/>
                  </a:lnTo>
                  <a:lnTo>
                    <a:pt x="667" y="429"/>
                  </a:lnTo>
                  <a:lnTo>
                    <a:pt x="667" y="429"/>
                  </a:lnTo>
                  <a:lnTo>
                    <a:pt x="671" y="431"/>
                  </a:lnTo>
                  <a:lnTo>
                    <a:pt x="675" y="437"/>
                  </a:lnTo>
                  <a:lnTo>
                    <a:pt x="677" y="442"/>
                  </a:lnTo>
                  <a:lnTo>
                    <a:pt x="677" y="448"/>
                  </a:lnTo>
                  <a:lnTo>
                    <a:pt x="677" y="448"/>
                  </a:lnTo>
                  <a:lnTo>
                    <a:pt x="675" y="448"/>
                  </a:lnTo>
                  <a:lnTo>
                    <a:pt x="671" y="450"/>
                  </a:lnTo>
                  <a:lnTo>
                    <a:pt x="671" y="450"/>
                  </a:lnTo>
                  <a:lnTo>
                    <a:pt x="671" y="454"/>
                  </a:lnTo>
                  <a:lnTo>
                    <a:pt x="671" y="456"/>
                  </a:lnTo>
                  <a:lnTo>
                    <a:pt x="669" y="459"/>
                  </a:lnTo>
                  <a:lnTo>
                    <a:pt x="667" y="463"/>
                  </a:lnTo>
                  <a:lnTo>
                    <a:pt x="666" y="465"/>
                  </a:lnTo>
                  <a:lnTo>
                    <a:pt x="666" y="469"/>
                  </a:lnTo>
                  <a:lnTo>
                    <a:pt x="666" y="469"/>
                  </a:lnTo>
                  <a:lnTo>
                    <a:pt x="671" y="469"/>
                  </a:lnTo>
                  <a:lnTo>
                    <a:pt x="681" y="469"/>
                  </a:lnTo>
                  <a:lnTo>
                    <a:pt x="688" y="469"/>
                  </a:lnTo>
                  <a:lnTo>
                    <a:pt x="698" y="469"/>
                  </a:lnTo>
                  <a:lnTo>
                    <a:pt x="698" y="469"/>
                  </a:lnTo>
                  <a:lnTo>
                    <a:pt x="709" y="471"/>
                  </a:lnTo>
                  <a:lnTo>
                    <a:pt x="715" y="473"/>
                  </a:lnTo>
                  <a:lnTo>
                    <a:pt x="722" y="473"/>
                  </a:lnTo>
                  <a:lnTo>
                    <a:pt x="722" y="473"/>
                  </a:lnTo>
                  <a:lnTo>
                    <a:pt x="722" y="477"/>
                  </a:lnTo>
                  <a:lnTo>
                    <a:pt x="722" y="477"/>
                  </a:lnTo>
                  <a:lnTo>
                    <a:pt x="713" y="480"/>
                  </a:lnTo>
                  <a:lnTo>
                    <a:pt x="703" y="486"/>
                  </a:lnTo>
                  <a:lnTo>
                    <a:pt x="696" y="492"/>
                  </a:lnTo>
                  <a:lnTo>
                    <a:pt x="688" y="499"/>
                  </a:lnTo>
                  <a:lnTo>
                    <a:pt x="681" y="507"/>
                  </a:lnTo>
                  <a:lnTo>
                    <a:pt x="671" y="512"/>
                  </a:lnTo>
                  <a:lnTo>
                    <a:pt x="664" y="518"/>
                  </a:lnTo>
                  <a:lnTo>
                    <a:pt x="660" y="518"/>
                  </a:lnTo>
                  <a:lnTo>
                    <a:pt x="656" y="520"/>
                  </a:lnTo>
                  <a:lnTo>
                    <a:pt x="656" y="520"/>
                  </a:lnTo>
                  <a:lnTo>
                    <a:pt x="645" y="520"/>
                  </a:lnTo>
                  <a:lnTo>
                    <a:pt x="637" y="520"/>
                  </a:lnTo>
                  <a:lnTo>
                    <a:pt x="62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50B9AB6F-4BE3-2946-895D-76C36F5414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8613" y="925661"/>
              <a:ext cx="1319520" cy="945917"/>
            </a:xfrm>
            <a:custGeom>
              <a:avLst/>
              <a:gdLst>
                <a:gd name="T0" fmla="*/ 580 w 864"/>
                <a:gd name="T1" fmla="*/ 535 h 728"/>
                <a:gd name="T2" fmla="*/ 503 w 864"/>
                <a:gd name="T3" fmla="*/ 590 h 728"/>
                <a:gd name="T4" fmla="*/ 484 w 864"/>
                <a:gd name="T5" fmla="*/ 594 h 728"/>
                <a:gd name="T6" fmla="*/ 459 w 864"/>
                <a:gd name="T7" fmla="*/ 628 h 728"/>
                <a:gd name="T8" fmla="*/ 440 w 864"/>
                <a:gd name="T9" fmla="*/ 688 h 728"/>
                <a:gd name="T10" fmla="*/ 399 w 864"/>
                <a:gd name="T11" fmla="*/ 726 h 728"/>
                <a:gd name="T12" fmla="*/ 353 w 864"/>
                <a:gd name="T13" fmla="*/ 707 h 728"/>
                <a:gd name="T14" fmla="*/ 323 w 864"/>
                <a:gd name="T15" fmla="*/ 666 h 728"/>
                <a:gd name="T16" fmla="*/ 321 w 864"/>
                <a:gd name="T17" fmla="*/ 626 h 728"/>
                <a:gd name="T18" fmla="*/ 272 w 864"/>
                <a:gd name="T19" fmla="*/ 567 h 728"/>
                <a:gd name="T20" fmla="*/ 280 w 864"/>
                <a:gd name="T21" fmla="*/ 524 h 728"/>
                <a:gd name="T22" fmla="*/ 306 w 864"/>
                <a:gd name="T23" fmla="*/ 478 h 728"/>
                <a:gd name="T24" fmla="*/ 284 w 864"/>
                <a:gd name="T25" fmla="*/ 448 h 728"/>
                <a:gd name="T26" fmla="*/ 282 w 864"/>
                <a:gd name="T27" fmla="*/ 424 h 728"/>
                <a:gd name="T28" fmla="*/ 244 w 864"/>
                <a:gd name="T29" fmla="*/ 407 h 728"/>
                <a:gd name="T30" fmla="*/ 215 w 864"/>
                <a:gd name="T31" fmla="*/ 306 h 728"/>
                <a:gd name="T32" fmla="*/ 117 w 864"/>
                <a:gd name="T33" fmla="*/ 278 h 728"/>
                <a:gd name="T34" fmla="*/ 74 w 864"/>
                <a:gd name="T35" fmla="*/ 287 h 728"/>
                <a:gd name="T36" fmla="*/ 40 w 864"/>
                <a:gd name="T37" fmla="*/ 259 h 728"/>
                <a:gd name="T38" fmla="*/ 77 w 864"/>
                <a:gd name="T39" fmla="*/ 240 h 728"/>
                <a:gd name="T40" fmla="*/ 17 w 864"/>
                <a:gd name="T41" fmla="*/ 217 h 728"/>
                <a:gd name="T42" fmla="*/ 74 w 864"/>
                <a:gd name="T43" fmla="*/ 180 h 728"/>
                <a:gd name="T44" fmla="*/ 87 w 864"/>
                <a:gd name="T45" fmla="*/ 142 h 728"/>
                <a:gd name="T46" fmla="*/ 132 w 864"/>
                <a:gd name="T47" fmla="*/ 102 h 728"/>
                <a:gd name="T48" fmla="*/ 168 w 864"/>
                <a:gd name="T49" fmla="*/ 91 h 728"/>
                <a:gd name="T50" fmla="*/ 221 w 864"/>
                <a:gd name="T51" fmla="*/ 66 h 728"/>
                <a:gd name="T52" fmla="*/ 276 w 864"/>
                <a:gd name="T53" fmla="*/ 85 h 728"/>
                <a:gd name="T54" fmla="*/ 321 w 864"/>
                <a:gd name="T55" fmla="*/ 76 h 728"/>
                <a:gd name="T56" fmla="*/ 346 w 864"/>
                <a:gd name="T57" fmla="*/ 55 h 728"/>
                <a:gd name="T58" fmla="*/ 369 w 864"/>
                <a:gd name="T59" fmla="*/ 51 h 728"/>
                <a:gd name="T60" fmla="*/ 399 w 864"/>
                <a:gd name="T61" fmla="*/ 34 h 728"/>
                <a:gd name="T62" fmla="*/ 471 w 864"/>
                <a:gd name="T63" fmla="*/ 24 h 728"/>
                <a:gd name="T64" fmla="*/ 512 w 864"/>
                <a:gd name="T65" fmla="*/ 7 h 728"/>
                <a:gd name="T66" fmla="*/ 560 w 864"/>
                <a:gd name="T67" fmla="*/ 4 h 728"/>
                <a:gd name="T68" fmla="*/ 660 w 864"/>
                <a:gd name="T69" fmla="*/ 24 h 728"/>
                <a:gd name="T70" fmla="*/ 703 w 864"/>
                <a:gd name="T71" fmla="*/ 36 h 728"/>
                <a:gd name="T72" fmla="*/ 660 w 864"/>
                <a:gd name="T73" fmla="*/ 62 h 728"/>
                <a:gd name="T74" fmla="*/ 611 w 864"/>
                <a:gd name="T75" fmla="*/ 76 h 728"/>
                <a:gd name="T76" fmla="*/ 650 w 864"/>
                <a:gd name="T77" fmla="*/ 91 h 728"/>
                <a:gd name="T78" fmla="*/ 705 w 864"/>
                <a:gd name="T79" fmla="*/ 68 h 728"/>
                <a:gd name="T80" fmla="*/ 709 w 864"/>
                <a:gd name="T81" fmla="*/ 100 h 728"/>
                <a:gd name="T82" fmla="*/ 754 w 864"/>
                <a:gd name="T83" fmla="*/ 91 h 728"/>
                <a:gd name="T84" fmla="*/ 858 w 864"/>
                <a:gd name="T85" fmla="*/ 83 h 728"/>
                <a:gd name="T86" fmla="*/ 802 w 864"/>
                <a:gd name="T87" fmla="*/ 117 h 728"/>
                <a:gd name="T88" fmla="*/ 775 w 864"/>
                <a:gd name="T89" fmla="*/ 138 h 728"/>
                <a:gd name="T90" fmla="*/ 771 w 864"/>
                <a:gd name="T91" fmla="*/ 161 h 728"/>
                <a:gd name="T92" fmla="*/ 734 w 864"/>
                <a:gd name="T93" fmla="*/ 221 h 728"/>
                <a:gd name="T94" fmla="*/ 766 w 864"/>
                <a:gd name="T95" fmla="*/ 225 h 728"/>
                <a:gd name="T96" fmla="*/ 779 w 864"/>
                <a:gd name="T97" fmla="*/ 246 h 728"/>
                <a:gd name="T98" fmla="*/ 736 w 864"/>
                <a:gd name="T99" fmla="*/ 268 h 728"/>
                <a:gd name="T100" fmla="*/ 749 w 864"/>
                <a:gd name="T101" fmla="*/ 314 h 728"/>
                <a:gd name="T102" fmla="*/ 762 w 864"/>
                <a:gd name="T103" fmla="*/ 340 h 728"/>
                <a:gd name="T104" fmla="*/ 743 w 864"/>
                <a:gd name="T105" fmla="*/ 369 h 728"/>
                <a:gd name="T106" fmla="*/ 694 w 864"/>
                <a:gd name="T107" fmla="*/ 365 h 728"/>
                <a:gd name="T108" fmla="*/ 728 w 864"/>
                <a:gd name="T109" fmla="*/ 382 h 728"/>
                <a:gd name="T110" fmla="*/ 722 w 864"/>
                <a:gd name="T111" fmla="*/ 408 h 728"/>
                <a:gd name="T112" fmla="*/ 734 w 864"/>
                <a:gd name="T113" fmla="*/ 458 h 728"/>
                <a:gd name="T114" fmla="*/ 686 w 864"/>
                <a:gd name="T115" fmla="*/ 437 h 728"/>
                <a:gd name="T116" fmla="*/ 666 w 864"/>
                <a:gd name="T117" fmla="*/ 465 h 728"/>
                <a:gd name="T118" fmla="*/ 688 w 864"/>
                <a:gd name="T119" fmla="*/ 499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4" h="728">
                  <a:moveTo>
                    <a:pt x="618" y="520"/>
                  </a:moveTo>
                  <a:lnTo>
                    <a:pt x="618" y="520"/>
                  </a:lnTo>
                  <a:lnTo>
                    <a:pt x="611" y="522"/>
                  </a:lnTo>
                  <a:lnTo>
                    <a:pt x="601" y="522"/>
                  </a:lnTo>
                  <a:lnTo>
                    <a:pt x="596" y="522"/>
                  </a:lnTo>
                  <a:lnTo>
                    <a:pt x="592" y="522"/>
                  </a:lnTo>
                  <a:lnTo>
                    <a:pt x="588" y="520"/>
                  </a:lnTo>
                  <a:lnTo>
                    <a:pt x="584" y="516"/>
                  </a:lnTo>
                  <a:lnTo>
                    <a:pt x="584" y="516"/>
                  </a:lnTo>
                  <a:lnTo>
                    <a:pt x="582" y="520"/>
                  </a:lnTo>
                  <a:lnTo>
                    <a:pt x="579" y="524"/>
                  </a:lnTo>
                  <a:lnTo>
                    <a:pt x="579" y="524"/>
                  </a:lnTo>
                  <a:lnTo>
                    <a:pt x="579" y="526"/>
                  </a:lnTo>
                  <a:lnTo>
                    <a:pt x="580" y="528"/>
                  </a:lnTo>
                  <a:lnTo>
                    <a:pt x="580" y="531"/>
                  </a:lnTo>
                  <a:lnTo>
                    <a:pt x="580" y="535"/>
                  </a:lnTo>
                  <a:lnTo>
                    <a:pt x="580" y="535"/>
                  </a:lnTo>
                  <a:lnTo>
                    <a:pt x="579" y="537"/>
                  </a:lnTo>
                  <a:lnTo>
                    <a:pt x="575" y="539"/>
                  </a:lnTo>
                  <a:lnTo>
                    <a:pt x="571" y="541"/>
                  </a:lnTo>
                  <a:lnTo>
                    <a:pt x="567" y="541"/>
                  </a:lnTo>
                  <a:lnTo>
                    <a:pt x="567" y="541"/>
                  </a:lnTo>
                  <a:lnTo>
                    <a:pt x="562" y="548"/>
                  </a:lnTo>
                  <a:lnTo>
                    <a:pt x="556" y="554"/>
                  </a:lnTo>
                  <a:lnTo>
                    <a:pt x="550" y="562"/>
                  </a:lnTo>
                  <a:lnTo>
                    <a:pt x="544" y="569"/>
                  </a:lnTo>
                  <a:lnTo>
                    <a:pt x="544" y="569"/>
                  </a:lnTo>
                  <a:lnTo>
                    <a:pt x="533" y="577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12" y="588"/>
                  </a:lnTo>
                  <a:lnTo>
                    <a:pt x="507" y="590"/>
                  </a:lnTo>
                  <a:lnTo>
                    <a:pt x="505" y="590"/>
                  </a:lnTo>
                  <a:lnTo>
                    <a:pt x="503" y="590"/>
                  </a:lnTo>
                  <a:lnTo>
                    <a:pt x="503" y="590"/>
                  </a:lnTo>
                  <a:lnTo>
                    <a:pt x="503" y="588"/>
                  </a:lnTo>
                  <a:lnTo>
                    <a:pt x="503" y="586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10" y="579"/>
                  </a:lnTo>
                  <a:lnTo>
                    <a:pt x="510" y="579"/>
                  </a:lnTo>
                  <a:lnTo>
                    <a:pt x="507" y="577"/>
                  </a:lnTo>
                  <a:lnTo>
                    <a:pt x="505" y="577"/>
                  </a:lnTo>
                  <a:lnTo>
                    <a:pt x="503" y="579"/>
                  </a:lnTo>
                  <a:lnTo>
                    <a:pt x="499" y="581"/>
                  </a:lnTo>
                  <a:lnTo>
                    <a:pt x="495" y="586"/>
                  </a:lnTo>
                  <a:lnTo>
                    <a:pt x="493" y="590"/>
                  </a:lnTo>
                  <a:lnTo>
                    <a:pt x="492" y="592"/>
                  </a:lnTo>
                  <a:lnTo>
                    <a:pt x="492" y="592"/>
                  </a:lnTo>
                  <a:lnTo>
                    <a:pt x="488" y="592"/>
                  </a:lnTo>
                  <a:lnTo>
                    <a:pt x="484" y="594"/>
                  </a:lnTo>
                  <a:lnTo>
                    <a:pt x="476" y="594"/>
                  </a:lnTo>
                  <a:lnTo>
                    <a:pt x="473" y="596"/>
                  </a:lnTo>
                  <a:lnTo>
                    <a:pt x="471" y="598"/>
                  </a:lnTo>
                  <a:lnTo>
                    <a:pt x="469" y="601"/>
                  </a:lnTo>
                  <a:lnTo>
                    <a:pt x="469" y="607"/>
                  </a:lnTo>
                  <a:lnTo>
                    <a:pt x="469" y="607"/>
                  </a:lnTo>
                  <a:lnTo>
                    <a:pt x="465" y="609"/>
                  </a:lnTo>
                  <a:lnTo>
                    <a:pt x="459" y="611"/>
                  </a:lnTo>
                  <a:lnTo>
                    <a:pt x="459" y="611"/>
                  </a:lnTo>
                  <a:lnTo>
                    <a:pt x="458" y="613"/>
                  </a:lnTo>
                  <a:lnTo>
                    <a:pt x="458" y="613"/>
                  </a:lnTo>
                  <a:lnTo>
                    <a:pt x="458" y="616"/>
                  </a:lnTo>
                  <a:lnTo>
                    <a:pt x="458" y="618"/>
                  </a:lnTo>
                  <a:lnTo>
                    <a:pt x="459" y="622"/>
                  </a:lnTo>
                  <a:lnTo>
                    <a:pt x="461" y="624"/>
                  </a:lnTo>
                  <a:lnTo>
                    <a:pt x="461" y="624"/>
                  </a:lnTo>
                  <a:lnTo>
                    <a:pt x="459" y="628"/>
                  </a:lnTo>
                  <a:lnTo>
                    <a:pt x="458" y="634"/>
                  </a:lnTo>
                  <a:lnTo>
                    <a:pt x="452" y="637"/>
                  </a:lnTo>
                  <a:lnTo>
                    <a:pt x="450" y="643"/>
                  </a:lnTo>
                  <a:lnTo>
                    <a:pt x="450" y="643"/>
                  </a:lnTo>
                  <a:lnTo>
                    <a:pt x="446" y="651"/>
                  </a:lnTo>
                  <a:lnTo>
                    <a:pt x="444" y="658"/>
                  </a:lnTo>
                  <a:lnTo>
                    <a:pt x="444" y="658"/>
                  </a:lnTo>
                  <a:lnTo>
                    <a:pt x="439" y="666"/>
                  </a:lnTo>
                  <a:lnTo>
                    <a:pt x="437" y="669"/>
                  </a:lnTo>
                  <a:lnTo>
                    <a:pt x="435" y="671"/>
                  </a:lnTo>
                  <a:lnTo>
                    <a:pt x="435" y="671"/>
                  </a:lnTo>
                  <a:lnTo>
                    <a:pt x="437" y="675"/>
                  </a:lnTo>
                  <a:lnTo>
                    <a:pt x="439" y="679"/>
                  </a:lnTo>
                  <a:lnTo>
                    <a:pt x="439" y="681"/>
                  </a:lnTo>
                  <a:lnTo>
                    <a:pt x="440" y="685"/>
                  </a:lnTo>
                  <a:lnTo>
                    <a:pt x="440" y="685"/>
                  </a:lnTo>
                  <a:lnTo>
                    <a:pt x="440" y="688"/>
                  </a:lnTo>
                  <a:lnTo>
                    <a:pt x="439" y="690"/>
                  </a:lnTo>
                  <a:lnTo>
                    <a:pt x="437" y="692"/>
                  </a:lnTo>
                  <a:lnTo>
                    <a:pt x="435" y="696"/>
                  </a:lnTo>
                  <a:lnTo>
                    <a:pt x="435" y="696"/>
                  </a:lnTo>
                  <a:lnTo>
                    <a:pt x="433" y="702"/>
                  </a:lnTo>
                  <a:lnTo>
                    <a:pt x="433" y="707"/>
                  </a:lnTo>
                  <a:lnTo>
                    <a:pt x="429" y="713"/>
                  </a:lnTo>
                  <a:lnTo>
                    <a:pt x="429" y="713"/>
                  </a:lnTo>
                  <a:lnTo>
                    <a:pt x="425" y="715"/>
                  </a:lnTo>
                  <a:lnTo>
                    <a:pt x="425" y="715"/>
                  </a:lnTo>
                  <a:lnTo>
                    <a:pt x="423" y="719"/>
                  </a:lnTo>
                  <a:lnTo>
                    <a:pt x="422" y="721"/>
                  </a:lnTo>
                  <a:lnTo>
                    <a:pt x="418" y="724"/>
                  </a:lnTo>
                  <a:lnTo>
                    <a:pt x="412" y="726"/>
                  </a:lnTo>
                  <a:lnTo>
                    <a:pt x="406" y="726"/>
                  </a:lnTo>
                  <a:lnTo>
                    <a:pt x="403" y="728"/>
                  </a:lnTo>
                  <a:lnTo>
                    <a:pt x="399" y="726"/>
                  </a:lnTo>
                  <a:lnTo>
                    <a:pt x="395" y="726"/>
                  </a:lnTo>
                  <a:lnTo>
                    <a:pt x="395" y="726"/>
                  </a:lnTo>
                  <a:lnTo>
                    <a:pt x="391" y="722"/>
                  </a:lnTo>
                  <a:lnTo>
                    <a:pt x="388" y="719"/>
                  </a:lnTo>
                  <a:lnTo>
                    <a:pt x="386" y="717"/>
                  </a:lnTo>
                  <a:lnTo>
                    <a:pt x="384" y="715"/>
                  </a:lnTo>
                  <a:lnTo>
                    <a:pt x="380" y="715"/>
                  </a:lnTo>
                  <a:lnTo>
                    <a:pt x="380" y="715"/>
                  </a:lnTo>
                  <a:lnTo>
                    <a:pt x="376" y="715"/>
                  </a:lnTo>
                  <a:lnTo>
                    <a:pt x="371" y="715"/>
                  </a:lnTo>
                  <a:lnTo>
                    <a:pt x="365" y="715"/>
                  </a:lnTo>
                  <a:lnTo>
                    <a:pt x="359" y="715"/>
                  </a:lnTo>
                  <a:lnTo>
                    <a:pt x="359" y="715"/>
                  </a:lnTo>
                  <a:lnTo>
                    <a:pt x="357" y="713"/>
                  </a:lnTo>
                  <a:lnTo>
                    <a:pt x="353" y="711"/>
                  </a:lnTo>
                  <a:lnTo>
                    <a:pt x="353" y="711"/>
                  </a:lnTo>
                  <a:lnTo>
                    <a:pt x="353" y="707"/>
                  </a:lnTo>
                  <a:lnTo>
                    <a:pt x="350" y="705"/>
                  </a:lnTo>
                  <a:lnTo>
                    <a:pt x="348" y="703"/>
                  </a:lnTo>
                  <a:lnTo>
                    <a:pt x="344" y="703"/>
                  </a:lnTo>
                  <a:lnTo>
                    <a:pt x="344" y="703"/>
                  </a:lnTo>
                  <a:lnTo>
                    <a:pt x="342" y="700"/>
                  </a:lnTo>
                  <a:lnTo>
                    <a:pt x="338" y="694"/>
                  </a:lnTo>
                  <a:lnTo>
                    <a:pt x="336" y="690"/>
                  </a:lnTo>
                  <a:lnTo>
                    <a:pt x="335" y="686"/>
                  </a:lnTo>
                  <a:lnTo>
                    <a:pt x="335" y="686"/>
                  </a:lnTo>
                  <a:lnTo>
                    <a:pt x="331" y="683"/>
                  </a:lnTo>
                  <a:lnTo>
                    <a:pt x="327" y="679"/>
                  </a:lnTo>
                  <a:lnTo>
                    <a:pt x="325" y="675"/>
                  </a:lnTo>
                  <a:lnTo>
                    <a:pt x="323" y="671"/>
                  </a:lnTo>
                  <a:lnTo>
                    <a:pt x="323" y="671"/>
                  </a:lnTo>
                  <a:lnTo>
                    <a:pt x="323" y="669"/>
                  </a:lnTo>
                  <a:lnTo>
                    <a:pt x="323" y="668"/>
                  </a:lnTo>
                  <a:lnTo>
                    <a:pt x="323" y="666"/>
                  </a:lnTo>
                  <a:lnTo>
                    <a:pt x="323" y="662"/>
                  </a:lnTo>
                  <a:lnTo>
                    <a:pt x="323" y="662"/>
                  </a:lnTo>
                  <a:lnTo>
                    <a:pt x="321" y="658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0" y="649"/>
                  </a:lnTo>
                  <a:lnTo>
                    <a:pt x="310" y="647"/>
                  </a:lnTo>
                  <a:lnTo>
                    <a:pt x="310" y="645"/>
                  </a:lnTo>
                  <a:lnTo>
                    <a:pt x="310" y="639"/>
                  </a:lnTo>
                  <a:lnTo>
                    <a:pt x="310" y="639"/>
                  </a:lnTo>
                  <a:lnTo>
                    <a:pt x="312" y="637"/>
                  </a:lnTo>
                  <a:lnTo>
                    <a:pt x="312" y="635"/>
                  </a:lnTo>
                  <a:lnTo>
                    <a:pt x="318" y="634"/>
                  </a:lnTo>
                  <a:lnTo>
                    <a:pt x="319" y="630"/>
                  </a:lnTo>
                  <a:lnTo>
                    <a:pt x="321" y="628"/>
                  </a:lnTo>
                  <a:lnTo>
                    <a:pt x="321" y="626"/>
                  </a:lnTo>
                  <a:lnTo>
                    <a:pt x="321" y="626"/>
                  </a:lnTo>
                  <a:lnTo>
                    <a:pt x="318" y="626"/>
                  </a:lnTo>
                  <a:lnTo>
                    <a:pt x="312" y="626"/>
                  </a:lnTo>
                  <a:lnTo>
                    <a:pt x="301" y="630"/>
                  </a:lnTo>
                  <a:lnTo>
                    <a:pt x="301" y="630"/>
                  </a:lnTo>
                  <a:lnTo>
                    <a:pt x="299" y="626"/>
                  </a:lnTo>
                  <a:lnTo>
                    <a:pt x="297" y="620"/>
                  </a:lnTo>
                  <a:lnTo>
                    <a:pt x="295" y="609"/>
                  </a:lnTo>
                  <a:lnTo>
                    <a:pt x="295" y="609"/>
                  </a:lnTo>
                  <a:lnTo>
                    <a:pt x="291" y="599"/>
                  </a:lnTo>
                  <a:lnTo>
                    <a:pt x="285" y="590"/>
                  </a:lnTo>
                  <a:lnTo>
                    <a:pt x="285" y="590"/>
                  </a:lnTo>
                  <a:lnTo>
                    <a:pt x="280" y="582"/>
                  </a:lnTo>
                  <a:lnTo>
                    <a:pt x="274" y="577"/>
                  </a:lnTo>
                  <a:lnTo>
                    <a:pt x="274" y="577"/>
                  </a:lnTo>
                  <a:lnTo>
                    <a:pt x="272" y="571"/>
                  </a:lnTo>
                  <a:lnTo>
                    <a:pt x="272" y="569"/>
                  </a:lnTo>
                  <a:lnTo>
                    <a:pt x="272" y="567"/>
                  </a:lnTo>
                  <a:lnTo>
                    <a:pt x="272" y="567"/>
                  </a:lnTo>
                  <a:lnTo>
                    <a:pt x="276" y="567"/>
                  </a:lnTo>
                  <a:lnTo>
                    <a:pt x="280" y="565"/>
                  </a:lnTo>
                  <a:lnTo>
                    <a:pt x="280" y="564"/>
                  </a:lnTo>
                  <a:lnTo>
                    <a:pt x="280" y="564"/>
                  </a:lnTo>
                  <a:lnTo>
                    <a:pt x="282" y="562"/>
                  </a:lnTo>
                  <a:lnTo>
                    <a:pt x="282" y="560"/>
                  </a:lnTo>
                  <a:lnTo>
                    <a:pt x="280" y="556"/>
                  </a:lnTo>
                  <a:lnTo>
                    <a:pt x="280" y="554"/>
                  </a:lnTo>
                  <a:lnTo>
                    <a:pt x="276" y="548"/>
                  </a:lnTo>
                  <a:lnTo>
                    <a:pt x="274" y="547"/>
                  </a:lnTo>
                  <a:lnTo>
                    <a:pt x="274" y="543"/>
                  </a:lnTo>
                  <a:lnTo>
                    <a:pt x="274" y="543"/>
                  </a:lnTo>
                  <a:lnTo>
                    <a:pt x="274" y="539"/>
                  </a:lnTo>
                  <a:lnTo>
                    <a:pt x="276" y="533"/>
                  </a:lnTo>
                  <a:lnTo>
                    <a:pt x="280" y="524"/>
                  </a:lnTo>
                  <a:lnTo>
                    <a:pt x="280" y="524"/>
                  </a:lnTo>
                  <a:lnTo>
                    <a:pt x="280" y="518"/>
                  </a:lnTo>
                  <a:lnTo>
                    <a:pt x="284" y="514"/>
                  </a:lnTo>
                  <a:lnTo>
                    <a:pt x="285" y="512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5" y="512"/>
                  </a:lnTo>
                  <a:lnTo>
                    <a:pt x="297" y="512"/>
                  </a:lnTo>
                  <a:lnTo>
                    <a:pt x="299" y="512"/>
                  </a:lnTo>
                  <a:lnTo>
                    <a:pt x="299" y="512"/>
                  </a:lnTo>
                  <a:lnTo>
                    <a:pt x="302" y="511"/>
                  </a:lnTo>
                  <a:lnTo>
                    <a:pt x="308" y="509"/>
                  </a:lnTo>
                  <a:lnTo>
                    <a:pt x="308" y="509"/>
                  </a:lnTo>
                  <a:lnTo>
                    <a:pt x="310" y="505"/>
                  </a:lnTo>
                  <a:lnTo>
                    <a:pt x="310" y="499"/>
                  </a:lnTo>
                  <a:lnTo>
                    <a:pt x="310" y="488"/>
                  </a:lnTo>
                  <a:lnTo>
                    <a:pt x="306" y="478"/>
                  </a:lnTo>
                  <a:lnTo>
                    <a:pt x="304" y="475"/>
                  </a:lnTo>
                  <a:lnTo>
                    <a:pt x="301" y="469"/>
                  </a:lnTo>
                  <a:lnTo>
                    <a:pt x="301" y="469"/>
                  </a:lnTo>
                  <a:lnTo>
                    <a:pt x="297" y="465"/>
                  </a:lnTo>
                  <a:lnTo>
                    <a:pt x="293" y="463"/>
                  </a:lnTo>
                  <a:lnTo>
                    <a:pt x="289" y="463"/>
                  </a:lnTo>
                  <a:lnTo>
                    <a:pt x="284" y="461"/>
                  </a:lnTo>
                  <a:lnTo>
                    <a:pt x="274" y="459"/>
                  </a:lnTo>
                  <a:lnTo>
                    <a:pt x="270" y="458"/>
                  </a:lnTo>
                  <a:lnTo>
                    <a:pt x="265" y="456"/>
                  </a:lnTo>
                  <a:lnTo>
                    <a:pt x="265" y="456"/>
                  </a:lnTo>
                  <a:lnTo>
                    <a:pt x="266" y="454"/>
                  </a:lnTo>
                  <a:lnTo>
                    <a:pt x="268" y="452"/>
                  </a:lnTo>
                  <a:lnTo>
                    <a:pt x="270" y="450"/>
                  </a:lnTo>
                  <a:lnTo>
                    <a:pt x="272" y="448"/>
                  </a:lnTo>
                  <a:lnTo>
                    <a:pt x="276" y="448"/>
                  </a:lnTo>
                  <a:lnTo>
                    <a:pt x="284" y="448"/>
                  </a:lnTo>
                  <a:lnTo>
                    <a:pt x="297" y="452"/>
                  </a:lnTo>
                  <a:lnTo>
                    <a:pt x="308" y="454"/>
                  </a:lnTo>
                  <a:lnTo>
                    <a:pt x="308" y="454"/>
                  </a:lnTo>
                  <a:lnTo>
                    <a:pt x="308" y="450"/>
                  </a:lnTo>
                  <a:lnTo>
                    <a:pt x="306" y="448"/>
                  </a:lnTo>
                  <a:lnTo>
                    <a:pt x="306" y="444"/>
                  </a:lnTo>
                  <a:lnTo>
                    <a:pt x="302" y="444"/>
                  </a:lnTo>
                  <a:lnTo>
                    <a:pt x="299" y="441"/>
                  </a:lnTo>
                  <a:lnTo>
                    <a:pt x="293" y="439"/>
                  </a:lnTo>
                  <a:lnTo>
                    <a:pt x="287" y="435"/>
                  </a:lnTo>
                  <a:lnTo>
                    <a:pt x="284" y="433"/>
                  </a:lnTo>
                  <a:lnTo>
                    <a:pt x="284" y="431"/>
                  </a:lnTo>
                  <a:lnTo>
                    <a:pt x="284" y="431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2" y="424"/>
                  </a:lnTo>
                  <a:lnTo>
                    <a:pt x="280" y="424"/>
                  </a:lnTo>
                  <a:lnTo>
                    <a:pt x="276" y="424"/>
                  </a:lnTo>
                  <a:lnTo>
                    <a:pt x="274" y="424"/>
                  </a:lnTo>
                  <a:lnTo>
                    <a:pt x="270" y="427"/>
                  </a:lnTo>
                  <a:lnTo>
                    <a:pt x="265" y="427"/>
                  </a:lnTo>
                  <a:lnTo>
                    <a:pt x="265" y="427"/>
                  </a:lnTo>
                  <a:lnTo>
                    <a:pt x="259" y="429"/>
                  </a:lnTo>
                  <a:lnTo>
                    <a:pt x="253" y="429"/>
                  </a:lnTo>
                  <a:lnTo>
                    <a:pt x="248" y="427"/>
                  </a:lnTo>
                  <a:lnTo>
                    <a:pt x="246" y="425"/>
                  </a:lnTo>
                  <a:lnTo>
                    <a:pt x="246" y="424"/>
                  </a:lnTo>
                  <a:lnTo>
                    <a:pt x="246" y="424"/>
                  </a:lnTo>
                  <a:lnTo>
                    <a:pt x="244" y="420"/>
                  </a:lnTo>
                  <a:lnTo>
                    <a:pt x="242" y="418"/>
                  </a:lnTo>
                  <a:lnTo>
                    <a:pt x="242" y="414"/>
                  </a:lnTo>
                  <a:lnTo>
                    <a:pt x="242" y="410"/>
                  </a:lnTo>
                  <a:lnTo>
                    <a:pt x="244" y="407"/>
                  </a:lnTo>
                  <a:lnTo>
                    <a:pt x="248" y="401"/>
                  </a:lnTo>
                  <a:lnTo>
                    <a:pt x="251" y="395"/>
                  </a:lnTo>
                  <a:lnTo>
                    <a:pt x="253" y="390"/>
                  </a:lnTo>
                  <a:lnTo>
                    <a:pt x="253" y="388"/>
                  </a:lnTo>
                  <a:lnTo>
                    <a:pt x="255" y="386"/>
                  </a:lnTo>
                  <a:lnTo>
                    <a:pt x="253" y="382"/>
                  </a:lnTo>
                  <a:lnTo>
                    <a:pt x="253" y="378"/>
                  </a:lnTo>
                  <a:lnTo>
                    <a:pt x="253" y="378"/>
                  </a:lnTo>
                  <a:lnTo>
                    <a:pt x="248" y="369"/>
                  </a:lnTo>
                  <a:lnTo>
                    <a:pt x="242" y="357"/>
                  </a:lnTo>
                  <a:lnTo>
                    <a:pt x="236" y="348"/>
                  </a:lnTo>
                  <a:lnTo>
                    <a:pt x="231" y="337"/>
                  </a:lnTo>
                  <a:lnTo>
                    <a:pt x="231" y="337"/>
                  </a:lnTo>
                  <a:lnTo>
                    <a:pt x="227" y="323"/>
                  </a:lnTo>
                  <a:lnTo>
                    <a:pt x="221" y="318"/>
                  </a:lnTo>
                  <a:lnTo>
                    <a:pt x="219" y="312"/>
                  </a:lnTo>
                  <a:lnTo>
                    <a:pt x="215" y="306"/>
                  </a:lnTo>
                  <a:lnTo>
                    <a:pt x="210" y="303"/>
                  </a:lnTo>
                  <a:lnTo>
                    <a:pt x="206" y="299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3" y="293"/>
                  </a:lnTo>
                  <a:lnTo>
                    <a:pt x="185" y="289"/>
                  </a:lnTo>
                  <a:lnTo>
                    <a:pt x="178" y="285"/>
                  </a:lnTo>
                  <a:lnTo>
                    <a:pt x="170" y="284"/>
                  </a:lnTo>
                  <a:lnTo>
                    <a:pt x="170" y="284"/>
                  </a:lnTo>
                  <a:lnTo>
                    <a:pt x="155" y="280"/>
                  </a:lnTo>
                  <a:lnTo>
                    <a:pt x="147" y="278"/>
                  </a:lnTo>
                  <a:lnTo>
                    <a:pt x="138" y="276"/>
                  </a:lnTo>
                  <a:lnTo>
                    <a:pt x="138" y="276"/>
                  </a:lnTo>
                  <a:lnTo>
                    <a:pt x="125" y="276"/>
                  </a:lnTo>
                  <a:lnTo>
                    <a:pt x="117" y="278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08" y="282"/>
                  </a:lnTo>
                  <a:lnTo>
                    <a:pt x="106" y="282"/>
                  </a:lnTo>
                  <a:lnTo>
                    <a:pt x="102" y="284"/>
                  </a:lnTo>
                  <a:lnTo>
                    <a:pt x="100" y="284"/>
                  </a:lnTo>
                  <a:lnTo>
                    <a:pt x="100" y="284"/>
                  </a:lnTo>
                  <a:lnTo>
                    <a:pt x="94" y="284"/>
                  </a:lnTo>
                  <a:lnTo>
                    <a:pt x="91" y="282"/>
                  </a:lnTo>
                  <a:lnTo>
                    <a:pt x="89" y="282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4"/>
                  </a:lnTo>
                  <a:lnTo>
                    <a:pt x="83" y="287"/>
                  </a:lnTo>
                  <a:lnTo>
                    <a:pt x="83" y="287"/>
                  </a:lnTo>
                  <a:lnTo>
                    <a:pt x="79" y="285"/>
                  </a:lnTo>
                  <a:lnTo>
                    <a:pt x="74" y="287"/>
                  </a:lnTo>
                  <a:lnTo>
                    <a:pt x="68" y="287"/>
                  </a:lnTo>
                  <a:lnTo>
                    <a:pt x="62" y="285"/>
                  </a:lnTo>
                  <a:lnTo>
                    <a:pt x="62" y="285"/>
                  </a:lnTo>
                  <a:lnTo>
                    <a:pt x="53" y="282"/>
                  </a:lnTo>
                  <a:lnTo>
                    <a:pt x="49" y="276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7" y="272"/>
                  </a:lnTo>
                  <a:lnTo>
                    <a:pt x="49" y="270"/>
                  </a:lnTo>
                  <a:lnTo>
                    <a:pt x="53" y="268"/>
                  </a:lnTo>
                  <a:lnTo>
                    <a:pt x="58" y="268"/>
                  </a:lnTo>
                  <a:lnTo>
                    <a:pt x="58" y="267"/>
                  </a:lnTo>
                  <a:lnTo>
                    <a:pt x="60" y="265"/>
                  </a:lnTo>
                  <a:lnTo>
                    <a:pt x="60" y="265"/>
                  </a:lnTo>
                  <a:lnTo>
                    <a:pt x="57" y="263"/>
                  </a:lnTo>
                  <a:lnTo>
                    <a:pt x="51" y="261"/>
                  </a:lnTo>
                  <a:lnTo>
                    <a:pt x="40" y="259"/>
                  </a:lnTo>
                  <a:lnTo>
                    <a:pt x="40" y="259"/>
                  </a:lnTo>
                  <a:lnTo>
                    <a:pt x="34" y="257"/>
                  </a:lnTo>
                  <a:lnTo>
                    <a:pt x="30" y="257"/>
                  </a:lnTo>
                  <a:lnTo>
                    <a:pt x="26" y="255"/>
                  </a:lnTo>
                  <a:lnTo>
                    <a:pt x="24" y="255"/>
                  </a:lnTo>
                  <a:lnTo>
                    <a:pt x="23" y="251"/>
                  </a:lnTo>
                  <a:lnTo>
                    <a:pt x="21" y="248"/>
                  </a:lnTo>
                  <a:lnTo>
                    <a:pt x="21" y="248"/>
                  </a:lnTo>
                  <a:lnTo>
                    <a:pt x="24" y="244"/>
                  </a:lnTo>
                  <a:lnTo>
                    <a:pt x="28" y="244"/>
                  </a:lnTo>
                  <a:lnTo>
                    <a:pt x="34" y="242"/>
                  </a:lnTo>
                  <a:lnTo>
                    <a:pt x="38" y="242"/>
                  </a:lnTo>
                  <a:lnTo>
                    <a:pt x="49" y="242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66" y="242"/>
                  </a:lnTo>
                  <a:lnTo>
                    <a:pt x="77" y="240"/>
                  </a:lnTo>
                  <a:lnTo>
                    <a:pt x="81" y="240"/>
                  </a:lnTo>
                  <a:lnTo>
                    <a:pt x="85" y="238"/>
                  </a:lnTo>
                  <a:lnTo>
                    <a:pt x="89" y="236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5" y="231"/>
                  </a:lnTo>
                  <a:lnTo>
                    <a:pt x="79" y="231"/>
                  </a:lnTo>
                  <a:lnTo>
                    <a:pt x="72" y="229"/>
                  </a:lnTo>
                  <a:lnTo>
                    <a:pt x="64" y="231"/>
                  </a:lnTo>
                  <a:lnTo>
                    <a:pt x="51" y="231"/>
                  </a:lnTo>
                  <a:lnTo>
                    <a:pt x="43" y="231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6" y="223"/>
                  </a:lnTo>
                  <a:lnTo>
                    <a:pt x="23" y="221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7" y="210"/>
                  </a:lnTo>
                  <a:lnTo>
                    <a:pt x="4" y="206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4" y="198"/>
                  </a:lnTo>
                  <a:lnTo>
                    <a:pt x="7" y="197"/>
                  </a:lnTo>
                  <a:lnTo>
                    <a:pt x="15" y="193"/>
                  </a:lnTo>
                  <a:lnTo>
                    <a:pt x="23" y="193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8" y="189"/>
                  </a:lnTo>
                  <a:lnTo>
                    <a:pt x="45" y="187"/>
                  </a:lnTo>
                  <a:lnTo>
                    <a:pt x="53" y="185"/>
                  </a:lnTo>
                  <a:lnTo>
                    <a:pt x="62" y="185"/>
                  </a:lnTo>
                  <a:lnTo>
                    <a:pt x="62" y="185"/>
                  </a:lnTo>
                  <a:lnTo>
                    <a:pt x="70" y="181"/>
                  </a:lnTo>
                  <a:lnTo>
                    <a:pt x="74" y="180"/>
                  </a:lnTo>
                  <a:lnTo>
                    <a:pt x="77" y="178"/>
                  </a:lnTo>
                  <a:lnTo>
                    <a:pt x="77" y="178"/>
                  </a:lnTo>
                  <a:lnTo>
                    <a:pt x="87" y="178"/>
                  </a:lnTo>
                  <a:lnTo>
                    <a:pt x="92" y="176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100" y="172"/>
                  </a:lnTo>
                  <a:lnTo>
                    <a:pt x="108" y="164"/>
                  </a:lnTo>
                  <a:lnTo>
                    <a:pt x="111" y="163"/>
                  </a:lnTo>
                  <a:lnTo>
                    <a:pt x="111" y="159"/>
                  </a:lnTo>
                  <a:lnTo>
                    <a:pt x="115" y="155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11" y="151"/>
                  </a:lnTo>
                  <a:lnTo>
                    <a:pt x="106" y="147"/>
                  </a:lnTo>
                  <a:lnTo>
                    <a:pt x="92" y="144"/>
                  </a:lnTo>
                  <a:lnTo>
                    <a:pt x="87" y="142"/>
                  </a:lnTo>
                  <a:lnTo>
                    <a:pt x="81" y="140"/>
                  </a:lnTo>
                  <a:lnTo>
                    <a:pt x="77" y="136"/>
                  </a:lnTo>
                  <a:lnTo>
                    <a:pt x="77" y="134"/>
                  </a:lnTo>
                  <a:lnTo>
                    <a:pt x="77" y="130"/>
                  </a:lnTo>
                  <a:lnTo>
                    <a:pt x="77" y="130"/>
                  </a:lnTo>
                  <a:lnTo>
                    <a:pt x="77" y="129"/>
                  </a:lnTo>
                  <a:lnTo>
                    <a:pt x="81" y="127"/>
                  </a:lnTo>
                  <a:lnTo>
                    <a:pt x="85" y="123"/>
                  </a:lnTo>
                  <a:lnTo>
                    <a:pt x="89" y="121"/>
                  </a:lnTo>
                  <a:lnTo>
                    <a:pt x="100" y="117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11" y="113"/>
                  </a:lnTo>
                  <a:lnTo>
                    <a:pt x="115" y="111"/>
                  </a:lnTo>
                  <a:lnTo>
                    <a:pt x="125" y="106"/>
                  </a:lnTo>
                  <a:lnTo>
                    <a:pt x="128" y="104"/>
                  </a:lnTo>
                  <a:lnTo>
                    <a:pt x="132" y="102"/>
                  </a:lnTo>
                  <a:lnTo>
                    <a:pt x="138" y="100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47" y="104"/>
                  </a:lnTo>
                  <a:lnTo>
                    <a:pt x="153" y="108"/>
                  </a:lnTo>
                  <a:lnTo>
                    <a:pt x="157" y="110"/>
                  </a:lnTo>
                  <a:lnTo>
                    <a:pt x="159" y="110"/>
                  </a:lnTo>
                  <a:lnTo>
                    <a:pt x="162" y="110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06"/>
                  </a:lnTo>
                  <a:lnTo>
                    <a:pt x="168" y="104"/>
                  </a:lnTo>
                  <a:lnTo>
                    <a:pt x="168" y="100"/>
                  </a:lnTo>
                  <a:lnTo>
                    <a:pt x="168" y="94"/>
                  </a:lnTo>
                  <a:lnTo>
                    <a:pt x="168" y="93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4" y="87"/>
                  </a:lnTo>
                  <a:lnTo>
                    <a:pt x="162" y="81"/>
                  </a:lnTo>
                  <a:lnTo>
                    <a:pt x="162" y="79"/>
                  </a:lnTo>
                  <a:lnTo>
                    <a:pt x="162" y="77"/>
                  </a:lnTo>
                  <a:lnTo>
                    <a:pt x="162" y="76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8" y="72"/>
                  </a:lnTo>
                  <a:lnTo>
                    <a:pt x="174" y="72"/>
                  </a:lnTo>
                  <a:lnTo>
                    <a:pt x="185" y="72"/>
                  </a:lnTo>
                  <a:lnTo>
                    <a:pt x="185" y="72"/>
                  </a:lnTo>
                  <a:lnTo>
                    <a:pt x="195" y="74"/>
                  </a:lnTo>
                  <a:lnTo>
                    <a:pt x="204" y="72"/>
                  </a:lnTo>
                  <a:lnTo>
                    <a:pt x="212" y="70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29" y="62"/>
                  </a:lnTo>
                  <a:lnTo>
                    <a:pt x="238" y="60"/>
                  </a:lnTo>
                  <a:lnTo>
                    <a:pt x="246" y="5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61" y="57"/>
                  </a:lnTo>
                  <a:lnTo>
                    <a:pt x="265" y="59"/>
                  </a:lnTo>
                  <a:lnTo>
                    <a:pt x="270" y="60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4" y="66"/>
                  </a:lnTo>
                  <a:lnTo>
                    <a:pt x="274" y="70"/>
                  </a:lnTo>
                  <a:lnTo>
                    <a:pt x="274" y="76"/>
                  </a:lnTo>
                  <a:lnTo>
                    <a:pt x="274" y="79"/>
                  </a:lnTo>
                  <a:lnTo>
                    <a:pt x="274" y="83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80" y="83"/>
                  </a:lnTo>
                  <a:lnTo>
                    <a:pt x="280" y="81"/>
                  </a:lnTo>
                  <a:lnTo>
                    <a:pt x="282" y="76"/>
                  </a:lnTo>
                  <a:lnTo>
                    <a:pt x="284" y="68"/>
                  </a:lnTo>
                  <a:lnTo>
                    <a:pt x="284" y="62"/>
                  </a:lnTo>
                  <a:lnTo>
                    <a:pt x="284" y="62"/>
                  </a:lnTo>
                  <a:lnTo>
                    <a:pt x="287" y="62"/>
                  </a:lnTo>
                  <a:lnTo>
                    <a:pt x="291" y="62"/>
                  </a:lnTo>
                  <a:lnTo>
                    <a:pt x="295" y="64"/>
                  </a:lnTo>
                  <a:lnTo>
                    <a:pt x="297" y="66"/>
                  </a:lnTo>
                  <a:lnTo>
                    <a:pt x="302" y="72"/>
                  </a:lnTo>
                  <a:lnTo>
                    <a:pt x="306" y="74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6" y="77"/>
                  </a:lnTo>
                  <a:lnTo>
                    <a:pt x="321" y="76"/>
                  </a:lnTo>
                  <a:lnTo>
                    <a:pt x="329" y="76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1" y="72"/>
                  </a:lnTo>
                  <a:lnTo>
                    <a:pt x="325" y="66"/>
                  </a:lnTo>
                  <a:lnTo>
                    <a:pt x="319" y="60"/>
                  </a:lnTo>
                  <a:lnTo>
                    <a:pt x="312" y="55"/>
                  </a:lnTo>
                  <a:lnTo>
                    <a:pt x="312" y="55"/>
                  </a:lnTo>
                  <a:lnTo>
                    <a:pt x="319" y="53"/>
                  </a:lnTo>
                  <a:lnTo>
                    <a:pt x="323" y="51"/>
                  </a:lnTo>
                  <a:lnTo>
                    <a:pt x="329" y="49"/>
                  </a:lnTo>
                  <a:lnTo>
                    <a:pt x="331" y="47"/>
                  </a:lnTo>
                  <a:lnTo>
                    <a:pt x="335" y="49"/>
                  </a:lnTo>
                  <a:lnTo>
                    <a:pt x="335" y="49"/>
                  </a:lnTo>
                  <a:lnTo>
                    <a:pt x="340" y="51"/>
                  </a:lnTo>
                  <a:lnTo>
                    <a:pt x="346" y="55"/>
                  </a:lnTo>
                  <a:lnTo>
                    <a:pt x="359" y="62"/>
                  </a:lnTo>
                  <a:lnTo>
                    <a:pt x="359" y="62"/>
                  </a:lnTo>
                  <a:lnTo>
                    <a:pt x="369" y="66"/>
                  </a:lnTo>
                  <a:lnTo>
                    <a:pt x="380" y="74"/>
                  </a:lnTo>
                  <a:lnTo>
                    <a:pt x="388" y="76"/>
                  </a:lnTo>
                  <a:lnTo>
                    <a:pt x="393" y="79"/>
                  </a:lnTo>
                  <a:lnTo>
                    <a:pt x="397" y="79"/>
                  </a:lnTo>
                  <a:lnTo>
                    <a:pt x="399" y="79"/>
                  </a:lnTo>
                  <a:lnTo>
                    <a:pt x="403" y="77"/>
                  </a:lnTo>
                  <a:lnTo>
                    <a:pt x="403" y="77"/>
                  </a:lnTo>
                  <a:lnTo>
                    <a:pt x="401" y="76"/>
                  </a:lnTo>
                  <a:lnTo>
                    <a:pt x="399" y="72"/>
                  </a:lnTo>
                  <a:lnTo>
                    <a:pt x="397" y="68"/>
                  </a:lnTo>
                  <a:lnTo>
                    <a:pt x="391" y="64"/>
                  </a:lnTo>
                  <a:lnTo>
                    <a:pt x="386" y="60"/>
                  </a:lnTo>
                  <a:lnTo>
                    <a:pt x="372" y="55"/>
                  </a:lnTo>
                  <a:lnTo>
                    <a:pt x="369" y="51"/>
                  </a:lnTo>
                  <a:lnTo>
                    <a:pt x="365" y="47"/>
                  </a:lnTo>
                  <a:lnTo>
                    <a:pt x="365" y="47"/>
                  </a:lnTo>
                  <a:lnTo>
                    <a:pt x="365" y="45"/>
                  </a:lnTo>
                  <a:lnTo>
                    <a:pt x="371" y="45"/>
                  </a:lnTo>
                  <a:lnTo>
                    <a:pt x="380" y="47"/>
                  </a:lnTo>
                  <a:lnTo>
                    <a:pt x="401" y="51"/>
                  </a:lnTo>
                  <a:lnTo>
                    <a:pt x="401" y="51"/>
                  </a:lnTo>
                  <a:lnTo>
                    <a:pt x="399" y="45"/>
                  </a:lnTo>
                  <a:lnTo>
                    <a:pt x="399" y="43"/>
                  </a:lnTo>
                  <a:lnTo>
                    <a:pt x="397" y="42"/>
                  </a:lnTo>
                  <a:lnTo>
                    <a:pt x="397" y="42"/>
                  </a:lnTo>
                  <a:lnTo>
                    <a:pt x="401" y="40"/>
                  </a:lnTo>
                  <a:lnTo>
                    <a:pt x="403" y="40"/>
                  </a:lnTo>
                  <a:lnTo>
                    <a:pt x="406" y="38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399" y="34"/>
                  </a:lnTo>
                  <a:lnTo>
                    <a:pt x="388" y="34"/>
                  </a:lnTo>
                  <a:lnTo>
                    <a:pt x="388" y="34"/>
                  </a:lnTo>
                  <a:lnTo>
                    <a:pt x="391" y="30"/>
                  </a:lnTo>
                  <a:lnTo>
                    <a:pt x="391" y="28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406" y="23"/>
                  </a:lnTo>
                  <a:lnTo>
                    <a:pt x="420" y="19"/>
                  </a:lnTo>
                  <a:lnTo>
                    <a:pt x="433" y="19"/>
                  </a:lnTo>
                  <a:lnTo>
                    <a:pt x="439" y="19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52" y="23"/>
                  </a:lnTo>
                  <a:lnTo>
                    <a:pt x="459" y="24"/>
                  </a:lnTo>
                  <a:lnTo>
                    <a:pt x="465" y="26"/>
                  </a:lnTo>
                  <a:lnTo>
                    <a:pt x="469" y="26"/>
                  </a:lnTo>
                  <a:lnTo>
                    <a:pt x="471" y="24"/>
                  </a:lnTo>
                  <a:lnTo>
                    <a:pt x="471" y="24"/>
                  </a:lnTo>
                  <a:lnTo>
                    <a:pt x="473" y="23"/>
                  </a:lnTo>
                  <a:lnTo>
                    <a:pt x="476" y="21"/>
                  </a:lnTo>
                  <a:lnTo>
                    <a:pt x="476" y="19"/>
                  </a:lnTo>
                  <a:lnTo>
                    <a:pt x="480" y="17"/>
                  </a:lnTo>
                  <a:lnTo>
                    <a:pt x="480" y="17"/>
                  </a:lnTo>
                  <a:lnTo>
                    <a:pt x="482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2" y="19"/>
                  </a:lnTo>
                  <a:lnTo>
                    <a:pt x="492" y="19"/>
                  </a:lnTo>
                  <a:lnTo>
                    <a:pt x="492" y="11"/>
                  </a:lnTo>
                  <a:lnTo>
                    <a:pt x="492" y="11"/>
                  </a:lnTo>
                  <a:lnTo>
                    <a:pt x="497" y="11"/>
                  </a:lnTo>
                  <a:lnTo>
                    <a:pt x="503" y="9"/>
                  </a:lnTo>
                  <a:lnTo>
                    <a:pt x="507" y="7"/>
                  </a:lnTo>
                  <a:lnTo>
                    <a:pt x="512" y="7"/>
                  </a:lnTo>
                  <a:lnTo>
                    <a:pt x="512" y="7"/>
                  </a:lnTo>
                  <a:lnTo>
                    <a:pt x="514" y="11"/>
                  </a:lnTo>
                  <a:lnTo>
                    <a:pt x="518" y="13"/>
                  </a:lnTo>
                  <a:lnTo>
                    <a:pt x="518" y="13"/>
                  </a:lnTo>
                  <a:lnTo>
                    <a:pt x="520" y="9"/>
                  </a:lnTo>
                  <a:lnTo>
                    <a:pt x="522" y="6"/>
                  </a:lnTo>
                  <a:lnTo>
                    <a:pt x="522" y="6"/>
                  </a:lnTo>
                  <a:lnTo>
                    <a:pt x="526" y="6"/>
                  </a:lnTo>
                  <a:lnTo>
                    <a:pt x="529" y="6"/>
                  </a:lnTo>
                  <a:lnTo>
                    <a:pt x="541" y="4"/>
                  </a:lnTo>
                  <a:lnTo>
                    <a:pt x="544" y="4"/>
                  </a:lnTo>
                  <a:lnTo>
                    <a:pt x="550" y="4"/>
                  </a:lnTo>
                  <a:lnTo>
                    <a:pt x="554" y="6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60" y="7"/>
                  </a:lnTo>
                  <a:lnTo>
                    <a:pt x="560" y="4"/>
                  </a:lnTo>
                  <a:lnTo>
                    <a:pt x="560" y="4"/>
                  </a:lnTo>
                  <a:lnTo>
                    <a:pt x="567" y="2"/>
                  </a:lnTo>
                  <a:lnTo>
                    <a:pt x="575" y="0"/>
                  </a:lnTo>
                  <a:lnTo>
                    <a:pt x="582" y="0"/>
                  </a:lnTo>
                  <a:lnTo>
                    <a:pt x="590" y="0"/>
                  </a:lnTo>
                  <a:lnTo>
                    <a:pt x="605" y="0"/>
                  </a:lnTo>
                  <a:lnTo>
                    <a:pt x="618" y="4"/>
                  </a:lnTo>
                  <a:lnTo>
                    <a:pt x="618" y="4"/>
                  </a:lnTo>
                  <a:lnTo>
                    <a:pt x="633" y="6"/>
                  </a:lnTo>
                  <a:lnTo>
                    <a:pt x="645" y="7"/>
                  </a:lnTo>
                  <a:lnTo>
                    <a:pt x="656" y="11"/>
                  </a:lnTo>
                  <a:lnTo>
                    <a:pt x="662" y="15"/>
                  </a:lnTo>
                  <a:lnTo>
                    <a:pt x="667" y="17"/>
                  </a:lnTo>
                  <a:lnTo>
                    <a:pt x="667" y="17"/>
                  </a:lnTo>
                  <a:lnTo>
                    <a:pt x="666" y="21"/>
                  </a:lnTo>
                  <a:lnTo>
                    <a:pt x="666" y="21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7" y="23"/>
                  </a:lnTo>
                  <a:lnTo>
                    <a:pt x="679" y="23"/>
                  </a:lnTo>
                  <a:lnTo>
                    <a:pt x="683" y="23"/>
                  </a:lnTo>
                  <a:lnTo>
                    <a:pt x="686" y="24"/>
                  </a:lnTo>
                  <a:lnTo>
                    <a:pt x="686" y="26"/>
                  </a:lnTo>
                  <a:lnTo>
                    <a:pt x="688" y="26"/>
                  </a:lnTo>
                  <a:lnTo>
                    <a:pt x="686" y="32"/>
                  </a:lnTo>
                  <a:lnTo>
                    <a:pt x="686" y="32"/>
                  </a:lnTo>
                  <a:lnTo>
                    <a:pt x="683" y="34"/>
                  </a:lnTo>
                  <a:lnTo>
                    <a:pt x="681" y="36"/>
                  </a:lnTo>
                  <a:lnTo>
                    <a:pt x="681" y="36"/>
                  </a:lnTo>
                  <a:lnTo>
                    <a:pt x="694" y="34"/>
                  </a:lnTo>
                  <a:lnTo>
                    <a:pt x="696" y="34"/>
                  </a:lnTo>
                  <a:lnTo>
                    <a:pt x="700" y="34"/>
                  </a:lnTo>
                  <a:lnTo>
                    <a:pt x="701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1" y="40"/>
                  </a:lnTo>
                  <a:lnTo>
                    <a:pt x="701" y="40"/>
                  </a:lnTo>
                  <a:lnTo>
                    <a:pt x="711" y="40"/>
                  </a:lnTo>
                  <a:lnTo>
                    <a:pt x="722" y="40"/>
                  </a:lnTo>
                  <a:lnTo>
                    <a:pt x="726" y="40"/>
                  </a:lnTo>
                  <a:lnTo>
                    <a:pt x="730" y="42"/>
                  </a:lnTo>
                  <a:lnTo>
                    <a:pt x="734" y="43"/>
                  </a:lnTo>
                  <a:lnTo>
                    <a:pt x="737" y="49"/>
                  </a:lnTo>
                  <a:lnTo>
                    <a:pt x="737" y="49"/>
                  </a:lnTo>
                  <a:lnTo>
                    <a:pt x="718" y="55"/>
                  </a:lnTo>
                  <a:lnTo>
                    <a:pt x="698" y="60"/>
                  </a:lnTo>
                  <a:lnTo>
                    <a:pt x="688" y="62"/>
                  </a:lnTo>
                  <a:lnTo>
                    <a:pt x="679" y="62"/>
                  </a:lnTo>
                  <a:lnTo>
                    <a:pt x="669" y="62"/>
                  </a:lnTo>
                  <a:lnTo>
                    <a:pt x="660" y="62"/>
                  </a:lnTo>
                  <a:lnTo>
                    <a:pt x="660" y="62"/>
                  </a:lnTo>
                  <a:lnTo>
                    <a:pt x="647" y="60"/>
                  </a:lnTo>
                  <a:lnTo>
                    <a:pt x="633" y="60"/>
                  </a:lnTo>
                  <a:lnTo>
                    <a:pt x="620" y="62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599" y="68"/>
                  </a:lnTo>
                  <a:lnTo>
                    <a:pt x="588" y="72"/>
                  </a:lnTo>
                  <a:lnTo>
                    <a:pt x="579" y="77"/>
                  </a:lnTo>
                  <a:lnTo>
                    <a:pt x="575" y="79"/>
                  </a:lnTo>
                  <a:lnTo>
                    <a:pt x="573" y="83"/>
                  </a:lnTo>
                  <a:lnTo>
                    <a:pt x="573" y="83"/>
                  </a:lnTo>
                  <a:lnTo>
                    <a:pt x="575" y="85"/>
                  </a:lnTo>
                  <a:lnTo>
                    <a:pt x="577" y="85"/>
                  </a:lnTo>
                  <a:lnTo>
                    <a:pt x="584" y="85"/>
                  </a:lnTo>
                  <a:lnTo>
                    <a:pt x="592" y="83"/>
                  </a:lnTo>
                  <a:lnTo>
                    <a:pt x="597" y="81"/>
                  </a:lnTo>
                  <a:lnTo>
                    <a:pt x="611" y="76"/>
                  </a:lnTo>
                  <a:lnTo>
                    <a:pt x="618" y="74"/>
                  </a:lnTo>
                  <a:lnTo>
                    <a:pt x="622" y="72"/>
                  </a:lnTo>
                  <a:lnTo>
                    <a:pt x="622" y="72"/>
                  </a:lnTo>
                  <a:lnTo>
                    <a:pt x="630" y="72"/>
                  </a:lnTo>
                  <a:lnTo>
                    <a:pt x="637" y="70"/>
                  </a:lnTo>
                  <a:lnTo>
                    <a:pt x="650" y="70"/>
                  </a:lnTo>
                  <a:lnTo>
                    <a:pt x="664" y="72"/>
                  </a:lnTo>
                  <a:lnTo>
                    <a:pt x="677" y="72"/>
                  </a:lnTo>
                  <a:lnTo>
                    <a:pt x="677" y="72"/>
                  </a:lnTo>
                  <a:lnTo>
                    <a:pt x="679" y="76"/>
                  </a:lnTo>
                  <a:lnTo>
                    <a:pt x="679" y="76"/>
                  </a:lnTo>
                  <a:lnTo>
                    <a:pt x="675" y="79"/>
                  </a:lnTo>
                  <a:lnTo>
                    <a:pt x="671" y="81"/>
                  </a:lnTo>
                  <a:lnTo>
                    <a:pt x="666" y="83"/>
                  </a:lnTo>
                  <a:lnTo>
                    <a:pt x="658" y="85"/>
                  </a:lnTo>
                  <a:lnTo>
                    <a:pt x="656" y="89"/>
                  </a:lnTo>
                  <a:lnTo>
                    <a:pt x="650" y="91"/>
                  </a:lnTo>
                  <a:lnTo>
                    <a:pt x="650" y="91"/>
                  </a:lnTo>
                  <a:lnTo>
                    <a:pt x="652" y="94"/>
                  </a:lnTo>
                  <a:lnTo>
                    <a:pt x="652" y="94"/>
                  </a:lnTo>
                  <a:lnTo>
                    <a:pt x="656" y="94"/>
                  </a:lnTo>
                  <a:lnTo>
                    <a:pt x="660" y="94"/>
                  </a:lnTo>
                  <a:lnTo>
                    <a:pt x="667" y="93"/>
                  </a:lnTo>
                  <a:lnTo>
                    <a:pt x="679" y="87"/>
                  </a:lnTo>
                  <a:lnTo>
                    <a:pt x="679" y="87"/>
                  </a:lnTo>
                  <a:lnTo>
                    <a:pt x="686" y="85"/>
                  </a:lnTo>
                  <a:lnTo>
                    <a:pt x="692" y="81"/>
                  </a:lnTo>
                  <a:lnTo>
                    <a:pt x="696" y="77"/>
                  </a:lnTo>
                  <a:lnTo>
                    <a:pt x="700" y="72"/>
                  </a:lnTo>
                  <a:lnTo>
                    <a:pt x="700" y="72"/>
                  </a:lnTo>
                  <a:lnTo>
                    <a:pt x="701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5" y="68"/>
                  </a:lnTo>
                  <a:lnTo>
                    <a:pt x="709" y="66"/>
                  </a:lnTo>
                  <a:lnTo>
                    <a:pt x="711" y="66"/>
                  </a:lnTo>
                  <a:lnTo>
                    <a:pt x="715" y="66"/>
                  </a:lnTo>
                  <a:lnTo>
                    <a:pt x="720" y="66"/>
                  </a:lnTo>
                  <a:lnTo>
                    <a:pt x="722" y="68"/>
                  </a:lnTo>
                  <a:lnTo>
                    <a:pt x="726" y="72"/>
                  </a:lnTo>
                  <a:lnTo>
                    <a:pt x="726" y="74"/>
                  </a:lnTo>
                  <a:lnTo>
                    <a:pt x="726" y="74"/>
                  </a:lnTo>
                  <a:lnTo>
                    <a:pt x="724" y="77"/>
                  </a:lnTo>
                  <a:lnTo>
                    <a:pt x="724" y="81"/>
                  </a:lnTo>
                  <a:lnTo>
                    <a:pt x="720" y="89"/>
                  </a:lnTo>
                  <a:lnTo>
                    <a:pt x="720" y="89"/>
                  </a:lnTo>
                  <a:lnTo>
                    <a:pt x="718" y="93"/>
                  </a:lnTo>
                  <a:lnTo>
                    <a:pt x="715" y="94"/>
                  </a:lnTo>
                  <a:lnTo>
                    <a:pt x="711" y="98"/>
                  </a:lnTo>
                  <a:lnTo>
                    <a:pt x="709" y="100"/>
                  </a:lnTo>
                  <a:lnTo>
                    <a:pt x="709" y="100"/>
                  </a:lnTo>
                  <a:lnTo>
                    <a:pt x="701" y="113"/>
                  </a:lnTo>
                  <a:lnTo>
                    <a:pt x="700" y="119"/>
                  </a:lnTo>
                  <a:lnTo>
                    <a:pt x="698" y="125"/>
                  </a:lnTo>
                  <a:lnTo>
                    <a:pt x="698" y="125"/>
                  </a:lnTo>
                  <a:lnTo>
                    <a:pt x="707" y="119"/>
                  </a:lnTo>
                  <a:lnTo>
                    <a:pt x="713" y="113"/>
                  </a:lnTo>
                  <a:lnTo>
                    <a:pt x="726" y="98"/>
                  </a:lnTo>
                  <a:lnTo>
                    <a:pt x="726" y="98"/>
                  </a:lnTo>
                  <a:lnTo>
                    <a:pt x="734" y="94"/>
                  </a:lnTo>
                  <a:lnTo>
                    <a:pt x="743" y="89"/>
                  </a:lnTo>
                  <a:lnTo>
                    <a:pt x="749" y="85"/>
                  </a:lnTo>
                  <a:lnTo>
                    <a:pt x="753" y="85"/>
                  </a:lnTo>
                  <a:lnTo>
                    <a:pt x="753" y="85"/>
                  </a:lnTo>
                  <a:lnTo>
                    <a:pt x="754" y="87"/>
                  </a:lnTo>
                  <a:lnTo>
                    <a:pt x="754" y="89"/>
                  </a:lnTo>
                  <a:lnTo>
                    <a:pt x="754" y="91"/>
                  </a:lnTo>
                  <a:lnTo>
                    <a:pt x="754" y="91"/>
                  </a:lnTo>
                  <a:lnTo>
                    <a:pt x="768" y="89"/>
                  </a:lnTo>
                  <a:lnTo>
                    <a:pt x="773" y="89"/>
                  </a:lnTo>
                  <a:lnTo>
                    <a:pt x="779" y="91"/>
                  </a:lnTo>
                  <a:lnTo>
                    <a:pt x="779" y="91"/>
                  </a:lnTo>
                  <a:lnTo>
                    <a:pt x="785" y="83"/>
                  </a:lnTo>
                  <a:lnTo>
                    <a:pt x="790" y="77"/>
                  </a:lnTo>
                  <a:lnTo>
                    <a:pt x="798" y="72"/>
                  </a:lnTo>
                  <a:lnTo>
                    <a:pt x="802" y="70"/>
                  </a:lnTo>
                  <a:lnTo>
                    <a:pt x="802" y="70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21" y="72"/>
                  </a:lnTo>
                  <a:lnTo>
                    <a:pt x="838" y="77"/>
                  </a:lnTo>
                  <a:lnTo>
                    <a:pt x="838" y="77"/>
                  </a:lnTo>
                  <a:lnTo>
                    <a:pt x="847" y="79"/>
                  </a:lnTo>
                  <a:lnTo>
                    <a:pt x="853" y="81"/>
                  </a:lnTo>
                  <a:lnTo>
                    <a:pt x="858" y="83"/>
                  </a:lnTo>
                  <a:lnTo>
                    <a:pt x="862" y="87"/>
                  </a:lnTo>
                  <a:lnTo>
                    <a:pt x="864" y="89"/>
                  </a:lnTo>
                  <a:lnTo>
                    <a:pt x="864" y="93"/>
                  </a:lnTo>
                  <a:lnTo>
                    <a:pt x="864" y="93"/>
                  </a:lnTo>
                  <a:lnTo>
                    <a:pt x="862" y="94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49" y="102"/>
                  </a:lnTo>
                  <a:lnTo>
                    <a:pt x="845" y="104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36" y="110"/>
                  </a:lnTo>
                  <a:lnTo>
                    <a:pt x="830" y="113"/>
                  </a:lnTo>
                  <a:lnTo>
                    <a:pt x="823" y="115"/>
                  </a:lnTo>
                  <a:lnTo>
                    <a:pt x="823" y="115"/>
                  </a:lnTo>
                  <a:lnTo>
                    <a:pt x="813" y="115"/>
                  </a:lnTo>
                  <a:lnTo>
                    <a:pt x="802" y="117"/>
                  </a:lnTo>
                  <a:lnTo>
                    <a:pt x="790" y="117"/>
                  </a:lnTo>
                  <a:lnTo>
                    <a:pt x="787" y="117"/>
                  </a:lnTo>
                  <a:lnTo>
                    <a:pt x="781" y="119"/>
                  </a:lnTo>
                  <a:lnTo>
                    <a:pt x="781" y="119"/>
                  </a:lnTo>
                  <a:lnTo>
                    <a:pt x="785" y="121"/>
                  </a:lnTo>
                  <a:lnTo>
                    <a:pt x="788" y="121"/>
                  </a:lnTo>
                  <a:lnTo>
                    <a:pt x="800" y="127"/>
                  </a:lnTo>
                  <a:lnTo>
                    <a:pt x="802" y="127"/>
                  </a:lnTo>
                  <a:lnTo>
                    <a:pt x="804" y="130"/>
                  </a:lnTo>
                  <a:lnTo>
                    <a:pt x="804" y="130"/>
                  </a:lnTo>
                  <a:lnTo>
                    <a:pt x="804" y="134"/>
                  </a:lnTo>
                  <a:lnTo>
                    <a:pt x="800" y="136"/>
                  </a:lnTo>
                  <a:lnTo>
                    <a:pt x="800" y="136"/>
                  </a:lnTo>
                  <a:lnTo>
                    <a:pt x="794" y="138"/>
                  </a:lnTo>
                  <a:lnTo>
                    <a:pt x="790" y="140"/>
                  </a:lnTo>
                  <a:lnTo>
                    <a:pt x="783" y="140"/>
                  </a:lnTo>
                  <a:lnTo>
                    <a:pt x="775" y="138"/>
                  </a:lnTo>
                  <a:lnTo>
                    <a:pt x="773" y="138"/>
                  </a:lnTo>
                  <a:lnTo>
                    <a:pt x="768" y="140"/>
                  </a:lnTo>
                  <a:lnTo>
                    <a:pt x="768" y="140"/>
                  </a:lnTo>
                  <a:lnTo>
                    <a:pt x="770" y="142"/>
                  </a:lnTo>
                  <a:lnTo>
                    <a:pt x="770" y="144"/>
                  </a:lnTo>
                  <a:lnTo>
                    <a:pt x="773" y="146"/>
                  </a:lnTo>
                  <a:lnTo>
                    <a:pt x="781" y="147"/>
                  </a:lnTo>
                  <a:lnTo>
                    <a:pt x="783" y="147"/>
                  </a:lnTo>
                  <a:lnTo>
                    <a:pt x="787" y="151"/>
                  </a:lnTo>
                  <a:lnTo>
                    <a:pt x="787" y="151"/>
                  </a:lnTo>
                  <a:lnTo>
                    <a:pt x="787" y="153"/>
                  </a:lnTo>
                  <a:lnTo>
                    <a:pt x="783" y="157"/>
                  </a:lnTo>
                  <a:lnTo>
                    <a:pt x="783" y="157"/>
                  </a:lnTo>
                  <a:lnTo>
                    <a:pt x="781" y="159"/>
                  </a:lnTo>
                  <a:lnTo>
                    <a:pt x="777" y="161"/>
                  </a:lnTo>
                  <a:lnTo>
                    <a:pt x="773" y="161"/>
                  </a:lnTo>
                  <a:lnTo>
                    <a:pt x="771" y="161"/>
                  </a:lnTo>
                  <a:lnTo>
                    <a:pt x="771" y="161"/>
                  </a:lnTo>
                  <a:lnTo>
                    <a:pt x="768" y="164"/>
                  </a:lnTo>
                  <a:lnTo>
                    <a:pt x="768" y="166"/>
                  </a:lnTo>
                  <a:lnTo>
                    <a:pt x="766" y="170"/>
                  </a:lnTo>
                  <a:lnTo>
                    <a:pt x="764" y="172"/>
                  </a:lnTo>
                  <a:lnTo>
                    <a:pt x="764" y="172"/>
                  </a:lnTo>
                  <a:lnTo>
                    <a:pt x="762" y="176"/>
                  </a:lnTo>
                  <a:lnTo>
                    <a:pt x="760" y="178"/>
                  </a:lnTo>
                  <a:lnTo>
                    <a:pt x="753" y="181"/>
                  </a:lnTo>
                  <a:lnTo>
                    <a:pt x="747" y="187"/>
                  </a:lnTo>
                  <a:lnTo>
                    <a:pt x="745" y="189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7" y="206"/>
                  </a:lnTo>
                  <a:lnTo>
                    <a:pt x="736" y="219"/>
                  </a:lnTo>
                  <a:lnTo>
                    <a:pt x="736" y="219"/>
                  </a:lnTo>
                  <a:lnTo>
                    <a:pt x="734" y="221"/>
                  </a:lnTo>
                  <a:lnTo>
                    <a:pt x="732" y="223"/>
                  </a:lnTo>
                  <a:lnTo>
                    <a:pt x="732" y="227"/>
                  </a:lnTo>
                  <a:lnTo>
                    <a:pt x="732" y="227"/>
                  </a:lnTo>
                  <a:lnTo>
                    <a:pt x="734" y="227"/>
                  </a:lnTo>
                  <a:lnTo>
                    <a:pt x="734" y="227"/>
                  </a:lnTo>
                  <a:lnTo>
                    <a:pt x="736" y="227"/>
                  </a:lnTo>
                  <a:lnTo>
                    <a:pt x="736" y="227"/>
                  </a:lnTo>
                  <a:lnTo>
                    <a:pt x="737" y="227"/>
                  </a:lnTo>
                  <a:lnTo>
                    <a:pt x="739" y="223"/>
                  </a:lnTo>
                  <a:lnTo>
                    <a:pt x="741" y="221"/>
                  </a:lnTo>
                  <a:lnTo>
                    <a:pt x="741" y="221"/>
                  </a:lnTo>
                  <a:lnTo>
                    <a:pt x="745" y="219"/>
                  </a:lnTo>
                  <a:lnTo>
                    <a:pt x="751" y="219"/>
                  </a:lnTo>
                  <a:lnTo>
                    <a:pt x="756" y="221"/>
                  </a:lnTo>
                  <a:lnTo>
                    <a:pt x="762" y="223"/>
                  </a:lnTo>
                  <a:lnTo>
                    <a:pt x="762" y="223"/>
                  </a:lnTo>
                  <a:lnTo>
                    <a:pt x="766" y="225"/>
                  </a:lnTo>
                  <a:lnTo>
                    <a:pt x="768" y="227"/>
                  </a:lnTo>
                  <a:lnTo>
                    <a:pt x="768" y="231"/>
                  </a:lnTo>
                  <a:lnTo>
                    <a:pt x="768" y="231"/>
                  </a:lnTo>
                  <a:lnTo>
                    <a:pt x="764" y="233"/>
                  </a:lnTo>
                  <a:lnTo>
                    <a:pt x="760" y="233"/>
                  </a:lnTo>
                  <a:lnTo>
                    <a:pt x="756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4"/>
                  </a:lnTo>
                  <a:lnTo>
                    <a:pt x="753" y="234"/>
                  </a:lnTo>
                  <a:lnTo>
                    <a:pt x="758" y="236"/>
                  </a:lnTo>
                  <a:lnTo>
                    <a:pt x="764" y="238"/>
                  </a:lnTo>
                  <a:lnTo>
                    <a:pt x="773" y="240"/>
                  </a:lnTo>
                  <a:lnTo>
                    <a:pt x="773" y="240"/>
                  </a:lnTo>
                  <a:lnTo>
                    <a:pt x="777" y="242"/>
                  </a:lnTo>
                  <a:lnTo>
                    <a:pt x="777" y="244"/>
                  </a:lnTo>
                  <a:lnTo>
                    <a:pt x="779" y="246"/>
                  </a:lnTo>
                  <a:lnTo>
                    <a:pt x="779" y="248"/>
                  </a:lnTo>
                  <a:lnTo>
                    <a:pt x="779" y="255"/>
                  </a:lnTo>
                  <a:lnTo>
                    <a:pt x="781" y="257"/>
                  </a:lnTo>
                  <a:lnTo>
                    <a:pt x="783" y="261"/>
                  </a:lnTo>
                  <a:lnTo>
                    <a:pt x="783" y="261"/>
                  </a:lnTo>
                  <a:lnTo>
                    <a:pt x="777" y="263"/>
                  </a:lnTo>
                  <a:lnTo>
                    <a:pt x="771" y="263"/>
                  </a:lnTo>
                  <a:lnTo>
                    <a:pt x="766" y="261"/>
                  </a:lnTo>
                  <a:lnTo>
                    <a:pt x="760" y="261"/>
                  </a:lnTo>
                  <a:lnTo>
                    <a:pt x="754" y="257"/>
                  </a:lnTo>
                  <a:lnTo>
                    <a:pt x="749" y="257"/>
                  </a:lnTo>
                  <a:lnTo>
                    <a:pt x="743" y="257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6" y="265"/>
                  </a:lnTo>
                  <a:lnTo>
                    <a:pt x="736" y="268"/>
                  </a:lnTo>
                  <a:lnTo>
                    <a:pt x="736" y="268"/>
                  </a:lnTo>
                  <a:lnTo>
                    <a:pt x="741" y="272"/>
                  </a:lnTo>
                  <a:lnTo>
                    <a:pt x="751" y="276"/>
                  </a:lnTo>
                  <a:lnTo>
                    <a:pt x="758" y="282"/>
                  </a:lnTo>
                  <a:lnTo>
                    <a:pt x="762" y="284"/>
                  </a:lnTo>
                  <a:lnTo>
                    <a:pt x="764" y="285"/>
                  </a:lnTo>
                  <a:lnTo>
                    <a:pt x="764" y="285"/>
                  </a:lnTo>
                  <a:lnTo>
                    <a:pt x="768" y="291"/>
                  </a:lnTo>
                  <a:lnTo>
                    <a:pt x="768" y="295"/>
                  </a:lnTo>
                  <a:lnTo>
                    <a:pt x="768" y="297"/>
                  </a:lnTo>
                  <a:lnTo>
                    <a:pt x="764" y="301"/>
                  </a:lnTo>
                  <a:lnTo>
                    <a:pt x="762" y="303"/>
                  </a:lnTo>
                  <a:lnTo>
                    <a:pt x="758" y="306"/>
                  </a:lnTo>
                  <a:lnTo>
                    <a:pt x="753" y="310"/>
                  </a:lnTo>
                  <a:lnTo>
                    <a:pt x="753" y="310"/>
                  </a:lnTo>
                  <a:lnTo>
                    <a:pt x="753" y="314"/>
                  </a:lnTo>
                  <a:lnTo>
                    <a:pt x="753" y="314"/>
                  </a:lnTo>
                  <a:lnTo>
                    <a:pt x="749" y="314"/>
                  </a:lnTo>
                  <a:lnTo>
                    <a:pt x="749" y="314"/>
                  </a:lnTo>
                  <a:lnTo>
                    <a:pt x="747" y="314"/>
                  </a:lnTo>
                  <a:lnTo>
                    <a:pt x="747" y="314"/>
                  </a:lnTo>
                  <a:lnTo>
                    <a:pt x="749" y="318"/>
                  </a:lnTo>
                  <a:lnTo>
                    <a:pt x="751" y="320"/>
                  </a:lnTo>
                  <a:lnTo>
                    <a:pt x="754" y="321"/>
                  </a:lnTo>
                  <a:lnTo>
                    <a:pt x="758" y="323"/>
                  </a:lnTo>
                  <a:lnTo>
                    <a:pt x="758" y="323"/>
                  </a:lnTo>
                  <a:lnTo>
                    <a:pt x="756" y="327"/>
                  </a:lnTo>
                  <a:lnTo>
                    <a:pt x="756" y="331"/>
                  </a:lnTo>
                  <a:lnTo>
                    <a:pt x="756" y="331"/>
                  </a:lnTo>
                  <a:lnTo>
                    <a:pt x="758" y="333"/>
                  </a:lnTo>
                  <a:lnTo>
                    <a:pt x="762" y="333"/>
                  </a:lnTo>
                  <a:lnTo>
                    <a:pt x="762" y="333"/>
                  </a:lnTo>
                  <a:lnTo>
                    <a:pt x="764" y="338"/>
                  </a:lnTo>
                  <a:lnTo>
                    <a:pt x="762" y="340"/>
                  </a:lnTo>
                  <a:lnTo>
                    <a:pt x="762" y="340"/>
                  </a:lnTo>
                  <a:lnTo>
                    <a:pt x="758" y="340"/>
                  </a:lnTo>
                  <a:lnTo>
                    <a:pt x="756" y="342"/>
                  </a:lnTo>
                  <a:lnTo>
                    <a:pt x="749" y="344"/>
                  </a:lnTo>
                  <a:lnTo>
                    <a:pt x="741" y="348"/>
                  </a:lnTo>
                  <a:lnTo>
                    <a:pt x="734" y="352"/>
                  </a:lnTo>
                  <a:lnTo>
                    <a:pt x="734" y="352"/>
                  </a:lnTo>
                  <a:lnTo>
                    <a:pt x="739" y="352"/>
                  </a:lnTo>
                  <a:lnTo>
                    <a:pt x="745" y="354"/>
                  </a:lnTo>
                  <a:lnTo>
                    <a:pt x="747" y="355"/>
                  </a:lnTo>
                  <a:lnTo>
                    <a:pt x="749" y="355"/>
                  </a:lnTo>
                  <a:lnTo>
                    <a:pt x="749" y="359"/>
                  </a:lnTo>
                  <a:lnTo>
                    <a:pt x="749" y="361"/>
                  </a:lnTo>
                  <a:lnTo>
                    <a:pt x="749" y="361"/>
                  </a:lnTo>
                  <a:lnTo>
                    <a:pt x="749" y="365"/>
                  </a:lnTo>
                  <a:lnTo>
                    <a:pt x="747" y="365"/>
                  </a:lnTo>
                  <a:lnTo>
                    <a:pt x="745" y="369"/>
                  </a:lnTo>
                  <a:lnTo>
                    <a:pt x="743" y="369"/>
                  </a:lnTo>
                  <a:lnTo>
                    <a:pt x="737" y="369"/>
                  </a:lnTo>
                  <a:lnTo>
                    <a:pt x="734" y="371"/>
                  </a:lnTo>
                  <a:lnTo>
                    <a:pt x="734" y="371"/>
                  </a:lnTo>
                  <a:lnTo>
                    <a:pt x="724" y="372"/>
                  </a:lnTo>
                  <a:lnTo>
                    <a:pt x="720" y="372"/>
                  </a:lnTo>
                  <a:lnTo>
                    <a:pt x="715" y="372"/>
                  </a:lnTo>
                  <a:lnTo>
                    <a:pt x="715" y="372"/>
                  </a:lnTo>
                  <a:lnTo>
                    <a:pt x="713" y="372"/>
                  </a:lnTo>
                  <a:lnTo>
                    <a:pt x="711" y="369"/>
                  </a:lnTo>
                  <a:lnTo>
                    <a:pt x="707" y="367"/>
                  </a:lnTo>
                  <a:lnTo>
                    <a:pt x="703" y="363"/>
                  </a:lnTo>
                  <a:lnTo>
                    <a:pt x="701" y="361"/>
                  </a:lnTo>
                  <a:lnTo>
                    <a:pt x="700" y="361"/>
                  </a:lnTo>
                  <a:lnTo>
                    <a:pt x="700" y="361"/>
                  </a:lnTo>
                  <a:lnTo>
                    <a:pt x="698" y="361"/>
                  </a:lnTo>
                  <a:lnTo>
                    <a:pt x="696" y="361"/>
                  </a:lnTo>
                  <a:lnTo>
                    <a:pt x="694" y="365"/>
                  </a:lnTo>
                  <a:lnTo>
                    <a:pt x="686" y="369"/>
                  </a:lnTo>
                  <a:lnTo>
                    <a:pt x="686" y="369"/>
                  </a:lnTo>
                  <a:lnTo>
                    <a:pt x="683" y="372"/>
                  </a:lnTo>
                  <a:lnTo>
                    <a:pt x="679" y="376"/>
                  </a:lnTo>
                  <a:lnTo>
                    <a:pt x="679" y="378"/>
                  </a:lnTo>
                  <a:lnTo>
                    <a:pt x="679" y="380"/>
                  </a:lnTo>
                  <a:lnTo>
                    <a:pt x="683" y="382"/>
                  </a:lnTo>
                  <a:lnTo>
                    <a:pt x="684" y="384"/>
                  </a:lnTo>
                  <a:lnTo>
                    <a:pt x="684" y="384"/>
                  </a:lnTo>
                  <a:lnTo>
                    <a:pt x="690" y="386"/>
                  </a:lnTo>
                  <a:lnTo>
                    <a:pt x="696" y="386"/>
                  </a:lnTo>
                  <a:lnTo>
                    <a:pt x="701" y="386"/>
                  </a:lnTo>
                  <a:lnTo>
                    <a:pt x="707" y="382"/>
                  </a:lnTo>
                  <a:lnTo>
                    <a:pt x="713" y="382"/>
                  </a:lnTo>
                  <a:lnTo>
                    <a:pt x="720" y="380"/>
                  </a:lnTo>
                  <a:lnTo>
                    <a:pt x="724" y="382"/>
                  </a:lnTo>
                  <a:lnTo>
                    <a:pt x="728" y="382"/>
                  </a:lnTo>
                  <a:lnTo>
                    <a:pt x="730" y="384"/>
                  </a:lnTo>
                  <a:lnTo>
                    <a:pt x="730" y="384"/>
                  </a:lnTo>
                  <a:lnTo>
                    <a:pt x="730" y="386"/>
                  </a:lnTo>
                  <a:lnTo>
                    <a:pt x="728" y="386"/>
                  </a:lnTo>
                  <a:lnTo>
                    <a:pt x="728" y="386"/>
                  </a:lnTo>
                  <a:lnTo>
                    <a:pt x="728" y="388"/>
                  </a:lnTo>
                  <a:lnTo>
                    <a:pt x="726" y="390"/>
                  </a:lnTo>
                  <a:lnTo>
                    <a:pt x="726" y="390"/>
                  </a:lnTo>
                  <a:lnTo>
                    <a:pt x="722" y="390"/>
                  </a:lnTo>
                  <a:lnTo>
                    <a:pt x="722" y="390"/>
                  </a:lnTo>
                  <a:lnTo>
                    <a:pt x="724" y="393"/>
                  </a:lnTo>
                  <a:lnTo>
                    <a:pt x="726" y="397"/>
                  </a:lnTo>
                  <a:lnTo>
                    <a:pt x="724" y="401"/>
                  </a:lnTo>
                  <a:lnTo>
                    <a:pt x="722" y="403"/>
                  </a:lnTo>
                  <a:lnTo>
                    <a:pt x="722" y="403"/>
                  </a:lnTo>
                  <a:lnTo>
                    <a:pt x="722" y="408"/>
                  </a:lnTo>
                  <a:lnTo>
                    <a:pt x="722" y="408"/>
                  </a:lnTo>
                  <a:lnTo>
                    <a:pt x="718" y="408"/>
                  </a:lnTo>
                  <a:lnTo>
                    <a:pt x="715" y="407"/>
                  </a:lnTo>
                  <a:lnTo>
                    <a:pt x="707" y="403"/>
                  </a:lnTo>
                  <a:lnTo>
                    <a:pt x="700" y="397"/>
                  </a:lnTo>
                  <a:lnTo>
                    <a:pt x="694" y="395"/>
                  </a:lnTo>
                  <a:lnTo>
                    <a:pt x="690" y="393"/>
                  </a:lnTo>
                  <a:lnTo>
                    <a:pt x="690" y="393"/>
                  </a:lnTo>
                  <a:lnTo>
                    <a:pt x="709" y="407"/>
                  </a:lnTo>
                  <a:lnTo>
                    <a:pt x="717" y="414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8" y="424"/>
                  </a:lnTo>
                  <a:lnTo>
                    <a:pt x="730" y="427"/>
                  </a:lnTo>
                  <a:lnTo>
                    <a:pt x="730" y="431"/>
                  </a:lnTo>
                  <a:lnTo>
                    <a:pt x="732" y="439"/>
                  </a:lnTo>
                  <a:lnTo>
                    <a:pt x="734" y="458"/>
                  </a:lnTo>
                  <a:lnTo>
                    <a:pt x="734" y="458"/>
                  </a:lnTo>
                  <a:lnTo>
                    <a:pt x="730" y="461"/>
                  </a:lnTo>
                  <a:lnTo>
                    <a:pt x="726" y="461"/>
                  </a:lnTo>
                  <a:lnTo>
                    <a:pt x="722" y="463"/>
                  </a:lnTo>
                  <a:lnTo>
                    <a:pt x="715" y="461"/>
                  </a:lnTo>
                  <a:lnTo>
                    <a:pt x="711" y="459"/>
                  </a:lnTo>
                  <a:lnTo>
                    <a:pt x="705" y="458"/>
                  </a:lnTo>
                  <a:lnTo>
                    <a:pt x="701" y="454"/>
                  </a:lnTo>
                  <a:lnTo>
                    <a:pt x="700" y="452"/>
                  </a:lnTo>
                  <a:lnTo>
                    <a:pt x="700" y="452"/>
                  </a:lnTo>
                  <a:lnTo>
                    <a:pt x="698" y="448"/>
                  </a:lnTo>
                  <a:lnTo>
                    <a:pt x="698" y="446"/>
                  </a:lnTo>
                  <a:lnTo>
                    <a:pt x="698" y="444"/>
                  </a:lnTo>
                  <a:lnTo>
                    <a:pt x="696" y="442"/>
                  </a:lnTo>
                  <a:lnTo>
                    <a:pt x="696" y="442"/>
                  </a:lnTo>
                  <a:lnTo>
                    <a:pt x="694" y="441"/>
                  </a:lnTo>
                  <a:lnTo>
                    <a:pt x="692" y="439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77" y="433"/>
                  </a:lnTo>
                  <a:lnTo>
                    <a:pt x="667" y="429"/>
                  </a:lnTo>
                  <a:lnTo>
                    <a:pt x="667" y="429"/>
                  </a:lnTo>
                  <a:lnTo>
                    <a:pt x="671" y="431"/>
                  </a:lnTo>
                  <a:lnTo>
                    <a:pt x="675" y="437"/>
                  </a:lnTo>
                  <a:lnTo>
                    <a:pt x="677" y="442"/>
                  </a:lnTo>
                  <a:lnTo>
                    <a:pt x="677" y="448"/>
                  </a:lnTo>
                  <a:lnTo>
                    <a:pt x="677" y="448"/>
                  </a:lnTo>
                  <a:lnTo>
                    <a:pt x="675" y="448"/>
                  </a:lnTo>
                  <a:lnTo>
                    <a:pt x="671" y="450"/>
                  </a:lnTo>
                  <a:lnTo>
                    <a:pt x="671" y="450"/>
                  </a:lnTo>
                  <a:lnTo>
                    <a:pt x="671" y="454"/>
                  </a:lnTo>
                  <a:lnTo>
                    <a:pt x="671" y="456"/>
                  </a:lnTo>
                  <a:lnTo>
                    <a:pt x="669" y="459"/>
                  </a:lnTo>
                  <a:lnTo>
                    <a:pt x="667" y="463"/>
                  </a:lnTo>
                  <a:lnTo>
                    <a:pt x="666" y="465"/>
                  </a:lnTo>
                  <a:lnTo>
                    <a:pt x="666" y="469"/>
                  </a:lnTo>
                  <a:lnTo>
                    <a:pt x="666" y="469"/>
                  </a:lnTo>
                  <a:lnTo>
                    <a:pt x="671" y="469"/>
                  </a:lnTo>
                  <a:lnTo>
                    <a:pt x="681" y="469"/>
                  </a:lnTo>
                  <a:lnTo>
                    <a:pt x="688" y="469"/>
                  </a:lnTo>
                  <a:lnTo>
                    <a:pt x="698" y="469"/>
                  </a:lnTo>
                  <a:lnTo>
                    <a:pt x="698" y="469"/>
                  </a:lnTo>
                  <a:lnTo>
                    <a:pt x="709" y="471"/>
                  </a:lnTo>
                  <a:lnTo>
                    <a:pt x="715" y="473"/>
                  </a:lnTo>
                  <a:lnTo>
                    <a:pt x="722" y="473"/>
                  </a:lnTo>
                  <a:lnTo>
                    <a:pt x="722" y="473"/>
                  </a:lnTo>
                  <a:lnTo>
                    <a:pt x="722" y="477"/>
                  </a:lnTo>
                  <a:lnTo>
                    <a:pt x="722" y="477"/>
                  </a:lnTo>
                  <a:lnTo>
                    <a:pt x="713" y="480"/>
                  </a:lnTo>
                  <a:lnTo>
                    <a:pt x="703" y="486"/>
                  </a:lnTo>
                  <a:lnTo>
                    <a:pt x="696" y="492"/>
                  </a:lnTo>
                  <a:lnTo>
                    <a:pt x="688" y="499"/>
                  </a:lnTo>
                  <a:lnTo>
                    <a:pt x="681" y="507"/>
                  </a:lnTo>
                  <a:lnTo>
                    <a:pt x="671" y="512"/>
                  </a:lnTo>
                  <a:lnTo>
                    <a:pt x="664" y="518"/>
                  </a:lnTo>
                  <a:lnTo>
                    <a:pt x="660" y="518"/>
                  </a:lnTo>
                  <a:lnTo>
                    <a:pt x="656" y="520"/>
                  </a:lnTo>
                  <a:lnTo>
                    <a:pt x="656" y="520"/>
                  </a:lnTo>
                  <a:lnTo>
                    <a:pt x="645" y="520"/>
                  </a:lnTo>
                  <a:lnTo>
                    <a:pt x="637" y="520"/>
                  </a:lnTo>
                  <a:lnTo>
                    <a:pt x="62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C98817EB-42F9-F04E-B8A1-B78D78AA9A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84609" y="2485315"/>
              <a:ext cx="311396" cy="209019"/>
            </a:xfrm>
            <a:custGeom>
              <a:avLst/>
              <a:gdLst>
                <a:gd name="T0" fmla="*/ 4 w 204"/>
                <a:gd name="T1" fmla="*/ 150 h 161"/>
                <a:gd name="T2" fmla="*/ 6 w 204"/>
                <a:gd name="T3" fmla="*/ 157 h 161"/>
                <a:gd name="T4" fmla="*/ 34 w 204"/>
                <a:gd name="T5" fmla="*/ 161 h 161"/>
                <a:gd name="T6" fmla="*/ 53 w 204"/>
                <a:gd name="T7" fmla="*/ 161 h 161"/>
                <a:gd name="T8" fmla="*/ 66 w 204"/>
                <a:gd name="T9" fmla="*/ 157 h 161"/>
                <a:gd name="T10" fmla="*/ 81 w 204"/>
                <a:gd name="T11" fmla="*/ 157 h 161"/>
                <a:gd name="T12" fmla="*/ 81 w 204"/>
                <a:gd name="T13" fmla="*/ 146 h 161"/>
                <a:gd name="T14" fmla="*/ 87 w 204"/>
                <a:gd name="T15" fmla="*/ 129 h 161"/>
                <a:gd name="T16" fmla="*/ 98 w 204"/>
                <a:gd name="T17" fmla="*/ 129 h 161"/>
                <a:gd name="T18" fmla="*/ 102 w 204"/>
                <a:gd name="T19" fmla="*/ 123 h 161"/>
                <a:gd name="T20" fmla="*/ 111 w 204"/>
                <a:gd name="T21" fmla="*/ 121 h 161"/>
                <a:gd name="T22" fmla="*/ 117 w 204"/>
                <a:gd name="T23" fmla="*/ 127 h 161"/>
                <a:gd name="T24" fmla="*/ 123 w 204"/>
                <a:gd name="T25" fmla="*/ 121 h 161"/>
                <a:gd name="T26" fmla="*/ 128 w 204"/>
                <a:gd name="T27" fmla="*/ 99 h 161"/>
                <a:gd name="T28" fmla="*/ 134 w 204"/>
                <a:gd name="T29" fmla="*/ 93 h 161"/>
                <a:gd name="T30" fmla="*/ 134 w 204"/>
                <a:gd name="T31" fmla="*/ 82 h 161"/>
                <a:gd name="T32" fmla="*/ 147 w 204"/>
                <a:gd name="T33" fmla="*/ 82 h 161"/>
                <a:gd name="T34" fmla="*/ 151 w 204"/>
                <a:gd name="T35" fmla="*/ 67 h 161"/>
                <a:gd name="T36" fmla="*/ 157 w 204"/>
                <a:gd name="T37" fmla="*/ 61 h 161"/>
                <a:gd name="T38" fmla="*/ 161 w 204"/>
                <a:gd name="T39" fmla="*/ 50 h 161"/>
                <a:gd name="T40" fmla="*/ 155 w 204"/>
                <a:gd name="T41" fmla="*/ 44 h 161"/>
                <a:gd name="T42" fmla="*/ 161 w 204"/>
                <a:gd name="T43" fmla="*/ 38 h 161"/>
                <a:gd name="T44" fmla="*/ 181 w 204"/>
                <a:gd name="T45" fmla="*/ 31 h 161"/>
                <a:gd name="T46" fmla="*/ 197 w 204"/>
                <a:gd name="T47" fmla="*/ 31 h 161"/>
                <a:gd name="T48" fmla="*/ 202 w 204"/>
                <a:gd name="T49" fmla="*/ 25 h 161"/>
                <a:gd name="T50" fmla="*/ 204 w 204"/>
                <a:gd name="T51" fmla="*/ 25 h 161"/>
                <a:gd name="T52" fmla="*/ 204 w 204"/>
                <a:gd name="T53" fmla="*/ 17 h 161"/>
                <a:gd name="T54" fmla="*/ 183 w 204"/>
                <a:gd name="T55" fmla="*/ 17 h 161"/>
                <a:gd name="T56" fmla="*/ 172 w 204"/>
                <a:gd name="T57" fmla="*/ 25 h 161"/>
                <a:gd name="T58" fmla="*/ 157 w 204"/>
                <a:gd name="T59" fmla="*/ 29 h 161"/>
                <a:gd name="T60" fmla="*/ 157 w 204"/>
                <a:gd name="T61" fmla="*/ 14 h 161"/>
                <a:gd name="T62" fmla="*/ 155 w 204"/>
                <a:gd name="T63" fmla="*/ 6 h 161"/>
                <a:gd name="T64" fmla="*/ 146 w 204"/>
                <a:gd name="T65" fmla="*/ 0 h 161"/>
                <a:gd name="T66" fmla="*/ 142 w 204"/>
                <a:gd name="T67" fmla="*/ 2 h 161"/>
                <a:gd name="T68" fmla="*/ 142 w 204"/>
                <a:gd name="T69" fmla="*/ 15 h 161"/>
                <a:gd name="T70" fmla="*/ 130 w 204"/>
                <a:gd name="T71" fmla="*/ 15 h 161"/>
                <a:gd name="T72" fmla="*/ 125 w 204"/>
                <a:gd name="T73" fmla="*/ 21 h 161"/>
                <a:gd name="T74" fmla="*/ 115 w 204"/>
                <a:gd name="T75" fmla="*/ 21 h 161"/>
                <a:gd name="T76" fmla="*/ 110 w 204"/>
                <a:gd name="T77" fmla="*/ 27 h 161"/>
                <a:gd name="T78" fmla="*/ 104 w 204"/>
                <a:gd name="T79" fmla="*/ 25 h 161"/>
                <a:gd name="T80" fmla="*/ 104 w 204"/>
                <a:gd name="T81" fmla="*/ 25 h 161"/>
                <a:gd name="T82" fmla="*/ 94 w 204"/>
                <a:gd name="T83" fmla="*/ 21 h 161"/>
                <a:gd name="T84" fmla="*/ 91 w 204"/>
                <a:gd name="T85" fmla="*/ 19 h 161"/>
                <a:gd name="T86" fmla="*/ 87 w 204"/>
                <a:gd name="T87" fmla="*/ 19 h 161"/>
                <a:gd name="T88" fmla="*/ 87 w 204"/>
                <a:gd name="T89" fmla="*/ 19 h 161"/>
                <a:gd name="T90" fmla="*/ 83 w 204"/>
                <a:gd name="T91" fmla="*/ 21 h 161"/>
                <a:gd name="T92" fmla="*/ 77 w 204"/>
                <a:gd name="T93" fmla="*/ 21 h 161"/>
                <a:gd name="T94" fmla="*/ 70 w 204"/>
                <a:gd name="T95" fmla="*/ 19 h 161"/>
                <a:gd name="T96" fmla="*/ 60 w 204"/>
                <a:gd name="T97" fmla="*/ 25 h 161"/>
                <a:gd name="T98" fmla="*/ 53 w 204"/>
                <a:gd name="T99" fmla="*/ 40 h 161"/>
                <a:gd name="T100" fmla="*/ 38 w 204"/>
                <a:gd name="T101" fmla="*/ 46 h 161"/>
                <a:gd name="T102" fmla="*/ 34 w 204"/>
                <a:gd name="T103" fmla="*/ 55 h 161"/>
                <a:gd name="T104" fmla="*/ 23 w 204"/>
                <a:gd name="T105" fmla="*/ 55 h 161"/>
                <a:gd name="T106" fmla="*/ 11 w 204"/>
                <a:gd name="T107" fmla="*/ 53 h 161"/>
                <a:gd name="T108" fmla="*/ 0 w 204"/>
                <a:gd name="T109" fmla="*/ 78 h 161"/>
                <a:gd name="T110" fmla="*/ 0 w 204"/>
                <a:gd name="T111" fmla="*/ 89 h 161"/>
                <a:gd name="T112" fmla="*/ 4 w 204"/>
                <a:gd name="T113" fmla="*/ 108 h 161"/>
                <a:gd name="T114" fmla="*/ 4 w 204"/>
                <a:gd name="T115" fmla="*/ 123 h 161"/>
                <a:gd name="T116" fmla="*/ 17 w 204"/>
                <a:gd name="T117" fmla="*/ 131 h 161"/>
                <a:gd name="T118" fmla="*/ 17 w 204"/>
                <a:gd name="T119" fmla="*/ 140 h 161"/>
                <a:gd name="T120" fmla="*/ 4 w 204"/>
                <a:gd name="T121" fmla="*/ 150 h 161"/>
                <a:gd name="T122" fmla="*/ 4 w 204"/>
                <a:gd name="T123" fmla="*/ 150 h 161"/>
                <a:gd name="T124" fmla="*/ 4 w 204"/>
                <a:gd name="T125" fmla="*/ 15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" h="161">
                  <a:moveTo>
                    <a:pt x="4" y="150"/>
                  </a:moveTo>
                  <a:lnTo>
                    <a:pt x="6" y="157"/>
                  </a:lnTo>
                  <a:lnTo>
                    <a:pt x="34" y="161"/>
                  </a:lnTo>
                  <a:lnTo>
                    <a:pt x="53" y="161"/>
                  </a:lnTo>
                  <a:lnTo>
                    <a:pt x="66" y="157"/>
                  </a:lnTo>
                  <a:lnTo>
                    <a:pt x="81" y="157"/>
                  </a:lnTo>
                  <a:lnTo>
                    <a:pt x="81" y="146"/>
                  </a:lnTo>
                  <a:lnTo>
                    <a:pt x="87" y="129"/>
                  </a:lnTo>
                  <a:lnTo>
                    <a:pt x="98" y="129"/>
                  </a:lnTo>
                  <a:lnTo>
                    <a:pt x="102" y="123"/>
                  </a:lnTo>
                  <a:lnTo>
                    <a:pt x="111" y="121"/>
                  </a:lnTo>
                  <a:lnTo>
                    <a:pt x="117" y="127"/>
                  </a:lnTo>
                  <a:lnTo>
                    <a:pt x="123" y="121"/>
                  </a:lnTo>
                  <a:lnTo>
                    <a:pt x="128" y="99"/>
                  </a:lnTo>
                  <a:lnTo>
                    <a:pt x="134" y="93"/>
                  </a:lnTo>
                  <a:lnTo>
                    <a:pt x="134" y="82"/>
                  </a:lnTo>
                  <a:lnTo>
                    <a:pt x="147" y="82"/>
                  </a:lnTo>
                  <a:lnTo>
                    <a:pt x="151" y="67"/>
                  </a:lnTo>
                  <a:lnTo>
                    <a:pt x="157" y="61"/>
                  </a:lnTo>
                  <a:lnTo>
                    <a:pt x="161" y="50"/>
                  </a:lnTo>
                  <a:lnTo>
                    <a:pt x="155" y="44"/>
                  </a:lnTo>
                  <a:lnTo>
                    <a:pt x="161" y="38"/>
                  </a:lnTo>
                  <a:lnTo>
                    <a:pt x="181" y="31"/>
                  </a:lnTo>
                  <a:lnTo>
                    <a:pt x="197" y="31"/>
                  </a:lnTo>
                  <a:lnTo>
                    <a:pt x="202" y="25"/>
                  </a:lnTo>
                  <a:lnTo>
                    <a:pt x="204" y="25"/>
                  </a:lnTo>
                  <a:lnTo>
                    <a:pt x="204" y="17"/>
                  </a:lnTo>
                  <a:lnTo>
                    <a:pt x="183" y="17"/>
                  </a:lnTo>
                  <a:lnTo>
                    <a:pt x="172" y="25"/>
                  </a:lnTo>
                  <a:lnTo>
                    <a:pt x="157" y="29"/>
                  </a:lnTo>
                  <a:lnTo>
                    <a:pt x="157" y="14"/>
                  </a:lnTo>
                  <a:lnTo>
                    <a:pt x="155" y="6"/>
                  </a:lnTo>
                  <a:lnTo>
                    <a:pt x="146" y="0"/>
                  </a:lnTo>
                  <a:lnTo>
                    <a:pt x="142" y="2"/>
                  </a:lnTo>
                  <a:lnTo>
                    <a:pt x="142" y="15"/>
                  </a:lnTo>
                  <a:lnTo>
                    <a:pt x="130" y="15"/>
                  </a:lnTo>
                  <a:lnTo>
                    <a:pt x="125" y="21"/>
                  </a:lnTo>
                  <a:lnTo>
                    <a:pt x="115" y="21"/>
                  </a:lnTo>
                  <a:lnTo>
                    <a:pt x="110" y="27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94" y="21"/>
                  </a:lnTo>
                  <a:lnTo>
                    <a:pt x="91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3" y="21"/>
                  </a:lnTo>
                  <a:lnTo>
                    <a:pt x="77" y="21"/>
                  </a:lnTo>
                  <a:lnTo>
                    <a:pt x="70" y="19"/>
                  </a:lnTo>
                  <a:lnTo>
                    <a:pt x="60" y="25"/>
                  </a:lnTo>
                  <a:lnTo>
                    <a:pt x="53" y="40"/>
                  </a:lnTo>
                  <a:lnTo>
                    <a:pt x="38" y="46"/>
                  </a:lnTo>
                  <a:lnTo>
                    <a:pt x="34" y="55"/>
                  </a:lnTo>
                  <a:lnTo>
                    <a:pt x="23" y="55"/>
                  </a:lnTo>
                  <a:lnTo>
                    <a:pt x="11" y="53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4" y="108"/>
                  </a:lnTo>
                  <a:lnTo>
                    <a:pt x="4" y="123"/>
                  </a:lnTo>
                  <a:lnTo>
                    <a:pt x="17" y="131"/>
                  </a:lnTo>
                  <a:lnTo>
                    <a:pt x="17" y="140"/>
                  </a:lnTo>
                  <a:lnTo>
                    <a:pt x="4" y="150"/>
                  </a:lnTo>
                  <a:lnTo>
                    <a:pt x="4" y="150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4D2D2A73-9099-FB42-AAA9-92148881C6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84609" y="2485315"/>
              <a:ext cx="311396" cy="209019"/>
            </a:xfrm>
            <a:custGeom>
              <a:avLst/>
              <a:gdLst>
                <a:gd name="T0" fmla="*/ 4 w 204"/>
                <a:gd name="T1" fmla="*/ 150 h 161"/>
                <a:gd name="T2" fmla="*/ 6 w 204"/>
                <a:gd name="T3" fmla="*/ 157 h 161"/>
                <a:gd name="T4" fmla="*/ 34 w 204"/>
                <a:gd name="T5" fmla="*/ 161 h 161"/>
                <a:gd name="T6" fmla="*/ 53 w 204"/>
                <a:gd name="T7" fmla="*/ 161 h 161"/>
                <a:gd name="T8" fmla="*/ 66 w 204"/>
                <a:gd name="T9" fmla="*/ 157 h 161"/>
                <a:gd name="T10" fmla="*/ 81 w 204"/>
                <a:gd name="T11" fmla="*/ 157 h 161"/>
                <a:gd name="T12" fmla="*/ 81 w 204"/>
                <a:gd name="T13" fmla="*/ 146 h 161"/>
                <a:gd name="T14" fmla="*/ 87 w 204"/>
                <a:gd name="T15" fmla="*/ 129 h 161"/>
                <a:gd name="T16" fmla="*/ 98 w 204"/>
                <a:gd name="T17" fmla="*/ 129 h 161"/>
                <a:gd name="T18" fmla="*/ 102 w 204"/>
                <a:gd name="T19" fmla="*/ 123 h 161"/>
                <a:gd name="T20" fmla="*/ 111 w 204"/>
                <a:gd name="T21" fmla="*/ 121 h 161"/>
                <a:gd name="T22" fmla="*/ 117 w 204"/>
                <a:gd name="T23" fmla="*/ 127 h 161"/>
                <a:gd name="T24" fmla="*/ 123 w 204"/>
                <a:gd name="T25" fmla="*/ 121 h 161"/>
                <a:gd name="T26" fmla="*/ 128 w 204"/>
                <a:gd name="T27" fmla="*/ 99 h 161"/>
                <a:gd name="T28" fmla="*/ 134 w 204"/>
                <a:gd name="T29" fmla="*/ 93 h 161"/>
                <a:gd name="T30" fmla="*/ 134 w 204"/>
                <a:gd name="T31" fmla="*/ 82 h 161"/>
                <a:gd name="T32" fmla="*/ 147 w 204"/>
                <a:gd name="T33" fmla="*/ 82 h 161"/>
                <a:gd name="T34" fmla="*/ 151 w 204"/>
                <a:gd name="T35" fmla="*/ 67 h 161"/>
                <a:gd name="T36" fmla="*/ 157 w 204"/>
                <a:gd name="T37" fmla="*/ 61 h 161"/>
                <a:gd name="T38" fmla="*/ 161 w 204"/>
                <a:gd name="T39" fmla="*/ 50 h 161"/>
                <a:gd name="T40" fmla="*/ 155 w 204"/>
                <a:gd name="T41" fmla="*/ 44 h 161"/>
                <a:gd name="T42" fmla="*/ 161 w 204"/>
                <a:gd name="T43" fmla="*/ 38 h 161"/>
                <a:gd name="T44" fmla="*/ 181 w 204"/>
                <a:gd name="T45" fmla="*/ 31 h 161"/>
                <a:gd name="T46" fmla="*/ 197 w 204"/>
                <a:gd name="T47" fmla="*/ 31 h 161"/>
                <a:gd name="T48" fmla="*/ 202 w 204"/>
                <a:gd name="T49" fmla="*/ 25 h 161"/>
                <a:gd name="T50" fmla="*/ 204 w 204"/>
                <a:gd name="T51" fmla="*/ 25 h 161"/>
                <a:gd name="T52" fmla="*/ 204 w 204"/>
                <a:gd name="T53" fmla="*/ 17 h 161"/>
                <a:gd name="T54" fmla="*/ 183 w 204"/>
                <a:gd name="T55" fmla="*/ 17 h 161"/>
                <a:gd name="T56" fmla="*/ 172 w 204"/>
                <a:gd name="T57" fmla="*/ 25 h 161"/>
                <a:gd name="T58" fmla="*/ 157 w 204"/>
                <a:gd name="T59" fmla="*/ 29 h 161"/>
                <a:gd name="T60" fmla="*/ 157 w 204"/>
                <a:gd name="T61" fmla="*/ 14 h 161"/>
                <a:gd name="T62" fmla="*/ 155 w 204"/>
                <a:gd name="T63" fmla="*/ 6 h 161"/>
                <a:gd name="T64" fmla="*/ 146 w 204"/>
                <a:gd name="T65" fmla="*/ 0 h 161"/>
                <a:gd name="T66" fmla="*/ 142 w 204"/>
                <a:gd name="T67" fmla="*/ 2 h 161"/>
                <a:gd name="T68" fmla="*/ 142 w 204"/>
                <a:gd name="T69" fmla="*/ 15 h 161"/>
                <a:gd name="T70" fmla="*/ 130 w 204"/>
                <a:gd name="T71" fmla="*/ 15 h 161"/>
                <a:gd name="T72" fmla="*/ 125 w 204"/>
                <a:gd name="T73" fmla="*/ 21 h 161"/>
                <a:gd name="T74" fmla="*/ 115 w 204"/>
                <a:gd name="T75" fmla="*/ 21 h 161"/>
                <a:gd name="T76" fmla="*/ 110 w 204"/>
                <a:gd name="T77" fmla="*/ 27 h 161"/>
                <a:gd name="T78" fmla="*/ 104 w 204"/>
                <a:gd name="T79" fmla="*/ 25 h 161"/>
                <a:gd name="T80" fmla="*/ 104 w 204"/>
                <a:gd name="T81" fmla="*/ 25 h 161"/>
                <a:gd name="T82" fmla="*/ 94 w 204"/>
                <a:gd name="T83" fmla="*/ 21 h 161"/>
                <a:gd name="T84" fmla="*/ 91 w 204"/>
                <a:gd name="T85" fmla="*/ 19 h 161"/>
                <a:gd name="T86" fmla="*/ 87 w 204"/>
                <a:gd name="T87" fmla="*/ 19 h 161"/>
                <a:gd name="T88" fmla="*/ 87 w 204"/>
                <a:gd name="T89" fmla="*/ 19 h 161"/>
                <a:gd name="T90" fmla="*/ 83 w 204"/>
                <a:gd name="T91" fmla="*/ 21 h 161"/>
                <a:gd name="T92" fmla="*/ 77 w 204"/>
                <a:gd name="T93" fmla="*/ 21 h 161"/>
                <a:gd name="T94" fmla="*/ 70 w 204"/>
                <a:gd name="T95" fmla="*/ 19 h 161"/>
                <a:gd name="T96" fmla="*/ 60 w 204"/>
                <a:gd name="T97" fmla="*/ 25 h 161"/>
                <a:gd name="T98" fmla="*/ 53 w 204"/>
                <a:gd name="T99" fmla="*/ 40 h 161"/>
                <a:gd name="T100" fmla="*/ 38 w 204"/>
                <a:gd name="T101" fmla="*/ 46 h 161"/>
                <a:gd name="T102" fmla="*/ 34 w 204"/>
                <a:gd name="T103" fmla="*/ 55 h 161"/>
                <a:gd name="T104" fmla="*/ 23 w 204"/>
                <a:gd name="T105" fmla="*/ 55 h 161"/>
                <a:gd name="T106" fmla="*/ 11 w 204"/>
                <a:gd name="T107" fmla="*/ 53 h 161"/>
                <a:gd name="T108" fmla="*/ 0 w 204"/>
                <a:gd name="T109" fmla="*/ 78 h 161"/>
                <a:gd name="T110" fmla="*/ 0 w 204"/>
                <a:gd name="T111" fmla="*/ 89 h 161"/>
                <a:gd name="T112" fmla="*/ 4 w 204"/>
                <a:gd name="T113" fmla="*/ 108 h 161"/>
                <a:gd name="T114" fmla="*/ 4 w 204"/>
                <a:gd name="T115" fmla="*/ 123 h 161"/>
                <a:gd name="T116" fmla="*/ 17 w 204"/>
                <a:gd name="T117" fmla="*/ 131 h 161"/>
                <a:gd name="T118" fmla="*/ 17 w 204"/>
                <a:gd name="T119" fmla="*/ 140 h 161"/>
                <a:gd name="T120" fmla="*/ 4 w 204"/>
                <a:gd name="T121" fmla="*/ 150 h 161"/>
                <a:gd name="T122" fmla="*/ 4 w 204"/>
                <a:gd name="T123" fmla="*/ 150 h 161"/>
                <a:gd name="T124" fmla="*/ 4 w 204"/>
                <a:gd name="T125" fmla="*/ 15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" h="161">
                  <a:moveTo>
                    <a:pt x="4" y="150"/>
                  </a:moveTo>
                  <a:lnTo>
                    <a:pt x="6" y="157"/>
                  </a:lnTo>
                  <a:lnTo>
                    <a:pt x="34" y="161"/>
                  </a:lnTo>
                  <a:lnTo>
                    <a:pt x="53" y="161"/>
                  </a:lnTo>
                  <a:lnTo>
                    <a:pt x="66" y="157"/>
                  </a:lnTo>
                  <a:lnTo>
                    <a:pt x="81" y="157"/>
                  </a:lnTo>
                  <a:lnTo>
                    <a:pt x="81" y="146"/>
                  </a:lnTo>
                  <a:lnTo>
                    <a:pt x="87" y="129"/>
                  </a:lnTo>
                  <a:lnTo>
                    <a:pt x="98" y="129"/>
                  </a:lnTo>
                  <a:lnTo>
                    <a:pt x="102" y="123"/>
                  </a:lnTo>
                  <a:lnTo>
                    <a:pt x="111" y="121"/>
                  </a:lnTo>
                  <a:lnTo>
                    <a:pt x="117" y="127"/>
                  </a:lnTo>
                  <a:lnTo>
                    <a:pt x="123" y="121"/>
                  </a:lnTo>
                  <a:lnTo>
                    <a:pt x="128" y="99"/>
                  </a:lnTo>
                  <a:lnTo>
                    <a:pt x="134" y="93"/>
                  </a:lnTo>
                  <a:lnTo>
                    <a:pt x="134" y="82"/>
                  </a:lnTo>
                  <a:lnTo>
                    <a:pt x="147" y="82"/>
                  </a:lnTo>
                  <a:lnTo>
                    <a:pt x="151" y="67"/>
                  </a:lnTo>
                  <a:lnTo>
                    <a:pt x="157" y="61"/>
                  </a:lnTo>
                  <a:lnTo>
                    <a:pt x="161" y="50"/>
                  </a:lnTo>
                  <a:lnTo>
                    <a:pt x="155" y="44"/>
                  </a:lnTo>
                  <a:lnTo>
                    <a:pt x="161" y="38"/>
                  </a:lnTo>
                  <a:lnTo>
                    <a:pt x="181" y="31"/>
                  </a:lnTo>
                  <a:lnTo>
                    <a:pt x="197" y="31"/>
                  </a:lnTo>
                  <a:lnTo>
                    <a:pt x="202" y="25"/>
                  </a:lnTo>
                  <a:lnTo>
                    <a:pt x="204" y="25"/>
                  </a:lnTo>
                  <a:lnTo>
                    <a:pt x="204" y="17"/>
                  </a:lnTo>
                  <a:lnTo>
                    <a:pt x="183" y="17"/>
                  </a:lnTo>
                  <a:lnTo>
                    <a:pt x="172" y="25"/>
                  </a:lnTo>
                  <a:lnTo>
                    <a:pt x="157" y="29"/>
                  </a:lnTo>
                  <a:lnTo>
                    <a:pt x="157" y="14"/>
                  </a:lnTo>
                  <a:lnTo>
                    <a:pt x="155" y="6"/>
                  </a:lnTo>
                  <a:lnTo>
                    <a:pt x="146" y="0"/>
                  </a:lnTo>
                  <a:lnTo>
                    <a:pt x="142" y="2"/>
                  </a:lnTo>
                  <a:lnTo>
                    <a:pt x="142" y="15"/>
                  </a:lnTo>
                  <a:lnTo>
                    <a:pt x="130" y="15"/>
                  </a:lnTo>
                  <a:lnTo>
                    <a:pt x="125" y="21"/>
                  </a:lnTo>
                  <a:lnTo>
                    <a:pt x="115" y="21"/>
                  </a:lnTo>
                  <a:lnTo>
                    <a:pt x="110" y="27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94" y="21"/>
                  </a:lnTo>
                  <a:lnTo>
                    <a:pt x="91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3" y="21"/>
                  </a:lnTo>
                  <a:lnTo>
                    <a:pt x="77" y="21"/>
                  </a:lnTo>
                  <a:lnTo>
                    <a:pt x="70" y="19"/>
                  </a:lnTo>
                  <a:lnTo>
                    <a:pt x="60" y="25"/>
                  </a:lnTo>
                  <a:lnTo>
                    <a:pt x="53" y="40"/>
                  </a:lnTo>
                  <a:lnTo>
                    <a:pt x="38" y="46"/>
                  </a:lnTo>
                  <a:lnTo>
                    <a:pt x="34" y="55"/>
                  </a:lnTo>
                  <a:lnTo>
                    <a:pt x="23" y="55"/>
                  </a:lnTo>
                  <a:lnTo>
                    <a:pt x="11" y="53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4" y="108"/>
                  </a:lnTo>
                  <a:lnTo>
                    <a:pt x="4" y="123"/>
                  </a:lnTo>
                  <a:lnTo>
                    <a:pt x="17" y="131"/>
                  </a:lnTo>
                  <a:lnTo>
                    <a:pt x="17" y="140"/>
                  </a:lnTo>
                  <a:lnTo>
                    <a:pt x="4" y="150"/>
                  </a:lnTo>
                  <a:lnTo>
                    <a:pt x="4" y="150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EBE2AF42-FB1F-CD4B-8673-643154CF26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62252" y="1673757"/>
              <a:ext cx="227504" cy="118373"/>
            </a:xfrm>
            <a:custGeom>
              <a:avLst/>
              <a:gdLst>
                <a:gd name="T0" fmla="*/ 5 w 149"/>
                <a:gd name="T1" fmla="*/ 15 h 91"/>
                <a:gd name="T2" fmla="*/ 13 w 149"/>
                <a:gd name="T3" fmla="*/ 15 h 91"/>
                <a:gd name="T4" fmla="*/ 20 w 149"/>
                <a:gd name="T5" fmla="*/ 15 h 91"/>
                <a:gd name="T6" fmla="*/ 20 w 149"/>
                <a:gd name="T7" fmla="*/ 4 h 91"/>
                <a:gd name="T8" fmla="*/ 32 w 149"/>
                <a:gd name="T9" fmla="*/ 10 h 91"/>
                <a:gd name="T10" fmla="*/ 38 w 149"/>
                <a:gd name="T11" fmla="*/ 21 h 91"/>
                <a:gd name="T12" fmla="*/ 36 w 149"/>
                <a:gd name="T13" fmla="*/ 27 h 91"/>
                <a:gd name="T14" fmla="*/ 34 w 149"/>
                <a:gd name="T15" fmla="*/ 29 h 91"/>
                <a:gd name="T16" fmla="*/ 39 w 149"/>
                <a:gd name="T17" fmla="*/ 34 h 91"/>
                <a:gd name="T18" fmla="*/ 43 w 149"/>
                <a:gd name="T19" fmla="*/ 36 h 91"/>
                <a:gd name="T20" fmla="*/ 51 w 149"/>
                <a:gd name="T21" fmla="*/ 30 h 91"/>
                <a:gd name="T22" fmla="*/ 55 w 149"/>
                <a:gd name="T23" fmla="*/ 27 h 91"/>
                <a:gd name="T24" fmla="*/ 56 w 149"/>
                <a:gd name="T25" fmla="*/ 15 h 91"/>
                <a:gd name="T26" fmla="*/ 62 w 149"/>
                <a:gd name="T27" fmla="*/ 19 h 91"/>
                <a:gd name="T28" fmla="*/ 66 w 149"/>
                <a:gd name="T29" fmla="*/ 17 h 91"/>
                <a:gd name="T30" fmla="*/ 73 w 149"/>
                <a:gd name="T31" fmla="*/ 12 h 91"/>
                <a:gd name="T32" fmla="*/ 81 w 149"/>
                <a:gd name="T33" fmla="*/ 17 h 91"/>
                <a:gd name="T34" fmla="*/ 83 w 149"/>
                <a:gd name="T35" fmla="*/ 19 h 91"/>
                <a:gd name="T36" fmla="*/ 85 w 149"/>
                <a:gd name="T37" fmla="*/ 13 h 91"/>
                <a:gd name="T38" fmla="*/ 92 w 149"/>
                <a:gd name="T39" fmla="*/ 15 h 91"/>
                <a:gd name="T40" fmla="*/ 100 w 149"/>
                <a:gd name="T41" fmla="*/ 12 h 91"/>
                <a:gd name="T42" fmla="*/ 107 w 149"/>
                <a:gd name="T43" fmla="*/ 0 h 91"/>
                <a:gd name="T44" fmla="*/ 111 w 149"/>
                <a:gd name="T45" fmla="*/ 2 h 91"/>
                <a:gd name="T46" fmla="*/ 121 w 149"/>
                <a:gd name="T47" fmla="*/ 13 h 91"/>
                <a:gd name="T48" fmla="*/ 123 w 149"/>
                <a:gd name="T49" fmla="*/ 13 h 91"/>
                <a:gd name="T50" fmla="*/ 130 w 149"/>
                <a:gd name="T51" fmla="*/ 10 h 91"/>
                <a:gd name="T52" fmla="*/ 128 w 149"/>
                <a:gd name="T53" fmla="*/ 13 h 91"/>
                <a:gd name="T54" fmla="*/ 136 w 149"/>
                <a:gd name="T55" fmla="*/ 27 h 91"/>
                <a:gd name="T56" fmla="*/ 140 w 149"/>
                <a:gd name="T57" fmla="*/ 27 h 91"/>
                <a:gd name="T58" fmla="*/ 147 w 149"/>
                <a:gd name="T59" fmla="*/ 30 h 91"/>
                <a:gd name="T60" fmla="*/ 149 w 149"/>
                <a:gd name="T61" fmla="*/ 38 h 91"/>
                <a:gd name="T62" fmla="*/ 147 w 149"/>
                <a:gd name="T63" fmla="*/ 42 h 91"/>
                <a:gd name="T64" fmla="*/ 142 w 149"/>
                <a:gd name="T65" fmla="*/ 51 h 91"/>
                <a:gd name="T66" fmla="*/ 136 w 149"/>
                <a:gd name="T67" fmla="*/ 57 h 91"/>
                <a:gd name="T68" fmla="*/ 111 w 149"/>
                <a:gd name="T69" fmla="*/ 74 h 91"/>
                <a:gd name="T70" fmla="*/ 89 w 149"/>
                <a:gd name="T71" fmla="*/ 83 h 91"/>
                <a:gd name="T72" fmla="*/ 89 w 149"/>
                <a:gd name="T73" fmla="*/ 89 h 91"/>
                <a:gd name="T74" fmla="*/ 81 w 149"/>
                <a:gd name="T75" fmla="*/ 91 h 91"/>
                <a:gd name="T76" fmla="*/ 49 w 149"/>
                <a:gd name="T77" fmla="*/ 82 h 91"/>
                <a:gd name="T78" fmla="*/ 45 w 149"/>
                <a:gd name="T79" fmla="*/ 76 h 91"/>
                <a:gd name="T80" fmla="*/ 34 w 149"/>
                <a:gd name="T81" fmla="*/ 78 h 91"/>
                <a:gd name="T82" fmla="*/ 30 w 149"/>
                <a:gd name="T83" fmla="*/ 78 h 91"/>
                <a:gd name="T84" fmla="*/ 22 w 149"/>
                <a:gd name="T85" fmla="*/ 74 h 91"/>
                <a:gd name="T86" fmla="*/ 34 w 149"/>
                <a:gd name="T87" fmla="*/ 68 h 91"/>
                <a:gd name="T88" fmla="*/ 32 w 149"/>
                <a:gd name="T89" fmla="*/ 63 h 91"/>
                <a:gd name="T90" fmla="*/ 26 w 149"/>
                <a:gd name="T91" fmla="*/ 63 h 91"/>
                <a:gd name="T92" fmla="*/ 26 w 149"/>
                <a:gd name="T93" fmla="*/ 53 h 91"/>
                <a:gd name="T94" fmla="*/ 13 w 149"/>
                <a:gd name="T95" fmla="*/ 49 h 91"/>
                <a:gd name="T96" fmla="*/ 0 w 149"/>
                <a:gd name="T97" fmla="*/ 51 h 91"/>
                <a:gd name="T98" fmla="*/ 15 w 149"/>
                <a:gd name="T99" fmla="*/ 44 h 91"/>
                <a:gd name="T100" fmla="*/ 28 w 149"/>
                <a:gd name="T101" fmla="*/ 40 h 91"/>
                <a:gd name="T102" fmla="*/ 26 w 149"/>
                <a:gd name="T103" fmla="*/ 32 h 91"/>
                <a:gd name="T104" fmla="*/ 19 w 149"/>
                <a:gd name="T105" fmla="*/ 30 h 91"/>
                <a:gd name="T106" fmla="*/ 11 w 149"/>
                <a:gd name="T107" fmla="*/ 32 h 91"/>
                <a:gd name="T108" fmla="*/ 2 w 149"/>
                <a:gd name="T109" fmla="*/ 34 h 91"/>
                <a:gd name="T110" fmla="*/ 0 w 149"/>
                <a:gd name="T111" fmla="*/ 30 h 91"/>
                <a:gd name="T112" fmla="*/ 0 w 149"/>
                <a:gd name="T113" fmla="*/ 27 h 91"/>
                <a:gd name="T114" fmla="*/ 7 w 149"/>
                <a:gd name="T115" fmla="*/ 21 h 91"/>
                <a:gd name="T116" fmla="*/ 7 w 149"/>
                <a:gd name="T117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9" h="91">
                  <a:moveTo>
                    <a:pt x="7" y="21"/>
                  </a:moveTo>
                  <a:lnTo>
                    <a:pt x="7" y="21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7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6" y="15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6" y="27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8" y="32"/>
                  </a:lnTo>
                  <a:lnTo>
                    <a:pt x="39" y="34"/>
                  </a:lnTo>
                  <a:lnTo>
                    <a:pt x="41" y="34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4"/>
                  </a:lnTo>
                  <a:lnTo>
                    <a:pt x="47" y="32"/>
                  </a:lnTo>
                  <a:lnTo>
                    <a:pt x="51" y="30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7"/>
                  </a:lnTo>
                  <a:lnTo>
                    <a:pt x="56" y="2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6" y="17"/>
                  </a:lnTo>
                  <a:lnTo>
                    <a:pt x="68" y="13"/>
                  </a:lnTo>
                  <a:lnTo>
                    <a:pt x="70" y="12"/>
                  </a:lnTo>
                  <a:lnTo>
                    <a:pt x="73" y="12"/>
                  </a:lnTo>
                  <a:lnTo>
                    <a:pt x="77" y="12"/>
                  </a:lnTo>
                  <a:lnTo>
                    <a:pt x="79" y="13"/>
                  </a:lnTo>
                  <a:lnTo>
                    <a:pt x="81" y="17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6" y="13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2"/>
                  </a:lnTo>
                  <a:lnTo>
                    <a:pt x="115" y="6"/>
                  </a:lnTo>
                  <a:lnTo>
                    <a:pt x="119" y="10"/>
                  </a:lnTo>
                  <a:lnTo>
                    <a:pt x="121" y="13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2"/>
                  </a:lnTo>
                  <a:lnTo>
                    <a:pt x="126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30" y="19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5" y="29"/>
                  </a:lnTo>
                  <a:lnTo>
                    <a:pt x="147" y="30"/>
                  </a:lnTo>
                  <a:lnTo>
                    <a:pt x="147" y="32"/>
                  </a:lnTo>
                  <a:lnTo>
                    <a:pt x="149" y="34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9" y="40"/>
                  </a:lnTo>
                  <a:lnTo>
                    <a:pt x="147" y="42"/>
                  </a:lnTo>
                  <a:lnTo>
                    <a:pt x="145" y="46"/>
                  </a:lnTo>
                  <a:lnTo>
                    <a:pt x="142" y="47"/>
                  </a:lnTo>
                  <a:lnTo>
                    <a:pt x="142" y="51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36" y="57"/>
                  </a:lnTo>
                  <a:lnTo>
                    <a:pt x="130" y="61"/>
                  </a:lnTo>
                  <a:lnTo>
                    <a:pt x="117" y="72"/>
                  </a:lnTo>
                  <a:lnTo>
                    <a:pt x="111" y="74"/>
                  </a:lnTo>
                  <a:lnTo>
                    <a:pt x="104" y="80"/>
                  </a:lnTo>
                  <a:lnTo>
                    <a:pt x="96" y="82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5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7" y="89"/>
                  </a:lnTo>
                  <a:lnTo>
                    <a:pt x="81" y="91"/>
                  </a:lnTo>
                  <a:lnTo>
                    <a:pt x="73" y="89"/>
                  </a:lnTo>
                  <a:lnTo>
                    <a:pt x="58" y="85"/>
                  </a:lnTo>
                  <a:lnTo>
                    <a:pt x="49" y="82"/>
                  </a:lnTo>
                  <a:lnTo>
                    <a:pt x="49" y="82"/>
                  </a:lnTo>
                  <a:lnTo>
                    <a:pt x="47" y="78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39" y="76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24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30" y="72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8" y="57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2" y="51"/>
                  </a:lnTo>
                  <a:lnTo>
                    <a:pt x="19" y="51"/>
                  </a:lnTo>
                  <a:lnTo>
                    <a:pt x="13" y="49"/>
                  </a:lnTo>
                  <a:lnTo>
                    <a:pt x="7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3" y="47"/>
                  </a:lnTo>
                  <a:lnTo>
                    <a:pt x="7" y="46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4" y="42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19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3" y="25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A194C77F-1D09-C441-BF0C-137CFB4868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62252" y="1673757"/>
              <a:ext cx="227504" cy="118373"/>
            </a:xfrm>
            <a:custGeom>
              <a:avLst/>
              <a:gdLst>
                <a:gd name="T0" fmla="*/ 5 w 149"/>
                <a:gd name="T1" fmla="*/ 15 h 91"/>
                <a:gd name="T2" fmla="*/ 13 w 149"/>
                <a:gd name="T3" fmla="*/ 15 h 91"/>
                <a:gd name="T4" fmla="*/ 20 w 149"/>
                <a:gd name="T5" fmla="*/ 15 h 91"/>
                <a:gd name="T6" fmla="*/ 20 w 149"/>
                <a:gd name="T7" fmla="*/ 4 h 91"/>
                <a:gd name="T8" fmla="*/ 32 w 149"/>
                <a:gd name="T9" fmla="*/ 10 h 91"/>
                <a:gd name="T10" fmla="*/ 38 w 149"/>
                <a:gd name="T11" fmla="*/ 21 h 91"/>
                <a:gd name="T12" fmla="*/ 36 w 149"/>
                <a:gd name="T13" fmla="*/ 27 h 91"/>
                <a:gd name="T14" fmla="*/ 34 w 149"/>
                <a:gd name="T15" fmla="*/ 29 h 91"/>
                <a:gd name="T16" fmla="*/ 39 w 149"/>
                <a:gd name="T17" fmla="*/ 34 h 91"/>
                <a:gd name="T18" fmla="*/ 43 w 149"/>
                <a:gd name="T19" fmla="*/ 36 h 91"/>
                <a:gd name="T20" fmla="*/ 51 w 149"/>
                <a:gd name="T21" fmla="*/ 30 h 91"/>
                <a:gd name="T22" fmla="*/ 55 w 149"/>
                <a:gd name="T23" fmla="*/ 27 h 91"/>
                <a:gd name="T24" fmla="*/ 56 w 149"/>
                <a:gd name="T25" fmla="*/ 15 h 91"/>
                <a:gd name="T26" fmla="*/ 62 w 149"/>
                <a:gd name="T27" fmla="*/ 19 h 91"/>
                <a:gd name="T28" fmla="*/ 66 w 149"/>
                <a:gd name="T29" fmla="*/ 17 h 91"/>
                <a:gd name="T30" fmla="*/ 73 w 149"/>
                <a:gd name="T31" fmla="*/ 12 h 91"/>
                <a:gd name="T32" fmla="*/ 81 w 149"/>
                <a:gd name="T33" fmla="*/ 17 h 91"/>
                <a:gd name="T34" fmla="*/ 83 w 149"/>
                <a:gd name="T35" fmla="*/ 19 h 91"/>
                <a:gd name="T36" fmla="*/ 85 w 149"/>
                <a:gd name="T37" fmla="*/ 13 h 91"/>
                <a:gd name="T38" fmla="*/ 92 w 149"/>
                <a:gd name="T39" fmla="*/ 15 h 91"/>
                <a:gd name="T40" fmla="*/ 100 w 149"/>
                <a:gd name="T41" fmla="*/ 12 h 91"/>
                <a:gd name="T42" fmla="*/ 107 w 149"/>
                <a:gd name="T43" fmla="*/ 0 h 91"/>
                <a:gd name="T44" fmla="*/ 111 w 149"/>
                <a:gd name="T45" fmla="*/ 2 h 91"/>
                <a:gd name="T46" fmla="*/ 121 w 149"/>
                <a:gd name="T47" fmla="*/ 13 h 91"/>
                <a:gd name="T48" fmla="*/ 123 w 149"/>
                <a:gd name="T49" fmla="*/ 13 h 91"/>
                <a:gd name="T50" fmla="*/ 130 w 149"/>
                <a:gd name="T51" fmla="*/ 10 h 91"/>
                <a:gd name="T52" fmla="*/ 128 w 149"/>
                <a:gd name="T53" fmla="*/ 13 h 91"/>
                <a:gd name="T54" fmla="*/ 136 w 149"/>
                <a:gd name="T55" fmla="*/ 27 h 91"/>
                <a:gd name="T56" fmla="*/ 140 w 149"/>
                <a:gd name="T57" fmla="*/ 27 h 91"/>
                <a:gd name="T58" fmla="*/ 147 w 149"/>
                <a:gd name="T59" fmla="*/ 30 h 91"/>
                <a:gd name="T60" fmla="*/ 149 w 149"/>
                <a:gd name="T61" fmla="*/ 38 h 91"/>
                <a:gd name="T62" fmla="*/ 147 w 149"/>
                <a:gd name="T63" fmla="*/ 42 h 91"/>
                <a:gd name="T64" fmla="*/ 142 w 149"/>
                <a:gd name="T65" fmla="*/ 51 h 91"/>
                <a:gd name="T66" fmla="*/ 136 w 149"/>
                <a:gd name="T67" fmla="*/ 57 h 91"/>
                <a:gd name="T68" fmla="*/ 111 w 149"/>
                <a:gd name="T69" fmla="*/ 74 h 91"/>
                <a:gd name="T70" fmla="*/ 89 w 149"/>
                <a:gd name="T71" fmla="*/ 83 h 91"/>
                <a:gd name="T72" fmla="*/ 89 w 149"/>
                <a:gd name="T73" fmla="*/ 89 h 91"/>
                <a:gd name="T74" fmla="*/ 81 w 149"/>
                <a:gd name="T75" fmla="*/ 91 h 91"/>
                <a:gd name="T76" fmla="*/ 49 w 149"/>
                <a:gd name="T77" fmla="*/ 82 h 91"/>
                <a:gd name="T78" fmla="*/ 45 w 149"/>
                <a:gd name="T79" fmla="*/ 76 h 91"/>
                <a:gd name="T80" fmla="*/ 34 w 149"/>
                <a:gd name="T81" fmla="*/ 78 h 91"/>
                <a:gd name="T82" fmla="*/ 30 w 149"/>
                <a:gd name="T83" fmla="*/ 78 h 91"/>
                <a:gd name="T84" fmla="*/ 22 w 149"/>
                <a:gd name="T85" fmla="*/ 74 h 91"/>
                <a:gd name="T86" fmla="*/ 34 w 149"/>
                <a:gd name="T87" fmla="*/ 68 h 91"/>
                <a:gd name="T88" fmla="*/ 32 w 149"/>
                <a:gd name="T89" fmla="*/ 63 h 91"/>
                <a:gd name="T90" fmla="*/ 26 w 149"/>
                <a:gd name="T91" fmla="*/ 63 h 91"/>
                <a:gd name="T92" fmla="*/ 26 w 149"/>
                <a:gd name="T93" fmla="*/ 53 h 91"/>
                <a:gd name="T94" fmla="*/ 13 w 149"/>
                <a:gd name="T95" fmla="*/ 49 h 91"/>
                <a:gd name="T96" fmla="*/ 0 w 149"/>
                <a:gd name="T97" fmla="*/ 51 h 91"/>
                <a:gd name="T98" fmla="*/ 15 w 149"/>
                <a:gd name="T99" fmla="*/ 44 h 91"/>
                <a:gd name="T100" fmla="*/ 28 w 149"/>
                <a:gd name="T101" fmla="*/ 40 h 91"/>
                <a:gd name="T102" fmla="*/ 26 w 149"/>
                <a:gd name="T103" fmla="*/ 32 h 91"/>
                <a:gd name="T104" fmla="*/ 19 w 149"/>
                <a:gd name="T105" fmla="*/ 30 h 91"/>
                <a:gd name="T106" fmla="*/ 11 w 149"/>
                <a:gd name="T107" fmla="*/ 32 h 91"/>
                <a:gd name="T108" fmla="*/ 2 w 149"/>
                <a:gd name="T109" fmla="*/ 34 h 91"/>
                <a:gd name="T110" fmla="*/ 0 w 149"/>
                <a:gd name="T111" fmla="*/ 30 h 91"/>
                <a:gd name="T112" fmla="*/ 0 w 149"/>
                <a:gd name="T113" fmla="*/ 27 h 91"/>
                <a:gd name="T114" fmla="*/ 7 w 149"/>
                <a:gd name="T115" fmla="*/ 21 h 91"/>
                <a:gd name="T116" fmla="*/ 7 w 149"/>
                <a:gd name="T117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9" h="91">
                  <a:moveTo>
                    <a:pt x="7" y="21"/>
                  </a:moveTo>
                  <a:lnTo>
                    <a:pt x="7" y="21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7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6" y="15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6" y="27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8" y="32"/>
                  </a:lnTo>
                  <a:lnTo>
                    <a:pt x="39" y="34"/>
                  </a:lnTo>
                  <a:lnTo>
                    <a:pt x="41" y="34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4"/>
                  </a:lnTo>
                  <a:lnTo>
                    <a:pt x="47" y="32"/>
                  </a:lnTo>
                  <a:lnTo>
                    <a:pt x="51" y="30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7"/>
                  </a:lnTo>
                  <a:lnTo>
                    <a:pt x="56" y="2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6" y="17"/>
                  </a:lnTo>
                  <a:lnTo>
                    <a:pt x="68" y="13"/>
                  </a:lnTo>
                  <a:lnTo>
                    <a:pt x="70" y="12"/>
                  </a:lnTo>
                  <a:lnTo>
                    <a:pt x="73" y="12"/>
                  </a:lnTo>
                  <a:lnTo>
                    <a:pt x="77" y="12"/>
                  </a:lnTo>
                  <a:lnTo>
                    <a:pt x="79" y="13"/>
                  </a:lnTo>
                  <a:lnTo>
                    <a:pt x="81" y="17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6" y="13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2"/>
                  </a:lnTo>
                  <a:lnTo>
                    <a:pt x="115" y="6"/>
                  </a:lnTo>
                  <a:lnTo>
                    <a:pt x="119" y="10"/>
                  </a:lnTo>
                  <a:lnTo>
                    <a:pt x="121" y="13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2"/>
                  </a:lnTo>
                  <a:lnTo>
                    <a:pt x="126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30" y="19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5" y="29"/>
                  </a:lnTo>
                  <a:lnTo>
                    <a:pt x="147" y="30"/>
                  </a:lnTo>
                  <a:lnTo>
                    <a:pt x="147" y="32"/>
                  </a:lnTo>
                  <a:lnTo>
                    <a:pt x="149" y="34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9" y="40"/>
                  </a:lnTo>
                  <a:lnTo>
                    <a:pt x="147" y="42"/>
                  </a:lnTo>
                  <a:lnTo>
                    <a:pt x="145" y="46"/>
                  </a:lnTo>
                  <a:lnTo>
                    <a:pt x="142" y="47"/>
                  </a:lnTo>
                  <a:lnTo>
                    <a:pt x="142" y="51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36" y="57"/>
                  </a:lnTo>
                  <a:lnTo>
                    <a:pt x="130" y="61"/>
                  </a:lnTo>
                  <a:lnTo>
                    <a:pt x="117" y="72"/>
                  </a:lnTo>
                  <a:lnTo>
                    <a:pt x="111" y="74"/>
                  </a:lnTo>
                  <a:lnTo>
                    <a:pt x="104" y="80"/>
                  </a:lnTo>
                  <a:lnTo>
                    <a:pt x="96" y="82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5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7" y="89"/>
                  </a:lnTo>
                  <a:lnTo>
                    <a:pt x="81" y="91"/>
                  </a:lnTo>
                  <a:lnTo>
                    <a:pt x="73" y="89"/>
                  </a:lnTo>
                  <a:lnTo>
                    <a:pt x="58" y="85"/>
                  </a:lnTo>
                  <a:lnTo>
                    <a:pt x="49" y="82"/>
                  </a:lnTo>
                  <a:lnTo>
                    <a:pt x="49" y="82"/>
                  </a:lnTo>
                  <a:lnTo>
                    <a:pt x="47" y="78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39" y="76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24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30" y="72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8" y="57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2" y="51"/>
                  </a:lnTo>
                  <a:lnTo>
                    <a:pt x="19" y="51"/>
                  </a:lnTo>
                  <a:lnTo>
                    <a:pt x="13" y="49"/>
                  </a:lnTo>
                  <a:lnTo>
                    <a:pt x="7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3" y="47"/>
                  </a:lnTo>
                  <a:lnTo>
                    <a:pt x="7" y="46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4" y="42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19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3" y="25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D96EFDE7-D11A-4F41-8EAB-B4A24AB5B6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7480" y="2029942"/>
              <a:ext cx="884420" cy="398842"/>
            </a:xfrm>
            <a:custGeom>
              <a:avLst/>
              <a:gdLst>
                <a:gd name="T0" fmla="*/ 59 w 579"/>
                <a:gd name="T1" fmla="*/ 239 h 307"/>
                <a:gd name="T2" fmla="*/ 65 w 579"/>
                <a:gd name="T3" fmla="*/ 229 h 307"/>
                <a:gd name="T4" fmla="*/ 82 w 579"/>
                <a:gd name="T5" fmla="*/ 216 h 307"/>
                <a:gd name="T6" fmla="*/ 93 w 579"/>
                <a:gd name="T7" fmla="*/ 191 h 307"/>
                <a:gd name="T8" fmla="*/ 51 w 579"/>
                <a:gd name="T9" fmla="*/ 188 h 307"/>
                <a:gd name="T10" fmla="*/ 34 w 579"/>
                <a:gd name="T11" fmla="*/ 186 h 307"/>
                <a:gd name="T12" fmla="*/ 6 w 579"/>
                <a:gd name="T13" fmla="*/ 156 h 307"/>
                <a:gd name="T14" fmla="*/ 6 w 579"/>
                <a:gd name="T15" fmla="*/ 137 h 307"/>
                <a:gd name="T16" fmla="*/ 12 w 579"/>
                <a:gd name="T17" fmla="*/ 108 h 307"/>
                <a:gd name="T18" fmla="*/ 33 w 579"/>
                <a:gd name="T19" fmla="*/ 104 h 307"/>
                <a:gd name="T20" fmla="*/ 67 w 579"/>
                <a:gd name="T21" fmla="*/ 87 h 307"/>
                <a:gd name="T22" fmla="*/ 86 w 579"/>
                <a:gd name="T23" fmla="*/ 89 h 307"/>
                <a:gd name="T24" fmla="*/ 112 w 579"/>
                <a:gd name="T25" fmla="*/ 108 h 307"/>
                <a:gd name="T26" fmla="*/ 131 w 579"/>
                <a:gd name="T27" fmla="*/ 106 h 307"/>
                <a:gd name="T28" fmla="*/ 138 w 579"/>
                <a:gd name="T29" fmla="*/ 95 h 307"/>
                <a:gd name="T30" fmla="*/ 140 w 579"/>
                <a:gd name="T31" fmla="*/ 95 h 307"/>
                <a:gd name="T32" fmla="*/ 156 w 579"/>
                <a:gd name="T33" fmla="*/ 99 h 307"/>
                <a:gd name="T34" fmla="*/ 157 w 579"/>
                <a:gd name="T35" fmla="*/ 99 h 307"/>
                <a:gd name="T36" fmla="*/ 169 w 579"/>
                <a:gd name="T37" fmla="*/ 95 h 307"/>
                <a:gd name="T38" fmla="*/ 193 w 579"/>
                <a:gd name="T39" fmla="*/ 101 h 307"/>
                <a:gd name="T40" fmla="*/ 216 w 579"/>
                <a:gd name="T41" fmla="*/ 93 h 307"/>
                <a:gd name="T42" fmla="*/ 210 w 579"/>
                <a:gd name="T43" fmla="*/ 72 h 307"/>
                <a:gd name="T44" fmla="*/ 212 w 579"/>
                <a:gd name="T45" fmla="*/ 48 h 307"/>
                <a:gd name="T46" fmla="*/ 329 w 579"/>
                <a:gd name="T47" fmla="*/ 0 h 307"/>
                <a:gd name="T48" fmla="*/ 354 w 579"/>
                <a:gd name="T49" fmla="*/ 25 h 307"/>
                <a:gd name="T50" fmla="*/ 379 w 579"/>
                <a:gd name="T51" fmla="*/ 27 h 307"/>
                <a:gd name="T52" fmla="*/ 396 w 579"/>
                <a:gd name="T53" fmla="*/ 46 h 307"/>
                <a:gd name="T54" fmla="*/ 434 w 579"/>
                <a:gd name="T55" fmla="*/ 36 h 307"/>
                <a:gd name="T56" fmla="*/ 485 w 579"/>
                <a:gd name="T57" fmla="*/ 99 h 307"/>
                <a:gd name="T58" fmla="*/ 507 w 579"/>
                <a:gd name="T59" fmla="*/ 104 h 307"/>
                <a:gd name="T60" fmla="*/ 534 w 579"/>
                <a:gd name="T61" fmla="*/ 106 h 307"/>
                <a:gd name="T62" fmla="*/ 545 w 579"/>
                <a:gd name="T63" fmla="*/ 127 h 307"/>
                <a:gd name="T64" fmla="*/ 566 w 579"/>
                <a:gd name="T65" fmla="*/ 131 h 307"/>
                <a:gd name="T66" fmla="*/ 572 w 579"/>
                <a:gd name="T67" fmla="*/ 140 h 307"/>
                <a:gd name="T68" fmla="*/ 553 w 579"/>
                <a:gd name="T69" fmla="*/ 163 h 307"/>
                <a:gd name="T70" fmla="*/ 522 w 579"/>
                <a:gd name="T71" fmla="*/ 180 h 307"/>
                <a:gd name="T72" fmla="*/ 503 w 579"/>
                <a:gd name="T73" fmla="*/ 218 h 307"/>
                <a:gd name="T74" fmla="*/ 488 w 579"/>
                <a:gd name="T75" fmla="*/ 258 h 307"/>
                <a:gd name="T76" fmla="*/ 466 w 579"/>
                <a:gd name="T77" fmla="*/ 265 h 307"/>
                <a:gd name="T78" fmla="*/ 384 w 579"/>
                <a:gd name="T79" fmla="*/ 269 h 307"/>
                <a:gd name="T80" fmla="*/ 337 w 579"/>
                <a:gd name="T81" fmla="*/ 286 h 307"/>
                <a:gd name="T82" fmla="*/ 311 w 579"/>
                <a:gd name="T83" fmla="*/ 305 h 307"/>
                <a:gd name="T84" fmla="*/ 288 w 579"/>
                <a:gd name="T85" fmla="*/ 286 h 307"/>
                <a:gd name="T86" fmla="*/ 261 w 579"/>
                <a:gd name="T87" fmla="*/ 248 h 307"/>
                <a:gd name="T88" fmla="*/ 171 w 579"/>
                <a:gd name="T89" fmla="*/ 210 h 307"/>
                <a:gd name="T90" fmla="*/ 127 w 579"/>
                <a:gd name="T91" fmla="*/ 294 h 307"/>
                <a:gd name="T92" fmla="*/ 86 w 579"/>
                <a:gd name="T93" fmla="*/ 267 h 307"/>
                <a:gd name="T94" fmla="*/ 69 w 579"/>
                <a:gd name="T95" fmla="*/ 26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9" h="307">
                  <a:moveTo>
                    <a:pt x="69" y="261"/>
                  </a:moveTo>
                  <a:lnTo>
                    <a:pt x="67" y="252"/>
                  </a:lnTo>
                  <a:lnTo>
                    <a:pt x="59" y="239"/>
                  </a:lnTo>
                  <a:lnTo>
                    <a:pt x="53" y="239"/>
                  </a:lnTo>
                  <a:lnTo>
                    <a:pt x="53" y="229"/>
                  </a:lnTo>
                  <a:lnTo>
                    <a:pt x="65" y="229"/>
                  </a:lnTo>
                  <a:lnTo>
                    <a:pt x="63" y="220"/>
                  </a:lnTo>
                  <a:lnTo>
                    <a:pt x="70" y="216"/>
                  </a:lnTo>
                  <a:lnTo>
                    <a:pt x="82" y="216"/>
                  </a:lnTo>
                  <a:lnTo>
                    <a:pt x="93" y="216"/>
                  </a:lnTo>
                  <a:lnTo>
                    <a:pt x="95" y="207"/>
                  </a:lnTo>
                  <a:lnTo>
                    <a:pt x="93" y="191"/>
                  </a:lnTo>
                  <a:lnTo>
                    <a:pt x="93" y="184"/>
                  </a:lnTo>
                  <a:lnTo>
                    <a:pt x="74" y="180"/>
                  </a:lnTo>
                  <a:lnTo>
                    <a:pt x="51" y="188"/>
                  </a:lnTo>
                  <a:lnTo>
                    <a:pt x="34" y="193"/>
                  </a:lnTo>
                  <a:lnTo>
                    <a:pt x="27" y="186"/>
                  </a:lnTo>
                  <a:lnTo>
                    <a:pt x="34" y="186"/>
                  </a:lnTo>
                  <a:lnTo>
                    <a:pt x="21" y="163"/>
                  </a:lnTo>
                  <a:lnTo>
                    <a:pt x="6" y="163"/>
                  </a:lnTo>
                  <a:lnTo>
                    <a:pt x="6" y="156"/>
                  </a:lnTo>
                  <a:lnTo>
                    <a:pt x="0" y="150"/>
                  </a:lnTo>
                  <a:lnTo>
                    <a:pt x="0" y="144"/>
                  </a:lnTo>
                  <a:lnTo>
                    <a:pt x="6" y="137"/>
                  </a:lnTo>
                  <a:lnTo>
                    <a:pt x="2" y="127"/>
                  </a:lnTo>
                  <a:lnTo>
                    <a:pt x="12" y="116"/>
                  </a:lnTo>
                  <a:lnTo>
                    <a:pt x="12" y="108"/>
                  </a:lnTo>
                  <a:lnTo>
                    <a:pt x="23" y="120"/>
                  </a:lnTo>
                  <a:lnTo>
                    <a:pt x="33" y="116"/>
                  </a:lnTo>
                  <a:lnTo>
                    <a:pt x="33" y="104"/>
                  </a:lnTo>
                  <a:lnTo>
                    <a:pt x="44" y="89"/>
                  </a:lnTo>
                  <a:lnTo>
                    <a:pt x="63" y="82"/>
                  </a:lnTo>
                  <a:lnTo>
                    <a:pt x="67" y="87"/>
                  </a:lnTo>
                  <a:lnTo>
                    <a:pt x="74" y="87"/>
                  </a:lnTo>
                  <a:lnTo>
                    <a:pt x="80" y="82"/>
                  </a:lnTo>
                  <a:lnTo>
                    <a:pt x="86" y="89"/>
                  </a:lnTo>
                  <a:lnTo>
                    <a:pt x="97" y="87"/>
                  </a:lnTo>
                  <a:lnTo>
                    <a:pt x="110" y="97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20" y="99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5" y="99"/>
                  </a:lnTo>
                  <a:lnTo>
                    <a:pt x="138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56" y="95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7" y="99"/>
                  </a:lnTo>
                  <a:lnTo>
                    <a:pt x="157" y="99"/>
                  </a:lnTo>
                  <a:lnTo>
                    <a:pt x="161" y="97"/>
                  </a:lnTo>
                  <a:lnTo>
                    <a:pt x="163" y="95"/>
                  </a:lnTo>
                  <a:lnTo>
                    <a:pt x="169" y="95"/>
                  </a:lnTo>
                  <a:lnTo>
                    <a:pt x="176" y="106"/>
                  </a:lnTo>
                  <a:lnTo>
                    <a:pt x="188" y="106"/>
                  </a:lnTo>
                  <a:lnTo>
                    <a:pt x="193" y="101"/>
                  </a:lnTo>
                  <a:lnTo>
                    <a:pt x="201" y="106"/>
                  </a:lnTo>
                  <a:lnTo>
                    <a:pt x="214" y="103"/>
                  </a:lnTo>
                  <a:lnTo>
                    <a:pt x="216" y="93"/>
                  </a:lnTo>
                  <a:lnTo>
                    <a:pt x="201" y="86"/>
                  </a:lnTo>
                  <a:lnTo>
                    <a:pt x="199" y="76"/>
                  </a:lnTo>
                  <a:lnTo>
                    <a:pt x="210" y="72"/>
                  </a:lnTo>
                  <a:lnTo>
                    <a:pt x="207" y="61"/>
                  </a:lnTo>
                  <a:lnTo>
                    <a:pt x="220" y="53"/>
                  </a:lnTo>
                  <a:lnTo>
                    <a:pt x="212" y="48"/>
                  </a:lnTo>
                  <a:lnTo>
                    <a:pt x="212" y="33"/>
                  </a:lnTo>
                  <a:lnTo>
                    <a:pt x="229" y="36"/>
                  </a:lnTo>
                  <a:lnTo>
                    <a:pt x="329" y="0"/>
                  </a:lnTo>
                  <a:lnTo>
                    <a:pt x="341" y="8"/>
                  </a:lnTo>
                  <a:lnTo>
                    <a:pt x="352" y="6"/>
                  </a:lnTo>
                  <a:lnTo>
                    <a:pt x="354" y="25"/>
                  </a:lnTo>
                  <a:lnTo>
                    <a:pt x="371" y="27"/>
                  </a:lnTo>
                  <a:lnTo>
                    <a:pt x="371" y="33"/>
                  </a:lnTo>
                  <a:lnTo>
                    <a:pt x="379" y="27"/>
                  </a:lnTo>
                  <a:lnTo>
                    <a:pt x="388" y="33"/>
                  </a:lnTo>
                  <a:lnTo>
                    <a:pt x="384" y="46"/>
                  </a:lnTo>
                  <a:lnTo>
                    <a:pt x="396" y="46"/>
                  </a:lnTo>
                  <a:lnTo>
                    <a:pt x="428" y="25"/>
                  </a:lnTo>
                  <a:lnTo>
                    <a:pt x="434" y="25"/>
                  </a:lnTo>
                  <a:lnTo>
                    <a:pt x="434" y="36"/>
                  </a:lnTo>
                  <a:lnTo>
                    <a:pt x="451" y="53"/>
                  </a:lnTo>
                  <a:lnTo>
                    <a:pt x="479" y="104"/>
                  </a:lnTo>
                  <a:lnTo>
                    <a:pt x="485" y="99"/>
                  </a:lnTo>
                  <a:lnTo>
                    <a:pt x="486" y="91"/>
                  </a:lnTo>
                  <a:lnTo>
                    <a:pt x="498" y="104"/>
                  </a:lnTo>
                  <a:lnTo>
                    <a:pt x="507" y="104"/>
                  </a:lnTo>
                  <a:lnTo>
                    <a:pt x="519" y="103"/>
                  </a:lnTo>
                  <a:lnTo>
                    <a:pt x="526" y="99"/>
                  </a:lnTo>
                  <a:lnTo>
                    <a:pt x="534" y="106"/>
                  </a:lnTo>
                  <a:lnTo>
                    <a:pt x="539" y="116"/>
                  </a:lnTo>
                  <a:lnTo>
                    <a:pt x="545" y="116"/>
                  </a:lnTo>
                  <a:lnTo>
                    <a:pt x="545" y="127"/>
                  </a:lnTo>
                  <a:lnTo>
                    <a:pt x="555" y="131"/>
                  </a:lnTo>
                  <a:lnTo>
                    <a:pt x="560" y="131"/>
                  </a:lnTo>
                  <a:lnTo>
                    <a:pt x="566" y="131"/>
                  </a:lnTo>
                  <a:lnTo>
                    <a:pt x="570" y="125"/>
                  </a:lnTo>
                  <a:lnTo>
                    <a:pt x="579" y="137"/>
                  </a:lnTo>
                  <a:lnTo>
                    <a:pt x="572" y="140"/>
                  </a:lnTo>
                  <a:lnTo>
                    <a:pt x="570" y="152"/>
                  </a:lnTo>
                  <a:lnTo>
                    <a:pt x="560" y="156"/>
                  </a:lnTo>
                  <a:lnTo>
                    <a:pt x="553" y="163"/>
                  </a:lnTo>
                  <a:lnTo>
                    <a:pt x="556" y="176"/>
                  </a:lnTo>
                  <a:lnTo>
                    <a:pt x="549" y="188"/>
                  </a:lnTo>
                  <a:lnTo>
                    <a:pt x="522" y="180"/>
                  </a:lnTo>
                  <a:lnTo>
                    <a:pt x="513" y="209"/>
                  </a:lnTo>
                  <a:lnTo>
                    <a:pt x="513" y="218"/>
                  </a:lnTo>
                  <a:lnTo>
                    <a:pt x="503" y="218"/>
                  </a:lnTo>
                  <a:lnTo>
                    <a:pt x="500" y="214"/>
                  </a:lnTo>
                  <a:lnTo>
                    <a:pt x="483" y="220"/>
                  </a:lnTo>
                  <a:lnTo>
                    <a:pt x="488" y="258"/>
                  </a:lnTo>
                  <a:lnTo>
                    <a:pt x="479" y="275"/>
                  </a:lnTo>
                  <a:lnTo>
                    <a:pt x="469" y="275"/>
                  </a:lnTo>
                  <a:lnTo>
                    <a:pt x="466" y="265"/>
                  </a:lnTo>
                  <a:lnTo>
                    <a:pt x="407" y="265"/>
                  </a:lnTo>
                  <a:lnTo>
                    <a:pt x="394" y="258"/>
                  </a:lnTo>
                  <a:lnTo>
                    <a:pt x="384" y="269"/>
                  </a:lnTo>
                  <a:lnTo>
                    <a:pt x="356" y="267"/>
                  </a:lnTo>
                  <a:lnTo>
                    <a:pt x="350" y="278"/>
                  </a:lnTo>
                  <a:lnTo>
                    <a:pt x="337" y="286"/>
                  </a:lnTo>
                  <a:lnTo>
                    <a:pt x="326" y="290"/>
                  </a:lnTo>
                  <a:lnTo>
                    <a:pt x="316" y="307"/>
                  </a:lnTo>
                  <a:lnTo>
                    <a:pt x="311" y="305"/>
                  </a:lnTo>
                  <a:lnTo>
                    <a:pt x="309" y="297"/>
                  </a:lnTo>
                  <a:lnTo>
                    <a:pt x="288" y="296"/>
                  </a:lnTo>
                  <a:lnTo>
                    <a:pt x="288" y="286"/>
                  </a:lnTo>
                  <a:lnTo>
                    <a:pt x="280" y="282"/>
                  </a:lnTo>
                  <a:lnTo>
                    <a:pt x="280" y="267"/>
                  </a:lnTo>
                  <a:lnTo>
                    <a:pt x="261" y="248"/>
                  </a:lnTo>
                  <a:lnTo>
                    <a:pt x="220" y="252"/>
                  </a:lnTo>
                  <a:lnTo>
                    <a:pt x="203" y="231"/>
                  </a:lnTo>
                  <a:lnTo>
                    <a:pt x="171" y="210"/>
                  </a:lnTo>
                  <a:lnTo>
                    <a:pt x="135" y="222"/>
                  </a:lnTo>
                  <a:lnTo>
                    <a:pt x="135" y="294"/>
                  </a:lnTo>
                  <a:lnTo>
                    <a:pt x="127" y="294"/>
                  </a:lnTo>
                  <a:lnTo>
                    <a:pt x="104" y="271"/>
                  </a:lnTo>
                  <a:lnTo>
                    <a:pt x="84" y="282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74" y="267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69" y="2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CD752A0D-9E19-BA4C-83C3-A1A425B7D5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7480" y="2029942"/>
              <a:ext cx="884420" cy="398842"/>
            </a:xfrm>
            <a:custGeom>
              <a:avLst/>
              <a:gdLst>
                <a:gd name="T0" fmla="*/ 59 w 579"/>
                <a:gd name="T1" fmla="*/ 239 h 307"/>
                <a:gd name="T2" fmla="*/ 65 w 579"/>
                <a:gd name="T3" fmla="*/ 229 h 307"/>
                <a:gd name="T4" fmla="*/ 82 w 579"/>
                <a:gd name="T5" fmla="*/ 216 h 307"/>
                <a:gd name="T6" fmla="*/ 93 w 579"/>
                <a:gd name="T7" fmla="*/ 191 h 307"/>
                <a:gd name="T8" fmla="*/ 51 w 579"/>
                <a:gd name="T9" fmla="*/ 188 h 307"/>
                <a:gd name="T10" fmla="*/ 34 w 579"/>
                <a:gd name="T11" fmla="*/ 186 h 307"/>
                <a:gd name="T12" fmla="*/ 6 w 579"/>
                <a:gd name="T13" fmla="*/ 156 h 307"/>
                <a:gd name="T14" fmla="*/ 6 w 579"/>
                <a:gd name="T15" fmla="*/ 137 h 307"/>
                <a:gd name="T16" fmla="*/ 12 w 579"/>
                <a:gd name="T17" fmla="*/ 108 h 307"/>
                <a:gd name="T18" fmla="*/ 33 w 579"/>
                <a:gd name="T19" fmla="*/ 104 h 307"/>
                <a:gd name="T20" fmla="*/ 67 w 579"/>
                <a:gd name="T21" fmla="*/ 87 h 307"/>
                <a:gd name="T22" fmla="*/ 86 w 579"/>
                <a:gd name="T23" fmla="*/ 89 h 307"/>
                <a:gd name="T24" fmla="*/ 112 w 579"/>
                <a:gd name="T25" fmla="*/ 108 h 307"/>
                <a:gd name="T26" fmla="*/ 131 w 579"/>
                <a:gd name="T27" fmla="*/ 106 h 307"/>
                <a:gd name="T28" fmla="*/ 138 w 579"/>
                <a:gd name="T29" fmla="*/ 95 h 307"/>
                <a:gd name="T30" fmla="*/ 140 w 579"/>
                <a:gd name="T31" fmla="*/ 95 h 307"/>
                <a:gd name="T32" fmla="*/ 156 w 579"/>
                <a:gd name="T33" fmla="*/ 99 h 307"/>
                <a:gd name="T34" fmla="*/ 157 w 579"/>
                <a:gd name="T35" fmla="*/ 99 h 307"/>
                <a:gd name="T36" fmla="*/ 169 w 579"/>
                <a:gd name="T37" fmla="*/ 95 h 307"/>
                <a:gd name="T38" fmla="*/ 193 w 579"/>
                <a:gd name="T39" fmla="*/ 101 h 307"/>
                <a:gd name="T40" fmla="*/ 216 w 579"/>
                <a:gd name="T41" fmla="*/ 93 h 307"/>
                <a:gd name="T42" fmla="*/ 210 w 579"/>
                <a:gd name="T43" fmla="*/ 72 h 307"/>
                <a:gd name="T44" fmla="*/ 212 w 579"/>
                <a:gd name="T45" fmla="*/ 48 h 307"/>
                <a:gd name="T46" fmla="*/ 329 w 579"/>
                <a:gd name="T47" fmla="*/ 0 h 307"/>
                <a:gd name="T48" fmla="*/ 354 w 579"/>
                <a:gd name="T49" fmla="*/ 25 h 307"/>
                <a:gd name="T50" fmla="*/ 379 w 579"/>
                <a:gd name="T51" fmla="*/ 27 h 307"/>
                <a:gd name="T52" fmla="*/ 396 w 579"/>
                <a:gd name="T53" fmla="*/ 46 h 307"/>
                <a:gd name="T54" fmla="*/ 434 w 579"/>
                <a:gd name="T55" fmla="*/ 36 h 307"/>
                <a:gd name="T56" fmla="*/ 485 w 579"/>
                <a:gd name="T57" fmla="*/ 99 h 307"/>
                <a:gd name="T58" fmla="*/ 507 w 579"/>
                <a:gd name="T59" fmla="*/ 104 h 307"/>
                <a:gd name="T60" fmla="*/ 534 w 579"/>
                <a:gd name="T61" fmla="*/ 106 h 307"/>
                <a:gd name="T62" fmla="*/ 545 w 579"/>
                <a:gd name="T63" fmla="*/ 127 h 307"/>
                <a:gd name="T64" fmla="*/ 566 w 579"/>
                <a:gd name="T65" fmla="*/ 131 h 307"/>
                <a:gd name="T66" fmla="*/ 572 w 579"/>
                <a:gd name="T67" fmla="*/ 140 h 307"/>
                <a:gd name="T68" fmla="*/ 553 w 579"/>
                <a:gd name="T69" fmla="*/ 163 h 307"/>
                <a:gd name="T70" fmla="*/ 522 w 579"/>
                <a:gd name="T71" fmla="*/ 180 h 307"/>
                <a:gd name="T72" fmla="*/ 503 w 579"/>
                <a:gd name="T73" fmla="*/ 218 h 307"/>
                <a:gd name="T74" fmla="*/ 488 w 579"/>
                <a:gd name="T75" fmla="*/ 258 h 307"/>
                <a:gd name="T76" fmla="*/ 466 w 579"/>
                <a:gd name="T77" fmla="*/ 265 h 307"/>
                <a:gd name="T78" fmla="*/ 384 w 579"/>
                <a:gd name="T79" fmla="*/ 269 h 307"/>
                <a:gd name="T80" fmla="*/ 337 w 579"/>
                <a:gd name="T81" fmla="*/ 286 h 307"/>
                <a:gd name="T82" fmla="*/ 311 w 579"/>
                <a:gd name="T83" fmla="*/ 305 h 307"/>
                <a:gd name="T84" fmla="*/ 288 w 579"/>
                <a:gd name="T85" fmla="*/ 286 h 307"/>
                <a:gd name="T86" fmla="*/ 261 w 579"/>
                <a:gd name="T87" fmla="*/ 248 h 307"/>
                <a:gd name="T88" fmla="*/ 171 w 579"/>
                <a:gd name="T89" fmla="*/ 210 h 307"/>
                <a:gd name="T90" fmla="*/ 127 w 579"/>
                <a:gd name="T91" fmla="*/ 294 h 307"/>
                <a:gd name="T92" fmla="*/ 86 w 579"/>
                <a:gd name="T93" fmla="*/ 267 h 307"/>
                <a:gd name="T94" fmla="*/ 69 w 579"/>
                <a:gd name="T95" fmla="*/ 26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9" h="307">
                  <a:moveTo>
                    <a:pt x="69" y="261"/>
                  </a:moveTo>
                  <a:lnTo>
                    <a:pt x="67" y="252"/>
                  </a:lnTo>
                  <a:lnTo>
                    <a:pt x="59" y="239"/>
                  </a:lnTo>
                  <a:lnTo>
                    <a:pt x="53" y="239"/>
                  </a:lnTo>
                  <a:lnTo>
                    <a:pt x="53" y="229"/>
                  </a:lnTo>
                  <a:lnTo>
                    <a:pt x="65" y="229"/>
                  </a:lnTo>
                  <a:lnTo>
                    <a:pt x="63" y="220"/>
                  </a:lnTo>
                  <a:lnTo>
                    <a:pt x="70" y="216"/>
                  </a:lnTo>
                  <a:lnTo>
                    <a:pt x="82" y="216"/>
                  </a:lnTo>
                  <a:lnTo>
                    <a:pt x="93" y="216"/>
                  </a:lnTo>
                  <a:lnTo>
                    <a:pt x="95" y="207"/>
                  </a:lnTo>
                  <a:lnTo>
                    <a:pt x="93" y="191"/>
                  </a:lnTo>
                  <a:lnTo>
                    <a:pt x="93" y="184"/>
                  </a:lnTo>
                  <a:lnTo>
                    <a:pt x="74" y="180"/>
                  </a:lnTo>
                  <a:lnTo>
                    <a:pt x="51" y="188"/>
                  </a:lnTo>
                  <a:lnTo>
                    <a:pt x="34" y="193"/>
                  </a:lnTo>
                  <a:lnTo>
                    <a:pt x="27" y="186"/>
                  </a:lnTo>
                  <a:lnTo>
                    <a:pt x="34" y="186"/>
                  </a:lnTo>
                  <a:lnTo>
                    <a:pt x="21" y="163"/>
                  </a:lnTo>
                  <a:lnTo>
                    <a:pt x="6" y="163"/>
                  </a:lnTo>
                  <a:lnTo>
                    <a:pt x="6" y="156"/>
                  </a:lnTo>
                  <a:lnTo>
                    <a:pt x="0" y="150"/>
                  </a:lnTo>
                  <a:lnTo>
                    <a:pt x="0" y="144"/>
                  </a:lnTo>
                  <a:lnTo>
                    <a:pt x="6" y="137"/>
                  </a:lnTo>
                  <a:lnTo>
                    <a:pt x="2" y="127"/>
                  </a:lnTo>
                  <a:lnTo>
                    <a:pt x="12" y="116"/>
                  </a:lnTo>
                  <a:lnTo>
                    <a:pt x="12" y="108"/>
                  </a:lnTo>
                  <a:lnTo>
                    <a:pt x="23" y="120"/>
                  </a:lnTo>
                  <a:lnTo>
                    <a:pt x="33" y="116"/>
                  </a:lnTo>
                  <a:lnTo>
                    <a:pt x="33" y="104"/>
                  </a:lnTo>
                  <a:lnTo>
                    <a:pt x="44" y="89"/>
                  </a:lnTo>
                  <a:lnTo>
                    <a:pt x="63" y="82"/>
                  </a:lnTo>
                  <a:lnTo>
                    <a:pt x="67" y="87"/>
                  </a:lnTo>
                  <a:lnTo>
                    <a:pt x="74" y="87"/>
                  </a:lnTo>
                  <a:lnTo>
                    <a:pt x="80" y="82"/>
                  </a:lnTo>
                  <a:lnTo>
                    <a:pt x="86" y="89"/>
                  </a:lnTo>
                  <a:lnTo>
                    <a:pt x="97" y="87"/>
                  </a:lnTo>
                  <a:lnTo>
                    <a:pt x="110" y="97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20" y="99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5" y="99"/>
                  </a:lnTo>
                  <a:lnTo>
                    <a:pt x="138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56" y="95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7" y="99"/>
                  </a:lnTo>
                  <a:lnTo>
                    <a:pt x="157" y="99"/>
                  </a:lnTo>
                  <a:lnTo>
                    <a:pt x="161" y="97"/>
                  </a:lnTo>
                  <a:lnTo>
                    <a:pt x="163" y="95"/>
                  </a:lnTo>
                  <a:lnTo>
                    <a:pt x="169" y="95"/>
                  </a:lnTo>
                  <a:lnTo>
                    <a:pt x="176" y="106"/>
                  </a:lnTo>
                  <a:lnTo>
                    <a:pt x="188" y="106"/>
                  </a:lnTo>
                  <a:lnTo>
                    <a:pt x="193" y="101"/>
                  </a:lnTo>
                  <a:lnTo>
                    <a:pt x="201" y="106"/>
                  </a:lnTo>
                  <a:lnTo>
                    <a:pt x="214" y="103"/>
                  </a:lnTo>
                  <a:lnTo>
                    <a:pt x="216" y="93"/>
                  </a:lnTo>
                  <a:lnTo>
                    <a:pt x="201" y="86"/>
                  </a:lnTo>
                  <a:lnTo>
                    <a:pt x="199" y="76"/>
                  </a:lnTo>
                  <a:lnTo>
                    <a:pt x="210" y="72"/>
                  </a:lnTo>
                  <a:lnTo>
                    <a:pt x="207" y="61"/>
                  </a:lnTo>
                  <a:lnTo>
                    <a:pt x="220" y="53"/>
                  </a:lnTo>
                  <a:lnTo>
                    <a:pt x="212" y="48"/>
                  </a:lnTo>
                  <a:lnTo>
                    <a:pt x="212" y="33"/>
                  </a:lnTo>
                  <a:lnTo>
                    <a:pt x="229" y="36"/>
                  </a:lnTo>
                  <a:lnTo>
                    <a:pt x="329" y="0"/>
                  </a:lnTo>
                  <a:lnTo>
                    <a:pt x="341" y="8"/>
                  </a:lnTo>
                  <a:lnTo>
                    <a:pt x="352" y="6"/>
                  </a:lnTo>
                  <a:lnTo>
                    <a:pt x="354" y="25"/>
                  </a:lnTo>
                  <a:lnTo>
                    <a:pt x="371" y="27"/>
                  </a:lnTo>
                  <a:lnTo>
                    <a:pt x="371" y="33"/>
                  </a:lnTo>
                  <a:lnTo>
                    <a:pt x="379" y="27"/>
                  </a:lnTo>
                  <a:lnTo>
                    <a:pt x="388" y="33"/>
                  </a:lnTo>
                  <a:lnTo>
                    <a:pt x="384" y="46"/>
                  </a:lnTo>
                  <a:lnTo>
                    <a:pt x="396" y="46"/>
                  </a:lnTo>
                  <a:lnTo>
                    <a:pt x="428" y="25"/>
                  </a:lnTo>
                  <a:lnTo>
                    <a:pt x="434" y="25"/>
                  </a:lnTo>
                  <a:lnTo>
                    <a:pt x="434" y="36"/>
                  </a:lnTo>
                  <a:lnTo>
                    <a:pt x="451" y="53"/>
                  </a:lnTo>
                  <a:lnTo>
                    <a:pt x="479" y="104"/>
                  </a:lnTo>
                  <a:lnTo>
                    <a:pt x="485" y="99"/>
                  </a:lnTo>
                  <a:lnTo>
                    <a:pt x="486" y="91"/>
                  </a:lnTo>
                  <a:lnTo>
                    <a:pt x="498" y="104"/>
                  </a:lnTo>
                  <a:lnTo>
                    <a:pt x="507" y="104"/>
                  </a:lnTo>
                  <a:lnTo>
                    <a:pt x="519" y="103"/>
                  </a:lnTo>
                  <a:lnTo>
                    <a:pt x="526" y="99"/>
                  </a:lnTo>
                  <a:lnTo>
                    <a:pt x="534" y="106"/>
                  </a:lnTo>
                  <a:lnTo>
                    <a:pt x="539" y="116"/>
                  </a:lnTo>
                  <a:lnTo>
                    <a:pt x="545" y="116"/>
                  </a:lnTo>
                  <a:lnTo>
                    <a:pt x="545" y="127"/>
                  </a:lnTo>
                  <a:lnTo>
                    <a:pt x="555" y="131"/>
                  </a:lnTo>
                  <a:lnTo>
                    <a:pt x="560" y="131"/>
                  </a:lnTo>
                  <a:lnTo>
                    <a:pt x="566" y="131"/>
                  </a:lnTo>
                  <a:lnTo>
                    <a:pt x="570" y="125"/>
                  </a:lnTo>
                  <a:lnTo>
                    <a:pt x="579" y="137"/>
                  </a:lnTo>
                  <a:lnTo>
                    <a:pt x="572" y="140"/>
                  </a:lnTo>
                  <a:lnTo>
                    <a:pt x="570" y="152"/>
                  </a:lnTo>
                  <a:lnTo>
                    <a:pt x="560" y="156"/>
                  </a:lnTo>
                  <a:lnTo>
                    <a:pt x="553" y="163"/>
                  </a:lnTo>
                  <a:lnTo>
                    <a:pt x="556" y="176"/>
                  </a:lnTo>
                  <a:lnTo>
                    <a:pt x="549" y="188"/>
                  </a:lnTo>
                  <a:lnTo>
                    <a:pt x="522" y="180"/>
                  </a:lnTo>
                  <a:lnTo>
                    <a:pt x="513" y="209"/>
                  </a:lnTo>
                  <a:lnTo>
                    <a:pt x="513" y="218"/>
                  </a:lnTo>
                  <a:lnTo>
                    <a:pt x="503" y="218"/>
                  </a:lnTo>
                  <a:lnTo>
                    <a:pt x="500" y="214"/>
                  </a:lnTo>
                  <a:lnTo>
                    <a:pt x="483" y="220"/>
                  </a:lnTo>
                  <a:lnTo>
                    <a:pt x="488" y="258"/>
                  </a:lnTo>
                  <a:lnTo>
                    <a:pt x="479" y="275"/>
                  </a:lnTo>
                  <a:lnTo>
                    <a:pt x="469" y="275"/>
                  </a:lnTo>
                  <a:lnTo>
                    <a:pt x="466" y="265"/>
                  </a:lnTo>
                  <a:lnTo>
                    <a:pt x="407" y="265"/>
                  </a:lnTo>
                  <a:lnTo>
                    <a:pt x="394" y="258"/>
                  </a:lnTo>
                  <a:lnTo>
                    <a:pt x="384" y="269"/>
                  </a:lnTo>
                  <a:lnTo>
                    <a:pt x="356" y="267"/>
                  </a:lnTo>
                  <a:lnTo>
                    <a:pt x="350" y="278"/>
                  </a:lnTo>
                  <a:lnTo>
                    <a:pt x="337" y="286"/>
                  </a:lnTo>
                  <a:lnTo>
                    <a:pt x="326" y="290"/>
                  </a:lnTo>
                  <a:lnTo>
                    <a:pt x="316" y="307"/>
                  </a:lnTo>
                  <a:lnTo>
                    <a:pt x="311" y="305"/>
                  </a:lnTo>
                  <a:lnTo>
                    <a:pt x="309" y="297"/>
                  </a:lnTo>
                  <a:lnTo>
                    <a:pt x="288" y="296"/>
                  </a:lnTo>
                  <a:lnTo>
                    <a:pt x="288" y="286"/>
                  </a:lnTo>
                  <a:lnTo>
                    <a:pt x="280" y="282"/>
                  </a:lnTo>
                  <a:lnTo>
                    <a:pt x="280" y="267"/>
                  </a:lnTo>
                  <a:lnTo>
                    <a:pt x="261" y="248"/>
                  </a:lnTo>
                  <a:lnTo>
                    <a:pt x="220" y="252"/>
                  </a:lnTo>
                  <a:lnTo>
                    <a:pt x="203" y="231"/>
                  </a:lnTo>
                  <a:lnTo>
                    <a:pt x="171" y="210"/>
                  </a:lnTo>
                  <a:lnTo>
                    <a:pt x="135" y="222"/>
                  </a:lnTo>
                  <a:lnTo>
                    <a:pt x="135" y="294"/>
                  </a:lnTo>
                  <a:lnTo>
                    <a:pt x="127" y="294"/>
                  </a:lnTo>
                  <a:lnTo>
                    <a:pt x="104" y="271"/>
                  </a:lnTo>
                  <a:lnTo>
                    <a:pt x="84" y="282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74" y="267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69" y="2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B2C05DB8-B9C6-5C4D-8024-909EFF2877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2669" y="1505262"/>
              <a:ext cx="826122" cy="552407"/>
            </a:xfrm>
            <a:custGeom>
              <a:avLst/>
              <a:gdLst>
                <a:gd name="T0" fmla="*/ 54 w 541"/>
                <a:gd name="T1" fmla="*/ 283 h 425"/>
                <a:gd name="T2" fmla="*/ 51 w 541"/>
                <a:gd name="T3" fmla="*/ 304 h 425"/>
                <a:gd name="T4" fmla="*/ 81 w 541"/>
                <a:gd name="T5" fmla="*/ 302 h 425"/>
                <a:gd name="T6" fmla="*/ 90 w 541"/>
                <a:gd name="T7" fmla="*/ 331 h 425"/>
                <a:gd name="T8" fmla="*/ 119 w 541"/>
                <a:gd name="T9" fmla="*/ 323 h 425"/>
                <a:gd name="T10" fmla="*/ 134 w 541"/>
                <a:gd name="T11" fmla="*/ 321 h 425"/>
                <a:gd name="T12" fmla="*/ 158 w 541"/>
                <a:gd name="T13" fmla="*/ 334 h 425"/>
                <a:gd name="T14" fmla="*/ 147 w 541"/>
                <a:gd name="T15" fmla="*/ 355 h 425"/>
                <a:gd name="T16" fmla="*/ 119 w 541"/>
                <a:gd name="T17" fmla="*/ 380 h 425"/>
                <a:gd name="T18" fmla="*/ 96 w 541"/>
                <a:gd name="T19" fmla="*/ 395 h 425"/>
                <a:gd name="T20" fmla="*/ 85 w 541"/>
                <a:gd name="T21" fmla="*/ 416 h 425"/>
                <a:gd name="T22" fmla="*/ 130 w 541"/>
                <a:gd name="T23" fmla="*/ 387 h 425"/>
                <a:gd name="T24" fmla="*/ 164 w 541"/>
                <a:gd name="T25" fmla="*/ 359 h 425"/>
                <a:gd name="T26" fmla="*/ 204 w 541"/>
                <a:gd name="T27" fmla="*/ 329 h 425"/>
                <a:gd name="T28" fmla="*/ 225 w 541"/>
                <a:gd name="T29" fmla="*/ 285 h 425"/>
                <a:gd name="T30" fmla="*/ 257 w 541"/>
                <a:gd name="T31" fmla="*/ 268 h 425"/>
                <a:gd name="T32" fmla="*/ 232 w 541"/>
                <a:gd name="T33" fmla="*/ 306 h 425"/>
                <a:gd name="T34" fmla="*/ 249 w 541"/>
                <a:gd name="T35" fmla="*/ 306 h 425"/>
                <a:gd name="T36" fmla="*/ 274 w 541"/>
                <a:gd name="T37" fmla="*/ 285 h 425"/>
                <a:gd name="T38" fmla="*/ 298 w 541"/>
                <a:gd name="T39" fmla="*/ 276 h 425"/>
                <a:gd name="T40" fmla="*/ 323 w 541"/>
                <a:gd name="T41" fmla="*/ 289 h 425"/>
                <a:gd name="T42" fmla="*/ 378 w 541"/>
                <a:gd name="T43" fmla="*/ 302 h 425"/>
                <a:gd name="T44" fmla="*/ 402 w 541"/>
                <a:gd name="T45" fmla="*/ 314 h 425"/>
                <a:gd name="T46" fmla="*/ 454 w 541"/>
                <a:gd name="T47" fmla="*/ 344 h 425"/>
                <a:gd name="T48" fmla="*/ 463 w 541"/>
                <a:gd name="T49" fmla="*/ 329 h 425"/>
                <a:gd name="T50" fmla="*/ 474 w 541"/>
                <a:gd name="T51" fmla="*/ 342 h 425"/>
                <a:gd name="T52" fmla="*/ 488 w 541"/>
                <a:gd name="T53" fmla="*/ 369 h 425"/>
                <a:gd name="T54" fmla="*/ 506 w 541"/>
                <a:gd name="T55" fmla="*/ 386 h 425"/>
                <a:gd name="T56" fmla="*/ 522 w 541"/>
                <a:gd name="T57" fmla="*/ 401 h 425"/>
                <a:gd name="T58" fmla="*/ 535 w 541"/>
                <a:gd name="T59" fmla="*/ 386 h 425"/>
                <a:gd name="T60" fmla="*/ 523 w 541"/>
                <a:gd name="T61" fmla="*/ 378 h 425"/>
                <a:gd name="T62" fmla="*/ 465 w 541"/>
                <a:gd name="T63" fmla="*/ 308 h 425"/>
                <a:gd name="T64" fmla="*/ 389 w 541"/>
                <a:gd name="T65" fmla="*/ 291 h 425"/>
                <a:gd name="T66" fmla="*/ 365 w 541"/>
                <a:gd name="T67" fmla="*/ 39 h 425"/>
                <a:gd name="T68" fmla="*/ 314 w 541"/>
                <a:gd name="T69" fmla="*/ 32 h 425"/>
                <a:gd name="T70" fmla="*/ 266 w 541"/>
                <a:gd name="T71" fmla="*/ 22 h 425"/>
                <a:gd name="T72" fmla="*/ 223 w 541"/>
                <a:gd name="T73" fmla="*/ 22 h 425"/>
                <a:gd name="T74" fmla="*/ 223 w 541"/>
                <a:gd name="T75" fmla="*/ 13 h 425"/>
                <a:gd name="T76" fmla="*/ 185 w 541"/>
                <a:gd name="T77" fmla="*/ 3 h 425"/>
                <a:gd name="T78" fmla="*/ 172 w 541"/>
                <a:gd name="T79" fmla="*/ 0 h 425"/>
                <a:gd name="T80" fmla="*/ 140 w 541"/>
                <a:gd name="T81" fmla="*/ 9 h 425"/>
                <a:gd name="T82" fmla="*/ 107 w 541"/>
                <a:gd name="T83" fmla="*/ 15 h 425"/>
                <a:gd name="T84" fmla="*/ 81 w 541"/>
                <a:gd name="T85" fmla="*/ 28 h 425"/>
                <a:gd name="T86" fmla="*/ 47 w 541"/>
                <a:gd name="T87" fmla="*/ 66 h 425"/>
                <a:gd name="T88" fmla="*/ 22 w 541"/>
                <a:gd name="T89" fmla="*/ 89 h 425"/>
                <a:gd name="T90" fmla="*/ 60 w 541"/>
                <a:gd name="T91" fmla="*/ 119 h 425"/>
                <a:gd name="T92" fmla="*/ 90 w 541"/>
                <a:gd name="T93" fmla="*/ 138 h 425"/>
                <a:gd name="T94" fmla="*/ 58 w 541"/>
                <a:gd name="T95" fmla="*/ 142 h 425"/>
                <a:gd name="T96" fmla="*/ 39 w 541"/>
                <a:gd name="T97" fmla="*/ 136 h 425"/>
                <a:gd name="T98" fmla="*/ 0 w 541"/>
                <a:gd name="T99" fmla="*/ 155 h 425"/>
                <a:gd name="T100" fmla="*/ 17 w 541"/>
                <a:gd name="T101" fmla="*/ 172 h 425"/>
                <a:gd name="T102" fmla="*/ 41 w 541"/>
                <a:gd name="T103" fmla="*/ 187 h 425"/>
                <a:gd name="T104" fmla="*/ 94 w 541"/>
                <a:gd name="T105" fmla="*/ 174 h 425"/>
                <a:gd name="T106" fmla="*/ 96 w 541"/>
                <a:gd name="T107" fmla="*/ 198 h 425"/>
                <a:gd name="T108" fmla="*/ 81 w 541"/>
                <a:gd name="T109" fmla="*/ 210 h 425"/>
                <a:gd name="T110" fmla="*/ 41 w 541"/>
                <a:gd name="T111" fmla="*/ 229 h 425"/>
                <a:gd name="T112" fmla="*/ 30 w 541"/>
                <a:gd name="T113" fmla="*/ 244 h 425"/>
                <a:gd name="T114" fmla="*/ 32 w 541"/>
                <a:gd name="T115" fmla="*/ 272 h 425"/>
                <a:gd name="T116" fmla="*/ 39 w 541"/>
                <a:gd name="T117" fmla="*/ 278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1" h="425">
                  <a:moveTo>
                    <a:pt x="51" y="278"/>
                  </a:moveTo>
                  <a:lnTo>
                    <a:pt x="51" y="278"/>
                  </a:lnTo>
                  <a:lnTo>
                    <a:pt x="60" y="278"/>
                  </a:lnTo>
                  <a:lnTo>
                    <a:pt x="64" y="280"/>
                  </a:lnTo>
                  <a:lnTo>
                    <a:pt x="70" y="283"/>
                  </a:lnTo>
                  <a:lnTo>
                    <a:pt x="70" y="283"/>
                  </a:lnTo>
                  <a:lnTo>
                    <a:pt x="66" y="285"/>
                  </a:lnTo>
                  <a:lnTo>
                    <a:pt x="62" y="285"/>
                  </a:lnTo>
                  <a:lnTo>
                    <a:pt x="54" y="283"/>
                  </a:lnTo>
                  <a:lnTo>
                    <a:pt x="54" y="283"/>
                  </a:lnTo>
                  <a:lnTo>
                    <a:pt x="47" y="283"/>
                  </a:lnTo>
                  <a:lnTo>
                    <a:pt x="41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43" y="289"/>
                  </a:lnTo>
                  <a:lnTo>
                    <a:pt x="45" y="295"/>
                  </a:lnTo>
                  <a:lnTo>
                    <a:pt x="47" y="300"/>
                  </a:lnTo>
                  <a:lnTo>
                    <a:pt x="49" y="302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4" y="306"/>
                  </a:lnTo>
                  <a:lnTo>
                    <a:pt x="60" y="306"/>
                  </a:lnTo>
                  <a:lnTo>
                    <a:pt x="64" y="304"/>
                  </a:lnTo>
                  <a:lnTo>
                    <a:pt x="68" y="300"/>
                  </a:lnTo>
                  <a:lnTo>
                    <a:pt x="75" y="293"/>
                  </a:lnTo>
                  <a:lnTo>
                    <a:pt x="81" y="287"/>
                  </a:lnTo>
                  <a:lnTo>
                    <a:pt x="81" y="287"/>
                  </a:lnTo>
                  <a:lnTo>
                    <a:pt x="81" y="295"/>
                  </a:lnTo>
                  <a:lnTo>
                    <a:pt x="81" y="302"/>
                  </a:lnTo>
                  <a:lnTo>
                    <a:pt x="81" y="302"/>
                  </a:lnTo>
                  <a:lnTo>
                    <a:pt x="85" y="308"/>
                  </a:lnTo>
                  <a:lnTo>
                    <a:pt x="85" y="310"/>
                  </a:lnTo>
                  <a:lnTo>
                    <a:pt x="87" y="316"/>
                  </a:lnTo>
                  <a:lnTo>
                    <a:pt x="87" y="316"/>
                  </a:lnTo>
                  <a:lnTo>
                    <a:pt x="85" y="321"/>
                  </a:lnTo>
                  <a:lnTo>
                    <a:pt x="85" y="327"/>
                  </a:lnTo>
                  <a:lnTo>
                    <a:pt x="85" y="329"/>
                  </a:lnTo>
                  <a:lnTo>
                    <a:pt x="89" y="331"/>
                  </a:lnTo>
                  <a:lnTo>
                    <a:pt x="90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106" y="325"/>
                  </a:lnTo>
                  <a:lnTo>
                    <a:pt x="107" y="323"/>
                  </a:lnTo>
                  <a:lnTo>
                    <a:pt x="111" y="323"/>
                  </a:lnTo>
                  <a:lnTo>
                    <a:pt x="115" y="323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19" y="323"/>
                  </a:lnTo>
                  <a:lnTo>
                    <a:pt x="119" y="323"/>
                  </a:lnTo>
                  <a:lnTo>
                    <a:pt x="119" y="327"/>
                  </a:lnTo>
                  <a:lnTo>
                    <a:pt x="119" y="331"/>
                  </a:lnTo>
                  <a:lnTo>
                    <a:pt x="119" y="331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27"/>
                  </a:lnTo>
                  <a:lnTo>
                    <a:pt x="124" y="321"/>
                  </a:lnTo>
                  <a:lnTo>
                    <a:pt x="124" y="321"/>
                  </a:lnTo>
                  <a:lnTo>
                    <a:pt x="130" y="319"/>
                  </a:lnTo>
                  <a:lnTo>
                    <a:pt x="134" y="321"/>
                  </a:lnTo>
                  <a:lnTo>
                    <a:pt x="143" y="323"/>
                  </a:lnTo>
                  <a:lnTo>
                    <a:pt x="153" y="327"/>
                  </a:lnTo>
                  <a:lnTo>
                    <a:pt x="158" y="329"/>
                  </a:lnTo>
                  <a:lnTo>
                    <a:pt x="164" y="331"/>
                  </a:lnTo>
                  <a:lnTo>
                    <a:pt x="164" y="331"/>
                  </a:lnTo>
                  <a:lnTo>
                    <a:pt x="158" y="331"/>
                  </a:lnTo>
                  <a:lnTo>
                    <a:pt x="158" y="331"/>
                  </a:lnTo>
                  <a:lnTo>
                    <a:pt x="158" y="333"/>
                  </a:lnTo>
                  <a:lnTo>
                    <a:pt x="158" y="334"/>
                  </a:lnTo>
                  <a:lnTo>
                    <a:pt x="158" y="334"/>
                  </a:lnTo>
                  <a:lnTo>
                    <a:pt x="157" y="334"/>
                  </a:lnTo>
                  <a:lnTo>
                    <a:pt x="151" y="336"/>
                  </a:lnTo>
                  <a:lnTo>
                    <a:pt x="149" y="340"/>
                  </a:lnTo>
                  <a:lnTo>
                    <a:pt x="145" y="342"/>
                  </a:lnTo>
                  <a:lnTo>
                    <a:pt x="145" y="342"/>
                  </a:lnTo>
                  <a:lnTo>
                    <a:pt x="143" y="346"/>
                  </a:lnTo>
                  <a:lnTo>
                    <a:pt x="145" y="350"/>
                  </a:lnTo>
                  <a:lnTo>
                    <a:pt x="147" y="351"/>
                  </a:lnTo>
                  <a:lnTo>
                    <a:pt x="147" y="355"/>
                  </a:lnTo>
                  <a:lnTo>
                    <a:pt x="147" y="355"/>
                  </a:lnTo>
                  <a:lnTo>
                    <a:pt x="145" y="357"/>
                  </a:lnTo>
                  <a:lnTo>
                    <a:pt x="143" y="361"/>
                  </a:lnTo>
                  <a:lnTo>
                    <a:pt x="140" y="363"/>
                  </a:lnTo>
                  <a:lnTo>
                    <a:pt x="134" y="367"/>
                  </a:lnTo>
                  <a:lnTo>
                    <a:pt x="128" y="370"/>
                  </a:lnTo>
                  <a:lnTo>
                    <a:pt x="128" y="370"/>
                  </a:lnTo>
                  <a:lnTo>
                    <a:pt x="123" y="376"/>
                  </a:lnTo>
                  <a:lnTo>
                    <a:pt x="123" y="378"/>
                  </a:lnTo>
                  <a:lnTo>
                    <a:pt x="119" y="380"/>
                  </a:lnTo>
                  <a:lnTo>
                    <a:pt x="119" y="380"/>
                  </a:lnTo>
                  <a:lnTo>
                    <a:pt x="115" y="382"/>
                  </a:lnTo>
                  <a:lnTo>
                    <a:pt x="111" y="384"/>
                  </a:lnTo>
                  <a:lnTo>
                    <a:pt x="107" y="386"/>
                  </a:lnTo>
                  <a:lnTo>
                    <a:pt x="104" y="387"/>
                  </a:lnTo>
                  <a:lnTo>
                    <a:pt x="104" y="387"/>
                  </a:lnTo>
                  <a:lnTo>
                    <a:pt x="104" y="389"/>
                  </a:lnTo>
                  <a:lnTo>
                    <a:pt x="104" y="391"/>
                  </a:lnTo>
                  <a:lnTo>
                    <a:pt x="104" y="391"/>
                  </a:lnTo>
                  <a:lnTo>
                    <a:pt x="102" y="395"/>
                  </a:lnTo>
                  <a:lnTo>
                    <a:pt x="96" y="395"/>
                  </a:lnTo>
                  <a:lnTo>
                    <a:pt x="85" y="399"/>
                  </a:lnTo>
                  <a:lnTo>
                    <a:pt x="81" y="401"/>
                  </a:lnTo>
                  <a:lnTo>
                    <a:pt x="75" y="404"/>
                  </a:lnTo>
                  <a:lnTo>
                    <a:pt x="75" y="406"/>
                  </a:lnTo>
                  <a:lnTo>
                    <a:pt x="75" y="410"/>
                  </a:lnTo>
                  <a:lnTo>
                    <a:pt x="75" y="414"/>
                  </a:lnTo>
                  <a:lnTo>
                    <a:pt x="75" y="418"/>
                  </a:lnTo>
                  <a:lnTo>
                    <a:pt x="75" y="418"/>
                  </a:lnTo>
                  <a:lnTo>
                    <a:pt x="81" y="418"/>
                  </a:lnTo>
                  <a:lnTo>
                    <a:pt x="85" y="416"/>
                  </a:lnTo>
                  <a:lnTo>
                    <a:pt x="90" y="414"/>
                  </a:lnTo>
                  <a:lnTo>
                    <a:pt x="96" y="410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11" y="403"/>
                  </a:lnTo>
                  <a:lnTo>
                    <a:pt x="121" y="401"/>
                  </a:lnTo>
                  <a:lnTo>
                    <a:pt x="123" y="399"/>
                  </a:lnTo>
                  <a:lnTo>
                    <a:pt x="128" y="395"/>
                  </a:lnTo>
                  <a:lnTo>
                    <a:pt x="130" y="393"/>
                  </a:lnTo>
                  <a:lnTo>
                    <a:pt x="130" y="387"/>
                  </a:lnTo>
                  <a:lnTo>
                    <a:pt x="130" y="387"/>
                  </a:lnTo>
                  <a:lnTo>
                    <a:pt x="138" y="382"/>
                  </a:lnTo>
                  <a:lnTo>
                    <a:pt x="147" y="376"/>
                  </a:lnTo>
                  <a:lnTo>
                    <a:pt x="155" y="370"/>
                  </a:lnTo>
                  <a:lnTo>
                    <a:pt x="158" y="369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79" y="351"/>
                  </a:lnTo>
                  <a:lnTo>
                    <a:pt x="196" y="344"/>
                  </a:lnTo>
                  <a:lnTo>
                    <a:pt x="196" y="344"/>
                  </a:lnTo>
                  <a:lnTo>
                    <a:pt x="196" y="340"/>
                  </a:lnTo>
                  <a:lnTo>
                    <a:pt x="196" y="338"/>
                  </a:lnTo>
                  <a:lnTo>
                    <a:pt x="200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29"/>
                  </a:lnTo>
                  <a:lnTo>
                    <a:pt x="204" y="329"/>
                  </a:lnTo>
                  <a:lnTo>
                    <a:pt x="200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19"/>
                  </a:lnTo>
                  <a:lnTo>
                    <a:pt x="196" y="316"/>
                  </a:lnTo>
                  <a:lnTo>
                    <a:pt x="198" y="312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13" y="295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7" y="280"/>
                  </a:lnTo>
                  <a:lnTo>
                    <a:pt x="228" y="276"/>
                  </a:lnTo>
                  <a:lnTo>
                    <a:pt x="232" y="274"/>
                  </a:lnTo>
                  <a:lnTo>
                    <a:pt x="238" y="270"/>
                  </a:lnTo>
                  <a:lnTo>
                    <a:pt x="244" y="268"/>
                  </a:lnTo>
                  <a:lnTo>
                    <a:pt x="249" y="268"/>
                  </a:lnTo>
                  <a:lnTo>
                    <a:pt x="253" y="266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53" y="272"/>
                  </a:lnTo>
                  <a:lnTo>
                    <a:pt x="249" y="276"/>
                  </a:lnTo>
                  <a:lnTo>
                    <a:pt x="238" y="285"/>
                  </a:lnTo>
                  <a:lnTo>
                    <a:pt x="232" y="289"/>
                  </a:lnTo>
                  <a:lnTo>
                    <a:pt x="230" y="295"/>
                  </a:lnTo>
                  <a:lnTo>
                    <a:pt x="228" y="297"/>
                  </a:lnTo>
                  <a:lnTo>
                    <a:pt x="230" y="300"/>
                  </a:lnTo>
                  <a:lnTo>
                    <a:pt x="230" y="302"/>
                  </a:lnTo>
                  <a:lnTo>
                    <a:pt x="232" y="306"/>
                  </a:lnTo>
                  <a:lnTo>
                    <a:pt x="232" y="306"/>
                  </a:lnTo>
                  <a:lnTo>
                    <a:pt x="228" y="310"/>
                  </a:lnTo>
                  <a:lnTo>
                    <a:pt x="225" y="314"/>
                  </a:lnTo>
                  <a:lnTo>
                    <a:pt x="225" y="314"/>
                  </a:lnTo>
                  <a:lnTo>
                    <a:pt x="228" y="316"/>
                  </a:lnTo>
                  <a:lnTo>
                    <a:pt x="232" y="316"/>
                  </a:lnTo>
                  <a:lnTo>
                    <a:pt x="234" y="316"/>
                  </a:lnTo>
                  <a:lnTo>
                    <a:pt x="238" y="314"/>
                  </a:lnTo>
                  <a:lnTo>
                    <a:pt x="244" y="310"/>
                  </a:lnTo>
                  <a:lnTo>
                    <a:pt x="249" y="306"/>
                  </a:lnTo>
                  <a:lnTo>
                    <a:pt x="249" y="306"/>
                  </a:lnTo>
                  <a:lnTo>
                    <a:pt x="257" y="302"/>
                  </a:lnTo>
                  <a:lnTo>
                    <a:pt x="266" y="300"/>
                  </a:lnTo>
                  <a:lnTo>
                    <a:pt x="276" y="300"/>
                  </a:lnTo>
                  <a:lnTo>
                    <a:pt x="285" y="302"/>
                  </a:lnTo>
                  <a:lnTo>
                    <a:pt x="285" y="302"/>
                  </a:lnTo>
                  <a:lnTo>
                    <a:pt x="285" y="299"/>
                  </a:lnTo>
                  <a:lnTo>
                    <a:pt x="285" y="297"/>
                  </a:lnTo>
                  <a:lnTo>
                    <a:pt x="281" y="291"/>
                  </a:lnTo>
                  <a:lnTo>
                    <a:pt x="278" y="287"/>
                  </a:lnTo>
                  <a:lnTo>
                    <a:pt x="274" y="285"/>
                  </a:lnTo>
                  <a:lnTo>
                    <a:pt x="274" y="285"/>
                  </a:lnTo>
                  <a:lnTo>
                    <a:pt x="274" y="282"/>
                  </a:lnTo>
                  <a:lnTo>
                    <a:pt x="276" y="278"/>
                  </a:lnTo>
                  <a:lnTo>
                    <a:pt x="280" y="276"/>
                  </a:lnTo>
                  <a:lnTo>
                    <a:pt x="283" y="276"/>
                  </a:lnTo>
                  <a:lnTo>
                    <a:pt x="287" y="274"/>
                  </a:lnTo>
                  <a:lnTo>
                    <a:pt x="291" y="274"/>
                  </a:lnTo>
                  <a:lnTo>
                    <a:pt x="297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302" y="280"/>
                  </a:lnTo>
                  <a:lnTo>
                    <a:pt x="304" y="282"/>
                  </a:lnTo>
                  <a:lnTo>
                    <a:pt x="308" y="285"/>
                  </a:lnTo>
                  <a:lnTo>
                    <a:pt x="312" y="287"/>
                  </a:lnTo>
                  <a:lnTo>
                    <a:pt x="312" y="287"/>
                  </a:lnTo>
                  <a:lnTo>
                    <a:pt x="315" y="289"/>
                  </a:lnTo>
                  <a:lnTo>
                    <a:pt x="317" y="289"/>
                  </a:lnTo>
                  <a:lnTo>
                    <a:pt x="323" y="287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3" y="291"/>
                  </a:lnTo>
                  <a:lnTo>
                    <a:pt x="323" y="293"/>
                  </a:lnTo>
                  <a:lnTo>
                    <a:pt x="327" y="295"/>
                  </a:lnTo>
                  <a:lnTo>
                    <a:pt x="331" y="297"/>
                  </a:lnTo>
                  <a:lnTo>
                    <a:pt x="336" y="299"/>
                  </a:lnTo>
                  <a:lnTo>
                    <a:pt x="349" y="300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67" y="302"/>
                  </a:lnTo>
                  <a:lnTo>
                    <a:pt x="378" y="302"/>
                  </a:lnTo>
                  <a:lnTo>
                    <a:pt x="384" y="302"/>
                  </a:lnTo>
                  <a:lnTo>
                    <a:pt x="387" y="302"/>
                  </a:lnTo>
                  <a:lnTo>
                    <a:pt x="393" y="302"/>
                  </a:lnTo>
                  <a:lnTo>
                    <a:pt x="395" y="300"/>
                  </a:lnTo>
                  <a:lnTo>
                    <a:pt x="395" y="300"/>
                  </a:lnTo>
                  <a:lnTo>
                    <a:pt x="397" y="302"/>
                  </a:lnTo>
                  <a:lnTo>
                    <a:pt x="399" y="304"/>
                  </a:lnTo>
                  <a:lnTo>
                    <a:pt x="401" y="308"/>
                  </a:lnTo>
                  <a:lnTo>
                    <a:pt x="401" y="312"/>
                  </a:lnTo>
                  <a:lnTo>
                    <a:pt x="402" y="314"/>
                  </a:lnTo>
                  <a:lnTo>
                    <a:pt x="402" y="314"/>
                  </a:lnTo>
                  <a:lnTo>
                    <a:pt x="406" y="317"/>
                  </a:lnTo>
                  <a:lnTo>
                    <a:pt x="412" y="319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23" y="325"/>
                  </a:lnTo>
                  <a:lnTo>
                    <a:pt x="423" y="325"/>
                  </a:lnTo>
                  <a:lnTo>
                    <a:pt x="438" y="336"/>
                  </a:lnTo>
                  <a:lnTo>
                    <a:pt x="444" y="340"/>
                  </a:lnTo>
                  <a:lnTo>
                    <a:pt x="454" y="344"/>
                  </a:lnTo>
                  <a:lnTo>
                    <a:pt x="454" y="344"/>
                  </a:lnTo>
                  <a:lnTo>
                    <a:pt x="454" y="338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7" y="336"/>
                  </a:lnTo>
                  <a:lnTo>
                    <a:pt x="463" y="340"/>
                  </a:lnTo>
                  <a:lnTo>
                    <a:pt x="463" y="340"/>
                  </a:lnTo>
                  <a:lnTo>
                    <a:pt x="465" y="336"/>
                  </a:lnTo>
                  <a:lnTo>
                    <a:pt x="465" y="334"/>
                  </a:lnTo>
                  <a:lnTo>
                    <a:pt x="463" y="329"/>
                  </a:lnTo>
                  <a:lnTo>
                    <a:pt x="461" y="325"/>
                  </a:lnTo>
                  <a:lnTo>
                    <a:pt x="459" y="323"/>
                  </a:lnTo>
                  <a:lnTo>
                    <a:pt x="459" y="319"/>
                  </a:lnTo>
                  <a:lnTo>
                    <a:pt x="459" y="319"/>
                  </a:lnTo>
                  <a:lnTo>
                    <a:pt x="461" y="321"/>
                  </a:lnTo>
                  <a:lnTo>
                    <a:pt x="465" y="325"/>
                  </a:lnTo>
                  <a:lnTo>
                    <a:pt x="467" y="331"/>
                  </a:lnTo>
                  <a:lnTo>
                    <a:pt x="469" y="336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80" y="348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486" y="357"/>
                  </a:lnTo>
                  <a:lnTo>
                    <a:pt x="488" y="361"/>
                  </a:lnTo>
                  <a:lnTo>
                    <a:pt x="488" y="365"/>
                  </a:lnTo>
                  <a:lnTo>
                    <a:pt x="491" y="367"/>
                  </a:lnTo>
                  <a:lnTo>
                    <a:pt x="491" y="367"/>
                  </a:lnTo>
                  <a:lnTo>
                    <a:pt x="488" y="369"/>
                  </a:lnTo>
                  <a:lnTo>
                    <a:pt x="488" y="369"/>
                  </a:lnTo>
                  <a:lnTo>
                    <a:pt x="488" y="372"/>
                  </a:lnTo>
                  <a:lnTo>
                    <a:pt x="489" y="376"/>
                  </a:lnTo>
                  <a:lnTo>
                    <a:pt x="491" y="378"/>
                  </a:lnTo>
                  <a:lnTo>
                    <a:pt x="495" y="382"/>
                  </a:lnTo>
                  <a:lnTo>
                    <a:pt x="495" y="382"/>
                  </a:lnTo>
                  <a:lnTo>
                    <a:pt x="497" y="380"/>
                  </a:lnTo>
                  <a:lnTo>
                    <a:pt x="499" y="380"/>
                  </a:lnTo>
                  <a:lnTo>
                    <a:pt x="501" y="382"/>
                  </a:lnTo>
                  <a:lnTo>
                    <a:pt x="505" y="382"/>
                  </a:lnTo>
                  <a:lnTo>
                    <a:pt x="506" y="386"/>
                  </a:lnTo>
                  <a:lnTo>
                    <a:pt x="508" y="389"/>
                  </a:lnTo>
                  <a:lnTo>
                    <a:pt x="508" y="389"/>
                  </a:lnTo>
                  <a:lnTo>
                    <a:pt x="512" y="393"/>
                  </a:lnTo>
                  <a:lnTo>
                    <a:pt x="516" y="395"/>
                  </a:lnTo>
                  <a:lnTo>
                    <a:pt x="518" y="397"/>
                  </a:lnTo>
                  <a:lnTo>
                    <a:pt x="520" y="399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2" y="401"/>
                  </a:lnTo>
                  <a:lnTo>
                    <a:pt x="522" y="401"/>
                  </a:lnTo>
                  <a:lnTo>
                    <a:pt x="523" y="404"/>
                  </a:lnTo>
                  <a:lnTo>
                    <a:pt x="523" y="408"/>
                  </a:lnTo>
                  <a:lnTo>
                    <a:pt x="523" y="414"/>
                  </a:lnTo>
                  <a:lnTo>
                    <a:pt x="523" y="418"/>
                  </a:lnTo>
                  <a:lnTo>
                    <a:pt x="523" y="418"/>
                  </a:lnTo>
                  <a:lnTo>
                    <a:pt x="531" y="425"/>
                  </a:lnTo>
                  <a:lnTo>
                    <a:pt x="541" y="408"/>
                  </a:lnTo>
                  <a:lnTo>
                    <a:pt x="541" y="389"/>
                  </a:lnTo>
                  <a:lnTo>
                    <a:pt x="535" y="386"/>
                  </a:lnTo>
                  <a:lnTo>
                    <a:pt x="535" y="386"/>
                  </a:lnTo>
                  <a:lnTo>
                    <a:pt x="531" y="387"/>
                  </a:lnTo>
                  <a:lnTo>
                    <a:pt x="529" y="387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527" y="386"/>
                  </a:lnTo>
                  <a:lnTo>
                    <a:pt x="527" y="386"/>
                  </a:lnTo>
                  <a:lnTo>
                    <a:pt x="527" y="380"/>
                  </a:lnTo>
                  <a:lnTo>
                    <a:pt x="525" y="378"/>
                  </a:lnTo>
                  <a:lnTo>
                    <a:pt x="523" y="378"/>
                  </a:lnTo>
                  <a:lnTo>
                    <a:pt x="522" y="378"/>
                  </a:lnTo>
                  <a:lnTo>
                    <a:pt x="516" y="374"/>
                  </a:lnTo>
                  <a:lnTo>
                    <a:pt x="506" y="365"/>
                  </a:lnTo>
                  <a:lnTo>
                    <a:pt x="506" y="357"/>
                  </a:lnTo>
                  <a:lnTo>
                    <a:pt x="499" y="350"/>
                  </a:lnTo>
                  <a:lnTo>
                    <a:pt x="488" y="329"/>
                  </a:lnTo>
                  <a:lnTo>
                    <a:pt x="478" y="329"/>
                  </a:lnTo>
                  <a:lnTo>
                    <a:pt x="474" y="319"/>
                  </a:lnTo>
                  <a:lnTo>
                    <a:pt x="472" y="316"/>
                  </a:lnTo>
                  <a:lnTo>
                    <a:pt x="465" y="308"/>
                  </a:lnTo>
                  <a:lnTo>
                    <a:pt x="459" y="302"/>
                  </a:lnTo>
                  <a:lnTo>
                    <a:pt x="448" y="302"/>
                  </a:lnTo>
                  <a:lnTo>
                    <a:pt x="446" y="316"/>
                  </a:lnTo>
                  <a:lnTo>
                    <a:pt x="438" y="316"/>
                  </a:lnTo>
                  <a:lnTo>
                    <a:pt x="435" y="317"/>
                  </a:lnTo>
                  <a:lnTo>
                    <a:pt x="421" y="302"/>
                  </a:lnTo>
                  <a:lnTo>
                    <a:pt x="412" y="302"/>
                  </a:lnTo>
                  <a:lnTo>
                    <a:pt x="412" y="291"/>
                  </a:lnTo>
                  <a:lnTo>
                    <a:pt x="401" y="291"/>
                  </a:lnTo>
                  <a:lnTo>
                    <a:pt x="389" y="291"/>
                  </a:lnTo>
                  <a:lnTo>
                    <a:pt x="380" y="291"/>
                  </a:lnTo>
                  <a:lnTo>
                    <a:pt x="380" y="47"/>
                  </a:lnTo>
                  <a:lnTo>
                    <a:pt x="380" y="47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4" y="41"/>
                  </a:lnTo>
                  <a:lnTo>
                    <a:pt x="372" y="41"/>
                  </a:lnTo>
                  <a:lnTo>
                    <a:pt x="368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53" y="36"/>
                  </a:lnTo>
                  <a:lnTo>
                    <a:pt x="349" y="34"/>
                  </a:lnTo>
                  <a:lnTo>
                    <a:pt x="346" y="34"/>
                  </a:lnTo>
                  <a:lnTo>
                    <a:pt x="346" y="34"/>
                  </a:lnTo>
                  <a:lnTo>
                    <a:pt x="336" y="36"/>
                  </a:lnTo>
                  <a:lnTo>
                    <a:pt x="332" y="38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1" y="34"/>
                  </a:lnTo>
                  <a:lnTo>
                    <a:pt x="314" y="32"/>
                  </a:lnTo>
                  <a:lnTo>
                    <a:pt x="306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293" y="28"/>
                  </a:lnTo>
                  <a:lnTo>
                    <a:pt x="289" y="28"/>
                  </a:lnTo>
                  <a:lnTo>
                    <a:pt x="289" y="28"/>
                  </a:lnTo>
                  <a:lnTo>
                    <a:pt x="281" y="28"/>
                  </a:lnTo>
                  <a:lnTo>
                    <a:pt x="274" y="24"/>
                  </a:lnTo>
                  <a:lnTo>
                    <a:pt x="266" y="22"/>
                  </a:lnTo>
                  <a:lnTo>
                    <a:pt x="262" y="22"/>
                  </a:lnTo>
                  <a:lnTo>
                    <a:pt x="259" y="22"/>
                  </a:lnTo>
                  <a:lnTo>
                    <a:pt x="259" y="22"/>
                  </a:lnTo>
                  <a:lnTo>
                    <a:pt x="249" y="24"/>
                  </a:lnTo>
                  <a:lnTo>
                    <a:pt x="240" y="26"/>
                  </a:lnTo>
                  <a:lnTo>
                    <a:pt x="234" y="26"/>
                  </a:lnTo>
                  <a:lnTo>
                    <a:pt x="230" y="26"/>
                  </a:lnTo>
                  <a:lnTo>
                    <a:pt x="227" y="24"/>
                  </a:lnTo>
                  <a:lnTo>
                    <a:pt x="223" y="22"/>
                  </a:lnTo>
                  <a:lnTo>
                    <a:pt x="223" y="22"/>
                  </a:lnTo>
                  <a:lnTo>
                    <a:pt x="227" y="20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8" y="17"/>
                  </a:lnTo>
                  <a:lnTo>
                    <a:pt x="228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15"/>
                  </a:lnTo>
                  <a:lnTo>
                    <a:pt x="223" y="13"/>
                  </a:lnTo>
                  <a:lnTo>
                    <a:pt x="223" y="13"/>
                  </a:lnTo>
                  <a:lnTo>
                    <a:pt x="213" y="11"/>
                  </a:lnTo>
                  <a:lnTo>
                    <a:pt x="206" y="9"/>
                  </a:lnTo>
                  <a:lnTo>
                    <a:pt x="196" y="9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5"/>
                  </a:lnTo>
                  <a:lnTo>
                    <a:pt x="191" y="5"/>
                  </a:lnTo>
                  <a:lnTo>
                    <a:pt x="189" y="3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3"/>
                  </a:lnTo>
                  <a:lnTo>
                    <a:pt x="179" y="7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76" y="11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6" y="0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1" y="3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1" y="7"/>
                  </a:lnTo>
                  <a:lnTo>
                    <a:pt x="14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28" y="11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1" y="15"/>
                  </a:lnTo>
                  <a:lnTo>
                    <a:pt x="117" y="13"/>
                  </a:lnTo>
                  <a:lnTo>
                    <a:pt x="111" y="15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0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2" y="24"/>
                  </a:lnTo>
                  <a:lnTo>
                    <a:pt x="89" y="26"/>
                  </a:lnTo>
                  <a:lnTo>
                    <a:pt x="85" y="26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5" y="34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64" y="53"/>
                  </a:lnTo>
                  <a:lnTo>
                    <a:pt x="60" y="58"/>
                  </a:lnTo>
                  <a:lnTo>
                    <a:pt x="58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47" y="66"/>
                  </a:lnTo>
                  <a:lnTo>
                    <a:pt x="37" y="70"/>
                  </a:lnTo>
                  <a:lnTo>
                    <a:pt x="28" y="72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9" y="79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7"/>
                  </a:lnTo>
                  <a:lnTo>
                    <a:pt x="19" y="87"/>
                  </a:lnTo>
                  <a:lnTo>
                    <a:pt x="22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7" y="106"/>
                  </a:lnTo>
                  <a:lnTo>
                    <a:pt x="51" y="109"/>
                  </a:lnTo>
                  <a:lnTo>
                    <a:pt x="54" y="113"/>
                  </a:lnTo>
                  <a:lnTo>
                    <a:pt x="58" y="117"/>
                  </a:lnTo>
                  <a:lnTo>
                    <a:pt x="58" y="117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70" y="121"/>
                  </a:lnTo>
                  <a:lnTo>
                    <a:pt x="75" y="121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81" y="125"/>
                  </a:lnTo>
                  <a:lnTo>
                    <a:pt x="81" y="128"/>
                  </a:lnTo>
                  <a:lnTo>
                    <a:pt x="87" y="134"/>
                  </a:lnTo>
                  <a:lnTo>
                    <a:pt x="90" y="136"/>
                  </a:lnTo>
                  <a:lnTo>
                    <a:pt x="90" y="138"/>
                  </a:lnTo>
                  <a:lnTo>
                    <a:pt x="92" y="142"/>
                  </a:lnTo>
                  <a:lnTo>
                    <a:pt x="90" y="143"/>
                  </a:lnTo>
                  <a:lnTo>
                    <a:pt x="90" y="143"/>
                  </a:lnTo>
                  <a:lnTo>
                    <a:pt x="81" y="145"/>
                  </a:lnTo>
                  <a:lnTo>
                    <a:pt x="73" y="145"/>
                  </a:lnTo>
                  <a:lnTo>
                    <a:pt x="70" y="145"/>
                  </a:lnTo>
                  <a:lnTo>
                    <a:pt x="64" y="145"/>
                  </a:lnTo>
                  <a:lnTo>
                    <a:pt x="60" y="143"/>
                  </a:lnTo>
                  <a:lnTo>
                    <a:pt x="58" y="142"/>
                  </a:lnTo>
                  <a:lnTo>
                    <a:pt x="58" y="142"/>
                  </a:lnTo>
                  <a:lnTo>
                    <a:pt x="58" y="138"/>
                  </a:lnTo>
                  <a:lnTo>
                    <a:pt x="58" y="136"/>
                  </a:lnTo>
                  <a:lnTo>
                    <a:pt x="56" y="134"/>
                  </a:lnTo>
                  <a:lnTo>
                    <a:pt x="54" y="132"/>
                  </a:lnTo>
                  <a:lnTo>
                    <a:pt x="49" y="134"/>
                  </a:lnTo>
                  <a:lnTo>
                    <a:pt x="45" y="134"/>
                  </a:lnTo>
                  <a:lnTo>
                    <a:pt x="43" y="138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4" y="140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9" y="149"/>
                  </a:lnTo>
                  <a:lnTo>
                    <a:pt x="7" y="15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2" y="160"/>
                  </a:lnTo>
                  <a:lnTo>
                    <a:pt x="9" y="162"/>
                  </a:lnTo>
                  <a:lnTo>
                    <a:pt x="17" y="166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19" y="170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7" y="172"/>
                  </a:lnTo>
                  <a:lnTo>
                    <a:pt x="19" y="174"/>
                  </a:lnTo>
                  <a:lnTo>
                    <a:pt x="20" y="177"/>
                  </a:lnTo>
                  <a:lnTo>
                    <a:pt x="22" y="181"/>
                  </a:lnTo>
                  <a:lnTo>
                    <a:pt x="22" y="183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28" y="187"/>
                  </a:lnTo>
                  <a:lnTo>
                    <a:pt x="32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60" y="189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85"/>
                  </a:lnTo>
                  <a:lnTo>
                    <a:pt x="77" y="185"/>
                  </a:lnTo>
                  <a:lnTo>
                    <a:pt x="81" y="185"/>
                  </a:lnTo>
                  <a:lnTo>
                    <a:pt x="83" y="183"/>
                  </a:lnTo>
                  <a:lnTo>
                    <a:pt x="87" y="181"/>
                  </a:lnTo>
                  <a:lnTo>
                    <a:pt x="90" y="177"/>
                  </a:lnTo>
                  <a:lnTo>
                    <a:pt x="94" y="174"/>
                  </a:lnTo>
                  <a:lnTo>
                    <a:pt x="94" y="174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6" y="198"/>
                  </a:lnTo>
                  <a:lnTo>
                    <a:pt x="96" y="204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6" y="210"/>
                  </a:lnTo>
                  <a:lnTo>
                    <a:pt x="96" y="210"/>
                  </a:lnTo>
                  <a:lnTo>
                    <a:pt x="92" y="212"/>
                  </a:lnTo>
                  <a:lnTo>
                    <a:pt x="89" y="210"/>
                  </a:lnTo>
                  <a:lnTo>
                    <a:pt x="85" y="210"/>
                  </a:lnTo>
                  <a:lnTo>
                    <a:pt x="81" y="210"/>
                  </a:lnTo>
                  <a:lnTo>
                    <a:pt x="81" y="210"/>
                  </a:lnTo>
                  <a:lnTo>
                    <a:pt x="79" y="213"/>
                  </a:lnTo>
                  <a:lnTo>
                    <a:pt x="77" y="215"/>
                  </a:lnTo>
                  <a:lnTo>
                    <a:pt x="73" y="217"/>
                  </a:lnTo>
                  <a:lnTo>
                    <a:pt x="71" y="219"/>
                  </a:lnTo>
                  <a:lnTo>
                    <a:pt x="66" y="221"/>
                  </a:lnTo>
                  <a:lnTo>
                    <a:pt x="60" y="223"/>
                  </a:lnTo>
                  <a:lnTo>
                    <a:pt x="54" y="223"/>
                  </a:lnTo>
                  <a:lnTo>
                    <a:pt x="49" y="225"/>
                  </a:lnTo>
                  <a:lnTo>
                    <a:pt x="43" y="227"/>
                  </a:lnTo>
                  <a:lnTo>
                    <a:pt x="41" y="229"/>
                  </a:lnTo>
                  <a:lnTo>
                    <a:pt x="39" y="230"/>
                  </a:lnTo>
                  <a:lnTo>
                    <a:pt x="39" y="230"/>
                  </a:lnTo>
                  <a:lnTo>
                    <a:pt x="43" y="234"/>
                  </a:lnTo>
                  <a:lnTo>
                    <a:pt x="45" y="236"/>
                  </a:lnTo>
                  <a:lnTo>
                    <a:pt x="47" y="236"/>
                  </a:lnTo>
                  <a:lnTo>
                    <a:pt x="47" y="236"/>
                  </a:lnTo>
                  <a:lnTo>
                    <a:pt x="43" y="240"/>
                  </a:lnTo>
                  <a:lnTo>
                    <a:pt x="37" y="240"/>
                  </a:lnTo>
                  <a:lnTo>
                    <a:pt x="34" y="242"/>
                  </a:lnTo>
                  <a:lnTo>
                    <a:pt x="30" y="244"/>
                  </a:lnTo>
                  <a:lnTo>
                    <a:pt x="30" y="244"/>
                  </a:lnTo>
                  <a:lnTo>
                    <a:pt x="28" y="247"/>
                  </a:lnTo>
                  <a:lnTo>
                    <a:pt x="26" y="249"/>
                  </a:lnTo>
                  <a:lnTo>
                    <a:pt x="26" y="255"/>
                  </a:lnTo>
                  <a:lnTo>
                    <a:pt x="24" y="261"/>
                  </a:lnTo>
                  <a:lnTo>
                    <a:pt x="24" y="266"/>
                  </a:lnTo>
                  <a:lnTo>
                    <a:pt x="24" y="266"/>
                  </a:lnTo>
                  <a:lnTo>
                    <a:pt x="26" y="268"/>
                  </a:lnTo>
                  <a:lnTo>
                    <a:pt x="28" y="270"/>
                  </a:lnTo>
                  <a:lnTo>
                    <a:pt x="32" y="272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34" y="270"/>
                  </a:lnTo>
                  <a:lnTo>
                    <a:pt x="36" y="266"/>
                  </a:lnTo>
                  <a:lnTo>
                    <a:pt x="37" y="263"/>
                  </a:lnTo>
                  <a:lnTo>
                    <a:pt x="39" y="261"/>
                  </a:lnTo>
                  <a:lnTo>
                    <a:pt x="39" y="261"/>
                  </a:lnTo>
                  <a:lnTo>
                    <a:pt x="39" y="268"/>
                  </a:lnTo>
                  <a:lnTo>
                    <a:pt x="39" y="278"/>
                  </a:lnTo>
                  <a:lnTo>
                    <a:pt x="39" y="278"/>
                  </a:lnTo>
                  <a:lnTo>
                    <a:pt x="43" y="278"/>
                  </a:lnTo>
                  <a:lnTo>
                    <a:pt x="45" y="278"/>
                  </a:lnTo>
                  <a:lnTo>
                    <a:pt x="49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3DB057BA-C5C2-914F-89A3-AA118D520E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2669" y="1505262"/>
              <a:ext cx="826122" cy="552407"/>
            </a:xfrm>
            <a:custGeom>
              <a:avLst/>
              <a:gdLst>
                <a:gd name="T0" fmla="*/ 54 w 541"/>
                <a:gd name="T1" fmla="*/ 283 h 425"/>
                <a:gd name="T2" fmla="*/ 51 w 541"/>
                <a:gd name="T3" fmla="*/ 304 h 425"/>
                <a:gd name="T4" fmla="*/ 81 w 541"/>
                <a:gd name="T5" fmla="*/ 302 h 425"/>
                <a:gd name="T6" fmla="*/ 90 w 541"/>
                <a:gd name="T7" fmla="*/ 331 h 425"/>
                <a:gd name="T8" fmla="*/ 119 w 541"/>
                <a:gd name="T9" fmla="*/ 323 h 425"/>
                <a:gd name="T10" fmla="*/ 134 w 541"/>
                <a:gd name="T11" fmla="*/ 321 h 425"/>
                <a:gd name="T12" fmla="*/ 158 w 541"/>
                <a:gd name="T13" fmla="*/ 334 h 425"/>
                <a:gd name="T14" fmla="*/ 147 w 541"/>
                <a:gd name="T15" fmla="*/ 355 h 425"/>
                <a:gd name="T16" fmla="*/ 119 w 541"/>
                <a:gd name="T17" fmla="*/ 380 h 425"/>
                <a:gd name="T18" fmla="*/ 96 w 541"/>
                <a:gd name="T19" fmla="*/ 395 h 425"/>
                <a:gd name="T20" fmla="*/ 85 w 541"/>
                <a:gd name="T21" fmla="*/ 416 h 425"/>
                <a:gd name="T22" fmla="*/ 130 w 541"/>
                <a:gd name="T23" fmla="*/ 387 h 425"/>
                <a:gd name="T24" fmla="*/ 164 w 541"/>
                <a:gd name="T25" fmla="*/ 359 h 425"/>
                <a:gd name="T26" fmla="*/ 204 w 541"/>
                <a:gd name="T27" fmla="*/ 329 h 425"/>
                <a:gd name="T28" fmla="*/ 225 w 541"/>
                <a:gd name="T29" fmla="*/ 285 h 425"/>
                <a:gd name="T30" fmla="*/ 257 w 541"/>
                <a:gd name="T31" fmla="*/ 268 h 425"/>
                <a:gd name="T32" fmla="*/ 232 w 541"/>
                <a:gd name="T33" fmla="*/ 306 h 425"/>
                <a:gd name="T34" fmla="*/ 249 w 541"/>
                <a:gd name="T35" fmla="*/ 306 h 425"/>
                <a:gd name="T36" fmla="*/ 274 w 541"/>
                <a:gd name="T37" fmla="*/ 285 h 425"/>
                <a:gd name="T38" fmla="*/ 298 w 541"/>
                <a:gd name="T39" fmla="*/ 276 h 425"/>
                <a:gd name="T40" fmla="*/ 323 w 541"/>
                <a:gd name="T41" fmla="*/ 289 h 425"/>
                <a:gd name="T42" fmla="*/ 378 w 541"/>
                <a:gd name="T43" fmla="*/ 302 h 425"/>
                <a:gd name="T44" fmla="*/ 402 w 541"/>
                <a:gd name="T45" fmla="*/ 314 h 425"/>
                <a:gd name="T46" fmla="*/ 454 w 541"/>
                <a:gd name="T47" fmla="*/ 344 h 425"/>
                <a:gd name="T48" fmla="*/ 463 w 541"/>
                <a:gd name="T49" fmla="*/ 329 h 425"/>
                <a:gd name="T50" fmla="*/ 474 w 541"/>
                <a:gd name="T51" fmla="*/ 342 h 425"/>
                <a:gd name="T52" fmla="*/ 488 w 541"/>
                <a:gd name="T53" fmla="*/ 369 h 425"/>
                <a:gd name="T54" fmla="*/ 506 w 541"/>
                <a:gd name="T55" fmla="*/ 386 h 425"/>
                <a:gd name="T56" fmla="*/ 522 w 541"/>
                <a:gd name="T57" fmla="*/ 401 h 425"/>
                <a:gd name="T58" fmla="*/ 535 w 541"/>
                <a:gd name="T59" fmla="*/ 386 h 425"/>
                <a:gd name="T60" fmla="*/ 523 w 541"/>
                <a:gd name="T61" fmla="*/ 378 h 425"/>
                <a:gd name="T62" fmla="*/ 465 w 541"/>
                <a:gd name="T63" fmla="*/ 308 h 425"/>
                <a:gd name="T64" fmla="*/ 389 w 541"/>
                <a:gd name="T65" fmla="*/ 291 h 425"/>
                <a:gd name="T66" fmla="*/ 365 w 541"/>
                <a:gd name="T67" fmla="*/ 39 h 425"/>
                <a:gd name="T68" fmla="*/ 314 w 541"/>
                <a:gd name="T69" fmla="*/ 32 h 425"/>
                <a:gd name="T70" fmla="*/ 266 w 541"/>
                <a:gd name="T71" fmla="*/ 22 h 425"/>
                <a:gd name="T72" fmla="*/ 223 w 541"/>
                <a:gd name="T73" fmla="*/ 22 h 425"/>
                <a:gd name="T74" fmla="*/ 223 w 541"/>
                <a:gd name="T75" fmla="*/ 13 h 425"/>
                <a:gd name="T76" fmla="*/ 185 w 541"/>
                <a:gd name="T77" fmla="*/ 3 h 425"/>
                <a:gd name="T78" fmla="*/ 172 w 541"/>
                <a:gd name="T79" fmla="*/ 0 h 425"/>
                <a:gd name="T80" fmla="*/ 140 w 541"/>
                <a:gd name="T81" fmla="*/ 9 h 425"/>
                <a:gd name="T82" fmla="*/ 107 w 541"/>
                <a:gd name="T83" fmla="*/ 15 h 425"/>
                <a:gd name="T84" fmla="*/ 81 w 541"/>
                <a:gd name="T85" fmla="*/ 28 h 425"/>
                <a:gd name="T86" fmla="*/ 47 w 541"/>
                <a:gd name="T87" fmla="*/ 66 h 425"/>
                <a:gd name="T88" fmla="*/ 22 w 541"/>
                <a:gd name="T89" fmla="*/ 89 h 425"/>
                <a:gd name="T90" fmla="*/ 60 w 541"/>
                <a:gd name="T91" fmla="*/ 119 h 425"/>
                <a:gd name="T92" fmla="*/ 90 w 541"/>
                <a:gd name="T93" fmla="*/ 138 h 425"/>
                <a:gd name="T94" fmla="*/ 58 w 541"/>
                <a:gd name="T95" fmla="*/ 142 h 425"/>
                <a:gd name="T96" fmla="*/ 39 w 541"/>
                <a:gd name="T97" fmla="*/ 136 h 425"/>
                <a:gd name="T98" fmla="*/ 0 w 541"/>
                <a:gd name="T99" fmla="*/ 155 h 425"/>
                <a:gd name="T100" fmla="*/ 17 w 541"/>
                <a:gd name="T101" fmla="*/ 172 h 425"/>
                <a:gd name="T102" fmla="*/ 41 w 541"/>
                <a:gd name="T103" fmla="*/ 187 h 425"/>
                <a:gd name="T104" fmla="*/ 94 w 541"/>
                <a:gd name="T105" fmla="*/ 174 h 425"/>
                <a:gd name="T106" fmla="*/ 96 w 541"/>
                <a:gd name="T107" fmla="*/ 198 h 425"/>
                <a:gd name="T108" fmla="*/ 81 w 541"/>
                <a:gd name="T109" fmla="*/ 210 h 425"/>
                <a:gd name="T110" fmla="*/ 41 w 541"/>
                <a:gd name="T111" fmla="*/ 229 h 425"/>
                <a:gd name="T112" fmla="*/ 30 w 541"/>
                <a:gd name="T113" fmla="*/ 244 h 425"/>
                <a:gd name="T114" fmla="*/ 32 w 541"/>
                <a:gd name="T115" fmla="*/ 272 h 425"/>
                <a:gd name="T116" fmla="*/ 39 w 541"/>
                <a:gd name="T117" fmla="*/ 278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1" h="425">
                  <a:moveTo>
                    <a:pt x="51" y="278"/>
                  </a:moveTo>
                  <a:lnTo>
                    <a:pt x="51" y="278"/>
                  </a:lnTo>
                  <a:lnTo>
                    <a:pt x="60" y="278"/>
                  </a:lnTo>
                  <a:lnTo>
                    <a:pt x="64" y="280"/>
                  </a:lnTo>
                  <a:lnTo>
                    <a:pt x="70" y="283"/>
                  </a:lnTo>
                  <a:lnTo>
                    <a:pt x="70" y="283"/>
                  </a:lnTo>
                  <a:lnTo>
                    <a:pt x="66" y="285"/>
                  </a:lnTo>
                  <a:lnTo>
                    <a:pt x="62" y="285"/>
                  </a:lnTo>
                  <a:lnTo>
                    <a:pt x="54" y="283"/>
                  </a:lnTo>
                  <a:lnTo>
                    <a:pt x="54" y="283"/>
                  </a:lnTo>
                  <a:lnTo>
                    <a:pt x="47" y="283"/>
                  </a:lnTo>
                  <a:lnTo>
                    <a:pt x="41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43" y="289"/>
                  </a:lnTo>
                  <a:lnTo>
                    <a:pt x="45" y="295"/>
                  </a:lnTo>
                  <a:lnTo>
                    <a:pt x="47" y="300"/>
                  </a:lnTo>
                  <a:lnTo>
                    <a:pt x="49" y="302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4" y="306"/>
                  </a:lnTo>
                  <a:lnTo>
                    <a:pt x="60" y="306"/>
                  </a:lnTo>
                  <a:lnTo>
                    <a:pt x="64" y="304"/>
                  </a:lnTo>
                  <a:lnTo>
                    <a:pt x="68" y="300"/>
                  </a:lnTo>
                  <a:lnTo>
                    <a:pt x="75" y="293"/>
                  </a:lnTo>
                  <a:lnTo>
                    <a:pt x="81" y="287"/>
                  </a:lnTo>
                  <a:lnTo>
                    <a:pt x="81" y="287"/>
                  </a:lnTo>
                  <a:lnTo>
                    <a:pt x="81" y="295"/>
                  </a:lnTo>
                  <a:lnTo>
                    <a:pt x="81" y="302"/>
                  </a:lnTo>
                  <a:lnTo>
                    <a:pt x="81" y="302"/>
                  </a:lnTo>
                  <a:lnTo>
                    <a:pt x="85" y="308"/>
                  </a:lnTo>
                  <a:lnTo>
                    <a:pt x="85" y="310"/>
                  </a:lnTo>
                  <a:lnTo>
                    <a:pt x="87" y="316"/>
                  </a:lnTo>
                  <a:lnTo>
                    <a:pt x="87" y="316"/>
                  </a:lnTo>
                  <a:lnTo>
                    <a:pt x="85" y="321"/>
                  </a:lnTo>
                  <a:lnTo>
                    <a:pt x="85" y="327"/>
                  </a:lnTo>
                  <a:lnTo>
                    <a:pt x="85" y="329"/>
                  </a:lnTo>
                  <a:lnTo>
                    <a:pt x="89" y="331"/>
                  </a:lnTo>
                  <a:lnTo>
                    <a:pt x="90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106" y="325"/>
                  </a:lnTo>
                  <a:lnTo>
                    <a:pt x="107" y="323"/>
                  </a:lnTo>
                  <a:lnTo>
                    <a:pt x="111" y="323"/>
                  </a:lnTo>
                  <a:lnTo>
                    <a:pt x="115" y="323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19" y="323"/>
                  </a:lnTo>
                  <a:lnTo>
                    <a:pt x="119" y="323"/>
                  </a:lnTo>
                  <a:lnTo>
                    <a:pt x="119" y="327"/>
                  </a:lnTo>
                  <a:lnTo>
                    <a:pt x="119" y="331"/>
                  </a:lnTo>
                  <a:lnTo>
                    <a:pt x="119" y="331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27"/>
                  </a:lnTo>
                  <a:lnTo>
                    <a:pt x="124" y="321"/>
                  </a:lnTo>
                  <a:lnTo>
                    <a:pt x="124" y="321"/>
                  </a:lnTo>
                  <a:lnTo>
                    <a:pt x="130" y="319"/>
                  </a:lnTo>
                  <a:lnTo>
                    <a:pt x="134" y="321"/>
                  </a:lnTo>
                  <a:lnTo>
                    <a:pt x="143" y="323"/>
                  </a:lnTo>
                  <a:lnTo>
                    <a:pt x="153" y="327"/>
                  </a:lnTo>
                  <a:lnTo>
                    <a:pt x="158" y="329"/>
                  </a:lnTo>
                  <a:lnTo>
                    <a:pt x="164" y="331"/>
                  </a:lnTo>
                  <a:lnTo>
                    <a:pt x="164" y="331"/>
                  </a:lnTo>
                  <a:lnTo>
                    <a:pt x="158" y="331"/>
                  </a:lnTo>
                  <a:lnTo>
                    <a:pt x="158" y="331"/>
                  </a:lnTo>
                  <a:lnTo>
                    <a:pt x="158" y="333"/>
                  </a:lnTo>
                  <a:lnTo>
                    <a:pt x="158" y="334"/>
                  </a:lnTo>
                  <a:lnTo>
                    <a:pt x="158" y="334"/>
                  </a:lnTo>
                  <a:lnTo>
                    <a:pt x="157" y="334"/>
                  </a:lnTo>
                  <a:lnTo>
                    <a:pt x="151" y="336"/>
                  </a:lnTo>
                  <a:lnTo>
                    <a:pt x="149" y="340"/>
                  </a:lnTo>
                  <a:lnTo>
                    <a:pt x="145" y="342"/>
                  </a:lnTo>
                  <a:lnTo>
                    <a:pt x="145" y="342"/>
                  </a:lnTo>
                  <a:lnTo>
                    <a:pt x="143" y="346"/>
                  </a:lnTo>
                  <a:lnTo>
                    <a:pt x="145" y="350"/>
                  </a:lnTo>
                  <a:lnTo>
                    <a:pt x="147" y="351"/>
                  </a:lnTo>
                  <a:lnTo>
                    <a:pt x="147" y="355"/>
                  </a:lnTo>
                  <a:lnTo>
                    <a:pt x="147" y="355"/>
                  </a:lnTo>
                  <a:lnTo>
                    <a:pt x="145" y="357"/>
                  </a:lnTo>
                  <a:lnTo>
                    <a:pt x="143" y="361"/>
                  </a:lnTo>
                  <a:lnTo>
                    <a:pt x="140" y="363"/>
                  </a:lnTo>
                  <a:lnTo>
                    <a:pt x="134" y="367"/>
                  </a:lnTo>
                  <a:lnTo>
                    <a:pt x="128" y="370"/>
                  </a:lnTo>
                  <a:lnTo>
                    <a:pt x="128" y="370"/>
                  </a:lnTo>
                  <a:lnTo>
                    <a:pt x="123" y="376"/>
                  </a:lnTo>
                  <a:lnTo>
                    <a:pt x="123" y="378"/>
                  </a:lnTo>
                  <a:lnTo>
                    <a:pt x="119" y="380"/>
                  </a:lnTo>
                  <a:lnTo>
                    <a:pt x="119" y="380"/>
                  </a:lnTo>
                  <a:lnTo>
                    <a:pt x="115" y="382"/>
                  </a:lnTo>
                  <a:lnTo>
                    <a:pt x="111" y="384"/>
                  </a:lnTo>
                  <a:lnTo>
                    <a:pt x="107" y="386"/>
                  </a:lnTo>
                  <a:lnTo>
                    <a:pt x="104" y="387"/>
                  </a:lnTo>
                  <a:lnTo>
                    <a:pt x="104" y="387"/>
                  </a:lnTo>
                  <a:lnTo>
                    <a:pt x="104" y="389"/>
                  </a:lnTo>
                  <a:lnTo>
                    <a:pt x="104" y="391"/>
                  </a:lnTo>
                  <a:lnTo>
                    <a:pt x="104" y="391"/>
                  </a:lnTo>
                  <a:lnTo>
                    <a:pt x="102" y="395"/>
                  </a:lnTo>
                  <a:lnTo>
                    <a:pt x="96" y="395"/>
                  </a:lnTo>
                  <a:lnTo>
                    <a:pt x="85" y="399"/>
                  </a:lnTo>
                  <a:lnTo>
                    <a:pt x="81" y="401"/>
                  </a:lnTo>
                  <a:lnTo>
                    <a:pt x="75" y="404"/>
                  </a:lnTo>
                  <a:lnTo>
                    <a:pt x="75" y="406"/>
                  </a:lnTo>
                  <a:lnTo>
                    <a:pt x="75" y="410"/>
                  </a:lnTo>
                  <a:lnTo>
                    <a:pt x="75" y="414"/>
                  </a:lnTo>
                  <a:lnTo>
                    <a:pt x="75" y="418"/>
                  </a:lnTo>
                  <a:lnTo>
                    <a:pt x="75" y="418"/>
                  </a:lnTo>
                  <a:lnTo>
                    <a:pt x="81" y="418"/>
                  </a:lnTo>
                  <a:lnTo>
                    <a:pt x="85" y="416"/>
                  </a:lnTo>
                  <a:lnTo>
                    <a:pt x="90" y="414"/>
                  </a:lnTo>
                  <a:lnTo>
                    <a:pt x="96" y="410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11" y="403"/>
                  </a:lnTo>
                  <a:lnTo>
                    <a:pt x="121" y="401"/>
                  </a:lnTo>
                  <a:lnTo>
                    <a:pt x="123" y="399"/>
                  </a:lnTo>
                  <a:lnTo>
                    <a:pt x="128" y="395"/>
                  </a:lnTo>
                  <a:lnTo>
                    <a:pt x="130" y="393"/>
                  </a:lnTo>
                  <a:lnTo>
                    <a:pt x="130" y="387"/>
                  </a:lnTo>
                  <a:lnTo>
                    <a:pt x="130" y="387"/>
                  </a:lnTo>
                  <a:lnTo>
                    <a:pt x="138" y="382"/>
                  </a:lnTo>
                  <a:lnTo>
                    <a:pt x="147" y="376"/>
                  </a:lnTo>
                  <a:lnTo>
                    <a:pt x="155" y="370"/>
                  </a:lnTo>
                  <a:lnTo>
                    <a:pt x="158" y="369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79" y="351"/>
                  </a:lnTo>
                  <a:lnTo>
                    <a:pt x="196" y="344"/>
                  </a:lnTo>
                  <a:lnTo>
                    <a:pt x="196" y="344"/>
                  </a:lnTo>
                  <a:lnTo>
                    <a:pt x="196" y="340"/>
                  </a:lnTo>
                  <a:lnTo>
                    <a:pt x="196" y="338"/>
                  </a:lnTo>
                  <a:lnTo>
                    <a:pt x="200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29"/>
                  </a:lnTo>
                  <a:lnTo>
                    <a:pt x="204" y="329"/>
                  </a:lnTo>
                  <a:lnTo>
                    <a:pt x="200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19"/>
                  </a:lnTo>
                  <a:lnTo>
                    <a:pt x="196" y="316"/>
                  </a:lnTo>
                  <a:lnTo>
                    <a:pt x="198" y="312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13" y="295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7" y="280"/>
                  </a:lnTo>
                  <a:lnTo>
                    <a:pt x="228" y="276"/>
                  </a:lnTo>
                  <a:lnTo>
                    <a:pt x="232" y="274"/>
                  </a:lnTo>
                  <a:lnTo>
                    <a:pt x="238" y="270"/>
                  </a:lnTo>
                  <a:lnTo>
                    <a:pt x="244" y="268"/>
                  </a:lnTo>
                  <a:lnTo>
                    <a:pt x="249" y="268"/>
                  </a:lnTo>
                  <a:lnTo>
                    <a:pt x="253" y="266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53" y="272"/>
                  </a:lnTo>
                  <a:lnTo>
                    <a:pt x="249" y="276"/>
                  </a:lnTo>
                  <a:lnTo>
                    <a:pt x="238" y="285"/>
                  </a:lnTo>
                  <a:lnTo>
                    <a:pt x="232" y="289"/>
                  </a:lnTo>
                  <a:lnTo>
                    <a:pt x="230" y="295"/>
                  </a:lnTo>
                  <a:lnTo>
                    <a:pt x="228" y="297"/>
                  </a:lnTo>
                  <a:lnTo>
                    <a:pt x="230" y="300"/>
                  </a:lnTo>
                  <a:lnTo>
                    <a:pt x="230" y="302"/>
                  </a:lnTo>
                  <a:lnTo>
                    <a:pt x="232" y="306"/>
                  </a:lnTo>
                  <a:lnTo>
                    <a:pt x="232" y="306"/>
                  </a:lnTo>
                  <a:lnTo>
                    <a:pt x="228" y="310"/>
                  </a:lnTo>
                  <a:lnTo>
                    <a:pt x="225" y="314"/>
                  </a:lnTo>
                  <a:lnTo>
                    <a:pt x="225" y="314"/>
                  </a:lnTo>
                  <a:lnTo>
                    <a:pt x="228" y="316"/>
                  </a:lnTo>
                  <a:lnTo>
                    <a:pt x="232" y="316"/>
                  </a:lnTo>
                  <a:lnTo>
                    <a:pt x="234" y="316"/>
                  </a:lnTo>
                  <a:lnTo>
                    <a:pt x="238" y="314"/>
                  </a:lnTo>
                  <a:lnTo>
                    <a:pt x="244" y="310"/>
                  </a:lnTo>
                  <a:lnTo>
                    <a:pt x="249" y="306"/>
                  </a:lnTo>
                  <a:lnTo>
                    <a:pt x="249" y="306"/>
                  </a:lnTo>
                  <a:lnTo>
                    <a:pt x="257" y="302"/>
                  </a:lnTo>
                  <a:lnTo>
                    <a:pt x="266" y="300"/>
                  </a:lnTo>
                  <a:lnTo>
                    <a:pt x="276" y="300"/>
                  </a:lnTo>
                  <a:lnTo>
                    <a:pt x="285" y="302"/>
                  </a:lnTo>
                  <a:lnTo>
                    <a:pt x="285" y="302"/>
                  </a:lnTo>
                  <a:lnTo>
                    <a:pt x="285" y="299"/>
                  </a:lnTo>
                  <a:lnTo>
                    <a:pt x="285" y="297"/>
                  </a:lnTo>
                  <a:lnTo>
                    <a:pt x="281" y="291"/>
                  </a:lnTo>
                  <a:lnTo>
                    <a:pt x="278" y="287"/>
                  </a:lnTo>
                  <a:lnTo>
                    <a:pt x="274" y="285"/>
                  </a:lnTo>
                  <a:lnTo>
                    <a:pt x="274" y="285"/>
                  </a:lnTo>
                  <a:lnTo>
                    <a:pt x="274" y="282"/>
                  </a:lnTo>
                  <a:lnTo>
                    <a:pt x="276" y="278"/>
                  </a:lnTo>
                  <a:lnTo>
                    <a:pt x="280" y="276"/>
                  </a:lnTo>
                  <a:lnTo>
                    <a:pt x="283" y="276"/>
                  </a:lnTo>
                  <a:lnTo>
                    <a:pt x="287" y="274"/>
                  </a:lnTo>
                  <a:lnTo>
                    <a:pt x="291" y="274"/>
                  </a:lnTo>
                  <a:lnTo>
                    <a:pt x="297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302" y="280"/>
                  </a:lnTo>
                  <a:lnTo>
                    <a:pt x="304" y="282"/>
                  </a:lnTo>
                  <a:lnTo>
                    <a:pt x="308" y="285"/>
                  </a:lnTo>
                  <a:lnTo>
                    <a:pt x="312" y="287"/>
                  </a:lnTo>
                  <a:lnTo>
                    <a:pt x="312" y="287"/>
                  </a:lnTo>
                  <a:lnTo>
                    <a:pt x="315" y="289"/>
                  </a:lnTo>
                  <a:lnTo>
                    <a:pt x="317" y="289"/>
                  </a:lnTo>
                  <a:lnTo>
                    <a:pt x="323" y="287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3" y="291"/>
                  </a:lnTo>
                  <a:lnTo>
                    <a:pt x="323" y="293"/>
                  </a:lnTo>
                  <a:lnTo>
                    <a:pt x="327" y="295"/>
                  </a:lnTo>
                  <a:lnTo>
                    <a:pt x="331" y="297"/>
                  </a:lnTo>
                  <a:lnTo>
                    <a:pt x="336" y="299"/>
                  </a:lnTo>
                  <a:lnTo>
                    <a:pt x="349" y="300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67" y="302"/>
                  </a:lnTo>
                  <a:lnTo>
                    <a:pt x="378" y="302"/>
                  </a:lnTo>
                  <a:lnTo>
                    <a:pt x="384" y="302"/>
                  </a:lnTo>
                  <a:lnTo>
                    <a:pt x="387" y="302"/>
                  </a:lnTo>
                  <a:lnTo>
                    <a:pt x="393" y="302"/>
                  </a:lnTo>
                  <a:lnTo>
                    <a:pt x="395" y="300"/>
                  </a:lnTo>
                  <a:lnTo>
                    <a:pt x="395" y="300"/>
                  </a:lnTo>
                  <a:lnTo>
                    <a:pt x="397" y="302"/>
                  </a:lnTo>
                  <a:lnTo>
                    <a:pt x="399" y="304"/>
                  </a:lnTo>
                  <a:lnTo>
                    <a:pt x="401" y="308"/>
                  </a:lnTo>
                  <a:lnTo>
                    <a:pt x="401" y="312"/>
                  </a:lnTo>
                  <a:lnTo>
                    <a:pt x="402" y="314"/>
                  </a:lnTo>
                  <a:lnTo>
                    <a:pt x="402" y="314"/>
                  </a:lnTo>
                  <a:lnTo>
                    <a:pt x="406" y="317"/>
                  </a:lnTo>
                  <a:lnTo>
                    <a:pt x="412" y="319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23" y="325"/>
                  </a:lnTo>
                  <a:lnTo>
                    <a:pt x="423" y="325"/>
                  </a:lnTo>
                  <a:lnTo>
                    <a:pt x="438" y="336"/>
                  </a:lnTo>
                  <a:lnTo>
                    <a:pt x="444" y="340"/>
                  </a:lnTo>
                  <a:lnTo>
                    <a:pt x="454" y="344"/>
                  </a:lnTo>
                  <a:lnTo>
                    <a:pt x="454" y="344"/>
                  </a:lnTo>
                  <a:lnTo>
                    <a:pt x="454" y="338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7" y="336"/>
                  </a:lnTo>
                  <a:lnTo>
                    <a:pt x="463" y="340"/>
                  </a:lnTo>
                  <a:lnTo>
                    <a:pt x="463" y="340"/>
                  </a:lnTo>
                  <a:lnTo>
                    <a:pt x="465" y="336"/>
                  </a:lnTo>
                  <a:lnTo>
                    <a:pt x="465" y="334"/>
                  </a:lnTo>
                  <a:lnTo>
                    <a:pt x="463" y="329"/>
                  </a:lnTo>
                  <a:lnTo>
                    <a:pt x="461" y="325"/>
                  </a:lnTo>
                  <a:lnTo>
                    <a:pt x="459" y="323"/>
                  </a:lnTo>
                  <a:lnTo>
                    <a:pt x="459" y="319"/>
                  </a:lnTo>
                  <a:lnTo>
                    <a:pt x="459" y="319"/>
                  </a:lnTo>
                  <a:lnTo>
                    <a:pt x="461" y="321"/>
                  </a:lnTo>
                  <a:lnTo>
                    <a:pt x="465" y="325"/>
                  </a:lnTo>
                  <a:lnTo>
                    <a:pt x="467" y="331"/>
                  </a:lnTo>
                  <a:lnTo>
                    <a:pt x="469" y="336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80" y="348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486" y="357"/>
                  </a:lnTo>
                  <a:lnTo>
                    <a:pt x="488" y="361"/>
                  </a:lnTo>
                  <a:lnTo>
                    <a:pt x="488" y="365"/>
                  </a:lnTo>
                  <a:lnTo>
                    <a:pt x="491" y="367"/>
                  </a:lnTo>
                  <a:lnTo>
                    <a:pt x="491" y="367"/>
                  </a:lnTo>
                  <a:lnTo>
                    <a:pt x="488" y="369"/>
                  </a:lnTo>
                  <a:lnTo>
                    <a:pt x="488" y="369"/>
                  </a:lnTo>
                  <a:lnTo>
                    <a:pt x="488" y="372"/>
                  </a:lnTo>
                  <a:lnTo>
                    <a:pt x="489" y="376"/>
                  </a:lnTo>
                  <a:lnTo>
                    <a:pt x="491" y="378"/>
                  </a:lnTo>
                  <a:lnTo>
                    <a:pt x="495" y="382"/>
                  </a:lnTo>
                  <a:lnTo>
                    <a:pt x="495" y="382"/>
                  </a:lnTo>
                  <a:lnTo>
                    <a:pt x="497" y="380"/>
                  </a:lnTo>
                  <a:lnTo>
                    <a:pt x="499" y="380"/>
                  </a:lnTo>
                  <a:lnTo>
                    <a:pt x="501" y="382"/>
                  </a:lnTo>
                  <a:lnTo>
                    <a:pt x="505" y="382"/>
                  </a:lnTo>
                  <a:lnTo>
                    <a:pt x="506" y="386"/>
                  </a:lnTo>
                  <a:lnTo>
                    <a:pt x="508" y="389"/>
                  </a:lnTo>
                  <a:lnTo>
                    <a:pt x="508" y="389"/>
                  </a:lnTo>
                  <a:lnTo>
                    <a:pt x="512" y="393"/>
                  </a:lnTo>
                  <a:lnTo>
                    <a:pt x="516" y="395"/>
                  </a:lnTo>
                  <a:lnTo>
                    <a:pt x="518" y="397"/>
                  </a:lnTo>
                  <a:lnTo>
                    <a:pt x="520" y="399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2" y="401"/>
                  </a:lnTo>
                  <a:lnTo>
                    <a:pt x="522" y="401"/>
                  </a:lnTo>
                  <a:lnTo>
                    <a:pt x="523" y="404"/>
                  </a:lnTo>
                  <a:lnTo>
                    <a:pt x="523" y="408"/>
                  </a:lnTo>
                  <a:lnTo>
                    <a:pt x="523" y="414"/>
                  </a:lnTo>
                  <a:lnTo>
                    <a:pt x="523" y="418"/>
                  </a:lnTo>
                  <a:lnTo>
                    <a:pt x="523" y="418"/>
                  </a:lnTo>
                  <a:lnTo>
                    <a:pt x="531" y="425"/>
                  </a:lnTo>
                  <a:lnTo>
                    <a:pt x="541" y="408"/>
                  </a:lnTo>
                  <a:lnTo>
                    <a:pt x="541" y="389"/>
                  </a:lnTo>
                  <a:lnTo>
                    <a:pt x="535" y="386"/>
                  </a:lnTo>
                  <a:lnTo>
                    <a:pt x="535" y="386"/>
                  </a:lnTo>
                  <a:lnTo>
                    <a:pt x="531" y="387"/>
                  </a:lnTo>
                  <a:lnTo>
                    <a:pt x="529" y="387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527" y="386"/>
                  </a:lnTo>
                  <a:lnTo>
                    <a:pt x="527" y="386"/>
                  </a:lnTo>
                  <a:lnTo>
                    <a:pt x="527" y="380"/>
                  </a:lnTo>
                  <a:lnTo>
                    <a:pt x="525" y="378"/>
                  </a:lnTo>
                  <a:lnTo>
                    <a:pt x="523" y="378"/>
                  </a:lnTo>
                  <a:lnTo>
                    <a:pt x="522" y="378"/>
                  </a:lnTo>
                  <a:lnTo>
                    <a:pt x="516" y="374"/>
                  </a:lnTo>
                  <a:lnTo>
                    <a:pt x="506" y="365"/>
                  </a:lnTo>
                  <a:lnTo>
                    <a:pt x="506" y="357"/>
                  </a:lnTo>
                  <a:lnTo>
                    <a:pt x="499" y="350"/>
                  </a:lnTo>
                  <a:lnTo>
                    <a:pt x="488" y="329"/>
                  </a:lnTo>
                  <a:lnTo>
                    <a:pt x="478" y="329"/>
                  </a:lnTo>
                  <a:lnTo>
                    <a:pt x="474" y="319"/>
                  </a:lnTo>
                  <a:lnTo>
                    <a:pt x="472" y="316"/>
                  </a:lnTo>
                  <a:lnTo>
                    <a:pt x="465" y="308"/>
                  </a:lnTo>
                  <a:lnTo>
                    <a:pt x="459" y="302"/>
                  </a:lnTo>
                  <a:lnTo>
                    <a:pt x="448" y="302"/>
                  </a:lnTo>
                  <a:lnTo>
                    <a:pt x="446" y="316"/>
                  </a:lnTo>
                  <a:lnTo>
                    <a:pt x="438" y="316"/>
                  </a:lnTo>
                  <a:lnTo>
                    <a:pt x="435" y="317"/>
                  </a:lnTo>
                  <a:lnTo>
                    <a:pt x="421" y="302"/>
                  </a:lnTo>
                  <a:lnTo>
                    <a:pt x="412" y="302"/>
                  </a:lnTo>
                  <a:lnTo>
                    <a:pt x="412" y="291"/>
                  </a:lnTo>
                  <a:lnTo>
                    <a:pt x="401" y="291"/>
                  </a:lnTo>
                  <a:lnTo>
                    <a:pt x="389" y="291"/>
                  </a:lnTo>
                  <a:lnTo>
                    <a:pt x="380" y="291"/>
                  </a:lnTo>
                  <a:lnTo>
                    <a:pt x="380" y="47"/>
                  </a:lnTo>
                  <a:lnTo>
                    <a:pt x="380" y="47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4" y="41"/>
                  </a:lnTo>
                  <a:lnTo>
                    <a:pt x="372" y="41"/>
                  </a:lnTo>
                  <a:lnTo>
                    <a:pt x="368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53" y="36"/>
                  </a:lnTo>
                  <a:lnTo>
                    <a:pt x="349" y="34"/>
                  </a:lnTo>
                  <a:lnTo>
                    <a:pt x="346" y="34"/>
                  </a:lnTo>
                  <a:lnTo>
                    <a:pt x="346" y="34"/>
                  </a:lnTo>
                  <a:lnTo>
                    <a:pt x="336" y="36"/>
                  </a:lnTo>
                  <a:lnTo>
                    <a:pt x="332" y="38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1" y="34"/>
                  </a:lnTo>
                  <a:lnTo>
                    <a:pt x="314" y="32"/>
                  </a:lnTo>
                  <a:lnTo>
                    <a:pt x="306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293" y="28"/>
                  </a:lnTo>
                  <a:lnTo>
                    <a:pt x="289" y="28"/>
                  </a:lnTo>
                  <a:lnTo>
                    <a:pt x="289" y="28"/>
                  </a:lnTo>
                  <a:lnTo>
                    <a:pt x="281" y="28"/>
                  </a:lnTo>
                  <a:lnTo>
                    <a:pt x="274" y="24"/>
                  </a:lnTo>
                  <a:lnTo>
                    <a:pt x="266" y="22"/>
                  </a:lnTo>
                  <a:lnTo>
                    <a:pt x="262" y="22"/>
                  </a:lnTo>
                  <a:lnTo>
                    <a:pt x="259" y="22"/>
                  </a:lnTo>
                  <a:lnTo>
                    <a:pt x="259" y="22"/>
                  </a:lnTo>
                  <a:lnTo>
                    <a:pt x="249" y="24"/>
                  </a:lnTo>
                  <a:lnTo>
                    <a:pt x="240" y="26"/>
                  </a:lnTo>
                  <a:lnTo>
                    <a:pt x="234" y="26"/>
                  </a:lnTo>
                  <a:lnTo>
                    <a:pt x="230" y="26"/>
                  </a:lnTo>
                  <a:lnTo>
                    <a:pt x="227" y="24"/>
                  </a:lnTo>
                  <a:lnTo>
                    <a:pt x="223" y="22"/>
                  </a:lnTo>
                  <a:lnTo>
                    <a:pt x="223" y="22"/>
                  </a:lnTo>
                  <a:lnTo>
                    <a:pt x="227" y="20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8" y="17"/>
                  </a:lnTo>
                  <a:lnTo>
                    <a:pt x="228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15"/>
                  </a:lnTo>
                  <a:lnTo>
                    <a:pt x="223" y="13"/>
                  </a:lnTo>
                  <a:lnTo>
                    <a:pt x="223" y="13"/>
                  </a:lnTo>
                  <a:lnTo>
                    <a:pt x="213" y="11"/>
                  </a:lnTo>
                  <a:lnTo>
                    <a:pt x="206" y="9"/>
                  </a:lnTo>
                  <a:lnTo>
                    <a:pt x="196" y="9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5"/>
                  </a:lnTo>
                  <a:lnTo>
                    <a:pt x="191" y="5"/>
                  </a:lnTo>
                  <a:lnTo>
                    <a:pt x="189" y="3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3"/>
                  </a:lnTo>
                  <a:lnTo>
                    <a:pt x="179" y="7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76" y="11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6" y="0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1" y="3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1" y="7"/>
                  </a:lnTo>
                  <a:lnTo>
                    <a:pt x="14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28" y="11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1" y="15"/>
                  </a:lnTo>
                  <a:lnTo>
                    <a:pt x="117" y="13"/>
                  </a:lnTo>
                  <a:lnTo>
                    <a:pt x="111" y="15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0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2" y="24"/>
                  </a:lnTo>
                  <a:lnTo>
                    <a:pt x="89" y="26"/>
                  </a:lnTo>
                  <a:lnTo>
                    <a:pt x="85" y="26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5" y="34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64" y="53"/>
                  </a:lnTo>
                  <a:lnTo>
                    <a:pt x="60" y="58"/>
                  </a:lnTo>
                  <a:lnTo>
                    <a:pt x="58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47" y="66"/>
                  </a:lnTo>
                  <a:lnTo>
                    <a:pt x="37" y="70"/>
                  </a:lnTo>
                  <a:lnTo>
                    <a:pt x="28" y="72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9" y="79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7"/>
                  </a:lnTo>
                  <a:lnTo>
                    <a:pt x="19" y="87"/>
                  </a:lnTo>
                  <a:lnTo>
                    <a:pt x="22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7" y="106"/>
                  </a:lnTo>
                  <a:lnTo>
                    <a:pt x="51" y="109"/>
                  </a:lnTo>
                  <a:lnTo>
                    <a:pt x="54" y="113"/>
                  </a:lnTo>
                  <a:lnTo>
                    <a:pt x="58" y="117"/>
                  </a:lnTo>
                  <a:lnTo>
                    <a:pt x="58" y="117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70" y="121"/>
                  </a:lnTo>
                  <a:lnTo>
                    <a:pt x="75" y="121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81" y="125"/>
                  </a:lnTo>
                  <a:lnTo>
                    <a:pt x="81" y="128"/>
                  </a:lnTo>
                  <a:lnTo>
                    <a:pt x="87" y="134"/>
                  </a:lnTo>
                  <a:lnTo>
                    <a:pt x="90" y="136"/>
                  </a:lnTo>
                  <a:lnTo>
                    <a:pt x="90" y="138"/>
                  </a:lnTo>
                  <a:lnTo>
                    <a:pt x="92" y="142"/>
                  </a:lnTo>
                  <a:lnTo>
                    <a:pt x="90" y="143"/>
                  </a:lnTo>
                  <a:lnTo>
                    <a:pt x="90" y="143"/>
                  </a:lnTo>
                  <a:lnTo>
                    <a:pt x="81" y="145"/>
                  </a:lnTo>
                  <a:lnTo>
                    <a:pt x="73" y="145"/>
                  </a:lnTo>
                  <a:lnTo>
                    <a:pt x="70" y="145"/>
                  </a:lnTo>
                  <a:lnTo>
                    <a:pt x="64" y="145"/>
                  </a:lnTo>
                  <a:lnTo>
                    <a:pt x="60" y="143"/>
                  </a:lnTo>
                  <a:lnTo>
                    <a:pt x="58" y="142"/>
                  </a:lnTo>
                  <a:lnTo>
                    <a:pt x="58" y="142"/>
                  </a:lnTo>
                  <a:lnTo>
                    <a:pt x="58" y="138"/>
                  </a:lnTo>
                  <a:lnTo>
                    <a:pt x="58" y="136"/>
                  </a:lnTo>
                  <a:lnTo>
                    <a:pt x="56" y="134"/>
                  </a:lnTo>
                  <a:lnTo>
                    <a:pt x="54" y="132"/>
                  </a:lnTo>
                  <a:lnTo>
                    <a:pt x="49" y="134"/>
                  </a:lnTo>
                  <a:lnTo>
                    <a:pt x="45" y="134"/>
                  </a:lnTo>
                  <a:lnTo>
                    <a:pt x="43" y="138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4" y="140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9" y="149"/>
                  </a:lnTo>
                  <a:lnTo>
                    <a:pt x="7" y="15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2" y="160"/>
                  </a:lnTo>
                  <a:lnTo>
                    <a:pt x="9" y="162"/>
                  </a:lnTo>
                  <a:lnTo>
                    <a:pt x="17" y="166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19" y="170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7" y="172"/>
                  </a:lnTo>
                  <a:lnTo>
                    <a:pt x="19" y="174"/>
                  </a:lnTo>
                  <a:lnTo>
                    <a:pt x="20" y="177"/>
                  </a:lnTo>
                  <a:lnTo>
                    <a:pt x="22" y="181"/>
                  </a:lnTo>
                  <a:lnTo>
                    <a:pt x="22" y="183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28" y="187"/>
                  </a:lnTo>
                  <a:lnTo>
                    <a:pt x="32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60" y="189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85"/>
                  </a:lnTo>
                  <a:lnTo>
                    <a:pt x="77" y="185"/>
                  </a:lnTo>
                  <a:lnTo>
                    <a:pt x="81" y="185"/>
                  </a:lnTo>
                  <a:lnTo>
                    <a:pt x="83" y="183"/>
                  </a:lnTo>
                  <a:lnTo>
                    <a:pt x="87" y="181"/>
                  </a:lnTo>
                  <a:lnTo>
                    <a:pt x="90" y="177"/>
                  </a:lnTo>
                  <a:lnTo>
                    <a:pt x="94" y="174"/>
                  </a:lnTo>
                  <a:lnTo>
                    <a:pt x="94" y="174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6" y="198"/>
                  </a:lnTo>
                  <a:lnTo>
                    <a:pt x="96" y="204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6" y="210"/>
                  </a:lnTo>
                  <a:lnTo>
                    <a:pt x="96" y="210"/>
                  </a:lnTo>
                  <a:lnTo>
                    <a:pt x="92" y="212"/>
                  </a:lnTo>
                  <a:lnTo>
                    <a:pt x="89" y="210"/>
                  </a:lnTo>
                  <a:lnTo>
                    <a:pt x="85" y="210"/>
                  </a:lnTo>
                  <a:lnTo>
                    <a:pt x="81" y="210"/>
                  </a:lnTo>
                  <a:lnTo>
                    <a:pt x="81" y="210"/>
                  </a:lnTo>
                  <a:lnTo>
                    <a:pt x="79" y="213"/>
                  </a:lnTo>
                  <a:lnTo>
                    <a:pt x="77" y="215"/>
                  </a:lnTo>
                  <a:lnTo>
                    <a:pt x="73" y="217"/>
                  </a:lnTo>
                  <a:lnTo>
                    <a:pt x="71" y="219"/>
                  </a:lnTo>
                  <a:lnTo>
                    <a:pt x="66" y="221"/>
                  </a:lnTo>
                  <a:lnTo>
                    <a:pt x="60" y="223"/>
                  </a:lnTo>
                  <a:lnTo>
                    <a:pt x="54" y="223"/>
                  </a:lnTo>
                  <a:lnTo>
                    <a:pt x="49" y="225"/>
                  </a:lnTo>
                  <a:lnTo>
                    <a:pt x="43" y="227"/>
                  </a:lnTo>
                  <a:lnTo>
                    <a:pt x="41" y="229"/>
                  </a:lnTo>
                  <a:lnTo>
                    <a:pt x="39" y="230"/>
                  </a:lnTo>
                  <a:lnTo>
                    <a:pt x="39" y="230"/>
                  </a:lnTo>
                  <a:lnTo>
                    <a:pt x="43" y="234"/>
                  </a:lnTo>
                  <a:lnTo>
                    <a:pt x="45" y="236"/>
                  </a:lnTo>
                  <a:lnTo>
                    <a:pt x="47" y="236"/>
                  </a:lnTo>
                  <a:lnTo>
                    <a:pt x="47" y="236"/>
                  </a:lnTo>
                  <a:lnTo>
                    <a:pt x="43" y="240"/>
                  </a:lnTo>
                  <a:lnTo>
                    <a:pt x="37" y="240"/>
                  </a:lnTo>
                  <a:lnTo>
                    <a:pt x="34" y="242"/>
                  </a:lnTo>
                  <a:lnTo>
                    <a:pt x="30" y="244"/>
                  </a:lnTo>
                  <a:lnTo>
                    <a:pt x="30" y="244"/>
                  </a:lnTo>
                  <a:lnTo>
                    <a:pt x="28" y="247"/>
                  </a:lnTo>
                  <a:lnTo>
                    <a:pt x="26" y="249"/>
                  </a:lnTo>
                  <a:lnTo>
                    <a:pt x="26" y="255"/>
                  </a:lnTo>
                  <a:lnTo>
                    <a:pt x="24" y="261"/>
                  </a:lnTo>
                  <a:lnTo>
                    <a:pt x="24" y="266"/>
                  </a:lnTo>
                  <a:lnTo>
                    <a:pt x="24" y="266"/>
                  </a:lnTo>
                  <a:lnTo>
                    <a:pt x="26" y="268"/>
                  </a:lnTo>
                  <a:lnTo>
                    <a:pt x="28" y="270"/>
                  </a:lnTo>
                  <a:lnTo>
                    <a:pt x="32" y="272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34" y="270"/>
                  </a:lnTo>
                  <a:lnTo>
                    <a:pt x="36" y="266"/>
                  </a:lnTo>
                  <a:lnTo>
                    <a:pt x="37" y="263"/>
                  </a:lnTo>
                  <a:lnTo>
                    <a:pt x="39" y="261"/>
                  </a:lnTo>
                  <a:lnTo>
                    <a:pt x="39" y="261"/>
                  </a:lnTo>
                  <a:lnTo>
                    <a:pt x="39" y="268"/>
                  </a:lnTo>
                  <a:lnTo>
                    <a:pt x="39" y="278"/>
                  </a:lnTo>
                  <a:lnTo>
                    <a:pt x="39" y="278"/>
                  </a:lnTo>
                  <a:lnTo>
                    <a:pt x="43" y="278"/>
                  </a:lnTo>
                  <a:lnTo>
                    <a:pt x="45" y="278"/>
                  </a:lnTo>
                  <a:lnTo>
                    <a:pt x="49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3556D89E-ED02-044D-9E5D-023FF7EB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7038" y="1938230"/>
              <a:ext cx="52610" cy="50122"/>
            </a:xfrm>
            <a:custGeom>
              <a:avLst/>
              <a:gdLst>
                <a:gd name="T0" fmla="*/ 15 w 34"/>
                <a:gd name="T1" fmla="*/ 18 h 39"/>
                <a:gd name="T2" fmla="*/ 15 w 34"/>
                <a:gd name="T3" fmla="*/ 18 h 39"/>
                <a:gd name="T4" fmla="*/ 17 w 34"/>
                <a:gd name="T5" fmla="*/ 13 h 39"/>
                <a:gd name="T6" fmla="*/ 21 w 34"/>
                <a:gd name="T7" fmla="*/ 5 h 39"/>
                <a:gd name="T8" fmla="*/ 24 w 34"/>
                <a:gd name="T9" fmla="*/ 1 h 39"/>
                <a:gd name="T10" fmla="*/ 28 w 34"/>
                <a:gd name="T11" fmla="*/ 0 h 39"/>
                <a:gd name="T12" fmla="*/ 30 w 34"/>
                <a:gd name="T13" fmla="*/ 0 h 39"/>
                <a:gd name="T14" fmla="*/ 34 w 34"/>
                <a:gd name="T15" fmla="*/ 0 h 39"/>
                <a:gd name="T16" fmla="*/ 34 w 34"/>
                <a:gd name="T17" fmla="*/ 0 h 39"/>
                <a:gd name="T18" fmla="*/ 32 w 34"/>
                <a:gd name="T19" fmla="*/ 7 h 39"/>
                <a:gd name="T20" fmla="*/ 30 w 34"/>
                <a:gd name="T21" fmla="*/ 13 h 39"/>
                <a:gd name="T22" fmla="*/ 28 w 34"/>
                <a:gd name="T23" fmla="*/ 17 h 39"/>
                <a:gd name="T24" fmla="*/ 28 w 34"/>
                <a:gd name="T25" fmla="*/ 20 h 39"/>
                <a:gd name="T26" fmla="*/ 28 w 34"/>
                <a:gd name="T27" fmla="*/ 22 h 39"/>
                <a:gd name="T28" fmla="*/ 32 w 34"/>
                <a:gd name="T29" fmla="*/ 26 h 39"/>
                <a:gd name="T30" fmla="*/ 32 w 34"/>
                <a:gd name="T31" fmla="*/ 26 h 39"/>
                <a:gd name="T32" fmla="*/ 24 w 34"/>
                <a:gd name="T33" fmla="*/ 30 h 39"/>
                <a:gd name="T34" fmla="*/ 23 w 34"/>
                <a:gd name="T35" fmla="*/ 32 h 39"/>
                <a:gd name="T36" fmla="*/ 19 w 34"/>
                <a:gd name="T37" fmla="*/ 34 h 39"/>
                <a:gd name="T38" fmla="*/ 19 w 34"/>
                <a:gd name="T39" fmla="*/ 34 h 39"/>
                <a:gd name="T40" fmla="*/ 19 w 34"/>
                <a:gd name="T41" fmla="*/ 37 h 39"/>
                <a:gd name="T42" fmla="*/ 19 w 34"/>
                <a:gd name="T43" fmla="*/ 37 h 39"/>
                <a:gd name="T44" fmla="*/ 19 w 34"/>
                <a:gd name="T45" fmla="*/ 39 h 39"/>
                <a:gd name="T46" fmla="*/ 17 w 34"/>
                <a:gd name="T47" fmla="*/ 39 h 39"/>
                <a:gd name="T48" fmla="*/ 11 w 34"/>
                <a:gd name="T49" fmla="*/ 39 h 39"/>
                <a:gd name="T50" fmla="*/ 6 w 34"/>
                <a:gd name="T51" fmla="*/ 37 h 39"/>
                <a:gd name="T52" fmla="*/ 2 w 34"/>
                <a:gd name="T53" fmla="*/ 36 h 39"/>
                <a:gd name="T54" fmla="*/ 2 w 34"/>
                <a:gd name="T55" fmla="*/ 36 h 39"/>
                <a:gd name="T56" fmla="*/ 0 w 34"/>
                <a:gd name="T57" fmla="*/ 32 h 39"/>
                <a:gd name="T58" fmla="*/ 0 w 34"/>
                <a:gd name="T59" fmla="*/ 30 h 39"/>
                <a:gd name="T60" fmla="*/ 2 w 34"/>
                <a:gd name="T61" fmla="*/ 26 h 39"/>
                <a:gd name="T62" fmla="*/ 4 w 34"/>
                <a:gd name="T63" fmla="*/ 24 h 39"/>
                <a:gd name="T64" fmla="*/ 9 w 34"/>
                <a:gd name="T65" fmla="*/ 20 h 39"/>
                <a:gd name="T66" fmla="*/ 15 w 34"/>
                <a:gd name="T67" fmla="*/ 18 h 39"/>
                <a:gd name="T68" fmla="*/ 15 w 34"/>
                <a:gd name="T69" fmla="*/ 18 h 39"/>
                <a:gd name="T70" fmla="*/ 15 w 34"/>
                <a:gd name="T71" fmla="*/ 18 h 39"/>
                <a:gd name="T72" fmla="*/ 15 w 34"/>
                <a:gd name="T73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9">
                  <a:moveTo>
                    <a:pt x="15" y="18"/>
                  </a:moveTo>
                  <a:lnTo>
                    <a:pt x="15" y="18"/>
                  </a:lnTo>
                  <a:lnTo>
                    <a:pt x="17" y="13"/>
                  </a:lnTo>
                  <a:lnTo>
                    <a:pt x="21" y="5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7"/>
                  </a:lnTo>
                  <a:lnTo>
                    <a:pt x="30" y="13"/>
                  </a:lnTo>
                  <a:lnTo>
                    <a:pt x="28" y="17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23" y="32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1" y="39"/>
                  </a:lnTo>
                  <a:lnTo>
                    <a:pt x="6" y="37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9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75B8ED90-02EF-A94F-A903-7D53155653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7038" y="1938230"/>
              <a:ext cx="52610" cy="50122"/>
            </a:xfrm>
            <a:custGeom>
              <a:avLst/>
              <a:gdLst>
                <a:gd name="T0" fmla="*/ 15 w 34"/>
                <a:gd name="T1" fmla="*/ 18 h 39"/>
                <a:gd name="T2" fmla="*/ 15 w 34"/>
                <a:gd name="T3" fmla="*/ 18 h 39"/>
                <a:gd name="T4" fmla="*/ 17 w 34"/>
                <a:gd name="T5" fmla="*/ 13 h 39"/>
                <a:gd name="T6" fmla="*/ 21 w 34"/>
                <a:gd name="T7" fmla="*/ 5 h 39"/>
                <a:gd name="T8" fmla="*/ 24 w 34"/>
                <a:gd name="T9" fmla="*/ 1 h 39"/>
                <a:gd name="T10" fmla="*/ 28 w 34"/>
                <a:gd name="T11" fmla="*/ 0 h 39"/>
                <a:gd name="T12" fmla="*/ 30 w 34"/>
                <a:gd name="T13" fmla="*/ 0 h 39"/>
                <a:gd name="T14" fmla="*/ 34 w 34"/>
                <a:gd name="T15" fmla="*/ 0 h 39"/>
                <a:gd name="T16" fmla="*/ 34 w 34"/>
                <a:gd name="T17" fmla="*/ 0 h 39"/>
                <a:gd name="T18" fmla="*/ 32 w 34"/>
                <a:gd name="T19" fmla="*/ 7 h 39"/>
                <a:gd name="T20" fmla="*/ 30 w 34"/>
                <a:gd name="T21" fmla="*/ 13 h 39"/>
                <a:gd name="T22" fmla="*/ 28 w 34"/>
                <a:gd name="T23" fmla="*/ 17 h 39"/>
                <a:gd name="T24" fmla="*/ 28 w 34"/>
                <a:gd name="T25" fmla="*/ 20 h 39"/>
                <a:gd name="T26" fmla="*/ 28 w 34"/>
                <a:gd name="T27" fmla="*/ 22 h 39"/>
                <a:gd name="T28" fmla="*/ 32 w 34"/>
                <a:gd name="T29" fmla="*/ 26 h 39"/>
                <a:gd name="T30" fmla="*/ 32 w 34"/>
                <a:gd name="T31" fmla="*/ 26 h 39"/>
                <a:gd name="T32" fmla="*/ 24 w 34"/>
                <a:gd name="T33" fmla="*/ 30 h 39"/>
                <a:gd name="T34" fmla="*/ 23 w 34"/>
                <a:gd name="T35" fmla="*/ 32 h 39"/>
                <a:gd name="T36" fmla="*/ 19 w 34"/>
                <a:gd name="T37" fmla="*/ 34 h 39"/>
                <a:gd name="T38" fmla="*/ 19 w 34"/>
                <a:gd name="T39" fmla="*/ 34 h 39"/>
                <a:gd name="T40" fmla="*/ 19 w 34"/>
                <a:gd name="T41" fmla="*/ 37 h 39"/>
                <a:gd name="T42" fmla="*/ 19 w 34"/>
                <a:gd name="T43" fmla="*/ 37 h 39"/>
                <a:gd name="T44" fmla="*/ 19 w 34"/>
                <a:gd name="T45" fmla="*/ 39 h 39"/>
                <a:gd name="T46" fmla="*/ 17 w 34"/>
                <a:gd name="T47" fmla="*/ 39 h 39"/>
                <a:gd name="T48" fmla="*/ 11 w 34"/>
                <a:gd name="T49" fmla="*/ 39 h 39"/>
                <a:gd name="T50" fmla="*/ 6 w 34"/>
                <a:gd name="T51" fmla="*/ 37 h 39"/>
                <a:gd name="T52" fmla="*/ 2 w 34"/>
                <a:gd name="T53" fmla="*/ 36 h 39"/>
                <a:gd name="T54" fmla="*/ 2 w 34"/>
                <a:gd name="T55" fmla="*/ 36 h 39"/>
                <a:gd name="T56" fmla="*/ 0 w 34"/>
                <a:gd name="T57" fmla="*/ 32 h 39"/>
                <a:gd name="T58" fmla="*/ 0 w 34"/>
                <a:gd name="T59" fmla="*/ 30 h 39"/>
                <a:gd name="T60" fmla="*/ 2 w 34"/>
                <a:gd name="T61" fmla="*/ 26 h 39"/>
                <a:gd name="T62" fmla="*/ 4 w 34"/>
                <a:gd name="T63" fmla="*/ 24 h 39"/>
                <a:gd name="T64" fmla="*/ 9 w 34"/>
                <a:gd name="T65" fmla="*/ 20 h 39"/>
                <a:gd name="T66" fmla="*/ 15 w 34"/>
                <a:gd name="T67" fmla="*/ 18 h 39"/>
                <a:gd name="T68" fmla="*/ 15 w 34"/>
                <a:gd name="T69" fmla="*/ 18 h 39"/>
                <a:gd name="T70" fmla="*/ 15 w 34"/>
                <a:gd name="T71" fmla="*/ 18 h 39"/>
                <a:gd name="T72" fmla="*/ 15 w 34"/>
                <a:gd name="T73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9">
                  <a:moveTo>
                    <a:pt x="15" y="18"/>
                  </a:moveTo>
                  <a:lnTo>
                    <a:pt x="15" y="18"/>
                  </a:lnTo>
                  <a:lnTo>
                    <a:pt x="17" y="13"/>
                  </a:lnTo>
                  <a:lnTo>
                    <a:pt x="21" y="5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7"/>
                  </a:lnTo>
                  <a:lnTo>
                    <a:pt x="30" y="13"/>
                  </a:lnTo>
                  <a:lnTo>
                    <a:pt x="28" y="17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23" y="32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1" y="39"/>
                  </a:lnTo>
                  <a:lnTo>
                    <a:pt x="6" y="37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9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145FB577-C79F-504C-A35F-DC4825438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95233" y="2045949"/>
              <a:ext cx="31282" cy="19195"/>
            </a:xfrm>
            <a:custGeom>
              <a:avLst/>
              <a:gdLst>
                <a:gd name="T0" fmla="*/ 21 w 21"/>
                <a:gd name="T1" fmla="*/ 4 h 15"/>
                <a:gd name="T2" fmla="*/ 21 w 21"/>
                <a:gd name="T3" fmla="*/ 4 h 15"/>
                <a:gd name="T4" fmla="*/ 19 w 21"/>
                <a:gd name="T5" fmla="*/ 7 h 15"/>
                <a:gd name="T6" fmla="*/ 15 w 21"/>
                <a:gd name="T7" fmla="*/ 11 h 15"/>
                <a:gd name="T8" fmla="*/ 12 w 21"/>
                <a:gd name="T9" fmla="*/ 13 h 15"/>
                <a:gd name="T10" fmla="*/ 8 w 21"/>
                <a:gd name="T11" fmla="*/ 15 h 15"/>
                <a:gd name="T12" fmla="*/ 8 w 21"/>
                <a:gd name="T13" fmla="*/ 15 h 15"/>
                <a:gd name="T14" fmla="*/ 6 w 21"/>
                <a:gd name="T15" fmla="*/ 15 h 15"/>
                <a:gd name="T16" fmla="*/ 2 w 21"/>
                <a:gd name="T17" fmla="*/ 15 h 15"/>
                <a:gd name="T18" fmla="*/ 2 w 21"/>
                <a:gd name="T19" fmla="*/ 13 h 15"/>
                <a:gd name="T20" fmla="*/ 0 w 21"/>
                <a:gd name="T21" fmla="*/ 13 h 15"/>
                <a:gd name="T22" fmla="*/ 0 w 21"/>
                <a:gd name="T23" fmla="*/ 11 h 15"/>
                <a:gd name="T24" fmla="*/ 2 w 21"/>
                <a:gd name="T25" fmla="*/ 7 h 15"/>
                <a:gd name="T26" fmla="*/ 2 w 21"/>
                <a:gd name="T27" fmla="*/ 5 h 15"/>
                <a:gd name="T28" fmla="*/ 8 w 21"/>
                <a:gd name="T29" fmla="*/ 2 h 15"/>
                <a:gd name="T30" fmla="*/ 13 w 21"/>
                <a:gd name="T31" fmla="*/ 0 h 15"/>
                <a:gd name="T32" fmla="*/ 15 w 21"/>
                <a:gd name="T33" fmla="*/ 0 h 15"/>
                <a:gd name="T34" fmla="*/ 17 w 21"/>
                <a:gd name="T35" fmla="*/ 0 h 15"/>
                <a:gd name="T36" fmla="*/ 19 w 21"/>
                <a:gd name="T37" fmla="*/ 2 h 15"/>
                <a:gd name="T38" fmla="*/ 21 w 21"/>
                <a:gd name="T39" fmla="*/ 4 h 15"/>
                <a:gd name="T40" fmla="*/ 21 w 21"/>
                <a:gd name="T41" fmla="*/ 4 h 15"/>
                <a:gd name="T42" fmla="*/ 21 w 21"/>
                <a:gd name="T43" fmla="*/ 4 h 15"/>
                <a:gd name="T44" fmla="*/ 21 w 21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lnTo>
                    <a:pt x="21" y="4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289EFCBA-90F0-AD49-966A-C5B3A9341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95233" y="2045949"/>
              <a:ext cx="31282" cy="19195"/>
            </a:xfrm>
            <a:custGeom>
              <a:avLst/>
              <a:gdLst>
                <a:gd name="T0" fmla="*/ 21 w 21"/>
                <a:gd name="T1" fmla="*/ 4 h 15"/>
                <a:gd name="T2" fmla="*/ 21 w 21"/>
                <a:gd name="T3" fmla="*/ 4 h 15"/>
                <a:gd name="T4" fmla="*/ 19 w 21"/>
                <a:gd name="T5" fmla="*/ 7 h 15"/>
                <a:gd name="T6" fmla="*/ 15 w 21"/>
                <a:gd name="T7" fmla="*/ 11 h 15"/>
                <a:gd name="T8" fmla="*/ 12 w 21"/>
                <a:gd name="T9" fmla="*/ 13 h 15"/>
                <a:gd name="T10" fmla="*/ 8 w 21"/>
                <a:gd name="T11" fmla="*/ 15 h 15"/>
                <a:gd name="T12" fmla="*/ 8 w 21"/>
                <a:gd name="T13" fmla="*/ 15 h 15"/>
                <a:gd name="T14" fmla="*/ 6 w 21"/>
                <a:gd name="T15" fmla="*/ 15 h 15"/>
                <a:gd name="T16" fmla="*/ 2 w 21"/>
                <a:gd name="T17" fmla="*/ 15 h 15"/>
                <a:gd name="T18" fmla="*/ 2 w 21"/>
                <a:gd name="T19" fmla="*/ 13 h 15"/>
                <a:gd name="T20" fmla="*/ 0 w 21"/>
                <a:gd name="T21" fmla="*/ 13 h 15"/>
                <a:gd name="T22" fmla="*/ 0 w 21"/>
                <a:gd name="T23" fmla="*/ 11 h 15"/>
                <a:gd name="T24" fmla="*/ 2 w 21"/>
                <a:gd name="T25" fmla="*/ 7 h 15"/>
                <a:gd name="T26" fmla="*/ 2 w 21"/>
                <a:gd name="T27" fmla="*/ 5 h 15"/>
                <a:gd name="T28" fmla="*/ 8 w 21"/>
                <a:gd name="T29" fmla="*/ 2 h 15"/>
                <a:gd name="T30" fmla="*/ 13 w 21"/>
                <a:gd name="T31" fmla="*/ 0 h 15"/>
                <a:gd name="T32" fmla="*/ 15 w 21"/>
                <a:gd name="T33" fmla="*/ 0 h 15"/>
                <a:gd name="T34" fmla="*/ 17 w 21"/>
                <a:gd name="T35" fmla="*/ 0 h 15"/>
                <a:gd name="T36" fmla="*/ 19 w 21"/>
                <a:gd name="T37" fmla="*/ 2 h 15"/>
                <a:gd name="T38" fmla="*/ 21 w 21"/>
                <a:gd name="T39" fmla="*/ 4 h 15"/>
                <a:gd name="T40" fmla="*/ 21 w 21"/>
                <a:gd name="T41" fmla="*/ 4 h 15"/>
                <a:gd name="T42" fmla="*/ 21 w 21"/>
                <a:gd name="T43" fmla="*/ 4 h 15"/>
                <a:gd name="T44" fmla="*/ 21 w 21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lnTo>
                    <a:pt x="21" y="4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585199F1-B52B-4542-8B7C-3D3F4254D8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6923" y="2073665"/>
              <a:ext cx="24173" cy="24527"/>
            </a:xfrm>
            <a:custGeom>
              <a:avLst/>
              <a:gdLst>
                <a:gd name="T0" fmla="*/ 8 w 16"/>
                <a:gd name="T1" fmla="*/ 13 h 19"/>
                <a:gd name="T2" fmla="*/ 8 w 16"/>
                <a:gd name="T3" fmla="*/ 13 h 19"/>
                <a:gd name="T4" fmla="*/ 12 w 16"/>
                <a:gd name="T5" fmla="*/ 13 h 19"/>
                <a:gd name="T6" fmla="*/ 14 w 16"/>
                <a:gd name="T7" fmla="*/ 11 h 19"/>
                <a:gd name="T8" fmla="*/ 16 w 16"/>
                <a:gd name="T9" fmla="*/ 7 h 19"/>
                <a:gd name="T10" fmla="*/ 16 w 16"/>
                <a:gd name="T11" fmla="*/ 3 h 19"/>
                <a:gd name="T12" fmla="*/ 16 w 16"/>
                <a:gd name="T13" fmla="*/ 3 h 19"/>
                <a:gd name="T14" fmla="*/ 10 w 16"/>
                <a:gd name="T15" fmla="*/ 0 h 19"/>
                <a:gd name="T16" fmla="*/ 10 w 16"/>
                <a:gd name="T17" fmla="*/ 0 h 19"/>
                <a:gd name="T18" fmla="*/ 10 w 16"/>
                <a:gd name="T19" fmla="*/ 0 h 19"/>
                <a:gd name="T20" fmla="*/ 8 w 16"/>
                <a:gd name="T21" fmla="*/ 1 h 19"/>
                <a:gd name="T22" fmla="*/ 6 w 16"/>
                <a:gd name="T23" fmla="*/ 3 h 19"/>
                <a:gd name="T24" fmla="*/ 6 w 16"/>
                <a:gd name="T25" fmla="*/ 3 h 19"/>
                <a:gd name="T26" fmla="*/ 4 w 16"/>
                <a:gd name="T27" fmla="*/ 7 h 19"/>
                <a:gd name="T28" fmla="*/ 4 w 16"/>
                <a:gd name="T29" fmla="*/ 7 h 19"/>
                <a:gd name="T30" fmla="*/ 2 w 16"/>
                <a:gd name="T31" fmla="*/ 13 h 19"/>
                <a:gd name="T32" fmla="*/ 2 w 16"/>
                <a:gd name="T33" fmla="*/ 13 h 19"/>
                <a:gd name="T34" fmla="*/ 0 w 16"/>
                <a:gd name="T35" fmla="*/ 15 h 19"/>
                <a:gd name="T36" fmla="*/ 0 w 16"/>
                <a:gd name="T37" fmla="*/ 17 h 19"/>
                <a:gd name="T38" fmla="*/ 0 w 16"/>
                <a:gd name="T39" fmla="*/ 17 h 19"/>
                <a:gd name="T40" fmla="*/ 0 w 16"/>
                <a:gd name="T41" fmla="*/ 19 h 19"/>
                <a:gd name="T42" fmla="*/ 2 w 16"/>
                <a:gd name="T43" fmla="*/ 19 h 19"/>
                <a:gd name="T44" fmla="*/ 2 w 16"/>
                <a:gd name="T45" fmla="*/ 19 h 19"/>
                <a:gd name="T46" fmla="*/ 4 w 16"/>
                <a:gd name="T47" fmla="*/ 17 h 19"/>
                <a:gd name="T48" fmla="*/ 4 w 16"/>
                <a:gd name="T49" fmla="*/ 17 h 19"/>
                <a:gd name="T50" fmla="*/ 6 w 16"/>
                <a:gd name="T51" fmla="*/ 15 h 19"/>
                <a:gd name="T52" fmla="*/ 6 w 16"/>
                <a:gd name="T53" fmla="*/ 15 h 19"/>
                <a:gd name="T54" fmla="*/ 8 w 16"/>
                <a:gd name="T55" fmla="*/ 15 h 19"/>
                <a:gd name="T56" fmla="*/ 8 w 16"/>
                <a:gd name="T57" fmla="*/ 15 h 19"/>
                <a:gd name="T58" fmla="*/ 8 w 16"/>
                <a:gd name="T59" fmla="*/ 13 h 19"/>
                <a:gd name="T60" fmla="*/ 8 w 16"/>
                <a:gd name="T61" fmla="*/ 13 h 19"/>
                <a:gd name="T62" fmla="*/ 8 w 16"/>
                <a:gd name="T63" fmla="*/ 13 h 19"/>
                <a:gd name="T64" fmla="*/ 8 w 16"/>
                <a:gd name="T6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9">
                  <a:moveTo>
                    <a:pt x="8" y="13"/>
                  </a:moveTo>
                  <a:lnTo>
                    <a:pt x="8" y="13"/>
                  </a:lnTo>
                  <a:lnTo>
                    <a:pt x="12" y="13"/>
                  </a:lnTo>
                  <a:lnTo>
                    <a:pt x="14" y="11"/>
                  </a:lnTo>
                  <a:lnTo>
                    <a:pt x="16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700AE3F2-A082-7842-B349-641F5BDE5A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6923" y="2073665"/>
              <a:ext cx="24173" cy="24527"/>
            </a:xfrm>
            <a:custGeom>
              <a:avLst/>
              <a:gdLst>
                <a:gd name="T0" fmla="*/ 8 w 16"/>
                <a:gd name="T1" fmla="*/ 13 h 19"/>
                <a:gd name="T2" fmla="*/ 8 w 16"/>
                <a:gd name="T3" fmla="*/ 13 h 19"/>
                <a:gd name="T4" fmla="*/ 12 w 16"/>
                <a:gd name="T5" fmla="*/ 13 h 19"/>
                <a:gd name="T6" fmla="*/ 14 w 16"/>
                <a:gd name="T7" fmla="*/ 11 h 19"/>
                <a:gd name="T8" fmla="*/ 16 w 16"/>
                <a:gd name="T9" fmla="*/ 7 h 19"/>
                <a:gd name="T10" fmla="*/ 16 w 16"/>
                <a:gd name="T11" fmla="*/ 3 h 19"/>
                <a:gd name="T12" fmla="*/ 16 w 16"/>
                <a:gd name="T13" fmla="*/ 3 h 19"/>
                <a:gd name="T14" fmla="*/ 10 w 16"/>
                <a:gd name="T15" fmla="*/ 0 h 19"/>
                <a:gd name="T16" fmla="*/ 10 w 16"/>
                <a:gd name="T17" fmla="*/ 0 h 19"/>
                <a:gd name="T18" fmla="*/ 10 w 16"/>
                <a:gd name="T19" fmla="*/ 0 h 19"/>
                <a:gd name="T20" fmla="*/ 8 w 16"/>
                <a:gd name="T21" fmla="*/ 1 h 19"/>
                <a:gd name="T22" fmla="*/ 6 w 16"/>
                <a:gd name="T23" fmla="*/ 3 h 19"/>
                <a:gd name="T24" fmla="*/ 6 w 16"/>
                <a:gd name="T25" fmla="*/ 3 h 19"/>
                <a:gd name="T26" fmla="*/ 4 w 16"/>
                <a:gd name="T27" fmla="*/ 7 h 19"/>
                <a:gd name="T28" fmla="*/ 4 w 16"/>
                <a:gd name="T29" fmla="*/ 7 h 19"/>
                <a:gd name="T30" fmla="*/ 2 w 16"/>
                <a:gd name="T31" fmla="*/ 13 h 19"/>
                <a:gd name="T32" fmla="*/ 2 w 16"/>
                <a:gd name="T33" fmla="*/ 13 h 19"/>
                <a:gd name="T34" fmla="*/ 0 w 16"/>
                <a:gd name="T35" fmla="*/ 15 h 19"/>
                <a:gd name="T36" fmla="*/ 0 w 16"/>
                <a:gd name="T37" fmla="*/ 17 h 19"/>
                <a:gd name="T38" fmla="*/ 0 w 16"/>
                <a:gd name="T39" fmla="*/ 17 h 19"/>
                <a:gd name="T40" fmla="*/ 0 w 16"/>
                <a:gd name="T41" fmla="*/ 19 h 19"/>
                <a:gd name="T42" fmla="*/ 2 w 16"/>
                <a:gd name="T43" fmla="*/ 19 h 19"/>
                <a:gd name="T44" fmla="*/ 2 w 16"/>
                <a:gd name="T45" fmla="*/ 19 h 19"/>
                <a:gd name="T46" fmla="*/ 4 w 16"/>
                <a:gd name="T47" fmla="*/ 17 h 19"/>
                <a:gd name="T48" fmla="*/ 4 w 16"/>
                <a:gd name="T49" fmla="*/ 17 h 19"/>
                <a:gd name="T50" fmla="*/ 6 w 16"/>
                <a:gd name="T51" fmla="*/ 15 h 19"/>
                <a:gd name="T52" fmla="*/ 6 w 16"/>
                <a:gd name="T53" fmla="*/ 15 h 19"/>
                <a:gd name="T54" fmla="*/ 8 w 16"/>
                <a:gd name="T55" fmla="*/ 15 h 19"/>
                <a:gd name="T56" fmla="*/ 8 w 16"/>
                <a:gd name="T57" fmla="*/ 15 h 19"/>
                <a:gd name="T58" fmla="*/ 8 w 16"/>
                <a:gd name="T59" fmla="*/ 13 h 19"/>
                <a:gd name="T60" fmla="*/ 8 w 16"/>
                <a:gd name="T61" fmla="*/ 13 h 19"/>
                <a:gd name="T62" fmla="*/ 8 w 16"/>
                <a:gd name="T63" fmla="*/ 13 h 19"/>
                <a:gd name="T64" fmla="*/ 8 w 16"/>
                <a:gd name="T6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9">
                  <a:moveTo>
                    <a:pt x="8" y="13"/>
                  </a:moveTo>
                  <a:lnTo>
                    <a:pt x="8" y="13"/>
                  </a:lnTo>
                  <a:lnTo>
                    <a:pt x="12" y="13"/>
                  </a:lnTo>
                  <a:lnTo>
                    <a:pt x="14" y="11"/>
                  </a:lnTo>
                  <a:lnTo>
                    <a:pt x="16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6C186CBE-E44F-DF44-89EE-B15D5BFA0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19433" y="1955303"/>
              <a:ext cx="17063" cy="24528"/>
            </a:xfrm>
            <a:custGeom>
              <a:avLst/>
              <a:gdLst>
                <a:gd name="T0" fmla="*/ 4 w 11"/>
                <a:gd name="T1" fmla="*/ 0 h 19"/>
                <a:gd name="T2" fmla="*/ 4 w 11"/>
                <a:gd name="T3" fmla="*/ 0 h 19"/>
                <a:gd name="T4" fmla="*/ 5 w 11"/>
                <a:gd name="T5" fmla="*/ 0 h 19"/>
                <a:gd name="T6" fmla="*/ 7 w 11"/>
                <a:gd name="T7" fmla="*/ 2 h 19"/>
                <a:gd name="T8" fmla="*/ 9 w 11"/>
                <a:gd name="T9" fmla="*/ 4 h 19"/>
                <a:gd name="T10" fmla="*/ 9 w 11"/>
                <a:gd name="T11" fmla="*/ 4 h 19"/>
                <a:gd name="T12" fmla="*/ 11 w 11"/>
                <a:gd name="T13" fmla="*/ 7 h 19"/>
                <a:gd name="T14" fmla="*/ 11 w 11"/>
                <a:gd name="T15" fmla="*/ 7 h 19"/>
                <a:gd name="T16" fmla="*/ 11 w 11"/>
                <a:gd name="T17" fmla="*/ 11 h 19"/>
                <a:gd name="T18" fmla="*/ 11 w 11"/>
                <a:gd name="T19" fmla="*/ 11 h 19"/>
                <a:gd name="T20" fmla="*/ 11 w 11"/>
                <a:gd name="T21" fmla="*/ 15 h 19"/>
                <a:gd name="T22" fmla="*/ 11 w 11"/>
                <a:gd name="T23" fmla="*/ 15 h 19"/>
                <a:gd name="T24" fmla="*/ 11 w 11"/>
                <a:gd name="T25" fmla="*/ 17 h 19"/>
                <a:gd name="T26" fmla="*/ 11 w 11"/>
                <a:gd name="T27" fmla="*/ 19 h 19"/>
                <a:gd name="T28" fmla="*/ 9 w 11"/>
                <a:gd name="T29" fmla="*/ 19 h 19"/>
                <a:gd name="T30" fmla="*/ 7 w 11"/>
                <a:gd name="T31" fmla="*/ 19 h 19"/>
                <a:gd name="T32" fmla="*/ 7 w 11"/>
                <a:gd name="T33" fmla="*/ 17 h 19"/>
                <a:gd name="T34" fmla="*/ 4 w 11"/>
                <a:gd name="T35" fmla="*/ 15 h 19"/>
                <a:gd name="T36" fmla="*/ 4 w 11"/>
                <a:gd name="T37" fmla="*/ 15 h 19"/>
                <a:gd name="T38" fmla="*/ 2 w 11"/>
                <a:gd name="T39" fmla="*/ 13 h 19"/>
                <a:gd name="T40" fmla="*/ 2 w 11"/>
                <a:gd name="T41" fmla="*/ 11 h 19"/>
                <a:gd name="T42" fmla="*/ 2 w 11"/>
                <a:gd name="T43" fmla="*/ 11 h 19"/>
                <a:gd name="T44" fmla="*/ 0 w 11"/>
                <a:gd name="T45" fmla="*/ 7 h 19"/>
                <a:gd name="T46" fmla="*/ 0 w 11"/>
                <a:gd name="T47" fmla="*/ 7 h 19"/>
                <a:gd name="T48" fmla="*/ 0 w 11"/>
                <a:gd name="T49" fmla="*/ 4 h 19"/>
                <a:gd name="T50" fmla="*/ 0 w 11"/>
                <a:gd name="T51" fmla="*/ 2 h 19"/>
                <a:gd name="T52" fmla="*/ 2 w 11"/>
                <a:gd name="T53" fmla="*/ 2 h 19"/>
                <a:gd name="T54" fmla="*/ 4 w 11"/>
                <a:gd name="T55" fmla="*/ 0 h 19"/>
                <a:gd name="T56" fmla="*/ 4 w 11"/>
                <a:gd name="T57" fmla="*/ 0 h 19"/>
                <a:gd name="T58" fmla="*/ 4 w 11"/>
                <a:gd name="T59" fmla="*/ 0 h 19"/>
                <a:gd name="T60" fmla="*/ 4 w 11"/>
                <a:gd name="T6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9">
                  <a:moveTo>
                    <a:pt x="4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C51E69CF-3F4B-D547-A586-DB06D85F95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19433" y="1955303"/>
              <a:ext cx="17063" cy="24528"/>
            </a:xfrm>
            <a:custGeom>
              <a:avLst/>
              <a:gdLst>
                <a:gd name="T0" fmla="*/ 4 w 11"/>
                <a:gd name="T1" fmla="*/ 0 h 19"/>
                <a:gd name="T2" fmla="*/ 4 w 11"/>
                <a:gd name="T3" fmla="*/ 0 h 19"/>
                <a:gd name="T4" fmla="*/ 5 w 11"/>
                <a:gd name="T5" fmla="*/ 0 h 19"/>
                <a:gd name="T6" fmla="*/ 7 w 11"/>
                <a:gd name="T7" fmla="*/ 2 h 19"/>
                <a:gd name="T8" fmla="*/ 9 w 11"/>
                <a:gd name="T9" fmla="*/ 4 h 19"/>
                <a:gd name="T10" fmla="*/ 9 w 11"/>
                <a:gd name="T11" fmla="*/ 4 h 19"/>
                <a:gd name="T12" fmla="*/ 11 w 11"/>
                <a:gd name="T13" fmla="*/ 7 h 19"/>
                <a:gd name="T14" fmla="*/ 11 w 11"/>
                <a:gd name="T15" fmla="*/ 7 h 19"/>
                <a:gd name="T16" fmla="*/ 11 w 11"/>
                <a:gd name="T17" fmla="*/ 11 h 19"/>
                <a:gd name="T18" fmla="*/ 11 w 11"/>
                <a:gd name="T19" fmla="*/ 11 h 19"/>
                <a:gd name="T20" fmla="*/ 11 w 11"/>
                <a:gd name="T21" fmla="*/ 15 h 19"/>
                <a:gd name="T22" fmla="*/ 11 w 11"/>
                <a:gd name="T23" fmla="*/ 15 h 19"/>
                <a:gd name="T24" fmla="*/ 11 w 11"/>
                <a:gd name="T25" fmla="*/ 17 h 19"/>
                <a:gd name="T26" fmla="*/ 11 w 11"/>
                <a:gd name="T27" fmla="*/ 19 h 19"/>
                <a:gd name="T28" fmla="*/ 9 w 11"/>
                <a:gd name="T29" fmla="*/ 19 h 19"/>
                <a:gd name="T30" fmla="*/ 7 w 11"/>
                <a:gd name="T31" fmla="*/ 19 h 19"/>
                <a:gd name="T32" fmla="*/ 7 w 11"/>
                <a:gd name="T33" fmla="*/ 17 h 19"/>
                <a:gd name="T34" fmla="*/ 4 w 11"/>
                <a:gd name="T35" fmla="*/ 15 h 19"/>
                <a:gd name="T36" fmla="*/ 4 w 11"/>
                <a:gd name="T37" fmla="*/ 15 h 19"/>
                <a:gd name="T38" fmla="*/ 2 w 11"/>
                <a:gd name="T39" fmla="*/ 13 h 19"/>
                <a:gd name="T40" fmla="*/ 2 w 11"/>
                <a:gd name="T41" fmla="*/ 11 h 19"/>
                <a:gd name="T42" fmla="*/ 2 w 11"/>
                <a:gd name="T43" fmla="*/ 11 h 19"/>
                <a:gd name="T44" fmla="*/ 0 w 11"/>
                <a:gd name="T45" fmla="*/ 7 h 19"/>
                <a:gd name="T46" fmla="*/ 0 w 11"/>
                <a:gd name="T47" fmla="*/ 7 h 19"/>
                <a:gd name="T48" fmla="*/ 0 w 11"/>
                <a:gd name="T49" fmla="*/ 4 h 19"/>
                <a:gd name="T50" fmla="*/ 0 w 11"/>
                <a:gd name="T51" fmla="*/ 2 h 19"/>
                <a:gd name="T52" fmla="*/ 2 w 11"/>
                <a:gd name="T53" fmla="*/ 2 h 19"/>
                <a:gd name="T54" fmla="*/ 4 w 11"/>
                <a:gd name="T55" fmla="*/ 0 h 19"/>
                <a:gd name="T56" fmla="*/ 4 w 11"/>
                <a:gd name="T57" fmla="*/ 0 h 19"/>
                <a:gd name="T58" fmla="*/ 4 w 11"/>
                <a:gd name="T59" fmla="*/ 0 h 19"/>
                <a:gd name="T60" fmla="*/ 4 w 11"/>
                <a:gd name="T6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9">
                  <a:moveTo>
                    <a:pt x="4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DD7EFF87-05A6-CC46-A545-B941A125CD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40" y="1957436"/>
              <a:ext cx="25594" cy="24528"/>
            </a:xfrm>
            <a:custGeom>
              <a:avLst/>
              <a:gdLst>
                <a:gd name="T0" fmla="*/ 0 w 17"/>
                <a:gd name="T1" fmla="*/ 3 h 19"/>
                <a:gd name="T2" fmla="*/ 0 w 17"/>
                <a:gd name="T3" fmla="*/ 3 h 19"/>
                <a:gd name="T4" fmla="*/ 2 w 17"/>
                <a:gd name="T5" fmla="*/ 0 h 19"/>
                <a:gd name="T6" fmla="*/ 4 w 17"/>
                <a:gd name="T7" fmla="*/ 0 h 19"/>
                <a:gd name="T8" fmla="*/ 8 w 17"/>
                <a:gd name="T9" fmla="*/ 2 h 19"/>
                <a:gd name="T10" fmla="*/ 13 w 17"/>
                <a:gd name="T11" fmla="*/ 3 h 19"/>
                <a:gd name="T12" fmla="*/ 15 w 17"/>
                <a:gd name="T13" fmla="*/ 7 h 19"/>
                <a:gd name="T14" fmla="*/ 15 w 17"/>
                <a:gd name="T15" fmla="*/ 7 h 19"/>
                <a:gd name="T16" fmla="*/ 17 w 17"/>
                <a:gd name="T17" fmla="*/ 11 h 19"/>
                <a:gd name="T18" fmla="*/ 17 w 17"/>
                <a:gd name="T19" fmla="*/ 13 h 19"/>
                <a:gd name="T20" fmla="*/ 17 w 17"/>
                <a:gd name="T21" fmla="*/ 15 h 19"/>
                <a:gd name="T22" fmla="*/ 17 w 17"/>
                <a:gd name="T23" fmla="*/ 15 h 19"/>
                <a:gd name="T24" fmla="*/ 13 w 17"/>
                <a:gd name="T25" fmla="*/ 17 h 19"/>
                <a:gd name="T26" fmla="*/ 9 w 17"/>
                <a:gd name="T27" fmla="*/ 19 h 19"/>
                <a:gd name="T28" fmla="*/ 9 w 17"/>
                <a:gd name="T29" fmla="*/ 19 h 19"/>
                <a:gd name="T30" fmla="*/ 9 w 17"/>
                <a:gd name="T31" fmla="*/ 17 h 19"/>
                <a:gd name="T32" fmla="*/ 9 w 17"/>
                <a:gd name="T33" fmla="*/ 13 h 19"/>
                <a:gd name="T34" fmla="*/ 9 w 17"/>
                <a:gd name="T35" fmla="*/ 13 h 19"/>
                <a:gd name="T36" fmla="*/ 8 w 17"/>
                <a:gd name="T37" fmla="*/ 9 h 19"/>
                <a:gd name="T38" fmla="*/ 8 w 17"/>
                <a:gd name="T39" fmla="*/ 9 h 19"/>
                <a:gd name="T40" fmla="*/ 6 w 17"/>
                <a:gd name="T41" fmla="*/ 9 h 19"/>
                <a:gd name="T42" fmla="*/ 6 w 17"/>
                <a:gd name="T43" fmla="*/ 5 h 19"/>
                <a:gd name="T44" fmla="*/ 6 w 17"/>
                <a:gd name="T45" fmla="*/ 5 h 19"/>
                <a:gd name="T46" fmla="*/ 2 w 17"/>
                <a:gd name="T47" fmla="*/ 5 h 19"/>
                <a:gd name="T48" fmla="*/ 0 w 17"/>
                <a:gd name="T49" fmla="*/ 3 h 19"/>
                <a:gd name="T50" fmla="*/ 0 w 17"/>
                <a:gd name="T51" fmla="*/ 3 h 19"/>
                <a:gd name="T52" fmla="*/ 0 w 17"/>
                <a:gd name="T53" fmla="*/ 3 h 19"/>
                <a:gd name="T54" fmla="*/ 0 w 17"/>
                <a:gd name="T5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5E11216A-2340-EA47-A2CD-69B3B0923A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40" y="1957436"/>
              <a:ext cx="25594" cy="24528"/>
            </a:xfrm>
            <a:custGeom>
              <a:avLst/>
              <a:gdLst>
                <a:gd name="T0" fmla="*/ 0 w 17"/>
                <a:gd name="T1" fmla="*/ 3 h 19"/>
                <a:gd name="T2" fmla="*/ 0 w 17"/>
                <a:gd name="T3" fmla="*/ 3 h 19"/>
                <a:gd name="T4" fmla="*/ 2 w 17"/>
                <a:gd name="T5" fmla="*/ 0 h 19"/>
                <a:gd name="T6" fmla="*/ 4 w 17"/>
                <a:gd name="T7" fmla="*/ 0 h 19"/>
                <a:gd name="T8" fmla="*/ 8 w 17"/>
                <a:gd name="T9" fmla="*/ 2 h 19"/>
                <a:gd name="T10" fmla="*/ 13 w 17"/>
                <a:gd name="T11" fmla="*/ 3 h 19"/>
                <a:gd name="T12" fmla="*/ 15 w 17"/>
                <a:gd name="T13" fmla="*/ 7 h 19"/>
                <a:gd name="T14" fmla="*/ 15 w 17"/>
                <a:gd name="T15" fmla="*/ 7 h 19"/>
                <a:gd name="T16" fmla="*/ 17 w 17"/>
                <a:gd name="T17" fmla="*/ 11 h 19"/>
                <a:gd name="T18" fmla="*/ 17 w 17"/>
                <a:gd name="T19" fmla="*/ 13 h 19"/>
                <a:gd name="T20" fmla="*/ 17 w 17"/>
                <a:gd name="T21" fmla="*/ 15 h 19"/>
                <a:gd name="T22" fmla="*/ 17 w 17"/>
                <a:gd name="T23" fmla="*/ 15 h 19"/>
                <a:gd name="T24" fmla="*/ 13 w 17"/>
                <a:gd name="T25" fmla="*/ 17 h 19"/>
                <a:gd name="T26" fmla="*/ 9 w 17"/>
                <a:gd name="T27" fmla="*/ 19 h 19"/>
                <a:gd name="T28" fmla="*/ 9 w 17"/>
                <a:gd name="T29" fmla="*/ 19 h 19"/>
                <a:gd name="T30" fmla="*/ 9 w 17"/>
                <a:gd name="T31" fmla="*/ 17 h 19"/>
                <a:gd name="T32" fmla="*/ 9 w 17"/>
                <a:gd name="T33" fmla="*/ 13 h 19"/>
                <a:gd name="T34" fmla="*/ 9 w 17"/>
                <a:gd name="T35" fmla="*/ 13 h 19"/>
                <a:gd name="T36" fmla="*/ 8 w 17"/>
                <a:gd name="T37" fmla="*/ 9 h 19"/>
                <a:gd name="T38" fmla="*/ 8 w 17"/>
                <a:gd name="T39" fmla="*/ 9 h 19"/>
                <a:gd name="T40" fmla="*/ 6 w 17"/>
                <a:gd name="T41" fmla="*/ 9 h 19"/>
                <a:gd name="T42" fmla="*/ 6 w 17"/>
                <a:gd name="T43" fmla="*/ 5 h 19"/>
                <a:gd name="T44" fmla="*/ 6 w 17"/>
                <a:gd name="T45" fmla="*/ 5 h 19"/>
                <a:gd name="T46" fmla="*/ 2 w 17"/>
                <a:gd name="T47" fmla="*/ 5 h 19"/>
                <a:gd name="T48" fmla="*/ 0 w 17"/>
                <a:gd name="T49" fmla="*/ 3 h 19"/>
                <a:gd name="T50" fmla="*/ 0 w 17"/>
                <a:gd name="T51" fmla="*/ 3 h 19"/>
                <a:gd name="T52" fmla="*/ 0 w 17"/>
                <a:gd name="T53" fmla="*/ 3 h 19"/>
                <a:gd name="T54" fmla="*/ 0 w 17"/>
                <a:gd name="T5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3D25E35F-C922-C648-9C81-4D209F765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77732" y="2006481"/>
              <a:ext cx="32703" cy="44790"/>
            </a:xfrm>
            <a:custGeom>
              <a:avLst/>
              <a:gdLst>
                <a:gd name="T0" fmla="*/ 0 w 22"/>
                <a:gd name="T1" fmla="*/ 0 h 34"/>
                <a:gd name="T2" fmla="*/ 0 w 22"/>
                <a:gd name="T3" fmla="*/ 0 h 34"/>
                <a:gd name="T4" fmla="*/ 1 w 22"/>
                <a:gd name="T5" fmla="*/ 0 h 34"/>
                <a:gd name="T6" fmla="*/ 5 w 22"/>
                <a:gd name="T7" fmla="*/ 0 h 34"/>
                <a:gd name="T8" fmla="*/ 5 w 22"/>
                <a:gd name="T9" fmla="*/ 0 h 34"/>
                <a:gd name="T10" fmla="*/ 7 w 22"/>
                <a:gd name="T11" fmla="*/ 3 h 34"/>
                <a:gd name="T12" fmla="*/ 11 w 22"/>
                <a:gd name="T13" fmla="*/ 9 h 34"/>
                <a:gd name="T14" fmla="*/ 11 w 22"/>
                <a:gd name="T15" fmla="*/ 13 h 34"/>
                <a:gd name="T16" fmla="*/ 11 w 22"/>
                <a:gd name="T17" fmla="*/ 13 h 34"/>
                <a:gd name="T18" fmla="*/ 15 w 22"/>
                <a:gd name="T19" fmla="*/ 13 h 34"/>
                <a:gd name="T20" fmla="*/ 15 w 22"/>
                <a:gd name="T21" fmla="*/ 15 h 34"/>
                <a:gd name="T22" fmla="*/ 17 w 22"/>
                <a:gd name="T23" fmla="*/ 18 h 34"/>
                <a:gd name="T24" fmla="*/ 18 w 22"/>
                <a:gd name="T25" fmla="*/ 22 h 34"/>
                <a:gd name="T26" fmla="*/ 20 w 22"/>
                <a:gd name="T27" fmla="*/ 24 h 34"/>
                <a:gd name="T28" fmla="*/ 22 w 22"/>
                <a:gd name="T29" fmla="*/ 26 h 34"/>
                <a:gd name="T30" fmla="*/ 22 w 22"/>
                <a:gd name="T31" fmla="*/ 26 h 34"/>
                <a:gd name="T32" fmla="*/ 22 w 22"/>
                <a:gd name="T33" fmla="*/ 30 h 34"/>
                <a:gd name="T34" fmla="*/ 18 w 22"/>
                <a:gd name="T35" fmla="*/ 34 h 34"/>
                <a:gd name="T36" fmla="*/ 18 w 22"/>
                <a:gd name="T37" fmla="*/ 34 h 34"/>
                <a:gd name="T38" fmla="*/ 17 w 22"/>
                <a:gd name="T39" fmla="*/ 32 h 34"/>
                <a:gd name="T40" fmla="*/ 15 w 22"/>
                <a:gd name="T41" fmla="*/ 30 h 34"/>
                <a:gd name="T42" fmla="*/ 15 w 22"/>
                <a:gd name="T43" fmla="*/ 30 h 34"/>
                <a:gd name="T44" fmla="*/ 15 w 22"/>
                <a:gd name="T45" fmla="*/ 30 h 34"/>
                <a:gd name="T46" fmla="*/ 11 w 22"/>
                <a:gd name="T47" fmla="*/ 30 h 34"/>
                <a:gd name="T48" fmla="*/ 11 w 22"/>
                <a:gd name="T49" fmla="*/ 32 h 34"/>
                <a:gd name="T50" fmla="*/ 11 w 22"/>
                <a:gd name="T51" fmla="*/ 34 h 34"/>
                <a:gd name="T52" fmla="*/ 11 w 22"/>
                <a:gd name="T53" fmla="*/ 34 h 34"/>
                <a:gd name="T54" fmla="*/ 11 w 22"/>
                <a:gd name="T55" fmla="*/ 34 h 34"/>
                <a:gd name="T56" fmla="*/ 9 w 22"/>
                <a:gd name="T57" fmla="*/ 32 h 34"/>
                <a:gd name="T58" fmla="*/ 7 w 22"/>
                <a:gd name="T59" fmla="*/ 30 h 34"/>
                <a:gd name="T60" fmla="*/ 7 w 22"/>
                <a:gd name="T61" fmla="*/ 28 h 34"/>
                <a:gd name="T62" fmla="*/ 7 w 22"/>
                <a:gd name="T63" fmla="*/ 28 h 34"/>
                <a:gd name="T64" fmla="*/ 7 w 22"/>
                <a:gd name="T65" fmla="*/ 20 h 34"/>
                <a:gd name="T66" fmla="*/ 7 w 22"/>
                <a:gd name="T67" fmla="*/ 20 h 34"/>
                <a:gd name="T68" fmla="*/ 7 w 22"/>
                <a:gd name="T69" fmla="*/ 18 h 34"/>
                <a:gd name="T70" fmla="*/ 7 w 22"/>
                <a:gd name="T71" fmla="*/ 15 h 34"/>
                <a:gd name="T72" fmla="*/ 7 w 22"/>
                <a:gd name="T73" fmla="*/ 15 h 34"/>
                <a:gd name="T74" fmla="*/ 5 w 22"/>
                <a:gd name="T75" fmla="*/ 13 h 34"/>
                <a:gd name="T76" fmla="*/ 3 w 22"/>
                <a:gd name="T77" fmla="*/ 9 h 34"/>
                <a:gd name="T78" fmla="*/ 0 w 22"/>
                <a:gd name="T79" fmla="*/ 5 h 34"/>
                <a:gd name="T80" fmla="*/ 0 w 22"/>
                <a:gd name="T81" fmla="*/ 0 h 34"/>
                <a:gd name="T82" fmla="*/ 0 w 22"/>
                <a:gd name="T83" fmla="*/ 0 h 34"/>
                <a:gd name="T84" fmla="*/ 0 w 22"/>
                <a:gd name="T85" fmla="*/ 0 h 34"/>
                <a:gd name="T86" fmla="*/ 0 w 22"/>
                <a:gd name="T8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34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11" y="9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5" y="13"/>
                  </a:lnTo>
                  <a:lnTo>
                    <a:pt x="15" y="15"/>
                  </a:lnTo>
                  <a:lnTo>
                    <a:pt x="17" y="18"/>
                  </a:lnTo>
                  <a:lnTo>
                    <a:pt x="18" y="22"/>
                  </a:lnTo>
                  <a:lnTo>
                    <a:pt x="20" y="2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30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7" y="32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107CC096-7290-7B42-8FC2-AC514735B4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77732" y="2006481"/>
              <a:ext cx="32703" cy="44790"/>
            </a:xfrm>
            <a:custGeom>
              <a:avLst/>
              <a:gdLst>
                <a:gd name="T0" fmla="*/ 0 w 22"/>
                <a:gd name="T1" fmla="*/ 0 h 34"/>
                <a:gd name="T2" fmla="*/ 0 w 22"/>
                <a:gd name="T3" fmla="*/ 0 h 34"/>
                <a:gd name="T4" fmla="*/ 1 w 22"/>
                <a:gd name="T5" fmla="*/ 0 h 34"/>
                <a:gd name="T6" fmla="*/ 5 w 22"/>
                <a:gd name="T7" fmla="*/ 0 h 34"/>
                <a:gd name="T8" fmla="*/ 5 w 22"/>
                <a:gd name="T9" fmla="*/ 0 h 34"/>
                <a:gd name="T10" fmla="*/ 7 w 22"/>
                <a:gd name="T11" fmla="*/ 3 h 34"/>
                <a:gd name="T12" fmla="*/ 11 w 22"/>
                <a:gd name="T13" fmla="*/ 9 h 34"/>
                <a:gd name="T14" fmla="*/ 11 w 22"/>
                <a:gd name="T15" fmla="*/ 13 h 34"/>
                <a:gd name="T16" fmla="*/ 11 w 22"/>
                <a:gd name="T17" fmla="*/ 13 h 34"/>
                <a:gd name="T18" fmla="*/ 15 w 22"/>
                <a:gd name="T19" fmla="*/ 13 h 34"/>
                <a:gd name="T20" fmla="*/ 15 w 22"/>
                <a:gd name="T21" fmla="*/ 15 h 34"/>
                <a:gd name="T22" fmla="*/ 17 w 22"/>
                <a:gd name="T23" fmla="*/ 18 h 34"/>
                <a:gd name="T24" fmla="*/ 18 w 22"/>
                <a:gd name="T25" fmla="*/ 22 h 34"/>
                <a:gd name="T26" fmla="*/ 20 w 22"/>
                <a:gd name="T27" fmla="*/ 24 h 34"/>
                <a:gd name="T28" fmla="*/ 22 w 22"/>
                <a:gd name="T29" fmla="*/ 26 h 34"/>
                <a:gd name="T30" fmla="*/ 22 w 22"/>
                <a:gd name="T31" fmla="*/ 26 h 34"/>
                <a:gd name="T32" fmla="*/ 22 w 22"/>
                <a:gd name="T33" fmla="*/ 30 h 34"/>
                <a:gd name="T34" fmla="*/ 18 w 22"/>
                <a:gd name="T35" fmla="*/ 34 h 34"/>
                <a:gd name="T36" fmla="*/ 18 w 22"/>
                <a:gd name="T37" fmla="*/ 34 h 34"/>
                <a:gd name="T38" fmla="*/ 17 w 22"/>
                <a:gd name="T39" fmla="*/ 32 h 34"/>
                <a:gd name="T40" fmla="*/ 15 w 22"/>
                <a:gd name="T41" fmla="*/ 30 h 34"/>
                <a:gd name="T42" fmla="*/ 15 w 22"/>
                <a:gd name="T43" fmla="*/ 30 h 34"/>
                <a:gd name="T44" fmla="*/ 15 w 22"/>
                <a:gd name="T45" fmla="*/ 30 h 34"/>
                <a:gd name="T46" fmla="*/ 11 w 22"/>
                <a:gd name="T47" fmla="*/ 30 h 34"/>
                <a:gd name="T48" fmla="*/ 11 w 22"/>
                <a:gd name="T49" fmla="*/ 32 h 34"/>
                <a:gd name="T50" fmla="*/ 11 w 22"/>
                <a:gd name="T51" fmla="*/ 34 h 34"/>
                <a:gd name="T52" fmla="*/ 11 w 22"/>
                <a:gd name="T53" fmla="*/ 34 h 34"/>
                <a:gd name="T54" fmla="*/ 11 w 22"/>
                <a:gd name="T55" fmla="*/ 34 h 34"/>
                <a:gd name="T56" fmla="*/ 9 w 22"/>
                <a:gd name="T57" fmla="*/ 32 h 34"/>
                <a:gd name="T58" fmla="*/ 7 w 22"/>
                <a:gd name="T59" fmla="*/ 30 h 34"/>
                <a:gd name="T60" fmla="*/ 7 w 22"/>
                <a:gd name="T61" fmla="*/ 28 h 34"/>
                <a:gd name="T62" fmla="*/ 7 w 22"/>
                <a:gd name="T63" fmla="*/ 28 h 34"/>
                <a:gd name="T64" fmla="*/ 7 w 22"/>
                <a:gd name="T65" fmla="*/ 20 h 34"/>
                <a:gd name="T66" fmla="*/ 7 w 22"/>
                <a:gd name="T67" fmla="*/ 20 h 34"/>
                <a:gd name="T68" fmla="*/ 7 w 22"/>
                <a:gd name="T69" fmla="*/ 18 h 34"/>
                <a:gd name="T70" fmla="*/ 7 w 22"/>
                <a:gd name="T71" fmla="*/ 15 h 34"/>
                <a:gd name="T72" fmla="*/ 7 w 22"/>
                <a:gd name="T73" fmla="*/ 15 h 34"/>
                <a:gd name="T74" fmla="*/ 5 w 22"/>
                <a:gd name="T75" fmla="*/ 13 h 34"/>
                <a:gd name="T76" fmla="*/ 3 w 22"/>
                <a:gd name="T77" fmla="*/ 9 h 34"/>
                <a:gd name="T78" fmla="*/ 0 w 22"/>
                <a:gd name="T79" fmla="*/ 5 h 34"/>
                <a:gd name="T80" fmla="*/ 0 w 22"/>
                <a:gd name="T81" fmla="*/ 0 h 34"/>
                <a:gd name="T82" fmla="*/ 0 w 22"/>
                <a:gd name="T83" fmla="*/ 0 h 34"/>
                <a:gd name="T84" fmla="*/ 0 w 22"/>
                <a:gd name="T85" fmla="*/ 0 h 34"/>
                <a:gd name="T86" fmla="*/ 0 w 22"/>
                <a:gd name="T8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34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11" y="9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5" y="13"/>
                  </a:lnTo>
                  <a:lnTo>
                    <a:pt x="15" y="15"/>
                  </a:lnTo>
                  <a:lnTo>
                    <a:pt x="17" y="18"/>
                  </a:lnTo>
                  <a:lnTo>
                    <a:pt x="18" y="22"/>
                  </a:lnTo>
                  <a:lnTo>
                    <a:pt x="20" y="2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30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7" y="32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71B68856-46E4-4A44-870A-9EB79DBF5F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52" y="1974499"/>
              <a:ext cx="14219" cy="31993"/>
            </a:xfrm>
            <a:custGeom>
              <a:avLst/>
              <a:gdLst>
                <a:gd name="T0" fmla="*/ 2 w 9"/>
                <a:gd name="T1" fmla="*/ 0 h 25"/>
                <a:gd name="T2" fmla="*/ 2 w 9"/>
                <a:gd name="T3" fmla="*/ 0 h 25"/>
                <a:gd name="T4" fmla="*/ 0 w 9"/>
                <a:gd name="T5" fmla="*/ 4 h 25"/>
                <a:gd name="T6" fmla="*/ 0 w 9"/>
                <a:gd name="T7" fmla="*/ 8 h 25"/>
                <a:gd name="T8" fmla="*/ 2 w 9"/>
                <a:gd name="T9" fmla="*/ 13 h 25"/>
                <a:gd name="T10" fmla="*/ 2 w 9"/>
                <a:gd name="T11" fmla="*/ 13 h 25"/>
                <a:gd name="T12" fmla="*/ 4 w 9"/>
                <a:gd name="T13" fmla="*/ 21 h 25"/>
                <a:gd name="T14" fmla="*/ 6 w 9"/>
                <a:gd name="T15" fmla="*/ 25 h 25"/>
                <a:gd name="T16" fmla="*/ 8 w 9"/>
                <a:gd name="T17" fmla="*/ 25 h 25"/>
                <a:gd name="T18" fmla="*/ 8 w 9"/>
                <a:gd name="T19" fmla="*/ 25 h 25"/>
                <a:gd name="T20" fmla="*/ 8 w 9"/>
                <a:gd name="T21" fmla="*/ 25 h 25"/>
                <a:gd name="T22" fmla="*/ 9 w 9"/>
                <a:gd name="T23" fmla="*/ 21 h 25"/>
                <a:gd name="T24" fmla="*/ 8 w 9"/>
                <a:gd name="T25" fmla="*/ 19 h 25"/>
                <a:gd name="T26" fmla="*/ 8 w 9"/>
                <a:gd name="T27" fmla="*/ 17 h 25"/>
                <a:gd name="T28" fmla="*/ 8 w 9"/>
                <a:gd name="T29" fmla="*/ 15 h 25"/>
                <a:gd name="T30" fmla="*/ 8 w 9"/>
                <a:gd name="T31" fmla="*/ 15 h 25"/>
                <a:gd name="T32" fmla="*/ 8 w 9"/>
                <a:gd name="T33" fmla="*/ 13 h 25"/>
                <a:gd name="T34" fmla="*/ 8 w 9"/>
                <a:gd name="T35" fmla="*/ 13 h 25"/>
                <a:gd name="T36" fmla="*/ 6 w 9"/>
                <a:gd name="T37" fmla="*/ 8 h 25"/>
                <a:gd name="T38" fmla="*/ 6 w 9"/>
                <a:gd name="T39" fmla="*/ 8 h 25"/>
                <a:gd name="T40" fmla="*/ 4 w 9"/>
                <a:gd name="T41" fmla="*/ 4 h 25"/>
                <a:gd name="T42" fmla="*/ 2 w 9"/>
                <a:gd name="T43" fmla="*/ 0 h 25"/>
                <a:gd name="T44" fmla="*/ 2 w 9"/>
                <a:gd name="T45" fmla="*/ 0 h 25"/>
                <a:gd name="T46" fmla="*/ 2 w 9"/>
                <a:gd name="T47" fmla="*/ 0 h 25"/>
                <a:gd name="T48" fmla="*/ 2 w 9"/>
                <a:gd name="T4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5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2F8D7830-BF84-9A4D-B5D6-51E269BC44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52" y="1974499"/>
              <a:ext cx="14219" cy="31993"/>
            </a:xfrm>
            <a:custGeom>
              <a:avLst/>
              <a:gdLst>
                <a:gd name="T0" fmla="*/ 2 w 9"/>
                <a:gd name="T1" fmla="*/ 0 h 25"/>
                <a:gd name="T2" fmla="*/ 2 w 9"/>
                <a:gd name="T3" fmla="*/ 0 h 25"/>
                <a:gd name="T4" fmla="*/ 0 w 9"/>
                <a:gd name="T5" fmla="*/ 4 h 25"/>
                <a:gd name="T6" fmla="*/ 0 w 9"/>
                <a:gd name="T7" fmla="*/ 8 h 25"/>
                <a:gd name="T8" fmla="*/ 2 w 9"/>
                <a:gd name="T9" fmla="*/ 13 h 25"/>
                <a:gd name="T10" fmla="*/ 2 w 9"/>
                <a:gd name="T11" fmla="*/ 13 h 25"/>
                <a:gd name="T12" fmla="*/ 4 w 9"/>
                <a:gd name="T13" fmla="*/ 21 h 25"/>
                <a:gd name="T14" fmla="*/ 6 w 9"/>
                <a:gd name="T15" fmla="*/ 25 h 25"/>
                <a:gd name="T16" fmla="*/ 8 w 9"/>
                <a:gd name="T17" fmla="*/ 25 h 25"/>
                <a:gd name="T18" fmla="*/ 8 w 9"/>
                <a:gd name="T19" fmla="*/ 25 h 25"/>
                <a:gd name="T20" fmla="*/ 8 w 9"/>
                <a:gd name="T21" fmla="*/ 25 h 25"/>
                <a:gd name="T22" fmla="*/ 9 w 9"/>
                <a:gd name="T23" fmla="*/ 21 h 25"/>
                <a:gd name="T24" fmla="*/ 8 w 9"/>
                <a:gd name="T25" fmla="*/ 19 h 25"/>
                <a:gd name="T26" fmla="*/ 8 w 9"/>
                <a:gd name="T27" fmla="*/ 17 h 25"/>
                <a:gd name="T28" fmla="*/ 8 w 9"/>
                <a:gd name="T29" fmla="*/ 15 h 25"/>
                <a:gd name="T30" fmla="*/ 8 w 9"/>
                <a:gd name="T31" fmla="*/ 15 h 25"/>
                <a:gd name="T32" fmla="*/ 8 w 9"/>
                <a:gd name="T33" fmla="*/ 13 h 25"/>
                <a:gd name="T34" fmla="*/ 8 w 9"/>
                <a:gd name="T35" fmla="*/ 13 h 25"/>
                <a:gd name="T36" fmla="*/ 6 w 9"/>
                <a:gd name="T37" fmla="*/ 8 h 25"/>
                <a:gd name="T38" fmla="*/ 6 w 9"/>
                <a:gd name="T39" fmla="*/ 8 h 25"/>
                <a:gd name="T40" fmla="*/ 4 w 9"/>
                <a:gd name="T41" fmla="*/ 4 h 25"/>
                <a:gd name="T42" fmla="*/ 2 w 9"/>
                <a:gd name="T43" fmla="*/ 0 h 25"/>
                <a:gd name="T44" fmla="*/ 2 w 9"/>
                <a:gd name="T45" fmla="*/ 0 h 25"/>
                <a:gd name="T46" fmla="*/ 2 w 9"/>
                <a:gd name="T47" fmla="*/ 0 h 25"/>
                <a:gd name="T48" fmla="*/ 2 w 9"/>
                <a:gd name="T4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5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25FAAA09-00EA-174E-97B3-3BC8F99D9B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702 w 819"/>
                <a:gd name="T1" fmla="*/ 93 h 459"/>
                <a:gd name="T2" fmla="*/ 662 w 819"/>
                <a:gd name="T3" fmla="*/ 106 h 459"/>
                <a:gd name="T4" fmla="*/ 637 w 819"/>
                <a:gd name="T5" fmla="*/ 128 h 459"/>
                <a:gd name="T6" fmla="*/ 596 w 819"/>
                <a:gd name="T7" fmla="*/ 132 h 459"/>
                <a:gd name="T8" fmla="*/ 581 w 819"/>
                <a:gd name="T9" fmla="*/ 113 h 459"/>
                <a:gd name="T10" fmla="*/ 584 w 819"/>
                <a:gd name="T11" fmla="*/ 87 h 459"/>
                <a:gd name="T12" fmla="*/ 550 w 819"/>
                <a:gd name="T13" fmla="*/ 91 h 459"/>
                <a:gd name="T14" fmla="*/ 543 w 819"/>
                <a:gd name="T15" fmla="*/ 130 h 459"/>
                <a:gd name="T16" fmla="*/ 518 w 819"/>
                <a:gd name="T17" fmla="*/ 127 h 459"/>
                <a:gd name="T18" fmla="*/ 520 w 819"/>
                <a:gd name="T19" fmla="*/ 94 h 459"/>
                <a:gd name="T20" fmla="*/ 550 w 819"/>
                <a:gd name="T21" fmla="*/ 70 h 459"/>
                <a:gd name="T22" fmla="*/ 558 w 819"/>
                <a:gd name="T23" fmla="*/ 55 h 459"/>
                <a:gd name="T24" fmla="*/ 518 w 819"/>
                <a:gd name="T25" fmla="*/ 51 h 459"/>
                <a:gd name="T26" fmla="*/ 490 w 819"/>
                <a:gd name="T27" fmla="*/ 55 h 459"/>
                <a:gd name="T28" fmla="*/ 469 w 819"/>
                <a:gd name="T29" fmla="*/ 53 h 459"/>
                <a:gd name="T30" fmla="*/ 486 w 819"/>
                <a:gd name="T31" fmla="*/ 24 h 459"/>
                <a:gd name="T32" fmla="*/ 446 w 819"/>
                <a:gd name="T33" fmla="*/ 13 h 459"/>
                <a:gd name="T34" fmla="*/ 420 w 819"/>
                <a:gd name="T35" fmla="*/ 0 h 459"/>
                <a:gd name="T36" fmla="*/ 70 w 819"/>
                <a:gd name="T37" fmla="*/ 7 h 459"/>
                <a:gd name="T38" fmla="*/ 34 w 819"/>
                <a:gd name="T39" fmla="*/ 40 h 459"/>
                <a:gd name="T40" fmla="*/ 0 w 819"/>
                <a:gd name="T41" fmla="*/ 26 h 459"/>
                <a:gd name="T42" fmla="*/ 8 w 819"/>
                <a:gd name="T43" fmla="*/ 94 h 459"/>
                <a:gd name="T44" fmla="*/ 2 w 819"/>
                <a:gd name="T45" fmla="*/ 142 h 459"/>
                <a:gd name="T46" fmla="*/ 9 w 819"/>
                <a:gd name="T47" fmla="*/ 187 h 459"/>
                <a:gd name="T48" fmla="*/ 34 w 819"/>
                <a:gd name="T49" fmla="*/ 236 h 459"/>
                <a:gd name="T50" fmla="*/ 57 w 819"/>
                <a:gd name="T51" fmla="*/ 285 h 459"/>
                <a:gd name="T52" fmla="*/ 100 w 819"/>
                <a:gd name="T53" fmla="*/ 308 h 459"/>
                <a:gd name="T54" fmla="*/ 233 w 819"/>
                <a:gd name="T55" fmla="*/ 346 h 459"/>
                <a:gd name="T56" fmla="*/ 357 w 819"/>
                <a:gd name="T57" fmla="*/ 414 h 459"/>
                <a:gd name="T58" fmla="*/ 397 w 819"/>
                <a:gd name="T59" fmla="*/ 399 h 459"/>
                <a:gd name="T60" fmla="*/ 420 w 819"/>
                <a:gd name="T61" fmla="*/ 380 h 459"/>
                <a:gd name="T62" fmla="*/ 441 w 819"/>
                <a:gd name="T63" fmla="*/ 372 h 459"/>
                <a:gd name="T64" fmla="*/ 469 w 819"/>
                <a:gd name="T65" fmla="*/ 374 h 459"/>
                <a:gd name="T66" fmla="*/ 488 w 819"/>
                <a:gd name="T67" fmla="*/ 384 h 459"/>
                <a:gd name="T68" fmla="*/ 497 w 819"/>
                <a:gd name="T69" fmla="*/ 371 h 459"/>
                <a:gd name="T70" fmla="*/ 518 w 819"/>
                <a:gd name="T71" fmla="*/ 361 h 459"/>
                <a:gd name="T72" fmla="*/ 545 w 819"/>
                <a:gd name="T73" fmla="*/ 365 h 459"/>
                <a:gd name="T74" fmla="*/ 573 w 819"/>
                <a:gd name="T75" fmla="*/ 372 h 459"/>
                <a:gd name="T76" fmla="*/ 592 w 819"/>
                <a:gd name="T77" fmla="*/ 401 h 459"/>
                <a:gd name="T78" fmla="*/ 609 w 819"/>
                <a:gd name="T79" fmla="*/ 441 h 459"/>
                <a:gd name="T80" fmla="*/ 622 w 819"/>
                <a:gd name="T81" fmla="*/ 459 h 459"/>
                <a:gd name="T82" fmla="*/ 628 w 819"/>
                <a:gd name="T83" fmla="*/ 416 h 459"/>
                <a:gd name="T84" fmla="*/ 613 w 819"/>
                <a:gd name="T85" fmla="*/ 363 h 459"/>
                <a:gd name="T86" fmla="*/ 622 w 819"/>
                <a:gd name="T87" fmla="*/ 329 h 459"/>
                <a:gd name="T88" fmla="*/ 664 w 819"/>
                <a:gd name="T89" fmla="*/ 293 h 459"/>
                <a:gd name="T90" fmla="*/ 685 w 819"/>
                <a:gd name="T91" fmla="*/ 280 h 459"/>
                <a:gd name="T92" fmla="*/ 696 w 819"/>
                <a:gd name="T93" fmla="*/ 265 h 459"/>
                <a:gd name="T94" fmla="*/ 690 w 819"/>
                <a:gd name="T95" fmla="*/ 251 h 459"/>
                <a:gd name="T96" fmla="*/ 681 w 819"/>
                <a:gd name="T97" fmla="*/ 234 h 459"/>
                <a:gd name="T98" fmla="*/ 679 w 819"/>
                <a:gd name="T99" fmla="*/ 217 h 459"/>
                <a:gd name="T100" fmla="*/ 688 w 819"/>
                <a:gd name="T101" fmla="*/ 206 h 459"/>
                <a:gd name="T102" fmla="*/ 692 w 819"/>
                <a:gd name="T103" fmla="*/ 234 h 459"/>
                <a:gd name="T104" fmla="*/ 696 w 819"/>
                <a:gd name="T105" fmla="*/ 195 h 459"/>
                <a:gd name="T106" fmla="*/ 717 w 819"/>
                <a:gd name="T107" fmla="*/ 178 h 459"/>
                <a:gd name="T108" fmla="*/ 768 w 819"/>
                <a:gd name="T109" fmla="*/ 153 h 459"/>
                <a:gd name="T110" fmla="*/ 800 w 819"/>
                <a:gd name="T111" fmla="*/ 100 h 459"/>
                <a:gd name="T112" fmla="*/ 806 w 819"/>
                <a:gd name="T113" fmla="*/ 51 h 459"/>
                <a:gd name="T114" fmla="*/ 775 w 819"/>
                <a:gd name="T115" fmla="*/ 6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55" y="85"/>
                  </a:lnTo>
                  <a:lnTo>
                    <a:pt x="755" y="85"/>
                  </a:lnTo>
                  <a:lnTo>
                    <a:pt x="755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6973CCFB-C36F-D849-8447-BD3A49EDB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702 w 819"/>
                <a:gd name="T1" fmla="*/ 93 h 459"/>
                <a:gd name="T2" fmla="*/ 662 w 819"/>
                <a:gd name="T3" fmla="*/ 106 h 459"/>
                <a:gd name="T4" fmla="*/ 637 w 819"/>
                <a:gd name="T5" fmla="*/ 128 h 459"/>
                <a:gd name="T6" fmla="*/ 596 w 819"/>
                <a:gd name="T7" fmla="*/ 132 h 459"/>
                <a:gd name="T8" fmla="*/ 581 w 819"/>
                <a:gd name="T9" fmla="*/ 113 h 459"/>
                <a:gd name="T10" fmla="*/ 584 w 819"/>
                <a:gd name="T11" fmla="*/ 87 h 459"/>
                <a:gd name="T12" fmla="*/ 550 w 819"/>
                <a:gd name="T13" fmla="*/ 91 h 459"/>
                <a:gd name="T14" fmla="*/ 543 w 819"/>
                <a:gd name="T15" fmla="*/ 130 h 459"/>
                <a:gd name="T16" fmla="*/ 518 w 819"/>
                <a:gd name="T17" fmla="*/ 127 h 459"/>
                <a:gd name="T18" fmla="*/ 520 w 819"/>
                <a:gd name="T19" fmla="*/ 94 h 459"/>
                <a:gd name="T20" fmla="*/ 550 w 819"/>
                <a:gd name="T21" fmla="*/ 70 h 459"/>
                <a:gd name="T22" fmla="*/ 558 w 819"/>
                <a:gd name="T23" fmla="*/ 55 h 459"/>
                <a:gd name="T24" fmla="*/ 518 w 819"/>
                <a:gd name="T25" fmla="*/ 51 h 459"/>
                <a:gd name="T26" fmla="*/ 490 w 819"/>
                <a:gd name="T27" fmla="*/ 55 h 459"/>
                <a:gd name="T28" fmla="*/ 469 w 819"/>
                <a:gd name="T29" fmla="*/ 53 h 459"/>
                <a:gd name="T30" fmla="*/ 486 w 819"/>
                <a:gd name="T31" fmla="*/ 24 h 459"/>
                <a:gd name="T32" fmla="*/ 446 w 819"/>
                <a:gd name="T33" fmla="*/ 13 h 459"/>
                <a:gd name="T34" fmla="*/ 420 w 819"/>
                <a:gd name="T35" fmla="*/ 0 h 459"/>
                <a:gd name="T36" fmla="*/ 70 w 819"/>
                <a:gd name="T37" fmla="*/ 7 h 459"/>
                <a:gd name="T38" fmla="*/ 34 w 819"/>
                <a:gd name="T39" fmla="*/ 40 h 459"/>
                <a:gd name="T40" fmla="*/ 0 w 819"/>
                <a:gd name="T41" fmla="*/ 26 h 459"/>
                <a:gd name="T42" fmla="*/ 8 w 819"/>
                <a:gd name="T43" fmla="*/ 94 h 459"/>
                <a:gd name="T44" fmla="*/ 2 w 819"/>
                <a:gd name="T45" fmla="*/ 142 h 459"/>
                <a:gd name="T46" fmla="*/ 9 w 819"/>
                <a:gd name="T47" fmla="*/ 187 h 459"/>
                <a:gd name="T48" fmla="*/ 34 w 819"/>
                <a:gd name="T49" fmla="*/ 236 h 459"/>
                <a:gd name="T50" fmla="*/ 57 w 819"/>
                <a:gd name="T51" fmla="*/ 285 h 459"/>
                <a:gd name="T52" fmla="*/ 100 w 819"/>
                <a:gd name="T53" fmla="*/ 308 h 459"/>
                <a:gd name="T54" fmla="*/ 233 w 819"/>
                <a:gd name="T55" fmla="*/ 346 h 459"/>
                <a:gd name="T56" fmla="*/ 357 w 819"/>
                <a:gd name="T57" fmla="*/ 414 h 459"/>
                <a:gd name="T58" fmla="*/ 397 w 819"/>
                <a:gd name="T59" fmla="*/ 399 h 459"/>
                <a:gd name="T60" fmla="*/ 420 w 819"/>
                <a:gd name="T61" fmla="*/ 380 h 459"/>
                <a:gd name="T62" fmla="*/ 441 w 819"/>
                <a:gd name="T63" fmla="*/ 372 h 459"/>
                <a:gd name="T64" fmla="*/ 469 w 819"/>
                <a:gd name="T65" fmla="*/ 374 h 459"/>
                <a:gd name="T66" fmla="*/ 488 w 819"/>
                <a:gd name="T67" fmla="*/ 384 h 459"/>
                <a:gd name="T68" fmla="*/ 497 w 819"/>
                <a:gd name="T69" fmla="*/ 371 h 459"/>
                <a:gd name="T70" fmla="*/ 518 w 819"/>
                <a:gd name="T71" fmla="*/ 361 h 459"/>
                <a:gd name="T72" fmla="*/ 545 w 819"/>
                <a:gd name="T73" fmla="*/ 365 h 459"/>
                <a:gd name="T74" fmla="*/ 573 w 819"/>
                <a:gd name="T75" fmla="*/ 372 h 459"/>
                <a:gd name="T76" fmla="*/ 592 w 819"/>
                <a:gd name="T77" fmla="*/ 401 h 459"/>
                <a:gd name="T78" fmla="*/ 609 w 819"/>
                <a:gd name="T79" fmla="*/ 441 h 459"/>
                <a:gd name="T80" fmla="*/ 622 w 819"/>
                <a:gd name="T81" fmla="*/ 459 h 459"/>
                <a:gd name="T82" fmla="*/ 628 w 819"/>
                <a:gd name="T83" fmla="*/ 416 h 459"/>
                <a:gd name="T84" fmla="*/ 613 w 819"/>
                <a:gd name="T85" fmla="*/ 363 h 459"/>
                <a:gd name="T86" fmla="*/ 622 w 819"/>
                <a:gd name="T87" fmla="*/ 329 h 459"/>
                <a:gd name="T88" fmla="*/ 664 w 819"/>
                <a:gd name="T89" fmla="*/ 293 h 459"/>
                <a:gd name="T90" fmla="*/ 685 w 819"/>
                <a:gd name="T91" fmla="*/ 280 h 459"/>
                <a:gd name="T92" fmla="*/ 696 w 819"/>
                <a:gd name="T93" fmla="*/ 265 h 459"/>
                <a:gd name="T94" fmla="*/ 690 w 819"/>
                <a:gd name="T95" fmla="*/ 251 h 459"/>
                <a:gd name="T96" fmla="*/ 681 w 819"/>
                <a:gd name="T97" fmla="*/ 234 h 459"/>
                <a:gd name="T98" fmla="*/ 679 w 819"/>
                <a:gd name="T99" fmla="*/ 217 h 459"/>
                <a:gd name="T100" fmla="*/ 688 w 819"/>
                <a:gd name="T101" fmla="*/ 206 h 459"/>
                <a:gd name="T102" fmla="*/ 692 w 819"/>
                <a:gd name="T103" fmla="*/ 234 h 459"/>
                <a:gd name="T104" fmla="*/ 696 w 819"/>
                <a:gd name="T105" fmla="*/ 195 h 459"/>
                <a:gd name="T106" fmla="*/ 717 w 819"/>
                <a:gd name="T107" fmla="*/ 178 h 459"/>
                <a:gd name="T108" fmla="*/ 768 w 819"/>
                <a:gd name="T109" fmla="*/ 153 h 459"/>
                <a:gd name="T110" fmla="*/ 800 w 819"/>
                <a:gd name="T111" fmla="*/ 100 h 459"/>
                <a:gd name="T112" fmla="*/ 806 w 819"/>
                <a:gd name="T113" fmla="*/ 51 h 459"/>
                <a:gd name="T114" fmla="*/ 775 w 819"/>
                <a:gd name="T115" fmla="*/ 6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55" y="85"/>
                  </a:lnTo>
                  <a:lnTo>
                    <a:pt x="755" y="85"/>
                  </a:lnTo>
                  <a:lnTo>
                    <a:pt x="755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5431441C-5538-A54C-AA2C-71D4174B51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702 w 819"/>
                <a:gd name="T1" fmla="*/ 93 h 459"/>
                <a:gd name="T2" fmla="*/ 662 w 819"/>
                <a:gd name="T3" fmla="*/ 106 h 459"/>
                <a:gd name="T4" fmla="*/ 637 w 819"/>
                <a:gd name="T5" fmla="*/ 128 h 459"/>
                <a:gd name="T6" fmla="*/ 596 w 819"/>
                <a:gd name="T7" fmla="*/ 132 h 459"/>
                <a:gd name="T8" fmla="*/ 581 w 819"/>
                <a:gd name="T9" fmla="*/ 113 h 459"/>
                <a:gd name="T10" fmla="*/ 584 w 819"/>
                <a:gd name="T11" fmla="*/ 87 h 459"/>
                <a:gd name="T12" fmla="*/ 550 w 819"/>
                <a:gd name="T13" fmla="*/ 91 h 459"/>
                <a:gd name="T14" fmla="*/ 543 w 819"/>
                <a:gd name="T15" fmla="*/ 130 h 459"/>
                <a:gd name="T16" fmla="*/ 518 w 819"/>
                <a:gd name="T17" fmla="*/ 127 h 459"/>
                <a:gd name="T18" fmla="*/ 520 w 819"/>
                <a:gd name="T19" fmla="*/ 94 h 459"/>
                <a:gd name="T20" fmla="*/ 550 w 819"/>
                <a:gd name="T21" fmla="*/ 70 h 459"/>
                <a:gd name="T22" fmla="*/ 558 w 819"/>
                <a:gd name="T23" fmla="*/ 55 h 459"/>
                <a:gd name="T24" fmla="*/ 518 w 819"/>
                <a:gd name="T25" fmla="*/ 51 h 459"/>
                <a:gd name="T26" fmla="*/ 490 w 819"/>
                <a:gd name="T27" fmla="*/ 55 h 459"/>
                <a:gd name="T28" fmla="*/ 469 w 819"/>
                <a:gd name="T29" fmla="*/ 53 h 459"/>
                <a:gd name="T30" fmla="*/ 486 w 819"/>
                <a:gd name="T31" fmla="*/ 24 h 459"/>
                <a:gd name="T32" fmla="*/ 446 w 819"/>
                <a:gd name="T33" fmla="*/ 13 h 459"/>
                <a:gd name="T34" fmla="*/ 420 w 819"/>
                <a:gd name="T35" fmla="*/ 0 h 459"/>
                <a:gd name="T36" fmla="*/ 70 w 819"/>
                <a:gd name="T37" fmla="*/ 7 h 459"/>
                <a:gd name="T38" fmla="*/ 34 w 819"/>
                <a:gd name="T39" fmla="*/ 40 h 459"/>
                <a:gd name="T40" fmla="*/ 0 w 819"/>
                <a:gd name="T41" fmla="*/ 26 h 459"/>
                <a:gd name="T42" fmla="*/ 8 w 819"/>
                <a:gd name="T43" fmla="*/ 94 h 459"/>
                <a:gd name="T44" fmla="*/ 2 w 819"/>
                <a:gd name="T45" fmla="*/ 142 h 459"/>
                <a:gd name="T46" fmla="*/ 9 w 819"/>
                <a:gd name="T47" fmla="*/ 187 h 459"/>
                <a:gd name="T48" fmla="*/ 34 w 819"/>
                <a:gd name="T49" fmla="*/ 236 h 459"/>
                <a:gd name="T50" fmla="*/ 57 w 819"/>
                <a:gd name="T51" fmla="*/ 285 h 459"/>
                <a:gd name="T52" fmla="*/ 100 w 819"/>
                <a:gd name="T53" fmla="*/ 308 h 459"/>
                <a:gd name="T54" fmla="*/ 233 w 819"/>
                <a:gd name="T55" fmla="*/ 346 h 459"/>
                <a:gd name="T56" fmla="*/ 357 w 819"/>
                <a:gd name="T57" fmla="*/ 414 h 459"/>
                <a:gd name="T58" fmla="*/ 397 w 819"/>
                <a:gd name="T59" fmla="*/ 399 h 459"/>
                <a:gd name="T60" fmla="*/ 420 w 819"/>
                <a:gd name="T61" fmla="*/ 380 h 459"/>
                <a:gd name="T62" fmla="*/ 441 w 819"/>
                <a:gd name="T63" fmla="*/ 372 h 459"/>
                <a:gd name="T64" fmla="*/ 469 w 819"/>
                <a:gd name="T65" fmla="*/ 374 h 459"/>
                <a:gd name="T66" fmla="*/ 488 w 819"/>
                <a:gd name="T67" fmla="*/ 384 h 459"/>
                <a:gd name="T68" fmla="*/ 497 w 819"/>
                <a:gd name="T69" fmla="*/ 371 h 459"/>
                <a:gd name="T70" fmla="*/ 518 w 819"/>
                <a:gd name="T71" fmla="*/ 361 h 459"/>
                <a:gd name="T72" fmla="*/ 545 w 819"/>
                <a:gd name="T73" fmla="*/ 365 h 459"/>
                <a:gd name="T74" fmla="*/ 573 w 819"/>
                <a:gd name="T75" fmla="*/ 372 h 459"/>
                <a:gd name="T76" fmla="*/ 592 w 819"/>
                <a:gd name="T77" fmla="*/ 401 h 459"/>
                <a:gd name="T78" fmla="*/ 609 w 819"/>
                <a:gd name="T79" fmla="*/ 441 h 459"/>
                <a:gd name="T80" fmla="*/ 622 w 819"/>
                <a:gd name="T81" fmla="*/ 459 h 459"/>
                <a:gd name="T82" fmla="*/ 628 w 819"/>
                <a:gd name="T83" fmla="*/ 416 h 459"/>
                <a:gd name="T84" fmla="*/ 613 w 819"/>
                <a:gd name="T85" fmla="*/ 363 h 459"/>
                <a:gd name="T86" fmla="*/ 622 w 819"/>
                <a:gd name="T87" fmla="*/ 329 h 459"/>
                <a:gd name="T88" fmla="*/ 664 w 819"/>
                <a:gd name="T89" fmla="*/ 293 h 459"/>
                <a:gd name="T90" fmla="*/ 685 w 819"/>
                <a:gd name="T91" fmla="*/ 280 h 459"/>
                <a:gd name="T92" fmla="*/ 696 w 819"/>
                <a:gd name="T93" fmla="*/ 265 h 459"/>
                <a:gd name="T94" fmla="*/ 690 w 819"/>
                <a:gd name="T95" fmla="*/ 251 h 459"/>
                <a:gd name="T96" fmla="*/ 681 w 819"/>
                <a:gd name="T97" fmla="*/ 234 h 459"/>
                <a:gd name="T98" fmla="*/ 679 w 819"/>
                <a:gd name="T99" fmla="*/ 217 h 459"/>
                <a:gd name="T100" fmla="*/ 688 w 819"/>
                <a:gd name="T101" fmla="*/ 206 h 459"/>
                <a:gd name="T102" fmla="*/ 692 w 819"/>
                <a:gd name="T103" fmla="*/ 234 h 459"/>
                <a:gd name="T104" fmla="*/ 696 w 819"/>
                <a:gd name="T105" fmla="*/ 195 h 459"/>
                <a:gd name="T106" fmla="*/ 717 w 819"/>
                <a:gd name="T107" fmla="*/ 178 h 459"/>
                <a:gd name="T108" fmla="*/ 768 w 819"/>
                <a:gd name="T109" fmla="*/ 153 h 459"/>
                <a:gd name="T110" fmla="*/ 800 w 819"/>
                <a:gd name="T111" fmla="*/ 100 h 459"/>
                <a:gd name="T112" fmla="*/ 806 w 819"/>
                <a:gd name="T113" fmla="*/ 51 h 459"/>
                <a:gd name="T114" fmla="*/ 775 w 819"/>
                <a:gd name="T115" fmla="*/ 6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55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D0E2362E-7092-F243-8200-3CA351FF63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2041248980 w 819"/>
                <a:gd name="T1" fmla="*/ 348402780 h 459"/>
                <a:gd name="T2" fmla="*/ 1924938070 w 819"/>
                <a:gd name="T3" fmla="*/ 397104098 h 459"/>
                <a:gd name="T4" fmla="*/ 1852244603 w 819"/>
                <a:gd name="T5" fmla="*/ 479521564 h 459"/>
                <a:gd name="T6" fmla="*/ 1733025408 w 819"/>
                <a:gd name="T7" fmla="*/ 494506734 h 459"/>
                <a:gd name="T8" fmla="*/ 1689409669 w 819"/>
                <a:gd name="T9" fmla="*/ 423328630 h 459"/>
                <a:gd name="T10" fmla="*/ 1698132817 w 819"/>
                <a:gd name="T11" fmla="*/ 325924057 h 459"/>
                <a:gd name="T12" fmla="*/ 1599268201 w 819"/>
                <a:gd name="T13" fmla="*/ 340909227 h 459"/>
                <a:gd name="T14" fmla="*/ 1578915327 w 819"/>
                <a:gd name="T15" fmla="*/ 487015118 h 459"/>
                <a:gd name="T16" fmla="*/ 1506220155 w 819"/>
                <a:gd name="T17" fmla="*/ 475775756 h 459"/>
                <a:gd name="T18" fmla="*/ 1512036724 w 819"/>
                <a:gd name="T19" fmla="*/ 352148588 h 459"/>
                <a:gd name="T20" fmla="*/ 1599268201 w 819"/>
                <a:gd name="T21" fmla="*/ 262237569 h 459"/>
                <a:gd name="T22" fmla="*/ 1622531066 w 819"/>
                <a:gd name="T23" fmla="*/ 206044634 h 459"/>
                <a:gd name="T24" fmla="*/ 1506220155 w 819"/>
                <a:gd name="T25" fmla="*/ 191059464 h 459"/>
                <a:gd name="T26" fmla="*/ 1424803541 w 819"/>
                <a:gd name="T27" fmla="*/ 206044634 h 459"/>
                <a:gd name="T28" fmla="*/ 1363739801 w 819"/>
                <a:gd name="T29" fmla="*/ 198551081 h 459"/>
                <a:gd name="T30" fmla="*/ 1413172109 w 819"/>
                <a:gd name="T31" fmla="*/ 89911020 h 459"/>
                <a:gd name="T32" fmla="*/ 1296861198 w 819"/>
                <a:gd name="T33" fmla="*/ 48701318 h 459"/>
                <a:gd name="T34" fmla="*/ 1221259447 w 819"/>
                <a:gd name="T35" fmla="*/ 0 h 459"/>
                <a:gd name="T36" fmla="*/ 203544094 w 819"/>
                <a:gd name="T37" fmla="*/ 26224532 h 459"/>
                <a:gd name="T38" fmla="*/ 98864615 w 819"/>
                <a:gd name="T39" fmla="*/ 149849763 h 459"/>
                <a:gd name="T40" fmla="*/ 0 w 819"/>
                <a:gd name="T41" fmla="*/ 97402636 h 459"/>
                <a:gd name="T42" fmla="*/ 23262864 w 819"/>
                <a:gd name="T43" fmla="*/ 352148588 h 459"/>
                <a:gd name="T44" fmla="*/ 5814863 w 819"/>
                <a:gd name="T45" fmla="*/ 531968691 h 459"/>
                <a:gd name="T46" fmla="*/ 26169443 w 819"/>
                <a:gd name="T47" fmla="*/ 700551368 h 459"/>
                <a:gd name="T48" fmla="*/ 98864615 w 819"/>
                <a:gd name="T49" fmla="*/ 884119216 h 459"/>
                <a:gd name="T50" fmla="*/ 165743219 w 819"/>
                <a:gd name="T51" fmla="*/ 1067685126 h 459"/>
                <a:gd name="T52" fmla="*/ 290775571 w 819"/>
                <a:gd name="T53" fmla="*/ 1153848401 h 459"/>
                <a:gd name="T54" fmla="*/ 677509179 w 819"/>
                <a:gd name="T55" fmla="*/ 1296206547 h 459"/>
                <a:gd name="T56" fmla="*/ 1038071639 w 819"/>
                <a:gd name="T57" fmla="*/ 1550952499 h 459"/>
                <a:gd name="T58" fmla="*/ 1154380844 w 819"/>
                <a:gd name="T59" fmla="*/ 1494759564 h 459"/>
                <a:gd name="T60" fmla="*/ 1221259447 w 819"/>
                <a:gd name="T61" fmla="*/ 1423579523 h 459"/>
                <a:gd name="T62" fmla="*/ 1282323187 w 819"/>
                <a:gd name="T63" fmla="*/ 1393611120 h 459"/>
                <a:gd name="T64" fmla="*/ 1363739801 w 819"/>
                <a:gd name="T65" fmla="*/ 1401102736 h 459"/>
                <a:gd name="T66" fmla="*/ 1418986972 w 819"/>
                <a:gd name="T67" fmla="*/ 1438564693 h 459"/>
                <a:gd name="T68" fmla="*/ 1445158121 w 819"/>
                <a:gd name="T69" fmla="*/ 1389863375 h 459"/>
                <a:gd name="T70" fmla="*/ 1506220155 w 819"/>
                <a:gd name="T71" fmla="*/ 1352401418 h 459"/>
                <a:gd name="T72" fmla="*/ 1584730190 w 819"/>
                <a:gd name="T73" fmla="*/ 1367386588 h 459"/>
                <a:gd name="T74" fmla="*/ 1666146805 w 819"/>
                <a:gd name="T75" fmla="*/ 1393611120 h 459"/>
                <a:gd name="T76" fmla="*/ 1721395681 w 819"/>
                <a:gd name="T77" fmla="*/ 1502251181 h 459"/>
                <a:gd name="T78" fmla="*/ 1770826283 w 819"/>
                <a:gd name="T79" fmla="*/ 1652102880 h 459"/>
                <a:gd name="T80" fmla="*/ 1808627159 w 819"/>
                <a:gd name="T81" fmla="*/ 1719535176 h 459"/>
                <a:gd name="T82" fmla="*/ 1826075160 w 819"/>
                <a:gd name="T83" fmla="*/ 1558446052 h 459"/>
                <a:gd name="T84" fmla="*/ 1782457716 w 819"/>
                <a:gd name="T85" fmla="*/ 1359893035 h 459"/>
                <a:gd name="T86" fmla="*/ 1808627159 w 819"/>
                <a:gd name="T87" fmla="*/ 1232520059 h 459"/>
                <a:gd name="T88" fmla="*/ 1930754639 w 819"/>
                <a:gd name="T89" fmla="*/ 1097655466 h 459"/>
                <a:gd name="T90" fmla="*/ 1991816673 w 819"/>
                <a:gd name="T91" fmla="*/ 1048954148 h 459"/>
                <a:gd name="T92" fmla="*/ 2023802685 w 819"/>
                <a:gd name="T93" fmla="*/ 992759277 h 459"/>
                <a:gd name="T94" fmla="*/ 2006356389 w 819"/>
                <a:gd name="T95" fmla="*/ 940312150 h 459"/>
                <a:gd name="T96" fmla="*/ 1980185241 w 819"/>
                <a:gd name="T97" fmla="*/ 876625662 h 459"/>
                <a:gd name="T98" fmla="*/ 1974370377 w 819"/>
                <a:gd name="T99" fmla="*/ 812939174 h 459"/>
                <a:gd name="T100" fmla="*/ 2000539821 w 819"/>
                <a:gd name="T101" fmla="*/ 771729473 h 459"/>
                <a:gd name="T102" fmla="*/ 2012171253 w 819"/>
                <a:gd name="T103" fmla="*/ 876625662 h 459"/>
                <a:gd name="T104" fmla="*/ 2023802685 w 819"/>
                <a:gd name="T105" fmla="*/ 730521708 h 459"/>
                <a:gd name="T106" fmla="*/ 2084864719 w 819"/>
                <a:gd name="T107" fmla="*/ 666835220 h 459"/>
                <a:gd name="T108" fmla="*/ 2147483647 w 819"/>
                <a:gd name="T109" fmla="*/ 573178392 h 459"/>
                <a:gd name="T110" fmla="*/ 2147483647 w 819"/>
                <a:gd name="T111" fmla="*/ 374627312 h 459"/>
                <a:gd name="T112" fmla="*/ 2147483647 w 819"/>
                <a:gd name="T113" fmla="*/ 191059464 h 459"/>
                <a:gd name="T114" fmla="*/ 2147483647 w 819"/>
                <a:gd name="T115" fmla="*/ 232269166 h 4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55" y="85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DB69840B-7F02-6249-9213-9E5AAEBC42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24187" y="2937472"/>
              <a:ext cx="17063" cy="2133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0 h 2"/>
                <a:gd name="T4" fmla="*/ 11 w 11"/>
                <a:gd name="T5" fmla="*/ 0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ED734406-8215-7343-8A35-0C6B683BE7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9127" y="2718862"/>
              <a:ext cx="22750" cy="7466"/>
            </a:xfrm>
            <a:custGeom>
              <a:avLst/>
              <a:gdLst>
                <a:gd name="T0" fmla="*/ 0 w 15"/>
                <a:gd name="T1" fmla="*/ 6 h 6"/>
                <a:gd name="T2" fmla="*/ 0 w 15"/>
                <a:gd name="T3" fmla="*/ 6 h 6"/>
                <a:gd name="T4" fmla="*/ 15 w 15"/>
                <a:gd name="T5" fmla="*/ 0 h 6"/>
                <a:gd name="T6" fmla="*/ 15 w 15"/>
                <a:gd name="T7" fmla="*/ 0 h 6"/>
                <a:gd name="T8" fmla="*/ 0 w 15"/>
                <a:gd name="T9" fmla="*/ 6 h 6"/>
                <a:gd name="T10" fmla="*/ 0 w 15"/>
                <a:gd name="T11" fmla="*/ 6 h 6"/>
                <a:gd name="T12" fmla="*/ 0 w 15"/>
                <a:gd name="T13" fmla="*/ 6 h 6"/>
                <a:gd name="T14" fmla="*/ 0 w 1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lnTo>
                    <a:pt x="0" y="6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BC635FBF-6903-3C47-90EA-9F283A55EF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38047"/>
              <a:ext cx="39813" cy="27727"/>
            </a:xfrm>
            <a:custGeom>
              <a:avLst/>
              <a:gdLst>
                <a:gd name="T0" fmla="*/ 0 w 26"/>
                <a:gd name="T1" fmla="*/ 10 h 21"/>
                <a:gd name="T2" fmla="*/ 0 w 26"/>
                <a:gd name="T3" fmla="*/ 10 h 21"/>
                <a:gd name="T4" fmla="*/ 3 w 26"/>
                <a:gd name="T5" fmla="*/ 13 h 21"/>
                <a:gd name="T6" fmla="*/ 3 w 26"/>
                <a:gd name="T7" fmla="*/ 15 h 21"/>
                <a:gd name="T8" fmla="*/ 5 w 26"/>
                <a:gd name="T9" fmla="*/ 15 h 21"/>
                <a:gd name="T10" fmla="*/ 7 w 26"/>
                <a:gd name="T11" fmla="*/ 13 h 21"/>
                <a:gd name="T12" fmla="*/ 9 w 26"/>
                <a:gd name="T13" fmla="*/ 12 h 21"/>
                <a:gd name="T14" fmla="*/ 11 w 26"/>
                <a:gd name="T15" fmla="*/ 10 h 21"/>
                <a:gd name="T16" fmla="*/ 13 w 26"/>
                <a:gd name="T17" fmla="*/ 8 h 21"/>
                <a:gd name="T18" fmla="*/ 17 w 26"/>
                <a:gd name="T19" fmla="*/ 10 h 21"/>
                <a:gd name="T20" fmla="*/ 17 w 26"/>
                <a:gd name="T21" fmla="*/ 10 h 21"/>
                <a:gd name="T22" fmla="*/ 20 w 26"/>
                <a:gd name="T23" fmla="*/ 13 h 21"/>
                <a:gd name="T24" fmla="*/ 20 w 26"/>
                <a:gd name="T25" fmla="*/ 13 h 21"/>
                <a:gd name="T26" fmla="*/ 20 w 26"/>
                <a:gd name="T27" fmla="*/ 15 h 21"/>
                <a:gd name="T28" fmla="*/ 20 w 26"/>
                <a:gd name="T29" fmla="*/ 15 h 21"/>
                <a:gd name="T30" fmla="*/ 20 w 26"/>
                <a:gd name="T31" fmla="*/ 15 h 21"/>
                <a:gd name="T32" fmla="*/ 20 w 26"/>
                <a:gd name="T33" fmla="*/ 15 h 21"/>
                <a:gd name="T34" fmla="*/ 19 w 26"/>
                <a:gd name="T35" fmla="*/ 19 h 21"/>
                <a:gd name="T36" fmla="*/ 19 w 26"/>
                <a:gd name="T37" fmla="*/ 21 h 21"/>
                <a:gd name="T38" fmla="*/ 19 w 26"/>
                <a:gd name="T39" fmla="*/ 21 h 21"/>
                <a:gd name="T40" fmla="*/ 19 w 26"/>
                <a:gd name="T41" fmla="*/ 21 h 21"/>
                <a:gd name="T42" fmla="*/ 20 w 26"/>
                <a:gd name="T43" fmla="*/ 21 h 21"/>
                <a:gd name="T44" fmla="*/ 20 w 26"/>
                <a:gd name="T45" fmla="*/ 21 h 21"/>
                <a:gd name="T46" fmla="*/ 22 w 26"/>
                <a:gd name="T47" fmla="*/ 21 h 21"/>
                <a:gd name="T48" fmla="*/ 24 w 26"/>
                <a:gd name="T49" fmla="*/ 21 h 21"/>
                <a:gd name="T50" fmla="*/ 26 w 26"/>
                <a:gd name="T51" fmla="*/ 19 h 21"/>
                <a:gd name="T52" fmla="*/ 26 w 26"/>
                <a:gd name="T53" fmla="*/ 15 h 21"/>
                <a:gd name="T54" fmla="*/ 26 w 26"/>
                <a:gd name="T55" fmla="*/ 15 h 21"/>
                <a:gd name="T56" fmla="*/ 24 w 26"/>
                <a:gd name="T57" fmla="*/ 8 h 21"/>
                <a:gd name="T58" fmla="*/ 22 w 26"/>
                <a:gd name="T59" fmla="*/ 6 h 21"/>
                <a:gd name="T60" fmla="*/ 20 w 26"/>
                <a:gd name="T61" fmla="*/ 4 h 21"/>
                <a:gd name="T62" fmla="*/ 20 w 26"/>
                <a:gd name="T63" fmla="*/ 4 h 21"/>
                <a:gd name="T64" fmla="*/ 19 w 26"/>
                <a:gd name="T65" fmla="*/ 2 h 21"/>
                <a:gd name="T66" fmla="*/ 19 w 26"/>
                <a:gd name="T67" fmla="*/ 2 h 21"/>
                <a:gd name="T68" fmla="*/ 17 w 26"/>
                <a:gd name="T69" fmla="*/ 0 h 21"/>
                <a:gd name="T70" fmla="*/ 13 w 26"/>
                <a:gd name="T71" fmla="*/ 2 h 21"/>
                <a:gd name="T72" fmla="*/ 13 w 26"/>
                <a:gd name="T73" fmla="*/ 2 h 21"/>
                <a:gd name="T74" fmla="*/ 0 w 26"/>
                <a:gd name="T75" fmla="*/ 10 h 21"/>
                <a:gd name="T76" fmla="*/ 0 w 26"/>
                <a:gd name="T77" fmla="*/ 10 h 21"/>
                <a:gd name="T78" fmla="*/ 0 w 26"/>
                <a:gd name="T79" fmla="*/ 10 h 21"/>
                <a:gd name="T80" fmla="*/ 0 w 26"/>
                <a:gd name="T8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1">
                  <a:moveTo>
                    <a:pt x="0" y="10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6414EAF3-86DC-084C-8BBE-CAD804786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38047"/>
              <a:ext cx="39813" cy="27727"/>
            </a:xfrm>
            <a:custGeom>
              <a:avLst/>
              <a:gdLst>
                <a:gd name="T0" fmla="*/ 0 w 26"/>
                <a:gd name="T1" fmla="*/ 38018206 h 21"/>
                <a:gd name="T2" fmla="*/ 0 w 26"/>
                <a:gd name="T3" fmla="*/ 38018206 h 21"/>
                <a:gd name="T4" fmla="*/ 8742973 w 26"/>
                <a:gd name="T5" fmla="*/ 49423864 h 21"/>
                <a:gd name="T6" fmla="*/ 8742973 w 26"/>
                <a:gd name="T7" fmla="*/ 57026326 h 21"/>
                <a:gd name="T8" fmla="*/ 14571052 w 26"/>
                <a:gd name="T9" fmla="*/ 57026326 h 21"/>
                <a:gd name="T10" fmla="*/ 20400840 w 26"/>
                <a:gd name="T11" fmla="*/ 49423864 h 21"/>
                <a:gd name="T12" fmla="*/ 26228919 w 26"/>
                <a:gd name="T13" fmla="*/ 45620668 h 21"/>
                <a:gd name="T14" fmla="*/ 32058708 w 26"/>
                <a:gd name="T15" fmla="*/ 38018206 h 21"/>
                <a:gd name="T16" fmla="*/ 37886787 w 26"/>
                <a:gd name="T17" fmla="*/ 30413779 h 21"/>
                <a:gd name="T18" fmla="*/ 49544654 w 26"/>
                <a:gd name="T19" fmla="*/ 38018206 h 21"/>
                <a:gd name="T20" fmla="*/ 49544654 w 26"/>
                <a:gd name="T21" fmla="*/ 38018206 h 21"/>
                <a:gd name="T22" fmla="*/ 58287627 w 26"/>
                <a:gd name="T23" fmla="*/ 49423864 h 21"/>
                <a:gd name="T24" fmla="*/ 58287627 w 26"/>
                <a:gd name="T25" fmla="*/ 49423864 h 21"/>
                <a:gd name="T26" fmla="*/ 58287627 w 26"/>
                <a:gd name="T27" fmla="*/ 57026326 h 21"/>
                <a:gd name="T28" fmla="*/ 58287627 w 26"/>
                <a:gd name="T29" fmla="*/ 57026326 h 21"/>
                <a:gd name="T30" fmla="*/ 58287627 w 26"/>
                <a:gd name="T31" fmla="*/ 57026326 h 21"/>
                <a:gd name="T32" fmla="*/ 58287627 w 26"/>
                <a:gd name="T33" fmla="*/ 57026326 h 21"/>
                <a:gd name="T34" fmla="*/ 55372733 w 26"/>
                <a:gd name="T35" fmla="*/ 72233215 h 21"/>
                <a:gd name="T36" fmla="*/ 55372733 w 26"/>
                <a:gd name="T37" fmla="*/ 79837643 h 21"/>
                <a:gd name="T38" fmla="*/ 55372733 w 26"/>
                <a:gd name="T39" fmla="*/ 79837643 h 21"/>
                <a:gd name="T40" fmla="*/ 55372733 w 26"/>
                <a:gd name="T41" fmla="*/ 79837643 h 21"/>
                <a:gd name="T42" fmla="*/ 58287627 w 26"/>
                <a:gd name="T43" fmla="*/ 79837643 h 21"/>
                <a:gd name="T44" fmla="*/ 58287627 w 26"/>
                <a:gd name="T45" fmla="*/ 79837643 h 21"/>
                <a:gd name="T46" fmla="*/ 64115706 w 26"/>
                <a:gd name="T47" fmla="*/ 79837643 h 21"/>
                <a:gd name="T48" fmla="*/ 69945494 w 26"/>
                <a:gd name="T49" fmla="*/ 79837643 h 21"/>
                <a:gd name="T50" fmla="*/ 75773573 w 26"/>
                <a:gd name="T51" fmla="*/ 72233215 h 21"/>
                <a:gd name="T52" fmla="*/ 75773573 w 26"/>
                <a:gd name="T53" fmla="*/ 57026326 h 21"/>
                <a:gd name="T54" fmla="*/ 75773573 w 26"/>
                <a:gd name="T55" fmla="*/ 57026326 h 21"/>
                <a:gd name="T56" fmla="*/ 69945494 w 26"/>
                <a:gd name="T57" fmla="*/ 30413779 h 21"/>
                <a:gd name="T58" fmla="*/ 64115706 w 26"/>
                <a:gd name="T59" fmla="*/ 22811317 h 21"/>
                <a:gd name="T60" fmla="*/ 58287627 w 26"/>
                <a:gd name="T61" fmla="*/ 15206889 h 21"/>
                <a:gd name="T62" fmla="*/ 58287627 w 26"/>
                <a:gd name="T63" fmla="*/ 15206889 h 21"/>
                <a:gd name="T64" fmla="*/ 55372733 w 26"/>
                <a:gd name="T65" fmla="*/ 7604427 h 21"/>
                <a:gd name="T66" fmla="*/ 55372733 w 26"/>
                <a:gd name="T67" fmla="*/ 7604427 h 21"/>
                <a:gd name="T68" fmla="*/ 49544654 w 26"/>
                <a:gd name="T69" fmla="*/ 0 h 21"/>
                <a:gd name="T70" fmla="*/ 37886787 w 26"/>
                <a:gd name="T71" fmla="*/ 7604427 h 21"/>
                <a:gd name="T72" fmla="*/ 37886787 w 26"/>
                <a:gd name="T73" fmla="*/ 7604427 h 21"/>
                <a:gd name="T74" fmla="*/ 0 w 26"/>
                <a:gd name="T75" fmla="*/ 38018206 h 21"/>
                <a:gd name="T76" fmla="*/ 0 w 26"/>
                <a:gd name="T77" fmla="*/ 38018206 h 21"/>
                <a:gd name="T78" fmla="*/ 0 w 26"/>
                <a:gd name="T79" fmla="*/ 38018206 h 21"/>
                <a:gd name="T80" fmla="*/ 0 w 26"/>
                <a:gd name="T81" fmla="*/ 38018206 h 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" h="21">
                  <a:moveTo>
                    <a:pt x="0" y="10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7" y="10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8F010D7A-1F17-0F46-959F-C0000604C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50341" y="2760442"/>
              <a:ext cx="4266" cy="17063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0 h 13"/>
                <a:gd name="T4" fmla="*/ 3 w 3"/>
                <a:gd name="T5" fmla="*/ 2 h 13"/>
                <a:gd name="T6" fmla="*/ 3 w 3"/>
                <a:gd name="T7" fmla="*/ 4 h 13"/>
                <a:gd name="T8" fmla="*/ 3 w 3"/>
                <a:gd name="T9" fmla="*/ 6 h 13"/>
                <a:gd name="T10" fmla="*/ 3 w 3"/>
                <a:gd name="T11" fmla="*/ 6 h 13"/>
                <a:gd name="T12" fmla="*/ 3 w 3"/>
                <a:gd name="T13" fmla="*/ 10 h 13"/>
                <a:gd name="T14" fmla="*/ 3 w 3"/>
                <a:gd name="T15" fmla="*/ 13 h 13"/>
                <a:gd name="T16" fmla="*/ 3 w 3"/>
                <a:gd name="T17" fmla="*/ 13 h 13"/>
                <a:gd name="T18" fmla="*/ 1 w 3"/>
                <a:gd name="T19" fmla="*/ 13 h 13"/>
                <a:gd name="T20" fmla="*/ 0 w 3"/>
                <a:gd name="T21" fmla="*/ 12 h 13"/>
                <a:gd name="T22" fmla="*/ 0 w 3"/>
                <a:gd name="T23" fmla="*/ 10 h 13"/>
                <a:gd name="T24" fmla="*/ 0 w 3"/>
                <a:gd name="T25" fmla="*/ 10 h 13"/>
                <a:gd name="T26" fmla="*/ 0 w 3"/>
                <a:gd name="T27" fmla="*/ 8 h 13"/>
                <a:gd name="T28" fmla="*/ 0 w 3"/>
                <a:gd name="T29" fmla="*/ 4 h 13"/>
                <a:gd name="T30" fmla="*/ 0 w 3"/>
                <a:gd name="T31" fmla="*/ 0 h 13"/>
                <a:gd name="T32" fmla="*/ 0 w 3"/>
                <a:gd name="T33" fmla="*/ 0 h 13"/>
                <a:gd name="T34" fmla="*/ 0 w 3"/>
                <a:gd name="T35" fmla="*/ 0 h 13"/>
                <a:gd name="T36" fmla="*/ 0 w 3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63FBCE06-3CBA-7D4B-B0AC-EEB67F1A7A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50341" y="2760442"/>
              <a:ext cx="4266" cy="17063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0 h 13"/>
                <a:gd name="T4" fmla="*/ 8120915 w 3"/>
                <a:gd name="T5" fmla="*/ 7559431 h 13"/>
                <a:gd name="T6" fmla="*/ 8120915 w 3"/>
                <a:gd name="T7" fmla="*/ 15116908 h 13"/>
                <a:gd name="T8" fmla="*/ 8120915 w 3"/>
                <a:gd name="T9" fmla="*/ 22676338 h 13"/>
                <a:gd name="T10" fmla="*/ 8120915 w 3"/>
                <a:gd name="T11" fmla="*/ 22676338 h 13"/>
                <a:gd name="T12" fmla="*/ 8120915 w 3"/>
                <a:gd name="T13" fmla="*/ 37793246 h 13"/>
                <a:gd name="T14" fmla="*/ 8120915 w 3"/>
                <a:gd name="T15" fmla="*/ 49131415 h 13"/>
                <a:gd name="T16" fmla="*/ 8120915 w 3"/>
                <a:gd name="T17" fmla="*/ 49131415 h 13"/>
                <a:gd name="T18" fmla="*/ 2706972 w 3"/>
                <a:gd name="T19" fmla="*/ 49131415 h 13"/>
                <a:gd name="T20" fmla="*/ 0 w 3"/>
                <a:gd name="T21" fmla="*/ 45352677 h 13"/>
                <a:gd name="T22" fmla="*/ 0 w 3"/>
                <a:gd name="T23" fmla="*/ 37793246 h 13"/>
                <a:gd name="T24" fmla="*/ 0 w 3"/>
                <a:gd name="T25" fmla="*/ 37793246 h 13"/>
                <a:gd name="T26" fmla="*/ 0 w 3"/>
                <a:gd name="T27" fmla="*/ 30233815 h 13"/>
                <a:gd name="T28" fmla="*/ 0 w 3"/>
                <a:gd name="T29" fmla="*/ 15116908 h 13"/>
                <a:gd name="T30" fmla="*/ 0 w 3"/>
                <a:gd name="T31" fmla="*/ 0 h 13"/>
                <a:gd name="T32" fmla="*/ 0 w 3"/>
                <a:gd name="T33" fmla="*/ 0 h 13"/>
                <a:gd name="T34" fmla="*/ 0 w 3"/>
                <a:gd name="T35" fmla="*/ 0 h 13"/>
                <a:gd name="T36" fmla="*/ 0 w 3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B704D5E3-8BDE-3249-A269-BD0ED011A6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704" y="2777505"/>
              <a:ext cx="11375" cy="10664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6 w 8"/>
                <a:gd name="T5" fmla="*/ 6 h 8"/>
                <a:gd name="T6" fmla="*/ 8 w 8"/>
                <a:gd name="T7" fmla="*/ 8 h 8"/>
                <a:gd name="T8" fmla="*/ 6 w 8"/>
                <a:gd name="T9" fmla="*/ 8 h 8"/>
                <a:gd name="T10" fmla="*/ 6 w 8"/>
                <a:gd name="T11" fmla="*/ 8 h 8"/>
                <a:gd name="T12" fmla="*/ 6 w 8"/>
                <a:gd name="T13" fmla="*/ 8 h 8"/>
                <a:gd name="T14" fmla="*/ 2 w 8"/>
                <a:gd name="T15" fmla="*/ 8 h 8"/>
                <a:gd name="T16" fmla="*/ 0 w 8"/>
                <a:gd name="T17" fmla="*/ 8 h 8"/>
                <a:gd name="T18" fmla="*/ 0 w 8"/>
                <a:gd name="T19" fmla="*/ 6 h 8"/>
                <a:gd name="T20" fmla="*/ 0 w 8"/>
                <a:gd name="T21" fmla="*/ 6 h 8"/>
                <a:gd name="T22" fmla="*/ 0 w 8"/>
                <a:gd name="T23" fmla="*/ 2 h 8"/>
                <a:gd name="T24" fmla="*/ 0 w 8"/>
                <a:gd name="T25" fmla="*/ 0 h 8"/>
                <a:gd name="T26" fmla="*/ 0 w 8"/>
                <a:gd name="T27" fmla="*/ 0 h 8"/>
                <a:gd name="T28" fmla="*/ 0 w 8"/>
                <a:gd name="T29" fmla="*/ 0 h 8"/>
                <a:gd name="T30" fmla="*/ 0 w 8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CAA996BA-0F33-294E-B665-E967B198E8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704" y="2777505"/>
              <a:ext cx="11375" cy="10664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16238538 w 8"/>
                <a:gd name="T5" fmla="*/ 23030656 h 8"/>
                <a:gd name="T6" fmla="*/ 21650325 w 8"/>
                <a:gd name="T7" fmla="*/ 30706219 h 8"/>
                <a:gd name="T8" fmla="*/ 16238538 w 8"/>
                <a:gd name="T9" fmla="*/ 30706219 h 8"/>
                <a:gd name="T10" fmla="*/ 16238538 w 8"/>
                <a:gd name="T11" fmla="*/ 30706219 h 8"/>
                <a:gd name="T12" fmla="*/ 16238538 w 8"/>
                <a:gd name="T13" fmla="*/ 30706219 h 8"/>
                <a:gd name="T14" fmla="*/ 5413375 w 8"/>
                <a:gd name="T15" fmla="*/ 30706219 h 8"/>
                <a:gd name="T16" fmla="*/ 0 w 8"/>
                <a:gd name="T17" fmla="*/ 30706219 h 8"/>
                <a:gd name="T18" fmla="*/ 0 w 8"/>
                <a:gd name="T19" fmla="*/ 23030656 h 8"/>
                <a:gd name="T20" fmla="*/ 0 w 8"/>
                <a:gd name="T21" fmla="*/ 23030656 h 8"/>
                <a:gd name="T22" fmla="*/ 0 w 8"/>
                <a:gd name="T23" fmla="*/ 7677547 h 8"/>
                <a:gd name="T24" fmla="*/ 0 w 8"/>
                <a:gd name="T25" fmla="*/ 0 h 8"/>
                <a:gd name="T26" fmla="*/ 0 w 8"/>
                <a:gd name="T27" fmla="*/ 0 h 8"/>
                <a:gd name="T28" fmla="*/ 0 w 8"/>
                <a:gd name="T29" fmla="*/ 0 h 8"/>
                <a:gd name="T30" fmla="*/ 0 w 8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8E876AFA-19C0-DE45-843C-9EBD49C3CE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77516"/>
              <a:ext cx="28438" cy="31993"/>
            </a:xfrm>
            <a:custGeom>
              <a:avLst/>
              <a:gdLst>
                <a:gd name="T0" fmla="*/ 9 w 19"/>
                <a:gd name="T1" fmla="*/ 0 h 25"/>
                <a:gd name="T2" fmla="*/ 9 w 19"/>
                <a:gd name="T3" fmla="*/ 0 h 25"/>
                <a:gd name="T4" fmla="*/ 7 w 19"/>
                <a:gd name="T5" fmla="*/ 6 h 25"/>
                <a:gd name="T6" fmla="*/ 9 w 19"/>
                <a:gd name="T7" fmla="*/ 10 h 25"/>
                <a:gd name="T8" fmla="*/ 9 w 19"/>
                <a:gd name="T9" fmla="*/ 10 h 25"/>
                <a:gd name="T10" fmla="*/ 7 w 19"/>
                <a:gd name="T11" fmla="*/ 10 h 25"/>
                <a:gd name="T12" fmla="*/ 7 w 19"/>
                <a:gd name="T13" fmla="*/ 10 h 25"/>
                <a:gd name="T14" fmla="*/ 3 w 19"/>
                <a:gd name="T15" fmla="*/ 10 h 25"/>
                <a:gd name="T16" fmla="*/ 0 w 19"/>
                <a:gd name="T17" fmla="*/ 10 h 25"/>
                <a:gd name="T18" fmla="*/ 0 w 19"/>
                <a:gd name="T19" fmla="*/ 10 h 25"/>
                <a:gd name="T20" fmla="*/ 3 w 19"/>
                <a:gd name="T21" fmla="*/ 14 h 25"/>
                <a:gd name="T22" fmla="*/ 9 w 19"/>
                <a:gd name="T23" fmla="*/ 19 h 25"/>
                <a:gd name="T24" fmla="*/ 9 w 19"/>
                <a:gd name="T25" fmla="*/ 19 h 25"/>
                <a:gd name="T26" fmla="*/ 9 w 19"/>
                <a:gd name="T27" fmla="*/ 23 h 25"/>
                <a:gd name="T28" fmla="*/ 13 w 19"/>
                <a:gd name="T29" fmla="*/ 23 h 25"/>
                <a:gd name="T30" fmla="*/ 19 w 19"/>
                <a:gd name="T31" fmla="*/ 25 h 25"/>
                <a:gd name="T32" fmla="*/ 19 w 19"/>
                <a:gd name="T33" fmla="*/ 25 h 25"/>
                <a:gd name="T34" fmla="*/ 17 w 19"/>
                <a:gd name="T35" fmla="*/ 17 h 25"/>
                <a:gd name="T36" fmla="*/ 17 w 19"/>
                <a:gd name="T37" fmla="*/ 17 h 25"/>
                <a:gd name="T38" fmla="*/ 11 w 19"/>
                <a:gd name="T39" fmla="*/ 6 h 25"/>
                <a:gd name="T40" fmla="*/ 9 w 19"/>
                <a:gd name="T41" fmla="*/ 0 h 25"/>
                <a:gd name="T42" fmla="*/ 9 w 19"/>
                <a:gd name="T43" fmla="*/ 0 h 25"/>
                <a:gd name="T44" fmla="*/ 9 w 19"/>
                <a:gd name="T45" fmla="*/ 0 h 25"/>
                <a:gd name="T46" fmla="*/ 9 w 19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25">
                  <a:moveTo>
                    <a:pt x="9" y="0"/>
                  </a:moveTo>
                  <a:lnTo>
                    <a:pt x="9" y="0"/>
                  </a:lnTo>
                  <a:lnTo>
                    <a:pt x="7" y="6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4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1" y="6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7355EEB8-09C3-B744-8180-006EBF0B33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77516"/>
              <a:ext cx="28438" cy="31993"/>
            </a:xfrm>
            <a:custGeom>
              <a:avLst/>
              <a:gdLst>
                <a:gd name="T0" fmla="*/ 25638961 w 19"/>
                <a:gd name="T1" fmla="*/ 0 h 25"/>
                <a:gd name="T2" fmla="*/ 25638961 w 19"/>
                <a:gd name="T3" fmla="*/ 0 h 25"/>
                <a:gd name="T4" fmla="*/ 19940671 w 19"/>
                <a:gd name="T5" fmla="*/ 22107525 h 25"/>
                <a:gd name="T6" fmla="*/ 25638961 w 19"/>
                <a:gd name="T7" fmla="*/ 36846510 h 25"/>
                <a:gd name="T8" fmla="*/ 25638961 w 19"/>
                <a:gd name="T9" fmla="*/ 36846510 h 25"/>
                <a:gd name="T10" fmla="*/ 19940671 w 19"/>
                <a:gd name="T11" fmla="*/ 36846510 h 25"/>
                <a:gd name="T12" fmla="*/ 19940671 w 19"/>
                <a:gd name="T13" fmla="*/ 36846510 h 25"/>
                <a:gd name="T14" fmla="*/ 8545763 w 19"/>
                <a:gd name="T15" fmla="*/ 36846510 h 25"/>
                <a:gd name="T16" fmla="*/ 0 w 19"/>
                <a:gd name="T17" fmla="*/ 36846510 h 25"/>
                <a:gd name="T18" fmla="*/ 0 w 19"/>
                <a:gd name="T19" fmla="*/ 36846510 h 25"/>
                <a:gd name="T20" fmla="*/ 8545763 w 19"/>
                <a:gd name="T21" fmla="*/ 51585495 h 25"/>
                <a:gd name="T22" fmla="*/ 25638961 w 19"/>
                <a:gd name="T23" fmla="*/ 70010655 h 25"/>
                <a:gd name="T24" fmla="*/ 25638961 w 19"/>
                <a:gd name="T25" fmla="*/ 70010655 h 25"/>
                <a:gd name="T26" fmla="*/ 25638961 w 19"/>
                <a:gd name="T27" fmla="*/ 84749640 h 25"/>
                <a:gd name="T28" fmla="*/ 37033868 w 19"/>
                <a:gd name="T29" fmla="*/ 84749640 h 25"/>
                <a:gd name="T30" fmla="*/ 54125395 w 19"/>
                <a:gd name="T31" fmla="*/ 92118180 h 25"/>
                <a:gd name="T32" fmla="*/ 54125395 w 19"/>
                <a:gd name="T33" fmla="*/ 92118180 h 25"/>
                <a:gd name="T34" fmla="*/ 48428776 w 19"/>
                <a:gd name="T35" fmla="*/ 62640210 h 25"/>
                <a:gd name="T36" fmla="*/ 48428776 w 19"/>
                <a:gd name="T37" fmla="*/ 62640210 h 25"/>
                <a:gd name="T38" fmla="*/ 31335579 w 19"/>
                <a:gd name="T39" fmla="*/ 22107525 h 25"/>
                <a:gd name="T40" fmla="*/ 25638961 w 19"/>
                <a:gd name="T41" fmla="*/ 0 h 25"/>
                <a:gd name="T42" fmla="*/ 25638961 w 19"/>
                <a:gd name="T43" fmla="*/ 0 h 25"/>
                <a:gd name="T44" fmla="*/ 25638961 w 19"/>
                <a:gd name="T45" fmla="*/ 0 h 25"/>
                <a:gd name="T46" fmla="*/ 25638961 w 19"/>
                <a:gd name="T47" fmla="*/ 0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" h="25">
                  <a:moveTo>
                    <a:pt x="9" y="0"/>
                  </a:moveTo>
                  <a:lnTo>
                    <a:pt x="9" y="0"/>
                  </a:lnTo>
                  <a:lnTo>
                    <a:pt x="7" y="6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14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1" y="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93AB4519-2C2C-C046-94C6-352D0B4018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7392" y="2799900"/>
              <a:ext cx="5688" cy="9598"/>
            </a:xfrm>
            <a:custGeom>
              <a:avLst/>
              <a:gdLst>
                <a:gd name="T0" fmla="*/ 0 w 4"/>
                <a:gd name="T1" fmla="*/ 0 h 8"/>
                <a:gd name="T2" fmla="*/ 0 w 4"/>
                <a:gd name="T3" fmla="*/ 0 h 8"/>
                <a:gd name="T4" fmla="*/ 0 w 4"/>
                <a:gd name="T5" fmla="*/ 6 h 8"/>
                <a:gd name="T6" fmla="*/ 0 w 4"/>
                <a:gd name="T7" fmla="*/ 8 h 8"/>
                <a:gd name="T8" fmla="*/ 0 w 4"/>
                <a:gd name="T9" fmla="*/ 8 h 8"/>
                <a:gd name="T10" fmla="*/ 4 w 4"/>
                <a:gd name="T11" fmla="*/ 4 h 8"/>
                <a:gd name="T12" fmla="*/ 4 w 4"/>
                <a:gd name="T13" fmla="*/ 4 h 8"/>
                <a:gd name="T14" fmla="*/ 4 w 4"/>
                <a:gd name="T15" fmla="*/ 2 h 8"/>
                <a:gd name="T16" fmla="*/ 2 w 4"/>
                <a:gd name="T17" fmla="*/ 0 h 8"/>
                <a:gd name="T18" fmla="*/ 0 w 4"/>
                <a:gd name="T19" fmla="*/ 0 h 8"/>
                <a:gd name="T20" fmla="*/ 0 w 4"/>
                <a:gd name="T21" fmla="*/ 0 h 8"/>
                <a:gd name="T22" fmla="*/ 0 w 4"/>
                <a:gd name="T23" fmla="*/ 0 h 8"/>
                <a:gd name="T24" fmla="*/ 0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C4793927-D069-B846-928E-42183DF6CC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7392" y="2799900"/>
              <a:ext cx="5688" cy="9598"/>
            </a:xfrm>
            <a:custGeom>
              <a:avLst/>
              <a:gdLst>
                <a:gd name="T0" fmla="*/ 0 w 4"/>
                <a:gd name="T1" fmla="*/ 0 h 8"/>
                <a:gd name="T2" fmla="*/ 0 w 4"/>
                <a:gd name="T3" fmla="*/ 0 h 8"/>
                <a:gd name="T4" fmla="*/ 0 w 4"/>
                <a:gd name="T5" fmla="*/ 20728316 h 8"/>
                <a:gd name="T6" fmla="*/ 0 w 4"/>
                <a:gd name="T7" fmla="*/ 27636564 h 8"/>
                <a:gd name="T8" fmla="*/ 0 w 4"/>
                <a:gd name="T9" fmla="*/ 27636564 h 8"/>
                <a:gd name="T10" fmla="*/ 10825163 w 4"/>
                <a:gd name="T11" fmla="*/ 13818282 h 8"/>
                <a:gd name="T12" fmla="*/ 10825163 w 4"/>
                <a:gd name="T13" fmla="*/ 13818282 h 8"/>
                <a:gd name="T14" fmla="*/ 10825163 w 4"/>
                <a:gd name="T15" fmla="*/ 6910034 h 8"/>
                <a:gd name="T16" fmla="*/ 5413375 w 4"/>
                <a:gd name="T17" fmla="*/ 0 h 8"/>
                <a:gd name="T18" fmla="*/ 0 w 4"/>
                <a:gd name="T19" fmla="*/ 0 h 8"/>
                <a:gd name="T20" fmla="*/ 0 w 4"/>
                <a:gd name="T21" fmla="*/ 0 h 8"/>
                <a:gd name="T22" fmla="*/ 0 w 4"/>
                <a:gd name="T23" fmla="*/ 0 h 8"/>
                <a:gd name="T24" fmla="*/ 0 w 4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A4D312A7-35E1-2A45-8B41-46D8E774FB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3079" y="2809498"/>
              <a:ext cx="17063" cy="10664"/>
            </a:xfrm>
            <a:custGeom>
              <a:avLst/>
              <a:gdLst>
                <a:gd name="T0" fmla="*/ 7 w 11"/>
                <a:gd name="T1" fmla="*/ 0 h 8"/>
                <a:gd name="T2" fmla="*/ 7 w 11"/>
                <a:gd name="T3" fmla="*/ 0 h 8"/>
                <a:gd name="T4" fmla="*/ 11 w 11"/>
                <a:gd name="T5" fmla="*/ 6 h 8"/>
                <a:gd name="T6" fmla="*/ 11 w 11"/>
                <a:gd name="T7" fmla="*/ 8 h 8"/>
                <a:gd name="T8" fmla="*/ 0 w 11"/>
                <a:gd name="T9" fmla="*/ 8 h 8"/>
                <a:gd name="T10" fmla="*/ 7 w 11"/>
                <a:gd name="T11" fmla="*/ 0 h 8"/>
                <a:gd name="T12" fmla="*/ 7 w 11"/>
                <a:gd name="T13" fmla="*/ 0 h 8"/>
                <a:gd name="T14" fmla="*/ 7 w 11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lnTo>
                    <a:pt x="7" y="0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7BFA24B5-F961-BB44-ACB2-18698388C7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3079" y="2809498"/>
              <a:ext cx="17063" cy="10664"/>
            </a:xfrm>
            <a:custGeom>
              <a:avLst/>
              <a:gdLst>
                <a:gd name="T0" fmla="*/ 20665786 w 11"/>
                <a:gd name="T1" fmla="*/ 0 h 8"/>
                <a:gd name="T2" fmla="*/ 20665786 w 11"/>
                <a:gd name="T3" fmla="*/ 0 h 8"/>
                <a:gd name="T4" fmla="*/ 32475055 w 11"/>
                <a:gd name="T5" fmla="*/ 23030656 h 8"/>
                <a:gd name="T6" fmla="*/ 32475055 w 11"/>
                <a:gd name="T7" fmla="*/ 30706219 h 8"/>
                <a:gd name="T8" fmla="*/ 0 w 11"/>
                <a:gd name="T9" fmla="*/ 30706219 h 8"/>
                <a:gd name="T10" fmla="*/ 20665786 w 11"/>
                <a:gd name="T11" fmla="*/ 0 h 8"/>
                <a:gd name="T12" fmla="*/ 20665786 w 11"/>
                <a:gd name="T13" fmla="*/ 0 h 8"/>
                <a:gd name="T14" fmla="*/ 20665786 w 11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lnTo>
                    <a:pt x="7" y="0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2D544726-4B7E-0642-8F56-A86F9D2822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1611" y="2829770"/>
              <a:ext cx="18485" cy="14930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10 h 12"/>
                <a:gd name="T6" fmla="*/ 10 w 12"/>
                <a:gd name="T7" fmla="*/ 8 h 12"/>
                <a:gd name="T8" fmla="*/ 10 w 12"/>
                <a:gd name="T9" fmla="*/ 8 h 12"/>
                <a:gd name="T10" fmla="*/ 10 w 12"/>
                <a:gd name="T11" fmla="*/ 8 h 12"/>
                <a:gd name="T12" fmla="*/ 12 w 12"/>
                <a:gd name="T13" fmla="*/ 4 h 12"/>
                <a:gd name="T14" fmla="*/ 12 w 12"/>
                <a:gd name="T15" fmla="*/ 4 h 12"/>
                <a:gd name="T16" fmla="*/ 10 w 12"/>
                <a:gd name="T17" fmla="*/ 0 h 12"/>
                <a:gd name="T18" fmla="*/ 10 w 12"/>
                <a:gd name="T19" fmla="*/ 0 h 12"/>
                <a:gd name="T20" fmla="*/ 8 w 12"/>
                <a:gd name="T21" fmla="*/ 4 h 12"/>
                <a:gd name="T22" fmla="*/ 8 w 12"/>
                <a:gd name="T23" fmla="*/ 4 h 12"/>
                <a:gd name="T24" fmla="*/ 6 w 12"/>
                <a:gd name="T25" fmla="*/ 8 h 12"/>
                <a:gd name="T26" fmla="*/ 4 w 12"/>
                <a:gd name="T27" fmla="*/ 8 h 12"/>
                <a:gd name="T28" fmla="*/ 0 w 12"/>
                <a:gd name="T29" fmla="*/ 8 h 12"/>
                <a:gd name="T30" fmla="*/ 0 w 12"/>
                <a:gd name="T31" fmla="*/ 12 h 12"/>
                <a:gd name="T32" fmla="*/ 0 w 12"/>
                <a:gd name="T33" fmla="*/ 12 h 12"/>
                <a:gd name="T34" fmla="*/ 0 w 12"/>
                <a:gd name="T3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A5735C7C-4413-A14C-9765-48DF6A9FB0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1611" y="2829770"/>
              <a:ext cx="18485" cy="14930"/>
            </a:xfrm>
            <a:custGeom>
              <a:avLst/>
              <a:gdLst>
                <a:gd name="T0" fmla="*/ 0 w 12"/>
                <a:gd name="T1" fmla="*/ 42988706 h 12"/>
                <a:gd name="T2" fmla="*/ 0 w 12"/>
                <a:gd name="T3" fmla="*/ 42988706 h 12"/>
                <a:gd name="T4" fmla="*/ 17590455 w 12"/>
                <a:gd name="T5" fmla="*/ 35824848 h 12"/>
                <a:gd name="T6" fmla="*/ 29317999 w 12"/>
                <a:gd name="T7" fmla="*/ 28659138 h 12"/>
                <a:gd name="T8" fmla="*/ 29317999 w 12"/>
                <a:gd name="T9" fmla="*/ 28659138 h 12"/>
                <a:gd name="T10" fmla="*/ 29317999 w 12"/>
                <a:gd name="T11" fmla="*/ 28659138 h 12"/>
                <a:gd name="T12" fmla="*/ 35180911 w 12"/>
                <a:gd name="T13" fmla="*/ 14329569 h 12"/>
                <a:gd name="T14" fmla="*/ 35180911 w 12"/>
                <a:gd name="T15" fmla="*/ 14329569 h 12"/>
                <a:gd name="T16" fmla="*/ 29317999 w 12"/>
                <a:gd name="T17" fmla="*/ 0 h 12"/>
                <a:gd name="T18" fmla="*/ 29317999 w 12"/>
                <a:gd name="T19" fmla="*/ 0 h 12"/>
                <a:gd name="T20" fmla="*/ 23453367 w 12"/>
                <a:gd name="T21" fmla="*/ 14329569 h 12"/>
                <a:gd name="T22" fmla="*/ 23453367 w 12"/>
                <a:gd name="T23" fmla="*/ 14329569 h 12"/>
                <a:gd name="T24" fmla="*/ 17590455 w 12"/>
                <a:gd name="T25" fmla="*/ 28659138 h 12"/>
                <a:gd name="T26" fmla="*/ 11727544 w 12"/>
                <a:gd name="T27" fmla="*/ 28659138 h 12"/>
                <a:gd name="T28" fmla="*/ 0 w 12"/>
                <a:gd name="T29" fmla="*/ 28659138 h 12"/>
                <a:gd name="T30" fmla="*/ 0 w 12"/>
                <a:gd name="T31" fmla="*/ 42988706 h 12"/>
                <a:gd name="T32" fmla="*/ 0 w 12"/>
                <a:gd name="T33" fmla="*/ 42988706 h 12"/>
                <a:gd name="T34" fmla="*/ 0 w 12"/>
                <a:gd name="T35" fmla="*/ 42988706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8" y="4"/>
                  </a:lnTo>
                  <a:lnTo>
                    <a:pt x="6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86880902-B746-BC47-B3BB-A12D9CCD30D3}"/>
                </a:ext>
              </a:extLst>
            </p:cNvPr>
            <p:cNvSpPr/>
            <p:nvPr userDrawn="1"/>
          </p:nvSpPr>
          <p:spPr bwMode="auto">
            <a:xfrm>
              <a:off x="2077001" y="2771106"/>
              <a:ext cx="113752" cy="76782"/>
            </a:xfrm>
            <a:custGeom>
              <a:avLst/>
              <a:gdLst>
                <a:gd name="connsiteX0" fmla="*/ 4530 w 127085"/>
                <a:gd name="connsiteY0" fmla="*/ 54124 h 114520"/>
                <a:gd name="connsiteX1" fmla="*/ 75745 w 127085"/>
                <a:gd name="connsiteY1" fmla="*/ 48427 h 114520"/>
                <a:gd name="connsiteX2" fmla="*/ 84290 w 127085"/>
                <a:gd name="connsiteY2" fmla="*/ 39881 h 114520"/>
                <a:gd name="connsiteX3" fmla="*/ 87139 w 127085"/>
                <a:gd name="connsiteY3" fmla="*/ 31335 h 114520"/>
                <a:gd name="connsiteX4" fmla="*/ 92836 w 127085"/>
                <a:gd name="connsiteY4" fmla="*/ 11395 h 114520"/>
                <a:gd name="connsiteX5" fmla="*/ 98533 w 127085"/>
                <a:gd name="connsiteY5" fmla="*/ 2849 h 114520"/>
                <a:gd name="connsiteX6" fmla="*/ 107079 w 127085"/>
                <a:gd name="connsiteY6" fmla="*/ 0 h 114520"/>
                <a:gd name="connsiteX7" fmla="*/ 112776 w 127085"/>
                <a:gd name="connsiteY7" fmla="*/ 5698 h 114520"/>
                <a:gd name="connsiteX8" fmla="*/ 115625 w 127085"/>
                <a:gd name="connsiteY8" fmla="*/ 17092 h 114520"/>
                <a:gd name="connsiteX9" fmla="*/ 118474 w 127085"/>
                <a:gd name="connsiteY9" fmla="*/ 25638 h 114520"/>
                <a:gd name="connsiteX10" fmla="*/ 124171 w 127085"/>
                <a:gd name="connsiteY10" fmla="*/ 34184 h 114520"/>
                <a:gd name="connsiteX11" fmla="*/ 127019 w 127085"/>
                <a:gd name="connsiteY11" fmla="*/ 42729 h 114520"/>
                <a:gd name="connsiteX12" fmla="*/ 107079 w 127085"/>
                <a:gd name="connsiteY12" fmla="*/ 85458 h 114520"/>
                <a:gd name="connsiteX13" fmla="*/ 98533 w 127085"/>
                <a:gd name="connsiteY13" fmla="*/ 91156 h 114520"/>
                <a:gd name="connsiteX14" fmla="*/ 95685 w 127085"/>
                <a:gd name="connsiteY14" fmla="*/ 102550 h 114520"/>
                <a:gd name="connsiteX15" fmla="*/ 58653 w 127085"/>
                <a:gd name="connsiteY15" fmla="*/ 111096 h 114520"/>
                <a:gd name="connsiteX16" fmla="*/ 50107 w 127085"/>
                <a:gd name="connsiteY16" fmla="*/ 105399 h 114520"/>
                <a:gd name="connsiteX17" fmla="*/ 38713 w 127085"/>
                <a:gd name="connsiteY17" fmla="*/ 102550 h 114520"/>
                <a:gd name="connsiteX18" fmla="*/ 18773 w 127085"/>
                <a:gd name="connsiteY18" fmla="*/ 94004 h 114520"/>
                <a:gd name="connsiteX19" fmla="*/ 15924 w 127085"/>
                <a:gd name="connsiteY19" fmla="*/ 85458 h 114520"/>
                <a:gd name="connsiteX20" fmla="*/ 7378 w 127085"/>
                <a:gd name="connsiteY20" fmla="*/ 68367 h 114520"/>
                <a:gd name="connsiteX21" fmla="*/ 4530 w 127085"/>
                <a:gd name="connsiteY21" fmla="*/ 54124 h 11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085" h="114520">
                  <a:moveTo>
                    <a:pt x="4530" y="54124"/>
                  </a:moveTo>
                  <a:cubicBezTo>
                    <a:pt x="15925" y="50801"/>
                    <a:pt x="28845" y="60662"/>
                    <a:pt x="75745" y="48427"/>
                  </a:cubicBezTo>
                  <a:cubicBezTo>
                    <a:pt x="79643" y="47410"/>
                    <a:pt x="81442" y="42730"/>
                    <a:pt x="84290" y="39881"/>
                  </a:cubicBezTo>
                  <a:cubicBezTo>
                    <a:pt x="85240" y="37032"/>
                    <a:pt x="86314" y="34222"/>
                    <a:pt x="87139" y="31335"/>
                  </a:cubicBezTo>
                  <a:cubicBezTo>
                    <a:pt x="88354" y="27082"/>
                    <a:pt x="90562" y="15944"/>
                    <a:pt x="92836" y="11395"/>
                  </a:cubicBezTo>
                  <a:cubicBezTo>
                    <a:pt x="94367" y="8333"/>
                    <a:pt x="95860" y="4988"/>
                    <a:pt x="98533" y="2849"/>
                  </a:cubicBezTo>
                  <a:cubicBezTo>
                    <a:pt x="100878" y="973"/>
                    <a:pt x="104230" y="950"/>
                    <a:pt x="107079" y="0"/>
                  </a:cubicBezTo>
                  <a:cubicBezTo>
                    <a:pt x="108978" y="1899"/>
                    <a:pt x="111575" y="3296"/>
                    <a:pt x="112776" y="5698"/>
                  </a:cubicBezTo>
                  <a:cubicBezTo>
                    <a:pt x="114527" y="9200"/>
                    <a:pt x="114549" y="13328"/>
                    <a:pt x="115625" y="17092"/>
                  </a:cubicBezTo>
                  <a:cubicBezTo>
                    <a:pt x="116450" y="19979"/>
                    <a:pt x="117131" y="22952"/>
                    <a:pt x="118474" y="25638"/>
                  </a:cubicBezTo>
                  <a:cubicBezTo>
                    <a:pt x="120005" y="28700"/>
                    <a:pt x="122272" y="31335"/>
                    <a:pt x="124171" y="34184"/>
                  </a:cubicBezTo>
                  <a:cubicBezTo>
                    <a:pt x="125120" y="37032"/>
                    <a:pt x="127513" y="39767"/>
                    <a:pt x="127019" y="42729"/>
                  </a:cubicBezTo>
                  <a:cubicBezTo>
                    <a:pt x="125702" y="50633"/>
                    <a:pt x="116332" y="79289"/>
                    <a:pt x="107079" y="85458"/>
                  </a:cubicBezTo>
                  <a:lnTo>
                    <a:pt x="98533" y="91156"/>
                  </a:lnTo>
                  <a:cubicBezTo>
                    <a:pt x="97584" y="94954"/>
                    <a:pt x="97760" y="99230"/>
                    <a:pt x="95685" y="102550"/>
                  </a:cubicBezTo>
                  <a:cubicBezTo>
                    <a:pt x="84338" y="120704"/>
                    <a:pt x="79819" y="113447"/>
                    <a:pt x="58653" y="111096"/>
                  </a:cubicBezTo>
                  <a:cubicBezTo>
                    <a:pt x="55804" y="109197"/>
                    <a:pt x="53254" y="106748"/>
                    <a:pt x="50107" y="105399"/>
                  </a:cubicBezTo>
                  <a:cubicBezTo>
                    <a:pt x="46509" y="103857"/>
                    <a:pt x="42477" y="103626"/>
                    <a:pt x="38713" y="102550"/>
                  </a:cubicBezTo>
                  <a:cubicBezTo>
                    <a:pt x="28933" y="99755"/>
                    <a:pt x="28901" y="99068"/>
                    <a:pt x="18773" y="94004"/>
                  </a:cubicBezTo>
                  <a:cubicBezTo>
                    <a:pt x="17823" y="91155"/>
                    <a:pt x="17267" y="88144"/>
                    <a:pt x="15924" y="85458"/>
                  </a:cubicBezTo>
                  <a:cubicBezTo>
                    <a:pt x="11877" y="77365"/>
                    <a:pt x="8401" y="77572"/>
                    <a:pt x="7378" y="68367"/>
                  </a:cubicBezTo>
                  <a:cubicBezTo>
                    <a:pt x="6749" y="62705"/>
                    <a:pt x="-6865" y="57447"/>
                    <a:pt x="4530" y="541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 cmpd="sng" algn="ctr">
              <a:solidFill>
                <a:schemeClr val="bg1">
                  <a:alpha val="1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1617" tIns="40809" rIns="81617" bIns="40809"/>
            <a:lstStyle/>
            <a:p>
              <a:pPr algn="ctr" defTabSz="457033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6667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</p:grpSp>
      <p:sp>
        <p:nvSpPr>
          <p:cNvPr id="534" name="Title 1">
            <a:extLst>
              <a:ext uri="{FF2B5EF4-FFF2-40B4-BE49-F238E27FC236}">
                <a16:creationId xmlns:a16="http://schemas.microsoft.com/office/drawing/2014/main" id="{D5AD5454-4A54-6647-A253-DBC3805423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7863" y="228493"/>
            <a:ext cx="11466785" cy="94866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733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6546303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768699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31548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616539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1080000"/>
          </a:xfrm>
          <a:prstGeom prst="rect">
            <a:avLst/>
          </a:prstGeom>
        </p:spPr>
        <p:txBody>
          <a:bodyPr vert="horz" lIns="91305" tIns="45656" rIns="91305" bIns="45656"/>
          <a:lstStyle>
            <a:lvl1pPr algn="l">
              <a:defRPr sz="4399" b="1">
                <a:solidFill>
                  <a:srgbClr val="118152"/>
                </a:solidFill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505666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  <a:prstGeom prst="rect">
            <a:avLst/>
          </a:prstGeom>
        </p:spPr>
        <p:txBody>
          <a:bodyPr vert="horz"/>
          <a:lstStyle>
            <a:lvl1pPr>
              <a:defRPr b="1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000">
                <a:solidFill>
                  <a:schemeClr val="tx1"/>
                </a:solidFill>
              </a:defRPr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85800" indent="0" algn="ctr">
              <a:buNone/>
              <a:defRPr/>
            </a:lvl4pPr>
            <a:lvl5pPr marL="914400" indent="0" algn="ctr">
              <a:buNone/>
              <a:defRPr/>
            </a:lvl5pPr>
            <a:lvl6pPr marL="1143000" indent="0" algn="ctr">
              <a:buNone/>
              <a:defRPr/>
            </a:lvl6pPr>
            <a:lvl7pPr marL="1371600" indent="0" algn="ctr">
              <a:buNone/>
              <a:defRPr/>
            </a:lvl7pPr>
            <a:lvl8pPr marL="1600200" indent="0" algn="ctr">
              <a:buNone/>
              <a:defRPr/>
            </a:lvl8pPr>
            <a:lvl9pPr marL="18288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32287975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1"/>
            <a:ext cx="10972800" cy="900000"/>
          </a:xfrm>
          <a:prstGeom prst="rect">
            <a:avLst/>
          </a:prstGeom>
        </p:spPr>
        <p:txBody>
          <a:bodyPr vert="horz" lIns="0" tIns="0" rIns="0" bIns="0"/>
          <a:lstStyle>
            <a:lvl1pPr algn="l">
              <a:defRPr sz="4400" b="1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350000"/>
            <a:ext cx="10972800" cy="468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1200"/>
              </a:spcBef>
              <a:defRPr sz="2400">
                <a:solidFill>
                  <a:srgbClr val="4B4F54"/>
                </a:solidFill>
                <a:latin typeface="+mn-lt"/>
              </a:defRPr>
            </a:lvl1pPr>
            <a:lvl2pPr marL="307800" indent="-307800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SzPct val="100000"/>
              <a:defRPr sz="2400">
                <a:solidFill>
                  <a:srgbClr val="4B4F54"/>
                </a:solidFill>
                <a:latin typeface="+mn-lt"/>
              </a:defRPr>
            </a:lvl2pPr>
            <a:lvl3pPr marL="615600" indent="-307800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Font typeface="Lucida Grande"/>
              <a:buChar char="–"/>
              <a:defRPr sz="2400">
                <a:solidFill>
                  <a:srgbClr val="4B4F54"/>
                </a:solidFill>
                <a:latin typeface="+mn-lt"/>
              </a:defRPr>
            </a:lvl3pPr>
            <a:lvl4pPr marL="923400" marR="0" indent="-307800" algn="l" defTabSz="457200" rtl="0" eaLnBrk="0" fontAlgn="base" latinLnBrk="0" hangingPunct="0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/>
              <a:buChar char="•"/>
              <a:tabLst/>
              <a:defRPr sz="2200">
                <a:solidFill>
                  <a:srgbClr val="4B4F54"/>
                </a:solidFill>
                <a:latin typeface="+mn-lt"/>
              </a:defRPr>
            </a:lvl4pPr>
            <a:lvl5pPr>
              <a:defRPr sz="1800">
                <a:latin typeface="Arial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236001168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759352"/>
          </a:xfrm>
          <a:prstGeom prst="rect">
            <a:avLst/>
          </a:prstGeom>
        </p:spPr>
        <p:txBody>
          <a:bodyPr vert="horz"/>
          <a:lstStyle>
            <a:lvl1pPr algn="l">
              <a:defRPr sz="4400" b="1">
                <a:solidFill>
                  <a:schemeClr val="tx2"/>
                </a:solidFill>
                <a:latin typeface="+mj-lt"/>
                <a:cs typeface="Arial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350000"/>
            <a:ext cx="5220000" cy="4500000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spcBef>
                <a:spcPts val="600"/>
              </a:spcBef>
              <a:defRPr sz="2400">
                <a:solidFill>
                  <a:srgbClr val="4B4F54"/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buSzPct val="100000"/>
              <a:defRPr sz="2400">
                <a:solidFill>
                  <a:srgbClr val="4B4F54"/>
                </a:solidFill>
              </a:defRPr>
            </a:lvl2pPr>
            <a:lvl3pPr marL="615600" indent="-307182">
              <a:lnSpc>
                <a:spcPct val="100000"/>
              </a:lnSpc>
              <a:spcBef>
                <a:spcPts val="600"/>
              </a:spcBef>
              <a:buSzPct val="100000"/>
              <a:buFont typeface="Lucida Grande"/>
              <a:buChar char="–"/>
              <a:defRPr sz="2400">
                <a:solidFill>
                  <a:srgbClr val="4B4F54"/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buSzPct val="100000"/>
              <a:defRPr sz="2200">
                <a:solidFill>
                  <a:srgbClr val="4B4F54"/>
                </a:solidFill>
              </a:defRPr>
            </a:lvl4pPr>
            <a:lvl5pPr marL="1231200" indent="-307182">
              <a:lnSpc>
                <a:spcPct val="100000"/>
              </a:lnSpc>
              <a:spcBef>
                <a:spcPts val="600"/>
              </a:spcBef>
              <a:buFont typeface="Lucida Grande"/>
              <a:buChar char="–"/>
              <a:defRPr sz="2200">
                <a:solidFill>
                  <a:srgbClr val="4B4F54"/>
                </a:solidFill>
              </a:defRPr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30600" y="1350000"/>
            <a:ext cx="5220000" cy="4500000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spcBef>
                <a:spcPts val="600"/>
              </a:spcBef>
              <a:defRPr sz="2400">
                <a:solidFill>
                  <a:srgbClr val="4B4F54"/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buSzPct val="100000"/>
              <a:defRPr sz="2400">
                <a:solidFill>
                  <a:srgbClr val="4B4F54"/>
                </a:solidFill>
              </a:defRPr>
            </a:lvl2pPr>
            <a:lvl3pPr marL="615600" indent="-307182">
              <a:lnSpc>
                <a:spcPct val="100000"/>
              </a:lnSpc>
              <a:spcBef>
                <a:spcPts val="600"/>
              </a:spcBef>
              <a:buSzPct val="100000"/>
              <a:buFont typeface="Lucida Grande"/>
              <a:buChar char="–"/>
              <a:defRPr sz="2400">
                <a:solidFill>
                  <a:srgbClr val="4B4F54"/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buSzPct val="100000"/>
              <a:defRPr sz="2200">
                <a:solidFill>
                  <a:srgbClr val="4B4F54"/>
                </a:solidFill>
              </a:defRPr>
            </a:lvl4pPr>
            <a:lvl5pPr marL="1231200" indent="-307182">
              <a:lnSpc>
                <a:spcPct val="100000"/>
              </a:lnSpc>
              <a:spcBef>
                <a:spcPts val="600"/>
              </a:spcBef>
              <a:buFont typeface="Lucida Grande"/>
              <a:buChar char="–"/>
              <a:defRPr sz="2200">
                <a:solidFill>
                  <a:srgbClr val="4B4F54"/>
                </a:solidFill>
              </a:defRPr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71791054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1080000"/>
          </a:xfrm>
          <a:prstGeom prst="rect">
            <a:avLst/>
          </a:prstGeom>
        </p:spPr>
        <p:txBody>
          <a:bodyPr vert="horz"/>
          <a:lstStyle>
            <a:lvl1pPr algn="l">
              <a:defRPr sz="4400" b="1">
                <a:solidFill>
                  <a:srgbClr val="11815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093552862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3733484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5792790"/>
            <a:ext cx="12192000" cy="1078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433860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8416F2-7B9F-4463-8296-E7555E926F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AD74837-CFB9-4084-9853-4164AB46715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E897F86-F2DF-4EAE-A7F6-EA4DA064BA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299F2D-5E15-4F40-BE61-F3D5B4DE3D02}" type="datetimeFigureOut">
              <a:rPr lang="en-AU" smtClean="0"/>
              <a:t>4/11/2024</a:t>
            </a:fld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7F4D59B-86B4-4CF0-AFE0-D2D472715B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D7EFDD-3A4E-4AA4-9678-74C680E2FA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E2C73D-A79A-41C8-AB67-9B35A8813734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1776531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1935438"/>
      </p:ext>
    </p:extLst>
  </p:cSld>
  <p:clrMapOvr>
    <a:masterClrMapping/>
  </p:clrMapOvr>
  <p:transition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Slides Master Content 2/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Placeholder 1"/>
          <p:cNvSpPr>
            <a:spLocks noGrp="1"/>
          </p:cNvSpPr>
          <p:nvPr>
            <p:ph type="title"/>
          </p:nvPr>
        </p:nvSpPr>
        <p:spPr>
          <a:xfrm>
            <a:off x="304801" y="221005"/>
            <a:ext cx="11582400" cy="92199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 algn="l">
              <a:lnSpc>
                <a:spcPct val="100000"/>
              </a:lnSpc>
              <a:defRPr sz="2502">
                <a:solidFill>
                  <a:srgbClr val="000000"/>
                </a:solidFill>
                <a:latin typeface="+mj-lt"/>
                <a:cs typeface="Franklin Gothic Medium" pitchFamily="34" charset="0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Content Placeholder 7"/>
          <p:cNvSpPr>
            <a:spLocks noGrp="1"/>
          </p:cNvSpPr>
          <p:nvPr>
            <p:ph sz="quarter" idx="11"/>
          </p:nvPr>
        </p:nvSpPr>
        <p:spPr>
          <a:xfrm>
            <a:off x="304804" y="1371600"/>
            <a:ext cx="7619997" cy="5029201"/>
          </a:xfrm>
          <a:prstGeom prst="rect">
            <a:avLst/>
          </a:prstGeom>
        </p:spPr>
        <p:txBody>
          <a:bodyPr lIns="0" tIns="0" rIns="0" bIns="0"/>
          <a:lstStyle>
            <a:lvl1pPr marL="180720" indent="-180720">
              <a:spcBef>
                <a:spcPts val="621"/>
              </a:spcBef>
              <a:spcAft>
                <a:spcPts val="0"/>
              </a:spcAft>
              <a:buFont typeface="Wingdings" charset="2"/>
              <a:buChar char="§"/>
              <a:defRPr sz="1668">
                <a:solidFill>
                  <a:schemeClr val="tx1"/>
                </a:solidFill>
                <a:latin typeface="+mj-lt"/>
                <a:cs typeface="Franklin Gothic Medium"/>
              </a:defRPr>
            </a:lvl1pPr>
            <a:lvl2pPr marL="353225" indent="-175792">
              <a:spcBef>
                <a:spcPts val="621"/>
              </a:spcBef>
              <a:spcAft>
                <a:spcPts val="0"/>
              </a:spcAft>
              <a:buFont typeface="Wingdings" pitchFamily="2" charset="2"/>
              <a:buChar char="§"/>
              <a:defRPr sz="1476">
                <a:solidFill>
                  <a:schemeClr val="tx1"/>
                </a:solidFill>
                <a:latin typeface="+mj-lt"/>
              </a:defRPr>
            </a:lvl2pPr>
            <a:lvl3pPr marL="473157" indent="-119933">
              <a:spcBef>
                <a:spcPts val="621"/>
              </a:spcBef>
              <a:spcAft>
                <a:spcPts val="0"/>
              </a:spcAft>
              <a:buFont typeface="Wingdings" pitchFamily="2" charset="2"/>
              <a:buChar char="§"/>
              <a:defRPr sz="1219">
                <a:solidFill>
                  <a:schemeClr val="tx1"/>
                </a:solidFill>
                <a:latin typeface="+mj-lt"/>
              </a:defRPr>
            </a:lvl3pPr>
            <a:lvl4pPr marL="591446" indent="-118289">
              <a:spcBef>
                <a:spcPts val="621"/>
              </a:spcBef>
              <a:spcAft>
                <a:spcPts val="0"/>
              </a:spcAft>
              <a:buFont typeface="Wingdings" pitchFamily="2" charset="2"/>
              <a:buChar char="§"/>
              <a:defRPr sz="1219">
                <a:solidFill>
                  <a:schemeClr val="tx1"/>
                </a:solidFill>
                <a:latin typeface="+mj-lt"/>
              </a:defRPr>
            </a:lvl4pPr>
            <a:lvl5pPr marL="711379" indent="-121575" defTabSz="888813">
              <a:spcBef>
                <a:spcPts val="621"/>
              </a:spcBef>
              <a:spcAft>
                <a:spcPts val="0"/>
              </a:spcAft>
              <a:buFont typeface="Wingdings" pitchFamily="2" charset="2"/>
              <a:buChar char="§"/>
              <a:tabLst/>
              <a:defRPr sz="1219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Content Placeholder 7"/>
          <p:cNvSpPr>
            <a:spLocks noGrp="1"/>
          </p:cNvSpPr>
          <p:nvPr>
            <p:ph sz="quarter" idx="15"/>
          </p:nvPr>
        </p:nvSpPr>
        <p:spPr>
          <a:xfrm>
            <a:off x="8229600" y="1371600"/>
            <a:ext cx="3661555" cy="5029201"/>
          </a:xfrm>
          <a:prstGeom prst="rect">
            <a:avLst/>
          </a:prstGeom>
        </p:spPr>
        <p:txBody>
          <a:bodyPr lIns="0" tIns="0" rIns="0" bIns="0"/>
          <a:lstStyle>
            <a:lvl1pPr marL="180720" indent="-180720">
              <a:spcBef>
                <a:spcPts val="621"/>
              </a:spcBef>
              <a:spcAft>
                <a:spcPts val="0"/>
              </a:spcAft>
              <a:buFont typeface="Wingdings" charset="2"/>
              <a:buChar char="§"/>
              <a:defRPr sz="1668">
                <a:solidFill>
                  <a:schemeClr val="tx1"/>
                </a:solidFill>
                <a:latin typeface="+mj-lt"/>
                <a:cs typeface="Franklin Gothic Medium"/>
              </a:defRPr>
            </a:lvl1pPr>
            <a:lvl2pPr marL="353225" indent="-175792">
              <a:spcBef>
                <a:spcPts val="621"/>
              </a:spcBef>
              <a:spcAft>
                <a:spcPts val="0"/>
              </a:spcAft>
              <a:buFont typeface="Wingdings" pitchFamily="2" charset="2"/>
              <a:buChar char="§"/>
              <a:defRPr sz="1476">
                <a:solidFill>
                  <a:schemeClr val="tx1"/>
                </a:solidFill>
                <a:latin typeface="+mj-lt"/>
              </a:defRPr>
            </a:lvl2pPr>
            <a:lvl3pPr marL="473157" indent="-119933">
              <a:spcBef>
                <a:spcPts val="621"/>
              </a:spcBef>
              <a:spcAft>
                <a:spcPts val="0"/>
              </a:spcAft>
              <a:buFont typeface="Wingdings" pitchFamily="2" charset="2"/>
              <a:buChar char="§"/>
              <a:defRPr sz="1219">
                <a:solidFill>
                  <a:schemeClr val="tx1"/>
                </a:solidFill>
                <a:latin typeface="+mj-lt"/>
              </a:defRPr>
            </a:lvl3pPr>
            <a:lvl4pPr marL="591446" indent="-118289">
              <a:spcBef>
                <a:spcPts val="621"/>
              </a:spcBef>
              <a:spcAft>
                <a:spcPts val="0"/>
              </a:spcAft>
              <a:buFont typeface="Wingdings" pitchFamily="2" charset="2"/>
              <a:buChar char="§"/>
              <a:defRPr sz="1219">
                <a:solidFill>
                  <a:schemeClr val="tx1"/>
                </a:solidFill>
                <a:latin typeface="+mj-lt"/>
              </a:defRPr>
            </a:lvl4pPr>
            <a:lvl5pPr marL="711379" indent="-121575" defTabSz="888813">
              <a:spcBef>
                <a:spcPts val="621"/>
              </a:spcBef>
              <a:spcAft>
                <a:spcPts val="0"/>
              </a:spcAft>
              <a:buFont typeface="Wingdings" pitchFamily="2" charset="2"/>
              <a:buChar char="§"/>
              <a:tabLst/>
              <a:defRPr sz="1219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306919" y="6415089"/>
            <a:ext cx="11580281" cy="214312"/>
          </a:xfrm>
          <a:prstGeom prst="rect">
            <a:avLst/>
          </a:prstGeom>
        </p:spPr>
        <p:txBody>
          <a:bodyPr vert="horz" lIns="0" tIns="0" rIns="0" bIns="0" anchor="ctr" anchorCtr="0"/>
          <a:lstStyle>
            <a:lvl1pPr marL="0" indent="0" algn="ctr">
              <a:buFontTx/>
              <a:buNone/>
              <a:defRPr sz="706" baseline="0">
                <a:solidFill>
                  <a:schemeClr val="bg1">
                    <a:lumMod val="65000"/>
                  </a:schemeClr>
                </a:solidFill>
                <a:latin typeface="+mj-lt"/>
                <a:cs typeface="Franklin Gothic Medium"/>
              </a:defRPr>
            </a:lvl1pPr>
          </a:lstStyle>
          <a:p>
            <a:pPr lvl="0"/>
            <a:r>
              <a:rPr lang="en-US"/>
              <a:t>Insert source text here</a:t>
            </a:r>
          </a:p>
        </p:txBody>
      </p:sp>
    </p:spTree>
    <p:extLst>
      <p:ext uri="{BB962C8B-B14F-4D97-AF65-F5344CB8AC3E}">
        <p14:creationId xmlns:p14="http://schemas.microsoft.com/office/powerpoint/2010/main" val="424869742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10129616" y="5890903"/>
            <a:ext cx="1800315" cy="83057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240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863" y="228491"/>
            <a:ext cx="11466785" cy="94866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733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Chart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6145" y="1217058"/>
            <a:ext cx="11466785" cy="4552811"/>
          </a:xfrm>
          <a:prstGeom prst="rect">
            <a:avLst/>
          </a:prstGeom>
        </p:spPr>
        <p:txBody>
          <a:bodyPr/>
          <a:lstStyle>
            <a:lvl1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0A2C68B4-436A-304D-B5D8-102F5F73E8F3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0" name="Content Placeholder 2"/>
          <p:cNvSpPr>
            <a:spLocks noGrp="1"/>
          </p:cNvSpPr>
          <p:nvPr>
            <p:ph idx="14" hasCustomPrompt="1"/>
          </p:nvPr>
        </p:nvSpPr>
        <p:spPr>
          <a:xfrm>
            <a:off x="367864" y="5809768"/>
            <a:ext cx="11466784" cy="466784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Clr>
                <a:srgbClr val="007549"/>
              </a:buClr>
              <a:buNone/>
              <a:defRPr sz="1867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Source: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1935715" y="778714"/>
            <a:ext cx="8102744" cy="3665100"/>
          </a:xfrm>
          <a:prstGeom prst="rect">
            <a:avLst/>
          </a:prstGeom>
          <a:blipFill dpi="0" rotWithShape="1">
            <a:blip r:embed="rId2">
              <a:alphaModFix amt="19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solidFill>
              <a:schemeClr val="accent1">
                <a:shade val="50000"/>
                <a:alpha val="0"/>
              </a:schemeClr>
            </a:solidFill>
          </a:ln>
          <a:effectLst>
            <a:glow>
              <a:schemeClr val="accent1"/>
            </a:glow>
            <a:outerShdw blurRad="50800" dist="50800" dir="5400000" algn="ctr" rotWithShape="0">
              <a:srgbClr val="000000">
                <a:alpha val="0"/>
              </a:srgbClr>
            </a:outerShd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2400">
              <a:effectLst>
                <a:outerShdw blurRad="50800" dist="50800" dir="5400000" algn="ctr" rotWithShape="0">
                  <a:srgbClr val="000000">
                    <a:alpha val="35000"/>
                  </a:srgbClr>
                </a:outerShdw>
              </a:effectLst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DE7DAC3-8F7B-4943-A974-7D5E2EA188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0536" y="6165305"/>
            <a:ext cx="1008112" cy="4586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4174361"/>
      </p:ext>
    </p:extLst>
  </p:cSld>
  <p:clrMapOvr>
    <a:masterClrMapping/>
  </p:clrMapOvr>
  <p:transition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10129616" y="5890903"/>
            <a:ext cx="1800315" cy="83057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240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863" y="228491"/>
            <a:ext cx="11466785" cy="94866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733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Chart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6145" y="1217058"/>
            <a:ext cx="11466785" cy="4552811"/>
          </a:xfrm>
          <a:prstGeom prst="rect">
            <a:avLst/>
          </a:prstGeom>
        </p:spPr>
        <p:txBody>
          <a:bodyPr/>
          <a:lstStyle>
            <a:lvl1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0A2C68B4-436A-304D-B5D8-102F5F73E8F3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0" name="Content Placeholder 2"/>
          <p:cNvSpPr>
            <a:spLocks noGrp="1"/>
          </p:cNvSpPr>
          <p:nvPr>
            <p:ph idx="14" hasCustomPrompt="1"/>
          </p:nvPr>
        </p:nvSpPr>
        <p:spPr>
          <a:xfrm>
            <a:off x="367864" y="5809768"/>
            <a:ext cx="11466784" cy="466784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Clr>
                <a:srgbClr val="007549"/>
              </a:buClr>
              <a:buNone/>
              <a:defRPr sz="1867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Source: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1935715" y="778714"/>
            <a:ext cx="8102744" cy="3665100"/>
          </a:xfrm>
          <a:prstGeom prst="rect">
            <a:avLst/>
          </a:prstGeom>
          <a:blipFill dpi="0" rotWithShape="1">
            <a:blip r:embed="rId2">
              <a:alphaModFix amt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solidFill>
              <a:schemeClr val="accent1">
                <a:shade val="50000"/>
                <a:alpha val="0"/>
              </a:schemeClr>
            </a:solidFill>
          </a:ln>
          <a:effectLst>
            <a:glow>
              <a:schemeClr val="accent1"/>
            </a:glow>
            <a:outerShdw blurRad="50800" dist="50800" dir="5400000" algn="ctr" rotWithShape="0">
              <a:srgbClr val="000000">
                <a:alpha val="0"/>
              </a:srgbClr>
            </a:outerShd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2400">
              <a:effectLst>
                <a:outerShdw blurRad="50800" dist="50800" dir="5400000" algn="ctr" rotWithShape="0">
                  <a:srgbClr val="000000">
                    <a:alpha val="35000"/>
                  </a:srgbClr>
                </a:outerShdw>
              </a:effectLst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DE7DAC3-8F7B-4943-A974-7D5E2EA1880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0536" y="6165305"/>
            <a:ext cx="1008112" cy="4586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0799849"/>
      </p:ext>
    </p:extLst>
  </p:cSld>
  <p:clrMapOvr>
    <a:masterClrMapping/>
  </p:clrMapOvr>
  <p:transition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E33963E-5ADA-D341-A673-3DE1ED328B4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0A2C68B4-436A-304D-B5D8-102F5F73E8F3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04C4377-79BE-1B4F-8810-DDE9A512F8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grpSp>
        <p:nvGrpSpPr>
          <p:cNvPr id="533" name="Group 532">
            <a:extLst>
              <a:ext uri="{FF2B5EF4-FFF2-40B4-BE49-F238E27FC236}">
                <a16:creationId xmlns:a16="http://schemas.microsoft.com/office/drawing/2014/main" id="{361073B6-FB47-5B44-83CA-197CAF851832}"/>
              </a:ext>
            </a:extLst>
          </p:cNvPr>
          <p:cNvGrpSpPr/>
          <p:nvPr userDrawn="1"/>
        </p:nvGrpSpPr>
        <p:grpSpPr>
          <a:xfrm>
            <a:off x="812841" y="916165"/>
            <a:ext cx="10540961" cy="4953345"/>
            <a:chOff x="609629" y="925661"/>
            <a:chExt cx="7905721" cy="3715009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805D30E2-273C-004D-A0F4-2B1FC21427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167" y="2183606"/>
              <a:ext cx="61075" cy="27286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21 h 21"/>
                <a:gd name="T16" fmla="*/ 36 w 40"/>
                <a:gd name="T17" fmla="*/ 21 h 21"/>
                <a:gd name="T18" fmla="*/ 32 w 40"/>
                <a:gd name="T19" fmla="*/ 21 h 21"/>
                <a:gd name="T20" fmla="*/ 30 w 40"/>
                <a:gd name="T21" fmla="*/ 19 h 21"/>
                <a:gd name="T22" fmla="*/ 25 w 40"/>
                <a:gd name="T23" fmla="*/ 19 h 21"/>
                <a:gd name="T24" fmla="*/ 21 w 40"/>
                <a:gd name="T25" fmla="*/ 15 h 21"/>
                <a:gd name="T26" fmla="*/ 21 w 40"/>
                <a:gd name="T27" fmla="*/ 15 h 21"/>
                <a:gd name="T28" fmla="*/ 15 w 40"/>
                <a:gd name="T29" fmla="*/ 11 h 21"/>
                <a:gd name="T30" fmla="*/ 10 w 40"/>
                <a:gd name="T31" fmla="*/ 11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4 w 40"/>
                <a:gd name="T41" fmla="*/ 2 h 21"/>
                <a:gd name="T42" fmla="*/ 8 w 40"/>
                <a:gd name="T43" fmla="*/ 0 h 21"/>
                <a:gd name="T44" fmla="*/ 13 w 40"/>
                <a:gd name="T45" fmla="*/ 2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36" y="21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5" y="11"/>
                  </a:lnTo>
                  <a:lnTo>
                    <a:pt x="10" y="11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13" y="2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546F450-DCE0-0544-AFAA-B0BC1E7B48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167" y="2183606"/>
              <a:ext cx="61075" cy="27286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21 h 21"/>
                <a:gd name="T16" fmla="*/ 36 w 40"/>
                <a:gd name="T17" fmla="*/ 21 h 21"/>
                <a:gd name="T18" fmla="*/ 32 w 40"/>
                <a:gd name="T19" fmla="*/ 21 h 21"/>
                <a:gd name="T20" fmla="*/ 30 w 40"/>
                <a:gd name="T21" fmla="*/ 19 h 21"/>
                <a:gd name="T22" fmla="*/ 25 w 40"/>
                <a:gd name="T23" fmla="*/ 19 h 21"/>
                <a:gd name="T24" fmla="*/ 21 w 40"/>
                <a:gd name="T25" fmla="*/ 15 h 21"/>
                <a:gd name="T26" fmla="*/ 21 w 40"/>
                <a:gd name="T27" fmla="*/ 15 h 21"/>
                <a:gd name="T28" fmla="*/ 15 w 40"/>
                <a:gd name="T29" fmla="*/ 11 h 21"/>
                <a:gd name="T30" fmla="*/ 10 w 40"/>
                <a:gd name="T31" fmla="*/ 11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4 w 40"/>
                <a:gd name="T41" fmla="*/ 2 h 21"/>
                <a:gd name="T42" fmla="*/ 8 w 40"/>
                <a:gd name="T43" fmla="*/ 0 h 21"/>
                <a:gd name="T44" fmla="*/ 13 w 40"/>
                <a:gd name="T45" fmla="*/ 2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36" y="21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5" y="11"/>
                  </a:lnTo>
                  <a:lnTo>
                    <a:pt x="10" y="11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13" y="2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C589BCA-4358-924E-A1A6-500B49BE16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43760" y="2622785"/>
              <a:ext cx="648918" cy="401498"/>
            </a:xfrm>
            <a:custGeom>
              <a:avLst/>
              <a:gdLst>
                <a:gd name="T0" fmla="*/ 111 w 425"/>
                <a:gd name="T1" fmla="*/ 23 h 309"/>
                <a:gd name="T2" fmla="*/ 204 w 425"/>
                <a:gd name="T3" fmla="*/ 46 h 309"/>
                <a:gd name="T4" fmla="*/ 276 w 425"/>
                <a:gd name="T5" fmla="*/ 116 h 309"/>
                <a:gd name="T6" fmla="*/ 276 w 425"/>
                <a:gd name="T7" fmla="*/ 119 h 309"/>
                <a:gd name="T8" fmla="*/ 270 w 425"/>
                <a:gd name="T9" fmla="*/ 144 h 309"/>
                <a:gd name="T10" fmla="*/ 276 w 425"/>
                <a:gd name="T11" fmla="*/ 197 h 309"/>
                <a:gd name="T12" fmla="*/ 297 w 425"/>
                <a:gd name="T13" fmla="*/ 239 h 309"/>
                <a:gd name="T14" fmla="*/ 308 w 425"/>
                <a:gd name="T15" fmla="*/ 239 h 309"/>
                <a:gd name="T16" fmla="*/ 325 w 425"/>
                <a:gd name="T17" fmla="*/ 246 h 309"/>
                <a:gd name="T18" fmla="*/ 350 w 425"/>
                <a:gd name="T19" fmla="*/ 242 h 309"/>
                <a:gd name="T20" fmla="*/ 361 w 425"/>
                <a:gd name="T21" fmla="*/ 239 h 309"/>
                <a:gd name="T22" fmla="*/ 372 w 425"/>
                <a:gd name="T23" fmla="*/ 222 h 309"/>
                <a:gd name="T24" fmla="*/ 374 w 425"/>
                <a:gd name="T25" fmla="*/ 199 h 309"/>
                <a:gd name="T26" fmla="*/ 408 w 425"/>
                <a:gd name="T27" fmla="*/ 189 h 309"/>
                <a:gd name="T28" fmla="*/ 423 w 425"/>
                <a:gd name="T29" fmla="*/ 197 h 309"/>
                <a:gd name="T30" fmla="*/ 420 w 425"/>
                <a:gd name="T31" fmla="*/ 208 h 309"/>
                <a:gd name="T32" fmla="*/ 414 w 425"/>
                <a:gd name="T33" fmla="*/ 244 h 309"/>
                <a:gd name="T34" fmla="*/ 404 w 425"/>
                <a:gd name="T35" fmla="*/ 246 h 309"/>
                <a:gd name="T36" fmla="*/ 391 w 425"/>
                <a:gd name="T37" fmla="*/ 256 h 309"/>
                <a:gd name="T38" fmla="*/ 351 w 425"/>
                <a:gd name="T39" fmla="*/ 309 h 309"/>
                <a:gd name="T40" fmla="*/ 314 w 425"/>
                <a:gd name="T41" fmla="*/ 284 h 309"/>
                <a:gd name="T42" fmla="*/ 295 w 425"/>
                <a:gd name="T43" fmla="*/ 293 h 309"/>
                <a:gd name="T44" fmla="*/ 270 w 425"/>
                <a:gd name="T45" fmla="*/ 286 h 309"/>
                <a:gd name="T46" fmla="*/ 238 w 425"/>
                <a:gd name="T47" fmla="*/ 273 h 309"/>
                <a:gd name="T48" fmla="*/ 183 w 425"/>
                <a:gd name="T49" fmla="*/ 239 h 309"/>
                <a:gd name="T50" fmla="*/ 157 w 425"/>
                <a:gd name="T51" fmla="*/ 210 h 309"/>
                <a:gd name="T52" fmla="*/ 164 w 425"/>
                <a:gd name="T53" fmla="*/ 199 h 309"/>
                <a:gd name="T54" fmla="*/ 160 w 425"/>
                <a:gd name="T55" fmla="*/ 191 h 309"/>
                <a:gd name="T56" fmla="*/ 160 w 425"/>
                <a:gd name="T57" fmla="*/ 186 h 309"/>
                <a:gd name="T58" fmla="*/ 159 w 425"/>
                <a:gd name="T59" fmla="*/ 178 h 309"/>
                <a:gd name="T60" fmla="*/ 143 w 425"/>
                <a:gd name="T61" fmla="*/ 161 h 309"/>
                <a:gd name="T62" fmla="*/ 126 w 425"/>
                <a:gd name="T63" fmla="*/ 135 h 309"/>
                <a:gd name="T64" fmla="*/ 109 w 425"/>
                <a:gd name="T65" fmla="*/ 123 h 309"/>
                <a:gd name="T66" fmla="*/ 106 w 425"/>
                <a:gd name="T67" fmla="*/ 102 h 309"/>
                <a:gd name="T68" fmla="*/ 89 w 425"/>
                <a:gd name="T69" fmla="*/ 91 h 309"/>
                <a:gd name="T70" fmla="*/ 89 w 425"/>
                <a:gd name="T71" fmla="*/ 83 h 309"/>
                <a:gd name="T72" fmla="*/ 79 w 425"/>
                <a:gd name="T73" fmla="*/ 78 h 309"/>
                <a:gd name="T74" fmla="*/ 62 w 425"/>
                <a:gd name="T75" fmla="*/ 51 h 309"/>
                <a:gd name="T76" fmla="*/ 55 w 425"/>
                <a:gd name="T77" fmla="*/ 29 h 309"/>
                <a:gd name="T78" fmla="*/ 30 w 425"/>
                <a:gd name="T79" fmla="*/ 17 h 309"/>
                <a:gd name="T80" fmla="*/ 38 w 425"/>
                <a:gd name="T81" fmla="*/ 49 h 309"/>
                <a:gd name="T82" fmla="*/ 58 w 425"/>
                <a:gd name="T83" fmla="*/ 76 h 309"/>
                <a:gd name="T84" fmla="*/ 83 w 425"/>
                <a:gd name="T85" fmla="*/ 121 h 309"/>
                <a:gd name="T86" fmla="*/ 89 w 425"/>
                <a:gd name="T87" fmla="*/ 142 h 309"/>
                <a:gd name="T88" fmla="*/ 102 w 425"/>
                <a:gd name="T89" fmla="*/ 148 h 309"/>
                <a:gd name="T90" fmla="*/ 108 w 425"/>
                <a:gd name="T91" fmla="*/ 169 h 309"/>
                <a:gd name="T92" fmla="*/ 96 w 425"/>
                <a:gd name="T93" fmla="*/ 165 h 309"/>
                <a:gd name="T94" fmla="*/ 66 w 425"/>
                <a:gd name="T95" fmla="*/ 138 h 309"/>
                <a:gd name="T96" fmla="*/ 66 w 425"/>
                <a:gd name="T97" fmla="*/ 121 h 309"/>
                <a:gd name="T98" fmla="*/ 43 w 425"/>
                <a:gd name="T99" fmla="*/ 101 h 309"/>
                <a:gd name="T100" fmla="*/ 36 w 425"/>
                <a:gd name="T101" fmla="*/ 83 h 309"/>
                <a:gd name="T102" fmla="*/ 34 w 425"/>
                <a:gd name="T103" fmla="*/ 66 h 309"/>
                <a:gd name="T104" fmla="*/ 22 w 425"/>
                <a:gd name="T105" fmla="*/ 59 h 309"/>
                <a:gd name="T106" fmla="*/ 5 w 425"/>
                <a:gd name="T107" fmla="*/ 32 h 309"/>
                <a:gd name="T108" fmla="*/ 2 w 425"/>
                <a:gd name="T109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5" h="309">
                  <a:moveTo>
                    <a:pt x="0" y="6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28" y="0"/>
                  </a:lnTo>
                  <a:lnTo>
                    <a:pt x="81" y="23"/>
                  </a:lnTo>
                  <a:lnTo>
                    <a:pt x="111" y="23"/>
                  </a:lnTo>
                  <a:lnTo>
                    <a:pt x="123" y="21"/>
                  </a:lnTo>
                  <a:lnTo>
                    <a:pt x="125" y="14"/>
                  </a:lnTo>
                  <a:lnTo>
                    <a:pt x="147" y="14"/>
                  </a:lnTo>
                  <a:lnTo>
                    <a:pt x="179" y="49"/>
                  </a:lnTo>
                  <a:lnTo>
                    <a:pt x="196" y="59"/>
                  </a:lnTo>
                  <a:lnTo>
                    <a:pt x="204" y="46"/>
                  </a:lnTo>
                  <a:lnTo>
                    <a:pt x="213" y="46"/>
                  </a:lnTo>
                  <a:lnTo>
                    <a:pt x="227" y="55"/>
                  </a:lnTo>
                  <a:lnTo>
                    <a:pt x="234" y="65"/>
                  </a:lnTo>
                  <a:lnTo>
                    <a:pt x="247" y="91"/>
                  </a:lnTo>
                  <a:lnTo>
                    <a:pt x="249" y="104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6" y="118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21"/>
                  </a:lnTo>
                  <a:lnTo>
                    <a:pt x="276" y="123"/>
                  </a:lnTo>
                  <a:lnTo>
                    <a:pt x="276" y="123"/>
                  </a:lnTo>
                  <a:lnTo>
                    <a:pt x="274" y="133"/>
                  </a:lnTo>
                  <a:lnTo>
                    <a:pt x="274" y="133"/>
                  </a:lnTo>
                  <a:lnTo>
                    <a:pt x="270" y="144"/>
                  </a:lnTo>
                  <a:lnTo>
                    <a:pt x="270" y="150"/>
                  </a:lnTo>
                  <a:lnTo>
                    <a:pt x="270" y="157"/>
                  </a:lnTo>
                  <a:lnTo>
                    <a:pt x="270" y="157"/>
                  </a:lnTo>
                  <a:lnTo>
                    <a:pt x="270" y="176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8" y="201"/>
                  </a:lnTo>
                  <a:lnTo>
                    <a:pt x="282" y="206"/>
                  </a:lnTo>
                  <a:lnTo>
                    <a:pt x="285" y="218"/>
                  </a:lnTo>
                  <a:lnTo>
                    <a:pt x="285" y="218"/>
                  </a:lnTo>
                  <a:lnTo>
                    <a:pt x="291" y="227"/>
                  </a:lnTo>
                  <a:lnTo>
                    <a:pt x="297" y="239"/>
                  </a:lnTo>
                  <a:lnTo>
                    <a:pt x="297" y="239"/>
                  </a:lnTo>
                  <a:lnTo>
                    <a:pt x="300" y="239"/>
                  </a:lnTo>
                  <a:lnTo>
                    <a:pt x="302" y="239"/>
                  </a:lnTo>
                  <a:lnTo>
                    <a:pt x="304" y="239"/>
                  </a:lnTo>
                  <a:lnTo>
                    <a:pt x="308" y="239"/>
                  </a:lnTo>
                  <a:lnTo>
                    <a:pt x="308" y="239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4"/>
                  </a:lnTo>
                  <a:lnTo>
                    <a:pt x="317" y="246"/>
                  </a:lnTo>
                  <a:lnTo>
                    <a:pt x="321" y="246"/>
                  </a:lnTo>
                  <a:lnTo>
                    <a:pt x="325" y="246"/>
                  </a:lnTo>
                  <a:lnTo>
                    <a:pt x="329" y="246"/>
                  </a:lnTo>
                  <a:lnTo>
                    <a:pt x="329" y="246"/>
                  </a:lnTo>
                  <a:lnTo>
                    <a:pt x="338" y="242"/>
                  </a:lnTo>
                  <a:lnTo>
                    <a:pt x="344" y="242"/>
                  </a:lnTo>
                  <a:lnTo>
                    <a:pt x="344" y="242"/>
                  </a:lnTo>
                  <a:lnTo>
                    <a:pt x="350" y="242"/>
                  </a:lnTo>
                  <a:lnTo>
                    <a:pt x="353" y="242"/>
                  </a:lnTo>
                  <a:lnTo>
                    <a:pt x="357" y="242"/>
                  </a:lnTo>
                  <a:lnTo>
                    <a:pt x="359" y="242"/>
                  </a:lnTo>
                  <a:lnTo>
                    <a:pt x="361" y="242"/>
                  </a:lnTo>
                  <a:lnTo>
                    <a:pt x="361" y="242"/>
                  </a:lnTo>
                  <a:lnTo>
                    <a:pt x="361" y="239"/>
                  </a:lnTo>
                  <a:lnTo>
                    <a:pt x="361" y="239"/>
                  </a:lnTo>
                  <a:lnTo>
                    <a:pt x="365" y="237"/>
                  </a:lnTo>
                  <a:lnTo>
                    <a:pt x="367" y="235"/>
                  </a:lnTo>
                  <a:lnTo>
                    <a:pt x="370" y="231"/>
                  </a:lnTo>
                  <a:lnTo>
                    <a:pt x="370" y="229"/>
                  </a:lnTo>
                  <a:lnTo>
                    <a:pt x="372" y="222"/>
                  </a:lnTo>
                  <a:lnTo>
                    <a:pt x="374" y="214"/>
                  </a:lnTo>
                  <a:lnTo>
                    <a:pt x="374" y="214"/>
                  </a:lnTo>
                  <a:lnTo>
                    <a:pt x="372" y="206"/>
                  </a:lnTo>
                  <a:lnTo>
                    <a:pt x="372" y="203"/>
                  </a:lnTo>
                  <a:lnTo>
                    <a:pt x="374" y="199"/>
                  </a:lnTo>
                  <a:lnTo>
                    <a:pt x="374" y="199"/>
                  </a:lnTo>
                  <a:lnTo>
                    <a:pt x="378" y="197"/>
                  </a:lnTo>
                  <a:lnTo>
                    <a:pt x="382" y="197"/>
                  </a:lnTo>
                  <a:lnTo>
                    <a:pt x="386" y="197"/>
                  </a:lnTo>
                  <a:lnTo>
                    <a:pt x="386" y="197"/>
                  </a:lnTo>
                  <a:lnTo>
                    <a:pt x="401" y="191"/>
                  </a:lnTo>
                  <a:lnTo>
                    <a:pt x="408" y="189"/>
                  </a:lnTo>
                  <a:lnTo>
                    <a:pt x="410" y="189"/>
                  </a:lnTo>
                  <a:lnTo>
                    <a:pt x="412" y="191"/>
                  </a:lnTo>
                  <a:lnTo>
                    <a:pt x="412" y="191"/>
                  </a:lnTo>
                  <a:lnTo>
                    <a:pt x="420" y="193"/>
                  </a:lnTo>
                  <a:lnTo>
                    <a:pt x="423" y="193"/>
                  </a:lnTo>
                  <a:lnTo>
                    <a:pt x="423" y="197"/>
                  </a:lnTo>
                  <a:lnTo>
                    <a:pt x="425" y="197"/>
                  </a:lnTo>
                  <a:lnTo>
                    <a:pt x="425" y="197"/>
                  </a:lnTo>
                  <a:lnTo>
                    <a:pt x="423" y="201"/>
                  </a:lnTo>
                  <a:lnTo>
                    <a:pt x="423" y="203"/>
                  </a:lnTo>
                  <a:lnTo>
                    <a:pt x="420" y="208"/>
                  </a:lnTo>
                  <a:lnTo>
                    <a:pt x="420" y="208"/>
                  </a:lnTo>
                  <a:lnTo>
                    <a:pt x="416" y="218"/>
                  </a:lnTo>
                  <a:lnTo>
                    <a:pt x="414" y="222"/>
                  </a:lnTo>
                  <a:lnTo>
                    <a:pt x="414" y="227"/>
                  </a:lnTo>
                  <a:lnTo>
                    <a:pt x="414" y="227"/>
                  </a:lnTo>
                  <a:lnTo>
                    <a:pt x="414" y="239"/>
                  </a:lnTo>
                  <a:lnTo>
                    <a:pt x="414" y="244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08" y="248"/>
                  </a:lnTo>
                  <a:lnTo>
                    <a:pt x="408" y="248"/>
                  </a:lnTo>
                  <a:lnTo>
                    <a:pt x="404" y="246"/>
                  </a:lnTo>
                  <a:lnTo>
                    <a:pt x="403" y="244"/>
                  </a:lnTo>
                  <a:lnTo>
                    <a:pt x="401" y="246"/>
                  </a:lnTo>
                  <a:lnTo>
                    <a:pt x="399" y="246"/>
                  </a:lnTo>
                  <a:lnTo>
                    <a:pt x="397" y="252"/>
                  </a:lnTo>
                  <a:lnTo>
                    <a:pt x="399" y="254"/>
                  </a:lnTo>
                  <a:lnTo>
                    <a:pt x="391" y="256"/>
                  </a:lnTo>
                  <a:lnTo>
                    <a:pt x="367" y="256"/>
                  </a:lnTo>
                  <a:lnTo>
                    <a:pt x="365" y="267"/>
                  </a:lnTo>
                  <a:lnTo>
                    <a:pt x="374" y="282"/>
                  </a:lnTo>
                  <a:lnTo>
                    <a:pt x="359" y="286"/>
                  </a:lnTo>
                  <a:lnTo>
                    <a:pt x="351" y="309"/>
                  </a:lnTo>
                  <a:lnTo>
                    <a:pt x="351" y="309"/>
                  </a:lnTo>
                  <a:lnTo>
                    <a:pt x="336" y="293"/>
                  </a:lnTo>
                  <a:lnTo>
                    <a:pt x="327" y="286"/>
                  </a:lnTo>
                  <a:lnTo>
                    <a:pt x="323" y="284"/>
                  </a:lnTo>
                  <a:lnTo>
                    <a:pt x="319" y="282"/>
                  </a:lnTo>
                  <a:lnTo>
                    <a:pt x="319" y="282"/>
                  </a:lnTo>
                  <a:lnTo>
                    <a:pt x="314" y="284"/>
                  </a:lnTo>
                  <a:lnTo>
                    <a:pt x="308" y="284"/>
                  </a:lnTo>
                  <a:lnTo>
                    <a:pt x="300" y="288"/>
                  </a:lnTo>
                  <a:lnTo>
                    <a:pt x="299" y="290"/>
                  </a:lnTo>
                  <a:lnTo>
                    <a:pt x="297" y="292"/>
                  </a:lnTo>
                  <a:lnTo>
                    <a:pt x="297" y="292"/>
                  </a:lnTo>
                  <a:lnTo>
                    <a:pt x="295" y="293"/>
                  </a:lnTo>
                  <a:lnTo>
                    <a:pt x="293" y="293"/>
                  </a:lnTo>
                  <a:lnTo>
                    <a:pt x="287" y="292"/>
                  </a:lnTo>
                  <a:lnTo>
                    <a:pt x="287" y="292"/>
                  </a:lnTo>
                  <a:lnTo>
                    <a:pt x="276" y="288"/>
                  </a:lnTo>
                  <a:lnTo>
                    <a:pt x="276" y="288"/>
                  </a:lnTo>
                  <a:lnTo>
                    <a:pt x="270" y="286"/>
                  </a:lnTo>
                  <a:lnTo>
                    <a:pt x="263" y="282"/>
                  </a:lnTo>
                  <a:lnTo>
                    <a:pt x="257" y="278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44" y="273"/>
                  </a:lnTo>
                  <a:lnTo>
                    <a:pt x="238" y="273"/>
                  </a:lnTo>
                  <a:lnTo>
                    <a:pt x="232" y="269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183" y="239"/>
                  </a:lnTo>
                  <a:lnTo>
                    <a:pt x="172" y="231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59" y="218"/>
                  </a:lnTo>
                  <a:lnTo>
                    <a:pt x="157" y="214"/>
                  </a:lnTo>
                  <a:lnTo>
                    <a:pt x="157" y="210"/>
                  </a:lnTo>
                  <a:lnTo>
                    <a:pt x="157" y="210"/>
                  </a:lnTo>
                  <a:lnTo>
                    <a:pt x="159" y="206"/>
                  </a:lnTo>
                  <a:lnTo>
                    <a:pt x="160" y="205"/>
                  </a:lnTo>
                  <a:lnTo>
                    <a:pt x="162" y="203"/>
                  </a:lnTo>
                  <a:lnTo>
                    <a:pt x="164" y="199"/>
                  </a:lnTo>
                  <a:lnTo>
                    <a:pt x="164" y="199"/>
                  </a:lnTo>
                  <a:lnTo>
                    <a:pt x="164" y="197"/>
                  </a:lnTo>
                  <a:lnTo>
                    <a:pt x="164" y="195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60" y="193"/>
                  </a:lnTo>
                  <a:lnTo>
                    <a:pt x="160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89"/>
                  </a:lnTo>
                  <a:lnTo>
                    <a:pt x="160" y="188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62" y="186"/>
                  </a:lnTo>
                  <a:lnTo>
                    <a:pt x="162" y="184"/>
                  </a:lnTo>
                  <a:lnTo>
                    <a:pt x="160" y="182"/>
                  </a:lnTo>
                  <a:lnTo>
                    <a:pt x="160" y="182"/>
                  </a:lnTo>
                  <a:lnTo>
                    <a:pt x="159" y="180"/>
                  </a:lnTo>
                  <a:lnTo>
                    <a:pt x="159" y="178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1" y="169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43" y="161"/>
                  </a:lnTo>
                  <a:lnTo>
                    <a:pt x="140" y="157"/>
                  </a:lnTo>
                  <a:lnTo>
                    <a:pt x="140" y="157"/>
                  </a:lnTo>
                  <a:lnTo>
                    <a:pt x="138" y="152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26" y="135"/>
                  </a:lnTo>
                  <a:lnTo>
                    <a:pt x="121" y="129"/>
                  </a:lnTo>
                  <a:lnTo>
                    <a:pt x="117" y="127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13" y="123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18"/>
                  </a:lnTo>
                  <a:lnTo>
                    <a:pt x="106" y="118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99"/>
                  </a:lnTo>
                  <a:lnTo>
                    <a:pt x="92" y="93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9" y="91"/>
                  </a:lnTo>
                  <a:lnTo>
                    <a:pt x="87" y="89"/>
                  </a:lnTo>
                  <a:lnTo>
                    <a:pt x="87" y="89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3" y="82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75" y="74"/>
                  </a:lnTo>
                  <a:lnTo>
                    <a:pt x="70" y="68"/>
                  </a:lnTo>
                  <a:lnTo>
                    <a:pt x="66" y="63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42"/>
                  </a:lnTo>
                  <a:lnTo>
                    <a:pt x="58" y="3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29"/>
                  </a:lnTo>
                  <a:lnTo>
                    <a:pt x="51" y="25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7"/>
                  </a:lnTo>
                  <a:lnTo>
                    <a:pt x="32" y="2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6" y="42"/>
                  </a:lnTo>
                  <a:lnTo>
                    <a:pt x="36" y="46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3" y="57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56" y="72"/>
                  </a:lnTo>
                  <a:lnTo>
                    <a:pt x="58" y="76"/>
                  </a:lnTo>
                  <a:lnTo>
                    <a:pt x="58" y="82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3" y="116"/>
                  </a:lnTo>
                  <a:lnTo>
                    <a:pt x="83" y="116"/>
                  </a:lnTo>
                  <a:lnTo>
                    <a:pt x="83" y="121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9"/>
                  </a:lnTo>
                  <a:lnTo>
                    <a:pt x="87" y="133"/>
                  </a:lnTo>
                  <a:lnTo>
                    <a:pt x="89" y="136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98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4" y="153"/>
                  </a:lnTo>
                  <a:lnTo>
                    <a:pt x="106" y="157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65"/>
                  </a:lnTo>
                  <a:lnTo>
                    <a:pt x="108" y="169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85" y="153"/>
                  </a:lnTo>
                  <a:lnTo>
                    <a:pt x="79" y="148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68" y="140"/>
                  </a:lnTo>
                  <a:lnTo>
                    <a:pt x="66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8" y="125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64" y="116"/>
                  </a:lnTo>
                  <a:lnTo>
                    <a:pt x="60" y="110"/>
                  </a:lnTo>
                  <a:lnTo>
                    <a:pt x="55" y="106"/>
                  </a:lnTo>
                  <a:lnTo>
                    <a:pt x="49" y="104"/>
                  </a:lnTo>
                  <a:lnTo>
                    <a:pt x="43" y="101"/>
                  </a:lnTo>
                  <a:lnTo>
                    <a:pt x="38" y="97"/>
                  </a:lnTo>
                  <a:lnTo>
                    <a:pt x="32" y="93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32" y="85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76"/>
                  </a:lnTo>
                  <a:lnTo>
                    <a:pt x="36" y="72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2" y="65"/>
                  </a:lnTo>
                  <a:lnTo>
                    <a:pt x="28" y="63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19" y="51"/>
                  </a:lnTo>
                  <a:lnTo>
                    <a:pt x="15" y="4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7D9D40AD-B81C-894E-81AB-0F1FD23EA1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43760" y="2622785"/>
              <a:ext cx="648918" cy="401498"/>
            </a:xfrm>
            <a:custGeom>
              <a:avLst/>
              <a:gdLst>
                <a:gd name="T0" fmla="*/ 111 w 425"/>
                <a:gd name="T1" fmla="*/ 23 h 309"/>
                <a:gd name="T2" fmla="*/ 204 w 425"/>
                <a:gd name="T3" fmla="*/ 46 h 309"/>
                <a:gd name="T4" fmla="*/ 276 w 425"/>
                <a:gd name="T5" fmla="*/ 116 h 309"/>
                <a:gd name="T6" fmla="*/ 276 w 425"/>
                <a:gd name="T7" fmla="*/ 119 h 309"/>
                <a:gd name="T8" fmla="*/ 270 w 425"/>
                <a:gd name="T9" fmla="*/ 144 h 309"/>
                <a:gd name="T10" fmla="*/ 276 w 425"/>
                <a:gd name="T11" fmla="*/ 197 h 309"/>
                <a:gd name="T12" fmla="*/ 297 w 425"/>
                <a:gd name="T13" fmla="*/ 239 h 309"/>
                <a:gd name="T14" fmla="*/ 308 w 425"/>
                <a:gd name="T15" fmla="*/ 239 h 309"/>
                <a:gd name="T16" fmla="*/ 325 w 425"/>
                <a:gd name="T17" fmla="*/ 246 h 309"/>
                <a:gd name="T18" fmla="*/ 350 w 425"/>
                <a:gd name="T19" fmla="*/ 242 h 309"/>
                <a:gd name="T20" fmla="*/ 361 w 425"/>
                <a:gd name="T21" fmla="*/ 239 h 309"/>
                <a:gd name="T22" fmla="*/ 372 w 425"/>
                <a:gd name="T23" fmla="*/ 222 h 309"/>
                <a:gd name="T24" fmla="*/ 374 w 425"/>
                <a:gd name="T25" fmla="*/ 199 h 309"/>
                <a:gd name="T26" fmla="*/ 408 w 425"/>
                <a:gd name="T27" fmla="*/ 189 h 309"/>
                <a:gd name="T28" fmla="*/ 423 w 425"/>
                <a:gd name="T29" fmla="*/ 197 h 309"/>
                <a:gd name="T30" fmla="*/ 420 w 425"/>
                <a:gd name="T31" fmla="*/ 208 h 309"/>
                <a:gd name="T32" fmla="*/ 414 w 425"/>
                <a:gd name="T33" fmla="*/ 244 h 309"/>
                <a:gd name="T34" fmla="*/ 404 w 425"/>
                <a:gd name="T35" fmla="*/ 246 h 309"/>
                <a:gd name="T36" fmla="*/ 391 w 425"/>
                <a:gd name="T37" fmla="*/ 256 h 309"/>
                <a:gd name="T38" fmla="*/ 351 w 425"/>
                <a:gd name="T39" fmla="*/ 309 h 309"/>
                <a:gd name="T40" fmla="*/ 314 w 425"/>
                <a:gd name="T41" fmla="*/ 284 h 309"/>
                <a:gd name="T42" fmla="*/ 295 w 425"/>
                <a:gd name="T43" fmla="*/ 293 h 309"/>
                <a:gd name="T44" fmla="*/ 270 w 425"/>
                <a:gd name="T45" fmla="*/ 286 h 309"/>
                <a:gd name="T46" fmla="*/ 238 w 425"/>
                <a:gd name="T47" fmla="*/ 273 h 309"/>
                <a:gd name="T48" fmla="*/ 183 w 425"/>
                <a:gd name="T49" fmla="*/ 239 h 309"/>
                <a:gd name="T50" fmla="*/ 157 w 425"/>
                <a:gd name="T51" fmla="*/ 210 h 309"/>
                <a:gd name="T52" fmla="*/ 164 w 425"/>
                <a:gd name="T53" fmla="*/ 199 h 309"/>
                <a:gd name="T54" fmla="*/ 160 w 425"/>
                <a:gd name="T55" fmla="*/ 191 h 309"/>
                <a:gd name="T56" fmla="*/ 160 w 425"/>
                <a:gd name="T57" fmla="*/ 186 h 309"/>
                <a:gd name="T58" fmla="*/ 159 w 425"/>
                <a:gd name="T59" fmla="*/ 178 h 309"/>
                <a:gd name="T60" fmla="*/ 143 w 425"/>
                <a:gd name="T61" fmla="*/ 161 h 309"/>
                <a:gd name="T62" fmla="*/ 126 w 425"/>
                <a:gd name="T63" fmla="*/ 135 h 309"/>
                <a:gd name="T64" fmla="*/ 109 w 425"/>
                <a:gd name="T65" fmla="*/ 123 h 309"/>
                <a:gd name="T66" fmla="*/ 106 w 425"/>
                <a:gd name="T67" fmla="*/ 102 h 309"/>
                <a:gd name="T68" fmla="*/ 89 w 425"/>
                <a:gd name="T69" fmla="*/ 91 h 309"/>
                <a:gd name="T70" fmla="*/ 89 w 425"/>
                <a:gd name="T71" fmla="*/ 83 h 309"/>
                <a:gd name="T72" fmla="*/ 79 w 425"/>
                <a:gd name="T73" fmla="*/ 78 h 309"/>
                <a:gd name="T74" fmla="*/ 62 w 425"/>
                <a:gd name="T75" fmla="*/ 51 h 309"/>
                <a:gd name="T76" fmla="*/ 55 w 425"/>
                <a:gd name="T77" fmla="*/ 29 h 309"/>
                <a:gd name="T78" fmla="*/ 30 w 425"/>
                <a:gd name="T79" fmla="*/ 17 h 309"/>
                <a:gd name="T80" fmla="*/ 38 w 425"/>
                <a:gd name="T81" fmla="*/ 49 h 309"/>
                <a:gd name="T82" fmla="*/ 58 w 425"/>
                <a:gd name="T83" fmla="*/ 76 h 309"/>
                <a:gd name="T84" fmla="*/ 83 w 425"/>
                <a:gd name="T85" fmla="*/ 121 h 309"/>
                <a:gd name="T86" fmla="*/ 89 w 425"/>
                <a:gd name="T87" fmla="*/ 142 h 309"/>
                <a:gd name="T88" fmla="*/ 102 w 425"/>
                <a:gd name="T89" fmla="*/ 148 h 309"/>
                <a:gd name="T90" fmla="*/ 108 w 425"/>
                <a:gd name="T91" fmla="*/ 169 h 309"/>
                <a:gd name="T92" fmla="*/ 96 w 425"/>
                <a:gd name="T93" fmla="*/ 165 h 309"/>
                <a:gd name="T94" fmla="*/ 66 w 425"/>
                <a:gd name="T95" fmla="*/ 138 h 309"/>
                <a:gd name="T96" fmla="*/ 66 w 425"/>
                <a:gd name="T97" fmla="*/ 121 h 309"/>
                <a:gd name="T98" fmla="*/ 43 w 425"/>
                <a:gd name="T99" fmla="*/ 101 h 309"/>
                <a:gd name="T100" fmla="*/ 36 w 425"/>
                <a:gd name="T101" fmla="*/ 83 h 309"/>
                <a:gd name="T102" fmla="*/ 34 w 425"/>
                <a:gd name="T103" fmla="*/ 66 h 309"/>
                <a:gd name="T104" fmla="*/ 22 w 425"/>
                <a:gd name="T105" fmla="*/ 59 h 309"/>
                <a:gd name="T106" fmla="*/ 5 w 425"/>
                <a:gd name="T107" fmla="*/ 32 h 309"/>
                <a:gd name="T108" fmla="*/ 2 w 425"/>
                <a:gd name="T109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5" h="309">
                  <a:moveTo>
                    <a:pt x="0" y="6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28" y="0"/>
                  </a:lnTo>
                  <a:lnTo>
                    <a:pt x="81" y="23"/>
                  </a:lnTo>
                  <a:lnTo>
                    <a:pt x="111" y="23"/>
                  </a:lnTo>
                  <a:lnTo>
                    <a:pt x="123" y="21"/>
                  </a:lnTo>
                  <a:lnTo>
                    <a:pt x="125" y="14"/>
                  </a:lnTo>
                  <a:lnTo>
                    <a:pt x="147" y="14"/>
                  </a:lnTo>
                  <a:lnTo>
                    <a:pt x="179" y="49"/>
                  </a:lnTo>
                  <a:lnTo>
                    <a:pt x="196" y="59"/>
                  </a:lnTo>
                  <a:lnTo>
                    <a:pt x="204" y="46"/>
                  </a:lnTo>
                  <a:lnTo>
                    <a:pt x="213" y="46"/>
                  </a:lnTo>
                  <a:lnTo>
                    <a:pt x="227" y="55"/>
                  </a:lnTo>
                  <a:lnTo>
                    <a:pt x="234" y="65"/>
                  </a:lnTo>
                  <a:lnTo>
                    <a:pt x="247" y="91"/>
                  </a:lnTo>
                  <a:lnTo>
                    <a:pt x="249" y="104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6" y="118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21"/>
                  </a:lnTo>
                  <a:lnTo>
                    <a:pt x="276" y="123"/>
                  </a:lnTo>
                  <a:lnTo>
                    <a:pt x="276" y="123"/>
                  </a:lnTo>
                  <a:lnTo>
                    <a:pt x="274" y="133"/>
                  </a:lnTo>
                  <a:lnTo>
                    <a:pt x="274" y="133"/>
                  </a:lnTo>
                  <a:lnTo>
                    <a:pt x="270" y="144"/>
                  </a:lnTo>
                  <a:lnTo>
                    <a:pt x="270" y="150"/>
                  </a:lnTo>
                  <a:lnTo>
                    <a:pt x="270" y="157"/>
                  </a:lnTo>
                  <a:lnTo>
                    <a:pt x="270" y="157"/>
                  </a:lnTo>
                  <a:lnTo>
                    <a:pt x="270" y="176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8" y="201"/>
                  </a:lnTo>
                  <a:lnTo>
                    <a:pt x="282" y="206"/>
                  </a:lnTo>
                  <a:lnTo>
                    <a:pt x="285" y="218"/>
                  </a:lnTo>
                  <a:lnTo>
                    <a:pt x="285" y="218"/>
                  </a:lnTo>
                  <a:lnTo>
                    <a:pt x="291" y="227"/>
                  </a:lnTo>
                  <a:lnTo>
                    <a:pt x="297" y="239"/>
                  </a:lnTo>
                  <a:lnTo>
                    <a:pt x="297" y="239"/>
                  </a:lnTo>
                  <a:lnTo>
                    <a:pt x="300" y="239"/>
                  </a:lnTo>
                  <a:lnTo>
                    <a:pt x="302" y="239"/>
                  </a:lnTo>
                  <a:lnTo>
                    <a:pt x="304" y="239"/>
                  </a:lnTo>
                  <a:lnTo>
                    <a:pt x="308" y="239"/>
                  </a:lnTo>
                  <a:lnTo>
                    <a:pt x="308" y="239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4"/>
                  </a:lnTo>
                  <a:lnTo>
                    <a:pt x="317" y="246"/>
                  </a:lnTo>
                  <a:lnTo>
                    <a:pt x="321" y="246"/>
                  </a:lnTo>
                  <a:lnTo>
                    <a:pt x="325" y="246"/>
                  </a:lnTo>
                  <a:lnTo>
                    <a:pt x="329" y="246"/>
                  </a:lnTo>
                  <a:lnTo>
                    <a:pt x="329" y="246"/>
                  </a:lnTo>
                  <a:lnTo>
                    <a:pt x="338" y="242"/>
                  </a:lnTo>
                  <a:lnTo>
                    <a:pt x="344" y="242"/>
                  </a:lnTo>
                  <a:lnTo>
                    <a:pt x="344" y="242"/>
                  </a:lnTo>
                  <a:lnTo>
                    <a:pt x="350" y="242"/>
                  </a:lnTo>
                  <a:lnTo>
                    <a:pt x="353" y="242"/>
                  </a:lnTo>
                  <a:lnTo>
                    <a:pt x="357" y="242"/>
                  </a:lnTo>
                  <a:lnTo>
                    <a:pt x="359" y="242"/>
                  </a:lnTo>
                  <a:lnTo>
                    <a:pt x="361" y="242"/>
                  </a:lnTo>
                  <a:lnTo>
                    <a:pt x="361" y="242"/>
                  </a:lnTo>
                  <a:lnTo>
                    <a:pt x="361" y="239"/>
                  </a:lnTo>
                  <a:lnTo>
                    <a:pt x="361" y="239"/>
                  </a:lnTo>
                  <a:lnTo>
                    <a:pt x="365" y="237"/>
                  </a:lnTo>
                  <a:lnTo>
                    <a:pt x="367" y="235"/>
                  </a:lnTo>
                  <a:lnTo>
                    <a:pt x="370" y="231"/>
                  </a:lnTo>
                  <a:lnTo>
                    <a:pt x="370" y="229"/>
                  </a:lnTo>
                  <a:lnTo>
                    <a:pt x="372" y="222"/>
                  </a:lnTo>
                  <a:lnTo>
                    <a:pt x="374" y="214"/>
                  </a:lnTo>
                  <a:lnTo>
                    <a:pt x="374" y="214"/>
                  </a:lnTo>
                  <a:lnTo>
                    <a:pt x="372" y="206"/>
                  </a:lnTo>
                  <a:lnTo>
                    <a:pt x="372" y="203"/>
                  </a:lnTo>
                  <a:lnTo>
                    <a:pt x="374" y="199"/>
                  </a:lnTo>
                  <a:lnTo>
                    <a:pt x="374" y="199"/>
                  </a:lnTo>
                  <a:lnTo>
                    <a:pt x="378" y="197"/>
                  </a:lnTo>
                  <a:lnTo>
                    <a:pt x="382" y="197"/>
                  </a:lnTo>
                  <a:lnTo>
                    <a:pt x="386" y="197"/>
                  </a:lnTo>
                  <a:lnTo>
                    <a:pt x="386" y="197"/>
                  </a:lnTo>
                  <a:lnTo>
                    <a:pt x="401" y="191"/>
                  </a:lnTo>
                  <a:lnTo>
                    <a:pt x="408" y="189"/>
                  </a:lnTo>
                  <a:lnTo>
                    <a:pt x="410" y="189"/>
                  </a:lnTo>
                  <a:lnTo>
                    <a:pt x="412" y="191"/>
                  </a:lnTo>
                  <a:lnTo>
                    <a:pt x="412" y="191"/>
                  </a:lnTo>
                  <a:lnTo>
                    <a:pt x="420" y="193"/>
                  </a:lnTo>
                  <a:lnTo>
                    <a:pt x="423" y="193"/>
                  </a:lnTo>
                  <a:lnTo>
                    <a:pt x="423" y="197"/>
                  </a:lnTo>
                  <a:lnTo>
                    <a:pt x="425" y="197"/>
                  </a:lnTo>
                  <a:lnTo>
                    <a:pt x="425" y="197"/>
                  </a:lnTo>
                  <a:lnTo>
                    <a:pt x="423" y="201"/>
                  </a:lnTo>
                  <a:lnTo>
                    <a:pt x="423" y="203"/>
                  </a:lnTo>
                  <a:lnTo>
                    <a:pt x="420" y="208"/>
                  </a:lnTo>
                  <a:lnTo>
                    <a:pt x="420" y="208"/>
                  </a:lnTo>
                  <a:lnTo>
                    <a:pt x="416" y="218"/>
                  </a:lnTo>
                  <a:lnTo>
                    <a:pt x="414" y="222"/>
                  </a:lnTo>
                  <a:lnTo>
                    <a:pt x="414" y="227"/>
                  </a:lnTo>
                  <a:lnTo>
                    <a:pt x="414" y="227"/>
                  </a:lnTo>
                  <a:lnTo>
                    <a:pt x="414" y="239"/>
                  </a:lnTo>
                  <a:lnTo>
                    <a:pt x="414" y="244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08" y="248"/>
                  </a:lnTo>
                  <a:lnTo>
                    <a:pt x="408" y="248"/>
                  </a:lnTo>
                  <a:lnTo>
                    <a:pt x="404" y="246"/>
                  </a:lnTo>
                  <a:lnTo>
                    <a:pt x="403" y="244"/>
                  </a:lnTo>
                  <a:lnTo>
                    <a:pt x="401" y="246"/>
                  </a:lnTo>
                  <a:lnTo>
                    <a:pt x="399" y="246"/>
                  </a:lnTo>
                  <a:lnTo>
                    <a:pt x="397" y="252"/>
                  </a:lnTo>
                  <a:lnTo>
                    <a:pt x="399" y="254"/>
                  </a:lnTo>
                  <a:lnTo>
                    <a:pt x="391" y="256"/>
                  </a:lnTo>
                  <a:lnTo>
                    <a:pt x="367" y="256"/>
                  </a:lnTo>
                  <a:lnTo>
                    <a:pt x="365" y="267"/>
                  </a:lnTo>
                  <a:lnTo>
                    <a:pt x="374" y="282"/>
                  </a:lnTo>
                  <a:lnTo>
                    <a:pt x="359" y="286"/>
                  </a:lnTo>
                  <a:lnTo>
                    <a:pt x="351" y="309"/>
                  </a:lnTo>
                  <a:lnTo>
                    <a:pt x="351" y="309"/>
                  </a:lnTo>
                  <a:lnTo>
                    <a:pt x="336" y="293"/>
                  </a:lnTo>
                  <a:lnTo>
                    <a:pt x="327" y="286"/>
                  </a:lnTo>
                  <a:lnTo>
                    <a:pt x="323" y="284"/>
                  </a:lnTo>
                  <a:lnTo>
                    <a:pt x="319" y="282"/>
                  </a:lnTo>
                  <a:lnTo>
                    <a:pt x="319" y="282"/>
                  </a:lnTo>
                  <a:lnTo>
                    <a:pt x="314" y="284"/>
                  </a:lnTo>
                  <a:lnTo>
                    <a:pt x="308" y="284"/>
                  </a:lnTo>
                  <a:lnTo>
                    <a:pt x="300" y="288"/>
                  </a:lnTo>
                  <a:lnTo>
                    <a:pt x="299" y="290"/>
                  </a:lnTo>
                  <a:lnTo>
                    <a:pt x="297" y="292"/>
                  </a:lnTo>
                  <a:lnTo>
                    <a:pt x="297" y="292"/>
                  </a:lnTo>
                  <a:lnTo>
                    <a:pt x="295" y="293"/>
                  </a:lnTo>
                  <a:lnTo>
                    <a:pt x="293" y="293"/>
                  </a:lnTo>
                  <a:lnTo>
                    <a:pt x="287" y="292"/>
                  </a:lnTo>
                  <a:lnTo>
                    <a:pt x="287" y="292"/>
                  </a:lnTo>
                  <a:lnTo>
                    <a:pt x="276" y="288"/>
                  </a:lnTo>
                  <a:lnTo>
                    <a:pt x="276" y="288"/>
                  </a:lnTo>
                  <a:lnTo>
                    <a:pt x="270" y="286"/>
                  </a:lnTo>
                  <a:lnTo>
                    <a:pt x="263" y="282"/>
                  </a:lnTo>
                  <a:lnTo>
                    <a:pt x="257" y="278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44" y="273"/>
                  </a:lnTo>
                  <a:lnTo>
                    <a:pt x="238" y="273"/>
                  </a:lnTo>
                  <a:lnTo>
                    <a:pt x="232" y="269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183" y="239"/>
                  </a:lnTo>
                  <a:lnTo>
                    <a:pt x="172" y="231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59" y="218"/>
                  </a:lnTo>
                  <a:lnTo>
                    <a:pt x="157" y="214"/>
                  </a:lnTo>
                  <a:lnTo>
                    <a:pt x="157" y="210"/>
                  </a:lnTo>
                  <a:lnTo>
                    <a:pt x="157" y="210"/>
                  </a:lnTo>
                  <a:lnTo>
                    <a:pt x="159" y="206"/>
                  </a:lnTo>
                  <a:lnTo>
                    <a:pt x="160" y="205"/>
                  </a:lnTo>
                  <a:lnTo>
                    <a:pt x="162" y="203"/>
                  </a:lnTo>
                  <a:lnTo>
                    <a:pt x="164" y="199"/>
                  </a:lnTo>
                  <a:lnTo>
                    <a:pt x="164" y="199"/>
                  </a:lnTo>
                  <a:lnTo>
                    <a:pt x="164" y="197"/>
                  </a:lnTo>
                  <a:lnTo>
                    <a:pt x="164" y="195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60" y="193"/>
                  </a:lnTo>
                  <a:lnTo>
                    <a:pt x="160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89"/>
                  </a:lnTo>
                  <a:lnTo>
                    <a:pt x="160" y="188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62" y="186"/>
                  </a:lnTo>
                  <a:lnTo>
                    <a:pt x="162" y="184"/>
                  </a:lnTo>
                  <a:lnTo>
                    <a:pt x="160" y="182"/>
                  </a:lnTo>
                  <a:lnTo>
                    <a:pt x="160" y="182"/>
                  </a:lnTo>
                  <a:lnTo>
                    <a:pt x="159" y="180"/>
                  </a:lnTo>
                  <a:lnTo>
                    <a:pt x="159" y="178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1" y="169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43" y="161"/>
                  </a:lnTo>
                  <a:lnTo>
                    <a:pt x="140" y="157"/>
                  </a:lnTo>
                  <a:lnTo>
                    <a:pt x="140" y="157"/>
                  </a:lnTo>
                  <a:lnTo>
                    <a:pt x="138" y="152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26" y="135"/>
                  </a:lnTo>
                  <a:lnTo>
                    <a:pt x="121" y="129"/>
                  </a:lnTo>
                  <a:lnTo>
                    <a:pt x="117" y="127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13" y="123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18"/>
                  </a:lnTo>
                  <a:lnTo>
                    <a:pt x="106" y="118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99"/>
                  </a:lnTo>
                  <a:lnTo>
                    <a:pt x="92" y="93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9" y="91"/>
                  </a:lnTo>
                  <a:lnTo>
                    <a:pt x="87" y="89"/>
                  </a:lnTo>
                  <a:lnTo>
                    <a:pt x="87" y="89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3" y="82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75" y="74"/>
                  </a:lnTo>
                  <a:lnTo>
                    <a:pt x="70" y="68"/>
                  </a:lnTo>
                  <a:lnTo>
                    <a:pt x="66" y="63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42"/>
                  </a:lnTo>
                  <a:lnTo>
                    <a:pt x="58" y="3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29"/>
                  </a:lnTo>
                  <a:lnTo>
                    <a:pt x="51" y="25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7"/>
                  </a:lnTo>
                  <a:lnTo>
                    <a:pt x="32" y="2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6" y="42"/>
                  </a:lnTo>
                  <a:lnTo>
                    <a:pt x="36" y="46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3" y="57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56" y="72"/>
                  </a:lnTo>
                  <a:lnTo>
                    <a:pt x="58" y="76"/>
                  </a:lnTo>
                  <a:lnTo>
                    <a:pt x="58" y="82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3" y="116"/>
                  </a:lnTo>
                  <a:lnTo>
                    <a:pt x="83" y="116"/>
                  </a:lnTo>
                  <a:lnTo>
                    <a:pt x="83" y="121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9"/>
                  </a:lnTo>
                  <a:lnTo>
                    <a:pt x="87" y="133"/>
                  </a:lnTo>
                  <a:lnTo>
                    <a:pt x="89" y="136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98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4" y="153"/>
                  </a:lnTo>
                  <a:lnTo>
                    <a:pt x="106" y="157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65"/>
                  </a:lnTo>
                  <a:lnTo>
                    <a:pt x="108" y="169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85" y="153"/>
                  </a:lnTo>
                  <a:lnTo>
                    <a:pt x="79" y="148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68" y="140"/>
                  </a:lnTo>
                  <a:lnTo>
                    <a:pt x="66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8" y="125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64" y="116"/>
                  </a:lnTo>
                  <a:lnTo>
                    <a:pt x="60" y="110"/>
                  </a:lnTo>
                  <a:lnTo>
                    <a:pt x="55" y="106"/>
                  </a:lnTo>
                  <a:lnTo>
                    <a:pt x="49" y="104"/>
                  </a:lnTo>
                  <a:lnTo>
                    <a:pt x="43" y="101"/>
                  </a:lnTo>
                  <a:lnTo>
                    <a:pt x="38" y="97"/>
                  </a:lnTo>
                  <a:lnTo>
                    <a:pt x="32" y="93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32" y="85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76"/>
                  </a:lnTo>
                  <a:lnTo>
                    <a:pt x="36" y="72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2" y="65"/>
                  </a:lnTo>
                  <a:lnTo>
                    <a:pt x="28" y="63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19" y="51"/>
                  </a:lnTo>
                  <a:lnTo>
                    <a:pt x="15" y="4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CC762B8-58CD-A747-9441-13F7C2E454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40010" y="2837177"/>
              <a:ext cx="221395" cy="74063"/>
            </a:xfrm>
            <a:custGeom>
              <a:avLst/>
              <a:gdLst>
                <a:gd name="T0" fmla="*/ 28 w 145"/>
                <a:gd name="T1" fmla="*/ 2 h 57"/>
                <a:gd name="T2" fmla="*/ 39 w 145"/>
                <a:gd name="T3" fmla="*/ 0 h 57"/>
                <a:gd name="T4" fmla="*/ 45 w 145"/>
                <a:gd name="T5" fmla="*/ 0 h 57"/>
                <a:gd name="T6" fmla="*/ 66 w 145"/>
                <a:gd name="T7" fmla="*/ 6 h 57"/>
                <a:gd name="T8" fmla="*/ 77 w 145"/>
                <a:gd name="T9" fmla="*/ 11 h 57"/>
                <a:gd name="T10" fmla="*/ 88 w 145"/>
                <a:gd name="T11" fmla="*/ 17 h 57"/>
                <a:gd name="T12" fmla="*/ 94 w 145"/>
                <a:gd name="T13" fmla="*/ 19 h 57"/>
                <a:gd name="T14" fmla="*/ 100 w 145"/>
                <a:gd name="T15" fmla="*/ 21 h 57"/>
                <a:gd name="T16" fmla="*/ 102 w 145"/>
                <a:gd name="T17" fmla="*/ 23 h 57"/>
                <a:gd name="T18" fmla="*/ 107 w 145"/>
                <a:gd name="T19" fmla="*/ 32 h 57"/>
                <a:gd name="T20" fmla="*/ 109 w 145"/>
                <a:gd name="T21" fmla="*/ 32 h 57"/>
                <a:gd name="T22" fmla="*/ 117 w 145"/>
                <a:gd name="T23" fmla="*/ 34 h 57"/>
                <a:gd name="T24" fmla="*/ 124 w 145"/>
                <a:gd name="T25" fmla="*/ 36 h 57"/>
                <a:gd name="T26" fmla="*/ 126 w 145"/>
                <a:gd name="T27" fmla="*/ 38 h 57"/>
                <a:gd name="T28" fmla="*/ 130 w 145"/>
                <a:gd name="T29" fmla="*/ 41 h 57"/>
                <a:gd name="T30" fmla="*/ 134 w 145"/>
                <a:gd name="T31" fmla="*/ 43 h 57"/>
                <a:gd name="T32" fmla="*/ 139 w 145"/>
                <a:gd name="T33" fmla="*/ 45 h 57"/>
                <a:gd name="T34" fmla="*/ 141 w 145"/>
                <a:gd name="T35" fmla="*/ 47 h 57"/>
                <a:gd name="T36" fmla="*/ 145 w 145"/>
                <a:gd name="T37" fmla="*/ 53 h 57"/>
                <a:gd name="T38" fmla="*/ 134 w 145"/>
                <a:gd name="T39" fmla="*/ 55 h 57"/>
                <a:gd name="T40" fmla="*/ 105 w 145"/>
                <a:gd name="T41" fmla="*/ 55 h 57"/>
                <a:gd name="T42" fmla="*/ 92 w 145"/>
                <a:gd name="T43" fmla="*/ 55 h 57"/>
                <a:gd name="T44" fmla="*/ 98 w 145"/>
                <a:gd name="T45" fmla="*/ 51 h 57"/>
                <a:gd name="T46" fmla="*/ 102 w 145"/>
                <a:gd name="T47" fmla="*/ 45 h 57"/>
                <a:gd name="T48" fmla="*/ 102 w 145"/>
                <a:gd name="T49" fmla="*/ 45 h 57"/>
                <a:gd name="T50" fmla="*/ 100 w 145"/>
                <a:gd name="T51" fmla="*/ 41 h 57"/>
                <a:gd name="T52" fmla="*/ 90 w 145"/>
                <a:gd name="T53" fmla="*/ 40 h 57"/>
                <a:gd name="T54" fmla="*/ 88 w 145"/>
                <a:gd name="T55" fmla="*/ 40 h 57"/>
                <a:gd name="T56" fmla="*/ 79 w 145"/>
                <a:gd name="T57" fmla="*/ 32 h 57"/>
                <a:gd name="T58" fmla="*/ 77 w 145"/>
                <a:gd name="T59" fmla="*/ 30 h 57"/>
                <a:gd name="T60" fmla="*/ 66 w 145"/>
                <a:gd name="T61" fmla="*/ 26 h 57"/>
                <a:gd name="T62" fmla="*/ 62 w 145"/>
                <a:gd name="T63" fmla="*/ 26 h 57"/>
                <a:gd name="T64" fmla="*/ 60 w 145"/>
                <a:gd name="T65" fmla="*/ 23 h 57"/>
                <a:gd name="T66" fmla="*/ 56 w 145"/>
                <a:gd name="T67" fmla="*/ 21 h 57"/>
                <a:gd name="T68" fmla="*/ 49 w 145"/>
                <a:gd name="T69" fmla="*/ 19 h 57"/>
                <a:gd name="T70" fmla="*/ 45 w 145"/>
                <a:gd name="T71" fmla="*/ 19 h 57"/>
                <a:gd name="T72" fmla="*/ 41 w 145"/>
                <a:gd name="T73" fmla="*/ 15 h 57"/>
                <a:gd name="T74" fmla="*/ 39 w 145"/>
                <a:gd name="T75" fmla="*/ 13 h 57"/>
                <a:gd name="T76" fmla="*/ 37 w 145"/>
                <a:gd name="T77" fmla="*/ 9 h 57"/>
                <a:gd name="T78" fmla="*/ 34 w 145"/>
                <a:gd name="T79" fmla="*/ 9 h 57"/>
                <a:gd name="T80" fmla="*/ 26 w 145"/>
                <a:gd name="T81" fmla="*/ 9 h 57"/>
                <a:gd name="T82" fmla="*/ 11 w 145"/>
                <a:gd name="T83" fmla="*/ 17 h 57"/>
                <a:gd name="T84" fmla="*/ 3 w 145"/>
                <a:gd name="T85" fmla="*/ 21 h 57"/>
                <a:gd name="T86" fmla="*/ 0 w 145"/>
                <a:gd name="T87" fmla="*/ 21 h 57"/>
                <a:gd name="T88" fmla="*/ 3 w 145"/>
                <a:gd name="T89" fmla="*/ 13 h 57"/>
                <a:gd name="T90" fmla="*/ 9 w 145"/>
                <a:gd name="T91" fmla="*/ 6 h 57"/>
                <a:gd name="T92" fmla="*/ 18 w 145"/>
                <a:gd name="T93" fmla="*/ 4 h 57"/>
                <a:gd name="T94" fmla="*/ 28 w 145"/>
                <a:gd name="T95" fmla="*/ 2 h 57"/>
                <a:gd name="T96" fmla="*/ 28 w 145"/>
                <a:gd name="T97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57">
                  <a:moveTo>
                    <a:pt x="28" y="2"/>
                  </a:moveTo>
                  <a:lnTo>
                    <a:pt x="28" y="2"/>
                  </a:lnTo>
                  <a:lnTo>
                    <a:pt x="34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7" y="1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102" y="23"/>
                  </a:lnTo>
                  <a:lnTo>
                    <a:pt x="104" y="2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3" y="34"/>
                  </a:lnTo>
                  <a:lnTo>
                    <a:pt x="117" y="34"/>
                  </a:lnTo>
                  <a:lnTo>
                    <a:pt x="122" y="34"/>
                  </a:lnTo>
                  <a:lnTo>
                    <a:pt x="124" y="36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1" y="47"/>
                  </a:lnTo>
                  <a:lnTo>
                    <a:pt x="141" y="47"/>
                  </a:lnTo>
                  <a:lnTo>
                    <a:pt x="143" y="49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34" y="55"/>
                  </a:lnTo>
                  <a:lnTo>
                    <a:pt x="119" y="57"/>
                  </a:lnTo>
                  <a:lnTo>
                    <a:pt x="105" y="55"/>
                  </a:lnTo>
                  <a:lnTo>
                    <a:pt x="92" y="55"/>
                  </a:lnTo>
                  <a:lnTo>
                    <a:pt x="92" y="55"/>
                  </a:lnTo>
                  <a:lnTo>
                    <a:pt x="94" y="53"/>
                  </a:lnTo>
                  <a:lnTo>
                    <a:pt x="98" y="51"/>
                  </a:lnTo>
                  <a:lnTo>
                    <a:pt x="102" y="47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3"/>
                  </a:lnTo>
                  <a:lnTo>
                    <a:pt x="100" y="41"/>
                  </a:lnTo>
                  <a:lnTo>
                    <a:pt x="94" y="41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3" y="34"/>
                  </a:lnTo>
                  <a:lnTo>
                    <a:pt x="79" y="32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69" y="28"/>
                  </a:lnTo>
                  <a:lnTo>
                    <a:pt x="66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0" y="24"/>
                  </a:lnTo>
                  <a:lnTo>
                    <a:pt x="60" y="23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39" y="13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0" y="9"/>
                  </a:lnTo>
                  <a:lnTo>
                    <a:pt x="26" y="9"/>
                  </a:lnTo>
                  <a:lnTo>
                    <a:pt x="17" y="15"/>
                  </a:lnTo>
                  <a:lnTo>
                    <a:pt x="11" y="17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3" y="13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2055C7A-4C21-5446-AF66-0BD37A5B47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40010" y="2837177"/>
              <a:ext cx="221395" cy="74063"/>
            </a:xfrm>
            <a:custGeom>
              <a:avLst/>
              <a:gdLst>
                <a:gd name="T0" fmla="*/ 28 w 145"/>
                <a:gd name="T1" fmla="*/ 2 h 57"/>
                <a:gd name="T2" fmla="*/ 39 w 145"/>
                <a:gd name="T3" fmla="*/ 0 h 57"/>
                <a:gd name="T4" fmla="*/ 45 w 145"/>
                <a:gd name="T5" fmla="*/ 0 h 57"/>
                <a:gd name="T6" fmla="*/ 66 w 145"/>
                <a:gd name="T7" fmla="*/ 6 h 57"/>
                <a:gd name="T8" fmla="*/ 77 w 145"/>
                <a:gd name="T9" fmla="*/ 11 h 57"/>
                <a:gd name="T10" fmla="*/ 88 w 145"/>
                <a:gd name="T11" fmla="*/ 17 h 57"/>
                <a:gd name="T12" fmla="*/ 94 w 145"/>
                <a:gd name="T13" fmla="*/ 19 h 57"/>
                <a:gd name="T14" fmla="*/ 100 w 145"/>
                <a:gd name="T15" fmla="*/ 21 h 57"/>
                <a:gd name="T16" fmla="*/ 102 w 145"/>
                <a:gd name="T17" fmla="*/ 23 h 57"/>
                <a:gd name="T18" fmla="*/ 107 w 145"/>
                <a:gd name="T19" fmla="*/ 32 h 57"/>
                <a:gd name="T20" fmla="*/ 109 w 145"/>
                <a:gd name="T21" fmla="*/ 32 h 57"/>
                <a:gd name="T22" fmla="*/ 117 w 145"/>
                <a:gd name="T23" fmla="*/ 34 h 57"/>
                <a:gd name="T24" fmla="*/ 124 w 145"/>
                <a:gd name="T25" fmla="*/ 36 h 57"/>
                <a:gd name="T26" fmla="*/ 126 w 145"/>
                <a:gd name="T27" fmla="*/ 38 h 57"/>
                <a:gd name="T28" fmla="*/ 130 w 145"/>
                <a:gd name="T29" fmla="*/ 41 h 57"/>
                <a:gd name="T30" fmla="*/ 134 w 145"/>
                <a:gd name="T31" fmla="*/ 43 h 57"/>
                <a:gd name="T32" fmla="*/ 139 w 145"/>
                <a:gd name="T33" fmla="*/ 45 h 57"/>
                <a:gd name="T34" fmla="*/ 141 w 145"/>
                <a:gd name="T35" fmla="*/ 47 h 57"/>
                <a:gd name="T36" fmla="*/ 145 w 145"/>
                <a:gd name="T37" fmla="*/ 53 h 57"/>
                <a:gd name="T38" fmla="*/ 134 w 145"/>
                <a:gd name="T39" fmla="*/ 55 h 57"/>
                <a:gd name="T40" fmla="*/ 105 w 145"/>
                <a:gd name="T41" fmla="*/ 55 h 57"/>
                <a:gd name="T42" fmla="*/ 92 w 145"/>
                <a:gd name="T43" fmla="*/ 55 h 57"/>
                <a:gd name="T44" fmla="*/ 98 w 145"/>
                <a:gd name="T45" fmla="*/ 51 h 57"/>
                <a:gd name="T46" fmla="*/ 102 w 145"/>
                <a:gd name="T47" fmla="*/ 45 h 57"/>
                <a:gd name="T48" fmla="*/ 102 w 145"/>
                <a:gd name="T49" fmla="*/ 45 h 57"/>
                <a:gd name="T50" fmla="*/ 100 w 145"/>
                <a:gd name="T51" fmla="*/ 41 h 57"/>
                <a:gd name="T52" fmla="*/ 90 w 145"/>
                <a:gd name="T53" fmla="*/ 40 h 57"/>
                <a:gd name="T54" fmla="*/ 88 w 145"/>
                <a:gd name="T55" fmla="*/ 40 h 57"/>
                <a:gd name="T56" fmla="*/ 79 w 145"/>
                <a:gd name="T57" fmla="*/ 32 h 57"/>
                <a:gd name="T58" fmla="*/ 77 w 145"/>
                <a:gd name="T59" fmla="*/ 30 h 57"/>
                <a:gd name="T60" fmla="*/ 66 w 145"/>
                <a:gd name="T61" fmla="*/ 26 h 57"/>
                <a:gd name="T62" fmla="*/ 62 w 145"/>
                <a:gd name="T63" fmla="*/ 26 h 57"/>
                <a:gd name="T64" fmla="*/ 60 w 145"/>
                <a:gd name="T65" fmla="*/ 23 h 57"/>
                <a:gd name="T66" fmla="*/ 56 w 145"/>
                <a:gd name="T67" fmla="*/ 21 h 57"/>
                <a:gd name="T68" fmla="*/ 49 w 145"/>
                <a:gd name="T69" fmla="*/ 19 h 57"/>
                <a:gd name="T70" fmla="*/ 45 w 145"/>
                <a:gd name="T71" fmla="*/ 19 h 57"/>
                <a:gd name="T72" fmla="*/ 41 w 145"/>
                <a:gd name="T73" fmla="*/ 15 h 57"/>
                <a:gd name="T74" fmla="*/ 39 w 145"/>
                <a:gd name="T75" fmla="*/ 13 h 57"/>
                <a:gd name="T76" fmla="*/ 37 w 145"/>
                <a:gd name="T77" fmla="*/ 9 h 57"/>
                <a:gd name="T78" fmla="*/ 34 w 145"/>
                <a:gd name="T79" fmla="*/ 9 h 57"/>
                <a:gd name="T80" fmla="*/ 26 w 145"/>
                <a:gd name="T81" fmla="*/ 9 h 57"/>
                <a:gd name="T82" fmla="*/ 11 w 145"/>
                <a:gd name="T83" fmla="*/ 17 h 57"/>
                <a:gd name="T84" fmla="*/ 3 w 145"/>
                <a:gd name="T85" fmla="*/ 21 h 57"/>
                <a:gd name="T86" fmla="*/ 0 w 145"/>
                <a:gd name="T87" fmla="*/ 21 h 57"/>
                <a:gd name="T88" fmla="*/ 3 w 145"/>
                <a:gd name="T89" fmla="*/ 13 h 57"/>
                <a:gd name="T90" fmla="*/ 9 w 145"/>
                <a:gd name="T91" fmla="*/ 6 h 57"/>
                <a:gd name="T92" fmla="*/ 18 w 145"/>
                <a:gd name="T93" fmla="*/ 4 h 57"/>
                <a:gd name="T94" fmla="*/ 28 w 145"/>
                <a:gd name="T95" fmla="*/ 2 h 57"/>
                <a:gd name="T96" fmla="*/ 28 w 145"/>
                <a:gd name="T97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57">
                  <a:moveTo>
                    <a:pt x="28" y="2"/>
                  </a:moveTo>
                  <a:lnTo>
                    <a:pt x="28" y="2"/>
                  </a:lnTo>
                  <a:lnTo>
                    <a:pt x="34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7" y="1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102" y="23"/>
                  </a:lnTo>
                  <a:lnTo>
                    <a:pt x="104" y="2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3" y="34"/>
                  </a:lnTo>
                  <a:lnTo>
                    <a:pt x="117" y="34"/>
                  </a:lnTo>
                  <a:lnTo>
                    <a:pt x="122" y="34"/>
                  </a:lnTo>
                  <a:lnTo>
                    <a:pt x="124" y="36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1" y="47"/>
                  </a:lnTo>
                  <a:lnTo>
                    <a:pt x="141" y="47"/>
                  </a:lnTo>
                  <a:lnTo>
                    <a:pt x="143" y="49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34" y="55"/>
                  </a:lnTo>
                  <a:lnTo>
                    <a:pt x="119" y="57"/>
                  </a:lnTo>
                  <a:lnTo>
                    <a:pt x="105" y="55"/>
                  </a:lnTo>
                  <a:lnTo>
                    <a:pt x="92" y="55"/>
                  </a:lnTo>
                  <a:lnTo>
                    <a:pt x="92" y="55"/>
                  </a:lnTo>
                  <a:lnTo>
                    <a:pt x="94" y="53"/>
                  </a:lnTo>
                  <a:lnTo>
                    <a:pt x="98" y="51"/>
                  </a:lnTo>
                  <a:lnTo>
                    <a:pt x="102" y="47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3"/>
                  </a:lnTo>
                  <a:lnTo>
                    <a:pt x="100" y="41"/>
                  </a:lnTo>
                  <a:lnTo>
                    <a:pt x="94" y="41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3" y="34"/>
                  </a:lnTo>
                  <a:lnTo>
                    <a:pt x="79" y="32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69" y="28"/>
                  </a:lnTo>
                  <a:lnTo>
                    <a:pt x="66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0" y="24"/>
                  </a:lnTo>
                  <a:lnTo>
                    <a:pt x="60" y="23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39" y="13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0" y="9"/>
                  </a:lnTo>
                  <a:lnTo>
                    <a:pt x="26" y="9"/>
                  </a:lnTo>
                  <a:lnTo>
                    <a:pt x="17" y="15"/>
                  </a:lnTo>
                  <a:lnTo>
                    <a:pt x="11" y="17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3" y="13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4E83059-998A-0F42-9119-A0A6E21BF2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2848" y="2939826"/>
              <a:ext cx="48860" cy="18191"/>
            </a:xfrm>
            <a:custGeom>
              <a:avLst/>
              <a:gdLst>
                <a:gd name="T0" fmla="*/ 32 w 32"/>
                <a:gd name="T1" fmla="*/ 4 h 14"/>
                <a:gd name="T2" fmla="*/ 32 w 32"/>
                <a:gd name="T3" fmla="*/ 4 h 14"/>
                <a:gd name="T4" fmla="*/ 22 w 32"/>
                <a:gd name="T5" fmla="*/ 2 h 14"/>
                <a:gd name="T6" fmla="*/ 15 w 32"/>
                <a:gd name="T7" fmla="*/ 0 h 14"/>
                <a:gd name="T8" fmla="*/ 15 w 32"/>
                <a:gd name="T9" fmla="*/ 0 h 14"/>
                <a:gd name="T10" fmla="*/ 11 w 32"/>
                <a:gd name="T11" fmla="*/ 0 h 14"/>
                <a:gd name="T12" fmla="*/ 3 w 32"/>
                <a:gd name="T13" fmla="*/ 2 h 14"/>
                <a:gd name="T14" fmla="*/ 1 w 32"/>
                <a:gd name="T15" fmla="*/ 2 h 14"/>
                <a:gd name="T16" fmla="*/ 0 w 32"/>
                <a:gd name="T17" fmla="*/ 4 h 14"/>
                <a:gd name="T18" fmla="*/ 0 w 32"/>
                <a:gd name="T19" fmla="*/ 6 h 14"/>
                <a:gd name="T20" fmla="*/ 1 w 32"/>
                <a:gd name="T21" fmla="*/ 10 h 14"/>
                <a:gd name="T22" fmla="*/ 1 w 32"/>
                <a:gd name="T23" fmla="*/ 10 h 14"/>
                <a:gd name="T24" fmla="*/ 3 w 32"/>
                <a:gd name="T25" fmla="*/ 12 h 14"/>
                <a:gd name="T26" fmla="*/ 7 w 32"/>
                <a:gd name="T27" fmla="*/ 14 h 14"/>
                <a:gd name="T28" fmla="*/ 13 w 32"/>
                <a:gd name="T29" fmla="*/ 14 h 14"/>
                <a:gd name="T30" fmla="*/ 13 w 32"/>
                <a:gd name="T31" fmla="*/ 14 h 14"/>
                <a:gd name="T32" fmla="*/ 18 w 32"/>
                <a:gd name="T33" fmla="*/ 14 h 14"/>
                <a:gd name="T34" fmla="*/ 24 w 32"/>
                <a:gd name="T35" fmla="*/ 12 h 14"/>
                <a:gd name="T36" fmla="*/ 26 w 32"/>
                <a:gd name="T37" fmla="*/ 12 h 14"/>
                <a:gd name="T38" fmla="*/ 28 w 32"/>
                <a:gd name="T39" fmla="*/ 10 h 14"/>
                <a:gd name="T40" fmla="*/ 30 w 32"/>
                <a:gd name="T41" fmla="*/ 6 h 14"/>
                <a:gd name="T42" fmla="*/ 32 w 32"/>
                <a:gd name="T43" fmla="*/ 4 h 14"/>
                <a:gd name="T44" fmla="*/ 32 w 32"/>
                <a:gd name="T45" fmla="*/ 4 h 14"/>
                <a:gd name="T46" fmla="*/ 32 w 32"/>
                <a:gd name="T47" fmla="*/ 4 h 14"/>
                <a:gd name="T48" fmla="*/ 32 w 32"/>
                <a:gd name="T4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4">
                  <a:moveTo>
                    <a:pt x="32" y="4"/>
                  </a:moveTo>
                  <a:lnTo>
                    <a:pt x="32" y="4"/>
                  </a:lnTo>
                  <a:lnTo>
                    <a:pt x="22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7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8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26113FD-40C3-934D-82A2-A8A086E2EB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2848" y="2939826"/>
              <a:ext cx="48860" cy="18191"/>
            </a:xfrm>
            <a:custGeom>
              <a:avLst/>
              <a:gdLst>
                <a:gd name="T0" fmla="*/ 32 w 32"/>
                <a:gd name="T1" fmla="*/ 4 h 14"/>
                <a:gd name="T2" fmla="*/ 32 w 32"/>
                <a:gd name="T3" fmla="*/ 4 h 14"/>
                <a:gd name="T4" fmla="*/ 22 w 32"/>
                <a:gd name="T5" fmla="*/ 2 h 14"/>
                <a:gd name="T6" fmla="*/ 15 w 32"/>
                <a:gd name="T7" fmla="*/ 0 h 14"/>
                <a:gd name="T8" fmla="*/ 15 w 32"/>
                <a:gd name="T9" fmla="*/ 0 h 14"/>
                <a:gd name="T10" fmla="*/ 11 w 32"/>
                <a:gd name="T11" fmla="*/ 0 h 14"/>
                <a:gd name="T12" fmla="*/ 3 w 32"/>
                <a:gd name="T13" fmla="*/ 2 h 14"/>
                <a:gd name="T14" fmla="*/ 1 w 32"/>
                <a:gd name="T15" fmla="*/ 2 h 14"/>
                <a:gd name="T16" fmla="*/ 0 w 32"/>
                <a:gd name="T17" fmla="*/ 4 h 14"/>
                <a:gd name="T18" fmla="*/ 0 w 32"/>
                <a:gd name="T19" fmla="*/ 6 h 14"/>
                <a:gd name="T20" fmla="*/ 1 w 32"/>
                <a:gd name="T21" fmla="*/ 10 h 14"/>
                <a:gd name="T22" fmla="*/ 1 w 32"/>
                <a:gd name="T23" fmla="*/ 10 h 14"/>
                <a:gd name="T24" fmla="*/ 3 w 32"/>
                <a:gd name="T25" fmla="*/ 12 h 14"/>
                <a:gd name="T26" fmla="*/ 7 w 32"/>
                <a:gd name="T27" fmla="*/ 14 h 14"/>
                <a:gd name="T28" fmla="*/ 13 w 32"/>
                <a:gd name="T29" fmla="*/ 14 h 14"/>
                <a:gd name="T30" fmla="*/ 13 w 32"/>
                <a:gd name="T31" fmla="*/ 14 h 14"/>
                <a:gd name="T32" fmla="*/ 18 w 32"/>
                <a:gd name="T33" fmla="*/ 14 h 14"/>
                <a:gd name="T34" fmla="*/ 24 w 32"/>
                <a:gd name="T35" fmla="*/ 12 h 14"/>
                <a:gd name="T36" fmla="*/ 26 w 32"/>
                <a:gd name="T37" fmla="*/ 12 h 14"/>
                <a:gd name="T38" fmla="*/ 28 w 32"/>
                <a:gd name="T39" fmla="*/ 10 h 14"/>
                <a:gd name="T40" fmla="*/ 30 w 32"/>
                <a:gd name="T41" fmla="*/ 6 h 14"/>
                <a:gd name="T42" fmla="*/ 32 w 32"/>
                <a:gd name="T43" fmla="*/ 4 h 14"/>
                <a:gd name="T44" fmla="*/ 32 w 32"/>
                <a:gd name="T45" fmla="*/ 4 h 14"/>
                <a:gd name="T46" fmla="*/ 32 w 32"/>
                <a:gd name="T47" fmla="*/ 4 h 14"/>
                <a:gd name="T48" fmla="*/ 32 w 32"/>
                <a:gd name="T4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4">
                  <a:moveTo>
                    <a:pt x="32" y="4"/>
                  </a:moveTo>
                  <a:lnTo>
                    <a:pt x="32" y="4"/>
                  </a:lnTo>
                  <a:lnTo>
                    <a:pt x="22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7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8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E1803F6-82BA-AA48-A155-1B0A94F1F2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7146" y="2937227"/>
              <a:ext cx="35118" cy="15592"/>
            </a:xfrm>
            <a:custGeom>
              <a:avLst/>
              <a:gdLst>
                <a:gd name="T0" fmla="*/ 21 w 23"/>
                <a:gd name="T1" fmla="*/ 4 h 12"/>
                <a:gd name="T2" fmla="*/ 21 w 23"/>
                <a:gd name="T3" fmla="*/ 4 h 12"/>
                <a:gd name="T4" fmla="*/ 23 w 23"/>
                <a:gd name="T5" fmla="*/ 8 h 12"/>
                <a:gd name="T6" fmla="*/ 21 w 23"/>
                <a:gd name="T7" fmla="*/ 8 h 12"/>
                <a:gd name="T8" fmla="*/ 21 w 23"/>
                <a:gd name="T9" fmla="*/ 10 h 12"/>
                <a:gd name="T10" fmla="*/ 19 w 23"/>
                <a:gd name="T11" fmla="*/ 10 h 12"/>
                <a:gd name="T12" fmla="*/ 15 w 23"/>
                <a:gd name="T13" fmla="*/ 12 h 12"/>
                <a:gd name="T14" fmla="*/ 12 w 23"/>
                <a:gd name="T15" fmla="*/ 12 h 12"/>
                <a:gd name="T16" fmla="*/ 12 w 23"/>
                <a:gd name="T17" fmla="*/ 12 h 12"/>
                <a:gd name="T18" fmla="*/ 6 w 23"/>
                <a:gd name="T19" fmla="*/ 12 h 12"/>
                <a:gd name="T20" fmla="*/ 2 w 23"/>
                <a:gd name="T21" fmla="*/ 10 h 12"/>
                <a:gd name="T22" fmla="*/ 2 w 23"/>
                <a:gd name="T23" fmla="*/ 10 h 12"/>
                <a:gd name="T24" fmla="*/ 2 w 23"/>
                <a:gd name="T25" fmla="*/ 8 h 12"/>
                <a:gd name="T26" fmla="*/ 0 w 23"/>
                <a:gd name="T27" fmla="*/ 8 h 12"/>
                <a:gd name="T28" fmla="*/ 0 w 23"/>
                <a:gd name="T29" fmla="*/ 6 h 12"/>
                <a:gd name="T30" fmla="*/ 2 w 23"/>
                <a:gd name="T31" fmla="*/ 4 h 12"/>
                <a:gd name="T32" fmla="*/ 6 w 23"/>
                <a:gd name="T33" fmla="*/ 2 h 12"/>
                <a:gd name="T34" fmla="*/ 6 w 23"/>
                <a:gd name="T35" fmla="*/ 2 h 12"/>
                <a:gd name="T36" fmla="*/ 10 w 23"/>
                <a:gd name="T37" fmla="*/ 0 h 12"/>
                <a:gd name="T38" fmla="*/ 13 w 23"/>
                <a:gd name="T39" fmla="*/ 0 h 12"/>
                <a:gd name="T40" fmla="*/ 19 w 23"/>
                <a:gd name="T41" fmla="*/ 2 h 12"/>
                <a:gd name="T42" fmla="*/ 21 w 23"/>
                <a:gd name="T43" fmla="*/ 4 h 12"/>
                <a:gd name="T44" fmla="*/ 21 w 23"/>
                <a:gd name="T45" fmla="*/ 4 h 12"/>
                <a:gd name="T46" fmla="*/ 21 w 23"/>
                <a:gd name="T47" fmla="*/ 4 h 12"/>
                <a:gd name="T48" fmla="*/ 21 w 23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1" y="4"/>
                  </a:moveTo>
                  <a:lnTo>
                    <a:pt x="21" y="4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5F09BDA-2744-5846-9C56-7DD62671F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7146" y="2937227"/>
              <a:ext cx="35118" cy="15592"/>
            </a:xfrm>
            <a:custGeom>
              <a:avLst/>
              <a:gdLst>
                <a:gd name="T0" fmla="*/ 21 w 23"/>
                <a:gd name="T1" fmla="*/ 4 h 12"/>
                <a:gd name="T2" fmla="*/ 21 w 23"/>
                <a:gd name="T3" fmla="*/ 4 h 12"/>
                <a:gd name="T4" fmla="*/ 23 w 23"/>
                <a:gd name="T5" fmla="*/ 8 h 12"/>
                <a:gd name="T6" fmla="*/ 21 w 23"/>
                <a:gd name="T7" fmla="*/ 8 h 12"/>
                <a:gd name="T8" fmla="*/ 21 w 23"/>
                <a:gd name="T9" fmla="*/ 10 h 12"/>
                <a:gd name="T10" fmla="*/ 19 w 23"/>
                <a:gd name="T11" fmla="*/ 10 h 12"/>
                <a:gd name="T12" fmla="*/ 15 w 23"/>
                <a:gd name="T13" fmla="*/ 12 h 12"/>
                <a:gd name="T14" fmla="*/ 12 w 23"/>
                <a:gd name="T15" fmla="*/ 12 h 12"/>
                <a:gd name="T16" fmla="*/ 12 w 23"/>
                <a:gd name="T17" fmla="*/ 12 h 12"/>
                <a:gd name="T18" fmla="*/ 6 w 23"/>
                <a:gd name="T19" fmla="*/ 12 h 12"/>
                <a:gd name="T20" fmla="*/ 2 w 23"/>
                <a:gd name="T21" fmla="*/ 10 h 12"/>
                <a:gd name="T22" fmla="*/ 2 w 23"/>
                <a:gd name="T23" fmla="*/ 10 h 12"/>
                <a:gd name="T24" fmla="*/ 2 w 23"/>
                <a:gd name="T25" fmla="*/ 8 h 12"/>
                <a:gd name="T26" fmla="*/ 0 w 23"/>
                <a:gd name="T27" fmla="*/ 8 h 12"/>
                <a:gd name="T28" fmla="*/ 0 w 23"/>
                <a:gd name="T29" fmla="*/ 6 h 12"/>
                <a:gd name="T30" fmla="*/ 2 w 23"/>
                <a:gd name="T31" fmla="*/ 4 h 12"/>
                <a:gd name="T32" fmla="*/ 6 w 23"/>
                <a:gd name="T33" fmla="*/ 2 h 12"/>
                <a:gd name="T34" fmla="*/ 6 w 23"/>
                <a:gd name="T35" fmla="*/ 2 h 12"/>
                <a:gd name="T36" fmla="*/ 10 w 23"/>
                <a:gd name="T37" fmla="*/ 0 h 12"/>
                <a:gd name="T38" fmla="*/ 13 w 23"/>
                <a:gd name="T39" fmla="*/ 0 h 12"/>
                <a:gd name="T40" fmla="*/ 19 w 23"/>
                <a:gd name="T41" fmla="*/ 2 h 12"/>
                <a:gd name="T42" fmla="*/ 21 w 23"/>
                <a:gd name="T43" fmla="*/ 4 h 12"/>
                <a:gd name="T44" fmla="*/ 21 w 23"/>
                <a:gd name="T45" fmla="*/ 4 h 12"/>
                <a:gd name="T46" fmla="*/ 21 w 23"/>
                <a:gd name="T47" fmla="*/ 4 h 12"/>
                <a:gd name="T48" fmla="*/ 21 w 23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1" y="4"/>
                  </a:moveTo>
                  <a:lnTo>
                    <a:pt x="21" y="4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52132B7-71E7-754F-8901-35667D240B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9427" y="2911240"/>
              <a:ext cx="74816" cy="46776"/>
            </a:xfrm>
            <a:custGeom>
              <a:avLst/>
              <a:gdLst>
                <a:gd name="T0" fmla="*/ 0 w 49"/>
                <a:gd name="T1" fmla="*/ 0 h 36"/>
                <a:gd name="T2" fmla="*/ 0 w 49"/>
                <a:gd name="T3" fmla="*/ 0 h 36"/>
                <a:gd name="T4" fmla="*/ 6 w 49"/>
                <a:gd name="T5" fmla="*/ 0 h 36"/>
                <a:gd name="T6" fmla="*/ 6 w 49"/>
                <a:gd name="T7" fmla="*/ 0 h 36"/>
                <a:gd name="T8" fmla="*/ 9 w 49"/>
                <a:gd name="T9" fmla="*/ 0 h 36"/>
                <a:gd name="T10" fmla="*/ 11 w 49"/>
                <a:gd name="T11" fmla="*/ 0 h 36"/>
                <a:gd name="T12" fmla="*/ 19 w 49"/>
                <a:gd name="T13" fmla="*/ 1 h 36"/>
                <a:gd name="T14" fmla="*/ 25 w 49"/>
                <a:gd name="T15" fmla="*/ 5 h 36"/>
                <a:gd name="T16" fmla="*/ 26 w 49"/>
                <a:gd name="T17" fmla="*/ 7 h 36"/>
                <a:gd name="T18" fmla="*/ 28 w 49"/>
                <a:gd name="T19" fmla="*/ 9 h 36"/>
                <a:gd name="T20" fmla="*/ 28 w 49"/>
                <a:gd name="T21" fmla="*/ 9 h 36"/>
                <a:gd name="T22" fmla="*/ 34 w 49"/>
                <a:gd name="T23" fmla="*/ 13 h 36"/>
                <a:gd name="T24" fmla="*/ 40 w 49"/>
                <a:gd name="T25" fmla="*/ 13 h 36"/>
                <a:gd name="T26" fmla="*/ 42 w 49"/>
                <a:gd name="T27" fmla="*/ 15 h 36"/>
                <a:gd name="T28" fmla="*/ 45 w 49"/>
                <a:gd name="T29" fmla="*/ 17 h 36"/>
                <a:gd name="T30" fmla="*/ 47 w 49"/>
                <a:gd name="T31" fmla="*/ 18 h 36"/>
                <a:gd name="T32" fmla="*/ 49 w 49"/>
                <a:gd name="T33" fmla="*/ 20 h 36"/>
                <a:gd name="T34" fmla="*/ 49 w 49"/>
                <a:gd name="T35" fmla="*/ 20 h 36"/>
                <a:gd name="T36" fmla="*/ 43 w 49"/>
                <a:gd name="T37" fmla="*/ 20 h 36"/>
                <a:gd name="T38" fmla="*/ 38 w 49"/>
                <a:gd name="T39" fmla="*/ 22 h 36"/>
                <a:gd name="T40" fmla="*/ 25 w 49"/>
                <a:gd name="T41" fmla="*/ 24 h 36"/>
                <a:gd name="T42" fmla="*/ 19 w 49"/>
                <a:gd name="T43" fmla="*/ 24 h 36"/>
                <a:gd name="T44" fmla="*/ 15 w 49"/>
                <a:gd name="T45" fmla="*/ 26 h 36"/>
                <a:gd name="T46" fmla="*/ 11 w 49"/>
                <a:gd name="T47" fmla="*/ 28 h 36"/>
                <a:gd name="T48" fmla="*/ 11 w 49"/>
                <a:gd name="T49" fmla="*/ 28 h 36"/>
                <a:gd name="T50" fmla="*/ 11 w 49"/>
                <a:gd name="T51" fmla="*/ 32 h 36"/>
                <a:gd name="T52" fmla="*/ 11 w 49"/>
                <a:gd name="T53" fmla="*/ 34 h 36"/>
                <a:gd name="T54" fmla="*/ 11 w 49"/>
                <a:gd name="T55" fmla="*/ 34 h 36"/>
                <a:gd name="T56" fmla="*/ 8 w 49"/>
                <a:gd name="T57" fmla="*/ 36 h 36"/>
                <a:gd name="T58" fmla="*/ 6 w 49"/>
                <a:gd name="T59" fmla="*/ 36 h 36"/>
                <a:gd name="T60" fmla="*/ 2 w 49"/>
                <a:gd name="T61" fmla="*/ 34 h 36"/>
                <a:gd name="T62" fmla="*/ 0 w 49"/>
                <a:gd name="T63" fmla="*/ 32 h 36"/>
                <a:gd name="T64" fmla="*/ 0 w 49"/>
                <a:gd name="T65" fmla="*/ 0 h 36"/>
                <a:gd name="T66" fmla="*/ 0 w 49"/>
                <a:gd name="T67" fmla="*/ 0 h 36"/>
                <a:gd name="T68" fmla="*/ 0 w 49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9" y="1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2" y="15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3" y="20"/>
                  </a:lnTo>
                  <a:lnTo>
                    <a:pt x="38" y="22"/>
                  </a:lnTo>
                  <a:lnTo>
                    <a:pt x="25" y="24"/>
                  </a:lnTo>
                  <a:lnTo>
                    <a:pt x="19" y="24"/>
                  </a:lnTo>
                  <a:lnTo>
                    <a:pt x="15" y="26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B55C26F4-AD3D-3E43-9355-4DEC62D81D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9427" y="2911240"/>
              <a:ext cx="74816" cy="46776"/>
            </a:xfrm>
            <a:custGeom>
              <a:avLst/>
              <a:gdLst>
                <a:gd name="T0" fmla="*/ 0 w 49"/>
                <a:gd name="T1" fmla="*/ 0 h 36"/>
                <a:gd name="T2" fmla="*/ 0 w 49"/>
                <a:gd name="T3" fmla="*/ 0 h 36"/>
                <a:gd name="T4" fmla="*/ 6 w 49"/>
                <a:gd name="T5" fmla="*/ 0 h 36"/>
                <a:gd name="T6" fmla="*/ 6 w 49"/>
                <a:gd name="T7" fmla="*/ 0 h 36"/>
                <a:gd name="T8" fmla="*/ 9 w 49"/>
                <a:gd name="T9" fmla="*/ 0 h 36"/>
                <a:gd name="T10" fmla="*/ 11 w 49"/>
                <a:gd name="T11" fmla="*/ 0 h 36"/>
                <a:gd name="T12" fmla="*/ 19 w 49"/>
                <a:gd name="T13" fmla="*/ 1 h 36"/>
                <a:gd name="T14" fmla="*/ 25 w 49"/>
                <a:gd name="T15" fmla="*/ 5 h 36"/>
                <a:gd name="T16" fmla="*/ 26 w 49"/>
                <a:gd name="T17" fmla="*/ 7 h 36"/>
                <a:gd name="T18" fmla="*/ 28 w 49"/>
                <a:gd name="T19" fmla="*/ 9 h 36"/>
                <a:gd name="T20" fmla="*/ 28 w 49"/>
                <a:gd name="T21" fmla="*/ 9 h 36"/>
                <a:gd name="T22" fmla="*/ 34 w 49"/>
                <a:gd name="T23" fmla="*/ 13 h 36"/>
                <a:gd name="T24" fmla="*/ 40 w 49"/>
                <a:gd name="T25" fmla="*/ 13 h 36"/>
                <a:gd name="T26" fmla="*/ 42 w 49"/>
                <a:gd name="T27" fmla="*/ 15 h 36"/>
                <a:gd name="T28" fmla="*/ 45 w 49"/>
                <a:gd name="T29" fmla="*/ 17 h 36"/>
                <a:gd name="T30" fmla="*/ 47 w 49"/>
                <a:gd name="T31" fmla="*/ 18 h 36"/>
                <a:gd name="T32" fmla="*/ 49 w 49"/>
                <a:gd name="T33" fmla="*/ 20 h 36"/>
                <a:gd name="T34" fmla="*/ 49 w 49"/>
                <a:gd name="T35" fmla="*/ 20 h 36"/>
                <a:gd name="T36" fmla="*/ 43 w 49"/>
                <a:gd name="T37" fmla="*/ 20 h 36"/>
                <a:gd name="T38" fmla="*/ 38 w 49"/>
                <a:gd name="T39" fmla="*/ 22 h 36"/>
                <a:gd name="T40" fmla="*/ 25 w 49"/>
                <a:gd name="T41" fmla="*/ 24 h 36"/>
                <a:gd name="T42" fmla="*/ 19 w 49"/>
                <a:gd name="T43" fmla="*/ 24 h 36"/>
                <a:gd name="T44" fmla="*/ 15 w 49"/>
                <a:gd name="T45" fmla="*/ 26 h 36"/>
                <a:gd name="T46" fmla="*/ 11 w 49"/>
                <a:gd name="T47" fmla="*/ 28 h 36"/>
                <a:gd name="T48" fmla="*/ 11 w 49"/>
                <a:gd name="T49" fmla="*/ 28 h 36"/>
                <a:gd name="T50" fmla="*/ 11 w 49"/>
                <a:gd name="T51" fmla="*/ 32 h 36"/>
                <a:gd name="T52" fmla="*/ 11 w 49"/>
                <a:gd name="T53" fmla="*/ 34 h 36"/>
                <a:gd name="T54" fmla="*/ 11 w 49"/>
                <a:gd name="T55" fmla="*/ 34 h 36"/>
                <a:gd name="T56" fmla="*/ 8 w 49"/>
                <a:gd name="T57" fmla="*/ 36 h 36"/>
                <a:gd name="T58" fmla="*/ 6 w 49"/>
                <a:gd name="T59" fmla="*/ 36 h 36"/>
                <a:gd name="T60" fmla="*/ 2 w 49"/>
                <a:gd name="T61" fmla="*/ 34 h 36"/>
                <a:gd name="T62" fmla="*/ 0 w 49"/>
                <a:gd name="T63" fmla="*/ 32 h 36"/>
                <a:gd name="T64" fmla="*/ 0 w 49"/>
                <a:gd name="T65" fmla="*/ 0 h 36"/>
                <a:gd name="T66" fmla="*/ 0 w 49"/>
                <a:gd name="T67" fmla="*/ 0 h 36"/>
                <a:gd name="T68" fmla="*/ 0 w 49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9" y="1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2" y="15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3" y="20"/>
                  </a:lnTo>
                  <a:lnTo>
                    <a:pt x="38" y="22"/>
                  </a:lnTo>
                  <a:lnTo>
                    <a:pt x="25" y="24"/>
                  </a:lnTo>
                  <a:lnTo>
                    <a:pt x="19" y="24"/>
                  </a:lnTo>
                  <a:lnTo>
                    <a:pt x="15" y="26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A240A43-12C4-FC41-A70E-83D31B1C83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406" y="2911240"/>
              <a:ext cx="58021" cy="41579"/>
            </a:xfrm>
            <a:custGeom>
              <a:avLst/>
              <a:gdLst>
                <a:gd name="T0" fmla="*/ 38 w 38"/>
                <a:gd name="T1" fmla="*/ 1 h 32"/>
                <a:gd name="T2" fmla="*/ 38 w 38"/>
                <a:gd name="T3" fmla="*/ 1 h 32"/>
                <a:gd name="T4" fmla="*/ 30 w 38"/>
                <a:gd name="T5" fmla="*/ 0 h 32"/>
                <a:gd name="T6" fmla="*/ 25 w 38"/>
                <a:gd name="T7" fmla="*/ 0 h 32"/>
                <a:gd name="T8" fmla="*/ 23 w 38"/>
                <a:gd name="T9" fmla="*/ 0 h 32"/>
                <a:gd name="T10" fmla="*/ 21 w 38"/>
                <a:gd name="T11" fmla="*/ 0 h 32"/>
                <a:gd name="T12" fmla="*/ 21 w 38"/>
                <a:gd name="T13" fmla="*/ 0 h 32"/>
                <a:gd name="T14" fmla="*/ 19 w 38"/>
                <a:gd name="T15" fmla="*/ 3 h 32"/>
                <a:gd name="T16" fmla="*/ 19 w 38"/>
                <a:gd name="T17" fmla="*/ 5 h 32"/>
                <a:gd name="T18" fmla="*/ 19 w 38"/>
                <a:gd name="T19" fmla="*/ 9 h 32"/>
                <a:gd name="T20" fmla="*/ 19 w 38"/>
                <a:gd name="T21" fmla="*/ 13 h 32"/>
                <a:gd name="T22" fmla="*/ 19 w 38"/>
                <a:gd name="T23" fmla="*/ 13 h 32"/>
                <a:gd name="T24" fmla="*/ 19 w 38"/>
                <a:gd name="T25" fmla="*/ 15 h 32"/>
                <a:gd name="T26" fmla="*/ 15 w 38"/>
                <a:gd name="T27" fmla="*/ 17 h 32"/>
                <a:gd name="T28" fmla="*/ 10 w 38"/>
                <a:gd name="T29" fmla="*/ 18 h 32"/>
                <a:gd name="T30" fmla="*/ 2 w 38"/>
                <a:gd name="T31" fmla="*/ 22 h 32"/>
                <a:gd name="T32" fmla="*/ 0 w 38"/>
                <a:gd name="T33" fmla="*/ 22 h 32"/>
                <a:gd name="T34" fmla="*/ 0 w 38"/>
                <a:gd name="T35" fmla="*/ 24 h 32"/>
                <a:gd name="T36" fmla="*/ 0 w 38"/>
                <a:gd name="T37" fmla="*/ 24 h 32"/>
                <a:gd name="T38" fmla="*/ 2 w 38"/>
                <a:gd name="T39" fmla="*/ 28 h 32"/>
                <a:gd name="T40" fmla="*/ 4 w 38"/>
                <a:gd name="T41" fmla="*/ 28 h 32"/>
                <a:gd name="T42" fmla="*/ 8 w 38"/>
                <a:gd name="T43" fmla="*/ 28 h 32"/>
                <a:gd name="T44" fmla="*/ 10 w 38"/>
                <a:gd name="T45" fmla="*/ 28 h 32"/>
                <a:gd name="T46" fmla="*/ 10 w 38"/>
                <a:gd name="T47" fmla="*/ 28 h 32"/>
                <a:gd name="T48" fmla="*/ 15 w 38"/>
                <a:gd name="T49" fmla="*/ 26 h 32"/>
                <a:gd name="T50" fmla="*/ 21 w 38"/>
                <a:gd name="T51" fmla="*/ 26 h 32"/>
                <a:gd name="T52" fmla="*/ 21 w 38"/>
                <a:gd name="T53" fmla="*/ 26 h 32"/>
                <a:gd name="T54" fmla="*/ 25 w 38"/>
                <a:gd name="T55" fmla="*/ 26 h 32"/>
                <a:gd name="T56" fmla="*/ 29 w 38"/>
                <a:gd name="T57" fmla="*/ 26 h 32"/>
                <a:gd name="T58" fmla="*/ 29 w 38"/>
                <a:gd name="T59" fmla="*/ 26 h 32"/>
                <a:gd name="T60" fmla="*/ 34 w 38"/>
                <a:gd name="T61" fmla="*/ 28 h 32"/>
                <a:gd name="T62" fmla="*/ 38 w 38"/>
                <a:gd name="T63" fmla="*/ 32 h 32"/>
                <a:gd name="T64" fmla="*/ 38 w 38"/>
                <a:gd name="T65" fmla="*/ 1 h 32"/>
                <a:gd name="T66" fmla="*/ 38 w 38"/>
                <a:gd name="T67" fmla="*/ 1 h 32"/>
                <a:gd name="T68" fmla="*/ 38 w 38"/>
                <a:gd name="T6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32">
                  <a:moveTo>
                    <a:pt x="38" y="1"/>
                  </a:moveTo>
                  <a:lnTo>
                    <a:pt x="38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5" y="17"/>
                  </a:lnTo>
                  <a:lnTo>
                    <a:pt x="10" y="18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5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5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34" y="28"/>
                  </a:lnTo>
                  <a:lnTo>
                    <a:pt x="38" y="3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4D97BC3-9867-9C4A-AA0B-C1385BAABC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406" y="2911240"/>
              <a:ext cx="58021" cy="41579"/>
            </a:xfrm>
            <a:custGeom>
              <a:avLst/>
              <a:gdLst>
                <a:gd name="T0" fmla="*/ 38 w 38"/>
                <a:gd name="T1" fmla="*/ 1 h 32"/>
                <a:gd name="T2" fmla="*/ 38 w 38"/>
                <a:gd name="T3" fmla="*/ 1 h 32"/>
                <a:gd name="T4" fmla="*/ 30 w 38"/>
                <a:gd name="T5" fmla="*/ 0 h 32"/>
                <a:gd name="T6" fmla="*/ 25 w 38"/>
                <a:gd name="T7" fmla="*/ 0 h 32"/>
                <a:gd name="T8" fmla="*/ 23 w 38"/>
                <a:gd name="T9" fmla="*/ 0 h 32"/>
                <a:gd name="T10" fmla="*/ 21 w 38"/>
                <a:gd name="T11" fmla="*/ 0 h 32"/>
                <a:gd name="T12" fmla="*/ 21 w 38"/>
                <a:gd name="T13" fmla="*/ 0 h 32"/>
                <a:gd name="T14" fmla="*/ 19 w 38"/>
                <a:gd name="T15" fmla="*/ 3 h 32"/>
                <a:gd name="T16" fmla="*/ 19 w 38"/>
                <a:gd name="T17" fmla="*/ 5 h 32"/>
                <a:gd name="T18" fmla="*/ 19 w 38"/>
                <a:gd name="T19" fmla="*/ 9 h 32"/>
                <a:gd name="T20" fmla="*/ 19 w 38"/>
                <a:gd name="T21" fmla="*/ 13 h 32"/>
                <a:gd name="T22" fmla="*/ 19 w 38"/>
                <a:gd name="T23" fmla="*/ 13 h 32"/>
                <a:gd name="T24" fmla="*/ 19 w 38"/>
                <a:gd name="T25" fmla="*/ 15 h 32"/>
                <a:gd name="T26" fmla="*/ 15 w 38"/>
                <a:gd name="T27" fmla="*/ 17 h 32"/>
                <a:gd name="T28" fmla="*/ 10 w 38"/>
                <a:gd name="T29" fmla="*/ 18 h 32"/>
                <a:gd name="T30" fmla="*/ 2 w 38"/>
                <a:gd name="T31" fmla="*/ 22 h 32"/>
                <a:gd name="T32" fmla="*/ 0 w 38"/>
                <a:gd name="T33" fmla="*/ 22 h 32"/>
                <a:gd name="T34" fmla="*/ 0 w 38"/>
                <a:gd name="T35" fmla="*/ 24 h 32"/>
                <a:gd name="T36" fmla="*/ 0 w 38"/>
                <a:gd name="T37" fmla="*/ 24 h 32"/>
                <a:gd name="T38" fmla="*/ 2 w 38"/>
                <a:gd name="T39" fmla="*/ 28 h 32"/>
                <a:gd name="T40" fmla="*/ 4 w 38"/>
                <a:gd name="T41" fmla="*/ 28 h 32"/>
                <a:gd name="T42" fmla="*/ 8 w 38"/>
                <a:gd name="T43" fmla="*/ 28 h 32"/>
                <a:gd name="T44" fmla="*/ 10 w 38"/>
                <a:gd name="T45" fmla="*/ 28 h 32"/>
                <a:gd name="T46" fmla="*/ 10 w 38"/>
                <a:gd name="T47" fmla="*/ 28 h 32"/>
                <a:gd name="T48" fmla="*/ 15 w 38"/>
                <a:gd name="T49" fmla="*/ 26 h 32"/>
                <a:gd name="T50" fmla="*/ 21 w 38"/>
                <a:gd name="T51" fmla="*/ 26 h 32"/>
                <a:gd name="T52" fmla="*/ 21 w 38"/>
                <a:gd name="T53" fmla="*/ 26 h 32"/>
                <a:gd name="T54" fmla="*/ 25 w 38"/>
                <a:gd name="T55" fmla="*/ 26 h 32"/>
                <a:gd name="T56" fmla="*/ 29 w 38"/>
                <a:gd name="T57" fmla="*/ 26 h 32"/>
                <a:gd name="T58" fmla="*/ 29 w 38"/>
                <a:gd name="T59" fmla="*/ 26 h 32"/>
                <a:gd name="T60" fmla="*/ 34 w 38"/>
                <a:gd name="T61" fmla="*/ 28 h 32"/>
                <a:gd name="T62" fmla="*/ 38 w 38"/>
                <a:gd name="T63" fmla="*/ 32 h 32"/>
                <a:gd name="T64" fmla="*/ 38 w 38"/>
                <a:gd name="T65" fmla="*/ 1 h 32"/>
                <a:gd name="T66" fmla="*/ 38 w 38"/>
                <a:gd name="T67" fmla="*/ 1 h 32"/>
                <a:gd name="T68" fmla="*/ 38 w 38"/>
                <a:gd name="T6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32">
                  <a:moveTo>
                    <a:pt x="38" y="1"/>
                  </a:moveTo>
                  <a:lnTo>
                    <a:pt x="38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5" y="17"/>
                  </a:lnTo>
                  <a:lnTo>
                    <a:pt x="10" y="18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5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5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34" y="28"/>
                  </a:lnTo>
                  <a:lnTo>
                    <a:pt x="38" y="3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D373648-2604-A04E-BED5-DD8E3CA7B2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79689" y="2955418"/>
              <a:ext cx="76343" cy="83158"/>
            </a:xfrm>
            <a:custGeom>
              <a:avLst/>
              <a:gdLst>
                <a:gd name="T0" fmla="*/ 0 w 50"/>
                <a:gd name="T1" fmla="*/ 53 h 64"/>
                <a:gd name="T2" fmla="*/ 8 w 50"/>
                <a:gd name="T3" fmla="*/ 32 h 64"/>
                <a:gd name="T4" fmla="*/ 21 w 50"/>
                <a:gd name="T5" fmla="*/ 26 h 64"/>
                <a:gd name="T6" fmla="*/ 12 w 50"/>
                <a:gd name="T7" fmla="*/ 11 h 64"/>
                <a:gd name="T8" fmla="*/ 16 w 50"/>
                <a:gd name="T9" fmla="*/ 0 h 64"/>
                <a:gd name="T10" fmla="*/ 38 w 50"/>
                <a:gd name="T11" fmla="*/ 0 h 64"/>
                <a:gd name="T12" fmla="*/ 38 w 50"/>
                <a:gd name="T13" fmla="*/ 30 h 64"/>
                <a:gd name="T14" fmla="*/ 50 w 50"/>
                <a:gd name="T15" fmla="*/ 32 h 64"/>
                <a:gd name="T16" fmla="*/ 50 w 50"/>
                <a:gd name="T17" fmla="*/ 39 h 64"/>
                <a:gd name="T18" fmla="*/ 42 w 50"/>
                <a:gd name="T19" fmla="*/ 49 h 64"/>
                <a:gd name="T20" fmla="*/ 42 w 50"/>
                <a:gd name="T21" fmla="*/ 53 h 64"/>
                <a:gd name="T22" fmla="*/ 33 w 50"/>
                <a:gd name="T23" fmla="*/ 56 h 64"/>
                <a:gd name="T24" fmla="*/ 27 w 50"/>
                <a:gd name="T25" fmla="*/ 64 h 64"/>
                <a:gd name="T26" fmla="*/ 10 w 50"/>
                <a:gd name="T27" fmla="*/ 64 h 64"/>
                <a:gd name="T28" fmla="*/ 0 w 50"/>
                <a:gd name="T29" fmla="*/ 53 h 64"/>
                <a:gd name="T30" fmla="*/ 0 w 50"/>
                <a:gd name="T31" fmla="*/ 53 h 64"/>
                <a:gd name="T32" fmla="*/ 0 w 50"/>
                <a:gd name="T33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64">
                  <a:moveTo>
                    <a:pt x="0" y="53"/>
                  </a:moveTo>
                  <a:lnTo>
                    <a:pt x="8" y="32"/>
                  </a:lnTo>
                  <a:lnTo>
                    <a:pt x="21" y="26"/>
                  </a:lnTo>
                  <a:lnTo>
                    <a:pt x="12" y="11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38" y="30"/>
                  </a:lnTo>
                  <a:lnTo>
                    <a:pt x="50" y="32"/>
                  </a:lnTo>
                  <a:lnTo>
                    <a:pt x="50" y="39"/>
                  </a:lnTo>
                  <a:lnTo>
                    <a:pt x="42" y="49"/>
                  </a:lnTo>
                  <a:lnTo>
                    <a:pt x="42" y="53"/>
                  </a:lnTo>
                  <a:lnTo>
                    <a:pt x="33" y="56"/>
                  </a:lnTo>
                  <a:lnTo>
                    <a:pt x="27" y="64"/>
                  </a:lnTo>
                  <a:lnTo>
                    <a:pt x="10" y="6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9A1ED76-836D-744F-A521-E9754274F0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79689" y="2955418"/>
              <a:ext cx="76343" cy="83158"/>
            </a:xfrm>
            <a:custGeom>
              <a:avLst/>
              <a:gdLst>
                <a:gd name="T0" fmla="*/ 0 w 50"/>
                <a:gd name="T1" fmla="*/ 53 h 64"/>
                <a:gd name="T2" fmla="*/ 8 w 50"/>
                <a:gd name="T3" fmla="*/ 32 h 64"/>
                <a:gd name="T4" fmla="*/ 21 w 50"/>
                <a:gd name="T5" fmla="*/ 26 h 64"/>
                <a:gd name="T6" fmla="*/ 12 w 50"/>
                <a:gd name="T7" fmla="*/ 11 h 64"/>
                <a:gd name="T8" fmla="*/ 16 w 50"/>
                <a:gd name="T9" fmla="*/ 0 h 64"/>
                <a:gd name="T10" fmla="*/ 38 w 50"/>
                <a:gd name="T11" fmla="*/ 0 h 64"/>
                <a:gd name="T12" fmla="*/ 38 w 50"/>
                <a:gd name="T13" fmla="*/ 30 h 64"/>
                <a:gd name="T14" fmla="*/ 50 w 50"/>
                <a:gd name="T15" fmla="*/ 32 h 64"/>
                <a:gd name="T16" fmla="*/ 50 w 50"/>
                <a:gd name="T17" fmla="*/ 39 h 64"/>
                <a:gd name="T18" fmla="*/ 42 w 50"/>
                <a:gd name="T19" fmla="*/ 49 h 64"/>
                <a:gd name="T20" fmla="*/ 42 w 50"/>
                <a:gd name="T21" fmla="*/ 53 h 64"/>
                <a:gd name="T22" fmla="*/ 33 w 50"/>
                <a:gd name="T23" fmla="*/ 56 h 64"/>
                <a:gd name="T24" fmla="*/ 27 w 50"/>
                <a:gd name="T25" fmla="*/ 64 h 64"/>
                <a:gd name="T26" fmla="*/ 10 w 50"/>
                <a:gd name="T27" fmla="*/ 64 h 64"/>
                <a:gd name="T28" fmla="*/ 0 w 50"/>
                <a:gd name="T29" fmla="*/ 53 h 64"/>
                <a:gd name="T30" fmla="*/ 0 w 50"/>
                <a:gd name="T31" fmla="*/ 53 h 64"/>
                <a:gd name="T32" fmla="*/ 0 w 50"/>
                <a:gd name="T33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64">
                  <a:moveTo>
                    <a:pt x="0" y="53"/>
                  </a:moveTo>
                  <a:lnTo>
                    <a:pt x="8" y="32"/>
                  </a:lnTo>
                  <a:lnTo>
                    <a:pt x="21" y="26"/>
                  </a:lnTo>
                  <a:lnTo>
                    <a:pt x="12" y="11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38" y="30"/>
                  </a:lnTo>
                  <a:lnTo>
                    <a:pt x="50" y="32"/>
                  </a:lnTo>
                  <a:lnTo>
                    <a:pt x="50" y="39"/>
                  </a:lnTo>
                  <a:lnTo>
                    <a:pt x="42" y="49"/>
                  </a:lnTo>
                  <a:lnTo>
                    <a:pt x="42" y="53"/>
                  </a:lnTo>
                  <a:lnTo>
                    <a:pt x="33" y="56"/>
                  </a:lnTo>
                  <a:lnTo>
                    <a:pt x="27" y="64"/>
                  </a:lnTo>
                  <a:lnTo>
                    <a:pt x="10" y="6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6C38AB22-F18F-1949-A205-31867A05C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0764" y="2942424"/>
              <a:ext cx="25957" cy="51974"/>
            </a:xfrm>
            <a:custGeom>
              <a:avLst/>
              <a:gdLst>
                <a:gd name="T0" fmla="*/ 0 w 17"/>
                <a:gd name="T1" fmla="*/ 40 h 40"/>
                <a:gd name="T2" fmla="*/ 0 w 17"/>
                <a:gd name="T3" fmla="*/ 10 h 40"/>
                <a:gd name="T4" fmla="*/ 8 w 17"/>
                <a:gd name="T5" fmla="*/ 8 h 40"/>
                <a:gd name="T6" fmla="*/ 8 w 17"/>
                <a:gd name="T7" fmla="*/ 8 h 40"/>
                <a:gd name="T8" fmla="*/ 6 w 17"/>
                <a:gd name="T9" fmla="*/ 4 h 40"/>
                <a:gd name="T10" fmla="*/ 8 w 17"/>
                <a:gd name="T11" fmla="*/ 0 h 40"/>
                <a:gd name="T12" fmla="*/ 10 w 17"/>
                <a:gd name="T13" fmla="*/ 0 h 40"/>
                <a:gd name="T14" fmla="*/ 10 w 17"/>
                <a:gd name="T15" fmla="*/ 0 h 40"/>
                <a:gd name="T16" fmla="*/ 10 w 17"/>
                <a:gd name="T17" fmla="*/ 0 h 40"/>
                <a:gd name="T18" fmla="*/ 13 w 17"/>
                <a:gd name="T19" fmla="*/ 0 h 40"/>
                <a:gd name="T20" fmla="*/ 15 w 17"/>
                <a:gd name="T21" fmla="*/ 2 h 40"/>
                <a:gd name="T22" fmla="*/ 17 w 17"/>
                <a:gd name="T23" fmla="*/ 4 h 40"/>
                <a:gd name="T24" fmla="*/ 13 w 17"/>
                <a:gd name="T25" fmla="*/ 8 h 40"/>
                <a:gd name="T26" fmla="*/ 13 w 17"/>
                <a:gd name="T27" fmla="*/ 29 h 40"/>
                <a:gd name="T28" fmla="*/ 8 w 17"/>
                <a:gd name="T29" fmla="*/ 34 h 40"/>
                <a:gd name="T30" fmla="*/ 0 w 17"/>
                <a:gd name="T31" fmla="*/ 40 h 40"/>
                <a:gd name="T32" fmla="*/ 0 w 17"/>
                <a:gd name="T33" fmla="*/ 40 h 40"/>
                <a:gd name="T34" fmla="*/ 0 w 17"/>
                <a:gd name="T3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40">
                  <a:moveTo>
                    <a:pt x="0" y="40"/>
                  </a:moveTo>
                  <a:lnTo>
                    <a:pt x="0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4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3" y="8"/>
                  </a:lnTo>
                  <a:lnTo>
                    <a:pt x="13" y="29"/>
                  </a:lnTo>
                  <a:lnTo>
                    <a:pt x="8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C18A852E-72A9-234C-80FD-28B98A8799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0764" y="2942424"/>
              <a:ext cx="25957" cy="51974"/>
            </a:xfrm>
            <a:custGeom>
              <a:avLst/>
              <a:gdLst>
                <a:gd name="T0" fmla="*/ 0 w 17"/>
                <a:gd name="T1" fmla="*/ 40 h 40"/>
                <a:gd name="T2" fmla="*/ 0 w 17"/>
                <a:gd name="T3" fmla="*/ 10 h 40"/>
                <a:gd name="T4" fmla="*/ 8 w 17"/>
                <a:gd name="T5" fmla="*/ 8 h 40"/>
                <a:gd name="T6" fmla="*/ 8 w 17"/>
                <a:gd name="T7" fmla="*/ 8 h 40"/>
                <a:gd name="T8" fmla="*/ 6 w 17"/>
                <a:gd name="T9" fmla="*/ 4 h 40"/>
                <a:gd name="T10" fmla="*/ 8 w 17"/>
                <a:gd name="T11" fmla="*/ 0 h 40"/>
                <a:gd name="T12" fmla="*/ 10 w 17"/>
                <a:gd name="T13" fmla="*/ 0 h 40"/>
                <a:gd name="T14" fmla="*/ 10 w 17"/>
                <a:gd name="T15" fmla="*/ 0 h 40"/>
                <a:gd name="T16" fmla="*/ 10 w 17"/>
                <a:gd name="T17" fmla="*/ 0 h 40"/>
                <a:gd name="T18" fmla="*/ 13 w 17"/>
                <a:gd name="T19" fmla="*/ 0 h 40"/>
                <a:gd name="T20" fmla="*/ 15 w 17"/>
                <a:gd name="T21" fmla="*/ 2 h 40"/>
                <a:gd name="T22" fmla="*/ 17 w 17"/>
                <a:gd name="T23" fmla="*/ 4 h 40"/>
                <a:gd name="T24" fmla="*/ 13 w 17"/>
                <a:gd name="T25" fmla="*/ 8 h 40"/>
                <a:gd name="T26" fmla="*/ 13 w 17"/>
                <a:gd name="T27" fmla="*/ 29 h 40"/>
                <a:gd name="T28" fmla="*/ 8 w 17"/>
                <a:gd name="T29" fmla="*/ 34 h 40"/>
                <a:gd name="T30" fmla="*/ 0 w 17"/>
                <a:gd name="T31" fmla="*/ 40 h 40"/>
                <a:gd name="T32" fmla="*/ 0 w 17"/>
                <a:gd name="T33" fmla="*/ 40 h 40"/>
                <a:gd name="T34" fmla="*/ 0 w 17"/>
                <a:gd name="T3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40">
                  <a:moveTo>
                    <a:pt x="0" y="40"/>
                  </a:moveTo>
                  <a:lnTo>
                    <a:pt x="0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4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3" y="8"/>
                  </a:lnTo>
                  <a:lnTo>
                    <a:pt x="13" y="29"/>
                  </a:lnTo>
                  <a:lnTo>
                    <a:pt x="8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BE58F47-DF74-5546-A7AB-C4252EC5D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915" y="3024283"/>
              <a:ext cx="48860" cy="28586"/>
            </a:xfrm>
            <a:custGeom>
              <a:avLst/>
              <a:gdLst>
                <a:gd name="T0" fmla="*/ 0 w 32"/>
                <a:gd name="T1" fmla="*/ 9 h 22"/>
                <a:gd name="T2" fmla="*/ 8 w 32"/>
                <a:gd name="T3" fmla="*/ 3 h 22"/>
                <a:gd name="T4" fmla="*/ 15 w 32"/>
                <a:gd name="T5" fmla="*/ 0 h 22"/>
                <a:gd name="T6" fmla="*/ 19 w 32"/>
                <a:gd name="T7" fmla="*/ 5 h 22"/>
                <a:gd name="T8" fmla="*/ 23 w 32"/>
                <a:gd name="T9" fmla="*/ 11 h 22"/>
                <a:gd name="T10" fmla="*/ 32 w 32"/>
                <a:gd name="T11" fmla="*/ 11 h 22"/>
                <a:gd name="T12" fmla="*/ 32 w 32"/>
                <a:gd name="T13" fmla="*/ 18 h 22"/>
                <a:gd name="T14" fmla="*/ 26 w 32"/>
                <a:gd name="T15" fmla="*/ 22 h 22"/>
                <a:gd name="T16" fmla="*/ 19 w 32"/>
                <a:gd name="T17" fmla="*/ 22 h 22"/>
                <a:gd name="T18" fmla="*/ 11 w 32"/>
                <a:gd name="T19" fmla="*/ 18 h 22"/>
                <a:gd name="T20" fmla="*/ 4 w 32"/>
                <a:gd name="T21" fmla="*/ 17 h 22"/>
                <a:gd name="T22" fmla="*/ 0 w 32"/>
                <a:gd name="T23" fmla="*/ 9 h 22"/>
                <a:gd name="T24" fmla="*/ 0 w 32"/>
                <a:gd name="T25" fmla="*/ 9 h 22"/>
                <a:gd name="T26" fmla="*/ 0 w 32"/>
                <a:gd name="T2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2">
                  <a:moveTo>
                    <a:pt x="0" y="9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19" y="5"/>
                  </a:lnTo>
                  <a:lnTo>
                    <a:pt x="23" y="11"/>
                  </a:lnTo>
                  <a:lnTo>
                    <a:pt x="32" y="11"/>
                  </a:lnTo>
                  <a:lnTo>
                    <a:pt x="32" y="18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11" y="18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36412F4-2D6A-EF43-A487-03B8D8C7C2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915" y="3024283"/>
              <a:ext cx="48860" cy="28586"/>
            </a:xfrm>
            <a:custGeom>
              <a:avLst/>
              <a:gdLst>
                <a:gd name="T0" fmla="*/ 0 w 32"/>
                <a:gd name="T1" fmla="*/ 9 h 22"/>
                <a:gd name="T2" fmla="*/ 8 w 32"/>
                <a:gd name="T3" fmla="*/ 3 h 22"/>
                <a:gd name="T4" fmla="*/ 15 w 32"/>
                <a:gd name="T5" fmla="*/ 0 h 22"/>
                <a:gd name="T6" fmla="*/ 19 w 32"/>
                <a:gd name="T7" fmla="*/ 5 h 22"/>
                <a:gd name="T8" fmla="*/ 23 w 32"/>
                <a:gd name="T9" fmla="*/ 11 h 22"/>
                <a:gd name="T10" fmla="*/ 32 w 32"/>
                <a:gd name="T11" fmla="*/ 11 h 22"/>
                <a:gd name="T12" fmla="*/ 32 w 32"/>
                <a:gd name="T13" fmla="*/ 18 h 22"/>
                <a:gd name="T14" fmla="*/ 26 w 32"/>
                <a:gd name="T15" fmla="*/ 22 h 22"/>
                <a:gd name="T16" fmla="*/ 19 w 32"/>
                <a:gd name="T17" fmla="*/ 22 h 22"/>
                <a:gd name="T18" fmla="*/ 11 w 32"/>
                <a:gd name="T19" fmla="*/ 18 h 22"/>
                <a:gd name="T20" fmla="*/ 4 w 32"/>
                <a:gd name="T21" fmla="*/ 17 h 22"/>
                <a:gd name="T22" fmla="*/ 0 w 32"/>
                <a:gd name="T23" fmla="*/ 9 h 22"/>
                <a:gd name="T24" fmla="*/ 0 w 32"/>
                <a:gd name="T25" fmla="*/ 9 h 22"/>
                <a:gd name="T26" fmla="*/ 0 w 32"/>
                <a:gd name="T2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2">
                  <a:moveTo>
                    <a:pt x="0" y="9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19" y="5"/>
                  </a:lnTo>
                  <a:lnTo>
                    <a:pt x="23" y="11"/>
                  </a:lnTo>
                  <a:lnTo>
                    <a:pt x="32" y="11"/>
                  </a:lnTo>
                  <a:lnTo>
                    <a:pt x="32" y="18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11" y="18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41E6409-064E-7249-BFA1-1BC30F956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3818" y="2991800"/>
              <a:ext cx="123676" cy="66267"/>
            </a:xfrm>
            <a:custGeom>
              <a:avLst/>
              <a:gdLst>
                <a:gd name="T0" fmla="*/ 10 w 81"/>
                <a:gd name="T1" fmla="*/ 36 h 51"/>
                <a:gd name="T2" fmla="*/ 0 w 81"/>
                <a:gd name="T3" fmla="*/ 25 h 51"/>
                <a:gd name="T4" fmla="*/ 0 w 81"/>
                <a:gd name="T5" fmla="*/ 21 h 51"/>
                <a:gd name="T6" fmla="*/ 10 w 81"/>
                <a:gd name="T7" fmla="*/ 11 h 51"/>
                <a:gd name="T8" fmla="*/ 10 w 81"/>
                <a:gd name="T9" fmla="*/ 4 h 51"/>
                <a:gd name="T10" fmla="*/ 21 w 81"/>
                <a:gd name="T11" fmla="*/ 4 h 51"/>
                <a:gd name="T12" fmla="*/ 27 w 81"/>
                <a:gd name="T13" fmla="*/ 4 h 51"/>
                <a:gd name="T14" fmla="*/ 36 w 81"/>
                <a:gd name="T15" fmla="*/ 2 h 51"/>
                <a:gd name="T16" fmla="*/ 36 w 81"/>
                <a:gd name="T17" fmla="*/ 2 h 51"/>
                <a:gd name="T18" fmla="*/ 42 w 81"/>
                <a:gd name="T19" fmla="*/ 2 h 51"/>
                <a:gd name="T20" fmla="*/ 42 w 81"/>
                <a:gd name="T21" fmla="*/ 2 h 51"/>
                <a:gd name="T22" fmla="*/ 49 w 81"/>
                <a:gd name="T23" fmla="*/ 2 h 51"/>
                <a:gd name="T24" fmla="*/ 49 w 81"/>
                <a:gd name="T25" fmla="*/ 2 h 51"/>
                <a:gd name="T26" fmla="*/ 57 w 81"/>
                <a:gd name="T27" fmla="*/ 2 h 51"/>
                <a:gd name="T28" fmla="*/ 57 w 81"/>
                <a:gd name="T29" fmla="*/ 2 h 51"/>
                <a:gd name="T30" fmla="*/ 59 w 81"/>
                <a:gd name="T31" fmla="*/ 0 h 51"/>
                <a:gd name="T32" fmla="*/ 61 w 81"/>
                <a:gd name="T33" fmla="*/ 0 h 51"/>
                <a:gd name="T34" fmla="*/ 61 w 81"/>
                <a:gd name="T35" fmla="*/ 2 h 51"/>
                <a:gd name="T36" fmla="*/ 61 w 81"/>
                <a:gd name="T37" fmla="*/ 2 h 51"/>
                <a:gd name="T38" fmla="*/ 68 w 81"/>
                <a:gd name="T39" fmla="*/ 11 h 51"/>
                <a:gd name="T40" fmla="*/ 76 w 81"/>
                <a:gd name="T41" fmla="*/ 13 h 51"/>
                <a:gd name="T42" fmla="*/ 78 w 81"/>
                <a:gd name="T43" fmla="*/ 15 h 51"/>
                <a:gd name="T44" fmla="*/ 81 w 81"/>
                <a:gd name="T45" fmla="*/ 19 h 51"/>
                <a:gd name="T46" fmla="*/ 72 w 81"/>
                <a:gd name="T47" fmla="*/ 21 h 51"/>
                <a:gd name="T48" fmla="*/ 59 w 81"/>
                <a:gd name="T49" fmla="*/ 21 h 51"/>
                <a:gd name="T50" fmla="*/ 51 w 81"/>
                <a:gd name="T51" fmla="*/ 32 h 51"/>
                <a:gd name="T52" fmla="*/ 47 w 81"/>
                <a:gd name="T53" fmla="*/ 36 h 51"/>
                <a:gd name="T54" fmla="*/ 34 w 81"/>
                <a:gd name="T55" fmla="*/ 36 h 51"/>
                <a:gd name="T56" fmla="*/ 34 w 81"/>
                <a:gd name="T57" fmla="*/ 47 h 51"/>
                <a:gd name="T58" fmla="*/ 23 w 81"/>
                <a:gd name="T59" fmla="*/ 51 h 51"/>
                <a:gd name="T60" fmla="*/ 19 w 81"/>
                <a:gd name="T61" fmla="*/ 47 h 51"/>
                <a:gd name="T62" fmla="*/ 17 w 81"/>
                <a:gd name="T63" fmla="*/ 45 h 51"/>
                <a:gd name="T64" fmla="*/ 17 w 81"/>
                <a:gd name="T65" fmla="*/ 36 h 51"/>
                <a:gd name="T66" fmla="*/ 10 w 81"/>
                <a:gd name="T67" fmla="*/ 36 h 51"/>
                <a:gd name="T68" fmla="*/ 10 w 81"/>
                <a:gd name="T69" fmla="*/ 36 h 51"/>
                <a:gd name="T70" fmla="*/ 10 w 81"/>
                <a:gd name="T7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51">
                  <a:moveTo>
                    <a:pt x="10" y="36"/>
                  </a:moveTo>
                  <a:lnTo>
                    <a:pt x="0" y="25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10" y="4"/>
                  </a:lnTo>
                  <a:lnTo>
                    <a:pt x="21" y="4"/>
                  </a:lnTo>
                  <a:lnTo>
                    <a:pt x="27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8" y="11"/>
                  </a:lnTo>
                  <a:lnTo>
                    <a:pt x="76" y="13"/>
                  </a:lnTo>
                  <a:lnTo>
                    <a:pt x="78" y="15"/>
                  </a:lnTo>
                  <a:lnTo>
                    <a:pt x="81" y="19"/>
                  </a:lnTo>
                  <a:lnTo>
                    <a:pt x="72" y="21"/>
                  </a:lnTo>
                  <a:lnTo>
                    <a:pt x="59" y="21"/>
                  </a:lnTo>
                  <a:lnTo>
                    <a:pt x="51" y="32"/>
                  </a:lnTo>
                  <a:lnTo>
                    <a:pt x="47" y="36"/>
                  </a:lnTo>
                  <a:lnTo>
                    <a:pt x="34" y="36"/>
                  </a:lnTo>
                  <a:lnTo>
                    <a:pt x="34" y="47"/>
                  </a:lnTo>
                  <a:lnTo>
                    <a:pt x="23" y="51"/>
                  </a:lnTo>
                  <a:lnTo>
                    <a:pt x="19" y="47"/>
                  </a:lnTo>
                  <a:lnTo>
                    <a:pt x="17" y="45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96B62ED-D987-0C48-B410-789E6CCED4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3818" y="2991800"/>
              <a:ext cx="123676" cy="66267"/>
            </a:xfrm>
            <a:custGeom>
              <a:avLst/>
              <a:gdLst>
                <a:gd name="T0" fmla="*/ 10 w 81"/>
                <a:gd name="T1" fmla="*/ 36 h 51"/>
                <a:gd name="T2" fmla="*/ 0 w 81"/>
                <a:gd name="T3" fmla="*/ 25 h 51"/>
                <a:gd name="T4" fmla="*/ 0 w 81"/>
                <a:gd name="T5" fmla="*/ 21 h 51"/>
                <a:gd name="T6" fmla="*/ 10 w 81"/>
                <a:gd name="T7" fmla="*/ 11 h 51"/>
                <a:gd name="T8" fmla="*/ 10 w 81"/>
                <a:gd name="T9" fmla="*/ 4 h 51"/>
                <a:gd name="T10" fmla="*/ 21 w 81"/>
                <a:gd name="T11" fmla="*/ 4 h 51"/>
                <a:gd name="T12" fmla="*/ 27 w 81"/>
                <a:gd name="T13" fmla="*/ 4 h 51"/>
                <a:gd name="T14" fmla="*/ 36 w 81"/>
                <a:gd name="T15" fmla="*/ 2 h 51"/>
                <a:gd name="T16" fmla="*/ 36 w 81"/>
                <a:gd name="T17" fmla="*/ 2 h 51"/>
                <a:gd name="T18" fmla="*/ 42 w 81"/>
                <a:gd name="T19" fmla="*/ 2 h 51"/>
                <a:gd name="T20" fmla="*/ 42 w 81"/>
                <a:gd name="T21" fmla="*/ 2 h 51"/>
                <a:gd name="T22" fmla="*/ 49 w 81"/>
                <a:gd name="T23" fmla="*/ 2 h 51"/>
                <a:gd name="T24" fmla="*/ 49 w 81"/>
                <a:gd name="T25" fmla="*/ 2 h 51"/>
                <a:gd name="T26" fmla="*/ 57 w 81"/>
                <a:gd name="T27" fmla="*/ 2 h 51"/>
                <a:gd name="T28" fmla="*/ 57 w 81"/>
                <a:gd name="T29" fmla="*/ 2 h 51"/>
                <a:gd name="T30" fmla="*/ 59 w 81"/>
                <a:gd name="T31" fmla="*/ 0 h 51"/>
                <a:gd name="T32" fmla="*/ 61 w 81"/>
                <a:gd name="T33" fmla="*/ 0 h 51"/>
                <a:gd name="T34" fmla="*/ 61 w 81"/>
                <a:gd name="T35" fmla="*/ 2 h 51"/>
                <a:gd name="T36" fmla="*/ 61 w 81"/>
                <a:gd name="T37" fmla="*/ 2 h 51"/>
                <a:gd name="T38" fmla="*/ 68 w 81"/>
                <a:gd name="T39" fmla="*/ 11 h 51"/>
                <a:gd name="T40" fmla="*/ 76 w 81"/>
                <a:gd name="T41" fmla="*/ 13 h 51"/>
                <a:gd name="T42" fmla="*/ 78 w 81"/>
                <a:gd name="T43" fmla="*/ 15 h 51"/>
                <a:gd name="T44" fmla="*/ 81 w 81"/>
                <a:gd name="T45" fmla="*/ 19 h 51"/>
                <a:gd name="T46" fmla="*/ 72 w 81"/>
                <a:gd name="T47" fmla="*/ 21 h 51"/>
                <a:gd name="T48" fmla="*/ 59 w 81"/>
                <a:gd name="T49" fmla="*/ 21 h 51"/>
                <a:gd name="T50" fmla="*/ 51 w 81"/>
                <a:gd name="T51" fmla="*/ 32 h 51"/>
                <a:gd name="T52" fmla="*/ 47 w 81"/>
                <a:gd name="T53" fmla="*/ 36 h 51"/>
                <a:gd name="T54" fmla="*/ 34 w 81"/>
                <a:gd name="T55" fmla="*/ 36 h 51"/>
                <a:gd name="T56" fmla="*/ 34 w 81"/>
                <a:gd name="T57" fmla="*/ 47 h 51"/>
                <a:gd name="T58" fmla="*/ 23 w 81"/>
                <a:gd name="T59" fmla="*/ 51 h 51"/>
                <a:gd name="T60" fmla="*/ 19 w 81"/>
                <a:gd name="T61" fmla="*/ 47 h 51"/>
                <a:gd name="T62" fmla="*/ 17 w 81"/>
                <a:gd name="T63" fmla="*/ 45 h 51"/>
                <a:gd name="T64" fmla="*/ 17 w 81"/>
                <a:gd name="T65" fmla="*/ 36 h 51"/>
                <a:gd name="T66" fmla="*/ 10 w 81"/>
                <a:gd name="T67" fmla="*/ 36 h 51"/>
                <a:gd name="T68" fmla="*/ 10 w 81"/>
                <a:gd name="T69" fmla="*/ 36 h 51"/>
                <a:gd name="T70" fmla="*/ 10 w 81"/>
                <a:gd name="T7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51">
                  <a:moveTo>
                    <a:pt x="10" y="36"/>
                  </a:moveTo>
                  <a:lnTo>
                    <a:pt x="0" y="25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10" y="4"/>
                  </a:lnTo>
                  <a:lnTo>
                    <a:pt x="21" y="4"/>
                  </a:lnTo>
                  <a:lnTo>
                    <a:pt x="27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8" y="11"/>
                  </a:lnTo>
                  <a:lnTo>
                    <a:pt x="76" y="13"/>
                  </a:lnTo>
                  <a:lnTo>
                    <a:pt x="78" y="15"/>
                  </a:lnTo>
                  <a:lnTo>
                    <a:pt x="81" y="19"/>
                  </a:lnTo>
                  <a:lnTo>
                    <a:pt x="72" y="21"/>
                  </a:lnTo>
                  <a:lnTo>
                    <a:pt x="59" y="21"/>
                  </a:lnTo>
                  <a:lnTo>
                    <a:pt x="51" y="32"/>
                  </a:lnTo>
                  <a:lnTo>
                    <a:pt x="47" y="36"/>
                  </a:lnTo>
                  <a:lnTo>
                    <a:pt x="34" y="36"/>
                  </a:lnTo>
                  <a:lnTo>
                    <a:pt x="34" y="47"/>
                  </a:lnTo>
                  <a:lnTo>
                    <a:pt x="23" y="51"/>
                  </a:lnTo>
                  <a:lnTo>
                    <a:pt x="19" y="47"/>
                  </a:lnTo>
                  <a:lnTo>
                    <a:pt x="17" y="45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76DF227C-9524-4547-B732-64293D3AC3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8936" y="3016487"/>
              <a:ext cx="88558" cy="90954"/>
            </a:xfrm>
            <a:custGeom>
              <a:avLst/>
              <a:gdLst>
                <a:gd name="T0" fmla="*/ 0 w 58"/>
                <a:gd name="T1" fmla="*/ 32 h 70"/>
                <a:gd name="T2" fmla="*/ 11 w 58"/>
                <a:gd name="T3" fmla="*/ 28 h 70"/>
                <a:gd name="T4" fmla="*/ 11 w 58"/>
                <a:gd name="T5" fmla="*/ 17 h 70"/>
                <a:gd name="T6" fmla="*/ 24 w 58"/>
                <a:gd name="T7" fmla="*/ 17 h 70"/>
                <a:gd name="T8" fmla="*/ 36 w 58"/>
                <a:gd name="T9" fmla="*/ 2 h 70"/>
                <a:gd name="T10" fmla="*/ 49 w 58"/>
                <a:gd name="T11" fmla="*/ 0 h 70"/>
                <a:gd name="T12" fmla="*/ 58 w 58"/>
                <a:gd name="T13" fmla="*/ 0 h 70"/>
                <a:gd name="T14" fmla="*/ 58 w 58"/>
                <a:gd name="T15" fmla="*/ 15 h 70"/>
                <a:gd name="T16" fmla="*/ 58 w 58"/>
                <a:gd name="T17" fmla="*/ 23 h 70"/>
                <a:gd name="T18" fmla="*/ 55 w 58"/>
                <a:gd name="T19" fmla="*/ 32 h 70"/>
                <a:gd name="T20" fmla="*/ 55 w 58"/>
                <a:gd name="T21" fmla="*/ 43 h 70"/>
                <a:gd name="T22" fmla="*/ 55 w 58"/>
                <a:gd name="T23" fmla="*/ 43 h 70"/>
                <a:gd name="T24" fmla="*/ 55 w 58"/>
                <a:gd name="T25" fmla="*/ 51 h 70"/>
                <a:gd name="T26" fmla="*/ 55 w 58"/>
                <a:gd name="T27" fmla="*/ 51 h 70"/>
                <a:gd name="T28" fmla="*/ 55 w 58"/>
                <a:gd name="T29" fmla="*/ 62 h 70"/>
                <a:gd name="T30" fmla="*/ 55 w 58"/>
                <a:gd name="T31" fmla="*/ 70 h 70"/>
                <a:gd name="T32" fmla="*/ 45 w 58"/>
                <a:gd name="T33" fmla="*/ 66 h 70"/>
                <a:gd name="T34" fmla="*/ 34 w 58"/>
                <a:gd name="T35" fmla="*/ 62 h 70"/>
                <a:gd name="T36" fmla="*/ 24 w 58"/>
                <a:gd name="T37" fmla="*/ 62 h 70"/>
                <a:gd name="T38" fmla="*/ 13 w 58"/>
                <a:gd name="T39" fmla="*/ 55 h 70"/>
                <a:gd name="T40" fmla="*/ 4 w 58"/>
                <a:gd name="T41" fmla="*/ 43 h 70"/>
                <a:gd name="T42" fmla="*/ 0 w 58"/>
                <a:gd name="T43" fmla="*/ 32 h 70"/>
                <a:gd name="T44" fmla="*/ 0 w 58"/>
                <a:gd name="T45" fmla="*/ 32 h 70"/>
                <a:gd name="T46" fmla="*/ 0 w 58"/>
                <a:gd name="T47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70">
                  <a:moveTo>
                    <a:pt x="0" y="32"/>
                  </a:moveTo>
                  <a:lnTo>
                    <a:pt x="11" y="28"/>
                  </a:lnTo>
                  <a:lnTo>
                    <a:pt x="11" y="17"/>
                  </a:lnTo>
                  <a:lnTo>
                    <a:pt x="24" y="17"/>
                  </a:lnTo>
                  <a:lnTo>
                    <a:pt x="36" y="2"/>
                  </a:lnTo>
                  <a:lnTo>
                    <a:pt x="49" y="0"/>
                  </a:lnTo>
                  <a:lnTo>
                    <a:pt x="58" y="0"/>
                  </a:lnTo>
                  <a:lnTo>
                    <a:pt x="58" y="15"/>
                  </a:lnTo>
                  <a:lnTo>
                    <a:pt x="58" y="23"/>
                  </a:lnTo>
                  <a:lnTo>
                    <a:pt x="55" y="32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5" y="62"/>
                  </a:lnTo>
                  <a:lnTo>
                    <a:pt x="55" y="70"/>
                  </a:lnTo>
                  <a:lnTo>
                    <a:pt x="45" y="66"/>
                  </a:lnTo>
                  <a:lnTo>
                    <a:pt x="34" y="62"/>
                  </a:lnTo>
                  <a:lnTo>
                    <a:pt x="24" y="62"/>
                  </a:lnTo>
                  <a:lnTo>
                    <a:pt x="13" y="55"/>
                  </a:lnTo>
                  <a:lnTo>
                    <a:pt x="4" y="4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4143C8F-7F27-0045-B361-AC7E105E00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8936" y="3016487"/>
              <a:ext cx="88558" cy="90954"/>
            </a:xfrm>
            <a:custGeom>
              <a:avLst/>
              <a:gdLst>
                <a:gd name="T0" fmla="*/ 0 w 58"/>
                <a:gd name="T1" fmla="*/ 32 h 70"/>
                <a:gd name="T2" fmla="*/ 11 w 58"/>
                <a:gd name="T3" fmla="*/ 28 h 70"/>
                <a:gd name="T4" fmla="*/ 11 w 58"/>
                <a:gd name="T5" fmla="*/ 17 h 70"/>
                <a:gd name="T6" fmla="*/ 24 w 58"/>
                <a:gd name="T7" fmla="*/ 17 h 70"/>
                <a:gd name="T8" fmla="*/ 36 w 58"/>
                <a:gd name="T9" fmla="*/ 2 h 70"/>
                <a:gd name="T10" fmla="*/ 49 w 58"/>
                <a:gd name="T11" fmla="*/ 0 h 70"/>
                <a:gd name="T12" fmla="*/ 58 w 58"/>
                <a:gd name="T13" fmla="*/ 0 h 70"/>
                <a:gd name="T14" fmla="*/ 58 w 58"/>
                <a:gd name="T15" fmla="*/ 15 h 70"/>
                <a:gd name="T16" fmla="*/ 58 w 58"/>
                <a:gd name="T17" fmla="*/ 23 h 70"/>
                <a:gd name="T18" fmla="*/ 55 w 58"/>
                <a:gd name="T19" fmla="*/ 32 h 70"/>
                <a:gd name="T20" fmla="*/ 55 w 58"/>
                <a:gd name="T21" fmla="*/ 43 h 70"/>
                <a:gd name="T22" fmla="*/ 55 w 58"/>
                <a:gd name="T23" fmla="*/ 43 h 70"/>
                <a:gd name="T24" fmla="*/ 55 w 58"/>
                <a:gd name="T25" fmla="*/ 51 h 70"/>
                <a:gd name="T26" fmla="*/ 55 w 58"/>
                <a:gd name="T27" fmla="*/ 51 h 70"/>
                <a:gd name="T28" fmla="*/ 55 w 58"/>
                <a:gd name="T29" fmla="*/ 62 h 70"/>
                <a:gd name="T30" fmla="*/ 55 w 58"/>
                <a:gd name="T31" fmla="*/ 70 h 70"/>
                <a:gd name="T32" fmla="*/ 45 w 58"/>
                <a:gd name="T33" fmla="*/ 66 h 70"/>
                <a:gd name="T34" fmla="*/ 34 w 58"/>
                <a:gd name="T35" fmla="*/ 62 h 70"/>
                <a:gd name="T36" fmla="*/ 24 w 58"/>
                <a:gd name="T37" fmla="*/ 62 h 70"/>
                <a:gd name="T38" fmla="*/ 13 w 58"/>
                <a:gd name="T39" fmla="*/ 55 h 70"/>
                <a:gd name="T40" fmla="*/ 4 w 58"/>
                <a:gd name="T41" fmla="*/ 43 h 70"/>
                <a:gd name="T42" fmla="*/ 0 w 58"/>
                <a:gd name="T43" fmla="*/ 32 h 70"/>
                <a:gd name="T44" fmla="*/ 0 w 58"/>
                <a:gd name="T45" fmla="*/ 32 h 70"/>
                <a:gd name="T46" fmla="*/ 0 w 58"/>
                <a:gd name="T47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70">
                  <a:moveTo>
                    <a:pt x="0" y="32"/>
                  </a:moveTo>
                  <a:lnTo>
                    <a:pt x="11" y="28"/>
                  </a:lnTo>
                  <a:lnTo>
                    <a:pt x="11" y="17"/>
                  </a:lnTo>
                  <a:lnTo>
                    <a:pt x="24" y="17"/>
                  </a:lnTo>
                  <a:lnTo>
                    <a:pt x="36" y="2"/>
                  </a:lnTo>
                  <a:lnTo>
                    <a:pt x="49" y="0"/>
                  </a:lnTo>
                  <a:lnTo>
                    <a:pt x="58" y="0"/>
                  </a:lnTo>
                  <a:lnTo>
                    <a:pt x="58" y="15"/>
                  </a:lnTo>
                  <a:lnTo>
                    <a:pt x="58" y="23"/>
                  </a:lnTo>
                  <a:lnTo>
                    <a:pt x="55" y="32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5" y="62"/>
                  </a:lnTo>
                  <a:lnTo>
                    <a:pt x="55" y="70"/>
                  </a:lnTo>
                  <a:lnTo>
                    <a:pt x="45" y="66"/>
                  </a:lnTo>
                  <a:lnTo>
                    <a:pt x="34" y="62"/>
                  </a:lnTo>
                  <a:lnTo>
                    <a:pt x="24" y="62"/>
                  </a:lnTo>
                  <a:lnTo>
                    <a:pt x="13" y="55"/>
                  </a:lnTo>
                  <a:lnTo>
                    <a:pt x="4" y="4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F4DF79E-5702-574F-A6A7-27DE9DF9A9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12527" y="3097047"/>
              <a:ext cx="70236" cy="62369"/>
            </a:xfrm>
            <a:custGeom>
              <a:avLst/>
              <a:gdLst>
                <a:gd name="T0" fmla="*/ 2 w 46"/>
                <a:gd name="T1" fmla="*/ 0 h 48"/>
                <a:gd name="T2" fmla="*/ 12 w 46"/>
                <a:gd name="T3" fmla="*/ 0 h 48"/>
                <a:gd name="T4" fmla="*/ 23 w 46"/>
                <a:gd name="T5" fmla="*/ 4 h 48"/>
                <a:gd name="T6" fmla="*/ 33 w 46"/>
                <a:gd name="T7" fmla="*/ 8 h 48"/>
                <a:gd name="T8" fmla="*/ 36 w 46"/>
                <a:gd name="T9" fmla="*/ 12 h 48"/>
                <a:gd name="T10" fmla="*/ 42 w 46"/>
                <a:gd name="T11" fmla="*/ 19 h 48"/>
                <a:gd name="T12" fmla="*/ 46 w 46"/>
                <a:gd name="T13" fmla="*/ 23 h 48"/>
                <a:gd name="T14" fmla="*/ 46 w 46"/>
                <a:gd name="T15" fmla="*/ 27 h 48"/>
                <a:gd name="T16" fmla="*/ 42 w 46"/>
                <a:gd name="T17" fmla="*/ 31 h 48"/>
                <a:gd name="T18" fmla="*/ 42 w 46"/>
                <a:gd name="T19" fmla="*/ 31 h 48"/>
                <a:gd name="T20" fmla="*/ 42 w 46"/>
                <a:gd name="T21" fmla="*/ 40 h 48"/>
                <a:gd name="T22" fmla="*/ 44 w 46"/>
                <a:gd name="T23" fmla="*/ 48 h 48"/>
                <a:gd name="T24" fmla="*/ 33 w 46"/>
                <a:gd name="T25" fmla="*/ 42 h 48"/>
                <a:gd name="T26" fmla="*/ 29 w 46"/>
                <a:gd name="T27" fmla="*/ 36 h 48"/>
                <a:gd name="T28" fmla="*/ 25 w 46"/>
                <a:gd name="T29" fmla="*/ 27 h 48"/>
                <a:gd name="T30" fmla="*/ 18 w 46"/>
                <a:gd name="T31" fmla="*/ 27 h 48"/>
                <a:gd name="T32" fmla="*/ 14 w 46"/>
                <a:gd name="T33" fmla="*/ 19 h 48"/>
                <a:gd name="T34" fmla="*/ 8 w 46"/>
                <a:gd name="T35" fmla="*/ 19 h 48"/>
                <a:gd name="T36" fmla="*/ 2 w 46"/>
                <a:gd name="T37" fmla="*/ 19 h 48"/>
                <a:gd name="T38" fmla="*/ 0 w 46"/>
                <a:gd name="T39" fmla="*/ 12 h 48"/>
                <a:gd name="T40" fmla="*/ 0 w 46"/>
                <a:gd name="T41" fmla="*/ 8 h 48"/>
                <a:gd name="T42" fmla="*/ 2 w 46"/>
                <a:gd name="T43" fmla="*/ 0 h 48"/>
                <a:gd name="T44" fmla="*/ 2 w 46"/>
                <a:gd name="T45" fmla="*/ 0 h 48"/>
                <a:gd name="T46" fmla="*/ 2 w 46"/>
                <a:gd name="T4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48">
                  <a:moveTo>
                    <a:pt x="2" y="0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33" y="8"/>
                  </a:lnTo>
                  <a:lnTo>
                    <a:pt x="36" y="12"/>
                  </a:lnTo>
                  <a:lnTo>
                    <a:pt x="42" y="19"/>
                  </a:lnTo>
                  <a:lnTo>
                    <a:pt x="46" y="23"/>
                  </a:lnTo>
                  <a:lnTo>
                    <a:pt x="46" y="27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40"/>
                  </a:lnTo>
                  <a:lnTo>
                    <a:pt x="44" y="48"/>
                  </a:lnTo>
                  <a:lnTo>
                    <a:pt x="33" y="42"/>
                  </a:lnTo>
                  <a:lnTo>
                    <a:pt x="29" y="36"/>
                  </a:lnTo>
                  <a:lnTo>
                    <a:pt x="25" y="27"/>
                  </a:lnTo>
                  <a:lnTo>
                    <a:pt x="18" y="27"/>
                  </a:lnTo>
                  <a:lnTo>
                    <a:pt x="14" y="19"/>
                  </a:lnTo>
                  <a:lnTo>
                    <a:pt x="8" y="19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9D072B4-9206-054D-9CED-0B1D88D8DB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12527" y="3097047"/>
              <a:ext cx="70236" cy="62369"/>
            </a:xfrm>
            <a:custGeom>
              <a:avLst/>
              <a:gdLst>
                <a:gd name="T0" fmla="*/ 2 w 46"/>
                <a:gd name="T1" fmla="*/ 0 h 48"/>
                <a:gd name="T2" fmla="*/ 12 w 46"/>
                <a:gd name="T3" fmla="*/ 0 h 48"/>
                <a:gd name="T4" fmla="*/ 23 w 46"/>
                <a:gd name="T5" fmla="*/ 4 h 48"/>
                <a:gd name="T6" fmla="*/ 33 w 46"/>
                <a:gd name="T7" fmla="*/ 8 h 48"/>
                <a:gd name="T8" fmla="*/ 36 w 46"/>
                <a:gd name="T9" fmla="*/ 12 h 48"/>
                <a:gd name="T10" fmla="*/ 42 w 46"/>
                <a:gd name="T11" fmla="*/ 19 h 48"/>
                <a:gd name="T12" fmla="*/ 46 w 46"/>
                <a:gd name="T13" fmla="*/ 23 h 48"/>
                <a:gd name="T14" fmla="*/ 46 w 46"/>
                <a:gd name="T15" fmla="*/ 27 h 48"/>
                <a:gd name="T16" fmla="*/ 42 w 46"/>
                <a:gd name="T17" fmla="*/ 31 h 48"/>
                <a:gd name="T18" fmla="*/ 42 w 46"/>
                <a:gd name="T19" fmla="*/ 31 h 48"/>
                <a:gd name="T20" fmla="*/ 42 w 46"/>
                <a:gd name="T21" fmla="*/ 40 h 48"/>
                <a:gd name="T22" fmla="*/ 44 w 46"/>
                <a:gd name="T23" fmla="*/ 48 h 48"/>
                <a:gd name="T24" fmla="*/ 33 w 46"/>
                <a:gd name="T25" fmla="*/ 42 h 48"/>
                <a:gd name="T26" fmla="*/ 29 w 46"/>
                <a:gd name="T27" fmla="*/ 36 h 48"/>
                <a:gd name="T28" fmla="*/ 25 w 46"/>
                <a:gd name="T29" fmla="*/ 27 h 48"/>
                <a:gd name="T30" fmla="*/ 18 w 46"/>
                <a:gd name="T31" fmla="*/ 27 h 48"/>
                <a:gd name="T32" fmla="*/ 14 w 46"/>
                <a:gd name="T33" fmla="*/ 19 h 48"/>
                <a:gd name="T34" fmla="*/ 8 w 46"/>
                <a:gd name="T35" fmla="*/ 19 h 48"/>
                <a:gd name="T36" fmla="*/ 2 w 46"/>
                <a:gd name="T37" fmla="*/ 19 h 48"/>
                <a:gd name="T38" fmla="*/ 0 w 46"/>
                <a:gd name="T39" fmla="*/ 12 h 48"/>
                <a:gd name="T40" fmla="*/ 0 w 46"/>
                <a:gd name="T41" fmla="*/ 8 h 48"/>
                <a:gd name="T42" fmla="*/ 2 w 46"/>
                <a:gd name="T43" fmla="*/ 0 h 48"/>
                <a:gd name="T44" fmla="*/ 2 w 46"/>
                <a:gd name="T45" fmla="*/ 0 h 48"/>
                <a:gd name="T46" fmla="*/ 2 w 46"/>
                <a:gd name="T4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48">
                  <a:moveTo>
                    <a:pt x="2" y="0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33" y="8"/>
                  </a:lnTo>
                  <a:lnTo>
                    <a:pt x="36" y="12"/>
                  </a:lnTo>
                  <a:lnTo>
                    <a:pt x="42" y="19"/>
                  </a:lnTo>
                  <a:lnTo>
                    <a:pt x="46" y="23"/>
                  </a:lnTo>
                  <a:lnTo>
                    <a:pt x="46" y="27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40"/>
                  </a:lnTo>
                  <a:lnTo>
                    <a:pt x="44" y="48"/>
                  </a:lnTo>
                  <a:lnTo>
                    <a:pt x="33" y="42"/>
                  </a:lnTo>
                  <a:lnTo>
                    <a:pt x="29" y="36"/>
                  </a:lnTo>
                  <a:lnTo>
                    <a:pt x="25" y="27"/>
                  </a:lnTo>
                  <a:lnTo>
                    <a:pt x="18" y="27"/>
                  </a:lnTo>
                  <a:lnTo>
                    <a:pt x="14" y="19"/>
                  </a:lnTo>
                  <a:lnTo>
                    <a:pt x="8" y="19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C760AB1-2A27-2D47-9C66-1C854B7F62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76655" y="3129530"/>
              <a:ext cx="122149" cy="49375"/>
            </a:xfrm>
            <a:custGeom>
              <a:avLst/>
              <a:gdLst>
                <a:gd name="T0" fmla="*/ 0 w 80"/>
                <a:gd name="T1" fmla="*/ 15 h 38"/>
                <a:gd name="T2" fmla="*/ 2 w 80"/>
                <a:gd name="T3" fmla="*/ 0 h 38"/>
                <a:gd name="T4" fmla="*/ 11 w 80"/>
                <a:gd name="T5" fmla="*/ 11 h 38"/>
                <a:gd name="T6" fmla="*/ 25 w 80"/>
                <a:gd name="T7" fmla="*/ 7 h 38"/>
                <a:gd name="T8" fmla="*/ 30 w 80"/>
                <a:gd name="T9" fmla="*/ 7 h 38"/>
                <a:gd name="T10" fmla="*/ 32 w 80"/>
                <a:gd name="T11" fmla="*/ 9 h 38"/>
                <a:gd name="T12" fmla="*/ 34 w 80"/>
                <a:gd name="T13" fmla="*/ 11 h 38"/>
                <a:gd name="T14" fmla="*/ 36 w 80"/>
                <a:gd name="T15" fmla="*/ 7 h 38"/>
                <a:gd name="T16" fmla="*/ 44 w 80"/>
                <a:gd name="T17" fmla="*/ 2 h 38"/>
                <a:gd name="T18" fmla="*/ 51 w 80"/>
                <a:gd name="T19" fmla="*/ 0 h 38"/>
                <a:gd name="T20" fmla="*/ 57 w 80"/>
                <a:gd name="T21" fmla="*/ 2 h 38"/>
                <a:gd name="T22" fmla="*/ 59 w 80"/>
                <a:gd name="T23" fmla="*/ 4 h 38"/>
                <a:gd name="T24" fmla="*/ 63 w 80"/>
                <a:gd name="T25" fmla="*/ 4 h 38"/>
                <a:gd name="T26" fmla="*/ 74 w 80"/>
                <a:gd name="T27" fmla="*/ 11 h 38"/>
                <a:gd name="T28" fmla="*/ 80 w 80"/>
                <a:gd name="T29" fmla="*/ 21 h 38"/>
                <a:gd name="T30" fmla="*/ 78 w 80"/>
                <a:gd name="T31" fmla="*/ 32 h 38"/>
                <a:gd name="T32" fmla="*/ 72 w 80"/>
                <a:gd name="T33" fmla="*/ 38 h 38"/>
                <a:gd name="T34" fmla="*/ 70 w 80"/>
                <a:gd name="T35" fmla="*/ 34 h 38"/>
                <a:gd name="T36" fmla="*/ 68 w 80"/>
                <a:gd name="T37" fmla="*/ 32 h 38"/>
                <a:gd name="T38" fmla="*/ 66 w 80"/>
                <a:gd name="T39" fmla="*/ 32 h 38"/>
                <a:gd name="T40" fmla="*/ 63 w 80"/>
                <a:gd name="T41" fmla="*/ 28 h 38"/>
                <a:gd name="T42" fmla="*/ 63 w 80"/>
                <a:gd name="T43" fmla="*/ 19 h 38"/>
                <a:gd name="T44" fmla="*/ 49 w 80"/>
                <a:gd name="T45" fmla="*/ 11 h 38"/>
                <a:gd name="T46" fmla="*/ 47 w 80"/>
                <a:gd name="T47" fmla="*/ 11 h 38"/>
                <a:gd name="T48" fmla="*/ 44 w 80"/>
                <a:gd name="T49" fmla="*/ 11 h 38"/>
                <a:gd name="T50" fmla="*/ 40 w 80"/>
                <a:gd name="T51" fmla="*/ 17 h 38"/>
                <a:gd name="T52" fmla="*/ 36 w 80"/>
                <a:gd name="T53" fmla="*/ 19 h 38"/>
                <a:gd name="T54" fmla="*/ 36 w 80"/>
                <a:gd name="T55" fmla="*/ 21 h 38"/>
                <a:gd name="T56" fmla="*/ 36 w 80"/>
                <a:gd name="T57" fmla="*/ 21 h 38"/>
                <a:gd name="T58" fmla="*/ 36 w 80"/>
                <a:gd name="T59" fmla="*/ 24 h 38"/>
                <a:gd name="T60" fmla="*/ 36 w 80"/>
                <a:gd name="T61" fmla="*/ 26 h 38"/>
                <a:gd name="T62" fmla="*/ 38 w 80"/>
                <a:gd name="T63" fmla="*/ 32 h 38"/>
                <a:gd name="T64" fmla="*/ 30 w 80"/>
                <a:gd name="T65" fmla="*/ 36 h 38"/>
                <a:gd name="T66" fmla="*/ 25 w 80"/>
                <a:gd name="T67" fmla="*/ 32 h 38"/>
                <a:gd name="T68" fmla="*/ 17 w 80"/>
                <a:gd name="T69" fmla="*/ 24 h 38"/>
                <a:gd name="T70" fmla="*/ 13 w 80"/>
                <a:gd name="T71" fmla="*/ 23 h 38"/>
                <a:gd name="T72" fmla="*/ 2 w 80"/>
                <a:gd name="T73" fmla="*/ 23 h 38"/>
                <a:gd name="T74" fmla="*/ 2 w 80"/>
                <a:gd name="T75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38">
                  <a:moveTo>
                    <a:pt x="2" y="23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0" y="4"/>
                  </a:lnTo>
                  <a:lnTo>
                    <a:pt x="44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1"/>
                  </a:lnTo>
                  <a:lnTo>
                    <a:pt x="78" y="17"/>
                  </a:lnTo>
                  <a:lnTo>
                    <a:pt x="80" y="21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2" y="32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4" y="30"/>
                  </a:lnTo>
                  <a:lnTo>
                    <a:pt x="63" y="28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57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7" y="36"/>
                  </a:lnTo>
                  <a:lnTo>
                    <a:pt x="25" y="32"/>
                  </a:lnTo>
                  <a:lnTo>
                    <a:pt x="21" y="28"/>
                  </a:lnTo>
                  <a:lnTo>
                    <a:pt x="17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AF8AFD12-5CFC-EF42-A431-A6F8614A93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76655" y="3129530"/>
              <a:ext cx="122149" cy="49375"/>
            </a:xfrm>
            <a:custGeom>
              <a:avLst/>
              <a:gdLst>
                <a:gd name="T0" fmla="*/ 0 w 80"/>
                <a:gd name="T1" fmla="*/ 15 h 38"/>
                <a:gd name="T2" fmla="*/ 2 w 80"/>
                <a:gd name="T3" fmla="*/ 0 h 38"/>
                <a:gd name="T4" fmla="*/ 11 w 80"/>
                <a:gd name="T5" fmla="*/ 11 h 38"/>
                <a:gd name="T6" fmla="*/ 25 w 80"/>
                <a:gd name="T7" fmla="*/ 7 h 38"/>
                <a:gd name="T8" fmla="*/ 30 w 80"/>
                <a:gd name="T9" fmla="*/ 7 h 38"/>
                <a:gd name="T10" fmla="*/ 32 w 80"/>
                <a:gd name="T11" fmla="*/ 9 h 38"/>
                <a:gd name="T12" fmla="*/ 34 w 80"/>
                <a:gd name="T13" fmla="*/ 11 h 38"/>
                <a:gd name="T14" fmla="*/ 36 w 80"/>
                <a:gd name="T15" fmla="*/ 7 h 38"/>
                <a:gd name="T16" fmla="*/ 44 w 80"/>
                <a:gd name="T17" fmla="*/ 2 h 38"/>
                <a:gd name="T18" fmla="*/ 51 w 80"/>
                <a:gd name="T19" fmla="*/ 0 h 38"/>
                <a:gd name="T20" fmla="*/ 57 w 80"/>
                <a:gd name="T21" fmla="*/ 2 h 38"/>
                <a:gd name="T22" fmla="*/ 59 w 80"/>
                <a:gd name="T23" fmla="*/ 4 h 38"/>
                <a:gd name="T24" fmla="*/ 63 w 80"/>
                <a:gd name="T25" fmla="*/ 4 h 38"/>
                <a:gd name="T26" fmla="*/ 74 w 80"/>
                <a:gd name="T27" fmla="*/ 11 h 38"/>
                <a:gd name="T28" fmla="*/ 80 w 80"/>
                <a:gd name="T29" fmla="*/ 21 h 38"/>
                <a:gd name="T30" fmla="*/ 78 w 80"/>
                <a:gd name="T31" fmla="*/ 32 h 38"/>
                <a:gd name="T32" fmla="*/ 72 w 80"/>
                <a:gd name="T33" fmla="*/ 38 h 38"/>
                <a:gd name="T34" fmla="*/ 70 w 80"/>
                <a:gd name="T35" fmla="*/ 34 h 38"/>
                <a:gd name="T36" fmla="*/ 68 w 80"/>
                <a:gd name="T37" fmla="*/ 32 h 38"/>
                <a:gd name="T38" fmla="*/ 66 w 80"/>
                <a:gd name="T39" fmla="*/ 32 h 38"/>
                <a:gd name="T40" fmla="*/ 63 w 80"/>
                <a:gd name="T41" fmla="*/ 28 h 38"/>
                <a:gd name="T42" fmla="*/ 63 w 80"/>
                <a:gd name="T43" fmla="*/ 19 h 38"/>
                <a:gd name="T44" fmla="*/ 49 w 80"/>
                <a:gd name="T45" fmla="*/ 11 h 38"/>
                <a:gd name="T46" fmla="*/ 47 w 80"/>
                <a:gd name="T47" fmla="*/ 11 h 38"/>
                <a:gd name="T48" fmla="*/ 44 w 80"/>
                <a:gd name="T49" fmla="*/ 11 h 38"/>
                <a:gd name="T50" fmla="*/ 40 w 80"/>
                <a:gd name="T51" fmla="*/ 17 h 38"/>
                <a:gd name="T52" fmla="*/ 36 w 80"/>
                <a:gd name="T53" fmla="*/ 19 h 38"/>
                <a:gd name="T54" fmla="*/ 36 w 80"/>
                <a:gd name="T55" fmla="*/ 21 h 38"/>
                <a:gd name="T56" fmla="*/ 36 w 80"/>
                <a:gd name="T57" fmla="*/ 21 h 38"/>
                <a:gd name="T58" fmla="*/ 36 w 80"/>
                <a:gd name="T59" fmla="*/ 24 h 38"/>
                <a:gd name="T60" fmla="*/ 36 w 80"/>
                <a:gd name="T61" fmla="*/ 26 h 38"/>
                <a:gd name="T62" fmla="*/ 38 w 80"/>
                <a:gd name="T63" fmla="*/ 32 h 38"/>
                <a:gd name="T64" fmla="*/ 30 w 80"/>
                <a:gd name="T65" fmla="*/ 36 h 38"/>
                <a:gd name="T66" fmla="*/ 25 w 80"/>
                <a:gd name="T67" fmla="*/ 32 h 38"/>
                <a:gd name="T68" fmla="*/ 17 w 80"/>
                <a:gd name="T69" fmla="*/ 24 h 38"/>
                <a:gd name="T70" fmla="*/ 13 w 80"/>
                <a:gd name="T71" fmla="*/ 23 h 38"/>
                <a:gd name="T72" fmla="*/ 2 w 80"/>
                <a:gd name="T73" fmla="*/ 23 h 38"/>
                <a:gd name="T74" fmla="*/ 2 w 80"/>
                <a:gd name="T75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38">
                  <a:moveTo>
                    <a:pt x="2" y="23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0" y="4"/>
                  </a:lnTo>
                  <a:lnTo>
                    <a:pt x="44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1"/>
                  </a:lnTo>
                  <a:lnTo>
                    <a:pt x="78" y="17"/>
                  </a:lnTo>
                  <a:lnTo>
                    <a:pt x="80" y="21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2" y="32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4" y="30"/>
                  </a:lnTo>
                  <a:lnTo>
                    <a:pt x="63" y="28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57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7" y="36"/>
                  </a:lnTo>
                  <a:lnTo>
                    <a:pt x="25" y="32"/>
                  </a:lnTo>
                  <a:lnTo>
                    <a:pt x="21" y="28"/>
                  </a:lnTo>
                  <a:lnTo>
                    <a:pt x="17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F55718E-7CEF-614E-94D7-E2547B6C1E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66740" y="3074958"/>
              <a:ext cx="250406" cy="307945"/>
            </a:xfrm>
            <a:custGeom>
              <a:avLst/>
              <a:gdLst>
                <a:gd name="T0" fmla="*/ 22 w 164"/>
                <a:gd name="T1" fmla="*/ 63 h 237"/>
                <a:gd name="T2" fmla="*/ 30 w 164"/>
                <a:gd name="T3" fmla="*/ 55 h 237"/>
                <a:gd name="T4" fmla="*/ 41 w 164"/>
                <a:gd name="T5" fmla="*/ 46 h 237"/>
                <a:gd name="T6" fmla="*/ 45 w 164"/>
                <a:gd name="T7" fmla="*/ 42 h 237"/>
                <a:gd name="T8" fmla="*/ 47 w 164"/>
                <a:gd name="T9" fmla="*/ 31 h 237"/>
                <a:gd name="T10" fmla="*/ 51 w 164"/>
                <a:gd name="T11" fmla="*/ 23 h 237"/>
                <a:gd name="T12" fmla="*/ 58 w 164"/>
                <a:gd name="T13" fmla="*/ 19 h 237"/>
                <a:gd name="T14" fmla="*/ 60 w 164"/>
                <a:gd name="T15" fmla="*/ 21 h 237"/>
                <a:gd name="T16" fmla="*/ 66 w 164"/>
                <a:gd name="T17" fmla="*/ 15 h 237"/>
                <a:gd name="T18" fmla="*/ 73 w 164"/>
                <a:gd name="T19" fmla="*/ 15 h 237"/>
                <a:gd name="T20" fmla="*/ 79 w 164"/>
                <a:gd name="T21" fmla="*/ 14 h 237"/>
                <a:gd name="T22" fmla="*/ 96 w 164"/>
                <a:gd name="T23" fmla="*/ 2 h 237"/>
                <a:gd name="T24" fmla="*/ 102 w 164"/>
                <a:gd name="T25" fmla="*/ 0 h 237"/>
                <a:gd name="T26" fmla="*/ 108 w 164"/>
                <a:gd name="T27" fmla="*/ 0 h 237"/>
                <a:gd name="T28" fmla="*/ 108 w 164"/>
                <a:gd name="T29" fmla="*/ 6 h 237"/>
                <a:gd name="T30" fmla="*/ 89 w 164"/>
                <a:gd name="T31" fmla="*/ 17 h 237"/>
                <a:gd name="T32" fmla="*/ 83 w 164"/>
                <a:gd name="T33" fmla="*/ 32 h 237"/>
                <a:gd name="T34" fmla="*/ 79 w 164"/>
                <a:gd name="T35" fmla="*/ 46 h 237"/>
                <a:gd name="T36" fmla="*/ 77 w 164"/>
                <a:gd name="T37" fmla="*/ 46 h 237"/>
                <a:gd name="T38" fmla="*/ 81 w 164"/>
                <a:gd name="T39" fmla="*/ 49 h 237"/>
                <a:gd name="T40" fmla="*/ 89 w 164"/>
                <a:gd name="T41" fmla="*/ 59 h 237"/>
                <a:gd name="T42" fmla="*/ 92 w 164"/>
                <a:gd name="T43" fmla="*/ 68 h 237"/>
                <a:gd name="T44" fmla="*/ 92 w 164"/>
                <a:gd name="T45" fmla="*/ 78 h 237"/>
                <a:gd name="T46" fmla="*/ 108 w 164"/>
                <a:gd name="T47" fmla="*/ 84 h 237"/>
                <a:gd name="T48" fmla="*/ 123 w 164"/>
                <a:gd name="T49" fmla="*/ 87 h 237"/>
                <a:gd name="T50" fmla="*/ 125 w 164"/>
                <a:gd name="T51" fmla="*/ 89 h 237"/>
                <a:gd name="T52" fmla="*/ 126 w 164"/>
                <a:gd name="T53" fmla="*/ 89 h 237"/>
                <a:gd name="T54" fmla="*/ 132 w 164"/>
                <a:gd name="T55" fmla="*/ 97 h 237"/>
                <a:gd name="T56" fmla="*/ 140 w 164"/>
                <a:gd name="T57" fmla="*/ 99 h 237"/>
                <a:gd name="T58" fmla="*/ 160 w 164"/>
                <a:gd name="T59" fmla="*/ 102 h 237"/>
                <a:gd name="T60" fmla="*/ 159 w 164"/>
                <a:gd name="T61" fmla="*/ 108 h 237"/>
                <a:gd name="T62" fmla="*/ 155 w 164"/>
                <a:gd name="T63" fmla="*/ 116 h 237"/>
                <a:gd name="T64" fmla="*/ 159 w 164"/>
                <a:gd name="T65" fmla="*/ 129 h 237"/>
                <a:gd name="T66" fmla="*/ 162 w 164"/>
                <a:gd name="T67" fmla="*/ 136 h 237"/>
                <a:gd name="T68" fmla="*/ 164 w 164"/>
                <a:gd name="T69" fmla="*/ 144 h 237"/>
                <a:gd name="T70" fmla="*/ 162 w 164"/>
                <a:gd name="T71" fmla="*/ 146 h 237"/>
                <a:gd name="T72" fmla="*/ 160 w 164"/>
                <a:gd name="T73" fmla="*/ 167 h 237"/>
                <a:gd name="T74" fmla="*/ 130 w 164"/>
                <a:gd name="T75" fmla="*/ 182 h 237"/>
                <a:gd name="T76" fmla="*/ 136 w 164"/>
                <a:gd name="T77" fmla="*/ 188 h 237"/>
                <a:gd name="T78" fmla="*/ 123 w 164"/>
                <a:gd name="T79" fmla="*/ 199 h 237"/>
                <a:gd name="T80" fmla="*/ 132 w 164"/>
                <a:gd name="T81" fmla="*/ 222 h 237"/>
                <a:gd name="T82" fmla="*/ 126 w 164"/>
                <a:gd name="T83" fmla="*/ 235 h 237"/>
                <a:gd name="T84" fmla="*/ 100 w 164"/>
                <a:gd name="T85" fmla="*/ 233 h 237"/>
                <a:gd name="T86" fmla="*/ 56 w 164"/>
                <a:gd name="T87" fmla="*/ 201 h 237"/>
                <a:gd name="T88" fmla="*/ 45 w 164"/>
                <a:gd name="T89" fmla="*/ 197 h 237"/>
                <a:gd name="T90" fmla="*/ 24 w 164"/>
                <a:gd name="T91" fmla="*/ 191 h 237"/>
                <a:gd name="T92" fmla="*/ 0 w 164"/>
                <a:gd name="T93" fmla="*/ 172 h 237"/>
                <a:gd name="T94" fmla="*/ 2 w 164"/>
                <a:gd name="T95" fmla="*/ 155 h 237"/>
                <a:gd name="T96" fmla="*/ 11 w 164"/>
                <a:gd name="T97" fmla="*/ 153 h 237"/>
                <a:gd name="T98" fmla="*/ 13 w 164"/>
                <a:gd name="T99" fmla="*/ 152 h 237"/>
                <a:gd name="T100" fmla="*/ 15 w 164"/>
                <a:gd name="T101" fmla="*/ 150 h 237"/>
                <a:gd name="T102" fmla="*/ 19 w 164"/>
                <a:gd name="T103" fmla="*/ 142 h 237"/>
                <a:gd name="T104" fmla="*/ 22 w 164"/>
                <a:gd name="T105" fmla="*/ 140 h 237"/>
                <a:gd name="T106" fmla="*/ 21 w 164"/>
                <a:gd name="T107" fmla="*/ 133 h 237"/>
                <a:gd name="T108" fmla="*/ 19 w 164"/>
                <a:gd name="T109" fmla="*/ 123 h 237"/>
                <a:gd name="T110" fmla="*/ 21 w 164"/>
                <a:gd name="T111" fmla="*/ 112 h 237"/>
                <a:gd name="T112" fmla="*/ 19 w 164"/>
                <a:gd name="T113" fmla="*/ 108 h 237"/>
                <a:gd name="T114" fmla="*/ 19 w 164"/>
                <a:gd name="T115" fmla="*/ 97 h 237"/>
                <a:gd name="T116" fmla="*/ 19 w 164"/>
                <a:gd name="T117" fmla="*/ 87 h 237"/>
                <a:gd name="T118" fmla="*/ 13 w 164"/>
                <a:gd name="T119" fmla="*/ 74 h 237"/>
                <a:gd name="T120" fmla="*/ 19 w 164"/>
                <a:gd name="T121" fmla="*/ 7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" h="237">
                  <a:moveTo>
                    <a:pt x="19" y="74"/>
                  </a:moveTo>
                  <a:lnTo>
                    <a:pt x="22" y="70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41" y="46"/>
                  </a:lnTo>
                  <a:lnTo>
                    <a:pt x="43" y="44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51" y="23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2" y="17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9" y="1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6"/>
                  </a:lnTo>
                  <a:lnTo>
                    <a:pt x="100" y="10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87" y="21"/>
                  </a:lnTo>
                  <a:lnTo>
                    <a:pt x="85" y="25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9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1" y="49"/>
                  </a:lnTo>
                  <a:lnTo>
                    <a:pt x="85" y="53"/>
                  </a:lnTo>
                  <a:lnTo>
                    <a:pt x="87" y="55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92" y="65"/>
                  </a:lnTo>
                  <a:lnTo>
                    <a:pt x="92" y="68"/>
                  </a:lnTo>
                  <a:lnTo>
                    <a:pt x="92" y="74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6" y="82"/>
                  </a:lnTo>
                  <a:lnTo>
                    <a:pt x="100" y="82"/>
                  </a:lnTo>
                  <a:lnTo>
                    <a:pt x="108" y="84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5" y="89"/>
                  </a:lnTo>
                  <a:lnTo>
                    <a:pt x="125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30" y="93"/>
                  </a:lnTo>
                  <a:lnTo>
                    <a:pt x="132" y="97"/>
                  </a:lnTo>
                  <a:lnTo>
                    <a:pt x="134" y="97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102"/>
                  </a:lnTo>
                  <a:lnTo>
                    <a:pt x="160" y="106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57" y="112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57" y="119"/>
                  </a:lnTo>
                  <a:lnTo>
                    <a:pt x="157" y="121"/>
                  </a:lnTo>
                  <a:lnTo>
                    <a:pt x="159" y="129"/>
                  </a:lnTo>
                  <a:lnTo>
                    <a:pt x="159" y="129"/>
                  </a:lnTo>
                  <a:lnTo>
                    <a:pt x="160" y="133"/>
                  </a:lnTo>
                  <a:lnTo>
                    <a:pt x="162" y="136"/>
                  </a:lnTo>
                  <a:lnTo>
                    <a:pt x="162" y="136"/>
                  </a:lnTo>
                  <a:lnTo>
                    <a:pt x="164" y="140"/>
                  </a:lnTo>
                  <a:lnTo>
                    <a:pt x="164" y="144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4" y="161"/>
                  </a:lnTo>
                  <a:lnTo>
                    <a:pt x="160" y="167"/>
                  </a:lnTo>
                  <a:lnTo>
                    <a:pt x="128" y="171"/>
                  </a:lnTo>
                  <a:lnTo>
                    <a:pt x="126" y="174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6" y="188"/>
                  </a:lnTo>
                  <a:lnTo>
                    <a:pt x="125" y="189"/>
                  </a:lnTo>
                  <a:lnTo>
                    <a:pt x="125" y="195"/>
                  </a:lnTo>
                  <a:lnTo>
                    <a:pt x="123" y="199"/>
                  </a:lnTo>
                  <a:lnTo>
                    <a:pt x="130" y="208"/>
                  </a:lnTo>
                  <a:lnTo>
                    <a:pt x="134" y="214"/>
                  </a:lnTo>
                  <a:lnTo>
                    <a:pt x="132" y="222"/>
                  </a:lnTo>
                  <a:lnTo>
                    <a:pt x="128" y="225"/>
                  </a:lnTo>
                  <a:lnTo>
                    <a:pt x="130" y="229"/>
                  </a:lnTo>
                  <a:lnTo>
                    <a:pt x="126" y="235"/>
                  </a:lnTo>
                  <a:lnTo>
                    <a:pt x="123" y="237"/>
                  </a:lnTo>
                  <a:lnTo>
                    <a:pt x="123" y="237"/>
                  </a:lnTo>
                  <a:lnTo>
                    <a:pt x="100" y="233"/>
                  </a:lnTo>
                  <a:lnTo>
                    <a:pt x="85" y="233"/>
                  </a:lnTo>
                  <a:lnTo>
                    <a:pt x="72" y="218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38" y="193"/>
                  </a:lnTo>
                  <a:lnTo>
                    <a:pt x="34" y="191"/>
                  </a:lnTo>
                  <a:lnTo>
                    <a:pt x="24" y="191"/>
                  </a:lnTo>
                  <a:lnTo>
                    <a:pt x="9" y="18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67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7" y="155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3" y="153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6"/>
                  </a:lnTo>
                  <a:lnTo>
                    <a:pt x="22" y="135"/>
                  </a:lnTo>
                  <a:lnTo>
                    <a:pt x="21" y="133"/>
                  </a:lnTo>
                  <a:lnTo>
                    <a:pt x="19" y="131"/>
                  </a:lnTo>
                  <a:lnTo>
                    <a:pt x="19" y="131"/>
                  </a:lnTo>
                  <a:lnTo>
                    <a:pt x="19" y="123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2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3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3" y="80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3535C5DF-03A3-254A-8ED4-8EC1EBFE1E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66740" y="3074958"/>
              <a:ext cx="250406" cy="307945"/>
            </a:xfrm>
            <a:custGeom>
              <a:avLst/>
              <a:gdLst>
                <a:gd name="T0" fmla="*/ 22 w 164"/>
                <a:gd name="T1" fmla="*/ 63 h 237"/>
                <a:gd name="T2" fmla="*/ 30 w 164"/>
                <a:gd name="T3" fmla="*/ 55 h 237"/>
                <a:gd name="T4" fmla="*/ 41 w 164"/>
                <a:gd name="T5" fmla="*/ 46 h 237"/>
                <a:gd name="T6" fmla="*/ 45 w 164"/>
                <a:gd name="T7" fmla="*/ 42 h 237"/>
                <a:gd name="T8" fmla="*/ 47 w 164"/>
                <a:gd name="T9" fmla="*/ 31 h 237"/>
                <a:gd name="T10" fmla="*/ 51 w 164"/>
                <a:gd name="T11" fmla="*/ 23 h 237"/>
                <a:gd name="T12" fmla="*/ 58 w 164"/>
                <a:gd name="T13" fmla="*/ 19 h 237"/>
                <a:gd name="T14" fmla="*/ 60 w 164"/>
                <a:gd name="T15" fmla="*/ 21 h 237"/>
                <a:gd name="T16" fmla="*/ 66 w 164"/>
                <a:gd name="T17" fmla="*/ 15 h 237"/>
                <a:gd name="T18" fmla="*/ 73 w 164"/>
                <a:gd name="T19" fmla="*/ 15 h 237"/>
                <a:gd name="T20" fmla="*/ 79 w 164"/>
                <a:gd name="T21" fmla="*/ 14 h 237"/>
                <a:gd name="T22" fmla="*/ 96 w 164"/>
                <a:gd name="T23" fmla="*/ 2 h 237"/>
                <a:gd name="T24" fmla="*/ 102 w 164"/>
                <a:gd name="T25" fmla="*/ 0 h 237"/>
                <a:gd name="T26" fmla="*/ 108 w 164"/>
                <a:gd name="T27" fmla="*/ 0 h 237"/>
                <a:gd name="T28" fmla="*/ 108 w 164"/>
                <a:gd name="T29" fmla="*/ 6 h 237"/>
                <a:gd name="T30" fmla="*/ 89 w 164"/>
                <a:gd name="T31" fmla="*/ 17 h 237"/>
                <a:gd name="T32" fmla="*/ 83 w 164"/>
                <a:gd name="T33" fmla="*/ 32 h 237"/>
                <a:gd name="T34" fmla="*/ 79 w 164"/>
                <a:gd name="T35" fmla="*/ 46 h 237"/>
                <a:gd name="T36" fmla="*/ 77 w 164"/>
                <a:gd name="T37" fmla="*/ 46 h 237"/>
                <a:gd name="T38" fmla="*/ 81 w 164"/>
                <a:gd name="T39" fmla="*/ 49 h 237"/>
                <a:gd name="T40" fmla="*/ 89 w 164"/>
                <a:gd name="T41" fmla="*/ 59 h 237"/>
                <a:gd name="T42" fmla="*/ 92 w 164"/>
                <a:gd name="T43" fmla="*/ 68 h 237"/>
                <a:gd name="T44" fmla="*/ 92 w 164"/>
                <a:gd name="T45" fmla="*/ 78 h 237"/>
                <a:gd name="T46" fmla="*/ 108 w 164"/>
                <a:gd name="T47" fmla="*/ 84 h 237"/>
                <a:gd name="T48" fmla="*/ 123 w 164"/>
                <a:gd name="T49" fmla="*/ 87 h 237"/>
                <a:gd name="T50" fmla="*/ 125 w 164"/>
                <a:gd name="T51" fmla="*/ 89 h 237"/>
                <a:gd name="T52" fmla="*/ 126 w 164"/>
                <a:gd name="T53" fmla="*/ 89 h 237"/>
                <a:gd name="T54" fmla="*/ 132 w 164"/>
                <a:gd name="T55" fmla="*/ 97 h 237"/>
                <a:gd name="T56" fmla="*/ 140 w 164"/>
                <a:gd name="T57" fmla="*/ 99 h 237"/>
                <a:gd name="T58" fmla="*/ 160 w 164"/>
                <a:gd name="T59" fmla="*/ 102 h 237"/>
                <a:gd name="T60" fmla="*/ 159 w 164"/>
                <a:gd name="T61" fmla="*/ 108 h 237"/>
                <a:gd name="T62" fmla="*/ 155 w 164"/>
                <a:gd name="T63" fmla="*/ 116 h 237"/>
                <a:gd name="T64" fmla="*/ 159 w 164"/>
                <a:gd name="T65" fmla="*/ 129 h 237"/>
                <a:gd name="T66" fmla="*/ 162 w 164"/>
                <a:gd name="T67" fmla="*/ 136 h 237"/>
                <a:gd name="T68" fmla="*/ 164 w 164"/>
                <a:gd name="T69" fmla="*/ 144 h 237"/>
                <a:gd name="T70" fmla="*/ 162 w 164"/>
                <a:gd name="T71" fmla="*/ 146 h 237"/>
                <a:gd name="T72" fmla="*/ 160 w 164"/>
                <a:gd name="T73" fmla="*/ 167 h 237"/>
                <a:gd name="T74" fmla="*/ 130 w 164"/>
                <a:gd name="T75" fmla="*/ 182 h 237"/>
                <a:gd name="T76" fmla="*/ 136 w 164"/>
                <a:gd name="T77" fmla="*/ 188 h 237"/>
                <a:gd name="T78" fmla="*/ 123 w 164"/>
                <a:gd name="T79" fmla="*/ 199 h 237"/>
                <a:gd name="T80" fmla="*/ 132 w 164"/>
                <a:gd name="T81" fmla="*/ 222 h 237"/>
                <a:gd name="T82" fmla="*/ 126 w 164"/>
                <a:gd name="T83" fmla="*/ 235 h 237"/>
                <a:gd name="T84" fmla="*/ 100 w 164"/>
                <a:gd name="T85" fmla="*/ 233 h 237"/>
                <a:gd name="T86" fmla="*/ 56 w 164"/>
                <a:gd name="T87" fmla="*/ 201 h 237"/>
                <a:gd name="T88" fmla="*/ 45 w 164"/>
                <a:gd name="T89" fmla="*/ 197 h 237"/>
                <a:gd name="T90" fmla="*/ 24 w 164"/>
                <a:gd name="T91" fmla="*/ 191 h 237"/>
                <a:gd name="T92" fmla="*/ 0 w 164"/>
                <a:gd name="T93" fmla="*/ 172 h 237"/>
                <a:gd name="T94" fmla="*/ 2 w 164"/>
                <a:gd name="T95" fmla="*/ 155 h 237"/>
                <a:gd name="T96" fmla="*/ 11 w 164"/>
                <a:gd name="T97" fmla="*/ 153 h 237"/>
                <a:gd name="T98" fmla="*/ 13 w 164"/>
                <a:gd name="T99" fmla="*/ 152 h 237"/>
                <a:gd name="T100" fmla="*/ 15 w 164"/>
                <a:gd name="T101" fmla="*/ 150 h 237"/>
                <a:gd name="T102" fmla="*/ 19 w 164"/>
                <a:gd name="T103" fmla="*/ 142 h 237"/>
                <a:gd name="T104" fmla="*/ 22 w 164"/>
                <a:gd name="T105" fmla="*/ 140 h 237"/>
                <a:gd name="T106" fmla="*/ 21 w 164"/>
                <a:gd name="T107" fmla="*/ 133 h 237"/>
                <a:gd name="T108" fmla="*/ 19 w 164"/>
                <a:gd name="T109" fmla="*/ 123 h 237"/>
                <a:gd name="T110" fmla="*/ 21 w 164"/>
                <a:gd name="T111" fmla="*/ 112 h 237"/>
                <a:gd name="T112" fmla="*/ 19 w 164"/>
                <a:gd name="T113" fmla="*/ 108 h 237"/>
                <a:gd name="T114" fmla="*/ 19 w 164"/>
                <a:gd name="T115" fmla="*/ 97 h 237"/>
                <a:gd name="T116" fmla="*/ 19 w 164"/>
                <a:gd name="T117" fmla="*/ 87 h 237"/>
                <a:gd name="T118" fmla="*/ 13 w 164"/>
                <a:gd name="T119" fmla="*/ 74 h 237"/>
                <a:gd name="T120" fmla="*/ 19 w 164"/>
                <a:gd name="T121" fmla="*/ 7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" h="237">
                  <a:moveTo>
                    <a:pt x="19" y="74"/>
                  </a:moveTo>
                  <a:lnTo>
                    <a:pt x="22" y="70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41" y="46"/>
                  </a:lnTo>
                  <a:lnTo>
                    <a:pt x="43" y="44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51" y="23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2" y="17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9" y="1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6"/>
                  </a:lnTo>
                  <a:lnTo>
                    <a:pt x="100" y="10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87" y="21"/>
                  </a:lnTo>
                  <a:lnTo>
                    <a:pt x="85" y="25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9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1" y="49"/>
                  </a:lnTo>
                  <a:lnTo>
                    <a:pt x="85" y="53"/>
                  </a:lnTo>
                  <a:lnTo>
                    <a:pt x="87" y="55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92" y="65"/>
                  </a:lnTo>
                  <a:lnTo>
                    <a:pt x="92" y="68"/>
                  </a:lnTo>
                  <a:lnTo>
                    <a:pt x="92" y="74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6" y="82"/>
                  </a:lnTo>
                  <a:lnTo>
                    <a:pt x="100" y="82"/>
                  </a:lnTo>
                  <a:lnTo>
                    <a:pt x="108" y="84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5" y="89"/>
                  </a:lnTo>
                  <a:lnTo>
                    <a:pt x="125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30" y="93"/>
                  </a:lnTo>
                  <a:lnTo>
                    <a:pt x="132" y="97"/>
                  </a:lnTo>
                  <a:lnTo>
                    <a:pt x="134" y="97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102"/>
                  </a:lnTo>
                  <a:lnTo>
                    <a:pt x="160" y="106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57" y="112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57" y="119"/>
                  </a:lnTo>
                  <a:lnTo>
                    <a:pt x="157" y="121"/>
                  </a:lnTo>
                  <a:lnTo>
                    <a:pt x="159" y="129"/>
                  </a:lnTo>
                  <a:lnTo>
                    <a:pt x="159" y="129"/>
                  </a:lnTo>
                  <a:lnTo>
                    <a:pt x="160" y="133"/>
                  </a:lnTo>
                  <a:lnTo>
                    <a:pt x="162" y="136"/>
                  </a:lnTo>
                  <a:lnTo>
                    <a:pt x="162" y="136"/>
                  </a:lnTo>
                  <a:lnTo>
                    <a:pt x="164" y="140"/>
                  </a:lnTo>
                  <a:lnTo>
                    <a:pt x="164" y="144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4" y="161"/>
                  </a:lnTo>
                  <a:lnTo>
                    <a:pt x="160" y="167"/>
                  </a:lnTo>
                  <a:lnTo>
                    <a:pt x="128" y="171"/>
                  </a:lnTo>
                  <a:lnTo>
                    <a:pt x="126" y="174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6" y="188"/>
                  </a:lnTo>
                  <a:lnTo>
                    <a:pt x="125" y="189"/>
                  </a:lnTo>
                  <a:lnTo>
                    <a:pt x="125" y="195"/>
                  </a:lnTo>
                  <a:lnTo>
                    <a:pt x="123" y="199"/>
                  </a:lnTo>
                  <a:lnTo>
                    <a:pt x="130" y="208"/>
                  </a:lnTo>
                  <a:lnTo>
                    <a:pt x="134" y="214"/>
                  </a:lnTo>
                  <a:lnTo>
                    <a:pt x="132" y="222"/>
                  </a:lnTo>
                  <a:lnTo>
                    <a:pt x="128" y="225"/>
                  </a:lnTo>
                  <a:lnTo>
                    <a:pt x="130" y="229"/>
                  </a:lnTo>
                  <a:lnTo>
                    <a:pt x="126" y="235"/>
                  </a:lnTo>
                  <a:lnTo>
                    <a:pt x="123" y="237"/>
                  </a:lnTo>
                  <a:lnTo>
                    <a:pt x="123" y="237"/>
                  </a:lnTo>
                  <a:lnTo>
                    <a:pt x="100" y="233"/>
                  </a:lnTo>
                  <a:lnTo>
                    <a:pt x="85" y="233"/>
                  </a:lnTo>
                  <a:lnTo>
                    <a:pt x="72" y="218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38" y="193"/>
                  </a:lnTo>
                  <a:lnTo>
                    <a:pt x="34" y="191"/>
                  </a:lnTo>
                  <a:lnTo>
                    <a:pt x="24" y="191"/>
                  </a:lnTo>
                  <a:lnTo>
                    <a:pt x="9" y="18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67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7" y="155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3" y="153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6"/>
                  </a:lnTo>
                  <a:lnTo>
                    <a:pt x="22" y="135"/>
                  </a:lnTo>
                  <a:lnTo>
                    <a:pt x="21" y="133"/>
                  </a:lnTo>
                  <a:lnTo>
                    <a:pt x="19" y="131"/>
                  </a:lnTo>
                  <a:lnTo>
                    <a:pt x="19" y="131"/>
                  </a:lnTo>
                  <a:lnTo>
                    <a:pt x="19" y="123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2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3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3" y="80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636F622-B726-0742-9EDA-9FAB8EB0C4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4309" y="3085352"/>
              <a:ext cx="291631" cy="228685"/>
            </a:xfrm>
            <a:custGeom>
              <a:avLst/>
              <a:gdLst>
                <a:gd name="T0" fmla="*/ 152 w 191"/>
                <a:gd name="T1" fmla="*/ 130 h 176"/>
                <a:gd name="T2" fmla="*/ 180 w 191"/>
                <a:gd name="T3" fmla="*/ 106 h 176"/>
                <a:gd name="T4" fmla="*/ 174 w 191"/>
                <a:gd name="T5" fmla="*/ 89 h 176"/>
                <a:gd name="T6" fmla="*/ 180 w 191"/>
                <a:gd name="T7" fmla="*/ 81 h 176"/>
                <a:gd name="T8" fmla="*/ 186 w 191"/>
                <a:gd name="T9" fmla="*/ 74 h 176"/>
                <a:gd name="T10" fmla="*/ 184 w 191"/>
                <a:gd name="T11" fmla="*/ 66 h 176"/>
                <a:gd name="T12" fmla="*/ 189 w 191"/>
                <a:gd name="T13" fmla="*/ 58 h 176"/>
                <a:gd name="T14" fmla="*/ 191 w 191"/>
                <a:gd name="T15" fmla="*/ 51 h 176"/>
                <a:gd name="T16" fmla="*/ 178 w 191"/>
                <a:gd name="T17" fmla="*/ 49 h 176"/>
                <a:gd name="T18" fmla="*/ 180 w 191"/>
                <a:gd name="T19" fmla="*/ 40 h 176"/>
                <a:gd name="T20" fmla="*/ 170 w 191"/>
                <a:gd name="T21" fmla="*/ 32 h 176"/>
                <a:gd name="T22" fmla="*/ 155 w 191"/>
                <a:gd name="T23" fmla="*/ 24 h 176"/>
                <a:gd name="T24" fmla="*/ 155 w 191"/>
                <a:gd name="T25" fmla="*/ 21 h 176"/>
                <a:gd name="T26" fmla="*/ 157 w 191"/>
                <a:gd name="T27" fmla="*/ 17 h 176"/>
                <a:gd name="T28" fmla="*/ 146 w 191"/>
                <a:gd name="T29" fmla="*/ 17 h 176"/>
                <a:gd name="T30" fmla="*/ 133 w 191"/>
                <a:gd name="T31" fmla="*/ 19 h 176"/>
                <a:gd name="T32" fmla="*/ 125 w 191"/>
                <a:gd name="T33" fmla="*/ 23 h 176"/>
                <a:gd name="T34" fmla="*/ 108 w 191"/>
                <a:gd name="T35" fmla="*/ 21 h 176"/>
                <a:gd name="T36" fmla="*/ 104 w 191"/>
                <a:gd name="T37" fmla="*/ 17 h 176"/>
                <a:gd name="T38" fmla="*/ 97 w 191"/>
                <a:gd name="T39" fmla="*/ 17 h 176"/>
                <a:gd name="T40" fmla="*/ 78 w 191"/>
                <a:gd name="T41" fmla="*/ 21 h 176"/>
                <a:gd name="T42" fmla="*/ 70 w 191"/>
                <a:gd name="T43" fmla="*/ 11 h 176"/>
                <a:gd name="T44" fmla="*/ 63 w 191"/>
                <a:gd name="T45" fmla="*/ 4 h 176"/>
                <a:gd name="T46" fmla="*/ 42 w 191"/>
                <a:gd name="T47" fmla="*/ 7 h 176"/>
                <a:gd name="T48" fmla="*/ 27 w 191"/>
                <a:gd name="T49" fmla="*/ 15 h 176"/>
                <a:gd name="T50" fmla="*/ 31 w 191"/>
                <a:gd name="T51" fmla="*/ 26 h 176"/>
                <a:gd name="T52" fmla="*/ 31 w 191"/>
                <a:gd name="T53" fmla="*/ 41 h 176"/>
                <a:gd name="T54" fmla="*/ 23 w 191"/>
                <a:gd name="T55" fmla="*/ 38 h 176"/>
                <a:gd name="T56" fmla="*/ 19 w 191"/>
                <a:gd name="T57" fmla="*/ 23 h 176"/>
                <a:gd name="T58" fmla="*/ 23 w 191"/>
                <a:gd name="T59" fmla="*/ 13 h 176"/>
                <a:gd name="T60" fmla="*/ 23 w 191"/>
                <a:gd name="T61" fmla="*/ 0 h 176"/>
                <a:gd name="T62" fmla="*/ 8 w 191"/>
                <a:gd name="T63" fmla="*/ 17 h 176"/>
                <a:gd name="T64" fmla="*/ 0 w 191"/>
                <a:gd name="T65" fmla="*/ 38 h 176"/>
                <a:gd name="T66" fmla="*/ 0 w 191"/>
                <a:gd name="T67" fmla="*/ 41 h 176"/>
                <a:gd name="T68" fmla="*/ 10 w 191"/>
                <a:gd name="T69" fmla="*/ 47 h 176"/>
                <a:gd name="T70" fmla="*/ 15 w 191"/>
                <a:gd name="T71" fmla="*/ 60 h 176"/>
                <a:gd name="T72" fmla="*/ 17 w 191"/>
                <a:gd name="T73" fmla="*/ 72 h 176"/>
                <a:gd name="T74" fmla="*/ 44 w 191"/>
                <a:gd name="T75" fmla="*/ 77 h 176"/>
                <a:gd name="T76" fmla="*/ 48 w 191"/>
                <a:gd name="T77" fmla="*/ 79 h 176"/>
                <a:gd name="T78" fmla="*/ 49 w 191"/>
                <a:gd name="T79" fmla="*/ 79 h 176"/>
                <a:gd name="T80" fmla="*/ 63 w 191"/>
                <a:gd name="T81" fmla="*/ 89 h 176"/>
                <a:gd name="T82" fmla="*/ 83 w 191"/>
                <a:gd name="T83" fmla="*/ 94 h 176"/>
                <a:gd name="T84" fmla="*/ 80 w 191"/>
                <a:gd name="T85" fmla="*/ 104 h 176"/>
                <a:gd name="T86" fmla="*/ 80 w 191"/>
                <a:gd name="T87" fmla="*/ 113 h 176"/>
                <a:gd name="T88" fmla="*/ 85 w 191"/>
                <a:gd name="T89" fmla="*/ 128 h 176"/>
                <a:gd name="T90" fmla="*/ 85 w 191"/>
                <a:gd name="T91" fmla="*/ 138 h 176"/>
                <a:gd name="T92" fmla="*/ 97 w 191"/>
                <a:gd name="T93" fmla="*/ 166 h 176"/>
                <a:gd name="T94" fmla="*/ 133 w 191"/>
                <a:gd name="T95" fmla="*/ 163 h 176"/>
                <a:gd name="T96" fmla="*/ 136 w 191"/>
                <a:gd name="T97" fmla="*/ 149 h 176"/>
                <a:gd name="T98" fmla="*/ 131 w 191"/>
                <a:gd name="T99" fmla="*/ 12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1" h="176">
                  <a:moveTo>
                    <a:pt x="131" y="125"/>
                  </a:moveTo>
                  <a:lnTo>
                    <a:pt x="135" y="125"/>
                  </a:lnTo>
                  <a:lnTo>
                    <a:pt x="142" y="125"/>
                  </a:lnTo>
                  <a:lnTo>
                    <a:pt x="152" y="130"/>
                  </a:lnTo>
                  <a:lnTo>
                    <a:pt x="155" y="128"/>
                  </a:lnTo>
                  <a:lnTo>
                    <a:pt x="157" y="125"/>
                  </a:lnTo>
                  <a:lnTo>
                    <a:pt x="174" y="113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89"/>
                  </a:lnTo>
                  <a:lnTo>
                    <a:pt x="176" y="87"/>
                  </a:lnTo>
                  <a:lnTo>
                    <a:pt x="176" y="83"/>
                  </a:lnTo>
                  <a:lnTo>
                    <a:pt x="176" y="83"/>
                  </a:lnTo>
                  <a:lnTo>
                    <a:pt x="180" y="81"/>
                  </a:lnTo>
                  <a:lnTo>
                    <a:pt x="180" y="79"/>
                  </a:lnTo>
                  <a:lnTo>
                    <a:pt x="186" y="76"/>
                  </a:lnTo>
                  <a:lnTo>
                    <a:pt x="186" y="76"/>
                  </a:lnTo>
                  <a:lnTo>
                    <a:pt x="186" y="74"/>
                  </a:lnTo>
                  <a:lnTo>
                    <a:pt x="186" y="72"/>
                  </a:lnTo>
                  <a:lnTo>
                    <a:pt x="184" y="68"/>
                  </a:lnTo>
                  <a:lnTo>
                    <a:pt x="184" y="66"/>
                  </a:lnTo>
                  <a:lnTo>
                    <a:pt x="184" y="66"/>
                  </a:lnTo>
                  <a:lnTo>
                    <a:pt x="184" y="62"/>
                  </a:lnTo>
                  <a:lnTo>
                    <a:pt x="186" y="62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91" y="55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86" y="51"/>
                  </a:lnTo>
                  <a:lnTo>
                    <a:pt x="178" y="49"/>
                  </a:lnTo>
                  <a:lnTo>
                    <a:pt x="178" y="49"/>
                  </a:lnTo>
                  <a:lnTo>
                    <a:pt x="180" y="43"/>
                  </a:lnTo>
                  <a:lnTo>
                    <a:pt x="180" y="41"/>
                  </a:lnTo>
                  <a:lnTo>
                    <a:pt x="180" y="40"/>
                  </a:lnTo>
                  <a:lnTo>
                    <a:pt x="180" y="40"/>
                  </a:lnTo>
                  <a:lnTo>
                    <a:pt x="180" y="38"/>
                  </a:lnTo>
                  <a:lnTo>
                    <a:pt x="180" y="34"/>
                  </a:lnTo>
                  <a:lnTo>
                    <a:pt x="174" y="34"/>
                  </a:lnTo>
                  <a:lnTo>
                    <a:pt x="170" y="32"/>
                  </a:lnTo>
                  <a:lnTo>
                    <a:pt x="167" y="30"/>
                  </a:lnTo>
                  <a:lnTo>
                    <a:pt x="167" y="30"/>
                  </a:lnTo>
                  <a:lnTo>
                    <a:pt x="159" y="26"/>
                  </a:lnTo>
                  <a:lnTo>
                    <a:pt x="155" y="24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5" y="21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7" y="17"/>
                  </a:lnTo>
                  <a:lnTo>
                    <a:pt x="157" y="17"/>
                  </a:lnTo>
                  <a:lnTo>
                    <a:pt x="157" y="15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38" y="17"/>
                  </a:lnTo>
                  <a:lnTo>
                    <a:pt x="135" y="17"/>
                  </a:lnTo>
                  <a:lnTo>
                    <a:pt x="133" y="19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25" y="23"/>
                  </a:lnTo>
                  <a:lnTo>
                    <a:pt x="116" y="23"/>
                  </a:lnTo>
                  <a:lnTo>
                    <a:pt x="116" y="23"/>
                  </a:lnTo>
                  <a:lnTo>
                    <a:pt x="112" y="23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99" y="15"/>
                  </a:lnTo>
                  <a:lnTo>
                    <a:pt x="97" y="17"/>
                  </a:lnTo>
                  <a:lnTo>
                    <a:pt x="89" y="17"/>
                  </a:lnTo>
                  <a:lnTo>
                    <a:pt x="85" y="19"/>
                  </a:lnTo>
                  <a:lnTo>
                    <a:pt x="80" y="21"/>
                  </a:lnTo>
                  <a:lnTo>
                    <a:pt x="78" y="21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2" y="15"/>
                  </a:lnTo>
                  <a:lnTo>
                    <a:pt x="70" y="11"/>
                  </a:lnTo>
                  <a:lnTo>
                    <a:pt x="68" y="7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9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31" y="26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7" y="41"/>
                  </a:lnTo>
                  <a:lnTo>
                    <a:pt x="25" y="41"/>
                  </a:lnTo>
                  <a:lnTo>
                    <a:pt x="23" y="38"/>
                  </a:lnTo>
                  <a:lnTo>
                    <a:pt x="21" y="36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0" y="4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55"/>
                  </a:lnTo>
                  <a:lnTo>
                    <a:pt x="15" y="60"/>
                  </a:lnTo>
                  <a:lnTo>
                    <a:pt x="15" y="66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72"/>
                  </a:lnTo>
                  <a:lnTo>
                    <a:pt x="23" y="74"/>
                  </a:lnTo>
                  <a:lnTo>
                    <a:pt x="31" y="76"/>
                  </a:lnTo>
                  <a:lnTo>
                    <a:pt x="40" y="76"/>
                  </a:lnTo>
                  <a:lnTo>
                    <a:pt x="44" y="77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3" y="85"/>
                  </a:lnTo>
                  <a:lnTo>
                    <a:pt x="55" y="87"/>
                  </a:lnTo>
                  <a:lnTo>
                    <a:pt x="57" y="89"/>
                  </a:lnTo>
                  <a:lnTo>
                    <a:pt x="63" y="89"/>
                  </a:lnTo>
                  <a:lnTo>
                    <a:pt x="63" y="89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83" y="94"/>
                  </a:lnTo>
                  <a:lnTo>
                    <a:pt x="82" y="96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0" y="104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0" y="110"/>
                  </a:lnTo>
                  <a:lnTo>
                    <a:pt x="80" y="113"/>
                  </a:lnTo>
                  <a:lnTo>
                    <a:pt x="82" y="119"/>
                  </a:lnTo>
                  <a:lnTo>
                    <a:pt x="82" y="119"/>
                  </a:lnTo>
                  <a:lnTo>
                    <a:pt x="82" y="125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7" y="132"/>
                  </a:lnTo>
                  <a:lnTo>
                    <a:pt x="87" y="134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7" y="151"/>
                  </a:lnTo>
                  <a:lnTo>
                    <a:pt x="97" y="166"/>
                  </a:lnTo>
                  <a:lnTo>
                    <a:pt x="99" y="176"/>
                  </a:lnTo>
                  <a:lnTo>
                    <a:pt x="112" y="174"/>
                  </a:lnTo>
                  <a:lnTo>
                    <a:pt x="118" y="176"/>
                  </a:lnTo>
                  <a:lnTo>
                    <a:pt x="133" y="163"/>
                  </a:lnTo>
                  <a:lnTo>
                    <a:pt x="135" y="159"/>
                  </a:lnTo>
                  <a:lnTo>
                    <a:pt x="142" y="155"/>
                  </a:lnTo>
                  <a:lnTo>
                    <a:pt x="142" y="153"/>
                  </a:lnTo>
                  <a:lnTo>
                    <a:pt x="136" y="149"/>
                  </a:lnTo>
                  <a:lnTo>
                    <a:pt x="133" y="136"/>
                  </a:lnTo>
                  <a:lnTo>
                    <a:pt x="131" y="125"/>
                  </a:lnTo>
                  <a:lnTo>
                    <a:pt x="131" y="125"/>
                  </a:lnTo>
                  <a:lnTo>
                    <a:pt x="131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E44D087-1B11-3B4C-B55E-91C53F8208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4309" y="3085352"/>
              <a:ext cx="291631" cy="228685"/>
            </a:xfrm>
            <a:custGeom>
              <a:avLst/>
              <a:gdLst>
                <a:gd name="T0" fmla="*/ 152 w 191"/>
                <a:gd name="T1" fmla="*/ 130 h 176"/>
                <a:gd name="T2" fmla="*/ 180 w 191"/>
                <a:gd name="T3" fmla="*/ 106 h 176"/>
                <a:gd name="T4" fmla="*/ 174 w 191"/>
                <a:gd name="T5" fmla="*/ 89 h 176"/>
                <a:gd name="T6" fmla="*/ 180 w 191"/>
                <a:gd name="T7" fmla="*/ 81 h 176"/>
                <a:gd name="T8" fmla="*/ 186 w 191"/>
                <a:gd name="T9" fmla="*/ 74 h 176"/>
                <a:gd name="T10" fmla="*/ 184 w 191"/>
                <a:gd name="T11" fmla="*/ 66 h 176"/>
                <a:gd name="T12" fmla="*/ 189 w 191"/>
                <a:gd name="T13" fmla="*/ 58 h 176"/>
                <a:gd name="T14" fmla="*/ 191 w 191"/>
                <a:gd name="T15" fmla="*/ 51 h 176"/>
                <a:gd name="T16" fmla="*/ 178 w 191"/>
                <a:gd name="T17" fmla="*/ 49 h 176"/>
                <a:gd name="T18" fmla="*/ 180 w 191"/>
                <a:gd name="T19" fmla="*/ 40 h 176"/>
                <a:gd name="T20" fmla="*/ 170 w 191"/>
                <a:gd name="T21" fmla="*/ 32 h 176"/>
                <a:gd name="T22" fmla="*/ 155 w 191"/>
                <a:gd name="T23" fmla="*/ 24 h 176"/>
                <a:gd name="T24" fmla="*/ 155 w 191"/>
                <a:gd name="T25" fmla="*/ 21 h 176"/>
                <a:gd name="T26" fmla="*/ 157 w 191"/>
                <a:gd name="T27" fmla="*/ 17 h 176"/>
                <a:gd name="T28" fmla="*/ 146 w 191"/>
                <a:gd name="T29" fmla="*/ 17 h 176"/>
                <a:gd name="T30" fmla="*/ 133 w 191"/>
                <a:gd name="T31" fmla="*/ 19 h 176"/>
                <a:gd name="T32" fmla="*/ 125 w 191"/>
                <a:gd name="T33" fmla="*/ 23 h 176"/>
                <a:gd name="T34" fmla="*/ 108 w 191"/>
                <a:gd name="T35" fmla="*/ 21 h 176"/>
                <a:gd name="T36" fmla="*/ 104 w 191"/>
                <a:gd name="T37" fmla="*/ 17 h 176"/>
                <a:gd name="T38" fmla="*/ 97 w 191"/>
                <a:gd name="T39" fmla="*/ 17 h 176"/>
                <a:gd name="T40" fmla="*/ 78 w 191"/>
                <a:gd name="T41" fmla="*/ 21 h 176"/>
                <a:gd name="T42" fmla="*/ 70 w 191"/>
                <a:gd name="T43" fmla="*/ 11 h 176"/>
                <a:gd name="T44" fmla="*/ 63 w 191"/>
                <a:gd name="T45" fmla="*/ 4 h 176"/>
                <a:gd name="T46" fmla="*/ 42 w 191"/>
                <a:gd name="T47" fmla="*/ 7 h 176"/>
                <a:gd name="T48" fmla="*/ 27 w 191"/>
                <a:gd name="T49" fmla="*/ 15 h 176"/>
                <a:gd name="T50" fmla="*/ 31 w 191"/>
                <a:gd name="T51" fmla="*/ 26 h 176"/>
                <a:gd name="T52" fmla="*/ 31 w 191"/>
                <a:gd name="T53" fmla="*/ 41 h 176"/>
                <a:gd name="T54" fmla="*/ 23 w 191"/>
                <a:gd name="T55" fmla="*/ 38 h 176"/>
                <a:gd name="T56" fmla="*/ 19 w 191"/>
                <a:gd name="T57" fmla="*/ 23 h 176"/>
                <a:gd name="T58" fmla="*/ 23 w 191"/>
                <a:gd name="T59" fmla="*/ 13 h 176"/>
                <a:gd name="T60" fmla="*/ 23 w 191"/>
                <a:gd name="T61" fmla="*/ 0 h 176"/>
                <a:gd name="T62" fmla="*/ 8 w 191"/>
                <a:gd name="T63" fmla="*/ 17 h 176"/>
                <a:gd name="T64" fmla="*/ 0 w 191"/>
                <a:gd name="T65" fmla="*/ 38 h 176"/>
                <a:gd name="T66" fmla="*/ 0 w 191"/>
                <a:gd name="T67" fmla="*/ 41 h 176"/>
                <a:gd name="T68" fmla="*/ 10 w 191"/>
                <a:gd name="T69" fmla="*/ 47 h 176"/>
                <a:gd name="T70" fmla="*/ 15 w 191"/>
                <a:gd name="T71" fmla="*/ 60 h 176"/>
                <a:gd name="T72" fmla="*/ 17 w 191"/>
                <a:gd name="T73" fmla="*/ 72 h 176"/>
                <a:gd name="T74" fmla="*/ 44 w 191"/>
                <a:gd name="T75" fmla="*/ 77 h 176"/>
                <a:gd name="T76" fmla="*/ 48 w 191"/>
                <a:gd name="T77" fmla="*/ 79 h 176"/>
                <a:gd name="T78" fmla="*/ 49 w 191"/>
                <a:gd name="T79" fmla="*/ 79 h 176"/>
                <a:gd name="T80" fmla="*/ 63 w 191"/>
                <a:gd name="T81" fmla="*/ 89 h 176"/>
                <a:gd name="T82" fmla="*/ 83 w 191"/>
                <a:gd name="T83" fmla="*/ 94 h 176"/>
                <a:gd name="T84" fmla="*/ 80 w 191"/>
                <a:gd name="T85" fmla="*/ 104 h 176"/>
                <a:gd name="T86" fmla="*/ 80 w 191"/>
                <a:gd name="T87" fmla="*/ 113 h 176"/>
                <a:gd name="T88" fmla="*/ 85 w 191"/>
                <a:gd name="T89" fmla="*/ 128 h 176"/>
                <a:gd name="T90" fmla="*/ 85 w 191"/>
                <a:gd name="T91" fmla="*/ 138 h 176"/>
                <a:gd name="T92" fmla="*/ 97 w 191"/>
                <a:gd name="T93" fmla="*/ 166 h 176"/>
                <a:gd name="T94" fmla="*/ 133 w 191"/>
                <a:gd name="T95" fmla="*/ 163 h 176"/>
                <a:gd name="T96" fmla="*/ 136 w 191"/>
                <a:gd name="T97" fmla="*/ 149 h 176"/>
                <a:gd name="T98" fmla="*/ 131 w 191"/>
                <a:gd name="T99" fmla="*/ 12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1" h="176">
                  <a:moveTo>
                    <a:pt x="131" y="125"/>
                  </a:moveTo>
                  <a:lnTo>
                    <a:pt x="135" y="125"/>
                  </a:lnTo>
                  <a:lnTo>
                    <a:pt x="142" y="125"/>
                  </a:lnTo>
                  <a:lnTo>
                    <a:pt x="152" y="130"/>
                  </a:lnTo>
                  <a:lnTo>
                    <a:pt x="155" y="128"/>
                  </a:lnTo>
                  <a:lnTo>
                    <a:pt x="157" y="125"/>
                  </a:lnTo>
                  <a:lnTo>
                    <a:pt x="174" y="113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89"/>
                  </a:lnTo>
                  <a:lnTo>
                    <a:pt x="176" y="87"/>
                  </a:lnTo>
                  <a:lnTo>
                    <a:pt x="176" y="83"/>
                  </a:lnTo>
                  <a:lnTo>
                    <a:pt x="176" y="83"/>
                  </a:lnTo>
                  <a:lnTo>
                    <a:pt x="180" y="81"/>
                  </a:lnTo>
                  <a:lnTo>
                    <a:pt x="180" y="79"/>
                  </a:lnTo>
                  <a:lnTo>
                    <a:pt x="186" y="76"/>
                  </a:lnTo>
                  <a:lnTo>
                    <a:pt x="186" y="76"/>
                  </a:lnTo>
                  <a:lnTo>
                    <a:pt x="186" y="74"/>
                  </a:lnTo>
                  <a:lnTo>
                    <a:pt x="186" y="72"/>
                  </a:lnTo>
                  <a:lnTo>
                    <a:pt x="184" y="68"/>
                  </a:lnTo>
                  <a:lnTo>
                    <a:pt x="184" y="66"/>
                  </a:lnTo>
                  <a:lnTo>
                    <a:pt x="184" y="66"/>
                  </a:lnTo>
                  <a:lnTo>
                    <a:pt x="184" y="62"/>
                  </a:lnTo>
                  <a:lnTo>
                    <a:pt x="186" y="62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91" y="55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86" y="51"/>
                  </a:lnTo>
                  <a:lnTo>
                    <a:pt x="178" y="49"/>
                  </a:lnTo>
                  <a:lnTo>
                    <a:pt x="178" y="49"/>
                  </a:lnTo>
                  <a:lnTo>
                    <a:pt x="180" y="43"/>
                  </a:lnTo>
                  <a:lnTo>
                    <a:pt x="180" y="41"/>
                  </a:lnTo>
                  <a:lnTo>
                    <a:pt x="180" y="40"/>
                  </a:lnTo>
                  <a:lnTo>
                    <a:pt x="180" y="40"/>
                  </a:lnTo>
                  <a:lnTo>
                    <a:pt x="180" y="38"/>
                  </a:lnTo>
                  <a:lnTo>
                    <a:pt x="180" y="34"/>
                  </a:lnTo>
                  <a:lnTo>
                    <a:pt x="174" y="34"/>
                  </a:lnTo>
                  <a:lnTo>
                    <a:pt x="170" y="32"/>
                  </a:lnTo>
                  <a:lnTo>
                    <a:pt x="167" y="30"/>
                  </a:lnTo>
                  <a:lnTo>
                    <a:pt x="167" y="30"/>
                  </a:lnTo>
                  <a:lnTo>
                    <a:pt x="159" y="26"/>
                  </a:lnTo>
                  <a:lnTo>
                    <a:pt x="155" y="24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5" y="21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7" y="17"/>
                  </a:lnTo>
                  <a:lnTo>
                    <a:pt x="157" y="17"/>
                  </a:lnTo>
                  <a:lnTo>
                    <a:pt x="157" y="15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38" y="17"/>
                  </a:lnTo>
                  <a:lnTo>
                    <a:pt x="135" y="17"/>
                  </a:lnTo>
                  <a:lnTo>
                    <a:pt x="133" y="19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25" y="23"/>
                  </a:lnTo>
                  <a:lnTo>
                    <a:pt x="116" y="23"/>
                  </a:lnTo>
                  <a:lnTo>
                    <a:pt x="116" y="23"/>
                  </a:lnTo>
                  <a:lnTo>
                    <a:pt x="112" y="23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99" y="15"/>
                  </a:lnTo>
                  <a:lnTo>
                    <a:pt x="97" y="17"/>
                  </a:lnTo>
                  <a:lnTo>
                    <a:pt x="89" y="17"/>
                  </a:lnTo>
                  <a:lnTo>
                    <a:pt x="85" y="19"/>
                  </a:lnTo>
                  <a:lnTo>
                    <a:pt x="80" y="21"/>
                  </a:lnTo>
                  <a:lnTo>
                    <a:pt x="78" y="21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2" y="15"/>
                  </a:lnTo>
                  <a:lnTo>
                    <a:pt x="70" y="11"/>
                  </a:lnTo>
                  <a:lnTo>
                    <a:pt x="68" y="7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9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31" y="26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7" y="41"/>
                  </a:lnTo>
                  <a:lnTo>
                    <a:pt x="25" y="41"/>
                  </a:lnTo>
                  <a:lnTo>
                    <a:pt x="23" y="38"/>
                  </a:lnTo>
                  <a:lnTo>
                    <a:pt x="21" y="36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0" y="4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55"/>
                  </a:lnTo>
                  <a:lnTo>
                    <a:pt x="15" y="60"/>
                  </a:lnTo>
                  <a:lnTo>
                    <a:pt x="15" y="66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72"/>
                  </a:lnTo>
                  <a:lnTo>
                    <a:pt x="23" y="74"/>
                  </a:lnTo>
                  <a:lnTo>
                    <a:pt x="31" y="76"/>
                  </a:lnTo>
                  <a:lnTo>
                    <a:pt x="40" y="76"/>
                  </a:lnTo>
                  <a:lnTo>
                    <a:pt x="44" y="77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3" y="85"/>
                  </a:lnTo>
                  <a:lnTo>
                    <a:pt x="55" y="87"/>
                  </a:lnTo>
                  <a:lnTo>
                    <a:pt x="57" y="89"/>
                  </a:lnTo>
                  <a:lnTo>
                    <a:pt x="63" y="89"/>
                  </a:lnTo>
                  <a:lnTo>
                    <a:pt x="63" y="89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83" y="94"/>
                  </a:lnTo>
                  <a:lnTo>
                    <a:pt x="82" y="96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0" y="104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0" y="110"/>
                  </a:lnTo>
                  <a:lnTo>
                    <a:pt x="80" y="113"/>
                  </a:lnTo>
                  <a:lnTo>
                    <a:pt x="82" y="119"/>
                  </a:lnTo>
                  <a:lnTo>
                    <a:pt x="82" y="119"/>
                  </a:lnTo>
                  <a:lnTo>
                    <a:pt x="82" y="125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7" y="132"/>
                  </a:lnTo>
                  <a:lnTo>
                    <a:pt x="87" y="134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7" y="151"/>
                  </a:lnTo>
                  <a:lnTo>
                    <a:pt x="97" y="166"/>
                  </a:lnTo>
                  <a:lnTo>
                    <a:pt x="99" y="176"/>
                  </a:lnTo>
                  <a:lnTo>
                    <a:pt x="112" y="174"/>
                  </a:lnTo>
                  <a:lnTo>
                    <a:pt x="118" y="176"/>
                  </a:lnTo>
                  <a:lnTo>
                    <a:pt x="133" y="163"/>
                  </a:lnTo>
                  <a:lnTo>
                    <a:pt x="135" y="159"/>
                  </a:lnTo>
                  <a:lnTo>
                    <a:pt x="142" y="155"/>
                  </a:lnTo>
                  <a:lnTo>
                    <a:pt x="142" y="153"/>
                  </a:lnTo>
                  <a:lnTo>
                    <a:pt x="136" y="149"/>
                  </a:lnTo>
                  <a:lnTo>
                    <a:pt x="133" y="136"/>
                  </a:lnTo>
                  <a:lnTo>
                    <a:pt x="131" y="125"/>
                  </a:lnTo>
                  <a:lnTo>
                    <a:pt x="131" y="125"/>
                  </a:lnTo>
                  <a:lnTo>
                    <a:pt x="131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D788E26-91FC-2044-95B7-65A3156F41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3876" y="3102244"/>
              <a:ext cx="15269" cy="16892"/>
            </a:xfrm>
            <a:custGeom>
              <a:avLst/>
              <a:gdLst>
                <a:gd name="T0" fmla="*/ 8 w 10"/>
                <a:gd name="T1" fmla="*/ 11 h 13"/>
                <a:gd name="T2" fmla="*/ 8 w 10"/>
                <a:gd name="T3" fmla="*/ 11 h 13"/>
                <a:gd name="T4" fmla="*/ 6 w 10"/>
                <a:gd name="T5" fmla="*/ 13 h 13"/>
                <a:gd name="T6" fmla="*/ 6 w 10"/>
                <a:gd name="T7" fmla="*/ 13 h 13"/>
                <a:gd name="T8" fmla="*/ 2 w 10"/>
                <a:gd name="T9" fmla="*/ 13 h 13"/>
                <a:gd name="T10" fmla="*/ 2 w 10"/>
                <a:gd name="T11" fmla="*/ 13 h 13"/>
                <a:gd name="T12" fmla="*/ 2 w 10"/>
                <a:gd name="T13" fmla="*/ 11 h 13"/>
                <a:gd name="T14" fmla="*/ 2 w 10"/>
                <a:gd name="T15" fmla="*/ 11 h 13"/>
                <a:gd name="T16" fmla="*/ 0 w 10"/>
                <a:gd name="T17" fmla="*/ 8 h 13"/>
                <a:gd name="T18" fmla="*/ 0 w 10"/>
                <a:gd name="T19" fmla="*/ 2 h 13"/>
                <a:gd name="T20" fmla="*/ 2 w 10"/>
                <a:gd name="T21" fmla="*/ 0 h 13"/>
                <a:gd name="T22" fmla="*/ 2 w 10"/>
                <a:gd name="T23" fmla="*/ 0 h 13"/>
                <a:gd name="T24" fmla="*/ 2 w 10"/>
                <a:gd name="T25" fmla="*/ 0 h 13"/>
                <a:gd name="T26" fmla="*/ 6 w 10"/>
                <a:gd name="T27" fmla="*/ 0 h 13"/>
                <a:gd name="T28" fmla="*/ 6 w 10"/>
                <a:gd name="T29" fmla="*/ 0 h 13"/>
                <a:gd name="T30" fmla="*/ 8 w 10"/>
                <a:gd name="T31" fmla="*/ 4 h 13"/>
                <a:gd name="T32" fmla="*/ 10 w 10"/>
                <a:gd name="T33" fmla="*/ 8 h 13"/>
                <a:gd name="T34" fmla="*/ 8 w 10"/>
                <a:gd name="T35" fmla="*/ 11 h 13"/>
                <a:gd name="T36" fmla="*/ 8 w 10"/>
                <a:gd name="T37" fmla="*/ 11 h 13"/>
                <a:gd name="T38" fmla="*/ 8 w 10"/>
                <a:gd name="T39" fmla="*/ 11 h 13"/>
                <a:gd name="T40" fmla="*/ 8 w 10"/>
                <a:gd name="T4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3">
                  <a:moveTo>
                    <a:pt x="8" y="11"/>
                  </a:moveTo>
                  <a:lnTo>
                    <a:pt x="8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016C2508-B69A-1E43-B56D-3187CAE202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3876" y="3102244"/>
              <a:ext cx="15269" cy="16892"/>
            </a:xfrm>
            <a:custGeom>
              <a:avLst/>
              <a:gdLst>
                <a:gd name="T0" fmla="*/ 8 w 10"/>
                <a:gd name="T1" fmla="*/ 11 h 13"/>
                <a:gd name="T2" fmla="*/ 8 w 10"/>
                <a:gd name="T3" fmla="*/ 11 h 13"/>
                <a:gd name="T4" fmla="*/ 6 w 10"/>
                <a:gd name="T5" fmla="*/ 13 h 13"/>
                <a:gd name="T6" fmla="*/ 6 w 10"/>
                <a:gd name="T7" fmla="*/ 13 h 13"/>
                <a:gd name="T8" fmla="*/ 2 w 10"/>
                <a:gd name="T9" fmla="*/ 13 h 13"/>
                <a:gd name="T10" fmla="*/ 2 w 10"/>
                <a:gd name="T11" fmla="*/ 13 h 13"/>
                <a:gd name="T12" fmla="*/ 2 w 10"/>
                <a:gd name="T13" fmla="*/ 11 h 13"/>
                <a:gd name="T14" fmla="*/ 2 w 10"/>
                <a:gd name="T15" fmla="*/ 11 h 13"/>
                <a:gd name="T16" fmla="*/ 0 w 10"/>
                <a:gd name="T17" fmla="*/ 8 h 13"/>
                <a:gd name="T18" fmla="*/ 0 w 10"/>
                <a:gd name="T19" fmla="*/ 2 h 13"/>
                <a:gd name="T20" fmla="*/ 2 w 10"/>
                <a:gd name="T21" fmla="*/ 0 h 13"/>
                <a:gd name="T22" fmla="*/ 2 w 10"/>
                <a:gd name="T23" fmla="*/ 0 h 13"/>
                <a:gd name="T24" fmla="*/ 2 w 10"/>
                <a:gd name="T25" fmla="*/ 0 h 13"/>
                <a:gd name="T26" fmla="*/ 6 w 10"/>
                <a:gd name="T27" fmla="*/ 0 h 13"/>
                <a:gd name="T28" fmla="*/ 6 w 10"/>
                <a:gd name="T29" fmla="*/ 0 h 13"/>
                <a:gd name="T30" fmla="*/ 8 w 10"/>
                <a:gd name="T31" fmla="*/ 4 h 13"/>
                <a:gd name="T32" fmla="*/ 10 w 10"/>
                <a:gd name="T33" fmla="*/ 8 h 13"/>
                <a:gd name="T34" fmla="*/ 8 w 10"/>
                <a:gd name="T35" fmla="*/ 11 h 13"/>
                <a:gd name="T36" fmla="*/ 8 w 10"/>
                <a:gd name="T37" fmla="*/ 11 h 13"/>
                <a:gd name="T38" fmla="*/ 8 w 10"/>
                <a:gd name="T39" fmla="*/ 11 h 13"/>
                <a:gd name="T40" fmla="*/ 8 w 10"/>
                <a:gd name="T4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3">
                  <a:moveTo>
                    <a:pt x="8" y="11"/>
                  </a:moveTo>
                  <a:lnTo>
                    <a:pt x="8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E3260C52-5DB5-5648-93A3-B9B94943A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6929" y="3154218"/>
              <a:ext cx="102300" cy="152024"/>
            </a:xfrm>
            <a:custGeom>
              <a:avLst/>
              <a:gdLst>
                <a:gd name="T0" fmla="*/ 57 w 67"/>
                <a:gd name="T1" fmla="*/ 110 h 117"/>
                <a:gd name="T2" fmla="*/ 46 w 67"/>
                <a:gd name="T3" fmla="*/ 111 h 117"/>
                <a:gd name="T4" fmla="*/ 38 w 67"/>
                <a:gd name="T5" fmla="*/ 117 h 117"/>
                <a:gd name="T6" fmla="*/ 29 w 67"/>
                <a:gd name="T7" fmla="*/ 110 h 117"/>
                <a:gd name="T8" fmla="*/ 19 w 67"/>
                <a:gd name="T9" fmla="*/ 87 h 117"/>
                <a:gd name="T10" fmla="*/ 23 w 67"/>
                <a:gd name="T11" fmla="*/ 70 h 117"/>
                <a:gd name="T12" fmla="*/ 19 w 67"/>
                <a:gd name="T13" fmla="*/ 64 h 117"/>
                <a:gd name="T14" fmla="*/ 19 w 67"/>
                <a:gd name="T15" fmla="*/ 55 h 117"/>
                <a:gd name="T16" fmla="*/ 8 w 67"/>
                <a:gd name="T17" fmla="*/ 53 h 117"/>
                <a:gd name="T18" fmla="*/ 6 w 67"/>
                <a:gd name="T19" fmla="*/ 49 h 117"/>
                <a:gd name="T20" fmla="*/ 0 w 67"/>
                <a:gd name="T21" fmla="*/ 43 h 117"/>
                <a:gd name="T22" fmla="*/ 0 w 67"/>
                <a:gd name="T23" fmla="*/ 43 h 117"/>
                <a:gd name="T24" fmla="*/ 2 w 67"/>
                <a:gd name="T25" fmla="*/ 36 h 117"/>
                <a:gd name="T26" fmla="*/ 4 w 67"/>
                <a:gd name="T27" fmla="*/ 34 h 117"/>
                <a:gd name="T28" fmla="*/ 4 w 67"/>
                <a:gd name="T29" fmla="*/ 30 h 117"/>
                <a:gd name="T30" fmla="*/ 4 w 67"/>
                <a:gd name="T31" fmla="*/ 30 h 117"/>
                <a:gd name="T32" fmla="*/ 6 w 67"/>
                <a:gd name="T33" fmla="*/ 28 h 117"/>
                <a:gd name="T34" fmla="*/ 8 w 67"/>
                <a:gd name="T35" fmla="*/ 26 h 117"/>
                <a:gd name="T36" fmla="*/ 14 w 67"/>
                <a:gd name="T37" fmla="*/ 24 h 117"/>
                <a:gd name="T38" fmla="*/ 14 w 67"/>
                <a:gd name="T39" fmla="*/ 24 h 117"/>
                <a:gd name="T40" fmla="*/ 14 w 67"/>
                <a:gd name="T41" fmla="*/ 21 h 117"/>
                <a:gd name="T42" fmla="*/ 12 w 67"/>
                <a:gd name="T43" fmla="*/ 19 h 117"/>
                <a:gd name="T44" fmla="*/ 12 w 67"/>
                <a:gd name="T45" fmla="*/ 17 h 117"/>
                <a:gd name="T46" fmla="*/ 10 w 67"/>
                <a:gd name="T47" fmla="*/ 13 h 117"/>
                <a:gd name="T48" fmla="*/ 10 w 67"/>
                <a:gd name="T49" fmla="*/ 13 h 117"/>
                <a:gd name="T50" fmla="*/ 12 w 67"/>
                <a:gd name="T51" fmla="*/ 11 h 117"/>
                <a:gd name="T52" fmla="*/ 14 w 67"/>
                <a:gd name="T53" fmla="*/ 9 h 117"/>
                <a:gd name="T54" fmla="*/ 17 w 67"/>
                <a:gd name="T55" fmla="*/ 5 h 117"/>
                <a:gd name="T56" fmla="*/ 17 w 67"/>
                <a:gd name="T57" fmla="*/ 5 h 117"/>
                <a:gd name="T58" fmla="*/ 19 w 67"/>
                <a:gd name="T59" fmla="*/ 2 h 117"/>
                <a:gd name="T60" fmla="*/ 19 w 67"/>
                <a:gd name="T61" fmla="*/ 0 h 117"/>
                <a:gd name="T62" fmla="*/ 19 w 67"/>
                <a:gd name="T63" fmla="*/ 0 h 117"/>
                <a:gd name="T64" fmla="*/ 23 w 67"/>
                <a:gd name="T65" fmla="*/ 2 h 117"/>
                <a:gd name="T66" fmla="*/ 27 w 67"/>
                <a:gd name="T67" fmla="*/ 4 h 117"/>
                <a:gd name="T68" fmla="*/ 33 w 67"/>
                <a:gd name="T69" fmla="*/ 7 h 117"/>
                <a:gd name="T70" fmla="*/ 33 w 67"/>
                <a:gd name="T71" fmla="*/ 7 h 117"/>
                <a:gd name="T72" fmla="*/ 34 w 67"/>
                <a:gd name="T73" fmla="*/ 9 h 117"/>
                <a:gd name="T74" fmla="*/ 34 w 67"/>
                <a:gd name="T75" fmla="*/ 9 h 117"/>
                <a:gd name="T76" fmla="*/ 38 w 67"/>
                <a:gd name="T77" fmla="*/ 13 h 117"/>
                <a:gd name="T78" fmla="*/ 40 w 67"/>
                <a:gd name="T79" fmla="*/ 17 h 117"/>
                <a:gd name="T80" fmla="*/ 40 w 67"/>
                <a:gd name="T81" fmla="*/ 17 h 117"/>
                <a:gd name="T82" fmla="*/ 42 w 67"/>
                <a:gd name="T83" fmla="*/ 23 h 117"/>
                <a:gd name="T84" fmla="*/ 42 w 67"/>
                <a:gd name="T85" fmla="*/ 26 h 117"/>
                <a:gd name="T86" fmla="*/ 44 w 67"/>
                <a:gd name="T87" fmla="*/ 28 h 117"/>
                <a:gd name="T88" fmla="*/ 44 w 67"/>
                <a:gd name="T89" fmla="*/ 28 h 117"/>
                <a:gd name="T90" fmla="*/ 48 w 67"/>
                <a:gd name="T91" fmla="*/ 30 h 117"/>
                <a:gd name="T92" fmla="*/ 51 w 67"/>
                <a:gd name="T93" fmla="*/ 32 h 117"/>
                <a:gd name="T94" fmla="*/ 51 w 67"/>
                <a:gd name="T95" fmla="*/ 32 h 117"/>
                <a:gd name="T96" fmla="*/ 59 w 67"/>
                <a:gd name="T97" fmla="*/ 38 h 117"/>
                <a:gd name="T98" fmla="*/ 61 w 67"/>
                <a:gd name="T99" fmla="*/ 49 h 117"/>
                <a:gd name="T100" fmla="*/ 48 w 67"/>
                <a:gd name="T101" fmla="*/ 66 h 117"/>
                <a:gd name="T102" fmla="*/ 51 w 67"/>
                <a:gd name="T103" fmla="*/ 77 h 117"/>
                <a:gd name="T104" fmla="*/ 59 w 67"/>
                <a:gd name="T105" fmla="*/ 79 h 117"/>
                <a:gd name="T106" fmla="*/ 61 w 67"/>
                <a:gd name="T107" fmla="*/ 89 h 117"/>
                <a:gd name="T108" fmla="*/ 67 w 67"/>
                <a:gd name="T109" fmla="*/ 104 h 117"/>
                <a:gd name="T110" fmla="*/ 57 w 67"/>
                <a:gd name="T111" fmla="*/ 110 h 117"/>
                <a:gd name="T112" fmla="*/ 57 w 67"/>
                <a:gd name="T113" fmla="*/ 110 h 117"/>
                <a:gd name="T114" fmla="*/ 57 w 67"/>
                <a:gd name="T115" fmla="*/ 1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117">
                  <a:moveTo>
                    <a:pt x="57" y="110"/>
                  </a:moveTo>
                  <a:lnTo>
                    <a:pt x="46" y="111"/>
                  </a:lnTo>
                  <a:lnTo>
                    <a:pt x="38" y="117"/>
                  </a:lnTo>
                  <a:lnTo>
                    <a:pt x="29" y="110"/>
                  </a:lnTo>
                  <a:lnTo>
                    <a:pt x="19" y="87"/>
                  </a:lnTo>
                  <a:lnTo>
                    <a:pt x="23" y="70"/>
                  </a:lnTo>
                  <a:lnTo>
                    <a:pt x="19" y="64"/>
                  </a:lnTo>
                  <a:lnTo>
                    <a:pt x="19" y="55"/>
                  </a:lnTo>
                  <a:lnTo>
                    <a:pt x="8" y="53"/>
                  </a:lnTo>
                  <a:lnTo>
                    <a:pt x="6" y="4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8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7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1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23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30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9" y="38"/>
                  </a:lnTo>
                  <a:lnTo>
                    <a:pt x="61" y="49"/>
                  </a:lnTo>
                  <a:lnTo>
                    <a:pt x="48" y="66"/>
                  </a:lnTo>
                  <a:lnTo>
                    <a:pt x="51" y="77"/>
                  </a:lnTo>
                  <a:lnTo>
                    <a:pt x="59" y="79"/>
                  </a:lnTo>
                  <a:lnTo>
                    <a:pt x="61" y="89"/>
                  </a:lnTo>
                  <a:lnTo>
                    <a:pt x="67" y="10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57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DD6FCD6-A964-024F-95B3-123E5A172B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6929" y="3154218"/>
              <a:ext cx="102300" cy="152024"/>
            </a:xfrm>
            <a:custGeom>
              <a:avLst/>
              <a:gdLst>
                <a:gd name="T0" fmla="*/ 57 w 67"/>
                <a:gd name="T1" fmla="*/ 110 h 117"/>
                <a:gd name="T2" fmla="*/ 46 w 67"/>
                <a:gd name="T3" fmla="*/ 111 h 117"/>
                <a:gd name="T4" fmla="*/ 38 w 67"/>
                <a:gd name="T5" fmla="*/ 117 h 117"/>
                <a:gd name="T6" fmla="*/ 29 w 67"/>
                <a:gd name="T7" fmla="*/ 110 h 117"/>
                <a:gd name="T8" fmla="*/ 19 w 67"/>
                <a:gd name="T9" fmla="*/ 87 h 117"/>
                <a:gd name="T10" fmla="*/ 23 w 67"/>
                <a:gd name="T11" fmla="*/ 70 h 117"/>
                <a:gd name="T12" fmla="*/ 19 w 67"/>
                <a:gd name="T13" fmla="*/ 64 h 117"/>
                <a:gd name="T14" fmla="*/ 19 w 67"/>
                <a:gd name="T15" fmla="*/ 55 h 117"/>
                <a:gd name="T16" fmla="*/ 8 w 67"/>
                <a:gd name="T17" fmla="*/ 53 h 117"/>
                <a:gd name="T18" fmla="*/ 6 w 67"/>
                <a:gd name="T19" fmla="*/ 49 h 117"/>
                <a:gd name="T20" fmla="*/ 0 w 67"/>
                <a:gd name="T21" fmla="*/ 43 h 117"/>
                <a:gd name="T22" fmla="*/ 0 w 67"/>
                <a:gd name="T23" fmla="*/ 43 h 117"/>
                <a:gd name="T24" fmla="*/ 2 w 67"/>
                <a:gd name="T25" fmla="*/ 36 h 117"/>
                <a:gd name="T26" fmla="*/ 4 w 67"/>
                <a:gd name="T27" fmla="*/ 34 h 117"/>
                <a:gd name="T28" fmla="*/ 4 w 67"/>
                <a:gd name="T29" fmla="*/ 30 h 117"/>
                <a:gd name="T30" fmla="*/ 4 w 67"/>
                <a:gd name="T31" fmla="*/ 30 h 117"/>
                <a:gd name="T32" fmla="*/ 6 w 67"/>
                <a:gd name="T33" fmla="*/ 28 h 117"/>
                <a:gd name="T34" fmla="*/ 8 w 67"/>
                <a:gd name="T35" fmla="*/ 26 h 117"/>
                <a:gd name="T36" fmla="*/ 14 w 67"/>
                <a:gd name="T37" fmla="*/ 24 h 117"/>
                <a:gd name="T38" fmla="*/ 14 w 67"/>
                <a:gd name="T39" fmla="*/ 24 h 117"/>
                <a:gd name="T40" fmla="*/ 14 w 67"/>
                <a:gd name="T41" fmla="*/ 21 h 117"/>
                <a:gd name="T42" fmla="*/ 12 w 67"/>
                <a:gd name="T43" fmla="*/ 19 h 117"/>
                <a:gd name="T44" fmla="*/ 12 w 67"/>
                <a:gd name="T45" fmla="*/ 17 h 117"/>
                <a:gd name="T46" fmla="*/ 10 w 67"/>
                <a:gd name="T47" fmla="*/ 13 h 117"/>
                <a:gd name="T48" fmla="*/ 10 w 67"/>
                <a:gd name="T49" fmla="*/ 13 h 117"/>
                <a:gd name="T50" fmla="*/ 12 w 67"/>
                <a:gd name="T51" fmla="*/ 11 h 117"/>
                <a:gd name="T52" fmla="*/ 14 w 67"/>
                <a:gd name="T53" fmla="*/ 9 h 117"/>
                <a:gd name="T54" fmla="*/ 17 w 67"/>
                <a:gd name="T55" fmla="*/ 5 h 117"/>
                <a:gd name="T56" fmla="*/ 17 w 67"/>
                <a:gd name="T57" fmla="*/ 5 h 117"/>
                <a:gd name="T58" fmla="*/ 19 w 67"/>
                <a:gd name="T59" fmla="*/ 2 h 117"/>
                <a:gd name="T60" fmla="*/ 19 w 67"/>
                <a:gd name="T61" fmla="*/ 0 h 117"/>
                <a:gd name="T62" fmla="*/ 19 w 67"/>
                <a:gd name="T63" fmla="*/ 0 h 117"/>
                <a:gd name="T64" fmla="*/ 23 w 67"/>
                <a:gd name="T65" fmla="*/ 2 h 117"/>
                <a:gd name="T66" fmla="*/ 27 w 67"/>
                <a:gd name="T67" fmla="*/ 4 h 117"/>
                <a:gd name="T68" fmla="*/ 33 w 67"/>
                <a:gd name="T69" fmla="*/ 7 h 117"/>
                <a:gd name="T70" fmla="*/ 33 w 67"/>
                <a:gd name="T71" fmla="*/ 7 h 117"/>
                <a:gd name="T72" fmla="*/ 34 w 67"/>
                <a:gd name="T73" fmla="*/ 9 h 117"/>
                <a:gd name="T74" fmla="*/ 34 w 67"/>
                <a:gd name="T75" fmla="*/ 9 h 117"/>
                <a:gd name="T76" fmla="*/ 38 w 67"/>
                <a:gd name="T77" fmla="*/ 13 h 117"/>
                <a:gd name="T78" fmla="*/ 40 w 67"/>
                <a:gd name="T79" fmla="*/ 17 h 117"/>
                <a:gd name="T80" fmla="*/ 40 w 67"/>
                <a:gd name="T81" fmla="*/ 17 h 117"/>
                <a:gd name="T82" fmla="*/ 42 w 67"/>
                <a:gd name="T83" fmla="*/ 23 h 117"/>
                <a:gd name="T84" fmla="*/ 42 w 67"/>
                <a:gd name="T85" fmla="*/ 26 h 117"/>
                <a:gd name="T86" fmla="*/ 44 w 67"/>
                <a:gd name="T87" fmla="*/ 28 h 117"/>
                <a:gd name="T88" fmla="*/ 44 w 67"/>
                <a:gd name="T89" fmla="*/ 28 h 117"/>
                <a:gd name="T90" fmla="*/ 48 w 67"/>
                <a:gd name="T91" fmla="*/ 30 h 117"/>
                <a:gd name="T92" fmla="*/ 51 w 67"/>
                <a:gd name="T93" fmla="*/ 32 h 117"/>
                <a:gd name="T94" fmla="*/ 51 w 67"/>
                <a:gd name="T95" fmla="*/ 32 h 117"/>
                <a:gd name="T96" fmla="*/ 59 w 67"/>
                <a:gd name="T97" fmla="*/ 38 h 117"/>
                <a:gd name="T98" fmla="*/ 61 w 67"/>
                <a:gd name="T99" fmla="*/ 49 h 117"/>
                <a:gd name="T100" fmla="*/ 48 w 67"/>
                <a:gd name="T101" fmla="*/ 66 h 117"/>
                <a:gd name="T102" fmla="*/ 51 w 67"/>
                <a:gd name="T103" fmla="*/ 77 h 117"/>
                <a:gd name="T104" fmla="*/ 59 w 67"/>
                <a:gd name="T105" fmla="*/ 79 h 117"/>
                <a:gd name="T106" fmla="*/ 61 w 67"/>
                <a:gd name="T107" fmla="*/ 89 h 117"/>
                <a:gd name="T108" fmla="*/ 67 w 67"/>
                <a:gd name="T109" fmla="*/ 104 h 117"/>
                <a:gd name="T110" fmla="*/ 57 w 67"/>
                <a:gd name="T111" fmla="*/ 110 h 117"/>
                <a:gd name="T112" fmla="*/ 57 w 67"/>
                <a:gd name="T113" fmla="*/ 110 h 117"/>
                <a:gd name="T114" fmla="*/ 57 w 67"/>
                <a:gd name="T115" fmla="*/ 1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117">
                  <a:moveTo>
                    <a:pt x="57" y="110"/>
                  </a:moveTo>
                  <a:lnTo>
                    <a:pt x="46" y="111"/>
                  </a:lnTo>
                  <a:lnTo>
                    <a:pt x="38" y="117"/>
                  </a:lnTo>
                  <a:lnTo>
                    <a:pt x="29" y="110"/>
                  </a:lnTo>
                  <a:lnTo>
                    <a:pt x="19" y="87"/>
                  </a:lnTo>
                  <a:lnTo>
                    <a:pt x="23" y="70"/>
                  </a:lnTo>
                  <a:lnTo>
                    <a:pt x="19" y="64"/>
                  </a:lnTo>
                  <a:lnTo>
                    <a:pt x="19" y="55"/>
                  </a:lnTo>
                  <a:lnTo>
                    <a:pt x="8" y="53"/>
                  </a:lnTo>
                  <a:lnTo>
                    <a:pt x="6" y="4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8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7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1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23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30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9" y="38"/>
                  </a:lnTo>
                  <a:lnTo>
                    <a:pt x="61" y="49"/>
                  </a:lnTo>
                  <a:lnTo>
                    <a:pt x="48" y="66"/>
                  </a:lnTo>
                  <a:lnTo>
                    <a:pt x="51" y="77"/>
                  </a:lnTo>
                  <a:lnTo>
                    <a:pt x="59" y="79"/>
                  </a:lnTo>
                  <a:lnTo>
                    <a:pt x="61" y="89"/>
                  </a:lnTo>
                  <a:lnTo>
                    <a:pt x="67" y="10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57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260BA9E1-DEEA-5F47-AC38-8FC2BF4ACC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20219" y="3206192"/>
              <a:ext cx="91612" cy="85757"/>
            </a:xfrm>
            <a:custGeom>
              <a:avLst/>
              <a:gdLst>
                <a:gd name="T0" fmla="*/ 37 w 60"/>
                <a:gd name="T1" fmla="*/ 1 h 66"/>
                <a:gd name="T2" fmla="*/ 37 w 60"/>
                <a:gd name="T3" fmla="*/ 1 h 66"/>
                <a:gd name="T4" fmla="*/ 47 w 60"/>
                <a:gd name="T5" fmla="*/ 3 h 66"/>
                <a:gd name="T6" fmla="*/ 56 w 60"/>
                <a:gd name="T7" fmla="*/ 5 h 66"/>
                <a:gd name="T8" fmla="*/ 56 w 60"/>
                <a:gd name="T9" fmla="*/ 5 h 66"/>
                <a:gd name="T10" fmla="*/ 60 w 60"/>
                <a:gd name="T11" fmla="*/ 5 h 66"/>
                <a:gd name="T12" fmla="*/ 53 w 60"/>
                <a:gd name="T13" fmla="*/ 17 h 66"/>
                <a:gd name="T14" fmla="*/ 53 w 60"/>
                <a:gd name="T15" fmla="*/ 17 h 66"/>
                <a:gd name="T16" fmla="*/ 54 w 60"/>
                <a:gd name="T17" fmla="*/ 20 h 66"/>
                <a:gd name="T18" fmla="*/ 54 w 60"/>
                <a:gd name="T19" fmla="*/ 20 h 66"/>
                <a:gd name="T20" fmla="*/ 54 w 60"/>
                <a:gd name="T21" fmla="*/ 30 h 66"/>
                <a:gd name="T22" fmla="*/ 56 w 60"/>
                <a:gd name="T23" fmla="*/ 39 h 66"/>
                <a:gd name="T24" fmla="*/ 56 w 60"/>
                <a:gd name="T25" fmla="*/ 51 h 66"/>
                <a:gd name="T26" fmla="*/ 51 w 60"/>
                <a:gd name="T27" fmla="*/ 56 h 66"/>
                <a:gd name="T28" fmla="*/ 30 w 60"/>
                <a:gd name="T29" fmla="*/ 56 h 66"/>
                <a:gd name="T30" fmla="*/ 30 w 60"/>
                <a:gd name="T31" fmla="*/ 66 h 66"/>
                <a:gd name="T32" fmla="*/ 19 w 60"/>
                <a:gd name="T33" fmla="*/ 64 h 66"/>
                <a:gd name="T34" fmla="*/ 13 w 60"/>
                <a:gd name="T35" fmla="*/ 49 h 66"/>
                <a:gd name="T36" fmla="*/ 11 w 60"/>
                <a:gd name="T37" fmla="*/ 39 h 66"/>
                <a:gd name="T38" fmla="*/ 3 w 60"/>
                <a:gd name="T39" fmla="*/ 37 h 66"/>
                <a:gd name="T40" fmla="*/ 0 w 60"/>
                <a:gd name="T41" fmla="*/ 26 h 66"/>
                <a:gd name="T42" fmla="*/ 13 w 60"/>
                <a:gd name="T43" fmla="*/ 9 h 66"/>
                <a:gd name="T44" fmla="*/ 13 w 60"/>
                <a:gd name="T45" fmla="*/ 1 h 66"/>
                <a:gd name="T46" fmla="*/ 13 w 60"/>
                <a:gd name="T47" fmla="*/ 1 h 66"/>
                <a:gd name="T48" fmla="*/ 17 w 60"/>
                <a:gd name="T49" fmla="*/ 1 h 66"/>
                <a:gd name="T50" fmla="*/ 20 w 60"/>
                <a:gd name="T51" fmla="*/ 0 h 66"/>
                <a:gd name="T52" fmla="*/ 22 w 60"/>
                <a:gd name="T53" fmla="*/ 1 h 66"/>
                <a:gd name="T54" fmla="*/ 22 w 60"/>
                <a:gd name="T55" fmla="*/ 1 h 66"/>
                <a:gd name="T56" fmla="*/ 24 w 60"/>
                <a:gd name="T57" fmla="*/ 3 h 66"/>
                <a:gd name="T58" fmla="*/ 26 w 60"/>
                <a:gd name="T59" fmla="*/ 5 h 66"/>
                <a:gd name="T60" fmla="*/ 26 w 60"/>
                <a:gd name="T61" fmla="*/ 5 h 66"/>
                <a:gd name="T62" fmla="*/ 28 w 60"/>
                <a:gd name="T63" fmla="*/ 5 h 66"/>
                <a:gd name="T64" fmla="*/ 30 w 60"/>
                <a:gd name="T65" fmla="*/ 3 h 66"/>
                <a:gd name="T66" fmla="*/ 30 w 60"/>
                <a:gd name="T67" fmla="*/ 3 h 66"/>
                <a:gd name="T68" fmla="*/ 30 w 60"/>
                <a:gd name="T69" fmla="*/ 3 h 66"/>
                <a:gd name="T70" fmla="*/ 34 w 60"/>
                <a:gd name="T71" fmla="*/ 1 h 66"/>
                <a:gd name="T72" fmla="*/ 37 w 60"/>
                <a:gd name="T73" fmla="*/ 1 h 66"/>
                <a:gd name="T74" fmla="*/ 37 w 60"/>
                <a:gd name="T75" fmla="*/ 1 h 66"/>
                <a:gd name="T76" fmla="*/ 37 w 60"/>
                <a:gd name="T77" fmla="*/ 1 h 66"/>
                <a:gd name="T78" fmla="*/ 37 w 60"/>
                <a:gd name="T7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6">
                  <a:moveTo>
                    <a:pt x="37" y="1"/>
                  </a:moveTo>
                  <a:lnTo>
                    <a:pt x="37" y="1"/>
                  </a:lnTo>
                  <a:lnTo>
                    <a:pt x="47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30"/>
                  </a:lnTo>
                  <a:lnTo>
                    <a:pt x="56" y="39"/>
                  </a:lnTo>
                  <a:lnTo>
                    <a:pt x="56" y="51"/>
                  </a:lnTo>
                  <a:lnTo>
                    <a:pt x="51" y="56"/>
                  </a:lnTo>
                  <a:lnTo>
                    <a:pt x="30" y="56"/>
                  </a:lnTo>
                  <a:lnTo>
                    <a:pt x="30" y="66"/>
                  </a:lnTo>
                  <a:lnTo>
                    <a:pt x="19" y="64"/>
                  </a:lnTo>
                  <a:lnTo>
                    <a:pt x="13" y="49"/>
                  </a:lnTo>
                  <a:lnTo>
                    <a:pt x="11" y="39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13" y="9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AD3CD09D-F81C-6C46-8252-E577C8ABD0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20219" y="3206192"/>
              <a:ext cx="91612" cy="85757"/>
            </a:xfrm>
            <a:custGeom>
              <a:avLst/>
              <a:gdLst>
                <a:gd name="T0" fmla="*/ 37 w 60"/>
                <a:gd name="T1" fmla="*/ 1 h 66"/>
                <a:gd name="T2" fmla="*/ 37 w 60"/>
                <a:gd name="T3" fmla="*/ 1 h 66"/>
                <a:gd name="T4" fmla="*/ 47 w 60"/>
                <a:gd name="T5" fmla="*/ 3 h 66"/>
                <a:gd name="T6" fmla="*/ 56 w 60"/>
                <a:gd name="T7" fmla="*/ 5 h 66"/>
                <a:gd name="T8" fmla="*/ 56 w 60"/>
                <a:gd name="T9" fmla="*/ 5 h 66"/>
                <a:gd name="T10" fmla="*/ 60 w 60"/>
                <a:gd name="T11" fmla="*/ 5 h 66"/>
                <a:gd name="T12" fmla="*/ 53 w 60"/>
                <a:gd name="T13" fmla="*/ 17 h 66"/>
                <a:gd name="T14" fmla="*/ 53 w 60"/>
                <a:gd name="T15" fmla="*/ 17 h 66"/>
                <a:gd name="T16" fmla="*/ 54 w 60"/>
                <a:gd name="T17" fmla="*/ 20 h 66"/>
                <a:gd name="T18" fmla="*/ 54 w 60"/>
                <a:gd name="T19" fmla="*/ 20 h 66"/>
                <a:gd name="T20" fmla="*/ 54 w 60"/>
                <a:gd name="T21" fmla="*/ 30 h 66"/>
                <a:gd name="T22" fmla="*/ 56 w 60"/>
                <a:gd name="T23" fmla="*/ 39 h 66"/>
                <a:gd name="T24" fmla="*/ 56 w 60"/>
                <a:gd name="T25" fmla="*/ 51 h 66"/>
                <a:gd name="T26" fmla="*/ 51 w 60"/>
                <a:gd name="T27" fmla="*/ 56 h 66"/>
                <a:gd name="T28" fmla="*/ 30 w 60"/>
                <a:gd name="T29" fmla="*/ 56 h 66"/>
                <a:gd name="T30" fmla="*/ 30 w 60"/>
                <a:gd name="T31" fmla="*/ 66 h 66"/>
                <a:gd name="T32" fmla="*/ 19 w 60"/>
                <a:gd name="T33" fmla="*/ 64 h 66"/>
                <a:gd name="T34" fmla="*/ 13 w 60"/>
                <a:gd name="T35" fmla="*/ 49 h 66"/>
                <a:gd name="T36" fmla="*/ 11 w 60"/>
                <a:gd name="T37" fmla="*/ 39 h 66"/>
                <a:gd name="T38" fmla="*/ 3 w 60"/>
                <a:gd name="T39" fmla="*/ 37 h 66"/>
                <a:gd name="T40" fmla="*/ 0 w 60"/>
                <a:gd name="T41" fmla="*/ 26 h 66"/>
                <a:gd name="T42" fmla="*/ 13 w 60"/>
                <a:gd name="T43" fmla="*/ 9 h 66"/>
                <a:gd name="T44" fmla="*/ 13 w 60"/>
                <a:gd name="T45" fmla="*/ 1 h 66"/>
                <a:gd name="T46" fmla="*/ 13 w 60"/>
                <a:gd name="T47" fmla="*/ 1 h 66"/>
                <a:gd name="T48" fmla="*/ 17 w 60"/>
                <a:gd name="T49" fmla="*/ 1 h 66"/>
                <a:gd name="T50" fmla="*/ 20 w 60"/>
                <a:gd name="T51" fmla="*/ 0 h 66"/>
                <a:gd name="T52" fmla="*/ 22 w 60"/>
                <a:gd name="T53" fmla="*/ 1 h 66"/>
                <a:gd name="T54" fmla="*/ 22 w 60"/>
                <a:gd name="T55" fmla="*/ 1 h 66"/>
                <a:gd name="T56" fmla="*/ 24 w 60"/>
                <a:gd name="T57" fmla="*/ 3 h 66"/>
                <a:gd name="T58" fmla="*/ 26 w 60"/>
                <a:gd name="T59" fmla="*/ 5 h 66"/>
                <a:gd name="T60" fmla="*/ 26 w 60"/>
                <a:gd name="T61" fmla="*/ 5 h 66"/>
                <a:gd name="T62" fmla="*/ 28 w 60"/>
                <a:gd name="T63" fmla="*/ 5 h 66"/>
                <a:gd name="T64" fmla="*/ 30 w 60"/>
                <a:gd name="T65" fmla="*/ 3 h 66"/>
                <a:gd name="T66" fmla="*/ 30 w 60"/>
                <a:gd name="T67" fmla="*/ 3 h 66"/>
                <a:gd name="T68" fmla="*/ 30 w 60"/>
                <a:gd name="T69" fmla="*/ 3 h 66"/>
                <a:gd name="T70" fmla="*/ 34 w 60"/>
                <a:gd name="T71" fmla="*/ 1 h 66"/>
                <a:gd name="T72" fmla="*/ 37 w 60"/>
                <a:gd name="T73" fmla="*/ 1 h 66"/>
                <a:gd name="T74" fmla="*/ 37 w 60"/>
                <a:gd name="T75" fmla="*/ 1 h 66"/>
                <a:gd name="T76" fmla="*/ 37 w 60"/>
                <a:gd name="T77" fmla="*/ 1 h 66"/>
                <a:gd name="T78" fmla="*/ 37 w 60"/>
                <a:gd name="T7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6">
                  <a:moveTo>
                    <a:pt x="37" y="1"/>
                  </a:moveTo>
                  <a:lnTo>
                    <a:pt x="37" y="1"/>
                  </a:lnTo>
                  <a:lnTo>
                    <a:pt x="47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30"/>
                  </a:lnTo>
                  <a:lnTo>
                    <a:pt x="56" y="39"/>
                  </a:lnTo>
                  <a:lnTo>
                    <a:pt x="56" y="51"/>
                  </a:lnTo>
                  <a:lnTo>
                    <a:pt x="51" y="56"/>
                  </a:lnTo>
                  <a:lnTo>
                    <a:pt x="30" y="56"/>
                  </a:lnTo>
                  <a:lnTo>
                    <a:pt x="30" y="66"/>
                  </a:lnTo>
                  <a:lnTo>
                    <a:pt x="19" y="64"/>
                  </a:lnTo>
                  <a:lnTo>
                    <a:pt x="13" y="49"/>
                  </a:lnTo>
                  <a:lnTo>
                    <a:pt x="11" y="39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13" y="9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F5B3BE8A-170D-7345-9978-173E7A3287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98089" y="3212688"/>
              <a:ext cx="65655" cy="74063"/>
            </a:xfrm>
            <a:custGeom>
              <a:avLst/>
              <a:gdLst>
                <a:gd name="T0" fmla="*/ 0 w 43"/>
                <a:gd name="T1" fmla="*/ 51 h 57"/>
                <a:gd name="T2" fmla="*/ 5 w 43"/>
                <a:gd name="T3" fmla="*/ 46 h 57"/>
                <a:gd name="T4" fmla="*/ 5 w 43"/>
                <a:gd name="T5" fmla="*/ 34 h 57"/>
                <a:gd name="T6" fmla="*/ 3 w 43"/>
                <a:gd name="T7" fmla="*/ 25 h 57"/>
                <a:gd name="T8" fmla="*/ 2 w 43"/>
                <a:gd name="T9" fmla="*/ 12 h 57"/>
                <a:gd name="T10" fmla="*/ 9 w 43"/>
                <a:gd name="T11" fmla="*/ 0 h 57"/>
                <a:gd name="T12" fmla="*/ 15 w 43"/>
                <a:gd name="T13" fmla="*/ 0 h 57"/>
                <a:gd name="T14" fmla="*/ 22 w 43"/>
                <a:gd name="T15" fmla="*/ 2 h 57"/>
                <a:gd name="T16" fmla="*/ 22 w 43"/>
                <a:gd name="T17" fmla="*/ 2 h 57"/>
                <a:gd name="T18" fmla="*/ 22 w 43"/>
                <a:gd name="T19" fmla="*/ 4 h 57"/>
                <a:gd name="T20" fmla="*/ 24 w 43"/>
                <a:gd name="T21" fmla="*/ 6 h 57"/>
                <a:gd name="T22" fmla="*/ 26 w 43"/>
                <a:gd name="T23" fmla="*/ 8 h 57"/>
                <a:gd name="T24" fmla="*/ 26 w 43"/>
                <a:gd name="T25" fmla="*/ 8 h 57"/>
                <a:gd name="T26" fmla="*/ 28 w 43"/>
                <a:gd name="T27" fmla="*/ 8 h 57"/>
                <a:gd name="T28" fmla="*/ 30 w 43"/>
                <a:gd name="T29" fmla="*/ 8 h 57"/>
                <a:gd name="T30" fmla="*/ 32 w 43"/>
                <a:gd name="T31" fmla="*/ 10 h 57"/>
                <a:gd name="T32" fmla="*/ 32 w 43"/>
                <a:gd name="T33" fmla="*/ 10 h 57"/>
                <a:gd name="T34" fmla="*/ 34 w 43"/>
                <a:gd name="T35" fmla="*/ 10 h 57"/>
                <a:gd name="T36" fmla="*/ 34 w 43"/>
                <a:gd name="T37" fmla="*/ 12 h 57"/>
                <a:gd name="T38" fmla="*/ 34 w 43"/>
                <a:gd name="T39" fmla="*/ 13 h 57"/>
                <a:gd name="T40" fmla="*/ 34 w 43"/>
                <a:gd name="T41" fmla="*/ 13 h 57"/>
                <a:gd name="T42" fmla="*/ 36 w 43"/>
                <a:gd name="T43" fmla="*/ 15 h 57"/>
                <a:gd name="T44" fmla="*/ 36 w 43"/>
                <a:gd name="T45" fmla="*/ 15 h 57"/>
                <a:gd name="T46" fmla="*/ 39 w 43"/>
                <a:gd name="T47" fmla="*/ 17 h 57"/>
                <a:gd name="T48" fmla="*/ 43 w 43"/>
                <a:gd name="T49" fmla="*/ 21 h 57"/>
                <a:gd name="T50" fmla="*/ 39 w 43"/>
                <a:gd name="T51" fmla="*/ 27 h 57"/>
                <a:gd name="T52" fmla="*/ 30 w 43"/>
                <a:gd name="T53" fmla="*/ 46 h 57"/>
                <a:gd name="T54" fmla="*/ 22 w 43"/>
                <a:gd name="T55" fmla="*/ 53 h 57"/>
                <a:gd name="T56" fmla="*/ 22 w 43"/>
                <a:gd name="T57" fmla="*/ 57 h 57"/>
                <a:gd name="T58" fmla="*/ 0 w 43"/>
                <a:gd name="T59" fmla="*/ 57 h 57"/>
                <a:gd name="T60" fmla="*/ 0 w 43"/>
                <a:gd name="T61" fmla="*/ 51 h 57"/>
                <a:gd name="T62" fmla="*/ 0 w 43"/>
                <a:gd name="T63" fmla="*/ 51 h 57"/>
                <a:gd name="T64" fmla="*/ 0 w 43"/>
                <a:gd name="T65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57">
                  <a:moveTo>
                    <a:pt x="0" y="51"/>
                  </a:moveTo>
                  <a:lnTo>
                    <a:pt x="5" y="46"/>
                  </a:lnTo>
                  <a:lnTo>
                    <a:pt x="5" y="34"/>
                  </a:lnTo>
                  <a:lnTo>
                    <a:pt x="3" y="25"/>
                  </a:lnTo>
                  <a:lnTo>
                    <a:pt x="2" y="12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7"/>
                  </a:lnTo>
                  <a:lnTo>
                    <a:pt x="43" y="21"/>
                  </a:lnTo>
                  <a:lnTo>
                    <a:pt x="39" y="27"/>
                  </a:lnTo>
                  <a:lnTo>
                    <a:pt x="30" y="46"/>
                  </a:lnTo>
                  <a:lnTo>
                    <a:pt x="22" y="53"/>
                  </a:lnTo>
                  <a:lnTo>
                    <a:pt x="22" y="57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760428C-245F-AE4C-BEDF-C23AE3DAA3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98089" y="3212688"/>
              <a:ext cx="65655" cy="74063"/>
            </a:xfrm>
            <a:custGeom>
              <a:avLst/>
              <a:gdLst>
                <a:gd name="T0" fmla="*/ 0 w 43"/>
                <a:gd name="T1" fmla="*/ 51 h 57"/>
                <a:gd name="T2" fmla="*/ 5 w 43"/>
                <a:gd name="T3" fmla="*/ 46 h 57"/>
                <a:gd name="T4" fmla="*/ 5 w 43"/>
                <a:gd name="T5" fmla="*/ 34 h 57"/>
                <a:gd name="T6" fmla="*/ 3 w 43"/>
                <a:gd name="T7" fmla="*/ 25 h 57"/>
                <a:gd name="T8" fmla="*/ 2 w 43"/>
                <a:gd name="T9" fmla="*/ 12 h 57"/>
                <a:gd name="T10" fmla="*/ 9 w 43"/>
                <a:gd name="T11" fmla="*/ 0 h 57"/>
                <a:gd name="T12" fmla="*/ 15 w 43"/>
                <a:gd name="T13" fmla="*/ 0 h 57"/>
                <a:gd name="T14" fmla="*/ 22 w 43"/>
                <a:gd name="T15" fmla="*/ 2 h 57"/>
                <a:gd name="T16" fmla="*/ 22 w 43"/>
                <a:gd name="T17" fmla="*/ 2 h 57"/>
                <a:gd name="T18" fmla="*/ 22 w 43"/>
                <a:gd name="T19" fmla="*/ 4 h 57"/>
                <a:gd name="T20" fmla="*/ 24 w 43"/>
                <a:gd name="T21" fmla="*/ 6 h 57"/>
                <a:gd name="T22" fmla="*/ 26 w 43"/>
                <a:gd name="T23" fmla="*/ 8 h 57"/>
                <a:gd name="T24" fmla="*/ 26 w 43"/>
                <a:gd name="T25" fmla="*/ 8 h 57"/>
                <a:gd name="T26" fmla="*/ 28 w 43"/>
                <a:gd name="T27" fmla="*/ 8 h 57"/>
                <a:gd name="T28" fmla="*/ 30 w 43"/>
                <a:gd name="T29" fmla="*/ 8 h 57"/>
                <a:gd name="T30" fmla="*/ 32 w 43"/>
                <a:gd name="T31" fmla="*/ 10 h 57"/>
                <a:gd name="T32" fmla="*/ 32 w 43"/>
                <a:gd name="T33" fmla="*/ 10 h 57"/>
                <a:gd name="T34" fmla="*/ 34 w 43"/>
                <a:gd name="T35" fmla="*/ 10 h 57"/>
                <a:gd name="T36" fmla="*/ 34 w 43"/>
                <a:gd name="T37" fmla="*/ 12 h 57"/>
                <a:gd name="T38" fmla="*/ 34 w 43"/>
                <a:gd name="T39" fmla="*/ 13 h 57"/>
                <a:gd name="T40" fmla="*/ 34 w 43"/>
                <a:gd name="T41" fmla="*/ 13 h 57"/>
                <a:gd name="T42" fmla="*/ 36 w 43"/>
                <a:gd name="T43" fmla="*/ 15 h 57"/>
                <a:gd name="T44" fmla="*/ 36 w 43"/>
                <a:gd name="T45" fmla="*/ 15 h 57"/>
                <a:gd name="T46" fmla="*/ 39 w 43"/>
                <a:gd name="T47" fmla="*/ 17 h 57"/>
                <a:gd name="T48" fmla="*/ 43 w 43"/>
                <a:gd name="T49" fmla="*/ 21 h 57"/>
                <a:gd name="T50" fmla="*/ 39 w 43"/>
                <a:gd name="T51" fmla="*/ 27 h 57"/>
                <a:gd name="T52" fmla="*/ 30 w 43"/>
                <a:gd name="T53" fmla="*/ 46 h 57"/>
                <a:gd name="T54" fmla="*/ 22 w 43"/>
                <a:gd name="T55" fmla="*/ 53 h 57"/>
                <a:gd name="T56" fmla="*/ 22 w 43"/>
                <a:gd name="T57" fmla="*/ 57 h 57"/>
                <a:gd name="T58" fmla="*/ 0 w 43"/>
                <a:gd name="T59" fmla="*/ 57 h 57"/>
                <a:gd name="T60" fmla="*/ 0 w 43"/>
                <a:gd name="T61" fmla="*/ 51 h 57"/>
                <a:gd name="T62" fmla="*/ 0 w 43"/>
                <a:gd name="T63" fmla="*/ 51 h 57"/>
                <a:gd name="T64" fmla="*/ 0 w 43"/>
                <a:gd name="T65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57">
                  <a:moveTo>
                    <a:pt x="0" y="51"/>
                  </a:moveTo>
                  <a:lnTo>
                    <a:pt x="5" y="46"/>
                  </a:lnTo>
                  <a:lnTo>
                    <a:pt x="5" y="34"/>
                  </a:lnTo>
                  <a:lnTo>
                    <a:pt x="3" y="25"/>
                  </a:lnTo>
                  <a:lnTo>
                    <a:pt x="2" y="12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7"/>
                  </a:lnTo>
                  <a:lnTo>
                    <a:pt x="43" y="21"/>
                  </a:lnTo>
                  <a:lnTo>
                    <a:pt x="39" y="27"/>
                  </a:lnTo>
                  <a:lnTo>
                    <a:pt x="30" y="46"/>
                  </a:lnTo>
                  <a:lnTo>
                    <a:pt x="22" y="53"/>
                  </a:lnTo>
                  <a:lnTo>
                    <a:pt x="22" y="57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6379275E-1C08-2F4F-A99B-992D384A6B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0567" y="3223083"/>
              <a:ext cx="856571" cy="844575"/>
            </a:xfrm>
            <a:custGeom>
              <a:avLst/>
              <a:gdLst>
                <a:gd name="T0" fmla="*/ 319 w 561"/>
                <a:gd name="T1" fmla="*/ 605 h 650"/>
                <a:gd name="T2" fmla="*/ 331 w 561"/>
                <a:gd name="T3" fmla="*/ 590 h 650"/>
                <a:gd name="T4" fmla="*/ 331 w 561"/>
                <a:gd name="T5" fmla="*/ 597 h 650"/>
                <a:gd name="T6" fmla="*/ 323 w 561"/>
                <a:gd name="T7" fmla="*/ 614 h 650"/>
                <a:gd name="T8" fmla="*/ 350 w 561"/>
                <a:gd name="T9" fmla="*/ 571 h 650"/>
                <a:gd name="T10" fmla="*/ 393 w 561"/>
                <a:gd name="T11" fmla="*/ 478 h 650"/>
                <a:gd name="T12" fmla="*/ 420 w 561"/>
                <a:gd name="T13" fmla="*/ 467 h 650"/>
                <a:gd name="T14" fmla="*/ 444 w 561"/>
                <a:gd name="T15" fmla="*/ 463 h 650"/>
                <a:gd name="T16" fmla="*/ 459 w 561"/>
                <a:gd name="T17" fmla="*/ 459 h 650"/>
                <a:gd name="T18" fmla="*/ 471 w 561"/>
                <a:gd name="T19" fmla="*/ 448 h 650"/>
                <a:gd name="T20" fmla="*/ 476 w 561"/>
                <a:gd name="T21" fmla="*/ 427 h 650"/>
                <a:gd name="T22" fmla="*/ 492 w 561"/>
                <a:gd name="T23" fmla="*/ 391 h 650"/>
                <a:gd name="T24" fmla="*/ 499 w 561"/>
                <a:gd name="T25" fmla="*/ 365 h 650"/>
                <a:gd name="T26" fmla="*/ 503 w 561"/>
                <a:gd name="T27" fmla="*/ 329 h 650"/>
                <a:gd name="T28" fmla="*/ 505 w 561"/>
                <a:gd name="T29" fmla="*/ 295 h 650"/>
                <a:gd name="T30" fmla="*/ 516 w 561"/>
                <a:gd name="T31" fmla="*/ 289 h 650"/>
                <a:gd name="T32" fmla="*/ 524 w 561"/>
                <a:gd name="T33" fmla="*/ 265 h 650"/>
                <a:gd name="T34" fmla="*/ 539 w 561"/>
                <a:gd name="T35" fmla="*/ 253 h 650"/>
                <a:gd name="T36" fmla="*/ 554 w 561"/>
                <a:gd name="T37" fmla="*/ 232 h 650"/>
                <a:gd name="T38" fmla="*/ 561 w 561"/>
                <a:gd name="T39" fmla="*/ 198 h 650"/>
                <a:gd name="T40" fmla="*/ 550 w 561"/>
                <a:gd name="T41" fmla="*/ 164 h 650"/>
                <a:gd name="T42" fmla="*/ 527 w 561"/>
                <a:gd name="T43" fmla="*/ 161 h 650"/>
                <a:gd name="T44" fmla="*/ 493 w 561"/>
                <a:gd name="T45" fmla="*/ 134 h 650"/>
                <a:gd name="T46" fmla="*/ 473 w 561"/>
                <a:gd name="T47" fmla="*/ 130 h 650"/>
                <a:gd name="T48" fmla="*/ 446 w 561"/>
                <a:gd name="T49" fmla="*/ 123 h 650"/>
                <a:gd name="T50" fmla="*/ 427 w 561"/>
                <a:gd name="T51" fmla="*/ 126 h 650"/>
                <a:gd name="T52" fmla="*/ 416 w 561"/>
                <a:gd name="T53" fmla="*/ 109 h 650"/>
                <a:gd name="T54" fmla="*/ 393 w 561"/>
                <a:gd name="T55" fmla="*/ 98 h 650"/>
                <a:gd name="T56" fmla="*/ 370 w 561"/>
                <a:gd name="T57" fmla="*/ 100 h 650"/>
                <a:gd name="T58" fmla="*/ 365 w 561"/>
                <a:gd name="T59" fmla="*/ 109 h 650"/>
                <a:gd name="T60" fmla="*/ 353 w 561"/>
                <a:gd name="T61" fmla="*/ 117 h 650"/>
                <a:gd name="T62" fmla="*/ 363 w 561"/>
                <a:gd name="T63" fmla="*/ 102 h 650"/>
                <a:gd name="T64" fmla="*/ 357 w 561"/>
                <a:gd name="T65" fmla="*/ 85 h 650"/>
                <a:gd name="T66" fmla="*/ 336 w 561"/>
                <a:gd name="T67" fmla="*/ 91 h 650"/>
                <a:gd name="T68" fmla="*/ 327 w 561"/>
                <a:gd name="T69" fmla="*/ 92 h 650"/>
                <a:gd name="T70" fmla="*/ 340 w 561"/>
                <a:gd name="T71" fmla="*/ 72 h 650"/>
                <a:gd name="T72" fmla="*/ 342 w 561"/>
                <a:gd name="T73" fmla="*/ 57 h 650"/>
                <a:gd name="T74" fmla="*/ 331 w 561"/>
                <a:gd name="T75" fmla="*/ 36 h 650"/>
                <a:gd name="T76" fmla="*/ 310 w 561"/>
                <a:gd name="T77" fmla="*/ 39 h 650"/>
                <a:gd name="T78" fmla="*/ 248 w 561"/>
                <a:gd name="T79" fmla="*/ 51 h 650"/>
                <a:gd name="T80" fmla="*/ 200 w 561"/>
                <a:gd name="T81" fmla="*/ 11 h 650"/>
                <a:gd name="T82" fmla="*/ 151 w 561"/>
                <a:gd name="T83" fmla="*/ 21 h 650"/>
                <a:gd name="T84" fmla="*/ 144 w 561"/>
                <a:gd name="T85" fmla="*/ 55 h 650"/>
                <a:gd name="T86" fmla="*/ 92 w 561"/>
                <a:gd name="T87" fmla="*/ 53 h 650"/>
                <a:gd name="T88" fmla="*/ 57 w 561"/>
                <a:gd name="T89" fmla="*/ 85 h 650"/>
                <a:gd name="T90" fmla="*/ 55 w 561"/>
                <a:gd name="T91" fmla="*/ 123 h 650"/>
                <a:gd name="T92" fmla="*/ 28 w 561"/>
                <a:gd name="T93" fmla="*/ 157 h 650"/>
                <a:gd name="T94" fmla="*/ 0 w 561"/>
                <a:gd name="T95" fmla="*/ 210 h 650"/>
                <a:gd name="T96" fmla="*/ 51 w 561"/>
                <a:gd name="T97" fmla="*/ 238 h 650"/>
                <a:gd name="T98" fmla="*/ 98 w 561"/>
                <a:gd name="T99" fmla="*/ 249 h 650"/>
                <a:gd name="T100" fmla="*/ 164 w 561"/>
                <a:gd name="T101" fmla="*/ 295 h 650"/>
                <a:gd name="T102" fmla="*/ 198 w 561"/>
                <a:gd name="T103" fmla="*/ 336 h 650"/>
                <a:gd name="T104" fmla="*/ 227 w 561"/>
                <a:gd name="T105" fmla="*/ 405 h 650"/>
                <a:gd name="T106" fmla="*/ 265 w 561"/>
                <a:gd name="T107" fmla="*/ 456 h 650"/>
                <a:gd name="T108" fmla="*/ 285 w 561"/>
                <a:gd name="T109" fmla="*/ 505 h 650"/>
                <a:gd name="T110" fmla="*/ 236 w 561"/>
                <a:gd name="T111" fmla="*/ 584 h 650"/>
                <a:gd name="T112" fmla="*/ 263 w 561"/>
                <a:gd name="T113" fmla="*/ 597 h 650"/>
                <a:gd name="T114" fmla="*/ 299 w 561"/>
                <a:gd name="T115" fmla="*/ 647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61" h="650">
                  <a:moveTo>
                    <a:pt x="308" y="630"/>
                  </a:moveTo>
                  <a:lnTo>
                    <a:pt x="308" y="630"/>
                  </a:lnTo>
                  <a:lnTo>
                    <a:pt x="308" y="626"/>
                  </a:lnTo>
                  <a:lnTo>
                    <a:pt x="312" y="618"/>
                  </a:lnTo>
                  <a:lnTo>
                    <a:pt x="314" y="613"/>
                  </a:lnTo>
                  <a:lnTo>
                    <a:pt x="316" y="609"/>
                  </a:lnTo>
                  <a:lnTo>
                    <a:pt x="319" y="605"/>
                  </a:lnTo>
                  <a:lnTo>
                    <a:pt x="323" y="601"/>
                  </a:lnTo>
                  <a:lnTo>
                    <a:pt x="323" y="601"/>
                  </a:lnTo>
                  <a:lnTo>
                    <a:pt x="323" y="597"/>
                  </a:lnTo>
                  <a:lnTo>
                    <a:pt x="327" y="596"/>
                  </a:lnTo>
                  <a:lnTo>
                    <a:pt x="327" y="596"/>
                  </a:lnTo>
                  <a:lnTo>
                    <a:pt x="327" y="592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5" y="590"/>
                  </a:lnTo>
                  <a:lnTo>
                    <a:pt x="335" y="592"/>
                  </a:lnTo>
                  <a:lnTo>
                    <a:pt x="335" y="594"/>
                  </a:lnTo>
                  <a:lnTo>
                    <a:pt x="335" y="594"/>
                  </a:lnTo>
                  <a:lnTo>
                    <a:pt x="333" y="596"/>
                  </a:lnTo>
                  <a:lnTo>
                    <a:pt x="331" y="597"/>
                  </a:lnTo>
                  <a:lnTo>
                    <a:pt x="327" y="601"/>
                  </a:lnTo>
                  <a:lnTo>
                    <a:pt x="327" y="601"/>
                  </a:lnTo>
                  <a:lnTo>
                    <a:pt x="321" y="609"/>
                  </a:lnTo>
                  <a:lnTo>
                    <a:pt x="319" y="613"/>
                  </a:lnTo>
                  <a:lnTo>
                    <a:pt x="318" y="616"/>
                  </a:lnTo>
                  <a:lnTo>
                    <a:pt x="318" y="616"/>
                  </a:lnTo>
                  <a:lnTo>
                    <a:pt x="323" y="614"/>
                  </a:lnTo>
                  <a:lnTo>
                    <a:pt x="327" y="609"/>
                  </a:lnTo>
                  <a:lnTo>
                    <a:pt x="333" y="605"/>
                  </a:lnTo>
                  <a:lnTo>
                    <a:pt x="336" y="599"/>
                  </a:lnTo>
                  <a:lnTo>
                    <a:pt x="336" y="599"/>
                  </a:lnTo>
                  <a:lnTo>
                    <a:pt x="342" y="584"/>
                  </a:lnTo>
                  <a:lnTo>
                    <a:pt x="346" y="577"/>
                  </a:lnTo>
                  <a:lnTo>
                    <a:pt x="350" y="571"/>
                  </a:lnTo>
                  <a:lnTo>
                    <a:pt x="350" y="571"/>
                  </a:lnTo>
                  <a:lnTo>
                    <a:pt x="359" y="560"/>
                  </a:lnTo>
                  <a:lnTo>
                    <a:pt x="367" y="503"/>
                  </a:lnTo>
                  <a:lnTo>
                    <a:pt x="367" y="503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93" y="478"/>
                  </a:lnTo>
                  <a:lnTo>
                    <a:pt x="397" y="476"/>
                  </a:lnTo>
                  <a:lnTo>
                    <a:pt x="401" y="475"/>
                  </a:lnTo>
                  <a:lnTo>
                    <a:pt x="401" y="475"/>
                  </a:lnTo>
                  <a:lnTo>
                    <a:pt x="405" y="475"/>
                  </a:lnTo>
                  <a:lnTo>
                    <a:pt x="410" y="471"/>
                  </a:lnTo>
                  <a:lnTo>
                    <a:pt x="416" y="471"/>
                  </a:lnTo>
                  <a:lnTo>
                    <a:pt x="420" y="467"/>
                  </a:lnTo>
                  <a:lnTo>
                    <a:pt x="420" y="467"/>
                  </a:lnTo>
                  <a:lnTo>
                    <a:pt x="422" y="465"/>
                  </a:lnTo>
                  <a:lnTo>
                    <a:pt x="423" y="463"/>
                  </a:lnTo>
                  <a:lnTo>
                    <a:pt x="429" y="463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44" y="463"/>
                  </a:lnTo>
                  <a:lnTo>
                    <a:pt x="448" y="463"/>
                  </a:lnTo>
                  <a:lnTo>
                    <a:pt x="448" y="463"/>
                  </a:lnTo>
                  <a:lnTo>
                    <a:pt x="454" y="463"/>
                  </a:lnTo>
                  <a:lnTo>
                    <a:pt x="456" y="463"/>
                  </a:lnTo>
                  <a:lnTo>
                    <a:pt x="456" y="463"/>
                  </a:lnTo>
                  <a:lnTo>
                    <a:pt x="459" y="461"/>
                  </a:lnTo>
                  <a:lnTo>
                    <a:pt x="459" y="459"/>
                  </a:lnTo>
                  <a:lnTo>
                    <a:pt x="459" y="459"/>
                  </a:lnTo>
                  <a:lnTo>
                    <a:pt x="459" y="456"/>
                  </a:lnTo>
                  <a:lnTo>
                    <a:pt x="459" y="456"/>
                  </a:lnTo>
                  <a:lnTo>
                    <a:pt x="461" y="454"/>
                  </a:lnTo>
                  <a:lnTo>
                    <a:pt x="465" y="452"/>
                  </a:lnTo>
                  <a:lnTo>
                    <a:pt x="469" y="450"/>
                  </a:lnTo>
                  <a:lnTo>
                    <a:pt x="471" y="448"/>
                  </a:lnTo>
                  <a:lnTo>
                    <a:pt x="471" y="448"/>
                  </a:lnTo>
                  <a:lnTo>
                    <a:pt x="473" y="446"/>
                  </a:lnTo>
                  <a:lnTo>
                    <a:pt x="473" y="442"/>
                  </a:lnTo>
                  <a:lnTo>
                    <a:pt x="475" y="435"/>
                  </a:lnTo>
                  <a:lnTo>
                    <a:pt x="475" y="435"/>
                  </a:lnTo>
                  <a:lnTo>
                    <a:pt x="475" y="431"/>
                  </a:lnTo>
                  <a:lnTo>
                    <a:pt x="476" y="427"/>
                  </a:lnTo>
                  <a:lnTo>
                    <a:pt x="482" y="420"/>
                  </a:lnTo>
                  <a:lnTo>
                    <a:pt x="488" y="412"/>
                  </a:lnTo>
                  <a:lnTo>
                    <a:pt x="490" y="408"/>
                  </a:lnTo>
                  <a:lnTo>
                    <a:pt x="492" y="405"/>
                  </a:lnTo>
                  <a:lnTo>
                    <a:pt x="492" y="405"/>
                  </a:lnTo>
                  <a:lnTo>
                    <a:pt x="492" y="399"/>
                  </a:lnTo>
                  <a:lnTo>
                    <a:pt x="492" y="391"/>
                  </a:lnTo>
                  <a:lnTo>
                    <a:pt x="492" y="391"/>
                  </a:lnTo>
                  <a:lnTo>
                    <a:pt x="493" y="386"/>
                  </a:lnTo>
                  <a:lnTo>
                    <a:pt x="497" y="382"/>
                  </a:lnTo>
                  <a:lnTo>
                    <a:pt x="499" y="376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65"/>
                  </a:lnTo>
                  <a:lnTo>
                    <a:pt x="503" y="359"/>
                  </a:lnTo>
                  <a:lnTo>
                    <a:pt x="503" y="353"/>
                  </a:lnTo>
                  <a:lnTo>
                    <a:pt x="505" y="348"/>
                  </a:lnTo>
                  <a:lnTo>
                    <a:pt x="505" y="348"/>
                  </a:lnTo>
                  <a:lnTo>
                    <a:pt x="503" y="340"/>
                  </a:lnTo>
                  <a:lnTo>
                    <a:pt x="503" y="329"/>
                  </a:lnTo>
                  <a:lnTo>
                    <a:pt x="503" y="329"/>
                  </a:lnTo>
                  <a:lnTo>
                    <a:pt x="503" y="321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05" y="304"/>
                  </a:lnTo>
                  <a:lnTo>
                    <a:pt x="505" y="299"/>
                  </a:lnTo>
                  <a:lnTo>
                    <a:pt x="505" y="295"/>
                  </a:lnTo>
                  <a:lnTo>
                    <a:pt x="505" y="295"/>
                  </a:lnTo>
                  <a:lnTo>
                    <a:pt x="507" y="295"/>
                  </a:lnTo>
                  <a:lnTo>
                    <a:pt x="509" y="295"/>
                  </a:lnTo>
                  <a:lnTo>
                    <a:pt x="510" y="295"/>
                  </a:lnTo>
                  <a:lnTo>
                    <a:pt x="510" y="295"/>
                  </a:lnTo>
                  <a:lnTo>
                    <a:pt x="514" y="291"/>
                  </a:lnTo>
                  <a:lnTo>
                    <a:pt x="516" y="289"/>
                  </a:lnTo>
                  <a:lnTo>
                    <a:pt x="516" y="289"/>
                  </a:lnTo>
                  <a:lnTo>
                    <a:pt x="520" y="283"/>
                  </a:lnTo>
                  <a:lnTo>
                    <a:pt x="522" y="278"/>
                  </a:lnTo>
                  <a:lnTo>
                    <a:pt x="522" y="278"/>
                  </a:lnTo>
                  <a:lnTo>
                    <a:pt x="522" y="270"/>
                  </a:lnTo>
                  <a:lnTo>
                    <a:pt x="524" y="266"/>
                  </a:lnTo>
                  <a:lnTo>
                    <a:pt x="524" y="265"/>
                  </a:lnTo>
                  <a:lnTo>
                    <a:pt x="524" y="265"/>
                  </a:lnTo>
                  <a:lnTo>
                    <a:pt x="527" y="263"/>
                  </a:lnTo>
                  <a:lnTo>
                    <a:pt x="529" y="261"/>
                  </a:lnTo>
                  <a:lnTo>
                    <a:pt x="531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37" y="253"/>
                  </a:lnTo>
                  <a:lnTo>
                    <a:pt x="539" y="253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50" y="240"/>
                  </a:lnTo>
                  <a:lnTo>
                    <a:pt x="550" y="236"/>
                  </a:lnTo>
                  <a:lnTo>
                    <a:pt x="554" y="236"/>
                  </a:lnTo>
                  <a:lnTo>
                    <a:pt x="554" y="236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8" y="231"/>
                  </a:lnTo>
                  <a:lnTo>
                    <a:pt x="558" y="227"/>
                  </a:lnTo>
                  <a:lnTo>
                    <a:pt x="560" y="215"/>
                  </a:lnTo>
                  <a:lnTo>
                    <a:pt x="561" y="198"/>
                  </a:lnTo>
                  <a:lnTo>
                    <a:pt x="561" y="198"/>
                  </a:lnTo>
                  <a:lnTo>
                    <a:pt x="558" y="178"/>
                  </a:lnTo>
                  <a:lnTo>
                    <a:pt x="558" y="178"/>
                  </a:lnTo>
                  <a:lnTo>
                    <a:pt x="556" y="174"/>
                  </a:lnTo>
                  <a:lnTo>
                    <a:pt x="554" y="168"/>
                  </a:lnTo>
                  <a:lnTo>
                    <a:pt x="552" y="166"/>
                  </a:lnTo>
                  <a:lnTo>
                    <a:pt x="550" y="164"/>
                  </a:lnTo>
                  <a:lnTo>
                    <a:pt x="544" y="164"/>
                  </a:lnTo>
                  <a:lnTo>
                    <a:pt x="544" y="164"/>
                  </a:lnTo>
                  <a:lnTo>
                    <a:pt x="539" y="164"/>
                  </a:lnTo>
                  <a:lnTo>
                    <a:pt x="531" y="164"/>
                  </a:lnTo>
                  <a:lnTo>
                    <a:pt x="531" y="164"/>
                  </a:lnTo>
                  <a:lnTo>
                    <a:pt x="529" y="162"/>
                  </a:lnTo>
                  <a:lnTo>
                    <a:pt x="527" y="161"/>
                  </a:lnTo>
                  <a:lnTo>
                    <a:pt x="522" y="157"/>
                  </a:lnTo>
                  <a:lnTo>
                    <a:pt x="522" y="157"/>
                  </a:lnTo>
                  <a:lnTo>
                    <a:pt x="516" y="155"/>
                  </a:lnTo>
                  <a:lnTo>
                    <a:pt x="512" y="149"/>
                  </a:lnTo>
                  <a:lnTo>
                    <a:pt x="512" y="149"/>
                  </a:lnTo>
                  <a:lnTo>
                    <a:pt x="503" y="142"/>
                  </a:lnTo>
                  <a:lnTo>
                    <a:pt x="493" y="134"/>
                  </a:lnTo>
                  <a:lnTo>
                    <a:pt x="493" y="134"/>
                  </a:lnTo>
                  <a:lnTo>
                    <a:pt x="488" y="130"/>
                  </a:lnTo>
                  <a:lnTo>
                    <a:pt x="486" y="128"/>
                  </a:lnTo>
                  <a:lnTo>
                    <a:pt x="484" y="128"/>
                  </a:lnTo>
                  <a:lnTo>
                    <a:pt x="484" y="128"/>
                  </a:lnTo>
                  <a:lnTo>
                    <a:pt x="476" y="128"/>
                  </a:lnTo>
                  <a:lnTo>
                    <a:pt x="473" y="130"/>
                  </a:lnTo>
                  <a:lnTo>
                    <a:pt x="473" y="130"/>
                  </a:lnTo>
                  <a:lnTo>
                    <a:pt x="465" y="130"/>
                  </a:lnTo>
                  <a:lnTo>
                    <a:pt x="461" y="130"/>
                  </a:lnTo>
                  <a:lnTo>
                    <a:pt x="456" y="128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46" y="123"/>
                  </a:lnTo>
                  <a:lnTo>
                    <a:pt x="442" y="123"/>
                  </a:lnTo>
                  <a:lnTo>
                    <a:pt x="437" y="123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31" y="126"/>
                  </a:lnTo>
                  <a:lnTo>
                    <a:pt x="431" y="126"/>
                  </a:lnTo>
                  <a:lnTo>
                    <a:pt x="427" y="126"/>
                  </a:lnTo>
                  <a:lnTo>
                    <a:pt x="427" y="126"/>
                  </a:lnTo>
                  <a:lnTo>
                    <a:pt x="425" y="125"/>
                  </a:lnTo>
                  <a:lnTo>
                    <a:pt x="423" y="123"/>
                  </a:lnTo>
                  <a:lnTo>
                    <a:pt x="423" y="123"/>
                  </a:lnTo>
                  <a:lnTo>
                    <a:pt x="420" y="115"/>
                  </a:lnTo>
                  <a:lnTo>
                    <a:pt x="416" y="109"/>
                  </a:lnTo>
                  <a:lnTo>
                    <a:pt x="416" y="109"/>
                  </a:lnTo>
                  <a:lnTo>
                    <a:pt x="414" y="109"/>
                  </a:lnTo>
                  <a:lnTo>
                    <a:pt x="412" y="108"/>
                  </a:lnTo>
                  <a:lnTo>
                    <a:pt x="412" y="106"/>
                  </a:lnTo>
                  <a:lnTo>
                    <a:pt x="412" y="104"/>
                  </a:lnTo>
                  <a:lnTo>
                    <a:pt x="412" y="104"/>
                  </a:lnTo>
                  <a:lnTo>
                    <a:pt x="401" y="102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82" y="96"/>
                  </a:lnTo>
                  <a:lnTo>
                    <a:pt x="374" y="96"/>
                  </a:lnTo>
                  <a:lnTo>
                    <a:pt x="372" y="96"/>
                  </a:lnTo>
                  <a:lnTo>
                    <a:pt x="370" y="96"/>
                  </a:lnTo>
                  <a:lnTo>
                    <a:pt x="370" y="96"/>
                  </a:lnTo>
                  <a:lnTo>
                    <a:pt x="370" y="100"/>
                  </a:lnTo>
                  <a:lnTo>
                    <a:pt x="370" y="102"/>
                  </a:lnTo>
                  <a:lnTo>
                    <a:pt x="367" y="108"/>
                  </a:lnTo>
                  <a:lnTo>
                    <a:pt x="367" y="108"/>
                  </a:lnTo>
                  <a:lnTo>
                    <a:pt x="365" y="108"/>
                  </a:lnTo>
                  <a:lnTo>
                    <a:pt x="365" y="108"/>
                  </a:lnTo>
                  <a:lnTo>
                    <a:pt x="365" y="109"/>
                  </a:lnTo>
                  <a:lnTo>
                    <a:pt x="365" y="109"/>
                  </a:lnTo>
                  <a:lnTo>
                    <a:pt x="361" y="111"/>
                  </a:lnTo>
                  <a:lnTo>
                    <a:pt x="357" y="115"/>
                  </a:lnTo>
                  <a:lnTo>
                    <a:pt x="353" y="119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3" y="119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1"/>
                  </a:lnTo>
                  <a:lnTo>
                    <a:pt x="353" y="111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4"/>
                  </a:lnTo>
                  <a:lnTo>
                    <a:pt x="363" y="102"/>
                  </a:lnTo>
                  <a:lnTo>
                    <a:pt x="365" y="98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5" y="91"/>
                  </a:lnTo>
                  <a:lnTo>
                    <a:pt x="363" y="87"/>
                  </a:lnTo>
                  <a:lnTo>
                    <a:pt x="357" y="85"/>
                  </a:lnTo>
                  <a:lnTo>
                    <a:pt x="348" y="81"/>
                  </a:lnTo>
                  <a:lnTo>
                    <a:pt x="342" y="81"/>
                  </a:lnTo>
                  <a:lnTo>
                    <a:pt x="342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5"/>
                  </a:lnTo>
                  <a:lnTo>
                    <a:pt x="336" y="91"/>
                  </a:lnTo>
                  <a:lnTo>
                    <a:pt x="336" y="91"/>
                  </a:lnTo>
                  <a:lnTo>
                    <a:pt x="333" y="94"/>
                  </a:lnTo>
                  <a:lnTo>
                    <a:pt x="329" y="98"/>
                  </a:lnTo>
                  <a:lnTo>
                    <a:pt x="325" y="98"/>
                  </a:lnTo>
                  <a:lnTo>
                    <a:pt x="319" y="100"/>
                  </a:lnTo>
                  <a:lnTo>
                    <a:pt x="319" y="100"/>
                  </a:lnTo>
                  <a:lnTo>
                    <a:pt x="327" y="92"/>
                  </a:lnTo>
                  <a:lnTo>
                    <a:pt x="333" y="83"/>
                  </a:lnTo>
                  <a:lnTo>
                    <a:pt x="333" y="83"/>
                  </a:lnTo>
                  <a:lnTo>
                    <a:pt x="335" y="79"/>
                  </a:lnTo>
                  <a:lnTo>
                    <a:pt x="335" y="77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40" y="72"/>
                  </a:lnTo>
                  <a:lnTo>
                    <a:pt x="342" y="68"/>
                  </a:lnTo>
                  <a:lnTo>
                    <a:pt x="346" y="64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2" y="57"/>
                  </a:lnTo>
                  <a:lnTo>
                    <a:pt x="342" y="55"/>
                  </a:lnTo>
                  <a:lnTo>
                    <a:pt x="342" y="55"/>
                  </a:lnTo>
                  <a:lnTo>
                    <a:pt x="338" y="53"/>
                  </a:lnTo>
                  <a:lnTo>
                    <a:pt x="336" y="49"/>
                  </a:lnTo>
                  <a:lnTo>
                    <a:pt x="333" y="41"/>
                  </a:lnTo>
                  <a:lnTo>
                    <a:pt x="333" y="41"/>
                  </a:lnTo>
                  <a:lnTo>
                    <a:pt x="331" y="36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21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19" y="19"/>
                  </a:lnTo>
                  <a:lnTo>
                    <a:pt x="310" y="39"/>
                  </a:lnTo>
                  <a:lnTo>
                    <a:pt x="304" y="45"/>
                  </a:lnTo>
                  <a:lnTo>
                    <a:pt x="304" y="49"/>
                  </a:lnTo>
                  <a:lnTo>
                    <a:pt x="282" y="49"/>
                  </a:lnTo>
                  <a:lnTo>
                    <a:pt x="280" y="43"/>
                  </a:lnTo>
                  <a:lnTo>
                    <a:pt x="259" y="43"/>
                  </a:lnTo>
                  <a:lnTo>
                    <a:pt x="259" y="53"/>
                  </a:lnTo>
                  <a:lnTo>
                    <a:pt x="248" y="51"/>
                  </a:lnTo>
                  <a:lnTo>
                    <a:pt x="238" y="57"/>
                  </a:lnTo>
                  <a:lnTo>
                    <a:pt x="227" y="58"/>
                  </a:lnTo>
                  <a:lnTo>
                    <a:pt x="219" y="64"/>
                  </a:lnTo>
                  <a:lnTo>
                    <a:pt x="210" y="57"/>
                  </a:lnTo>
                  <a:lnTo>
                    <a:pt x="200" y="36"/>
                  </a:lnTo>
                  <a:lnTo>
                    <a:pt x="204" y="19"/>
                  </a:lnTo>
                  <a:lnTo>
                    <a:pt x="200" y="11"/>
                  </a:lnTo>
                  <a:lnTo>
                    <a:pt x="200" y="2"/>
                  </a:lnTo>
                  <a:lnTo>
                    <a:pt x="189" y="0"/>
                  </a:lnTo>
                  <a:lnTo>
                    <a:pt x="183" y="9"/>
                  </a:lnTo>
                  <a:lnTo>
                    <a:pt x="166" y="19"/>
                  </a:lnTo>
                  <a:lnTo>
                    <a:pt x="164" y="22"/>
                  </a:lnTo>
                  <a:lnTo>
                    <a:pt x="162" y="24"/>
                  </a:lnTo>
                  <a:lnTo>
                    <a:pt x="151" y="21"/>
                  </a:lnTo>
                  <a:lnTo>
                    <a:pt x="144" y="19"/>
                  </a:lnTo>
                  <a:lnTo>
                    <a:pt x="140" y="21"/>
                  </a:lnTo>
                  <a:lnTo>
                    <a:pt x="142" y="30"/>
                  </a:lnTo>
                  <a:lnTo>
                    <a:pt x="145" y="43"/>
                  </a:lnTo>
                  <a:lnTo>
                    <a:pt x="151" y="47"/>
                  </a:lnTo>
                  <a:lnTo>
                    <a:pt x="151" y="51"/>
                  </a:lnTo>
                  <a:lnTo>
                    <a:pt x="144" y="55"/>
                  </a:lnTo>
                  <a:lnTo>
                    <a:pt x="142" y="58"/>
                  </a:lnTo>
                  <a:lnTo>
                    <a:pt x="127" y="72"/>
                  </a:lnTo>
                  <a:lnTo>
                    <a:pt x="121" y="68"/>
                  </a:lnTo>
                  <a:lnTo>
                    <a:pt x="108" y="72"/>
                  </a:lnTo>
                  <a:lnTo>
                    <a:pt x="106" y="60"/>
                  </a:lnTo>
                  <a:lnTo>
                    <a:pt x="96" y="47"/>
                  </a:lnTo>
                  <a:lnTo>
                    <a:pt x="92" y="53"/>
                  </a:lnTo>
                  <a:lnTo>
                    <a:pt x="60" y="57"/>
                  </a:lnTo>
                  <a:lnTo>
                    <a:pt x="58" y="60"/>
                  </a:lnTo>
                  <a:lnTo>
                    <a:pt x="62" y="68"/>
                  </a:lnTo>
                  <a:lnTo>
                    <a:pt x="68" y="74"/>
                  </a:lnTo>
                  <a:lnTo>
                    <a:pt x="57" y="75"/>
                  </a:lnTo>
                  <a:lnTo>
                    <a:pt x="57" y="81"/>
                  </a:lnTo>
                  <a:lnTo>
                    <a:pt x="57" y="85"/>
                  </a:lnTo>
                  <a:lnTo>
                    <a:pt x="62" y="94"/>
                  </a:lnTo>
                  <a:lnTo>
                    <a:pt x="66" y="100"/>
                  </a:lnTo>
                  <a:lnTo>
                    <a:pt x="64" y="108"/>
                  </a:lnTo>
                  <a:lnTo>
                    <a:pt x="60" y="111"/>
                  </a:lnTo>
                  <a:lnTo>
                    <a:pt x="62" y="115"/>
                  </a:lnTo>
                  <a:lnTo>
                    <a:pt x="58" y="121"/>
                  </a:lnTo>
                  <a:lnTo>
                    <a:pt x="55" y="123"/>
                  </a:lnTo>
                  <a:lnTo>
                    <a:pt x="58" y="126"/>
                  </a:lnTo>
                  <a:lnTo>
                    <a:pt x="49" y="142"/>
                  </a:lnTo>
                  <a:lnTo>
                    <a:pt x="55" y="147"/>
                  </a:lnTo>
                  <a:lnTo>
                    <a:pt x="55" y="153"/>
                  </a:lnTo>
                  <a:lnTo>
                    <a:pt x="47" y="153"/>
                  </a:lnTo>
                  <a:lnTo>
                    <a:pt x="43" y="157"/>
                  </a:lnTo>
                  <a:lnTo>
                    <a:pt x="28" y="157"/>
                  </a:lnTo>
                  <a:lnTo>
                    <a:pt x="17" y="170"/>
                  </a:lnTo>
                  <a:lnTo>
                    <a:pt x="13" y="176"/>
                  </a:lnTo>
                  <a:lnTo>
                    <a:pt x="13" y="183"/>
                  </a:lnTo>
                  <a:lnTo>
                    <a:pt x="13" y="187"/>
                  </a:lnTo>
                  <a:lnTo>
                    <a:pt x="5" y="193"/>
                  </a:lnTo>
                  <a:lnTo>
                    <a:pt x="2" y="198"/>
                  </a:lnTo>
                  <a:lnTo>
                    <a:pt x="0" y="210"/>
                  </a:lnTo>
                  <a:lnTo>
                    <a:pt x="7" y="219"/>
                  </a:lnTo>
                  <a:lnTo>
                    <a:pt x="13" y="229"/>
                  </a:lnTo>
                  <a:lnTo>
                    <a:pt x="13" y="234"/>
                  </a:lnTo>
                  <a:lnTo>
                    <a:pt x="24" y="236"/>
                  </a:lnTo>
                  <a:lnTo>
                    <a:pt x="28" y="246"/>
                  </a:lnTo>
                  <a:lnTo>
                    <a:pt x="40" y="244"/>
                  </a:lnTo>
                  <a:lnTo>
                    <a:pt x="51" y="238"/>
                  </a:lnTo>
                  <a:lnTo>
                    <a:pt x="51" y="261"/>
                  </a:lnTo>
                  <a:lnTo>
                    <a:pt x="55" y="266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7" y="261"/>
                  </a:lnTo>
                  <a:lnTo>
                    <a:pt x="85" y="253"/>
                  </a:lnTo>
                  <a:lnTo>
                    <a:pt x="98" y="249"/>
                  </a:lnTo>
                  <a:lnTo>
                    <a:pt x="106" y="242"/>
                  </a:lnTo>
                  <a:lnTo>
                    <a:pt x="125" y="242"/>
                  </a:lnTo>
                  <a:lnTo>
                    <a:pt x="125" y="270"/>
                  </a:lnTo>
                  <a:lnTo>
                    <a:pt x="138" y="285"/>
                  </a:lnTo>
                  <a:lnTo>
                    <a:pt x="149" y="285"/>
                  </a:lnTo>
                  <a:lnTo>
                    <a:pt x="155" y="291"/>
                  </a:lnTo>
                  <a:lnTo>
                    <a:pt x="164" y="295"/>
                  </a:lnTo>
                  <a:lnTo>
                    <a:pt x="170" y="295"/>
                  </a:lnTo>
                  <a:lnTo>
                    <a:pt x="174" y="302"/>
                  </a:lnTo>
                  <a:lnTo>
                    <a:pt x="193" y="304"/>
                  </a:lnTo>
                  <a:lnTo>
                    <a:pt x="196" y="316"/>
                  </a:lnTo>
                  <a:lnTo>
                    <a:pt x="196" y="329"/>
                  </a:lnTo>
                  <a:lnTo>
                    <a:pt x="195" y="333"/>
                  </a:lnTo>
                  <a:lnTo>
                    <a:pt x="198" y="336"/>
                  </a:lnTo>
                  <a:lnTo>
                    <a:pt x="198" y="350"/>
                  </a:lnTo>
                  <a:lnTo>
                    <a:pt x="225" y="350"/>
                  </a:lnTo>
                  <a:lnTo>
                    <a:pt x="225" y="367"/>
                  </a:lnTo>
                  <a:lnTo>
                    <a:pt x="231" y="370"/>
                  </a:lnTo>
                  <a:lnTo>
                    <a:pt x="236" y="378"/>
                  </a:lnTo>
                  <a:lnTo>
                    <a:pt x="231" y="399"/>
                  </a:lnTo>
                  <a:lnTo>
                    <a:pt x="227" y="405"/>
                  </a:lnTo>
                  <a:lnTo>
                    <a:pt x="232" y="422"/>
                  </a:lnTo>
                  <a:lnTo>
                    <a:pt x="232" y="431"/>
                  </a:lnTo>
                  <a:lnTo>
                    <a:pt x="232" y="446"/>
                  </a:lnTo>
                  <a:lnTo>
                    <a:pt x="246" y="448"/>
                  </a:lnTo>
                  <a:lnTo>
                    <a:pt x="251" y="448"/>
                  </a:lnTo>
                  <a:lnTo>
                    <a:pt x="259" y="448"/>
                  </a:lnTo>
                  <a:lnTo>
                    <a:pt x="265" y="456"/>
                  </a:lnTo>
                  <a:lnTo>
                    <a:pt x="266" y="478"/>
                  </a:lnTo>
                  <a:lnTo>
                    <a:pt x="272" y="480"/>
                  </a:lnTo>
                  <a:lnTo>
                    <a:pt x="280" y="480"/>
                  </a:lnTo>
                  <a:lnTo>
                    <a:pt x="283" y="480"/>
                  </a:lnTo>
                  <a:lnTo>
                    <a:pt x="283" y="492"/>
                  </a:lnTo>
                  <a:lnTo>
                    <a:pt x="280" y="505"/>
                  </a:lnTo>
                  <a:lnTo>
                    <a:pt x="285" y="505"/>
                  </a:lnTo>
                  <a:lnTo>
                    <a:pt x="291" y="510"/>
                  </a:lnTo>
                  <a:lnTo>
                    <a:pt x="291" y="533"/>
                  </a:lnTo>
                  <a:lnTo>
                    <a:pt x="276" y="541"/>
                  </a:lnTo>
                  <a:lnTo>
                    <a:pt x="259" y="554"/>
                  </a:lnTo>
                  <a:lnTo>
                    <a:pt x="249" y="565"/>
                  </a:lnTo>
                  <a:lnTo>
                    <a:pt x="244" y="577"/>
                  </a:lnTo>
                  <a:lnTo>
                    <a:pt x="236" y="584"/>
                  </a:lnTo>
                  <a:lnTo>
                    <a:pt x="232" y="588"/>
                  </a:lnTo>
                  <a:lnTo>
                    <a:pt x="238" y="588"/>
                  </a:lnTo>
                  <a:lnTo>
                    <a:pt x="244" y="582"/>
                  </a:lnTo>
                  <a:lnTo>
                    <a:pt x="249" y="590"/>
                  </a:lnTo>
                  <a:lnTo>
                    <a:pt x="257" y="597"/>
                  </a:lnTo>
                  <a:lnTo>
                    <a:pt x="257" y="605"/>
                  </a:lnTo>
                  <a:lnTo>
                    <a:pt x="263" y="597"/>
                  </a:lnTo>
                  <a:lnTo>
                    <a:pt x="274" y="607"/>
                  </a:lnTo>
                  <a:lnTo>
                    <a:pt x="283" y="614"/>
                  </a:lnTo>
                  <a:lnTo>
                    <a:pt x="287" y="620"/>
                  </a:lnTo>
                  <a:lnTo>
                    <a:pt x="293" y="637"/>
                  </a:lnTo>
                  <a:lnTo>
                    <a:pt x="293" y="637"/>
                  </a:lnTo>
                  <a:lnTo>
                    <a:pt x="293" y="650"/>
                  </a:lnTo>
                  <a:lnTo>
                    <a:pt x="299" y="647"/>
                  </a:lnTo>
                  <a:lnTo>
                    <a:pt x="299" y="647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E25821DC-7F57-7B4D-82FC-8E3C8C7332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0567" y="3223083"/>
              <a:ext cx="856571" cy="844575"/>
            </a:xfrm>
            <a:custGeom>
              <a:avLst/>
              <a:gdLst>
                <a:gd name="T0" fmla="*/ 319 w 561"/>
                <a:gd name="T1" fmla="*/ 605 h 650"/>
                <a:gd name="T2" fmla="*/ 331 w 561"/>
                <a:gd name="T3" fmla="*/ 590 h 650"/>
                <a:gd name="T4" fmla="*/ 331 w 561"/>
                <a:gd name="T5" fmla="*/ 597 h 650"/>
                <a:gd name="T6" fmla="*/ 323 w 561"/>
                <a:gd name="T7" fmla="*/ 614 h 650"/>
                <a:gd name="T8" fmla="*/ 350 w 561"/>
                <a:gd name="T9" fmla="*/ 571 h 650"/>
                <a:gd name="T10" fmla="*/ 393 w 561"/>
                <a:gd name="T11" fmla="*/ 478 h 650"/>
                <a:gd name="T12" fmla="*/ 420 w 561"/>
                <a:gd name="T13" fmla="*/ 467 h 650"/>
                <a:gd name="T14" fmla="*/ 444 w 561"/>
                <a:gd name="T15" fmla="*/ 463 h 650"/>
                <a:gd name="T16" fmla="*/ 459 w 561"/>
                <a:gd name="T17" fmla="*/ 459 h 650"/>
                <a:gd name="T18" fmla="*/ 471 w 561"/>
                <a:gd name="T19" fmla="*/ 448 h 650"/>
                <a:gd name="T20" fmla="*/ 476 w 561"/>
                <a:gd name="T21" fmla="*/ 427 h 650"/>
                <a:gd name="T22" fmla="*/ 492 w 561"/>
                <a:gd name="T23" fmla="*/ 391 h 650"/>
                <a:gd name="T24" fmla="*/ 499 w 561"/>
                <a:gd name="T25" fmla="*/ 365 h 650"/>
                <a:gd name="T26" fmla="*/ 503 w 561"/>
                <a:gd name="T27" fmla="*/ 329 h 650"/>
                <a:gd name="T28" fmla="*/ 505 w 561"/>
                <a:gd name="T29" fmla="*/ 295 h 650"/>
                <a:gd name="T30" fmla="*/ 516 w 561"/>
                <a:gd name="T31" fmla="*/ 289 h 650"/>
                <a:gd name="T32" fmla="*/ 524 w 561"/>
                <a:gd name="T33" fmla="*/ 265 h 650"/>
                <a:gd name="T34" fmla="*/ 539 w 561"/>
                <a:gd name="T35" fmla="*/ 253 h 650"/>
                <a:gd name="T36" fmla="*/ 554 w 561"/>
                <a:gd name="T37" fmla="*/ 232 h 650"/>
                <a:gd name="T38" fmla="*/ 561 w 561"/>
                <a:gd name="T39" fmla="*/ 198 h 650"/>
                <a:gd name="T40" fmla="*/ 550 w 561"/>
                <a:gd name="T41" fmla="*/ 164 h 650"/>
                <a:gd name="T42" fmla="*/ 527 w 561"/>
                <a:gd name="T43" fmla="*/ 161 h 650"/>
                <a:gd name="T44" fmla="*/ 493 w 561"/>
                <a:gd name="T45" fmla="*/ 134 h 650"/>
                <a:gd name="T46" fmla="*/ 473 w 561"/>
                <a:gd name="T47" fmla="*/ 130 h 650"/>
                <a:gd name="T48" fmla="*/ 446 w 561"/>
                <a:gd name="T49" fmla="*/ 123 h 650"/>
                <a:gd name="T50" fmla="*/ 427 w 561"/>
                <a:gd name="T51" fmla="*/ 126 h 650"/>
                <a:gd name="T52" fmla="*/ 416 w 561"/>
                <a:gd name="T53" fmla="*/ 109 h 650"/>
                <a:gd name="T54" fmla="*/ 393 w 561"/>
                <a:gd name="T55" fmla="*/ 98 h 650"/>
                <a:gd name="T56" fmla="*/ 370 w 561"/>
                <a:gd name="T57" fmla="*/ 100 h 650"/>
                <a:gd name="T58" fmla="*/ 365 w 561"/>
                <a:gd name="T59" fmla="*/ 109 h 650"/>
                <a:gd name="T60" fmla="*/ 353 w 561"/>
                <a:gd name="T61" fmla="*/ 117 h 650"/>
                <a:gd name="T62" fmla="*/ 363 w 561"/>
                <a:gd name="T63" fmla="*/ 102 h 650"/>
                <a:gd name="T64" fmla="*/ 357 w 561"/>
                <a:gd name="T65" fmla="*/ 85 h 650"/>
                <a:gd name="T66" fmla="*/ 336 w 561"/>
                <a:gd name="T67" fmla="*/ 91 h 650"/>
                <a:gd name="T68" fmla="*/ 327 w 561"/>
                <a:gd name="T69" fmla="*/ 92 h 650"/>
                <a:gd name="T70" fmla="*/ 340 w 561"/>
                <a:gd name="T71" fmla="*/ 72 h 650"/>
                <a:gd name="T72" fmla="*/ 342 w 561"/>
                <a:gd name="T73" fmla="*/ 57 h 650"/>
                <a:gd name="T74" fmla="*/ 331 w 561"/>
                <a:gd name="T75" fmla="*/ 36 h 650"/>
                <a:gd name="T76" fmla="*/ 310 w 561"/>
                <a:gd name="T77" fmla="*/ 39 h 650"/>
                <a:gd name="T78" fmla="*/ 248 w 561"/>
                <a:gd name="T79" fmla="*/ 51 h 650"/>
                <a:gd name="T80" fmla="*/ 200 w 561"/>
                <a:gd name="T81" fmla="*/ 11 h 650"/>
                <a:gd name="T82" fmla="*/ 151 w 561"/>
                <a:gd name="T83" fmla="*/ 21 h 650"/>
                <a:gd name="T84" fmla="*/ 144 w 561"/>
                <a:gd name="T85" fmla="*/ 55 h 650"/>
                <a:gd name="T86" fmla="*/ 92 w 561"/>
                <a:gd name="T87" fmla="*/ 53 h 650"/>
                <a:gd name="T88" fmla="*/ 57 w 561"/>
                <a:gd name="T89" fmla="*/ 85 h 650"/>
                <a:gd name="T90" fmla="*/ 55 w 561"/>
                <a:gd name="T91" fmla="*/ 123 h 650"/>
                <a:gd name="T92" fmla="*/ 28 w 561"/>
                <a:gd name="T93" fmla="*/ 157 h 650"/>
                <a:gd name="T94" fmla="*/ 0 w 561"/>
                <a:gd name="T95" fmla="*/ 210 h 650"/>
                <a:gd name="T96" fmla="*/ 51 w 561"/>
                <a:gd name="T97" fmla="*/ 238 h 650"/>
                <a:gd name="T98" fmla="*/ 98 w 561"/>
                <a:gd name="T99" fmla="*/ 249 h 650"/>
                <a:gd name="T100" fmla="*/ 164 w 561"/>
                <a:gd name="T101" fmla="*/ 295 h 650"/>
                <a:gd name="T102" fmla="*/ 198 w 561"/>
                <a:gd name="T103" fmla="*/ 336 h 650"/>
                <a:gd name="T104" fmla="*/ 227 w 561"/>
                <a:gd name="T105" fmla="*/ 405 h 650"/>
                <a:gd name="T106" fmla="*/ 265 w 561"/>
                <a:gd name="T107" fmla="*/ 456 h 650"/>
                <a:gd name="T108" fmla="*/ 285 w 561"/>
                <a:gd name="T109" fmla="*/ 505 h 650"/>
                <a:gd name="T110" fmla="*/ 236 w 561"/>
                <a:gd name="T111" fmla="*/ 584 h 650"/>
                <a:gd name="T112" fmla="*/ 263 w 561"/>
                <a:gd name="T113" fmla="*/ 597 h 650"/>
                <a:gd name="T114" fmla="*/ 299 w 561"/>
                <a:gd name="T115" fmla="*/ 647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61" h="650">
                  <a:moveTo>
                    <a:pt x="308" y="630"/>
                  </a:moveTo>
                  <a:lnTo>
                    <a:pt x="308" y="630"/>
                  </a:lnTo>
                  <a:lnTo>
                    <a:pt x="308" y="626"/>
                  </a:lnTo>
                  <a:lnTo>
                    <a:pt x="312" y="618"/>
                  </a:lnTo>
                  <a:lnTo>
                    <a:pt x="314" y="613"/>
                  </a:lnTo>
                  <a:lnTo>
                    <a:pt x="316" y="609"/>
                  </a:lnTo>
                  <a:lnTo>
                    <a:pt x="319" y="605"/>
                  </a:lnTo>
                  <a:lnTo>
                    <a:pt x="323" y="601"/>
                  </a:lnTo>
                  <a:lnTo>
                    <a:pt x="323" y="601"/>
                  </a:lnTo>
                  <a:lnTo>
                    <a:pt x="323" y="597"/>
                  </a:lnTo>
                  <a:lnTo>
                    <a:pt x="327" y="596"/>
                  </a:lnTo>
                  <a:lnTo>
                    <a:pt x="327" y="596"/>
                  </a:lnTo>
                  <a:lnTo>
                    <a:pt x="327" y="592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5" y="590"/>
                  </a:lnTo>
                  <a:lnTo>
                    <a:pt x="335" y="592"/>
                  </a:lnTo>
                  <a:lnTo>
                    <a:pt x="335" y="594"/>
                  </a:lnTo>
                  <a:lnTo>
                    <a:pt x="335" y="594"/>
                  </a:lnTo>
                  <a:lnTo>
                    <a:pt x="333" y="596"/>
                  </a:lnTo>
                  <a:lnTo>
                    <a:pt x="331" y="597"/>
                  </a:lnTo>
                  <a:lnTo>
                    <a:pt x="327" y="601"/>
                  </a:lnTo>
                  <a:lnTo>
                    <a:pt x="327" y="601"/>
                  </a:lnTo>
                  <a:lnTo>
                    <a:pt x="321" y="609"/>
                  </a:lnTo>
                  <a:lnTo>
                    <a:pt x="319" y="613"/>
                  </a:lnTo>
                  <a:lnTo>
                    <a:pt x="318" y="616"/>
                  </a:lnTo>
                  <a:lnTo>
                    <a:pt x="318" y="616"/>
                  </a:lnTo>
                  <a:lnTo>
                    <a:pt x="323" y="614"/>
                  </a:lnTo>
                  <a:lnTo>
                    <a:pt x="327" y="609"/>
                  </a:lnTo>
                  <a:lnTo>
                    <a:pt x="333" y="605"/>
                  </a:lnTo>
                  <a:lnTo>
                    <a:pt x="336" y="599"/>
                  </a:lnTo>
                  <a:lnTo>
                    <a:pt x="336" y="599"/>
                  </a:lnTo>
                  <a:lnTo>
                    <a:pt x="342" y="584"/>
                  </a:lnTo>
                  <a:lnTo>
                    <a:pt x="346" y="577"/>
                  </a:lnTo>
                  <a:lnTo>
                    <a:pt x="350" y="571"/>
                  </a:lnTo>
                  <a:lnTo>
                    <a:pt x="350" y="571"/>
                  </a:lnTo>
                  <a:lnTo>
                    <a:pt x="359" y="560"/>
                  </a:lnTo>
                  <a:lnTo>
                    <a:pt x="367" y="503"/>
                  </a:lnTo>
                  <a:lnTo>
                    <a:pt x="367" y="503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93" y="478"/>
                  </a:lnTo>
                  <a:lnTo>
                    <a:pt x="397" y="476"/>
                  </a:lnTo>
                  <a:lnTo>
                    <a:pt x="401" y="475"/>
                  </a:lnTo>
                  <a:lnTo>
                    <a:pt x="401" y="475"/>
                  </a:lnTo>
                  <a:lnTo>
                    <a:pt x="405" y="475"/>
                  </a:lnTo>
                  <a:lnTo>
                    <a:pt x="410" y="471"/>
                  </a:lnTo>
                  <a:lnTo>
                    <a:pt x="416" y="471"/>
                  </a:lnTo>
                  <a:lnTo>
                    <a:pt x="420" y="467"/>
                  </a:lnTo>
                  <a:lnTo>
                    <a:pt x="420" y="467"/>
                  </a:lnTo>
                  <a:lnTo>
                    <a:pt x="422" y="465"/>
                  </a:lnTo>
                  <a:lnTo>
                    <a:pt x="423" y="463"/>
                  </a:lnTo>
                  <a:lnTo>
                    <a:pt x="429" y="463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44" y="463"/>
                  </a:lnTo>
                  <a:lnTo>
                    <a:pt x="448" y="463"/>
                  </a:lnTo>
                  <a:lnTo>
                    <a:pt x="448" y="463"/>
                  </a:lnTo>
                  <a:lnTo>
                    <a:pt x="454" y="463"/>
                  </a:lnTo>
                  <a:lnTo>
                    <a:pt x="456" y="463"/>
                  </a:lnTo>
                  <a:lnTo>
                    <a:pt x="456" y="463"/>
                  </a:lnTo>
                  <a:lnTo>
                    <a:pt x="459" y="461"/>
                  </a:lnTo>
                  <a:lnTo>
                    <a:pt x="459" y="459"/>
                  </a:lnTo>
                  <a:lnTo>
                    <a:pt x="459" y="459"/>
                  </a:lnTo>
                  <a:lnTo>
                    <a:pt x="459" y="456"/>
                  </a:lnTo>
                  <a:lnTo>
                    <a:pt x="459" y="456"/>
                  </a:lnTo>
                  <a:lnTo>
                    <a:pt x="461" y="454"/>
                  </a:lnTo>
                  <a:lnTo>
                    <a:pt x="465" y="452"/>
                  </a:lnTo>
                  <a:lnTo>
                    <a:pt x="469" y="450"/>
                  </a:lnTo>
                  <a:lnTo>
                    <a:pt x="471" y="448"/>
                  </a:lnTo>
                  <a:lnTo>
                    <a:pt x="471" y="448"/>
                  </a:lnTo>
                  <a:lnTo>
                    <a:pt x="473" y="446"/>
                  </a:lnTo>
                  <a:lnTo>
                    <a:pt x="473" y="442"/>
                  </a:lnTo>
                  <a:lnTo>
                    <a:pt x="475" y="435"/>
                  </a:lnTo>
                  <a:lnTo>
                    <a:pt x="475" y="435"/>
                  </a:lnTo>
                  <a:lnTo>
                    <a:pt x="475" y="431"/>
                  </a:lnTo>
                  <a:lnTo>
                    <a:pt x="476" y="427"/>
                  </a:lnTo>
                  <a:lnTo>
                    <a:pt x="482" y="420"/>
                  </a:lnTo>
                  <a:lnTo>
                    <a:pt x="488" y="412"/>
                  </a:lnTo>
                  <a:lnTo>
                    <a:pt x="490" y="408"/>
                  </a:lnTo>
                  <a:lnTo>
                    <a:pt x="492" y="405"/>
                  </a:lnTo>
                  <a:lnTo>
                    <a:pt x="492" y="405"/>
                  </a:lnTo>
                  <a:lnTo>
                    <a:pt x="492" y="399"/>
                  </a:lnTo>
                  <a:lnTo>
                    <a:pt x="492" y="391"/>
                  </a:lnTo>
                  <a:lnTo>
                    <a:pt x="492" y="391"/>
                  </a:lnTo>
                  <a:lnTo>
                    <a:pt x="493" y="386"/>
                  </a:lnTo>
                  <a:lnTo>
                    <a:pt x="497" y="382"/>
                  </a:lnTo>
                  <a:lnTo>
                    <a:pt x="499" y="376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65"/>
                  </a:lnTo>
                  <a:lnTo>
                    <a:pt x="503" y="359"/>
                  </a:lnTo>
                  <a:lnTo>
                    <a:pt x="503" y="353"/>
                  </a:lnTo>
                  <a:lnTo>
                    <a:pt x="505" y="348"/>
                  </a:lnTo>
                  <a:lnTo>
                    <a:pt x="505" y="348"/>
                  </a:lnTo>
                  <a:lnTo>
                    <a:pt x="503" y="340"/>
                  </a:lnTo>
                  <a:lnTo>
                    <a:pt x="503" y="329"/>
                  </a:lnTo>
                  <a:lnTo>
                    <a:pt x="503" y="329"/>
                  </a:lnTo>
                  <a:lnTo>
                    <a:pt x="503" y="321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05" y="304"/>
                  </a:lnTo>
                  <a:lnTo>
                    <a:pt x="505" y="299"/>
                  </a:lnTo>
                  <a:lnTo>
                    <a:pt x="505" y="295"/>
                  </a:lnTo>
                  <a:lnTo>
                    <a:pt x="505" y="295"/>
                  </a:lnTo>
                  <a:lnTo>
                    <a:pt x="507" y="295"/>
                  </a:lnTo>
                  <a:lnTo>
                    <a:pt x="509" y="295"/>
                  </a:lnTo>
                  <a:lnTo>
                    <a:pt x="510" y="295"/>
                  </a:lnTo>
                  <a:lnTo>
                    <a:pt x="510" y="295"/>
                  </a:lnTo>
                  <a:lnTo>
                    <a:pt x="514" y="291"/>
                  </a:lnTo>
                  <a:lnTo>
                    <a:pt x="516" y="289"/>
                  </a:lnTo>
                  <a:lnTo>
                    <a:pt x="516" y="289"/>
                  </a:lnTo>
                  <a:lnTo>
                    <a:pt x="520" y="283"/>
                  </a:lnTo>
                  <a:lnTo>
                    <a:pt x="522" y="278"/>
                  </a:lnTo>
                  <a:lnTo>
                    <a:pt x="522" y="278"/>
                  </a:lnTo>
                  <a:lnTo>
                    <a:pt x="522" y="270"/>
                  </a:lnTo>
                  <a:lnTo>
                    <a:pt x="524" y="266"/>
                  </a:lnTo>
                  <a:lnTo>
                    <a:pt x="524" y="265"/>
                  </a:lnTo>
                  <a:lnTo>
                    <a:pt x="524" y="265"/>
                  </a:lnTo>
                  <a:lnTo>
                    <a:pt x="527" y="263"/>
                  </a:lnTo>
                  <a:lnTo>
                    <a:pt x="529" y="261"/>
                  </a:lnTo>
                  <a:lnTo>
                    <a:pt x="531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37" y="253"/>
                  </a:lnTo>
                  <a:lnTo>
                    <a:pt x="539" y="253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50" y="240"/>
                  </a:lnTo>
                  <a:lnTo>
                    <a:pt x="550" y="236"/>
                  </a:lnTo>
                  <a:lnTo>
                    <a:pt x="554" y="236"/>
                  </a:lnTo>
                  <a:lnTo>
                    <a:pt x="554" y="236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8" y="231"/>
                  </a:lnTo>
                  <a:lnTo>
                    <a:pt x="558" y="227"/>
                  </a:lnTo>
                  <a:lnTo>
                    <a:pt x="560" y="215"/>
                  </a:lnTo>
                  <a:lnTo>
                    <a:pt x="561" y="198"/>
                  </a:lnTo>
                  <a:lnTo>
                    <a:pt x="561" y="198"/>
                  </a:lnTo>
                  <a:lnTo>
                    <a:pt x="558" y="178"/>
                  </a:lnTo>
                  <a:lnTo>
                    <a:pt x="558" y="178"/>
                  </a:lnTo>
                  <a:lnTo>
                    <a:pt x="556" y="174"/>
                  </a:lnTo>
                  <a:lnTo>
                    <a:pt x="554" y="168"/>
                  </a:lnTo>
                  <a:lnTo>
                    <a:pt x="552" y="166"/>
                  </a:lnTo>
                  <a:lnTo>
                    <a:pt x="550" y="164"/>
                  </a:lnTo>
                  <a:lnTo>
                    <a:pt x="544" y="164"/>
                  </a:lnTo>
                  <a:lnTo>
                    <a:pt x="544" y="164"/>
                  </a:lnTo>
                  <a:lnTo>
                    <a:pt x="539" y="164"/>
                  </a:lnTo>
                  <a:lnTo>
                    <a:pt x="531" y="164"/>
                  </a:lnTo>
                  <a:lnTo>
                    <a:pt x="531" y="164"/>
                  </a:lnTo>
                  <a:lnTo>
                    <a:pt x="529" y="162"/>
                  </a:lnTo>
                  <a:lnTo>
                    <a:pt x="527" y="161"/>
                  </a:lnTo>
                  <a:lnTo>
                    <a:pt x="522" y="157"/>
                  </a:lnTo>
                  <a:lnTo>
                    <a:pt x="522" y="157"/>
                  </a:lnTo>
                  <a:lnTo>
                    <a:pt x="516" y="155"/>
                  </a:lnTo>
                  <a:lnTo>
                    <a:pt x="512" y="149"/>
                  </a:lnTo>
                  <a:lnTo>
                    <a:pt x="512" y="149"/>
                  </a:lnTo>
                  <a:lnTo>
                    <a:pt x="503" y="142"/>
                  </a:lnTo>
                  <a:lnTo>
                    <a:pt x="493" y="134"/>
                  </a:lnTo>
                  <a:lnTo>
                    <a:pt x="493" y="134"/>
                  </a:lnTo>
                  <a:lnTo>
                    <a:pt x="488" y="130"/>
                  </a:lnTo>
                  <a:lnTo>
                    <a:pt x="486" y="128"/>
                  </a:lnTo>
                  <a:lnTo>
                    <a:pt x="484" y="128"/>
                  </a:lnTo>
                  <a:lnTo>
                    <a:pt x="484" y="128"/>
                  </a:lnTo>
                  <a:lnTo>
                    <a:pt x="476" y="128"/>
                  </a:lnTo>
                  <a:lnTo>
                    <a:pt x="473" y="130"/>
                  </a:lnTo>
                  <a:lnTo>
                    <a:pt x="473" y="130"/>
                  </a:lnTo>
                  <a:lnTo>
                    <a:pt x="465" y="130"/>
                  </a:lnTo>
                  <a:lnTo>
                    <a:pt x="461" y="130"/>
                  </a:lnTo>
                  <a:lnTo>
                    <a:pt x="456" y="128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46" y="123"/>
                  </a:lnTo>
                  <a:lnTo>
                    <a:pt x="442" y="123"/>
                  </a:lnTo>
                  <a:lnTo>
                    <a:pt x="437" y="123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31" y="126"/>
                  </a:lnTo>
                  <a:lnTo>
                    <a:pt x="431" y="126"/>
                  </a:lnTo>
                  <a:lnTo>
                    <a:pt x="427" y="126"/>
                  </a:lnTo>
                  <a:lnTo>
                    <a:pt x="427" y="126"/>
                  </a:lnTo>
                  <a:lnTo>
                    <a:pt x="425" y="125"/>
                  </a:lnTo>
                  <a:lnTo>
                    <a:pt x="423" y="123"/>
                  </a:lnTo>
                  <a:lnTo>
                    <a:pt x="423" y="123"/>
                  </a:lnTo>
                  <a:lnTo>
                    <a:pt x="420" y="115"/>
                  </a:lnTo>
                  <a:lnTo>
                    <a:pt x="416" y="109"/>
                  </a:lnTo>
                  <a:lnTo>
                    <a:pt x="416" y="109"/>
                  </a:lnTo>
                  <a:lnTo>
                    <a:pt x="414" y="109"/>
                  </a:lnTo>
                  <a:lnTo>
                    <a:pt x="412" y="108"/>
                  </a:lnTo>
                  <a:lnTo>
                    <a:pt x="412" y="106"/>
                  </a:lnTo>
                  <a:lnTo>
                    <a:pt x="412" y="104"/>
                  </a:lnTo>
                  <a:lnTo>
                    <a:pt x="412" y="104"/>
                  </a:lnTo>
                  <a:lnTo>
                    <a:pt x="401" y="102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82" y="96"/>
                  </a:lnTo>
                  <a:lnTo>
                    <a:pt x="374" y="96"/>
                  </a:lnTo>
                  <a:lnTo>
                    <a:pt x="372" y="96"/>
                  </a:lnTo>
                  <a:lnTo>
                    <a:pt x="370" y="96"/>
                  </a:lnTo>
                  <a:lnTo>
                    <a:pt x="370" y="96"/>
                  </a:lnTo>
                  <a:lnTo>
                    <a:pt x="370" y="100"/>
                  </a:lnTo>
                  <a:lnTo>
                    <a:pt x="370" y="102"/>
                  </a:lnTo>
                  <a:lnTo>
                    <a:pt x="367" y="108"/>
                  </a:lnTo>
                  <a:lnTo>
                    <a:pt x="367" y="108"/>
                  </a:lnTo>
                  <a:lnTo>
                    <a:pt x="365" y="108"/>
                  </a:lnTo>
                  <a:lnTo>
                    <a:pt x="365" y="108"/>
                  </a:lnTo>
                  <a:lnTo>
                    <a:pt x="365" y="109"/>
                  </a:lnTo>
                  <a:lnTo>
                    <a:pt x="365" y="109"/>
                  </a:lnTo>
                  <a:lnTo>
                    <a:pt x="361" y="111"/>
                  </a:lnTo>
                  <a:lnTo>
                    <a:pt x="357" y="115"/>
                  </a:lnTo>
                  <a:lnTo>
                    <a:pt x="353" y="119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3" y="119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1"/>
                  </a:lnTo>
                  <a:lnTo>
                    <a:pt x="353" y="111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4"/>
                  </a:lnTo>
                  <a:lnTo>
                    <a:pt x="363" y="102"/>
                  </a:lnTo>
                  <a:lnTo>
                    <a:pt x="365" y="98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5" y="91"/>
                  </a:lnTo>
                  <a:lnTo>
                    <a:pt x="363" y="87"/>
                  </a:lnTo>
                  <a:lnTo>
                    <a:pt x="357" y="85"/>
                  </a:lnTo>
                  <a:lnTo>
                    <a:pt x="348" y="81"/>
                  </a:lnTo>
                  <a:lnTo>
                    <a:pt x="342" y="81"/>
                  </a:lnTo>
                  <a:lnTo>
                    <a:pt x="342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5"/>
                  </a:lnTo>
                  <a:lnTo>
                    <a:pt x="336" y="91"/>
                  </a:lnTo>
                  <a:lnTo>
                    <a:pt x="336" y="91"/>
                  </a:lnTo>
                  <a:lnTo>
                    <a:pt x="333" y="94"/>
                  </a:lnTo>
                  <a:lnTo>
                    <a:pt x="329" y="98"/>
                  </a:lnTo>
                  <a:lnTo>
                    <a:pt x="325" y="98"/>
                  </a:lnTo>
                  <a:lnTo>
                    <a:pt x="319" y="100"/>
                  </a:lnTo>
                  <a:lnTo>
                    <a:pt x="319" y="100"/>
                  </a:lnTo>
                  <a:lnTo>
                    <a:pt x="327" y="92"/>
                  </a:lnTo>
                  <a:lnTo>
                    <a:pt x="333" y="83"/>
                  </a:lnTo>
                  <a:lnTo>
                    <a:pt x="333" y="83"/>
                  </a:lnTo>
                  <a:lnTo>
                    <a:pt x="335" y="79"/>
                  </a:lnTo>
                  <a:lnTo>
                    <a:pt x="335" y="77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40" y="72"/>
                  </a:lnTo>
                  <a:lnTo>
                    <a:pt x="342" y="68"/>
                  </a:lnTo>
                  <a:lnTo>
                    <a:pt x="346" y="64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2" y="57"/>
                  </a:lnTo>
                  <a:lnTo>
                    <a:pt x="342" y="55"/>
                  </a:lnTo>
                  <a:lnTo>
                    <a:pt x="342" y="55"/>
                  </a:lnTo>
                  <a:lnTo>
                    <a:pt x="338" y="53"/>
                  </a:lnTo>
                  <a:lnTo>
                    <a:pt x="336" y="49"/>
                  </a:lnTo>
                  <a:lnTo>
                    <a:pt x="333" y="41"/>
                  </a:lnTo>
                  <a:lnTo>
                    <a:pt x="333" y="41"/>
                  </a:lnTo>
                  <a:lnTo>
                    <a:pt x="331" y="36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21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19" y="19"/>
                  </a:lnTo>
                  <a:lnTo>
                    <a:pt x="310" y="39"/>
                  </a:lnTo>
                  <a:lnTo>
                    <a:pt x="304" y="45"/>
                  </a:lnTo>
                  <a:lnTo>
                    <a:pt x="304" y="49"/>
                  </a:lnTo>
                  <a:lnTo>
                    <a:pt x="282" y="49"/>
                  </a:lnTo>
                  <a:lnTo>
                    <a:pt x="280" y="43"/>
                  </a:lnTo>
                  <a:lnTo>
                    <a:pt x="259" y="43"/>
                  </a:lnTo>
                  <a:lnTo>
                    <a:pt x="259" y="53"/>
                  </a:lnTo>
                  <a:lnTo>
                    <a:pt x="248" y="51"/>
                  </a:lnTo>
                  <a:lnTo>
                    <a:pt x="238" y="57"/>
                  </a:lnTo>
                  <a:lnTo>
                    <a:pt x="227" y="58"/>
                  </a:lnTo>
                  <a:lnTo>
                    <a:pt x="219" y="64"/>
                  </a:lnTo>
                  <a:lnTo>
                    <a:pt x="210" y="57"/>
                  </a:lnTo>
                  <a:lnTo>
                    <a:pt x="200" y="36"/>
                  </a:lnTo>
                  <a:lnTo>
                    <a:pt x="204" y="19"/>
                  </a:lnTo>
                  <a:lnTo>
                    <a:pt x="200" y="11"/>
                  </a:lnTo>
                  <a:lnTo>
                    <a:pt x="200" y="2"/>
                  </a:lnTo>
                  <a:lnTo>
                    <a:pt x="189" y="0"/>
                  </a:lnTo>
                  <a:lnTo>
                    <a:pt x="183" y="9"/>
                  </a:lnTo>
                  <a:lnTo>
                    <a:pt x="166" y="19"/>
                  </a:lnTo>
                  <a:lnTo>
                    <a:pt x="164" y="22"/>
                  </a:lnTo>
                  <a:lnTo>
                    <a:pt x="162" y="24"/>
                  </a:lnTo>
                  <a:lnTo>
                    <a:pt x="151" y="21"/>
                  </a:lnTo>
                  <a:lnTo>
                    <a:pt x="144" y="19"/>
                  </a:lnTo>
                  <a:lnTo>
                    <a:pt x="140" y="21"/>
                  </a:lnTo>
                  <a:lnTo>
                    <a:pt x="142" y="30"/>
                  </a:lnTo>
                  <a:lnTo>
                    <a:pt x="145" y="43"/>
                  </a:lnTo>
                  <a:lnTo>
                    <a:pt x="151" y="47"/>
                  </a:lnTo>
                  <a:lnTo>
                    <a:pt x="151" y="51"/>
                  </a:lnTo>
                  <a:lnTo>
                    <a:pt x="144" y="55"/>
                  </a:lnTo>
                  <a:lnTo>
                    <a:pt x="142" y="58"/>
                  </a:lnTo>
                  <a:lnTo>
                    <a:pt x="127" y="72"/>
                  </a:lnTo>
                  <a:lnTo>
                    <a:pt x="121" y="68"/>
                  </a:lnTo>
                  <a:lnTo>
                    <a:pt x="108" y="72"/>
                  </a:lnTo>
                  <a:lnTo>
                    <a:pt x="106" y="60"/>
                  </a:lnTo>
                  <a:lnTo>
                    <a:pt x="96" y="47"/>
                  </a:lnTo>
                  <a:lnTo>
                    <a:pt x="92" y="53"/>
                  </a:lnTo>
                  <a:lnTo>
                    <a:pt x="60" y="57"/>
                  </a:lnTo>
                  <a:lnTo>
                    <a:pt x="58" y="60"/>
                  </a:lnTo>
                  <a:lnTo>
                    <a:pt x="62" y="68"/>
                  </a:lnTo>
                  <a:lnTo>
                    <a:pt x="68" y="74"/>
                  </a:lnTo>
                  <a:lnTo>
                    <a:pt x="57" y="75"/>
                  </a:lnTo>
                  <a:lnTo>
                    <a:pt x="57" y="81"/>
                  </a:lnTo>
                  <a:lnTo>
                    <a:pt x="57" y="85"/>
                  </a:lnTo>
                  <a:lnTo>
                    <a:pt x="62" y="94"/>
                  </a:lnTo>
                  <a:lnTo>
                    <a:pt x="66" y="100"/>
                  </a:lnTo>
                  <a:lnTo>
                    <a:pt x="64" y="108"/>
                  </a:lnTo>
                  <a:lnTo>
                    <a:pt x="60" y="111"/>
                  </a:lnTo>
                  <a:lnTo>
                    <a:pt x="62" y="115"/>
                  </a:lnTo>
                  <a:lnTo>
                    <a:pt x="58" y="121"/>
                  </a:lnTo>
                  <a:lnTo>
                    <a:pt x="55" y="123"/>
                  </a:lnTo>
                  <a:lnTo>
                    <a:pt x="58" y="126"/>
                  </a:lnTo>
                  <a:lnTo>
                    <a:pt x="49" y="142"/>
                  </a:lnTo>
                  <a:lnTo>
                    <a:pt x="55" y="147"/>
                  </a:lnTo>
                  <a:lnTo>
                    <a:pt x="55" y="153"/>
                  </a:lnTo>
                  <a:lnTo>
                    <a:pt x="47" y="153"/>
                  </a:lnTo>
                  <a:lnTo>
                    <a:pt x="43" y="157"/>
                  </a:lnTo>
                  <a:lnTo>
                    <a:pt x="28" y="157"/>
                  </a:lnTo>
                  <a:lnTo>
                    <a:pt x="17" y="170"/>
                  </a:lnTo>
                  <a:lnTo>
                    <a:pt x="13" y="176"/>
                  </a:lnTo>
                  <a:lnTo>
                    <a:pt x="13" y="183"/>
                  </a:lnTo>
                  <a:lnTo>
                    <a:pt x="13" y="187"/>
                  </a:lnTo>
                  <a:lnTo>
                    <a:pt x="5" y="193"/>
                  </a:lnTo>
                  <a:lnTo>
                    <a:pt x="2" y="198"/>
                  </a:lnTo>
                  <a:lnTo>
                    <a:pt x="0" y="210"/>
                  </a:lnTo>
                  <a:lnTo>
                    <a:pt x="7" y="219"/>
                  </a:lnTo>
                  <a:lnTo>
                    <a:pt x="13" y="229"/>
                  </a:lnTo>
                  <a:lnTo>
                    <a:pt x="13" y="234"/>
                  </a:lnTo>
                  <a:lnTo>
                    <a:pt x="24" y="236"/>
                  </a:lnTo>
                  <a:lnTo>
                    <a:pt x="28" y="246"/>
                  </a:lnTo>
                  <a:lnTo>
                    <a:pt x="40" y="244"/>
                  </a:lnTo>
                  <a:lnTo>
                    <a:pt x="51" y="238"/>
                  </a:lnTo>
                  <a:lnTo>
                    <a:pt x="51" y="261"/>
                  </a:lnTo>
                  <a:lnTo>
                    <a:pt x="55" y="266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7" y="261"/>
                  </a:lnTo>
                  <a:lnTo>
                    <a:pt x="85" y="253"/>
                  </a:lnTo>
                  <a:lnTo>
                    <a:pt x="98" y="249"/>
                  </a:lnTo>
                  <a:lnTo>
                    <a:pt x="106" y="242"/>
                  </a:lnTo>
                  <a:lnTo>
                    <a:pt x="125" y="242"/>
                  </a:lnTo>
                  <a:lnTo>
                    <a:pt x="125" y="270"/>
                  </a:lnTo>
                  <a:lnTo>
                    <a:pt x="138" y="285"/>
                  </a:lnTo>
                  <a:lnTo>
                    <a:pt x="149" y="285"/>
                  </a:lnTo>
                  <a:lnTo>
                    <a:pt x="155" y="291"/>
                  </a:lnTo>
                  <a:lnTo>
                    <a:pt x="164" y="295"/>
                  </a:lnTo>
                  <a:lnTo>
                    <a:pt x="170" y="295"/>
                  </a:lnTo>
                  <a:lnTo>
                    <a:pt x="174" y="302"/>
                  </a:lnTo>
                  <a:lnTo>
                    <a:pt x="193" y="304"/>
                  </a:lnTo>
                  <a:lnTo>
                    <a:pt x="196" y="316"/>
                  </a:lnTo>
                  <a:lnTo>
                    <a:pt x="196" y="329"/>
                  </a:lnTo>
                  <a:lnTo>
                    <a:pt x="195" y="333"/>
                  </a:lnTo>
                  <a:lnTo>
                    <a:pt x="198" y="336"/>
                  </a:lnTo>
                  <a:lnTo>
                    <a:pt x="198" y="350"/>
                  </a:lnTo>
                  <a:lnTo>
                    <a:pt x="225" y="350"/>
                  </a:lnTo>
                  <a:lnTo>
                    <a:pt x="225" y="367"/>
                  </a:lnTo>
                  <a:lnTo>
                    <a:pt x="231" y="370"/>
                  </a:lnTo>
                  <a:lnTo>
                    <a:pt x="236" y="378"/>
                  </a:lnTo>
                  <a:lnTo>
                    <a:pt x="231" y="399"/>
                  </a:lnTo>
                  <a:lnTo>
                    <a:pt x="227" y="405"/>
                  </a:lnTo>
                  <a:lnTo>
                    <a:pt x="232" y="422"/>
                  </a:lnTo>
                  <a:lnTo>
                    <a:pt x="232" y="431"/>
                  </a:lnTo>
                  <a:lnTo>
                    <a:pt x="232" y="446"/>
                  </a:lnTo>
                  <a:lnTo>
                    <a:pt x="246" y="448"/>
                  </a:lnTo>
                  <a:lnTo>
                    <a:pt x="251" y="448"/>
                  </a:lnTo>
                  <a:lnTo>
                    <a:pt x="259" y="448"/>
                  </a:lnTo>
                  <a:lnTo>
                    <a:pt x="265" y="456"/>
                  </a:lnTo>
                  <a:lnTo>
                    <a:pt x="266" y="478"/>
                  </a:lnTo>
                  <a:lnTo>
                    <a:pt x="272" y="480"/>
                  </a:lnTo>
                  <a:lnTo>
                    <a:pt x="280" y="480"/>
                  </a:lnTo>
                  <a:lnTo>
                    <a:pt x="283" y="480"/>
                  </a:lnTo>
                  <a:lnTo>
                    <a:pt x="283" y="492"/>
                  </a:lnTo>
                  <a:lnTo>
                    <a:pt x="280" y="505"/>
                  </a:lnTo>
                  <a:lnTo>
                    <a:pt x="285" y="505"/>
                  </a:lnTo>
                  <a:lnTo>
                    <a:pt x="291" y="510"/>
                  </a:lnTo>
                  <a:lnTo>
                    <a:pt x="291" y="533"/>
                  </a:lnTo>
                  <a:lnTo>
                    <a:pt x="276" y="541"/>
                  </a:lnTo>
                  <a:lnTo>
                    <a:pt x="259" y="554"/>
                  </a:lnTo>
                  <a:lnTo>
                    <a:pt x="249" y="565"/>
                  </a:lnTo>
                  <a:lnTo>
                    <a:pt x="244" y="577"/>
                  </a:lnTo>
                  <a:lnTo>
                    <a:pt x="236" y="584"/>
                  </a:lnTo>
                  <a:lnTo>
                    <a:pt x="232" y="588"/>
                  </a:lnTo>
                  <a:lnTo>
                    <a:pt x="238" y="588"/>
                  </a:lnTo>
                  <a:lnTo>
                    <a:pt x="244" y="582"/>
                  </a:lnTo>
                  <a:lnTo>
                    <a:pt x="249" y="590"/>
                  </a:lnTo>
                  <a:lnTo>
                    <a:pt x="257" y="597"/>
                  </a:lnTo>
                  <a:lnTo>
                    <a:pt x="257" y="605"/>
                  </a:lnTo>
                  <a:lnTo>
                    <a:pt x="263" y="597"/>
                  </a:lnTo>
                  <a:lnTo>
                    <a:pt x="274" y="607"/>
                  </a:lnTo>
                  <a:lnTo>
                    <a:pt x="283" y="614"/>
                  </a:lnTo>
                  <a:lnTo>
                    <a:pt x="287" y="620"/>
                  </a:lnTo>
                  <a:lnTo>
                    <a:pt x="293" y="637"/>
                  </a:lnTo>
                  <a:lnTo>
                    <a:pt x="293" y="637"/>
                  </a:lnTo>
                  <a:lnTo>
                    <a:pt x="293" y="650"/>
                  </a:lnTo>
                  <a:lnTo>
                    <a:pt x="299" y="647"/>
                  </a:lnTo>
                  <a:lnTo>
                    <a:pt x="299" y="647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1325A2E-C8DE-C84A-ADA1-5D56FE6066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17919" y="3741522"/>
              <a:ext cx="184751" cy="184507"/>
            </a:xfrm>
            <a:custGeom>
              <a:avLst/>
              <a:gdLst>
                <a:gd name="T0" fmla="*/ 116 w 121"/>
                <a:gd name="T1" fmla="*/ 106 h 142"/>
                <a:gd name="T2" fmla="*/ 121 w 121"/>
                <a:gd name="T3" fmla="*/ 93 h 142"/>
                <a:gd name="T4" fmla="*/ 121 w 121"/>
                <a:gd name="T5" fmla="*/ 81 h 142"/>
                <a:gd name="T6" fmla="*/ 110 w 121"/>
                <a:gd name="T7" fmla="*/ 81 h 142"/>
                <a:gd name="T8" fmla="*/ 104 w 121"/>
                <a:gd name="T9" fmla="*/ 79 h 142"/>
                <a:gd name="T10" fmla="*/ 103 w 121"/>
                <a:gd name="T11" fmla="*/ 57 h 142"/>
                <a:gd name="T12" fmla="*/ 97 w 121"/>
                <a:gd name="T13" fmla="*/ 49 h 142"/>
                <a:gd name="T14" fmla="*/ 84 w 121"/>
                <a:gd name="T15" fmla="*/ 49 h 142"/>
                <a:gd name="T16" fmla="*/ 70 w 121"/>
                <a:gd name="T17" fmla="*/ 47 h 142"/>
                <a:gd name="T18" fmla="*/ 70 w 121"/>
                <a:gd name="T19" fmla="*/ 23 h 142"/>
                <a:gd name="T20" fmla="*/ 65 w 121"/>
                <a:gd name="T21" fmla="*/ 4 h 142"/>
                <a:gd name="T22" fmla="*/ 52 w 121"/>
                <a:gd name="T23" fmla="*/ 0 h 142"/>
                <a:gd name="T24" fmla="*/ 33 w 121"/>
                <a:gd name="T25" fmla="*/ 0 h 142"/>
                <a:gd name="T26" fmla="*/ 16 w 121"/>
                <a:gd name="T27" fmla="*/ 4 h 142"/>
                <a:gd name="T28" fmla="*/ 4 w 121"/>
                <a:gd name="T29" fmla="*/ 17 h 142"/>
                <a:gd name="T30" fmla="*/ 4 w 121"/>
                <a:gd name="T31" fmla="*/ 36 h 142"/>
                <a:gd name="T32" fmla="*/ 0 w 121"/>
                <a:gd name="T33" fmla="*/ 47 h 142"/>
                <a:gd name="T34" fmla="*/ 8 w 121"/>
                <a:gd name="T35" fmla="*/ 60 h 142"/>
                <a:gd name="T36" fmla="*/ 19 w 121"/>
                <a:gd name="T37" fmla="*/ 72 h 142"/>
                <a:gd name="T38" fmla="*/ 27 w 121"/>
                <a:gd name="T39" fmla="*/ 77 h 142"/>
                <a:gd name="T40" fmla="*/ 38 w 121"/>
                <a:gd name="T41" fmla="*/ 77 h 142"/>
                <a:gd name="T42" fmla="*/ 52 w 121"/>
                <a:gd name="T43" fmla="*/ 93 h 142"/>
                <a:gd name="T44" fmla="*/ 65 w 121"/>
                <a:gd name="T45" fmla="*/ 96 h 142"/>
                <a:gd name="T46" fmla="*/ 72 w 121"/>
                <a:gd name="T47" fmla="*/ 106 h 142"/>
                <a:gd name="T48" fmla="*/ 67 w 121"/>
                <a:gd name="T49" fmla="*/ 115 h 142"/>
                <a:gd name="T50" fmla="*/ 61 w 121"/>
                <a:gd name="T51" fmla="*/ 121 h 142"/>
                <a:gd name="T52" fmla="*/ 63 w 121"/>
                <a:gd name="T53" fmla="*/ 128 h 142"/>
                <a:gd name="T54" fmla="*/ 57 w 121"/>
                <a:gd name="T55" fmla="*/ 138 h 142"/>
                <a:gd name="T56" fmla="*/ 70 w 121"/>
                <a:gd name="T57" fmla="*/ 138 h 142"/>
                <a:gd name="T58" fmla="*/ 82 w 121"/>
                <a:gd name="T59" fmla="*/ 142 h 142"/>
                <a:gd name="T60" fmla="*/ 93 w 121"/>
                <a:gd name="T61" fmla="*/ 142 h 142"/>
                <a:gd name="T62" fmla="*/ 93 w 121"/>
                <a:gd name="T63" fmla="*/ 142 h 142"/>
                <a:gd name="T64" fmla="*/ 99 w 121"/>
                <a:gd name="T65" fmla="*/ 136 h 142"/>
                <a:gd name="T66" fmla="*/ 104 w 121"/>
                <a:gd name="T67" fmla="*/ 132 h 142"/>
                <a:gd name="T68" fmla="*/ 116 w 121"/>
                <a:gd name="T69" fmla="*/ 121 h 142"/>
                <a:gd name="T70" fmla="*/ 116 w 121"/>
                <a:gd name="T71" fmla="*/ 106 h 142"/>
                <a:gd name="T72" fmla="*/ 116 w 121"/>
                <a:gd name="T73" fmla="*/ 106 h 142"/>
                <a:gd name="T74" fmla="*/ 116 w 121"/>
                <a:gd name="T75" fmla="*/ 10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" h="142">
                  <a:moveTo>
                    <a:pt x="116" y="106"/>
                  </a:moveTo>
                  <a:lnTo>
                    <a:pt x="121" y="93"/>
                  </a:lnTo>
                  <a:lnTo>
                    <a:pt x="121" y="81"/>
                  </a:lnTo>
                  <a:lnTo>
                    <a:pt x="110" y="81"/>
                  </a:lnTo>
                  <a:lnTo>
                    <a:pt x="104" y="79"/>
                  </a:lnTo>
                  <a:lnTo>
                    <a:pt x="103" y="57"/>
                  </a:lnTo>
                  <a:lnTo>
                    <a:pt x="97" y="49"/>
                  </a:lnTo>
                  <a:lnTo>
                    <a:pt x="84" y="49"/>
                  </a:lnTo>
                  <a:lnTo>
                    <a:pt x="70" y="47"/>
                  </a:lnTo>
                  <a:lnTo>
                    <a:pt x="70" y="23"/>
                  </a:lnTo>
                  <a:lnTo>
                    <a:pt x="65" y="4"/>
                  </a:lnTo>
                  <a:lnTo>
                    <a:pt x="52" y="0"/>
                  </a:lnTo>
                  <a:lnTo>
                    <a:pt x="33" y="0"/>
                  </a:lnTo>
                  <a:lnTo>
                    <a:pt x="16" y="4"/>
                  </a:lnTo>
                  <a:lnTo>
                    <a:pt x="4" y="17"/>
                  </a:lnTo>
                  <a:lnTo>
                    <a:pt x="4" y="36"/>
                  </a:lnTo>
                  <a:lnTo>
                    <a:pt x="0" y="47"/>
                  </a:lnTo>
                  <a:lnTo>
                    <a:pt x="8" y="60"/>
                  </a:lnTo>
                  <a:lnTo>
                    <a:pt x="19" y="72"/>
                  </a:lnTo>
                  <a:lnTo>
                    <a:pt x="27" y="77"/>
                  </a:lnTo>
                  <a:lnTo>
                    <a:pt x="38" y="77"/>
                  </a:lnTo>
                  <a:lnTo>
                    <a:pt x="52" y="93"/>
                  </a:lnTo>
                  <a:lnTo>
                    <a:pt x="65" y="96"/>
                  </a:lnTo>
                  <a:lnTo>
                    <a:pt x="72" y="106"/>
                  </a:lnTo>
                  <a:lnTo>
                    <a:pt x="67" y="115"/>
                  </a:lnTo>
                  <a:lnTo>
                    <a:pt x="61" y="121"/>
                  </a:lnTo>
                  <a:lnTo>
                    <a:pt x="63" y="128"/>
                  </a:lnTo>
                  <a:lnTo>
                    <a:pt x="57" y="138"/>
                  </a:lnTo>
                  <a:lnTo>
                    <a:pt x="70" y="138"/>
                  </a:lnTo>
                  <a:lnTo>
                    <a:pt x="82" y="142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99" y="136"/>
                  </a:lnTo>
                  <a:lnTo>
                    <a:pt x="104" y="132"/>
                  </a:lnTo>
                  <a:lnTo>
                    <a:pt x="116" y="121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6" y="1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42889AF-C19E-9B48-98E1-74B70B490A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17919" y="3741522"/>
              <a:ext cx="184751" cy="184507"/>
            </a:xfrm>
            <a:custGeom>
              <a:avLst/>
              <a:gdLst>
                <a:gd name="T0" fmla="*/ 116 w 121"/>
                <a:gd name="T1" fmla="*/ 106 h 142"/>
                <a:gd name="T2" fmla="*/ 121 w 121"/>
                <a:gd name="T3" fmla="*/ 93 h 142"/>
                <a:gd name="T4" fmla="*/ 121 w 121"/>
                <a:gd name="T5" fmla="*/ 81 h 142"/>
                <a:gd name="T6" fmla="*/ 110 w 121"/>
                <a:gd name="T7" fmla="*/ 81 h 142"/>
                <a:gd name="T8" fmla="*/ 104 w 121"/>
                <a:gd name="T9" fmla="*/ 79 h 142"/>
                <a:gd name="T10" fmla="*/ 103 w 121"/>
                <a:gd name="T11" fmla="*/ 57 h 142"/>
                <a:gd name="T12" fmla="*/ 97 w 121"/>
                <a:gd name="T13" fmla="*/ 49 h 142"/>
                <a:gd name="T14" fmla="*/ 84 w 121"/>
                <a:gd name="T15" fmla="*/ 49 h 142"/>
                <a:gd name="T16" fmla="*/ 70 w 121"/>
                <a:gd name="T17" fmla="*/ 47 h 142"/>
                <a:gd name="T18" fmla="*/ 70 w 121"/>
                <a:gd name="T19" fmla="*/ 23 h 142"/>
                <a:gd name="T20" fmla="*/ 65 w 121"/>
                <a:gd name="T21" fmla="*/ 4 h 142"/>
                <a:gd name="T22" fmla="*/ 52 w 121"/>
                <a:gd name="T23" fmla="*/ 0 h 142"/>
                <a:gd name="T24" fmla="*/ 33 w 121"/>
                <a:gd name="T25" fmla="*/ 0 h 142"/>
                <a:gd name="T26" fmla="*/ 16 w 121"/>
                <a:gd name="T27" fmla="*/ 4 h 142"/>
                <a:gd name="T28" fmla="*/ 4 w 121"/>
                <a:gd name="T29" fmla="*/ 17 h 142"/>
                <a:gd name="T30" fmla="*/ 4 w 121"/>
                <a:gd name="T31" fmla="*/ 36 h 142"/>
                <a:gd name="T32" fmla="*/ 0 w 121"/>
                <a:gd name="T33" fmla="*/ 47 h 142"/>
                <a:gd name="T34" fmla="*/ 8 w 121"/>
                <a:gd name="T35" fmla="*/ 60 h 142"/>
                <a:gd name="T36" fmla="*/ 19 w 121"/>
                <a:gd name="T37" fmla="*/ 72 h 142"/>
                <a:gd name="T38" fmla="*/ 27 w 121"/>
                <a:gd name="T39" fmla="*/ 77 h 142"/>
                <a:gd name="T40" fmla="*/ 38 w 121"/>
                <a:gd name="T41" fmla="*/ 77 h 142"/>
                <a:gd name="T42" fmla="*/ 52 w 121"/>
                <a:gd name="T43" fmla="*/ 93 h 142"/>
                <a:gd name="T44" fmla="*/ 65 w 121"/>
                <a:gd name="T45" fmla="*/ 96 h 142"/>
                <a:gd name="T46" fmla="*/ 72 w 121"/>
                <a:gd name="T47" fmla="*/ 106 h 142"/>
                <a:gd name="T48" fmla="*/ 67 w 121"/>
                <a:gd name="T49" fmla="*/ 115 h 142"/>
                <a:gd name="T50" fmla="*/ 61 w 121"/>
                <a:gd name="T51" fmla="*/ 121 h 142"/>
                <a:gd name="T52" fmla="*/ 63 w 121"/>
                <a:gd name="T53" fmla="*/ 128 h 142"/>
                <a:gd name="T54" fmla="*/ 57 w 121"/>
                <a:gd name="T55" fmla="*/ 138 h 142"/>
                <a:gd name="T56" fmla="*/ 70 w 121"/>
                <a:gd name="T57" fmla="*/ 138 h 142"/>
                <a:gd name="T58" fmla="*/ 82 w 121"/>
                <a:gd name="T59" fmla="*/ 142 h 142"/>
                <a:gd name="T60" fmla="*/ 93 w 121"/>
                <a:gd name="T61" fmla="*/ 142 h 142"/>
                <a:gd name="T62" fmla="*/ 93 w 121"/>
                <a:gd name="T63" fmla="*/ 142 h 142"/>
                <a:gd name="T64" fmla="*/ 99 w 121"/>
                <a:gd name="T65" fmla="*/ 136 h 142"/>
                <a:gd name="T66" fmla="*/ 104 w 121"/>
                <a:gd name="T67" fmla="*/ 132 h 142"/>
                <a:gd name="T68" fmla="*/ 116 w 121"/>
                <a:gd name="T69" fmla="*/ 121 h 142"/>
                <a:gd name="T70" fmla="*/ 116 w 121"/>
                <a:gd name="T71" fmla="*/ 106 h 142"/>
                <a:gd name="T72" fmla="*/ 116 w 121"/>
                <a:gd name="T73" fmla="*/ 106 h 142"/>
                <a:gd name="T74" fmla="*/ 116 w 121"/>
                <a:gd name="T75" fmla="*/ 10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" h="142">
                  <a:moveTo>
                    <a:pt x="116" y="106"/>
                  </a:moveTo>
                  <a:lnTo>
                    <a:pt x="121" y="93"/>
                  </a:lnTo>
                  <a:lnTo>
                    <a:pt x="121" y="81"/>
                  </a:lnTo>
                  <a:lnTo>
                    <a:pt x="110" y="81"/>
                  </a:lnTo>
                  <a:lnTo>
                    <a:pt x="104" y="79"/>
                  </a:lnTo>
                  <a:lnTo>
                    <a:pt x="103" y="57"/>
                  </a:lnTo>
                  <a:lnTo>
                    <a:pt x="97" y="49"/>
                  </a:lnTo>
                  <a:lnTo>
                    <a:pt x="84" y="49"/>
                  </a:lnTo>
                  <a:lnTo>
                    <a:pt x="70" y="47"/>
                  </a:lnTo>
                  <a:lnTo>
                    <a:pt x="70" y="23"/>
                  </a:lnTo>
                  <a:lnTo>
                    <a:pt x="65" y="4"/>
                  </a:lnTo>
                  <a:lnTo>
                    <a:pt x="52" y="0"/>
                  </a:lnTo>
                  <a:lnTo>
                    <a:pt x="33" y="0"/>
                  </a:lnTo>
                  <a:lnTo>
                    <a:pt x="16" y="4"/>
                  </a:lnTo>
                  <a:lnTo>
                    <a:pt x="4" y="17"/>
                  </a:lnTo>
                  <a:lnTo>
                    <a:pt x="4" y="36"/>
                  </a:lnTo>
                  <a:lnTo>
                    <a:pt x="0" y="47"/>
                  </a:lnTo>
                  <a:lnTo>
                    <a:pt x="8" y="60"/>
                  </a:lnTo>
                  <a:lnTo>
                    <a:pt x="19" y="72"/>
                  </a:lnTo>
                  <a:lnTo>
                    <a:pt x="27" y="77"/>
                  </a:lnTo>
                  <a:lnTo>
                    <a:pt x="38" y="77"/>
                  </a:lnTo>
                  <a:lnTo>
                    <a:pt x="52" y="93"/>
                  </a:lnTo>
                  <a:lnTo>
                    <a:pt x="65" y="96"/>
                  </a:lnTo>
                  <a:lnTo>
                    <a:pt x="72" y="106"/>
                  </a:lnTo>
                  <a:lnTo>
                    <a:pt x="67" y="115"/>
                  </a:lnTo>
                  <a:lnTo>
                    <a:pt x="61" y="121"/>
                  </a:lnTo>
                  <a:lnTo>
                    <a:pt x="63" y="128"/>
                  </a:lnTo>
                  <a:lnTo>
                    <a:pt x="57" y="138"/>
                  </a:lnTo>
                  <a:lnTo>
                    <a:pt x="70" y="138"/>
                  </a:lnTo>
                  <a:lnTo>
                    <a:pt x="82" y="142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99" y="136"/>
                  </a:lnTo>
                  <a:lnTo>
                    <a:pt x="104" y="132"/>
                  </a:lnTo>
                  <a:lnTo>
                    <a:pt x="116" y="121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6" y="1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86E8807-EE38-2E42-8D38-9E384E1329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04950" y="3979303"/>
              <a:ext cx="112988" cy="115642"/>
            </a:xfrm>
            <a:custGeom>
              <a:avLst/>
              <a:gdLst>
                <a:gd name="T0" fmla="*/ 68 w 74"/>
                <a:gd name="T1" fmla="*/ 80 h 89"/>
                <a:gd name="T2" fmla="*/ 68 w 74"/>
                <a:gd name="T3" fmla="*/ 80 h 89"/>
                <a:gd name="T4" fmla="*/ 68 w 74"/>
                <a:gd name="T5" fmla="*/ 78 h 89"/>
                <a:gd name="T6" fmla="*/ 66 w 74"/>
                <a:gd name="T7" fmla="*/ 74 h 89"/>
                <a:gd name="T8" fmla="*/ 66 w 74"/>
                <a:gd name="T9" fmla="*/ 72 h 89"/>
                <a:gd name="T10" fmla="*/ 66 w 74"/>
                <a:gd name="T11" fmla="*/ 68 h 89"/>
                <a:gd name="T12" fmla="*/ 74 w 74"/>
                <a:gd name="T13" fmla="*/ 55 h 89"/>
                <a:gd name="T14" fmla="*/ 66 w 74"/>
                <a:gd name="T15" fmla="*/ 38 h 89"/>
                <a:gd name="T16" fmla="*/ 63 w 74"/>
                <a:gd name="T17" fmla="*/ 32 h 89"/>
                <a:gd name="T18" fmla="*/ 55 w 74"/>
                <a:gd name="T19" fmla="*/ 25 h 89"/>
                <a:gd name="T20" fmla="*/ 44 w 74"/>
                <a:gd name="T21" fmla="*/ 15 h 89"/>
                <a:gd name="T22" fmla="*/ 38 w 74"/>
                <a:gd name="T23" fmla="*/ 23 h 89"/>
                <a:gd name="T24" fmla="*/ 38 w 74"/>
                <a:gd name="T25" fmla="*/ 15 h 89"/>
                <a:gd name="T26" fmla="*/ 25 w 74"/>
                <a:gd name="T27" fmla="*/ 0 h 89"/>
                <a:gd name="T28" fmla="*/ 19 w 74"/>
                <a:gd name="T29" fmla="*/ 6 h 89"/>
                <a:gd name="T30" fmla="*/ 13 w 74"/>
                <a:gd name="T31" fmla="*/ 6 h 89"/>
                <a:gd name="T32" fmla="*/ 13 w 74"/>
                <a:gd name="T33" fmla="*/ 15 h 89"/>
                <a:gd name="T34" fmla="*/ 8 w 74"/>
                <a:gd name="T35" fmla="*/ 32 h 89"/>
                <a:gd name="T36" fmla="*/ 4 w 74"/>
                <a:gd name="T37" fmla="*/ 55 h 89"/>
                <a:gd name="T38" fmla="*/ 0 w 74"/>
                <a:gd name="T39" fmla="*/ 61 h 89"/>
                <a:gd name="T40" fmla="*/ 0 w 74"/>
                <a:gd name="T41" fmla="*/ 61 h 89"/>
                <a:gd name="T42" fmla="*/ 4 w 74"/>
                <a:gd name="T43" fmla="*/ 74 h 89"/>
                <a:gd name="T44" fmla="*/ 4 w 74"/>
                <a:gd name="T45" fmla="*/ 74 h 89"/>
                <a:gd name="T46" fmla="*/ 4 w 74"/>
                <a:gd name="T47" fmla="*/ 78 h 89"/>
                <a:gd name="T48" fmla="*/ 6 w 74"/>
                <a:gd name="T49" fmla="*/ 78 h 89"/>
                <a:gd name="T50" fmla="*/ 8 w 74"/>
                <a:gd name="T51" fmla="*/ 80 h 89"/>
                <a:gd name="T52" fmla="*/ 10 w 74"/>
                <a:gd name="T53" fmla="*/ 80 h 89"/>
                <a:gd name="T54" fmla="*/ 15 w 74"/>
                <a:gd name="T55" fmla="*/ 82 h 89"/>
                <a:gd name="T56" fmla="*/ 21 w 74"/>
                <a:gd name="T57" fmla="*/ 84 h 89"/>
                <a:gd name="T58" fmla="*/ 21 w 74"/>
                <a:gd name="T59" fmla="*/ 84 h 89"/>
                <a:gd name="T60" fmla="*/ 27 w 74"/>
                <a:gd name="T61" fmla="*/ 85 h 89"/>
                <a:gd name="T62" fmla="*/ 32 w 74"/>
                <a:gd name="T63" fmla="*/ 87 h 89"/>
                <a:gd name="T64" fmla="*/ 32 w 74"/>
                <a:gd name="T65" fmla="*/ 87 h 89"/>
                <a:gd name="T66" fmla="*/ 36 w 74"/>
                <a:gd name="T67" fmla="*/ 89 h 89"/>
                <a:gd name="T68" fmla="*/ 40 w 74"/>
                <a:gd name="T69" fmla="*/ 87 h 89"/>
                <a:gd name="T70" fmla="*/ 46 w 74"/>
                <a:gd name="T71" fmla="*/ 87 h 89"/>
                <a:gd name="T72" fmla="*/ 46 w 74"/>
                <a:gd name="T73" fmla="*/ 87 h 89"/>
                <a:gd name="T74" fmla="*/ 51 w 74"/>
                <a:gd name="T75" fmla="*/ 87 h 89"/>
                <a:gd name="T76" fmla="*/ 55 w 74"/>
                <a:gd name="T77" fmla="*/ 87 h 89"/>
                <a:gd name="T78" fmla="*/ 59 w 74"/>
                <a:gd name="T79" fmla="*/ 87 h 89"/>
                <a:gd name="T80" fmla="*/ 59 w 74"/>
                <a:gd name="T81" fmla="*/ 87 h 89"/>
                <a:gd name="T82" fmla="*/ 66 w 74"/>
                <a:gd name="T83" fmla="*/ 84 h 89"/>
                <a:gd name="T84" fmla="*/ 66 w 74"/>
                <a:gd name="T85" fmla="*/ 84 h 89"/>
                <a:gd name="T86" fmla="*/ 66 w 74"/>
                <a:gd name="T87" fmla="*/ 84 h 89"/>
                <a:gd name="T88" fmla="*/ 68 w 74"/>
                <a:gd name="T89" fmla="*/ 80 h 89"/>
                <a:gd name="T90" fmla="*/ 68 w 74"/>
                <a:gd name="T91" fmla="*/ 80 h 89"/>
                <a:gd name="T92" fmla="*/ 68 w 74"/>
                <a:gd name="T93" fmla="*/ 80 h 89"/>
                <a:gd name="T94" fmla="*/ 68 w 74"/>
                <a:gd name="T95" fmla="*/ 8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" h="89">
                  <a:moveTo>
                    <a:pt x="68" y="80"/>
                  </a:moveTo>
                  <a:lnTo>
                    <a:pt x="68" y="80"/>
                  </a:lnTo>
                  <a:lnTo>
                    <a:pt x="68" y="78"/>
                  </a:lnTo>
                  <a:lnTo>
                    <a:pt x="66" y="74"/>
                  </a:lnTo>
                  <a:lnTo>
                    <a:pt x="66" y="72"/>
                  </a:lnTo>
                  <a:lnTo>
                    <a:pt x="66" y="68"/>
                  </a:lnTo>
                  <a:lnTo>
                    <a:pt x="74" y="55"/>
                  </a:lnTo>
                  <a:lnTo>
                    <a:pt x="66" y="38"/>
                  </a:lnTo>
                  <a:lnTo>
                    <a:pt x="63" y="32"/>
                  </a:lnTo>
                  <a:lnTo>
                    <a:pt x="55" y="25"/>
                  </a:lnTo>
                  <a:lnTo>
                    <a:pt x="44" y="15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25" y="0"/>
                  </a:lnTo>
                  <a:lnTo>
                    <a:pt x="19" y="6"/>
                  </a:lnTo>
                  <a:lnTo>
                    <a:pt x="13" y="6"/>
                  </a:lnTo>
                  <a:lnTo>
                    <a:pt x="13" y="15"/>
                  </a:lnTo>
                  <a:lnTo>
                    <a:pt x="8" y="32"/>
                  </a:lnTo>
                  <a:lnTo>
                    <a:pt x="4" y="55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5" y="82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7" y="85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6" y="89"/>
                  </a:lnTo>
                  <a:lnTo>
                    <a:pt x="40" y="87"/>
                  </a:lnTo>
                  <a:lnTo>
                    <a:pt x="46" y="87"/>
                  </a:lnTo>
                  <a:lnTo>
                    <a:pt x="46" y="87"/>
                  </a:lnTo>
                  <a:lnTo>
                    <a:pt x="51" y="87"/>
                  </a:lnTo>
                  <a:lnTo>
                    <a:pt x="55" y="87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5D54A1B5-8443-0042-A27E-B91B54337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04950" y="3979303"/>
              <a:ext cx="112988" cy="115642"/>
            </a:xfrm>
            <a:custGeom>
              <a:avLst/>
              <a:gdLst>
                <a:gd name="T0" fmla="*/ 68 w 74"/>
                <a:gd name="T1" fmla="*/ 80 h 89"/>
                <a:gd name="T2" fmla="*/ 68 w 74"/>
                <a:gd name="T3" fmla="*/ 80 h 89"/>
                <a:gd name="T4" fmla="*/ 68 w 74"/>
                <a:gd name="T5" fmla="*/ 78 h 89"/>
                <a:gd name="T6" fmla="*/ 66 w 74"/>
                <a:gd name="T7" fmla="*/ 74 h 89"/>
                <a:gd name="T8" fmla="*/ 66 w 74"/>
                <a:gd name="T9" fmla="*/ 72 h 89"/>
                <a:gd name="T10" fmla="*/ 66 w 74"/>
                <a:gd name="T11" fmla="*/ 68 h 89"/>
                <a:gd name="T12" fmla="*/ 74 w 74"/>
                <a:gd name="T13" fmla="*/ 55 h 89"/>
                <a:gd name="T14" fmla="*/ 66 w 74"/>
                <a:gd name="T15" fmla="*/ 38 h 89"/>
                <a:gd name="T16" fmla="*/ 63 w 74"/>
                <a:gd name="T17" fmla="*/ 32 h 89"/>
                <a:gd name="T18" fmla="*/ 55 w 74"/>
                <a:gd name="T19" fmla="*/ 25 h 89"/>
                <a:gd name="T20" fmla="*/ 44 w 74"/>
                <a:gd name="T21" fmla="*/ 15 h 89"/>
                <a:gd name="T22" fmla="*/ 38 w 74"/>
                <a:gd name="T23" fmla="*/ 23 h 89"/>
                <a:gd name="T24" fmla="*/ 38 w 74"/>
                <a:gd name="T25" fmla="*/ 15 h 89"/>
                <a:gd name="T26" fmla="*/ 25 w 74"/>
                <a:gd name="T27" fmla="*/ 0 h 89"/>
                <a:gd name="T28" fmla="*/ 19 w 74"/>
                <a:gd name="T29" fmla="*/ 6 h 89"/>
                <a:gd name="T30" fmla="*/ 13 w 74"/>
                <a:gd name="T31" fmla="*/ 6 h 89"/>
                <a:gd name="T32" fmla="*/ 13 w 74"/>
                <a:gd name="T33" fmla="*/ 15 h 89"/>
                <a:gd name="T34" fmla="*/ 8 w 74"/>
                <a:gd name="T35" fmla="*/ 32 h 89"/>
                <a:gd name="T36" fmla="*/ 4 w 74"/>
                <a:gd name="T37" fmla="*/ 55 h 89"/>
                <a:gd name="T38" fmla="*/ 0 w 74"/>
                <a:gd name="T39" fmla="*/ 61 h 89"/>
                <a:gd name="T40" fmla="*/ 0 w 74"/>
                <a:gd name="T41" fmla="*/ 61 h 89"/>
                <a:gd name="T42" fmla="*/ 4 w 74"/>
                <a:gd name="T43" fmla="*/ 74 h 89"/>
                <a:gd name="T44" fmla="*/ 4 w 74"/>
                <a:gd name="T45" fmla="*/ 74 h 89"/>
                <a:gd name="T46" fmla="*/ 4 w 74"/>
                <a:gd name="T47" fmla="*/ 78 h 89"/>
                <a:gd name="T48" fmla="*/ 6 w 74"/>
                <a:gd name="T49" fmla="*/ 78 h 89"/>
                <a:gd name="T50" fmla="*/ 8 w 74"/>
                <a:gd name="T51" fmla="*/ 80 h 89"/>
                <a:gd name="T52" fmla="*/ 10 w 74"/>
                <a:gd name="T53" fmla="*/ 80 h 89"/>
                <a:gd name="T54" fmla="*/ 15 w 74"/>
                <a:gd name="T55" fmla="*/ 82 h 89"/>
                <a:gd name="T56" fmla="*/ 21 w 74"/>
                <a:gd name="T57" fmla="*/ 84 h 89"/>
                <a:gd name="T58" fmla="*/ 21 w 74"/>
                <a:gd name="T59" fmla="*/ 84 h 89"/>
                <a:gd name="T60" fmla="*/ 27 w 74"/>
                <a:gd name="T61" fmla="*/ 85 h 89"/>
                <a:gd name="T62" fmla="*/ 32 w 74"/>
                <a:gd name="T63" fmla="*/ 87 h 89"/>
                <a:gd name="T64" fmla="*/ 32 w 74"/>
                <a:gd name="T65" fmla="*/ 87 h 89"/>
                <a:gd name="T66" fmla="*/ 36 w 74"/>
                <a:gd name="T67" fmla="*/ 89 h 89"/>
                <a:gd name="T68" fmla="*/ 40 w 74"/>
                <a:gd name="T69" fmla="*/ 87 h 89"/>
                <a:gd name="T70" fmla="*/ 46 w 74"/>
                <a:gd name="T71" fmla="*/ 87 h 89"/>
                <a:gd name="T72" fmla="*/ 46 w 74"/>
                <a:gd name="T73" fmla="*/ 87 h 89"/>
                <a:gd name="T74" fmla="*/ 51 w 74"/>
                <a:gd name="T75" fmla="*/ 87 h 89"/>
                <a:gd name="T76" fmla="*/ 55 w 74"/>
                <a:gd name="T77" fmla="*/ 87 h 89"/>
                <a:gd name="T78" fmla="*/ 59 w 74"/>
                <a:gd name="T79" fmla="*/ 87 h 89"/>
                <a:gd name="T80" fmla="*/ 59 w 74"/>
                <a:gd name="T81" fmla="*/ 87 h 89"/>
                <a:gd name="T82" fmla="*/ 66 w 74"/>
                <a:gd name="T83" fmla="*/ 84 h 89"/>
                <a:gd name="T84" fmla="*/ 66 w 74"/>
                <a:gd name="T85" fmla="*/ 84 h 89"/>
                <a:gd name="T86" fmla="*/ 66 w 74"/>
                <a:gd name="T87" fmla="*/ 84 h 89"/>
                <a:gd name="T88" fmla="*/ 68 w 74"/>
                <a:gd name="T89" fmla="*/ 80 h 89"/>
                <a:gd name="T90" fmla="*/ 68 w 74"/>
                <a:gd name="T91" fmla="*/ 80 h 89"/>
                <a:gd name="T92" fmla="*/ 68 w 74"/>
                <a:gd name="T93" fmla="*/ 80 h 89"/>
                <a:gd name="T94" fmla="*/ 68 w 74"/>
                <a:gd name="T95" fmla="*/ 8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" h="89">
                  <a:moveTo>
                    <a:pt x="68" y="80"/>
                  </a:moveTo>
                  <a:lnTo>
                    <a:pt x="68" y="80"/>
                  </a:lnTo>
                  <a:lnTo>
                    <a:pt x="68" y="78"/>
                  </a:lnTo>
                  <a:lnTo>
                    <a:pt x="66" y="74"/>
                  </a:lnTo>
                  <a:lnTo>
                    <a:pt x="66" y="72"/>
                  </a:lnTo>
                  <a:lnTo>
                    <a:pt x="66" y="68"/>
                  </a:lnTo>
                  <a:lnTo>
                    <a:pt x="74" y="55"/>
                  </a:lnTo>
                  <a:lnTo>
                    <a:pt x="66" y="38"/>
                  </a:lnTo>
                  <a:lnTo>
                    <a:pt x="63" y="32"/>
                  </a:lnTo>
                  <a:lnTo>
                    <a:pt x="55" y="25"/>
                  </a:lnTo>
                  <a:lnTo>
                    <a:pt x="44" y="15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25" y="0"/>
                  </a:lnTo>
                  <a:lnTo>
                    <a:pt x="19" y="6"/>
                  </a:lnTo>
                  <a:lnTo>
                    <a:pt x="13" y="6"/>
                  </a:lnTo>
                  <a:lnTo>
                    <a:pt x="13" y="15"/>
                  </a:lnTo>
                  <a:lnTo>
                    <a:pt x="8" y="32"/>
                  </a:lnTo>
                  <a:lnTo>
                    <a:pt x="4" y="55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5" y="82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7" y="85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6" y="89"/>
                  </a:lnTo>
                  <a:lnTo>
                    <a:pt x="40" y="87"/>
                  </a:lnTo>
                  <a:lnTo>
                    <a:pt x="46" y="87"/>
                  </a:lnTo>
                  <a:lnTo>
                    <a:pt x="46" y="87"/>
                  </a:lnTo>
                  <a:lnTo>
                    <a:pt x="51" y="87"/>
                  </a:lnTo>
                  <a:lnTo>
                    <a:pt x="55" y="87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7E5077AC-5377-594D-9C27-B1DEB6A182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8201" y="3802592"/>
              <a:ext cx="436683" cy="739328"/>
            </a:xfrm>
            <a:custGeom>
              <a:avLst/>
              <a:gdLst>
                <a:gd name="T0" fmla="*/ 227 w 286"/>
                <a:gd name="T1" fmla="*/ 151 h 569"/>
                <a:gd name="T2" fmla="*/ 271 w 286"/>
                <a:gd name="T3" fmla="*/ 95 h 569"/>
                <a:gd name="T4" fmla="*/ 273 w 286"/>
                <a:gd name="T5" fmla="*/ 74 h 569"/>
                <a:gd name="T6" fmla="*/ 214 w 286"/>
                <a:gd name="T7" fmla="*/ 91 h 569"/>
                <a:gd name="T8" fmla="*/ 222 w 286"/>
                <a:gd name="T9" fmla="*/ 49 h 569"/>
                <a:gd name="T10" fmla="*/ 165 w 286"/>
                <a:gd name="T11" fmla="*/ 15 h 569"/>
                <a:gd name="T12" fmla="*/ 104 w 286"/>
                <a:gd name="T13" fmla="*/ 0 h 569"/>
                <a:gd name="T14" fmla="*/ 72 w 286"/>
                <a:gd name="T15" fmla="*/ 70 h 569"/>
                <a:gd name="T16" fmla="*/ 67 w 286"/>
                <a:gd name="T17" fmla="*/ 98 h 569"/>
                <a:gd name="T18" fmla="*/ 46 w 286"/>
                <a:gd name="T19" fmla="*/ 157 h 569"/>
                <a:gd name="T20" fmla="*/ 44 w 286"/>
                <a:gd name="T21" fmla="*/ 229 h 569"/>
                <a:gd name="T22" fmla="*/ 38 w 286"/>
                <a:gd name="T23" fmla="*/ 297 h 569"/>
                <a:gd name="T24" fmla="*/ 23 w 286"/>
                <a:gd name="T25" fmla="*/ 335 h 569"/>
                <a:gd name="T26" fmla="*/ 27 w 286"/>
                <a:gd name="T27" fmla="*/ 401 h 569"/>
                <a:gd name="T28" fmla="*/ 25 w 286"/>
                <a:gd name="T29" fmla="*/ 429 h 569"/>
                <a:gd name="T30" fmla="*/ 19 w 286"/>
                <a:gd name="T31" fmla="*/ 467 h 569"/>
                <a:gd name="T32" fmla="*/ 14 w 286"/>
                <a:gd name="T33" fmla="*/ 496 h 569"/>
                <a:gd name="T34" fmla="*/ 6 w 286"/>
                <a:gd name="T35" fmla="*/ 526 h 569"/>
                <a:gd name="T36" fmla="*/ 19 w 286"/>
                <a:gd name="T37" fmla="*/ 566 h 569"/>
                <a:gd name="T38" fmla="*/ 69 w 286"/>
                <a:gd name="T39" fmla="*/ 569 h 569"/>
                <a:gd name="T40" fmla="*/ 69 w 286"/>
                <a:gd name="T41" fmla="*/ 562 h 569"/>
                <a:gd name="T42" fmla="*/ 65 w 286"/>
                <a:gd name="T43" fmla="*/ 552 h 569"/>
                <a:gd name="T44" fmla="*/ 65 w 286"/>
                <a:gd name="T45" fmla="*/ 537 h 569"/>
                <a:gd name="T46" fmla="*/ 76 w 286"/>
                <a:gd name="T47" fmla="*/ 522 h 569"/>
                <a:gd name="T48" fmla="*/ 84 w 286"/>
                <a:gd name="T49" fmla="*/ 513 h 569"/>
                <a:gd name="T50" fmla="*/ 89 w 286"/>
                <a:gd name="T51" fmla="*/ 496 h 569"/>
                <a:gd name="T52" fmla="*/ 103 w 286"/>
                <a:gd name="T53" fmla="*/ 484 h 569"/>
                <a:gd name="T54" fmla="*/ 108 w 286"/>
                <a:gd name="T55" fmla="*/ 462 h 569"/>
                <a:gd name="T56" fmla="*/ 97 w 286"/>
                <a:gd name="T57" fmla="*/ 458 h 569"/>
                <a:gd name="T58" fmla="*/ 86 w 286"/>
                <a:gd name="T59" fmla="*/ 445 h 569"/>
                <a:gd name="T60" fmla="*/ 91 w 286"/>
                <a:gd name="T61" fmla="*/ 429 h 569"/>
                <a:gd name="T62" fmla="*/ 103 w 286"/>
                <a:gd name="T63" fmla="*/ 420 h 569"/>
                <a:gd name="T64" fmla="*/ 114 w 286"/>
                <a:gd name="T65" fmla="*/ 411 h 569"/>
                <a:gd name="T66" fmla="*/ 118 w 286"/>
                <a:gd name="T67" fmla="*/ 394 h 569"/>
                <a:gd name="T68" fmla="*/ 129 w 286"/>
                <a:gd name="T69" fmla="*/ 380 h 569"/>
                <a:gd name="T70" fmla="*/ 127 w 286"/>
                <a:gd name="T71" fmla="*/ 373 h 569"/>
                <a:gd name="T72" fmla="*/ 139 w 286"/>
                <a:gd name="T73" fmla="*/ 378 h 569"/>
                <a:gd name="T74" fmla="*/ 140 w 286"/>
                <a:gd name="T75" fmla="*/ 369 h 569"/>
                <a:gd name="T76" fmla="*/ 135 w 286"/>
                <a:gd name="T77" fmla="*/ 365 h 569"/>
                <a:gd name="T78" fmla="*/ 125 w 286"/>
                <a:gd name="T79" fmla="*/ 360 h 569"/>
                <a:gd name="T80" fmla="*/ 122 w 286"/>
                <a:gd name="T81" fmla="*/ 348 h 569"/>
                <a:gd name="T82" fmla="*/ 123 w 286"/>
                <a:gd name="T83" fmla="*/ 337 h 569"/>
                <a:gd name="T84" fmla="*/ 146 w 286"/>
                <a:gd name="T85" fmla="*/ 344 h 569"/>
                <a:gd name="T86" fmla="*/ 161 w 286"/>
                <a:gd name="T87" fmla="*/ 333 h 569"/>
                <a:gd name="T88" fmla="*/ 159 w 286"/>
                <a:gd name="T89" fmla="*/ 320 h 569"/>
                <a:gd name="T90" fmla="*/ 163 w 286"/>
                <a:gd name="T91" fmla="*/ 307 h 569"/>
                <a:gd name="T92" fmla="*/ 188 w 286"/>
                <a:gd name="T93" fmla="*/ 301 h 569"/>
                <a:gd name="T94" fmla="*/ 214 w 286"/>
                <a:gd name="T95" fmla="*/ 291 h 569"/>
                <a:gd name="T96" fmla="*/ 231 w 286"/>
                <a:gd name="T97" fmla="*/ 278 h 569"/>
                <a:gd name="T98" fmla="*/ 241 w 286"/>
                <a:gd name="T99" fmla="*/ 257 h 569"/>
                <a:gd name="T100" fmla="*/ 233 w 286"/>
                <a:gd name="T101" fmla="*/ 242 h 569"/>
                <a:gd name="T102" fmla="*/ 233 w 286"/>
                <a:gd name="T103" fmla="*/ 233 h 569"/>
                <a:gd name="T104" fmla="*/ 218 w 286"/>
                <a:gd name="T105" fmla="*/ 221 h 569"/>
                <a:gd name="T106" fmla="*/ 218 w 286"/>
                <a:gd name="T107" fmla="*/ 21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6" h="569">
                  <a:moveTo>
                    <a:pt x="218" y="210"/>
                  </a:moveTo>
                  <a:lnTo>
                    <a:pt x="214" y="197"/>
                  </a:lnTo>
                  <a:lnTo>
                    <a:pt x="218" y="191"/>
                  </a:lnTo>
                  <a:lnTo>
                    <a:pt x="222" y="168"/>
                  </a:lnTo>
                  <a:lnTo>
                    <a:pt x="227" y="151"/>
                  </a:lnTo>
                  <a:lnTo>
                    <a:pt x="227" y="142"/>
                  </a:lnTo>
                  <a:lnTo>
                    <a:pt x="239" y="131"/>
                  </a:lnTo>
                  <a:lnTo>
                    <a:pt x="244" y="119"/>
                  </a:lnTo>
                  <a:lnTo>
                    <a:pt x="254" y="108"/>
                  </a:lnTo>
                  <a:lnTo>
                    <a:pt x="271" y="95"/>
                  </a:lnTo>
                  <a:lnTo>
                    <a:pt x="286" y="87"/>
                  </a:lnTo>
                  <a:lnTo>
                    <a:pt x="286" y="64"/>
                  </a:lnTo>
                  <a:lnTo>
                    <a:pt x="280" y="59"/>
                  </a:lnTo>
                  <a:lnTo>
                    <a:pt x="275" y="59"/>
                  </a:lnTo>
                  <a:lnTo>
                    <a:pt x="273" y="74"/>
                  </a:lnTo>
                  <a:lnTo>
                    <a:pt x="261" y="85"/>
                  </a:lnTo>
                  <a:lnTo>
                    <a:pt x="250" y="95"/>
                  </a:lnTo>
                  <a:lnTo>
                    <a:pt x="239" y="95"/>
                  </a:lnTo>
                  <a:lnTo>
                    <a:pt x="227" y="91"/>
                  </a:lnTo>
                  <a:lnTo>
                    <a:pt x="214" y="91"/>
                  </a:lnTo>
                  <a:lnTo>
                    <a:pt x="220" y="81"/>
                  </a:lnTo>
                  <a:lnTo>
                    <a:pt x="218" y="74"/>
                  </a:lnTo>
                  <a:lnTo>
                    <a:pt x="224" y="68"/>
                  </a:lnTo>
                  <a:lnTo>
                    <a:pt x="229" y="59"/>
                  </a:lnTo>
                  <a:lnTo>
                    <a:pt x="222" y="49"/>
                  </a:lnTo>
                  <a:lnTo>
                    <a:pt x="209" y="46"/>
                  </a:lnTo>
                  <a:lnTo>
                    <a:pt x="195" y="30"/>
                  </a:lnTo>
                  <a:lnTo>
                    <a:pt x="184" y="30"/>
                  </a:lnTo>
                  <a:lnTo>
                    <a:pt x="178" y="25"/>
                  </a:lnTo>
                  <a:lnTo>
                    <a:pt x="165" y="15"/>
                  </a:lnTo>
                  <a:lnTo>
                    <a:pt x="157" y="0"/>
                  </a:lnTo>
                  <a:lnTo>
                    <a:pt x="142" y="0"/>
                  </a:lnTo>
                  <a:lnTo>
                    <a:pt x="135" y="13"/>
                  </a:lnTo>
                  <a:lnTo>
                    <a:pt x="127" y="2"/>
                  </a:lnTo>
                  <a:lnTo>
                    <a:pt x="104" y="0"/>
                  </a:lnTo>
                  <a:lnTo>
                    <a:pt x="93" y="8"/>
                  </a:lnTo>
                  <a:lnTo>
                    <a:pt x="91" y="34"/>
                  </a:lnTo>
                  <a:lnTo>
                    <a:pt x="72" y="44"/>
                  </a:lnTo>
                  <a:lnTo>
                    <a:pt x="72" y="63"/>
                  </a:lnTo>
                  <a:lnTo>
                    <a:pt x="72" y="70"/>
                  </a:lnTo>
                  <a:lnTo>
                    <a:pt x="69" y="76"/>
                  </a:lnTo>
                  <a:lnTo>
                    <a:pt x="74" y="81"/>
                  </a:lnTo>
                  <a:lnTo>
                    <a:pt x="74" y="85"/>
                  </a:lnTo>
                  <a:lnTo>
                    <a:pt x="67" y="85"/>
                  </a:lnTo>
                  <a:lnTo>
                    <a:pt x="67" y="98"/>
                  </a:lnTo>
                  <a:lnTo>
                    <a:pt x="55" y="110"/>
                  </a:lnTo>
                  <a:lnTo>
                    <a:pt x="50" y="125"/>
                  </a:lnTo>
                  <a:lnTo>
                    <a:pt x="50" y="142"/>
                  </a:lnTo>
                  <a:lnTo>
                    <a:pt x="46" y="148"/>
                  </a:lnTo>
                  <a:lnTo>
                    <a:pt x="46" y="157"/>
                  </a:lnTo>
                  <a:lnTo>
                    <a:pt x="42" y="161"/>
                  </a:lnTo>
                  <a:lnTo>
                    <a:pt x="50" y="191"/>
                  </a:lnTo>
                  <a:lnTo>
                    <a:pt x="53" y="197"/>
                  </a:lnTo>
                  <a:lnTo>
                    <a:pt x="50" y="214"/>
                  </a:lnTo>
                  <a:lnTo>
                    <a:pt x="44" y="229"/>
                  </a:lnTo>
                  <a:lnTo>
                    <a:pt x="44" y="250"/>
                  </a:lnTo>
                  <a:lnTo>
                    <a:pt x="38" y="257"/>
                  </a:lnTo>
                  <a:lnTo>
                    <a:pt x="35" y="278"/>
                  </a:lnTo>
                  <a:lnTo>
                    <a:pt x="38" y="290"/>
                  </a:lnTo>
                  <a:lnTo>
                    <a:pt x="38" y="297"/>
                  </a:lnTo>
                  <a:lnTo>
                    <a:pt x="31" y="297"/>
                  </a:lnTo>
                  <a:lnTo>
                    <a:pt x="31" y="312"/>
                  </a:lnTo>
                  <a:lnTo>
                    <a:pt x="27" y="316"/>
                  </a:lnTo>
                  <a:lnTo>
                    <a:pt x="27" y="331"/>
                  </a:lnTo>
                  <a:lnTo>
                    <a:pt x="23" y="335"/>
                  </a:lnTo>
                  <a:lnTo>
                    <a:pt x="25" y="360"/>
                  </a:lnTo>
                  <a:lnTo>
                    <a:pt x="19" y="363"/>
                  </a:lnTo>
                  <a:lnTo>
                    <a:pt x="19" y="380"/>
                  </a:lnTo>
                  <a:lnTo>
                    <a:pt x="27" y="382"/>
                  </a:lnTo>
                  <a:lnTo>
                    <a:pt x="27" y="401"/>
                  </a:lnTo>
                  <a:lnTo>
                    <a:pt x="35" y="409"/>
                  </a:lnTo>
                  <a:lnTo>
                    <a:pt x="35" y="412"/>
                  </a:lnTo>
                  <a:lnTo>
                    <a:pt x="23" y="412"/>
                  </a:lnTo>
                  <a:lnTo>
                    <a:pt x="31" y="422"/>
                  </a:lnTo>
                  <a:lnTo>
                    <a:pt x="25" y="429"/>
                  </a:lnTo>
                  <a:lnTo>
                    <a:pt x="27" y="447"/>
                  </a:lnTo>
                  <a:lnTo>
                    <a:pt x="27" y="454"/>
                  </a:lnTo>
                  <a:lnTo>
                    <a:pt x="23" y="454"/>
                  </a:lnTo>
                  <a:lnTo>
                    <a:pt x="23" y="464"/>
                  </a:lnTo>
                  <a:lnTo>
                    <a:pt x="19" y="467"/>
                  </a:lnTo>
                  <a:lnTo>
                    <a:pt x="16" y="471"/>
                  </a:lnTo>
                  <a:lnTo>
                    <a:pt x="18" y="481"/>
                  </a:lnTo>
                  <a:lnTo>
                    <a:pt x="19" y="486"/>
                  </a:lnTo>
                  <a:lnTo>
                    <a:pt x="14" y="490"/>
                  </a:lnTo>
                  <a:lnTo>
                    <a:pt x="14" y="496"/>
                  </a:lnTo>
                  <a:lnTo>
                    <a:pt x="14" y="496"/>
                  </a:lnTo>
                  <a:lnTo>
                    <a:pt x="8" y="503"/>
                  </a:lnTo>
                  <a:lnTo>
                    <a:pt x="0" y="509"/>
                  </a:lnTo>
                  <a:lnTo>
                    <a:pt x="0" y="520"/>
                  </a:lnTo>
                  <a:lnTo>
                    <a:pt x="6" y="526"/>
                  </a:lnTo>
                  <a:lnTo>
                    <a:pt x="6" y="535"/>
                  </a:lnTo>
                  <a:lnTo>
                    <a:pt x="18" y="534"/>
                  </a:lnTo>
                  <a:lnTo>
                    <a:pt x="18" y="556"/>
                  </a:lnTo>
                  <a:lnTo>
                    <a:pt x="19" y="560"/>
                  </a:lnTo>
                  <a:lnTo>
                    <a:pt x="19" y="566"/>
                  </a:lnTo>
                  <a:lnTo>
                    <a:pt x="57" y="566"/>
                  </a:lnTo>
                  <a:lnTo>
                    <a:pt x="61" y="569"/>
                  </a:lnTo>
                  <a:lnTo>
                    <a:pt x="61" y="569"/>
                  </a:lnTo>
                  <a:lnTo>
                    <a:pt x="67" y="569"/>
                  </a:lnTo>
                  <a:lnTo>
                    <a:pt x="69" y="569"/>
                  </a:lnTo>
                  <a:lnTo>
                    <a:pt x="70" y="568"/>
                  </a:lnTo>
                  <a:lnTo>
                    <a:pt x="70" y="566"/>
                  </a:lnTo>
                  <a:lnTo>
                    <a:pt x="70" y="566"/>
                  </a:lnTo>
                  <a:lnTo>
                    <a:pt x="70" y="564"/>
                  </a:lnTo>
                  <a:lnTo>
                    <a:pt x="69" y="562"/>
                  </a:lnTo>
                  <a:lnTo>
                    <a:pt x="67" y="560"/>
                  </a:lnTo>
                  <a:lnTo>
                    <a:pt x="65" y="558"/>
                  </a:lnTo>
                  <a:lnTo>
                    <a:pt x="65" y="558"/>
                  </a:lnTo>
                  <a:lnTo>
                    <a:pt x="63" y="556"/>
                  </a:lnTo>
                  <a:lnTo>
                    <a:pt x="65" y="552"/>
                  </a:lnTo>
                  <a:lnTo>
                    <a:pt x="65" y="547"/>
                  </a:lnTo>
                  <a:lnTo>
                    <a:pt x="65" y="547"/>
                  </a:lnTo>
                  <a:lnTo>
                    <a:pt x="65" y="543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2"/>
                  </a:lnTo>
                  <a:lnTo>
                    <a:pt x="69" y="526"/>
                  </a:lnTo>
                  <a:lnTo>
                    <a:pt x="69" y="526"/>
                  </a:lnTo>
                  <a:lnTo>
                    <a:pt x="76" y="522"/>
                  </a:lnTo>
                  <a:lnTo>
                    <a:pt x="76" y="522"/>
                  </a:lnTo>
                  <a:lnTo>
                    <a:pt x="80" y="518"/>
                  </a:lnTo>
                  <a:lnTo>
                    <a:pt x="82" y="516"/>
                  </a:lnTo>
                  <a:lnTo>
                    <a:pt x="82" y="515"/>
                  </a:lnTo>
                  <a:lnTo>
                    <a:pt x="82" y="515"/>
                  </a:lnTo>
                  <a:lnTo>
                    <a:pt x="84" y="513"/>
                  </a:lnTo>
                  <a:lnTo>
                    <a:pt x="84" y="509"/>
                  </a:lnTo>
                  <a:lnTo>
                    <a:pt x="82" y="501"/>
                  </a:lnTo>
                  <a:lnTo>
                    <a:pt x="82" y="501"/>
                  </a:lnTo>
                  <a:lnTo>
                    <a:pt x="86" y="499"/>
                  </a:lnTo>
                  <a:lnTo>
                    <a:pt x="89" y="496"/>
                  </a:lnTo>
                  <a:lnTo>
                    <a:pt x="91" y="492"/>
                  </a:lnTo>
                  <a:lnTo>
                    <a:pt x="95" y="488"/>
                  </a:lnTo>
                  <a:lnTo>
                    <a:pt x="95" y="488"/>
                  </a:lnTo>
                  <a:lnTo>
                    <a:pt x="99" y="486"/>
                  </a:lnTo>
                  <a:lnTo>
                    <a:pt x="103" y="484"/>
                  </a:lnTo>
                  <a:lnTo>
                    <a:pt x="106" y="479"/>
                  </a:lnTo>
                  <a:lnTo>
                    <a:pt x="108" y="475"/>
                  </a:lnTo>
                  <a:lnTo>
                    <a:pt x="110" y="469"/>
                  </a:lnTo>
                  <a:lnTo>
                    <a:pt x="110" y="465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4" y="460"/>
                  </a:lnTo>
                  <a:lnTo>
                    <a:pt x="103" y="458"/>
                  </a:lnTo>
                  <a:lnTo>
                    <a:pt x="103" y="458"/>
                  </a:lnTo>
                  <a:lnTo>
                    <a:pt x="97" y="458"/>
                  </a:lnTo>
                  <a:lnTo>
                    <a:pt x="93" y="456"/>
                  </a:lnTo>
                  <a:lnTo>
                    <a:pt x="91" y="454"/>
                  </a:lnTo>
                  <a:lnTo>
                    <a:pt x="91" y="454"/>
                  </a:lnTo>
                  <a:lnTo>
                    <a:pt x="87" y="450"/>
                  </a:lnTo>
                  <a:lnTo>
                    <a:pt x="86" y="445"/>
                  </a:lnTo>
                  <a:lnTo>
                    <a:pt x="86" y="445"/>
                  </a:lnTo>
                  <a:lnTo>
                    <a:pt x="84" y="441"/>
                  </a:lnTo>
                  <a:lnTo>
                    <a:pt x="86" y="439"/>
                  </a:lnTo>
                  <a:lnTo>
                    <a:pt x="89" y="433"/>
                  </a:lnTo>
                  <a:lnTo>
                    <a:pt x="91" y="429"/>
                  </a:lnTo>
                  <a:lnTo>
                    <a:pt x="93" y="428"/>
                  </a:lnTo>
                  <a:lnTo>
                    <a:pt x="93" y="424"/>
                  </a:lnTo>
                  <a:lnTo>
                    <a:pt x="93" y="424"/>
                  </a:lnTo>
                  <a:lnTo>
                    <a:pt x="97" y="422"/>
                  </a:lnTo>
                  <a:lnTo>
                    <a:pt x="103" y="420"/>
                  </a:lnTo>
                  <a:lnTo>
                    <a:pt x="103" y="420"/>
                  </a:lnTo>
                  <a:lnTo>
                    <a:pt x="106" y="420"/>
                  </a:lnTo>
                  <a:lnTo>
                    <a:pt x="108" y="418"/>
                  </a:lnTo>
                  <a:lnTo>
                    <a:pt x="112" y="414"/>
                  </a:lnTo>
                  <a:lnTo>
                    <a:pt x="114" y="411"/>
                  </a:lnTo>
                  <a:lnTo>
                    <a:pt x="114" y="411"/>
                  </a:lnTo>
                  <a:lnTo>
                    <a:pt x="116" y="407"/>
                  </a:lnTo>
                  <a:lnTo>
                    <a:pt x="118" y="401"/>
                  </a:lnTo>
                  <a:lnTo>
                    <a:pt x="118" y="401"/>
                  </a:lnTo>
                  <a:lnTo>
                    <a:pt x="118" y="394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5" y="386"/>
                  </a:lnTo>
                  <a:lnTo>
                    <a:pt x="127" y="384"/>
                  </a:lnTo>
                  <a:lnTo>
                    <a:pt x="129" y="380"/>
                  </a:lnTo>
                  <a:lnTo>
                    <a:pt x="129" y="380"/>
                  </a:lnTo>
                  <a:lnTo>
                    <a:pt x="125" y="377"/>
                  </a:lnTo>
                  <a:lnTo>
                    <a:pt x="125" y="373"/>
                  </a:lnTo>
                  <a:lnTo>
                    <a:pt x="125" y="373"/>
                  </a:lnTo>
                  <a:lnTo>
                    <a:pt x="127" y="373"/>
                  </a:lnTo>
                  <a:lnTo>
                    <a:pt x="129" y="373"/>
                  </a:lnTo>
                  <a:lnTo>
                    <a:pt x="133" y="377"/>
                  </a:lnTo>
                  <a:lnTo>
                    <a:pt x="135" y="377"/>
                  </a:lnTo>
                  <a:lnTo>
                    <a:pt x="135" y="378"/>
                  </a:lnTo>
                  <a:lnTo>
                    <a:pt x="139" y="378"/>
                  </a:lnTo>
                  <a:lnTo>
                    <a:pt x="140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2" y="373"/>
                  </a:lnTo>
                  <a:lnTo>
                    <a:pt x="140" y="369"/>
                  </a:lnTo>
                  <a:lnTo>
                    <a:pt x="140" y="369"/>
                  </a:lnTo>
                  <a:lnTo>
                    <a:pt x="140" y="365"/>
                  </a:lnTo>
                  <a:lnTo>
                    <a:pt x="139" y="363"/>
                  </a:lnTo>
                  <a:lnTo>
                    <a:pt x="139" y="363"/>
                  </a:lnTo>
                  <a:lnTo>
                    <a:pt x="135" y="365"/>
                  </a:lnTo>
                  <a:lnTo>
                    <a:pt x="133" y="365"/>
                  </a:lnTo>
                  <a:lnTo>
                    <a:pt x="133" y="365"/>
                  </a:lnTo>
                  <a:lnTo>
                    <a:pt x="129" y="365"/>
                  </a:lnTo>
                  <a:lnTo>
                    <a:pt x="127" y="363"/>
                  </a:lnTo>
                  <a:lnTo>
                    <a:pt x="125" y="360"/>
                  </a:lnTo>
                  <a:lnTo>
                    <a:pt x="123" y="358"/>
                  </a:lnTo>
                  <a:lnTo>
                    <a:pt x="123" y="358"/>
                  </a:lnTo>
                  <a:lnTo>
                    <a:pt x="123" y="352"/>
                  </a:lnTo>
                  <a:lnTo>
                    <a:pt x="122" y="348"/>
                  </a:lnTo>
                  <a:lnTo>
                    <a:pt x="122" y="348"/>
                  </a:lnTo>
                  <a:lnTo>
                    <a:pt x="120" y="342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3" y="337"/>
                  </a:lnTo>
                  <a:lnTo>
                    <a:pt x="123" y="337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35" y="342"/>
                  </a:lnTo>
                  <a:lnTo>
                    <a:pt x="140" y="344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52" y="344"/>
                  </a:lnTo>
                  <a:lnTo>
                    <a:pt x="156" y="341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1" y="333"/>
                  </a:lnTo>
                  <a:lnTo>
                    <a:pt x="159" y="329"/>
                  </a:lnTo>
                  <a:lnTo>
                    <a:pt x="159" y="324"/>
                  </a:lnTo>
                  <a:lnTo>
                    <a:pt x="159" y="324"/>
                  </a:lnTo>
                  <a:lnTo>
                    <a:pt x="159" y="320"/>
                  </a:lnTo>
                  <a:lnTo>
                    <a:pt x="161" y="318"/>
                  </a:lnTo>
                  <a:lnTo>
                    <a:pt x="161" y="314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3" y="307"/>
                  </a:lnTo>
                  <a:lnTo>
                    <a:pt x="161" y="301"/>
                  </a:lnTo>
                  <a:lnTo>
                    <a:pt x="161" y="301"/>
                  </a:lnTo>
                  <a:lnTo>
                    <a:pt x="169" y="303"/>
                  </a:lnTo>
                  <a:lnTo>
                    <a:pt x="174" y="303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95" y="299"/>
                  </a:lnTo>
                  <a:lnTo>
                    <a:pt x="201" y="297"/>
                  </a:lnTo>
                  <a:lnTo>
                    <a:pt x="209" y="295"/>
                  </a:lnTo>
                  <a:lnTo>
                    <a:pt x="214" y="291"/>
                  </a:lnTo>
                  <a:lnTo>
                    <a:pt x="214" y="291"/>
                  </a:lnTo>
                  <a:lnTo>
                    <a:pt x="224" y="288"/>
                  </a:lnTo>
                  <a:lnTo>
                    <a:pt x="227" y="284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7" y="271"/>
                  </a:lnTo>
                  <a:lnTo>
                    <a:pt x="239" y="265"/>
                  </a:lnTo>
                  <a:lnTo>
                    <a:pt x="241" y="261"/>
                  </a:lnTo>
                  <a:lnTo>
                    <a:pt x="241" y="261"/>
                  </a:lnTo>
                  <a:lnTo>
                    <a:pt x="241" y="257"/>
                  </a:lnTo>
                  <a:lnTo>
                    <a:pt x="239" y="255"/>
                  </a:lnTo>
                  <a:lnTo>
                    <a:pt x="237" y="248"/>
                  </a:lnTo>
                  <a:lnTo>
                    <a:pt x="237" y="248"/>
                  </a:lnTo>
                  <a:lnTo>
                    <a:pt x="233" y="246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0"/>
                  </a:lnTo>
                  <a:lnTo>
                    <a:pt x="233" y="237"/>
                  </a:lnTo>
                  <a:lnTo>
                    <a:pt x="233" y="237"/>
                  </a:lnTo>
                  <a:lnTo>
                    <a:pt x="233" y="233"/>
                  </a:lnTo>
                  <a:lnTo>
                    <a:pt x="231" y="231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2" y="223"/>
                  </a:lnTo>
                  <a:lnTo>
                    <a:pt x="218" y="221"/>
                  </a:lnTo>
                  <a:lnTo>
                    <a:pt x="216" y="220"/>
                  </a:lnTo>
                  <a:lnTo>
                    <a:pt x="216" y="220"/>
                  </a:lnTo>
                  <a:lnTo>
                    <a:pt x="216" y="218"/>
                  </a:lnTo>
                  <a:lnTo>
                    <a:pt x="216" y="214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C67EF7E0-782E-5E4B-A260-0459577D5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8201" y="3802592"/>
              <a:ext cx="436683" cy="739328"/>
            </a:xfrm>
            <a:custGeom>
              <a:avLst/>
              <a:gdLst>
                <a:gd name="T0" fmla="*/ 227 w 286"/>
                <a:gd name="T1" fmla="*/ 151 h 569"/>
                <a:gd name="T2" fmla="*/ 271 w 286"/>
                <a:gd name="T3" fmla="*/ 95 h 569"/>
                <a:gd name="T4" fmla="*/ 273 w 286"/>
                <a:gd name="T5" fmla="*/ 74 h 569"/>
                <a:gd name="T6" fmla="*/ 214 w 286"/>
                <a:gd name="T7" fmla="*/ 91 h 569"/>
                <a:gd name="T8" fmla="*/ 222 w 286"/>
                <a:gd name="T9" fmla="*/ 49 h 569"/>
                <a:gd name="T10" fmla="*/ 165 w 286"/>
                <a:gd name="T11" fmla="*/ 15 h 569"/>
                <a:gd name="T12" fmla="*/ 104 w 286"/>
                <a:gd name="T13" fmla="*/ 0 h 569"/>
                <a:gd name="T14" fmla="*/ 72 w 286"/>
                <a:gd name="T15" fmla="*/ 70 h 569"/>
                <a:gd name="T16" fmla="*/ 67 w 286"/>
                <a:gd name="T17" fmla="*/ 98 h 569"/>
                <a:gd name="T18" fmla="*/ 46 w 286"/>
                <a:gd name="T19" fmla="*/ 157 h 569"/>
                <a:gd name="T20" fmla="*/ 44 w 286"/>
                <a:gd name="T21" fmla="*/ 229 h 569"/>
                <a:gd name="T22" fmla="*/ 38 w 286"/>
                <a:gd name="T23" fmla="*/ 297 h 569"/>
                <a:gd name="T24" fmla="*/ 23 w 286"/>
                <a:gd name="T25" fmla="*/ 335 h 569"/>
                <a:gd name="T26" fmla="*/ 27 w 286"/>
                <a:gd name="T27" fmla="*/ 401 h 569"/>
                <a:gd name="T28" fmla="*/ 25 w 286"/>
                <a:gd name="T29" fmla="*/ 429 h 569"/>
                <a:gd name="T30" fmla="*/ 19 w 286"/>
                <a:gd name="T31" fmla="*/ 467 h 569"/>
                <a:gd name="T32" fmla="*/ 14 w 286"/>
                <a:gd name="T33" fmla="*/ 496 h 569"/>
                <a:gd name="T34" fmla="*/ 6 w 286"/>
                <a:gd name="T35" fmla="*/ 526 h 569"/>
                <a:gd name="T36" fmla="*/ 19 w 286"/>
                <a:gd name="T37" fmla="*/ 566 h 569"/>
                <a:gd name="T38" fmla="*/ 69 w 286"/>
                <a:gd name="T39" fmla="*/ 569 h 569"/>
                <a:gd name="T40" fmla="*/ 69 w 286"/>
                <a:gd name="T41" fmla="*/ 562 h 569"/>
                <a:gd name="T42" fmla="*/ 65 w 286"/>
                <a:gd name="T43" fmla="*/ 552 h 569"/>
                <a:gd name="T44" fmla="*/ 65 w 286"/>
                <a:gd name="T45" fmla="*/ 537 h 569"/>
                <a:gd name="T46" fmla="*/ 76 w 286"/>
                <a:gd name="T47" fmla="*/ 522 h 569"/>
                <a:gd name="T48" fmla="*/ 84 w 286"/>
                <a:gd name="T49" fmla="*/ 513 h 569"/>
                <a:gd name="T50" fmla="*/ 89 w 286"/>
                <a:gd name="T51" fmla="*/ 496 h 569"/>
                <a:gd name="T52" fmla="*/ 103 w 286"/>
                <a:gd name="T53" fmla="*/ 484 h 569"/>
                <a:gd name="T54" fmla="*/ 108 w 286"/>
                <a:gd name="T55" fmla="*/ 462 h 569"/>
                <a:gd name="T56" fmla="*/ 97 w 286"/>
                <a:gd name="T57" fmla="*/ 458 h 569"/>
                <a:gd name="T58" fmla="*/ 86 w 286"/>
                <a:gd name="T59" fmla="*/ 445 h 569"/>
                <a:gd name="T60" fmla="*/ 91 w 286"/>
                <a:gd name="T61" fmla="*/ 429 h 569"/>
                <a:gd name="T62" fmla="*/ 103 w 286"/>
                <a:gd name="T63" fmla="*/ 420 h 569"/>
                <a:gd name="T64" fmla="*/ 114 w 286"/>
                <a:gd name="T65" fmla="*/ 411 h 569"/>
                <a:gd name="T66" fmla="*/ 118 w 286"/>
                <a:gd name="T67" fmla="*/ 394 h 569"/>
                <a:gd name="T68" fmla="*/ 129 w 286"/>
                <a:gd name="T69" fmla="*/ 380 h 569"/>
                <a:gd name="T70" fmla="*/ 127 w 286"/>
                <a:gd name="T71" fmla="*/ 373 h 569"/>
                <a:gd name="T72" fmla="*/ 139 w 286"/>
                <a:gd name="T73" fmla="*/ 378 h 569"/>
                <a:gd name="T74" fmla="*/ 140 w 286"/>
                <a:gd name="T75" fmla="*/ 369 h 569"/>
                <a:gd name="T76" fmla="*/ 135 w 286"/>
                <a:gd name="T77" fmla="*/ 365 h 569"/>
                <a:gd name="T78" fmla="*/ 125 w 286"/>
                <a:gd name="T79" fmla="*/ 360 h 569"/>
                <a:gd name="T80" fmla="*/ 122 w 286"/>
                <a:gd name="T81" fmla="*/ 348 h 569"/>
                <a:gd name="T82" fmla="*/ 123 w 286"/>
                <a:gd name="T83" fmla="*/ 337 h 569"/>
                <a:gd name="T84" fmla="*/ 146 w 286"/>
                <a:gd name="T85" fmla="*/ 344 h 569"/>
                <a:gd name="T86" fmla="*/ 161 w 286"/>
                <a:gd name="T87" fmla="*/ 333 h 569"/>
                <a:gd name="T88" fmla="*/ 159 w 286"/>
                <a:gd name="T89" fmla="*/ 320 h 569"/>
                <a:gd name="T90" fmla="*/ 163 w 286"/>
                <a:gd name="T91" fmla="*/ 307 h 569"/>
                <a:gd name="T92" fmla="*/ 188 w 286"/>
                <a:gd name="T93" fmla="*/ 301 h 569"/>
                <a:gd name="T94" fmla="*/ 214 w 286"/>
                <a:gd name="T95" fmla="*/ 291 h 569"/>
                <a:gd name="T96" fmla="*/ 231 w 286"/>
                <a:gd name="T97" fmla="*/ 278 h 569"/>
                <a:gd name="T98" fmla="*/ 241 w 286"/>
                <a:gd name="T99" fmla="*/ 257 h 569"/>
                <a:gd name="T100" fmla="*/ 233 w 286"/>
                <a:gd name="T101" fmla="*/ 242 h 569"/>
                <a:gd name="T102" fmla="*/ 233 w 286"/>
                <a:gd name="T103" fmla="*/ 233 h 569"/>
                <a:gd name="T104" fmla="*/ 218 w 286"/>
                <a:gd name="T105" fmla="*/ 221 h 569"/>
                <a:gd name="T106" fmla="*/ 218 w 286"/>
                <a:gd name="T107" fmla="*/ 21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6" h="569">
                  <a:moveTo>
                    <a:pt x="218" y="210"/>
                  </a:moveTo>
                  <a:lnTo>
                    <a:pt x="214" y="197"/>
                  </a:lnTo>
                  <a:lnTo>
                    <a:pt x="218" y="191"/>
                  </a:lnTo>
                  <a:lnTo>
                    <a:pt x="222" y="168"/>
                  </a:lnTo>
                  <a:lnTo>
                    <a:pt x="227" y="151"/>
                  </a:lnTo>
                  <a:lnTo>
                    <a:pt x="227" y="142"/>
                  </a:lnTo>
                  <a:lnTo>
                    <a:pt x="239" y="131"/>
                  </a:lnTo>
                  <a:lnTo>
                    <a:pt x="244" y="119"/>
                  </a:lnTo>
                  <a:lnTo>
                    <a:pt x="254" y="108"/>
                  </a:lnTo>
                  <a:lnTo>
                    <a:pt x="271" y="95"/>
                  </a:lnTo>
                  <a:lnTo>
                    <a:pt x="286" y="87"/>
                  </a:lnTo>
                  <a:lnTo>
                    <a:pt x="286" y="64"/>
                  </a:lnTo>
                  <a:lnTo>
                    <a:pt x="280" y="59"/>
                  </a:lnTo>
                  <a:lnTo>
                    <a:pt x="275" y="59"/>
                  </a:lnTo>
                  <a:lnTo>
                    <a:pt x="273" y="74"/>
                  </a:lnTo>
                  <a:lnTo>
                    <a:pt x="261" y="85"/>
                  </a:lnTo>
                  <a:lnTo>
                    <a:pt x="250" y="95"/>
                  </a:lnTo>
                  <a:lnTo>
                    <a:pt x="239" y="95"/>
                  </a:lnTo>
                  <a:lnTo>
                    <a:pt x="227" y="91"/>
                  </a:lnTo>
                  <a:lnTo>
                    <a:pt x="214" y="91"/>
                  </a:lnTo>
                  <a:lnTo>
                    <a:pt x="220" y="81"/>
                  </a:lnTo>
                  <a:lnTo>
                    <a:pt x="218" y="74"/>
                  </a:lnTo>
                  <a:lnTo>
                    <a:pt x="224" y="68"/>
                  </a:lnTo>
                  <a:lnTo>
                    <a:pt x="229" y="59"/>
                  </a:lnTo>
                  <a:lnTo>
                    <a:pt x="222" y="49"/>
                  </a:lnTo>
                  <a:lnTo>
                    <a:pt x="209" y="46"/>
                  </a:lnTo>
                  <a:lnTo>
                    <a:pt x="195" y="30"/>
                  </a:lnTo>
                  <a:lnTo>
                    <a:pt x="184" y="30"/>
                  </a:lnTo>
                  <a:lnTo>
                    <a:pt x="178" y="25"/>
                  </a:lnTo>
                  <a:lnTo>
                    <a:pt x="165" y="15"/>
                  </a:lnTo>
                  <a:lnTo>
                    <a:pt x="157" y="0"/>
                  </a:lnTo>
                  <a:lnTo>
                    <a:pt x="142" y="0"/>
                  </a:lnTo>
                  <a:lnTo>
                    <a:pt x="135" y="13"/>
                  </a:lnTo>
                  <a:lnTo>
                    <a:pt x="127" y="2"/>
                  </a:lnTo>
                  <a:lnTo>
                    <a:pt x="104" y="0"/>
                  </a:lnTo>
                  <a:lnTo>
                    <a:pt x="93" y="8"/>
                  </a:lnTo>
                  <a:lnTo>
                    <a:pt x="91" y="34"/>
                  </a:lnTo>
                  <a:lnTo>
                    <a:pt x="72" y="44"/>
                  </a:lnTo>
                  <a:lnTo>
                    <a:pt x="72" y="63"/>
                  </a:lnTo>
                  <a:lnTo>
                    <a:pt x="72" y="70"/>
                  </a:lnTo>
                  <a:lnTo>
                    <a:pt x="69" y="76"/>
                  </a:lnTo>
                  <a:lnTo>
                    <a:pt x="74" y="81"/>
                  </a:lnTo>
                  <a:lnTo>
                    <a:pt x="74" y="85"/>
                  </a:lnTo>
                  <a:lnTo>
                    <a:pt x="67" y="85"/>
                  </a:lnTo>
                  <a:lnTo>
                    <a:pt x="67" y="98"/>
                  </a:lnTo>
                  <a:lnTo>
                    <a:pt x="55" y="110"/>
                  </a:lnTo>
                  <a:lnTo>
                    <a:pt x="50" y="125"/>
                  </a:lnTo>
                  <a:lnTo>
                    <a:pt x="50" y="142"/>
                  </a:lnTo>
                  <a:lnTo>
                    <a:pt x="46" y="148"/>
                  </a:lnTo>
                  <a:lnTo>
                    <a:pt x="46" y="157"/>
                  </a:lnTo>
                  <a:lnTo>
                    <a:pt x="42" y="161"/>
                  </a:lnTo>
                  <a:lnTo>
                    <a:pt x="50" y="191"/>
                  </a:lnTo>
                  <a:lnTo>
                    <a:pt x="53" y="197"/>
                  </a:lnTo>
                  <a:lnTo>
                    <a:pt x="50" y="214"/>
                  </a:lnTo>
                  <a:lnTo>
                    <a:pt x="44" y="229"/>
                  </a:lnTo>
                  <a:lnTo>
                    <a:pt x="44" y="250"/>
                  </a:lnTo>
                  <a:lnTo>
                    <a:pt x="38" y="257"/>
                  </a:lnTo>
                  <a:lnTo>
                    <a:pt x="35" y="278"/>
                  </a:lnTo>
                  <a:lnTo>
                    <a:pt x="38" y="290"/>
                  </a:lnTo>
                  <a:lnTo>
                    <a:pt x="38" y="297"/>
                  </a:lnTo>
                  <a:lnTo>
                    <a:pt x="31" y="297"/>
                  </a:lnTo>
                  <a:lnTo>
                    <a:pt x="31" y="312"/>
                  </a:lnTo>
                  <a:lnTo>
                    <a:pt x="27" y="316"/>
                  </a:lnTo>
                  <a:lnTo>
                    <a:pt x="27" y="331"/>
                  </a:lnTo>
                  <a:lnTo>
                    <a:pt x="23" y="335"/>
                  </a:lnTo>
                  <a:lnTo>
                    <a:pt x="25" y="360"/>
                  </a:lnTo>
                  <a:lnTo>
                    <a:pt x="19" y="363"/>
                  </a:lnTo>
                  <a:lnTo>
                    <a:pt x="19" y="380"/>
                  </a:lnTo>
                  <a:lnTo>
                    <a:pt x="27" y="382"/>
                  </a:lnTo>
                  <a:lnTo>
                    <a:pt x="27" y="401"/>
                  </a:lnTo>
                  <a:lnTo>
                    <a:pt x="35" y="409"/>
                  </a:lnTo>
                  <a:lnTo>
                    <a:pt x="35" y="412"/>
                  </a:lnTo>
                  <a:lnTo>
                    <a:pt x="23" y="412"/>
                  </a:lnTo>
                  <a:lnTo>
                    <a:pt x="31" y="422"/>
                  </a:lnTo>
                  <a:lnTo>
                    <a:pt x="25" y="429"/>
                  </a:lnTo>
                  <a:lnTo>
                    <a:pt x="27" y="447"/>
                  </a:lnTo>
                  <a:lnTo>
                    <a:pt x="27" y="454"/>
                  </a:lnTo>
                  <a:lnTo>
                    <a:pt x="23" y="454"/>
                  </a:lnTo>
                  <a:lnTo>
                    <a:pt x="23" y="464"/>
                  </a:lnTo>
                  <a:lnTo>
                    <a:pt x="19" y="467"/>
                  </a:lnTo>
                  <a:lnTo>
                    <a:pt x="16" y="471"/>
                  </a:lnTo>
                  <a:lnTo>
                    <a:pt x="18" y="481"/>
                  </a:lnTo>
                  <a:lnTo>
                    <a:pt x="19" y="486"/>
                  </a:lnTo>
                  <a:lnTo>
                    <a:pt x="14" y="490"/>
                  </a:lnTo>
                  <a:lnTo>
                    <a:pt x="14" y="496"/>
                  </a:lnTo>
                  <a:lnTo>
                    <a:pt x="14" y="496"/>
                  </a:lnTo>
                  <a:lnTo>
                    <a:pt x="8" y="503"/>
                  </a:lnTo>
                  <a:lnTo>
                    <a:pt x="0" y="509"/>
                  </a:lnTo>
                  <a:lnTo>
                    <a:pt x="0" y="520"/>
                  </a:lnTo>
                  <a:lnTo>
                    <a:pt x="6" y="526"/>
                  </a:lnTo>
                  <a:lnTo>
                    <a:pt x="6" y="535"/>
                  </a:lnTo>
                  <a:lnTo>
                    <a:pt x="18" y="534"/>
                  </a:lnTo>
                  <a:lnTo>
                    <a:pt x="18" y="556"/>
                  </a:lnTo>
                  <a:lnTo>
                    <a:pt x="19" y="560"/>
                  </a:lnTo>
                  <a:lnTo>
                    <a:pt x="19" y="566"/>
                  </a:lnTo>
                  <a:lnTo>
                    <a:pt x="57" y="566"/>
                  </a:lnTo>
                  <a:lnTo>
                    <a:pt x="61" y="569"/>
                  </a:lnTo>
                  <a:lnTo>
                    <a:pt x="61" y="569"/>
                  </a:lnTo>
                  <a:lnTo>
                    <a:pt x="67" y="569"/>
                  </a:lnTo>
                  <a:lnTo>
                    <a:pt x="69" y="569"/>
                  </a:lnTo>
                  <a:lnTo>
                    <a:pt x="70" y="568"/>
                  </a:lnTo>
                  <a:lnTo>
                    <a:pt x="70" y="566"/>
                  </a:lnTo>
                  <a:lnTo>
                    <a:pt x="70" y="566"/>
                  </a:lnTo>
                  <a:lnTo>
                    <a:pt x="70" y="564"/>
                  </a:lnTo>
                  <a:lnTo>
                    <a:pt x="69" y="562"/>
                  </a:lnTo>
                  <a:lnTo>
                    <a:pt x="67" y="560"/>
                  </a:lnTo>
                  <a:lnTo>
                    <a:pt x="65" y="558"/>
                  </a:lnTo>
                  <a:lnTo>
                    <a:pt x="65" y="558"/>
                  </a:lnTo>
                  <a:lnTo>
                    <a:pt x="63" y="556"/>
                  </a:lnTo>
                  <a:lnTo>
                    <a:pt x="65" y="552"/>
                  </a:lnTo>
                  <a:lnTo>
                    <a:pt x="65" y="547"/>
                  </a:lnTo>
                  <a:lnTo>
                    <a:pt x="65" y="547"/>
                  </a:lnTo>
                  <a:lnTo>
                    <a:pt x="65" y="543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2"/>
                  </a:lnTo>
                  <a:lnTo>
                    <a:pt x="69" y="526"/>
                  </a:lnTo>
                  <a:lnTo>
                    <a:pt x="69" y="526"/>
                  </a:lnTo>
                  <a:lnTo>
                    <a:pt x="76" y="522"/>
                  </a:lnTo>
                  <a:lnTo>
                    <a:pt x="76" y="522"/>
                  </a:lnTo>
                  <a:lnTo>
                    <a:pt x="80" y="518"/>
                  </a:lnTo>
                  <a:lnTo>
                    <a:pt x="82" y="516"/>
                  </a:lnTo>
                  <a:lnTo>
                    <a:pt x="82" y="515"/>
                  </a:lnTo>
                  <a:lnTo>
                    <a:pt x="82" y="515"/>
                  </a:lnTo>
                  <a:lnTo>
                    <a:pt x="84" y="513"/>
                  </a:lnTo>
                  <a:lnTo>
                    <a:pt x="84" y="509"/>
                  </a:lnTo>
                  <a:lnTo>
                    <a:pt x="82" y="501"/>
                  </a:lnTo>
                  <a:lnTo>
                    <a:pt x="82" y="501"/>
                  </a:lnTo>
                  <a:lnTo>
                    <a:pt x="86" y="499"/>
                  </a:lnTo>
                  <a:lnTo>
                    <a:pt x="89" y="496"/>
                  </a:lnTo>
                  <a:lnTo>
                    <a:pt x="91" y="492"/>
                  </a:lnTo>
                  <a:lnTo>
                    <a:pt x="95" y="488"/>
                  </a:lnTo>
                  <a:lnTo>
                    <a:pt x="95" y="488"/>
                  </a:lnTo>
                  <a:lnTo>
                    <a:pt x="99" y="486"/>
                  </a:lnTo>
                  <a:lnTo>
                    <a:pt x="103" y="484"/>
                  </a:lnTo>
                  <a:lnTo>
                    <a:pt x="106" y="479"/>
                  </a:lnTo>
                  <a:lnTo>
                    <a:pt x="108" y="475"/>
                  </a:lnTo>
                  <a:lnTo>
                    <a:pt x="110" y="469"/>
                  </a:lnTo>
                  <a:lnTo>
                    <a:pt x="110" y="465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4" y="460"/>
                  </a:lnTo>
                  <a:lnTo>
                    <a:pt x="103" y="458"/>
                  </a:lnTo>
                  <a:lnTo>
                    <a:pt x="103" y="458"/>
                  </a:lnTo>
                  <a:lnTo>
                    <a:pt x="97" y="458"/>
                  </a:lnTo>
                  <a:lnTo>
                    <a:pt x="93" y="456"/>
                  </a:lnTo>
                  <a:lnTo>
                    <a:pt x="91" y="454"/>
                  </a:lnTo>
                  <a:lnTo>
                    <a:pt x="91" y="454"/>
                  </a:lnTo>
                  <a:lnTo>
                    <a:pt x="87" y="450"/>
                  </a:lnTo>
                  <a:lnTo>
                    <a:pt x="86" y="445"/>
                  </a:lnTo>
                  <a:lnTo>
                    <a:pt x="86" y="445"/>
                  </a:lnTo>
                  <a:lnTo>
                    <a:pt x="84" y="441"/>
                  </a:lnTo>
                  <a:lnTo>
                    <a:pt x="86" y="439"/>
                  </a:lnTo>
                  <a:lnTo>
                    <a:pt x="89" y="433"/>
                  </a:lnTo>
                  <a:lnTo>
                    <a:pt x="91" y="429"/>
                  </a:lnTo>
                  <a:lnTo>
                    <a:pt x="93" y="428"/>
                  </a:lnTo>
                  <a:lnTo>
                    <a:pt x="93" y="424"/>
                  </a:lnTo>
                  <a:lnTo>
                    <a:pt x="93" y="424"/>
                  </a:lnTo>
                  <a:lnTo>
                    <a:pt x="97" y="422"/>
                  </a:lnTo>
                  <a:lnTo>
                    <a:pt x="103" y="420"/>
                  </a:lnTo>
                  <a:lnTo>
                    <a:pt x="103" y="420"/>
                  </a:lnTo>
                  <a:lnTo>
                    <a:pt x="106" y="420"/>
                  </a:lnTo>
                  <a:lnTo>
                    <a:pt x="108" y="418"/>
                  </a:lnTo>
                  <a:lnTo>
                    <a:pt x="112" y="414"/>
                  </a:lnTo>
                  <a:lnTo>
                    <a:pt x="114" y="411"/>
                  </a:lnTo>
                  <a:lnTo>
                    <a:pt x="114" y="411"/>
                  </a:lnTo>
                  <a:lnTo>
                    <a:pt x="116" y="407"/>
                  </a:lnTo>
                  <a:lnTo>
                    <a:pt x="118" y="401"/>
                  </a:lnTo>
                  <a:lnTo>
                    <a:pt x="118" y="401"/>
                  </a:lnTo>
                  <a:lnTo>
                    <a:pt x="118" y="394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5" y="386"/>
                  </a:lnTo>
                  <a:lnTo>
                    <a:pt x="127" y="384"/>
                  </a:lnTo>
                  <a:lnTo>
                    <a:pt x="129" y="380"/>
                  </a:lnTo>
                  <a:lnTo>
                    <a:pt x="129" y="380"/>
                  </a:lnTo>
                  <a:lnTo>
                    <a:pt x="125" y="377"/>
                  </a:lnTo>
                  <a:lnTo>
                    <a:pt x="125" y="373"/>
                  </a:lnTo>
                  <a:lnTo>
                    <a:pt x="125" y="373"/>
                  </a:lnTo>
                  <a:lnTo>
                    <a:pt x="127" y="373"/>
                  </a:lnTo>
                  <a:lnTo>
                    <a:pt x="129" y="373"/>
                  </a:lnTo>
                  <a:lnTo>
                    <a:pt x="133" y="377"/>
                  </a:lnTo>
                  <a:lnTo>
                    <a:pt x="135" y="377"/>
                  </a:lnTo>
                  <a:lnTo>
                    <a:pt x="135" y="378"/>
                  </a:lnTo>
                  <a:lnTo>
                    <a:pt x="139" y="378"/>
                  </a:lnTo>
                  <a:lnTo>
                    <a:pt x="140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2" y="373"/>
                  </a:lnTo>
                  <a:lnTo>
                    <a:pt x="140" y="369"/>
                  </a:lnTo>
                  <a:lnTo>
                    <a:pt x="140" y="369"/>
                  </a:lnTo>
                  <a:lnTo>
                    <a:pt x="140" y="365"/>
                  </a:lnTo>
                  <a:lnTo>
                    <a:pt x="139" y="363"/>
                  </a:lnTo>
                  <a:lnTo>
                    <a:pt x="139" y="363"/>
                  </a:lnTo>
                  <a:lnTo>
                    <a:pt x="135" y="365"/>
                  </a:lnTo>
                  <a:lnTo>
                    <a:pt x="133" y="365"/>
                  </a:lnTo>
                  <a:lnTo>
                    <a:pt x="133" y="365"/>
                  </a:lnTo>
                  <a:lnTo>
                    <a:pt x="129" y="365"/>
                  </a:lnTo>
                  <a:lnTo>
                    <a:pt x="127" y="363"/>
                  </a:lnTo>
                  <a:lnTo>
                    <a:pt x="125" y="360"/>
                  </a:lnTo>
                  <a:lnTo>
                    <a:pt x="123" y="358"/>
                  </a:lnTo>
                  <a:lnTo>
                    <a:pt x="123" y="358"/>
                  </a:lnTo>
                  <a:lnTo>
                    <a:pt x="123" y="352"/>
                  </a:lnTo>
                  <a:lnTo>
                    <a:pt x="122" y="348"/>
                  </a:lnTo>
                  <a:lnTo>
                    <a:pt x="122" y="348"/>
                  </a:lnTo>
                  <a:lnTo>
                    <a:pt x="120" y="342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3" y="337"/>
                  </a:lnTo>
                  <a:lnTo>
                    <a:pt x="123" y="337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35" y="342"/>
                  </a:lnTo>
                  <a:lnTo>
                    <a:pt x="140" y="344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52" y="344"/>
                  </a:lnTo>
                  <a:lnTo>
                    <a:pt x="156" y="341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1" y="333"/>
                  </a:lnTo>
                  <a:lnTo>
                    <a:pt x="159" y="329"/>
                  </a:lnTo>
                  <a:lnTo>
                    <a:pt x="159" y="324"/>
                  </a:lnTo>
                  <a:lnTo>
                    <a:pt x="159" y="324"/>
                  </a:lnTo>
                  <a:lnTo>
                    <a:pt x="159" y="320"/>
                  </a:lnTo>
                  <a:lnTo>
                    <a:pt x="161" y="318"/>
                  </a:lnTo>
                  <a:lnTo>
                    <a:pt x="161" y="314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3" y="307"/>
                  </a:lnTo>
                  <a:lnTo>
                    <a:pt x="161" y="301"/>
                  </a:lnTo>
                  <a:lnTo>
                    <a:pt x="161" y="301"/>
                  </a:lnTo>
                  <a:lnTo>
                    <a:pt x="169" y="303"/>
                  </a:lnTo>
                  <a:lnTo>
                    <a:pt x="174" y="303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95" y="299"/>
                  </a:lnTo>
                  <a:lnTo>
                    <a:pt x="201" y="297"/>
                  </a:lnTo>
                  <a:lnTo>
                    <a:pt x="209" y="295"/>
                  </a:lnTo>
                  <a:lnTo>
                    <a:pt x="214" y="291"/>
                  </a:lnTo>
                  <a:lnTo>
                    <a:pt x="214" y="291"/>
                  </a:lnTo>
                  <a:lnTo>
                    <a:pt x="224" y="288"/>
                  </a:lnTo>
                  <a:lnTo>
                    <a:pt x="227" y="284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7" y="271"/>
                  </a:lnTo>
                  <a:lnTo>
                    <a:pt x="239" y="265"/>
                  </a:lnTo>
                  <a:lnTo>
                    <a:pt x="241" y="261"/>
                  </a:lnTo>
                  <a:lnTo>
                    <a:pt x="241" y="261"/>
                  </a:lnTo>
                  <a:lnTo>
                    <a:pt x="241" y="257"/>
                  </a:lnTo>
                  <a:lnTo>
                    <a:pt x="239" y="255"/>
                  </a:lnTo>
                  <a:lnTo>
                    <a:pt x="237" y="248"/>
                  </a:lnTo>
                  <a:lnTo>
                    <a:pt x="237" y="248"/>
                  </a:lnTo>
                  <a:lnTo>
                    <a:pt x="233" y="246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0"/>
                  </a:lnTo>
                  <a:lnTo>
                    <a:pt x="233" y="237"/>
                  </a:lnTo>
                  <a:lnTo>
                    <a:pt x="233" y="237"/>
                  </a:lnTo>
                  <a:lnTo>
                    <a:pt x="233" y="233"/>
                  </a:lnTo>
                  <a:lnTo>
                    <a:pt x="231" y="231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2" y="223"/>
                  </a:lnTo>
                  <a:lnTo>
                    <a:pt x="218" y="221"/>
                  </a:lnTo>
                  <a:lnTo>
                    <a:pt x="216" y="220"/>
                  </a:lnTo>
                  <a:lnTo>
                    <a:pt x="216" y="220"/>
                  </a:lnTo>
                  <a:lnTo>
                    <a:pt x="216" y="218"/>
                  </a:lnTo>
                  <a:lnTo>
                    <a:pt x="216" y="214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9D0A3C9E-84D4-7C4D-94B2-63AF7F56F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83555" y="4552314"/>
              <a:ext cx="74816" cy="71464"/>
            </a:xfrm>
            <a:custGeom>
              <a:avLst/>
              <a:gdLst>
                <a:gd name="T0" fmla="*/ 32 w 49"/>
                <a:gd name="T1" fmla="*/ 55 h 55"/>
                <a:gd name="T2" fmla="*/ 32 w 49"/>
                <a:gd name="T3" fmla="*/ 55 h 55"/>
                <a:gd name="T4" fmla="*/ 30 w 49"/>
                <a:gd name="T5" fmla="*/ 55 h 55"/>
                <a:gd name="T6" fmla="*/ 30 w 49"/>
                <a:gd name="T7" fmla="*/ 55 h 55"/>
                <a:gd name="T8" fmla="*/ 24 w 49"/>
                <a:gd name="T9" fmla="*/ 51 h 55"/>
                <a:gd name="T10" fmla="*/ 24 w 49"/>
                <a:gd name="T11" fmla="*/ 51 h 55"/>
                <a:gd name="T12" fmla="*/ 18 w 49"/>
                <a:gd name="T13" fmla="*/ 51 h 55"/>
                <a:gd name="T14" fmla="*/ 18 w 49"/>
                <a:gd name="T15" fmla="*/ 51 h 55"/>
                <a:gd name="T16" fmla="*/ 1 w 49"/>
                <a:gd name="T17" fmla="*/ 51 h 55"/>
                <a:gd name="T18" fmla="*/ 1 w 49"/>
                <a:gd name="T19" fmla="*/ 51 h 55"/>
                <a:gd name="T20" fmla="*/ 0 w 49"/>
                <a:gd name="T21" fmla="*/ 0 h 55"/>
                <a:gd name="T22" fmla="*/ 7 w 49"/>
                <a:gd name="T23" fmla="*/ 8 h 55"/>
                <a:gd name="T24" fmla="*/ 7 w 49"/>
                <a:gd name="T25" fmla="*/ 11 h 55"/>
                <a:gd name="T26" fmla="*/ 7 w 49"/>
                <a:gd name="T27" fmla="*/ 11 h 55"/>
                <a:gd name="T28" fmla="*/ 7 w 49"/>
                <a:gd name="T29" fmla="*/ 15 h 55"/>
                <a:gd name="T30" fmla="*/ 7 w 49"/>
                <a:gd name="T31" fmla="*/ 15 h 55"/>
                <a:gd name="T32" fmla="*/ 7 w 49"/>
                <a:gd name="T33" fmla="*/ 17 h 55"/>
                <a:gd name="T34" fmla="*/ 9 w 49"/>
                <a:gd name="T35" fmla="*/ 23 h 55"/>
                <a:gd name="T36" fmla="*/ 13 w 49"/>
                <a:gd name="T37" fmla="*/ 28 h 55"/>
                <a:gd name="T38" fmla="*/ 20 w 49"/>
                <a:gd name="T39" fmla="*/ 34 h 55"/>
                <a:gd name="T40" fmla="*/ 26 w 49"/>
                <a:gd name="T41" fmla="*/ 38 h 55"/>
                <a:gd name="T42" fmla="*/ 26 w 49"/>
                <a:gd name="T43" fmla="*/ 38 h 55"/>
                <a:gd name="T44" fmla="*/ 32 w 49"/>
                <a:gd name="T45" fmla="*/ 40 h 55"/>
                <a:gd name="T46" fmla="*/ 35 w 49"/>
                <a:gd name="T47" fmla="*/ 42 h 55"/>
                <a:gd name="T48" fmla="*/ 37 w 49"/>
                <a:gd name="T49" fmla="*/ 44 h 55"/>
                <a:gd name="T50" fmla="*/ 37 w 49"/>
                <a:gd name="T51" fmla="*/ 44 h 55"/>
                <a:gd name="T52" fmla="*/ 39 w 49"/>
                <a:gd name="T53" fmla="*/ 44 h 55"/>
                <a:gd name="T54" fmla="*/ 45 w 49"/>
                <a:gd name="T55" fmla="*/ 45 h 55"/>
                <a:gd name="T56" fmla="*/ 47 w 49"/>
                <a:gd name="T57" fmla="*/ 45 h 55"/>
                <a:gd name="T58" fmla="*/ 49 w 49"/>
                <a:gd name="T59" fmla="*/ 47 h 55"/>
                <a:gd name="T60" fmla="*/ 49 w 49"/>
                <a:gd name="T61" fmla="*/ 47 h 55"/>
                <a:gd name="T62" fmla="*/ 47 w 49"/>
                <a:gd name="T63" fmla="*/ 49 h 55"/>
                <a:gd name="T64" fmla="*/ 45 w 49"/>
                <a:gd name="T65" fmla="*/ 51 h 55"/>
                <a:gd name="T66" fmla="*/ 39 w 49"/>
                <a:gd name="T67" fmla="*/ 51 h 55"/>
                <a:gd name="T68" fmla="*/ 39 w 49"/>
                <a:gd name="T69" fmla="*/ 51 h 55"/>
                <a:gd name="T70" fmla="*/ 35 w 49"/>
                <a:gd name="T71" fmla="*/ 53 h 55"/>
                <a:gd name="T72" fmla="*/ 34 w 49"/>
                <a:gd name="T73" fmla="*/ 55 h 55"/>
                <a:gd name="T74" fmla="*/ 32 w 49"/>
                <a:gd name="T75" fmla="*/ 55 h 55"/>
                <a:gd name="T76" fmla="*/ 32 w 49"/>
                <a:gd name="T77" fmla="*/ 55 h 55"/>
                <a:gd name="T78" fmla="*/ 32 w 49"/>
                <a:gd name="T79" fmla="*/ 55 h 55"/>
                <a:gd name="T80" fmla="*/ 32 w 49"/>
                <a:gd name="T8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" h="55">
                  <a:moveTo>
                    <a:pt x="32" y="55"/>
                  </a:move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0"/>
                  </a:lnTo>
                  <a:lnTo>
                    <a:pt x="7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23"/>
                  </a:lnTo>
                  <a:lnTo>
                    <a:pt x="13" y="28"/>
                  </a:lnTo>
                  <a:lnTo>
                    <a:pt x="20" y="34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2" y="40"/>
                  </a:lnTo>
                  <a:lnTo>
                    <a:pt x="35" y="42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7" y="49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5" y="53"/>
                  </a:lnTo>
                  <a:lnTo>
                    <a:pt x="34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B47DF3EC-171A-214B-B6A6-48A9D1DEB6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83555" y="4552314"/>
              <a:ext cx="74816" cy="71464"/>
            </a:xfrm>
            <a:custGeom>
              <a:avLst/>
              <a:gdLst>
                <a:gd name="T0" fmla="*/ 32 w 49"/>
                <a:gd name="T1" fmla="*/ 55 h 55"/>
                <a:gd name="T2" fmla="*/ 32 w 49"/>
                <a:gd name="T3" fmla="*/ 55 h 55"/>
                <a:gd name="T4" fmla="*/ 30 w 49"/>
                <a:gd name="T5" fmla="*/ 55 h 55"/>
                <a:gd name="T6" fmla="*/ 30 w 49"/>
                <a:gd name="T7" fmla="*/ 55 h 55"/>
                <a:gd name="T8" fmla="*/ 24 w 49"/>
                <a:gd name="T9" fmla="*/ 51 h 55"/>
                <a:gd name="T10" fmla="*/ 24 w 49"/>
                <a:gd name="T11" fmla="*/ 51 h 55"/>
                <a:gd name="T12" fmla="*/ 18 w 49"/>
                <a:gd name="T13" fmla="*/ 51 h 55"/>
                <a:gd name="T14" fmla="*/ 18 w 49"/>
                <a:gd name="T15" fmla="*/ 51 h 55"/>
                <a:gd name="T16" fmla="*/ 1 w 49"/>
                <a:gd name="T17" fmla="*/ 51 h 55"/>
                <a:gd name="T18" fmla="*/ 1 w 49"/>
                <a:gd name="T19" fmla="*/ 51 h 55"/>
                <a:gd name="T20" fmla="*/ 0 w 49"/>
                <a:gd name="T21" fmla="*/ 0 h 55"/>
                <a:gd name="T22" fmla="*/ 7 w 49"/>
                <a:gd name="T23" fmla="*/ 8 h 55"/>
                <a:gd name="T24" fmla="*/ 7 w 49"/>
                <a:gd name="T25" fmla="*/ 11 h 55"/>
                <a:gd name="T26" fmla="*/ 7 w 49"/>
                <a:gd name="T27" fmla="*/ 11 h 55"/>
                <a:gd name="T28" fmla="*/ 7 w 49"/>
                <a:gd name="T29" fmla="*/ 15 h 55"/>
                <a:gd name="T30" fmla="*/ 7 w 49"/>
                <a:gd name="T31" fmla="*/ 15 h 55"/>
                <a:gd name="T32" fmla="*/ 7 w 49"/>
                <a:gd name="T33" fmla="*/ 17 h 55"/>
                <a:gd name="T34" fmla="*/ 9 w 49"/>
                <a:gd name="T35" fmla="*/ 23 h 55"/>
                <a:gd name="T36" fmla="*/ 13 w 49"/>
                <a:gd name="T37" fmla="*/ 28 h 55"/>
                <a:gd name="T38" fmla="*/ 20 w 49"/>
                <a:gd name="T39" fmla="*/ 34 h 55"/>
                <a:gd name="T40" fmla="*/ 26 w 49"/>
                <a:gd name="T41" fmla="*/ 38 h 55"/>
                <a:gd name="T42" fmla="*/ 26 w 49"/>
                <a:gd name="T43" fmla="*/ 38 h 55"/>
                <a:gd name="T44" fmla="*/ 32 w 49"/>
                <a:gd name="T45" fmla="*/ 40 h 55"/>
                <a:gd name="T46" fmla="*/ 35 w 49"/>
                <a:gd name="T47" fmla="*/ 42 h 55"/>
                <a:gd name="T48" fmla="*/ 37 w 49"/>
                <a:gd name="T49" fmla="*/ 44 h 55"/>
                <a:gd name="T50" fmla="*/ 37 w 49"/>
                <a:gd name="T51" fmla="*/ 44 h 55"/>
                <a:gd name="T52" fmla="*/ 39 w 49"/>
                <a:gd name="T53" fmla="*/ 44 h 55"/>
                <a:gd name="T54" fmla="*/ 45 w 49"/>
                <a:gd name="T55" fmla="*/ 45 h 55"/>
                <a:gd name="T56" fmla="*/ 47 w 49"/>
                <a:gd name="T57" fmla="*/ 45 h 55"/>
                <a:gd name="T58" fmla="*/ 49 w 49"/>
                <a:gd name="T59" fmla="*/ 47 h 55"/>
                <a:gd name="T60" fmla="*/ 49 w 49"/>
                <a:gd name="T61" fmla="*/ 47 h 55"/>
                <a:gd name="T62" fmla="*/ 47 w 49"/>
                <a:gd name="T63" fmla="*/ 49 h 55"/>
                <a:gd name="T64" fmla="*/ 45 w 49"/>
                <a:gd name="T65" fmla="*/ 51 h 55"/>
                <a:gd name="T66" fmla="*/ 39 w 49"/>
                <a:gd name="T67" fmla="*/ 51 h 55"/>
                <a:gd name="T68" fmla="*/ 39 w 49"/>
                <a:gd name="T69" fmla="*/ 51 h 55"/>
                <a:gd name="T70" fmla="*/ 35 w 49"/>
                <a:gd name="T71" fmla="*/ 53 h 55"/>
                <a:gd name="T72" fmla="*/ 34 w 49"/>
                <a:gd name="T73" fmla="*/ 55 h 55"/>
                <a:gd name="T74" fmla="*/ 32 w 49"/>
                <a:gd name="T75" fmla="*/ 55 h 55"/>
                <a:gd name="T76" fmla="*/ 32 w 49"/>
                <a:gd name="T77" fmla="*/ 55 h 55"/>
                <a:gd name="T78" fmla="*/ 32 w 49"/>
                <a:gd name="T79" fmla="*/ 55 h 55"/>
                <a:gd name="T80" fmla="*/ 32 w 49"/>
                <a:gd name="T8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" h="55">
                  <a:moveTo>
                    <a:pt x="32" y="55"/>
                  </a:move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0"/>
                  </a:lnTo>
                  <a:lnTo>
                    <a:pt x="7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23"/>
                  </a:lnTo>
                  <a:lnTo>
                    <a:pt x="13" y="28"/>
                  </a:lnTo>
                  <a:lnTo>
                    <a:pt x="20" y="34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2" y="40"/>
                  </a:lnTo>
                  <a:lnTo>
                    <a:pt x="35" y="42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7" y="49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5" y="53"/>
                  </a:lnTo>
                  <a:lnTo>
                    <a:pt x="34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F43A488B-934A-914C-8B87-C1B03F7A7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2113" y="4609486"/>
              <a:ext cx="12215" cy="6497"/>
            </a:xfrm>
            <a:custGeom>
              <a:avLst/>
              <a:gdLst>
                <a:gd name="T0" fmla="*/ 8 w 8"/>
                <a:gd name="T1" fmla="*/ 3 h 5"/>
                <a:gd name="T2" fmla="*/ 8 w 8"/>
                <a:gd name="T3" fmla="*/ 3 h 5"/>
                <a:gd name="T4" fmla="*/ 8 w 8"/>
                <a:gd name="T5" fmla="*/ 3 h 5"/>
                <a:gd name="T6" fmla="*/ 6 w 8"/>
                <a:gd name="T7" fmla="*/ 5 h 5"/>
                <a:gd name="T8" fmla="*/ 2 w 8"/>
                <a:gd name="T9" fmla="*/ 5 h 5"/>
                <a:gd name="T10" fmla="*/ 0 w 8"/>
                <a:gd name="T11" fmla="*/ 5 h 5"/>
                <a:gd name="T12" fmla="*/ 0 w 8"/>
                <a:gd name="T13" fmla="*/ 3 h 5"/>
                <a:gd name="T14" fmla="*/ 0 w 8"/>
                <a:gd name="T15" fmla="*/ 3 h 5"/>
                <a:gd name="T16" fmla="*/ 2 w 8"/>
                <a:gd name="T17" fmla="*/ 1 h 5"/>
                <a:gd name="T18" fmla="*/ 4 w 8"/>
                <a:gd name="T19" fmla="*/ 0 h 5"/>
                <a:gd name="T20" fmla="*/ 6 w 8"/>
                <a:gd name="T21" fmla="*/ 0 h 5"/>
                <a:gd name="T22" fmla="*/ 8 w 8"/>
                <a:gd name="T23" fmla="*/ 3 h 5"/>
                <a:gd name="T24" fmla="*/ 8 w 8"/>
                <a:gd name="T25" fmla="*/ 3 h 5"/>
                <a:gd name="T26" fmla="*/ 8 w 8"/>
                <a:gd name="T27" fmla="*/ 3 h 5"/>
                <a:gd name="T28" fmla="*/ 8 w 8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2963156-599D-D34C-992F-336FC2C97A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2113" y="4609486"/>
              <a:ext cx="12215" cy="6497"/>
            </a:xfrm>
            <a:custGeom>
              <a:avLst/>
              <a:gdLst>
                <a:gd name="T0" fmla="*/ 8 w 8"/>
                <a:gd name="T1" fmla="*/ 3 h 5"/>
                <a:gd name="T2" fmla="*/ 8 w 8"/>
                <a:gd name="T3" fmla="*/ 3 h 5"/>
                <a:gd name="T4" fmla="*/ 8 w 8"/>
                <a:gd name="T5" fmla="*/ 3 h 5"/>
                <a:gd name="T6" fmla="*/ 6 w 8"/>
                <a:gd name="T7" fmla="*/ 5 h 5"/>
                <a:gd name="T8" fmla="*/ 2 w 8"/>
                <a:gd name="T9" fmla="*/ 5 h 5"/>
                <a:gd name="T10" fmla="*/ 0 w 8"/>
                <a:gd name="T11" fmla="*/ 5 h 5"/>
                <a:gd name="T12" fmla="*/ 0 w 8"/>
                <a:gd name="T13" fmla="*/ 3 h 5"/>
                <a:gd name="T14" fmla="*/ 0 w 8"/>
                <a:gd name="T15" fmla="*/ 3 h 5"/>
                <a:gd name="T16" fmla="*/ 2 w 8"/>
                <a:gd name="T17" fmla="*/ 1 h 5"/>
                <a:gd name="T18" fmla="*/ 4 w 8"/>
                <a:gd name="T19" fmla="*/ 0 h 5"/>
                <a:gd name="T20" fmla="*/ 6 w 8"/>
                <a:gd name="T21" fmla="*/ 0 h 5"/>
                <a:gd name="T22" fmla="*/ 8 w 8"/>
                <a:gd name="T23" fmla="*/ 3 h 5"/>
                <a:gd name="T24" fmla="*/ 8 w 8"/>
                <a:gd name="T25" fmla="*/ 3 h 5"/>
                <a:gd name="T26" fmla="*/ 8 w 8"/>
                <a:gd name="T27" fmla="*/ 3 h 5"/>
                <a:gd name="T28" fmla="*/ 8 w 8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8711D7F3-78C2-8D45-8F87-DC3ABC6D0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9983" y="4518531"/>
              <a:ext cx="38172" cy="22089"/>
            </a:xfrm>
            <a:custGeom>
              <a:avLst/>
              <a:gdLst>
                <a:gd name="T0" fmla="*/ 6 w 25"/>
                <a:gd name="T1" fmla="*/ 5 h 17"/>
                <a:gd name="T2" fmla="*/ 6 w 25"/>
                <a:gd name="T3" fmla="*/ 5 h 17"/>
                <a:gd name="T4" fmla="*/ 6 w 25"/>
                <a:gd name="T5" fmla="*/ 5 h 17"/>
                <a:gd name="T6" fmla="*/ 8 w 25"/>
                <a:gd name="T7" fmla="*/ 7 h 17"/>
                <a:gd name="T8" fmla="*/ 8 w 25"/>
                <a:gd name="T9" fmla="*/ 9 h 17"/>
                <a:gd name="T10" fmla="*/ 6 w 25"/>
                <a:gd name="T11" fmla="*/ 11 h 17"/>
                <a:gd name="T12" fmla="*/ 6 w 25"/>
                <a:gd name="T13" fmla="*/ 11 h 17"/>
                <a:gd name="T14" fmla="*/ 4 w 25"/>
                <a:gd name="T15" fmla="*/ 11 h 17"/>
                <a:gd name="T16" fmla="*/ 4 w 25"/>
                <a:gd name="T17" fmla="*/ 9 h 17"/>
                <a:gd name="T18" fmla="*/ 2 w 25"/>
                <a:gd name="T19" fmla="*/ 7 h 17"/>
                <a:gd name="T20" fmla="*/ 0 w 25"/>
                <a:gd name="T21" fmla="*/ 7 h 17"/>
                <a:gd name="T22" fmla="*/ 0 w 25"/>
                <a:gd name="T23" fmla="*/ 7 h 17"/>
                <a:gd name="T24" fmla="*/ 2 w 25"/>
                <a:gd name="T25" fmla="*/ 11 h 17"/>
                <a:gd name="T26" fmla="*/ 6 w 25"/>
                <a:gd name="T27" fmla="*/ 15 h 17"/>
                <a:gd name="T28" fmla="*/ 8 w 25"/>
                <a:gd name="T29" fmla="*/ 15 h 17"/>
                <a:gd name="T30" fmla="*/ 10 w 25"/>
                <a:gd name="T31" fmla="*/ 17 h 17"/>
                <a:gd name="T32" fmla="*/ 10 w 25"/>
                <a:gd name="T33" fmla="*/ 15 h 17"/>
                <a:gd name="T34" fmla="*/ 12 w 25"/>
                <a:gd name="T35" fmla="*/ 15 h 17"/>
                <a:gd name="T36" fmla="*/ 12 w 25"/>
                <a:gd name="T37" fmla="*/ 15 h 17"/>
                <a:gd name="T38" fmla="*/ 12 w 25"/>
                <a:gd name="T39" fmla="*/ 13 h 17"/>
                <a:gd name="T40" fmla="*/ 12 w 25"/>
                <a:gd name="T41" fmla="*/ 13 h 17"/>
                <a:gd name="T42" fmla="*/ 19 w 25"/>
                <a:gd name="T43" fmla="*/ 7 h 17"/>
                <a:gd name="T44" fmla="*/ 23 w 25"/>
                <a:gd name="T45" fmla="*/ 5 h 17"/>
                <a:gd name="T46" fmla="*/ 25 w 25"/>
                <a:gd name="T47" fmla="*/ 1 h 17"/>
                <a:gd name="T48" fmla="*/ 25 w 25"/>
                <a:gd name="T49" fmla="*/ 1 h 17"/>
                <a:gd name="T50" fmla="*/ 25 w 25"/>
                <a:gd name="T51" fmla="*/ 1 h 17"/>
                <a:gd name="T52" fmla="*/ 17 w 25"/>
                <a:gd name="T53" fmla="*/ 1 h 17"/>
                <a:gd name="T54" fmla="*/ 13 w 25"/>
                <a:gd name="T55" fmla="*/ 1 h 17"/>
                <a:gd name="T56" fmla="*/ 10 w 25"/>
                <a:gd name="T57" fmla="*/ 0 h 17"/>
                <a:gd name="T58" fmla="*/ 10 w 25"/>
                <a:gd name="T59" fmla="*/ 0 h 17"/>
                <a:gd name="T60" fmla="*/ 12 w 25"/>
                <a:gd name="T61" fmla="*/ 1 h 17"/>
                <a:gd name="T62" fmla="*/ 13 w 25"/>
                <a:gd name="T63" fmla="*/ 1 h 17"/>
                <a:gd name="T64" fmla="*/ 13 w 25"/>
                <a:gd name="T65" fmla="*/ 1 h 17"/>
                <a:gd name="T66" fmla="*/ 10 w 25"/>
                <a:gd name="T67" fmla="*/ 1 h 17"/>
                <a:gd name="T68" fmla="*/ 8 w 25"/>
                <a:gd name="T69" fmla="*/ 1 h 17"/>
                <a:gd name="T70" fmla="*/ 6 w 25"/>
                <a:gd name="T71" fmla="*/ 5 h 17"/>
                <a:gd name="T72" fmla="*/ 6 w 25"/>
                <a:gd name="T73" fmla="*/ 5 h 17"/>
                <a:gd name="T74" fmla="*/ 6 w 25"/>
                <a:gd name="T75" fmla="*/ 5 h 17"/>
                <a:gd name="T76" fmla="*/ 6 w 25"/>
                <a:gd name="T7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17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1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23" y="5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E42240BC-FCC5-D141-985E-B8FFAC01A9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9983" y="4518531"/>
              <a:ext cx="38172" cy="22089"/>
            </a:xfrm>
            <a:custGeom>
              <a:avLst/>
              <a:gdLst>
                <a:gd name="T0" fmla="*/ 6 w 25"/>
                <a:gd name="T1" fmla="*/ 5 h 17"/>
                <a:gd name="T2" fmla="*/ 6 w 25"/>
                <a:gd name="T3" fmla="*/ 5 h 17"/>
                <a:gd name="T4" fmla="*/ 6 w 25"/>
                <a:gd name="T5" fmla="*/ 5 h 17"/>
                <a:gd name="T6" fmla="*/ 8 w 25"/>
                <a:gd name="T7" fmla="*/ 7 h 17"/>
                <a:gd name="T8" fmla="*/ 8 w 25"/>
                <a:gd name="T9" fmla="*/ 9 h 17"/>
                <a:gd name="T10" fmla="*/ 6 w 25"/>
                <a:gd name="T11" fmla="*/ 11 h 17"/>
                <a:gd name="T12" fmla="*/ 6 w 25"/>
                <a:gd name="T13" fmla="*/ 11 h 17"/>
                <a:gd name="T14" fmla="*/ 4 w 25"/>
                <a:gd name="T15" fmla="*/ 11 h 17"/>
                <a:gd name="T16" fmla="*/ 4 w 25"/>
                <a:gd name="T17" fmla="*/ 9 h 17"/>
                <a:gd name="T18" fmla="*/ 2 w 25"/>
                <a:gd name="T19" fmla="*/ 7 h 17"/>
                <a:gd name="T20" fmla="*/ 0 w 25"/>
                <a:gd name="T21" fmla="*/ 7 h 17"/>
                <a:gd name="T22" fmla="*/ 0 w 25"/>
                <a:gd name="T23" fmla="*/ 7 h 17"/>
                <a:gd name="T24" fmla="*/ 2 w 25"/>
                <a:gd name="T25" fmla="*/ 11 h 17"/>
                <a:gd name="T26" fmla="*/ 6 w 25"/>
                <a:gd name="T27" fmla="*/ 15 h 17"/>
                <a:gd name="T28" fmla="*/ 8 w 25"/>
                <a:gd name="T29" fmla="*/ 15 h 17"/>
                <a:gd name="T30" fmla="*/ 10 w 25"/>
                <a:gd name="T31" fmla="*/ 17 h 17"/>
                <a:gd name="T32" fmla="*/ 10 w 25"/>
                <a:gd name="T33" fmla="*/ 15 h 17"/>
                <a:gd name="T34" fmla="*/ 12 w 25"/>
                <a:gd name="T35" fmla="*/ 15 h 17"/>
                <a:gd name="T36" fmla="*/ 12 w 25"/>
                <a:gd name="T37" fmla="*/ 15 h 17"/>
                <a:gd name="T38" fmla="*/ 12 w 25"/>
                <a:gd name="T39" fmla="*/ 13 h 17"/>
                <a:gd name="T40" fmla="*/ 12 w 25"/>
                <a:gd name="T41" fmla="*/ 13 h 17"/>
                <a:gd name="T42" fmla="*/ 19 w 25"/>
                <a:gd name="T43" fmla="*/ 7 h 17"/>
                <a:gd name="T44" fmla="*/ 23 w 25"/>
                <a:gd name="T45" fmla="*/ 5 h 17"/>
                <a:gd name="T46" fmla="*/ 25 w 25"/>
                <a:gd name="T47" fmla="*/ 1 h 17"/>
                <a:gd name="T48" fmla="*/ 25 w 25"/>
                <a:gd name="T49" fmla="*/ 1 h 17"/>
                <a:gd name="T50" fmla="*/ 25 w 25"/>
                <a:gd name="T51" fmla="*/ 1 h 17"/>
                <a:gd name="T52" fmla="*/ 17 w 25"/>
                <a:gd name="T53" fmla="*/ 1 h 17"/>
                <a:gd name="T54" fmla="*/ 13 w 25"/>
                <a:gd name="T55" fmla="*/ 1 h 17"/>
                <a:gd name="T56" fmla="*/ 10 w 25"/>
                <a:gd name="T57" fmla="*/ 0 h 17"/>
                <a:gd name="T58" fmla="*/ 10 w 25"/>
                <a:gd name="T59" fmla="*/ 0 h 17"/>
                <a:gd name="T60" fmla="*/ 12 w 25"/>
                <a:gd name="T61" fmla="*/ 1 h 17"/>
                <a:gd name="T62" fmla="*/ 13 w 25"/>
                <a:gd name="T63" fmla="*/ 1 h 17"/>
                <a:gd name="T64" fmla="*/ 13 w 25"/>
                <a:gd name="T65" fmla="*/ 1 h 17"/>
                <a:gd name="T66" fmla="*/ 10 w 25"/>
                <a:gd name="T67" fmla="*/ 1 h 17"/>
                <a:gd name="T68" fmla="*/ 8 w 25"/>
                <a:gd name="T69" fmla="*/ 1 h 17"/>
                <a:gd name="T70" fmla="*/ 6 w 25"/>
                <a:gd name="T71" fmla="*/ 5 h 17"/>
                <a:gd name="T72" fmla="*/ 6 w 25"/>
                <a:gd name="T73" fmla="*/ 5 h 17"/>
                <a:gd name="T74" fmla="*/ 6 w 25"/>
                <a:gd name="T75" fmla="*/ 5 h 17"/>
                <a:gd name="T76" fmla="*/ 6 w 25"/>
                <a:gd name="T7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17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1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23" y="5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92F34DC-742A-E74D-9745-2AE32F2CE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2047" y="4519831"/>
              <a:ext cx="38172" cy="22089"/>
            </a:xfrm>
            <a:custGeom>
              <a:avLst/>
              <a:gdLst>
                <a:gd name="T0" fmla="*/ 4 w 25"/>
                <a:gd name="T1" fmla="*/ 8 h 17"/>
                <a:gd name="T2" fmla="*/ 4 w 25"/>
                <a:gd name="T3" fmla="*/ 8 h 17"/>
                <a:gd name="T4" fmla="*/ 8 w 25"/>
                <a:gd name="T5" fmla="*/ 4 h 17"/>
                <a:gd name="T6" fmla="*/ 8 w 25"/>
                <a:gd name="T7" fmla="*/ 2 h 17"/>
                <a:gd name="T8" fmla="*/ 8 w 25"/>
                <a:gd name="T9" fmla="*/ 0 h 17"/>
                <a:gd name="T10" fmla="*/ 8 w 25"/>
                <a:gd name="T11" fmla="*/ 0 h 17"/>
                <a:gd name="T12" fmla="*/ 17 w 25"/>
                <a:gd name="T13" fmla="*/ 0 h 17"/>
                <a:gd name="T14" fmla="*/ 21 w 25"/>
                <a:gd name="T15" fmla="*/ 0 h 17"/>
                <a:gd name="T16" fmla="*/ 23 w 25"/>
                <a:gd name="T17" fmla="*/ 0 h 17"/>
                <a:gd name="T18" fmla="*/ 23 w 25"/>
                <a:gd name="T19" fmla="*/ 0 h 17"/>
                <a:gd name="T20" fmla="*/ 25 w 25"/>
                <a:gd name="T21" fmla="*/ 4 h 17"/>
                <a:gd name="T22" fmla="*/ 23 w 25"/>
                <a:gd name="T23" fmla="*/ 4 h 17"/>
                <a:gd name="T24" fmla="*/ 23 w 25"/>
                <a:gd name="T25" fmla="*/ 4 h 17"/>
                <a:gd name="T26" fmla="*/ 21 w 25"/>
                <a:gd name="T27" fmla="*/ 6 h 17"/>
                <a:gd name="T28" fmla="*/ 11 w 25"/>
                <a:gd name="T29" fmla="*/ 8 h 17"/>
                <a:gd name="T30" fmla="*/ 11 w 25"/>
                <a:gd name="T31" fmla="*/ 8 h 17"/>
                <a:gd name="T32" fmla="*/ 11 w 25"/>
                <a:gd name="T33" fmla="*/ 10 h 17"/>
                <a:gd name="T34" fmla="*/ 10 w 25"/>
                <a:gd name="T35" fmla="*/ 14 h 17"/>
                <a:gd name="T36" fmla="*/ 10 w 25"/>
                <a:gd name="T37" fmla="*/ 14 h 17"/>
                <a:gd name="T38" fmla="*/ 8 w 25"/>
                <a:gd name="T39" fmla="*/ 14 h 17"/>
                <a:gd name="T40" fmla="*/ 4 w 25"/>
                <a:gd name="T41" fmla="*/ 17 h 17"/>
                <a:gd name="T42" fmla="*/ 4 w 25"/>
                <a:gd name="T43" fmla="*/ 17 h 17"/>
                <a:gd name="T44" fmla="*/ 2 w 25"/>
                <a:gd name="T45" fmla="*/ 17 h 17"/>
                <a:gd name="T46" fmla="*/ 0 w 25"/>
                <a:gd name="T47" fmla="*/ 16 h 17"/>
                <a:gd name="T48" fmla="*/ 0 w 25"/>
                <a:gd name="T49" fmla="*/ 14 h 17"/>
                <a:gd name="T50" fmla="*/ 0 w 25"/>
                <a:gd name="T51" fmla="*/ 14 h 17"/>
                <a:gd name="T52" fmla="*/ 2 w 25"/>
                <a:gd name="T53" fmla="*/ 10 h 17"/>
                <a:gd name="T54" fmla="*/ 4 w 25"/>
                <a:gd name="T55" fmla="*/ 8 h 17"/>
                <a:gd name="T56" fmla="*/ 4 w 25"/>
                <a:gd name="T57" fmla="*/ 8 h 17"/>
                <a:gd name="T58" fmla="*/ 4 w 25"/>
                <a:gd name="T59" fmla="*/ 8 h 17"/>
                <a:gd name="T60" fmla="*/ 4 w 25"/>
                <a:gd name="T6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0FA42BFF-BDE5-494B-AEF3-5E5A7F1940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2047" y="4519831"/>
              <a:ext cx="38172" cy="22089"/>
            </a:xfrm>
            <a:custGeom>
              <a:avLst/>
              <a:gdLst>
                <a:gd name="T0" fmla="*/ 4 w 25"/>
                <a:gd name="T1" fmla="*/ 8 h 17"/>
                <a:gd name="T2" fmla="*/ 4 w 25"/>
                <a:gd name="T3" fmla="*/ 8 h 17"/>
                <a:gd name="T4" fmla="*/ 8 w 25"/>
                <a:gd name="T5" fmla="*/ 4 h 17"/>
                <a:gd name="T6" fmla="*/ 8 w 25"/>
                <a:gd name="T7" fmla="*/ 2 h 17"/>
                <a:gd name="T8" fmla="*/ 8 w 25"/>
                <a:gd name="T9" fmla="*/ 0 h 17"/>
                <a:gd name="T10" fmla="*/ 8 w 25"/>
                <a:gd name="T11" fmla="*/ 0 h 17"/>
                <a:gd name="T12" fmla="*/ 17 w 25"/>
                <a:gd name="T13" fmla="*/ 0 h 17"/>
                <a:gd name="T14" fmla="*/ 21 w 25"/>
                <a:gd name="T15" fmla="*/ 0 h 17"/>
                <a:gd name="T16" fmla="*/ 23 w 25"/>
                <a:gd name="T17" fmla="*/ 0 h 17"/>
                <a:gd name="T18" fmla="*/ 23 w 25"/>
                <a:gd name="T19" fmla="*/ 0 h 17"/>
                <a:gd name="T20" fmla="*/ 25 w 25"/>
                <a:gd name="T21" fmla="*/ 4 h 17"/>
                <a:gd name="T22" fmla="*/ 23 w 25"/>
                <a:gd name="T23" fmla="*/ 4 h 17"/>
                <a:gd name="T24" fmla="*/ 23 w 25"/>
                <a:gd name="T25" fmla="*/ 4 h 17"/>
                <a:gd name="T26" fmla="*/ 21 w 25"/>
                <a:gd name="T27" fmla="*/ 6 h 17"/>
                <a:gd name="T28" fmla="*/ 11 w 25"/>
                <a:gd name="T29" fmla="*/ 8 h 17"/>
                <a:gd name="T30" fmla="*/ 11 w 25"/>
                <a:gd name="T31" fmla="*/ 8 h 17"/>
                <a:gd name="T32" fmla="*/ 11 w 25"/>
                <a:gd name="T33" fmla="*/ 10 h 17"/>
                <a:gd name="T34" fmla="*/ 10 w 25"/>
                <a:gd name="T35" fmla="*/ 14 h 17"/>
                <a:gd name="T36" fmla="*/ 10 w 25"/>
                <a:gd name="T37" fmla="*/ 14 h 17"/>
                <a:gd name="T38" fmla="*/ 8 w 25"/>
                <a:gd name="T39" fmla="*/ 14 h 17"/>
                <a:gd name="T40" fmla="*/ 4 w 25"/>
                <a:gd name="T41" fmla="*/ 17 h 17"/>
                <a:gd name="T42" fmla="*/ 4 w 25"/>
                <a:gd name="T43" fmla="*/ 17 h 17"/>
                <a:gd name="T44" fmla="*/ 2 w 25"/>
                <a:gd name="T45" fmla="*/ 17 h 17"/>
                <a:gd name="T46" fmla="*/ 0 w 25"/>
                <a:gd name="T47" fmla="*/ 16 h 17"/>
                <a:gd name="T48" fmla="*/ 0 w 25"/>
                <a:gd name="T49" fmla="*/ 14 h 17"/>
                <a:gd name="T50" fmla="*/ 0 w 25"/>
                <a:gd name="T51" fmla="*/ 14 h 17"/>
                <a:gd name="T52" fmla="*/ 2 w 25"/>
                <a:gd name="T53" fmla="*/ 10 h 17"/>
                <a:gd name="T54" fmla="*/ 4 w 25"/>
                <a:gd name="T55" fmla="*/ 8 h 17"/>
                <a:gd name="T56" fmla="*/ 4 w 25"/>
                <a:gd name="T57" fmla="*/ 8 h 17"/>
                <a:gd name="T58" fmla="*/ 4 w 25"/>
                <a:gd name="T59" fmla="*/ 8 h 17"/>
                <a:gd name="T60" fmla="*/ 4 w 25"/>
                <a:gd name="T6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FF758A1-CEAA-5042-A2DC-A5434C6D06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6373" y="4552314"/>
              <a:ext cx="112988" cy="88356"/>
            </a:xfrm>
            <a:custGeom>
              <a:avLst/>
              <a:gdLst>
                <a:gd name="T0" fmla="*/ 74 w 74"/>
                <a:gd name="T1" fmla="*/ 53 h 68"/>
                <a:gd name="T2" fmla="*/ 45 w 74"/>
                <a:gd name="T3" fmla="*/ 49 h 68"/>
                <a:gd name="T4" fmla="*/ 32 w 74"/>
                <a:gd name="T5" fmla="*/ 0 h 68"/>
                <a:gd name="T6" fmla="*/ 28 w 74"/>
                <a:gd name="T7" fmla="*/ 4 h 68"/>
                <a:gd name="T8" fmla="*/ 23 w 74"/>
                <a:gd name="T9" fmla="*/ 8 h 68"/>
                <a:gd name="T10" fmla="*/ 19 w 74"/>
                <a:gd name="T11" fmla="*/ 15 h 68"/>
                <a:gd name="T12" fmla="*/ 21 w 74"/>
                <a:gd name="T13" fmla="*/ 17 h 68"/>
                <a:gd name="T14" fmla="*/ 25 w 74"/>
                <a:gd name="T15" fmla="*/ 17 h 68"/>
                <a:gd name="T16" fmla="*/ 28 w 74"/>
                <a:gd name="T17" fmla="*/ 17 h 68"/>
                <a:gd name="T18" fmla="*/ 32 w 74"/>
                <a:gd name="T19" fmla="*/ 19 h 68"/>
                <a:gd name="T20" fmla="*/ 28 w 74"/>
                <a:gd name="T21" fmla="*/ 23 h 68"/>
                <a:gd name="T22" fmla="*/ 27 w 74"/>
                <a:gd name="T23" fmla="*/ 28 h 68"/>
                <a:gd name="T24" fmla="*/ 27 w 74"/>
                <a:gd name="T25" fmla="*/ 30 h 68"/>
                <a:gd name="T26" fmla="*/ 28 w 74"/>
                <a:gd name="T27" fmla="*/ 38 h 68"/>
                <a:gd name="T28" fmla="*/ 25 w 74"/>
                <a:gd name="T29" fmla="*/ 38 h 68"/>
                <a:gd name="T30" fmla="*/ 19 w 74"/>
                <a:gd name="T31" fmla="*/ 36 h 68"/>
                <a:gd name="T32" fmla="*/ 19 w 74"/>
                <a:gd name="T33" fmla="*/ 32 h 68"/>
                <a:gd name="T34" fmla="*/ 19 w 74"/>
                <a:gd name="T35" fmla="*/ 26 h 68"/>
                <a:gd name="T36" fmla="*/ 19 w 74"/>
                <a:gd name="T37" fmla="*/ 25 h 68"/>
                <a:gd name="T38" fmla="*/ 15 w 74"/>
                <a:gd name="T39" fmla="*/ 21 h 68"/>
                <a:gd name="T40" fmla="*/ 13 w 74"/>
                <a:gd name="T41" fmla="*/ 25 h 68"/>
                <a:gd name="T42" fmla="*/ 10 w 74"/>
                <a:gd name="T43" fmla="*/ 34 h 68"/>
                <a:gd name="T44" fmla="*/ 10 w 74"/>
                <a:gd name="T45" fmla="*/ 36 h 68"/>
                <a:gd name="T46" fmla="*/ 8 w 74"/>
                <a:gd name="T47" fmla="*/ 38 h 68"/>
                <a:gd name="T48" fmla="*/ 2 w 74"/>
                <a:gd name="T49" fmla="*/ 40 h 68"/>
                <a:gd name="T50" fmla="*/ 0 w 74"/>
                <a:gd name="T51" fmla="*/ 42 h 68"/>
                <a:gd name="T52" fmla="*/ 4 w 74"/>
                <a:gd name="T53" fmla="*/ 44 h 68"/>
                <a:gd name="T54" fmla="*/ 8 w 74"/>
                <a:gd name="T55" fmla="*/ 42 h 68"/>
                <a:gd name="T56" fmla="*/ 8 w 74"/>
                <a:gd name="T57" fmla="*/ 45 h 68"/>
                <a:gd name="T58" fmla="*/ 8 w 74"/>
                <a:gd name="T59" fmla="*/ 49 h 68"/>
                <a:gd name="T60" fmla="*/ 10 w 74"/>
                <a:gd name="T61" fmla="*/ 51 h 68"/>
                <a:gd name="T62" fmla="*/ 21 w 74"/>
                <a:gd name="T63" fmla="*/ 57 h 68"/>
                <a:gd name="T64" fmla="*/ 21 w 74"/>
                <a:gd name="T65" fmla="*/ 53 h 68"/>
                <a:gd name="T66" fmla="*/ 25 w 74"/>
                <a:gd name="T67" fmla="*/ 49 h 68"/>
                <a:gd name="T68" fmla="*/ 28 w 74"/>
                <a:gd name="T69" fmla="*/ 49 h 68"/>
                <a:gd name="T70" fmla="*/ 27 w 74"/>
                <a:gd name="T71" fmla="*/ 55 h 68"/>
                <a:gd name="T72" fmla="*/ 28 w 74"/>
                <a:gd name="T73" fmla="*/ 61 h 68"/>
                <a:gd name="T74" fmla="*/ 30 w 74"/>
                <a:gd name="T75" fmla="*/ 64 h 68"/>
                <a:gd name="T76" fmla="*/ 36 w 74"/>
                <a:gd name="T77" fmla="*/ 64 h 68"/>
                <a:gd name="T78" fmla="*/ 38 w 74"/>
                <a:gd name="T79" fmla="*/ 61 h 68"/>
                <a:gd name="T80" fmla="*/ 45 w 74"/>
                <a:gd name="T81" fmla="*/ 66 h 68"/>
                <a:gd name="T82" fmla="*/ 51 w 74"/>
                <a:gd name="T83" fmla="*/ 68 h 68"/>
                <a:gd name="T84" fmla="*/ 53 w 74"/>
                <a:gd name="T85" fmla="*/ 66 h 68"/>
                <a:gd name="T86" fmla="*/ 47 w 74"/>
                <a:gd name="T87" fmla="*/ 57 h 68"/>
                <a:gd name="T88" fmla="*/ 53 w 74"/>
                <a:gd name="T89" fmla="*/ 57 h 68"/>
                <a:gd name="T90" fmla="*/ 62 w 74"/>
                <a:gd name="T91" fmla="*/ 55 h 68"/>
                <a:gd name="T92" fmla="*/ 66 w 74"/>
                <a:gd name="T93" fmla="*/ 53 h 68"/>
                <a:gd name="T94" fmla="*/ 74 w 74"/>
                <a:gd name="T95" fmla="*/ 53 h 68"/>
                <a:gd name="T96" fmla="*/ 74 w 74"/>
                <a:gd name="T97" fmla="*/ 5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" h="68">
                  <a:moveTo>
                    <a:pt x="74" y="53"/>
                  </a:moveTo>
                  <a:lnTo>
                    <a:pt x="74" y="53"/>
                  </a:lnTo>
                  <a:lnTo>
                    <a:pt x="68" y="49"/>
                  </a:lnTo>
                  <a:lnTo>
                    <a:pt x="45" y="49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30"/>
                  </a:lnTo>
                  <a:lnTo>
                    <a:pt x="28" y="32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3" y="53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3"/>
                  </a:lnTo>
                  <a:lnTo>
                    <a:pt x="23" y="51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8" y="53"/>
                  </a:lnTo>
                  <a:lnTo>
                    <a:pt x="27" y="55"/>
                  </a:lnTo>
                  <a:lnTo>
                    <a:pt x="27" y="59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40" y="64"/>
                  </a:lnTo>
                  <a:lnTo>
                    <a:pt x="45" y="66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1" y="62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53" y="57"/>
                  </a:lnTo>
                  <a:lnTo>
                    <a:pt x="57" y="57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6" y="53"/>
                  </a:lnTo>
                  <a:lnTo>
                    <a:pt x="70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E1BD4C3-3A28-7042-9438-A22FD925AF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6373" y="4552314"/>
              <a:ext cx="112988" cy="88356"/>
            </a:xfrm>
            <a:custGeom>
              <a:avLst/>
              <a:gdLst>
                <a:gd name="T0" fmla="*/ 74 w 74"/>
                <a:gd name="T1" fmla="*/ 53 h 68"/>
                <a:gd name="T2" fmla="*/ 45 w 74"/>
                <a:gd name="T3" fmla="*/ 49 h 68"/>
                <a:gd name="T4" fmla="*/ 32 w 74"/>
                <a:gd name="T5" fmla="*/ 0 h 68"/>
                <a:gd name="T6" fmla="*/ 28 w 74"/>
                <a:gd name="T7" fmla="*/ 4 h 68"/>
                <a:gd name="T8" fmla="*/ 23 w 74"/>
                <a:gd name="T9" fmla="*/ 8 h 68"/>
                <a:gd name="T10" fmla="*/ 19 w 74"/>
                <a:gd name="T11" fmla="*/ 15 h 68"/>
                <a:gd name="T12" fmla="*/ 21 w 74"/>
                <a:gd name="T13" fmla="*/ 17 h 68"/>
                <a:gd name="T14" fmla="*/ 25 w 74"/>
                <a:gd name="T15" fmla="*/ 17 h 68"/>
                <a:gd name="T16" fmla="*/ 28 w 74"/>
                <a:gd name="T17" fmla="*/ 17 h 68"/>
                <a:gd name="T18" fmla="*/ 32 w 74"/>
                <a:gd name="T19" fmla="*/ 19 h 68"/>
                <a:gd name="T20" fmla="*/ 28 w 74"/>
                <a:gd name="T21" fmla="*/ 23 h 68"/>
                <a:gd name="T22" fmla="*/ 27 w 74"/>
                <a:gd name="T23" fmla="*/ 28 h 68"/>
                <a:gd name="T24" fmla="*/ 27 w 74"/>
                <a:gd name="T25" fmla="*/ 30 h 68"/>
                <a:gd name="T26" fmla="*/ 28 w 74"/>
                <a:gd name="T27" fmla="*/ 38 h 68"/>
                <a:gd name="T28" fmla="*/ 25 w 74"/>
                <a:gd name="T29" fmla="*/ 38 h 68"/>
                <a:gd name="T30" fmla="*/ 19 w 74"/>
                <a:gd name="T31" fmla="*/ 36 h 68"/>
                <a:gd name="T32" fmla="*/ 19 w 74"/>
                <a:gd name="T33" fmla="*/ 32 h 68"/>
                <a:gd name="T34" fmla="*/ 19 w 74"/>
                <a:gd name="T35" fmla="*/ 26 h 68"/>
                <a:gd name="T36" fmla="*/ 19 w 74"/>
                <a:gd name="T37" fmla="*/ 25 h 68"/>
                <a:gd name="T38" fmla="*/ 15 w 74"/>
                <a:gd name="T39" fmla="*/ 21 h 68"/>
                <a:gd name="T40" fmla="*/ 13 w 74"/>
                <a:gd name="T41" fmla="*/ 25 h 68"/>
                <a:gd name="T42" fmla="*/ 10 w 74"/>
                <a:gd name="T43" fmla="*/ 34 h 68"/>
                <a:gd name="T44" fmla="*/ 10 w 74"/>
                <a:gd name="T45" fmla="*/ 36 h 68"/>
                <a:gd name="T46" fmla="*/ 8 w 74"/>
                <a:gd name="T47" fmla="*/ 38 h 68"/>
                <a:gd name="T48" fmla="*/ 2 w 74"/>
                <a:gd name="T49" fmla="*/ 40 h 68"/>
                <a:gd name="T50" fmla="*/ 0 w 74"/>
                <a:gd name="T51" fmla="*/ 42 h 68"/>
                <a:gd name="T52" fmla="*/ 4 w 74"/>
                <a:gd name="T53" fmla="*/ 44 h 68"/>
                <a:gd name="T54" fmla="*/ 8 w 74"/>
                <a:gd name="T55" fmla="*/ 42 h 68"/>
                <a:gd name="T56" fmla="*/ 8 w 74"/>
                <a:gd name="T57" fmla="*/ 45 h 68"/>
                <a:gd name="T58" fmla="*/ 8 w 74"/>
                <a:gd name="T59" fmla="*/ 49 h 68"/>
                <a:gd name="T60" fmla="*/ 10 w 74"/>
                <a:gd name="T61" fmla="*/ 51 h 68"/>
                <a:gd name="T62" fmla="*/ 21 w 74"/>
                <a:gd name="T63" fmla="*/ 57 h 68"/>
                <a:gd name="T64" fmla="*/ 21 w 74"/>
                <a:gd name="T65" fmla="*/ 53 h 68"/>
                <a:gd name="T66" fmla="*/ 25 w 74"/>
                <a:gd name="T67" fmla="*/ 49 h 68"/>
                <a:gd name="T68" fmla="*/ 28 w 74"/>
                <a:gd name="T69" fmla="*/ 49 h 68"/>
                <a:gd name="T70" fmla="*/ 27 w 74"/>
                <a:gd name="T71" fmla="*/ 55 h 68"/>
                <a:gd name="T72" fmla="*/ 28 w 74"/>
                <a:gd name="T73" fmla="*/ 61 h 68"/>
                <a:gd name="T74" fmla="*/ 30 w 74"/>
                <a:gd name="T75" fmla="*/ 64 h 68"/>
                <a:gd name="T76" fmla="*/ 36 w 74"/>
                <a:gd name="T77" fmla="*/ 64 h 68"/>
                <a:gd name="T78" fmla="*/ 38 w 74"/>
                <a:gd name="T79" fmla="*/ 61 h 68"/>
                <a:gd name="T80" fmla="*/ 45 w 74"/>
                <a:gd name="T81" fmla="*/ 66 h 68"/>
                <a:gd name="T82" fmla="*/ 51 w 74"/>
                <a:gd name="T83" fmla="*/ 68 h 68"/>
                <a:gd name="T84" fmla="*/ 53 w 74"/>
                <a:gd name="T85" fmla="*/ 66 h 68"/>
                <a:gd name="T86" fmla="*/ 47 w 74"/>
                <a:gd name="T87" fmla="*/ 57 h 68"/>
                <a:gd name="T88" fmla="*/ 53 w 74"/>
                <a:gd name="T89" fmla="*/ 57 h 68"/>
                <a:gd name="T90" fmla="*/ 62 w 74"/>
                <a:gd name="T91" fmla="*/ 55 h 68"/>
                <a:gd name="T92" fmla="*/ 66 w 74"/>
                <a:gd name="T93" fmla="*/ 53 h 68"/>
                <a:gd name="T94" fmla="*/ 74 w 74"/>
                <a:gd name="T95" fmla="*/ 53 h 68"/>
                <a:gd name="T96" fmla="*/ 74 w 74"/>
                <a:gd name="T97" fmla="*/ 5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" h="68">
                  <a:moveTo>
                    <a:pt x="74" y="53"/>
                  </a:moveTo>
                  <a:lnTo>
                    <a:pt x="74" y="53"/>
                  </a:lnTo>
                  <a:lnTo>
                    <a:pt x="68" y="49"/>
                  </a:lnTo>
                  <a:lnTo>
                    <a:pt x="45" y="49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30"/>
                  </a:lnTo>
                  <a:lnTo>
                    <a:pt x="28" y="32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3" y="53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3"/>
                  </a:lnTo>
                  <a:lnTo>
                    <a:pt x="23" y="51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8" y="53"/>
                  </a:lnTo>
                  <a:lnTo>
                    <a:pt x="27" y="55"/>
                  </a:lnTo>
                  <a:lnTo>
                    <a:pt x="27" y="59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40" y="64"/>
                  </a:lnTo>
                  <a:lnTo>
                    <a:pt x="45" y="66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1" y="62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53" y="57"/>
                  </a:lnTo>
                  <a:lnTo>
                    <a:pt x="57" y="57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6" y="53"/>
                  </a:lnTo>
                  <a:lnTo>
                    <a:pt x="70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280ADC24-2A76-BB43-A865-7D3CC2874B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2395" y="3703841"/>
              <a:ext cx="187804" cy="892651"/>
            </a:xfrm>
            <a:custGeom>
              <a:avLst/>
              <a:gdLst>
                <a:gd name="T0" fmla="*/ 21 w 123"/>
                <a:gd name="T1" fmla="*/ 619 h 687"/>
                <a:gd name="T2" fmla="*/ 27 w 123"/>
                <a:gd name="T3" fmla="*/ 628 h 687"/>
                <a:gd name="T4" fmla="*/ 34 w 123"/>
                <a:gd name="T5" fmla="*/ 634 h 687"/>
                <a:gd name="T6" fmla="*/ 40 w 123"/>
                <a:gd name="T7" fmla="*/ 640 h 687"/>
                <a:gd name="T8" fmla="*/ 25 w 123"/>
                <a:gd name="T9" fmla="*/ 649 h 687"/>
                <a:gd name="T10" fmla="*/ 34 w 123"/>
                <a:gd name="T11" fmla="*/ 653 h 687"/>
                <a:gd name="T12" fmla="*/ 46 w 123"/>
                <a:gd name="T13" fmla="*/ 653 h 687"/>
                <a:gd name="T14" fmla="*/ 36 w 123"/>
                <a:gd name="T15" fmla="*/ 657 h 687"/>
                <a:gd name="T16" fmla="*/ 34 w 123"/>
                <a:gd name="T17" fmla="*/ 668 h 687"/>
                <a:gd name="T18" fmla="*/ 46 w 123"/>
                <a:gd name="T19" fmla="*/ 664 h 687"/>
                <a:gd name="T20" fmla="*/ 61 w 123"/>
                <a:gd name="T21" fmla="*/ 662 h 687"/>
                <a:gd name="T22" fmla="*/ 46 w 123"/>
                <a:gd name="T23" fmla="*/ 670 h 687"/>
                <a:gd name="T24" fmla="*/ 38 w 123"/>
                <a:gd name="T25" fmla="*/ 676 h 687"/>
                <a:gd name="T26" fmla="*/ 34 w 123"/>
                <a:gd name="T27" fmla="*/ 685 h 687"/>
                <a:gd name="T28" fmla="*/ 49 w 123"/>
                <a:gd name="T29" fmla="*/ 685 h 687"/>
                <a:gd name="T30" fmla="*/ 61 w 123"/>
                <a:gd name="T31" fmla="*/ 685 h 687"/>
                <a:gd name="T32" fmla="*/ 66 w 123"/>
                <a:gd name="T33" fmla="*/ 664 h 687"/>
                <a:gd name="T34" fmla="*/ 87 w 123"/>
                <a:gd name="T35" fmla="*/ 642 h 687"/>
                <a:gd name="T36" fmla="*/ 30 w 123"/>
                <a:gd name="T37" fmla="*/ 596 h 687"/>
                <a:gd name="T38" fmla="*/ 46 w 123"/>
                <a:gd name="T39" fmla="*/ 547 h 687"/>
                <a:gd name="T40" fmla="*/ 53 w 123"/>
                <a:gd name="T41" fmla="*/ 488 h 687"/>
                <a:gd name="T42" fmla="*/ 55 w 123"/>
                <a:gd name="T43" fmla="*/ 436 h 687"/>
                <a:gd name="T44" fmla="*/ 68 w 123"/>
                <a:gd name="T45" fmla="*/ 373 h 687"/>
                <a:gd name="T46" fmla="*/ 83 w 123"/>
                <a:gd name="T47" fmla="*/ 273 h 687"/>
                <a:gd name="T48" fmla="*/ 85 w 123"/>
                <a:gd name="T49" fmla="*/ 186 h 687"/>
                <a:gd name="T50" fmla="*/ 102 w 123"/>
                <a:gd name="T51" fmla="*/ 139 h 687"/>
                <a:gd name="T52" fmla="*/ 108 w 123"/>
                <a:gd name="T53" fmla="*/ 61 h 687"/>
                <a:gd name="T54" fmla="*/ 85 w 123"/>
                <a:gd name="T55" fmla="*/ 0 h 687"/>
                <a:gd name="T56" fmla="*/ 78 w 123"/>
                <a:gd name="T57" fmla="*/ 38 h 687"/>
                <a:gd name="T58" fmla="*/ 78 w 123"/>
                <a:gd name="T59" fmla="*/ 65 h 687"/>
                <a:gd name="T60" fmla="*/ 76 w 123"/>
                <a:gd name="T61" fmla="*/ 101 h 687"/>
                <a:gd name="T62" fmla="*/ 72 w 123"/>
                <a:gd name="T63" fmla="*/ 129 h 687"/>
                <a:gd name="T64" fmla="*/ 70 w 123"/>
                <a:gd name="T65" fmla="*/ 159 h 687"/>
                <a:gd name="T66" fmla="*/ 65 w 123"/>
                <a:gd name="T67" fmla="*/ 180 h 687"/>
                <a:gd name="T68" fmla="*/ 61 w 123"/>
                <a:gd name="T69" fmla="*/ 203 h 687"/>
                <a:gd name="T70" fmla="*/ 57 w 123"/>
                <a:gd name="T71" fmla="*/ 231 h 687"/>
                <a:gd name="T72" fmla="*/ 55 w 123"/>
                <a:gd name="T73" fmla="*/ 280 h 687"/>
                <a:gd name="T74" fmla="*/ 44 w 123"/>
                <a:gd name="T75" fmla="*/ 318 h 687"/>
                <a:gd name="T76" fmla="*/ 32 w 123"/>
                <a:gd name="T77" fmla="*/ 341 h 687"/>
                <a:gd name="T78" fmla="*/ 30 w 123"/>
                <a:gd name="T79" fmla="*/ 356 h 687"/>
                <a:gd name="T80" fmla="*/ 34 w 123"/>
                <a:gd name="T81" fmla="*/ 381 h 687"/>
                <a:gd name="T82" fmla="*/ 27 w 123"/>
                <a:gd name="T83" fmla="*/ 405 h 687"/>
                <a:gd name="T84" fmla="*/ 21 w 123"/>
                <a:gd name="T85" fmla="*/ 434 h 687"/>
                <a:gd name="T86" fmla="*/ 19 w 123"/>
                <a:gd name="T87" fmla="*/ 460 h 687"/>
                <a:gd name="T88" fmla="*/ 29 w 123"/>
                <a:gd name="T89" fmla="*/ 458 h 687"/>
                <a:gd name="T90" fmla="*/ 30 w 123"/>
                <a:gd name="T91" fmla="*/ 434 h 687"/>
                <a:gd name="T92" fmla="*/ 36 w 123"/>
                <a:gd name="T93" fmla="*/ 426 h 687"/>
                <a:gd name="T94" fmla="*/ 40 w 123"/>
                <a:gd name="T95" fmla="*/ 443 h 687"/>
                <a:gd name="T96" fmla="*/ 36 w 123"/>
                <a:gd name="T97" fmla="*/ 473 h 687"/>
                <a:gd name="T98" fmla="*/ 34 w 123"/>
                <a:gd name="T99" fmla="*/ 492 h 687"/>
                <a:gd name="T100" fmla="*/ 30 w 123"/>
                <a:gd name="T101" fmla="*/ 513 h 687"/>
                <a:gd name="T102" fmla="*/ 19 w 123"/>
                <a:gd name="T103" fmla="*/ 505 h 687"/>
                <a:gd name="T104" fmla="*/ 6 w 123"/>
                <a:gd name="T105" fmla="*/ 523 h 687"/>
                <a:gd name="T106" fmla="*/ 15 w 123"/>
                <a:gd name="T107" fmla="*/ 530 h 687"/>
                <a:gd name="T108" fmla="*/ 19 w 123"/>
                <a:gd name="T109" fmla="*/ 547 h 687"/>
                <a:gd name="T110" fmla="*/ 25 w 123"/>
                <a:gd name="T111" fmla="*/ 557 h 687"/>
                <a:gd name="T112" fmla="*/ 6 w 123"/>
                <a:gd name="T113" fmla="*/ 557 h 687"/>
                <a:gd name="T114" fmla="*/ 6 w 123"/>
                <a:gd name="T115" fmla="*/ 572 h 687"/>
                <a:gd name="T116" fmla="*/ 4 w 123"/>
                <a:gd name="T117" fmla="*/ 585 h 687"/>
                <a:gd name="T118" fmla="*/ 10 w 123"/>
                <a:gd name="T119" fmla="*/ 592 h 687"/>
                <a:gd name="T120" fmla="*/ 15 w 123"/>
                <a:gd name="T121" fmla="*/ 608 h 687"/>
                <a:gd name="T122" fmla="*/ 10 w 123"/>
                <a:gd name="T123" fmla="*/ 613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687">
                  <a:moveTo>
                    <a:pt x="10" y="623"/>
                  </a:moveTo>
                  <a:lnTo>
                    <a:pt x="10" y="623"/>
                  </a:lnTo>
                  <a:lnTo>
                    <a:pt x="13" y="623"/>
                  </a:lnTo>
                  <a:lnTo>
                    <a:pt x="15" y="623"/>
                  </a:lnTo>
                  <a:lnTo>
                    <a:pt x="19" y="621"/>
                  </a:lnTo>
                  <a:lnTo>
                    <a:pt x="19" y="621"/>
                  </a:lnTo>
                  <a:lnTo>
                    <a:pt x="21" y="619"/>
                  </a:lnTo>
                  <a:lnTo>
                    <a:pt x="23" y="619"/>
                  </a:lnTo>
                  <a:lnTo>
                    <a:pt x="23" y="619"/>
                  </a:lnTo>
                  <a:lnTo>
                    <a:pt x="23" y="621"/>
                  </a:lnTo>
                  <a:lnTo>
                    <a:pt x="25" y="623"/>
                  </a:lnTo>
                  <a:lnTo>
                    <a:pt x="25" y="623"/>
                  </a:lnTo>
                  <a:lnTo>
                    <a:pt x="27" y="628"/>
                  </a:lnTo>
                  <a:lnTo>
                    <a:pt x="27" y="628"/>
                  </a:lnTo>
                  <a:lnTo>
                    <a:pt x="27" y="630"/>
                  </a:lnTo>
                  <a:lnTo>
                    <a:pt x="29" y="634"/>
                  </a:lnTo>
                  <a:lnTo>
                    <a:pt x="29" y="634"/>
                  </a:lnTo>
                  <a:lnTo>
                    <a:pt x="30" y="636"/>
                  </a:lnTo>
                  <a:lnTo>
                    <a:pt x="30" y="636"/>
                  </a:lnTo>
                  <a:lnTo>
                    <a:pt x="34" y="634"/>
                  </a:lnTo>
                  <a:lnTo>
                    <a:pt x="34" y="634"/>
                  </a:lnTo>
                  <a:lnTo>
                    <a:pt x="36" y="632"/>
                  </a:lnTo>
                  <a:lnTo>
                    <a:pt x="36" y="632"/>
                  </a:lnTo>
                  <a:lnTo>
                    <a:pt x="38" y="634"/>
                  </a:lnTo>
                  <a:lnTo>
                    <a:pt x="38" y="634"/>
                  </a:lnTo>
                  <a:lnTo>
                    <a:pt x="40" y="638"/>
                  </a:lnTo>
                  <a:lnTo>
                    <a:pt x="40" y="638"/>
                  </a:lnTo>
                  <a:lnTo>
                    <a:pt x="40" y="640"/>
                  </a:lnTo>
                  <a:lnTo>
                    <a:pt x="38" y="642"/>
                  </a:lnTo>
                  <a:lnTo>
                    <a:pt x="36" y="644"/>
                  </a:lnTo>
                  <a:lnTo>
                    <a:pt x="30" y="644"/>
                  </a:lnTo>
                  <a:lnTo>
                    <a:pt x="29" y="645"/>
                  </a:lnTo>
                  <a:lnTo>
                    <a:pt x="29" y="645"/>
                  </a:lnTo>
                  <a:lnTo>
                    <a:pt x="25" y="647"/>
                  </a:lnTo>
                  <a:lnTo>
                    <a:pt x="25" y="649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7" y="653"/>
                  </a:lnTo>
                  <a:lnTo>
                    <a:pt x="30" y="653"/>
                  </a:lnTo>
                  <a:lnTo>
                    <a:pt x="30" y="653"/>
                  </a:lnTo>
                  <a:lnTo>
                    <a:pt x="34" y="653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44" y="651"/>
                  </a:lnTo>
                  <a:lnTo>
                    <a:pt x="46" y="651"/>
                  </a:lnTo>
                  <a:lnTo>
                    <a:pt x="46" y="651"/>
                  </a:lnTo>
                  <a:lnTo>
                    <a:pt x="46" y="653"/>
                  </a:lnTo>
                  <a:lnTo>
                    <a:pt x="46" y="653"/>
                  </a:lnTo>
                  <a:lnTo>
                    <a:pt x="46" y="655"/>
                  </a:lnTo>
                  <a:lnTo>
                    <a:pt x="42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4" y="657"/>
                  </a:lnTo>
                  <a:lnTo>
                    <a:pt x="32" y="659"/>
                  </a:lnTo>
                  <a:lnTo>
                    <a:pt x="32" y="659"/>
                  </a:lnTo>
                  <a:lnTo>
                    <a:pt x="30" y="661"/>
                  </a:lnTo>
                  <a:lnTo>
                    <a:pt x="30" y="664"/>
                  </a:lnTo>
                  <a:lnTo>
                    <a:pt x="30" y="666"/>
                  </a:lnTo>
                  <a:lnTo>
                    <a:pt x="34" y="668"/>
                  </a:lnTo>
                  <a:lnTo>
                    <a:pt x="34" y="668"/>
                  </a:lnTo>
                  <a:lnTo>
                    <a:pt x="36" y="668"/>
                  </a:lnTo>
                  <a:lnTo>
                    <a:pt x="38" y="668"/>
                  </a:lnTo>
                  <a:lnTo>
                    <a:pt x="40" y="668"/>
                  </a:lnTo>
                  <a:lnTo>
                    <a:pt x="44" y="666"/>
                  </a:lnTo>
                  <a:lnTo>
                    <a:pt x="44" y="666"/>
                  </a:lnTo>
                  <a:lnTo>
                    <a:pt x="46" y="664"/>
                  </a:lnTo>
                  <a:lnTo>
                    <a:pt x="51" y="661"/>
                  </a:lnTo>
                  <a:lnTo>
                    <a:pt x="51" y="661"/>
                  </a:lnTo>
                  <a:lnTo>
                    <a:pt x="57" y="659"/>
                  </a:lnTo>
                  <a:lnTo>
                    <a:pt x="61" y="659"/>
                  </a:lnTo>
                  <a:lnTo>
                    <a:pt x="61" y="659"/>
                  </a:lnTo>
                  <a:lnTo>
                    <a:pt x="61" y="661"/>
                  </a:lnTo>
                  <a:lnTo>
                    <a:pt x="61" y="662"/>
                  </a:lnTo>
                  <a:lnTo>
                    <a:pt x="57" y="664"/>
                  </a:lnTo>
                  <a:lnTo>
                    <a:pt x="55" y="664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49" y="666"/>
                  </a:lnTo>
                  <a:lnTo>
                    <a:pt x="48" y="668"/>
                  </a:lnTo>
                  <a:lnTo>
                    <a:pt x="46" y="670"/>
                  </a:lnTo>
                  <a:lnTo>
                    <a:pt x="42" y="670"/>
                  </a:lnTo>
                  <a:lnTo>
                    <a:pt x="42" y="670"/>
                  </a:lnTo>
                  <a:lnTo>
                    <a:pt x="42" y="672"/>
                  </a:lnTo>
                  <a:lnTo>
                    <a:pt x="42" y="672"/>
                  </a:lnTo>
                  <a:lnTo>
                    <a:pt x="42" y="676"/>
                  </a:lnTo>
                  <a:lnTo>
                    <a:pt x="42" y="676"/>
                  </a:lnTo>
                  <a:lnTo>
                    <a:pt x="38" y="676"/>
                  </a:lnTo>
                  <a:lnTo>
                    <a:pt x="34" y="678"/>
                  </a:lnTo>
                  <a:lnTo>
                    <a:pt x="32" y="678"/>
                  </a:lnTo>
                  <a:lnTo>
                    <a:pt x="30" y="679"/>
                  </a:lnTo>
                  <a:lnTo>
                    <a:pt x="30" y="681"/>
                  </a:lnTo>
                  <a:lnTo>
                    <a:pt x="32" y="683"/>
                  </a:lnTo>
                  <a:lnTo>
                    <a:pt x="32" y="683"/>
                  </a:lnTo>
                  <a:lnTo>
                    <a:pt x="34" y="685"/>
                  </a:lnTo>
                  <a:lnTo>
                    <a:pt x="38" y="687"/>
                  </a:lnTo>
                  <a:lnTo>
                    <a:pt x="40" y="687"/>
                  </a:lnTo>
                  <a:lnTo>
                    <a:pt x="44" y="687"/>
                  </a:lnTo>
                  <a:lnTo>
                    <a:pt x="44" y="687"/>
                  </a:lnTo>
                  <a:lnTo>
                    <a:pt x="46" y="687"/>
                  </a:lnTo>
                  <a:lnTo>
                    <a:pt x="48" y="685"/>
                  </a:lnTo>
                  <a:lnTo>
                    <a:pt x="49" y="685"/>
                  </a:lnTo>
                  <a:lnTo>
                    <a:pt x="51" y="685"/>
                  </a:lnTo>
                  <a:lnTo>
                    <a:pt x="51" y="685"/>
                  </a:lnTo>
                  <a:lnTo>
                    <a:pt x="55" y="687"/>
                  </a:lnTo>
                  <a:lnTo>
                    <a:pt x="57" y="687"/>
                  </a:lnTo>
                  <a:lnTo>
                    <a:pt x="59" y="687"/>
                  </a:lnTo>
                  <a:lnTo>
                    <a:pt x="61" y="685"/>
                  </a:lnTo>
                  <a:lnTo>
                    <a:pt x="61" y="685"/>
                  </a:lnTo>
                  <a:lnTo>
                    <a:pt x="61" y="683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65" y="676"/>
                  </a:lnTo>
                  <a:lnTo>
                    <a:pt x="65" y="670"/>
                  </a:lnTo>
                  <a:lnTo>
                    <a:pt x="65" y="670"/>
                  </a:lnTo>
                  <a:lnTo>
                    <a:pt x="66" y="664"/>
                  </a:lnTo>
                  <a:lnTo>
                    <a:pt x="66" y="661"/>
                  </a:lnTo>
                  <a:lnTo>
                    <a:pt x="68" y="659"/>
                  </a:lnTo>
                  <a:lnTo>
                    <a:pt x="68" y="659"/>
                  </a:lnTo>
                  <a:lnTo>
                    <a:pt x="76" y="655"/>
                  </a:lnTo>
                  <a:lnTo>
                    <a:pt x="76" y="655"/>
                  </a:lnTo>
                  <a:lnTo>
                    <a:pt x="87" y="645"/>
                  </a:lnTo>
                  <a:lnTo>
                    <a:pt x="87" y="642"/>
                  </a:lnTo>
                  <a:lnTo>
                    <a:pt x="49" y="642"/>
                  </a:lnTo>
                  <a:lnTo>
                    <a:pt x="49" y="636"/>
                  </a:lnTo>
                  <a:lnTo>
                    <a:pt x="48" y="632"/>
                  </a:lnTo>
                  <a:lnTo>
                    <a:pt x="48" y="610"/>
                  </a:lnTo>
                  <a:lnTo>
                    <a:pt x="36" y="611"/>
                  </a:lnTo>
                  <a:lnTo>
                    <a:pt x="36" y="602"/>
                  </a:lnTo>
                  <a:lnTo>
                    <a:pt x="30" y="596"/>
                  </a:lnTo>
                  <a:lnTo>
                    <a:pt x="30" y="585"/>
                  </a:lnTo>
                  <a:lnTo>
                    <a:pt x="38" y="579"/>
                  </a:lnTo>
                  <a:lnTo>
                    <a:pt x="44" y="572"/>
                  </a:lnTo>
                  <a:lnTo>
                    <a:pt x="44" y="566"/>
                  </a:lnTo>
                  <a:lnTo>
                    <a:pt x="49" y="562"/>
                  </a:lnTo>
                  <a:lnTo>
                    <a:pt x="46" y="557"/>
                  </a:lnTo>
                  <a:lnTo>
                    <a:pt x="46" y="547"/>
                  </a:lnTo>
                  <a:lnTo>
                    <a:pt x="53" y="540"/>
                  </a:lnTo>
                  <a:lnTo>
                    <a:pt x="53" y="530"/>
                  </a:lnTo>
                  <a:lnTo>
                    <a:pt x="57" y="530"/>
                  </a:lnTo>
                  <a:lnTo>
                    <a:pt x="57" y="523"/>
                  </a:lnTo>
                  <a:lnTo>
                    <a:pt x="55" y="505"/>
                  </a:lnTo>
                  <a:lnTo>
                    <a:pt x="61" y="498"/>
                  </a:lnTo>
                  <a:lnTo>
                    <a:pt x="53" y="488"/>
                  </a:lnTo>
                  <a:lnTo>
                    <a:pt x="63" y="488"/>
                  </a:lnTo>
                  <a:lnTo>
                    <a:pt x="63" y="485"/>
                  </a:lnTo>
                  <a:lnTo>
                    <a:pt x="57" y="477"/>
                  </a:lnTo>
                  <a:lnTo>
                    <a:pt x="57" y="458"/>
                  </a:lnTo>
                  <a:lnTo>
                    <a:pt x="49" y="456"/>
                  </a:lnTo>
                  <a:lnTo>
                    <a:pt x="49" y="439"/>
                  </a:lnTo>
                  <a:lnTo>
                    <a:pt x="55" y="436"/>
                  </a:lnTo>
                  <a:lnTo>
                    <a:pt x="53" y="411"/>
                  </a:lnTo>
                  <a:lnTo>
                    <a:pt x="57" y="407"/>
                  </a:lnTo>
                  <a:lnTo>
                    <a:pt x="57" y="407"/>
                  </a:lnTo>
                  <a:lnTo>
                    <a:pt x="57" y="390"/>
                  </a:lnTo>
                  <a:lnTo>
                    <a:pt x="61" y="388"/>
                  </a:lnTo>
                  <a:lnTo>
                    <a:pt x="61" y="373"/>
                  </a:lnTo>
                  <a:lnTo>
                    <a:pt x="68" y="373"/>
                  </a:lnTo>
                  <a:lnTo>
                    <a:pt x="68" y="366"/>
                  </a:lnTo>
                  <a:lnTo>
                    <a:pt x="65" y="354"/>
                  </a:lnTo>
                  <a:lnTo>
                    <a:pt x="66" y="331"/>
                  </a:lnTo>
                  <a:lnTo>
                    <a:pt x="74" y="326"/>
                  </a:lnTo>
                  <a:lnTo>
                    <a:pt x="74" y="305"/>
                  </a:lnTo>
                  <a:lnTo>
                    <a:pt x="80" y="290"/>
                  </a:lnTo>
                  <a:lnTo>
                    <a:pt x="83" y="273"/>
                  </a:lnTo>
                  <a:lnTo>
                    <a:pt x="80" y="267"/>
                  </a:lnTo>
                  <a:lnTo>
                    <a:pt x="72" y="237"/>
                  </a:lnTo>
                  <a:lnTo>
                    <a:pt x="76" y="231"/>
                  </a:lnTo>
                  <a:lnTo>
                    <a:pt x="76" y="224"/>
                  </a:lnTo>
                  <a:lnTo>
                    <a:pt x="80" y="218"/>
                  </a:lnTo>
                  <a:lnTo>
                    <a:pt x="80" y="201"/>
                  </a:lnTo>
                  <a:lnTo>
                    <a:pt x="85" y="186"/>
                  </a:lnTo>
                  <a:lnTo>
                    <a:pt x="95" y="174"/>
                  </a:lnTo>
                  <a:lnTo>
                    <a:pt x="95" y="161"/>
                  </a:lnTo>
                  <a:lnTo>
                    <a:pt x="104" y="161"/>
                  </a:lnTo>
                  <a:lnTo>
                    <a:pt x="104" y="156"/>
                  </a:lnTo>
                  <a:lnTo>
                    <a:pt x="99" y="152"/>
                  </a:lnTo>
                  <a:lnTo>
                    <a:pt x="102" y="146"/>
                  </a:lnTo>
                  <a:lnTo>
                    <a:pt x="102" y="139"/>
                  </a:lnTo>
                  <a:lnTo>
                    <a:pt x="102" y="120"/>
                  </a:lnTo>
                  <a:lnTo>
                    <a:pt x="119" y="110"/>
                  </a:lnTo>
                  <a:lnTo>
                    <a:pt x="123" y="89"/>
                  </a:lnTo>
                  <a:lnTo>
                    <a:pt x="112" y="89"/>
                  </a:lnTo>
                  <a:lnTo>
                    <a:pt x="112" y="76"/>
                  </a:lnTo>
                  <a:lnTo>
                    <a:pt x="108" y="72"/>
                  </a:lnTo>
                  <a:lnTo>
                    <a:pt x="108" y="61"/>
                  </a:lnTo>
                  <a:lnTo>
                    <a:pt x="99" y="48"/>
                  </a:lnTo>
                  <a:lnTo>
                    <a:pt x="102" y="31"/>
                  </a:lnTo>
                  <a:lnTo>
                    <a:pt x="99" y="27"/>
                  </a:lnTo>
                  <a:lnTo>
                    <a:pt x="95" y="21"/>
                  </a:lnTo>
                  <a:lnTo>
                    <a:pt x="95" y="8"/>
                  </a:lnTo>
                  <a:lnTo>
                    <a:pt x="91" y="0"/>
                  </a:lnTo>
                  <a:lnTo>
                    <a:pt x="85" y="0"/>
                  </a:lnTo>
                  <a:lnTo>
                    <a:pt x="85" y="10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9"/>
                  </a:lnTo>
                  <a:lnTo>
                    <a:pt x="76" y="25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65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6" y="101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10"/>
                  </a:lnTo>
                  <a:lnTo>
                    <a:pt x="74" y="11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9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4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6"/>
                  </a:lnTo>
                  <a:lnTo>
                    <a:pt x="70" y="159"/>
                  </a:lnTo>
                  <a:lnTo>
                    <a:pt x="70" y="159"/>
                  </a:lnTo>
                  <a:lnTo>
                    <a:pt x="68" y="167"/>
                  </a:lnTo>
                  <a:lnTo>
                    <a:pt x="68" y="167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3" y="184"/>
                  </a:lnTo>
                  <a:lnTo>
                    <a:pt x="61" y="188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61" y="203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59" y="214"/>
                  </a:lnTo>
                  <a:lnTo>
                    <a:pt x="57" y="220"/>
                  </a:lnTo>
                  <a:lnTo>
                    <a:pt x="57" y="227"/>
                  </a:lnTo>
                  <a:lnTo>
                    <a:pt x="57" y="231"/>
                  </a:lnTo>
                  <a:lnTo>
                    <a:pt x="57" y="231"/>
                  </a:lnTo>
                  <a:lnTo>
                    <a:pt x="57" y="244"/>
                  </a:lnTo>
                  <a:lnTo>
                    <a:pt x="57" y="248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62"/>
                  </a:lnTo>
                  <a:lnTo>
                    <a:pt x="57" y="267"/>
                  </a:lnTo>
                  <a:lnTo>
                    <a:pt x="55" y="280"/>
                  </a:lnTo>
                  <a:lnTo>
                    <a:pt x="55" y="280"/>
                  </a:lnTo>
                  <a:lnTo>
                    <a:pt x="53" y="286"/>
                  </a:lnTo>
                  <a:lnTo>
                    <a:pt x="51" y="292"/>
                  </a:lnTo>
                  <a:lnTo>
                    <a:pt x="51" y="292"/>
                  </a:lnTo>
                  <a:lnTo>
                    <a:pt x="46" y="311"/>
                  </a:lnTo>
                  <a:lnTo>
                    <a:pt x="46" y="311"/>
                  </a:lnTo>
                  <a:lnTo>
                    <a:pt x="44" y="318"/>
                  </a:lnTo>
                  <a:lnTo>
                    <a:pt x="42" y="326"/>
                  </a:lnTo>
                  <a:lnTo>
                    <a:pt x="42" y="326"/>
                  </a:lnTo>
                  <a:lnTo>
                    <a:pt x="38" y="330"/>
                  </a:lnTo>
                  <a:lnTo>
                    <a:pt x="36" y="333"/>
                  </a:lnTo>
                  <a:lnTo>
                    <a:pt x="36" y="333"/>
                  </a:lnTo>
                  <a:lnTo>
                    <a:pt x="34" y="337"/>
                  </a:lnTo>
                  <a:lnTo>
                    <a:pt x="32" y="341"/>
                  </a:lnTo>
                  <a:lnTo>
                    <a:pt x="32" y="341"/>
                  </a:lnTo>
                  <a:lnTo>
                    <a:pt x="30" y="343"/>
                  </a:lnTo>
                  <a:lnTo>
                    <a:pt x="30" y="347"/>
                  </a:lnTo>
                  <a:lnTo>
                    <a:pt x="30" y="347"/>
                  </a:lnTo>
                  <a:lnTo>
                    <a:pt x="30" y="352"/>
                  </a:lnTo>
                  <a:lnTo>
                    <a:pt x="30" y="352"/>
                  </a:lnTo>
                  <a:lnTo>
                    <a:pt x="30" y="356"/>
                  </a:lnTo>
                  <a:lnTo>
                    <a:pt x="29" y="358"/>
                  </a:lnTo>
                  <a:lnTo>
                    <a:pt x="29" y="358"/>
                  </a:lnTo>
                  <a:lnTo>
                    <a:pt x="30" y="362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34" y="377"/>
                  </a:lnTo>
                  <a:lnTo>
                    <a:pt x="34" y="381"/>
                  </a:lnTo>
                  <a:lnTo>
                    <a:pt x="32" y="386"/>
                  </a:lnTo>
                  <a:lnTo>
                    <a:pt x="32" y="386"/>
                  </a:lnTo>
                  <a:lnTo>
                    <a:pt x="30" y="388"/>
                  </a:lnTo>
                  <a:lnTo>
                    <a:pt x="29" y="390"/>
                  </a:lnTo>
                  <a:lnTo>
                    <a:pt x="29" y="390"/>
                  </a:lnTo>
                  <a:lnTo>
                    <a:pt x="27" y="398"/>
                  </a:lnTo>
                  <a:lnTo>
                    <a:pt x="27" y="405"/>
                  </a:lnTo>
                  <a:lnTo>
                    <a:pt x="27" y="418"/>
                  </a:lnTo>
                  <a:lnTo>
                    <a:pt x="27" y="418"/>
                  </a:lnTo>
                  <a:lnTo>
                    <a:pt x="25" y="424"/>
                  </a:lnTo>
                  <a:lnTo>
                    <a:pt x="25" y="428"/>
                  </a:lnTo>
                  <a:lnTo>
                    <a:pt x="25" y="428"/>
                  </a:lnTo>
                  <a:lnTo>
                    <a:pt x="23" y="430"/>
                  </a:lnTo>
                  <a:lnTo>
                    <a:pt x="21" y="434"/>
                  </a:lnTo>
                  <a:lnTo>
                    <a:pt x="21" y="434"/>
                  </a:lnTo>
                  <a:lnTo>
                    <a:pt x="21" y="436"/>
                  </a:lnTo>
                  <a:lnTo>
                    <a:pt x="21" y="439"/>
                  </a:lnTo>
                  <a:lnTo>
                    <a:pt x="21" y="439"/>
                  </a:lnTo>
                  <a:lnTo>
                    <a:pt x="19" y="449"/>
                  </a:lnTo>
                  <a:lnTo>
                    <a:pt x="19" y="454"/>
                  </a:lnTo>
                  <a:lnTo>
                    <a:pt x="19" y="460"/>
                  </a:lnTo>
                  <a:lnTo>
                    <a:pt x="19" y="460"/>
                  </a:lnTo>
                  <a:lnTo>
                    <a:pt x="21" y="462"/>
                  </a:lnTo>
                  <a:lnTo>
                    <a:pt x="23" y="464"/>
                  </a:lnTo>
                  <a:lnTo>
                    <a:pt x="25" y="464"/>
                  </a:lnTo>
                  <a:lnTo>
                    <a:pt x="27" y="462"/>
                  </a:lnTo>
                  <a:lnTo>
                    <a:pt x="27" y="462"/>
                  </a:lnTo>
                  <a:lnTo>
                    <a:pt x="29" y="458"/>
                  </a:lnTo>
                  <a:lnTo>
                    <a:pt x="30" y="453"/>
                  </a:lnTo>
                  <a:lnTo>
                    <a:pt x="30" y="443"/>
                  </a:lnTo>
                  <a:lnTo>
                    <a:pt x="30" y="443"/>
                  </a:lnTo>
                  <a:lnTo>
                    <a:pt x="30" y="437"/>
                  </a:lnTo>
                  <a:lnTo>
                    <a:pt x="30" y="436"/>
                  </a:lnTo>
                  <a:lnTo>
                    <a:pt x="30" y="434"/>
                  </a:lnTo>
                  <a:lnTo>
                    <a:pt x="30" y="434"/>
                  </a:lnTo>
                  <a:lnTo>
                    <a:pt x="30" y="432"/>
                  </a:lnTo>
                  <a:lnTo>
                    <a:pt x="34" y="430"/>
                  </a:lnTo>
                  <a:lnTo>
                    <a:pt x="34" y="430"/>
                  </a:lnTo>
                  <a:lnTo>
                    <a:pt x="34" y="428"/>
                  </a:lnTo>
                  <a:lnTo>
                    <a:pt x="34" y="428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8" y="426"/>
                  </a:lnTo>
                  <a:lnTo>
                    <a:pt x="40" y="426"/>
                  </a:lnTo>
                  <a:lnTo>
                    <a:pt x="42" y="428"/>
                  </a:lnTo>
                  <a:lnTo>
                    <a:pt x="42" y="432"/>
                  </a:lnTo>
                  <a:lnTo>
                    <a:pt x="42" y="437"/>
                  </a:lnTo>
                  <a:lnTo>
                    <a:pt x="40" y="443"/>
                  </a:lnTo>
                  <a:lnTo>
                    <a:pt x="40" y="443"/>
                  </a:lnTo>
                  <a:lnTo>
                    <a:pt x="40" y="447"/>
                  </a:lnTo>
                  <a:lnTo>
                    <a:pt x="38" y="453"/>
                  </a:lnTo>
                  <a:lnTo>
                    <a:pt x="38" y="453"/>
                  </a:lnTo>
                  <a:lnTo>
                    <a:pt x="38" y="460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73"/>
                  </a:lnTo>
                  <a:lnTo>
                    <a:pt x="36" y="481"/>
                  </a:lnTo>
                  <a:lnTo>
                    <a:pt x="36" y="481"/>
                  </a:lnTo>
                  <a:lnTo>
                    <a:pt x="38" y="487"/>
                  </a:lnTo>
                  <a:lnTo>
                    <a:pt x="36" y="488"/>
                  </a:lnTo>
                  <a:lnTo>
                    <a:pt x="36" y="490"/>
                  </a:lnTo>
                  <a:lnTo>
                    <a:pt x="36" y="490"/>
                  </a:lnTo>
                  <a:lnTo>
                    <a:pt x="34" y="492"/>
                  </a:lnTo>
                  <a:lnTo>
                    <a:pt x="34" y="496"/>
                  </a:lnTo>
                  <a:lnTo>
                    <a:pt x="34" y="496"/>
                  </a:lnTo>
                  <a:lnTo>
                    <a:pt x="32" y="502"/>
                  </a:lnTo>
                  <a:lnTo>
                    <a:pt x="32" y="502"/>
                  </a:lnTo>
                  <a:lnTo>
                    <a:pt x="30" y="507"/>
                  </a:lnTo>
                  <a:lnTo>
                    <a:pt x="30" y="507"/>
                  </a:lnTo>
                  <a:lnTo>
                    <a:pt x="30" y="513"/>
                  </a:lnTo>
                  <a:lnTo>
                    <a:pt x="30" y="513"/>
                  </a:lnTo>
                  <a:lnTo>
                    <a:pt x="29" y="513"/>
                  </a:lnTo>
                  <a:lnTo>
                    <a:pt x="27" y="513"/>
                  </a:lnTo>
                  <a:lnTo>
                    <a:pt x="23" y="511"/>
                  </a:lnTo>
                  <a:lnTo>
                    <a:pt x="19" y="509"/>
                  </a:lnTo>
                  <a:lnTo>
                    <a:pt x="19" y="505"/>
                  </a:lnTo>
                  <a:lnTo>
                    <a:pt x="19" y="505"/>
                  </a:lnTo>
                  <a:lnTo>
                    <a:pt x="15" y="505"/>
                  </a:lnTo>
                  <a:lnTo>
                    <a:pt x="15" y="507"/>
                  </a:lnTo>
                  <a:lnTo>
                    <a:pt x="12" y="511"/>
                  </a:lnTo>
                  <a:lnTo>
                    <a:pt x="12" y="511"/>
                  </a:lnTo>
                  <a:lnTo>
                    <a:pt x="10" y="517"/>
                  </a:lnTo>
                  <a:lnTo>
                    <a:pt x="8" y="519"/>
                  </a:lnTo>
                  <a:lnTo>
                    <a:pt x="6" y="523"/>
                  </a:lnTo>
                  <a:lnTo>
                    <a:pt x="6" y="523"/>
                  </a:lnTo>
                  <a:lnTo>
                    <a:pt x="4" y="524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2" y="528"/>
                  </a:lnTo>
                  <a:lnTo>
                    <a:pt x="15" y="530"/>
                  </a:lnTo>
                  <a:lnTo>
                    <a:pt x="15" y="530"/>
                  </a:lnTo>
                  <a:lnTo>
                    <a:pt x="19" y="532"/>
                  </a:lnTo>
                  <a:lnTo>
                    <a:pt x="19" y="536"/>
                  </a:lnTo>
                  <a:lnTo>
                    <a:pt x="19" y="536"/>
                  </a:lnTo>
                  <a:lnTo>
                    <a:pt x="19" y="538"/>
                  </a:lnTo>
                  <a:lnTo>
                    <a:pt x="19" y="541"/>
                  </a:lnTo>
                  <a:lnTo>
                    <a:pt x="19" y="545"/>
                  </a:lnTo>
                  <a:lnTo>
                    <a:pt x="19" y="547"/>
                  </a:lnTo>
                  <a:lnTo>
                    <a:pt x="19" y="547"/>
                  </a:lnTo>
                  <a:lnTo>
                    <a:pt x="21" y="549"/>
                  </a:lnTo>
                  <a:lnTo>
                    <a:pt x="25" y="551"/>
                  </a:lnTo>
                  <a:lnTo>
                    <a:pt x="27" y="553"/>
                  </a:lnTo>
                  <a:lnTo>
                    <a:pt x="29" y="555"/>
                  </a:lnTo>
                  <a:lnTo>
                    <a:pt x="29" y="555"/>
                  </a:lnTo>
                  <a:lnTo>
                    <a:pt x="25" y="557"/>
                  </a:lnTo>
                  <a:lnTo>
                    <a:pt x="23" y="557"/>
                  </a:lnTo>
                  <a:lnTo>
                    <a:pt x="19" y="557"/>
                  </a:lnTo>
                  <a:lnTo>
                    <a:pt x="15" y="557"/>
                  </a:lnTo>
                  <a:lnTo>
                    <a:pt x="15" y="557"/>
                  </a:lnTo>
                  <a:lnTo>
                    <a:pt x="13" y="557"/>
                  </a:lnTo>
                  <a:lnTo>
                    <a:pt x="10" y="557"/>
                  </a:lnTo>
                  <a:lnTo>
                    <a:pt x="6" y="557"/>
                  </a:lnTo>
                  <a:lnTo>
                    <a:pt x="4" y="558"/>
                  </a:lnTo>
                  <a:lnTo>
                    <a:pt x="4" y="558"/>
                  </a:lnTo>
                  <a:lnTo>
                    <a:pt x="2" y="560"/>
                  </a:lnTo>
                  <a:lnTo>
                    <a:pt x="2" y="562"/>
                  </a:lnTo>
                  <a:lnTo>
                    <a:pt x="2" y="566"/>
                  </a:lnTo>
                  <a:lnTo>
                    <a:pt x="4" y="568"/>
                  </a:lnTo>
                  <a:lnTo>
                    <a:pt x="6" y="572"/>
                  </a:lnTo>
                  <a:lnTo>
                    <a:pt x="10" y="575"/>
                  </a:lnTo>
                  <a:lnTo>
                    <a:pt x="10" y="575"/>
                  </a:lnTo>
                  <a:lnTo>
                    <a:pt x="8" y="577"/>
                  </a:lnTo>
                  <a:lnTo>
                    <a:pt x="4" y="577"/>
                  </a:lnTo>
                  <a:lnTo>
                    <a:pt x="4" y="579"/>
                  </a:lnTo>
                  <a:lnTo>
                    <a:pt x="4" y="579"/>
                  </a:lnTo>
                  <a:lnTo>
                    <a:pt x="4" y="585"/>
                  </a:lnTo>
                  <a:lnTo>
                    <a:pt x="4" y="585"/>
                  </a:lnTo>
                  <a:lnTo>
                    <a:pt x="2" y="589"/>
                  </a:lnTo>
                  <a:lnTo>
                    <a:pt x="2" y="591"/>
                  </a:lnTo>
                  <a:lnTo>
                    <a:pt x="2" y="591"/>
                  </a:lnTo>
                  <a:lnTo>
                    <a:pt x="6" y="591"/>
                  </a:lnTo>
                  <a:lnTo>
                    <a:pt x="10" y="592"/>
                  </a:lnTo>
                  <a:lnTo>
                    <a:pt x="10" y="592"/>
                  </a:lnTo>
                  <a:lnTo>
                    <a:pt x="10" y="596"/>
                  </a:lnTo>
                  <a:lnTo>
                    <a:pt x="12" y="598"/>
                  </a:lnTo>
                  <a:lnTo>
                    <a:pt x="12" y="598"/>
                  </a:lnTo>
                  <a:lnTo>
                    <a:pt x="15" y="602"/>
                  </a:lnTo>
                  <a:lnTo>
                    <a:pt x="17" y="606"/>
                  </a:lnTo>
                  <a:lnTo>
                    <a:pt x="15" y="606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2" y="610"/>
                  </a:lnTo>
                  <a:lnTo>
                    <a:pt x="10" y="611"/>
                  </a:lnTo>
                  <a:lnTo>
                    <a:pt x="10" y="613"/>
                  </a:lnTo>
                  <a:lnTo>
                    <a:pt x="10" y="61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8414DAB6-3F53-C449-A251-067BBB734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2395" y="3703841"/>
              <a:ext cx="187804" cy="892651"/>
            </a:xfrm>
            <a:custGeom>
              <a:avLst/>
              <a:gdLst>
                <a:gd name="T0" fmla="*/ 21 w 123"/>
                <a:gd name="T1" fmla="*/ 619 h 687"/>
                <a:gd name="T2" fmla="*/ 27 w 123"/>
                <a:gd name="T3" fmla="*/ 628 h 687"/>
                <a:gd name="T4" fmla="*/ 34 w 123"/>
                <a:gd name="T5" fmla="*/ 634 h 687"/>
                <a:gd name="T6" fmla="*/ 40 w 123"/>
                <a:gd name="T7" fmla="*/ 640 h 687"/>
                <a:gd name="T8" fmla="*/ 25 w 123"/>
                <a:gd name="T9" fmla="*/ 649 h 687"/>
                <a:gd name="T10" fmla="*/ 34 w 123"/>
                <a:gd name="T11" fmla="*/ 653 h 687"/>
                <a:gd name="T12" fmla="*/ 46 w 123"/>
                <a:gd name="T13" fmla="*/ 653 h 687"/>
                <a:gd name="T14" fmla="*/ 36 w 123"/>
                <a:gd name="T15" fmla="*/ 657 h 687"/>
                <a:gd name="T16" fmla="*/ 34 w 123"/>
                <a:gd name="T17" fmla="*/ 668 h 687"/>
                <a:gd name="T18" fmla="*/ 46 w 123"/>
                <a:gd name="T19" fmla="*/ 664 h 687"/>
                <a:gd name="T20" fmla="*/ 61 w 123"/>
                <a:gd name="T21" fmla="*/ 662 h 687"/>
                <a:gd name="T22" fmla="*/ 46 w 123"/>
                <a:gd name="T23" fmla="*/ 670 h 687"/>
                <a:gd name="T24" fmla="*/ 38 w 123"/>
                <a:gd name="T25" fmla="*/ 676 h 687"/>
                <a:gd name="T26" fmla="*/ 34 w 123"/>
                <a:gd name="T27" fmla="*/ 685 h 687"/>
                <a:gd name="T28" fmla="*/ 49 w 123"/>
                <a:gd name="T29" fmla="*/ 685 h 687"/>
                <a:gd name="T30" fmla="*/ 61 w 123"/>
                <a:gd name="T31" fmla="*/ 685 h 687"/>
                <a:gd name="T32" fmla="*/ 66 w 123"/>
                <a:gd name="T33" fmla="*/ 664 h 687"/>
                <a:gd name="T34" fmla="*/ 87 w 123"/>
                <a:gd name="T35" fmla="*/ 642 h 687"/>
                <a:gd name="T36" fmla="*/ 30 w 123"/>
                <a:gd name="T37" fmla="*/ 596 h 687"/>
                <a:gd name="T38" fmla="*/ 46 w 123"/>
                <a:gd name="T39" fmla="*/ 547 h 687"/>
                <a:gd name="T40" fmla="*/ 53 w 123"/>
                <a:gd name="T41" fmla="*/ 488 h 687"/>
                <a:gd name="T42" fmla="*/ 55 w 123"/>
                <a:gd name="T43" fmla="*/ 436 h 687"/>
                <a:gd name="T44" fmla="*/ 68 w 123"/>
                <a:gd name="T45" fmla="*/ 373 h 687"/>
                <a:gd name="T46" fmla="*/ 83 w 123"/>
                <a:gd name="T47" fmla="*/ 273 h 687"/>
                <a:gd name="T48" fmla="*/ 85 w 123"/>
                <a:gd name="T49" fmla="*/ 186 h 687"/>
                <a:gd name="T50" fmla="*/ 102 w 123"/>
                <a:gd name="T51" fmla="*/ 139 h 687"/>
                <a:gd name="T52" fmla="*/ 108 w 123"/>
                <a:gd name="T53" fmla="*/ 61 h 687"/>
                <a:gd name="T54" fmla="*/ 85 w 123"/>
                <a:gd name="T55" fmla="*/ 0 h 687"/>
                <a:gd name="T56" fmla="*/ 78 w 123"/>
                <a:gd name="T57" fmla="*/ 38 h 687"/>
                <a:gd name="T58" fmla="*/ 78 w 123"/>
                <a:gd name="T59" fmla="*/ 65 h 687"/>
                <a:gd name="T60" fmla="*/ 76 w 123"/>
                <a:gd name="T61" fmla="*/ 101 h 687"/>
                <a:gd name="T62" fmla="*/ 72 w 123"/>
                <a:gd name="T63" fmla="*/ 129 h 687"/>
                <a:gd name="T64" fmla="*/ 70 w 123"/>
                <a:gd name="T65" fmla="*/ 159 h 687"/>
                <a:gd name="T66" fmla="*/ 65 w 123"/>
                <a:gd name="T67" fmla="*/ 180 h 687"/>
                <a:gd name="T68" fmla="*/ 61 w 123"/>
                <a:gd name="T69" fmla="*/ 203 h 687"/>
                <a:gd name="T70" fmla="*/ 57 w 123"/>
                <a:gd name="T71" fmla="*/ 231 h 687"/>
                <a:gd name="T72" fmla="*/ 55 w 123"/>
                <a:gd name="T73" fmla="*/ 280 h 687"/>
                <a:gd name="T74" fmla="*/ 44 w 123"/>
                <a:gd name="T75" fmla="*/ 318 h 687"/>
                <a:gd name="T76" fmla="*/ 32 w 123"/>
                <a:gd name="T77" fmla="*/ 341 h 687"/>
                <a:gd name="T78" fmla="*/ 30 w 123"/>
                <a:gd name="T79" fmla="*/ 356 h 687"/>
                <a:gd name="T80" fmla="*/ 34 w 123"/>
                <a:gd name="T81" fmla="*/ 381 h 687"/>
                <a:gd name="T82" fmla="*/ 27 w 123"/>
                <a:gd name="T83" fmla="*/ 405 h 687"/>
                <a:gd name="T84" fmla="*/ 21 w 123"/>
                <a:gd name="T85" fmla="*/ 434 h 687"/>
                <a:gd name="T86" fmla="*/ 19 w 123"/>
                <a:gd name="T87" fmla="*/ 460 h 687"/>
                <a:gd name="T88" fmla="*/ 29 w 123"/>
                <a:gd name="T89" fmla="*/ 458 h 687"/>
                <a:gd name="T90" fmla="*/ 30 w 123"/>
                <a:gd name="T91" fmla="*/ 434 h 687"/>
                <a:gd name="T92" fmla="*/ 36 w 123"/>
                <a:gd name="T93" fmla="*/ 426 h 687"/>
                <a:gd name="T94" fmla="*/ 40 w 123"/>
                <a:gd name="T95" fmla="*/ 443 h 687"/>
                <a:gd name="T96" fmla="*/ 36 w 123"/>
                <a:gd name="T97" fmla="*/ 473 h 687"/>
                <a:gd name="T98" fmla="*/ 34 w 123"/>
                <a:gd name="T99" fmla="*/ 492 h 687"/>
                <a:gd name="T100" fmla="*/ 30 w 123"/>
                <a:gd name="T101" fmla="*/ 513 h 687"/>
                <a:gd name="T102" fmla="*/ 19 w 123"/>
                <a:gd name="T103" fmla="*/ 505 h 687"/>
                <a:gd name="T104" fmla="*/ 6 w 123"/>
                <a:gd name="T105" fmla="*/ 523 h 687"/>
                <a:gd name="T106" fmla="*/ 15 w 123"/>
                <a:gd name="T107" fmla="*/ 530 h 687"/>
                <a:gd name="T108" fmla="*/ 19 w 123"/>
                <a:gd name="T109" fmla="*/ 547 h 687"/>
                <a:gd name="T110" fmla="*/ 25 w 123"/>
                <a:gd name="T111" fmla="*/ 557 h 687"/>
                <a:gd name="T112" fmla="*/ 6 w 123"/>
                <a:gd name="T113" fmla="*/ 557 h 687"/>
                <a:gd name="T114" fmla="*/ 6 w 123"/>
                <a:gd name="T115" fmla="*/ 572 h 687"/>
                <a:gd name="T116" fmla="*/ 4 w 123"/>
                <a:gd name="T117" fmla="*/ 585 h 687"/>
                <a:gd name="T118" fmla="*/ 10 w 123"/>
                <a:gd name="T119" fmla="*/ 592 h 687"/>
                <a:gd name="T120" fmla="*/ 15 w 123"/>
                <a:gd name="T121" fmla="*/ 608 h 687"/>
                <a:gd name="T122" fmla="*/ 10 w 123"/>
                <a:gd name="T123" fmla="*/ 613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687">
                  <a:moveTo>
                    <a:pt x="10" y="623"/>
                  </a:moveTo>
                  <a:lnTo>
                    <a:pt x="10" y="623"/>
                  </a:lnTo>
                  <a:lnTo>
                    <a:pt x="13" y="623"/>
                  </a:lnTo>
                  <a:lnTo>
                    <a:pt x="15" y="623"/>
                  </a:lnTo>
                  <a:lnTo>
                    <a:pt x="19" y="621"/>
                  </a:lnTo>
                  <a:lnTo>
                    <a:pt x="19" y="621"/>
                  </a:lnTo>
                  <a:lnTo>
                    <a:pt x="21" y="619"/>
                  </a:lnTo>
                  <a:lnTo>
                    <a:pt x="23" y="619"/>
                  </a:lnTo>
                  <a:lnTo>
                    <a:pt x="23" y="619"/>
                  </a:lnTo>
                  <a:lnTo>
                    <a:pt x="23" y="621"/>
                  </a:lnTo>
                  <a:lnTo>
                    <a:pt x="25" y="623"/>
                  </a:lnTo>
                  <a:lnTo>
                    <a:pt x="25" y="623"/>
                  </a:lnTo>
                  <a:lnTo>
                    <a:pt x="27" y="628"/>
                  </a:lnTo>
                  <a:lnTo>
                    <a:pt x="27" y="628"/>
                  </a:lnTo>
                  <a:lnTo>
                    <a:pt x="27" y="630"/>
                  </a:lnTo>
                  <a:lnTo>
                    <a:pt x="29" y="634"/>
                  </a:lnTo>
                  <a:lnTo>
                    <a:pt x="29" y="634"/>
                  </a:lnTo>
                  <a:lnTo>
                    <a:pt x="30" y="636"/>
                  </a:lnTo>
                  <a:lnTo>
                    <a:pt x="30" y="636"/>
                  </a:lnTo>
                  <a:lnTo>
                    <a:pt x="34" y="634"/>
                  </a:lnTo>
                  <a:lnTo>
                    <a:pt x="34" y="634"/>
                  </a:lnTo>
                  <a:lnTo>
                    <a:pt x="36" y="632"/>
                  </a:lnTo>
                  <a:lnTo>
                    <a:pt x="36" y="632"/>
                  </a:lnTo>
                  <a:lnTo>
                    <a:pt x="38" y="634"/>
                  </a:lnTo>
                  <a:lnTo>
                    <a:pt x="38" y="634"/>
                  </a:lnTo>
                  <a:lnTo>
                    <a:pt x="40" y="638"/>
                  </a:lnTo>
                  <a:lnTo>
                    <a:pt x="40" y="638"/>
                  </a:lnTo>
                  <a:lnTo>
                    <a:pt x="40" y="640"/>
                  </a:lnTo>
                  <a:lnTo>
                    <a:pt x="38" y="642"/>
                  </a:lnTo>
                  <a:lnTo>
                    <a:pt x="36" y="644"/>
                  </a:lnTo>
                  <a:lnTo>
                    <a:pt x="30" y="644"/>
                  </a:lnTo>
                  <a:lnTo>
                    <a:pt x="29" y="645"/>
                  </a:lnTo>
                  <a:lnTo>
                    <a:pt x="29" y="645"/>
                  </a:lnTo>
                  <a:lnTo>
                    <a:pt x="25" y="647"/>
                  </a:lnTo>
                  <a:lnTo>
                    <a:pt x="25" y="649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7" y="653"/>
                  </a:lnTo>
                  <a:lnTo>
                    <a:pt x="30" y="653"/>
                  </a:lnTo>
                  <a:lnTo>
                    <a:pt x="30" y="653"/>
                  </a:lnTo>
                  <a:lnTo>
                    <a:pt x="34" y="653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44" y="651"/>
                  </a:lnTo>
                  <a:lnTo>
                    <a:pt x="46" y="651"/>
                  </a:lnTo>
                  <a:lnTo>
                    <a:pt x="46" y="651"/>
                  </a:lnTo>
                  <a:lnTo>
                    <a:pt x="46" y="653"/>
                  </a:lnTo>
                  <a:lnTo>
                    <a:pt x="46" y="653"/>
                  </a:lnTo>
                  <a:lnTo>
                    <a:pt x="46" y="655"/>
                  </a:lnTo>
                  <a:lnTo>
                    <a:pt x="42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4" y="657"/>
                  </a:lnTo>
                  <a:lnTo>
                    <a:pt x="32" y="659"/>
                  </a:lnTo>
                  <a:lnTo>
                    <a:pt x="32" y="659"/>
                  </a:lnTo>
                  <a:lnTo>
                    <a:pt x="30" y="661"/>
                  </a:lnTo>
                  <a:lnTo>
                    <a:pt x="30" y="664"/>
                  </a:lnTo>
                  <a:lnTo>
                    <a:pt x="30" y="666"/>
                  </a:lnTo>
                  <a:lnTo>
                    <a:pt x="34" y="668"/>
                  </a:lnTo>
                  <a:lnTo>
                    <a:pt x="34" y="668"/>
                  </a:lnTo>
                  <a:lnTo>
                    <a:pt x="36" y="668"/>
                  </a:lnTo>
                  <a:lnTo>
                    <a:pt x="38" y="668"/>
                  </a:lnTo>
                  <a:lnTo>
                    <a:pt x="40" y="668"/>
                  </a:lnTo>
                  <a:lnTo>
                    <a:pt x="44" y="666"/>
                  </a:lnTo>
                  <a:lnTo>
                    <a:pt x="44" y="666"/>
                  </a:lnTo>
                  <a:lnTo>
                    <a:pt x="46" y="664"/>
                  </a:lnTo>
                  <a:lnTo>
                    <a:pt x="51" y="661"/>
                  </a:lnTo>
                  <a:lnTo>
                    <a:pt x="51" y="661"/>
                  </a:lnTo>
                  <a:lnTo>
                    <a:pt x="57" y="659"/>
                  </a:lnTo>
                  <a:lnTo>
                    <a:pt x="61" y="659"/>
                  </a:lnTo>
                  <a:lnTo>
                    <a:pt x="61" y="659"/>
                  </a:lnTo>
                  <a:lnTo>
                    <a:pt x="61" y="661"/>
                  </a:lnTo>
                  <a:lnTo>
                    <a:pt x="61" y="662"/>
                  </a:lnTo>
                  <a:lnTo>
                    <a:pt x="57" y="664"/>
                  </a:lnTo>
                  <a:lnTo>
                    <a:pt x="55" y="664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49" y="666"/>
                  </a:lnTo>
                  <a:lnTo>
                    <a:pt x="48" y="668"/>
                  </a:lnTo>
                  <a:lnTo>
                    <a:pt x="46" y="670"/>
                  </a:lnTo>
                  <a:lnTo>
                    <a:pt x="42" y="670"/>
                  </a:lnTo>
                  <a:lnTo>
                    <a:pt x="42" y="670"/>
                  </a:lnTo>
                  <a:lnTo>
                    <a:pt x="42" y="672"/>
                  </a:lnTo>
                  <a:lnTo>
                    <a:pt x="42" y="672"/>
                  </a:lnTo>
                  <a:lnTo>
                    <a:pt x="42" y="676"/>
                  </a:lnTo>
                  <a:lnTo>
                    <a:pt x="42" y="676"/>
                  </a:lnTo>
                  <a:lnTo>
                    <a:pt x="38" y="676"/>
                  </a:lnTo>
                  <a:lnTo>
                    <a:pt x="34" y="678"/>
                  </a:lnTo>
                  <a:lnTo>
                    <a:pt x="32" y="678"/>
                  </a:lnTo>
                  <a:lnTo>
                    <a:pt x="30" y="679"/>
                  </a:lnTo>
                  <a:lnTo>
                    <a:pt x="30" y="681"/>
                  </a:lnTo>
                  <a:lnTo>
                    <a:pt x="32" y="683"/>
                  </a:lnTo>
                  <a:lnTo>
                    <a:pt x="32" y="683"/>
                  </a:lnTo>
                  <a:lnTo>
                    <a:pt x="34" y="685"/>
                  </a:lnTo>
                  <a:lnTo>
                    <a:pt x="38" y="687"/>
                  </a:lnTo>
                  <a:lnTo>
                    <a:pt x="40" y="687"/>
                  </a:lnTo>
                  <a:lnTo>
                    <a:pt x="44" y="687"/>
                  </a:lnTo>
                  <a:lnTo>
                    <a:pt x="44" y="687"/>
                  </a:lnTo>
                  <a:lnTo>
                    <a:pt x="46" y="687"/>
                  </a:lnTo>
                  <a:lnTo>
                    <a:pt x="48" y="685"/>
                  </a:lnTo>
                  <a:lnTo>
                    <a:pt x="49" y="685"/>
                  </a:lnTo>
                  <a:lnTo>
                    <a:pt x="51" y="685"/>
                  </a:lnTo>
                  <a:lnTo>
                    <a:pt x="51" y="685"/>
                  </a:lnTo>
                  <a:lnTo>
                    <a:pt x="55" y="687"/>
                  </a:lnTo>
                  <a:lnTo>
                    <a:pt x="57" y="687"/>
                  </a:lnTo>
                  <a:lnTo>
                    <a:pt x="59" y="687"/>
                  </a:lnTo>
                  <a:lnTo>
                    <a:pt x="61" y="685"/>
                  </a:lnTo>
                  <a:lnTo>
                    <a:pt x="61" y="685"/>
                  </a:lnTo>
                  <a:lnTo>
                    <a:pt x="61" y="683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65" y="676"/>
                  </a:lnTo>
                  <a:lnTo>
                    <a:pt x="65" y="670"/>
                  </a:lnTo>
                  <a:lnTo>
                    <a:pt x="65" y="670"/>
                  </a:lnTo>
                  <a:lnTo>
                    <a:pt x="66" y="664"/>
                  </a:lnTo>
                  <a:lnTo>
                    <a:pt x="66" y="661"/>
                  </a:lnTo>
                  <a:lnTo>
                    <a:pt x="68" y="659"/>
                  </a:lnTo>
                  <a:lnTo>
                    <a:pt x="68" y="659"/>
                  </a:lnTo>
                  <a:lnTo>
                    <a:pt x="76" y="655"/>
                  </a:lnTo>
                  <a:lnTo>
                    <a:pt x="76" y="655"/>
                  </a:lnTo>
                  <a:lnTo>
                    <a:pt x="87" y="645"/>
                  </a:lnTo>
                  <a:lnTo>
                    <a:pt x="87" y="642"/>
                  </a:lnTo>
                  <a:lnTo>
                    <a:pt x="49" y="642"/>
                  </a:lnTo>
                  <a:lnTo>
                    <a:pt x="49" y="636"/>
                  </a:lnTo>
                  <a:lnTo>
                    <a:pt x="48" y="632"/>
                  </a:lnTo>
                  <a:lnTo>
                    <a:pt x="48" y="610"/>
                  </a:lnTo>
                  <a:lnTo>
                    <a:pt x="36" y="611"/>
                  </a:lnTo>
                  <a:lnTo>
                    <a:pt x="36" y="602"/>
                  </a:lnTo>
                  <a:lnTo>
                    <a:pt x="30" y="596"/>
                  </a:lnTo>
                  <a:lnTo>
                    <a:pt x="30" y="585"/>
                  </a:lnTo>
                  <a:lnTo>
                    <a:pt x="38" y="579"/>
                  </a:lnTo>
                  <a:lnTo>
                    <a:pt x="44" y="572"/>
                  </a:lnTo>
                  <a:lnTo>
                    <a:pt x="44" y="566"/>
                  </a:lnTo>
                  <a:lnTo>
                    <a:pt x="49" y="562"/>
                  </a:lnTo>
                  <a:lnTo>
                    <a:pt x="46" y="557"/>
                  </a:lnTo>
                  <a:lnTo>
                    <a:pt x="46" y="547"/>
                  </a:lnTo>
                  <a:lnTo>
                    <a:pt x="53" y="540"/>
                  </a:lnTo>
                  <a:lnTo>
                    <a:pt x="53" y="530"/>
                  </a:lnTo>
                  <a:lnTo>
                    <a:pt x="57" y="530"/>
                  </a:lnTo>
                  <a:lnTo>
                    <a:pt x="57" y="523"/>
                  </a:lnTo>
                  <a:lnTo>
                    <a:pt x="55" y="505"/>
                  </a:lnTo>
                  <a:lnTo>
                    <a:pt x="61" y="498"/>
                  </a:lnTo>
                  <a:lnTo>
                    <a:pt x="53" y="488"/>
                  </a:lnTo>
                  <a:lnTo>
                    <a:pt x="63" y="488"/>
                  </a:lnTo>
                  <a:lnTo>
                    <a:pt x="63" y="485"/>
                  </a:lnTo>
                  <a:lnTo>
                    <a:pt x="57" y="477"/>
                  </a:lnTo>
                  <a:lnTo>
                    <a:pt x="57" y="458"/>
                  </a:lnTo>
                  <a:lnTo>
                    <a:pt x="49" y="456"/>
                  </a:lnTo>
                  <a:lnTo>
                    <a:pt x="49" y="439"/>
                  </a:lnTo>
                  <a:lnTo>
                    <a:pt x="55" y="436"/>
                  </a:lnTo>
                  <a:lnTo>
                    <a:pt x="53" y="411"/>
                  </a:lnTo>
                  <a:lnTo>
                    <a:pt x="57" y="407"/>
                  </a:lnTo>
                  <a:lnTo>
                    <a:pt x="57" y="407"/>
                  </a:lnTo>
                  <a:lnTo>
                    <a:pt x="57" y="390"/>
                  </a:lnTo>
                  <a:lnTo>
                    <a:pt x="61" y="388"/>
                  </a:lnTo>
                  <a:lnTo>
                    <a:pt x="61" y="373"/>
                  </a:lnTo>
                  <a:lnTo>
                    <a:pt x="68" y="373"/>
                  </a:lnTo>
                  <a:lnTo>
                    <a:pt x="68" y="366"/>
                  </a:lnTo>
                  <a:lnTo>
                    <a:pt x="65" y="354"/>
                  </a:lnTo>
                  <a:lnTo>
                    <a:pt x="66" y="331"/>
                  </a:lnTo>
                  <a:lnTo>
                    <a:pt x="74" y="326"/>
                  </a:lnTo>
                  <a:lnTo>
                    <a:pt x="74" y="305"/>
                  </a:lnTo>
                  <a:lnTo>
                    <a:pt x="80" y="290"/>
                  </a:lnTo>
                  <a:lnTo>
                    <a:pt x="83" y="273"/>
                  </a:lnTo>
                  <a:lnTo>
                    <a:pt x="80" y="267"/>
                  </a:lnTo>
                  <a:lnTo>
                    <a:pt x="72" y="237"/>
                  </a:lnTo>
                  <a:lnTo>
                    <a:pt x="76" y="231"/>
                  </a:lnTo>
                  <a:lnTo>
                    <a:pt x="76" y="224"/>
                  </a:lnTo>
                  <a:lnTo>
                    <a:pt x="80" y="218"/>
                  </a:lnTo>
                  <a:lnTo>
                    <a:pt x="80" y="201"/>
                  </a:lnTo>
                  <a:lnTo>
                    <a:pt x="85" y="186"/>
                  </a:lnTo>
                  <a:lnTo>
                    <a:pt x="95" y="174"/>
                  </a:lnTo>
                  <a:lnTo>
                    <a:pt x="95" y="161"/>
                  </a:lnTo>
                  <a:lnTo>
                    <a:pt x="104" y="161"/>
                  </a:lnTo>
                  <a:lnTo>
                    <a:pt x="104" y="156"/>
                  </a:lnTo>
                  <a:lnTo>
                    <a:pt x="99" y="152"/>
                  </a:lnTo>
                  <a:lnTo>
                    <a:pt x="102" y="146"/>
                  </a:lnTo>
                  <a:lnTo>
                    <a:pt x="102" y="139"/>
                  </a:lnTo>
                  <a:lnTo>
                    <a:pt x="102" y="120"/>
                  </a:lnTo>
                  <a:lnTo>
                    <a:pt x="119" y="110"/>
                  </a:lnTo>
                  <a:lnTo>
                    <a:pt x="123" y="89"/>
                  </a:lnTo>
                  <a:lnTo>
                    <a:pt x="112" y="89"/>
                  </a:lnTo>
                  <a:lnTo>
                    <a:pt x="112" y="76"/>
                  </a:lnTo>
                  <a:lnTo>
                    <a:pt x="108" y="72"/>
                  </a:lnTo>
                  <a:lnTo>
                    <a:pt x="108" y="61"/>
                  </a:lnTo>
                  <a:lnTo>
                    <a:pt x="99" y="48"/>
                  </a:lnTo>
                  <a:lnTo>
                    <a:pt x="102" y="31"/>
                  </a:lnTo>
                  <a:lnTo>
                    <a:pt x="99" y="27"/>
                  </a:lnTo>
                  <a:lnTo>
                    <a:pt x="95" y="21"/>
                  </a:lnTo>
                  <a:lnTo>
                    <a:pt x="95" y="8"/>
                  </a:lnTo>
                  <a:lnTo>
                    <a:pt x="91" y="0"/>
                  </a:lnTo>
                  <a:lnTo>
                    <a:pt x="85" y="0"/>
                  </a:lnTo>
                  <a:lnTo>
                    <a:pt x="85" y="10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9"/>
                  </a:lnTo>
                  <a:lnTo>
                    <a:pt x="76" y="25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65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6" y="101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10"/>
                  </a:lnTo>
                  <a:lnTo>
                    <a:pt x="74" y="11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9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4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6"/>
                  </a:lnTo>
                  <a:lnTo>
                    <a:pt x="70" y="159"/>
                  </a:lnTo>
                  <a:lnTo>
                    <a:pt x="70" y="159"/>
                  </a:lnTo>
                  <a:lnTo>
                    <a:pt x="68" y="167"/>
                  </a:lnTo>
                  <a:lnTo>
                    <a:pt x="68" y="167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3" y="184"/>
                  </a:lnTo>
                  <a:lnTo>
                    <a:pt x="61" y="188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61" y="203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59" y="214"/>
                  </a:lnTo>
                  <a:lnTo>
                    <a:pt x="57" y="220"/>
                  </a:lnTo>
                  <a:lnTo>
                    <a:pt x="57" y="227"/>
                  </a:lnTo>
                  <a:lnTo>
                    <a:pt x="57" y="231"/>
                  </a:lnTo>
                  <a:lnTo>
                    <a:pt x="57" y="231"/>
                  </a:lnTo>
                  <a:lnTo>
                    <a:pt x="57" y="244"/>
                  </a:lnTo>
                  <a:lnTo>
                    <a:pt x="57" y="248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62"/>
                  </a:lnTo>
                  <a:lnTo>
                    <a:pt x="57" y="267"/>
                  </a:lnTo>
                  <a:lnTo>
                    <a:pt x="55" y="280"/>
                  </a:lnTo>
                  <a:lnTo>
                    <a:pt x="55" y="280"/>
                  </a:lnTo>
                  <a:lnTo>
                    <a:pt x="53" y="286"/>
                  </a:lnTo>
                  <a:lnTo>
                    <a:pt x="51" y="292"/>
                  </a:lnTo>
                  <a:lnTo>
                    <a:pt x="51" y="292"/>
                  </a:lnTo>
                  <a:lnTo>
                    <a:pt x="46" y="311"/>
                  </a:lnTo>
                  <a:lnTo>
                    <a:pt x="46" y="311"/>
                  </a:lnTo>
                  <a:lnTo>
                    <a:pt x="44" y="318"/>
                  </a:lnTo>
                  <a:lnTo>
                    <a:pt x="42" y="326"/>
                  </a:lnTo>
                  <a:lnTo>
                    <a:pt x="42" y="326"/>
                  </a:lnTo>
                  <a:lnTo>
                    <a:pt x="38" y="330"/>
                  </a:lnTo>
                  <a:lnTo>
                    <a:pt x="36" y="333"/>
                  </a:lnTo>
                  <a:lnTo>
                    <a:pt x="36" y="333"/>
                  </a:lnTo>
                  <a:lnTo>
                    <a:pt x="34" y="337"/>
                  </a:lnTo>
                  <a:lnTo>
                    <a:pt x="32" y="341"/>
                  </a:lnTo>
                  <a:lnTo>
                    <a:pt x="32" y="341"/>
                  </a:lnTo>
                  <a:lnTo>
                    <a:pt x="30" y="343"/>
                  </a:lnTo>
                  <a:lnTo>
                    <a:pt x="30" y="347"/>
                  </a:lnTo>
                  <a:lnTo>
                    <a:pt x="30" y="347"/>
                  </a:lnTo>
                  <a:lnTo>
                    <a:pt x="30" y="352"/>
                  </a:lnTo>
                  <a:lnTo>
                    <a:pt x="30" y="352"/>
                  </a:lnTo>
                  <a:lnTo>
                    <a:pt x="30" y="356"/>
                  </a:lnTo>
                  <a:lnTo>
                    <a:pt x="29" y="358"/>
                  </a:lnTo>
                  <a:lnTo>
                    <a:pt x="29" y="358"/>
                  </a:lnTo>
                  <a:lnTo>
                    <a:pt x="30" y="362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34" y="377"/>
                  </a:lnTo>
                  <a:lnTo>
                    <a:pt x="34" y="381"/>
                  </a:lnTo>
                  <a:lnTo>
                    <a:pt x="32" y="386"/>
                  </a:lnTo>
                  <a:lnTo>
                    <a:pt x="32" y="386"/>
                  </a:lnTo>
                  <a:lnTo>
                    <a:pt x="30" y="388"/>
                  </a:lnTo>
                  <a:lnTo>
                    <a:pt x="29" y="390"/>
                  </a:lnTo>
                  <a:lnTo>
                    <a:pt x="29" y="390"/>
                  </a:lnTo>
                  <a:lnTo>
                    <a:pt x="27" y="398"/>
                  </a:lnTo>
                  <a:lnTo>
                    <a:pt x="27" y="405"/>
                  </a:lnTo>
                  <a:lnTo>
                    <a:pt x="27" y="418"/>
                  </a:lnTo>
                  <a:lnTo>
                    <a:pt x="27" y="418"/>
                  </a:lnTo>
                  <a:lnTo>
                    <a:pt x="25" y="424"/>
                  </a:lnTo>
                  <a:lnTo>
                    <a:pt x="25" y="428"/>
                  </a:lnTo>
                  <a:lnTo>
                    <a:pt x="25" y="428"/>
                  </a:lnTo>
                  <a:lnTo>
                    <a:pt x="23" y="430"/>
                  </a:lnTo>
                  <a:lnTo>
                    <a:pt x="21" y="434"/>
                  </a:lnTo>
                  <a:lnTo>
                    <a:pt x="21" y="434"/>
                  </a:lnTo>
                  <a:lnTo>
                    <a:pt x="21" y="436"/>
                  </a:lnTo>
                  <a:lnTo>
                    <a:pt x="21" y="439"/>
                  </a:lnTo>
                  <a:lnTo>
                    <a:pt x="21" y="439"/>
                  </a:lnTo>
                  <a:lnTo>
                    <a:pt x="19" y="449"/>
                  </a:lnTo>
                  <a:lnTo>
                    <a:pt x="19" y="454"/>
                  </a:lnTo>
                  <a:lnTo>
                    <a:pt x="19" y="460"/>
                  </a:lnTo>
                  <a:lnTo>
                    <a:pt x="19" y="460"/>
                  </a:lnTo>
                  <a:lnTo>
                    <a:pt x="21" y="462"/>
                  </a:lnTo>
                  <a:lnTo>
                    <a:pt x="23" y="464"/>
                  </a:lnTo>
                  <a:lnTo>
                    <a:pt x="25" y="464"/>
                  </a:lnTo>
                  <a:lnTo>
                    <a:pt x="27" y="462"/>
                  </a:lnTo>
                  <a:lnTo>
                    <a:pt x="27" y="462"/>
                  </a:lnTo>
                  <a:lnTo>
                    <a:pt x="29" y="458"/>
                  </a:lnTo>
                  <a:lnTo>
                    <a:pt x="30" y="453"/>
                  </a:lnTo>
                  <a:lnTo>
                    <a:pt x="30" y="443"/>
                  </a:lnTo>
                  <a:lnTo>
                    <a:pt x="30" y="443"/>
                  </a:lnTo>
                  <a:lnTo>
                    <a:pt x="30" y="437"/>
                  </a:lnTo>
                  <a:lnTo>
                    <a:pt x="30" y="436"/>
                  </a:lnTo>
                  <a:lnTo>
                    <a:pt x="30" y="434"/>
                  </a:lnTo>
                  <a:lnTo>
                    <a:pt x="30" y="434"/>
                  </a:lnTo>
                  <a:lnTo>
                    <a:pt x="30" y="432"/>
                  </a:lnTo>
                  <a:lnTo>
                    <a:pt x="34" y="430"/>
                  </a:lnTo>
                  <a:lnTo>
                    <a:pt x="34" y="430"/>
                  </a:lnTo>
                  <a:lnTo>
                    <a:pt x="34" y="428"/>
                  </a:lnTo>
                  <a:lnTo>
                    <a:pt x="34" y="428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8" y="426"/>
                  </a:lnTo>
                  <a:lnTo>
                    <a:pt x="40" y="426"/>
                  </a:lnTo>
                  <a:lnTo>
                    <a:pt x="42" y="428"/>
                  </a:lnTo>
                  <a:lnTo>
                    <a:pt x="42" y="432"/>
                  </a:lnTo>
                  <a:lnTo>
                    <a:pt x="42" y="437"/>
                  </a:lnTo>
                  <a:lnTo>
                    <a:pt x="40" y="443"/>
                  </a:lnTo>
                  <a:lnTo>
                    <a:pt x="40" y="443"/>
                  </a:lnTo>
                  <a:lnTo>
                    <a:pt x="40" y="447"/>
                  </a:lnTo>
                  <a:lnTo>
                    <a:pt x="38" y="453"/>
                  </a:lnTo>
                  <a:lnTo>
                    <a:pt x="38" y="453"/>
                  </a:lnTo>
                  <a:lnTo>
                    <a:pt x="38" y="460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73"/>
                  </a:lnTo>
                  <a:lnTo>
                    <a:pt x="36" y="481"/>
                  </a:lnTo>
                  <a:lnTo>
                    <a:pt x="36" y="481"/>
                  </a:lnTo>
                  <a:lnTo>
                    <a:pt x="38" y="487"/>
                  </a:lnTo>
                  <a:lnTo>
                    <a:pt x="36" y="488"/>
                  </a:lnTo>
                  <a:lnTo>
                    <a:pt x="36" y="490"/>
                  </a:lnTo>
                  <a:lnTo>
                    <a:pt x="36" y="490"/>
                  </a:lnTo>
                  <a:lnTo>
                    <a:pt x="34" y="492"/>
                  </a:lnTo>
                  <a:lnTo>
                    <a:pt x="34" y="496"/>
                  </a:lnTo>
                  <a:lnTo>
                    <a:pt x="34" y="496"/>
                  </a:lnTo>
                  <a:lnTo>
                    <a:pt x="32" y="502"/>
                  </a:lnTo>
                  <a:lnTo>
                    <a:pt x="32" y="502"/>
                  </a:lnTo>
                  <a:lnTo>
                    <a:pt x="30" y="507"/>
                  </a:lnTo>
                  <a:lnTo>
                    <a:pt x="30" y="507"/>
                  </a:lnTo>
                  <a:lnTo>
                    <a:pt x="30" y="513"/>
                  </a:lnTo>
                  <a:lnTo>
                    <a:pt x="30" y="513"/>
                  </a:lnTo>
                  <a:lnTo>
                    <a:pt x="29" y="513"/>
                  </a:lnTo>
                  <a:lnTo>
                    <a:pt x="27" y="513"/>
                  </a:lnTo>
                  <a:lnTo>
                    <a:pt x="23" y="511"/>
                  </a:lnTo>
                  <a:lnTo>
                    <a:pt x="19" y="509"/>
                  </a:lnTo>
                  <a:lnTo>
                    <a:pt x="19" y="505"/>
                  </a:lnTo>
                  <a:lnTo>
                    <a:pt x="19" y="505"/>
                  </a:lnTo>
                  <a:lnTo>
                    <a:pt x="15" y="505"/>
                  </a:lnTo>
                  <a:lnTo>
                    <a:pt x="15" y="507"/>
                  </a:lnTo>
                  <a:lnTo>
                    <a:pt x="12" y="511"/>
                  </a:lnTo>
                  <a:lnTo>
                    <a:pt x="12" y="511"/>
                  </a:lnTo>
                  <a:lnTo>
                    <a:pt x="10" y="517"/>
                  </a:lnTo>
                  <a:lnTo>
                    <a:pt x="8" y="519"/>
                  </a:lnTo>
                  <a:lnTo>
                    <a:pt x="6" y="523"/>
                  </a:lnTo>
                  <a:lnTo>
                    <a:pt x="6" y="523"/>
                  </a:lnTo>
                  <a:lnTo>
                    <a:pt x="4" y="524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2" y="528"/>
                  </a:lnTo>
                  <a:lnTo>
                    <a:pt x="15" y="530"/>
                  </a:lnTo>
                  <a:lnTo>
                    <a:pt x="15" y="530"/>
                  </a:lnTo>
                  <a:lnTo>
                    <a:pt x="19" y="532"/>
                  </a:lnTo>
                  <a:lnTo>
                    <a:pt x="19" y="536"/>
                  </a:lnTo>
                  <a:lnTo>
                    <a:pt x="19" y="536"/>
                  </a:lnTo>
                  <a:lnTo>
                    <a:pt x="19" y="538"/>
                  </a:lnTo>
                  <a:lnTo>
                    <a:pt x="19" y="541"/>
                  </a:lnTo>
                  <a:lnTo>
                    <a:pt x="19" y="545"/>
                  </a:lnTo>
                  <a:lnTo>
                    <a:pt x="19" y="547"/>
                  </a:lnTo>
                  <a:lnTo>
                    <a:pt x="19" y="547"/>
                  </a:lnTo>
                  <a:lnTo>
                    <a:pt x="21" y="549"/>
                  </a:lnTo>
                  <a:lnTo>
                    <a:pt x="25" y="551"/>
                  </a:lnTo>
                  <a:lnTo>
                    <a:pt x="27" y="553"/>
                  </a:lnTo>
                  <a:lnTo>
                    <a:pt x="29" y="555"/>
                  </a:lnTo>
                  <a:lnTo>
                    <a:pt x="29" y="555"/>
                  </a:lnTo>
                  <a:lnTo>
                    <a:pt x="25" y="557"/>
                  </a:lnTo>
                  <a:lnTo>
                    <a:pt x="23" y="557"/>
                  </a:lnTo>
                  <a:lnTo>
                    <a:pt x="19" y="557"/>
                  </a:lnTo>
                  <a:lnTo>
                    <a:pt x="15" y="557"/>
                  </a:lnTo>
                  <a:lnTo>
                    <a:pt x="15" y="557"/>
                  </a:lnTo>
                  <a:lnTo>
                    <a:pt x="13" y="557"/>
                  </a:lnTo>
                  <a:lnTo>
                    <a:pt x="10" y="557"/>
                  </a:lnTo>
                  <a:lnTo>
                    <a:pt x="6" y="557"/>
                  </a:lnTo>
                  <a:lnTo>
                    <a:pt x="4" y="558"/>
                  </a:lnTo>
                  <a:lnTo>
                    <a:pt x="4" y="558"/>
                  </a:lnTo>
                  <a:lnTo>
                    <a:pt x="2" y="560"/>
                  </a:lnTo>
                  <a:lnTo>
                    <a:pt x="2" y="562"/>
                  </a:lnTo>
                  <a:lnTo>
                    <a:pt x="2" y="566"/>
                  </a:lnTo>
                  <a:lnTo>
                    <a:pt x="4" y="568"/>
                  </a:lnTo>
                  <a:lnTo>
                    <a:pt x="6" y="572"/>
                  </a:lnTo>
                  <a:lnTo>
                    <a:pt x="10" y="575"/>
                  </a:lnTo>
                  <a:lnTo>
                    <a:pt x="10" y="575"/>
                  </a:lnTo>
                  <a:lnTo>
                    <a:pt x="8" y="577"/>
                  </a:lnTo>
                  <a:lnTo>
                    <a:pt x="4" y="577"/>
                  </a:lnTo>
                  <a:lnTo>
                    <a:pt x="4" y="579"/>
                  </a:lnTo>
                  <a:lnTo>
                    <a:pt x="4" y="579"/>
                  </a:lnTo>
                  <a:lnTo>
                    <a:pt x="4" y="585"/>
                  </a:lnTo>
                  <a:lnTo>
                    <a:pt x="4" y="585"/>
                  </a:lnTo>
                  <a:lnTo>
                    <a:pt x="2" y="589"/>
                  </a:lnTo>
                  <a:lnTo>
                    <a:pt x="2" y="591"/>
                  </a:lnTo>
                  <a:lnTo>
                    <a:pt x="2" y="591"/>
                  </a:lnTo>
                  <a:lnTo>
                    <a:pt x="6" y="591"/>
                  </a:lnTo>
                  <a:lnTo>
                    <a:pt x="10" y="592"/>
                  </a:lnTo>
                  <a:lnTo>
                    <a:pt x="10" y="592"/>
                  </a:lnTo>
                  <a:lnTo>
                    <a:pt x="10" y="596"/>
                  </a:lnTo>
                  <a:lnTo>
                    <a:pt x="12" y="598"/>
                  </a:lnTo>
                  <a:lnTo>
                    <a:pt x="12" y="598"/>
                  </a:lnTo>
                  <a:lnTo>
                    <a:pt x="15" y="602"/>
                  </a:lnTo>
                  <a:lnTo>
                    <a:pt x="17" y="606"/>
                  </a:lnTo>
                  <a:lnTo>
                    <a:pt x="15" y="606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2" y="610"/>
                  </a:lnTo>
                  <a:lnTo>
                    <a:pt x="10" y="611"/>
                  </a:lnTo>
                  <a:lnTo>
                    <a:pt x="10" y="613"/>
                  </a:lnTo>
                  <a:lnTo>
                    <a:pt x="10" y="61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42677309-D745-ED46-B88C-46386CA6FB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62179" y="3537525"/>
              <a:ext cx="268728" cy="281958"/>
            </a:xfrm>
            <a:custGeom>
              <a:avLst/>
              <a:gdLst>
                <a:gd name="T0" fmla="*/ 0 w 176"/>
                <a:gd name="T1" fmla="*/ 128 h 217"/>
                <a:gd name="T2" fmla="*/ 0 w 176"/>
                <a:gd name="T3" fmla="*/ 121 h 217"/>
                <a:gd name="T4" fmla="*/ 12 w 176"/>
                <a:gd name="T5" fmla="*/ 111 h 217"/>
                <a:gd name="T6" fmla="*/ 12 w 176"/>
                <a:gd name="T7" fmla="*/ 104 h 217"/>
                <a:gd name="T8" fmla="*/ 6 w 176"/>
                <a:gd name="T9" fmla="*/ 100 h 217"/>
                <a:gd name="T10" fmla="*/ 6 w 176"/>
                <a:gd name="T11" fmla="*/ 83 h 217"/>
                <a:gd name="T12" fmla="*/ 15 w 176"/>
                <a:gd name="T13" fmla="*/ 74 h 217"/>
                <a:gd name="T14" fmla="*/ 12 w 176"/>
                <a:gd name="T15" fmla="*/ 66 h 217"/>
                <a:gd name="T16" fmla="*/ 12 w 176"/>
                <a:gd name="T17" fmla="*/ 51 h 217"/>
                <a:gd name="T18" fmla="*/ 19 w 176"/>
                <a:gd name="T19" fmla="*/ 45 h 217"/>
                <a:gd name="T20" fmla="*/ 6 w 176"/>
                <a:gd name="T21" fmla="*/ 24 h 217"/>
                <a:gd name="T22" fmla="*/ 4 w 176"/>
                <a:gd name="T23" fmla="*/ 19 h 217"/>
                <a:gd name="T24" fmla="*/ 17 w 176"/>
                <a:gd name="T25" fmla="*/ 19 h 217"/>
                <a:gd name="T26" fmla="*/ 25 w 176"/>
                <a:gd name="T27" fmla="*/ 11 h 217"/>
                <a:gd name="T28" fmla="*/ 38 w 176"/>
                <a:gd name="T29" fmla="*/ 7 h 217"/>
                <a:gd name="T30" fmla="*/ 46 w 176"/>
                <a:gd name="T31" fmla="*/ 0 h 217"/>
                <a:gd name="T32" fmla="*/ 65 w 176"/>
                <a:gd name="T33" fmla="*/ 0 h 217"/>
                <a:gd name="T34" fmla="*/ 65 w 176"/>
                <a:gd name="T35" fmla="*/ 28 h 217"/>
                <a:gd name="T36" fmla="*/ 78 w 176"/>
                <a:gd name="T37" fmla="*/ 43 h 217"/>
                <a:gd name="T38" fmla="*/ 89 w 176"/>
                <a:gd name="T39" fmla="*/ 43 h 217"/>
                <a:gd name="T40" fmla="*/ 95 w 176"/>
                <a:gd name="T41" fmla="*/ 49 h 217"/>
                <a:gd name="T42" fmla="*/ 104 w 176"/>
                <a:gd name="T43" fmla="*/ 53 h 217"/>
                <a:gd name="T44" fmla="*/ 110 w 176"/>
                <a:gd name="T45" fmla="*/ 53 h 217"/>
                <a:gd name="T46" fmla="*/ 114 w 176"/>
                <a:gd name="T47" fmla="*/ 59 h 217"/>
                <a:gd name="T48" fmla="*/ 133 w 176"/>
                <a:gd name="T49" fmla="*/ 62 h 217"/>
                <a:gd name="T50" fmla="*/ 136 w 176"/>
                <a:gd name="T51" fmla="*/ 74 h 217"/>
                <a:gd name="T52" fmla="*/ 136 w 176"/>
                <a:gd name="T53" fmla="*/ 87 h 217"/>
                <a:gd name="T54" fmla="*/ 133 w 176"/>
                <a:gd name="T55" fmla="*/ 91 h 217"/>
                <a:gd name="T56" fmla="*/ 138 w 176"/>
                <a:gd name="T57" fmla="*/ 94 h 217"/>
                <a:gd name="T58" fmla="*/ 138 w 176"/>
                <a:gd name="T59" fmla="*/ 108 h 217"/>
                <a:gd name="T60" fmla="*/ 165 w 176"/>
                <a:gd name="T61" fmla="*/ 108 h 217"/>
                <a:gd name="T62" fmla="*/ 165 w 176"/>
                <a:gd name="T63" fmla="*/ 125 h 217"/>
                <a:gd name="T64" fmla="*/ 176 w 176"/>
                <a:gd name="T65" fmla="*/ 136 h 217"/>
                <a:gd name="T66" fmla="*/ 171 w 176"/>
                <a:gd name="T67" fmla="*/ 157 h 217"/>
                <a:gd name="T68" fmla="*/ 167 w 176"/>
                <a:gd name="T69" fmla="*/ 163 h 217"/>
                <a:gd name="T70" fmla="*/ 154 w 176"/>
                <a:gd name="T71" fmla="*/ 157 h 217"/>
                <a:gd name="T72" fmla="*/ 135 w 176"/>
                <a:gd name="T73" fmla="*/ 157 h 217"/>
                <a:gd name="T74" fmla="*/ 118 w 176"/>
                <a:gd name="T75" fmla="*/ 163 h 217"/>
                <a:gd name="T76" fmla="*/ 106 w 176"/>
                <a:gd name="T77" fmla="*/ 174 h 217"/>
                <a:gd name="T78" fmla="*/ 106 w 176"/>
                <a:gd name="T79" fmla="*/ 193 h 217"/>
                <a:gd name="T80" fmla="*/ 102 w 176"/>
                <a:gd name="T81" fmla="*/ 204 h 217"/>
                <a:gd name="T82" fmla="*/ 87 w 176"/>
                <a:gd name="T83" fmla="*/ 204 h 217"/>
                <a:gd name="T84" fmla="*/ 80 w 176"/>
                <a:gd name="T85" fmla="*/ 215 h 217"/>
                <a:gd name="T86" fmla="*/ 72 w 176"/>
                <a:gd name="T87" fmla="*/ 206 h 217"/>
                <a:gd name="T88" fmla="*/ 49 w 176"/>
                <a:gd name="T89" fmla="*/ 204 h 217"/>
                <a:gd name="T90" fmla="*/ 38 w 176"/>
                <a:gd name="T91" fmla="*/ 212 h 217"/>
                <a:gd name="T92" fmla="*/ 38 w 176"/>
                <a:gd name="T93" fmla="*/ 217 h 217"/>
                <a:gd name="T94" fmla="*/ 27 w 176"/>
                <a:gd name="T95" fmla="*/ 217 h 217"/>
                <a:gd name="T96" fmla="*/ 27 w 176"/>
                <a:gd name="T97" fmla="*/ 204 h 217"/>
                <a:gd name="T98" fmla="*/ 23 w 176"/>
                <a:gd name="T99" fmla="*/ 200 h 217"/>
                <a:gd name="T100" fmla="*/ 23 w 176"/>
                <a:gd name="T101" fmla="*/ 189 h 217"/>
                <a:gd name="T102" fmla="*/ 14 w 176"/>
                <a:gd name="T103" fmla="*/ 176 h 217"/>
                <a:gd name="T104" fmla="*/ 17 w 176"/>
                <a:gd name="T105" fmla="*/ 159 h 217"/>
                <a:gd name="T106" fmla="*/ 14 w 176"/>
                <a:gd name="T107" fmla="*/ 155 h 217"/>
                <a:gd name="T108" fmla="*/ 12 w 176"/>
                <a:gd name="T109" fmla="*/ 149 h 217"/>
                <a:gd name="T110" fmla="*/ 12 w 176"/>
                <a:gd name="T111" fmla="*/ 136 h 217"/>
                <a:gd name="T112" fmla="*/ 6 w 176"/>
                <a:gd name="T113" fmla="*/ 128 h 217"/>
                <a:gd name="T114" fmla="*/ 0 w 176"/>
                <a:gd name="T115" fmla="*/ 128 h 217"/>
                <a:gd name="T116" fmla="*/ 0 w 176"/>
                <a:gd name="T117" fmla="*/ 128 h 217"/>
                <a:gd name="T118" fmla="*/ 0 w 176"/>
                <a:gd name="T119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" h="217">
                  <a:moveTo>
                    <a:pt x="0" y="128"/>
                  </a:moveTo>
                  <a:lnTo>
                    <a:pt x="0" y="121"/>
                  </a:lnTo>
                  <a:lnTo>
                    <a:pt x="12" y="111"/>
                  </a:lnTo>
                  <a:lnTo>
                    <a:pt x="12" y="104"/>
                  </a:lnTo>
                  <a:lnTo>
                    <a:pt x="6" y="100"/>
                  </a:lnTo>
                  <a:lnTo>
                    <a:pt x="6" y="83"/>
                  </a:lnTo>
                  <a:lnTo>
                    <a:pt x="15" y="74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9" y="45"/>
                  </a:lnTo>
                  <a:lnTo>
                    <a:pt x="6" y="24"/>
                  </a:lnTo>
                  <a:lnTo>
                    <a:pt x="4" y="19"/>
                  </a:lnTo>
                  <a:lnTo>
                    <a:pt x="17" y="19"/>
                  </a:lnTo>
                  <a:lnTo>
                    <a:pt x="25" y="11"/>
                  </a:lnTo>
                  <a:lnTo>
                    <a:pt x="38" y="7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65" y="28"/>
                  </a:lnTo>
                  <a:lnTo>
                    <a:pt x="78" y="43"/>
                  </a:lnTo>
                  <a:lnTo>
                    <a:pt x="89" y="43"/>
                  </a:lnTo>
                  <a:lnTo>
                    <a:pt x="95" y="49"/>
                  </a:lnTo>
                  <a:lnTo>
                    <a:pt x="104" y="53"/>
                  </a:lnTo>
                  <a:lnTo>
                    <a:pt x="110" y="53"/>
                  </a:lnTo>
                  <a:lnTo>
                    <a:pt x="114" y="59"/>
                  </a:lnTo>
                  <a:lnTo>
                    <a:pt x="133" y="62"/>
                  </a:lnTo>
                  <a:lnTo>
                    <a:pt x="136" y="74"/>
                  </a:lnTo>
                  <a:lnTo>
                    <a:pt x="136" y="87"/>
                  </a:lnTo>
                  <a:lnTo>
                    <a:pt x="133" y="91"/>
                  </a:lnTo>
                  <a:lnTo>
                    <a:pt x="138" y="94"/>
                  </a:lnTo>
                  <a:lnTo>
                    <a:pt x="138" y="108"/>
                  </a:lnTo>
                  <a:lnTo>
                    <a:pt x="165" y="108"/>
                  </a:lnTo>
                  <a:lnTo>
                    <a:pt x="165" y="125"/>
                  </a:lnTo>
                  <a:lnTo>
                    <a:pt x="176" y="136"/>
                  </a:lnTo>
                  <a:lnTo>
                    <a:pt x="171" y="157"/>
                  </a:lnTo>
                  <a:lnTo>
                    <a:pt x="167" y="163"/>
                  </a:lnTo>
                  <a:lnTo>
                    <a:pt x="154" y="157"/>
                  </a:lnTo>
                  <a:lnTo>
                    <a:pt x="135" y="157"/>
                  </a:lnTo>
                  <a:lnTo>
                    <a:pt x="118" y="163"/>
                  </a:lnTo>
                  <a:lnTo>
                    <a:pt x="106" y="174"/>
                  </a:lnTo>
                  <a:lnTo>
                    <a:pt x="106" y="193"/>
                  </a:lnTo>
                  <a:lnTo>
                    <a:pt x="102" y="204"/>
                  </a:lnTo>
                  <a:lnTo>
                    <a:pt x="87" y="204"/>
                  </a:lnTo>
                  <a:lnTo>
                    <a:pt x="80" y="215"/>
                  </a:lnTo>
                  <a:lnTo>
                    <a:pt x="72" y="206"/>
                  </a:lnTo>
                  <a:lnTo>
                    <a:pt x="49" y="204"/>
                  </a:lnTo>
                  <a:lnTo>
                    <a:pt x="38" y="212"/>
                  </a:lnTo>
                  <a:lnTo>
                    <a:pt x="38" y="217"/>
                  </a:lnTo>
                  <a:lnTo>
                    <a:pt x="27" y="217"/>
                  </a:lnTo>
                  <a:lnTo>
                    <a:pt x="27" y="204"/>
                  </a:lnTo>
                  <a:lnTo>
                    <a:pt x="23" y="200"/>
                  </a:lnTo>
                  <a:lnTo>
                    <a:pt x="23" y="189"/>
                  </a:lnTo>
                  <a:lnTo>
                    <a:pt x="14" y="176"/>
                  </a:lnTo>
                  <a:lnTo>
                    <a:pt x="17" y="159"/>
                  </a:lnTo>
                  <a:lnTo>
                    <a:pt x="14" y="155"/>
                  </a:lnTo>
                  <a:lnTo>
                    <a:pt x="12" y="149"/>
                  </a:lnTo>
                  <a:lnTo>
                    <a:pt x="12" y="136"/>
                  </a:lnTo>
                  <a:lnTo>
                    <a:pt x="6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CB46810B-F68A-124A-8345-1CE37FC8FC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62179" y="3537525"/>
              <a:ext cx="268728" cy="281958"/>
            </a:xfrm>
            <a:custGeom>
              <a:avLst/>
              <a:gdLst>
                <a:gd name="T0" fmla="*/ 0 w 176"/>
                <a:gd name="T1" fmla="*/ 128 h 217"/>
                <a:gd name="T2" fmla="*/ 0 w 176"/>
                <a:gd name="T3" fmla="*/ 121 h 217"/>
                <a:gd name="T4" fmla="*/ 12 w 176"/>
                <a:gd name="T5" fmla="*/ 111 h 217"/>
                <a:gd name="T6" fmla="*/ 12 w 176"/>
                <a:gd name="T7" fmla="*/ 104 h 217"/>
                <a:gd name="T8" fmla="*/ 6 w 176"/>
                <a:gd name="T9" fmla="*/ 100 h 217"/>
                <a:gd name="T10" fmla="*/ 6 w 176"/>
                <a:gd name="T11" fmla="*/ 83 h 217"/>
                <a:gd name="T12" fmla="*/ 15 w 176"/>
                <a:gd name="T13" fmla="*/ 74 h 217"/>
                <a:gd name="T14" fmla="*/ 12 w 176"/>
                <a:gd name="T15" fmla="*/ 66 h 217"/>
                <a:gd name="T16" fmla="*/ 12 w 176"/>
                <a:gd name="T17" fmla="*/ 51 h 217"/>
                <a:gd name="T18" fmla="*/ 19 w 176"/>
                <a:gd name="T19" fmla="*/ 45 h 217"/>
                <a:gd name="T20" fmla="*/ 6 w 176"/>
                <a:gd name="T21" fmla="*/ 24 h 217"/>
                <a:gd name="T22" fmla="*/ 4 w 176"/>
                <a:gd name="T23" fmla="*/ 19 h 217"/>
                <a:gd name="T24" fmla="*/ 17 w 176"/>
                <a:gd name="T25" fmla="*/ 19 h 217"/>
                <a:gd name="T26" fmla="*/ 25 w 176"/>
                <a:gd name="T27" fmla="*/ 11 h 217"/>
                <a:gd name="T28" fmla="*/ 38 w 176"/>
                <a:gd name="T29" fmla="*/ 7 h 217"/>
                <a:gd name="T30" fmla="*/ 46 w 176"/>
                <a:gd name="T31" fmla="*/ 0 h 217"/>
                <a:gd name="T32" fmla="*/ 65 w 176"/>
                <a:gd name="T33" fmla="*/ 0 h 217"/>
                <a:gd name="T34" fmla="*/ 65 w 176"/>
                <a:gd name="T35" fmla="*/ 28 h 217"/>
                <a:gd name="T36" fmla="*/ 78 w 176"/>
                <a:gd name="T37" fmla="*/ 43 h 217"/>
                <a:gd name="T38" fmla="*/ 89 w 176"/>
                <a:gd name="T39" fmla="*/ 43 h 217"/>
                <a:gd name="T40" fmla="*/ 95 w 176"/>
                <a:gd name="T41" fmla="*/ 49 h 217"/>
                <a:gd name="T42" fmla="*/ 104 w 176"/>
                <a:gd name="T43" fmla="*/ 53 h 217"/>
                <a:gd name="T44" fmla="*/ 110 w 176"/>
                <a:gd name="T45" fmla="*/ 53 h 217"/>
                <a:gd name="T46" fmla="*/ 114 w 176"/>
                <a:gd name="T47" fmla="*/ 59 h 217"/>
                <a:gd name="T48" fmla="*/ 133 w 176"/>
                <a:gd name="T49" fmla="*/ 62 h 217"/>
                <a:gd name="T50" fmla="*/ 136 w 176"/>
                <a:gd name="T51" fmla="*/ 74 h 217"/>
                <a:gd name="T52" fmla="*/ 136 w 176"/>
                <a:gd name="T53" fmla="*/ 87 h 217"/>
                <a:gd name="T54" fmla="*/ 133 w 176"/>
                <a:gd name="T55" fmla="*/ 91 h 217"/>
                <a:gd name="T56" fmla="*/ 138 w 176"/>
                <a:gd name="T57" fmla="*/ 94 h 217"/>
                <a:gd name="T58" fmla="*/ 138 w 176"/>
                <a:gd name="T59" fmla="*/ 108 h 217"/>
                <a:gd name="T60" fmla="*/ 165 w 176"/>
                <a:gd name="T61" fmla="*/ 108 h 217"/>
                <a:gd name="T62" fmla="*/ 165 w 176"/>
                <a:gd name="T63" fmla="*/ 125 h 217"/>
                <a:gd name="T64" fmla="*/ 176 w 176"/>
                <a:gd name="T65" fmla="*/ 136 h 217"/>
                <a:gd name="T66" fmla="*/ 171 w 176"/>
                <a:gd name="T67" fmla="*/ 157 h 217"/>
                <a:gd name="T68" fmla="*/ 167 w 176"/>
                <a:gd name="T69" fmla="*/ 163 h 217"/>
                <a:gd name="T70" fmla="*/ 154 w 176"/>
                <a:gd name="T71" fmla="*/ 157 h 217"/>
                <a:gd name="T72" fmla="*/ 135 w 176"/>
                <a:gd name="T73" fmla="*/ 157 h 217"/>
                <a:gd name="T74" fmla="*/ 118 w 176"/>
                <a:gd name="T75" fmla="*/ 163 h 217"/>
                <a:gd name="T76" fmla="*/ 106 w 176"/>
                <a:gd name="T77" fmla="*/ 174 h 217"/>
                <a:gd name="T78" fmla="*/ 106 w 176"/>
                <a:gd name="T79" fmla="*/ 193 h 217"/>
                <a:gd name="T80" fmla="*/ 102 w 176"/>
                <a:gd name="T81" fmla="*/ 204 h 217"/>
                <a:gd name="T82" fmla="*/ 87 w 176"/>
                <a:gd name="T83" fmla="*/ 204 h 217"/>
                <a:gd name="T84" fmla="*/ 80 w 176"/>
                <a:gd name="T85" fmla="*/ 215 h 217"/>
                <a:gd name="T86" fmla="*/ 72 w 176"/>
                <a:gd name="T87" fmla="*/ 206 h 217"/>
                <a:gd name="T88" fmla="*/ 49 w 176"/>
                <a:gd name="T89" fmla="*/ 204 h 217"/>
                <a:gd name="T90" fmla="*/ 38 w 176"/>
                <a:gd name="T91" fmla="*/ 212 h 217"/>
                <a:gd name="T92" fmla="*/ 38 w 176"/>
                <a:gd name="T93" fmla="*/ 217 h 217"/>
                <a:gd name="T94" fmla="*/ 27 w 176"/>
                <a:gd name="T95" fmla="*/ 217 h 217"/>
                <a:gd name="T96" fmla="*/ 27 w 176"/>
                <a:gd name="T97" fmla="*/ 204 h 217"/>
                <a:gd name="T98" fmla="*/ 23 w 176"/>
                <a:gd name="T99" fmla="*/ 200 h 217"/>
                <a:gd name="T100" fmla="*/ 23 w 176"/>
                <a:gd name="T101" fmla="*/ 189 h 217"/>
                <a:gd name="T102" fmla="*/ 14 w 176"/>
                <a:gd name="T103" fmla="*/ 176 h 217"/>
                <a:gd name="T104" fmla="*/ 17 w 176"/>
                <a:gd name="T105" fmla="*/ 159 h 217"/>
                <a:gd name="T106" fmla="*/ 14 w 176"/>
                <a:gd name="T107" fmla="*/ 155 h 217"/>
                <a:gd name="T108" fmla="*/ 12 w 176"/>
                <a:gd name="T109" fmla="*/ 149 h 217"/>
                <a:gd name="T110" fmla="*/ 12 w 176"/>
                <a:gd name="T111" fmla="*/ 136 h 217"/>
                <a:gd name="T112" fmla="*/ 6 w 176"/>
                <a:gd name="T113" fmla="*/ 128 h 217"/>
                <a:gd name="T114" fmla="*/ 0 w 176"/>
                <a:gd name="T115" fmla="*/ 128 h 217"/>
                <a:gd name="T116" fmla="*/ 0 w 176"/>
                <a:gd name="T117" fmla="*/ 128 h 217"/>
                <a:gd name="T118" fmla="*/ 0 w 176"/>
                <a:gd name="T119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" h="217">
                  <a:moveTo>
                    <a:pt x="0" y="128"/>
                  </a:moveTo>
                  <a:lnTo>
                    <a:pt x="0" y="121"/>
                  </a:lnTo>
                  <a:lnTo>
                    <a:pt x="12" y="111"/>
                  </a:lnTo>
                  <a:lnTo>
                    <a:pt x="12" y="104"/>
                  </a:lnTo>
                  <a:lnTo>
                    <a:pt x="6" y="100"/>
                  </a:lnTo>
                  <a:lnTo>
                    <a:pt x="6" y="83"/>
                  </a:lnTo>
                  <a:lnTo>
                    <a:pt x="15" y="74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9" y="45"/>
                  </a:lnTo>
                  <a:lnTo>
                    <a:pt x="6" y="24"/>
                  </a:lnTo>
                  <a:lnTo>
                    <a:pt x="4" y="19"/>
                  </a:lnTo>
                  <a:lnTo>
                    <a:pt x="17" y="19"/>
                  </a:lnTo>
                  <a:lnTo>
                    <a:pt x="25" y="11"/>
                  </a:lnTo>
                  <a:lnTo>
                    <a:pt x="38" y="7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65" y="28"/>
                  </a:lnTo>
                  <a:lnTo>
                    <a:pt x="78" y="43"/>
                  </a:lnTo>
                  <a:lnTo>
                    <a:pt x="89" y="43"/>
                  </a:lnTo>
                  <a:lnTo>
                    <a:pt x="95" y="49"/>
                  </a:lnTo>
                  <a:lnTo>
                    <a:pt x="104" y="53"/>
                  </a:lnTo>
                  <a:lnTo>
                    <a:pt x="110" y="53"/>
                  </a:lnTo>
                  <a:lnTo>
                    <a:pt x="114" y="59"/>
                  </a:lnTo>
                  <a:lnTo>
                    <a:pt x="133" y="62"/>
                  </a:lnTo>
                  <a:lnTo>
                    <a:pt x="136" y="74"/>
                  </a:lnTo>
                  <a:lnTo>
                    <a:pt x="136" y="87"/>
                  </a:lnTo>
                  <a:lnTo>
                    <a:pt x="133" y="91"/>
                  </a:lnTo>
                  <a:lnTo>
                    <a:pt x="138" y="94"/>
                  </a:lnTo>
                  <a:lnTo>
                    <a:pt x="138" y="108"/>
                  </a:lnTo>
                  <a:lnTo>
                    <a:pt x="165" y="108"/>
                  </a:lnTo>
                  <a:lnTo>
                    <a:pt x="165" y="125"/>
                  </a:lnTo>
                  <a:lnTo>
                    <a:pt x="176" y="136"/>
                  </a:lnTo>
                  <a:lnTo>
                    <a:pt x="171" y="157"/>
                  </a:lnTo>
                  <a:lnTo>
                    <a:pt x="167" y="163"/>
                  </a:lnTo>
                  <a:lnTo>
                    <a:pt x="154" y="157"/>
                  </a:lnTo>
                  <a:lnTo>
                    <a:pt x="135" y="157"/>
                  </a:lnTo>
                  <a:lnTo>
                    <a:pt x="118" y="163"/>
                  </a:lnTo>
                  <a:lnTo>
                    <a:pt x="106" y="174"/>
                  </a:lnTo>
                  <a:lnTo>
                    <a:pt x="106" y="193"/>
                  </a:lnTo>
                  <a:lnTo>
                    <a:pt x="102" y="204"/>
                  </a:lnTo>
                  <a:lnTo>
                    <a:pt x="87" y="204"/>
                  </a:lnTo>
                  <a:lnTo>
                    <a:pt x="80" y="215"/>
                  </a:lnTo>
                  <a:lnTo>
                    <a:pt x="72" y="206"/>
                  </a:lnTo>
                  <a:lnTo>
                    <a:pt x="49" y="204"/>
                  </a:lnTo>
                  <a:lnTo>
                    <a:pt x="38" y="212"/>
                  </a:lnTo>
                  <a:lnTo>
                    <a:pt x="38" y="217"/>
                  </a:lnTo>
                  <a:lnTo>
                    <a:pt x="27" y="217"/>
                  </a:lnTo>
                  <a:lnTo>
                    <a:pt x="27" y="204"/>
                  </a:lnTo>
                  <a:lnTo>
                    <a:pt x="23" y="200"/>
                  </a:lnTo>
                  <a:lnTo>
                    <a:pt x="23" y="189"/>
                  </a:lnTo>
                  <a:lnTo>
                    <a:pt x="14" y="176"/>
                  </a:lnTo>
                  <a:lnTo>
                    <a:pt x="17" y="159"/>
                  </a:lnTo>
                  <a:lnTo>
                    <a:pt x="14" y="155"/>
                  </a:lnTo>
                  <a:lnTo>
                    <a:pt x="12" y="149"/>
                  </a:lnTo>
                  <a:lnTo>
                    <a:pt x="12" y="136"/>
                  </a:lnTo>
                  <a:lnTo>
                    <a:pt x="6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4EA93985-BCF3-6B41-9829-E2F2D970BC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4827" y="3330929"/>
              <a:ext cx="276363" cy="393702"/>
            </a:xfrm>
            <a:custGeom>
              <a:avLst/>
              <a:gdLst>
                <a:gd name="T0" fmla="*/ 153 w 181"/>
                <a:gd name="T1" fmla="*/ 303 h 303"/>
                <a:gd name="T2" fmla="*/ 162 w 181"/>
                <a:gd name="T3" fmla="*/ 280 h 303"/>
                <a:gd name="T4" fmla="*/ 168 w 181"/>
                <a:gd name="T5" fmla="*/ 259 h 303"/>
                <a:gd name="T6" fmla="*/ 172 w 181"/>
                <a:gd name="T7" fmla="*/ 225 h 303"/>
                <a:gd name="T8" fmla="*/ 166 w 181"/>
                <a:gd name="T9" fmla="*/ 183 h 303"/>
                <a:gd name="T10" fmla="*/ 155 w 181"/>
                <a:gd name="T11" fmla="*/ 183 h 303"/>
                <a:gd name="T12" fmla="*/ 142 w 181"/>
                <a:gd name="T13" fmla="*/ 161 h 303"/>
                <a:gd name="T14" fmla="*/ 115 w 181"/>
                <a:gd name="T15" fmla="*/ 151 h 303"/>
                <a:gd name="T16" fmla="*/ 102 w 181"/>
                <a:gd name="T17" fmla="*/ 127 h 303"/>
                <a:gd name="T18" fmla="*/ 115 w 181"/>
                <a:gd name="T19" fmla="*/ 104 h 303"/>
                <a:gd name="T20" fmla="*/ 130 w 181"/>
                <a:gd name="T21" fmla="*/ 72 h 303"/>
                <a:gd name="T22" fmla="*/ 155 w 181"/>
                <a:gd name="T23" fmla="*/ 70 h 303"/>
                <a:gd name="T24" fmla="*/ 160 w 181"/>
                <a:gd name="T25" fmla="*/ 43 h 303"/>
                <a:gd name="T26" fmla="*/ 119 w 181"/>
                <a:gd name="T27" fmla="*/ 36 h 303"/>
                <a:gd name="T28" fmla="*/ 79 w 181"/>
                <a:gd name="T29" fmla="*/ 0 h 303"/>
                <a:gd name="T30" fmla="*/ 72 w 181"/>
                <a:gd name="T31" fmla="*/ 36 h 303"/>
                <a:gd name="T32" fmla="*/ 34 w 181"/>
                <a:gd name="T33" fmla="*/ 72 h 303"/>
                <a:gd name="T34" fmla="*/ 20 w 181"/>
                <a:gd name="T35" fmla="*/ 72 h 303"/>
                <a:gd name="T36" fmla="*/ 15 w 181"/>
                <a:gd name="T37" fmla="*/ 62 h 303"/>
                <a:gd name="T38" fmla="*/ 15 w 181"/>
                <a:gd name="T39" fmla="*/ 55 h 303"/>
                <a:gd name="T40" fmla="*/ 5 w 181"/>
                <a:gd name="T41" fmla="*/ 62 h 303"/>
                <a:gd name="T42" fmla="*/ 0 w 181"/>
                <a:gd name="T43" fmla="*/ 70 h 303"/>
                <a:gd name="T44" fmla="*/ 0 w 181"/>
                <a:gd name="T45" fmla="*/ 79 h 303"/>
                <a:gd name="T46" fmla="*/ 3 w 181"/>
                <a:gd name="T47" fmla="*/ 91 h 303"/>
                <a:gd name="T48" fmla="*/ 2 w 181"/>
                <a:gd name="T49" fmla="*/ 95 h 303"/>
                <a:gd name="T50" fmla="*/ 5 w 181"/>
                <a:gd name="T51" fmla="*/ 98 h 303"/>
                <a:gd name="T52" fmla="*/ 15 w 181"/>
                <a:gd name="T53" fmla="*/ 112 h 303"/>
                <a:gd name="T54" fmla="*/ 34 w 181"/>
                <a:gd name="T55" fmla="*/ 138 h 303"/>
                <a:gd name="T56" fmla="*/ 41 w 181"/>
                <a:gd name="T57" fmla="*/ 159 h 303"/>
                <a:gd name="T58" fmla="*/ 47 w 181"/>
                <a:gd name="T59" fmla="*/ 174 h 303"/>
                <a:gd name="T60" fmla="*/ 49 w 181"/>
                <a:gd name="T61" fmla="*/ 183 h 303"/>
                <a:gd name="T62" fmla="*/ 60 w 181"/>
                <a:gd name="T63" fmla="*/ 199 h 303"/>
                <a:gd name="T64" fmla="*/ 62 w 181"/>
                <a:gd name="T65" fmla="*/ 208 h 303"/>
                <a:gd name="T66" fmla="*/ 68 w 181"/>
                <a:gd name="T67" fmla="*/ 212 h 303"/>
                <a:gd name="T68" fmla="*/ 70 w 181"/>
                <a:gd name="T69" fmla="*/ 216 h 303"/>
                <a:gd name="T70" fmla="*/ 70 w 181"/>
                <a:gd name="T71" fmla="*/ 218 h 303"/>
                <a:gd name="T72" fmla="*/ 70 w 181"/>
                <a:gd name="T73" fmla="*/ 229 h 303"/>
                <a:gd name="T74" fmla="*/ 73 w 181"/>
                <a:gd name="T75" fmla="*/ 236 h 303"/>
                <a:gd name="T76" fmla="*/ 83 w 181"/>
                <a:gd name="T77" fmla="*/ 246 h 303"/>
                <a:gd name="T78" fmla="*/ 90 w 181"/>
                <a:gd name="T79" fmla="*/ 257 h 303"/>
                <a:gd name="T80" fmla="*/ 104 w 181"/>
                <a:gd name="T81" fmla="*/ 263 h 303"/>
                <a:gd name="T82" fmla="*/ 119 w 181"/>
                <a:gd name="T83" fmla="*/ 270 h 303"/>
                <a:gd name="T84" fmla="*/ 142 w 181"/>
                <a:gd name="T85" fmla="*/ 289 h 303"/>
                <a:gd name="T86" fmla="*/ 142 w 181"/>
                <a:gd name="T87" fmla="*/ 28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303">
                  <a:moveTo>
                    <a:pt x="142" y="289"/>
                  </a:moveTo>
                  <a:lnTo>
                    <a:pt x="142" y="289"/>
                  </a:lnTo>
                  <a:lnTo>
                    <a:pt x="153" y="303"/>
                  </a:lnTo>
                  <a:lnTo>
                    <a:pt x="162" y="297"/>
                  </a:lnTo>
                  <a:lnTo>
                    <a:pt x="162" y="287"/>
                  </a:lnTo>
                  <a:lnTo>
                    <a:pt x="162" y="280"/>
                  </a:lnTo>
                  <a:lnTo>
                    <a:pt x="172" y="270"/>
                  </a:lnTo>
                  <a:lnTo>
                    <a:pt x="172" y="263"/>
                  </a:lnTo>
                  <a:lnTo>
                    <a:pt x="168" y="259"/>
                  </a:lnTo>
                  <a:lnTo>
                    <a:pt x="168" y="242"/>
                  </a:lnTo>
                  <a:lnTo>
                    <a:pt x="177" y="233"/>
                  </a:lnTo>
                  <a:lnTo>
                    <a:pt x="172" y="225"/>
                  </a:lnTo>
                  <a:lnTo>
                    <a:pt x="172" y="210"/>
                  </a:lnTo>
                  <a:lnTo>
                    <a:pt x="181" y="204"/>
                  </a:lnTo>
                  <a:lnTo>
                    <a:pt x="166" y="183"/>
                  </a:lnTo>
                  <a:lnTo>
                    <a:pt x="166" y="176"/>
                  </a:lnTo>
                  <a:lnTo>
                    <a:pt x="160" y="176"/>
                  </a:lnTo>
                  <a:lnTo>
                    <a:pt x="155" y="183"/>
                  </a:lnTo>
                  <a:lnTo>
                    <a:pt x="151" y="178"/>
                  </a:lnTo>
                  <a:lnTo>
                    <a:pt x="151" y="155"/>
                  </a:lnTo>
                  <a:lnTo>
                    <a:pt x="142" y="161"/>
                  </a:lnTo>
                  <a:lnTo>
                    <a:pt x="130" y="163"/>
                  </a:lnTo>
                  <a:lnTo>
                    <a:pt x="126" y="153"/>
                  </a:lnTo>
                  <a:lnTo>
                    <a:pt x="115" y="151"/>
                  </a:lnTo>
                  <a:lnTo>
                    <a:pt x="115" y="146"/>
                  </a:lnTo>
                  <a:lnTo>
                    <a:pt x="109" y="134"/>
                  </a:lnTo>
                  <a:lnTo>
                    <a:pt x="102" y="127"/>
                  </a:lnTo>
                  <a:lnTo>
                    <a:pt x="104" y="115"/>
                  </a:lnTo>
                  <a:lnTo>
                    <a:pt x="107" y="110"/>
                  </a:lnTo>
                  <a:lnTo>
                    <a:pt x="115" y="104"/>
                  </a:lnTo>
                  <a:lnTo>
                    <a:pt x="113" y="91"/>
                  </a:lnTo>
                  <a:lnTo>
                    <a:pt x="119" y="87"/>
                  </a:lnTo>
                  <a:lnTo>
                    <a:pt x="130" y="72"/>
                  </a:lnTo>
                  <a:lnTo>
                    <a:pt x="145" y="74"/>
                  </a:lnTo>
                  <a:lnTo>
                    <a:pt x="149" y="70"/>
                  </a:lnTo>
                  <a:lnTo>
                    <a:pt x="155" y="70"/>
                  </a:lnTo>
                  <a:lnTo>
                    <a:pt x="155" y="64"/>
                  </a:lnTo>
                  <a:lnTo>
                    <a:pt x="151" y="59"/>
                  </a:lnTo>
                  <a:lnTo>
                    <a:pt x="160" y="43"/>
                  </a:lnTo>
                  <a:lnTo>
                    <a:pt x="155" y="40"/>
                  </a:lnTo>
                  <a:lnTo>
                    <a:pt x="134" y="36"/>
                  </a:lnTo>
                  <a:lnTo>
                    <a:pt x="119" y="36"/>
                  </a:lnTo>
                  <a:lnTo>
                    <a:pt x="104" y="21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83" y="11"/>
                  </a:lnTo>
                  <a:lnTo>
                    <a:pt x="79" y="26"/>
                  </a:lnTo>
                  <a:lnTo>
                    <a:pt x="72" y="36"/>
                  </a:lnTo>
                  <a:lnTo>
                    <a:pt x="60" y="43"/>
                  </a:lnTo>
                  <a:lnTo>
                    <a:pt x="43" y="49"/>
                  </a:lnTo>
                  <a:lnTo>
                    <a:pt x="34" y="72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0" y="72"/>
                  </a:lnTo>
                  <a:lnTo>
                    <a:pt x="9" y="72"/>
                  </a:lnTo>
                  <a:lnTo>
                    <a:pt x="9" y="64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9" y="59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2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5" y="98"/>
                  </a:lnTo>
                  <a:lnTo>
                    <a:pt x="9" y="10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26" y="125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8" y="144"/>
                  </a:lnTo>
                  <a:lnTo>
                    <a:pt x="38" y="151"/>
                  </a:lnTo>
                  <a:lnTo>
                    <a:pt x="41" y="159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7" y="174"/>
                  </a:lnTo>
                  <a:lnTo>
                    <a:pt x="47" y="174"/>
                  </a:lnTo>
                  <a:lnTo>
                    <a:pt x="49" y="183"/>
                  </a:lnTo>
                  <a:lnTo>
                    <a:pt x="49" y="183"/>
                  </a:lnTo>
                  <a:lnTo>
                    <a:pt x="55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204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2" y="210"/>
                  </a:lnTo>
                  <a:lnTo>
                    <a:pt x="64" y="210"/>
                  </a:lnTo>
                  <a:lnTo>
                    <a:pt x="68" y="212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70" y="216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68" y="221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3" y="236"/>
                  </a:lnTo>
                  <a:lnTo>
                    <a:pt x="77" y="238"/>
                  </a:lnTo>
                  <a:lnTo>
                    <a:pt x="81" y="242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7" y="253"/>
                  </a:lnTo>
                  <a:lnTo>
                    <a:pt x="90" y="257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104" y="263"/>
                  </a:lnTo>
                  <a:lnTo>
                    <a:pt x="111" y="267"/>
                  </a:lnTo>
                  <a:lnTo>
                    <a:pt x="111" y="267"/>
                  </a:lnTo>
                  <a:lnTo>
                    <a:pt x="119" y="270"/>
                  </a:lnTo>
                  <a:lnTo>
                    <a:pt x="128" y="278"/>
                  </a:lnTo>
                  <a:lnTo>
                    <a:pt x="134" y="284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A15D15BB-803C-A446-9C90-D3B60DD80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4827" y="3330929"/>
              <a:ext cx="276363" cy="393702"/>
            </a:xfrm>
            <a:custGeom>
              <a:avLst/>
              <a:gdLst>
                <a:gd name="T0" fmla="*/ 153 w 181"/>
                <a:gd name="T1" fmla="*/ 303 h 303"/>
                <a:gd name="T2" fmla="*/ 162 w 181"/>
                <a:gd name="T3" fmla="*/ 280 h 303"/>
                <a:gd name="T4" fmla="*/ 168 w 181"/>
                <a:gd name="T5" fmla="*/ 259 h 303"/>
                <a:gd name="T6" fmla="*/ 172 w 181"/>
                <a:gd name="T7" fmla="*/ 225 h 303"/>
                <a:gd name="T8" fmla="*/ 166 w 181"/>
                <a:gd name="T9" fmla="*/ 183 h 303"/>
                <a:gd name="T10" fmla="*/ 155 w 181"/>
                <a:gd name="T11" fmla="*/ 183 h 303"/>
                <a:gd name="T12" fmla="*/ 142 w 181"/>
                <a:gd name="T13" fmla="*/ 161 h 303"/>
                <a:gd name="T14" fmla="*/ 115 w 181"/>
                <a:gd name="T15" fmla="*/ 151 h 303"/>
                <a:gd name="T16" fmla="*/ 102 w 181"/>
                <a:gd name="T17" fmla="*/ 127 h 303"/>
                <a:gd name="T18" fmla="*/ 115 w 181"/>
                <a:gd name="T19" fmla="*/ 104 h 303"/>
                <a:gd name="T20" fmla="*/ 130 w 181"/>
                <a:gd name="T21" fmla="*/ 72 h 303"/>
                <a:gd name="T22" fmla="*/ 155 w 181"/>
                <a:gd name="T23" fmla="*/ 70 h 303"/>
                <a:gd name="T24" fmla="*/ 160 w 181"/>
                <a:gd name="T25" fmla="*/ 43 h 303"/>
                <a:gd name="T26" fmla="*/ 119 w 181"/>
                <a:gd name="T27" fmla="*/ 36 h 303"/>
                <a:gd name="T28" fmla="*/ 79 w 181"/>
                <a:gd name="T29" fmla="*/ 0 h 303"/>
                <a:gd name="T30" fmla="*/ 72 w 181"/>
                <a:gd name="T31" fmla="*/ 36 h 303"/>
                <a:gd name="T32" fmla="*/ 34 w 181"/>
                <a:gd name="T33" fmla="*/ 72 h 303"/>
                <a:gd name="T34" fmla="*/ 20 w 181"/>
                <a:gd name="T35" fmla="*/ 72 h 303"/>
                <a:gd name="T36" fmla="*/ 15 w 181"/>
                <a:gd name="T37" fmla="*/ 62 h 303"/>
                <a:gd name="T38" fmla="*/ 15 w 181"/>
                <a:gd name="T39" fmla="*/ 55 h 303"/>
                <a:gd name="T40" fmla="*/ 5 w 181"/>
                <a:gd name="T41" fmla="*/ 62 h 303"/>
                <a:gd name="T42" fmla="*/ 0 w 181"/>
                <a:gd name="T43" fmla="*/ 70 h 303"/>
                <a:gd name="T44" fmla="*/ 0 w 181"/>
                <a:gd name="T45" fmla="*/ 79 h 303"/>
                <a:gd name="T46" fmla="*/ 3 w 181"/>
                <a:gd name="T47" fmla="*/ 91 h 303"/>
                <a:gd name="T48" fmla="*/ 2 w 181"/>
                <a:gd name="T49" fmla="*/ 95 h 303"/>
                <a:gd name="T50" fmla="*/ 5 w 181"/>
                <a:gd name="T51" fmla="*/ 98 h 303"/>
                <a:gd name="T52" fmla="*/ 15 w 181"/>
                <a:gd name="T53" fmla="*/ 112 h 303"/>
                <a:gd name="T54" fmla="*/ 34 w 181"/>
                <a:gd name="T55" fmla="*/ 138 h 303"/>
                <a:gd name="T56" fmla="*/ 41 w 181"/>
                <a:gd name="T57" fmla="*/ 159 h 303"/>
                <a:gd name="T58" fmla="*/ 47 w 181"/>
                <a:gd name="T59" fmla="*/ 174 h 303"/>
                <a:gd name="T60" fmla="*/ 49 w 181"/>
                <a:gd name="T61" fmla="*/ 183 h 303"/>
                <a:gd name="T62" fmla="*/ 60 w 181"/>
                <a:gd name="T63" fmla="*/ 199 h 303"/>
                <a:gd name="T64" fmla="*/ 62 w 181"/>
                <a:gd name="T65" fmla="*/ 208 h 303"/>
                <a:gd name="T66" fmla="*/ 68 w 181"/>
                <a:gd name="T67" fmla="*/ 212 h 303"/>
                <a:gd name="T68" fmla="*/ 70 w 181"/>
                <a:gd name="T69" fmla="*/ 216 h 303"/>
                <a:gd name="T70" fmla="*/ 70 w 181"/>
                <a:gd name="T71" fmla="*/ 218 h 303"/>
                <a:gd name="T72" fmla="*/ 70 w 181"/>
                <a:gd name="T73" fmla="*/ 229 h 303"/>
                <a:gd name="T74" fmla="*/ 73 w 181"/>
                <a:gd name="T75" fmla="*/ 236 h 303"/>
                <a:gd name="T76" fmla="*/ 83 w 181"/>
                <a:gd name="T77" fmla="*/ 246 h 303"/>
                <a:gd name="T78" fmla="*/ 90 w 181"/>
                <a:gd name="T79" fmla="*/ 257 h 303"/>
                <a:gd name="T80" fmla="*/ 104 w 181"/>
                <a:gd name="T81" fmla="*/ 263 h 303"/>
                <a:gd name="T82" fmla="*/ 119 w 181"/>
                <a:gd name="T83" fmla="*/ 270 h 303"/>
                <a:gd name="T84" fmla="*/ 142 w 181"/>
                <a:gd name="T85" fmla="*/ 289 h 303"/>
                <a:gd name="T86" fmla="*/ 142 w 181"/>
                <a:gd name="T87" fmla="*/ 28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303">
                  <a:moveTo>
                    <a:pt x="142" y="289"/>
                  </a:moveTo>
                  <a:lnTo>
                    <a:pt x="142" y="289"/>
                  </a:lnTo>
                  <a:lnTo>
                    <a:pt x="153" y="303"/>
                  </a:lnTo>
                  <a:lnTo>
                    <a:pt x="162" y="297"/>
                  </a:lnTo>
                  <a:lnTo>
                    <a:pt x="162" y="287"/>
                  </a:lnTo>
                  <a:lnTo>
                    <a:pt x="162" y="280"/>
                  </a:lnTo>
                  <a:lnTo>
                    <a:pt x="172" y="270"/>
                  </a:lnTo>
                  <a:lnTo>
                    <a:pt x="172" y="263"/>
                  </a:lnTo>
                  <a:lnTo>
                    <a:pt x="168" y="259"/>
                  </a:lnTo>
                  <a:lnTo>
                    <a:pt x="168" y="242"/>
                  </a:lnTo>
                  <a:lnTo>
                    <a:pt x="177" y="233"/>
                  </a:lnTo>
                  <a:lnTo>
                    <a:pt x="172" y="225"/>
                  </a:lnTo>
                  <a:lnTo>
                    <a:pt x="172" y="210"/>
                  </a:lnTo>
                  <a:lnTo>
                    <a:pt x="181" y="204"/>
                  </a:lnTo>
                  <a:lnTo>
                    <a:pt x="166" y="183"/>
                  </a:lnTo>
                  <a:lnTo>
                    <a:pt x="166" y="176"/>
                  </a:lnTo>
                  <a:lnTo>
                    <a:pt x="160" y="176"/>
                  </a:lnTo>
                  <a:lnTo>
                    <a:pt x="155" y="183"/>
                  </a:lnTo>
                  <a:lnTo>
                    <a:pt x="151" y="178"/>
                  </a:lnTo>
                  <a:lnTo>
                    <a:pt x="151" y="155"/>
                  </a:lnTo>
                  <a:lnTo>
                    <a:pt x="142" y="161"/>
                  </a:lnTo>
                  <a:lnTo>
                    <a:pt x="130" y="163"/>
                  </a:lnTo>
                  <a:lnTo>
                    <a:pt x="126" y="153"/>
                  </a:lnTo>
                  <a:lnTo>
                    <a:pt x="115" y="151"/>
                  </a:lnTo>
                  <a:lnTo>
                    <a:pt x="115" y="146"/>
                  </a:lnTo>
                  <a:lnTo>
                    <a:pt x="109" y="134"/>
                  </a:lnTo>
                  <a:lnTo>
                    <a:pt x="102" y="127"/>
                  </a:lnTo>
                  <a:lnTo>
                    <a:pt x="104" y="115"/>
                  </a:lnTo>
                  <a:lnTo>
                    <a:pt x="107" y="110"/>
                  </a:lnTo>
                  <a:lnTo>
                    <a:pt x="115" y="104"/>
                  </a:lnTo>
                  <a:lnTo>
                    <a:pt x="113" y="91"/>
                  </a:lnTo>
                  <a:lnTo>
                    <a:pt x="119" y="87"/>
                  </a:lnTo>
                  <a:lnTo>
                    <a:pt x="130" y="72"/>
                  </a:lnTo>
                  <a:lnTo>
                    <a:pt x="145" y="74"/>
                  </a:lnTo>
                  <a:lnTo>
                    <a:pt x="149" y="70"/>
                  </a:lnTo>
                  <a:lnTo>
                    <a:pt x="155" y="70"/>
                  </a:lnTo>
                  <a:lnTo>
                    <a:pt x="155" y="64"/>
                  </a:lnTo>
                  <a:lnTo>
                    <a:pt x="151" y="59"/>
                  </a:lnTo>
                  <a:lnTo>
                    <a:pt x="160" y="43"/>
                  </a:lnTo>
                  <a:lnTo>
                    <a:pt x="155" y="40"/>
                  </a:lnTo>
                  <a:lnTo>
                    <a:pt x="134" y="36"/>
                  </a:lnTo>
                  <a:lnTo>
                    <a:pt x="119" y="36"/>
                  </a:lnTo>
                  <a:lnTo>
                    <a:pt x="104" y="21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83" y="11"/>
                  </a:lnTo>
                  <a:lnTo>
                    <a:pt x="79" y="26"/>
                  </a:lnTo>
                  <a:lnTo>
                    <a:pt x="72" y="36"/>
                  </a:lnTo>
                  <a:lnTo>
                    <a:pt x="60" y="43"/>
                  </a:lnTo>
                  <a:lnTo>
                    <a:pt x="43" y="49"/>
                  </a:lnTo>
                  <a:lnTo>
                    <a:pt x="34" y="72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0" y="72"/>
                  </a:lnTo>
                  <a:lnTo>
                    <a:pt x="9" y="72"/>
                  </a:lnTo>
                  <a:lnTo>
                    <a:pt x="9" y="64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9" y="59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2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5" y="98"/>
                  </a:lnTo>
                  <a:lnTo>
                    <a:pt x="9" y="10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26" y="125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8" y="144"/>
                  </a:lnTo>
                  <a:lnTo>
                    <a:pt x="38" y="151"/>
                  </a:lnTo>
                  <a:lnTo>
                    <a:pt x="41" y="159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7" y="174"/>
                  </a:lnTo>
                  <a:lnTo>
                    <a:pt x="47" y="174"/>
                  </a:lnTo>
                  <a:lnTo>
                    <a:pt x="49" y="183"/>
                  </a:lnTo>
                  <a:lnTo>
                    <a:pt x="49" y="183"/>
                  </a:lnTo>
                  <a:lnTo>
                    <a:pt x="55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204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2" y="210"/>
                  </a:lnTo>
                  <a:lnTo>
                    <a:pt x="64" y="210"/>
                  </a:lnTo>
                  <a:lnTo>
                    <a:pt x="68" y="212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70" y="216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68" y="221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3" y="236"/>
                  </a:lnTo>
                  <a:lnTo>
                    <a:pt x="77" y="238"/>
                  </a:lnTo>
                  <a:lnTo>
                    <a:pt x="81" y="242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7" y="253"/>
                  </a:lnTo>
                  <a:lnTo>
                    <a:pt x="90" y="257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104" y="263"/>
                  </a:lnTo>
                  <a:lnTo>
                    <a:pt x="111" y="267"/>
                  </a:lnTo>
                  <a:lnTo>
                    <a:pt x="111" y="267"/>
                  </a:lnTo>
                  <a:lnTo>
                    <a:pt x="119" y="270"/>
                  </a:lnTo>
                  <a:lnTo>
                    <a:pt x="128" y="278"/>
                  </a:lnTo>
                  <a:lnTo>
                    <a:pt x="134" y="284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DDDEF2A-1873-364A-AA8D-918C59C003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7880" y="3303643"/>
              <a:ext cx="123676" cy="128635"/>
            </a:xfrm>
            <a:custGeom>
              <a:avLst/>
              <a:gdLst>
                <a:gd name="T0" fmla="*/ 13 w 81"/>
                <a:gd name="T1" fmla="*/ 70 h 99"/>
                <a:gd name="T2" fmla="*/ 11 w 81"/>
                <a:gd name="T3" fmla="*/ 78 h 99"/>
                <a:gd name="T4" fmla="*/ 11 w 81"/>
                <a:gd name="T5" fmla="*/ 83 h 99"/>
                <a:gd name="T6" fmla="*/ 7 w 81"/>
                <a:gd name="T7" fmla="*/ 93 h 99"/>
                <a:gd name="T8" fmla="*/ 24 w 81"/>
                <a:gd name="T9" fmla="*/ 99 h 99"/>
                <a:gd name="T10" fmla="*/ 32 w 81"/>
                <a:gd name="T11" fmla="*/ 93 h 99"/>
                <a:gd name="T12" fmla="*/ 56 w 81"/>
                <a:gd name="T13" fmla="*/ 63 h 99"/>
                <a:gd name="T14" fmla="*/ 77 w 81"/>
                <a:gd name="T15" fmla="*/ 47 h 99"/>
                <a:gd name="T16" fmla="*/ 77 w 81"/>
                <a:gd name="T17" fmla="*/ 21 h 99"/>
                <a:gd name="T18" fmla="*/ 70 w 81"/>
                <a:gd name="T19" fmla="*/ 15 h 99"/>
                <a:gd name="T20" fmla="*/ 56 w 81"/>
                <a:gd name="T21" fmla="*/ 15 h 99"/>
                <a:gd name="T22" fmla="*/ 36 w 81"/>
                <a:gd name="T23" fmla="*/ 0 h 99"/>
                <a:gd name="T24" fmla="*/ 28 w 81"/>
                <a:gd name="T25" fmla="*/ 2 h 99"/>
                <a:gd name="T26" fmla="*/ 22 w 81"/>
                <a:gd name="T27" fmla="*/ 6 h 99"/>
                <a:gd name="T28" fmla="*/ 15 w 81"/>
                <a:gd name="T29" fmla="*/ 8 h 99"/>
                <a:gd name="T30" fmla="*/ 13 w 81"/>
                <a:gd name="T31" fmla="*/ 10 h 99"/>
                <a:gd name="T32" fmla="*/ 11 w 81"/>
                <a:gd name="T33" fmla="*/ 13 h 99"/>
                <a:gd name="T34" fmla="*/ 11 w 81"/>
                <a:gd name="T35" fmla="*/ 19 h 99"/>
                <a:gd name="T36" fmla="*/ 9 w 81"/>
                <a:gd name="T37" fmla="*/ 29 h 99"/>
                <a:gd name="T38" fmla="*/ 9 w 81"/>
                <a:gd name="T39" fmla="*/ 30 h 99"/>
                <a:gd name="T40" fmla="*/ 5 w 81"/>
                <a:gd name="T41" fmla="*/ 32 h 99"/>
                <a:gd name="T42" fmla="*/ 0 w 81"/>
                <a:gd name="T43" fmla="*/ 36 h 99"/>
                <a:gd name="T44" fmla="*/ 0 w 81"/>
                <a:gd name="T45" fmla="*/ 38 h 99"/>
                <a:gd name="T46" fmla="*/ 1 w 81"/>
                <a:gd name="T47" fmla="*/ 51 h 99"/>
                <a:gd name="T48" fmla="*/ 1 w 81"/>
                <a:gd name="T49" fmla="*/ 53 h 99"/>
                <a:gd name="T50" fmla="*/ 3 w 81"/>
                <a:gd name="T51" fmla="*/ 61 h 99"/>
                <a:gd name="T52" fmla="*/ 5 w 81"/>
                <a:gd name="T53" fmla="*/ 63 h 99"/>
                <a:gd name="T54" fmla="*/ 11 w 81"/>
                <a:gd name="T55" fmla="*/ 61 h 99"/>
                <a:gd name="T56" fmla="*/ 15 w 81"/>
                <a:gd name="T57" fmla="*/ 63 h 99"/>
                <a:gd name="T58" fmla="*/ 15 w 81"/>
                <a:gd name="T59" fmla="*/ 63 h 99"/>
                <a:gd name="T60" fmla="*/ 13 w 81"/>
                <a:gd name="T61" fmla="*/ 70 h 99"/>
                <a:gd name="T62" fmla="*/ 13 w 81"/>
                <a:gd name="T63" fmla="*/ 7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99">
                  <a:moveTo>
                    <a:pt x="13" y="70"/>
                  </a:moveTo>
                  <a:lnTo>
                    <a:pt x="13" y="70"/>
                  </a:lnTo>
                  <a:lnTo>
                    <a:pt x="13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83"/>
                  </a:lnTo>
                  <a:lnTo>
                    <a:pt x="7" y="85"/>
                  </a:lnTo>
                  <a:lnTo>
                    <a:pt x="7" y="93"/>
                  </a:lnTo>
                  <a:lnTo>
                    <a:pt x="17" y="93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32" y="93"/>
                  </a:lnTo>
                  <a:lnTo>
                    <a:pt x="41" y="70"/>
                  </a:lnTo>
                  <a:lnTo>
                    <a:pt x="56" y="63"/>
                  </a:lnTo>
                  <a:lnTo>
                    <a:pt x="68" y="57"/>
                  </a:lnTo>
                  <a:lnTo>
                    <a:pt x="77" y="47"/>
                  </a:lnTo>
                  <a:lnTo>
                    <a:pt x="81" y="32"/>
                  </a:lnTo>
                  <a:lnTo>
                    <a:pt x="77" y="21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64" y="13"/>
                  </a:lnTo>
                  <a:lnTo>
                    <a:pt x="56" y="15"/>
                  </a:lnTo>
                  <a:lnTo>
                    <a:pt x="41" y="8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5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8FBA1E78-2558-C94C-A8E1-E8CEF324C0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7880" y="3303643"/>
              <a:ext cx="123676" cy="128635"/>
            </a:xfrm>
            <a:custGeom>
              <a:avLst/>
              <a:gdLst>
                <a:gd name="T0" fmla="*/ 13 w 81"/>
                <a:gd name="T1" fmla="*/ 70 h 99"/>
                <a:gd name="T2" fmla="*/ 11 w 81"/>
                <a:gd name="T3" fmla="*/ 78 h 99"/>
                <a:gd name="T4" fmla="*/ 11 w 81"/>
                <a:gd name="T5" fmla="*/ 83 h 99"/>
                <a:gd name="T6" fmla="*/ 7 w 81"/>
                <a:gd name="T7" fmla="*/ 93 h 99"/>
                <a:gd name="T8" fmla="*/ 24 w 81"/>
                <a:gd name="T9" fmla="*/ 99 h 99"/>
                <a:gd name="T10" fmla="*/ 32 w 81"/>
                <a:gd name="T11" fmla="*/ 93 h 99"/>
                <a:gd name="T12" fmla="*/ 56 w 81"/>
                <a:gd name="T13" fmla="*/ 63 h 99"/>
                <a:gd name="T14" fmla="*/ 77 w 81"/>
                <a:gd name="T15" fmla="*/ 47 h 99"/>
                <a:gd name="T16" fmla="*/ 77 w 81"/>
                <a:gd name="T17" fmla="*/ 21 h 99"/>
                <a:gd name="T18" fmla="*/ 70 w 81"/>
                <a:gd name="T19" fmla="*/ 15 h 99"/>
                <a:gd name="T20" fmla="*/ 56 w 81"/>
                <a:gd name="T21" fmla="*/ 15 h 99"/>
                <a:gd name="T22" fmla="*/ 36 w 81"/>
                <a:gd name="T23" fmla="*/ 0 h 99"/>
                <a:gd name="T24" fmla="*/ 28 w 81"/>
                <a:gd name="T25" fmla="*/ 2 h 99"/>
                <a:gd name="T26" fmla="*/ 22 w 81"/>
                <a:gd name="T27" fmla="*/ 6 h 99"/>
                <a:gd name="T28" fmla="*/ 15 w 81"/>
                <a:gd name="T29" fmla="*/ 8 h 99"/>
                <a:gd name="T30" fmla="*/ 13 w 81"/>
                <a:gd name="T31" fmla="*/ 10 h 99"/>
                <a:gd name="T32" fmla="*/ 11 w 81"/>
                <a:gd name="T33" fmla="*/ 13 h 99"/>
                <a:gd name="T34" fmla="*/ 11 w 81"/>
                <a:gd name="T35" fmla="*/ 19 h 99"/>
                <a:gd name="T36" fmla="*/ 9 w 81"/>
                <a:gd name="T37" fmla="*/ 29 h 99"/>
                <a:gd name="T38" fmla="*/ 9 w 81"/>
                <a:gd name="T39" fmla="*/ 30 h 99"/>
                <a:gd name="T40" fmla="*/ 5 w 81"/>
                <a:gd name="T41" fmla="*/ 32 h 99"/>
                <a:gd name="T42" fmla="*/ 0 w 81"/>
                <a:gd name="T43" fmla="*/ 36 h 99"/>
                <a:gd name="T44" fmla="*/ 0 w 81"/>
                <a:gd name="T45" fmla="*/ 38 h 99"/>
                <a:gd name="T46" fmla="*/ 1 w 81"/>
                <a:gd name="T47" fmla="*/ 51 h 99"/>
                <a:gd name="T48" fmla="*/ 1 w 81"/>
                <a:gd name="T49" fmla="*/ 53 h 99"/>
                <a:gd name="T50" fmla="*/ 3 w 81"/>
                <a:gd name="T51" fmla="*/ 61 h 99"/>
                <a:gd name="T52" fmla="*/ 5 w 81"/>
                <a:gd name="T53" fmla="*/ 63 h 99"/>
                <a:gd name="T54" fmla="*/ 11 w 81"/>
                <a:gd name="T55" fmla="*/ 61 h 99"/>
                <a:gd name="T56" fmla="*/ 15 w 81"/>
                <a:gd name="T57" fmla="*/ 63 h 99"/>
                <a:gd name="T58" fmla="*/ 15 w 81"/>
                <a:gd name="T59" fmla="*/ 63 h 99"/>
                <a:gd name="T60" fmla="*/ 13 w 81"/>
                <a:gd name="T61" fmla="*/ 70 h 99"/>
                <a:gd name="T62" fmla="*/ 13 w 81"/>
                <a:gd name="T63" fmla="*/ 7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99">
                  <a:moveTo>
                    <a:pt x="13" y="70"/>
                  </a:moveTo>
                  <a:lnTo>
                    <a:pt x="13" y="70"/>
                  </a:lnTo>
                  <a:lnTo>
                    <a:pt x="13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83"/>
                  </a:lnTo>
                  <a:lnTo>
                    <a:pt x="7" y="85"/>
                  </a:lnTo>
                  <a:lnTo>
                    <a:pt x="7" y="93"/>
                  </a:lnTo>
                  <a:lnTo>
                    <a:pt x="17" y="93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32" y="93"/>
                  </a:lnTo>
                  <a:lnTo>
                    <a:pt x="41" y="70"/>
                  </a:lnTo>
                  <a:lnTo>
                    <a:pt x="56" y="63"/>
                  </a:lnTo>
                  <a:lnTo>
                    <a:pt x="68" y="57"/>
                  </a:lnTo>
                  <a:lnTo>
                    <a:pt x="77" y="47"/>
                  </a:lnTo>
                  <a:lnTo>
                    <a:pt x="81" y="32"/>
                  </a:lnTo>
                  <a:lnTo>
                    <a:pt x="77" y="21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64" y="13"/>
                  </a:lnTo>
                  <a:lnTo>
                    <a:pt x="56" y="15"/>
                  </a:lnTo>
                  <a:lnTo>
                    <a:pt x="41" y="8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5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A5A9483C-115D-8744-8F19-682C2B2F42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4681" y="2035481"/>
              <a:ext cx="100773" cy="107846"/>
            </a:xfrm>
            <a:custGeom>
              <a:avLst/>
              <a:gdLst>
                <a:gd name="T0" fmla="*/ 58 w 66"/>
                <a:gd name="T1" fmla="*/ 49 h 83"/>
                <a:gd name="T2" fmla="*/ 56 w 66"/>
                <a:gd name="T3" fmla="*/ 34 h 83"/>
                <a:gd name="T4" fmla="*/ 54 w 66"/>
                <a:gd name="T5" fmla="*/ 30 h 83"/>
                <a:gd name="T6" fmla="*/ 64 w 66"/>
                <a:gd name="T7" fmla="*/ 21 h 83"/>
                <a:gd name="T8" fmla="*/ 66 w 66"/>
                <a:gd name="T9" fmla="*/ 17 h 83"/>
                <a:gd name="T10" fmla="*/ 66 w 66"/>
                <a:gd name="T11" fmla="*/ 15 h 83"/>
                <a:gd name="T12" fmla="*/ 60 w 66"/>
                <a:gd name="T13" fmla="*/ 8 h 83"/>
                <a:gd name="T14" fmla="*/ 56 w 66"/>
                <a:gd name="T15" fmla="*/ 4 h 83"/>
                <a:gd name="T16" fmla="*/ 56 w 66"/>
                <a:gd name="T17" fmla="*/ 0 h 83"/>
                <a:gd name="T18" fmla="*/ 51 w 66"/>
                <a:gd name="T19" fmla="*/ 0 h 83"/>
                <a:gd name="T20" fmla="*/ 41 w 66"/>
                <a:gd name="T21" fmla="*/ 4 h 83"/>
                <a:gd name="T22" fmla="*/ 35 w 66"/>
                <a:gd name="T23" fmla="*/ 4 h 83"/>
                <a:gd name="T24" fmla="*/ 30 w 66"/>
                <a:gd name="T25" fmla="*/ 4 h 83"/>
                <a:gd name="T26" fmla="*/ 26 w 66"/>
                <a:gd name="T27" fmla="*/ 4 h 83"/>
                <a:gd name="T28" fmla="*/ 22 w 66"/>
                <a:gd name="T29" fmla="*/ 12 h 83"/>
                <a:gd name="T30" fmla="*/ 22 w 66"/>
                <a:gd name="T31" fmla="*/ 15 h 83"/>
                <a:gd name="T32" fmla="*/ 26 w 66"/>
                <a:gd name="T33" fmla="*/ 15 h 83"/>
                <a:gd name="T34" fmla="*/ 26 w 66"/>
                <a:gd name="T35" fmla="*/ 19 h 83"/>
                <a:gd name="T36" fmla="*/ 18 w 66"/>
                <a:gd name="T37" fmla="*/ 21 h 83"/>
                <a:gd name="T38" fmla="*/ 11 w 66"/>
                <a:gd name="T39" fmla="*/ 21 h 83"/>
                <a:gd name="T40" fmla="*/ 3 w 66"/>
                <a:gd name="T41" fmla="*/ 19 h 83"/>
                <a:gd name="T42" fmla="*/ 5 w 66"/>
                <a:gd name="T43" fmla="*/ 29 h 83"/>
                <a:gd name="T44" fmla="*/ 1 w 66"/>
                <a:gd name="T45" fmla="*/ 30 h 83"/>
                <a:gd name="T46" fmla="*/ 5 w 66"/>
                <a:gd name="T47" fmla="*/ 32 h 83"/>
                <a:gd name="T48" fmla="*/ 5 w 66"/>
                <a:gd name="T49" fmla="*/ 34 h 83"/>
                <a:gd name="T50" fmla="*/ 1 w 66"/>
                <a:gd name="T51" fmla="*/ 42 h 83"/>
                <a:gd name="T52" fmla="*/ 5 w 66"/>
                <a:gd name="T53" fmla="*/ 44 h 83"/>
                <a:gd name="T54" fmla="*/ 15 w 66"/>
                <a:gd name="T55" fmla="*/ 48 h 83"/>
                <a:gd name="T56" fmla="*/ 17 w 66"/>
                <a:gd name="T57" fmla="*/ 51 h 83"/>
                <a:gd name="T58" fmla="*/ 15 w 66"/>
                <a:gd name="T59" fmla="*/ 53 h 83"/>
                <a:gd name="T60" fmla="*/ 11 w 66"/>
                <a:gd name="T61" fmla="*/ 55 h 83"/>
                <a:gd name="T62" fmla="*/ 7 w 66"/>
                <a:gd name="T63" fmla="*/ 57 h 83"/>
                <a:gd name="T64" fmla="*/ 5 w 66"/>
                <a:gd name="T65" fmla="*/ 61 h 83"/>
                <a:gd name="T66" fmla="*/ 3 w 66"/>
                <a:gd name="T67" fmla="*/ 66 h 83"/>
                <a:gd name="T68" fmla="*/ 3 w 66"/>
                <a:gd name="T69" fmla="*/ 68 h 83"/>
                <a:gd name="T70" fmla="*/ 0 w 66"/>
                <a:gd name="T71" fmla="*/ 72 h 83"/>
                <a:gd name="T72" fmla="*/ 1 w 66"/>
                <a:gd name="T73" fmla="*/ 76 h 83"/>
                <a:gd name="T74" fmla="*/ 5 w 66"/>
                <a:gd name="T75" fmla="*/ 80 h 83"/>
                <a:gd name="T76" fmla="*/ 11 w 66"/>
                <a:gd name="T77" fmla="*/ 83 h 83"/>
                <a:gd name="T78" fmla="*/ 15 w 66"/>
                <a:gd name="T79" fmla="*/ 83 h 83"/>
                <a:gd name="T80" fmla="*/ 26 w 66"/>
                <a:gd name="T81" fmla="*/ 78 h 83"/>
                <a:gd name="T82" fmla="*/ 28 w 66"/>
                <a:gd name="T83" fmla="*/ 74 h 83"/>
                <a:gd name="T84" fmla="*/ 32 w 66"/>
                <a:gd name="T85" fmla="*/ 72 h 83"/>
                <a:gd name="T86" fmla="*/ 39 w 66"/>
                <a:gd name="T87" fmla="*/ 66 h 83"/>
                <a:gd name="T88" fmla="*/ 43 w 66"/>
                <a:gd name="T89" fmla="*/ 66 h 83"/>
                <a:gd name="T90" fmla="*/ 54 w 66"/>
                <a:gd name="T91" fmla="*/ 68 h 83"/>
                <a:gd name="T92" fmla="*/ 54 w 66"/>
                <a:gd name="T93" fmla="*/ 65 h 83"/>
                <a:gd name="T94" fmla="*/ 56 w 66"/>
                <a:gd name="T95" fmla="*/ 55 h 83"/>
                <a:gd name="T96" fmla="*/ 58 w 66"/>
                <a:gd name="T97" fmla="*/ 49 h 83"/>
                <a:gd name="T98" fmla="*/ 58 w 66"/>
                <a:gd name="T99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6" h="83">
                  <a:moveTo>
                    <a:pt x="58" y="49"/>
                  </a:moveTo>
                  <a:lnTo>
                    <a:pt x="58" y="49"/>
                  </a:lnTo>
                  <a:lnTo>
                    <a:pt x="56" y="40"/>
                  </a:lnTo>
                  <a:lnTo>
                    <a:pt x="56" y="34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60" y="25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3" y="42"/>
                  </a:lnTo>
                  <a:lnTo>
                    <a:pt x="5" y="44"/>
                  </a:lnTo>
                  <a:lnTo>
                    <a:pt x="13" y="46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51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3" y="55"/>
                  </a:lnTo>
                  <a:lnTo>
                    <a:pt x="11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5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5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3" y="83"/>
                  </a:lnTo>
                  <a:lnTo>
                    <a:pt x="15" y="83"/>
                  </a:lnTo>
                  <a:lnTo>
                    <a:pt x="20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2" y="72"/>
                  </a:lnTo>
                  <a:lnTo>
                    <a:pt x="34" y="70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3" y="66"/>
                  </a:lnTo>
                  <a:lnTo>
                    <a:pt x="47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5"/>
                  </a:lnTo>
                  <a:lnTo>
                    <a:pt x="56" y="59"/>
                  </a:lnTo>
                  <a:lnTo>
                    <a:pt x="56" y="55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3FEA3B99-9F90-164C-91F9-56C01A0CA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4681" y="2035481"/>
              <a:ext cx="100773" cy="107846"/>
            </a:xfrm>
            <a:custGeom>
              <a:avLst/>
              <a:gdLst>
                <a:gd name="T0" fmla="*/ 58 w 66"/>
                <a:gd name="T1" fmla="*/ 49 h 83"/>
                <a:gd name="T2" fmla="*/ 56 w 66"/>
                <a:gd name="T3" fmla="*/ 34 h 83"/>
                <a:gd name="T4" fmla="*/ 54 w 66"/>
                <a:gd name="T5" fmla="*/ 30 h 83"/>
                <a:gd name="T6" fmla="*/ 64 w 66"/>
                <a:gd name="T7" fmla="*/ 21 h 83"/>
                <a:gd name="T8" fmla="*/ 66 w 66"/>
                <a:gd name="T9" fmla="*/ 17 h 83"/>
                <a:gd name="T10" fmla="*/ 66 w 66"/>
                <a:gd name="T11" fmla="*/ 15 h 83"/>
                <a:gd name="T12" fmla="*/ 60 w 66"/>
                <a:gd name="T13" fmla="*/ 8 h 83"/>
                <a:gd name="T14" fmla="*/ 56 w 66"/>
                <a:gd name="T15" fmla="*/ 4 h 83"/>
                <a:gd name="T16" fmla="*/ 56 w 66"/>
                <a:gd name="T17" fmla="*/ 0 h 83"/>
                <a:gd name="T18" fmla="*/ 51 w 66"/>
                <a:gd name="T19" fmla="*/ 0 h 83"/>
                <a:gd name="T20" fmla="*/ 41 w 66"/>
                <a:gd name="T21" fmla="*/ 4 h 83"/>
                <a:gd name="T22" fmla="*/ 35 w 66"/>
                <a:gd name="T23" fmla="*/ 4 h 83"/>
                <a:gd name="T24" fmla="*/ 30 w 66"/>
                <a:gd name="T25" fmla="*/ 4 h 83"/>
                <a:gd name="T26" fmla="*/ 26 w 66"/>
                <a:gd name="T27" fmla="*/ 4 h 83"/>
                <a:gd name="T28" fmla="*/ 22 w 66"/>
                <a:gd name="T29" fmla="*/ 12 h 83"/>
                <a:gd name="T30" fmla="*/ 22 w 66"/>
                <a:gd name="T31" fmla="*/ 15 h 83"/>
                <a:gd name="T32" fmla="*/ 26 w 66"/>
                <a:gd name="T33" fmla="*/ 15 h 83"/>
                <a:gd name="T34" fmla="*/ 26 w 66"/>
                <a:gd name="T35" fmla="*/ 19 h 83"/>
                <a:gd name="T36" fmla="*/ 18 w 66"/>
                <a:gd name="T37" fmla="*/ 21 h 83"/>
                <a:gd name="T38" fmla="*/ 11 w 66"/>
                <a:gd name="T39" fmla="*/ 21 h 83"/>
                <a:gd name="T40" fmla="*/ 3 w 66"/>
                <a:gd name="T41" fmla="*/ 19 h 83"/>
                <a:gd name="T42" fmla="*/ 5 w 66"/>
                <a:gd name="T43" fmla="*/ 29 h 83"/>
                <a:gd name="T44" fmla="*/ 1 w 66"/>
                <a:gd name="T45" fmla="*/ 30 h 83"/>
                <a:gd name="T46" fmla="*/ 5 w 66"/>
                <a:gd name="T47" fmla="*/ 32 h 83"/>
                <a:gd name="T48" fmla="*/ 5 w 66"/>
                <a:gd name="T49" fmla="*/ 34 h 83"/>
                <a:gd name="T50" fmla="*/ 1 w 66"/>
                <a:gd name="T51" fmla="*/ 42 h 83"/>
                <a:gd name="T52" fmla="*/ 5 w 66"/>
                <a:gd name="T53" fmla="*/ 44 h 83"/>
                <a:gd name="T54" fmla="*/ 15 w 66"/>
                <a:gd name="T55" fmla="*/ 48 h 83"/>
                <a:gd name="T56" fmla="*/ 17 w 66"/>
                <a:gd name="T57" fmla="*/ 51 h 83"/>
                <a:gd name="T58" fmla="*/ 15 w 66"/>
                <a:gd name="T59" fmla="*/ 53 h 83"/>
                <a:gd name="T60" fmla="*/ 11 w 66"/>
                <a:gd name="T61" fmla="*/ 55 h 83"/>
                <a:gd name="T62" fmla="*/ 7 w 66"/>
                <a:gd name="T63" fmla="*/ 57 h 83"/>
                <a:gd name="T64" fmla="*/ 5 w 66"/>
                <a:gd name="T65" fmla="*/ 61 h 83"/>
                <a:gd name="T66" fmla="*/ 3 w 66"/>
                <a:gd name="T67" fmla="*/ 66 h 83"/>
                <a:gd name="T68" fmla="*/ 3 w 66"/>
                <a:gd name="T69" fmla="*/ 68 h 83"/>
                <a:gd name="T70" fmla="*/ 0 w 66"/>
                <a:gd name="T71" fmla="*/ 72 h 83"/>
                <a:gd name="T72" fmla="*/ 1 w 66"/>
                <a:gd name="T73" fmla="*/ 76 h 83"/>
                <a:gd name="T74" fmla="*/ 5 w 66"/>
                <a:gd name="T75" fmla="*/ 80 h 83"/>
                <a:gd name="T76" fmla="*/ 11 w 66"/>
                <a:gd name="T77" fmla="*/ 83 h 83"/>
                <a:gd name="T78" fmla="*/ 15 w 66"/>
                <a:gd name="T79" fmla="*/ 83 h 83"/>
                <a:gd name="T80" fmla="*/ 26 w 66"/>
                <a:gd name="T81" fmla="*/ 78 h 83"/>
                <a:gd name="T82" fmla="*/ 28 w 66"/>
                <a:gd name="T83" fmla="*/ 74 h 83"/>
                <a:gd name="T84" fmla="*/ 32 w 66"/>
                <a:gd name="T85" fmla="*/ 72 h 83"/>
                <a:gd name="T86" fmla="*/ 39 w 66"/>
                <a:gd name="T87" fmla="*/ 66 h 83"/>
                <a:gd name="T88" fmla="*/ 43 w 66"/>
                <a:gd name="T89" fmla="*/ 66 h 83"/>
                <a:gd name="T90" fmla="*/ 54 w 66"/>
                <a:gd name="T91" fmla="*/ 68 h 83"/>
                <a:gd name="T92" fmla="*/ 54 w 66"/>
                <a:gd name="T93" fmla="*/ 65 h 83"/>
                <a:gd name="T94" fmla="*/ 56 w 66"/>
                <a:gd name="T95" fmla="*/ 55 h 83"/>
                <a:gd name="T96" fmla="*/ 58 w 66"/>
                <a:gd name="T97" fmla="*/ 49 h 83"/>
                <a:gd name="T98" fmla="*/ 58 w 66"/>
                <a:gd name="T99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6" h="83">
                  <a:moveTo>
                    <a:pt x="58" y="49"/>
                  </a:moveTo>
                  <a:lnTo>
                    <a:pt x="58" y="49"/>
                  </a:lnTo>
                  <a:lnTo>
                    <a:pt x="56" y="40"/>
                  </a:lnTo>
                  <a:lnTo>
                    <a:pt x="56" y="34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60" y="25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3" y="42"/>
                  </a:lnTo>
                  <a:lnTo>
                    <a:pt x="5" y="44"/>
                  </a:lnTo>
                  <a:lnTo>
                    <a:pt x="13" y="46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51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3" y="55"/>
                  </a:lnTo>
                  <a:lnTo>
                    <a:pt x="11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5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5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3" y="83"/>
                  </a:lnTo>
                  <a:lnTo>
                    <a:pt x="15" y="83"/>
                  </a:lnTo>
                  <a:lnTo>
                    <a:pt x="20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2" y="72"/>
                  </a:lnTo>
                  <a:lnTo>
                    <a:pt x="34" y="70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3" y="66"/>
                  </a:lnTo>
                  <a:lnTo>
                    <a:pt x="47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5"/>
                  </a:lnTo>
                  <a:lnTo>
                    <a:pt x="56" y="59"/>
                  </a:lnTo>
                  <a:lnTo>
                    <a:pt x="56" y="55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CC840ED1-E27E-9540-AB9F-2789D472E4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43239" y="1935431"/>
              <a:ext cx="167955" cy="253373"/>
            </a:xfrm>
            <a:custGeom>
              <a:avLst/>
              <a:gdLst>
                <a:gd name="T0" fmla="*/ 29 w 110"/>
                <a:gd name="T1" fmla="*/ 166 h 195"/>
                <a:gd name="T2" fmla="*/ 46 w 110"/>
                <a:gd name="T3" fmla="*/ 160 h 195"/>
                <a:gd name="T4" fmla="*/ 49 w 110"/>
                <a:gd name="T5" fmla="*/ 159 h 195"/>
                <a:gd name="T6" fmla="*/ 29 w 110"/>
                <a:gd name="T7" fmla="*/ 159 h 195"/>
                <a:gd name="T8" fmla="*/ 13 w 110"/>
                <a:gd name="T9" fmla="*/ 157 h 195"/>
                <a:gd name="T10" fmla="*/ 13 w 110"/>
                <a:gd name="T11" fmla="*/ 151 h 195"/>
                <a:gd name="T12" fmla="*/ 27 w 110"/>
                <a:gd name="T13" fmla="*/ 143 h 195"/>
                <a:gd name="T14" fmla="*/ 25 w 110"/>
                <a:gd name="T15" fmla="*/ 130 h 195"/>
                <a:gd name="T16" fmla="*/ 27 w 110"/>
                <a:gd name="T17" fmla="*/ 119 h 195"/>
                <a:gd name="T18" fmla="*/ 38 w 110"/>
                <a:gd name="T19" fmla="*/ 119 h 195"/>
                <a:gd name="T20" fmla="*/ 44 w 110"/>
                <a:gd name="T21" fmla="*/ 115 h 195"/>
                <a:gd name="T22" fmla="*/ 44 w 110"/>
                <a:gd name="T23" fmla="*/ 106 h 195"/>
                <a:gd name="T24" fmla="*/ 42 w 110"/>
                <a:gd name="T25" fmla="*/ 98 h 195"/>
                <a:gd name="T26" fmla="*/ 38 w 110"/>
                <a:gd name="T27" fmla="*/ 89 h 195"/>
                <a:gd name="T28" fmla="*/ 32 w 110"/>
                <a:gd name="T29" fmla="*/ 85 h 195"/>
                <a:gd name="T30" fmla="*/ 17 w 110"/>
                <a:gd name="T31" fmla="*/ 89 h 195"/>
                <a:gd name="T32" fmla="*/ 13 w 110"/>
                <a:gd name="T33" fmla="*/ 64 h 195"/>
                <a:gd name="T34" fmla="*/ 10 w 110"/>
                <a:gd name="T35" fmla="*/ 72 h 195"/>
                <a:gd name="T36" fmla="*/ 8 w 110"/>
                <a:gd name="T37" fmla="*/ 68 h 195"/>
                <a:gd name="T38" fmla="*/ 6 w 110"/>
                <a:gd name="T39" fmla="*/ 55 h 195"/>
                <a:gd name="T40" fmla="*/ 0 w 110"/>
                <a:gd name="T41" fmla="*/ 47 h 195"/>
                <a:gd name="T42" fmla="*/ 8 w 110"/>
                <a:gd name="T43" fmla="*/ 34 h 195"/>
                <a:gd name="T44" fmla="*/ 6 w 110"/>
                <a:gd name="T45" fmla="*/ 26 h 195"/>
                <a:gd name="T46" fmla="*/ 8 w 110"/>
                <a:gd name="T47" fmla="*/ 17 h 195"/>
                <a:gd name="T48" fmla="*/ 13 w 110"/>
                <a:gd name="T49" fmla="*/ 2 h 195"/>
                <a:gd name="T50" fmla="*/ 21 w 110"/>
                <a:gd name="T51" fmla="*/ 3 h 195"/>
                <a:gd name="T52" fmla="*/ 32 w 110"/>
                <a:gd name="T53" fmla="*/ 0 h 195"/>
                <a:gd name="T54" fmla="*/ 44 w 110"/>
                <a:gd name="T55" fmla="*/ 5 h 195"/>
                <a:gd name="T56" fmla="*/ 30 w 110"/>
                <a:gd name="T57" fmla="*/ 15 h 195"/>
                <a:gd name="T58" fmla="*/ 29 w 110"/>
                <a:gd name="T59" fmla="*/ 22 h 195"/>
                <a:gd name="T60" fmla="*/ 61 w 110"/>
                <a:gd name="T61" fmla="*/ 24 h 195"/>
                <a:gd name="T62" fmla="*/ 59 w 110"/>
                <a:gd name="T63" fmla="*/ 34 h 195"/>
                <a:gd name="T64" fmla="*/ 46 w 110"/>
                <a:gd name="T65" fmla="*/ 55 h 195"/>
                <a:gd name="T66" fmla="*/ 53 w 110"/>
                <a:gd name="T67" fmla="*/ 64 h 195"/>
                <a:gd name="T68" fmla="*/ 68 w 110"/>
                <a:gd name="T69" fmla="*/ 77 h 195"/>
                <a:gd name="T70" fmla="*/ 72 w 110"/>
                <a:gd name="T71" fmla="*/ 89 h 195"/>
                <a:gd name="T72" fmla="*/ 87 w 110"/>
                <a:gd name="T73" fmla="*/ 113 h 195"/>
                <a:gd name="T74" fmla="*/ 89 w 110"/>
                <a:gd name="T75" fmla="*/ 119 h 195"/>
                <a:gd name="T76" fmla="*/ 97 w 110"/>
                <a:gd name="T77" fmla="*/ 130 h 195"/>
                <a:gd name="T78" fmla="*/ 110 w 110"/>
                <a:gd name="T79" fmla="*/ 130 h 195"/>
                <a:gd name="T80" fmla="*/ 106 w 110"/>
                <a:gd name="T81" fmla="*/ 147 h 195"/>
                <a:gd name="T82" fmla="*/ 102 w 110"/>
                <a:gd name="T83" fmla="*/ 153 h 195"/>
                <a:gd name="T84" fmla="*/ 99 w 110"/>
                <a:gd name="T85" fmla="*/ 160 h 195"/>
                <a:gd name="T86" fmla="*/ 104 w 110"/>
                <a:gd name="T87" fmla="*/ 164 h 195"/>
                <a:gd name="T88" fmla="*/ 93 w 110"/>
                <a:gd name="T89" fmla="*/ 172 h 195"/>
                <a:gd name="T90" fmla="*/ 63 w 110"/>
                <a:gd name="T91" fmla="*/ 176 h 195"/>
                <a:gd name="T92" fmla="*/ 49 w 110"/>
                <a:gd name="T93" fmla="*/ 181 h 195"/>
                <a:gd name="T94" fmla="*/ 36 w 110"/>
                <a:gd name="T95" fmla="*/ 179 h 195"/>
                <a:gd name="T96" fmla="*/ 25 w 110"/>
                <a:gd name="T97" fmla="*/ 181 h 195"/>
                <a:gd name="T98" fmla="*/ 17 w 110"/>
                <a:gd name="T99" fmla="*/ 189 h 195"/>
                <a:gd name="T100" fmla="*/ 8 w 110"/>
                <a:gd name="T101" fmla="*/ 191 h 195"/>
                <a:gd name="T102" fmla="*/ 12 w 110"/>
                <a:gd name="T103" fmla="*/ 185 h 195"/>
                <a:gd name="T104" fmla="*/ 17 w 110"/>
                <a:gd name="T105" fmla="*/ 17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195">
                  <a:moveTo>
                    <a:pt x="17" y="176"/>
                  </a:moveTo>
                  <a:lnTo>
                    <a:pt x="17" y="176"/>
                  </a:lnTo>
                  <a:lnTo>
                    <a:pt x="21" y="172"/>
                  </a:lnTo>
                  <a:lnTo>
                    <a:pt x="25" y="168"/>
                  </a:lnTo>
                  <a:lnTo>
                    <a:pt x="29" y="166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8" y="162"/>
                  </a:lnTo>
                  <a:lnTo>
                    <a:pt x="44" y="162"/>
                  </a:lnTo>
                  <a:lnTo>
                    <a:pt x="46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49" y="159"/>
                  </a:lnTo>
                  <a:lnTo>
                    <a:pt x="49" y="159"/>
                  </a:lnTo>
                  <a:lnTo>
                    <a:pt x="38" y="160"/>
                  </a:lnTo>
                  <a:lnTo>
                    <a:pt x="34" y="160"/>
                  </a:lnTo>
                  <a:lnTo>
                    <a:pt x="29" y="159"/>
                  </a:lnTo>
                  <a:lnTo>
                    <a:pt x="29" y="159"/>
                  </a:lnTo>
                  <a:lnTo>
                    <a:pt x="25" y="157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3" y="157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3" y="151"/>
                  </a:lnTo>
                  <a:lnTo>
                    <a:pt x="17" y="151"/>
                  </a:lnTo>
                  <a:lnTo>
                    <a:pt x="21" y="147"/>
                  </a:lnTo>
                  <a:lnTo>
                    <a:pt x="23" y="143"/>
                  </a:lnTo>
                  <a:lnTo>
                    <a:pt x="27" y="143"/>
                  </a:lnTo>
                  <a:lnTo>
                    <a:pt x="27" y="143"/>
                  </a:lnTo>
                  <a:lnTo>
                    <a:pt x="29" y="140"/>
                  </a:lnTo>
                  <a:lnTo>
                    <a:pt x="27" y="132"/>
                  </a:lnTo>
                  <a:lnTo>
                    <a:pt x="27" y="130"/>
                  </a:lnTo>
                  <a:lnTo>
                    <a:pt x="27" y="130"/>
                  </a:lnTo>
                  <a:lnTo>
                    <a:pt x="25" y="130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5" y="123"/>
                  </a:lnTo>
                  <a:lnTo>
                    <a:pt x="27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8" y="119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4" y="119"/>
                  </a:lnTo>
                  <a:lnTo>
                    <a:pt x="44" y="115"/>
                  </a:lnTo>
                  <a:lnTo>
                    <a:pt x="44" y="115"/>
                  </a:lnTo>
                  <a:lnTo>
                    <a:pt x="44" y="113"/>
                  </a:lnTo>
                  <a:lnTo>
                    <a:pt x="44" y="111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4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0" y="98"/>
                  </a:lnTo>
                  <a:lnTo>
                    <a:pt x="38" y="96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89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3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1"/>
                  </a:lnTo>
                  <a:lnTo>
                    <a:pt x="17" y="75"/>
                  </a:lnTo>
                  <a:lnTo>
                    <a:pt x="17" y="68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58"/>
                  </a:lnTo>
                  <a:lnTo>
                    <a:pt x="6" y="5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6" y="3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0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2" y="9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5"/>
                  </a:lnTo>
                  <a:lnTo>
                    <a:pt x="40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38" y="22"/>
                  </a:lnTo>
                  <a:lnTo>
                    <a:pt x="49" y="20"/>
                  </a:lnTo>
                  <a:lnTo>
                    <a:pt x="55" y="22"/>
                  </a:lnTo>
                  <a:lnTo>
                    <a:pt x="59" y="22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9" y="34"/>
                  </a:lnTo>
                  <a:lnTo>
                    <a:pt x="57" y="38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9" y="4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7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4" y="75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0" y="83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2" y="89"/>
                  </a:lnTo>
                  <a:lnTo>
                    <a:pt x="76" y="92"/>
                  </a:lnTo>
                  <a:lnTo>
                    <a:pt x="80" y="98"/>
                  </a:lnTo>
                  <a:lnTo>
                    <a:pt x="85" y="106"/>
                  </a:lnTo>
                  <a:lnTo>
                    <a:pt x="87" y="109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3" y="113"/>
                  </a:lnTo>
                  <a:lnTo>
                    <a:pt x="83" y="113"/>
                  </a:lnTo>
                  <a:lnTo>
                    <a:pt x="87" y="115"/>
                  </a:lnTo>
                  <a:lnTo>
                    <a:pt x="89" y="119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91" y="132"/>
                  </a:lnTo>
                  <a:lnTo>
                    <a:pt x="93" y="130"/>
                  </a:lnTo>
                  <a:lnTo>
                    <a:pt x="97" y="130"/>
                  </a:lnTo>
                  <a:lnTo>
                    <a:pt x="102" y="128"/>
                  </a:lnTo>
                  <a:lnTo>
                    <a:pt x="104" y="128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10" y="130"/>
                  </a:lnTo>
                  <a:lnTo>
                    <a:pt x="110" y="132"/>
                  </a:lnTo>
                  <a:lnTo>
                    <a:pt x="110" y="134"/>
                  </a:lnTo>
                  <a:lnTo>
                    <a:pt x="110" y="138"/>
                  </a:lnTo>
                  <a:lnTo>
                    <a:pt x="110" y="143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2" y="153"/>
                  </a:lnTo>
                  <a:lnTo>
                    <a:pt x="102" y="153"/>
                  </a:lnTo>
                  <a:lnTo>
                    <a:pt x="99" y="157"/>
                  </a:lnTo>
                  <a:lnTo>
                    <a:pt x="95" y="160"/>
                  </a:lnTo>
                  <a:lnTo>
                    <a:pt x="95" y="160"/>
                  </a:lnTo>
                  <a:lnTo>
                    <a:pt x="97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4" y="162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2" y="168"/>
                  </a:lnTo>
                  <a:lnTo>
                    <a:pt x="99" y="168"/>
                  </a:lnTo>
                  <a:lnTo>
                    <a:pt x="97" y="170"/>
                  </a:lnTo>
                  <a:lnTo>
                    <a:pt x="93" y="172"/>
                  </a:lnTo>
                  <a:lnTo>
                    <a:pt x="83" y="172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70" y="176"/>
                  </a:lnTo>
                  <a:lnTo>
                    <a:pt x="63" y="176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9" y="179"/>
                  </a:lnTo>
                  <a:lnTo>
                    <a:pt x="49" y="179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44" y="179"/>
                  </a:lnTo>
                  <a:lnTo>
                    <a:pt x="38" y="177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34" y="183"/>
                  </a:lnTo>
                  <a:lnTo>
                    <a:pt x="34" y="183"/>
                  </a:lnTo>
                  <a:lnTo>
                    <a:pt x="32" y="183"/>
                  </a:lnTo>
                  <a:lnTo>
                    <a:pt x="29" y="181"/>
                  </a:lnTo>
                  <a:lnTo>
                    <a:pt x="25" y="181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19" y="185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8" y="191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8" y="187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3" y="181"/>
                  </a:lnTo>
                  <a:lnTo>
                    <a:pt x="15" y="177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0E12ADAB-4CD3-5B44-837D-14972A471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43239" y="1935431"/>
              <a:ext cx="167955" cy="253373"/>
            </a:xfrm>
            <a:custGeom>
              <a:avLst/>
              <a:gdLst>
                <a:gd name="T0" fmla="*/ 29 w 110"/>
                <a:gd name="T1" fmla="*/ 166 h 195"/>
                <a:gd name="T2" fmla="*/ 46 w 110"/>
                <a:gd name="T3" fmla="*/ 160 h 195"/>
                <a:gd name="T4" fmla="*/ 49 w 110"/>
                <a:gd name="T5" fmla="*/ 159 h 195"/>
                <a:gd name="T6" fmla="*/ 29 w 110"/>
                <a:gd name="T7" fmla="*/ 159 h 195"/>
                <a:gd name="T8" fmla="*/ 13 w 110"/>
                <a:gd name="T9" fmla="*/ 157 h 195"/>
                <a:gd name="T10" fmla="*/ 13 w 110"/>
                <a:gd name="T11" fmla="*/ 151 h 195"/>
                <a:gd name="T12" fmla="*/ 27 w 110"/>
                <a:gd name="T13" fmla="*/ 143 h 195"/>
                <a:gd name="T14" fmla="*/ 25 w 110"/>
                <a:gd name="T15" fmla="*/ 130 h 195"/>
                <a:gd name="T16" fmla="*/ 27 w 110"/>
                <a:gd name="T17" fmla="*/ 119 h 195"/>
                <a:gd name="T18" fmla="*/ 38 w 110"/>
                <a:gd name="T19" fmla="*/ 119 h 195"/>
                <a:gd name="T20" fmla="*/ 44 w 110"/>
                <a:gd name="T21" fmla="*/ 115 h 195"/>
                <a:gd name="T22" fmla="*/ 44 w 110"/>
                <a:gd name="T23" fmla="*/ 106 h 195"/>
                <a:gd name="T24" fmla="*/ 42 w 110"/>
                <a:gd name="T25" fmla="*/ 98 h 195"/>
                <a:gd name="T26" fmla="*/ 38 w 110"/>
                <a:gd name="T27" fmla="*/ 89 h 195"/>
                <a:gd name="T28" fmla="*/ 32 w 110"/>
                <a:gd name="T29" fmla="*/ 85 h 195"/>
                <a:gd name="T30" fmla="*/ 17 w 110"/>
                <a:gd name="T31" fmla="*/ 89 h 195"/>
                <a:gd name="T32" fmla="*/ 13 w 110"/>
                <a:gd name="T33" fmla="*/ 64 h 195"/>
                <a:gd name="T34" fmla="*/ 10 w 110"/>
                <a:gd name="T35" fmla="*/ 72 h 195"/>
                <a:gd name="T36" fmla="*/ 8 w 110"/>
                <a:gd name="T37" fmla="*/ 68 h 195"/>
                <a:gd name="T38" fmla="*/ 6 w 110"/>
                <a:gd name="T39" fmla="*/ 55 h 195"/>
                <a:gd name="T40" fmla="*/ 0 w 110"/>
                <a:gd name="T41" fmla="*/ 47 h 195"/>
                <a:gd name="T42" fmla="*/ 8 w 110"/>
                <a:gd name="T43" fmla="*/ 34 h 195"/>
                <a:gd name="T44" fmla="*/ 6 w 110"/>
                <a:gd name="T45" fmla="*/ 26 h 195"/>
                <a:gd name="T46" fmla="*/ 8 w 110"/>
                <a:gd name="T47" fmla="*/ 17 h 195"/>
                <a:gd name="T48" fmla="*/ 13 w 110"/>
                <a:gd name="T49" fmla="*/ 2 h 195"/>
                <a:gd name="T50" fmla="*/ 21 w 110"/>
                <a:gd name="T51" fmla="*/ 3 h 195"/>
                <a:gd name="T52" fmla="*/ 32 w 110"/>
                <a:gd name="T53" fmla="*/ 0 h 195"/>
                <a:gd name="T54" fmla="*/ 44 w 110"/>
                <a:gd name="T55" fmla="*/ 5 h 195"/>
                <a:gd name="T56" fmla="*/ 30 w 110"/>
                <a:gd name="T57" fmla="*/ 15 h 195"/>
                <a:gd name="T58" fmla="*/ 29 w 110"/>
                <a:gd name="T59" fmla="*/ 22 h 195"/>
                <a:gd name="T60" fmla="*/ 61 w 110"/>
                <a:gd name="T61" fmla="*/ 24 h 195"/>
                <a:gd name="T62" fmla="*/ 59 w 110"/>
                <a:gd name="T63" fmla="*/ 34 h 195"/>
                <a:gd name="T64" fmla="*/ 46 w 110"/>
                <a:gd name="T65" fmla="*/ 55 h 195"/>
                <a:gd name="T66" fmla="*/ 53 w 110"/>
                <a:gd name="T67" fmla="*/ 64 h 195"/>
                <a:gd name="T68" fmla="*/ 68 w 110"/>
                <a:gd name="T69" fmla="*/ 77 h 195"/>
                <a:gd name="T70" fmla="*/ 72 w 110"/>
                <a:gd name="T71" fmla="*/ 89 h 195"/>
                <a:gd name="T72" fmla="*/ 87 w 110"/>
                <a:gd name="T73" fmla="*/ 113 h 195"/>
                <a:gd name="T74" fmla="*/ 89 w 110"/>
                <a:gd name="T75" fmla="*/ 119 h 195"/>
                <a:gd name="T76" fmla="*/ 97 w 110"/>
                <a:gd name="T77" fmla="*/ 130 h 195"/>
                <a:gd name="T78" fmla="*/ 110 w 110"/>
                <a:gd name="T79" fmla="*/ 130 h 195"/>
                <a:gd name="T80" fmla="*/ 106 w 110"/>
                <a:gd name="T81" fmla="*/ 147 h 195"/>
                <a:gd name="T82" fmla="*/ 102 w 110"/>
                <a:gd name="T83" fmla="*/ 153 h 195"/>
                <a:gd name="T84" fmla="*/ 99 w 110"/>
                <a:gd name="T85" fmla="*/ 160 h 195"/>
                <a:gd name="T86" fmla="*/ 104 w 110"/>
                <a:gd name="T87" fmla="*/ 164 h 195"/>
                <a:gd name="T88" fmla="*/ 93 w 110"/>
                <a:gd name="T89" fmla="*/ 172 h 195"/>
                <a:gd name="T90" fmla="*/ 63 w 110"/>
                <a:gd name="T91" fmla="*/ 176 h 195"/>
                <a:gd name="T92" fmla="*/ 49 w 110"/>
                <a:gd name="T93" fmla="*/ 181 h 195"/>
                <a:gd name="T94" fmla="*/ 36 w 110"/>
                <a:gd name="T95" fmla="*/ 179 h 195"/>
                <a:gd name="T96" fmla="*/ 25 w 110"/>
                <a:gd name="T97" fmla="*/ 181 h 195"/>
                <a:gd name="T98" fmla="*/ 17 w 110"/>
                <a:gd name="T99" fmla="*/ 189 h 195"/>
                <a:gd name="T100" fmla="*/ 8 w 110"/>
                <a:gd name="T101" fmla="*/ 191 h 195"/>
                <a:gd name="T102" fmla="*/ 12 w 110"/>
                <a:gd name="T103" fmla="*/ 185 h 195"/>
                <a:gd name="T104" fmla="*/ 17 w 110"/>
                <a:gd name="T105" fmla="*/ 17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195">
                  <a:moveTo>
                    <a:pt x="17" y="176"/>
                  </a:moveTo>
                  <a:lnTo>
                    <a:pt x="17" y="176"/>
                  </a:lnTo>
                  <a:lnTo>
                    <a:pt x="21" y="172"/>
                  </a:lnTo>
                  <a:lnTo>
                    <a:pt x="25" y="168"/>
                  </a:lnTo>
                  <a:lnTo>
                    <a:pt x="29" y="166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8" y="162"/>
                  </a:lnTo>
                  <a:lnTo>
                    <a:pt x="44" y="162"/>
                  </a:lnTo>
                  <a:lnTo>
                    <a:pt x="46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49" y="159"/>
                  </a:lnTo>
                  <a:lnTo>
                    <a:pt x="49" y="159"/>
                  </a:lnTo>
                  <a:lnTo>
                    <a:pt x="38" y="160"/>
                  </a:lnTo>
                  <a:lnTo>
                    <a:pt x="34" y="160"/>
                  </a:lnTo>
                  <a:lnTo>
                    <a:pt x="29" y="159"/>
                  </a:lnTo>
                  <a:lnTo>
                    <a:pt x="29" y="159"/>
                  </a:lnTo>
                  <a:lnTo>
                    <a:pt x="25" y="157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3" y="157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3" y="151"/>
                  </a:lnTo>
                  <a:lnTo>
                    <a:pt x="17" y="151"/>
                  </a:lnTo>
                  <a:lnTo>
                    <a:pt x="21" y="147"/>
                  </a:lnTo>
                  <a:lnTo>
                    <a:pt x="23" y="143"/>
                  </a:lnTo>
                  <a:lnTo>
                    <a:pt x="27" y="143"/>
                  </a:lnTo>
                  <a:lnTo>
                    <a:pt x="27" y="143"/>
                  </a:lnTo>
                  <a:lnTo>
                    <a:pt x="29" y="140"/>
                  </a:lnTo>
                  <a:lnTo>
                    <a:pt x="27" y="132"/>
                  </a:lnTo>
                  <a:lnTo>
                    <a:pt x="27" y="130"/>
                  </a:lnTo>
                  <a:lnTo>
                    <a:pt x="27" y="130"/>
                  </a:lnTo>
                  <a:lnTo>
                    <a:pt x="25" y="130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5" y="123"/>
                  </a:lnTo>
                  <a:lnTo>
                    <a:pt x="27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8" y="119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4" y="119"/>
                  </a:lnTo>
                  <a:lnTo>
                    <a:pt x="44" y="115"/>
                  </a:lnTo>
                  <a:lnTo>
                    <a:pt x="44" y="115"/>
                  </a:lnTo>
                  <a:lnTo>
                    <a:pt x="44" y="113"/>
                  </a:lnTo>
                  <a:lnTo>
                    <a:pt x="44" y="111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4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0" y="98"/>
                  </a:lnTo>
                  <a:lnTo>
                    <a:pt x="38" y="96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89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3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1"/>
                  </a:lnTo>
                  <a:lnTo>
                    <a:pt x="17" y="75"/>
                  </a:lnTo>
                  <a:lnTo>
                    <a:pt x="17" y="68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58"/>
                  </a:lnTo>
                  <a:lnTo>
                    <a:pt x="6" y="5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6" y="3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0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2" y="9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5"/>
                  </a:lnTo>
                  <a:lnTo>
                    <a:pt x="40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38" y="22"/>
                  </a:lnTo>
                  <a:lnTo>
                    <a:pt x="49" y="20"/>
                  </a:lnTo>
                  <a:lnTo>
                    <a:pt x="55" y="22"/>
                  </a:lnTo>
                  <a:lnTo>
                    <a:pt x="59" y="22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9" y="34"/>
                  </a:lnTo>
                  <a:lnTo>
                    <a:pt x="57" y="38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9" y="4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7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4" y="75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0" y="83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2" y="89"/>
                  </a:lnTo>
                  <a:lnTo>
                    <a:pt x="76" y="92"/>
                  </a:lnTo>
                  <a:lnTo>
                    <a:pt x="80" y="98"/>
                  </a:lnTo>
                  <a:lnTo>
                    <a:pt x="85" y="106"/>
                  </a:lnTo>
                  <a:lnTo>
                    <a:pt x="87" y="109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3" y="113"/>
                  </a:lnTo>
                  <a:lnTo>
                    <a:pt x="83" y="113"/>
                  </a:lnTo>
                  <a:lnTo>
                    <a:pt x="87" y="115"/>
                  </a:lnTo>
                  <a:lnTo>
                    <a:pt x="89" y="119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91" y="132"/>
                  </a:lnTo>
                  <a:lnTo>
                    <a:pt x="93" y="130"/>
                  </a:lnTo>
                  <a:lnTo>
                    <a:pt x="97" y="130"/>
                  </a:lnTo>
                  <a:lnTo>
                    <a:pt x="102" y="128"/>
                  </a:lnTo>
                  <a:lnTo>
                    <a:pt x="104" y="128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10" y="130"/>
                  </a:lnTo>
                  <a:lnTo>
                    <a:pt x="110" y="132"/>
                  </a:lnTo>
                  <a:lnTo>
                    <a:pt x="110" y="134"/>
                  </a:lnTo>
                  <a:lnTo>
                    <a:pt x="110" y="138"/>
                  </a:lnTo>
                  <a:lnTo>
                    <a:pt x="110" y="143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2" y="153"/>
                  </a:lnTo>
                  <a:lnTo>
                    <a:pt x="102" y="153"/>
                  </a:lnTo>
                  <a:lnTo>
                    <a:pt x="99" y="157"/>
                  </a:lnTo>
                  <a:lnTo>
                    <a:pt x="95" y="160"/>
                  </a:lnTo>
                  <a:lnTo>
                    <a:pt x="95" y="160"/>
                  </a:lnTo>
                  <a:lnTo>
                    <a:pt x="97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4" y="162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2" y="168"/>
                  </a:lnTo>
                  <a:lnTo>
                    <a:pt x="99" y="168"/>
                  </a:lnTo>
                  <a:lnTo>
                    <a:pt x="97" y="170"/>
                  </a:lnTo>
                  <a:lnTo>
                    <a:pt x="93" y="172"/>
                  </a:lnTo>
                  <a:lnTo>
                    <a:pt x="83" y="172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70" y="176"/>
                  </a:lnTo>
                  <a:lnTo>
                    <a:pt x="63" y="176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9" y="179"/>
                  </a:lnTo>
                  <a:lnTo>
                    <a:pt x="49" y="179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44" y="179"/>
                  </a:lnTo>
                  <a:lnTo>
                    <a:pt x="38" y="177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34" y="183"/>
                  </a:lnTo>
                  <a:lnTo>
                    <a:pt x="34" y="183"/>
                  </a:lnTo>
                  <a:lnTo>
                    <a:pt x="32" y="183"/>
                  </a:lnTo>
                  <a:lnTo>
                    <a:pt x="29" y="181"/>
                  </a:lnTo>
                  <a:lnTo>
                    <a:pt x="25" y="181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19" y="185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8" y="191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8" y="187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3" y="181"/>
                  </a:lnTo>
                  <a:lnTo>
                    <a:pt x="15" y="177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2400BB7-83F1-D64A-8A33-7C00B183E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3541" y="2035481"/>
              <a:ext cx="51913" cy="38980"/>
            </a:xfrm>
            <a:custGeom>
              <a:avLst/>
              <a:gdLst>
                <a:gd name="T0" fmla="*/ 21 w 34"/>
                <a:gd name="T1" fmla="*/ 30 h 30"/>
                <a:gd name="T2" fmla="*/ 21 w 34"/>
                <a:gd name="T3" fmla="*/ 30 h 30"/>
                <a:gd name="T4" fmla="*/ 26 w 34"/>
                <a:gd name="T5" fmla="*/ 27 h 30"/>
                <a:gd name="T6" fmla="*/ 32 w 34"/>
                <a:gd name="T7" fmla="*/ 23 h 30"/>
                <a:gd name="T8" fmla="*/ 34 w 34"/>
                <a:gd name="T9" fmla="*/ 21 h 30"/>
                <a:gd name="T10" fmla="*/ 34 w 34"/>
                <a:gd name="T11" fmla="*/ 17 h 30"/>
                <a:gd name="T12" fmla="*/ 34 w 34"/>
                <a:gd name="T13" fmla="*/ 17 h 30"/>
                <a:gd name="T14" fmla="*/ 34 w 34"/>
                <a:gd name="T15" fmla="*/ 13 h 30"/>
                <a:gd name="T16" fmla="*/ 34 w 34"/>
                <a:gd name="T17" fmla="*/ 12 h 30"/>
                <a:gd name="T18" fmla="*/ 28 w 34"/>
                <a:gd name="T19" fmla="*/ 8 h 30"/>
                <a:gd name="T20" fmla="*/ 24 w 34"/>
                <a:gd name="T21" fmla="*/ 6 h 30"/>
                <a:gd name="T22" fmla="*/ 24 w 34"/>
                <a:gd name="T23" fmla="*/ 4 h 30"/>
                <a:gd name="T24" fmla="*/ 24 w 34"/>
                <a:gd name="T25" fmla="*/ 0 h 30"/>
                <a:gd name="T26" fmla="*/ 24 w 34"/>
                <a:gd name="T27" fmla="*/ 0 h 30"/>
                <a:gd name="T28" fmla="*/ 22 w 34"/>
                <a:gd name="T29" fmla="*/ 0 h 30"/>
                <a:gd name="T30" fmla="*/ 19 w 34"/>
                <a:gd name="T31" fmla="*/ 0 h 30"/>
                <a:gd name="T32" fmla="*/ 13 w 34"/>
                <a:gd name="T33" fmla="*/ 2 h 30"/>
                <a:gd name="T34" fmla="*/ 13 w 34"/>
                <a:gd name="T35" fmla="*/ 2 h 30"/>
                <a:gd name="T36" fmla="*/ 9 w 34"/>
                <a:gd name="T37" fmla="*/ 4 h 30"/>
                <a:gd name="T38" fmla="*/ 9 w 34"/>
                <a:gd name="T39" fmla="*/ 4 h 30"/>
                <a:gd name="T40" fmla="*/ 5 w 34"/>
                <a:gd name="T41" fmla="*/ 6 h 30"/>
                <a:gd name="T42" fmla="*/ 3 w 34"/>
                <a:gd name="T43" fmla="*/ 10 h 30"/>
                <a:gd name="T44" fmla="*/ 0 w 34"/>
                <a:gd name="T45" fmla="*/ 17 h 30"/>
                <a:gd name="T46" fmla="*/ 0 w 34"/>
                <a:gd name="T47" fmla="*/ 17 h 30"/>
                <a:gd name="T48" fmla="*/ 0 w 34"/>
                <a:gd name="T49" fmla="*/ 21 h 30"/>
                <a:gd name="T50" fmla="*/ 2 w 34"/>
                <a:gd name="T51" fmla="*/ 25 h 30"/>
                <a:gd name="T52" fmla="*/ 3 w 34"/>
                <a:gd name="T53" fmla="*/ 25 h 30"/>
                <a:gd name="T54" fmla="*/ 5 w 34"/>
                <a:gd name="T55" fmla="*/ 27 h 30"/>
                <a:gd name="T56" fmla="*/ 5 w 34"/>
                <a:gd name="T57" fmla="*/ 27 h 30"/>
                <a:gd name="T58" fmla="*/ 9 w 34"/>
                <a:gd name="T59" fmla="*/ 25 h 30"/>
                <a:gd name="T60" fmla="*/ 9 w 34"/>
                <a:gd name="T61" fmla="*/ 25 h 30"/>
                <a:gd name="T62" fmla="*/ 9 w 34"/>
                <a:gd name="T63" fmla="*/ 23 h 30"/>
                <a:gd name="T64" fmla="*/ 11 w 34"/>
                <a:gd name="T65" fmla="*/ 21 h 30"/>
                <a:gd name="T66" fmla="*/ 11 w 34"/>
                <a:gd name="T67" fmla="*/ 21 h 30"/>
                <a:gd name="T68" fmla="*/ 13 w 34"/>
                <a:gd name="T69" fmla="*/ 21 h 30"/>
                <a:gd name="T70" fmla="*/ 17 w 34"/>
                <a:gd name="T71" fmla="*/ 23 h 30"/>
                <a:gd name="T72" fmla="*/ 19 w 34"/>
                <a:gd name="T73" fmla="*/ 27 h 30"/>
                <a:gd name="T74" fmla="*/ 19 w 34"/>
                <a:gd name="T75" fmla="*/ 27 h 30"/>
                <a:gd name="T76" fmla="*/ 21 w 34"/>
                <a:gd name="T77" fmla="*/ 29 h 30"/>
                <a:gd name="T78" fmla="*/ 21 w 34"/>
                <a:gd name="T79" fmla="*/ 30 h 30"/>
                <a:gd name="T80" fmla="*/ 21 w 34"/>
                <a:gd name="T81" fmla="*/ 30 h 30"/>
                <a:gd name="T82" fmla="*/ 21 w 34"/>
                <a:gd name="T83" fmla="*/ 30 h 30"/>
                <a:gd name="T84" fmla="*/ 21 w 34"/>
                <a:gd name="T8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30">
                  <a:moveTo>
                    <a:pt x="21" y="30"/>
                  </a:moveTo>
                  <a:lnTo>
                    <a:pt x="21" y="30"/>
                  </a:lnTo>
                  <a:lnTo>
                    <a:pt x="26" y="27"/>
                  </a:lnTo>
                  <a:lnTo>
                    <a:pt x="32" y="23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28" y="8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3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D2D1BCB6-76D9-8B4D-A4A2-530865F72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3541" y="2035481"/>
              <a:ext cx="51913" cy="38980"/>
            </a:xfrm>
            <a:custGeom>
              <a:avLst/>
              <a:gdLst>
                <a:gd name="T0" fmla="*/ 21 w 34"/>
                <a:gd name="T1" fmla="*/ 30 h 30"/>
                <a:gd name="T2" fmla="*/ 21 w 34"/>
                <a:gd name="T3" fmla="*/ 30 h 30"/>
                <a:gd name="T4" fmla="*/ 26 w 34"/>
                <a:gd name="T5" fmla="*/ 27 h 30"/>
                <a:gd name="T6" fmla="*/ 32 w 34"/>
                <a:gd name="T7" fmla="*/ 23 h 30"/>
                <a:gd name="T8" fmla="*/ 34 w 34"/>
                <a:gd name="T9" fmla="*/ 21 h 30"/>
                <a:gd name="T10" fmla="*/ 34 w 34"/>
                <a:gd name="T11" fmla="*/ 17 h 30"/>
                <a:gd name="T12" fmla="*/ 34 w 34"/>
                <a:gd name="T13" fmla="*/ 17 h 30"/>
                <a:gd name="T14" fmla="*/ 34 w 34"/>
                <a:gd name="T15" fmla="*/ 13 h 30"/>
                <a:gd name="T16" fmla="*/ 34 w 34"/>
                <a:gd name="T17" fmla="*/ 12 h 30"/>
                <a:gd name="T18" fmla="*/ 28 w 34"/>
                <a:gd name="T19" fmla="*/ 8 h 30"/>
                <a:gd name="T20" fmla="*/ 24 w 34"/>
                <a:gd name="T21" fmla="*/ 6 h 30"/>
                <a:gd name="T22" fmla="*/ 24 w 34"/>
                <a:gd name="T23" fmla="*/ 4 h 30"/>
                <a:gd name="T24" fmla="*/ 24 w 34"/>
                <a:gd name="T25" fmla="*/ 0 h 30"/>
                <a:gd name="T26" fmla="*/ 24 w 34"/>
                <a:gd name="T27" fmla="*/ 0 h 30"/>
                <a:gd name="T28" fmla="*/ 22 w 34"/>
                <a:gd name="T29" fmla="*/ 0 h 30"/>
                <a:gd name="T30" fmla="*/ 19 w 34"/>
                <a:gd name="T31" fmla="*/ 0 h 30"/>
                <a:gd name="T32" fmla="*/ 13 w 34"/>
                <a:gd name="T33" fmla="*/ 2 h 30"/>
                <a:gd name="T34" fmla="*/ 13 w 34"/>
                <a:gd name="T35" fmla="*/ 2 h 30"/>
                <a:gd name="T36" fmla="*/ 9 w 34"/>
                <a:gd name="T37" fmla="*/ 4 h 30"/>
                <a:gd name="T38" fmla="*/ 9 w 34"/>
                <a:gd name="T39" fmla="*/ 4 h 30"/>
                <a:gd name="T40" fmla="*/ 5 w 34"/>
                <a:gd name="T41" fmla="*/ 6 h 30"/>
                <a:gd name="T42" fmla="*/ 3 w 34"/>
                <a:gd name="T43" fmla="*/ 10 h 30"/>
                <a:gd name="T44" fmla="*/ 0 w 34"/>
                <a:gd name="T45" fmla="*/ 17 h 30"/>
                <a:gd name="T46" fmla="*/ 0 w 34"/>
                <a:gd name="T47" fmla="*/ 17 h 30"/>
                <a:gd name="T48" fmla="*/ 0 w 34"/>
                <a:gd name="T49" fmla="*/ 21 h 30"/>
                <a:gd name="T50" fmla="*/ 2 w 34"/>
                <a:gd name="T51" fmla="*/ 25 h 30"/>
                <a:gd name="T52" fmla="*/ 3 w 34"/>
                <a:gd name="T53" fmla="*/ 25 h 30"/>
                <a:gd name="T54" fmla="*/ 5 w 34"/>
                <a:gd name="T55" fmla="*/ 27 h 30"/>
                <a:gd name="T56" fmla="*/ 5 w 34"/>
                <a:gd name="T57" fmla="*/ 27 h 30"/>
                <a:gd name="T58" fmla="*/ 9 w 34"/>
                <a:gd name="T59" fmla="*/ 25 h 30"/>
                <a:gd name="T60" fmla="*/ 9 w 34"/>
                <a:gd name="T61" fmla="*/ 25 h 30"/>
                <a:gd name="T62" fmla="*/ 9 w 34"/>
                <a:gd name="T63" fmla="*/ 23 h 30"/>
                <a:gd name="T64" fmla="*/ 11 w 34"/>
                <a:gd name="T65" fmla="*/ 21 h 30"/>
                <a:gd name="T66" fmla="*/ 11 w 34"/>
                <a:gd name="T67" fmla="*/ 21 h 30"/>
                <a:gd name="T68" fmla="*/ 13 w 34"/>
                <a:gd name="T69" fmla="*/ 21 h 30"/>
                <a:gd name="T70" fmla="*/ 17 w 34"/>
                <a:gd name="T71" fmla="*/ 23 h 30"/>
                <a:gd name="T72" fmla="*/ 19 w 34"/>
                <a:gd name="T73" fmla="*/ 27 h 30"/>
                <a:gd name="T74" fmla="*/ 19 w 34"/>
                <a:gd name="T75" fmla="*/ 27 h 30"/>
                <a:gd name="T76" fmla="*/ 21 w 34"/>
                <a:gd name="T77" fmla="*/ 29 h 30"/>
                <a:gd name="T78" fmla="*/ 21 w 34"/>
                <a:gd name="T79" fmla="*/ 30 h 30"/>
                <a:gd name="T80" fmla="*/ 21 w 34"/>
                <a:gd name="T81" fmla="*/ 30 h 30"/>
                <a:gd name="T82" fmla="*/ 21 w 34"/>
                <a:gd name="T83" fmla="*/ 30 h 30"/>
                <a:gd name="T84" fmla="*/ 21 w 34"/>
                <a:gd name="T8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30">
                  <a:moveTo>
                    <a:pt x="21" y="30"/>
                  </a:moveTo>
                  <a:lnTo>
                    <a:pt x="21" y="30"/>
                  </a:lnTo>
                  <a:lnTo>
                    <a:pt x="26" y="27"/>
                  </a:lnTo>
                  <a:lnTo>
                    <a:pt x="32" y="23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28" y="8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3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52A37C32-F4D6-6D4B-A522-C3F1F76CE3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32551" y="1969214"/>
              <a:ext cx="10688" cy="10395"/>
            </a:xfrm>
            <a:custGeom>
              <a:avLst/>
              <a:gdLst>
                <a:gd name="T0" fmla="*/ 5 w 7"/>
                <a:gd name="T1" fmla="*/ 8 h 8"/>
                <a:gd name="T2" fmla="*/ 5 w 7"/>
                <a:gd name="T3" fmla="*/ 8 h 8"/>
                <a:gd name="T4" fmla="*/ 2 w 7"/>
                <a:gd name="T5" fmla="*/ 8 h 8"/>
                <a:gd name="T6" fmla="*/ 2 w 7"/>
                <a:gd name="T7" fmla="*/ 6 h 8"/>
                <a:gd name="T8" fmla="*/ 0 w 7"/>
                <a:gd name="T9" fmla="*/ 2 h 8"/>
                <a:gd name="T10" fmla="*/ 0 w 7"/>
                <a:gd name="T11" fmla="*/ 0 h 8"/>
                <a:gd name="T12" fmla="*/ 0 w 7"/>
                <a:gd name="T13" fmla="*/ 0 h 8"/>
                <a:gd name="T14" fmla="*/ 7 w 7"/>
                <a:gd name="T15" fmla="*/ 0 h 8"/>
                <a:gd name="T16" fmla="*/ 7 w 7"/>
                <a:gd name="T17" fmla="*/ 0 h 8"/>
                <a:gd name="T18" fmla="*/ 7 w 7"/>
                <a:gd name="T19" fmla="*/ 2 h 8"/>
                <a:gd name="T20" fmla="*/ 7 w 7"/>
                <a:gd name="T21" fmla="*/ 4 h 8"/>
                <a:gd name="T22" fmla="*/ 7 w 7"/>
                <a:gd name="T23" fmla="*/ 8 h 8"/>
                <a:gd name="T24" fmla="*/ 5 w 7"/>
                <a:gd name="T25" fmla="*/ 8 h 8"/>
                <a:gd name="T26" fmla="*/ 5 w 7"/>
                <a:gd name="T27" fmla="*/ 8 h 8"/>
                <a:gd name="T28" fmla="*/ 5 w 7"/>
                <a:gd name="T29" fmla="*/ 8 h 8"/>
                <a:gd name="T30" fmla="*/ 5 w 7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5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1E05F7D3-3552-6842-8EFE-03F9C96DE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32551" y="1969214"/>
              <a:ext cx="10688" cy="10395"/>
            </a:xfrm>
            <a:custGeom>
              <a:avLst/>
              <a:gdLst>
                <a:gd name="T0" fmla="*/ 5 w 7"/>
                <a:gd name="T1" fmla="*/ 8 h 8"/>
                <a:gd name="T2" fmla="*/ 5 w 7"/>
                <a:gd name="T3" fmla="*/ 8 h 8"/>
                <a:gd name="T4" fmla="*/ 2 w 7"/>
                <a:gd name="T5" fmla="*/ 8 h 8"/>
                <a:gd name="T6" fmla="*/ 2 w 7"/>
                <a:gd name="T7" fmla="*/ 6 h 8"/>
                <a:gd name="T8" fmla="*/ 0 w 7"/>
                <a:gd name="T9" fmla="*/ 2 h 8"/>
                <a:gd name="T10" fmla="*/ 0 w 7"/>
                <a:gd name="T11" fmla="*/ 0 h 8"/>
                <a:gd name="T12" fmla="*/ 0 w 7"/>
                <a:gd name="T13" fmla="*/ 0 h 8"/>
                <a:gd name="T14" fmla="*/ 7 w 7"/>
                <a:gd name="T15" fmla="*/ 0 h 8"/>
                <a:gd name="T16" fmla="*/ 7 w 7"/>
                <a:gd name="T17" fmla="*/ 0 h 8"/>
                <a:gd name="T18" fmla="*/ 7 w 7"/>
                <a:gd name="T19" fmla="*/ 2 h 8"/>
                <a:gd name="T20" fmla="*/ 7 w 7"/>
                <a:gd name="T21" fmla="*/ 4 h 8"/>
                <a:gd name="T22" fmla="*/ 7 w 7"/>
                <a:gd name="T23" fmla="*/ 8 h 8"/>
                <a:gd name="T24" fmla="*/ 5 w 7"/>
                <a:gd name="T25" fmla="*/ 8 h 8"/>
                <a:gd name="T26" fmla="*/ 5 w 7"/>
                <a:gd name="T27" fmla="*/ 8 h 8"/>
                <a:gd name="T28" fmla="*/ 5 w 7"/>
                <a:gd name="T29" fmla="*/ 8 h 8"/>
                <a:gd name="T30" fmla="*/ 5 w 7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5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20570E15-6781-DA46-B1BF-650A9929BB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23" y="2390202"/>
              <a:ext cx="68709" cy="127336"/>
            </a:xfrm>
            <a:custGeom>
              <a:avLst/>
              <a:gdLst>
                <a:gd name="T0" fmla="*/ 8 w 45"/>
                <a:gd name="T1" fmla="*/ 1 h 98"/>
                <a:gd name="T2" fmla="*/ 9 w 45"/>
                <a:gd name="T3" fmla="*/ 3 h 98"/>
                <a:gd name="T4" fmla="*/ 9 w 45"/>
                <a:gd name="T5" fmla="*/ 9 h 98"/>
                <a:gd name="T6" fmla="*/ 11 w 45"/>
                <a:gd name="T7" fmla="*/ 22 h 98"/>
                <a:gd name="T8" fmla="*/ 11 w 45"/>
                <a:gd name="T9" fmla="*/ 34 h 98"/>
                <a:gd name="T10" fmla="*/ 6 w 45"/>
                <a:gd name="T11" fmla="*/ 43 h 98"/>
                <a:gd name="T12" fmla="*/ 2 w 45"/>
                <a:gd name="T13" fmla="*/ 49 h 98"/>
                <a:gd name="T14" fmla="*/ 2 w 45"/>
                <a:gd name="T15" fmla="*/ 58 h 98"/>
                <a:gd name="T16" fmla="*/ 0 w 45"/>
                <a:gd name="T17" fmla="*/ 66 h 98"/>
                <a:gd name="T18" fmla="*/ 8 w 45"/>
                <a:gd name="T19" fmla="*/ 66 h 98"/>
                <a:gd name="T20" fmla="*/ 8 w 45"/>
                <a:gd name="T21" fmla="*/ 70 h 98"/>
                <a:gd name="T22" fmla="*/ 9 w 45"/>
                <a:gd name="T23" fmla="*/ 73 h 98"/>
                <a:gd name="T24" fmla="*/ 13 w 45"/>
                <a:gd name="T25" fmla="*/ 79 h 98"/>
                <a:gd name="T26" fmla="*/ 11 w 45"/>
                <a:gd name="T27" fmla="*/ 83 h 98"/>
                <a:gd name="T28" fmla="*/ 8 w 45"/>
                <a:gd name="T29" fmla="*/ 90 h 98"/>
                <a:gd name="T30" fmla="*/ 8 w 45"/>
                <a:gd name="T31" fmla="*/ 92 h 98"/>
                <a:gd name="T32" fmla="*/ 13 w 45"/>
                <a:gd name="T33" fmla="*/ 98 h 98"/>
                <a:gd name="T34" fmla="*/ 15 w 45"/>
                <a:gd name="T35" fmla="*/ 98 h 98"/>
                <a:gd name="T36" fmla="*/ 21 w 45"/>
                <a:gd name="T37" fmla="*/ 98 h 98"/>
                <a:gd name="T38" fmla="*/ 26 w 45"/>
                <a:gd name="T39" fmla="*/ 96 h 98"/>
                <a:gd name="T40" fmla="*/ 32 w 45"/>
                <a:gd name="T41" fmla="*/ 94 h 98"/>
                <a:gd name="T42" fmla="*/ 32 w 45"/>
                <a:gd name="T43" fmla="*/ 90 h 98"/>
                <a:gd name="T44" fmla="*/ 30 w 45"/>
                <a:gd name="T45" fmla="*/ 85 h 98"/>
                <a:gd name="T46" fmla="*/ 30 w 45"/>
                <a:gd name="T47" fmla="*/ 83 h 98"/>
                <a:gd name="T48" fmla="*/ 36 w 45"/>
                <a:gd name="T49" fmla="*/ 75 h 98"/>
                <a:gd name="T50" fmla="*/ 36 w 45"/>
                <a:gd name="T51" fmla="*/ 71 h 98"/>
                <a:gd name="T52" fmla="*/ 34 w 45"/>
                <a:gd name="T53" fmla="*/ 70 h 98"/>
                <a:gd name="T54" fmla="*/ 34 w 45"/>
                <a:gd name="T55" fmla="*/ 62 h 98"/>
                <a:gd name="T56" fmla="*/ 34 w 45"/>
                <a:gd name="T57" fmla="*/ 60 h 98"/>
                <a:gd name="T58" fmla="*/ 32 w 45"/>
                <a:gd name="T59" fmla="*/ 53 h 98"/>
                <a:gd name="T60" fmla="*/ 32 w 45"/>
                <a:gd name="T61" fmla="*/ 49 h 98"/>
                <a:gd name="T62" fmla="*/ 34 w 45"/>
                <a:gd name="T63" fmla="*/ 45 h 98"/>
                <a:gd name="T64" fmla="*/ 40 w 45"/>
                <a:gd name="T65" fmla="*/ 41 h 98"/>
                <a:gd name="T66" fmla="*/ 42 w 45"/>
                <a:gd name="T67" fmla="*/ 37 h 98"/>
                <a:gd name="T68" fmla="*/ 44 w 45"/>
                <a:gd name="T69" fmla="*/ 32 h 98"/>
                <a:gd name="T70" fmla="*/ 40 w 45"/>
                <a:gd name="T71" fmla="*/ 24 h 98"/>
                <a:gd name="T72" fmla="*/ 42 w 45"/>
                <a:gd name="T73" fmla="*/ 20 h 98"/>
                <a:gd name="T74" fmla="*/ 44 w 45"/>
                <a:gd name="T75" fmla="*/ 15 h 98"/>
                <a:gd name="T76" fmla="*/ 45 w 45"/>
                <a:gd name="T77" fmla="*/ 11 h 98"/>
                <a:gd name="T78" fmla="*/ 40 w 45"/>
                <a:gd name="T79" fmla="*/ 7 h 98"/>
                <a:gd name="T80" fmla="*/ 36 w 45"/>
                <a:gd name="T81" fmla="*/ 7 h 98"/>
                <a:gd name="T82" fmla="*/ 26 w 45"/>
                <a:gd name="T83" fmla="*/ 7 h 98"/>
                <a:gd name="T84" fmla="*/ 23 w 45"/>
                <a:gd name="T85" fmla="*/ 7 h 98"/>
                <a:gd name="T86" fmla="*/ 21 w 45"/>
                <a:gd name="T87" fmla="*/ 3 h 98"/>
                <a:gd name="T88" fmla="*/ 17 w 45"/>
                <a:gd name="T89" fmla="*/ 1 h 98"/>
                <a:gd name="T90" fmla="*/ 9 w 45"/>
                <a:gd name="T91" fmla="*/ 0 h 98"/>
                <a:gd name="T92" fmla="*/ 8 w 45"/>
                <a:gd name="T93" fmla="*/ 1 h 98"/>
                <a:gd name="T94" fmla="*/ 8 w 45"/>
                <a:gd name="T95" fmla="*/ 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98">
                  <a:moveTo>
                    <a:pt x="8" y="1"/>
                  </a:moveTo>
                  <a:lnTo>
                    <a:pt x="8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15"/>
                  </a:lnTo>
                  <a:lnTo>
                    <a:pt x="11" y="22"/>
                  </a:lnTo>
                  <a:lnTo>
                    <a:pt x="11" y="28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4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70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1" y="83"/>
                  </a:lnTo>
                  <a:lnTo>
                    <a:pt x="11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9" y="96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21" y="98"/>
                  </a:lnTo>
                  <a:lnTo>
                    <a:pt x="21" y="98"/>
                  </a:lnTo>
                  <a:lnTo>
                    <a:pt x="26" y="96"/>
                  </a:lnTo>
                  <a:lnTo>
                    <a:pt x="28" y="96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0"/>
                  </a:lnTo>
                  <a:lnTo>
                    <a:pt x="30" y="88"/>
                  </a:lnTo>
                  <a:lnTo>
                    <a:pt x="30" y="85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4" y="77"/>
                  </a:lnTo>
                  <a:lnTo>
                    <a:pt x="36" y="75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6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32" y="53"/>
                  </a:lnTo>
                  <a:lnTo>
                    <a:pt x="32" y="51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4" y="45"/>
                  </a:lnTo>
                  <a:lnTo>
                    <a:pt x="38" y="43"/>
                  </a:lnTo>
                  <a:lnTo>
                    <a:pt x="40" y="41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4" y="1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E0DFC23C-9D18-8B40-96C5-8D0D7C1C9D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23" y="2390202"/>
              <a:ext cx="68709" cy="127336"/>
            </a:xfrm>
            <a:custGeom>
              <a:avLst/>
              <a:gdLst>
                <a:gd name="T0" fmla="*/ 8 w 45"/>
                <a:gd name="T1" fmla="*/ 1 h 98"/>
                <a:gd name="T2" fmla="*/ 9 w 45"/>
                <a:gd name="T3" fmla="*/ 3 h 98"/>
                <a:gd name="T4" fmla="*/ 9 w 45"/>
                <a:gd name="T5" fmla="*/ 9 h 98"/>
                <a:gd name="T6" fmla="*/ 11 w 45"/>
                <a:gd name="T7" fmla="*/ 22 h 98"/>
                <a:gd name="T8" fmla="*/ 11 w 45"/>
                <a:gd name="T9" fmla="*/ 34 h 98"/>
                <a:gd name="T10" fmla="*/ 6 w 45"/>
                <a:gd name="T11" fmla="*/ 43 h 98"/>
                <a:gd name="T12" fmla="*/ 2 w 45"/>
                <a:gd name="T13" fmla="*/ 49 h 98"/>
                <a:gd name="T14" fmla="*/ 2 w 45"/>
                <a:gd name="T15" fmla="*/ 58 h 98"/>
                <a:gd name="T16" fmla="*/ 0 w 45"/>
                <a:gd name="T17" fmla="*/ 66 h 98"/>
                <a:gd name="T18" fmla="*/ 8 w 45"/>
                <a:gd name="T19" fmla="*/ 66 h 98"/>
                <a:gd name="T20" fmla="*/ 8 w 45"/>
                <a:gd name="T21" fmla="*/ 70 h 98"/>
                <a:gd name="T22" fmla="*/ 9 w 45"/>
                <a:gd name="T23" fmla="*/ 73 h 98"/>
                <a:gd name="T24" fmla="*/ 13 w 45"/>
                <a:gd name="T25" fmla="*/ 79 h 98"/>
                <a:gd name="T26" fmla="*/ 11 w 45"/>
                <a:gd name="T27" fmla="*/ 83 h 98"/>
                <a:gd name="T28" fmla="*/ 8 w 45"/>
                <a:gd name="T29" fmla="*/ 90 h 98"/>
                <a:gd name="T30" fmla="*/ 8 w 45"/>
                <a:gd name="T31" fmla="*/ 92 h 98"/>
                <a:gd name="T32" fmla="*/ 13 w 45"/>
                <a:gd name="T33" fmla="*/ 98 h 98"/>
                <a:gd name="T34" fmla="*/ 15 w 45"/>
                <a:gd name="T35" fmla="*/ 98 h 98"/>
                <a:gd name="T36" fmla="*/ 21 w 45"/>
                <a:gd name="T37" fmla="*/ 98 h 98"/>
                <a:gd name="T38" fmla="*/ 26 w 45"/>
                <a:gd name="T39" fmla="*/ 96 h 98"/>
                <a:gd name="T40" fmla="*/ 32 w 45"/>
                <a:gd name="T41" fmla="*/ 94 h 98"/>
                <a:gd name="T42" fmla="*/ 32 w 45"/>
                <a:gd name="T43" fmla="*/ 90 h 98"/>
                <a:gd name="T44" fmla="*/ 30 w 45"/>
                <a:gd name="T45" fmla="*/ 85 h 98"/>
                <a:gd name="T46" fmla="*/ 30 w 45"/>
                <a:gd name="T47" fmla="*/ 83 h 98"/>
                <a:gd name="T48" fmla="*/ 36 w 45"/>
                <a:gd name="T49" fmla="*/ 75 h 98"/>
                <a:gd name="T50" fmla="*/ 36 w 45"/>
                <a:gd name="T51" fmla="*/ 71 h 98"/>
                <a:gd name="T52" fmla="*/ 34 w 45"/>
                <a:gd name="T53" fmla="*/ 70 h 98"/>
                <a:gd name="T54" fmla="*/ 34 w 45"/>
                <a:gd name="T55" fmla="*/ 62 h 98"/>
                <a:gd name="T56" fmla="*/ 34 w 45"/>
                <a:gd name="T57" fmla="*/ 60 h 98"/>
                <a:gd name="T58" fmla="*/ 32 w 45"/>
                <a:gd name="T59" fmla="*/ 53 h 98"/>
                <a:gd name="T60" fmla="*/ 32 w 45"/>
                <a:gd name="T61" fmla="*/ 49 h 98"/>
                <a:gd name="T62" fmla="*/ 34 w 45"/>
                <a:gd name="T63" fmla="*/ 45 h 98"/>
                <a:gd name="T64" fmla="*/ 40 w 45"/>
                <a:gd name="T65" fmla="*/ 41 h 98"/>
                <a:gd name="T66" fmla="*/ 42 w 45"/>
                <a:gd name="T67" fmla="*/ 37 h 98"/>
                <a:gd name="T68" fmla="*/ 44 w 45"/>
                <a:gd name="T69" fmla="*/ 32 h 98"/>
                <a:gd name="T70" fmla="*/ 40 w 45"/>
                <a:gd name="T71" fmla="*/ 24 h 98"/>
                <a:gd name="T72" fmla="*/ 42 w 45"/>
                <a:gd name="T73" fmla="*/ 20 h 98"/>
                <a:gd name="T74" fmla="*/ 44 w 45"/>
                <a:gd name="T75" fmla="*/ 15 h 98"/>
                <a:gd name="T76" fmla="*/ 45 w 45"/>
                <a:gd name="T77" fmla="*/ 11 h 98"/>
                <a:gd name="T78" fmla="*/ 40 w 45"/>
                <a:gd name="T79" fmla="*/ 7 h 98"/>
                <a:gd name="T80" fmla="*/ 36 w 45"/>
                <a:gd name="T81" fmla="*/ 7 h 98"/>
                <a:gd name="T82" fmla="*/ 26 w 45"/>
                <a:gd name="T83" fmla="*/ 7 h 98"/>
                <a:gd name="T84" fmla="*/ 23 w 45"/>
                <a:gd name="T85" fmla="*/ 7 h 98"/>
                <a:gd name="T86" fmla="*/ 21 w 45"/>
                <a:gd name="T87" fmla="*/ 3 h 98"/>
                <a:gd name="T88" fmla="*/ 17 w 45"/>
                <a:gd name="T89" fmla="*/ 1 h 98"/>
                <a:gd name="T90" fmla="*/ 9 w 45"/>
                <a:gd name="T91" fmla="*/ 0 h 98"/>
                <a:gd name="T92" fmla="*/ 8 w 45"/>
                <a:gd name="T93" fmla="*/ 1 h 98"/>
                <a:gd name="T94" fmla="*/ 8 w 45"/>
                <a:gd name="T95" fmla="*/ 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98">
                  <a:moveTo>
                    <a:pt x="8" y="1"/>
                  </a:moveTo>
                  <a:lnTo>
                    <a:pt x="8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15"/>
                  </a:lnTo>
                  <a:lnTo>
                    <a:pt x="11" y="22"/>
                  </a:lnTo>
                  <a:lnTo>
                    <a:pt x="11" y="28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4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70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1" y="83"/>
                  </a:lnTo>
                  <a:lnTo>
                    <a:pt x="11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9" y="96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21" y="98"/>
                  </a:lnTo>
                  <a:lnTo>
                    <a:pt x="21" y="98"/>
                  </a:lnTo>
                  <a:lnTo>
                    <a:pt x="26" y="96"/>
                  </a:lnTo>
                  <a:lnTo>
                    <a:pt x="28" y="96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0"/>
                  </a:lnTo>
                  <a:lnTo>
                    <a:pt x="30" y="88"/>
                  </a:lnTo>
                  <a:lnTo>
                    <a:pt x="30" y="85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4" y="77"/>
                  </a:lnTo>
                  <a:lnTo>
                    <a:pt x="36" y="75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6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32" y="53"/>
                  </a:lnTo>
                  <a:lnTo>
                    <a:pt x="32" y="51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4" y="45"/>
                  </a:lnTo>
                  <a:lnTo>
                    <a:pt x="38" y="43"/>
                  </a:lnTo>
                  <a:lnTo>
                    <a:pt x="40" y="41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4" y="1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9AAC5FAA-3327-CF44-9194-E0C485C26D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27990" y="2142027"/>
              <a:ext cx="87031" cy="55872"/>
            </a:xfrm>
            <a:custGeom>
              <a:avLst/>
              <a:gdLst>
                <a:gd name="T0" fmla="*/ 0 w 57"/>
                <a:gd name="T1" fmla="*/ 9 h 43"/>
                <a:gd name="T2" fmla="*/ 21 w 57"/>
                <a:gd name="T3" fmla="*/ 22 h 43"/>
                <a:gd name="T4" fmla="*/ 27 w 57"/>
                <a:gd name="T5" fmla="*/ 36 h 43"/>
                <a:gd name="T6" fmla="*/ 38 w 57"/>
                <a:gd name="T7" fmla="*/ 37 h 43"/>
                <a:gd name="T8" fmla="*/ 49 w 57"/>
                <a:gd name="T9" fmla="*/ 43 h 43"/>
                <a:gd name="T10" fmla="*/ 49 w 57"/>
                <a:gd name="T11" fmla="*/ 30 h 43"/>
                <a:gd name="T12" fmla="*/ 57 w 57"/>
                <a:gd name="T13" fmla="*/ 22 h 43"/>
                <a:gd name="T14" fmla="*/ 51 w 57"/>
                <a:gd name="T15" fmla="*/ 17 h 43"/>
                <a:gd name="T16" fmla="*/ 53 w 57"/>
                <a:gd name="T17" fmla="*/ 7 h 43"/>
                <a:gd name="T18" fmla="*/ 30 w 57"/>
                <a:gd name="T19" fmla="*/ 0 h 43"/>
                <a:gd name="T20" fmla="*/ 17 w 57"/>
                <a:gd name="T21" fmla="*/ 5 h 43"/>
                <a:gd name="T22" fmla="*/ 13 w 57"/>
                <a:gd name="T23" fmla="*/ 5 h 43"/>
                <a:gd name="T24" fmla="*/ 0 w 57"/>
                <a:gd name="T25" fmla="*/ 9 h 43"/>
                <a:gd name="T26" fmla="*/ 0 w 57"/>
                <a:gd name="T27" fmla="*/ 9 h 43"/>
                <a:gd name="T28" fmla="*/ 0 w 57"/>
                <a:gd name="T29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43">
                  <a:moveTo>
                    <a:pt x="0" y="9"/>
                  </a:moveTo>
                  <a:lnTo>
                    <a:pt x="21" y="22"/>
                  </a:lnTo>
                  <a:lnTo>
                    <a:pt x="27" y="36"/>
                  </a:lnTo>
                  <a:lnTo>
                    <a:pt x="38" y="37"/>
                  </a:lnTo>
                  <a:lnTo>
                    <a:pt x="49" y="43"/>
                  </a:lnTo>
                  <a:lnTo>
                    <a:pt x="49" y="30"/>
                  </a:lnTo>
                  <a:lnTo>
                    <a:pt x="57" y="22"/>
                  </a:lnTo>
                  <a:lnTo>
                    <a:pt x="51" y="17"/>
                  </a:lnTo>
                  <a:lnTo>
                    <a:pt x="53" y="7"/>
                  </a:lnTo>
                  <a:lnTo>
                    <a:pt x="30" y="0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CCEBDA9-3995-B346-9372-90A673E241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27990" y="2142027"/>
              <a:ext cx="87031" cy="55872"/>
            </a:xfrm>
            <a:custGeom>
              <a:avLst/>
              <a:gdLst>
                <a:gd name="T0" fmla="*/ 0 w 57"/>
                <a:gd name="T1" fmla="*/ 9 h 43"/>
                <a:gd name="T2" fmla="*/ 21 w 57"/>
                <a:gd name="T3" fmla="*/ 22 h 43"/>
                <a:gd name="T4" fmla="*/ 27 w 57"/>
                <a:gd name="T5" fmla="*/ 36 h 43"/>
                <a:gd name="T6" fmla="*/ 38 w 57"/>
                <a:gd name="T7" fmla="*/ 37 h 43"/>
                <a:gd name="T8" fmla="*/ 49 w 57"/>
                <a:gd name="T9" fmla="*/ 43 h 43"/>
                <a:gd name="T10" fmla="*/ 49 w 57"/>
                <a:gd name="T11" fmla="*/ 30 h 43"/>
                <a:gd name="T12" fmla="*/ 57 w 57"/>
                <a:gd name="T13" fmla="*/ 22 h 43"/>
                <a:gd name="T14" fmla="*/ 51 w 57"/>
                <a:gd name="T15" fmla="*/ 17 h 43"/>
                <a:gd name="T16" fmla="*/ 53 w 57"/>
                <a:gd name="T17" fmla="*/ 7 h 43"/>
                <a:gd name="T18" fmla="*/ 30 w 57"/>
                <a:gd name="T19" fmla="*/ 0 h 43"/>
                <a:gd name="T20" fmla="*/ 17 w 57"/>
                <a:gd name="T21" fmla="*/ 5 h 43"/>
                <a:gd name="T22" fmla="*/ 13 w 57"/>
                <a:gd name="T23" fmla="*/ 5 h 43"/>
                <a:gd name="T24" fmla="*/ 0 w 57"/>
                <a:gd name="T25" fmla="*/ 9 h 43"/>
                <a:gd name="T26" fmla="*/ 0 w 57"/>
                <a:gd name="T27" fmla="*/ 9 h 43"/>
                <a:gd name="T28" fmla="*/ 0 w 57"/>
                <a:gd name="T29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43">
                  <a:moveTo>
                    <a:pt x="0" y="9"/>
                  </a:moveTo>
                  <a:lnTo>
                    <a:pt x="21" y="22"/>
                  </a:lnTo>
                  <a:lnTo>
                    <a:pt x="27" y="36"/>
                  </a:lnTo>
                  <a:lnTo>
                    <a:pt x="38" y="37"/>
                  </a:lnTo>
                  <a:lnTo>
                    <a:pt x="49" y="43"/>
                  </a:lnTo>
                  <a:lnTo>
                    <a:pt x="49" y="30"/>
                  </a:lnTo>
                  <a:lnTo>
                    <a:pt x="57" y="22"/>
                  </a:lnTo>
                  <a:lnTo>
                    <a:pt x="51" y="17"/>
                  </a:lnTo>
                  <a:lnTo>
                    <a:pt x="53" y="7"/>
                  </a:lnTo>
                  <a:lnTo>
                    <a:pt x="30" y="0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EA6D04E5-0219-0643-AA76-1E4B4D1772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5860" y="2244675"/>
              <a:ext cx="99246" cy="46776"/>
            </a:xfrm>
            <a:custGeom>
              <a:avLst/>
              <a:gdLst>
                <a:gd name="T0" fmla="*/ 0 w 65"/>
                <a:gd name="T1" fmla="*/ 30 h 36"/>
                <a:gd name="T2" fmla="*/ 10 w 65"/>
                <a:gd name="T3" fmla="*/ 15 h 36"/>
                <a:gd name="T4" fmla="*/ 23 w 65"/>
                <a:gd name="T5" fmla="*/ 4 h 36"/>
                <a:gd name="T6" fmla="*/ 36 w 65"/>
                <a:gd name="T7" fmla="*/ 0 h 36"/>
                <a:gd name="T8" fmla="*/ 42 w 65"/>
                <a:gd name="T9" fmla="*/ 0 h 36"/>
                <a:gd name="T10" fmla="*/ 49 w 65"/>
                <a:gd name="T11" fmla="*/ 6 h 36"/>
                <a:gd name="T12" fmla="*/ 65 w 65"/>
                <a:gd name="T13" fmla="*/ 26 h 36"/>
                <a:gd name="T14" fmla="*/ 42 w 65"/>
                <a:gd name="T15" fmla="*/ 36 h 36"/>
                <a:gd name="T16" fmla="*/ 34 w 65"/>
                <a:gd name="T17" fmla="*/ 26 h 36"/>
                <a:gd name="T18" fmla="*/ 29 w 65"/>
                <a:gd name="T19" fmla="*/ 34 h 36"/>
                <a:gd name="T20" fmla="*/ 15 w 65"/>
                <a:gd name="T21" fmla="*/ 34 h 36"/>
                <a:gd name="T22" fmla="*/ 0 w 65"/>
                <a:gd name="T23" fmla="*/ 30 h 36"/>
                <a:gd name="T24" fmla="*/ 0 w 65"/>
                <a:gd name="T25" fmla="*/ 30 h 36"/>
                <a:gd name="T26" fmla="*/ 0 w 65"/>
                <a:gd name="T27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6">
                  <a:moveTo>
                    <a:pt x="0" y="30"/>
                  </a:moveTo>
                  <a:lnTo>
                    <a:pt x="10" y="15"/>
                  </a:lnTo>
                  <a:lnTo>
                    <a:pt x="23" y="4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9" y="6"/>
                  </a:lnTo>
                  <a:lnTo>
                    <a:pt x="65" y="26"/>
                  </a:lnTo>
                  <a:lnTo>
                    <a:pt x="42" y="36"/>
                  </a:lnTo>
                  <a:lnTo>
                    <a:pt x="34" y="26"/>
                  </a:lnTo>
                  <a:lnTo>
                    <a:pt x="29" y="34"/>
                  </a:lnTo>
                  <a:lnTo>
                    <a:pt x="15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E4B977E-9193-8648-B4A8-ED8103AFA2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5860" y="2244675"/>
              <a:ext cx="99246" cy="46776"/>
            </a:xfrm>
            <a:custGeom>
              <a:avLst/>
              <a:gdLst>
                <a:gd name="T0" fmla="*/ 0 w 65"/>
                <a:gd name="T1" fmla="*/ 30 h 36"/>
                <a:gd name="T2" fmla="*/ 10 w 65"/>
                <a:gd name="T3" fmla="*/ 15 h 36"/>
                <a:gd name="T4" fmla="*/ 23 w 65"/>
                <a:gd name="T5" fmla="*/ 4 h 36"/>
                <a:gd name="T6" fmla="*/ 36 w 65"/>
                <a:gd name="T7" fmla="*/ 0 h 36"/>
                <a:gd name="T8" fmla="*/ 42 w 65"/>
                <a:gd name="T9" fmla="*/ 0 h 36"/>
                <a:gd name="T10" fmla="*/ 49 w 65"/>
                <a:gd name="T11" fmla="*/ 6 h 36"/>
                <a:gd name="T12" fmla="*/ 65 w 65"/>
                <a:gd name="T13" fmla="*/ 26 h 36"/>
                <a:gd name="T14" fmla="*/ 42 w 65"/>
                <a:gd name="T15" fmla="*/ 36 h 36"/>
                <a:gd name="T16" fmla="*/ 34 w 65"/>
                <a:gd name="T17" fmla="*/ 26 h 36"/>
                <a:gd name="T18" fmla="*/ 29 w 65"/>
                <a:gd name="T19" fmla="*/ 34 h 36"/>
                <a:gd name="T20" fmla="*/ 15 w 65"/>
                <a:gd name="T21" fmla="*/ 34 h 36"/>
                <a:gd name="T22" fmla="*/ 0 w 65"/>
                <a:gd name="T23" fmla="*/ 30 h 36"/>
                <a:gd name="T24" fmla="*/ 0 w 65"/>
                <a:gd name="T25" fmla="*/ 30 h 36"/>
                <a:gd name="T26" fmla="*/ 0 w 65"/>
                <a:gd name="T27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6">
                  <a:moveTo>
                    <a:pt x="0" y="30"/>
                  </a:moveTo>
                  <a:lnTo>
                    <a:pt x="10" y="15"/>
                  </a:lnTo>
                  <a:lnTo>
                    <a:pt x="23" y="4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9" y="6"/>
                  </a:lnTo>
                  <a:lnTo>
                    <a:pt x="65" y="26"/>
                  </a:lnTo>
                  <a:lnTo>
                    <a:pt x="42" y="36"/>
                  </a:lnTo>
                  <a:lnTo>
                    <a:pt x="34" y="26"/>
                  </a:lnTo>
                  <a:lnTo>
                    <a:pt x="29" y="34"/>
                  </a:lnTo>
                  <a:lnTo>
                    <a:pt x="15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1C38426D-B9F4-BC4C-A263-8D546B68E3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47839" y="2082257"/>
              <a:ext cx="90085" cy="68865"/>
            </a:xfrm>
            <a:custGeom>
              <a:avLst/>
              <a:gdLst>
                <a:gd name="T0" fmla="*/ 59 w 59"/>
                <a:gd name="T1" fmla="*/ 6 h 53"/>
                <a:gd name="T2" fmla="*/ 59 w 59"/>
                <a:gd name="T3" fmla="*/ 6 h 53"/>
                <a:gd name="T4" fmla="*/ 55 w 59"/>
                <a:gd name="T5" fmla="*/ 0 h 53"/>
                <a:gd name="T6" fmla="*/ 55 w 59"/>
                <a:gd name="T7" fmla="*/ 0 h 53"/>
                <a:gd name="T8" fmla="*/ 53 w 59"/>
                <a:gd name="T9" fmla="*/ 0 h 53"/>
                <a:gd name="T10" fmla="*/ 53 w 59"/>
                <a:gd name="T11" fmla="*/ 0 h 53"/>
                <a:gd name="T12" fmla="*/ 53 w 59"/>
                <a:gd name="T13" fmla="*/ 0 h 53"/>
                <a:gd name="T14" fmla="*/ 53 w 59"/>
                <a:gd name="T15" fmla="*/ 2 h 53"/>
                <a:gd name="T16" fmla="*/ 53 w 59"/>
                <a:gd name="T17" fmla="*/ 4 h 53"/>
                <a:gd name="T18" fmla="*/ 53 w 59"/>
                <a:gd name="T19" fmla="*/ 4 h 53"/>
                <a:gd name="T20" fmla="*/ 50 w 59"/>
                <a:gd name="T21" fmla="*/ 4 h 53"/>
                <a:gd name="T22" fmla="*/ 46 w 59"/>
                <a:gd name="T23" fmla="*/ 2 h 53"/>
                <a:gd name="T24" fmla="*/ 44 w 59"/>
                <a:gd name="T25" fmla="*/ 2 h 53"/>
                <a:gd name="T26" fmla="*/ 42 w 59"/>
                <a:gd name="T27" fmla="*/ 0 h 53"/>
                <a:gd name="T28" fmla="*/ 42 w 59"/>
                <a:gd name="T29" fmla="*/ 0 h 53"/>
                <a:gd name="T30" fmla="*/ 38 w 59"/>
                <a:gd name="T31" fmla="*/ 2 h 53"/>
                <a:gd name="T32" fmla="*/ 36 w 59"/>
                <a:gd name="T33" fmla="*/ 2 h 53"/>
                <a:gd name="T34" fmla="*/ 33 w 59"/>
                <a:gd name="T35" fmla="*/ 4 h 53"/>
                <a:gd name="T36" fmla="*/ 33 w 59"/>
                <a:gd name="T37" fmla="*/ 4 h 53"/>
                <a:gd name="T38" fmla="*/ 33 w 59"/>
                <a:gd name="T39" fmla="*/ 12 h 53"/>
                <a:gd name="T40" fmla="*/ 35 w 59"/>
                <a:gd name="T41" fmla="*/ 15 h 53"/>
                <a:gd name="T42" fmla="*/ 35 w 59"/>
                <a:gd name="T43" fmla="*/ 17 h 53"/>
                <a:gd name="T44" fmla="*/ 35 w 59"/>
                <a:gd name="T45" fmla="*/ 17 h 53"/>
                <a:gd name="T46" fmla="*/ 31 w 59"/>
                <a:gd name="T47" fmla="*/ 19 h 53"/>
                <a:gd name="T48" fmla="*/ 27 w 59"/>
                <a:gd name="T49" fmla="*/ 21 h 53"/>
                <a:gd name="T50" fmla="*/ 21 w 59"/>
                <a:gd name="T51" fmla="*/ 21 h 53"/>
                <a:gd name="T52" fmla="*/ 21 w 59"/>
                <a:gd name="T53" fmla="*/ 21 h 53"/>
                <a:gd name="T54" fmla="*/ 21 w 59"/>
                <a:gd name="T55" fmla="*/ 23 h 53"/>
                <a:gd name="T56" fmla="*/ 19 w 59"/>
                <a:gd name="T57" fmla="*/ 23 h 53"/>
                <a:gd name="T58" fmla="*/ 19 w 59"/>
                <a:gd name="T59" fmla="*/ 23 h 53"/>
                <a:gd name="T60" fmla="*/ 19 w 59"/>
                <a:gd name="T61" fmla="*/ 25 h 53"/>
                <a:gd name="T62" fmla="*/ 19 w 59"/>
                <a:gd name="T63" fmla="*/ 25 h 53"/>
                <a:gd name="T64" fmla="*/ 16 w 59"/>
                <a:gd name="T65" fmla="*/ 27 h 53"/>
                <a:gd name="T66" fmla="*/ 14 w 59"/>
                <a:gd name="T67" fmla="*/ 30 h 53"/>
                <a:gd name="T68" fmla="*/ 12 w 59"/>
                <a:gd name="T69" fmla="*/ 36 h 53"/>
                <a:gd name="T70" fmla="*/ 10 w 59"/>
                <a:gd name="T71" fmla="*/ 40 h 53"/>
                <a:gd name="T72" fmla="*/ 10 w 59"/>
                <a:gd name="T73" fmla="*/ 40 h 53"/>
                <a:gd name="T74" fmla="*/ 0 w 59"/>
                <a:gd name="T75" fmla="*/ 51 h 53"/>
                <a:gd name="T76" fmla="*/ 4 w 59"/>
                <a:gd name="T77" fmla="*/ 51 h 53"/>
                <a:gd name="T78" fmla="*/ 16 w 59"/>
                <a:gd name="T79" fmla="*/ 46 h 53"/>
                <a:gd name="T80" fmla="*/ 40 w 59"/>
                <a:gd name="T81" fmla="*/ 53 h 53"/>
                <a:gd name="T82" fmla="*/ 40 w 59"/>
                <a:gd name="T83" fmla="*/ 44 h 53"/>
                <a:gd name="T84" fmla="*/ 40 w 59"/>
                <a:gd name="T85" fmla="*/ 38 h 53"/>
                <a:gd name="T86" fmla="*/ 48 w 59"/>
                <a:gd name="T87" fmla="*/ 38 h 53"/>
                <a:gd name="T88" fmla="*/ 55 w 59"/>
                <a:gd name="T89" fmla="*/ 29 h 53"/>
                <a:gd name="T90" fmla="*/ 53 w 59"/>
                <a:gd name="T91" fmla="*/ 19 h 53"/>
                <a:gd name="T92" fmla="*/ 59 w 59"/>
                <a:gd name="T93" fmla="*/ 6 h 53"/>
                <a:gd name="T94" fmla="*/ 59 w 59"/>
                <a:gd name="T95" fmla="*/ 6 h 53"/>
                <a:gd name="T96" fmla="*/ 59 w 59"/>
                <a:gd name="T97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53">
                  <a:moveTo>
                    <a:pt x="59" y="6"/>
                  </a:moveTo>
                  <a:lnTo>
                    <a:pt x="59" y="6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12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1" y="19"/>
                  </a:lnTo>
                  <a:lnTo>
                    <a:pt x="27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4" y="30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0" y="51"/>
                  </a:lnTo>
                  <a:lnTo>
                    <a:pt x="4" y="51"/>
                  </a:lnTo>
                  <a:lnTo>
                    <a:pt x="16" y="46"/>
                  </a:lnTo>
                  <a:lnTo>
                    <a:pt x="40" y="53"/>
                  </a:lnTo>
                  <a:lnTo>
                    <a:pt x="40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55" y="29"/>
                  </a:lnTo>
                  <a:lnTo>
                    <a:pt x="53" y="19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6C20FC9-87DF-DD41-A02E-37E4C90479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47839" y="2082257"/>
              <a:ext cx="90085" cy="68865"/>
            </a:xfrm>
            <a:custGeom>
              <a:avLst/>
              <a:gdLst>
                <a:gd name="T0" fmla="*/ 59 w 59"/>
                <a:gd name="T1" fmla="*/ 6 h 53"/>
                <a:gd name="T2" fmla="*/ 59 w 59"/>
                <a:gd name="T3" fmla="*/ 6 h 53"/>
                <a:gd name="T4" fmla="*/ 55 w 59"/>
                <a:gd name="T5" fmla="*/ 0 h 53"/>
                <a:gd name="T6" fmla="*/ 55 w 59"/>
                <a:gd name="T7" fmla="*/ 0 h 53"/>
                <a:gd name="T8" fmla="*/ 53 w 59"/>
                <a:gd name="T9" fmla="*/ 0 h 53"/>
                <a:gd name="T10" fmla="*/ 53 w 59"/>
                <a:gd name="T11" fmla="*/ 0 h 53"/>
                <a:gd name="T12" fmla="*/ 53 w 59"/>
                <a:gd name="T13" fmla="*/ 0 h 53"/>
                <a:gd name="T14" fmla="*/ 53 w 59"/>
                <a:gd name="T15" fmla="*/ 2 h 53"/>
                <a:gd name="T16" fmla="*/ 53 w 59"/>
                <a:gd name="T17" fmla="*/ 4 h 53"/>
                <a:gd name="T18" fmla="*/ 53 w 59"/>
                <a:gd name="T19" fmla="*/ 4 h 53"/>
                <a:gd name="T20" fmla="*/ 50 w 59"/>
                <a:gd name="T21" fmla="*/ 4 h 53"/>
                <a:gd name="T22" fmla="*/ 46 w 59"/>
                <a:gd name="T23" fmla="*/ 2 h 53"/>
                <a:gd name="T24" fmla="*/ 44 w 59"/>
                <a:gd name="T25" fmla="*/ 2 h 53"/>
                <a:gd name="T26" fmla="*/ 42 w 59"/>
                <a:gd name="T27" fmla="*/ 0 h 53"/>
                <a:gd name="T28" fmla="*/ 42 w 59"/>
                <a:gd name="T29" fmla="*/ 0 h 53"/>
                <a:gd name="T30" fmla="*/ 38 w 59"/>
                <a:gd name="T31" fmla="*/ 2 h 53"/>
                <a:gd name="T32" fmla="*/ 36 w 59"/>
                <a:gd name="T33" fmla="*/ 2 h 53"/>
                <a:gd name="T34" fmla="*/ 33 w 59"/>
                <a:gd name="T35" fmla="*/ 4 h 53"/>
                <a:gd name="T36" fmla="*/ 33 w 59"/>
                <a:gd name="T37" fmla="*/ 4 h 53"/>
                <a:gd name="T38" fmla="*/ 33 w 59"/>
                <a:gd name="T39" fmla="*/ 12 h 53"/>
                <a:gd name="T40" fmla="*/ 35 w 59"/>
                <a:gd name="T41" fmla="*/ 15 h 53"/>
                <a:gd name="T42" fmla="*/ 35 w 59"/>
                <a:gd name="T43" fmla="*/ 17 h 53"/>
                <a:gd name="T44" fmla="*/ 35 w 59"/>
                <a:gd name="T45" fmla="*/ 17 h 53"/>
                <a:gd name="T46" fmla="*/ 31 w 59"/>
                <a:gd name="T47" fmla="*/ 19 h 53"/>
                <a:gd name="T48" fmla="*/ 27 w 59"/>
                <a:gd name="T49" fmla="*/ 21 h 53"/>
                <a:gd name="T50" fmla="*/ 21 w 59"/>
                <a:gd name="T51" fmla="*/ 21 h 53"/>
                <a:gd name="T52" fmla="*/ 21 w 59"/>
                <a:gd name="T53" fmla="*/ 21 h 53"/>
                <a:gd name="T54" fmla="*/ 21 w 59"/>
                <a:gd name="T55" fmla="*/ 23 h 53"/>
                <a:gd name="T56" fmla="*/ 19 w 59"/>
                <a:gd name="T57" fmla="*/ 23 h 53"/>
                <a:gd name="T58" fmla="*/ 19 w 59"/>
                <a:gd name="T59" fmla="*/ 23 h 53"/>
                <a:gd name="T60" fmla="*/ 19 w 59"/>
                <a:gd name="T61" fmla="*/ 25 h 53"/>
                <a:gd name="T62" fmla="*/ 19 w 59"/>
                <a:gd name="T63" fmla="*/ 25 h 53"/>
                <a:gd name="T64" fmla="*/ 16 w 59"/>
                <a:gd name="T65" fmla="*/ 27 h 53"/>
                <a:gd name="T66" fmla="*/ 14 w 59"/>
                <a:gd name="T67" fmla="*/ 30 h 53"/>
                <a:gd name="T68" fmla="*/ 12 w 59"/>
                <a:gd name="T69" fmla="*/ 36 h 53"/>
                <a:gd name="T70" fmla="*/ 10 w 59"/>
                <a:gd name="T71" fmla="*/ 40 h 53"/>
                <a:gd name="T72" fmla="*/ 10 w 59"/>
                <a:gd name="T73" fmla="*/ 40 h 53"/>
                <a:gd name="T74" fmla="*/ 0 w 59"/>
                <a:gd name="T75" fmla="*/ 51 h 53"/>
                <a:gd name="T76" fmla="*/ 4 w 59"/>
                <a:gd name="T77" fmla="*/ 51 h 53"/>
                <a:gd name="T78" fmla="*/ 16 w 59"/>
                <a:gd name="T79" fmla="*/ 46 h 53"/>
                <a:gd name="T80" fmla="*/ 40 w 59"/>
                <a:gd name="T81" fmla="*/ 53 h 53"/>
                <a:gd name="T82" fmla="*/ 40 w 59"/>
                <a:gd name="T83" fmla="*/ 44 h 53"/>
                <a:gd name="T84" fmla="*/ 40 w 59"/>
                <a:gd name="T85" fmla="*/ 38 h 53"/>
                <a:gd name="T86" fmla="*/ 48 w 59"/>
                <a:gd name="T87" fmla="*/ 38 h 53"/>
                <a:gd name="T88" fmla="*/ 55 w 59"/>
                <a:gd name="T89" fmla="*/ 29 h 53"/>
                <a:gd name="T90" fmla="*/ 53 w 59"/>
                <a:gd name="T91" fmla="*/ 19 h 53"/>
                <a:gd name="T92" fmla="*/ 59 w 59"/>
                <a:gd name="T93" fmla="*/ 6 h 53"/>
                <a:gd name="T94" fmla="*/ 59 w 59"/>
                <a:gd name="T95" fmla="*/ 6 h 53"/>
                <a:gd name="T96" fmla="*/ 59 w 59"/>
                <a:gd name="T97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53">
                  <a:moveTo>
                    <a:pt x="59" y="6"/>
                  </a:moveTo>
                  <a:lnTo>
                    <a:pt x="59" y="6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12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1" y="19"/>
                  </a:lnTo>
                  <a:lnTo>
                    <a:pt x="27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4" y="30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0" y="51"/>
                  </a:lnTo>
                  <a:lnTo>
                    <a:pt x="4" y="51"/>
                  </a:lnTo>
                  <a:lnTo>
                    <a:pt x="16" y="46"/>
                  </a:lnTo>
                  <a:lnTo>
                    <a:pt x="40" y="53"/>
                  </a:lnTo>
                  <a:lnTo>
                    <a:pt x="40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55" y="29"/>
                  </a:lnTo>
                  <a:lnTo>
                    <a:pt x="53" y="19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B05DB0B-4181-AA45-8F58-FD906BBACC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181007"/>
              <a:ext cx="12215" cy="22089"/>
            </a:xfrm>
            <a:custGeom>
              <a:avLst/>
              <a:gdLst>
                <a:gd name="T0" fmla="*/ 0 w 8"/>
                <a:gd name="T1" fmla="*/ 13 h 17"/>
                <a:gd name="T2" fmla="*/ 0 w 8"/>
                <a:gd name="T3" fmla="*/ 0 h 17"/>
                <a:gd name="T4" fmla="*/ 8 w 8"/>
                <a:gd name="T5" fmla="*/ 9 h 17"/>
                <a:gd name="T6" fmla="*/ 8 w 8"/>
                <a:gd name="T7" fmla="*/ 17 h 17"/>
                <a:gd name="T8" fmla="*/ 0 w 8"/>
                <a:gd name="T9" fmla="*/ 13 h 17"/>
                <a:gd name="T10" fmla="*/ 0 w 8"/>
                <a:gd name="T11" fmla="*/ 13 h 17"/>
                <a:gd name="T12" fmla="*/ 0 w 8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0" y="13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8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B9B0093E-6553-5042-BDD6-A86F4FC156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181007"/>
              <a:ext cx="12215" cy="22089"/>
            </a:xfrm>
            <a:custGeom>
              <a:avLst/>
              <a:gdLst>
                <a:gd name="T0" fmla="*/ 0 w 8"/>
                <a:gd name="T1" fmla="*/ 13 h 17"/>
                <a:gd name="T2" fmla="*/ 0 w 8"/>
                <a:gd name="T3" fmla="*/ 0 h 17"/>
                <a:gd name="T4" fmla="*/ 8 w 8"/>
                <a:gd name="T5" fmla="*/ 9 h 17"/>
                <a:gd name="T6" fmla="*/ 8 w 8"/>
                <a:gd name="T7" fmla="*/ 17 h 17"/>
                <a:gd name="T8" fmla="*/ 0 w 8"/>
                <a:gd name="T9" fmla="*/ 13 h 17"/>
                <a:gd name="T10" fmla="*/ 0 w 8"/>
                <a:gd name="T11" fmla="*/ 13 h 17"/>
                <a:gd name="T12" fmla="*/ 0 w 8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0" y="13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8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8F60836D-37B2-B046-B6A6-1D28E8D554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045875"/>
              <a:ext cx="196966" cy="209195"/>
            </a:xfrm>
            <a:custGeom>
              <a:avLst/>
              <a:gdLst>
                <a:gd name="T0" fmla="*/ 51 w 129"/>
                <a:gd name="T1" fmla="*/ 159 h 161"/>
                <a:gd name="T2" fmla="*/ 38 w 129"/>
                <a:gd name="T3" fmla="*/ 153 h 161"/>
                <a:gd name="T4" fmla="*/ 33 w 129"/>
                <a:gd name="T5" fmla="*/ 130 h 161"/>
                <a:gd name="T6" fmla="*/ 8 w 129"/>
                <a:gd name="T7" fmla="*/ 113 h 161"/>
                <a:gd name="T8" fmla="*/ 8 w 129"/>
                <a:gd name="T9" fmla="*/ 96 h 161"/>
                <a:gd name="T10" fmla="*/ 4 w 129"/>
                <a:gd name="T11" fmla="*/ 81 h 161"/>
                <a:gd name="T12" fmla="*/ 12 w 129"/>
                <a:gd name="T13" fmla="*/ 66 h 161"/>
                <a:gd name="T14" fmla="*/ 17 w 129"/>
                <a:gd name="T15" fmla="*/ 49 h 161"/>
                <a:gd name="T16" fmla="*/ 23 w 129"/>
                <a:gd name="T17" fmla="*/ 34 h 161"/>
                <a:gd name="T18" fmla="*/ 23 w 129"/>
                <a:gd name="T19" fmla="*/ 32 h 161"/>
                <a:gd name="T20" fmla="*/ 23 w 129"/>
                <a:gd name="T21" fmla="*/ 28 h 161"/>
                <a:gd name="T22" fmla="*/ 23 w 129"/>
                <a:gd name="T23" fmla="*/ 28 h 161"/>
                <a:gd name="T24" fmla="*/ 27 w 129"/>
                <a:gd name="T25" fmla="*/ 28 h 161"/>
                <a:gd name="T26" fmla="*/ 29 w 129"/>
                <a:gd name="T27" fmla="*/ 28 h 161"/>
                <a:gd name="T28" fmla="*/ 40 w 129"/>
                <a:gd name="T29" fmla="*/ 24 h 161"/>
                <a:gd name="T30" fmla="*/ 42 w 129"/>
                <a:gd name="T31" fmla="*/ 22 h 161"/>
                <a:gd name="T32" fmla="*/ 44 w 129"/>
                <a:gd name="T33" fmla="*/ 17 h 161"/>
                <a:gd name="T34" fmla="*/ 42 w 129"/>
                <a:gd name="T35" fmla="*/ 4 h 161"/>
                <a:gd name="T36" fmla="*/ 59 w 129"/>
                <a:gd name="T37" fmla="*/ 0 h 161"/>
                <a:gd name="T38" fmla="*/ 63 w 129"/>
                <a:gd name="T39" fmla="*/ 7 h 161"/>
                <a:gd name="T40" fmla="*/ 70 w 129"/>
                <a:gd name="T41" fmla="*/ 11 h 161"/>
                <a:gd name="T42" fmla="*/ 72 w 129"/>
                <a:gd name="T43" fmla="*/ 11 h 161"/>
                <a:gd name="T44" fmla="*/ 74 w 129"/>
                <a:gd name="T45" fmla="*/ 15 h 161"/>
                <a:gd name="T46" fmla="*/ 74 w 129"/>
                <a:gd name="T47" fmla="*/ 19 h 161"/>
                <a:gd name="T48" fmla="*/ 76 w 129"/>
                <a:gd name="T49" fmla="*/ 22 h 161"/>
                <a:gd name="T50" fmla="*/ 80 w 129"/>
                <a:gd name="T51" fmla="*/ 24 h 161"/>
                <a:gd name="T52" fmla="*/ 85 w 129"/>
                <a:gd name="T53" fmla="*/ 22 h 161"/>
                <a:gd name="T54" fmla="*/ 85 w 129"/>
                <a:gd name="T55" fmla="*/ 21 h 161"/>
                <a:gd name="T56" fmla="*/ 85 w 129"/>
                <a:gd name="T57" fmla="*/ 21 h 161"/>
                <a:gd name="T58" fmla="*/ 85 w 129"/>
                <a:gd name="T59" fmla="*/ 17 h 161"/>
                <a:gd name="T60" fmla="*/ 91 w 129"/>
                <a:gd name="T61" fmla="*/ 13 h 161"/>
                <a:gd name="T62" fmla="*/ 101 w 129"/>
                <a:gd name="T63" fmla="*/ 9 h 161"/>
                <a:gd name="T64" fmla="*/ 104 w 129"/>
                <a:gd name="T65" fmla="*/ 11 h 161"/>
                <a:gd name="T66" fmla="*/ 112 w 129"/>
                <a:gd name="T67" fmla="*/ 17 h 161"/>
                <a:gd name="T68" fmla="*/ 120 w 129"/>
                <a:gd name="T69" fmla="*/ 38 h 161"/>
                <a:gd name="T70" fmla="*/ 123 w 129"/>
                <a:gd name="T71" fmla="*/ 53 h 161"/>
                <a:gd name="T72" fmla="*/ 129 w 129"/>
                <a:gd name="T73" fmla="*/ 74 h 161"/>
                <a:gd name="T74" fmla="*/ 121 w 129"/>
                <a:gd name="T75" fmla="*/ 83 h 161"/>
                <a:gd name="T76" fmla="*/ 91 w 129"/>
                <a:gd name="T77" fmla="*/ 94 h 161"/>
                <a:gd name="T78" fmla="*/ 106 w 129"/>
                <a:gd name="T79" fmla="*/ 123 h 161"/>
                <a:gd name="T80" fmla="*/ 110 w 129"/>
                <a:gd name="T81" fmla="*/ 134 h 161"/>
                <a:gd name="T82" fmla="*/ 101 w 129"/>
                <a:gd name="T83" fmla="*/ 145 h 161"/>
                <a:gd name="T84" fmla="*/ 95 w 129"/>
                <a:gd name="T85" fmla="*/ 151 h 161"/>
                <a:gd name="T86" fmla="*/ 78 w 129"/>
                <a:gd name="T87" fmla="*/ 161 h 161"/>
                <a:gd name="T88" fmla="*/ 67 w 129"/>
                <a:gd name="T89" fmla="*/ 159 h 161"/>
                <a:gd name="T90" fmla="*/ 67 w 129"/>
                <a:gd name="T91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" h="161">
                  <a:moveTo>
                    <a:pt x="67" y="159"/>
                  </a:moveTo>
                  <a:lnTo>
                    <a:pt x="51" y="159"/>
                  </a:lnTo>
                  <a:lnTo>
                    <a:pt x="44" y="153"/>
                  </a:lnTo>
                  <a:lnTo>
                    <a:pt x="38" y="153"/>
                  </a:lnTo>
                  <a:lnTo>
                    <a:pt x="25" y="157"/>
                  </a:lnTo>
                  <a:lnTo>
                    <a:pt x="33" y="130"/>
                  </a:lnTo>
                  <a:lnTo>
                    <a:pt x="8" y="121"/>
                  </a:lnTo>
                  <a:lnTo>
                    <a:pt x="8" y="113"/>
                  </a:lnTo>
                  <a:lnTo>
                    <a:pt x="0" y="104"/>
                  </a:lnTo>
                  <a:lnTo>
                    <a:pt x="8" y="96"/>
                  </a:lnTo>
                  <a:lnTo>
                    <a:pt x="2" y="91"/>
                  </a:lnTo>
                  <a:lnTo>
                    <a:pt x="4" y="81"/>
                  </a:lnTo>
                  <a:lnTo>
                    <a:pt x="4" y="66"/>
                  </a:lnTo>
                  <a:lnTo>
                    <a:pt x="12" y="66"/>
                  </a:lnTo>
                  <a:lnTo>
                    <a:pt x="19" y="57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6" y="26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4" y="11"/>
                  </a:lnTo>
                  <a:lnTo>
                    <a:pt x="42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13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82" y="24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91" y="13"/>
                  </a:lnTo>
                  <a:lnTo>
                    <a:pt x="97" y="11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4" y="11"/>
                  </a:lnTo>
                  <a:lnTo>
                    <a:pt x="106" y="13"/>
                  </a:lnTo>
                  <a:lnTo>
                    <a:pt x="112" y="17"/>
                  </a:lnTo>
                  <a:lnTo>
                    <a:pt x="116" y="21"/>
                  </a:lnTo>
                  <a:lnTo>
                    <a:pt x="120" y="38"/>
                  </a:lnTo>
                  <a:lnTo>
                    <a:pt x="120" y="47"/>
                  </a:lnTo>
                  <a:lnTo>
                    <a:pt x="123" y="53"/>
                  </a:lnTo>
                  <a:lnTo>
                    <a:pt x="123" y="74"/>
                  </a:lnTo>
                  <a:lnTo>
                    <a:pt x="129" y="74"/>
                  </a:lnTo>
                  <a:lnTo>
                    <a:pt x="129" y="83"/>
                  </a:lnTo>
                  <a:lnTo>
                    <a:pt x="121" y="83"/>
                  </a:lnTo>
                  <a:lnTo>
                    <a:pt x="103" y="94"/>
                  </a:lnTo>
                  <a:lnTo>
                    <a:pt x="91" y="94"/>
                  </a:lnTo>
                  <a:lnTo>
                    <a:pt x="93" y="110"/>
                  </a:lnTo>
                  <a:lnTo>
                    <a:pt x="106" y="123"/>
                  </a:lnTo>
                  <a:lnTo>
                    <a:pt x="116" y="134"/>
                  </a:lnTo>
                  <a:lnTo>
                    <a:pt x="110" y="134"/>
                  </a:lnTo>
                  <a:lnTo>
                    <a:pt x="110" y="142"/>
                  </a:lnTo>
                  <a:lnTo>
                    <a:pt x="101" y="145"/>
                  </a:lnTo>
                  <a:lnTo>
                    <a:pt x="101" y="159"/>
                  </a:lnTo>
                  <a:lnTo>
                    <a:pt x="95" y="151"/>
                  </a:lnTo>
                  <a:lnTo>
                    <a:pt x="82" y="155"/>
                  </a:lnTo>
                  <a:lnTo>
                    <a:pt x="78" y="161"/>
                  </a:lnTo>
                  <a:lnTo>
                    <a:pt x="72" y="155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1D5A368-2FB4-834E-8F65-CB60CA3EA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045875"/>
              <a:ext cx="196966" cy="209195"/>
            </a:xfrm>
            <a:custGeom>
              <a:avLst/>
              <a:gdLst>
                <a:gd name="T0" fmla="*/ 51 w 129"/>
                <a:gd name="T1" fmla="*/ 159 h 161"/>
                <a:gd name="T2" fmla="*/ 38 w 129"/>
                <a:gd name="T3" fmla="*/ 153 h 161"/>
                <a:gd name="T4" fmla="*/ 33 w 129"/>
                <a:gd name="T5" fmla="*/ 130 h 161"/>
                <a:gd name="T6" fmla="*/ 8 w 129"/>
                <a:gd name="T7" fmla="*/ 113 h 161"/>
                <a:gd name="T8" fmla="*/ 8 w 129"/>
                <a:gd name="T9" fmla="*/ 96 h 161"/>
                <a:gd name="T10" fmla="*/ 4 w 129"/>
                <a:gd name="T11" fmla="*/ 81 h 161"/>
                <a:gd name="T12" fmla="*/ 12 w 129"/>
                <a:gd name="T13" fmla="*/ 66 h 161"/>
                <a:gd name="T14" fmla="*/ 17 w 129"/>
                <a:gd name="T15" fmla="*/ 49 h 161"/>
                <a:gd name="T16" fmla="*/ 23 w 129"/>
                <a:gd name="T17" fmla="*/ 34 h 161"/>
                <a:gd name="T18" fmla="*/ 23 w 129"/>
                <a:gd name="T19" fmla="*/ 32 h 161"/>
                <a:gd name="T20" fmla="*/ 23 w 129"/>
                <a:gd name="T21" fmla="*/ 28 h 161"/>
                <a:gd name="T22" fmla="*/ 23 w 129"/>
                <a:gd name="T23" fmla="*/ 28 h 161"/>
                <a:gd name="T24" fmla="*/ 27 w 129"/>
                <a:gd name="T25" fmla="*/ 28 h 161"/>
                <a:gd name="T26" fmla="*/ 29 w 129"/>
                <a:gd name="T27" fmla="*/ 28 h 161"/>
                <a:gd name="T28" fmla="*/ 40 w 129"/>
                <a:gd name="T29" fmla="*/ 24 h 161"/>
                <a:gd name="T30" fmla="*/ 42 w 129"/>
                <a:gd name="T31" fmla="*/ 22 h 161"/>
                <a:gd name="T32" fmla="*/ 44 w 129"/>
                <a:gd name="T33" fmla="*/ 17 h 161"/>
                <a:gd name="T34" fmla="*/ 42 w 129"/>
                <a:gd name="T35" fmla="*/ 4 h 161"/>
                <a:gd name="T36" fmla="*/ 59 w 129"/>
                <a:gd name="T37" fmla="*/ 0 h 161"/>
                <a:gd name="T38" fmla="*/ 63 w 129"/>
                <a:gd name="T39" fmla="*/ 7 h 161"/>
                <a:gd name="T40" fmla="*/ 70 w 129"/>
                <a:gd name="T41" fmla="*/ 11 h 161"/>
                <a:gd name="T42" fmla="*/ 72 w 129"/>
                <a:gd name="T43" fmla="*/ 11 h 161"/>
                <a:gd name="T44" fmla="*/ 74 w 129"/>
                <a:gd name="T45" fmla="*/ 15 h 161"/>
                <a:gd name="T46" fmla="*/ 74 w 129"/>
                <a:gd name="T47" fmla="*/ 19 h 161"/>
                <a:gd name="T48" fmla="*/ 76 w 129"/>
                <a:gd name="T49" fmla="*/ 22 h 161"/>
                <a:gd name="T50" fmla="*/ 80 w 129"/>
                <a:gd name="T51" fmla="*/ 24 h 161"/>
                <a:gd name="T52" fmla="*/ 85 w 129"/>
                <a:gd name="T53" fmla="*/ 22 h 161"/>
                <a:gd name="T54" fmla="*/ 85 w 129"/>
                <a:gd name="T55" fmla="*/ 21 h 161"/>
                <a:gd name="T56" fmla="*/ 85 w 129"/>
                <a:gd name="T57" fmla="*/ 21 h 161"/>
                <a:gd name="T58" fmla="*/ 85 w 129"/>
                <a:gd name="T59" fmla="*/ 17 h 161"/>
                <a:gd name="T60" fmla="*/ 91 w 129"/>
                <a:gd name="T61" fmla="*/ 13 h 161"/>
                <a:gd name="T62" fmla="*/ 101 w 129"/>
                <a:gd name="T63" fmla="*/ 9 h 161"/>
                <a:gd name="T64" fmla="*/ 104 w 129"/>
                <a:gd name="T65" fmla="*/ 11 h 161"/>
                <a:gd name="T66" fmla="*/ 112 w 129"/>
                <a:gd name="T67" fmla="*/ 17 h 161"/>
                <a:gd name="T68" fmla="*/ 120 w 129"/>
                <a:gd name="T69" fmla="*/ 38 h 161"/>
                <a:gd name="T70" fmla="*/ 123 w 129"/>
                <a:gd name="T71" fmla="*/ 53 h 161"/>
                <a:gd name="T72" fmla="*/ 129 w 129"/>
                <a:gd name="T73" fmla="*/ 74 h 161"/>
                <a:gd name="T74" fmla="*/ 121 w 129"/>
                <a:gd name="T75" fmla="*/ 83 h 161"/>
                <a:gd name="T76" fmla="*/ 91 w 129"/>
                <a:gd name="T77" fmla="*/ 94 h 161"/>
                <a:gd name="T78" fmla="*/ 106 w 129"/>
                <a:gd name="T79" fmla="*/ 123 h 161"/>
                <a:gd name="T80" fmla="*/ 110 w 129"/>
                <a:gd name="T81" fmla="*/ 134 h 161"/>
                <a:gd name="T82" fmla="*/ 101 w 129"/>
                <a:gd name="T83" fmla="*/ 145 h 161"/>
                <a:gd name="T84" fmla="*/ 95 w 129"/>
                <a:gd name="T85" fmla="*/ 151 h 161"/>
                <a:gd name="T86" fmla="*/ 78 w 129"/>
                <a:gd name="T87" fmla="*/ 161 h 161"/>
                <a:gd name="T88" fmla="*/ 67 w 129"/>
                <a:gd name="T89" fmla="*/ 159 h 161"/>
                <a:gd name="T90" fmla="*/ 67 w 129"/>
                <a:gd name="T91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" h="161">
                  <a:moveTo>
                    <a:pt x="67" y="159"/>
                  </a:moveTo>
                  <a:lnTo>
                    <a:pt x="51" y="159"/>
                  </a:lnTo>
                  <a:lnTo>
                    <a:pt x="44" y="153"/>
                  </a:lnTo>
                  <a:lnTo>
                    <a:pt x="38" y="153"/>
                  </a:lnTo>
                  <a:lnTo>
                    <a:pt x="25" y="157"/>
                  </a:lnTo>
                  <a:lnTo>
                    <a:pt x="33" y="130"/>
                  </a:lnTo>
                  <a:lnTo>
                    <a:pt x="8" y="121"/>
                  </a:lnTo>
                  <a:lnTo>
                    <a:pt x="8" y="113"/>
                  </a:lnTo>
                  <a:lnTo>
                    <a:pt x="0" y="104"/>
                  </a:lnTo>
                  <a:lnTo>
                    <a:pt x="8" y="96"/>
                  </a:lnTo>
                  <a:lnTo>
                    <a:pt x="2" y="91"/>
                  </a:lnTo>
                  <a:lnTo>
                    <a:pt x="4" y="81"/>
                  </a:lnTo>
                  <a:lnTo>
                    <a:pt x="4" y="66"/>
                  </a:lnTo>
                  <a:lnTo>
                    <a:pt x="12" y="66"/>
                  </a:lnTo>
                  <a:lnTo>
                    <a:pt x="19" y="57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6" y="26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4" y="11"/>
                  </a:lnTo>
                  <a:lnTo>
                    <a:pt x="42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13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82" y="24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91" y="13"/>
                  </a:lnTo>
                  <a:lnTo>
                    <a:pt x="97" y="11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4" y="11"/>
                  </a:lnTo>
                  <a:lnTo>
                    <a:pt x="106" y="13"/>
                  </a:lnTo>
                  <a:lnTo>
                    <a:pt x="112" y="17"/>
                  </a:lnTo>
                  <a:lnTo>
                    <a:pt x="116" y="21"/>
                  </a:lnTo>
                  <a:lnTo>
                    <a:pt x="120" y="38"/>
                  </a:lnTo>
                  <a:lnTo>
                    <a:pt x="120" y="47"/>
                  </a:lnTo>
                  <a:lnTo>
                    <a:pt x="123" y="53"/>
                  </a:lnTo>
                  <a:lnTo>
                    <a:pt x="123" y="74"/>
                  </a:lnTo>
                  <a:lnTo>
                    <a:pt x="129" y="74"/>
                  </a:lnTo>
                  <a:lnTo>
                    <a:pt x="129" y="83"/>
                  </a:lnTo>
                  <a:lnTo>
                    <a:pt x="121" y="83"/>
                  </a:lnTo>
                  <a:lnTo>
                    <a:pt x="103" y="94"/>
                  </a:lnTo>
                  <a:lnTo>
                    <a:pt x="91" y="94"/>
                  </a:lnTo>
                  <a:lnTo>
                    <a:pt x="93" y="110"/>
                  </a:lnTo>
                  <a:lnTo>
                    <a:pt x="106" y="123"/>
                  </a:lnTo>
                  <a:lnTo>
                    <a:pt x="116" y="134"/>
                  </a:lnTo>
                  <a:lnTo>
                    <a:pt x="110" y="134"/>
                  </a:lnTo>
                  <a:lnTo>
                    <a:pt x="110" y="142"/>
                  </a:lnTo>
                  <a:lnTo>
                    <a:pt x="101" y="145"/>
                  </a:lnTo>
                  <a:lnTo>
                    <a:pt x="101" y="159"/>
                  </a:lnTo>
                  <a:lnTo>
                    <a:pt x="95" y="151"/>
                  </a:lnTo>
                  <a:lnTo>
                    <a:pt x="82" y="155"/>
                  </a:lnTo>
                  <a:lnTo>
                    <a:pt x="78" y="161"/>
                  </a:lnTo>
                  <a:lnTo>
                    <a:pt x="72" y="155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27EFFC62-B0DD-6C40-B118-5F113AD3F5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3193" y="1964017"/>
              <a:ext cx="62601" cy="87056"/>
            </a:xfrm>
            <a:custGeom>
              <a:avLst/>
              <a:gdLst>
                <a:gd name="T0" fmla="*/ 41 w 41"/>
                <a:gd name="T1" fmla="*/ 53 h 67"/>
                <a:gd name="T2" fmla="*/ 34 w 41"/>
                <a:gd name="T3" fmla="*/ 59 h 67"/>
                <a:gd name="T4" fmla="*/ 32 w 41"/>
                <a:gd name="T5" fmla="*/ 59 h 67"/>
                <a:gd name="T6" fmla="*/ 26 w 41"/>
                <a:gd name="T7" fmla="*/ 53 h 67"/>
                <a:gd name="T8" fmla="*/ 24 w 41"/>
                <a:gd name="T9" fmla="*/ 53 h 67"/>
                <a:gd name="T10" fmla="*/ 26 w 41"/>
                <a:gd name="T11" fmla="*/ 63 h 67"/>
                <a:gd name="T12" fmla="*/ 9 w 41"/>
                <a:gd name="T13" fmla="*/ 67 h 67"/>
                <a:gd name="T14" fmla="*/ 5 w 41"/>
                <a:gd name="T15" fmla="*/ 51 h 67"/>
                <a:gd name="T16" fmla="*/ 3 w 41"/>
                <a:gd name="T17" fmla="*/ 46 h 67"/>
                <a:gd name="T18" fmla="*/ 0 w 41"/>
                <a:gd name="T19" fmla="*/ 38 h 67"/>
                <a:gd name="T20" fmla="*/ 0 w 41"/>
                <a:gd name="T21" fmla="*/ 33 h 67"/>
                <a:gd name="T22" fmla="*/ 1 w 41"/>
                <a:gd name="T23" fmla="*/ 21 h 67"/>
                <a:gd name="T24" fmla="*/ 3 w 41"/>
                <a:gd name="T25" fmla="*/ 17 h 67"/>
                <a:gd name="T26" fmla="*/ 9 w 41"/>
                <a:gd name="T27" fmla="*/ 14 h 67"/>
                <a:gd name="T28" fmla="*/ 11 w 41"/>
                <a:gd name="T29" fmla="*/ 19 h 67"/>
                <a:gd name="T30" fmla="*/ 15 w 41"/>
                <a:gd name="T31" fmla="*/ 19 h 67"/>
                <a:gd name="T32" fmla="*/ 18 w 41"/>
                <a:gd name="T33" fmla="*/ 10 h 67"/>
                <a:gd name="T34" fmla="*/ 20 w 41"/>
                <a:gd name="T35" fmla="*/ 6 h 67"/>
                <a:gd name="T36" fmla="*/ 30 w 41"/>
                <a:gd name="T37" fmla="*/ 0 h 67"/>
                <a:gd name="T38" fmla="*/ 34 w 41"/>
                <a:gd name="T39" fmla="*/ 0 h 67"/>
                <a:gd name="T40" fmla="*/ 32 w 41"/>
                <a:gd name="T41" fmla="*/ 8 h 67"/>
                <a:gd name="T42" fmla="*/ 32 w 41"/>
                <a:gd name="T43" fmla="*/ 16 h 67"/>
                <a:gd name="T44" fmla="*/ 35 w 41"/>
                <a:gd name="T45" fmla="*/ 21 h 67"/>
                <a:gd name="T46" fmla="*/ 41 w 41"/>
                <a:gd name="T47" fmla="*/ 27 h 67"/>
                <a:gd name="T48" fmla="*/ 37 w 41"/>
                <a:gd name="T49" fmla="*/ 31 h 67"/>
                <a:gd name="T50" fmla="*/ 30 w 41"/>
                <a:gd name="T51" fmla="*/ 40 h 67"/>
                <a:gd name="T52" fmla="*/ 26 w 41"/>
                <a:gd name="T53" fmla="*/ 42 h 67"/>
                <a:gd name="T54" fmla="*/ 30 w 41"/>
                <a:gd name="T55" fmla="*/ 46 h 67"/>
                <a:gd name="T56" fmla="*/ 34 w 41"/>
                <a:gd name="T57" fmla="*/ 46 h 67"/>
                <a:gd name="T58" fmla="*/ 37 w 41"/>
                <a:gd name="T59" fmla="*/ 50 h 67"/>
                <a:gd name="T60" fmla="*/ 41 w 41"/>
                <a:gd name="T61" fmla="*/ 53 h 67"/>
                <a:gd name="T62" fmla="*/ 41 w 41"/>
                <a:gd name="T63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67">
                  <a:moveTo>
                    <a:pt x="41" y="53"/>
                  </a:moveTo>
                  <a:lnTo>
                    <a:pt x="41" y="53"/>
                  </a:lnTo>
                  <a:lnTo>
                    <a:pt x="35" y="57"/>
                  </a:lnTo>
                  <a:lnTo>
                    <a:pt x="34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6" y="63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7" y="59"/>
                  </a:lnTo>
                  <a:lnTo>
                    <a:pt x="5" y="51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5" y="21"/>
                  </a:lnTo>
                  <a:lnTo>
                    <a:pt x="37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7" y="50"/>
                  </a:lnTo>
                  <a:lnTo>
                    <a:pt x="41" y="51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B99F9C4A-499A-5A40-9CF1-DF5415BADF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3193" y="1964017"/>
              <a:ext cx="62601" cy="87056"/>
            </a:xfrm>
            <a:custGeom>
              <a:avLst/>
              <a:gdLst>
                <a:gd name="T0" fmla="*/ 41 w 41"/>
                <a:gd name="T1" fmla="*/ 53 h 67"/>
                <a:gd name="T2" fmla="*/ 34 w 41"/>
                <a:gd name="T3" fmla="*/ 59 h 67"/>
                <a:gd name="T4" fmla="*/ 32 w 41"/>
                <a:gd name="T5" fmla="*/ 59 h 67"/>
                <a:gd name="T6" fmla="*/ 26 w 41"/>
                <a:gd name="T7" fmla="*/ 53 h 67"/>
                <a:gd name="T8" fmla="*/ 24 w 41"/>
                <a:gd name="T9" fmla="*/ 53 h 67"/>
                <a:gd name="T10" fmla="*/ 26 w 41"/>
                <a:gd name="T11" fmla="*/ 63 h 67"/>
                <a:gd name="T12" fmla="*/ 9 w 41"/>
                <a:gd name="T13" fmla="*/ 67 h 67"/>
                <a:gd name="T14" fmla="*/ 5 w 41"/>
                <a:gd name="T15" fmla="*/ 51 h 67"/>
                <a:gd name="T16" fmla="*/ 3 w 41"/>
                <a:gd name="T17" fmla="*/ 46 h 67"/>
                <a:gd name="T18" fmla="*/ 0 w 41"/>
                <a:gd name="T19" fmla="*/ 38 h 67"/>
                <a:gd name="T20" fmla="*/ 0 w 41"/>
                <a:gd name="T21" fmla="*/ 33 h 67"/>
                <a:gd name="T22" fmla="*/ 1 w 41"/>
                <a:gd name="T23" fmla="*/ 21 h 67"/>
                <a:gd name="T24" fmla="*/ 3 w 41"/>
                <a:gd name="T25" fmla="*/ 17 h 67"/>
                <a:gd name="T26" fmla="*/ 9 w 41"/>
                <a:gd name="T27" fmla="*/ 14 h 67"/>
                <a:gd name="T28" fmla="*/ 11 w 41"/>
                <a:gd name="T29" fmla="*/ 19 h 67"/>
                <a:gd name="T30" fmla="*/ 15 w 41"/>
                <a:gd name="T31" fmla="*/ 19 h 67"/>
                <a:gd name="T32" fmla="*/ 18 w 41"/>
                <a:gd name="T33" fmla="*/ 10 h 67"/>
                <a:gd name="T34" fmla="*/ 20 w 41"/>
                <a:gd name="T35" fmla="*/ 6 h 67"/>
                <a:gd name="T36" fmla="*/ 30 w 41"/>
                <a:gd name="T37" fmla="*/ 0 h 67"/>
                <a:gd name="T38" fmla="*/ 34 w 41"/>
                <a:gd name="T39" fmla="*/ 0 h 67"/>
                <a:gd name="T40" fmla="*/ 32 w 41"/>
                <a:gd name="T41" fmla="*/ 8 h 67"/>
                <a:gd name="T42" fmla="*/ 32 w 41"/>
                <a:gd name="T43" fmla="*/ 16 h 67"/>
                <a:gd name="T44" fmla="*/ 35 w 41"/>
                <a:gd name="T45" fmla="*/ 21 h 67"/>
                <a:gd name="T46" fmla="*/ 41 w 41"/>
                <a:gd name="T47" fmla="*/ 27 h 67"/>
                <a:gd name="T48" fmla="*/ 37 w 41"/>
                <a:gd name="T49" fmla="*/ 31 h 67"/>
                <a:gd name="T50" fmla="*/ 30 w 41"/>
                <a:gd name="T51" fmla="*/ 40 h 67"/>
                <a:gd name="T52" fmla="*/ 26 w 41"/>
                <a:gd name="T53" fmla="*/ 42 h 67"/>
                <a:gd name="T54" fmla="*/ 30 w 41"/>
                <a:gd name="T55" fmla="*/ 46 h 67"/>
                <a:gd name="T56" fmla="*/ 34 w 41"/>
                <a:gd name="T57" fmla="*/ 46 h 67"/>
                <a:gd name="T58" fmla="*/ 37 w 41"/>
                <a:gd name="T59" fmla="*/ 50 h 67"/>
                <a:gd name="T60" fmla="*/ 41 w 41"/>
                <a:gd name="T61" fmla="*/ 53 h 67"/>
                <a:gd name="T62" fmla="*/ 41 w 41"/>
                <a:gd name="T63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67">
                  <a:moveTo>
                    <a:pt x="41" y="53"/>
                  </a:moveTo>
                  <a:lnTo>
                    <a:pt x="41" y="53"/>
                  </a:lnTo>
                  <a:lnTo>
                    <a:pt x="35" y="57"/>
                  </a:lnTo>
                  <a:lnTo>
                    <a:pt x="34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6" y="63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7" y="59"/>
                  </a:lnTo>
                  <a:lnTo>
                    <a:pt x="5" y="51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5" y="21"/>
                  </a:lnTo>
                  <a:lnTo>
                    <a:pt x="37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7" y="50"/>
                  </a:lnTo>
                  <a:lnTo>
                    <a:pt x="41" y="51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D08B2E70-6379-314E-BD84-2F4FD559FF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15794" y="2013392"/>
              <a:ext cx="35118" cy="38980"/>
            </a:xfrm>
            <a:custGeom>
              <a:avLst/>
              <a:gdLst>
                <a:gd name="T0" fmla="*/ 19 w 23"/>
                <a:gd name="T1" fmla="*/ 27 h 30"/>
                <a:gd name="T2" fmla="*/ 19 w 23"/>
                <a:gd name="T3" fmla="*/ 27 h 30"/>
                <a:gd name="T4" fmla="*/ 19 w 23"/>
                <a:gd name="T5" fmla="*/ 27 h 30"/>
                <a:gd name="T6" fmla="*/ 19 w 23"/>
                <a:gd name="T7" fmla="*/ 27 h 30"/>
                <a:gd name="T8" fmla="*/ 23 w 23"/>
                <a:gd name="T9" fmla="*/ 23 h 30"/>
                <a:gd name="T10" fmla="*/ 23 w 23"/>
                <a:gd name="T11" fmla="*/ 23 h 30"/>
                <a:gd name="T12" fmla="*/ 23 w 23"/>
                <a:gd name="T13" fmla="*/ 21 h 30"/>
                <a:gd name="T14" fmla="*/ 21 w 23"/>
                <a:gd name="T15" fmla="*/ 21 h 30"/>
                <a:gd name="T16" fmla="*/ 19 w 23"/>
                <a:gd name="T17" fmla="*/ 21 h 30"/>
                <a:gd name="T18" fmla="*/ 19 w 23"/>
                <a:gd name="T19" fmla="*/ 19 h 30"/>
                <a:gd name="T20" fmla="*/ 19 w 23"/>
                <a:gd name="T21" fmla="*/ 19 h 30"/>
                <a:gd name="T22" fmla="*/ 19 w 23"/>
                <a:gd name="T23" fmla="*/ 17 h 30"/>
                <a:gd name="T24" fmla="*/ 19 w 23"/>
                <a:gd name="T25" fmla="*/ 15 h 30"/>
                <a:gd name="T26" fmla="*/ 21 w 23"/>
                <a:gd name="T27" fmla="*/ 8 h 30"/>
                <a:gd name="T28" fmla="*/ 21 w 23"/>
                <a:gd name="T29" fmla="*/ 8 h 30"/>
                <a:gd name="T30" fmla="*/ 23 w 23"/>
                <a:gd name="T31" fmla="*/ 8 h 30"/>
                <a:gd name="T32" fmla="*/ 23 w 23"/>
                <a:gd name="T33" fmla="*/ 4 h 30"/>
                <a:gd name="T34" fmla="*/ 23 w 23"/>
                <a:gd name="T35" fmla="*/ 4 h 30"/>
                <a:gd name="T36" fmla="*/ 17 w 23"/>
                <a:gd name="T37" fmla="*/ 2 h 30"/>
                <a:gd name="T38" fmla="*/ 13 w 23"/>
                <a:gd name="T39" fmla="*/ 0 h 30"/>
                <a:gd name="T40" fmla="*/ 10 w 23"/>
                <a:gd name="T41" fmla="*/ 0 h 30"/>
                <a:gd name="T42" fmla="*/ 4 w 23"/>
                <a:gd name="T43" fmla="*/ 0 h 30"/>
                <a:gd name="T44" fmla="*/ 4 w 23"/>
                <a:gd name="T45" fmla="*/ 0 h 30"/>
                <a:gd name="T46" fmla="*/ 4 w 23"/>
                <a:gd name="T47" fmla="*/ 4 h 30"/>
                <a:gd name="T48" fmla="*/ 4 w 23"/>
                <a:gd name="T49" fmla="*/ 4 h 30"/>
                <a:gd name="T50" fmla="*/ 8 w 23"/>
                <a:gd name="T51" fmla="*/ 12 h 30"/>
                <a:gd name="T52" fmla="*/ 10 w 23"/>
                <a:gd name="T53" fmla="*/ 15 h 30"/>
                <a:gd name="T54" fmla="*/ 11 w 23"/>
                <a:gd name="T55" fmla="*/ 17 h 30"/>
                <a:gd name="T56" fmla="*/ 11 w 23"/>
                <a:gd name="T57" fmla="*/ 17 h 30"/>
                <a:gd name="T58" fmla="*/ 10 w 23"/>
                <a:gd name="T59" fmla="*/ 21 h 30"/>
                <a:gd name="T60" fmla="*/ 6 w 23"/>
                <a:gd name="T61" fmla="*/ 25 h 30"/>
                <a:gd name="T62" fmla="*/ 4 w 23"/>
                <a:gd name="T63" fmla="*/ 25 h 30"/>
                <a:gd name="T64" fmla="*/ 0 w 23"/>
                <a:gd name="T65" fmla="*/ 27 h 30"/>
                <a:gd name="T66" fmla="*/ 0 w 23"/>
                <a:gd name="T67" fmla="*/ 27 h 30"/>
                <a:gd name="T68" fmla="*/ 0 w 23"/>
                <a:gd name="T69" fmla="*/ 27 h 30"/>
                <a:gd name="T70" fmla="*/ 2 w 23"/>
                <a:gd name="T71" fmla="*/ 29 h 30"/>
                <a:gd name="T72" fmla="*/ 6 w 23"/>
                <a:gd name="T73" fmla="*/ 30 h 30"/>
                <a:gd name="T74" fmla="*/ 8 w 23"/>
                <a:gd name="T75" fmla="*/ 30 h 30"/>
                <a:gd name="T76" fmla="*/ 8 w 23"/>
                <a:gd name="T77" fmla="*/ 30 h 30"/>
                <a:gd name="T78" fmla="*/ 13 w 23"/>
                <a:gd name="T79" fmla="*/ 29 h 30"/>
                <a:gd name="T80" fmla="*/ 19 w 23"/>
                <a:gd name="T81" fmla="*/ 27 h 30"/>
                <a:gd name="T82" fmla="*/ 19 w 23"/>
                <a:gd name="T83" fmla="*/ 27 h 30"/>
                <a:gd name="T84" fmla="*/ 19 w 23"/>
                <a:gd name="T85" fmla="*/ 27 h 30"/>
                <a:gd name="T86" fmla="*/ 19 w 23"/>
                <a:gd name="T8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30">
                  <a:moveTo>
                    <a:pt x="19" y="27"/>
                  </a:move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12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9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3" y="29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71C0A9BE-C63E-2B47-89A7-AD47410F03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15794" y="2013392"/>
              <a:ext cx="35118" cy="38980"/>
            </a:xfrm>
            <a:custGeom>
              <a:avLst/>
              <a:gdLst>
                <a:gd name="T0" fmla="*/ 19 w 23"/>
                <a:gd name="T1" fmla="*/ 27 h 30"/>
                <a:gd name="T2" fmla="*/ 19 w 23"/>
                <a:gd name="T3" fmla="*/ 27 h 30"/>
                <a:gd name="T4" fmla="*/ 19 w 23"/>
                <a:gd name="T5" fmla="*/ 27 h 30"/>
                <a:gd name="T6" fmla="*/ 19 w 23"/>
                <a:gd name="T7" fmla="*/ 27 h 30"/>
                <a:gd name="T8" fmla="*/ 23 w 23"/>
                <a:gd name="T9" fmla="*/ 23 h 30"/>
                <a:gd name="T10" fmla="*/ 23 w 23"/>
                <a:gd name="T11" fmla="*/ 23 h 30"/>
                <a:gd name="T12" fmla="*/ 23 w 23"/>
                <a:gd name="T13" fmla="*/ 21 h 30"/>
                <a:gd name="T14" fmla="*/ 21 w 23"/>
                <a:gd name="T15" fmla="*/ 21 h 30"/>
                <a:gd name="T16" fmla="*/ 19 w 23"/>
                <a:gd name="T17" fmla="*/ 21 h 30"/>
                <a:gd name="T18" fmla="*/ 19 w 23"/>
                <a:gd name="T19" fmla="*/ 19 h 30"/>
                <a:gd name="T20" fmla="*/ 19 w 23"/>
                <a:gd name="T21" fmla="*/ 19 h 30"/>
                <a:gd name="T22" fmla="*/ 19 w 23"/>
                <a:gd name="T23" fmla="*/ 17 h 30"/>
                <a:gd name="T24" fmla="*/ 19 w 23"/>
                <a:gd name="T25" fmla="*/ 15 h 30"/>
                <a:gd name="T26" fmla="*/ 21 w 23"/>
                <a:gd name="T27" fmla="*/ 8 h 30"/>
                <a:gd name="T28" fmla="*/ 21 w 23"/>
                <a:gd name="T29" fmla="*/ 8 h 30"/>
                <a:gd name="T30" fmla="*/ 23 w 23"/>
                <a:gd name="T31" fmla="*/ 8 h 30"/>
                <a:gd name="T32" fmla="*/ 23 w 23"/>
                <a:gd name="T33" fmla="*/ 4 h 30"/>
                <a:gd name="T34" fmla="*/ 23 w 23"/>
                <a:gd name="T35" fmla="*/ 4 h 30"/>
                <a:gd name="T36" fmla="*/ 17 w 23"/>
                <a:gd name="T37" fmla="*/ 2 h 30"/>
                <a:gd name="T38" fmla="*/ 13 w 23"/>
                <a:gd name="T39" fmla="*/ 0 h 30"/>
                <a:gd name="T40" fmla="*/ 10 w 23"/>
                <a:gd name="T41" fmla="*/ 0 h 30"/>
                <a:gd name="T42" fmla="*/ 4 w 23"/>
                <a:gd name="T43" fmla="*/ 0 h 30"/>
                <a:gd name="T44" fmla="*/ 4 w 23"/>
                <a:gd name="T45" fmla="*/ 0 h 30"/>
                <a:gd name="T46" fmla="*/ 4 w 23"/>
                <a:gd name="T47" fmla="*/ 4 h 30"/>
                <a:gd name="T48" fmla="*/ 4 w 23"/>
                <a:gd name="T49" fmla="*/ 4 h 30"/>
                <a:gd name="T50" fmla="*/ 8 w 23"/>
                <a:gd name="T51" fmla="*/ 12 h 30"/>
                <a:gd name="T52" fmla="*/ 10 w 23"/>
                <a:gd name="T53" fmla="*/ 15 h 30"/>
                <a:gd name="T54" fmla="*/ 11 w 23"/>
                <a:gd name="T55" fmla="*/ 17 h 30"/>
                <a:gd name="T56" fmla="*/ 11 w 23"/>
                <a:gd name="T57" fmla="*/ 17 h 30"/>
                <a:gd name="T58" fmla="*/ 10 w 23"/>
                <a:gd name="T59" fmla="*/ 21 h 30"/>
                <a:gd name="T60" fmla="*/ 6 w 23"/>
                <a:gd name="T61" fmla="*/ 25 h 30"/>
                <a:gd name="T62" fmla="*/ 4 w 23"/>
                <a:gd name="T63" fmla="*/ 25 h 30"/>
                <a:gd name="T64" fmla="*/ 0 w 23"/>
                <a:gd name="T65" fmla="*/ 27 h 30"/>
                <a:gd name="T66" fmla="*/ 0 w 23"/>
                <a:gd name="T67" fmla="*/ 27 h 30"/>
                <a:gd name="T68" fmla="*/ 0 w 23"/>
                <a:gd name="T69" fmla="*/ 27 h 30"/>
                <a:gd name="T70" fmla="*/ 2 w 23"/>
                <a:gd name="T71" fmla="*/ 29 h 30"/>
                <a:gd name="T72" fmla="*/ 6 w 23"/>
                <a:gd name="T73" fmla="*/ 30 h 30"/>
                <a:gd name="T74" fmla="*/ 8 w 23"/>
                <a:gd name="T75" fmla="*/ 30 h 30"/>
                <a:gd name="T76" fmla="*/ 8 w 23"/>
                <a:gd name="T77" fmla="*/ 30 h 30"/>
                <a:gd name="T78" fmla="*/ 13 w 23"/>
                <a:gd name="T79" fmla="*/ 29 h 30"/>
                <a:gd name="T80" fmla="*/ 19 w 23"/>
                <a:gd name="T81" fmla="*/ 27 h 30"/>
                <a:gd name="T82" fmla="*/ 19 w 23"/>
                <a:gd name="T83" fmla="*/ 27 h 30"/>
                <a:gd name="T84" fmla="*/ 19 w 23"/>
                <a:gd name="T85" fmla="*/ 27 h 30"/>
                <a:gd name="T86" fmla="*/ 19 w 23"/>
                <a:gd name="T8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30">
                  <a:moveTo>
                    <a:pt x="19" y="27"/>
                  </a:move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12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9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3" y="29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74694B1E-401A-AA48-9742-970AE33D44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0761" y="2266764"/>
              <a:ext cx="61075" cy="38980"/>
            </a:xfrm>
            <a:custGeom>
              <a:avLst/>
              <a:gdLst>
                <a:gd name="T0" fmla="*/ 0 w 40"/>
                <a:gd name="T1" fmla="*/ 2 h 30"/>
                <a:gd name="T2" fmla="*/ 0 w 40"/>
                <a:gd name="T3" fmla="*/ 15 h 30"/>
                <a:gd name="T4" fmla="*/ 0 w 40"/>
                <a:gd name="T5" fmla="*/ 27 h 30"/>
                <a:gd name="T6" fmla="*/ 10 w 40"/>
                <a:gd name="T7" fmla="*/ 30 h 30"/>
                <a:gd name="T8" fmla="*/ 23 w 40"/>
                <a:gd name="T9" fmla="*/ 27 h 30"/>
                <a:gd name="T10" fmla="*/ 28 w 40"/>
                <a:gd name="T11" fmla="*/ 21 h 30"/>
                <a:gd name="T12" fmla="*/ 28 w 40"/>
                <a:gd name="T13" fmla="*/ 11 h 30"/>
                <a:gd name="T14" fmla="*/ 40 w 40"/>
                <a:gd name="T15" fmla="*/ 6 h 30"/>
                <a:gd name="T16" fmla="*/ 34 w 40"/>
                <a:gd name="T17" fmla="*/ 0 h 30"/>
                <a:gd name="T18" fmla="*/ 27 w 40"/>
                <a:gd name="T19" fmla="*/ 0 h 30"/>
                <a:gd name="T20" fmla="*/ 0 w 40"/>
                <a:gd name="T21" fmla="*/ 2 h 30"/>
                <a:gd name="T22" fmla="*/ 0 w 40"/>
                <a:gd name="T23" fmla="*/ 2 h 30"/>
                <a:gd name="T24" fmla="*/ 0 w 40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0">
                  <a:moveTo>
                    <a:pt x="0" y="2"/>
                  </a:moveTo>
                  <a:lnTo>
                    <a:pt x="0" y="15"/>
                  </a:lnTo>
                  <a:lnTo>
                    <a:pt x="0" y="27"/>
                  </a:lnTo>
                  <a:lnTo>
                    <a:pt x="10" y="30"/>
                  </a:lnTo>
                  <a:lnTo>
                    <a:pt x="23" y="27"/>
                  </a:lnTo>
                  <a:lnTo>
                    <a:pt x="28" y="21"/>
                  </a:lnTo>
                  <a:lnTo>
                    <a:pt x="28" y="11"/>
                  </a:lnTo>
                  <a:lnTo>
                    <a:pt x="40" y="6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D9D8E6A9-63AD-2441-9133-AB9BE9DEAC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0761" y="2266764"/>
              <a:ext cx="61075" cy="38980"/>
            </a:xfrm>
            <a:custGeom>
              <a:avLst/>
              <a:gdLst>
                <a:gd name="T0" fmla="*/ 0 w 40"/>
                <a:gd name="T1" fmla="*/ 2 h 30"/>
                <a:gd name="T2" fmla="*/ 0 w 40"/>
                <a:gd name="T3" fmla="*/ 15 h 30"/>
                <a:gd name="T4" fmla="*/ 0 w 40"/>
                <a:gd name="T5" fmla="*/ 27 h 30"/>
                <a:gd name="T6" fmla="*/ 10 w 40"/>
                <a:gd name="T7" fmla="*/ 30 h 30"/>
                <a:gd name="T8" fmla="*/ 23 w 40"/>
                <a:gd name="T9" fmla="*/ 27 h 30"/>
                <a:gd name="T10" fmla="*/ 28 w 40"/>
                <a:gd name="T11" fmla="*/ 21 h 30"/>
                <a:gd name="T12" fmla="*/ 28 w 40"/>
                <a:gd name="T13" fmla="*/ 11 h 30"/>
                <a:gd name="T14" fmla="*/ 40 w 40"/>
                <a:gd name="T15" fmla="*/ 6 h 30"/>
                <a:gd name="T16" fmla="*/ 34 w 40"/>
                <a:gd name="T17" fmla="*/ 0 h 30"/>
                <a:gd name="T18" fmla="*/ 27 w 40"/>
                <a:gd name="T19" fmla="*/ 0 h 30"/>
                <a:gd name="T20" fmla="*/ 0 w 40"/>
                <a:gd name="T21" fmla="*/ 2 h 30"/>
                <a:gd name="T22" fmla="*/ 0 w 40"/>
                <a:gd name="T23" fmla="*/ 2 h 30"/>
                <a:gd name="T24" fmla="*/ 0 w 40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0">
                  <a:moveTo>
                    <a:pt x="0" y="2"/>
                  </a:moveTo>
                  <a:lnTo>
                    <a:pt x="0" y="15"/>
                  </a:lnTo>
                  <a:lnTo>
                    <a:pt x="0" y="27"/>
                  </a:lnTo>
                  <a:lnTo>
                    <a:pt x="10" y="30"/>
                  </a:lnTo>
                  <a:lnTo>
                    <a:pt x="23" y="27"/>
                  </a:lnTo>
                  <a:lnTo>
                    <a:pt x="28" y="21"/>
                  </a:lnTo>
                  <a:lnTo>
                    <a:pt x="28" y="11"/>
                  </a:lnTo>
                  <a:lnTo>
                    <a:pt x="40" y="6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1960E55E-F1C3-4C45-8681-CB6ADB5844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1751" y="2153721"/>
              <a:ext cx="141998" cy="66267"/>
            </a:xfrm>
            <a:custGeom>
              <a:avLst/>
              <a:gdLst>
                <a:gd name="T0" fmla="*/ 55 w 93"/>
                <a:gd name="T1" fmla="*/ 9 h 51"/>
                <a:gd name="T2" fmla="*/ 38 w 93"/>
                <a:gd name="T3" fmla="*/ 0 h 51"/>
                <a:gd name="T4" fmla="*/ 30 w 93"/>
                <a:gd name="T5" fmla="*/ 0 h 51"/>
                <a:gd name="T6" fmla="*/ 12 w 93"/>
                <a:gd name="T7" fmla="*/ 9 h 51"/>
                <a:gd name="T8" fmla="*/ 0 w 93"/>
                <a:gd name="T9" fmla="*/ 9 h 51"/>
                <a:gd name="T10" fmla="*/ 2 w 93"/>
                <a:gd name="T11" fmla="*/ 27 h 51"/>
                <a:gd name="T12" fmla="*/ 25 w 93"/>
                <a:gd name="T13" fmla="*/ 51 h 51"/>
                <a:gd name="T14" fmla="*/ 34 w 93"/>
                <a:gd name="T15" fmla="*/ 51 h 51"/>
                <a:gd name="T16" fmla="*/ 42 w 93"/>
                <a:gd name="T17" fmla="*/ 45 h 51"/>
                <a:gd name="T18" fmla="*/ 49 w 93"/>
                <a:gd name="T19" fmla="*/ 45 h 51"/>
                <a:gd name="T20" fmla="*/ 59 w 93"/>
                <a:gd name="T21" fmla="*/ 45 h 51"/>
                <a:gd name="T22" fmla="*/ 64 w 93"/>
                <a:gd name="T23" fmla="*/ 45 h 51"/>
                <a:gd name="T24" fmla="*/ 74 w 93"/>
                <a:gd name="T25" fmla="*/ 45 h 51"/>
                <a:gd name="T26" fmla="*/ 83 w 93"/>
                <a:gd name="T27" fmla="*/ 34 h 51"/>
                <a:gd name="T28" fmla="*/ 93 w 93"/>
                <a:gd name="T29" fmla="*/ 30 h 51"/>
                <a:gd name="T30" fmla="*/ 85 w 93"/>
                <a:gd name="T31" fmla="*/ 23 h 51"/>
                <a:gd name="T32" fmla="*/ 76 w 93"/>
                <a:gd name="T33" fmla="*/ 23 h 51"/>
                <a:gd name="T34" fmla="*/ 76 w 93"/>
                <a:gd name="T35" fmla="*/ 15 h 51"/>
                <a:gd name="T36" fmla="*/ 64 w 93"/>
                <a:gd name="T37" fmla="*/ 9 h 51"/>
                <a:gd name="T38" fmla="*/ 64 w 93"/>
                <a:gd name="T39" fmla="*/ 17 h 51"/>
                <a:gd name="T40" fmla="*/ 55 w 93"/>
                <a:gd name="T41" fmla="*/ 9 h 51"/>
                <a:gd name="T42" fmla="*/ 55 w 93"/>
                <a:gd name="T43" fmla="*/ 9 h 51"/>
                <a:gd name="T44" fmla="*/ 55 w 93"/>
                <a:gd name="T45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51">
                  <a:moveTo>
                    <a:pt x="55" y="9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12" y="9"/>
                  </a:lnTo>
                  <a:lnTo>
                    <a:pt x="0" y="9"/>
                  </a:lnTo>
                  <a:lnTo>
                    <a:pt x="2" y="27"/>
                  </a:lnTo>
                  <a:lnTo>
                    <a:pt x="25" y="51"/>
                  </a:lnTo>
                  <a:lnTo>
                    <a:pt x="34" y="51"/>
                  </a:lnTo>
                  <a:lnTo>
                    <a:pt x="42" y="45"/>
                  </a:lnTo>
                  <a:lnTo>
                    <a:pt x="49" y="45"/>
                  </a:lnTo>
                  <a:lnTo>
                    <a:pt x="59" y="45"/>
                  </a:lnTo>
                  <a:lnTo>
                    <a:pt x="64" y="45"/>
                  </a:lnTo>
                  <a:lnTo>
                    <a:pt x="74" y="45"/>
                  </a:lnTo>
                  <a:lnTo>
                    <a:pt x="83" y="34"/>
                  </a:lnTo>
                  <a:lnTo>
                    <a:pt x="93" y="30"/>
                  </a:lnTo>
                  <a:lnTo>
                    <a:pt x="85" y="23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4" y="9"/>
                  </a:lnTo>
                  <a:lnTo>
                    <a:pt x="64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91E898DE-8C29-0B42-A2C2-F2DBEB34F1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1751" y="2153721"/>
              <a:ext cx="141998" cy="66267"/>
            </a:xfrm>
            <a:custGeom>
              <a:avLst/>
              <a:gdLst>
                <a:gd name="T0" fmla="*/ 55 w 93"/>
                <a:gd name="T1" fmla="*/ 9 h 51"/>
                <a:gd name="T2" fmla="*/ 38 w 93"/>
                <a:gd name="T3" fmla="*/ 0 h 51"/>
                <a:gd name="T4" fmla="*/ 30 w 93"/>
                <a:gd name="T5" fmla="*/ 0 h 51"/>
                <a:gd name="T6" fmla="*/ 12 w 93"/>
                <a:gd name="T7" fmla="*/ 9 h 51"/>
                <a:gd name="T8" fmla="*/ 0 w 93"/>
                <a:gd name="T9" fmla="*/ 9 h 51"/>
                <a:gd name="T10" fmla="*/ 2 w 93"/>
                <a:gd name="T11" fmla="*/ 27 h 51"/>
                <a:gd name="T12" fmla="*/ 25 w 93"/>
                <a:gd name="T13" fmla="*/ 51 h 51"/>
                <a:gd name="T14" fmla="*/ 34 w 93"/>
                <a:gd name="T15" fmla="*/ 51 h 51"/>
                <a:gd name="T16" fmla="*/ 42 w 93"/>
                <a:gd name="T17" fmla="*/ 45 h 51"/>
                <a:gd name="T18" fmla="*/ 49 w 93"/>
                <a:gd name="T19" fmla="*/ 45 h 51"/>
                <a:gd name="T20" fmla="*/ 59 w 93"/>
                <a:gd name="T21" fmla="*/ 45 h 51"/>
                <a:gd name="T22" fmla="*/ 64 w 93"/>
                <a:gd name="T23" fmla="*/ 45 h 51"/>
                <a:gd name="T24" fmla="*/ 74 w 93"/>
                <a:gd name="T25" fmla="*/ 45 h 51"/>
                <a:gd name="T26" fmla="*/ 83 w 93"/>
                <a:gd name="T27" fmla="*/ 34 h 51"/>
                <a:gd name="T28" fmla="*/ 93 w 93"/>
                <a:gd name="T29" fmla="*/ 30 h 51"/>
                <a:gd name="T30" fmla="*/ 85 w 93"/>
                <a:gd name="T31" fmla="*/ 23 h 51"/>
                <a:gd name="T32" fmla="*/ 76 w 93"/>
                <a:gd name="T33" fmla="*/ 23 h 51"/>
                <a:gd name="T34" fmla="*/ 76 w 93"/>
                <a:gd name="T35" fmla="*/ 15 h 51"/>
                <a:gd name="T36" fmla="*/ 64 w 93"/>
                <a:gd name="T37" fmla="*/ 9 h 51"/>
                <a:gd name="T38" fmla="*/ 64 w 93"/>
                <a:gd name="T39" fmla="*/ 17 h 51"/>
                <a:gd name="T40" fmla="*/ 55 w 93"/>
                <a:gd name="T41" fmla="*/ 9 h 51"/>
                <a:gd name="T42" fmla="*/ 55 w 93"/>
                <a:gd name="T43" fmla="*/ 9 h 51"/>
                <a:gd name="T44" fmla="*/ 55 w 93"/>
                <a:gd name="T45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51">
                  <a:moveTo>
                    <a:pt x="55" y="9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12" y="9"/>
                  </a:lnTo>
                  <a:lnTo>
                    <a:pt x="0" y="9"/>
                  </a:lnTo>
                  <a:lnTo>
                    <a:pt x="2" y="27"/>
                  </a:lnTo>
                  <a:lnTo>
                    <a:pt x="25" y="51"/>
                  </a:lnTo>
                  <a:lnTo>
                    <a:pt x="34" y="51"/>
                  </a:lnTo>
                  <a:lnTo>
                    <a:pt x="42" y="45"/>
                  </a:lnTo>
                  <a:lnTo>
                    <a:pt x="49" y="45"/>
                  </a:lnTo>
                  <a:lnTo>
                    <a:pt x="59" y="45"/>
                  </a:lnTo>
                  <a:lnTo>
                    <a:pt x="64" y="45"/>
                  </a:lnTo>
                  <a:lnTo>
                    <a:pt x="74" y="45"/>
                  </a:lnTo>
                  <a:lnTo>
                    <a:pt x="83" y="34"/>
                  </a:lnTo>
                  <a:lnTo>
                    <a:pt x="93" y="30"/>
                  </a:lnTo>
                  <a:lnTo>
                    <a:pt x="85" y="23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4" y="9"/>
                  </a:lnTo>
                  <a:lnTo>
                    <a:pt x="64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407032AD-7DCE-054D-B0C2-14FF89C945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277159"/>
              <a:ext cx="112988" cy="77961"/>
            </a:xfrm>
            <a:custGeom>
              <a:avLst/>
              <a:gdLst>
                <a:gd name="T0" fmla="*/ 74 w 74"/>
                <a:gd name="T1" fmla="*/ 32 h 60"/>
                <a:gd name="T2" fmla="*/ 70 w 74"/>
                <a:gd name="T3" fmla="*/ 13 h 60"/>
                <a:gd name="T4" fmla="*/ 59 w 74"/>
                <a:gd name="T5" fmla="*/ 13 h 60"/>
                <a:gd name="T6" fmla="*/ 51 w 74"/>
                <a:gd name="T7" fmla="*/ 13 h 60"/>
                <a:gd name="T8" fmla="*/ 38 w 74"/>
                <a:gd name="T9" fmla="*/ 0 h 60"/>
                <a:gd name="T10" fmla="*/ 26 w 74"/>
                <a:gd name="T11" fmla="*/ 5 h 60"/>
                <a:gd name="T12" fmla="*/ 26 w 74"/>
                <a:gd name="T13" fmla="*/ 13 h 60"/>
                <a:gd name="T14" fmla="*/ 21 w 74"/>
                <a:gd name="T15" fmla="*/ 19 h 60"/>
                <a:gd name="T16" fmla="*/ 8 w 74"/>
                <a:gd name="T17" fmla="*/ 22 h 60"/>
                <a:gd name="T18" fmla="*/ 0 w 74"/>
                <a:gd name="T19" fmla="*/ 22 h 60"/>
                <a:gd name="T20" fmla="*/ 0 w 74"/>
                <a:gd name="T21" fmla="*/ 30 h 60"/>
                <a:gd name="T22" fmla="*/ 2 w 74"/>
                <a:gd name="T23" fmla="*/ 34 h 60"/>
                <a:gd name="T24" fmla="*/ 8 w 74"/>
                <a:gd name="T25" fmla="*/ 28 h 60"/>
                <a:gd name="T26" fmla="*/ 13 w 74"/>
                <a:gd name="T27" fmla="*/ 28 h 60"/>
                <a:gd name="T28" fmla="*/ 17 w 74"/>
                <a:gd name="T29" fmla="*/ 39 h 60"/>
                <a:gd name="T30" fmla="*/ 17 w 74"/>
                <a:gd name="T31" fmla="*/ 47 h 60"/>
                <a:gd name="T32" fmla="*/ 26 w 74"/>
                <a:gd name="T33" fmla="*/ 56 h 60"/>
                <a:gd name="T34" fmla="*/ 32 w 74"/>
                <a:gd name="T35" fmla="*/ 58 h 60"/>
                <a:gd name="T36" fmla="*/ 38 w 74"/>
                <a:gd name="T37" fmla="*/ 60 h 60"/>
                <a:gd name="T38" fmla="*/ 43 w 74"/>
                <a:gd name="T39" fmla="*/ 60 h 60"/>
                <a:gd name="T40" fmla="*/ 34 w 74"/>
                <a:gd name="T41" fmla="*/ 51 h 60"/>
                <a:gd name="T42" fmla="*/ 30 w 74"/>
                <a:gd name="T43" fmla="*/ 34 h 60"/>
                <a:gd name="T44" fmla="*/ 30 w 74"/>
                <a:gd name="T45" fmla="*/ 28 h 60"/>
                <a:gd name="T46" fmla="*/ 42 w 74"/>
                <a:gd name="T47" fmla="*/ 28 h 60"/>
                <a:gd name="T48" fmla="*/ 66 w 74"/>
                <a:gd name="T49" fmla="*/ 28 h 60"/>
                <a:gd name="T50" fmla="*/ 72 w 74"/>
                <a:gd name="T51" fmla="*/ 34 h 60"/>
                <a:gd name="T52" fmla="*/ 74 w 74"/>
                <a:gd name="T53" fmla="*/ 32 h 60"/>
                <a:gd name="T54" fmla="*/ 74 w 74"/>
                <a:gd name="T55" fmla="*/ 32 h 60"/>
                <a:gd name="T56" fmla="*/ 74 w 74"/>
                <a:gd name="T57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0">
                  <a:moveTo>
                    <a:pt x="74" y="32"/>
                  </a:moveTo>
                  <a:lnTo>
                    <a:pt x="70" y="13"/>
                  </a:lnTo>
                  <a:lnTo>
                    <a:pt x="59" y="13"/>
                  </a:lnTo>
                  <a:lnTo>
                    <a:pt x="51" y="13"/>
                  </a:lnTo>
                  <a:lnTo>
                    <a:pt x="38" y="0"/>
                  </a:lnTo>
                  <a:lnTo>
                    <a:pt x="26" y="5"/>
                  </a:lnTo>
                  <a:lnTo>
                    <a:pt x="26" y="13"/>
                  </a:lnTo>
                  <a:lnTo>
                    <a:pt x="21" y="19"/>
                  </a:lnTo>
                  <a:lnTo>
                    <a:pt x="8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8" y="28"/>
                  </a:lnTo>
                  <a:lnTo>
                    <a:pt x="13" y="28"/>
                  </a:lnTo>
                  <a:lnTo>
                    <a:pt x="17" y="39"/>
                  </a:lnTo>
                  <a:lnTo>
                    <a:pt x="17" y="47"/>
                  </a:lnTo>
                  <a:lnTo>
                    <a:pt x="26" y="56"/>
                  </a:lnTo>
                  <a:lnTo>
                    <a:pt x="32" y="58"/>
                  </a:lnTo>
                  <a:lnTo>
                    <a:pt x="38" y="60"/>
                  </a:lnTo>
                  <a:lnTo>
                    <a:pt x="43" y="60"/>
                  </a:lnTo>
                  <a:lnTo>
                    <a:pt x="34" y="51"/>
                  </a:lnTo>
                  <a:lnTo>
                    <a:pt x="30" y="34"/>
                  </a:lnTo>
                  <a:lnTo>
                    <a:pt x="30" y="28"/>
                  </a:lnTo>
                  <a:lnTo>
                    <a:pt x="42" y="28"/>
                  </a:lnTo>
                  <a:lnTo>
                    <a:pt x="66" y="28"/>
                  </a:lnTo>
                  <a:lnTo>
                    <a:pt x="7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AEEE5B60-1972-3243-8385-7BE625E629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277159"/>
              <a:ext cx="112988" cy="77961"/>
            </a:xfrm>
            <a:custGeom>
              <a:avLst/>
              <a:gdLst>
                <a:gd name="T0" fmla="*/ 74 w 74"/>
                <a:gd name="T1" fmla="*/ 32 h 60"/>
                <a:gd name="T2" fmla="*/ 70 w 74"/>
                <a:gd name="T3" fmla="*/ 13 h 60"/>
                <a:gd name="T4" fmla="*/ 59 w 74"/>
                <a:gd name="T5" fmla="*/ 13 h 60"/>
                <a:gd name="T6" fmla="*/ 51 w 74"/>
                <a:gd name="T7" fmla="*/ 13 h 60"/>
                <a:gd name="T8" fmla="*/ 38 w 74"/>
                <a:gd name="T9" fmla="*/ 0 h 60"/>
                <a:gd name="T10" fmla="*/ 26 w 74"/>
                <a:gd name="T11" fmla="*/ 5 h 60"/>
                <a:gd name="T12" fmla="*/ 26 w 74"/>
                <a:gd name="T13" fmla="*/ 13 h 60"/>
                <a:gd name="T14" fmla="*/ 21 w 74"/>
                <a:gd name="T15" fmla="*/ 19 h 60"/>
                <a:gd name="T16" fmla="*/ 8 w 74"/>
                <a:gd name="T17" fmla="*/ 22 h 60"/>
                <a:gd name="T18" fmla="*/ 0 w 74"/>
                <a:gd name="T19" fmla="*/ 22 h 60"/>
                <a:gd name="T20" fmla="*/ 0 w 74"/>
                <a:gd name="T21" fmla="*/ 30 h 60"/>
                <a:gd name="T22" fmla="*/ 2 w 74"/>
                <a:gd name="T23" fmla="*/ 34 h 60"/>
                <a:gd name="T24" fmla="*/ 8 w 74"/>
                <a:gd name="T25" fmla="*/ 28 h 60"/>
                <a:gd name="T26" fmla="*/ 13 w 74"/>
                <a:gd name="T27" fmla="*/ 28 h 60"/>
                <a:gd name="T28" fmla="*/ 17 w 74"/>
                <a:gd name="T29" fmla="*/ 39 h 60"/>
                <a:gd name="T30" fmla="*/ 17 w 74"/>
                <a:gd name="T31" fmla="*/ 47 h 60"/>
                <a:gd name="T32" fmla="*/ 26 w 74"/>
                <a:gd name="T33" fmla="*/ 56 h 60"/>
                <a:gd name="T34" fmla="*/ 32 w 74"/>
                <a:gd name="T35" fmla="*/ 58 h 60"/>
                <a:gd name="T36" fmla="*/ 38 w 74"/>
                <a:gd name="T37" fmla="*/ 60 h 60"/>
                <a:gd name="T38" fmla="*/ 43 w 74"/>
                <a:gd name="T39" fmla="*/ 60 h 60"/>
                <a:gd name="T40" fmla="*/ 34 w 74"/>
                <a:gd name="T41" fmla="*/ 51 h 60"/>
                <a:gd name="T42" fmla="*/ 30 w 74"/>
                <a:gd name="T43" fmla="*/ 34 h 60"/>
                <a:gd name="T44" fmla="*/ 30 w 74"/>
                <a:gd name="T45" fmla="*/ 28 h 60"/>
                <a:gd name="T46" fmla="*/ 42 w 74"/>
                <a:gd name="T47" fmla="*/ 28 h 60"/>
                <a:gd name="T48" fmla="*/ 66 w 74"/>
                <a:gd name="T49" fmla="*/ 28 h 60"/>
                <a:gd name="T50" fmla="*/ 72 w 74"/>
                <a:gd name="T51" fmla="*/ 34 h 60"/>
                <a:gd name="T52" fmla="*/ 74 w 74"/>
                <a:gd name="T53" fmla="*/ 32 h 60"/>
                <a:gd name="T54" fmla="*/ 74 w 74"/>
                <a:gd name="T55" fmla="*/ 32 h 60"/>
                <a:gd name="T56" fmla="*/ 74 w 74"/>
                <a:gd name="T57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0">
                  <a:moveTo>
                    <a:pt x="74" y="32"/>
                  </a:moveTo>
                  <a:lnTo>
                    <a:pt x="70" y="13"/>
                  </a:lnTo>
                  <a:lnTo>
                    <a:pt x="59" y="13"/>
                  </a:lnTo>
                  <a:lnTo>
                    <a:pt x="51" y="13"/>
                  </a:lnTo>
                  <a:lnTo>
                    <a:pt x="38" y="0"/>
                  </a:lnTo>
                  <a:lnTo>
                    <a:pt x="26" y="5"/>
                  </a:lnTo>
                  <a:lnTo>
                    <a:pt x="26" y="13"/>
                  </a:lnTo>
                  <a:lnTo>
                    <a:pt x="21" y="19"/>
                  </a:lnTo>
                  <a:lnTo>
                    <a:pt x="8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8" y="28"/>
                  </a:lnTo>
                  <a:lnTo>
                    <a:pt x="13" y="28"/>
                  </a:lnTo>
                  <a:lnTo>
                    <a:pt x="17" y="39"/>
                  </a:lnTo>
                  <a:lnTo>
                    <a:pt x="17" y="47"/>
                  </a:lnTo>
                  <a:lnTo>
                    <a:pt x="26" y="56"/>
                  </a:lnTo>
                  <a:lnTo>
                    <a:pt x="32" y="58"/>
                  </a:lnTo>
                  <a:lnTo>
                    <a:pt x="38" y="60"/>
                  </a:lnTo>
                  <a:lnTo>
                    <a:pt x="43" y="60"/>
                  </a:lnTo>
                  <a:lnTo>
                    <a:pt x="34" y="51"/>
                  </a:lnTo>
                  <a:lnTo>
                    <a:pt x="30" y="34"/>
                  </a:lnTo>
                  <a:lnTo>
                    <a:pt x="30" y="28"/>
                  </a:lnTo>
                  <a:lnTo>
                    <a:pt x="42" y="28"/>
                  </a:lnTo>
                  <a:lnTo>
                    <a:pt x="66" y="28"/>
                  </a:lnTo>
                  <a:lnTo>
                    <a:pt x="7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9D115D9-933D-234D-AB95-A2AC54CBBB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212192"/>
              <a:ext cx="158794" cy="66267"/>
            </a:xfrm>
            <a:custGeom>
              <a:avLst/>
              <a:gdLst>
                <a:gd name="T0" fmla="*/ 93 w 104"/>
                <a:gd name="T1" fmla="*/ 42 h 51"/>
                <a:gd name="T2" fmla="*/ 86 w 104"/>
                <a:gd name="T3" fmla="*/ 42 h 51"/>
                <a:gd name="T4" fmla="*/ 59 w 104"/>
                <a:gd name="T5" fmla="*/ 44 h 51"/>
                <a:gd name="T6" fmla="*/ 46 w 104"/>
                <a:gd name="T7" fmla="*/ 44 h 51"/>
                <a:gd name="T8" fmla="*/ 38 w 104"/>
                <a:gd name="T9" fmla="*/ 36 h 51"/>
                <a:gd name="T10" fmla="*/ 21 w 104"/>
                <a:gd name="T11" fmla="*/ 44 h 51"/>
                <a:gd name="T12" fmla="*/ 16 w 104"/>
                <a:gd name="T13" fmla="*/ 51 h 51"/>
                <a:gd name="T14" fmla="*/ 0 w 104"/>
                <a:gd name="T15" fmla="*/ 31 h 51"/>
                <a:gd name="T16" fmla="*/ 16 w 104"/>
                <a:gd name="T17" fmla="*/ 31 h 51"/>
                <a:gd name="T18" fmla="*/ 21 w 104"/>
                <a:gd name="T19" fmla="*/ 27 h 51"/>
                <a:gd name="T20" fmla="*/ 27 w 104"/>
                <a:gd name="T21" fmla="*/ 33 h 51"/>
                <a:gd name="T22" fmla="*/ 31 w 104"/>
                <a:gd name="T23" fmla="*/ 27 h 51"/>
                <a:gd name="T24" fmla="*/ 44 w 104"/>
                <a:gd name="T25" fmla="*/ 23 h 51"/>
                <a:gd name="T26" fmla="*/ 50 w 104"/>
                <a:gd name="T27" fmla="*/ 31 h 51"/>
                <a:gd name="T28" fmla="*/ 50 w 104"/>
                <a:gd name="T29" fmla="*/ 17 h 51"/>
                <a:gd name="T30" fmla="*/ 59 w 104"/>
                <a:gd name="T31" fmla="*/ 14 h 51"/>
                <a:gd name="T32" fmla="*/ 59 w 104"/>
                <a:gd name="T33" fmla="*/ 6 h 51"/>
                <a:gd name="T34" fmla="*/ 65 w 104"/>
                <a:gd name="T35" fmla="*/ 6 h 51"/>
                <a:gd name="T36" fmla="*/ 74 w 104"/>
                <a:gd name="T37" fmla="*/ 6 h 51"/>
                <a:gd name="T38" fmla="*/ 80 w 104"/>
                <a:gd name="T39" fmla="*/ 0 h 51"/>
                <a:gd name="T40" fmla="*/ 104 w 104"/>
                <a:gd name="T41" fmla="*/ 0 h 51"/>
                <a:gd name="T42" fmla="*/ 104 w 104"/>
                <a:gd name="T43" fmla="*/ 14 h 51"/>
                <a:gd name="T44" fmla="*/ 104 w 104"/>
                <a:gd name="T45" fmla="*/ 25 h 51"/>
                <a:gd name="T46" fmla="*/ 99 w 104"/>
                <a:gd name="T47" fmla="*/ 25 h 51"/>
                <a:gd name="T48" fmla="*/ 93 w 104"/>
                <a:gd name="T49" fmla="*/ 42 h 51"/>
                <a:gd name="T50" fmla="*/ 93 w 104"/>
                <a:gd name="T51" fmla="*/ 42 h 51"/>
                <a:gd name="T52" fmla="*/ 93 w 104"/>
                <a:gd name="T53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4" h="51">
                  <a:moveTo>
                    <a:pt x="93" y="42"/>
                  </a:moveTo>
                  <a:lnTo>
                    <a:pt x="86" y="42"/>
                  </a:lnTo>
                  <a:lnTo>
                    <a:pt x="59" y="44"/>
                  </a:lnTo>
                  <a:lnTo>
                    <a:pt x="46" y="44"/>
                  </a:lnTo>
                  <a:lnTo>
                    <a:pt x="38" y="36"/>
                  </a:lnTo>
                  <a:lnTo>
                    <a:pt x="21" y="44"/>
                  </a:lnTo>
                  <a:lnTo>
                    <a:pt x="16" y="51"/>
                  </a:lnTo>
                  <a:lnTo>
                    <a:pt x="0" y="31"/>
                  </a:lnTo>
                  <a:lnTo>
                    <a:pt x="16" y="31"/>
                  </a:lnTo>
                  <a:lnTo>
                    <a:pt x="21" y="27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44" y="23"/>
                  </a:lnTo>
                  <a:lnTo>
                    <a:pt x="50" y="31"/>
                  </a:lnTo>
                  <a:lnTo>
                    <a:pt x="50" y="17"/>
                  </a:lnTo>
                  <a:lnTo>
                    <a:pt x="59" y="14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74" y="6"/>
                  </a:lnTo>
                  <a:lnTo>
                    <a:pt x="80" y="0"/>
                  </a:lnTo>
                  <a:lnTo>
                    <a:pt x="104" y="0"/>
                  </a:lnTo>
                  <a:lnTo>
                    <a:pt x="104" y="14"/>
                  </a:lnTo>
                  <a:lnTo>
                    <a:pt x="104" y="25"/>
                  </a:lnTo>
                  <a:lnTo>
                    <a:pt x="99" y="25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8F3D75F2-A87D-EE41-9BCA-F2F9D53301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212192"/>
              <a:ext cx="158794" cy="66267"/>
            </a:xfrm>
            <a:custGeom>
              <a:avLst/>
              <a:gdLst>
                <a:gd name="T0" fmla="*/ 93 w 104"/>
                <a:gd name="T1" fmla="*/ 42 h 51"/>
                <a:gd name="T2" fmla="*/ 86 w 104"/>
                <a:gd name="T3" fmla="*/ 42 h 51"/>
                <a:gd name="T4" fmla="*/ 59 w 104"/>
                <a:gd name="T5" fmla="*/ 44 h 51"/>
                <a:gd name="T6" fmla="*/ 46 w 104"/>
                <a:gd name="T7" fmla="*/ 44 h 51"/>
                <a:gd name="T8" fmla="*/ 38 w 104"/>
                <a:gd name="T9" fmla="*/ 36 h 51"/>
                <a:gd name="T10" fmla="*/ 21 w 104"/>
                <a:gd name="T11" fmla="*/ 44 h 51"/>
                <a:gd name="T12" fmla="*/ 16 w 104"/>
                <a:gd name="T13" fmla="*/ 51 h 51"/>
                <a:gd name="T14" fmla="*/ 0 w 104"/>
                <a:gd name="T15" fmla="*/ 31 h 51"/>
                <a:gd name="T16" fmla="*/ 16 w 104"/>
                <a:gd name="T17" fmla="*/ 31 h 51"/>
                <a:gd name="T18" fmla="*/ 21 w 104"/>
                <a:gd name="T19" fmla="*/ 27 h 51"/>
                <a:gd name="T20" fmla="*/ 27 w 104"/>
                <a:gd name="T21" fmla="*/ 33 h 51"/>
                <a:gd name="T22" fmla="*/ 31 w 104"/>
                <a:gd name="T23" fmla="*/ 27 h 51"/>
                <a:gd name="T24" fmla="*/ 44 w 104"/>
                <a:gd name="T25" fmla="*/ 23 h 51"/>
                <a:gd name="T26" fmla="*/ 50 w 104"/>
                <a:gd name="T27" fmla="*/ 31 h 51"/>
                <a:gd name="T28" fmla="*/ 50 w 104"/>
                <a:gd name="T29" fmla="*/ 17 h 51"/>
                <a:gd name="T30" fmla="*/ 59 w 104"/>
                <a:gd name="T31" fmla="*/ 14 h 51"/>
                <a:gd name="T32" fmla="*/ 59 w 104"/>
                <a:gd name="T33" fmla="*/ 6 h 51"/>
                <a:gd name="T34" fmla="*/ 65 w 104"/>
                <a:gd name="T35" fmla="*/ 6 h 51"/>
                <a:gd name="T36" fmla="*/ 74 w 104"/>
                <a:gd name="T37" fmla="*/ 6 h 51"/>
                <a:gd name="T38" fmla="*/ 80 w 104"/>
                <a:gd name="T39" fmla="*/ 0 h 51"/>
                <a:gd name="T40" fmla="*/ 104 w 104"/>
                <a:gd name="T41" fmla="*/ 0 h 51"/>
                <a:gd name="T42" fmla="*/ 104 w 104"/>
                <a:gd name="T43" fmla="*/ 14 h 51"/>
                <a:gd name="T44" fmla="*/ 104 w 104"/>
                <a:gd name="T45" fmla="*/ 25 h 51"/>
                <a:gd name="T46" fmla="*/ 99 w 104"/>
                <a:gd name="T47" fmla="*/ 25 h 51"/>
                <a:gd name="T48" fmla="*/ 93 w 104"/>
                <a:gd name="T49" fmla="*/ 42 h 51"/>
                <a:gd name="T50" fmla="*/ 93 w 104"/>
                <a:gd name="T51" fmla="*/ 42 h 51"/>
                <a:gd name="T52" fmla="*/ 93 w 104"/>
                <a:gd name="T53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4" h="51">
                  <a:moveTo>
                    <a:pt x="93" y="42"/>
                  </a:moveTo>
                  <a:lnTo>
                    <a:pt x="86" y="42"/>
                  </a:lnTo>
                  <a:lnTo>
                    <a:pt x="59" y="44"/>
                  </a:lnTo>
                  <a:lnTo>
                    <a:pt x="46" y="44"/>
                  </a:lnTo>
                  <a:lnTo>
                    <a:pt x="38" y="36"/>
                  </a:lnTo>
                  <a:lnTo>
                    <a:pt x="21" y="44"/>
                  </a:lnTo>
                  <a:lnTo>
                    <a:pt x="16" y="51"/>
                  </a:lnTo>
                  <a:lnTo>
                    <a:pt x="0" y="31"/>
                  </a:lnTo>
                  <a:lnTo>
                    <a:pt x="16" y="31"/>
                  </a:lnTo>
                  <a:lnTo>
                    <a:pt x="21" y="27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44" y="23"/>
                  </a:lnTo>
                  <a:lnTo>
                    <a:pt x="50" y="31"/>
                  </a:lnTo>
                  <a:lnTo>
                    <a:pt x="50" y="17"/>
                  </a:lnTo>
                  <a:lnTo>
                    <a:pt x="59" y="14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74" y="6"/>
                  </a:lnTo>
                  <a:lnTo>
                    <a:pt x="80" y="0"/>
                  </a:lnTo>
                  <a:lnTo>
                    <a:pt x="104" y="0"/>
                  </a:lnTo>
                  <a:lnTo>
                    <a:pt x="104" y="14"/>
                  </a:lnTo>
                  <a:lnTo>
                    <a:pt x="104" y="25"/>
                  </a:lnTo>
                  <a:lnTo>
                    <a:pt x="99" y="25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5560D76-CD35-314E-BCBC-5537167003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6869" y="2048474"/>
              <a:ext cx="213761" cy="159820"/>
            </a:xfrm>
            <a:custGeom>
              <a:avLst/>
              <a:gdLst>
                <a:gd name="T0" fmla="*/ 6 w 140"/>
                <a:gd name="T1" fmla="*/ 36 h 123"/>
                <a:gd name="T2" fmla="*/ 6 w 140"/>
                <a:gd name="T3" fmla="*/ 45 h 123"/>
                <a:gd name="T4" fmla="*/ 7 w 140"/>
                <a:gd name="T5" fmla="*/ 49 h 123"/>
                <a:gd name="T6" fmla="*/ 7 w 140"/>
                <a:gd name="T7" fmla="*/ 70 h 123"/>
                <a:gd name="T8" fmla="*/ 15 w 140"/>
                <a:gd name="T9" fmla="*/ 70 h 123"/>
                <a:gd name="T10" fmla="*/ 15 w 140"/>
                <a:gd name="T11" fmla="*/ 81 h 123"/>
                <a:gd name="T12" fmla="*/ 32 w 140"/>
                <a:gd name="T13" fmla="*/ 90 h 123"/>
                <a:gd name="T14" fmla="*/ 41 w 140"/>
                <a:gd name="T15" fmla="*/ 98 h 123"/>
                <a:gd name="T16" fmla="*/ 41 w 140"/>
                <a:gd name="T17" fmla="*/ 90 h 123"/>
                <a:gd name="T18" fmla="*/ 53 w 140"/>
                <a:gd name="T19" fmla="*/ 96 h 123"/>
                <a:gd name="T20" fmla="*/ 53 w 140"/>
                <a:gd name="T21" fmla="*/ 104 h 123"/>
                <a:gd name="T22" fmla="*/ 62 w 140"/>
                <a:gd name="T23" fmla="*/ 104 h 123"/>
                <a:gd name="T24" fmla="*/ 70 w 140"/>
                <a:gd name="T25" fmla="*/ 111 h 123"/>
                <a:gd name="T26" fmla="*/ 93 w 140"/>
                <a:gd name="T27" fmla="*/ 111 h 123"/>
                <a:gd name="T28" fmla="*/ 108 w 140"/>
                <a:gd name="T29" fmla="*/ 115 h 123"/>
                <a:gd name="T30" fmla="*/ 117 w 140"/>
                <a:gd name="T31" fmla="*/ 123 h 123"/>
                <a:gd name="T32" fmla="*/ 123 w 140"/>
                <a:gd name="T33" fmla="*/ 109 h 123"/>
                <a:gd name="T34" fmla="*/ 136 w 140"/>
                <a:gd name="T35" fmla="*/ 94 h 123"/>
                <a:gd name="T36" fmla="*/ 140 w 140"/>
                <a:gd name="T37" fmla="*/ 90 h 123"/>
                <a:gd name="T38" fmla="*/ 140 w 140"/>
                <a:gd name="T39" fmla="*/ 77 h 123"/>
                <a:gd name="T40" fmla="*/ 136 w 140"/>
                <a:gd name="T41" fmla="*/ 72 h 123"/>
                <a:gd name="T42" fmla="*/ 128 w 140"/>
                <a:gd name="T43" fmla="*/ 64 h 123"/>
                <a:gd name="T44" fmla="*/ 132 w 140"/>
                <a:gd name="T45" fmla="*/ 55 h 123"/>
                <a:gd name="T46" fmla="*/ 127 w 140"/>
                <a:gd name="T47" fmla="*/ 49 h 123"/>
                <a:gd name="T48" fmla="*/ 138 w 140"/>
                <a:gd name="T49" fmla="*/ 39 h 123"/>
                <a:gd name="T50" fmla="*/ 132 w 140"/>
                <a:gd name="T51" fmla="*/ 17 h 123"/>
                <a:gd name="T52" fmla="*/ 132 w 140"/>
                <a:gd name="T53" fmla="*/ 9 h 123"/>
                <a:gd name="T54" fmla="*/ 132 w 140"/>
                <a:gd name="T55" fmla="*/ 9 h 123"/>
                <a:gd name="T56" fmla="*/ 77 w 140"/>
                <a:gd name="T57" fmla="*/ 5 h 123"/>
                <a:gd name="T58" fmla="*/ 77 w 140"/>
                <a:gd name="T59" fmla="*/ 5 h 123"/>
                <a:gd name="T60" fmla="*/ 74 w 140"/>
                <a:gd name="T61" fmla="*/ 7 h 123"/>
                <a:gd name="T62" fmla="*/ 68 w 140"/>
                <a:gd name="T63" fmla="*/ 9 h 123"/>
                <a:gd name="T64" fmla="*/ 66 w 140"/>
                <a:gd name="T65" fmla="*/ 9 h 123"/>
                <a:gd name="T66" fmla="*/ 64 w 140"/>
                <a:gd name="T67" fmla="*/ 7 h 123"/>
                <a:gd name="T68" fmla="*/ 60 w 140"/>
                <a:gd name="T69" fmla="*/ 5 h 123"/>
                <a:gd name="T70" fmla="*/ 60 w 140"/>
                <a:gd name="T71" fmla="*/ 0 h 123"/>
                <a:gd name="T72" fmla="*/ 60 w 140"/>
                <a:gd name="T73" fmla="*/ 0 h 123"/>
                <a:gd name="T74" fmla="*/ 53 w 140"/>
                <a:gd name="T75" fmla="*/ 2 h 123"/>
                <a:gd name="T76" fmla="*/ 45 w 140"/>
                <a:gd name="T77" fmla="*/ 2 h 123"/>
                <a:gd name="T78" fmla="*/ 34 w 140"/>
                <a:gd name="T79" fmla="*/ 9 h 123"/>
                <a:gd name="T80" fmla="*/ 34 w 140"/>
                <a:gd name="T81" fmla="*/ 9 h 123"/>
                <a:gd name="T82" fmla="*/ 26 w 140"/>
                <a:gd name="T83" fmla="*/ 11 h 123"/>
                <a:gd name="T84" fmla="*/ 15 w 140"/>
                <a:gd name="T85" fmla="*/ 15 h 123"/>
                <a:gd name="T86" fmla="*/ 0 w 140"/>
                <a:gd name="T87" fmla="*/ 17 h 123"/>
                <a:gd name="T88" fmla="*/ 2 w 140"/>
                <a:gd name="T89" fmla="*/ 19 h 123"/>
                <a:gd name="T90" fmla="*/ 6 w 140"/>
                <a:gd name="T91" fmla="*/ 36 h 123"/>
                <a:gd name="T92" fmla="*/ 6 w 140"/>
                <a:gd name="T93" fmla="*/ 36 h 123"/>
                <a:gd name="T94" fmla="*/ 6 w 140"/>
                <a:gd name="T9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3">
                  <a:moveTo>
                    <a:pt x="6" y="36"/>
                  </a:moveTo>
                  <a:lnTo>
                    <a:pt x="6" y="45"/>
                  </a:lnTo>
                  <a:lnTo>
                    <a:pt x="7" y="49"/>
                  </a:lnTo>
                  <a:lnTo>
                    <a:pt x="7" y="70"/>
                  </a:lnTo>
                  <a:lnTo>
                    <a:pt x="15" y="70"/>
                  </a:lnTo>
                  <a:lnTo>
                    <a:pt x="15" y="81"/>
                  </a:lnTo>
                  <a:lnTo>
                    <a:pt x="32" y="90"/>
                  </a:lnTo>
                  <a:lnTo>
                    <a:pt x="41" y="98"/>
                  </a:lnTo>
                  <a:lnTo>
                    <a:pt x="41" y="90"/>
                  </a:lnTo>
                  <a:lnTo>
                    <a:pt x="53" y="96"/>
                  </a:lnTo>
                  <a:lnTo>
                    <a:pt x="53" y="104"/>
                  </a:lnTo>
                  <a:lnTo>
                    <a:pt x="62" y="104"/>
                  </a:lnTo>
                  <a:lnTo>
                    <a:pt x="70" y="111"/>
                  </a:lnTo>
                  <a:lnTo>
                    <a:pt x="93" y="111"/>
                  </a:lnTo>
                  <a:lnTo>
                    <a:pt x="108" y="115"/>
                  </a:lnTo>
                  <a:lnTo>
                    <a:pt x="117" y="123"/>
                  </a:lnTo>
                  <a:lnTo>
                    <a:pt x="123" y="109"/>
                  </a:lnTo>
                  <a:lnTo>
                    <a:pt x="136" y="94"/>
                  </a:lnTo>
                  <a:lnTo>
                    <a:pt x="140" y="90"/>
                  </a:lnTo>
                  <a:lnTo>
                    <a:pt x="140" y="77"/>
                  </a:lnTo>
                  <a:lnTo>
                    <a:pt x="136" y="72"/>
                  </a:lnTo>
                  <a:lnTo>
                    <a:pt x="128" y="64"/>
                  </a:lnTo>
                  <a:lnTo>
                    <a:pt x="132" y="55"/>
                  </a:lnTo>
                  <a:lnTo>
                    <a:pt x="127" y="49"/>
                  </a:lnTo>
                  <a:lnTo>
                    <a:pt x="138" y="39"/>
                  </a:lnTo>
                  <a:lnTo>
                    <a:pt x="132" y="17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4" y="7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4" y="7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3" y="2"/>
                  </a:lnTo>
                  <a:lnTo>
                    <a:pt x="45" y="2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1"/>
                  </a:lnTo>
                  <a:lnTo>
                    <a:pt x="15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ECC07E47-6C16-5A43-94A1-2F9C0B5667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6869" y="2048474"/>
              <a:ext cx="213761" cy="159820"/>
            </a:xfrm>
            <a:custGeom>
              <a:avLst/>
              <a:gdLst>
                <a:gd name="T0" fmla="*/ 6 w 140"/>
                <a:gd name="T1" fmla="*/ 36 h 123"/>
                <a:gd name="T2" fmla="*/ 6 w 140"/>
                <a:gd name="T3" fmla="*/ 45 h 123"/>
                <a:gd name="T4" fmla="*/ 7 w 140"/>
                <a:gd name="T5" fmla="*/ 49 h 123"/>
                <a:gd name="T6" fmla="*/ 7 w 140"/>
                <a:gd name="T7" fmla="*/ 70 h 123"/>
                <a:gd name="T8" fmla="*/ 15 w 140"/>
                <a:gd name="T9" fmla="*/ 70 h 123"/>
                <a:gd name="T10" fmla="*/ 15 w 140"/>
                <a:gd name="T11" fmla="*/ 81 h 123"/>
                <a:gd name="T12" fmla="*/ 32 w 140"/>
                <a:gd name="T13" fmla="*/ 90 h 123"/>
                <a:gd name="T14" fmla="*/ 41 w 140"/>
                <a:gd name="T15" fmla="*/ 98 h 123"/>
                <a:gd name="T16" fmla="*/ 41 w 140"/>
                <a:gd name="T17" fmla="*/ 90 h 123"/>
                <a:gd name="T18" fmla="*/ 53 w 140"/>
                <a:gd name="T19" fmla="*/ 96 h 123"/>
                <a:gd name="T20" fmla="*/ 53 w 140"/>
                <a:gd name="T21" fmla="*/ 104 h 123"/>
                <a:gd name="T22" fmla="*/ 62 w 140"/>
                <a:gd name="T23" fmla="*/ 104 h 123"/>
                <a:gd name="T24" fmla="*/ 70 w 140"/>
                <a:gd name="T25" fmla="*/ 111 h 123"/>
                <a:gd name="T26" fmla="*/ 93 w 140"/>
                <a:gd name="T27" fmla="*/ 111 h 123"/>
                <a:gd name="T28" fmla="*/ 108 w 140"/>
                <a:gd name="T29" fmla="*/ 115 h 123"/>
                <a:gd name="T30" fmla="*/ 117 w 140"/>
                <a:gd name="T31" fmla="*/ 123 h 123"/>
                <a:gd name="T32" fmla="*/ 123 w 140"/>
                <a:gd name="T33" fmla="*/ 109 h 123"/>
                <a:gd name="T34" fmla="*/ 136 w 140"/>
                <a:gd name="T35" fmla="*/ 94 h 123"/>
                <a:gd name="T36" fmla="*/ 140 w 140"/>
                <a:gd name="T37" fmla="*/ 90 h 123"/>
                <a:gd name="T38" fmla="*/ 140 w 140"/>
                <a:gd name="T39" fmla="*/ 77 h 123"/>
                <a:gd name="T40" fmla="*/ 136 w 140"/>
                <a:gd name="T41" fmla="*/ 72 h 123"/>
                <a:gd name="T42" fmla="*/ 128 w 140"/>
                <a:gd name="T43" fmla="*/ 64 h 123"/>
                <a:gd name="T44" fmla="*/ 132 w 140"/>
                <a:gd name="T45" fmla="*/ 55 h 123"/>
                <a:gd name="T46" fmla="*/ 127 w 140"/>
                <a:gd name="T47" fmla="*/ 49 h 123"/>
                <a:gd name="T48" fmla="*/ 138 w 140"/>
                <a:gd name="T49" fmla="*/ 39 h 123"/>
                <a:gd name="T50" fmla="*/ 132 w 140"/>
                <a:gd name="T51" fmla="*/ 17 h 123"/>
                <a:gd name="T52" fmla="*/ 132 w 140"/>
                <a:gd name="T53" fmla="*/ 9 h 123"/>
                <a:gd name="T54" fmla="*/ 132 w 140"/>
                <a:gd name="T55" fmla="*/ 9 h 123"/>
                <a:gd name="T56" fmla="*/ 77 w 140"/>
                <a:gd name="T57" fmla="*/ 5 h 123"/>
                <a:gd name="T58" fmla="*/ 77 w 140"/>
                <a:gd name="T59" fmla="*/ 5 h 123"/>
                <a:gd name="T60" fmla="*/ 74 w 140"/>
                <a:gd name="T61" fmla="*/ 7 h 123"/>
                <a:gd name="T62" fmla="*/ 68 w 140"/>
                <a:gd name="T63" fmla="*/ 9 h 123"/>
                <a:gd name="T64" fmla="*/ 66 w 140"/>
                <a:gd name="T65" fmla="*/ 9 h 123"/>
                <a:gd name="T66" fmla="*/ 64 w 140"/>
                <a:gd name="T67" fmla="*/ 7 h 123"/>
                <a:gd name="T68" fmla="*/ 60 w 140"/>
                <a:gd name="T69" fmla="*/ 5 h 123"/>
                <a:gd name="T70" fmla="*/ 60 w 140"/>
                <a:gd name="T71" fmla="*/ 0 h 123"/>
                <a:gd name="T72" fmla="*/ 60 w 140"/>
                <a:gd name="T73" fmla="*/ 0 h 123"/>
                <a:gd name="T74" fmla="*/ 53 w 140"/>
                <a:gd name="T75" fmla="*/ 2 h 123"/>
                <a:gd name="T76" fmla="*/ 45 w 140"/>
                <a:gd name="T77" fmla="*/ 2 h 123"/>
                <a:gd name="T78" fmla="*/ 34 w 140"/>
                <a:gd name="T79" fmla="*/ 9 h 123"/>
                <a:gd name="T80" fmla="*/ 34 w 140"/>
                <a:gd name="T81" fmla="*/ 9 h 123"/>
                <a:gd name="T82" fmla="*/ 26 w 140"/>
                <a:gd name="T83" fmla="*/ 11 h 123"/>
                <a:gd name="T84" fmla="*/ 15 w 140"/>
                <a:gd name="T85" fmla="*/ 15 h 123"/>
                <a:gd name="T86" fmla="*/ 0 w 140"/>
                <a:gd name="T87" fmla="*/ 17 h 123"/>
                <a:gd name="T88" fmla="*/ 2 w 140"/>
                <a:gd name="T89" fmla="*/ 19 h 123"/>
                <a:gd name="T90" fmla="*/ 6 w 140"/>
                <a:gd name="T91" fmla="*/ 36 h 123"/>
                <a:gd name="T92" fmla="*/ 6 w 140"/>
                <a:gd name="T93" fmla="*/ 36 h 123"/>
                <a:gd name="T94" fmla="*/ 6 w 140"/>
                <a:gd name="T9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3">
                  <a:moveTo>
                    <a:pt x="6" y="36"/>
                  </a:moveTo>
                  <a:lnTo>
                    <a:pt x="6" y="45"/>
                  </a:lnTo>
                  <a:lnTo>
                    <a:pt x="7" y="49"/>
                  </a:lnTo>
                  <a:lnTo>
                    <a:pt x="7" y="70"/>
                  </a:lnTo>
                  <a:lnTo>
                    <a:pt x="15" y="70"/>
                  </a:lnTo>
                  <a:lnTo>
                    <a:pt x="15" y="81"/>
                  </a:lnTo>
                  <a:lnTo>
                    <a:pt x="32" y="90"/>
                  </a:lnTo>
                  <a:lnTo>
                    <a:pt x="41" y="98"/>
                  </a:lnTo>
                  <a:lnTo>
                    <a:pt x="41" y="90"/>
                  </a:lnTo>
                  <a:lnTo>
                    <a:pt x="53" y="96"/>
                  </a:lnTo>
                  <a:lnTo>
                    <a:pt x="53" y="104"/>
                  </a:lnTo>
                  <a:lnTo>
                    <a:pt x="62" y="104"/>
                  </a:lnTo>
                  <a:lnTo>
                    <a:pt x="70" y="111"/>
                  </a:lnTo>
                  <a:lnTo>
                    <a:pt x="93" y="111"/>
                  </a:lnTo>
                  <a:lnTo>
                    <a:pt x="108" y="115"/>
                  </a:lnTo>
                  <a:lnTo>
                    <a:pt x="117" y="123"/>
                  </a:lnTo>
                  <a:lnTo>
                    <a:pt x="123" y="109"/>
                  </a:lnTo>
                  <a:lnTo>
                    <a:pt x="136" y="94"/>
                  </a:lnTo>
                  <a:lnTo>
                    <a:pt x="140" y="90"/>
                  </a:lnTo>
                  <a:lnTo>
                    <a:pt x="140" y="77"/>
                  </a:lnTo>
                  <a:lnTo>
                    <a:pt x="136" y="72"/>
                  </a:lnTo>
                  <a:lnTo>
                    <a:pt x="128" y="64"/>
                  </a:lnTo>
                  <a:lnTo>
                    <a:pt x="132" y="55"/>
                  </a:lnTo>
                  <a:lnTo>
                    <a:pt x="127" y="49"/>
                  </a:lnTo>
                  <a:lnTo>
                    <a:pt x="138" y="39"/>
                  </a:lnTo>
                  <a:lnTo>
                    <a:pt x="132" y="17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4" y="7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4" y="7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3" y="2"/>
                  </a:lnTo>
                  <a:lnTo>
                    <a:pt x="45" y="2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1"/>
                  </a:lnTo>
                  <a:lnTo>
                    <a:pt x="15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53817D4C-C6A8-E84C-BDB1-AB7019F050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5" y="2217389"/>
              <a:ext cx="141998" cy="76661"/>
            </a:xfrm>
            <a:custGeom>
              <a:avLst/>
              <a:gdLst>
                <a:gd name="T0" fmla="*/ 6 w 93"/>
                <a:gd name="T1" fmla="*/ 46 h 59"/>
                <a:gd name="T2" fmla="*/ 0 w 93"/>
                <a:gd name="T3" fmla="*/ 38 h 59"/>
                <a:gd name="T4" fmla="*/ 6 w 93"/>
                <a:gd name="T5" fmla="*/ 21 h 59"/>
                <a:gd name="T6" fmla="*/ 11 w 93"/>
                <a:gd name="T7" fmla="*/ 21 h 59"/>
                <a:gd name="T8" fmla="*/ 11 w 93"/>
                <a:gd name="T9" fmla="*/ 12 h 59"/>
                <a:gd name="T10" fmla="*/ 23 w 93"/>
                <a:gd name="T11" fmla="*/ 21 h 59"/>
                <a:gd name="T12" fmla="*/ 32 w 93"/>
                <a:gd name="T13" fmla="*/ 21 h 59"/>
                <a:gd name="T14" fmla="*/ 38 w 93"/>
                <a:gd name="T15" fmla="*/ 13 h 59"/>
                <a:gd name="T16" fmla="*/ 59 w 93"/>
                <a:gd name="T17" fmla="*/ 8 h 59"/>
                <a:gd name="T18" fmla="*/ 64 w 93"/>
                <a:gd name="T19" fmla="*/ 0 h 59"/>
                <a:gd name="T20" fmla="*/ 78 w 93"/>
                <a:gd name="T21" fmla="*/ 6 h 59"/>
                <a:gd name="T22" fmla="*/ 85 w 93"/>
                <a:gd name="T23" fmla="*/ 13 h 59"/>
                <a:gd name="T24" fmla="*/ 93 w 93"/>
                <a:gd name="T25" fmla="*/ 13 h 59"/>
                <a:gd name="T26" fmla="*/ 87 w 93"/>
                <a:gd name="T27" fmla="*/ 19 h 59"/>
                <a:gd name="T28" fmla="*/ 83 w 93"/>
                <a:gd name="T29" fmla="*/ 25 h 59"/>
                <a:gd name="T30" fmla="*/ 66 w 93"/>
                <a:gd name="T31" fmla="*/ 49 h 59"/>
                <a:gd name="T32" fmla="*/ 57 w 93"/>
                <a:gd name="T33" fmla="*/ 49 h 59"/>
                <a:gd name="T34" fmla="*/ 38 w 93"/>
                <a:gd name="T35" fmla="*/ 59 h 59"/>
                <a:gd name="T36" fmla="*/ 19 w 93"/>
                <a:gd name="T37" fmla="*/ 59 h 59"/>
                <a:gd name="T38" fmla="*/ 6 w 93"/>
                <a:gd name="T39" fmla="*/ 46 h 59"/>
                <a:gd name="T40" fmla="*/ 6 w 93"/>
                <a:gd name="T41" fmla="*/ 46 h 59"/>
                <a:gd name="T42" fmla="*/ 6 w 93"/>
                <a:gd name="T43" fmla="*/ 4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9">
                  <a:moveTo>
                    <a:pt x="6" y="46"/>
                  </a:moveTo>
                  <a:lnTo>
                    <a:pt x="0" y="38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1" y="12"/>
                  </a:lnTo>
                  <a:lnTo>
                    <a:pt x="23" y="21"/>
                  </a:lnTo>
                  <a:lnTo>
                    <a:pt x="32" y="21"/>
                  </a:lnTo>
                  <a:lnTo>
                    <a:pt x="38" y="13"/>
                  </a:lnTo>
                  <a:lnTo>
                    <a:pt x="59" y="8"/>
                  </a:lnTo>
                  <a:lnTo>
                    <a:pt x="64" y="0"/>
                  </a:lnTo>
                  <a:lnTo>
                    <a:pt x="78" y="6"/>
                  </a:lnTo>
                  <a:lnTo>
                    <a:pt x="85" y="13"/>
                  </a:lnTo>
                  <a:lnTo>
                    <a:pt x="93" y="13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66" y="49"/>
                  </a:lnTo>
                  <a:lnTo>
                    <a:pt x="57" y="49"/>
                  </a:lnTo>
                  <a:lnTo>
                    <a:pt x="38" y="59"/>
                  </a:lnTo>
                  <a:lnTo>
                    <a:pt x="19" y="59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1DA3C29F-1FC0-AE46-9D20-821159E278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5" y="2217389"/>
              <a:ext cx="141998" cy="76661"/>
            </a:xfrm>
            <a:custGeom>
              <a:avLst/>
              <a:gdLst>
                <a:gd name="T0" fmla="*/ 6 w 93"/>
                <a:gd name="T1" fmla="*/ 46 h 59"/>
                <a:gd name="T2" fmla="*/ 0 w 93"/>
                <a:gd name="T3" fmla="*/ 38 h 59"/>
                <a:gd name="T4" fmla="*/ 6 w 93"/>
                <a:gd name="T5" fmla="*/ 21 h 59"/>
                <a:gd name="T6" fmla="*/ 11 w 93"/>
                <a:gd name="T7" fmla="*/ 21 h 59"/>
                <a:gd name="T8" fmla="*/ 11 w 93"/>
                <a:gd name="T9" fmla="*/ 12 h 59"/>
                <a:gd name="T10" fmla="*/ 23 w 93"/>
                <a:gd name="T11" fmla="*/ 21 h 59"/>
                <a:gd name="T12" fmla="*/ 32 w 93"/>
                <a:gd name="T13" fmla="*/ 21 h 59"/>
                <a:gd name="T14" fmla="*/ 38 w 93"/>
                <a:gd name="T15" fmla="*/ 13 h 59"/>
                <a:gd name="T16" fmla="*/ 59 w 93"/>
                <a:gd name="T17" fmla="*/ 8 h 59"/>
                <a:gd name="T18" fmla="*/ 64 w 93"/>
                <a:gd name="T19" fmla="*/ 0 h 59"/>
                <a:gd name="T20" fmla="*/ 78 w 93"/>
                <a:gd name="T21" fmla="*/ 6 h 59"/>
                <a:gd name="T22" fmla="*/ 85 w 93"/>
                <a:gd name="T23" fmla="*/ 13 h 59"/>
                <a:gd name="T24" fmla="*/ 93 w 93"/>
                <a:gd name="T25" fmla="*/ 13 h 59"/>
                <a:gd name="T26" fmla="*/ 87 w 93"/>
                <a:gd name="T27" fmla="*/ 19 h 59"/>
                <a:gd name="T28" fmla="*/ 83 w 93"/>
                <a:gd name="T29" fmla="*/ 25 h 59"/>
                <a:gd name="T30" fmla="*/ 66 w 93"/>
                <a:gd name="T31" fmla="*/ 49 h 59"/>
                <a:gd name="T32" fmla="*/ 57 w 93"/>
                <a:gd name="T33" fmla="*/ 49 h 59"/>
                <a:gd name="T34" fmla="*/ 38 w 93"/>
                <a:gd name="T35" fmla="*/ 59 h 59"/>
                <a:gd name="T36" fmla="*/ 19 w 93"/>
                <a:gd name="T37" fmla="*/ 59 h 59"/>
                <a:gd name="T38" fmla="*/ 6 w 93"/>
                <a:gd name="T39" fmla="*/ 46 h 59"/>
                <a:gd name="T40" fmla="*/ 6 w 93"/>
                <a:gd name="T41" fmla="*/ 46 h 59"/>
                <a:gd name="T42" fmla="*/ 6 w 93"/>
                <a:gd name="T43" fmla="*/ 4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9">
                  <a:moveTo>
                    <a:pt x="6" y="46"/>
                  </a:moveTo>
                  <a:lnTo>
                    <a:pt x="0" y="38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1" y="12"/>
                  </a:lnTo>
                  <a:lnTo>
                    <a:pt x="23" y="21"/>
                  </a:lnTo>
                  <a:lnTo>
                    <a:pt x="32" y="21"/>
                  </a:lnTo>
                  <a:lnTo>
                    <a:pt x="38" y="13"/>
                  </a:lnTo>
                  <a:lnTo>
                    <a:pt x="59" y="8"/>
                  </a:lnTo>
                  <a:lnTo>
                    <a:pt x="64" y="0"/>
                  </a:lnTo>
                  <a:lnTo>
                    <a:pt x="78" y="6"/>
                  </a:lnTo>
                  <a:lnTo>
                    <a:pt x="85" y="13"/>
                  </a:lnTo>
                  <a:lnTo>
                    <a:pt x="93" y="13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66" y="49"/>
                  </a:lnTo>
                  <a:lnTo>
                    <a:pt x="57" y="49"/>
                  </a:lnTo>
                  <a:lnTo>
                    <a:pt x="38" y="59"/>
                  </a:lnTo>
                  <a:lnTo>
                    <a:pt x="19" y="59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4071726-2D78-E441-9CDD-82D9501A41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4437" y="2028984"/>
              <a:ext cx="67182" cy="28586"/>
            </a:xfrm>
            <a:custGeom>
              <a:avLst/>
              <a:gdLst>
                <a:gd name="T0" fmla="*/ 0 w 44"/>
                <a:gd name="T1" fmla="*/ 20 h 22"/>
                <a:gd name="T2" fmla="*/ 6 w 44"/>
                <a:gd name="T3" fmla="*/ 7 h 22"/>
                <a:gd name="T4" fmla="*/ 6 w 44"/>
                <a:gd name="T5" fmla="*/ 7 h 22"/>
                <a:gd name="T6" fmla="*/ 10 w 44"/>
                <a:gd name="T7" fmla="*/ 7 h 22"/>
                <a:gd name="T8" fmla="*/ 12 w 44"/>
                <a:gd name="T9" fmla="*/ 9 h 22"/>
                <a:gd name="T10" fmla="*/ 14 w 44"/>
                <a:gd name="T11" fmla="*/ 7 h 22"/>
                <a:gd name="T12" fmla="*/ 14 w 44"/>
                <a:gd name="T13" fmla="*/ 7 h 22"/>
                <a:gd name="T14" fmla="*/ 21 w 44"/>
                <a:gd name="T15" fmla="*/ 0 h 22"/>
                <a:gd name="T16" fmla="*/ 21 w 44"/>
                <a:gd name="T17" fmla="*/ 0 h 22"/>
                <a:gd name="T18" fmla="*/ 23 w 44"/>
                <a:gd name="T19" fmla="*/ 1 h 22"/>
                <a:gd name="T20" fmla="*/ 29 w 44"/>
                <a:gd name="T21" fmla="*/ 3 h 22"/>
                <a:gd name="T22" fmla="*/ 34 w 44"/>
                <a:gd name="T23" fmla="*/ 5 h 22"/>
                <a:gd name="T24" fmla="*/ 44 w 44"/>
                <a:gd name="T25" fmla="*/ 5 h 22"/>
                <a:gd name="T26" fmla="*/ 44 w 44"/>
                <a:gd name="T27" fmla="*/ 22 h 22"/>
                <a:gd name="T28" fmla="*/ 0 w 44"/>
                <a:gd name="T29" fmla="*/ 20 h 22"/>
                <a:gd name="T30" fmla="*/ 0 w 44"/>
                <a:gd name="T31" fmla="*/ 20 h 22"/>
                <a:gd name="T32" fmla="*/ 0 w 44"/>
                <a:gd name="T3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22">
                  <a:moveTo>
                    <a:pt x="0" y="20"/>
                  </a:moveTo>
                  <a:lnTo>
                    <a:pt x="6" y="7"/>
                  </a:lnTo>
                  <a:lnTo>
                    <a:pt x="6" y="7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9" y="3"/>
                  </a:lnTo>
                  <a:lnTo>
                    <a:pt x="34" y="5"/>
                  </a:lnTo>
                  <a:lnTo>
                    <a:pt x="44" y="5"/>
                  </a:lnTo>
                  <a:lnTo>
                    <a:pt x="44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6223A142-114A-C948-B8AF-660860BBA4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4437" y="2028984"/>
              <a:ext cx="67182" cy="28586"/>
            </a:xfrm>
            <a:custGeom>
              <a:avLst/>
              <a:gdLst>
                <a:gd name="T0" fmla="*/ 0 w 44"/>
                <a:gd name="T1" fmla="*/ 20 h 22"/>
                <a:gd name="T2" fmla="*/ 6 w 44"/>
                <a:gd name="T3" fmla="*/ 7 h 22"/>
                <a:gd name="T4" fmla="*/ 6 w 44"/>
                <a:gd name="T5" fmla="*/ 7 h 22"/>
                <a:gd name="T6" fmla="*/ 10 w 44"/>
                <a:gd name="T7" fmla="*/ 7 h 22"/>
                <a:gd name="T8" fmla="*/ 12 w 44"/>
                <a:gd name="T9" fmla="*/ 9 h 22"/>
                <a:gd name="T10" fmla="*/ 14 w 44"/>
                <a:gd name="T11" fmla="*/ 7 h 22"/>
                <a:gd name="T12" fmla="*/ 14 w 44"/>
                <a:gd name="T13" fmla="*/ 7 h 22"/>
                <a:gd name="T14" fmla="*/ 21 w 44"/>
                <a:gd name="T15" fmla="*/ 0 h 22"/>
                <a:gd name="T16" fmla="*/ 21 w 44"/>
                <a:gd name="T17" fmla="*/ 0 h 22"/>
                <a:gd name="T18" fmla="*/ 23 w 44"/>
                <a:gd name="T19" fmla="*/ 1 h 22"/>
                <a:gd name="T20" fmla="*/ 29 w 44"/>
                <a:gd name="T21" fmla="*/ 3 h 22"/>
                <a:gd name="T22" fmla="*/ 34 w 44"/>
                <a:gd name="T23" fmla="*/ 5 h 22"/>
                <a:gd name="T24" fmla="*/ 44 w 44"/>
                <a:gd name="T25" fmla="*/ 5 h 22"/>
                <a:gd name="T26" fmla="*/ 44 w 44"/>
                <a:gd name="T27" fmla="*/ 22 h 22"/>
                <a:gd name="T28" fmla="*/ 0 w 44"/>
                <a:gd name="T29" fmla="*/ 20 h 22"/>
                <a:gd name="T30" fmla="*/ 0 w 44"/>
                <a:gd name="T31" fmla="*/ 20 h 22"/>
                <a:gd name="T32" fmla="*/ 0 w 44"/>
                <a:gd name="T3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22">
                  <a:moveTo>
                    <a:pt x="0" y="20"/>
                  </a:moveTo>
                  <a:lnTo>
                    <a:pt x="6" y="7"/>
                  </a:lnTo>
                  <a:lnTo>
                    <a:pt x="6" y="7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9" y="3"/>
                  </a:lnTo>
                  <a:lnTo>
                    <a:pt x="34" y="5"/>
                  </a:lnTo>
                  <a:lnTo>
                    <a:pt x="44" y="5"/>
                  </a:lnTo>
                  <a:lnTo>
                    <a:pt x="44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FFCB7334-C276-7E4B-A24D-3119613424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39470" y="2192702"/>
              <a:ext cx="116042" cy="51974"/>
            </a:xfrm>
            <a:custGeom>
              <a:avLst/>
              <a:gdLst>
                <a:gd name="T0" fmla="*/ 0 w 76"/>
                <a:gd name="T1" fmla="*/ 29 h 40"/>
                <a:gd name="T2" fmla="*/ 0 w 76"/>
                <a:gd name="T3" fmla="*/ 15 h 40"/>
                <a:gd name="T4" fmla="*/ 10 w 76"/>
                <a:gd name="T5" fmla="*/ 15 h 40"/>
                <a:gd name="T6" fmla="*/ 19 w 76"/>
                <a:gd name="T7" fmla="*/ 4 h 40"/>
                <a:gd name="T8" fmla="*/ 29 w 76"/>
                <a:gd name="T9" fmla="*/ 0 h 40"/>
                <a:gd name="T10" fmla="*/ 52 w 76"/>
                <a:gd name="T11" fmla="*/ 0 h 40"/>
                <a:gd name="T12" fmla="*/ 67 w 76"/>
                <a:gd name="T13" fmla="*/ 4 h 40"/>
                <a:gd name="T14" fmla="*/ 76 w 76"/>
                <a:gd name="T15" fmla="*/ 12 h 40"/>
                <a:gd name="T16" fmla="*/ 70 w 76"/>
                <a:gd name="T17" fmla="*/ 27 h 40"/>
                <a:gd name="T18" fmla="*/ 67 w 76"/>
                <a:gd name="T19" fmla="*/ 25 h 40"/>
                <a:gd name="T20" fmla="*/ 53 w 76"/>
                <a:gd name="T21" fmla="*/ 19 h 40"/>
                <a:gd name="T22" fmla="*/ 48 w 76"/>
                <a:gd name="T23" fmla="*/ 27 h 40"/>
                <a:gd name="T24" fmla="*/ 27 w 76"/>
                <a:gd name="T25" fmla="*/ 32 h 40"/>
                <a:gd name="T26" fmla="*/ 19 w 76"/>
                <a:gd name="T27" fmla="*/ 40 h 40"/>
                <a:gd name="T28" fmla="*/ 12 w 76"/>
                <a:gd name="T29" fmla="*/ 40 h 40"/>
                <a:gd name="T30" fmla="*/ 0 w 76"/>
                <a:gd name="T31" fmla="*/ 29 h 40"/>
                <a:gd name="T32" fmla="*/ 0 w 76"/>
                <a:gd name="T33" fmla="*/ 29 h 40"/>
                <a:gd name="T34" fmla="*/ 0 w 76"/>
                <a:gd name="T35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0">
                  <a:moveTo>
                    <a:pt x="0" y="29"/>
                  </a:moveTo>
                  <a:lnTo>
                    <a:pt x="0" y="15"/>
                  </a:lnTo>
                  <a:lnTo>
                    <a:pt x="10" y="15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52" y="0"/>
                  </a:lnTo>
                  <a:lnTo>
                    <a:pt x="67" y="4"/>
                  </a:lnTo>
                  <a:lnTo>
                    <a:pt x="76" y="12"/>
                  </a:lnTo>
                  <a:lnTo>
                    <a:pt x="70" y="27"/>
                  </a:lnTo>
                  <a:lnTo>
                    <a:pt x="67" y="25"/>
                  </a:lnTo>
                  <a:lnTo>
                    <a:pt x="53" y="19"/>
                  </a:lnTo>
                  <a:lnTo>
                    <a:pt x="48" y="27"/>
                  </a:lnTo>
                  <a:lnTo>
                    <a:pt x="27" y="32"/>
                  </a:lnTo>
                  <a:lnTo>
                    <a:pt x="19" y="40"/>
                  </a:lnTo>
                  <a:lnTo>
                    <a:pt x="12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C2382B7-1552-9A4D-8E50-20542BD71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39470" y="2192702"/>
              <a:ext cx="116042" cy="51974"/>
            </a:xfrm>
            <a:custGeom>
              <a:avLst/>
              <a:gdLst>
                <a:gd name="T0" fmla="*/ 0 w 76"/>
                <a:gd name="T1" fmla="*/ 29 h 40"/>
                <a:gd name="T2" fmla="*/ 0 w 76"/>
                <a:gd name="T3" fmla="*/ 15 h 40"/>
                <a:gd name="T4" fmla="*/ 10 w 76"/>
                <a:gd name="T5" fmla="*/ 15 h 40"/>
                <a:gd name="T6" fmla="*/ 19 w 76"/>
                <a:gd name="T7" fmla="*/ 4 h 40"/>
                <a:gd name="T8" fmla="*/ 29 w 76"/>
                <a:gd name="T9" fmla="*/ 0 h 40"/>
                <a:gd name="T10" fmla="*/ 52 w 76"/>
                <a:gd name="T11" fmla="*/ 0 h 40"/>
                <a:gd name="T12" fmla="*/ 67 w 76"/>
                <a:gd name="T13" fmla="*/ 4 h 40"/>
                <a:gd name="T14" fmla="*/ 76 w 76"/>
                <a:gd name="T15" fmla="*/ 12 h 40"/>
                <a:gd name="T16" fmla="*/ 70 w 76"/>
                <a:gd name="T17" fmla="*/ 27 h 40"/>
                <a:gd name="T18" fmla="*/ 67 w 76"/>
                <a:gd name="T19" fmla="*/ 25 h 40"/>
                <a:gd name="T20" fmla="*/ 53 w 76"/>
                <a:gd name="T21" fmla="*/ 19 h 40"/>
                <a:gd name="T22" fmla="*/ 48 w 76"/>
                <a:gd name="T23" fmla="*/ 27 h 40"/>
                <a:gd name="T24" fmla="*/ 27 w 76"/>
                <a:gd name="T25" fmla="*/ 32 h 40"/>
                <a:gd name="T26" fmla="*/ 19 w 76"/>
                <a:gd name="T27" fmla="*/ 40 h 40"/>
                <a:gd name="T28" fmla="*/ 12 w 76"/>
                <a:gd name="T29" fmla="*/ 40 h 40"/>
                <a:gd name="T30" fmla="*/ 0 w 76"/>
                <a:gd name="T31" fmla="*/ 29 h 40"/>
                <a:gd name="T32" fmla="*/ 0 w 76"/>
                <a:gd name="T33" fmla="*/ 29 h 40"/>
                <a:gd name="T34" fmla="*/ 0 w 76"/>
                <a:gd name="T35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0">
                  <a:moveTo>
                    <a:pt x="0" y="29"/>
                  </a:moveTo>
                  <a:lnTo>
                    <a:pt x="0" y="15"/>
                  </a:lnTo>
                  <a:lnTo>
                    <a:pt x="10" y="15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52" y="0"/>
                  </a:lnTo>
                  <a:lnTo>
                    <a:pt x="67" y="4"/>
                  </a:lnTo>
                  <a:lnTo>
                    <a:pt x="76" y="12"/>
                  </a:lnTo>
                  <a:lnTo>
                    <a:pt x="70" y="27"/>
                  </a:lnTo>
                  <a:lnTo>
                    <a:pt x="67" y="25"/>
                  </a:lnTo>
                  <a:lnTo>
                    <a:pt x="53" y="19"/>
                  </a:lnTo>
                  <a:lnTo>
                    <a:pt x="48" y="27"/>
                  </a:lnTo>
                  <a:lnTo>
                    <a:pt x="27" y="32"/>
                  </a:lnTo>
                  <a:lnTo>
                    <a:pt x="19" y="40"/>
                  </a:lnTo>
                  <a:lnTo>
                    <a:pt x="12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E607C3E2-E172-5348-B3C8-57FED50509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0781" y="2006895"/>
              <a:ext cx="204600" cy="139030"/>
            </a:xfrm>
            <a:custGeom>
              <a:avLst/>
              <a:gdLst>
                <a:gd name="T0" fmla="*/ 7 w 134"/>
                <a:gd name="T1" fmla="*/ 102 h 107"/>
                <a:gd name="T2" fmla="*/ 1 w 134"/>
                <a:gd name="T3" fmla="*/ 96 h 107"/>
                <a:gd name="T4" fmla="*/ 5 w 134"/>
                <a:gd name="T5" fmla="*/ 87 h 107"/>
                <a:gd name="T6" fmla="*/ 0 w 134"/>
                <a:gd name="T7" fmla="*/ 81 h 107"/>
                <a:gd name="T8" fmla="*/ 11 w 134"/>
                <a:gd name="T9" fmla="*/ 70 h 107"/>
                <a:gd name="T10" fmla="*/ 5 w 134"/>
                <a:gd name="T11" fmla="*/ 51 h 107"/>
                <a:gd name="T12" fmla="*/ 20 w 134"/>
                <a:gd name="T13" fmla="*/ 51 h 107"/>
                <a:gd name="T14" fmla="*/ 26 w 134"/>
                <a:gd name="T15" fmla="*/ 43 h 107"/>
                <a:gd name="T16" fmla="*/ 34 w 134"/>
                <a:gd name="T17" fmla="*/ 43 h 107"/>
                <a:gd name="T18" fmla="*/ 34 w 134"/>
                <a:gd name="T19" fmla="*/ 26 h 107"/>
                <a:gd name="T20" fmla="*/ 49 w 134"/>
                <a:gd name="T21" fmla="*/ 20 h 107"/>
                <a:gd name="T22" fmla="*/ 49 w 134"/>
                <a:gd name="T23" fmla="*/ 11 h 107"/>
                <a:gd name="T24" fmla="*/ 60 w 134"/>
                <a:gd name="T25" fmla="*/ 11 h 107"/>
                <a:gd name="T26" fmla="*/ 68 w 134"/>
                <a:gd name="T27" fmla="*/ 0 h 107"/>
                <a:gd name="T28" fmla="*/ 85 w 134"/>
                <a:gd name="T29" fmla="*/ 3 h 107"/>
                <a:gd name="T30" fmla="*/ 85 w 134"/>
                <a:gd name="T31" fmla="*/ 11 h 107"/>
                <a:gd name="T32" fmla="*/ 100 w 134"/>
                <a:gd name="T33" fmla="*/ 9 h 107"/>
                <a:gd name="T34" fmla="*/ 105 w 134"/>
                <a:gd name="T35" fmla="*/ 17 h 107"/>
                <a:gd name="T36" fmla="*/ 111 w 134"/>
                <a:gd name="T37" fmla="*/ 34 h 107"/>
                <a:gd name="T38" fmla="*/ 121 w 134"/>
                <a:gd name="T39" fmla="*/ 45 h 107"/>
                <a:gd name="T40" fmla="*/ 134 w 134"/>
                <a:gd name="T41" fmla="*/ 58 h 107"/>
                <a:gd name="T42" fmla="*/ 126 w 134"/>
                <a:gd name="T43" fmla="*/ 66 h 107"/>
                <a:gd name="T44" fmla="*/ 117 w 134"/>
                <a:gd name="T45" fmla="*/ 66 h 107"/>
                <a:gd name="T46" fmla="*/ 117 w 134"/>
                <a:gd name="T47" fmla="*/ 77 h 107"/>
                <a:gd name="T48" fmla="*/ 121 w 134"/>
                <a:gd name="T49" fmla="*/ 88 h 107"/>
                <a:gd name="T50" fmla="*/ 109 w 134"/>
                <a:gd name="T51" fmla="*/ 88 h 107"/>
                <a:gd name="T52" fmla="*/ 102 w 134"/>
                <a:gd name="T53" fmla="*/ 96 h 107"/>
                <a:gd name="T54" fmla="*/ 102 w 134"/>
                <a:gd name="T55" fmla="*/ 107 h 107"/>
                <a:gd name="T56" fmla="*/ 98 w 134"/>
                <a:gd name="T57" fmla="*/ 102 h 107"/>
                <a:gd name="T58" fmla="*/ 87 w 134"/>
                <a:gd name="T59" fmla="*/ 102 h 107"/>
                <a:gd name="T60" fmla="*/ 83 w 134"/>
                <a:gd name="T61" fmla="*/ 96 h 107"/>
                <a:gd name="T62" fmla="*/ 79 w 134"/>
                <a:gd name="T63" fmla="*/ 102 h 107"/>
                <a:gd name="T64" fmla="*/ 71 w 134"/>
                <a:gd name="T65" fmla="*/ 96 h 107"/>
                <a:gd name="T66" fmla="*/ 68 w 134"/>
                <a:gd name="T67" fmla="*/ 102 h 107"/>
                <a:gd name="T68" fmla="*/ 26 w 134"/>
                <a:gd name="T69" fmla="*/ 88 h 107"/>
                <a:gd name="T70" fmla="*/ 15 w 134"/>
                <a:gd name="T71" fmla="*/ 96 h 107"/>
                <a:gd name="T72" fmla="*/ 7 w 134"/>
                <a:gd name="T73" fmla="*/ 102 h 107"/>
                <a:gd name="T74" fmla="*/ 7 w 134"/>
                <a:gd name="T75" fmla="*/ 102 h 107"/>
                <a:gd name="T76" fmla="*/ 7 w 134"/>
                <a:gd name="T77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4" h="107">
                  <a:moveTo>
                    <a:pt x="7" y="102"/>
                  </a:moveTo>
                  <a:lnTo>
                    <a:pt x="1" y="96"/>
                  </a:lnTo>
                  <a:lnTo>
                    <a:pt x="5" y="87"/>
                  </a:lnTo>
                  <a:lnTo>
                    <a:pt x="0" y="81"/>
                  </a:lnTo>
                  <a:lnTo>
                    <a:pt x="11" y="70"/>
                  </a:lnTo>
                  <a:lnTo>
                    <a:pt x="5" y="51"/>
                  </a:lnTo>
                  <a:lnTo>
                    <a:pt x="20" y="51"/>
                  </a:lnTo>
                  <a:lnTo>
                    <a:pt x="26" y="43"/>
                  </a:lnTo>
                  <a:lnTo>
                    <a:pt x="34" y="43"/>
                  </a:lnTo>
                  <a:lnTo>
                    <a:pt x="34" y="26"/>
                  </a:lnTo>
                  <a:lnTo>
                    <a:pt x="49" y="20"/>
                  </a:lnTo>
                  <a:lnTo>
                    <a:pt x="49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5" y="3"/>
                  </a:lnTo>
                  <a:lnTo>
                    <a:pt x="85" y="11"/>
                  </a:lnTo>
                  <a:lnTo>
                    <a:pt x="100" y="9"/>
                  </a:lnTo>
                  <a:lnTo>
                    <a:pt x="105" y="17"/>
                  </a:lnTo>
                  <a:lnTo>
                    <a:pt x="111" y="34"/>
                  </a:lnTo>
                  <a:lnTo>
                    <a:pt x="121" y="45"/>
                  </a:lnTo>
                  <a:lnTo>
                    <a:pt x="134" y="58"/>
                  </a:lnTo>
                  <a:lnTo>
                    <a:pt x="126" y="66"/>
                  </a:lnTo>
                  <a:lnTo>
                    <a:pt x="117" y="66"/>
                  </a:lnTo>
                  <a:lnTo>
                    <a:pt x="117" y="77"/>
                  </a:lnTo>
                  <a:lnTo>
                    <a:pt x="121" y="88"/>
                  </a:lnTo>
                  <a:lnTo>
                    <a:pt x="109" y="88"/>
                  </a:lnTo>
                  <a:lnTo>
                    <a:pt x="102" y="96"/>
                  </a:lnTo>
                  <a:lnTo>
                    <a:pt x="102" y="107"/>
                  </a:lnTo>
                  <a:lnTo>
                    <a:pt x="98" y="102"/>
                  </a:lnTo>
                  <a:lnTo>
                    <a:pt x="87" y="102"/>
                  </a:lnTo>
                  <a:lnTo>
                    <a:pt x="83" y="96"/>
                  </a:lnTo>
                  <a:lnTo>
                    <a:pt x="79" y="102"/>
                  </a:lnTo>
                  <a:lnTo>
                    <a:pt x="71" y="96"/>
                  </a:lnTo>
                  <a:lnTo>
                    <a:pt x="68" y="102"/>
                  </a:lnTo>
                  <a:lnTo>
                    <a:pt x="26" y="88"/>
                  </a:lnTo>
                  <a:lnTo>
                    <a:pt x="15" y="96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A98DE1D-E030-F140-9C4B-2353F1F8FB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0781" y="2006895"/>
              <a:ext cx="204600" cy="139030"/>
            </a:xfrm>
            <a:custGeom>
              <a:avLst/>
              <a:gdLst>
                <a:gd name="T0" fmla="*/ 7 w 134"/>
                <a:gd name="T1" fmla="*/ 102 h 107"/>
                <a:gd name="T2" fmla="*/ 1 w 134"/>
                <a:gd name="T3" fmla="*/ 96 h 107"/>
                <a:gd name="T4" fmla="*/ 5 w 134"/>
                <a:gd name="T5" fmla="*/ 87 h 107"/>
                <a:gd name="T6" fmla="*/ 0 w 134"/>
                <a:gd name="T7" fmla="*/ 81 h 107"/>
                <a:gd name="T8" fmla="*/ 11 w 134"/>
                <a:gd name="T9" fmla="*/ 70 h 107"/>
                <a:gd name="T10" fmla="*/ 5 w 134"/>
                <a:gd name="T11" fmla="*/ 51 h 107"/>
                <a:gd name="T12" fmla="*/ 20 w 134"/>
                <a:gd name="T13" fmla="*/ 51 h 107"/>
                <a:gd name="T14" fmla="*/ 26 w 134"/>
                <a:gd name="T15" fmla="*/ 43 h 107"/>
                <a:gd name="T16" fmla="*/ 34 w 134"/>
                <a:gd name="T17" fmla="*/ 43 h 107"/>
                <a:gd name="T18" fmla="*/ 34 w 134"/>
                <a:gd name="T19" fmla="*/ 26 h 107"/>
                <a:gd name="T20" fmla="*/ 49 w 134"/>
                <a:gd name="T21" fmla="*/ 20 h 107"/>
                <a:gd name="T22" fmla="*/ 49 w 134"/>
                <a:gd name="T23" fmla="*/ 11 h 107"/>
                <a:gd name="T24" fmla="*/ 60 w 134"/>
                <a:gd name="T25" fmla="*/ 11 h 107"/>
                <a:gd name="T26" fmla="*/ 68 w 134"/>
                <a:gd name="T27" fmla="*/ 0 h 107"/>
                <a:gd name="T28" fmla="*/ 85 w 134"/>
                <a:gd name="T29" fmla="*/ 3 h 107"/>
                <a:gd name="T30" fmla="*/ 85 w 134"/>
                <a:gd name="T31" fmla="*/ 11 h 107"/>
                <a:gd name="T32" fmla="*/ 100 w 134"/>
                <a:gd name="T33" fmla="*/ 9 h 107"/>
                <a:gd name="T34" fmla="*/ 105 w 134"/>
                <a:gd name="T35" fmla="*/ 17 h 107"/>
                <a:gd name="T36" fmla="*/ 111 w 134"/>
                <a:gd name="T37" fmla="*/ 34 h 107"/>
                <a:gd name="T38" fmla="*/ 121 w 134"/>
                <a:gd name="T39" fmla="*/ 45 h 107"/>
                <a:gd name="T40" fmla="*/ 134 w 134"/>
                <a:gd name="T41" fmla="*/ 58 h 107"/>
                <a:gd name="T42" fmla="*/ 126 w 134"/>
                <a:gd name="T43" fmla="*/ 66 h 107"/>
                <a:gd name="T44" fmla="*/ 117 w 134"/>
                <a:gd name="T45" fmla="*/ 66 h 107"/>
                <a:gd name="T46" fmla="*/ 117 w 134"/>
                <a:gd name="T47" fmla="*/ 77 h 107"/>
                <a:gd name="T48" fmla="*/ 121 w 134"/>
                <a:gd name="T49" fmla="*/ 88 h 107"/>
                <a:gd name="T50" fmla="*/ 109 w 134"/>
                <a:gd name="T51" fmla="*/ 88 h 107"/>
                <a:gd name="T52" fmla="*/ 102 w 134"/>
                <a:gd name="T53" fmla="*/ 96 h 107"/>
                <a:gd name="T54" fmla="*/ 102 w 134"/>
                <a:gd name="T55" fmla="*/ 107 h 107"/>
                <a:gd name="T56" fmla="*/ 98 w 134"/>
                <a:gd name="T57" fmla="*/ 102 h 107"/>
                <a:gd name="T58" fmla="*/ 87 w 134"/>
                <a:gd name="T59" fmla="*/ 102 h 107"/>
                <a:gd name="T60" fmla="*/ 83 w 134"/>
                <a:gd name="T61" fmla="*/ 96 h 107"/>
                <a:gd name="T62" fmla="*/ 79 w 134"/>
                <a:gd name="T63" fmla="*/ 102 h 107"/>
                <a:gd name="T64" fmla="*/ 71 w 134"/>
                <a:gd name="T65" fmla="*/ 96 h 107"/>
                <a:gd name="T66" fmla="*/ 68 w 134"/>
                <a:gd name="T67" fmla="*/ 102 h 107"/>
                <a:gd name="T68" fmla="*/ 26 w 134"/>
                <a:gd name="T69" fmla="*/ 88 h 107"/>
                <a:gd name="T70" fmla="*/ 15 w 134"/>
                <a:gd name="T71" fmla="*/ 96 h 107"/>
                <a:gd name="T72" fmla="*/ 7 w 134"/>
                <a:gd name="T73" fmla="*/ 102 h 107"/>
                <a:gd name="T74" fmla="*/ 7 w 134"/>
                <a:gd name="T75" fmla="*/ 102 h 107"/>
                <a:gd name="T76" fmla="*/ 7 w 134"/>
                <a:gd name="T77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4" h="107">
                  <a:moveTo>
                    <a:pt x="7" y="102"/>
                  </a:moveTo>
                  <a:lnTo>
                    <a:pt x="1" y="96"/>
                  </a:lnTo>
                  <a:lnTo>
                    <a:pt x="5" y="87"/>
                  </a:lnTo>
                  <a:lnTo>
                    <a:pt x="0" y="81"/>
                  </a:lnTo>
                  <a:lnTo>
                    <a:pt x="11" y="70"/>
                  </a:lnTo>
                  <a:lnTo>
                    <a:pt x="5" y="51"/>
                  </a:lnTo>
                  <a:lnTo>
                    <a:pt x="20" y="51"/>
                  </a:lnTo>
                  <a:lnTo>
                    <a:pt x="26" y="43"/>
                  </a:lnTo>
                  <a:lnTo>
                    <a:pt x="34" y="43"/>
                  </a:lnTo>
                  <a:lnTo>
                    <a:pt x="34" y="26"/>
                  </a:lnTo>
                  <a:lnTo>
                    <a:pt x="49" y="20"/>
                  </a:lnTo>
                  <a:lnTo>
                    <a:pt x="49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5" y="3"/>
                  </a:lnTo>
                  <a:lnTo>
                    <a:pt x="85" y="11"/>
                  </a:lnTo>
                  <a:lnTo>
                    <a:pt x="100" y="9"/>
                  </a:lnTo>
                  <a:lnTo>
                    <a:pt x="105" y="17"/>
                  </a:lnTo>
                  <a:lnTo>
                    <a:pt x="111" y="34"/>
                  </a:lnTo>
                  <a:lnTo>
                    <a:pt x="121" y="45"/>
                  </a:lnTo>
                  <a:lnTo>
                    <a:pt x="134" y="58"/>
                  </a:lnTo>
                  <a:lnTo>
                    <a:pt x="126" y="66"/>
                  </a:lnTo>
                  <a:lnTo>
                    <a:pt x="117" y="66"/>
                  </a:lnTo>
                  <a:lnTo>
                    <a:pt x="117" y="77"/>
                  </a:lnTo>
                  <a:lnTo>
                    <a:pt x="121" y="88"/>
                  </a:lnTo>
                  <a:lnTo>
                    <a:pt x="109" y="88"/>
                  </a:lnTo>
                  <a:lnTo>
                    <a:pt x="102" y="96"/>
                  </a:lnTo>
                  <a:lnTo>
                    <a:pt x="102" y="107"/>
                  </a:lnTo>
                  <a:lnTo>
                    <a:pt x="98" y="102"/>
                  </a:lnTo>
                  <a:lnTo>
                    <a:pt x="87" y="102"/>
                  </a:lnTo>
                  <a:lnTo>
                    <a:pt x="83" y="96"/>
                  </a:lnTo>
                  <a:lnTo>
                    <a:pt x="79" y="102"/>
                  </a:lnTo>
                  <a:lnTo>
                    <a:pt x="71" y="96"/>
                  </a:lnTo>
                  <a:lnTo>
                    <a:pt x="68" y="102"/>
                  </a:lnTo>
                  <a:lnTo>
                    <a:pt x="26" y="88"/>
                  </a:lnTo>
                  <a:lnTo>
                    <a:pt x="15" y="96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1933F050-C598-C94A-8849-3587C99590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9706" y="2225185"/>
              <a:ext cx="195439" cy="129935"/>
            </a:xfrm>
            <a:custGeom>
              <a:avLst/>
              <a:gdLst>
                <a:gd name="T0" fmla="*/ 128 w 128"/>
                <a:gd name="T1" fmla="*/ 70 h 100"/>
                <a:gd name="T2" fmla="*/ 128 w 128"/>
                <a:gd name="T3" fmla="*/ 59 h 100"/>
                <a:gd name="T4" fmla="*/ 115 w 128"/>
                <a:gd name="T5" fmla="*/ 62 h 100"/>
                <a:gd name="T6" fmla="*/ 110 w 128"/>
                <a:gd name="T7" fmla="*/ 59 h 100"/>
                <a:gd name="T8" fmla="*/ 108 w 128"/>
                <a:gd name="T9" fmla="*/ 41 h 100"/>
                <a:gd name="T10" fmla="*/ 111 w 128"/>
                <a:gd name="T11" fmla="*/ 32 h 100"/>
                <a:gd name="T12" fmla="*/ 91 w 128"/>
                <a:gd name="T13" fmla="*/ 0 h 100"/>
                <a:gd name="T14" fmla="*/ 81 w 128"/>
                <a:gd name="T15" fmla="*/ 7 h 100"/>
                <a:gd name="T16" fmla="*/ 70 w 128"/>
                <a:gd name="T17" fmla="*/ 7 h 100"/>
                <a:gd name="T18" fmla="*/ 64 w 128"/>
                <a:gd name="T19" fmla="*/ 13 h 100"/>
                <a:gd name="T20" fmla="*/ 58 w 128"/>
                <a:gd name="T21" fmla="*/ 7 h 100"/>
                <a:gd name="T22" fmla="*/ 36 w 128"/>
                <a:gd name="T23" fmla="*/ 7 h 100"/>
                <a:gd name="T24" fmla="*/ 26 w 128"/>
                <a:gd name="T25" fmla="*/ 17 h 100"/>
                <a:gd name="T26" fmla="*/ 9 w 128"/>
                <a:gd name="T27" fmla="*/ 43 h 100"/>
                <a:gd name="T28" fmla="*/ 0 w 128"/>
                <a:gd name="T29" fmla="*/ 43 h 100"/>
                <a:gd name="T30" fmla="*/ 9 w 128"/>
                <a:gd name="T31" fmla="*/ 57 h 100"/>
                <a:gd name="T32" fmla="*/ 17 w 128"/>
                <a:gd name="T33" fmla="*/ 66 h 100"/>
                <a:gd name="T34" fmla="*/ 17 w 128"/>
                <a:gd name="T35" fmla="*/ 77 h 100"/>
                <a:gd name="T36" fmla="*/ 28 w 128"/>
                <a:gd name="T37" fmla="*/ 77 h 100"/>
                <a:gd name="T38" fmla="*/ 34 w 128"/>
                <a:gd name="T39" fmla="*/ 83 h 100"/>
                <a:gd name="T40" fmla="*/ 40 w 128"/>
                <a:gd name="T41" fmla="*/ 93 h 100"/>
                <a:gd name="T42" fmla="*/ 68 w 128"/>
                <a:gd name="T43" fmla="*/ 93 h 100"/>
                <a:gd name="T44" fmla="*/ 81 w 128"/>
                <a:gd name="T45" fmla="*/ 89 h 100"/>
                <a:gd name="T46" fmla="*/ 96 w 128"/>
                <a:gd name="T47" fmla="*/ 87 h 100"/>
                <a:gd name="T48" fmla="*/ 108 w 128"/>
                <a:gd name="T49" fmla="*/ 93 h 100"/>
                <a:gd name="T50" fmla="*/ 115 w 128"/>
                <a:gd name="T51" fmla="*/ 100 h 100"/>
                <a:gd name="T52" fmla="*/ 117 w 128"/>
                <a:gd name="T53" fmla="*/ 83 h 100"/>
                <a:gd name="T54" fmla="*/ 117 w 128"/>
                <a:gd name="T55" fmla="*/ 74 h 100"/>
                <a:gd name="T56" fmla="*/ 123 w 128"/>
                <a:gd name="T57" fmla="*/ 70 h 100"/>
                <a:gd name="T58" fmla="*/ 128 w 128"/>
                <a:gd name="T59" fmla="*/ 70 h 100"/>
                <a:gd name="T60" fmla="*/ 128 w 128"/>
                <a:gd name="T61" fmla="*/ 70 h 100"/>
                <a:gd name="T62" fmla="*/ 128 w 128"/>
                <a:gd name="T63" fmla="*/ 7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00">
                  <a:moveTo>
                    <a:pt x="128" y="70"/>
                  </a:moveTo>
                  <a:lnTo>
                    <a:pt x="128" y="59"/>
                  </a:lnTo>
                  <a:lnTo>
                    <a:pt x="115" y="62"/>
                  </a:lnTo>
                  <a:lnTo>
                    <a:pt x="110" y="59"/>
                  </a:lnTo>
                  <a:lnTo>
                    <a:pt x="108" y="41"/>
                  </a:lnTo>
                  <a:lnTo>
                    <a:pt x="111" y="32"/>
                  </a:lnTo>
                  <a:lnTo>
                    <a:pt x="91" y="0"/>
                  </a:lnTo>
                  <a:lnTo>
                    <a:pt x="81" y="7"/>
                  </a:lnTo>
                  <a:lnTo>
                    <a:pt x="70" y="7"/>
                  </a:lnTo>
                  <a:lnTo>
                    <a:pt x="64" y="13"/>
                  </a:lnTo>
                  <a:lnTo>
                    <a:pt x="58" y="7"/>
                  </a:lnTo>
                  <a:lnTo>
                    <a:pt x="36" y="7"/>
                  </a:lnTo>
                  <a:lnTo>
                    <a:pt x="26" y="17"/>
                  </a:lnTo>
                  <a:lnTo>
                    <a:pt x="9" y="43"/>
                  </a:lnTo>
                  <a:lnTo>
                    <a:pt x="0" y="43"/>
                  </a:lnTo>
                  <a:lnTo>
                    <a:pt x="9" y="57"/>
                  </a:lnTo>
                  <a:lnTo>
                    <a:pt x="17" y="66"/>
                  </a:lnTo>
                  <a:lnTo>
                    <a:pt x="17" y="77"/>
                  </a:lnTo>
                  <a:lnTo>
                    <a:pt x="28" y="77"/>
                  </a:lnTo>
                  <a:lnTo>
                    <a:pt x="34" y="83"/>
                  </a:lnTo>
                  <a:lnTo>
                    <a:pt x="40" y="93"/>
                  </a:lnTo>
                  <a:lnTo>
                    <a:pt x="68" y="93"/>
                  </a:lnTo>
                  <a:lnTo>
                    <a:pt x="81" y="89"/>
                  </a:lnTo>
                  <a:lnTo>
                    <a:pt x="96" y="87"/>
                  </a:lnTo>
                  <a:lnTo>
                    <a:pt x="108" y="93"/>
                  </a:lnTo>
                  <a:lnTo>
                    <a:pt x="115" y="100"/>
                  </a:lnTo>
                  <a:lnTo>
                    <a:pt x="117" y="83"/>
                  </a:lnTo>
                  <a:lnTo>
                    <a:pt x="117" y="74"/>
                  </a:lnTo>
                  <a:lnTo>
                    <a:pt x="123" y="70"/>
                  </a:lnTo>
                  <a:lnTo>
                    <a:pt x="128" y="70"/>
                  </a:lnTo>
                  <a:lnTo>
                    <a:pt x="128" y="70"/>
                  </a:lnTo>
                  <a:lnTo>
                    <a:pt x="128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790CC7E6-1D07-7442-AE6E-A06F12EF9B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9706" y="2225185"/>
              <a:ext cx="195439" cy="129935"/>
            </a:xfrm>
            <a:custGeom>
              <a:avLst/>
              <a:gdLst>
                <a:gd name="T0" fmla="*/ 128 w 128"/>
                <a:gd name="T1" fmla="*/ 70 h 100"/>
                <a:gd name="T2" fmla="*/ 128 w 128"/>
                <a:gd name="T3" fmla="*/ 59 h 100"/>
                <a:gd name="T4" fmla="*/ 115 w 128"/>
                <a:gd name="T5" fmla="*/ 62 h 100"/>
                <a:gd name="T6" fmla="*/ 110 w 128"/>
                <a:gd name="T7" fmla="*/ 59 h 100"/>
                <a:gd name="T8" fmla="*/ 108 w 128"/>
                <a:gd name="T9" fmla="*/ 41 h 100"/>
                <a:gd name="T10" fmla="*/ 111 w 128"/>
                <a:gd name="T11" fmla="*/ 32 h 100"/>
                <a:gd name="T12" fmla="*/ 91 w 128"/>
                <a:gd name="T13" fmla="*/ 0 h 100"/>
                <a:gd name="T14" fmla="*/ 81 w 128"/>
                <a:gd name="T15" fmla="*/ 7 h 100"/>
                <a:gd name="T16" fmla="*/ 70 w 128"/>
                <a:gd name="T17" fmla="*/ 7 h 100"/>
                <a:gd name="T18" fmla="*/ 64 w 128"/>
                <a:gd name="T19" fmla="*/ 13 h 100"/>
                <a:gd name="T20" fmla="*/ 58 w 128"/>
                <a:gd name="T21" fmla="*/ 7 h 100"/>
                <a:gd name="T22" fmla="*/ 36 w 128"/>
                <a:gd name="T23" fmla="*/ 7 h 100"/>
                <a:gd name="T24" fmla="*/ 26 w 128"/>
                <a:gd name="T25" fmla="*/ 17 h 100"/>
                <a:gd name="T26" fmla="*/ 9 w 128"/>
                <a:gd name="T27" fmla="*/ 43 h 100"/>
                <a:gd name="T28" fmla="*/ 0 w 128"/>
                <a:gd name="T29" fmla="*/ 43 h 100"/>
                <a:gd name="T30" fmla="*/ 9 w 128"/>
                <a:gd name="T31" fmla="*/ 57 h 100"/>
                <a:gd name="T32" fmla="*/ 17 w 128"/>
                <a:gd name="T33" fmla="*/ 66 h 100"/>
                <a:gd name="T34" fmla="*/ 17 w 128"/>
                <a:gd name="T35" fmla="*/ 77 h 100"/>
                <a:gd name="T36" fmla="*/ 28 w 128"/>
                <a:gd name="T37" fmla="*/ 77 h 100"/>
                <a:gd name="T38" fmla="*/ 34 w 128"/>
                <a:gd name="T39" fmla="*/ 83 h 100"/>
                <a:gd name="T40" fmla="*/ 40 w 128"/>
                <a:gd name="T41" fmla="*/ 93 h 100"/>
                <a:gd name="T42" fmla="*/ 68 w 128"/>
                <a:gd name="T43" fmla="*/ 93 h 100"/>
                <a:gd name="T44" fmla="*/ 81 w 128"/>
                <a:gd name="T45" fmla="*/ 89 h 100"/>
                <a:gd name="T46" fmla="*/ 96 w 128"/>
                <a:gd name="T47" fmla="*/ 87 h 100"/>
                <a:gd name="T48" fmla="*/ 108 w 128"/>
                <a:gd name="T49" fmla="*/ 93 h 100"/>
                <a:gd name="T50" fmla="*/ 115 w 128"/>
                <a:gd name="T51" fmla="*/ 100 h 100"/>
                <a:gd name="T52" fmla="*/ 117 w 128"/>
                <a:gd name="T53" fmla="*/ 83 h 100"/>
                <a:gd name="T54" fmla="*/ 117 w 128"/>
                <a:gd name="T55" fmla="*/ 74 h 100"/>
                <a:gd name="T56" fmla="*/ 123 w 128"/>
                <a:gd name="T57" fmla="*/ 70 h 100"/>
                <a:gd name="T58" fmla="*/ 128 w 128"/>
                <a:gd name="T59" fmla="*/ 70 h 100"/>
                <a:gd name="T60" fmla="*/ 128 w 128"/>
                <a:gd name="T61" fmla="*/ 70 h 100"/>
                <a:gd name="T62" fmla="*/ 128 w 128"/>
                <a:gd name="T63" fmla="*/ 7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00">
                  <a:moveTo>
                    <a:pt x="128" y="70"/>
                  </a:moveTo>
                  <a:lnTo>
                    <a:pt x="128" y="59"/>
                  </a:lnTo>
                  <a:lnTo>
                    <a:pt x="115" y="62"/>
                  </a:lnTo>
                  <a:lnTo>
                    <a:pt x="110" y="59"/>
                  </a:lnTo>
                  <a:lnTo>
                    <a:pt x="108" y="41"/>
                  </a:lnTo>
                  <a:lnTo>
                    <a:pt x="111" y="32"/>
                  </a:lnTo>
                  <a:lnTo>
                    <a:pt x="91" y="0"/>
                  </a:lnTo>
                  <a:lnTo>
                    <a:pt x="81" y="7"/>
                  </a:lnTo>
                  <a:lnTo>
                    <a:pt x="70" y="7"/>
                  </a:lnTo>
                  <a:lnTo>
                    <a:pt x="64" y="13"/>
                  </a:lnTo>
                  <a:lnTo>
                    <a:pt x="58" y="7"/>
                  </a:lnTo>
                  <a:lnTo>
                    <a:pt x="36" y="7"/>
                  </a:lnTo>
                  <a:lnTo>
                    <a:pt x="26" y="17"/>
                  </a:lnTo>
                  <a:lnTo>
                    <a:pt x="9" y="43"/>
                  </a:lnTo>
                  <a:lnTo>
                    <a:pt x="0" y="43"/>
                  </a:lnTo>
                  <a:lnTo>
                    <a:pt x="9" y="57"/>
                  </a:lnTo>
                  <a:lnTo>
                    <a:pt x="17" y="66"/>
                  </a:lnTo>
                  <a:lnTo>
                    <a:pt x="17" y="77"/>
                  </a:lnTo>
                  <a:lnTo>
                    <a:pt x="28" y="77"/>
                  </a:lnTo>
                  <a:lnTo>
                    <a:pt x="34" y="83"/>
                  </a:lnTo>
                  <a:lnTo>
                    <a:pt x="40" y="93"/>
                  </a:lnTo>
                  <a:lnTo>
                    <a:pt x="68" y="93"/>
                  </a:lnTo>
                  <a:lnTo>
                    <a:pt x="81" y="89"/>
                  </a:lnTo>
                  <a:lnTo>
                    <a:pt x="96" y="87"/>
                  </a:lnTo>
                  <a:lnTo>
                    <a:pt x="108" y="93"/>
                  </a:lnTo>
                  <a:lnTo>
                    <a:pt x="115" y="100"/>
                  </a:lnTo>
                  <a:lnTo>
                    <a:pt x="117" y="83"/>
                  </a:lnTo>
                  <a:lnTo>
                    <a:pt x="117" y="74"/>
                  </a:lnTo>
                  <a:lnTo>
                    <a:pt x="123" y="70"/>
                  </a:lnTo>
                  <a:lnTo>
                    <a:pt x="128" y="70"/>
                  </a:lnTo>
                  <a:lnTo>
                    <a:pt x="128" y="70"/>
                  </a:lnTo>
                  <a:lnTo>
                    <a:pt x="128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5C3EC918-56F4-BB45-BF48-83B4E77CF4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19621" y="2313541"/>
              <a:ext cx="77870" cy="58471"/>
            </a:xfrm>
            <a:custGeom>
              <a:avLst/>
              <a:gdLst>
                <a:gd name="T0" fmla="*/ 30 w 51"/>
                <a:gd name="T1" fmla="*/ 45 h 45"/>
                <a:gd name="T2" fmla="*/ 12 w 51"/>
                <a:gd name="T3" fmla="*/ 32 h 45"/>
                <a:gd name="T4" fmla="*/ 4 w 51"/>
                <a:gd name="T5" fmla="*/ 23 h 45"/>
                <a:gd name="T6" fmla="*/ 0 w 51"/>
                <a:gd name="T7" fmla="*/ 6 h 45"/>
                <a:gd name="T8" fmla="*/ 0 w 51"/>
                <a:gd name="T9" fmla="*/ 0 h 45"/>
                <a:gd name="T10" fmla="*/ 36 w 51"/>
                <a:gd name="T11" fmla="*/ 0 h 45"/>
                <a:gd name="T12" fmla="*/ 42 w 51"/>
                <a:gd name="T13" fmla="*/ 6 h 45"/>
                <a:gd name="T14" fmla="*/ 51 w 51"/>
                <a:gd name="T15" fmla="*/ 15 h 45"/>
                <a:gd name="T16" fmla="*/ 48 w 51"/>
                <a:gd name="T17" fmla="*/ 28 h 45"/>
                <a:gd name="T18" fmla="*/ 36 w 51"/>
                <a:gd name="T19" fmla="*/ 34 h 45"/>
                <a:gd name="T20" fmla="*/ 36 w 51"/>
                <a:gd name="T21" fmla="*/ 45 h 45"/>
                <a:gd name="T22" fmla="*/ 30 w 51"/>
                <a:gd name="T23" fmla="*/ 45 h 45"/>
                <a:gd name="T24" fmla="*/ 30 w 51"/>
                <a:gd name="T25" fmla="*/ 45 h 45"/>
                <a:gd name="T26" fmla="*/ 30 w 51"/>
                <a:gd name="T2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45">
                  <a:moveTo>
                    <a:pt x="30" y="45"/>
                  </a:moveTo>
                  <a:lnTo>
                    <a:pt x="12" y="32"/>
                  </a:lnTo>
                  <a:lnTo>
                    <a:pt x="4" y="23"/>
                  </a:lnTo>
                  <a:lnTo>
                    <a:pt x="0" y="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51" y="15"/>
                  </a:lnTo>
                  <a:lnTo>
                    <a:pt x="48" y="28"/>
                  </a:lnTo>
                  <a:lnTo>
                    <a:pt x="36" y="34"/>
                  </a:lnTo>
                  <a:lnTo>
                    <a:pt x="36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3CFEF095-7680-954E-A87D-E6BF5ADBC1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19621" y="2313541"/>
              <a:ext cx="77870" cy="58471"/>
            </a:xfrm>
            <a:custGeom>
              <a:avLst/>
              <a:gdLst>
                <a:gd name="T0" fmla="*/ 30 w 51"/>
                <a:gd name="T1" fmla="*/ 45 h 45"/>
                <a:gd name="T2" fmla="*/ 12 w 51"/>
                <a:gd name="T3" fmla="*/ 32 h 45"/>
                <a:gd name="T4" fmla="*/ 4 w 51"/>
                <a:gd name="T5" fmla="*/ 23 h 45"/>
                <a:gd name="T6" fmla="*/ 0 w 51"/>
                <a:gd name="T7" fmla="*/ 6 h 45"/>
                <a:gd name="T8" fmla="*/ 0 w 51"/>
                <a:gd name="T9" fmla="*/ 0 h 45"/>
                <a:gd name="T10" fmla="*/ 36 w 51"/>
                <a:gd name="T11" fmla="*/ 0 h 45"/>
                <a:gd name="T12" fmla="*/ 42 w 51"/>
                <a:gd name="T13" fmla="*/ 6 h 45"/>
                <a:gd name="T14" fmla="*/ 51 w 51"/>
                <a:gd name="T15" fmla="*/ 15 h 45"/>
                <a:gd name="T16" fmla="*/ 48 w 51"/>
                <a:gd name="T17" fmla="*/ 28 h 45"/>
                <a:gd name="T18" fmla="*/ 36 w 51"/>
                <a:gd name="T19" fmla="*/ 34 h 45"/>
                <a:gd name="T20" fmla="*/ 36 w 51"/>
                <a:gd name="T21" fmla="*/ 45 h 45"/>
                <a:gd name="T22" fmla="*/ 30 w 51"/>
                <a:gd name="T23" fmla="*/ 45 h 45"/>
                <a:gd name="T24" fmla="*/ 30 w 51"/>
                <a:gd name="T25" fmla="*/ 45 h 45"/>
                <a:gd name="T26" fmla="*/ 30 w 51"/>
                <a:gd name="T2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45">
                  <a:moveTo>
                    <a:pt x="30" y="45"/>
                  </a:moveTo>
                  <a:lnTo>
                    <a:pt x="12" y="32"/>
                  </a:lnTo>
                  <a:lnTo>
                    <a:pt x="4" y="23"/>
                  </a:lnTo>
                  <a:lnTo>
                    <a:pt x="0" y="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51" y="15"/>
                  </a:lnTo>
                  <a:lnTo>
                    <a:pt x="48" y="28"/>
                  </a:lnTo>
                  <a:lnTo>
                    <a:pt x="36" y="34"/>
                  </a:lnTo>
                  <a:lnTo>
                    <a:pt x="36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29C59BE2-0991-5344-92A0-E739D684C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51705" y="2222587"/>
              <a:ext cx="62601" cy="79260"/>
            </a:xfrm>
            <a:custGeom>
              <a:avLst/>
              <a:gdLst>
                <a:gd name="T0" fmla="*/ 18 w 41"/>
                <a:gd name="T1" fmla="*/ 34 h 61"/>
                <a:gd name="T2" fmla="*/ 0 w 41"/>
                <a:gd name="T3" fmla="*/ 4 h 61"/>
                <a:gd name="T4" fmla="*/ 13 w 41"/>
                <a:gd name="T5" fmla="*/ 0 h 61"/>
                <a:gd name="T6" fmla="*/ 28 w 41"/>
                <a:gd name="T7" fmla="*/ 9 h 61"/>
                <a:gd name="T8" fmla="*/ 41 w 41"/>
                <a:gd name="T9" fmla="*/ 32 h 61"/>
                <a:gd name="T10" fmla="*/ 41 w 41"/>
                <a:gd name="T11" fmla="*/ 43 h 61"/>
                <a:gd name="T12" fmla="*/ 30 w 41"/>
                <a:gd name="T13" fmla="*/ 43 h 61"/>
                <a:gd name="T14" fmla="*/ 17 w 41"/>
                <a:gd name="T15" fmla="*/ 61 h 61"/>
                <a:gd name="T16" fmla="*/ 15 w 41"/>
                <a:gd name="T17" fmla="*/ 43 h 61"/>
                <a:gd name="T18" fmla="*/ 18 w 41"/>
                <a:gd name="T19" fmla="*/ 34 h 61"/>
                <a:gd name="T20" fmla="*/ 18 w 41"/>
                <a:gd name="T21" fmla="*/ 34 h 61"/>
                <a:gd name="T22" fmla="*/ 18 w 41"/>
                <a:gd name="T23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1">
                  <a:moveTo>
                    <a:pt x="18" y="34"/>
                  </a:moveTo>
                  <a:lnTo>
                    <a:pt x="0" y="4"/>
                  </a:lnTo>
                  <a:lnTo>
                    <a:pt x="13" y="0"/>
                  </a:lnTo>
                  <a:lnTo>
                    <a:pt x="28" y="9"/>
                  </a:lnTo>
                  <a:lnTo>
                    <a:pt x="41" y="32"/>
                  </a:lnTo>
                  <a:lnTo>
                    <a:pt x="41" y="43"/>
                  </a:lnTo>
                  <a:lnTo>
                    <a:pt x="30" y="43"/>
                  </a:lnTo>
                  <a:lnTo>
                    <a:pt x="17" y="61"/>
                  </a:lnTo>
                  <a:lnTo>
                    <a:pt x="15" y="43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E21BADC8-E9BA-414A-B7CB-ECB554224C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51705" y="2222587"/>
              <a:ext cx="62601" cy="79260"/>
            </a:xfrm>
            <a:custGeom>
              <a:avLst/>
              <a:gdLst>
                <a:gd name="T0" fmla="*/ 18 w 41"/>
                <a:gd name="T1" fmla="*/ 34 h 61"/>
                <a:gd name="T2" fmla="*/ 0 w 41"/>
                <a:gd name="T3" fmla="*/ 4 h 61"/>
                <a:gd name="T4" fmla="*/ 13 w 41"/>
                <a:gd name="T5" fmla="*/ 0 h 61"/>
                <a:gd name="T6" fmla="*/ 28 w 41"/>
                <a:gd name="T7" fmla="*/ 9 h 61"/>
                <a:gd name="T8" fmla="*/ 41 w 41"/>
                <a:gd name="T9" fmla="*/ 32 h 61"/>
                <a:gd name="T10" fmla="*/ 41 w 41"/>
                <a:gd name="T11" fmla="*/ 43 h 61"/>
                <a:gd name="T12" fmla="*/ 30 w 41"/>
                <a:gd name="T13" fmla="*/ 43 h 61"/>
                <a:gd name="T14" fmla="*/ 17 w 41"/>
                <a:gd name="T15" fmla="*/ 61 h 61"/>
                <a:gd name="T16" fmla="*/ 15 w 41"/>
                <a:gd name="T17" fmla="*/ 43 h 61"/>
                <a:gd name="T18" fmla="*/ 18 w 41"/>
                <a:gd name="T19" fmla="*/ 34 h 61"/>
                <a:gd name="T20" fmla="*/ 18 w 41"/>
                <a:gd name="T21" fmla="*/ 34 h 61"/>
                <a:gd name="T22" fmla="*/ 18 w 41"/>
                <a:gd name="T23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1">
                  <a:moveTo>
                    <a:pt x="18" y="34"/>
                  </a:moveTo>
                  <a:lnTo>
                    <a:pt x="0" y="4"/>
                  </a:lnTo>
                  <a:lnTo>
                    <a:pt x="13" y="0"/>
                  </a:lnTo>
                  <a:lnTo>
                    <a:pt x="28" y="9"/>
                  </a:lnTo>
                  <a:lnTo>
                    <a:pt x="41" y="32"/>
                  </a:lnTo>
                  <a:lnTo>
                    <a:pt x="41" y="43"/>
                  </a:lnTo>
                  <a:lnTo>
                    <a:pt x="30" y="43"/>
                  </a:lnTo>
                  <a:lnTo>
                    <a:pt x="17" y="61"/>
                  </a:lnTo>
                  <a:lnTo>
                    <a:pt x="15" y="43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3792307C-5443-3F42-9A8B-151B6DF037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351" y="2117339"/>
              <a:ext cx="390877" cy="213093"/>
            </a:xfrm>
            <a:custGeom>
              <a:avLst/>
              <a:gdLst>
                <a:gd name="T0" fmla="*/ 125 w 256"/>
                <a:gd name="T1" fmla="*/ 119 h 164"/>
                <a:gd name="T2" fmla="*/ 121 w 256"/>
                <a:gd name="T3" fmla="*/ 121 h 164"/>
                <a:gd name="T4" fmla="*/ 118 w 256"/>
                <a:gd name="T5" fmla="*/ 128 h 164"/>
                <a:gd name="T6" fmla="*/ 106 w 256"/>
                <a:gd name="T7" fmla="*/ 142 h 164"/>
                <a:gd name="T8" fmla="*/ 86 w 256"/>
                <a:gd name="T9" fmla="*/ 142 h 164"/>
                <a:gd name="T10" fmla="*/ 110 w 256"/>
                <a:gd name="T11" fmla="*/ 113 h 164"/>
                <a:gd name="T12" fmla="*/ 67 w 256"/>
                <a:gd name="T13" fmla="*/ 83 h 164"/>
                <a:gd name="T14" fmla="*/ 40 w 256"/>
                <a:gd name="T15" fmla="*/ 96 h 164"/>
                <a:gd name="T16" fmla="*/ 4 w 256"/>
                <a:gd name="T17" fmla="*/ 90 h 164"/>
                <a:gd name="T18" fmla="*/ 8 w 256"/>
                <a:gd name="T19" fmla="*/ 62 h 164"/>
                <a:gd name="T20" fmla="*/ 29 w 256"/>
                <a:gd name="T21" fmla="*/ 39 h 164"/>
                <a:gd name="T22" fmla="*/ 42 w 256"/>
                <a:gd name="T23" fmla="*/ 5 h 164"/>
                <a:gd name="T24" fmla="*/ 93 w 256"/>
                <a:gd name="T25" fmla="*/ 19 h 164"/>
                <a:gd name="T26" fmla="*/ 114 w 256"/>
                <a:gd name="T27" fmla="*/ 19 h 164"/>
                <a:gd name="T28" fmla="*/ 125 w 256"/>
                <a:gd name="T29" fmla="*/ 5 h 164"/>
                <a:gd name="T30" fmla="*/ 150 w 256"/>
                <a:gd name="T31" fmla="*/ 0 h 164"/>
                <a:gd name="T32" fmla="*/ 173 w 256"/>
                <a:gd name="T33" fmla="*/ 22 h 164"/>
                <a:gd name="T34" fmla="*/ 180 w 256"/>
                <a:gd name="T35" fmla="*/ 22 h 164"/>
                <a:gd name="T36" fmla="*/ 193 w 256"/>
                <a:gd name="T37" fmla="*/ 41 h 164"/>
                <a:gd name="T38" fmla="*/ 218 w 256"/>
                <a:gd name="T39" fmla="*/ 39 h 164"/>
                <a:gd name="T40" fmla="*/ 241 w 256"/>
                <a:gd name="T41" fmla="*/ 53 h 164"/>
                <a:gd name="T42" fmla="*/ 252 w 256"/>
                <a:gd name="T43" fmla="*/ 87 h 164"/>
                <a:gd name="T44" fmla="*/ 229 w 256"/>
                <a:gd name="T45" fmla="*/ 100 h 164"/>
                <a:gd name="T46" fmla="*/ 224 w 256"/>
                <a:gd name="T47" fmla="*/ 109 h 164"/>
                <a:gd name="T48" fmla="*/ 207 w 256"/>
                <a:gd name="T49" fmla="*/ 117 h 164"/>
                <a:gd name="T50" fmla="*/ 195 w 256"/>
                <a:gd name="T51" fmla="*/ 121 h 164"/>
                <a:gd name="T52" fmla="*/ 184 w 256"/>
                <a:gd name="T53" fmla="*/ 128 h 164"/>
                <a:gd name="T54" fmla="*/ 180 w 256"/>
                <a:gd name="T55" fmla="*/ 128 h 164"/>
                <a:gd name="T56" fmla="*/ 180 w 256"/>
                <a:gd name="T57" fmla="*/ 142 h 164"/>
                <a:gd name="T58" fmla="*/ 186 w 256"/>
                <a:gd name="T59" fmla="*/ 145 h 164"/>
                <a:gd name="T60" fmla="*/ 195 w 256"/>
                <a:gd name="T61" fmla="*/ 143 h 164"/>
                <a:gd name="T62" fmla="*/ 203 w 256"/>
                <a:gd name="T63" fmla="*/ 145 h 164"/>
                <a:gd name="T64" fmla="*/ 207 w 256"/>
                <a:gd name="T65" fmla="*/ 147 h 164"/>
                <a:gd name="T66" fmla="*/ 197 w 256"/>
                <a:gd name="T67" fmla="*/ 151 h 164"/>
                <a:gd name="T68" fmla="*/ 173 w 256"/>
                <a:gd name="T69" fmla="*/ 155 h 164"/>
                <a:gd name="T70" fmla="*/ 169 w 256"/>
                <a:gd name="T71" fmla="*/ 162 h 164"/>
                <a:gd name="T72" fmla="*/ 163 w 256"/>
                <a:gd name="T73" fmla="*/ 164 h 164"/>
                <a:gd name="T74" fmla="*/ 159 w 256"/>
                <a:gd name="T75" fmla="*/ 159 h 164"/>
                <a:gd name="T76" fmla="*/ 161 w 256"/>
                <a:gd name="T77" fmla="*/ 151 h 164"/>
                <a:gd name="T78" fmla="*/ 154 w 256"/>
                <a:gd name="T79" fmla="*/ 147 h 164"/>
                <a:gd name="T80" fmla="*/ 148 w 256"/>
                <a:gd name="T81" fmla="*/ 143 h 164"/>
                <a:gd name="T82" fmla="*/ 150 w 256"/>
                <a:gd name="T83" fmla="*/ 142 h 164"/>
                <a:gd name="T84" fmla="*/ 161 w 256"/>
                <a:gd name="T85" fmla="*/ 134 h 164"/>
                <a:gd name="T86" fmla="*/ 161 w 256"/>
                <a:gd name="T87" fmla="*/ 132 h 164"/>
                <a:gd name="T88" fmla="*/ 148 w 256"/>
                <a:gd name="T89" fmla="*/ 128 h 164"/>
                <a:gd name="T90" fmla="*/ 137 w 256"/>
                <a:gd name="T91" fmla="*/ 124 h 164"/>
                <a:gd name="T92" fmla="*/ 139 w 256"/>
                <a:gd name="T93" fmla="*/ 124 h 164"/>
                <a:gd name="T94" fmla="*/ 140 w 256"/>
                <a:gd name="T95" fmla="*/ 117 h 164"/>
                <a:gd name="T96" fmla="*/ 127 w 256"/>
                <a:gd name="T97" fmla="*/ 117 h 164"/>
                <a:gd name="T98" fmla="*/ 127 w 256"/>
                <a:gd name="T99" fmla="*/ 1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164">
                  <a:moveTo>
                    <a:pt x="127" y="117"/>
                  </a:moveTo>
                  <a:lnTo>
                    <a:pt x="127" y="117"/>
                  </a:lnTo>
                  <a:lnTo>
                    <a:pt x="125" y="119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18" y="128"/>
                  </a:lnTo>
                  <a:lnTo>
                    <a:pt x="110" y="138"/>
                  </a:lnTo>
                  <a:lnTo>
                    <a:pt x="106" y="142"/>
                  </a:lnTo>
                  <a:lnTo>
                    <a:pt x="104" y="142"/>
                  </a:lnTo>
                  <a:lnTo>
                    <a:pt x="91" y="145"/>
                  </a:lnTo>
                  <a:lnTo>
                    <a:pt x="86" y="142"/>
                  </a:lnTo>
                  <a:lnTo>
                    <a:pt x="99" y="124"/>
                  </a:lnTo>
                  <a:lnTo>
                    <a:pt x="110" y="124"/>
                  </a:lnTo>
                  <a:lnTo>
                    <a:pt x="110" y="113"/>
                  </a:lnTo>
                  <a:lnTo>
                    <a:pt x="97" y="90"/>
                  </a:lnTo>
                  <a:lnTo>
                    <a:pt x="82" y="81"/>
                  </a:lnTo>
                  <a:lnTo>
                    <a:pt x="67" y="83"/>
                  </a:lnTo>
                  <a:lnTo>
                    <a:pt x="57" y="90"/>
                  </a:lnTo>
                  <a:lnTo>
                    <a:pt x="46" y="90"/>
                  </a:lnTo>
                  <a:lnTo>
                    <a:pt x="40" y="96"/>
                  </a:lnTo>
                  <a:lnTo>
                    <a:pt x="34" y="90"/>
                  </a:lnTo>
                  <a:lnTo>
                    <a:pt x="12" y="90"/>
                  </a:lnTo>
                  <a:lnTo>
                    <a:pt x="4" y="90"/>
                  </a:lnTo>
                  <a:lnTo>
                    <a:pt x="0" y="85"/>
                  </a:lnTo>
                  <a:lnTo>
                    <a:pt x="6" y="70"/>
                  </a:lnTo>
                  <a:lnTo>
                    <a:pt x="8" y="62"/>
                  </a:lnTo>
                  <a:lnTo>
                    <a:pt x="12" y="56"/>
                  </a:lnTo>
                  <a:lnTo>
                    <a:pt x="23" y="41"/>
                  </a:lnTo>
                  <a:lnTo>
                    <a:pt x="29" y="39"/>
                  </a:lnTo>
                  <a:lnTo>
                    <a:pt x="29" y="24"/>
                  </a:lnTo>
                  <a:lnTo>
                    <a:pt x="23" y="17"/>
                  </a:lnTo>
                  <a:lnTo>
                    <a:pt x="42" y="5"/>
                  </a:lnTo>
                  <a:lnTo>
                    <a:pt x="84" y="17"/>
                  </a:lnTo>
                  <a:lnTo>
                    <a:pt x="87" y="11"/>
                  </a:lnTo>
                  <a:lnTo>
                    <a:pt x="93" y="19"/>
                  </a:lnTo>
                  <a:lnTo>
                    <a:pt x="99" y="11"/>
                  </a:lnTo>
                  <a:lnTo>
                    <a:pt x="103" y="19"/>
                  </a:lnTo>
                  <a:lnTo>
                    <a:pt x="114" y="19"/>
                  </a:lnTo>
                  <a:lnTo>
                    <a:pt x="118" y="22"/>
                  </a:lnTo>
                  <a:lnTo>
                    <a:pt x="118" y="11"/>
                  </a:lnTo>
                  <a:lnTo>
                    <a:pt x="125" y="5"/>
                  </a:lnTo>
                  <a:lnTo>
                    <a:pt x="137" y="5"/>
                  </a:lnTo>
                  <a:lnTo>
                    <a:pt x="144" y="5"/>
                  </a:lnTo>
                  <a:lnTo>
                    <a:pt x="150" y="0"/>
                  </a:lnTo>
                  <a:lnTo>
                    <a:pt x="165" y="0"/>
                  </a:lnTo>
                  <a:lnTo>
                    <a:pt x="173" y="11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4" y="22"/>
                  </a:lnTo>
                  <a:lnTo>
                    <a:pt x="191" y="39"/>
                  </a:lnTo>
                  <a:lnTo>
                    <a:pt x="193" y="41"/>
                  </a:lnTo>
                  <a:lnTo>
                    <a:pt x="207" y="45"/>
                  </a:lnTo>
                  <a:lnTo>
                    <a:pt x="207" y="45"/>
                  </a:lnTo>
                  <a:lnTo>
                    <a:pt x="218" y="39"/>
                  </a:lnTo>
                  <a:lnTo>
                    <a:pt x="226" y="49"/>
                  </a:lnTo>
                  <a:lnTo>
                    <a:pt x="226" y="49"/>
                  </a:lnTo>
                  <a:lnTo>
                    <a:pt x="241" y="53"/>
                  </a:lnTo>
                  <a:lnTo>
                    <a:pt x="256" y="58"/>
                  </a:lnTo>
                  <a:lnTo>
                    <a:pt x="252" y="75"/>
                  </a:lnTo>
                  <a:lnTo>
                    <a:pt x="252" y="87"/>
                  </a:lnTo>
                  <a:lnTo>
                    <a:pt x="252" y="94"/>
                  </a:lnTo>
                  <a:lnTo>
                    <a:pt x="241" y="96"/>
                  </a:lnTo>
                  <a:lnTo>
                    <a:pt x="229" y="100"/>
                  </a:lnTo>
                  <a:lnTo>
                    <a:pt x="229" y="100"/>
                  </a:lnTo>
                  <a:lnTo>
                    <a:pt x="226" y="107"/>
                  </a:lnTo>
                  <a:lnTo>
                    <a:pt x="224" y="109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07" y="117"/>
                  </a:lnTo>
                  <a:lnTo>
                    <a:pt x="207" y="117"/>
                  </a:lnTo>
                  <a:lnTo>
                    <a:pt x="203" y="119"/>
                  </a:lnTo>
                  <a:lnTo>
                    <a:pt x="195" y="121"/>
                  </a:lnTo>
                  <a:lnTo>
                    <a:pt x="188" y="123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2" y="134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2" y="145"/>
                  </a:lnTo>
                  <a:lnTo>
                    <a:pt x="184" y="145"/>
                  </a:lnTo>
                  <a:lnTo>
                    <a:pt x="186" y="145"/>
                  </a:lnTo>
                  <a:lnTo>
                    <a:pt x="186" y="145"/>
                  </a:lnTo>
                  <a:lnTo>
                    <a:pt x="191" y="145"/>
                  </a:lnTo>
                  <a:lnTo>
                    <a:pt x="195" y="143"/>
                  </a:lnTo>
                  <a:lnTo>
                    <a:pt x="197" y="143"/>
                  </a:lnTo>
                  <a:lnTo>
                    <a:pt x="197" y="143"/>
                  </a:lnTo>
                  <a:lnTo>
                    <a:pt x="203" y="145"/>
                  </a:lnTo>
                  <a:lnTo>
                    <a:pt x="207" y="145"/>
                  </a:lnTo>
                  <a:lnTo>
                    <a:pt x="207" y="145"/>
                  </a:lnTo>
                  <a:lnTo>
                    <a:pt x="207" y="147"/>
                  </a:lnTo>
                  <a:lnTo>
                    <a:pt x="207" y="147"/>
                  </a:lnTo>
                  <a:lnTo>
                    <a:pt x="203" y="149"/>
                  </a:lnTo>
                  <a:lnTo>
                    <a:pt x="197" y="151"/>
                  </a:lnTo>
                  <a:lnTo>
                    <a:pt x="186" y="153"/>
                  </a:lnTo>
                  <a:lnTo>
                    <a:pt x="180" y="155"/>
                  </a:lnTo>
                  <a:lnTo>
                    <a:pt x="173" y="155"/>
                  </a:lnTo>
                  <a:lnTo>
                    <a:pt x="169" y="159"/>
                  </a:lnTo>
                  <a:lnTo>
                    <a:pt x="169" y="160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5" y="164"/>
                  </a:lnTo>
                  <a:lnTo>
                    <a:pt x="163" y="164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59" y="159"/>
                  </a:lnTo>
                  <a:lnTo>
                    <a:pt x="159" y="155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59" y="151"/>
                  </a:lnTo>
                  <a:lnTo>
                    <a:pt x="154" y="147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50" y="142"/>
                  </a:lnTo>
                  <a:lnTo>
                    <a:pt x="150" y="142"/>
                  </a:lnTo>
                  <a:lnTo>
                    <a:pt x="154" y="138"/>
                  </a:lnTo>
                  <a:lnTo>
                    <a:pt x="157" y="138"/>
                  </a:lnTo>
                  <a:lnTo>
                    <a:pt x="161" y="134"/>
                  </a:lnTo>
                  <a:lnTo>
                    <a:pt x="161" y="134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57" y="130"/>
                  </a:lnTo>
                  <a:lnTo>
                    <a:pt x="154" y="128"/>
                  </a:lnTo>
                  <a:lnTo>
                    <a:pt x="148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9" y="124"/>
                  </a:lnTo>
                  <a:lnTo>
                    <a:pt x="139" y="124"/>
                  </a:lnTo>
                  <a:lnTo>
                    <a:pt x="140" y="121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39" y="117"/>
                  </a:lnTo>
                  <a:lnTo>
                    <a:pt x="131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937A2951-7E09-C64F-84B7-D01198C460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351" y="2117339"/>
              <a:ext cx="390877" cy="213093"/>
            </a:xfrm>
            <a:custGeom>
              <a:avLst/>
              <a:gdLst>
                <a:gd name="T0" fmla="*/ 125 w 256"/>
                <a:gd name="T1" fmla="*/ 119 h 164"/>
                <a:gd name="T2" fmla="*/ 121 w 256"/>
                <a:gd name="T3" fmla="*/ 121 h 164"/>
                <a:gd name="T4" fmla="*/ 118 w 256"/>
                <a:gd name="T5" fmla="*/ 128 h 164"/>
                <a:gd name="T6" fmla="*/ 106 w 256"/>
                <a:gd name="T7" fmla="*/ 142 h 164"/>
                <a:gd name="T8" fmla="*/ 86 w 256"/>
                <a:gd name="T9" fmla="*/ 142 h 164"/>
                <a:gd name="T10" fmla="*/ 110 w 256"/>
                <a:gd name="T11" fmla="*/ 113 h 164"/>
                <a:gd name="T12" fmla="*/ 67 w 256"/>
                <a:gd name="T13" fmla="*/ 83 h 164"/>
                <a:gd name="T14" fmla="*/ 40 w 256"/>
                <a:gd name="T15" fmla="*/ 96 h 164"/>
                <a:gd name="T16" fmla="*/ 4 w 256"/>
                <a:gd name="T17" fmla="*/ 90 h 164"/>
                <a:gd name="T18" fmla="*/ 8 w 256"/>
                <a:gd name="T19" fmla="*/ 62 h 164"/>
                <a:gd name="T20" fmla="*/ 29 w 256"/>
                <a:gd name="T21" fmla="*/ 39 h 164"/>
                <a:gd name="T22" fmla="*/ 42 w 256"/>
                <a:gd name="T23" fmla="*/ 5 h 164"/>
                <a:gd name="T24" fmla="*/ 93 w 256"/>
                <a:gd name="T25" fmla="*/ 19 h 164"/>
                <a:gd name="T26" fmla="*/ 114 w 256"/>
                <a:gd name="T27" fmla="*/ 19 h 164"/>
                <a:gd name="T28" fmla="*/ 125 w 256"/>
                <a:gd name="T29" fmla="*/ 5 h 164"/>
                <a:gd name="T30" fmla="*/ 150 w 256"/>
                <a:gd name="T31" fmla="*/ 0 h 164"/>
                <a:gd name="T32" fmla="*/ 173 w 256"/>
                <a:gd name="T33" fmla="*/ 22 h 164"/>
                <a:gd name="T34" fmla="*/ 180 w 256"/>
                <a:gd name="T35" fmla="*/ 22 h 164"/>
                <a:gd name="T36" fmla="*/ 193 w 256"/>
                <a:gd name="T37" fmla="*/ 41 h 164"/>
                <a:gd name="T38" fmla="*/ 218 w 256"/>
                <a:gd name="T39" fmla="*/ 39 h 164"/>
                <a:gd name="T40" fmla="*/ 241 w 256"/>
                <a:gd name="T41" fmla="*/ 53 h 164"/>
                <a:gd name="T42" fmla="*/ 252 w 256"/>
                <a:gd name="T43" fmla="*/ 87 h 164"/>
                <a:gd name="T44" fmla="*/ 229 w 256"/>
                <a:gd name="T45" fmla="*/ 100 h 164"/>
                <a:gd name="T46" fmla="*/ 224 w 256"/>
                <a:gd name="T47" fmla="*/ 109 h 164"/>
                <a:gd name="T48" fmla="*/ 207 w 256"/>
                <a:gd name="T49" fmla="*/ 117 h 164"/>
                <a:gd name="T50" fmla="*/ 195 w 256"/>
                <a:gd name="T51" fmla="*/ 121 h 164"/>
                <a:gd name="T52" fmla="*/ 184 w 256"/>
                <a:gd name="T53" fmla="*/ 128 h 164"/>
                <a:gd name="T54" fmla="*/ 180 w 256"/>
                <a:gd name="T55" fmla="*/ 128 h 164"/>
                <a:gd name="T56" fmla="*/ 180 w 256"/>
                <a:gd name="T57" fmla="*/ 142 h 164"/>
                <a:gd name="T58" fmla="*/ 186 w 256"/>
                <a:gd name="T59" fmla="*/ 145 h 164"/>
                <a:gd name="T60" fmla="*/ 195 w 256"/>
                <a:gd name="T61" fmla="*/ 143 h 164"/>
                <a:gd name="T62" fmla="*/ 203 w 256"/>
                <a:gd name="T63" fmla="*/ 145 h 164"/>
                <a:gd name="T64" fmla="*/ 207 w 256"/>
                <a:gd name="T65" fmla="*/ 147 h 164"/>
                <a:gd name="T66" fmla="*/ 197 w 256"/>
                <a:gd name="T67" fmla="*/ 151 h 164"/>
                <a:gd name="T68" fmla="*/ 173 w 256"/>
                <a:gd name="T69" fmla="*/ 155 h 164"/>
                <a:gd name="T70" fmla="*/ 169 w 256"/>
                <a:gd name="T71" fmla="*/ 162 h 164"/>
                <a:gd name="T72" fmla="*/ 163 w 256"/>
                <a:gd name="T73" fmla="*/ 164 h 164"/>
                <a:gd name="T74" fmla="*/ 159 w 256"/>
                <a:gd name="T75" fmla="*/ 159 h 164"/>
                <a:gd name="T76" fmla="*/ 161 w 256"/>
                <a:gd name="T77" fmla="*/ 151 h 164"/>
                <a:gd name="T78" fmla="*/ 154 w 256"/>
                <a:gd name="T79" fmla="*/ 147 h 164"/>
                <a:gd name="T80" fmla="*/ 148 w 256"/>
                <a:gd name="T81" fmla="*/ 143 h 164"/>
                <a:gd name="T82" fmla="*/ 150 w 256"/>
                <a:gd name="T83" fmla="*/ 142 h 164"/>
                <a:gd name="T84" fmla="*/ 161 w 256"/>
                <a:gd name="T85" fmla="*/ 134 h 164"/>
                <a:gd name="T86" fmla="*/ 161 w 256"/>
                <a:gd name="T87" fmla="*/ 132 h 164"/>
                <a:gd name="T88" fmla="*/ 148 w 256"/>
                <a:gd name="T89" fmla="*/ 128 h 164"/>
                <a:gd name="T90" fmla="*/ 137 w 256"/>
                <a:gd name="T91" fmla="*/ 124 h 164"/>
                <a:gd name="T92" fmla="*/ 139 w 256"/>
                <a:gd name="T93" fmla="*/ 124 h 164"/>
                <a:gd name="T94" fmla="*/ 140 w 256"/>
                <a:gd name="T95" fmla="*/ 117 h 164"/>
                <a:gd name="T96" fmla="*/ 127 w 256"/>
                <a:gd name="T97" fmla="*/ 117 h 164"/>
                <a:gd name="T98" fmla="*/ 127 w 256"/>
                <a:gd name="T99" fmla="*/ 1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164">
                  <a:moveTo>
                    <a:pt x="127" y="117"/>
                  </a:moveTo>
                  <a:lnTo>
                    <a:pt x="127" y="117"/>
                  </a:lnTo>
                  <a:lnTo>
                    <a:pt x="125" y="119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18" y="128"/>
                  </a:lnTo>
                  <a:lnTo>
                    <a:pt x="110" y="138"/>
                  </a:lnTo>
                  <a:lnTo>
                    <a:pt x="106" y="142"/>
                  </a:lnTo>
                  <a:lnTo>
                    <a:pt x="104" y="142"/>
                  </a:lnTo>
                  <a:lnTo>
                    <a:pt x="91" y="145"/>
                  </a:lnTo>
                  <a:lnTo>
                    <a:pt x="86" y="142"/>
                  </a:lnTo>
                  <a:lnTo>
                    <a:pt x="99" y="124"/>
                  </a:lnTo>
                  <a:lnTo>
                    <a:pt x="110" y="124"/>
                  </a:lnTo>
                  <a:lnTo>
                    <a:pt x="110" y="113"/>
                  </a:lnTo>
                  <a:lnTo>
                    <a:pt x="97" y="90"/>
                  </a:lnTo>
                  <a:lnTo>
                    <a:pt x="82" y="81"/>
                  </a:lnTo>
                  <a:lnTo>
                    <a:pt x="67" y="83"/>
                  </a:lnTo>
                  <a:lnTo>
                    <a:pt x="57" y="90"/>
                  </a:lnTo>
                  <a:lnTo>
                    <a:pt x="46" y="90"/>
                  </a:lnTo>
                  <a:lnTo>
                    <a:pt x="40" y="96"/>
                  </a:lnTo>
                  <a:lnTo>
                    <a:pt x="34" y="90"/>
                  </a:lnTo>
                  <a:lnTo>
                    <a:pt x="12" y="90"/>
                  </a:lnTo>
                  <a:lnTo>
                    <a:pt x="4" y="90"/>
                  </a:lnTo>
                  <a:lnTo>
                    <a:pt x="0" y="85"/>
                  </a:lnTo>
                  <a:lnTo>
                    <a:pt x="6" y="70"/>
                  </a:lnTo>
                  <a:lnTo>
                    <a:pt x="8" y="62"/>
                  </a:lnTo>
                  <a:lnTo>
                    <a:pt x="12" y="56"/>
                  </a:lnTo>
                  <a:lnTo>
                    <a:pt x="23" y="41"/>
                  </a:lnTo>
                  <a:lnTo>
                    <a:pt x="29" y="39"/>
                  </a:lnTo>
                  <a:lnTo>
                    <a:pt x="29" y="24"/>
                  </a:lnTo>
                  <a:lnTo>
                    <a:pt x="23" y="17"/>
                  </a:lnTo>
                  <a:lnTo>
                    <a:pt x="42" y="5"/>
                  </a:lnTo>
                  <a:lnTo>
                    <a:pt x="84" y="17"/>
                  </a:lnTo>
                  <a:lnTo>
                    <a:pt x="87" y="11"/>
                  </a:lnTo>
                  <a:lnTo>
                    <a:pt x="93" y="19"/>
                  </a:lnTo>
                  <a:lnTo>
                    <a:pt x="99" y="11"/>
                  </a:lnTo>
                  <a:lnTo>
                    <a:pt x="103" y="19"/>
                  </a:lnTo>
                  <a:lnTo>
                    <a:pt x="114" y="19"/>
                  </a:lnTo>
                  <a:lnTo>
                    <a:pt x="118" y="22"/>
                  </a:lnTo>
                  <a:lnTo>
                    <a:pt x="118" y="11"/>
                  </a:lnTo>
                  <a:lnTo>
                    <a:pt x="125" y="5"/>
                  </a:lnTo>
                  <a:lnTo>
                    <a:pt x="137" y="5"/>
                  </a:lnTo>
                  <a:lnTo>
                    <a:pt x="144" y="5"/>
                  </a:lnTo>
                  <a:lnTo>
                    <a:pt x="150" y="0"/>
                  </a:lnTo>
                  <a:lnTo>
                    <a:pt x="165" y="0"/>
                  </a:lnTo>
                  <a:lnTo>
                    <a:pt x="173" y="11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4" y="22"/>
                  </a:lnTo>
                  <a:lnTo>
                    <a:pt x="191" y="39"/>
                  </a:lnTo>
                  <a:lnTo>
                    <a:pt x="193" y="41"/>
                  </a:lnTo>
                  <a:lnTo>
                    <a:pt x="207" y="45"/>
                  </a:lnTo>
                  <a:lnTo>
                    <a:pt x="207" y="45"/>
                  </a:lnTo>
                  <a:lnTo>
                    <a:pt x="218" y="39"/>
                  </a:lnTo>
                  <a:lnTo>
                    <a:pt x="226" y="49"/>
                  </a:lnTo>
                  <a:lnTo>
                    <a:pt x="226" y="49"/>
                  </a:lnTo>
                  <a:lnTo>
                    <a:pt x="241" y="53"/>
                  </a:lnTo>
                  <a:lnTo>
                    <a:pt x="256" y="58"/>
                  </a:lnTo>
                  <a:lnTo>
                    <a:pt x="252" y="75"/>
                  </a:lnTo>
                  <a:lnTo>
                    <a:pt x="252" y="87"/>
                  </a:lnTo>
                  <a:lnTo>
                    <a:pt x="252" y="94"/>
                  </a:lnTo>
                  <a:lnTo>
                    <a:pt x="241" y="96"/>
                  </a:lnTo>
                  <a:lnTo>
                    <a:pt x="229" y="100"/>
                  </a:lnTo>
                  <a:lnTo>
                    <a:pt x="229" y="100"/>
                  </a:lnTo>
                  <a:lnTo>
                    <a:pt x="226" y="107"/>
                  </a:lnTo>
                  <a:lnTo>
                    <a:pt x="224" y="109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07" y="117"/>
                  </a:lnTo>
                  <a:lnTo>
                    <a:pt x="207" y="117"/>
                  </a:lnTo>
                  <a:lnTo>
                    <a:pt x="203" y="119"/>
                  </a:lnTo>
                  <a:lnTo>
                    <a:pt x="195" y="121"/>
                  </a:lnTo>
                  <a:lnTo>
                    <a:pt x="188" y="123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2" y="134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2" y="145"/>
                  </a:lnTo>
                  <a:lnTo>
                    <a:pt x="184" y="145"/>
                  </a:lnTo>
                  <a:lnTo>
                    <a:pt x="186" y="145"/>
                  </a:lnTo>
                  <a:lnTo>
                    <a:pt x="186" y="145"/>
                  </a:lnTo>
                  <a:lnTo>
                    <a:pt x="191" y="145"/>
                  </a:lnTo>
                  <a:lnTo>
                    <a:pt x="195" y="143"/>
                  </a:lnTo>
                  <a:lnTo>
                    <a:pt x="197" y="143"/>
                  </a:lnTo>
                  <a:lnTo>
                    <a:pt x="197" y="143"/>
                  </a:lnTo>
                  <a:lnTo>
                    <a:pt x="203" y="145"/>
                  </a:lnTo>
                  <a:lnTo>
                    <a:pt x="207" y="145"/>
                  </a:lnTo>
                  <a:lnTo>
                    <a:pt x="207" y="145"/>
                  </a:lnTo>
                  <a:lnTo>
                    <a:pt x="207" y="147"/>
                  </a:lnTo>
                  <a:lnTo>
                    <a:pt x="207" y="147"/>
                  </a:lnTo>
                  <a:lnTo>
                    <a:pt x="203" y="149"/>
                  </a:lnTo>
                  <a:lnTo>
                    <a:pt x="197" y="151"/>
                  </a:lnTo>
                  <a:lnTo>
                    <a:pt x="186" y="153"/>
                  </a:lnTo>
                  <a:lnTo>
                    <a:pt x="180" y="155"/>
                  </a:lnTo>
                  <a:lnTo>
                    <a:pt x="173" y="155"/>
                  </a:lnTo>
                  <a:lnTo>
                    <a:pt x="169" y="159"/>
                  </a:lnTo>
                  <a:lnTo>
                    <a:pt x="169" y="160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5" y="164"/>
                  </a:lnTo>
                  <a:lnTo>
                    <a:pt x="163" y="164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59" y="159"/>
                  </a:lnTo>
                  <a:lnTo>
                    <a:pt x="159" y="155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59" y="151"/>
                  </a:lnTo>
                  <a:lnTo>
                    <a:pt x="154" y="147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50" y="142"/>
                  </a:lnTo>
                  <a:lnTo>
                    <a:pt x="150" y="142"/>
                  </a:lnTo>
                  <a:lnTo>
                    <a:pt x="154" y="138"/>
                  </a:lnTo>
                  <a:lnTo>
                    <a:pt x="157" y="138"/>
                  </a:lnTo>
                  <a:lnTo>
                    <a:pt x="161" y="134"/>
                  </a:lnTo>
                  <a:lnTo>
                    <a:pt x="161" y="134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57" y="130"/>
                  </a:lnTo>
                  <a:lnTo>
                    <a:pt x="154" y="128"/>
                  </a:lnTo>
                  <a:lnTo>
                    <a:pt x="148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9" y="124"/>
                  </a:lnTo>
                  <a:lnTo>
                    <a:pt x="139" y="124"/>
                  </a:lnTo>
                  <a:lnTo>
                    <a:pt x="140" y="121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39" y="117"/>
                  </a:lnTo>
                  <a:lnTo>
                    <a:pt x="131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40BE08A8-EB25-D347-8AAF-6E1F55841B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68481" y="2281057"/>
              <a:ext cx="99246" cy="115642"/>
            </a:xfrm>
            <a:custGeom>
              <a:avLst/>
              <a:gdLst>
                <a:gd name="T0" fmla="*/ 4 w 65"/>
                <a:gd name="T1" fmla="*/ 70 h 89"/>
                <a:gd name="T2" fmla="*/ 4 w 65"/>
                <a:gd name="T3" fmla="*/ 59 h 89"/>
                <a:gd name="T4" fmla="*/ 16 w 65"/>
                <a:gd name="T5" fmla="*/ 55 h 89"/>
                <a:gd name="T6" fmla="*/ 19 w 65"/>
                <a:gd name="T7" fmla="*/ 42 h 89"/>
                <a:gd name="T8" fmla="*/ 10 w 65"/>
                <a:gd name="T9" fmla="*/ 31 h 89"/>
                <a:gd name="T10" fmla="*/ 12 w 65"/>
                <a:gd name="T11" fmla="*/ 29 h 89"/>
                <a:gd name="T12" fmla="*/ 8 w 65"/>
                <a:gd name="T13" fmla="*/ 10 h 89"/>
                <a:gd name="T14" fmla="*/ 27 w 65"/>
                <a:gd name="T15" fmla="*/ 0 h 89"/>
                <a:gd name="T16" fmla="*/ 44 w 65"/>
                <a:gd name="T17" fmla="*/ 23 h 89"/>
                <a:gd name="T18" fmla="*/ 44 w 65"/>
                <a:gd name="T19" fmla="*/ 34 h 89"/>
                <a:gd name="T20" fmla="*/ 57 w 65"/>
                <a:gd name="T21" fmla="*/ 34 h 89"/>
                <a:gd name="T22" fmla="*/ 61 w 65"/>
                <a:gd name="T23" fmla="*/ 42 h 89"/>
                <a:gd name="T24" fmla="*/ 61 w 65"/>
                <a:gd name="T25" fmla="*/ 53 h 89"/>
                <a:gd name="T26" fmla="*/ 65 w 65"/>
                <a:gd name="T27" fmla="*/ 59 h 89"/>
                <a:gd name="T28" fmla="*/ 63 w 65"/>
                <a:gd name="T29" fmla="*/ 67 h 89"/>
                <a:gd name="T30" fmla="*/ 59 w 65"/>
                <a:gd name="T31" fmla="*/ 70 h 89"/>
                <a:gd name="T32" fmla="*/ 59 w 65"/>
                <a:gd name="T33" fmla="*/ 78 h 89"/>
                <a:gd name="T34" fmla="*/ 34 w 65"/>
                <a:gd name="T35" fmla="*/ 84 h 89"/>
                <a:gd name="T36" fmla="*/ 27 w 65"/>
                <a:gd name="T37" fmla="*/ 74 h 89"/>
                <a:gd name="T38" fmla="*/ 17 w 65"/>
                <a:gd name="T39" fmla="*/ 74 h 89"/>
                <a:gd name="T40" fmla="*/ 16 w 65"/>
                <a:gd name="T41" fmla="*/ 89 h 89"/>
                <a:gd name="T42" fmla="*/ 0 w 65"/>
                <a:gd name="T43" fmla="*/ 74 h 89"/>
                <a:gd name="T44" fmla="*/ 4 w 65"/>
                <a:gd name="T45" fmla="*/ 70 h 89"/>
                <a:gd name="T46" fmla="*/ 4 w 65"/>
                <a:gd name="T47" fmla="*/ 70 h 89"/>
                <a:gd name="T48" fmla="*/ 4 w 65"/>
                <a:gd name="T49" fmla="*/ 7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9">
                  <a:moveTo>
                    <a:pt x="4" y="70"/>
                  </a:moveTo>
                  <a:lnTo>
                    <a:pt x="4" y="59"/>
                  </a:lnTo>
                  <a:lnTo>
                    <a:pt x="16" y="55"/>
                  </a:lnTo>
                  <a:lnTo>
                    <a:pt x="19" y="42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8" y="10"/>
                  </a:lnTo>
                  <a:lnTo>
                    <a:pt x="27" y="0"/>
                  </a:lnTo>
                  <a:lnTo>
                    <a:pt x="44" y="23"/>
                  </a:lnTo>
                  <a:lnTo>
                    <a:pt x="44" y="34"/>
                  </a:lnTo>
                  <a:lnTo>
                    <a:pt x="57" y="34"/>
                  </a:lnTo>
                  <a:lnTo>
                    <a:pt x="61" y="42"/>
                  </a:lnTo>
                  <a:lnTo>
                    <a:pt x="61" y="53"/>
                  </a:lnTo>
                  <a:lnTo>
                    <a:pt x="65" y="59"/>
                  </a:lnTo>
                  <a:lnTo>
                    <a:pt x="63" y="67"/>
                  </a:lnTo>
                  <a:lnTo>
                    <a:pt x="59" y="70"/>
                  </a:lnTo>
                  <a:lnTo>
                    <a:pt x="59" y="78"/>
                  </a:lnTo>
                  <a:lnTo>
                    <a:pt x="34" y="84"/>
                  </a:lnTo>
                  <a:lnTo>
                    <a:pt x="27" y="74"/>
                  </a:lnTo>
                  <a:lnTo>
                    <a:pt x="17" y="74"/>
                  </a:lnTo>
                  <a:lnTo>
                    <a:pt x="16" y="89"/>
                  </a:lnTo>
                  <a:lnTo>
                    <a:pt x="0" y="74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FCB5EAAB-6AD7-9C45-AD62-7968C698C1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82976" y="2227784"/>
              <a:ext cx="184751" cy="168915"/>
            </a:xfrm>
            <a:custGeom>
              <a:avLst/>
              <a:gdLst>
                <a:gd name="T0" fmla="*/ 4 w 65"/>
                <a:gd name="T1" fmla="*/ 70 h 89"/>
                <a:gd name="T2" fmla="*/ 4 w 65"/>
                <a:gd name="T3" fmla="*/ 59 h 89"/>
                <a:gd name="T4" fmla="*/ 16 w 65"/>
                <a:gd name="T5" fmla="*/ 55 h 89"/>
                <a:gd name="T6" fmla="*/ 19 w 65"/>
                <a:gd name="T7" fmla="*/ 42 h 89"/>
                <a:gd name="T8" fmla="*/ 10 w 65"/>
                <a:gd name="T9" fmla="*/ 31 h 89"/>
                <a:gd name="T10" fmla="*/ 12 w 65"/>
                <a:gd name="T11" fmla="*/ 29 h 89"/>
                <a:gd name="T12" fmla="*/ 8 w 65"/>
                <a:gd name="T13" fmla="*/ 10 h 89"/>
                <a:gd name="T14" fmla="*/ 27 w 65"/>
                <a:gd name="T15" fmla="*/ 0 h 89"/>
                <a:gd name="T16" fmla="*/ 44 w 65"/>
                <a:gd name="T17" fmla="*/ 23 h 89"/>
                <a:gd name="T18" fmla="*/ 44 w 65"/>
                <a:gd name="T19" fmla="*/ 34 h 89"/>
                <a:gd name="T20" fmla="*/ 57 w 65"/>
                <a:gd name="T21" fmla="*/ 34 h 89"/>
                <a:gd name="T22" fmla="*/ 61 w 65"/>
                <a:gd name="T23" fmla="*/ 42 h 89"/>
                <a:gd name="T24" fmla="*/ 61 w 65"/>
                <a:gd name="T25" fmla="*/ 53 h 89"/>
                <a:gd name="T26" fmla="*/ 65 w 65"/>
                <a:gd name="T27" fmla="*/ 59 h 89"/>
                <a:gd name="T28" fmla="*/ 63 w 65"/>
                <a:gd name="T29" fmla="*/ 67 h 89"/>
                <a:gd name="T30" fmla="*/ 59 w 65"/>
                <a:gd name="T31" fmla="*/ 70 h 89"/>
                <a:gd name="T32" fmla="*/ 59 w 65"/>
                <a:gd name="T33" fmla="*/ 78 h 89"/>
                <a:gd name="T34" fmla="*/ 34 w 65"/>
                <a:gd name="T35" fmla="*/ 84 h 89"/>
                <a:gd name="T36" fmla="*/ 27 w 65"/>
                <a:gd name="T37" fmla="*/ 74 h 89"/>
                <a:gd name="T38" fmla="*/ 17 w 65"/>
                <a:gd name="T39" fmla="*/ 74 h 89"/>
                <a:gd name="T40" fmla="*/ 16 w 65"/>
                <a:gd name="T41" fmla="*/ 89 h 89"/>
                <a:gd name="T42" fmla="*/ 0 w 65"/>
                <a:gd name="T43" fmla="*/ 74 h 89"/>
                <a:gd name="T44" fmla="*/ 4 w 65"/>
                <a:gd name="T45" fmla="*/ 70 h 89"/>
                <a:gd name="T46" fmla="*/ 4 w 65"/>
                <a:gd name="T47" fmla="*/ 70 h 89"/>
                <a:gd name="T48" fmla="*/ 4 w 65"/>
                <a:gd name="T49" fmla="*/ 7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9">
                  <a:moveTo>
                    <a:pt x="4" y="70"/>
                  </a:moveTo>
                  <a:lnTo>
                    <a:pt x="4" y="59"/>
                  </a:lnTo>
                  <a:lnTo>
                    <a:pt x="16" y="55"/>
                  </a:lnTo>
                  <a:lnTo>
                    <a:pt x="19" y="42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8" y="10"/>
                  </a:lnTo>
                  <a:lnTo>
                    <a:pt x="27" y="0"/>
                  </a:lnTo>
                  <a:lnTo>
                    <a:pt x="44" y="23"/>
                  </a:lnTo>
                  <a:lnTo>
                    <a:pt x="44" y="34"/>
                  </a:lnTo>
                  <a:lnTo>
                    <a:pt x="57" y="34"/>
                  </a:lnTo>
                  <a:lnTo>
                    <a:pt x="61" y="42"/>
                  </a:lnTo>
                  <a:lnTo>
                    <a:pt x="61" y="53"/>
                  </a:lnTo>
                  <a:lnTo>
                    <a:pt x="65" y="59"/>
                  </a:lnTo>
                  <a:lnTo>
                    <a:pt x="63" y="67"/>
                  </a:lnTo>
                  <a:lnTo>
                    <a:pt x="59" y="70"/>
                  </a:lnTo>
                  <a:lnTo>
                    <a:pt x="59" y="78"/>
                  </a:lnTo>
                  <a:lnTo>
                    <a:pt x="34" y="84"/>
                  </a:lnTo>
                  <a:lnTo>
                    <a:pt x="27" y="74"/>
                  </a:lnTo>
                  <a:lnTo>
                    <a:pt x="17" y="74"/>
                  </a:lnTo>
                  <a:lnTo>
                    <a:pt x="16" y="89"/>
                  </a:lnTo>
                  <a:lnTo>
                    <a:pt x="0" y="74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9F088819-7405-1548-98CF-63090F40E4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89857" y="2377209"/>
              <a:ext cx="36645" cy="71464"/>
            </a:xfrm>
            <a:custGeom>
              <a:avLst/>
              <a:gdLst>
                <a:gd name="T0" fmla="*/ 0 w 24"/>
                <a:gd name="T1" fmla="*/ 13 h 55"/>
                <a:gd name="T2" fmla="*/ 3 w 24"/>
                <a:gd name="T3" fmla="*/ 0 h 55"/>
                <a:gd name="T4" fmla="*/ 13 w 24"/>
                <a:gd name="T5" fmla="*/ 0 h 55"/>
                <a:gd name="T6" fmla="*/ 20 w 24"/>
                <a:gd name="T7" fmla="*/ 10 h 55"/>
                <a:gd name="T8" fmla="*/ 17 w 24"/>
                <a:gd name="T9" fmla="*/ 25 h 55"/>
                <a:gd name="T10" fmla="*/ 24 w 24"/>
                <a:gd name="T11" fmla="*/ 34 h 55"/>
                <a:gd name="T12" fmla="*/ 17 w 24"/>
                <a:gd name="T13" fmla="*/ 46 h 55"/>
                <a:gd name="T14" fmla="*/ 9 w 24"/>
                <a:gd name="T15" fmla="*/ 55 h 55"/>
                <a:gd name="T16" fmla="*/ 3 w 24"/>
                <a:gd name="T17" fmla="*/ 55 h 55"/>
                <a:gd name="T18" fmla="*/ 5 w 24"/>
                <a:gd name="T19" fmla="*/ 46 h 55"/>
                <a:gd name="T20" fmla="*/ 5 w 24"/>
                <a:gd name="T21" fmla="*/ 46 h 55"/>
                <a:gd name="T22" fmla="*/ 2 w 24"/>
                <a:gd name="T23" fmla="*/ 44 h 55"/>
                <a:gd name="T24" fmla="*/ 0 w 24"/>
                <a:gd name="T25" fmla="*/ 42 h 55"/>
                <a:gd name="T26" fmla="*/ 0 w 24"/>
                <a:gd name="T27" fmla="*/ 40 h 55"/>
                <a:gd name="T28" fmla="*/ 0 w 24"/>
                <a:gd name="T29" fmla="*/ 40 h 55"/>
                <a:gd name="T30" fmla="*/ 0 w 24"/>
                <a:gd name="T31" fmla="*/ 30 h 55"/>
                <a:gd name="T32" fmla="*/ 0 w 24"/>
                <a:gd name="T33" fmla="*/ 13 h 55"/>
                <a:gd name="T34" fmla="*/ 0 w 24"/>
                <a:gd name="T35" fmla="*/ 13 h 55"/>
                <a:gd name="T36" fmla="*/ 0 w 24"/>
                <a:gd name="T37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55">
                  <a:moveTo>
                    <a:pt x="0" y="13"/>
                  </a:moveTo>
                  <a:lnTo>
                    <a:pt x="3" y="0"/>
                  </a:lnTo>
                  <a:lnTo>
                    <a:pt x="13" y="0"/>
                  </a:lnTo>
                  <a:lnTo>
                    <a:pt x="20" y="10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17" y="46"/>
                  </a:lnTo>
                  <a:lnTo>
                    <a:pt x="9" y="55"/>
                  </a:lnTo>
                  <a:lnTo>
                    <a:pt x="3" y="55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30F0B6EE-76C3-AB4C-99C0-54EB39162D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89857" y="2377209"/>
              <a:ext cx="36645" cy="71464"/>
            </a:xfrm>
            <a:custGeom>
              <a:avLst/>
              <a:gdLst>
                <a:gd name="T0" fmla="*/ 0 w 24"/>
                <a:gd name="T1" fmla="*/ 13 h 55"/>
                <a:gd name="T2" fmla="*/ 3 w 24"/>
                <a:gd name="T3" fmla="*/ 0 h 55"/>
                <a:gd name="T4" fmla="*/ 13 w 24"/>
                <a:gd name="T5" fmla="*/ 0 h 55"/>
                <a:gd name="T6" fmla="*/ 20 w 24"/>
                <a:gd name="T7" fmla="*/ 10 h 55"/>
                <a:gd name="T8" fmla="*/ 17 w 24"/>
                <a:gd name="T9" fmla="*/ 25 h 55"/>
                <a:gd name="T10" fmla="*/ 24 w 24"/>
                <a:gd name="T11" fmla="*/ 34 h 55"/>
                <a:gd name="T12" fmla="*/ 17 w 24"/>
                <a:gd name="T13" fmla="*/ 46 h 55"/>
                <a:gd name="T14" fmla="*/ 9 w 24"/>
                <a:gd name="T15" fmla="*/ 55 h 55"/>
                <a:gd name="T16" fmla="*/ 3 w 24"/>
                <a:gd name="T17" fmla="*/ 55 h 55"/>
                <a:gd name="T18" fmla="*/ 5 w 24"/>
                <a:gd name="T19" fmla="*/ 46 h 55"/>
                <a:gd name="T20" fmla="*/ 5 w 24"/>
                <a:gd name="T21" fmla="*/ 46 h 55"/>
                <a:gd name="T22" fmla="*/ 2 w 24"/>
                <a:gd name="T23" fmla="*/ 44 h 55"/>
                <a:gd name="T24" fmla="*/ 0 w 24"/>
                <a:gd name="T25" fmla="*/ 42 h 55"/>
                <a:gd name="T26" fmla="*/ 0 w 24"/>
                <a:gd name="T27" fmla="*/ 40 h 55"/>
                <a:gd name="T28" fmla="*/ 0 w 24"/>
                <a:gd name="T29" fmla="*/ 40 h 55"/>
                <a:gd name="T30" fmla="*/ 0 w 24"/>
                <a:gd name="T31" fmla="*/ 30 h 55"/>
                <a:gd name="T32" fmla="*/ 0 w 24"/>
                <a:gd name="T33" fmla="*/ 13 h 55"/>
                <a:gd name="T34" fmla="*/ 0 w 24"/>
                <a:gd name="T35" fmla="*/ 13 h 55"/>
                <a:gd name="T36" fmla="*/ 0 w 24"/>
                <a:gd name="T37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55">
                  <a:moveTo>
                    <a:pt x="0" y="13"/>
                  </a:moveTo>
                  <a:lnTo>
                    <a:pt x="3" y="0"/>
                  </a:lnTo>
                  <a:lnTo>
                    <a:pt x="13" y="0"/>
                  </a:lnTo>
                  <a:lnTo>
                    <a:pt x="20" y="10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17" y="46"/>
                  </a:lnTo>
                  <a:lnTo>
                    <a:pt x="9" y="55"/>
                  </a:lnTo>
                  <a:lnTo>
                    <a:pt x="3" y="55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D7486436-749A-054A-B6DF-C8160C2ED3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55512" y="2335630"/>
              <a:ext cx="129784" cy="79260"/>
            </a:xfrm>
            <a:custGeom>
              <a:avLst/>
              <a:gdLst>
                <a:gd name="T0" fmla="*/ 85 w 85"/>
                <a:gd name="T1" fmla="*/ 15 h 61"/>
                <a:gd name="T2" fmla="*/ 78 w 85"/>
                <a:gd name="T3" fmla="*/ 8 h 61"/>
                <a:gd name="T4" fmla="*/ 66 w 85"/>
                <a:gd name="T5" fmla="*/ 2 h 61"/>
                <a:gd name="T6" fmla="*/ 38 w 85"/>
                <a:gd name="T7" fmla="*/ 8 h 61"/>
                <a:gd name="T8" fmla="*/ 13 w 85"/>
                <a:gd name="T9" fmla="*/ 8 h 61"/>
                <a:gd name="T10" fmla="*/ 10 w 85"/>
                <a:gd name="T11" fmla="*/ 8 h 61"/>
                <a:gd name="T12" fmla="*/ 2 w 85"/>
                <a:gd name="T13" fmla="*/ 0 h 61"/>
                <a:gd name="T14" fmla="*/ 2 w 85"/>
                <a:gd name="T15" fmla="*/ 11 h 61"/>
                <a:gd name="T16" fmla="*/ 6 w 85"/>
                <a:gd name="T17" fmla="*/ 17 h 61"/>
                <a:gd name="T18" fmla="*/ 6 w 85"/>
                <a:gd name="T19" fmla="*/ 25 h 61"/>
                <a:gd name="T20" fmla="*/ 0 w 85"/>
                <a:gd name="T21" fmla="*/ 28 h 61"/>
                <a:gd name="T22" fmla="*/ 0 w 85"/>
                <a:gd name="T23" fmla="*/ 38 h 61"/>
                <a:gd name="T24" fmla="*/ 10 w 85"/>
                <a:gd name="T25" fmla="*/ 53 h 61"/>
                <a:gd name="T26" fmla="*/ 38 w 85"/>
                <a:gd name="T27" fmla="*/ 61 h 61"/>
                <a:gd name="T28" fmla="*/ 47 w 85"/>
                <a:gd name="T29" fmla="*/ 61 h 61"/>
                <a:gd name="T30" fmla="*/ 47 w 85"/>
                <a:gd name="T31" fmla="*/ 53 h 61"/>
                <a:gd name="T32" fmla="*/ 55 w 85"/>
                <a:gd name="T33" fmla="*/ 45 h 61"/>
                <a:gd name="T34" fmla="*/ 63 w 85"/>
                <a:gd name="T35" fmla="*/ 45 h 61"/>
                <a:gd name="T36" fmla="*/ 76 w 85"/>
                <a:gd name="T37" fmla="*/ 42 h 61"/>
                <a:gd name="T38" fmla="*/ 76 w 85"/>
                <a:gd name="T39" fmla="*/ 34 h 61"/>
                <a:gd name="T40" fmla="*/ 76 w 85"/>
                <a:gd name="T41" fmla="*/ 28 h 61"/>
                <a:gd name="T42" fmla="*/ 76 w 85"/>
                <a:gd name="T43" fmla="*/ 23 h 61"/>
                <a:gd name="T44" fmla="*/ 78 w 85"/>
                <a:gd name="T45" fmla="*/ 21 h 61"/>
                <a:gd name="T46" fmla="*/ 81 w 85"/>
                <a:gd name="T47" fmla="*/ 17 h 61"/>
                <a:gd name="T48" fmla="*/ 85 w 85"/>
                <a:gd name="T49" fmla="*/ 15 h 61"/>
                <a:gd name="T50" fmla="*/ 85 w 85"/>
                <a:gd name="T51" fmla="*/ 15 h 61"/>
                <a:gd name="T52" fmla="*/ 85 w 85"/>
                <a:gd name="T5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61">
                  <a:moveTo>
                    <a:pt x="85" y="15"/>
                  </a:moveTo>
                  <a:lnTo>
                    <a:pt x="78" y="8"/>
                  </a:lnTo>
                  <a:lnTo>
                    <a:pt x="66" y="2"/>
                  </a:lnTo>
                  <a:lnTo>
                    <a:pt x="38" y="8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2" y="0"/>
                  </a:lnTo>
                  <a:lnTo>
                    <a:pt x="2" y="11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10" y="53"/>
                  </a:lnTo>
                  <a:lnTo>
                    <a:pt x="38" y="61"/>
                  </a:lnTo>
                  <a:lnTo>
                    <a:pt x="47" y="61"/>
                  </a:lnTo>
                  <a:lnTo>
                    <a:pt x="47" y="53"/>
                  </a:lnTo>
                  <a:lnTo>
                    <a:pt x="55" y="45"/>
                  </a:lnTo>
                  <a:lnTo>
                    <a:pt x="63" y="45"/>
                  </a:lnTo>
                  <a:lnTo>
                    <a:pt x="76" y="42"/>
                  </a:lnTo>
                  <a:lnTo>
                    <a:pt x="76" y="34"/>
                  </a:lnTo>
                  <a:lnTo>
                    <a:pt x="76" y="28"/>
                  </a:lnTo>
                  <a:lnTo>
                    <a:pt x="76" y="23"/>
                  </a:lnTo>
                  <a:lnTo>
                    <a:pt x="78" y="21"/>
                  </a:lnTo>
                  <a:lnTo>
                    <a:pt x="81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FA1EA11E-C2EB-534A-87ED-81DC32BD86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55512" y="2335630"/>
              <a:ext cx="129784" cy="79260"/>
            </a:xfrm>
            <a:custGeom>
              <a:avLst/>
              <a:gdLst>
                <a:gd name="T0" fmla="*/ 85 w 85"/>
                <a:gd name="T1" fmla="*/ 15 h 61"/>
                <a:gd name="T2" fmla="*/ 78 w 85"/>
                <a:gd name="T3" fmla="*/ 8 h 61"/>
                <a:gd name="T4" fmla="*/ 66 w 85"/>
                <a:gd name="T5" fmla="*/ 2 h 61"/>
                <a:gd name="T6" fmla="*/ 38 w 85"/>
                <a:gd name="T7" fmla="*/ 8 h 61"/>
                <a:gd name="T8" fmla="*/ 13 w 85"/>
                <a:gd name="T9" fmla="*/ 8 h 61"/>
                <a:gd name="T10" fmla="*/ 10 w 85"/>
                <a:gd name="T11" fmla="*/ 8 h 61"/>
                <a:gd name="T12" fmla="*/ 2 w 85"/>
                <a:gd name="T13" fmla="*/ 0 h 61"/>
                <a:gd name="T14" fmla="*/ 2 w 85"/>
                <a:gd name="T15" fmla="*/ 11 h 61"/>
                <a:gd name="T16" fmla="*/ 6 w 85"/>
                <a:gd name="T17" fmla="*/ 17 h 61"/>
                <a:gd name="T18" fmla="*/ 6 w 85"/>
                <a:gd name="T19" fmla="*/ 25 h 61"/>
                <a:gd name="T20" fmla="*/ 0 w 85"/>
                <a:gd name="T21" fmla="*/ 28 h 61"/>
                <a:gd name="T22" fmla="*/ 0 w 85"/>
                <a:gd name="T23" fmla="*/ 38 h 61"/>
                <a:gd name="T24" fmla="*/ 10 w 85"/>
                <a:gd name="T25" fmla="*/ 53 h 61"/>
                <a:gd name="T26" fmla="*/ 38 w 85"/>
                <a:gd name="T27" fmla="*/ 61 h 61"/>
                <a:gd name="T28" fmla="*/ 47 w 85"/>
                <a:gd name="T29" fmla="*/ 61 h 61"/>
                <a:gd name="T30" fmla="*/ 47 w 85"/>
                <a:gd name="T31" fmla="*/ 53 h 61"/>
                <a:gd name="T32" fmla="*/ 55 w 85"/>
                <a:gd name="T33" fmla="*/ 45 h 61"/>
                <a:gd name="T34" fmla="*/ 63 w 85"/>
                <a:gd name="T35" fmla="*/ 45 h 61"/>
                <a:gd name="T36" fmla="*/ 76 w 85"/>
                <a:gd name="T37" fmla="*/ 42 h 61"/>
                <a:gd name="T38" fmla="*/ 76 w 85"/>
                <a:gd name="T39" fmla="*/ 34 h 61"/>
                <a:gd name="T40" fmla="*/ 76 w 85"/>
                <a:gd name="T41" fmla="*/ 28 h 61"/>
                <a:gd name="T42" fmla="*/ 76 w 85"/>
                <a:gd name="T43" fmla="*/ 23 h 61"/>
                <a:gd name="T44" fmla="*/ 78 w 85"/>
                <a:gd name="T45" fmla="*/ 21 h 61"/>
                <a:gd name="T46" fmla="*/ 81 w 85"/>
                <a:gd name="T47" fmla="*/ 17 h 61"/>
                <a:gd name="T48" fmla="*/ 85 w 85"/>
                <a:gd name="T49" fmla="*/ 15 h 61"/>
                <a:gd name="T50" fmla="*/ 85 w 85"/>
                <a:gd name="T51" fmla="*/ 15 h 61"/>
                <a:gd name="T52" fmla="*/ 85 w 85"/>
                <a:gd name="T5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61">
                  <a:moveTo>
                    <a:pt x="85" y="15"/>
                  </a:moveTo>
                  <a:lnTo>
                    <a:pt x="78" y="8"/>
                  </a:lnTo>
                  <a:lnTo>
                    <a:pt x="66" y="2"/>
                  </a:lnTo>
                  <a:lnTo>
                    <a:pt x="38" y="8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2" y="0"/>
                  </a:lnTo>
                  <a:lnTo>
                    <a:pt x="2" y="11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10" y="53"/>
                  </a:lnTo>
                  <a:lnTo>
                    <a:pt x="38" y="61"/>
                  </a:lnTo>
                  <a:lnTo>
                    <a:pt x="47" y="61"/>
                  </a:lnTo>
                  <a:lnTo>
                    <a:pt x="47" y="53"/>
                  </a:lnTo>
                  <a:lnTo>
                    <a:pt x="55" y="45"/>
                  </a:lnTo>
                  <a:lnTo>
                    <a:pt x="63" y="45"/>
                  </a:lnTo>
                  <a:lnTo>
                    <a:pt x="76" y="42"/>
                  </a:lnTo>
                  <a:lnTo>
                    <a:pt x="76" y="34"/>
                  </a:lnTo>
                  <a:lnTo>
                    <a:pt x="76" y="28"/>
                  </a:lnTo>
                  <a:lnTo>
                    <a:pt x="76" y="23"/>
                  </a:lnTo>
                  <a:lnTo>
                    <a:pt x="78" y="21"/>
                  </a:lnTo>
                  <a:lnTo>
                    <a:pt x="81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7F9B912F-9F41-814B-9F48-B250F1BC90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15814" y="2382406"/>
              <a:ext cx="54967" cy="38980"/>
            </a:xfrm>
            <a:custGeom>
              <a:avLst/>
              <a:gdLst>
                <a:gd name="T0" fmla="*/ 0 w 36"/>
                <a:gd name="T1" fmla="*/ 21 h 30"/>
                <a:gd name="T2" fmla="*/ 0 w 36"/>
                <a:gd name="T3" fmla="*/ 21 h 30"/>
                <a:gd name="T4" fmla="*/ 7 w 36"/>
                <a:gd name="T5" fmla="*/ 30 h 30"/>
                <a:gd name="T6" fmla="*/ 19 w 36"/>
                <a:gd name="T7" fmla="*/ 30 h 30"/>
                <a:gd name="T8" fmla="*/ 28 w 36"/>
                <a:gd name="T9" fmla="*/ 19 h 30"/>
                <a:gd name="T10" fmla="*/ 36 w 36"/>
                <a:gd name="T11" fmla="*/ 17 h 30"/>
                <a:gd name="T12" fmla="*/ 26 w 36"/>
                <a:gd name="T13" fmla="*/ 0 h 30"/>
                <a:gd name="T14" fmla="*/ 3 w 36"/>
                <a:gd name="T15" fmla="*/ 6 h 30"/>
                <a:gd name="T16" fmla="*/ 0 w 36"/>
                <a:gd name="T17" fmla="*/ 21 h 30"/>
                <a:gd name="T18" fmla="*/ 0 w 36"/>
                <a:gd name="T19" fmla="*/ 21 h 30"/>
                <a:gd name="T20" fmla="*/ 0 w 36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0" y="21"/>
                  </a:moveTo>
                  <a:lnTo>
                    <a:pt x="0" y="21"/>
                  </a:lnTo>
                  <a:lnTo>
                    <a:pt x="7" y="30"/>
                  </a:lnTo>
                  <a:lnTo>
                    <a:pt x="19" y="30"/>
                  </a:lnTo>
                  <a:lnTo>
                    <a:pt x="28" y="19"/>
                  </a:lnTo>
                  <a:lnTo>
                    <a:pt x="36" y="17"/>
                  </a:lnTo>
                  <a:lnTo>
                    <a:pt x="26" y="0"/>
                  </a:lnTo>
                  <a:lnTo>
                    <a:pt x="3" y="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573A6524-FCF9-7F44-ADAA-7CD6BF7FDD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15814" y="2382406"/>
              <a:ext cx="54967" cy="38980"/>
            </a:xfrm>
            <a:custGeom>
              <a:avLst/>
              <a:gdLst>
                <a:gd name="T0" fmla="*/ 0 w 36"/>
                <a:gd name="T1" fmla="*/ 21 h 30"/>
                <a:gd name="T2" fmla="*/ 0 w 36"/>
                <a:gd name="T3" fmla="*/ 21 h 30"/>
                <a:gd name="T4" fmla="*/ 7 w 36"/>
                <a:gd name="T5" fmla="*/ 30 h 30"/>
                <a:gd name="T6" fmla="*/ 19 w 36"/>
                <a:gd name="T7" fmla="*/ 30 h 30"/>
                <a:gd name="T8" fmla="*/ 28 w 36"/>
                <a:gd name="T9" fmla="*/ 19 h 30"/>
                <a:gd name="T10" fmla="*/ 36 w 36"/>
                <a:gd name="T11" fmla="*/ 17 h 30"/>
                <a:gd name="T12" fmla="*/ 26 w 36"/>
                <a:gd name="T13" fmla="*/ 0 h 30"/>
                <a:gd name="T14" fmla="*/ 3 w 36"/>
                <a:gd name="T15" fmla="*/ 6 h 30"/>
                <a:gd name="T16" fmla="*/ 0 w 36"/>
                <a:gd name="T17" fmla="*/ 21 h 30"/>
                <a:gd name="T18" fmla="*/ 0 w 36"/>
                <a:gd name="T19" fmla="*/ 21 h 30"/>
                <a:gd name="T20" fmla="*/ 0 w 36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0" y="21"/>
                  </a:moveTo>
                  <a:lnTo>
                    <a:pt x="0" y="21"/>
                  </a:lnTo>
                  <a:lnTo>
                    <a:pt x="7" y="30"/>
                  </a:lnTo>
                  <a:lnTo>
                    <a:pt x="19" y="30"/>
                  </a:lnTo>
                  <a:lnTo>
                    <a:pt x="28" y="19"/>
                  </a:lnTo>
                  <a:lnTo>
                    <a:pt x="36" y="17"/>
                  </a:lnTo>
                  <a:lnTo>
                    <a:pt x="26" y="0"/>
                  </a:lnTo>
                  <a:lnTo>
                    <a:pt x="3" y="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7E4C677F-6AA5-C94A-9C5E-C3BC29E882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1502"/>
              <a:ext cx="404619" cy="153323"/>
            </a:xfrm>
            <a:custGeom>
              <a:avLst/>
              <a:gdLst>
                <a:gd name="T0" fmla="*/ 34 w 265"/>
                <a:gd name="T1" fmla="*/ 31 h 118"/>
                <a:gd name="T2" fmla="*/ 59 w 265"/>
                <a:gd name="T3" fmla="*/ 16 h 118"/>
                <a:gd name="T4" fmla="*/ 72 w 265"/>
                <a:gd name="T5" fmla="*/ 16 h 118"/>
                <a:gd name="T6" fmla="*/ 80 w 265"/>
                <a:gd name="T7" fmla="*/ 12 h 118"/>
                <a:gd name="T8" fmla="*/ 89 w 265"/>
                <a:gd name="T9" fmla="*/ 6 h 118"/>
                <a:gd name="T10" fmla="*/ 99 w 265"/>
                <a:gd name="T11" fmla="*/ 0 h 118"/>
                <a:gd name="T12" fmla="*/ 123 w 265"/>
                <a:gd name="T13" fmla="*/ 2 h 118"/>
                <a:gd name="T14" fmla="*/ 133 w 265"/>
                <a:gd name="T15" fmla="*/ 8 h 118"/>
                <a:gd name="T16" fmla="*/ 146 w 265"/>
                <a:gd name="T17" fmla="*/ 12 h 118"/>
                <a:gd name="T18" fmla="*/ 159 w 265"/>
                <a:gd name="T19" fmla="*/ 16 h 118"/>
                <a:gd name="T20" fmla="*/ 171 w 265"/>
                <a:gd name="T21" fmla="*/ 21 h 118"/>
                <a:gd name="T22" fmla="*/ 191 w 265"/>
                <a:gd name="T23" fmla="*/ 19 h 118"/>
                <a:gd name="T24" fmla="*/ 199 w 265"/>
                <a:gd name="T25" fmla="*/ 19 h 118"/>
                <a:gd name="T26" fmla="*/ 203 w 265"/>
                <a:gd name="T27" fmla="*/ 18 h 118"/>
                <a:gd name="T28" fmla="*/ 212 w 265"/>
                <a:gd name="T29" fmla="*/ 12 h 118"/>
                <a:gd name="T30" fmla="*/ 216 w 265"/>
                <a:gd name="T31" fmla="*/ 12 h 118"/>
                <a:gd name="T32" fmla="*/ 222 w 265"/>
                <a:gd name="T33" fmla="*/ 10 h 118"/>
                <a:gd name="T34" fmla="*/ 263 w 265"/>
                <a:gd name="T35" fmla="*/ 42 h 118"/>
                <a:gd name="T36" fmla="*/ 259 w 265"/>
                <a:gd name="T37" fmla="*/ 61 h 118"/>
                <a:gd name="T38" fmla="*/ 259 w 265"/>
                <a:gd name="T39" fmla="*/ 95 h 118"/>
                <a:gd name="T40" fmla="*/ 244 w 265"/>
                <a:gd name="T41" fmla="*/ 89 h 118"/>
                <a:gd name="T42" fmla="*/ 205 w 265"/>
                <a:gd name="T43" fmla="*/ 93 h 118"/>
                <a:gd name="T44" fmla="*/ 150 w 265"/>
                <a:gd name="T45" fmla="*/ 99 h 118"/>
                <a:gd name="T46" fmla="*/ 136 w 265"/>
                <a:gd name="T47" fmla="*/ 116 h 118"/>
                <a:gd name="T48" fmla="*/ 140 w 265"/>
                <a:gd name="T49" fmla="*/ 103 h 118"/>
                <a:gd name="T50" fmla="*/ 138 w 265"/>
                <a:gd name="T51" fmla="*/ 99 h 118"/>
                <a:gd name="T52" fmla="*/ 131 w 265"/>
                <a:gd name="T53" fmla="*/ 103 h 118"/>
                <a:gd name="T54" fmla="*/ 123 w 265"/>
                <a:gd name="T55" fmla="*/ 99 h 118"/>
                <a:gd name="T56" fmla="*/ 116 w 265"/>
                <a:gd name="T57" fmla="*/ 103 h 118"/>
                <a:gd name="T58" fmla="*/ 102 w 265"/>
                <a:gd name="T59" fmla="*/ 110 h 118"/>
                <a:gd name="T60" fmla="*/ 89 w 265"/>
                <a:gd name="T61" fmla="*/ 110 h 118"/>
                <a:gd name="T62" fmla="*/ 74 w 265"/>
                <a:gd name="T63" fmla="*/ 101 h 118"/>
                <a:gd name="T64" fmla="*/ 65 w 265"/>
                <a:gd name="T65" fmla="*/ 97 h 118"/>
                <a:gd name="T66" fmla="*/ 61 w 265"/>
                <a:gd name="T67" fmla="*/ 106 h 118"/>
                <a:gd name="T68" fmla="*/ 49 w 265"/>
                <a:gd name="T69" fmla="*/ 110 h 118"/>
                <a:gd name="T70" fmla="*/ 40 w 265"/>
                <a:gd name="T71" fmla="*/ 101 h 118"/>
                <a:gd name="T72" fmla="*/ 29 w 265"/>
                <a:gd name="T73" fmla="*/ 101 h 118"/>
                <a:gd name="T74" fmla="*/ 27 w 265"/>
                <a:gd name="T75" fmla="*/ 95 h 118"/>
                <a:gd name="T76" fmla="*/ 17 w 265"/>
                <a:gd name="T77" fmla="*/ 93 h 118"/>
                <a:gd name="T78" fmla="*/ 14 w 265"/>
                <a:gd name="T79" fmla="*/ 86 h 118"/>
                <a:gd name="T80" fmla="*/ 12 w 265"/>
                <a:gd name="T81" fmla="*/ 82 h 118"/>
                <a:gd name="T82" fmla="*/ 15 w 265"/>
                <a:gd name="T83" fmla="*/ 80 h 118"/>
                <a:gd name="T84" fmla="*/ 10 w 265"/>
                <a:gd name="T85" fmla="*/ 76 h 118"/>
                <a:gd name="T86" fmla="*/ 10 w 265"/>
                <a:gd name="T87" fmla="*/ 65 h 118"/>
                <a:gd name="T88" fmla="*/ 8 w 265"/>
                <a:gd name="T89" fmla="*/ 55 h 118"/>
                <a:gd name="T90" fmla="*/ 12 w 265"/>
                <a:gd name="T91" fmla="*/ 46 h 118"/>
                <a:gd name="T92" fmla="*/ 0 w 265"/>
                <a:gd name="T93" fmla="*/ 48 h 118"/>
                <a:gd name="T94" fmla="*/ 8 w 265"/>
                <a:gd name="T95" fmla="*/ 2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5" h="118">
                  <a:moveTo>
                    <a:pt x="8" y="29"/>
                  </a:moveTo>
                  <a:lnTo>
                    <a:pt x="17" y="31"/>
                  </a:lnTo>
                  <a:lnTo>
                    <a:pt x="27" y="31"/>
                  </a:lnTo>
                  <a:lnTo>
                    <a:pt x="34" y="31"/>
                  </a:lnTo>
                  <a:lnTo>
                    <a:pt x="42" y="29"/>
                  </a:lnTo>
                  <a:lnTo>
                    <a:pt x="48" y="23"/>
                  </a:lnTo>
                  <a:lnTo>
                    <a:pt x="4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2" y="12"/>
                  </a:lnTo>
                  <a:lnTo>
                    <a:pt x="85" y="10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89" y="6"/>
                  </a:lnTo>
                  <a:lnTo>
                    <a:pt x="95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23" y="2"/>
                  </a:lnTo>
                  <a:lnTo>
                    <a:pt x="129" y="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33" y="8"/>
                  </a:lnTo>
                  <a:lnTo>
                    <a:pt x="133" y="10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9" y="16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5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3" y="21"/>
                  </a:lnTo>
                  <a:lnTo>
                    <a:pt x="197" y="21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201" y="19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8" y="14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4" y="14"/>
                  </a:lnTo>
                  <a:lnTo>
                    <a:pt x="214" y="14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8" y="12"/>
                  </a:lnTo>
                  <a:lnTo>
                    <a:pt x="220" y="10"/>
                  </a:lnTo>
                  <a:lnTo>
                    <a:pt x="222" y="10"/>
                  </a:lnTo>
                  <a:lnTo>
                    <a:pt x="237" y="8"/>
                  </a:lnTo>
                  <a:lnTo>
                    <a:pt x="248" y="19"/>
                  </a:lnTo>
                  <a:lnTo>
                    <a:pt x="250" y="36"/>
                  </a:lnTo>
                  <a:lnTo>
                    <a:pt x="263" y="4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61"/>
                  </a:lnTo>
                  <a:lnTo>
                    <a:pt x="259" y="61"/>
                  </a:lnTo>
                  <a:lnTo>
                    <a:pt x="259" y="76"/>
                  </a:lnTo>
                  <a:lnTo>
                    <a:pt x="265" y="89"/>
                  </a:lnTo>
                  <a:lnTo>
                    <a:pt x="265" y="95"/>
                  </a:lnTo>
                  <a:lnTo>
                    <a:pt x="259" y="95"/>
                  </a:lnTo>
                  <a:lnTo>
                    <a:pt x="256" y="91"/>
                  </a:lnTo>
                  <a:lnTo>
                    <a:pt x="252" y="89"/>
                  </a:lnTo>
                  <a:lnTo>
                    <a:pt x="250" y="89"/>
                  </a:lnTo>
                  <a:lnTo>
                    <a:pt x="244" y="89"/>
                  </a:lnTo>
                  <a:lnTo>
                    <a:pt x="235" y="89"/>
                  </a:lnTo>
                  <a:lnTo>
                    <a:pt x="229" y="93"/>
                  </a:lnTo>
                  <a:lnTo>
                    <a:pt x="225" y="93"/>
                  </a:lnTo>
                  <a:lnTo>
                    <a:pt x="205" y="93"/>
                  </a:lnTo>
                  <a:lnTo>
                    <a:pt x="178" y="101"/>
                  </a:lnTo>
                  <a:lnTo>
                    <a:pt x="174" y="95"/>
                  </a:lnTo>
                  <a:lnTo>
                    <a:pt x="159" y="101"/>
                  </a:lnTo>
                  <a:lnTo>
                    <a:pt x="150" y="99"/>
                  </a:lnTo>
                  <a:lnTo>
                    <a:pt x="150" y="106"/>
                  </a:lnTo>
                  <a:lnTo>
                    <a:pt x="140" y="118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2" y="97"/>
                  </a:lnTo>
                  <a:lnTo>
                    <a:pt x="142" y="97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6" y="101"/>
                  </a:lnTo>
                  <a:lnTo>
                    <a:pt x="133" y="103"/>
                  </a:lnTo>
                  <a:lnTo>
                    <a:pt x="133" y="103"/>
                  </a:lnTo>
                  <a:lnTo>
                    <a:pt x="131" y="103"/>
                  </a:lnTo>
                  <a:lnTo>
                    <a:pt x="129" y="101"/>
                  </a:lnTo>
                  <a:lnTo>
                    <a:pt x="127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1" y="99"/>
                  </a:lnTo>
                  <a:lnTo>
                    <a:pt x="119" y="99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97" y="112"/>
                  </a:lnTo>
                  <a:lnTo>
                    <a:pt x="93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85" y="106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4" y="101"/>
                  </a:lnTo>
                  <a:lnTo>
                    <a:pt x="72" y="99"/>
                  </a:lnTo>
                  <a:lnTo>
                    <a:pt x="68" y="97"/>
                  </a:lnTo>
                  <a:lnTo>
                    <a:pt x="68" y="97"/>
                  </a:lnTo>
                  <a:lnTo>
                    <a:pt x="65" y="97"/>
                  </a:lnTo>
                  <a:lnTo>
                    <a:pt x="63" y="99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1" y="106"/>
                  </a:lnTo>
                  <a:lnTo>
                    <a:pt x="57" y="110"/>
                  </a:lnTo>
                  <a:lnTo>
                    <a:pt x="53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6" y="110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6" y="101"/>
                  </a:lnTo>
                  <a:lnTo>
                    <a:pt x="32" y="99"/>
                  </a:lnTo>
                  <a:lnTo>
                    <a:pt x="29" y="101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5" y="99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1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6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0" y="76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6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4C81B1A-6D57-C446-B3B6-C4022D8D33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1502"/>
              <a:ext cx="404619" cy="153323"/>
            </a:xfrm>
            <a:custGeom>
              <a:avLst/>
              <a:gdLst>
                <a:gd name="T0" fmla="*/ 34 w 265"/>
                <a:gd name="T1" fmla="*/ 31 h 118"/>
                <a:gd name="T2" fmla="*/ 59 w 265"/>
                <a:gd name="T3" fmla="*/ 16 h 118"/>
                <a:gd name="T4" fmla="*/ 72 w 265"/>
                <a:gd name="T5" fmla="*/ 16 h 118"/>
                <a:gd name="T6" fmla="*/ 80 w 265"/>
                <a:gd name="T7" fmla="*/ 12 h 118"/>
                <a:gd name="T8" fmla="*/ 89 w 265"/>
                <a:gd name="T9" fmla="*/ 6 h 118"/>
                <a:gd name="T10" fmla="*/ 99 w 265"/>
                <a:gd name="T11" fmla="*/ 0 h 118"/>
                <a:gd name="T12" fmla="*/ 123 w 265"/>
                <a:gd name="T13" fmla="*/ 2 h 118"/>
                <a:gd name="T14" fmla="*/ 133 w 265"/>
                <a:gd name="T15" fmla="*/ 8 h 118"/>
                <a:gd name="T16" fmla="*/ 146 w 265"/>
                <a:gd name="T17" fmla="*/ 12 h 118"/>
                <a:gd name="T18" fmla="*/ 159 w 265"/>
                <a:gd name="T19" fmla="*/ 16 h 118"/>
                <a:gd name="T20" fmla="*/ 171 w 265"/>
                <a:gd name="T21" fmla="*/ 21 h 118"/>
                <a:gd name="T22" fmla="*/ 191 w 265"/>
                <a:gd name="T23" fmla="*/ 19 h 118"/>
                <a:gd name="T24" fmla="*/ 199 w 265"/>
                <a:gd name="T25" fmla="*/ 19 h 118"/>
                <a:gd name="T26" fmla="*/ 203 w 265"/>
                <a:gd name="T27" fmla="*/ 18 h 118"/>
                <a:gd name="T28" fmla="*/ 212 w 265"/>
                <a:gd name="T29" fmla="*/ 12 h 118"/>
                <a:gd name="T30" fmla="*/ 216 w 265"/>
                <a:gd name="T31" fmla="*/ 12 h 118"/>
                <a:gd name="T32" fmla="*/ 222 w 265"/>
                <a:gd name="T33" fmla="*/ 10 h 118"/>
                <a:gd name="T34" fmla="*/ 263 w 265"/>
                <a:gd name="T35" fmla="*/ 42 h 118"/>
                <a:gd name="T36" fmla="*/ 259 w 265"/>
                <a:gd name="T37" fmla="*/ 61 h 118"/>
                <a:gd name="T38" fmla="*/ 259 w 265"/>
                <a:gd name="T39" fmla="*/ 95 h 118"/>
                <a:gd name="T40" fmla="*/ 244 w 265"/>
                <a:gd name="T41" fmla="*/ 89 h 118"/>
                <a:gd name="T42" fmla="*/ 205 w 265"/>
                <a:gd name="T43" fmla="*/ 93 h 118"/>
                <a:gd name="T44" fmla="*/ 150 w 265"/>
                <a:gd name="T45" fmla="*/ 99 h 118"/>
                <a:gd name="T46" fmla="*/ 136 w 265"/>
                <a:gd name="T47" fmla="*/ 116 h 118"/>
                <a:gd name="T48" fmla="*/ 140 w 265"/>
                <a:gd name="T49" fmla="*/ 103 h 118"/>
                <a:gd name="T50" fmla="*/ 138 w 265"/>
                <a:gd name="T51" fmla="*/ 99 h 118"/>
                <a:gd name="T52" fmla="*/ 131 w 265"/>
                <a:gd name="T53" fmla="*/ 103 h 118"/>
                <a:gd name="T54" fmla="*/ 123 w 265"/>
                <a:gd name="T55" fmla="*/ 99 h 118"/>
                <a:gd name="T56" fmla="*/ 116 w 265"/>
                <a:gd name="T57" fmla="*/ 103 h 118"/>
                <a:gd name="T58" fmla="*/ 102 w 265"/>
                <a:gd name="T59" fmla="*/ 110 h 118"/>
                <a:gd name="T60" fmla="*/ 89 w 265"/>
                <a:gd name="T61" fmla="*/ 110 h 118"/>
                <a:gd name="T62" fmla="*/ 74 w 265"/>
                <a:gd name="T63" fmla="*/ 101 h 118"/>
                <a:gd name="T64" fmla="*/ 65 w 265"/>
                <a:gd name="T65" fmla="*/ 97 h 118"/>
                <a:gd name="T66" fmla="*/ 61 w 265"/>
                <a:gd name="T67" fmla="*/ 106 h 118"/>
                <a:gd name="T68" fmla="*/ 49 w 265"/>
                <a:gd name="T69" fmla="*/ 110 h 118"/>
                <a:gd name="T70" fmla="*/ 40 w 265"/>
                <a:gd name="T71" fmla="*/ 101 h 118"/>
                <a:gd name="T72" fmla="*/ 29 w 265"/>
                <a:gd name="T73" fmla="*/ 101 h 118"/>
                <a:gd name="T74" fmla="*/ 27 w 265"/>
                <a:gd name="T75" fmla="*/ 95 h 118"/>
                <a:gd name="T76" fmla="*/ 17 w 265"/>
                <a:gd name="T77" fmla="*/ 93 h 118"/>
                <a:gd name="T78" fmla="*/ 14 w 265"/>
                <a:gd name="T79" fmla="*/ 86 h 118"/>
                <a:gd name="T80" fmla="*/ 12 w 265"/>
                <a:gd name="T81" fmla="*/ 82 h 118"/>
                <a:gd name="T82" fmla="*/ 15 w 265"/>
                <a:gd name="T83" fmla="*/ 80 h 118"/>
                <a:gd name="T84" fmla="*/ 10 w 265"/>
                <a:gd name="T85" fmla="*/ 76 h 118"/>
                <a:gd name="T86" fmla="*/ 10 w 265"/>
                <a:gd name="T87" fmla="*/ 65 h 118"/>
                <a:gd name="T88" fmla="*/ 8 w 265"/>
                <a:gd name="T89" fmla="*/ 55 h 118"/>
                <a:gd name="T90" fmla="*/ 12 w 265"/>
                <a:gd name="T91" fmla="*/ 46 h 118"/>
                <a:gd name="T92" fmla="*/ 0 w 265"/>
                <a:gd name="T93" fmla="*/ 48 h 118"/>
                <a:gd name="T94" fmla="*/ 8 w 265"/>
                <a:gd name="T95" fmla="*/ 2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5" h="118">
                  <a:moveTo>
                    <a:pt x="8" y="29"/>
                  </a:moveTo>
                  <a:lnTo>
                    <a:pt x="17" y="31"/>
                  </a:lnTo>
                  <a:lnTo>
                    <a:pt x="27" y="31"/>
                  </a:lnTo>
                  <a:lnTo>
                    <a:pt x="34" y="31"/>
                  </a:lnTo>
                  <a:lnTo>
                    <a:pt x="42" y="29"/>
                  </a:lnTo>
                  <a:lnTo>
                    <a:pt x="48" y="23"/>
                  </a:lnTo>
                  <a:lnTo>
                    <a:pt x="4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2" y="12"/>
                  </a:lnTo>
                  <a:lnTo>
                    <a:pt x="85" y="10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89" y="6"/>
                  </a:lnTo>
                  <a:lnTo>
                    <a:pt x="95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23" y="2"/>
                  </a:lnTo>
                  <a:lnTo>
                    <a:pt x="129" y="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33" y="8"/>
                  </a:lnTo>
                  <a:lnTo>
                    <a:pt x="133" y="10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9" y="16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5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3" y="21"/>
                  </a:lnTo>
                  <a:lnTo>
                    <a:pt x="197" y="21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201" y="19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8" y="14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4" y="14"/>
                  </a:lnTo>
                  <a:lnTo>
                    <a:pt x="214" y="14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8" y="12"/>
                  </a:lnTo>
                  <a:lnTo>
                    <a:pt x="220" y="10"/>
                  </a:lnTo>
                  <a:lnTo>
                    <a:pt x="222" y="10"/>
                  </a:lnTo>
                  <a:lnTo>
                    <a:pt x="237" y="8"/>
                  </a:lnTo>
                  <a:lnTo>
                    <a:pt x="248" y="19"/>
                  </a:lnTo>
                  <a:lnTo>
                    <a:pt x="250" y="36"/>
                  </a:lnTo>
                  <a:lnTo>
                    <a:pt x="263" y="4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61"/>
                  </a:lnTo>
                  <a:lnTo>
                    <a:pt x="259" y="61"/>
                  </a:lnTo>
                  <a:lnTo>
                    <a:pt x="259" y="76"/>
                  </a:lnTo>
                  <a:lnTo>
                    <a:pt x="265" y="89"/>
                  </a:lnTo>
                  <a:lnTo>
                    <a:pt x="265" y="95"/>
                  </a:lnTo>
                  <a:lnTo>
                    <a:pt x="259" y="95"/>
                  </a:lnTo>
                  <a:lnTo>
                    <a:pt x="256" y="91"/>
                  </a:lnTo>
                  <a:lnTo>
                    <a:pt x="252" y="89"/>
                  </a:lnTo>
                  <a:lnTo>
                    <a:pt x="250" y="89"/>
                  </a:lnTo>
                  <a:lnTo>
                    <a:pt x="244" y="89"/>
                  </a:lnTo>
                  <a:lnTo>
                    <a:pt x="235" y="89"/>
                  </a:lnTo>
                  <a:lnTo>
                    <a:pt x="229" y="93"/>
                  </a:lnTo>
                  <a:lnTo>
                    <a:pt x="225" y="93"/>
                  </a:lnTo>
                  <a:lnTo>
                    <a:pt x="205" y="93"/>
                  </a:lnTo>
                  <a:lnTo>
                    <a:pt x="178" y="101"/>
                  </a:lnTo>
                  <a:lnTo>
                    <a:pt x="174" y="95"/>
                  </a:lnTo>
                  <a:lnTo>
                    <a:pt x="159" y="101"/>
                  </a:lnTo>
                  <a:lnTo>
                    <a:pt x="150" y="99"/>
                  </a:lnTo>
                  <a:lnTo>
                    <a:pt x="150" y="106"/>
                  </a:lnTo>
                  <a:lnTo>
                    <a:pt x="140" y="118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2" y="97"/>
                  </a:lnTo>
                  <a:lnTo>
                    <a:pt x="142" y="97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6" y="101"/>
                  </a:lnTo>
                  <a:lnTo>
                    <a:pt x="133" y="103"/>
                  </a:lnTo>
                  <a:lnTo>
                    <a:pt x="133" y="103"/>
                  </a:lnTo>
                  <a:lnTo>
                    <a:pt x="131" y="103"/>
                  </a:lnTo>
                  <a:lnTo>
                    <a:pt x="129" y="101"/>
                  </a:lnTo>
                  <a:lnTo>
                    <a:pt x="127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1" y="99"/>
                  </a:lnTo>
                  <a:lnTo>
                    <a:pt x="119" y="99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97" y="112"/>
                  </a:lnTo>
                  <a:lnTo>
                    <a:pt x="93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85" y="106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4" y="101"/>
                  </a:lnTo>
                  <a:lnTo>
                    <a:pt x="72" y="99"/>
                  </a:lnTo>
                  <a:lnTo>
                    <a:pt x="68" y="97"/>
                  </a:lnTo>
                  <a:lnTo>
                    <a:pt x="68" y="97"/>
                  </a:lnTo>
                  <a:lnTo>
                    <a:pt x="65" y="97"/>
                  </a:lnTo>
                  <a:lnTo>
                    <a:pt x="63" y="99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1" y="106"/>
                  </a:lnTo>
                  <a:lnTo>
                    <a:pt x="57" y="110"/>
                  </a:lnTo>
                  <a:lnTo>
                    <a:pt x="53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6" y="110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6" y="101"/>
                  </a:lnTo>
                  <a:lnTo>
                    <a:pt x="32" y="99"/>
                  </a:lnTo>
                  <a:lnTo>
                    <a:pt x="29" y="101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5" y="99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1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6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0" y="76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6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AABBBF30-FFF0-AB43-AED4-47FBAFFB0E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0202"/>
              <a:ext cx="61075" cy="36382"/>
            </a:xfrm>
            <a:custGeom>
              <a:avLst/>
              <a:gdLst>
                <a:gd name="T0" fmla="*/ 0 w 40"/>
                <a:gd name="T1" fmla="*/ 28 h 28"/>
                <a:gd name="T2" fmla="*/ 6 w 40"/>
                <a:gd name="T3" fmla="*/ 15 h 28"/>
                <a:gd name="T4" fmla="*/ 6 w 40"/>
                <a:gd name="T5" fmla="*/ 3 h 28"/>
                <a:gd name="T6" fmla="*/ 14 w 40"/>
                <a:gd name="T7" fmla="*/ 3 h 28"/>
                <a:gd name="T8" fmla="*/ 27 w 40"/>
                <a:gd name="T9" fmla="*/ 0 h 28"/>
                <a:gd name="T10" fmla="*/ 31 w 40"/>
                <a:gd name="T11" fmla="*/ 5 h 28"/>
                <a:gd name="T12" fmla="*/ 34 w 40"/>
                <a:gd name="T13" fmla="*/ 13 h 28"/>
                <a:gd name="T14" fmla="*/ 40 w 40"/>
                <a:gd name="T15" fmla="*/ 13 h 28"/>
                <a:gd name="T16" fmla="*/ 40 w 40"/>
                <a:gd name="T17" fmla="*/ 20 h 28"/>
                <a:gd name="T18" fmla="*/ 36 w 40"/>
                <a:gd name="T19" fmla="*/ 20 h 28"/>
                <a:gd name="T20" fmla="*/ 23 w 40"/>
                <a:gd name="T21" fmla="*/ 20 h 28"/>
                <a:gd name="T22" fmla="*/ 23 w 40"/>
                <a:gd name="T23" fmla="*/ 20 h 28"/>
                <a:gd name="T24" fmla="*/ 21 w 40"/>
                <a:gd name="T25" fmla="*/ 24 h 28"/>
                <a:gd name="T26" fmla="*/ 19 w 40"/>
                <a:gd name="T27" fmla="*/ 26 h 28"/>
                <a:gd name="T28" fmla="*/ 17 w 40"/>
                <a:gd name="T29" fmla="*/ 26 h 28"/>
                <a:gd name="T30" fmla="*/ 17 w 40"/>
                <a:gd name="T31" fmla="*/ 26 h 28"/>
                <a:gd name="T32" fmla="*/ 17 w 40"/>
                <a:gd name="T33" fmla="*/ 26 h 28"/>
                <a:gd name="T34" fmla="*/ 15 w 40"/>
                <a:gd name="T35" fmla="*/ 24 h 28"/>
                <a:gd name="T36" fmla="*/ 14 w 40"/>
                <a:gd name="T37" fmla="*/ 24 h 28"/>
                <a:gd name="T38" fmla="*/ 8 w 40"/>
                <a:gd name="T39" fmla="*/ 26 h 28"/>
                <a:gd name="T40" fmla="*/ 0 w 40"/>
                <a:gd name="T41" fmla="*/ 28 h 28"/>
                <a:gd name="T42" fmla="*/ 0 w 40"/>
                <a:gd name="T43" fmla="*/ 28 h 28"/>
                <a:gd name="T44" fmla="*/ 0 w 40"/>
                <a:gd name="T45" fmla="*/ 28 h 28"/>
                <a:gd name="T46" fmla="*/ 0 w 40"/>
                <a:gd name="T4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28">
                  <a:moveTo>
                    <a:pt x="0" y="28"/>
                  </a:moveTo>
                  <a:lnTo>
                    <a:pt x="6" y="15"/>
                  </a:lnTo>
                  <a:lnTo>
                    <a:pt x="6" y="3"/>
                  </a:lnTo>
                  <a:lnTo>
                    <a:pt x="14" y="3"/>
                  </a:lnTo>
                  <a:lnTo>
                    <a:pt x="27" y="0"/>
                  </a:lnTo>
                  <a:lnTo>
                    <a:pt x="31" y="5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8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E0CBFCA4-D8F8-7446-9345-599BDF832A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0202"/>
              <a:ext cx="61075" cy="36382"/>
            </a:xfrm>
            <a:custGeom>
              <a:avLst/>
              <a:gdLst>
                <a:gd name="T0" fmla="*/ 0 w 40"/>
                <a:gd name="T1" fmla="*/ 28 h 28"/>
                <a:gd name="T2" fmla="*/ 6 w 40"/>
                <a:gd name="T3" fmla="*/ 15 h 28"/>
                <a:gd name="T4" fmla="*/ 6 w 40"/>
                <a:gd name="T5" fmla="*/ 3 h 28"/>
                <a:gd name="T6" fmla="*/ 14 w 40"/>
                <a:gd name="T7" fmla="*/ 3 h 28"/>
                <a:gd name="T8" fmla="*/ 27 w 40"/>
                <a:gd name="T9" fmla="*/ 0 h 28"/>
                <a:gd name="T10" fmla="*/ 31 w 40"/>
                <a:gd name="T11" fmla="*/ 5 h 28"/>
                <a:gd name="T12" fmla="*/ 34 w 40"/>
                <a:gd name="T13" fmla="*/ 13 h 28"/>
                <a:gd name="T14" fmla="*/ 40 w 40"/>
                <a:gd name="T15" fmla="*/ 13 h 28"/>
                <a:gd name="T16" fmla="*/ 40 w 40"/>
                <a:gd name="T17" fmla="*/ 20 h 28"/>
                <a:gd name="T18" fmla="*/ 36 w 40"/>
                <a:gd name="T19" fmla="*/ 20 h 28"/>
                <a:gd name="T20" fmla="*/ 23 w 40"/>
                <a:gd name="T21" fmla="*/ 20 h 28"/>
                <a:gd name="T22" fmla="*/ 23 w 40"/>
                <a:gd name="T23" fmla="*/ 20 h 28"/>
                <a:gd name="T24" fmla="*/ 21 w 40"/>
                <a:gd name="T25" fmla="*/ 24 h 28"/>
                <a:gd name="T26" fmla="*/ 19 w 40"/>
                <a:gd name="T27" fmla="*/ 26 h 28"/>
                <a:gd name="T28" fmla="*/ 17 w 40"/>
                <a:gd name="T29" fmla="*/ 26 h 28"/>
                <a:gd name="T30" fmla="*/ 17 w 40"/>
                <a:gd name="T31" fmla="*/ 26 h 28"/>
                <a:gd name="T32" fmla="*/ 17 w 40"/>
                <a:gd name="T33" fmla="*/ 26 h 28"/>
                <a:gd name="T34" fmla="*/ 15 w 40"/>
                <a:gd name="T35" fmla="*/ 24 h 28"/>
                <a:gd name="T36" fmla="*/ 14 w 40"/>
                <a:gd name="T37" fmla="*/ 24 h 28"/>
                <a:gd name="T38" fmla="*/ 8 w 40"/>
                <a:gd name="T39" fmla="*/ 26 h 28"/>
                <a:gd name="T40" fmla="*/ 0 w 40"/>
                <a:gd name="T41" fmla="*/ 28 h 28"/>
                <a:gd name="T42" fmla="*/ 0 w 40"/>
                <a:gd name="T43" fmla="*/ 28 h 28"/>
                <a:gd name="T44" fmla="*/ 0 w 40"/>
                <a:gd name="T45" fmla="*/ 28 h 28"/>
                <a:gd name="T46" fmla="*/ 0 w 40"/>
                <a:gd name="T4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28">
                  <a:moveTo>
                    <a:pt x="0" y="28"/>
                  </a:moveTo>
                  <a:lnTo>
                    <a:pt x="6" y="15"/>
                  </a:lnTo>
                  <a:lnTo>
                    <a:pt x="6" y="3"/>
                  </a:lnTo>
                  <a:lnTo>
                    <a:pt x="14" y="3"/>
                  </a:lnTo>
                  <a:lnTo>
                    <a:pt x="27" y="0"/>
                  </a:lnTo>
                  <a:lnTo>
                    <a:pt x="31" y="5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8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0F0D88A1-4878-C549-B66A-41225F19E5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067" y="2349922"/>
              <a:ext cx="148106" cy="66267"/>
            </a:xfrm>
            <a:custGeom>
              <a:avLst/>
              <a:gdLst>
                <a:gd name="T0" fmla="*/ 8 w 97"/>
                <a:gd name="T1" fmla="*/ 0 h 51"/>
                <a:gd name="T2" fmla="*/ 0 w 97"/>
                <a:gd name="T3" fmla="*/ 6 h 51"/>
                <a:gd name="T4" fmla="*/ 0 w 97"/>
                <a:gd name="T5" fmla="*/ 6 h 51"/>
                <a:gd name="T6" fmla="*/ 2 w 97"/>
                <a:gd name="T7" fmla="*/ 8 h 51"/>
                <a:gd name="T8" fmla="*/ 4 w 97"/>
                <a:gd name="T9" fmla="*/ 8 h 51"/>
                <a:gd name="T10" fmla="*/ 8 w 97"/>
                <a:gd name="T11" fmla="*/ 10 h 51"/>
                <a:gd name="T12" fmla="*/ 8 w 97"/>
                <a:gd name="T13" fmla="*/ 10 h 51"/>
                <a:gd name="T14" fmla="*/ 15 w 97"/>
                <a:gd name="T15" fmla="*/ 14 h 51"/>
                <a:gd name="T16" fmla="*/ 17 w 97"/>
                <a:gd name="T17" fmla="*/ 15 h 51"/>
                <a:gd name="T18" fmla="*/ 19 w 97"/>
                <a:gd name="T19" fmla="*/ 17 h 51"/>
                <a:gd name="T20" fmla="*/ 19 w 97"/>
                <a:gd name="T21" fmla="*/ 17 h 51"/>
                <a:gd name="T22" fmla="*/ 21 w 97"/>
                <a:gd name="T23" fmla="*/ 23 h 51"/>
                <a:gd name="T24" fmla="*/ 25 w 97"/>
                <a:gd name="T25" fmla="*/ 29 h 51"/>
                <a:gd name="T26" fmla="*/ 25 w 97"/>
                <a:gd name="T27" fmla="*/ 29 h 51"/>
                <a:gd name="T28" fmla="*/ 27 w 97"/>
                <a:gd name="T29" fmla="*/ 36 h 51"/>
                <a:gd name="T30" fmla="*/ 27 w 97"/>
                <a:gd name="T31" fmla="*/ 40 h 51"/>
                <a:gd name="T32" fmla="*/ 27 w 97"/>
                <a:gd name="T33" fmla="*/ 42 h 51"/>
                <a:gd name="T34" fmla="*/ 42 w 97"/>
                <a:gd name="T35" fmla="*/ 40 h 51"/>
                <a:gd name="T36" fmla="*/ 42 w 97"/>
                <a:gd name="T37" fmla="*/ 40 h 51"/>
                <a:gd name="T38" fmla="*/ 53 w 97"/>
                <a:gd name="T39" fmla="*/ 51 h 51"/>
                <a:gd name="T40" fmla="*/ 72 w 97"/>
                <a:gd name="T41" fmla="*/ 50 h 51"/>
                <a:gd name="T42" fmla="*/ 76 w 97"/>
                <a:gd name="T43" fmla="*/ 44 h 51"/>
                <a:gd name="T44" fmla="*/ 83 w 97"/>
                <a:gd name="T45" fmla="*/ 44 h 51"/>
                <a:gd name="T46" fmla="*/ 85 w 97"/>
                <a:gd name="T47" fmla="*/ 50 h 51"/>
                <a:gd name="T48" fmla="*/ 85 w 97"/>
                <a:gd name="T49" fmla="*/ 50 h 51"/>
                <a:gd name="T50" fmla="*/ 91 w 97"/>
                <a:gd name="T51" fmla="*/ 50 h 51"/>
                <a:gd name="T52" fmla="*/ 97 w 97"/>
                <a:gd name="T53" fmla="*/ 50 h 51"/>
                <a:gd name="T54" fmla="*/ 97 w 97"/>
                <a:gd name="T55" fmla="*/ 42 h 51"/>
                <a:gd name="T56" fmla="*/ 93 w 97"/>
                <a:gd name="T57" fmla="*/ 36 h 51"/>
                <a:gd name="T58" fmla="*/ 95 w 97"/>
                <a:gd name="T59" fmla="*/ 34 h 51"/>
                <a:gd name="T60" fmla="*/ 87 w 97"/>
                <a:gd name="T61" fmla="*/ 31 h 51"/>
                <a:gd name="T62" fmla="*/ 81 w 97"/>
                <a:gd name="T63" fmla="*/ 25 h 51"/>
                <a:gd name="T64" fmla="*/ 76 w 97"/>
                <a:gd name="T65" fmla="*/ 19 h 51"/>
                <a:gd name="T66" fmla="*/ 61 w 97"/>
                <a:gd name="T67" fmla="*/ 17 h 51"/>
                <a:gd name="T68" fmla="*/ 57 w 97"/>
                <a:gd name="T69" fmla="*/ 23 h 51"/>
                <a:gd name="T70" fmla="*/ 44 w 97"/>
                <a:gd name="T71" fmla="*/ 6 h 51"/>
                <a:gd name="T72" fmla="*/ 21 w 97"/>
                <a:gd name="T73" fmla="*/ 6 h 51"/>
                <a:gd name="T74" fmla="*/ 8 w 97"/>
                <a:gd name="T75" fmla="*/ 0 h 51"/>
                <a:gd name="T76" fmla="*/ 8 w 97"/>
                <a:gd name="T77" fmla="*/ 0 h 51"/>
                <a:gd name="T78" fmla="*/ 8 w 97"/>
                <a:gd name="T7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7" h="51">
                  <a:moveTo>
                    <a:pt x="8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5" y="14"/>
                  </a:lnTo>
                  <a:lnTo>
                    <a:pt x="17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36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3" y="51"/>
                  </a:lnTo>
                  <a:lnTo>
                    <a:pt x="72" y="50"/>
                  </a:lnTo>
                  <a:lnTo>
                    <a:pt x="76" y="44"/>
                  </a:lnTo>
                  <a:lnTo>
                    <a:pt x="83" y="44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91" y="50"/>
                  </a:lnTo>
                  <a:lnTo>
                    <a:pt x="97" y="50"/>
                  </a:lnTo>
                  <a:lnTo>
                    <a:pt x="97" y="42"/>
                  </a:lnTo>
                  <a:lnTo>
                    <a:pt x="93" y="36"/>
                  </a:lnTo>
                  <a:lnTo>
                    <a:pt x="95" y="34"/>
                  </a:lnTo>
                  <a:lnTo>
                    <a:pt x="87" y="31"/>
                  </a:lnTo>
                  <a:lnTo>
                    <a:pt x="81" y="25"/>
                  </a:lnTo>
                  <a:lnTo>
                    <a:pt x="76" y="19"/>
                  </a:lnTo>
                  <a:lnTo>
                    <a:pt x="61" y="17"/>
                  </a:lnTo>
                  <a:lnTo>
                    <a:pt x="57" y="23"/>
                  </a:lnTo>
                  <a:lnTo>
                    <a:pt x="44" y="6"/>
                  </a:lnTo>
                  <a:lnTo>
                    <a:pt x="21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EA983CAA-9B87-CC4F-A60A-9F9153C96F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067" y="2349922"/>
              <a:ext cx="148106" cy="66267"/>
            </a:xfrm>
            <a:custGeom>
              <a:avLst/>
              <a:gdLst>
                <a:gd name="T0" fmla="*/ 8 w 97"/>
                <a:gd name="T1" fmla="*/ 0 h 51"/>
                <a:gd name="T2" fmla="*/ 0 w 97"/>
                <a:gd name="T3" fmla="*/ 6 h 51"/>
                <a:gd name="T4" fmla="*/ 0 w 97"/>
                <a:gd name="T5" fmla="*/ 6 h 51"/>
                <a:gd name="T6" fmla="*/ 2 w 97"/>
                <a:gd name="T7" fmla="*/ 8 h 51"/>
                <a:gd name="T8" fmla="*/ 4 w 97"/>
                <a:gd name="T9" fmla="*/ 8 h 51"/>
                <a:gd name="T10" fmla="*/ 8 w 97"/>
                <a:gd name="T11" fmla="*/ 10 h 51"/>
                <a:gd name="T12" fmla="*/ 8 w 97"/>
                <a:gd name="T13" fmla="*/ 10 h 51"/>
                <a:gd name="T14" fmla="*/ 15 w 97"/>
                <a:gd name="T15" fmla="*/ 14 h 51"/>
                <a:gd name="T16" fmla="*/ 17 w 97"/>
                <a:gd name="T17" fmla="*/ 15 h 51"/>
                <a:gd name="T18" fmla="*/ 19 w 97"/>
                <a:gd name="T19" fmla="*/ 17 h 51"/>
                <a:gd name="T20" fmla="*/ 19 w 97"/>
                <a:gd name="T21" fmla="*/ 17 h 51"/>
                <a:gd name="T22" fmla="*/ 21 w 97"/>
                <a:gd name="T23" fmla="*/ 23 h 51"/>
                <a:gd name="T24" fmla="*/ 25 w 97"/>
                <a:gd name="T25" fmla="*/ 29 h 51"/>
                <a:gd name="T26" fmla="*/ 25 w 97"/>
                <a:gd name="T27" fmla="*/ 29 h 51"/>
                <a:gd name="T28" fmla="*/ 27 w 97"/>
                <a:gd name="T29" fmla="*/ 36 h 51"/>
                <a:gd name="T30" fmla="*/ 27 w 97"/>
                <a:gd name="T31" fmla="*/ 40 h 51"/>
                <a:gd name="T32" fmla="*/ 27 w 97"/>
                <a:gd name="T33" fmla="*/ 42 h 51"/>
                <a:gd name="T34" fmla="*/ 42 w 97"/>
                <a:gd name="T35" fmla="*/ 40 h 51"/>
                <a:gd name="T36" fmla="*/ 42 w 97"/>
                <a:gd name="T37" fmla="*/ 40 h 51"/>
                <a:gd name="T38" fmla="*/ 53 w 97"/>
                <a:gd name="T39" fmla="*/ 51 h 51"/>
                <a:gd name="T40" fmla="*/ 72 w 97"/>
                <a:gd name="T41" fmla="*/ 50 h 51"/>
                <a:gd name="T42" fmla="*/ 76 w 97"/>
                <a:gd name="T43" fmla="*/ 44 h 51"/>
                <a:gd name="T44" fmla="*/ 83 w 97"/>
                <a:gd name="T45" fmla="*/ 44 h 51"/>
                <a:gd name="T46" fmla="*/ 85 w 97"/>
                <a:gd name="T47" fmla="*/ 50 h 51"/>
                <a:gd name="T48" fmla="*/ 85 w 97"/>
                <a:gd name="T49" fmla="*/ 50 h 51"/>
                <a:gd name="T50" fmla="*/ 91 w 97"/>
                <a:gd name="T51" fmla="*/ 50 h 51"/>
                <a:gd name="T52" fmla="*/ 97 w 97"/>
                <a:gd name="T53" fmla="*/ 50 h 51"/>
                <a:gd name="T54" fmla="*/ 97 w 97"/>
                <a:gd name="T55" fmla="*/ 42 h 51"/>
                <a:gd name="T56" fmla="*/ 93 w 97"/>
                <a:gd name="T57" fmla="*/ 36 h 51"/>
                <a:gd name="T58" fmla="*/ 95 w 97"/>
                <a:gd name="T59" fmla="*/ 34 h 51"/>
                <a:gd name="T60" fmla="*/ 87 w 97"/>
                <a:gd name="T61" fmla="*/ 31 h 51"/>
                <a:gd name="T62" fmla="*/ 81 w 97"/>
                <a:gd name="T63" fmla="*/ 25 h 51"/>
                <a:gd name="T64" fmla="*/ 76 w 97"/>
                <a:gd name="T65" fmla="*/ 19 h 51"/>
                <a:gd name="T66" fmla="*/ 61 w 97"/>
                <a:gd name="T67" fmla="*/ 17 h 51"/>
                <a:gd name="T68" fmla="*/ 57 w 97"/>
                <a:gd name="T69" fmla="*/ 23 h 51"/>
                <a:gd name="T70" fmla="*/ 44 w 97"/>
                <a:gd name="T71" fmla="*/ 6 h 51"/>
                <a:gd name="T72" fmla="*/ 21 w 97"/>
                <a:gd name="T73" fmla="*/ 6 h 51"/>
                <a:gd name="T74" fmla="*/ 8 w 97"/>
                <a:gd name="T75" fmla="*/ 0 h 51"/>
                <a:gd name="T76" fmla="*/ 8 w 97"/>
                <a:gd name="T77" fmla="*/ 0 h 51"/>
                <a:gd name="T78" fmla="*/ 8 w 97"/>
                <a:gd name="T7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7" h="51">
                  <a:moveTo>
                    <a:pt x="8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5" y="14"/>
                  </a:lnTo>
                  <a:lnTo>
                    <a:pt x="17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36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3" y="51"/>
                  </a:lnTo>
                  <a:lnTo>
                    <a:pt x="72" y="50"/>
                  </a:lnTo>
                  <a:lnTo>
                    <a:pt x="76" y="44"/>
                  </a:lnTo>
                  <a:lnTo>
                    <a:pt x="83" y="44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91" y="50"/>
                  </a:lnTo>
                  <a:lnTo>
                    <a:pt x="97" y="50"/>
                  </a:lnTo>
                  <a:lnTo>
                    <a:pt x="97" y="42"/>
                  </a:lnTo>
                  <a:lnTo>
                    <a:pt x="93" y="36"/>
                  </a:lnTo>
                  <a:lnTo>
                    <a:pt x="95" y="34"/>
                  </a:lnTo>
                  <a:lnTo>
                    <a:pt x="87" y="31"/>
                  </a:lnTo>
                  <a:lnTo>
                    <a:pt x="81" y="25"/>
                  </a:lnTo>
                  <a:lnTo>
                    <a:pt x="76" y="19"/>
                  </a:lnTo>
                  <a:lnTo>
                    <a:pt x="61" y="17"/>
                  </a:lnTo>
                  <a:lnTo>
                    <a:pt x="57" y="23"/>
                  </a:lnTo>
                  <a:lnTo>
                    <a:pt x="44" y="6"/>
                  </a:lnTo>
                  <a:lnTo>
                    <a:pt x="21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B7ABE489-2513-E641-A032-7162D25DB0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6455" y="2512341"/>
              <a:ext cx="143525" cy="105247"/>
            </a:xfrm>
            <a:custGeom>
              <a:avLst/>
              <a:gdLst>
                <a:gd name="T0" fmla="*/ 1 w 94"/>
                <a:gd name="T1" fmla="*/ 23 h 81"/>
                <a:gd name="T2" fmla="*/ 5 w 94"/>
                <a:gd name="T3" fmla="*/ 25 h 81"/>
                <a:gd name="T4" fmla="*/ 15 w 94"/>
                <a:gd name="T5" fmla="*/ 13 h 81"/>
                <a:gd name="T6" fmla="*/ 15 w 94"/>
                <a:gd name="T7" fmla="*/ 6 h 81"/>
                <a:gd name="T8" fmla="*/ 24 w 94"/>
                <a:gd name="T9" fmla="*/ 8 h 81"/>
                <a:gd name="T10" fmla="*/ 39 w 94"/>
                <a:gd name="T11" fmla="*/ 2 h 81"/>
                <a:gd name="T12" fmla="*/ 43 w 94"/>
                <a:gd name="T13" fmla="*/ 8 h 81"/>
                <a:gd name="T14" fmla="*/ 70 w 94"/>
                <a:gd name="T15" fmla="*/ 0 h 81"/>
                <a:gd name="T16" fmla="*/ 94 w 94"/>
                <a:gd name="T17" fmla="*/ 0 h 81"/>
                <a:gd name="T18" fmla="*/ 81 w 94"/>
                <a:gd name="T19" fmla="*/ 13 h 81"/>
                <a:gd name="T20" fmla="*/ 81 w 94"/>
                <a:gd name="T21" fmla="*/ 44 h 81"/>
                <a:gd name="T22" fmla="*/ 17 w 94"/>
                <a:gd name="T23" fmla="*/ 81 h 81"/>
                <a:gd name="T24" fmla="*/ 0 w 94"/>
                <a:gd name="T25" fmla="*/ 72 h 81"/>
                <a:gd name="T26" fmla="*/ 5 w 94"/>
                <a:gd name="T27" fmla="*/ 68 h 81"/>
                <a:gd name="T28" fmla="*/ 9 w 94"/>
                <a:gd name="T29" fmla="*/ 61 h 81"/>
                <a:gd name="T30" fmla="*/ 13 w 94"/>
                <a:gd name="T31" fmla="*/ 49 h 81"/>
                <a:gd name="T32" fmla="*/ 9 w 94"/>
                <a:gd name="T33" fmla="*/ 46 h 81"/>
                <a:gd name="T34" fmla="*/ 1 w 94"/>
                <a:gd name="T35" fmla="*/ 42 h 81"/>
                <a:gd name="T36" fmla="*/ 1 w 94"/>
                <a:gd name="T37" fmla="*/ 23 h 81"/>
                <a:gd name="T38" fmla="*/ 1 w 94"/>
                <a:gd name="T39" fmla="*/ 23 h 81"/>
                <a:gd name="T40" fmla="*/ 1 w 94"/>
                <a:gd name="T41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81">
                  <a:moveTo>
                    <a:pt x="1" y="23"/>
                  </a:moveTo>
                  <a:lnTo>
                    <a:pt x="5" y="25"/>
                  </a:lnTo>
                  <a:lnTo>
                    <a:pt x="15" y="13"/>
                  </a:lnTo>
                  <a:lnTo>
                    <a:pt x="15" y="6"/>
                  </a:lnTo>
                  <a:lnTo>
                    <a:pt x="24" y="8"/>
                  </a:lnTo>
                  <a:lnTo>
                    <a:pt x="39" y="2"/>
                  </a:lnTo>
                  <a:lnTo>
                    <a:pt x="43" y="8"/>
                  </a:lnTo>
                  <a:lnTo>
                    <a:pt x="70" y="0"/>
                  </a:lnTo>
                  <a:lnTo>
                    <a:pt x="94" y="0"/>
                  </a:lnTo>
                  <a:lnTo>
                    <a:pt x="81" y="13"/>
                  </a:lnTo>
                  <a:lnTo>
                    <a:pt x="81" y="44"/>
                  </a:lnTo>
                  <a:lnTo>
                    <a:pt x="17" y="81"/>
                  </a:lnTo>
                  <a:lnTo>
                    <a:pt x="0" y="72"/>
                  </a:lnTo>
                  <a:lnTo>
                    <a:pt x="5" y="68"/>
                  </a:lnTo>
                  <a:lnTo>
                    <a:pt x="9" y="61"/>
                  </a:lnTo>
                  <a:lnTo>
                    <a:pt x="13" y="49"/>
                  </a:lnTo>
                  <a:lnTo>
                    <a:pt x="9" y="46"/>
                  </a:lnTo>
                  <a:lnTo>
                    <a:pt x="1" y="4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4F9C9AB9-6E60-9C4D-BA37-C1502D9C9C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6455" y="2512341"/>
              <a:ext cx="143525" cy="105247"/>
            </a:xfrm>
            <a:custGeom>
              <a:avLst/>
              <a:gdLst>
                <a:gd name="T0" fmla="*/ 1 w 94"/>
                <a:gd name="T1" fmla="*/ 23 h 81"/>
                <a:gd name="T2" fmla="*/ 5 w 94"/>
                <a:gd name="T3" fmla="*/ 25 h 81"/>
                <a:gd name="T4" fmla="*/ 15 w 94"/>
                <a:gd name="T5" fmla="*/ 13 h 81"/>
                <a:gd name="T6" fmla="*/ 15 w 94"/>
                <a:gd name="T7" fmla="*/ 6 h 81"/>
                <a:gd name="T8" fmla="*/ 24 w 94"/>
                <a:gd name="T9" fmla="*/ 8 h 81"/>
                <a:gd name="T10" fmla="*/ 39 w 94"/>
                <a:gd name="T11" fmla="*/ 2 h 81"/>
                <a:gd name="T12" fmla="*/ 43 w 94"/>
                <a:gd name="T13" fmla="*/ 8 h 81"/>
                <a:gd name="T14" fmla="*/ 70 w 94"/>
                <a:gd name="T15" fmla="*/ 0 h 81"/>
                <a:gd name="T16" fmla="*/ 94 w 94"/>
                <a:gd name="T17" fmla="*/ 0 h 81"/>
                <a:gd name="T18" fmla="*/ 81 w 94"/>
                <a:gd name="T19" fmla="*/ 13 h 81"/>
                <a:gd name="T20" fmla="*/ 81 w 94"/>
                <a:gd name="T21" fmla="*/ 44 h 81"/>
                <a:gd name="T22" fmla="*/ 17 w 94"/>
                <a:gd name="T23" fmla="*/ 81 h 81"/>
                <a:gd name="T24" fmla="*/ 0 w 94"/>
                <a:gd name="T25" fmla="*/ 72 h 81"/>
                <a:gd name="T26" fmla="*/ 5 w 94"/>
                <a:gd name="T27" fmla="*/ 68 h 81"/>
                <a:gd name="T28" fmla="*/ 9 w 94"/>
                <a:gd name="T29" fmla="*/ 61 h 81"/>
                <a:gd name="T30" fmla="*/ 13 w 94"/>
                <a:gd name="T31" fmla="*/ 49 h 81"/>
                <a:gd name="T32" fmla="*/ 9 w 94"/>
                <a:gd name="T33" fmla="*/ 46 h 81"/>
                <a:gd name="T34" fmla="*/ 1 w 94"/>
                <a:gd name="T35" fmla="*/ 42 h 81"/>
                <a:gd name="T36" fmla="*/ 1 w 94"/>
                <a:gd name="T37" fmla="*/ 23 h 81"/>
                <a:gd name="T38" fmla="*/ 1 w 94"/>
                <a:gd name="T39" fmla="*/ 23 h 81"/>
                <a:gd name="T40" fmla="*/ 1 w 94"/>
                <a:gd name="T41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81">
                  <a:moveTo>
                    <a:pt x="1" y="23"/>
                  </a:moveTo>
                  <a:lnTo>
                    <a:pt x="5" y="25"/>
                  </a:lnTo>
                  <a:lnTo>
                    <a:pt x="15" y="13"/>
                  </a:lnTo>
                  <a:lnTo>
                    <a:pt x="15" y="6"/>
                  </a:lnTo>
                  <a:lnTo>
                    <a:pt x="24" y="8"/>
                  </a:lnTo>
                  <a:lnTo>
                    <a:pt x="39" y="2"/>
                  </a:lnTo>
                  <a:lnTo>
                    <a:pt x="43" y="8"/>
                  </a:lnTo>
                  <a:lnTo>
                    <a:pt x="70" y="0"/>
                  </a:lnTo>
                  <a:lnTo>
                    <a:pt x="94" y="0"/>
                  </a:lnTo>
                  <a:lnTo>
                    <a:pt x="81" y="13"/>
                  </a:lnTo>
                  <a:lnTo>
                    <a:pt x="81" y="44"/>
                  </a:lnTo>
                  <a:lnTo>
                    <a:pt x="17" y="81"/>
                  </a:lnTo>
                  <a:lnTo>
                    <a:pt x="0" y="72"/>
                  </a:lnTo>
                  <a:lnTo>
                    <a:pt x="5" y="68"/>
                  </a:lnTo>
                  <a:lnTo>
                    <a:pt x="9" y="61"/>
                  </a:lnTo>
                  <a:lnTo>
                    <a:pt x="13" y="49"/>
                  </a:lnTo>
                  <a:lnTo>
                    <a:pt x="9" y="46"/>
                  </a:lnTo>
                  <a:lnTo>
                    <a:pt x="1" y="4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5D3E2C6E-45A1-F640-909A-B4BE3BB9C8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630581"/>
              <a:ext cx="441264" cy="356021"/>
            </a:xfrm>
            <a:custGeom>
              <a:avLst/>
              <a:gdLst>
                <a:gd name="T0" fmla="*/ 32 w 289"/>
                <a:gd name="T1" fmla="*/ 43 h 274"/>
                <a:gd name="T2" fmla="*/ 15 w 289"/>
                <a:gd name="T3" fmla="*/ 49 h 274"/>
                <a:gd name="T4" fmla="*/ 0 w 289"/>
                <a:gd name="T5" fmla="*/ 70 h 274"/>
                <a:gd name="T6" fmla="*/ 10 w 289"/>
                <a:gd name="T7" fmla="*/ 85 h 274"/>
                <a:gd name="T8" fmla="*/ 25 w 289"/>
                <a:gd name="T9" fmla="*/ 110 h 274"/>
                <a:gd name="T10" fmla="*/ 30 w 289"/>
                <a:gd name="T11" fmla="*/ 127 h 274"/>
                <a:gd name="T12" fmla="*/ 32 w 289"/>
                <a:gd name="T13" fmla="*/ 136 h 274"/>
                <a:gd name="T14" fmla="*/ 40 w 289"/>
                <a:gd name="T15" fmla="*/ 142 h 274"/>
                <a:gd name="T16" fmla="*/ 46 w 289"/>
                <a:gd name="T17" fmla="*/ 149 h 274"/>
                <a:gd name="T18" fmla="*/ 53 w 289"/>
                <a:gd name="T19" fmla="*/ 170 h 274"/>
                <a:gd name="T20" fmla="*/ 57 w 289"/>
                <a:gd name="T21" fmla="*/ 191 h 274"/>
                <a:gd name="T22" fmla="*/ 61 w 289"/>
                <a:gd name="T23" fmla="*/ 200 h 274"/>
                <a:gd name="T24" fmla="*/ 68 w 289"/>
                <a:gd name="T25" fmla="*/ 208 h 274"/>
                <a:gd name="T26" fmla="*/ 72 w 289"/>
                <a:gd name="T27" fmla="*/ 210 h 274"/>
                <a:gd name="T28" fmla="*/ 80 w 289"/>
                <a:gd name="T29" fmla="*/ 214 h 274"/>
                <a:gd name="T30" fmla="*/ 83 w 289"/>
                <a:gd name="T31" fmla="*/ 216 h 274"/>
                <a:gd name="T32" fmla="*/ 89 w 289"/>
                <a:gd name="T33" fmla="*/ 225 h 274"/>
                <a:gd name="T34" fmla="*/ 93 w 289"/>
                <a:gd name="T35" fmla="*/ 236 h 274"/>
                <a:gd name="T36" fmla="*/ 110 w 289"/>
                <a:gd name="T37" fmla="*/ 274 h 274"/>
                <a:gd name="T38" fmla="*/ 117 w 289"/>
                <a:gd name="T39" fmla="*/ 255 h 274"/>
                <a:gd name="T40" fmla="*/ 163 w 289"/>
                <a:gd name="T41" fmla="*/ 259 h 274"/>
                <a:gd name="T42" fmla="*/ 174 w 289"/>
                <a:gd name="T43" fmla="*/ 267 h 274"/>
                <a:gd name="T44" fmla="*/ 199 w 289"/>
                <a:gd name="T45" fmla="*/ 238 h 274"/>
                <a:gd name="T46" fmla="*/ 288 w 289"/>
                <a:gd name="T47" fmla="*/ 206 h 274"/>
                <a:gd name="T48" fmla="*/ 272 w 289"/>
                <a:gd name="T49" fmla="*/ 166 h 274"/>
                <a:gd name="T50" fmla="*/ 240 w 289"/>
                <a:gd name="T51" fmla="*/ 149 h 274"/>
                <a:gd name="T52" fmla="*/ 231 w 289"/>
                <a:gd name="T53" fmla="*/ 134 h 274"/>
                <a:gd name="T54" fmla="*/ 238 w 289"/>
                <a:gd name="T55" fmla="*/ 115 h 274"/>
                <a:gd name="T56" fmla="*/ 231 w 289"/>
                <a:gd name="T57" fmla="*/ 112 h 274"/>
                <a:gd name="T58" fmla="*/ 227 w 289"/>
                <a:gd name="T59" fmla="*/ 115 h 274"/>
                <a:gd name="T60" fmla="*/ 221 w 289"/>
                <a:gd name="T61" fmla="*/ 125 h 274"/>
                <a:gd name="T62" fmla="*/ 193 w 289"/>
                <a:gd name="T63" fmla="*/ 64 h 274"/>
                <a:gd name="T64" fmla="*/ 178 w 289"/>
                <a:gd name="T65" fmla="*/ 55 h 274"/>
                <a:gd name="T66" fmla="*/ 136 w 289"/>
                <a:gd name="T67" fmla="*/ 57 h 274"/>
                <a:gd name="T68" fmla="*/ 59 w 289"/>
                <a:gd name="T69" fmla="*/ 0 h 274"/>
                <a:gd name="T70" fmla="*/ 40 w 289"/>
                <a:gd name="T71" fmla="*/ 6 h 274"/>
                <a:gd name="T72" fmla="*/ 42 w 289"/>
                <a:gd name="T73" fmla="*/ 3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9" h="274">
                  <a:moveTo>
                    <a:pt x="42" y="34"/>
                  </a:moveTo>
                  <a:lnTo>
                    <a:pt x="32" y="43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0" y="4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85"/>
                  </a:lnTo>
                  <a:lnTo>
                    <a:pt x="19" y="100"/>
                  </a:lnTo>
                  <a:lnTo>
                    <a:pt x="25" y="110"/>
                  </a:lnTo>
                  <a:lnTo>
                    <a:pt x="28" y="117"/>
                  </a:lnTo>
                  <a:lnTo>
                    <a:pt x="30" y="127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8" y="138"/>
                  </a:lnTo>
                  <a:lnTo>
                    <a:pt x="40" y="142"/>
                  </a:lnTo>
                  <a:lnTo>
                    <a:pt x="46" y="146"/>
                  </a:lnTo>
                  <a:lnTo>
                    <a:pt x="46" y="149"/>
                  </a:lnTo>
                  <a:lnTo>
                    <a:pt x="49" y="159"/>
                  </a:lnTo>
                  <a:lnTo>
                    <a:pt x="53" y="170"/>
                  </a:lnTo>
                  <a:lnTo>
                    <a:pt x="55" y="180"/>
                  </a:lnTo>
                  <a:lnTo>
                    <a:pt x="57" y="191"/>
                  </a:lnTo>
                  <a:lnTo>
                    <a:pt x="61" y="195"/>
                  </a:lnTo>
                  <a:lnTo>
                    <a:pt x="61" y="200"/>
                  </a:lnTo>
                  <a:lnTo>
                    <a:pt x="64" y="204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72" y="210"/>
                  </a:lnTo>
                  <a:lnTo>
                    <a:pt x="76" y="212"/>
                  </a:lnTo>
                  <a:lnTo>
                    <a:pt x="80" y="214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7" y="219"/>
                  </a:lnTo>
                  <a:lnTo>
                    <a:pt x="89" y="225"/>
                  </a:lnTo>
                  <a:lnTo>
                    <a:pt x="93" y="236"/>
                  </a:lnTo>
                  <a:lnTo>
                    <a:pt x="93" y="236"/>
                  </a:lnTo>
                  <a:lnTo>
                    <a:pt x="102" y="255"/>
                  </a:lnTo>
                  <a:lnTo>
                    <a:pt x="110" y="274"/>
                  </a:lnTo>
                  <a:lnTo>
                    <a:pt x="115" y="270"/>
                  </a:lnTo>
                  <a:lnTo>
                    <a:pt x="117" y="255"/>
                  </a:lnTo>
                  <a:lnTo>
                    <a:pt x="117" y="255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174" y="267"/>
                  </a:lnTo>
                  <a:lnTo>
                    <a:pt x="182" y="252"/>
                  </a:lnTo>
                  <a:lnTo>
                    <a:pt x="199" y="238"/>
                  </a:lnTo>
                  <a:lnTo>
                    <a:pt x="255" y="225"/>
                  </a:lnTo>
                  <a:lnTo>
                    <a:pt x="288" y="206"/>
                  </a:lnTo>
                  <a:lnTo>
                    <a:pt x="289" y="166"/>
                  </a:lnTo>
                  <a:lnTo>
                    <a:pt x="272" y="166"/>
                  </a:lnTo>
                  <a:lnTo>
                    <a:pt x="254" y="161"/>
                  </a:lnTo>
                  <a:lnTo>
                    <a:pt x="240" y="149"/>
                  </a:lnTo>
                  <a:lnTo>
                    <a:pt x="237" y="140"/>
                  </a:lnTo>
                  <a:lnTo>
                    <a:pt x="231" y="134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5" y="113"/>
                  </a:lnTo>
                  <a:lnTo>
                    <a:pt x="231" y="112"/>
                  </a:lnTo>
                  <a:lnTo>
                    <a:pt x="231" y="112"/>
                  </a:lnTo>
                  <a:lnTo>
                    <a:pt x="227" y="115"/>
                  </a:lnTo>
                  <a:lnTo>
                    <a:pt x="225" y="119"/>
                  </a:lnTo>
                  <a:lnTo>
                    <a:pt x="221" y="125"/>
                  </a:lnTo>
                  <a:lnTo>
                    <a:pt x="214" y="91"/>
                  </a:lnTo>
                  <a:lnTo>
                    <a:pt x="193" y="64"/>
                  </a:lnTo>
                  <a:lnTo>
                    <a:pt x="184" y="60"/>
                  </a:lnTo>
                  <a:lnTo>
                    <a:pt x="178" y="55"/>
                  </a:lnTo>
                  <a:lnTo>
                    <a:pt x="167" y="57"/>
                  </a:lnTo>
                  <a:lnTo>
                    <a:pt x="136" y="57"/>
                  </a:lnTo>
                  <a:lnTo>
                    <a:pt x="104" y="17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0" y="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0A419863-9343-5040-83A6-DFD89DE8CA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630581"/>
              <a:ext cx="441264" cy="356021"/>
            </a:xfrm>
            <a:custGeom>
              <a:avLst/>
              <a:gdLst>
                <a:gd name="T0" fmla="*/ 32 w 289"/>
                <a:gd name="T1" fmla="*/ 43 h 274"/>
                <a:gd name="T2" fmla="*/ 15 w 289"/>
                <a:gd name="T3" fmla="*/ 49 h 274"/>
                <a:gd name="T4" fmla="*/ 0 w 289"/>
                <a:gd name="T5" fmla="*/ 70 h 274"/>
                <a:gd name="T6" fmla="*/ 10 w 289"/>
                <a:gd name="T7" fmla="*/ 85 h 274"/>
                <a:gd name="T8" fmla="*/ 25 w 289"/>
                <a:gd name="T9" fmla="*/ 110 h 274"/>
                <a:gd name="T10" fmla="*/ 30 w 289"/>
                <a:gd name="T11" fmla="*/ 127 h 274"/>
                <a:gd name="T12" fmla="*/ 32 w 289"/>
                <a:gd name="T13" fmla="*/ 136 h 274"/>
                <a:gd name="T14" fmla="*/ 40 w 289"/>
                <a:gd name="T15" fmla="*/ 142 h 274"/>
                <a:gd name="T16" fmla="*/ 46 w 289"/>
                <a:gd name="T17" fmla="*/ 149 h 274"/>
                <a:gd name="T18" fmla="*/ 53 w 289"/>
                <a:gd name="T19" fmla="*/ 170 h 274"/>
                <a:gd name="T20" fmla="*/ 57 w 289"/>
                <a:gd name="T21" fmla="*/ 191 h 274"/>
                <a:gd name="T22" fmla="*/ 61 w 289"/>
                <a:gd name="T23" fmla="*/ 200 h 274"/>
                <a:gd name="T24" fmla="*/ 68 w 289"/>
                <a:gd name="T25" fmla="*/ 208 h 274"/>
                <a:gd name="T26" fmla="*/ 72 w 289"/>
                <a:gd name="T27" fmla="*/ 210 h 274"/>
                <a:gd name="T28" fmla="*/ 80 w 289"/>
                <a:gd name="T29" fmla="*/ 214 h 274"/>
                <a:gd name="T30" fmla="*/ 83 w 289"/>
                <a:gd name="T31" fmla="*/ 216 h 274"/>
                <a:gd name="T32" fmla="*/ 89 w 289"/>
                <a:gd name="T33" fmla="*/ 225 h 274"/>
                <a:gd name="T34" fmla="*/ 93 w 289"/>
                <a:gd name="T35" fmla="*/ 236 h 274"/>
                <a:gd name="T36" fmla="*/ 110 w 289"/>
                <a:gd name="T37" fmla="*/ 274 h 274"/>
                <a:gd name="T38" fmla="*/ 117 w 289"/>
                <a:gd name="T39" fmla="*/ 255 h 274"/>
                <a:gd name="T40" fmla="*/ 163 w 289"/>
                <a:gd name="T41" fmla="*/ 259 h 274"/>
                <a:gd name="T42" fmla="*/ 174 w 289"/>
                <a:gd name="T43" fmla="*/ 267 h 274"/>
                <a:gd name="T44" fmla="*/ 199 w 289"/>
                <a:gd name="T45" fmla="*/ 238 h 274"/>
                <a:gd name="T46" fmla="*/ 288 w 289"/>
                <a:gd name="T47" fmla="*/ 206 h 274"/>
                <a:gd name="T48" fmla="*/ 272 w 289"/>
                <a:gd name="T49" fmla="*/ 166 h 274"/>
                <a:gd name="T50" fmla="*/ 240 w 289"/>
                <a:gd name="T51" fmla="*/ 149 h 274"/>
                <a:gd name="T52" fmla="*/ 231 w 289"/>
                <a:gd name="T53" fmla="*/ 134 h 274"/>
                <a:gd name="T54" fmla="*/ 238 w 289"/>
                <a:gd name="T55" fmla="*/ 115 h 274"/>
                <a:gd name="T56" fmla="*/ 231 w 289"/>
                <a:gd name="T57" fmla="*/ 112 h 274"/>
                <a:gd name="T58" fmla="*/ 227 w 289"/>
                <a:gd name="T59" fmla="*/ 115 h 274"/>
                <a:gd name="T60" fmla="*/ 221 w 289"/>
                <a:gd name="T61" fmla="*/ 125 h 274"/>
                <a:gd name="T62" fmla="*/ 193 w 289"/>
                <a:gd name="T63" fmla="*/ 64 h 274"/>
                <a:gd name="T64" fmla="*/ 178 w 289"/>
                <a:gd name="T65" fmla="*/ 55 h 274"/>
                <a:gd name="T66" fmla="*/ 136 w 289"/>
                <a:gd name="T67" fmla="*/ 57 h 274"/>
                <a:gd name="T68" fmla="*/ 59 w 289"/>
                <a:gd name="T69" fmla="*/ 0 h 274"/>
                <a:gd name="T70" fmla="*/ 40 w 289"/>
                <a:gd name="T71" fmla="*/ 6 h 274"/>
                <a:gd name="T72" fmla="*/ 42 w 289"/>
                <a:gd name="T73" fmla="*/ 3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9" h="274">
                  <a:moveTo>
                    <a:pt x="42" y="34"/>
                  </a:moveTo>
                  <a:lnTo>
                    <a:pt x="32" y="43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0" y="4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85"/>
                  </a:lnTo>
                  <a:lnTo>
                    <a:pt x="19" y="100"/>
                  </a:lnTo>
                  <a:lnTo>
                    <a:pt x="25" y="110"/>
                  </a:lnTo>
                  <a:lnTo>
                    <a:pt x="28" y="117"/>
                  </a:lnTo>
                  <a:lnTo>
                    <a:pt x="30" y="127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8" y="138"/>
                  </a:lnTo>
                  <a:lnTo>
                    <a:pt x="40" y="142"/>
                  </a:lnTo>
                  <a:lnTo>
                    <a:pt x="46" y="146"/>
                  </a:lnTo>
                  <a:lnTo>
                    <a:pt x="46" y="149"/>
                  </a:lnTo>
                  <a:lnTo>
                    <a:pt x="49" y="159"/>
                  </a:lnTo>
                  <a:lnTo>
                    <a:pt x="53" y="170"/>
                  </a:lnTo>
                  <a:lnTo>
                    <a:pt x="55" y="180"/>
                  </a:lnTo>
                  <a:lnTo>
                    <a:pt x="57" y="191"/>
                  </a:lnTo>
                  <a:lnTo>
                    <a:pt x="61" y="195"/>
                  </a:lnTo>
                  <a:lnTo>
                    <a:pt x="61" y="200"/>
                  </a:lnTo>
                  <a:lnTo>
                    <a:pt x="64" y="204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72" y="210"/>
                  </a:lnTo>
                  <a:lnTo>
                    <a:pt x="76" y="212"/>
                  </a:lnTo>
                  <a:lnTo>
                    <a:pt x="80" y="214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7" y="219"/>
                  </a:lnTo>
                  <a:lnTo>
                    <a:pt x="89" y="225"/>
                  </a:lnTo>
                  <a:lnTo>
                    <a:pt x="93" y="236"/>
                  </a:lnTo>
                  <a:lnTo>
                    <a:pt x="93" y="236"/>
                  </a:lnTo>
                  <a:lnTo>
                    <a:pt x="102" y="255"/>
                  </a:lnTo>
                  <a:lnTo>
                    <a:pt x="110" y="274"/>
                  </a:lnTo>
                  <a:lnTo>
                    <a:pt x="115" y="270"/>
                  </a:lnTo>
                  <a:lnTo>
                    <a:pt x="117" y="255"/>
                  </a:lnTo>
                  <a:lnTo>
                    <a:pt x="117" y="255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174" y="267"/>
                  </a:lnTo>
                  <a:lnTo>
                    <a:pt x="182" y="252"/>
                  </a:lnTo>
                  <a:lnTo>
                    <a:pt x="199" y="238"/>
                  </a:lnTo>
                  <a:lnTo>
                    <a:pt x="255" y="225"/>
                  </a:lnTo>
                  <a:lnTo>
                    <a:pt x="288" y="206"/>
                  </a:lnTo>
                  <a:lnTo>
                    <a:pt x="289" y="166"/>
                  </a:lnTo>
                  <a:lnTo>
                    <a:pt x="272" y="166"/>
                  </a:lnTo>
                  <a:lnTo>
                    <a:pt x="254" y="161"/>
                  </a:lnTo>
                  <a:lnTo>
                    <a:pt x="240" y="149"/>
                  </a:lnTo>
                  <a:lnTo>
                    <a:pt x="237" y="140"/>
                  </a:lnTo>
                  <a:lnTo>
                    <a:pt x="231" y="134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5" y="113"/>
                  </a:lnTo>
                  <a:lnTo>
                    <a:pt x="231" y="112"/>
                  </a:lnTo>
                  <a:lnTo>
                    <a:pt x="231" y="112"/>
                  </a:lnTo>
                  <a:lnTo>
                    <a:pt x="227" y="115"/>
                  </a:lnTo>
                  <a:lnTo>
                    <a:pt x="225" y="119"/>
                  </a:lnTo>
                  <a:lnTo>
                    <a:pt x="221" y="125"/>
                  </a:lnTo>
                  <a:lnTo>
                    <a:pt x="214" y="91"/>
                  </a:lnTo>
                  <a:lnTo>
                    <a:pt x="193" y="64"/>
                  </a:lnTo>
                  <a:lnTo>
                    <a:pt x="184" y="60"/>
                  </a:lnTo>
                  <a:lnTo>
                    <a:pt x="178" y="55"/>
                  </a:lnTo>
                  <a:lnTo>
                    <a:pt x="167" y="57"/>
                  </a:lnTo>
                  <a:lnTo>
                    <a:pt x="136" y="57"/>
                  </a:lnTo>
                  <a:lnTo>
                    <a:pt x="104" y="17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0" y="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0F2C451-8AEA-D045-84D9-649268A55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8264" y="2633180"/>
              <a:ext cx="235137" cy="231284"/>
            </a:xfrm>
            <a:custGeom>
              <a:avLst/>
              <a:gdLst>
                <a:gd name="T0" fmla="*/ 12 w 154"/>
                <a:gd name="T1" fmla="*/ 7 h 178"/>
                <a:gd name="T2" fmla="*/ 23 w 154"/>
                <a:gd name="T3" fmla="*/ 11 h 178"/>
                <a:gd name="T4" fmla="*/ 35 w 154"/>
                <a:gd name="T5" fmla="*/ 15 h 178"/>
                <a:gd name="T6" fmla="*/ 59 w 154"/>
                <a:gd name="T7" fmla="*/ 21 h 178"/>
                <a:gd name="T8" fmla="*/ 67 w 154"/>
                <a:gd name="T9" fmla="*/ 21 h 178"/>
                <a:gd name="T10" fmla="*/ 72 w 154"/>
                <a:gd name="T11" fmla="*/ 17 h 178"/>
                <a:gd name="T12" fmla="*/ 84 w 154"/>
                <a:gd name="T13" fmla="*/ 11 h 178"/>
                <a:gd name="T14" fmla="*/ 93 w 154"/>
                <a:gd name="T15" fmla="*/ 7 h 178"/>
                <a:gd name="T16" fmla="*/ 105 w 154"/>
                <a:gd name="T17" fmla="*/ 9 h 178"/>
                <a:gd name="T18" fmla="*/ 112 w 154"/>
                <a:gd name="T19" fmla="*/ 13 h 178"/>
                <a:gd name="T20" fmla="*/ 123 w 154"/>
                <a:gd name="T21" fmla="*/ 13 h 178"/>
                <a:gd name="T22" fmla="*/ 133 w 154"/>
                <a:gd name="T23" fmla="*/ 13 h 178"/>
                <a:gd name="T24" fmla="*/ 137 w 154"/>
                <a:gd name="T25" fmla="*/ 9 h 178"/>
                <a:gd name="T26" fmla="*/ 137 w 154"/>
                <a:gd name="T27" fmla="*/ 38 h 178"/>
                <a:gd name="T28" fmla="*/ 137 w 154"/>
                <a:gd name="T29" fmla="*/ 49 h 178"/>
                <a:gd name="T30" fmla="*/ 137 w 154"/>
                <a:gd name="T31" fmla="*/ 57 h 178"/>
                <a:gd name="T32" fmla="*/ 139 w 154"/>
                <a:gd name="T33" fmla="*/ 72 h 178"/>
                <a:gd name="T34" fmla="*/ 137 w 154"/>
                <a:gd name="T35" fmla="*/ 72 h 178"/>
                <a:gd name="T36" fmla="*/ 131 w 154"/>
                <a:gd name="T37" fmla="*/ 68 h 178"/>
                <a:gd name="T38" fmla="*/ 118 w 154"/>
                <a:gd name="T39" fmla="*/ 51 h 178"/>
                <a:gd name="T40" fmla="*/ 108 w 154"/>
                <a:gd name="T41" fmla="*/ 34 h 178"/>
                <a:gd name="T42" fmla="*/ 108 w 154"/>
                <a:gd name="T43" fmla="*/ 34 h 178"/>
                <a:gd name="T44" fmla="*/ 106 w 154"/>
                <a:gd name="T45" fmla="*/ 40 h 178"/>
                <a:gd name="T46" fmla="*/ 108 w 154"/>
                <a:gd name="T47" fmla="*/ 49 h 178"/>
                <a:gd name="T48" fmla="*/ 118 w 154"/>
                <a:gd name="T49" fmla="*/ 64 h 178"/>
                <a:gd name="T50" fmla="*/ 123 w 154"/>
                <a:gd name="T51" fmla="*/ 79 h 178"/>
                <a:gd name="T52" fmla="*/ 131 w 154"/>
                <a:gd name="T53" fmla="*/ 94 h 178"/>
                <a:gd name="T54" fmla="*/ 135 w 154"/>
                <a:gd name="T55" fmla="*/ 110 h 178"/>
                <a:gd name="T56" fmla="*/ 137 w 154"/>
                <a:gd name="T57" fmla="*/ 117 h 178"/>
                <a:gd name="T58" fmla="*/ 139 w 154"/>
                <a:gd name="T59" fmla="*/ 125 h 178"/>
                <a:gd name="T60" fmla="*/ 144 w 154"/>
                <a:gd name="T61" fmla="*/ 132 h 178"/>
                <a:gd name="T62" fmla="*/ 154 w 154"/>
                <a:gd name="T63" fmla="*/ 153 h 178"/>
                <a:gd name="T64" fmla="*/ 144 w 154"/>
                <a:gd name="T65" fmla="*/ 164 h 178"/>
                <a:gd name="T66" fmla="*/ 133 w 154"/>
                <a:gd name="T67" fmla="*/ 168 h 178"/>
                <a:gd name="T68" fmla="*/ 122 w 154"/>
                <a:gd name="T69" fmla="*/ 172 h 178"/>
                <a:gd name="T70" fmla="*/ 6 w 154"/>
                <a:gd name="T71" fmla="*/ 43 h 178"/>
                <a:gd name="T72" fmla="*/ 0 w 154"/>
                <a:gd name="T73" fmla="*/ 23 h 178"/>
                <a:gd name="T74" fmla="*/ 0 w 154"/>
                <a:gd name="T75" fmla="*/ 7 h 178"/>
                <a:gd name="T76" fmla="*/ 0 w 154"/>
                <a:gd name="T77" fmla="*/ 4 h 178"/>
                <a:gd name="T78" fmla="*/ 0 w 154"/>
                <a:gd name="T79" fmla="*/ 0 h 178"/>
                <a:gd name="T80" fmla="*/ 12 w 154"/>
                <a:gd name="T81" fmla="*/ 7 h 178"/>
                <a:gd name="T82" fmla="*/ 12 w 154"/>
                <a:gd name="T83" fmla="*/ 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4" h="178">
                  <a:moveTo>
                    <a:pt x="12" y="7"/>
                  </a:moveTo>
                  <a:lnTo>
                    <a:pt x="12" y="7"/>
                  </a:lnTo>
                  <a:lnTo>
                    <a:pt x="16" y="9"/>
                  </a:lnTo>
                  <a:lnTo>
                    <a:pt x="23" y="11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50" y="19"/>
                  </a:lnTo>
                  <a:lnTo>
                    <a:pt x="59" y="21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72" y="17"/>
                  </a:lnTo>
                  <a:lnTo>
                    <a:pt x="76" y="15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3" y="7"/>
                  </a:lnTo>
                  <a:lnTo>
                    <a:pt x="97" y="7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12" y="13"/>
                  </a:lnTo>
                  <a:lnTo>
                    <a:pt x="120" y="13"/>
                  </a:lnTo>
                  <a:lnTo>
                    <a:pt x="123" y="13"/>
                  </a:lnTo>
                  <a:lnTo>
                    <a:pt x="127" y="13"/>
                  </a:lnTo>
                  <a:lnTo>
                    <a:pt x="133" y="13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26"/>
                  </a:lnTo>
                  <a:lnTo>
                    <a:pt x="137" y="38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5" y="53"/>
                  </a:lnTo>
                  <a:lnTo>
                    <a:pt x="137" y="57"/>
                  </a:lnTo>
                  <a:lnTo>
                    <a:pt x="139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7" y="72"/>
                  </a:lnTo>
                  <a:lnTo>
                    <a:pt x="135" y="72"/>
                  </a:lnTo>
                  <a:lnTo>
                    <a:pt x="131" y="68"/>
                  </a:lnTo>
                  <a:lnTo>
                    <a:pt x="131" y="68"/>
                  </a:lnTo>
                  <a:lnTo>
                    <a:pt x="118" y="51"/>
                  </a:lnTo>
                  <a:lnTo>
                    <a:pt x="110" y="38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6" y="40"/>
                  </a:lnTo>
                  <a:lnTo>
                    <a:pt x="106" y="45"/>
                  </a:lnTo>
                  <a:lnTo>
                    <a:pt x="108" y="49"/>
                  </a:lnTo>
                  <a:lnTo>
                    <a:pt x="112" y="58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23" y="79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3" y="102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7" y="117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39" y="125"/>
                  </a:lnTo>
                  <a:lnTo>
                    <a:pt x="144" y="132"/>
                  </a:lnTo>
                  <a:lnTo>
                    <a:pt x="148" y="142"/>
                  </a:lnTo>
                  <a:lnTo>
                    <a:pt x="154" y="153"/>
                  </a:lnTo>
                  <a:lnTo>
                    <a:pt x="154" y="153"/>
                  </a:lnTo>
                  <a:lnTo>
                    <a:pt x="144" y="164"/>
                  </a:lnTo>
                  <a:lnTo>
                    <a:pt x="142" y="161"/>
                  </a:lnTo>
                  <a:lnTo>
                    <a:pt x="133" y="168"/>
                  </a:lnTo>
                  <a:lnTo>
                    <a:pt x="125" y="178"/>
                  </a:lnTo>
                  <a:lnTo>
                    <a:pt x="122" y="172"/>
                  </a:lnTo>
                  <a:lnTo>
                    <a:pt x="6" y="172"/>
                  </a:lnTo>
                  <a:lnTo>
                    <a:pt x="6" y="43"/>
                  </a:lnTo>
                  <a:lnTo>
                    <a:pt x="0" y="32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9DF041BC-889F-9648-B563-9A380118FD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8264" y="2633180"/>
              <a:ext cx="235137" cy="231284"/>
            </a:xfrm>
            <a:custGeom>
              <a:avLst/>
              <a:gdLst>
                <a:gd name="T0" fmla="*/ 12 w 154"/>
                <a:gd name="T1" fmla="*/ 7 h 178"/>
                <a:gd name="T2" fmla="*/ 23 w 154"/>
                <a:gd name="T3" fmla="*/ 11 h 178"/>
                <a:gd name="T4" fmla="*/ 35 w 154"/>
                <a:gd name="T5" fmla="*/ 15 h 178"/>
                <a:gd name="T6" fmla="*/ 59 w 154"/>
                <a:gd name="T7" fmla="*/ 21 h 178"/>
                <a:gd name="T8" fmla="*/ 67 w 154"/>
                <a:gd name="T9" fmla="*/ 21 h 178"/>
                <a:gd name="T10" fmla="*/ 72 w 154"/>
                <a:gd name="T11" fmla="*/ 17 h 178"/>
                <a:gd name="T12" fmla="*/ 84 w 154"/>
                <a:gd name="T13" fmla="*/ 11 h 178"/>
                <a:gd name="T14" fmla="*/ 93 w 154"/>
                <a:gd name="T15" fmla="*/ 7 h 178"/>
                <a:gd name="T16" fmla="*/ 105 w 154"/>
                <a:gd name="T17" fmla="*/ 9 h 178"/>
                <a:gd name="T18" fmla="*/ 112 w 154"/>
                <a:gd name="T19" fmla="*/ 13 h 178"/>
                <a:gd name="T20" fmla="*/ 123 w 154"/>
                <a:gd name="T21" fmla="*/ 13 h 178"/>
                <a:gd name="T22" fmla="*/ 133 w 154"/>
                <a:gd name="T23" fmla="*/ 13 h 178"/>
                <a:gd name="T24" fmla="*/ 137 w 154"/>
                <a:gd name="T25" fmla="*/ 9 h 178"/>
                <a:gd name="T26" fmla="*/ 137 w 154"/>
                <a:gd name="T27" fmla="*/ 38 h 178"/>
                <a:gd name="T28" fmla="*/ 137 w 154"/>
                <a:gd name="T29" fmla="*/ 49 h 178"/>
                <a:gd name="T30" fmla="*/ 137 w 154"/>
                <a:gd name="T31" fmla="*/ 57 h 178"/>
                <a:gd name="T32" fmla="*/ 139 w 154"/>
                <a:gd name="T33" fmla="*/ 72 h 178"/>
                <a:gd name="T34" fmla="*/ 137 w 154"/>
                <a:gd name="T35" fmla="*/ 72 h 178"/>
                <a:gd name="T36" fmla="*/ 131 w 154"/>
                <a:gd name="T37" fmla="*/ 68 h 178"/>
                <a:gd name="T38" fmla="*/ 118 w 154"/>
                <a:gd name="T39" fmla="*/ 51 h 178"/>
                <a:gd name="T40" fmla="*/ 108 w 154"/>
                <a:gd name="T41" fmla="*/ 34 h 178"/>
                <a:gd name="T42" fmla="*/ 108 w 154"/>
                <a:gd name="T43" fmla="*/ 34 h 178"/>
                <a:gd name="T44" fmla="*/ 106 w 154"/>
                <a:gd name="T45" fmla="*/ 40 h 178"/>
                <a:gd name="T46" fmla="*/ 108 w 154"/>
                <a:gd name="T47" fmla="*/ 49 h 178"/>
                <a:gd name="T48" fmla="*/ 118 w 154"/>
                <a:gd name="T49" fmla="*/ 64 h 178"/>
                <a:gd name="T50" fmla="*/ 123 w 154"/>
                <a:gd name="T51" fmla="*/ 79 h 178"/>
                <a:gd name="T52" fmla="*/ 131 w 154"/>
                <a:gd name="T53" fmla="*/ 94 h 178"/>
                <a:gd name="T54" fmla="*/ 135 w 154"/>
                <a:gd name="T55" fmla="*/ 110 h 178"/>
                <a:gd name="T56" fmla="*/ 137 w 154"/>
                <a:gd name="T57" fmla="*/ 117 h 178"/>
                <a:gd name="T58" fmla="*/ 139 w 154"/>
                <a:gd name="T59" fmla="*/ 125 h 178"/>
                <a:gd name="T60" fmla="*/ 144 w 154"/>
                <a:gd name="T61" fmla="*/ 132 h 178"/>
                <a:gd name="T62" fmla="*/ 154 w 154"/>
                <a:gd name="T63" fmla="*/ 153 h 178"/>
                <a:gd name="T64" fmla="*/ 144 w 154"/>
                <a:gd name="T65" fmla="*/ 164 h 178"/>
                <a:gd name="T66" fmla="*/ 133 w 154"/>
                <a:gd name="T67" fmla="*/ 168 h 178"/>
                <a:gd name="T68" fmla="*/ 122 w 154"/>
                <a:gd name="T69" fmla="*/ 172 h 178"/>
                <a:gd name="T70" fmla="*/ 6 w 154"/>
                <a:gd name="T71" fmla="*/ 43 h 178"/>
                <a:gd name="T72" fmla="*/ 0 w 154"/>
                <a:gd name="T73" fmla="*/ 23 h 178"/>
                <a:gd name="T74" fmla="*/ 0 w 154"/>
                <a:gd name="T75" fmla="*/ 7 h 178"/>
                <a:gd name="T76" fmla="*/ 0 w 154"/>
                <a:gd name="T77" fmla="*/ 4 h 178"/>
                <a:gd name="T78" fmla="*/ 0 w 154"/>
                <a:gd name="T79" fmla="*/ 0 h 178"/>
                <a:gd name="T80" fmla="*/ 12 w 154"/>
                <a:gd name="T81" fmla="*/ 7 h 178"/>
                <a:gd name="T82" fmla="*/ 12 w 154"/>
                <a:gd name="T83" fmla="*/ 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4" h="178">
                  <a:moveTo>
                    <a:pt x="12" y="7"/>
                  </a:moveTo>
                  <a:lnTo>
                    <a:pt x="12" y="7"/>
                  </a:lnTo>
                  <a:lnTo>
                    <a:pt x="16" y="9"/>
                  </a:lnTo>
                  <a:lnTo>
                    <a:pt x="23" y="11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50" y="19"/>
                  </a:lnTo>
                  <a:lnTo>
                    <a:pt x="59" y="21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72" y="17"/>
                  </a:lnTo>
                  <a:lnTo>
                    <a:pt x="76" y="15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3" y="7"/>
                  </a:lnTo>
                  <a:lnTo>
                    <a:pt x="97" y="7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12" y="13"/>
                  </a:lnTo>
                  <a:lnTo>
                    <a:pt x="120" y="13"/>
                  </a:lnTo>
                  <a:lnTo>
                    <a:pt x="123" y="13"/>
                  </a:lnTo>
                  <a:lnTo>
                    <a:pt x="127" y="13"/>
                  </a:lnTo>
                  <a:lnTo>
                    <a:pt x="133" y="13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26"/>
                  </a:lnTo>
                  <a:lnTo>
                    <a:pt x="137" y="38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5" y="53"/>
                  </a:lnTo>
                  <a:lnTo>
                    <a:pt x="137" y="57"/>
                  </a:lnTo>
                  <a:lnTo>
                    <a:pt x="139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7" y="72"/>
                  </a:lnTo>
                  <a:lnTo>
                    <a:pt x="135" y="72"/>
                  </a:lnTo>
                  <a:lnTo>
                    <a:pt x="131" y="68"/>
                  </a:lnTo>
                  <a:lnTo>
                    <a:pt x="131" y="68"/>
                  </a:lnTo>
                  <a:lnTo>
                    <a:pt x="118" y="51"/>
                  </a:lnTo>
                  <a:lnTo>
                    <a:pt x="110" y="38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6" y="40"/>
                  </a:lnTo>
                  <a:lnTo>
                    <a:pt x="106" y="45"/>
                  </a:lnTo>
                  <a:lnTo>
                    <a:pt x="108" y="49"/>
                  </a:lnTo>
                  <a:lnTo>
                    <a:pt x="112" y="58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23" y="79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3" y="102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7" y="117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39" y="125"/>
                  </a:lnTo>
                  <a:lnTo>
                    <a:pt x="144" y="132"/>
                  </a:lnTo>
                  <a:lnTo>
                    <a:pt x="148" y="142"/>
                  </a:lnTo>
                  <a:lnTo>
                    <a:pt x="154" y="153"/>
                  </a:lnTo>
                  <a:lnTo>
                    <a:pt x="154" y="153"/>
                  </a:lnTo>
                  <a:lnTo>
                    <a:pt x="144" y="164"/>
                  </a:lnTo>
                  <a:lnTo>
                    <a:pt x="142" y="161"/>
                  </a:lnTo>
                  <a:lnTo>
                    <a:pt x="133" y="168"/>
                  </a:lnTo>
                  <a:lnTo>
                    <a:pt x="125" y="178"/>
                  </a:lnTo>
                  <a:lnTo>
                    <a:pt x="122" y="172"/>
                  </a:lnTo>
                  <a:lnTo>
                    <a:pt x="6" y="172"/>
                  </a:lnTo>
                  <a:lnTo>
                    <a:pt x="6" y="43"/>
                  </a:lnTo>
                  <a:lnTo>
                    <a:pt x="0" y="32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FCA93EAC-2F51-C444-B3CF-E3DAFFC4EE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598098"/>
              <a:ext cx="87031" cy="96152"/>
            </a:xfrm>
            <a:custGeom>
              <a:avLst/>
              <a:gdLst>
                <a:gd name="T0" fmla="*/ 0 w 57"/>
                <a:gd name="T1" fmla="*/ 74 h 74"/>
                <a:gd name="T2" fmla="*/ 15 w 57"/>
                <a:gd name="T3" fmla="*/ 74 h 74"/>
                <a:gd name="T4" fmla="*/ 23 w 57"/>
                <a:gd name="T5" fmla="*/ 65 h 74"/>
                <a:gd name="T6" fmla="*/ 32 w 57"/>
                <a:gd name="T7" fmla="*/ 68 h 74"/>
                <a:gd name="T8" fmla="*/ 42 w 57"/>
                <a:gd name="T9" fmla="*/ 59 h 74"/>
                <a:gd name="T10" fmla="*/ 42 w 57"/>
                <a:gd name="T11" fmla="*/ 53 h 74"/>
                <a:gd name="T12" fmla="*/ 40 w 57"/>
                <a:gd name="T13" fmla="*/ 31 h 74"/>
                <a:gd name="T14" fmla="*/ 53 w 57"/>
                <a:gd name="T15" fmla="*/ 31 h 74"/>
                <a:gd name="T16" fmla="*/ 57 w 57"/>
                <a:gd name="T17" fmla="*/ 25 h 74"/>
                <a:gd name="T18" fmla="*/ 53 w 57"/>
                <a:gd name="T19" fmla="*/ 0 h 74"/>
                <a:gd name="T20" fmla="*/ 27 w 57"/>
                <a:gd name="T21" fmla="*/ 15 h 74"/>
                <a:gd name="T22" fmla="*/ 10 w 57"/>
                <a:gd name="T23" fmla="*/ 6 h 74"/>
                <a:gd name="T24" fmla="*/ 10 w 57"/>
                <a:gd name="T25" fmla="*/ 42 h 74"/>
                <a:gd name="T26" fmla="*/ 0 w 57"/>
                <a:gd name="T27" fmla="*/ 74 h 74"/>
                <a:gd name="T28" fmla="*/ 0 w 57"/>
                <a:gd name="T29" fmla="*/ 74 h 74"/>
                <a:gd name="T30" fmla="*/ 0 w 57"/>
                <a:gd name="T3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4">
                  <a:moveTo>
                    <a:pt x="0" y="74"/>
                  </a:moveTo>
                  <a:lnTo>
                    <a:pt x="15" y="74"/>
                  </a:lnTo>
                  <a:lnTo>
                    <a:pt x="23" y="65"/>
                  </a:lnTo>
                  <a:lnTo>
                    <a:pt x="32" y="68"/>
                  </a:lnTo>
                  <a:lnTo>
                    <a:pt x="42" y="59"/>
                  </a:lnTo>
                  <a:lnTo>
                    <a:pt x="42" y="53"/>
                  </a:lnTo>
                  <a:lnTo>
                    <a:pt x="40" y="31"/>
                  </a:lnTo>
                  <a:lnTo>
                    <a:pt x="53" y="31"/>
                  </a:lnTo>
                  <a:lnTo>
                    <a:pt x="57" y="25"/>
                  </a:lnTo>
                  <a:lnTo>
                    <a:pt x="53" y="0"/>
                  </a:lnTo>
                  <a:lnTo>
                    <a:pt x="27" y="15"/>
                  </a:lnTo>
                  <a:lnTo>
                    <a:pt x="10" y="6"/>
                  </a:lnTo>
                  <a:lnTo>
                    <a:pt x="10" y="4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D4C47892-2EFB-F34F-B181-96DA609AA1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598098"/>
              <a:ext cx="87031" cy="96152"/>
            </a:xfrm>
            <a:custGeom>
              <a:avLst/>
              <a:gdLst>
                <a:gd name="T0" fmla="*/ 0 w 57"/>
                <a:gd name="T1" fmla="*/ 74 h 74"/>
                <a:gd name="T2" fmla="*/ 15 w 57"/>
                <a:gd name="T3" fmla="*/ 74 h 74"/>
                <a:gd name="T4" fmla="*/ 23 w 57"/>
                <a:gd name="T5" fmla="*/ 65 h 74"/>
                <a:gd name="T6" fmla="*/ 32 w 57"/>
                <a:gd name="T7" fmla="*/ 68 h 74"/>
                <a:gd name="T8" fmla="*/ 42 w 57"/>
                <a:gd name="T9" fmla="*/ 59 h 74"/>
                <a:gd name="T10" fmla="*/ 42 w 57"/>
                <a:gd name="T11" fmla="*/ 53 h 74"/>
                <a:gd name="T12" fmla="*/ 40 w 57"/>
                <a:gd name="T13" fmla="*/ 31 h 74"/>
                <a:gd name="T14" fmla="*/ 53 w 57"/>
                <a:gd name="T15" fmla="*/ 31 h 74"/>
                <a:gd name="T16" fmla="*/ 57 w 57"/>
                <a:gd name="T17" fmla="*/ 25 h 74"/>
                <a:gd name="T18" fmla="*/ 53 w 57"/>
                <a:gd name="T19" fmla="*/ 0 h 74"/>
                <a:gd name="T20" fmla="*/ 27 w 57"/>
                <a:gd name="T21" fmla="*/ 15 h 74"/>
                <a:gd name="T22" fmla="*/ 10 w 57"/>
                <a:gd name="T23" fmla="*/ 6 h 74"/>
                <a:gd name="T24" fmla="*/ 10 w 57"/>
                <a:gd name="T25" fmla="*/ 42 h 74"/>
                <a:gd name="T26" fmla="*/ 0 w 57"/>
                <a:gd name="T27" fmla="*/ 74 h 74"/>
                <a:gd name="T28" fmla="*/ 0 w 57"/>
                <a:gd name="T29" fmla="*/ 74 h 74"/>
                <a:gd name="T30" fmla="*/ 0 w 57"/>
                <a:gd name="T3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4">
                  <a:moveTo>
                    <a:pt x="0" y="74"/>
                  </a:moveTo>
                  <a:lnTo>
                    <a:pt x="15" y="74"/>
                  </a:lnTo>
                  <a:lnTo>
                    <a:pt x="23" y="65"/>
                  </a:lnTo>
                  <a:lnTo>
                    <a:pt x="32" y="68"/>
                  </a:lnTo>
                  <a:lnTo>
                    <a:pt x="42" y="59"/>
                  </a:lnTo>
                  <a:lnTo>
                    <a:pt x="42" y="53"/>
                  </a:lnTo>
                  <a:lnTo>
                    <a:pt x="40" y="31"/>
                  </a:lnTo>
                  <a:lnTo>
                    <a:pt x="53" y="31"/>
                  </a:lnTo>
                  <a:lnTo>
                    <a:pt x="57" y="25"/>
                  </a:lnTo>
                  <a:lnTo>
                    <a:pt x="53" y="0"/>
                  </a:lnTo>
                  <a:lnTo>
                    <a:pt x="27" y="15"/>
                  </a:lnTo>
                  <a:lnTo>
                    <a:pt x="10" y="6"/>
                  </a:lnTo>
                  <a:lnTo>
                    <a:pt x="10" y="4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8AA954CB-7F0A-3641-8943-F826BFD7D1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7445" y="2605894"/>
              <a:ext cx="29010" cy="88356"/>
            </a:xfrm>
            <a:custGeom>
              <a:avLst/>
              <a:gdLst>
                <a:gd name="T0" fmla="*/ 0 w 19"/>
                <a:gd name="T1" fmla="*/ 30 h 68"/>
                <a:gd name="T2" fmla="*/ 11 w 19"/>
                <a:gd name="T3" fmla="*/ 0 h 68"/>
                <a:gd name="T4" fmla="*/ 19 w 19"/>
                <a:gd name="T5" fmla="*/ 0 h 68"/>
                <a:gd name="T6" fmla="*/ 19 w 19"/>
                <a:gd name="T7" fmla="*/ 36 h 68"/>
                <a:gd name="T8" fmla="*/ 9 w 19"/>
                <a:gd name="T9" fmla="*/ 68 h 68"/>
                <a:gd name="T10" fmla="*/ 2 w 19"/>
                <a:gd name="T11" fmla="*/ 44 h 68"/>
                <a:gd name="T12" fmla="*/ 0 w 19"/>
                <a:gd name="T13" fmla="*/ 30 h 68"/>
                <a:gd name="T14" fmla="*/ 0 w 19"/>
                <a:gd name="T15" fmla="*/ 30 h 68"/>
                <a:gd name="T16" fmla="*/ 0 w 19"/>
                <a:gd name="T17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8">
                  <a:moveTo>
                    <a:pt x="0" y="3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19" y="36"/>
                  </a:lnTo>
                  <a:lnTo>
                    <a:pt x="9" y="68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77FAFCEE-CCE8-0544-8233-C942CFFBC7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7445" y="2605894"/>
              <a:ext cx="29010" cy="88356"/>
            </a:xfrm>
            <a:custGeom>
              <a:avLst/>
              <a:gdLst>
                <a:gd name="T0" fmla="*/ 0 w 19"/>
                <a:gd name="T1" fmla="*/ 30 h 68"/>
                <a:gd name="T2" fmla="*/ 11 w 19"/>
                <a:gd name="T3" fmla="*/ 0 h 68"/>
                <a:gd name="T4" fmla="*/ 19 w 19"/>
                <a:gd name="T5" fmla="*/ 0 h 68"/>
                <a:gd name="T6" fmla="*/ 19 w 19"/>
                <a:gd name="T7" fmla="*/ 36 h 68"/>
                <a:gd name="T8" fmla="*/ 9 w 19"/>
                <a:gd name="T9" fmla="*/ 68 h 68"/>
                <a:gd name="T10" fmla="*/ 2 w 19"/>
                <a:gd name="T11" fmla="*/ 44 h 68"/>
                <a:gd name="T12" fmla="*/ 0 w 19"/>
                <a:gd name="T13" fmla="*/ 30 h 68"/>
                <a:gd name="T14" fmla="*/ 0 w 19"/>
                <a:gd name="T15" fmla="*/ 30 h 68"/>
                <a:gd name="T16" fmla="*/ 0 w 19"/>
                <a:gd name="T17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8">
                  <a:moveTo>
                    <a:pt x="0" y="3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19" y="36"/>
                  </a:lnTo>
                  <a:lnTo>
                    <a:pt x="9" y="68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9A4B34EF-A7DD-964A-AE85-1B392DC120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622785"/>
              <a:ext cx="12215" cy="24688"/>
            </a:xfrm>
            <a:custGeom>
              <a:avLst/>
              <a:gdLst>
                <a:gd name="T0" fmla="*/ 0 w 8"/>
                <a:gd name="T1" fmla="*/ 17 h 19"/>
                <a:gd name="T2" fmla="*/ 0 w 8"/>
                <a:gd name="T3" fmla="*/ 0 h 19"/>
                <a:gd name="T4" fmla="*/ 8 w 8"/>
                <a:gd name="T5" fmla="*/ 0 h 19"/>
                <a:gd name="T6" fmla="*/ 8 w 8"/>
                <a:gd name="T7" fmla="*/ 19 h 19"/>
                <a:gd name="T8" fmla="*/ 0 w 8"/>
                <a:gd name="T9" fmla="*/ 17 h 19"/>
                <a:gd name="T10" fmla="*/ 0 w 8"/>
                <a:gd name="T11" fmla="*/ 17 h 19"/>
                <a:gd name="T12" fmla="*/ 0 w 8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9">
                  <a:moveTo>
                    <a:pt x="0" y="17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A8C65EF9-0E64-7C4E-8CDB-EE3C98BA69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622785"/>
              <a:ext cx="12215" cy="24688"/>
            </a:xfrm>
            <a:custGeom>
              <a:avLst/>
              <a:gdLst>
                <a:gd name="T0" fmla="*/ 0 w 8"/>
                <a:gd name="T1" fmla="*/ 17 h 19"/>
                <a:gd name="T2" fmla="*/ 0 w 8"/>
                <a:gd name="T3" fmla="*/ 0 h 19"/>
                <a:gd name="T4" fmla="*/ 8 w 8"/>
                <a:gd name="T5" fmla="*/ 0 h 19"/>
                <a:gd name="T6" fmla="*/ 8 w 8"/>
                <a:gd name="T7" fmla="*/ 19 h 19"/>
                <a:gd name="T8" fmla="*/ 0 w 8"/>
                <a:gd name="T9" fmla="*/ 17 h 19"/>
                <a:gd name="T10" fmla="*/ 0 w 8"/>
                <a:gd name="T11" fmla="*/ 17 h 19"/>
                <a:gd name="T12" fmla="*/ 0 w 8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9">
                  <a:moveTo>
                    <a:pt x="0" y="17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64846B48-F068-B941-8B62-0768A83D6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70" y="2834579"/>
              <a:ext cx="360340" cy="417090"/>
            </a:xfrm>
            <a:custGeom>
              <a:avLst/>
              <a:gdLst>
                <a:gd name="T0" fmla="*/ 183 w 236"/>
                <a:gd name="T1" fmla="*/ 9 h 321"/>
                <a:gd name="T2" fmla="*/ 162 w 236"/>
                <a:gd name="T3" fmla="*/ 23 h 321"/>
                <a:gd name="T4" fmla="*/ 43 w 236"/>
                <a:gd name="T5" fmla="*/ 17 h 321"/>
                <a:gd name="T6" fmla="*/ 26 w 236"/>
                <a:gd name="T7" fmla="*/ 51 h 321"/>
                <a:gd name="T8" fmla="*/ 15 w 236"/>
                <a:gd name="T9" fmla="*/ 127 h 321"/>
                <a:gd name="T10" fmla="*/ 0 w 236"/>
                <a:gd name="T11" fmla="*/ 168 h 321"/>
                <a:gd name="T12" fmla="*/ 5 w 236"/>
                <a:gd name="T13" fmla="*/ 197 h 321"/>
                <a:gd name="T14" fmla="*/ 19 w 236"/>
                <a:gd name="T15" fmla="*/ 231 h 321"/>
                <a:gd name="T16" fmla="*/ 45 w 236"/>
                <a:gd name="T17" fmla="*/ 255 h 321"/>
                <a:gd name="T18" fmla="*/ 72 w 236"/>
                <a:gd name="T19" fmla="*/ 287 h 321"/>
                <a:gd name="T20" fmla="*/ 81 w 236"/>
                <a:gd name="T21" fmla="*/ 306 h 321"/>
                <a:gd name="T22" fmla="*/ 92 w 236"/>
                <a:gd name="T23" fmla="*/ 306 h 321"/>
                <a:gd name="T24" fmla="*/ 123 w 236"/>
                <a:gd name="T25" fmla="*/ 321 h 321"/>
                <a:gd name="T26" fmla="*/ 172 w 236"/>
                <a:gd name="T27" fmla="*/ 306 h 321"/>
                <a:gd name="T28" fmla="*/ 194 w 236"/>
                <a:gd name="T29" fmla="*/ 293 h 321"/>
                <a:gd name="T30" fmla="*/ 177 w 236"/>
                <a:gd name="T31" fmla="*/ 269 h 321"/>
                <a:gd name="T32" fmla="*/ 155 w 236"/>
                <a:gd name="T33" fmla="*/ 255 h 321"/>
                <a:gd name="T34" fmla="*/ 168 w 236"/>
                <a:gd name="T35" fmla="*/ 242 h 321"/>
                <a:gd name="T36" fmla="*/ 183 w 236"/>
                <a:gd name="T37" fmla="*/ 204 h 321"/>
                <a:gd name="T38" fmla="*/ 206 w 236"/>
                <a:gd name="T39" fmla="*/ 147 h 321"/>
                <a:gd name="T40" fmla="*/ 221 w 236"/>
                <a:gd name="T41" fmla="*/ 96 h 321"/>
                <a:gd name="T42" fmla="*/ 230 w 236"/>
                <a:gd name="T43" fmla="*/ 85 h 321"/>
                <a:gd name="T44" fmla="*/ 221 w 236"/>
                <a:gd name="T45" fmla="*/ 76 h 321"/>
                <a:gd name="T46" fmla="*/ 215 w 236"/>
                <a:gd name="T47" fmla="*/ 57 h 321"/>
                <a:gd name="T48" fmla="*/ 213 w 236"/>
                <a:gd name="T49" fmla="*/ 45 h 321"/>
                <a:gd name="T50" fmla="*/ 215 w 236"/>
                <a:gd name="T51" fmla="*/ 38 h 321"/>
                <a:gd name="T52" fmla="*/ 213 w 236"/>
                <a:gd name="T53" fmla="*/ 34 h 321"/>
                <a:gd name="T54" fmla="*/ 213 w 236"/>
                <a:gd name="T55" fmla="*/ 30 h 321"/>
                <a:gd name="T56" fmla="*/ 210 w 236"/>
                <a:gd name="T57" fmla="*/ 25 h 321"/>
                <a:gd name="T58" fmla="*/ 210 w 236"/>
                <a:gd name="T59" fmla="*/ 21 h 321"/>
                <a:gd name="T60" fmla="*/ 206 w 236"/>
                <a:gd name="T61" fmla="*/ 13 h 321"/>
                <a:gd name="T62" fmla="*/ 198 w 236"/>
                <a:gd name="T63" fmla="*/ 4 h 321"/>
                <a:gd name="T64" fmla="*/ 191 w 236"/>
                <a:gd name="T6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321">
                  <a:moveTo>
                    <a:pt x="191" y="0"/>
                  </a:moveTo>
                  <a:lnTo>
                    <a:pt x="183" y="9"/>
                  </a:lnTo>
                  <a:lnTo>
                    <a:pt x="179" y="6"/>
                  </a:lnTo>
                  <a:lnTo>
                    <a:pt x="162" y="23"/>
                  </a:lnTo>
                  <a:lnTo>
                    <a:pt x="159" y="17"/>
                  </a:lnTo>
                  <a:lnTo>
                    <a:pt x="43" y="17"/>
                  </a:lnTo>
                  <a:lnTo>
                    <a:pt x="43" y="51"/>
                  </a:lnTo>
                  <a:lnTo>
                    <a:pt x="26" y="51"/>
                  </a:lnTo>
                  <a:lnTo>
                    <a:pt x="26" y="127"/>
                  </a:lnTo>
                  <a:lnTo>
                    <a:pt x="15" y="127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5" y="176"/>
                  </a:lnTo>
                  <a:lnTo>
                    <a:pt x="5" y="197"/>
                  </a:lnTo>
                  <a:lnTo>
                    <a:pt x="19" y="214"/>
                  </a:lnTo>
                  <a:lnTo>
                    <a:pt x="19" y="231"/>
                  </a:lnTo>
                  <a:lnTo>
                    <a:pt x="32" y="242"/>
                  </a:lnTo>
                  <a:lnTo>
                    <a:pt x="45" y="255"/>
                  </a:lnTo>
                  <a:lnTo>
                    <a:pt x="60" y="274"/>
                  </a:lnTo>
                  <a:lnTo>
                    <a:pt x="72" y="287"/>
                  </a:lnTo>
                  <a:lnTo>
                    <a:pt x="72" y="297"/>
                  </a:lnTo>
                  <a:lnTo>
                    <a:pt x="81" y="306"/>
                  </a:lnTo>
                  <a:lnTo>
                    <a:pt x="81" y="306"/>
                  </a:lnTo>
                  <a:lnTo>
                    <a:pt x="92" y="306"/>
                  </a:lnTo>
                  <a:lnTo>
                    <a:pt x="106" y="308"/>
                  </a:lnTo>
                  <a:lnTo>
                    <a:pt x="123" y="321"/>
                  </a:lnTo>
                  <a:lnTo>
                    <a:pt x="162" y="318"/>
                  </a:lnTo>
                  <a:lnTo>
                    <a:pt x="172" y="306"/>
                  </a:lnTo>
                  <a:lnTo>
                    <a:pt x="189" y="303"/>
                  </a:lnTo>
                  <a:lnTo>
                    <a:pt x="194" y="293"/>
                  </a:lnTo>
                  <a:lnTo>
                    <a:pt x="185" y="287"/>
                  </a:lnTo>
                  <a:lnTo>
                    <a:pt x="177" y="269"/>
                  </a:lnTo>
                  <a:lnTo>
                    <a:pt x="166" y="255"/>
                  </a:lnTo>
                  <a:lnTo>
                    <a:pt x="155" y="255"/>
                  </a:lnTo>
                  <a:lnTo>
                    <a:pt x="159" y="242"/>
                  </a:lnTo>
                  <a:lnTo>
                    <a:pt x="168" y="242"/>
                  </a:lnTo>
                  <a:lnTo>
                    <a:pt x="172" y="204"/>
                  </a:lnTo>
                  <a:lnTo>
                    <a:pt x="183" y="204"/>
                  </a:lnTo>
                  <a:lnTo>
                    <a:pt x="194" y="172"/>
                  </a:lnTo>
                  <a:lnTo>
                    <a:pt x="206" y="147"/>
                  </a:lnTo>
                  <a:lnTo>
                    <a:pt x="206" y="113"/>
                  </a:lnTo>
                  <a:lnTo>
                    <a:pt x="221" y="96"/>
                  </a:lnTo>
                  <a:lnTo>
                    <a:pt x="236" y="89"/>
                  </a:lnTo>
                  <a:lnTo>
                    <a:pt x="230" y="85"/>
                  </a:lnTo>
                  <a:lnTo>
                    <a:pt x="227" y="79"/>
                  </a:lnTo>
                  <a:lnTo>
                    <a:pt x="221" y="76"/>
                  </a:lnTo>
                  <a:lnTo>
                    <a:pt x="215" y="66"/>
                  </a:lnTo>
                  <a:lnTo>
                    <a:pt x="215" y="57"/>
                  </a:lnTo>
                  <a:lnTo>
                    <a:pt x="213" y="45"/>
                  </a:lnTo>
                  <a:lnTo>
                    <a:pt x="213" y="45"/>
                  </a:lnTo>
                  <a:lnTo>
                    <a:pt x="215" y="42"/>
                  </a:lnTo>
                  <a:lnTo>
                    <a:pt x="215" y="38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0" y="21"/>
                  </a:lnTo>
                  <a:lnTo>
                    <a:pt x="208" y="17"/>
                  </a:lnTo>
                  <a:lnTo>
                    <a:pt x="206" y="13"/>
                  </a:lnTo>
                  <a:lnTo>
                    <a:pt x="204" y="9"/>
                  </a:lnTo>
                  <a:lnTo>
                    <a:pt x="198" y="4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0CCBACF0-A06D-4A40-BC03-8B4B1A8B6E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70" y="2834579"/>
              <a:ext cx="360340" cy="417090"/>
            </a:xfrm>
            <a:custGeom>
              <a:avLst/>
              <a:gdLst>
                <a:gd name="T0" fmla="*/ 183 w 236"/>
                <a:gd name="T1" fmla="*/ 9 h 321"/>
                <a:gd name="T2" fmla="*/ 162 w 236"/>
                <a:gd name="T3" fmla="*/ 23 h 321"/>
                <a:gd name="T4" fmla="*/ 43 w 236"/>
                <a:gd name="T5" fmla="*/ 17 h 321"/>
                <a:gd name="T6" fmla="*/ 26 w 236"/>
                <a:gd name="T7" fmla="*/ 51 h 321"/>
                <a:gd name="T8" fmla="*/ 15 w 236"/>
                <a:gd name="T9" fmla="*/ 127 h 321"/>
                <a:gd name="T10" fmla="*/ 0 w 236"/>
                <a:gd name="T11" fmla="*/ 168 h 321"/>
                <a:gd name="T12" fmla="*/ 5 w 236"/>
                <a:gd name="T13" fmla="*/ 197 h 321"/>
                <a:gd name="T14" fmla="*/ 19 w 236"/>
                <a:gd name="T15" fmla="*/ 231 h 321"/>
                <a:gd name="T16" fmla="*/ 45 w 236"/>
                <a:gd name="T17" fmla="*/ 255 h 321"/>
                <a:gd name="T18" fmla="*/ 72 w 236"/>
                <a:gd name="T19" fmla="*/ 287 h 321"/>
                <a:gd name="T20" fmla="*/ 81 w 236"/>
                <a:gd name="T21" fmla="*/ 306 h 321"/>
                <a:gd name="T22" fmla="*/ 92 w 236"/>
                <a:gd name="T23" fmla="*/ 306 h 321"/>
                <a:gd name="T24" fmla="*/ 123 w 236"/>
                <a:gd name="T25" fmla="*/ 321 h 321"/>
                <a:gd name="T26" fmla="*/ 172 w 236"/>
                <a:gd name="T27" fmla="*/ 306 h 321"/>
                <a:gd name="T28" fmla="*/ 194 w 236"/>
                <a:gd name="T29" fmla="*/ 293 h 321"/>
                <a:gd name="T30" fmla="*/ 177 w 236"/>
                <a:gd name="T31" fmla="*/ 269 h 321"/>
                <a:gd name="T32" fmla="*/ 155 w 236"/>
                <a:gd name="T33" fmla="*/ 255 h 321"/>
                <a:gd name="T34" fmla="*/ 168 w 236"/>
                <a:gd name="T35" fmla="*/ 242 h 321"/>
                <a:gd name="T36" fmla="*/ 183 w 236"/>
                <a:gd name="T37" fmla="*/ 204 h 321"/>
                <a:gd name="T38" fmla="*/ 206 w 236"/>
                <a:gd name="T39" fmla="*/ 147 h 321"/>
                <a:gd name="T40" fmla="*/ 221 w 236"/>
                <a:gd name="T41" fmla="*/ 96 h 321"/>
                <a:gd name="T42" fmla="*/ 230 w 236"/>
                <a:gd name="T43" fmla="*/ 85 h 321"/>
                <a:gd name="T44" fmla="*/ 221 w 236"/>
                <a:gd name="T45" fmla="*/ 76 h 321"/>
                <a:gd name="T46" fmla="*/ 215 w 236"/>
                <a:gd name="T47" fmla="*/ 57 h 321"/>
                <a:gd name="T48" fmla="*/ 213 w 236"/>
                <a:gd name="T49" fmla="*/ 45 h 321"/>
                <a:gd name="T50" fmla="*/ 215 w 236"/>
                <a:gd name="T51" fmla="*/ 38 h 321"/>
                <a:gd name="T52" fmla="*/ 213 w 236"/>
                <a:gd name="T53" fmla="*/ 34 h 321"/>
                <a:gd name="T54" fmla="*/ 213 w 236"/>
                <a:gd name="T55" fmla="*/ 30 h 321"/>
                <a:gd name="T56" fmla="*/ 210 w 236"/>
                <a:gd name="T57" fmla="*/ 25 h 321"/>
                <a:gd name="T58" fmla="*/ 210 w 236"/>
                <a:gd name="T59" fmla="*/ 21 h 321"/>
                <a:gd name="T60" fmla="*/ 206 w 236"/>
                <a:gd name="T61" fmla="*/ 13 h 321"/>
                <a:gd name="T62" fmla="*/ 198 w 236"/>
                <a:gd name="T63" fmla="*/ 4 h 321"/>
                <a:gd name="T64" fmla="*/ 191 w 236"/>
                <a:gd name="T6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321">
                  <a:moveTo>
                    <a:pt x="191" y="0"/>
                  </a:moveTo>
                  <a:lnTo>
                    <a:pt x="183" y="9"/>
                  </a:lnTo>
                  <a:lnTo>
                    <a:pt x="179" y="6"/>
                  </a:lnTo>
                  <a:lnTo>
                    <a:pt x="162" y="23"/>
                  </a:lnTo>
                  <a:lnTo>
                    <a:pt x="159" y="17"/>
                  </a:lnTo>
                  <a:lnTo>
                    <a:pt x="43" y="17"/>
                  </a:lnTo>
                  <a:lnTo>
                    <a:pt x="43" y="51"/>
                  </a:lnTo>
                  <a:lnTo>
                    <a:pt x="26" y="51"/>
                  </a:lnTo>
                  <a:lnTo>
                    <a:pt x="26" y="127"/>
                  </a:lnTo>
                  <a:lnTo>
                    <a:pt x="15" y="127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5" y="176"/>
                  </a:lnTo>
                  <a:lnTo>
                    <a:pt x="5" y="197"/>
                  </a:lnTo>
                  <a:lnTo>
                    <a:pt x="19" y="214"/>
                  </a:lnTo>
                  <a:lnTo>
                    <a:pt x="19" y="231"/>
                  </a:lnTo>
                  <a:lnTo>
                    <a:pt x="32" y="242"/>
                  </a:lnTo>
                  <a:lnTo>
                    <a:pt x="45" y="255"/>
                  </a:lnTo>
                  <a:lnTo>
                    <a:pt x="60" y="274"/>
                  </a:lnTo>
                  <a:lnTo>
                    <a:pt x="72" y="287"/>
                  </a:lnTo>
                  <a:lnTo>
                    <a:pt x="72" y="297"/>
                  </a:lnTo>
                  <a:lnTo>
                    <a:pt x="81" y="306"/>
                  </a:lnTo>
                  <a:lnTo>
                    <a:pt x="81" y="306"/>
                  </a:lnTo>
                  <a:lnTo>
                    <a:pt x="92" y="306"/>
                  </a:lnTo>
                  <a:lnTo>
                    <a:pt x="106" y="308"/>
                  </a:lnTo>
                  <a:lnTo>
                    <a:pt x="123" y="321"/>
                  </a:lnTo>
                  <a:lnTo>
                    <a:pt x="162" y="318"/>
                  </a:lnTo>
                  <a:lnTo>
                    <a:pt x="172" y="306"/>
                  </a:lnTo>
                  <a:lnTo>
                    <a:pt x="189" y="303"/>
                  </a:lnTo>
                  <a:lnTo>
                    <a:pt x="194" y="293"/>
                  </a:lnTo>
                  <a:lnTo>
                    <a:pt x="185" y="287"/>
                  </a:lnTo>
                  <a:lnTo>
                    <a:pt x="177" y="269"/>
                  </a:lnTo>
                  <a:lnTo>
                    <a:pt x="166" y="255"/>
                  </a:lnTo>
                  <a:lnTo>
                    <a:pt x="155" y="255"/>
                  </a:lnTo>
                  <a:lnTo>
                    <a:pt x="159" y="242"/>
                  </a:lnTo>
                  <a:lnTo>
                    <a:pt x="168" y="242"/>
                  </a:lnTo>
                  <a:lnTo>
                    <a:pt x="172" y="204"/>
                  </a:lnTo>
                  <a:lnTo>
                    <a:pt x="183" y="204"/>
                  </a:lnTo>
                  <a:lnTo>
                    <a:pt x="194" y="172"/>
                  </a:lnTo>
                  <a:lnTo>
                    <a:pt x="206" y="147"/>
                  </a:lnTo>
                  <a:lnTo>
                    <a:pt x="206" y="113"/>
                  </a:lnTo>
                  <a:lnTo>
                    <a:pt x="221" y="96"/>
                  </a:lnTo>
                  <a:lnTo>
                    <a:pt x="236" y="89"/>
                  </a:lnTo>
                  <a:lnTo>
                    <a:pt x="230" y="85"/>
                  </a:lnTo>
                  <a:lnTo>
                    <a:pt x="227" y="79"/>
                  </a:lnTo>
                  <a:lnTo>
                    <a:pt x="221" y="76"/>
                  </a:lnTo>
                  <a:lnTo>
                    <a:pt x="215" y="66"/>
                  </a:lnTo>
                  <a:lnTo>
                    <a:pt x="215" y="57"/>
                  </a:lnTo>
                  <a:lnTo>
                    <a:pt x="213" y="45"/>
                  </a:lnTo>
                  <a:lnTo>
                    <a:pt x="213" y="45"/>
                  </a:lnTo>
                  <a:lnTo>
                    <a:pt x="215" y="42"/>
                  </a:lnTo>
                  <a:lnTo>
                    <a:pt x="215" y="38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0" y="21"/>
                  </a:lnTo>
                  <a:lnTo>
                    <a:pt x="208" y="17"/>
                  </a:lnTo>
                  <a:lnTo>
                    <a:pt x="206" y="13"/>
                  </a:lnTo>
                  <a:lnTo>
                    <a:pt x="204" y="9"/>
                  </a:lnTo>
                  <a:lnTo>
                    <a:pt x="198" y="4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552EA6E7-FDF9-A24E-86CF-081D1853B0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89142" y="2928132"/>
              <a:ext cx="221395" cy="132533"/>
            </a:xfrm>
            <a:custGeom>
              <a:avLst/>
              <a:gdLst>
                <a:gd name="T0" fmla="*/ 0 w 145"/>
                <a:gd name="T1" fmla="*/ 43 h 102"/>
                <a:gd name="T2" fmla="*/ 5 w 145"/>
                <a:gd name="T3" fmla="*/ 41 h 102"/>
                <a:gd name="T4" fmla="*/ 7 w 145"/>
                <a:gd name="T5" fmla="*/ 26 h 102"/>
                <a:gd name="T6" fmla="*/ 53 w 145"/>
                <a:gd name="T7" fmla="*/ 30 h 102"/>
                <a:gd name="T8" fmla="*/ 64 w 145"/>
                <a:gd name="T9" fmla="*/ 38 h 102"/>
                <a:gd name="T10" fmla="*/ 72 w 145"/>
                <a:gd name="T11" fmla="*/ 23 h 102"/>
                <a:gd name="T12" fmla="*/ 89 w 145"/>
                <a:gd name="T13" fmla="*/ 9 h 102"/>
                <a:gd name="T14" fmla="*/ 134 w 145"/>
                <a:gd name="T15" fmla="*/ 0 h 102"/>
                <a:gd name="T16" fmla="*/ 145 w 145"/>
                <a:gd name="T17" fmla="*/ 38 h 102"/>
                <a:gd name="T18" fmla="*/ 138 w 145"/>
                <a:gd name="T19" fmla="*/ 47 h 102"/>
                <a:gd name="T20" fmla="*/ 132 w 145"/>
                <a:gd name="T21" fmla="*/ 53 h 102"/>
                <a:gd name="T22" fmla="*/ 132 w 145"/>
                <a:gd name="T23" fmla="*/ 53 h 102"/>
                <a:gd name="T24" fmla="*/ 130 w 145"/>
                <a:gd name="T25" fmla="*/ 58 h 102"/>
                <a:gd name="T26" fmla="*/ 127 w 145"/>
                <a:gd name="T27" fmla="*/ 62 h 102"/>
                <a:gd name="T28" fmla="*/ 125 w 145"/>
                <a:gd name="T29" fmla="*/ 64 h 102"/>
                <a:gd name="T30" fmla="*/ 123 w 145"/>
                <a:gd name="T31" fmla="*/ 64 h 102"/>
                <a:gd name="T32" fmla="*/ 123 w 145"/>
                <a:gd name="T33" fmla="*/ 64 h 102"/>
                <a:gd name="T34" fmla="*/ 108 w 145"/>
                <a:gd name="T35" fmla="*/ 64 h 102"/>
                <a:gd name="T36" fmla="*/ 98 w 145"/>
                <a:gd name="T37" fmla="*/ 68 h 102"/>
                <a:gd name="T38" fmla="*/ 92 w 145"/>
                <a:gd name="T39" fmla="*/ 75 h 102"/>
                <a:gd name="T40" fmla="*/ 83 w 145"/>
                <a:gd name="T41" fmla="*/ 79 h 102"/>
                <a:gd name="T42" fmla="*/ 83 w 145"/>
                <a:gd name="T43" fmla="*/ 79 h 102"/>
                <a:gd name="T44" fmla="*/ 83 w 145"/>
                <a:gd name="T45" fmla="*/ 77 h 102"/>
                <a:gd name="T46" fmla="*/ 83 w 145"/>
                <a:gd name="T47" fmla="*/ 75 h 102"/>
                <a:gd name="T48" fmla="*/ 83 w 145"/>
                <a:gd name="T49" fmla="*/ 74 h 102"/>
                <a:gd name="T50" fmla="*/ 81 w 145"/>
                <a:gd name="T51" fmla="*/ 75 h 102"/>
                <a:gd name="T52" fmla="*/ 77 w 145"/>
                <a:gd name="T53" fmla="*/ 79 h 102"/>
                <a:gd name="T54" fmla="*/ 77 w 145"/>
                <a:gd name="T55" fmla="*/ 79 h 102"/>
                <a:gd name="T56" fmla="*/ 72 w 145"/>
                <a:gd name="T57" fmla="*/ 83 h 102"/>
                <a:gd name="T58" fmla="*/ 68 w 145"/>
                <a:gd name="T59" fmla="*/ 87 h 102"/>
                <a:gd name="T60" fmla="*/ 66 w 145"/>
                <a:gd name="T61" fmla="*/ 87 h 102"/>
                <a:gd name="T62" fmla="*/ 55 w 145"/>
                <a:gd name="T63" fmla="*/ 89 h 102"/>
                <a:gd name="T64" fmla="*/ 55 w 145"/>
                <a:gd name="T65" fmla="*/ 89 h 102"/>
                <a:gd name="T66" fmla="*/ 47 w 145"/>
                <a:gd name="T67" fmla="*/ 87 h 102"/>
                <a:gd name="T68" fmla="*/ 43 w 145"/>
                <a:gd name="T69" fmla="*/ 87 h 102"/>
                <a:gd name="T70" fmla="*/ 43 w 145"/>
                <a:gd name="T71" fmla="*/ 87 h 102"/>
                <a:gd name="T72" fmla="*/ 41 w 145"/>
                <a:gd name="T73" fmla="*/ 89 h 102"/>
                <a:gd name="T74" fmla="*/ 41 w 145"/>
                <a:gd name="T75" fmla="*/ 89 h 102"/>
                <a:gd name="T76" fmla="*/ 43 w 145"/>
                <a:gd name="T77" fmla="*/ 96 h 102"/>
                <a:gd name="T78" fmla="*/ 41 w 145"/>
                <a:gd name="T79" fmla="*/ 96 h 102"/>
                <a:gd name="T80" fmla="*/ 40 w 145"/>
                <a:gd name="T81" fmla="*/ 98 h 102"/>
                <a:gd name="T82" fmla="*/ 40 w 145"/>
                <a:gd name="T83" fmla="*/ 98 h 102"/>
                <a:gd name="T84" fmla="*/ 34 w 145"/>
                <a:gd name="T85" fmla="*/ 96 h 102"/>
                <a:gd name="T86" fmla="*/ 28 w 145"/>
                <a:gd name="T87" fmla="*/ 96 h 102"/>
                <a:gd name="T88" fmla="*/ 24 w 145"/>
                <a:gd name="T89" fmla="*/ 96 h 102"/>
                <a:gd name="T90" fmla="*/ 22 w 145"/>
                <a:gd name="T91" fmla="*/ 96 h 102"/>
                <a:gd name="T92" fmla="*/ 22 w 145"/>
                <a:gd name="T93" fmla="*/ 98 h 102"/>
                <a:gd name="T94" fmla="*/ 22 w 145"/>
                <a:gd name="T95" fmla="*/ 98 h 102"/>
                <a:gd name="T96" fmla="*/ 19 w 145"/>
                <a:gd name="T97" fmla="*/ 100 h 102"/>
                <a:gd name="T98" fmla="*/ 13 w 145"/>
                <a:gd name="T99" fmla="*/ 100 h 102"/>
                <a:gd name="T100" fmla="*/ 7 w 145"/>
                <a:gd name="T101" fmla="*/ 102 h 102"/>
                <a:gd name="T102" fmla="*/ 7 w 145"/>
                <a:gd name="T103" fmla="*/ 85 h 102"/>
                <a:gd name="T104" fmla="*/ 0 w 145"/>
                <a:gd name="T105" fmla="*/ 77 h 102"/>
                <a:gd name="T106" fmla="*/ 2 w 145"/>
                <a:gd name="T107" fmla="*/ 62 h 102"/>
                <a:gd name="T108" fmla="*/ 2 w 145"/>
                <a:gd name="T109" fmla="*/ 51 h 102"/>
                <a:gd name="T110" fmla="*/ 0 w 145"/>
                <a:gd name="T111" fmla="*/ 43 h 102"/>
                <a:gd name="T112" fmla="*/ 0 w 145"/>
                <a:gd name="T113" fmla="*/ 43 h 102"/>
                <a:gd name="T114" fmla="*/ 0 w 145"/>
                <a:gd name="T115" fmla="*/ 4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5" h="102">
                  <a:moveTo>
                    <a:pt x="0" y="43"/>
                  </a:moveTo>
                  <a:lnTo>
                    <a:pt x="5" y="41"/>
                  </a:lnTo>
                  <a:lnTo>
                    <a:pt x="7" y="26"/>
                  </a:lnTo>
                  <a:lnTo>
                    <a:pt x="53" y="30"/>
                  </a:lnTo>
                  <a:lnTo>
                    <a:pt x="64" y="38"/>
                  </a:lnTo>
                  <a:lnTo>
                    <a:pt x="72" y="23"/>
                  </a:lnTo>
                  <a:lnTo>
                    <a:pt x="89" y="9"/>
                  </a:lnTo>
                  <a:lnTo>
                    <a:pt x="134" y="0"/>
                  </a:lnTo>
                  <a:lnTo>
                    <a:pt x="145" y="38"/>
                  </a:lnTo>
                  <a:lnTo>
                    <a:pt x="138" y="47"/>
                  </a:lnTo>
                  <a:lnTo>
                    <a:pt x="132" y="53"/>
                  </a:lnTo>
                  <a:lnTo>
                    <a:pt x="132" y="53"/>
                  </a:lnTo>
                  <a:lnTo>
                    <a:pt x="130" y="58"/>
                  </a:lnTo>
                  <a:lnTo>
                    <a:pt x="127" y="62"/>
                  </a:lnTo>
                  <a:lnTo>
                    <a:pt x="125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08" y="64"/>
                  </a:lnTo>
                  <a:lnTo>
                    <a:pt x="98" y="68"/>
                  </a:lnTo>
                  <a:lnTo>
                    <a:pt x="92" y="75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3" y="74"/>
                  </a:lnTo>
                  <a:lnTo>
                    <a:pt x="81" y="75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2" y="83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47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3" y="96"/>
                  </a:lnTo>
                  <a:lnTo>
                    <a:pt x="41" y="96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34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19" y="100"/>
                  </a:lnTo>
                  <a:lnTo>
                    <a:pt x="13" y="100"/>
                  </a:lnTo>
                  <a:lnTo>
                    <a:pt x="7" y="102"/>
                  </a:lnTo>
                  <a:lnTo>
                    <a:pt x="7" y="85"/>
                  </a:lnTo>
                  <a:lnTo>
                    <a:pt x="0" y="77"/>
                  </a:lnTo>
                  <a:lnTo>
                    <a:pt x="2" y="62"/>
                  </a:lnTo>
                  <a:lnTo>
                    <a:pt x="2" y="5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208B2D32-0120-BA4D-8F64-E65CB638F4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89142" y="2928132"/>
              <a:ext cx="221395" cy="132533"/>
            </a:xfrm>
            <a:custGeom>
              <a:avLst/>
              <a:gdLst>
                <a:gd name="T0" fmla="*/ 0 w 145"/>
                <a:gd name="T1" fmla="*/ 43 h 102"/>
                <a:gd name="T2" fmla="*/ 5 w 145"/>
                <a:gd name="T3" fmla="*/ 41 h 102"/>
                <a:gd name="T4" fmla="*/ 7 w 145"/>
                <a:gd name="T5" fmla="*/ 26 h 102"/>
                <a:gd name="T6" fmla="*/ 53 w 145"/>
                <a:gd name="T7" fmla="*/ 30 h 102"/>
                <a:gd name="T8" fmla="*/ 64 w 145"/>
                <a:gd name="T9" fmla="*/ 38 h 102"/>
                <a:gd name="T10" fmla="*/ 72 w 145"/>
                <a:gd name="T11" fmla="*/ 23 h 102"/>
                <a:gd name="T12" fmla="*/ 89 w 145"/>
                <a:gd name="T13" fmla="*/ 9 h 102"/>
                <a:gd name="T14" fmla="*/ 134 w 145"/>
                <a:gd name="T15" fmla="*/ 0 h 102"/>
                <a:gd name="T16" fmla="*/ 145 w 145"/>
                <a:gd name="T17" fmla="*/ 38 h 102"/>
                <a:gd name="T18" fmla="*/ 138 w 145"/>
                <a:gd name="T19" fmla="*/ 47 h 102"/>
                <a:gd name="T20" fmla="*/ 132 w 145"/>
                <a:gd name="T21" fmla="*/ 53 h 102"/>
                <a:gd name="T22" fmla="*/ 132 w 145"/>
                <a:gd name="T23" fmla="*/ 53 h 102"/>
                <a:gd name="T24" fmla="*/ 130 w 145"/>
                <a:gd name="T25" fmla="*/ 58 h 102"/>
                <a:gd name="T26" fmla="*/ 127 w 145"/>
                <a:gd name="T27" fmla="*/ 62 h 102"/>
                <a:gd name="T28" fmla="*/ 125 w 145"/>
                <a:gd name="T29" fmla="*/ 64 h 102"/>
                <a:gd name="T30" fmla="*/ 123 w 145"/>
                <a:gd name="T31" fmla="*/ 64 h 102"/>
                <a:gd name="T32" fmla="*/ 123 w 145"/>
                <a:gd name="T33" fmla="*/ 64 h 102"/>
                <a:gd name="T34" fmla="*/ 108 w 145"/>
                <a:gd name="T35" fmla="*/ 64 h 102"/>
                <a:gd name="T36" fmla="*/ 98 w 145"/>
                <a:gd name="T37" fmla="*/ 68 h 102"/>
                <a:gd name="T38" fmla="*/ 92 w 145"/>
                <a:gd name="T39" fmla="*/ 75 h 102"/>
                <a:gd name="T40" fmla="*/ 83 w 145"/>
                <a:gd name="T41" fmla="*/ 79 h 102"/>
                <a:gd name="T42" fmla="*/ 83 w 145"/>
                <a:gd name="T43" fmla="*/ 79 h 102"/>
                <a:gd name="T44" fmla="*/ 83 w 145"/>
                <a:gd name="T45" fmla="*/ 77 h 102"/>
                <a:gd name="T46" fmla="*/ 83 w 145"/>
                <a:gd name="T47" fmla="*/ 75 h 102"/>
                <a:gd name="T48" fmla="*/ 83 w 145"/>
                <a:gd name="T49" fmla="*/ 74 h 102"/>
                <a:gd name="T50" fmla="*/ 81 w 145"/>
                <a:gd name="T51" fmla="*/ 75 h 102"/>
                <a:gd name="T52" fmla="*/ 77 w 145"/>
                <a:gd name="T53" fmla="*/ 79 h 102"/>
                <a:gd name="T54" fmla="*/ 77 w 145"/>
                <a:gd name="T55" fmla="*/ 79 h 102"/>
                <a:gd name="T56" fmla="*/ 72 w 145"/>
                <a:gd name="T57" fmla="*/ 83 h 102"/>
                <a:gd name="T58" fmla="*/ 68 w 145"/>
                <a:gd name="T59" fmla="*/ 87 h 102"/>
                <a:gd name="T60" fmla="*/ 66 w 145"/>
                <a:gd name="T61" fmla="*/ 87 h 102"/>
                <a:gd name="T62" fmla="*/ 55 w 145"/>
                <a:gd name="T63" fmla="*/ 89 h 102"/>
                <a:gd name="T64" fmla="*/ 55 w 145"/>
                <a:gd name="T65" fmla="*/ 89 h 102"/>
                <a:gd name="T66" fmla="*/ 47 w 145"/>
                <a:gd name="T67" fmla="*/ 87 h 102"/>
                <a:gd name="T68" fmla="*/ 43 w 145"/>
                <a:gd name="T69" fmla="*/ 87 h 102"/>
                <a:gd name="T70" fmla="*/ 43 w 145"/>
                <a:gd name="T71" fmla="*/ 87 h 102"/>
                <a:gd name="T72" fmla="*/ 41 w 145"/>
                <a:gd name="T73" fmla="*/ 89 h 102"/>
                <a:gd name="T74" fmla="*/ 41 w 145"/>
                <a:gd name="T75" fmla="*/ 89 h 102"/>
                <a:gd name="T76" fmla="*/ 43 w 145"/>
                <a:gd name="T77" fmla="*/ 96 h 102"/>
                <a:gd name="T78" fmla="*/ 41 w 145"/>
                <a:gd name="T79" fmla="*/ 96 h 102"/>
                <a:gd name="T80" fmla="*/ 40 w 145"/>
                <a:gd name="T81" fmla="*/ 98 h 102"/>
                <a:gd name="T82" fmla="*/ 40 w 145"/>
                <a:gd name="T83" fmla="*/ 98 h 102"/>
                <a:gd name="T84" fmla="*/ 34 w 145"/>
                <a:gd name="T85" fmla="*/ 96 h 102"/>
                <a:gd name="T86" fmla="*/ 28 w 145"/>
                <a:gd name="T87" fmla="*/ 96 h 102"/>
                <a:gd name="T88" fmla="*/ 24 w 145"/>
                <a:gd name="T89" fmla="*/ 96 h 102"/>
                <a:gd name="T90" fmla="*/ 22 w 145"/>
                <a:gd name="T91" fmla="*/ 96 h 102"/>
                <a:gd name="T92" fmla="*/ 22 w 145"/>
                <a:gd name="T93" fmla="*/ 98 h 102"/>
                <a:gd name="T94" fmla="*/ 22 w 145"/>
                <a:gd name="T95" fmla="*/ 98 h 102"/>
                <a:gd name="T96" fmla="*/ 19 w 145"/>
                <a:gd name="T97" fmla="*/ 100 h 102"/>
                <a:gd name="T98" fmla="*/ 13 w 145"/>
                <a:gd name="T99" fmla="*/ 100 h 102"/>
                <a:gd name="T100" fmla="*/ 7 w 145"/>
                <a:gd name="T101" fmla="*/ 102 h 102"/>
                <a:gd name="T102" fmla="*/ 7 w 145"/>
                <a:gd name="T103" fmla="*/ 85 h 102"/>
                <a:gd name="T104" fmla="*/ 0 w 145"/>
                <a:gd name="T105" fmla="*/ 77 h 102"/>
                <a:gd name="T106" fmla="*/ 2 w 145"/>
                <a:gd name="T107" fmla="*/ 62 h 102"/>
                <a:gd name="T108" fmla="*/ 2 w 145"/>
                <a:gd name="T109" fmla="*/ 51 h 102"/>
                <a:gd name="T110" fmla="*/ 0 w 145"/>
                <a:gd name="T111" fmla="*/ 43 h 102"/>
                <a:gd name="T112" fmla="*/ 0 w 145"/>
                <a:gd name="T113" fmla="*/ 43 h 102"/>
                <a:gd name="T114" fmla="*/ 0 w 145"/>
                <a:gd name="T115" fmla="*/ 4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5" h="102">
                  <a:moveTo>
                    <a:pt x="0" y="43"/>
                  </a:moveTo>
                  <a:lnTo>
                    <a:pt x="5" y="41"/>
                  </a:lnTo>
                  <a:lnTo>
                    <a:pt x="7" y="26"/>
                  </a:lnTo>
                  <a:lnTo>
                    <a:pt x="53" y="30"/>
                  </a:lnTo>
                  <a:lnTo>
                    <a:pt x="64" y="38"/>
                  </a:lnTo>
                  <a:lnTo>
                    <a:pt x="72" y="23"/>
                  </a:lnTo>
                  <a:lnTo>
                    <a:pt x="89" y="9"/>
                  </a:lnTo>
                  <a:lnTo>
                    <a:pt x="134" y="0"/>
                  </a:lnTo>
                  <a:lnTo>
                    <a:pt x="145" y="38"/>
                  </a:lnTo>
                  <a:lnTo>
                    <a:pt x="138" y="47"/>
                  </a:lnTo>
                  <a:lnTo>
                    <a:pt x="132" y="53"/>
                  </a:lnTo>
                  <a:lnTo>
                    <a:pt x="132" y="53"/>
                  </a:lnTo>
                  <a:lnTo>
                    <a:pt x="130" y="58"/>
                  </a:lnTo>
                  <a:lnTo>
                    <a:pt x="127" y="62"/>
                  </a:lnTo>
                  <a:lnTo>
                    <a:pt x="125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08" y="64"/>
                  </a:lnTo>
                  <a:lnTo>
                    <a:pt x="98" y="68"/>
                  </a:lnTo>
                  <a:lnTo>
                    <a:pt x="92" y="75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3" y="74"/>
                  </a:lnTo>
                  <a:lnTo>
                    <a:pt x="81" y="75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2" y="83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47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3" y="96"/>
                  </a:lnTo>
                  <a:lnTo>
                    <a:pt x="41" y="96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34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19" y="100"/>
                  </a:lnTo>
                  <a:lnTo>
                    <a:pt x="13" y="100"/>
                  </a:lnTo>
                  <a:lnTo>
                    <a:pt x="7" y="102"/>
                  </a:lnTo>
                  <a:lnTo>
                    <a:pt x="7" y="85"/>
                  </a:lnTo>
                  <a:lnTo>
                    <a:pt x="0" y="77"/>
                  </a:lnTo>
                  <a:lnTo>
                    <a:pt x="2" y="62"/>
                  </a:lnTo>
                  <a:lnTo>
                    <a:pt x="2" y="5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132D698E-853E-0945-8047-487499BEFC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5164" y="2507143"/>
              <a:ext cx="207654" cy="197501"/>
            </a:xfrm>
            <a:custGeom>
              <a:avLst/>
              <a:gdLst>
                <a:gd name="T0" fmla="*/ 4 w 136"/>
                <a:gd name="T1" fmla="*/ 95 h 152"/>
                <a:gd name="T2" fmla="*/ 0 w 136"/>
                <a:gd name="T3" fmla="*/ 70 h 152"/>
                <a:gd name="T4" fmla="*/ 36 w 136"/>
                <a:gd name="T5" fmla="*/ 48 h 152"/>
                <a:gd name="T6" fmla="*/ 36 w 136"/>
                <a:gd name="T7" fmla="*/ 17 h 152"/>
                <a:gd name="T8" fmla="*/ 49 w 136"/>
                <a:gd name="T9" fmla="*/ 4 h 152"/>
                <a:gd name="T10" fmla="*/ 55 w 136"/>
                <a:gd name="T11" fmla="*/ 0 h 152"/>
                <a:gd name="T12" fmla="*/ 64 w 136"/>
                <a:gd name="T13" fmla="*/ 0 h 152"/>
                <a:gd name="T14" fmla="*/ 70 w 136"/>
                <a:gd name="T15" fmla="*/ 0 h 152"/>
                <a:gd name="T16" fmla="*/ 74 w 136"/>
                <a:gd name="T17" fmla="*/ 0 h 152"/>
                <a:gd name="T18" fmla="*/ 79 w 136"/>
                <a:gd name="T19" fmla="*/ 6 h 152"/>
                <a:gd name="T20" fmla="*/ 85 w 136"/>
                <a:gd name="T21" fmla="*/ 6 h 152"/>
                <a:gd name="T22" fmla="*/ 96 w 136"/>
                <a:gd name="T23" fmla="*/ 17 h 152"/>
                <a:gd name="T24" fmla="*/ 96 w 136"/>
                <a:gd name="T25" fmla="*/ 27 h 152"/>
                <a:gd name="T26" fmla="*/ 106 w 136"/>
                <a:gd name="T27" fmla="*/ 31 h 152"/>
                <a:gd name="T28" fmla="*/ 106 w 136"/>
                <a:gd name="T29" fmla="*/ 38 h 152"/>
                <a:gd name="T30" fmla="*/ 95 w 136"/>
                <a:gd name="T31" fmla="*/ 50 h 152"/>
                <a:gd name="T32" fmla="*/ 95 w 136"/>
                <a:gd name="T33" fmla="*/ 50 h 152"/>
                <a:gd name="T34" fmla="*/ 95 w 136"/>
                <a:gd name="T35" fmla="*/ 67 h 152"/>
                <a:gd name="T36" fmla="*/ 104 w 136"/>
                <a:gd name="T37" fmla="*/ 76 h 152"/>
                <a:gd name="T38" fmla="*/ 117 w 136"/>
                <a:gd name="T39" fmla="*/ 85 h 152"/>
                <a:gd name="T40" fmla="*/ 127 w 136"/>
                <a:gd name="T41" fmla="*/ 108 h 152"/>
                <a:gd name="T42" fmla="*/ 130 w 136"/>
                <a:gd name="T43" fmla="*/ 125 h 152"/>
                <a:gd name="T44" fmla="*/ 136 w 136"/>
                <a:gd name="T45" fmla="*/ 131 h 152"/>
                <a:gd name="T46" fmla="*/ 136 w 136"/>
                <a:gd name="T47" fmla="*/ 131 h 152"/>
                <a:gd name="T48" fmla="*/ 136 w 136"/>
                <a:gd name="T49" fmla="*/ 133 h 152"/>
                <a:gd name="T50" fmla="*/ 136 w 136"/>
                <a:gd name="T51" fmla="*/ 133 h 152"/>
                <a:gd name="T52" fmla="*/ 132 w 136"/>
                <a:gd name="T53" fmla="*/ 135 h 152"/>
                <a:gd name="T54" fmla="*/ 130 w 136"/>
                <a:gd name="T55" fmla="*/ 133 h 152"/>
                <a:gd name="T56" fmla="*/ 125 w 136"/>
                <a:gd name="T57" fmla="*/ 133 h 152"/>
                <a:gd name="T58" fmla="*/ 121 w 136"/>
                <a:gd name="T59" fmla="*/ 131 h 152"/>
                <a:gd name="T60" fmla="*/ 110 w 136"/>
                <a:gd name="T61" fmla="*/ 142 h 152"/>
                <a:gd name="T62" fmla="*/ 110 w 136"/>
                <a:gd name="T63" fmla="*/ 152 h 152"/>
                <a:gd name="T64" fmla="*/ 81 w 136"/>
                <a:gd name="T65" fmla="*/ 152 h 152"/>
                <a:gd name="T66" fmla="*/ 49 w 136"/>
                <a:gd name="T67" fmla="*/ 112 h 152"/>
                <a:gd name="T68" fmla="*/ 4 w 136"/>
                <a:gd name="T69" fmla="*/ 95 h 152"/>
                <a:gd name="T70" fmla="*/ 4 w 136"/>
                <a:gd name="T71" fmla="*/ 95 h 152"/>
                <a:gd name="T72" fmla="*/ 4 w 136"/>
                <a:gd name="T73" fmla="*/ 9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6" h="152">
                  <a:moveTo>
                    <a:pt x="4" y="95"/>
                  </a:moveTo>
                  <a:lnTo>
                    <a:pt x="0" y="70"/>
                  </a:lnTo>
                  <a:lnTo>
                    <a:pt x="36" y="48"/>
                  </a:lnTo>
                  <a:lnTo>
                    <a:pt x="36" y="17"/>
                  </a:lnTo>
                  <a:lnTo>
                    <a:pt x="49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9" y="6"/>
                  </a:lnTo>
                  <a:lnTo>
                    <a:pt x="85" y="6"/>
                  </a:lnTo>
                  <a:lnTo>
                    <a:pt x="96" y="17"/>
                  </a:lnTo>
                  <a:lnTo>
                    <a:pt x="96" y="27"/>
                  </a:lnTo>
                  <a:lnTo>
                    <a:pt x="106" y="31"/>
                  </a:lnTo>
                  <a:lnTo>
                    <a:pt x="106" y="38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5" y="67"/>
                  </a:lnTo>
                  <a:lnTo>
                    <a:pt x="104" y="76"/>
                  </a:lnTo>
                  <a:lnTo>
                    <a:pt x="117" y="85"/>
                  </a:lnTo>
                  <a:lnTo>
                    <a:pt x="127" y="108"/>
                  </a:lnTo>
                  <a:lnTo>
                    <a:pt x="130" y="125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6" y="133"/>
                  </a:lnTo>
                  <a:lnTo>
                    <a:pt x="132" y="135"/>
                  </a:lnTo>
                  <a:lnTo>
                    <a:pt x="130" y="133"/>
                  </a:lnTo>
                  <a:lnTo>
                    <a:pt x="125" y="133"/>
                  </a:lnTo>
                  <a:lnTo>
                    <a:pt x="121" y="131"/>
                  </a:lnTo>
                  <a:lnTo>
                    <a:pt x="110" y="142"/>
                  </a:lnTo>
                  <a:lnTo>
                    <a:pt x="110" y="152"/>
                  </a:lnTo>
                  <a:lnTo>
                    <a:pt x="81" y="152"/>
                  </a:lnTo>
                  <a:lnTo>
                    <a:pt x="49" y="112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DD51E59F-786E-8D4C-9A56-D8A906B547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5164" y="2507143"/>
              <a:ext cx="207654" cy="197501"/>
            </a:xfrm>
            <a:custGeom>
              <a:avLst/>
              <a:gdLst>
                <a:gd name="T0" fmla="*/ 4 w 136"/>
                <a:gd name="T1" fmla="*/ 95 h 152"/>
                <a:gd name="T2" fmla="*/ 0 w 136"/>
                <a:gd name="T3" fmla="*/ 70 h 152"/>
                <a:gd name="T4" fmla="*/ 36 w 136"/>
                <a:gd name="T5" fmla="*/ 48 h 152"/>
                <a:gd name="T6" fmla="*/ 36 w 136"/>
                <a:gd name="T7" fmla="*/ 17 h 152"/>
                <a:gd name="T8" fmla="*/ 49 w 136"/>
                <a:gd name="T9" fmla="*/ 4 h 152"/>
                <a:gd name="T10" fmla="*/ 55 w 136"/>
                <a:gd name="T11" fmla="*/ 0 h 152"/>
                <a:gd name="T12" fmla="*/ 64 w 136"/>
                <a:gd name="T13" fmla="*/ 0 h 152"/>
                <a:gd name="T14" fmla="*/ 70 w 136"/>
                <a:gd name="T15" fmla="*/ 0 h 152"/>
                <a:gd name="T16" fmla="*/ 74 w 136"/>
                <a:gd name="T17" fmla="*/ 0 h 152"/>
                <a:gd name="T18" fmla="*/ 79 w 136"/>
                <a:gd name="T19" fmla="*/ 6 h 152"/>
                <a:gd name="T20" fmla="*/ 85 w 136"/>
                <a:gd name="T21" fmla="*/ 6 h 152"/>
                <a:gd name="T22" fmla="*/ 96 w 136"/>
                <a:gd name="T23" fmla="*/ 17 h 152"/>
                <a:gd name="T24" fmla="*/ 96 w 136"/>
                <a:gd name="T25" fmla="*/ 27 h 152"/>
                <a:gd name="T26" fmla="*/ 106 w 136"/>
                <a:gd name="T27" fmla="*/ 31 h 152"/>
                <a:gd name="T28" fmla="*/ 106 w 136"/>
                <a:gd name="T29" fmla="*/ 38 h 152"/>
                <a:gd name="T30" fmla="*/ 95 w 136"/>
                <a:gd name="T31" fmla="*/ 50 h 152"/>
                <a:gd name="T32" fmla="*/ 95 w 136"/>
                <a:gd name="T33" fmla="*/ 50 h 152"/>
                <a:gd name="T34" fmla="*/ 95 w 136"/>
                <a:gd name="T35" fmla="*/ 67 h 152"/>
                <a:gd name="T36" fmla="*/ 104 w 136"/>
                <a:gd name="T37" fmla="*/ 76 h 152"/>
                <a:gd name="T38" fmla="*/ 117 w 136"/>
                <a:gd name="T39" fmla="*/ 85 h 152"/>
                <a:gd name="T40" fmla="*/ 127 w 136"/>
                <a:gd name="T41" fmla="*/ 108 h 152"/>
                <a:gd name="T42" fmla="*/ 130 w 136"/>
                <a:gd name="T43" fmla="*/ 125 h 152"/>
                <a:gd name="T44" fmla="*/ 136 w 136"/>
                <a:gd name="T45" fmla="*/ 131 h 152"/>
                <a:gd name="T46" fmla="*/ 136 w 136"/>
                <a:gd name="T47" fmla="*/ 131 h 152"/>
                <a:gd name="T48" fmla="*/ 136 w 136"/>
                <a:gd name="T49" fmla="*/ 133 h 152"/>
                <a:gd name="T50" fmla="*/ 136 w 136"/>
                <a:gd name="T51" fmla="*/ 133 h 152"/>
                <a:gd name="T52" fmla="*/ 132 w 136"/>
                <a:gd name="T53" fmla="*/ 135 h 152"/>
                <a:gd name="T54" fmla="*/ 130 w 136"/>
                <a:gd name="T55" fmla="*/ 133 h 152"/>
                <a:gd name="T56" fmla="*/ 125 w 136"/>
                <a:gd name="T57" fmla="*/ 133 h 152"/>
                <a:gd name="T58" fmla="*/ 121 w 136"/>
                <a:gd name="T59" fmla="*/ 131 h 152"/>
                <a:gd name="T60" fmla="*/ 110 w 136"/>
                <a:gd name="T61" fmla="*/ 142 h 152"/>
                <a:gd name="T62" fmla="*/ 110 w 136"/>
                <a:gd name="T63" fmla="*/ 152 h 152"/>
                <a:gd name="T64" fmla="*/ 81 w 136"/>
                <a:gd name="T65" fmla="*/ 152 h 152"/>
                <a:gd name="T66" fmla="*/ 49 w 136"/>
                <a:gd name="T67" fmla="*/ 112 h 152"/>
                <a:gd name="T68" fmla="*/ 4 w 136"/>
                <a:gd name="T69" fmla="*/ 95 h 152"/>
                <a:gd name="T70" fmla="*/ 4 w 136"/>
                <a:gd name="T71" fmla="*/ 95 h 152"/>
                <a:gd name="T72" fmla="*/ 4 w 136"/>
                <a:gd name="T73" fmla="*/ 9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6" h="152">
                  <a:moveTo>
                    <a:pt x="4" y="95"/>
                  </a:moveTo>
                  <a:lnTo>
                    <a:pt x="0" y="70"/>
                  </a:lnTo>
                  <a:lnTo>
                    <a:pt x="36" y="48"/>
                  </a:lnTo>
                  <a:lnTo>
                    <a:pt x="36" y="17"/>
                  </a:lnTo>
                  <a:lnTo>
                    <a:pt x="49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9" y="6"/>
                  </a:lnTo>
                  <a:lnTo>
                    <a:pt x="85" y="6"/>
                  </a:lnTo>
                  <a:lnTo>
                    <a:pt x="96" y="17"/>
                  </a:lnTo>
                  <a:lnTo>
                    <a:pt x="96" y="27"/>
                  </a:lnTo>
                  <a:lnTo>
                    <a:pt x="106" y="31"/>
                  </a:lnTo>
                  <a:lnTo>
                    <a:pt x="106" y="38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5" y="67"/>
                  </a:lnTo>
                  <a:lnTo>
                    <a:pt x="104" y="76"/>
                  </a:lnTo>
                  <a:lnTo>
                    <a:pt x="117" y="85"/>
                  </a:lnTo>
                  <a:lnTo>
                    <a:pt x="127" y="108"/>
                  </a:lnTo>
                  <a:lnTo>
                    <a:pt x="130" y="125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6" y="133"/>
                  </a:lnTo>
                  <a:lnTo>
                    <a:pt x="132" y="135"/>
                  </a:lnTo>
                  <a:lnTo>
                    <a:pt x="130" y="133"/>
                  </a:lnTo>
                  <a:lnTo>
                    <a:pt x="125" y="133"/>
                  </a:lnTo>
                  <a:lnTo>
                    <a:pt x="121" y="131"/>
                  </a:lnTo>
                  <a:lnTo>
                    <a:pt x="110" y="142"/>
                  </a:lnTo>
                  <a:lnTo>
                    <a:pt x="110" y="152"/>
                  </a:lnTo>
                  <a:lnTo>
                    <a:pt x="81" y="152"/>
                  </a:lnTo>
                  <a:lnTo>
                    <a:pt x="49" y="112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5E0FE4F7-EF24-F946-82AC-94899B815E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3053" y="2770911"/>
              <a:ext cx="181697" cy="209195"/>
            </a:xfrm>
            <a:custGeom>
              <a:avLst/>
              <a:gdLst>
                <a:gd name="T0" fmla="*/ 35 w 119"/>
                <a:gd name="T1" fmla="*/ 153 h 161"/>
                <a:gd name="T2" fmla="*/ 18 w 119"/>
                <a:gd name="T3" fmla="*/ 161 h 161"/>
                <a:gd name="T4" fmla="*/ 5 w 119"/>
                <a:gd name="T5" fmla="*/ 121 h 161"/>
                <a:gd name="T6" fmla="*/ 18 w 119"/>
                <a:gd name="T7" fmla="*/ 117 h 161"/>
                <a:gd name="T8" fmla="*/ 51 w 119"/>
                <a:gd name="T9" fmla="*/ 98 h 161"/>
                <a:gd name="T10" fmla="*/ 52 w 119"/>
                <a:gd name="T11" fmla="*/ 58 h 161"/>
                <a:gd name="T12" fmla="*/ 35 w 119"/>
                <a:gd name="T13" fmla="*/ 58 h 161"/>
                <a:gd name="T14" fmla="*/ 17 w 119"/>
                <a:gd name="T15" fmla="*/ 53 h 161"/>
                <a:gd name="T16" fmla="*/ 1 w 119"/>
                <a:gd name="T17" fmla="*/ 41 h 161"/>
                <a:gd name="T18" fmla="*/ 0 w 119"/>
                <a:gd name="T19" fmla="*/ 32 h 161"/>
                <a:gd name="T20" fmla="*/ 28 w 119"/>
                <a:gd name="T21" fmla="*/ 32 h 161"/>
                <a:gd name="T22" fmla="*/ 43 w 119"/>
                <a:gd name="T23" fmla="*/ 28 h 161"/>
                <a:gd name="T24" fmla="*/ 52 w 119"/>
                <a:gd name="T25" fmla="*/ 15 h 161"/>
                <a:gd name="T26" fmla="*/ 60 w 119"/>
                <a:gd name="T27" fmla="*/ 7 h 161"/>
                <a:gd name="T28" fmla="*/ 66 w 119"/>
                <a:gd name="T29" fmla="*/ 0 h 161"/>
                <a:gd name="T30" fmla="*/ 66 w 119"/>
                <a:gd name="T31" fmla="*/ 0 h 161"/>
                <a:gd name="T32" fmla="*/ 64 w 119"/>
                <a:gd name="T33" fmla="*/ 7 h 161"/>
                <a:gd name="T34" fmla="*/ 64 w 119"/>
                <a:gd name="T35" fmla="*/ 11 h 161"/>
                <a:gd name="T36" fmla="*/ 66 w 119"/>
                <a:gd name="T37" fmla="*/ 15 h 161"/>
                <a:gd name="T38" fmla="*/ 66 w 119"/>
                <a:gd name="T39" fmla="*/ 15 h 161"/>
                <a:gd name="T40" fmla="*/ 66 w 119"/>
                <a:gd name="T41" fmla="*/ 15 h 161"/>
                <a:gd name="T42" fmla="*/ 77 w 119"/>
                <a:gd name="T43" fmla="*/ 28 h 161"/>
                <a:gd name="T44" fmla="*/ 81 w 119"/>
                <a:gd name="T45" fmla="*/ 32 h 161"/>
                <a:gd name="T46" fmla="*/ 90 w 119"/>
                <a:gd name="T47" fmla="*/ 43 h 161"/>
                <a:gd name="T48" fmla="*/ 104 w 119"/>
                <a:gd name="T49" fmla="*/ 43 h 161"/>
                <a:gd name="T50" fmla="*/ 109 w 119"/>
                <a:gd name="T51" fmla="*/ 49 h 161"/>
                <a:gd name="T52" fmla="*/ 115 w 119"/>
                <a:gd name="T53" fmla="*/ 62 h 161"/>
                <a:gd name="T54" fmla="*/ 119 w 119"/>
                <a:gd name="T55" fmla="*/ 66 h 161"/>
                <a:gd name="T56" fmla="*/ 109 w 119"/>
                <a:gd name="T57" fmla="*/ 77 h 161"/>
                <a:gd name="T58" fmla="*/ 98 w 119"/>
                <a:gd name="T59" fmla="*/ 89 h 161"/>
                <a:gd name="T60" fmla="*/ 94 w 119"/>
                <a:gd name="T61" fmla="*/ 102 h 161"/>
                <a:gd name="T62" fmla="*/ 88 w 119"/>
                <a:gd name="T63" fmla="*/ 111 h 161"/>
                <a:gd name="T64" fmla="*/ 88 w 119"/>
                <a:gd name="T65" fmla="*/ 125 h 161"/>
                <a:gd name="T66" fmla="*/ 81 w 119"/>
                <a:gd name="T67" fmla="*/ 125 h 161"/>
                <a:gd name="T68" fmla="*/ 73 w 119"/>
                <a:gd name="T69" fmla="*/ 125 h 161"/>
                <a:gd name="T70" fmla="*/ 73 w 119"/>
                <a:gd name="T71" fmla="*/ 125 h 161"/>
                <a:gd name="T72" fmla="*/ 69 w 119"/>
                <a:gd name="T73" fmla="*/ 126 h 161"/>
                <a:gd name="T74" fmla="*/ 66 w 119"/>
                <a:gd name="T75" fmla="*/ 130 h 161"/>
                <a:gd name="T76" fmla="*/ 64 w 119"/>
                <a:gd name="T77" fmla="*/ 132 h 161"/>
                <a:gd name="T78" fmla="*/ 64 w 119"/>
                <a:gd name="T79" fmla="*/ 132 h 161"/>
                <a:gd name="T80" fmla="*/ 64 w 119"/>
                <a:gd name="T81" fmla="*/ 132 h 161"/>
                <a:gd name="T82" fmla="*/ 64 w 119"/>
                <a:gd name="T83" fmla="*/ 145 h 161"/>
                <a:gd name="T84" fmla="*/ 52 w 119"/>
                <a:gd name="T85" fmla="*/ 142 h 161"/>
                <a:gd name="T86" fmla="*/ 47 w 119"/>
                <a:gd name="T87" fmla="*/ 147 h 161"/>
                <a:gd name="T88" fmla="*/ 47 w 119"/>
                <a:gd name="T89" fmla="*/ 147 h 161"/>
                <a:gd name="T90" fmla="*/ 51 w 119"/>
                <a:gd name="T91" fmla="*/ 151 h 161"/>
                <a:gd name="T92" fmla="*/ 51 w 119"/>
                <a:gd name="T93" fmla="*/ 153 h 161"/>
                <a:gd name="T94" fmla="*/ 49 w 119"/>
                <a:gd name="T95" fmla="*/ 155 h 161"/>
                <a:gd name="T96" fmla="*/ 47 w 119"/>
                <a:gd name="T97" fmla="*/ 155 h 161"/>
                <a:gd name="T98" fmla="*/ 47 w 119"/>
                <a:gd name="T99" fmla="*/ 155 h 161"/>
                <a:gd name="T100" fmla="*/ 39 w 119"/>
                <a:gd name="T101" fmla="*/ 155 h 161"/>
                <a:gd name="T102" fmla="*/ 35 w 119"/>
                <a:gd name="T103" fmla="*/ 153 h 161"/>
                <a:gd name="T104" fmla="*/ 35 w 119"/>
                <a:gd name="T105" fmla="*/ 153 h 161"/>
                <a:gd name="T106" fmla="*/ 35 w 119"/>
                <a:gd name="T107" fmla="*/ 153 h 161"/>
                <a:gd name="T108" fmla="*/ 35 w 119"/>
                <a:gd name="T109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" h="161">
                  <a:moveTo>
                    <a:pt x="35" y="153"/>
                  </a:moveTo>
                  <a:lnTo>
                    <a:pt x="18" y="161"/>
                  </a:lnTo>
                  <a:lnTo>
                    <a:pt x="5" y="121"/>
                  </a:lnTo>
                  <a:lnTo>
                    <a:pt x="18" y="117"/>
                  </a:lnTo>
                  <a:lnTo>
                    <a:pt x="51" y="98"/>
                  </a:lnTo>
                  <a:lnTo>
                    <a:pt x="52" y="58"/>
                  </a:lnTo>
                  <a:lnTo>
                    <a:pt x="35" y="58"/>
                  </a:lnTo>
                  <a:lnTo>
                    <a:pt x="17" y="53"/>
                  </a:lnTo>
                  <a:lnTo>
                    <a:pt x="1" y="41"/>
                  </a:lnTo>
                  <a:lnTo>
                    <a:pt x="0" y="32"/>
                  </a:lnTo>
                  <a:lnTo>
                    <a:pt x="28" y="32"/>
                  </a:lnTo>
                  <a:lnTo>
                    <a:pt x="43" y="28"/>
                  </a:lnTo>
                  <a:lnTo>
                    <a:pt x="52" y="15"/>
                  </a:lnTo>
                  <a:lnTo>
                    <a:pt x="60" y="7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7"/>
                  </a:lnTo>
                  <a:lnTo>
                    <a:pt x="64" y="11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77" y="28"/>
                  </a:lnTo>
                  <a:lnTo>
                    <a:pt x="81" y="32"/>
                  </a:lnTo>
                  <a:lnTo>
                    <a:pt x="90" y="43"/>
                  </a:lnTo>
                  <a:lnTo>
                    <a:pt x="104" y="43"/>
                  </a:lnTo>
                  <a:lnTo>
                    <a:pt x="109" y="49"/>
                  </a:lnTo>
                  <a:lnTo>
                    <a:pt x="115" y="62"/>
                  </a:lnTo>
                  <a:lnTo>
                    <a:pt x="119" y="66"/>
                  </a:lnTo>
                  <a:lnTo>
                    <a:pt x="109" y="77"/>
                  </a:lnTo>
                  <a:lnTo>
                    <a:pt x="98" y="89"/>
                  </a:lnTo>
                  <a:lnTo>
                    <a:pt x="94" y="102"/>
                  </a:lnTo>
                  <a:lnTo>
                    <a:pt x="88" y="111"/>
                  </a:lnTo>
                  <a:lnTo>
                    <a:pt x="88" y="125"/>
                  </a:lnTo>
                  <a:lnTo>
                    <a:pt x="81" y="125"/>
                  </a:lnTo>
                  <a:lnTo>
                    <a:pt x="73" y="125"/>
                  </a:lnTo>
                  <a:lnTo>
                    <a:pt x="73" y="125"/>
                  </a:lnTo>
                  <a:lnTo>
                    <a:pt x="69" y="126"/>
                  </a:lnTo>
                  <a:lnTo>
                    <a:pt x="66" y="130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45"/>
                  </a:lnTo>
                  <a:lnTo>
                    <a:pt x="52" y="142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51" y="151"/>
                  </a:lnTo>
                  <a:lnTo>
                    <a:pt x="51" y="153"/>
                  </a:lnTo>
                  <a:lnTo>
                    <a:pt x="49" y="155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39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2029939E-B40E-064F-8EDC-DEFFC9F6AF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3053" y="2770911"/>
              <a:ext cx="181697" cy="209195"/>
            </a:xfrm>
            <a:custGeom>
              <a:avLst/>
              <a:gdLst>
                <a:gd name="T0" fmla="*/ 35 w 119"/>
                <a:gd name="T1" fmla="*/ 153 h 161"/>
                <a:gd name="T2" fmla="*/ 18 w 119"/>
                <a:gd name="T3" fmla="*/ 161 h 161"/>
                <a:gd name="T4" fmla="*/ 5 w 119"/>
                <a:gd name="T5" fmla="*/ 121 h 161"/>
                <a:gd name="T6" fmla="*/ 18 w 119"/>
                <a:gd name="T7" fmla="*/ 117 h 161"/>
                <a:gd name="T8" fmla="*/ 51 w 119"/>
                <a:gd name="T9" fmla="*/ 98 h 161"/>
                <a:gd name="T10" fmla="*/ 52 w 119"/>
                <a:gd name="T11" fmla="*/ 58 h 161"/>
                <a:gd name="T12" fmla="*/ 35 w 119"/>
                <a:gd name="T13" fmla="*/ 58 h 161"/>
                <a:gd name="T14" fmla="*/ 17 w 119"/>
                <a:gd name="T15" fmla="*/ 53 h 161"/>
                <a:gd name="T16" fmla="*/ 1 w 119"/>
                <a:gd name="T17" fmla="*/ 41 h 161"/>
                <a:gd name="T18" fmla="*/ 0 w 119"/>
                <a:gd name="T19" fmla="*/ 32 h 161"/>
                <a:gd name="T20" fmla="*/ 28 w 119"/>
                <a:gd name="T21" fmla="*/ 32 h 161"/>
                <a:gd name="T22" fmla="*/ 43 w 119"/>
                <a:gd name="T23" fmla="*/ 28 h 161"/>
                <a:gd name="T24" fmla="*/ 52 w 119"/>
                <a:gd name="T25" fmla="*/ 15 h 161"/>
                <a:gd name="T26" fmla="*/ 60 w 119"/>
                <a:gd name="T27" fmla="*/ 7 h 161"/>
                <a:gd name="T28" fmla="*/ 66 w 119"/>
                <a:gd name="T29" fmla="*/ 0 h 161"/>
                <a:gd name="T30" fmla="*/ 66 w 119"/>
                <a:gd name="T31" fmla="*/ 0 h 161"/>
                <a:gd name="T32" fmla="*/ 64 w 119"/>
                <a:gd name="T33" fmla="*/ 7 h 161"/>
                <a:gd name="T34" fmla="*/ 64 w 119"/>
                <a:gd name="T35" fmla="*/ 11 h 161"/>
                <a:gd name="T36" fmla="*/ 66 w 119"/>
                <a:gd name="T37" fmla="*/ 15 h 161"/>
                <a:gd name="T38" fmla="*/ 66 w 119"/>
                <a:gd name="T39" fmla="*/ 15 h 161"/>
                <a:gd name="T40" fmla="*/ 66 w 119"/>
                <a:gd name="T41" fmla="*/ 15 h 161"/>
                <a:gd name="T42" fmla="*/ 77 w 119"/>
                <a:gd name="T43" fmla="*/ 28 h 161"/>
                <a:gd name="T44" fmla="*/ 81 w 119"/>
                <a:gd name="T45" fmla="*/ 32 h 161"/>
                <a:gd name="T46" fmla="*/ 90 w 119"/>
                <a:gd name="T47" fmla="*/ 43 h 161"/>
                <a:gd name="T48" fmla="*/ 104 w 119"/>
                <a:gd name="T49" fmla="*/ 43 h 161"/>
                <a:gd name="T50" fmla="*/ 109 w 119"/>
                <a:gd name="T51" fmla="*/ 49 h 161"/>
                <a:gd name="T52" fmla="*/ 115 w 119"/>
                <a:gd name="T53" fmla="*/ 62 h 161"/>
                <a:gd name="T54" fmla="*/ 119 w 119"/>
                <a:gd name="T55" fmla="*/ 66 h 161"/>
                <a:gd name="T56" fmla="*/ 109 w 119"/>
                <a:gd name="T57" fmla="*/ 77 h 161"/>
                <a:gd name="T58" fmla="*/ 98 w 119"/>
                <a:gd name="T59" fmla="*/ 89 h 161"/>
                <a:gd name="T60" fmla="*/ 94 w 119"/>
                <a:gd name="T61" fmla="*/ 102 h 161"/>
                <a:gd name="T62" fmla="*/ 88 w 119"/>
                <a:gd name="T63" fmla="*/ 111 h 161"/>
                <a:gd name="T64" fmla="*/ 88 w 119"/>
                <a:gd name="T65" fmla="*/ 125 h 161"/>
                <a:gd name="T66" fmla="*/ 81 w 119"/>
                <a:gd name="T67" fmla="*/ 125 h 161"/>
                <a:gd name="T68" fmla="*/ 73 w 119"/>
                <a:gd name="T69" fmla="*/ 125 h 161"/>
                <a:gd name="T70" fmla="*/ 73 w 119"/>
                <a:gd name="T71" fmla="*/ 125 h 161"/>
                <a:gd name="T72" fmla="*/ 69 w 119"/>
                <a:gd name="T73" fmla="*/ 126 h 161"/>
                <a:gd name="T74" fmla="*/ 66 w 119"/>
                <a:gd name="T75" fmla="*/ 130 h 161"/>
                <a:gd name="T76" fmla="*/ 64 w 119"/>
                <a:gd name="T77" fmla="*/ 132 h 161"/>
                <a:gd name="T78" fmla="*/ 64 w 119"/>
                <a:gd name="T79" fmla="*/ 132 h 161"/>
                <a:gd name="T80" fmla="*/ 64 w 119"/>
                <a:gd name="T81" fmla="*/ 132 h 161"/>
                <a:gd name="T82" fmla="*/ 64 w 119"/>
                <a:gd name="T83" fmla="*/ 145 h 161"/>
                <a:gd name="T84" fmla="*/ 52 w 119"/>
                <a:gd name="T85" fmla="*/ 142 h 161"/>
                <a:gd name="T86" fmla="*/ 47 w 119"/>
                <a:gd name="T87" fmla="*/ 147 h 161"/>
                <a:gd name="T88" fmla="*/ 47 w 119"/>
                <a:gd name="T89" fmla="*/ 147 h 161"/>
                <a:gd name="T90" fmla="*/ 51 w 119"/>
                <a:gd name="T91" fmla="*/ 151 h 161"/>
                <a:gd name="T92" fmla="*/ 51 w 119"/>
                <a:gd name="T93" fmla="*/ 153 h 161"/>
                <a:gd name="T94" fmla="*/ 49 w 119"/>
                <a:gd name="T95" fmla="*/ 155 h 161"/>
                <a:gd name="T96" fmla="*/ 47 w 119"/>
                <a:gd name="T97" fmla="*/ 155 h 161"/>
                <a:gd name="T98" fmla="*/ 47 w 119"/>
                <a:gd name="T99" fmla="*/ 155 h 161"/>
                <a:gd name="T100" fmla="*/ 39 w 119"/>
                <a:gd name="T101" fmla="*/ 155 h 161"/>
                <a:gd name="T102" fmla="*/ 35 w 119"/>
                <a:gd name="T103" fmla="*/ 153 h 161"/>
                <a:gd name="T104" fmla="*/ 35 w 119"/>
                <a:gd name="T105" fmla="*/ 153 h 161"/>
                <a:gd name="T106" fmla="*/ 35 w 119"/>
                <a:gd name="T107" fmla="*/ 153 h 161"/>
                <a:gd name="T108" fmla="*/ 35 w 119"/>
                <a:gd name="T109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" h="161">
                  <a:moveTo>
                    <a:pt x="35" y="153"/>
                  </a:moveTo>
                  <a:lnTo>
                    <a:pt x="18" y="161"/>
                  </a:lnTo>
                  <a:lnTo>
                    <a:pt x="5" y="121"/>
                  </a:lnTo>
                  <a:lnTo>
                    <a:pt x="18" y="117"/>
                  </a:lnTo>
                  <a:lnTo>
                    <a:pt x="51" y="98"/>
                  </a:lnTo>
                  <a:lnTo>
                    <a:pt x="52" y="58"/>
                  </a:lnTo>
                  <a:lnTo>
                    <a:pt x="35" y="58"/>
                  </a:lnTo>
                  <a:lnTo>
                    <a:pt x="17" y="53"/>
                  </a:lnTo>
                  <a:lnTo>
                    <a:pt x="1" y="41"/>
                  </a:lnTo>
                  <a:lnTo>
                    <a:pt x="0" y="32"/>
                  </a:lnTo>
                  <a:lnTo>
                    <a:pt x="28" y="32"/>
                  </a:lnTo>
                  <a:lnTo>
                    <a:pt x="43" y="28"/>
                  </a:lnTo>
                  <a:lnTo>
                    <a:pt x="52" y="15"/>
                  </a:lnTo>
                  <a:lnTo>
                    <a:pt x="60" y="7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7"/>
                  </a:lnTo>
                  <a:lnTo>
                    <a:pt x="64" y="11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77" y="28"/>
                  </a:lnTo>
                  <a:lnTo>
                    <a:pt x="81" y="32"/>
                  </a:lnTo>
                  <a:lnTo>
                    <a:pt x="90" y="43"/>
                  </a:lnTo>
                  <a:lnTo>
                    <a:pt x="104" y="43"/>
                  </a:lnTo>
                  <a:lnTo>
                    <a:pt x="109" y="49"/>
                  </a:lnTo>
                  <a:lnTo>
                    <a:pt x="115" y="62"/>
                  </a:lnTo>
                  <a:lnTo>
                    <a:pt x="119" y="66"/>
                  </a:lnTo>
                  <a:lnTo>
                    <a:pt x="109" y="77"/>
                  </a:lnTo>
                  <a:lnTo>
                    <a:pt x="98" y="89"/>
                  </a:lnTo>
                  <a:lnTo>
                    <a:pt x="94" y="102"/>
                  </a:lnTo>
                  <a:lnTo>
                    <a:pt x="88" y="111"/>
                  </a:lnTo>
                  <a:lnTo>
                    <a:pt x="88" y="125"/>
                  </a:lnTo>
                  <a:lnTo>
                    <a:pt x="81" y="125"/>
                  </a:lnTo>
                  <a:lnTo>
                    <a:pt x="73" y="125"/>
                  </a:lnTo>
                  <a:lnTo>
                    <a:pt x="73" y="125"/>
                  </a:lnTo>
                  <a:lnTo>
                    <a:pt x="69" y="126"/>
                  </a:lnTo>
                  <a:lnTo>
                    <a:pt x="66" y="130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45"/>
                  </a:lnTo>
                  <a:lnTo>
                    <a:pt x="52" y="142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51" y="151"/>
                  </a:lnTo>
                  <a:lnTo>
                    <a:pt x="51" y="153"/>
                  </a:lnTo>
                  <a:lnTo>
                    <a:pt x="49" y="155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39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6F99DAE3-1668-F948-8908-1952AF639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6173" y="2677358"/>
              <a:ext cx="30537" cy="31184"/>
            </a:xfrm>
            <a:custGeom>
              <a:avLst/>
              <a:gdLst>
                <a:gd name="T0" fmla="*/ 0 w 20"/>
                <a:gd name="T1" fmla="*/ 21 h 24"/>
                <a:gd name="T2" fmla="*/ 0 w 20"/>
                <a:gd name="T3" fmla="*/ 11 h 24"/>
                <a:gd name="T4" fmla="*/ 9 w 20"/>
                <a:gd name="T5" fmla="*/ 0 h 24"/>
                <a:gd name="T6" fmla="*/ 20 w 20"/>
                <a:gd name="T7" fmla="*/ 4 h 24"/>
                <a:gd name="T8" fmla="*/ 17 w 20"/>
                <a:gd name="T9" fmla="*/ 24 h 24"/>
                <a:gd name="T10" fmla="*/ 11 w 20"/>
                <a:gd name="T11" fmla="*/ 19 h 24"/>
                <a:gd name="T12" fmla="*/ 0 w 20"/>
                <a:gd name="T13" fmla="*/ 21 h 24"/>
                <a:gd name="T14" fmla="*/ 0 w 20"/>
                <a:gd name="T15" fmla="*/ 21 h 24"/>
                <a:gd name="T16" fmla="*/ 0 w 20"/>
                <a:gd name="T1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lnTo>
                    <a:pt x="0" y="11"/>
                  </a:lnTo>
                  <a:lnTo>
                    <a:pt x="9" y="0"/>
                  </a:lnTo>
                  <a:lnTo>
                    <a:pt x="20" y="4"/>
                  </a:lnTo>
                  <a:lnTo>
                    <a:pt x="17" y="24"/>
                  </a:lnTo>
                  <a:lnTo>
                    <a:pt x="11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C7B03DD0-DFFB-904B-9349-1B343DB3B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6173" y="2677358"/>
              <a:ext cx="30537" cy="31184"/>
            </a:xfrm>
            <a:custGeom>
              <a:avLst/>
              <a:gdLst>
                <a:gd name="T0" fmla="*/ 0 w 20"/>
                <a:gd name="T1" fmla="*/ 21 h 24"/>
                <a:gd name="T2" fmla="*/ 0 w 20"/>
                <a:gd name="T3" fmla="*/ 11 h 24"/>
                <a:gd name="T4" fmla="*/ 9 w 20"/>
                <a:gd name="T5" fmla="*/ 0 h 24"/>
                <a:gd name="T6" fmla="*/ 20 w 20"/>
                <a:gd name="T7" fmla="*/ 4 h 24"/>
                <a:gd name="T8" fmla="*/ 17 w 20"/>
                <a:gd name="T9" fmla="*/ 24 h 24"/>
                <a:gd name="T10" fmla="*/ 11 w 20"/>
                <a:gd name="T11" fmla="*/ 19 h 24"/>
                <a:gd name="T12" fmla="*/ 0 w 20"/>
                <a:gd name="T13" fmla="*/ 21 h 24"/>
                <a:gd name="T14" fmla="*/ 0 w 20"/>
                <a:gd name="T15" fmla="*/ 21 h 24"/>
                <a:gd name="T16" fmla="*/ 0 w 20"/>
                <a:gd name="T1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lnTo>
                    <a:pt x="0" y="11"/>
                  </a:lnTo>
                  <a:lnTo>
                    <a:pt x="9" y="0"/>
                  </a:lnTo>
                  <a:lnTo>
                    <a:pt x="20" y="4"/>
                  </a:lnTo>
                  <a:lnTo>
                    <a:pt x="17" y="24"/>
                  </a:lnTo>
                  <a:lnTo>
                    <a:pt x="11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E91BE535-724C-294D-B4B5-A50B36767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605894"/>
              <a:ext cx="326749" cy="306646"/>
            </a:xfrm>
            <a:custGeom>
              <a:avLst/>
              <a:gdLst>
                <a:gd name="T0" fmla="*/ 190 w 214"/>
                <a:gd name="T1" fmla="*/ 11 h 236"/>
                <a:gd name="T2" fmla="*/ 199 w 214"/>
                <a:gd name="T3" fmla="*/ 23 h 236"/>
                <a:gd name="T4" fmla="*/ 210 w 214"/>
                <a:gd name="T5" fmla="*/ 55 h 236"/>
                <a:gd name="T6" fmla="*/ 214 w 214"/>
                <a:gd name="T7" fmla="*/ 193 h 236"/>
                <a:gd name="T8" fmla="*/ 197 w 214"/>
                <a:gd name="T9" fmla="*/ 229 h 236"/>
                <a:gd name="T10" fmla="*/ 93 w 214"/>
                <a:gd name="T11" fmla="*/ 172 h 236"/>
                <a:gd name="T12" fmla="*/ 59 w 214"/>
                <a:gd name="T13" fmla="*/ 176 h 236"/>
                <a:gd name="T14" fmla="*/ 38 w 214"/>
                <a:gd name="T15" fmla="*/ 170 h 236"/>
                <a:gd name="T16" fmla="*/ 14 w 214"/>
                <a:gd name="T17" fmla="*/ 153 h 236"/>
                <a:gd name="T18" fmla="*/ 0 w 214"/>
                <a:gd name="T19" fmla="*/ 127 h 236"/>
                <a:gd name="T20" fmla="*/ 6 w 214"/>
                <a:gd name="T21" fmla="*/ 102 h 236"/>
                <a:gd name="T22" fmla="*/ 8 w 214"/>
                <a:gd name="T23" fmla="*/ 66 h 236"/>
                <a:gd name="T24" fmla="*/ 2 w 214"/>
                <a:gd name="T25" fmla="*/ 59 h 236"/>
                <a:gd name="T26" fmla="*/ 12 w 214"/>
                <a:gd name="T27" fmla="*/ 49 h 236"/>
                <a:gd name="T28" fmla="*/ 12 w 214"/>
                <a:gd name="T29" fmla="*/ 30 h 236"/>
                <a:gd name="T30" fmla="*/ 27 w 214"/>
                <a:gd name="T31" fmla="*/ 17 h 236"/>
                <a:gd name="T32" fmla="*/ 33 w 214"/>
                <a:gd name="T33" fmla="*/ 0 h 236"/>
                <a:gd name="T34" fmla="*/ 42 w 214"/>
                <a:gd name="T35" fmla="*/ 4 h 236"/>
                <a:gd name="T36" fmla="*/ 53 w 214"/>
                <a:gd name="T37" fmla="*/ 4 h 236"/>
                <a:gd name="T38" fmla="*/ 61 w 214"/>
                <a:gd name="T39" fmla="*/ 4 h 236"/>
                <a:gd name="T40" fmla="*/ 65 w 214"/>
                <a:gd name="T41" fmla="*/ 8 h 236"/>
                <a:gd name="T42" fmla="*/ 69 w 214"/>
                <a:gd name="T43" fmla="*/ 11 h 236"/>
                <a:gd name="T44" fmla="*/ 70 w 214"/>
                <a:gd name="T45" fmla="*/ 15 h 236"/>
                <a:gd name="T46" fmla="*/ 80 w 214"/>
                <a:gd name="T47" fmla="*/ 21 h 236"/>
                <a:gd name="T48" fmla="*/ 82 w 214"/>
                <a:gd name="T49" fmla="*/ 21 h 236"/>
                <a:gd name="T50" fmla="*/ 89 w 214"/>
                <a:gd name="T51" fmla="*/ 32 h 236"/>
                <a:gd name="T52" fmla="*/ 93 w 214"/>
                <a:gd name="T53" fmla="*/ 34 h 236"/>
                <a:gd name="T54" fmla="*/ 101 w 214"/>
                <a:gd name="T55" fmla="*/ 36 h 236"/>
                <a:gd name="T56" fmla="*/ 106 w 214"/>
                <a:gd name="T57" fmla="*/ 38 h 236"/>
                <a:gd name="T58" fmla="*/ 120 w 214"/>
                <a:gd name="T59" fmla="*/ 49 h 236"/>
                <a:gd name="T60" fmla="*/ 125 w 214"/>
                <a:gd name="T61" fmla="*/ 51 h 236"/>
                <a:gd name="T62" fmla="*/ 137 w 214"/>
                <a:gd name="T63" fmla="*/ 53 h 236"/>
                <a:gd name="T64" fmla="*/ 142 w 214"/>
                <a:gd name="T65" fmla="*/ 49 h 236"/>
                <a:gd name="T66" fmla="*/ 146 w 214"/>
                <a:gd name="T67" fmla="*/ 45 h 236"/>
                <a:gd name="T68" fmla="*/ 148 w 214"/>
                <a:gd name="T69" fmla="*/ 36 h 236"/>
                <a:gd name="T70" fmla="*/ 146 w 214"/>
                <a:gd name="T71" fmla="*/ 28 h 236"/>
                <a:gd name="T72" fmla="*/ 144 w 214"/>
                <a:gd name="T73" fmla="*/ 19 h 236"/>
                <a:gd name="T74" fmla="*/ 148 w 214"/>
                <a:gd name="T75" fmla="*/ 11 h 236"/>
                <a:gd name="T76" fmla="*/ 150 w 214"/>
                <a:gd name="T77" fmla="*/ 9 h 236"/>
                <a:gd name="T78" fmla="*/ 163 w 214"/>
                <a:gd name="T79" fmla="*/ 6 h 236"/>
                <a:gd name="T80" fmla="*/ 169 w 214"/>
                <a:gd name="T81" fmla="*/ 4 h 236"/>
                <a:gd name="T82" fmla="*/ 176 w 214"/>
                <a:gd name="T83" fmla="*/ 6 h 236"/>
                <a:gd name="T84" fmla="*/ 182 w 214"/>
                <a:gd name="T85" fmla="*/ 8 h 236"/>
                <a:gd name="T86" fmla="*/ 182 w 214"/>
                <a:gd name="T87" fmla="*/ 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" h="236">
                  <a:moveTo>
                    <a:pt x="182" y="8"/>
                  </a:moveTo>
                  <a:lnTo>
                    <a:pt x="190" y="11"/>
                  </a:lnTo>
                  <a:lnTo>
                    <a:pt x="191" y="17"/>
                  </a:lnTo>
                  <a:lnTo>
                    <a:pt x="199" y="23"/>
                  </a:lnTo>
                  <a:lnTo>
                    <a:pt x="210" y="21"/>
                  </a:lnTo>
                  <a:lnTo>
                    <a:pt x="210" y="55"/>
                  </a:lnTo>
                  <a:lnTo>
                    <a:pt x="214" y="66"/>
                  </a:lnTo>
                  <a:lnTo>
                    <a:pt x="214" y="193"/>
                  </a:lnTo>
                  <a:lnTo>
                    <a:pt x="214" y="229"/>
                  </a:lnTo>
                  <a:lnTo>
                    <a:pt x="197" y="229"/>
                  </a:lnTo>
                  <a:lnTo>
                    <a:pt x="197" y="236"/>
                  </a:lnTo>
                  <a:lnTo>
                    <a:pt x="93" y="172"/>
                  </a:lnTo>
                  <a:lnTo>
                    <a:pt x="69" y="185"/>
                  </a:lnTo>
                  <a:lnTo>
                    <a:pt x="59" y="176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27" y="159"/>
                  </a:lnTo>
                  <a:lnTo>
                    <a:pt x="14" y="153"/>
                  </a:lnTo>
                  <a:lnTo>
                    <a:pt x="10" y="138"/>
                  </a:lnTo>
                  <a:lnTo>
                    <a:pt x="0" y="127"/>
                  </a:lnTo>
                  <a:lnTo>
                    <a:pt x="10" y="117"/>
                  </a:lnTo>
                  <a:lnTo>
                    <a:pt x="6" y="102"/>
                  </a:lnTo>
                  <a:lnTo>
                    <a:pt x="12" y="96"/>
                  </a:lnTo>
                  <a:lnTo>
                    <a:pt x="8" y="6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49"/>
                  </a:lnTo>
                  <a:lnTo>
                    <a:pt x="12" y="49"/>
                  </a:lnTo>
                  <a:lnTo>
                    <a:pt x="17" y="4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27" y="17"/>
                  </a:lnTo>
                  <a:lnTo>
                    <a:pt x="33" y="15"/>
                  </a:lnTo>
                  <a:lnTo>
                    <a:pt x="33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9" y="11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6" y="17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6" y="27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93" y="34"/>
                  </a:lnTo>
                  <a:lnTo>
                    <a:pt x="95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6" y="38"/>
                  </a:lnTo>
                  <a:lnTo>
                    <a:pt x="110" y="42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25" y="51"/>
                  </a:lnTo>
                  <a:lnTo>
                    <a:pt x="131" y="53"/>
                  </a:lnTo>
                  <a:lnTo>
                    <a:pt x="137" y="53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44" y="47"/>
                  </a:lnTo>
                  <a:lnTo>
                    <a:pt x="146" y="45"/>
                  </a:lnTo>
                  <a:lnTo>
                    <a:pt x="146" y="42"/>
                  </a:lnTo>
                  <a:lnTo>
                    <a:pt x="148" y="36"/>
                  </a:lnTo>
                  <a:lnTo>
                    <a:pt x="148" y="36"/>
                  </a:lnTo>
                  <a:lnTo>
                    <a:pt x="146" y="28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7" y="8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9" y="4"/>
                  </a:lnTo>
                  <a:lnTo>
                    <a:pt x="173" y="4"/>
                  </a:lnTo>
                  <a:lnTo>
                    <a:pt x="176" y="6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6F4A06CB-49CC-524F-B28E-74E9775087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605894"/>
              <a:ext cx="326749" cy="306646"/>
            </a:xfrm>
            <a:custGeom>
              <a:avLst/>
              <a:gdLst>
                <a:gd name="T0" fmla="*/ 190 w 214"/>
                <a:gd name="T1" fmla="*/ 11 h 236"/>
                <a:gd name="T2" fmla="*/ 199 w 214"/>
                <a:gd name="T3" fmla="*/ 23 h 236"/>
                <a:gd name="T4" fmla="*/ 210 w 214"/>
                <a:gd name="T5" fmla="*/ 55 h 236"/>
                <a:gd name="T6" fmla="*/ 214 w 214"/>
                <a:gd name="T7" fmla="*/ 193 h 236"/>
                <a:gd name="T8" fmla="*/ 197 w 214"/>
                <a:gd name="T9" fmla="*/ 229 h 236"/>
                <a:gd name="T10" fmla="*/ 93 w 214"/>
                <a:gd name="T11" fmla="*/ 172 h 236"/>
                <a:gd name="T12" fmla="*/ 59 w 214"/>
                <a:gd name="T13" fmla="*/ 176 h 236"/>
                <a:gd name="T14" fmla="*/ 38 w 214"/>
                <a:gd name="T15" fmla="*/ 170 h 236"/>
                <a:gd name="T16" fmla="*/ 14 w 214"/>
                <a:gd name="T17" fmla="*/ 153 h 236"/>
                <a:gd name="T18" fmla="*/ 0 w 214"/>
                <a:gd name="T19" fmla="*/ 127 h 236"/>
                <a:gd name="T20" fmla="*/ 6 w 214"/>
                <a:gd name="T21" fmla="*/ 102 h 236"/>
                <a:gd name="T22" fmla="*/ 8 w 214"/>
                <a:gd name="T23" fmla="*/ 66 h 236"/>
                <a:gd name="T24" fmla="*/ 2 w 214"/>
                <a:gd name="T25" fmla="*/ 59 h 236"/>
                <a:gd name="T26" fmla="*/ 12 w 214"/>
                <a:gd name="T27" fmla="*/ 49 h 236"/>
                <a:gd name="T28" fmla="*/ 12 w 214"/>
                <a:gd name="T29" fmla="*/ 30 h 236"/>
                <a:gd name="T30" fmla="*/ 27 w 214"/>
                <a:gd name="T31" fmla="*/ 17 h 236"/>
                <a:gd name="T32" fmla="*/ 33 w 214"/>
                <a:gd name="T33" fmla="*/ 0 h 236"/>
                <a:gd name="T34" fmla="*/ 42 w 214"/>
                <a:gd name="T35" fmla="*/ 4 h 236"/>
                <a:gd name="T36" fmla="*/ 53 w 214"/>
                <a:gd name="T37" fmla="*/ 4 h 236"/>
                <a:gd name="T38" fmla="*/ 61 w 214"/>
                <a:gd name="T39" fmla="*/ 4 h 236"/>
                <a:gd name="T40" fmla="*/ 65 w 214"/>
                <a:gd name="T41" fmla="*/ 8 h 236"/>
                <a:gd name="T42" fmla="*/ 69 w 214"/>
                <a:gd name="T43" fmla="*/ 11 h 236"/>
                <a:gd name="T44" fmla="*/ 70 w 214"/>
                <a:gd name="T45" fmla="*/ 15 h 236"/>
                <a:gd name="T46" fmla="*/ 80 w 214"/>
                <a:gd name="T47" fmla="*/ 21 h 236"/>
                <a:gd name="T48" fmla="*/ 82 w 214"/>
                <a:gd name="T49" fmla="*/ 21 h 236"/>
                <a:gd name="T50" fmla="*/ 89 w 214"/>
                <a:gd name="T51" fmla="*/ 32 h 236"/>
                <a:gd name="T52" fmla="*/ 93 w 214"/>
                <a:gd name="T53" fmla="*/ 34 h 236"/>
                <a:gd name="T54" fmla="*/ 101 w 214"/>
                <a:gd name="T55" fmla="*/ 36 h 236"/>
                <a:gd name="T56" fmla="*/ 106 w 214"/>
                <a:gd name="T57" fmla="*/ 38 h 236"/>
                <a:gd name="T58" fmla="*/ 120 w 214"/>
                <a:gd name="T59" fmla="*/ 49 h 236"/>
                <a:gd name="T60" fmla="*/ 125 w 214"/>
                <a:gd name="T61" fmla="*/ 51 h 236"/>
                <a:gd name="T62" fmla="*/ 137 w 214"/>
                <a:gd name="T63" fmla="*/ 53 h 236"/>
                <a:gd name="T64" fmla="*/ 142 w 214"/>
                <a:gd name="T65" fmla="*/ 49 h 236"/>
                <a:gd name="T66" fmla="*/ 146 w 214"/>
                <a:gd name="T67" fmla="*/ 45 h 236"/>
                <a:gd name="T68" fmla="*/ 148 w 214"/>
                <a:gd name="T69" fmla="*/ 36 h 236"/>
                <a:gd name="T70" fmla="*/ 146 w 214"/>
                <a:gd name="T71" fmla="*/ 28 h 236"/>
                <a:gd name="T72" fmla="*/ 144 w 214"/>
                <a:gd name="T73" fmla="*/ 19 h 236"/>
                <a:gd name="T74" fmla="*/ 148 w 214"/>
                <a:gd name="T75" fmla="*/ 11 h 236"/>
                <a:gd name="T76" fmla="*/ 150 w 214"/>
                <a:gd name="T77" fmla="*/ 9 h 236"/>
                <a:gd name="T78" fmla="*/ 163 w 214"/>
                <a:gd name="T79" fmla="*/ 6 h 236"/>
                <a:gd name="T80" fmla="*/ 169 w 214"/>
                <a:gd name="T81" fmla="*/ 4 h 236"/>
                <a:gd name="T82" fmla="*/ 176 w 214"/>
                <a:gd name="T83" fmla="*/ 6 h 236"/>
                <a:gd name="T84" fmla="*/ 182 w 214"/>
                <a:gd name="T85" fmla="*/ 8 h 236"/>
                <a:gd name="T86" fmla="*/ 182 w 214"/>
                <a:gd name="T87" fmla="*/ 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" h="236">
                  <a:moveTo>
                    <a:pt x="182" y="8"/>
                  </a:moveTo>
                  <a:lnTo>
                    <a:pt x="190" y="11"/>
                  </a:lnTo>
                  <a:lnTo>
                    <a:pt x="191" y="17"/>
                  </a:lnTo>
                  <a:lnTo>
                    <a:pt x="199" y="23"/>
                  </a:lnTo>
                  <a:lnTo>
                    <a:pt x="210" y="21"/>
                  </a:lnTo>
                  <a:lnTo>
                    <a:pt x="210" y="55"/>
                  </a:lnTo>
                  <a:lnTo>
                    <a:pt x="214" y="66"/>
                  </a:lnTo>
                  <a:lnTo>
                    <a:pt x="214" y="193"/>
                  </a:lnTo>
                  <a:lnTo>
                    <a:pt x="214" y="229"/>
                  </a:lnTo>
                  <a:lnTo>
                    <a:pt x="197" y="229"/>
                  </a:lnTo>
                  <a:lnTo>
                    <a:pt x="197" y="236"/>
                  </a:lnTo>
                  <a:lnTo>
                    <a:pt x="93" y="172"/>
                  </a:lnTo>
                  <a:lnTo>
                    <a:pt x="69" y="185"/>
                  </a:lnTo>
                  <a:lnTo>
                    <a:pt x="59" y="176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27" y="159"/>
                  </a:lnTo>
                  <a:lnTo>
                    <a:pt x="14" y="153"/>
                  </a:lnTo>
                  <a:lnTo>
                    <a:pt x="10" y="138"/>
                  </a:lnTo>
                  <a:lnTo>
                    <a:pt x="0" y="127"/>
                  </a:lnTo>
                  <a:lnTo>
                    <a:pt x="10" y="117"/>
                  </a:lnTo>
                  <a:lnTo>
                    <a:pt x="6" y="102"/>
                  </a:lnTo>
                  <a:lnTo>
                    <a:pt x="12" y="96"/>
                  </a:lnTo>
                  <a:lnTo>
                    <a:pt x="8" y="6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49"/>
                  </a:lnTo>
                  <a:lnTo>
                    <a:pt x="12" y="49"/>
                  </a:lnTo>
                  <a:lnTo>
                    <a:pt x="17" y="4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27" y="17"/>
                  </a:lnTo>
                  <a:lnTo>
                    <a:pt x="33" y="15"/>
                  </a:lnTo>
                  <a:lnTo>
                    <a:pt x="33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9" y="11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6" y="17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6" y="27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93" y="34"/>
                  </a:lnTo>
                  <a:lnTo>
                    <a:pt x="95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6" y="38"/>
                  </a:lnTo>
                  <a:lnTo>
                    <a:pt x="110" y="42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25" y="51"/>
                  </a:lnTo>
                  <a:lnTo>
                    <a:pt x="131" y="53"/>
                  </a:lnTo>
                  <a:lnTo>
                    <a:pt x="137" y="53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44" y="47"/>
                  </a:lnTo>
                  <a:lnTo>
                    <a:pt x="146" y="45"/>
                  </a:lnTo>
                  <a:lnTo>
                    <a:pt x="146" y="42"/>
                  </a:lnTo>
                  <a:lnTo>
                    <a:pt x="148" y="36"/>
                  </a:lnTo>
                  <a:lnTo>
                    <a:pt x="148" y="36"/>
                  </a:lnTo>
                  <a:lnTo>
                    <a:pt x="146" y="28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7" y="8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9" y="4"/>
                  </a:lnTo>
                  <a:lnTo>
                    <a:pt x="173" y="4"/>
                  </a:lnTo>
                  <a:lnTo>
                    <a:pt x="176" y="6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31A3994F-711F-9E43-B883-E754D20341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566913"/>
              <a:ext cx="32064" cy="38980"/>
            </a:xfrm>
            <a:custGeom>
              <a:avLst/>
              <a:gdLst>
                <a:gd name="T0" fmla="*/ 0 w 21"/>
                <a:gd name="T1" fmla="*/ 30 h 30"/>
                <a:gd name="T2" fmla="*/ 6 w 21"/>
                <a:gd name="T3" fmla="*/ 15 h 30"/>
                <a:gd name="T4" fmla="*/ 9 w 21"/>
                <a:gd name="T5" fmla="*/ 0 h 30"/>
                <a:gd name="T6" fmla="*/ 17 w 21"/>
                <a:gd name="T7" fmla="*/ 4 h 30"/>
                <a:gd name="T8" fmla="*/ 21 w 21"/>
                <a:gd name="T9" fmla="*/ 7 h 30"/>
                <a:gd name="T10" fmla="*/ 17 w 21"/>
                <a:gd name="T11" fmla="*/ 19 h 30"/>
                <a:gd name="T12" fmla="*/ 13 w 21"/>
                <a:gd name="T13" fmla="*/ 26 h 30"/>
                <a:gd name="T14" fmla="*/ 8 w 21"/>
                <a:gd name="T15" fmla="*/ 30 h 30"/>
                <a:gd name="T16" fmla="*/ 0 w 21"/>
                <a:gd name="T17" fmla="*/ 30 h 30"/>
                <a:gd name="T18" fmla="*/ 0 w 21"/>
                <a:gd name="T19" fmla="*/ 30 h 30"/>
                <a:gd name="T20" fmla="*/ 0 w 21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0">
                  <a:moveTo>
                    <a:pt x="0" y="30"/>
                  </a:moveTo>
                  <a:lnTo>
                    <a:pt x="6" y="15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1" y="7"/>
                  </a:lnTo>
                  <a:lnTo>
                    <a:pt x="17" y="19"/>
                  </a:lnTo>
                  <a:lnTo>
                    <a:pt x="13" y="26"/>
                  </a:lnTo>
                  <a:lnTo>
                    <a:pt x="8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DA3B8A8F-8D40-534E-AB35-B35DE05E32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566913"/>
              <a:ext cx="32064" cy="38980"/>
            </a:xfrm>
            <a:custGeom>
              <a:avLst/>
              <a:gdLst>
                <a:gd name="T0" fmla="*/ 0 w 21"/>
                <a:gd name="T1" fmla="*/ 30 h 30"/>
                <a:gd name="T2" fmla="*/ 6 w 21"/>
                <a:gd name="T3" fmla="*/ 15 h 30"/>
                <a:gd name="T4" fmla="*/ 9 w 21"/>
                <a:gd name="T5" fmla="*/ 0 h 30"/>
                <a:gd name="T6" fmla="*/ 17 w 21"/>
                <a:gd name="T7" fmla="*/ 4 h 30"/>
                <a:gd name="T8" fmla="*/ 21 w 21"/>
                <a:gd name="T9" fmla="*/ 7 h 30"/>
                <a:gd name="T10" fmla="*/ 17 w 21"/>
                <a:gd name="T11" fmla="*/ 19 h 30"/>
                <a:gd name="T12" fmla="*/ 13 w 21"/>
                <a:gd name="T13" fmla="*/ 26 h 30"/>
                <a:gd name="T14" fmla="*/ 8 w 21"/>
                <a:gd name="T15" fmla="*/ 30 h 30"/>
                <a:gd name="T16" fmla="*/ 0 w 21"/>
                <a:gd name="T17" fmla="*/ 30 h 30"/>
                <a:gd name="T18" fmla="*/ 0 w 21"/>
                <a:gd name="T19" fmla="*/ 30 h 30"/>
                <a:gd name="T20" fmla="*/ 0 w 21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0">
                  <a:moveTo>
                    <a:pt x="0" y="30"/>
                  </a:moveTo>
                  <a:lnTo>
                    <a:pt x="6" y="15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1" y="7"/>
                  </a:lnTo>
                  <a:lnTo>
                    <a:pt x="17" y="19"/>
                  </a:lnTo>
                  <a:lnTo>
                    <a:pt x="13" y="26"/>
                  </a:lnTo>
                  <a:lnTo>
                    <a:pt x="8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2D536BAE-110C-664B-8726-54687F8D52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829381"/>
              <a:ext cx="207654" cy="344327"/>
            </a:xfrm>
            <a:custGeom>
              <a:avLst/>
              <a:gdLst>
                <a:gd name="T0" fmla="*/ 136 w 136"/>
                <a:gd name="T1" fmla="*/ 131 h 265"/>
                <a:gd name="T2" fmla="*/ 136 w 136"/>
                <a:gd name="T3" fmla="*/ 64 h 265"/>
                <a:gd name="T4" fmla="*/ 32 w 136"/>
                <a:gd name="T5" fmla="*/ 0 h 265"/>
                <a:gd name="T6" fmla="*/ 15 w 136"/>
                <a:gd name="T7" fmla="*/ 10 h 265"/>
                <a:gd name="T8" fmla="*/ 15 w 136"/>
                <a:gd name="T9" fmla="*/ 36 h 265"/>
                <a:gd name="T10" fmla="*/ 28 w 136"/>
                <a:gd name="T11" fmla="*/ 49 h 265"/>
                <a:gd name="T12" fmla="*/ 23 w 136"/>
                <a:gd name="T13" fmla="*/ 80 h 265"/>
                <a:gd name="T14" fmla="*/ 23 w 136"/>
                <a:gd name="T15" fmla="*/ 112 h 265"/>
                <a:gd name="T16" fmla="*/ 0 w 136"/>
                <a:gd name="T17" fmla="*/ 138 h 265"/>
                <a:gd name="T18" fmla="*/ 0 w 136"/>
                <a:gd name="T19" fmla="*/ 161 h 265"/>
                <a:gd name="T20" fmla="*/ 21 w 136"/>
                <a:gd name="T21" fmla="*/ 184 h 265"/>
                <a:gd name="T22" fmla="*/ 21 w 136"/>
                <a:gd name="T23" fmla="*/ 214 h 265"/>
                <a:gd name="T24" fmla="*/ 26 w 136"/>
                <a:gd name="T25" fmla="*/ 221 h 265"/>
                <a:gd name="T26" fmla="*/ 8 w 136"/>
                <a:gd name="T27" fmla="*/ 221 h 265"/>
                <a:gd name="T28" fmla="*/ 4 w 136"/>
                <a:gd name="T29" fmla="*/ 235 h 265"/>
                <a:gd name="T30" fmla="*/ 23 w 136"/>
                <a:gd name="T31" fmla="*/ 246 h 265"/>
                <a:gd name="T32" fmla="*/ 25 w 136"/>
                <a:gd name="T33" fmla="*/ 265 h 265"/>
                <a:gd name="T34" fmla="*/ 38 w 136"/>
                <a:gd name="T35" fmla="*/ 265 h 265"/>
                <a:gd name="T36" fmla="*/ 45 w 136"/>
                <a:gd name="T37" fmla="*/ 255 h 265"/>
                <a:gd name="T38" fmla="*/ 62 w 136"/>
                <a:gd name="T39" fmla="*/ 252 h 265"/>
                <a:gd name="T40" fmla="*/ 95 w 136"/>
                <a:gd name="T41" fmla="*/ 233 h 265"/>
                <a:gd name="T42" fmla="*/ 108 w 136"/>
                <a:gd name="T43" fmla="*/ 220 h 265"/>
                <a:gd name="T44" fmla="*/ 119 w 136"/>
                <a:gd name="T45" fmla="*/ 204 h 265"/>
                <a:gd name="T46" fmla="*/ 115 w 136"/>
                <a:gd name="T47" fmla="*/ 203 h 265"/>
                <a:gd name="T48" fmla="*/ 115 w 136"/>
                <a:gd name="T49" fmla="*/ 180 h 265"/>
                <a:gd name="T50" fmla="*/ 110 w 136"/>
                <a:gd name="T51" fmla="*/ 174 h 265"/>
                <a:gd name="T52" fmla="*/ 125 w 136"/>
                <a:gd name="T53" fmla="*/ 131 h 265"/>
                <a:gd name="T54" fmla="*/ 136 w 136"/>
                <a:gd name="T55" fmla="*/ 131 h 265"/>
                <a:gd name="T56" fmla="*/ 136 w 136"/>
                <a:gd name="T57" fmla="*/ 131 h 265"/>
                <a:gd name="T58" fmla="*/ 136 w 136"/>
                <a:gd name="T59" fmla="*/ 13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265">
                  <a:moveTo>
                    <a:pt x="136" y="131"/>
                  </a:moveTo>
                  <a:lnTo>
                    <a:pt x="136" y="64"/>
                  </a:lnTo>
                  <a:lnTo>
                    <a:pt x="32" y="0"/>
                  </a:lnTo>
                  <a:lnTo>
                    <a:pt x="15" y="10"/>
                  </a:lnTo>
                  <a:lnTo>
                    <a:pt x="15" y="36"/>
                  </a:lnTo>
                  <a:lnTo>
                    <a:pt x="28" y="49"/>
                  </a:lnTo>
                  <a:lnTo>
                    <a:pt x="23" y="80"/>
                  </a:lnTo>
                  <a:lnTo>
                    <a:pt x="23" y="112"/>
                  </a:lnTo>
                  <a:lnTo>
                    <a:pt x="0" y="138"/>
                  </a:lnTo>
                  <a:lnTo>
                    <a:pt x="0" y="161"/>
                  </a:lnTo>
                  <a:lnTo>
                    <a:pt x="21" y="184"/>
                  </a:lnTo>
                  <a:lnTo>
                    <a:pt x="21" y="214"/>
                  </a:lnTo>
                  <a:lnTo>
                    <a:pt x="26" y="221"/>
                  </a:lnTo>
                  <a:lnTo>
                    <a:pt x="8" y="221"/>
                  </a:lnTo>
                  <a:lnTo>
                    <a:pt x="4" y="235"/>
                  </a:lnTo>
                  <a:lnTo>
                    <a:pt x="23" y="246"/>
                  </a:lnTo>
                  <a:lnTo>
                    <a:pt x="25" y="265"/>
                  </a:lnTo>
                  <a:lnTo>
                    <a:pt x="38" y="265"/>
                  </a:lnTo>
                  <a:lnTo>
                    <a:pt x="45" y="255"/>
                  </a:lnTo>
                  <a:lnTo>
                    <a:pt x="62" y="252"/>
                  </a:lnTo>
                  <a:lnTo>
                    <a:pt x="95" y="233"/>
                  </a:lnTo>
                  <a:lnTo>
                    <a:pt x="108" y="220"/>
                  </a:lnTo>
                  <a:lnTo>
                    <a:pt x="119" y="204"/>
                  </a:lnTo>
                  <a:lnTo>
                    <a:pt x="115" y="203"/>
                  </a:lnTo>
                  <a:lnTo>
                    <a:pt x="115" y="180"/>
                  </a:lnTo>
                  <a:lnTo>
                    <a:pt x="110" y="174"/>
                  </a:lnTo>
                  <a:lnTo>
                    <a:pt x="125" y="131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3EE82A81-87E8-9C44-93E0-9D575AB981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829381"/>
              <a:ext cx="207654" cy="344327"/>
            </a:xfrm>
            <a:custGeom>
              <a:avLst/>
              <a:gdLst>
                <a:gd name="T0" fmla="*/ 136 w 136"/>
                <a:gd name="T1" fmla="*/ 131 h 265"/>
                <a:gd name="T2" fmla="*/ 136 w 136"/>
                <a:gd name="T3" fmla="*/ 64 h 265"/>
                <a:gd name="T4" fmla="*/ 32 w 136"/>
                <a:gd name="T5" fmla="*/ 0 h 265"/>
                <a:gd name="T6" fmla="*/ 15 w 136"/>
                <a:gd name="T7" fmla="*/ 10 h 265"/>
                <a:gd name="T8" fmla="*/ 15 w 136"/>
                <a:gd name="T9" fmla="*/ 36 h 265"/>
                <a:gd name="T10" fmla="*/ 28 w 136"/>
                <a:gd name="T11" fmla="*/ 49 h 265"/>
                <a:gd name="T12" fmla="*/ 23 w 136"/>
                <a:gd name="T13" fmla="*/ 80 h 265"/>
                <a:gd name="T14" fmla="*/ 23 w 136"/>
                <a:gd name="T15" fmla="*/ 112 h 265"/>
                <a:gd name="T16" fmla="*/ 0 w 136"/>
                <a:gd name="T17" fmla="*/ 138 h 265"/>
                <a:gd name="T18" fmla="*/ 0 w 136"/>
                <a:gd name="T19" fmla="*/ 161 h 265"/>
                <a:gd name="T20" fmla="*/ 21 w 136"/>
                <a:gd name="T21" fmla="*/ 184 h 265"/>
                <a:gd name="T22" fmla="*/ 21 w 136"/>
                <a:gd name="T23" fmla="*/ 214 h 265"/>
                <a:gd name="T24" fmla="*/ 26 w 136"/>
                <a:gd name="T25" fmla="*/ 221 h 265"/>
                <a:gd name="T26" fmla="*/ 8 w 136"/>
                <a:gd name="T27" fmla="*/ 221 h 265"/>
                <a:gd name="T28" fmla="*/ 4 w 136"/>
                <a:gd name="T29" fmla="*/ 235 h 265"/>
                <a:gd name="T30" fmla="*/ 23 w 136"/>
                <a:gd name="T31" fmla="*/ 246 h 265"/>
                <a:gd name="T32" fmla="*/ 25 w 136"/>
                <a:gd name="T33" fmla="*/ 265 h 265"/>
                <a:gd name="T34" fmla="*/ 38 w 136"/>
                <a:gd name="T35" fmla="*/ 265 h 265"/>
                <a:gd name="T36" fmla="*/ 45 w 136"/>
                <a:gd name="T37" fmla="*/ 255 h 265"/>
                <a:gd name="T38" fmla="*/ 62 w 136"/>
                <a:gd name="T39" fmla="*/ 252 h 265"/>
                <a:gd name="T40" fmla="*/ 95 w 136"/>
                <a:gd name="T41" fmla="*/ 233 h 265"/>
                <a:gd name="T42" fmla="*/ 108 w 136"/>
                <a:gd name="T43" fmla="*/ 220 h 265"/>
                <a:gd name="T44" fmla="*/ 119 w 136"/>
                <a:gd name="T45" fmla="*/ 204 h 265"/>
                <a:gd name="T46" fmla="*/ 115 w 136"/>
                <a:gd name="T47" fmla="*/ 203 h 265"/>
                <a:gd name="T48" fmla="*/ 115 w 136"/>
                <a:gd name="T49" fmla="*/ 180 h 265"/>
                <a:gd name="T50" fmla="*/ 110 w 136"/>
                <a:gd name="T51" fmla="*/ 174 h 265"/>
                <a:gd name="T52" fmla="*/ 125 w 136"/>
                <a:gd name="T53" fmla="*/ 131 h 265"/>
                <a:gd name="T54" fmla="*/ 136 w 136"/>
                <a:gd name="T55" fmla="*/ 131 h 265"/>
                <a:gd name="T56" fmla="*/ 136 w 136"/>
                <a:gd name="T57" fmla="*/ 131 h 265"/>
                <a:gd name="T58" fmla="*/ 136 w 136"/>
                <a:gd name="T59" fmla="*/ 13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265">
                  <a:moveTo>
                    <a:pt x="136" y="131"/>
                  </a:moveTo>
                  <a:lnTo>
                    <a:pt x="136" y="64"/>
                  </a:lnTo>
                  <a:lnTo>
                    <a:pt x="32" y="0"/>
                  </a:lnTo>
                  <a:lnTo>
                    <a:pt x="15" y="10"/>
                  </a:lnTo>
                  <a:lnTo>
                    <a:pt x="15" y="36"/>
                  </a:lnTo>
                  <a:lnTo>
                    <a:pt x="28" y="49"/>
                  </a:lnTo>
                  <a:lnTo>
                    <a:pt x="23" y="80"/>
                  </a:lnTo>
                  <a:lnTo>
                    <a:pt x="23" y="112"/>
                  </a:lnTo>
                  <a:lnTo>
                    <a:pt x="0" y="138"/>
                  </a:lnTo>
                  <a:lnTo>
                    <a:pt x="0" y="161"/>
                  </a:lnTo>
                  <a:lnTo>
                    <a:pt x="21" y="184"/>
                  </a:lnTo>
                  <a:lnTo>
                    <a:pt x="21" y="214"/>
                  </a:lnTo>
                  <a:lnTo>
                    <a:pt x="26" y="221"/>
                  </a:lnTo>
                  <a:lnTo>
                    <a:pt x="8" y="221"/>
                  </a:lnTo>
                  <a:lnTo>
                    <a:pt x="4" y="235"/>
                  </a:lnTo>
                  <a:lnTo>
                    <a:pt x="23" y="246"/>
                  </a:lnTo>
                  <a:lnTo>
                    <a:pt x="25" y="265"/>
                  </a:lnTo>
                  <a:lnTo>
                    <a:pt x="38" y="265"/>
                  </a:lnTo>
                  <a:lnTo>
                    <a:pt x="45" y="255"/>
                  </a:lnTo>
                  <a:lnTo>
                    <a:pt x="62" y="252"/>
                  </a:lnTo>
                  <a:lnTo>
                    <a:pt x="95" y="233"/>
                  </a:lnTo>
                  <a:lnTo>
                    <a:pt x="108" y="220"/>
                  </a:lnTo>
                  <a:lnTo>
                    <a:pt x="119" y="204"/>
                  </a:lnTo>
                  <a:lnTo>
                    <a:pt x="115" y="203"/>
                  </a:lnTo>
                  <a:lnTo>
                    <a:pt x="115" y="180"/>
                  </a:lnTo>
                  <a:lnTo>
                    <a:pt x="110" y="174"/>
                  </a:lnTo>
                  <a:lnTo>
                    <a:pt x="125" y="131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0E28A354-EE7F-1B47-AAE1-D6F7A0D320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8434" y="3019086"/>
              <a:ext cx="325222" cy="232583"/>
            </a:xfrm>
            <a:custGeom>
              <a:avLst/>
              <a:gdLst>
                <a:gd name="T0" fmla="*/ 34 w 213"/>
                <a:gd name="T1" fmla="*/ 161 h 179"/>
                <a:gd name="T2" fmla="*/ 41 w 213"/>
                <a:gd name="T3" fmla="*/ 151 h 179"/>
                <a:gd name="T4" fmla="*/ 30 w 213"/>
                <a:gd name="T5" fmla="*/ 145 h 179"/>
                <a:gd name="T6" fmla="*/ 22 w 213"/>
                <a:gd name="T7" fmla="*/ 127 h 179"/>
                <a:gd name="T8" fmla="*/ 11 w 213"/>
                <a:gd name="T9" fmla="*/ 113 h 179"/>
                <a:gd name="T10" fmla="*/ 0 w 213"/>
                <a:gd name="T11" fmla="*/ 113 h 179"/>
                <a:gd name="T12" fmla="*/ 4 w 213"/>
                <a:gd name="T13" fmla="*/ 100 h 179"/>
                <a:gd name="T14" fmla="*/ 15 w 213"/>
                <a:gd name="T15" fmla="*/ 100 h 179"/>
                <a:gd name="T16" fmla="*/ 19 w 213"/>
                <a:gd name="T17" fmla="*/ 62 h 179"/>
                <a:gd name="T18" fmla="*/ 30 w 213"/>
                <a:gd name="T19" fmla="*/ 62 h 179"/>
                <a:gd name="T20" fmla="*/ 39 w 213"/>
                <a:gd name="T21" fmla="*/ 30 h 179"/>
                <a:gd name="T22" fmla="*/ 51 w 213"/>
                <a:gd name="T23" fmla="*/ 7 h 179"/>
                <a:gd name="T24" fmla="*/ 72 w 213"/>
                <a:gd name="T25" fmla="*/ 0 h 179"/>
                <a:gd name="T26" fmla="*/ 77 w 213"/>
                <a:gd name="T27" fmla="*/ 7 h 179"/>
                <a:gd name="T28" fmla="*/ 96 w 213"/>
                <a:gd name="T29" fmla="*/ 7 h 179"/>
                <a:gd name="T30" fmla="*/ 111 w 213"/>
                <a:gd name="T31" fmla="*/ 7 h 179"/>
                <a:gd name="T32" fmla="*/ 130 w 213"/>
                <a:gd name="T33" fmla="*/ 38 h 179"/>
                <a:gd name="T34" fmla="*/ 123 w 213"/>
                <a:gd name="T35" fmla="*/ 49 h 179"/>
                <a:gd name="T36" fmla="*/ 123 w 213"/>
                <a:gd name="T37" fmla="*/ 64 h 179"/>
                <a:gd name="T38" fmla="*/ 138 w 213"/>
                <a:gd name="T39" fmla="*/ 64 h 179"/>
                <a:gd name="T40" fmla="*/ 147 w 213"/>
                <a:gd name="T41" fmla="*/ 87 h 179"/>
                <a:gd name="T42" fmla="*/ 204 w 213"/>
                <a:gd name="T43" fmla="*/ 111 h 179"/>
                <a:gd name="T44" fmla="*/ 213 w 213"/>
                <a:gd name="T45" fmla="*/ 111 h 179"/>
                <a:gd name="T46" fmla="*/ 168 w 213"/>
                <a:gd name="T47" fmla="*/ 162 h 179"/>
                <a:gd name="T48" fmla="*/ 147 w 213"/>
                <a:gd name="T49" fmla="*/ 162 h 179"/>
                <a:gd name="T50" fmla="*/ 138 w 213"/>
                <a:gd name="T51" fmla="*/ 172 h 179"/>
                <a:gd name="T52" fmla="*/ 126 w 213"/>
                <a:gd name="T53" fmla="*/ 172 h 179"/>
                <a:gd name="T54" fmla="*/ 115 w 213"/>
                <a:gd name="T55" fmla="*/ 172 h 179"/>
                <a:gd name="T56" fmla="*/ 109 w 213"/>
                <a:gd name="T57" fmla="*/ 166 h 179"/>
                <a:gd name="T58" fmla="*/ 89 w 213"/>
                <a:gd name="T59" fmla="*/ 179 h 179"/>
                <a:gd name="T60" fmla="*/ 72 w 213"/>
                <a:gd name="T61" fmla="*/ 179 h 179"/>
                <a:gd name="T62" fmla="*/ 58 w 213"/>
                <a:gd name="T63" fmla="*/ 164 h 179"/>
                <a:gd name="T64" fmla="*/ 34 w 213"/>
                <a:gd name="T65" fmla="*/ 161 h 179"/>
                <a:gd name="T66" fmla="*/ 34 w 213"/>
                <a:gd name="T67" fmla="*/ 161 h 179"/>
                <a:gd name="T68" fmla="*/ 34 w 213"/>
                <a:gd name="T69" fmla="*/ 16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179">
                  <a:moveTo>
                    <a:pt x="34" y="161"/>
                  </a:moveTo>
                  <a:lnTo>
                    <a:pt x="41" y="151"/>
                  </a:lnTo>
                  <a:lnTo>
                    <a:pt x="30" y="145"/>
                  </a:lnTo>
                  <a:lnTo>
                    <a:pt x="22" y="127"/>
                  </a:lnTo>
                  <a:lnTo>
                    <a:pt x="11" y="113"/>
                  </a:lnTo>
                  <a:lnTo>
                    <a:pt x="0" y="113"/>
                  </a:lnTo>
                  <a:lnTo>
                    <a:pt x="4" y="100"/>
                  </a:lnTo>
                  <a:lnTo>
                    <a:pt x="15" y="100"/>
                  </a:lnTo>
                  <a:lnTo>
                    <a:pt x="19" y="62"/>
                  </a:lnTo>
                  <a:lnTo>
                    <a:pt x="30" y="62"/>
                  </a:lnTo>
                  <a:lnTo>
                    <a:pt x="39" y="30"/>
                  </a:lnTo>
                  <a:lnTo>
                    <a:pt x="51" y="7"/>
                  </a:lnTo>
                  <a:lnTo>
                    <a:pt x="72" y="0"/>
                  </a:lnTo>
                  <a:lnTo>
                    <a:pt x="77" y="7"/>
                  </a:lnTo>
                  <a:lnTo>
                    <a:pt x="96" y="7"/>
                  </a:lnTo>
                  <a:lnTo>
                    <a:pt x="111" y="7"/>
                  </a:lnTo>
                  <a:lnTo>
                    <a:pt x="130" y="38"/>
                  </a:lnTo>
                  <a:lnTo>
                    <a:pt x="123" y="49"/>
                  </a:lnTo>
                  <a:lnTo>
                    <a:pt x="123" y="64"/>
                  </a:lnTo>
                  <a:lnTo>
                    <a:pt x="138" y="64"/>
                  </a:lnTo>
                  <a:lnTo>
                    <a:pt x="147" y="87"/>
                  </a:lnTo>
                  <a:lnTo>
                    <a:pt x="204" y="111"/>
                  </a:lnTo>
                  <a:lnTo>
                    <a:pt x="213" y="111"/>
                  </a:lnTo>
                  <a:lnTo>
                    <a:pt x="168" y="162"/>
                  </a:lnTo>
                  <a:lnTo>
                    <a:pt x="147" y="162"/>
                  </a:lnTo>
                  <a:lnTo>
                    <a:pt x="138" y="172"/>
                  </a:lnTo>
                  <a:lnTo>
                    <a:pt x="126" y="172"/>
                  </a:lnTo>
                  <a:lnTo>
                    <a:pt x="115" y="172"/>
                  </a:lnTo>
                  <a:lnTo>
                    <a:pt x="109" y="166"/>
                  </a:lnTo>
                  <a:lnTo>
                    <a:pt x="89" y="179"/>
                  </a:lnTo>
                  <a:lnTo>
                    <a:pt x="72" y="179"/>
                  </a:lnTo>
                  <a:lnTo>
                    <a:pt x="58" y="164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3AF90B72-CEF2-A94E-9CDC-EBBC72A180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8434" y="3019086"/>
              <a:ext cx="325222" cy="232583"/>
            </a:xfrm>
            <a:custGeom>
              <a:avLst/>
              <a:gdLst>
                <a:gd name="T0" fmla="*/ 34 w 213"/>
                <a:gd name="T1" fmla="*/ 161 h 179"/>
                <a:gd name="T2" fmla="*/ 41 w 213"/>
                <a:gd name="T3" fmla="*/ 151 h 179"/>
                <a:gd name="T4" fmla="*/ 30 w 213"/>
                <a:gd name="T5" fmla="*/ 145 h 179"/>
                <a:gd name="T6" fmla="*/ 22 w 213"/>
                <a:gd name="T7" fmla="*/ 127 h 179"/>
                <a:gd name="T8" fmla="*/ 11 w 213"/>
                <a:gd name="T9" fmla="*/ 113 h 179"/>
                <a:gd name="T10" fmla="*/ 0 w 213"/>
                <a:gd name="T11" fmla="*/ 113 h 179"/>
                <a:gd name="T12" fmla="*/ 4 w 213"/>
                <a:gd name="T13" fmla="*/ 100 h 179"/>
                <a:gd name="T14" fmla="*/ 15 w 213"/>
                <a:gd name="T15" fmla="*/ 100 h 179"/>
                <a:gd name="T16" fmla="*/ 19 w 213"/>
                <a:gd name="T17" fmla="*/ 62 h 179"/>
                <a:gd name="T18" fmla="*/ 30 w 213"/>
                <a:gd name="T19" fmla="*/ 62 h 179"/>
                <a:gd name="T20" fmla="*/ 39 w 213"/>
                <a:gd name="T21" fmla="*/ 30 h 179"/>
                <a:gd name="T22" fmla="*/ 51 w 213"/>
                <a:gd name="T23" fmla="*/ 7 h 179"/>
                <a:gd name="T24" fmla="*/ 72 w 213"/>
                <a:gd name="T25" fmla="*/ 0 h 179"/>
                <a:gd name="T26" fmla="*/ 77 w 213"/>
                <a:gd name="T27" fmla="*/ 7 h 179"/>
                <a:gd name="T28" fmla="*/ 96 w 213"/>
                <a:gd name="T29" fmla="*/ 7 h 179"/>
                <a:gd name="T30" fmla="*/ 111 w 213"/>
                <a:gd name="T31" fmla="*/ 7 h 179"/>
                <a:gd name="T32" fmla="*/ 130 w 213"/>
                <a:gd name="T33" fmla="*/ 38 h 179"/>
                <a:gd name="T34" fmla="*/ 123 w 213"/>
                <a:gd name="T35" fmla="*/ 49 h 179"/>
                <a:gd name="T36" fmla="*/ 123 w 213"/>
                <a:gd name="T37" fmla="*/ 64 h 179"/>
                <a:gd name="T38" fmla="*/ 138 w 213"/>
                <a:gd name="T39" fmla="*/ 64 h 179"/>
                <a:gd name="T40" fmla="*/ 147 w 213"/>
                <a:gd name="T41" fmla="*/ 87 h 179"/>
                <a:gd name="T42" fmla="*/ 204 w 213"/>
                <a:gd name="T43" fmla="*/ 111 h 179"/>
                <a:gd name="T44" fmla="*/ 213 w 213"/>
                <a:gd name="T45" fmla="*/ 111 h 179"/>
                <a:gd name="T46" fmla="*/ 168 w 213"/>
                <a:gd name="T47" fmla="*/ 162 h 179"/>
                <a:gd name="T48" fmla="*/ 147 w 213"/>
                <a:gd name="T49" fmla="*/ 162 h 179"/>
                <a:gd name="T50" fmla="*/ 138 w 213"/>
                <a:gd name="T51" fmla="*/ 172 h 179"/>
                <a:gd name="T52" fmla="*/ 126 w 213"/>
                <a:gd name="T53" fmla="*/ 172 h 179"/>
                <a:gd name="T54" fmla="*/ 115 w 213"/>
                <a:gd name="T55" fmla="*/ 172 h 179"/>
                <a:gd name="T56" fmla="*/ 109 w 213"/>
                <a:gd name="T57" fmla="*/ 166 h 179"/>
                <a:gd name="T58" fmla="*/ 89 w 213"/>
                <a:gd name="T59" fmla="*/ 179 h 179"/>
                <a:gd name="T60" fmla="*/ 72 w 213"/>
                <a:gd name="T61" fmla="*/ 179 h 179"/>
                <a:gd name="T62" fmla="*/ 58 w 213"/>
                <a:gd name="T63" fmla="*/ 164 h 179"/>
                <a:gd name="T64" fmla="*/ 34 w 213"/>
                <a:gd name="T65" fmla="*/ 161 h 179"/>
                <a:gd name="T66" fmla="*/ 34 w 213"/>
                <a:gd name="T67" fmla="*/ 161 h 179"/>
                <a:gd name="T68" fmla="*/ 34 w 213"/>
                <a:gd name="T69" fmla="*/ 16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179">
                  <a:moveTo>
                    <a:pt x="34" y="161"/>
                  </a:moveTo>
                  <a:lnTo>
                    <a:pt x="41" y="151"/>
                  </a:lnTo>
                  <a:lnTo>
                    <a:pt x="30" y="145"/>
                  </a:lnTo>
                  <a:lnTo>
                    <a:pt x="22" y="127"/>
                  </a:lnTo>
                  <a:lnTo>
                    <a:pt x="11" y="113"/>
                  </a:lnTo>
                  <a:lnTo>
                    <a:pt x="0" y="113"/>
                  </a:lnTo>
                  <a:lnTo>
                    <a:pt x="4" y="100"/>
                  </a:lnTo>
                  <a:lnTo>
                    <a:pt x="15" y="100"/>
                  </a:lnTo>
                  <a:lnTo>
                    <a:pt x="19" y="62"/>
                  </a:lnTo>
                  <a:lnTo>
                    <a:pt x="30" y="62"/>
                  </a:lnTo>
                  <a:lnTo>
                    <a:pt x="39" y="30"/>
                  </a:lnTo>
                  <a:lnTo>
                    <a:pt x="51" y="7"/>
                  </a:lnTo>
                  <a:lnTo>
                    <a:pt x="72" y="0"/>
                  </a:lnTo>
                  <a:lnTo>
                    <a:pt x="77" y="7"/>
                  </a:lnTo>
                  <a:lnTo>
                    <a:pt x="96" y="7"/>
                  </a:lnTo>
                  <a:lnTo>
                    <a:pt x="111" y="7"/>
                  </a:lnTo>
                  <a:lnTo>
                    <a:pt x="130" y="38"/>
                  </a:lnTo>
                  <a:lnTo>
                    <a:pt x="123" y="49"/>
                  </a:lnTo>
                  <a:lnTo>
                    <a:pt x="123" y="64"/>
                  </a:lnTo>
                  <a:lnTo>
                    <a:pt x="138" y="64"/>
                  </a:lnTo>
                  <a:lnTo>
                    <a:pt x="147" y="87"/>
                  </a:lnTo>
                  <a:lnTo>
                    <a:pt x="204" y="111"/>
                  </a:lnTo>
                  <a:lnTo>
                    <a:pt x="213" y="111"/>
                  </a:lnTo>
                  <a:lnTo>
                    <a:pt x="168" y="162"/>
                  </a:lnTo>
                  <a:lnTo>
                    <a:pt x="147" y="162"/>
                  </a:lnTo>
                  <a:lnTo>
                    <a:pt x="138" y="172"/>
                  </a:lnTo>
                  <a:lnTo>
                    <a:pt x="126" y="172"/>
                  </a:lnTo>
                  <a:lnTo>
                    <a:pt x="115" y="172"/>
                  </a:lnTo>
                  <a:lnTo>
                    <a:pt x="109" y="166"/>
                  </a:lnTo>
                  <a:lnTo>
                    <a:pt x="89" y="179"/>
                  </a:lnTo>
                  <a:lnTo>
                    <a:pt x="72" y="179"/>
                  </a:lnTo>
                  <a:lnTo>
                    <a:pt x="58" y="164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8D7EB0B4-BFE5-1D4D-95C4-B4E72CA104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87557" y="3094448"/>
              <a:ext cx="264148" cy="181908"/>
            </a:xfrm>
            <a:custGeom>
              <a:avLst/>
              <a:gdLst>
                <a:gd name="T0" fmla="*/ 110 w 173"/>
                <a:gd name="T1" fmla="*/ 0 h 140"/>
                <a:gd name="T2" fmla="*/ 120 w 173"/>
                <a:gd name="T3" fmla="*/ 14 h 140"/>
                <a:gd name="T4" fmla="*/ 120 w 173"/>
                <a:gd name="T5" fmla="*/ 33 h 140"/>
                <a:gd name="T6" fmla="*/ 133 w 173"/>
                <a:gd name="T7" fmla="*/ 42 h 140"/>
                <a:gd name="T8" fmla="*/ 173 w 173"/>
                <a:gd name="T9" fmla="*/ 87 h 140"/>
                <a:gd name="T10" fmla="*/ 173 w 173"/>
                <a:gd name="T11" fmla="*/ 97 h 140"/>
                <a:gd name="T12" fmla="*/ 150 w 173"/>
                <a:gd name="T13" fmla="*/ 97 h 140"/>
                <a:gd name="T14" fmla="*/ 131 w 173"/>
                <a:gd name="T15" fmla="*/ 97 h 140"/>
                <a:gd name="T16" fmla="*/ 121 w 173"/>
                <a:gd name="T17" fmla="*/ 108 h 140"/>
                <a:gd name="T18" fmla="*/ 116 w 173"/>
                <a:gd name="T19" fmla="*/ 99 h 140"/>
                <a:gd name="T20" fmla="*/ 104 w 173"/>
                <a:gd name="T21" fmla="*/ 110 h 140"/>
                <a:gd name="T22" fmla="*/ 80 w 173"/>
                <a:gd name="T23" fmla="*/ 110 h 140"/>
                <a:gd name="T24" fmla="*/ 69 w 173"/>
                <a:gd name="T25" fmla="*/ 99 h 140"/>
                <a:gd name="T26" fmla="*/ 57 w 173"/>
                <a:gd name="T27" fmla="*/ 110 h 140"/>
                <a:gd name="T28" fmla="*/ 57 w 173"/>
                <a:gd name="T29" fmla="*/ 125 h 140"/>
                <a:gd name="T30" fmla="*/ 31 w 173"/>
                <a:gd name="T31" fmla="*/ 125 h 140"/>
                <a:gd name="T32" fmla="*/ 31 w 173"/>
                <a:gd name="T33" fmla="*/ 140 h 140"/>
                <a:gd name="T34" fmla="*/ 14 w 173"/>
                <a:gd name="T35" fmla="*/ 121 h 140"/>
                <a:gd name="T36" fmla="*/ 0 w 173"/>
                <a:gd name="T37" fmla="*/ 84 h 140"/>
                <a:gd name="T38" fmla="*/ 16 w 173"/>
                <a:gd name="T39" fmla="*/ 61 h 140"/>
                <a:gd name="T40" fmla="*/ 29 w 173"/>
                <a:gd name="T41" fmla="*/ 61 h 140"/>
                <a:gd name="T42" fmla="*/ 36 w 173"/>
                <a:gd name="T43" fmla="*/ 51 h 140"/>
                <a:gd name="T44" fmla="*/ 53 w 173"/>
                <a:gd name="T45" fmla="*/ 48 h 140"/>
                <a:gd name="T46" fmla="*/ 86 w 173"/>
                <a:gd name="T47" fmla="*/ 29 h 140"/>
                <a:gd name="T48" fmla="*/ 110 w 173"/>
                <a:gd name="T49" fmla="*/ 0 h 140"/>
                <a:gd name="T50" fmla="*/ 110 w 173"/>
                <a:gd name="T51" fmla="*/ 0 h 140"/>
                <a:gd name="T52" fmla="*/ 110 w 173"/>
                <a:gd name="T5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" h="140">
                  <a:moveTo>
                    <a:pt x="110" y="0"/>
                  </a:moveTo>
                  <a:lnTo>
                    <a:pt x="120" y="14"/>
                  </a:lnTo>
                  <a:lnTo>
                    <a:pt x="120" y="33"/>
                  </a:lnTo>
                  <a:lnTo>
                    <a:pt x="133" y="42"/>
                  </a:lnTo>
                  <a:lnTo>
                    <a:pt x="173" y="87"/>
                  </a:lnTo>
                  <a:lnTo>
                    <a:pt x="173" y="97"/>
                  </a:lnTo>
                  <a:lnTo>
                    <a:pt x="150" y="97"/>
                  </a:lnTo>
                  <a:lnTo>
                    <a:pt x="131" y="97"/>
                  </a:lnTo>
                  <a:lnTo>
                    <a:pt x="121" y="108"/>
                  </a:lnTo>
                  <a:lnTo>
                    <a:pt x="116" y="99"/>
                  </a:lnTo>
                  <a:lnTo>
                    <a:pt x="104" y="110"/>
                  </a:lnTo>
                  <a:lnTo>
                    <a:pt x="80" y="110"/>
                  </a:lnTo>
                  <a:lnTo>
                    <a:pt x="69" y="99"/>
                  </a:lnTo>
                  <a:lnTo>
                    <a:pt x="57" y="110"/>
                  </a:lnTo>
                  <a:lnTo>
                    <a:pt x="57" y="125"/>
                  </a:lnTo>
                  <a:lnTo>
                    <a:pt x="31" y="125"/>
                  </a:lnTo>
                  <a:lnTo>
                    <a:pt x="31" y="140"/>
                  </a:lnTo>
                  <a:lnTo>
                    <a:pt x="14" y="121"/>
                  </a:lnTo>
                  <a:lnTo>
                    <a:pt x="0" y="84"/>
                  </a:lnTo>
                  <a:lnTo>
                    <a:pt x="16" y="61"/>
                  </a:lnTo>
                  <a:lnTo>
                    <a:pt x="29" y="61"/>
                  </a:lnTo>
                  <a:lnTo>
                    <a:pt x="36" y="51"/>
                  </a:lnTo>
                  <a:lnTo>
                    <a:pt x="53" y="48"/>
                  </a:lnTo>
                  <a:lnTo>
                    <a:pt x="86" y="29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D064117D-499F-5445-9F61-B55BE967EF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87557" y="3094448"/>
              <a:ext cx="264148" cy="181908"/>
            </a:xfrm>
            <a:custGeom>
              <a:avLst/>
              <a:gdLst>
                <a:gd name="T0" fmla="*/ 110 w 173"/>
                <a:gd name="T1" fmla="*/ 0 h 140"/>
                <a:gd name="T2" fmla="*/ 120 w 173"/>
                <a:gd name="T3" fmla="*/ 14 h 140"/>
                <a:gd name="T4" fmla="*/ 120 w 173"/>
                <a:gd name="T5" fmla="*/ 33 h 140"/>
                <a:gd name="T6" fmla="*/ 133 w 173"/>
                <a:gd name="T7" fmla="*/ 42 h 140"/>
                <a:gd name="T8" fmla="*/ 173 w 173"/>
                <a:gd name="T9" fmla="*/ 87 h 140"/>
                <a:gd name="T10" fmla="*/ 173 w 173"/>
                <a:gd name="T11" fmla="*/ 97 h 140"/>
                <a:gd name="T12" fmla="*/ 150 w 173"/>
                <a:gd name="T13" fmla="*/ 97 h 140"/>
                <a:gd name="T14" fmla="*/ 131 w 173"/>
                <a:gd name="T15" fmla="*/ 97 h 140"/>
                <a:gd name="T16" fmla="*/ 121 w 173"/>
                <a:gd name="T17" fmla="*/ 108 h 140"/>
                <a:gd name="T18" fmla="*/ 116 w 173"/>
                <a:gd name="T19" fmla="*/ 99 h 140"/>
                <a:gd name="T20" fmla="*/ 104 w 173"/>
                <a:gd name="T21" fmla="*/ 110 h 140"/>
                <a:gd name="T22" fmla="*/ 80 w 173"/>
                <a:gd name="T23" fmla="*/ 110 h 140"/>
                <a:gd name="T24" fmla="*/ 69 w 173"/>
                <a:gd name="T25" fmla="*/ 99 h 140"/>
                <a:gd name="T26" fmla="*/ 57 w 173"/>
                <a:gd name="T27" fmla="*/ 110 h 140"/>
                <a:gd name="T28" fmla="*/ 57 w 173"/>
                <a:gd name="T29" fmla="*/ 125 h 140"/>
                <a:gd name="T30" fmla="*/ 31 w 173"/>
                <a:gd name="T31" fmla="*/ 125 h 140"/>
                <a:gd name="T32" fmla="*/ 31 w 173"/>
                <a:gd name="T33" fmla="*/ 140 h 140"/>
                <a:gd name="T34" fmla="*/ 14 w 173"/>
                <a:gd name="T35" fmla="*/ 121 h 140"/>
                <a:gd name="T36" fmla="*/ 0 w 173"/>
                <a:gd name="T37" fmla="*/ 84 h 140"/>
                <a:gd name="T38" fmla="*/ 16 w 173"/>
                <a:gd name="T39" fmla="*/ 61 h 140"/>
                <a:gd name="T40" fmla="*/ 29 w 173"/>
                <a:gd name="T41" fmla="*/ 61 h 140"/>
                <a:gd name="T42" fmla="*/ 36 w 173"/>
                <a:gd name="T43" fmla="*/ 51 h 140"/>
                <a:gd name="T44" fmla="*/ 53 w 173"/>
                <a:gd name="T45" fmla="*/ 48 h 140"/>
                <a:gd name="T46" fmla="*/ 86 w 173"/>
                <a:gd name="T47" fmla="*/ 29 h 140"/>
                <a:gd name="T48" fmla="*/ 110 w 173"/>
                <a:gd name="T49" fmla="*/ 0 h 140"/>
                <a:gd name="T50" fmla="*/ 110 w 173"/>
                <a:gd name="T51" fmla="*/ 0 h 140"/>
                <a:gd name="T52" fmla="*/ 110 w 173"/>
                <a:gd name="T5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" h="140">
                  <a:moveTo>
                    <a:pt x="110" y="0"/>
                  </a:moveTo>
                  <a:lnTo>
                    <a:pt x="120" y="14"/>
                  </a:lnTo>
                  <a:lnTo>
                    <a:pt x="120" y="33"/>
                  </a:lnTo>
                  <a:lnTo>
                    <a:pt x="133" y="42"/>
                  </a:lnTo>
                  <a:lnTo>
                    <a:pt x="173" y="87"/>
                  </a:lnTo>
                  <a:lnTo>
                    <a:pt x="173" y="97"/>
                  </a:lnTo>
                  <a:lnTo>
                    <a:pt x="150" y="97"/>
                  </a:lnTo>
                  <a:lnTo>
                    <a:pt x="131" y="97"/>
                  </a:lnTo>
                  <a:lnTo>
                    <a:pt x="121" y="108"/>
                  </a:lnTo>
                  <a:lnTo>
                    <a:pt x="116" y="99"/>
                  </a:lnTo>
                  <a:lnTo>
                    <a:pt x="104" y="110"/>
                  </a:lnTo>
                  <a:lnTo>
                    <a:pt x="80" y="110"/>
                  </a:lnTo>
                  <a:lnTo>
                    <a:pt x="69" y="99"/>
                  </a:lnTo>
                  <a:lnTo>
                    <a:pt x="57" y="110"/>
                  </a:lnTo>
                  <a:lnTo>
                    <a:pt x="57" y="125"/>
                  </a:lnTo>
                  <a:lnTo>
                    <a:pt x="31" y="125"/>
                  </a:lnTo>
                  <a:lnTo>
                    <a:pt x="31" y="140"/>
                  </a:lnTo>
                  <a:lnTo>
                    <a:pt x="14" y="121"/>
                  </a:lnTo>
                  <a:lnTo>
                    <a:pt x="0" y="84"/>
                  </a:lnTo>
                  <a:lnTo>
                    <a:pt x="16" y="61"/>
                  </a:lnTo>
                  <a:lnTo>
                    <a:pt x="29" y="61"/>
                  </a:lnTo>
                  <a:lnTo>
                    <a:pt x="36" y="51"/>
                  </a:lnTo>
                  <a:lnTo>
                    <a:pt x="53" y="48"/>
                  </a:lnTo>
                  <a:lnTo>
                    <a:pt x="86" y="29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3BAAD13E-CFAD-A744-9084-7F143994FA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7916" y="3080155"/>
              <a:ext cx="225976" cy="283257"/>
            </a:xfrm>
            <a:custGeom>
              <a:avLst/>
              <a:gdLst>
                <a:gd name="T0" fmla="*/ 27 w 148"/>
                <a:gd name="T1" fmla="*/ 17 h 218"/>
                <a:gd name="T2" fmla="*/ 91 w 148"/>
                <a:gd name="T3" fmla="*/ 64 h 218"/>
                <a:gd name="T4" fmla="*/ 57 w 148"/>
                <a:gd name="T5" fmla="*/ 115 h 218"/>
                <a:gd name="T6" fmla="*/ 27 w 148"/>
                <a:gd name="T7" fmla="*/ 125 h 218"/>
                <a:gd name="T8" fmla="*/ 0 w 148"/>
                <a:gd name="T9" fmla="*/ 144 h 218"/>
                <a:gd name="T10" fmla="*/ 6 w 148"/>
                <a:gd name="T11" fmla="*/ 218 h 218"/>
                <a:gd name="T12" fmla="*/ 36 w 148"/>
                <a:gd name="T13" fmla="*/ 184 h 218"/>
                <a:gd name="T14" fmla="*/ 59 w 148"/>
                <a:gd name="T15" fmla="*/ 161 h 218"/>
                <a:gd name="T16" fmla="*/ 87 w 148"/>
                <a:gd name="T17" fmla="*/ 134 h 218"/>
                <a:gd name="T18" fmla="*/ 101 w 148"/>
                <a:gd name="T19" fmla="*/ 114 h 218"/>
                <a:gd name="T20" fmla="*/ 108 w 148"/>
                <a:gd name="T21" fmla="*/ 110 h 218"/>
                <a:gd name="T22" fmla="*/ 108 w 148"/>
                <a:gd name="T23" fmla="*/ 106 h 218"/>
                <a:gd name="T24" fmla="*/ 108 w 148"/>
                <a:gd name="T25" fmla="*/ 91 h 218"/>
                <a:gd name="T26" fmla="*/ 119 w 148"/>
                <a:gd name="T27" fmla="*/ 78 h 218"/>
                <a:gd name="T28" fmla="*/ 123 w 148"/>
                <a:gd name="T29" fmla="*/ 76 h 218"/>
                <a:gd name="T30" fmla="*/ 133 w 148"/>
                <a:gd name="T31" fmla="*/ 68 h 218"/>
                <a:gd name="T32" fmla="*/ 135 w 148"/>
                <a:gd name="T33" fmla="*/ 62 h 218"/>
                <a:gd name="T34" fmla="*/ 135 w 148"/>
                <a:gd name="T35" fmla="*/ 40 h 218"/>
                <a:gd name="T36" fmla="*/ 144 w 148"/>
                <a:gd name="T37" fmla="*/ 28 h 218"/>
                <a:gd name="T38" fmla="*/ 148 w 148"/>
                <a:gd name="T39" fmla="*/ 17 h 218"/>
                <a:gd name="T40" fmla="*/ 148 w 148"/>
                <a:gd name="T41" fmla="*/ 11 h 218"/>
                <a:gd name="T42" fmla="*/ 148 w 148"/>
                <a:gd name="T43" fmla="*/ 2 h 218"/>
                <a:gd name="T44" fmla="*/ 146 w 148"/>
                <a:gd name="T45" fmla="*/ 0 h 218"/>
                <a:gd name="T46" fmla="*/ 136 w 148"/>
                <a:gd name="T47" fmla="*/ 0 h 218"/>
                <a:gd name="T48" fmla="*/ 131 w 148"/>
                <a:gd name="T49" fmla="*/ 2 h 218"/>
                <a:gd name="T50" fmla="*/ 123 w 148"/>
                <a:gd name="T51" fmla="*/ 11 h 218"/>
                <a:gd name="T52" fmla="*/ 118 w 148"/>
                <a:gd name="T53" fmla="*/ 13 h 218"/>
                <a:gd name="T54" fmla="*/ 97 w 148"/>
                <a:gd name="T55" fmla="*/ 13 h 218"/>
                <a:gd name="T56" fmla="*/ 82 w 148"/>
                <a:gd name="T57" fmla="*/ 13 h 218"/>
                <a:gd name="T58" fmla="*/ 51 w 148"/>
                <a:gd name="T59" fmla="*/ 19 h 218"/>
                <a:gd name="T60" fmla="*/ 36 w 148"/>
                <a:gd name="T61" fmla="*/ 6 h 218"/>
                <a:gd name="T62" fmla="*/ 36 w 148"/>
                <a:gd name="T63" fmla="*/ 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8">
                  <a:moveTo>
                    <a:pt x="36" y="6"/>
                  </a:moveTo>
                  <a:lnTo>
                    <a:pt x="27" y="17"/>
                  </a:lnTo>
                  <a:lnTo>
                    <a:pt x="36" y="40"/>
                  </a:lnTo>
                  <a:lnTo>
                    <a:pt x="91" y="64"/>
                  </a:lnTo>
                  <a:lnTo>
                    <a:pt x="101" y="64"/>
                  </a:lnTo>
                  <a:lnTo>
                    <a:pt x="57" y="115"/>
                  </a:lnTo>
                  <a:lnTo>
                    <a:pt x="36" y="115"/>
                  </a:lnTo>
                  <a:lnTo>
                    <a:pt x="27" y="125"/>
                  </a:lnTo>
                  <a:lnTo>
                    <a:pt x="15" y="125"/>
                  </a:lnTo>
                  <a:lnTo>
                    <a:pt x="0" y="144"/>
                  </a:lnTo>
                  <a:lnTo>
                    <a:pt x="0" y="210"/>
                  </a:lnTo>
                  <a:lnTo>
                    <a:pt x="6" y="218"/>
                  </a:lnTo>
                  <a:lnTo>
                    <a:pt x="29" y="191"/>
                  </a:lnTo>
                  <a:lnTo>
                    <a:pt x="36" y="184"/>
                  </a:lnTo>
                  <a:lnTo>
                    <a:pt x="46" y="167"/>
                  </a:lnTo>
                  <a:lnTo>
                    <a:pt x="59" y="161"/>
                  </a:lnTo>
                  <a:lnTo>
                    <a:pt x="70" y="148"/>
                  </a:lnTo>
                  <a:lnTo>
                    <a:pt x="87" y="13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6" y="112"/>
                  </a:lnTo>
                  <a:lnTo>
                    <a:pt x="108" y="110"/>
                  </a:lnTo>
                  <a:lnTo>
                    <a:pt x="108" y="108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91"/>
                  </a:lnTo>
                  <a:lnTo>
                    <a:pt x="108" y="91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3" y="76"/>
                  </a:lnTo>
                  <a:lnTo>
                    <a:pt x="129" y="72"/>
                  </a:lnTo>
                  <a:lnTo>
                    <a:pt x="133" y="68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5" y="62"/>
                  </a:lnTo>
                  <a:lnTo>
                    <a:pt x="135" y="4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8" y="23"/>
                  </a:lnTo>
                  <a:lnTo>
                    <a:pt x="148" y="17"/>
                  </a:lnTo>
                  <a:lnTo>
                    <a:pt x="148" y="11"/>
                  </a:lnTo>
                  <a:lnTo>
                    <a:pt x="148" y="11"/>
                  </a:lnTo>
                  <a:lnTo>
                    <a:pt x="148" y="6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27" y="6"/>
                  </a:lnTo>
                  <a:lnTo>
                    <a:pt x="123" y="11"/>
                  </a:lnTo>
                  <a:lnTo>
                    <a:pt x="119" y="11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82" y="13"/>
                  </a:lnTo>
                  <a:lnTo>
                    <a:pt x="68" y="19"/>
                  </a:lnTo>
                  <a:lnTo>
                    <a:pt x="51" y="19"/>
                  </a:lnTo>
                  <a:lnTo>
                    <a:pt x="48" y="2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0B4FCAB6-5E52-1141-AB6C-F7A2440939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7916" y="3080155"/>
              <a:ext cx="225976" cy="283257"/>
            </a:xfrm>
            <a:custGeom>
              <a:avLst/>
              <a:gdLst>
                <a:gd name="T0" fmla="*/ 27 w 148"/>
                <a:gd name="T1" fmla="*/ 17 h 218"/>
                <a:gd name="T2" fmla="*/ 91 w 148"/>
                <a:gd name="T3" fmla="*/ 64 h 218"/>
                <a:gd name="T4" fmla="*/ 57 w 148"/>
                <a:gd name="T5" fmla="*/ 115 h 218"/>
                <a:gd name="T6" fmla="*/ 27 w 148"/>
                <a:gd name="T7" fmla="*/ 125 h 218"/>
                <a:gd name="T8" fmla="*/ 0 w 148"/>
                <a:gd name="T9" fmla="*/ 144 h 218"/>
                <a:gd name="T10" fmla="*/ 6 w 148"/>
                <a:gd name="T11" fmla="*/ 218 h 218"/>
                <a:gd name="T12" fmla="*/ 36 w 148"/>
                <a:gd name="T13" fmla="*/ 184 h 218"/>
                <a:gd name="T14" fmla="*/ 59 w 148"/>
                <a:gd name="T15" fmla="*/ 161 h 218"/>
                <a:gd name="T16" fmla="*/ 87 w 148"/>
                <a:gd name="T17" fmla="*/ 134 h 218"/>
                <a:gd name="T18" fmla="*/ 101 w 148"/>
                <a:gd name="T19" fmla="*/ 114 h 218"/>
                <a:gd name="T20" fmla="*/ 108 w 148"/>
                <a:gd name="T21" fmla="*/ 110 h 218"/>
                <a:gd name="T22" fmla="*/ 108 w 148"/>
                <a:gd name="T23" fmla="*/ 106 h 218"/>
                <a:gd name="T24" fmla="*/ 108 w 148"/>
                <a:gd name="T25" fmla="*/ 91 h 218"/>
                <a:gd name="T26" fmla="*/ 119 w 148"/>
                <a:gd name="T27" fmla="*/ 78 h 218"/>
                <a:gd name="T28" fmla="*/ 123 w 148"/>
                <a:gd name="T29" fmla="*/ 76 h 218"/>
                <a:gd name="T30" fmla="*/ 133 w 148"/>
                <a:gd name="T31" fmla="*/ 68 h 218"/>
                <a:gd name="T32" fmla="*/ 135 w 148"/>
                <a:gd name="T33" fmla="*/ 62 h 218"/>
                <a:gd name="T34" fmla="*/ 135 w 148"/>
                <a:gd name="T35" fmla="*/ 40 h 218"/>
                <a:gd name="T36" fmla="*/ 144 w 148"/>
                <a:gd name="T37" fmla="*/ 28 h 218"/>
                <a:gd name="T38" fmla="*/ 148 w 148"/>
                <a:gd name="T39" fmla="*/ 17 h 218"/>
                <a:gd name="T40" fmla="*/ 148 w 148"/>
                <a:gd name="T41" fmla="*/ 11 h 218"/>
                <a:gd name="T42" fmla="*/ 148 w 148"/>
                <a:gd name="T43" fmla="*/ 2 h 218"/>
                <a:gd name="T44" fmla="*/ 146 w 148"/>
                <a:gd name="T45" fmla="*/ 0 h 218"/>
                <a:gd name="T46" fmla="*/ 136 w 148"/>
                <a:gd name="T47" fmla="*/ 0 h 218"/>
                <a:gd name="T48" fmla="*/ 131 w 148"/>
                <a:gd name="T49" fmla="*/ 2 h 218"/>
                <a:gd name="T50" fmla="*/ 123 w 148"/>
                <a:gd name="T51" fmla="*/ 11 h 218"/>
                <a:gd name="T52" fmla="*/ 118 w 148"/>
                <a:gd name="T53" fmla="*/ 13 h 218"/>
                <a:gd name="T54" fmla="*/ 97 w 148"/>
                <a:gd name="T55" fmla="*/ 13 h 218"/>
                <a:gd name="T56" fmla="*/ 82 w 148"/>
                <a:gd name="T57" fmla="*/ 13 h 218"/>
                <a:gd name="T58" fmla="*/ 51 w 148"/>
                <a:gd name="T59" fmla="*/ 19 h 218"/>
                <a:gd name="T60" fmla="*/ 36 w 148"/>
                <a:gd name="T61" fmla="*/ 6 h 218"/>
                <a:gd name="T62" fmla="*/ 36 w 148"/>
                <a:gd name="T63" fmla="*/ 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8">
                  <a:moveTo>
                    <a:pt x="36" y="6"/>
                  </a:moveTo>
                  <a:lnTo>
                    <a:pt x="27" y="17"/>
                  </a:lnTo>
                  <a:lnTo>
                    <a:pt x="36" y="40"/>
                  </a:lnTo>
                  <a:lnTo>
                    <a:pt x="91" y="64"/>
                  </a:lnTo>
                  <a:lnTo>
                    <a:pt x="101" y="64"/>
                  </a:lnTo>
                  <a:lnTo>
                    <a:pt x="57" y="115"/>
                  </a:lnTo>
                  <a:lnTo>
                    <a:pt x="36" y="115"/>
                  </a:lnTo>
                  <a:lnTo>
                    <a:pt x="27" y="125"/>
                  </a:lnTo>
                  <a:lnTo>
                    <a:pt x="15" y="125"/>
                  </a:lnTo>
                  <a:lnTo>
                    <a:pt x="0" y="144"/>
                  </a:lnTo>
                  <a:lnTo>
                    <a:pt x="0" y="210"/>
                  </a:lnTo>
                  <a:lnTo>
                    <a:pt x="6" y="218"/>
                  </a:lnTo>
                  <a:lnTo>
                    <a:pt x="29" y="191"/>
                  </a:lnTo>
                  <a:lnTo>
                    <a:pt x="36" y="184"/>
                  </a:lnTo>
                  <a:lnTo>
                    <a:pt x="46" y="167"/>
                  </a:lnTo>
                  <a:lnTo>
                    <a:pt x="59" y="161"/>
                  </a:lnTo>
                  <a:lnTo>
                    <a:pt x="70" y="148"/>
                  </a:lnTo>
                  <a:lnTo>
                    <a:pt x="87" y="13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6" y="112"/>
                  </a:lnTo>
                  <a:lnTo>
                    <a:pt x="108" y="110"/>
                  </a:lnTo>
                  <a:lnTo>
                    <a:pt x="108" y="108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91"/>
                  </a:lnTo>
                  <a:lnTo>
                    <a:pt x="108" y="91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3" y="76"/>
                  </a:lnTo>
                  <a:lnTo>
                    <a:pt x="129" y="72"/>
                  </a:lnTo>
                  <a:lnTo>
                    <a:pt x="133" y="68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5" y="62"/>
                  </a:lnTo>
                  <a:lnTo>
                    <a:pt x="135" y="4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8" y="23"/>
                  </a:lnTo>
                  <a:lnTo>
                    <a:pt x="148" y="17"/>
                  </a:lnTo>
                  <a:lnTo>
                    <a:pt x="148" y="11"/>
                  </a:lnTo>
                  <a:lnTo>
                    <a:pt x="148" y="11"/>
                  </a:lnTo>
                  <a:lnTo>
                    <a:pt x="148" y="6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27" y="6"/>
                  </a:lnTo>
                  <a:lnTo>
                    <a:pt x="123" y="11"/>
                  </a:lnTo>
                  <a:lnTo>
                    <a:pt x="119" y="11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82" y="13"/>
                  </a:lnTo>
                  <a:lnTo>
                    <a:pt x="68" y="19"/>
                  </a:lnTo>
                  <a:lnTo>
                    <a:pt x="51" y="19"/>
                  </a:lnTo>
                  <a:lnTo>
                    <a:pt x="48" y="2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93BB4A4D-5C0C-DD41-8324-0190FBC1E1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56304" y="2950220"/>
              <a:ext cx="135891" cy="120839"/>
            </a:xfrm>
            <a:custGeom>
              <a:avLst/>
              <a:gdLst>
                <a:gd name="T0" fmla="*/ 0 w 89"/>
                <a:gd name="T1" fmla="*/ 60 h 93"/>
                <a:gd name="T2" fmla="*/ 0 w 89"/>
                <a:gd name="T3" fmla="*/ 26 h 93"/>
                <a:gd name="T4" fmla="*/ 15 w 89"/>
                <a:gd name="T5" fmla="*/ 7 h 93"/>
                <a:gd name="T6" fmla="*/ 28 w 89"/>
                <a:gd name="T7" fmla="*/ 0 h 93"/>
                <a:gd name="T8" fmla="*/ 38 w 89"/>
                <a:gd name="T9" fmla="*/ 21 h 93"/>
                <a:gd name="T10" fmla="*/ 40 w 89"/>
                <a:gd name="T11" fmla="*/ 30 h 93"/>
                <a:gd name="T12" fmla="*/ 40 w 89"/>
                <a:gd name="T13" fmla="*/ 45 h 93"/>
                <a:gd name="T14" fmla="*/ 49 w 89"/>
                <a:gd name="T15" fmla="*/ 45 h 93"/>
                <a:gd name="T16" fmla="*/ 64 w 89"/>
                <a:gd name="T17" fmla="*/ 53 h 93"/>
                <a:gd name="T18" fmla="*/ 75 w 89"/>
                <a:gd name="T19" fmla="*/ 66 h 93"/>
                <a:gd name="T20" fmla="*/ 89 w 89"/>
                <a:gd name="T21" fmla="*/ 87 h 93"/>
                <a:gd name="T22" fmla="*/ 77 w 89"/>
                <a:gd name="T23" fmla="*/ 93 h 93"/>
                <a:gd name="T24" fmla="*/ 60 w 89"/>
                <a:gd name="T25" fmla="*/ 60 h 93"/>
                <a:gd name="T26" fmla="*/ 26 w 89"/>
                <a:gd name="T27" fmla="*/ 60 h 93"/>
                <a:gd name="T28" fmla="*/ 19 w 89"/>
                <a:gd name="T29" fmla="*/ 53 h 93"/>
                <a:gd name="T30" fmla="*/ 0 w 89"/>
                <a:gd name="T31" fmla="*/ 60 h 93"/>
                <a:gd name="T32" fmla="*/ 0 w 89"/>
                <a:gd name="T33" fmla="*/ 60 h 93"/>
                <a:gd name="T34" fmla="*/ 0 w 89"/>
                <a:gd name="T35" fmla="*/ 6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93">
                  <a:moveTo>
                    <a:pt x="0" y="60"/>
                  </a:moveTo>
                  <a:lnTo>
                    <a:pt x="0" y="26"/>
                  </a:lnTo>
                  <a:lnTo>
                    <a:pt x="15" y="7"/>
                  </a:lnTo>
                  <a:lnTo>
                    <a:pt x="28" y="0"/>
                  </a:lnTo>
                  <a:lnTo>
                    <a:pt x="38" y="21"/>
                  </a:lnTo>
                  <a:lnTo>
                    <a:pt x="40" y="30"/>
                  </a:lnTo>
                  <a:lnTo>
                    <a:pt x="40" y="45"/>
                  </a:lnTo>
                  <a:lnTo>
                    <a:pt x="49" y="45"/>
                  </a:lnTo>
                  <a:lnTo>
                    <a:pt x="64" y="53"/>
                  </a:lnTo>
                  <a:lnTo>
                    <a:pt x="75" y="66"/>
                  </a:lnTo>
                  <a:lnTo>
                    <a:pt x="89" y="87"/>
                  </a:lnTo>
                  <a:lnTo>
                    <a:pt x="77" y="93"/>
                  </a:lnTo>
                  <a:lnTo>
                    <a:pt x="60" y="60"/>
                  </a:lnTo>
                  <a:lnTo>
                    <a:pt x="26" y="60"/>
                  </a:lnTo>
                  <a:lnTo>
                    <a:pt x="19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F0A4A9F5-06DD-FD4F-B078-7C54C0A40F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56304" y="2950220"/>
              <a:ext cx="135891" cy="120839"/>
            </a:xfrm>
            <a:custGeom>
              <a:avLst/>
              <a:gdLst>
                <a:gd name="T0" fmla="*/ 0 w 89"/>
                <a:gd name="T1" fmla="*/ 60 h 93"/>
                <a:gd name="T2" fmla="*/ 0 w 89"/>
                <a:gd name="T3" fmla="*/ 26 h 93"/>
                <a:gd name="T4" fmla="*/ 15 w 89"/>
                <a:gd name="T5" fmla="*/ 7 h 93"/>
                <a:gd name="T6" fmla="*/ 28 w 89"/>
                <a:gd name="T7" fmla="*/ 0 h 93"/>
                <a:gd name="T8" fmla="*/ 38 w 89"/>
                <a:gd name="T9" fmla="*/ 21 h 93"/>
                <a:gd name="T10" fmla="*/ 40 w 89"/>
                <a:gd name="T11" fmla="*/ 30 h 93"/>
                <a:gd name="T12" fmla="*/ 40 w 89"/>
                <a:gd name="T13" fmla="*/ 45 h 93"/>
                <a:gd name="T14" fmla="*/ 49 w 89"/>
                <a:gd name="T15" fmla="*/ 45 h 93"/>
                <a:gd name="T16" fmla="*/ 64 w 89"/>
                <a:gd name="T17" fmla="*/ 53 h 93"/>
                <a:gd name="T18" fmla="*/ 75 w 89"/>
                <a:gd name="T19" fmla="*/ 66 h 93"/>
                <a:gd name="T20" fmla="*/ 89 w 89"/>
                <a:gd name="T21" fmla="*/ 87 h 93"/>
                <a:gd name="T22" fmla="*/ 77 w 89"/>
                <a:gd name="T23" fmla="*/ 93 h 93"/>
                <a:gd name="T24" fmla="*/ 60 w 89"/>
                <a:gd name="T25" fmla="*/ 60 h 93"/>
                <a:gd name="T26" fmla="*/ 26 w 89"/>
                <a:gd name="T27" fmla="*/ 60 h 93"/>
                <a:gd name="T28" fmla="*/ 19 w 89"/>
                <a:gd name="T29" fmla="*/ 53 h 93"/>
                <a:gd name="T30" fmla="*/ 0 w 89"/>
                <a:gd name="T31" fmla="*/ 60 h 93"/>
                <a:gd name="T32" fmla="*/ 0 w 89"/>
                <a:gd name="T33" fmla="*/ 60 h 93"/>
                <a:gd name="T34" fmla="*/ 0 w 89"/>
                <a:gd name="T35" fmla="*/ 6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93">
                  <a:moveTo>
                    <a:pt x="0" y="60"/>
                  </a:moveTo>
                  <a:lnTo>
                    <a:pt x="0" y="26"/>
                  </a:lnTo>
                  <a:lnTo>
                    <a:pt x="15" y="7"/>
                  </a:lnTo>
                  <a:lnTo>
                    <a:pt x="28" y="0"/>
                  </a:lnTo>
                  <a:lnTo>
                    <a:pt x="38" y="21"/>
                  </a:lnTo>
                  <a:lnTo>
                    <a:pt x="40" y="30"/>
                  </a:lnTo>
                  <a:lnTo>
                    <a:pt x="40" y="45"/>
                  </a:lnTo>
                  <a:lnTo>
                    <a:pt x="49" y="45"/>
                  </a:lnTo>
                  <a:lnTo>
                    <a:pt x="64" y="53"/>
                  </a:lnTo>
                  <a:lnTo>
                    <a:pt x="75" y="66"/>
                  </a:lnTo>
                  <a:lnTo>
                    <a:pt x="89" y="87"/>
                  </a:lnTo>
                  <a:lnTo>
                    <a:pt x="77" y="93"/>
                  </a:lnTo>
                  <a:lnTo>
                    <a:pt x="60" y="60"/>
                  </a:lnTo>
                  <a:lnTo>
                    <a:pt x="26" y="60"/>
                  </a:lnTo>
                  <a:lnTo>
                    <a:pt x="19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B94A2E6D-BA1C-1944-AA13-CDB9D1DEC5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95230" y="3228281"/>
              <a:ext cx="175589" cy="198800"/>
            </a:xfrm>
            <a:custGeom>
              <a:avLst/>
              <a:gdLst>
                <a:gd name="T0" fmla="*/ 0 w 115"/>
                <a:gd name="T1" fmla="*/ 11 h 153"/>
                <a:gd name="T2" fmla="*/ 6 w 115"/>
                <a:gd name="T3" fmla="*/ 3 h 153"/>
                <a:gd name="T4" fmla="*/ 21 w 115"/>
                <a:gd name="T5" fmla="*/ 0 h 153"/>
                <a:gd name="T6" fmla="*/ 47 w 115"/>
                <a:gd name="T7" fmla="*/ 3 h 153"/>
                <a:gd name="T8" fmla="*/ 61 w 115"/>
                <a:gd name="T9" fmla="*/ 18 h 153"/>
                <a:gd name="T10" fmla="*/ 76 w 115"/>
                <a:gd name="T11" fmla="*/ 18 h 153"/>
                <a:gd name="T12" fmla="*/ 98 w 115"/>
                <a:gd name="T13" fmla="*/ 5 h 153"/>
                <a:gd name="T14" fmla="*/ 104 w 115"/>
                <a:gd name="T15" fmla="*/ 13 h 153"/>
                <a:gd name="T16" fmla="*/ 115 w 115"/>
                <a:gd name="T17" fmla="*/ 13 h 153"/>
                <a:gd name="T18" fmla="*/ 100 w 115"/>
                <a:gd name="T19" fmla="*/ 30 h 153"/>
                <a:gd name="T20" fmla="*/ 100 w 115"/>
                <a:gd name="T21" fmla="*/ 96 h 153"/>
                <a:gd name="T22" fmla="*/ 106 w 115"/>
                <a:gd name="T23" fmla="*/ 104 h 153"/>
                <a:gd name="T24" fmla="*/ 97 w 115"/>
                <a:gd name="T25" fmla="*/ 113 h 153"/>
                <a:gd name="T26" fmla="*/ 91 w 115"/>
                <a:gd name="T27" fmla="*/ 121 h 153"/>
                <a:gd name="T28" fmla="*/ 85 w 115"/>
                <a:gd name="T29" fmla="*/ 128 h 153"/>
                <a:gd name="T30" fmla="*/ 74 w 115"/>
                <a:gd name="T31" fmla="*/ 141 h 153"/>
                <a:gd name="T32" fmla="*/ 74 w 115"/>
                <a:gd name="T33" fmla="*/ 153 h 153"/>
                <a:gd name="T34" fmla="*/ 53 w 115"/>
                <a:gd name="T35" fmla="*/ 138 h 153"/>
                <a:gd name="T36" fmla="*/ 53 w 115"/>
                <a:gd name="T37" fmla="*/ 124 h 153"/>
                <a:gd name="T38" fmla="*/ 2 w 115"/>
                <a:gd name="T39" fmla="*/ 94 h 153"/>
                <a:gd name="T40" fmla="*/ 8 w 115"/>
                <a:gd name="T41" fmla="*/ 88 h 153"/>
                <a:gd name="T42" fmla="*/ 13 w 115"/>
                <a:gd name="T43" fmla="*/ 81 h 153"/>
                <a:gd name="T44" fmla="*/ 0 w 115"/>
                <a:gd name="T45" fmla="*/ 77 h 153"/>
                <a:gd name="T46" fmla="*/ 0 w 115"/>
                <a:gd name="T47" fmla="*/ 70 h 153"/>
                <a:gd name="T48" fmla="*/ 17 w 115"/>
                <a:gd name="T49" fmla="*/ 53 h 153"/>
                <a:gd name="T50" fmla="*/ 17 w 115"/>
                <a:gd name="T51" fmla="*/ 35 h 153"/>
                <a:gd name="T52" fmla="*/ 10 w 115"/>
                <a:gd name="T53" fmla="*/ 28 h 153"/>
                <a:gd name="T54" fmla="*/ 0 w 115"/>
                <a:gd name="T55" fmla="*/ 11 h 153"/>
                <a:gd name="T56" fmla="*/ 0 w 115"/>
                <a:gd name="T57" fmla="*/ 11 h 153"/>
                <a:gd name="T58" fmla="*/ 0 w 115"/>
                <a:gd name="T59" fmla="*/ 1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153">
                  <a:moveTo>
                    <a:pt x="0" y="11"/>
                  </a:moveTo>
                  <a:lnTo>
                    <a:pt x="6" y="3"/>
                  </a:lnTo>
                  <a:lnTo>
                    <a:pt x="21" y="0"/>
                  </a:lnTo>
                  <a:lnTo>
                    <a:pt x="47" y="3"/>
                  </a:lnTo>
                  <a:lnTo>
                    <a:pt x="61" y="18"/>
                  </a:lnTo>
                  <a:lnTo>
                    <a:pt x="76" y="18"/>
                  </a:lnTo>
                  <a:lnTo>
                    <a:pt x="98" y="5"/>
                  </a:lnTo>
                  <a:lnTo>
                    <a:pt x="104" y="13"/>
                  </a:lnTo>
                  <a:lnTo>
                    <a:pt x="115" y="13"/>
                  </a:lnTo>
                  <a:lnTo>
                    <a:pt x="100" y="30"/>
                  </a:lnTo>
                  <a:lnTo>
                    <a:pt x="100" y="96"/>
                  </a:lnTo>
                  <a:lnTo>
                    <a:pt x="106" y="104"/>
                  </a:lnTo>
                  <a:lnTo>
                    <a:pt x="97" y="113"/>
                  </a:lnTo>
                  <a:lnTo>
                    <a:pt x="91" y="121"/>
                  </a:lnTo>
                  <a:lnTo>
                    <a:pt x="85" y="128"/>
                  </a:lnTo>
                  <a:lnTo>
                    <a:pt x="74" y="141"/>
                  </a:lnTo>
                  <a:lnTo>
                    <a:pt x="74" y="153"/>
                  </a:lnTo>
                  <a:lnTo>
                    <a:pt x="53" y="138"/>
                  </a:lnTo>
                  <a:lnTo>
                    <a:pt x="53" y="124"/>
                  </a:lnTo>
                  <a:lnTo>
                    <a:pt x="2" y="94"/>
                  </a:lnTo>
                  <a:lnTo>
                    <a:pt x="8" y="88"/>
                  </a:lnTo>
                  <a:lnTo>
                    <a:pt x="13" y="81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7" y="53"/>
                  </a:lnTo>
                  <a:lnTo>
                    <a:pt x="17" y="35"/>
                  </a:lnTo>
                  <a:lnTo>
                    <a:pt x="10" y="2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30D135EF-33BC-CC43-BD10-B04231D6E6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95230" y="3228281"/>
              <a:ext cx="175589" cy="198800"/>
            </a:xfrm>
            <a:custGeom>
              <a:avLst/>
              <a:gdLst>
                <a:gd name="T0" fmla="*/ 0 w 115"/>
                <a:gd name="T1" fmla="*/ 11 h 153"/>
                <a:gd name="T2" fmla="*/ 6 w 115"/>
                <a:gd name="T3" fmla="*/ 3 h 153"/>
                <a:gd name="T4" fmla="*/ 21 w 115"/>
                <a:gd name="T5" fmla="*/ 0 h 153"/>
                <a:gd name="T6" fmla="*/ 47 w 115"/>
                <a:gd name="T7" fmla="*/ 3 h 153"/>
                <a:gd name="T8" fmla="*/ 61 w 115"/>
                <a:gd name="T9" fmla="*/ 18 h 153"/>
                <a:gd name="T10" fmla="*/ 76 w 115"/>
                <a:gd name="T11" fmla="*/ 18 h 153"/>
                <a:gd name="T12" fmla="*/ 98 w 115"/>
                <a:gd name="T13" fmla="*/ 5 h 153"/>
                <a:gd name="T14" fmla="*/ 104 w 115"/>
                <a:gd name="T15" fmla="*/ 13 h 153"/>
                <a:gd name="T16" fmla="*/ 115 w 115"/>
                <a:gd name="T17" fmla="*/ 13 h 153"/>
                <a:gd name="T18" fmla="*/ 100 w 115"/>
                <a:gd name="T19" fmla="*/ 30 h 153"/>
                <a:gd name="T20" fmla="*/ 100 w 115"/>
                <a:gd name="T21" fmla="*/ 96 h 153"/>
                <a:gd name="T22" fmla="*/ 106 w 115"/>
                <a:gd name="T23" fmla="*/ 104 h 153"/>
                <a:gd name="T24" fmla="*/ 97 w 115"/>
                <a:gd name="T25" fmla="*/ 113 h 153"/>
                <a:gd name="T26" fmla="*/ 91 w 115"/>
                <a:gd name="T27" fmla="*/ 121 h 153"/>
                <a:gd name="T28" fmla="*/ 85 w 115"/>
                <a:gd name="T29" fmla="*/ 128 h 153"/>
                <a:gd name="T30" fmla="*/ 74 w 115"/>
                <a:gd name="T31" fmla="*/ 141 h 153"/>
                <a:gd name="T32" fmla="*/ 74 w 115"/>
                <a:gd name="T33" fmla="*/ 153 h 153"/>
                <a:gd name="T34" fmla="*/ 53 w 115"/>
                <a:gd name="T35" fmla="*/ 138 h 153"/>
                <a:gd name="T36" fmla="*/ 53 w 115"/>
                <a:gd name="T37" fmla="*/ 124 h 153"/>
                <a:gd name="T38" fmla="*/ 2 w 115"/>
                <a:gd name="T39" fmla="*/ 94 h 153"/>
                <a:gd name="T40" fmla="*/ 8 w 115"/>
                <a:gd name="T41" fmla="*/ 88 h 153"/>
                <a:gd name="T42" fmla="*/ 13 w 115"/>
                <a:gd name="T43" fmla="*/ 81 h 153"/>
                <a:gd name="T44" fmla="*/ 0 w 115"/>
                <a:gd name="T45" fmla="*/ 77 h 153"/>
                <a:gd name="T46" fmla="*/ 0 w 115"/>
                <a:gd name="T47" fmla="*/ 70 h 153"/>
                <a:gd name="T48" fmla="*/ 17 w 115"/>
                <a:gd name="T49" fmla="*/ 53 h 153"/>
                <a:gd name="T50" fmla="*/ 17 w 115"/>
                <a:gd name="T51" fmla="*/ 35 h 153"/>
                <a:gd name="T52" fmla="*/ 10 w 115"/>
                <a:gd name="T53" fmla="*/ 28 h 153"/>
                <a:gd name="T54" fmla="*/ 0 w 115"/>
                <a:gd name="T55" fmla="*/ 11 h 153"/>
                <a:gd name="T56" fmla="*/ 0 w 115"/>
                <a:gd name="T57" fmla="*/ 11 h 153"/>
                <a:gd name="T58" fmla="*/ 0 w 115"/>
                <a:gd name="T59" fmla="*/ 1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153">
                  <a:moveTo>
                    <a:pt x="0" y="11"/>
                  </a:moveTo>
                  <a:lnTo>
                    <a:pt x="6" y="3"/>
                  </a:lnTo>
                  <a:lnTo>
                    <a:pt x="21" y="0"/>
                  </a:lnTo>
                  <a:lnTo>
                    <a:pt x="47" y="3"/>
                  </a:lnTo>
                  <a:lnTo>
                    <a:pt x="61" y="18"/>
                  </a:lnTo>
                  <a:lnTo>
                    <a:pt x="76" y="18"/>
                  </a:lnTo>
                  <a:lnTo>
                    <a:pt x="98" y="5"/>
                  </a:lnTo>
                  <a:lnTo>
                    <a:pt x="104" y="13"/>
                  </a:lnTo>
                  <a:lnTo>
                    <a:pt x="115" y="13"/>
                  </a:lnTo>
                  <a:lnTo>
                    <a:pt x="100" y="30"/>
                  </a:lnTo>
                  <a:lnTo>
                    <a:pt x="100" y="96"/>
                  </a:lnTo>
                  <a:lnTo>
                    <a:pt x="106" y="104"/>
                  </a:lnTo>
                  <a:lnTo>
                    <a:pt x="97" y="113"/>
                  </a:lnTo>
                  <a:lnTo>
                    <a:pt x="91" y="121"/>
                  </a:lnTo>
                  <a:lnTo>
                    <a:pt x="85" y="128"/>
                  </a:lnTo>
                  <a:lnTo>
                    <a:pt x="74" y="141"/>
                  </a:lnTo>
                  <a:lnTo>
                    <a:pt x="74" y="153"/>
                  </a:lnTo>
                  <a:lnTo>
                    <a:pt x="53" y="138"/>
                  </a:lnTo>
                  <a:lnTo>
                    <a:pt x="53" y="124"/>
                  </a:lnTo>
                  <a:lnTo>
                    <a:pt x="2" y="94"/>
                  </a:lnTo>
                  <a:lnTo>
                    <a:pt x="8" y="88"/>
                  </a:lnTo>
                  <a:lnTo>
                    <a:pt x="13" y="81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7" y="53"/>
                  </a:lnTo>
                  <a:lnTo>
                    <a:pt x="17" y="35"/>
                  </a:lnTo>
                  <a:lnTo>
                    <a:pt x="10" y="2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21446D02-3069-6D47-90CB-89FAA41167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66239" y="3063264"/>
              <a:ext cx="36645" cy="38980"/>
            </a:xfrm>
            <a:custGeom>
              <a:avLst/>
              <a:gdLst>
                <a:gd name="T0" fmla="*/ 0 w 24"/>
                <a:gd name="T1" fmla="*/ 30 h 30"/>
                <a:gd name="T2" fmla="*/ 0 w 24"/>
                <a:gd name="T3" fmla="*/ 13 h 30"/>
                <a:gd name="T4" fmla="*/ 5 w 24"/>
                <a:gd name="T5" fmla="*/ 6 h 30"/>
                <a:gd name="T6" fmla="*/ 17 w 24"/>
                <a:gd name="T7" fmla="*/ 0 h 30"/>
                <a:gd name="T8" fmla="*/ 20 w 24"/>
                <a:gd name="T9" fmla="*/ 6 h 30"/>
                <a:gd name="T10" fmla="*/ 13 w 24"/>
                <a:gd name="T11" fmla="*/ 15 h 30"/>
                <a:gd name="T12" fmla="*/ 24 w 24"/>
                <a:gd name="T13" fmla="*/ 19 h 30"/>
                <a:gd name="T14" fmla="*/ 15 w 24"/>
                <a:gd name="T15" fmla="*/ 30 h 30"/>
                <a:gd name="T16" fmla="*/ 0 w 24"/>
                <a:gd name="T17" fmla="*/ 30 h 30"/>
                <a:gd name="T18" fmla="*/ 0 w 24"/>
                <a:gd name="T19" fmla="*/ 30 h 30"/>
                <a:gd name="T20" fmla="*/ 0 w 24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0">
                  <a:moveTo>
                    <a:pt x="0" y="30"/>
                  </a:moveTo>
                  <a:lnTo>
                    <a:pt x="0" y="13"/>
                  </a:lnTo>
                  <a:lnTo>
                    <a:pt x="5" y="6"/>
                  </a:lnTo>
                  <a:lnTo>
                    <a:pt x="17" y="0"/>
                  </a:lnTo>
                  <a:lnTo>
                    <a:pt x="20" y="6"/>
                  </a:lnTo>
                  <a:lnTo>
                    <a:pt x="13" y="15"/>
                  </a:lnTo>
                  <a:lnTo>
                    <a:pt x="24" y="19"/>
                  </a:lnTo>
                  <a:lnTo>
                    <a:pt x="15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F7E174F4-BF3B-624A-A02C-41455A6C02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66239" y="3063264"/>
              <a:ext cx="36645" cy="38980"/>
            </a:xfrm>
            <a:custGeom>
              <a:avLst/>
              <a:gdLst>
                <a:gd name="T0" fmla="*/ 0 w 24"/>
                <a:gd name="T1" fmla="*/ 30 h 30"/>
                <a:gd name="T2" fmla="*/ 0 w 24"/>
                <a:gd name="T3" fmla="*/ 13 h 30"/>
                <a:gd name="T4" fmla="*/ 5 w 24"/>
                <a:gd name="T5" fmla="*/ 6 h 30"/>
                <a:gd name="T6" fmla="*/ 17 w 24"/>
                <a:gd name="T7" fmla="*/ 0 h 30"/>
                <a:gd name="T8" fmla="*/ 20 w 24"/>
                <a:gd name="T9" fmla="*/ 6 h 30"/>
                <a:gd name="T10" fmla="*/ 13 w 24"/>
                <a:gd name="T11" fmla="*/ 15 h 30"/>
                <a:gd name="T12" fmla="*/ 24 w 24"/>
                <a:gd name="T13" fmla="*/ 19 h 30"/>
                <a:gd name="T14" fmla="*/ 15 w 24"/>
                <a:gd name="T15" fmla="*/ 30 h 30"/>
                <a:gd name="T16" fmla="*/ 0 w 24"/>
                <a:gd name="T17" fmla="*/ 30 h 30"/>
                <a:gd name="T18" fmla="*/ 0 w 24"/>
                <a:gd name="T19" fmla="*/ 30 h 30"/>
                <a:gd name="T20" fmla="*/ 0 w 24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0">
                  <a:moveTo>
                    <a:pt x="0" y="30"/>
                  </a:moveTo>
                  <a:lnTo>
                    <a:pt x="0" y="13"/>
                  </a:lnTo>
                  <a:lnTo>
                    <a:pt x="5" y="6"/>
                  </a:lnTo>
                  <a:lnTo>
                    <a:pt x="17" y="0"/>
                  </a:lnTo>
                  <a:lnTo>
                    <a:pt x="20" y="6"/>
                  </a:lnTo>
                  <a:lnTo>
                    <a:pt x="13" y="15"/>
                  </a:lnTo>
                  <a:lnTo>
                    <a:pt x="24" y="19"/>
                  </a:lnTo>
                  <a:lnTo>
                    <a:pt x="15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6CA93CDC-1EDD-9D4E-B6D9-65ACA2C9C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03618" y="3242573"/>
              <a:ext cx="117569" cy="107846"/>
            </a:xfrm>
            <a:custGeom>
              <a:avLst/>
              <a:gdLst>
                <a:gd name="T0" fmla="*/ 30 w 77"/>
                <a:gd name="T1" fmla="*/ 83 h 83"/>
                <a:gd name="T2" fmla="*/ 15 w 77"/>
                <a:gd name="T3" fmla="*/ 83 h 83"/>
                <a:gd name="T4" fmla="*/ 0 w 77"/>
                <a:gd name="T5" fmla="*/ 83 h 83"/>
                <a:gd name="T6" fmla="*/ 0 w 77"/>
                <a:gd name="T7" fmla="*/ 72 h 83"/>
                <a:gd name="T8" fmla="*/ 11 w 77"/>
                <a:gd name="T9" fmla="*/ 47 h 83"/>
                <a:gd name="T10" fmla="*/ 22 w 77"/>
                <a:gd name="T11" fmla="*/ 34 h 83"/>
                <a:gd name="T12" fmla="*/ 17 w 77"/>
                <a:gd name="T13" fmla="*/ 30 h 83"/>
                <a:gd name="T14" fmla="*/ 17 w 77"/>
                <a:gd name="T15" fmla="*/ 7 h 83"/>
                <a:gd name="T16" fmla="*/ 56 w 77"/>
                <a:gd name="T17" fmla="*/ 4 h 83"/>
                <a:gd name="T18" fmla="*/ 60 w 77"/>
                <a:gd name="T19" fmla="*/ 0 h 83"/>
                <a:gd name="T20" fmla="*/ 70 w 77"/>
                <a:gd name="T21" fmla="*/ 17 h 83"/>
                <a:gd name="T22" fmla="*/ 77 w 77"/>
                <a:gd name="T23" fmla="*/ 24 h 83"/>
                <a:gd name="T24" fmla="*/ 77 w 77"/>
                <a:gd name="T25" fmla="*/ 42 h 83"/>
                <a:gd name="T26" fmla="*/ 60 w 77"/>
                <a:gd name="T27" fmla="*/ 59 h 83"/>
                <a:gd name="T28" fmla="*/ 60 w 77"/>
                <a:gd name="T29" fmla="*/ 66 h 83"/>
                <a:gd name="T30" fmla="*/ 53 w 77"/>
                <a:gd name="T31" fmla="*/ 66 h 83"/>
                <a:gd name="T32" fmla="*/ 43 w 77"/>
                <a:gd name="T33" fmla="*/ 66 h 83"/>
                <a:gd name="T34" fmla="*/ 34 w 77"/>
                <a:gd name="T35" fmla="*/ 66 h 83"/>
                <a:gd name="T36" fmla="*/ 32 w 77"/>
                <a:gd name="T37" fmla="*/ 79 h 83"/>
                <a:gd name="T38" fmla="*/ 30 w 77"/>
                <a:gd name="T39" fmla="*/ 83 h 83"/>
                <a:gd name="T40" fmla="*/ 30 w 77"/>
                <a:gd name="T41" fmla="*/ 83 h 83"/>
                <a:gd name="T42" fmla="*/ 30 w 77"/>
                <a:gd name="T4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83">
                  <a:moveTo>
                    <a:pt x="30" y="83"/>
                  </a:moveTo>
                  <a:lnTo>
                    <a:pt x="15" y="83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11" y="47"/>
                  </a:lnTo>
                  <a:lnTo>
                    <a:pt x="22" y="34"/>
                  </a:lnTo>
                  <a:lnTo>
                    <a:pt x="17" y="30"/>
                  </a:lnTo>
                  <a:lnTo>
                    <a:pt x="17" y="7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70" y="17"/>
                  </a:lnTo>
                  <a:lnTo>
                    <a:pt x="77" y="24"/>
                  </a:lnTo>
                  <a:lnTo>
                    <a:pt x="77" y="42"/>
                  </a:lnTo>
                  <a:lnTo>
                    <a:pt x="60" y="59"/>
                  </a:lnTo>
                  <a:lnTo>
                    <a:pt x="60" y="66"/>
                  </a:lnTo>
                  <a:lnTo>
                    <a:pt x="53" y="66"/>
                  </a:lnTo>
                  <a:lnTo>
                    <a:pt x="43" y="66"/>
                  </a:lnTo>
                  <a:lnTo>
                    <a:pt x="34" y="66"/>
                  </a:lnTo>
                  <a:lnTo>
                    <a:pt x="32" y="79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DCB2CC92-EA14-9545-B09F-F3B5490470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03618" y="3242573"/>
              <a:ext cx="117569" cy="107846"/>
            </a:xfrm>
            <a:custGeom>
              <a:avLst/>
              <a:gdLst>
                <a:gd name="T0" fmla="*/ 30 w 77"/>
                <a:gd name="T1" fmla="*/ 83 h 83"/>
                <a:gd name="T2" fmla="*/ 15 w 77"/>
                <a:gd name="T3" fmla="*/ 83 h 83"/>
                <a:gd name="T4" fmla="*/ 0 w 77"/>
                <a:gd name="T5" fmla="*/ 83 h 83"/>
                <a:gd name="T6" fmla="*/ 0 w 77"/>
                <a:gd name="T7" fmla="*/ 72 h 83"/>
                <a:gd name="T8" fmla="*/ 11 w 77"/>
                <a:gd name="T9" fmla="*/ 47 h 83"/>
                <a:gd name="T10" fmla="*/ 22 w 77"/>
                <a:gd name="T11" fmla="*/ 34 h 83"/>
                <a:gd name="T12" fmla="*/ 17 w 77"/>
                <a:gd name="T13" fmla="*/ 30 h 83"/>
                <a:gd name="T14" fmla="*/ 17 w 77"/>
                <a:gd name="T15" fmla="*/ 7 h 83"/>
                <a:gd name="T16" fmla="*/ 56 w 77"/>
                <a:gd name="T17" fmla="*/ 4 h 83"/>
                <a:gd name="T18" fmla="*/ 60 w 77"/>
                <a:gd name="T19" fmla="*/ 0 h 83"/>
                <a:gd name="T20" fmla="*/ 70 w 77"/>
                <a:gd name="T21" fmla="*/ 17 h 83"/>
                <a:gd name="T22" fmla="*/ 77 w 77"/>
                <a:gd name="T23" fmla="*/ 24 h 83"/>
                <a:gd name="T24" fmla="*/ 77 w 77"/>
                <a:gd name="T25" fmla="*/ 42 h 83"/>
                <a:gd name="T26" fmla="*/ 60 w 77"/>
                <a:gd name="T27" fmla="*/ 59 h 83"/>
                <a:gd name="T28" fmla="*/ 60 w 77"/>
                <a:gd name="T29" fmla="*/ 66 h 83"/>
                <a:gd name="T30" fmla="*/ 53 w 77"/>
                <a:gd name="T31" fmla="*/ 66 h 83"/>
                <a:gd name="T32" fmla="*/ 43 w 77"/>
                <a:gd name="T33" fmla="*/ 66 h 83"/>
                <a:gd name="T34" fmla="*/ 34 w 77"/>
                <a:gd name="T35" fmla="*/ 66 h 83"/>
                <a:gd name="T36" fmla="*/ 32 w 77"/>
                <a:gd name="T37" fmla="*/ 79 h 83"/>
                <a:gd name="T38" fmla="*/ 30 w 77"/>
                <a:gd name="T39" fmla="*/ 83 h 83"/>
                <a:gd name="T40" fmla="*/ 30 w 77"/>
                <a:gd name="T41" fmla="*/ 83 h 83"/>
                <a:gd name="T42" fmla="*/ 30 w 77"/>
                <a:gd name="T4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83">
                  <a:moveTo>
                    <a:pt x="30" y="83"/>
                  </a:moveTo>
                  <a:lnTo>
                    <a:pt x="15" y="83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11" y="47"/>
                  </a:lnTo>
                  <a:lnTo>
                    <a:pt x="22" y="34"/>
                  </a:lnTo>
                  <a:lnTo>
                    <a:pt x="17" y="30"/>
                  </a:lnTo>
                  <a:lnTo>
                    <a:pt x="17" y="7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70" y="17"/>
                  </a:lnTo>
                  <a:lnTo>
                    <a:pt x="77" y="24"/>
                  </a:lnTo>
                  <a:lnTo>
                    <a:pt x="77" y="42"/>
                  </a:lnTo>
                  <a:lnTo>
                    <a:pt x="60" y="59"/>
                  </a:lnTo>
                  <a:lnTo>
                    <a:pt x="60" y="66"/>
                  </a:lnTo>
                  <a:lnTo>
                    <a:pt x="53" y="66"/>
                  </a:lnTo>
                  <a:lnTo>
                    <a:pt x="43" y="66"/>
                  </a:lnTo>
                  <a:lnTo>
                    <a:pt x="34" y="66"/>
                  </a:lnTo>
                  <a:lnTo>
                    <a:pt x="32" y="79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EEC98030-DFE1-4D48-A419-C4F8F4E93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9130" y="2826783"/>
              <a:ext cx="337437" cy="253373"/>
            </a:xfrm>
            <a:custGeom>
              <a:avLst/>
              <a:gdLst>
                <a:gd name="T0" fmla="*/ 208 w 221"/>
                <a:gd name="T1" fmla="*/ 12 h 195"/>
                <a:gd name="T2" fmla="*/ 201 w 221"/>
                <a:gd name="T3" fmla="*/ 15 h 195"/>
                <a:gd name="T4" fmla="*/ 191 w 221"/>
                <a:gd name="T5" fmla="*/ 6 h 195"/>
                <a:gd name="T6" fmla="*/ 170 w 221"/>
                <a:gd name="T7" fmla="*/ 0 h 195"/>
                <a:gd name="T8" fmla="*/ 110 w 221"/>
                <a:gd name="T9" fmla="*/ 42 h 195"/>
                <a:gd name="T10" fmla="*/ 83 w 221"/>
                <a:gd name="T11" fmla="*/ 72 h 195"/>
                <a:gd name="T12" fmla="*/ 61 w 221"/>
                <a:gd name="T13" fmla="*/ 72 h 195"/>
                <a:gd name="T14" fmla="*/ 59 w 221"/>
                <a:gd name="T15" fmla="*/ 121 h 195"/>
                <a:gd name="T16" fmla="*/ 49 w 221"/>
                <a:gd name="T17" fmla="*/ 131 h 195"/>
                <a:gd name="T18" fmla="*/ 49 w 221"/>
                <a:gd name="T19" fmla="*/ 138 h 195"/>
                <a:gd name="T20" fmla="*/ 17 w 221"/>
                <a:gd name="T21" fmla="*/ 138 h 195"/>
                <a:gd name="T22" fmla="*/ 11 w 221"/>
                <a:gd name="T23" fmla="*/ 146 h 195"/>
                <a:gd name="T24" fmla="*/ 0 w 221"/>
                <a:gd name="T25" fmla="*/ 146 h 195"/>
                <a:gd name="T26" fmla="*/ 0 w 221"/>
                <a:gd name="T27" fmla="*/ 159 h 195"/>
                <a:gd name="T28" fmla="*/ 0 w 221"/>
                <a:gd name="T29" fmla="*/ 159 h 195"/>
                <a:gd name="T30" fmla="*/ 11 w 221"/>
                <a:gd name="T31" fmla="*/ 172 h 195"/>
                <a:gd name="T32" fmla="*/ 17 w 221"/>
                <a:gd name="T33" fmla="*/ 178 h 195"/>
                <a:gd name="T34" fmla="*/ 28 w 221"/>
                <a:gd name="T35" fmla="*/ 178 h 195"/>
                <a:gd name="T36" fmla="*/ 34 w 221"/>
                <a:gd name="T37" fmla="*/ 191 h 195"/>
                <a:gd name="T38" fmla="*/ 38 w 221"/>
                <a:gd name="T39" fmla="*/ 186 h 195"/>
                <a:gd name="T40" fmla="*/ 47 w 221"/>
                <a:gd name="T41" fmla="*/ 195 h 195"/>
                <a:gd name="T42" fmla="*/ 59 w 221"/>
                <a:gd name="T43" fmla="*/ 186 h 195"/>
                <a:gd name="T44" fmla="*/ 59 w 221"/>
                <a:gd name="T45" fmla="*/ 165 h 195"/>
                <a:gd name="T46" fmla="*/ 95 w 221"/>
                <a:gd name="T47" fmla="*/ 167 h 195"/>
                <a:gd name="T48" fmla="*/ 95 w 221"/>
                <a:gd name="T49" fmla="*/ 178 h 195"/>
                <a:gd name="T50" fmla="*/ 114 w 221"/>
                <a:gd name="T51" fmla="*/ 170 h 195"/>
                <a:gd name="T52" fmla="*/ 134 w 221"/>
                <a:gd name="T53" fmla="*/ 182 h 195"/>
                <a:gd name="T54" fmla="*/ 151 w 221"/>
                <a:gd name="T55" fmla="*/ 169 h 195"/>
                <a:gd name="T56" fmla="*/ 172 w 221"/>
                <a:gd name="T57" fmla="*/ 174 h 195"/>
                <a:gd name="T58" fmla="*/ 193 w 221"/>
                <a:gd name="T59" fmla="*/ 161 h 195"/>
                <a:gd name="T60" fmla="*/ 193 w 221"/>
                <a:gd name="T61" fmla="*/ 140 h 195"/>
                <a:gd name="T62" fmla="*/ 216 w 221"/>
                <a:gd name="T63" fmla="*/ 114 h 195"/>
                <a:gd name="T64" fmla="*/ 216 w 221"/>
                <a:gd name="T65" fmla="*/ 82 h 195"/>
                <a:gd name="T66" fmla="*/ 221 w 221"/>
                <a:gd name="T67" fmla="*/ 51 h 195"/>
                <a:gd name="T68" fmla="*/ 208 w 221"/>
                <a:gd name="T69" fmla="*/ 36 h 195"/>
                <a:gd name="T70" fmla="*/ 208 w 221"/>
                <a:gd name="T71" fmla="*/ 12 h 195"/>
                <a:gd name="T72" fmla="*/ 208 w 221"/>
                <a:gd name="T73" fmla="*/ 12 h 195"/>
                <a:gd name="T74" fmla="*/ 208 w 221"/>
                <a:gd name="T75" fmla="*/ 1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195">
                  <a:moveTo>
                    <a:pt x="208" y="12"/>
                  </a:moveTo>
                  <a:lnTo>
                    <a:pt x="201" y="15"/>
                  </a:lnTo>
                  <a:lnTo>
                    <a:pt x="191" y="6"/>
                  </a:lnTo>
                  <a:lnTo>
                    <a:pt x="170" y="0"/>
                  </a:lnTo>
                  <a:lnTo>
                    <a:pt x="110" y="42"/>
                  </a:lnTo>
                  <a:lnTo>
                    <a:pt x="83" y="72"/>
                  </a:lnTo>
                  <a:lnTo>
                    <a:pt x="61" y="72"/>
                  </a:lnTo>
                  <a:lnTo>
                    <a:pt x="59" y="121"/>
                  </a:lnTo>
                  <a:lnTo>
                    <a:pt x="49" y="131"/>
                  </a:lnTo>
                  <a:lnTo>
                    <a:pt x="49" y="138"/>
                  </a:lnTo>
                  <a:lnTo>
                    <a:pt x="17" y="138"/>
                  </a:lnTo>
                  <a:lnTo>
                    <a:pt x="11" y="146"/>
                  </a:lnTo>
                  <a:lnTo>
                    <a:pt x="0" y="146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11" y="172"/>
                  </a:lnTo>
                  <a:lnTo>
                    <a:pt x="17" y="178"/>
                  </a:lnTo>
                  <a:lnTo>
                    <a:pt x="28" y="178"/>
                  </a:lnTo>
                  <a:lnTo>
                    <a:pt x="34" y="191"/>
                  </a:lnTo>
                  <a:lnTo>
                    <a:pt x="38" y="186"/>
                  </a:lnTo>
                  <a:lnTo>
                    <a:pt x="47" y="195"/>
                  </a:lnTo>
                  <a:lnTo>
                    <a:pt x="59" y="186"/>
                  </a:lnTo>
                  <a:lnTo>
                    <a:pt x="59" y="165"/>
                  </a:lnTo>
                  <a:lnTo>
                    <a:pt x="95" y="167"/>
                  </a:lnTo>
                  <a:lnTo>
                    <a:pt x="95" y="178"/>
                  </a:lnTo>
                  <a:lnTo>
                    <a:pt x="114" y="170"/>
                  </a:lnTo>
                  <a:lnTo>
                    <a:pt x="134" y="182"/>
                  </a:lnTo>
                  <a:lnTo>
                    <a:pt x="151" y="169"/>
                  </a:lnTo>
                  <a:lnTo>
                    <a:pt x="172" y="174"/>
                  </a:lnTo>
                  <a:lnTo>
                    <a:pt x="193" y="161"/>
                  </a:lnTo>
                  <a:lnTo>
                    <a:pt x="193" y="140"/>
                  </a:lnTo>
                  <a:lnTo>
                    <a:pt x="216" y="114"/>
                  </a:lnTo>
                  <a:lnTo>
                    <a:pt x="216" y="82"/>
                  </a:lnTo>
                  <a:lnTo>
                    <a:pt x="221" y="51"/>
                  </a:lnTo>
                  <a:lnTo>
                    <a:pt x="208" y="36"/>
                  </a:lnTo>
                  <a:lnTo>
                    <a:pt x="208" y="12"/>
                  </a:lnTo>
                  <a:lnTo>
                    <a:pt x="208" y="12"/>
                  </a:lnTo>
                  <a:lnTo>
                    <a:pt x="208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F0049C11-EA47-7949-8439-1463A85A7E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9130" y="2826783"/>
              <a:ext cx="337437" cy="253373"/>
            </a:xfrm>
            <a:custGeom>
              <a:avLst/>
              <a:gdLst>
                <a:gd name="T0" fmla="*/ 208 w 221"/>
                <a:gd name="T1" fmla="*/ 12 h 195"/>
                <a:gd name="T2" fmla="*/ 201 w 221"/>
                <a:gd name="T3" fmla="*/ 15 h 195"/>
                <a:gd name="T4" fmla="*/ 191 w 221"/>
                <a:gd name="T5" fmla="*/ 6 h 195"/>
                <a:gd name="T6" fmla="*/ 170 w 221"/>
                <a:gd name="T7" fmla="*/ 0 h 195"/>
                <a:gd name="T8" fmla="*/ 110 w 221"/>
                <a:gd name="T9" fmla="*/ 42 h 195"/>
                <a:gd name="T10" fmla="*/ 83 w 221"/>
                <a:gd name="T11" fmla="*/ 72 h 195"/>
                <a:gd name="T12" fmla="*/ 61 w 221"/>
                <a:gd name="T13" fmla="*/ 72 h 195"/>
                <a:gd name="T14" fmla="*/ 59 w 221"/>
                <a:gd name="T15" fmla="*/ 121 h 195"/>
                <a:gd name="T16" fmla="*/ 49 w 221"/>
                <a:gd name="T17" fmla="*/ 131 h 195"/>
                <a:gd name="T18" fmla="*/ 49 w 221"/>
                <a:gd name="T19" fmla="*/ 138 h 195"/>
                <a:gd name="T20" fmla="*/ 17 w 221"/>
                <a:gd name="T21" fmla="*/ 138 h 195"/>
                <a:gd name="T22" fmla="*/ 11 w 221"/>
                <a:gd name="T23" fmla="*/ 146 h 195"/>
                <a:gd name="T24" fmla="*/ 0 w 221"/>
                <a:gd name="T25" fmla="*/ 146 h 195"/>
                <a:gd name="T26" fmla="*/ 0 w 221"/>
                <a:gd name="T27" fmla="*/ 159 h 195"/>
                <a:gd name="T28" fmla="*/ 0 w 221"/>
                <a:gd name="T29" fmla="*/ 159 h 195"/>
                <a:gd name="T30" fmla="*/ 11 w 221"/>
                <a:gd name="T31" fmla="*/ 172 h 195"/>
                <a:gd name="T32" fmla="*/ 17 w 221"/>
                <a:gd name="T33" fmla="*/ 178 h 195"/>
                <a:gd name="T34" fmla="*/ 28 w 221"/>
                <a:gd name="T35" fmla="*/ 178 h 195"/>
                <a:gd name="T36" fmla="*/ 34 w 221"/>
                <a:gd name="T37" fmla="*/ 191 h 195"/>
                <a:gd name="T38" fmla="*/ 38 w 221"/>
                <a:gd name="T39" fmla="*/ 186 h 195"/>
                <a:gd name="T40" fmla="*/ 47 w 221"/>
                <a:gd name="T41" fmla="*/ 195 h 195"/>
                <a:gd name="T42" fmla="*/ 59 w 221"/>
                <a:gd name="T43" fmla="*/ 186 h 195"/>
                <a:gd name="T44" fmla="*/ 59 w 221"/>
                <a:gd name="T45" fmla="*/ 165 h 195"/>
                <a:gd name="T46" fmla="*/ 95 w 221"/>
                <a:gd name="T47" fmla="*/ 167 h 195"/>
                <a:gd name="T48" fmla="*/ 95 w 221"/>
                <a:gd name="T49" fmla="*/ 178 h 195"/>
                <a:gd name="T50" fmla="*/ 114 w 221"/>
                <a:gd name="T51" fmla="*/ 170 h 195"/>
                <a:gd name="T52" fmla="*/ 134 w 221"/>
                <a:gd name="T53" fmla="*/ 182 h 195"/>
                <a:gd name="T54" fmla="*/ 151 w 221"/>
                <a:gd name="T55" fmla="*/ 169 h 195"/>
                <a:gd name="T56" fmla="*/ 172 w 221"/>
                <a:gd name="T57" fmla="*/ 174 h 195"/>
                <a:gd name="T58" fmla="*/ 193 w 221"/>
                <a:gd name="T59" fmla="*/ 161 h 195"/>
                <a:gd name="T60" fmla="*/ 193 w 221"/>
                <a:gd name="T61" fmla="*/ 140 h 195"/>
                <a:gd name="T62" fmla="*/ 216 w 221"/>
                <a:gd name="T63" fmla="*/ 114 h 195"/>
                <a:gd name="T64" fmla="*/ 216 w 221"/>
                <a:gd name="T65" fmla="*/ 82 h 195"/>
                <a:gd name="T66" fmla="*/ 221 w 221"/>
                <a:gd name="T67" fmla="*/ 51 h 195"/>
                <a:gd name="T68" fmla="*/ 208 w 221"/>
                <a:gd name="T69" fmla="*/ 36 h 195"/>
                <a:gd name="T70" fmla="*/ 208 w 221"/>
                <a:gd name="T71" fmla="*/ 12 h 195"/>
                <a:gd name="T72" fmla="*/ 208 w 221"/>
                <a:gd name="T73" fmla="*/ 12 h 195"/>
                <a:gd name="T74" fmla="*/ 208 w 221"/>
                <a:gd name="T75" fmla="*/ 1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195">
                  <a:moveTo>
                    <a:pt x="208" y="12"/>
                  </a:moveTo>
                  <a:lnTo>
                    <a:pt x="201" y="15"/>
                  </a:lnTo>
                  <a:lnTo>
                    <a:pt x="191" y="6"/>
                  </a:lnTo>
                  <a:lnTo>
                    <a:pt x="170" y="0"/>
                  </a:lnTo>
                  <a:lnTo>
                    <a:pt x="110" y="42"/>
                  </a:lnTo>
                  <a:lnTo>
                    <a:pt x="83" y="72"/>
                  </a:lnTo>
                  <a:lnTo>
                    <a:pt x="61" y="72"/>
                  </a:lnTo>
                  <a:lnTo>
                    <a:pt x="59" y="121"/>
                  </a:lnTo>
                  <a:lnTo>
                    <a:pt x="49" y="131"/>
                  </a:lnTo>
                  <a:lnTo>
                    <a:pt x="49" y="138"/>
                  </a:lnTo>
                  <a:lnTo>
                    <a:pt x="17" y="138"/>
                  </a:lnTo>
                  <a:lnTo>
                    <a:pt x="11" y="146"/>
                  </a:lnTo>
                  <a:lnTo>
                    <a:pt x="0" y="146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11" y="172"/>
                  </a:lnTo>
                  <a:lnTo>
                    <a:pt x="17" y="178"/>
                  </a:lnTo>
                  <a:lnTo>
                    <a:pt x="28" y="178"/>
                  </a:lnTo>
                  <a:lnTo>
                    <a:pt x="34" y="191"/>
                  </a:lnTo>
                  <a:lnTo>
                    <a:pt x="38" y="186"/>
                  </a:lnTo>
                  <a:lnTo>
                    <a:pt x="47" y="195"/>
                  </a:lnTo>
                  <a:lnTo>
                    <a:pt x="59" y="186"/>
                  </a:lnTo>
                  <a:lnTo>
                    <a:pt x="59" y="165"/>
                  </a:lnTo>
                  <a:lnTo>
                    <a:pt x="95" y="167"/>
                  </a:lnTo>
                  <a:lnTo>
                    <a:pt x="95" y="178"/>
                  </a:lnTo>
                  <a:lnTo>
                    <a:pt x="114" y="170"/>
                  </a:lnTo>
                  <a:lnTo>
                    <a:pt x="134" y="182"/>
                  </a:lnTo>
                  <a:lnTo>
                    <a:pt x="151" y="169"/>
                  </a:lnTo>
                  <a:lnTo>
                    <a:pt x="172" y="174"/>
                  </a:lnTo>
                  <a:lnTo>
                    <a:pt x="193" y="161"/>
                  </a:lnTo>
                  <a:lnTo>
                    <a:pt x="193" y="140"/>
                  </a:lnTo>
                  <a:lnTo>
                    <a:pt x="216" y="114"/>
                  </a:lnTo>
                  <a:lnTo>
                    <a:pt x="216" y="82"/>
                  </a:lnTo>
                  <a:lnTo>
                    <a:pt x="221" y="51"/>
                  </a:lnTo>
                  <a:lnTo>
                    <a:pt x="208" y="36"/>
                  </a:lnTo>
                  <a:lnTo>
                    <a:pt x="208" y="12"/>
                  </a:lnTo>
                  <a:lnTo>
                    <a:pt x="208" y="12"/>
                  </a:lnTo>
                  <a:lnTo>
                    <a:pt x="208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2AAE870F-719B-7F4A-AEE7-7D82B2FF38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40978" y="2504545"/>
              <a:ext cx="90085" cy="165017"/>
            </a:xfrm>
            <a:custGeom>
              <a:avLst/>
              <a:gdLst>
                <a:gd name="T0" fmla="*/ 28 w 59"/>
                <a:gd name="T1" fmla="*/ 127 h 127"/>
                <a:gd name="T2" fmla="*/ 38 w 59"/>
                <a:gd name="T3" fmla="*/ 127 h 127"/>
                <a:gd name="T4" fmla="*/ 43 w 59"/>
                <a:gd name="T5" fmla="*/ 120 h 127"/>
                <a:gd name="T6" fmla="*/ 36 w 59"/>
                <a:gd name="T7" fmla="*/ 108 h 127"/>
                <a:gd name="T8" fmla="*/ 51 w 59"/>
                <a:gd name="T9" fmla="*/ 95 h 127"/>
                <a:gd name="T10" fmla="*/ 59 w 59"/>
                <a:gd name="T11" fmla="*/ 93 h 127"/>
                <a:gd name="T12" fmla="*/ 59 w 59"/>
                <a:gd name="T13" fmla="*/ 78 h 127"/>
                <a:gd name="T14" fmla="*/ 53 w 59"/>
                <a:gd name="T15" fmla="*/ 72 h 127"/>
                <a:gd name="T16" fmla="*/ 45 w 59"/>
                <a:gd name="T17" fmla="*/ 69 h 127"/>
                <a:gd name="T18" fmla="*/ 40 w 59"/>
                <a:gd name="T19" fmla="*/ 67 h 127"/>
                <a:gd name="T20" fmla="*/ 34 w 59"/>
                <a:gd name="T21" fmla="*/ 65 h 127"/>
                <a:gd name="T22" fmla="*/ 34 w 59"/>
                <a:gd name="T23" fmla="*/ 65 h 127"/>
                <a:gd name="T24" fmla="*/ 32 w 59"/>
                <a:gd name="T25" fmla="*/ 61 h 127"/>
                <a:gd name="T26" fmla="*/ 32 w 59"/>
                <a:gd name="T27" fmla="*/ 57 h 127"/>
                <a:gd name="T28" fmla="*/ 34 w 59"/>
                <a:gd name="T29" fmla="*/ 57 h 127"/>
                <a:gd name="T30" fmla="*/ 34 w 59"/>
                <a:gd name="T31" fmla="*/ 57 h 127"/>
                <a:gd name="T32" fmla="*/ 34 w 59"/>
                <a:gd name="T33" fmla="*/ 57 h 127"/>
                <a:gd name="T34" fmla="*/ 40 w 59"/>
                <a:gd name="T35" fmla="*/ 55 h 127"/>
                <a:gd name="T36" fmla="*/ 43 w 59"/>
                <a:gd name="T37" fmla="*/ 53 h 127"/>
                <a:gd name="T38" fmla="*/ 45 w 59"/>
                <a:gd name="T39" fmla="*/ 52 h 127"/>
                <a:gd name="T40" fmla="*/ 51 w 59"/>
                <a:gd name="T41" fmla="*/ 46 h 127"/>
                <a:gd name="T42" fmla="*/ 51 w 59"/>
                <a:gd name="T43" fmla="*/ 36 h 127"/>
                <a:gd name="T44" fmla="*/ 45 w 59"/>
                <a:gd name="T45" fmla="*/ 31 h 127"/>
                <a:gd name="T46" fmla="*/ 45 w 59"/>
                <a:gd name="T47" fmla="*/ 31 h 127"/>
                <a:gd name="T48" fmla="*/ 45 w 59"/>
                <a:gd name="T49" fmla="*/ 31 h 127"/>
                <a:gd name="T50" fmla="*/ 42 w 59"/>
                <a:gd name="T51" fmla="*/ 29 h 127"/>
                <a:gd name="T52" fmla="*/ 42 w 59"/>
                <a:gd name="T53" fmla="*/ 27 h 127"/>
                <a:gd name="T54" fmla="*/ 42 w 59"/>
                <a:gd name="T55" fmla="*/ 25 h 127"/>
                <a:gd name="T56" fmla="*/ 42 w 59"/>
                <a:gd name="T57" fmla="*/ 23 h 127"/>
                <a:gd name="T58" fmla="*/ 45 w 59"/>
                <a:gd name="T59" fmla="*/ 21 h 127"/>
                <a:gd name="T60" fmla="*/ 45 w 59"/>
                <a:gd name="T61" fmla="*/ 21 h 127"/>
                <a:gd name="T62" fmla="*/ 53 w 59"/>
                <a:gd name="T63" fmla="*/ 12 h 127"/>
                <a:gd name="T64" fmla="*/ 53 w 59"/>
                <a:gd name="T65" fmla="*/ 12 h 127"/>
                <a:gd name="T66" fmla="*/ 53 w 59"/>
                <a:gd name="T67" fmla="*/ 10 h 127"/>
                <a:gd name="T68" fmla="*/ 51 w 59"/>
                <a:gd name="T69" fmla="*/ 6 h 127"/>
                <a:gd name="T70" fmla="*/ 51 w 59"/>
                <a:gd name="T71" fmla="*/ 4 h 127"/>
                <a:gd name="T72" fmla="*/ 51 w 59"/>
                <a:gd name="T73" fmla="*/ 2 h 127"/>
                <a:gd name="T74" fmla="*/ 49 w 59"/>
                <a:gd name="T75" fmla="*/ 2 h 127"/>
                <a:gd name="T76" fmla="*/ 45 w 59"/>
                <a:gd name="T77" fmla="*/ 6 h 127"/>
                <a:gd name="T78" fmla="*/ 45 w 59"/>
                <a:gd name="T79" fmla="*/ 6 h 127"/>
                <a:gd name="T80" fmla="*/ 42 w 59"/>
                <a:gd name="T81" fmla="*/ 12 h 127"/>
                <a:gd name="T82" fmla="*/ 30 w 59"/>
                <a:gd name="T83" fmla="*/ 0 h 127"/>
                <a:gd name="T84" fmla="*/ 19 w 59"/>
                <a:gd name="T85" fmla="*/ 6 h 127"/>
                <a:gd name="T86" fmla="*/ 15 w 59"/>
                <a:gd name="T87" fmla="*/ 10 h 127"/>
                <a:gd name="T88" fmla="*/ 9 w 59"/>
                <a:gd name="T89" fmla="*/ 10 h 127"/>
                <a:gd name="T90" fmla="*/ 9 w 59"/>
                <a:gd name="T91" fmla="*/ 52 h 127"/>
                <a:gd name="T92" fmla="*/ 0 w 59"/>
                <a:gd name="T93" fmla="*/ 61 h 127"/>
                <a:gd name="T94" fmla="*/ 0 w 59"/>
                <a:gd name="T95" fmla="*/ 76 h 127"/>
                <a:gd name="T96" fmla="*/ 11 w 59"/>
                <a:gd name="T97" fmla="*/ 84 h 127"/>
                <a:gd name="T98" fmla="*/ 11 w 59"/>
                <a:gd name="T99" fmla="*/ 99 h 127"/>
                <a:gd name="T100" fmla="*/ 26 w 59"/>
                <a:gd name="T101" fmla="*/ 103 h 127"/>
                <a:gd name="T102" fmla="*/ 28 w 59"/>
                <a:gd name="T103" fmla="*/ 127 h 127"/>
                <a:gd name="T104" fmla="*/ 28 w 59"/>
                <a:gd name="T105" fmla="*/ 127 h 127"/>
                <a:gd name="T106" fmla="*/ 28 w 59"/>
                <a:gd name="T10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27">
                  <a:moveTo>
                    <a:pt x="28" y="127"/>
                  </a:moveTo>
                  <a:lnTo>
                    <a:pt x="38" y="127"/>
                  </a:lnTo>
                  <a:lnTo>
                    <a:pt x="43" y="120"/>
                  </a:lnTo>
                  <a:lnTo>
                    <a:pt x="36" y="108"/>
                  </a:lnTo>
                  <a:lnTo>
                    <a:pt x="51" y="95"/>
                  </a:lnTo>
                  <a:lnTo>
                    <a:pt x="59" y="93"/>
                  </a:lnTo>
                  <a:lnTo>
                    <a:pt x="59" y="78"/>
                  </a:lnTo>
                  <a:lnTo>
                    <a:pt x="53" y="72"/>
                  </a:lnTo>
                  <a:lnTo>
                    <a:pt x="45" y="69"/>
                  </a:lnTo>
                  <a:lnTo>
                    <a:pt x="40" y="67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2" y="61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3" y="53"/>
                  </a:lnTo>
                  <a:lnTo>
                    <a:pt x="45" y="52"/>
                  </a:lnTo>
                  <a:lnTo>
                    <a:pt x="51" y="46"/>
                  </a:lnTo>
                  <a:lnTo>
                    <a:pt x="51" y="36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5"/>
                  </a:lnTo>
                  <a:lnTo>
                    <a:pt x="42" y="23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2" y="12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5" y="10"/>
                  </a:lnTo>
                  <a:lnTo>
                    <a:pt x="9" y="10"/>
                  </a:lnTo>
                  <a:lnTo>
                    <a:pt x="9" y="52"/>
                  </a:lnTo>
                  <a:lnTo>
                    <a:pt x="0" y="61"/>
                  </a:lnTo>
                  <a:lnTo>
                    <a:pt x="0" y="76"/>
                  </a:lnTo>
                  <a:lnTo>
                    <a:pt x="11" y="84"/>
                  </a:lnTo>
                  <a:lnTo>
                    <a:pt x="11" y="99"/>
                  </a:lnTo>
                  <a:lnTo>
                    <a:pt x="26" y="103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28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138536FB-0A23-404E-90E5-04FEC904F2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40978" y="2504545"/>
              <a:ext cx="90085" cy="165017"/>
            </a:xfrm>
            <a:custGeom>
              <a:avLst/>
              <a:gdLst>
                <a:gd name="T0" fmla="*/ 28 w 59"/>
                <a:gd name="T1" fmla="*/ 127 h 127"/>
                <a:gd name="T2" fmla="*/ 38 w 59"/>
                <a:gd name="T3" fmla="*/ 127 h 127"/>
                <a:gd name="T4" fmla="*/ 43 w 59"/>
                <a:gd name="T5" fmla="*/ 120 h 127"/>
                <a:gd name="T6" fmla="*/ 36 w 59"/>
                <a:gd name="T7" fmla="*/ 108 h 127"/>
                <a:gd name="T8" fmla="*/ 51 w 59"/>
                <a:gd name="T9" fmla="*/ 95 h 127"/>
                <a:gd name="T10" fmla="*/ 59 w 59"/>
                <a:gd name="T11" fmla="*/ 93 h 127"/>
                <a:gd name="T12" fmla="*/ 59 w 59"/>
                <a:gd name="T13" fmla="*/ 78 h 127"/>
                <a:gd name="T14" fmla="*/ 53 w 59"/>
                <a:gd name="T15" fmla="*/ 72 h 127"/>
                <a:gd name="T16" fmla="*/ 45 w 59"/>
                <a:gd name="T17" fmla="*/ 69 h 127"/>
                <a:gd name="T18" fmla="*/ 40 w 59"/>
                <a:gd name="T19" fmla="*/ 67 h 127"/>
                <a:gd name="T20" fmla="*/ 34 w 59"/>
                <a:gd name="T21" fmla="*/ 65 h 127"/>
                <a:gd name="T22" fmla="*/ 34 w 59"/>
                <a:gd name="T23" fmla="*/ 65 h 127"/>
                <a:gd name="T24" fmla="*/ 32 w 59"/>
                <a:gd name="T25" fmla="*/ 61 h 127"/>
                <a:gd name="T26" fmla="*/ 32 w 59"/>
                <a:gd name="T27" fmla="*/ 57 h 127"/>
                <a:gd name="T28" fmla="*/ 34 w 59"/>
                <a:gd name="T29" fmla="*/ 57 h 127"/>
                <a:gd name="T30" fmla="*/ 34 w 59"/>
                <a:gd name="T31" fmla="*/ 57 h 127"/>
                <a:gd name="T32" fmla="*/ 34 w 59"/>
                <a:gd name="T33" fmla="*/ 57 h 127"/>
                <a:gd name="T34" fmla="*/ 40 w 59"/>
                <a:gd name="T35" fmla="*/ 55 h 127"/>
                <a:gd name="T36" fmla="*/ 43 w 59"/>
                <a:gd name="T37" fmla="*/ 53 h 127"/>
                <a:gd name="T38" fmla="*/ 45 w 59"/>
                <a:gd name="T39" fmla="*/ 52 h 127"/>
                <a:gd name="T40" fmla="*/ 51 w 59"/>
                <a:gd name="T41" fmla="*/ 46 h 127"/>
                <a:gd name="T42" fmla="*/ 51 w 59"/>
                <a:gd name="T43" fmla="*/ 36 h 127"/>
                <a:gd name="T44" fmla="*/ 45 w 59"/>
                <a:gd name="T45" fmla="*/ 31 h 127"/>
                <a:gd name="T46" fmla="*/ 45 w 59"/>
                <a:gd name="T47" fmla="*/ 31 h 127"/>
                <a:gd name="T48" fmla="*/ 45 w 59"/>
                <a:gd name="T49" fmla="*/ 31 h 127"/>
                <a:gd name="T50" fmla="*/ 42 w 59"/>
                <a:gd name="T51" fmla="*/ 29 h 127"/>
                <a:gd name="T52" fmla="*/ 42 w 59"/>
                <a:gd name="T53" fmla="*/ 27 h 127"/>
                <a:gd name="T54" fmla="*/ 42 w 59"/>
                <a:gd name="T55" fmla="*/ 25 h 127"/>
                <a:gd name="T56" fmla="*/ 42 w 59"/>
                <a:gd name="T57" fmla="*/ 23 h 127"/>
                <a:gd name="T58" fmla="*/ 45 w 59"/>
                <a:gd name="T59" fmla="*/ 21 h 127"/>
                <a:gd name="T60" fmla="*/ 45 w 59"/>
                <a:gd name="T61" fmla="*/ 21 h 127"/>
                <a:gd name="T62" fmla="*/ 53 w 59"/>
                <a:gd name="T63" fmla="*/ 12 h 127"/>
                <a:gd name="T64" fmla="*/ 53 w 59"/>
                <a:gd name="T65" fmla="*/ 12 h 127"/>
                <a:gd name="T66" fmla="*/ 53 w 59"/>
                <a:gd name="T67" fmla="*/ 10 h 127"/>
                <a:gd name="T68" fmla="*/ 51 w 59"/>
                <a:gd name="T69" fmla="*/ 6 h 127"/>
                <a:gd name="T70" fmla="*/ 51 w 59"/>
                <a:gd name="T71" fmla="*/ 4 h 127"/>
                <a:gd name="T72" fmla="*/ 51 w 59"/>
                <a:gd name="T73" fmla="*/ 2 h 127"/>
                <a:gd name="T74" fmla="*/ 49 w 59"/>
                <a:gd name="T75" fmla="*/ 2 h 127"/>
                <a:gd name="T76" fmla="*/ 45 w 59"/>
                <a:gd name="T77" fmla="*/ 6 h 127"/>
                <a:gd name="T78" fmla="*/ 45 w 59"/>
                <a:gd name="T79" fmla="*/ 6 h 127"/>
                <a:gd name="T80" fmla="*/ 42 w 59"/>
                <a:gd name="T81" fmla="*/ 12 h 127"/>
                <a:gd name="T82" fmla="*/ 30 w 59"/>
                <a:gd name="T83" fmla="*/ 0 h 127"/>
                <a:gd name="T84" fmla="*/ 19 w 59"/>
                <a:gd name="T85" fmla="*/ 6 h 127"/>
                <a:gd name="T86" fmla="*/ 15 w 59"/>
                <a:gd name="T87" fmla="*/ 10 h 127"/>
                <a:gd name="T88" fmla="*/ 9 w 59"/>
                <a:gd name="T89" fmla="*/ 10 h 127"/>
                <a:gd name="T90" fmla="*/ 9 w 59"/>
                <a:gd name="T91" fmla="*/ 52 h 127"/>
                <a:gd name="T92" fmla="*/ 0 w 59"/>
                <a:gd name="T93" fmla="*/ 61 h 127"/>
                <a:gd name="T94" fmla="*/ 0 w 59"/>
                <a:gd name="T95" fmla="*/ 76 h 127"/>
                <a:gd name="T96" fmla="*/ 11 w 59"/>
                <a:gd name="T97" fmla="*/ 84 h 127"/>
                <a:gd name="T98" fmla="*/ 11 w 59"/>
                <a:gd name="T99" fmla="*/ 99 h 127"/>
                <a:gd name="T100" fmla="*/ 26 w 59"/>
                <a:gd name="T101" fmla="*/ 103 h 127"/>
                <a:gd name="T102" fmla="*/ 28 w 59"/>
                <a:gd name="T103" fmla="*/ 127 h 127"/>
                <a:gd name="T104" fmla="*/ 28 w 59"/>
                <a:gd name="T105" fmla="*/ 127 h 127"/>
                <a:gd name="T106" fmla="*/ 28 w 59"/>
                <a:gd name="T10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27">
                  <a:moveTo>
                    <a:pt x="28" y="127"/>
                  </a:moveTo>
                  <a:lnTo>
                    <a:pt x="38" y="127"/>
                  </a:lnTo>
                  <a:lnTo>
                    <a:pt x="43" y="120"/>
                  </a:lnTo>
                  <a:lnTo>
                    <a:pt x="36" y="108"/>
                  </a:lnTo>
                  <a:lnTo>
                    <a:pt x="51" y="95"/>
                  </a:lnTo>
                  <a:lnTo>
                    <a:pt x="59" y="93"/>
                  </a:lnTo>
                  <a:lnTo>
                    <a:pt x="59" y="78"/>
                  </a:lnTo>
                  <a:lnTo>
                    <a:pt x="53" y="72"/>
                  </a:lnTo>
                  <a:lnTo>
                    <a:pt x="45" y="69"/>
                  </a:lnTo>
                  <a:lnTo>
                    <a:pt x="40" y="67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2" y="61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3" y="53"/>
                  </a:lnTo>
                  <a:lnTo>
                    <a:pt x="45" y="52"/>
                  </a:lnTo>
                  <a:lnTo>
                    <a:pt x="51" y="46"/>
                  </a:lnTo>
                  <a:lnTo>
                    <a:pt x="51" y="36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5"/>
                  </a:lnTo>
                  <a:lnTo>
                    <a:pt x="42" y="23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2" y="12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5" y="10"/>
                  </a:lnTo>
                  <a:lnTo>
                    <a:pt x="9" y="10"/>
                  </a:lnTo>
                  <a:lnTo>
                    <a:pt x="9" y="52"/>
                  </a:lnTo>
                  <a:lnTo>
                    <a:pt x="0" y="61"/>
                  </a:lnTo>
                  <a:lnTo>
                    <a:pt x="0" y="76"/>
                  </a:lnTo>
                  <a:lnTo>
                    <a:pt x="11" y="84"/>
                  </a:lnTo>
                  <a:lnTo>
                    <a:pt x="11" y="99"/>
                  </a:lnTo>
                  <a:lnTo>
                    <a:pt x="26" y="103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28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986654E3-57EA-CA45-9D98-1C71985159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348" y="2795598"/>
              <a:ext cx="364921" cy="320939"/>
            </a:xfrm>
            <a:custGeom>
              <a:avLst/>
              <a:gdLst>
                <a:gd name="T0" fmla="*/ 167 w 239"/>
                <a:gd name="T1" fmla="*/ 170 h 247"/>
                <a:gd name="T2" fmla="*/ 180 w 239"/>
                <a:gd name="T3" fmla="*/ 170 h 247"/>
                <a:gd name="T4" fmla="*/ 189 w 239"/>
                <a:gd name="T5" fmla="*/ 170 h 247"/>
                <a:gd name="T6" fmla="*/ 197 w 239"/>
                <a:gd name="T7" fmla="*/ 162 h 247"/>
                <a:gd name="T8" fmla="*/ 197 w 239"/>
                <a:gd name="T9" fmla="*/ 162 h 247"/>
                <a:gd name="T10" fmla="*/ 227 w 239"/>
                <a:gd name="T11" fmla="*/ 162 h 247"/>
                <a:gd name="T12" fmla="*/ 227 w 239"/>
                <a:gd name="T13" fmla="*/ 155 h 247"/>
                <a:gd name="T14" fmla="*/ 237 w 239"/>
                <a:gd name="T15" fmla="*/ 145 h 247"/>
                <a:gd name="T16" fmla="*/ 239 w 239"/>
                <a:gd name="T17" fmla="*/ 96 h 247"/>
                <a:gd name="T18" fmla="*/ 223 w 239"/>
                <a:gd name="T19" fmla="*/ 96 h 247"/>
                <a:gd name="T20" fmla="*/ 223 w 239"/>
                <a:gd name="T21" fmla="*/ 85 h 247"/>
                <a:gd name="T22" fmla="*/ 203 w 239"/>
                <a:gd name="T23" fmla="*/ 81 h 247"/>
                <a:gd name="T24" fmla="*/ 195 w 239"/>
                <a:gd name="T25" fmla="*/ 64 h 247"/>
                <a:gd name="T26" fmla="*/ 106 w 239"/>
                <a:gd name="T27" fmla="*/ 0 h 247"/>
                <a:gd name="T28" fmla="*/ 85 w 239"/>
                <a:gd name="T29" fmla="*/ 0 h 247"/>
                <a:gd name="T30" fmla="*/ 97 w 239"/>
                <a:gd name="T31" fmla="*/ 140 h 247"/>
                <a:gd name="T32" fmla="*/ 102 w 239"/>
                <a:gd name="T33" fmla="*/ 149 h 247"/>
                <a:gd name="T34" fmla="*/ 102 w 239"/>
                <a:gd name="T35" fmla="*/ 162 h 247"/>
                <a:gd name="T36" fmla="*/ 27 w 239"/>
                <a:gd name="T37" fmla="*/ 159 h 247"/>
                <a:gd name="T38" fmla="*/ 19 w 239"/>
                <a:gd name="T39" fmla="*/ 166 h 247"/>
                <a:gd name="T40" fmla="*/ 15 w 239"/>
                <a:gd name="T41" fmla="*/ 159 h 247"/>
                <a:gd name="T42" fmla="*/ 6 w 239"/>
                <a:gd name="T43" fmla="*/ 168 h 247"/>
                <a:gd name="T44" fmla="*/ 0 w 239"/>
                <a:gd name="T45" fmla="*/ 174 h 247"/>
                <a:gd name="T46" fmla="*/ 8 w 239"/>
                <a:gd name="T47" fmla="*/ 193 h 247"/>
                <a:gd name="T48" fmla="*/ 14 w 239"/>
                <a:gd name="T49" fmla="*/ 198 h 247"/>
                <a:gd name="T50" fmla="*/ 14 w 239"/>
                <a:gd name="T51" fmla="*/ 217 h 247"/>
                <a:gd name="T52" fmla="*/ 23 w 239"/>
                <a:gd name="T53" fmla="*/ 217 h 247"/>
                <a:gd name="T54" fmla="*/ 38 w 239"/>
                <a:gd name="T55" fmla="*/ 217 h 247"/>
                <a:gd name="T56" fmla="*/ 48 w 239"/>
                <a:gd name="T57" fmla="*/ 208 h 247"/>
                <a:gd name="T58" fmla="*/ 65 w 239"/>
                <a:gd name="T59" fmla="*/ 246 h 247"/>
                <a:gd name="T60" fmla="*/ 80 w 239"/>
                <a:gd name="T61" fmla="*/ 246 h 247"/>
                <a:gd name="T62" fmla="*/ 91 w 239"/>
                <a:gd name="T63" fmla="*/ 236 h 247"/>
                <a:gd name="T64" fmla="*/ 91 w 239"/>
                <a:gd name="T65" fmla="*/ 247 h 247"/>
                <a:gd name="T66" fmla="*/ 102 w 239"/>
                <a:gd name="T67" fmla="*/ 238 h 247"/>
                <a:gd name="T68" fmla="*/ 102 w 239"/>
                <a:gd name="T69" fmla="*/ 225 h 247"/>
                <a:gd name="T70" fmla="*/ 102 w 239"/>
                <a:gd name="T71" fmla="*/ 217 h 247"/>
                <a:gd name="T72" fmla="*/ 116 w 239"/>
                <a:gd name="T73" fmla="*/ 204 h 247"/>
                <a:gd name="T74" fmla="*/ 116 w 239"/>
                <a:gd name="T75" fmla="*/ 191 h 247"/>
                <a:gd name="T76" fmla="*/ 131 w 239"/>
                <a:gd name="T77" fmla="*/ 191 h 247"/>
                <a:gd name="T78" fmla="*/ 138 w 239"/>
                <a:gd name="T79" fmla="*/ 179 h 247"/>
                <a:gd name="T80" fmla="*/ 155 w 239"/>
                <a:gd name="T81" fmla="*/ 172 h 247"/>
                <a:gd name="T82" fmla="*/ 167 w 239"/>
                <a:gd name="T83" fmla="*/ 170 h 247"/>
                <a:gd name="T84" fmla="*/ 167 w 239"/>
                <a:gd name="T85" fmla="*/ 170 h 247"/>
                <a:gd name="T86" fmla="*/ 167 w 239"/>
                <a:gd name="T87" fmla="*/ 17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247">
                  <a:moveTo>
                    <a:pt x="167" y="170"/>
                  </a:moveTo>
                  <a:lnTo>
                    <a:pt x="180" y="170"/>
                  </a:lnTo>
                  <a:lnTo>
                    <a:pt x="189" y="170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227" y="162"/>
                  </a:lnTo>
                  <a:lnTo>
                    <a:pt x="227" y="155"/>
                  </a:lnTo>
                  <a:lnTo>
                    <a:pt x="237" y="145"/>
                  </a:lnTo>
                  <a:lnTo>
                    <a:pt x="239" y="96"/>
                  </a:lnTo>
                  <a:lnTo>
                    <a:pt x="223" y="96"/>
                  </a:lnTo>
                  <a:lnTo>
                    <a:pt x="223" y="85"/>
                  </a:lnTo>
                  <a:lnTo>
                    <a:pt x="203" y="81"/>
                  </a:lnTo>
                  <a:lnTo>
                    <a:pt x="195" y="64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97" y="140"/>
                  </a:lnTo>
                  <a:lnTo>
                    <a:pt x="102" y="149"/>
                  </a:lnTo>
                  <a:lnTo>
                    <a:pt x="102" y="162"/>
                  </a:lnTo>
                  <a:lnTo>
                    <a:pt x="27" y="159"/>
                  </a:lnTo>
                  <a:lnTo>
                    <a:pt x="19" y="166"/>
                  </a:lnTo>
                  <a:lnTo>
                    <a:pt x="15" y="159"/>
                  </a:lnTo>
                  <a:lnTo>
                    <a:pt x="6" y="168"/>
                  </a:lnTo>
                  <a:lnTo>
                    <a:pt x="0" y="174"/>
                  </a:lnTo>
                  <a:lnTo>
                    <a:pt x="8" y="193"/>
                  </a:lnTo>
                  <a:lnTo>
                    <a:pt x="14" y="198"/>
                  </a:lnTo>
                  <a:lnTo>
                    <a:pt x="14" y="217"/>
                  </a:lnTo>
                  <a:lnTo>
                    <a:pt x="23" y="217"/>
                  </a:lnTo>
                  <a:lnTo>
                    <a:pt x="38" y="217"/>
                  </a:lnTo>
                  <a:lnTo>
                    <a:pt x="48" y="208"/>
                  </a:lnTo>
                  <a:lnTo>
                    <a:pt x="65" y="246"/>
                  </a:lnTo>
                  <a:lnTo>
                    <a:pt x="80" y="246"/>
                  </a:lnTo>
                  <a:lnTo>
                    <a:pt x="91" y="236"/>
                  </a:lnTo>
                  <a:lnTo>
                    <a:pt x="91" y="247"/>
                  </a:lnTo>
                  <a:lnTo>
                    <a:pt x="102" y="238"/>
                  </a:lnTo>
                  <a:lnTo>
                    <a:pt x="102" y="225"/>
                  </a:lnTo>
                  <a:lnTo>
                    <a:pt x="102" y="217"/>
                  </a:lnTo>
                  <a:lnTo>
                    <a:pt x="116" y="204"/>
                  </a:lnTo>
                  <a:lnTo>
                    <a:pt x="116" y="191"/>
                  </a:lnTo>
                  <a:lnTo>
                    <a:pt x="131" y="191"/>
                  </a:lnTo>
                  <a:lnTo>
                    <a:pt x="138" y="179"/>
                  </a:lnTo>
                  <a:lnTo>
                    <a:pt x="155" y="172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67" y="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27C51F11-7C1C-974C-BD39-A6F1CB6D6D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348" y="2795598"/>
              <a:ext cx="364921" cy="320939"/>
            </a:xfrm>
            <a:custGeom>
              <a:avLst/>
              <a:gdLst>
                <a:gd name="T0" fmla="*/ 167 w 239"/>
                <a:gd name="T1" fmla="*/ 170 h 247"/>
                <a:gd name="T2" fmla="*/ 180 w 239"/>
                <a:gd name="T3" fmla="*/ 170 h 247"/>
                <a:gd name="T4" fmla="*/ 189 w 239"/>
                <a:gd name="T5" fmla="*/ 170 h 247"/>
                <a:gd name="T6" fmla="*/ 197 w 239"/>
                <a:gd name="T7" fmla="*/ 162 h 247"/>
                <a:gd name="T8" fmla="*/ 197 w 239"/>
                <a:gd name="T9" fmla="*/ 162 h 247"/>
                <a:gd name="T10" fmla="*/ 227 w 239"/>
                <a:gd name="T11" fmla="*/ 162 h 247"/>
                <a:gd name="T12" fmla="*/ 227 w 239"/>
                <a:gd name="T13" fmla="*/ 155 h 247"/>
                <a:gd name="T14" fmla="*/ 237 w 239"/>
                <a:gd name="T15" fmla="*/ 145 h 247"/>
                <a:gd name="T16" fmla="*/ 239 w 239"/>
                <a:gd name="T17" fmla="*/ 96 h 247"/>
                <a:gd name="T18" fmla="*/ 223 w 239"/>
                <a:gd name="T19" fmla="*/ 96 h 247"/>
                <a:gd name="T20" fmla="*/ 223 w 239"/>
                <a:gd name="T21" fmla="*/ 85 h 247"/>
                <a:gd name="T22" fmla="*/ 203 w 239"/>
                <a:gd name="T23" fmla="*/ 81 h 247"/>
                <a:gd name="T24" fmla="*/ 195 w 239"/>
                <a:gd name="T25" fmla="*/ 64 h 247"/>
                <a:gd name="T26" fmla="*/ 106 w 239"/>
                <a:gd name="T27" fmla="*/ 0 h 247"/>
                <a:gd name="T28" fmla="*/ 85 w 239"/>
                <a:gd name="T29" fmla="*/ 0 h 247"/>
                <a:gd name="T30" fmla="*/ 97 w 239"/>
                <a:gd name="T31" fmla="*/ 140 h 247"/>
                <a:gd name="T32" fmla="*/ 102 w 239"/>
                <a:gd name="T33" fmla="*/ 149 h 247"/>
                <a:gd name="T34" fmla="*/ 102 w 239"/>
                <a:gd name="T35" fmla="*/ 162 h 247"/>
                <a:gd name="T36" fmla="*/ 27 w 239"/>
                <a:gd name="T37" fmla="*/ 159 h 247"/>
                <a:gd name="T38" fmla="*/ 19 w 239"/>
                <a:gd name="T39" fmla="*/ 166 h 247"/>
                <a:gd name="T40" fmla="*/ 15 w 239"/>
                <a:gd name="T41" fmla="*/ 159 h 247"/>
                <a:gd name="T42" fmla="*/ 6 w 239"/>
                <a:gd name="T43" fmla="*/ 168 h 247"/>
                <a:gd name="T44" fmla="*/ 0 w 239"/>
                <a:gd name="T45" fmla="*/ 174 h 247"/>
                <a:gd name="T46" fmla="*/ 8 w 239"/>
                <a:gd name="T47" fmla="*/ 193 h 247"/>
                <a:gd name="T48" fmla="*/ 14 w 239"/>
                <a:gd name="T49" fmla="*/ 198 h 247"/>
                <a:gd name="T50" fmla="*/ 14 w 239"/>
                <a:gd name="T51" fmla="*/ 217 h 247"/>
                <a:gd name="T52" fmla="*/ 23 w 239"/>
                <a:gd name="T53" fmla="*/ 217 h 247"/>
                <a:gd name="T54" fmla="*/ 38 w 239"/>
                <a:gd name="T55" fmla="*/ 217 h 247"/>
                <a:gd name="T56" fmla="*/ 48 w 239"/>
                <a:gd name="T57" fmla="*/ 208 h 247"/>
                <a:gd name="T58" fmla="*/ 65 w 239"/>
                <a:gd name="T59" fmla="*/ 246 h 247"/>
                <a:gd name="T60" fmla="*/ 80 w 239"/>
                <a:gd name="T61" fmla="*/ 246 h 247"/>
                <a:gd name="T62" fmla="*/ 91 w 239"/>
                <a:gd name="T63" fmla="*/ 236 h 247"/>
                <a:gd name="T64" fmla="*/ 91 w 239"/>
                <a:gd name="T65" fmla="*/ 247 h 247"/>
                <a:gd name="T66" fmla="*/ 102 w 239"/>
                <a:gd name="T67" fmla="*/ 238 h 247"/>
                <a:gd name="T68" fmla="*/ 102 w 239"/>
                <a:gd name="T69" fmla="*/ 225 h 247"/>
                <a:gd name="T70" fmla="*/ 102 w 239"/>
                <a:gd name="T71" fmla="*/ 217 h 247"/>
                <a:gd name="T72" fmla="*/ 116 w 239"/>
                <a:gd name="T73" fmla="*/ 204 h 247"/>
                <a:gd name="T74" fmla="*/ 116 w 239"/>
                <a:gd name="T75" fmla="*/ 191 h 247"/>
                <a:gd name="T76" fmla="*/ 131 w 239"/>
                <a:gd name="T77" fmla="*/ 191 h 247"/>
                <a:gd name="T78" fmla="*/ 138 w 239"/>
                <a:gd name="T79" fmla="*/ 179 h 247"/>
                <a:gd name="T80" fmla="*/ 155 w 239"/>
                <a:gd name="T81" fmla="*/ 172 h 247"/>
                <a:gd name="T82" fmla="*/ 167 w 239"/>
                <a:gd name="T83" fmla="*/ 170 h 247"/>
                <a:gd name="T84" fmla="*/ 167 w 239"/>
                <a:gd name="T85" fmla="*/ 170 h 247"/>
                <a:gd name="T86" fmla="*/ 167 w 239"/>
                <a:gd name="T87" fmla="*/ 17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247">
                  <a:moveTo>
                    <a:pt x="167" y="170"/>
                  </a:moveTo>
                  <a:lnTo>
                    <a:pt x="180" y="170"/>
                  </a:lnTo>
                  <a:lnTo>
                    <a:pt x="189" y="170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227" y="162"/>
                  </a:lnTo>
                  <a:lnTo>
                    <a:pt x="227" y="155"/>
                  </a:lnTo>
                  <a:lnTo>
                    <a:pt x="237" y="145"/>
                  </a:lnTo>
                  <a:lnTo>
                    <a:pt x="239" y="96"/>
                  </a:lnTo>
                  <a:lnTo>
                    <a:pt x="223" y="96"/>
                  </a:lnTo>
                  <a:lnTo>
                    <a:pt x="223" y="85"/>
                  </a:lnTo>
                  <a:lnTo>
                    <a:pt x="203" y="81"/>
                  </a:lnTo>
                  <a:lnTo>
                    <a:pt x="195" y="64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97" y="140"/>
                  </a:lnTo>
                  <a:lnTo>
                    <a:pt x="102" y="149"/>
                  </a:lnTo>
                  <a:lnTo>
                    <a:pt x="102" y="162"/>
                  </a:lnTo>
                  <a:lnTo>
                    <a:pt x="27" y="159"/>
                  </a:lnTo>
                  <a:lnTo>
                    <a:pt x="19" y="166"/>
                  </a:lnTo>
                  <a:lnTo>
                    <a:pt x="15" y="159"/>
                  </a:lnTo>
                  <a:lnTo>
                    <a:pt x="6" y="168"/>
                  </a:lnTo>
                  <a:lnTo>
                    <a:pt x="0" y="174"/>
                  </a:lnTo>
                  <a:lnTo>
                    <a:pt x="8" y="193"/>
                  </a:lnTo>
                  <a:lnTo>
                    <a:pt x="14" y="198"/>
                  </a:lnTo>
                  <a:lnTo>
                    <a:pt x="14" y="217"/>
                  </a:lnTo>
                  <a:lnTo>
                    <a:pt x="23" y="217"/>
                  </a:lnTo>
                  <a:lnTo>
                    <a:pt x="38" y="217"/>
                  </a:lnTo>
                  <a:lnTo>
                    <a:pt x="48" y="208"/>
                  </a:lnTo>
                  <a:lnTo>
                    <a:pt x="65" y="246"/>
                  </a:lnTo>
                  <a:lnTo>
                    <a:pt x="80" y="246"/>
                  </a:lnTo>
                  <a:lnTo>
                    <a:pt x="91" y="236"/>
                  </a:lnTo>
                  <a:lnTo>
                    <a:pt x="91" y="247"/>
                  </a:lnTo>
                  <a:lnTo>
                    <a:pt x="102" y="238"/>
                  </a:lnTo>
                  <a:lnTo>
                    <a:pt x="102" y="225"/>
                  </a:lnTo>
                  <a:lnTo>
                    <a:pt x="102" y="217"/>
                  </a:lnTo>
                  <a:lnTo>
                    <a:pt x="116" y="204"/>
                  </a:lnTo>
                  <a:lnTo>
                    <a:pt x="116" y="191"/>
                  </a:lnTo>
                  <a:lnTo>
                    <a:pt x="131" y="191"/>
                  </a:lnTo>
                  <a:lnTo>
                    <a:pt x="138" y="179"/>
                  </a:lnTo>
                  <a:lnTo>
                    <a:pt x="155" y="172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67" y="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418EB70F-D22D-3643-AF9D-3E82F3B7F7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4097" y="3038576"/>
              <a:ext cx="253460" cy="206596"/>
            </a:xfrm>
            <a:custGeom>
              <a:avLst/>
              <a:gdLst>
                <a:gd name="T0" fmla="*/ 23 w 166"/>
                <a:gd name="T1" fmla="*/ 23 h 159"/>
                <a:gd name="T2" fmla="*/ 11 w 166"/>
                <a:gd name="T3" fmla="*/ 34 h 159"/>
                <a:gd name="T4" fmla="*/ 15 w 166"/>
                <a:gd name="T5" fmla="*/ 62 h 159"/>
                <a:gd name="T6" fmla="*/ 0 w 166"/>
                <a:gd name="T7" fmla="*/ 79 h 159"/>
                <a:gd name="T8" fmla="*/ 4 w 166"/>
                <a:gd name="T9" fmla="*/ 121 h 159"/>
                <a:gd name="T10" fmla="*/ 21 w 166"/>
                <a:gd name="T11" fmla="*/ 121 h 159"/>
                <a:gd name="T12" fmla="*/ 28 w 166"/>
                <a:gd name="T13" fmla="*/ 123 h 159"/>
                <a:gd name="T14" fmla="*/ 28 w 166"/>
                <a:gd name="T15" fmla="*/ 123 h 159"/>
                <a:gd name="T16" fmla="*/ 28 w 166"/>
                <a:gd name="T17" fmla="*/ 121 h 159"/>
                <a:gd name="T18" fmla="*/ 28 w 166"/>
                <a:gd name="T19" fmla="*/ 119 h 159"/>
                <a:gd name="T20" fmla="*/ 30 w 166"/>
                <a:gd name="T21" fmla="*/ 119 h 159"/>
                <a:gd name="T22" fmla="*/ 32 w 166"/>
                <a:gd name="T23" fmla="*/ 119 h 159"/>
                <a:gd name="T24" fmla="*/ 34 w 166"/>
                <a:gd name="T25" fmla="*/ 127 h 159"/>
                <a:gd name="T26" fmla="*/ 34 w 166"/>
                <a:gd name="T27" fmla="*/ 127 h 159"/>
                <a:gd name="T28" fmla="*/ 38 w 166"/>
                <a:gd name="T29" fmla="*/ 138 h 159"/>
                <a:gd name="T30" fmla="*/ 40 w 166"/>
                <a:gd name="T31" fmla="*/ 146 h 159"/>
                <a:gd name="T32" fmla="*/ 44 w 166"/>
                <a:gd name="T33" fmla="*/ 151 h 159"/>
                <a:gd name="T34" fmla="*/ 51 w 166"/>
                <a:gd name="T35" fmla="*/ 159 h 159"/>
                <a:gd name="T36" fmla="*/ 51 w 166"/>
                <a:gd name="T37" fmla="*/ 159 h 159"/>
                <a:gd name="T38" fmla="*/ 53 w 166"/>
                <a:gd name="T39" fmla="*/ 157 h 159"/>
                <a:gd name="T40" fmla="*/ 59 w 166"/>
                <a:gd name="T41" fmla="*/ 153 h 159"/>
                <a:gd name="T42" fmla="*/ 66 w 166"/>
                <a:gd name="T43" fmla="*/ 149 h 159"/>
                <a:gd name="T44" fmla="*/ 68 w 166"/>
                <a:gd name="T45" fmla="*/ 149 h 159"/>
                <a:gd name="T46" fmla="*/ 70 w 166"/>
                <a:gd name="T47" fmla="*/ 151 h 159"/>
                <a:gd name="T48" fmla="*/ 70 w 166"/>
                <a:gd name="T49" fmla="*/ 151 h 159"/>
                <a:gd name="T50" fmla="*/ 72 w 166"/>
                <a:gd name="T51" fmla="*/ 151 h 159"/>
                <a:gd name="T52" fmla="*/ 74 w 166"/>
                <a:gd name="T53" fmla="*/ 151 h 159"/>
                <a:gd name="T54" fmla="*/ 78 w 166"/>
                <a:gd name="T55" fmla="*/ 151 h 159"/>
                <a:gd name="T56" fmla="*/ 81 w 166"/>
                <a:gd name="T57" fmla="*/ 147 h 159"/>
                <a:gd name="T58" fmla="*/ 81 w 166"/>
                <a:gd name="T59" fmla="*/ 147 h 159"/>
                <a:gd name="T60" fmla="*/ 87 w 166"/>
                <a:gd name="T61" fmla="*/ 153 h 159"/>
                <a:gd name="T62" fmla="*/ 93 w 166"/>
                <a:gd name="T63" fmla="*/ 127 h 159"/>
                <a:gd name="T64" fmla="*/ 112 w 166"/>
                <a:gd name="T65" fmla="*/ 110 h 159"/>
                <a:gd name="T66" fmla="*/ 125 w 166"/>
                <a:gd name="T67" fmla="*/ 123 h 159"/>
                <a:gd name="T68" fmla="*/ 144 w 166"/>
                <a:gd name="T69" fmla="*/ 83 h 159"/>
                <a:gd name="T70" fmla="*/ 159 w 166"/>
                <a:gd name="T71" fmla="*/ 43 h 159"/>
                <a:gd name="T72" fmla="*/ 166 w 166"/>
                <a:gd name="T73" fmla="*/ 34 h 159"/>
                <a:gd name="T74" fmla="*/ 166 w 166"/>
                <a:gd name="T75" fmla="*/ 23 h 159"/>
                <a:gd name="T76" fmla="*/ 159 w 166"/>
                <a:gd name="T77" fmla="*/ 23 h 159"/>
                <a:gd name="T78" fmla="*/ 155 w 166"/>
                <a:gd name="T79" fmla="*/ 0 h 159"/>
                <a:gd name="T80" fmla="*/ 136 w 166"/>
                <a:gd name="T81" fmla="*/ 11 h 159"/>
                <a:gd name="T82" fmla="*/ 113 w 166"/>
                <a:gd name="T83" fmla="*/ 7 h 159"/>
                <a:gd name="T84" fmla="*/ 96 w 166"/>
                <a:gd name="T85" fmla="*/ 19 h 159"/>
                <a:gd name="T86" fmla="*/ 78 w 166"/>
                <a:gd name="T87" fmla="*/ 9 h 159"/>
                <a:gd name="T88" fmla="*/ 59 w 166"/>
                <a:gd name="T89" fmla="*/ 15 h 159"/>
                <a:gd name="T90" fmla="*/ 59 w 166"/>
                <a:gd name="T91" fmla="*/ 6 h 159"/>
                <a:gd name="T92" fmla="*/ 23 w 166"/>
                <a:gd name="T93" fmla="*/ 2 h 159"/>
                <a:gd name="T94" fmla="*/ 23 w 166"/>
                <a:gd name="T95" fmla="*/ 23 h 159"/>
                <a:gd name="T96" fmla="*/ 23 w 166"/>
                <a:gd name="T97" fmla="*/ 23 h 159"/>
                <a:gd name="T98" fmla="*/ 23 w 166"/>
                <a:gd name="T99" fmla="*/ 2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6" h="159">
                  <a:moveTo>
                    <a:pt x="23" y="23"/>
                  </a:moveTo>
                  <a:lnTo>
                    <a:pt x="11" y="34"/>
                  </a:lnTo>
                  <a:lnTo>
                    <a:pt x="15" y="62"/>
                  </a:lnTo>
                  <a:lnTo>
                    <a:pt x="0" y="79"/>
                  </a:lnTo>
                  <a:lnTo>
                    <a:pt x="4" y="121"/>
                  </a:lnTo>
                  <a:lnTo>
                    <a:pt x="21" y="121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8" y="138"/>
                  </a:lnTo>
                  <a:lnTo>
                    <a:pt x="40" y="146"/>
                  </a:lnTo>
                  <a:lnTo>
                    <a:pt x="44" y="151"/>
                  </a:lnTo>
                  <a:lnTo>
                    <a:pt x="51" y="159"/>
                  </a:lnTo>
                  <a:lnTo>
                    <a:pt x="51" y="159"/>
                  </a:lnTo>
                  <a:lnTo>
                    <a:pt x="53" y="157"/>
                  </a:lnTo>
                  <a:lnTo>
                    <a:pt x="59" y="153"/>
                  </a:lnTo>
                  <a:lnTo>
                    <a:pt x="66" y="149"/>
                  </a:lnTo>
                  <a:lnTo>
                    <a:pt x="68" y="149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8" y="151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87" y="153"/>
                  </a:lnTo>
                  <a:lnTo>
                    <a:pt x="93" y="127"/>
                  </a:lnTo>
                  <a:lnTo>
                    <a:pt x="112" y="110"/>
                  </a:lnTo>
                  <a:lnTo>
                    <a:pt x="125" y="123"/>
                  </a:lnTo>
                  <a:lnTo>
                    <a:pt x="144" y="83"/>
                  </a:lnTo>
                  <a:lnTo>
                    <a:pt x="159" y="43"/>
                  </a:lnTo>
                  <a:lnTo>
                    <a:pt x="166" y="34"/>
                  </a:lnTo>
                  <a:lnTo>
                    <a:pt x="166" y="23"/>
                  </a:lnTo>
                  <a:lnTo>
                    <a:pt x="159" y="23"/>
                  </a:lnTo>
                  <a:lnTo>
                    <a:pt x="155" y="0"/>
                  </a:lnTo>
                  <a:lnTo>
                    <a:pt x="136" y="11"/>
                  </a:lnTo>
                  <a:lnTo>
                    <a:pt x="113" y="7"/>
                  </a:lnTo>
                  <a:lnTo>
                    <a:pt x="96" y="19"/>
                  </a:lnTo>
                  <a:lnTo>
                    <a:pt x="78" y="9"/>
                  </a:lnTo>
                  <a:lnTo>
                    <a:pt x="59" y="15"/>
                  </a:lnTo>
                  <a:lnTo>
                    <a:pt x="59" y="6"/>
                  </a:lnTo>
                  <a:lnTo>
                    <a:pt x="23" y="2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4B46ECC6-B823-104D-BCC0-993D3725CE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4097" y="3038576"/>
              <a:ext cx="253460" cy="206596"/>
            </a:xfrm>
            <a:custGeom>
              <a:avLst/>
              <a:gdLst>
                <a:gd name="T0" fmla="*/ 23 w 166"/>
                <a:gd name="T1" fmla="*/ 23 h 159"/>
                <a:gd name="T2" fmla="*/ 11 w 166"/>
                <a:gd name="T3" fmla="*/ 34 h 159"/>
                <a:gd name="T4" fmla="*/ 15 w 166"/>
                <a:gd name="T5" fmla="*/ 62 h 159"/>
                <a:gd name="T6" fmla="*/ 0 w 166"/>
                <a:gd name="T7" fmla="*/ 79 h 159"/>
                <a:gd name="T8" fmla="*/ 4 w 166"/>
                <a:gd name="T9" fmla="*/ 121 h 159"/>
                <a:gd name="T10" fmla="*/ 21 w 166"/>
                <a:gd name="T11" fmla="*/ 121 h 159"/>
                <a:gd name="T12" fmla="*/ 28 w 166"/>
                <a:gd name="T13" fmla="*/ 123 h 159"/>
                <a:gd name="T14" fmla="*/ 28 w 166"/>
                <a:gd name="T15" fmla="*/ 123 h 159"/>
                <a:gd name="T16" fmla="*/ 28 w 166"/>
                <a:gd name="T17" fmla="*/ 121 h 159"/>
                <a:gd name="T18" fmla="*/ 28 w 166"/>
                <a:gd name="T19" fmla="*/ 119 h 159"/>
                <a:gd name="T20" fmla="*/ 30 w 166"/>
                <a:gd name="T21" fmla="*/ 119 h 159"/>
                <a:gd name="T22" fmla="*/ 32 w 166"/>
                <a:gd name="T23" fmla="*/ 119 h 159"/>
                <a:gd name="T24" fmla="*/ 34 w 166"/>
                <a:gd name="T25" fmla="*/ 127 h 159"/>
                <a:gd name="T26" fmla="*/ 34 w 166"/>
                <a:gd name="T27" fmla="*/ 127 h 159"/>
                <a:gd name="T28" fmla="*/ 38 w 166"/>
                <a:gd name="T29" fmla="*/ 138 h 159"/>
                <a:gd name="T30" fmla="*/ 40 w 166"/>
                <a:gd name="T31" fmla="*/ 146 h 159"/>
                <a:gd name="T32" fmla="*/ 44 w 166"/>
                <a:gd name="T33" fmla="*/ 151 h 159"/>
                <a:gd name="T34" fmla="*/ 51 w 166"/>
                <a:gd name="T35" fmla="*/ 159 h 159"/>
                <a:gd name="T36" fmla="*/ 51 w 166"/>
                <a:gd name="T37" fmla="*/ 159 h 159"/>
                <a:gd name="T38" fmla="*/ 53 w 166"/>
                <a:gd name="T39" fmla="*/ 157 h 159"/>
                <a:gd name="T40" fmla="*/ 59 w 166"/>
                <a:gd name="T41" fmla="*/ 153 h 159"/>
                <a:gd name="T42" fmla="*/ 66 w 166"/>
                <a:gd name="T43" fmla="*/ 149 h 159"/>
                <a:gd name="T44" fmla="*/ 68 w 166"/>
                <a:gd name="T45" fmla="*/ 149 h 159"/>
                <a:gd name="T46" fmla="*/ 70 w 166"/>
                <a:gd name="T47" fmla="*/ 151 h 159"/>
                <a:gd name="T48" fmla="*/ 70 w 166"/>
                <a:gd name="T49" fmla="*/ 151 h 159"/>
                <a:gd name="T50" fmla="*/ 72 w 166"/>
                <a:gd name="T51" fmla="*/ 151 h 159"/>
                <a:gd name="T52" fmla="*/ 74 w 166"/>
                <a:gd name="T53" fmla="*/ 151 h 159"/>
                <a:gd name="T54" fmla="*/ 78 w 166"/>
                <a:gd name="T55" fmla="*/ 151 h 159"/>
                <a:gd name="T56" fmla="*/ 81 w 166"/>
                <a:gd name="T57" fmla="*/ 147 h 159"/>
                <a:gd name="T58" fmla="*/ 81 w 166"/>
                <a:gd name="T59" fmla="*/ 147 h 159"/>
                <a:gd name="T60" fmla="*/ 87 w 166"/>
                <a:gd name="T61" fmla="*/ 153 h 159"/>
                <a:gd name="T62" fmla="*/ 93 w 166"/>
                <a:gd name="T63" fmla="*/ 127 h 159"/>
                <a:gd name="T64" fmla="*/ 112 w 166"/>
                <a:gd name="T65" fmla="*/ 110 h 159"/>
                <a:gd name="T66" fmla="*/ 125 w 166"/>
                <a:gd name="T67" fmla="*/ 123 h 159"/>
                <a:gd name="T68" fmla="*/ 144 w 166"/>
                <a:gd name="T69" fmla="*/ 83 h 159"/>
                <a:gd name="T70" fmla="*/ 159 w 166"/>
                <a:gd name="T71" fmla="*/ 43 h 159"/>
                <a:gd name="T72" fmla="*/ 166 w 166"/>
                <a:gd name="T73" fmla="*/ 34 h 159"/>
                <a:gd name="T74" fmla="*/ 166 w 166"/>
                <a:gd name="T75" fmla="*/ 23 h 159"/>
                <a:gd name="T76" fmla="*/ 159 w 166"/>
                <a:gd name="T77" fmla="*/ 23 h 159"/>
                <a:gd name="T78" fmla="*/ 155 w 166"/>
                <a:gd name="T79" fmla="*/ 0 h 159"/>
                <a:gd name="T80" fmla="*/ 136 w 166"/>
                <a:gd name="T81" fmla="*/ 11 h 159"/>
                <a:gd name="T82" fmla="*/ 113 w 166"/>
                <a:gd name="T83" fmla="*/ 7 h 159"/>
                <a:gd name="T84" fmla="*/ 96 w 166"/>
                <a:gd name="T85" fmla="*/ 19 h 159"/>
                <a:gd name="T86" fmla="*/ 78 w 166"/>
                <a:gd name="T87" fmla="*/ 9 h 159"/>
                <a:gd name="T88" fmla="*/ 59 w 166"/>
                <a:gd name="T89" fmla="*/ 15 h 159"/>
                <a:gd name="T90" fmla="*/ 59 w 166"/>
                <a:gd name="T91" fmla="*/ 6 h 159"/>
                <a:gd name="T92" fmla="*/ 23 w 166"/>
                <a:gd name="T93" fmla="*/ 2 h 159"/>
                <a:gd name="T94" fmla="*/ 23 w 166"/>
                <a:gd name="T95" fmla="*/ 23 h 159"/>
                <a:gd name="T96" fmla="*/ 23 w 166"/>
                <a:gd name="T97" fmla="*/ 23 h 159"/>
                <a:gd name="T98" fmla="*/ 23 w 166"/>
                <a:gd name="T99" fmla="*/ 2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6" h="159">
                  <a:moveTo>
                    <a:pt x="23" y="23"/>
                  </a:moveTo>
                  <a:lnTo>
                    <a:pt x="11" y="34"/>
                  </a:lnTo>
                  <a:lnTo>
                    <a:pt x="15" y="62"/>
                  </a:lnTo>
                  <a:lnTo>
                    <a:pt x="0" y="79"/>
                  </a:lnTo>
                  <a:lnTo>
                    <a:pt x="4" y="121"/>
                  </a:lnTo>
                  <a:lnTo>
                    <a:pt x="21" y="121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8" y="138"/>
                  </a:lnTo>
                  <a:lnTo>
                    <a:pt x="40" y="146"/>
                  </a:lnTo>
                  <a:lnTo>
                    <a:pt x="44" y="151"/>
                  </a:lnTo>
                  <a:lnTo>
                    <a:pt x="51" y="159"/>
                  </a:lnTo>
                  <a:lnTo>
                    <a:pt x="51" y="159"/>
                  </a:lnTo>
                  <a:lnTo>
                    <a:pt x="53" y="157"/>
                  </a:lnTo>
                  <a:lnTo>
                    <a:pt x="59" y="153"/>
                  </a:lnTo>
                  <a:lnTo>
                    <a:pt x="66" y="149"/>
                  </a:lnTo>
                  <a:lnTo>
                    <a:pt x="68" y="149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8" y="151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87" y="153"/>
                  </a:lnTo>
                  <a:lnTo>
                    <a:pt x="93" y="127"/>
                  </a:lnTo>
                  <a:lnTo>
                    <a:pt x="112" y="110"/>
                  </a:lnTo>
                  <a:lnTo>
                    <a:pt x="125" y="123"/>
                  </a:lnTo>
                  <a:lnTo>
                    <a:pt x="144" y="83"/>
                  </a:lnTo>
                  <a:lnTo>
                    <a:pt x="159" y="43"/>
                  </a:lnTo>
                  <a:lnTo>
                    <a:pt x="166" y="34"/>
                  </a:lnTo>
                  <a:lnTo>
                    <a:pt x="166" y="23"/>
                  </a:lnTo>
                  <a:lnTo>
                    <a:pt x="159" y="23"/>
                  </a:lnTo>
                  <a:lnTo>
                    <a:pt x="155" y="0"/>
                  </a:lnTo>
                  <a:lnTo>
                    <a:pt x="136" y="11"/>
                  </a:lnTo>
                  <a:lnTo>
                    <a:pt x="113" y="7"/>
                  </a:lnTo>
                  <a:lnTo>
                    <a:pt x="96" y="19"/>
                  </a:lnTo>
                  <a:lnTo>
                    <a:pt x="78" y="9"/>
                  </a:lnTo>
                  <a:lnTo>
                    <a:pt x="59" y="15"/>
                  </a:lnTo>
                  <a:lnTo>
                    <a:pt x="59" y="6"/>
                  </a:lnTo>
                  <a:lnTo>
                    <a:pt x="23" y="2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38C6DFB3-BBF7-544C-BA44-FA46CFD81F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88272" y="2509742"/>
              <a:ext cx="450425" cy="410593"/>
            </a:xfrm>
            <a:custGeom>
              <a:avLst/>
              <a:gdLst>
                <a:gd name="T0" fmla="*/ 0 w 295"/>
                <a:gd name="T1" fmla="*/ 180 h 316"/>
                <a:gd name="T2" fmla="*/ 142 w 295"/>
                <a:gd name="T3" fmla="*/ 284 h 316"/>
                <a:gd name="T4" fmla="*/ 170 w 295"/>
                <a:gd name="T5" fmla="*/ 305 h 316"/>
                <a:gd name="T6" fmla="*/ 186 w 295"/>
                <a:gd name="T7" fmla="*/ 316 h 316"/>
                <a:gd name="T8" fmla="*/ 235 w 295"/>
                <a:gd name="T9" fmla="*/ 286 h 316"/>
                <a:gd name="T10" fmla="*/ 284 w 295"/>
                <a:gd name="T11" fmla="*/ 231 h 316"/>
                <a:gd name="T12" fmla="*/ 265 w 295"/>
                <a:gd name="T13" fmla="*/ 210 h 316"/>
                <a:gd name="T14" fmla="*/ 265 w 295"/>
                <a:gd name="T15" fmla="*/ 191 h 316"/>
                <a:gd name="T16" fmla="*/ 269 w 295"/>
                <a:gd name="T17" fmla="*/ 169 h 316"/>
                <a:gd name="T18" fmla="*/ 259 w 295"/>
                <a:gd name="T19" fmla="*/ 133 h 316"/>
                <a:gd name="T20" fmla="*/ 257 w 295"/>
                <a:gd name="T21" fmla="*/ 99 h 316"/>
                <a:gd name="T22" fmla="*/ 242 w 295"/>
                <a:gd name="T23" fmla="*/ 80 h 316"/>
                <a:gd name="T24" fmla="*/ 231 w 295"/>
                <a:gd name="T25" fmla="*/ 57 h 316"/>
                <a:gd name="T26" fmla="*/ 240 w 295"/>
                <a:gd name="T27" fmla="*/ 6 h 316"/>
                <a:gd name="T28" fmla="*/ 235 w 295"/>
                <a:gd name="T29" fmla="*/ 0 h 316"/>
                <a:gd name="T30" fmla="*/ 227 w 295"/>
                <a:gd name="T31" fmla="*/ 2 h 316"/>
                <a:gd name="T32" fmla="*/ 223 w 295"/>
                <a:gd name="T33" fmla="*/ 4 h 316"/>
                <a:gd name="T34" fmla="*/ 212 w 295"/>
                <a:gd name="T35" fmla="*/ 4 h 316"/>
                <a:gd name="T36" fmla="*/ 206 w 295"/>
                <a:gd name="T37" fmla="*/ 12 h 316"/>
                <a:gd name="T38" fmla="*/ 203 w 295"/>
                <a:gd name="T39" fmla="*/ 12 h 316"/>
                <a:gd name="T40" fmla="*/ 203 w 295"/>
                <a:gd name="T41" fmla="*/ 12 h 316"/>
                <a:gd name="T42" fmla="*/ 201 w 295"/>
                <a:gd name="T43" fmla="*/ 10 h 316"/>
                <a:gd name="T44" fmla="*/ 199 w 295"/>
                <a:gd name="T45" fmla="*/ 6 h 316"/>
                <a:gd name="T46" fmla="*/ 193 w 295"/>
                <a:gd name="T47" fmla="*/ 6 h 316"/>
                <a:gd name="T48" fmla="*/ 176 w 295"/>
                <a:gd name="T49" fmla="*/ 6 h 316"/>
                <a:gd name="T50" fmla="*/ 170 w 295"/>
                <a:gd name="T51" fmla="*/ 6 h 316"/>
                <a:gd name="T52" fmla="*/ 161 w 295"/>
                <a:gd name="T53" fmla="*/ 10 h 316"/>
                <a:gd name="T54" fmla="*/ 159 w 295"/>
                <a:gd name="T55" fmla="*/ 12 h 316"/>
                <a:gd name="T56" fmla="*/ 157 w 295"/>
                <a:gd name="T57" fmla="*/ 14 h 316"/>
                <a:gd name="T58" fmla="*/ 146 w 295"/>
                <a:gd name="T59" fmla="*/ 15 h 316"/>
                <a:gd name="T60" fmla="*/ 138 w 295"/>
                <a:gd name="T61" fmla="*/ 17 h 316"/>
                <a:gd name="T62" fmla="*/ 138 w 295"/>
                <a:gd name="T63" fmla="*/ 14 h 316"/>
                <a:gd name="T64" fmla="*/ 135 w 295"/>
                <a:gd name="T65" fmla="*/ 14 h 316"/>
                <a:gd name="T66" fmla="*/ 131 w 295"/>
                <a:gd name="T67" fmla="*/ 17 h 316"/>
                <a:gd name="T68" fmla="*/ 125 w 295"/>
                <a:gd name="T69" fmla="*/ 21 h 316"/>
                <a:gd name="T70" fmla="*/ 118 w 295"/>
                <a:gd name="T71" fmla="*/ 25 h 316"/>
                <a:gd name="T72" fmla="*/ 116 w 295"/>
                <a:gd name="T73" fmla="*/ 29 h 316"/>
                <a:gd name="T74" fmla="*/ 110 w 295"/>
                <a:gd name="T75" fmla="*/ 32 h 316"/>
                <a:gd name="T76" fmla="*/ 106 w 295"/>
                <a:gd name="T77" fmla="*/ 36 h 316"/>
                <a:gd name="T78" fmla="*/ 95 w 295"/>
                <a:gd name="T79" fmla="*/ 38 h 316"/>
                <a:gd name="T80" fmla="*/ 108 w 295"/>
                <a:gd name="T81" fmla="*/ 83 h 316"/>
                <a:gd name="T82" fmla="*/ 85 w 295"/>
                <a:gd name="T83" fmla="*/ 97 h 316"/>
                <a:gd name="T84" fmla="*/ 66 w 295"/>
                <a:gd name="T85" fmla="*/ 119 h 316"/>
                <a:gd name="T86" fmla="*/ 21 w 295"/>
                <a:gd name="T87" fmla="*/ 142 h 316"/>
                <a:gd name="T88" fmla="*/ 0 w 295"/>
                <a:gd name="T89" fmla="*/ 15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5" h="316">
                  <a:moveTo>
                    <a:pt x="0" y="157"/>
                  </a:moveTo>
                  <a:lnTo>
                    <a:pt x="0" y="180"/>
                  </a:lnTo>
                  <a:lnTo>
                    <a:pt x="53" y="220"/>
                  </a:lnTo>
                  <a:lnTo>
                    <a:pt x="142" y="284"/>
                  </a:lnTo>
                  <a:lnTo>
                    <a:pt x="150" y="301"/>
                  </a:lnTo>
                  <a:lnTo>
                    <a:pt x="170" y="305"/>
                  </a:lnTo>
                  <a:lnTo>
                    <a:pt x="170" y="316"/>
                  </a:lnTo>
                  <a:lnTo>
                    <a:pt x="186" y="316"/>
                  </a:lnTo>
                  <a:lnTo>
                    <a:pt x="208" y="316"/>
                  </a:lnTo>
                  <a:lnTo>
                    <a:pt x="235" y="286"/>
                  </a:lnTo>
                  <a:lnTo>
                    <a:pt x="295" y="244"/>
                  </a:lnTo>
                  <a:lnTo>
                    <a:pt x="284" y="231"/>
                  </a:lnTo>
                  <a:lnTo>
                    <a:pt x="271" y="227"/>
                  </a:lnTo>
                  <a:lnTo>
                    <a:pt x="265" y="210"/>
                  </a:lnTo>
                  <a:lnTo>
                    <a:pt x="257" y="201"/>
                  </a:lnTo>
                  <a:lnTo>
                    <a:pt x="265" y="191"/>
                  </a:lnTo>
                  <a:lnTo>
                    <a:pt x="261" y="176"/>
                  </a:lnTo>
                  <a:lnTo>
                    <a:pt x="269" y="169"/>
                  </a:lnTo>
                  <a:lnTo>
                    <a:pt x="265" y="140"/>
                  </a:lnTo>
                  <a:lnTo>
                    <a:pt x="259" y="133"/>
                  </a:lnTo>
                  <a:lnTo>
                    <a:pt x="259" y="123"/>
                  </a:lnTo>
                  <a:lnTo>
                    <a:pt x="257" y="99"/>
                  </a:lnTo>
                  <a:lnTo>
                    <a:pt x="242" y="95"/>
                  </a:lnTo>
                  <a:lnTo>
                    <a:pt x="242" y="80"/>
                  </a:lnTo>
                  <a:lnTo>
                    <a:pt x="231" y="72"/>
                  </a:lnTo>
                  <a:lnTo>
                    <a:pt x="231" y="57"/>
                  </a:lnTo>
                  <a:lnTo>
                    <a:pt x="240" y="48"/>
                  </a:lnTo>
                  <a:lnTo>
                    <a:pt x="240" y="6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1" y="2"/>
                  </a:lnTo>
                  <a:lnTo>
                    <a:pt x="227" y="2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08" y="8"/>
                  </a:lnTo>
                  <a:lnTo>
                    <a:pt x="206" y="12"/>
                  </a:lnTo>
                  <a:lnTo>
                    <a:pt x="205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1" y="10"/>
                  </a:lnTo>
                  <a:lnTo>
                    <a:pt x="201" y="8"/>
                  </a:lnTo>
                  <a:lnTo>
                    <a:pt x="199" y="6"/>
                  </a:lnTo>
                  <a:lnTo>
                    <a:pt x="197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0" y="6"/>
                  </a:lnTo>
                  <a:lnTo>
                    <a:pt x="165" y="8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9" y="12"/>
                  </a:lnTo>
                  <a:lnTo>
                    <a:pt x="159" y="14"/>
                  </a:lnTo>
                  <a:lnTo>
                    <a:pt x="157" y="14"/>
                  </a:lnTo>
                  <a:lnTo>
                    <a:pt x="157" y="14"/>
                  </a:lnTo>
                  <a:lnTo>
                    <a:pt x="146" y="15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25" y="21"/>
                  </a:lnTo>
                  <a:lnTo>
                    <a:pt x="121" y="23"/>
                  </a:lnTo>
                  <a:lnTo>
                    <a:pt x="118" y="25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0" y="38"/>
                  </a:lnTo>
                  <a:lnTo>
                    <a:pt x="95" y="38"/>
                  </a:lnTo>
                  <a:lnTo>
                    <a:pt x="102" y="68"/>
                  </a:lnTo>
                  <a:lnTo>
                    <a:pt x="108" y="83"/>
                  </a:lnTo>
                  <a:lnTo>
                    <a:pt x="108" y="97"/>
                  </a:lnTo>
                  <a:lnTo>
                    <a:pt x="85" y="97"/>
                  </a:lnTo>
                  <a:lnTo>
                    <a:pt x="70" y="104"/>
                  </a:lnTo>
                  <a:lnTo>
                    <a:pt x="66" y="119"/>
                  </a:lnTo>
                  <a:lnTo>
                    <a:pt x="49" y="129"/>
                  </a:lnTo>
                  <a:lnTo>
                    <a:pt x="21" y="142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6282A494-C489-BA40-BA0D-60CD941EB2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88272" y="2509742"/>
              <a:ext cx="450425" cy="410593"/>
            </a:xfrm>
            <a:custGeom>
              <a:avLst/>
              <a:gdLst>
                <a:gd name="T0" fmla="*/ 0 w 295"/>
                <a:gd name="T1" fmla="*/ 180 h 316"/>
                <a:gd name="T2" fmla="*/ 142 w 295"/>
                <a:gd name="T3" fmla="*/ 284 h 316"/>
                <a:gd name="T4" fmla="*/ 170 w 295"/>
                <a:gd name="T5" fmla="*/ 305 h 316"/>
                <a:gd name="T6" fmla="*/ 186 w 295"/>
                <a:gd name="T7" fmla="*/ 316 h 316"/>
                <a:gd name="T8" fmla="*/ 235 w 295"/>
                <a:gd name="T9" fmla="*/ 286 h 316"/>
                <a:gd name="T10" fmla="*/ 284 w 295"/>
                <a:gd name="T11" fmla="*/ 231 h 316"/>
                <a:gd name="T12" fmla="*/ 265 w 295"/>
                <a:gd name="T13" fmla="*/ 210 h 316"/>
                <a:gd name="T14" fmla="*/ 265 w 295"/>
                <a:gd name="T15" fmla="*/ 191 h 316"/>
                <a:gd name="T16" fmla="*/ 269 w 295"/>
                <a:gd name="T17" fmla="*/ 169 h 316"/>
                <a:gd name="T18" fmla="*/ 259 w 295"/>
                <a:gd name="T19" fmla="*/ 133 h 316"/>
                <a:gd name="T20" fmla="*/ 257 w 295"/>
                <a:gd name="T21" fmla="*/ 99 h 316"/>
                <a:gd name="T22" fmla="*/ 242 w 295"/>
                <a:gd name="T23" fmla="*/ 80 h 316"/>
                <a:gd name="T24" fmla="*/ 231 w 295"/>
                <a:gd name="T25" fmla="*/ 57 h 316"/>
                <a:gd name="T26" fmla="*/ 240 w 295"/>
                <a:gd name="T27" fmla="*/ 6 h 316"/>
                <a:gd name="T28" fmla="*/ 235 w 295"/>
                <a:gd name="T29" fmla="*/ 0 h 316"/>
                <a:gd name="T30" fmla="*/ 227 w 295"/>
                <a:gd name="T31" fmla="*/ 2 h 316"/>
                <a:gd name="T32" fmla="*/ 223 w 295"/>
                <a:gd name="T33" fmla="*/ 4 h 316"/>
                <a:gd name="T34" fmla="*/ 212 w 295"/>
                <a:gd name="T35" fmla="*/ 4 h 316"/>
                <a:gd name="T36" fmla="*/ 206 w 295"/>
                <a:gd name="T37" fmla="*/ 12 h 316"/>
                <a:gd name="T38" fmla="*/ 203 w 295"/>
                <a:gd name="T39" fmla="*/ 12 h 316"/>
                <a:gd name="T40" fmla="*/ 203 w 295"/>
                <a:gd name="T41" fmla="*/ 12 h 316"/>
                <a:gd name="T42" fmla="*/ 201 w 295"/>
                <a:gd name="T43" fmla="*/ 10 h 316"/>
                <a:gd name="T44" fmla="*/ 199 w 295"/>
                <a:gd name="T45" fmla="*/ 6 h 316"/>
                <a:gd name="T46" fmla="*/ 193 w 295"/>
                <a:gd name="T47" fmla="*/ 6 h 316"/>
                <a:gd name="T48" fmla="*/ 176 w 295"/>
                <a:gd name="T49" fmla="*/ 6 h 316"/>
                <a:gd name="T50" fmla="*/ 170 w 295"/>
                <a:gd name="T51" fmla="*/ 6 h 316"/>
                <a:gd name="T52" fmla="*/ 161 w 295"/>
                <a:gd name="T53" fmla="*/ 10 h 316"/>
                <a:gd name="T54" fmla="*/ 159 w 295"/>
                <a:gd name="T55" fmla="*/ 12 h 316"/>
                <a:gd name="T56" fmla="*/ 157 w 295"/>
                <a:gd name="T57" fmla="*/ 14 h 316"/>
                <a:gd name="T58" fmla="*/ 146 w 295"/>
                <a:gd name="T59" fmla="*/ 15 h 316"/>
                <a:gd name="T60" fmla="*/ 138 w 295"/>
                <a:gd name="T61" fmla="*/ 17 h 316"/>
                <a:gd name="T62" fmla="*/ 138 w 295"/>
                <a:gd name="T63" fmla="*/ 14 h 316"/>
                <a:gd name="T64" fmla="*/ 135 w 295"/>
                <a:gd name="T65" fmla="*/ 14 h 316"/>
                <a:gd name="T66" fmla="*/ 131 w 295"/>
                <a:gd name="T67" fmla="*/ 17 h 316"/>
                <a:gd name="T68" fmla="*/ 125 w 295"/>
                <a:gd name="T69" fmla="*/ 21 h 316"/>
                <a:gd name="T70" fmla="*/ 118 w 295"/>
                <a:gd name="T71" fmla="*/ 25 h 316"/>
                <a:gd name="T72" fmla="*/ 116 w 295"/>
                <a:gd name="T73" fmla="*/ 29 h 316"/>
                <a:gd name="T74" fmla="*/ 110 w 295"/>
                <a:gd name="T75" fmla="*/ 32 h 316"/>
                <a:gd name="T76" fmla="*/ 106 w 295"/>
                <a:gd name="T77" fmla="*/ 36 h 316"/>
                <a:gd name="T78" fmla="*/ 95 w 295"/>
                <a:gd name="T79" fmla="*/ 38 h 316"/>
                <a:gd name="T80" fmla="*/ 108 w 295"/>
                <a:gd name="T81" fmla="*/ 83 h 316"/>
                <a:gd name="T82" fmla="*/ 85 w 295"/>
                <a:gd name="T83" fmla="*/ 97 h 316"/>
                <a:gd name="T84" fmla="*/ 66 w 295"/>
                <a:gd name="T85" fmla="*/ 119 h 316"/>
                <a:gd name="T86" fmla="*/ 21 w 295"/>
                <a:gd name="T87" fmla="*/ 142 h 316"/>
                <a:gd name="T88" fmla="*/ 0 w 295"/>
                <a:gd name="T89" fmla="*/ 15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5" h="316">
                  <a:moveTo>
                    <a:pt x="0" y="157"/>
                  </a:moveTo>
                  <a:lnTo>
                    <a:pt x="0" y="180"/>
                  </a:lnTo>
                  <a:lnTo>
                    <a:pt x="53" y="220"/>
                  </a:lnTo>
                  <a:lnTo>
                    <a:pt x="142" y="284"/>
                  </a:lnTo>
                  <a:lnTo>
                    <a:pt x="150" y="301"/>
                  </a:lnTo>
                  <a:lnTo>
                    <a:pt x="170" y="305"/>
                  </a:lnTo>
                  <a:lnTo>
                    <a:pt x="170" y="316"/>
                  </a:lnTo>
                  <a:lnTo>
                    <a:pt x="186" y="316"/>
                  </a:lnTo>
                  <a:lnTo>
                    <a:pt x="208" y="316"/>
                  </a:lnTo>
                  <a:lnTo>
                    <a:pt x="235" y="286"/>
                  </a:lnTo>
                  <a:lnTo>
                    <a:pt x="295" y="244"/>
                  </a:lnTo>
                  <a:lnTo>
                    <a:pt x="284" y="231"/>
                  </a:lnTo>
                  <a:lnTo>
                    <a:pt x="271" y="227"/>
                  </a:lnTo>
                  <a:lnTo>
                    <a:pt x="265" y="210"/>
                  </a:lnTo>
                  <a:lnTo>
                    <a:pt x="257" y="201"/>
                  </a:lnTo>
                  <a:lnTo>
                    <a:pt x="265" y="191"/>
                  </a:lnTo>
                  <a:lnTo>
                    <a:pt x="261" y="176"/>
                  </a:lnTo>
                  <a:lnTo>
                    <a:pt x="269" y="169"/>
                  </a:lnTo>
                  <a:lnTo>
                    <a:pt x="265" y="140"/>
                  </a:lnTo>
                  <a:lnTo>
                    <a:pt x="259" y="133"/>
                  </a:lnTo>
                  <a:lnTo>
                    <a:pt x="259" y="123"/>
                  </a:lnTo>
                  <a:lnTo>
                    <a:pt x="257" y="99"/>
                  </a:lnTo>
                  <a:lnTo>
                    <a:pt x="242" y="95"/>
                  </a:lnTo>
                  <a:lnTo>
                    <a:pt x="242" y="80"/>
                  </a:lnTo>
                  <a:lnTo>
                    <a:pt x="231" y="72"/>
                  </a:lnTo>
                  <a:lnTo>
                    <a:pt x="231" y="57"/>
                  </a:lnTo>
                  <a:lnTo>
                    <a:pt x="240" y="48"/>
                  </a:lnTo>
                  <a:lnTo>
                    <a:pt x="240" y="6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1" y="2"/>
                  </a:lnTo>
                  <a:lnTo>
                    <a:pt x="227" y="2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08" y="8"/>
                  </a:lnTo>
                  <a:lnTo>
                    <a:pt x="206" y="12"/>
                  </a:lnTo>
                  <a:lnTo>
                    <a:pt x="205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1" y="10"/>
                  </a:lnTo>
                  <a:lnTo>
                    <a:pt x="201" y="8"/>
                  </a:lnTo>
                  <a:lnTo>
                    <a:pt x="199" y="6"/>
                  </a:lnTo>
                  <a:lnTo>
                    <a:pt x="197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0" y="6"/>
                  </a:lnTo>
                  <a:lnTo>
                    <a:pt x="165" y="8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9" y="12"/>
                  </a:lnTo>
                  <a:lnTo>
                    <a:pt x="159" y="14"/>
                  </a:lnTo>
                  <a:lnTo>
                    <a:pt x="157" y="14"/>
                  </a:lnTo>
                  <a:lnTo>
                    <a:pt x="157" y="14"/>
                  </a:lnTo>
                  <a:lnTo>
                    <a:pt x="146" y="15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25" y="21"/>
                  </a:lnTo>
                  <a:lnTo>
                    <a:pt x="121" y="23"/>
                  </a:lnTo>
                  <a:lnTo>
                    <a:pt x="118" y="25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0" y="38"/>
                  </a:lnTo>
                  <a:lnTo>
                    <a:pt x="95" y="38"/>
                  </a:lnTo>
                  <a:lnTo>
                    <a:pt x="102" y="68"/>
                  </a:lnTo>
                  <a:lnTo>
                    <a:pt x="108" y="83"/>
                  </a:lnTo>
                  <a:lnTo>
                    <a:pt x="108" y="97"/>
                  </a:lnTo>
                  <a:lnTo>
                    <a:pt x="85" y="97"/>
                  </a:lnTo>
                  <a:lnTo>
                    <a:pt x="70" y="104"/>
                  </a:lnTo>
                  <a:lnTo>
                    <a:pt x="66" y="119"/>
                  </a:lnTo>
                  <a:lnTo>
                    <a:pt x="49" y="129"/>
                  </a:lnTo>
                  <a:lnTo>
                    <a:pt x="21" y="142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1FB3B406-8406-5F4F-BD9C-F4AEA35361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3599" y="2394100"/>
              <a:ext cx="135891" cy="137731"/>
            </a:xfrm>
            <a:custGeom>
              <a:avLst/>
              <a:gdLst>
                <a:gd name="T0" fmla="*/ 83 w 89"/>
                <a:gd name="T1" fmla="*/ 25 h 106"/>
                <a:gd name="T2" fmla="*/ 78 w 89"/>
                <a:gd name="T3" fmla="*/ 21 h 106"/>
                <a:gd name="T4" fmla="*/ 70 w 89"/>
                <a:gd name="T5" fmla="*/ 19 h 106"/>
                <a:gd name="T6" fmla="*/ 64 w 89"/>
                <a:gd name="T7" fmla="*/ 21 h 106"/>
                <a:gd name="T8" fmla="*/ 64 w 89"/>
                <a:gd name="T9" fmla="*/ 29 h 106"/>
                <a:gd name="T10" fmla="*/ 57 w 89"/>
                <a:gd name="T11" fmla="*/ 21 h 106"/>
                <a:gd name="T12" fmla="*/ 53 w 89"/>
                <a:gd name="T13" fmla="*/ 23 h 106"/>
                <a:gd name="T14" fmla="*/ 53 w 89"/>
                <a:gd name="T15" fmla="*/ 25 h 106"/>
                <a:gd name="T16" fmla="*/ 57 w 89"/>
                <a:gd name="T17" fmla="*/ 34 h 106"/>
                <a:gd name="T18" fmla="*/ 53 w 89"/>
                <a:gd name="T19" fmla="*/ 33 h 106"/>
                <a:gd name="T20" fmla="*/ 53 w 89"/>
                <a:gd name="T21" fmla="*/ 38 h 106"/>
                <a:gd name="T22" fmla="*/ 47 w 89"/>
                <a:gd name="T23" fmla="*/ 34 h 106"/>
                <a:gd name="T24" fmla="*/ 45 w 89"/>
                <a:gd name="T25" fmla="*/ 38 h 106"/>
                <a:gd name="T26" fmla="*/ 42 w 89"/>
                <a:gd name="T27" fmla="*/ 29 h 106"/>
                <a:gd name="T28" fmla="*/ 36 w 89"/>
                <a:gd name="T29" fmla="*/ 31 h 106"/>
                <a:gd name="T30" fmla="*/ 34 w 89"/>
                <a:gd name="T31" fmla="*/ 34 h 106"/>
                <a:gd name="T32" fmla="*/ 40 w 89"/>
                <a:gd name="T33" fmla="*/ 46 h 106"/>
                <a:gd name="T34" fmla="*/ 53 w 89"/>
                <a:gd name="T35" fmla="*/ 59 h 106"/>
                <a:gd name="T36" fmla="*/ 59 w 89"/>
                <a:gd name="T37" fmla="*/ 72 h 106"/>
                <a:gd name="T38" fmla="*/ 57 w 89"/>
                <a:gd name="T39" fmla="*/ 76 h 106"/>
                <a:gd name="T40" fmla="*/ 55 w 89"/>
                <a:gd name="T41" fmla="*/ 76 h 106"/>
                <a:gd name="T42" fmla="*/ 55 w 89"/>
                <a:gd name="T43" fmla="*/ 82 h 106"/>
                <a:gd name="T44" fmla="*/ 51 w 89"/>
                <a:gd name="T45" fmla="*/ 80 h 106"/>
                <a:gd name="T46" fmla="*/ 44 w 89"/>
                <a:gd name="T47" fmla="*/ 72 h 106"/>
                <a:gd name="T48" fmla="*/ 44 w 89"/>
                <a:gd name="T49" fmla="*/ 76 h 106"/>
                <a:gd name="T50" fmla="*/ 47 w 89"/>
                <a:gd name="T51" fmla="*/ 84 h 106"/>
                <a:gd name="T52" fmla="*/ 42 w 89"/>
                <a:gd name="T53" fmla="*/ 85 h 106"/>
                <a:gd name="T54" fmla="*/ 38 w 89"/>
                <a:gd name="T55" fmla="*/ 89 h 106"/>
                <a:gd name="T56" fmla="*/ 40 w 89"/>
                <a:gd name="T57" fmla="*/ 101 h 106"/>
                <a:gd name="T58" fmla="*/ 40 w 89"/>
                <a:gd name="T59" fmla="*/ 106 h 106"/>
                <a:gd name="T60" fmla="*/ 34 w 89"/>
                <a:gd name="T61" fmla="*/ 101 h 106"/>
                <a:gd name="T62" fmla="*/ 32 w 89"/>
                <a:gd name="T63" fmla="*/ 101 h 106"/>
                <a:gd name="T64" fmla="*/ 27 w 89"/>
                <a:gd name="T65" fmla="*/ 97 h 106"/>
                <a:gd name="T66" fmla="*/ 23 w 89"/>
                <a:gd name="T67" fmla="*/ 93 h 106"/>
                <a:gd name="T68" fmla="*/ 21 w 89"/>
                <a:gd name="T69" fmla="*/ 82 h 106"/>
                <a:gd name="T70" fmla="*/ 15 w 89"/>
                <a:gd name="T71" fmla="*/ 72 h 106"/>
                <a:gd name="T72" fmla="*/ 15 w 89"/>
                <a:gd name="T73" fmla="*/ 63 h 106"/>
                <a:gd name="T74" fmla="*/ 4 w 89"/>
                <a:gd name="T75" fmla="*/ 50 h 106"/>
                <a:gd name="T76" fmla="*/ 0 w 89"/>
                <a:gd name="T77" fmla="*/ 46 h 106"/>
                <a:gd name="T78" fmla="*/ 15 w 89"/>
                <a:gd name="T79" fmla="*/ 21 h 106"/>
                <a:gd name="T80" fmla="*/ 44 w 89"/>
                <a:gd name="T81" fmla="*/ 6 h 106"/>
                <a:gd name="T82" fmla="*/ 81 w 89"/>
                <a:gd name="T83" fmla="*/ 8 h 106"/>
                <a:gd name="T84" fmla="*/ 89 w 89"/>
                <a:gd name="T85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" h="106">
                  <a:moveTo>
                    <a:pt x="89" y="10"/>
                  </a:moveTo>
                  <a:lnTo>
                    <a:pt x="85" y="19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4" y="21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2" y="25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25"/>
                  </a:lnTo>
                  <a:lnTo>
                    <a:pt x="59" y="2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5" y="29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4" y="38"/>
                  </a:lnTo>
                  <a:lnTo>
                    <a:pt x="38" y="44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9" y="72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7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0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3" y="82"/>
                  </a:lnTo>
                  <a:lnTo>
                    <a:pt x="51" y="80"/>
                  </a:lnTo>
                  <a:lnTo>
                    <a:pt x="49" y="76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2" y="85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9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0" y="101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3"/>
                  </a:lnTo>
                  <a:lnTo>
                    <a:pt x="23" y="89"/>
                  </a:lnTo>
                  <a:lnTo>
                    <a:pt x="23" y="85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11" y="55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8" y="33"/>
                  </a:lnTo>
                  <a:lnTo>
                    <a:pt x="15" y="21"/>
                  </a:lnTo>
                  <a:lnTo>
                    <a:pt x="27" y="21"/>
                  </a:lnTo>
                  <a:lnTo>
                    <a:pt x="36" y="10"/>
                  </a:lnTo>
                  <a:lnTo>
                    <a:pt x="44" y="6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9" y="0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E5C8127D-ED9D-D446-A530-C22EE91729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3599" y="2394100"/>
              <a:ext cx="135891" cy="137731"/>
            </a:xfrm>
            <a:custGeom>
              <a:avLst/>
              <a:gdLst>
                <a:gd name="T0" fmla="*/ 83 w 89"/>
                <a:gd name="T1" fmla="*/ 25 h 106"/>
                <a:gd name="T2" fmla="*/ 78 w 89"/>
                <a:gd name="T3" fmla="*/ 21 h 106"/>
                <a:gd name="T4" fmla="*/ 70 w 89"/>
                <a:gd name="T5" fmla="*/ 19 h 106"/>
                <a:gd name="T6" fmla="*/ 64 w 89"/>
                <a:gd name="T7" fmla="*/ 21 h 106"/>
                <a:gd name="T8" fmla="*/ 64 w 89"/>
                <a:gd name="T9" fmla="*/ 29 h 106"/>
                <a:gd name="T10" fmla="*/ 57 w 89"/>
                <a:gd name="T11" fmla="*/ 21 h 106"/>
                <a:gd name="T12" fmla="*/ 53 w 89"/>
                <a:gd name="T13" fmla="*/ 23 h 106"/>
                <a:gd name="T14" fmla="*/ 53 w 89"/>
                <a:gd name="T15" fmla="*/ 25 h 106"/>
                <a:gd name="T16" fmla="*/ 57 w 89"/>
                <a:gd name="T17" fmla="*/ 34 h 106"/>
                <a:gd name="T18" fmla="*/ 53 w 89"/>
                <a:gd name="T19" fmla="*/ 33 h 106"/>
                <a:gd name="T20" fmla="*/ 53 w 89"/>
                <a:gd name="T21" fmla="*/ 38 h 106"/>
                <a:gd name="T22" fmla="*/ 47 w 89"/>
                <a:gd name="T23" fmla="*/ 34 h 106"/>
                <a:gd name="T24" fmla="*/ 45 w 89"/>
                <a:gd name="T25" fmla="*/ 38 h 106"/>
                <a:gd name="T26" fmla="*/ 42 w 89"/>
                <a:gd name="T27" fmla="*/ 29 h 106"/>
                <a:gd name="T28" fmla="*/ 36 w 89"/>
                <a:gd name="T29" fmla="*/ 31 h 106"/>
                <a:gd name="T30" fmla="*/ 34 w 89"/>
                <a:gd name="T31" fmla="*/ 34 h 106"/>
                <a:gd name="T32" fmla="*/ 40 w 89"/>
                <a:gd name="T33" fmla="*/ 46 h 106"/>
                <a:gd name="T34" fmla="*/ 53 w 89"/>
                <a:gd name="T35" fmla="*/ 59 h 106"/>
                <a:gd name="T36" fmla="*/ 59 w 89"/>
                <a:gd name="T37" fmla="*/ 72 h 106"/>
                <a:gd name="T38" fmla="*/ 57 w 89"/>
                <a:gd name="T39" fmla="*/ 76 h 106"/>
                <a:gd name="T40" fmla="*/ 55 w 89"/>
                <a:gd name="T41" fmla="*/ 76 h 106"/>
                <a:gd name="T42" fmla="*/ 55 w 89"/>
                <a:gd name="T43" fmla="*/ 82 h 106"/>
                <a:gd name="T44" fmla="*/ 51 w 89"/>
                <a:gd name="T45" fmla="*/ 80 h 106"/>
                <a:gd name="T46" fmla="*/ 44 w 89"/>
                <a:gd name="T47" fmla="*/ 72 h 106"/>
                <a:gd name="T48" fmla="*/ 44 w 89"/>
                <a:gd name="T49" fmla="*/ 76 h 106"/>
                <a:gd name="T50" fmla="*/ 47 w 89"/>
                <a:gd name="T51" fmla="*/ 84 h 106"/>
                <a:gd name="T52" fmla="*/ 42 w 89"/>
                <a:gd name="T53" fmla="*/ 85 h 106"/>
                <a:gd name="T54" fmla="*/ 38 w 89"/>
                <a:gd name="T55" fmla="*/ 89 h 106"/>
                <a:gd name="T56" fmla="*/ 40 w 89"/>
                <a:gd name="T57" fmla="*/ 101 h 106"/>
                <a:gd name="T58" fmla="*/ 40 w 89"/>
                <a:gd name="T59" fmla="*/ 106 h 106"/>
                <a:gd name="T60" fmla="*/ 34 w 89"/>
                <a:gd name="T61" fmla="*/ 101 h 106"/>
                <a:gd name="T62" fmla="*/ 32 w 89"/>
                <a:gd name="T63" fmla="*/ 101 h 106"/>
                <a:gd name="T64" fmla="*/ 27 w 89"/>
                <a:gd name="T65" fmla="*/ 97 h 106"/>
                <a:gd name="T66" fmla="*/ 23 w 89"/>
                <a:gd name="T67" fmla="*/ 93 h 106"/>
                <a:gd name="T68" fmla="*/ 21 w 89"/>
                <a:gd name="T69" fmla="*/ 82 h 106"/>
                <a:gd name="T70" fmla="*/ 15 w 89"/>
                <a:gd name="T71" fmla="*/ 72 h 106"/>
                <a:gd name="T72" fmla="*/ 15 w 89"/>
                <a:gd name="T73" fmla="*/ 63 h 106"/>
                <a:gd name="T74" fmla="*/ 4 w 89"/>
                <a:gd name="T75" fmla="*/ 50 h 106"/>
                <a:gd name="T76" fmla="*/ 0 w 89"/>
                <a:gd name="T77" fmla="*/ 46 h 106"/>
                <a:gd name="T78" fmla="*/ 15 w 89"/>
                <a:gd name="T79" fmla="*/ 21 h 106"/>
                <a:gd name="T80" fmla="*/ 44 w 89"/>
                <a:gd name="T81" fmla="*/ 6 h 106"/>
                <a:gd name="T82" fmla="*/ 81 w 89"/>
                <a:gd name="T83" fmla="*/ 8 h 106"/>
                <a:gd name="T84" fmla="*/ 89 w 89"/>
                <a:gd name="T85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" h="106">
                  <a:moveTo>
                    <a:pt x="89" y="10"/>
                  </a:moveTo>
                  <a:lnTo>
                    <a:pt x="85" y="19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4" y="21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2" y="25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25"/>
                  </a:lnTo>
                  <a:lnTo>
                    <a:pt x="59" y="2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5" y="29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4" y="38"/>
                  </a:lnTo>
                  <a:lnTo>
                    <a:pt x="38" y="44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9" y="72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7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0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3" y="82"/>
                  </a:lnTo>
                  <a:lnTo>
                    <a:pt x="51" y="80"/>
                  </a:lnTo>
                  <a:lnTo>
                    <a:pt x="49" y="76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2" y="85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9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0" y="101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3"/>
                  </a:lnTo>
                  <a:lnTo>
                    <a:pt x="23" y="89"/>
                  </a:lnTo>
                  <a:lnTo>
                    <a:pt x="23" y="85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11" y="55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8" y="33"/>
                  </a:lnTo>
                  <a:lnTo>
                    <a:pt x="15" y="21"/>
                  </a:lnTo>
                  <a:lnTo>
                    <a:pt x="27" y="21"/>
                  </a:lnTo>
                  <a:lnTo>
                    <a:pt x="36" y="10"/>
                  </a:lnTo>
                  <a:lnTo>
                    <a:pt x="44" y="6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9" y="0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FDDC7A8F-C32A-0D48-B556-E425D81759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61" y="2547423"/>
              <a:ext cx="58021" cy="19490"/>
            </a:xfrm>
            <a:custGeom>
              <a:avLst/>
              <a:gdLst>
                <a:gd name="T0" fmla="*/ 38 w 38"/>
                <a:gd name="T1" fmla="*/ 13 h 15"/>
                <a:gd name="T2" fmla="*/ 38 w 38"/>
                <a:gd name="T3" fmla="*/ 13 h 15"/>
                <a:gd name="T4" fmla="*/ 33 w 38"/>
                <a:gd name="T5" fmla="*/ 15 h 15"/>
                <a:gd name="T6" fmla="*/ 27 w 38"/>
                <a:gd name="T7" fmla="*/ 15 h 15"/>
                <a:gd name="T8" fmla="*/ 21 w 38"/>
                <a:gd name="T9" fmla="*/ 15 h 15"/>
                <a:gd name="T10" fmla="*/ 15 w 38"/>
                <a:gd name="T11" fmla="*/ 15 h 15"/>
                <a:gd name="T12" fmla="*/ 15 w 38"/>
                <a:gd name="T13" fmla="*/ 15 h 15"/>
                <a:gd name="T14" fmla="*/ 10 w 38"/>
                <a:gd name="T15" fmla="*/ 13 h 15"/>
                <a:gd name="T16" fmla="*/ 4 w 38"/>
                <a:gd name="T17" fmla="*/ 7 h 15"/>
                <a:gd name="T18" fmla="*/ 4 w 38"/>
                <a:gd name="T19" fmla="*/ 7 h 15"/>
                <a:gd name="T20" fmla="*/ 4 w 38"/>
                <a:gd name="T21" fmla="*/ 3 h 15"/>
                <a:gd name="T22" fmla="*/ 0 w 38"/>
                <a:gd name="T23" fmla="*/ 2 h 15"/>
                <a:gd name="T24" fmla="*/ 0 w 38"/>
                <a:gd name="T25" fmla="*/ 0 h 15"/>
                <a:gd name="T26" fmla="*/ 2 w 38"/>
                <a:gd name="T27" fmla="*/ 0 h 15"/>
                <a:gd name="T28" fmla="*/ 2 w 38"/>
                <a:gd name="T29" fmla="*/ 0 h 15"/>
                <a:gd name="T30" fmla="*/ 21 w 38"/>
                <a:gd name="T31" fmla="*/ 3 h 15"/>
                <a:gd name="T32" fmla="*/ 31 w 38"/>
                <a:gd name="T33" fmla="*/ 7 h 15"/>
                <a:gd name="T34" fmla="*/ 38 w 38"/>
                <a:gd name="T35" fmla="*/ 13 h 15"/>
                <a:gd name="T36" fmla="*/ 38 w 38"/>
                <a:gd name="T37" fmla="*/ 13 h 15"/>
                <a:gd name="T38" fmla="*/ 38 w 38"/>
                <a:gd name="T39" fmla="*/ 13 h 15"/>
                <a:gd name="T40" fmla="*/ 38 w 3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15">
                  <a:moveTo>
                    <a:pt x="38" y="13"/>
                  </a:moveTo>
                  <a:lnTo>
                    <a:pt x="38" y="13"/>
                  </a:lnTo>
                  <a:lnTo>
                    <a:pt x="33" y="15"/>
                  </a:lnTo>
                  <a:lnTo>
                    <a:pt x="27" y="15"/>
                  </a:lnTo>
                  <a:lnTo>
                    <a:pt x="21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0" y="13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1" y="3"/>
                  </a:lnTo>
                  <a:lnTo>
                    <a:pt x="31" y="7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36B08AF2-E615-5B48-9CE5-BCBF20296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61" y="2547423"/>
              <a:ext cx="58021" cy="19490"/>
            </a:xfrm>
            <a:custGeom>
              <a:avLst/>
              <a:gdLst>
                <a:gd name="T0" fmla="*/ 38 w 38"/>
                <a:gd name="T1" fmla="*/ 13 h 15"/>
                <a:gd name="T2" fmla="*/ 38 w 38"/>
                <a:gd name="T3" fmla="*/ 13 h 15"/>
                <a:gd name="T4" fmla="*/ 33 w 38"/>
                <a:gd name="T5" fmla="*/ 15 h 15"/>
                <a:gd name="T6" fmla="*/ 27 w 38"/>
                <a:gd name="T7" fmla="*/ 15 h 15"/>
                <a:gd name="T8" fmla="*/ 21 w 38"/>
                <a:gd name="T9" fmla="*/ 15 h 15"/>
                <a:gd name="T10" fmla="*/ 15 w 38"/>
                <a:gd name="T11" fmla="*/ 15 h 15"/>
                <a:gd name="T12" fmla="*/ 15 w 38"/>
                <a:gd name="T13" fmla="*/ 15 h 15"/>
                <a:gd name="T14" fmla="*/ 10 w 38"/>
                <a:gd name="T15" fmla="*/ 13 h 15"/>
                <a:gd name="T16" fmla="*/ 4 w 38"/>
                <a:gd name="T17" fmla="*/ 7 h 15"/>
                <a:gd name="T18" fmla="*/ 4 w 38"/>
                <a:gd name="T19" fmla="*/ 7 h 15"/>
                <a:gd name="T20" fmla="*/ 4 w 38"/>
                <a:gd name="T21" fmla="*/ 3 h 15"/>
                <a:gd name="T22" fmla="*/ 0 w 38"/>
                <a:gd name="T23" fmla="*/ 2 h 15"/>
                <a:gd name="T24" fmla="*/ 0 w 38"/>
                <a:gd name="T25" fmla="*/ 0 h 15"/>
                <a:gd name="T26" fmla="*/ 2 w 38"/>
                <a:gd name="T27" fmla="*/ 0 h 15"/>
                <a:gd name="T28" fmla="*/ 2 w 38"/>
                <a:gd name="T29" fmla="*/ 0 h 15"/>
                <a:gd name="T30" fmla="*/ 21 w 38"/>
                <a:gd name="T31" fmla="*/ 3 h 15"/>
                <a:gd name="T32" fmla="*/ 31 w 38"/>
                <a:gd name="T33" fmla="*/ 7 h 15"/>
                <a:gd name="T34" fmla="*/ 38 w 38"/>
                <a:gd name="T35" fmla="*/ 13 h 15"/>
                <a:gd name="T36" fmla="*/ 38 w 38"/>
                <a:gd name="T37" fmla="*/ 13 h 15"/>
                <a:gd name="T38" fmla="*/ 38 w 38"/>
                <a:gd name="T39" fmla="*/ 13 h 15"/>
                <a:gd name="T40" fmla="*/ 38 w 3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15">
                  <a:moveTo>
                    <a:pt x="38" y="13"/>
                  </a:moveTo>
                  <a:lnTo>
                    <a:pt x="38" y="13"/>
                  </a:lnTo>
                  <a:lnTo>
                    <a:pt x="33" y="15"/>
                  </a:lnTo>
                  <a:lnTo>
                    <a:pt x="27" y="15"/>
                  </a:lnTo>
                  <a:lnTo>
                    <a:pt x="21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0" y="13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1" y="3"/>
                  </a:lnTo>
                  <a:lnTo>
                    <a:pt x="31" y="7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9DCFF15F-20DB-C046-8F93-14DCBAE031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3166" y="2544824"/>
              <a:ext cx="54967" cy="27286"/>
            </a:xfrm>
            <a:custGeom>
              <a:avLst/>
              <a:gdLst>
                <a:gd name="T0" fmla="*/ 0 w 36"/>
                <a:gd name="T1" fmla="*/ 15 h 21"/>
                <a:gd name="T2" fmla="*/ 2 w 36"/>
                <a:gd name="T3" fmla="*/ 19 h 21"/>
                <a:gd name="T4" fmla="*/ 6 w 36"/>
                <a:gd name="T5" fmla="*/ 21 h 21"/>
                <a:gd name="T6" fmla="*/ 10 w 36"/>
                <a:gd name="T7" fmla="*/ 21 h 21"/>
                <a:gd name="T8" fmla="*/ 15 w 36"/>
                <a:gd name="T9" fmla="*/ 19 h 21"/>
                <a:gd name="T10" fmla="*/ 19 w 36"/>
                <a:gd name="T11" fmla="*/ 17 h 21"/>
                <a:gd name="T12" fmla="*/ 23 w 36"/>
                <a:gd name="T13" fmla="*/ 15 h 21"/>
                <a:gd name="T14" fmla="*/ 23 w 36"/>
                <a:gd name="T15" fmla="*/ 15 h 21"/>
                <a:gd name="T16" fmla="*/ 34 w 36"/>
                <a:gd name="T17" fmla="*/ 2 h 21"/>
                <a:gd name="T18" fmla="*/ 34 w 36"/>
                <a:gd name="T19" fmla="*/ 2 h 21"/>
                <a:gd name="T20" fmla="*/ 36 w 36"/>
                <a:gd name="T21" fmla="*/ 0 h 21"/>
                <a:gd name="T22" fmla="*/ 32 w 36"/>
                <a:gd name="T23" fmla="*/ 0 h 21"/>
                <a:gd name="T24" fmla="*/ 27 w 36"/>
                <a:gd name="T25" fmla="*/ 4 h 21"/>
                <a:gd name="T26" fmla="*/ 21 w 36"/>
                <a:gd name="T27" fmla="*/ 5 h 21"/>
                <a:gd name="T28" fmla="*/ 17 w 36"/>
                <a:gd name="T29" fmla="*/ 5 h 21"/>
                <a:gd name="T30" fmla="*/ 17 w 36"/>
                <a:gd name="T31" fmla="*/ 5 h 21"/>
                <a:gd name="T32" fmla="*/ 10 w 36"/>
                <a:gd name="T33" fmla="*/ 5 h 21"/>
                <a:gd name="T34" fmla="*/ 8 w 36"/>
                <a:gd name="T35" fmla="*/ 5 h 21"/>
                <a:gd name="T36" fmla="*/ 8 w 36"/>
                <a:gd name="T37" fmla="*/ 9 h 21"/>
                <a:gd name="T38" fmla="*/ 8 w 36"/>
                <a:gd name="T39" fmla="*/ 9 h 21"/>
                <a:gd name="T40" fmla="*/ 2 w 36"/>
                <a:gd name="T41" fmla="*/ 9 h 21"/>
                <a:gd name="T42" fmla="*/ 0 w 36"/>
                <a:gd name="T43" fmla="*/ 15 h 21"/>
                <a:gd name="T44" fmla="*/ 0 w 36"/>
                <a:gd name="T45" fmla="*/ 15 h 21"/>
                <a:gd name="T46" fmla="*/ 0 w 36"/>
                <a:gd name="T4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21">
                  <a:moveTo>
                    <a:pt x="0" y="15"/>
                  </a:moveTo>
                  <a:lnTo>
                    <a:pt x="2" y="19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5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4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9"/>
                  </a:lnTo>
                  <a:lnTo>
                    <a:pt x="8" y="9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C06B0285-1A5B-2A4E-B2EE-17ABF8B406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3166" y="2544824"/>
              <a:ext cx="54967" cy="27286"/>
            </a:xfrm>
            <a:custGeom>
              <a:avLst/>
              <a:gdLst>
                <a:gd name="T0" fmla="*/ 0 w 36"/>
                <a:gd name="T1" fmla="*/ 15 h 21"/>
                <a:gd name="T2" fmla="*/ 2 w 36"/>
                <a:gd name="T3" fmla="*/ 19 h 21"/>
                <a:gd name="T4" fmla="*/ 6 w 36"/>
                <a:gd name="T5" fmla="*/ 21 h 21"/>
                <a:gd name="T6" fmla="*/ 10 w 36"/>
                <a:gd name="T7" fmla="*/ 21 h 21"/>
                <a:gd name="T8" fmla="*/ 15 w 36"/>
                <a:gd name="T9" fmla="*/ 19 h 21"/>
                <a:gd name="T10" fmla="*/ 19 w 36"/>
                <a:gd name="T11" fmla="*/ 17 h 21"/>
                <a:gd name="T12" fmla="*/ 23 w 36"/>
                <a:gd name="T13" fmla="*/ 15 h 21"/>
                <a:gd name="T14" fmla="*/ 23 w 36"/>
                <a:gd name="T15" fmla="*/ 15 h 21"/>
                <a:gd name="T16" fmla="*/ 34 w 36"/>
                <a:gd name="T17" fmla="*/ 2 h 21"/>
                <a:gd name="T18" fmla="*/ 34 w 36"/>
                <a:gd name="T19" fmla="*/ 2 h 21"/>
                <a:gd name="T20" fmla="*/ 36 w 36"/>
                <a:gd name="T21" fmla="*/ 0 h 21"/>
                <a:gd name="T22" fmla="*/ 32 w 36"/>
                <a:gd name="T23" fmla="*/ 0 h 21"/>
                <a:gd name="T24" fmla="*/ 27 w 36"/>
                <a:gd name="T25" fmla="*/ 4 h 21"/>
                <a:gd name="T26" fmla="*/ 21 w 36"/>
                <a:gd name="T27" fmla="*/ 5 h 21"/>
                <a:gd name="T28" fmla="*/ 17 w 36"/>
                <a:gd name="T29" fmla="*/ 5 h 21"/>
                <a:gd name="T30" fmla="*/ 17 w 36"/>
                <a:gd name="T31" fmla="*/ 5 h 21"/>
                <a:gd name="T32" fmla="*/ 10 w 36"/>
                <a:gd name="T33" fmla="*/ 5 h 21"/>
                <a:gd name="T34" fmla="*/ 8 w 36"/>
                <a:gd name="T35" fmla="*/ 5 h 21"/>
                <a:gd name="T36" fmla="*/ 8 w 36"/>
                <a:gd name="T37" fmla="*/ 9 h 21"/>
                <a:gd name="T38" fmla="*/ 8 w 36"/>
                <a:gd name="T39" fmla="*/ 9 h 21"/>
                <a:gd name="T40" fmla="*/ 2 w 36"/>
                <a:gd name="T41" fmla="*/ 9 h 21"/>
                <a:gd name="T42" fmla="*/ 0 w 36"/>
                <a:gd name="T43" fmla="*/ 15 h 21"/>
                <a:gd name="T44" fmla="*/ 0 w 36"/>
                <a:gd name="T45" fmla="*/ 15 h 21"/>
                <a:gd name="T46" fmla="*/ 0 w 36"/>
                <a:gd name="T4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21">
                  <a:moveTo>
                    <a:pt x="0" y="15"/>
                  </a:moveTo>
                  <a:lnTo>
                    <a:pt x="2" y="19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5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4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9"/>
                  </a:lnTo>
                  <a:lnTo>
                    <a:pt x="8" y="9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7CB8103B-D053-4E4D-9A39-107846231F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499" y="2550022"/>
              <a:ext cx="262621" cy="185807"/>
            </a:xfrm>
            <a:custGeom>
              <a:avLst/>
              <a:gdLst>
                <a:gd name="T0" fmla="*/ 0 w 172"/>
                <a:gd name="T1" fmla="*/ 143 h 143"/>
                <a:gd name="T2" fmla="*/ 66 w 172"/>
                <a:gd name="T3" fmla="*/ 126 h 143"/>
                <a:gd name="T4" fmla="*/ 132 w 172"/>
                <a:gd name="T5" fmla="*/ 88 h 143"/>
                <a:gd name="T6" fmla="*/ 151 w 172"/>
                <a:gd name="T7" fmla="*/ 66 h 143"/>
                <a:gd name="T8" fmla="*/ 172 w 172"/>
                <a:gd name="T9" fmla="*/ 52 h 143"/>
                <a:gd name="T10" fmla="*/ 161 w 172"/>
                <a:gd name="T11" fmla="*/ 7 h 143"/>
                <a:gd name="T12" fmla="*/ 144 w 172"/>
                <a:gd name="T13" fmla="*/ 7 h 143"/>
                <a:gd name="T14" fmla="*/ 142 w 172"/>
                <a:gd name="T15" fmla="*/ 7 h 143"/>
                <a:gd name="T16" fmla="*/ 138 w 172"/>
                <a:gd name="T17" fmla="*/ 7 h 143"/>
                <a:gd name="T18" fmla="*/ 136 w 172"/>
                <a:gd name="T19" fmla="*/ 9 h 143"/>
                <a:gd name="T20" fmla="*/ 129 w 172"/>
                <a:gd name="T21" fmla="*/ 9 h 143"/>
                <a:gd name="T22" fmla="*/ 121 w 172"/>
                <a:gd name="T23" fmla="*/ 9 h 143"/>
                <a:gd name="T24" fmla="*/ 112 w 172"/>
                <a:gd name="T25" fmla="*/ 0 h 143"/>
                <a:gd name="T26" fmla="*/ 106 w 172"/>
                <a:gd name="T27" fmla="*/ 3 h 143"/>
                <a:gd name="T28" fmla="*/ 100 w 172"/>
                <a:gd name="T29" fmla="*/ 13 h 143"/>
                <a:gd name="T30" fmla="*/ 95 w 172"/>
                <a:gd name="T31" fmla="*/ 28 h 143"/>
                <a:gd name="T32" fmla="*/ 78 w 172"/>
                <a:gd name="T33" fmla="*/ 39 h 143"/>
                <a:gd name="T34" fmla="*/ 76 w 172"/>
                <a:gd name="T35" fmla="*/ 39 h 143"/>
                <a:gd name="T36" fmla="*/ 72 w 172"/>
                <a:gd name="T37" fmla="*/ 39 h 143"/>
                <a:gd name="T38" fmla="*/ 66 w 172"/>
                <a:gd name="T39" fmla="*/ 45 h 143"/>
                <a:gd name="T40" fmla="*/ 62 w 172"/>
                <a:gd name="T41" fmla="*/ 51 h 143"/>
                <a:gd name="T42" fmla="*/ 55 w 172"/>
                <a:gd name="T43" fmla="*/ 68 h 143"/>
                <a:gd name="T44" fmla="*/ 49 w 172"/>
                <a:gd name="T45" fmla="*/ 79 h 143"/>
                <a:gd name="T46" fmla="*/ 47 w 172"/>
                <a:gd name="T47" fmla="*/ 87 h 143"/>
                <a:gd name="T48" fmla="*/ 47 w 172"/>
                <a:gd name="T49" fmla="*/ 88 h 143"/>
                <a:gd name="T50" fmla="*/ 49 w 172"/>
                <a:gd name="T51" fmla="*/ 94 h 143"/>
                <a:gd name="T52" fmla="*/ 45 w 172"/>
                <a:gd name="T53" fmla="*/ 102 h 143"/>
                <a:gd name="T54" fmla="*/ 45 w 172"/>
                <a:gd name="T55" fmla="*/ 104 h 143"/>
                <a:gd name="T56" fmla="*/ 44 w 172"/>
                <a:gd name="T57" fmla="*/ 109 h 143"/>
                <a:gd name="T58" fmla="*/ 36 w 172"/>
                <a:gd name="T59" fmla="*/ 119 h 143"/>
                <a:gd name="T60" fmla="*/ 34 w 172"/>
                <a:gd name="T61" fmla="*/ 122 h 143"/>
                <a:gd name="T62" fmla="*/ 32 w 172"/>
                <a:gd name="T63" fmla="*/ 124 h 143"/>
                <a:gd name="T64" fmla="*/ 30 w 172"/>
                <a:gd name="T65" fmla="*/ 124 h 143"/>
                <a:gd name="T66" fmla="*/ 27 w 172"/>
                <a:gd name="T67" fmla="*/ 128 h 143"/>
                <a:gd name="T68" fmla="*/ 25 w 172"/>
                <a:gd name="T69" fmla="*/ 128 h 143"/>
                <a:gd name="T70" fmla="*/ 21 w 172"/>
                <a:gd name="T71" fmla="*/ 132 h 143"/>
                <a:gd name="T72" fmla="*/ 17 w 172"/>
                <a:gd name="T73" fmla="*/ 134 h 143"/>
                <a:gd name="T74" fmla="*/ 17 w 172"/>
                <a:gd name="T75" fmla="*/ 134 h 143"/>
                <a:gd name="T76" fmla="*/ 13 w 172"/>
                <a:gd name="T77" fmla="*/ 138 h 143"/>
                <a:gd name="T78" fmla="*/ 8 w 172"/>
                <a:gd name="T79" fmla="*/ 13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43">
                  <a:moveTo>
                    <a:pt x="8" y="136"/>
                  </a:moveTo>
                  <a:lnTo>
                    <a:pt x="0" y="143"/>
                  </a:lnTo>
                  <a:lnTo>
                    <a:pt x="66" y="143"/>
                  </a:lnTo>
                  <a:lnTo>
                    <a:pt x="66" y="126"/>
                  </a:lnTo>
                  <a:lnTo>
                    <a:pt x="87" y="111"/>
                  </a:lnTo>
                  <a:lnTo>
                    <a:pt x="132" y="88"/>
                  </a:lnTo>
                  <a:lnTo>
                    <a:pt x="136" y="73"/>
                  </a:lnTo>
                  <a:lnTo>
                    <a:pt x="151" y="66"/>
                  </a:lnTo>
                  <a:lnTo>
                    <a:pt x="172" y="66"/>
                  </a:lnTo>
                  <a:lnTo>
                    <a:pt x="172" y="52"/>
                  </a:lnTo>
                  <a:lnTo>
                    <a:pt x="168" y="37"/>
                  </a:lnTo>
                  <a:lnTo>
                    <a:pt x="161" y="7"/>
                  </a:lnTo>
                  <a:lnTo>
                    <a:pt x="149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2" y="7"/>
                  </a:lnTo>
                  <a:lnTo>
                    <a:pt x="140" y="5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36" y="9"/>
                  </a:lnTo>
                  <a:lnTo>
                    <a:pt x="134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1" y="9"/>
                  </a:lnTo>
                  <a:lnTo>
                    <a:pt x="115" y="5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3"/>
                  </a:lnTo>
                  <a:lnTo>
                    <a:pt x="102" y="7"/>
                  </a:lnTo>
                  <a:lnTo>
                    <a:pt x="100" y="13"/>
                  </a:lnTo>
                  <a:lnTo>
                    <a:pt x="100" y="22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4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66" y="45"/>
                  </a:lnTo>
                  <a:lnTo>
                    <a:pt x="62" y="47"/>
                  </a:lnTo>
                  <a:lnTo>
                    <a:pt x="62" y="51"/>
                  </a:lnTo>
                  <a:lnTo>
                    <a:pt x="55" y="62"/>
                  </a:lnTo>
                  <a:lnTo>
                    <a:pt x="55" y="68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47" y="83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9" y="90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4"/>
                  </a:lnTo>
                  <a:lnTo>
                    <a:pt x="45" y="107"/>
                  </a:lnTo>
                  <a:lnTo>
                    <a:pt x="44" y="109"/>
                  </a:lnTo>
                  <a:lnTo>
                    <a:pt x="44" y="10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0" y="124"/>
                  </a:lnTo>
                  <a:lnTo>
                    <a:pt x="28" y="126"/>
                  </a:lnTo>
                  <a:lnTo>
                    <a:pt x="27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3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3" y="136"/>
                  </a:lnTo>
                  <a:lnTo>
                    <a:pt x="13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F496D079-88FB-CF4D-B8CF-00780051FB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499" y="2550022"/>
              <a:ext cx="262621" cy="185807"/>
            </a:xfrm>
            <a:custGeom>
              <a:avLst/>
              <a:gdLst>
                <a:gd name="T0" fmla="*/ 0 w 172"/>
                <a:gd name="T1" fmla="*/ 143 h 143"/>
                <a:gd name="T2" fmla="*/ 66 w 172"/>
                <a:gd name="T3" fmla="*/ 126 h 143"/>
                <a:gd name="T4" fmla="*/ 132 w 172"/>
                <a:gd name="T5" fmla="*/ 88 h 143"/>
                <a:gd name="T6" fmla="*/ 151 w 172"/>
                <a:gd name="T7" fmla="*/ 66 h 143"/>
                <a:gd name="T8" fmla="*/ 172 w 172"/>
                <a:gd name="T9" fmla="*/ 52 h 143"/>
                <a:gd name="T10" fmla="*/ 161 w 172"/>
                <a:gd name="T11" fmla="*/ 7 h 143"/>
                <a:gd name="T12" fmla="*/ 144 w 172"/>
                <a:gd name="T13" fmla="*/ 7 h 143"/>
                <a:gd name="T14" fmla="*/ 142 w 172"/>
                <a:gd name="T15" fmla="*/ 7 h 143"/>
                <a:gd name="T16" fmla="*/ 138 w 172"/>
                <a:gd name="T17" fmla="*/ 7 h 143"/>
                <a:gd name="T18" fmla="*/ 136 w 172"/>
                <a:gd name="T19" fmla="*/ 9 h 143"/>
                <a:gd name="T20" fmla="*/ 129 w 172"/>
                <a:gd name="T21" fmla="*/ 9 h 143"/>
                <a:gd name="T22" fmla="*/ 121 w 172"/>
                <a:gd name="T23" fmla="*/ 9 h 143"/>
                <a:gd name="T24" fmla="*/ 112 w 172"/>
                <a:gd name="T25" fmla="*/ 0 h 143"/>
                <a:gd name="T26" fmla="*/ 106 w 172"/>
                <a:gd name="T27" fmla="*/ 3 h 143"/>
                <a:gd name="T28" fmla="*/ 100 w 172"/>
                <a:gd name="T29" fmla="*/ 13 h 143"/>
                <a:gd name="T30" fmla="*/ 95 w 172"/>
                <a:gd name="T31" fmla="*/ 28 h 143"/>
                <a:gd name="T32" fmla="*/ 78 w 172"/>
                <a:gd name="T33" fmla="*/ 39 h 143"/>
                <a:gd name="T34" fmla="*/ 76 w 172"/>
                <a:gd name="T35" fmla="*/ 39 h 143"/>
                <a:gd name="T36" fmla="*/ 72 w 172"/>
                <a:gd name="T37" fmla="*/ 39 h 143"/>
                <a:gd name="T38" fmla="*/ 66 w 172"/>
                <a:gd name="T39" fmla="*/ 45 h 143"/>
                <a:gd name="T40" fmla="*/ 62 w 172"/>
                <a:gd name="T41" fmla="*/ 51 h 143"/>
                <a:gd name="T42" fmla="*/ 55 w 172"/>
                <a:gd name="T43" fmla="*/ 68 h 143"/>
                <a:gd name="T44" fmla="*/ 49 w 172"/>
                <a:gd name="T45" fmla="*/ 79 h 143"/>
                <a:gd name="T46" fmla="*/ 47 w 172"/>
                <a:gd name="T47" fmla="*/ 87 h 143"/>
                <a:gd name="T48" fmla="*/ 47 w 172"/>
                <a:gd name="T49" fmla="*/ 88 h 143"/>
                <a:gd name="T50" fmla="*/ 49 w 172"/>
                <a:gd name="T51" fmla="*/ 94 h 143"/>
                <a:gd name="T52" fmla="*/ 45 w 172"/>
                <a:gd name="T53" fmla="*/ 102 h 143"/>
                <a:gd name="T54" fmla="*/ 45 w 172"/>
                <a:gd name="T55" fmla="*/ 104 h 143"/>
                <a:gd name="T56" fmla="*/ 44 w 172"/>
                <a:gd name="T57" fmla="*/ 109 h 143"/>
                <a:gd name="T58" fmla="*/ 36 w 172"/>
                <a:gd name="T59" fmla="*/ 119 h 143"/>
                <a:gd name="T60" fmla="*/ 34 w 172"/>
                <a:gd name="T61" fmla="*/ 122 h 143"/>
                <a:gd name="T62" fmla="*/ 32 w 172"/>
                <a:gd name="T63" fmla="*/ 124 h 143"/>
                <a:gd name="T64" fmla="*/ 30 w 172"/>
                <a:gd name="T65" fmla="*/ 124 h 143"/>
                <a:gd name="T66" fmla="*/ 27 w 172"/>
                <a:gd name="T67" fmla="*/ 128 h 143"/>
                <a:gd name="T68" fmla="*/ 25 w 172"/>
                <a:gd name="T69" fmla="*/ 128 h 143"/>
                <a:gd name="T70" fmla="*/ 21 w 172"/>
                <a:gd name="T71" fmla="*/ 132 h 143"/>
                <a:gd name="T72" fmla="*/ 17 w 172"/>
                <a:gd name="T73" fmla="*/ 134 h 143"/>
                <a:gd name="T74" fmla="*/ 17 w 172"/>
                <a:gd name="T75" fmla="*/ 134 h 143"/>
                <a:gd name="T76" fmla="*/ 13 w 172"/>
                <a:gd name="T77" fmla="*/ 138 h 143"/>
                <a:gd name="T78" fmla="*/ 8 w 172"/>
                <a:gd name="T79" fmla="*/ 13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43">
                  <a:moveTo>
                    <a:pt x="8" y="136"/>
                  </a:moveTo>
                  <a:lnTo>
                    <a:pt x="0" y="143"/>
                  </a:lnTo>
                  <a:lnTo>
                    <a:pt x="66" y="143"/>
                  </a:lnTo>
                  <a:lnTo>
                    <a:pt x="66" y="126"/>
                  </a:lnTo>
                  <a:lnTo>
                    <a:pt x="87" y="111"/>
                  </a:lnTo>
                  <a:lnTo>
                    <a:pt x="132" y="88"/>
                  </a:lnTo>
                  <a:lnTo>
                    <a:pt x="136" y="73"/>
                  </a:lnTo>
                  <a:lnTo>
                    <a:pt x="151" y="66"/>
                  </a:lnTo>
                  <a:lnTo>
                    <a:pt x="172" y="66"/>
                  </a:lnTo>
                  <a:lnTo>
                    <a:pt x="172" y="52"/>
                  </a:lnTo>
                  <a:lnTo>
                    <a:pt x="168" y="37"/>
                  </a:lnTo>
                  <a:lnTo>
                    <a:pt x="161" y="7"/>
                  </a:lnTo>
                  <a:lnTo>
                    <a:pt x="149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2" y="7"/>
                  </a:lnTo>
                  <a:lnTo>
                    <a:pt x="140" y="5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36" y="9"/>
                  </a:lnTo>
                  <a:lnTo>
                    <a:pt x="134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1" y="9"/>
                  </a:lnTo>
                  <a:lnTo>
                    <a:pt x="115" y="5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3"/>
                  </a:lnTo>
                  <a:lnTo>
                    <a:pt x="102" y="7"/>
                  </a:lnTo>
                  <a:lnTo>
                    <a:pt x="100" y="13"/>
                  </a:lnTo>
                  <a:lnTo>
                    <a:pt x="100" y="22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4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66" y="45"/>
                  </a:lnTo>
                  <a:lnTo>
                    <a:pt x="62" y="47"/>
                  </a:lnTo>
                  <a:lnTo>
                    <a:pt x="62" y="51"/>
                  </a:lnTo>
                  <a:lnTo>
                    <a:pt x="55" y="62"/>
                  </a:lnTo>
                  <a:lnTo>
                    <a:pt x="55" y="68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47" y="83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9" y="90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4"/>
                  </a:lnTo>
                  <a:lnTo>
                    <a:pt x="45" y="107"/>
                  </a:lnTo>
                  <a:lnTo>
                    <a:pt x="44" y="109"/>
                  </a:lnTo>
                  <a:lnTo>
                    <a:pt x="44" y="10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0" y="124"/>
                  </a:lnTo>
                  <a:lnTo>
                    <a:pt x="28" y="126"/>
                  </a:lnTo>
                  <a:lnTo>
                    <a:pt x="27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3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3" y="136"/>
                  </a:lnTo>
                  <a:lnTo>
                    <a:pt x="13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FA190C44-489A-B645-B1C2-16196EEE58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46223"/>
              <a:ext cx="259567" cy="272863"/>
            </a:xfrm>
            <a:custGeom>
              <a:avLst/>
              <a:gdLst>
                <a:gd name="T0" fmla="*/ 8 w 170"/>
                <a:gd name="T1" fmla="*/ 185 h 210"/>
                <a:gd name="T2" fmla="*/ 38 w 170"/>
                <a:gd name="T3" fmla="*/ 183 h 210"/>
                <a:gd name="T4" fmla="*/ 64 w 170"/>
                <a:gd name="T5" fmla="*/ 210 h 210"/>
                <a:gd name="T6" fmla="*/ 79 w 170"/>
                <a:gd name="T7" fmla="*/ 197 h 210"/>
                <a:gd name="T8" fmla="*/ 83 w 170"/>
                <a:gd name="T9" fmla="*/ 204 h 210"/>
                <a:gd name="T10" fmla="*/ 89 w 170"/>
                <a:gd name="T11" fmla="*/ 197 h 210"/>
                <a:gd name="T12" fmla="*/ 166 w 170"/>
                <a:gd name="T13" fmla="*/ 200 h 210"/>
                <a:gd name="T14" fmla="*/ 166 w 170"/>
                <a:gd name="T15" fmla="*/ 185 h 210"/>
                <a:gd name="T16" fmla="*/ 161 w 170"/>
                <a:gd name="T17" fmla="*/ 178 h 210"/>
                <a:gd name="T18" fmla="*/ 155 w 170"/>
                <a:gd name="T19" fmla="*/ 93 h 210"/>
                <a:gd name="T20" fmla="*/ 149 w 170"/>
                <a:gd name="T21" fmla="*/ 38 h 210"/>
                <a:gd name="T22" fmla="*/ 170 w 170"/>
                <a:gd name="T23" fmla="*/ 38 h 210"/>
                <a:gd name="T24" fmla="*/ 117 w 170"/>
                <a:gd name="T25" fmla="*/ 0 h 210"/>
                <a:gd name="T26" fmla="*/ 117 w 170"/>
                <a:gd name="T27" fmla="*/ 23 h 210"/>
                <a:gd name="T28" fmla="*/ 70 w 170"/>
                <a:gd name="T29" fmla="*/ 23 h 210"/>
                <a:gd name="T30" fmla="*/ 70 w 170"/>
                <a:gd name="T31" fmla="*/ 66 h 210"/>
                <a:gd name="T32" fmla="*/ 57 w 170"/>
                <a:gd name="T33" fmla="*/ 72 h 210"/>
                <a:gd name="T34" fmla="*/ 57 w 170"/>
                <a:gd name="T35" fmla="*/ 98 h 210"/>
                <a:gd name="T36" fmla="*/ 0 w 170"/>
                <a:gd name="T37" fmla="*/ 98 h 210"/>
                <a:gd name="T38" fmla="*/ 0 w 170"/>
                <a:gd name="T39" fmla="*/ 110 h 210"/>
                <a:gd name="T40" fmla="*/ 6 w 170"/>
                <a:gd name="T41" fmla="*/ 115 h 210"/>
                <a:gd name="T42" fmla="*/ 6 w 170"/>
                <a:gd name="T43" fmla="*/ 127 h 210"/>
                <a:gd name="T44" fmla="*/ 6 w 170"/>
                <a:gd name="T45" fmla="*/ 142 h 210"/>
                <a:gd name="T46" fmla="*/ 13 w 170"/>
                <a:gd name="T47" fmla="*/ 155 h 210"/>
                <a:gd name="T48" fmla="*/ 9 w 170"/>
                <a:gd name="T49" fmla="*/ 168 h 210"/>
                <a:gd name="T50" fmla="*/ 8 w 170"/>
                <a:gd name="T51" fmla="*/ 185 h 210"/>
                <a:gd name="T52" fmla="*/ 8 w 170"/>
                <a:gd name="T53" fmla="*/ 185 h 210"/>
                <a:gd name="T54" fmla="*/ 8 w 170"/>
                <a:gd name="T55" fmla="*/ 18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0" h="210">
                  <a:moveTo>
                    <a:pt x="8" y="185"/>
                  </a:moveTo>
                  <a:lnTo>
                    <a:pt x="38" y="183"/>
                  </a:lnTo>
                  <a:lnTo>
                    <a:pt x="64" y="210"/>
                  </a:lnTo>
                  <a:lnTo>
                    <a:pt x="79" y="197"/>
                  </a:lnTo>
                  <a:lnTo>
                    <a:pt x="83" y="204"/>
                  </a:lnTo>
                  <a:lnTo>
                    <a:pt x="89" y="197"/>
                  </a:lnTo>
                  <a:lnTo>
                    <a:pt x="166" y="200"/>
                  </a:lnTo>
                  <a:lnTo>
                    <a:pt x="166" y="185"/>
                  </a:lnTo>
                  <a:lnTo>
                    <a:pt x="161" y="178"/>
                  </a:lnTo>
                  <a:lnTo>
                    <a:pt x="155" y="93"/>
                  </a:lnTo>
                  <a:lnTo>
                    <a:pt x="149" y="38"/>
                  </a:lnTo>
                  <a:lnTo>
                    <a:pt x="170" y="38"/>
                  </a:lnTo>
                  <a:lnTo>
                    <a:pt x="117" y="0"/>
                  </a:lnTo>
                  <a:lnTo>
                    <a:pt x="117" y="23"/>
                  </a:lnTo>
                  <a:lnTo>
                    <a:pt x="70" y="23"/>
                  </a:lnTo>
                  <a:lnTo>
                    <a:pt x="70" y="66"/>
                  </a:lnTo>
                  <a:lnTo>
                    <a:pt x="57" y="72"/>
                  </a:lnTo>
                  <a:lnTo>
                    <a:pt x="57" y="98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6" y="115"/>
                  </a:lnTo>
                  <a:lnTo>
                    <a:pt x="6" y="127"/>
                  </a:lnTo>
                  <a:lnTo>
                    <a:pt x="6" y="142"/>
                  </a:lnTo>
                  <a:lnTo>
                    <a:pt x="13" y="155"/>
                  </a:lnTo>
                  <a:lnTo>
                    <a:pt x="9" y="168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27A0F2A0-B09B-CF4D-B446-01FDB2460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46223"/>
              <a:ext cx="259567" cy="272863"/>
            </a:xfrm>
            <a:custGeom>
              <a:avLst/>
              <a:gdLst>
                <a:gd name="T0" fmla="*/ 8 w 170"/>
                <a:gd name="T1" fmla="*/ 185 h 210"/>
                <a:gd name="T2" fmla="*/ 38 w 170"/>
                <a:gd name="T3" fmla="*/ 183 h 210"/>
                <a:gd name="T4" fmla="*/ 64 w 170"/>
                <a:gd name="T5" fmla="*/ 210 h 210"/>
                <a:gd name="T6" fmla="*/ 79 w 170"/>
                <a:gd name="T7" fmla="*/ 197 h 210"/>
                <a:gd name="T8" fmla="*/ 83 w 170"/>
                <a:gd name="T9" fmla="*/ 204 h 210"/>
                <a:gd name="T10" fmla="*/ 89 w 170"/>
                <a:gd name="T11" fmla="*/ 197 h 210"/>
                <a:gd name="T12" fmla="*/ 166 w 170"/>
                <a:gd name="T13" fmla="*/ 200 h 210"/>
                <a:gd name="T14" fmla="*/ 166 w 170"/>
                <a:gd name="T15" fmla="*/ 185 h 210"/>
                <a:gd name="T16" fmla="*/ 161 w 170"/>
                <a:gd name="T17" fmla="*/ 178 h 210"/>
                <a:gd name="T18" fmla="*/ 155 w 170"/>
                <a:gd name="T19" fmla="*/ 93 h 210"/>
                <a:gd name="T20" fmla="*/ 149 w 170"/>
                <a:gd name="T21" fmla="*/ 38 h 210"/>
                <a:gd name="T22" fmla="*/ 170 w 170"/>
                <a:gd name="T23" fmla="*/ 38 h 210"/>
                <a:gd name="T24" fmla="*/ 117 w 170"/>
                <a:gd name="T25" fmla="*/ 0 h 210"/>
                <a:gd name="T26" fmla="*/ 117 w 170"/>
                <a:gd name="T27" fmla="*/ 23 h 210"/>
                <a:gd name="T28" fmla="*/ 70 w 170"/>
                <a:gd name="T29" fmla="*/ 23 h 210"/>
                <a:gd name="T30" fmla="*/ 70 w 170"/>
                <a:gd name="T31" fmla="*/ 66 h 210"/>
                <a:gd name="T32" fmla="*/ 57 w 170"/>
                <a:gd name="T33" fmla="*/ 72 h 210"/>
                <a:gd name="T34" fmla="*/ 57 w 170"/>
                <a:gd name="T35" fmla="*/ 98 h 210"/>
                <a:gd name="T36" fmla="*/ 0 w 170"/>
                <a:gd name="T37" fmla="*/ 98 h 210"/>
                <a:gd name="T38" fmla="*/ 0 w 170"/>
                <a:gd name="T39" fmla="*/ 110 h 210"/>
                <a:gd name="T40" fmla="*/ 6 w 170"/>
                <a:gd name="T41" fmla="*/ 115 h 210"/>
                <a:gd name="T42" fmla="*/ 6 w 170"/>
                <a:gd name="T43" fmla="*/ 127 h 210"/>
                <a:gd name="T44" fmla="*/ 6 w 170"/>
                <a:gd name="T45" fmla="*/ 142 h 210"/>
                <a:gd name="T46" fmla="*/ 13 w 170"/>
                <a:gd name="T47" fmla="*/ 155 h 210"/>
                <a:gd name="T48" fmla="*/ 9 w 170"/>
                <a:gd name="T49" fmla="*/ 168 h 210"/>
                <a:gd name="T50" fmla="*/ 8 w 170"/>
                <a:gd name="T51" fmla="*/ 185 h 210"/>
                <a:gd name="T52" fmla="*/ 8 w 170"/>
                <a:gd name="T53" fmla="*/ 185 h 210"/>
                <a:gd name="T54" fmla="*/ 8 w 170"/>
                <a:gd name="T55" fmla="*/ 18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0" h="210">
                  <a:moveTo>
                    <a:pt x="8" y="185"/>
                  </a:moveTo>
                  <a:lnTo>
                    <a:pt x="38" y="183"/>
                  </a:lnTo>
                  <a:lnTo>
                    <a:pt x="64" y="210"/>
                  </a:lnTo>
                  <a:lnTo>
                    <a:pt x="79" y="197"/>
                  </a:lnTo>
                  <a:lnTo>
                    <a:pt x="83" y="204"/>
                  </a:lnTo>
                  <a:lnTo>
                    <a:pt x="89" y="197"/>
                  </a:lnTo>
                  <a:lnTo>
                    <a:pt x="166" y="200"/>
                  </a:lnTo>
                  <a:lnTo>
                    <a:pt x="166" y="185"/>
                  </a:lnTo>
                  <a:lnTo>
                    <a:pt x="161" y="178"/>
                  </a:lnTo>
                  <a:lnTo>
                    <a:pt x="155" y="93"/>
                  </a:lnTo>
                  <a:lnTo>
                    <a:pt x="149" y="38"/>
                  </a:lnTo>
                  <a:lnTo>
                    <a:pt x="170" y="38"/>
                  </a:lnTo>
                  <a:lnTo>
                    <a:pt x="117" y="0"/>
                  </a:lnTo>
                  <a:lnTo>
                    <a:pt x="117" y="23"/>
                  </a:lnTo>
                  <a:lnTo>
                    <a:pt x="70" y="23"/>
                  </a:lnTo>
                  <a:lnTo>
                    <a:pt x="70" y="66"/>
                  </a:lnTo>
                  <a:lnTo>
                    <a:pt x="57" y="72"/>
                  </a:lnTo>
                  <a:lnTo>
                    <a:pt x="57" y="98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6" y="115"/>
                  </a:lnTo>
                  <a:lnTo>
                    <a:pt x="6" y="127"/>
                  </a:lnTo>
                  <a:lnTo>
                    <a:pt x="6" y="142"/>
                  </a:lnTo>
                  <a:lnTo>
                    <a:pt x="13" y="155"/>
                  </a:lnTo>
                  <a:lnTo>
                    <a:pt x="9" y="168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5C2C579E-EA30-E446-9D9D-6A06D97FC4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35828"/>
              <a:ext cx="178643" cy="137731"/>
            </a:xfrm>
            <a:custGeom>
              <a:avLst/>
              <a:gdLst>
                <a:gd name="T0" fmla="*/ 51 w 117"/>
                <a:gd name="T1" fmla="*/ 0 h 106"/>
                <a:gd name="T2" fmla="*/ 47 w 117"/>
                <a:gd name="T3" fmla="*/ 6 h 106"/>
                <a:gd name="T4" fmla="*/ 47 w 117"/>
                <a:gd name="T5" fmla="*/ 12 h 106"/>
                <a:gd name="T6" fmla="*/ 47 w 117"/>
                <a:gd name="T7" fmla="*/ 12 h 106"/>
                <a:gd name="T8" fmla="*/ 45 w 117"/>
                <a:gd name="T9" fmla="*/ 14 h 106"/>
                <a:gd name="T10" fmla="*/ 45 w 117"/>
                <a:gd name="T11" fmla="*/ 15 h 106"/>
                <a:gd name="T12" fmla="*/ 45 w 117"/>
                <a:gd name="T13" fmla="*/ 15 h 106"/>
                <a:gd name="T14" fmla="*/ 45 w 117"/>
                <a:gd name="T15" fmla="*/ 19 h 106"/>
                <a:gd name="T16" fmla="*/ 42 w 117"/>
                <a:gd name="T17" fmla="*/ 23 h 106"/>
                <a:gd name="T18" fmla="*/ 42 w 117"/>
                <a:gd name="T19" fmla="*/ 23 h 106"/>
                <a:gd name="T20" fmla="*/ 38 w 117"/>
                <a:gd name="T21" fmla="*/ 25 h 106"/>
                <a:gd name="T22" fmla="*/ 34 w 117"/>
                <a:gd name="T23" fmla="*/ 29 h 106"/>
                <a:gd name="T24" fmla="*/ 34 w 117"/>
                <a:gd name="T25" fmla="*/ 29 h 106"/>
                <a:gd name="T26" fmla="*/ 28 w 117"/>
                <a:gd name="T27" fmla="*/ 34 h 106"/>
                <a:gd name="T28" fmla="*/ 28 w 117"/>
                <a:gd name="T29" fmla="*/ 34 h 106"/>
                <a:gd name="T30" fmla="*/ 26 w 117"/>
                <a:gd name="T31" fmla="*/ 38 h 106"/>
                <a:gd name="T32" fmla="*/ 26 w 117"/>
                <a:gd name="T33" fmla="*/ 42 h 106"/>
                <a:gd name="T34" fmla="*/ 26 w 117"/>
                <a:gd name="T35" fmla="*/ 44 h 106"/>
                <a:gd name="T36" fmla="*/ 26 w 117"/>
                <a:gd name="T37" fmla="*/ 51 h 106"/>
                <a:gd name="T38" fmla="*/ 26 w 117"/>
                <a:gd name="T39" fmla="*/ 51 h 106"/>
                <a:gd name="T40" fmla="*/ 26 w 117"/>
                <a:gd name="T41" fmla="*/ 53 h 106"/>
                <a:gd name="T42" fmla="*/ 25 w 117"/>
                <a:gd name="T43" fmla="*/ 55 h 106"/>
                <a:gd name="T44" fmla="*/ 25 w 117"/>
                <a:gd name="T45" fmla="*/ 59 h 106"/>
                <a:gd name="T46" fmla="*/ 25 w 117"/>
                <a:gd name="T47" fmla="*/ 59 h 106"/>
                <a:gd name="T48" fmla="*/ 21 w 117"/>
                <a:gd name="T49" fmla="*/ 63 h 106"/>
                <a:gd name="T50" fmla="*/ 21 w 117"/>
                <a:gd name="T51" fmla="*/ 65 h 106"/>
                <a:gd name="T52" fmla="*/ 17 w 117"/>
                <a:gd name="T53" fmla="*/ 65 h 106"/>
                <a:gd name="T54" fmla="*/ 17 w 117"/>
                <a:gd name="T55" fmla="*/ 65 h 106"/>
                <a:gd name="T56" fmla="*/ 13 w 117"/>
                <a:gd name="T57" fmla="*/ 66 h 106"/>
                <a:gd name="T58" fmla="*/ 11 w 117"/>
                <a:gd name="T59" fmla="*/ 66 h 106"/>
                <a:gd name="T60" fmla="*/ 9 w 117"/>
                <a:gd name="T61" fmla="*/ 68 h 106"/>
                <a:gd name="T62" fmla="*/ 9 w 117"/>
                <a:gd name="T63" fmla="*/ 68 h 106"/>
                <a:gd name="T64" fmla="*/ 9 w 117"/>
                <a:gd name="T65" fmla="*/ 70 h 106"/>
                <a:gd name="T66" fmla="*/ 9 w 117"/>
                <a:gd name="T67" fmla="*/ 70 h 106"/>
                <a:gd name="T68" fmla="*/ 9 w 117"/>
                <a:gd name="T69" fmla="*/ 70 h 106"/>
                <a:gd name="T70" fmla="*/ 9 w 117"/>
                <a:gd name="T71" fmla="*/ 74 h 106"/>
                <a:gd name="T72" fmla="*/ 9 w 117"/>
                <a:gd name="T73" fmla="*/ 74 h 106"/>
                <a:gd name="T74" fmla="*/ 9 w 117"/>
                <a:gd name="T75" fmla="*/ 78 h 106"/>
                <a:gd name="T76" fmla="*/ 8 w 117"/>
                <a:gd name="T77" fmla="*/ 80 h 106"/>
                <a:gd name="T78" fmla="*/ 6 w 117"/>
                <a:gd name="T79" fmla="*/ 82 h 106"/>
                <a:gd name="T80" fmla="*/ 6 w 117"/>
                <a:gd name="T81" fmla="*/ 84 h 106"/>
                <a:gd name="T82" fmla="*/ 6 w 117"/>
                <a:gd name="T83" fmla="*/ 84 h 106"/>
                <a:gd name="T84" fmla="*/ 4 w 117"/>
                <a:gd name="T85" fmla="*/ 87 h 106"/>
                <a:gd name="T86" fmla="*/ 4 w 117"/>
                <a:gd name="T87" fmla="*/ 89 h 106"/>
                <a:gd name="T88" fmla="*/ 0 w 117"/>
                <a:gd name="T89" fmla="*/ 97 h 106"/>
                <a:gd name="T90" fmla="*/ 0 w 117"/>
                <a:gd name="T91" fmla="*/ 106 h 106"/>
                <a:gd name="T92" fmla="*/ 57 w 117"/>
                <a:gd name="T93" fmla="*/ 106 h 106"/>
                <a:gd name="T94" fmla="*/ 57 w 117"/>
                <a:gd name="T95" fmla="*/ 80 h 106"/>
                <a:gd name="T96" fmla="*/ 70 w 117"/>
                <a:gd name="T97" fmla="*/ 72 h 106"/>
                <a:gd name="T98" fmla="*/ 70 w 117"/>
                <a:gd name="T99" fmla="*/ 31 h 106"/>
                <a:gd name="T100" fmla="*/ 117 w 117"/>
                <a:gd name="T101" fmla="*/ 31 h 106"/>
                <a:gd name="T102" fmla="*/ 117 w 117"/>
                <a:gd name="T103" fmla="*/ 0 h 106"/>
                <a:gd name="T104" fmla="*/ 51 w 117"/>
                <a:gd name="T105" fmla="*/ 0 h 106"/>
                <a:gd name="T106" fmla="*/ 51 w 117"/>
                <a:gd name="T107" fmla="*/ 0 h 106"/>
                <a:gd name="T108" fmla="*/ 51 w 117"/>
                <a:gd name="T10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" h="106">
                  <a:moveTo>
                    <a:pt x="51" y="0"/>
                  </a:moveTo>
                  <a:lnTo>
                    <a:pt x="47" y="6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38" y="25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53"/>
                  </a:lnTo>
                  <a:lnTo>
                    <a:pt x="25" y="55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3" y="66"/>
                  </a:lnTo>
                  <a:lnTo>
                    <a:pt x="11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8"/>
                  </a:lnTo>
                  <a:lnTo>
                    <a:pt x="8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0" y="97"/>
                  </a:lnTo>
                  <a:lnTo>
                    <a:pt x="0" y="106"/>
                  </a:lnTo>
                  <a:lnTo>
                    <a:pt x="57" y="106"/>
                  </a:lnTo>
                  <a:lnTo>
                    <a:pt x="57" y="80"/>
                  </a:lnTo>
                  <a:lnTo>
                    <a:pt x="70" y="72"/>
                  </a:lnTo>
                  <a:lnTo>
                    <a:pt x="70" y="31"/>
                  </a:lnTo>
                  <a:lnTo>
                    <a:pt x="117" y="31"/>
                  </a:lnTo>
                  <a:lnTo>
                    <a:pt x="11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9458C270-0C81-BA43-BDE9-7AA1A72B8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35828"/>
              <a:ext cx="178643" cy="137731"/>
            </a:xfrm>
            <a:custGeom>
              <a:avLst/>
              <a:gdLst>
                <a:gd name="T0" fmla="*/ 51 w 117"/>
                <a:gd name="T1" fmla="*/ 0 h 106"/>
                <a:gd name="T2" fmla="*/ 47 w 117"/>
                <a:gd name="T3" fmla="*/ 6 h 106"/>
                <a:gd name="T4" fmla="*/ 47 w 117"/>
                <a:gd name="T5" fmla="*/ 12 h 106"/>
                <a:gd name="T6" fmla="*/ 47 w 117"/>
                <a:gd name="T7" fmla="*/ 12 h 106"/>
                <a:gd name="T8" fmla="*/ 45 w 117"/>
                <a:gd name="T9" fmla="*/ 14 h 106"/>
                <a:gd name="T10" fmla="*/ 45 w 117"/>
                <a:gd name="T11" fmla="*/ 15 h 106"/>
                <a:gd name="T12" fmla="*/ 45 w 117"/>
                <a:gd name="T13" fmla="*/ 15 h 106"/>
                <a:gd name="T14" fmla="*/ 45 w 117"/>
                <a:gd name="T15" fmla="*/ 19 h 106"/>
                <a:gd name="T16" fmla="*/ 42 w 117"/>
                <a:gd name="T17" fmla="*/ 23 h 106"/>
                <a:gd name="T18" fmla="*/ 42 w 117"/>
                <a:gd name="T19" fmla="*/ 23 h 106"/>
                <a:gd name="T20" fmla="*/ 38 w 117"/>
                <a:gd name="T21" fmla="*/ 25 h 106"/>
                <a:gd name="T22" fmla="*/ 34 w 117"/>
                <a:gd name="T23" fmla="*/ 29 h 106"/>
                <a:gd name="T24" fmla="*/ 34 w 117"/>
                <a:gd name="T25" fmla="*/ 29 h 106"/>
                <a:gd name="T26" fmla="*/ 28 w 117"/>
                <a:gd name="T27" fmla="*/ 34 h 106"/>
                <a:gd name="T28" fmla="*/ 28 w 117"/>
                <a:gd name="T29" fmla="*/ 34 h 106"/>
                <a:gd name="T30" fmla="*/ 26 w 117"/>
                <a:gd name="T31" fmla="*/ 38 h 106"/>
                <a:gd name="T32" fmla="*/ 26 w 117"/>
                <a:gd name="T33" fmla="*/ 42 h 106"/>
                <a:gd name="T34" fmla="*/ 26 w 117"/>
                <a:gd name="T35" fmla="*/ 44 h 106"/>
                <a:gd name="T36" fmla="*/ 26 w 117"/>
                <a:gd name="T37" fmla="*/ 51 h 106"/>
                <a:gd name="T38" fmla="*/ 26 w 117"/>
                <a:gd name="T39" fmla="*/ 51 h 106"/>
                <a:gd name="T40" fmla="*/ 26 w 117"/>
                <a:gd name="T41" fmla="*/ 53 h 106"/>
                <a:gd name="T42" fmla="*/ 25 w 117"/>
                <a:gd name="T43" fmla="*/ 55 h 106"/>
                <a:gd name="T44" fmla="*/ 25 w 117"/>
                <a:gd name="T45" fmla="*/ 59 h 106"/>
                <a:gd name="T46" fmla="*/ 25 w 117"/>
                <a:gd name="T47" fmla="*/ 59 h 106"/>
                <a:gd name="T48" fmla="*/ 21 w 117"/>
                <a:gd name="T49" fmla="*/ 63 h 106"/>
                <a:gd name="T50" fmla="*/ 21 w 117"/>
                <a:gd name="T51" fmla="*/ 65 h 106"/>
                <a:gd name="T52" fmla="*/ 17 w 117"/>
                <a:gd name="T53" fmla="*/ 65 h 106"/>
                <a:gd name="T54" fmla="*/ 17 w 117"/>
                <a:gd name="T55" fmla="*/ 65 h 106"/>
                <a:gd name="T56" fmla="*/ 13 w 117"/>
                <a:gd name="T57" fmla="*/ 66 h 106"/>
                <a:gd name="T58" fmla="*/ 11 w 117"/>
                <a:gd name="T59" fmla="*/ 66 h 106"/>
                <a:gd name="T60" fmla="*/ 9 w 117"/>
                <a:gd name="T61" fmla="*/ 68 h 106"/>
                <a:gd name="T62" fmla="*/ 9 w 117"/>
                <a:gd name="T63" fmla="*/ 68 h 106"/>
                <a:gd name="T64" fmla="*/ 9 w 117"/>
                <a:gd name="T65" fmla="*/ 70 h 106"/>
                <a:gd name="T66" fmla="*/ 9 w 117"/>
                <a:gd name="T67" fmla="*/ 70 h 106"/>
                <a:gd name="T68" fmla="*/ 9 w 117"/>
                <a:gd name="T69" fmla="*/ 70 h 106"/>
                <a:gd name="T70" fmla="*/ 9 w 117"/>
                <a:gd name="T71" fmla="*/ 74 h 106"/>
                <a:gd name="T72" fmla="*/ 9 w 117"/>
                <a:gd name="T73" fmla="*/ 74 h 106"/>
                <a:gd name="T74" fmla="*/ 9 w 117"/>
                <a:gd name="T75" fmla="*/ 78 h 106"/>
                <a:gd name="T76" fmla="*/ 8 w 117"/>
                <a:gd name="T77" fmla="*/ 80 h 106"/>
                <a:gd name="T78" fmla="*/ 6 w 117"/>
                <a:gd name="T79" fmla="*/ 82 h 106"/>
                <a:gd name="T80" fmla="*/ 6 w 117"/>
                <a:gd name="T81" fmla="*/ 84 h 106"/>
                <a:gd name="T82" fmla="*/ 6 w 117"/>
                <a:gd name="T83" fmla="*/ 84 h 106"/>
                <a:gd name="T84" fmla="*/ 4 w 117"/>
                <a:gd name="T85" fmla="*/ 87 h 106"/>
                <a:gd name="T86" fmla="*/ 4 w 117"/>
                <a:gd name="T87" fmla="*/ 89 h 106"/>
                <a:gd name="T88" fmla="*/ 0 w 117"/>
                <a:gd name="T89" fmla="*/ 97 h 106"/>
                <a:gd name="T90" fmla="*/ 0 w 117"/>
                <a:gd name="T91" fmla="*/ 106 h 106"/>
                <a:gd name="T92" fmla="*/ 57 w 117"/>
                <a:gd name="T93" fmla="*/ 106 h 106"/>
                <a:gd name="T94" fmla="*/ 57 w 117"/>
                <a:gd name="T95" fmla="*/ 80 h 106"/>
                <a:gd name="T96" fmla="*/ 70 w 117"/>
                <a:gd name="T97" fmla="*/ 72 h 106"/>
                <a:gd name="T98" fmla="*/ 70 w 117"/>
                <a:gd name="T99" fmla="*/ 31 h 106"/>
                <a:gd name="T100" fmla="*/ 117 w 117"/>
                <a:gd name="T101" fmla="*/ 31 h 106"/>
                <a:gd name="T102" fmla="*/ 117 w 117"/>
                <a:gd name="T103" fmla="*/ 0 h 106"/>
                <a:gd name="T104" fmla="*/ 51 w 117"/>
                <a:gd name="T105" fmla="*/ 0 h 106"/>
                <a:gd name="T106" fmla="*/ 51 w 117"/>
                <a:gd name="T107" fmla="*/ 0 h 106"/>
                <a:gd name="T108" fmla="*/ 51 w 117"/>
                <a:gd name="T10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" h="106">
                  <a:moveTo>
                    <a:pt x="51" y="0"/>
                  </a:moveTo>
                  <a:lnTo>
                    <a:pt x="47" y="6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38" y="25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53"/>
                  </a:lnTo>
                  <a:lnTo>
                    <a:pt x="25" y="55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3" y="66"/>
                  </a:lnTo>
                  <a:lnTo>
                    <a:pt x="11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8"/>
                  </a:lnTo>
                  <a:lnTo>
                    <a:pt x="8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0" y="97"/>
                  </a:lnTo>
                  <a:lnTo>
                    <a:pt x="0" y="106"/>
                  </a:lnTo>
                  <a:lnTo>
                    <a:pt x="57" y="106"/>
                  </a:lnTo>
                  <a:lnTo>
                    <a:pt x="57" y="80"/>
                  </a:lnTo>
                  <a:lnTo>
                    <a:pt x="70" y="72"/>
                  </a:lnTo>
                  <a:lnTo>
                    <a:pt x="70" y="31"/>
                  </a:lnTo>
                  <a:lnTo>
                    <a:pt x="117" y="31"/>
                  </a:lnTo>
                  <a:lnTo>
                    <a:pt x="11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E955C974-94AC-9D4E-A690-AEC73D3956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984003"/>
              <a:ext cx="119095" cy="88356"/>
            </a:xfrm>
            <a:custGeom>
              <a:avLst/>
              <a:gdLst>
                <a:gd name="T0" fmla="*/ 8 w 78"/>
                <a:gd name="T1" fmla="*/ 2 h 68"/>
                <a:gd name="T2" fmla="*/ 38 w 78"/>
                <a:gd name="T3" fmla="*/ 0 h 68"/>
                <a:gd name="T4" fmla="*/ 64 w 78"/>
                <a:gd name="T5" fmla="*/ 29 h 68"/>
                <a:gd name="T6" fmla="*/ 72 w 78"/>
                <a:gd name="T7" fmla="*/ 48 h 68"/>
                <a:gd name="T8" fmla="*/ 78 w 78"/>
                <a:gd name="T9" fmla="*/ 53 h 68"/>
                <a:gd name="T10" fmla="*/ 78 w 78"/>
                <a:gd name="T11" fmla="*/ 68 h 68"/>
                <a:gd name="T12" fmla="*/ 47 w 78"/>
                <a:gd name="T13" fmla="*/ 65 h 68"/>
                <a:gd name="T14" fmla="*/ 34 w 78"/>
                <a:gd name="T15" fmla="*/ 65 h 68"/>
                <a:gd name="T16" fmla="*/ 23 w 78"/>
                <a:gd name="T17" fmla="*/ 65 h 68"/>
                <a:gd name="T18" fmla="*/ 15 w 78"/>
                <a:gd name="T19" fmla="*/ 65 h 68"/>
                <a:gd name="T20" fmla="*/ 2 w 78"/>
                <a:gd name="T21" fmla="*/ 67 h 68"/>
                <a:gd name="T22" fmla="*/ 2 w 78"/>
                <a:gd name="T23" fmla="*/ 57 h 68"/>
                <a:gd name="T24" fmla="*/ 4 w 78"/>
                <a:gd name="T25" fmla="*/ 48 h 68"/>
                <a:gd name="T26" fmla="*/ 6 w 78"/>
                <a:gd name="T27" fmla="*/ 40 h 68"/>
                <a:gd name="T28" fmla="*/ 0 w 78"/>
                <a:gd name="T29" fmla="*/ 32 h 68"/>
                <a:gd name="T30" fmla="*/ 0 w 78"/>
                <a:gd name="T31" fmla="*/ 27 h 68"/>
                <a:gd name="T32" fmla="*/ 4 w 78"/>
                <a:gd name="T33" fmla="*/ 17 h 68"/>
                <a:gd name="T34" fmla="*/ 9 w 78"/>
                <a:gd name="T35" fmla="*/ 12 h 68"/>
                <a:gd name="T36" fmla="*/ 8 w 78"/>
                <a:gd name="T37" fmla="*/ 2 h 68"/>
                <a:gd name="T38" fmla="*/ 8 w 78"/>
                <a:gd name="T39" fmla="*/ 2 h 68"/>
                <a:gd name="T40" fmla="*/ 8 w 78"/>
                <a:gd name="T41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68">
                  <a:moveTo>
                    <a:pt x="8" y="2"/>
                  </a:moveTo>
                  <a:lnTo>
                    <a:pt x="38" y="0"/>
                  </a:lnTo>
                  <a:lnTo>
                    <a:pt x="64" y="29"/>
                  </a:lnTo>
                  <a:lnTo>
                    <a:pt x="72" y="48"/>
                  </a:lnTo>
                  <a:lnTo>
                    <a:pt x="78" y="53"/>
                  </a:lnTo>
                  <a:lnTo>
                    <a:pt x="78" y="68"/>
                  </a:lnTo>
                  <a:lnTo>
                    <a:pt x="47" y="65"/>
                  </a:lnTo>
                  <a:lnTo>
                    <a:pt x="34" y="65"/>
                  </a:lnTo>
                  <a:lnTo>
                    <a:pt x="23" y="65"/>
                  </a:lnTo>
                  <a:lnTo>
                    <a:pt x="15" y="65"/>
                  </a:lnTo>
                  <a:lnTo>
                    <a:pt x="2" y="67"/>
                  </a:lnTo>
                  <a:lnTo>
                    <a:pt x="2" y="57"/>
                  </a:lnTo>
                  <a:lnTo>
                    <a:pt x="4" y="48"/>
                  </a:lnTo>
                  <a:lnTo>
                    <a:pt x="6" y="40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9" y="1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B1A0CDD1-1BB6-6B40-9862-1C376C53F9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984003"/>
              <a:ext cx="119095" cy="88356"/>
            </a:xfrm>
            <a:custGeom>
              <a:avLst/>
              <a:gdLst>
                <a:gd name="T0" fmla="*/ 8 w 78"/>
                <a:gd name="T1" fmla="*/ 2 h 68"/>
                <a:gd name="T2" fmla="*/ 38 w 78"/>
                <a:gd name="T3" fmla="*/ 0 h 68"/>
                <a:gd name="T4" fmla="*/ 64 w 78"/>
                <a:gd name="T5" fmla="*/ 29 h 68"/>
                <a:gd name="T6" fmla="*/ 72 w 78"/>
                <a:gd name="T7" fmla="*/ 48 h 68"/>
                <a:gd name="T8" fmla="*/ 78 w 78"/>
                <a:gd name="T9" fmla="*/ 53 h 68"/>
                <a:gd name="T10" fmla="*/ 78 w 78"/>
                <a:gd name="T11" fmla="*/ 68 h 68"/>
                <a:gd name="T12" fmla="*/ 47 w 78"/>
                <a:gd name="T13" fmla="*/ 65 h 68"/>
                <a:gd name="T14" fmla="*/ 34 w 78"/>
                <a:gd name="T15" fmla="*/ 65 h 68"/>
                <a:gd name="T16" fmla="*/ 23 w 78"/>
                <a:gd name="T17" fmla="*/ 65 h 68"/>
                <a:gd name="T18" fmla="*/ 15 w 78"/>
                <a:gd name="T19" fmla="*/ 65 h 68"/>
                <a:gd name="T20" fmla="*/ 2 w 78"/>
                <a:gd name="T21" fmla="*/ 67 h 68"/>
                <a:gd name="T22" fmla="*/ 2 w 78"/>
                <a:gd name="T23" fmla="*/ 57 h 68"/>
                <a:gd name="T24" fmla="*/ 4 w 78"/>
                <a:gd name="T25" fmla="*/ 48 h 68"/>
                <a:gd name="T26" fmla="*/ 6 w 78"/>
                <a:gd name="T27" fmla="*/ 40 h 68"/>
                <a:gd name="T28" fmla="*/ 0 w 78"/>
                <a:gd name="T29" fmla="*/ 32 h 68"/>
                <a:gd name="T30" fmla="*/ 0 w 78"/>
                <a:gd name="T31" fmla="*/ 27 h 68"/>
                <a:gd name="T32" fmla="*/ 4 w 78"/>
                <a:gd name="T33" fmla="*/ 17 h 68"/>
                <a:gd name="T34" fmla="*/ 9 w 78"/>
                <a:gd name="T35" fmla="*/ 12 h 68"/>
                <a:gd name="T36" fmla="*/ 8 w 78"/>
                <a:gd name="T37" fmla="*/ 2 h 68"/>
                <a:gd name="T38" fmla="*/ 8 w 78"/>
                <a:gd name="T39" fmla="*/ 2 h 68"/>
                <a:gd name="T40" fmla="*/ 8 w 78"/>
                <a:gd name="T41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68">
                  <a:moveTo>
                    <a:pt x="8" y="2"/>
                  </a:moveTo>
                  <a:lnTo>
                    <a:pt x="38" y="0"/>
                  </a:lnTo>
                  <a:lnTo>
                    <a:pt x="64" y="29"/>
                  </a:lnTo>
                  <a:lnTo>
                    <a:pt x="72" y="48"/>
                  </a:lnTo>
                  <a:lnTo>
                    <a:pt x="78" y="53"/>
                  </a:lnTo>
                  <a:lnTo>
                    <a:pt x="78" y="68"/>
                  </a:lnTo>
                  <a:lnTo>
                    <a:pt x="47" y="65"/>
                  </a:lnTo>
                  <a:lnTo>
                    <a:pt x="34" y="65"/>
                  </a:lnTo>
                  <a:lnTo>
                    <a:pt x="23" y="65"/>
                  </a:lnTo>
                  <a:lnTo>
                    <a:pt x="15" y="65"/>
                  </a:lnTo>
                  <a:lnTo>
                    <a:pt x="2" y="67"/>
                  </a:lnTo>
                  <a:lnTo>
                    <a:pt x="2" y="57"/>
                  </a:lnTo>
                  <a:lnTo>
                    <a:pt x="4" y="48"/>
                  </a:lnTo>
                  <a:lnTo>
                    <a:pt x="6" y="40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9" y="1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CB52479D-AA14-1649-8394-3EAB5FF448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326" y="3102244"/>
              <a:ext cx="135891" cy="140329"/>
            </a:xfrm>
            <a:custGeom>
              <a:avLst/>
              <a:gdLst>
                <a:gd name="T0" fmla="*/ 10 w 89"/>
                <a:gd name="T1" fmla="*/ 8 h 108"/>
                <a:gd name="T2" fmla="*/ 25 w 89"/>
                <a:gd name="T3" fmla="*/ 8 h 108"/>
                <a:gd name="T4" fmla="*/ 36 w 89"/>
                <a:gd name="T5" fmla="*/ 0 h 108"/>
                <a:gd name="T6" fmla="*/ 36 w 89"/>
                <a:gd name="T7" fmla="*/ 11 h 108"/>
                <a:gd name="T8" fmla="*/ 46 w 89"/>
                <a:gd name="T9" fmla="*/ 4 h 108"/>
                <a:gd name="T10" fmla="*/ 59 w 89"/>
                <a:gd name="T11" fmla="*/ 19 h 108"/>
                <a:gd name="T12" fmla="*/ 72 w 89"/>
                <a:gd name="T13" fmla="*/ 13 h 108"/>
                <a:gd name="T14" fmla="*/ 83 w 89"/>
                <a:gd name="T15" fmla="*/ 25 h 108"/>
                <a:gd name="T16" fmla="*/ 89 w 89"/>
                <a:gd name="T17" fmla="*/ 42 h 108"/>
                <a:gd name="T18" fmla="*/ 81 w 89"/>
                <a:gd name="T19" fmla="*/ 49 h 108"/>
                <a:gd name="T20" fmla="*/ 78 w 89"/>
                <a:gd name="T21" fmla="*/ 66 h 108"/>
                <a:gd name="T22" fmla="*/ 80 w 89"/>
                <a:gd name="T23" fmla="*/ 80 h 108"/>
                <a:gd name="T24" fmla="*/ 85 w 89"/>
                <a:gd name="T25" fmla="*/ 91 h 108"/>
                <a:gd name="T26" fmla="*/ 80 w 89"/>
                <a:gd name="T27" fmla="*/ 95 h 108"/>
                <a:gd name="T28" fmla="*/ 80 w 89"/>
                <a:gd name="T29" fmla="*/ 95 h 108"/>
                <a:gd name="T30" fmla="*/ 78 w 89"/>
                <a:gd name="T31" fmla="*/ 93 h 108"/>
                <a:gd name="T32" fmla="*/ 70 w 89"/>
                <a:gd name="T33" fmla="*/ 91 h 108"/>
                <a:gd name="T34" fmla="*/ 66 w 89"/>
                <a:gd name="T35" fmla="*/ 91 h 108"/>
                <a:gd name="T36" fmla="*/ 61 w 89"/>
                <a:gd name="T37" fmla="*/ 91 h 108"/>
                <a:gd name="T38" fmla="*/ 55 w 89"/>
                <a:gd name="T39" fmla="*/ 91 h 108"/>
                <a:gd name="T40" fmla="*/ 51 w 89"/>
                <a:gd name="T41" fmla="*/ 95 h 108"/>
                <a:gd name="T42" fmla="*/ 51 w 89"/>
                <a:gd name="T43" fmla="*/ 95 h 108"/>
                <a:gd name="T44" fmla="*/ 44 w 89"/>
                <a:gd name="T45" fmla="*/ 97 h 108"/>
                <a:gd name="T46" fmla="*/ 40 w 89"/>
                <a:gd name="T47" fmla="*/ 98 h 108"/>
                <a:gd name="T48" fmla="*/ 29 w 89"/>
                <a:gd name="T49" fmla="*/ 102 h 108"/>
                <a:gd name="T50" fmla="*/ 19 w 89"/>
                <a:gd name="T51" fmla="*/ 104 h 108"/>
                <a:gd name="T52" fmla="*/ 17 w 89"/>
                <a:gd name="T53" fmla="*/ 104 h 108"/>
                <a:gd name="T54" fmla="*/ 19 w 89"/>
                <a:gd name="T55" fmla="*/ 104 h 108"/>
                <a:gd name="T56" fmla="*/ 19 w 89"/>
                <a:gd name="T57" fmla="*/ 104 h 108"/>
                <a:gd name="T58" fmla="*/ 19 w 89"/>
                <a:gd name="T59" fmla="*/ 108 h 108"/>
                <a:gd name="T60" fmla="*/ 19 w 89"/>
                <a:gd name="T61" fmla="*/ 108 h 108"/>
                <a:gd name="T62" fmla="*/ 15 w 89"/>
                <a:gd name="T63" fmla="*/ 104 h 108"/>
                <a:gd name="T64" fmla="*/ 15 w 89"/>
                <a:gd name="T65" fmla="*/ 95 h 108"/>
                <a:gd name="T66" fmla="*/ 19 w 89"/>
                <a:gd name="T67" fmla="*/ 83 h 108"/>
                <a:gd name="T68" fmla="*/ 2 w 89"/>
                <a:gd name="T69" fmla="*/ 70 h 108"/>
                <a:gd name="T70" fmla="*/ 8 w 89"/>
                <a:gd name="T71" fmla="*/ 63 h 108"/>
                <a:gd name="T72" fmla="*/ 8 w 89"/>
                <a:gd name="T73" fmla="*/ 63 h 108"/>
                <a:gd name="T74" fmla="*/ 0 w 89"/>
                <a:gd name="T75" fmla="*/ 57 h 108"/>
                <a:gd name="T76" fmla="*/ 8 w 89"/>
                <a:gd name="T77" fmla="*/ 53 h 108"/>
                <a:gd name="T78" fmla="*/ 8 w 89"/>
                <a:gd name="T79" fmla="*/ 40 h 108"/>
                <a:gd name="T80" fmla="*/ 15 w 89"/>
                <a:gd name="T81" fmla="*/ 40 h 108"/>
                <a:gd name="T82" fmla="*/ 13 w 89"/>
                <a:gd name="T83" fmla="*/ 28 h 108"/>
                <a:gd name="T84" fmla="*/ 10 w 89"/>
                <a:gd name="T85" fmla="*/ 21 h 108"/>
                <a:gd name="T86" fmla="*/ 10 w 89"/>
                <a:gd name="T87" fmla="*/ 8 h 108"/>
                <a:gd name="T88" fmla="*/ 10 w 89"/>
                <a:gd name="T89" fmla="*/ 8 h 108"/>
                <a:gd name="T90" fmla="*/ 10 w 89"/>
                <a:gd name="T91" fmla="*/ 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" h="108">
                  <a:moveTo>
                    <a:pt x="10" y="8"/>
                  </a:moveTo>
                  <a:lnTo>
                    <a:pt x="25" y="8"/>
                  </a:lnTo>
                  <a:lnTo>
                    <a:pt x="36" y="0"/>
                  </a:lnTo>
                  <a:lnTo>
                    <a:pt x="36" y="11"/>
                  </a:lnTo>
                  <a:lnTo>
                    <a:pt x="46" y="4"/>
                  </a:lnTo>
                  <a:lnTo>
                    <a:pt x="59" y="19"/>
                  </a:lnTo>
                  <a:lnTo>
                    <a:pt x="72" y="13"/>
                  </a:lnTo>
                  <a:lnTo>
                    <a:pt x="83" y="25"/>
                  </a:lnTo>
                  <a:lnTo>
                    <a:pt x="89" y="42"/>
                  </a:lnTo>
                  <a:lnTo>
                    <a:pt x="81" y="49"/>
                  </a:lnTo>
                  <a:lnTo>
                    <a:pt x="78" y="66"/>
                  </a:lnTo>
                  <a:lnTo>
                    <a:pt x="80" y="80"/>
                  </a:lnTo>
                  <a:lnTo>
                    <a:pt x="85" y="91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78" y="93"/>
                  </a:lnTo>
                  <a:lnTo>
                    <a:pt x="70" y="91"/>
                  </a:lnTo>
                  <a:lnTo>
                    <a:pt x="66" y="91"/>
                  </a:lnTo>
                  <a:lnTo>
                    <a:pt x="61" y="91"/>
                  </a:lnTo>
                  <a:lnTo>
                    <a:pt x="55" y="91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4" y="97"/>
                  </a:lnTo>
                  <a:lnTo>
                    <a:pt x="40" y="98"/>
                  </a:lnTo>
                  <a:lnTo>
                    <a:pt x="29" y="102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5" y="104"/>
                  </a:lnTo>
                  <a:lnTo>
                    <a:pt x="15" y="95"/>
                  </a:lnTo>
                  <a:lnTo>
                    <a:pt x="19" y="83"/>
                  </a:lnTo>
                  <a:lnTo>
                    <a:pt x="2" y="70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0" y="57"/>
                  </a:lnTo>
                  <a:lnTo>
                    <a:pt x="8" y="53"/>
                  </a:lnTo>
                  <a:lnTo>
                    <a:pt x="8" y="40"/>
                  </a:lnTo>
                  <a:lnTo>
                    <a:pt x="15" y="40"/>
                  </a:lnTo>
                  <a:lnTo>
                    <a:pt x="13" y="28"/>
                  </a:lnTo>
                  <a:lnTo>
                    <a:pt x="10" y="21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92A1D164-50EB-6D48-A4D3-CFF7E8A60C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326" y="3102244"/>
              <a:ext cx="135891" cy="140329"/>
            </a:xfrm>
            <a:custGeom>
              <a:avLst/>
              <a:gdLst>
                <a:gd name="T0" fmla="*/ 10 w 89"/>
                <a:gd name="T1" fmla="*/ 8 h 108"/>
                <a:gd name="T2" fmla="*/ 25 w 89"/>
                <a:gd name="T3" fmla="*/ 8 h 108"/>
                <a:gd name="T4" fmla="*/ 36 w 89"/>
                <a:gd name="T5" fmla="*/ 0 h 108"/>
                <a:gd name="T6" fmla="*/ 36 w 89"/>
                <a:gd name="T7" fmla="*/ 11 h 108"/>
                <a:gd name="T8" fmla="*/ 46 w 89"/>
                <a:gd name="T9" fmla="*/ 4 h 108"/>
                <a:gd name="T10" fmla="*/ 59 w 89"/>
                <a:gd name="T11" fmla="*/ 19 h 108"/>
                <a:gd name="T12" fmla="*/ 72 w 89"/>
                <a:gd name="T13" fmla="*/ 13 h 108"/>
                <a:gd name="T14" fmla="*/ 83 w 89"/>
                <a:gd name="T15" fmla="*/ 25 h 108"/>
                <a:gd name="T16" fmla="*/ 89 w 89"/>
                <a:gd name="T17" fmla="*/ 42 h 108"/>
                <a:gd name="T18" fmla="*/ 81 w 89"/>
                <a:gd name="T19" fmla="*/ 49 h 108"/>
                <a:gd name="T20" fmla="*/ 78 w 89"/>
                <a:gd name="T21" fmla="*/ 66 h 108"/>
                <a:gd name="T22" fmla="*/ 80 w 89"/>
                <a:gd name="T23" fmla="*/ 80 h 108"/>
                <a:gd name="T24" fmla="*/ 85 w 89"/>
                <a:gd name="T25" fmla="*/ 91 h 108"/>
                <a:gd name="T26" fmla="*/ 80 w 89"/>
                <a:gd name="T27" fmla="*/ 95 h 108"/>
                <a:gd name="T28" fmla="*/ 80 w 89"/>
                <a:gd name="T29" fmla="*/ 95 h 108"/>
                <a:gd name="T30" fmla="*/ 78 w 89"/>
                <a:gd name="T31" fmla="*/ 93 h 108"/>
                <a:gd name="T32" fmla="*/ 70 w 89"/>
                <a:gd name="T33" fmla="*/ 91 h 108"/>
                <a:gd name="T34" fmla="*/ 66 w 89"/>
                <a:gd name="T35" fmla="*/ 91 h 108"/>
                <a:gd name="T36" fmla="*/ 61 w 89"/>
                <a:gd name="T37" fmla="*/ 91 h 108"/>
                <a:gd name="T38" fmla="*/ 55 w 89"/>
                <a:gd name="T39" fmla="*/ 91 h 108"/>
                <a:gd name="T40" fmla="*/ 51 w 89"/>
                <a:gd name="T41" fmla="*/ 95 h 108"/>
                <a:gd name="T42" fmla="*/ 51 w 89"/>
                <a:gd name="T43" fmla="*/ 95 h 108"/>
                <a:gd name="T44" fmla="*/ 44 w 89"/>
                <a:gd name="T45" fmla="*/ 97 h 108"/>
                <a:gd name="T46" fmla="*/ 40 w 89"/>
                <a:gd name="T47" fmla="*/ 98 h 108"/>
                <a:gd name="T48" fmla="*/ 29 w 89"/>
                <a:gd name="T49" fmla="*/ 102 h 108"/>
                <a:gd name="T50" fmla="*/ 19 w 89"/>
                <a:gd name="T51" fmla="*/ 104 h 108"/>
                <a:gd name="T52" fmla="*/ 17 w 89"/>
                <a:gd name="T53" fmla="*/ 104 h 108"/>
                <a:gd name="T54" fmla="*/ 19 w 89"/>
                <a:gd name="T55" fmla="*/ 104 h 108"/>
                <a:gd name="T56" fmla="*/ 19 w 89"/>
                <a:gd name="T57" fmla="*/ 104 h 108"/>
                <a:gd name="T58" fmla="*/ 19 w 89"/>
                <a:gd name="T59" fmla="*/ 108 h 108"/>
                <a:gd name="T60" fmla="*/ 19 w 89"/>
                <a:gd name="T61" fmla="*/ 108 h 108"/>
                <a:gd name="T62" fmla="*/ 15 w 89"/>
                <a:gd name="T63" fmla="*/ 104 h 108"/>
                <a:gd name="T64" fmla="*/ 15 w 89"/>
                <a:gd name="T65" fmla="*/ 95 h 108"/>
                <a:gd name="T66" fmla="*/ 19 w 89"/>
                <a:gd name="T67" fmla="*/ 83 h 108"/>
                <a:gd name="T68" fmla="*/ 2 w 89"/>
                <a:gd name="T69" fmla="*/ 70 h 108"/>
                <a:gd name="T70" fmla="*/ 8 w 89"/>
                <a:gd name="T71" fmla="*/ 63 h 108"/>
                <a:gd name="T72" fmla="*/ 8 w 89"/>
                <a:gd name="T73" fmla="*/ 63 h 108"/>
                <a:gd name="T74" fmla="*/ 0 w 89"/>
                <a:gd name="T75" fmla="*/ 57 h 108"/>
                <a:gd name="T76" fmla="*/ 8 w 89"/>
                <a:gd name="T77" fmla="*/ 53 h 108"/>
                <a:gd name="T78" fmla="*/ 8 w 89"/>
                <a:gd name="T79" fmla="*/ 40 h 108"/>
                <a:gd name="T80" fmla="*/ 15 w 89"/>
                <a:gd name="T81" fmla="*/ 40 h 108"/>
                <a:gd name="T82" fmla="*/ 13 w 89"/>
                <a:gd name="T83" fmla="*/ 28 h 108"/>
                <a:gd name="T84" fmla="*/ 10 w 89"/>
                <a:gd name="T85" fmla="*/ 21 h 108"/>
                <a:gd name="T86" fmla="*/ 10 w 89"/>
                <a:gd name="T87" fmla="*/ 8 h 108"/>
                <a:gd name="T88" fmla="*/ 10 w 89"/>
                <a:gd name="T89" fmla="*/ 8 h 108"/>
                <a:gd name="T90" fmla="*/ 10 w 89"/>
                <a:gd name="T91" fmla="*/ 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" h="108">
                  <a:moveTo>
                    <a:pt x="10" y="8"/>
                  </a:moveTo>
                  <a:lnTo>
                    <a:pt x="25" y="8"/>
                  </a:lnTo>
                  <a:lnTo>
                    <a:pt x="36" y="0"/>
                  </a:lnTo>
                  <a:lnTo>
                    <a:pt x="36" y="11"/>
                  </a:lnTo>
                  <a:lnTo>
                    <a:pt x="46" y="4"/>
                  </a:lnTo>
                  <a:lnTo>
                    <a:pt x="59" y="19"/>
                  </a:lnTo>
                  <a:lnTo>
                    <a:pt x="72" y="13"/>
                  </a:lnTo>
                  <a:lnTo>
                    <a:pt x="83" y="25"/>
                  </a:lnTo>
                  <a:lnTo>
                    <a:pt x="89" y="42"/>
                  </a:lnTo>
                  <a:lnTo>
                    <a:pt x="81" y="49"/>
                  </a:lnTo>
                  <a:lnTo>
                    <a:pt x="78" y="66"/>
                  </a:lnTo>
                  <a:lnTo>
                    <a:pt x="80" y="80"/>
                  </a:lnTo>
                  <a:lnTo>
                    <a:pt x="85" y="91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78" y="93"/>
                  </a:lnTo>
                  <a:lnTo>
                    <a:pt x="70" y="91"/>
                  </a:lnTo>
                  <a:lnTo>
                    <a:pt x="66" y="91"/>
                  </a:lnTo>
                  <a:lnTo>
                    <a:pt x="61" y="91"/>
                  </a:lnTo>
                  <a:lnTo>
                    <a:pt x="55" y="91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4" y="97"/>
                  </a:lnTo>
                  <a:lnTo>
                    <a:pt x="40" y="98"/>
                  </a:lnTo>
                  <a:lnTo>
                    <a:pt x="29" y="102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5" y="104"/>
                  </a:lnTo>
                  <a:lnTo>
                    <a:pt x="15" y="95"/>
                  </a:lnTo>
                  <a:lnTo>
                    <a:pt x="19" y="83"/>
                  </a:lnTo>
                  <a:lnTo>
                    <a:pt x="2" y="70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0" y="57"/>
                  </a:lnTo>
                  <a:lnTo>
                    <a:pt x="8" y="53"/>
                  </a:lnTo>
                  <a:lnTo>
                    <a:pt x="8" y="40"/>
                  </a:lnTo>
                  <a:lnTo>
                    <a:pt x="15" y="40"/>
                  </a:lnTo>
                  <a:lnTo>
                    <a:pt x="13" y="28"/>
                  </a:lnTo>
                  <a:lnTo>
                    <a:pt x="10" y="21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408DD1AF-C0C6-4048-9A42-8AA3C3EB2A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2683" y="3035977"/>
              <a:ext cx="65655" cy="16892"/>
            </a:xfrm>
            <a:custGeom>
              <a:avLst/>
              <a:gdLst>
                <a:gd name="T0" fmla="*/ 0 w 43"/>
                <a:gd name="T1" fmla="*/ 13 h 13"/>
                <a:gd name="T2" fmla="*/ 11 w 43"/>
                <a:gd name="T3" fmla="*/ 13 h 13"/>
                <a:gd name="T4" fmla="*/ 24 w 43"/>
                <a:gd name="T5" fmla="*/ 8 h 13"/>
                <a:gd name="T6" fmla="*/ 38 w 43"/>
                <a:gd name="T7" fmla="*/ 13 h 13"/>
                <a:gd name="T8" fmla="*/ 43 w 43"/>
                <a:gd name="T9" fmla="*/ 6 h 13"/>
                <a:gd name="T10" fmla="*/ 24 w 43"/>
                <a:gd name="T11" fmla="*/ 2 h 13"/>
                <a:gd name="T12" fmla="*/ 15 w 43"/>
                <a:gd name="T13" fmla="*/ 2 h 13"/>
                <a:gd name="T14" fmla="*/ 11 w 43"/>
                <a:gd name="T15" fmla="*/ 2 h 13"/>
                <a:gd name="T16" fmla="*/ 4 w 43"/>
                <a:gd name="T17" fmla="*/ 0 h 13"/>
                <a:gd name="T18" fmla="*/ 0 w 43"/>
                <a:gd name="T19" fmla="*/ 13 h 13"/>
                <a:gd name="T20" fmla="*/ 0 w 43"/>
                <a:gd name="T21" fmla="*/ 13 h 13"/>
                <a:gd name="T22" fmla="*/ 0 w 43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3">
                  <a:moveTo>
                    <a:pt x="0" y="13"/>
                  </a:moveTo>
                  <a:lnTo>
                    <a:pt x="11" y="13"/>
                  </a:lnTo>
                  <a:lnTo>
                    <a:pt x="24" y="8"/>
                  </a:lnTo>
                  <a:lnTo>
                    <a:pt x="38" y="13"/>
                  </a:lnTo>
                  <a:lnTo>
                    <a:pt x="43" y="6"/>
                  </a:lnTo>
                  <a:lnTo>
                    <a:pt x="24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DD4EC38A-8065-1744-9419-424889E5AE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2683" y="3035977"/>
              <a:ext cx="65655" cy="16892"/>
            </a:xfrm>
            <a:custGeom>
              <a:avLst/>
              <a:gdLst>
                <a:gd name="T0" fmla="*/ 0 w 43"/>
                <a:gd name="T1" fmla="*/ 13 h 13"/>
                <a:gd name="T2" fmla="*/ 11 w 43"/>
                <a:gd name="T3" fmla="*/ 13 h 13"/>
                <a:gd name="T4" fmla="*/ 24 w 43"/>
                <a:gd name="T5" fmla="*/ 8 h 13"/>
                <a:gd name="T6" fmla="*/ 38 w 43"/>
                <a:gd name="T7" fmla="*/ 13 h 13"/>
                <a:gd name="T8" fmla="*/ 43 w 43"/>
                <a:gd name="T9" fmla="*/ 6 h 13"/>
                <a:gd name="T10" fmla="*/ 24 w 43"/>
                <a:gd name="T11" fmla="*/ 2 h 13"/>
                <a:gd name="T12" fmla="*/ 15 w 43"/>
                <a:gd name="T13" fmla="*/ 2 h 13"/>
                <a:gd name="T14" fmla="*/ 11 w 43"/>
                <a:gd name="T15" fmla="*/ 2 h 13"/>
                <a:gd name="T16" fmla="*/ 4 w 43"/>
                <a:gd name="T17" fmla="*/ 0 h 13"/>
                <a:gd name="T18" fmla="*/ 0 w 43"/>
                <a:gd name="T19" fmla="*/ 13 h 13"/>
                <a:gd name="T20" fmla="*/ 0 w 43"/>
                <a:gd name="T21" fmla="*/ 13 h 13"/>
                <a:gd name="T22" fmla="*/ 0 w 43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3">
                  <a:moveTo>
                    <a:pt x="0" y="13"/>
                  </a:moveTo>
                  <a:lnTo>
                    <a:pt x="11" y="13"/>
                  </a:lnTo>
                  <a:lnTo>
                    <a:pt x="24" y="8"/>
                  </a:lnTo>
                  <a:lnTo>
                    <a:pt x="38" y="13"/>
                  </a:lnTo>
                  <a:lnTo>
                    <a:pt x="43" y="6"/>
                  </a:lnTo>
                  <a:lnTo>
                    <a:pt x="24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id="{082E564E-D82A-754F-8F80-68F51E918B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0246" y="3149031"/>
              <a:ext cx="90085" cy="93553"/>
            </a:xfrm>
            <a:custGeom>
              <a:avLst/>
              <a:gdLst>
                <a:gd name="T0" fmla="*/ 0 w 59"/>
                <a:gd name="T1" fmla="*/ 28 h 72"/>
                <a:gd name="T2" fmla="*/ 0 w 59"/>
                <a:gd name="T3" fmla="*/ 28 h 72"/>
                <a:gd name="T4" fmla="*/ 8 w 59"/>
                <a:gd name="T5" fmla="*/ 40 h 72"/>
                <a:gd name="T6" fmla="*/ 16 w 59"/>
                <a:gd name="T7" fmla="*/ 47 h 72"/>
                <a:gd name="T8" fmla="*/ 17 w 59"/>
                <a:gd name="T9" fmla="*/ 49 h 72"/>
                <a:gd name="T10" fmla="*/ 19 w 59"/>
                <a:gd name="T11" fmla="*/ 51 h 72"/>
                <a:gd name="T12" fmla="*/ 19 w 59"/>
                <a:gd name="T13" fmla="*/ 51 h 72"/>
                <a:gd name="T14" fmla="*/ 23 w 59"/>
                <a:gd name="T15" fmla="*/ 51 h 72"/>
                <a:gd name="T16" fmla="*/ 31 w 59"/>
                <a:gd name="T17" fmla="*/ 55 h 72"/>
                <a:gd name="T18" fmla="*/ 38 w 59"/>
                <a:gd name="T19" fmla="*/ 61 h 72"/>
                <a:gd name="T20" fmla="*/ 50 w 59"/>
                <a:gd name="T21" fmla="*/ 68 h 72"/>
                <a:gd name="T22" fmla="*/ 57 w 59"/>
                <a:gd name="T23" fmla="*/ 72 h 72"/>
                <a:gd name="T24" fmla="*/ 57 w 59"/>
                <a:gd name="T25" fmla="*/ 68 h 72"/>
                <a:gd name="T26" fmla="*/ 57 w 59"/>
                <a:gd name="T27" fmla="*/ 59 h 72"/>
                <a:gd name="T28" fmla="*/ 59 w 59"/>
                <a:gd name="T29" fmla="*/ 47 h 72"/>
                <a:gd name="T30" fmla="*/ 42 w 59"/>
                <a:gd name="T31" fmla="*/ 34 h 72"/>
                <a:gd name="T32" fmla="*/ 48 w 59"/>
                <a:gd name="T33" fmla="*/ 27 h 72"/>
                <a:gd name="T34" fmla="*/ 40 w 59"/>
                <a:gd name="T35" fmla="*/ 19 h 72"/>
                <a:gd name="T36" fmla="*/ 34 w 59"/>
                <a:gd name="T37" fmla="*/ 25 h 72"/>
                <a:gd name="T38" fmla="*/ 34 w 59"/>
                <a:gd name="T39" fmla="*/ 25 h 72"/>
                <a:gd name="T40" fmla="*/ 29 w 59"/>
                <a:gd name="T41" fmla="*/ 17 h 72"/>
                <a:gd name="T42" fmla="*/ 29 w 59"/>
                <a:gd name="T43" fmla="*/ 6 h 72"/>
                <a:gd name="T44" fmla="*/ 17 w 59"/>
                <a:gd name="T45" fmla="*/ 0 h 72"/>
                <a:gd name="T46" fmla="*/ 14 w 59"/>
                <a:gd name="T47" fmla="*/ 6 h 72"/>
                <a:gd name="T48" fmla="*/ 14 w 59"/>
                <a:gd name="T49" fmla="*/ 15 h 72"/>
                <a:gd name="T50" fmla="*/ 0 w 59"/>
                <a:gd name="T51" fmla="*/ 28 h 72"/>
                <a:gd name="T52" fmla="*/ 0 w 59"/>
                <a:gd name="T53" fmla="*/ 28 h 72"/>
                <a:gd name="T54" fmla="*/ 0 w 59"/>
                <a:gd name="T55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72">
                  <a:moveTo>
                    <a:pt x="0" y="28"/>
                  </a:moveTo>
                  <a:lnTo>
                    <a:pt x="0" y="28"/>
                  </a:lnTo>
                  <a:lnTo>
                    <a:pt x="8" y="40"/>
                  </a:lnTo>
                  <a:lnTo>
                    <a:pt x="16" y="47"/>
                  </a:lnTo>
                  <a:lnTo>
                    <a:pt x="17" y="4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3" y="51"/>
                  </a:lnTo>
                  <a:lnTo>
                    <a:pt x="31" y="55"/>
                  </a:lnTo>
                  <a:lnTo>
                    <a:pt x="38" y="61"/>
                  </a:lnTo>
                  <a:lnTo>
                    <a:pt x="50" y="68"/>
                  </a:lnTo>
                  <a:lnTo>
                    <a:pt x="57" y="72"/>
                  </a:lnTo>
                  <a:lnTo>
                    <a:pt x="57" y="68"/>
                  </a:lnTo>
                  <a:lnTo>
                    <a:pt x="57" y="59"/>
                  </a:lnTo>
                  <a:lnTo>
                    <a:pt x="59" y="47"/>
                  </a:lnTo>
                  <a:lnTo>
                    <a:pt x="42" y="34"/>
                  </a:lnTo>
                  <a:lnTo>
                    <a:pt x="48" y="27"/>
                  </a:lnTo>
                  <a:lnTo>
                    <a:pt x="40" y="19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29" y="17"/>
                  </a:lnTo>
                  <a:lnTo>
                    <a:pt x="29" y="6"/>
                  </a:lnTo>
                  <a:lnTo>
                    <a:pt x="17" y="0"/>
                  </a:lnTo>
                  <a:lnTo>
                    <a:pt x="14" y="6"/>
                  </a:lnTo>
                  <a:lnTo>
                    <a:pt x="14" y="1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4AF52291-0152-E04B-95B3-C0EA340A9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0246" y="3149031"/>
              <a:ext cx="90085" cy="93553"/>
            </a:xfrm>
            <a:custGeom>
              <a:avLst/>
              <a:gdLst>
                <a:gd name="T0" fmla="*/ 0 w 59"/>
                <a:gd name="T1" fmla="*/ 28 h 72"/>
                <a:gd name="T2" fmla="*/ 0 w 59"/>
                <a:gd name="T3" fmla="*/ 28 h 72"/>
                <a:gd name="T4" fmla="*/ 8 w 59"/>
                <a:gd name="T5" fmla="*/ 40 h 72"/>
                <a:gd name="T6" fmla="*/ 16 w 59"/>
                <a:gd name="T7" fmla="*/ 47 h 72"/>
                <a:gd name="T8" fmla="*/ 17 w 59"/>
                <a:gd name="T9" fmla="*/ 49 h 72"/>
                <a:gd name="T10" fmla="*/ 19 w 59"/>
                <a:gd name="T11" fmla="*/ 51 h 72"/>
                <a:gd name="T12" fmla="*/ 19 w 59"/>
                <a:gd name="T13" fmla="*/ 51 h 72"/>
                <a:gd name="T14" fmla="*/ 23 w 59"/>
                <a:gd name="T15" fmla="*/ 51 h 72"/>
                <a:gd name="T16" fmla="*/ 31 w 59"/>
                <a:gd name="T17" fmla="*/ 55 h 72"/>
                <a:gd name="T18" fmla="*/ 38 w 59"/>
                <a:gd name="T19" fmla="*/ 61 h 72"/>
                <a:gd name="T20" fmla="*/ 50 w 59"/>
                <a:gd name="T21" fmla="*/ 68 h 72"/>
                <a:gd name="T22" fmla="*/ 57 w 59"/>
                <a:gd name="T23" fmla="*/ 72 h 72"/>
                <a:gd name="T24" fmla="*/ 57 w 59"/>
                <a:gd name="T25" fmla="*/ 68 h 72"/>
                <a:gd name="T26" fmla="*/ 57 w 59"/>
                <a:gd name="T27" fmla="*/ 59 h 72"/>
                <a:gd name="T28" fmla="*/ 59 w 59"/>
                <a:gd name="T29" fmla="*/ 47 h 72"/>
                <a:gd name="T30" fmla="*/ 42 w 59"/>
                <a:gd name="T31" fmla="*/ 34 h 72"/>
                <a:gd name="T32" fmla="*/ 48 w 59"/>
                <a:gd name="T33" fmla="*/ 27 h 72"/>
                <a:gd name="T34" fmla="*/ 40 w 59"/>
                <a:gd name="T35" fmla="*/ 19 h 72"/>
                <a:gd name="T36" fmla="*/ 34 w 59"/>
                <a:gd name="T37" fmla="*/ 25 h 72"/>
                <a:gd name="T38" fmla="*/ 34 w 59"/>
                <a:gd name="T39" fmla="*/ 25 h 72"/>
                <a:gd name="T40" fmla="*/ 29 w 59"/>
                <a:gd name="T41" fmla="*/ 17 h 72"/>
                <a:gd name="T42" fmla="*/ 29 w 59"/>
                <a:gd name="T43" fmla="*/ 6 h 72"/>
                <a:gd name="T44" fmla="*/ 17 w 59"/>
                <a:gd name="T45" fmla="*/ 0 h 72"/>
                <a:gd name="T46" fmla="*/ 14 w 59"/>
                <a:gd name="T47" fmla="*/ 6 h 72"/>
                <a:gd name="T48" fmla="*/ 14 w 59"/>
                <a:gd name="T49" fmla="*/ 15 h 72"/>
                <a:gd name="T50" fmla="*/ 0 w 59"/>
                <a:gd name="T51" fmla="*/ 28 h 72"/>
                <a:gd name="T52" fmla="*/ 0 w 59"/>
                <a:gd name="T53" fmla="*/ 28 h 72"/>
                <a:gd name="T54" fmla="*/ 0 w 59"/>
                <a:gd name="T55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72">
                  <a:moveTo>
                    <a:pt x="0" y="28"/>
                  </a:moveTo>
                  <a:lnTo>
                    <a:pt x="0" y="28"/>
                  </a:lnTo>
                  <a:lnTo>
                    <a:pt x="8" y="40"/>
                  </a:lnTo>
                  <a:lnTo>
                    <a:pt x="16" y="47"/>
                  </a:lnTo>
                  <a:lnTo>
                    <a:pt x="17" y="4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3" y="51"/>
                  </a:lnTo>
                  <a:lnTo>
                    <a:pt x="31" y="55"/>
                  </a:lnTo>
                  <a:lnTo>
                    <a:pt x="38" y="61"/>
                  </a:lnTo>
                  <a:lnTo>
                    <a:pt x="50" y="68"/>
                  </a:lnTo>
                  <a:lnTo>
                    <a:pt x="57" y="72"/>
                  </a:lnTo>
                  <a:lnTo>
                    <a:pt x="57" y="68"/>
                  </a:lnTo>
                  <a:lnTo>
                    <a:pt x="57" y="59"/>
                  </a:lnTo>
                  <a:lnTo>
                    <a:pt x="59" y="47"/>
                  </a:lnTo>
                  <a:lnTo>
                    <a:pt x="42" y="34"/>
                  </a:lnTo>
                  <a:lnTo>
                    <a:pt x="48" y="27"/>
                  </a:lnTo>
                  <a:lnTo>
                    <a:pt x="40" y="19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29" y="17"/>
                  </a:lnTo>
                  <a:lnTo>
                    <a:pt x="29" y="6"/>
                  </a:lnTo>
                  <a:lnTo>
                    <a:pt x="17" y="0"/>
                  </a:lnTo>
                  <a:lnTo>
                    <a:pt x="14" y="6"/>
                  </a:lnTo>
                  <a:lnTo>
                    <a:pt x="14" y="1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id="{BB7A66E4-33F9-B54C-A902-FA8375B567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376" y="3063274"/>
              <a:ext cx="161848" cy="120839"/>
            </a:xfrm>
            <a:custGeom>
              <a:avLst/>
              <a:gdLst>
                <a:gd name="T0" fmla="*/ 27 w 106"/>
                <a:gd name="T1" fmla="*/ 58 h 93"/>
                <a:gd name="T2" fmla="*/ 27 w 106"/>
                <a:gd name="T3" fmla="*/ 58 h 93"/>
                <a:gd name="T4" fmla="*/ 12 w 106"/>
                <a:gd name="T5" fmla="*/ 43 h 93"/>
                <a:gd name="T6" fmla="*/ 4 w 106"/>
                <a:gd name="T7" fmla="*/ 34 h 93"/>
                <a:gd name="T8" fmla="*/ 0 w 106"/>
                <a:gd name="T9" fmla="*/ 28 h 93"/>
                <a:gd name="T10" fmla="*/ 0 w 106"/>
                <a:gd name="T11" fmla="*/ 28 h 93"/>
                <a:gd name="T12" fmla="*/ 0 w 106"/>
                <a:gd name="T13" fmla="*/ 26 h 93"/>
                <a:gd name="T14" fmla="*/ 2 w 106"/>
                <a:gd name="T15" fmla="*/ 23 h 93"/>
                <a:gd name="T16" fmla="*/ 6 w 106"/>
                <a:gd name="T17" fmla="*/ 19 h 93"/>
                <a:gd name="T18" fmla="*/ 8 w 106"/>
                <a:gd name="T19" fmla="*/ 17 h 93"/>
                <a:gd name="T20" fmla="*/ 8 w 106"/>
                <a:gd name="T21" fmla="*/ 17 h 93"/>
                <a:gd name="T22" fmla="*/ 15 w 106"/>
                <a:gd name="T23" fmla="*/ 17 h 93"/>
                <a:gd name="T24" fmla="*/ 15 w 106"/>
                <a:gd name="T25" fmla="*/ 9 h 93"/>
                <a:gd name="T26" fmla="*/ 19 w 106"/>
                <a:gd name="T27" fmla="*/ 2 h 93"/>
                <a:gd name="T28" fmla="*/ 50 w 106"/>
                <a:gd name="T29" fmla="*/ 7 h 93"/>
                <a:gd name="T30" fmla="*/ 50 w 106"/>
                <a:gd name="T31" fmla="*/ 9 h 93"/>
                <a:gd name="T32" fmla="*/ 74 w 106"/>
                <a:gd name="T33" fmla="*/ 9 h 93"/>
                <a:gd name="T34" fmla="*/ 84 w 106"/>
                <a:gd name="T35" fmla="*/ 0 h 93"/>
                <a:gd name="T36" fmla="*/ 101 w 106"/>
                <a:gd name="T37" fmla="*/ 38 h 93"/>
                <a:gd name="T38" fmla="*/ 101 w 106"/>
                <a:gd name="T39" fmla="*/ 51 h 93"/>
                <a:gd name="T40" fmla="*/ 104 w 106"/>
                <a:gd name="T41" fmla="*/ 58 h 93"/>
                <a:gd name="T42" fmla="*/ 106 w 106"/>
                <a:gd name="T43" fmla="*/ 70 h 93"/>
                <a:gd name="T44" fmla="*/ 99 w 106"/>
                <a:gd name="T45" fmla="*/ 70 h 93"/>
                <a:gd name="T46" fmla="*/ 101 w 106"/>
                <a:gd name="T47" fmla="*/ 83 h 93"/>
                <a:gd name="T48" fmla="*/ 93 w 106"/>
                <a:gd name="T49" fmla="*/ 87 h 93"/>
                <a:gd name="T50" fmla="*/ 89 w 106"/>
                <a:gd name="T51" fmla="*/ 85 h 93"/>
                <a:gd name="T52" fmla="*/ 85 w 106"/>
                <a:gd name="T53" fmla="*/ 93 h 93"/>
                <a:gd name="T54" fmla="*/ 80 w 106"/>
                <a:gd name="T55" fmla="*/ 83 h 93"/>
                <a:gd name="T56" fmla="*/ 80 w 106"/>
                <a:gd name="T57" fmla="*/ 72 h 93"/>
                <a:gd name="T58" fmla="*/ 68 w 106"/>
                <a:gd name="T59" fmla="*/ 66 h 93"/>
                <a:gd name="T60" fmla="*/ 65 w 106"/>
                <a:gd name="T61" fmla="*/ 72 h 93"/>
                <a:gd name="T62" fmla="*/ 63 w 106"/>
                <a:gd name="T63" fmla="*/ 60 h 93"/>
                <a:gd name="T64" fmla="*/ 55 w 106"/>
                <a:gd name="T65" fmla="*/ 45 h 93"/>
                <a:gd name="T66" fmla="*/ 40 w 106"/>
                <a:gd name="T67" fmla="*/ 45 h 93"/>
                <a:gd name="T68" fmla="*/ 27 w 106"/>
                <a:gd name="T69" fmla="*/ 58 h 93"/>
                <a:gd name="T70" fmla="*/ 27 w 106"/>
                <a:gd name="T71" fmla="*/ 58 h 93"/>
                <a:gd name="T72" fmla="*/ 27 w 106"/>
                <a:gd name="T73" fmla="*/ 5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93">
                  <a:moveTo>
                    <a:pt x="27" y="58"/>
                  </a:moveTo>
                  <a:lnTo>
                    <a:pt x="27" y="58"/>
                  </a:lnTo>
                  <a:lnTo>
                    <a:pt x="12" y="43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5" y="17"/>
                  </a:lnTo>
                  <a:lnTo>
                    <a:pt x="15" y="9"/>
                  </a:lnTo>
                  <a:lnTo>
                    <a:pt x="19" y="2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74" y="9"/>
                  </a:lnTo>
                  <a:lnTo>
                    <a:pt x="84" y="0"/>
                  </a:lnTo>
                  <a:lnTo>
                    <a:pt x="101" y="38"/>
                  </a:lnTo>
                  <a:lnTo>
                    <a:pt x="101" y="51"/>
                  </a:lnTo>
                  <a:lnTo>
                    <a:pt x="104" y="58"/>
                  </a:lnTo>
                  <a:lnTo>
                    <a:pt x="106" y="70"/>
                  </a:lnTo>
                  <a:lnTo>
                    <a:pt x="99" y="70"/>
                  </a:lnTo>
                  <a:lnTo>
                    <a:pt x="101" y="83"/>
                  </a:lnTo>
                  <a:lnTo>
                    <a:pt x="93" y="87"/>
                  </a:lnTo>
                  <a:lnTo>
                    <a:pt x="89" y="85"/>
                  </a:lnTo>
                  <a:lnTo>
                    <a:pt x="85" y="93"/>
                  </a:lnTo>
                  <a:lnTo>
                    <a:pt x="80" y="83"/>
                  </a:lnTo>
                  <a:lnTo>
                    <a:pt x="80" y="72"/>
                  </a:lnTo>
                  <a:lnTo>
                    <a:pt x="68" y="66"/>
                  </a:lnTo>
                  <a:lnTo>
                    <a:pt x="65" y="72"/>
                  </a:lnTo>
                  <a:lnTo>
                    <a:pt x="63" y="60"/>
                  </a:lnTo>
                  <a:lnTo>
                    <a:pt x="55" y="45"/>
                  </a:lnTo>
                  <a:lnTo>
                    <a:pt x="40" y="45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id="{0890E186-5F9F-0C45-8E82-AD9367E94D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376" y="3063274"/>
              <a:ext cx="161848" cy="120839"/>
            </a:xfrm>
            <a:custGeom>
              <a:avLst/>
              <a:gdLst>
                <a:gd name="T0" fmla="*/ 27 w 106"/>
                <a:gd name="T1" fmla="*/ 58 h 93"/>
                <a:gd name="T2" fmla="*/ 27 w 106"/>
                <a:gd name="T3" fmla="*/ 58 h 93"/>
                <a:gd name="T4" fmla="*/ 12 w 106"/>
                <a:gd name="T5" fmla="*/ 43 h 93"/>
                <a:gd name="T6" fmla="*/ 4 w 106"/>
                <a:gd name="T7" fmla="*/ 34 h 93"/>
                <a:gd name="T8" fmla="*/ 0 w 106"/>
                <a:gd name="T9" fmla="*/ 28 h 93"/>
                <a:gd name="T10" fmla="*/ 0 w 106"/>
                <a:gd name="T11" fmla="*/ 28 h 93"/>
                <a:gd name="T12" fmla="*/ 0 w 106"/>
                <a:gd name="T13" fmla="*/ 26 h 93"/>
                <a:gd name="T14" fmla="*/ 2 w 106"/>
                <a:gd name="T15" fmla="*/ 23 h 93"/>
                <a:gd name="T16" fmla="*/ 6 w 106"/>
                <a:gd name="T17" fmla="*/ 19 h 93"/>
                <a:gd name="T18" fmla="*/ 8 w 106"/>
                <a:gd name="T19" fmla="*/ 17 h 93"/>
                <a:gd name="T20" fmla="*/ 8 w 106"/>
                <a:gd name="T21" fmla="*/ 17 h 93"/>
                <a:gd name="T22" fmla="*/ 15 w 106"/>
                <a:gd name="T23" fmla="*/ 17 h 93"/>
                <a:gd name="T24" fmla="*/ 15 w 106"/>
                <a:gd name="T25" fmla="*/ 9 h 93"/>
                <a:gd name="T26" fmla="*/ 19 w 106"/>
                <a:gd name="T27" fmla="*/ 2 h 93"/>
                <a:gd name="T28" fmla="*/ 50 w 106"/>
                <a:gd name="T29" fmla="*/ 7 h 93"/>
                <a:gd name="T30" fmla="*/ 50 w 106"/>
                <a:gd name="T31" fmla="*/ 9 h 93"/>
                <a:gd name="T32" fmla="*/ 74 w 106"/>
                <a:gd name="T33" fmla="*/ 9 h 93"/>
                <a:gd name="T34" fmla="*/ 84 w 106"/>
                <a:gd name="T35" fmla="*/ 0 h 93"/>
                <a:gd name="T36" fmla="*/ 101 w 106"/>
                <a:gd name="T37" fmla="*/ 38 h 93"/>
                <a:gd name="T38" fmla="*/ 101 w 106"/>
                <a:gd name="T39" fmla="*/ 51 h 93"/>
                <a:gd name="T40" fmla="*/ 104 w 106"/>
                <a:gd name="T41" fmla="*/ 58 h 93"/>
                <a:gd name="T42" fmla="*/ 106 w 106"/>
                <a:gd name="T43" fmla="*/ 70 h 93"/>
                <a:gd name="T44" fmla="*/ 99 w 106"/>
                <a:gd name="T45" fmla="*/ 70 h 93"/>
                <a:gd name="T46" fmla="*/ 101 w 106"/>
                <a:gd name="T47" fmla="*/ 83 h 93"/>
                <a:gd name="T48" fmla="*/ 93 w 106"/>
                <a:gd name="T49" fmla="*/ 87 h 93"/>
                <a:gd name="T50" fmla="*/ 89 w 106"/>
                <a:gd name="T51" fmla="*/ 85 h 93"/>
                <a:gd name="T52" fmla="*/ 85 w 106"/>
                <a:gd name="T53" fmla="*/ 93 h 93"/>
                <a:gd name="T54" fmla="*/ 80 w 106"/>
                <a:gd name="T55" fmla="*/ 83 h 93"/>
                <a:gd name="T56" fmla="*/ 80 w 106"/>
                <a:gd name="T57" fmla="*/ 72 h 93"/>
                <a:gd name="T58" fmla="*/ 68 w 106"/>
                <a:gd name="T59" fmla="*/ 66 h 93"/>
                <a:gd name="T60" fmla="*/ 65 w 106"/>
                <a:gd name="T61" fmla="*/ 72 h 93"/>
                <a:gd name="T62" fmla="*/ 63 w 106"/>
                <a:gd name="T63" fmla="*/ 60 h 93"/>
                <a:gd name="T64" fmla="*/ 55 w 106"/>
                <a:gd name="T65" fmla="*/ 45 h 93"/>
                <a:gd name="T66" fmla="*/ 40 w 106"/>
                <a:gd name="T67" fmla="*/ 45 h 93"/>
                <a:gd name="T68" fmla="*/ 27 w 106"/>
                <a:gd name="T69" fmla="*/ 58 h 93"/>
                <a:gd name="T70" fmla="*/ 27 w 106"/>
                <a:gd name="T71" fmla="*/ 58 h 93"/>
                <a:gd name="T72" fmla="*/ 27 w 106"/>
                <a:gd name="T73" fmla="*/ 5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93">
                  <a:moveTo>
                    <a:pt x="27" y="58"/>
                  </a:moveTo>
                  <a:lnTo>
                    <a:pt x="27" y="58"/>
                  </a:lnTo>
                  <a:lnTo>
                    <a:pt x="12" y="43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5" y="17"/>
                  </a:lnTo>
                  <a:lnTo>
                    <a:pt x="15" y="9"/>
                  </a:lnTo>
                  <a:lnTo>
                    <a:pt x="19" y="2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74" y="9"/>
                  </a:lnTo>
                  <a:lnTo>
                    <a:pt x="84" y="0"/>
                  </a:lnTo>
                  <a:lnTo>
                    <a:pt x="101" y="38"/>
                  </a:lnTo>
                  <a:lnTo>
                    <a:pt x="101" y="51"/>
                  </a:lnTo>
                  <a:lnTo>
                    <a:pt x="104" y="58"/>
                  </a:lnTo>
                  <a:lnTo>
                    <a:pt x="106" y="70"/>
                  </a:lnTo>
                  <a:lnTo>
                    <a:pt x="99" y="70"/>
                  </a:lnTo>
                  <a:lnTo>
                    <a:pt x="101" y="83"/>
                  </a:lnTo>
                  <a:lnTo>
                    <a:pt x="93" y="87"/>
                  </a:lnTo>
                  <a:lnTo>
                    <a:pt x="89" y="85"/>
                  </a:lnTo>
                  <a:lnTo>
                    <a:pt x="85" y="93"/>
                  </a:lnTo>
                  <a:lnTo>
                    <a:pt x="80" y="83"/>
                  </a:lnTo>
                  <a:lnTo>
                    <a:pt x="80" y="72"/>
                  </a:lnTo>
                  <a:lnTo>
                    <a:pt x="68" y="66"/>
                  </a:lnTo>
                  <a:lnTo>
                    <a:pt x="65" y="72"/>
                  </a:lnTo>
                  <a:lnTo>
                    <a:pt x="63" y="60"/>
                  </a:lnTo>
                  <a:lnTo>
                    <a:pt x="55" y="45"/>
                  </a:lnTo>
                  <a:lnTo>
                    <a:pt x="40" y="45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901A4C01-6A24-C14D-B3D6-65D65D531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3601" y="3121745"/>
              <a:ext cx="58021" cy="63668"/>
            </a:xfrm>
            <a:custGeom>
              <a:avLst/>
              <a:gdLst>
                <a:gd name="T0" fmla="*/ 0 w 38"/>
                <a:gd name="T1" fmla="*/ 13 h 49"/>
                <a:gd name="T2" fmla="*/ 13 w 38"/>
                <a:gd name="T3" fmla="*/ 0 h 49"/>
                <a:gd name="T4" fmla="*/ 28 w 38"/>
                <a:gd name="T5" fmla="*/ 0 h 49"/>
                <a:gd name="T6" fmla="*/ 36 w 38"/>
                <a:gd name="T7" fmla="*/ 15 h 49"/>
                <a:gd name="T8" fmla="*/ 38 w 38"/>
                <a:gd name="T9" fmla="*/ 27 h 49"/>
                <a:gd name="T10" fmla="*/ 38 w 38"/>
                <a:gd name="T11" fmla="*/ 36 h 49"/>
                <a:gd name="T12" fmla="*/ 24 w 38"/>
                <a:gd name="T13" fmla="*/ 49 h 49"/>
                <a:gd name="T14" fmla="*/ 24 w 38"/>
                <a:gd name="T15" fmla="*/ 49 h 49"/>
                <a:gd name="T16" fmla="*/ 17 w 38"/>
                <a:gd name="T17" fmla="*/ 48 h 49"/>
                <a:gd name="T18" fmla="*/ 13 w 38"/>
                <a:gd name="T19" fmla="*/ 46 h 49"/>
                <a:gd name="T20" fmla="*/ 11 w 38"/>
                <a:gd name="T21" fmla="*/ 44 h 49"/>
                <a:gd name="T22" fmla="*/ 9 w 38"/>
                <a:gd name="T23" fmla="*/ 42 h 49"/>
                <a:gd name="T24" fmla="*/ 9 w 38"/>
                <a:gd name="T25" fmla="*/ 42 h 49"/>
                <a:gd name="T26" fmla="*/ 7 w 38"/>
                <a:gd name="T27" fmla="*/ 38 h 49"/>
                <a:gd name="T28" fmla="*/ 6 w 38"/>
                <a:gd name="T29" fmla="*/ 32 h 49"/>
                <a:gd name="T30" fmla="*/ 0 w 38"/>
                <a:gd name="T31" fmla="*/ 25 h 49"/>
                <a:gd name="T32" fmla="*/ 0 w 38"/>
                <a:gd name="T33" fmla="*/ 13 h 49"/>
                <a:gd name="T34" fmla="*/ 0 w 38"/>
                <a:gd name="T35" fmla="*/ 13 h 49"/>
                <a:gd name="T36" fmla="*/ 0 w 38"/>
                <a:gd name="T37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9">
                  <a:moveTo>
                    <a:pt x="0" y="13"/>
                  </a:moveTo>
                  <a:lnTo>
                    <a:pt x="13" y="0"/>
                  </a:lnTo>
                  <a:lnTo>
                    <a:pt x="28" y="0"/>
                  </a:lnTo>
                  <a:lnTo>
                    <a:pt x="36" y="15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17" y="48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7" y="38"/>
                  </a:lnTo>
                  <a:lnTo>
                    <a:pt x="6" y="32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A0289BE1-1044-3647-B35A-9B65A51FC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3601" y="3121745"/>
              <a:ext cx="58021" cy="63668"/>
            </a:xfrm>
            <a:custGeom>
              <a:avLst/>
              <a:gdLst>
                <a:gd name="T0" fmla="*/ 0 w 38"/>
                <a:gd name="T1" fmla="*/ 13 h 49"/>
                <a:gd name="T2" fmla="*/ 13 w 38"/>
                <a:gd name="T3" fmla="*/ 0 h 49"/>
                <a:gd name="T4" fmla="*/ 28 w 38"/>
                <a:gd name="T5" fmla="*/ 0 h 49"/>
                <a:gd name="T6" fmla="*/ 36 w 38"/>
                <a:gd name="T7" fmla="*/ 15 h 49"/>
                <a:gd name="T8" fmla="*/ 38 w 38"/>
                <a:gd name="T9" fmla="*/ 27 h 49"/>
                <a:gd name="T10" fmla="*/ 38 w 38"/>
                <a:gd name="T11" fmla="*/ 36 h 49"/>
                <a:gd name="T12" fmla="*/ 24 w 38"/>
                <a:gd name="T13" fmla="*/ 49 h 49"/>
                <a:gd name="T14" fmla="*/ 24 w 38"/>
                <a:gd name="T15" fmla="*/ 49 h 49"/>
                <a:gd name="T16" fmla="*/ 17 w 38"/>
                <a:gd name="T17" fmla="*/ 48 h 49"/>
                <a:gd name="T18" fmla="*/ 13 w 38"/>
                <a:gd name="T19" fmla="*/ 46 h 49"/>
                <a:gd name="T20" fmla="*/ 11 w 38"/>
                <a:gd name="T21" fmla="*/ 44 h 49"/>
                <a:gd name="T22" fmla="*/ 9 w 38"/>
                <a:gd name="T23" fmla="*/ 42 h 49"/>
                <a:gd name="T24" fmla="*/ 9 w 38"/>
                <a:gd name="T25" fmla="*/ 42 h 49"/>
                <a:gd name="T26" fmla="*/ 7 w 38"/>
                <a:gd name="T27" fmla="*/ 38 h 49"/>
                <a:gd name="T28" fmla="*/ 6 w 38"/>
                <a:gd name="T29" fmla="*/ 32 h 49"/>
                <a:gd name="T30" fmla="*/ 0 w 38"/>
                <a:gd name="T31" fmla="*/ 25 h 49"/>
                <a:gd name="T32" fmla="*/ 0 w 38"/>
                <a:gd name="T33" fmla="*/ 13 h 49"/>
                <a:gd name="T34" fmla="*/ 0 w 38"/>
                <a:gd name="T35" fmla="*/ 13 h 49"/>
                <a:gd name="T36" fmla="*/ 0 w 38"/>
                <a:gd name="T37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9">
                  <a:moveTo>
                    <a:pt x="0" y="13"/>
                  </a:moveTo>
                  <a:lnTo>
                    <a:pt x="13" y="0"/>
                  </a:lnTo>
                  <a:lnTo>
                    <a:pt x="28" y="0"/>
                  </a:lnTo>
                  <a:lnTo>
                    <a:pt x="36" y="15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17" y="48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7" y="38"/>
                  </a:lnTo>
                  <a:lnTo>
                    <a:pt x="6" y="32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77C9BBB1-3AA4-7F42-80F2-079034CEC8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785" y="3068472"/>
              <a:ext cx="62601" cy="31184"/>
            </a:xfrm>
            <a:custGeom>
              <a:avLst/>
              <a:gdLst>
                <a:gd name="T0" fmla="*/ 5 w 41"/>
                <a:gd name="T1" fmla="*/ 2 h 24"/>
                <a:gd name="T2" fmla="*/ 11 w 41"/>
                <a:gd name="T3" fmla="*/ 0 h 24"/>
                <a:gd name="T4" fmla="*/ 17 w 41"/>
                <a:gd name="T5" fmla="*/ 0 h 24"/>
                <a:gd name="T6" fmla="*/ 17 w 41"/>
                <a:gd name="T7" fmla="*/ 0 h 24"/>
                <a:gd name="T8" fmla="*/ 41 w 41"/>
                <a:gd name="T9" fmla="*/ 0 h 24"/>
                <a:gd name="T10" fmla="*/ 37 w 41"/>
                <a:gd name="T11" fmla="*/ 7 h 24"/>
                <a:gd name="T12" fmla="*/ 37 w 41"/>
                <a:gd name="T13" fmla="*/ 15 h 24"/>
                <a:gd name="T14" fmla="*/ 28 w 41"/>
                <a:gd name="T15" fmla="*/ 17 h 24"/>
                <a:gd name="T16" fmla="*/ 22 w 41"/>
                <a:gd name="T17" fmla="*/ 24 h 24"/>
                <a:gd name="T18" fmla="*/ 13 w 41"/>
                <a:gd name="T19" fmla="*/ 17 h 24"/>
                <a:gd name="T20" fmla="*/ 3 w 41"/>
                <a:gd name="T21" fmla="*/ 7 h 24"/>
                <a:gd name="T22" fmla="*/ 0 w 41"/>
                <a:gd name="T23" fmla="*/ 2 h 24"/>
                <a:gd name="T24" fmla="*/ 5 w 41"/>
                <a:gd name="T25" fmla="*/ 2 h 24"/>
                <a:gd name="T26" fmla="*/ 5 w 41"/>
                <a:gd name="T27" fmla="*/ 2 h 24"/>
                <a:gd name="T28" fmla="*/ 5 w 41"/>
                <a:gd name="T2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4">
                  <a:moveTo>
                    <a:pt x="5" y="2"/>
                  </a:moveTo>
                  <a:lnTo>
                    <a:pt x="11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1" y="0"/>
                  </a:lnTo>
                  <a:lnTo>
                    <a:pt x="37" y="7"/>
                  </a:lnTo>
                  <a:lnTo>
                    <a:pt x="37" y="15"/>
                  </a:lnTo>
                  <a:lnTo>
                    <a:pt x="28" y="17"/>
                  </a:lnTo>
                  <a:lnTo>
                    <a:pt x="22" y="24"/>
                  </a:lnTo>
                  <a:lnTo>
                    <a:pt x="13" y="17"/>
                  </a:lnTo>
                  <a:lnTo>
                    <a:pt x="3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880C90E2-5335-904B-B54E-A8D800DB9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785" y="3068472"/>
              <a:ext cx="62601" cy="31184"/>
            </a:xfrm>
            <a:custGeom>
              <a:avLst/>
              <a:gdLst>
                <a:gd name="T0" fmla="*/ 5 w 41"/>
                <a:gd name="T1" fmla="*/ 2 h 24"/>
                <a:gd name="T2" fmla="*/ 11 w 41"/>
                <a:gd name="T3" fmla="*/ 0 h 24"/>
                <a:gd name="T4" fmla="*/ 17 w 41"/>
                <a:gd name="T5" fmla="*/ 0 h 24"/>
                <a:gd name="T6" fmla="*/ 17 w 41"/>
                <a:gd name="T7" fmla="*/ 0 h 24"/>
                <a:gd name="T8" fmla="*/ 41 w 41"/>
                <a:gd name="T9" fmla="*/ 0 h 24"/>
                <a:gd name="T10" fmla="*/ 37 w 41"/>
                <a:gd name="T11" fmla="*/ 7 h 24"/>
                <a:gd name="T12" fmla="*/ 37 w 41"/>
                <a:gd name="T13" fmla="*/ 15 h 24"/>
                <a:gd name="T14" fmla="*/ 28 w 41"/>
                <a:gd name="T15" fmla="*/ 17 h 24"/>
                <a:gd name="T16" fmla="*/ 22 w 41"/>
                <a:gd name="T17" fmla="*/ 24 h 24"/>
                <a:gd name="T18" fmla="*/ 13 w 41"/>
                <a:gd name="T19" fmla="*/ 17 h 24"/>
                <a:gd name="T20" fmla="*/ 3 w 41"/>
                <a:gd name="T21" fmla="*/ 7 h 24"/>
                <a:gd name="T22" fmla="*/ 0 w 41"/>
                <a:gd name="T23" fmla="*/ 2 h 24"/>
                <a:gd name="T24" fmla="*/ 5 w 41"/>
                <a:gd name="T25" fmla="*/ 2 h 24"/>
                <a:gd name="T26" fmla="*/ 5 w 41"/>
                <a:gd name="T27" fmla="*/ 2 h 24"/>
                <a:gd name="T28" fmla="*/ 5 w 41"/>
                <a:gd name="T2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4">
                  <a:moveTo>
                    <a:pt x="5" y="2"/>
                  </a:moveTo>
                  <a:lnTo>
                    <a:pt x="11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1" y="0"/>
                  </a:lnTo>
                  <a:lnTo>
                    <a:pt x="37" y="7"/>
                  </a:lnTo>
                  <a:lnTo>
                    <a:pt x="37" y="15"/>
                  </a:lnTo>
                  <a:lnTo>
                    <a:pt x="28" y="17"/>
                  </a:lnTo>
                  <a:lnTo>
                    <a:pt x="22" y="24"/>
                  </a:lnTo>
                  <a:lnTo>
                    <a:pt x="13" y="17"/>
                  </a:lnTo>
                  <a:lnTo>
                    <a:pt x="3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205A732A-E625-0340-B579-AC0FD862E6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07362" y="3102255"/>
              <a:ext cx="83978" cy="126037"/>
            </a:xfrm>
            <a:custGeom>
              <a:avLst/>
              <a:gdLst>
                <a:gd name="T0" fmla="*/ 7 w 55"/>
                <a:gd name="T1" fmla="*/ 95 h 97"/>
                <a:gd name="T2" fmla="*/ 7 w 55"/>
                <a:gd name="T3" fmla="*/ 89 h 97"/>
                <a:gd name="T4" fmla="*/ 4 w 55"/>
                <a:gd name="T5" fmla="*/ 80 h 97"/>
                <a:gd name="T6" fmla="*/ 0 w 55"/>
                <a:gd name="T7" fmla="*/ 66 h 97"/>
                <a:gd name="T8" fmla="*/ 5 w 55"/>
                <a:gd name="T9" fmla="*/ 49 h 97"/>
                <a:gd name="T10" fmla="*/ 11 w 55"/>
                <a:gd name="T11" fmla="*/ 42 h 97"/>
                <a:gd name="T12" fmla="*/ 5 w 55"/>
                <a:gd name="T13" fmla="*/ 25 h 97"/>
                <a:gd name="T14" fmla="*/ 5 w 55"/>
                <a:gd name="T15" fmla="*/ 0 h 97"/>
                <a:gd name="T16" fmla="*/ 43 w 55"/>
                <a:gd name="T17" fmla="*/ 0 h 97"/>
                <a:gd name="T18" fmla="*/ 49 w 55"/>
                <a:gd name="T19" fmla="*/ 6 h 97"/>
                <a:gd name="T20" fmla="*/ 53 w 55"/>
                <a:gd name="T21" fmla="*/ 10 h 97"/>
                <a:gd name="T22" fmla="*/ 55 w 55"/>
                <a:gd name="T23" fmla="*/ 76 h 97"/>
                <a:gd name="T24" fmla="*/ 55 w 55"/>
                <a:gd name="T25" fmla="*/ 83 h 97"/>
                <a:gd name="T26" fmla="*/ 43 w 55"/>
                <a:gd name="T27" fmla="*/ 87 h 97"/>
                <a:gd name="T28" fmla="*/ 30 w 55"/>
                <a:gd name="T29" fmla="*/ 93 h 97"/>
                <a:gd name="T30" fmla="*/ 26 w 55"/>
                <a:gd name="T31" fmla="*/ 97 h 97"/>
                <a:gd name="T32" fmla="*/ 21 w 55"/>
                <a:gd name="T33" fmla="*/ 97 h 97"/>
                <a:gd name="T34" fmla="*/ 21 w 55"/>
                <a:gd name="T35" fmla="*/ 97 h 97"/>
                <a:gd name="T36" fmla="*/ 17 w 55"/>
                <a:gd name="T37" fmla="*/ 97 h 97"/>
                <a:gd name="T38" fmla="*/ 17 w 55"/>
                <a:gd name="T39" fmla="*/ 97 h 97"/>
                <a:gd name="T40" fmla="*/ 13 w 55"/>
                <a:gd name="T41" fmla="*/ 97 h 97"/>
                <a:gd name="T42" fmla="*/ 13 w 55"/>
                <a:gd name="T43" fmla="*/ 97 h 97"/>
                <a:gd name="T44" fmla="*/ 11 w 55"/>
                <a:gd name="T45" fmla="*/ 95 h 97"/>
                <a:gd name="T46" fmla="*/ 7 w 55"/>
                <a:gd name="T47" fmla="*/ 95 h 97"/>
                <a:gd name="T48" fmla="*/ 7 w 55"/>
                <a:gd name="T49" fmla="*/ 95 h 97"/>
                <a:gd name="T50" fmla="*/ 7 w 55"/>
                <a:gd name="T51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97">
                  <a:moveTo>
                    <a:pt x="7" y="95"/>
                  </a:moveTo>
                  <a:lnTo>
                    <a:pt x="7" y="89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5" y="49"/>
                  </a:lnTo>
                  <a:lnTo>
                    <a:pt x="11" y="42"/>
                  </a:lnTo>
                  <a:lnTo>
                    <a:pt x="5" y="25"/>
                  </a:lnTo>
                  <a:lnTo>
                    <a:pt x="5" y="0"/>
                  </a:lnTo>
                  <a:lnTo>
                    <a:pt x="43" y="0"/>
                  </a:lnTo>
                  <a:lnTo>
                    <a:pt x="49" y="6"/>
                  </a:lnTo>
                  <a:lnTo>
                    <a:pt x="53" y="10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43" y="87"/>
                  </a:lnTo>
                  <a:lnTo>
                    <a:pt x="30" y="93"/>
                  </a:lnTo>
                  <a:lnTo>
                    <a:pt x="26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1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8B427D5B-E8AE-4D46-8D5C-013587E492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07362" y="3102255"/>
              <a:ext cx="83978" cy="126037"/>
            </a:xfrm>
            <a:custGeom>
              <a:avLst/>
              <a:gdLst>
                <a:gd name="T0" fmla="*/ 7 w 55"/>
                <a:gd name="T1" fmla="*/ 95 h 97"/>
                <a:gd name="T2" fmla="*/ 7 w 55"/>
                <a:gd name="T3" fmla="*/ 89 h 97"/>
                <a:gd name="T4" fmla="*/ 4 w 55"/>
                <a:gd name="T5" fmla="*/ 80 h 97"/>
                <a:gd name="T6" fmla="*/ 0 w 55"/>
                <a:gd name="T7" fmla="*/ 66 h 97"/>
                <a:gd name="T8" fmla="*/ 5 w 55"/>
                <a:gd name="T9" fmla="*/ 49 h 97"/>
                <a:gd name="T10" fmla="*/ 11 w 55"/>
                <a:gd name="T11" fmla="*/ 42 h 97"/>
                <a:gd name="T12" fmla="*/ 5 w 55"/>
                <a:gd name="T13" fmla="*/ 25 h 97"/>
                <a:gd name="T14" fmla="*/ 5 w 55"/>
                <a:gd name="T15" fmla="*/ 0 h 97"/>
                <a:gd name="T16" fmla="*/ 43 w 55"/>
                <a:gd name="T17" fmla="*/ 0 h 97"/>
                <a:gd name="T18" fmla="*/ 49 w 55"/>
                <a:gd name="T19" fmla="*/ 6 h 97"/>
                <a:gd name="T20" fmla="*/ 53 w 55"/>
                <a:gd name="T21" fmla="*/ 10 h 97"/>
                <a:gd name="T22" fmla="*/ 55 w 55"/>
                <a:gd name="T23" fmla="*/ 76 h 97"/>
                <a:gd name="T24" fmla="*/ 55 w 55"/>
                <a:gd name="T25" fmla="*/ 83 h 97"/>
                <a:gd name="T26" fmla="*/ 43 w 55"/>
                <a:gd name="T27" fmla="*/ 87 h 97"/>
                <a:gd name="T28" fmla="*/ 30 w 55"/>
                <a:gd name="T29" fmla="*/ 93 h 97"/>
                <a:gd name="T30" fmla="*/ 26 w 55"/>
                <a:gd name="T31" fmla="*/ 97 h 97"/>
                <a:gd name="T32" fmla="*/ 21 w 55"/>
                <a:gd name="T33" fmla="*/ 97 h 97"/>
                <a:gd name="T34" fmla="*/ 21 w 55"/>
                <a:gd name="T35" fmla="*/ 97 h 97"/>
                <a:gd name="T36" fmla="*/ 17 w 55"/>
                <a:gd name="T37" fmla="*/ 97 h 97"/>
                <a:gd name="T38" fmla="*/ 17 w 55"/>
                <a:gd name="T39" fmla="*/ 97 h 97"/>
                <a:gd name="T40" fmla="*/ 13 w 55"/>
                <a:gd name="T41" fmla="*/ 97 h 97"/>
                <a:gd name="T42" fmla="*/ 13 w 55"/>
                <a:gd name="T43" fmla="*/ 97 h 97"/>
                <a:gd name="T44" fmla="*/ 11 w 55"/>
                <a:gd name="T45" fmla="*/ 95 h 97"/>
                <a:gd name="T46" fmla="*/ 7 w 55"/>
                <a:gd name="T47" fmla="*/ 95 h 97"/>
                <a:gd name="T48" fmla="*/ 7 w 55"/>
                <a:gd name="T49" fmla="*/ 95 h 97"/>
                <a:gd name="T50" fmla="*/ 7 w 55"/>
                <a:gd name="T51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97">
                  <a:moveTo>
                    <a:pt x="7" y="95"/>
                  </a:moveTo>
                  <a:lnTo>
                    <a:pt x="7" y="89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5" y="49"/>
                  </a:lnTo>
                  <a:lnTo>
                    <a:pt x="11" y="42"/>
                  </a:lnTo>
                  <a:lnTo>
                    <a:pt x="5" y="25"/>
                  </a:lnTo>
                  <a:lnTo>
                    <a:pt x="5" y="0"/>
                  </a:lnTo>
                  <a:lnTo>
                    <a:pt x="43" y="0"/>
                  </a:lnTo>
                  <a:lnTo>
                    <a:pt x="49" y="6"/>
                  </a:lnTo>
                  <a:lnTo>
                    <a:pt x="53" y="10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43" y="87"/>
                  </a:lnTo>
                  <a:lnTo>
                    <a:pt x="30" y="93"/>
                  </a:lnTo>
                  <a:lnTo>
                    <a:pt x="26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1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6F2EF214-AD47-6B4E-A911-8D1440C839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61557" y="3016498"/>
              <a:ext cx="169482" cy="118241"/>
            </a:xfrm>
            <a:custGeom>
              <a:avLst/>
              <a:gdLst>
                <a:gd name="T0" fmla="*/ 0 w 111"/>
                <a:gd name="T1" fmla="*/ 70 h 91"/>
                <a:gd name="T2" fmla="*/ 1 w 111"/>
                <a:gd name="T3" fmla="*/ 68 h 91"/>
                <a:gd name="T4" fmla="*/ 1 w 111"/>
                <a:gd name="T5" fmla="*/ 47 h 91"/>
                <a:gd name="T6" fmla="*/ 15 w 111"/>
                <a:gd name="T7" fmla="*/ 32 h 91"/>
                <a:gd name="T8" fmla="*/ 15 w 111"/>
                <a:gd name="T9" fmla="*/ 21 h 91"/>
                <a:gd name="T10" fmla="*/ 30 w 111"/>
                <a:gd name="T11" fmla="*/ 21 h 91"/>
                <a:gd name="T12" fmla="*/ 39 w 111"/>
                <a:gd name="T13" fmla="*/ 9 h 91"/>
                <a:gd name="T14" fmla="*/ 54 w 111"/>
                <a:gd name="T15" fmla="*/ 0 h 91"/>
                <a:gd name="T16" fmla="*/ 79 w 111"/>
                <a:gd name="T17" fmla="*/ 0 h 91"/>
                <a:gd name="T18" fmla="*/ 79 w 111"/>
                <a:gd name="T19" fmla="*/ 13 h 91"/>
                <a:gd name="T20" fmla="*/ 96 w 111"/>
                <a:gd name="T21" fmla="*/ 32 h 91"/>
                <a:gd name="T22" fmla="*/ 107 w 111"/>
                <a:gd name="T23" fmla="*/ 32 h 91"/>
                <a:gd name="T24" fmla="*/ 111 w 111"/>
                <a:gd name="T25" fmla="*/ 45 h 91"/>
                <a:gd name="T26" fmla="*/ 111 w 111"/>
                <a:gd name="T27" fmla="*/ 57 h 91"/>
                <a:gd name="T28" fmla="*/ 98 w 111"/>
                <a:gd name="T29" fmla="*/ 57 h 91"/>
                <a:gd name="T30" fmla="*/ 90 w 111"/>
                <a:gd name="T31" fmla="*/ 66 h 91"/>
                <a:gd name="T32" fmla="*/ 77 w 111"/>
                <a:gd name="T33" fmla="*/ 62 h 91"/>
                <a:gd name="T34" fmla="*/ 77 w 111"/>
                <a:gd name="T35" fmla="*/ 66 h 91"/>
                <a:gd name="T36" fmla="*/ 37 w 111"/>
                <a:gd name="T37" fmla="*/ 66 h 91"/>
                <a:gd name="T38" fmla="*/ 37 w 111"/>
                <a:gd name="T39" fmla="*/ 91 h 91"/>
                <a:gd name="T40" fmla="*/ 26 w 111"/>
                <a:gd name="T41" fmla="*/ 81 h 91"/>
                <a:gd name="T42" fmla="*/ 13 w 111"/>
                <a:gd name="T43" fmla="*/ 85 h 91"/>
                <a:gd name="T44" fmla="*/ 1 w 111"/>
                <a:gd name="T45" fmla="*/ 74 h 91"/>
                <a:gd name="T46" fmla="*/ 0 w 111"/>
                <a:gd name="T47" fmla="*/ 70 h 91"/>
                <a:gd name="T48" fmla="*/ 0 w 111"/>
                <a:gd name="T49" fmla="*/ 70 h 91"/>
                <a:gd name="T50" fmla="*/ 0 w 111"/>
                <a:gd name="T51" fmla="*/ 7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" h="91">
                  <a:moveTo>
                    <a:pt x="0" y="70"/>
                  </a:moveTo>
                  <a:lnTo>
                    <a:pt x="1" y="68"/>
                  </a:lnTo>
                  <a:lnTo>
                    <a:pt x="1" y="47"/>
                  </a:lnTo>
                  <a:lnTo>
                    <a:pt x="15" y="32"/>
                  </a:lnTo>
                  <a:lnTo>
                    <a:pt x="15" y="21"/>
                  </a:lnTo>
                  <a:lnTo>
                    <a:pt x="30" y="21"/>
                  </a:lnTo>
                  <a:lnTo>
                    <a:pt x="39" y="9"/>
                  </a:lnTo>
                  <a:lnTo>
                    <a:pt x="54" y="0"/>
                  </a:lnTo>
                  <a:lnTo>
                    <a:pt x="79" y="0"/>
                  </a:lnTo>
                  <a:lnTo>
                    <a:pt x="79" y="13"/>
                  </a:lnTo>
                  <a:lnTo>
                    <a:pt x="96" y="32"/>
                  </a:lnTo>
                  <a:lnTo>
                    <a:pt x="107" y="32"/>
                  </a:lnTo>
                  <a:lnTo>
                    <a:pt x="111" y="45"/>
                  </a:lnTo>
                  <a:lnTo>
                    <a:pt x="111" y="57"/>
                  </a:lnTo>
                  <a:lnTo>
                    <a:pt x="98" y="57"/>
                  </a:lnTo>
                  <a:lnTo>
                    <a:pt x="90" y="66"/>
                  </a:lnTo>
                  <a:lnTo>
                    <a:pt x="77" y="62"/>
                  </a:lnTo>
                  <a:lnTo>
                    <a:pt x="77" y="66"/>
                  </a:lnTo>
                  <a:lnTo>
                    <a:pt x="37" y="66"/>
                  </a:lnTo>
                  <a:lnTo>
                    <a:pt x="37" y="91"/>
                  </a:lnTo>
                  <a:lnTo>
                    <a:pt x="26" y="81"/>
                  </a:lnTo>
                  <a:lnTo>
                    <a:pt x="13" y="85"/>
                  </a:lnTo>
                  <a:lnTo>
                    <a:pt x="1" y="7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A59355DC-F72B-3E4F-B337-0C26EA4570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61557" y="3016498"/>
              <a:ext cx="169482" cy="118241"/>
            </a:xfrm>
            <a:custGeom>
              <a:avLst/>
              <a:gdLst>
                <a:gd name="T0" fmla="*/ 0 w 111"/>
                <a:gd name="T1" fmla="*/ 70 h 91"/>
                <a:gd name="T2" fmla="*/ 1 w 111"/>
                <a:gd name="T3" fmla="*/ 68 h 91"/>
                <a:gd name="T4" fmla="*/ 1 w 111"/>
                <a:gd name="T5" fmla="*/ 47 h 91"/>
                <a:gd name="T6" fmla="*/ 15 w 111"/>
                <a:gd name="T7" fmla="*/ 32 h 91"/>
                <a:gd name="T8" fmla="*/ 15 w 111"/>
                <a:gd name="T9" fmla="*/ 21 h 91"/>
                <a:gd name="T10" fmla="*/ 30 w 111"/>
                <a:gd name="T11" fmla="*/ 21 h 91"/>
                <a:gd name="T12" fmla="*/ 39 w 111"/>
                <a:gd name="T13" fmla="*/ 9 h 91"/>
                <a:gd name="T14" fmla="*/ 54 w 111"/>
                <a:gd name="T15" fmla="*/ 0 h 91"/>
                <a:gd name="T16" fmla="*/ 79 w 111"/>
                <a:gd name="T17" fmla="*/ 0 h 91"/>
                <a:gd name="T18" fmla="*/ 79 w 111"/>
                <a:gd name="T19" fmla="*/ 13 h 91"/>
                <a:gd name="T20" fmla="*/ 96 w 111"/>
                <a:gd name="T21" fmla="*/ 32 h 91"/>
                <a:gd name="T22" fmla="*/ 107 w 111"/>
                <a:gd name="T23" fmla="*/ 32 h 91"/>
                <a:gd name="T24" fmla="*/ 111 w 111"/>
                <a:gd name="T25" fmla="*/ 45 h 91"/>
                <a:gd name="T26" fmla="*/ 111 w 111"/>
                <a:gd name="T27" fmla="*/ 57 h 91"/>
                <a:gd name="T28" fmla="*/ 98 w 111"/>
                <a:gd name="T29" fmla="*/ 57 h 91"/>
                <a:gd name="T30" fmla="*/ 90 w 111"/>
                <a:gd name="T31" fmla="*/ 66 h 91"/>
                <a:gd name="T32" fmla="*/ 77 w 111"/>
                <a:gd name="T33" fmla="*/ 62 h 91"/>
                <a:gd name="T34" fmla="*/ 77 w 111"/>
                <a:gd name="T35" fmla="*/ 66 h 91"/>
                <a:gd name="T36" fmla="*/ 37 w 111"/>
                <a:gd name="T37" fmla="*/ 66 h 91"/>
                <a:gd name="T38" fmla="*/ 37 w 111"/>
                <a:gd name="T39" fmla="*/ 91 h 91"/>
                <a:gd name="T40" fmla="*/ 26 w 111"/>
                <a:gd name="T41" fmla="*/ 81 h 91"/>
                <a:gd name="T42" fmla="*/ 13 w 111"/>
                <a:gd name="T43" fmla="*/ 85 h 91"/>
                <a:gd name="T44" fmla="*/ 1 w 111"/>
                <a:gd name="T45" fmla="*/ 74 h 91"/>
                <a:gd name="T46" fmla="*/ 0 w 111"/>
                <a:gd name="T47" fmla="*/ 70 h 91"/>
                <a:gd name="T48" fmla="*/ 0 w 111"/>
                <a:gd name="T49" fmla="*/ 70 h 91"/>
                <a:gd name="T50" fmla="*/ 0 w 111"/>
                <a:gd name="T51" fmla="*/ 7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" h="91">
                  <a:moveTo>
                    <a:pt x="0" y="70"/>
                  </a:moveTo>
                  <a:lnTo>
                    <a:pt x="1" y="68"/>
                  </a:lnTo>
                  <a:lnTo>
                    <a:pt x="1" y="47"/>
                  </a:lnTo>
                  <a:lnTo>
                    <a:pt x="15" y="32"/>
                  </a:lnTo>
                  <a:lnTo>
                    <a:pt x="15" y="21"/>
                  </a:lnTo>
                  <a:lnTo>
                    <a:pt x="30" y="21"/>
                  </a:lnTo>
                  <a:lnTo>
                    <a:pt x="39" y="9"/>
                  </a:lnTo>
                  <a:lnTo>
                    <a:pt x="54" y="0"/>
                  </a:lnTo>
                  <a:lnTo>
                    <a:pt x="79" y="0"/>
                  </a:lnTo>
                  <a:lnTo>
                    <a:pt x="79" y="13"/>
                  </a:lnTo>
                  <a:lnTo>
                    <a:pt x="96" y="32"/>
                  </a:lnTo>
                  <a:lnTo>
                    <a:pt x="107" y="32"/>
                  </a:lnTo>
                  <a:lnTo>
                    <a:pt x="111" y="45"/>
                  </a:lnTo>
                  <a:lnTo>
                    <a:pt x="111" y="57"/>
                  </a:lnTo>
                  <a:lnTo>
                    <a:pt x="98" y="57"/>
                  </a:lnTo>
                  <a:lnTo>
                    <a:pt x="90" y="66"/>
                  </a:lnTo>
                  <a:lnTo>
                    <a:pt x="77" y="62"/>
                  </a:lnTo>
                  <a:lnTo>
                    <a:pt x="77" y="66"/>
                  </a:lnTo>
                  <a:lnTo>
                    <a:pt x="37" y="66"/>
                  </a:lnTo>
                  <a:lnTo>
                    <a:pt x="37" y="91"/>
                  </a:lnTo>
                  <a:lnTo>
                    <a:pt x="26" y="81"/>
                  </a:lnTo>
                  <a:lnTo>
                    <a:pt x="13" y="85"/>
                  </a:lnTo>
                  <a:lnTo>
                    <a:pt x="1" y="7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E528F264-D3D8-0E4F-8931-2DEA86976A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6071" y="3097057"/>
              <a:ext cx="38172" cy="109145"/>
            </a:xfrm>
            <a:custGeom>
              <a:avLst/>
              <a:gdLst>
                <a:gd name="T0" fmla="*/ 10 w 25"/>
                <a:gd name="T1" fmla="*/ 84 h 84"/>
                <a:gd name="T2" fmla="*/ 25 w 25"/>
                <a:gd name="T3" fmla="*/ 78 h 84"/>
                <a:gd name="T4" fmla="*/ 25 w 25"/>
                <a:gd name="T5" fmla="*/ 36 h 84"/>
                <a:gd name="T6" fmla="*/ 19 w 25"/>
                <a:gd name="T7" fmla="*/ 25 h 84"/>
                <a:gd name="T8" fmla="*/ 19 w 25"/>
                <a:gd name="T9" fmla="*/ 19 h 84"/>
                <a:gd name="T10" fmla="*/ 13 w 25"/>
                <a:gd name="T11" fmla="*/ 12 h 84"/>
                <a:gd name="T12" fmla="*/ 13 w 25"/>
                <a:gd name="T13" fmla="*/ 4 h 84"/>
                <a:gd name="T14" fmla="*/ 0 w 25"/>
                <a:gd name="T15" fmla="*/ 0 h 84"/>
                <a:gd name="T16" fmla="*/ 0 w 25"/>
                <a:gd name="T17" fmla="*/ 4 h 84"/>
                <a:gd name="T18" fmla="*/ 0 w 25"/>
                <a:gd name="T19" fmla="*/ 4 h 84"/>
                <a:gd name="T20" fmla="*/ 0 w 25"/>
                <a:gd name="T21" fmla="*/ 8 h 84"/>
                <a:gd name="T22" fmla="*/ 8 w 25"/>
                <a:gd name="T23" fmla="*/ 14 h 84"/>
                <a:gd name="T24" fmla="*/ 10 w 25"/>
                <a:gd name="T25" fmla="*/ 84 h 84"/>
                <a:gd name="T26" fmla="*/ 10 w 25"/>
                <a:gd name="T27" fmla="*/ 84 h 84"/>
                <a:gd name="T28" fmla="*/ 10 w 25"/>
                <a:gd name="T2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84">
                  <a:moveTo>
                    <a:pt x="10" y="84"/>
                  </a:moveTo>
                  <a:lnTo>
                    <a:pt x="25" y="78"/>
                  </a:lnTo>
                  <a:lnTo>
                    <a:pt x="25" y="36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3" y="12"/>
                  </a:lnTo>
                  <a:lnTo>
                    <a:pt x="13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8" y="14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0" y="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872F2E84-32DF-EA44-B754-D6774DFB2A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6071" y="3097057"/>
              <a:ext cx="38172" cy="109145"/>
            </a:xfrm>
            <a:custGeom>
              <a:avLst/>
              <a:gdLst>
                <a:gd name="T0" fmla="*/ 10 w 25"/>
                <a:gd name="T1" fmla="*/ 84 h 84"/>
                <a:gd name="T2" fmla="*/ 25 w 25"/>
                <a:gd name="T3" fmla="*/ 78 h 84"/>
                <a:gd name="T4" fmla="*/ 25 w 25"/>
                <a:gd name="T5" fmla="*/ 36 h 84"/>
                <a:gd name="T6" fmla="*/ 19 w 25"/>
                <a:gd name="T7" fmla="*/ 25 h 84"/>
                <a:gd name="T8" fmla="*/ 19 w 25"/>
                <a:gd name="T9" fmla="*/ 19 h 84"/>
                <a:gd name="T10" fmla="*/ 13 w 25"/>
                <a:gd name="T11" fmla="*/ 12 h 84"/>
                <a:gd name="T12" fmla="*/ 13 w 25"/>
                <a:gd name="T13" fmla="*/ 4 h 84"/>
                <a:gd name="T14" fmla="*/ 0 w 25"/>
                <a:gd name="T15" fmla="*/ 0 h 84"/>
                <a:gd name="T16" fmla="*/ 0 w 25"/>
                <a:gd name="T17" fmla="*/ 4 h 84"/>
                <a:gd name="T18" fmla="*/ 0 w 25"/>
                <a:gd name="T19" fmla="*/ 4 h 84"/>
                <a:gd name="T20" fmla="*/ 0 w 25"/>
                <a:gd name="T21" fmla="*/ 8 h 84"/>
                <a:gd name="T22" fmla="*/ 8 w 25"/>
                <a:gd name="T23" fmla="*/ 14 h 84"/>
                <a:gd name="T24" fmla="*/ 10 w 25"/>
                <a:gd name="T25" fmla="*/ 84 h 84"/>
                <a:gd name="T26" fmla="*/ 10 w 25"/>
                <a:gd name="T27" fmla="*/ 84 h 84"/>
                <a:gd name="T28" fmla="*/ 10 w 25"/>
                <a:gd name="T2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84">
                  <a:moveTo>
                    <a:pt x="10" y="84"/>
                  </a:moveTo>
                  <a:lnTo>
                    <a:pt x="25" y="78"/>
                  </a:lnTo>
                  <a:lnTo>
                    <a:pt x="25" y="36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3" y="12"/>
                  </a:lnTo>
                  <a:lnTo>
                    <a:pt x="13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8" y="14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0" y="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D7A35A8A-CE93-C142-AFA4-A618F7985D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98974" y="3068472"/>
              <a:ext cx="58021" cy="127336"/>
            </a:xfrm>
            <a:custGeom>
              <a:avLst/>
              <a:gdLst>
                <a:gd name="T0" fmla="*/ 8 w 38"/>
                <a:gd name="T1" fmla="*/ 17 h 98"/>
                <a:gd name="T2" fmla="*/ 21 w 38"/>
                <a:gd name="T3" fmla="*/ 17 h 98"/>
                <a:gd name="T4" fmla="*/ 21 w 38"/>
                <a:gd name="T5" fmla="*/ 5 h 98"/>
                <a:gd name="T6" fmla="*/ 27 w 38"/>
                <a:gd name="T7" fmla="*/ 0 h 98"/>
                <a:gd name="T8" fmla="*/ 34 w 38"/>
                <a:gd name="T9" fmla="*/ 11 h 98"/>
                <a:gd name="T10" fmla="*/ 38 w 38"/>
                <a:gd name="T11" fmla="*/ 39 h 98"/>
                <a:gd name="T12" fmla="*/ 23 w 38"/>
                <a:gd name="T13" fmla="*/ 56 h 98"/>
                <a:gd name="T14" fmla="*/ 27 w 38"/>
                <a:gd name="T15" fmla="*/ 96 h 98"/>
                <a:gd name="T16" fmla="*/ 10 w 38"/>
                <a:gd name="T17" fmla="*/ 98 h 98"/>
                <a:gd name="T18" fmla="*/ 10 w 38"/>
                <a:gd name="T19" fmla="*/ 58 h 98"/>
                <a:gd name="T20" fmla="*/ 6 w 38"/>
                <a:gd name="T21" fmla="*/ 47 h 98"/>
                <a:gd name="T22" fmla="*/ 6 w 38"/>
                <a:gd name="T23" fmla="*/ 41 h 98"/>
                <a:gd name="T24" fmla="*/ 0 w 38"/>
                <a:gd name="T25" fmla="*/ 34 h 98"/>
                <a:gd name="T26" fmla="*/ 0 w 38"/>
                <a:gd name="T27" fmla="*/ 26 h 98"/>
                <a:gd name="T28" fmla="*/ 8 w 38"/>
                <a:gd name="T29" fmla="*/ 17 h 98"/>
                <a:gd name="T30" fmla="*/ 8 w 38"/>
                <a:gd name="T31" fmla="*/ 17 h 98"/>
                <a:gd name="T32" fmla="*/ 8 w 38"/>
                <a:gd name="T33" fmla="*/ 1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98">
                  <a:moveTo>
                    <a:pt x="8" y="17"/>
                  </a:moveTo>
                  <a:lnTo>
                    <a:pt x="21" y="17"/>
                  </a:lnTo>
                  <a:lnTo>
                    <a:pt x="21" y="5"/>
                  </a:lnTo>
                  <a:lnTo>
                    <a:pt x="27" y="0"/>
                  </a:lnTo>
                  <a:lnTo>
                    <a:pt x="34" y="11"/>
                  </a:lnTo>
                  <a:lnTo>
                    <a:pt x="38" y="39"/>
                  </a:lnTo>
                  <a:lnTo>
                    <a:pt x="23" y="56"/>
                  </a:lnTo>
                  <a:lnTo>
                    <a:pt x="27" y="96"/>
                  </a:lnTo>
                  <a:lnTo>
                    <a:pt x="10" y="98"/>
                  </a:lnTo>
                  <a:lnTo>
                    <a:pt x="10" y="58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2A3D17AE-F44A-794E-95F4-553286FAF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98974" y="3068472"/>
              <a:ext cx="58021" cy="127336"/>
            </a:xfrm>
            <a:custGeom>
              <a:avLst/>
              <a:gdLst>
                <a:gd name="T0" fmla="*/ 8 w 38"/>
                <a:gd name="T1" fmla="*/ 17 h 98"/>
                <a:gd name="T2" fmla="*/ 21 w 38"/>
                <a:gd name="T3" fmla="*/ 17 h 98"/>
                <a:gd name="T4" fmla="*/ 21 w 38"/>
                <a:gd name="T5" fmla="*/ 5 h 98"/>
                <a:gd name="T6" fmla="*/ 27 w 38"/>
                <a:gd name="T7" fmla="*/ 0 h 98"/>
                <a:gd name="T8" fmla="*/ 34 w 38"/>
                <a:gd name="T9" fmla="*/ 11 h 98"/>
                <a:gd name="T10" fmla="*/ 38 w 38"/>
                <a:gd name="T11" fmla="*/ 39 h 98"/>
                <a:gd name="T12" fmla="*/ 23 w 38"/>
                <a:gd name="T13" fmla="*/ 56 h 98"/>
                <a:gd name="T14" fmla="*/ 27 w 38"/>
                <a:gd name="T15" fmla="*/ 96 h 98"/>
                <a:gd name="T16" fmla="*/ 10 w 38"/>
                <a:gd name="T17" fmla="*/ 98 h 98"/>
                <a:gd name="T18" fmla="*/ 10 w 38"/>
                <a:gd name="T19" fmla="*/ 58 h 98"/>
                <a:gd name="T20" fmla="*/ 6 w 38"/>
                <a:gd name="T21" fmla="*/ 47 h 98"/>
                <a:gd name="T22" fmla="*/ 6 w 38"/>
                <a:gd name="T23" fmla="*/ 41 h 98"/>
                <a:gd name="T24" fmla="*/ 0 w 38"/>
                <a:gd name="T25" fmla="*/ 34 h 98"/>
                <a:gd name="T26" fmla="*/ 0 w 38"/>
                <a:gd name="T27" fmla="*/ 26 h 98"/>
                <a:gd name="T28" fmla="*/ 8 w 38"/>
                <a:gd name="T29" fmla="*/ 17 h 98"/>
                <a:gd name="T30" fmla="*/ 8 w 38"/>
                <a:gd name="T31" fmla="*/ 17 h 98"/>
                <a:gd name="T32" fmla="*/ 8 w 38"/>
                <a:gd name="T33" fmla="*/ 1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98">
                  <a:moveTo>
                    <a:pt x="8" y="17"/>
                  </a:moveTo>
                  <a:lnTo>
                    <a:pt x="21" y="17"/>
                  </a:lnTo>
                  <a:lnTo>
                    <a:pt x="21" y="5"/>
                  </a:lnTo>
                  <a:lnTo>
                    <a:pt x="27" y="0"/>
                  </a:lnTo>
                  <a:lnTo>
                    <a:pt x="34" y="11"/>
                  </a:lnTo>
                  <a:lnTo>
                    <a:pt x="38" y="39"/>
                  </a:lnTo>
                  <a:lnTo>
                    <a:pt x="23" y="56"/>
                  </a:lnTo>
                  <a:lnTo>
                    <a:pt x="27" y="96"/>
                  </a:lnTo>
                  <a:lnTo>
                    <a:pt x="10" y="98"/>
                  </a:lnTo>
                  <a:lnTo>
                    <a:pt x="10" y="58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F8DC1C80-E6C1-BC41-B239-7AC3BBCBFE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038587"/>
              <a:ext cx="152687" cy="255971"/>
            </a:xfrm>
            <a:custGeom>
              <a:avLst/>
              <a:gdLst>
                <a:gd name="T0" fmla="*/ 68 w 100"/>
                <a:gd name="T1" fmla="*/ 0 h 197"/>
                <a:gd name="T2" fmla="*/ 70 w 100"/>
                <a:gd name="T3" fmla="*/ 23 h 197"/>
                <a:gd name="T4" fmla="*/ 77 w 100"/>
                <a:gd name="T5" fmla="*/ 23 h 197"/>
                <a:gd name="T6" fmla="*/ 77 w 100"/>
                <a:gd name="T7" fmla="*/ 34 h 197"/>
                <a:gd name="T8" fmla="*/ 70 w 100"/>
                <a:gd name="T9" fmla="*/ 43 h 197"/>
                <a:gd name="T10" fmla="*/ 55 w 100"/>
                <a:gd name="T11" fmla="*/ 83 h 197"/>
                <a:gd name="T12" fmla="*/ 36 w 100"/>
                <a:gd name="T13" fmla="*/ 123 h 197"/>
                <a:gd name="T14" fmla="*/ 23 w 100"/>
                <a:gd name="T15" fmla="*/ 110 h 197"/>
                <a:gd name="T16" fmla="*/ 4 w 100"/>
                <a:gd name="T17" fmla="*/ 127 h 197"/>
                <a:gd name="T18" fmla="*/ 0 w 100"/>
                <a:gd name="T19" fmla="*/ 153 h 197"/>
                <a:gd name="T20" fmla="*/ 0 w 100"/>
                <a:gd name="T21" fmla="*/ 153 h 197"/>
                <a:gd name="T22" fmla="*/ 6 w 100"/>
                <a:gd name="T23" fmla="*/ 159 h 197"/>
                <a:gd name="T24" fmla="*/ 6 w 100"/>
                <a:gd name="T25" fmla="*/ 159 h 197"/>
                <a:gd name="T26" fmla="*/ 7 w 100"/>
                <a:gd name="T27" fmla="*/ 161 h 197"/>
                <a:gd name="T28" fmla="*/ 7 w 100"/>
                <a:gd name="T29" fmla="*/ 161 h 197"/>
                <a:gd name="T30" fmla="*/ 7 w 100"/>
                <a:gd name="T31" fmla="*/ 161 h 197"/>
                <a:gd name="T32" fmla="*/ 11 w 100"/>
                <a:gd name="T33" fmla="*/ 163 h 197"/>
                <a:gd name="T34" fmla="*/ 15 w 100"/>
                <a:gd name="T35" fmla="*/ 166 h 197"/>
                <a:gd name="T36" fmla="*/ 15 w 100"/>
                <a:gd name="T37" fmla="*/ 166 h 197"/>
                <a:gd name="T38" fmla="*/ 17 w 100"/>
                <a:gd name="T39" fmla="*/ 168 h 197"/>
                <a:gd name="T40" fmla="*/ 17 w 100"/>
                <a:gd name="T41" fmla="*/ 170 h 197"/>
                <a:gd name="T42" fmla="*/ 17 w 100"/>
                <a:gd name="T43" fmla="*/ 174 h 197"/>
                <a:gd name="T44" fmla="*/ 15 w 100"/>
                <a:gd name="T45" fmla="*/ 176 h 197"/>
                <a:gd name="T46" fmla="*/ 17 w 100"/>
                <a:gd name="T47" fmla="*/ 185 h 197"/>
                <a:gd name="T48" fmla="*/ 13 w 100"/>
                <a:gd name="T49" fmla="*/ 191 h 197"/>
                <a:gd name="T50" fmla="*/ 45 w 100"/>
                <a:gd name="T51" fmla="*/ 191 h 197"/>
                <a:gd name="T52" fmla="*/ 77 w 100"/>
                <a:gd name="T53" fmla="*/ 189 h 197"/>
                <a:gd name="T54" fmla="*/ 98 w 100"/>
                <a:gd name="T55" fmla="*/ 197 h 197"/>
                <a:gd name="T56" fmla="*/ 100 w 100"/>
                <a:gd name="T57" fmla="*/ 176 h 197"/>
                <a:gd name="T58" fmla="*/ 91 w 100"/>
                <a:gd name="T59" fmla="*/ 164 h 197"/>
                <a:gd name="T60" fmla="*/ 77 w 100"/>
                <a:gd name="T61" fmla="*/ 127 h 197"/>
                <a:gd name="T62" fmla="*/ 93 w 100"/>
                <a:gd name="T63" fmla="*/ 104 h 197"/>
                <a:gd name="T64" fmla="*/ 91 w 100"/>
                <a:gd name="T65" fmla="*/ 85 h 197"/>
                <a:gd name="T66" fmla="*/ 72 w 100"/>
                <a:gd name="T67" fmla="*/ 74 h 197"/>
                <a:gd name="T68" fmla="*/ 76 w 100"/>
                <a:gd name="T69" fmla="*/ 60 h 197"/>
                <a:gd name="T70" fmla="*/ 94 w 100"/>
                <a:gd name="T71" fmla="*/ 60 h 197"/>
                <a:gd name="T72" fmla="*/ 89 w 100"/>
                <a:gd name="T73" fmla="*/ 53 h 197"/>
                <a:gd name="T74" fmla="*/ 89 w 100"/>
                <a:gd name="T75" fmla="*/ 23 h 197"/>
                <a:gd name="T76" fmla="*/ 68 w 100"/>
                <a:gd name="T77" fmla="*/ 0 h 197"/>
                <a:gd name="T78" fmla="*/ 68 w 100"/>
                <a:gd name="T79" fmla="*/ 0 h 197"/>
                <a:gd name="T80" fmla="*/ 68 w 100"/>
                <a:gd name="T8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97">
                  <a:moveTo>
                    <a:pt x="68" y="0"/>
                  </a:moveTo>
                  <a:lnTo>
                    <a:pt x="70" y="23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0" y="43"/>
                  </a:lnTo>
                  <a:lnTo>
                    <a:pt x="55" y="83"/>
                  </a:lnTo>
                  <a:lnTo>
                    <a:pt x="36" y="123"/>
                  </a:lnTo>
                  <a:lnTo>
                    <a:pt x="23" y="110"/>
                  </a:lnTo>
                  <a:lnTo>
                    <a:pt x="4" y="127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11" y="163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17" y="168"/>
                  </a:lnTo>
                  <a:lnTo>
                    <a:pt x="17" y="170"/>
                  </a:lnTo>
                  <a:lnTo>
                    <a:pt x="17" y="174"/>
                  </a:lnTo>
                  <a:lnTo>
                    <a:pt x="15" y="176"/>
                  </a:lnTo>
                  <a:lnTo>
                    <a:pt x="17" y="185"/>
                  </a:lnTo>
                  <a:lnTo>
                    <a:pt x="13" y="191"/>
                  </a:lnTo>
                  <a:lnTo>
                    <a:pt x="45" y="191"/>
                  </a:lnTo>
                  <a:lnTo>
                    <a:pt x="77" y="189"/>
                  </a:lnTo>
                  <a:lnTo>
                    <a:pt x="98" y="197"/>
                  </a:lnTo>
                  <a:lnTo>
                    <a:pt x="100" y="176"/>
                  </a:lnTo>
                  <a:lnTo>
                    <a:pt x="91" y="164"/>
                  </a:lnTo>
                  <a:lnTo>
                    <a:pt x="77" y="127"/>
                  </a:lnTo>
                  <a:lnTo>
                    <a:pt x="93" y="104"/>
                  </a:lnTo>
                  <a:lnTo>
                    <a:pt x="91" y="85"/>
                  </a:lnTo>
                  <a:lnTo>
                    <a:pt x="72" y="74"/>
                  </a:lnTo>
                  <a:lnTo>
                    <a:pt x="76" y="60"/>
                  </a:lnTo>
                  <a:lnTo>
                    <a:pt x="94" y="60"/>
                  </a:lnTo>
                  <a:lnTo>
                    <a:pt x="89" y="53"/>
                  </a:lnTo>
                  <a:lnTo>
                    <a:pt x="89" y="2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C4A3205C-1273-1847-B599-E69AA50801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038587"/>
              <a:ext cx="152687" cy="255971"/>
            </a:xfrm>
            <a:custGeom>
              <a:avLst/>
              <a:gdLst>
                <a:gd name="T0" fmla="*/ 68 w 100"/>
                <a:gd name="T1" fmla="*/ 0 h 197"/>
                <a:gd name="T2" fmla="*/ 70 w 100"/>
                <a:gd name="T3" fmla="*/ 23 h 197"/>
                <a:gd name="T4" fmla="*/ 77 w 100"/>
                <a:gd name="T5" fmla="*/ 23 h 197"/>
                <a:gd name="T6" fmla="*/ 77 w 100"/>
                <a:gd name="T7" fmla="*/ 34 h 197"/>
                <a:gd name="T8" fmla="*/ 70 w 100"/>
                <a:gd name="T9" fmla="*/ 43 h 197"/>
                <a:gd name="T10" fmla="*/ 55 w 100"/>
                <a:gd name="T11" fmla="*/ 83 h 197"/>
                <a:gd name="T12" fmla="*/ 36 w 100"/>
                <a:gd name="T13" fmla="*/ 123 h 197"/>
                <a:gd name="T14" fmla="*/ 23 w 100"/>
                <a:gd name="T15" fmla="*/ 110 h 197"/>
                <a:gd name="T16" fmla="*/ 4 w 100"/>
                <a:gd name="T17" fmla="*/ 127 h 197"/>
                <a:gd name="T18" fmla="*/ 0 w 100"/>
                <a:gd name="T19" fmla="*/ 153 h 197"/>
                <a:gd name="T20" fmla="*/ 0 w 100"/>
                <a:gd name="T21" fmla="*/ 153 h 197"/>
                <a:gd name="T22" fmla="*/ 6 w 100"/>
                <a:gd name="T23" fmla="*/ 159 h 197"/>
                <a:gd name="T24" fmla="*/ 6 w 100"/>
                <a:gd name="T25" fmla="*/ 159 h 197"/>
                <a:gd name="T26" fmla="*/ 7 w 100"/>
                <a:gd name="T27" fmla="*/ 161 h 197"/>
                <a:gd name="T28" fmla="*/ 7 w 100"/>
                <a:gd name="T29" fmla="*/ 161 h 197"/>
                <a:gd name="T30" fmla="*/ 7 w 100"/>
                <a:gd name="T31" fmla="*/ 161 h 197"/>
                <a:gd name="T32" fmla="*/ 11 w 100"/>
                <a:gd name="T33" fmla="*/ 163 h 197"/>
                <a:gd name="T34" fmla="*/ 15 w 100"/>
                <a:gd name="T35" fmla="*/ 166 h 197"/>
                <a:gd name="T36" fmla="*/ 15 w 100"/>
                <a:gd name="T37" fmla="*/ 166 h 197"/>
                <a:gd name="T38" fmla="*/ 17 w 100"/>
                <a:gd name="T39" fmla="*/ 168 h 197"/>
                <a:gd name="T40" fmla="*/ 17 w 100"/>
                <a:gd name="T41" fmla="*/ 170 h 197"/>
                <a:gd name="T42" fmla="*/ 17 w 100"/>
                <a:gd name="T43" fmla="*/ 174 h 197"/>
                <a:gd name="T44" fmla="*/ 15 w 100"/>
                <a:gd name="T45" fmla="*/ 176 h 197"/>
                <a:gd name="T46" fmla="*/ 17 w 100"/>
                <a:gd name="T47" fmla="*/ 185 h 197"/>
                <a:gd name="T48" fmla="*/ 13 w 100"/>
                <a:gd name="T49" fmla="*/ 191 h 197"/>
                <a:gd name="T50" fmla="*/ 45 w 100"/>
                <a:gd name="T51" fmla="*/ 191 h 197"/>
                <a:gd name="T52" fmla="*/ 77 w 100"/>
                <a:gd name="T53" fmla="*/ 189 h 197"/>
                <a:gd name="T54" fmla="*/ 98 w 100"/>
                <a:gd name="T55" fmla="*/ 197 h 197"/>
                <a:gd name="T56" fmla="*/ 100 w 100"/>
                <a:gd name="T57" fmla="*/ 176 h 197"/>
                <a:gd name="T58" fmla="*/ 91 w 100"/>
                <a:gd name="T59" fmla="*/ 164 h 197"/>
                <a:gd name="T60" fmla="*/ 77 w 100"/>
                <a:gd name="T61" fmla="*/ 127 h 197"/>
                <a:gd name="T62" fmla="*/ 93 w 100"/>
                <a:gd name="T63" fmla="*/ 104 h 197"/>
                <a:gd name="T64" fmla="*/ 91 w 100"/>
                <a:gd name="T65" fmla="*/ 85 h 197"/>
                <a:gd name="T66" fmla="*/ 72 w 100"/>
                <a:gd name="T67" fmla="*/ 74 h 197"/>
                <a:gd name="T68" fmla="*/ 76 w 100"/>
                <a:gd name="T69" fmla="*/ 60 h 197"/>
                <a:gd name="T70" fmla="*/ 94 w 100"/>
                <a:gd name="T71" fmla="*/ 60 h 197"/>
                <a:gd name="T72" fmla="*/ 89 w 100"/>
                <a:gd name="T73" fmla="*/ 53 h 197"/>
                <a:gd name="T74" fmla="*/ 89 w 100"/>
                <a:gd name="T75" fmla="*/ 23 h 197"/>
                <a:gd name="T76" fmla="*/ 68 w 100"/>
                <a:gd name="T77" fmla="*/ 0 h 197"/>
                <a:gd name="T78" fmla="*/ 68 w 100"/>
                <a:gd name="T79" fmla="*/ 0 h 197"/>
                <a:gd name="T80" fmla="*/ 68 w 100"/>
                <a:gd name="T8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97">
                  <a:moveTo>
                    <a:pt x="68" y="0"/>
                  </a:moveTo>
                  <a:lnTo>
                    <a:pt x="70" y="23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0" y="43"/>
                  </a:lnTo>
                  <a:lnTo>
                    <a:pt x="55" y="83"/>
                  </a:lnTo>
                  <a:lnTo>
                    <a:pt x="36" y="123"/>
                  </a:lnTo>
                  <a:lnTo>
                    <a:pt x="23" y="110"/>
                  </a:lnTo>
                  <a:lnTo>
                    <a:pt x="4" y="127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11" y="163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17" y="168"/>
                  </a:lnTo>
                  <a:lnTo>
                    <a:pt x="17" y="170"/>
                  </a:lnTo>
                  <a:lnTo>
                    <a:pt x="17" y="174"/>
                  </a:lnTo>
                  <a:lnTo>
                    <a:pt x="15" y="176"/>
                  </a:lnTo>
                  <a:lnTo>
                    <a:pt x="17" y="185"/>
                  </a:lnTo>
                  <a:lnTo>
                    <a:pt x="13" y="191"/>
                  </a:lnTo>
                  <a:lnTo>
                    <a:pt x="45" y="191"/>
                  </a:lnTo>
                  <a:lnTo>
                    <a:pt x="77" y="189"/>
                  </a:lnTo>
                  <a:lnTo>
                    <a:pt x="98" y="197"/>
                  </a:lnTo>
                  <a:lnTo>
                    <a:pt x="100" y="176"/>
                  </a:lnTo>
                  <a:lnTo>
                    <a:pt x="91" y="164"/>
                  </a:lnTo>
                  <a:lnTo>
                    <a:pt x="77" y="127"/>
                  </a:lnTo>
                  <a:lnTo>
                    <a:pt x="93" y="104"/>
                  </a:lnTo>
                  <a:lnTo>
                    <a:pt x="91" y="85"/>
                  </a:lnTo>
                  <a:lnTo>
                    <a:pt x="72" y="74"/>
                  </a:lnTo>
                  <a:lnTo>
                    <a:pt x="76" y="60"/>
                  </a:lnTo>
                  <a:lnTo>
                    <a:pt x="94" y="60"/>
                  </a:lnTo>
                  <a:lnTo>
                    <a:pt x="89" y="53"/>
                  </a:lnTo>
                  <a:lnTo>
                    <a:pt x="89" y="2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81231A14-A032-6740-B703-9136D644EA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4800" y="3220495"/>
              <a:ext cx="389351" cy="393702"/>
            </a:xfrm>
            <a:custGeom>
              <a:avLst/>
              <a:gdLst>
                <a:gd name="T0" fmla="*/ 78 w 255"/>
                <a:gd name="T1" fmla="*/ 51 h 303"/>
                <a:gd name="T2" fmla="*/ 59 w 255"/>
                <a:gd name="T3" fmla="*/ 98 h 303"/>
                <a:gd name="T4" fmla="*/ 53 w 255"/>
                <a:gd name="T5" fmla="*/ 140 h 303"/>
                <a:gd name="T6" fmla="*/ 32 w 255"/>
                <a:gd name="T7" fmla="*/ 163 h 303"/>
                <a:gd name="T8" fmla="*/ 17 w 255"/>
                <a:gd name="T9" fmla="*/ 161 h 303"/>
                <a:gd name="T10" fmla="*/ 11 w 255"/>
                <a:gd name="T11" fmla="*/ 166 h 303"/>
                <a:gd name="T12" fmla="*/ 0 w 255"/>
                <a:gd name="T13" fmla="*/ 185 h 303"/>
                <a:gd name="T14" fmla="*/ 55 w 255"/>
                <a:gd name="T15" fmla="*/ 181 h 303"/>
                <a:gd name="T16" fmla="*/ 72 w 255"/>
                <a:gd name="T17" fmla="*/ 216 h 303"/>
                <a:gd name="T18" fmla="*/ 100 w 255"/>
                <a:gd name="T19" fmla="*/ 195 h 303"/>
                <a:gd name="T20" fmla="*/ 114 w 255"/>
                <a:gd name="T21" fmla="*/ 204 h 303"/>
                <a:gd name="T22" fmla="*/ 131 w 255"/>
                <a:gd name="T23" fmla="*/ 233 h 303"/>
                <a:gd name="T24" fmla="*/ 134 w 255"/>
                <a:gd name="T25" fmla="*/ 250 h 303"/>
                <a:gd name="T26" fmla="*/ 157 w 255"/>
                <a:gd name="T27" fmla="*/ 268 h 303"/>
                <a:gd name="T28" fmla="*/ 174 w 255"/>
                <a:gd name="T29" fmla="*/ 276 h 303"/>
                <a:gd name="T30" fmla="*/ 199 w 255"/>
                <a:gd name="T31" fmla="*/ 274 h 303"/>
                <a:gd name="T32" fmla="*/ 216 w 255"/>
                <a:gd name="T33" fmla="*/ 287 h 303"/>
                <a:gd name="T34" fmla="*/ 235 w 255"/>
                <a:gd name="T35" fmla="*/ 299 h 303"/>
                <a:gd name="T36" fmla="*/ 229 w 255"/>
                <a:gd name="T37" fmla="*/ 287 h 303"/>
                <a:gd name="T38" fmla="*/ 216 w 255"/>
                <a:gd name="T39" fmla="*/ 272 h 303"/>
                <a:gd name="T40" fmla="*/ 219 w 255"/>
                <a:gd name="T41" fmla="*/ 253 h 303"/>
                <a:gd name="T42" fmla="*/ 219 w 255"/>
                <a:gd name="T43" fmla="*/ 231 h 303"/>
                <a:gd name="T44" fmla="*/ 246 w 255"/>
                <a:gd name="T45" fmla="*/ 219 h 303"/>
                <a:gd name="T46" fmla="*/ 236 w 255"/>
                <a:gd name="T47" fmla="*/ 204 h 303"/>
                <a:gd name="T48" fmla="*/ 227 w 255"/>
                <a:gd name="T49" fmla="*/ 181 h 303"/>
                <a:gd name="T50" fmla="*/ 227 w 255"/>
                <a:gd name="T51" fmla="*/ 172 h 303"/>
                <a:gd name="T52" fmla="*/ 225 w 255"/>
                <a:gd name="T53" fmla="*/ 166 h 303"/>
                <a:gd name="T54" fmla="*/ 227 w 255"/>
                <a:gd name="T55" fmla="*/ 163 h 303"/>
                <a:gd name="T56" fmla="*/ 231 w 255"/>
                <a:gd name="T57" fmla="*/ 134 h 303"/>
                <a:gd name="T58" fmla="*/ 225 w 255"/>
                <a:gd name="T59" fmla="*/ 117 h 303"/>
                <a:gd name="T60" fmla="*/ 235 w 255"/>
                <a:gd name="T61" fmla="*/ 100 h 303"/>
                <a:gd name="T62" fmla="*/ 246 w 255"/>
                <a:gd name="T63" fmla="*/ 64 h 303"/>
                <a:gd name="T64" fmla="*/ 252 w 255"/>
                <a:gd name="T65" fmla="*/ 47 h 303"/>
                <a:gd name="T66" fmla="*/ 235 w 255"/>
                <a:gd name="T67" fmla="*/ 11 h 303"/>
                <a:gd name="T68" fmla="*/ 201 w 255"/>
                <a:gd name="T69" fmla="*/ 0 h 303"/>
                <a:gd name="T70" fmla="*/ 149 w 255"/>
                <a:gd name="T71" fmla="*/ 11 h 303"/>
                <a:gd name="T72" fmla="*/ 132 w 255"/>
                <a:gd name="T73" fmla="*/ 13 h 303"/>
                <a:gd name="T74" fmla="*/ 97 w 255"/>
                <a:gd name="T75" fmla="*/ 0 h 303"/>
                <a:gd name="T76" fmla="*/ 85 w 255"/>
                <a:gd name="T77" fmla="*/ 28 h 303"/>
                <a:gd name="T78" fmla="*/ 85 w 255"/>
                <a:gd name="T79" fmla="*/ 2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303">
                  <a:moveTo>
                    <a:pt x="85" y="28"/>
                  </a:moveTo>
                  <a:lnTo>
                    <a:pt x="78" y="51"/>
                  </a:lnTo>
                  <a:lnTo>
                    <a:pt x="74" y="74"/>
                  </a:lnTo>
                  <a:lnTo>
                    <a:pt x="59" y="98"/>
                  </a:lnTo>
                  <a:lnTo>
                    <a:pt x="53" y="121"/>
                  </a:lnTo>
                  <a:lnTo>
                    <a:pt x="53" y="140"/>
                  </a:lnTo>
                  <a:lnTo>
                    <a:pt x="40" y="155"/>
                  </a:lnTo>
                  <a:lnTo>
                    <a:pt x="32" y="163"/>
                  </a:lnTo>
                  <a:lnTo>
                    <a:pt x="27" y="157"/>
                  </a:lnTo>
                  <a:lnTo>
                    <a:pt x="17" y="161"/>
                  </a:lnTo>
                  <a:lnTo>
                    <a:pt x="8" y="157"/>
                  </a:lnTo>
                  <a:lnTo>
                    <a:pt x="11" y="16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11" y="181"/>
                  </a:lnTo>
                  <a:lnTo>
                    <a:pt x="55" y="181"/>
                  </a:lnTo>
                  <a:lnTo>
                    <a:pt x="62" y="206"/>
                  </a:lnTo>
                  <a:lnTo>
                    <a:pt x="72" y="216"/>
                  </a:lnTo>
                  <a:lnTo>
                    <a:pt x="89" y="214"/>
                  </a:lnTo>
                  <a:lnTo>
                    <a:pt x="100" y="195"/>
                  </a:lnTo>
                  <a:lnTo>
                    <a:pt x="108" y="197"/>
                  </a:lnTo>
                  <a:lnTo>
                    <a:pt x="114" y="204"/>
                  </a:lnTo>
                  <a:lnTo>
                    <a:pt x="127" y="206"/>
                  </a:lnTo>
                  <a:lnTo>
                    <a:pt x="131" y="233"/>
                  </a:lnTo>
                  <a:lnTo>
                    <a:pt x="131" y="244"/>
                  </a:lnTo>
                  <a:lnTo>
                    <a:pt x="134" y="250"/>
                  </a:lnTo>
                  <a:lnTo>
                    <a:pt x="134" y="267"/>
                  </a:lnTo>
                  <a:lnTo>
                    <a:pt x="157" y="268"/>
                  </a:lnTo>
                  <a:lnTo>
                    <a:pt x="161" y="270"/>
                  </a:lnTo>
                  <a:lnTo>
                    <a:pt x="174" y="276"/>
                  </a:lnTo>
                  <a:lnTo>
                    <a:pt x="189" y="278"/>
                  </a:lnTo>
                  <a:lnTo>
                    <a:pt x="199" y="274"/>
                  </a:lnTo>
                  <a:lnTo>
                    <a:pt x="204" y="282"/>
                  </a:lnTo>
                  <a:lnTo>
                    <a:pt x="216" y="287"/>
                  </a:lnTo>
                  <a:lnTo>
                    <a:pt x="225" y="303"/>
                  </a:lnTo>
                  <a:lnTo>
                    <a:pt x="235" y="299"/>
                  </a:lnTo>
                  <a:lnTo>
                    <a:pt x="235" y="282"/>
                  </a:lnTo>
                  <a:lnTo>
                    <a:pt x="229" y="287"/>
                  </a:lnTo>
                  <a:lnTo>
                    <a:pt x="219" y="278"/>
                  </a:lnTo>
                  <a:lnTo>
                    <a:pt x="216" y="272"/>
                  </a:lnTo>
                  <a:lnTo>
                    <a:pt x="216" y="263"/>
                  </a:lnTo>
                  <a:lnTo>
                    <a:pt x="219" y="253"/>
                  </a:lnTo>
                  <a:lnTo>
                    <a:pt x="219" y="240"/>
                  </a:lnTo>
                  <a:lnTo>
                    <a:pt x="219" y="231"/>
                  </a:lnTo>
                  <a:lnTo>
                    <a:pt x="227" y="225"/>
                  </a:lnTo>
                  <a:lnTo>
                    <a:pt x="246" y="219"/>
                  </a:lnTo>
                  <a:lnTo>
                    <a:pt x="246" y="210"/>
                  </a:lnTo>
                  <a:lnTo>
                    <a:pt x="236" y="204"/>
                  </a:lnTo>
                  <a:lnTo>
                    <a:pt x="235" y="189"/>
                  </a:lnTo>
                  <a:lnTo>
                    <a:pt x="227" y="181"/>
                  </a:lnTo>
                  <a:lnTo>
                    <a:pt x="227" y="181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25" y="166"/>
                  </a:lnTo>
                  <a:lnTo>
                    <a:pt x="225" y="164"/>
                  </a:lnTo>
                  <a:lnTo>
                    <a:pt x="227" y="163"/>
                  </a:lnTo>
                  <a:lnTo>
                    <a:pt x="227" y="153"/>
                  </a:lnTo>
                  <a:lnTo>
                    <a:pt x="231" y="134"/>
                  </a:lnTo>
                  <a:lnTo>
                    <a:pt x="223" y="127"/>
                  </a:lnTo>
                  <a:lnTo>
                    <a:pt x="225" y="117"/>
                  </a:lnTo>
                  <a:lnTo>
                    <a:pt x="235" y="108"/>
                  </a:lnTo>
                  <a:lnTo>
                    <a:pt x="235" y="100"/>
                  </a:lnTo>
                  <a:lnTo>
                    <a:pt x="235" y="89"/>
                  </a:lnTo>
                  <a:lnTo>
                    <a:pt x="246" y="64"/>
                  </a:lnTo>
                  <a:lnTo>
                    <a:pt x="255" y="51"/>
                  </a:lnTo>
                  <a:lnTo>
                    <a:pt x="252" y="47"/>
                  </a:lnTo>
                  <a:lnTo>
                    <a:pt x="252" y="24"/>
                  </a:lnTo>
                  <a:lnTo>
                    <a:pt x="235" y="11"/>
                  </a:lnTo>
                  <a:lnTo>
                    <a:pt x="210" y="11"/>
                  </a:lnTo>
                  <a:lnTo>
                    <a:pt x="201" y="0"/>
                  </a:lnTo>
                  <a:lnTo>
                    <a:pt x="159" y="0"/>
                  </a:lnTo>
                  <a:lnTo>
                    <a:pt x="149" y="11"/>
                  </a:lnTo>
                  <a:lnTo>
                    <a:pt x="144" y="2"/>
                  </a:lnTo>
                  <a:lnTo>
                    <a:pt x="132" y="13"/>
                  </a:lnTo>
                  <a:lnTo>
                    <a:pt x="108" y="13"/>
                  </a:lnTo>
                  <a:lnTo>
                    <a:pt x="97" y="0"/>
                  </a:lnTo>
                  <a:lnTo>
                    <a:pt x="85" y="13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5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96F1EA95-E598-654D-BFB3-A8CB86787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4800" y="3220495"/>
              <a:ext cx="389351" cy="393702"/>
            </a:xfrm>
            <a:custGeom>
              <a:avLst/>
              <a:gdLst>
                <a:gd name="T0" fmla="*/ 78 w 255"/>
                <a:gd name="T1" fmla="*/ 51 h 303"/>
                <a:gd name="T2" fmla="*/ 59 w 255"/>
                <a:gd name="T3" fmla="*/ 98 h 303"/>
                <a:gd name="T4" fmla="*/ 53 w 255"/>
                <a:gd name="T5" fmla="*/ 140 h 303"/>
                <a:gd name="T6" fmla="*/ 32 w 255"/>
                <a:gd name="T7" fmla="*/ 163 h 303"/>
                <a:gd name="T8" fmla="*/ 17 w 255"/>
                <a:gd name="T9" fmla="*/ 161 h 303"/>
                <a:gd name="T10" fmla="*/ 11 w 255"/>
                <a:gd name="T11" fmla="*/ 166 h 303"/>
                <a:gd name="T12" fmla="*/ 0 w 255"/>
                <a:gd name="T13" fmla="*/ 185 h 303"/>
                <a:gd name="T14" fmla="*/ 55 w 255"/>
                <a:gd name="T15" fmla="*/ 181 h 303"/>
                <a:gd name="T16" fmla="*/ 72 w 255"/>
                <a:gd name="T17" fmla="*/ 216 h 303"/>
                <a:gd name="T18" fmla="*/ 100 w 255"/>
                <a:gd name="T19" fmla="*/ 195 h 303"/>
                <a:gd name="T20" fmla="*/ 114 w 255"/>
                <a:gd name="T21" fmla="*/ 204 h 303"/>
                <a:gd name="T22" fmla="*/ 131 w 255"/>
                <a:gd name="T23" fmla="*/ 233 h 303"/>
                <a:gd name="T24" fmla="*/ 134 w 255"/>
                <a:gd name="T25" fmla="*/ 250 h 303"/>
                <a:gd name="T26" fmla="*/ 157 w 255"/>
                <a:gd name="T27" fmla="*/ 268 h 303"/>
                <a:gd name="T28" fmla="*/ 174 w 255"/>
                <a:gd name="T29" fmla="*/ 276 h 303"/>
                <a:gd name="T30" fmla="*/ 199 w 255"/>
                <a:gd name="T31" fmla="*/ 274 h 303"/>
                <a:gd name="T32" fmla="*/ 216 w 255"/>
                <a:gd name="T33" fmla="*/ 287 h 303"/>
                <a:gd name="T34" fmla="*/ 235 w 255"/>
                <a:gd name="T35" fmla="*/ 299 h 303"/>
                <a:gd name="T36" fmla="*/ 229 w 255"/>
                <a:gd name="T37" fmla="*/ 287 h 303"/>
                <a:gd name="T38" fmla="*/ 216 w 255"/>
                <a:gd name="T39" fmla="*/ 272 h 303"/>
                <a:gd name="T40" fmla="*/ 219 w 255"/>
                <a:gd name="T41" fmla="*/ 253 h 303"/>
                <a:gd name="T42" fmla="*/ 219 w 255"/>
                <a:gd name="T43" fmla="*/ 231 h 303"/>
                <a:gd name="T44" fmla="*/ 246 w 255"/>
                <a:gd name="T45" fmla="*/ 219 h 303"/>
                <a:gd name="T46" fmla="*/ 236 w 255"/>
                <a:gd name="T47" fmla="*/ 204 h 303"/>
                <a:gd name="T48" fmla="*/ 227 w 255"/>
                <a:gd name="T49" fmla="*/ 181 h 303"/>
                <a:gd name="T50" fmla="*/ 227 w 255"/>
                <a:gd name="T51" fmla="*/ 172 h 303"/>
                <a:gd name="T52" fmla="*/ 225 w 255"/>
                <a:gd name="T53" fmla="*/ 166 h 303"/>
                <a:gd name="T54" fmla="*/ 227 w 255"/>
                <a:gd name="T55" fmla="*/ 163 h 303"/>
                <a:gd name="T56" fmla="*/ 231 w 255"/>
                <a:gd name="T57" fmla="*/ 134 h 303"/>
                <a:gd name="T58" fmla="*/ 225 w 255"/>
                <a:gd name="T59" fmla="*/ 117 h 303"/>
                <a:gd name="T60" fmla="*/ 235 w 255"/>
                <a:gd name="T61" fmla="*/ 100 h 303"/>
                <a:gd name="T62" fmla="*/ 246 w 255"/>
                <a:gd name="T63" fmla="*/ 64 h 303"/>
                <a:gd name="T64" fmla="*/ 252 w 255"/>
                <a:gd name="T65" fmla="*/ 47 h 303"/>
                <a:gd name="T66" fmla="*/ 235 w 255"/>
                <a:gd name="T67" fmla="*/ 11 h 303"/>
                <a:gd name="T68" fmla="*/ 201 w 255"/>
                <a:gd name="T69" fmla="*/ 0 h 303"/>
                <a:gd name="T70" fmla="*/ 149 w 255"/>
                <a:gd name="T71" fmla="*/ 11 h 303"/>
                <a:gd name="T72" fmla="*/ 132 w 255"/>
                <a:gd name="T73" fmla="*/ 13 h 303"/>
                <a:gd name="T74" fmla="*/ 97 w 255"/>
                <a:gd name="T75" fmla="*/ 0 h 303"/>
                <a:gd name="T76" fmla="*/ 85 w 255"/>
                <a:gd name="T77" fmla="*/ 28 h 303"/>
                <a:gd name="T78" fmla="*/ 85 w 255"/>
                <a:gd name="T79" fmla="*/ 2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303">
                  <a:moveTo>
                    <a:pt x="85" y="28"/>
                  </a:moveTo>
                  <a:lnTo>
                    <a:pt x="78" y="51"/>
                  </a:lnTo>
                  <a:lnTo>
                    <a:pt x="74" y="74"/>
                  </a:lnTo>
                  <a:lnTo>
                    <a:pt x="59" y="98"/>
                  </a:lnTo>
                  <a:lnTo>
                    <a:pt x="53" y="121"/>
                  </a:lnTo>
                  <a:lnTo>
                    <a:pt x="53" y="140"/>
                  </a:lnTo>
                  <a:lnTo>
                    <a:pt x="40" y="155"/>
                  </a:lnTo>
                  <a:lnTo>
                    <a:pt x="32" y="163"/>
                  </a:lnTo>
                  <a:lnTo>
                    <a:pt x="27" y="157"/>
                  </a:lnTo>
                  <a:lnTo>
                    <a:pt x="17" y="161"/>
                  </a:lnTo>
                  <a:lnTo>
                    <a:pt x="8" y="157"/>
                  </a:lnTo>
                  <a:lnTo>
                    <a:pt x="11" y="16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11" y="181"/>
                  </a:lnTo>
                  <a:lnTo>
                    <a:pt x="55" y="181"/>
                  </a:lnTo>
                  <a:lnTo>
                    <a:pt x="62" y="206"/>
                  </a:lnTo>
                  <a:lnTo>
                    <a:pt x="72" y="216"/>
                  </a:lnTo>
                  <a:lnTo>
                    <a:pt x="89" y="214"/>
                  </a:lnTo>
                  <a:lnTo>
                    <a:pt x="100" y="195"/>
                  </a:lnTo>
                  <a:lnTo>
                    <a:pt x="108" y="197"/>
                  </a:lnTo>
                  <a:lnTo>
                    <a:pt x="114" y="204"/>
                  </a:lnTo>
                  <a:lnTo>
                    <a:pt x="127" y="206"/>
                  </a:lnTo>
                  <a:lnTo>
                    <a:pt x="131" y="233"/>
                  </a:lnTo>
                  <a:lnTo>
                    <a:pt x="131" y="244"/>
                  </a:lnTo>
                  <a:lnTo>
                    <a:pt x="134" y="250"/>
                  </a:lnTo>
                  <a:lnTo>
                    <a:pt x="134" y="267"/>
                  </a:lnTo>
                  <a:lnTo>
                    <a:pt x="157" y="268"/>
                  </a:lnTo>
                  <a:lnTo>
                    <a:pt x="161" y="270"/>
                  </a:lnTo>
                  <a:lnTo>
                    <a:pt x="174" y="276"/>
                  </a:lnTo>
                  <a:lnTo>
                    <a:pt x="189" y="278"/>
                  </a:lnTo>
                  <a:lnTo>
                    <a:pt x="199" y="274"/>
                  </a:lnTo>
                  <a:lnTo>
                    <a:pt x="204" y="282"/>
                  </a:lnTo>
                  <a:lnTo>
                    <a:pt x="216" y="287"/>
                  </a:lnTo>
                  <a:lnTo>
                    <a:pt x="225" y="303"/>
                  </a:lnTo>
                  <a:lnTo>
                    <a:pt x="235" y="299"/>
                  </a:lnTo>
                  <a:lnTo>
                    <a:pt x="235" y="282"/>
                  </a:lnTo>
                  <a:lnTo>
                    <a:pt x="229" y="287"/>
                  </a:lnTo>
                  <a:lnTo>
                    <a:pt x="219" y="278"/>
                  </a:lnTo>
                  <a:lnTo>
                    <a:pt x="216" y="272"/>
                  </a:lnTo>
                  <a:lnTo>
                    <a:pt x="216" y="263"/>
                  </a:lnTo>
                  <a:lnTo>
                    <a:pt x="219" y="253"/>
                  </a:lnTo>
                  <a:lnTo>
                    <a:pt x="219" y="240"/>
                  </a:lnTo>
                  <a:lnTo>
                    <a:pt x="219" y="231"/>
                  </a:lnTo>
                  <a:lnTo>
                    <a:pt x="227" y="225"/>
                  </a:lnTo>
                  <a:lnTo>
                    <a:pt x="246" y="219"/>
                  </a:lnTo>
                  <a:lnTo>
                    <a:pt x="246" y="210"/>
                  </a:lnTo>
                  <a:lnTo>
                    <a:pt x="236" y="204"/>
                  </a:lnTo>
                  <a:lnTo>
                    <a:pt x="235" y="189"/>
                  </a:lnTo>
                  <a:lnTo>
                    <a:pt x="227" y="181"/>
                  </a:lnTo>
                  <a:lnTo>
                    <a:pt x="227" y="181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25" y="166"/>
                  </a:lnTo>
                  <a:lnTo>
                    <a:pt x="225" y="164"/>
                  </a:lnTo>
                  <a:lnTo>
                    <a:pt x="227" y="163"/>
                  </a:lnTo>
                  <a:lnTo>
                    <a:pt x="227" y="153"/>
                  </a:lnTo>
                  <a:lnTo>
                    <a:pt x="231" y="134"/>
                  </a:lnTo>
                  <a:lnTo>
                    <a:pt x="223" y="127"/>
                  </a:lnTo>
                  <a:lnTo>
                    <a:pt x="225" y="117"/>
                  </a:lnTo>
                  <a:lnTo>
                    <a:pt x="235" y="108"/>
                  </a:lnTo>
                  <a:lnTo>
                    <a:pt x="235" y="100"/>
                  </a:lnTo>
                  <a:lnTo>
                    <a:pt x="235" y="89"/>
                  </a:lnTo>
                  <a:lnTo>
                    <a:pt x="246" y="64"/>
                  </a:lnTo>
                  <a:lnTo>
                    <a:pt x="255" y="51"/>
                  </a:lnTo>
                  <a:lnTo>
                    <a:pt x="252" y="47"/>
                  </a:lnTo>
                  <a:lnTo>
                    <a:pt x="252" y="24"/>
                  </a:lnTo>
                  <a:lnTo>
                    <a:pt x="235" y="11"/>
                  </a:lnTo>
                  <a:lnTo>
                    <a:pt x="210" y="11"/>
                  </a:lnTo>
                  <a:lnTo>
                    <a:pt x="201" y="0"/>
                  </a:lnTo>
                  <a:lnTo>
                    <a:pt x="159" y="0"/>
                  </a:lnTo>
                  <a:lnTo>
                    <a:pt x="149" y="11"/>
                  </a:lnTo>
                  <a:lnTo>
                    <a:pt x="144" y="2"/>
                  </a:lnTo>
                  <a:lnTo>
                    <a:pt x="132" y="13"/>
                  </a:lnTo>
                  <a:lnTo>
                    <a:pt x="108" y="13"/>
                  </a:lnTo>
                  <a:lnTo>
                    <a:pt x="97" y="0"/>
                  </a:lnTo>
                  <a:lnTo>
                    <a:pt x="85" y="13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5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88DA27CE-37AC-D54D-B1C9-20060D7B6E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1" y="3286762"/>
              <a:ext cx="47333" cy="22089"/>
            </a:xfrm>
            <a:custGeom>
              <a:avLst/>
              <a:gdLst>
                <a:gd name="T0" fmla="*/ 6 w 31"/>
                <a:gd name="T1" fmla="*/ 0 h 17"/>
                <a:gd name="T2" fmla="*/ 31 w 31"/>
                <a:gd name="T3" fmla="*/ 0 h 17"/>
                <a:gd name="T4" fmla="*/ 31 w 31"/>
                <a:gd name="T5" fmla="*/ 17 h 17"/>
                <a:gd name="T6" fmla="*/ 31 w 31"/>
                <a:gd name="T7" fmla="*/ 17 h 17"/>
                <a:gd name="T8" fmla="*/ 4 w 31"/>
                <a:gd name="T9" fmla="*/ 17 h 17"/>
                <a:gd name="T10" fmla="*/ 0 w 31"/>
                <a:gd name="T11" fmla="*/ 17 h 17"/>
                <a:gd name="T12" fmla="*/ 4 w 31"/>
                <a:gd name="T13" fmla="*/ 11 h 17"/>
                <a:gd name="T14" fmla="*/ 4 w 31"/>
                <a:gd name="T15" fmla="*/ 4 h 17"/>
                <a:gd name="T16" fmla="*/ 6 w 31"/>
                <a:gd name="T17" fmla="*/ 0 h 17"/>
                <a:gd name="T18" fmla="*/ 6 w 31"/>
                <a:gd name="T19" fmla="*/ 0 h 17"/>
                <a:gd name="T20" fmla="*/ 6 w 31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7">
                  <a:moveTo>
                    <a:pt x="6" y="0"/>
                  </a:moveTo>
                  <a:lnTo>
                    <a:pt x="31" y="0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4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E0BD836A-F59A-B046-BA1B-4F4CE7709A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1" y="3286762"/>
              <a:ext cx="47333" cy="22089"/>
            </a:xfrm>
            <a:custGeom>
              <a:avLst/>
              <a:gdLst>
                <a:gd name="T0" fmla="*/ 6 w 31"/>
                <a:gd name="T1" fmla="*/ 0 h 17"/>
                <a:gd name="T2" fmla="*/ 31 w 31"/>
                <a:gd name="T3" fmla="*/ 0 h 17"/>
                <a:gd name="T4" fmla="*/ 31 w 31"/>
                <a:gd name="T5" fmla="*/ 17 h 17"/>
                <a:gd name="T6" fmla="*/ 31 w 31"/>
                <a:gd name="T7" fmla="*/ 17 h 17"/>
                <a:gd name="T8" fmla="*/ 4 w 31"/>
                <a:gd name="T9" fmla="*/ 17 h 17"/>
                <a:gd name="T10" fmla="*/ 0 w 31"/>
                <a:gd name="T11" fmla="*/ 17 h 17"/>
                <a:gd name="T12" fmla="*/ 4 w 31"/>
                <a:gd name="T13" fmla="*/ 11 h 17"/>
                <a:gd name="T14" fmla="*/ 4 w 31"/>
                <a:gd name="T15" fmla="*/ 4 h 17"/>
                <a:gd name="T16" fmla="*/ 6 w 31"/>
                <a:gd name="T17" fmla="*/ 0 h 17"/>
                <a:gd name="T18" fmla="*/ 6 w 31"/>
                <a:gd name="T19" fmla="*/ 0 h 17"/>
                <a:gd name="T20" fmla="*/ 6 w 31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7">
                  <a:moveTo>
                    <a:pt x="6" y="0"/>
                  </a:moveTo>
                  <a:lnTo>
                    <a:pt x="31" y="0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4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65766118-EBDA-F94E-B4C3-D0C0D953F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3254278"/>
              <a:ext cx="152687" cy="181908"/>
            </a:xfrm>
            <a:custGeom>
              <a:avLst/>
              <a:gdLst>
                <a:gd name="T0" fmla="*/ 0 w 100"/>
                <a:gd name="T1" fmla="*/ 121 h 140"/>
                <a:gd name="T2" fmla="*/ 9 w 100"/>
                <a:gd name="T3" fmla="*/ 118 h 140"/>
                <a:gd name="T4" fmla="*/ 4 w 100"/>
                <a:gd name="T5" fmla="*/ 102 h 140"/>
                <a:gd name="T6" fmla="*/ 23 w 100"/>
                <a:gd name="T7" fmla="*/ 87 h 140"/>
                <a:gd name="T8" fmla="*/ 28 w 100"/>
                <a:gd name="T9" fmla="*/ 97 h 140"/>
                <a:gd name="T10" fmla="*/ 38 w 100"/>
                <a:gd name="T11" fmla="*/ 99 h 140"/>
                <a:gd name="T12" fmla="*/ 45 w 100"/>
                <a:gd name="T13" fmla="*/ 68 h 140"/>
                <a:gd name="T14" fmla="*/ 36 w 100"/>
                <a:gd name="T15" fmla="*/ 59 h 140"/>
                <a:gd name="T16" fmla="*/ 43 w 100"/>
                <a:gd name="T17" fmla="*/ 46 h 140"/>
                <a:gd name="T18" fmla="*/ 38 w 100"/>
                <a:gd name="T19" fmla="*/ 40 h 140"/>
                <a:gd name="T20" fmla="*/ 30 w 100"/>
                <a:gd name="T21" fmla="*/ 42 h 140"/>
                <a:gd name="T22" fmla="*/ 28 w 100"/>
                <a:gd name="T23" fmla="*/ 23 h 140"/>
                <a:gd name="T24" fmla="*/ 43 w 100"/>
                <a:gd name="T25" fmla="*/ 21 h 140"/>
                <a:gd name="T26" fmla="*/ 64 w 100"/>
                <a:gd name="T27" fmla="*/ 31 h 140"/>
                <a:gd name="T28" fmla="*/ 66 w 100"/>
                <a:gd name="T29" fmla="*/ 10 h 140"/>
                <a:gd name="T30" fmla="*/ 74 w 100"/>
                <a:gd name="T31" fmla="*/ 17 h 140"/>
                <a:gd name="T32" fmla="*/ 74 w 100"/>
                <a:gd name="T33" fmla="*/ 0 h 140"/>
                <a:gd name="T34" fmla="*/ 100 w 100"/>
                <a:gd name="T35" fmla="*/ 0 h 140"/>
                <a:gd name="T36" fmla="*/ 93 w 100"/>
                <a:gd name="T37" fmla="*/ 25 h 140"/>
                <a:gd name="T38" fmla="*/ 87 w 100"/>
                <a:gd name="T39" fmla="*/ 48 h 140"/>
                <a:gd name="T40" fmla="*/ 74 w 100"/>
                <a:gd name="T41" fmla="*/ 72 h 140"/>
                <a:gd name="T42" fmla="*/ 66 w 100"/>
                <a:gd name="T43" fmla="*/ 95 h 140"/>
                <a:gd name="T44" fmla="*/ 66 w 100"/>
                <a:gd name="T45" fmla="*/ 114 h 140"/>
                <a:gd name="T46" fmla="*/ 47 w 100"/>
                <a:gd name="T47" fmla="*/ 137 h 140"/>
                <a:gd name="T48" fmla="*/ 42 w 100"/>
                <a:gd name="T49" fmla="*/ 133 h 140"/>
                <a:gd name="T50" fmla="*/ 32 w 100"/>
                <a:gd name="T51" fmla="*/ 137 h 140"/>
                <a:gd name="T52" fmla="*/ 23 w 100"/>
                <a:gd name="T53" fmla="*/ 131 h 140"/>
                <a:gd name="T54" fmla="*/ 15 w 100"/>
                <a:gd name="T55" fmla="*/ 140 h 140"/>
                <a:gd name="T56" fmla="*/ 0 w 100"/>
                <a:gd name="T57" fmla="*/ 121 h 140"/>
                <a:gd name="T58" fmla="*/ 0 w 100"/>
                <a:gd name="T59" fmla="*/ 121 h 140"/>
                <a:gd name="T60" fmla="*/ 0 w 100"/>
                <a:gd name="T61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140">
                  <a:moveTo>
                    <a:pt x="0" y="121"/>
                  </a:moveTo>
                  <a:lnTo>
                    <a:pt x="9" y="118"/>
                  </a:lnTo>
                  <a:lnTo>
                    <a:pt x="4" y="102"/>
                  </a:lnTo>
                  <a:lnTo>
                    <a:pt x="23" y="87"/>
                  </a:lnTo>
                  <a:lnTo>
                    <a:pt x="28" y="97"/>
                  </a:lnTo>
                  <a:lnTo>
                    <a:pt x="38" y="99"/>
                  </a:lnTo>
                  <a:lnTo>
                    <a:pt x="45" y="68"/>
                  </a:lnTo>
                  <a:lnTo>
                    <a:pt x="36" y="59"/>
                  </a:lnTo>
                  <a:lnTo>
                    <a:pt x="43" y="46"/>
                  </a:lnTo>
                  <a:lnTo>
                    <a:pt x="38" y="40"/>
                  </a:lnTo>
                  <a:lnTo>
                    <a:pt x="30" y="42"/>
                  </a:lnTo>
                  <a:lnTo>
                    <a:pt x="28" y="23"/>
                  </a:lnTo>
                  <a:lnTo>
                    <a:pt x="43" y="21"/>
                  </a:lnTo>
                  <a:lnTo>
                    <a:pt x="64" y="31"/>
                  </a:lnTo>
                  <a:lnTo>
                    <a:pt x="66" y="10"/>
                  </a:lnTo>
                  <a:lnTo>
                    <a:pt x="74" y="17"/>
                  </a:lnTo>
                  <a:lnTo>
                    <a:pt x="74" y="0"/>
                  </a:lnTo>
                  <a:lnTo>
                    <a:pt x="100" y="0"/>
                  </a:lnTo>
                  <a:lnTo>
                    <a:pt x="93" y="25"/>
                  </a:lnTo>
                  <a:lnTo>
                    <a:pt x="87" y="48"/>
                  </a:lnTo>
                  <a:lnTo>
                    <a:pt x="74" y="72"/>
                  </a:lnTo>
                  <a:lnTo>
                    <a:pt x="66" y="95"/>
                  </a:lnTo>
                  <a:lnTo>
                    <a:pt x="66" y="114"/>
                  </a:lnTo>
                  <a:lnTo>
                    <a:pt x="47" y="137"/>
                  </a:lnTo>
                  <a:lnTo>
                    <a:pt x="42" y="133"/>
                  </a:lnTo>
                  <a:lnTo>
                    <a:pt x="32" y="137"/>
                  </a:lnTo>
                  <a:lnTo>
                    <a:pt x="23" y="131"/>
                  </a:lnTo>
                  <a:lnTo>
                    <a:pt x="15" y="14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7133D29C-25FD-2745-8648-2D7F8D0920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3254278"/>
              <a:ext cx="152687" cy="181908"/>
            </a:xfrm>
            <a:custGeom>
              <a:avLst/>
              <a:gdLst>
                <a:gd name="T0" fmla="*/ 0 w 100"/>
                <a:gd name="T1" fmla="*/ 121 h 140"/>
                <a:gd name="T2" fmla="*/ 9 w 100"/>
                <a:gd name="T3" fmla="*/ 118 h 140"/>
                <a:gd name="T4" fmla="*/ 4 w 100"/>
                <a:gd name="T5" fmla="*/ 102 h 140"/>
                <a:gd name="T6" fmla="*/ 23 w 100"/>
                <a:gd name="T7" fmla="*/ 87 h 140"/>
                <a:gd name="T8" fmla="*/ 28 w 100"/>
                <a:gd name="T9" fmla="*/ 97 h 140"/>
                <a:gd name="T10" fmla="*/ 38 w 100"/>
                <a:gd name="T11" fmla="*/ 99 h 140"/>
                <a:gd name="T12" fmla="*/ 45 w 100"/>
                <a:gd name="T13" fmla="*/ 68 h 140"/>
                <a:gd name="T14" fmla="*/ 36 w 100"/>
                <a:gd name="T15" fmla="*/ 59 h 140"/>
                <a:gd name="T16" fmla="*/ 43 w 100"/>
                <a:gd name="T17" fmla="*/ 46 h 140"/>
                <a:gd name="T18" fmla="*/ 38 w 100"/>
                <a:gd name="T19" fmla="*/ 40 h 140"/>
                <a:gd name="T20" fmla="*/ 30 w 100"/>
                <a:gd name="T21" fmla="*/ 42 h 140"/>
                <a:gd name="T22" fmla="*/ 28 w 100"/>
                <a:gd name="T23" fmla="*/ 23 h 140"/>
                <a:gd name="T24" fmla="*/ 43 w 100"/>
                <a:gd name="T25" fmla="*/ 21 h 140"/>
                <a:gd name="T26" fmla="*/ 64 w 100"/>
                <a:gd name="T27" fmla="*/ 31 h 140"/>
                <a:gd name="T28" fmla="*/ 66 w 100"/>
                <a:gd name="T29" fmla="*/ 10 h 140"/>
                <a:gd name="T30" fmla="*/ 74 w 100"/>
                <a:gd name="T31" fmla="*/ 17 h 140"/>
                <a:gd name="T32" fmla="*/ 74 w 100"/>
                <a:gd name="T33" fmla="*/ 0 h 140"/>
                <a:gd name="T34" fmla="*/ 100 w 100"/>
                <a:gd name="T35" fmla="*/ 0 h 140"/>
                <a:gd name="T36" fmla="*/ 93 w 100"/>
                <a:gd name="T37" fmla="*/ 25 h 140"/>
                <a:gd name="T38" fmla="*/ 87 w 100"/>
                <a:gd name="T39" fmla="*/ 48 h 140"/>
                <a:gd name="T40" fmla="*/ 74 w 100"/>
                <a:gd name="T41" fmla="*/ 72 h 140"/>
                <a:gd name="T42" fmla="*/ 66 w 100"/>
                <a:gd name="T43" fmla="*/ 95 h 140"/>
                <a:gd name="T44" fmla="*/ 66 w 100"/>
                <a:gd name="T45" fmla="*/ 114 h 140"/>
                <a:gd name="T46" fmla="*/ 47 w 100"/>
                <a:gd name="T47" fmla="*/ 137 h 140"/>
                <a:gd name="T48" fmla="*/ 42 w 100"/>
                <a:gd name="T49" fmla="*/ 133 h 140"/>
                <a:gd name="T50" fmla="*/ 32 w 100"/>
                <a:gd name="T51" fmla="*/ 137 h 140"/>
                <a:gd name="T52" fmla="*/ 23 w 100"/>
                <a:gd name="T53" fmla="*/ 131 h 140"/>
                <a:gd name="T54" fmla="*/ 15 w 100"/>
                <a:gd name="T55" fmla="*/ 140 h 140"/>
                <a:gd name="T56" fmla="*/ 0 w 100"/>
                <a:gd name="T57" fmla="*/ 121 h 140"/>
                <a:gd name="T58" fmla="*/ 0 w 100"/>
                <a:gd name="T59" fmla="*/ 121 h 140"/>
                <a:gd name="T60" fmla="*/ 0 w 100"/>
                <a:gd name="T61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140">
                  <a:moveTo>
                    <a:pt x="0" y="121"/>
                  </a:moveTo>
                  <a:lnTo>
                    <a:pt x="9" y="118"/>
                  </a:lnTo>
                  <a:lnTo>
                    <a:pt x="4" y="102"/>
                  </a:lnTo>
                  <a:lnTo>
                    <a:pt x="23" y="87"/>
                  </a:lnTo>
                  <a:lnTo>
                    <a:pt x="28" y="97"/>
                  </a:lnTo>
                  <a:lnTo>
                    <a:pt x="38" y="99"/>
                  </a:lnTo>
                  <a:lnTo>
                    <a:pt x="45" y="68"/>
                  </a:lnTo>
                  <a:lnTo>
                    <a:pt x="36" y="59"/>
                  </a:lnTo>
                  <a:lnTo>
                    <a:pt x="43" y="46"/>
                  </a:lnTo>
                  <a:lnTo>
                    <a:pt x="38" y="40"/>
                  </a:lnTo>
                  <a:lnTo>
                    <a:pt x="30" y="42"/>
                  </a:lnTo>
                  <a:lnTo>
                    <a:pt x="28" y="23"/>
                  </a:lnTo>
                  <a:lnTo>
                    <a:pt x="43" y="21"/>
                  </a:lnTo>
                  <a:lnTo>
                    <a:pt x="64" y="31"/>
                  </a:lnTo>
                  <a:lnTo>
                    <a:pt x="66" y="10"/>
                  </a:lnTo>
                  <a:lnTo>
                    <a:pt x="74" y="17"/>
                  </a:lnTo>
                  <a:lnTo>
                    <a:pt x="74" y="0"/>
                  </a:lnTo>
                  <a:lnTo>
                    <a:pt x="100" y="0"/>
                  </a:lnTo>
                  <a:lnTo>
                    <a:pt x="93" y="25"/>
                  </a:lnTo>
                  <a:lnTo>
                    <a:pt x="87" y="48"/>
                  </a:lnTo>
                  <a:lnTo>
                    <a:pt x="74" y="72"/>
                  </a:lnTo>
                  <a:lnTo>
                    <a:pt x="66" y="95"/>
                  </a:lnTo>
                  <a:lnTo>
                    <a:pt x="66" y="114"/>
                  </a:lnTo>
                  <a:lnTo>
                    <a:pt x="47" y="137"/>
                  </a:lnTo>
                  <a:lnTo>
                    <a:pt x="42" y="133"/>
                  </a:lnTo>
                  <a:lnTo>
                    <a:pt x="32" y="137"/>
                  </a:lnTo>
                  <a:lnTo>
                    <a:pt x="23" y="131"/>
                  </a:lnTo>
                  <a:lnTo>
                    <a:pt x="15" y="14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824D9C24-F1E4-6E47-AB79-D531BEDE0A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284163"/>
              <a:ext cx="117569" cy="127336"/>
            </a:xfrm>
            <a:custGeom>
              <a:avLst/>
              <a:gdLst>
                <a:gd name="T0" fmla="*/ 7 w 77"/>
                <a:gd name="T1" fmla="*/ 19 h 98"/>
                <a:gd name="T2" fmla="*/ 38 w 77"/>
                <a:gd name="T3" fmla="*/ 19 h 98"/>
                <a:gd name="T4" fmla="*/ 38 w 77"/>
                <a:gd name="T5" fmla="*/ 2 h 98"/>
                <a:gd name="T6" fmla="*/ 62 w 77"/>
                <a:gd name="T7" fmla="*/ 0 h 98"/>
                <a:gd name="T8" fmla="*/ 64 w 77"/>
                <a:gd name="T9" fmla="*/ 19 h 98"/>
                <a:gd name="T10" fmla="*/ 72 w 77"/>
                <a:gd name="T11" fmla="*/ 17 h 98"/>
                <a:gd name="T12" fmla="*/ 77 w 77"/>
                <a:gd name="T13" fmla="*/ 23 h 98"/>
                <a:gd name="T14" fmla="*/ 70 w 77"/>
                <a:gd name="T15" fmla="*/ 36 h 98"/>
                <a:gd name="T16" fmla="*/ 77 w 77"/>
                <a:gd name="T17" fmla="*/ 45 h 98"/>
                <a:gd name="T18" fmla="*/ 72 w 77"/>
                <a:gd name="T19" fmla="*/ 76 h 98"/>
                <a:gd name="T20" fmla="*/ 62 w 77"/>
                <a:gd name="T21" fmla="*/ 74 h 98"/>
                <a:gd name="T22" fmla="*/ 57 w 77"/>
                <a:gd name="T23" fmla="*/ 64 h 98"/>
                <a:gd name="T24" fmla="*/ 38 w 77"/>
                <a:gd name="T25" fmla="*/ 79 h 98"/>
                <a:gd name="T26" fmla="*/ 41 w 77"/>
                <a:gd name="T27" fmla="*/ 95 h 98"/>
                <a:gd name="T28" fmla="*/ 34 w 77"/>
                <a:gd name="T29" fmla="*/ 98 h 98"/>
                <a:gd name="T30" fmla="*/ 21 w 77"/>
                <a:gd name="T31" fmla="*/ 85 h 98"/>
                <a:gd name="T32" fmla="*/ 11 w 77"/>
                <a:gd name="T33" fmla="*/ 74 h 98"/>
                <a:gd name="T34" fmla="*/ 11 w 77"/>
                <a:gd name="T35" fmla="*/ 74 h 98"/>
                <a:gd name="T36" fmla="*/ 11 w 77"/>
                <a:gd name="T37" fmla="*/ 68 h 98"/>
                <a:gd name="T38" fmla="*/ 11 w 77"/>
                <a:gd name="T39" fmla="*/ 64 h 98"/>
                <a:gd name="T40" fmla="*/ 7 w 77"/>
                <a:gd name="T41" fmla="*/ 62 h 98"/>
                <a:gd name="T42" fmla="*/ 7 w 77"/>
                <a:gd name="T43" fmla="*/ 62 h 98"/>
                <a:gd name="T44" fmla="*/ 4 w 77"/>
                <a:gd name="T45" fmla="*/ 59 h 98"/>
                <a:gd name="T46" fmla="*/ 2 w 77"/>
                <a:gd name="T47" fmla="*/ 57 h 98"/>
                <a:gd name="T48" fmla="*/ 2 w 77"/>
                <a:gd name="T49" fmla="*/ 55 h 98"/>
                <a:gd name="T50" fmla="*/ 2 w 77"/>
                <a:gd name="T51" fmla="*/ 55 h 98"/>
                <a:gd name="T52" fmla="*/ 2 w 77"/>
                <a:gd name="T53" fmla="*/ 53 h 98"/>
                <a:gd name="T54" fmla="*/ 0 w 77"/>
                <a:gd name="T55" fmla="*/ 49 h 98"/>
                <a:gd name="T56" fmla="*/ 0 w 77"/>
                <a:gd name="T57" fmla="*/ 47 h 98"/>
                <a:gd name="T58" fmla="*/ 6 w 77"/>
                <a:gd name="T59" fmla="*/ 40 h 98"/>
                <a:gd name="T60" fmla="*/ 7 w 77"/>
                <a:gd name="T61" fmla="*/ 34 h 98"/>
                <a:gd name="T62" fmla="*/ 7 w 77"/>
                <a:gd name="T63" fmla="*/ 25 h 98"/>
                <a:gd name="T64" fmla="*/ 7 w 77"/>
                <a:gd name="T65" fmla="*/ 19 h 98"/>
                <a:gd name="T66" fmla="*/ 7 w 77"/>
                <a:gd name="T67" fmla="*/ 19 h 98"/>
                <a:gd name="T68" fmla="*/ 7 w 77"/>
                <a:gd name="T69" fmla="*/ 1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98">
                  <a:moveTo>
                    <a:pt x="7" y="19"/>
                  </a:moveTo>
                  <a:lnTo>
                    <a:pt x="38" y="19"/>
                  </a:lnTo>
                  <a:lnTo>
                    <a:pt x="38" y="2"/>
                  </a:lnTo>
                  <a:lnTo>
                    <a:pt x="62" y="0"/>
                  </a:lnTo>
                  <a:lnTo>
                    <a:pt x="64" y="19"/>
                  </a:lnTo>
                  <a:lnTo>
                    <a:pt x="72" y="17"/>
                  </a:lnTo>
                  <a:lnTo>
                    <a:pt x="77" y="23"/>
                  </a:lnTo>
                  <a:lnTo>
                    <a:pt x="70" y="36"/>
                  </a:lnTo>
                  <a:lnTo>
                    <a:pt x="77" y="45"/>
                  </a:lnTo>
                  <a:lnTo>
                    <a:pt x="72" y="76"/>
                  </a:lnTo>
                  <a:lnTo>
                    <a:pt x="62" y="74"/>
                  </a:lnTo>
                  <a:lnTo>
                    <a:pt x="57" y="64"/>
                  </a:lnTo>
                  <a:lnTo>
                    <a:pt x="38" y="79"/>
                  </a:lnTo>
                  <a:lnTo>
                    <a:pt x="41" y="95"/>
                  </a:lnTo>
                  <a:lnTo>
                    <a:pt x="34" y="98"/>
                  </a:lnTo>
                  <a:lnTo>
                    <a:pt x="21" y="8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68"/>
                  </a:lnTo>
                  <a:lnTo>
                    <a:pt x="11" y="64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6" y="40"/>
                  </a:lnTo>
                  <a:lnTo>
                    <a:pt x="7" y="34"/>
                  </a:lnTo>
                  <a:lnTo>
                    <a:pt x="7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00A596BB-3F3D-8344-AC80-9613397221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284163"/>
              <a:ext cx="117569" cy="127336"/>
            </a:xfrm>
            <a:custGeom>
              <a:avLst/>
              <a:gdLst>
                <a:gd name="T0" fmla="*/ 7 w 77"/>
                <a:gd name="T1" fmla="*/ 19 h 98"/>
                <a:gd name="T2" fmla="*/ 38 w 77"/>
                <a:gd name="T3" fmla="*/ 19 h 98"/>
                <a:gd name="T4" fmla="*/ 38 w 77"/>
                <a:gd name="T5" fmla="*/ 2 h 98"/>
                <a:gd name="T6" fmla="*/ 62 w 77"/>
                <a:gd name="T7" fmla="*/ 0 h 98"/>
                <a:gd name="T8" fmla="*/ 64 w 77"/>
                <a:gd name="T9" fmla="*/ 19 h 98"/>
                <a:gd name="T10" fmla="*/ 72 w 77"/>
                <a:gd name="T11" fmla="*/ 17 h 98"/>
                <a:gd name="T12" fmla="*/ 77 w 77"/>
                <a:gd name="T13" fmla="*/ 23 h 98"/>
                <a:gd name="T14" fmla="*/ 70 w 77"/>
                <a:gd name="T15" fmla="*/ 36 h 98"/>
                <a:gd name="T16" fmla="*/ 77 w 77"/>
                <a:gd name="T17" fmla="*/ 45 h 98"/>
                <a:gd name="T18" fmla="*/ 72 w 77"/>
                <a:gd name="T19" fmla="*/ 76 h 98"/>
                <a:gd name="T20" fmla="*/ 62 w 77"/>
                <a:gd name="T21" fmla="*/ 74 h 98"/>
                <a:gd name="T22" fmla="*/ 57 w 77"/>
                <a:gd name="T23" fmla="*/ 64 h 98"/>
                <a:gd name="T24" fmla="*/ 38 w 77"/>
                <a:gd name="T25" fmla="*/ 79 h 98"/>
                <a:gd name="T26" fmla="*/ 41 w 77"/>
                <a:gd name="T27" fmla="*/ 95 h 98"/>
                <a:gd name="T28" fmla="*/ 34 w 77"/>
                <a:gd name="T29" fmla="*/ 98 h 98"/>
                <a:gd name="T30" fmla="*/ 21 w 77"/>
                <a:gd name="T31" fmla="*/ 85 h 98"/>
                <a:gd name="T32" fmla="*/ 11 w 77"/>
                <a:gd name="T33" fmla="*/ 74 h 98"/>
                <a:gd name="T34" fmla="*/ 11 w 77"/>
                <a:gd name="T35" fmla="*/ 74 h 98"/>
                <a:gd name="T36" fmla="*/ 11 w 77"/>
                <a:gd name="T37" fmla="*/ 68 h 98"/>
                <a:gd name="T38" fmla="*/ 11 w 77"/>
                <a:gd name="T39" fmla="*/ 64 h 98"/>
                <a:gd name="T40" fmla="*/ 7 w 77"/>
                <a:gd name="T41" fmla="*/ 62 h 98"/>
                <a:gd name="T42" fmla="*/ 7 w 77"/>
                <a:gd name="T43" fmla="*/ 62 h 98"/>
                <a:gd name="T44" fmla="*/ 4 w 77"/>
                <a:gd name="T45" fmla="*/ 59 h 98"/>
                <a:gd name="T46" fmla="*/ 2 w 77"/>
                <a:gd name="T47" fmla="*/ 57 h 98"/>
                <a:gd name="T48" fmla="*/ 2 w 77"/>
                <a:gd name="T49" fmla="*/ 55 h 98"/>
                <a:gd name="T50" fmla="*/ 2 w 77"/>
                <a:gd name="T51" fmla="*/ 55 h 98"/>
                <a:gd name="T52" fmla="*/ 2 w 77"/>
                <a:gd name="T53" fmla="*/ 53 h 98"/>
                <a:gd name="T54" fmla="*/ 0 w 77"/>
                <a:gd name="T55" fmla="*/ 49 h 98"/>
                <a:gd name="T56" fmla="*/ 0 w 77"/>
                <a:gd name="T57" fmla="*/ 47 h 98"/>
                <a:gd name="T58" fmla="*/ 6 w 77"/>
                <a:gd name="T59" fmla="*/ 40 h 98"/>
                <a:gd name="T60" fmla="*/ 7 w 77"/>
                <a:gd name="T61" fmla="*/ 34 h 98"/>
                <a:gd name="T62" fmla="*/ 7 w 77"/>
                <a:gd name="T63" fmla="*/ 25 h 98"/>
                <a:gd name="T64" fmla="*/ 7 w 77"/>
                <a:gd name="T65" fmla="*/ 19 h 98"/>
                <a:gd name="T66" fmla="*/ 7 w 77"/>
                <a:gd name="T67" fmla="*/ 19 h 98"/>
                <a:gd name="T68" fmla="*/ 7 w 77"/>
                <a:gd name="T69" fmla="*/ 1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98">
                  <a:moveTo>
                    <a:pt x="7" y="19"/>
                  </a:moveTo>
                  <a:lnTo>
                    <a:pt x="38" y="19"/>
                  </a:lnTo>
                  <a:lnTo>
                    <a:pt x="38" y="2"/>
                  </a:lnTo>
                  <a:lnTo>
                    <a:pt x="62" y="0"/>
                  </a:lnTo>
                  <a:lnTo>
                    <a:pt x="64" y="19"/>
                  </a:lnTo>
                  <a:lnTo>
                    <a:pt x="72" y="17"/>
                  </a:lnTo>
                  <a:lnTo>
                    <a:pt x="77" y="23"/>
                  </a:lnTo>
                  <a:lnTo>
                    <a:pt x="70" y="36"/>
                  </a:lnTo>
                  <a:lnTo>
                    <a:pt x="77" y="45"/>
                  </a:lnTo>
                  <a:lnTo>
                    <a:pt x="72" y="76"/>
                  </a:lnTo>
                  <a:lnTo>
                    <a:pt x="62" y="74"/>
                  </a:lnTo>
                  <a:lnTo>
                    <a:pt x="57" y="64"/>
                  </a:lnTo>
                  <a:lnTo>
                    <a:pt x="38" y="79"/>
                  </a:lnTo>
                  <a:lnTo>
                    <a:pt x="41" y="95"/>
                  </a:lnTo>
                  <a:lnTo>
                    <a:pt x="34" y="98"/>
                  </a:lnTo>
                  <a:lnTo>
                    <a:pt x="21" y="8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68"/>
                  </a:lnTo>
                  <a:lnTo>
                    <a:pt x="11" y="64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6" y="40"/>
                  </a:lnTo>
                  <a:lnTo>
                    <a:pt x="7" y="34"/>
                  </a:lnTo>
                  <a:lnTo>
                    <a:pt x="7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CEDC0454-E0C3-404C-84E7-827A9E4CB9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2585" y="3455677"/>
              <a:ext cx="251933" cy="261169"/>
            </a:xfrm>
            <a:custGeom>
              <a:avLst/>
              <a:gdLst>
                <a:gd name="T0" fmla="*/ 19 w 165"/>
                <a:gd name="T1" fmla="*/ 0 h 201"/>
                <a:gd name="T2" fmla="*/ 70 w 165"/>
                <a:gd name="T3" fmla="*/ 25 h 201"/>
                <a:gd name="T4" fmla="*/ 80 w 165"/>
                <a:gd name="T5" fmla="*/ 35 h 201"/>
                <a:gd name="T6" fmla="*/ 108 w 165"/>
                <a:gd name="T7" fmla="*/ 14 h 201"/>
                <a:gd name="T8" fmla="*/ 122 w 165"/>
                <a:gd name="T9" fmla="*/ 23 h 201"/>
                <a:gd name="T10" fmla="*/ 139 w 165"/>
                <a:gd name="T11" fmla="*/ 53 h 201"/>
                <a:gd name="T12" fmla="*/ 142 w 165"/>
                <a:gd name="T13" fmla="*/ 69 h 201"/>
                <a:gd name="T14" fmla="*/ 165 w 165"/>
                <a:gd name="T15" fmla="*/ 87 h 201"/>
                <a:gd name="T16" fmla="*/ 163 w 165"/>
                <a:gd name="T17" fmla="*/ 114 h 201"/>
                <a:gd name="T18" fmla="*/ 137 w 165"/>
                <a:gd name="T19" fmla="*/ 167 h 201"/>
                <a:gd name="T20" fmla="*/ 154 w 165"/>
                <a:gd name="T21" fmla="*/ 191 h 201"/>
                <a:gd name="T22" fmla="*/ 118 w 165"/>
                <a:gd name="T23" fmla="*/ 201 h 201"/>
                <a:gd name="T24" fmla="*/ 97 w 165"/>
                <a:gd name="T25" fmla="*/ 195 h 201"/>
                <a:gd name="T26" fmla="*/ 31 w 165"/>
                <a:gd name="T27" fmla="*/ 188 h 201"/>
                <a:gd name="T28" fmla="*/ 14 w 165"/>
                <a:gd name="T29" fmla="*/ 184 h 201"/>
                <a:gd name="T30" fmla="*/ 2 w 165"/>
                <a:gd name="T31" fmla="*/ 184 h 201"/>
                <a:gd name="T32" fmla="*/ 0 w 165"/>
                <a:gd name="T33" fmla="*/ 176 h 201"/>
                <a:gd name="T34" fmla="*/ 2 w 165"/>
                <a:gd name="T35" fmla="*/ 174 h 201"/>
                <a:gd name="T36" fmla="*/ 4 w 165"/>
                <a:gd name="T37" fmla="*/ 167 h 201"/>
                <a:gd name="T38" fmla="*/ 8 w 165"/>
                <a:gd name="T39" fmla="*/ 150 h 201"/>
                <a:gd name="T40" fmla="*/ 10 w 165"/>
                <a:gd name="T41" fmla="*/ 144 h 201"/>
                <a:gd name="T42" fmla="*/ 12 w 165"/>
                <a:gd name="T43" fmla="*/ 135 h 201"/>
                <a:gd name="T44" fmla="*/ 12 w 165"/>
                <a:gd name="T45" fmla="*/ 125 h 201"/>
                <a:gd name="T46" fmla="*/ 14 w 165"/>
                <a:gd name="T47" fmla="*/ 122 h 201"/>
                <a:gd name="T48" fmla="*/ 18 w 165"/>
                <a:gd name="T49" fmla="*/ 118 h 201"/>
                <a:gd name="T50" fmla="*/ 23 w 165"/>
                <a:gd name="T51" fmla="*/ 108 h 201"/>
                <a:gd name="T52" fmla="*/ 29 w 165"/>
                <a:gd name="T53" fmla="*/ 84 h 201"/>
                <a:gd name="T54" fmla="*/ 27 w 165"/>
                <a:gd name="T55" fmla="*/ 78 h 201"/>
                <a:gd name="T56" fmla="*/ 25 w 165"/>
                <a:gd name="T57" fmla="*/ 70 h 201"/>
                <a:gd name="T58" fmla="*/ 25 w 165"/>
                <a:gd name="T59" fmla="*/ 59 h 201"/>
                <a:gd name="T60" fmla="*/ 25 w 165"/>
                <a:gd name="T61" fmla="*/ 44 h 201"/>
                <a:gd name="T62" fmla="*/ 23 w 165"/>
                <a:gd name="T63" fmla="*/ 40 h 201"/>
                <a:gd name="T64" fmla="*/ 21 w 165"/>
                <a:gd name="T65" fmla="*/ 35 h 201"/>
                <a:gd name="T66" fmla="*/ 19 w 165"/>
                <a:gd name="T67" fmla="*/ 29 h 201"/>
                <a:gd name="T68" fmla="*/ 14 w 165"/>
                <a:gd name="T69" fmla="*/ 21 h 201"/>
                <a:gd name="T70" fmla="*/ 14 w 165"/>
                <a:gd name="T71" fmla="*/ 17 h 201"/>
                <a:gd name="T72" fmla="*/ 8 w 165"/>
                <a:gd name="T73" fmla="*/ 4 h 201"/>
                <a:gd name="T74" fmla="*/ 8 w 165"/>
                <a:gd name="T75" fmla="*/ 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" h="201">
                  <a:moveTo>
                    <a:pt x="8" y="4"/>
                  </a:moveTo>
                  <a:lnTo>
                    <a:pt x="19" y="0"/>
                  </a:lnTo>
                  <a:lnTo>
                    <a:pt x="63" y="0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80" y="35"/>
                  </a:lnTo>
                  <a:lnTo>
                    <a:pt x="99" y="33"/>
                  </a:lnTo>
                  <a:lnTo>
                    <a:pt x="108" y="14"/>
                  </a:lnTo>
                  <a:lnTo>
                    <a:pt x="116" y="16"/>
                  </a:lnTo>
                  <a:lnTo>
                    <a:pt x="122" y="23"/>
                  </a:lnTo>
                  <a:lnTo>
                    <a:pt x="135" y="25"/>
                  </a:lnTo>
                  <a:lnTo>
                    <a:pt x="139" y="53"/>
                  </a:lnTo>
                  <a:lnTo>
                    <a:pt x="139" y="63"/>
                  </a:lnTo>
                  <a:lnTo>
                    <a:pt x="142" y="69"/>
                  </a:lnTo>
                  <a:lnTo>
                    <a:pt x="142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3" y="114"/>
                  </a:lnTo>
                  <a:lnTo>
                    <a:pt x="137" y="114"/>
                  </a:lnTo>
                  <a:lnTo>
                    <a:pt x="137" y="167"/>
                  </a:lnTo>
                  <a:lnTo>
                    <a:pt x="137" y="167"/>
                  </a:lnTo>
                  <a:lnTo>
                    <a:pt x="154" y="191"/>
                  </a:lnTo>
                  <a:lnTo>
                    <a:pt x="122" y="195"/>
                  </a:lnTo>
                  <a:lnTo>
                    <a:pt x="118" y="201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87" y="186"/>
                  </a:lnTo>
                  <a:lnTo>
                    <a:pt x="31" y="188"/>
                  </a:lnTo>
                  <a:lnTo>
                    <a:pt x="23" y="178"/>
                  </a:lnTo>
                  <a:lnTo>
                    <a:pt x="14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8" y="150"/>
                  </a:lnTo>
                  <a:lnTo>
                    <a:pt x="8" y="150"/>
                  </a:lnTo>
                  <a:lnTo>
                    <a:pt x="10" y="144"/>
                  </a:lnTo>
                  <a:lnTo>
                    <a:pt x="12" y="139"/>
                  </a:lnTo>
                  <a:lnTo>
                    <a:pt x="12" y="135"/>
                  </a:lnTo>
                  <a:lnTo>
                    <a:pt x="12" y="13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4" y="122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9" y="114"/>
                  </a:lnTo>
                  <a:lnTo>
                    <a:pt x="23" y="108"/>
                  </a:lnTo>
                  <a:lnTo>
                    <a:pt x="27" y="101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7" y="78"/>
                  </a:lnTo>
                  <a:lnTo>
                    <a:pt x="25" y="74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0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9" y="33"/>
                  </a:lnTo>
                  <a:lnTo>
                    <a:pt x="19" y="29"/>
                  </a:lnTo>
                  <a:lnTo>
                    <a:pt x="16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2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32840991-4282-604A-A161-90C362165E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2585" y="3455677"/>
              <a:ext cx="251933" cy="261169"/>
            </a:xfrm>
            <a:custGeom>
              <a:avLst/>
              <a:gdLst>
                <a:gd name="T0" fmla="*/ 19 w 165"/>
                <a:gd name="T1" fmla="*/ 0 h 201"/>
                <a:gd name="T2" fmla="*/ 70 w 165"/>
                <a:gd name="T3" fmla="*/ 25 h 201"/>
                <a:gd name="T4" fmla="*/ 80 w 165"/>
                <a:gd name="T5" fmla="*/ 35 h 201"/>
                <a:gd name="T6" fmla="*/ 108 w 165"/>
                <a:gd name="T7" fmla="*/ 14 h 201"/>
                <a:gd name="T8" fmla="*/ 122 w 165"/>
                <a:gd name="T9" fmla="*/ 23 h 201"/>
                <a:gd name="T10" fmla="*/ 139 w 165"/>
                <a:gd name="T11" fmla="*/ 53 h 201"/>
                <a:gd name="T12" fmla="*/ 142 w 165"/>
                <a:gd name="T13" fmla="*/ 69 h 201"/>
                <a:gd name="T14" fmla="*/ 165 w 165"/>
                <a:gd name="T15" fmla="*/ 87 h 201"/>
                <a:gd name="T16" fmla="*/ 163 w 165"/>
                <a:gd name="T17" fmla="*/ 114 h 201"/>
                <a:gd name="T18" fmla="*/ 137 w 165"/>
                <a:gd name="T19" fmla="*/ 167 h 201"/>
                <a:gd name="T20" fmla="*/ 154 w 165"/>
                <a:gd name="T21" fmla="*/ 191 h 201"/>
                <a:gd name="T22" fmla="*/ 118 w 165"/>
                <a:gd name="T23" fmla="*/ 201 h 201"/>
                <a:gd name="T24" fmla="*/ 97 w 165"/>
                <a:gd name="T25" fmla="*/ 195 h 201"/>
                <a:gd name="T26" fmla="*/ 31 w 165"/>
                <a:gd name="T27" fmla="*/ 188 h 201"/>
                <a:gd name="T28" fmla="*/ 14 w 165"/>
                <a:gd name="T29" fmla="*/ 184 h 201"/>
                <a:gd name="T30" fmla="*/ 2 w 165"/>
                <a:gd name="T31" fmla="*/ 184 h 201"/>
                <a:gd name="T32" fmla="*/ 0 w 165"/>
                <a:gd name="T33" fmla="*/ 176 h 201"/>
                <a:gd name="T34" fmla="*/ 2 w 165"/>
                <a:gd name="T35" fmla="*/ 174 h 201"/>
                <a:gd name="T36" fmla="*/ 4 w 165"/>
                <a:gd name="T37" fmla="*/ 167 h 201"/>
                <a:gd name="T38" fmla="*/ 8 w 165"/>
                <a:gd name="T39" fmla="*/ 150 h 201"/>
                <a:gd name="T40" fmla="*/ 10 w 165"/>
                <a:gd name="T41" fmla="*/ 144 h 201"/>
                <a:gd name="T42" fmla="*/ 12 w 165"/>
                <a:gd name="T43" fmla="*/ 135 h 201"/>
                <a:gd name="T44" fmla="*/ 12 w 165"/>
                <a:gd name="T45" fmla="*/ 125 h 201"/>
                <a:gd name="T46" fmla="*/ 14 w 165"/>
                <a:gd name="T47" fmla="*/ 122 h 201"/>
                <a:gd name="T48" fmla="*/ 18 w 165"/>
                <a:gd name="T49" fmla="*/ 118 h 201"/>
                <a:gd name="T50" fmla="*/ 23 w 165"/>
                <a:gd name="T51" fmla="*/ 108 h 201"/>
                <a:gd name="T52" fmla="*/ 29 w 165"/>
                <a:gd name="T53" fmla="*/ 84 h 201"/>
                <a:gd name="T54" fmla="*/ 27 w 165"/>
                <a:gd name="T55" fmla="*/ 78 h 201"/>
                <a:gd name="T56" fmla="*/ 25 w 165"/>
                <a:gd name="T57" fmla="*/ 70 h 201"/>
                <a:gd name="T58" fmla="*/ 25 w 165"/>
                <a:gd name="T59" fmla="*/ 59 h 201"/>
                <a:gd name="T60" fmla="*/ 25 w 165"/>
                <a:gd name="T61" fmla="*/ 44 h 201"/>
                <a:gd name="T62" fmla="*/ 23 w 165"/>
                <a:gd name="T63" fmla="*/ 40 h 201"/>
                <a:gd name="T64" fmla="*/ 21 w 165"/>
                <a:gd name="T65" fmla="*/ 35 h 201"/>
                <a:gd name="T66" fmla="*/ 19 w 165"/>
                <a:gd name="T67" fmla="*/ 29 h 201"/>
                <a:gd name="T68" fmla="*/ 14 w 165"/>
                <a:gd name="T69" fmla="*/ 21 h 201"/>
                <a:gd name="T70" fmla="*/ 14 w 165"/>
                <a:gd name="T71" fmla="*/ 17 h 201"/>
                <a:gd name="T72" fmla="*/ 8 w 165"/>
                <a:gd name="T73" fmla="*/ 4 h 201"/>
                <a:gd name="T74" fmla="*/ 8 w 165"/>
                <a:gd name="T75" fmla="*/ 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" h="201">
                  <a:moveTo>
                    <a:pt x="8" y="4"/>
                  </a:moveTo>
                  <a:lnTo>
                    <a:pt x="19" y="0"/>
                  </a:lnTo>
                  <a:lnTo>
                    <a:pt x="63" y="0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80" y="35"/>
                  </a:lnTo>
                  <a:lnTo>
                    <a:pt x="99" y="33"/>
                  </a:lnTo>
                  <a:lnTo>
                    <a:pt x="108" y="14"/>
                  </a:lnTo>
                  <a:lnTo>
                    <a:pt x="116" y="16"/>
                  </a:lnTo>
                  <a:lnTo>
                    <a:pt x="122" y="23"/>
                  </a:lnTo>
                  <a:lnTo>
                    <a:pt x="135" y="25"/>
                  </a:lnTo>
                  <a:lnTo>
                    <a:pt x="139" y="53"/>
                  </a:lnTo>
                  <a:lnTo>
                    <a:pt x="139" y="63"/>
                  </a:lnTo>
                  <a:lnTo>
                    <a:pt x="142" y="69"/>
                  </a:lnTo>
                  <a:lnTo>
                    <a:pt x="142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3" y="114"/>
                  </a:lnTo>
                  <a:lnTo>
                    <a:pt x="137" y="114"/>
                  </a:lnTo>
                  <a:lnTo>
                    <a:pt x="137" y="167"/>
                  </a:lnTo>
                  <a:lnTo>
                    <a:pt x="137" y="167"/>
                  </a:lnTo>
                  <a:lnTo>
                    <a:pt x="154" y="191"/>
                  </a:lnTo>
                  <a:lnTo>
                    <a:pt x="122" y="195"/>
                  </a:lnTo>
                  <a:lnTo>
                    <a:pt x="118" y="201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87" y="186"/>
                  </a:lnTo>
                  <a:lnTo>
                    <a:pt x="31" y="188"/>
                  </a:lnTo>
                  <a:lnTo>
                    <a:pt x="23" y="178"/>
                  </a:lnTo>
                  <a:lnTo>
                    <a:pt x="14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8" y="150"/>
                  </a:lnTo>
                  <a:lnTo>
                    <a:pt x="8" y="150"/>
                  </a:lnTo>
                  <a:lnTo>
                    <a:pt x="10" y="144"/>
                  </a:lnTo>
                  <a:lnTo>
                    <a:pt x="12" y="139"/>
                  </a:lnTo>
                  <a:lnTo>
                    <a:pt x="12" y="135"/>
                  </a:lnTo>
                  <a:lnTo>
                    <a:pt x="12" y="13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4" y="122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9" y="114"/>
                  </a:lnTo>
                  <a:lnTo>
                    <a:pt x="23" y="108"/>
                  </a:lnTo>
                  <a:lnTo>
                    <a:pt x="27" y="101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7" y="78"/>
                  </a:lnTo>
                  <a:lnTo>
                    <a:pt x="25" y="74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0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9" y="33"/>
                  </a:lnTo>
                  <a:lnTo>
                    <a:pt x="19" y="29"/>
                  </a:lnTo>
                  <a:lnTo>
                    <a:pt x="16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2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4D4F9524-5110-1A45-BC09-5D35BFAEBF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50430"/>
              <a:ext cx="45806" cy="35082"/>
            </a:xfrm>
            <a:custGeom>
              <a:avLst/>
              <a:gdLst>
                <a:gd name="T0" fmla="*/ 0 w 30"/>
                <a:gd name="T1" fmla="*/ 27 h 27"/>
                <a:gd name="T2" fmla="*/ 15 w 30"/>
                <a:gd name="T3" fmla="*/ 27 h 27"/>
                <a:gd name="T4" fmla="*/ 21 w 30"/>
                <a:gd name="T5" fmla="*/ 21 h 27"/>
                <a:gd name="T6" fmla="*/ 30 w 30"/>
                <a:gd name="T7" fmla="*/ 21 h 27"/>
                <a:gd name="T8" fmla="*/ 30 w 30"/>
                <a:gd name="T9" fmla="*/ 0 h 27"/>
                <a:gd name="T10" fmla="*/ 12 w 30"/>
                <a:gd name="T11" fmla="*/ 0 h 27"/>
                <a:gd name="T12" fmla="*/ 12 w 30"/>
                <a:gd name="T13" fmla="*/ 8 h 27"/>
                <a:gd name="T14" fmla="*/ 2 w 30"/>
                <a:gd name="T15" fmla="*/ 17 h 27"/>
                <a:gd name="T16" fmla="*/ 0 w 30"/>
                <a:gd name="T17" fmla="*/ 27 h 27"/>
                <a:gd name="T18" fmla="*/ 0 w 30"/>
                <a:gd name="T19" fmla="*/ 27 h 27"/>
                <a:gd name="T20" fmla="*/ 0 w 30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5" y="27"/>
                  </a:lnTo>
                  <a:lnTo>
                    <a:pt x="21" y="21"/>
                  </a:lnTo>
                  <a:lnTo>
                    <a:pt x="30" y="21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EC91A785-491B-5149-9ED6-8D5657FC90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50430"/>
              <a:ext cx="45806" cy="35082"/>
            </a:xfrm>
            <a:custGeom>
              <a:avLst/>
              <a:gdLst>
                <a:gd name="T0" fmla="*/ 0 w 30"/>
                <a:gd name="T1" fmla="*/ 27 h 27"/>
                <a:gd name="T2" fmla="*/ 15 w 30"/>
                <a:gd name="T3" fmla="*/ 27 h 27"/>
                <a:gd name="T4" fmla="*/ 21 w 30"/>
                <a:gd name="T5" fmla="*/ 21 h 27"/>
                <a:gd name="T6" fmla="*/ 30 w 30"/>
                <a:gd name="T7" fmla="*/ 21 h 27"/>
                <a:gd name="T8" fmla="*/ 30 w 30"/>
                <a:gd name="T9" fmla="*/ 0 h 27"/>
                <a:gd name="T10" fmla="*/ 12 w 30"/>
                <a:gd name="T11" fmla="*/ 0 h 27"/>
                <a:gd name="T12" fmla="*/ 12 w 30"/>
                <a:gd name="T13" fmla="*/ 8 h 27"/>
                <a:gd name="T14" fmla="*/ 2 w 30"/>
                <a:gd name="T15" fmla="*/ 17 h 27"/>
                <a:gd name="T16" fmla="*/ 0 w 30"/>
                <a:gd name="T17" fmla="*/ 27 h 27"/>
                <a:gd name="T18" fmla="*/ 0 w 30"/>
                <a:gd name="T19" fmla="*/ 27 h 27"/>
                <a:gd name="T20" fmla="*/ 0 w 30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5" y="27"/>
                  </a:lnTo>
                  <a:lnTo>
                    <a:pt x="21" y="21"/>
                  </a:lnTo>
                  <a:lnTo>
                    <a:pt x="30" y="21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78A94861-0A43-1E41-AFDD-665F3AA79F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65" y="3505052"/>
              <a:ext cx="247352" cy="198800"/>
            </a:xfrm>
            <a:custGeom>
              <a:avLst/>
              <a:gdLst>
                <a:gd name="T0" fmla="*/ 130 w 162"/>
                <a:gd name="T1" fmla="*/ 6 h 153"/>
                <a:gd name="T2" fmla="*/ 130 w 162"/>
                <a:gd name="T3" fmla="*/ 6 h 153"/>
                <a:gd name="T4" fmla="*/ 138 w 162"/>
                <a:gd name="T5" fmla="*/ 14 h 153"/>
                <a:gd name="T6" fmla="*/ 147 w 162"/>
                <a:gd name="T7" fmla="*/ 19 h 153"/>
                <a:gd name="T8" fmla="*/ 157 w 162"/>
                <a:gd name="T9" fmla="*/ 23 h 153"/>
                <a:gd name="T10" fmla="*/ 162 w 162"/>
                <a:gd name="T11" fmla="*/ 36 h 153"/>
                <a:gd name="T12" fmla="*/ 159 w 162"/>
                <a:gd name="T13" fmla="*/ 40 h 153"/>
                <a:gd name="T14" fmla="*/ 159 w 162"/>
                <a:gd name="T15" fmla="*/ 65 h 153"/>
                <a:gd name="T16" fmla="*/ 151 w 162"/>
                <a:gd name="T17" fmla="*/ 72 h 153"/>
                <a:gd name="T18" fmla="*/ 151 w 162"/>
                <a:gd name="T19" fmla="*/ 84 h 153"/>
                <a:gd name="T20" fmla="*/ 147 w 162"/>
                <a:gd name="T21" fmla="*/ 89 h 153"/>
                <a:gd name="T22" fmla="*/ 153 w 162"/>
                <a:gd name="T23" fmla="*/ 93 h 153"/>
                <a:gd name="T24" fmla="*/ 117 w 162"/>
                <a:gd name="T25" fmla="*/ 108 h 153"/>
                <a:gd name="T26" fmla="*/ 117 w 162"/>
                <a:gd name="T27" fmla="*/ 119 h 153"/>
                <a:gd name="T28" fmla="*/ 102 w 162"/>
                <a:gd name="T29" fmla="*/ 119 h 153"/>
                <a:gd name="T30" fmla="*/ 94 w 162"/>
                <a:gd name="T31" fmla="*/ 127 h 153"/>
                <a:gd name="T32" fmla="*/ 94 w 162"/>
                <a:gd name="T33" fmla="*/ 136 h 153"/>
                <a:gd name="T34" fmla="*/ 79 w 162"/>
                <a:gd name="T35" fmla="*/ 140 h 153"/>
                <a:gd name="T36" fmla="*/ 68 w 162"/>
                <a:gd name="T37" fmla="*/ 153 h 153"/>
                <a:gd name="T38" fmla="*/ 51 w 162"/>
                <a:gd name="T39" fmla="*/ 153 h 153"/>
                <a:gd name="T40" fmla="*/ 37 w 162"/>
                <a:gd name="T41" fmla="*/ 150 h 153"/>
                <a:gd name="T42" fmla="*/ 19 w 162"/>
                <a:gd name="T43" fmla="*/ 148 h 153"/>
                <a:gd name="T44" fmla="*/ 17 w 162"/>
                <a:gd name="T45" fmla="*/ 153 h 153"/>
                <a:gd name="T46" fmla="*/ 0 w 162"/>
                <a:gd name="T47" fmla="*/ 129 h 153"/>
                <a:gd name="T48" fmla="*/ 0 w 162"/>
                <a:gd name="T49" fmla="*/ 78 h 153"/>
                <a:gd name="T50" fmla="*/ 26 w 162"/>
                <a:gd name="T51" fmla="*/ 78 h 153"/>
                <a:gd name="T52" fmla="*/ 28 w 162"/>
                <a:gd name="T53" fmla="*/ 49 h 153"/>
                <a:gd name="T54" fmla="*/ 32 w 162"/>
                <a:gd name="T55" fmla="*/ 53 h 153"/>
                <a:gd name="T56" fmla="*/ 39 w 162"/>
                <a:gd name="T57" fmla="*/ 55 h 153"/>
                <a:gd name="T58" fmla="*/ 47 w 162"/>
                <a:gd name="T59" fmla="*/ 57 h 153"/>
                <a:gd name="T60" fmla="*/ 60 w 162"/>
                <a:gd name="T61" fmla="*/ 61 h 153"/>
                <a:gd name="T62" fmla="*/ 72 w 162"/>
                <a:gd name="T63" fmla="*/ 57 h 153"/>
                <a:gd name="T64" fmla="*/ 75 w 162"/>
                <a:gd name="T65" fmla="*/ 63 h 153"/>
                <a:gd name="T66" fmla="*/ 89 w 162"/>
                <a:gd name="T67" fmla="*/ 68 h 153"/>
                <a:gd name="T68" fmla="*/ 98 w 162"/>
                <a:gd name="T69" fmla="*/ 84 h 153"/>
                <a:gd name="T70" fmla="*/ 106 w 162"/>
                <a:gd name="T71" fmla="*/ 82 h 153"/>
                <a:gd name="T72" fmla="*/ 106 w 162"/>
                <a:gd name="T73" fmla="*/ 63 h 153"/>
                <a:gd name="T74" fmla="*/ 100 w 162"/>
                <a:gd name="T75" fmla="*/ 68 h 153"/>
                <a:gd name="T76" fmla="*/ 89 w 162"/>
                <a:gd name="T77" fmla="*/ 53 h 153"/>
                <a:gd name="T78" fmla="*/ 89 w 162"/>
                <a:gd name="T79" fmla="*/ 44 h 153"/>
                <a:gd name="T80" fmla="*/ 92 w 162"/>
                <a:gd name="T81" fmla="*/ 34 h 153"/>
                <a:gd name="T82" fmla="*/ 92 w 162"/>
                <a:gd name="T83" fmla="*/ 12 h 153"/>
                <a:gd name="T84" fmla="*/ 98 w 162"/>
                <a:gd name="T85" fmla="*/ 6 h 153"/>
                <a:gd name="T86" fmla="*/ 117 w 162"/>
                <a:gd name="T87" fmla="*/ 0 h 153"/>
                <a:gd name="T88" fmla="*/ 130 w 162"/>
                <a:gd name="T89" fmla="*/ 6 h 153"/>
                <a:gd name="T90" fmla="*/ 130 w 162"/>
                <a:gd name="T91" fmla="*/ 6 h 153"/>
                <a:gd name="T92" fmla="*/ 130 w 162"/>
                <a:gd name="T93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153">
                  <a:moveTo>
                    <a:pt x="130" y="6"/>
                  </a:moveTo>
                  <a:lnTo>
                    <a:pt x="130" y="6"/>
                  </a:lnTo>
                  <a:lnTo>
                    <a:pt x="138" y="14"/>
                  </a:lnTo>
                  <a:lnTo>
                    <a:pt x="147" y="19"/>
                  </a:lnTo>
                  <a:lnTo>
                    <a:pt x="157" y="23"/>
                  </a:lnTo>
                  <a:lnTo>
                    <a:pt x="162" y="36"/>
                  </a:lnTo>
                  <a:lnTo>
                    <a:pt x="159" y="40"/>
                  </a:lnTo>
                  <a:lnTo>
                    <a:pt x="159" y="65"/>
                  </a:lnTo>
                  <a:lnTo>
                    <a:pt x="151" y="72"/>
                  </a:lnTo>
                  <a:lnTo>
                    <a:pt x="151" y="84"/>
                  </a:lnTo>
                  <a:lnTo>
                    <a:pt x="147" y="89"/>
                  </a:lnTo>
                  <a:lnTo>
                    <a:pt x="153" y="93"/>
                  </a:lnTo>
                  <a:lnTo>
                    <a:pt x="117" y="108"/>
                  </a:lnTo>
                  <a:lnTo>
                    <a:pt x="117" y="119"/>
                  </a:lnTo>
                  <a:lnTo>
                    <a:pt x="102" y="119"/>
                  </a:lnTo>
                  <a:lnTo>
                    <a:pt x="94" y="127"/>
                  </a:lnTo>
                  <a:lnTo>
                    <a:pt x="94" y="136"/>
                  </a:lnTo>
                  <a:lnTo>
                    <a:pt x="79" y="140"/>
                  </a:lnTo>
                  <a:lnTo>
                    <a:pt x="68" y="153"/>
                  </a:lnTo>
                  <a:lnTo>
                    <a:pt x="51" y="153"/>
                  </a:lnTo>
                  <a:lnTo>
                    <a:pt x="37" y="150"/>
                  </a:lnTo>
                  <a:lnTo>
                    <a:pt x="19" y="148"/>
                  </a:lnTo>
                  <a:lnTo>
                    <a:pt x="17" y="153"/>
                  </a:lnTo>
                  <a:lnTo>
                    <a:pt x="0" y="129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8" y="49"/>
                  </a:lnTo>
                  <a:lnTo>
                    <a:pt x="32" y="53"/>
                  </a:lnTo>
                  <a:lnTo>
                    <a:pt x="39" y="55"/>
                  </a:lnTo>
                  <a:lnTo>
                    <a:pt x="47" y="57"/>
                  </a:lnTo>
                  <a:lnTo>
                    <a:pt x="60" y="61"/>
                  </a:lnTo>
                  <a:lnTo>
                    <a:pt x="72" y="57"/>
                  </a:lnTo>
                  <a:lnTo>
                    <a:pt x="75" y="63"/>
                  </a:lnTo>
                  <a:lnTo>
                    <a:pt x="89" y="68"/>
                  </a:lnTo>
                  <a:lnTo>
                    <a:pt x="98" y="84"/>
                  </a:lnTo>
                  <a:lnTo>
                    <a:pt x="106" y="82"/>
                  </a:lnTo>
                  <a:lnTo>
                    <a:pt x="106" y="63"/>
                  </a:lnTo>
                  <a:lnTo>
                    <a:pt x="100" y="68"/>
                  </a:lnTo>
                  <a:lnTo>
                    <a:pt x="89" y="53"/>
                  </a:lnTo>
                  <a:lnTo>
                    <a:pt x="89" y="44"/>
                  </a:lnTo>
                  <a:lnTo>
                    <a:pt x="92" y="34"/>
                  </a:lnTo>
                  <a:lnTo>
                    <a:pt x="92" y="12"/>
                  </a:lnTo>
                  <a:lnTo>
                    <a:pt x="98" y="6"/>
                  </a:lnTo>
                  <a:lnTo>
                    <a:pt x="117" y="0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0A350449-B223-D545-ABA9-DC3BC1687D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65" y="3505052"/>
              <a:ext cx="247352" cy="198800"/>
            </a:xfrm>
            <a:custGeom>
              <a:avLst/>
              <a:gdLst>
                <a:gd name="T0" fmla="*/ 130 w 162"/>
                <a:gd name="T1" fmla="*/ 6 h 153"/>
                <a:gd name="T2" fmla="*/ 130 w 162"/>
                <a:gd name="T3" fmla="*/ 6 h 153"/>
                <a:gd name="T4" fmla="*/ 138 w 162"/>
                <a:gd name="T5" fmla="*/ 14 h 153"/>
                <a:gd name="T6" fmla="*/ 147 w 162"/>
                <a:gd name="T7" fmla="*/ 19 h 153"/>
                <a:gd name="T8" fmla="*/ 157 w 162"/>
                <a:gd name="T9" fmla="*/ 23 h 153"/>
                <a:gd name="T10" fmla="*/ 162 w 162"/>
                <a:gd name="T11" fmla="*/ 36 h 153"/>
                <a:gd name="T12" fmla="*/ 159 w 162"/>
                <a:gd name="T13" fmla="*/ 40 h 153"/>
                <a:gd name="T14" fmla="*/ 159 w 162"/>
                <a:gd name="T15" fmla="*/ 65 h 153"/>
                <a:gd name="T16" fmla="*/ 151 w 162"/>
                <a:gd name="T17" fmla="*/ 72 h 153"/>
                <a:gd name="T18" fmla="*/ 151 w 162"/>
                <a:gd name="T19" fmla="*/ 84 h 153"/>
                <a:gd name="T20" fmla="*/ 147 w 162"/>
                <a:gd name="T21" fmla="*/ 89 h 153"/>
                <a:gd name="T22" fmla="*/ 153 w 162"/>
                <a:gd name="T23" fmla="*/ 93 h 153"/>
                <a:gd name="T24" fmla="*/ 117 w 162"/>
                <a:gd name="T25" fmla="*/ 108 h 153"/>
                <a:gd name="T26" fmla="*/ 117 w 162"/>
                <a:gd name="T27" fmla="*/ 119 h 153"/>
                <a:gd name="T28" fmla="*/ 102 w 162"/>
                <a:gd name="T29" fmla="*/ 119 h 153"/>
                <a:gd name="T30" fmla="*/ 94 w 162"/>
                <a:gd name="T31" fmla="*/ 127 h 153"/>
                <a:gd name="T32" fmla="*/ 94 w 162"/>
                <a:gd name="T33" fmla="*/ 136 h 153"/>
                <a:gd name="T34" fmla="*/ 79 w 162"/>
                <a:gd name="T35" fmla="*/ 140 h 153"/>
                <a:gd name="T36" fmla="*/ 68 w 162"/>
                <a:gd name="T37" fmla="*/ 153 h 153"/>
                <a:gd name="T38" fmla="*/ 51 w 162"/>
                <a:gd name="T39" fmla="*/ 153 h 153"/>
                <a:gd name="T40" fmla="*/ 37 w 162"/>
                <a:gd name="T41" fmla="*/ 150 h 153"/>
                <a:gd name="T42" fmla="*/ 19 w 162"/>
                <a:gd name="T43" fmla="*/ 148 h 153"/>
                <a:gd name="T44" fmla="*/ 17 w 162"/>
                <a:gd name="T45" fmla="*/ 153 h 153"/>
                <a:gd name="T46" fmla="*/ 0 w 162"/>
                <a:gd name="T47" fmla="*/ 129 h 153"/>
                <a:gd name="T48" fmla="*/ 0 w 162"/>
                <a:gd name="T49" fmla="*/ 78 h 153"/>
                <a:gd name="T50" fmla="*/ 26 w 162"/>
                <a:gd name="T51" fmla="*/ 78 h 153"/>
                <a:gd name="T52" fmla="*/ 28 w 162"/>
                <a:gd name="T53" fmla="*/ 49 h 153"/>
                <a:gd name="T54" fmla="*/ 32 w 162"/>
                <a:gd name="T55" fmla="*/ 53 h 153"/>
                <a:gd name="T56" fmla="*/ 39 w 162"/>
                <a:gd name="T57" fmla="*/ 55 h 153"/>
                <a:gd name="T58" fmla="*/ 47 w 162"/>
                <a:gd name="T59" fmla="*/ 57 h 153"/>
                <a:gd name="T60" fmla="*/ 60 w 162"/>
                <a:gd name="T61" fmla="*/ 61 h 153"/>
                <a:gd name="T62" fmla="*/ 72 w 162"/>
                <a:gd name="T63" fmla="*/ 57 h 153"/>
                <a:gd name="T64" fmla="*/ 75 w 162"/>
                <a:gd name="T65" fmla="*/ 63 h 153"/>
                <a:gd name="T66" fmla="*/ 89 w 162"/>
                <a:gd name="T67" fmla="*/ 68 h 153"/>
                <a:gd name="T68" fmla="*/ 98 w 162"/>
                <a:gd name="T69" fmla="*/ 84 h 153"/>
                <a:gd name="T70" fmla="*/ 106 w 162"/>
                <a:gd name="T71" fmla="*/ 82 h 153"/>
                <a:gd name="T72" fmla="*/ 106 w 162"/>
                <a:gd name="T73" fmla="*/ 63 h 153"/>
                <a:gd name="T74" fmla="*/ 100 w 162"/>
                <a:gd name="T75" fmla="*/ 68 h 153"/>
                <a:gd name="T76" fmla="*/ 89 w 162"/>
                <a:gd name="T77" fmla="*/ 53 h 153"/>
                <a:gd name="T78" fmla="*/ 89 w 162"/>
                <a:gd name="T79" fmla="*/ 44 h 153"/>
                <a:gd name="T80" fmla="*/ 92 w 162"/>
                <a:gd name="T81" fmla="*/ 34 h 153"/>
                <a:gd name="T82" fmla="*/ 92 w 162"/>
                <a:gd name="T83" fmla="*/ 12 h 153"/>
                <a:gd name="T84" fmla="*/ 98 w 162"/>
                <a:gd name="T85" fmla="*/ 6 h 153"/>
                <a:gd name="T86" fmla="*/ 117 w 162"/>
                <a:gd name="T87" fmla="*/ 0 h 153"/>
                <a:gd name="T88" fmla="*/ 130 w 162"/>
                <a:gd name="T89" fmla="*/ 6 h 153"/>
                <a:gd name="T90" fmla="*/ 130 w 162"/>
                <a:gd name="T91" fmla="*/ 6 h 153"/>
                <a:gd name="T92" fmla="*/ 130 w 162"/>
                <a:gd name="T93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153">
                  <a:moveTo>
                    <a:pt x="130" y="6"/>
                  </a:moveTo>
                  <a:lnTo>
                    <a:pt x="130" y="6"/>
                  </a:lnTo>
                  <a:lnTo>
                    <a:pt x="138" y="14"/>
                  </a:lnTo>
                  <a:lnTo>
                    <a:pt x="147" y="19"/>
                  </a:lnTo>
                  <a:lnTo>
                    <a:pt x="157" y="23"/>
                  </a:lnTo>
                  <a:lnTo>
                    <a:pt x="162" y="36"/>
                  </a:lnTo>
                  <a:lnTo>
                    <a:pt x="159" y="40"/>
                  </a:lnTo>
                  <a:lnTo>
                    <a:pt x="159" y="65"/>
                  </a:lnTo>
                  <a:lnTo>
                    <a:pt x="151" y="72"/>
                  </a:lnTo>
                  <a:lnTo>
                    <a:pt x="151" y="84"/>
                  </a:lnTo>
                  <a:lnTo>
                    <a:pt x="147" y="89"/>
                  </a:lnTo>
                  <a:lnTo>
                    <a:pt x="153" y="93"/>
                  </a:lnTo>
                  <a:lnTo>
                    <a:pt x="117" y="108"/>
                  </a:lnTo>
                  <a:lnTo>
                    <a:pt x="117" y="119"/>
                  </a:lnTo>
                  <a:lnTo>
                    <a:pt x="102" y="119"/>
                  </a:lnTo>
                  <a:lnTo>
                    <a:pt x="94" y="127"/>
                  </a:lnTo>
                  <a:lnTo>
                    <a:pt x="94" y="136"/>
                  </a:lnTo>
                  <a:lnTo>
                    <a:pt x="79" y="140"/>
                  </a:lnTo>
                  <a:lnTo>
                    <a:pt x="68" y="153"/>
                  </a:lnTo>
                  <a:lnTo>
                    <a:pt x="51" y="153"/>
                  </a:lnTo>
                  <a:lnTo>
                    <a:pt x="37" y="150"/>
                  </a:lnTo>
                  <a:lnTo>
                    <a:pt x="19" y="148"/>
                  </a:lnTo>
                  <a:lnTo>
                    <a:pt x="17" y="153"/>
                  </a:lnTo>
                  <a:lnTo>
                    <a:pt x="0" y="129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8" y="49"/>
                  </a:lnTo>
                  <a:lnTo>
                    <a:pt x="32" y="53"/>
                  </a:lnTo>
                  <a:lnTo>
                    <a:pt x="39" y="55"/>
                  </a:lnTo>
                  <a:lnTo>
                    <a:pt x="47" y="57"/>
                  </a:lnTo>
                  <a:lnTo>
                    <a:pt x="60" y="61"/>
                  </a:lnTo>
                  <a:lnTo>
                    <a:pt x="72" y="57"/>
                  </a:lnTo>
                  <a:lnTo>
                    <a:pt x="75" y="63"/>
                  </a:lnTo>
                  <a:lnTo>
                    <a:pt x="89" y="68"/>
                  </a:lnTo>
                  <a:lnTo>
                    <a:pt x="98" y="84"/>
                  </a:lnTo>
                  <a:lnTo>
                    <a:pt x="106" y="82"/>
                  </a:lnTo>
                  <a:lnTo>
                    <a:pt x="106" y="63"/>
                  </a:lnTo>
                  <a:lnTo>
                    <a:pt x="100" y="68"/>
                  </a:lnTo>
                  <a:lnTo>
                    <a:pt x="89" y="53"/>
                  </a:lnTo>
                  <a:lnTo>
                    <a:pt x="89" y="44"/>
                  </a:lnTo>
                  <a:lnTo>
                    <a:pt x="92" y="34"/>
                  </a:lnTo>
                  <a:lnTo>
                    <a:pt x="92" y="12"/>
                  </a:lnTo>
                  <a:lnTo>
                    <a:pt x="98" y="6"/>
                  </a:lnTo>
                  <a:lnTo>
                    <a:pt x="117" y="0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8" name="Freeform 238">
              <a:extLst>
                <a:ext uri="{FF2B5EF4-FFF2-40B4-BE49-F238E27FC236}">
                  <a16:creationId xmlns:a16="http://schemas.microsoft.com/office/drawing/2014/main" id="{0A6B33AA-DB36-1443-AB0B-171454A613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1058" y="3686960"/>
              <a:ext cx="282470" cy="267665"/>
            </a:xfrm>
            <a:custGeom>
              <a:avLst/>
              <a:gdLst>
                <a:gd name="T0" fmla="*/ 3 w 185"/>
                <a:gd name="T1" fmla="*/ 6 h 206"/>
                <a:gd name="T2" fmla="*/ 24 w 185"/>
                <a:gd name="T3" fmla="*/ 0 h 206"/>
                <a:gd name="T4" fmla="*/ 87 w 185"/>
                <a:gd name="T5" fmla="*/ 8 h 206"/>
                <a:gd name="T6" fmla="*/ 119 w 185"/>
                <a:gd name="T7" fmla="*/ 23 h 206"/>
                <a:gd name="T8" fmla="*/ 155 w 185"/>
                <a:gd name="T9" fmla="*/ 12 h 206"/>
                <a:gd name="T10" fmla="*/ 175 w 185"/>
                <a:gd name="T11" fmla="*/ 8 h 206"/>
                <a:gd name="T12" fmla="*/ 160 w 185"/>
                <a:gd name="T13" fmla="*/ 29 h 206"/>
                <a:gd name="T14" fmla="*/ 124 w 185"/>
                <a:gd name="T15" fmla="*/ 27 h 206"/>
                <a:gd name="T16" fmla="*/ 109 w 185"/>
                <a:gd name="T17" fmla="*/ 85 h 206"/>
                <a:gd name="T18" fmla="*/ 102 w 185"/>
                <a:gd name="T19" fmla="*/ 206 h 206"/>
                <a:gd name="T20" fmla="*/ 83 w 185"/>
                <a:gd name="T21" fmla="*/ 206 h 206"/>
                <a:gd name="T22" fmla="*/ 75 w 185"/>
                <a:gd name="T23" fmla="*/ 201 h 206"/>
                <a:gd name="T24" fmla="*/ 64 w 185"/>
                <a:gd name="T25" fmla="*/ 199 h 206"/>
                <a:gd name="T26" fmla="*/ 62 w 185"/>
                <a:gd name="T27" fmla="*/ 203 h 206"/>
                <a:gd name="T28" fmla="*/ 54 w 185"/>
                <a:gd name="T29" fmla="*/ 197 h 206"/>
                <a:gd name="T30" fmla="*/ 53 w 185"/>
                <a:gd name="T31" fmla="*/ 193 h 206"/>
                <a:gd name="T32" fmla="*/ 51 w 185"/>
                <a:gd name="T33" fmla="*/ 191 h 206"/>
                <a:gd name="T34" fmla="*/ 51 w 185"/>
                <a:gd name="T35" fmla="*/ 182 h 206"/>
                <a:gd name="T36" fmla="*/ 49 w 185"/>
                <a:gd name="T37" fmla="*/ 178 h 206"/>
                <a:gd name="T38" fmla="*/ 47 w 185"/>
                <a:gd name="T39" fmla="*/ 172 h 206"/>
                <a:gd name="T40" fmla="*/ 45 w 185"/>
                <a:gd name="T41" fmla="*/ 161 h 206"/>
                <a:gd name="T42" fmla="*/ 45 w 185"/>
                <a:gd name="T43" fmla="*/ 157 h 206"/>
                <a:gd name="T44" fmla="*/ 41 w 185"/>
                <a:gd name="T45" fmla="*/ 146 h 206"/>
                <a:gd name="T46" fmla="*/ 41 w 185"/>
                <a:gd name="T47" fmla="*/ 142 h 206"/>
                <a:gd name="T48" fmla="*/ 39 w 185"/>
                <a:gd name="T49" fmla="*/ 135 h 206"/>
                <a:gd name="T50" fmla="*/ 37 w 185"/>
                <a:gd name="T51" fmla="*/ 123 h 206"/>
                <a:gd name="T52" fmla="*/ 39 w 185"/>
                <a:gd name="T53" fmla="*/ 110 h 206"/>
                <a:gd name="T54" fmla="*/ 36 w 185"/>
                <a:gd name="T55" fmla="*/ 89 h 206"/>
                <a:gd name="T56" fmla="*/ 19 w 185"/>
                <a:gd name="T57" fmla="*/ 55 h 206"/>
                <a:gd name="T58" fmla="*/ 9 w 185"/>
                <a:gd name="T59" fmla="*/ 32 h 206"/>
                <a:gd name="T60" fmla="*/ 0 w 185"/>
                <a:gd name="T61" fmla="*/ 19 h 206"/>
                <a:gd name="T62" fmla="*/ 0 w 185"/>
                <a:gd name="T63" fmla="*/ 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5" h="206">
                  <a:moveTo>
                    <a:pt x="0" y="19"/>
                  </a:moveTo>
                  <a:lnTo>
                    <a:pt x="3" y="6"/>
                  </a:lnTo>
                  <a:lnTo>
                    <a:pt x="15" y="6"/>
                  </a:lnTo>
                  <a:lnTo>
                    <a:pt x="24" y="0"/>
                  </a:lnTo>
                  <a:lnTo>
                    <a:pt x="32" y="10"/>
                  </a:lnTo>
                  <a:lnTo>
                    <a:pt x="87" y="8"/>
                  </a:lnTo>
                  <a:lnTo>
                    <a:pt x="98" y="17"/>
                  </a:lnTo>
                  <a:lnTo>
                    <a:pt x="119" y="23"/>
                  </a:lnTo>
                  <a:lnTo>
                    <a:pt x="123" y="17"/>
                  </a:lnTo>
                  <a:lnTo>
                    <a:pt x="155" y="12"/>
                  </a:lnTo>
                  <a:lnTo>
                    <a:pt x="157" y="8"/>
                  </a:lnTo>
                  <a:lnTo>
                    <a:pt x="175" y="8"/>
                  </a:lnTo>
                  <a:lnTo>
                    <a:pt x="185" y="13"/>
                  </a:lnTo>
                  <a:lnTo>
                    <a:pt x="160" y="29"/>
                  </a:lnTo>
                  <a:lnTo>
                    <a:pt x="151" y="23"/>
                  </a:lnTo>
                  <a:lnTo>
                    <a:pt x="124" y="27"/>
                  </a:lnTo>
                  <a:lnTo>
                    <a:pt x="124" y="85"/>
                  </a:lnTo>
                  <a:lnTo>
                    <a:pt x="109" y="85"/>
                  </a:lnTo>
                  <a:lnTo>
                    <a:pt x="109" y="197"/>
                  </a:lnTo>
                  <a:lnTo>
                    <a:pt x="102" y="206"/>
                  </a:lnTo>
                  <a:lnTo>
                    <a:pt x="83" y="206"/>
                  </a:lnTo>
                  <a:lnTo>
                    <a:pt x="83" y="206"/>
                  </a:lnTo>
                  <a:lnTo>
                    <a:pt x="77" y="203"/>
                  </a:lnTo>
                  <a:lnTo>
                    <a:pt x="75" y="201"/>
                  </a:lnTo>
                  <a:lnTo>
                    <a:pt x="68" y="193"/>
                  </a:lnTo>
                  <a:lnTo>
                    <a:pt x="64" y="199"/>
                  </a:lnTo>
                  <a:lnTo>
                    <a:pt x="62" y="203"/>
                  </a:lnTo>
                  <a:lnTo>
                    <a:pt x="62" y="203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1" y="193"/>
                  </a:lnTo>
                  <a:lnTo>
                    <a:pt x="51" y="191"/>
                  </a:lnTo>
                  <a:lnTo>
                    <a:pt x="51" y="191"/>
                  </a:lnTo>
                  <a:lnTo>
                    <a:pt x="51" y="182"/>
                  </a:lnTo>
                  <a:lnTo>
                    <a:pt x="51" y="180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7" y="172"/>
                  </a:lnTo>
                  <a:lnTo>
                    <a:pt x="45" y="169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57"/>
                  </a:lnTo>
                  <a:lnTo>
                    <a:pt x="43" y="152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2"/>
                  </a:lnTo>
                  <a:lnTo>
                    <a:pt x="39" y="135"/>
                  </a:lnTo>
                  <a:lnTo>
                    <a:pt x="39" y="135"/>
                  </a:lnTo>
                  <a:lnTo>
                    <a:pt x="39" y="131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39" y="110"/>
                  </a:lnTo>
                  <a:lnTo>
                    <a:pt x="41" y="102"/>
                  </a:lnTo>
                  <a:lnTo>
                    <a:pt x="36" y="89"/>
                  </a:lnTo>
                  <a:lnTo>
                    <a:pt x="30" y="76"/>
                  </a:lnTo>
                  <a:lnTo>
                    <a:pt x="19" y="55"/>
                  </a:lnTo>
                  <a:lnTo>
                    <a:pt x="13" y="42"/>
                  </a:lnTo>
                  <a:lnTo>
                    <a:pt x="9" y="32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5D18682B-D856-E648-A668-C846C1FEEE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1058" y="3686960"/>
              <a:ext cx="282470" cy="267665"/>
            </a:xfrm>
            <a:custGeom>
              <a:avLst/>
              <a:gdLst>
                <a:gd name="T0" fmla="*/ 3 w 185"/>
                <a:gd name="T1" fmla="*/ 6 h 206"/>
                <a:gd name="T2" fmla="*/ 24 w 185"/>
                <a:gd name="T3" fmla="*/ 0 h 206"/>
                <a:gd name="T4" fmla="*/ 87 w 185"/>
                <a:gd name="T5" fmla="*/ 8 h 206"/>
                <a:gd name="T6" fmla="*/ 119 w 185"/>
                <a:gd name="T7" fmla="*/ 23 h 206"/>
                <a:gd name="T8" fmla="*/ 155 w 185"/>
                <a:gd name="T9" fmla="*/ 12 h 206"/>
                <a:gd name="T10" fmla="*/ 175 w 185"/>
                <a:gd name="T11" fmla="*/ 8 h 206"/>
                <a:gd name="T12" fmla="*/ 160 w 185"/>
                <a:gd name="T13" fmla="*/ 29 h 206"/>
                <a:gd name="T14" fmla="*/ 124 w 185"/>
                <a:gd name="T15" fmla="*/ 27 h 206"/>
                <a:gd name="T16" fmla="*/ 109 w 185"/>
                <a:gd name="T17" fmla="*/ 85 h 206"/>
                <a:gd name="T18" fmla="*/ 102 w 185"/>
                <a:gd name="T19" fmla="*/ 206 h 206"/>
                <a:gd name="T20" fmla="*/ 83 w 185"/>
                <a:gd name="T21" fmla="*/ 206 h 206"/>
                <a:gd name="T22" fmla="*/ 75 w 185"/>
                <a:gd name="T23" fmla="*/ 201 h 206"/>
                <a:gd name="T24" fmla="*/ 64 w 185"/>
                <a:gd name="T25" fmla="*/ 199 h 206"/>
                <a:gd name="T26" fmla="*/ 62 w 185"/>
                <a:gd name="T27" fmla="*/ 203 h 206"/>
                <a:gd name="T28" fmla="*/ 54 w 185"/>
                <a:gd name="T29" fmla="*/ 197 h 206"/>
                <a:gd name="T30" fmla="*/ 53 w 185"/>
                <a:gd name="T31" fmla="*/ 193 h 206"/>
                <a:gd name="T32" fmla="*/ 51 w 185"/>
                <a:gd name="T33" fmla="*/ 191 h 206"/>
                <a:gd name="T34" fmla="*/ 51 w 185"/>
                <a:gd name="T35" fmla="*/ 182 h 206"/>
                <a:gd name="T36" fmla="*/ 49 w 185"/>
                <a:gd name="T37" fmla="*/ 178 h 206"/>
                <a:gd name="T38" fmla="*/ 47 w 185"/>
                <a:gd name="T39" fmla="*/ 172 h 206"/>
                <a:gd name="T40" fmla="*/ 45 w 185"/>
                <a:gd name="T41" fmla="*/ 161 h 206"/>
                <a:gd name="T42" fmla="*/ 45 w 185"/>
                <a:gd name="T43" fmla="*/ 157 h 206"/>
                <a:gd name="T44" fmla="*/ 41 w 185"/>
                <a:gd name="T45" fmla="*/ 146 h 206"/>
                <a:gd name="T46" fmla="*/ 41 w 185"/>
                <a:gd name="T47" fmla="*/ 142 h 206"/>
                <a:gd name="T48" fmla="*/ 39 w 185"/>
                <a:gd name="T49" fmla="*/ 135 h 206"/>
                <a:gd name="T50" fmla="*/ 37 w 185"/>
                <a:gd name="T51" fmla="*/ 123 h 206"/>
                <a:gd name="T52" fmla="*/ 39 w 185"/>
                <a:gd name="T53" fmla="*/ 110 h 206"/>
                <a:gd name="T54" fmla="*/ 36 w 185"/>
                <a:gd name="T55" fmla="*/ 89 h 206"/>
                <a:gd name="T56" fmla="*/ 19 w 185"/>
                <a:gd name="T57" fmla="*/ 55 h 206"/>
                <a:gd name="T58" fmla="*/ 9 w 185"/>
                <a:gd name="T59" fmla="*/ 32 h 206"/>
                <a:gd name="T60" fmla="*/ 0 w 185"/>
                <a:gd name="T61" fmla="*/ 19 h 206"/>
                <a:gd name="T62" fmla="*/ 0 w 185"/>
                <a:gd name="T63" fmla="*/ 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5" h="206">
                  <a:moveTo>
                    <a:pt x="0" y="19"/>
                  </a:moveTo>
                  <a:lnTo>
                    <a:pt x="3" y="6"/>
                  </a:lnTo>
                  <a:lnTo>
                    <a:pt x="15" y="6"/>
                  </a:lnTo>
                  <a:lnTo>
                    <a:pt x="24" y="0"/>
                  </a:lnTo>
                  <a:lnTo>
                    <a:pt x="32" y="10"/>
                  </a:lnTo>
                  <a:lnTo>
                    <a:pt x="87" y="8"/>
                  </a:lnTo>
                  <a:lnTo>
                    <a:pt x="98" y="17"/>
                  </a:lnTo>
                  <a:lnTo>
                    <a:pt x="119" y="23"/>
                  </a:lnTo>
                  <a:lnTo>
                    <a:pt x="123" y="17"/>
                  </a:lnTo>
                  <a:lnTo>
                    <a:pt x="155" y="12"/>
                  </a:lnTo>
                  <a:lnTo>
                    <a:pt x="157" y="8"/>
                  </a:lnTo>
                  <a:lnTo>
                    <a:pt x="175" y="8"/>
                  </a:lnTo>
                  <a:lnTo>
                    <a:pt x="185" y="13"/>
                  </a:lnTo>
                  <a:lnTo>
                    <a:pt x="160" y="29"/>
                  </a:lnTo>
                  <a:lnTo>
                    <a:pt x="151" y="23"/>
                  </a:lnTo>
                  <a:lnTo>
                    <a:pt x="124" y="27"/>
                  </a:lnTo>
                  <a:lnTo>
                    <a:pt x="124" y="85"/>
                  </a:lnTo>
                  <a:lnTo>
                    <a:pt x="109" y="85"/>
                  </a:lnTo>
                  <a:lnTo>
                    <a:pt x="109" y="197"/>
                  </a:lnTo>
                  <a:lnTo>
                    <a:pt x="102" y="206"/>
                  </a:lnTo>
                  <a:lnTo>
                    <a:pt x="83" y="206"/>
                  </a:lnTo>
                  <a:lnTo>
                    <a:pt x="83" y="206"/>
                  </a:lnTo>
                  <a:lnTo>
                    <a:pt x="77" y="203"/>
                  </a:lnTo>
                  <a:lnTo>
                    <a:pt x="75" y="201"/>
                  </a:lnTo>
                  <a:lnTo>
                    <a:pt x="68" y="193"/>
                  </a:lnTo>
                  <a:lnTo>
                    <a:pt x="64" y="199"/>
                  </a:lnTo>
                  <a:lnTo>
                    <a:pt x="62" y="203"/>
                  </a:lnTo>
                  <a:lnTo>
                    <a:pt x="62" y="203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1" y="193"/>
                  </a:lnTo>
                  <a:lnTo>
                    <a:pt x="51" y="191"/>
                  </a:lnTo>
                  <a:lnTo>
                    <a:pt x="51" y="191"/>
                  </a:lnTo>
                  <a:lnTo>
                    <a:pt x="51" y="182"/>
                  </a:lnTo>
                  <a:lnTo>
                    <a:pt x="51" y="180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7" y="172"/>
                  </a:lnTo>
                  <a:lnTo>
                    <a:pt x="45" y="169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57"/>
                  </a:lnTo>
                  <a:lnTo>
                    <a:pt x="43" y="152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2"/>
                  </a:lnTo>
                  <a:lnTo>
                    <a:pt x="39" y="135"/>
                  </a:lnTo>
                  <a:lnTo>
                    <a:pt x="39" y="135"/>
                  </a:lnTo>
                  <a:lnTo>
                    <a:pt x="39" y="131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39" y="110"/>
                  </a:lnTo>
                  <a:lnTo>
                    <a:pt x="41" y="102"/>
                  </a:lnTo>
                  <a:lnTo>
                    <a:pt x="36" y="89"/>
                  </a:lnTo>
                  <a:lnTo>
                    <a:pt x="30" y="76"/>
                  </a:lnTo>
                  <a:lnTo>
                    <a:pt x="19" y="55"/>
                  </a:lnTo>
                  <a:lnTo>
                    <a:pt x="13" y="42"/>
                  </a:lnTo>
                  <a:lnTo>
                    <a:pt x="9" y="32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0B8F3ADD-4CA2-824B-A4B9-25E13DF187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0408" y="3551828"/>
              <a:ext cx="216815" cy="358620"/>
            </a:xfrm>
            <a:custGeom>
              <a:avLst/>
              <a:gdLst>
                <a:gd name="T0" fmla="*/ 0 w 142"/>
                <a:gd name="T1" fmla="*/ 82 h 276"/>
                <a:gd name="T2" fmla="*/ 36 w 142"/>
                <a:gd name="T3" fmla="*/ 57 h 276"/>
                <a:gd name="T4" fmla="*/ 55 w 142"/>
                <a:gd name="T5" fmla="*/ 66 h 276"/>
                <a:gd name="T6" fmla="*/ 55 w 142"/>
                <a:gd name="T7" fmla="*/ 83 h 276"/>
                <a:gd name="T8" fmla="*/ 64 w 142"/>
                <a:gd name="T9" fmla="*/ 106 h 276"/>
                <a:gd name="T10" fmla="*/ 76 w 142"/>
                <a:gd name="T11" fmla="*/ 83 h 276"/>
                <a:gd name="T12" fmla="*/ 66 w 142"/>
                <a:gd name="T13" fmla="*/ 53 h 276"/>
                <a:gd name="T14" fmla="*/ 59 w 142"/>
                <a:gd name="T15" fmla="*/ 44 h 276"/>
                <a:gd name="T16" fmla="*/ 59 w 142"/>
                <a:gd name="T17" fmla="*/ 23 h 276"/>
                <a:gd name="T18" fmla="*/ 100 w 142"/>
                <a:gd name="T19" fmla="*/ 17 h 276"/>
                <a:gd name="T20" fmla="*/ 108 w 142"/>
                <a:gd name="T21" fmla="*/ 10 h 276"/>
                <a:gd name="T22" fmla="*/ 129 w 142"/>
                <a:gd name="T23" fmla="*/ 6 h 276"/>
                <a:gd name="T24" fmla="*/ 138 w 142"/>
                <a:gd name="T25" fmla="*/ 13 h 276"/>
                <a:gd name="T26" fmla="*/ 138 w 142"/>
                <a:gd name="T27" fmla="*/ 23 h 276"/>
                <a:gd name="T28" fmla="*/ 138 w 142"/>
                <a:gd name="T29" fmla="*/ 30 h 276"/>
                <a:gd name="T30" fmla="*/ 138 w 142"/>
                <a:gd name="T31" fmla="*/ 38 h 276"/>
                <a:gd name="T32" fmla="*/ 140 w 142"/>
                <a:gd name="T33" fmla="*/ 40 h 276"/>
                <a:gd name="T34" fmla="*/ 142 w 142"/>
                <a:gd name="T35" fmla="*/ 51 h 276"/>
                <a:gd name="T36" fmla="*/ 142 w 142"/>
                <a:gd name="T37" fmla="*/ 55 h 276"/>
                <a:gd name="T38" fmla="*/ 140 w 142"/>
                <a:gd name="T39" fmla="*/ 55 h 276"/>
                <a:gd name="T40" fmla="*/ 140 w 142"/>
                <a:gd name="T41" fmla="*/ 63 h 276"/>
                <a:gd name="T42" fmla="*/ 140 w 142"/>
                <a:gd name="T43" fmla="*/ 68 h 276"/>
                <a:gd name="T44" fmla="*/ 142 w 142"/>
                <a:gd name="T45" fmla="*/ 80 h 276"/>
                <a:gd name="T46" fmla="*/ 142 w 142"/>
                <a:gd name="T47" fmla="*/ 82 h 276"/>
                <a:gd name="T48" fmla="*/ 121 w 142"/>
                <a:gd name="T49" fmla="*/ 106 h 276"/>
                <a:gd name="T50" fmla="*/ 117 w 142"/>
                <a:gd name="T51" fmla="*/ 104 h 276"/>
                <a:gd name="T52" fmla="*/ 112 w 142"/>
                <a:gd name="T53" fmla="*/ 104 h 276"/>
                <a:gd name="T54" fmla="*/ 110 w 142"/>
                <a:gd name="T55" fmla="*/ 106 h 276"/>
                <a:gd name="T56" fmla="*/ 100 w 142"/>
                <a:gd name="T57" fmla="*/ 114 h 276"/>
                <a:gd name="T58" fmla="*/ 91 w 142"/>
                <a:gd name="T59" fmla="*/ 121 h 276"/>
                <a:gd name="T60" fmla="*/ 85 w 142"/>
                <a:gd name="T61" fmla="*/ 123 h 276"/>
                <a:gd name="T62" fmla="*/ 83 w 142"/>
                <a:gd name="T63" fmla="*/ 131 h 276"/>
                <a:gd name="T64" fmla="*/ 81 w 142"/>
                <a:gd name="T65" fmla="*/ 135 h 276"/>
                <a:gd name="T66" fmla="*/ 77 w 142"/>
                <a:gd name="T67" fmla="*/ 140 h 276"/>
                <a:gd name="T68" fmla="*/ 77 w 142"/>
                <a:gd name="T69" fmla="*/ 142 h 276"/>
                <a:gd name="T70" fmla="*/ 74 w 142"/>
                <a:gd name="T71" fmla="*/ 144 h 276"/>
                <a:gd name="T72" fmla="*/ 70 w 142"/>
                <a:gd name="T73" fmla="*/ 144 h 276"/>
                <a:gd name="T74" fmla="*/ 64 w 142"/>
                <a:gd name="T75" fmla="*/ 152 h 276"/>
                <a:gd name="T76" fmla="*/ 59 w 142"/>
                <a:gd name="T77" fmla="*/ 152 h 276"/>
                <a:gd name="T78" fmla="*/ 59 w 142"/>
                <a:gd name="T79" fmla="*/ 161 h 276"/>
                <a:gd name="T80" fmla="*/ 60 w 142"/>
                <a:gd name="T81" fmla="*/ 165 h 276"/>
                <a:gd name="T82" fmla="*/ 64 w 142"/>
                <a:gd name="T83" fmla="*/ 174 h 276"/>
                <a:gd name="T84" fmla="*/ 66 w 142"/>
                <a:gd name="T85" fmla="*/ 186 h 276"/>
                <a:gd name="T86" fmla="*/ 68 w 142"/>
                <a:gd name="T87" fmla="*/ 191 h 276"/>
                <a:gd name="T88" fmla="*/ 68 w 142"/>
                <a:gd name="T89" fmla="*/ 206 h 276"/>
                <a:gd name="T90" fmla="*/ 66 w 142"/>
                <a:gd name="T91" fmla="*/ 223 h 276"/>
                <a:gd name="T92" fmla="*/ 49 w 142"/>
                <a:gd name="T93" fmla="*/ 240 h 276"/>
                <a:gd name="T94" fmla="*/ 34 w 142"/>
                <a:gd name="T95" fmla="*/ 250 h 276"/>
                <a:gd name="T96" fmla="*/ 30 w 142"/>
                <a:gd name="T97" fmla="*/ 261 h 276"/>
                <a:gd name="T98" fmla="*/ 34 w 142"/>
                <a:gd name="T99" fmla="*/ 271 h 276"/>
                <a:gd name="T100" fmla="*/ 25 w 142"/>
                <a:gd name="T101" fmla="*/ 274 h 276"/>
                <a:gd name="T102" fmla="*/ 23 w 142"/>
                <a:gd name="T103" fmla="*/ 227 h 276"/>
                <a:gd name="T104" fmla="*/ 25 w 142"/>
                <a:gd name="T105" fmla="*/ 182 h 276"/>
                <a:gd name="T106" fmla="*/ 38 w 142"/>
                <a:gd name="T107" fmla="*/ 155 h 276"/>
                <a:gd name="T108" fmla="*/ 34 w 142"/>
                <a:gd name="T109" fmla="*/ 102 h 276"/>
                <a:gd name="T110" fmla="*/ 4 w 142"/>
                <a:gd name="T111" fmla="*/ 89 h 276"/>
                <a:gd name="T112" fmla="*/ 4 w 142"/>
                <a:gd name="T113" fmla="*/ 8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2" h="276">
                  <a:moveTo>
                    <a:pt x="4" y="89"/>
                  </a:moveTo>
                  <a:lnTo>
                    <a:pt x="0" y="82"/>
                  </a:lnTo>
                  <a:lnTo>
                    <a:pt x="0" y="72"/>
                  </a:lnTo>
                  <a:lnTo>
                    <a:pt x="36" y="57"/>
                  </a:lnTo>
                  <a:lnTo>
                    <a:pt x="43" y="65"/>
                  </a:lnTo>
                  <a:lnTo>
                    <a:pt x="55" y="66"/>
                  </a:lnTo>
                  <a:lnTo>
                    <a:pt x="59" y="78"/>
                  </a:lnTo>
                  <a:lnTo>
                    <a:pt x="55" y="83"/>
                  </a:lnTo>
                  <a:lnTo>
                    <a:pt x="55" y="93"/>
                  </a:lnTo>
                  <a:lnTo>
                    <a:pt x="64" y="106"/>
                  </a:lnTo>
                  <a:lnTo>
                    <a:pt x="70" y="91"/>
                  </a:lnTo>
                  <a:lnTo>
                    <a:pt x="76" y="83"/>
                  </a:lnTo>
                  <a:lnTo>
                    <a:pt x="77" y="68"/>
                  </a:lnTo>
                  <a:lnTo>
                    <a:pt x="66" y="53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8" y="10"/>
                  </a:lnTo>
                  <a:lnTo>
                    <a:pt x="113" y="17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8" y="30"/>
                  </a:lnTo>
                  <a:lnTo>
                    <a:pt x="138" y="34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40"/>
                  </a:lnTo>
                  <a:lnTo>
                    <a:pt x="142" y="46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0" y="63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2" y="76"/>
                  </a:lnTo>
                  <a:lnTo>
                    <a:pt x="142" y="80"/>
                  </a:lnTo>
                  <a:lnTo>
                    <a:pt x="142" y="82"/>
                  </a:lnTo>
                  <a:lnTo>
                    <a:pt x="142" y="82"/>
                  </a:lnTo>
                  <a:lnTo>
                    <a:pt x="130" y="93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117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0" y="114"/>
                  </a:lnTo>
                  <a:lnTo>
                    <a:pt x="96" y="116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5" y="123"/>
                  </a:lnTo>
                  <a:lnTo>
                    <a:pt x="85" y="127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1" y="135"/>
                  </a:lnTo>
                  <a:lnTo>
                    <a:pt x="79" y="136"/>
                  </a:lnTo>
                  <a:lnTo>
                    <a:pt x="77" y="140"/>
                  </a:lnTo>
                  <a:lnTo>
                    <a:pt x="77" y="140"/>
                  </a:lnTo>
                  <a:lnTo>
                    <a:pt x="77" y="142"/>
                  </a:lnTo>
                  <a:lnTo>
                    <a:pt x="76" y="144"/>
                  </a:lnTo>
                  <a:lnTo>
                    <a:pt x="74" y="144"/>
                  </a:lnTo>
                  <a:lnTo>
                    <a:pt x="74" y="144"/>
                  </a:lnTo>
                  <a:lnTo>
                    <a:pt x="70" y="144"/>
                  </a:lnTo>
                  <a:lnTo>
                    <a:pt x="68" y="148"/>
                  </a:lnTo>
                  <a:lnTo>
                    <a:pt x="64" y="152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59" y="155"/>
                  </a:lnTo>
                  <a:lnTo>
                    <a:pt x="59" y="161"/>
                  </a:lnTo>
                  <a:lnTo>
                    <a:pt x="59" y="161"/>
                  </a:lnTo>
                  <a:lnTo>
                    <a:pt x="60" y="165"/>
                  </a:lnTo>
                  <a:lnTo>
                    <a:pt x="62" y="169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6" y="186"/>
                  </a:lnTo>
                  <a:lnTo>
                    <a:pt x="68" y="191"/>
                  </a:lnTo>
                  <a:lnTo>
                    <a:pt x="68" y="191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6" y="218"/>
                  </a:lnTo>
                  <a:lnTo>
                    <a:pt x="66" y="223"/>
                  </a:lnTo>
                  <a:lnTo>
                    <a:pt x="60" y="231"/>
                  </a:lnTo>
                  <a:lnTo>
                    <a:pt x="49" y="240"/>
                  </a:lnTo>
                  <a:lnTo>
                    <a:pt x="42" y="244"/>
                  </a:lnTo>
                  <a:lnTo>
                    <a:pt x="34" y="250"/>
                  </a:lnTo>
                  <a:lnTo>
                    <a:pt x="26" y="256"/>
                  </a:lnTo>
                  <a:lnTo>
                    <a:pt x="30" y="261"/>
                  </a:lnTo>
                  <a:lnTo>
                    <a:pt x="30" y="267"/>
                  </a:lnTo>
                  <a:lnTo>
                    <a:pt x="34" y="271"/>
                  </a:lnTo>
                  <a:lnTo>
                    <a:pt x="30" y="276"/>
                  </a:lnTo>
                  <a:lnTo>
                    <a:pt x="25" y="274"/>
                  </a:lnTo>
                  <a:lnTo>
                    <a:pt x="23" y="254"/>
                  </a:lnTo>
                  <a:lnTo>
                    <a:pt x="23" y="227"/>
                  </a:lnTo>
                  <a:lnTo>
                    <a:pt x="9" y="195"/>
                  </a:lnTo>
                  <a:lnTo>
                    <a:pt x="25" y="182"/>
                  </a:lnTo>
                  <a:lnTo>
                    <a:pt x="32" y="161"/>
                  </a:lnTo>
                  <a:lnTo>
                    <a:pt x="38" y="155"/>
                  </a:lnTo>
                  <a:lnTo>
                    <a:pt x="32" y="136"/>
                  </a:lnTo>
                  <a:lnTo>
                    <a:pt x="34" y="102"/>
                  </a:lnTo>
                  <a:lnTo>
                    <a:pt x="19" y="93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9289ACA8-1191-A742-9890-D199C24E60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0408" y="3551828"/>
              <a:ext cx="216815" cy="358620"/>
            </a:xfrm>
            <a:custGeom>
              <a:avLst/>
              <a:gdLst>
                <a:gd name="T0" fmla="*/ 0 w 142"/>
                <a:gd name="T1" fmla="*/ 82 h 276"/>
                <a:gd name="T2" fmla="*/ 36 w 142"/>
                <a:gd name="T3" fmla="*/ 57 h 276"/>
                <a:gd name="T4" fmla="*/ 55 w 142"/>
                <a:gd name="T5" fmla="*/ 66 h 276"/>
                <a:gd name="T6" fmla="*/ 55 w 142"/>
                <a:gd name="T7" fmla="*/ 83 h 276"/>
                <a:gd name="T8" fmla="*/ 64 w 142"/>
                <a:gd name="T9" fmla="*/ 106 h 276"/>
                <a:gd name="T10" fmla="*/ 76 w 142"/>
                <a:gd name="T11" fmla="*/ 83 h 276"/>
                <a:gd name="T12" fmla="*/ 66 w 142"/>
                <a:gd name="T13" fmla="*/ 53 h 276"/>
                <a:gd name="T14" fmla="*/ 59 w 142"/>
                <a:gd name="T15" fmla="*/ 44 h 276"/>
                <a:gd name="T16" fmla="*/ 59 w 142"/>
                <a:gd name="T17" fmla="*/ 23 h 276"/>
                <a:gd name="T18" fmla="*/ 100 w 142"/>
                <a:gd name="T19" fmla="*/ 17 h 276"/>
                <a:gd name="T20" fmla="*/ 108 w 142"/>
                <a:gd name="T21" fmla="*/ 10 h 276"/>
                <a:gd name="T22" fmla="*/ 129 w 142"/>
                <a:gd name="T23" fmla="*/ 6 h 276"/>
                <a:gd name="T24" fmla="*/ 138 w 142"/>
                <a:gd name="T25" fmla="*/ 13 h 276"/>
                <a:gd name="T26" fmla="*/ 138 w 142"/>
                <a:gd name="T27" fmla="*/ 23 h 276"/>
                <a:gd name="T28" fmla="*/ 138 w 142"/>
                <a:gd name="T29" fmla="*/ 30 h 276"/>
                <a:gd name="T30" fmla="*/ 138 w 142"/>
                <a:gd name="T31" fmla="*/ 38 h 276"/>
                <a:gd name="T32" fmla="*/ 140 w 142"/>
                <a:gd name="T33" fmla="*/ 40 h 276"/>
                <a:gd name="T34" fmla="*/ 142 w 142"/>
                <a:gd name="T35" fmla="*/ 51 h 276"/>
                <a:gd name="T36" fmla="*/ 142 w 142"/>
                <a:gd name="T37" fmla="*/ 55 h 276"/>
                <a:gd name="T38" fmla="*/ 140 w 142"/>
                <a:gd name="T39" fmla="*/ 55 h 276"/>
                <a:gd name="T40" fmla="*/ 140 w 142"/>
                <a:gd name="T41" fmla="*/ 63 h 276"/>
                <a:gd name="T42" fmla="*/ 140 w 142"/>
                <a:gd name="T43" fmla="*/ 68 h 276"/>
                <a:gd name="T44" fmla="*/ 142 w 142"/>
                <a:gd name="T45" fmla="*/ 80 h 276"/>
                <a:gd name="T46" fmla="*/ 142 w 142"/>
                <a:gd name="T47" fmla="*/ 82 h 276"/>
                <a:gd name="T48" fmla="*/ 121 w 142"/>
                <a:gd name="T49" fmla="*/ 106 h 276"/>
                <a:gd name="T50" fmla="*/ 117 w 142"/>
                <a:gd name="T51" fmla="*/ 104 h 276"/>
                <a:gd name="T52" fmla="*/ 112 w 142"/>
                <a:gd name="T53" fmla="*/ 104 h 276"/>
                <a:gd name="T54" fmla="*/ 110 w 142"/>
                <a:gd name="T55" fmla="*/ 106 h 276"/>
                <a:gd name="T56" fmla="*/ 100 w 142"/>
                <a:gd name="T57" fmla="*/ 114 h 276"/>
                <a:gd name="T58" fmla="*/ 91 w 142"/>
                <a:gd name="T59" fmla="*/ 121 h 276"/>
                <a:gd name="T60" fmla="*/ 85 w 142"/>
                <a:gd name="T61" fmla="*/ 123 h 276"/>
                <a:gd name="T62" fmla="*/ 83 w 142"/>
                <a:gd name="T63" fmla="*/ 131 h 276"/>
                <a:gd name="T64" fmla="*/ 81 w 142"/>
                <a:gd name="T65" fmla="*/ 135 h 276"/>
                <a:gd name="T66" fmla="*/ 77 w 142"/>
                <a:gd name="T67" fmla="*/ 140 h 276"/>
                <a:gd name="T68" fmla="*/ 77 w 142"/>
                <a:gd name="T69" fmla="*/ 142 h 276"/>
                <a:gd name="T70" fmla="*/ 74 w 142"/>
                <a:gd name="T71" fmla="*/ 144 h 276"/>
                <a:gd name="T72" fmla="*/ 70 w 142"/>
                <a:gd name="T73" fmla="*/ 144 h 276"/>
                <a:gd name="T74" fmla="*/ 64 w 142"/>
                <a:gd name="T75" fmla="*/ 152 h 276"/>
                <a:gd name="T76" fmla="*/ 59 w 142"/>
                <a:gd name="T77" fmla="*/ 152 h 276"/>
                <a:gd name="T78" fmla="*/ 59 w 142"/>
                <a:gd name="T79" fmla="*/ 161 h 276"/>
                <a:gd name="T80" fmla="*/ 60 w 142"/>
                <a:gd name="T81" fmla="*/ 165 h 276"/>
                <a:gd name="T82" fmla="*/ 64 w 142"/>
                <a:gd name="T83" fmla="*/ 174 h 276"/>
                <a:gd name="T84" fmla="*/ 66 w 142"/>
                <a:gd name="T85" fmla="*/ 186 h 276"/>
                <a:gd name="T86" fmla="*/ 68 w 142"/>
                <a:gd name="T87" fmla="*/ 191 h 276"/>
                <a:gd name="T88" fmla="*/ 68 w 142"/>
                <a:gd name="T89" fmla="*/ 206 h 276"/>
                <a:gd name="T90" fmla="*/ 66 w 142"/>
                <a:gd name="T91" fmla="*/ 223 h 276"/>
                <a:gd name="T92" fmla="*/ 49 w 142"/>
                <a:gd name="T93" fmla="*/ 240 h 276"/>
                <a:gd name="T94" fmla="*/ 34 w 142"/>
                <a:gd name="T95" fmla="*/ 250 h 276"/>
                <a:gd name="T96" fmla="*/ 30 w 142"/>
                <a:gd name="T97" fmla="*/ 261 h 276"/>
                <a:gd name="T98" fmla="*/ 34 w 142"/>
                <a:gd name="T99" fmla="*/ 271 h 276"/>
                <a:gd name="T100" fmla="*/ 25 w 142"/>
                <a:gd name="T101" fmla="*/ 274 h 276"/>
                <a:gd name="T102" fmla="*/ 23 w 142"/>
                <a:gd name="T103" fmla="*/ 227 h 276"/>
                <a:gd name="T104" fmla="*/ 25 w 142"/>
                <a:gd name="T105" fmla="*/ 182 h 276"/>
                <a:gd name="T106" fmla="*/ 38 w 142"/>
                <a:gd name="T107" fmla="*/ 155 h 276"/>
                <a:gd name="T108" fmla="*/ 34 w 142"/>
                <a:gd name="T109" fmla="*/ 102 h 276"/>
                <a:gd name="T110" fmla="*/ 4 w 142"/>
                <a:gd name="T111" fmla="*/ 89 h 276"/>
                <a:gd name="T112" fmla="*/ 4 w 142"/>
                <a:gd name="T113" fmla="*/ 8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2" h="276">
                  <a:moveTo>
                    <a:pt x="4" y="89"/>
                  </a:moveTo>
                  <a:lnTo>
                    <a:pt x="0" y="82"/>
                  </a:lnTo>
                  <a:lnTo>
                    <a:pt x="0" y="72"/>
                  </a:lnTo>
                  <a:lnTo>
                    <a:pt x="36" y="57"/>
                  </a:lnTo>
                  <a:lnTo>
                    <a:pt x="43" y="65"/>
                  </a:lnTo>
                  <a:lnTo>
                    <a:pt x="55" y="66"/>
                  </a:lnTo>
                  <a:lnTo>
                    <a:pt x="59" y="78"/>
                  </a:lnTo>
                  <a:lnTo>
                    <a:pt x="55" y="83"/>
                  </a:lnTo>
                  <a:lnTo>
                    <a:pt x="55" y="93"/>
                  </a:lnTo>
                  <a:lnTo>
                    <a:pt x="64" y="106"/>
                  </a:lnTo>
                  <a:lnTo>
                    <a:pt x="70" y="91"/>
                  </a:lnTo>
                  <a:lnTo>
                    <a:pt x="76" y="83"/>
                  </a:lnTo>
                  <a:lnTo>
                    <a:pt x="77" y="68"/>
                  </a:lnTo>
                  <a:lnTo>
                    <a:pt x="66" y="53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8" y="10"/>
                  </a:lnTo>
                  <a:lnTo>
                    <a:pt x="113" y="17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8" y="30"/>
                  </a:lnTo>
                  <a:lnTo>
                    <a:pt x="138" y="34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40"/>
                  </a:lnTo>
                  <a:lnTo>
                    <a:pt x="142" y="46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0" y="63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2" y="76"/>
                  </a:lnTo>
                  <a:lnTo>
                    <a:pt x="142" y="80"/>
                  </a:lnTo>
                  <a:lnTo>
                    <a:pt x="142" y="82"/>
                  </a:lnTo>
                  <a:lnTo>
                    <a:pt x="142" y="82"/>
                  </a:lnTo>
                  <a:lnTo>
                    <a:pt x="130" y="93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117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0" y="114"/>
                  </a:lnTo>
                  <a:lnTo>
                    <a:pt x="96" y="116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5" y="123"/>
                  </a:lnTo>
                  <a:lnTo>
                    <a:pt x="85" y="127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1" y="135"/>
                  </a:lnTo>
                  <a:lnTo>
                    <a:pt x="79" y="136"/>
                  </a:lnTo>
                  <a:lnTo>
                    <a:pt x="77" y="140"/>
                  </a:lnTo>
                  <a:lnTo>
                    <a:pt x="77" y="140"/>
                  </a:lnTo>
                  <a:lnTo>
                    <a:pt x="77" y="142"/>
                  </a:lnTo>
                  <a:lnTo>
                    <a:pt x="76" y="144"/>
                  </a:lnTo>
                  <a:lnTo>
                    <a:pt x="74" y="144"/>
                  </a:lnTo>
                  <a:lnTo>
                    <a:pt x="74" y="144"/>
                  </a:lnTo>
                  <a:lnTo>
                    <a:pt x="70" y="144"/>
                  </a:lnTo>
                  <a:lnTo>
                    <a:pt x="68" y="148"/>
                  </a:lnTo>
                  <a:lnTo>
                    <a:pt x="64" y="152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59" y="155"/>
                  </a:lnTo>
                  <a:lnTo>
                    <a:pt x="59" y="161"/>
                  </a:lnTo>
                  <a:lnTo>
                    <a:pt x="59" y="161"/>
                  </a:lnTo>
                  <a:lnTo>
                    <a:pt x="60" y="165"/>
                  </a:lnTo>
                  <a:lnTo>
                    <a:pt x="62" y="169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6" y="186"/>
                  </a:lnTo>
                  <a:lnTo>
                    <a:pt x="68" y="191"/>
                  </a:lnTo>
                  <a:lnTo>
                    <a:pt x="68" y="191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6" y="218"/>
                  </a:lnTo>
                  <a:lnTo>
                    <a:pt x="66" y="223"/>
                  </a:lnTo>
                  <a:lnTo>
                    <a:pt x="60" y="231"/>
                  </a:lnTo>
                  <a:lnTo>
                    <a:pt x="49" y="240"/>
                  </a:lnTo>
                  <a:lnTo>
                    <a:pt x="42" y="244"/>
                  </a:lnTo>
                  <a:lnTo>
                    <a:pt x="34" y="250"/>
                  </a:lnTo>
                  <a:lnTo>
                    <a:pt x="26" y="256"/>
                  </a:lnTo>
                  <a:lnTo>
                    <a:pt x="30" y="261"/>
                  </a:lnTo>
                  <a:lnTo>
                    <a:pt x="30" y="267"/>
                  </a:lnTo>
                  <a:lnTo>
                    <a:pt x="34" y="271"/>
                  </a:lnTo>
                  <a:lnTo>
                    <a:pt x="30" y="276"/>
                  </a:lnTo>
                  <a:lnTo>
                    <a:pt x="25" y="274"/>
                  </a:lnTo>
                  <a:lnTo>
                    <a:pt x="23" y="254"/>
                  </a:lnTo>
                  <a:lnTo>
                    <a:pt x="23" y="227"/>
                  </a:lnTo>
                  <a:lnTo>
                    <a:pt x="9" y="195"/>
                  </a:lnTo>
                  <a:lnTo>
                    <a:pt x="25" y="182"/>
                  </a:lnTo>
                  <a:lnTo>
                    <a:pt x="32" y="161"/>
                  </a:lnTo>
                  <a:lnTo>
                    <a:pt x="38" y="155"/>
                  </a:lnTo>
                  <a:lnTo>
                    <a:pt x="32" y="136"/>
                  </a:lnTo>
                  <a:lnTo>
                    <a:pt x="34" y="102"/>
                  </a:lnTo>
                  <a:lnTo>
                    <a:pt x="19" y="93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276E8F88-959A-344A-8837-CA4892D9D6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7486" y="3703852"/>
              <a:ext cx="190858" cy="203997"/>
            </a:xfrm>
            <a:custGeom>
              <a:avLst/>
              <a:gdLst>
                <a:gd name="T0" fmla="*/ 8 w 125"/>
                <a:gd name="T1" fmla="*/ 154 h 157"/>
                <a:gd name="T2" fmla="*/ 8 w 125"/>
                <a:gd name="T3" fmla="*/ 146 h 157"/>
                <a:gd name="T4" fmla="*/ 12 w 125"/>
                <a:gd name="T5" fmla="*/ 144 h 157"/>
                <a:gd name="T6" fmla="*/ 10 w 125"/>
                <a:gd name="T7" fmla="*/ 131 h 157"/>
                <a:gd name="T8" fmla="*/ 0 w 125"/>
                <a:gd name="T9" fmla="*/ 116 h 157"/>
                <a:gd name="T10" fmla="*/ 0 w 125"/>
                <a:gd name="T11" fmla="*/ 72 h 157"/>
                <a:gd name="T12" fmla="*/ 15 w 125"/>
                <a:gd name="T13" fmla="*/ 72 h 157"/>
                <a:gd name="T14" fmla="*/ 15 w 125"/>
                <a:gd name="T15" fmla="*/ 14 h 157"/>
                <a:gd name="T16" fmla="*/ 42 w 125"/>
                <a:gd name="T17" fmla="*/ 10 h 157"/>
                <a:gd name="T18" fmla="*/ 51 w 125"/>
                <a:gd name="T19" fmla="*/ 16 h 157"/>
                <a:gd name="T20" fmla="*/ 76 w 125"/>
                <a:gd name="T21" fmla="*/ 0 h 157"/>
                <a:gd name="T22" fmla="*/ 80 w 125"/>
                <a:gd name="T23" fmla="*/ 16 h 157"/>
                <a:gd name="T24" fmla="*/ 85 w 125"/>
                <a:gd name="T25" fmla="*/ 23 h 157"/>
                <a:gd name="T26" fmla="*/ 89 w 125"/>
                <a:gd name="T27" fmla="*/ 35 h 157"/>
                <a:gd name="T28" fmla="*/ 99 w 125"/>
                <a:gd name="T29" fmla="*/ 42 h 157"/>
                <a:gd name="T30" fmla="*/ 106 w 125"/>
                <a:gd name="T31" fmla="*/ 52 h 157"/>
                <a:gd name="T32" fmla="*/ 110 w 125"/>
                <a:gd name="T33" fmla="*/ 67 h 157"/>
                <a:gd name="T34" fmla="*/ 125 w 125"/>
                <a:gd name="T35" fmla="*/ 72 h 157"/>
                <a:gd name="T36" fmla="*/ 125 w 125"/>
                <a:gd name="T37" fmla="*/ 84 h 157"/>
                <a:gd name="T38" fmla="*/ 112 w 125"/>
                <a:gd name="T39" fmla="*/ 87 h 157"/>
                <a:gd name="T40" fmla="*/ 97 w 125"/>
                <a:gd name="T41" fmla="*/ 105 h 157"/>
                <a:gd name="T42" fmla="*/ 89 w 125"/>
                <a:gd name="T43" fmla="*/ 118 h 157"/>
                <a:gd name="T44" fmla="*/ 80 w 125"/>
                <a:gd name="T45" fmla="*/ 118 h 157"/>
                <a:gd name="T46" fmla="*/ 78 w 125"/>
                <a:gd name="T47" fmla="*/ 133 h 157"/>
                <a:gd name="T48" fmla="*/ 61 w 125"/>
                <a:gd name="T49" fmla="*/ 137 h 157"/>
                <a:gd name="T50" fmla="*/ 46 w 125"/>
                <a:gd name="T51" fmla="*/ 127 h 157"/>
                <a:gd name="T52" fmla="*/ 38 w 125"/>
                <a:gd name="T53" fmla="*/ 127 h 157"/>
                <a:gd name="T54" fmla="*/ 36 w 125"/>
                <a:gd name="T55" fmla="*/ 144 h 157"/>
                <a:gd name="T56" fmla="*/ 23 w 125"/>
                <a:gd name="T57" fmla="*/ 157 h 157"/>
                <a:gd name="T58" fmla="*/ 8 w 125"/>
                <a:gd name="T59" fmla="*/ 154 h 157"/>
                <a:gd name="T60" fmla="*/ 8 w 125"/>
                <a:gd name="T61" fmla="*/ 154 h 157"/>
                <a:gd name="T62" fmla="*/ 8 w 125"/>
                <a:gd name="T63" fmla="*/ 1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" h="157">
                  <a:moveTo>
                    <a:pt x="8" y="154"/>
                  </a:moveTo>
                  <a:lnTo>
                    <a:pt x="8" y="146"/>
                  </a:lnTo>
                  <a:lnTo>
                    <a:pt x="12" y="144"/>
                  </a:lnTo>
                  <a:lnTo>
                    <a:pt x="10" y="131"/>
                  </a:lnTo>
                  <a:lnTo>
                    <a:pt x="0" y="116"/>
                  </a:lnTo>
                  <a:lnTo>
                    <a:pt x="0" y="72"/>
                  </a:lnTo>
                  <a:lnTo>
                    <a:pt x="15" y="72"/>
                  </a:lnTo>
                  <a:lnTo>
                    <a:pt x="15" y="14"/>
                  </a:lnTo>
                  <a:lnTo>
                    <a:pt x="42" y="10"/>
                  </a:lnTo>
                  <a:lnTo>
                    <a:pt x="51" y="16"/>
                  </a:lnTo>
                  <a:lnTo>
                    <a:pt x="76" y="0"/>
                  </a:lnTo>
                  <a:lnTo>
                    <a:pt x="80" y="16"/>
                  </a:lnTo>
                  <a:lnTo>
                    <a:pt x="85" y="23"/>
                  </a:lnTo>
                  <a:lnTo>
                    <a:pt x="89" y="35"/>
                  </a:lnTo>
                  <a:lnTo>
                    <a:pt x="99" y="42"/>
                  </a:lnTo>
                  <a:lnTo>
                    <a:pt x="106" y="52"/>
                  </a:lnTo>
                  <a:lnTo>
                    <a:pt x="110" y="67"/>
                  </a:lnTo>
                  <a:lnTo>
                    <a:pt x="125" y="72"/>
                  </a:lnTo>
                  <a:lnTo>
                    <a:pt x="125" y="84"/>
                  </a:lnTo>
                  <a:lnTo>
                    <a:pt x="112" y="87"/>
                  </a:lnTo>
                  <a:lnTo>
                    <a:pt x="97" y="105"/>
                  </a:lnTo>
                  <a:lnTo>
                    <a:pt x="89" y="118"/>
                  </a:lnTo>
                  <a:lnTo>
                    <a:pt x="80" y="118"/>
                  </a:lnTo>
                  <a:lnTo>
                    <a:pt x="78" y="133"/>
                  </a:lnTo>
                  <a:lnTo>
                    <a:pt x="61" y="137"/>
                  </a:lnTo>
                  <a:lnTo>
                    <a:pt x="46" y="127"/>
                  </a:lnTo>
                  <a:lnTo>
                    <a:pt x="38" y="127"/>
                  </a:lnTo>
                  <a:lnTo>
                    <a:pt x="36" y="144"/>
                  </a:lnTo>
                  <a:lnTo>
                    <a:pt x="23" y="157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79C92A2B-E697-2B4E-80A7-ED2F1847DF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7486" y="3703852"/>
              <a:ext cx="190858" cy="203997"/>
            </a:xfrm>
            <a:custGeom>
              <a:avLst/>
              <a:gdLst>
                <a:gd name="T0" fmla="*/ 8 w 125"/>
                <a:gd name="T1" fmla="*/ 154 h 157"/>
                <a:gd name="T2" fmla="*/ 8 w 125"/>
                <a:gd name="T3" fmla="*/ 146 h 157"/>
                <a:gd name="T4" fmla="*/ 12 w 125"/>
                <a:gd name="T5" fmla="*/ 144 h 157"/>
                <a:gd name="T6" fmla="*/ 10 w 125"/>
                <a:gd name="T7" fmla="*/ 131 h 157"/>
                <a:gd name="T8" fmla="*/ 0 w 125"/>
                <a:gd name="T9" fmla="*/ 116 h 157"/>
                <a:gd name="T10" fmla="*/ 0 w 125"/>
                <a:gd name="T11" fmla="*/ 72 h 157"/>
                <a:gd name="T12" fmla="*/ 15 w 125"/>
                <a:gd name="T13" fmla="*/ 72 h 157"/>
                <a:gd name="T14" fmla="*/ 15 w 125"/>
                <a:gd name="T15" fmla="*/ 14 h 157"/>
                <a:gd name="T16" fmla="*/ 42 w 125"/>
                <a:gd name="T17" fmla="*/ 10 h 157"/>
                <a:gd name="T18" fmla="*/ 51 w 125"/>
                <a:gd name="T19" fmla="*/ 16 h 157"/>
                <a:gd name="T20" fmla="*/ 76 w 125"/>
                <a:gd name="T21" fmla="*/ 0 h 157"/>
                <a:gd name="T22" fmla="*/ 80 w 125"/>
                <a:gd name="T23" fmla="*/ 16 h 157"/>
                <a:gd name="T24" fmla="*/ 85 w 125"/>
                <a:gd name="T25" fmla="*/ 23 h 157"/>
                <a:gd name="T26" fmla="*/ 89 w 125"/>
                <a:gd name="T27" fmla="*/ 35 h 157"/>
                <a:gd name="T28" fmla="*/ 99 w 125"/>
                <a:gd name="T29" fmla="*/ 42 h 157"/>
                <a:gd name="T30" fmla="*/ 106 w 125"/>
                <a:gd name="T31" fmla="*/ 52 h 157"/>
                <a:gd name="T32" fmla="*/ 110 w 125"/>
                <a:gd name="T33" fmla="*/ 67 h 157"/>
                <a:gd name="T34" fmla="*/ 125 w 125"/>
                <a:gd name="T35" fmla="*/ 72 h 157"/>
                <a:gd name="T36" fmla="*/ 125 w 125"/>
                <a:gd name="T37" fmla="*/ 84 h 157"/>
                <a:gd name="T38" fmla="*/ 112 w 125"/>
                <a:gd name="T39" fmla="*/ 87 h 157"/>
                <a:gd name="T40" fmla="*/ 97 w 125"/>
                <a:gd name="T41" fmla="*/ 105 h 157"/>
                <a:gd name="T42" fmla="*/ 89 w 125"/>
                <a:gd name="T43" fmla="*/ 118 h 157"/>
                <a:gd name="T44" fmla="*/ 80 w 125"/>
                <a:gd name="T45" fmla="*/ 118 h 157"/>
                <a:gd name="T46" fmla="*/ 78 w 125"/>
                <a:gd name="T47" fmla="*/ 133 h 157"/>
                <a:gd name="T48" fmla="*/ 61 w 125"/>
                <a:gd name="T49" fmla="*/ 137 h 157"/>
                <a:gd name="T50" fmla="*/ 46 w 125"/>
                <a:gd name="T51" fmla="*/ 127 h 157"/>
                <a:gd name="T52" fmla="*/ 38 w 125"/>
                <a:gd name="T53" fmla="*/ 127 h 157"/>
                <a:gd name="T54" fmla="*/ 36 w 125"/>
                <a:gd name="T55" fmla="*/ 144 h 157"/>
                <a:gd name="T56" fmla="*/ 23 w 125"/>
                <a:gd name="T57" fmla="*/ 157 h 157"/>
                <a:gd name="T58" fmla="*/ 8 w 125"/>
                <a:gd name="T59" fmla="*/ 154 h 157"/>
                <a:gd name="T60" fmla="*/ 8 w 125"/>
                <a:gd name="T61" fmla="*/ 154 h 157"/>
                <a:gd name="T62" fmla="*/ 8 w 125"/>
                <a:gd name="T63" fmla="*/ 1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" h="157">
                  <a:moveTo>
                    <a:pt x="8" y="154"/>
                  </a:moveTo>
                  <a:lnTo>
                    <a:pt x="8" y="146"/>
                  </a:lnTo>
                  <a:lnTo>
                    <a:pt x="12" y="144"/>
                  </a:lnTo>
                  <a:lnTo>
                    <a:pt x="10" y="131"/>
                  </a:lnTo>
                  <a:lnTo>
                    <a:pt x="0" y="116"/>
                  </a:lnTo>
                  <a:lnTo>
                    <a:pt x="0" y="72"/>
                  </a:lnTo>
                  <a:lnTo>
                    <a:pt x="15" y="72"/>
                  </a:lnTo>
                  <a:lnTo>
                    <a:pt x="15" y="14"/>
                  </a:lnTo>
                  <a:lnTo>
                    <a:pt x="42" y="10"/>
                  </a:lnTo>
                  <a:lnTo>
                    <a:pt x="51" y="16"/>
                  </a:lnTo>
                  <a:lnTo>
                    <a:pt x="76" y="0"/>
                  </a:lnTo>
                  <a:lnTo>
                    <a:pt x="80" y="16"/>
                  </a:lnTo>
                  <a:lnTo>
                    <a:pt x="85" y="23"/>
                  </a:lnTo>
                  <a:lnTo>
                    <a:pt x="89" y="35"/>
                  </a:lnTo>
                  <a:lnTo>
                    <a:pt x="99" y="42"/>
                  </a:lnTo>
                  <a:lnTo>
                    <a:pt x="106" y="52"/>
                  </a:lnTo>
                  <a:lnTo>
                    <a:pt x="110" y="67"/>
                  </a:lnTo>
                  <a:lnTo>
                    <a:pt x="125" y="72"/>
                  </a:lnTo>
                  <a:lnTo>
                    <a:pt x="125" y="84"/>
                  </a:lnTo>
                  <a:lnTo>
                    <a:pt x="112" y="87"/>
                  </a:lnTo>
                  <a:lnTo>
                    <a:pt x="97" y="105"/>
                  </a:lnTo>
                  <a:lnTo>
                    <a:pt x="89" y="118"/>
                  </a:lnTo>
                  <a:lnTo>
                    <a:pt x="80" y="118"/>
                  </a:lnTo>
                  <a:lnTo>
                    <a:pt x="78" y="133"/>
                  </a:lnTo>
                  <a:lnTo>
                    <a:pt x="61" y="137"/>
                  </a:lnTo>
                  <a:lnTo>
                    <a:pt x="46" y="127"/>
                  </a:lnTo>
                  <a:lnTo>
                    <a:pt x="38" y="127"/>
                  </a:lnTo>
                  <a:lnTo>
                    <a:pt x="36" y="144"/>
                  </a:lnTo>
                  <a:lnTo>
                    <a:pt x="23" y="157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41A31131-C685-8C4E-8181-A51F804527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77716"/>
              <a:ext cx="45806" cy="46776"/>
            </a:xfrm>
            <a:custGeom>
              <a:avLst/>
              <a:gdLst>
                <a:gd name="T0" fmla="*/ 4 w 30"/>
                <a:gd name="T1" fmla="*/ 32 h 36"/>
                <a:gd name="T2" fmla="*/ 13 w 30"/>
                <a:gd name="T3" fmla="*/ 36 h 36"/>
                <a:gd name="T4" fmla="*/ 29 w 30"/>
                <a:gd name="T5" fmla="*/ 21 h 36"/>
                <a:gd name="T6" fmla="*/ 30 w 30"/>
                <a:gd name="T7" fmla="*/ 11 h 36"/>
                <a:gd name="T8" fmla="*/ 23 w 30"/>
                <a:gd name="T9" fmla="*/ 11 h 36"/>
                <a:gd name="T10" fmla="*/ 25 w 30"/>
                <a:gd name="T11" fmla="*/ 0 h 36"/>
                <a:gd name="T12" fmla="*/ 21 w 30"/>
                <a:gd name="T13" fmla="*/ 0 h 36"/>
                <a:gd name="T14" fmla="*/ 15 w 30"/>
                <a:gd name="T15" fmla="*/ 6 h 36"/>
                <a:gd name="T16" fmla="*/ 0 w 30"/>
                <a:gd name="T17" fmla="*/ 6 h 36"/>
                <a:gd name="T18" fmla="*/ 8 w 30"/>
                <a:gd name="T19" fmla="*/ 13 h 36"/>
                <a:gd name="T20" fmla="*/ 4 w 30"/>
                <a:gd name="T21" fmla="*/ 32 h 36"/>
                <a:gd name="T22" fmla="*/ 4 w 30"/>
                <a:gd name="T23" fmla="*/ 32 h 36"/>
                <a:gd name="T24" fmla="*/ 4 w 30"/>
                <a:gd name="T2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6">
                  <a:moveTo>
                    <a:pt x="4" y="32"/>
                  </a:moveTo>
                  <a:lnTo>
                    <a:pt x="13" y="36"/>
                  </a:lnTo>
                  <a:lnTo>
                    <a:pt x="29" y="21"/>
                  </a:lnTo>
                  <a:lnTo>
                    <a:pt x="30" y="11"/>
                  </a:lnTo>
                  <a:lnTo>
                    <a:pt x="23" y="1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6"/>
                  </a:lnTo>
                  <a:lnTo>
                    <a:pt x="0" y="6"/>
                  </a:lnTo>
                  <a:lnTo>
                    <a:pt x="8" y="1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D92289B1-0B96-2E49-96A9-0878B04DFC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77716"/>
              <a:ext cx="45806" cy="46776"/>
            </a:xfrm>
            <a:custGeom>
              <a:avLst/>
              <a:gdLst>
                <a:gd name="T0" fmla="*/ 4 w 30"/>
                <a:gd name="T1" fmla="*/ 32 h 36"/>
                <a:gd name="T2" fmla="*/ 13 w 30"/>
                <a:gd name="T3" fmla="*/ 36 h 36"/>
                <a:gd name="T4" fmla="*/ 29 w 30"/>
                <a:gd name="T5" fmla="*/ 21 h 36"/>
                <a:gd name="T6" fmla="*/ 30 w 30"/>
                <a:gd name="T7" fmla="*/ 11 h 36"/>
                <a:gd name="T8" fmla="*/ 23 w 30"/>
                <a:gd name="T9" fmla="*/ 11 h 36"/>
                <a:gd name="T10" fmla="*/ 25 w 30"/>
                <a:gd name="T11" fmla="*/ 0 h 36"/>
                <a:gd name="T12" fmla="*/ 21 w 30"/>
                <a:gd name="T13" fmla="*/ 0 h 36"/>
                <a:gd name="T14" fmla="*/ 15 w 30"/>
                <a:gd name="T15" fmla="*/ 6 h 36"/>
                <a:gd name="T16" fmla="*/ 0 w 30"/>
                <a:gd name="T17" fmla="*/ 6 h 36"/>
                <a:gd name="T18" fmla="*/ 8 w 30"/>
                <a:gd name="T19" fmla="*/ 13 h 36"/>
                <a:gd name="T20" fmla="*/ 4 w 30"/>
                <a:gd name="T21" fmla="*/ 32 h 36"/>
                <a:gd name="T22" fmla="*/ 4 w 30"/>
                <a:gd name="T23" fmla="*/ 32 h 36"/>
                <a:gd name="T24" fmla="*/ 4 w 30"/>
                <a:gd name="T2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6">
                  <a:moveTo>
                    <a:pt x="4" y="32"/>
                  </a:moveTo>
                  <a:lnTo>
                    <a:pt x="13" y="36"/>
                  </a:lnTo>
                  <a:lnTo>
                    <a:pt x="29" y="21"/>
                  </a:lnTo>
                  <a:lnTo>
                    <a:pt x="30" y="11"/>
                  </a:lnTo>
                  <a:lnTo>
                    <a:pt x="23" y="1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6"/>
                  </a:lnTo>
                  <a:lnTo>
                    <a:pt x="0" y="6"/>
                  </a:lnTo>
                  <a:lnTo>
                    <a:pt x="8" y="1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D9C8F04B-21C3-8142-9290-8160CA3AA5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6214" y="3524542"/>
              <a:ext cx="71763" cy="165017"/>
            </a:xfrm>
            <a:custGeom>
              <a:avLst/>
              <a:gdLst>
                <a:gd name="T0" fmla="*/ 6 w 47"/>
                <a:gd name="T1" fmla="*/ 78 h 127"/>
                <a:gd name="T2" fmla="*/ 13 w 47"/>
                <a:gd name="T3" fmla="*/ 86 h 127"/>
                <a:gd name="T4" fmla="*/ 25 w 47"/>
                <a:gd name="T5" fmla="*/ 87 h 127"/>
                <a:gd name="T6" fmla="*/ 29 w 47"/>
                <a:gd name="T7" fmla="*/ 101 h 127"/>
                <a:gd name="T8" fmla="*/ 27 w 47"/>
                <a:gd name="T9" fmla="*/ 104 h 127"/>
                <a:gd name="T10" fmla="*/ 25 w 47"/>
                <a:gd name="T11" fmla="*/ 114 h 127"/>
                <a:gd name="T12" fmla="*/ 25 w 47"/>
                <a:gd name="T13" fmla="*/ 114 h 127"/>
                <a:gd name="T14" fmla="*/ 36 w 47"/>
                <a:gd name="T15" fmla="*/ 127 h 127"/>
                <a:gd name="T16" fmla="*/ 40 w 47"/>
                <a:gd name="T17" fmla="*/ 112 h 127"/>
                <a:gd name="T18" fmla="*/ 46 w 47"/>
                <a:gd name="T19" fmla="*/ 104 h 127"/>
                <a:gd name="T20" fmla="*/ 47 w 47"/>
                <a:gd name="T21" fmla="*/ 89 h 127"/>
                <a:gd name="T22" fmla="*/ 36 w 47"/>
                <a:gd name="T23" fmla="*/ 74 h 127"/>
                <a:gd name="T24" fmla="*/ 30 w 47"/>
                <a:gd name="T25" fmla="*/ 65 h 127"/>
                <a:gd name="T26" fmla="*/ 30 w 47"/>
                <a:gd name="T27" fmla="*/ 36 h 127"/>
                <a:gd name="T28" fmla="*/ 30 w 47"/>
                <a:gd name="T29" fmla="*/ 23 h 127"/>
                <a:gd name="T30" fmla="*/ 27 w 47"/>
                <a:gd name="T31" fmla="*/ 10 h 127"/>
                <a:gd name="T32" fmla="*/ 12 w 47"/>
                <a:gd name="T33" fmla="*/ 0 h 127"/>
                <a:gd name="T34" fmla="*/ 4 w 47"/>
                <a:gd name="T35" fmla="*/ 0 h 127"/>
                <a:gd name="T36" fmla="*/ 0 w 47"/>
                <a:gd name="T37" fmla="*/ 4 h 127"/>
                <a:gd name="T38" fmla="*/ 10 w 47"/>
                <a:gd name="T39" fmla="*/ 8 h 127"/>
                <a:gd name="T40" fmla="*/ 15 w 47"/>
                <a:gd name="T41" fmla="*/ 21 h 127"/>
                <a:gd name="T42" fmla="*/ 12 w 47"/>
                <a:gd name="T43" fmla="*/ 25 h 127"/>
                <a:gd name="T44" fmla="*/ 12 w 47"/>
                <a:gd name="T45" fmla="*/ 48 h 127"/>
                <a:gd name="T46" fmla="*/ 4 w 47"/>
                <a:gd name="T47" fmla="*/ 57 h 127"/>
                <a:gd name="T48" fmla="*/ 4 w 47"/>
                <a:gd name="T49" fmla="*/ 69 h 127"/>
                <a:gd name="T50" fmla="*/ 0 w 47"/>
                <a:gd name="T51" fmla="*/ 74 h 127"/>
                <a:gd name="T52" fmla="*/ 6 w 47"/>
                <a:gd name="T53" fmla="*/ 78 h 127"/>
                <a:gd name="T54" fmla="*/ 6 w 47"/>
                <a:gd name="T55" fmla="*/ 78 h 127"/>
                <a:gd name="T56" fmla="*/ 6 w 47"/>
                <a:gd name="T57" fmla="*/ 7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127">
                  <a:moveTo>
                    <a:pt x="6" y="78"/>
                  </a:moveTo>
                  <a:lnTo>
                    <a:pt x="13" y="86"/>
                  </a:lnTo>
                  <a:lnTo>
                    <a:pt x="25" y="87"/>
                  </a:lnTo>
                  <a:lnTo>
                    <a:pt x="29" y="101"/>
                  </a:lnTo>
                  <a:lnTo>
                    <a:pt x="27" y="10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36" y="127"/>
                  </a:lnTo>
                  <a:lnTo>
                    <a:pt x="40" y="112"/>
                  </a:lnTo>
                  <a:lnTo>
                    <a:pt x="46" y="104"/>
                  </a:lnTo>
                  <a:lnTo>
                    <a:pt x="47" y="89"/>
                  </a:lnTo>
                  <a:lnTo>
                    <a:pt x="36" y="74"/>
                  </a:lnTo>
                  <a:lnTo>
                    <a:pt x="30" y="65"/>
                  </a:lnTo>
                  <a:lnTo>
                    <a:pt x="30" y="36"/>
                  </a:lnTo>
                  <a:lnTo>
                    <a:pt x="30" y="23"/>
                  </a:lnTo>
                  <a:lnTo>
                    <a:pt x="27" y="1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10" y="8"/>
                  </a:lnTo>
                  <a:lnTo>
                    <a:pt x="15" y="21"/>
                  </a:lnTo>
                  <a:lnTo>
                    <a:pt x="12" y="25"/>
                  </a:lnTo>
                  <a:lnTo>
                    <a:pt x="12" y="48"/>
                  </a:lnTo>
                  <a:lnTo>
                    <a:pt x="4" y="57"/>
                  </a:lnTo>
                  <a:lnTo>
                    <a:pt x="4" y="69"/>
                  </a:lnTo>
                  <a:lnTo>
                    <a:pt x="0" y="74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7A5123C7-6AB4-914F-B5E9-D4B06FC67C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6214" y="3524542"/>
              <a:ext cx="71763" cy="165017"/>
            </a:xfrm>
            <a:custGeom>
              <a:avLst/>
              <a:gdLst>
                <a:gd name="T0" fmla="*/ 6 w 47"/>
                <a:gd name="T1" fmla="*/ 78 h 127"/>
                <a:gd name="T2" fmla="*/ 13 w 47"/>
                <a:gd name="T3" fmla="*/ 86 h 127"/>
                <a:gd name="T4" fmla="*/ 25 w 47"/>
                <a:gd name="T5" fmla="*/ 87 h 127"/>
                <a:gd name="T6" fmla="*/ 29 w 47"/>
                <a:gd name="T7" fmla="*/ 101 h 127"/>
                <a:gd name="T8" fmla="*/ 27 w 47"/>
                <a:gd name="T9" fmla="*/ 104 h 127"/>
                <a:gd name="T10" fmla="*/ 25 w 47"/>
                <a:gd name="T11" fmla="*/ 114 h 127"/>
                <a:gd name="T12" fmla="*/ 25 w 47"/>
                <a:gd name="T13" fmla="*/ 114 h 127"/>
                <a:gd name="T14" fmla="*/ 36 w 47"/>
                <a:gd name="T15" fmla="*/ 127 h 127"/>
                <a:gd name="T16" fmla="*/ 40 w 47"/>
                <a:gd name="T17" fmla="*/ 112 h 127"/>
                <a:gd name="T18" fmla="*/ 46 w 47"/>
                <a:gd name="T19" fmla="*/ 104 h 127"/>
                <a:gd name="T20" fmla="*/ 47 w 47"/>
                <a:gd name="T21" fmla="*/ 89 h 127"/>
                <a:gd name="T22" fmla="*/ 36 w 47"/>
                <a:gd name="T23" fmla="*/ 74 h 127"/>
                <a:gd name="T24" fmla="*/ 30 w 47"/>
                <a:gd name="T25" fmla="*/ 65 h 127"/>
                <a:gd name="T26" fmla="*/ 30 w 47"/>
                <a:gd name="T27" fmla="*/ 36 h 127"/>
                <a:gd name="T28" fmla="*/ 30 w 47"/>
                <a:gd name="T29" fmla="*/ 23 h 127"/>
                <a:gd name="T30" fmla="*/ 27 w 47"/>
                <a:gd name="T31" fmla="*/ 10 h 127"/>
                <a:gd name="T32" fmla="*/ 12 w 47"/>
                <a:gd name="T33" fmla="*/ 0 h 127"/>
                <a:gd name="T34" fmla="*/ 4 w 47"/>
                <a:gd name="T35" fmla="*/ 0 h 127"/>
                <a:gd name="T36" fmla="*/ 0 w 47"/>
                <a:gd name="T37" fmla="*/ 4 h 127"/>
                <a:gd name="T38" fmla="*/ 10 w 47"/>
                <a:gd name="T39" fmla="*/ 8 h 127"/>
                <a:gd name="T40" fmla="*/ 15 w 47"/>
                <a:gd name="T41" fmla="*/ 21 h 127"/>
                <a:gd name="T42" fmla="*/ 12 w 47"/>
                <a:gd name="T43" fmla="*/ 25 h 127"/>
                <a:gd name="T44" fmla="*/ 12 w 47"/>
                <a:gd name="T45" fmla="*/ 48 h 127"/>
                <a:gd name="T46" fmla="*/ 4 w 47"/>
                <a:gd name="T47" fmla="*/ 57 h 127"/>
                <a:gd name="T48" fmla="*/ 4 w 47"/>
                <a:gd name="T49" fmla="*/ 69 h 127"/>
                <a:gd name="T50" fmla="*/ 0 w 47"/>
                <a:gd name="T51" fmla="*/ 74 h 127"/>
                <a:gd name="T52" fmla="*/ 6 w 47"/>
                <a:gd name="T53" fmla="*/ 78 h 127"/>
                <a:gd name="T54" fmla="*/ 6 w 47"/>
                <a:gd name="T55" fmla="*/ 78 h 127"/>
                <a:gd name="T56" fmla="*/ 6 w 47"/>
                <a:gd name="T57" fmla="*/ 7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127">
                  <a:moveTo>
                    <a:pt x="6" y="78"/>
                  </a:moveTo>
                  <a:lnTo>
                    <a:pt x="13" y="86"/>
                  </a:lnTo>
                  <a:lnTo>
                    <a:pt x="25" y="87"/>
                  </a:lnTo>
                  <a:lnTo>
                    <a:pt x="29" y="101"/>
                  </a:lnTo>
                  <a:lnTo>
                    <a:pt x="27" y="10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36" y="127"/>
                  </a:lnTo>
                  <a:lnTo>
                    <a:pt x="40" y="112"/>
                  </a:lnTo>
                  <a:lnTo>
                    <a:pt x="46" y="104"/>
                  </a:lnTo>
                  <a:lnTo>
                    <a:pt x="47" y="89"/>
                  </a:lnTo>
                  <a:lnTo>
                    <a:pt x="36" y="74"/>
                  </a:lnTo>
                  <a:lnTo>
                    <a:pt x="30" y="65"/>
                  </a:lnTo>
                  <a:lnTo>
                    <a:pt x="30" y="36"/>
                  </a:lnTo>
                  <a:lnTo>
                    <a:pt x="30" y="23"/>
                  </a:lnTo>
                  <a:lnTo>
                    <a:pt x="27" y="1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10" y="8"/>
                  </a:lnTo>
                  <a:lnTo>
                    <a:pt x="15" y="21"/>
                  </a:lnTo>
                  <a:lnTo>
                    <a:pt x="12" y="25"/>
                  </a:lnTo>
                  <a:lnTo>
                    <a:pt x="12" y="48"/>
                  </a:lnTo>
                  <a:lnTo>
                    <a:pt x="4" y="57"/>
                  </a:lnTo>
                  <a:lnTo>
                    <a:pt x="4" y="69"/>
                  </a:lnTo>
                  <a:lnTo>
                    <a:pt x="0" y="74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8" name="Freeform 248">
              <a:extLst>
                <a:ext uri="{FF2B5EF4-FFF2-40B4-BE49-F238E27FC236}">
                  <a16:creationId xmlns:a16="http://schemas.microsoft.com/office/drawing/2014/main" id="{C254B2F6-8768-5049-814B-0254E2105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0" y="3797405"/>
              <a:ext cx="346598" cy="292353"/>
            </a:xfrm>
            <a:custGeom>
              <a:avLst/>
              <a:gdLst>
                <a:gd name="T0" fmla="*/ 23 w 227"/>
                <a:gd name="T1" fmla="*/ 121 h 225"/>
                <a:gd name="T2" fmla="*/ 49 w 227"/>
                <a:gd name="T3" fmla="*/ 46 h 225"/>
                <a:gd name="T4" fmla="*/ 57 w 227"/>
                <a:gd name="T5" fmla="*/ 76 h 225"/>
                <a:gd name="T6" fmla="*/ 85 w 227"/>
                <a:gd name="T7" fmla="*/ 72 h 225"/>
                <a:gd name="T8" fmla="*/ 110 w 227"/>
                <a:gd name="T9" fmla="*/ 67 h 225"/>
                <a:gd name="T10" fmla="*/ 129 w 227"/>
                <a:gd name="T11" fmla="*/ 48 h 225"/>
                <a:gd name="T12" fmla="*/ 161 w 227"/>
                <a:gd name="T13" fmla="*/ 15 h 225"/>
                <a:gd name="T14" fmla="*/ 204 w 227"/>
                <a:gd name="T15" fmla="*/ 8 h 225"/>
                <a:gd name="T16" fmla="*/ 227 w 227"/>
                <a:gd name="T17" fmla="*/ 87 h 225"/>
                <a:gd name="T18" fmla="*/ 220 w 227"/>
                <a:gd name="T19" fmla="*/ 116 h 225"/>
                <a:gd name="T20" fmla="*/ 212 w 227"/>
                <a:gd name="T21" fmla="*/ 121 h 225"/>
                <a:gd name="T22" fmla="*/ 204 w 227"/>
                <a:gd name="T23" fmla="*/ 125 h 225"/>
                <a:gd name="T24" fmla="*/ 204 w 227"/>
                <a:gd name="T25" fmla="*/ 129 h 225"/>
                <a:gd name="T26" fmla="*/ 199 w 227"/>
                <a:gd name="T27" fmla="*/ 137 h 225"/>
                <a:gd name="T28" fmla="*/ 199 w 227"/>
                <a:gd name="T29" fmla="*/ 144 h 225"/>
                <a:gd name="T30" fmla="*/ 193 w 227"/>
                <a:gd name="T31" fmla="*/ 152 h 225"/>
                <a:gd name="T32" fmla="*/ 189 w 227"/>
                <a:gd name="T33" fmla="*/ 159 h 225"/>
                <a:gd name="T34" fmla="*/ 172 w 227"/>
                <a:gd name="T35" fmla="*/ 172 h 225"/>
                <a:gd name="T36" fmla="*/ 172 w 227"/>
                <a:gd name="T37" fmla="*/ 176 h 225"/>
                <a:gd name="T38" fmla="*/ 163 w 227"/>
                <a:gd name="T39" fmla="*/ 186 h 225"/>
                <a:gd name="T40" fmla="*/ 148 w 227"/>
                <a:gd name="T41" fmla="*/ 199 h 225"/>
                <a:gd name="T42" fmla="*/ 146 w 227"/>
                <a:gd name="T43" fmla="*/ 203 h 225"/>
                <a:gd name="T44" fmla="*/ 136 w 227"/>
                <a:gd name="T45" fmla="*/ 207 h 225"/>
                <a:gd name="T46" fmla="*/ 125 w 227"/>
                <a:gd name="T47" fmla="*/ 205 h 225"/>
                <a:gd name="T48" fmla="*/ 123 w 227"/>
                <a:gd name="T49" fmla="*/ 210 h 225"/>
                <a:gd name="T50" fmla="*/ 114 w 227"/>
                <a:gd name="T51" fmla="*/ 212 h 225"/>
                <a:gd name="T52" fmla="*/ 104 w 227"/>
                <a:gd name="T53" fmla="*/ 214 h 225"/>
                <a:gd name="T54" fmla="*/ 93 w 227"/>
                <a:gd name="T55" fmla="*/ 214 h 225"/>
                <a:gd name="T56" fmla="*/ 83 w 227"/>
                <a:gd name="T57" fmla="*/ 214 h 225"/>
                <a:gd name="T58" fmla="*/ 80 w 227"/>
                <a:gd name="T59" fmla="*/ 216 h 225"/>
                <a:gd name="T60" fmla="*/ 76 w 227"/>
                <a:gd name="T61" fmla="*/ 218 h 225"/>
                <a:gd name="T62" fmla="*/ 72 w 227"/>
                <a:gd name="T63" fmla="*/ 220 h 225"/>
                <a:gd name="T64" fmla="*/ 61 w 227"/>
                <a:gd name="T65" fmla="*/ 220 h 225"/>
                <a:gd name="T66" fmla="*/ 57 w 227"/>
                <a:gd name="T67" fmla="*/ 220 h 225"/>
                <a:gd name="T68" fmla="*/ 55 w 227"/>
                <a:gd name="T69" fmla="*/ 222 h 225"/>
                <a:gd name="T70" fmla="*/ 49 w 227"/>
                <a:gd name="T71" fmla="*/ 225 h 225"/>
                <a:gd name="T72" fmla="*/ 30 w 227"/>
                <a:gd name="T73" fmla="*/ 218 h 225"/>
                <a:gd name="T74" fmla="*/ 28 w 227"/>
                <a:gd name="T75" fmla="*/ 218 h 225"/>
                <a:gd name="T76" fmla="*/ 25 w 227"/>
                <a:gd name="T77" fmla="*/ 212 h 225"/>
                <a:gd name="T78" fmla="*/ 25 w 227"/>
                <a:gd name="T79" fmla="*/ 193 h 225"/>
                <a:gd name="T80" fmla="*/ 25 w 227"/>
                <a:gd name="T81" fmla="*/ 188 h 225"/>
                <a:gd name="T82" fmla="*/ 28 w 227"/>
                <a:gd name="T83" fmla="*/ 180 h 225"/>
                <a:gd name="T84" fmla="*/ 28 w 227"/>
                <a:gd name="T85" fmla="*/ 169 h 225"/>
                <a:gd name="T86" fmla="*/ 28 w 227"/>
                <a:gd name="T87" fmla="*/ 165 h 225"/>
                <a:gd name="T88" fmla="*/ 25 w 227"/>
                <a:gd name="T89" fmla="*/ 163 h 225"/>
                <a:gd name="T90" fmla="*/ 23 w 227"/>
                <a:gd name="T91" fmla="*/ 157 h 225"/>
                <a:gd name="T92" fmla="*/ 13 w 227"/>
                <a:gd name="T93" fmla="*/ 150 h 225"/>
                <a:gd name="T94" fmla="*/ 11 w 227"/>
                <a:gd name="T95" fmla="*/ 135 h 225"/>
                <a:gd name="T96" fmla="*/ 0 w 227"/>
                <a:gd name="T97" fmla="*/ 11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7" h="225">
                  <a:moveTo>
                    <a:pt x="0" y="118"/>
                  </a:moveTo>
                  <a:lnTo>
                    <a:pt x="8" y="110"/>
                  </a:lnTo>
                  <a:lnTo>
                    <a:pt x="23" y="121"/>
                  </a:lnTo>
                  <a:lnTo>
                    <a:pt x="42" y="121"/>
                  </a:lnTo>
                  <a:lnTo>
                    <a:pt x="49" y="112"/>
                  </a:lnTo>
                  <a:lnTo>
                    <a:pt x="49" y="46"/>
                  </a:lnTo>
                  <a:lnTo>
                    <a:pt x="61" y="61"/>
                  </a:lnTo>
                  <a:lnTo>
                    <a:pt x="61" y="72"/>
                  </a:lnTo>
                  <a:lnTo>
                    <a:pt x="57" y="76"/>
                  </a:lnTo>
                  <a:lnTo>
                    <a:pt x="57" y="84"/>
                  </a:lnTo>
                  <a:lnTo>
                    <a:pt x="72" y="87"/>
                  </a:lnTo>
                  <a:lnTo>
                    <a:pt x="85" y="72"/>
                  </a:lnTo>
                  <a:lnTo>
                    <a:pt x="87" y="55"/>
                  </a:lnTo>
                  <a:lnTo>
                    <a:pt x="95" y="55"/>
                  </a:lnTo>
                  <a:lnTo>
                    <a:pt x="110" y="67"/>
                  </a:lnTo>
                  <a:lnTo>
                    <a:pt x="127" y="61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38" y="48"/>
                  </a:lnTo>
                  <a:lnTo>
                    <a:pt x="146" y="33"/>
                  </a:lnTo>
                  <a:lnTo>
                    <a:pt x="161" y="15"/>
                  </a:lnTo>
                  <a:lnTo>
                    <a:pt x="174" y="12"/>
                  </a:lnTo>
                  <a:lnTo>
                    <a:pt x="174" y="0"/>
                  </a:lnTo>
                  <a:lnTo>
                    <a:pt x="204" y="8"/>
                  </a:lnTo>
                  <a:lnTo>
                    <a:pt x="218" y="38"/>
                  </a:lnTo>
                  <a:lnTo>
                    <a:pt x="220" y="85"/>
                  </a:lnTo>
                  <a:lnTo>
                    <a:pt x="227" y="87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2" y="121"/>
                  </a:lnTo>
                  <a:lnTo>
                    <a:pt x="208" y="123"/>
                  </a:lnTo>
                  <a:lnTo>
                    <a:pt x="204" y="125"/>
                  </a:lnTo>
                  <a:lnTo>
                    <a:pt x="204" y="127"/>
                  </a:lnTo>
                  <a:lnTo>
                    <a:pt x="204" y="129"/>
                  </a:lnTo>
                  <a:lnTo>
                    <a:pt x="204" y="129"/>
                  </a:lnTo>
                  <a:lnTo>
                    <a:pt x="202" y="133"/>
                  </a:lnTo>
                  <a:lnTo>
                    <a:pt x="201" y="135"/>
                  </a:lnTo>
                  <a:lnTo>
                    <a:pt x="199" y="137"/>
                  </a:lnTo>
                  <a:lnTo>
                    <a:pt x="199" y="140"/>
                  </a:lnTo>
                  <a:lnTo>
                    <a:pt x="199" y="140"/>
                  </a:lnTo>
                  <a:lnTo>
                    <a:pt x="199" y="144"/>
                  </a:lnTo>
                  <a:lnTo>
                    <a:pt x="195" y="148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91" y="154"/>
                  </a:lnTo>
                  <a:lnTo>
                    <a:pt x="189" y="159"/>
                  </a:lnTo>
                  <a:lnTo>
                    <a:pt x="189" y="159"/>
                  </a:lnTo>
                  <a:lnTo>
                    <a:pt x="178" y="169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2" y="176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3" y="186"/>
                  </a:lnTo>
                  <a:lnTo>
                    <a:pt x="159" y="188"/>
                  </a:lnTo>
                  <a:lnTo>
                    <a:pt x="155" y="191"/>
                  </a:lnTo>
                  <a:lnTo>
                    <a:pt x="148" y="199"/>
                  </a:lnTo>
                  <a:lnTo>
                    <a:pt x="148" y="199"/>
                  </a:lnTo>
                  <a:lnTo>
                    <a:pt x="148" y="201"/>
                  </a:lnTo>
                  <a:lnTo>
                    <a:pt x="146" y="203"/>
                  </a:lnTo>
                  <a:lnTo>
                    <a:pt x="142" y="205"/>
                  </a:lnTo>
                  <a:lnTo>
                    <a:pt x="140" y="205"/>
                  </a:lnTo>
                  <a:lnTo>
                    <a:pt x="136" y="207"/>
                  </a:lnTo>
                  <a:lnTo>
                    <a:pt x="136" y="207"/>
                  </a:lnTo>
                  <a:lnTo>
                    <a:pt x="127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8"/>
                  </a:lnTo>
                  <a:lnTo>
                    <a:pt x="123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14" y="212"/>
                  </a:lnTo>
                  <a:lnTo>
                    <a:pt x="108" y="214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97" y="214"/>
                  </a:lnTo>
                  <a:lnTo>
                    <a:pt x="93" y="214"/>
                  </a:lnTo>
                  <a:lnTo>
                    <a:pt x="9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6"/>
                  </a:lnTo>
                  <a:lnTo>
                    <a:pt x="81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6" y="216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4" y="218"/>
                  </a:lnTo>
                  <a:lnTo>
                    <a:pt x="63" y="218"/>
                  </a:lnTo>
                  <a:lnTo>
                    <a:pt x="61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7" y="220"/>
                  </a:lnTo>
                  <a:lnTo>
                    <a:pt x="55" y="220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3" y="224"/>
                  </a:lnTo>
                  <a:lnTo>
                    <a:pt x="49" y="224"/>
                  </a:lnTo>
                  <a:lnTo>
                    <a:pt x="49" y="225"/>
                  </a:lnTo>
                  <a:lnTo>
                    <a:pt x="38" y="222"/>
                  </a:lnTo>
                  <a:lnTo>
                    <a:pt x="32" y="218"/>
                  </a:lnTo>
                  <a:lnTo>
                    <a:pt x="30" y="218"/>
                  </a:lnTo>
                  <a:lnTo>
                    <a:pt x="30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7" y="216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74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3" y="161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19" y="154"/>
                  </a:lnTo>
                  <a:lnTo>
                    <a:pt x="15" y="152"/>
                  </a:lnTo>
                  <a:lnTo>
                    <a:pt x="13" y="150"/>
                  </a:lnTo>
                  <a:lnTo>
                    <a:pt x="11" y="148"/>
                  </a:lnTo>
                  <a:lnTo>
                    <a:pt x="11" y="148"/>
                  </a:lnTo>
                  <a:lnTo>
                    <a:pt x="11" y="135"/>
                  </a:lnTo>
                  <a:lnTo>
                    <a:pt x="6" y="129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267ED249-DEAE-564C-B8C0-B912CF5E8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0" y="3797405"/>
              <a:ext cx="346598" cy="292353"/>
            </a:xfrm>
            <a:custGeom>
              <a:avLst/>
              <a:gdLst>
                <a:gd name="T0" fmla="*/ 23 w 227"/>
                <a:gd name="T1" fmla="*/ 121 h 225"/>
                <a:gd name="T2" fmla="*/ 49 w 227"/>
                <a:gd name="T3" fmla="*/ 46 h 225"/>
                <a:gd name="T4" fmla="*/ 57 w 227"/>
                <a:gd name="T5" fmla="*/ 76 h 225"/>
                <a:gd name="T6" fmla="*/ 85 w 227"/>
                <a:gd name="T7" fmla="*/ 72 h 225"/>
                <a:gd name="T8" fmla="*/ 110 w 227"/>
                <a:gd name="T9" fmla="*/ 67 h 225"/>
                <a:gd name="T10" fmla="*/ 129 w 227"/>
                <a:gd name="T11" fmla="*/ 48 h 225"/>
                <a:gd name="T12" fmla="*/ 161 w 227"/>
                <a:gd name="T13" fmla="*/ 15 h 225"/>
                <a:gd name="T14" fmla="*/ 204 w 227"/>
                <a:gd name="T15" fmla="*/ 8 h 225"/>
                <a:gd name="T16" fmla="*/ 227 w 227"/>
                <a:gd name="T17" fmla="*/ 87 h 225"/>
                <a:gd name="T18" fmla="*/ 220 w 227"/>
                <a:gd name="T19" fmla="*/ 116 h 225"/>
                <a:gd name="T20" fmla="*/ 212 w 227"/>
                <a:gd name="T21" fmla="*/ 121 h 225"/>
                <a:gd name="T22" fmla="*/ 204 w 227"/>
                <a:gd name="T23" fmla="*/ 125 h 225"/>
                <a:gd name="T24" fmla="*/ 204 w 227"/>
                <a:gd name="T25" fmla="*/ 129 h 225"/>
                <a:gd name="T26" fmla="*/ 199 w 227"/>
                <a:gd name="T27" fmla="*/ 137 h 225"/>
                <a:gd name="T28" fmla="*/ 199 w 227"/>
                <a:gd name="T29" fmla="*/ 144 h 225"/>
                <a:gd name="T30" fmla="*/ 193 w 227"/>
                <a:gd name="T31" fmla="*/ 152 h 225"/>
                <a:gd name="T32" fmla="*/ 189 w 227"/>
                <a:gd name="T33" fmla="*/ 159 h 225"/>
                <a:gd name="T34" fmla="*/ 172 w 227"/>
                <a:gd name="T35" fmla="*/ 172 h 225"/>
                <a:gd name="T36" fmla="*/ 172 w 227"/>
                <a:gd name="T37" fmla="*/ 176 h 225"/>
                <a:gd name="T38" fmla="*/ 163 w 227"/>
                <a:gd name="T39" fmla="*/ 186 h 225"/>
                <a:gd name="T40" fmla="*/ 148 w 227"/>
                <a:gd name="T41" fmla="*/ 199 h 225"/>
                <a:gd name="T42" fmla="*/ 146 w 227"/>
                <a:gd name="T43" fmla="*/ 203 h 225"/>
                <a:gd name="T44" fmla="*/ 136 w 227"/>
                <a:gd name="T45" fmla="*/ 207 h 225"/>
                <a:gd name="T46" fmla="*/ 125 w 227"/>
                <a:gd name="T47" fmla="*/ 205 h 225"/>
                <a:gd name="T48" fmla="*/ 123 w 227"/>
                <a:gd name="T49" fmla="*/ 210 h 225"/>
                <a:gd name="T50" fmla="*/ 114 w 227"/>
                <a:gd name="T51" fmla="*/ 212 h 225"/>
                <a:gd name="T52" fmla="*/ 104 w 227"/>
                <a:gd name="T53" fmla="*/ 214 h 225"/>
                <a:gd name="T54" fmla="*/ 93 w 227"/>
                <a:gd name="T55" fmla="*/ 214 h 225"/>
                <a:gd name="T56" fmla="*/ 83 w 227"/>
                <a:gd name="T57" fmla="*/ 214 h 225"/>
                <a:gd name="T58" fmla="*/ 80 w 227"/>
                <a:gd name="T59" fmla="*/ 216 h 225"/>
                <a:gd name="T60" fmla="*/ 76 w 227"/>
                <a:gd name="T61" fmla="*/ 218 h 225"/>
                <a:gd name="T62" fmla="*/ 72 w 227"/>
                <a:gd name="T63" fmla="*/ 220 h 225"/>
                <a:gd name="T64" fmla="*/ 61 w 227"/>
                <a:gd name="T65" fmla="*/ 220 h 225"/>
                <a:gd name="T66" fmla="*/ 57 w 227"/>
                <a:gd name="T67" fmla="*/ 220 h 225"/>
                <a:gd name="T68" fmla="*/ 55 w 227"/>
                <a:gd name="T69" fmla="*/ 222 h 225"/>
                <a:gd name="T70" fmla="*/ 49 w 227"/>
                <a:gd name="T71" fmla="*/ 225 h 225"/>
                <a:gd name="T72" fmla="*/ 30 w 227"/>
                <a:gd name="T73" fmla="*/ 218 h 225"/>
                <a:gd name="T74" fmla="*/ 28 w 227"/>
                <a:gd name="T75" fmla="*/ 218 h 225"/>
                <a:gd name="T76" fmla="*/ 25 w 227"/>
                <a:gd name="T77" fmla="*/ 212 h 225"/>
                <a:gd name="T78" fmla="*/ 25 w 227"/>
                <a:gd name="T79" fmla="*/ 193 h 225"/>
                <a:gd name="T80" fmla="*/ 25 w 227"/>
                <a:gd name="T81" fmla="*/ 188 h 225"/>
                <a:gd name="T82" fmla="*/ 28 w 227"/>
                <a:gd name="T83" fmla="*/ 180 h 225"/>
                <a:gd name="T84" fmla="*/ 28 w 227"/>
                <a:gd name="T85" fmla="*/ 169 h 225"/>
                <a:gd name="T86" fmla="*/ 28 w 227"/>
                <a:gd name="T87" fmla="*/ 165 h 225"/>
                <a:gd name="T88" fmla="*/ 25 w 227"/>
                <a:gd name="T89" fmla="*/ 163 h 225"/>
                <a:gd name="T90" fmla="*/ 23 w 227"/>
                <a:gd name="T91" fmla="*/ 157 h 225"/>
                <a:gd name="T92" fmla="*/ 13 w 227"/>
                <a:gd name="T93" fmla="*/ 150 h 225"/>
                <a:gd name="T94" fmla="*/ 11 w 227"/>
                <a:gd name="T95" fmla="*/ 135 h 225"/>
                <a:gd name="T96" fmla="*/ 0 w 227"/>
                <a:gd name="T97" fmla="*/ 11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7" h="225">
                  <a:moveTo>
                    <a:pt x="0" y="118"/>
                  </a:moveTo>
                  <a:lnTo>
                    <a:pt x="8" y="110"/>
                  </a:lnTo>
                  <a:lnTo>
                    <a:pt x="23" y="121"/>
                  </a:lnTo>
                  <a:lnTo>
                    <a:pt x="42" y="121"/>
                  </a:lnTo>
                  <a:lnTo>
                    <a:pt x="49" y="112"/>
                  </a:lnTo>
                  <a:lnTo>
                    <a:pt x="49" y="46"/>
                  </a:lnTo>
                  <a:lnTo>
                    <a:pt x="61" y="61"/>
                  </a:lnTo>
                  <a:lnTo>
                    <a:pt x="61" y="72"/>
                  </a:lnTo>
                  <a:lnTo>
                    <a:pt x="57" y="76"/>
                  </a:lnTo>
                  <a:lnTo>
                    <a:pt x="57" y="84"/>
                  </a:lnTo>
                  <a:lnTo>
                    <a:pt x="72" y="87"/>
                  </a:lnTo>
                  <a:lnTo>
                    <a:pt x="85" y="72"/>
                  </a:lnTo>
                  <a:lnTo>
                    <a:pt x="87" y="55"/>
                  </a:lnTo>
                  <a:lnTo>
                    <a:pt x="95" y="55"/>
                  </a:lnTo>
                  <a:lnTo>
                    <a:pt x="110" y="67"/>
                  </a:lnTo>
                  <a:lnTo>
                    <a:pt x="127" y="61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38" y="48"/>
                  </a:lnTo>
                  <a:lnTo>
                    <a:pt x="146" y="33"/>
                  </a:lnTo>
                  <a:lnTo>
                    <a:pt x="161" y="15"/>
                  </a:lnTo>
                  <a:lnTo>
                    <a:pt x="174" y="12"/>
                  </a:lnTo>
                  <a:lnTo>
                    <a:pt x="174" y="0"/>
                  </a:lnTo>
                  <a:lnTo>
                    <a:pt x="204" y="8"/>
                  </a:lnTo>
                  <a:lnTo>
                    <a:pt x="218" y="38"/>
                  </a:lnTo>
                  <a:lnTo>
                    <a:pt x="220" y="85"/>
                  </a:lnTo>
                  <a:lnTo>
                    <a:pt x="227" y="87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2" y="121"/>
                  </a:lnTo>
                  <a:lnTo>
                    <a:pt x="208" y="123"/>
                  </a:lnTo>
                  <a:lnTo>
                    <a:pt x="204" y="125"/>
                  </a:lnTo>
                  <a:lnTo>
                    <a:pt x="204" y="127"/>
                  </a:lnTo>
                  <a:lnTo>
                    <a:pt x="204" y="129"/>
                  </a:lnTo>
                  <a:lnTo>
                    <a:pt x="204" y="129"/>
                  </a:lnTo>
                  <a:lnTo>
                    <a:pt x="202" y="133"/>
                  </a:lnTo>
                  <a:lnTo>
                    <a:pt x="201" y="135"/>
                  </a:lnTo>
                  <a:lnTo>
                    <a:pt x="199" y="137"/>
                  </a:lnTo>
                  <a:lnTo>
                    <a:pt x="199" y="140"/>
                  </a:lnTo>
                  <a:lnTo>
                    <a:pt x="199" y="140"/>
                  </a:lnTo>
                  <a:lnTo>
                    <a:pt x="199" y="144"/>
                  </a:lnTo>
                  <a:lnTo>
                    <a:pt x="195" y="148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91" y="154"/>
                  </a:lnTo>
                  <a:lnTo>
                    <a:pt x="189" y="159"/>
                  </a:lnTo>
                  <a:lnTo>
                    <a:pt x="189" y="159"/>
                  </a:lnTo>
                  <a:lnTo>
                    <a:pt x="178" y="169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2" y="176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3" y="186"/>
                  </a:lnTo>
                  <a:lnTo>
                    <a:pt x="159" y="188"/>
                  </a:lnTo>
                  <a:lnTo>
                    <a:pt x="155" y="191"/>
                  </a:lnTo>
                  <a:lnTo>
                    <a:pt x="148" y="199"/>
                  </a:lnTo>
                  <a:lnTo>
                    <a:pt x="148" y="199"/>
                  </a:lnTo>
                  <a:lnTo>
                    <a:pt x="148" y="201"/>
                  </a:lnTo>
                  <a:lnTo>
                    <a:pt x="146" y="203"/>
                  </a:lnTo>
                  <a:lnTo>
                    <a:pt x="142" y="205"/>
                  </a:lnTo>
                  <a:lnTo>
                    <a:pt x="140" y="205"/>
                  </a:lnTo>
                  <a:lnTo>
                    <a:pt x="136" y="207"/>
                  </a:lnTo>
                  <a:lnTo>
                    <a:pt x="136" y="207"/>
                  </a:lnTo>
                  <a:lnTo>
                    <a:pt x="127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8"/>
                  </a:lnTo>
                  <a:lnTo>
                    <a:pt x="123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14" y="212"/>
                  </a:lnTo>
                  <a:lnTo>
                    <a:pt x="108" y="214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97" y="214"/>
                  </a:lnTo>
                  <a:lnTo>
                    <a:pt x="93" y="214"/>
                  </a:lnTo>
                  <a:lnTo>
                    <a:pt x="9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6"/>
                  </a:lnTo>
                  <a:lnTo>
                    <a:pt x="81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6" y="216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4" y="218"/>
                  </a:lnTo>
                  <a:lnTo>
                    <a:pt x="63" y="218"/>
                  </a:lnTo>
                  <a:lnTo>
                    <a:pt x="61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7" y="220"/>
                  </a:lnTo>
                  <a:lnTo>
                    <a:pt x="55" y="220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3" y="224"/>
                  </a:lnTo>
                  <a:lnTo>
                    <a:pt x="49" y="224"/>
                  </a:lnTo>
                  <a:lnTo>
                    <a:pt x="49" y="225"/>
                  </a:lnTo>
                  <a:lnTo>
                    <a:pt x="38" y="222"/>
                  </a:lnTo>
                  <a:lnTo>
                    <a:pt x="32" y="218"/>
                  </a:lnTo>
                  <a:lnTo>
                    <a:pt x="30" y="218"/>
                  </a:lnTo>
                  <a:lnTo>
                    <a:pt x="30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7" y="216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74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3" y="161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19" y="154"/>
                  </a:lnTo>
                  <a:lnTo>
                    <a:pt x="15" y="152"/>
                  </a:lnTo>
                  <a:lnTo>
                    <a:pt x="13" y="150"/>
                  </a:lnTo>
                  <a:lnTo>
                    <a:pt x="11" y="148"/>
                  </a:lnTo>
                  <a:lnTo>
                    <a:pt x="11" y="148"/>
                  </a:lnTo>
                  <a:lnTo>
                    <a:pt x="11" y="135"/>
                  </a:lnTo>
                  <a:lnTo>
                    <a:pt x="6" y="129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B25835FD-5253-204B-8796-EBAB44F5CF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96771" y="3590809"/>
              <a:ext cx="157267" cy="283257"/>
            </a:xfrm>
            <a:custGeom>
              <a:avLst/>
              <a:gdLst>
                <a:gd name="T0" fmla="*/ 2 w 103"/>
                <a:gd name="T1" fmla="*/ 182 h 218"/>
                <a:gd name="T2" fmla="*/ 0 w 103"/>
                <a:gd name="T3" fmla="*/ 163 h 218"/>
                <a:gd name="T4" fmla="*/ 2 w 103"/>
                <a:gd name="T5" fmla="*/ 156 h 218"/>
                <a:gd name="T6" fmla="*/ 12 w 103"/>
                <a:gd name="T7" fmla="*/ 142 h 218"/>
                <a:gd name="T8" fmla="*/ 17 w 103"/>
                <a:gd name="T9" fmla="*/ 133 h 218"/>
                <a:gd name="T10" fmla="*/ 19 w 103"/>
                <a:gd name="T11" fmla="*/ 129 h 218"/>
                <a:gd name="T12" fmla="*/ 17 w 103"/>
                <a:gd name="T13" fmla="*/ 114 h 218"/>
                <a:gd name="T14" fmla="*/ 12 w 103"/>
                <a:gd name="T15" fmla="*/ 105 h 218"/>
                <a:gd name="T16" fmla="*/ 12 w 103"/>
                <a:gd name="T17" fmla="*/ 101 h 218"/>
                <a:gd name="T18" fmla="*/ 10 w 103"/>
                <a:gd name="T19" fmla="*/ 95 h 218"/>
                <a:gd name="T20" fmla="*/ 14 w 103"/>
                <a:gd name="T21" fmla="*/ 84 h 218"/>
                <a:gd name="T22" fmla="*/ 14 w 103"/>
                <a:gd name="T23" fmla="*/ 72 h 218"/>
                <a:gd name="T24" fmla="*/ 14 w 103"/>
                <a:gd name="T25" fmla="*/ 67 h 218"/>
                <a:gd name="T26" fmla="*/ 14 w 103"/>
                <a:gd name="T27" fmla="*/ 67 h 218"/>
                <a:gd name="T28" fmla="*/ 23 w 103"/>
                <a:gd name="T29" fmla="*/ 63 h 218"/>
                <a:gd name="T30" fmla="*/ 35 w 103"/>
                <a:gd name="T31" fmla="*/ 55 h 218"/>
                <a:gd name="T32" fmla="*/ 38 w 103"/>
                <a:gd name="T33" fmla="*/ 53 h 218"/>
                <a:gd name="T34" fmla="*/ 46 w 103"/>
                <a:gd name="T35" fmla="*/ 55 h 218"/>
                <a:gd name="T36" fmla="*/ 50 w 103"/>
                <a:gd name="T37" fmla="*/ 52 h 218"/>
                <a:gd name="T38" fmla="*/ 55 w 103"/>
                <a:gd name="T39" fmla="*/ 50 h 218"/>
                <a:gd name="T40" fmla="*/ 57 w 103"/>
                <a:gd name="T41" fmla="*/ 46 h 218"/>
                <a:gd name="T42" fmla="*/ 65 w 103"/>
                <a:gd name="T43" fmla="*/ 44 h 218"/>
                <a:gd name="T44" fmla="*/ 65 w 103"/>
                <a:gd name="T45" fmla="*/ 42 h 218"/>
                <a:gd name="T46" fmla="*/ 65 w 103"/>
                <a:gd name="T47" fmla="*/ 38 h 218"/>
                <a:gd name="T48" fmla="*/ 65 w 103"/>
                <a:gd name="T49" fmla="*/ 29 h 218"/>
                <a:gd name="T50" fmla="*/ 69 w 103"/>
                <a:gd name="T51" fmla="*/ 23 h 218"/>
                <a:gd name="T52" fmla="*/ 70 w 103"/>
                <a:gd name="T53" fmla="*/ 21 h 218"/>
                <a:gd name="T54" fmla="*/ 80 w 103"/>
                <a:gd name="T55" fmla="*/ 10 h 218"/>
                <a:gd name="T56" fmla="*/ 82 w 103"/>
                <a:gd name="T57" fmla="*/ 6 h 218"/>
                <a:gd name="T58" fmla="*/ 86 w 103"/>
                <a:gd name="T59" fmla="*/ 0 h 218"/>
                <a:gd name="T60" fmla="*/ 91 w 103"/>
                <a:gd name="T61" fmla="*/ 6 h 218"/>
                <a:gd name="T62" fmla="*/ 97 w 103"/>
                <a:gd name="T63" fmla="*/ 14 h 218"/>
                <a:gd name="T64" fmla="*/ 99 w 103"/>
                <a:gd name="T65" fmla="*/ 18 h 218"/>
                <a:gd name="T66" fmla="*/ 99 w 103"/>
                <a:gd name="T67" fmla="*/ 27 h 218"/>
                <a:gd name="T68" fmla="*/ 99 w 103"/>
                <a:gd name="T69" fmla="*/ 40 h 218"/>
                <a:gd name="T70" fmla="*/ 99 w 103"/>
                <a:gd name="T71" fmla="*/ 53 h 218"/>
                <a:gd name="T72" fmla="*/ 95 w 103"/>
                <a:gd name="T73" fmla="*/ 59 h 218"/>
                <a:gd name="T74" fmla="*/ 93 w 103"/>
                <a:gd name="T75" fmla="*/ 52 h 218"/>
                <a:gd name="T76" fmla="*/ 91 w 103"/>
                <a:gd name="T77" fmla="*/ 53 h 218"/>
                <a:gd name="T78" fmla="*/ 95 w 103"/>
                <a:gd name="T79" fmla="*/ 63 h 218"/>
                <a:gd name="T80" fmla="*/ 95 w 103"/>
                <a:gd name="T81" fmla="*/ 70 h 218"/>
                <a:gd name="T82" fmla="*/ 93 w 103"/>
                <a:gd name="T83" fmla="*/ 74 h 218"/>
                <a:gd name="T84" fmla="*/ 91 w 103"/>
                <a:gd name="T85" fmla="*/ 82 h 218"/>
                <a:gd name="T86" fmla="*/ 86 w 103"/>
                <a:gd name="T87" fmla="*/ 91 h 218"/>
                <a:gd name="T88" fmla="*/ 86 w 103"/>
                <a:gd name="T89" fmla="*/ 101 h 218"/>
                <a:gd name="T90" fmla="*/ 86 w 103"/>
                <a:gd name="T91" fmla="*/ 112 h 218"/>
                <a:gd name="T92" fmla="*/ 76 w 103"/>
                <a:gd name="T93" fmla="*/ 125 h 218"/>
                <a:gd name="T94" fmla="*/ 76 w 103"/>
                <a:gd name="T95" fmla="*/ 133 h 218"/>
                <a:gd name="T96" fmla="*/ 72 w 103"/>
                <a:gd name="T97" fmla="*/ 139 h 218"/>
                <a:gd name="T98" fmla="*/ 70 w 103"/>
                <a:gd name="T99" fmla="*/ 142 h 218"/>
                <a:gd name="T100" fmla="*/ 72 w 103"/>
                <a:gd name="T101" fmla="*/ 146 h 218"/>
                <a:gd name="T102" fmla="*/ 69 w 103"/>
                <a:gd name="T103" fmla="*/ 150 h 218"/>
                <a:gd name="T104" fmla="*/ 70 w 103"/>
                <a:gd name="T105" fmla="*/ 167 h 218"/>
                <a:gd name="T106" fmla="*/ 57 w 103"/>
                <a:gd name="T107" fmla="*/ 197 h 218"/>
                <a:gd name="T108" fmla="*/ 50 w 103"/>
                <a:gd name="T109" fmla="*/ 212 h 218"/>
                <a:gd name="T110" fmla="*/ 40 w 103"/>
                <a:gd name="T111" fmla="*/ 216 h 218"/>
                <a:gd name="T112" fmla="*/ 31 w 103"/>
                <a:gd name="T113" fmla="*/ 218 h 218"/>
                <a:gd name="T114" fmla="*/ 19 w 103"/>
                <a:gd name="T115" fmla="*/ 218 h 218"/>
                <a:gd name="T116" fmla="*/ 16 w 103"/>
                <a:gd name="T117" fmla="*/ 218 h 218"/>
                <a:gd name="T118" fmla="*/ 8 w 103"/>
                <a:gd name="T119" fmla="*/ 210 h 218"/>
                <a:gd name="T120" fmla="*/ 8 w 103"/>
                <a:gd name="T121" fmla="*/ 205 h 218"/>
                <a:gd name="T122" fmla="*/ 4 w 103"/>
                <a:gd name="T123" fmla="*/ 201 h 218"/>
                <a:gd name="T124" fmla="*/ 2 w 103"/>
                <a:gd name="T125" fmla="*/ 18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" h="218">
                  <a:moveTo>
                    <a:pt x="2" y="188"/>
                  </a:moveTo>
                  <a:lnTo>
                    <a:pt x="2" y="188"/>
                  </a:lnTo>
                  <a:lnTo>
                    <a:pt x="2" y="182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2" y="156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2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7" y="133"/>
                  </a:lnTo>
                  <a:lnTo>
                    <a:pt x="19" y="131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7" y="120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4" y="112"/>
                  </a:lnTo>
                  <a:lnTo>
                    <a:pt x="14" y="108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1"/>
                  </a:lnTo>
                  <a:lnTo>
                    <a:pt x="12" y="99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2" y="89"/>
                  </a:lnTo>
                  <a:lnTo>
                    <a:pt x="12" y="87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23" y="63"/>
                  </a:lnTo>
                  <a:lnTo>
                    <a:pt x="27" y="61"/>
                  </a:lnTo>
                  <a:lnTo>
                    <a:pt x="31" y="57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42" y="53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50" y="52"/>
                  </a:lnTo>
                  <a:lnTo>
                    <a:pt x="53" y="52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7" y="25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3"/>
                  </a:lnTo>
                  <a:lnTo>
                    <a:pt x="101" y="57"/>
                  </a:lnTo>
                  <a:lnTo>
                    <a:pt x="103" y="59"/>
                  </a:lnTo>
                  <a:lnTo>
                    <a:pt x="95" y="59"/>
                  </a:lnTo>
                  <a:lnTo>
                    <a:pt x="95" y="53"/>
                  </a:lnTo>
                  <a:lnTo>
                    <a:pt x="95" y="53"/>
                  </a:lnTo>
                  <a:lnTo>
                    <a:pt x="93" y="52"/>
                  </a:lnTo>
                  <a:lnTo>
                    <a:pt x="91" y="52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9"/>
                  </a:lnTo>
                  <a:lnTo>
                    <a:pt x="95" y="63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5" y="70"/>
                  </a:lnTo>
                  <a:lnTo>
                    <a:pt x="93" y="70"/>
                  </a:lnTo>
                  <a:lnTo>
                    <a:pt x="93" y="74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1" y="84"/>
                  </a:lnTo>
                  <a:lnTo>
                    <a:pt x="87" y="87"/>
                  </a:lnTo>
                  <a:lnTo>
                    <a:pt x="86" y="91"/>
                  </a:lnTo>
                  <a:lnTo>
                    <a:pt x="86" y="93"/>
                  </a:lnTo>
                  <a:lnTo>
                    <a:pt x="86" y="93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4" y="116"/>
                  </a:lnTo>
                  <a:lnTo>
                    <a:pt x="82" y="120"/>
                  </a:lnTo>
                  <a:lnTo>
                    <a:pt x="76" y="125"/>
                  </a:lnTo>
                  <a:lnTo>
                    <a:pt x="76" y="125"/>
                  </a:lnTo>
                  <a:lnTo>
                    <a:pt x="76" y="129"/>
                  </a:lnTo>
                  <a:lnTo>
                    <a:pt x="76" y="133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2" y="139"/>
                  </a:lnTo>
                  <a:lnTo>
                    <a:pt x="70" y="139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2" y="144"/>
                  </a:lnTo>
                  <a:lnTo>
                    <a:pt x="72" y="146"/>
                  </a:lnTo>
                  <a:lnTo>
                    <a:pt x="70" y="148"/>
                  </a:lnTo>
                  <a:lnTo>
                    <a:pt x="70" y="148"/>
                  </a:lnTo>
                  <a:lnTo>
                    <a:pt x="69" y="150"/>
                  </a:lnTo>
                  <a:lnTo>
                    <a:pt x="69" y="156"/>
                  </a:lnTo>
                  <a:lnTo>
                    <a:pt x="70" y="159"/>
                  </a:lnTo>
                  <a:lnTo>
                    <a:pt x="70" y="167"/>
                  </a:lnTo>
                  <a:lnTo>
                    <a:pt x="65" y="180"/>
                  </a:lnTo>
                  <a:lnTo>
                    <a:pt x="61" y="192"/>
                  </a:lnTo>
                  <a:lnTo>
                    <a:pt x="57" y="197"/>
                  </a:lnTo>
                  <a:lnTo>
                    <a:pt x="53" y="207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46" y="214"/>
                  </a:lnTo>
                  <a:lnTo>
                    <a:pt x="44" y="214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6" y="216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23" y="218"/>
                  </a:lnTo>
                  <a:lnTo>
                    <a:pt x="19" y="218"/>
                  </a:lnTo>
                  <a:lnTo>
                    <a:pt x="19" y="218"/>
                  </a:lnTo>
                  <a:lnTo>
                    <a:pt x="17" y="218"/>
                  </a:lnTo>
                  <a:lnTo>
                    <a:pt x="16" y="218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8" y="209"/>
                  </a:lnTo>
                  <a:lnTo>
                    <a:pt x="8" y="205"/>
                  </a:lnTo>
                  <a:lnTo>
                    <a:pt x="6" y="205"/>
                  </a:lnTo>
                  <a:lnTo>
                    <a:pt x="6" y="205"/>
                  </a:lnTo>
                  <a:lnTo>
                    <a:pt x="4" y="201"/>
                  </a:lnTo>
                  <a:lnTo>
                    <a:pt x="6" y="192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48BD0E45-CA13-9E46-83ED-959D1048D3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96771" y="3590809"/>
              <a:ext cx="157267" cy="283257"/>
            </a:xfrm>
            <a:custGeom>
              <a:avLst/>
              <a:gdLst>
                <a:gd name="T0" fmla="*/ 2 w 103"/>
                <a:gd name="T1" fmla="*/ 182 h 218"/>
                <a:gd name="T2" fmla="*/ 0 w 103"/>
                <a:gd name="T3" fmla="*/ 163 h 218"/>
                <a:gd name="T4" fmla="*/ 2 w 103"/>
                <a:gd name="T5" fmla="*/ 156 h 218"/>
                <a:gd name="T6" fmla="*/ 12 w 103"/>
                <a:gd name="T7" fmla="*/ 142 h 218"/>
                <a:gd name="T8" fmla="*/ 17 w 103"/>
                <a:gd name="T9" fmla="*/ 133 h 218"/>
                <a:gd name="T10" fmla="*/ 19 w 103"/>
                <a:gd name="T11" fmla="*/ 129 h 218"/>
                <a:gd name="T12" fmla="*/ 17 w 103"/>
                <a:gd name="T13" fmla="*/ 114 h 218"/>
                <a:gd name="T14" fmla="*/ 12 w 103"/>
                <a:gd name="T15" fmla="*/ 105 h 218"/>
                <a:gd name="T16" fmla="*/ 12 w 103"/>
                <a:gd name="T17" fmla="*/ 101 h 218"/>
                <a:gd name="T18" fmla="*/ 10 w 103"/>
                <a:gd name="T19" fmla="*/ 95 h 218"/>
                <a:gd name="T20" fmla="*/ 14 w 103"/>
                <a:gd name="T21" fmla="*/ 84 h 218"/>
                <a:gd name="T22" fmla="*/ 14 w 103"/>
                <a:gd name="T23" fmla="*/ 72 h 218"/>
                <a:gd name="T24" fmla="*/ 14 w 103"/>
                <a:gd name="T25" fmla="*/ 67 h 218"/>
                <a:gd name="T26" fmla="*/ 14 w 103"/>
                <a:gd name="T27" fmla="*/ 67 h 218"/>
                <a:gd name="T28" fmla="*/ 23 w 103"/>
                <a:gd name="T29" fmla="*/ 63 h 218"/>
                <a:gd name="T30" fmla="*/ 35 w 103"/>
                <a:gd name="T31" fmla="*/ 55 h 218"/>
                <a:gd name="T32" fmla="*/ 38 w 103"/>
                <a:gd name="T33" fmla="*/ 53 h 218"/>
                <a:gd name="T34" fmla="*/ 46 w 103"/>
                <a:gd name="T35" fmla="*/ 55 h 218"/>
                <a:gd name="T36" fmla="*/ 50 w 103"/>
                <a:gd name="T37" fmla="*/ 52 h 218"/>
                <a:gd name="T38" fmla="*/ 55 w 103"/>
                <a:gd name="T39" fmla="*/ 50 h 218"/>
                <a:gd name="T40" fmla="*/ 57 w 103"/>
                <a:gd name="T41" fmla="*/ 46 h 218"/>
                <a:gd name="T42" fmla="*/ 65 w 103"/>
                <a:gd name="T43" fmla="*/ 44 h 218"/>
                <a:gd name="T44" fmla="*/ 65 w 103"/>
                <a:gd name="T45" fmla="*/ 42 h 218"/>
                <a:gd name="T46" fmla="*/ 65 w 103"/>
                <a:gd name="T47" fmla="*/ 38 h 218"/>
                <a:gd name="T48" fmla="*/ 65 w 103"/>
                <a:gd name="T49" fmla="*/ 29 h 218"/>
                <a:gd name="T50" fmla="*/ 69 w 103"/>
                <a:gd name="T51" fmla="*/ 23 h 218"/>
                <a:gd name="T52" fmla="*/ 70 w 103"/>
                <a:gd name="T53" fmla="*/ 21 h 218"/>
                <a:gd name="T54" fmla="*/ 80 w 103"/>
                <a:gd name="T55" fmla="*/ 10 h 218"/>
                <a:gd name="T56" fmla="*/ 82 w 103"/>
                <a:gd name="T57" fmla="*/ 6 h 218"/>
                <a:gd name="T58" fmla="*/ 86 w 103"/>
                <a:gd name="T59" fmla="*/ 0 h 218"/>
                <a:gd name="T60" fmla="*/ 91 w 103"/>
                <a:gd name="T61" fmla="*/ 6 h 218"/>
                <a:gd name="T62" fmla="*/ 97 w 103"/>
                <a:gd name="T63" fmla="*/ 14 h 218"/>
                <a:gd name="T64" fmla="*/ 99 w 103"/>
                <a:gd name="T65" fmla="*/ 18 h 218"/>
                <a:gd name="T66" fmla="*/ 99 w 103"/>
                <a:gd name="T67" fmla="*/ 27 h 218"/>
                <a:gd name="T68" fmla="*/ 99 w 103"/>
                <a:gd name="T69" fmla="*/ 40 h 218"/>
                <a:gd name="T70" fmla="*/ 99 w 103"/>
                <a:gd name="T71" fmla="*/ 53 h 218"/>
                <a:gd name="T72" fmla="*/ 95 w 103"/>
                <a:gd name="T73" fmla="*/ 59 h 218"/>
                <a:gd name="T74" fmla="*/ 93 w 103"/>
                <a:gd name="T75" fmla="*/ 52 h 218"/>
                <a:gd name="T76" fmla="*/ 91 w 103"/>
                <a:gd name="T77" fmla="*/ 53 h 218"/>
                <a:gd name="T78" fmla="*/ 95 w 103"/>
                <a:gd name="T79" fmla="*/ 63 h 218"/>
                <a:gd name="T80" fmla="*/ 95 w 103"/>
                <a:gd name="T81" fmla="*/ 70 h 218"/>
                <a:gd name="T82" fmla="*/ 93 w 103"/>
                <a:gd name="T83" fmla="*/ 74 h 218"/>
                <a:gd name="T84" fmla="*/ 91 w 103"/>
                <a:gd name="T85" fmla="*/ 82 h 218"/>
                <a:gd name="T86" fmla="*/ 86 w 103"/>
                <a:gd name="T87" fmla="*/ 91 h 218"/>
                <a:gd name="T88" fmla="*/ 86 w 103"/>
                <a:gd name="T89" fmla="*/ 101 h 218"/>
                <a:gd name="T90" fmla="*/ 86 w 103"/>
                <a:gd name="T91" fmla="*/ 112 h 218"/>
                <a:gd name="T92" fmla="*/ 76 w 103"/>
                <a:gd name="T93" fmla="*/ 125 h 218"/>
                <a:gd name="T94" fmla="*/ 76 w 103"/>
                <a:gd name="T95" fmla="*/ 133 h 218"/>
                <a:gd name="T96" fmla="*/ 72 w 103"/>
                <a:gd name="T97" fmla="*/ 139 h 218"/>
                <a:gd name="T98" fmla="*/ 70 w 103"/>
                <a:gd name="T99" fmla="*/ 142 h 218"/>
                <a:gd name="T100" fmla="*/ 72 w 103"/>
                <a:gd name="T101" fmla="*/ 146 h 218"/>
                <a:gd name="T102" fmla="*/ 69 w 103"/>
                <a:gd name="T103" fmla="*/ 150 h 218"/>
                <a:gd name="T104" fmla="*/ 70 w 103"/>
                <a:gd name="T105" fmla="*/ 167 h 218"/>
                <a:gd name="T106" fmla="*/ 57 w 103"/>
                <a:gd name="T107" fmla="*/ 197 h 218"/>
                <a:gd name="T108" fmla="*/ 50 w 103"/>
                <a:gd name="T109" fmla="*/ 212 h 218"/>
                <a:gd name="T110" fmla="*/ 40 w 103"/>
                <a:gd name="T111" fmla="*/ 216 h 218"/>
                <a:gd name="T112" fmla="*/ 31 w 103"/>
                <a:gd name="T113" fmla="*/ 218 h 218"/>
                <a:gd name="T114" fmla="*/ 19 w 103"/>
                <a:gd name="T115" fmla="*/ 218 h 218"/>
                <a:gd name="T116" fmla="*/ 16 w 103"/>
                <a:gd name="T117" fmla="*/ 218 h 218"/>
                <a:gd name="T118" fmla="*/ 8 w 103"/>
                <a:gd name="T119" fmla="*/ 210 h 218"/>
                <a:gd name="T120" fmla="*/ 8 w 103"/>
                <a:gd name="T121" fmla="*/ 205 h 218"/>
                <a:gd name="T122" fmla="*/ 4 w 103"/>
                <a:gd name="T123" fmla="*/ 201 h 218"/>
                <a:gd name="T124" fmla="*/ 2 w 103"/>
                <a:gd name="T125" fmla="*/ 18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" h="218">
                  <a:moveTo>
                    <a:pt x="2" y="188"/>
                  </a:moveTo>
                  <a:lnTo>
                    <a:pt x="2" y="188"/>
                  </a:lnTo>
                  <a:lnTo>
                    <a:pt x="2" y="182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2" y="156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2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7" y="133"/>
                  </a:lnTo>
                  <a:lnTo>
                    <a:pt x="19" y="131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7" y="120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4" y="112"/>
                  </a:lnTo>
                  <a:lnTo>
                    <a:pt x="14" y="108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1"/>
                  </a:lnTo>
                  <a:lnTo>
                    <a:pt x="12" y="99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2" y="89"/>
                  </a:lnTo>
                  <a:lnTo>
                    <a:pt x="12" y="87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23" y="63"/>
                  </a:lnTo>
                  <a:lnTo>
                    <a:pt x="27" y="61"/>
                  </a:lnTo>
                  <a:lnTo>
                    <a:pt x="31" y="57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42" y="53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50" y="52"/>
                  </a:lnTo>
                  <a:lnTo>
                    <a:pt x="53" y="52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7" y="25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3"/>
                  </a:lnTo>
                  <a:lnTo>
                    <a:pt x="101" y="57"/>
                  </a:lnTo>
                  <a:lnTo>
                    <a:pt x="103" y="59"/>
                  </a:lnTo>
                  <a:lnTo>
                    <a:pt x="95" y="59"/>
                  </a:lnTo>
                  <a:lnTo>
                    <a:pt x="95" y="53"/>
                  </a:lnTo>
                  <a:lnTo>
                    <a:pt x="95" y="53"/>
                  </a:lnTo>
                  <a:lnTo>
                    <a:pt x="93" y="52"/>
                  </a:lnTo>
                  <a:lnTo>
                    <a:pt x="91" y="52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9"/>
                  </a:lnTo>
                  <a:lnTo>
                    <a:pt x="95" y="63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5" y="70"/>
                  </a:lnTo>
                  <a:lnTo>
                    <a:pt x="93" y="70"/>
                  </a:lnTo>
                  <a:lnTo>
                    <a:pt x="93" y="74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1" y="84"/>
                  </a:lnTo>
                  <a:lnTo>
                    <a:pt x="87" y="87"/>
                  </a:lnTo>
                  <a:lnTo>
                    <a:pt x="86" y="91"/>
                  </a:lnTo>
                  <a:lnTo>
                    <a:pt x="86" y="93"/>
                  </a:lnTo>
                  <a:lnTo>
                    <a:pt x="86" y="93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4" y="116"/>
                  </a:lnTo>
                  <a:lnTo>
                    <a:pt x="82" y="120"/>
                  </a:lnTo>
                  <a:lnTo>
                    <a:pt x="76" y="125"/>
                  </a:lnTo>
                  <a:lnTo>
                    <a:pt x="76" y="125"/>
                  </a:lnTo>
                  <a:lnTo>
                    <a:pt x="76" y="129"/>
                  </a:lnTo>
                  <a:lnTo>
                    <a:pt x="76" y="133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2" y="139"/>
                  </a:lnTo>
                  <a:lnTo>
                    <a:pt x="70" y="139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2" y="144"/>
                  </a:lnTo>
                  <a:lnTo>
                    <a:pt x="72" y="146"/>
                  </a:lnTo>
                  <a:lnTo>
                    <a:pt x="70" y="148"/>
                  </a:lnTo>
                  <a:lnTo>
                    <a:pt x="70" y="148"/>
                  </a:lnTo>
                  <a:lnTo>
                    <a:pt x="69" y="150"/>
                  </a:lnTo>
                  <a:lnTo>
                    <a:pt x="69" y="156"/>
                  </a:lnTo>
                  <a:lnTo>
                    <a:pt x="70" y="159"/>
                  </a:lnTo>
                  <a:lnTo>
                    <a:pt x="70" y="167"/>
                  </a:lnTo>
                  <a:lnTo>
                    <a:pt x="65" y="180"/>
                  </a:lnTo>
                  <a:lnTo>
                    <a:pt x="61" y="192"/>
                  </a:lnTo>
                  <a:lnTo>
                    <a:pt x="57" y="197"/>
                  </a:lnTo>
                  <a:lnTo>
                    <a:pt x="53" y="207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46" y="214"/>
                  </a:lnTo>
                  <a:lnTo>
                    <a:pt x="44" y="214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6" y="216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23" y="218"/>
                  </a:lnTo>
                  <a:lnTo>
                    <a:pt x="19" y="218"/>
                  </a:lnTo>
                  <a:lnTo>
                    <a:pt x="19" y="218"/>
                  </a:lnTo>
                  <a:lnTo>
                    <a:pt x="17" y="218"/>
                  </a:lnTo>
                  <a:lnTo>
                    <a:pt x="16" y="218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8" y="209"/>
                  </a:lnTo>
                  <a:lnTo>
                    <a:pt x="8" y="205"/>
                  </a:lnTo>
                  <a:lnTo>
                    <a:pt x="6" y="205"/>
                  </a:lnTo>
                  <a:lnTo>
                    <a:pt x="6" y="205"/>
                  </a:lnTo>
                  <a:lnTo>
                    <a:pt x="4" y="201"/>
                  </a:lnTo>
                  <a:lnTo>
                    <a:pt x="6" y="192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C7D36CE2-AA55-1A43-8D81-922EFF7A2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3462" y="3884461"/>
              <a:ext cx="32064" cy="31184"/>
            </a:xfrm>
            <a:custGeom>
              <a:avLst/>
              <a:gdLst>
                <a:gd name="T0" fmla="*/ 17 w 21"/>
                <a:gd name="T1" fmla="*/ 1 h 24"/>
                <a:gd name="T2" fmla="*/ 7 w 21"/>
                <a:gd name="T3" fmla="*/ 0 h 24"/>
                <a:gd name="T4" fmla="*/ 2 w 21"/>
                <a:gd name="T5" fmla="*/ 5 h 24"/>
                <a:gd name="T6" fmla="*/ 0 w 21"/>
                <a:gd name="T7" fmla="*/ 15 h 24"/>
                <a:gd name="T8" fmla="*/ 7 w 21"/>
                <a:gd name="T9" fmla="*/ 24 h 24"/>
                <a:gd name="T10" fmla="*/ 17 w 21"/>
                <a:gd name="T11" fmla="*/ 24 h 24"/>
                <a:gd name="T12" fmla="*/ 21 w 21"/>
                <a:gd name="T13" fmla="*/ 17 h 24"/>
                <a:gd name="T14" fmla="*/ 17 w 21"/>
                <a:gd name="T15" fmla="*/ 1 h 24"/>
                <a:gd name="T16" fmla="*/ 17 w 21"/>
                <a:gd name="T17" fmla="*/ 1 h 24"/>
                <a:gd name="T18" fmla="*/ 17 w 21"/>
                <a:gd name="T1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4">
                  <a:moveTo>
                    <a:pt x="17" y="1"/>
                  </a:moveTo>
                  <a:lnTo>
                    <a:pt x="7" y="0"/>
                  </a:lnTo>
                  <a:lnTo>
                    <a:pt x="2" y="5"/>
                  </a:lnTo>
                  <a:lnTo>
                    <a:pt x="0" y="15"/>
                  </a:lnTo>
                  <a:lnTo>
                    <a:pt x="7" y="24"/>
                  </a:lnTo>
                  <a:lnTo>
                    <a:pt x="17" y="24"/>
                  </a:lnTo>
                  <a:lnTo>
                    <a:pt x="21" y="17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51CF487F-4609-4C46-AA11-7555A22D63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3462" y="3884461"/>
              <a:ext cx="32064" cy="31184"/>
            </a:xfrm>
            <a:custGeom>
              <a:avLst/>
              <a:gdLst>
                <a:gd name="T0" fmla="*/ 17 w 21"/>
                <a:gd name="T1" fmla="*/ 1 h 24"/>
                <a:gd name="T2" fmla="*/ 7 w 21"/>
                <a:gd name="T3" fmla="*/ 0 h 24"/>
                <a:gd name="T4" fmla="*/ 2 w 21"/>
                <a:gd name="T5" fmla="*/ 5 h 24"/>
                <a:gd name="T6" fmla="*/ 0 w 21"/>
                <a:gd name="T7" fmla="*/ 15 h 24"/>
                <a:gd name="T8" fmla="*/ 7 w 21"/>
                <a:gd name="T9" fmla="*/ 24 h 24"/>
                <a:gd name="T10" fmla="*/ 17 w 21"/>
                <a:gd name="T11" fmla="*/ 24 h 24"/>
                <a:gd name="T12" fmla="*/ 21 w 21"/>
                <a:gd name="T13" fmla="*/ 17 h 24"/>
                <a:gd name="T14" fmla="*/ 17 w 21"/>
                <a:gd name="T15" fmla="*/ 1 h 24"/>
                <a:gd name="T16" fmla="*/ 17 w 21"/>
                <a:gd name="T17" fmla="*/ 1 h 24"/>
                <a:gd name="T18" fmla="*/ 17 w 21"/>
                <a:gd name="T1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4">
                  <a:moveTo>
                    <a:pt x="17" y="1"/>
                  </a:moveTo>
                  <a:lnTo>
                    <a:pt x="7" y="0"/>
                  </a:lnTo>
                  <a:lnTo>
                    <a:pt x="2" y="5"/>
                  </a:lnTo>
                  <a:lnTo>
                    <a:pt x="0" y="15"/>
                  </a:lnTo>
                  <a:lnTo>
                    <a:pt x="7" y="24"/>
                  </a:lnTo>
                  <a:lnTo>
                    <a:pt x="17" y="24"/>
                  </a:lnTo>
                  <a:lnTo>
                    <a:pt x="21" y="17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F57623F6-EF9F-094E-9FFC-8EAE925A6E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42538" y="3942932"/>
              <a:ext cx="54967" cy="46776"/>
            </a:xfrm>
            <a:custGeom>
              <a:avLst/>
              <a:gdLst>
                <a:gd name="T0" fmla="*/ 21 w 36"/>
                <a:gd name="T1" fmla="*/ 0 h 36"/>
                <a:gd name="T2" fmla="*/ 21 w 36"/>
                <a:gd name="T3" fmla="*/ 0 h 36"/>
                <a:gd name="T4" fmla="*/ 30 w 36"/>
                <a:gd name="T5" fmla="*/ 6 h 36"/>
                <a:gd name="T6" fmla="*/ 32 w 36"/>
                <a:gd name="T7" fmla="*/ 9 h 36"/>
                <a:gd name="T8" fmla="*/ 36 w 36"/>
                <a:gd name="T9" fmla="*/ 17 h 36"/>
                <a:gd name="T10" fmla="*/ 28 w 36"/>
                <a:gd name="T11" fmla="*/ 28 h 36"/>
                <a:gd name="T12" fmla="*/ 19 w 36"/>
                <a:gd name="T13" fmla="*/ 28 h 36"/>
                <a:gd name="T14" fmla="*/ 13 w 36"/>
                <a:gd name="T15" fmla="*/ 36 h 36"/>
                <a:gd name="T16" fmla="*/ 13 w 36"/>
                <a:gd name="T17" fmla="*/ 36 h 36"/>
                <a:gd name="T18" fmla="*/ 9 w 36"/>
                <a:gd name="T19" fmla="*/ 34 h 36"/>
                <a:gd name="T20" fmla="*/ 6 w 36"/>
                <a:gd name="T21" fmla="*/ 30 h 36"/>
                <a:gd name="T22" fmla="*/ 2 w 36"/>
                <a:gd name="T23" fmla="*/ 26 h 36"/>
                <a:gd name="T24" fmla="*/ 0 w 36"/>
                <a:gd name="T25" fmla="*/ 25 h 36"/>
                <a:gd name="T26" fmla="*/ 2 w 36"/>
                <a:gd name="T27" fmla="*/ 23 h 36"/>
                <a:gd name="T28" fmla="*/ 2 w 36"/>
                <a:gd name="T29" fmla="*/ 23 h 36"/>
                <a:gd name="T30" fmla="*/ 21 w 36"/>
                <a:gd name="T31" fmla="*/ 0 h 36"/>
                <a:gd name="T32" fmla="*/ 21 w 36"/>
                <a:gd name="T33" fmla="*/ 0 h 36"/>
                <a:gd name="T34" fmla="*/ 21 w 36"/>
                <a:gd name="T35" fmla="*/ 0 h 36"/>
                <a:gd name="T36" fmla="*/ 21 w 36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6">
                  <a:moveTo>
                    <a:pt x="21" y="0"/>
                  </a:moveTo>
                  <a:lnTo>
                    <a:pt x="21" y="0"/>
                  </a:lnTo>
                  <a:lnTo>
                    <a:pt x="30" y="6"/>
                  </a:lnTo>
                  <a:lnTo>
                    <a:pt x="32" y="9"/>
                  </a:lnTo>
                  <a:lnTo>
                    <a:pt x="36" y="17"/>
                  </a:lnTo>
                  <a:lnTo>
                    <a:pt x="28" y="28"/>
                  </a:lnTo>
                  <a:lnTo>
                    <a:pt x="19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2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E34C40EC-FCE7-624A-863F-8D4DCCC3F6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42538" y="3942932"/>
              <a:ext cx="54967" cy="46776"/>
            </a:xfrm>
            <a:custGeom>
              <a:avLst/>
              <a:gdLst>
                <a:gd name="T0" fmla="*/ 21 w 36"/>
                <a:gd name="T1" fmla="*/ 0 h 36"/>
                <a:gd name="T2" fmla="*/ 21 w 36"/>
                <a:gd name="T3" fmla="*/ 0 h 36"/>
                <a:gd name="T4" fmla="*/ 30 w 36"/>
                <a:gd name="T5" fmla="*/ 6 h 36"/>
                <a:gd name="T6" fmla="*/ 32 w 36"/>
                <a:gd name="T7" fmla="*/ 9 h 36"/>
                <a:gd name="T8" fmla="*/ 36 w 36"/>
                <a:gd name="T9" fmla="*/ 17 h 36"/>
                <a:gd name="T10" fmla="*/ 28 w 36"/>
                <a:gd name="T11" fmla="*/ 28 h 36"/>
                <a:gd name="T12" fmla="*/ 19 w 36"/>
                <a:gd name="T13" fmla="*/ 28 h 36"/>
                <a:gd name="T14" fmla="*/ 13 w 36"/>
                <a:gd name="T15" fmla="*/ 36 h 36"/>
                <a:gd name="T16" fmla="*/ 13 w 36"/>
                <a:gd name="T17" fmla="*/ 36 h 36"/>
                <a:gd name="T18" fmla="*/ 9 w 36"/>
                <a:gd name="T19" fmla="*/ 34 h 36"/>
                <a:gd name="T20" fmla="*/ 6 w 36"/>
                <a:gd name="T21" fmla="*/ 30 h 36"/>
                <a:gd name="T22" fmla="*/ 2 w 36"/>
                <a:gd name="T23" fmla="*/ 26 h 36"/>
                <a:gd name="T24" fmla="*/ 0 w 36"/>
                <a:gd name="T25" fmla="*/ 25 h 36"/>
                <a:gd name="T26" fmla="*/ 2 w 36"/>
                <a:gd name="T27" fmla="*/ 23 h 36"/>
                <a:gd name="T28" fmla="*/ 2 w 36"/>
                <a:gd name="T29" fmla="*/ 23 h 36"/>
                <a:gd name="T30" fmla="*/ 21 w 36"/>
                <a:gd name="T31" fmla="*/ 0 h 36"/>
                <a:gd name="T32" fmla="*/ 21 w 36"/>
                <a:gd name="T33" fmla="*/ 0 h 36"/>
                <a:gd name="T34" fmla="*/ 21 w 36"/>
                <a:gd name="T35" fmla="*/ 0 h 36"/>
                <a:gd name="T36" fmla="*/ 21 w 36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6">
                  <a:moveTo>
                    <a:pt x="21" y="0"/>
                  </a:moveTo>
                  <a:lnTo>
                    <a:pt x="21" y="0"/>
                  </a:lnTo>
                  <a:lnTo>
                    <a:pt x="30" y="6"/>
                  </a:lnTo>
                  <a:lnTo>
                    <a:pt x="32" y="9"/>
                  </a:lnTo>
                  <a:lnTo>
                    <a:pt x="36" y="17"/>
                  </a:lnTo>
                  <a:lnTo>
                    <a:pt x="28" y="28"/>
                  </a:lnTo>
                  <a:lnTo>
                    <a:pt x="19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2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548D7A81-EDDF-444F-B5BF-2EAC105B6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91398" y="3347831"/>
              <a:ext cx="239718" cy="226086"/>
            </a:xfrm>
            <a:custGeom>
              <a:avLst/>
              <a:gdLst>
                <a:gd name="T0" fmla="*/ 148 w 157"/>
                <a:gd name="T1" fmla="*/ 163 h 174"/>
                <a:gd name="T2" fmla="*/ 127 w 157"/>
                <a:gd name="T3" fmla="*/ 167 h 174"/>
                <a:gd name="T4" fmla="*/ 96 w 157"/>
                <a:gd name="T5" fmla="*/ 172 h 174"/>
                <a:gd name="T6" fmla="*/ 79 w 157"/>
                <a:gd name="T7" fmla="*/ 159 h 174"/>
                <a:gd name="T8" fmla="*/ 61 w 157"/>
                <a:gd name="T9" fmla="*/ 136 h 174"/>
                <a:gd name="T10" fmla="*/ 49 w 157"/>
                <a:gd name="T11" fmla="*/ 140 h 174"/>
                <a:gd name="T12" fmla="*/ 32 w 157"/>
                <a:gd name="T13" fmla="*/ 127 h 174"/>
                <a:gd name="T14" fmla="*/ 19 w 157"/>
                <a:gd name="T15" fmla="*/ 112 h 174"/>
                <a:gd name="T16" fmla="*/ 8 w 157"/>
                <a:gd name="T17" fmla="*/ 91 h 174"/>
                <a:gd name="T18" fmla="*/ 0 w 157"/>
                <a:gd name="T19" fmla="*/ 68 h 174"/>
                <a:gd name="T20" fmla="*/ 11 w 157"/>
                <a:gd name="T21" fmla="*/ 59 h 174"/>
                <a:gd name="T22" fmla="*/ 26 w 157"/>
                <a:gd name="T23" fmla="*/ 34 h 174"/>
                <a:gd name="T24" fmla="*/ 21 w 157"/>
                <a:gd name="T25" fmla="*/ 23 h 174"/>
                <a:gd name="T26" fmla="*/ 26 w 157"/>
                <a:gd name="T27" fmla="*/ 2 h 174"/>
                <a:gd name="T28" fmla="*/ 38 w 157"/>
                <a:gd name="T29" fmla="*/ 0 h 174"/>
                <a:gd name="T30" fmla="*/ 38 w 157"/>
                <a:gd name="T31" fmla="*/ 19 h 174"/>
                <a:gd name="T32" fmla="*/ 42 w 157"/>
                <a:gd name="T33" fmla="*/ 30 h 174"/>
                <a:gd name="T34" fmla="*/ 45 w 157"/>
                <a:gd name="T35" fmla="*/ 29 h 174"/>
                <a:gd name="T36" fmla="*/ 51 w 157"/>
                <a:gd name="T37" fmla="*/ 29 h 174"/>
                <a:gd name="T38" fmla="*/ 57 w 157"/>
                <a:gd name="T39" fmla="*/ 25 h 174"/>
                <a:gd name="T40" fmla="*/ 57 w 157"/>
                <a:gd name="T41" fmla="*/ 15 h 174"/>
                <a:gd name="T42" fmla="*/ 70 w 157"/>
                <a:gd name="T43" fmla="*/ 2 h 174"/>
                <a:gd name="T44" fmla="*/ 121 w 157"/>
                <a:gd name="T45" fmla="*/ 46 h 174"/>
                <a:gd name="T46" fmla="*/ 138 w 157"/>
                <a:gd name="T47" fmla="*/ 72 h 174"/>
                <a:gd name="T48" fmla="*/ 134 w 157"/>
                <a:gd name="T49" fmla="*/ 83 h 174"/>
                <a:gd name="T50" fmla="*/ 144 w 157"/>
                <a:gd name="T51" fmla="*/ 93 h 174"/>
                <a:gd name="T52" fmla="*/ 146 w 157"/>
                <a:gd name="T53" fmla="*/ 100 h 174"/>
                <a:gd name="T54" fmla="*/ 148 w 157"/>
                <a:gd name="T55" fmla="*/ 102 h 174"/>
                <a:gd name="T56" fmla="*/ 144 w 157"/>
                <a:gd name="T57" fmla="*/ 116 h 174"/>
                <a:gd name="T58" fmla="*/ 144 w 157"/>
                <a:gd name="T59" fmla="*/ 123 h 174"/>
                <a:gd name="T60" fmla="*/ 144 w 157"/>
                <a:gd name="T61" fmla="*/ 129 h 174"/>
                <a:gd name="T62" fmla="*/ 148 w 157"/>
                <a:gd name="T63" fmla="*/ 133 h 174"/>
                <a:gd name="T64" fmla="*/ 149 w 157"/>
                <a:gd name="T65" fmla="*/ 136 h 174"/>
                <a:gd name="T66" fmla="*/ 149 w 157"/>
                <a:gd name="T67" fmla="*/ 138 h 174"/>
                <a:gd name="T68" fmla="*/ 153 w 157"/>
                <a:gd name="T69" fmla="*/ 146 h 174"/>
                <a:gd name="T70" fmla="*/ 157 w 157"/>
                <a:gd name="T71" fmla="*/ 15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74">
                  <a:moveTo>
                    <a:pt x="157" y="157"/>
                  </a:moveTo>
                  <a:lnTo>
                    <a:pt x="148" y="163"/>
                  </a:lnTo>
                  <a:lnTo>
                    <a:pt x="132" y="174"/>
                  </a:lnTo>
                  <a:lnTo>
                    <a:pt x="127" y="167"/>
                  </a:lnTo>
                  <a:lnTo>
                    <a:pt x="121" y="174"/>
                  </a:lnTo>
                  <a:lnTo>
                    <a:pt x="96" y="172"/>
                  </a:lnTo>
                  <a:lnTo>
                    <a:pt x="79" y="172"/>
                  </a:lnTo>
                  <a:lnTo>
                    <a:pt x="79" y="159"/>
                  </a:lnTo>
                  <a:lnTo>
                    <a:pt x="76" y="146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49" y="140"/>
                  </a:lnTo>
                  <a:lnTo>
                    <a:pt x="40" y="135"/>
                  </a:lnTo>
                  <a:lnTo>
                    <a:pt x="32" y="127"/>
                  </a:lnTo>
                  <a:lnTo>
                    <a:pt x="19" y="121"/>
                  </a:lnTo>
                  <a:lnTo>
                    <a:pt x="19" y="112"/>
                  </a:lnTo>
                  <a:lnTo>
                    <a:pt x="9" y="106"/>
                  </a:lnTo>
                  <a:lnTo>
                    <a:pt x="8" y="91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11" y="59"/>
                  </a:lnTo>
                  <a:lnTo>
                    <a:pt x="25" y="44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21" y="23"/>
                  </a:lnTo>
                  <a:lnTo>
                    <a:pt x="26" y="23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5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61" y="21"/>
                  </a:lnTo>
                  <a:lnTo>
                    <a:pt x="57" y="15"/>
                  </a:lnTo>
                  <a:lnTo>
                    <a:pt x="64" y="8"/>
                  </a:lnTo>
                  <a:lnTo>
                    <a:pt x="70" y="2"/>
                  </a:lnTo>
                  <a:lnTo>
                    <a:pt x="121" y="32"/>
                  </a:lnTo>
                  <a:lnTo>
                    <a:pt x="121" y="46"/>
                  </a:lnTo>
                  <a:lnTo>
                    <a:pt x="142" y="61"/>
                  </a:lnTo>
                  <a:lnTo>
                    <a:pt x="138" y="72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6" y="97"/>
                  </a:lnTo>
                  <a:lnTo>
                    <a:pt x="146" y="100"/>
                  </a:lnTo>
                  <a:lnTo>
                    <a:pt x="148" y="102"/>
                  </a:lnTo>
                  <a:lnTo>
                    <a:pt x="148" y="102"/>
                  </a:lnTo>
                  <a:lnTo>
                    <a:pt x="146" y="10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8" y="133"/>
                  </a:lnTo>
                  <a:lnTo>
                    <a:pt x="149" y="133"/>
                  </a:lnTo>
                  <a:lnTo>
                    <a:pt x="149" y="136"/>
                  </a:lnTo>
                  <a:lnTo>
                    <a:pt x="149" y="136"/>
                  </a:lnTo>
                  <a:lnTo>
                    <a:pt x="149" y="138"/>
                  </a:lnTo>
                  <a:lnTo>
                    <a:pt x="151" y="142"/>
                  </a:lnTo>
                  <a:lnTo>
                    <a:pt x="153" y="146"/>
                  </a:lnTo>
                  <a:lnTo>
                    <a:pt x="157" y="157"/>
                  </a:lnTo>
                  <a:lnTo>
                    <a:pt x="157" y="157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416BADEE-E3B1-0245-8A4E-B82AC3A1E3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91398" y="3347831"/>
              <a:ext cx="239718" cy="226086"/>
            </a:xfrm>
            <a:custGeom>
              <a:avLst/>
              <a:gdLst>
                <a:gd name="T0" fmla="*/ 148 w 157"/>
                <a:gd name="T1" fmla="*/ 163 h 174"/>
                <a:gd name="T2" fmla="*/ 127 w 157"/>
                <a:gd name="T3" fmla="*/ 167 h 174"/>
                <a:gd name="T4" fmla="*/ 96 w 157"/>
                <a:gd name="T5" fmla="*/ 172 h 174"/>
                <a:gd name="T6" fmla="*/ 79 w 157"/>
                <a:gd name="T7" fmla="*/ 159 h 174"/>
                <a:gd name="T8" fmla="*/ 61 w 157"/>
                <a:gd name="T9" fmla="*/ 136 h 174"/>
                <a:gd name="T10" fmla="*/ 49 w 157"/>
                <a:gd name="T11" fmla="*/ 140 h 174"/>
                <a:gd name="T12" fmla="*/ 32 w 157"/>
                <a:gd name="T13" fmla="*/ 127 h 174"/>
                <a:gd name="T14" fmla="*/ 19 w 157"/>
                <a:gd name="T15" fmla="*/ 112 h 174"/>
                <a:gd name="T16" fmla="*/ 8 w 157"/>
                <a:gd name="T17" fmla="*/ 91 h 174"/>
                <a:gd name="T18" fmla="*/ 0 w 157"/>
                <a:gd name="T19" fmla="*/ 68 h 174"/>
                <a:gd name="T20" fmla="*/ 11 w 157"/>
                <a:gd name="T21" fmla="*/ 59 h 174"/>
                <a:gd name="T22" fmla="*/ 26 w 157"/>
                <a:gd name="T23" fmla="*/ 34 h 174"/>
                <a:gd name="T24" fmla="*/ 21 w 157"/>
                <a:gd name="T25" fmla="*/ 23 h 174"/>
                <a:gd name="T26" fmla="*/ 26 w 157"/>
                <a:gd name="T27" fmla="*/ 2 h 174"/>
                <a:gd name="T28" fmla="*/ 38 w 157"/>
                <a:gd name="T29" fmla="*/ 0 h 174"/>
                <a:gd name="T30" fmla="*/ 38 w 157"/>
                <a:gd name="T31" fmla="*/ 19 h 174"/>
                <a:gd name="T32" fmla="*/ 42 w 157"/>
                <a:gd name="T33" fmla="*/ 30 h 174"/>
                <a:gd name="T34" fmla="*/ 45 w 157"/>
                <a:gd name="T35" fmla="*/ 29 h 174"/>
                <a:gd name="T36" fmla="*/ 51 w 157"/>
                <a:gd name="T37" fmla="*/ 29 h 174"/>
                <a:gd name="T38" fmla="*/ 57 w 157"/>
                <a:gd name="T39" fmla="*/ 25 h 174"/>
                <a:gd name="T40" fmla="*/ 57 w 157"/>
                <a:gd name="T41" fmla="*/ 15 h 174"/>
                <a:gd name="T42" fmla="*/ 70 w 157"/>
                <a:gd name="T43" fmla="*/ 2 h 174"/>
                <a:gd name="T44" fmla="*/ 121 w 157"/>
                <a:gd name="T45" fmla="*/ 46 h 174"/>
                <a:gd name="T46" fmla="*/ 138 w 157"/>
                <a:gd name="T47" fmla="*/ 72 h 174"/>
                <a:gd name="T48" fmla="*/ 134 w 157"/>
                <a:gd name="T49" fmla="*/ 83 h 174"/>
                <a:gd name="T50" fmla="*/ 144 w 157"/>
                <a:gd name="T51" fmla="*/ 93 h 174"/>
                <a:gd name="T52" fmla="*/ 146 w 157"/>
                <a:gd name="T53" fmla="*/ 100 h 174"/>
                <a:gd name="T54" fmla="*/ 148 w 157"/>
                <a:gd name="T55" fmla="*/ 102 h 174"/>
                <a:gd name="T56" fmla="*/ 144 w 157"/>
                <a:gd name="T57" fmla="*/ 116 h 174"/>
                <a:gd name="T58" fmla="*/ 144 w 157"/>
                <a:gd name="T59" fmla="*/ 123 h 174"/>
                <a:gd name="T60" fmla="*/ 144 w 157"/>
                <a:gd name="T61" fmla="*/ 129 h 174"/>
                <a:gd name="T62" fmla="*/ 148 w 157"/>
                <a:gd name="T63" fmla="*/ 133 h 174"/>
                <a:gd name="T64" fmla="*/ 149 w 157"/>
                <a:gd name="T65" fmla="*/ 136 h 174"/>
                <a:gd name="T66" fmla="*/ 149 w 157"/>
                <a:gd name="T67" fmla="*/ 138 h 174"/>
                <a:gd name="T68" fmla="*/ 153 w 157"/>
                <a:gd name="T69" fmla="*/ 146 h 174"/>
                <a:gd name="T70" fmla="*/ 157 w 157"/>
                <a:gd name="T71" fmla="*/ 15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74">
                  <a:moveTo>
                    <a:pt x="157" y="157"/>
                  </a:moveTo>
                  <a:lnTo>
                    <a:pt x="148" y="163"/>
                  </a:lnTo>
                  <a:lnTo>
                    <a:pt x="132" y="174"/>
                  </a:lnTo>
                  <a:lnTo>
                    <a:pt x="127" y="167"/>
                  </a:lnTo>
                  <a:lnTo>
                    <a:pt x="121" y="174"/>
                  </a:lnTo>
                  <a:lnTo>
                    <a:pt x="96" y="172"/>
                  </a:lnTo>
                  <a:lnTo>
                    <a:pt x="79" y="172"/>
                  </a:lnTo>
                  <a:lnTo>
                    <a:pt x="79" y="159"/>
                  </a:lnTo>
                  <a:lnTo>
                    <a:pt x="76" y="146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49" y="140"/>
                  </a:lnTo>
                  <a:lnTo>
                    <a:pt x="40" y="135"/>
                  </a:lnTo>
                  <a:lnTo>
                    <a:pt x="32" y="127"/>
                  </a:lnTo>
                  <a:lnTo>
                    <a:pt x="19" y="121"/>
                  </a:lnTo>
                  <a:lnTo>
                    <a:pt x="19" y="112"/>
                  </a:lnTo>
                  <a:lnTo>
                    <a:pt x="9" y="106"/>
                  </a:lnTo>
                  <a:lnTo>
                    <a:pt x="8" y="91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11" y="59"/>
                  </a:lnTo>
                  <a:lnTo>
                    <a:pt x="25" y="44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21" y="23"/>
                  </a:lnTo>
                  <a:lnTo>
                    <a:pt x="26" y="23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5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61" y="21"/>
                  </a:lnTo>
                  <a:lnTo>
                    <a:pt x="57" y="15"/>
                  </a:lnTo>
                  <a:lnTo>
                    <a:pt x="64" y="8"/>
                  </a:lnTo>
                  <a:lnTo>
                    <a:pt x="70" y="2"/>
                  </a:lnTo>
                  <a:lnTo>
                    <a:pt x="121" y="32"/>
                  </a:lnTo>
                  <a:lnTo>
                    <a:pt x="121" y="46"/>
                  </a:lnTo>
                  <a:lnTo>
                    <a:pt x="142" y="61"/>
                  </a:lnTo>
                  <a:lnTo>
                    <a:pt x="138" y="72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6" y="97"/>
                  </a:lnTo>
                  <a:lnTo>
                    <a:pt x="146" y="100"/>
                  </a:lnTo>
                  <a:lnTo>
                    <a:pt x="148" y="102"/>
                  </a:lnTo>
                  <a:lnTo>
                    <a:pt x="148" y="102"/>
                  </a:lnTo>
                  <a:lnTo>
                    <a:pt x="146" y="10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8" y="133"/>
                  </a:lnTo>
                  <a:lnTo>
                    <a:pt x="149" y="133"/>
                  </a:lnTo>
                  <a:lnTo>
                    <a:pt x="149" y="136"/>
                  </a:lnTo>
                  <a:lnTo>
                    <a:pt x="149" y="136"/>
                  </a:lnTo>
                  <a:lnTo>
                    <a:pt x="149" y="138"/>
                  </a:lnTo>
                  <a:lnTo>
                    <a:pt x="151" y="142"/>
                  </a:lnTo>
                  <a:lnTo>
                    <a:pt x="153" y="146"/>
                  </a:lnTo>
                  <a:lnTo>
                    <a:pt x="157" y="157"/>
                  </a:lnTo>
                  <a:lnTo>
                    <a:pt x="157" y="157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7EB2D019-BFFC-DC4C-A51B-8683A9A2AE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4177" y="2258979"/>
              <a:ext cx="247352" cy="231284"/>
            </a:xfrm>
            <a:custGeom>
              <a:avLst/>
              <a:gdLst>
                <a:gd name="T0" fmla="*/ 20 w 162"/>
                <a:gd name="T1" fmla="*/ 67 h 178"/>
                <a:gd name="T2" fmla="*/ 3 w 162"/>
                <a:gd name="T3" fmla="*/ 57 h 178"/>
                <a:gd name="T4" fmla="*/ 3 w 162"/>
                <a:gd name="T5" fmla="*/ 31 h 178"/>
                <a:gd name="T6" fmla="*/ 24 w 162"/>
                <a:gd name="T7" fmla="*/ 17 h 178"/>
                <a:gd name="T8" fmla="*/ 60 w 162"/>
                <a:gd name="T9" fmla="*/ 8 h 178"/>
                <a:gd name="T10" fmla="*/ 90 w 162"/>
                <a:gd name="T11" fmla="*/ 10 h 178"/>
                <a:gd name="T12" fmla="*/ 96 w 162"/>
                <a:gd name="T13" fmla="*/ 33 h 178"/>
                <a:gd name="T14" fmla="*/ 85 w 162"/>
                <a:gd name="T15" fmla="*/ 38 h 178"/>
                <a:gd name="T16" fmla="*/ 79 w 162"/>
                <a:gd name="T17" fmla="*/ 44 h 178"/>
                <a:gd name="T18" fmla="*/ 81 w 162"/>
                <a:gd name="T19" fmla="*/ 57 h 178"/>
                <a:gd name="T20" fmla="*/ 83 w 162"/>
                <a:gd name="T21" fmla="*/ 63 h 178"/>
                <a:gd name="T22" fmla="*/ 92 w 162"/>
                <a:gd name="T23" fmla="*/ 72 h 178"/>
                <a:gd name="T24" fmla="*/ 96 w 162"/>
                <a:gd name="T25" fmla="*/ 76 h 178"/>
                <a:gd name="T26" fmla="*/ 100 w 162"/>
                <a:gd name="T27" fmla="*/ 78 h 178"/>
                <a:gd name="T28" fmla="*/ 100 w 162"/>
                <a:gd name="T29" fmla="*/ 85 h 178"/>
                <a:gd name="T30" fmla="*/ 107 w 162"/>
                <a:gd name="T31" fmla="*/ 91 h 178"/>
                <a:gd name="T32" fmla="*/ 111 w 162"/>
                <a:gd name="T33" fmla="*/ 99 h 178"/>
                <a:gd name="T34" fmla="*/ 117 w 162"/>
                <a:gd name="T35" fmla="*/ 102 h 178"/>
                <a:gd name="T36" fmla="*/ 124 w 162"/>
                <a:gd name="T37" fmla="*/ 104 h 178"/>
                <a:gd name="T38" fmla="*/ 130 w 162"/>
                <a:gd name="T39" fmla="*/ 114 h 178"/>
                <a:gd name="T40" fmla="*/ 149 w 162"/>
                <a:gd name="T41" fmla="*/ 123 h 178"/>
                <a:gd name="T42" fmla="*/ 157 w 162"/>
                <a:gd name="T43" fmla="*/ 129 h 178"/>
                <a:gd name="T44" fmla="*/ 162 w 162"/>
                <a:gd name="T45" fmla="*/ 137 h 178"/>
                <a:gd name="T46" fmla="*/ 158 w 162"/>
                <a:gd name="T47" fmla="*/ 144 h 178"/>
                <a:gd name="T48" fmla="*/ 149 w 162"/>
                <a:gd name="T49" fmla="*/ 137 h 178"/>
                <a:gd name="T50" fmla="*/ 138 w 162"/>
                <a:gd name="T51" fmla="*/ 135 h 178"/>
                <a:gd name="T52" fmla="*/ 136 w 162"/>
                <a:gd name="T53" fmla="*/ 140 h 178"/>
                <a:gd name="T54" fmla="*/ 141 w 162"/>
                <a:gd name="T55" fmla="*/ 146 h 178"/>
                <a:gd name="T56" fmla="*/ 143 w 162"/>
                <a:gd name="T57" fmla="*/ 152 h 178"/>
                <a:gd name="T58" fmla="*/ 140 w 162"/>
                <a:gd name="T59" fmla="*/ 159 h 178"/>
                <a:gd name="T60" fmla="*/ 138 w 162"/>
                <a:gd name="T61" fmla="*/ 167 h 178"/>
                <a:gd name="T62" fmla="*/ 134 w 162"/>
                <a:gd name="T63" fmla="*/ 171 h 178"/>
                <a:gd name="T64" fmla="*/ 132 w 162"/>
                <a:gd name="T65" fmla="*/ 176 h 178"/>
                <a:gd name="T66" fmla="*/ 128 w 162"/>
                <a:gd name="T67" fmla="*/ 176 h 178"/>
                <a:gd name="T68" fmla="*/ 128 w 162"/>
                <a:gd name="T69" fmla="*/ 169 h 178"/>
                <a:gd name="T70" fmla="*/ 130 w 162"/>
                <a:gd name="T71" fmla="*/ 155 h 178"/>
                <a:gd name="T72" fmla="*/ 123 w 162"/>
                <a:gd name="T73" fmla="*/ 144 h 178"/>
                <a:gd name="T74" fmla="*/ 111 w 162"/>
                <a:gd name="T75" fmla="*/ 137 h 178"/>
                <a:gd name="T76" fmla="*/ 96 w 162"/>
                <a:gd name="T77" fmla="*/ 120 h 178"/>
                <a:gd name="T78" fmla="*/ 87 w 162"/>
                <a:gd name="T79" fmla="*/ 112 h 178"/>
                <a:gd name="T80" fmla="*/ 70 w 162"/>
                <a:gd name="T81" fmla="*/ 97 h 178"/>
                <a:gd name="T82" fmla="*/ 62 w 162"/>
                <a:gd name="T83" fmla="*/ 89 h 178"/>
                <a:gd name="T84" fmla="*/ 54 w 162"/>
                <a:gd name="T85" fmla="*/ 82 h 178"/>
                <a:gd name="T86" fmla="*/ 56 w 162"/>
                <a:gd name="T87" fmla="*/ 78 h 178"/>
                <a:gd name="T88" fmla="*/ 53 w 162"/>
                <a:gd name="T89" fmla="*/ 74 h 178"/>
                <a:gd name="T90" fmla="*/ 49 w 162"/>
                <a:gd name="T91" fmla="*/ 67 h 178"/>
                <a:gd name="T92" fmla="*/ 34 w 162"/>
                <a:gd name="T93" fmla="*/ 59 h 178"/>
                <a:gd name="T94" fmla="*/ 30 w 162"/>
                <a:gd name="T95" fmla="*/ 59 h 178"/>
                <a:gd name="T96" fmla="*/ 24 w 162"/>
                <a:gd name="T97" fmla="*/ 65 h 178"/>
                <a:gd name="T98" fmla="*/ 22 w 162"/>
                <a:gd name="T99" fmla="*/ 6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178">
                  <a:moveTo>
                    <a:pt x="22" y="65"/>
                  </a:moveTo>
                  <a:lnTo>
                    <a:pt x="22" y="65"/>
                  </a:lnTo>
                  <a:lnTo>
                    <a:pt x="20" y="67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3" y="57"/>
                  </a:lnTo>
                  <a:lnTo>
                    <a:pt x="0" y="44"/>
                  </a:lnTo>
                  <a:lnTo>
                    <a:pt x="3" y="42"/>
                  </a:lnTo>
                  <a:lnTo>
                    <a:pt x="3" y="31"/>
                  </a:lnTo>
                  <a:lnTo>
                    <a:pt x="3" y="23"/>
                  </a:lnTo>
                  <a:lnTo>
                    <a:pt x="19" y="23"/>
                  </a:lnTo>
                  <a:lnTo>
                    <a:pt x="24" y="17"/>
                  </a:lnTo>
                  <a:lnTo>
                    <a:pt x="30" y="23"/>
                  </a:lnTo>
                  <a:lnTo>
                    <a:pt x="53" y="14"/>
                  </a:lnTo>
                  <a:lnTo>
                    <a:pt x="60" y="8"/>
                  </a:lnTo>
                  <a:lnTo>
                    <a:pt x="75" y="0"/>
                  </a:lnTo>
                  <a:lnTo>
                    <a:pt x="83" y="10"/>
                  </a:lnTo>
                  <a:lnTo>
                    <a:pt x="90" y="10"/>
                  </a:lnTo>
                  <a:lnTo>
                    <a:pt x="96" y="10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0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9" y="44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81" y="57"/>
                  </a:lnTo>
                  <a:lnTo>
                    <a:pt x="83" y="61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5" y="65"/>
                  </a:lnTo>
                  <a:lnTo>
                    <a:pt x="89" y="67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4" y="74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4" y="89"/>
                  </a:lnTo>
                  <a:lnTo>
                    <a:pt x="107" y="91"/>
                  </a:lnTo>
                  <a:lnTo>
                    <a:pt x="107" y="91"/>
                  </a:lnTo>
                  <a:lnTo>
                    <a:pt x="109" y="95"/>
                  </a:lnTo>
                  <a:lnTo>
                    <a:pt x="111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8" y="106"/>
                  </a:lnTo>
                  <a:lnTo>
                    <a:pt x="130" y="108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40" y="118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3" y="127"/>
                  </a:lnTo>
                  <a:lnTo>
                    <a:pt x="157" y="129"/>
                  </a:lnTo>
                  <a:lnTo>
                    <a:pt x="160" y="133"/>
                  </a:lnTo>
                  <a:lnTo>
                    <a:pt x="162" y="137"/>
                  </a:lnTo>
                  <a:lnTo>
                    <a:pt x="162" y="137"/>
                  </a:lnTo>
                  <a:lnTo>
                    <a:pt x="160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8" y="144"/>
                  </a:lnTo>
                  <a:lnTo>
                    <a:pt x="155" y="140"/>
                  </a:lnTo>
                  <a:lnTo>
                    <a:pt x="149" y="137"/>
                  </a:lnTo>
                  <a:lnTo>
                    <a:pt x="143" y="133"/>
                  </a:lnTo>
                  <a:lnTo>
                    <a:pt x="141" y="133"/>
                  </a:lnTo>
                  <a:lnTo>
                    <a:pt x="138" y="135"/>
                  </a:lnTo>
                  <a:lnTo>
                    <a:pt x="138" y="135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41" y="146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4"/>
                  </a:lnTo>
                  <a:lnTo>
                    <a:pt x="143" y="155"/>
                  </a:lnTo>
                  <a:lnTo>
                    <a:pt x="140" y="159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4" y="171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2" y="176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8" y="176"/>
                  </a:lnTo>
                  <a:lnTo>
                    <a:pt x="126" y="174"/>
                  </a:lnTo>
                  <a:lnTo>
                    <a:pt x="126" y="171"/>
                  </a:lnTo>
                  <a:lnTo>
                    <a:pt x="128" y="169"/>
                  </a:lnTo>
                  <a:lnTo>
                    <a:pt x="130" y="163"/>
                  </a:lnTo>
                  <a:lnTo>
                    <a:pt x="130" y="159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28" y="150"/>
                  </a:lnTo>
                  <a:lnTo>
                    <a:pt x="123" y="144"/>
                  </a:lnTo>
                  <a:lnTo>
                    <a:pt x="117" y="138"/>
                  </a:lnTo>
                  <a:lnTo>
                    <a:pt x="115" y="138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06" y="127"/>
                  </a:lnTo>
                  <a:lnTo>
                    <a:pt x="96" y="120"/>
                  </a:lnTo>
                  <a:lnTo>
                    <a:pt x="92" y="116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1" y="108"/>
                  </a:lnTo>
                  <a:lnTo>
                    <a:pt x="75" y="102"/>
                  </a:lnTo>
                  <a:lnTo>
                    <a:pt x="70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89"/>
                  </a:lnTo>
                  <a:lnTo>
                    <a:pt x="58" y="87"/>
                  </a:lnTo>
                  <a:lnTo>
                    <a:pt x="56" y="84"/>
                  </a:lnTo>
                  <a:lnTo>
                    <a:pt x="54" y="82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3" y="65"/>
                  </a:lnTo>
                  <a:lnTo>
                    <a:pt x="37" y="61"/>
                  </a:lnTo>
                  <a:lnTo>
                    <a:pt x="34" y="59"/>
                  </a:lnTo>
                  <a:lnTo>
                    <a:pt x="32" y="57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6" y="61"/>
                  </a:lnTo>
                  <a:lnTo>
                    <a:pt x="26" y="63"/>
                  </a:lnTo>
                  <a:lnTo>
                    <a:pt x="24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8AA5B688-F735-6B40-A184-71A11C3FB3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4177" y="2258979"/>
              <a:ext cx="247352" cy="231284"/>
            </a:xfrm>
            <a:custGeom>
              <a:avLst/>
              <a:gdLst>
                <a:gd name="T0" fmla="*/ 20 w 162"/>
                <a:gd name="T1" fmla="*/ 67 h 178"/>
                <a:gd name="T2" fmla="*/ 3 w 162"/>
                <a:gd name="T3" fmla="*/ 57 h 178"/>
                <a:gd name="T4" fmla="*/ 3 w 162"/>
                <a:gd name="T5" fmla="*/ 31 h 178"/>
                <a:gd name="T6" fmla="*/ 24 w 162"/>
                <a:gd name="T7" fmla="*/ 17 h 178"/>
                <a:gd name="T8" fmla="*/ 60 w 162"/>
                <a:gd name="T9" fmla="*/ 8 h 178"/>
                <a:gd name="T10" fmla="*/ 90 w 162"/>
                <a:gd name="T11" fmla="*/ 10 h 178"/>
                <a:gd name="T12" fmla="*/ 96 w 162"/>
                <a:gd name="T13" fmla="*/ 33 h 178"/>
                <a:gd name="T14" fmla="*/ 85 w 162"/>
                <a:gd name="T15" fmla="*/ 38 h 178"/>
                <a:gd name="T16" fmla="*/ 79 w 162"/>
                <a:gd name="T17" fmla="*/ 44 h 178"/>
                <a:gd name="T18" fmla="*/ 81 w 162"/>
                <a:gd name="T19" fmla="*/ 57 h 178"/>
                <a:gd name="T20" fmla="*/ 83 w 162"/>
                <a:gd name="T21" fmla="*/ 63 h 178"/>
                <a:gd name="T22" fmla="*/ 92 w 162"/>
                <a:gd name="T23" fmla="*/ 72 h 178"/>
                <a:gd name="T24" fmla="*/ 96 w 162"/>
                <a:gd name="T25" fmla="*/ 76 h 178"/>
                <a:gd name="T26" fmla="*/ 100 w 162"/>
                <a:gd name="T27" fmla="*/ 78 h 178"/>
                <a:gd name="T28" fmla="*/ 100 w 162"/>
                <a:gd name="T29" fmla="*/ 85 h 178"/>
                <a:gd name="T30" fmla="*/ 107 w 162"/>
                <a:gd name="T31" fmla="*/ 91 h 178"/>
                <a:gd name="T32" fmla="*/ 111 w 162"/>
                <a:gd name="T33" fmla="*/ 99 h 178"/>
                <a:gd name="T34" fmla="*/ 117 w 162"/>
                <a:gd name="T35" fmla="*/ 102 h 178"/>
                <a:gd name="T36" fmla="*/ 124 w 162"/>
                <a:gd name="T37" fmla="*/ 104 h 178"/>
                <a:gd name="T38" fmla="*/ 130 w 162"/>
                <a:gd name="T39" fmla="*/ 114 h 178"/>
                <a:gd name="T40" fmla="*/ 149 w 162"/>
                <a:gd name="T41" fmla="*/ 123 h 178"/>
                <a:gd name="T42" fmla="*/ 157 w 162"/>
                <a:gd name="T43" fmla="*/ 129 h 178"/>
                <a:gd name="T44" fmla="*/ 162 w 162"/>
                <a:gd name="T45" fmla="*/ 137 h 178"/>
                <a:gd name="T46" fmla="*/ 158 w 162"/>
                <a:gd name="T47" fmla="*/ 144 h 178"/>
                <a:gd name="T48" fmla="*/ 149 w 162"/>
                <a:gd name="T49" fmla="*/ 137 h 178"/>
                <a:gd name="T50" fmla="*/ 138 w 162"/>
                <a:gd name="T51" fmla="*/ 135 h 178"/>
                <a:gd name="T52" fmla="*/ 136 w 162"/>
                <a:gd name="T53" fmla="*/ 140 h 178"/>
                <a:gd name="T54" fmla="*/ 141 w 162"/>
                <a:gd name="T55" fmla="*/ 146 h 178"/>
                <a:gd name="T56" fmla="*/ 143 w 162"/>
                <a:gd name="T57" fmla="*/ 152 h 178"/>
                <a:gd name="T58" fmla="*/ 140 w 162"/>
                <a:gd name="T59" fmla="*/ 159 h 178"/>
                <a:gd name="T60" fmla="*/ 138 w 162"/>
                <a:gd name="T61" fmla="*/ 167 h 178"/>
                <a:gd name="T62" fmla="*/ 134 w 162"/>
                <a:gd name="T63" fmla="*/ 171 h 178"/>
                <a:gd name="T64" fmla="*/ 132 w 162"/>
                <a:gd name="T65" fmla="*/ 176 h 178"/>
                <a:gd name="T66" fmla="*/ 128 w 162"/>
                <a:gd name="T67" fmla="*/ 176 h 178"/>
                <a:gd name="T68" fmla="*/ 128 w 162"/>
                <a:gd name="T69" fmla="*/ 169 h 178"/>
                <a:gd name="T70" fmla="*/ 130 w 162"/>
                <a:gd name="T71" fmla="*/ 155 h 178"/>
                <a:gd name="T72" fmla="*/ 123 w 162"/>
                <a:gd name="T73" fmla="*/ 144 h 178"/>
                <a:gd name="T74" fmla="*/ 111 w 162"/>
                <a:gd name="T75" fmla="*/ 137 h 178"/>
                <a:gd name="T76" fmla="*/ 96 w 162"/>
                <a:gd name="T77" fmla="*/ 120 h 178"/>
                <a:gd name="T78" fmla="*/ 87 w 162"/>
                <a:gd name="T79" fmla="*/ 112 h 178"/>
                <a:gd name="T80" fmla="*/ 70 w 162"/>
                <a:gd name="T81" fmla="*/ 97 h 178"/>
                <a:gd name="T82" fmla="*/ 62 w 162"/>
                <a:gd name="T83" fmla="*/ 89 h 178"/>
                <a:gd name="T84" fmla="*/ 54 w 162"/>
                <a:gd name="T85" fmla="*/ 82 h 178"/>
                <a:gd name="T86" fmla="*/ 56 w 162"/>
                <a:gd name="T87" fmla="*/ 78 h 178"/>
                <a:gd name="T88" fmla="*/ 53 w 162"/>
                <a:gd name="T89" fmla="*/ 74 h 178"/>
                <a:gd name="T90" fmla="*/ 49 w 162"/>
                <a:gd name="T91" fmla="*/ 67 h 178"/>
                <a:gd name="T92" fmla="*/ 34 w 162"/>
                <a:gd name="T93" fmla="*/ 59 h 178"/>
                <a:gd name="T94" fmla="*/ 30 w 162"/>
                <a:gd name="T95" fmla="*/ 59 h 178"/>
                <a:gd name="T96" fmla="*/ 24 w 162"/>
                <a:gd name="T97" fmla="*/ 65 h 178"/>
                <a:gd name="T98" fmla="*/ 22 w 162"/>
                <a:gd name="T99" fmla="*/ 6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178">
                  <a:moveTo>
                    <a:pt x="22" y="65"/>
                  </a:moveTo>
                  <a:lnTo>
                    <a:pt x="22" y="65"/>
                  </a:lnTo>
                  <a:lnTo>
                    <a:pt x="20" y="67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3" y="57"/>
                  </a:lnTo>
                  <a:lnTo>
                    <a:pt x="0" y="44"/>
                  </a:lnTo>
                  <a:lnTo>
                    <a:pt x="3" y="42"/>
                  </a:lnTo>
                  <a:lnTo>
                    <a:pt x="3" y="31"/>
                  </a:lnTo>
                  <a:lnTo>
                    <a:pt x="3" y="23"/>
                  </a:lnTo>
                  <a:lnTo>
                    <a:pt x="19" y="23"/>
                  </a:lnTo>
                  <a:lnTo>
                    <a:pt x="24" y="17"/>
                  </a:lnTo>
                  <a:lnTo>
                    <a:pt x="30" y="23"/>
                  </a:lnTo>
                  <a:lnTo>
                    <a:pt x="53" y="14"/>
                  </a:lnTo>
                  <a:lnTo>
                    <a:pt x="60" y="8"/>
                  </a:lnTo>
                  <a:lnTo>
                    <a:pt x="75" y="0"/>
                  </a:lnTo>
                  <a:lnTo>
                    <a:pt x="83" y="10"/>
                  </a:lnTo>
                  <a:lnTo>
                    <a:pt x="90" y="10"/>
                  </a:lnTo>
                  <a:lnTo>
                    <a:pt x="96" y="10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0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9" y="44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81" y="57"/>
                  </a:lnTo>
                  <a:lnTo>
                    <a:pt x="83" y="61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5" y="65"/>
                  </a:lnTo>
                  <a:lnTo>
                    <a:pt x="89" y="67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4" y="74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4" y="89"/>
                  </a:lnTo>
                  <a:lnTo>
                    <a:pt x="107" y="91"/>
                  </a:lnTo>
                  <a:lnTo>
                    <a:pt x="107" y="91"/>
                  </a:lnTo>
                  <a:lnTo>
                    <a:pt x="109" y="95"/>
                  </a:lnTo>
                  <a:lnTo>
                    <a:pt x="111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8" y="106"/>
                  </a:lnTo>
                  <a:lnTo>
                    <a:pt x="130" y="108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40" y="118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3" y="127"/>
                  </a:lnTo>
                  <a:lnTo>
                    <a:pt x="157" y="129"/>
                  </a:lnTo>
                  <a:lnTo>
                    <a:pt x="160" y="133"/>
                  </a:lnTo>
                  <a:lnTo>
                    <a:pt x="162" y="137"/>
                  </a:lnTo>
                  <a:lnTo>
                    <a:pt x="162" y="137"/>
                  </a:lnTo>
                  <a:lnTo>
                    <a:pt x="160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8" y="144"/>
                  </a:lnTo>
                  <a:lnTo>
                    <a:pt x="155" y="140"/>
                  </a:lnTo>
                  <a:lnTo>
                    <a:pt x="149" y="137"/>
                  </a:lnTo>
                  <a:lnTo>
                    <a:pt x="143" y="133"/>
                  </a:lnTo>
                  <a:lnTo>
                    <a:pt x="141" y="133"/>
                  </a:lnTo>
                  <a:lnTo>
                    <a:pt x="138" y="135"/>
                  </a:lnTo>
                  <a:lnTo>
                    <a:pt x="138" y="135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41" y="146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4"/>
                  </a:lnTo>
                  <a:lnTo>
                    <a:pt x="143" y="155"/>
                  </a:lnTo>
                  <a:lnTo>
                    <a:pt x="140" y="159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4" y="171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2" y="176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8" y="176"/>
                  </a:lnTo>
                  <a:lnTo>
                    <a:pt x="126" y="174"/>
                  </a:lnTo>
                  <a:lnTo>
                    <a:pt x="126" y="171"/>
                  </a:lnTo>
                  <a:lnTo>
                    <a:pt x="128" y="169"/>
                  </a:lnTo>
                  <a:lnTo>
                    <a:pt x="130" y="163"/>
                  </a:lnTo>
                  <a:lnTo>
                    <a:pt x="130" y="159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28" y="150"/>
                  </a:lnTo>
                  <a:lnTo>
                    <a:pt x="123" y="144"/>
                  </a:lnTo>
                  <a:lnTo>
                    <a:pt x="117" y="138"/>
                  </a:lnTo>
                  <a:lnTo>
                    <a:pt x="115" y="138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06" y="127"/>
                  </a:lnTo>
                  <a:lnTo>
                    <a:pt x="96" y="120"/>
                  </a:lnTo>
                  <a:lnTo>
                    <a:pt x="92" y="116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1" y="108"/>
                  </a:lnTo>
                  <a:lnTo>
                    <a:pt x="75" y="102"/>
                  </a:lnTo>
                  <a:lnTo>
                    <a:pt x="70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89"/>
                  </a:lnTo>
                  <a:lnTo>
                    <a:pt x="58" y="87"/>
                  </a:lnTo>
                  <a:lnTo>
                    <a:pt x="56" y="84"/>
                  </a:lnTo>
                  <a:lnTo>
                    <a:pt x="54" y="82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3" y="65"/>
                  </a:lnTo>
                  <a:lnTo>
                    <a:pt x="37" y="61"/>
                  </a:lnTo>
                  <a:lnTo>
                    <a:pt x="34" y="59"/>
                  </a:lnTo>
                  <a:lnTo>
                    <a:pt x="32" y="57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6" y="61"/>
                  </a:lnTo>
                  <a:lnTo>
                    <a:pt x="26" y="63"/>
                  </a:lnTo>
                  <a:lnTo>
                    <a:pt x="24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1321A38C-7D33-934A-A283-00045E3CC8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53961" y="2485065"/>
              <a:ext cx="54967" cy="37681"/>
            </a:xfrm>
            <a:custGeom>
              <a:avLst/>
              <a:gdLst>
                <a:gd name="T0" fmla="*/ 7 w 36"/>
                <a:gd name="T1" fmla="*/ 2 h 29"/>
                <a:gd name="T2" fmla="*/ 7 w 36"/>
                <a:gd name="T3" fmla="*/ 2 h 29"/>
                <a:gd name="T4" fmla="*/ 4 w 36"/>
                <a:gd name="T5" fmla="*/ 0 h 29"/>
                <a:gd name="T6" fmla="*/ 0 w 36"/>
                <a:gd name="T7" fmla="*/ 0 h 29"/>
                <a:gd name="T8" fmla="*/ 0 w 36"/>
                <a:gd name="T9" fmla="*/ 2 h 29"/>
                <a:gd name="T10" fmla="*/ 0 w 36"/>
                <a:gd name="T11" fmla="*/ 4 h 29"/>
                <a:gd name="T12" fmla="*/ 0 w 36"/>
                <a:gd name="T13" fmla="*/ 8 h 29"/>
                <a:gd name="T14" fmla="*/ 2 w 36"/>
                <a:gd name="T15" fmla="*/ 10 h 29"/>
                <a:gd name="T16" fmla="*/ 4 w 36"/>
                <a:gd name="T17" fmla="*/ 14 h 29"/>
                <a:gd name="T18" fmla="*/ 5 w 36"/>
                <a:gd name="T19" fmla="*/ 17 h 29"/>
                <a:gd name="T20" fmla="*/ 5 w 36"/>
                <a:gd name="T21" fmla="*/ 17 h 29"/>
                <a:gd name="T22" fmla="*/ 17 w 36"/>
                <a:gd name="T23" fmla="*/ 23 h 29"/>
                <a:gd name="T24" fmla="*/ 26 w 36"/>
                <a:gd name="T25" fmla="*/ 27 h 29"/>
                <a:gd name="T26" fmla="*/ 28 w 36"/>
                <a:gd name="T27" fmla="*/ 29 h 29"/>
                <a:gd name="T28" fmla="*/ 30 w 36"/>
                <a:gd name="T29" fmla="*/ 29 h 29"/>
                <a:gd name="T30" fmla="*/ 30 w 36"/>
                <a:gd name="T31" fmla="*/ 29 h 29"/>
                <a:gd name="T32" fmla="*/ 30 w 36"/>
                <a:gd name="T33" fmla="*/ 25 h 29"/>
                <a:gd name="T34" fmla="*/ 32 w 36"/>
                <a:gd name="T35" fmla="*/ 23 h 29"/>
                <a:gd name="T36" fmla="*/ 32 w 36"/>
                <a:gd name="T37" fmla="*/ 14 h 29"/>
                <a:gd name="T38" fmla="*/ 34 w 36"/>
                <a:gd name="T39" fmla="*/ 8 h 29"/>
                <a:gd name="T40" fmla="*/ 34 w 36"/>
                <a:gd name="T41" fmla="*/ 4 h 29"/>
                <a:gd name="T42" fmla="*/ 36 w 36"/>
                <a:gd name="T43" fmla="*/ 0 h 29"/>
                <a:gd name="T44" fmla="*/ 36 w 36"/>
                <a:gd name="T45" fmla="*/ 0 h 29"/>
                <a:gd name="T46" fmla="*/ 30 w 36"/>
                <a:gd name="T47" fmla="*/ 2 h 29"/>
                <a:gd name="T48" fmla="*/ 21 w 36"/>
                <a:gd name="T49" fmla="*/ 4 h 29"/>
                <a:gd name="T50" fmla="*/ 13 w 36"/>
                <a:gd name="T51" fmla="*/ 6 h 29"/>
                <a:gd name="T52" fmla="*/ 9 w 36"/>
                <a:gd name="T53" fmla="*/ 4 h 29"/>
                <a:gd name="T54" fmla="*/ 7 w 36"/>
                <a:gd name="T55" fmla="*/ 2 h 29"/>
                <a:gd name="T56" fmla="*/ 7 w 36"/>
                <a:gd name="T57" fmla="*/ 2 h 29"/>
                <a:gd name="T58" fmla="*/ 7 w 36"/>
                <a:gd name="T59" fmla="*/ 2 h 29"/>
                <a:gd name="T60" fmla="*/ 7 w 36"/>
                <a:gd name="T6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29">
                  <a:moveTo>
                    <a:pt x="7" y="2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17" y="23"/>
                  </a:lnTo>
                  <a:lnTo>
                    <a:pt x="26" y="27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4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1" y="4"/>
                  </a:lnTo>
                  <a:lnTo>
                    <a:pt x="13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BA64AAC4-5611-FB43-B34A-4F73FF4014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53961" y="2485065"/>
              <a:ext cx="54967" cy="37681"/>
            </a:xfrm>
            <a:custGeom>
              <a:avLst/>
              <a:gdLst>
                <a:gd name="T0" fmla="*/ 7 w 36"/>
                <a:gd name="T1" fmla="*/ 2 h 29"/>
                <a:gd name="T2" fmla="*/ 7 w 36"/>
                <a:gd name="T3" fmla="*/ 2 h 29"/>
                <a:gd name="T4" fmla="*/ 4 w 36"/>
                <a:gd name="T5" fmla="*/ 0 h 29"/>
                <a:gd name="T6" fmla="*/ 0 w 36"/>
                <a:gd name="T7" fmla="*/ 0 h 29"/>
                <a:gd name="T8" fmla="*/ 0 w 36"/>
                <a:gd name="T9" fmla="*/ 2 h 29"/>
                <a:gd name="T10" fmla="*/ 0 w 36"/>
                <a:gd name="T11" fmla="*/ 4 h 29"/>
                <a:gd name="T12" fmla="*/ 0 w 36"/>
                <a:gd name="T13" fmla="*/ 8 h 29"/>
                <a:gd name="T14" fmla="*/ 2 w 36"/>
                <a:gd name="T15" fmla="*/ 10 h 29"/>
                <a:gd name="T16" fmla="*/ 4 w 36"/>
                <a:gd name="T17" fmla="*/ 14 h 29"/>
                <a:gd name="T18" fmla="*/ 5 w 36"/>
                <a:gd name="T19" fmla="*/ 17 h 29"/>
                <a:gd name="T20" fmla="*/ 5 w 36"/>
                <a:gd name="T21" fmla="*/ 17 h 29"/>
                <a:gd name="T22" fmla="*/ 17 w 36"/>
                <a:gd name="T23" fmla="*/ 23 h 29"/>
                <a:gd name="T24" fmla="*/ 26 w 36"/>
                <a:gd name="T25" fmla="*/ 27 h 29"/>
                <a:gd name="T26" fmla="*/ 28 w 36"/>
                <a:gd name="T27" fmla="*/ 29 h 29"/>
                <a:gd name="T28" fmla="*/ 30 w 36"/>
                <a:gd name="T29" fmla="*/ 29 h 29"/>
                <a:gd name="T30" fmla="*/ 30 w 36"/>
                <a:gd name="T31" fmla="*/ 29 h 29"/>
                <a:gd name="T32" fmla="*/ 30 w 36"/>
                <a:gd name="T33" fmla="*/ 25 h 29"/>
                <a:gd name="T34" fmla="*/ 32 w 36"/>
                <a:gd name="T35" fmla="*/ 23 h 29"/>
                <a:gd name="T36" fmla="*/ 32 w 36"/>
                <a:gd name="T37" fmla="*/ 14 h 29"/>
                <a:gd name="T38" fmla="*/ 34 w 36"/>
                <a:gd name="T39" fmla="*/ 8 h 29"/>
                <a:gd name="T40" fmla="*/ 34 w 36"/>
                <a:gd name="T41" fmla="*/ 4 h 29"/>
                <a:gd name="T42" fmla="*/ 36 w 36"/>
                <a:gd name="T43" fmla="*/ 0 h 29"/>
                <a:gd name="T44" fmla="*/ 36 w 36"/>
                <a:gd name="T45" fmla="*/ 0 h 29"/>
                <a:gd name="T46" fmla="*/ 30 w 36"/>
                <a:gd name="T47" fmla="*/ 2 h 29"/>
                <a:gd name="T48" fmla="*/ 21 w 36"/>
                <a:gd name="T49" fmla="*/ 4 h 29"/>
                <a:gd name="T50" fmla="*/ 13 w 36"/>
                <a:gd name="T51" fmla="*/ 6 h 29"/>
                <a:gd name="T52" fmla="*/ 9 w 36"/>
                <a:gd name="T53" fmla="*/ 4 h 29"/>
                <a:gd name="T54" fmla="*/ 7 w 36"/>
                <a:gd name="T55" fmla="*/ 2 h 29"/>
                <a:gd name="T56" fmla="*/ 7 w 36"/>
                <a:gd name="T57" fmla="*/ 2 h 29"/>
                <a:gd name="T58" fmla="*/ 7 w 36"/>
                <a:gd name="T59" fmla="*/ 2 h 29"/>
                <a:gd name="T60" fmla="*/ 7 w 36"/>
                <a:gd name="T6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29">
                  <a:moveTo>
                    <a:pt x="7" y="2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17" y="23"/>
                  </a:lnTo>
                  <a:lnTo>
                    <a:pt x="26" y="27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4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1" y="4"/>
                  </a:lnTo>
                  <a:lnTo>
                    <a:pt x="13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DB5D9E10-0DB4-BB46-B9FD-1BF3C33868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7768" y="2416200"/>
              <a:ext cx="35118" cy="51974"/>
            </a:xfrm>
            <a:custGeom>
              <a:avLst/>
              <a:gdLst>
                <a:gd name="T0" fmla="*/ 6 w 23"/>
                <a:gd name="T1" fmla="*/ 40 h 40"/>
                <a:gd name="T2" fmla="*/ 6 w 23"/>
                <a:gd name="T3" fmla="*/ 40 h 40"/>
                <a:gd name="T4" fmla="*/ 4 w 23"/>
                <a:gd name="T5" fmla="*/ 40 h 40"/>
                <a:gd name="T6" fmla="*/ 4 w 23"/>
                <a:gd name="T7" fmla="*/ 38 h 40"/>
                <a:gd name="T8" fmla="*/ 0 w 23"/>
                <a:gd name="T9" fmla="*/ 38 h 40"/>
                <a:gd name="T10" fmla="*/ 4 w 23"/>
                <a:gd name="T11" fmla="*/ 31 h 40"/>
                <a:gd name="T12" fmla="*/ 4 w 23"/>
                <a:gd name="T13" fmla="*/ 25 h 40"/>
                <a:gd name="T14" fmla="*/ 4 w 23"/>
                <a:gd name="T15" fmla="*/ 25 h 40"/>
                <a:gd name="T16" fmla="*/ 6 w 23"/>
                <a:gd name="T17" fmla="*/ 23 h 40"/>
                <a:gd name="T18" fmla="*/ 6 w 23"/>
                <a:gd name="T19" fmla="*/ 21 h 40"/>
                <a:gd name="T20" fmla="*/ 4 w 23"/>
                <a:gd name="T21" fmla="*/ 17 h 40"/>
                <a:gd name="T22" fmla="*/ 4 w 23"/>
                <a:gd name="T23" fmla="*/ 17 h 40"/>
                <a:gd name="T24" fmla="*/ 4 w 23"/>
                <a:gd name="T25" fmla="*/ 17 h 40"/>
                <a:gd name="T26" fmla="*/ 4 w 23"/>
                <a:gd name="T27" fmla="*/ 16 h 40"/>
                <a:gd name="T28" fmla="*/ 4 w 23"/>
                <a:gd name="T29" fmla="*/ 12 h 40"/>
                <a:gd name="T30" fmla="*/ 0 w 23"/>
                <a:gd name="T31" fmla="*/ 8 h 40"/>
                <a:gd name="T32" fmla="*/ 0 w 23"/>
                <a:gd name="T33" fmla="*/ 2 h 40"/>
                <a:gd name="T34" fmla="*/ 0 w 23"/>
                <a:gd name="T35" fmla="*/ 2 h 40"/>
                <a:gd name="T36" fmla="*/ 6 w 23"/>
                <a:gd name="T37" fmla="*/ 4 h 40"/>
                <a:gd name="T38" fmla="*/ 6 w 23"/>
                <a:gd name="T39" fmla="*/ 4 h 40"/>
                <a:gd name="T40" fmla="*/ 8 w 23"/>
                <a:gd name="T41" fmla="*/ 2 h 40"/>
                <a:gd name="T42" fmla="*/ 12 w 23"/>
                <a:gd name="T43" fmla="*/ 0 h 40"/>
                <a:gd name="T44" fmla="*/ 15 w 23"/>
                <a:gd name="T45" fmla="*/ 0 h 40"/>
                <a:gd name="T46" fmla="*/ 19 w 23"/>
                <a:gd name="T47" fmla="*/ 4 h 40"/>
                <a:gd name="T48" fmla="*/ 19 w 23"/>
                <a:gd name="T49" fmla="*/ 4 h 40"/>
                <a:gd name="T50" fmla="*/ 23 w 23"/>
                <a:gd name="T51" fmla="*/ 8 h 40"/>
                <a:gd name="T52" fmla="*/ 23 w 23"/>
                <a:gd name="T53" fmla="*/ 10 h 40"/>
                <a:gd name="T54" fmla="*/ 23 w 23"/>
                <a:gd name="T55" fmla="*/ 12 h 40"/>
                <a:gd name="T56" fmla="*/ 23 w 23"/>
                <a:gd name="T57" fmla="*/ 12 h 40"/>
                <a:gd name="T58" fmla="*/ 23 w 23"/>
                <a:gd name="T59" fmla="*/ 12 h 40"/>
                <a:gd name="T60" fmla="*/ 19 w 23"/>
                <a:gd name="T61" fmla="*/ 17 h 40"/>
                <a:gd name="T62" fmla="*/ 17 w 23"/>
                <a:gd name="T63" fmla="*/ 25 h 40"/>
                <a:gd name="T64" fmla="*/ 19 w 23"/>
                <a:gd name="T65" fmla="*/ 31 h 40"/>
                <a:gd name="T66" fmla="*/ 19 w 23"/>
                <a:gd name="T67" fmla="*/ 36 h 40"/>
                <a:gd name="T68" fmla="*/ 14 w 23"/>
                <a:gd name="T69" fmla="*/ 36 h 40"/>
                <a:gd name="T70" fmla="*/ 8 w 23"/>
                <a:gd name="T71" fmla="*/ 36 h 40"/>
                <a:gd name="T72" fmla="*/ 6 w 23"/>
                <a:gd name="T73" fmla="*/ 40 h 40"/>
                <a:gd name="T74" fmla="*/ 6 w 23"/>
                <a:gd name="T75" fmla="*/ 40 h 40"/>
                <a:gd name="T76" fmla="*/ 6 w 23"/>
                <a:gd name="T7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40">
                  <a:moveTo>
                    <a:pt x="6" y="40"/>
                  </a:moveTo>
                  <a:lnTo>
                    <a:pt x="6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7" y="25"/>
                  </a:lnTo>
                  <a:lnTo>
                    <a:pt x="19" y="31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5654117B-265F-F347-BDE2-59E8966521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7768" y="2416200"/>
              <a:ext cx="35118" cy="51974"/>
            </a:xfrm>
            <a:custGeom>
              <a:avLst/>
              <a:gdLst>
                <a:gd name="T0" fmla="*/ 6 w 23"/>
                <a:gd name="T1" fmla="*/ 40 h 40"/>
                <a:gd name="T2" fmla="*/ 6 w 23"/>
                <a:gd name="T3" fmla="*/ 40 h 40"/>
                <a:gd name="T4" fmla="*/ 4 w 23"/>
                <a:gd name="T5" fmla="*/ 40 h 40"/>
                <a:gd name="T6" fmla="*/ 4 w 23"/>
                <a:gd name="T7" fmla="*/ 38 h 40"/>
                <a:gd name="T8" fmla="*/ 0 w 23"/>
                <a:gd name="T9" fmla="*/ 38 h 40"/>
                <a:gd name="T10" fmla="*/ 4 w 23"/>
                <a:gd name="T11" fmla="*/ 31 h 40"/>
                <a:gd name="T12" fmla="*/ 4 w 23"/>
                <a:gd name="T13" fmla="*/ 25 h 40"/>
                <a:gd name="T14" fmla="*/ 4 w 23"/>
                <a:gd name="T15" fmla="*/ 25 h 40"/>
                <a:gd name="T16" fmla="*/ 6 w 23"/>
                <a:gd name="T17" fmla="*/ 23 h 40"/>
                <a:gd name="T18" fmla="*/ 6 w 23"/>
                <a:gd name="T19" fmla="*/ 21 h 40"/>
                <a:gd name="T20" fmla="*/ 4 w 23"/>
                <a:gd name="T21" fmla="*/ 17 h 40"/>
                <a:gd name="T22" fmla="*/ 4 w 23"/>
                <a:gd name="T23" fmla="*/ 17 h 40"/>
                <a:gd name="T24" fmla="*/ 4 w 23"/>
                <a:gd name="T25" fmla="*/ 17 h 40"/>
                <a:gd name="T26" fmla="*/ 4 w 23"/>
                <a:gd name="T27" fmla="*/ 16 h 40"/>
                <a:gd name="T28" fmla="*/ 4 w 23"/>
                <a:gd name="T29" fmla="*/ 12 h 40"/>
                <a:gd name="T30" fmla="*/ 0 w 23"/>
                <a:gd name="T31" fmla="*/ 8 h 40"/>
                <a:gd name="T32" fmla="*/ 0 w 23"/>
                <a:gd name="T33" fmla="*/ 2 h 40"/>
                <a:gd name="T34" fmla="*/ 0 w 23"/>
                <a:gd name="T35" fmla="*/ 2 h 40"/>
                <a:gd name="T36" fmla="*/ 6 w 23"/>
                <a:gd name="T37" fmla="*/ 4 h 40"/>
                <a:gd name="T38" fmla="*/ 6 w 23"/>
                <a:gd name="T39" fmla="*/ 4 h 40"/>
                <a:gd name="T40" fmla="*/ 8 w 23"/>
                <a:gd name="T41" fmla="*/ 2 h 40"/>
                <a:gd name="T42" fmla="*/ 12 w 23"/>
                <a:gd name="T43" fmla="*/ 0 h 40"/>
                <a:gd name="T44" fmla="*/ 15 w 23"/>
                <a:gd name="T45" fmla="*/ 0 h 40"/>
                <a:gd name="T46" fmla="*/ 19 w 23"/>
                <a:gd name="T47" fmla="*/ 4 h 40"/>
                <a:gd name="T48" fmla="*/ 19 w 23"/>
                <a:gd name="T49" fmla="*/ 4 h 40"/>
                <a:gd name="T50" fmla="*/ 23 w 23"/>
                <a:gd name="T51" fmla="*/ 8 h 40"/>
                <a:gd name="T52" fmla="*/ 23 w 23"/>
                <a:gd name="T53" fmla="*/ 10 h 40"/>
                <a:gd name="T54" fmla="*/ 23 w 23"/>
                <a:gd name="T55" fmla="*/ 12 h 40"/>
                <a:gd name="T56" fmla="*/ 23 w 23"/>
                <a:gd name="T57" fmla="*/ 12 h 40"/>
                <a:gd name="T58" fmla="*/ 23 w 23"/>
                <a:gd name="T59" fmla="*/ 12 h 40"/>
                <a:gd name="T60" fmla="*/ 19 w 23"/>
                <a:gd name="T61" fmla="*/ 17 h 40"/>
                <a:gd name="T62" fmla="*/ 17 w 23"/>
                <a:gd name="T63" fmla="*/ 25 h 40"/>
                <a:gd name="T64" fmla="*/ 19 w 23"/>
                <a:gd name="T65" fmla="*/ 31 h 40"/>
                <a:gd name="T66" fmla="*/ 19 w 23"/>
                <a:gd name="T67" fmla="*/ 36 h 40"/>
                <a:gd name="T68" fmla="*/ 14 w 23"/>
                <a:gd name="T69" fmla="*/ 36 h 40"/>
                <a:gd name="T70" fmla="*/ 8 w 23"/>
                <a:gd name="T71" fmla="*/ 36 h 40"/>
                <a:gd name="T72" fmla="*/ 6 w 23"/>
                <a:gd name="T73" fmla="*/ 40 h 40"/>
                <a:gd name="T74" fmla="*/ 6 w 23"/>
                <a:gd name="T75" fmla="*/ 40 h 40"/>
                <a:gd name="T76" fmla="*/ 6 w 23"/>
                <a:gd name="T7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40">
                  <a:moveTo>
                    <a:pt x="6" y="40"/>
                  </a:moveTo>
                  <a:lnTo>
                    <a:pt x="6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7" y="25"/>
                  </a:lnTo>
                  <a:lnTo>
                    <a:pt x="19" y="31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973EB20C-4CA3-CC45-BA2C-98CEC15E09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18" y="2349933"/>
              <a:ext cx="277889" cy="192303"/>
            </a:xfrm>
            <a:custGeom>
              <a:avLst/>
              <a:gdLst>
                <a:gd name="T0" fmla="*/ 148 w 182"/>
                <a:gd name="T1" fmla="*/ 17 h 148"/>
                <a:gd name="T2" fmla="*/ 123 w 182"/>
                <a:gd name="T3" fmla="*/ 17 h 148"/>
                <a:gd name="T4" fmla="*/ 102 w 182"/>
                <a:gd name="T5" fmla="*/ 8 h 148"/>
                <a:gd name="T6" fmla="*/ 83 w 182"/>
                <a:gd name="T7" fmla="*/ 6 h 148"/>
                <a:gd name="T8" fmla="*/ 68 w 182"/>
                <a:gd name="T9" fmla="*/ 2 h 148"/>
                <a:gd name="T10" fmla="*/ 19 w 182"/>
                <a:gd name="T11" fmla="*/ 2 h 148"/>
                <a:gd name="T12" fmla="*/ 17 w 182"/>
                <a:gd name="T13" fmla="*/ 4 h 148"/>
                <a:gd name="T14" fmla="*/ 9 w 182"/>
                <a:gd name="T15" fmla="*/ 6 h 148"/>
                <a:gd name="T16" fmla="*/ 6 w 182"/>
                <a:gd name="T17" fmla="*/ 10 h 148"/>
                <a:gd name="T18" fmla="*/ 9 w 182"/>
                <a:gd name="T19" fmla="*/ 38 h 148"/>
                <a:gd name="T20" fmla="*/ 11 w 182"/>
                <a:gd name="T21" fmla="*/ 59 h 148"/>
                <a:gd name="T22" fmla="*/ 6 w 182"/>
                <a:gd name="T23" fmla="*/ 74 h 148"/>
                <a:gd name="T24" fmla="*/ 2 w 182"/>
                <a:gd name="T25" fmla="*/ 82 h 148"/>
                <a:gd name="T26" fmla="*/ 0 w 182"/>
                <a:gd name="T27" fmla="*/ 97 h 148"/>
                <a:gd name="T28" fmla="*/ 8 w 182"/>
                <a:gd name="T29" fmla="*/ 99 h 148"/>
                <a:gd name="T30" fmla="*/ 9 w 182"/>
                <a:gd name="T31" fmla="*/ 104 h 148"/>
                <a:gd name="T32" fmla="*/ 13 w 182"/>
                <a:gd name="T33" fmla="*/ 110 h 148"/>
                <a:gd name="T34" fmla="*/ 8 w 182"/>
                <a:gd name="T35" fmla="*/ 123 h 148"/>
                <a:gd name="T36" fmla="*/ 9 w 182"/>
                <a:gd name="T37" fmla="*/ 127 h 148"/>
                <a:gd name="T38" fmla="*/ 19 w 182"/>
                <a:gd name="T39" fmla="*/ 129 h 148"/>
                <a:gd name="T40" fmla="*/ 36 w 182"/>
                <a:gd name="T41" fmla="*/ 127 h 148"/>
                <a:gd name="T42" fmla="*/ 44 w 182"/>
                <a:gd name="T43" fmla="*/ 129 h 148"/>
                <a:gd name="T44" fmla="*/ 47 w 182"/>
                <a:gd name="T45" fmla="*/ 137 h 148"/>
                <a:gd name="T46" fmla="*/ 51 w 182"/>
                <a:gd name="T47" fmla="*/ 146 h 148"/>
                <a:gd name="T48" fmla="*/ 57 w 182"/>
                <a:gd name="T49" fmla="*/ 148 h 148"/>
                <a:gd name="T50" fmla="*/ 62 w 182"/>
                <a:gd name="T51" fmla="*/ 140 h 148"/>
                <a:gd name="T52" fmla="*/ 68 w 182"/>
                <a:gd name="T53" fmla="*/ 140 h 148"/>
                <a:gd name="T54" fmla="*/ 70 w 182"/>
                <a:gd name="T55" fmla="*/ 137 h 148"/>
                <a:gd name="T56" fmla="*/ 83 w 182"/>
                <a:gd name="T57" fmla="*/ 135 h 148"/>
                <a:gd name="T58" fmla="*/ 95 w 182"/>
                <a:gd name="T59" fmla="*/ 137 h 148"/>
                <a:gd name="T60" fmla="*/ 96 w 182"/>
                <a:gd name="T61" fmla="*/ 135 h 148"/>
                <a:gd name="T62" fmla="*/ 108 w 182"/>
                <a:gd name="T63" fmla="*/ 135 h 148"/>
                <a:gd name="T64" fmla="*/ 108 w 182"/>
                <a:gd name="T65" fmla="*/ 127 h 148"/>
                <a:gd name="T66" fmla="*/ 112 w 182"/>
                <a:gd name="T67" fmla="*/ 123 h 148"/>
                <a:gd name="T68" fmla="*/ 125 w 182"/>
                <a:gd name="T69" fmla="*/ 118 h 148"/>
                <a:gd name="T70" fmla="*/ 129 w 182"/>
                <a:gd name="T71" fmla="*/ 110 h 148"/>
                <a:gd name="T72" fmla="*/ 131 w 182"/>
                <a:gd name="T73" fmla="*/ 104 h 148"/>
                <a:gd name="T74" fmla="*/ 140 w 182"/>
                <a:gd name="T75" fmla="*/ 99 h 148"/>
                <a:gd name="T76" fmla="*/ 134 w 182"/>
                <a:gd name="T77" fmla="*/ 91 h 148"/>
                <a:gd name="T78" fmla="*/ 134 w 182"/>
                <a:gd name="T79" fmla="*/ 80 h 148"/>
                <a:gd name="T80" fmla="*/ 138 w 182"/>
                <a:gd name="T81" fmla="*/ 70 h 148"/>
                <a:gd name="T82" fmla="*/ 146 w 182"/>
                <a:gd name="T83" fmla="*/ 65 h 148"/>
                <a:gd name="T84" fmla="*/ 148 w 182"/>
                <a:gd name="T85" fmla="*/ 59 h 148"/>
                <a:gd name="T86" fmla="*/ 151 w 182"/>
                <a:gd name="T87" fmla="*/ 55 h 148"/>
                <a:gd name="T88" fmla="*/ 161 w 182"/>
                <a:gd name="T89" fmla="*/ 50 h 148"/>
                <a:gd name="T90" fmla="*/ 172 w 182"/>
                <a:gd name="T91" fmla="*/ 44 h 148"/>
                <a:gd name="T92" fmla="*/ 180 w 182"/>
                <a:gd name="T93" fmla="*/ 40 h 148"/>
                <a:gd name="T94" fmla="*/ 182 w 182"/>
                <a:gd name="T95" fmla="*/ 34 h 148"/>
                <a:gd name="T96" fmla="*/ 178 w 182"/>
                <a:gd name="T97" fmla="*/ 21 h 148"/>
                <a:gd name="T98" fmla="*/ 168 w 182"/>
                <a:gd name="T99" fmla="*/ 2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2" h="148">
                  <a:moveTo>
                    <a:pt x="168" y="25"/>
                  </a:moveTo>
                  <a:lnTo>
                    <a:pt x="161" y="23"/>
                  </a:lnTo>
                  <a:lnTo>
                    <a:pt x="148" y="17"/>
                  </a:lnTo>
                  <a:lnTo>
                    <a:pt x="136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91" y="8"/>
                  </a:lnTo>
                  <a:lnTo>
                    <a:pt x="83" y="6"/>
                  </a:lnTo>
                  <a:lnTo>
                    <a:pt x="76" y="4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40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3" y="6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9" y="38"/>
                  </a:lnTo>
                  <a:lnTo>
                    <a:pt x="11" y="46"/>
                  </a:lnTo>
                  <a:lnTo>
                    <a:pt x="11" y="51"/>
                  </a:lnTo>
                  <a:lnTo>
                    <a:pt x="11" y="59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6" y="74"/>
                  </a:lnTo>
                  <a:lnTo>
                    <a:pt x="6" y="78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4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1" y="108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1" y="114"/>
                  </a:lnTo>
                  <a:lnTo>
                    <a:pt x="11" y="118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9" y="125"/>
                  </a:lnTo>
                  <a:lnTo>
                    <a:pt x="9" y="127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9" y="129"/>
                  </a:lnTo>
                  <a:lnTo>
                    <a:pt x="25" y="129"/>
                  </a:lnTo>
                  <a:lnTo>
                    <a:pt x="30" y="127"/>
                  </a:lnTo>
                  <a:lnTo>
                    <a:pt x="36" y="127"/>
                  </a:lnTo>
                  <a:lnTo>
                    <a:pt x="38" y="127"/>
                  </a:lnTo>
                  <a:lnTo>
                    <a:pt x="40" y="127"/>
                  </a:lnTo>
                  <a:lnTo>
                    <a:pt x="44" y="129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7" y="137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51" y="146"/>
                  </a:lnTo>
                  <a:lnTo>
                    <a:pt x="53" y="148"/>
                  </a:lnTo>
                  <a:lnTo>
                    <a:pt x="57" y="148"/>
                  </a:lnTo>
                  <a:lnTo>
                    <a:pt x="57" y="148"/>
                  </a:lnTo>
                  <a:lnTo>
                    <a:pt x="59" y="146"/>
                  </a:lnTo>
                  <a:lnTo>
                    <a:pt x="61" y="144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64" y="140"/>
                  </a:lnTo>
                  <a:lnTo>
                    <a:pt x="68" y="140"/>
                  </a:lnTo>
                  <a:lnTo>
                    <a:pt x="70" y="138"/>
                  </a:lnTo>
                  <a:lnTo>
                    <a:pt x="70" y="137"/>
                  </a:lnTo>
                  <a:lnTo>
                    <a:pt x="70" y="137"/>
                  </a:lnTo>
                  <a:lnTo>
                    <a:pt x="74" y="135"/>
                  </a:lnTo>
                  <a:lnTo>
                    <a:pt x="78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91" y="137"/>
                  </a:lnTo>
                  <a:lnTo>
                    <a:pt x="95" y="137"/>
                  </a:lnTo>
                  <a:lnTo>
                    <a:pt x="95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102" y="133"/>
                  </a:lnTo>
                  <a:lnTo>
                    <a:pt x="106" y="133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112" y="123"/>
                  </a:lnTo>
                  <a:lnTo>
                    <a:pt x="117" y="121"/>
                  </a:lnTo>
                  <a:lnTo>
                    <a:pt x="123" y="119"/>
                  </a:lnTo>
                  <a:lnTo>
                    <a:pt x="125" y="118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9" y="110"/>
                  </a:lnTo>
                  <a:lnTo>
                    <a:pt x="129" y="108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6" y="102"/>
                  </a:lnTo>
                  <a:lnTo>
                    <a:pt x="138" y="101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6" y="93"/>
                  </a:lnTo>
                  <a:lnTo>
                    <a:pt x="134" y="91"/>
                  </a:lnTo>
                  <a:lnTo>
                    <a:pt x="134" y="87"/>
                  </a:lnTo>
                  <a:lnTo>
                    <a:pt x="134" y="87"/>
                  </a:lnTo>
                  <a:lnTo>
                    <a:pt x="134" y="80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8" y="70"/>
                  </a:lnTo>
                  <a:lnTo>
                    <a:pt x="140" y="68"/>
                  </a:lnTo>
                  <a:lnTo>
                    <a:pt x="144" y="67"/>
                  </a:lnTo>
                  <a:lnTo>
                    <a:pt x="146" y="65"/>
                  </a:lnTo>
                  <a:lnTo>
                    <a:pt x="146" y="65"/>
                  </a:lnTo>
                  <a:lnTo>
                    <a:pt x="148" y="63"/>
                  </a:lnTo>
                  <a:lnTo>
                    <a:pt x="148" y="59"/>
                  </a:lnTo>
                  <a:lnTo>
                    <a:pt x="149" y="55"/>
                  </a:lnTo>
                  <a:lnTo>
                    <a:pt x="151" y="55"/>
                  </a:lnTo>
                  <a:lnTo>
                    <a:pt x="151" y="55"/>
                  </a:lnTo>
                  <a:lnTo>
                    <a:pt x="153" y="53"/>
                  </a:lnTo>
                  <a:lnTo>
                    <a:pt x="155" y="51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6" y="46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178" y="42"/>
                  </a:lnTo>
                  <a:lnTo>
                    <a:pt x="180" y="40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2" y="34"/>
                  </a:lnTo>
                  <a:lnTo>
                    <a:pt x="182" y="31"/>
                  </a:lnTo>
                  <a:lnTo>
                    <a:pt x="180" y="25"/>
                  </a:lnTo>
                  <a:lnTo>
                    <a:pt x="178" y="21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761E56AA-1F37-E544-8274-FE22DFD32C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18" y="2349933"/>
              <a:ext cx="277889" cy="192303"/>
            </a:xfrm>
            <a:custGeom>
              <a:avLst/>
              <a:gdLst>
                <a:gd name="T0" fmla="*/ 148 w 182"/>
                <a:gd name="T1" fmla="*/ 17 h 148"/>
                <a:gd name="T2" fmla="*/ 123 w 182"/>
                <a:gd name="T3" fmla="*/ 17 h 148"/>
                <a:gd name="T4" fmla="*/ 102 w 182"/>
                <a:gd name="T5" fmla="*/ 8 h 148"/>
                <a:gd name="T6" fmla="*/ 83 w 182"/>
                <a:gd name="T7" fmla="*/ 6 h 148"/>
                <a:gd name="T8" fmla="*/ 68 w 182"/>
                <a:gd name="T9" fmla="*/ 2 h 148"/>
                <a:gd name="T10" fmla="*/ 19 w 182"/>
                <a:gd name="T11" fmla="*/ 2 h 148"/>
                <a:gd name="T12" fmla="*/ 17 w 182"/>
                <a:gd name="T13" fmla="*/ 4 h 148"/>
                <a:gd name="T14" fmla="*/ 9 w 182"/>
                <a:gd name="T15" fmla="*/ 6 h 148"/>
                <a:gd name="T16" fmla="*/ 6 w 182"/>
                <a:gd name="T17" fmla="*/ 10 h 148"/>
                <a:gd name="T18" fmla="*/ 9 w 182"/>
                <a:gd name="T19" fmla="*/ 38 h 148"/>
                <a:gd name="T20" fmla="*/ 11 w 182"/>
                <a:gd name="T21" fmla="*/ 59 h 148"/>
                <a:gd name="T22" fmla="*/ 6 w 182"/>
                <a:gd name="T23" fmla="*/ 74 h 148"/>
                <a:gd name="T24" fmla="*/ 2 w 182"/>
                <a:gd name="T25" fmla="*/ 82 h 148"/>
                <a:gd name="T26" fmla="*/ 0 w 182"/>
                <a:gd name="T27" fmla="*/ 97 h 148"/>
                <a:gd name="T28" fmla="*/ 8 w 182"/>
                <a:gd name="T29" fmla="*/ 99 h 148"/>
                <a:gd name="T30" fmla="*/ 9 w 182"/>
                <a:gd name="T31" fmla="*/ 104 h 148"/>
                <a:gd name="T32" fmla="*/ 13 w 182"/>
                <a:gd name="T33" fmla="*/ 110 h 148"/>
                <a:gd name="T34" fmla="*/ 8 w 182"/>
                <a:gd name="T35" fmla="*/ 123 h 148"/>
                <a:gd name="T36" fmla="*/ 9 w 182"/>
                <a:gd name="T37" fmla="*/ 127 h 148"/>
                <a:gd name="T38" fmla="*/ 19 w 182"/>
                <a:gd name="T39" fmla="*/ 129 h 148"/>
                <a:gd name="T40" fmla="*/ 36 w 182"/>
                <a:gd name="T41" fmla="*/ 127 h 148"/>
                <a:gd name="T42" fmla="*/ 44 w 182"/>
                <a:gd name="T43" fmla="*/ 129 h 148"/>
                <a:gd name="T44" fmla="*/ 47 w 182"/>
                <a:gd name="T45" fmla="*/ 137 h 148"/>
                <a:gd name="T46" fmla="*/ 51 w 182"/>
                <a:gd name="T47" fmla="*/ 146 h 148"/>
                <a:gd name="T48" fmla="*/ 57 w 182"/>
                <a:gd name="T49" fmla="*/ 148 h 148"/>
                <a:gd name="T50" fmla="*/ 62 w 182"/>
                <a:gd name="T51" fmla="*/ 140 h 148"/>
                <a:gd name="T52" fmla="*/ 68 w 182"/>
                <a:gd name="T53" fmla="*/ 140 h 148"/>
                <a:gd name="T54" fmla="*/ 70 w 182"/>
                <a:gd name="T55" fmla="*/ 137 h 148"/>
                <a:gd name="T56" fmla="*/ 83 w 182"/>
                <a:gd name="T57" fmla="*/ 135 h 148"/>
                <a:gd name="T58" fmla="*/ 95 w 182"/>
                <a:gd name="T59" fmla="*/ 137 h 148"/>
                <a:gd name="T60" fmla="*/ 96 w 182"/>
                <a:gd name="T61" fmla="*/ 135 h 148"/>
                <a:gd name="T62" fmla="*/ 108 w 182"/>
                <a:gd name="T63" fmla="*/ 135 h 148"/>
                <a:gd name="T64" fmla="*/ 108 w 182"/>
                <a:gd name="T65" fmla="*/ 127 h 148"/>
                <a:gd name="T66" fmla="*/ 112 w 182"/>
                <a:gd name="T67" fmla="*/ 123 h 148"/>
                <a:gd name="T68" fmla="*/ 125 w 182"/>
                <a:gd name="T69" fmla="*/ 118 h 148"/>
                <a:gd name="T70" fmla="*/ 129 w 182"/>
                <a:gd name="T71" fmla="*/ 110 h 148"/>
                <a:gd name="T72" fmla="*/ 131 w 182"/>
                <a:gd name="T73" fmla="*/ 104 h 148"/>
                <a:gd name="T74" fmla="*/ 140 w 182"/>
                <a:gd name="T75" fmla="*/ 99 h 148"/>
                <a:gd name="T76" fmla="*/ 134 w 182"/>
                <a:gd name="T77" fmla="*/ 91 h 148"/>
                <a:gd name="T78" fmla="*/ 134 w 182"/>
                <a:gd name="T79" fmla="*/ 80 h 148"/>
                <a:gd name="T80" fmla="*/ 138 w 182"/>
                <a:gd name="T81" fmla="*/ 70 h 148"/>
                <a:gd name="T82" fmla="*/ 146 w 182"/>
                <a:gd name="T83" fmla="*/ 65 h 148"/>
                <a:gd name="T84" fmla="*/ 148 w 182"/>
                <a:gd name="T85" fmla="*/ 59 h 148"/>
                <a:gd name="T86" fmla="*/ 151 w 182"/>
                <a:gd name="T87" fmla="*/ 55 h 148"/>
                <a:gd name="T88" fmla="*/ 161 w 182"/>
                <a:gd name="T89" fmla="*/ 50 h 148"/>
                <a:gd name="T90" fmla="*/ 172 w 182"/>
                <a:gd name="T91" fmla="*/ 44 h 148"/>
                <a:gd name="T92" fmla="*/ 180 w 182"/>
                <a:gd name="T93" fmla="*/ 40 h 148"/>
                <a:gd name="T94" fmla="*/ 182 w 182"/>
                <a:gd name="T95" fmla="*/ 34 h 148"/>
                <a:gd name="T96" fmla="*/ 178 w 182"/>
                <a:gd name="T97" fmla="*/ 21 h 148"/>
                <a:gd name="T98" fmla="*/ 168 w 182"/>
                <a:gd name="T99" fmla="*/ 2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2" h="148">
                  <a:moveTo>
                    <a:pt x="168" y="25"/>
                  </a:moveTo>
                  <a:lnTo>
                    <a:pt x="161" y="23"/>
                  </a:lnTo>
                  <a:lnTo>
                    <a:pt x="148" y="17"/>
                  </a:lnTo>
                  <a:lnTo>
                    <a:pt x="136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91" y="8"/>
                  </a:lnTo>
                  <a:lnTo>
                    <a:pt x="83" y="6"/>
                  </a:lnTo>
                  <a:lnTo>
                    <a:pt x="76" y="4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40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3" y="6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9" y="38"/>
                  </a:lnTo>
                  <a:lnTo>
                    <a:pt x="11" y="46"/>
                  </a:lnTo>
                  <a:lnTo>
                    <a:pt x="11" y="51"/>
                  </a:lnTo>
                  <a:lnTo>
                    <a:pt x="11" y="59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6" y="74"/>
                  </a:lnTo>
                  <a:lnTo>
                    <a:pt x="6" y="78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4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1" y="108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1" y="114"/>
                  </a:lnTo>
                  <a:lnTo>
                    <a:pt x="11" y="118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9" y="125"/>
                  </a:lnTo>
                  <a:lnTo>
                    <a:pt x="9" y="127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9" y="129"/>
                  </a:lnTo>
                  <a:lnTo>
                    <a:pt x="25" y="129"/>
                  </a:lnTo>
                  <a:lnTo>
                    <a:pt x="30" y="127"/>
                  </a:lnTo>
                  <a:lnTo>
                    <a:pt x="36" y="127"/>
                  </a:lnTo>
                  <a:lnTo>
                    <a:pt x="38" y="127"/>
                  </a:lnTo>
                  <a:lnTo>
                    <a:pt x="40" y="127"/>
                  </a:lnTo>
                  <a:lnTo>
                    <a:pt x="44" y="129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7" y="137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51" y="146"/>
                  </a:lnTo>
                  <a:lnTo>
                    <a:pt x="53" y="148"/>
                  </a:lnTo>
                  <a:lnTo>
                    <a:pt x="57" y="148"/>
                  </a:lnTo>
                  <a:lnTo>
                    <a:pt x="57" y="148"/>
                  </a:lnTo>
                  <a:lnTo>
                    <a:pt x="59" y="146"/>
                  </a:lnTo>
                  <a:lnTo>
                    <a:pt x="61" y="144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64" y="140"/>
                  </a:lnTo>
                  <a:lnTo>
                    <a:pt x="68" y="140"/>
                  </a:lnTo>
                  <a:lnTo>
                    <a:pt x="70" y="138"/>
                  </a:lnTo>
                  <a:lnTo>
                    <a:pt x="70" y="137"/>
                  </a:lnTo>
                  <a:lnTo>
                    <a:pt x="70" y="137"/>
                  </a:lnTo>
                  <a:lnTo>
                    <a:pt x="74" y="135"/>
                  </a:lnTo>
                  <a:lnTo>
                    <a:pt x="78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91" y="137"/>
                  </a:lnTo>
                  <a:lnTo>
                    <a:pt x="95" y="137"/>
                  </a:lnTo>
                  <a:lnTo>
                    <a:pt x="95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102" y="133"/>
                  </a:lnTo>
                  <a:lnTo>
                    <a:pt x="106" y="133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112" y="123"/>
                  </a:lnTo>
                  <a:lnTo>
                    <a:pt x="117" y="121"/>
                  </a:lnTo>
                  <a:lnTo>
                    <a:pt x="123" y="119"/>
                  </a:lnTo>
                  <a:lnTo>
                    <a:pt x="125" y="118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9" y="110"/>
                  </a:lnTo>
                  <a:lnTo>
                    <a:pt x="129" y="108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6" y="102"/>
                  </a:lnTo>
                  <a:lnTo>
                    <a:pt x="138" y="101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6" y="93"/>
                  </a:lnTo>
                  <a:lnTo>
                    <a:pt x="134" y="91"/>
                  </a:lnTo>
                  <a:lnTo>
                    <a:pt x="134" y="87"/>
                  </a:lnTo>
                  <a:lnTo>
                    <a:pt x="134" y="87"/>
                  </a:lnTo>
                  <a:lnTo>
                    <a:pt x="134" y="80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8" y="70"/>
                  </a:lnTo>
                  <a:lnTo>
                    <a:pt x="140" y="68"/>
                  </a:lnTo>
                  <a:lnTo>
                    <a:pt x="144" y="67"/>
                  </a:lnTo>
                  <a:lnTo>
                    <a:pt x="146" y="65"/>
                  </a:lnTo>
                  <a:lnTo>
                    <a:pt x="146" y="65"/>
                  </a:lnTo>
                  <a:lnTo>
                    <a:pt x="148" y="63"/>
                  </a:lnTo>
                  <a:lnTo>
                    <a:pt x="148" y="59"/>
                  </a:lnTo>
                  <a:lnTo>
                    <a:pt x="149" y="55"/>
                  </a:lnTo>
                  <a:lnTo>
                    <a:pt x="151" y="55"/>
                  </a:lnTo>
                  <a:lnTo>
                    <a:pt x="151" y="55"/>
                  </a:lnTo>
                  <a:lnTo>
                    <a:pt x="153" y="53"/>
                  </a:lnTo>
                  <a:lnTo>
                    <a:pt x="155" y="51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6" y="46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178" y="42"/>
                  </a:lnTo>
                  <a:lnTo>
                    <a:pt x="180" y="40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2" y="34"/>
                  </a:lnTo>
                  <a:lnTo>
                    <a:pt x="182" y="31"/>
                  </a:lnTo>
                  <a:lnTo>
                    <a:pt x="180" y="25"/>
                  </a:lnTo>
                  <a:lnTo>
                    <a:pt x="178" y="21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6" name="Freeform 266">
              <a:extLst>
                <a:ext uri="{FF2B5EF4-FFF2-40B4-BE49-F238E27FC236}">
                  <a16:creationId xmlns:a16="http://schemas.microsoft.com/office/drawing/2014/main" id="{08B3A2B8-D2E7-0243-960C-C01A878201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1039" y="2443486"/>
              <a:ext cx="19849" cy="19490"/>
            </a:xfrm>
            <a:custGeom>
              <a:avLst/>
              <a:gdLst>
                <a:gd name="T0" fmla="*/ 10 w 13"/>
                <a:gd name="T1" fmla="*/ 15 h 15"/>
                <a:gd name="T2" fmla="*/ 10 w 13"/>
                <a:gd name="T3" fmla="*/ 15 h 15"/>
                <a:gd name="T4" fmla="*/ 10 w 13"/>
                <a:gd name="T5" fmla="*/ 12 h 15"/>
                <a:gd name="T6" fmla="*/ 13 w 13"/>
                <a:gd name="T7" fmla="*/ 10 h 15"/>
                <a:gd name="T8" fmla="*/ 13 w 13"/>
                <a:gd name="T9" fmla="*/ 6 h 15"/>
                <a:gd name="T10" fmla="*/ 8 w 13"/>
                <a:gd name="T11" fmla="*/ 0 h 15"/>
                <a:gd name="T12" fmla="*/ 0 w 13"/>
                <a:gd name="T13" fmla="*/ 8 h 15"/>
                <a:gd name="T14" fmla="*/ 10 w 13"/>
                <a:gd name="T15" fmla="*/ 15 h 15"/>
                <a:gd name="T16" fmla="*/ 10 w 13"/>
                <a:gd name="T17" fmla="*/ 15 h 15"/>
                <a:gd name="T18" fmla="*/ 10 w 13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0" y="15"/>
                  </a:moveTo>
                  <a:lnTo>
                    <a:pt x="10" y="15"/>
                  </a:lnTo>
                  <a:lnTo>
                    <a:pt x="10" y="12"/>
                  </a:lnTo>
                  <a:lnTo>
                    <a:pt x="13" y="10"/>
                  </a:lnTo>
                  <a:lnTo>
                    <a:pt x="13" y="6"/>
                  </a:lnTo>
                  <a:lnTo>
                    <a:pt x="8" y="0"/>
                  </a:lnTo>
                  <a:lnTo>
                    <a:pt x="0" y="8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7" name="Freeform 267">
              <a:extLst>
                <a:ext uri="{FF2B5EF4-FFF2-40B4-BE49-F238E27FC236}">
                  <a16:creationId xmlns:a16="http://schemas.microsoft.com/office/drawing/2014/main" id="{809B8D6C-EFF1-A64E-B10E-5528168FE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1039" y="2443486"/>
              <a:ext cx="19849" cy="19490"/>
            </a:xfrm>
            <a:custGeom>
              <a:avLst/>
              <a:gdLst>
                <a:gd name="T0" fmla="*/ 10 w 13"/>
                <a:gd name="T1" fmla="*/ 15 h 15"/>
                <a:gd name="T2" fmla="*/ 10 w 13"/>
                <a:gd name="T3" fmla="*/ 15 h 15"/>
                <a:gd name="T4" fmla="*/ 10 w 13"/>
                <a:gd name="T5" fmla="*/ 12 h 15"/>
                <a:gd name="T6" fmla="*/ 13 w 13"/>
                <a:gd name="T7" fmla="*/ 10 h 15"/>
                <a:gd name="T8" fmla="*/ 13 w 13"/>
                <a:gd name="T9" fmla="*/ 6 h 15"/>
                <a:gd name="T10" fmla="*/ 8 w 13"/>
                <a:gd name="T11" fmla="*/ 0 h 15"/>
                <a:gd name="T12" fmla="*/ 0 w 13"/>
                <a:gd name="T13" fmla="*/ 8 h 15"/>
                <a:gd name="T14" fmla="*/ 10 w 13"/>
                <a:gd name="T15" fmla="*/ 15 h 15"/>
                <a:gd name="T16" fmla="*/ 10 w 13"/>
                <a:gd name="T17" fmla="*/ 15 h 15"/>
                <a:gd name="T18" fmla="*/ 10 w 13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0" y="15"/>
                  </a:moveTo>
                  <a:lnTo>
                    <a:pt x="10" y="15"/>
                  </a:lnTo>
                  <a:lnTo>
                    <a:pt x="10" y="12"/>
                  </a:lnTo>
                  <a:lnTo>
                    <a:pt x="13" y="10"/>
                  </a:lnTo>
                  <a:lnTo>
                    <a:pt x="13" y="6"/>
                  </a:lnTo>
                  <a:lnTo>
                    <a:pt x="8" y="0"/>
                  </a:lnTo>
                  <a:lnTo>
                    <a:pt x="0" y="8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BCBF8ACA-0751-EE41-B5BD-E221846CB5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72245" y="2153732"/>
              <a:ext cx="277889" cy="228685"/>
            </a:xfrm>
            <a:custGeom>
              <a:avLst/>
              <a:gdLst>
                <a:gd name="T0" fmla="*/ 100 w 182"/>
                <a:gd name="T1" fmla="*/ 176 h 176"/>
                <a:gd name="T2" fmla="*/ 80 w 182"/>
                <a:gd name="T3" fmla="*/ 168 h 176"/>
                <a:gd name="T4" fmla="*/ 57 w 182"/>
                <a:gd name="T5" fmla="*/ 168 h 176"/>
                <a:gd name="T6" fmla="*/ 45 w 182"/>
                <a:gd name="T7" fmla="*/ 159 h 176"/>
                <a:gd name="T8" fmla="*/ 51 w 182"/>
                <a:gd name="T9" fmla="*/ 132 h 176"/>
                <a:gd name="T10" fmla="*/ 53 w 182"/>
                <a:gd name="T11" fmla="*/ 117 h 176"/>
                <a:gd name="T12" fmla="*/ 53 w 182"/>
                <a:gd name="T13" fmla="*/ 100 h 176"/>
                <a:gd name="T14" fmla="*/ 44 w 182"/>
                <a:gd name="T15" fmla="*/ 96 h 176"/>
                <a:gd name="T16" fmla="*/ 38 w 182"/>
                <a:gd name="T17" fmla="*/ 89 h 176"/>
                <a:gd name="T18" fmla="*/ 36 w 182"/>
                <a:gd name="T19" fmla="*/ 81 h 176"/>
                <a:gd name="T20" fmla="*/ 30 w 182"/>
                <a:gd name="T21" fmla="*/ 76 h 176"/>
                <a:gd name="T22" fmla="*/ 23 w 182"/>
                <a:gd name="T23" fmla="*/ 74 h 176"/>
                <a:gd name="T24" fmla="*/ 13 w 182"/>
                <a:gd name="T25" fmla="*/ 70 h 176"/>
                <a:gd name="T26" fmla="*/ 2 w 182"/>
                <a:gd name="T27" fmla="*/ 62 h 176"/>
                <a:gd name="T28" fmla="*/ 0 w 182"/>
                <a:gd name="T29" fmla="*/ 61 h 176"/>
                <a:gd name="T30" fmla="*/ 2 w 182"/>
                <a:gd name="T31" fmla="*/ 55 h 176"/>
                <a:gd name="T32" fmla="*/ 10 w 182"/>
                <a:gd name="T33" fmla="*/ 51 h 176"/>
                <a:gd name="T34" fmla="*/ 23 w 182"/>
                <a:gd name="T35" fmla="*/ 49 h 176"/>
                <a:gd name="T36" fmla="*/ 25 w 182"/>
                <a:gd name="T37" fmla="*/ 49 h 176"/>
                <a:gd name="T38" fmla="*/ 34 w 182"/>
                <a:gd name="T39" fmla="*/ 55 h 176"/>
                <a:gd name="T40" fmla="*/ 40 w 182"/>
                <a:gd name="T41" fmla="*/ 57 h 176"/>
                <a:gd name="T42" fmla="*/ 45 w 182"/>
                <a:gd name="T43" fmla="*/ 57 h 176"/>
                <a:gd name="T44" fmla="*/ 47 w 182"/>
                <a:gd name="T45" fmla="*/ 53 h 176"/>
                <a:gd name="T46" fmla="*/ 47 w 182"/>
                <a:gd name="T47" fmla="*/ 47 h 176"/>
                <a:gd name="T48" fmla="*/ 44 w 182"/>
                <a:gd name="T49" fmla="*/ 40 h 176"/>
                <a:gd name="T50" fmla="*/ 42 w 182"/>
                <a:gd name="T51" fmla="*/ 34 h 176"/>
                <a:gd name="T52" fmla="*/ 45 w 182"/>
                <a:gd name="T53" fmla="*/ 30 h 176"/>
                <a:gd name="T54" fmla="*/ 49 w 182"/>
                <a:gd name="T55" fmla="*/ 32 h 176"/>
                <a:gd name="T56" fmla="*/ 66 w 182"/>
                <a:gd name="T57" fmla="*/ 38 h 176"/>
                <a:gd name="T58" fmla="*/ 68 w 182"/>
                <a:gd name="T59" fmla="*/ 36 h 176"/>
                <a:gd name="T60" fmla="*/ 70 w 182"/>
                <a:gd name="T61" fmla="*/ 36 h 176"/>
                <a:gd name="T62" fmla="*/ 74 w 182"/>
                <a:gd name="T63" fmla="*/ 28 h 176"/>
                <a:gd name="T64" fmla="*/ 80 w 182"/>
                <a:gd name="T65" fmla="*/ 25 h 176"/>
                <a:gd name="T66" fmla="*/ 81 w 182"/>
                <a:gd name="T67" fmla="*/ 25 h 176"/>
                <a:gd name="T68" fmla="*/ 83 w 182"/>
                <a:gd name="T69" fmla="*/ 27 h 176"/>
                <a:gd name="T70" fmla="*/ 87 w 182"/>
                <a:gd name="T71" fmla="*/ 25 h 176"/>
                <a:gd name="T72" fmla="*/ 91 w 182"/>
                <a:gd name="T73" fmla="*/ 15 h 176"/>
                <a:gd name="T74" fmla="*/ 95 w 182"/>
                <a:gd name="T75" fmla="*/ 4 h 176"/>
                <a:gd name="T76" fmla="*/ 95 w 182"/>
                <a:gd name="T77" fmla="*/ 4 h 176"/>
                <a:gd name="T78" fmla="*/ 98 w 182"/>
                <a:gd name="T79" fmla="*/ 2 h 176"/>
                <a:gd name="T80" fmla="*/ 102 w 182"/>
                <a:gd name="T81" fmla="*/ 0 h 176"/>
                <a:gd name="T82" fmla="*/ 129 w 182"/>
                <a:gd name="T83" fmla="*/ 28 h 176"/>
                <a:gd name="T84" fmla="*/ 182 w 182"/>
                <a:gd name="T85" fmla="*/ 47 h 176"/>
                <a:gd name="T86" fmla="*/ 163 w 182"/>
                <a:gd name="T87" fmla="*/ 85 h 176"/>
                <a:gd name="T88" fmla="*/ 168 w 182"/>
                <a:gd name="T89" fmla="*/ 104 h 176"/>
                <a:gd name="T90" fmla="*/ 168 w 182"/>
                <a:gd name="T91" fmla="*/ 123 h 176"/>
                <a:gd name="T92" fmla="*/ 165 w 182"/>
                <a:gd name="T93" fmla="*/ 125 h 176"/>
                <a:gd name="T94" fmla="*/ 168 w 182"/>
                <a:gd name="T95" fmla="*/ 140 h 176"/>
                <a:gd name="T96" fmla="*/ 178 w 182"/>
                <a:gd name="T97" fmla="*/ 146 h 176"/>
                <a:gd name="T98" fmla="*/ 168 w 182"/>
                <a:gd name="T99" fmla="*/ 155 h 176"/>
                <a:gd name="T100" fmla="*/ 167 w 182"/>
                <a:gd name="T101" fmla="*/ 159 h 176"/>
                <a:gd name="T102" fmla="*/ 161 w 182"/>
                <a:gd name="T103" fmla="*/ 163 h 176"/>
                <a:gd name="T104" fmla="*/ 159 w 182"/>
                <a:gd name="T105" fmla="*/ 165 h 176"/>
                <a:gd name="T106" fmla="*/ 153 w 182"/>
                <a:gd name="T107" fmla="*/ 165 h 176"/>
                <a:gd name="T108" fmla="*/ 146 w 182"/>
                <a:gd name="T109" fmla="*/ 163 h 176"/>
                <a:gd name="T110" fmla="*/ 134 w 182"/>
                <a:gd name="T111" fmla="*/ 157 h 176"/>
                <a:gd name="T112" fmla="*/ 127 w 182"/>
                <a:gd name="T113" fmla="*/ 153 h 176"/>
                <a:gd name="T114" fmla="*/ 119 w 182"/>
                <a:gd name="T115" fmla="*/ 155 h 176"/>
                <a:gd name="T116" fmla="*/ 117 w 182"/>
                <a:gd name="T117" fmla="*/ 157 h 176"/>
                <a:gd name="T118" fmla="*/ 114 w 182"/>
                <a:gd name="T119" fmla="*/ 163 h 176"/>
                <a:gd name="T120" fmla="*/ 110 w 182"/>
                <a:gd name="T121" fmla="*/ 174 h 176"/>
                <a:gd name="T122" fmla="*/ 110 w 182"/>
                <a:gd name="T123" fmla="*/ 17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" h="176">
                  <a:moveTo>
                    <a:pt x="110" y="174"/>
                  </a:moveTo>
                  <a:lnTo>
                    <a:pt x="100" y="176"/>
                  </a:lnTo>
                  <a:lnTo>
                    <a:pt x="95" y="174"/>
                  </a:lnTo>
                  <a:lnTo>
                    <a:pt x="80" y="168"/>
                  </a:lnTo>
                  <a:lnTo>
                    <a:pt x="68" y="168"/>
                  </a:lnTo>
                  <a:lnTo>
                    <a:pt x="57" y="168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7" y="148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53" y="117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47" y="100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36" y="81"/>
                  </a:lnTo>
                  <a:lnTo>
                    <a:pt x="34" y="78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3" y="74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6" y="66"/>
                  </a:lnTo>
                  <a:lnTo>
                    <a:pt x="2" y="6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2" y="55"/>
                  </a:lnTo>
                  <a:lnTo>
                    <a:pt x="6" y="53"/>
                  </a:lnTo>
                  <a:lnTo>
                    <a:pt x="10" y="51"/>
                  </a:lnTo>
                  <a:lnTo>
                    <a:pt x="17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8" y="51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3"/>
                  </a:lnTo>
                  <a:lnTo>
                    <a:pt x="47" y="51"/>
                  </a:lnTo>
                  <a:lnTo>
                    <a:pt x="47" y="47"/>
                  </a:lnTo>
                  <a:lnTo>
                    <a:pt x="45" y="44"/>
                  </a:lnTo>
                  <a:lnTo>
                    <a:pt x="44" y="40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7" y="30"/>
                  </a:lnTo>
                  <a:lnTo>
                    <a:pt x="49" y="32"/>
                  </a:lnTo>
                  <a:lnTo>
                    <a:pt x="57" y="36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2"/>
                  </a:lnTo>
                  <a:lnTo>
                    <a:pt x="74" y="28"/>
                  </a:lnTo>
                  <a:lnTo>
                    <a:pt x="76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9" y="21"/>
                  </a:lnTo>
                  <a:lnTo>
                    <a:pt x="91" y="15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02" y="0"/>
                  </a:lnTo>
                  <a:lnTo>
                    <a:pt x="123" y="15"/>
                  </a:lnTo>
                  <a:lnTo>
                    <a:pt x="129" y="28"/>
                  </a:lnTo>
                  <a:lnTo>
                    <a:pt x="140" y="28"/>
                  </a:lnTo>
                  <a:lnTo>
                    <a:pt x="182" y="47"/>
                  </a:lnTo>
                  <a:lnTo>
                    <a:pt x="176" y="74"/>
                  </a:lnTo>
                  <a:lnTo>
                    <a:pt x="163" y="85"/>
                  </a:lnTo>
                  <a:lnTo>
                    <a:pt x="153" y="100"/>
                  </a:lnTo>
                  <a:lnTo>
                    <a:pt x="168" y="104"/>
                  </a:lnTo>
                  <a:lnTo>
                    <a:pt x="167" y="114"/>
                  </a:lnTo>
                  <a:lnTo>
                    <a:pt x="168" y="123"/>
                  </a:lnTo>
                  <a:lnTo>
                    <a:pt x="165" y="125"/>
                  </a:lnTo>
                  <a:lnTo>
                    <a:pt x="165" y="125"/>
                  </a:lnTo>
                  <a:lnTo>
                    <a:pt x="167" y="132"/>
                  </a:lnTo>
                  <a:lnTo>
                    <a:pt x="168" y="140"/>
                  </a:lnTo>
                  <a:lnTo>
                    <a:pt x="178" y="146"/>
                  </a:lnTo>
                  <a:lnTo>
                    <a:pt x="178" y="146"/>
                  </a:lnTo>
                  <a:lnTo>
                    <a:pt x="174" y="149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7" y="159"/>
                  </a:lnTo>
                  <a:lnTo>
                    <a:pt x="165" y="161"/>
                  </a:lnTo>
                  <a:lnTo>
                    <a:pt x="161" y="163"/>
                  </a:lnTo>
                  <a:lnTo>
                    <a:pt x="161" y="163"/>
                  </a:lnTo>
                  <a:lnTo>
                    <a:pt x="159" y="165"/>
                  </a:lnTo>
                  <a:lnTo>
                    <a:pt x="157" y="165"/>
                  </a:lnTo>
                  <a:lnTo>
                    <a:pt x="153" y="165"/>
                  </a:lnTo>
                  <a:lnTo>
                    <a:pt x="151" y="165"/>
                  </a:lnTo>
                  <a:lnTo>
                    <a:pt x="146" y="163"/>
                  </a:lnTo>
                  <a:lnTo>
                    <a:pt x="140" y="159"/>
                  </a:lnTo>
                  <a:lnTo>
                    <a:pt x="134" y="157"/>
                  </a:lnTo>
                  <a:lnTo>
                    <a:pt x="129" y="155"/>
                  </a:lnTo>
                  <a:lnTo>
                    <a:pt x="127" y="153"/>
                  </a:lnTo>
                  <a:lnTo>
                    <a:pt x="123" y="155"/>
                  </a:lnTo>
                  <a:lnTo>
                    <a:pt x="119" y="155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15" y="159"/>
                  </a:lnTo>
                  <a:lnTo>
                    <a:pt x="114" y="163"/>
                  </a:lnTo>
                  <a:lnTo>
                    <a:pt x="112" y="166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FC54A5B4-BF1D-1340-B476-7A67A5FCC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72245" y="2153732"/>
              <a:ext cx="277889" cy="228685"/>
            </a:xfrm>
            <a:custGeom>
              <a:avLst/>
              <a:gdLst>
                <a:gd name="T0" fmla="*/ 100 w 182"/>
                <a:gd name="T1" fmla="*/ 176 h 176"/>
                <a:gd name="T2" fmla="*/ 80 w 182"/>
                <a:gd name="T3" fmla="*/ 168 h 176"/>
                <a:gd name="T4" fmla="*/ 57 w 182"/>
                <a:gd name="T5" fmla="*/ 168 h 176"/>
                <a:gd name="T6" fmla="*/ 45 w 182"/>
                <a:gd name="T7" fmla="*/ 159 h 176"/>
                <a:gd name="T8" fmla="*/ 51 w 182"/>
                <a:gd name="T9" fmla="*/ 132 h 176"/>
                <a:gd name="T10" fmla="*/ 53 w 182"/>
                <a:gd name="T11" fmla="*/ 117 h 176"/>
                <a:gd name="T12" fmla="*/ 53 w 182"/>
                <a:gd name="T13" fmla="*/ 100 h 176"/>
                <a:gd name="T14" fmla="*/ 44 w 182"/>
                <a:gd name="T15" fmla="*/ 96 h 176"/>
                <a:gd name="T16" fmla="*/ 38 w 182"/>
                <a:gd name="T17" fmla="*/ 89 h 176"/>
                <a:gd name="T18" fmla="*/ 36 w 182"/>
                <a:gd name="T19" fmla="*/ 81 h 176"/>
                <a:gd name="T20" fmla="*/ 30 w 182"/>
                <a:gd name="T21" fmla="*/ 76 h 176"/>
                <a:gd name="T22" fmla="*/ 23 w 182"/>
                <a:gd name="T23" fmla="*/ 74 h 176"/>
                <a:gd name="T24" fmla="*/ 13 w 182"/>
                <a:gd name="T25" fmla="*/ 70 h 176"/>
                <a:gd name="T26" fmla="*/ 2 w 182"/>
                <a:gd name="T27" fmla="*/ 62 h 176"/>
                <a:gd name="T28" fmla="*/ 0 w 182"/>
                <a:gd name="T29" fmla="*/ 61 h 176"/>
                <a:gd name="T30" fmla="*/ 2 w 182"/>
                <a:gd name="T31" fmla="*/ 55 h 176"/>
                <a:gd name="T32" fmla="*/ 10 w 182"/>
                <a:gd name="T33" fmla="*/ 51 h 176"/>
                <a:gd name="T34" fmla="*/ 23 w 182"/>
                <a:gd name="T35" fmla="*/ 49 h 176"/>
                <a:gd name="T36" fmla="*/ 25 w 182"/>
                <a:gd name="T37" fmla="*/ 49 h 176"/>
                <a:gd name="T38" fmla="*/ 34 w 182"/>
                <a:gd name="T39" fmla="*/ 55 h 176"/>
                <a:gd name="T40" fmla="*/ 40 w 182"/>
                <a:gd name="T41" fmla="*/ 57 h 176"/>
                <a:gd name="T42" fmla="*/ 45 w 182"/>
                <a:gd name="T43" fmla="*/ 57 h 176"/>
                <a:gd name="T44" fmla="*/ 47 w 182"/>
                <a:gd name="T45" fmla="*/ 53 h 176"/>
                <a:gd name="T46" fmla="*/ 47 w 182"/>
                <a:gd name="T47" fmla="*/ 47 h 176"/>
                <a:gd name="T48" fmla="*/ 44 w 182"/>
                <a:gd name="T49" fmla="*/ 40 h 176"/>
                <a:gd name="T50" fmla="*/ 42 w 182"/>
                <a:gd name="T51" fmla="*/ 34 h 176"/>
                <a:gd name="T52" fmla="*/ 45 w 182"/>
                <a:gd name="T53" fmla="*/ 30 h 176"/>
                <a:gd name="T54" fmla="*/ 49 w 182"/>
                <a:gd name="T55" fmla="*/ 32 h 176"/>
                <a:gd name="T56" fmla="*/ 66 w 182"/>
                <a:gd name="T57" fmla="*/ 38 h 176"/>
                <a:gd name="T58" fmla="*/ 68 w 182"/>
                <a:gd name="T59" fmla="*/ 36 h 176"/>
                <a:gd name="T60" fmla="*/ 70 w 182"/>
                <a:gd name="T61" fmla="*/ 36 h 176"/>
                <a:gd name="T62" fmla="*/ 74 w 182"/>
                <a:gd name="T63" fmla="*/ 28 h 176"/>
                <a:gd name="T64" fmla="*/ 80 w 182"/>
                <a:gd name="T65" fmla="*/ 25 h 176"/>
                <a:gd name="T66" fmla="*/ 81 w 182"/>
                <a:gd name="T67" fmla="*/ 25 h 176"/>
                <a:gd name="T68" fmla="*/ 83 w 182"/>
                <a:gd name="T69" fmla="*/ 27 h 176"/>
                <a:gd name="T70" fmla="*/ 87 w 182"/>
                <a:gd name="T71" fmla="*/ 25 h 176"/>
                <a:gd name="T72" fmla="*/ 91 w 182"/>
                <a:gd name="T73" fmla="*/ 15 h 176"/>
                <a:gd name="T74" fmla="*/ 95 w 182"/>
                <a:gd name="T75" fmla="*/ 4 h 176"/>
                <a:gd name="T76" fmla="*/ 95 w 182"/>
                <a:gd name="T77" fmla="*/ 4 h 176"/>
                <a:gd name="T78" fmla="*/ 98 w 182"/>
                <a:gd name="T79" fmla="*/ 2 h 176"/>
                <a:gd name="T80" fmla="*/ 102 w 182"/>
                <a:gd name="T81" fmla="*/ 0 h 176"/>
                <a:gd name="T82" fmla="*/ 129 w 182"/>
                <a:gd name="T83" fmla="*/ 28 h 176"/>
                <a:gd name="T84" fmla="*/ 182 w 182"/>
                <a:gd name="T85" fmla="*/ 47 h 176"/>
                <a:gd name="T86" fmla="*/ 163 w 182"/>
                <a:gd name="T87" fmla="*/ 85 h 176"/>
                <a:gd name="T88" fmla="*/ 168 w 182"/>
                <a:gd name="T89" fmla="*/ 104 h 176"/>
                <a:gd name="T90" fmla="*/ 168 w 182"/>
                <a:gd name="T91" fmla="*/ 123 h 176"/>
                <a:gd name="T92" fmla="*/ 165 w 182"/>
                <a:gd name="T93" fmla="*/ 125 h 176"/>
                <a:gd name="T94" fmla="*/ 168 w 182"/>
                <a:gd name="T95" fmla="*/ 140 h 176"/>
                <a:gd name="T96" fmla="*/ 178 w 182"/>
                <a:gd name="T97" fmla="*/ 146 h 176"/>
                <a:gd name="T98" fmla="*/ 168 w 182"/>
                <a:gd name="T99" fmla="*/ 155 h 176"/>
                <a:gd name="T100" fmla="*/ 167 w 182"/>
                <a:gd name="T101" fmla="*/ 159 h 176"/>
                <a:gd name="T102" fmla="*/ 161 w 182"/>
                <a:gd name="T103" fmla="*/ 163 h 176"/>
                <a:gd name="T104" fmla="*/ 159 w 182"/>
                <a:gd name="T105" fmla="*/ 165 h 176"/>
                <a:gd name="T106" fmla="*/ 153 w 182"/>
                <a:gd name="T107" fmla="*/ 165 h 176"/>
                <a:gd name="T108" fmla="*/ 146 w 182"/>
                <a:gd name="T109" fmla="*/ 163 h 176"/>
                <a:gd name="T110" fmla="*/ 134 w 182"/>
                <a:gd name="T111" fmla="*/ 157 h 176"/>
                <a:gd name="T112" fmla="*/ 127 w 182"/>
                <a:gd name="T113" fmla="*/ 153 h 176"/>
                <a:gd name="T114" fmla="*/ 119 w 182"/>
                <a:gd name="T115" fmla="*/ 155 h 176"/>
                <a:gd name="T116" fmla="*/ 117 w 182"/>
                <a:gd name="T117" fmla="*/ 157 h 176"/>
                <a:gd name="T118" fmla="*/ 114 w 182"/>
                <a:gd name="T119" fmla="*/ 163 h 176"/>
                <a:gd name="T120" fmla="*/ 110 w 182"/>
                <a:gd name="T121" fmla="*/ 174 h 176"/>
                <a:gd name="T122" fmla="*/ 110 w 182"/>
                <a:gd name="T123" fmla="*/ 17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" h="176">
                  <a:moveTo>
                    <a:pt x="110" y="174"/>
                  </a:moveTo>
                  <a:lnTo>
                    <a:pt x="100" y="176"/>
                  </a:lnTo>
                  <a:lnTo>
                    <a:pt x="95" y="174"/>
                  </a:lnTo>
                  <a:lnTo>
                    <a:pt x="80" y="168"/>
                  </a:lnTo>
                  <a:lnTo>
                    <a:pt x="68" y="168"/>
                  </a:lnTo>
                  <a:lnTo>
                    <a:pt x="57" y="168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7" y="148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53" y="117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47" y="100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36" y="81"/>
                  </a:lnTo>
                  <a:lnTo>
                    <a:pt x="34" y="78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3" y="74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6" y="66"/>
                  </a:lnTo>
                  <a:lnTo>
                    <a:pt x="2" y="6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2" y="55"/>
                  </a:lnTo>
                  <a:lnTo>
                    <a:pt x="6" y="53"/>
                  </a:lnTo>
                  <a:lnTo>
                    <a:pt x="10" y="51"/>
                  </a:lnTo>
                  <a:lnTo>
                    <a:pt x="17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8" y="51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3"/>
                  </a:lnTo>
                  <a:lnTo>
                    <a:pt x="47" y="51"/>
                  </a:lnTo>
                  <a:lnTo>
                    <a:pt x="47" y="47"/>
                  </a:lnTo>
                  <a:lnTo>
                    <a:pt x="45" y="44"/>
                  </a:lnTo>
                  <a:lnTo>
                    <a:pt x="44" y="40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7" y="30"/>
                  </a:lnTo>
                  <a:lnTo>
                    <a:pt x="49" y="32"/>
                  </a:lnTo>
                  <a:lnTo>
                    <a:pt x="57" y="36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2"/>
                  </a:lnTo>
                  <a:lnTo>
                    <a:pt x="74" y="28"/>
                  </a:lnTo>
                  <a:lnTo>
                    <a:pt x="76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9" y="21"/>
                  </a:lnTo>
                  <a:lnTo>
                    <a:pt x="91" y="15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02" y="0"/>
                  </a:lnTo>
                  <a:lnTo>
                    <a:pt x="123" y="15"/>
                  </a:lnTo>
                  <a:lnTo>
                    <a:pt x="129" y="28"/>
                  </a:lnTo>
                  <a:lnTo>
                    <a:pt x="140" y="28"/>
                  </a:lnTo>
                  <a:lnTo>
                    <a:pt x="182" y="47"/>
                  </a:lnTo>
                  <a:lnTo>
                    <a:pt x="176" y="74"/>
                  </a:lnTo>
                  <a:lnTo>
                    <a:pt x="163" y="85"/>
                  </a:lnTo>
                  <a:lnTo>
                    <a:pt x="153" y="100"/>
                  </a:lnTo>
                  <a:lnTo>
                    <a:pt x="168" y="104"/>
                  </a:lnTo>
                  <a:lnTo>
                    <a:pt x="167" y="114"/>
                  </a:lnTo>
                  <a:lnTo>
                    <a:pt x="168" y="123"/>
                  </a:lnTo>
                  <a:lnTo>
                    <a:pt x="165" y="125"/>
                  </a:lnTo>
                  <a:lnTo>
                    <a:pt x="165" y="125"/>
                  </a:lnTo>
                  <a:lnTo>
                    <a:pt x="167" y="132"/>
                  </a:lnTo>
                  <a:lnTo>
                    <a:pt x="168" y="140"/>
                  </a:lnTo>
                  <a:lnTo>
                    <a:pt x="178" y="146"/>
                  </a:lnTo>
                  <a:lnTo>
                    <a:pt x="178" y="146"/>
                  </a:lnTo>
                  <a:lnTo>
                    <a:pt x="174" y="149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7" y="159"/>
                  </a:lnTo>
                  <a:lnTo>
                    <a:pt x="165" y="161"/>
                  </a:lnTo>
                  <a:lnTo>
                    <a:pt x="161" y="163"/>
                  </a:lnTo>
                  <a:lnTo>
                    <a:pt x="161" y="163"/>
                  </a:lnTo>
                  <a:lnTo>
                    <a:pt x="159" y="165"/>
                  </a:lnTo>
                  <a:lnTo>
                    <a:pt x="157" y="165"/>
                  </a:lnTo>
                  <a:lnTo>
                    <a:pt x="153" y="165"/>
                  </a:lnTo>
                  <a:lnTo>
                    <a:pt x="151" y="165"/>
                  </a:lnTo>
                  <a:lnTo>
                    <a:pt x="146" y="163"/>
                  </a:lnTo>
                  <a:lnTo>
                    <a:pt x="140" y="159"/>
                  </a:lnTo>
                  <a:lnTo>
                    <a:pt x="134" y="157"/>
                  </a:lnTo>
                  <a:lnTo>
                    <a:pt x="129" y="155"/>
                  </a:lnTo>
                  <a:lnTo>
                    <a:pt x="127" y="153"/>
                  </a:lnTo>
                  <a:lnTo>
                    <a:pt x="123" y="155"/>
                  </a:lnTo>
                  <a:lnTo>
                    <a:pt x="119" y="155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15" y="159"/>
                  </a:lnTo>
                  <a:lnTo>
                    <a:pt x="114" y="163"/>
                  </a:lnTo>
                  <a:lnTo>
                    <a:pt x="112" y="166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60933AD5-3142-824E-8263-C5067BE16D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3876" y="2368124"/>
              <a:ext cx="19849" cy="41579"/>
            </a:xfrm>
            <a:custGeom>
              <a:avLst/>
              <a:gdLst>
                <a:gd name="T0" fmla="*/ 6 w 13"/>
                <a:gd name="T1" fmla="*/ 28 h 32"/>
                <a:gd name="T2" fmla="*/ 0 w 13"/>
                <a:gd name="T3" fmla="*/ 17 h 32"/>
                <a:gd name="T4" fmla="*/ 0 w 13"/>
                <a:gd name="T5" fmla="*/ 9 h 32"/>
                <a:gd name="T6" fmla="*/ 6 w 13"/>
                <a:gd name="T7" fmla="*/ 3 h 32"/>
                <a:gd name="T8" fmla="*/ 13 w 13"/>
                <a:gd name="T9" fmla="*/ 0 h 32"/>
                <a:gd name="T10" fmla="*/ 13 w 13"/>
                <a:gd name="T11" fmla="*/ 13 h 32"/>
                <a:gd name="T12" fmla="*/ 11 w 13"/>
                <a:gd name="T13" fmla="*/ 26 h 32"/>
                <a:gd name="T14" fmla="*/ 11 w 13"/>
                <a:gd name="T15" fmla="*/ 32 h 32"/>
                <a:gd name="T16" fmla="*/ 6 w 13"/>
                <a:gd name="T17" fmla="*/ 28 h 32"/>
                <a:gd name="T18" fmla="*/ 6 w 13"/>
                <a:gd name="T19" fmla="*/ 28 h 32"/>
                <a:gd name="T20" fmla="*/ 6 w 13"/>
                <a:gd name="T2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2">
                  <a:moveTo>
                    <a:pt x="6" y="28"/>
                  </a:moveTo>
                  <a:lnTo>
                    <a:pt x="0" y="17"/>
                  </a:lnTo>
                  <a:lnTo>
                    <a:pt x="0" y="9"/>
                  </a:lnTo>
                  <a:lnTo>
                    <a:pt x="6" y="3"/>
                  </a:lnTo>
                  <a:lnTo>
                    <a:pt x="13" y="0"/>
                  </a:lnTo>
                  <a:lnTo>
                    <a:pt x="13" y="13"/>
                  </a:lnTo>
                  <a:lnTo>
                    <a:pt x="11" y="26"/>
                  </a:lnTo>
                  <a:lnTo>
                    <a:pt x="11" y="32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1B846AEC-991A-844C-9BD9-D669CF1915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3876" y="2368124"/>
              <a:ext cx="19849" cy="41579"/>
            </a:xfrm>
            <a:custGeom>
              <a:avLst/>
              <a:gdLst>
                <a:gd name="T0" fmla="*/ 6 w 13"/>
                <a:gd name="T1" fmla="*/ 28 h 32"/>
                <a:gd name="T2" fmla="*/ 0 w 13"/>
                <a:gd name="T3" fmla="*/ 17 h 32"/>
                <a:gd name="T4" fmla="*/ 0 w 13"/>
                <a:gd name="T5" fmla="*/ 9 h 32"/>
                <a:gd name="T6" fmla="*/ 6 w 13"/>
                <a:gd name="T7" fmla="*/ 3 h 32"/>
                <a:gd name="T8" fmla="*/ 13 w 13"/>
                <a:gd name="T9" fmla="*/ 0 h 32"/>
                <a:gd name="T10" fmla="*/ 13 w 13"/>
                <a:gd name="T11" fmla="*/ 13 h 32"/>
                <a:gd name="T12" fmla="*/ 11 w 13"/>
                <a:gd name="T13" fmla="*/ 26 h 32"/>
                <a:gd name="T14" fmla="*/ 11 w 13"/>
                <a:gd name="T15" fmla="*/ 32 h 32"/>
                <a:gd name="T16" fmla="*/ 6 w 13"/>
                <a:gd name="T17" fmla="*/ 28 h 32"/>
                <a:gd name="T18" fmla="*/ 6 w 13"/>
                <a:gd name="T19" fmla="*/ 28 h 32"/>
                <a:gd name="T20" fmla="*/ 6 w 13"/>
                <a:gd name="T2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2">
                  <a:moveTo>
                    <a:pt x="6" y="28"/>
                  </a:moveTo>
                  <a:lnTo>
                    <a:pt x="0" y="17"/>
                  </a:lnTo>
                  <a:lnTo>
                    <a:pt x="0" y="9"/>
                  </a:lnTo>
                  <a:lnTo>
                    <a:pt x="6" y="3"/>
                  </a:lnTo>
                  <a:lnTo>
                    <a:pt x="13" y="0"/>
                  </a:lnTo>
                  <a:lnTo>
                    <a:pt x="13" y="13"/>
                  </a:lnTo>
                  <a:lnTo>
                    <a:pt x="11" y="26"/>
                  </a:lnTo>
                  <a:lnTo>
                    <a:pt x="11" y="32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4B24D2B1-A8E7-3E44-904A-880ACDCD74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93912"/>
              <a:ext cx="119095" cy="79260"/>
            </a:xfrm>
            <a:custGeom>
              <a:avLst/>
              <a:gdLst>
                <a:gd name="T0" fmla="*/ 23 w 78"/>
                <a:gd name="T1" fmla="*/ 49 h 61"/>
                <a:gd name="T2" fmla="*/ 23 w 78"/>
                <a:gd name="T3" fmla="*/ 32 h 61"/>
                <a:gd name="T4" fmla="*/ 13 w 78"/>
                <a:gd name="T5" fmla="*/ 32 h 61"/>
                <a:gd name="T6" fmla="*/ 0 w 78"/>
                <a:gd name="T7" fmla="*/ 27 h 61"/>
                <a:gd name="T8" fmla="*/ 0 w 78"/>
                <a:gd name="T9" fmla="*/ 10 h 61"/>
                <a:gd name="T10" fmla="*/ 13 w 78"/>
                <a:gd name="T11" fmla="*/ 4 h 61"/>
                <a:gd name="T12" fmla="*/ 46 w 78"/>
                <a:gd name="T13" fmla="*/ 4 h 61"/>
                <a:gd name="T14" fmla="*/ 49 w 78"/>
                <a:gd name="T15" fmla="*/ 0 h 61"/>
                <a:gd name="T16" fmla="*/ 55 w 78"/>
                <a:gd name="T17" fmla="*/ 2 h 61"/>
                <a:gd name="T18" fmla="*/ 55 w 78"/>
                <a:gd name="T19" fmla="*/ 6 h 61"/>
                <a:gd name="T20" fmla="*/ 66 w 78"/>
                <a:gd name="T21" fmla="*/ 10 h 61"/>
                <a:gd name="T22" fmla="*/ 78 w 78"/>
                <a:gd name="T23" fmla="*/ 21 h 61"/>
                <a:gd name="T24" fmla="*/ 78 w 78"/>
                <a:gd name="T25" fmla="*/ 30 h 61"/>
                <a:gd name="T26" fmla="*/ 63 w 78"/>
                <a:gd name="T27" fmla="*/ 36 h 61"/>
                <a:gd name="T28" fmla="*/ 63 w 78"/>
                <a:gd name="T29" fmla="*/ 53 h 61"/>
                <a:gd name="T30" fmla="*/ 55 w 78"/>
                <a:gd name="T31" fmla="*/ 53 h 61"/>
                <a:gd name="T32" fmla="*/ 49 w 78"/>
                <a:gd name="T33" fmla="*/ 61 h 61"/>
                <a:gd name="T34" fmla="*/ 34 w 78"/>
                <a:gd name="T35" fmla="*/ 61 h 61"/>
                <a:gd name="T36" fmla="*/ 34 w 78"/>
                <a:gd name="T37" fmla="*/ 51 h 61"/>
                <a:gd name="T38" fmla="*/ 23 w 78"/>
                <a:gd name="T39" fmla="*/ 49 h 61"/>
                <a:gd name="T40" fmla="*/ 23 w 78"/>
                <a:gd name="T41" fmla="*/ 49 h 61"/>
                <a:gd name="T42" fmla="*/ 23 w 78"/>
                <a:gd name="T43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" h="61">
                  <a:moveTo>
                    <a:pt x="23" y="49"/>
                  </a:moveTo>
                  <a:lnTo>
                    <a:pt x="23" y="32"/>
                  </a:lnTo>
                  <a:lnTo>
                    <a:pt x="13" y="32"/>
                  </a:lnTo>
                  <a:lnTo>
                    <a:pt x="0" y="27"/>
                  </a:lnTo>
                  <a:lnTo>
                    <a:pt x="0" y="10"/>
                  </a:lnTo>
                  <a:lnTo>
                    <a:pt x="13" y="4"/>
                  </a:lnTo>
                  <a:lnTo>
                    <a:pt x="46" y="4"/>
                  </a:lnTo>
                  <a:lnTo>
                    <a:pt x="49" y="0"/>
                  </a:lnTo>
                  <a:lnTo>
                    <a:pt x="55" y="2"/>
                  </a:lnTo>
                  <a:lnTo>
                    <a:pt x="55" y="6"/>
                  </a:lnTo>
                  <a:lnTo>
                    <a:pt x="66" y="10"/>
                  </a:lnTo>
                  <a:lnTo>
                    <a:pt x="78" y="21"/>
                  </a:lnTo>
                  <a:lnTo>
                    <a:pt x="78" y="30"/>
                  </a:lnTo>
                  <a:lnTo>
                    <a:pt x="63" y="36"/>
                  </a:lnTo>
                  <a:lnTo>
                    <a:pt x="63" y="53"/>
                  </a:lnTo>
                  <a:lnTo>
                    <a:pt x="55" y="53"/>
                  </a:lnTo>
                  <a:lnTo>
                    <a:pt x="49" y="61"/>
                  </a:lnTo>
                  <a:lnTo>
                    <a:pt x="34" y="61"/>
                  </a:lnTo>
                  <a:lnTo>
                    <a:pt x="34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CCBF364B-7824-8E4C-AAB8-FAD086C713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93912"/>
              <a:ext cx="119095" cy="79260"/>
            </a:xfrm>
            <a:custGeom>
              <a:avLst/>
              <a:gdLst>
                <a:gd name="T0" fmla="*/ 23 w 78"/>
                <a:gd name="T1" fmla="*/ 49 h 61"/>
                <a:gd name="T2" fmla="*/ 23 w 78"/>
                <a:gd name="T3" fmla="*/ 32 h 61"/>
                <a:gd name="T4" fmla="*/ 13 w 78"/>
                <a:gd name="T5" fmla="*/ 32 h 61"/>
                <a:gd name="T6" fmla="*/ 0 w 78"/>
                <a:gd name="T7" fmla="*/ 27 h 61"/>
                <a:gd name="T8" fmla="*/ 0 w 78"/>
                <a:gd name="T9" fmla="*/ 10 h 61"/>
                <a:gd name="T10" fmla="*/ 13 w 78"/>
                <a:gd name="T11" fmla="*/ 4 h 61"/>
                <a:gd name="T12" fmla="*/ 46 w 78"/>
                <a:gd name="T13" fmla="*/ 4 h 61"/>
                <a:gd name="T14" fmla="*/ 49 w 78"/>
                <a:gd name="T15" fmla="*/ 0 h 61"/>
                <a:gd name="T16" fmla="*/ 55 w 78"/>
                <a:gd name="T17" fmla="*/ 2 h 61"/>
                <a:gd name="T18" fmla="*/ 55 w 78"/>
                <a:gd name="T19" fmla="*/ 6 h 61"/>
                <a:gd name="T20" fmla="*/ 66 w 78"/>
                <a:gd name="T21" fmla="*/ 10 h 61"/>
                <a:gd name="T22" fmla="*/ 78 w 78"/>
                <a:gd name="T23" fmla="*/ 21 h 61"/>
                <a:gd name="T24" fmla="*/ 78 w 78"/>
                <a:gd name="T25" fmla="*/ 30 h 61"/>
                <a:gd name="T26" fmla="*/ 63 w 78"/>
                <a:gd name="T27" fmla="*/ 36 h 61"/>
                <a:gd name="T28" fmla="*/ 63 w 78"/>
                <a:gd name="T29" fmla="*/ 53 h 61"/>
                <a:gd name="T30" fmla="*/ 55 w 78"/>
                <a:gd name="T31" fmla="*/ 53 h 61"/>
                <a:gd name="T32" fmla="*/ 49 w 78"/>
                <a:gd name="T33" fmla="*/ 61 h 61"/>
                <a:gd name="T34" fmla="*/ 34 w 78"/>
                <a:gd name="T35" fmla="*/ 61 h 61"/>
                <a:gd name="T36" fmla="*/ 34 w 78"/>
                <a:gd name="T37" fmla="*/ 51 h 61"/>
                <a:gd name="T38" fmla="*/ 23 w 78"/>
                <a:gd name="T39" fmla="*/ 49 h 61"/>
                <a:gd name="T40" fmla="*/ 23 w 78"/>
                <a:gd name="T41" fmla="*/ 49 h 61"/>
                <a:gd name="T42" fmla="*/ 23 w 78"/>
                <a:gd name="T43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" h="61">
                  <a:moveTo>
                    <a:pt x="23" y="49"/>
                  </a:moveTo>
                  <a:lnTo>
                    <a:pt x="23" y="32"/>
                  </a:lnTo>
                  <a:lnTo>
                    <a:pt x="13" y="32"/>
                  </a:lnTo>
                  <a:lnTo>
                    <a:pt x="0" y="27"/>
                  </a:lnTo>
                  <a:lnTo>
                    <a:pt x="0" y="10"/>
                  </a:lnTo>
                  <a:lnTo>
                    <a:pt x="13" y="4"/>
                  </a:lnTo>
                  <a:lnTo>
                    <a:pt x="46" y="4"/>
                  </a:lnTo>
                  <a:lnTo>
                    <a:pt x="49" y="0"/>
                  </a:lnTo>
                  <a:lnTo>
                    <a:pt x="55" y="2"/>
                  </a:lnTo>
                  <a:lnTo>
                    <a:pt x="55" y="6"/>
                  </a:lnTo>
                  <a:lnTo>
                    <a:pt x="66" y="10"/>
                  </a:lnTo>
                  <a:lnTo>
                    <a:pt x="78" y="21"/>
                  </a:lnTo>
                  <a:lnTo>
                    <a:pt x="78" y="30"/>
                  </a:lnTo>
                  <a:lnTo>
                    <a:pt x="63" y="36"/>
                  </a:lnTo>
                  <a:lnTo>
                    <a:pt x="63" y="53"/>
                  </a:lnTo>
                  <a:lnTo>
                    <a:pt x="55" y="53"/>
                  </a:lnTo>
                  <a:lnTo>
                    <a:pt x="49" y="61"/>
                  </a:lnTo>
                  <a:lnTo>
                    <a:pt x="34" y="61"/>
                  </a:lnTo>
                  <a:lnTo>
                    <a:pt x="34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E2C7CA96-2218-BA45-8103-2CEE79D183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47136"/>
              <a:ext cx="148106" cy="74063"/>
            </a:xfrm>
            <a:custGeom>
              <a:avLst/>
              <a:gdLst>
                <a:gd name="T0" fmla="*/ 0 w 97"/>
                <a:gd name="T1" fmla="*/ 46 h 57"/>
                <a:gd name="T2" fmla="*/ 0 w 97"/>
                <a:gd name="T3" fmla="*/ 34 h 57"/>
                <a:gd name="T4" fmla="*/ 0 w 97"/>
                <a:gd name="T5" fmla="*/ 34 h 57"/>
                <a:gd name="T6" fmla="*/ 0 w 97"/>
                <a:gd name="T7" fmla="*/ 34 h 57"/>
                <a:gd name="T8" fmla="*/ 0 w 97"/>
                <a:gd name="T9" fmla="*/ 30 h 57"/>
                <a:gd name="T10" fmla="*/ 0 w 97"/>
                <a:gd name="T11" fmla="*/ 29 h 57"/>
                <a:gd name="T12" fmla="*/ 0 w 97"/>
                <a:gd name="T13" fmla="*/ 29 h 57"/>
                <a:gd name="T14" fmla="*/ 4 w 97"/>
                <a:gd name="T15" fmla="*/ 23 h 57"/>
                <a:gd name="T16" fmla="*/ 6 w 97"/>
                <a:gd name="T17" fmla="*/ 19 h 57"/>
                <a:gd name="T18" fmla="*/ 6 w 97"/>
                <a:gd name="T19" fmla="*/ 19 h 57"/>
                <a:gd name="T20" fmla="*/ 4 w 97"/>
                <a:gd name="T21" fmla="*/ 17 h 57"/>
                <a:gd name="T22" fmla="*/ 4 w 97"/>
                <a:gd name="T23" fmla="*/ 15 h 57"/>
                <a:gd name="T24" fmla="*/ 4 w 97"/>
                <a:gd name="T25" fmla="*/ 13 h 57"/>
                <a:gd name="T26" fmla="*/ 6 w 97"/>
                <a:gd name="T27" fmla="*/ 13 h 57"/>
                <a:gd name="T28" fmla="*/ 6 w 97"/>
                <a:gd name="T29" fmla="*/ 13 h 57"/>
                <a:gd name="T30" fmla="*/ 8 w 97"/>
                <a:gd name="T31" fmla="*/ 13 h 57"/>
                <a:gd name="T32" fmla="*/ 10 w 97"/>
                <a:gd name="T33" fmla="*/ 11 h 57"/>
                <a:gd name="T34" fmla="*/ 13 w 97"/>
                <a:gd name="T35" fmla="*/ 10 h 57"/>
                <a:gd name="T36" fmla="*/ 13 w 97"/>
                <a:gd name="T37" fmla="*/ 10 h 57"/>
                <a:gd name="T38" fmla="*/ 13 w 97"/>
                <a:gd name="T39" fmla="*/ 10 h 57"/>
                <a:gd name="T40" fmla="*/ 17 w 97"/>
                <a:gd name="T41" fmla="*/ 10 h 57"/>
                <a:gd name="T42" fmla="*/ 19 w 97"/>
                <a:gd name="T43" fmla="*/ 8 h 57"/>
                <a:gd name="T44" fmla="*/ 23 w 97"/>
                <a:gd name="T45" fmla="*/ 13 h 57"/>
                <a:gd name="T46" fmla="*/ 29 w 97"/>
                <a:gd name="T47" fmla="*/ 17 h 57"/>
                <a:gd name="T48" fmla="*/ 36 w 97"/>
                <a:gd name="T49" fmla="*/ 23 h 57"/>
                <a:gd name="T50" fmla="*/ 36 w 97"/>
                <a:gd name="T51" fmla="*/ 23 h 57"/>
                <a:gd name="T52" fmla="*/ 36 w 97"/>
                <a:gd name="T53" fmla="*/ 25 h 57"/>
                <a:gd name="T54" fmla="*/ 36 w 97"/>
                <a:gd name="T55" fmla="*/ 25 h 57"/>
                <a:gd name="T56" fmla="*/ 38 w 97"/>
                <a:gd name="T57" fmla="*/ 25 h 57"/>
                <a:gd name="T58" fmla="*/ 38 w 97"/>
                <a:gd name="T59" fmla="*/ 25 h 57"/>
                <a:gd name="T60" fmla="*/ 42 w 97"/>
                <a:gd name="T61" fmla="*/ 25 h 57"/>
                <a:gd name="T62" fmla="*/ 46 w 97"/>
                <a:gd name="T63" fmla="*/ 25 h 57"/>
                <a:gd name="T64" fmla="*/ 47 w 97"/>
                <a:gd name="T65" fmla="*/ 23 h 57"/>
                <a:gd name="T66" fmla="*/ 47 w 97"/>
                <a:gd name="T67" fmla="*/ 15 h 57"/>
                <a:gd name="T68" fmla="*/ 47 w 97"/>
                <a:gd name="T69" fmla="*/ 11 h 57"/>
                <a:gd name="T70" fmla="*/ 46 w 97"/>
                <a:gd name="T71" fmla="*/ 4 h 57"/>
                <a:gd name="T72" fmla="*/ 59 w 97"/>
                <a:gd name="T73" fmla="*/ 0 h 57"/>
                <a:gd name="T74" fmla="*/ 74 w 97"/>
                <a:gd name="T75" fmla="*/ 10 h 57"/>
                <a:gd name="T76" fmla="*/ 87 w 97"/>
                <a:gd name="T77" fmla="*/ 13 h 57"/>
                <a:gd name="T78" fmla="*/ 93 w 97"/>
                <a:gd name="T79" fmla="*/ 19 h 57"/>
                <a:gd name="T80" fmla="*/ 97 w 97"/>
                <a:gd name="T81" fmla="*/ 46 h 57"/>
                <a:gd name="T82" fmla="*/ 89 w 97"/>
                <a:gd name="T83" fmla="*/ 57 h 57"/>
                <a:gd name="T84" fmla="*/ 78 w 97"/>
                <a:gd name="T85" fmla="*/ 57 h 57"/>
                <a:gd name="T86" fmla="*/ 66 w 97"/>
                <a:gd name="T87" fmla="*/ 46 h 57"/>
                <a:gd name="T88" fmla="*/ 55 w 97"/>
                <a:gd name="T89" fmla="*/ 42 h 57"/>
                <a:gd name="T90" fmla="*/ 55 w 97"/>
                <a:gd name="T91" fmla="*/ 38 h 57"/>
                <a:gd name="T92" fmla="*/ 49 w 97"/>
                <a:gd name="T93" fmla="*/ 38 h 57"/>
                <a:gd name="T94" fmla="*/ 46 w 97"/>
                <a:gd name="T95" fmla="*/ 42 h 57"/>
                <a:gd name="T96" fmla="*/ 13 w 97"/>
                <a:gd name="T97" fmla="*/ 42 h 57"/>
                <a:gd name="T98" fmla="*/ 0 w 97"/>
                <a:gd name="T99" fmla="*/ 46 h 57"/>
                <a:gd name="T100" fmla="*/ 0 w 97"/>
                <a:gd name="T101" fmla="*/ 46 h 57"/>
                <a:gd name="T102" fmla="*/ 0 w 97"/>
                <a:gd name="T103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57">
                  <a:moveTo>
                    <a:pt x="0" y="46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23" y="13"/>
                  </a:lnTo>
                  <a:lnTo>
                    <a:pt x="29" y="1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6" y="25"/>
                  </a:lnTo>
                  <a:lnTo>
                    <a:pt x="47" y="23"/>
                  </a:lnTo>
                  <a:lnTo>
                    <a:pt x="47" y="15"/>
                  </a:lnTo>
                  <a:lnTo>
                    <a:pt x="47" y="11"/>
                  </a:lnTo>
                  <a:lnTo>
                    <a:pt x="46" y="4"/>
                  </a:lnTo>
                  <a:lnTo>
                    <a:pt x="59" y="0"/>
                  </a:lnTo>
                  <a:lnTo>
                    <a:pt x="74" y="10"/>
                  </a:lnTo>
                  <a:lnTo>
                    <a:pt x="87" y="13"/>
                  </a:lnTo>
                  <a:lnTo>
                    <a:pt x="93" y="19"/>
                  </a:lnTo>
                  <a:lnTo>
                    <a:pt x="97" y="46"/>
                  </a:lnTo>
                  <a:lnTo>
                    <a:pt x="89" y="57"/>
                  </a:lnTo>
                  <a:lnTo>
                    <a:pt x="78" y="57"/>
                  </a:lnTo>
                  <a:lnTo>
                    <a:pt x="66" y="46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49" y="38"/>
                  </a:lnTo>
                  <a:lnTo>
                    <a:pt x="46" y="42"/>
                  </a:lnTo>
                  <a:lnTo>
                    <a:pt x="13" y="4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06894A03-5329-0D40-918D-2CD9764336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47136"/>
              <a:ext cx="148106" cy="74063"/>
            </a:xfrm>
            <a:custGeom>
              <a:avLst/>
              <a:gdLst>
                <a:gd name="T0" fmla="*/ 0 w 97"/>
                <a:gd name="T1" fmla="*/ 46 h 57"/>
                <a:gd name="T2" fmla="*/ 0 w 97"/>
                <a:gd name="T3" fmla="*/ 34 h 57"/>
                <a:gd name="T4" fmla="*/ 0 w 97"/>
                <a:gd name="T5" fmla="*/ 34 h 57"/>
                <a:gd name="T6" fmla="*/ 0 w 97"/>
                <a:gd name="T7" fmla="*/ 34 h 57"/>
                <a:gd name="T8" fmla="*/ 0 w 97"/>
                <a:gd name="T9" fmla="*/ 30 h 57"/>
                <a:gd name="T10" fmla="*/ 0 w 97"/>
                <a:gd name="T11" fmla="*/ 29 h 57"/>
                <a:gd name="T12" fmla="*/ 0 w 97"/>
                <a:gd name="T13" fmla="*/ 29 h 57"/>
                <a:gd name="T14" fmla="*/ 4 w 97"/>
                <a:gd name="T15" fmla="*/ 23 h 57"/>
                <a:gd name="T16" fmla="*/ 6 w 97"/>
                <a:gd name="T17" fmla="*/ 19 h 57"/>
                <a:gd name="T18" fmla="*/ 6 w 97"/>
                <a:gd name="T19" fmla="*/ 19 h 57"/>
                <a:gd name="T20" fmla="*/ 4 w 97"/>
                <a:gd name="T21" fmla="*/ 17 h 57"/>
                <a:gd name="T22" fmla="*/ 4 w 97"/>
                <a:gd name="T23" fmla="*/ 15 h 57"/>
                <a:gd name="T24" fmla="*/ 4 w 97"/>
                <a:gd name="T25" fmla="*/ 13 h 57"/>
                <a:gd name="T26" fmla="*/ 6 w 97"/>
                <a:gd name="T27" fmla="*/ 13 h 57"/>
                <a:gd name="T28" fmla="*/ 6 w 97"/>
                <a:gd name="T29" fmla="*/ 13 h 57"/>
                <a:gd name="T30" fmla="*/ 8 w 97"/>
                <a:gd name="T31" fmla="*/ 13 h 57"/>
                <a:gd name="T32" fmla="*/ 10 w 97"/>
                <a:gd name="T33" fmla="*/ 11 h 57"/>
                <a:gd name="T34" fmla="*/ 13 w 97"/>
                <a:gd name="T35" fmla="*/ 10 h 57"/>
                <a:gd name="T36" fmla="*/ 13 w 97"/>
                <a:gd name="T37" fmla="*/ 10 h 57"/>
                <a:gd name="T38" fmla="*/ 13 w 97"/>
                <a:gd name="T39" fmla="*/ 10 h 57"/>
                <a:gd name="T40" fmla="*/ 17 w 97"/>
                <a:gd name="T41" fmla="*/ 10 h 57"/>
                <a:gd name="T42" fmla="*/ 19 w 97"/>
                <a:gd name="T43" fmla="*/ 8 h 57"/>
                <a:gd name="T44" fmla="*/ 23 w 97"/>
                <a:gd name="T45" fmla="*/ 13 h 57"/>
                <a:gd name="T46" fmla="*/ 29 w 97"/>
                <a:gd name="T47" fmla="*/ 17 h 57"/>
                <a:gd name="T48" fmla="*/ 36 w 97"/>
                <a:gd name="T49" fmla="*/ 23 h 57"/>
                <a:gd name="T50" fmla="*/ 36 w 97"/>
                <a:gd name="T51" fmla="*/ 23 h 57"/>
                <a:gd name="T52" fmla="*/ 36 w 97"/>
                <a:gd name="T53" fmla="*/ 25 h 57"/>
                <a:gd name="T54" fmla="*/ 36 w 97"/>
                <a:gd name="T55" fmla="*/ 25 h 57"/>
                <a:gd name="T56" fmla="*/ 38 w 97"/>
                <a:gd name="T57" fmla="*/ 25 h 57"/>
                <a:gd name="T58" fmla="*/ 38 w 97"/>
                <a:gd name="T59" fmla="*/ 25 h 57"/>
                <a:gd name="T60" fmla="*/ 42 w 97"/>
                <a:gd name="T61" fmla="*/ 25 h 57"/>
                <a:gd name="T62" fmla="*/ 46 w 97"/>
                <a:gd name="T63" fmla="*/ 25 h 57"/>
                <a:gd name="T64" fmla="*/ 47 w 97"/>
                <a:gd name="T65" fmla="*/ 23 h 57"/>
                <a:gd name="T66" fmla="*/ 47 w 97"/>
                <a:gd name="T67" fmla="*/ 15 h 57"/>
                <a:gd name="T68" fmla="*/ 47 w 97"/>
                <a:gd name="T69" fmla="*/ 11 h 57"/>
                <a:gd name="T70" fmla="*/ 46 w 97"/>
                <a:gd name="T71" fmla="*/ 4 h 57"/>
                <a:gd name="T72" fmla="*/ 59 w 97"/>
                <a:gd name="T73" fmla="*/ 0 h 57"/>
                <a:gd name="T74" fmla="*/ 74 w 97"/>
                <a:gd name="T75" fmla="*/ 10 h 57"/>
                <a:gd name="T76" fmla="*/ 87 w 97"/>
                <a:gd name="T77" fmla="*/ 13 h 57"/>
                <a:gd name="T78" fmla="*/ 93 w 97"/>
                <a:gd name="T79" fmla="*/ 19 h 57"/>
                <a:gd name="T80" fmla="*/ 97 w 97"/>
                <a:gd name="T81" fmla="*/ 46 h 57"/>
                <a:gd name="T82" fmla="*/ 89 w 97"/>
                <a:gd name="T83" fmla="*/ 57 h 57"/>
                <a:gd name="T84" fmla="*/ 78 w 97"/>
                <a:gd name="T85" fmla="*/ 57 h 57"/>
                <a:gd name="T86" fmla="*/ 66 w 97"/>
                <a:gd name="T87" fmla="*/ 46 h 57"/>
                <a:gd name="T88" fmla="*/ 55 w 97"/>
                <a:gd name="T89" fmla="*/ 42 h 57"/>
                <a:gd name="T90" fmla="*/ 55 w 97"/>
                <a:gd name="T91" fmla="*/ 38 h 57"/>
                <a:gd name="T92" fmla="*/ 49 w 97"/>
                <a:gd name="T93" fmla="*/ 38 h 57"/>
                <a:gd name="T94" fmla="*/ 46 w 97"/>
                <a:gd name="T95" fmla="*/ 42 h 57"/>
                <a:gd name="T96" fmla="*/ 13 w 97"/>
                <a:gd name="T97" fmla="*/ 42 h 57"/>
                <a:gd name="T98" fmla="*/ 0 w 97"/>
                <a:gd name="T99" fmla="*/ 46 h 57"/>
                <a:gd name="T100" fmla="*/ 0 w 97"/>
                <a:gd name="T101" fmla="*/ 46 h 57"/>
                <a:gd name="T102" fmla="*/ 0 w 97"/>
                <a:gd name="T103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57">
                  <a:moveTo>
                    <a:pt x="0" y="46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23" y="13"/>
                  </a:lnTo>
                  <a:lnTo>
                    <a:pt x="29" y="1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6" y="25"/>
                  </a:lnTo>
                  <a:lnTo>
                    <a:pt x="47" y="23"/>
                  </a:lnTo>
                  <a:lnTo>
                    <a:pt x="47" y="15"/>
                  </a:lnTo>
                  <a:lnTo>
                    <a:pt x="47" y="11"/>
                  </a:lnTo>
                  <a:lnTo>
                    <a:pt x="46" y="4"/>
                  </a:lnTo>
                  <a:lnTo>
                    <a:pt x="59" y="0"/>
                  </a:lnTo>
                  <a:lnTo>
                    <a:pt x="74" y="10"/>
                  </a:lnTo>
                  <a:lnTo>
                    <a:pt x="87" y="13"/>
                  </a:lnTo>
                  <a:lnTo>
                    <a:pt x="93" y="19"/>
                  </a:lnTo>
                  <a:lnTo>
                    <a:pt x="97" y="46"/>
                  </a:lnTo>
                  <a:lnTo>
                    <a:pt x="89" y="57"/>
                  </a:lnTo>
                  <a:lnTo>
                    <a:pt x="78" y="57"/>
                  </a:lnTo>
                  <a:lnTo>
                    <a:pt x="66" y="46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49" y="38"/>
                  </a:lnTo>
                  <a:lnTo>
                    <a:pt x="46" y="42"/>
                  </a:lnTo>
                  <a:lnTo>
                    <a:pt x="13" y="4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C773918E-BB5C-3740-9A53-E9DAA1730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541740"/>
              <a:ext cx="222922" cy="352123"/>
            </a:xfrm>
            <a:custGeom>
              <a:avLst/>
              <a:gdLst>
                <a:gd name="T0" fmla="*/ 114 w 146"/>
                <a:gd name="T1" fmla="*/ 236 h 271"/>
                <a:gd name="T2" fmla="*/ 146 w 146"/>
                <a:gd name="T3" fmla="*/ 195 h 271"/>
                <a:gd name="T4" fmla="*/ 127 w 146"/>
                <a:gd name="T5" fmla="*/ 170 h 271"/>
                <a:gd name="T6" fmla="*/ 129 w 146"/>
                <a:gd name="T7" fmla="*/ 159 h 271"/>
                <a:gd name="T8" fmla="*/ 127 w 146"/>
                <a:gd name="T9" fmla="*/ 148 h 271"/>
                <a:gd name="T10" fmla="*/ 123 w 146"/>
                <a:gd name="T11" fmla="*/ 129 h 271"/>
                <a:gd name="T12" fmla="*/ 125 w 146"/>
                <a:gd name="T13" fmla="*/ 112 h 271"/>
                <a:gd name="T14" fmla="*/ 112 w 146"/>
                <a:gd name="T15" fmla="*/ 89 h 271"/>
                <a:gd name="T16" fmla="*/ 114 w 146"/>
                <a:gd name="T17" fmla="*/ 55 h 271"/>
                <a:gd name="T18" fmla="*/ 106 w 146"/>
                <a:gd name="T19" fmla="*/ 44 h 271"/>
                <a:gd name="T20" fmla="*/ 117 w 146"/>
                <a:gd name="T21" fmla="*/ 19 h 271"/>
                <a:gd name="T22" fmla="*/ 97 w 146"/>
                <a:gd name="T23" fmla="*/ 0 h 271"/>
                <a:gd name="T24" fmla="*/ 76 w 146"/>
                <a:gd name="T25" fmla="*/ 2 h 271"/>
                <a:gd name="T26" fmla="*/ 66 w 146"/>
                <a:gd name="T27" fmla="*/ 32 h 271"/>
                <a:gd name="T28" fmla="*/ 55 w 146"/>
                <a:gd name="T29" fmla="*/ 44 h 271"/>
                <a:gd name="T30" fmla="*/ 21 w 146"/>
                <a:gd name="T31" fmla="*/ 36 h 271"/>
                <a:gd name="T32" fmla="*/ 0 w 146"/>
                <a:gd name="T33" fmla="*/ 30 h 271"/>
                <a:gd name="T34" fmla="*/ 27 w 146"/>
                <a:gd name="T35" fmla="*/ 47 h 271"/>
                <a:gd name="T36" fmla="*/ 36 w 146"/>
                <a:gd name="T37" fmla="*/ 76 h 271"/>
                <a:gd name="T38" fmla="*/ 36 w 146"/>
                <a:gd name="T39" fmla="*/ 102 h 271"/>
                <a:gd name="T40" fmla="*/ 44 w 146"/>
                <a:gd name="T41" fmla="*/ 121 h 271"/>
                <a:gd name="T42" fmla="*/ 53 w 146"/>
                <a:gd name="T43" fmla="*/ 125 h 271"/>
                <a:gd name="T44" fmla="*/ 55 w 146"/>
                <a:gd name="T45" fmla="*/ 127 h 271"/>
                <a:gd name="T46" fmla="*/ 63 w 146"/>
                <a:gd name="T47" fmla="*/ 134 h 271"/>
                <a:gd name="T48" fmla="*/ 63 w 146"/>
                <a:gd name="T49" fmla="*/ 134 h 271"/>
                <a:gd name="T50" fmla="*/ 61 w 146"/>
                <a:gd name="T51" fmla="*/ 134 h 271"/>
                <a:gd name="T52" fmla="*/ 57 w 146"/>
                <a:gd name="T53" fmla="*/ 138 h 271"/>
                <a:gd name="T54" fmla="*/ 59 w 146"/>
                <a:gd name="T55" fmla="*/ 142 h 271"/>
                <a:gd name="T56" fmla="*/ 55 w 146"/>
                <a:gd name="T57" fmla="*/ 144 h 271"/>
                <a:gd name="T58" fmla="*/ 53 w 146"/>
                <a:gd name="T59" fmla="*/ 144 h 271"/>
                <a:gd name="T60" fmla="*/ 49 w 146"/>
                <a:gd name="T61" fmla="*/ 148 h 271"/>
                <a:gd name="T62" fmla="*/ 36 w 146"/>
                <a:gd name="T63" fmla="*/ 163 h 271"/>
                <a:gd name="T64" fmla="*/ 29 w 146"/>
                <a:gd name="T65" fmla="*/ 168 h 271"/>
                <a:gd name="T66" fmla="*/ 27 w 146"/>
                <a:gd name="T67" fmla="*/ 170 h 271"/>
                <a:gd name="T68" fmla="*/ 27 w 146"/>
                <a:gd name="T69" fmla="*/ 172 h 271"/>
                <a:gd name="T70" fmla="*/ 21 w 146"/>
                <a:gd name="T71" fmla="*/ 174 h 271"/>
                <a:gd name="T72" fmla="*/ 19 w 146"/>
                <a:gd name="T73" fmla="*/ 176 h 271"/>
                <a:gd name="T74" fmla="*/ 13 w 146"/>
                <a:gd name="T75" fmla="*/ 185 h 271"/>
                <a:gd name="T76" fmla="*/ 6 w 146"/>
                <a:gd name="T77" fmla="*/ 185 h 271"/>
                <a:gd name="T78" fmla="*/ 4 w 146"/>
                <a:gd name="T79" fmla="*/ 193 h 271"/>
                <a:gd name="T80" fmla="*/ 2 w 146"/>
                <a:gd name="T81" fmla="*/ 197 h 271"/>
                <a:gd name="T82" fmla="*/ 8 w 146"/>
                <a:gd name="T83" fmla="*/ 212 h 271"/>
                <a:gd name="T84" fmla="*/ 6 w 146"/>
                <a:gd name="T85" fmla="*/ 225 h 271"/>
                <a:gd name="T86" fmla="*/ 4 w 146"/>
                <a:gd name="T87" fmla="*/ 233 h 271"/>
                <a:gd name="T88" fmla="*/ 6 w 146"/>
                <a:gd name="T89" fmla="*/ 240 h 271"/>
                <a:gd name="T90" fmla="*/ 4 w 146"/>
                <a:gd name="T91" fmla="*/ 242 h 271"/>
                <a:gd name="T92" fmla="*/ 4 w 146"/>
                <a:gd name="T93" fmla="*/ 246 h 271"/>
                <a:gd name="T94" fmla="*/ 4 w 146"/>
                <a:gd name="T95" fmla="*/ 257 h 271"/>
                <a:gd name="T96" fmla="*/ 17 w 146"/>
                <a:gd name="T97" fmla="*/ 259 h 271"/>
                <a:gd name="T98" fmla="*/ 17 w 146"/>
                <a:gd name="T99" fmla="*/ 267 h 271"/>
                <a:gd name="T100" fmla="*/ 32 w 146"/>
                <a:gd name="T101" fmla="*/ 271 h 271"/>
                <a:gd name="T102" fmla="*/ 44 w 146"/>
                <a:gd name="T103" fmla="*/ 267 h 271"/>
                <a:gd name="T104" fmla="*/ 46 w 146"/>
                <a:gd name="T105" fmla="*/ 263 h 271"/>
                <a:gd name="T106" fmla="*/ 51 w 146"/>
                <a:gd name="T107" fmla="*/ 261 h 271"/>
                <a:gd name="T108" fmla="*/ 61 w 146"/>
                <a:gd name="T109" fmla="*/ 257 h 271"/>
                <a:gd name="T110" fmla="*/ 76 w 146"/>
                <a:gd name="T111" fmla="*/ 257 h 271"/>
                <a:gd name="T112" fmla="*/ 76 w 146"/>
                <a:gd name="T113" fmla="*/ 255 h 271"/>
                <a:gd name="T114" fmla="*/ 78 w 146"/>
                <a:gd name="T115" fmla="*/ 255 h 271"/>
                <a:gd name="T116" fmla="*/ 80 w 146"/>
                <a:gd name="T117" fmla="*/ 257 h 271"/>
                <a:gd name="T118" fmla="*/ 82 w 146"/>
                <a:gd name="T119" fmla="*/ 257 h 271"/>
                <a:gd name="T120" fmla="*/ 93 w 146"/>
                <a:gd name="T121" fmla="*/ 254 h 271"/>
                <a:gd name="T122" fmla="*/ 93 w 146"/>
                <a:gd name="T123" fmla="*/ 2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271">
                  <a:moveTo>
                    <a:pt x="93" y="254"/>
                  </a:moveTo>
                  <a:lnTo>
                    <a:pt x="114" y="236"/>
                  </a:lnTo>
                  <a:lnTo>
                    <a:pt x="127" y="219"/>
                  </a:lnTo>
                  <a:lnTo>
                    <a:pt x="146" y="195"/>
                  </a:lnTo>
                  <a:lnTo>
                    <a:pt x="133" y="180"/>
                  </a:lnTo>
                  <a:lnTo>
                    <a:pt x="127" y="170"/>
                  </a:lnTo>
                  <a:lnTo>
                    <a:pt x="133" y="163"/>
                  </a:lnTo>
                  <a:lnTo>
                    <a:pt x="129" y="159"/>
                  </a:lnTo>
                  <a:lnTo>
                    <a:pt x="127" y="155"/>
                  </a:lnTo>
                  <a:lnTo>
                    <a:pt x="127" y="148"/>
                  </a:lnTo>
                  <a:lnTo>
                    <a:pt x="123" y="142"/>
                  </a:lnTo>
                  <a:lnTo>
                    <a:pt x="123" y="129"/>
                  </a:lnTo>
                  <a:lnTo>
                    <a:pt x="127" y="123"/>
                  </a:lnTo>
                  <a:lnTo>
                    <a:pt x="125" y="112"/>
                  </a:lnTo>
                  <a:lnTo>
                    <a:pt x="117" y="104"/>
                  </a:lnTo>
                  <a:lnTo>
                    <a:pt x="112" y="89"/>
                  </a:lnTo>
                  <a:lnTo>
                    <a:pt x="127" y="72"/>
                  </a:lnTo>
                  <a:lnTo>
                    <a:pt x="114" y="55"/>
                  </a:lnTo>
                  <a:lnTo>
                    <a:pt x="106" y="53"/>
                  </a:lnTo>
                  <a:lnTo>
                    <a:pt x="106" y="44"/>
                  </a:lnTo>
                  <a:lnTo>
                    <a:pt x="106" y="32"/>
                  </a:lnTo>
                  <a:lnTo>
                    <a:pt x="117" y="19"/>
                  </a:lnTo>
                  <a:lnTo>
                    <a:pt x="116" y="11"/>
                  </a:lnTo>
                  <a:lnTo>
                    <a:pt x="97" y="0"/>
                  </a:lnTo>
                  <a:lnTo>
                    <a:pt x="89" y="2"/>
                  </a:lnTo>
                  <a:lnTo>
                    <a:pt x="76" y="2"/>
                  </a:lnTo>
                  <a:lnTo>
                    <a:pt x="68" y="17"/>
                  </a:lnTo>
                  <a:lnTo>
                    <a:pt x="66" y="32"/>
                  </a:lnTo>
                  <a:lnTo>
                    <a:pt x="59" y="32"/>
                  </a:lnTo>
                  <a:lnTo>
                    <a:pt x="55" y="44"/>
                  </a:lnTo>
                  <a:lnTo>
                    <a:pt x="40" y="36"/>
                  </a:lnTo>
                  <a:lnTo>
                    <a:pt x="21" y="36"/>
                  </a:lnTo>
                  <a:lnTo>
                    <a:pt x="8" y="21"/>
                  </a:lnTo>
                  <a:lnTo>
                    <a:pt x="0" y="30"/>
                  </a:lnTo>
                  <a:lnTo>
                    <a:pt x="15" y="49"/>
                  </a:lnTo>
                  <a:lnTo>
                    <a:pt x="27" y="47"/>
                  </a:lnTo>
                  <a:lnTo>
                    <a:pt x="36" y="59"/>
                  </a:lnTo>
                  <a:lnTo>
                    <a:pt x="36" y="76"/>
                  </a:lnTo>
                  <a:lnTo>
                    <a:pt x="42" y="95"/>
                  </a:lnTo>
                  <a:lnTo>
                    <a:pt x="36" y="102"/>
                  </a:lnTo>
                  <a:lnTo>
                    <a:pt x="46" y="115"/>
                  </a:lnTo>
                  <a:lnTo>
                    <a:pt x="44" y="121"/>
                  </a:lnTo>
                  <a:lnTo>
                    <a:pt x="51" y="121"/>
                  </a:lnTo>
                  <a:lnTo>
                    <a:pt x="53" y="125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9" y="132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59" y="136"/>
                  </a:lnTo>
                  <a:lnTo>
                    <a:pt x="57" y="138"/>
                  </a:lnTo>
                  <a:lnTo>
                    <a:pt x="57" y="138"/>
                  </a:lnTo>
                  <a:lnTo>
                    <a:pt x="59" y="142"/>
                  </a:lnTo>
                  <a:lnTo>
                    <a:pt x="57" y="144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3" y="144"/>
                  </a:lnTo>
                  <a:lnTo>
                    <a:pt x="51" y="146"/>
                  </a:lnTo>
                  <a:lnTo>
                    <a:pt x="49" y="148"/>
                  </a:lnTo>
                  <a:lnTo>
                    <a:pt x="42" y="153"/>
                  </a:lnTo>
                  <a:lnTo>
                    <a:pt x="36" y="163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7" y="170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5" y="172"/>
                  </a:lnTo>
                  <a:lnTo>
                    <a:pt x="21" y="174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5" y="180"/>
                  </a:lnTo>
                  <a:lnTo>
                    <a:pt x="13" y="185"/>
                  </a:lnTo>
                  <a:lnTo>
                    <a:pt x="6" y="185"/>
                  </a:lnTo>
                  <a:lnTo>
                    <a:pt x="6" y="185"/>
                  </a:lnTo>
                  <a:lnTo>
                    <a:pt x="4" y="189"/>
                  </a:lnTo>
                  <a:lnTo>
                    <a:pt x="4" y="193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206"/>
                  </a:lnTo>
                  <a:lnTo>
                    <a:pt x="8" y="212"/>
                  </a:lnTo>
                  <a:lnTo>
                    <a:pt x="4" y="218"/>
                  </a:lnTo>
                  <a:lnTo>
                    <a:pt x="6" y="225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4" y="236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2"/>
                  </a:lnTo>
                  <a:lnTo>
                    <a:pt x="4" y="244"/>
                  </a:lnTo>
                  <a:lnTo>
                    <a:pt x="4" y="246"/>
                  </a:lnTo>
                  <a:lnTo>
                    <a:pt x="4" y="250"/>
                  </a:lnTo>
                  <a:lnTo>
                    <a:pt x="4" y="257"/>
                  </a:lnTo>
                  <a:lnTo>
                    <a:pt x="10" y="257"/>
                  </a:lnTo>
                  <a:lnTo>
                    <a:pt x="17" y="259"/>
                  </a:lnTo>
                  <a:lnTo>
                    <a:pt x="21" y="265"/>
                  </a:lnTo>
                  <a:lnTo>
                    <a:pt x="17" y="267"/>
                  </a:lnTo>
                  <a:lnTo>
                    <a:pt x="27" y="271"/>
                  </a:lnTo>
                  <a:lnTo>
                    <a:pt x="32" y="271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6" y="263"/>
                  </a:lnTo>
                  <a:lnTo>
                    <a:pt x="46" y="263"/>
                  </a:lnTo>
                  <a:lnTo>
                    <a:pt x="49" y="261"/>
                  </a:lnTo>
                  <a:lnTo>
                    <a:pt x="51" y="261"/>
                  </a:lnTo>
                  <a:lnTo>
                    <a:pt x="59" y="257"/>
                  </a:lnTo>
                  <a:lnTo>
                    <a:pt x="61" y="257"/>
                  </a:lnTo>
                  <a:lnTo>
                    <a:pt x="68" y="257"/>
                  </a:lnTo>
                  <a:lnTo>
                    <a:pt x="76" y="257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8" y="254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80" y="257"/>
                  </a:lnTo>
                  <a:lnTo>
                    <a:pt x="82" y="257"/>
                  </a:lnTo>
                  <a:lnTo>
                    <a:pt x="82" y="257"/>
                  </a:lnTo>
                  <a:lnTo>
                    <a:pt x="87" y="255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36FE96DA-1565-DB4A-AA35-D3E818D37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541740"/>
              <a:ext cx="222922" cy="352123"/>
            </a:xfrm>
            <a:custGeom>
              <a:avLst/>
              <a:gdLst>
                <a:gd name="T0" fmla="*/ 114 w 146"/>
                <a:gd name="T1" fmla="*/ 236 h 271"/>
                <a:gd name="T2" fmla="*/ 146 w 146"/>
                <a:gd name="T3" fmla="*/ 195 h 271"/>
                <a:gd name="T4" fmla="*/ 127 w 146"/>
                <a:gd name="T5" fmla="*/ 170 h 271"/>
                <a:gd name="T6" fmla="*/ 129 w 146"/>
                <a:gd name="T7" fmla="*/ 159 h 271"/>
                <a:gd name="T8" fmla="*/ 127 w 146"/>
                <a:gd name="T9" fmla="*/ 148 h 271"/>
                <a:gd name="T10" fmla="*/ 123 w 146"/>
                <a:gd name="T11" fmla="*/ 129 h 271"/>
                <a:gd name="T12" fmla="*/ 125 w 146"/>
                <a:gd name="T13" fmla="*/ 112 h 271"/>
                <a:gd name="T14" fmla="*/ 112 w 146"/>
                <a:gd name="T15" fmla="*/ 89 h 271"/>
                <a:gd name="T16" fmla="*/ 114 w 146"/>
                <a:gd name="T17" fmla="*/ 55 h 271"/>
                <a:gd name="T18" fmla="*/ 106 w 146"/>
                <a:gd name="T19" fmla="*/ 44 h 271"/>
                <a:gd name="T20" fmla="*/ 117 w 146"/>
                <a:gd name="T21" fmla="*/ 19 h 271"/>
                <a:gd name="T22" fmla="*/ 97 w 146"/>
                <a:gd name="T23" fmla="*/ 0 h 271"/>
                <a:gd name="T24" fmla="*/ 76 w 146"/>
                <a:gd name="T25" fmla="*/ 2 h 271"/>
                <a:gd name="T26" fmla="*/ 66 w 146"/>
                <a:gd name="T27" fmla="*/ 32 h 271"/>
                <a:gd name="T28" fmla="*/ 55 w 146"/>
                <a:gd name="T29" fmla="*/ 44 h 271"/>
                <a:gd name="T30" fmla="*/ 21 w 146"/>
                <a:gd name="T31" fmla="*/ 36 h 271"/>
                <a:gd name="T32" fmla="*/ 0 w 146"/>
                <a:gd name="T33" fmla="*/ 30 h 271"/>
                <a:gd name="T34" fmla="*/ 27 w 146"/>
                <a:gd name="T35" fmla="*/ 47 h 271"/>
                <a:gd name="T36" fmla="*/ 36 w 146"/>
                <a:gd name="T37" fmla="*/ 76 h 271"/>
                <a:gd name="T38" fmla="*/ 36 w 146"/>
                <a:gd name="T39" fmla="*/ 102 h 271"/>
                <a:gd name="T40" fmla="*/ 44 w 146"/>
                <a:gd name="T41" fmla="*/ 121 h 271"/>
                <a:gd name="T42" fmla="*/ 53 w 146"/>
                <a:gd name="T43" fmla="*/ 125 h 271"/>
                <a:gd name="T44" fmla="*/ 55 w 146"/>
                <a:gd name="T45" fmla="*/ 127 h 271"/>
                <a:gd name="T46" fmla="*/ 63 w 146"/>
                <a:gd name="T47" fmla="*/ 134 h 271"/>
                <a:gd name="T48" fmla="*/ 63 w 146"/>
                <a:gd name="T49" fmla="*/ 134 h 271"/>
                <a:gd name="T50" fmla="*/ 61 w 146"/>
                <a:gd name="T51" fmla="*/ 134 h 271"/>
                <a:gd name="T52" fmla="*/ 57 w 146"/>
                <a:gd name="T53" fmla="*/ 138 h 271"/>
                <a:gd name="T54" fmla="*/ 59 w 146"/>
                <a:gd name="T55" fmla="*/ 142 h 271"/>
                <a:gd name="T56" fmla="*/ 55 w 146"/>
                <a:gd name="T57" fmla="*/ 144 h 271"/>
                <a:gd name="T58" fmla="*/ 53 w 146"/>
                <a:gd name="T59" fmla="*/ 144 h 271"/>
                <a:gd name="T60" fmla="*/ 49 w 146"/>
                <a:gd name="T61" fmla="*/ 148 h 271"/>
                <a:gd name="T62" fmla="*/ 36 w 146"/>
                <a:gd name="T63" fmla="*/ 163 h 271"/>
                <a:gd name="T64" fmla="*/ 29 w 146"/>
                <a:gd name="T65" fmla="*/ 168 h 271"/>
                <a:gd name="T66" fmla="*/ 27 w 146"/>
                <a:gd name="T67" fmla="*/ 170 h 271"/>
                <a:gd name="T68" fmla="*/ 27 w 146"/>
                <a:gd name="T69" fmla="*/ 172 h 271"/>
                <a:gd name="T70" fmla="*/ 21 w 146"/>
                <a:gd name="T71" fmla="*/ 174 h 271"/>
                <a:gd name="T72" fmla="*/ 19 w 146"/>
                <a:gd name="T73" fmla="*/ 176 h 271"/>
                <a:gd name="T74" fmla="*/ 13 w 146"/>
                <a:gd name="T75" fmla="*/ 185 h 271"/>
                <a:gd name="T76" fmla="*/ 6 w 146"/>
                <a:gd name="T77" fmla="*/ 185 h 271"/>
                <a:gd name="T78" fmla="*/ 4 w 146"/>
                <a:gd name="T79" fmla="*/ 193 h 271"/>
                <a:gd name="T80" fmla="*/ 2 w 146"/>
                <a:gd name="T81" fmla="*/ 197 h 271"/>
                <a:gd name="T82" fmla="*/ 8 w 146"/>
                <a:gd name="T83" fmla="*/ 212 h 271"/>
                <a:gd name="T84" fmla="*/ 6 w 146"/>
                <a:gd name="T85" fmla="*/ 225 h 271"/>
                <a:gd name="T86" fmla="*/ 4 w 146"/>
                <a:gd name="T87" fmla="*/ 233 h 271"/>
                <a:gd name="T88" fmla="*/ 6 w 146"/>
                <a:gd name="T89" fmla="*/ 240 h 271"/>
                <a:gd name="T90" fmla="*/ 4 w 146"/>
                <a:gd name="T91" fmla="*/ 242 h 271"/>
                <a:gd name="T92" fmla="*/ 4 w 146"/>
                <a:gd name="T93" fmla="*/ 246 h 271"/>
                <a:gd name="T94" fmla="*/ 4 w 146"/>
                <a:gd name="T95" fmla="*/ 257 h 271"/>
                <a:gd name="T96" fmla="*/ 17 w 146"/>
                <a:gd name="T97" fmla="*/ 259 h 271"/>
                <a:gd name="T98" fmla="*/ 17 w 146"/>
                <a:gd name="T99" fmla="*/ 267 h 271"/>
                <a:gd name="T100" fmla="*/ 32 w 146"/>
                <a:gd name="T101" fmla="*/ 271 h 271"/>
                <a:gd name="T102" fmla="*/ 44 w 146"/>
                <a:gd name="T103" fmla="*/ 267 h 271"/>
                <a:gd name="T104" fmla="*/ 46 w 146"/>
                <a:gd name="T105" fmla="*/ 263 h 271"/>
                <a:gd name="T106" fmla="*/ 51 w 146"/>
                <a:gd name="T107" fmla="*/ 261 h 271"/>
                <a:gd name="T108" fmla="*/ 61 w 146"/>
                <a:gd name="T109" fmla="*/ 257 h 271"/>
                <a:gd name="T110" fmla="*/ 76 w 146"/>
                <a:gd name="T111" fmla="*/ 257 h 271"/>
                <a:gd name="T112" fmla="*/ 76 w 146"/>
                <a:gd name="T113" fmla="*/ 255 h 271"/>
                <a:gd name="T114" fmla="*/ 78 w 146"/>
                <a:gd name="T115" fmla="*/ 255 h 271"/>
                <a:gd name="T116" fmla="*/ 80 w 146"/>
                <a:gd name="T117" fmla="*/ 257 h 271"/>
                <a:gd name="T118" fmla="*/ 82 w 146"/>
                <a:gd name="T119" fmla="*/ 257 h 271"/>
                <a:gd name="T120" fmla="*/ 93 w 146"/>
                <a:gd name="T121" fmla="*/ 254 h 271"/>
                <a:gd name="T122" fmla="*/ 93 w 146"/>
                <a:gd name="T123" fmla="*/ 2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271">
                  <a:moveTo>
                    <a:pt x="93" y="254"/>
                  </a:moveTo>
                  <a:lnTo>
                    <a:pt x="114" y="236"/>
                  </a:lnTo>
                  <a:lnTo>
                    <a:pt x="127" y="219"/>
                  </a:lnTo>
                  <a:lnTo>
                    <a:pt x="146" y="195"/>
                  </a:lnTo>
                  <a:lnTo>
                    <a:pt x="133" y="180"/>
                  </a:lnTo>
                  <a:lnTo>
                    <a:pt x="127" y="170"/>
                  </a:lnTo>
                  <a:lnTo>
                    <a:pt x="133" y="163"/>
                  </a:lnTo>
                  <a:lnTo>
                    <a:pt x="129" y="159"/>
                  </a:lnTo>
                  <a:lnTo>
                    <a:pt x="127" y="155"/>
                  </a:lnTo>
                  <a:lnTo>
                    <a:pt x="127" y="148"/>
                  </a:lnTo>
                  <a:lnTo>
                    <a:pt x="123" y="142"/>
                  </a:lnTo>
                  <a:lnTo>
                    <a:pt x="123" y="129"/>
                  </a:lnTo>
                  <a:lnTo>
                    <a:pt x="127" y="123"/>
                  </a:lnTo>
                  <a:lnTo>
                    <a:pt x="125" y="112"/>
                  </a:lnTo>
                  <a:lnTo>
                    <a:pt x="117" y="104"/>
                  </a:lnTo>
                  <a:lnTo>
                    <a:pt x="112" y="89"/>
                  </a:lnTo>
                  <a:lnTo>
                    <a:pt x="127" y="72"/>
                  </a:lnTo>
                  <a:lnTo>
                    <a:pt x="114" y="55"/>
                  </a:lnTo>
                  <a:lnTo>
                    <a:pt x="106" y="53"/>
                  </a:lnTo>
                  <a:lnTo>
                    <a:pt x="106" y="44"/>
                  </a:lnTo>
                  <a:lnTo>
                    <a:pt x="106" y="32"/>
                  </a:lnTo>
                  <a:lnTo>
                    <a:pt x="117" y="19"/>
                  </a:lnTo>
                  <a:lnTo>
                    <a:pt x="116" y="11"/>
                  </a:lnTo>
                  <a:lnTo>
                    <a:pt x="97" y="0"/>
                  </a:lnTo>
                  <a:lnTo>
                    <a:pt x="89" y="2"/>
                  </a:lnTo>
                  <a:lnTo>
                    <a:pt x="76" y="2"/>
                  </a:lnTo>
                  <a:lnTo>
                    <a:pt x="68" y="17"/>
                  </a:lnTo>
                  <a:lnTo>
                    <a:pt x="66" y="32"/>
                  </a:lnTo>
                  <a:lnTo>
                    <a:pt x="59" y="32"/>
                  </a:lnTo>
                  <a:lnTo>
                    <a:pt x="55" y="44"/>
                  </a:lnTo>
                  <a:lnTo>
                    <a:pt x="40" y="36"/>
                  </a:lnTo>
                  <a:lnTo>
                    <a:pt x="21" y="36"/>
                  </a:lnTo>
                  <a:lnTo>
                    <a:pt x="8" y="21"/>
                  </a:lnTo>
                  <a:lnTo>
                    <a:pt x="0" y="30"/>
                  </a:lnTo>
                  <a:lnTo>
                    <a:pt x="15" y="49"/>
                  </a:lnTo>
                  <a:lnTo>
                    <a:pt x="27" y="47"/>
                  </a:lnTo>
                  <a:lnTo>
                    <a:pt x="36" y="59"/>
                  </a:lnTo>
                  <a:lnTo>
                    <a:pt x="36" y="76"/>
                  </a:lnTo>
                  <a:lnTo>
                    <a:pt x="42" y="95"/>
                  </a:lnTo>
                  <a:lnTo>
                    <a:pt x="36" y="102"/>
                  </a:lnTo>
                  <a:lnTo>
                    <a:pt x="46" y="115"/>
                  </a:lnTo>
                  <a:lnTo>
                    <a:pt x="44" y="121"/>
                  </a:lnTo>
                  <a:lnTo>
                    <a:pt x="51" y="121"/>
                  </a:lnTo>
                  <a:lnTo>
                    <a:pt x="53" y="125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9" y="132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59" y="136"/>
                  </a:lnTo>
                  <a:lnTo>
                    <a:pt x="57" y="138"/>
                  </a:lnTo>
                  <a:lnTo>
                    <a:pt x="57" y="138"/>
                  </a:lnTo>
                  <a:lnTo>
                    <a:pt x="59" y="142"/>
                  </a:lnTo>
                  <a:lnTo>
                    <a:pt x="57" y="144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3" y="144"/>
                  </a:lnTo>
                  <a:lnTo>
                    <a:pt x="51" y="146"/>
                  </a:lnTo>
                  <a:lnTo>
                    <a:pt x="49" y="148"/>
                  </a:lnTo>
                  <a:lnTo>
                    <a:pt x="42" y="153"/>
                  </a:lnTo>
                  <a:lnTo>
                    <a:pt x="36" y="163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7" y="170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5" y="172"/>
                  </a:lnTo>
                  <a:lnTo>
                    <a:pt x="21" y="174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5" y="180"/>
                  </a:lnTo>
                  <a:lnTo>
                    <a:pt x="13" y="185"/>
                  </a:lnTo>
                  <a:lnTo>
                    <a:pt x="6" y="185"/>
                  </a:lnTo>
                  <a:lnTo>
                    <a:pt x="6" y="185"/>
                  </a:lnTo>
                  <a:lnTo>
                    <a:pt x="4" y="189"/>
                  </a:lnTo>
                  <a:lnTo>
                    <a:pt x="4" y="193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206"/>
                  </a:lnTo>
                  <a:lnTo>
                    <a:pt x="8" y="212"/>
                  </a:lnTo>
                  <a:lnTo>
                    <a:pt x="4" y="218"/>
                  </a:lnTo>
                  <a:lnTo>
                    <a:pt x="6" y="225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4" y="236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2"/>
                  </a:lnTo>
                  <a:lnTo>
                    <a:pt x="4" y="244"/>
                  </a:lnTo>
                  <a:lnTo>
                    <a:pt x="4" y="246"/>
                  </a:lnTo>
                  <a:lnTo>
                    <a:pt x="4" y="250"/>
                  </a:lnTo>
                  <a:lnTo>
                    <a:pt x="4" y="257"/>
                  </a:lnTo>
                  <a:lnTo>
                    <a:pt x="10" y="257"/>
                  </a:lnTo>
                  <a:lnTo>
                    <a:pt x="17" y="259"/>
                  </a:lnTo>
                  <a:lnTo>
                    <a:pt x="21" y="265"/>
                  </a:lnTo>
                  <a:lnTo>
                    <a:pt x="17" y="267"/>
                  </a:lnTo>
                  <a:lnTo>
                    <a:pt x="27" y="271"/>
                  </a:lnTo>
                  <a:lnTo>
                    <a:pt x="32" y="271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6" y="263"/>
                  </a:lnTo>
                  <a:lnTo>
                    <a:pt x="46" y="263"/>
                  </a:lnTo>
                  <a:lnTo>
                    <a:pt x="49" y="261"/>
                  </a:lnTo>
                  <a:lnTo>
                    <a:pt x="51" y="261"/>
                  </a:lnTo>
                  <a:lnTo>
                    <a:pt x="59" y="257"/>
                  </a:lnTo>
                  <a:lnTo>
                    <a:pt x="61" y="257"/>
                  </a:lnTo>
                  <a:lnTo>
                    <a:pt x="68" y="257"/>
                  </a:lnTo>
                  <a:lnTo>
                    <a:pt x="76" y="257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8" y="254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80" y="257"/>
                  </a:lnTo>
                  <a:lnTo>
                    <a:pt x="82" y="257"/>
                  </a:lnTo>
                  <a:lnTo>
                    <a:pt x="82" y="257"/>
                  </a:lnTo>
                  <a:lnTo>
                    <a:pt x="87" y="255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D7A3E9D5-6B58-9046-BE89-612FA2B7DD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6006" y="1502759"/>
              <a:ext cx="560359" cy="449574"/>
            </a:xfrm>
            <a:custGeom>
              <a:avLst/>
              <a:gdLst>
                <a:gd name="T0" fmla="*/ 320 w 367"/>
                <a:gd name="T1" fmla="*/ 28 h 346"/>
                <a:gd name="T2" fmla="*/ 231 w 367"/>
                <a:gd name="T3" fmla="*/ 51 h 346"/>
                <a:gd name="T4" fmla="*/ 159 w 367"/>
                <a:gd name="T5" fmla="*/ 104 h 346"/>
                <a:gd name="T6" fmla="*/ 100 w 367"/>
                <a:gd name="T7" fmla="*/ 214 h 346"/>
                <a:gd name="T8" fmla="*/ 96 w 367"/>
                <a:gd name="T9" fmla="*/ 302 h 346"/>
                <a:gd name="T10" fmla="*/ 81 w 367"/>
                <a:gd name="T11" fmla="*/ 308 h 346"/>
                <a:gd name="T12" fmla="*/ 61 w 367"/>
                <a:gd name="T13" fmla="*/ 335 h 346"/>
                <a:gd name="T14" fmla="*/ 30 w 367"/>
                <a:gd name="T15" fmla="*/ 346 h 346"/>
                <a:gd name="T16" fmla="*/ 17 w 367"/>
                <a:gd name="T17" fmla="*/ 333 h 346"/>
                <a:gd name="T18" fmla="*/ 10 w 367"/>
                <a:gd name="T19" fmla="*/ 321 h 346"/>
                <a:gd name="T20" fmla="*/ 17 w 367"/>
                <a:gd name="T21" fmla="*/ 310 h 346"/>
                <a:gd name="T22" fmla="*/ 13 w 367"/>
                <a:gd name="T23" fmla="*/ 301 h 346"/>
                <a:gd name="T24" fmla="*/ 11 w 367"/>
                <a:gd name="T25" fmla="*/ 291 h 346"/>
                <a:gd name="T26" fmla="*/ 2 w 367"/>
                <a:gd name="T27" fmla="*/ 282 h 346"/>
                <a:gd name="T28" fmla="*/ 4 w 367"/>
                <a:gd name="T29" fmla="*/ 270 h 346"/>
                <a:gd name="T30" fmla="*/ 0 w 367"/>
                <a:gd name="T31" fmla="*/ 257 h 346"/>
                <a:gd name="T32" fmla="*/ 10 w 367"/>
                <a:gd name="T33" fmla="*/ 242 h 346"/>
                <a:gd name="T34" fmla="*/ 28 w 367"/>
                <a:gd name="T35" fmla="*/ 234 h 346"/>
                <a:gd name="T36" fmla="*/ 32 w 367"/>
                <a:gd name="T37" fmla="*/ 225 h 346"/>
                <a:gd name="T38" fmla="*/ 51 w 367"/>
                <a:gd name="T39" fmla="*/ 219 h 346"/>
                <a:gd name="T40" fmla="*/ 66 w 367"/>
                <a:gd name="T41" fmla="*/ 210 h 346"/>
                <a:gd name="T42" fmla="*/ 76 w 367"/>
                <a:gd name="T43" fmla="*/ 197 h 346"/>
                <a:gd name="T44" fmla="*/ 83 w 367"/>
                <a:gd name="T45" fmla="*/ 185 h 346"/>
                <a:gd name="T46" fmla="*/ 93 w 367"/>
                <a:gd name="T47" fmla="*/ 178 h 346"/>
                <a:gd name="T48" fmla="*/ 98 w 367"/>
                <a:gd name="T49" fmla="*/ 172 h 346"/>
                <a:gd name="T50" fmla="*/ 106 w 367"/>
                <a:gd name="T51" fmla="*/ 161 h 346"/>
                <a:gd name="T52" fmla="*/ 115 w 367"/>
                <a:gd name="T53" fmla="*/ 142 h 346"/>
                <a:gd name="T54" fmla="*/ 131 w 367"/>
                <a:gd name="T55" fmla="*/ 117 h 346"/>
                <a:gd name="T56" fmla="*/ 138 w 367"/>
                <a:gd name="T57" fmla="*/ 106 h 346"/>
                <a:gd name="T58" fmla="*/ 146 w 367"/>
                <a:gd name="T59" fmla="*/ 91 h 346"/>
                <a:gd name="T60" fmla="*/ 155 w 367"/>
                <a:gd name="T61" fmla="*/ 87 h 346"/>
                <a:gd name="T62" fmla="*/ 159 w 367"/>
                <a:gd name="T63" fmla="*/ 77 h 346"/>
                <a:gd name="T64" fmla="*/ 138 w 367"/>
                <a:gd name="T65" fmla="*/ 79 h 346"/>
                <a:gd name="T66" fmla="*/ 134 w 367"/>
                <a:gd name="T67" fmla="*/ 77 h 346"/>
                <a:gd name="T68" fmla="*/ 146 w 367"/>
                <a:gd name="T69" fmla="*/ 62 h 346"/>
                <a:gd name="T70" fmla="*/ 155 w 367"/>
                <a:gd name="T71" fmla="*/ 60 h 346"/>
                <a:gd name="T72" fmla="*/ 159 w 367"/>
                <a:gd name="T73" fmla="*/ 62 h 346"/>
                <a:gd name="T74" fmla="*/ 170 w 367"/>
                <a:gd name="T75" fmla="*/ 66 h 346"/>
                <a:gd name="T76" fmla="*/ 170 w 367"/>
                <a:gd name="T77" fmla="*/ 58 h 346"/>
                <a:gd name="T78" fmla="*/ 193 w 367"/>
                <a:gd name="T79" fmla="*/ 49 h 346"/>
                <a:gd name="T80" fmla="*/ 195 w 367"/>
                <a:gd name="T81" fmla="*/ 28 h 346"/>
                <a:gd name="T82" fmla="*/ 208 w 367"/>
                <a:gd name="T83" fmla="*/ 26 h 346"/>
                <a:gd name="T84" fmla="*/ 219 w 367"/>
                <a:gd name="T85" fmla="*/ 40 h 346"/>
                <a:gd name="T86" fmla="*/ 233 w 367"/>
                <a:gd name="T87" fmla="*/ 34 h 346"/>
                <a:gd name="T88" fmla="*/ 229 w 367"/>
                <a:gd name="T89" fmla="*/ 22 h 346"/>
                <a:gd name="T90" fmla="*/ 242 w 367"/>
                <a:gd name="T91" fmla="*/ 26 h 346"/>
                <a:gd name="T92" fmla="*/ 255 w 367"/>
                <a:gd name="T93" fmla="*/ 15 h 346"/>
                <a:gd name="T94" fmla="*/ 274 w 367"/>
                <a:gd name="T95" fmla="*/ 7 h 346"/>
                <a:gd name="T96" fmla="*/ 286 w 367"/>
                <a:gd name="T97" fmla="*/ 13 h 346"/>
                <a:gd name="T98" fmla="*/ 284 w 367"/>
                <a:gd name="T99" fmla="*/ 24 h 346"/>
                <a:gd name="T100" fmla="*/ 291 w 367"/>
                <a:gd name="T101" fmla="*/ 24 h 346"/>
                <a:gd name="T102" fmla="*/ 303 w 367"/>
                <a:gd name="T103" fmla="*/ 0 h 346"/>
                <a:gd name="T104" fmla="*/ 308 w 367"/>
                <a:gd name="T105" fmla="*/ 19 h 346"/>
                <a:gd name="T106" fmla="*/ 312 w 367"/>
                <a:gd name="T107" fmla="*/ 7 h 346"/>
                <a:gd name="T108" fmla="*/ 327 w 367"/>
                <a:gd name="T109" fmla="*/ 7 h 346"/>
                <a:gd name="T110" fmla="*/ 333 w 367"/>
                <a:gd name="T111" fmla="*/ 11 h 346"/>
                <a:gd name="T112" fmla="*/ 348 w 367"/>
                <a:gd name="T113" fmla="*/ 13 h 346"/>
                <a:gd name="T114" fmla="*/ 346 w 367"/>
                <a:gd name="T115" fmla="*/ 28 h 346"/>
                <a:gd name="T116" fmla="*/ 340 w 367"/>
                <a:gd name="T117" fmla="*/ 34 h 346"/>
                <a:gd name="T118" fmla="*/ 352 w 367"/>
                <a:gd name="T119" fmla="*/ 3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" h="346">
                  <a:moveTo>
                    <a:pt x="357" y="40"/>
                  </a:moveTo>
                  <a:lnTo>
                    <a:pt x="357" y="40"/>
                  </a:lnTo>
                  <a:lnTo>
                    <a:pt x="367" y="41"/>
                  </a:lnTo>
                  <a:lnTo>
                    <a:pt x="363" y="45"/>
                  </a:lnTo>
                  <a:lnTo>
                    <a:pt x="354" y="45"/>
                  </a:lnTo>
                  <a:lnTo>
                    <a:pt x="350" y="49"/>
                  </a:lnTo>
                  <a:lnTo>
                    <a:pt x="340" y="49"/>
                  </a:lnTo>
                  <a:lnTo>
                    <a:pt x="339" y="41"/>
                  </a:lnTo>
                  <a:lnTo>
                    <a:pt x="320" y="28"/>
                  </a:lnTo>
                  <a:lnTo>
                    <a:pt x="312" y="32"/>
                  </a:lnTo>
                  <a:lnTo>
                    <a:pt x="299" y="32"/>
                  </a:lnTo>
                  <a:lnTo>
                    <a:pt x="291" y="45"/>
                  </a:lnTo>
                  <a:lnTo>
                    <a:pt x="289" y="62"/>
                  </a:lnTo>
                  <a:lnTo>
                    <a:pt x="282" y="62"/>
                  </a:lnTo>
                  <a:lnTo>
                    <a:pt x="278" y="74"/>
                  </a:lnTo>
                  <a:lnTo>
                    <a:pt x="263" y="66"/>
                  </a:lnTo>
                  <a:lnTo>
                    <a:pt x="244" y="66"/>
                  </a:lnTo>
                  <a:lnTo>
                    <a:pt x="231" y="51"/>
                  </a:lnTo>
                  <a:lnTo>
                    <a:pt x="223" y="60"/>
                  </a:lnTo>
                  <a:lnTo>
                    <a:pt x="214" y="60"/>
                  </a:lnTo>
                  <a:lnTo>
                    <a:pt x="216" y="74"/>
                  </a:lnTo>
                  <a:lnTo>
                    <a:pt x="208" y="81"/>
                  </a:lnTo>
                  <a:lnTo>
                    <a:pt x="183" y="74"/>
                  </a:lnTo>
                  <a:lnTo>
                    <a:pt x="187" y="85"/>
                  </a:lnTo>
                  <a:lnTo>
                    <a:pt x="182" y="91"/>
                  </a:lnTo>
                  <a:lnTo>
                    <a:pt x="172" y="87"/>
                  </a:lnTo>
                  <a:lnTo>
                    <a:pt x="159" y="104"/>
                  </a:lnTo>
                  <a:lnTo>
                    <a:pt x="161" y="115"/>
                  </a:lnTo>
                  <a:lnTo>
                    <a:pt x="148" y="128"/>
                  </a:lnTo>
                  <a:lnTo>
                    <a:pt x="146" y="140"/>
                  </a:lnTo>
                  <a:lnTo>
                    <a:pt x="138" y="140"/>
                  </a:lnTo>
                  <a:lnTo>
                    <a:pt x="136" y="166"/>
                  </a:lnTo>
                  <a:lnTo>
                    <a:pt x="123" y="181"/>
                  </a:lnTo>
                  <a:lnTo>
                    <a:pt x="131" y="197"/>
                  </a:lnTo>
                  <a:lnTo>
                    <a:pt x="115" y="197"/>
                  </a:lnTo>
                  <a:lnTo>
                    <a:pt x="100" y="214"/>
                  </a:lnTo>
                  <a:lnTo>
                    <a:pt x="104" y="221"/>
                  </a:lnTo>
                  <a:lnTo>
                    <a:pt x="104" y="255"/>
                  </a:lnTo>
                  <a:lnTo>
                    <a:pt x="114" y="263"/>
                  </a:lnTo>
                  <a:lnTo>
                    <a:pt x="114" y="270"/>
                  </a:lnTo>
                  <a:lnTo>
                    <a:pt x="104" y="272"/>
                  </a:lnTo>
                  <a:lnTo>
                    <a:pt x="104" y="278"/>
                  </a:lnTo>
                  <a:lnTo>
                    <a:pt x="108" y="282"/>
                  </a:lnTo>
                  <a:lnTo>
                    <a:pt x="108" y="297"/>
                  </a:lnTo>
                  <a:lnTo>
                    <a:pt x="96" y="302"/>
                  </a:lnTo>
                  <a:lnTo>
                    <a:pt x="96" y="323"/>
                  </a:lnTo>
                  <a:lnTo>
                    <a:pt x="89" y="323"/>
                  </a:lnTo>
                  <a:lnTo>
                    <a:pt x="85" y="319"/>
                  </a:lnTo>
                  <a:lnTo>
                    <a:pt x="85" y="319"/>
                  </a:lnTo>
                  <a:lnTo>
                    <a:pt x="83" y="316"/>
                  </a:lnTo>
                  <a:lnTo>
                    <a:pt x="83" y="316"/>
                  </a:lnTo>
                  <a:lnTo>
                    <a:pt x="81" y="314"/>
                  </a:lnTo>
                  <a:lnTo>
                    <a:pt x="81" y="312"/>
                  </a:lnTo>
                  <a:lnTo>
                    <a:pt x="81" y="308"/>
                  </a:lnTo>
                  <a:lnTo>
                    <a:pt x="79" y="306"/>
                  </a:lnTo>
                  <a:lnTo>
                    <a:pt x="78" y="314"/>
                  </a:lnTo>
                  <a:lnTo>
                    <a:pt x="74" y="319"/>
                  </a:lnTo>
                  <a:lnTo>
                    <a:pt x="72" y="319"/>
                  </a:lnTo>
                  <a:lnTo>
                    <a:pt x="66" y="319"/>
                  </a:lnTo>
                  <a:lnTo>
                    <a:pt x="62" y="331"/>
                  </a:lnTo>
                  <a:lnTo>
                    <a:pt x="62" y="331"/>
                  </a:lnTo>
                  <a:lnTo>
                    <a:pt x="62" y="333"/>
                  </a:lnTo>
                  <a:lnTo>
                    <a:pt x="61" y="335"/>
                  </a:lnTo>
                  <a:lnTo>
                    <a:pt x="59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5" y="336"/>
                  </a:lnTo>
                  <a:lnTo>
                    <a:pt x="51" y="338"/>
                  </a:lnTo>
                  <a:lnTo>
                    <a:pt x="47" y="342"/>
                  </a:lnTo>
                  <a:lnTo>
                    <a:pt x="44" y="346"/>
                  </a:lnTo>
                  <a:lnTo>
                    <a:pt x="38" y="346"/>
                  </a:lnTo>
                  <a:lnTo>
                    <a:pt x="30" y="346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2"/>
                  </a:lnTo>
                  <a:lnTo>
                    <a:pt x="21" y="338"/>
                  </a:lnTo>
                  <a:lnTo>
                    <a:pt x="21" y="338"/>
                  </a:lnTo>
                  <a:lnTo>
                    <a:pt x="19" y="335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5" y="331"/>
                  </a:lnTo>
                  <a:lnTo>
                    <a:pt x="11" y="331"/>
                  </a:lnTo>
                  <a:lnTo>
                    <a:pt x="10" y="329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10" y="321"/>
                  </a:lnTo>
                  <a:lnTo>
                    <a:pt x="10" y="321"/>
                  </a:lnTo>
                  <a:lnTo>
                    <a:pt x="11" y="321"/>
                  </a:lnTo>
                  <a:lnTo>
                    <a:pt x="11" y="321"/>
                  </a:lnTo>
                  <a:lnTo>
                    <a:pt x="13" y="323"/>
                  </a:lnTo>
                  <a:lnTo>
                    <a:pt x="19" y="323"/>
                  </a:lnTo>
                  <a:lnTo>
                    <a:pt x="19" y="323"/>
                  </a:lnTo>
                  <a:lnTo>
                    <a:pt x="19" y="314"/>
                  </a:lnTo>
                  <a:lnTo>
                    <a:pt x="19" y="314"/>
                  </a:lnTo>
                  <a:lnTo>
                    <a:pt x="19" y="312"/>
                  </a:lnTo>
                  <a:lnTo>
                    <a:pt x="17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8" y="316"/>
                  </a:lnTo>
                  <a:lnTo>
                    <a:pt x="2" y="314"/>
                  </a:lnTo>
                  <a:lnTo>
                    <a:pt x="6" y="304"/>
                  </a:lnTo>
                  <a:lnTo>
                    <a:pt x="6" y="299"/>
                  </a:lnTo>
                  <a:lnTo>
                    <a:pt x="11" y="304"/>
                  </a:lnTo>
                  <a:lnTo>
                    <a:pt x="13" y="301"/>
                  </a:lnTo>
                  <a:lnTo>
                    <a:pt x="13" y="301"/>
                  </a:lnTo>
                  <a:lnTo>
                    <a:pt x="17" y="301"/>
                  </a:lnTo>
                  <a:lnTo>
                    <a:pt x="19" y="299"/>
                  </a:lnTo>
                  <a:lnTo>
                    <a:pt x="19" y="297"/>
                  </a:lnTo>
                  <a:lnTo>
                    <a:pt x="19" y="295"/>
                  </a:lnTo>
                  <a:lnTo>
                    <a:pt x="19" y="295"/>
                  </a:lnTo>
                  <a:lnTo>
                    <a:pt x="15" y="293"/>
                  </a:lnTo>
                  <a:lnTo>
                    <a:pt x="13" y="291"/>
                  </a:lnTo>
                  <a:lnTo>
                    <a:pt x="11" y="291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8" y="289"/>
                  </a:lnTo>
                  <a:lnTo>
                    <a:pt x="6" y="289"/>
                  </a:lnTo>
                  <a:lnTo>
                    <a:pt x="2" y="289"/>
                  </a:lnTo>
                  <a:lnTo>
                    <a:pt x="2" y="289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8" y="276"/>
                  </a:lnTo>
                  <a:lnTo>
                    <a:pt x="8" y="274"/>
                  </a:lnTo>
                  <a:lnTo>
                    <a:pt x="8" y="274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4" y="253"/>
                  </a:lnTo>
                  <a:lnTo>
                    <a:pt x="6" y="251"/>
                  </a:lnTo>
                  <a:lnTo>
                    <a:pt x="6" y="249"/>
                  </a:lnTo>
                  <a:lnTo>
                    <a:pt x="6" y="249"/>
                  </a:lnTo>
                  <a:lnTo>
                    <a:pt x="6" y="246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0"/>
                  </a:lnTo>
                  <a:lnTo>
                    <a:pt x="23" y="240"/>
                  </a:lnTo>
                  <a:lnTo>
                    <a:pt x="23" y="240"/>
                  </a:lnTo>
                  <a:lnTo>
                    <a:pt x="25" y="238"/>
                  </a:lnTo>
                  <a:lnTo>
                    <a:pt x="28" y="238"/>
                  </a:lnTo>
                  <a:lnTo>
                    <a:pt x="28" y="234"/>
                  </a:lnTo>
                  <a:lnTo>
                    <a:pt x="28" y="234"/>
                  </a:lnTo>
                  <a:lnTo>
                    <a:pt x="36" y="234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36" y="229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6" y="221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44" y="221"/>
                  </a:lnTo>
                  <a:lnTo>
                    <a:pt x="47" y="221"/>
                  </a:lnTo>
                  <a:lnTo>
                    <a:pt x="47" y="221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3" y="210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9" y="210"/>
                  </a:lnTo>
                  <a:lnTo>
                    <a:pt x="62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2" y="204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6" y="197"/>
                  </a:lnTo>
                  <a:lnTo>
                    <a:pt x="78" y="195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1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81" y="187"/>
                  </a:lnTo>
                  <a:lnTo>
                    <a:pt x="83" y="185"/>
                  </a:lnTo>
                  <a:lnTo>
                    <a:pt x="85" y="183"/>
                  </a:lnTo>
                  <a:lnTo>
                    <a:pt x="85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93" y="179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6"/>
                  </a:lnTo>
                  <a:lnTo>
                    <a:pt x="85" y="174"/>
                  </a:lnTo>
                  <a:lnTo>
                    <a:pt x="83" y="174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98" y="172"/>
                  </a:lnTo>
                  <a:lnTo>
                    <a:pt x="98" y="172"/>
                  </a:lnTo>
                  <a:lnTo>
                    <a:pt x="98" y="170"/>
                  </a:lnTo>
                  <a:lnTo>
                    <a:pt x="100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4" y="166"/>
                  </a:lnTo>
                  <a:lnTo>
                    <a:pt x="104" y="166"/>
                  </a:lnTo>
                  <a:lnTo>
                    <a:pt x="104" y="164"/>
                  </a:lnTo>
                  <a:lnTo>
                    <a:pt x="106" y="161"/>
                  </a:lnTo>
                  <a:lnTo>
                    <a:pt x="108" y="153"/>
                  </a:lnTo>
                  <a:lnTo>
                    <a:pt x="108" y="145"/>
                  </a:lnTo>
                  <a:lnTo>
                    <a:pt x="108" y="145"/>
                  </a:lnTo>
                  <a:lnTo>
                    <a:pt x="108" y="144"/>
                  </a:lnTo>
                  <a:lnTo>
                    <a:pt x="110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4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4" y="138"/>
                  </a:lnTo>
                  <a:lnTo>
                    <a:pt x="115" y="134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31" y="117"/>
                  </a:lnTo>
                  <a:lnTo>
                    <a:pt x="131" y="117"/>
                  </a:lnTo>
                  <a:lnTo>
                    <a:pt x="132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40" y="111"/>
                  </a:lnTo>
                  <a:lnTo>
                    <a:pt x="140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6" y="108"/>
                  </a:lnTo>
                  <a:lnTo>
                    <a:pt x="134" y="108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6" y="91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49" y="87"/>
                  </a:lnTo>
                  <a:lnTo>
                    <a:pt x="149" y="87"/>
                  </a:lnTo>
                  <a:lnTo>
                    <a:pt x="151" y="87"/>
                  </a:lnTo>
                  <a:lnTo>
                    <a:pt x="153" y="87"/>
                  </a:lnTo>
                  <a:lnTo>
                    <a:pt x="155" y="87"/>
                  </a:lnTo>
                  <a:lnTo>
                    <a:pt x="155" y="87"/>
                  </a:lnTo>
                  <a:lnTo>
                    <a:pt x="159" y="87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1"/>
                  </a:lnTo>
                  <a:lnTo>
                    <a:pt x="161" y="79"/>
                  </a:lnTo>
                  <a:lnTo>
                    <a:pt x="161" y="77"/>
                  </a:lnTo>
                  <a:lnTo>
                    <a:pt x="159" y="77"/>
                  </a:lnTo>
                  <a:lnTo>
                    <a:pt x="159" y="77"/>
                  </a:lnTo>
                  <a:lnTo>
                    <a:pt x="155" y="75"/>
                  </a:lnTo>
                  <a:lnTo>
                    <a:pt x="157" y="75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0" y="79"/>
                  </a:lnTo>
                  <a:lnTo>
                    <a:pt x="138" y="79"/>
                  </a:lnTo>
                  <a:lnTo>
                    <a:pt x="138" y="79"/>
                  </a:lnTo>
                  <a:lnTo>
                    <a:pt x="134" y="83"/>
                  </a:lnTo>
                  <a:lnTo>
                    <a:pt x="132" y="85"/>
                  </a:lnTo>
                  <a:lnTo>
                    <a:pt x="127" y="85"/>
                  </a:lnTo>
                  <a:lnTo>
                    <a:pt x="127" y="85"/>
                  </a:lnTo>
                  <a:lnTo>
                    <a:pt x="123" y="87"/>
                  </a:lnTo>
                  <a:lnTo>
                    <a:pt x="119" y="87"/>
                  </a:lnTo>
                  <a:lnTo>
                    <a:pt x="115" y="91"/>
                  </a:lnTo>
                  <a:lnTo>
                    <a:pt x="112" y="89"/>
                  </a:lnTo>
                  <a:lnTo>
                    <a:pt x="134" y="77"/>
                  </a:lnTo>
                  <a:lnTo>
                    <a:pt x="142" y="74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4" y="66"/>
                  </a:lnTo>
                  <a:lnTo>
                    <a:pt x="134" y="66"/>
                  </a:lnTo>
                  <a:lnTo>
                    <a:pt x="140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9" y="66"/>
                  </a:lnTo>
                  <a:lnTo>
                    <a:pt x="159" y="66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61" y="64"/>
                  </a:lnTo>
                  <a:lnTo>
                    <a:pt x="161" y="64"/>
                  </a:lnTo>
                  <a:lnTo>
                    <a:pt x="163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2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8" y="62"/>
                  </a:lnTo>
                  <a:lnTo>
                    <a:pt x="172" y="58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2" y="49"/>
                  </a:lnTo>
                  <a:lnTo>
                    <a:pt x="176" y="43"/>
                  </a:lnTo>
                  <a:lnTo>
                    <a:pt x="182" y="49"/>
                  </a:lnTo>
                  <a:lnTo>
                    <a:pt x="189" y="53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7"/>
                  </a:lnTo>
                  <a:lnTo>
                    <a:pt x="193" y="45"/>
                  </a:lnTo>
                  <a:lnTo>
                    <a:pt x="193" y="45"/>
                  </a:lnTo>
                  <a:lnTo>
                    <a:pt x="189" y="41"/>
                  </a:lnTo>
                  <a:lnTo>
                    <a:pt x="193" y="3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5" y="26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9" y="24"/>
                  </a:lnTo>
                  <a:lnTo>
                    <a:pt x="202" y="24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10" y="38"/>
                  </a:lnTo>
                  <a:lnTo>
                    <a:pt x="214" y="41"/>
                  </a:lnTo>
                  <a:lnTo>
                    <a:pt x="214" y="41"/>
                  </a:lnTo>
                  <a:lnTo>
                    <a:pt x="218" y="41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21" y="36"/>
                  </a:lnTo>
                  <a:lnTo>
                    <a:pt x="223" y="36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3" y="34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0"/>
                  </a:lnTo>
                  <a:lnTo>
                    <a:pt x="231" y="28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2"/>
                  </a:lnTo>
                  <a:lnTo>
                    <a:pt x="229" y="22"/>
                  </a:lnTo>
                  <a:lnTo>
                    <a:pt x="229" y="21"/>
                  </a:lnTo>
                  <a:lnTo>
                    <a:pt x="231" y="19"/>
                  </a:lnTo>
                  <a:lnTo>
                    <a:pt x="233" y="19"/>
                  </a:lnTo>
                  <a:lnTo>
                    <a:pt x="235" y="19"/>
                  </a:lnTo>
                  <a:lnTo>
                    <a:pt x="236" y="19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40" y="24"/>
                  </a:lnTo>
                  <a:lnTo>
                    <a:pt x="242" y="26"/>
                  </a:lnTo>
                  <a:lnTo>
                    <a:pt x="244" y="26"/>
                  </a:lnTo>
                  <a:lnTo>
                    <a:pt x="250" y="24"/>
                  </a:lnTo>
                  <a:lnTo>
                    <a:pt x="244" y="19"/>
                  </a:lnTo>
                  <a:lnTo>
                    <a:pt x="244" y="13"/>
                  </a:lnTo>
                  <a:lnTo>
                    <a:pt x="244" y="13"/>
                  </a:lnTo>
                  <a:lnTo>
                    <a:pt x="252" y="11"/>
                  </a:lnTo>
                  <a:lnTo>
                    <a:pt x="252" y="11"/>
                  </a:lnTo>
                  <a:lnTo>
                    <a:pt x="255" y="11"/>
                  </a:lnTo>
                  <a:lnTo>
                    <a:pt x="255" y="15"/>
                  </a:lnTo>
                  <a:lnTo>
                    <a:pt x="255" y="15"/>
                  </a:lnTo>
                  <a:lnTo>
                    <a:pt x="255" y="21"/>
                  </a:lnTo>
                  <a:lnTo>
                    <a:pt x="255" y="24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70" y="11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82" y="7"/>
                  </a:lnTo>
                  <a:lnTo>
                    <a:pt x="284" y="5"/>
                  </a:lnTo>
                  <a:lnTo>
                    <a:pt x="286" y="4"/>
                  </a:lnTo>
                  <a:lnTo>
                    <a:pt x="293" y="2"/>
                  </a:lnTo>
                  <a:lnTo>
                    <a:pt x="286" y="13"/>
                  </a:lnTo>
                  <a:lnTo>
                    <a:pt x="286" y="13"/>
                  </a:lnTo>
                  <a:lnTo>
                    <a:pt x="284" y="15"/>
                  </a:lnTo>
                  <a:lnTo>
                    <a:pt x="282" y="17"/>
                  </a:lnTo>
                  <a:lnTo>
                    <a:pt x="282" y="19"/>
                  </a:lnTo>
                  <a:lnTo>
                    <a:pt x="282" y="19"/>
                  </a:lnTo>
                  <a:lnTo>
                    <a:pt x="282" y="21"/>
                  </a:lnTo>
                  <a:lnTo>
                    <a:pt x="284" y="21"/>
                  </a:lnTo>
                  <a:lnTo>
                    <a:pt x="286" y="22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2" y="26"/>
                  </a:lnTo>
                  <a:lnTo>
                    <a:pt x="282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9" y="24"/>
                  </a:lnTo>
                  <a:lnTo>
                    <a:pt x="289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2"/>
                  </a:lnTo>
                  <a:lnTo>
                    <a:pt x="293" y="21"/>
                  </a:lnTo>
                  <a:lnTo>
                    <a:pt x="297" y="19"/>
                  </a:lnTo>
                  <a:lnTo>
                    <a:pt x="297" y="11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301" y="4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11"/>
                  </a:lnTo>
                  <a:lnTo>
                    <a:pt x="305" y="15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12" y="17"/>
                  </a:lnTo>
                  <a:lnTo>
                    <a:pt x="312" y="17"/>
                  </a:lnTo>
                  <a:lnTo>
                    <a:pt x="312" y="11"/>
                  </a:lnTo>
                  <a:lnTo>
                    <a:pt x="314" y="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4" y="4"/>
                  </a:lnTo>
                  <a:lnTo>
                    <a:pt x="316" y="2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4"/>
                  </a:lnTo>
                  <a:lnTo>
                    <a:pt x="325" y="5"/>
                  </a:lnTo>
                  <a:lnTo>
                    <a:pt x="327" y="7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9" y="19"/>
                  </a:lnTo>
                  <a:lnTo>
                    <a:pt x="329" y="21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1"/>
                  </a:lnTo>
                  <a:lnTo>
                    <a:pt x="331" y="11"/>
                  </a:lnTo>
                  <a:lnTo>
                    <a:pt x="333" y="11"/>
                  </a:lnTo>
                  <a:lnTo>
                    <a:pt x="333" y="11"/>
                  </a:lnTo>
                  <a:lnTo>
                    <a:pt x="339" y="9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40" y="11"/>
                  </a:lnTo>
                  <a:lnTo>
                    <a:pt x="342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48" y="13"/>
                  </a:lnTo>
                  <a:lnTo>
                    <a:pt x="352" y="15"/>
                  </a:lnTo>
                  <a:lnTo>
                    <a:pt x="356" y="17"/>
                  </a:lnTo>
                  <a:lnTo>
                    <a:pt x="356" y="17"/>
                  </a:lnTo>
                  <a:lnTo>
                    <a:pt x="357" y="22"/>
                  </a:lnTo>
                  <a:lnTo>
                    <a:pt x="363" y="22"/>
                  </a:lnTo>
                  <a:lnTo>
                    <a:pt x="365" y="22"/>
                  </a:lnTo>
                  <a:lnTo>
                    <a:pt x="356" y="26"/>
                  </a:lnTo>
                  <a:lnTo>
                    <a:pt x="346" y="28"/>
                  </a:lnTo>
                  <a:lnTo>
                    <a:pt x="346" y="28"/>
                  </a:lnTo>
                  <a:lnTo>
                    <a:pt x="344" y="28"/>
                  </a:lnTo>
                  <a:lnTo>
                    <a:pt x="342" y="30"/>
                  </a:lnTo>
                  <a:lnTo>
                    <a:pt x="340" y="28"/>
                  </a:lnTo>
                  <a:lnTo>
                    <a:pt x="340" y="28"/>
                  </a:lnTo>
                  <a:lnTo>
                    <a:pt x="339" y="28"/>
                  </a:lnTo>
                  <a:lnTo>
                    <a:pt x="337" y="28"/>
                  </a:lnTo>
                  <a:lnTo>
                    <a:pt x="335" y="28"/>
                  </a:lnTo>
                  <a:lnTo>
                    <a:pt x="331" y="28"/>
                  </a:lnTo>
                  <a:lnTo>
                    <a:pt x="340" y="34"/>
                  </a:lnTo>
                  <a:lnTo>
                    <a:pt x="340" y="34"/>
                  </a:lnTo>
                  <a:lnTo>
                    <a:pt x="340" y="36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4" y="38"/>
                  </a:lnTo>
                  <a:lnTo>
                    <a:pt x="346" y="38"/>
                  </a:lnTo>
                  <a:lnTo>
                    <a:pt x="352" y="38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9388662F-5C11-DE47-B42E-DFAE47FF13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6006" y="1502759"/>
              <a:ext cx="560359" cy="449574"/>
            </a:xfrm>
            <a:custGeom>
              <a:avLst/>
              <a:gdLst>
                <a:gd name="T0" fmla="*/ 320 w 367"/>
                <a:gd name="T1" fmla="*/ 28 h 346"/>
                <a:gd name="T2" fmla="*/ 231 w 367"/>
                <a:gd name="T3" fmla="*/ 51 h 346"/>
                <a:gd name="T4" fmla="*/ 159 w 367"/>
                <a:gd name="T5" fmla="*/ 104 h 346"/>
                <a:gd name="T6" fmla="*/ 100 w 367"/>
                <a:gd name="T7" fmla="*/ 214 h 346"/>
                <a:gd name="T8" fmla="*/ 96 w 367"/>
                <a:gd name="T9" fmla="*/ 302 h 346"/>
                <a:gd name="T10" fmla="*/ 81 w 367"/>
                <a:gd name="T11" fmla="*/ 308 h 346"/>
                <a:gd name="T12" fmla="*/ 61 w 367"/>
                <a:gd name="T13" fmla="*/ 335 h 346"/>
                <a:gd name="T14" fmla="*/ 30 w 367"/>
                <a:gd name="T15" fmla="*/ 346 h 346"/>
                <a:gd name="T16" fmla="*/ 17 w 367"/>
                <a:gd name="T17" fmla="*/ 333 h 346"/>
                <a:gd name="T18" fmla="*/ 10 w 367"/>
                <a:gd name="T19" fmla="*/ 321 h 346"/>
                <a:gd name="T20" fmla="*/ 17 w 367"/>
                <a:gd name="T21" fmla="*/ 310 h 346"/>
                <a:gd name="T22" fmla="*/ 13 w 367"/>
                <a:gd name="T23" fmla="*/ 301 h 346"/>
                <a:gd name="T24" fmla="*/ 11 w 367"/>
                <a:gd name="T25" fmla="*/ 291 h 346"/>
                <a:gd name="T26" fmla="*/ 2 w 367"/>
                <a:gd name="T27" fmla="*/ 282 h 346"/>
                <a:gd name="T28" fmla="*/ 4 w 367"/>
                <a:gd name="T29" fmla="*/ 270 h 346"/>
                <a:gd name="T30" fmla="*/ 0 w 367"/>
                <a:gd name="T31" fmla="*/ 257 h 346"/>
                <a:gd name="T32" fmla="*/ 10 w 367"/>
                <a:gd name="T33" fmla="*/ 242 h 346"/>
                <a:gd name="T34" fmla="*/ 28 w 367"/>
                <a:gd name="T35" fmla="*/ 234 h 346"/>
                <a:gd name="T36" fmla="*/ 32 w 367"/>
                <a:gd name="T37" fmla="*/ 225 h 346"/>
                <a:gd name="T38" fmla="*/ 51 w 367"/>
                <a:gd name="T39" fmla="*/ 219 h 346"/>
                <a:gd name="T40" fmla="*/ 66 w 367"/>
                <a:gd name="T41" fmla="*/ 210 h 346"/>
                <a:gd name="T42" fmla="*/ 76 w 367"/>
                <a:gd name="T43" fmla="*/ 197 h 346"/>
                <a:gd name="T44" fmla="*/ 83 w 367"/>
                <a:gd name="T45" fmla="*/ 185 h 346"/>
                <a:gd name="T46" fmla="*/ 93 w 367"/>
                <a:gd name="T47" fmla="*/ 178 h 346"/>
                <a:gd name="T48" fmla="*/ 98 w 367"/>
                <a:gd name="T49" fmla="*/ 172 h 346"/>
                <a:gd name="T50" fmla="*/ 106 w 367"/>
                <a:gd name="T51" fmla="*/ 161 h 346"/>
                <a:gd name="T52" fmla="*/ 115 w 367"/>
                <a:gd name="T53" fmla="*/ 142 h 346"/>
                <a:gd name="T54" fmla="*/ 131 w 367"/>
                <a:gd name="T55" fmla="*/ 117 h 346"/>
                <a:gd name="T56" fmla="*/ 138 w 367"/>
                <a:gd name="T57" fmla="*/ 106 h 346"/>
                <a:gd name="T58" fmla="*/ 146 w 367"/>
                <a:gd name="T59" fmla="*/ 91 h 346"/>
                <a:gd name="T60" fmla="*/ 155 w 367"/>
                <a:gd name="T61" fmla="*/ 87 h 346"/>
                <a:gd name="T62" fmla="*/ 159 w 367"/>
                <a:gd name="T63" fmla="*/ 77 h 346"/>
                <a:gd name="T64" fmla="*/ 138 w 367"/>
                <a:gd name="T65" fmla="*/ 79 h 346"/>
                <a:gd name="T66" fmla="*/ 134 w 367"/>
                <a:gd name="T67" fmla="*/ 77 h 346"/>
                <a:gd name="T68" fmla="*/ 146 w 367"/>
                <a:gd name="T69" fmla="*/ 62 h 346"/>
                <a:gd name="T70" fmla="*/ 155 w 367"/>
                <a:gd name="T71" fmla="*/ 60 h 346"/>
                <a:gd name="T72" fmla="*/ 159 w 367"/>
                <a:gd name="T73" fmla="*/ 62 h 346"/>
                <a:gd name="T74" fmla="*/ 170 w 367"/>
                <a:gd name="T75" fmla="*/ 66 h 346"/>
                <a:gd name="T76" fmla="*/ 170 w 367"/>
                <a:gd name="T77" fmla="*/ 58 h 346"/>
                <a:gd name="T78" fmla="*/ 193 w 367"/>
                <a:gd name="T79" fmla="*/ 49 h 346"/>
                <a:gd name="T80" fmla="*/ 195 w 367"/>
                <a:gd name="T81" fmla="*/ 28 h 346"/>
                <a:gd name="T82" fmla="*/ 208 w 367"/>
                <a:gd name="T83" fmla="*/ 26 h 346"/>
                <a:gd name="T84" fmla="*/ 219 w 367"/>
                <a:gd name="T85" fmla="*/ 40 h 346"/>
                <a:gd name="T86" fmla="*/ 233 w 367"/>
                <a:gd name="T87" fmla="*/ 34 h 346"/>
                <a:gd name="T88" fmla="*/ 229 w 367"/>
                <a:gd name="T89" fmla="*/ 22 h 346"/>
                <a:gd name="T90" fmla="*/ 242 w 367"/>
                <a:gd name="T91" fmla="*/ 26 h 346"/>
                <a:gd name="T92" fmla="*/ 255 w 367"/>
                <a:gd name="T93" fmla="*/ 15 h 346"/>
                <a:gd name="T94" fmla="*/ 274 w 367"/>
                <a:gd name="T95" fmla="*/ 7 h 346"/>
                <a:gd name="T96" fmla="*/ 286 w 367"/>
                <a:gd name="T97" fmla="*/ 13 h 346"/>
                <a:gd name="T98" fmla="*/ 284 w 367"/>
                <a:gd name="T99" fmla="*/ 24 h 346"/>
                <a:gd name="T100" fmla="*/ 291 w 367"/>
                <a:gd name="T101" fmla="*/ 24 h 346"/>
                <a:gd name="T102" fmla="*/ 303 w 367"/>
                <a:gd name="T103" fmla="*/ 0 h 346"/>
                <a:gd name="T104" fmla="*/ 308 w 367"/>
                <a:gd name="T105" fmla="*/ 19 h 346"/>
                <a:gd name="T106" fmla="*/ 312 w 367"/>
                <a:gd name="T107" fmla="*/ 7 h 346"/>
                <a:gd name="T108" fmla="*/ 327 w 367"/>
                <a:gd name="T109" fmla="*/ 7 h 346"/>
                <a:gd name="T110" fmla="*/ 333 w 367"/>
                <a:gd name="T111" fmla="*/ 11 h 346"/>
                <a:gd name="T112" fmla="*/ 348 w 367"/>
                <a:gd name="T113" fmla="*/ 13 h 346"/>
                <a:gd name="T114" fmla="*/ 346 w 367"/>
                <a:gd name="T115" fmla="*/ 28 h 346"/>
                <a:gd name="T116" fmla="*/ 340 w 367"/>
                <a:gd name="T117" fmla="*/ 34 h 346"/>
                <a:gd name="T118" fmla="*/ 352 w 367"/>
                <a:gd name="T119" fmla="*/ 3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" h="346">
                  <a:moveTo>
                    <a:pt x="357" y="40"/>
                  </a:moveTo>
                  <a:lnTo>
                    <a:pt x="357" y="40"/>
                  </a:lnTo>
                  <a:lnTo>
                    <a:pt x="367" y="41"/>
                  </a:lnTo>
                  <a:lnTo>
                    <a:pt x="363" y="45"/>
                  </a:lnTo>
                  <a:lnTo>
                    <a:pt x="354" y="45"/>
                  </a:lnTo>
                  <a:lnTo>
                    <a:pt x="350" y="49"/>
                  </a:lnTo>
                  <a:lnTo>
                    <a:pt x="340" y="49"/>
                  </a:lnTo>
                  <a:lnTo>
                    <a:pt x="339" y="41"/>
                  </a:lnTo>
                  <a:lnTo>
                    <a:pt x="320" y="28"/>
                  </a:lnTo>
                  <a:lnTo>
                    <a:pt x="312" y="32"/>
                  </a:lnTo>
                  <a:lnTo>
                    <a:pt x="299" y="32"/>
                  </a:lnTo>
                  <a:lnTo>
                    <a:pt x="291" y="45"/>
                  </a:lnTo>
                  <a:lnTo>
                    <a:pt x="289" y="62"/>
                  </a:lnTo>
                  <a:lnTo>
                    <a:pt x="282" y="62"/>
                  </a:lnTo>
                  <a:lnTo>
                    <a:pt x="278" y="74"/>
                  </a:lnTo>
                  <a:lnTo>
                    <a:pt x="263" y="66"/>
                  </a:lnTo>
                  <a:lnTo>
                    <a:pt x="244" y="66"/>
                  </a:lnTo>
                  <a:lnTo>
                    <a:pt x="231" y="51"/>
                  </a:lnTo>
                  <a:lnTo>
                    <a:pt x="223" y="60"/>
                  </a:lnTo>
                  <a:lnTo>
                    <a:pt x="214" y="60"/>
                  </a:lnTo>
                  <a:lnTo>
                    <a:pt x="216" y="74"/>
                  </a:lnTo>
                  <a:lnTo>
                    <a:pt x="208" y="81"/>
                  </a:lnTo>
                  <a:lnTo>
                    <a:pt x="183" y="74"/>
                  </a:lnTo>
                  <a:lnTo>
                    <a:pt x="187" y="85"/>
                  </a:lnTo>
                  <a:lnTo>
                    <a:pt x="182" y="91"/>
                  </a:lnTo>
                  <a:lnTo>
                    <a:pt x="172" y="87"/>
                  </a:lnTo>
                  <a:lnTo>
                    <a:pt x="159" y="104"/>
                  </a:lnTo>
                  <a:lnTo>
                    <a:pt x="161" y="115"/>
                  </a:lnTo>
                  <a:lnTo>
                    <a:pt x="148" y="128"/>
                  </a:lnTo>
                  <a:lnTo>
                    <a:pt x="146" y="140"/>
                  </a:lnTo>
                  <a:lnTo>
                    <a:pt x="138" y="140"/>
                  </a:lnTo>
                  <a:lnTo>
                    <a:pt x="136" y="166"/>
                  </a:lnTo>
                  <a:lnTo>
                    <a:pt x="123" y="181"/>
                  </a:lnTo>
                  <a:lnTo>
                    <a:pt x="131" y="197"/>
                  </a:lnTo>
                  <a:lnTo>
                    <a:pt x="115" y="197"/>
                  </a:lnTo>
                  <a:lnTo>
                    <a:pt x="100" y="214"/>
                  </a:lnTo>
                  <a:lnTo>
                    <a:pt x="104" y="221"/>
                  </a:lnTo>
                  <a:lnTo>
                    <a:pt x="104" y="255"/>
                  </a:lnTo>
                  <a:lnTo>
                    <a:pt x="114" y="263"/>
                  </a:lnTo>
                  <a:lnTo>
                    <a:pt x="114" y="270"/>
                  </a:lnTo>
                  <a:lnTo>
                    <a:pt x="104" y="272"/>
                  </a:lnTo>
                  <a:lnTo>
                    <a:pt x="104" y="278"/>
                  </a:lnTo>
                  <a:lnTo>
                    <a:pt x="108" y="282"/>
                  </a:lnTo>
                  <a:lnTo>
                    <a:pt x="108" y="297"/>
                  </a:lnTo>
                  <a:lnTo>
                    <a:pt x="96" y="302"/>
                  </a:lnTo>
                  <a:lnTo>
                    <a:pt x="96" y="323"/>
                  </a:lnTo>
                  <a:lnTo>
                    <a:pt x="89" y="323"/>
                  </a:lnTo>
                  <a:lnTo>
                    <a:pt x="85" y="319"/>
                  </a:lnTo>
                  <a:lnTo>
                    <a:pt x="85" y="319"/>
                  </a:lnTo>
                  <a:lnTo>
                    <a:pt x="83" y="316"/>
                  </a:lnTo>
                  <a:lnTo>
                    <a:pt x="83" y="316"/>
                  </a:lnTo>
                  <a:lnTo>
                    <a:pt x="81" y="314"/>
                  </a:lnTo>
                  <a:lnTo>
                    <a:pt x="81" y="312"/>
                  </a:lnTo>
                  <a:lnTo>
                    <a:pt x="81" y="308"/>
                  </a:lnTo>
                  <a:lnTo>
                    <a:pt x="79" y="306"/>
                  </a:lnTo>
                  <a:lnTo>
                    <a:pt x="78" y="314"/>
                  </a:lnTo>
                  <a:lnTo>
                    <a:pt x="74" y="319"/>
                  </a:lnTo>
                  <a:lnTo>
                    <a:pt x="72" y="319"/>
                  </a:lnTo>
                  <a:lnTo>
                    <a:pt x="66" y="319"/>
                  </a:lnTo>
                  <a:lnTo>
                    <a:pt x="62" y="331"/>
                  </a:lnTo>
                  <a:lnTo>
                    <a:pt x="62" y="331"/>
                  </a:lnTo>
                  <a:lnTo>
                    <a:pt x="62" y="333"/>
                  </a:lnTo>
                  <a:lnTo>
                    <a:pt x="61" y="335"/>
                  </a:lnTo>
                  <a:lnTo>
                    <a:pt x="59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5" y="336"/>
                  </a:lnTo>
                  <a:lnTo>
                    <a:pt x="51" y="338"/>
                  </a:lnTo>
                  <a:lnTo>
                    <a:pt x="47" y="342"/>
                  </a:lnTo>
                  <a:lnTo>
                    <a:pt x="44" y="346"/>
                  </a:lnTo>
                  <a:lnTo>
                    <a:pt x="38" y="346"/>
                  </a:lnTo>
                  <a:lnTo>
                    <a:pt x="30" y="346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2"/>
                  </a:lnTo>
                  <a:lnTo>
                    <a:pt x="21" y="338"/>
                  </a:lnTo>
                  <a:lnTo>
                    <a:pt x="21" y="338"/>
                  </a:lnTo>
                  <a:lnTo>
                    <a:pt x="19" y="335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5" y="331"/>
                  </a:lnTo>
                  <a:lnTo>
                    <a:pt x="11" y="331"/>
                  </a:lnTo>
                  <a:lnTo>
                    <a:pt x="10" y="329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10" y="321"/>
                  </a:lnTo>
                  <a:lnTo>
                    <a:pt x="10" y="321"/>
                  </a:lnTo>
                  <a:lnTo>
                    <a:pt x="11" y="321"/>
                  </a:lnTo>
                  <a:lnTo>
                    <a:pt x="11" y="321"/>
                  </a:lnTo>
                  <a:lnTo>
                    <a:pt x="13" y="323"/>
                  </a:lnTo>
                  <a:lnTo>
                    <a:pt x="19" y="323"/>
                  </a:lnTo>
                  <a:lnTo>
                    <a:pt x="19" y="323"/>
                  </a:lnTo>
                  <a:lnTo>
                    <a:pt x="19" y="314"/>
                  </a:lnTo>
                  <a:lnTo>
                    <a:pt x="19" y="314"/>
                  </a:lnTo>
                  <a:lnTo>
                    <a:pt x="19" y="312"/>
                  </a:lnTo>
                  <a:lnTo>
                    <a:pt x="17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8" y="316"/>
                  </a:lnTo>
                  <a:lnTo>
                    <a:pt x="2" y="314"/>
                  </a:lnTo>
                  <a:lnTo>
                    <a:pt x="6" y="304"/>
                  </a:lnTo>
                  <a:lnTo>
                    <a:pt x="6" y="299"/>
                  </a:lnTo>
                  <a:lnTo>
                    <a:pt x="11" y="304"/>
                  </a:lnTo>
                  <a:lnTo>
                    <a:pt x="13" y="301"/>
                  </a:lnTo>
                  <a:lnTo>
                    <a:pt x="13" y="301"/>
                  </a:lnTo>
                  <a:lnTo>
                    <a:pt x="17" y="301"/>
                  </a:lnTo>
                  <a:lnTo>
                    <a:pt x="19" y="299"/>
                  </a:lnTo>
                  <a:lnTo>
                    <a:pt x="19" y="297"/>
                  </a:lnTo>
                  <a:lnTo>
                    <a:pt x="19" y="295"/>
                  </a:lnTo>
                  <a:lnTo>
                    <a:pt x="19" y="295"/>
                  </a:lnTo>
                  <a:lnTo>
                    <a:pt x="15" y="293"/>
                  </a:lnTo>
                  <a:lnTo>
                    <a:pt x="13" y="291"/>
                  </a:lnTo>
                  <a:lnTo>
                    <a:pt x="11" y="291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8" y="289"/>
                  </a:lnTo>
                  <a:lnTo>
                    <a:pt x="6" y="289"/>
                  </a:lnTo>
                  <a:lnTo>
                    <a:pt x="2" y="289"/>
                  </a:lnTo>
                  <a:lnTo>
                    <a:pt x="2" y="289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8" y="276"/>
                  </a:lnTo>
                  <a:lnTo>
                    <a:pt x="8" y="274"/>
                  </a:lnTo>
                  <a:lnTo>
                    <a:pt x="8" y="274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4" y="253"/>
                  </a:lnTo>
                  <a:lnTo>
                    <a:pt x="6" y="251"/>
                  </a:lnTo>
                  <a:lnTo>
                    <a:pt x="6" y="249"/>
                  </a:lnTo>
                  <a:lnTo>
                    <a:pt x="6" y="249"/>
                  </a:lnTo>
                  <a:lnTo>
                    <a:pt x="6" y="246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0"/>
                  </a:lnTo>
                  <a:lnTo>
                    <a:pt x="23" y="240"/>
                  </a:lnTo>
                  <a:lnTo>
                    <a:pt x="23" y="240"/>
                  </a:lnTo>
                  <a:lnTo>
                    <a:pt x="25" y="238"/>
                  </a:lnTo>
                  <a:lnTo>
                    <a:pt x="28" y="238"/>
                  </a:lnTo>
                  <a:lnTo>
                    <a:pt x="28" y="234"/>
                  </a:lnTo>
                  <a:lnTo>
                    <a:pt x="28" y="234"/>
                  </a:lnTo>
                  <a:lnTo>
                    <a:pt x="36" y="234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36" y="229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6" y="221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44" y="221"/>
                  </a:lnTo>
                  <a:lnTo>
                    <a:pt x="47" y="221"/>
                  </a:lnTo>
                  <a:lnTo>
                    <a:pt x="47" y="221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3" y="210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9" y="210"/>
                  </a:lnTo>
                  <a:lnTo>
                    <a:pt x="62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2" y="204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6" y="197"/>
                  </a:lnTo>
                  <a:lnTo>
                    <a:pt x="78" y="195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1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81" y="187"/>
                  </a:lnTo>
                  <a:lnTo>
                    <a:pt x="83" y="185"/>
                  </a:lnTo>
                  <a:lnTo>
                    <a:pt x="85" y="183"/>
                  </a:lnTo>
                  <a:lnTo>
                    <a:pt x="85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93" y="179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6"/>
                  </a:lnTo>
                  <a:lnTo>
                    <a:pt x="85" y="174"/>
                  </a:lnTo>
                  <a:lnTo>
                    <a:pt x="83" y="174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98" y="172"/>
                  </a:lnTo>
                  <a:lnTo>
                    <a:pt x="98" y="172"/>
                  </a:lnTo>
                  <a:lnTo>
                    <a:pt x="98" y="170"/>
                  </a:lnTo>
                  <a:lnTo>
                    <a:pt x="100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4" y="166"/>
                  </a:lnTo>
                  <a:lnTo>
                    <a:pt x="104" y="166"/>
                  </a:lnTo>
                  <a:lnTo>
                    <a:pt x="104" y="164"/>
                  </a:lnTo>
                  <a:lnTo>
                    <a:pt x="106" y="161"/>
                  </a:lnTo>
                  <a:lnTo>
                    <a:pt x="108" y="153"/>
                  </a:lnTo>
                  <a:lnTo>
                    <a:pt x="108" y="145"/>
                  </a:lnTo>
                  <a:lnTo>
                    <a:pt x="108" y="145"/>
                  </a:lnTo>
                  <a:lnTo>
                    <a:pt x="108" y="144"/>
                  </a:lnTo>
                  <a:lnTo>
                    <a:pt x="110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4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4" y="138"/>
                  </a:lnTo>
                  <a:lnTo>
                    <a:pt x="115" y="134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31" y="117"/>
                  </a:lnTo>
                  <a:lnTo>
                    <a:pt x="131" y="117"/>
                  </a:lnTo>
                  <a:lnTo>
                    <a:pt x="132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40" y="111"/>
                  </a:lnTo>
                  <a:lnTo>
                    <a:pt x="140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6" y="108"/>
                  </a:lnTo>
                  <a:lnTo>
                    <a:pt x="134" y="108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6" y="91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49" y="87"/>
                  </a:lnTo>
                  <a:lnTo>
                    <a:pt x="149" y="87"/>
                  </a:lnTo>
                  <a:lnTo>
                    <a:pt x="151" y="87"/>
                  </a:lnTo>
                  <a:lnTo>
                    <a:pt x="153" y="87"/>
                  </a:lnTo>
                  <a:lnTo>
                    <a:pt x="155" y="87"/>
                  </a:lnTo>
                  <a:lnTo>
                    <a:pt x="155" y="87"/>
                  </a:lnTo>
                  <a:lnTo>
                    <a:pt x="159" y="87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1"/>
                  </a:lnTo>
                  <a:lnTo>
                    <a:pt x="161" y="79"/>
                  </a:lnTo>
                  <a:lnTo>
                    <a:pt x="161" y="77"/>
                  </a:lnTo>
                  <a:lnTo>
                    <a:pt x="159" y="77"/>
                  </a:lnTo>
                  <a:lnTo>
                    <a:pt x="159" y="77"/>
                  </a:lnTo>
                  <a:lnTo>
                    <a:pt x="155" y="75"/>
                  </a:lnTo>
                  <a:lnTo>
                    <a:pt x="157" y="75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0" y="79"/>
                  </a:lnTo>
                  <a:lnTo>
                    <a:pt x="138" y="79"/>
                  </a:lnTo>
                  <a:lnTo>
                    <a:pt x="138" y="79"/>
                  </a:lnTo>
                  <a:lnTo>
                    <a:pt x="134" y="83"/>
                  </a:lnTo>
                  <a:lnTo>
                    <a:pt x="132" y="85"/>
                  </a:lnTo>
                  <a:lnTo>
                    <a:pt x="127" y="85"/>
                  </a:lnTo>
                  <a:lnTo>
                    <a:pt x="127" y="85"/>
                  </a:lnTo>
                  <a:lnTo>
                    <a:pt x="123" y="87"/>
                  </a:lnTo>
                  <a:lnTo>
                    <a:pt x="119" y="87"/>
                  </a:lnTo>
                  <a:lnTo>
                    <a:pt x="115" y="91"/>
                  </a:lnTo>
                  <a:lnTo>
                    <a:pt x="112" y="89"/>
                  </a:lnTo>
                  <a:lnTo>
                    <a:pt x="134" y="77"/>
                  </a:lnTo>
                  <a:lnTo>
                    <a:pt x="142" y="74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4" y="66"/>
                  </a:lnTo>
                  <a:lnTo>
                    <a:pt x="134" y="66"/>
                  </a:lnTo>
                  <a:lnTo>
                    <a:pt x="140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9" y="66"/>
                  </a:lnTo>
                  <a:lnTo>
                    <a:pt x="159" y="66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61" y="64"/>
                  </a:lnTo>
                  <a:lnTo>
                    <a:pt x="161" y="64"/>
                  </a:lnTo>
                  <a:lnTo>
                    <a:pt x="163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2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8" y="62"/>
                  </a:lnTo>
                  <a:lnTo>
                    <a:pt x="172" y="58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2" y="49"/>
                  </a:lnTo>
                  <a:lnTo>
                    <a:pt x="176" y="43"/>
                  </a:lnTo>
                  <a:lnTo>
                    <a:pt x="182" y="49"/>
                  </a:lnTo>
                  <a:lnTo>
                    <a:pt x="189" y="53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7"/>
                  </a:lnTo>
                  <a:lnTo>
                    <a:pt x="193" y="45"/>
                  </a:lnTo>
                  <a:lnTo>
                    <a:pt x="193" y="45"/>
                  </a:lnTo>
                  <a:lnTo>
                    <a:pt x="189" y="41"/>
                  </a:lnTo>
                  <a:lnTo>
                    <a:pt x="193" y="3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5" y="26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9" y="24"/>
                  </a:lnTo>
                  <a:lnTo>
                    <a:pt x="202" y="24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10" y="38"/>
                  </a:lnTo>
                  <a:lnTo>
                    <a:pt x="214" y="41"/>
                  </a:lnTo>
                  <a:lnTo>
                    <a:pt x="214" y="41"/>
                  </a:lnTo>
                  <a:lnTo>
                    <a:pt x="218" y="41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21" y="36"/>
                  </a:lnTo>
                  <a:lnTo>
                    <a:pt x="223" y="36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3" y="34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0"/>
                  </a:lnTo>
                  <a:lnTo>
                    <a:pt x="231" y="28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2"/>
                  </a:lnTo>
                  <a:lnTo>
                    <a:pt x="229" y="22"/>
                  </a:lnTo>
                  <a:lnTo>
                    <a:pt x="229" y="21"/>
                  </a:lnTo>
                  <a:lnTo>
                    <a:pt x="231" y="19"/>
                  </a:lnTo>
                  <a:lnTo>
                    <a:pt x="233" y="19"/>
                  </a:lnTo>
                  <a:lnTo>
                    <a:pt x="235" y="19"/>
                  </a:lnTo>
                  <a:lnTo>
                    <a:pt x="236" y="19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40" y="24"/>
                  </a:lnTo>
                  <a:lnTo>
                    <a:pt x="242" y="26"/>
                  </a:lnTo>
                  <a:lnTo>
                    <a:pt x="244" y="26"/>
                  </a:lnTo>
                  <a:lnTo>
                    <a:pt x="250" y="24"/>
                  </a:lnTo>
                  <a:lnTo>
                    <a:pt x="244" y="19"/>
                  </a:lnTo>
                  <a:lnTo>
                    <a:pt x="244" y="13"/>
                  </a:lnTo>
                  <a:lnTo>
                    <a:pt x="244" y="13"/>
                  </a:lnTo>
                  <a:lnTo>
                    <a:pt x="252" y="11"/>
                  </a:lnTo>
                  <a:lnTo>
                    <a:pt x="252" y="11"/>
                  </a:lnTo>
                  <a:lnTo>
                    <a:pt x="255" y="11"/>
                  </a:lnTo>
                  <a:lnTo>
                    <a:pt x="255" y="15"/>
                  </a:lnTo>
                  <a:lnTo>
                    <a:pt x="255" y="15"/>
                  </a:lnTo>
                  <a:lnTo>
                    <a:pt x="255" y="21"/>
                  </a:lnTo>
                  <a:lnTo>
                    <a:pt x="255" y="24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70" y="11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82" y="7"/>
                  </a:lnTo>
                  <a:lnTo>
                    <a:pt x="284" y="5"/>
                  </a:lnTo>
                  <a:lnTo>
                    <a:pt x="286" y="4"/>
                  </a:lnTo>
                  <a:lnTo>
                    <a:pt x="293" y="2"/>
                  </a:lnTo>
                  <a:lnTo>
                    <a:pt x="286" y="13"/>
                  </a:lnTo>
                  <a:lnTo>
                    <a:pt x="286" y="13"/>
                  </a:lnTo>
                  <a:lnTo>
                    <a:pt x="284" y="15"/>
                  </a:lnTo>
                  <a:lnTo>
                    <a:pt x="282" y="17"/>
                  </a:lnTo>
                  <a:lnTo>
                    <a:pt x="282" y="19"/>
                  </a:lnTo>
                  <a:lnTo>
                    <a:pt x="282" y="19"/>
                  </a:lnTo>
                  <a:lnTo>
                    <a:pt x="282" y="21"/>
                  </a:lnTo>
                  <a:lnTo>
                    <a:pt x="284" y="21"/>
                  </a:lnTo>
                  <a:lnTo>
                    <a:pt x="286" y="22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2" y="26"/>
                  </a:lnTo>
                  <a:lnTo>
                    <a:pt x="282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9" y="24"/>
                  </a:lnTo>
                  <a:lnTo>
                    <a:pt x="289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2"/>
                  </a:lnTo>
                  <a:lnTo>
                    <a:pt x="293" y="21"/>
                  </a:lnTo>
                  <a:lnTo>
                    <a:pt x="297" y="19"/>
                  </a:lnTo>
                  <a:lnTo>
                    <a:pt x="297" y="11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301" y="4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11"/>
                  </a:lnTo>
                  <a:lnTo>
                    <a:pt x="305" y="15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12" y="17"/>
                  </a:lnTo>
                  <a:lnTo>
                    <a:pt x="312" y="17"/>
                  </a:lnTo>
                  <a:lnTo>
                    <a:pt x="312" y="11"/>
                  </a:lnTo>
                  <a:lnTo>
                    <a:pt x="314" y="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4" y="4"/>
                  </a:lnTo>
                  <a:lnTo>
                    <a:pt x="316" y="2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4"/>
                  </a:lnTo>
                  <a:lnTo>
                    <a:pt x="325" y="5"/>
                  </a:lnTo>
                  <a:lnTo>
                    <a:pt x="327" y="7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9" y="19"/>
                  </a:lnTo>
                  <a:lnTo>
                    <a:pt x="329" y="21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1"/>
                  </a:lnTo>
                  <a:lnTo>
                    <a:pt x="331" y="11"/>
                  </a:lnTo>
                  <a:lnTo>
                    <a:pt x="333" y="11"/>
                  </a:lnTo>
                  <a:lnTo>
                    <a:pt x="333" y="11"/>
                  </a:lnTo>
                  <a:lnTo>
                    <a:pt x="339" y="9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40" y="11"/>
                  </a:lnTo>
                  <a:lnTo>
                    <a:pt x="342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48" y="13"/>
                  </a:lnTo>
                  <a:lnTo>
                    <a:pt x="352" y="15"/>
                  </a:lnTo>
                  <a:lnTo>
                    <a:pt x="356" y="17"/>
                  </a:lnTo>
                  <a:lnTo>
                    <a:pt x="356" y="17"/>
                  </a:lnTo>
                  <a:lnTo>
                    <a:pt x="357" y="22"/>
                  </a:lnTo>
                  <a:lnTo>
                    <a:pt x="363" y="22"/>
                  </a:lnTo>
                  <a:lnTo>
                    <a:pt x="365" y="22"/>
                  </a:lnTo>
                  <a:lnTo>
                    <a:pt x="356" y="26"/>
                  </a:lnTo>
                  <a:lnTo>
                    <a:pt x="346" y="28"/>
                  </a:lnTo>
                  <a:lnTo>
                    <a:pt x="346" y="28"/>
                  </a:lnTo>
                  <a:lnTo>
                    <a:pt x="344" y="28"/>
                  </a:lnTo>
                  <a:lnTo>
                    <a:pt x="342" y="30"/>
                  </a:lnTo>
                  <a:lnTo>
                    <a:pt x="340" y="28"/>
                  </a:lnTo>
                  <a:lnTo>
                    <a:pt x="340" y="28"/>
                  </a:lnTo>
                  <a:lnTo>
                    <a:pt x="339" y="28"/>
                  </a:lnTo>
                  <a:lnTo>
                    <a:pt x="337" y="28"/>
                  </a:lnTo>
                  <a:lnTo>
                    <a:pt x="335" y="28"/>
                  </a:lnTo>
                  <a:lnTo>
                    <a:pt x="331" y="28"/>
                  </a:lnTo>
                  <a:lnTo>
                    <a:pt x="340" y="34"/>
                  </a:lnTo>
                  <a:lnTo>
                    <a:pt x="340" y="34"/>
                  </a:lnTo>
                  <a:lnTo>
                    <a:pt x="340" y="36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4" y="38"/>
                  </a:lnTo>
                  <a:lnTo>
                    <a:pt x="346" y="38"/>
                  </a:lnTo>
                  <a:lnTo>
                    <a:pt x="352" y="38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8D11FEBF-4657-E141-A8E7-BF537CF614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56" y="1897761"/>
              <a:ext cx="103827" cy="66267"/>
            </a:xfrm>
            <a:custGeom>
              <a:avLst/>
              <a:gdLst>
                <a:gd name="T0" fmla="*/ 14 w 68"/>
                <a:gd name="T1" fmla="*/ 42 h 51"/>
                <a:gd name="T2" fmla="*/ 27 w 68"/>
                <a:gd name="T3" fmla="*/ 38 h 51"/>
                <a:gd name="T4" fmla="*/ 42 w 68"/>
                <a:gd name="T5" fmla="*/ 48 h 51"/>
                <a:gd name="T6" fmla="*/ 55 w 68"/>
                <a:gd name="T7" fmla="*/ 51 h 51"/>
                <a:gd name="T8" fmla="*/ 61 w 68"/>
                <a:gd name="T9" fmla="*/ 44 h 51"/>
                <a:gd name="T10" fmla="*/ 57 w 68"/>
                <a:gd name="T11" fmla="*/ 25 h 51"/>
                <a:gd name="T12" fmla="*/ 57 w 68"/>
                <a:gd name="T13" fmla="*/ 19 h 51"/>
                <a:gd name="T14" fmla="*/ 63 w 68"/>
                <a:gd name="T15" fmla="*/ 17 h 51"/>
                <a:gd name="T16" fmla="*/ 68 w 68"/>
                <a:gd name="T17" fmla="*/ 6 h 51"/>
                <a:gd name="T18" fmla="*/ 61 w 68"/>
                <a:gd name="T19" fmla="*/ 6 h 51"/>
                <a:gd name="T20" fmla="*/ 53 w 68"/>
                <a:gd name="T21" fmla="*/ 6 h 51"/>
                <a:gd name="T22" fmla="*/ 53 w 68"/>
                <a:gd name="T23" fmla="*/ 6 h 51"/>
                <a:gd name="T24" fmla="*/ 50 w 68"/>
                <a:gd name="T25" fmla="*/ 6 h 51"/>
                <a:gd name="T26" fmla="*/ 50 w 68"/>
                <a:gd name="T27" fmla="*/ 6 h 51"/>
                <a:gd name="T28" fmla="*/ 48 w 68"/>
                <a:gd name="T29" fmla="*/ 6 h 51"/>
                <a:gd name="T30" fmla="*/ 46 w 68"/>
                <a:gd name="T31" fmla="*/ 4 h 51"/>
                <a:gd name="T32" fmla="*/ 42 w 68"/>
                <a:gd name="T33" fmla="*/ 2 h 51"/>
                <a:gd name="T34" fmla="*/ 42 w 68"/>
                <a:gd name="T35" fmla="*/ 2 h 51"/>
                <a:gd name="T36" fmla="*/ 38 w 68"/>
                <a:gd name="T37" fmla="*/ 4 h 51"/>
                <a:gd name="T38" fmla="*/ 38 w 68"/>
                <a:gd name="T39" fmla="*/ 4 h 51"/>
                <a:gd name="T40" fmla="*/ 36 w 68"/>
                <a:gd name="T41" fmla="*/ 2 h 51"/>
                <a:gd name="T42" fmla="*/ 36 w 68"/>
                <a:gd name="T43" fmla="*/ 2 h 51"/>
                <a:gd name="T44" fmla="*/ 33 w 68"/>
                <a:gd name="T45" fmla="*/ 0 h 51"/>
                <a:gd name="T46" fmla="*/ 33 w 68"/>
                <a:gd name="T47" fmla="*/ 0 h 51"/>
                <a:gd name="T48" fmla="*/ 31 w 68"/>
                <a:gd name="T49" fmla="*/ 0 h 51"/>
                <a:gd name="T50" fmla="*/ 31 w 68"/>
                <a:gd name="T51" fmla="*/ 0 h 51"/>
                <a:gd name="T52" fmla="*/ 29 w 68"/>
                <a:gd name="T53" fmla="*/ 2 h 51"/>
                <a:gd name="T54" fmla="*/ 27 w 68"/>
                <a:gd name="T55" fmla="*/ 2 h 51"/>
                <a:gd name="T56" fmla="*/ 27 w 68"/>
                <a:gd name="T57" fmla="*/ 2 h 51"/>
                <a:gd name="T58" fmla="*/ 23 w 68"/>
                <a:gd name="T59" fmla="*/ 4 h 51"/>
                <a:gd name="T60" fmla="*/ 21 w 68"/>
                <a:gd name="T61" fmla="*/ 4 h 51"/>
                <a:gd name="T62" fmla="*/ 19 w 68"/>
                <a:gd name="T63" fmla="*/ 4 h 51"/>
                <a:gd name="T64" fmla="*/ 17 w 68"/>
                <a:gd name="T65" fmla="*/ 6 h 51"/>
                <a:gd name="T66" fmla="*/ 17 w 68"/>
                <a:gd name="T67" fmla="*/ 6 h 51"/>
                <a:gd name="T68" fmla="*/ 4 w 68"/>
                <a:gd name="T69" fmla="*/ 6 h 51"/>
                <a:gd name="T70" fmla="*/ 0 w 68"/>
                <a:gd name="T71" fmla="*/ 14 h 51"/>
                <a:gd name="T72" fmla="*/ 0 w 68"/>
                <a:gd name="T73" fmla="*/ 17 h 51"/>
                <a:gd name="T74" fmla="*/ 0 w 68"/>
                <a:gd name="T75" fmla="*/ 17 h 51"/>
                <a:gd name="T76" fmla="*/ 2 w 68"/>
                <a:gd name="T77" fmla="*/ 23 h 51"/>
                <a:gd name="T78" fmla="*/ 2 w 68"/>
                <a:gd name="T79" fmla="*/ 23 h 51"/>
                <a:gd name="T80" fmla="*/ 0 w 68"/>
                <a:gd name="T81" fmla="*/ 27 h 51"/>
                <a:gd name="T82" fmla="*/ 0 w 68"/>
                <a:gd name="T83" fmla="*/ 29 h 51"/>
                <a:gd name="T84" fmla="*/ 2 w 68"/>
                <a:gd name="T85" fmla="*/ 29 h 51"/>
                <a:gd name="T86" fmla="*/ 2 w 68"/>
                <a:gd name="T87" fmla="*/ 29 h 51"/>
                <a:gd name="T88" fmla="*/ 4 w 68"/>
                <a:gd name="T89" fmla="*/ 34 h 51"/>
                <a:gd name="T90" fmla="*/ 4 w 68"/>
                <a:gd name="T91" fmla="*/ 36 h 51"/>
                <a:gd name="T92" fmla="*/ 10 w 68"/>
                <a:gd name="T93" fmla="*/ 36 h 51"/>
                <a:gd name="T94" fmla="*/ 12 w 68"/>
                <a:gd name="T95" fmla="*/ 36 h 51"/>
                <a:gd name="T96" fmla="*/ 14 w 68"/>
                <a:gd name="T97" fmla="*/ 42 h 51"/>
                <a:gd name="T98" fmla="*/ 14 w 68"/>
                <a:gd name="T99" fmla="*/ 42 h 51"/>
                <a:gd name="T100" fmla="*/ 14 w 68"/>
                <a:gd name="T101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51">
                  <a:moveTo>
                    <a:pt x="14" y="42"/>
                  </a:moveTo>
                  <a:lnTo>
                    <a:pt x="27" y="38"/>
                  </a:lnTo>
                  <a:lnTo>
                    <a:pt x="42" y="48"/>
                  </a:lnTo>
                  <a:lnTo>
                    <a:pt x="55" y="51"/>
                  </a:lnTo>
                  <a:lnTo>
                    <a:pt x="61" y="44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63" y="17"/>
                  </a:lnTo>
                  <a:lnTo>
                    <a:pt x="68" y="6"/>
                  </a:lnTo>
                  <a:lnTo>
                    <a:pt x="61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4" y="6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63D0AFB4-2424-CD4E-BDC1-59ABD9C6D3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56" y="1897761"/>
              <a:ext cx="103827" cy="66267"/>
            </a:xfrm>
            <a:custGeom>
              <a:avLst/>
              <a:gdLst>
                <a:gd name="T0" fmla="*/ 14 w 68"/>
                <a:gd name="T1" fmla="*/ 42 h 51"/>
                <a:gd name="T2" fmla="*/ 27 w 68"/>
                <a:gd name="T3" fmla="*/ 38 h 51"/>
                <a:gd name="T4" fmla="*/ 42 w 68"/>
                <a:gd name="T5" fmla="*/ 48 h 51"/>
                <a:gd name="T6" fmla="*/ 55 w 68"/>
                <a:gd name="T7" fmla="*/ 51 h 51"/>
                <a:gd name="T8" fmla="*/ 61 w 68"/>
                <a:gd name="T9" fmla="*/ 44 h 51"/>
                <a:gd name="T10" fmla="*/ 57 w 68"/>
                <a:gd name="T11" fmla="*/ 25 h 51"/>
                <a:gd name="T12" fmla="*/ 57 w 68"/>
                <a:gd name="T13" fmla="*/ 19 h 51"/>
                <a:gd name="T14" fmla="*/ 63 w 68"/>
                <a:gd name="T15" fmla="*/ 17 h 51"/>
                <a:gd name="T16" fmla="*/ 68 w 68"/>
                <a:gd name="T17" fmla="*/ 6 h 51"/>
                <a:gd name="T18" fmla="*/ 61 w 68"/>
                <a:gd name="T19" fmla="*/ 6 h 51"/>
                <a:gd name="T20" fmla="*/ 53 w 68"/>
                <a:gd name="T21" fmla="*/ 6 h 51"/>
                <a:gd name="T22" fmla="*/ 53 w 68"/>
                <a:gd name="T23" fmla="*/ 6 h 51"/>
                <a:gd name="T24" fmla="*/ 50 w 68"/>
                <a:gd name="T25" fmla="*/ 6 h 51"/>
                <a:gd name="T26" fmla="*/ 50 w 68"/>
                <a:gd name="T27" fmla="*/ 6 h 51"/>
                <a:gd name="T28" fmla="*/ 48 w 68"/>
                <a:gd name="T29" fmla="*/ 6 h 51"/>
                <a:gd name="T30" fmla="*/ 46 w 68"/>
                <a:gd name="T31" fmla="*/ 4 h 51"/>
                <a:gd name="T32" fmla="*/ 42 w 68"/>
                <a:gd name="T33" fmla="*/ 2 h 51"/>
                <a:gd name="T34" fmla="*/ 42 w 68"/>
                <a:gd name="T35" fmla="*/ 2 h 51"/>
                <a:gd name="T36" fmla="*/ 38 w 68"/>
                <a:gd name="T37" fmla="*/ 4 h 51"/>
                <a:gd name="T38" fmla="*/ 38 w 68"/>
                <a:gd name="T39" fmla="*/ 4 h 51"/>
                <a:gd name="T40" fmla="*/ 36 w 68"/>
                <a:gd name="T41" fmla="*/ 2 h 51"/>
                <a:gd name="T42" fmla="*/ 36 w 68"/>
                <a:gd name="T43" fmla="*/ 2 h 51"/>
                <a:gd name="T44" fmla="*/ 33 w 68"/>
                <a:gd name="T45" fmla="*/ 0 h 51"/>
                <a:gd name="T46" fmla="*/ 33 w 68"/>
                <a:gd name="T47" fmla="*/ 0 h 51"/>
                <a:gd name="T48" fmla="*/ 31 w 68"/>
                <a:gd name="T49" fmla="*/ 0 h 51"/>
                <a:gd name="T50" fmla="*/ 31 w 68"/>
                <a:gd name="T51" fmla="*/ 0 h 51"/>
                <a:gd name="T52" fmla="*/ 29 w 68"/>
                <a:gd name="T53" fmla="*/ 2 h 51"/>
                <a:gd name="T54" fmla="*/ 27 w 68"/>
                <a:gd name="T55" fmla="*/ 2 h 51"/>
                <a:gd name="T56" fmla="*/ 27 w 68"/>
                <a:gd name="T57" fmla="*/ 2 h 51"/>
                <a:gd name="T58" fmla="*/ 23 w 68"/>
                <a:gd name="T59" fmla="*/ 4 h 51"/>
                <a:gd name="T60" fmla="*/ 21 w 68"/>
                <a:gd name="T61" fmla="*/ 4 h 51"/>
                <a:gd name="T62" fmla="*/ 19 w 68"/>
                <a:gd name="T63" fmla="*/ 4 h 51"/>
                <a:gd name="T64" fmla="*/ 17 w 68"/>
                <a:gd name="T65" fmla="*/ 6 h 51"/>
                <a:gd name="T66" fmla="*/ 17 w 68"/>
                <a:gd name="T67" fmla="*/ 6 h 51"/>
                <a:gd name="T68" fmla="*/ 4 w 68"/>
                <a:gd name="T69" fmla="*/ 6 h 51"/>
                <a:gd name="T70" fmla="*/ 0 w 68"/>
                <a:gd name="T71" fmla="*/ 14 h 51"/>
                <a:gd name="T72" fmla="*/ 0 w 68"/>
                <a:gd name="T73" fmla="*/ 17 h 51"/>
                <a:gd name="T74" fmla="*/ 0 w 68"/>
                <a:gd name="T75" fmla="*/ 17 h 51"/>
                <a:gd name="T76" fmla="*/ 2 w 68"/>
                <a:gd name="T77" fmla="*/ 23 h 51"/>
                <a:gd name="T78" fmla="*/ 2 w 68"/>
                <a:gd name="T79" fmla="*/ 23 h 51"/>
                <a:gd name="T80" fmla="*/ 0 w 68"/>
                <a:gd name="T81" fmla="*/ 27 h 51"/>
                <a:gd name="T82" fmla="*/ 0 w 68"/>
                <a:gd name="T83" fmla="*/ 29 h 51"/>
                <a:gd name="T84" fmla="*/ 2 w 68"/>
                <a:gd name="T85" fmla="*/ 29 h 51"/>
                <a:gd name="T86" fmla="*/ 2 w 68"/>
                <a:gd name="T87" fmla="*/ 29 h 51"/>
                <a:gd name="T88" fmla="*/ 4 w 68"/>
                <a:gd name="T89" fmla="*/ 34 h 51"/>
                <a:gd name="T90" fmla="*/ 4 w 68"/>
                <a:gd name="T91" fmla="*/ 36 h 51"/>
                <a:gd name="T92" fmla="*/ 10 w 68"/>
                <a:gd name="T93" fmla="*/ 36 h 51"/>
                <a:gd name="T94" fmla="*/ 12 w 68"/>
                <a:gd name="T95" fmla="*/ 36 h 51"/>
                <a:gd name="T96" fmla="*/ 14 w 68"/>
                <a:gd name="T97" fmla="*/ 42 h 51"/>
                <a:gd name="T98" fmla="*/ 14 w 68"/>
                <a:gd name="T99" fmla="*/ 42 h 51"/>
                <a:gd name="T100" fmla="*/ 14 w 68"/>
                <a:gd name="T101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51">
                  <a:moveTo>
                    <a:pt x="14" y="42"/>
                  </a:moveTo>
                  <a:lnTo>
                    <a:pt x="27" y="38"/>
                  </a:lnTo>
                  <a:lnTo>
                    <a:pt x="42" y="48"/>
                  </a:lnTo>
                  <a:lnTo>
                    <a:pt x="55" y="51"/>
                  </a:lnTo>
                  <a:lnTo>
                    <a:pt x="61" y="44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63" y="17"/>
                  </a:lnTo>
                  <a:lnTo>
                    <a:pt x="68" y="6"/>
                  </a:lnTo>
                  <a:lnTo>
                    <a:pt x="61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4" y="6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05300A64-1A0F-3149-8EE3-D9F24167A5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38712" y="1930244"/>
              <a:ext cx="32064" cy="16892"/>
            </a:xfrm>
            <a:custGeom>
              <a:avLst/>
              <a:gdLst>
                <a:gd name="T0" fmla="*/ 4 w 21"/>
                <a:gd name="T1" fmla="*/ 4 h 13"/>
                <a:gd name="T2" fmla="*/ 4 w 21"/>
                <a:gd name="T3" fmla="*/ 9 h 13"/>
                <a:gd name="T4" fmla="*/ 7 w 21"/>
                <a:gd name="T5" fmla="*/ 13 h 13"/>
                <a:gd name="T6" fmla="*/ 9 w 21"/>
                <a:gd name="T7" fmla="*/ 11 h 13"/>
                <a:gd name="T8" fmla="*/ 11 w 21"/>
                <a:gd name="T9" fmla="*/ 9 h 13"/>
                <a:gd name="T10" fmla="*/ 13 w 21"/>
                <a:gd name="T11" fmla="*/ 9 h 13"/>
                <a:gd name="T12" fmla="*/ 19 w 21"/>
                <a:gd name="T13" fmla="*/ 4 h 13"/>
                <a:gd name="T14" fmla="*/ 21 w 21"/>
                <a:gd name="T15" fmla="*/ 2 h 13"/>
                <a:gd name="T16" fmla="*/ 13 w 21"/>
                <a:gd name="T17" fmla="*/ 2 h 13"/>
                <a:gd name="T18" fmla="*/ 13 w 21"/>
                <a:gd name="T19" fmla="*/ 2 h 13"/>
                <a:gd name="T20" fmla="*/ 13 w 21"/>
                <a:gd name="T21" fmla="*/ 4 h 13"/>
                <a:gd name="T22" fmla="*/ 11 w 21"/>
                <a:gd name="T23" fmla="*/ 4 h 13"/>
                <a:gd name="T24" fmla="*/ 11 w 21"/>
                <a:gd name="T25" fmla="*/ 2 h 13"/>
                <a:gd name="T26" fmla="*/ 11 w 21"/>
                <a:gd name="T27" fmla="*/ 2 h 13"/>
                <a:gd name="T28" fmla="*/ 9 w 21"/>
                <a:gd name="T29" fmla="*/ 0 h 13"/>
                <a:gd name="T30" fmla="*/ 7 w 21"/>
                <a:gd name="T31" fmla="*/ 0 h 13"/>
                <a:gd name="T32" fmla="*/ 5 w 21"/>
                <a:gd name="T33" fmla="*/ 0 h 13"/>
                <a:gd name="T34" fmla="*/ 0 w 21"/>
                <a:gd name="T35" fmla="*/ 4 h 13"/>
                <a:gd name="T36" fmla="*/ 4 w 21"/>
                <a:gd name="T37" fmla="*/ 4 h 13"/>
                <a:gd name="T38" fmla="*/ 4 w 21"/>
                <a:gd name="T39" fmla="*/ 4 h 13"/>
                <a:gd name="T40" fmla="*/ 4 w 21"/>
                <a:gd name="T4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3">
                  <a:moveTo>
                    <a:pt x="4" y="4"/>
                  </a:moveTo>
                  <a:lnTo>
                    <a:pt x="4" y="9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9" y="4"/>
                  </a:lnTo>
                  <a:lnTo>
                    <a:pt x="2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1701B67E-294F-E64D-8F4C-A82A6074A7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38712" y="1930244"/>
              <a:ext cx="32064" cy="16892"/>
            </a:xfrm>
            <a:custGeom>
              <a:avLst/>
              <a:gdLst>
                <a:gd name="T0" fmla="*/ 4 w 21"/>
                <a:gd name="T1" fmla="*/ 4 h 13"/>
                <a:gd name="T2" fmla="*/ 4 w 21"/>
                <a:gd name="T3" fmla="*/ 9 h 13"/>
                <a:gd name="T4" fmla="*/ 7 w 21"/>
                <a:gd name="T5" fmla="*/ 13 h 13"/>
                <a:gd name="T6" fmla="*/ 9 w 21"/>
                <a:gd name="T7" fmla="*/ 11 h 13"/>
                <a:gd name="T8" fmla="*/ 11 w 21"/>
                <a:gd name="T9" fmla="*/ 9 h 13"/>
                <a:gd name="T10" fmla="*/ 13 w 21"/>
                <a:gd name="T11" fmla="*/ 9 h 13"/>
                <a:gd name="T12" fmla="*/ 19 w 21"/>
                <a:gd name="T13" fmla="*/ 4 h 13"/>
                <a:gd name="T14" fmla="*/ 21 w 21"/>
                <a:gd name="T15" fmla="*/ 2 h 13"/>
                <a:gd name="T16" fmla="*/ 13 w 21"/>
                <a:gd name="T17" fmla="*/ 2 h 13"/>
                <a:gd name="T18" fmla="*/ 13 w 21"/>
                <a:gd name="T19" fmla="*/ 2 h 13"/>
                <a:gd name="T20" fmla="*/ 13 w 21"/>
                <a:gd name="T21" fmla="*/ 4 h 13"/>
                <a:gd name="T22" fmla="*/ 11 w 21"/>
                <a:gd name="T23" fmla="*/ 4 h 13"/>
                <a:gd name="T24" fmla="*/ 11 w 21"/>
                <a:gd name="T25" fmla="*/ 2 h 13"/>
                <a:gd name="T26" fmla="*/ 11 w 21"/>
                <a:gd name="T27" fmla="*/ 2 h 13"/>
                <a:gd name="T28" fmla="*/ 9 w 21"/>
                <a:gd name="T29" fmla="*/ 0 h 13"/>
                <a:gd name="T30" fmla="*/ 7 w 21"/>
                <a:gd name="T31" fmla="*/ 0 h 13"/>
                <a:gd name="T32" fmla="*/ 5 w 21"/>
                <a:gd name="T33" fmla="*/ 0 h 13"/>
                <a:gd name="T34" fmla="*/ 0 w 21"/>
                <a:gd name="T35" fmla="*/ 4 h 13"/>
                <a:gd name="T36" fmla="*/ 4 w 21"/>
                <a:gd name="T37" fmla="*/ 4 h 13"/>
                <a:gd name="T38" fmla="*/ 4 w 21"/>
                <a:gd name="T39" fmla="*/ 4 h 13"/>
                <a:gd name="T40" fmla="*/ 4 w 21"/>
                <a:gd name="T4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3">
                  <a:moveTo>
                    <a:pt x="4" y="4"/>
                  </a:moveTo>
                  <a:lnTo>
                    <a:pt x="4" y="9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9" y="4"/>
                  </a:lnTo>
                  <a:lnTo>
                    <a:pt x="2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431B5FBE-B393-744E-B003-706E23D08B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1578121"/>
              <a:ext cx="274836" cy="452172"/>
            </a:xfrm>
            <a:custGeom>
              <a:avLst/>
              <a:gdLst>
                <a:gd name="T0" fmla="*/ 19 w 180"/>
                <a:gd name="T1" fmla="*/ 239 h 348"/>
                <a:gd name="T2" fmla="*/ 25 w 180"/>
                <a:gd name="T3" fmla="*/ 212 h 348"/>
                <a:gd name="T4" fmla="*/ 15 w 180"/>
                <a:gd name="T5" fmla="*/ 182 h 348"/>
                <a:gd name="T6" fmla="*/ 15 w 180"/>
                <a:gd name="T7" fmla="*/ 163 h 348"/>
                <a:gd name="T8" fmla="*/ 34 w 180"/>
                <a:gd name="T9" fmla="*/ 123 h 348"/>
                <a:gd name="T10" fmla="*/ 59 w 180"/>
                <a:gd name="T11" fmla="*/ 70 h 348"/>
                <a:gd name="T12" fmla="*/ 94 w 180"/>
                <a:gd name="T13" fmla="*/ 31 h 348"/>
                <a:gd name="T14" fmla="*/ 127 w 180"/>
                <a:gd name="T15" fmla="*/ 16 h 348"/>
                <a:gd name="T16" fmla="*/ 161 w 180"/>
                <a:gd name="T17" fmla="*/ 19 h 348"/>
                <a:gd name="T18" fmla="*/ 172 w 180"/>
                <a:gd name="T19" fmla="*/ 57 h 348"/>
                <a:gd name="T20" fmla="*/ 180 w 180"/>
                <a:gd name="T21" fmla="*/ 93 h 348"/>
                <a:gd name="T22" fmla="*/ 159 w 180"/>
                <a:gd name="T23" fmla="*/ 93 h 348"/>
                <a:gd name="T24" fmla="*/ 155 w 180"/>
                <a:gd name="T25" fmla="*/ 95 h 348"/>
                <a:gd name="T26" fmla="*/ 147 w 180"/>
                <a:gd name="T27" fmla="*/ 97 h 348"/>
                <a:gd name="T28" fmla="*/ 146 w 180"/>
                <a:gd name="T29" fmla="*/ 101 h 348"/>
                <a:gd name="T30" fmla="*/ 142 w 180"/>
                <a:gd name="T31" fmla="*/ 104 h 348"/>
                <a:gd name="T32" fmla="*/ 138 w 180"/>
                <a:gd name="T33" fmla="*/ 112 h 348"/>
                <a:gd name="T34" fmla="*/ 132 w 180"/>
                <a:gd name="T35" fmla="*/ 118 h 348"/>
                <a:gd name="T36" fmla="*/ 138 w 180"/>
                <a:gd name="T37" fmla="*/ 125 h 348"/>
                <a:gd name="T38" fmla="*/ 136 w 180"/>
                <a:gd name="T39" fmla="*/ 137 h 348"/>
                <a:gd name="T40" fmla="*/ 123 w 180"/>
                <a:gd name="T41" fmla="*/ 148 h 348"/>
                <a:gd name="T42" fmla="*/ 117 w 180"/>
                <a:gd name="T43" fmla="*/ 150 h 348"/>
                <a:gd name="T44" fmla="*/ 112 w 180"/>
                <a:gd name="T45" fmla="*/ 156 h 348"/>
                <a:gd name="T46" fmla="*/ 104 w 180"/>
                <a:gd name="T47" fmla="*/ 157 h 348"/>
                <a:gd name="T48" fmla="*/ 93 w 180"/>
                <a:gd name="T49" fmla="*/ 173 h 348"/>
                <a:gd name="T50" fmla="*/ 89 w 180"/>
                <a:gd name="T51" fmla="*/ 174 h 348"/>
                <a:gd name="T52" fmla="*/ 89 w 180"/>
                <a:gd name="T53" fmla="*/ 178 h 348"/>
                <a:gd name="T54" fmla="*/ 85 w 180"/>
                <a:gd name="T55" fmla="*/ 184 h 348"/>
                <a:gd name="T56" fmla="*/ 83 w 180"/>
                <a:gd name="T57" fmla="*/ 191 h 348"/>
                <a:gd name="T58" fmla="*/ 83 w 180"/>
                <a:gd name="T59" fmla="*/ 208 h 348"/>
                <a:gd name="T60" fmla="*/ 85 w 180"/>
                <a:gd name="T61" fmla="*/ 226 h 348"/>
                <a:gd name="T62" fmla="*/ 89 w 180"/>
                <a:gd name="T63" fmla="*/ 227 h 348"/>
                <a:gd name="T64" fmla="*/ 100 w 180"/>
                <a:gd name="T65" fmla="*/ 231 h 348"/>
                <a:gd name="T66" fmla="*/ 100 w 180"/>
                <a:gd name="T67" fmla="*/ 239 h 348"/>
                <a:gd name="T68" fmla="*/ 104 w 180"/>
                <a:gd name="T69" fmla="*/ 244 h 348"/>
                <a:gd name="T70" fmla="*/ 104 w 180"/>
                <a:gd name="T71" fmla="*/ 252 h 348"/>
                <a:gd name="T72" fmla="*/ 100 w 180"/>
                <a:gd name="T73" fmla="*/ 254 h 348"/>
                <a:gd name="T74" fmla="*/ 96 w 180"/>
                <a:gd name="T75" fmla="*/ 263 h 348"/>
                <a:gd name="T76" fmla="*/ 77 w 180"/>
                <a:gd name="T77" fmla="*/ 271 h 348"/>
                <a:gd name="T78" fmla="*/ 76 w 180"/>
                <a:gd name="T79" fmla="*/ 273 h 348"/>
                <a:gd name="T80" fmla="*/ 76 w 180"/>
                <a:gd name="T81" fmla="*/ 288 h 348"/>
                <a:gd name="T82" fmla="*/ 74 w 180"/>
                <a:gd name="T83" fmla="*/ 294 h 348"/>
                <a:gd name="T84" fmla="*/ 74 w 180"/>
                <a:gd name="T85" fmla="*/ 313 h 348"/>
                <a:gd name="T86" fmla="*/ 70 w 180"/>
                <a:gd name="T87" fmla="*/ 322 h 348"/>
                <a:gd name="T88" fmla="*/ 70 w 180"/>
                <a:gd name="T89" fmla="*/ 333 h 348"/>
                <a:gd name="T90" fmla="*/ 60 w 180"/>
                <a:gd name="T91" fmla="*/ 330 h 348"/>
                <a:gd name="T92" fmla="*/ 51 w 180"/>
                <a:gd name="T93" fmla="*/ 331 h 348"/>
                <a:gd name="T94" fmla="*/ 45 w 180"/>
                <a:gd name="T95" fmla="*/ 333 h 348"/>
                <a:gd name="T96" fmla="*/ 42 w 180"/>
                <a:gd name="T97" fmla="*/ 343 h 348"/>
                <a:gd name="T98" fmla="*/ 36 w 180"/>
                <a:gd name="T99" fmla="*/ 348 h 348"/>
                <a:gd name="T100" fmla="*/ 26 w 180"/>
                <a:gd name="T101" fmla="*/ 343 h 348"/>
                <a:gd name="T102" fmla="*/ 26 w 180"/>
                <a:gd name="T103" fmla="*/ 330 h 348"/>
                <a:gd name="T104" fmla="*/ 26 w 180"/>
                <a:gd name="T105" fmla="*/ 322 h 348"/>
                <a:gd name="T106" fmla="*/ 21 w 180"/>
                <a:gd name="T107" fmla="*/ 314 h 348"/>
                <a:gd name="T108" fmla="*/ 19 w 180"/>
                <a:gd name="T109" fmla="*/ 309 h 348"/>
                <a:gd name="T110" fmla="*/ 9 w 180"/>
                <a:gd name="T111" fmla="*/ 292 h 348"/>
                <a:gd name="T112" fmla="*/ 0 w 180"/>
                <a:gd name="T113" fmla="*/ 26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348">
                  <a:moveTo>
                    <a:pt x="0" y="267"/>
                  </a:moveTo>
                  <a:lnTo>
                    <a:pt x="7" y="267"/>
                  </a:lnTo>
                  <a:lnTo>
                    <a:pt x="7" y="244"/>
                  </a:lnTo>
                  <a:lnTo>
                    <a:pt x="19" y="239"/>
                  </a:lnTo>
                  <a:lnTo>
                    <a:pt x="19" y="224"/>
                  </a:lnTo>
                  <a:lnTo>
                    <a:pt x="15" y="220"/>
                  </a:lnTo>
                  <a:lnTo>
                    <a:pt x="15" y="214"/>
                  </a:lnTo>
                  <a:lnTo>
                    <a:pt x="25" y="212"/>
                  </a:lnTo>
                  <a:lnTo>
                    <a:pt x="25" y="205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73"/>
                  </a:lnTo>
                  <a:lnTo>
                    <a:pt x="15" y="173"/>
                  </a:lnTo>
                  <a:lnTo>
                    <a:pt x="15" y="163"/>
                  </a:lnTo>
                  <a:lnTo>
                    <a:pt x="11" y="156"/>
                  </a:lnTo>
                  <a:lnTo>
                    <a:pt x="26" y="139"/>
                  </a:lnTo>
                  <a:lnTo>
                    <a:pt x="42" y="139"/>
                  </a:lnTo>
                  <a:lnTo>
                    <a:pt x="34" y="123"/>
                  </a:lnTo>
                  <a:lnTo>
                    <a:pt x="47" y="108"/>
                  </a:lnTo>
                  <a:lnTo>
                    <a:pt x="49" y="80"/>
                  </a:lnTo>
                  <a:lnTo>
                    <a:pt x="57" y="80"/>
                  </a:lnTo>
                  <a:lnTo>
                    <a:pt x="59" y="70"/>
                  </a:lnTo>
                  <a:lnTo>
                    <a:pt x="72" y="57"/>
                  </a:lnTo>
                  <a:lnTo>
                    <a:pt x="70" y="46"/>
                  </a:lnTo>
                  <a:lnTo>
                    <a:pt x="83" y="29"/>
                  </a:lnTo>
                  <a:lnTo>
                    <a:pt x="94" y="31"/>
                  </a:lnTo>
                  <a:lnTo>
                    <a:pt x="98" y="27"/>
                  </a:lnTo>
                  <a:lnTo>
                    <a:pt x="94" y="14"/>
                  </a:lnTo>
                  <a:lnTo>
                    <a:pt x="121" y="21"/>
                  </a:lnTo>
                  <a:lnTo>
                    <a:pt x="127" y="16"/>
                  </a:lnTo>
                  <a:lnTo>
                    <a:pt x="127" y="0"/>
                  </a:lnTo>
                  <a:lnTo>
                    <a:pt x="134" y="2"/>
                  </a:lnTo>
                  <a:lnTo>
                    <a:pt x="149" y="21"/>
                  </a:lnTo>
                  <a:lnTo>
                    <a:pt x="161" y="19"/>
                  </a:lnTo>
                  <a:lnTo>
                    <a:pt x="172" y="29"/>
                  </a:lnTo>
                  <a:lnTo>
                    <a:pt x="172" y="29"/>
                  </a:lnTo>
                  <a:lnTo>
                    <a:pt x="170" y="48"/>
                  </a:lnTo>
                  <a:lnTo>
                    <a:pt x="172" y="57"/>
                  </a:lnTo>
                  <a:lnTo>
                    <a:pt x="176" y="67"/>
                  </a:lnTo>
                  <a:lnTo>
                    <a:pt x="170" y="74"/>
                  </a:lnTo>
                  <a:lnTo>
                    <a:pt x="180" y="87"/>
                  </a:lnTo>
                  <a:lnTo>
                    <a:pt x="180" y="93"/>
                  </a:lnTo>
                  <a:lnTo>
                    <a:pt x="172" y="93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5" y="95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47" y="97"/>
                  </a:lnTo>
                  <a:lnTo>
                    <a:pt x="146" y="97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46" y="101"/>
                  </a:lnTo>
                  <a:lnTo>
                    <a:pt x="144" y="103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8"/>
                  </a:lnTo>
                  <a:lnTo>
                    <a:pt x="140" y="108"/>
                  </a:lnTo>
                  <a:lnTo>
                    <a:pt x="138" y="110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4" y="116"/>
                  </a:lnTo>
                  <a:lnTo>
                    <a:pt x="132" y="118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9"/>
                  </a:lnTo>
                  <a:lnTo>
                    <a:pt x="136" y="137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27" y="146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113" y="154"/>
                  </a:lnTo>
                  <a:lnTo>
                    <a:pt x="112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06" y="156"/>
                  </a:lnTo>
                  <a:lnTo>
                    <a:pt x="104" y="157"/>
                  </a:lnTo>
                  <a:lnTo>
                    <a:pt x="100" y="159"/>
                  </a:lnTo>
                  <a:lnTo>
                    <a:pt x="96" y="167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3" y="174"/>
                  </a:lnTo>
                  <a:lnTo>
                    <a:pt x="91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6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8"/>
                  </a:lnTo>
                  <a:lnTo>
                    <a:pt x="87" y="180"/>
                  </a:lnTo>
                  <a:lnTo>
                    <a:pt x="87" y="182"/>
                  </a:lnTo>
                  <a:lnTo>
                    <a:pt x="85" y="184"/>
                  </a:lnTo>
                  <a:lnTo>
                    <a:pt x="85" y="184"/>
                  </a:lnTo>
                  <a:lnTo>
                    <a:pt x="85" y="186"/>
                  </a:lnTo>
                  <a:lnTo>
                    <a:pt x="85" y="190"/>
                  </a:lnTo>
                  <a:lnTo>
                    <a:pt x="83" y="191"/>
                  </a:lnTo>
                  <a:lnTo>
                    <a:pt x="83" y="191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3" y="208"/>
                  </a:lnTo>
                  <a:lnTo>
                    <a:pt x="83" y="216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6"/>
                  </a:lnTo>
                  <a:lnTo>
                    <a:pt x="85" y="226"/>
                  </a:lnTo>
                  <a:lnTo>
                    <a:pt x="87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98" y="229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3"/>
                  </a:lnTo>
                  <a:lnTo>
                    <a:pt x="100" y="235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8"/>
                  </a:lnTo>
                  <a:lnTo>
                    <a:pt x="104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2" y="254"/>
                  </a:lnTo>
                  <a:lnTo>
                    <a:pt x="100" y="254"/>
                  </a:lnTo>
                  <a:lnTo>
                    <a:pt x="100" y="254"/>
                  </a:lnTo>
                  <a:lnTo>
                    <a:pt x="100" y="258"/>
                  </a:lnTo>
                  <a:lnTo>
                    <a:pt x="100" y="258"/>
                  </a:lnTo>
                  <a:lnTo>
                    <a:pt x="98" y="261"/>
                  </a:lnTo>
                  <a:lnTo>
                    <a:pt x="96" y="263"/>
                  </a:lnTo>
                  <a:lnTo>
                    <a:pt x="94" y="263"/>
                  </a:lnTo>
                  <a:lnTo>
                    <a:pt x="89" y="263"/>
                  </a:lnTo>
                  <a:lnTo>
                    <a:pt x="85" y="269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76" y="271"/>
                  </a:lnTo>
                  <a:lnTo>
                    <a:pt x="74" y="271"/>
                  </a:lnTo>
                  <a:lnTo>
                    <a:pt x="76" y="273"/>
                  </a:lnTo>
                  <a:lnTo>
                    <a:pt x="76" y="273"/>
                  </a:lnTo>
                  <a:lnTo>
                    <a:pt x="77" y="278"/>
                  </a:lnTo>
                  <a:lnTo>
                    <a:pt x="77" y="284"/>
                  </a:lnTo>
                  <a:lnTo>
                    <a:pt x="76" y="288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4" y="309"/>
                  </a:lnTo>
                  <a:lnTo>
                    <a:pt x="74" y="313"/>
                  </a:lnTo>
                  <a:lnTo>
                    <a:pt x="72" y="314"/>
                  </a:lnTo>
                  <a:lnTo>
                    <a:pt x="74" y="318"/>
                  </a:lnTo>
                  <a:lnTo>
                    <a:pt x="70" y="322"/>
                  </a:lnTo>
                  <a:lnTo>
                    <a:pt x="70" y="322"/>
                  </a:lnTo>
                  <a:lnTo>
                    <a:pt x="70" y="330"/>
                  </a:lnTo>
                  <a:lnTo>
                    <a:pt x="70" y="331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66" y="328"/>
                  </a:lnTo>
                  <a:lnTo>
                    <a:pt x="60" y="330"/>
                  </a:lnTo>
                  <a:lnTo>
                    <a:pt x="60" y="330"/>
                  </a:lnTo>
                  <a:lnTo>
                    <a:pt x="53" y="330"/>
                  </a:lnTo>
                  <a:lnTo>
                    <a:pt x="53" y="330"/>
                  </a:lnTo>
                  <a:lnTo>
                    <a:pt x="51" y="330"/>
                  </a:lnTo>
                  <a:lnTo>
                    <a:pt x="51" y="331"/>
                  </a:lnTo>
                  <a:lnTo>
                    <a:pt x="49" y="331"/>
                  </a:lnTo>
                  <a:lnTo>
                    <a:pt x="49" y="333"/>
                  </a:lnTo>
                  <a:lnTo>
                    <a:pt x="49" y="333"/>
                  </a:lnTo>
                  <a:lnTo>
                    <a:pt x="45" y="333"/>
                  </a:lnTo>
                  <a:lnTo>
                    <a:pt x="43" y="335"/>
                  </a:lnTo>
                  <a:lnTo>
                    <a:pt x="42" y="339"/>
                  </a:lnTo>
                  <a:lnTo>
                    <a:pt x="42" y="339"/>
                  </a:lnTo>
                  <a:lnTo>
                    <a:pt x="42" y="343"/>
                  </a:lnTo>
                  <a:lnTo>
                    <a:pt x="42" y="343"/>
                  </a:lnTo>
                  <a:lnTo>
                    <a:pt x="40" y="347"/>
                  </a:lnTo>
                  <a:lnTo>
                    <a:pt x="38" y="347"/>
                  </a:lnTo>
                  <a:lnTo>
                    <a:pt x="36" y="348"/>
                  </a:lnTo>
                  <a:lnTo>
                    <a:pt x="34" y="348"/>
                  </a:lnTo>
                  <a:lnTo>
                    <a:pt x="34" y="348"/>
                  </a:lnTo>
                  <a:lnTo>
                    <a:pt x="26" y="348"/>
                  </a:lnTo>
                  <a:lnTo>
                    <a:pt x="26" y="343"/>
                  </a:lnTo>
                  <a:lnTo>
                    <a:pt x="26" y="335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26"/>
                  </a:lnTo>
                  <a:lnTo>
                    <a:pt x="26" y="322"/>
                  </a:lnTo>
                  <a:lnTo>
                    <a:pt x="26" y="322"/>
                  </a:lnTo>
                  <a:lnTo>
                    <a:pt x="23" y="320"/>
                  </a:lnTo>
                  <a:lnTo>
                    <a:pt x="23" y="318"/>
                  </a:lnTo>
                  <a:lnTo>
                    <a:pt x="23" y="314"/>
                  </a:lnTo>
                  <a:lnTo>
                    <a:pt x="21" y="314"/>
                  </a:lnTo>
                  <a:lnTo>
                    <a:pt x="21" y="314"/>
                  </a:lnTo>
                  <a:lnTo>
                    <a:pt x="19" y="313"/>
                  </a:lnTo>
                  <a:lnTo>
                    <a:pt x="19" y="313"/>
                  </a:lnTo>
                  <a:lnTo>
                    <a:pt x="19" y="309"/>
                  </a:lnTo>
                  <a:lnTo>
                    <a:pt x="17" y="309"/>
                  </a:lnTo>
                  <a:lnTo>
                    <a:pt x="17" y="309"/>
                  </a:lnTo>
                  <a:lnTo>
                    <a:pt x="11" y="303"/>
                  </a:lnTo>
                  <a:lnTo>
                    <a:pt x="9" y="292"/>
                  </a:lnTo>
                  <a:lnTo>
                    <a:pt x="4" y="282"/>
                  </a:lnTo>
                  <a:lnTo>
                    <a:pt x="0" y="27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62664E3E-1CE7-574D-9996-72F8DAB6FE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1578121"/>
              <a:ext cx="274836" cy="452172"/>
            </a:xfrm>
            <a:custGeom>
              <a:avLst/>
              <a:gdLst>
                <a:gd name="T0" fmla="*/ 19 w 180"/>
                <a:gd name="T1" fmla="*/ 239 h 348"/>
                <a:gd name="T2" fmla="*/ 25 w 180"/>
                <a:gd name="T3" fmla="*/ 212 h 348"/>
                <a:gd name="T4" fmla="*/ 15 w 180"/>
                <a:gd name="T5" fmla="*/ 182 h 348"/>
                <a:gd name="T6" fmla="*/ 15 w 180"/>
                <a:gd name="T7" fmla="*/ 163 h 348"/>
                <a:gd name="T8" fmla="*/ 34 w 180"/>
                <a:gd name="T9" fmla="*/ 123 h 348"/>
                <a:gd name="T10" fmla="*/ 59 w 180"/>
                <a:gd name="T11" fmla="*/ 70 h 348"/>
                <a:gd name="T12" fmla="*/ 94 w 180"/>
                <a:gd name="T13" fmla="*/ 31 h 348"/>
                <a:gd name="T14" fmla="*/ 127 w 180"/>
                <a:gd name="T15" fmla="*/ 16 h 348"/>
                <a:gd name="T16" fmla="*/ 161 w 180"/>
                <a:gd name="T17" fmla="*/ 19 h 348"/>
                <a:gd name="T18" fmla="*/ 172 w 180"/>
                <a:gd name="T19" fmla="*/ 57 h 348"/>
                <a:gd name="T20" fmla="*/ 180 w 180"/>
                <a:gd name="T21" fmla="*/ 93 h 348"/>
                <a:gd name="T22" fmla="*/ 159 w 180"/>
                <a:gd name="T23" fmla="*/ 93 h 348"/>
                <a:gd name="T24" fmla="*/ 155 w 180"/>
                <a:gd name="T25" fmla="*/ 95 h 348"/>
                <a:gd name="T26" fmla="*/ 147 w 180"/>
                <a:gd name="T27" fmla="*/ 97 h 348"/>
                <a:gd name="T28" fmla="*/ 146 w 180"/>
                <a:gd name="T29" fmla="*/ 101 h 348"/>
                <a:gd name="T30" fmla="*/ 142 w 180"/>
                <a:gd name="T31" fmla="*/ 104 h 348"/>
                <a:gd name="T32" fmla="*/ 138 w 180"/>
                <a:gd name="T33" fmla="*/ 112 h 348"/>
                <a:gd name="T34" fmla="*/ 132 w 180"/>
                <a:gd name="T35" fmla="*/ 118 h 348"/>
                <a:gd name="T36" fmla="*/ 138 w 180"/>
                <a:gd name="T37" fmla="*/ 125 h 348"/>
                <a:gd name="T38" fmla="*/ 136 w 180"/>
                <a:gd name="T39" fmla="*/ 137 h 348"/>
                <a:gd name="T40" fmla="*/ 123 w 180"/>
                <a:gd name="T41" fmla="*/ 148 h 348"/>
                <a:gd name="T42" fmla="*/ 117 w 180"/>
                <a:gd name="T43" fmla="*/ 150 h 348"/>
                <a:gd name="T44" fmla="*/ 112 w 180"/>
                <a:gd name="T45" fmla="*/ 156 h 348"/>
                <a:gd name="T46" fmla="*/ 104 w 180"/>
                <a:gd name="T47" fmla="*/ 157 h 348"/>
                <a:gd name="T48" fmla="*/ 93 w 180"/>
                <a:gd name="T49" fmla="*/ 173 h 348"/>
                <a:gd name="T50" fmla="*/ 89 w 180"/>
                <a:gd name="T51" fmla="*/ 174 h 348"/>
                <a:gd name="T52" fmla="*/ 89 w 180"/>
                <a:gd name="T53" fmla="*/ 178 h 348"/>
                <a:gd name="T54" fmla="*/ 85 w 180"/>
                <a:gd name="T55" fmla="*/ 184 h 348"/>
                <a:gd name="T56" fmla="*/ 83 w 180"/>
                <a:gd name="T57" fmla="*/ 191 h 348"/>
                <a:gd name="T58" fmla="*/ 83 w 180"/>
                <a:gd name="T59" fmla="*/ 208 h 348"/>
                <a:gd name="T60" fmla="*/ 85 w 180"/>
                <a:gd name="T61" fmla="*/ 226 h 348"/>
                <a:gd name="T62" fmla="*/ 89 w 180"/>
                <a:gd name="T63" fmla="*/ 227 h 348"/>
                <a:gd name="T64" fmla="*/ 100 w 180"/>
                <a:gd name="T65" fmla="*/ 231 h 348"/>
                <a:gd name="T66" fmla="*/ 100 w 180"/>
                <a:gd name="T67" fmla="*/ 239 h 348"/>
                <a:gd name="T68" fmla="*/ 104 w 180"/>
                <a:gd name="T69" fmla="*/ 244 h 348"/>
                <a:gd name="T70" fmla="*/ 104 w 180"/>
                <a:gd name="T71" fmla="*/ 252 h 348"/>
                <a:gd name="T72" fmla="*/ 100 w 180"/>
                <a:gd name="T73" fmla="*/ 254 h 348"/>
                <a:gd name="T74" fmla="*/ 96 w 180"/>
                <a:gd name="T75" fmla="*/ 263 h 348"/>
                <a:gd name="T76" fmla="*/ 77 w 180"/>
                <a:gd name="T77" fmla="*/ 271 h 348"/>
                <a:gd name="T78" fmla="*/ 76 w 180"/>
                <a:gd name="T79" fmla="*/ 273 h 348"/>
                <a:gd name="T80" fmla="*/ 76 w 180"/>
                <a:gd name="T81" fmla="*/ 288 h 348"/>
                <a:gd name="T82" fmla="*/ 74 w 180"/>
                <a:gd name="T83" fmla="*/ 294 h 348"/>
                <a:gd name="T84" fmla="*/ 74 w 180"/>
                <a:gd name="T85" fmla="*/ 313 h 348"/>
                <a:gd name="T86" fmla="*/ 70 w 180"/>
                <a:gd name="T87" fmla="*/ 322 h 348"/>
                <a:gd name="T88" fmla="*/ 70 w 180"/>
                <a:gd name="T89" fmla="*/ 333 h 348"/>
                <a:gd name="T90" fmla="*/ 60 w 180"/>
                <a:gd name="T91" fmla="*/ 330 h 348"/>
                <a:gd name="T92" fmla="*/ 51 w 180"/>
                <a:gd name="T93" fmla="*/ 331 h 348"/>
                <a:gd name="T94" fmla="*/ 45 w 180"/>
                <a:gd name="T95" fmla="*/ 333 h 348"/>
                <a:gd name="T96" fmla="*/ 42 w 180"/>
                <a:gd name="T97" fmla="*/ 343 h 348"/>
                <a:gd name="T98" fmla="*/ 36 w 180"/>
                <a:gd name="T99" fmla="*/ 348 h 348"/>
                <a:gd name="T100" fmla="*/ 26 w 180"/>
                <a:gd name="T101" fmla="*/ 343 h 348"/>
                <a:gd name="T102" fmla="*/ 26 w 180"/>
                <a:gd name="T103" fmla="*/ 330 h 348"/>
                <a:gd name="T104" fmla="*/ 26 w 180"/>
                <a:gd name="T105" fmla="*/ 322 h 348"/>
                <a:gd name="T106" fmla="*/ 21 w 180"/>
                <a:gd name="T107" fmla="*/ 314 h 348"/>
                <a:gd name="T108" fmla="*/ 19 w 180"/>
                <a:gd name="T109" fmla="*/ 309 h 348"/>
                <a:gd name="T110" fmla="*/ 9 w 180"/>
                <a:gd name="T111" fmla="*/ 292 h 348"/>
                <a:gd name="T112" fmla="*/ 0 w 180"/>
                <a:gd name="T113" fmla="*/ 26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348">
                  <a:moveTo>
                    <a:pt x="0" y="267"/>
                  </a:moveTo>
                  <a:lnTo>
                    <a:pt x="7" y="267"/>
                  </a:lnTo>
                  <a:lnTo>
                    <a:pt x="7" y="244"/>
                  </a:lnTo>
                  <a:lnTo>
                    <a:pt x="19" y="239"/>
                  </a:lnTo>
                  <a:lnTo>
                    <a:pt x="19" y="224"/>
                  </a:lnTo>
                  <a:lnTo>
                    <a:pt x="15" y="220"/>
                  </a:lnTo>
                  <a:lnTo>
                    <a:pt x="15" y="214"/>
                  </a:lnTo>
                  <a:lnTo>
                    <a:pt x="25" y="212"/>
                  </a:lnTo>
                  <a:lnTo>
                    <a:pt x="25" y="205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73"/>
                  </a:lnTo>
                  <a:lnTo>
                    <a:pt x="15" y="173"/>
                  </a:lnTo>
                  <a:lnTo>
                    <a:pt x="15" y="163"/>
                  </a:lnTo>
                  <a:lnTo>
                    <a:pt x="11" y="156"/>
                  </a:lnTo>
                  <a:lnTo>
                    <a:pt x="26" y="139"/>
                  </a:lnTo>
                  <a:lnTo>
                    <a:pt x="42" y="139"/>
                  </a:lnTo>
                  <a:lnTo>
                    <a:pt x="34" y="123"/>
                  </a:lnTo>
                  <a:lnTo>
                    <a:pt x="47" y="108"/>
                  </a:lnTo>
                  <a:lnTo>
                    <a:pt x="49" y="80"/>
                  </a:lnTo>
                  <a:lnTo>
                    <a:pt x="57" y="80"/>
                  </a:lnTo>
                  <a:lnTo>
                    <a:pt x="59" y="70"/>
                  </a:lnTo>
                  <a:lnTo>
                    <a:pt x="72" y="57"/>
                  </a:lnTo>
                  <a:lnTo>
                    <a:pt x="70" y="46"/>
                  </a:lnTo>
                  <a:lnTo>
                    <a:pt x="83" y="29"/>
                  </a:lnTo>
                  <a:lnTo>
                    <a:pt x="94" y="31"/>
                  </a:lnTo>
                  <a:lnTo>
                    <a:pt x="98" y="27"/>
                  </a:lnTo>
                  <a:lnTo>
                    <a:pt x="94" y="14"/>
                  </a:lnTo>
                  <a:lnTo>
                    <a:pt x="121" y="21"/>
                  </a:lnTo>
                  <a:lnTo>
                    <a:pt x="127" y="16"/>
                  </a:lnTo>
                  <a:lnTo>
                    <a:pt x="127" y="0"/>
                  </a:lnTo>
                  <a:lnTo>
                    <a:pt x="134" y="2"/>
                  </a:lnTo>
                  <a:lnTo>
                    <a:pt x="149" y="21"/>
                  </a:lnTo>
                  <a:lnTo>
                    <a:pt x="161" y="19"/>
                  </a:lnTo>
                  <a:lnTo>
                    <a:pt x="172" y="29"/>
                  </a:lnTo>
                  <a:lnTo>
                    <a:pt x="172" y="29"/>
                  </a:lnTo>
                  <a:lnTo>
                    <a:pt x="170" y="48"/>
                  </a:lnTo>
                  <a:lnTo>
                    <a:pt x="172" y="57"/>
                  </a:lnTo>
                  <a:lnTo>
                    <a:pt x="176" y="67"/>
                  </a:lnTo>
                  <a:lnTo>
                    <a:pt x="170" y="74"/>
                  </a:lnTo>
                  <a:lnTo>
                    <a:pt x="180" y="87"/>
                  </a:lnTo>
                  <a:lnTo>
                    <a:pt x="180" y="93"/>
                  </a:lnTo>
                  <a:lnTo>
                    <a:pt x="172" y="93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5" y="95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47" y="97"/>
                  </a:lnTo>
                  <a:lnTo>
                    <a:pt x="146" y="97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46" y="101"/>
                  </a:lnTo>
                  <a:lnTo>
                    <a:pt x="144" y="103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8"/>
                  </a:lnTo>
                  <a:lnTo>
                    <a:pt x="140" y="108"/>
                  </a:lnTo>
                  <a:lnTo>
                    <a:pt x="138" y="110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4" y="116"/>
                  </a:lnTo>
                  <a:lnTo>
                    <a:pt x="132" y="118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9"/>
                  </a:lnTo>
                  <a:lnTo>
                    <a:pt x="136" y="137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27" y="146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113" y="154"/>
                  </a:lnTo>
                  <a:lnTo>
                    <a:pt x="112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06" y="156"/>
                  </a:lnTo>
                  <a:lnTo>
                    <a:pt x="104" y="157"/>
                  </a:lnTo>
                  <a:lnTo>
                    <a:pt x="100" y="159"/>
                  </a:lnTo>
                  <a:lnTo>
                    <a:pt x="96" y="167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3" y="174"/>
                  </a:lnTo>
                  <a:lnTo>
                    <a:pt x="91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6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8"/>
                  </a:lnTo>
                  <a:lnTo>
                    <a:pt x="87" y="180"/>
                  </a:lnTo>
                  <a:lnTo>
                    <a:pt x="87" y="182"/>
                  </a:lnTo>
                  <a:lnTo>
                    <a:pt x="85" y="184"/>
                  </a:lnTo>
                  <a:lnTo>
                    <a:pt x="85" y="184"/>
                  </a:lnTo>
                  <a:lnTo>
                    <a:pt x="85" y="186"/>
                  </a:lnTo>
                  <a:lnTo>
                    <a:pt x="85" y="190"/>
                  </a:lnTo>
                  <a:lnTo>
                    <a:pt x="83" y="191"/>
                  </a:lnTo>
                  <a:lnTo>
                    <a:pt x="83" y="191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3" y="208"/>
                  </a:lnTo>
                  <a:lnTo>
                    <a:pt x="83" y="216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6"/>
                  </a:lnTo>
                  <a:lnTo>
                    <a:pt x="85" y="226"/>
                  </a:lnTo>
                  <a:lnTo>
                    <a:pt x="87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98" y="229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3"/>
                  </a:lnTo>
                  <a:lnTo>
                    <a:pt x="100" y="235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8"/>
                  </a:lnTo>
                  <a:lnTo>
                    <a:pt x="104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2" y="254"/>
                  </a:lnTo>
                  <a:lnTo>
                    <a:pt x="100" y="254"/>
                  </a:lnTo>
                  <a:lnTo>
                    <a:pt x="100" y="254"/>
                  </a:lnTo>
                  <a:lnTo>
                    <a:pt x="100" y="258"/>
                  </a:lnTo>
                  <a:lnTo>
                    <a:pt x="100" y="258"/>
                  </a:lnTo>
                  <a:lnTo>
                    <a:pt x="98" y="261"/>
                  </a:lnTo>
                  <a:lnTo>
                    <a:pt x="96" y="263"/>
                  </a:lnTo>
                  <a:lnTo>
                    <a:pt x="94" y="263"/>
                  </a:lnTo>
                  <a:lnTo>
                    <a:pt x="89" y="263"/>
                  </a:lnTo>
                  <a:lnTo>
                    <a:pt x="85" y="269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76" y="271"/>
                  </a:lnTo>
                  <a:lnTo>
                    <a:pt x="74" y="271"/>
                  </a:lnTo>
                  <a:lnTo>
                    <a:pt x="76" y="273"/>
                  </a:lnTo>
                  <a:lnTo>
                    <a:pt x="76" y="273"/>
                  </a:lnTo>
                  <a:lnTo>
                    <a:pt x="77" y="278"/>
                  </a:lnTo>
                  <a:lnTo>
                    <a:pt x="77" y="284"/>
                  </a:lnTo>
                  <a:lnTo>
                    <a:pt x="76" y="288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4" y="309"/>
                  </a:lnTo>
                  <a:lnTo>
                    <a:pt x="74" y="313"/>
                  </a:lnTo>
                  <a:lnTo>
                    <a:pt x="72" y="314"/>
                  </a:lnTo>
                  <a:lnTo>
                    <a:pt x="74" y="318"/>
                  </a:lnTo>
                  <a:lnTo>
                    <a:pt x="70" y="322"/>
                  </a:lnTo>
                  <a:lnTo>
                    <a:pt x="70" y="322"/>
                  </a:lnTo>
                  <a:lnTo>
                    <a:pt x="70" y="330"/>
                  </a:lnTo>
                  <a:lnTo>
                    <a:pt x="70" y="331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66" y="328"/>
                  </a:lnTo>
                  <a:lnTo>
                    <a:pt x="60" y="330"/>
                  </a:lnTo>
                  <a:lnTo>
                    <a:pt x="60" y="330"/>
                  </a:lnTo>
                  <a:lnTo>
                    <a:pt x="53" y="330"/>
                  </a:lnTo>
                  <a:lnTo>
                    <a:pt x="53" y="330"/>
                  </a:lnTo>
                  <a:lnTo>
                    <a:pt x="51" y="330"/>
                  </a:lnTo>
                  <a:lnTo>
                    <a:pt x="51" y="331"/>
                  </a:lnTo>
                  <a:lnTo>
                    <a:pt x="49" y="331"/>
                  </a:lnTo>
                  <a:lnTo>
                    <a:pt x="49" y="333"/>
                  </a:lnTo>
                  <a:lnTo>
                    <a:pt x="49" y="333"/>
                  </a:lnTo>
                  <a:lnTo>
                    <a:pt x="45" y="333"/>
                  </a:lnTo>
                  <a:lnTo>
                    <a:pt x="43" y="335"/>
                  </a:lnTo>
                  <a:lnTo>
                    <a:pt x="42" y="339"/>
                  </a:lnTo>
                  <a:lnTo>
                    <a:pt x="42" y="339"/>
                  </a:lnTo>
                  <a:lnTo>
                    <a:pt x="42" y="343"/>
                  </a:lnTo>
                  <a:lnTo>
                    <a:pt x="42" y="343"/>
                  </a:lnTo>
                  <a:lnTo>
                    <a:pt x="40" y="347"/>
                  </a:lnTo>
                  <a:lnTo>
                    <a:pt x="38" y="347"/>
                  </a:lnTo>
                  <a:lnTo>
                    <a:pt x="36" y="348"/>
                  </a:lnTo>
                  <a:lnTo>
                    <a:pt x="34" y="348"/>
                  </a:lnTo>
                  <a:lnTo>
                    <a:pt x="34" y="348"/>
                  </a:lnTo>
                  <a:lnTo>
                    <a:pt x="26" y="348"/>
                  </a:lnTo>
                  <a:lnTo>
                    <a:pt x="26" y="343"/>
                  </a:lnTo>
                  <a:lnTo>
                    <a:pt x="26" y="335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26"/>
                  </a:lnTo>
                  <a:lnTo>
                    <a:pt x="26" y="322"/>
                  </a:lnTo>
                  <a:lnTo>
                    <a:pt x="26" y="322"/>
                  </a:lnTo>
                  <a:lnTo>
                    <a:pt x="23" y="320"/>
                  </a:lnTo>
                  <a:lnTo>
                    <a:pt x="23" y="318"/>
                  </a:lnTo>
                  <a:lnTo>
                    <a:pt x="23" y="314"/>
                  </a:lnTo>
                  <a:lnTo>
                    <a:pt x="21" y="314"/>
                  </a:lnTo>
                  <a:lnTo>
                    <a:pt x="21" y="314"/>
                  </a:lnTo>
                  <a:lnTo>
                    <a:pt x="19" y="313"/>
                  </a:lnTo>
                  <a:lnTo>
                    <a:pt x="19" y="313"/>
                  </a:lnTo>
                  <a:lnTo>
                    <a:pt x="19" y="309"/>
                  </a:lnTo>
                  <a:lnTo>
                    <a:pt x="17" y="309"/>
                  </a:lnTo>
                  <a:lnTo>
                    <a:pt x="17" y="309"/>
                  </a:lnTo>
                  <a:lnTo>
                    <a:pt x="11" y="303"/>
                  </a:lnTo>
                  <a:lnTo>
                    <a:pt x="9" y="292"/>
                  </a:lnTo>
                  <a:lnTo>
                    <a:pt x="4" y="282"/>
                  </a:lnTo>
                  <a:lnTo>
                    <a:pt x="0" y="27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A2B9AF25-69FA-894E-A082-F8B7065FBB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63895" y="1947136"/>
              <a:ext cx="19849" cy="35082"/>
            </a:xfrm>
            <a:custGeom>
              <a:avLst/>
              <a:gdLst>
                <a:gd name="T0" fmla="*/ 3 w 13"/>
                <a:gd name="T1" fmla="*/ 8 h 27"/>
                <a:gd name="T2" fmla="*/ 0 w 13"/>
                <a:gd name="T3" fmla="*/ 11 h 27"/>
                <a:gd name="T4" fmla="*/ 0 w 13"/>
                <a:gd name="T5" fmla="*/ 19 h 27"/>
                <a:gd name="T6" fmla="*/ 0 w 13"/>
                <a:gd name="T7" fmla="*/ 27 h 27"/>
                <a:gd name="T8" fmla="*/ 0 w 13"/>
                <a:gd name="T9" fmla="*/ 27 h 27"/>
                <a:gd name="T10" fmla="*/ 1 w 13"/>
                <a:gd name="T11" fmla="*/ 27 h 27"/>
                <a:gd name="T12" fmla="*/ 3 w 13"/>
                <a:gd name="T13" fmla="*/ 25 h 27"/>
                <a:gd name="T14" fmla="*/ 3 w 13"/>
                <a:gd name="T15" fmla="*/ 23 h 27"/>
                <a:gd name="T16" fmla="*/ 3 w 13"/>
                <a:gd name="T17" fmla="*/ 23 h 27"/>
                <a:gd name="T18" fmla="*/ 3 w 13"/>
                <a:gd name="T19" fmla="*/ 21 h 27"/>
                <a:gd name="T20" fmla="*/ 5 w 13"/>
                <a:gd name="T21" fmla="*/ 19 h 27"/>
                <a:gd name="T22" fmla="*/ 5 w 13"/>
                <a:gd name="T23" fmla="*/ 17 h 27"/>
                <a:gd name="T24" fmla="*/ 7 w 13"/>
                <a:gd name="T25" fmla="*/ 13 h 27"/>
                <a:gd name="T26" fmla="*/ 13 w 13"/>
                <a:gd name="T27" fmla="*/ 10 h 27"/>
                <a:gd name="T28" fmla="*/ 11 w 13"/>
                <a:gd name="T29" fmla="*/ 6 h 27"/>
                <a:gd name="T30" fmla="*/ 11 w 13"/>
                <a:gd name="T31" fmla="*/ 0 h 27"/>
                <a:gd name="T32" fmla="*/ 5 w 13"/>
                <a:gd name="T33" fmla="*/ 6 h 27"/>
                <a:gd name="T34" fmla="*/ 3 w 13"/>
                <a:gd name="T35" fmla="*/ 8 h 27"/>
                <a:gd name="T36" fmla="*/ 3 w 13"/>
                <a:gd name="T37" fmla="*/ 8 h 27"/>
                <a:gd name="T38" fmla="*/ 3 w 13"/>
                <a:gd name="T3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7">
                  <a:moveTo>
                    <a:pt x="3" y="8"/>
                  </a:moveTo>
                  <a:lnTo>
                    <a:pt x="0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13" y="1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E6289470-1478-D94B-A9C8-B31DBB396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63895" y="1947136"/>
              <a:ext cx="19849" cy="35082"/>
            </a:xfrm>
            <a:custGeom>
              <a:avLst/>
              <a:gdLst>
                <a:gd name="T0" fmla="*/ 3 w 13"/>
                <a:gd name="T1" fmla="*/ 8 h 27"/>
                <a:gd name="T2" fmla="*/ 0 w 13"/>
                <a:gd name="T3" fmla="*/ 11 h 27"/>
                <a:gd name="T4" fmla="*/ 0 w 13"/>
                <a:gd name="T5" fmla="*/ 19 h 27"/>
                <a:gd name="T6" fmla="*/ 0 w 13"/>
                <a:gd name="T7" fmla="*/ 27 h 27"/>
                <a:gd name="T8" fmla="*/ 0 w 13"/>
                <a:gd name="T9" fmla="*/ 27 h 27"/>
                <a:gd name="T10" fmla="*/ 1 w 13"/>
                <a:gd name="T11" fmla="*/ 27 h 27"/>
                <a:gd name="T12" fmla="*/ 3 w 13"/>
                <a:gd name="T13" fmla="*/ 25 h 27"/>
                <a:gd name="T14" fmla="*/ 3 w 13"/>
                <a:gd name="T15" fmla="*/ 23 h 27"/>
                <a:gd name="T16" fmla="*/ 3 w 13"/>
                <a:gd name="T17" fmla="*/ 23 h 27"/>
                <a:gd name="T18" fmla="*/ 3 w 13"/>
                <a:gd name="T19" fmla="*/ 21 h 27"/>
                <a:gd name="T20" fmla="*/ 5 w 13"/>
                <a:gd name="T21" fmla="*/ 19 h 27"/>
                <a:gd name="T22" fmla="*/ 5 w 13"/>
                <a:gd name="T23" fmla="*/ 17 h 27"/>
                <a:gd name="T24" fmla="*/ 7 w 13"/>
                <a:gd name="T25" fmla="*/ 13 h 27"/>
                <a:gd name="T26" fmla="*/ 13 w 13"/>
                <a:gd name="T27" fmla="*/ 10 h 27"/>
                <a:gd name="T28" fmla="*/ 11 w 13"/>
                <a:gd name="T29" fmla="*/ 6 h 27"/>
                <a:gd name="T30" fmla="*/ 11 w 13"/>
                <a:gd name="T31" fmla="*/ 0 h 27"/>
                <a:gd name="T32" fmla="*/ 5 w 13"/>
                <a:gd name="T33" fmla="*/ 6 h 27"/>
                <a:gd name="T34" fmla="*/ 3 w 13"/>
                <a:gd name="T35" fmla="*/ 8 h 27"/>
                <a:gd name="T36" fmla="*/ 3 w 13"/>
                <a:gd name="T37" fmla="*/ 8 h 27"/>
                <a:gd name="T38" fmla="*/ 3 w 13"/>
                <a:gd name="T3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7">
                  <a:moveTo>
                    <a:pt x="3" y="8"/>
                  </a:moveTo>
                  <a:lnTo>
                    <a:pt x="0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13" y="1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139EF91B-0B76-6A40-926F-7BA987F5E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13528" y="3659674"/>
              <a:ext cx="164901" cy="148125"/>
            </a:xfrm>
            <a:custGeom>
              <a:avLst/>
              <a:gdLst>
                <a:gd name="T0" fmla="*/ 0 w 108"/>
                <a:gd name="T1" fmla="*/ 34 h 114"/>
                <a:gd name="T2" fmla="*/ 2 w 108"/>
                <a:gd name="T3" fmla="*/ 34 h 114"/>
                <a:gd name="T4" fmla="*/ 21 w 108"/>
                <a:gd name="T5" fmla="*/ 34 h 114"/>
                <a:gd name="T6" fmla="*/ 32 w 108"/>
                <a:gd name="T7" fmla="*/ 21 h 114"/>
                <a:gd name="T8" fmla="*/ 47 w 108"/>
                <a:gd name="T9" fmla="*/ 17 h 114"/>
                <a:gd name="T10" fmla="*/ 47 w 108"/>
                <a:gd name="T11" fmla="*/ 8 h 114"/>
                <a:gd name="T12" fmla="*/ 55 w 108"/>
                <a:gd name="T13" fmla="*/ 0 h 114"/>
                <a:gd name="T14" fmla="*/ 70 w 108"/>
                <a:gd name="T15" fmla="*/ 0 h 114"/>
                <a:gd name="T16" fmla="*/ 74 w 108"/>
                <a:gd name="T17" fmla="*/ 6 h 114"/>
                <a:gd name="T18" fmla="*/ 89 w 108"/>
                <a:gd name="T19" fmla="*/ 10 h 114"/>
                <a:gd name="T20" fmla="*/ 104 w 108"/>
                <a:gd name="T21" fmla="*/ 21 h 114"/>
                <a:gd name="T22" fmla="*/ 102 w 108"/>
                <a:gd name="T23" fmla="*/ 55 h 114"/>
                <a:gd name="T24" fmla="*/ 108 w 108"/>
                <a:gd name="T25" fmla="*/ 72 h 114"/>
                <a:gd name="T26" fmla="*/ 102 w 108"/>
                <a:gd name="T27" fmla="*/ 78 h 114"/>
                <a:gd name="T28" fmla="*/ 95 w 108"/>
                <a:gd name="T29" fmla="*/ 99 h 114"/>
                <a:gd name="T30" fmla="*/ 79 w 108"/>
                <a:gd name="T31" fmla="*/ 114 h 114"/>
                <a:gd name="T32" fmla="*/ 49 w 108"/>
                <a:gd name="T33" fmla="*/ 106 h 114"/>
                <a:gd name="T34" fmla="*/ 34 w 108"/>
                <a:gd name="T35" fmla="*/ 101 h 114"/>
                <a:gd name="T36" fmla="*/ 30 w 108"/>
                <a:gd name="T37" fmla="*/ 86 h 114"/>
                <a:gd name="T38" fmla="*/ 23 w 108"/>
                <a:gd name="T39" fmla="*/ 76 h 114"/>
                <a:gd name="T40" fmla="*/ 13 w 108"/>
                <a:gd name="T41" fmla="*/ 69 h 114"/>
                <a:gd name="T42" fmla="*/ 9 w 108"/>
                <a:gd name="T43" fmla="*/ 57 h 114"/>
                <a:gd name="T44" fmla="*/ 2 w 108"/>
                <a:gd name="T45" fmla="*/ 50 h 114"/>
                <a:gd name="T46" fmla="*/ 0 w 108"/>
                <a:gd name="T47" fmla="*/ 34 h 114"/>
                <a:gd name="T48" fmla="*/ 0 w 108"/>
                <a:gd name="T49" fmla="*/ 34 h 114"/>
                <a:gd name="T50" fmla="*/ 0 w 108"/>
                <a:gd name="T51" fmla="*/ 3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8" h="114">
                  <a:moveTo>
                    <a:pt x="0" y="34"/>
                  </a:moveTo>
                  <a:lnTo>
                    <a:pt x="2" y="34"/>
                  </a:lnTo>
                  <a:lnTo>
                    <a:pt x="21" y="34"/>
                  </a:lnTo>
                  <a:lnTo>
                    <a:pt x="32" y="21"/>
                  </a:lnTo>
                  <a:lnTo>
                    <a:pt x="47" y="17"/>
                  </a:lnTo>
                  <a:lnTo>
                    <a:pt x="47" y="8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4" y="6"/>
                  </a:lnTo>
                  <a:lnTo>
                    <a:pt x="89" y="10"/>
                  </a:lnTo>
                  <a:lnTo>
                    <a:pt x="104" y="21"/>
                  </a:lnTo>
                  <a:lnTo>
                    <a:pt x="102" y="55"/>
                  </a:lnTo>
                  <a:lnTo>
                    <a:pt x="108" y="72"/>
                  </a:lnTo>
                  <a:lnTo>
                    <a:pt x="102" y="78"/>
                  </a:lnTo>
                  <a:lnTo>
                    <a:pt x="95" y="99"/>
                  </a:lnTo>
                  <a:lnTo>
                    <a:pt x="79" y="114"/>
                  </a:lnTo>
                  <a:lnTo>
                    <a:pt x="49" y="106"/>
                  </a:lnTo>
                  <a:lnTo>
                    <a:pt x="34" y="101"/>
                  </a:lnTo>
                  <a:lnTo>
                    <a:pt x="30" y="86"/>
                  </a:lnTo>
                  <a:lnTo>
                    <a:pt x="23" y="76"/>
                  </a:lnTo>
                  <a:lnTo>
                    <a:pt x="13" y="69"/>
                  </a:lnTo>
                  <a:lnTo>
                    <a:pt x="9" y="57"/>
                  </a:lnTo>
                  <a:lnTo>
                    <a:pt x="2" y="5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FD56F6EC-BCDE-B543-A8AF-03EC40465D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13528" y="3659674"/>
              <a:ext cx="164901" cy="148125"/>
            </a:xfrm>
            <a:custGeom>
              <a:avLst/>
              <a:gdLst>
                <a:gd name="T0" fmla="*/ 0 w 108"/>
                <a:gd name="T1" fmla="*/ 34 h 114"/>
                <a:gd name="T2" fmla="*/ 2 w 108"/>
                <a:gd name="T3" fmla="*/ 34 h 114"/>
                <a:gd name="T4" fmla="*/ 21 w 108"/>
                <a:gd name="T5" fmla="*/ 34 h 114"/>
                <a:gd name="T6" fmla="*/ 32 w 108"/>
                <a:gd name="T7" fmla="*/ 21 h 114"/>
                <a:gd name="T8" fmla="*/ 47 w 108"/>
                <a:gd name="T9" fmla="*/ 17 h 114"/>
                <a:gd name="T10" fmla="*/ 47 w 108"/>
                <a:gd name="T11" fmla="*/ 8 h 114"/>
                <a:gd name="T12" fmla="*/ 55 w 108"/>
                <a:gd name="T13" fmla="*/ 0 h 114"/>
                <a:gd name="T14" fmla="*/ 70 w 108"/>
                <a:gd name="T15" fmla="*/ 0 h 114"/>
                <a:gd name="T16" fmla="*/ 74 w 108"/>
                <a:gd name="T17" fmla="*/ 6 h 114"/>
                <a:gd name="T18" fmla="*/ 89 w 108"/>
                <a:gd name="T19" fmla="*/ 10 h 114"/>
                <a:gd name="T20" fmla="*/ 104 w 108"/>
                <a:gd name="T21" fmla="*/ 21 h 114"/>
                <a:gd name="T22" fmla="*/ 102 w 108"/>
                <a:gd name="T23" fmla="*/ 55 h 114"/>
                <a:gd name="T24" fmla="*/ 108 w 108"/>
                <a:gd name="T25" fmla="*/ 72 h 114"/>
                <a:gd name="T26" fmla="*/ 102 w 108"/>
                <a:gd name="T27" fmla="*/ 78 h 114"/>
                <a:gd name="T28" fmla="*/ 95 w 108"/>
                <a:gd name="T29" fmla="*/ 99 h 114"/>
                <a:gd name="T30" fmla="*/ 79 w 108"/>
                <a:gd name="T31" fmla="*/ 114 h 114"/>
                <a:gd name="T32" fmla="*/ 49 w 108"/>
                <a:gd name="T33" fmla="*/ 106 h 114"/>
                <a:gd name="T34" fmla="*/ 34 w 108"/>
                <a:gd name="T35" fmla="*/ 101 h 114"/>
                <a:gd name="T36" fmla="*/ 30 w 108"/>
                <a:gd name="T37" fmla="*/ 86 h 114"/>
                <a:gd name="T38" fmla="*/ 23 w 108"/>
                <a:gd name="T39" fmla="*/ 76 h 114"/>
                <a:gd name="T40" fmla="*/ 13 w 108"/>
                <a:gd name="T41" fmla="*/ 69 h 114"/>
                <a:gd name="T42" fmla="*/ 9 w 108"/>
                <a:gd name="T43" fmla="*/ 57 h 114"/>
                <a:gd name="T44" fmla="*/ 2 w 108"/>
                <a:gd name="T45" fmla="*/ 50 h 114"/>
                <a:gd name="T46" fmla="*/ 0 w 108"/>
                <a:gd name="T47" fmla="*/ 34 h 114"/>
                <a:gd name="T48" fmla="*/ 0 w 108"/>
                <a:gd name="T49" fmla="*/ 34 h 114"/>
                <a:gd name="T50" fmla="*/ 0 w 108"/>
                <a:gd name="T51" fmla="*/ 3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8" h="114">
                  <a:moveTo>
                    <a:pt x="0" y="34"/>
                  </a:moveTo>
                  <a:lnTo>
                    <a:pt x="2" y="34"/>
                  </a:lnTo>
                  <a:lnTo>
                    <a:pt x="21" y="34"/>
                  </a:lnTo>
                  <a:lnTo>
                    <a:pt x="32" y="21"/>
                  </a:lnTo>
                  <a:lnTo>
                    <a:pt x="47" y="17"/>
                  </a:lnTo>
                  <a:lnTo>
                    <a:pt x="47" y="8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4" y="6"/>
                  </a:lnTo>
                  <a:lnTo>
                    <a:pt x="89" y="10"/>
                  </a:lnTo>
                  <a:lnTo>
                    <a:pt x="104" y="21"/>
                  </a:lnTo>
                  <a:lnTo>
                    <a:pt x="102" y="55"/>
                  </a:lnTo>
                  <a:lnTo>
                    <a:pt x="108" y="72"/>
                  </a:lnTo>
                  <a:lnTo>
                    <a:pt x="102" y="78"/>
                  </a:lnTo>
                  <a:lnTo>
                    <a:pt x="95" y="99"/>
                  </a:lnTo>
                  <a:lnTo>
                    <a:pt x="79" y="114"/>
                  </a:lnTo>
                  <a:lnTo>
                    <a:pt x="49" y="106"/>
                  </a:lnTo>
                  <a:lnTo>
                    <a:pt x="34" y="101"/>
                  </a:lnTo>
                  <a:lnTo>
                    <a:pt x="30" y="86"/>
                  </a:lnTo>
                  <a:lnTo>
                    <a:pt x="23" y="76"/>
                  </a:lnTo>
                  <a:lnTo>
                    <a:pt x="13" y="69"/>
                  </a:lnTo>
                  <a:lnTo>
                    <a:pt x="9" y="57"/>
                  </a:lnTo>
                  <a:lnTo>
                    <a:pt x="2" y="5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D106E8AD-BD56-6B4B-B7B1-7DF3A7F338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96153" y="3562223"/>
              <a:ext cx="881001" cy="640578"/>
            </a:xfrm>
            <a:custGeom>
              <a:avLst/>
              <a:gdLst>
                <a:gd name="T0" fmla="*/ 93 w 577"/>
                <a:gd name="T1" fmla="*/ 395 h 493"/>
                <a:gd name="T2" fmla="*/ 30 w 577"/>
                <a:gd name="T3" fmla="*/ 406 h 493"/>
                <a:gd name="T4" fmla="*/ 11 w 577"/>
                <a:gd name="T5" fmla="*/ 291 h 493"/>
                <a:gd name="T6" fmla="*/ 0 w 577"/>
                <a:gd name="T7" fmla="*/ 259 h 493"/>
                <a:gd name="T8" fmla="*/ 6 w 577"/>
                <a:gd name="T9" fmla="*/ 225 h 493"/>
                <a:gd name="T10" fmla="*/ 6 w 577"/>
                <a:gd name="T11" fmla="*/ 206 h 493"/>
                <a:gd name="T12" fmla="*/ 19 w 577"/>
                <a:gd name="T13" fmla="*/ 185 h 493"/>
                <a:gd name="T14" fmla="*/ 40 w 577"/>
                <a:gd name="T15" fmla="*/ 172 h 493"/>
                <a:gd name="T16" fmla="*/ 68 w 577"/>
                <a:gd name="T17" fmla="*/ 164 h 493"/>
                <a:gd name="T18" fmla="*/ 95 w 577"/>
                <a:gd name="T19" fmla="*/ 151 h 493"/>
                <a:gd name="T20" fmla="*/ 125 w 577"/>
                <a:gd name="T21" fmla="*/ 128 h 493"/>
                <a:gd name="T22" fmla="*/ 146 w 577"/>
                <a:gd name="T23" fmla="*/ 92 h 493"/>
                <a:gd name="T24" fmla="*/ 166 w 577"/>
                <a:gd name="T25" fmla="*/ 72 h 493"/>
                <a:gd name="T26" fmla="*/ 176 w 577"/>
                <a:gd name="T27" fmla="*/ 64 h 493"/>
                <a:gd name="T28" fmla="*/ 197 w 577"/>
                <a:gd name="T29" fmla="*/ 51 h 493"/>
                <a:gd name="T30" fmla="*/ 210 w 577"/>
                <a:gd name="T31" fmla="*/ 64 h 493"/>
                <a:gd name="T32" fmla="*/ 219 w 577"/>
                <a:gd name="T33" fmla="*/ 79 h 493"/>
                <a:gd name="T34" fmla="*/ 238 w 577"/>
                <a:gd name="T35" fmla="*/ 72 h 493"/>
                <a:gd name="T36" fmla="*/ 240 w 577"/>
                <a:gd name="T37" fmla="*/ 34 h 493"/>
                <a:gd name="T38" fmla="*/ 257 w 577"/>
                <a:gd name="T39" fmla="*/ 26 h 493"/>
                <a:gd name="T40" fmla="*/ 267 w 577"/>
                <a:gd name="T41" fmla="*/ 26 h 493"/>
                <a:gd name="T42" fmla="*/ 280 w 577"/>
                <a:gd name="T43" fmla="*/ 5 h 493"/>
                <a:gd name="T44" fmla="*/ 287 w 577"/>
                <a:gd name="T45" fmla="*/ 15 h 493"/>
                <a:gd name="T46" fmla="*/ 318 w 577"/>
                <a:gd name="T47" fmla="*/ 26 h 493"/>
                <a:gd name="T48" fmla="*/ 337 w 577"/>
                <a:gd name="T49" fmla="*/ 38 h 493"/>
                <a:gd name="T50" fmla="*/ 322 w 577"/>
                <a:gd name="T51" fmla="*/ 47 h 493"/>
                <a:gd name="T52" fmla="*/ 329 w 577"/>
                <a:gd name="T53" fmla="*/ 81 h 493"/>
                <a:gd name="T54" fmla="*/ 374 w 577"/>
                <a:gd name="T55" fmla="*/ 106 h 493"/>
                <a:gd name="T56" fmla="*/ 395 w 577"/>
                <a:gd name="T57" fmla="*/ 104 h 493"/>
                <a:gd name="T58" fmla="*/ 410 w 577"/>
                <a:gd name="T59" fmla="*/ 72 h 493"/>
                <a:gd name="T60" fmla="*/ 410 w 577"/>
                <a:gd name="T61" fmla="*/ 43 h 493"/>
                <a:gd name="T62" fmla="*/ 414 w 577"/>
                <a:gd name="T63" fmla="*/ 9 h 493"/>
                <a:gd name="T64" fmla="*/ 431 w 577"/>
                <a:gd name="T65" fmla="*/ 38 h 493"/>
                <a:gd name="T66" fmla="*/ 437 w 577"/>
                <a:gd name="T67" fmla="*/ 58 h 493"/>
                <a:gd name="T68" fmla="*/ 461 w 577"/>
                <a:gd name="T69" fmla="*/ 106 h 493"/>
                <a:gd name="T70" fmla="*/ 469 w 577"/>
                <a:gd name="T71" fmla="*/ 130 h 493"/>
                <a:gd name="T72" fmla="*/ 494 w 577"/>
                <a:gd name="T73" fmla="*/ 155 h 493"/>
                <a:gd name="T74" fmla="*/ 514 w 577"/>
                <a:gd name="T75" fmla="*/ 172 h 493"/>
                <a:gd name="T76" fmla="*/ 545 w 577"/>
                <a:gd name="T77" fmla="*/ 223 h 493"/>
                <a:gd name="T78" fmla="*/ 564 w 577"/>
                <a:gd name="T79" fmla="*/ 236 h 493"/>
                <a:gd name="T80" fmla="*/ 567 w 577"/>
                <a:gd name="T81" fmla="*/ 248 h 493"/>
                <a:gd name="T82" fmla="*/ 575 w 577"/>
                <a:gd name="T83" fmla="*/ 283 h 493"/>
                <a:gd name="T84" fmla="*/ 548 w 577"/>
                <a:gd name="T85" fmla="*/ 380 h 493"/>
                <a:gd name="T86" fmla="*/ 533 w 577"/>
                <a:gd name="T87" fmla="*/ 423 h 493"/>
                <a:gd name="T88" fmla="*/ 488 w 577"/>
                <a:gd name="T89" fmla="*/ 473 h 493"/>
                <a:gd name="T90" fmla="*/ 477 w 577"/>
                <a:gd name="T91" fmla="*/ 488 h 493"/>
                <a:gd name="T92" fmla="*/ 437 w 577"/>
                <a:gd name="T93" fmla="*/ 482 h 493"/>
                <a:gd name="T94" fmla="*/ 422 w 577"/>
                <a:gd name="T95" fmla="*/ 490 h 493"/>
                <a:gd name="T96" fmla="*/ 414 w 577"/>
                <a:gd name="T97" fmla="*/ 478 h 493"/>
                <a:gd name="T98" fmla="*/ 395 w 577"/>
                <a:gd name="T99" fmla="*/ 473 h 493"/>
                <a:gd name="T100" fmla="*/ 367 w 577"/>
                <a:gd name="T101" fmla="*/ 423 h 493"/>
                <a:gd name="T102" fmla="*/ 357 w 577"/>
                <a:gd name="T103" fmla="*/ 414 h 493"/>
                <a:gd name="T104" fmla="*/ 344 w 577"/>
                <a:gd name="T105" fmla="*/ 423 h 493"/>
                <a:gd name="T106" fmla="*/ 342 w 577"/>
                <a:gd name="T107" fmla="*/ 406 h 493"/>
                <a:gd name="T108" fmla="*/ 352 w 577"/>
                <a:gd name="T109" fmla="*/ 386 h 493"/>
                <a:gd name="T110" fmla="*/ 316 w 577"/>
                <a:gd name="T111" fmla="*/ 408 h 493"/>
                <a:gd name="T112" fmla="*/ 299 w 577"/>
                <a:gd name="T113" fmla="*/ 378 h 493"/>
                <a:gd name="T114" fmla="*/ 295 w 577"/>
                <a:gd name="T115" fmla="*/ 369 h 493"/>
                <a:gd name="T116" fmla="*/ 267 w 577"/>
                <a:gd name="T117" fmla="*/ 357 h 493"/>
                <a:gd name="T118" fmla="*/ 235 w 577"/>
                <a:gd name="T119" fmla="*/ 357 h 493"/>
                <a:gd name="T120" fmla="*/ 182 w 577"/>
                <a:gd name="T121" fmla="*/ 365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7" h="493">
                  <a:moveTo>
                    <a:pt x="182" y="365"/>
                  </a:moveTo>
                  <a:lnTo>
                    <a:pt x="161" y="378"/>
                  </a:lnTo>
                  <a:lnTo>
                    <a:pt x="151" y="388"/>
                  </a:lnTo>
                  <a:lnTo>
                    <a:pt x="146" y="395"/>
                  </a:lnTo>
                  <a:lnTo>
                    <a:pt x="129" y="395"/>
                  </a:lnTo>
                  <a:lnTo>
                    <a:pt x="113" y="393"/>
                  </a:lnTo>
                  <a:lnTo>
                    <a:pt x="98" y="395"/>
                  </a:lnTo>
                  <a:lnTo>
                    <a:pt x="93" y="395"/>
                  </a:lnTo>
                  <a:lnTo>
                    <a:pt x="87" y="401"/>
                  </a:lnTo>
                  <a:lnTo>
                    <a:pt x="81" y="406"/>
                  </a:lnTo>
                  <a:lnTo>
                    <a:pt x="76" y="408"/>
                  </a:lnTo>
                  <a:lnTo>
                    <a:pt x="66" y="416"/>
                  </a:lnTo>
                  <a:lnTo>
                    <a:pt x="51" y="416"/>
                  </a:lnTo>
                  <a:lnTo>
                    <a:pt x="40" y="416"/>
                  </a:lnTo>
                  <a:lnTo>
                    <a:pt x="34" y="410"/>
                  </a:lnTo>
                  <a:lnTo>
                    <a:pt x="30" y="406"/>
                  </a:lnTo>
                  <a:lnTo>
                    <a:pt x="26" y="401"/>
                  </a:lnTo>
                  <a:lnTo>
                    <a:pt x="26" y="391"/>
                  </a:lnTo>
                  <a:lnTo>
                    <a:pt x="30" y="388"/>
                  </a:lnTo>
                  <a:lnTo>
                    <a:pt x="30" y="374"/>
                  </a:lnTo>
                  <a:lnTo>
                    <a:pt x="34" y="357"/>
                  </a:lnTo>
                  <a:lnTo>
                    <a:pt x="23" y="329"/>
                  </a:lnTo>
                  <a:lnTo>
                    <a:pt x="23" y="314"/>
                  </a:lnTo>
                  <a:lnTo>
                    <a:pt x="11" y="291"/>
                  </a:lnTo>
                  <a:lnTo>
                    <a:pt x="11" y="278"/>
                  </a:lnTo>
                  <a:lnTo>
                    <a:pt x="11" y="278"/>
                  </a:lnTo>
                  <a:lnTo>
                    <a:pt x="9" y="276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2" y="268"/>
                  </a:lnTo>
                  <a:lnTo>
                    <a:pt x="0" y="263"/>
                  </a:lnTo>
                  <a:lnTo>
                    <a:pt x="0" y="259"/>
                  </a:lnTo>
                  <a:lnTo>
                    <a:pt x="6" y="265"/>
                  </a:lnTo>
                  <a:lnTo>
                    <a:pt x="11" y="257"/>
                  </a:lnTo>
                  <a:lnTo>
                    <a:pt x="11" y="246"/>
                  </a:lnTo>
                  <a:lnTo>
                    <a:pt x="6" y="231"/>
                  </a:lnTo>
                  <a:lnTo>
                    <a:pt x="6" y="231"/>
                  </a:lnTo>
                  <a:lnTo>
                    <a:pt x="6" y="229"/>
                  </a:lnTo>
                  <a:lnTo>
                    <a:pt x="6" y="227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4" y="221"/>
                  </a:lnTo>
                  <a:lnTo>
                    <a:pt x="0" y="219"/>
                  </a:lnTo>
                  <a:lnTo>
                    <a:pt x="0" y="215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4" y="210"/>
                  </a:lnTo>
                  <a:lnTo>
                    <a:pt x="6" y="206"/>
                  </a:lnTo>
                  <a:lnTo>
                    <a:pt x="6" y="202"/>
                  </a:lnTo>
                  <a:lnTo>
                    <a:pt x="6" y="189"/>
                  </a:lnTo>
                  <a:lnTo>
                    <a:pt x="11" y="183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3" y="181"/>
                  </a:lnTo>
                  <a:lnTo>
                    <a:pt x="26" y="181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32" y="178"/>
                  </a:lnTo>
                  <a:lnTo>
                    <a:pt x="36" y="176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44" y="168"/>
                  </a:lnTo>
                  <a:lnTo>
                    <a:pt x="47" y="166"/>
                  </a:lnTo>
                  <a:lnTo>
                    <a:pt x="51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4" y="166"/>
                  </a:lnTo>
                  <a:lnTo>
                    <a:pt x="68" y="164"/>
                  </a:lnTo>
                  <a:lnTo>
                    <a:pt x="74" y="161"/>
                  </a:lnTo>
                  <a:lnTo>
                    <a:pt x="74" y="161"/>
                  </a:lnTo>
                  <a:lnTo>
                    <a:pt x="78" y="155"/>
                  </a:lnTo>
                  <a:lnTo>
                    <a:pt x="81" y="153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100" y="151"/>
                  </a:lnTo>
                  <a:lnTo>
                    <a:pt x="104" y="151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3"/>
                  </a:lnTo>
                  <a:lnTo>
                    <a:pt x="125" y="109"/>
                  </a:lnTo>
                  <a:lnTo>
                    <a:pt x="129" y="102"/>
                  </a:lnTo>
                  <a:lnTo>
                    <a:pt x="134" y="96"/>
                  </a:lnTo>
                  <a:lnTo>
                    <a:pt x="146" y="109"/>
                  </a:lnTo>
                  <a:lnTo>
                    <a:pt x="146" y="102"/>
                  </a:lnTo>
                  <a:lnTo>
                    <a:pt x="153" y="102"/>
                  </a:lnTo>
                  <a:lnTo>
                    <a:pt x="146" y="92"/>
                  </a:lnTo>
                  <a:lnTo>
                    <a:pt x="157" y="92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3" y="83"/>
                  </a:lnTo>
                  <a:lnTo>
                    <a:pt x="163" y="83"/>
                  </a:lnTo>
                  <a:lnTo>
                    <a:pt x="165" y="75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8" y="70"/>
                  </a:lnTo>
                  <a:lnTo>
                    <a:pt x="168" y="68"/>
                  </a:lnTo>
                  <a:lnTo>
                    <a:pt x="168" y="64"/>
                  </a:lnTo>
                  <a:lnTo>
                    <a:pt x="168" y="64"/>
                  </a:lnTo>
                  <a:lnTo>
                    <a:pt x="170" y="64"/>
                  </a:lnTo>
                  <a:lnTo>
                    <a:pt x="170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82" y="58"/>
                  </a:lnTo>
                  <a:lnTo>
                    <a:pt x="193" y="55"/>
                  </a:lnTo>
                  <a:lnTo>
                    <a:pt x="193" y="55"/>
                  </a:lnTo>
                  <a:lnTo>
                    <a:pt x="195" y="51"/>
                  </a:lnTo>
                  <a:lnTo>
                    <a:pt x="197" y="51"/>
                  </a:lnTo>
                  <a:lnTo>
                    <a:pt x="197" y="51"/>
                  </a:lnTo>
                  <a:lnTo>
                    <a:pt x="199" y="51"/>
                  </a:lnTo>
                  <a:lnTo>
                    <a:pt x="199" y="51"/>
                  </a:lnTo>
                  <a:lnTo>
                    <a:pt x="202" y="55"/>
                  </a:lnTo>
                  <a:lnTo>
                    <a:pt x="202" y="55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2" y="68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7"/>
                  </a:lnTo>
                  <a:lnTo>
                    <a:pt x="217" y="79"/>
                  </a:lnTo>
                  <a:lnTo>
                    <a:pt x="219" y="79"/>
                  </a:lnTo>
                  <a:lnTo>
                    <a:pt x="219" y="79"/>
                  </a:lnTo>
                  <a:lnTo>
                    <a:pt x="223" y="79"/>
                  </a:lnTo>
                  <a:lnTo>
                    <a:pt x="225" y="75"/>
                  </a:lnTo>
                  <a:lnTo>
                    <a:pt x="225" y="75"/>
                  </a:lnTo>
                  <a:lnTo>
                    <a:pt x="227" y="74"/>
                  </a:lnTo>
                  <a:lnTo>
                    <a:pt x="229" y="72"/>
                  </a:lnTo>
                  <a:lnTo>
                    <a:pt x="235" y="72"/>
                  </a:lnTo>
                  <a:lnTo>
                    <a:pt x="238" y="72"/>
                  </a:lnTo>
                  <a:lnTo>
                    <a:pt x="240" y="72"/>
                  </a:lnTo>
                  <a:lnTo>
                    <a:pt x="231" y="62"/>
                  </a:lnTo>
                  <a:lnTo>
                    <a:pt x="231" y="62"/>
                  </a:lnTo>
                  <a:lnTo>
                    <a:pt x="235" y="58"/>
                  </a:lnTo>
                  <a:lnTo>
                    <a:pt x="238" y="51"/>
                  </a:lnTo>
                  <a:lnTo>
                    <a:pt x="238" y="51"/>
                  </a:lnTo>
                  <a:lnTo>
                    <a:pt x="240" y="47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2" y="34"/>
                  </a:lnTo>
                  <a:lnTo>
                    <a:pt x="246" y="34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3" y="26"/>
                  </a:lnTo>
                  <a:lnTo>
                    <a:pt x="257" y="26"/>
                  </a:lnTo>
                  <a:lnTo>
                    <a:pt x="259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3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6"/>
                  </a:lnTo>
                  <a:lnTo>
                    <a:pt x="269" y="26"/>
                  </a:lnTo>
                  <a:lnTo>
                    <a:pt x="269" y="24"/>
                  </a:lnTo>
                  <a:lnTo>
                    <a:pt x="269" y="24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80" y="11"/>
                  </a:lnTo>
                  <a:lnTo>
                    <a:pt x="280" y="9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7"/>
                  </a:lnTo>
                  <a:lnTo>
                    <a:pt x="280" y="9"/>
                  </a:lnTo>
                  <a:lnTo>
                    <a:pt x="280" y="13"/>
                  </a:lnTo>
                  <a:lnTo>
                    <a:pt x="284" y="13"/>
                  </a:lnTo>
                  <a:lnTo>
                    <a:pt x="284" y="15"/>
                  </a:lnTo>
                  <a:lnTo>
                    <a:pt x="287" y="15"/>
                  </a:lnTo>
                  <a:lnTo>
                    <a:pt x="287" y="15"/>
                  </a:lnTo>
                  <a:lnTo>
                    <a:pt x="295" y="15"/>
                  </a:lnTo>
                  <a:lnTo>
                    <a:pt x="301" y="19"/>
                  </a:lnTo>
                  <a:lnTo>
                    <a:pt x="303" y="21"/>
                  </a:lnTo>
                  <a:lnTo>
                    <a:pt x="304" y="22"/>
                  </a:lnTo>
                  <a:lnTo>
                    <a:pt x="304" y="22"/>
                  </a:lnTo>
                  <a:lnTo>
                    <a:pt x="312" y="22"/>
                  </a:lnTo>
                  <a:lnTo>
                    <a:pt x="316" y="22"/>
                  </a:lnTo>
                  <a:lnTo>
                    <a:pt x="318" y="26"/>
                  </a:lnTo>
                  <a:lnTo>
                    <a:pt x="320" y="26"/>
                  </a:lnTo>
                  <a:lnTo>
                    <a:pt x="320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31" y="26"/>
                  </a:lnTo>
                  <a:lnTo>
                    <a:pt x="333" y="28"/>
                  </a:lnTo>
                  <a:lnTo>
                    <a:pt x="337" y="30"/>
                  </a:lnTo>
                  <a:lnTo>
                    <a:pt x="337" y="38"/>
                  </a:lnTo>
                  <a:lnTo>
                    <a:pt x="337" y="38"/>
                  </a:lnTo>
                  <a:lnTo>
                    <a:pt x="335" y="41"/>
                  </a:lnTo>
                  <a:lnTo>
                    <a:pt x="331" y="43"/>
                  </a:lnTo>
                  <a:lnTo>
                    <a:pt x="331" y="45"/>
                  </a:lnTo>
                  <a:lnTo>
                    <a:pt x="329" y="45"/>
                  </a:lnTo>
                  <a:lnTo>
                    <a:pt x="329" y="45"/>
                  </a:lnTo>
                  <a:lnTo>
                    <a:pt x="323" y="45"/>
                  </a:lnTo>
                  <a:lnTo>
                    <a:pt x="322" y="47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51"/>
                  </a:lnTo>
                  <a:lnTo>
                    <a:pt x="323" y="55"/>
                  </a:lnTo>
                  <a:lnTo>
                    <a:pt x="323" y="57"/>
                  </a:lnTo>
                  <a:lnTo>
                    <a:pt x="320" y="64"/>
                  </a:lnTo>
                  <a:lnTo>
                    <a:pt x="320" y="72"/>
                  </a:lnTo>
                  <a:lnTo>
                    <a:pt x="329" y="81"/>
                  </a:lnTo>
                  <a:lnTo>
                    <a:pt x="337" y="89"/>
                  </a:lnTo>
                  <a:lnTo>
                    <a:pt x="342" y="92"/>
                  </a:lnTo>
                  <a:lnTo>
                    <a:pt x="356" y="96"/>
                  </a:lnTo>
                  <a:lnTo>
                    <a:pt x="367" y="96"/>
                  </a:lnTo>
                  <a:lnTo>
                    <a:pt x="367" y="96"/>
                  </a:lnTo>
                  <a:lnTo>
                    <a:pt x="373" y="102"/>
                  </a:lnTo>
                  <a:lnTo>
                    <a:pt x="373" y="102"/>
                  </a:lnTo>
                  <a:lnTo>
                    <a:pt x="374" y="106"/>
                  </a:lnTo>
                  <a:lnTo>
                    <a:pt x="374" y="106"/>
                  </a:lnTo>
                  <a:lnTo>
                    <a:pt x="378" y="109"/>
                  </a:lnTo>
                  <a:lnTo>
                    <a:pt x="384" y="109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91" y="108"/>
                  </a:lnTo>
                  <a:lnTo>
                    <a:pt x="391" y="108"/>
                  </a:lnTo>
                  <a:lnTo>
                    <a:pt x="395" y="104"/>
                  </a:lnTo>
                  <a:lnTo>
                    <a:pt x="399" y="102"/>
                  </a:lnTo>
                  <a:lnTo>
                    <a:pt x="401" y="100"/>
                  </a:lnTo>
                  <a:lnTo>
                    <a:pt x="403" y="96"/>
                  </a:lnTo>
                  <a:lnTo>
                    <a:pt x="403" y="96"/>
                  </a:lnTo>
                  <a:lnTo>
                    <a:pt x="403" y="91"/>
                  </a:lnTo>
                  <a:lnTo>
                    <a:pt x="405" y="87"/>
                  </a:lnTo>
                  <a:lnTo>
                    <a:pt x="407" y="83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64"/>
                  </a:lnTo>
                  <a:lnTo>
                    <a:pt x="410" y="64"/>
                  </a:lnTo>
                  <a:lnTo>
                    <a:pt x="410" y="55"/>
                  </a:lnTo>
                  <a:lnTo>
                    <a:pt x="410" y="55"/>
                  </a:lnTo>
                  <a:lnTo>
                    <a:pt x="410" y="43"/>
                  </a:lnTo>
                  <a:lnTo>
                    <a:pt x="409" y="30"/>
                  </a:lnTo>
                  <a:lnTo>
                    <a:pt x="410" y="22"/>
                  </a:lnTo>
                  <a:lnTo>
                    <a:pt x="410" y="22"/>
                  </a:lnTo>
                  <a:lnTo>
                    <a:pt x="410" y="19"/>
                  </a:lnTo>
                  <a:lnTo>
                    <a:pt x="410" y="15"/>
                  </a:lnTo>
                  <a:lnTo>
                    <a:pt x="414" y="13"/>
                  </a:lnTo>
                  <a:lnTo>
                    <a:pt x="414" y="13"/>
                  </a:lnTo>
                  <a:lnTo>
                    <a:pt x="414" y="9"/>
                  </a:lnTo>
                  <a:lnTo>
                    <a:pt x="416" y="7"/>
                  </a:lnTo>
                  <a:lnTo>
                    <a:pt x="416" y="5"/>
                  </a:lnTo>
                  <a:lnTo>
                    <a:pt x="420" y="0"/>
                  </a:lnTo>
                  <a:lnTo>
                    <a:pt x="431" y="17"/>
                  </a:lnTo>
                  <a:lnTo>
                    <a:pt x="431" y="17"/>
                  </a:lnTo>
                  <a:lnTo>
                    <a:pt x="431" y="34"/>
                  </a:lnTo>
                  <a:lnTo>
                    <a:pt x="431" y="34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43"/>
                  </a:lnTo>
                  <a:lnTo>
                    <a:pt x="433" y="43"/>
                  </a:lnTo>
                  <a:lnTo>
                    <a:pt x="433" y="51"/>
                  </a:lnTo>
                  <a:lnTo>
                    <a:pt x="435" y="55"/>
                  </a:lnTo>
                  <a:lnTo>
                    <a:pt x="437" y="58"/>
                  </a:lnTo>
                  <a:lnTo>
                    <a:pt x="441" y="64"/>
                  </a:lnTo>
                  <a:lnTo>
                    <a:pt x="450" y="64"/>
                  </a:lnTo>
                  <a:lnTo>
                    <a:pt x="456" y="72"/>
                  </a:lnTo>
                  <a:lnTo>
                    <a:pt x="461" y="89"/>
                  </a:lnTo>
                  <a:lnTo>
                    <a:pt x="461" y="89"/>
                  </a:lnTo>
                  <a:lnTo>
                    <a:pt x="461" y="96"/>
                  </a:lnTo>
                  <a:lnTo>
                    <a:pt x="461" y="96"/>
                  </a:lnTo>
                  <a:lnTo>
                    <a:pt x="461" y="106"/>
                  </a:lnTo>
                  <a:lnTo>
                    <a:pt x="461" y="106"/>
                  </a:lnTo>
                  <a:lnTo>
                    <a:pt x="463" y="109"/>
                  </a:lnTo>
                  <a:lnTo>
                    <a:pt x="465" y="115"/>
                  </a:lnTo>
                  <a:lnTo>
                    <a:pt x="469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69" y="127"/>
                  </a:lnTo>
                  <a:lnTo>
                    <a:pt x="469" y="130"/>
                  </a:lnTo>
                  <a:lnTo>
                    <a:pt x="469" y="130"/>
                  </a:lnTo>
                  <a:lnTo>
                    <a:pt x="477" y="140"/>
                  </a:lnTo>
                  <a:lnTo>
                    <a:pt x="477" y="140"/>
                  </a:lnTo>
                  <a:lnTo>
                    <a:pt x="482" y="145"/>
                  </a:lnTo>
                  <a:lnTo>
                    <a:pt x="482" y="145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4" y="155"/>
                  </a:lnTo>
                  <a:lnTo>
                    <a:pt x="496" y="153"/>
                  </a:lnTo>
                  <a:lnTo>
                    <a:pt x="496" y="151"/>
                  </a:lnTo>
                  <a:lnTo>
                    <a:pt x="497" y="153"/>
                  </a:lnTo>
                  <a:lnTo>
                    <a:pt x="499" y="155"/>
                  </a:lnTo>
                  <a:lnTo>
                    <a:pt x="501" y="157"/>
                  </a:lnTo>
                  <a:lnTo>
                    <a:pt x="501" y="157"/>
                  </a:lnTo>
                  <a:lnTo>
                    <a:pt x="514" y="172"/>
                  </a:lnTo>
                  <a:lnTo>
                    <a:pt x="514" y="172"/>
                  </a:lnTo>
                  <a:lnTo>
                    <a:pt x="514" y="181"/>
                  </a:lnTo>
                  <a:lnTo>
                    <a:pt x="514" y="181"/>
                  </a:lnTo>
                  <a:lnTo>
                    <a:pt x="516" y="185"/>
                  </a:lnTo>
                  <a:lnTo>
                    <a:pt x="518" y="187"/>
                  </a:lnTo>
                  <a:lnTo>
                    <a:pt x="522" y="191"/>
                  </a:lnTo>
                  <a:lnTo>
                    <a:pt x="528" y="202"/>
                  </a:lnTo>
                  <a:lnTo>
                    <a:pt x="533" y="210"/>
                  </a:lnTo>
                  <a:lnTo>
                    <a:pt x="545" y="223"/>
                  </a:lnTo>
                  <a:lnTo>
                    <a:pt x="545" y="223"/>
                  </a:lnTo>
                  <a:lnTo>
                    <a:pt x="552" y="231"/>
                  </a:lnTo>
                  <a:lnTo>
                    <a:pt x="552" y="231"/>
                  </a:lnTo>
                  <a:lnTo>
                    <a:pt x="554" y="232"/>
                  </a:lnTo>
                  <a:lnTo>
                    <a:pt x="556" y="234"/>
                  </a:lnTo>
                  <a:lnTo>
                    <a:pt x="562" y="236"/>
                  </a:lnTo>
                  <a:lnTo>
                    <a:pt x="564" y="236"/>
                  </a:lnTo>
                  <a:lnTo>
                    <a:pt x="564" y="236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40"/>
                  </a:lnTo>
                  <a:lnTo>
                    <a:pt x="564" y="244"/>
                  </a:lnTo>
                  <a:lnTo>
                    <a:pt x="567" y="249"/>
                  </a:lnTo>
                  <a:lnTo>
                    <a:pt x="567" y="249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5" y="248"/>
                  </a:lnTo>
                  <a:lnTo>
                    <a:pt x="567" y="253"/>
                  </a:lnTo>
                  <a:lnTo>
                    <a:pt x="571" y="263"/>
                  </a:lnTo>
                  <a:lnTo>
                    <a:pt x="571" y="263"/>
                  </a:lnTo>
                  <a:lnTo>
                    <a:pt x="575" y="276"/>
                  </a:lnTo>
                  <a:lnTo>
                    <a:pt x="577" y="282"/>
                  </a:lnTo>
                  <a:lnTo>
                    <a:pt x="575" y="283"/>
                  </a:lnTo>
                  <a:lnTo>
                    <a:pt x="575" y="283"/>
                  </a:lnTo>
                  <a:lnTo>
                    <a:pt x="575" y="297"/>
                  </a:lnTo>
                  <a:lnTo>
                    <a:pt x="575" y="318"/>
                  </a:lnTo>
                  <a:lnTo>
                    <a:pt x="565" y="329"/>
                  </a:lnTo>
                  <a:lnTo>
                    <a:pt x="565" y="346"/>
                  </a:lnTo>
                  <a:lnTo>
                    <a:pt x="560" y="352"/>
                  </a:lnTo>
                  <a:lnTo>
                    <a:pt x="560" y="365"/>
                  </a:lnTo>
                  <a:lnTo>
                    <a:pt x="548" y="380"/>
                  </a:lnTo>
                  <a:lnTo>
                    <a:pt x="545" y="391"/>
                  </a:lnTo>
                  <a:lnTo>
                    <a:pt x="537" y="399"/>
                  </a:lnTo>
                  <a:lnTo>
                    <a:pt x="533" y="406"/>
                  </a:lnTo>
                  <a:lnTo>
                    <a:pt x="533" y="406"/>
                  </a:lnTo>
                  <a:lnTo>
                    <a:pt x="533" y="408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33" y="423"/>
                  </a:lnTo>
                  <a:lnTo>
                    <a:pt x="531" y="429"/>
                  </a:lnTo>
                  <a:lnTo>
                    <a:pt x="528" y="433"/>
                  </a:lnTo>
                  <a:lnTo>
                    <a:pt x="526" y="450"/>
                  </a:lnTo>
                  <a:lnTo>
                    <a:pt x="526" y="458"/>
                  </a:lnTo>
                  <a:lnTo>
                    <a:pt x="516" y="465"/>
                  </a:lnTo>
                  <a:lnTo>
                    <a:pt x="509" y="475"/>
                  </a:lnTo>
                  <a:lnTo>
                    <a:pt x="496" y="473"/>
                  </a:lnTo>
                  <a:lnTo>
                    <a:pt x="488" y="473"/>
                  </a:lnTo>
                  <a:lnTo>
                    <a:pt x="488" y="473"/>
                  </a:lnTo>
                  <a:lnTo>
                    <a:pt x="484" y="475"/>
                  </a:lnTo>
                  <a:lnTo>
                    <a:pt x="482" y="478"/>
                  </a:lnTo>
                  <a:lnTo>
                    <a:pt x="480" y="482"/>
                  </a:lnTo>
                  <a:lnTo>
                    <a:pt x="480" y="482"/>
                  </a:lnTo>
                  <a:lnTo>
                    <a:pt x="480" y="484"/>
                  </a:lnTo>
                  <a:lnTo>
                    <a:pt x="478" y="486"/>
                  </a:lnTo>
                  <a:lnTo>
                    <a:pt x="477" y="488"/>
                  </a:lnTo>
                  <a:lnTo>
                    <a:pt x="465" y="493"/>
                  </a:lnTo>
                  <a:lnTo>
                    <a:pt x="461" y="486"/>
                  </a:lnTo>
                  <a:lnTo>
                    <a:pt x="450" y="482"/>
                  </a:lnTo>
                  <a:lnTo>
                    <a:pt x="458" y="476"/>
                  </a:lnTo>
                  <a:lnTo>
                    <a:pt x="450" y="471"/>
                  </a:lnTo>
                  <a:lnTo>
                    <a:pt x="443" y="478"/>
                  </a:lnTo>
                  <a:lnTo>
                    <a:pt x="437" y="482"/>
                  </a:lnTo>
                  <a:lnTo>
                    <a:pt x="437" y="482"/>
                  </a:lnTo>
                  <a:lnTo>
                    <a:pt x="437" y="486"/>
                  </a:lnTo>
                  <a:lnTo>
                    <a:pt x="435" y="486"/>
                  </a:lnTo>
                  <a:lnTo>
                    <a:pt x="431" y="486"/>
                  </a:lnTo>
                  <a:lnTo>
                    <a:pt x="431" y="486"/>
                  </a:lnTo>
                  <a:lnTo>
                    <a:pt x="427" y="486"/>
                  </a:lnTo>
                  <a:lnTo>
                    <a:pt x="424" y="490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18" y="488"/>
                  </a:lnTo>
                  <a:lnTo>
                    <a:pt x="416" y="486"/>
                  </a:lnTo>
                  <a:lnTo>
                    <a:pt x="416" y="486"/>
                  </a:lnTo>
                  <a:lnTo>
                    <a:pt x="414" y="482"/>
                  </a:lnTo>
                  <a:lnTo>
                    <a:pt x="414" y="482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0" y="478"/>
                  </a:lnTo>
                  <a:lnTo>
                    <a:pt x="410" y="478"/>
                  </a:lnTo>
                  <a:lnTo>
                    <a:pt x="401" y="478"/>
                  </a:lnTo>
                  <a:lnTo>
                    <a:pt x="399" y="478"/>
                  </a:lnTo>
                  <a:lnTo>
                    <a:pt x="397" y="475"/>
                  </a:lnTo>
                  <a:lnTo>
                    <a:pt x="397" y="475"/>
                  </a:lnTo>
                  <a:lnTo>
                    <a:pt x="395" y="473"/>
                  </a:lnTo>
                  <a:lnTo>
                    <a:pt x="395" y="473"/>
                  </a:lnTo>
                  <a:lnTo>
                    <a:pt x="391" y="473"/>
                  </a:lnTo>
                  <a:lnTo>
                    <a:pt x="390" y="471"/>
                  </a:lnTo>
                  <a:lnTo>
                    <a:pt x="390" y="471"/>
                  </a:lnTo>
                  <a:lnTo>
                    <a:pt x="384" y="465"/>
                  </a:lnTo>
                  <a:lnTo>
                    <a:pt x="378" y="454"/>
                  </a:lnTo>
                  <a:lnTo>
                    <a:pt x="378" y="440"/>
                  </a:lnTo>
                  <a:lnTo>
                    <a:pt x="371" y="429"/>
                  </a:lnTo>
                  <a:lnTo>
                    <a:pt x="367" y="423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2"/>
                  </a:lnTo>
                  <a:lnTo>
                    <a:pt x="356" y="420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4"/>
                  </a:lnTo>
                  <a:lnTo>
                    <a:pt x="356" y="414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08"/>
                  </a:lnTo>
                  <a:lnTo>
                    <a:pt x="356" y="408"/>
                  </a:lnTo>
                  <a:lnTo>
                    <a:pt x="359" y="405"/>
                  </a:lnTo>
                  <a:lnTo>
                    <a:pt x="352" y="414"/>
                  </a:lnTo>
                  <a:lnTo>
                    <a:pt x="344" y="423"/>
                  </a:lnTo>
                  <a:lnTo>
                    <a:pt x="339" y="420"/>
                  </a:lnTo>
                  <a:lnTo>
                    <a:pt x="339" y="420"/>
                  </a:lnTo>
                  <a:lnTo>
                    <a:pt x="337" y="420"/>
                  </a:lnTo>
                  <a:lnTo>
                    <a:pt x="335" y="420"/>
                  </a:lnTo>
                  <a:lnTo>
                    <a:pt x="337" y="416"/>
                  </a:lnTo>
                  <a:lnTo>
                    <a:pt x="337" y="416"/>
                  </a:lnTo>
                  <a:lnTo>
                    <a:pt x="339" y="412"/>
                  </a:lnTo>
                  <a:lnTo>
                    <a:pt x="342" y="406"/>
                  </a:lnTo>
                  <a:lnTo>
                    <a:pt x="342" y="406"/>
                  </a:lnTo>
                  <a:lnTo>
                    <a:pt x="346" y="403"/>
                  </a:lnTo>
                  <a:lnTo>
                    <a:pt x="346" y="401"/>
                  </a:lnTo>
                  <a:lnTo>
                    <a:pt x="346" y="399"/>
                  </a:lnTo>
                  <a:lnTo>
                    <a:pt x="346" y="393"/>
                  </a:lnTo>
                  <a:lnTo>
                    <a:pt x="346" y="393"/>
                  </a:lnTo>
                  <a:lnTo>
                    <a:pt x="350" y="389"/>
                  </a:lnTo>
                  <a:lnTo>
                    <a:pt x="352" y="386"/>
                  </a:lnTo>
                  <a:lnTo>
                    <a:pt x="354" y="382"/>
                  </a:lnTo>
                  <a:lnTo>
                    <a:pt x="350" y="372"/>
                  </a:lnTo>
                  <a:lnTo>
                    <a:pt x="342" y="382"/>
                  </a:lnTo>
                  <a:lnTo>
                    <a:pt x="335" y="393"/>
                  </a:lnTo>
                  <a:lnTo>
                    <a:pt x="325" y="403"/>
                  </a:lnTo>
                  <a:lnTo>
                    <a:pt x="316" y="412"/>
                  </a:lnTo>
                  <a:lnTo>
                    <a:pt x="316" y="412"/>
                  </a:lnTo>
                  <a:lnTo>
                    <a:pt x="316" y="408"/>
                  </a:lnTo>
                  <a:lnTo>
                    <a:pt x="316" y="408"/>
                  </a:lnTo>
                  <a:lnTo>
                    <a:pt x="316" y="403"/>
                  </a:lnTo>
                  <a:lnTo>
                    <a:pt x="312" y="395"/>
                  </a:lnTo>
                  <a:lnTo>
                    <a:pt x="308" y="389"/>
                  </a:lnTo>
                  <a:lnTo>
                    <a:pt x="308" y="389"/>
                  </a:lnTo>
                  <a:lnTo>
                    <a:pt x="303" y="384"/>
                  </a:lnTo>
                  <a:lnTo>
                    <a:pt x="299" y="380"/>
                  </a:lnTo>
                  <a:lnTo>
                    <a:pt x="299" y="378"/>
                  </a:lnTo>
                  <a:lnTo>
                    <a:pt x="299" y="376"/>
                  </a:lnTo>
                  <a:lnTo>
                    <a:pt x="299" y="376"/>
                  </a:lnTo>
                  <a:lnTo>
                    <a:pt x="299" y="374"/>
                  </a:lnTo>
                  <a:lnTo>
                    <a:pt x="301" y="372"/>
                  </a:lnTo>
                  <a:lnTo>
                    <a:pt x="299" y="371"/>
                  </a:lnTo>
                  <a:lnTo>
                    <a:pt x="297" y="369"/>
                  </a:lnTo>
                  <a:lnTo>
                    <a:pt x="297" y="369"/>
                  </a:lnTo>
                  <a:lnTo>
                    <a:pt x="295" y="369"/>
                  </a:lnTo>
                  <a:lnTo>
                    <a:pt x="295" y="369"/>
                  </a:lnTo>
                  <a:lnTo>
                    <a:pt x="293" y="367"/>
                  </a:lnTo>
                  <a:lnTo>
                    <a:pt x="293" y="365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63"/>
                  </a:lnTo>
                  <a:lnTo>
                    <a:pt x="272" y="363"/>
                  </a:lnTo>
                  <a:lnTo>
                    <a:pt x="267" y="357"/>
                  </a:lnTo>
                  <a:lnTo>
                    <a:pt x="255" y="353"/>
                  </a:lnTo>
                  <a:lnTo>
                    <a:pt x="255" y="353"/>
                  </a:lnTo>
                  <a:lnTo>
                    <a:pt x="246" y="353"/>
                  </a:lnTo>
                  <a:lnTo>
                    <a:pt x="246" y="353"/>
                  </a:lnTo>
                  <a:lnTo>
                    <a:pt x="242" y="353"/>
                  </a:lnTo>
                  <a:lnTo>
                    <a:pt x="242" y="355"/>
                  </a:lnTo>
                  <a:lnTo>
                    <a:pt x="240" y="357"/>
                  </a:lnTo>
                  <a:lnTo>
                    <a:pt x="235" y="357"/>
                  </a:lnTo>
                  <a:lnTo>
                    <a:pt x="235" y="357"/>
                  </a:lnTo>
                  <a:lnTo>
                    <a:pt x="219" y="357"/>
                  </a:lnTo>
                  <a:lnTo>
                    <a:pt x="219" y="357"/>
                  </a:lnTo>
                  <a:lnTo>
                    <a:pt x="212" y="357"/>
                  </a:lnTo>
                  <a:lnTo>
                    <a:pt x="204" y="361"/>
                  </a:lnTo>
                  <a:lnTo>
                    <a:pt x="199" y="361"/>
                  </a:lnTo>
                  <a:lnTo>
                    <a:pt x="189" y="369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07AF2C01-D1B0-A849-A750-F45482A0B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96153" y="3562223"/>
              <a:ext cx="881001" cy="640578"/>
            </a:xfrm>
            <a:custGeom>
              <a:avLst/>
              <a:gdLst>
                <a:gd name="T0" fmla="*/ 93 w 577"/>
                <a:gd name="T1" fmla="*/ 395 h 493"/>
                <a:gd name="T2" fmla="*/ 30 w 577"/>
                <a:gd name="T3" fmla="*/ 406 h 493"/>
                <a:gd name="T4" fmla="*/ 11 w 577"/>
                <a:gd name="T5" fmla="*/ 291 h 493"/>
                <a:gd name="T6" fmla="*/ 0 w 577"/>
                <a:gd name="T7" fmla="*/ 259 h 493"/>
                <a:gd name="T8" fmla="*/ 6 w 577"/>
                <a:gd name="T9" fmla="*/ 225 h 493"/>
                <a:gd name="T10" fmla="*/ 6 w 577"/>
                <a:gd name="T11" fmla="*/ 206 h 493"/>
                <a:gd name="T12" fmla="*/ 19 w 577"/>
                <a:gd name="T13" fmla="*/ 185 h 493"/>
                <a:gd name="T14" fmla="*/ 40 w 577"/>
                <a:gd name="T15" fmla="*/ 172 h 493"/>
                <a:gd name="T16" fmla="*/ 68 w 577"/>
                <a:gd name="T17" fmla="*/ 164 h 493"/>
                <a:gd name="T18" fmla="*/ 95 w 577"/>
                <a:gd name="T19" fmla="*/ 151 h 493"/>
                <a:gd name="T20" fmla="*/ 125 w 577"/>
                <a:gd name="T21" fmla="*/ 128 h 493"/>
                <a:gd name="T22" fmla="*/ 146 w 577"/>
                <a:gd name="T23" fmla="*/ 92 h 493"/>
                <a:gd name="T24" fmla="*/ 166 w 577"/>
                <a:gd name="T25" fmla="*/ 72 h 493"/>
                <a:gd name="T26" fmla="*/ 176 w 577"/>
                <a:gd name="T27" fmla="*/ 64 h 493"/>
                <a:gd name="T28" fmla="*/ 197 w 577"/>
                <a:gd name="T29" fmla="*/ 51 h 493"/>
                <a:gd name="T30" fmla="*/ 210 w 577"/>
                <a:gd name="T31" fmla="*/ 64 h 493"/>
                <a:gd name="T32" fmla="*/ 219 w 577"/>
                <a:gd name="T33" fmla="*/ 79 h 493"/>
                <a:gd name="T34" fmla="*/ 238 w 577"/>
                <a:gd name="T35" fmla="*/ 72 h 493"/>
                <a:gd name="T36" fmla="*/ 240 w 577"/>
                <a:gd name="T37" fmla="*/ 34 h 493"/>
                <a:gd name="T38" fmla="*/ 257 w 577"/>
                <a:gd name="T39" fmla="*/ 26 h 493"/>
                <a:gd name="T40" fmla="*/ 267 w 577"/>
                <a:gd name="T41" fmla="*/ 26 h 493"/>
                <a:gd name="T42" fmla="*/ 280 w 577"/>
                <a:gd name="T43" fmla="*/ 5 h 493"/>
                <a:gd name="T44" fmla="*/ 287 w 577"/>
                <a:gd name="T45" fmla="*/ 15 h 493"/>
                <a:gd name="T46" fmla="*/ 318 w 577"/>
                <a:gd name="T47" fmla="*/ 26 h 493"/>
                <a:gd name="T48" fmla="*/ 337 w 577"/>
                <a:gd name="T49" fmla="*/ 38 h 493"/>
                <a:gd name="T50" fmla="*/ 322 w 577"/>
                <a:gd name="T51" fmla="*/ 47 h 493"/>
                <a:gd name="T52" fmla="*/ 329 w 577"/>
                <a:gd name="T53" fmla="*/ 81 h 493"/>
                <a:gd name="T54" fmla="*/ 374 w 577"/>
                <a:gd name="T55" fmla="*/ 106 h 493"/>
                <a:gd name="T56" fmla="*/ 395 w 577"/>
                <a:gd name="T57" fmla="*/ 104 h 493"/>
                <a:gd name="T58" fmla="*/ 410 w 577"/>
                <a:gd name="T59" fmla="*/ 72 h 493"/>
                <a:gd name="T60" fmla="*/ 410 w 577"/>
                <a:gd name="T61" fmla="*/ 43 h 493"/>
                <a:gd name="T62" fmla="*/ 414 w 577"/>
                <a:gd name="T63" fmla="*/ 9 h 493"/>
                <a:gd name="T64" fmla="*/ 431 w 577"/>
                <a:gd name="T65" fmla="*/ 38 h 493"/>
                <a:gd name="T66" fmla="*/ 437 w 577"/>
                <a:gd name="T67" fmla="*/ 58 h 493"/>
                <a:gd name="T68" fmla="*/ 461 w 577"/>
                <a:gd name="T69" fmla="*/ 106 h 493"/>
                <a:gd name="T70" fmla="*/ 469 w 577"/>
                <a:gd name="T71" fmla="*/ 130 h 493"/>
                <a:gd name="T72" fmla="*/ 494 w 577"/>
                <a:gd name="T73" fmla="*/ 155 h 493"/>
                <a:gd name="T74" fmla="*/ 514 w 577"/>
                <a:gd name="T75" fmla="*/ 172 h 493"/>
                <a:gd name="T76" fmla="*/ 545 w 577"/>
                <a:gd name="T77" fmla="*/ 223 h 493"/>
                <a:gd name="T78" fmla="*/ 564 w 577"/>
                <a:gd name="T79" fmla="*/ 236 h 493"/>
                <a:gd name="T80" fmla="*/ 567 w 577"/>
                <a:gd name="T81" fmla="*/ 248 h 493"/>
                <a:gd name="T82" fmla="*/ 575 w 577"/>
                <a:gd name="T83" fmla="*/ 283 h 493"/>
                <a:gd name="T84" fmla="*/ 548 w 577"/>
                <a:gd name="T85" fmla="*/ 380 h 493"/>
                <a:gd name="T86" fmla="*/ 533 w 577"/>
                <a:gd name="T87" fmla="*/ 423 h 493"/>
                <a:gd name="T88" fmla="*/ 488 w 577"/>
                <a:gd name="T89" fmla="*/ 473 h 493"/>
                <a:gd name="T90" fmla="*/ 477 w 577"/>
                <a:gd name="T91" fmla="*/ 488 h 493"/>
                <a:gd name="T92" fmla="*/ 437 w 577"/>
                <a:gd name="T93" fmla="*/ 482 h 493"/>
                <a:gd name="T94" fmla="*/ 422 w 577"/>
                <a:gd name="T95" fmla="*/ 490 h 493"/>
                <a:gd name="T96" fmla="*/ 414 w 577"/>
                <a:gd name="T97" fmla="*/ 478 h 493"/>
                <a:gd name="T98" fmla="*/ 395 w 577"/>
                <a:gd name="T99" fmla="*/ 473 h 493"/>
                <a:gd name="T100" fmla="*/ 367 w 577"/>
                <a:gd name="T101" fmla="*/ 423 h 493"/>
                <a:gd name="T102" fmla="*/ 357 w 577"/>
                <a:gd name="T103" fmla="*/ 414 h 493"/>
                <a:gd name="T104" fmla="*/ 344 w 577"/>
                <a:gd name="T105" fmla="*/ 423 h 493"/>
                <a:gd name="T106" fmla="*/ 342 w 577"/>
                <a:gd name="T107" fmla="*/ 406 h 493"/>
                <a:gd name="T108" fmla="*/ 352 w 577"/>
                <a:gd name="T109" fmla="*/ 386 h 493"/>
                <a:gd name="T110" fmla="*/ 316 w 577"/>
                <a:gd name="T111" fmla="*/ 408 h 493"/>
                <a:gd name="T112" fmla="*/ 299 w 577"/>
                <a:gd name="T113" fmla="*/ 378 h 493"/>
                <a:gd name="T114" fmla="*/ 295 w 577"/>
                <a:gd name="T115" fmla="*/ 369 h 493"/>
                <a:gd name="T116" fmla="*/ 267 w 577"/>
                <a:gd name="T117" fmla="*/ 357 h 493"/>
                <a:gd name="T118" fmla="*/ 235 w 577"/>
                <a:gd name="T119" fmla="*/ 357 h 493"/>
                <a:gd name="T120" fmla="*/ 182 w 577"/>
                <a:gd name="T121" fmla="*/ 365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7" h="493">
                  <a:moveTo>
                    <a:pt x="182" y="365"/>
                  </a:moveTo>
                  <a:lnTo>
                    <a:pt x="161" y="378"/>
                  </a:lnTo>
                  <a:lnTo>
                    <a:pt x="151" y="388"/>
                  </a:lnTo>
                  <a:lnTo>
                    <a:pt x="146" y="395"/>
                  </a:lnTo>
                  <a:lnTo>
                    <a:pt x="129" y="395"/>
                  </a:lnTo>
                  <a:lnTo>
                    <a:pt x="113" y="393"/>
                  </a:lnTo>
                  <a:lnTo>
                    <a:pt x="98" y="395"/>
                  </a:lnTo>
                  <a:lnTo>
                    <a:pt x="93" y="395"/>
                  </a:lnTo>
                  <a:lnTo>
                    <a:pt x="87" y="401"/>
                  </a:lnTo>
                  <a:lnTo>
                    <a:pt x="81" y="406"/>
                  </a:lnTo>
                  <a:lnTo>
                    <a:pt x="76" y="408"/>
                  </a:lnTo>
                  <a:lnTo>
                    <a:pt x="66" y="416"/>
                  </a:lnTo>
                  <a:lnTo>
                    <a:pt x="51" y="416"/>
                  </a:lnTo>
                  <a:lnTo>
                    <a:pt x="40" y="416"/>
                  </a:lnTo>
                  <a:lnTo>
                    <a:pt x="34" y="410"/>
                  </a:lnTo>
                  <a:lnTo>
                    <a:pt x="30" y="406"/>
                  </a:lnTo>
                  <a:lnTo>
                    <a:pt x="26" y="401"/>
                  </a:lnTo>
                  <a:lnTo>
                    <a:pt x="26" y="391"/>
                  </a:lnTo>
                  <a:lnTo>
                    <a:pt x="30" y="388"/>
                  </a:lnTo>
                  <a:lnTo>
                    <a:pt x="30" y="374"/>
                  </a:lnTo>
                  <a:lnTo>
                    <a:pt x="34" y="357"/>
                  </a:lnTo>
                  <a:lnTo>
                    <a:pt x="23" y="329"/>
                  </a:lnTo>
                  <a:lnTo>
                    <a:pt x="23" y="314"/>
                  </a:lnTo>
                  <a:lnTo>
                    <a:pt x="11" y="291"/>
                  </a:lnTo>
                  <a:lnTo>
                    <a:pt x="11" y="278"/>
                  </a:lnTo>
                  <a:lnTo>
                    <a:pt x="11" y="278"/>
                  </a:lnTo>
                  <a:lnTo>
                    <a:pt x="9" y="276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2" y="268"/>
                  </a:lnTo>
                  <a:lnTo>
                    <a:pt x="0" y="263"/>
                  </a:lnTo>
                  <a:lnTo>
                    <a:pt x="0" y="259"/>
                  </a:lnTo>
                  <a:lnTo>
                    <a:pt x="6" y="265"/>
                  </a:lnTo>
                  <a:lnTo>
                    <a:pt x="11" y="257"/>
                  </a:lnTo>
                  <a:lnTo>
                    <a:pt x="11" y="246"/>
                  </a:lnTo>
                  <a:lnTo>
                    <a:pt x="6" y="231"/>
                  </a:lnTo>
                  <a:lnTo>
                    <a:pt x="6" y="231"/>
                  </a:lnTo>
                  <a:lnTo>
                    <a:pt x="6" y="229"/>
                  </a:lnTo>
                  <a:lnTo>
                    <a:pt x="6" y="227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4" y="221"/>
                  </a:lnTo>
                  <a:lnTo>
                    <a:pt x="0" y="219"/>
                  </a:lnTo>
                  <a:lnTo>
                    <a:pt x="0" y="215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4" y="210"/>
                  </a:lnTo>
                  <a:lnTo>
                    <a:pt x="6" y="206"/>
                  </a:lnTo>
                  <a:lnTo>
                    <a:pt x="6" y="202"/>
                  </a:lnTo>
                  <a:lnTo>
                    <a:pt x="6" y="189"/>
                  </a:lnTo>
                  <a:lnTo>
                    <a:pt x="11" y="183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3" y="181"/>
                  </a:lnTo>
                  <a:lnTo>
                    <a:pt x="26" y="181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32" y="178"/>
                  </a:lnTo>
                  <a:lnTo>
                    <a:pt x="36" y="176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44" y="168"/>
                  </a:lnTo>
                  <a:lnTo>
                    <a:pt x="47" y="166"/>
                  </a:lnTo>
                  <a:lnTo>
                    <a:pt x="51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4" y="166"/>
                  </a:lnTo>
                  <a:lnTo>
                    <a:pt x="68" y="164"/>
                  </a:lnTo>
                  <a:lnTo>
                    <a:pt x="74" y="161"/>
                  </a:lnTo>
                  <a:lnTo>
                    <a:pt x="74" y="161"/>
                  </a:lnTo>
                  <a:lnTo>
                    <a:pt x="78" y="155"/>
                  </a:lnTo>
                  <a:lnTo>
                    <a:pt x="81" y="153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100" y="151"/>
                  </a:lnTo>
                  <a:lnTo>
                    <a:pt x="104" y="151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3"/>
                  </a:lnTo>
                  <a:lnTo>
                    <a:pt x="125" y="109"/>
                  </a:lnTo>
                  <a:lnTo>
                    <a:pt x="129" y="102"/>
                  </a:lnTo>
                  <a:lnTo>
                    <a:pt x="134" y="96"/>
                  </a:lnTo>
                  <a:lnTo>
                    <a:pt x="146" y="109"/>
                  </a:lnTo>
                  <a:lnTo>
                    <a:pt x="146" y="102"/>
                  </a:lnTo>
                  <a:lnTo>
                    <a:pt x="153" y="102"/>
                  </a:lnTo>
                  <a:lnTo>
                    <a:pt x="146" y="92"/>
                  </a:lnTo>
                  <a:lnTo>
                    <a:pt x="157" y="92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3" y="83"/>
                  </a:lnTo>
                  <a:lnTo>
                    <a:pt x="163" y="83"/>
                  </a:lnTo>
                  <a:lnTo>
                    <a:pt x="165" y="75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8" y="70"/>
                  </a:lnTo>
                  <a:lnTo>
                    <a:pt x="168" y="68"/>
                  </a:lnTo>
                  <a:lnTo>
                    <a:pt x="168" y="64"/>
                  </a:lnTo>
                  <a:lnTo>
                    <a:pt x="168" y="64"/>
                  </a:lnTo>
                  <a:lnTo>
                    <a:pt x="170" y="64"/>
                  </a:lnTo>
                  <a:lnTo>
                    <a:pt x="170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82" y="58"/>
                  </a:lnTo>
                  <a:lnTo>
                    <a:pt x="193" y="55"/>
                  </a:lnTo>
                  <a:lnTo>
                    <a:pt x="193" y="55"/>
                  </a:lnTo>
                  <a:lnTo>
                    <a:pt x="195" y="51"/>
                  </a:lnTo>
                  <a:lnTo>
                    <a:pt x="197" y="51"/>
                  </a:lnTo>
                  <a:lnTo>
                    <a:pt x="197" y="51"/>
                  </a:lnTo>
                  <a:lnTo>
                    <a:pt x="199" y="51"/>
                  </a:lnTo>
                  <a:lnTo>
                    <a:pt x="199" y="51"/>
                  </a:lnTo>
                  <a:lnTo>
                    <a:pt x="202" y="55"/>
                  </a:lnTo>
                  <a:lnTo>
                    <a:pt x="202" y="55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2" y="68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7"/>
                  </a:lnTo>
                  <a:lnTo>
                    <a:pt x="217" y="79"/>
                  </a:lnTo>
                  <a:lnTo>
                    <a:pt x="219" y="79"/>
                  </a:lnTo>
                  <a:lnTo>
                    <a:pt x="219" y="79"/>
                  </a:lnTo>
                  <a:lnTo>
                    <a:pt x="223" y="79"/>
                  </a:lnTo>
                  <a:lnTo>
                    <a:pt x="225" y="75"/>
                  </a:lnTo>
                  <a:lnTo>
                    <a:pt x="225" y="75"/>
                  </a:lnTo>
                  <a:lnTo>
                    <a:pt x="227" y="74"/>
                  </a:lnTo>
                  <a:lnTo>
                    <a:pt x="229" y="72"/>
                  </a:lnTo>
                  <a:lnTo>
                    <a:pt x="235" y="72"/>
                  </a:lnTo>
                  <a:lnTo>
                    <a:pt x="238" y="72"/>
                  </a:lnTo>
                  <a:lnTo>
                    <a:pt x="240" y="72"/>
                  </a:lnTo>
                  <a:lnTo>
                    <a:pt x="231" y="62"/>
                  </a:lnTo>
                  <a:lnTo>
                    <a:pt x="231" y="62"/>
                  </a:lnTo>
                  <a:lnTo>
                    <a:pt x="235" y="58"/>
                  </a:lnTo>
                  <a:lnTo>
                    <a:pt x="238" y="51"/>
                  </a:lnTo>
                  <a:lnTo>
                    <a:pt x="238" y="51"/>
                  </a:lnTo>
                  <a:lnTo>
                    <a:pt x="240" y="47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2" y="34"/>
                  </a:lnTo>
                  <a:lnTo>
                    <a:pt x="246" y="34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3" y="26"/>
                  </a:lnTo>
                  <a:lnTo>
                    <a:pt x="257" y="26"/>
                  </a:lnTo>
                  <a:lnTo>
                    <a:pt x="259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3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6"/>
                  </a:lnTo>
                  <a:lnTo>
                    <a:pt x="269" y="26"/>
                  </a:lnTo>
                  <a:lnTo>
                    <a:pt x="269" y="24"/>
                  </a:lnTo>
                  <a:lnTo>
                    <a:pt x="269" y="24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80" y="11"/>
                  </a:lnTo>
                  <a:lnTo>
                    <a:pt x="280" y="9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7"/>
                  </a:lnTo>
                  <a:lnTo>
                    <a:pt x="280" y="9"/>
                  </a:lnTo>
                  <a:lnTo>
                    <a:pt x="280" y="13"/>
                  </a:lnTo>
                  <a:lnTo>
                    <a:pt x="284" y="13"/>
                  </a:lnTo>
                  <a:lnTo>
                    <a:pt x="284" y="15"/>
                  </a:lnTo>
                  <a:lnTo>
                    <a:pt x="287" y="15"/>
                  </a:lnTo>
                  <a:lnTo>
                    <a:pt x="287" y="15"/>
                  </a:lnTo>
                  <a:lnTo>
                    <a:pt x="295" y="15"/>
                  </a:lnTo>
                  <a:lnTo>
                    <a:pt x="301" y="19"/>
                  </a:lnTo>
                  <a:lnTo>
                    <a:pt x="303" y="21"/>
                  </a:lnTo>
                  <a:lnTo>
                    <a:pt x="304" y="22"/>
                  </a:lnTo>
                  <a:lnTo>
                    <a:pt x="304" y="22"/>
                  </a:lnTo>
                  <a:lnTo>
                    <a:pt x="312" y="22"/>
                  </a:lnTo>
                  <a:lnTo>
                    <a:pt x="316" y="22"/>
                  </a:lnTo>
                  <a:lnTo>
                    <a:pt x="318" y="26"/>
                  </a:lnTo>
                  <a:lnTo>
                    <a:pt x="320" y="26"/>
                  </a:lnTo>
                  <a:lnTo>
                    <a:pt x="320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31" y="26"/>
                  </a:lnTo>
                  <a:lnTo>
                    <a:pt x="333" y="28"/>
                  </a:lnTo>
                  <a:lnTo>
                    <a:pt x="337" y="30"/>
                  </a:lnTo>
                  <a:lnTo>
                    <a:pt x="337" y="38"/>
                  </a:lnTo>
                  <a:lnTo>
                    <a:pt x="337" y="38"/>
                  </a:lnTo>
                  <a:lnTo>
                    <a:pt x="335" y="41"/>
                  </a:lnTo>
                  <a:lnTo>
                    <a:pt x="331" y="43"/>
                  </a:lnTo>
                  <a:lnTo>
                    <a:pt x="331" y="45"/>
                  </a:lnTo>
                  <a:lnTo>
                    <a:pt x="329" y="45"/>
                  </a:lnTo>
                  <a:lnTo>
                    <a:pt x="329" y="45"/>
                  </a:lnTo>
                  <a:lnTo>
                    <a:pt x="323" y="45"/>
                  </a:lnTo>
                  <a:lnTo>
                    <a:pt x="322" y="47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51"/>
                  </a:lnTo>
                  <a:lnTo>
                    <a:pt x="323" y="55"/>
                  </a:lnTo>
                  <a:lnTo>
                    <a:pt x="323" y="57"/>
                  </a:lnTo>
                  <a:lnTo>
                    <a:pt x="320" y="64"/>
                  </a:lnTo>
                  <a:lnTo>
                    <a:pt x="320" y="72"/>
                  </a:lnTo>
                  <a:lnTo>
                    <a:pt x="329" y="81"/>
                  </a:lnTo>
                  <a:lnTo>
                    <a:pt x="337" y="89"/>
                  </a:lnTo>
                  <a:lnTo>
                    <a:pt x="342" y="92"/>
                  </a:lnTo>
                  <a:lnTo>
                    <a:pt x="356" y="96"/>
                  </a:lnTo>
                  <a:lnTo>
                    <a:pt x="367" y="96"/>
                  </a:lnTo>
                  <a:lnTo>
                    <a:pt x="367" y="96"/>
                  </a:lnTo>
                  <a:lnTo>
                    <a:pt x="373" y="102"/>
                  </a:lnTo>
                  <a:lnTo>
                    <a:pt x="373" y="102"/>
                  </a:lnTo>
                  <a:lnTo>
                    <a:pt x="374" y="106"/>
                  </a:lnTo>
                  <a:lnTo>
                    <a:pt x="374" y="106"/>
                  </a:lnTo>
                  <a:lnTo>
                    <a:pt x="378" y="109"/>
                  </a:lnTo>
                  <a:lnTo>
                    <a:pt x="384" y="109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91" y="108"/>
                  </a:lnTo>
                  <a:lnTo>
                    <a:pt x="391" y="108"/>
                  </a:lnTo>
                  <a:lnTo>
                    <a:pt x="395" y="104"/>
                  </a:lnTo>
                  <a:lnTo>
                    <a:pt x="399" y="102"/>
                  </a:lnTo>
                  <a:lnTo>
                    <a:pt x="401" y="100"/>
                  </a:lnTo>
                  <a:lnTo>
                    <a:pt x="403" y="96"/>
                  </a:lnTo>
                  <a:lnTo>
                    <a:pt x="403" y="96"/>
                  </a:lnTo>
                  <a:lnTo>
                    <a:pt x="403" y="91"/>
                  </a:lnTo>
                  <a:lnTo>
                    <a:pt x="405" y="87"/>
                  </a:lnTo>
                  <a:lnTo>
                    <a:pt x="407" y="83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64"/>
                  </a:lnTo>
                  <a:lnTo>
                    <a:pt x="410" y="64"/>
                  </a:lnTo>
                  <a:lnTo>
                    <a:pt x="410" y="55"/>
                  </a:lnTo>
                  <a:lnTo>
                    <a:pt x="410" y="55"/>
                  </a:lnTo>
                  <a:lnTo>
                    <a:pt x="410" y="43"/>
                  </a:lnTo>
                  <a:lnTo>
                    <a:pt x="409" y="30"/>
                  </a:lnTo>
                  <a:lnTo>
                    <a:pt x="410" y="22"/>
                  </a:lnTo>
                  <a:lnTo>
                    <a:pt x="410" y="22"/>
                  </a:lnTo>
                  <a:lnTo>
                    <a:pt x="410" y="19"/>
                  </a:lnTo>
                  <a:lnTo>
                    <a:pt x="410" y="15"/>
                  </a:lnTo>
                  <a:lnTo>
                    <a:pt x="414" y="13"/>
                  </a:lnTo>
                  <a:lnTo>
                    <a:pt x="414" y="13"/>
                  </a:lnTo>
                  <a:lnTo>
                    <a:pt x="414" y="9"/>
                  </a:lnTo>
                  <a:lnTo>
                    <a:pt x="416" y="7"/>
                  </a:lnTo>
                  <a:lnTo>
                    <a:pt x="416" y="5"/>
                  </a:lnTo>
                  <a:lnTo>
                    <a:pt x="420" y="0"/>
                  </a:lnTo>
                  <a:lnTo>
                    <a:pt x="431" y="17"/>
                  </a:lnTo>
                  <a:lnTo>
                    <a:pt x="431" y="17"/>
                  </a:lnTo>
                  <a:lnTo>
                    <a:pt x="431" y="34"/>
                  </a:lnTo>
                  <a:lnTo>
                    <a:pt x="431" y="34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43"/>
                  </a:lnTo>
                  <a:lnTo>
                    <a:pt x="433" y="43"/>
                  </a:lnTo>
                  <a:lnTo>
                    <a:pt x="433" y="51"/>
                  </a:lnTo>
                  <a:lnTo>
                    <a:pt x="435" y="55"/>
                  </a:lnTo>
                  <a:lnTo>
                    <a:pt x="437" y="58"/>
                  </a:lnTo>
                  <a:lnTo>
                    <a:pt x="441" y="64"/>
                  </a:lnTo>
                  <a:lnTo>
                    <a:pt x="450" y="64"/>
                  </a:lnTo>
                  <a:lnTo>
                    <a:pt x="456" y="72"/>
                  </a:lnTo>
                  <a:lnTo>
                    <a:pt x="461" y="89"/>
                  </a:lnTo>
                  <a:lnTo>
                    <a:pt x="461" y="89"/>
                  </a:lnTo>
                  <a:lnTo>
                    <a:pt x="461" y="96"/>
                  </a:lnTo>
                  <a:lnTo>
                    <a:pt x="461" y="96"/>
                  </a:lnTo>
                  <a:lnTo>
                    <a:pt x="461" y="106"/>
                  </a:lnTo>
                  <a:lnTo>
                    <a:pt x="461" y="106"/>
                  </a:lnTo>
                  <a:lnTo>
                    <a:pt x="463" y="109"/>
                  </a:lnTo>
                  <a:lnTo>
                    <a:pt x="465" y="115"/>
                  </a:lnTo>
                  <a:lnTo>
                    <a:pt x="469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69" y="127"/>
                  </a:lnTo>
                  <a:lnTo>
                    <a:pt x="469" y="130"/>
                  </a:lnTo>
                  <a:lnTo>
                    <a:pt x="469" y="130"/>
                  </a:lnTo>
                  <a:lnTo>
                    <a:pt x="477" y="140"/>
                  </a:lnTo>
                  <a:lnTo>
                    <a:pt x="477" y="140"/>
                  </a:lnTo>
                  <a:lnTo>
                    <a:pt x="482" y="145"/>
                  </a:lnTo>
                  <a:lnTo>
                    <a:pt x="482" y="145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4" y="155"/>
                  </a:lnTo>
                  <a:lnTo>
                    <a:pt x="496" y="153"/>
                  </a:lnTo>
                  <a:lnTo>
                    <a:pt x="496" y="151"/>
                  </a:lnTo>
                  <a:lnTo>
                    <a:pt x="497" y="153"/>
                  </a:lnTo>
                  <a:lnTo>
                    <a:pt x="499" y="155"/>
                  </a:lnTo>
                  <a:lnTo>
                    <a:pt x="501" y="157"/>
                  </a:lnTo>
                  <a:lnTo>
                    <a:pt x="501" y="157"/>
                  </a:lnTo>
                  <a:lnTo>
                    <a:pt x="514" y="172"/>
                  </a:lnTo>
                  <a:lnTo>
                    <a:pt x="514" y="172"/>
                  </a:lnTo>
                  <a:lnTo>
                    <a:pt x="514" y="181"/>
                  </a:lnTo>
                  <a:lnTo>
                    <a:pt x="514" y="181"/>
                  </a:lnTo>
                  <a:lnTo>
                    <a:pt x="516" y="185"/>
                  </a:lnTo>
                  <a:lnTo>
                    <a:pt x="518" y="187"/>
                  </a:lnTo>
                  <a:lnTo>
                    <a:pt x="522" y="191"/>
                  </a:lnTo>
                  <a:lnTo>
                    <a:pt x="528" y="202"/>
                  </a:lnTo>
                  <a:lnTo>
                    <a:pt x="533" y="210"/>
                  </a:lnTo>
                  <a:lnTo>
                    <a:pt x="545" y="223"/>
                  </a:lnTo>
                  <a:lnTo>
                    <a:pt x="545" y="223"/>
                  </a:lnTo>
                  <a:lnTo>
                    <a:pt x="552" y="231"/>
                  </a:lnTo>
                  <a:lnTo>
                    <a:pt x="552" y="231"/>
                  </a:lnTo>
                  <a:lnTo>
                    <a:pt x="554" y="232"/>
                  </a:lnTo>
                  <a:lnTo>
                    <a:pt x="556" y="234"/>
                  </a:lnTo>
                  <a:lnTo>
                    <a:pt x="562" y="236"/>
                  </a:lnTo>
                  <a:lnTo>
                    <a:pt x="564" y="236"/>
                  </a:lnTo>
                  <a:lnTo>
                    <a:pt x="564" y="236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40"/>
                  </a:lnTo>
                  <a:lnTo>
                    <a:pt x="564" y="244"/>
                  </a:lnTo>
                  <a:lnTo>
                    <a:pt x="567" y="249"/>
                  </a:lnTo>
                  <a:lnTo>
                    <a:pt x="567" y="249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5" y="248"/>
                  </a:lnTo>
                  <a:lnTo>
                    <a:pt x="567" y="253"/>
                  </a:lnTo>
                  <a:lnTo>
                    <a:pt x="571" y="263"/>
                  </a:lnTo>
                  <a:lnTo>
                    <a:pt x="571" y="263"/>
                  </a:lnTo>
                  <a:lnTo>
                    <a:pt x="575" y="276"/>
                  </a:lnTo>
                  <a:lnTo>
                    <a:pt x="577" y="282"/>
                  </a:lnTo>
                  <a:lnTo>
                    <a:pt x="575" y="283"/>
                  </a:lnTo>
                  <a:lnTo>
                    <a:pt x="575" y="283"/>
                  </a:lnTo>
                  <a:lnTo>
                    <a:pt x="575" y="297"/>
                  </a:lnTo>
                  <a:lnTo>
                    <a:pt x="575" y="318"/>
                  </a:lnTo>
                  <a:lnTo>
                    <a:pt x="565" y="329"/>
                  </a:lnTo>
                  <a:lnTo>
                    <a:pt x="565" y="346"/>
                  </a:lnTo>
                  <a:lnTo>
                    <a:pt x="560" y="352"/>
                  </a:lnTo>
                  <a:lnTo>
                    <a:pt x="560" y="365"/>
                  </a:lnTo>
                  <a:lnTo>
                    <a:pt x="548" y="380"/>
                  </a:lnTo>
                  <a:lnTo>
                    <a:pt x="545" y="391"/>
                  </a:lnTo>
                  <a:lnTo>
                    <a:pt x="537" y="399"/>
                  </a:lnTo>
                  <a:lnTo>
                    <a:pt x="533" y="406"/>
                  </a:lnTo>
                  <a:lnTo>
                    <a:pt x="533" y="406"/>
                  </a:lnTo>
                  <a:lnTo>
                    <a:pt x="533" y="408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33" y="423"/>
                  </a:lnTo>
                  <a:lnTo>
                    <a:pt x="531" y="429"/>
                  </a:lnTo>
                  <a:lnTo>
                    <a:pt x="528" y="433"/>
                  </a:lnTo>
                  <a:lnTo>
                    <a:pt x="526" y="450"/>
                  </a:lnTo>
                  <a:lnTo>
                    <a:pt x="526" y="458"/>
                  </a:lnTo>
                  <a:lnTo>
                    <a:pt x="516" y="465"/>
                  </a:lnTo>
                  <a:lnTo>
                    <a:pt x="509" y="475"/>
                  </a:lnTo>
                  <a:lnTo>
                    <a:pt x="496" y="473"/>
                  </a:lnTo>
                  <a:lnTo>
                    <a:pt x="488" y="473"/>
                  </a:lnTo>
                  <a:lnTo>
                    <a:pt x="488" y="473"/>
                  </a:lnTo>
                  <a:lnTo>
                    <a:pt x="484" y="475"/>
                  </a:lnTo>
                  <a:lnTo>
                    <a:pt x="482" y="478"/>
                  </a:lnTo>
                  <a:lnTo>
                    <a:pt x="480" y="482"/>
                  </a:lnTo>
                  <a:lnTo>
                    <a:pt x="480" y="482"/>
                  </a:lnTo>
                  <a:lnTo>
                    <a:pt x="480" y="484"/>
                  </a:lnTo>
                  <a:lnTo>
                    <a:pt x="478" y="486"/>
                  </a:lnTo>
                  <a:lnTo>
                    <a:pt x="477" y="488"/>
                  </a:lnTo>
                  <a:lnTo>
                    <a:pt x="465" y="493"/>
                  </a:lnTo>
                  <a:lnTo>
                    <a:pt x="461" y="486"/>
                  </a:lnTo>
                  <a:lnTo>
                    <a:pt x="450" y="482"/>
                  </a:lnTo>
                  <a:lnTo>
                    <a:pt x="458" y="476"/>
                  </a:lnTo>
                  <a:lnTo>
                    <a:pt x="450" y="471"/>
                  </a:lnTo>
                  <a:lnTo>
                    <a:pt x="443" y="478"/>
                  </a:lnTo>
                  <a:lnTo>
                    <a:pt x="437" y="482"/>
                  </a:lnTo>
                  <a:lnTo>
                    <a:pt x="437" y="482"/>
                  </a:lnTo>
                  <a:lnTo>
                    <a:pt x="437" y="486"/>
                  </a:lnTo>
                  <a:lnTo>
                    <a:pt x="435" y="486"/>
                  </a:lnTo>
                  <a:lnTo>
                    <a:pt x="431" y="486"/>
                  </a:lnTo>
                  <a:lnTo>
                    <a:pt x="431" y="486"/>
                  </a:lnTo>
                  <a:lnTo>
                    <a:pt x="427" y="486"/>
                  </a:lnTo>
                  <a:lnTo>
                    <a:pt x="424" y="490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18" y="488"/>
                  </a:lnTo>
                  <a:lnTo>
                    <a:pt x="416" y="486"/>
                  </a:lnTo>
                  <a:lnTo>
                    <a:pt x="416" y="486"/>
                  </a:lnTo>
                  <a:lnTo>
                    <a:pt x="414" y="482"/>
                  </a:lnTo>
                  <a:lnTo>
                    <a:pt x="414" y="482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0" y="478"/>
                  </a:lnTo>
                  <a:lnTo>
                    <a:pt x="410" y="478"/>
                  </a:lnTo>
                  <a:lnTo>
                    <a:pt x="401" y="478"/>
                  </a:lnTo>
                  <a:lnTo>
                    <a:pt x="399" y="478"/>
                  </a:lnTo>
                  <a:lnTo>
                    <a:pt x="397" y="475"/>
                  </a:lnTo>
                  <a:lnTo>
                    <a:pt x="397" y="475"/>
                  </a:lnTo>
                  <a:lnTo>
                    <a:pt x="395" y="473"/>
                  </a:lnTo>
                  <a:lnTo>
                    <a:pt x="395" y="473"/>
                  </a:lnTo>
                  <a:lnTo>
                    <a:pt x="391" y="473"/>
                  </a:lnTo>
                  <a:lnTo>
                    <a:pt x="390" y="471"/>
                  </a:lnTo>
                  <a:lnTo>
                    <a:pt x="390" y="471"/>
                  </a:lnTo>
                  <a:lnTo>
                    <a:pt x="384" y="465"/>
                  </a:lnTo>
                  <a:lnTo>
                    <a:pt x="378" y="454"/>
                  </a:lnTo>
                  <a:lnTo>
                    <a:pt x="378" y="440"/>
                  </a:lnTo>
                  <a:lnTo>
                    <a:pt x="371" y="429"/>
                  </a:lnTo>
                  <a:lnTo>
                    <a:pt x="367" y="423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2"/>
                  </a:lnTo>
                  <a:lnTo>
                    <a:pt x="356" y="420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4"/>
                  </a:lnTo>
                  <a:lnTo>
                    <a:pt x="356" y="414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08"/>
                  </a:lnTo>
                  <a:lnTo>
                    <a:pt x="356" y="408"/>
                  </a:lnTo>
                  <a:lnTo>
                    <a:pt x="359" y="405"/>
                  </a:lnTo>
                  <a:lnTo>
                    <a:pt x="352" y="414"/>
                  </a:lnTo>
                  <a:lnTo>
                    <a:pt x="344" y="423"/>
                  </a:lnTo>
                  <a:lnTo>
                    <a:pt x="339" y="420"/>
                  </a:lnTo>
                  <a:lnTo>
                    <a:pt x="339" y="420"/>
                  </a:lnTo>
                  <a:lnTo>
                    <a:pt x="337" y="420"/>
                  </a:lnTo>
                  <a:lnTo>
                    <a:pt x="335" y="420"/>
                  </a:lnTo>
                  <a:lnTo>
                    <a:pt x="337" y="416"/>
                  </a:lnTo>
                  <a:lnTo>
                    <a:pt x="337" y="416"/>
                  </a:lnTo>
                  <a:lnTo>
                    <a:pt x="339" y="412"/>
                  </a:lnTo>
                  <a:lnTo>
                    <a:pt x="342" y="406"/>
                  </a:lnTo>
                  <a:lnTo>
                    <a:pt x="342" y="406"/>
                  </a:lnTo>
                  <a:lnTo>
                    <a:pt x="346" y="403"/>
                  </a:lnTo>
                  <a:lnTo>
                    <a:pt x="346" y="401"/>
                  </a:lnTo>
                  <a:lnTo>
                    <a:pt x="346" y="399"/>
                  </a:lnTo>
                  <a:lnTo>
                    <a:pt x="346" y="393"/>
                  </a:lnTo>
                  <a:lnTo>
                    <a:pt x="346" y="393"/>
                  </a:lnTo>
                  <a:lnTo>
                    <a:pt x="350" y="389"/>
                  </a:lnTo>
                  <a:lnTo>
                    <a:pt x="352" y="386"/>
                  </a:lnTo>
                  <a:lnTo>
                    <a:pt x="354" y="382"/>
                  </a:lnTo>
                  <a:lnTo>
                    <a:pt x="350" y="372"/>
                  </a:lnTo>
                  <a:lnTo>
                    <a:pt x="342" y="382"/>
                  </a:lnTo>
                  <a:lnTo>
                    <a:pt x="335" y="393"/>
                  </a:lnTo>
                  <a:lnTo>
                    <a:pt x="325" y="403"/>
                  </a:lnTo>
                  <a:lnTo>
                    <a:pt x="316" y="412"/>
                  </a:lnTo>
                  <a:lnTo>
                    <a:pt x="316" y="412"/>
                  </a:lnTo>
                  <a:lnTo>
                    <a:pt x="316" y="408"/>
                  </a:lnTo>
                  <a:lnTo>
                    <a:pt x="316" y="408"/>
                  </a:lnTo>
                  <a:lnTo>
                    <a:pt x="316" y="403"/>
                  </a:lnTo>
                  <a:lnTo>
                    <a:pt x="312" y="395"/>
                  </a:lnTo>
                  <a:lnTo>
                    <a:pt x="308" y="389"/>
                  </a:lnTo>
                  <a:lnTo>
                    <a:pt x="308" y="389"/>
                  </a:lnTo>
                  <a:lnTo>
                    <a:pt x="303" y="384"/>
                  </a:lnTo>
                  <a:lnTo>
                    <a:pt x="299" y="380"/>
                  </a:lnTo>
                  <a:lnTo>
                    <a:pt x="299" y="378"/>
                  </a:lnTo>
                  <a:lnTo>
                    <a:pt x="299" y="376"/>
                  </a:lnTo>
                  <a:lnTo>
                    <a:pt x="299" y="376"/>
                  </a:lnTo>
                  <a:lnTo>
                    <a:pt x="299" y="374"/>
                  </a:lnTo>
                  <a:lnTo>
                    <a:pt x="301" y="372"/>
                  </a:lnTo>
                  <a:lnTo>
                    <a:pt x="299" y="371"/>
                  </a:lnTo>
                  <a:lnTo>
                    <a:pt x="297" y="369"/>
                  </a:lnTo>
                  <a:lnTo>
                    <a:pt x="297" y="369"/>
                  </a:lnTo>
                  <a:lnTo>
                    <a:pt x="295" y="369"/>
                  </a:lnTo>
                  <a:lnTo>
                    <a:pt x="295" y="369"/>
                  </a:lnTo>
                  <a:lnTo>
                    <a:pt x="293" y="367"/>
                  </a:lnTo>
                  <a:lnTo>
                    <a:pt x="293" y="365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63"/>
                  </a:lnTo>
                  <a:lnTo>
                    <a:pt x="272" y="363"/>
                  </a:lnTo>
                  <a:lnTo>
                    <a:pt x="267" y="357"/>
                  </a:lnTo>
                  <a:lnTo>
                    <a:pt x="255" y="353"/>
                  </a:lnTo>
                  <a:lnTo>
                    <a:pt x="255" y="353"/>
                  </a:lnTo>
                  <a:lnTo>
                    <a:pt x="246" y="353"/>
                  </a:lnTo>
                  <a:lnTo>
                    <a:pt x="246" y="353"/>
                  </a:lnTo>
                  <a:lnTo>
                    <a:pt x="242" y="353"/>
                  </a:lnTo>
                  <a:lnTo>
                    <a:pt x="242" y="355"/>
                  </a:lnTo>
                  <a:lnTo>
                    <a:pt x="240" y="357"/>
                  </a:lnTo>
                  <a:lnTo>
                    <a:pt x="235" y="357"/>
                  </a:lnTo>
                  <a:lnTo>
                    <a:pt x="235" y="357"/>
                  </a:lnTo>
                  <a:lnTo>
                    <a:pt x="219" y="357"/>
                  </a:lnTo>
                  <a:lnTo>
                    <a:pt x="219" y="357"/>
                  </a:lnTo>
                  <a:lnTo>
                    <a:pt x="212" y="357"/>
                  </a:lnTo>
                  <a:lnTo>
                    <a:pt x="204" y="361"/>
                  </a:lnTo>
                  <a:lnTo>
                    <a:pt x="199" y="361"/>
                  </a:lnTo>
                  <a:lnTo>
                    <a:pt x="189" y="369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4C3CCE56-B624-5F45-B3A2-265F9671B9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77134" y="4240482"/>
              <a:ext cx="83978" cy="74063"/>
            </a:xfrm>
            <a:custGeom>
              <a:avLst/>
              <a:gdLst>
                <a:gd name="T0" fmla="*/ 10 w 55"/>
                <a:gd name="T1" fmla="*/ 0 h 57"/>
                <a:gd name="T2" fmla="*/ 15 w 55"/>
                <a:gd name="T3" fmla="*/ 7 h 57"/>
                <a:gd name="T4" fmla="*/ 27 w 55"/>
                <a:gd name="T5" fmla="*/ 7 h 57"/>
                <a:gd name="T6" fmla="*/ 34 w 55"/>
                <a:gd name="T7" fmla="*/ 7 h 57"/>
                <a:gd name="T8" fmla="*/ 40 w 55"/>
                <a:gd name="T9" fmla="*/ 2 h 57"/>
                <a:gd name="T10" fmla="*/ 51 w 55"/>
                <a:gd name="T11" fmla="*/ 2 h 57"/>
                <a:gd name="T12" fmla="*/ 55 w 55"/>
                <a:gd name="T13" fmla="*/ 2 h 57"/>
                <a:gd name="T14" fmla="*/ 53 w 55"/>
                <a:gd name="T15" fmla="*/ 11 h 57"/>
                <a:gd name="T16" fmla="*/ 53 w 55"/>
                <a:gd name="T17" fmla="*/ 21 h 57"/>
                <a:gd name="T18" fmla="*/ 53 w 55"/>
                <a:gd name="T19" fmla="*/ 28 h 57"/>
                <a:gd name="T20" fmla="*/ 46 w 55"/>
                <a:gd name="T21" fmla="*/ 36 h 57"/>
                <a:gd name="T22" fmla="*/ 46 w 55"/>
                <a:gd name="T23" fmla="*/ 43 h 57"/>
                <a:gd name="T24" fmla="*/ 44 w 55"/>
                <a:gd name="T25" fmla="*/ 49 h 57"/>
                <a:gd name="T26" fmla="*/ 38 w 55"/>
                <a:gd name="T27" fmla="*/ 43 h 57"/>
                <a:gd name="T28" fmla="*/ 38 w 55"/>
                <a:gd name="T29" fmla="*/ 53 h 57"/>
                <a:gd name="T30" fmla="*/ 34 w 55"/>
                <a:gd name="T31" fmla="*/ 57 h 57"/>
                <a:gd name="T32" fmla="*/ 25 w 55"/>
                <a:gd name="T33" fmla="*/ 57 h 57"/>
                <a:gd name="T34" fmla="*/ 21 w 55"/>
                <a:gd name="T35" fmla="*/ 53 h 57"/>
                <a:gd name="T36" fmla="*/ 17 w 55"/>
                <a:gd name="T37" fmla="*/ 45 h 57"/>
                <a:gd name="T38" fmla="*/ 12 w 55"/>
                <a:gd name="T39" fmla="*/ 36 h 57"/>
                <a:gd name="T40" fmla="*/ 12 w 55"/>
                <a:gd name="T41" fmla="*/ 30 h 57"/>
                <a:gd name="T42" fmla="*/ 12 w 55"/>
                <a:gd name="T43" fmla="*/ 30 h 57"/>
                <a:gd name="T44" fmla="*/ 14 w 55"/>
                <a:gd name="T45" fmla="*/ 28 h 57"/>
                <a:gd name="T46" fmla="*/ 14 w 55"/>
                <a:gd name="T47" fmla="*/ 24 h 57"/>
                <a:gd name="T48" fmla="*/ 14 w 55"/>
                <a:gd name="T49" fmla="*/ 24 h 57"/>
                <a:gd name="T50" fmla="*/ 12 w 55"/>
                <a:gd name="T51" fmla="*/ 24 h 57"/>
                <a:gd name="T52" fmla="*/ 12 w 55"/>
                <a:gd name="T53" fmla="*/ 24 h 57"/>
                <a:gd name="T54" fmla="*/ 8 w 55"/>
                <a:gd name="T55" fmla="*/ 24 h 57"/>
                <a:gd name="T56" fmla="*/ 6 w 55"/>
                <a:gd name="T57" fmla="*/ 23 h 57"/>
                <a:gd name="T58" fmla="*/ 6 w 55"/>
                <a:gd name="T59" fmla="*/ 23 h 57"/>
                <a:gd name="T60" fmla="*/ 2 w 55"/>
                <a:gd name="T61" fmla="*/ 21 h 57"/>
                <a:gd name="T62" fmla="*/ 0 w 55"/>
                <a:gd name="T63" fmla="*/ 19 h 57"/>
                <a:gd name="T64" fmla="*/ 2 w 55"/>
                <a:gd name="T65" fmla="*/ 2 h 57"/>
                <a:gd name="T66" fmla="*/ 10 w 55"/>
                <a:gd name="T67" fmla="*/ 0 h 57"/>
                <a:gd name="T68" fmla="*/ 10 w 55"/>
                <a:gd name="T69" fmla="*/ 0 h 57"/>
                <a:gd name="T70" fmla="*/ 10 w 55"/>
                <a:gd name="T7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57">
                  <a:moveTo>
                    <a:pt x="10" y="0"/>
                  </a:moveTo>
                  <a:lnTo>
                    <a:pt x="15" y="7"/>
                  </a:lnTo>
                  <a:lnTo>
                    <a:pt x="27" y="7"/>
                  </a:lnTo>
                  <a:lnTo>
                    <a:pt x="34" y="7"/>
                  </a:lnTo>
                  <a:lnTo>
                    <a:pt x="40" y="2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3" y="11"/>
                  </a:lnTo>
                  <a:lnTo>
                    <a:pt x="53" y="21"/>
                  </a:lnTo>
                  <a:lnTo>
                    <a:pt x="53" y="28"/>
                  </a:lnTo>
                  <a:lnTo>
                    <a:pt x="46" y="36"/>
                  </a:lnTo>
                  <a:lnTo>
                    <a:pt x="46" y="43"/>
                  </a:lnTo>
                  <a:lnTo>
                    <a:pt x="44" y="49"/>
                  </a:lnTo>
                  <a:lnTo>
                    <a:pt x="38" y="43"/>
                  </a:lnTo>
                  <a:lnTo>
                    <a:pt x="38" y="53"/>
                  </a:lnTo>
                  <a:lnTo>
                    <a:pt x="34" y="57"/>
                  </a:lnTo>
                  <a:lnTo>
                    <a:pt x="25" y="57"/>
                  </a:lnTo>
                  <a:lnTo>
                    <a:pt x="21" y="53"/>
                  </a:lnTo>
                  <a:lnTo>
                    <a:pt x="17" y="45"/>
                  </a:lnTo>
                  <a:lnTo>
                    <a:pt x="12" y="36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CAC631FC-5F5A-E64B-8DDF-470430F4DE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77134" y="4240482"/>
              <a:ext cx="83978" cy="74063"/>
            </a:xfrm>
            <a:custGeom>
              <a:avLst/>
              <a:gdLst>
                <a:gd name="T0" fmla="*/ 10 w 55"/>
                <a:gd name="T1" fmla="*/ 0 h 57"/>
                <a:gd name="T2" fmla="*/ 15 w 55"/>
                <a:gd name="T3" fmla="*/ 7 h 57"/>
                <a:gd name="T4" fmla="*/ 27 w 55"/>
                <a:gd name="T5" fmla="*/ 7 h 57"/>
                <a:gd name="T6" fmla="*/ 34 w 55"/>
                <a:gd name="T7" fmla="*/ 7 h 57"/>
                <a:gd name="T8" fmla="*/ 40 w 55"/>
                <a:gd name="T9" fmla="*/ 2 h 57"/>
                <a:gd name="T10" fmla="*/ 51 w 55"/>
                <a:gd name="T11" fmla="*/ 2 h 57"/>
                <a:gd name="T12" fmla="*/ 55 w 55"/>
                <a:gd name="T13" fmla="*/ 2 h 57"/>
                <a:gd name="T14" fmla="*/ 53 w 55"/>
                <a:gd name="T15" fmla="*/ 11 h 57"/>
                <a:gd name="T16" fmla="*/ 53 w 55"/>
                <a:gd name="T17" fmla="*/ 21 h 57"/>
                <a:gd name="T18" fmla="*/ 53 w 55"/>
                <a:gd name="T19" fmla="*/ 28 h 57"/>
                <a:gd name="T20" fmla="*/ 46 w 55"/>
                <a:gd name="T21" fmla="*/ 36 h 57"/>
                <a:gd name="T22" fmla="*/ 46 w 55"/>
                <a:gd name="T23" fmla="*/ 43 h 57"/>
                <a:gd name="T24" fmla="*/ 44 w 55"/>
                <a:gd name="T25" fmla="*/ 49 h 57"/>
                <a:gd name="T26" fmla="*/ 38 w 55"/>
                <a:gd name="T27" fmla="*/ 43 h 57"/>
                <a:gd name="T28" fmla="*/ 38 w 55"/>
                <a:gd name="T29" fmla="*/ 53 h 57"/>
                <a:gd name="T30" fmla="*/ 34 w 55"/>
                <a:gd name="T31" fmla="*/ 57 h 57"/>
                <a:gd name="T32" fmla="*/ 25 w 55"/>
                <a:gd name="T33" fmla="*/ 57 h 57"/>
                <a:gd name="T34" fmla="*/ 21 w 55"/>
                <a:gd name="T35" fmla="*/ 53 h 57"/>
                <a:gd name="T36" fmla="*/ 17 w 55"/>
                <a:gd name="T37" fmla="*/ 45 h 57"/>
                <a:gd name="T38" fmla="*/ 12 w 55"/>
                <a:gd name="T39" fmla="*/ 36 h 57"/>
                <a:gd name="T40" fmla="*/ 12 w 55"/>
                <a:gd name="T41" fmla="*/ 30 h 57"/>
                <a:gd name="T42" fmla="*/ 12 w 55"/>
                <a:gd name="T43" fmla="*/ 30 h 57"/>
                <a:gd name="T44" fmla="*/ 14 w 55"/>
                <a:gd name="T45" fmla="*/ 28 h 57"/>
                <a:gd name="T46" fmla="*/ 14 w 55"/>
                <a:gd name="T47" fmla="*/ 24 h 57"/>
                <a:gd name="T48" fmla="*/ 14 w 55"/>
                <a:gd name="T49" fmla="*/ 24 h 57"/>
                <a:gd name="T50" fmla="*/ 12 w 55"/>
                <a:gd name="T51" fmla="*/ 24 h 57"/>
                <a:gd name="T52" fmla="*/ 12 w 55"/>
                <a:gd name="T53" fmla="*/ 24 h 57"/>
                <a:gd name="T54" fmla="*/ 8 w 55"/>
                <a:gd name="T55" fmla="*/ 24 h 57"/>
                <a:gd name="T56" fmla="*/ 6 w 55"/>
                <a:gd name="T57" fmla="*/ 23 h 57"/>
                <a:gd name="T58" fmla="*/ 6 w 55"/>
                <a:gd name="T59" fmla="*/ 23 h 57"/>
                <a:gd name="T60" fmla="*/ 2 w 55"/>
                <a:gd name="T61" fmla="*/ 21 h 57"/>
                <a:gd name="T62" fmla="*/ 0 w 55"/>
                <a:gd name="T63" fmla="*/ 19 h 57"/>
                <a:gd name="T64" fmla="*/ 2 w 55"/>
                <a:gd name="T65" fmla="*/ 2 h 57"/>
                <a:gd name="T66" fmla="*/ 10 w 55"/>
                <a:gd name="T67" fmla="*/ 0 h 57"/>
                <a:gd name="T68" fmla="*/ 10 w 55"/>
                <a:gd name="T69" fmla="*/ 0 h 57"/>
                <a:gd name="T70" fmla="*/ 10 w 55"/>
                <a:gd name="T7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57">
                  <a:moveTo>
                    <a:pt x="10" y="0"/>
                  </a:moveTo>
                  <a:lnTo>
                    <a:pt x="15" y="7"/>
                  </a:lnTo>
                  <a:lnTo>
                    <a:pt x="27" y="7"/>
                  </a:lnTo>
                  <a:lnTo>
                    <a:pt x="34" y="7"/>
                  </a:lnTo>
                  <a:lnTo>
                    <a:pt x="40" y="2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3" y="11"/>
                  </a:lnTo>
                  <a:lnTo>
                    <a:pt x="53" y="21"/>
                  </a:lnTo>
                  <a:lnTo>
                    <a:pt x="53" y="28"/>
                  </a:lnTo>
                  <a:lnTo>
                    <a:pt x="46" y="36"/>
                  </a:lnTo>
                  <a:lnTo>
                    <a:pt x="46" y="43"/>
                  </a:lnTo>
                  <a:lnTo>
                    <a:pt x="44" y="49"/>
                  </a:lnTo>
                  <a:lnTo>
                    <a:pt x="38" y="43"/>
                  </a:lnTo>
                  <a:lnTo>
                    <a:pt x="38" y="53"/>
                  </a:lnTo>
                  <a:lnTo>
                    <a:pt x="34" y="57"/>
                  </a:lnTo>
                  <a:lnTo>
                    <a:pt x="25" y="57"/>
                  </a:lnTo>
                  <a:lnTo>
                    <a:pt x="21" y="53"/>
                  </a:lnTo>
                  <a:lnTo>
                    <a:pt x="17" y="45"/>
                  </a:lnTo>
                  <a:lnTo>
                    <a:pt x="12" y="36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175FCE85-F518-7F40-8029-2898FC766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9264" y="3527141"/>
              <a:ext cx="0" cy="259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  <a:gd name="T6" fmla="*/ 0 h 2"/>
                <a:gd name="T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28A1F8DB-A402-704E-A954-B4B6FD1D9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67" y="3529739"/>
              <a:ext cx="9161" cy="2599"/>
            </a:xfrm>
            <a:custGeom>
              <a:avLst/>
              <a:gdLst>
                <a:gd name="T0" fmla="*/ 6 w 6"/>
                <a:gd name="T1" fmla="*/ 2 h 2"/>
                <a:gd name="T2" fmla="*/ 6 w 6"/>
                <a:gd name="T3" fmla="*/ 2 h 2"/>
                <a:gd name="T4" fmla="*/ 4 w 6"/>
                <a:gd name="T5" fmla="*/ 0 h 2"/>
                <a:gd name="T6" fmla="*/ 0 w 6"/>
                <a:gd name="T7" fmla="*/ 0 h 2"/>
                <a:gd name="T8" fmla="*/ 0 w 6"/>
                <a:gd name="T9" fmla="*/ 0 h 2"/>
                <a:gd name="T10" fmla="*/ 4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706747BE-35E6-984C-9930-5690D1296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67" y="3529739"/>
              <a:ext cx="9161" cy="2599"/>
            </a:xfrm>
            <a:custGeom>
              <a:avLst/>
              <a:gdLst>
                <a:gd name="T0" fmla="*/ 6 w 6"/>
                <a:gd name="T1" fmla="*/ 2 h 2"/>
                <a:gd name="T2" fmla="*/ 6 w 6"/>
                <a:gd name="T3" fmla="*/ 2 h 2"/>
                <a:gd name="T4" fmla="*/ 4 w 6"/>
                <a:gd name="T5" fmla="*/ 0 h 2"/>
                <a:gd name="T6" fmla="*/ 0 w 6"/>
                <a:gd name="T7" fmla="*/ 0 h 2"/>
                <a:gd name="T8" fmla="*/ 0 w 6"/>
                <a:gd name="T9" fmla="*/ 0 h 2"/>
                <a:gd name="T10" fmla="*/ 4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58608E04-4EE5-6847-BBB1-10B7620BC5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47370" y="35011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DD98EF2B-B141-074F-8C1D-AE3140F33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47370" y="3501154"/>
              <a:ext cx="3054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  <a:gd name="T4" fmla="*/ 0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A74BAAA3-3DDA-8644-A5A8-8F9D30FAD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47370" y="3501154"/>
              <a:ext cx="3054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  <a:gd name="T4" fmla="*/ 0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B2B33106-4C65-FE44-B868-242884A8B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9264" y="3394607"/>
              <a:ext cx="213761" cy="162418"/>
            </a:xfrm>
            <a:custGeom>
              <a:avLst/>
              <a:gdLst>
                <a:gd name="T0" fmla="*/ 135 w 140"/>
                <a:gd name="T1" fmla="*/ 119 h 125"/>
                <a:gd name="T2" fmla="*/ 135 w 140"/>
                <a:gd name="T3" fmla="*/ 114 h 125"/>
                <a:gd name="T4" fmla="*/ 133 w 140"/>
                <a:gd name="T5" fmla="*/ 110 h 125"/>
                <a:gd name="T6" fmla="*/ 133 w 140"/>
                <a:gd name="T7" fmla="*/ 108 h 125"/>
                <a:gd name="T8" fmla="*/ 119 w 140"/>
                <a:gd name="T9" fmla="*/ 108 h 125"/>
                <a:gd name="T10" fmla="*/ 121 w 140"/>
                <a:gd name="T11" fmla="*/ 104 h 125"/>
                <a:gd name="T12" fmla="*/ 119 w 140"/>
                <a:gd name="T13" fmla="*/ 102 h 125"/>
                <a:gd name="T14" fmla="*/ 112 w 140"/>
                <a:gd name="T15" fmla="*/ 97 h 125"/>
                <a:gd name="T16" fmla="*/ 106 w 140"/>
                <a:gd name="T17" fmla="*/ 93 h 125"/>
                <a:gd name="T18" fmla="*/ 93 w 140"/>
                <a:gd name="T19" fmla="*/ 76 h 125"/>
                <a:gd name="T20" fmla="*/ 85 w 140"/>
                <a:gd name="T21" fmla="*/ 61 h 125"/>
                <a:gd name="T22" fmla="*/ 93 w 140"/>
                <a:gd name="T23" fmla="*/ 61 h 125"/>
                <a:gd name="T24" fmla="*/ 99 w 140"/>
                <a:gd name="T25" fmla="*/ 57 h 125"/>
                <a:gd name="T26" fmla="*/ 97 w 140"/>
                <a:gd name="T27" fmla="*/ 53 h 125"/>
                <a:gd name="T28" fmla="*/ 89 w 140"/>
                <a:gd name="T29" fmla="*/ 49 h 125"/>
                <a:gd name="T30" fmla="*/ 85 w 140"/>
                <a:gd name="T31" fmla="*/ 44 h 125"/>
                <a:gd name="T32" fmla="*/ 80 w 140"/>
                <a:gd name="T33" fmla="*/ 38 h 125"/>
                <a:gd name="T34" fmla="*/ 74 w 140"/>
                <a:gd name="T35" fmla="*/ 38 h 125"/>
                <a:gd name="T36" fmla="*/ 66 w 140"/>
                <a:gd name="T37" fmla="*/ 30 h 125"/>
                <a:gd name="T38" fmla="*/ 55 w 140"/>
                <a:gd name="T39" fmla="*/ 19 h 125"/>
                <a:gd name="T40" fmla="*/ 48 w 140"/>
                <a:gd name="T41" fmla="*/ 17 h 125"/>
                <a:gd name="T42" fmla="*/ 44 w 140"/>
                <a:gd name="T43" fmla="*/ 15 h 125"/>
                <a:gd name="T44" fmla="*/ 32 w 140"/>
                <a:gd name="T45" fmla="*/ 6 h 125"/>
                <a:gd name="T46" fmla="*/ 21 w 140"/>
                <a:gd name="T47" fmla="*/ 6 h 125"/>
                <a:gd name="T48" fmla="*/ 12 w 140"/>
                <a:gd name="T49" fmla="*/ 4 h 125"/>
                <a:gd name="T50" fmla="*/ 4 w 140"/>
                <a:gd name="T51" fmla="*/ 0 h 125"/>
                <a:gd name="T52" fmla="*/ 2 w 140"/>
                <a:gd name="T53" fmla="*/ 102 h 125"/>
                <a:gd name="T54" fmla="*/ 0 w 140"/>
                <a:gd name="T55" fmla="*/ 102 h 125"/>
                <a:gd name="T56" fmla="*/ 0 w 140"/>
                <a:gd name="T57" fmla="*/ 104 h 125"/>
                <a:gd name="T58" fmla="*/ 15 w 140"/>
                <a:gd name="T59" fmla="*/ 104 h 125"/>
                <a:gd name="T60" fmla="*/ 21 w 140"/>
                <a:gd name="T61" fmla="*/ 106 h 125"/>
                <a:gd name="T62" fmla="*/ 21 w 140"/>
                <a:gd name="T63" fmla="*/ 106 h 125"/>
                <a:gd name="T64" fmla="*/ 25 w 140"/>
                <a:gd name="T65" fmla="*/ 106 h 125"/>
                <a:gd name="T66" fmla="*/ 27 w 140"/>
                <a:gd name="T67" fmla="*/ 104 h 125"/>
                <a:gd name="T68" fmla="*/ 34 w 140"/>
                <a:gd name="T69" fmla="*/ 102 h 125"/>
                <a:gd name="T70" fmla="*/ 36 w 140"/>
                <a:gd name="T71" fmla="*/ 95 h 125"/>
                <a:gd name="T72" fmla="*/ 44 w 140"/>
                <a:gd name="T73" fmla="*/ 87 h 125"/>
                <a:gd name="T74" fmla="*/ 55 w 140"/>
                <a:gd name="T75" fmla="*/ 78 h 125"/>
                <a:gd name="T76" fmla="*/ 63 w 140"/>
                <a:gd name="T77" fmla="*/ 76 h 125"/>
                <a:gd name="T78" fmla="*/ 66 w 140"/>
                <a:gd name="T79" fmla="*/ 78 h 125"/>
                <a:gd name="T80" fmla="*/ 68 w 140"/>
                <a:gd name="T81" fmla="*/ 80 h 125"/>
                <a:gd name="T82" fmla="*/ 68 w 140"/>
                <a:gd name="T83" fmla="*/ 80 h 125"/>
                <a:gd name="T84" fmla="*/ 74 w 140"/>
                <a:gd name="T85" fmla="*/ 87 h 125"/>
                <a:gd name="T86" fmla="*/ 82 w 140"/>
                <a:gd name="T87" fmla="*/ 97 h 125"/>
                <a:gd name="T88" fmla="*/ 85 w 140"/>
                <a:gd name="T89" fmla="*/ 104 h 125"/>
                <a:gd name="T90" fmla="*/ 102 w 140"/>
                <a:gd name="T91" fmla="*/ 121 h 125"/>
                <a:gd name="T92" fmla="*/ 140 w 140"/>
                <a:gd name="T93" fmla="*/ 125 h 125"/>
                <a:gd name="T94" fmla="*/ 135 w 140"/>
                <a:gd name="T95" fmla="*/ 11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5">
                  <a:moveTo>
                    <a:pt x="135" y="119"/>
                  </a:moveTo>
                  <a:lnTo>
                    <a:pt x="135" y="119"/>
                  </a:lnTo>
                  <a:lnTo>
                    <a:pt x="135" y="119"/>
                  </a:lnTo>
                  <a:lnTo>
                    <a:pt x="136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4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29" y="108"/>
                  </a:lnTo>
                  <a:lnTo>
                    <a:pt x="129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1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6" y="100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06" y="93"/>
                  </a:lnTo>
                  <a:lnTo>
                    <a:pt x="106" y="93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5" y="66"/>
                  </a:lnTo>
                  <a:lnTo>
                    <a:pt x="85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3" y="61"/>
                  </a:lnTo>
                  <a:lnTo>
                    <a:pt x="97" y="59"/>
                  </a:lnTo>
                  <a:lnTo>
                    <a:pt x="99" y="59"/>
                  </a:lnTo>
                  <a:lnTo>
                    <a:pt x="99" y="57"/>
                  </a:lnTo>
                  <a:lnTo>
                    <a:pt x="99" y="55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3" y="51"/>
                  </a:lnTo>
                  <a:lnTo>
                    <a:pt x="89" y="49"/>
                  </a:lnTo>
                  <a:lnTo>
                    <a:pt x="89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4"/>
                  </a:lnTo>
                  <a:lnTo>
                    <a:pt x="82" y="42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7"/>
                  </a:lnTo>
                  <a:lnTo>
                    <a:pt x="51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6" y="15"/>
                  </a:lnTo>
                  <a:lnTo>
                    <a:pt x="44" y="15"/>
                  </a:lnTo>
                  <a:lnTo>
                    <a:pt x="38" y="12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5" y="6"/>
                  </a:lnTo>
                  <a:lnTo>
                    <a:pt x="12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51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9" y="104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4"/>
                  </a:lnTo>
                  <a:lnTo>
                    <a:pt x="3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0"/>
                  </a:lnTo>
                  <a:lnTo>
                    <a:pt x="34" y="97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40" y="91"/>
                  </a:lnTo>
                  <a:lnTo>
                    <a:pt x="44" y="87"/>
                  </a:lnTo>
                  <a:lnTo>
                    <a:pt x="51" y="83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7" y="78"/>
                  </a:lnTo>
                  <a:lnTo>
                    <a:pt x="59" y="76"/>
                  </a:lnTo>
                  <a:lnTo>
                    <a:pt x="63" y="76"/>
                  </a:lnTo>
                  <a:lnTo>
                    <a:pt x="65" y="76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4" y="87"/>
                  </a:lnTo>
                  <a:lnTo>
                    <a:pt x="80" y="89"/>
                  </a:lnTo>
                  <a:lnTo>
                    <a:pt x="82" y="93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3" y="100"/>
                  </a:lnTo>
                  <a:lnTo>
                    <a:pt x="85" y="104"/>
                  </a:lnTo>
                  <a:lnTo>
                    <a:pt x="89" y="108"/>
                  </a:lnTo>
                  <a:lnTo>
                    <a:pt x="93" y="114"/>
                  </a:lnTo>
                  <a:lnTo>
                    <a:pt x="102" y="121"/>
                  </a:lnTo>
                  <a:lnTo>
                    <a:pt x="123" y="125"/>
                  </a:lnTo>
                  <a:lnTo>
                    <a:pt x="133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8AACDF58-150C-B249-A312-E2BDB38F71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9264" y="3394607"/>
              <a:ext cx="213761" cy="162418"/>
            </a:xfrm>
            <a:custGeom>
              <a:avLst/>
              <a:gdLst>
                <a:gd name="T0" fmla="*/ 135 w 140"/>
                <a:gd name="T1" fmla="*/ 119 h 125"/>
                <a:gd name="T2" fmla="*/ 135 w 140"/>
                <a:gd name="T3" fmla="*/ 114 h 125"/>
                <a:gd name="T4" fmla="*/ 133 w 140"/>
                <a:gd name="T5" fmla="*/ 110 h 125"/>
                <a:gd name="T6" fmla="*/ 133 w 140"/>
                <a:gd name="T7" fmla="*/ 108 h 125"/>
                <a:gd name="T8" fmla="*/ 119 w 140"/>
                <a:gd name="T9" fmla="*/ 108 h 125"/>
                <a:gd name="T10" fmla="*/ 121 w 140"/>
                <a:gd name="T11" fmla="*/ 104 h 125"/>
                <a:gd name="T12" fmla="*/ 119 w 140"/>
                <a:gd name="T13" fmla="*/ 102 h 125"/>
                <a:gd name="T14" fmla="*/ 112 w 140"/>
                <a:gd name="T15" fmla="*/ 97 h 125"/>
                <a:gd name="T16" fmla="*/ 106 w 140"/>
                <a:gd name="T17" fmla="*/ 93 h 125"/>
                <a:gd name="T18" fmla="*/ 93 w 140"/>
                <a:gd name="T19" fmla="*/ 76 h 125"/>
                <a:gd name="T20" fmla="*/ 85 w 140"/>
                <a:gd name="T21" fmla="*/ 61 h 125"/>
                <a:gd name="T22" fmla="*/ 93 w 140"/>
                <a:gd name="T23" fmla="*/ 61 h 125"/>
                <a:gd name="T24" fmla="*/ 99 w 140"/>
                <a:gd name="T25" fmla="*/ 57 h 125"/>
                <a:gd name="T26" fmla="*/ 97 w 140"/>
                <a:gd name="T27" fmla="*/ 53 h 125"/>
                <a:gd name="T28" fmla="*/ 89 w 140"/>
                <a:gd name="T29" fmla="*/ 49 h 125"/>
                <a:gd name="T30" fmla="*/ 85 w 140"/>
                <a:gd name="T31" fmla="*/ 44 h 125"/>
                <a:gd name="T32" fmla="*/ 80 w 140"/>
                <a:gd name="T33" fmla="*/ 38 h 125"/>
                <a:gd name="T34" fmla="*/ 74 w 140"/>
                <a:gd name="T35" fmla="*/ 38 h 125"/>
                <a:gd name="T36" fmla="*/ 66 w 140"/>
                <a:gd name="T37" fmla="*/ 30 h 125"/>
                <a:gd name="T38" fmla="*/ 55 w 140"/>
                <a:gd name="T39" fmla="*/ 19 h 125"/>
                <a:gd name="T40" fmla="*/ 48 w 140"/>
                <a:gd name="T41" fmla="*/ 17 h 125"/>
                <a:gd name="T42" fmla="*/ 44 w 140"/>
                <a:gd name="T43" fmla="*/ 15 h 125"/>
                <a:gd name="T44" fmla="*/ 32 w 140"/>
                <a:gd name="T45" fmla="*/ 6 h 125"/>
                <a:gd name="T46" fmla="*/ 21 w 140"/>
                <a:gd name="T47" fmla="*/ 6 h 125"/>
                <a:gd name="T48" fmla="*/ 12 w 140"/>
                <a:gd name="T49" fmla="*/ 4 h 125"/>
                <a:gd name="T50" fmla="*/ 4 w 140"/>
                <a:gd name="T51" fmla="*/ 0 h 125"/>
                <a:gd name="T52" fmla="*/ 2 w 140"/>
                <a:gd name="T53" fmla="*/ 102 h 125"/>
                <a:gd name="T54" fmla="*/ 0 w 140"/>
                <a:gd name="T55" fmla="*/ 102 h 125"/>
                <a:gd name="T56" fmla="*/ 0 w 140"/>
                <a:gd name="T57" fmla="*/ 104 h 125"/>
                <a:gd name="T58" fmla="*/ 15 w 140"/>
                <a:gd name="T59" fmla="*/ 104 h 125"/>
                <a:gd name="T60" fmla="*/ 21 w 140"/>
                <a:gd name="T61" fmla="*/ 106 h 125"/>
                <a:gd name="T62" fmla="*/ 21 w 140"/>
                <a:gd name="T63" fmla="*/ 106 h 125"/>
                <a:gd name="T64" fmla="*/ 25 w 140"/>
                <a:gd name="T65" fmla="*/ 106 h 125"/>
                <a:gd name="T66" fmla="*/ 27 w 140"/>
                <a:gd name="T67" fmla="*/ 104 h 125"/>
                <a:gd name="T68" fmla="*/ 34 w 140"/>
                <a:gd name="T69" fmla="*/ 102 h 125"/>
                <a:gd name="T70" fmla="*/ 36 w 140"/>
                <a:gd name="T71" fmla="*/ 95 h 125"/>
                <a:gd name="T72" fmla="*/ 44 w 140"/>
                <a:gd name="T73" fmla="*/ 87 h 125"/>
                <a:gd name="T74" fmla="*/ 55 w 140"/>
                <a:gd name="T75" fmla="*/ 78 h 125"/>
                <a:gd name="T76" fmla="*/ 63 w 140"/>
                <a:gd name="T77" fmla="*/ 76 h 125"/>
                <a:gd name="T78" fmla="*/ 66 w 140"/>
                <a:gd name="T79" fmla="*/ 78 h 125"/>
                <a:gd name="T80" fmla="*/ 68 w 140"/>
                <a:gd name="T81" fmla="*/ 80 h 125"/>
                <a:gd name="T82" fmla="*/ 68 w 140"/>
                <a:gd name="T83" fmla="*/ 80 h 125"/>
                <a:gd name="T84" fmla="*/ 74 w 140"/>
                <a:gd name="T85" fmla="*/ 87 h 125"/>
                <a:gd name="T86" fmla="*/ 82 w 140"/>
                <a:gd name="T87" fmla="*/ 97 h 125"/>
                <a:gd name="T88" fmla="*/ 85 w 140"/>
                <a:gd name="T89" fmla="*/ 104 h 125"/>
                <a:gd name="T90" fmla="*/ 102 w 140"/>
                <a:gd name="T91" fmla="*/ 121 h 125"/>
                <a:gd name="T92" fmla="*/ 140 w 140"/>
                <a:gd name="T93" fmla="*/ 125 h 125"/>
                <a:gd name="T94" fmla="*/ 135 w 140"/>
                <a:gd name="T95" fmla="*/ 11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5">
                  <a:moveTo>
                    <a:pt x="135" y="119"/>
                  </a:moveTo>
                  <a:lnTo>
                    <a:pt x="135" y="119"/>
                  </a:lnTo>
                  <a:lnTo>
                    <a:pt x="135" y="119"/>
                  </a:lnTo>
                  <a:lnTo>
                    <a:pt x="136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4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29" y="108"/>
                  </a:lnTo>
                  <a:lnTo>
                    <a:pt x="129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1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6" y="100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06" y="93"/>
                  </a:lnTo>
                  <a:lnTo>
                    <a:pt x="106" y="93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5" y="66"/>
                  </a:lnTo>
                  <a:lnTo>
                    <a:pt x="85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3" y="61"/>
                  </a:lnTo>
                  <a:lnTo>
                    <a:pt x="97" y="59"/>
                  </a:lnTo>
                  <a:lnTo>
                    <a:pt x="99" y="59"/>
                  </a:lnTo>
                  <a:lnTo>
                    <a:pt x="99" y="57"/>
                  </a:lnTo>
                  <a:lnTo>
                    <a:pt x="99" y="55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3" y="51"/>
                  </a:lnTo>
                  <a:lnTo>
                    <a:pt x="89" y="49"/>
                  </a:lnTo>
                  <a:lnTo>
                    <a:pt x="89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4"/>
                  </a:lnTo>
                  <a:lnTo>
                    <a:pt x="82" y="42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7"/>
                  </a:lnTo>
                  <a:lnTo>
                    <a:pt x="51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6" y="15"/>
                  </a:lnTo>
                  <a:lnTo>
                    <a:pt x="44" y="15"/>
                  </a:lnTo>
                  <a:lnTo>
                    <a:pt x="38" y="12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5" y="6"/>
                  </a:lnTo>
                  <a:lnTo>
                    <a:pt x="12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51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9" y="104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4"/>
                  </a:lnTo>
                  <a:lnTo>
                    <a:pt x="3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0"/>
                  </a:lnTo>
                  <a:lnTo>
                    <a:pt x="34" y="97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40" y="91"/>
                  </a:lnTo>
                  <a:lnTo>
                    <a:pt x="44" y="87"/>
                  </a:lnTo>
                  <a:lnTo>
                    <a:pt x="51" y="83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7" y="78"/>
                  </a:lnTo>
                  <a:lnTo>
                    <a:pt x="59" y="76"/>
                  </a:lnTo>
                  <a:lnTo>
                    <a:pt x="63" y="76"/>
                  </a:lnTo>
                  <a:lnTo>
                    <a:pt x="65" y="76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4" y="87"/>
                  </a:lnTo>
                  <a:lnTo>
                    <a:pt x="80" y="89"/>
                  </a:lnTo>
                  <a:lnTo>
                    <a:pt x="82" y="93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3" y="100"/>
                  </a:lnTo>
                  <a:lnTo>
                    <a:pt x="85" y="104"/>
                  </a:lnTo>
                  <a:lnTo>
                    <a:pt x="89" y="108"/>
                  </a:lnTo>
                  <a:lnTo>
                    <a:pt x="93" y="114"/>
                  </a:lnTo>
                  <a:lnTo>
                    <a:pt x="102" y="121"/>
                  </a:lnTo>
                  <a:lnTo>
                    <a:pt x="123" y="125"/>
                  </a:lnTo>
                  <a:lnTo>
                    <a:pt x="133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1286F2AC-6BA5-8D4D-8948-23529362A9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1112" y="3421894"/>
              <a:ext cx="90085" cy="49375"/>
            </a:xfrm>
            <a:custGeom>
              <a:avLst/>
              <a:gdLst>
                <a:gd name="T0" fmla="*/ 10 w 59"/>
                <a:gd name="T1" fmla="*/ 30 h 38"/>
                <a:gd name="T2" fmla="*/ 13 w 59"/>
                <a:gd name="T3" fmla="*/ 30 h 38"/>
                <a:gd name="T4" fmla="*/ 13 w 59"/>
                <a:gd name="T5" fmla="*/ 30 h 38"/>
                <a:gd name="T6" fmla="*/ 15 w 59"/>
                <a:gd name="T7" fmla="*/ 32 h 38"/>
                <a:gd name="T8" fmla="*/ 17 w 59"/>
                <a:gd name="T9" fmla="*/ 36 h 38"/>
                <a:gd name="T10" fmla="*/ 17 w 59"/>
                <a:gd name="T11" fmla="*/ 36 h 38"/>
                <a:gd name="T12" fmla="*/ 21 w 59"/>
                <a:gd name="T13" fmla="*/ 36 h 38"/>
                <a:gd name="T14" fmla="*/ 21 w 59"/>
                <a:gd name="T15" fmla="*/ 36 h 38"/>
                <a:gd name="T16" fmla="*/ 23 w 59"/>
                <a:gd name="T17" fmla="*/ 36 h 38"/>
                <a:gd name="T18" fmla="*/ 25 w 59"/>
                <a:gd name="T19" fmla="*/ 38 h 38"/>
                <a:gd name="T20" fmla="*/ 27 w 59"/>
                <a:gd name="T21" fmla="*/ 38 h 38"/>
                <a:gd name="T22" fmla="*/ 29 w 59"/>
                <a:gd name="T23" fmla="*/ 36 h 38"/>
                <a:gd name="T24" fmla="*/ 29 w 59"/>
                <a:gd name="T25" fmla="*/ 36 h 38"/>
                <a:gd name="T26" fmla="*/ 32 w 59"/>
                <a:gd name="T27" fmla="*/ 34 h 38"/>
                <a:gd name="T28" fmla="*/ 36 w 59"/>
                <a:gd name="T29" fmla="*/ 32 h 38"/>
                <a:gd name="T30" fmla="*/ 38 w 59"/>
                <a:gd name="T31" fmla="*/ 32 h 38"/>
                <a:gd name="T32" fmla="*/ 38 w 59"/>
                <a:gd name="T33" fmla="*/ 32 h 38"/>
                <a:gd name="T34" fmla="*/ 42 w 59"/>
                <a:gd name="T35" fmla="*/ 28 h 38"/>
                <a:gd name="T36" fmla="*/ 46 w 59"/>
                <a:gd name="T37" fmla="*/ 26 h 38"/>
                <a:gd name="T38" fmla="*/ 49 w 59"/>
                <a:gd name="T39" fmla="*/ 25 h 38"/>
                <a:gd name="T40" fmla="*/ 53 w 59"/>
                <a:gd name="T41" fmla="*/ 23 h 38"/>
                <a:gd name="T42" fmla="*/ 59 w 59"/>
                <a:gd name="T43" fmla="*/ 17 h 38"/>
                <a:gd name="T44" fmla="*/ 57 w 59"/>
                <a:gd name="T45" fmla="*/ 4 h 38"/>
                <a:gd name="T46" fmla="*/ 51 w 59"/>
                <a:gd name="T47" fmla="*/ 0 h 38"/>
                <a:gd name="T48" fmla="*/ 46 w 59"/>
                <a:gd name="T49" fmla="*/ 8 h 38"/>
                <a:gd name="T50" fmla="*/ 42 w 59"/>
                <a:gd name="T51" fmla="*/ 13 h 38"/>
                <a:gd name="T52" fmla="*/ 34 w 59"/>
                <a:gd name="T53" fmla="*/ 19 h 38"/>
                <a:gd name="T54" fmla="*/ 25 w 59"/>
                <a:gd name="T55" fmla="*/ 23 h 38"/>
                <a:gd name="T56" fmla="*/ 17 w 59"/>
                <a:gd name="T57" fmla="*/ 23 h 38"/>
                <a:gd name="T58" fmla="*/ 2 w 59"/>
                <a:gd name="T59" fmla="*/ 23 h 38"/>
                <a:gd name="T60" fmla="*/ 0 w 59"/>
                <a:gd name="T61" fmla="*/ 25 h 38"/>
                <a:gd name="T62" fmla="*/ 10 w 59"/>
                <a:gd name="T63" fmla="*/ 30 h 38"/>
                <a:gd name="T64" fmla="*/ 10 w 59"/>
                <a:gd name="T65" fmla="*/ 30 h 38"/>
                <a:gd name="T66" fmla="*/ 10 w 59"/>
                <a:gd name="T6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8">
                  <a:moveTo>
                    <a:pt x="10" y="30"/>
                  </a:moveTo>
                  <a:lnTo>
                    <a:pt x="13" y="30"/>
                  </a:lnTo>
                  <a:lnTo>
                    <a:pt x="13" y="30"/>
                  </a:lnTo>
                  <a:lnTo>
                    <a:pt x="15" y="32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2" y="34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9" y="25"/>
                  </a:lnTo>
                  <a:lnTo>
                    <a:pt x="53" y="23"/>
                  </a:lnTo>
                  <a:lnTo>
                    <a:pt x="59" y="17"/>
                  </a:lnTo>
                  <a:lnTo>
                    <a:pt x="57" y="4"/>
                  </a:lnTo>
                  <a:lnTo>
                    <a:pt x="51" y="0"/>
                  </a:lnTo>
                  <a:lnTo>
                    <a:pt x="46" y="8"/>
                  </a:lnTo>
                  <a:lnTo>
                    <a:pt x="42" y="13"/>
                  </a:lnTo>
                  <a:lnTo>
                    <a:pt x="34" y="19"/>
                  </a:lnTo>
                  <a:lnTo>
                    <a:pt x="25" y="23"/>
                  </a:lnTo>
                  <a:lnTo>
                    <a:pt x="17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E3C8E3A3-DCE5-0B44-90B2-00519094A3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1112" y="3421894"/>
              <a:ext cx="90085" cy="49375"/>
            </a:xfrm>
            <a:custGeom>
              <a:avLst/>
              <a:gdLst>
                <a:gd name="T0" fmla="*/ 10 w 59"/>
                <a:gd name="T1" fmla="*/ 30 h 38"/>
                <a:gd name="T2" fmla="*/ 13 w 59"/>
                <a:gd name="T3" fmla="*/ 30 h 38"/>
                <a:gd name="T4" fmla="*/ 13 w 59"/>
                <a:gd name="T5" fmla="*/ 30 h 38"/>
                <a:gd name="T6" fmla="*/ 15 w 59"/>
                <a:gd name="T7" fmla="*/ 32 h 38"/>
                <a:gd name="T8" fmla="*/ 17 w 59"/>
                <a:gd name="T9" fmla="*/ 36 h 38"/>
                <a:gd name="T10" fmla="*/ 17 w 59"/>
                <a:gd name="T11" fmla="*/ 36 h 38"/>
                <a:gd name="T12" fmla="*/ 21 w 59"/>
                <a:gd name="T13" fmla="*/ 36 h 38"/>
                <a:gd name="T14" fmla="*/ 21 w 59"/>
                <a:gd name="T15" fmla="*/ 36 h 38"/>
                <a:gd name="T16" fmla="*/ 23 w 59"/>
                <a:gd name="T17" fmla="*/ 36 h 38"/>
                <a:gd name="T18" fmla="*/ 25 w 59"/>
                <a:gd name="T19" fmla="*/ 38 h 38"/>
                <a:gd name="T20" fmla="*/ 27 w 59"/>
                <a:gd name="T21" fmla="*/ 38 h 38"/>
                <a:gd name="T22" fmla="*/ 29 w 59"/>
                <a:gd name="T23" fmla="*/ 36 h 38"/>
                <a:gd name="T24" fmla="*/ 29 w 59"/>
                <a:gd name="T25" fmla="*/ 36 h 38"/>
                <a:gd name="T26" fmla="*/ 32 w 59"/>
                <a:gd name="T27" fmla="*/ 34 h 38"/>
                <a:gd name="T28" fmla="*/ 36 w 59"/>
                <a:gd name="T29" fmla="*/ 32 h 38"/>
                <a:gd name="T30" fmla="*/ 38 w 59"/>
                <a:gd name="T31" fmla="*/ 32 h 38"/>
                <a:gd name="T32" fmla="*/ 38 w 59"/>
                <a:gd name="T33" fmla="*/ 32 h 38"/>
                <a:gd name="T34" fmla="*/ 42 w 59"/>
                <a:gd name="T35" fmla="*/ 28 h 38"/>
                <a:gd name="T36" fmla="*/ 46 w 59"/>
                <a:gd name="T37" fmla="*/ 26 h 38"/>
                <a:gd name="T38" fmla="*/ 49 w 59"/>
                <a:gd name="T39" fmla="*/ 25 h 38"/>
                <a:gd name="T40" fmla="*/ 53 w 59"/>
                <a:gd name="T41" fmla="*/ 23 h 38"/>
                <a:gd name="T42" fmla="*/ 59 w 59"/>
                <a:gd name="T43" fmla="*/ 17 h 38"/>
                <a:gd name="T44" fmla="*/ 57 w 59"/>
                <a:gd name="T45" fmla="*/ 4 h 38"/>
                <a:gd name="T46" fmla="*/ 51 w 59"/>
                <a:gd name="T47" fmla="*/ 0 h 38"/>
                <a:gd name="T48" fmla="*/ 46 w 59"/>
                <a:gd name="T49" fmla="*/ 8 h 38"/>
                <a:gd name="T50" fmla="*/ 42 w 59"/>
                <a:gd name="T51" fmla="*/ 13 h 38"/>
                <a:gd name="T52" fmla="*/ 34 w 59"/>
                <a:gd name="T53" fmla="*/ 19 h 38"/>
                <a:gd name="T54" fmla="*/ 25 w 59"/>
                <a:gd name="T55" fmla="*/ 23 h 38"/>
                <a:gd name="T56" fmla="*/ 17 w 59"/>
                <a:gd name="T57" fmla="*/ 23 h 38"/>
                <a:gd name="T58" fmla="*/ 2 w 59"/>
                <a:gd name="T59" fmla="*/ 23 h 38"/>
                <a:gd name="T60" fmla="*/ 0 w 59"/>
                <a:gd name="T61" fmla="*/ 25 h 38"/>
                <a:gd name="T62" fmla="*/ 10 w 59"/>
                <a:gd name="T63" fmla="*/ 30 h 38"/>
                <a:gd name="T64" fmla="*/ 10 w 59"/>
                <a:gd name="T65" fmla="*/ 30 h 38"/>
                <a:gd name="T66" fmla="*/ 10 w 59"/>
                <a:gd name="T6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8">
                  <a:moveTo>
                    <a:pt x="10" y="30"/>
                  </a:moveTo>
                  <a:lnTo>
                    <a:pt x="13" y="30"/>
                  </a:lnTo>
                  <a:lnTo>
                    <a:pt x="13" y="30"/>
                  </a:lnTo>
                  <a:lnTo>
                    <a:pt x="15" y="32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2" y="34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9" y="25"/>
                  </a:lnTo>
                  <a:lnTo>
                    <a:pt x="53" y="23"/>
                  </a:lnTo>
                  <a:lnTo>
                    <a:pt x="59" y="17"/>
                  </a:lnTo>
                  <a:lnTo>
                    <a:pt x="57" y="4"/>
                  </a:lnTo>
                  <a:lnTo>
                    <a:pt x="51" y="0"/>
                  </a:lnTo>
                  <a:lnTo>
                    <a:pt x="46" y="8"/>
                  </a:lnTo>
                  <a:lnTo>
                    <a:pt x="42" y="13"/>
                  </a:lnTo>
                  <a:lnTo>
                    <a:pt x="34" y="19"/>
                  </a:lnTo>
                  <a:lnTo>
                    <a:pt x="25" y="23"/>
                  </a:lnTo>
                  <a:lnTo>
                    <a:pt x="17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4" name="Freeform 304">
              <a:extLst>
                <a:ext uri="{FF2B5EF4-FFF2-40B4-BE49-F238E27FC236}">
                  <a16:creationId xmlns:a16="http://schemas.microsoft.com/office/drawing/2014/main" id="{D1889B8F-5D3D-6842-9E96-20F3D44793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56570" y="4237883"/>
              <a:ext cx="171009" cy="157221"/>
            </a:xfrm>
            <a:custGeom>
              <a:avLst/>
              <a:gdLst>
                <a:gd name="T0" fmla="*/ 0 w 112"/>
                <a:gd name="T1" fmla="*/ 104 h 121"/>
                <a:gd name="T2" fmla="*/ 0 w 112"/>
                <a:gd name="T3" fmla="*/ 102 h 121"/>
                <a:gd name="T4" fmla="*/ 4 w 112"/>
                <a:gd name="T5" fmla="*/ 100 h 121"/>
                <a:gd name="T6" fmla="*/ 8 w 112"/>
                <a:gd name="T7" fmla="*/ 94 h 121"/>
                <a:gd name="T8" fmla="*/ 8 w 112"/>
                <a:gd name="T9" fmla="*/ 93 h 121"/>
                <a:gd name="T10" fmla="*/ 10 w 112"/>
                <a:gd name="T11" fmla="*/ 87 h 121"/>
                <a:gd name="T12" fmla="*/ 10 w 112"/>
                <a:gd name="T13" fmla="*/ 85 h 121"/>
                <a:gd name="T14" fmla="*/ 15 w 112"/>
                <a:gd name="T15" fmla="*/ 81 h 121"/>
                <a:gd name="T16" fmla="*/ 19 w 112"/>
                <a:gd name="T17" fmla="*/ 76 h 121"/>
                <a:gd name="T18" fmla="*/ 23 w 112"/>
                <a:gd name="T19" fmla="*/ 70 h 121"/>
                <a:gd name="T20" fmla="*/ 25 w 112"/>
                <a:gd name="T21" fmla="*/ 70 h 121"/>
                <a:gd name="T22" fmla="*/ 31 w 112"/>
                <a:gd name="T23" fmla="*/ 68 h 121"/>
                <a:gd name="T24" fmla="*/ 42 w 112"/>
                <a:gd name="T25" fmla="*/ 60 h 121"/>
                <a:gd name="T26" fmla="*/ 48 w 112"/>
                <a:gd name="T27" fmla="*/ 55 h 121"/>
                <a:gd name="T28" fmla="*/ 49 w 112"/>
                <a:gd name="T29" fmla="*/ 51 h 121"/>
                <a:gd name="T30" fmla="*/ 61 w 112"/>
                <a:gd name="T31" fmla="*/ 45 h 121"/>
                <a:gd name="T32" fmla="*/ 65 w 112"/>
                <a:gd name="T33" fmla="*/ 38 h 121"/>
                <a:gd name="T34" fmla="*/ 68 w 112"/>
                <a:gd name="T35" fmla="*/ 30 h 121"/>
                <a:gd name="T36" fmla="*/ 70 w 112"/>
                <a:gd name="T37" fmla="*/ 28 h 121"/>
                <a:gd name="T38" fmla="*/ 72 w 112"/>
                <a:gd name="T39" fmla="*/ 23 h 121"/>
                <a:gd name="T40" fmla="*/ 82 w 112"/>
                <a:gd name="T41" fmla="*/ 9 h 121"/>
                <a:gd name="T42" fmla="*/ 89 w 112"/>
                <a:gd name="T43" fmla="*/ 0 h 121"/>
                <a:gd name="T44" fmla="*/ 93 w 112"/>
                <a:gd name="T45" fmla="*/ 15 h 121"/>
                <a:gd name="T46" fmla="*/ 104 w 112"/>
                <a:gd name="T47" fmla="*/ 9 h 121"/>
                <a:gd name="T48" fmla="*/ 112 w 112"/>
                <a:gd name="T49" fmla="*/ 13 h 121"/>
                <a:gd name="T50" fmla="*/ 108 w 112"/>
                <a:gd name="T51" fmla="*/ 25 h 121"/>
                <a:gd name="T52" fmla="*/ 108 w 112"/>
                <a:gd name="T53" fmla="*/ 26 h 121"/>
                <a:gd name="T54" fmla="*/ 106 w 112"/>
                <a:gd name="T55" fmla="*/ 30 h 121"/>
                <a:gd name="T56" fmla="*/ 102 w 112"/>
                <a:gd name="T57" fmla="*/ 32 h 121"/>
                <a:gd name="T58" fmla="*/ 101 w 112"/>
                <a:gd name="T59" fmla="*/ 36 h 121"/>
                <a:gd name="T60" fmla="*/ 101 w 112"/>
                <a:gd name="T61" fmla="*/ 40 h 121"/>
                <a:gd name="T62" fmla="*/ 97 w 112"/>
                <a:gd name="T63" fmla="*/ 43 h 121"/>
                <a:gd name="T64" fmla="*/ 89 w 112"/>
                <a:gd name="T65" fmla="*/ 55 h 121"/>
                <a:gd name="T66" fmla="*/ 93 w 112"/>
                <a:gd name="T67" fmla="*/ 68 h 121"/>
                <a:gd name="T68" fmla="*/ 82 w 112"/>
                <a:gd name="T69" fmla="*/ 68 h 121"/>
                <a:gd name="T70" fmla="*/ 78 w 112"/>
                <a:gd name="T71" fmla="*/ 70 h 121"/>
                <a:gd name="T72" fmla="*/ 70 w 112"/>
                <a:gd name="T73" fmla="*/ 72 h 121"/>
                <a:gd name="T74" fmla="*/ 68 w 112"/>
                <a:gd name="T75" fmla="*/ 81 h 121"/>
                <a:gd name="T76" fmla="*/ 63 w 112"/>
                <a:gd name="T77" fmla="*/ 91 h 121"/>
                <a:gd name="T78" fmla="*/ 59 w 112"/>
                <a:gd name="T79" fmla="*/ 102 h 121"/>
                <a:gd name="T80" fmla="*/ 48 w 112"/>
                <a:gd name="T81" fmla="*/ 113 h 121"/>
                <a:gd name="T82" fmla="*/ 32 w 112"/>
                <a:gd name="T83" fmla="*/ 119 h 121"/>
                <a:gd name="T84" fmla="*/ 32 w 112"/>
                <a:gd name="T85" fmla="*/ 119 h 121"/>
                <a:gd name="T86" fmla="*/ 27 w 112"/>
                <a:gd name="T87" fmla="*/ 119 h 121"/>
                <a:gd name="T88" fmla="*/ 17 w 112"/>
                <a:gd name="T89" fmla="*/ 113 h 121"/>
                <a:gd name="T90" fmla="*/ 8 w 112"/>
                <a:gd name="T91" fmla="*/ 113 h 121"/>
                <a:gd name="T92" fmla="*/ 0 w 112"/>
                <a:gd name="T93" fmla="*/ 110 h 121"/>
                <a:gd name="T94" fmla="*/ 0 w 112"/>
                <a:gd name="T95" fmla="*/ 11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" h="121">
                  <a:moveTo>
                    <a:pt x="0" y="110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4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89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1" y="72"/>
                  </a:lnTo>
                  <a:lnTo>
                    <a:pt x="23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7" y="68"/>
                  </a:lnTo>
                  <a:lnTo>
                    <a:pt x="31" y="68"/>
                  </a:lnTo>
                  <a:lnTo>
                    <a:pt x="32" y="66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1"/>
                  </a:lnTo>
                  <a:lnTo>
                    <a:pt x="55" y="51"/>
                  </a:lnTo>
                  <a:lnTo>
                    <a:pt x="61" y="45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6" y="36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8" y="17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9" y="0"/>
                  </a:lnTo>
                  <a:lnTo>
                    <a:pt x="93" y="6"/>
                  </a:lnTo>
                  <a:lnTo>
                    <a:pt x="93" y="15"/>
                  </a:lnTo>
                  <a:lnTo>
                    <a:pt x="101" y="15"/>
                  </a:lnTo>
                  <a:lnTo>
                    <a:pt x="104" y="9"/>
                  </a:lnTo>
                  <a:lnTo>
                    <a:pt x="106" y="6"/>
                  </a:lnTo>
                  <a:lnTo>
                    <a:pt x="112" y="13"/>
                  </a:lnTo>
                  <a:lnTo>
                    <a:pt x="104" y="19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6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2" y="32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40"/>
                  </a:lnTo>
                  <a:lnTo>
                    <a:pt x="101" y="42"/>
                  </a:lnTo>
                  <a:lnTo>
                    <a:pt x="97" y="43"/>
                  </a:lnTo>
                  <a:lnTo>
                    <a:pt x="93" y="49"/>
                  </a:lnTo>
                  <a:lnTo>
                    <a:pt x="89" y="55"/>
                  </a:lnTo>
                  <a:lnTo>
                    <a:pt x="93" y="60"/>
                  </a:lnTo>
                  <a:lnTo>
                    <a:pt x="93" y="68"/>
                  </a:lnTo>
                  <a:lnTo>
                    <a:pt x="87" y="68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4" y="72"/>
                  </a:lnTo>
                  <a:lnTo>
                    <a:pt x="70" y="72"/>
                  </a:lnTo>
                  <a:lnTo>
                    <a:pt x="68" y="74"/>
                  </a:lnTo>
                  <a:lnTo>
                    <a:pt x="68" y="81"/>
                  </a:lnTo>
                  <a:lnTo>
                    <a:pt x="66" y="83"/>
                  </a:lnTo>
                  <a:lnTo>
                    <a:pt x="63" y="91"/>
                  </a:lnTo>
                  <a:lnTo>
                    <a:pt x="59" y="96"/>
                  </a:lnTo>
                  <a:lnTo>
                    <a:pt x="59" y="102"/>
                  </a:lnTo>
                  <a:lnTo>
                    <a:pt x="51" y="110"/>
                  </a:lnTo>
                  <a:lnTo>
                    <a:pt x="48" y="113"/>
                  </a:lnTo>
                  <a:lnTo>
                    <a:pt x="40" y="121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1" y="119"/>
                  </a:lnTo>
                  <a:lnTo>
                    <a:pt x="17" y="113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2" y="11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5" name="Freeform 305">
              <a:extLst>
                <a:ext uri="{FF2B5EF4-FFF2-40B4-BE49-F238E27FC236}">
                  <a16:creationId xmlns:a16="http://schemas.microsoft.com/office/drawing/2014/main" id="{43E81AF5-4369-E347-B85C-1B00C487E2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56570" y="4237883"/>
              <a:ext cx="171009" cy="157221"/>
            </a:xfrm>
            <a:custGeom>
              <a:avLst/>
              <a:gdLst>
                <a:gd name="T0" fmla="*/ 0 w 112"/>
                <a:gd name="T1" fmla="*/ 104 h 121"/>
                <a:gd name="T2" fmla="*/ 0 w 112"/>
                <a:gd name="T3" fmla="*/ 102 h 121"/>
                <a:gd name="T4" fmla="*/ 4 w 112"/>
                <a:gd name="T5" fmla="*/ 100 h 121"/>
                <a:gd name="T6" fmla="*/ 8 w 112"/>
                <a:gd name="T7" fmla="*/ 94 h 121"/>
                <a:gd name="T8" fmla="*/ 8 w 112"/>
                <a:gd name="T9" fmla="*/ 93 h 121"/>
                <a:gd name="T10" fmla="*/ 10 w 112"/>
                <a:gd name="T11" fmla="*/ 87 h 121"/>
                <a:gd name="T12" fmla="*/ 10 w 112"/>
                <a:gd name="T13" fmla="*/ 85 h 121"/>
                <a:gd name="T14" fmla="*/ 15 w 112"/>
                <a:gd name="T15" fmla="*/ 81 h 121"/>
                <a:gd name="T16" fmla="*/ 19 w 112"/>
                <a:gd name="T17" fmla="*/ 76 h 121"/>
                <a:gd name="T18" fmla="*/ 23 w 112"/>
                <a:gd name="T19" fmla="*/ 70 h 121"/>
                <a:gd name="T20" fmla="*/ 25 w 112"/>
                <a:gd name="T21" fmla="*/ 70 h 121"/>
                <a:gd name="T22" fmla="*/ 31 w 112"/>
                <a:gd name="T23" fmla="*/ 68 h 121"/>
                <a:gd name="T24" fmla="*/ 42 w 112"/>
                <a:gd name="T25" fmla="*/ 60 h 121"/>
                <a:gd name="T26" fmla="*/ 48 w 112"/>
                <a:gd name="T27" fmla="*/ 55 h 121"/>
                <a:gd name="T28" fmla="*/ 49 w 112"/>
                <a:gd name="T29" fmla="*/ 51 h 121"/>
                <a:gd name="T30" fmla="*/ 61 w 112"/>
                <a:gd name="T31" fmla="*/ 45 h 121"/>
                <a:gd name="T32" fmla="*/ 65 w 112"/>
                <a:gd name="T33" fmla="*/ 38 h 121"/>
                <a:gd name="T34" fmla="*/ 68 w 112"/>
                <a:gd name="T35" fmla="*/ 30 h 121"/>
                <a:gd name="T36" fmla="*/ 70 w 112"/>
                <a:gd name="T37" fmla="*/ 28 h 121"/>
                <a:gd name="T38" fmla="*/ 72 w 112"/>
                <a:gd name="T39" fmla="*/ 23 h 121"/>
                <a:gd name="T40" fmla="*/ 82 w 112"/>
                <a:gd name="T41" fmla="*/ 9 h 121"/>
                <a:gd name="T42" fmla="*/ 89 w 112"/>
                <a:gd name="T43" fmla="*/ 0 h 121"/>
                <a:gd name="T44" fmla="*/ 93 w 112"/>
                <a:gd name="T45" fmla="*/ 15 h 121"/>
                <a:gd name="T46" fmla="*/ 104 w 112"/>
                <a:gd name="T47" fmla="*/ 9 h 121"/>
                <a:gd name="T48" fmla="*/ 112 w 112"/>
                <a:gd name="T49" fmla="*/ 13 h 121"/>
                <a:gd name="T50" fmla="*/ 108 w 112"/>
                <a:gd name="T51" fmla="*/ 25 h 121"/>
                <a:gd name="T52" fmla="*/ 108 w 112"/>
                <a:gd name="T53" fmla="*/ 26 h 121"/>
                <a:gd name="T54" fmla="*/ 106 w 112"/>
                <a:gd name="T55" fmla="*/ 30 h 121"/>
                <a:gd name="T56" fmla="*/ 102 w 112"/>
                <a:gd name="T57" fmla="*/ 32 h 121"/>
                <a:gd name="T58" fmla="*/ 101 w 112"/>
                <a:gd name="T59" fmla="*/ 36 h 121"/>
                <a:gd name="T60" fmla="*/ 101 w 112"/>
                <a:gd name="T61" fmla="*/ 40 h 121"/>
                <a:gd name="T62" fmla="*/ 97 w 112"/>
                <a:gd name="T63" fmla="*/ 43 h 121"/>
                <a:gd name="T64" fmla="*/ 89 w 112"/>
                <a:gd name="T65" fmla="*/ 55 h 121"/>
                <a:gd name="T66" fmla="*/ 93 w 112"/>
                <a:gd name="T67" fmla="*/ 68 h 121"/>
                <a:gd name="T68" fmla="*/ 82 w 112"/>
                <a:gd name="T69" fmla="*/ 68 h 121"/>
                <a:gd name="T70" fmla="*/ 78 w 112"/>
                <a:gd name="T71" fmla="*/ 70 h 121"/>
                <a:gd name="T72" fmla="*/ 70 w 112"/>
                <a:gd name="T73" fmla="*/ 72 h 121"/>
                <a:gd name="T74" fmla="*/ 68 w 112"/>
                <a:gd name="T75" fmla="*/ 81 h 121"/>
                <a:gd name="T76" fmla="*/ 63 w 112"/>
                <a:gd name="T77" fmla="*/ 91 h 121"/>
                <a:gd name="T78" fmla="*/ 59 w 112"/>
                <a:gd name="T79" fmla="*/ 102 h 121"/>
                <a:gd name="T80" fmla="*/ 48 w 112"/>
                <a:gd name="T81" fmla="*/ 113 h 121"/>
                <a:gd name="T82" fmla="*/ 32 w 112"/>
                <a:gd name="T83" fmla="*/ 119 h 121"/>
                <a:gd name="T84" fmla="*/ 32 w 112"/>
                <a:gd name="T85" fmla="*/ 119 h 121"/>
                <a:gd name="T86" fmla="*/ 27 w 112"/>
                <a:gd name="T87" fmla="*/ 119 h 121"/>
                <a:gd name="T88" fmla="*/ 17 w 112"/>
                <a:gd name="T89" fmla="*/ 113 h 121"/>
                <a:gd name="T90" fmla="*/ 8 w 112"/>
                <a:gd name="T91" fmla="*/ 113 h 121"/>
                <a:gd name="T92" fmla="*/ 0 w 112"/>
                <a:gd name="T93" fmla="*/ 110 h 121"/>
                <a:gd name="T94" fmla="*/ 0 w 112"/>
                <a:gd name="T95" fmla="*/ 11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" h="121">
                  <a:moveTo>
                    <a:pt x="0" y="110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4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89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1" y="72"/>
                  </a:lnTo>
                  <a:lnTo>
                    <a:pt x="23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7" y="68"/>
                  </a:lnTo>
                  <a:lnTo>
                    <a:pt x="31" y="68"/>
                  </a:lnTo>
                  <a:lnTo>
                    <a:pt x="32" y="66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1"/>
                  </a:lnTo>
                  <a:lnTo>
                    <a:pt x="55" y="51"/>
                  </a:lnTo>
                  <a:lnTo>
                    <a:pt x="61" y="45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6" y="36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8" y="17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9" y="0"/>
                  </a:lnTo>
                  <a:lnTo>
                    <a:pt x="93" y="6"/>
                  </a:lnTo>
                  <a:lnTo>
                    <a:pt x="93" y="15"/>
                  </a:lnTo>
                  <a:lnTo>
                    <a:pt x="101" y="15"/>
                  </a:lnTo>
                  <a:lnTo>
                    <a:pt x="104" y="9"/>
                  </a:lnTo>
                  <a:lnTo>
                    <a:pt x="106" y="6"/>
                  </a:lnTo>
                  <a:lnTo>
                    <a:pt x="112" y="13"/>
                  </a:lnTo>
                  <a:lnTo>
                    <a:pt x="104" y="19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6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2" y="32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40"/>
                  </a:lnTo>
                  <a:lnTo>
                    <a:pt x="101" y="42"/>
                  </a:lnTo>
                  <a:lnTo>
                    <a:pt x="97" y="43"/>
                  </a:lnTo>
                  <a:lnTo>
                    <a:pt x="93" y="49"/>
                  </a:lnTo>
                  <a:lnTo>
                    <a:pt x="89" y="55"/>
                  </a:lnTo>
                  <a:lnTo>
                    <a:pt x="93" y="60"/>
                  </a:lnTo>
                  <a:lnTo>
                    <a:pt x="93" y="68"/>
                  </a:lnTo>
                  <a:lnTo>
                    <a:pt x="87" y="68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4" y="72"/>
                  </a:lnTo>
                  <a:lnTo>
                    <a:pt x="70" y="72"/>
                  </a:lnTo>
                  <a:lnTo>
                    <a:pt x="68" y="74"/>
                  </a:lnTo>
                  <a:lnTo>
                    <a:pt x="68" y="81"/>
                  </a:lnTo>
                  <a:lnTo>
                    <a:pt x="66" y="83"/>
                  </a:lnTo>
                  <a:lnTo>
                    <a:pt x="63" y="91"/>
                  </a:lnTo>
                  <a:lnTo>
                    <a:pt x="59" y="96"/>
                  </a:lnTo>
                  <a:lnTo>
                    <a:pt x="59" y="102"/>
                  </a:lnTo>
                  <a:lnTo>
                    <a:pt x="51" y="110"/>
                  </a:lnTo>
                  <a:lnTo>
                    <a:pt x="48" y="113"/>
                  </a:lnTo>
                  <a:lnTo>
                    <a:pt x="40" y="121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1" y="119"/>
                  </a:lnTo>
                  <a:lnTo>
                    <a:pt x="17" y="113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2" y="11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6" name="Freeform 306">
              <a:extLst>
                <a:ext uri="{FF2B5EF4-FFF2-40B4-BE49-F238E27FC236}">
                  <a16:creationId xmlns:a16="http://schemas.microsoft.com/office/drawing/2014/main" id="{306DBA8E-951A-3949-BCD3-A42DF734D8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89407" y="4094955"/>
              <a:ext cx="126730" cy="165017"/>
            </a:xfrm>
            <a:custGeom>
              <a:avLst/>
              <a:gdLst>
                <a:gd name="T0" fmla="*/ 31 w 83"/>
                <a:gd name="T1" fmla="*/ 123 h 127"/>
                <a:gd name="T2" fmla="*/ 40 w 83"/>
                <a:gd name="T3" fmla="*/ 127 h 127"/>
                <a:gd name="T4" fmla="*/ 49 w 83"/>
                <a:gd name="T5" fmla="*/ 121 h 127"/>
                <a:gd name="T6" fmla="*/ 51 w 83"/>
                <a:gd name="T7" fmla="*/ 119 h 127"/>
                <a:gd name="T8" fmla="*/ 53 w 83"/>
                <a:gd name="T9" fmla="*/ 116 h 127"/>
                <a:gd name="T10" fmla="*/ 55 w 83"/>
                <a:gd name="T11" fmla="*/ 114 h 127"/>
                <a:gd name="T12" fmla="*/ 59 w 83"/>
                <a:gd name="T13" fmla="*/ 106 h 127"/>
                <a:gd name="T14" fmla="*/ 63 w 83"/>
                <a:gd name="T15" fmla="*/ 97 h 127"/>
                <a:gd name="T16" fmla="*/ 66 w 83"/>
                <a:gd name="T17" fmla="*/ 83 h 127"/>
                <a:gd name="T18" fmla="*/ 74 w 83"/>
                <a:gd name="T19" fmla="*/ 83 h 127"/>
                <a:gd name="T20" fmla="*/ 74 w 83"/>
                <a:gd name="T21" fmla="*/ 82 h 127"/>
                <a:gd name="T22" fmla="*/ 76 w 83"/>
                <a:gd name="T23" fmla="*/ 78 h 127"/>
                <a:gd name="T24" fmla="*/ 78 w 83"/>
                <a:gd name="T25" fmla="*/ 76 h 127"/>
                <a:gd name="T26" fmla="*/ 82 w 83"/>
                <a:gd name="T27" fmla="*/ 68 h 127"/>
                <a:gd name="T28" fmla="*/ 80 w 83"/>
                <a:gd name="T29" fmla="*/ 65 h 127"/>
                <a:gd name="T30" fmla="*/ 82 w 83"/>
                <a:gd name="T31" fmla="*/ 63 h 127"/>
                <a:gd name="T32" fmla="*/ 83 w 83"/>
                <a:gd name="T33" fmla="*/ 59 h 127"/>
                <a:gd name="T34" fmla="*/ 80 w 83"/>
                <a:gd name="T35" fmla="*/ 51 h 127"/>
                <a:gd name="T36" fmla="*/ 74 w 83"/>
                <a:gd name="T37" fmla="*/ 59 h 127"/>
                <a:gd name="T38" fmla="*/ 70 w 83"/>
                <a:gd name="T39" fmla="*/ 59 h 127"/>
                <a:gd name="T40" fmla="*/ 59 w 83"/>
                <a:gd name="T41" fmla="*/ 59 h 127"/>
                <a:gd name="T42" fmla="*/ 55 w 83"/>
                <a:gd name="T43" fmla="*/ 57 h 127"/>
                <a:gd name="T44" fmla="*/ 49 w 83"/>
                <a:gd name="T45" fmla="*/ 51 h 127"/>
                <a:gd name="T46" fmla="*/ 48 w 83"/>
                <a:gd name="T47" fmla="*/ 44 h 127"/>
                <a:gd name="T48" fmla="*/ 40 w 83"/>
                <a:gd name="T49" fmla="*/ 38 h 127"/>
                <a:gd name="T50" fmla="*/ 36 w 83"/>
                <a:gd name="T51" fmla="*/ 42 h 127"/>
                <a:gd name="T52" fmla="*/ 32 w 83"/>
                <a:gd name="T53" fmla="*/ 34 h 127"/>
                <a:gd name="T54" fmla="*/ 31 w 83"/>
                <a:gd name="T55" fmla="*/ 30 h 127"/>
                <a:gd name="T56" fmla="*/ 27 w 83"/>
                <a:gd name="T57" fmla="*/ 27 h 127"/>
                <a:gd name="T58" fmla="*/ 27 w 83"/>
                <a:gd name="T59" fmla="*/ 25 h 127"/>
                <a:gd name="T60" fmla="*/ 25 w 83"/>
                <a:gd name="T61" fmla="*/ 15 h 127"/>
                <a:gd name="T62" fmla="*/ 15 w 83"/>
                <a:gd name="T63" fmla="*/ 8 h 127"/>
                <a:gd name="T64" fmla="*/ 17 w 83"/>
                <a:gd name="T65" fmla="*/ 6 h 127"/>
                <a:gd name="T66" fmla="*/ 14 w 83"/>
                <a:gd name="T67" fmla="*/ 4 h 127"/>
                <a:gd name="T68" fmla="*/ 6 w 83"/>
                <a:gd name="T69" fmla="*/ 4 h 127"/>
                <a:gd name="T70" fmla="*/ 8 w 83"/>
                <a:gd name="T71" fmla="*/ 8 h 127"/>
                <a:gd name="T72" fmla="*/ 6 w 83"/>
                <a:gd name="T73" fmla="*/ 10 h 127"/>
                <a:gd name="T74" fmla="*/ 8 w 83"/>
                <a:gd name="T75" fmla="*/ 15 h 127"/>
                <a:gd name="T76" fmla="*/ 10 w 83"/>
                <a:gd name="T77" fmla="*/ 19 h 127"/>
                <a:gd name="T78" fmla="*/ 15 w 83"/>
                <a:gd name="T79" fmla="*/ 27 h 127"/>
                <a:gd name="T80" fmla="*/ 23 w 83"/>
                <a:gd name="T81" fmla="*/ 36 h 127"/>
                <a:gd name="T82" fmla="*/ 27 w 83"/>
                <a:gd name="T83" fmla="*/ 42 h 127"/>
                <a:gd name="T84" fmla="*/ 29 w 83"/>
                <a:gd name="T85" fmla="*/ 53 h 127"/>
                <a:gd name="T86" fmla="*/ 31 w 83"/>
                <a:gd name="T87" fmla="*/ 68 h 127"/>
                <a:gd name="T88" fmla="*/ 27 w 83"/>
                <a:gd name="T89" fmla="*/ 83 h 127"/>
                <a:gd name="T90" fmla="*/ 21 w 83"/>
                <a:gd name="T91" fmla="*/ 85 h 127"/>
                <a:gd name="T92" fmla="*/ 23 w 83"/>
                <a:gd name="T93" fmla="*/ 89 h 127"/>
                <a:gd name="T94" fmla="*/ 25 w 83"/>
                <a:gd name="T95" fmla="*/ 93 h 127"/>
                <a:gd name="T96" fmla="*/ 29 w 83"/>
                <a:gd name="T97" fmla="*/ 95 h 127"/>
                <a:gd name="T98" fmla="*/ 32 w 83"/>
                <a:gd name="T99" fmla="*/ 99 h 127"/>
                <a:gd name="T100" fmla="*/ 36 w 83"/>
                <a:gd name="T101" fmla="*/ 104 h 127"/>
                <a:gd name="T102" fmla="*/ 36 w 83"/>
                <a:gd name="T103" fmla="*/ 117 h 127"/>
                <a:gd name="T104" fmla="*/ 31 w 83"/>
                <a:gd name="T105" fmla="*/ 12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" h="127">
                  <a:moveTo>
                    <a:pt x="31" y="123"/>
                  </a:moveTo>
                  <a:lnTo>
                    <a:pt x="31" y="123"/>
                  </a:lnTo>
                  <a:lnTo>
                    <a:pt x="32" y="125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51" y="119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63" y="102"/>
                  </a:lnTo>
                  <a:lnTo>
                    <a:pt x="63" y="97"/>
                  </a:lnTo>
                  <a:lnTo>
                    <a:pt x="63" y="89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2"/>
                  </a:lnTo>
                  <a:lnTo>
                    <a:pt x="74" y="80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8" y="7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0" y="66"/>
                  </a:lnTo>
                  <a:lnTo>
                    <a:pt x="80" y="65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5"/>
                  </a:lnTo>
                  <a:lnTo>
                    <a:pt x="80" y="51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7" y="59"/>
                  </a:lnTo>
                  <a:lnTo>
                    <a:pt x="55" y="57"/>
                  </a:lnTo>
                  <a:lnTo>
                    <a:pt x="53" y="55"/>
                  </a:lnTo>
                  <a:lnTo>
                    <a:pt x="49" y="51"/>
                  </a:lnTo>
                  <a:lnTo>
                    <a:pt x="48" y="49"/>
                  </a:lnTo>
                  <a:lnTo>
                    <a:pt x="48" y="44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40" y="46"/>
                  </a:lnTo>
                  <a:lnTo>
                    <a:pt x="36" y="42"/>
                  </a:lnTo>
                  <a:lnTo>
                    <a:pt x="34" y="40"/>
                  </a:lnTo>
                  <a:lnTo>
                    <a:pt x="32" y="34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19"/>
                  </a:lnTo>
                  <a:lnTo>
                    <a:pt x="25" y="15"/>
                  </a:lnTo>
                  <a:lnTo>
                    <a:pt x="21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6" y="4"/>
                  </a:lnTo>
                  <a:lnTo>
                    <a:pt x="0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4" y="23"/>
                  </a:lnTo>
                  <a:lnTo>
                    <a:pt x="15" y="27"/>
                  </a:lnTo>
                  <a:lnTo>
                    <a:pt x="21" y="32"/>
                  </a:lnTo>
                  <a:lnTo>
                    <a:pt x="23" y="36"/>
                  </a:lnTo>
                  <a:lnTo>
                    <a:pt x="27" y="32"/>
                  </a:lnTo>
                  <a:lnTo>
                    <a:pt x="27" y="42"/>
                  </a:lnTo>
                  <a:lnTo>
                    <a:pt x="32" y="49"/>
                  </a:lnTo>
                  <a:lnTo>
                    <a:pt x="29" y="53"/>
                  </a:lnTo>
                  <a:lnTo>
                    <a:pt x="31" y="61"/>
                  </a:lnTo>
                  <a:lnTo>
                    <a:pt x="31" y="68"/>
                  </a:lnTo>
                  <a:lnTo>
                    <a:pt x="27" y="76"/>
                  </a:lnTo>
                  <a:lnTo>
                    <a:pt x="27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2" y="99"/>
                  </a:lnTo>
                  <a:lnTo>
                    <a:pt x="36" y="100"/>
                  </a:lnTo>
                  <a:lnTo>
                    <a:pt x="36" y="104"/>
                  </a:lnTo>
                  <a:lnTo>
                    <a:pt x="40" y="112"/>
                  </a:lnTo>
                  <a:lnTo>
                    <a:pt x="36" y="117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BFEE934A-E6D0-2045-9389-5AC67E730B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89407" y="4094955"/>
              <a:ext cx="126730" cy="165017"/>
            </a:xfrm>
            <a:custGeom>
              <a:avLst/>
              <a:gdLst>
                <a:gd name="T0" fmla="*/ 31 w 83"/>
                <a:gd name="T1" fmla="*/ 123 h 127"/>
                <a:gd name="T2" fmla="*/ 40 w 83"/>
                <a:gd name="T3" fmla="*/ 127 h 127"/>
                <a:gd name="T4" fmla="*/ 49 w 83"/>
                <a:gd name="T5" fmla="*/ 121 h 127"/>
                <a:gd name="T6" fmla="*/ 51 w 83"/>
                <a:gd name="T7" fmla="*/ 119 h 127"/>
                <a:gd name="T8" fmla="*/ 53 w 83"/>
                <a:gd name="T9" fmla="*/ 116 h 127"/>
                <a:gd name="T10" fmla="*/ 55 w 83"/>
                <a:gd name="T11" fmla="*/ 114 h 127"/>
                <a:gd name="T12" fmla="*/ 59 w 83"/>
                <a:gd name="T13" fmla="*/ 106 h 127"/>
                <a:gd name="T14" fmla="*/ 63 w 83"/>
                <a:gd name="T15" fmla="*/ 97 h 127"/>
                <a:gd name="T16" fmla="*/ 66 w 83"/>
                <a:gd name="T17" fmla="*/ 83 h 127"/>
                <a:gd name="T18" fmla="*/ 74 w 83"/>
                <a:gd name="T19" fmla="*/ 83 h 127"/>
                <a:gd name="T20" fmla="*/ 74 w 83"/>
                <a:gd name="T21" fmla="*/ 82 h 127"/>
                <a:gd name="T22" fmla="*/ 76 w 83"/>
                <a:gd name="T23" fmla="*/ 78 h 127"/>
                <a:gd name="T24" fmla="*/ 78 w 83"/>
                <a:gd name="T25" fmla="*/ 76 h 127"/>
                <a:gd name="T26" fmla="*/ 82 w 83"/>
                <a:gd name="T27" fmla="*/ 68 h 127"/>
                <a:gd name="T28" fmla="*/ 80 w 83"/>
                <a:gd name="T29" fmla="*/ 65 h 127"/>
                <a:gd name="T30" fmla="*/ 82 w 83"/>
                <a:gd name="T31" fmla="*/ 63 h 127"/>
                <a:gd name="T32" fmla="*/ 83 w 83"/>
                <a:gd name="T33" fmla="*/ 59 h 127"/>
                <a:gd name="T34" fmla="*/ 80 w 83"/>
                <a:gd name="T35" fmla="*/ 51 h 127"/>
                <a:gd name="T36" fmla="*/ 74 w 83"/>
                <a:gd name="T37" fmla="*/ 59 h 127"/>
                <a:gd name="T38" fmla="*/ 70 w 83"/>
                <a:gd name="T39" fmla="*/ 59 h 127"/>
                <a:gd name="T40" fmla="*/ 59 w 83"/>
                <a:gd name="T41" fmla="*/ 59 h 127"/>
                <a:gd name="T42" fmla="*/ 55 w 83"/>
                <a:gd name="T43" fmla="*/ 57 h 127"/>
                <a:gd name="T44" fmla="*/ 49 w 83"/>
                <a:gd name="T45" fmla="*/ 51 h 127"/>
                <a:gd name="T46" fmla="*/ 48 w 83"/>
                <a:gd name="T47" fmla="*/ 44 h 127"/>
                <a:gd name="T48" fmla="*/ 40 w 83"/>
                <a:gd name="T49" fmla="*/ 38 h 127"/>
                <a:gd name="T50" fmla="*/ 36 w 83"/>
                <a:gd name="T51" fmla="*/ 42 h 127"/>
                <a:gd name="T52" fmla="*/ 32 w 83"/>
                <a:gd name="T53" fmla="*/ 34 h 127"/>
                <a:gd name="T54" fmla="*/ 31 w 83"/>
                <a:gd name="T55" fmla="*/ 30 h 127"/>
                <a:gd name="T56" fmla="*/ 27 w 83"/>
                <a:gd name="T57" fmla="*/ 27 h 127"/>
                <a:gd name="T58" fmla="*/ 27 w 83"/>
                <a:gd name="T59" fmla="*/ 25 h 127"/>
                <a:gd name="T60" fmla="*/ 25 w 83"/>
                <a:gd name="T61" fmla="*/ 15 h 127"/>
                <a:gd name="T62" fmla="*/ 15 w 83"/>
                <a:gd name="T63" fmla="*/ 8 h 127"/>
                <a:gd name="T64" fmla="*/ 17 w 83"/>
                <a:gd name="T65" fmla="*/ 6 h 127"/>
                <a:gd name="T66" fmla="*/ 14 w 83"/>
                <a:gd name="T67" fmla="*/ 4 h 127"/>
                <a:gd name="T68" fmla="*/ 6 w 83"/>
                <a:gd name="T69" fmla="*/ 4 h 127"/>
                <a:gd name="T70" fmla="*/ 8 w 83"/>
                <a:gd name="T71" fmla="*/ 8 h 127"/>
                <a:gd name="T72" fmla="*/ 6 w 83"/>
                <a:gd name="T73" fmla="*/ 10 h 127"/>
                <a:gd name="T74" fmla="*/ 8 w 83"/>
                <a:gd name="T75" fmla="*/ 15 h 127"/>
                <a:gd name="T76" fmla="*/ 10 w 83"/>
                <a:gd name="T77" fmla="*/ 19 h 127"/>
                <a:gd name="T78" fmla="*/ 15 w 83"/>
                <a:gd name="T79" fmla="*/ 27 h 127"/>
                <a:gd name="T80" fmla="*/ 23 w 83"/>
                <a:gd name="T81" fmla="*/ 36 h 127"/>
                <a:gd name="T82" fmla="*/ 27 w 83"/>
                <a:gd name="T83" fmla="*/ 42 h 127"/>
                <a:gd name="T84" fmla="*/ 29 w 83"/>
                <a:gd name="T85" fmla="*/ 53 h 127"/>
                <a:gd name="T86" fmla="*/ 31 w 83"/>
                <a:gd name="T87" fmla="*/ 68 h 127"/>
                <a:gd name="T88" fmla="*/ 27 w 83"/>
                <a:gd name="T89" fmla="*/ 83 h 127"/>
                <a:gd name="T90" fmla="*/ 21 w 83"/>
                <a:gd name="T91" fmla="*/ 85 h 127"/>
                <a:gd name="T92" fmla="*/ 23 w 83"/>
                <a:gd name="T93" fmla="*/ 89 h 127"/>
                <a:gd name="T94" fmla="*/ 25 w 83"/>
                <a:gd name="T95" fmla="*/ 93 h 127"/>
                <a:gd name="T96" fmla="*/ 29 w 83"/>
                <a:gd name="T97" fmla="*/ 95 h 127"/>
                <a:gd name="T98" fmla="*/ 32 w 83"/>
                <a:gd name="T99" fmla="*/ 99 h 127"/>
                <a:gd name="T100" fmla="*/ 36 w 83"/>
                <a:gd name="T101" fmla="*/ 104 h 127"/>
                <a:gd name="T102" fmla="*/ 36 w 83"/>
                <a:gd name="T103" fmla="*/ 117 h 127"/>
                <a:gd name="T104" fmla="*/ 31 w 83"/>
                <a:gd name="T105" fmla="*/ 12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" h="127">
                  <a:moveTo>
                    <a:pt x="31" y="123"/>
                  </a:moveTo>
                  <a:lnTo>
                    <a:pt x="31" y="123"/>
                  </a:lnTo>
                  <a:lnTo>
                    <a:pt x="32" y="125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51" y="119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63" y="102"/>
                  </a:lnTo>
                  <a:lnTo>
                    <a:pt x="63" y="97"/>
                  </a:lnTo>
                  <a:lnTo>
                    <a:pt x="63" y="89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2"/>
                  </a:lnTo>
                  <a:lnTo>
                    <a:pt x="74" y="80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8" y="7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0" y="66"/>
                  </a:lnTo>
                  <a:lnTo>
                    <a:pt x="80" y="65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5"/>
                  </a:lnTo>
                  <a:lnTo>
                    <a:pt x="80" y="51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7" y="59"/>
                  </a:lnTo>
                  <a:lnTo>
                    <a:pt x="55" y="57"/>
                  </a:lnTo>
                  <a:lnTo>
                    <a:pt x="53" y="55"/>
                  </a:lnTo>
                  <a:lnTo>
                    <a:pt x="49" y="51"/>
                  </a:lnTo>
                  <a:lnTo>
                    <a:pt x="48" y="49"/>
                  </a:lnTo>
                  <a:lnTo>
                    <a:pt x="48" y="44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40" y="46"/>
                  </a:lnTo>
                  <a:lnTo>
                    <a:pt x="36" y="42"/>
                  </a:lnTo>
                  <a:lnTo>
                    <a:pt x="34" y="40"/>
                  </a:lnTo>
                  <a:lnTo>
                    <a:pt x="32" y="34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19"/>
                  </a:lnTo>
                  <a:lnTo>
                    <a:pt x="25" y="15"/>
                  </a:lnTo>
                  <a:lnTo>
                    <a:pt x="21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6" y="4"/>
                  </a:lnTo>
                  <a:lnTo>
                    <a:pt x="0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4" y="23"/>
                  </a:lnTo>
                  <a:lnTo>
                    <a:pt x="15" y="27"/>
                  </a:lnTo>
                  <a:lnTo>
                    <a:pt x="21" y="32"/>
                  </a:lnTo>
                  <a:lnTo>
                    <a:pt x="23" y="36"/>
                  </a:lnTo>
                  <a:lnTo>
                    <a:pt x="27" y="32"/>
                  </a:lnTo>
                  <a:lnTo>
                    <a:pt x="27" y="42"/>
                  </a:lnTo>
                  <a:lnTo>
                    <a:pt x="32" y="49"/>
                  </a:lnTo>
                  <a:lnTo>
                    <a:pt x="29" y="53"/>
                  </a:lnTo>
                  <a:lnTo>
                    <a:pt x="31" y="61"/>
                  </a:lnTo>
                  <a:lnTo>
                    <a:pt x="31" y="68"/>
                  </a:lnTo>
                  <a:lnTo>
                    <a:pt x="27" y="76"/>
                  </a:lnTo>
                  <a:lnTo>
                    <a:pt x="27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2" y="99"/>
                  </a:lnTo>
                  <a:lnTo>
                    <a:pt x="36" y="100"/>
                  </a:lnTo>
                  <a:lnTo>
                    <a:pt x="36" y="104"/>
                  </a:lnTo>
                  <a:lnTo>
                    <a:pt x="40" y="112"/>
                  </a:lnTo>
                  <a:lnTo>
                    <a:pt x="36" y="117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91367468-6E25-9646-A63E-FF0AD3CF9D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08986" y="2414900"/>
              <a:ext cx="67182" cy="53273"/>
            </a:xfrm>
            <a:custGeom>
              <a:avLst/>
              <a:gdLst>
                <a:gd name="T0" fmla="*/ 15 w 44"/>
                <a:gd name="T1" fmla="*/ 24 h 41"/>
                <a:gd name="T2" fmla="*/ 4 w 44"/>
                <a:gd name="T3" fmla="*/ 18 h 41"/>
                <a:gd name="T4" fmla="*/ 0 w 44"/>
                <a:gd name="T5" fmla="*/ 1 h 41"/>
                <a:gd name="T6" fmla="*/ 21 w 44"/>
                <a:gd name="T7" fmla="*/ 0 h 41"/>
                <a:gd name="T8" fmla="*/ 28 w 44"/>
                <a:gd name="T9" fmla="*/ 7 h 41"/>
                <a:gd name="T10" fmla="*/ 30 w 44"/>
                <a:gd name="T11" fmla="*/ 15 h 41"/>
                <a:gd name="T12" fmla="*/ 42 w 44"/>
                <a:gd name="T13" fmla="*/ 26 h 41"/>
                <a:gd name="T14" fmla="*/ 44 w 44"/>
                <a:gd name="T15" fmla="*/ 41 h 41"/>
                <a:gd name="T16" fmla="*/ 30 w 44"/>
                <a:gd name="T17" fmla="*/ 41 h 41"/>
                <a:gd name="T18" fmla="*/ 23 w 44"/>
                <a:gd name="T19" fmla="*/ 34 h 41"/>
                <a:gd name="T20" fmla="*/ 15 w 44"/>
                <a:gd name="T21" fmla="*/ 24 h 41"/>
                <a:gd name="T22" fmla="*/ 15 w 44"/>
                <a:gd name="T23" fmla="*/ 24 h 41"/>
                <a:gd name="T24" fmla="*/ 15 w 44"/>
                <a:gd name="T25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1">
                  <a:moveTo>
                    <a:pt x="15" y="24"/>
                  </a:moveTo>
                  <a:lnTo>
                    <a:pt x="4" y="18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30" y="15"/>
                  </a:lnTo>
                  <a:lnTo>
                    <a:pt x="42" y="26"/>
                  </a:lnTo>
                  <a:lnTo>
                    <a:pt x="44" y="41"/>
                  </a:lnTo>
                  <a:lnTo>
                    <a:pt x="30" y="41"/>
                  </a:lnTo>
                  <a:lnTo>
                    <a:pt x="23" y="3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E2A7688C-253C-B048-96AC-37C56C72FD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08986" y="2414900"/>
              <a:ext cx="67182" cy="53273"/>
            </a:xfrm>
            <a:custGeom>
              <a:avLst/>
              <a:gdLst>
                <a:gd name="T0" fmla="*/ 15 w 44"/>
                <a:gd name="T1" fmla="*/ 24 h 41"/>
                <a:gd name="T2" fmla="*/ 4 w 44"/>
                <a:gd name="T3" fmla="*/ 18 h 41"/>
                <a:gd name="T4" fmla="*/ 0 w 44"/>
                <a:gd name="T5" fmla="*/ 1 h 41"/>
                <a:gd name="T6" fmla="*/ 21 w 44"/>
                <a:gd name="T7" fmla="*/ 0 h 41"/>
                <a:gd name="T8" fmla="*/ 28 w 44"/>
                <a:gd name="T9" fmla="*/ 7 h 41"/>
                <a:gd name="T10" fmla="*/ 30 w 44"/>
                <a:gd name="T11" fmla="*/ 15 h 41"/>
                <a:gd name="T12" fmla="*/ 42 w 44"/>
                <a:gd name="T13" fmla="*/ 26 h 41"/>
                <a:gd name="T14" fmla="*/ 44 w 44"/>
                <a:gd name="T15" fmla="*/ 41 h 41"/>
                <a:gd name="T16" fmla="*/ 30 w 44"/>
                <a:gd name="T17" fmla="*/ 41 h 41"/>
                <a:gd name="T18" fmla="*/ 23 w 44"/>
                <a:gd name="T19" fmla="*/ 34 h 41"/>
                <a:gd name="T20" fmla="*/ 15 w 44"/>
                <a:gd name="T21" fmla="*/ 24 h 41"/>
                <a:gd name="T22" fmla="*/ 15 w 44"/>
                <a:gd name="T23" fmla="*/ 24 h 41"/>
                <a:gd name="T24" fmla="*/ 15 w 44"/>
                <a:gd name="T25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1">
                  <a:moveTo>
                    <a:pt x="15" y="24"/>
                  </a:moveTo>
                  <a:lnTo>
                    <a:pt x="4" y="18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30" y="15"/>
                  </a:lnTo>
                  <a:lnTo>
                    <a:pt x="42" y="26"/>
                  </a:lnTo>
                  <a:lnTo>
                    <a:pt x="44" y="41"/>
                  </a:lnTo>
                  <a:lnTo>
                    <a:pt x="30" y="41"/>
                  </a:lnTo>
                  <a:lnTo>
                    <a:pt x="23" y="3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527B8AB2-2994-184B-9522-BF74F3BC6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05952" y="2374621"/>
              <a:ext cx="311480" cy="184507"/>
            </a:xfrm>
            <a:custGeom>
              <a:avLst/>
              <a:gdLst>
                <a:gd name="T0" fmla="*/ 39 w 204"/>
                <a:gd name="T1" fmla="*/ 93 h 142"/>
                <a:gd name="T2" fmla="*/ 58 w 204"/>
                <a:gd name="T3" fmla="*/ 87 h 142"/>
                <a:gd name="T4" fmla="*/ 73 w 204"/>
                <a:gd name="T5" fmla="*/ 95 h 142"/>
                <a:gd name="T6" fmla="*/ 100 w 204"/>
                <a:gd name="T7" fmla="*/ 104 h 142"/>
                <a:gd name="T8" fmla="*/ 115 w 204"/>
                <a:gd name="T9" fmla="*/ 121 h 142"/>
                <a:gd name="T10" fmla="*/ 128 w 204"/>
                <a:gd name="T11" fmla="*/ 138 h 142"/>
                <a:gd name="T12" fmla="*/ 151 w 204"/>
                <a:gd name="T13" fmla="*/ 142 h 142"/>
                <a:gd name="T14" fmla="*/ 170 w 204"/>
                <a:gd name="T15" fmla="*/ 125 h 142"/>
                <a:gd name="T16" fmla="*/ 189 w 204"/>
                <a:gd name="T17" fmla="*/ 104 h 142"/>
                <a:gd name="T18" fmla="*/ 204 w 204"/>
                <a:gd name="T19" fmla="*/ 104 h 142"/>
                <a:gd name="T20" fmla="*/ 191 w 204"/>
                <a:gd name="T21" fmla="*/ 89 h 142"/>
                <a:gd name="T22" fmla="*/ 147 w 204"/>
                <a:gd name="T23" fmla="*/ 55 h 142"/>
                <a:gd name="T24" fmla="*/ 111 w 204"/>
                <a:gd name="T25" fmla="*/ 31 h 142"/>
                <a:gd name="T26" fmla="*/ 98 w 204"/>
                <a:gd name="T27" fmla="*/ 12 h 142"/>
                <a:gd name="T28" fmla="*/ 83 w 204"/>
                <a:gd name="T29" fmla="*/ 8 h 142"/>
                <a:gd name="T30" fmla="*/ 77 w 204"/>
                <a:gd name="T31" fmla="*/ 13 h 142"/>
                <a:gd name="T32" fmla="*/ 62 w 204"/>
                <a:gd name="T33" fmla="*/ 19 h 142"/>
                <a:gd name="T34" fmla="*/ 43 w 204"/>
                <a:gd name="T35" fmla="*/ 29 h 142"/>
                <a:gd name="T36" fmla="*/ 34 w 204"/>
                <a:gd name="T37" fmla="*/ 17 h 142"/>
                <a:gd name="T38" fmla="*/ 24 w 204"/>
                <a:gd name="T39" fmla="*/ 8 h 142"/>
                <a:gd name="T40" fmla="*/ 22 w 204"/>
                <a:gd name="T41" fmla="*/ 6 h 142"/>
                <a:gd name="T42" fmla="*/ 9 w 204"/>
                <a:gd name="T43" fmla="*/ 12 h 142"/>
                <a:gd name="T44" fmla="*/ 2 w 204"/>
                <a:gd name="T45" fmla="*/ 27 h 142"/>
                <a:gd name="T46" fmla="*/ 3 w 204"/>
                <a:gd name="T47" fmla="*/ 19 h 142"/>
                <a:gd name="T48" fmla="*/ 15 w 204"/>
                <a:gd name="T49" fmla="*/ 17 h 142"/>
                <a:gd name="T50" fmla="*/ 17 w 204"/>
                <a:gd name="T51" fmla="*/ 21 h 142"/>
                <a:gd name="T52" fmla="*/ 22 w 204"/>
                <a:gd name="T53" fmla="*/ 27 h 142"/>
                <a:gd name="T54" fmla="*/ 28 w 204"/>
                <a:gd name="T55" fmla="*/ 38 h 142"/>
                <a:gd name="T56" fmla="*/ 22 w 204"/>
                <a:gd name="T57" fmla="*/ 38 h 142"/>
                <a:gd name="T58" fmla="*/ 15 w 204"/>
                <a:gd name="T59" fmla="*/ 38 h 142"/>
                <a:gd name="T60" fmla="*/ 13 w 204"/>
                <a:gd name="T61" fmla="*/ 36 h 142"/>
                <a:gd name="T62" fmla="*/ 13 w 204"/>
                <a:gd name="T63" fmla="*/ 34 h 142"/>
                <a:gd name="T64" fmla="*/ 11 w 204"/>
                <a:gd name="T65" fmla="*/ 38 h 142"/>
                <a:gd name="T66" fmla="*/ 7 w 204"/>
                <a:gd name="T67" fmla="*/ 42 h 142"/>
                <a:gd name="T68" fmla="*/ 2 w 204"/>
                <a:gd name="T69" fmla="*/ 46 h 142"/>
                <a:gd name="T70" fmla="*/ 5 w 204"/>
                <a:gd name="T71" fmla="*/ 51 h 142"/>
                <a:gd name="T72" fmla="*/ 15 w 204"/>
                <a:gd name="T73" fmla="*/ 63 h 142"/>
                <a:gd name="T74" fmla="*/ 17 w 204"/>
                <a:gd name="T75" fmla="*/ 72 h 142"/>
                <a:gd name="T76" fmla="*/ 17 w 204"/>
                <a:gd name="T77" fmla="*/ 102 h 142"/>
                <a:gd name="T78" fmla="*/ 28 w 204"/>
                <a:gd name="T79" fmla="*/ 10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4" h="142">
                  <a:moveTo>
                    <a:pt x="28" y="104"/>
                  </a:moveTo>
                  <a:lnTo>
                    <a:pt x="39" y="93"/>
                  </a:lnTo>
                  <a:lnTo>
                    <a:pt x="47" y="93"/>
                  </a:lnTo>
                  <a:lnTo>
                    <a:pt x="58" y="87"/>
                  </a:lnTo>
                  <a:lnTo>
                    <a:pt x="64" y="87"/>
                  </a:lnTo>
                  <a:lnTo>
                    <a:pt x="73" y="95"/>
                  </a:lnTo>
                  <a:lnTo>
                    <a:pt x="89" y="99"/>
                  </a:lnTo>
                  <a:lnTo>
                    <a:pt x="100" y="104"/>
                  </a:lnTo>
                  <a:lnTo>
                    <a:pt x="107" y="112"/>
                  </a:lnTo>
                  <a:lnTo>
                    <a:pt x="115" y="121"/>
                  </a:lnTo>
                  <a:lnTo>
                    <a:pt x="124" y="119"/>
                  </a:lnTo>
                  <a:lnTo>
                    <a:pt x="128" y="138"/>
                  </a:lnTo>
                  <a:lnTo>
                    <a:pt x="140" y="142"/>
                  </a:lnTo>
                  <a:lnTo>
                    <a:pt x="151" y="142"/>
                  </a:lnTo>
                  <a:lnTo>
                    <a:pt x="155" y="131"/>
                  </a:lnTo>
                  <a:lnTo>
                    <a:pt x="170" y="125"/>
                  </a:lnTo>
                  <a:lnTo>
                    <a:pt x="177" y="110"/>
                  </a:lnTo>
                  <a:lnTo>
                    <a:pt x="189" y="104"/>
                  </a:lnTo>
                  <a:lnTo>
                    <a:pt x="204" y="104"/>
                  </a:lnTo>
                  <a:lnTo>
                    <a:pt x="204" y="104"/>
                  </a:lnTo>
                  <a:lnTo>
                    <a:pt x="204" y="93"/>
                  </a:lnTo>
                  <a:lnTo>
                    <a:pt x="191" y="89"/>
                  </a:lnTo>
                  <a:lnTo>
                    <a:pt x="170" y="74"/>
                  </a:lnTo>
                  <a:lnTo>
                    <a:pt x="147" y="55"/>
                  </a:lnTo>
                  <a:lnTo>
                    <a:pt x="134" y="31"/>
                  </a:lnTo>
                  <a:lnTo>
                    <a:pt x="111" y="31"/>
                  </a:lnTo>
                  <a:lnTo>
                    <a:pt x="107" y="12"/>
                  </a:lnTo>
                  <a:lnTo>
                    <a:pt x="98" y="12"/>
                  </a:lnTo>
                  <a:lnTo>
                    <a:pt x="89" y="0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7" y="13"/>
                  </a:lnTo>
                  <a:lnTo>
                    <a:pt x="66" y="13"/>
                  </a:lnTo>
                  <a:lnTo>
                    <a:pt x="62" y="19"/>
                  </a:lnTo>
                  <a:lnTo>
                    <a:pt x="66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34" y="17"/>
                  </a:lnTo>
                  <a:lnTo>
                    <a:pt x="28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9" y="12"/>
                  </a:lnTo>
                  <a:lnTo>
                    <a:pt x="0" y="17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19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2" y="27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3" y="44"/>
                  </a:lnTo>
                  <a:lnTo>
                    <a:pt x="2" y="46"/>
                  </a:lnTo>
                  <a:lnTo>
                    <a:pt x="2" y="51"/>
                  </a:lnTo>
                  <a:lnTo>
                    <a:pt x="5" y="51"/>
                  </a:lnTo>
                  <a:lnTo>
                    <a:pt x="11" y="57"/>
                  </a:lnTo>
                  <a:lnTo>
                    <a:pt x="15" y="63"/>
                  </a:lnTo>
                  <a:lnTo>
                    <a:pt x="11" y="66"/>
                  </a:lnTo>
                  <a:lnTo>
                    <a:pt x="17" y="72"/>
                  </a:lnTo>
                  <a:lnTo>
                    <a:pt x="17" y="89"/>
                  </a:lnTo>
                  <a:lnTo>
                    <a:pt x="17" y="102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241928C7-DE53-B246-B4C1-867DEFAF97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05952" y="2374621"/>
              <a:ext cx="311480" cy="184507"/>
            </a:xfrm>
            <a:custGeom>
              <a:avLst/>
              <a:gdLst>
                <a:gd name="T0" fmla="*/ 39 w 204"/>
                <a:gd name="T1" fmla="*/ 93 h 142"/>
                <a:gd name="T2" fmla="*/ 58 w 204"/>
                <a:gd name="T3" fmla="*/ 87 h 142"/>
                <a:gd name="T4" fmla="*/ 73 w 204"/>
                <a:gd name="T5" fmla="*/ 95 h 142"/>
                <a:gd name="T6" fmla="*/ 100 w 204"/>
                <a:gd name="T7" fmla="*/ 104 h 142"/>
                <a:gd name="T8" fmla="*/ 115 w 204"/>
                <a:gd name="T9" fmla="*/ 121 h 142"/>
                <a:gd name="T10" fmla="*/ 128 w 204"/>
                <a:gd name="T11" fmla="*/ 138 h 142"/>
                <a:gd name="T12" fmla="*/ 151 w 204"/>
                <a:gd name="T13" fmla="*/ 142 h 142"/>
                <a:gd name="T14" fmla="*/ 170 w 204"/>
                <a:gd name="T15" fmla="*/ 125 h 142"/>
                <a:gd name="T16" fmla="*/ 189 w 204"/>
                <a:gd name="T17" fmla="*/ 104 h 142"/>
                <a:gd name="T18" fmla="*/ 204 w 204"/>
                <a:gd name="T19" fmla="*/ 104 h 142"/>
                <a:gd name="T20" fmla="*/ 191 w 204"/>
                <a:gd name="T21" fmla="*/ 89 h 142"/>
                <a:gd name="T22" fmla="*/ 147 w 204"/>
                <a:gd name="T23" fmla="*/ 55 h 142"/>
                <a:gd name="T24" fmla="*/ 111 w 204"/>
                <a:gd name="T25" fmla="*/ 31 h 142"/>
                <a:gd name="T26" fmla="*/ 98 w 204"/>
                <a:gd name="T27" fmla="*/ 12 h 142"/>
                <a:gd name="T28" fmla="*/ 83 w 204"/>
                <a:gd name="T29" fmla="*/ 8 h 142"/>
                <a:gd name="T30" fmla="*/ 77 w 204"/>
                <a:gd name="T31" fmla="*/ 13 h 142"/>
                <a:gd name="T32" fmla="*/ 62 w 204"/>
                <a:gd name="T33" fmla="*/ 19 h 142"/>
                <a:gd name="T34" fmla="*/ 43 w 204"/>
                <a:gd name="T35" fmla="*/ 29 h 142"/>
                <a:gd name="T36" fmla="*/ 34 w 204"/>
                <a:gd name="T37" fmla="*/ 17 h 142"/>
                <a:gd name="T38" fmla="*/ 24 w 204"/>
                <a:gd name="T39" fmla="*/ 8 h 142"/>
                <a:gd name="T40" fmla="*/ 22 w 204"/>
                <a:gd name="T41" fmla="*/ 6 h 142"/>
                <a:gd name="T42" fmla="*/ 9 w 204"/>
                <a:gd name="T43" fmla="*/ 12 h 142"/>
                <a:gd name="T44" fmla="*/ 2 w 204"/>
                <a:gd name="T45" fmla="*/ 27 h 142"/>
                <a:gd name="T46" fmla="*/ 3 w 204"/>
                <a:gd name="T47" fmla="*/ 19 h 142"/>
                <a:gd name="T48" fmla="*/ 15 w 204"/>
                <a:gd name="T49" fmla="*/ 17 h 142"/>
                <a:gd name="T50" fmla="*/ 17 w 204"/>
                <a:gd name="T51" fmla="*/ 21 h 142"/>
                <a:gd name="T52" fmla="*/ 22 w 204"/>
                <a:gd name="T53" fmla="*/ 27 h 142"/>
                <a:gd name="T54" fmla="*/ 28 w 204"/>
                <a:gd name="T55" fmla="*/ 38 h 142"/>
                <a:gd name="T56" fmla="*/ 22 w 204"/>
                <a:gd name="T57" fmla="*/ 38 h 142"/>
                <a:gd name="T58" fmla="*/ 15 w 204"/>
                <a:gd name="T59" fmla="*/ 38 h 142"/>
                <a:gd name="T60" fmla="*/ 13 w 204"/>
                <a:gd name="T61" fmla="*/ 36 h 142"/>
                <a:gd name="T62" fmla="*/ 13 w 204"/>
                <a:gd name="T63" fmla="*/ 34 h 142"/>
                <a:gd name="T64" fmla="*/ 11 w 204"/>
                <a:gd name="T65" fmla="*/ 38 h 142"/>
                <a:gd name="T66" fmla="*/ 7 w 204"/>
                <a:gd name="T67" fmla="*/ 42 h 142"/>
                <a:gd name="T68" fmla="*/ 2 w 204"/>
                <a:gd name="T69" fmla="*/ 46 h 142"/>
                <a:gd name="T70" fmla="*/ 5 w 204"/>
                <a:gd name="T71" fmla="*/ 51 h 142"/>
                <a:gd name="T72" fmla="*/ 15 w 204"/>
                <a:gd name="T73" fmla="*/ 63 h 142"/>
                <a:gd name="T74" fmla="*/ 17 w 204"/>
                <a:gd name="T75" fmla="*/ 72 h 142"/>
                <a:gd name="T76" fmla="*/ 17 w 204"/>
                <a:gd name="T77" fmla="*/ 102 h 142"/>
                <a:gd name="T78" fmla="*/ 28 w 204"/>
                <a:gd name="T79" fmla="*/ 10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4" h="142">
                  <a:moveTo>
                    <a:pt x="28" y="104"/>
                  </a:moveTo>
                  <a:lnTo>
                    <a:pt x="39" y="93"/>
                  </a:lnTo>
                  <a:lnTo>
                    <a:pt x="47" y="93"/>
                  </a:lnTo>
                  <a:lnTo>
                    <a:pt x="58" y="87"/>
                  </a:lnTo>
                  <a:lnTo>
                    <a:pt x="64" y="87"/>
                  </a:lnTo>
                  <a:lnTo>
                    <a:pt x="73" y="95"/>
                  </a:lnTo>
                  <a:lnTo>
                    <a:pt x="89" y="99"/>
                  </a:lnTo>
                  <a:lnTo>
                    <a:pt x="100" y="104"/>
                  </a:lnTo>
                  <a:lnTo>
                    <a:pt x="107" y="112"/>
                  </a:lnTo>
                  <a:lnTo>
                    <a:pt x="115" y="121"/>
                  </a:lnTo>
                  <a:lnTo>
                    <a:pt x="124" y="119"/>
                  </a:lnTo>
                  <a:lnTo>
                    <a:pt x="128" y="138"/>
                  </a:lnTo>
                  <a:lnTo>
                    <a:pt x="140" y="142"/>
                  </a:lnTo>
                  <a:lnTo>
                    <a:pt x="151" y="142"/>
                  </a:lnTo>
                  <a:lnTo>
                    <a:pt x="155" y="131"/>
                  </a:lnTo>
                  <a:lnTo>
                    <a:pt x="170" y="125"/>
                  </a:lnTo>
                  <a:lnTo>
                    <a:pt x="177" y="110"/>
                  </a:lnTo>
                  <a:lnTo>
                    <a:pt x="189" y="104"/>
                  </a:lnTo>
                  <a:lnTo>
                    <a:pt x="204" y="104"/>
                  </a:lnTo>
                  <a:lnTo>
                    <a:pt x="204" y="104"/>
                  </a:lnTo>
                  <a:lnTo>
                    <a:pt x="204" y="93"/>
                  </a:lnTo>
                  <a:lnTo>
                    <a:pt x="191" y="89"/>
                  </a:lnTo>
                  <a:lnTo>
                    <a:pt x="170" y="74"/>
                  </a:lnTo>
                  <a:lnTo>
                    <a:pt x="147" y="55"/>
                  </a:lnTo>
                  <a:lnTo>
                    <a:pt x="134" y="31"/>
                  </a:lnTo>
                  <a:lnTo>
                    <a:pt x="111" y="31"/>
                  </a:lnTo>
                  <a:lnTo>
                    <a:pt x="107" y="12"/>
                  </a:lnTo>
                  <a:lnTo>
                    <a:pt x="98" y="12"/>
                  </a:lnTo>
                  <a:lnTo>
                    <a:pt x="89" y="0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7" y="13"/>
                  </a:lnTo>
                  <a:lnTo>
                    <a:pt x="66" y="13"/>
                  </a:lnTo>
                  <a:lnTo>
                    <a:pt x="62" y="19"/>
                  </a:lnTo>
                  <a:lnTo>
                    <a:pt x="66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34" y="17"/>
                  </a:lnTo>
                  <a:lnTo>
                    <a:pt x="28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9" y="12"/>
                  </a:lnTo>
                  <a:lnTo>
                    <a:pt x="0" y="17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19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2" y="27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3" y="44"/>
                  </a:lnTo>
                  <a:lnTo>
                    <a:pt x="2" y="46"/>
                  </a:lnTo>
                  <a:lnTo>
                    <a:pt x="2" y="51"/>
                  </a:lnTo>
                  <a:lnTo>
                    <a:pt x="5" y="51"/>
                  </a:lnTo>
                  <a:lnTo>
                    <a:pt x="11" y="57"/>
                  </a:lnTo>
                  <a:lnTo>
                    <a:pt x="15" y="63"/>
                  </a:lnTo>
                  <a:lnTo>
                    <a:pt x="11" y="66"/>
                  </a:lnTo>
                  <a:lnTo>
                    <a:pt x="17" y="72"/>
                  </a:lnTo>
                  <a:lnTo>
                    <a:pt x="17" y="89"/>
                  </a:lnTo>
                  <a:lnTo>
                    <a:pt x="17" y="102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D4AAEAF3-5E95-DA47-B7B3-D4B00AFD60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41050" y="2394111"/>
              <a:ext cx="100773" cy="87056"/>
            </a:xfrm>
            <a:custGeom>
              <a:avLst/>
              <a:gdLst>
                <a:gd name="T0" fmla="*/ 21 w 66"/>
                <a:gd name="T1" fmla="*/ 57 h 67"/>
                <a:gd name="T2" fmla="*/ 21 w 66"/>
                <a:gd name="T3" fmla="*/ 42 h 67"/>
                <a:gd name="T4" fmla="*/ 9 w 66"/>
                <a:gd name="T5" fmla="*/ 31 h 67"/>
                <a:gd name="T6" fmla="*/ 6 w 66"/>
                <a:gd name="T7" fmla="*/ 23 h 67"/>
                <a:gd name="T8" fmla="*/ 0 w 66"/>
                <a:gd name="T9" fmla="*/ 14 h 67"/>
                <a:gd name="T10" fmla="*/ 4 w 66"/>
                <a:gd name="T11" fmla="*/ 10 h 67"/>
                <a:gd name="T12" fmla="*/ 9 w 66"/>
                <a:gd name="T13" fmla="*/ 10 h 67"/>
                <a:gd name="T14" fmla="*/ 11 w 66"/>
                <a:gd name="T15" fmla="*/ 14 h 67"/>
                <a:gd name="T16" fmla="*/ 23 w 66"/>
                <a:gd name="T17" fmla="*/ 14 h 67"/>
                <a:gd name="T18" fmla="*/ 23 w 66"/>
                <a:gd name="T19" fmla="*/ 8 h 67"/>
                <a:gd name="T20" fmla="*/ 19 w 66"/>
                <a:gd name="T21" fmla="*/ 2 h 67"/>
                <a:gd name="T22" fmla="*/ 21 w 66"/>
                <a:gd name="T23" fmla="*/ 0 h 67"/>
                <a:gd name="T24" fmla="*/ 34 w 66"/>
                <a:gd name="T25" fmla="*/ 12 h 67"/>
                <a:gd name="T26" fmla="*/ 41 w 66"/>
                <a:gd name="T27" fmla="*/ 12 h 67"/>
                <a:gd name="T28" fmla="*/ 51 w 66"/>
                <a:gd name="T29" fmla="*/ 4 h 67"/>
                <a:gd name="T30" fmla="*/ 51 w 66"/>
                <a:gd name="T31" fmla="*/ 4 h 67"/>
                <a:gd name="T32" fmla="*/ 53 w 66"/>
                <a:gd name="T33" fmla="*/ 6 h 67"/>
                <a:gd name="T34" fmla="*/ 57 w 66"/>
                <a:gd name="T35" fmla="*/ 14 h 67"/>
                <a:gd name="T36" fmla="*/ 57 w 66"/>
                <a:gd name="T37" fmla="*/ 14 h 67"/>
                <a:gd name="T38" fmla="*/ 66 w 66"/>
                <a:gd name="T39" fmla="*/ 21 h 67"/>
                <a:gd name="T40" fmla="*/ 66 w 66"/>
                <a:gd name="T41" fmla="*/ 21 h 67"/>
                <a:gd name="T42" fmla="*/ 66 w 66"/>
                <a:gd name="T43" fmla="*/ 25 h 67"/>
                <a:gd name="T44" fmla="*/ 66 w 66"/>
                <a:gd name="T45" fmla="*/ 29 h 67"/>
                <a:gd name="T46" fmla="*/ 66 w 66"/>
                <a:gd name="T47" fmla="*/ 29 h 67"/>
                <a:gd name="T48" fmla="*/ 66 w 66"/>
                <a:gd name="T49" fmla="*/ 34 h 67"/>
                <a:gd name="T50" fmla="*/ 64 w 66"/>
                <a:gd name="T51" fmla="*/ 34 h 67"/>
                <a:gd name="T52" fmla="*/ 62 w 66"/>
                <a:gd name="T53" fmla="*/ 42 h 67"/>
                <a:gd name="T54" fmla="*/ 60 w 66"/>
                <a:gd name="T55" fmla="*/ 51 h 67"/>
                <a:gd name="T56" fmla="*/ 57 w 66"/>
                <a:gd name="T57" fmla="*/ 55 h 67"/>
                <a:gd name="T58" fmla="*/ 57 w 66"/>
                <a:gd name="T59" fmla="*/ 63 h 67"/>
                <a:gd name="T60" fmla="*/ 55 w 66"/>
                <a:gd name="T61" fmla="*/ 67 h 67"/>
                <a:gd name="T62" fmla="*/ 55 w 66"/>
                <a:gd name="T63" fmla="*/ 67 h 67"/>
                <a:gd name="T64" fmla="*/ 41 w 66"/>
                <a:gd name="T65" fmla="*/ 61 h 67"/>
                <a:gd name="T66" fmla="*/ 47 w 66"/>
                <a:gd name="T67" fmla="*/ 48 h 67"/>
                <a:gd name="T68" fmla="*/ 41 w 66"/>
                <a:gd name="T69" fmla="*/ 42 h 67"/>
                <a:gd name="T70" fmla="*/ 21 w 66"/>
                <a:gd name="T71" fmla="*/ 57 h 67"/>
                <a:gd name="T72" fmla="*/ 21 w 66"/>
                <a:gd name="T73" fmla="*/ 57 h 67"/>
                <a:gd name="T74" fmla="*/ 21 w 66"/>
                <a:gd name="T7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" h="67">
                  <a:moveTo>
                    <a:pt x="21" y="57"/>
                  </a:moveTo>
                  <a:lnTo>
                    <a:pt x="21" y="42"/>
                  </a:lnTo>
                  <a:lnTo>
                    <a:pt x="9" y="31"/>
                  </a:lnTo>
                  <a:lnTo>
                    <a:pt x="6" y="23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9" y="10"/>
                  </a:lnTo>
                  <a:lnTo>
                    <a:pt x="11" y="14"/>
                  </a:lnTo>
                  <a:lnTo>
                    <a:pt x="23" y="14"/>
                  </a:lnTo>
                  <a:lnTo>
                    <a:pt x="23" y="8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34" y="12"/>
                  </a:lnTo>
                  <a:lnTo>
                    <a:pt x="41" y="12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3" y="6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25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6" y="34"/>
                  </a:lnTo>
                  <a:lnTo>
                    <a:pt x="64" y="34"/>
                  </a:lnTo>
                  <a:lnTo>
                    <a:pt x="62" y="42"/>
                  </a:lnTo>
                  <a:lnTo>
                    <a:pt x="60" y="51"/>
                  </a:lnTo>
                  <a:lnTo>
                    <a:pt x="57" y="55"/>
                  </a:lnTo>
                  <a:lnTo>
                    <a:pt x="57" y="63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41" y="61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AC0F4ED4-99FF-C844-B3FA-3B7671629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41050" y="2394111"/>
              <a:ext cx="100773" cy="87056"/>
            </a:xfrm>
            <a:custGeom>
              <a:avLst/>
              <a:gdLst>
                <a:gd name="T0" fmla="*/ 21 w 66"/>
                <a:gd name="T1" fmla="*/ 57 h 67"/>
                <a:gd name="T2" fmla="*/ 21 w 66"/>
                <a:gd name="T3" fmla="*/ 42 h 67"/>
                <a:gd name="T4" fmla="*/ 9 w 66"/>
                <a:gd name="T5" fmla="*/ 31 h 67"/>
                <a:gd name="T6" fmla="*/ 6 w 66"/>
                <a:gd name="T7" fmla="*/ 23 h 67"/>
                <a:gd name="T8" fmla="*/ 0 w 66"/>
                <a:gd name="T9" fmla="*/ 14 h 67"/>
                <a:gd name="T10" fmla="*/ 4 w 66"/>
                <a:gd name="T11" fmla="*/ 10 h 67"/>
                <a:gd name="T12" fmla="*/ 9 w 66"/>
                <a:gd name="T13" fmla="*/ 10 h 67"/>
                <a:gd name="T14" fmla="*/ 11 w 66"/>
                <a:gd name="T15" fmla="*/ 14 h 67"/>
                <a:gd name="T16" fmla="*/ 23 w 66"/>
                <a:gd name="T17" fmla="*/ 14 h 67"/>
                <a:gd name="T18" fmla="*/ 23 w 66"/>
                <a:gd name="T19" fmla="*/ 8 h 67"/>
                <a:gd name="T20" fmla="*/ 19 w 66"/>
                <a:gd name="T21" fmla="*/ 2 h 67"/>
                <a:gd name="T22" fmla="*/ 21 w 66"/>
                <a:gd name="T23" fmla="*/ 0 h 67"/>
                <a:gd name="T24" fmla="*/ 34 w 66"/>
                <a:gd name="T25" fmla="*/ 12 h 67"/>
                <a:gd name="T26" fmla="*/ 41 w 66"/>
                <a:gd name="T27" fmla="*/ 12 h 67"/>
                <a:gd name="T28" fmla="*/ 51 w 66"/>
                <a:gd name="T29" fmla="*/ 4 h 67"/>
                <a:gd name="T30" fmla="*/ 51 w 66"/>
                <a:gd name="T31" fmla="*/ 4 h 67"/>
                <a:gd name="T32" fmla="*/ 53 w 66"/>
                <a:gd name="T33" fmla="*/ 6 h 67"/>
                <a:gd name="T34" fmla="*/ 57 w 66"/>
                <a:gd name="T35" fmla="*/ 14 h 67"/>
                <a:gd name="T36" fmla="*/ 57 w 66"/>
                <a:gd name="T37" fmla="*/ 14 h 67"/>
                <a:gd name="T38" fmla="*/ 66 w 66"/>
                <a:gd name="T39" fmla="*/ 21 h 67"/>
                <a:gd name="T40" fmla="*/ 66 w 66"/>
                <a:gd name="T41" fmla="*/ 21 h 67"/>
                <a:gd name="T42" fmla="*/ 66 w 66"/>
                <a:gd name="T43" fmla="*/ 25 h 67"/>
                <a:gd name="T44" fmla="*/ 66 w 66"/>
                <a:gd name="T45" fmla="*/ 29 h 67"/>
                <a:gd name="T46" fmla="*/ 66 w 66"/>
                <a:gd name="T47" fmla="*/ 29 h 67"/>
                <a:gd name="T48" fmla="*/ 66 w 66"/>
                <a:gd name="T49" fmla="*/ 34 h 67"/>
                <a:gd name="T50" fmla="*/ 64 w 66"/>
                <a:gd name="T51" fmla="*/ 34 h 67"/>
                <a:gd name="T52" fmla="*/ 62 w 66"/>
                <a:gd name="T53" fmla="*/ 42 h 67"/>
                <a:gd name="T54" fmla="*/ 60 w 66"/>
                <a:gd name="T55" fmla="*/ 51 h 67"/>
                <a:gd name="T56" fmla="*/ 57 w 66"/>
                <a:gd name="T57" fmla="*/ 55 h 67"/>
                <a:gd name="T58" fmla="*/ 57 w 66"/>
                <a:gd name="T59" fmla="*/ 63 h 67"/>
                <a:gd name="T60" fmla="*/ 55 w 66"/>
                <a:gd name="T61" fmla="*/ 67 h 67"/>
                <a:gd name="T62" fmla="*/ 55 w 66"/>
                <a:gd name="T63" fmla="*/ 67 h 67"/>
                <a:gd name="T64" fmla="*/ 41 w 66"/>
                <a:gd name="T65" fmla="*/ 61 h 67"/>
                <a:gd name="T66" fmla="*/ 47 w 66"/>
                <a:gd name="T67" fmla="*/ 48 h 67"/>
                <a:gd name="T68" fmla="*/ 41 w 66"/>
                <a:gd name="T69" fmla="*/ 42 h 67"/>
                <a:gd name="T70" fmla="*/ 21 w 66"/>
                <a:gd name="T71" fmla="*/ 57 h 67"/>
                <a:gd name="T72" fmla="*/ 21 w 66"/>
                <a:gd name="T73" fmla="*/ 57 h 67"/>
                <a:gd name="T74" fmla="*/ 21 w 66"/>
                <a:gd name="T7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" h="67">
                  <a:moveTo>
                    <a:pt x="21" y="57"/>
                  </a:moveTo>
                  <a:lnTo>
                    <a:pt x="21" y="42"/>
                  </a:lnTo>
                  <a:lnTo>
                    <a:pt x="9" y="31"/>
                  </a:lnTo>
                  <a:lnTo>
                    <a:pt x="6" y="23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9" y="10"/>
                  </a:lnTo>
                  <a:lnTo>
                    <a:pt x="11" y="14"/>
                  </a:lnTo>
                  <a:lnTo>
                    <a:pt x="23" y="14"/>
                  </a:lnTo>
                  <a:lnTo>
                    <a:pt x="23" y="8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34" y="12"/>
                  </a:lnTo>
                  <a:lnTo>
                    <a:pt x="41" y="12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3" y="6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25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6" y="34"/>
                  </a:lnTo>
                  <a:lnTo>
                    <a:pt x="64" y="34"/>
                  </a:lnTo>
                  <a:lnTo>
                    <a:pt x="62" y="42"/>
                  </a:lnTo>
                  <a:lnTo>
                    <a:pt x="60" y="51"/>
                  </a:lnTo>
                  <a:lnTo>
                    <a:pt x="57" y="55"/>
                  </a:lnTo>
                  <a:lnTo>
                    <a:pt x="57" y="63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41" y="61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1F1A27FE-06A6-2E4D-A6F6-97AF09DA6A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83822" y="2303157"/>
              <a:ext cx="369501" cy="214392"/>
            </a:xfrm>
            <a:custGeom>
              <a:avLst/>
              <a:gdLst>
                <a:gd name="T0" fmla="*/ 0 w 242"/>
                <a:gd name="T1" fmla="*/ 82 h 165"/>
                <a:gd name="T2" fmla="*/ 0 w 242"/>
                <a:gd name="T3" fmla="*/ 12 h 165"/>
                <a:gd name="T4" fmla="*/ 38 w 242"/>
                <a:gd name="T5" fmla="*/ 0 h 165"/>
                <a:gd name="T6" fmla="*/ 66 w 242"/>
                <a:gd name="T7" fmla="*/ 19 h 165"/>
                <a:gd name="T8" fmla="*/ 85 w 242"/>
                <a:gd name="T9" fmla="*/ 40 h 165"/>
                <a:gd name="T10" fmla="*/ 126 w 242"/>
                <a:gd name="T11" fmla="*/ 38 h 165"/>
                <a:gd name="T12" fmla="*/ 145 w 242"/>
                <a:gd name="T13" fmla="*/ 57 h 165"/>
                <a:gd name="T14" fmla="*/ 145 w 242"/>
                <a:gd name="T15" fmla="*/ 72 h 165"/>
                <a:gd name="T16" fmla="*/ 153 w 242"/>
                <a:gd name="T17" fmla="*/ 74 h 165"/>
                <a:gd name="T18" fmla="*/ 153 w 242"/>
                <a:gd name="T19" fmla="*/ 86 h 165"/>
                <a:gd name="T20" fmla="*/ 174 w 242"/>
                <a:gd name="T21" fmla="*/ 87 h 165"/>
                <a:gd name="T22" fmla="*/ 176 w 242"/>
                <a:gd name="T23" fmla="*/ 95 h 165"/>
                <a:gd name="T24" fmla="*/ 181 w 242"/>
                <a:gd name="T25" fmla="*/ 97 h 165"/>
                <a:gd name="T26" fmla="*/ 191 w 242"/>
                <a:gd name="T27" fmla="*/ 78 h 165"/>
                <a:gd name="T28" fmla="*/ 196 w 242"/>
                <a:gd name="T29" fmla="*/ 78 h 165"/>
                <a:gd name="T30" fmla="*/ 202 w 242"/>
                <a:gd name="T31" fmla="*/ 74 h 165"/>
                <a:gd name="T32" fmla="*/ 215 w 242"/>
                <a:gd name="T33" fmla="*/ 67 h 165"/>
                <a:gd name="T34" fmla="*/ 215 w 242"/>
                <a:gd name="T35" fmla="*/ 72 h 165"/>
                <a:gd name="T36" fmla="*/ 212 w 242"/>
                <a:gd name="T37" fmla="*/ 76 h 165"/>
                <a:gd name="T38" fmla="*/ 208 w 242"/>
                <a:gd name="T39" fmla="*/ 82 h 165"/>
                <a:gd name="T40" fmla="*/ 217 w 242"/>
                <a:gd name="T41" fmla="*/ 86 h 165"/>
                <a:gd name="T42" fmla="*/ 227 w 242"/>
                <a:gd name="T43" fmla="*/ 84 h 165"/>
                <a:gd name="T44" fmla="*/ 242 w 242"/>
                <a:gd name="T45" fmla="*/ 95 h 165"/>
                <a:gd name="T46" fmla="*/ 227 w 242"/>
                <a:gd name="T47" fmla="*/ 103 h 165"/>
                <a:gd name="T48" fmla="*/ 210 w 242"/>
                <a:gd name="T49" fmla="*/ 103 h 165"/>
                <a:gd name="T50" fmla="*/ 210 w 242"/>
                <a:gd name="T51" fmla="*/ 91 h 165"/>
                <a:gd name="T52" fmla="*/ 208 w 242"/>
                <a:gd name="T53" fmla="*/ 89 h 165"/>
                <a:gd name="T54" fmla="*/ 202 w 242"/>
                <a:gd name="T55" fmla="*/ 95 h 165"/>
                <a:gd name="T56" fmla="*/ 193 w 242"/>
                <a:gd name="T57" fmla="*/ 95 h 165"/>
                <a:gd name="T58" fmla="*/ 193 w 242"/>
                <a:gd name="T59" fmla="*/ 103 h 165"/>
                <a:gd name="T60" fmla="*/ 181 w 242"/>
                <a:gd name="T61" fmla="*/ 104 h 165"/>
                <a:gd name="T62" fmla="*/ 181 w 242"/>
                <a:gd name="T63" fmla="*/ 116 h 165"/>
                <a:gd name="T64" fmla="*/ 166 w 242"/>
                <a:gd name="T65" fmla="*/ 116 h 165"/>
                <a:gd name="T66" fmla="*/ 160 w 242"/>
                <a:gd name="T67" fmla="*/ 123 h 165"/>
                <a:gd name="T68" fmla="*/ 172 w 242"/>
                <a:gd name="T69" fmla="*/ 129 h 165"/>
                <a:gd name="T70" fmla="*/ 172 w 242"/>
                <a:gd name="T71" fmla="*/ 133 h 165"/>
                <a:gd name="T72" fmla="*/ 179 w 242"/>
                <a:gd name="T73" fmla="*/ 146 h 165"/>
                <a:gd name="T74" fmla="*/ 170 w 242"/>
                <a:gd name="T75" fmla="*/ 157 h 165"/>
                <a:gd name="T76" fmla="*/ 170 w 242"/>
                <a:gd name="T77" fmla="*/ 165 h 165"/>
                <a:gd name="T78" fmla="*/ 153 w 242"/>
                <a:gd name="T79" fmla="*/ 159 h 165"/>
                <a:gd name="T80" fmla="*/ 153 w 242"/>
                <a:gd name="T81" fmla="*/ 148 h 165"/>
                <a:gd name="T82" fmla="*/ 138 w 242"/>
                <a:gd name="T83" fmla="*/ 144 h 165"/>
                <a:gd name="T84" fmla="*/ 119 w 242"/>
                <a:gd name="T85" fmla="*/ 129 h 165"/>
                <a:gd name="T86" fmla="*/ 96 w 242"/>
                <a:gd name="T87" fmla="*/ 108 h 165"/>
                <a:gd name="T88" fmla="*/ 83 w 242"/>
                <a:gd name="T89" fmla="*/ 86 h 165"/>
                <a:gd name="T90" fmla="*/ 60 w 242"/>
                <a:gd name="T91" fmla="*/ 86 h 165"/>
                <a:gd name="T92" fmla="*/ 56 w 242"/>
                <a:gd name="T93" fmla="*/ 67 h 165"/>
                <a:gd name="T94" fmla="*/ 49 w 242"/>
                <a:gd name="T95" fmla="*/ 67 h 165"/>
                <a:gd name="T96" fmla="*/ 38 w 242"/>
                <a:gd name="T97" fmla="*/ 55 h 165"/>
                <a:gd name="T98" fmla="*/ 32 w 242"/>
                <a:gd name="T99" fmla="*/ 63 h 165"/>
                <a:gd name="T100" fmla="*/ 28 w 242"/>
                <a:gd name="T101" fmla="*/ 63 h 165"/>
                <a:gd name="T102" fmla="*/ 28 w 242"/>
                <a:gd name="T103" fmla="*/ 68 h 165"/>
                <a:gd name="T104" fmla="*/ 17 w 242"/>
                <a:gd name="T105" fmla="*/ 67 h 165"/>
                <a:gd name="T106" fmla="*/ 11 w 242"/>
                <a:gd name="T107" fmla="*/ 74 h 165"/>
                <a:gd name="T108" fmla="*/ 17 w 242"/>
                <a:gd name="T109" fmla="*/ 84 h 165"/>
                <a:gd name="T110" fmla="*/ 0 w 242"/>
                <a:gd name="T111" fmla="*/ 82 h 165"/>
                <a:gd name="T112" fmla="*/ 0 w 242"/>
                <a:gd name="T113" fmla="*/ 82 h 165"/>
                <a:gd name="T114" fmla="*/ 0 w 242"/>
                <a:gd name="T115" fmla="*/ 8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165">
                  <a:moveTo>
                    <a:pt x="0" y="82"/>
                  </a:moveTo>
                  <a:lnTo>
                    <a:pt x="0" y="12"/>
                  </a:lnTo>
                  <a:lnTo>
                    <a:pt x="38" y="0"/>
                  </a:lnTo>
                  <a:lnTo>
                    <a:pt x="66" y="19"/>
                  </a:lnTo>
                  <a:lnTo>
                    <a:pt x="85" y="40"/>
                  </a:lnTo>
                  <a:lnTo>
                    <a:pt x="126" y="38"/>
                  </a:lnTo>
                  <a:lnTo>
                    <a:pt x="145" y="57"/>
                  </a:lnTo>
                  <a:lnTo>
                    <a:pt x="145" y="72"/>
                  </a:lnTo>
                  <a:lnTo>
                    <a:pt x="153" y="74"/>
                  </a:lnTo>
                  <a:lnTo>
                    <a:pt x="153" y="86"/>
                  </a:lnTo>
                  <a:lnTo>
                    <a:pt x="174" y="87"/>
                  </a:lnTo>
                  <a:lnTo>
                    <a:pt x="176" y="95"/>
                  </a:lnTo>
                  <a:lnTo>
                    <a:pt x="181" y="97"/>
                  </a:lnTo>
                  <a:lnTo>
                    <a:pt x="191" y="78"/>
                  </a:lnTo>
                  <a:lnTo>
                    <a:pt x="196" y="78"/>
                  </a:lnTo>
                  <a:lnTo>
                    <a:pt x="202" y="74"/>
                  </a:lnTo>
                  <a:lnTo>
                    <a:pt x="215" y="67"/>
                  </a:lnTo>
                  <a:lnTo>
                    <a:pt x="215" y="72"/>
                  </a:lnTo>
                  <a:lnTo>
                    <a:pt x="212" y="76"/>
                  </a:lnTo>
                  <a:lnTo>
                    <a:pt x="208" y="82"/>
                  </a:lnTo>
                  <a:lnTo>
                    <a:pt x="217" y="86"/>
                  </a:lnTo>
                  <a:lnTo>
                    <a:pt x="227" y="84"/>
                  </a:lnTo>
                  <a:lnTo>
                    <a:pt x="242" y="95"/>
                  </a:lnTo>
                  <a:lnTo>
                    <a:pt x="227" y="103"/>
                  </a:lnTo>
                  <a:lnTo>
                    <a:pt x="210" y="103"/>
                  </a:lnTo>
                  <a:lnTo>
                    <a:pt x="210" y="91"/>
                  </a:lnTo>
                  <a:lnTo>
                    <a:pt x="208" y="89"/>
                  </a:lnTo>
                  <a:lnTo>
                    <a:pt x="202" y="95"/>
                  </a:lnTo>
                  <a:lnTo>
                    <a:pt x="193" y="95"/>
                  </a:lnTo>
                  <a:lnTo>
                    <a:pt x="193" y="103"/>
                  </a:lnTo>
                  <a:lnTo>
                    <a:pt x="181" y="104"/>
                  </a:lnTo>
                  <a:lnTo>
                    <a:pt x="181" y="116"/>
                  </a:lnTo>
                  <a:lnTo>
                    <a:pt x="166" y="116"/>
                  </a:lnTo>
                  <a:lnTo>
                    <a:pt x="160" y="123"/>
                  </a:lnTo>
                  <a:lnTo>
                    <a:pt x="172" y="129"/>
                  </a:lnTo>
                  <a:lnTo>
                    <a:pt x="172" y="133"/>
                  </a:lnTo>
                  <a:lnTo>
                    <a:pt x="179" y="146"/>
                  </a:lnTo>
                  <a:lnTo>
                    <a:pt x="170" y="157"/>
                  </a:lnTo>
                  <a:lnTo>
                    <a:pt x="170" y="165"/>
                  </a:lnTo>
                  <a:lnTo>
                    <a:pt x="153" y="159"/>
                  </a:lnTo>
                  <a:lnTo>
                    <a:pt x="153" y="148"/>
                  </a:lnTo>
                  <a:lnTo>
                    <a:pt x="138" y="144"/>
                  </a:lnTo>
                  <a:lnTo>
                    <a:pt x="119" y="129"/>
                  </a:lnTo>
                  <a:lnTo>
                    <a:pt x="96" y="108"/>
                  </a:lnTo>
                  <a:lnTo>
                    <a:pt x="83" y="86"/>
                  </a:lnTo>
                  <a:lnTo>
                    <a:pt x="60" y="86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38" y="55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8" y="68"/>
                  </a:lnTo>
                  <a:lnTo>
                    <a:pt x="17" y="67"/>
                  </a:lnTo>
                  <a:lnTo>
                    <a:pt x="11" y="74"/>
                  </a:lnTo>
                  <a:lnTo>
                    <a:pt x="17" y="84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442045A3-C402-C94E-9CCE-8C9A1F1641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83822" y="2303157"/>
              <a:ext cx="369501" cy="214392"/>
            </a:xfrm>
            <a:custGeom>
              <a:avLst/>
              <a:gdLst>
                <a:gd name="T0" fmla="*/ 0 w 242"/>
                <a:gd name="T1" fmla="*/ 82 h 165"/>
                <a:gd name="T2" fmla="*/ 0 w 242"/>
                <a:gd name="T3" fmla="*/ 12 h 165"/>
                <a:gd name="T4" fmla="*/ 38 w 242"/>
                <a:gd name="T5" fmla="*/ 0 h 165"/>
                <a:gd name="T6" fmla="*/ 66 w 242"/>
                <a:gd name="T7" fmla="*/ 19 h 165"/>
                <a:gd name="T8" fmla="*/ 85 w 242"/>
                <a:gd name="T9" fmla="*/ 40 h 165"/>
                <a:gd name="T10" fmla="*/ 126 w 242"/>
                <a:gd name="T11" fmla="*/ 38 h 165"/>
                <a:gd name="T12" fmla="*/ 145 w 242"/>
                <a:gd name="T13" fmla="*/ 57 h 165"/>
                <a:gd name="T14" fmla="*/ 145 w 242"/>
                <a:gd name="T15" fmla="*/ 72 h 165"/>
                <a:gd name="T16" fmla="*/ 153 w 242"/>
                <a:gd name="T17" fmla="*/ 74 h 165"/>
                <a:gd name="T18" fmla="*/ 153 w 242"/>
                <a:gd name="T19" fmla="*/ 86 h 165"/>
                <a:gd name="T20" fmla="*/ 174 w 242"/>
                <a:gd name="T21" fmla="*/ 87 h 165"/>
                <a:gd name="T22" fmla="*/ 176 w 242"/>
                <a:gd name="T23" fmla="*/ 95 h 165"/>
                <a:gd name="T24" fmla="*/ 181 w 242"/>
                <a:gd name="T25" fmla="*/ 97 h 165"/>
                <a:gd name="T26" fmla="*/ 191 w 242"/>
                <a:gd name="T27" fmla="*/ 78 h 165"/>
                <a:gd name="T28" fmla="*/ 196 w 242"/>
                <a:gd name="T29" fmla="*/ 78 h 165"/>
                <a:gd name="T30" fmla="*/ 202 w 242"/>
                <a:gd name="T31" fmla="*/ 74 h 165"/>
                <a:gd name="T32" fmla="*/ 215 w 242"/>
                <a:gd name="T33" fmla="*/ 67 h 165"/>
                <a:gd name="T34" fmla="*/ 215 w 242"/>
                <a:gd name="T35" fmla="*/ 72 h 165"/>
                <a:gd name="T36" fmla="*/ 212 w 242"/>
                <a:gd name="T37" fmla="*/ 76 h 165"/>
                <a:gd name="T38" fmla="*/ 208 w 242"/>
                <a:gd name="T39" fmla="*/ 82 h 165"/>
                <a:gd name="T40" fmla="*/ 217 w 242"/>
                <a:gd name="T41" fmla="*/ 86 h 165"/>
                <a:gd name="T42" fmla="*/ 227 w 242"/>
                <a:gd name="T43" fmla="*/ 84 h 165"/>
                <a:gd name="T44" fmla="*/ 242 w 242"/>
                <a:gd name="T45" fmla="*/ 95 h 165"/>
                <a:gd name="T46" fmla="*/ 227 w 242"/>
                <a:gd name="T47" fmla="*/ 103 h 165"/>
                <a:gd name="T48" fmla="*/ 210 w 242"/>
                <a:gd name="T49" fmla="*/ 103 h 165"/>
                <a:gd name="T50" fmla="*/ 210 w 242"/>
                <a:gd name="T51" fmla="*/ 91 h 165"/>
                <a:gd name="T52" fmla="*/ 208 w 242"/>
                <a:gd name="T53" fmla="*/ 89 h 165"/>
                <a:gd name="T54" fmla="*/ 202 w 242"/>
                <a:gd name="T55" fmla="*/ 95 h 165"/>
                <a:gd name="T56" fmla="*/ 193 w 242"/>
                <a:gd name="T57" fmla="*/ 95 h 165"/>
                <a:gd name="T58" fmla="*/ 193 w 242"/>
                <a:gd name="T59" fmla="*/ 103 h 165"/>
                <a:gd name="T60" fmla="*/ 181 w 242"/>
                <a:gd name="T61" fmla="*/ 104 h 165"/>
                <a:gd name="T62" fmla="*/ 181 w 242"/>
                <a:gd name="T63" fmla="*/ 116 h 165"/>
                <a:gd name="T64" fmla="*/ 166 w 242"/>
                <a:gd name="T65" fmla="*/ 116 h 165"/>
                <a:gd name="T66" fmla="*/ 160 w 242"/>
                <a:gd name="T67" fmla="*/ 123 h 165"/>
                <a:gd name="T68" fmla="*/ 172 w 242"/>
                <a:gd name="T69" fmla="*/ 129 h 165"/>
                <a:gd name="T70" fmla="*/ 172 w 242"/>
                <a:gd name="T71" fmla="*/ 133 h 165"/>
                <a:gd name="T72" fmla="*/ 179 w 242"/>
                <a:gd name="T73" fmla="*/ 146 h 165"/>
                <a:gd name="T74" fmla="*/ 170 w 242"/>
                <a:gd name="T75" fmla="*/ 157 h 165"/>
                <a:gd name="T76" fmla="*/ 170 w 242"/>
                <a:gd name="T77" fmla="*/ 165 h 165"/>
                <a:gd name="T78" fmla="*/ 153 w 242"/>
                <a:gd name="T79" fmla="*/ 159 h 165"/>
                <a:gd name="T80" fmla="*/ 153 w 242"/>
                <a:gd name="T81" fmla="*/ 148 h 165"/>
                <a:gd name="T82" fmla="*/ 138 w 242"/>
                <a:gd name="T83" fmla="*/ 144 h 165"/>
                <a:gd name="T84" fmla="*/ 119 w 242"/>
                <a:gd name="T85" fmla="*/ 129 h 165"/>
                <a:gd name="T86" fmla="*/ 96 w 242"/>
                <a:gd name="T87" fmla="*/ 108 h 165"/>
                <a:gd name="T88" fmla="*/ 83 w 242"/>
                <a:gd name="T89" fmla="*/ 86 h 165"/>
                <a:gd name="T90" fmla="*/ 60 w 242"/>
                <a:gd name="T91" fmla="*/ 86 h 165"/>
                <a:gd name="T92" fmla="*/ 56 w 242"/>
                <a:gd name="T93" fmla="*/ 67 h 165"/>
                <a:gd name="T94" fmla="*/ 49 w 242"/>
                <a:gd name="T95" fmla="*/ 67 h 165"/>
                <a:gd name="T96" fmla="*/ 38 w 242"/>
                <a:gd name="T97" fmla="*/ 55 h 165"/>
                <a:gd name="T98" fmla="*/ 32 w 242"/>
                <a:gd name="T99" fmla="*/ 63 h 165"/>
                <a:gd name="T100" fmla="*/ 28 w 242"/>
                <a:gd name="T101" fmla="*/ 63 h 165"/>
                <a:gd name="T102" fmla="*/ 28 w 242"/>
                <a:gd name="T103" fmla="*/ 68 h 165"/>
                <a:gd name="T104" fmla="*/ 17 w 242"/>
                <a:gd name="T105" fmla="*/ 67 h 165"/>
                <a:gd name="T106" fmla="*/ 11 w 242"/>
                <a:gd name="T107" fmla="*/ 74 h 165"/>
                <a:gd name="T108" fmla="*/ 17 w 242"/>
                <a:gd name="T109" fmla="*/ 84 h 165"/>
                <a:gd name="T110" fmla="*/ 0 w 242"/>
                <a:gd name="T111" fmla="*/ 82 h 165"/>
                <a:gd name="T112" fmla="*/ 0 w 242"/>
                <a:gd name="T113" fmla="*/ 82 h 165"/>
                <a:gd name="T114" fmla="*/ 0 w 242"/>
                <a:gd name="T115" fmla="*/ 8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165">
                  <a:moveTo>
                    <a:pt x="0" y="82"/>
                  </a:moveTo>
                  <a:lnTo>
                    <a:pt x="0" y="12"/>
                  </a:lnTo>
                  <a:lnTo>
                    <a:pt x="38" y="0"/>
                  </a:lnTo>
                  <a:lnTo>
                    <a:pt x="66" y="19"/>
                  </a:lnTo>
                  <a:lnTo>
                    <a:pt x="85" y="40"/>
                  </a:lnTo>
                  <a:lnTo>
                    <a:pt x="126" y="38"/>
                  </a:lnTo>
                  <a:lnTo>
                    <a:pt x="145" y="57"/>
                  </a:lnTo>
                  <a:lnTo>
                    <a:pt x="145" y="72"/>
                  </a:lnTo>
                  <a:lnTo>
                    <a:pt x="153" y="74"/>
                  </a:lnTo>
                  <a:lnTo>
                    <a:pt x="153" y="86"/>
                  </a:lnTo>
                  <a:lnTo>
                    <a:pt x="174" y="87"/>
                  </a:lnTo>
                  <a:lnTo>
                    <a:pt x="176" y="95"/>
                  </a:lnTo>
                  <a:lnTo>
                    <a:pt x="181" y="97"/>
                  </a:lnTo>
                  <a:lnTo>
                    <a:pt x="191" y="78"/>
                  </a:lnTo>
                  <a:lnTo>
                    <a:pt x="196" y="78"/>
                  </a:lnTo>
                  <a:lnTo>
                    <a:pt x="202" y="74"/>
                  </a:lnTo>
                  <a:lnTo>
                    <a:pt x="215" y="67"/>
                  </a:lnTo>
                  <a:lnTo>
                    <a:pt x="215" y="72"/>
                  </a:lnTo>
                  <a:lnTo>
                    <a:pt x="212" y="76"/>
                  </a:lnTo>
                  <a:lnTo>
                    <a:pt x="208" y="82"/>
                  </a:lnTo>
                  <a:lnTo>
                    <a:pt x="217" y="86"/>
                  </a:lnTo>
                  <a:lnTo>
                    <a:pt x="227" y="84"/>
                  </a:lnTo>
                  <a:lnTo>
                    <a:pt x="242" y="95"/>
                  </a:lnTo>
                  <a:lnTo>
                    <a:pt x="227" y="103"/>
                  </a:lnTo>
                  <a:lnTo>
                    <a:pt x="210" y="103"/>
                  </a:lnTo>
                  <a:lnTo>
                    <a:pt x="210" y="91"/>
                  </a:lnTo>
                  <a:lnTo>
                    <a:pt x="208" y="89"/>
                  </a:lnTo>
                  <a:lnTo>
                    <a:pt x="202" y="95"/>
                  </a:lnTo>
                  <a:lnTo>
                    <a:pt x="193" y="95"/>
                  </a:lnTo>
                  <a:lnTo>
                    <a:pt x="193" y="103"/>
                  </a:lnTo>
                  <a:lnTo>
                    <a:pt x="181" y="104"/>
                  </a:lnTo>
                  <a:lnTo>
                    <a:pt x="181" y="116"/>
                  </a:lnTo>
                  <a:lnTo>
                    <a:pt x="166" y="116"/>
                  </a:lnTo>
                  <a:lnTo>
                    <a:pt x="160" y="123"/>
                  </a:lnTo>
                  <a:lnTo>
                    <a:pt x="172" y="129"/>
                  </a:lnTo>
                  <a:lnTo>
                    <a:pt x="172" y="133"/>
                  </a:lnTo>
                  <a:lnTo>
                    <a:pt x="179" y="146"/>
                  </a:lnTo>
                  <a:lnTo>
                    <a:pt x="170" y="157"/>
                  </a:lnTo>
                  <a:lnTo>
                    <a:pt x="170" y="165"/>
                  </a:lnTo>
                  <a:lnTo>
                    <a:pt x="153" y="159"/>
                  </a:lnTo>
                  <a:lnTo>
                    <a:pt x="153" y="148"/>
                  </a:lnTo>
                  <a:lnTo>
                    <a:pt x="138" y="144"/>
                  </a:lnTo>
                  <a:lnTo>
                    <a:pt x="119" y="129"/>
                  </a:lnTo>
                  <a:lnTo>
                    <a:pt x="96" y="108"/>
                  </a:lnTo>
                  <a:lnTo>
                    <a:pt x="83" y="86"/>
                  </a:lnTo>
                  <a:lnTo>
                    <a:pt x="60" y="86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38" y="55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8" y="68"/>
                  </a:lnTo>
                  <a:lnTo>
                    <a:pt x="17" y="67"/>
                  </a:lnTo>
                  <a:lnTo>
                    <a:pt x="11" y="74"/>
                  </a:lnTo>
                  <a:lnTo>
                    <a:pt x="17" y="84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BAAA4B2E-6671-EC43-BEBC-576D3397AB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25781" y="2446085"/>
              <a:ext cx="416834" cy="346925"/>
            </a:xfrm>
            <a:custGeom>
              <a:avLst/>
              <a:gdLst>
                <a:gd name="T0" fmla="*/ 31 w 273"/>
                <a:gd name="T1" fmla="*/ 17 h 267"/>
                <a:gd name="T2" fmla="*/ 51 w 273"/>
                <a:gd name="T3" fmla="*/ 21 h 267"/>
                <a:gd name="T4" fmla="*/ 72 w 273"/>
                <a:gd name="T5" fmla="*/ 44 h 267"/>
                <a:gd name="T6" fmla="*/ 72 w 273"/>
                <a:gd name="T7" fmla="*/ 45 h 267"/>
                <a:gd name="T8" fmla="*/ 80 w 273"/>
                <a:gd name="T9" fmla="*/ 49 h 267"/>
                <a:gd name="T10" fmla="*/ 84 w 273"/>
                <a:gd name="T11" fmla="*/ 51 h 267"/>
                <a:gd name="T12" fmla="*/ 85 w 273"/>
                <a:gd name="T13" fmla="*/ 51 h 267"/>
                <a:gd name="T14" fmla="*/ 93 w 273"/>
                <a:gd name="T15" fmla="*/ 57 h 267"/>
                <a:gd name="T16" fmla="*/ 104 w 273"/>
                <a:gd name="T17" fmla="*/ 63 h 267"/>
                <a:gd name="T18" fmla="*/ 118 w 273"/>
                <a:gd name="T19" fmla="*/ 61 h 267"/>
                <a:gd name="T20" fmla="*/ 121 w 273"/>
                <a:gd name="T21" fmla="*/ 61 h 267"/>
                <a:gd name="T22" fmla="*/ 127 w 273"/>
                <a:gd name="T23" fmla="*/ 59 h 267"/>
                <a:gd name="T24" fmla="*/ 138 w 273"/>
                <a:gd name="T25" fmla="*/ 47 h 267"/>
                <a:gd name="T26" fmla="*/ 165 w 273"/>
                <a:gd name="T27" fmla="*/ 38 h 267"/>
                <a:gd name="T28" fmla="*/ 191 w 273"/>
                <a:gd name="T29" fmla="*/ 40 h 267"/>
                <a:gd name="T30" fmla="*/ 233 w 273"/>
                <a:gd name="T31" fmla="*/ 66 h 267"/>
                <a:gd name="T32" fmla="*/ 246 w 273"/>
                <a:gd name="T33" fmla="*/ 83 h 267"/>
                <a:gd name="T34" fmla="*/ 239 w 273"/>
                <a:gd name="T35" fmla="*/ 138 h 267"/>
                <a:gd name="T36" fmla="*/ 252 w 273"/>
                <a:gd name="T37" fmla="*/ 170 h 267"/>
                <a:gd name="T38" fmla="*/ 265 w 273"/>
                <a:gd name="T39" fmla="*/ 214 h 267"/>
                <a:gd name="T40" fmla="*/ 273 w 273"/>
                <a:gd name="T41" fmla="*/ 240 h 267"/>
                <a:gd name="T42" fmla="*/ 250 w 273"/>
                <a:gd name="T43" fmla="*/ 265 h 267"/>
                <a:gd name="T44" fmla="*/ 239 w 273"/>
                <a:gd name="T45" fmla="*/ 267 h 267"/>
                <a:gd name="T46" fmla="*/ 235 w 273"/>
                <a:gd name="T47" fmla="*/ 265 h 267"/>
                <a:gd name="T48" fmla="*/ 225 w 273"/>
                <a:gd name="T49" fmla="*/ 259 h 267"/>
                <a:gd name="T50" fmla="*/ 210 w 273"/>
                <a:gd name="T51" fmla="*/ 259 h 267"/>
                <a:gd name="T52" fmla="*/ 195 w 273"/>
                <a:gd name="T53" fmla="*/ 259 h 267"/>
                <a:gd name="T54" fmla="*/ 188 w 273"/>
                <a:gd name="T55" fmla="*/ 255 h 267"/>
                <a:gd name="T56" fmla="*/ 186 w 273"/>
                <a:gd name="T57" fmla="*/ 254 h 267"/>
                <a:gd name="T58" fmla="*/ 186 w 273"/>
                <a:gd name="T59" fmla="*/ 250 h 267"/>
                <a:gd name="T60" fmla="*/ 180 w 273"/>
                <a:gd name="T61" fmla="*/ 244 h 267"/>
                <a:gd name="T62" fmla="*/ 178 w 273"/>
                <a:gd name="T63" fmla="*/ 240 h 267"/>
                <a:gd name="T64" fmla="*/ 176 w 273"/>
                <a:gd name="T65" fmla="*/ 235 h 267"/>
                <a:gd name="T66" fmla="*/ 174 w 273"/>
                <a:gd name="T67" fmla="*/ 231 h 267"/>
                <a:gd name="T68" fmla="*/ 169 w 273"/>
                <a:gd name="T69" fmla="*/ 231 h 267"/>
                <a:gd name="T70" fmla="*/ 167 w 273"/>
                <a:gd name="T71" fmla="*/ 235 h 267"/>
                <a:gd name="T72" fmla="*/ 150 w 273"/>
                <a:gd name="T73" fmla="*/ 238 h 267"/>
                <a:gd name="T74" fmla="*/ 138 w 273"/>
                <a:gd name="T75" fmla="*/ 240 h 267"/>
                <a:gd name="T76" fmla="*/ 137 w 273"/>
                <a:gd name="T77" fmla="*/ 242 h 267"/>
                <a:gd name="T78" fmla="*/ 131 w 273"/>
                <a:gd name="T79" fmla="*/ 238 h 267"/>
                <a:gd name="T80" fmla="*/ 118 w 273"/>
                <a:gd name="T81" fmla="*/ 225 h 267"/>
                <a:gd name="T82" fmla="*/ 110 w 273"/>
                <a:gd name="T83" fmla="*/ 219 h 267"/>
                <a:gd name="T84" fmla="*/ 104 w 273"/>
                <a:gd name="T85" fmla="*/ 221 h 267"/>
                <a:gd name="T86" fmla="*/ 104 w 273"/>
                <a:gd name="T87" fmla="*/ 219 h 267"/>
                <a:gd name="T88" fmla="*/ 99 w 273"/>
                <a:gd name="T89" fmla="*/ 210 h 267"/>
                <a:gd name="T90" fmla="*/ 95 w 273"/>
                <a:gd name="T91" fmla="*/ 206 h 267"/>
                <a:gd name="T92" fmla="*/ 95 w 273"/>
                <a:gd name="T93" fmla="*/ 202 h 267"/>
                <a:gd name="T94" fmla="*/ 95 w 273"/>
                <a:gd name="T95" fmla="*/ 197 h 267"/>
                <a:gd name="T96" fmla="*/ 91 w 273"/>
                <a:gd name="T97" fmla="*/ 195 h 267"/>
                <a:gd name="T98" fmla="*/ 89 w 273"/>
                <a:gd name="T99" fmla="*/ 189 h 267"/>
                <a:gd name="T100" fmla="*/ 87 w 273"/>
                <a:gd name="T101" fmla="*/ 185 h 267"/>
                <a:gd name="T102" fmla="*/ 78 w 273"/>
                <a:gd name="T103" fmla="*/ 176 h 267"/>
                <a:gd name="T104" fmla="*/ 63 w 273"/>
                <a:gd name="T105" fmla="*/ 184 h 267"/>
                <a:gd name="T106" fmla="*/ 38 w 273"/>
                <a:gd name="T107" fmla="*/ 132 h 267"/>
                <a:gd name="T108" fmla="*/ 16 w 273"/>
                <a:gd name="T109" fmla="*/ 97 h 267"/>
                <a:gd name="T110" fmla="*/ 17 w 273"/>
                <a:gd name="T111" fmla="*/ 74 h 267"/>
                <a:gd name="T112" fmla="*/ 6 w 273"/>
                <a:gd name="T113" fmla="*/ 47 h 267"/>
                <a:gd name="T114" fmla="*/ 4 w 273"/>
                <a:gd name="T1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3" h="267">
                  <a:moveTo>
                    <a:pt x="4" y="0"/>
                  </a:moveTo>
                  <a:lnTo>
                    <a:pt x="19" y="17"/>
                  </a:lnTo>
                  <a:lnTo>
                    <a:pt x="31" y="17"/>
                  </a:lnTo>
                  <a:lnTo>
                    <a:pt x="51" y="2"/>
                  </a:lnTo>
                  <a:lnTo>
                    <a:pt x="57" y="8"/>
                  </a:lnTo>
                  <a:lnTo>
                    <a:pt x="51" y="21"/>
                  </a:lnTo>
                  <a:lnTo>
                    <a:pt x="65" y="27"/>
                  </a:lnTo>
                  <a:lnTo>
                    <a:pt x="67" y="36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7" y="53"/>
                  </a:lnTo>
                  <a:lnTo>
                    <a:pt x="91" y="55"/>
                  </a:lnTo>
                  <a:lnTo>
                    <a:pt x="93" y="57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104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5" y="61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31" y="53"/>
                  </a:lnTo>
                  <a:lnTo>
                    <a:pt x="137" y="59"/>
                  </a:lnTo>
                  <a:lnTo>
                    <a:pt x="138" y="47"/>
                  </a:lnTo>
                  <a:lnTo>
                    <a:pt x="148" y="49"/>
                  </a:lnTo>
                  <a:lnTo>
                    <a:pt x="157" y="38"/>
                  </a:lnTo>
                  <a:lnTo>
                    <a:pt x="165" y="38"/>
                  </a:lnTo>
                  <a:lnTo>
                    <a:pt x="176" y="32"/>
                  </a:lnTo>
                  <a:lnTo>
                    <a:pt x="182" y="32"/>
                  </a:lnTo>
                  <a:lnTo>
                    <a:pt x="191" y="40"/>
                  </a:lnTo>
                  <a:lnTo>
                    <a:pt x="207" y="44"/>
                  </a:lnTo>
                  <a:lnTo>
                    <a:pt x="218" y="49"/>
                  </a:lnTo>
                  <a:lnTo>
                    <a:pt x="233" y="66"/>
                  </a:lnTo>
                  <a:lnTo>
                    <a:pt x="242" y="63"/>
                  </a:lnTo>
                  <a:lnTo>
                    <a:pt x="242" y="63"/>
                  </a:lnTo>
                  <a:lnTo>
                    <a:pt x="246" y="83"/>
                  </a:lnTo>
                  <a:lnTo>
                    <a:pt x="235" y="108"/>
                  </a:lnTo>
                  <a:lnTo>
                    <a:pt x="235" y="119"/>
                  </a:lnTo>
                  <a:lnTo>
                    <a:pt x="239" y="138"/>
                  </a:lnTo>
                  <a:lnTo>
                    <a:pt x="239" y="153"/>
                  </a:lnTo>
                  <a:lnTo>
                    <a:pt x="252" y="161"/>
                  </a:lnTo>
                  <a:lnTo>
                    <a:pt x="252" y="170"/>
                  </a:lnTo>
                  <a:lnTo>
                    <a:pt x="239" y="180"/>
                  </a:lnTo>
                  <a:lnTo>
                    <a:pt x="250" y="206"/>
                  </a:lnTo>
                  <a:lnTo>
                    <a:pt x="265" y="214"/>
                  </a:lnTo>
                  <a:lnTo>
                    <a:pt x="267" y="229"/>
                  </a:lnTo>
                  <a:lnTo>
                    <a:pt x="273" y="233"/>
                  </a:lnTo>
                  <a:lnTo>
                    <a:pt x="273" y="240"/>
                  </a:lnTo>
                  <a:lnTo>
                    <a:pt x="259" y="242"/>
                  </a:lnTo>
                  <a:lnTo>
                    <a:pt x="254" y="250"/>
                  </a:lnTo>
                  <a:lnTo>
                    <a:pt x="250" y="265"/>
                  </a:lnTo>
                  <a:lnTo>
                    <a:pt x="250" y="265"/>
                  </a:lnTo>
                  <a:lnTo>
                    <a:pt x="244" y="265"/>
                  </a:lnTo>
                  <a:lnTo>
                    <a:pt x="239" y="267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1"/>
                  </a:lnTo>
                  <a:lnTo>
                    <a:pt x="229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10" y="259"/>
                  </a:lnTo>
                  <a:lnTo>
                    <a:pt x="210" y="259"/>
                  </a:lnTo>
                  <a:lnTo>
                    <a:pt x="203" y="259"/>
                  </a:lnTo>
                  <a:lnTo>
                    <a:pt x="203" y="259"/>
                  </a:lnTo>
                  <a:lnTo>
                    <a:pt x="195" y="259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88" y="255"/>
                  </a:lnTo>
                  <a:lnTo>
                    <a:pt x="188" y="255"/>
                  </a:lnTo>
                  <a:lnTo>
                    <a:pt x="186" y="254"/>
                  </a:lnTo>
                  <a:lnTo>
                    <a:pt x="186" y="254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0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37"/>
                  </a:lnTo>
                  <a:lnTo>
                    <a:pt x="176" y="235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2" y="229"/>
                  </a:lnTo>
                  <a:lnTo>
                    <a:pt x="169" y="231"/>
                  </a:lnTo>
                  <a:lnTo>
                    <a:pt x="169" y="231"/>
                  </a:lnTo>
                  <a:lnTo>
                    <a:pt x="169" y="233"/>
                  </a:lnTo>
                  <a:lnTo>
                    <a:pt x="169" y="235"/>
                  </a:lnTo>
                  <a:lnTo>
                    <a:pt x="167" y="235"/>
                  </a:lnTo>
                  <a:lnTo>
                    <a:pt x="159" y="237"/>
                  </a:lnTo>
                  <a:lnTo>
                    <a:pt x="159" y="237"/>
                  </a:lnTo>
                  <a:lnTo>
                    <a:pt x="150" y="238"/>
                  </a:lnTo>
                  <a:lnTo>
                    <a:pt x="144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7" y="242"/>
                  </a:lnTo>
                  <a:lnTo>
                    <a:pt x="137" y="242"/>
                  </a:lnTo>
                  <a:lnTo>
                    <a:pt x="135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23" y="231"/>
                  </a:lnTo>
                  <a:lnTo>
                    <a:pt x="123" y="231"/>
                  </a:lnTo>
                  <a:lnTo>
                    <a:pt x="118" y="225"/>
                  </a:lnTo>
                  <a:lnTo>
                    <a:pt x="114" y="221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3" y="216"/>
                  </a:lnTo>
                  <a:lnTo>
                    <a:pt x="101" y="212"/>
                  </a:lnTo>
                  <a:lnTo>
                    <a:pt x="99" y="210"/>
                  </a:lnTo>
                  <a:lnTo>
                    <a:pt x="99" y="210"/>
                  </a:lnTo>
                  <a:lnTo>
                    <a:pt x="97" y="208"/>
                  </a:lnTo>
                  <a:lnTo>
                    <a:pt x="95" y="206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7" y="201"/>
                  </a:lnTo>
                  <a:lnTo>
                    <a:pt x="97" y="199"/>
                  </a:lnTo>
                  <a:lnTo>
                    <a:pt x="95" y="197"/>
                  </a:lnTo>
                  <a:lnTo>
                    <a:pt x="95" y="197"/>
                  </a:lnTo>
                  <a:lnTo>
                    <a:pt x="93" y="197"/>
                  </a:lnTo>
                  <a:lnTo>
                    <a:pt x="91" y="195"/>
                  </a:lnTo>
                  <a:lnTo>
                    <a:pt x="89" y="191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9" y="187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4" y="182"/>
                  </a:lnTo>
                  <a:lnTo>
                    <a:pt x="80" y="180"/>
                  </a:lnTo>
                  <a:lnTo>
                    <a:pt x="78" y="176"/>
                  </a:lnTo>
                  <a:lnTo>
                    <a:pt x="78" y="176"/>
                  </a:lnTo>
                  <a:lnTo>
                    <a:pt x="67" y="176"/>
                  </a:lnTo>
                  <a:lnTo>
                    <a:pt x="63" y="184"/>
                  </a:lnTo>
                  <a:lnTo>
                    <a:pt x="51" y="172"/>
                  </a:lnTo>
                  <a:lnTo>
                    <a:pt x="46" y="157"/>
                  </a:lnTo>
                  <a:lnTo>
                    <a:pt x="38" y="132"/>
                  </a:lnTo>
                  <a:lnTo>
                    <a:pt x="25" y="123"/>
                  </a:lnTo>
                  <a:lnTo>
                    <a:pt x="16" y="114"/>
                  </a:lnTo>
                  <a:lnTo>
                    <a:pt x="16" y="97"/>
                  </a:lnTo>
                  <a:lnTo>
                    <a:pt x="27" y="85"/>
                  </a:lnTo>
                  <a:lnTo>
                    <a:pt x="27" y="78"/>
                  </a:lnTo>
                  <a:lnTo>
                    <a:pt x="17" y="74"/>
                  </a:lnTo>
                  <a:lnTo>
                    <a:pt x="17" y="64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0" y="34"/>
                  </a:lnTo>
                  <a:lnTo>
                    <a:pt x="0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D3F5AC26-1594-B843-9DD1-09BD0297E0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25781" y="2446085"/>
              <a:ext cx="416834" cy="346925"/>
            </a:xfrm>
            <a:custGeom>
              <a:avLst/>
              <a:gdLst>
                <a:gd name="T0" fmla="*/ 31 w 273"/>
                <a:gd name="T1" fmla="*/ 17 h 267"/>
                <a:gd name="T2" fmla="*/ 51 w 273"/>
                <a:gd name="T3" fmla="*/ 21 h 267"/>
                <a:gd name="T4" fmla="*/ 72 w 273"/>
                <a:gd name="T5" fmla="*/ 44 h 267"/>
                <a:gd name="T6" fmla="*/ 72 w 273"/>
                <a:gd name="T7" fmla="*/ 45 h 267"/>
                <a:gd name="T8" fmla="*/ 80 w 273"/>
                <a:gd name="T9" fmla="*/ 49 h 267"/>
                <a:gd name="T10" fmla="*/ 84 w 273"/>
                <a:gd name="T11" fmla="*/ 51 h 267"/>
                <a:gd name="T12" fmla="*/ 85 w 273"/>
                <a:gd name="T13" fmla="*/ 51 h 267"/>
                <a:gd name="T14" fmla="*/ 93 w 273"/>
                <a:gd name="T15" fmla="*/ 57 h 267"/>
                <a:gd name="T16" fmla="*/ 104 w 273"/>
                <a:gd name="T17" fmla="*/ 63 h 267"/>
                <a:gd name="T18" fmla="*/ 118 w 273"/>
                <a:gd name="T19" fmla="*/ 61 h 267"/>
                <a:gd name="T20" fmla="*/ 121 w 273"/>
                <a:gd name="T21" fmla="*/ 61 h 267"/>
                <a:gd name="T22" fmla="*/ 127 w 273"/>
                <a:gd name="T23" fmla="*/ 59 h 267"/>
                <a:gd name="T24" fmla="*/ 138 w 273"/>
                <a:gd name="T25" fmla="*/ 47 h 267"/>
                <a:gd name="T26" fmla="*/ 165 w 273"/>
                <a:gd name="T27" fmla="*/ 38 h 267"/>
                <a:gd name="T28" fmla="*/ 191 w 273"/>
                <a:gd name="T29" fmla="*/ 40 h 267"/>
                <a:gd name="T30" fmla="*/ 233 w 273"/>
                <a:gd name="T31" fmla="*/ 66 h 267"/>
                <a:gd name="T32" fmla="*/ 246 w 273"/>
                <a:gd name="T33" fmla="*/ 83 h 267"/>
                <a:gd name="T34" fmla="*/ 239 w 273"/>
                <a:gd name="T35" fmla="*/ 138 h 267"/>
                <a:gd name="T36" fmla="*/ 252 w 273"/>
                <a:gd name="T37" fmla="*/ 170 h 267"/>
                <a:gd name="T38" fmla="*/ 265 w 273"/>
                <a:gd name="T39" fmla="*/ 214 h 267"/>
                <a:gd name="T40" fmla="*/ 273 w 273"/>
                <a:gd name="T41" fmla="*/ 240 h 267"/>
                <a:gd name="T42" fmla="*/ 250 w 273"/>
                <a:gd name="T43" fmla="*/ 265 h 267"/>
                <a:gd name="T44" fmla="*/ 239 w 273"/>
                <a:gd name="T45" fmla="*/ 267 h 267"/>
                <a:gd name="T46" fmla="*/ 235 w 273"/>
                <a:gd name="T47" fmla="*/ 265 h 267"/>
                <a:gd name="T48" fmla="*/ 225 w 273"/>
                <a:gd name="T49" fmla="*/ 259 h 267"/>
                <a:gd name="T50" fmla="*/ 210 w 273"/>
                <a:gd name="T51" fmla="*/ 259 h 267"/>
                <a:gd name="T52" fmla="*/ 195 w 273"/>
                <a:gd name="T53" fmla="*/ 259 h 267"/>
                <a:gd name="T54" fmla="*/ 188 w 273"/>
                <a:gd name="T55" fmla="*/ 255 h 267"/>
                <a:gd name="T56" fmla="*/ 186 w 273"/>
                <a:gd name="T57" fmla="*/ 254 h 267"/>
                <a:gd name="T58" fmla="*/ 186 w 273"/>
                <a:gd name="T59" fmla="*/ 250 h 267"/>
                <a:gd name="T60" fmla="*/ 180 w 273"/>
                <a:gd name="T61" fmla="*/ 244 h 267"/>
                <a:gd name="T62" fmla="*/ 178 w 273"/>
                <a:gd name="T63" fmla="*/ 240 h 267"/>
                <a:gd name="T64" fmla="*/ 176 w 273"/>
                <a:gd name="T65" fmla="*/ 235 h 267"/>
                <a:gd name="T66" fmla="*/ 174 w 273"/>
                <a:gd name="T67" fmla="*/ 231 h 267"/>
                <a:gd name="T68" fmla="*/ 169 w 273"/>
                <a:gd name="T69" fmla="*/ 231 h 267"/>
                <a:gd name="T70" fmla="*/ 167 w 273"/>
                <a:gd name="T71" fmla="*/ 235 h 267"/>
                <a:gd name="T72" fmla="*/ 150 w 273"/>
                <a:gd name="T73" fmla="*/ 238 h 267"/>
                <a:gd name="T74" fmla="*/ 138 w 273"/>
                <a:gd name="T75" fmla="*/ 240 h 267"/>
                <a:gd name="T76" fmla="*/ 137 w 273"/>
                <a:gd name="T77" fmla="*/ 242 h 267"/>
                <a:gd name="T78" fmla="*/ 131 w 273"/>
                <a:gd name="T79" fmla="*/ 238 h 267"/>
                <a:gd name="T80" fmla="*/ 118 w 273"/>
                <a:gd name="T81" fmla="*/ 225 h 267"/>
                <a:gd name="T82" fmla="*/ 110 w 273"/>
                <a:gd name="T83" fmla="*/ 219 h 267"/>
                <a:gd name="T84" fmla="*/ 104 w 273"/>
                <a:gd name="T85" fmla="*/ 221 h 267"/>
                <a:gd name="T86" fmla="*/ 104 w 273"/>
                <a:gd name="T87" fmla="*/ 219 h 267"/>
                <a:gd name="T88" fmla="*/ 99 w 273"/>
                <a:gd name="T89" fmla="*/ 210 h 267"/>
                <a:gd name="T90" fmla="*/ 95 w 273"/>
                <a:gd name="T91" fmla="*/ 206 h 267"/>
                <a:gd name="T92" fmla="*/ 95 w 273"/>
                <a:gd name="T93" fmla="*/ 202 h 267"/>
                <a:gd name="T94" fmla="*/ 95 w 273"/>
                <a:gd name="T95" fmla="*/ 197 h 267"/>
                <a:gd name="T96" fmla="*/ 91 w 273"/>
                <a:gd name="T97" fmla="*/ 195 h 267"/>
                <a:gd name="T98" fmla="*/ 89 w 273"/>
                <a:gd name="T99" fmla="*/ 189 h 267"/>
                <a:gd name="T100" fmla="*/ 87 w 273"/>
                <a:gd name="T101" fmla="*/ 185 h 267"/>
                <a:gd name="T102" fmla="*/ 78 w 273"/>
                <a:gd name="T103" fmla="*/ 176 h 267"/>
                <a:gd name="T104" fmla="*/ 63 w 273"/>
                <a:gd name="T105" fmla="*/ 184 h 267"/>
                <a:gd name="T106" fmla="*/ 38 w 273"/>
                <a:gd name="T107" fmla="*/ 132 h 267"/>
                <a:gd name="T108" fmla="*/ 16 w 273"/>
                <a:gd name="T109" fmla="*/ 97 h 267"/>
                <a:gd name="T110" fmla="*/ 17 w 273"/>
                <a:gd name="T111" fmla="*/ 74 h 267"/>
                <a:gd name="T112" fmla="*/ 6 w 273"/>
                <a:gd name="T113" fmla="*/ 47 h 267"/>
                <a:gd name="T114" fmla="*/ 4 w 273"/>
                <a:gd name="T1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3" h="267">
                  <a:moveTo>
                    <a:pt x="4" y="0"/>
                  </a:moveTo>
                  <a:lnTo>
                    <a:pt x="19" y="17"/>
                  </a:lnTo>
                  <a:lnTo>
                    <a:pt x="31" y="17"/>
                  </a:lnTo>
                  <a:lnTo>
                    <a:pt x="51" y="2"/>
                  </a:lnTo>
                  <a:lnTo>
                    <a:pt x="57" y="8"/>
                  </a:lnTo>
                  <a:lnTo>
                    <a:pt x="51" y="21"/>
                  </a:lnTo>
                  <a:lnTo>
                    <a:pt x="65" y="27"/>
                  </a:lnTo>
                  <a:lnTo>
                    <a:pt x="67" y="36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7" y="53"/>
                  </a:lnTo>
                  <a:lnTo>
                    <a:pt x="91" y="55"/>
                  </a:lnTo>
                  <a:lnTo>
                    <a:pt x="93" y="57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104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5" y="61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31" y="53"/>
                  </a:lnTo>
                  <a:lnTo>
                    <a:pt x="137" y="59"/>
                  </a:lnTo>
                  <a:lnTo>
                    <a:pt x="138" y="47"/>
                  </a:lnTo>
                  <a:lnTo>
                    <a:pt x="148" y="49"/>
                  </a:lnTo>
                  <a:lnTo>
                    <a:pt x="157" y="38"/>
                  </a:lnTo>
                  <a:lnTo>
                    <a:pt x="165" y="38"/>
                  </a:lnTo>
                  <a:lnTo>
                    <a:pt x="176" y="32"/>
                  </a:lnTo>
                  <a:lnTo>
                    <a:pt x="182" y="32"/>
                  </a:lnTo>
                  <a:lnTo>
                    <a:pt x="191" y="40"/>
                  </a:lnTo>
                  <a:lnTo>
                    <a:pt x="207" y="44"/>
                  </a:lnTo>
                  <a:lnTo>
                    <a:pt x="218" y="49"/>
                  </a:lnTo>
                  <a:lnTo>
                    <a:pt x="233" y="66"/>
                  </a:lnTo>
                  <a:lnTo>
                    <a:pt x="242" y="63"/>
                  </a:lnTo>
                  <a:lnTo>
                    <a:pt x="242" y="63"/>
                  </a:lnTo>
                  <a:lnTo>
                    <a:pt x="246" y="83"/>
                  </a:lnTo>
                  <a:lnTo>
                    <a:pt x="235" y="108"/>
                  </a:lnTo>
                  <a:lnTo>
                    <a:pt x="235" y="119"/>
                  </a:lnTo>
                  <a:lnTo>
                    <a:pt x="239" y="138"/>
                  </a:lnTo>
                  <a:lnTo>
                    <a:pt x="239" y="153"/>
                  </a:lnTo>
                  <a:lnTo>
                    <a:pt x="252" y="161"/>
                  </a:lnTo>
                  <a:lnTo>
                    <a:pt x="252" y="170"/>
                  </a:lnTo>
                  <a:lnTo>
                    <a:pt x="239" y="180"/>
                  </a:lnTo>
                  <a:lnTo>
                    <a:pt x="250" y="206"/>
                  </a:lnTo>
                  <a:lnTo>
                    <a:pt x="265" y="214"/>
                  </a:lnTo>
                  <a:lnTo>
                    <a:pt x="267" y="229"/>
                  </a:lnTo>
                  <a:lnTo>
                    <a:pt x="273" y="233"/>
                  </a:lnTo>
                  <a:lnTo>
                    <a:pt x="273" y="240"/>
                  </a:lnTo>
                  <a:lnTo>
                    <a:pt x="259" y="242"/>
                  </a:lnTo>
                  <a:lnTo>
                    <a:pt x="254" y="250"/>
                  </a:lnTo>
                  <a:lnTo>
                    <a:pt x="250" y="265"/>
                  </a:lnTo>
                  <a:lnTo>
                    <a:pt x="250" y="265"/>
                  </a:lnTo>
                  <a:lnTo>
                    <a:pt x="244" y="265"/>
                  </a:lnTo>
                  <a:lnTo>
                    <a:pt x="239" y="267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1"/>
                  </a:lnTo>
                  <a:lnTo>
                    <a:pt x="229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10" y="259"/>
                  </a:lnTo>
                  <a:lnTo>
                    <a:pt x="210" y="259"/>
                  </a:lnTo>
                  <a:lnTo>
                    <a:pt x="203" y="259"/>
                  </a:lnTo>
                  <a:lnTo>
                    <a:pt x="203" y="259"/>
                  </a:lnTo>
                  <a:lnTo>
                    <a:pt x="195" y="259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88" y="255"/>
                  </a:lnTo>
                  <a:lnTo>
                    <a:pt x="188" y="255"/>
                  </a:lnTo>
                  <a:lnTo>
                    <a:pt x="186" y="254"/>
                  </a:lnTo>
                  <a:lnTo>
                    <a:pt x="186" y="254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0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37"/>
                  </a:lnTo>
                  <a:lnTo>
                    <a:pt x="176" y="235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2" y="229"/>
                  </a:lnTo>
                  <a:lnTo>
                    <a:pt x="169" y="231"/>
                  </a:lnTo>
                  <a:lnTo>
                    <a:pt x="169" y="231"/>
                  </a:lnTo>
                  <a:lnTo>
                    <a:pt x="169" y="233"/>
                  </a:lnTo>
                  <a:lnTo>
                    <a:pt x="169" y="235"/>
                  </a:lnTo>
                  <a:lnTo>
                    <a:pt x="167" y="235"/>
                  </a:lnTo>
                  <a:lnTo>
                    <a:pt x="159" y="237"/>
                  </a:lnTo>
                  <a:lnTo>
                    <a:pt x="159" y="237"/>
                  </a:lnTo>
                  <a:lnTo>
                    <a:pt x="150" y="238"/>
                  </a:lnTo>
                  <a:lnTo>
                    <a:pt x="144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7" y="242"/>
                  </a:lnTo>
                  <a:lnTo>
                    <a:pt x="137" y="242"/>
                  </a:lnTo>
                  <a:lnTo>
                    <a:pt x="135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23" y="231"/>
                  </a:lnTo>
                  <a:lnTo>
                    <a:pt x="123" y="231"/>
                  </a:lnTo>
                  <a:lnTo>
                    <a:pt x="118" y="225"/>
                  </a:lnTo>
                  <a:lnTo>
                    <a:pt x="114" y="221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3" y="216"/>
                  </a:lnTo>
                  <a:lnTo>
                    <a:pt x="101" y="212"/>
                  </a:lnTo>
                  <a:lnTo>
                    <a:pt x="99" y="210"/>
                  </a:lnTo>
                  <a:lnTo>
                    <a:pt x="99" y="210"/>
                  </a:lnTo>
                  <a:lnTo>
                    <a:pt x="97" y="208"/>
                  </a:lnTo>
                  <a:lnTo>
                    <a:pt x="95" y="206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7" y="201"/>
                  </a:lnTo>
                  <a:lnTo>
                    <a:pt x="97" y="199"/>
                  </a:lnTo>
                  <a:lnTo>
                    <a:pt x="95" y="197"/>
                  </a:lnTo>
                  <a:lnTo>
                    <a:pt x="95" y="197"/>
                  </a:lnTo>
                  <a:lnTo>
                    <a:pt x="93" y="197"/>
                  </a:lnTo>
                  <a:lnTo>
                    <a:pt x="91" y="195"/>
                  </a:lnTo>
                  <a:lnTo>
                    <a:pt x="89" y="191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9" y="187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4" y="182"/>
                  </a:lnTo>
                  <a:lnTo>
                    <a:pt x="80" y="180"/>
                  </a:lnTo>
                  <a:lnTo>
                    <a:pt x="78" y="176"/>
                  </a:lnTo>
                  <a:lnTo>
                    <a:pt x="78" y="176"/>
                  </a:lnTo>
                  <a:lnTo>
                    <a:pt x="67" y="176"/>
                  </a:lnTo>
                  <a:lnTo>
                    <a:pt x="63" y="184"/>
                  </a:lnTo>
                  <a:lnTo>
                    <a:pt x="51" y="172"/>
                  </a:lnTo>
                  <a:lnTo>
                    <a:pt x="46" y="157"/>
                  </a:lnTo>
                  <a:lnTo>
                    <a:pt x="38" y="132"/>
                  </a:lnTo>
                  <a:lnTo>
                    <a:pt x="25" y="123"/>
                  </a:lnTo>
                  <a:lnTo>
                    <a:pt x="16" y="114"/>
                  </a:lnTo>
                  <a:lnTo>
                    <a:pt x="16" y="97"/>
                  </a:lnTo>
                  <a:lnTo>
                    <a:pt x="27" y="85"/>
                  </a:lnTo>
                  <a:lnTo>
                    <a:pt x="27" y="78"/>
                  </a:lnTo>
                  <a:lnTo>
                    <a:pt x="17" y="74"/>
                  </a:lnTo>
                  <a:lnTo>
                    <a:pt x="17" y="64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0" y="34"/>
                  </a:lnTo>
                  <a:lnTo>
                    <a:pt x="0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E0CCDF5A-FD09-054D-9643-BFE6AAD75A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72399" y="2365525"/>
              <a:ext cx="236664" cy="94852"/>
            </a:xfrm>
            <a:custGeom>
              <a:avLst/>
              <a:gdLst>
                <a:gd name="T0" fmla="*/ 21 w 155"/>
                <a:gd name="T1" fmla="*/ 55 h 73"/>
                <a:gd name="T2" fmla="*/ 21 w 155"/>
                <a:gd name="T3" fmla="*/ 55 h 73"/>
                <a:gd name="T4" fmla="*/ 38 w 155"/>
                <a:gd name="T5" fmla="*/ 55 h 73"/>
                <a:gd name="T6" fmla="*/ 53 w 155"/>
                <a:gd name="T7" fmla="*/ 47 h 73"/>
                <a:gd name="T8" fmla="*/ 36 w 155"/>
                <a:gd name="T9" fmla="*/ 36 h 73"/>
                <a:gd name="T10" fmla="*/ 26 w 155"/>
                <a:gd name="T11" fmla="*/ 38 h 73"/>
                <a:gd name="T12" fmla="*/ 19 w 155"/>
                <a:gd name="T13" fmla="*/ 34 h 73"/>
                <a:gd name="T14" fmla="*/ 23 w 155"/>
                <a:gd name="T15" fmla="*/ 28 h 73"/>
                <a:gd name="T16" fmla="*/ 26 w 155"/>
                <a:gd name="T17" fmla="*/ 24 h 73"/>
                <a:gd name="T18" fmla="*/ 26 w 155"/>
                <a:gd name="T19" fmla="*/ 20 h 73"/>
                <a:gd name="T20" fmla="*/ 30 w 155"/>
                <a:gd name="T21" fmla="*/ 9 h 73"/>
                <a:gd name="T22" fmla="*/ 60 w 155"/>
                <a:gd name="T23" fmla="*/ 11 h 73"/>
                <a:gd name="T24" fmla="*/ 60 w 155"/>
                <a:gd name="T25" fmla="*/ 11 h 73"/>
                <a:gd name="T26" fmla="*/ 68 w 155"/>
                <a:gd name="T27" fmla="*/ 0 h 73"/>
                <a:gd name="T28" fmla="*/ 83 w 155"/>
                <a:gd name="T29" fmla="*/ 7 h 73"/>
                <a:gd name="T30" fmla="*/ 142 w 155"/>
                <a:gd name="T31" fmla="*/ 7 h 73"/>
                <a:gd name="T32" fmla="*/ 145 w 155"/>
                <a:gd name="T33" fmla="*/ 17 h 73"/>
                <a:gd name="T34" fmla="*/ 155 w 155"/>
                <a:gd name="T35" fmla="*/ 17 h 73"/>
                <a:gd name="T36" fmla="*/ 155 w 155"/>
                <a:gd name="T37" fmla="*/ 24 h 73"/>
                <a:gd name="T38" fmla="*/ 132 w 155"/>
                <a:gd name="T39" fmla="*/ 30 h 73"/>
                <a:gd name="T40" fmla="*/ 128 w 155"/>
                <a:gd name="T41" fmla="*/ 41 h 73"/>
                <a:gd name="T42" fmla="*/ 113 w 155"/>
                <a:gd name="T43" fmla="*/ 39 h 73"/>
                <a:gd name="T44" fmla="*/ 108 w 155"/>
                <a:gd name="T45" fmla="*/ 53 h 73"/>
                <a:gd name="T46" fmla="*/ 108 w 155"/>
                <a:gd name="T47" fmla="*/ 53 h 73"/>
                <a:gd name="T48" fmla="*/ 96 w 155"/>
                <a:gd name="T49" fmla="*/ 51 h 73"/>
                <a:gd name="T50" fmla="*/ 92 w 155"/>
                <a:gd name="T51" fmla="*/ 58 h 73"/>
                <a:gd name="T52" fmla="*/ 89 w 155"/>
                <a:gd name="T53" fmla="*/ 53 h 73"/>
                <a:gd name="T54" fmla="*/ 79 w 155"/>
                <a:gd name="T55" fmla="*/ 53 h 73"/>
                <a:gd name="T56" fmla="*/ 74 w 155"/>
                <a:gd name="T57" fmla="*/ 58 h 73"/>
                <a:gd name="T58" fmla="*/ 68 w 155"/>
                <a:gd name="T59" fmla="*/ 58 h 73"/>
                <a:gd name="T60" fmla="*/ 68 w 155"/>
                <a:gd name="T61" fmla="*/ 73 h 73"/>
                <a:gd name="T62" fmla="*/ 41 w 155"/>
                <a:gd name="T63" fmla="*/ 73 h 73"/>
                <a:gd name="T64" fmla="*/ 36 w 155"/>
                <a:gd name="T65" fmla="*/ 68 h 73"/>
                <a:gd name="T66" fmla="*/ 30 w 155"/>
                <a:gd name="T67" fmla="*/ 73 h 73"/>
                <a:gd name="T68" fmla="*/ 21 w 155"/>
                <a:gd name="T69" fmla="*/ 70 h 73"/>
                <a:gd name="T70" fmla="*/ 0 w 155"/>
                <a:gd name="T71" fmla="*/ 70 h 73"/>
                <a:gd name="T72" fmla="*/ 7 w 155"/>
                <a:gd name="T73" fmla="*/ 60 h 73"/>
                <a:gd name="T74" fmla="*/ 21 w 155"/>
                <a:gd name="T75" fmla="*/ 55 h 73"/>
                <a:gd name="T76" fmla="*/ 21 w 155"/>
                <a:gd name="T77" fmla="*/ 55 h 73"/>
                <a:gd name="T78" fmla="*/ 21 w 155"/>
                <a:gd name="T7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5" h="73">
                  <a:moveTo>
                    <a:pt x="21" y="55"/>
                  </a:moveTo>
                  <a:lnTo>
                    <a:pt x="21" y="55"/>
                  </a:lnTo>
                  <a:lnTo>
                    <a:pt x="38" y="55"/>
                  </a:lnTo>
                  <a:lnTo>
                    <a:pt x="53" y="47"/>
                  </a:lnTo>
                  <a:lnTo>
                    <a:pt x="36" y="36"/>
                  </a:lnTo>
                  <a:lnTo>
                    <a:pt x="26" y="38"/>
                  </a:lnTo>
                  <a:lnTo>
                    <a:pt x="19" y="34"/>
                  </a:lnTo>
                  <a:lnTo>
                    <a:pt x="23" y="28"/>
                  </a:lnTo>
                  <a:lnTo>
                    <a:pt x="26" y="24"/>
                  </a:lnTo>
                  <a:lnTo>
                    <a:pt x="26" y="20"/>
                  </a:lnTo>
                  <a:lnTo>
                    <a:pt x="30" y="9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3" y="7"/>
                  </a:lnTo>
                  <a:lnTo>
                    <a:pt x="142" y="7"/>
                  </a:lnTo>
                  <a:lnTo>
                    <a:pt x="145" y="17"/>
                  </a:lnTo>
                  <a:lnTo>
                    <a:pt x="155" y="17"/>
                  </a:lnTo>
                  <a:lnTo>
                    <a:pt x="155" y="24"/>
                  </a:lnTo>
                  <a:lnTo>
                    <a:pt x="132" y="30"/>
                  </a:lnTo>
                  <a:lnTo>
                    <a:pt x="128" y="41"/>
                  </a:lnTo>
                  <a:lnTo>
                    <a:pt x="113" y="39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96" y="51"/>
                  </a:lnTo>
                  <a:lnTo>
                    <a:pt x="92" y="58"/>
                  </a:lnTo>
                  <a:lnTo>
                    <a:pt x="89" y="53"/>
                  </a:lnTo>
                  <a:lnTo>
                    <a:pt x="79" y="53"/>
                  </a:lnTo>
                  <a:lnTo>
                    <a:pt x="74" y="58"/>
                  </a:lnTo>
                  <a:lnTo>
                    <a:pt x="68" y="58"/>
                  </a:lnTo>
                  <a:lnTo>
                    <a:pt x="68" y="73"/>
                  </a:lnTo>
                  <a:lnTo>
                    <a:pt x="41" y="73"/>
                  </a:lnTo>
                  <a:lnTo>
                    <a:pt x="36" y="68"/>
                  </a:lnTo>
                  <a:lnTo>
                    <a:pt x="30" y="73"/>
                  </a:lnTo>
                  <a:lnTo>
                    <a:pt x="21" y="70"/>
                  </a:lnTo>
                  <a:lnTo>
                    <a:pt x="0" y="70"/>
                  </a:lnTo>
                  <a:lnTo>
                    <a:pt x="7" y="60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CF4CB448-6A59-C140-B049-AF8C2DF660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72399" y="2365525"/>
              <a:ext cx="236664" cy="94852"/>
            </a:xfrm>
            <a:custGeom>
              <a:avLst/>
              <a:gdLst>
                <a:gd name="T0" fmla="*/ 21 w 155"/>
                <a:gd name="T1" fmla="*/ 55 h 73"/>
                <a:gd name="T2" fmla="*/ 21 w 155"/>
                <a:gd name="T3" fmla="*/ 55 h 73"/>
                <a:gd name="T4" fmla="*/ 38 w 155"/>
                <a:gd name="T5" fmla="*/ 55 h 73"/>
                <a:gd name="T6" fmla="*/ 53 w 155"/>
                <a:gd name="T7" fmla="*/ 47 h 73"/>
                <a:gd name="T8" fmla="*/ 36 w 155"/>
                <a:gd name="T9" fmla="*/ 36 h 73"/>
                <a:gd name="T10" fmla="*/ 26 w 155"/>
                <a:gd name="T11" fmla="*/ 38 h 73"/>
                <a:gd name="T12" fmla="*/ 19 w 155"/>
                <a:gd name="T13" fmla="*/ 34 h 73"/>
                <a:gd name="T14" fmla="*/ 23 w 155"/>
                <a:gd name="T15" fmla="*/ 28 h 73"/>
                <a:gd name="T16" fmla="*/ 26 w 155"/>
                <a:gd name="T17" fmla="*/ 24 h 73"/>
                <a:gd name="T18" fmla="*/ 26 w 155"/>
                <a:gd name="T19" fmla="*/ 20 h 73"/>
                <a:gd name="T20" fmla="*/ 30 w 155"/>
                <a:gd name="T21" fmla="*/ 9 h 73"/>
                <a:gd name="T22" fmla="*/ 60 w 155"/>
                <a:gd name="T23" fmla="*/ 11 h 73"/>
                <a:gd name="T24" fmla="*/ 60 w 155"/>
                <a:gd name="T25" fmla="*/ 11 h 73"/>
                <a:gd name="T26" fmla="*/ 68 w 155"/>
                <a:gd name="T27" fmla="*/ 0 h 73"/>
                <a:gd name="T28" fmla="*/ 83 w 155"/>
                <a:gd name="T29" fmla="*/ 7 h 73"/>
                <a:gd name="T30" fmla="*/ 142 w 155"/>
                <a:gd name="T31" fmla="*/ 7 h 73"/>
                <a:gd name="T32" fmla="*/ 145 w 155"/>
                <a:gd name="T33" fmla="*/ 17 h 73"/>
                <a:gd name="T34" fmla="*/ 155 w 155"/>
                <a:gd name="T35" fmla="*/ 17 h 73"/>
                <a:gd name="T36" fmla="*/ 155 w 155"/>
                <a:gd name="T37" fmla="*/ 24 h 73"/>
                <a:gd name="T38" fmla="*/ 132 w 155"/>
                <a:gd name="T39" fmla="*/ 30 h 73"/>
                <a:gd name="T40" fmla="*/ 128 w 155"/>
                <a:gd name="T41" fmla="*/ 41 h 73"/>
                <a:gd name="T42" fmla="*/ 113 w 155"/>
                <a:gd name="T43" fmla="*/ 39 h 73"/>
                <a:gd name="T44" fmla="*/ 108 w 155"/>
                <a:gd name="T45" fmla="*/ 53 h 73"/>
                <a:gd name="T46" fmla="*/ 108 w 155"/>
                <a:gd name="T47" fmla="*/ 53 h 73"/>
                <a:gd name="T48" fmla="*/ 96 w 155"/>
                <a:gd name="T49" fmla="*/ 51 h 73"/>
                <a:gd name="T50" fmla="*/ 92 w 155"/>
                <a:gd name="T51" fmla="*/ 58 h 73"/>
                <a:gd name="T52" fmla="*/ 89 w 155"/>
                <a:gd name="T53" fmla="*/ 53 h 73"/>
                <a:gd name="T54" fmla="*/ 79 w 155"/>
                <a:gd name="T55" fmla="*/ 53 h 73"/>
                <a:gd name="T56" fmla="*/ 74 w 155"/>
                <a:gd name="T57" fmla="*/ 58 h 73"/>
                <a:gd name="T58" fmla="*/ 68 w 155"/>
                <a:gd name="T59" fmla="*/ 58 h 73"/>
                <a:gd name="T60" fmla="*/ 68 w 155"/>
                <a:gd name="T61" fmla="*/ 73 h 73"/>
                <a:gd name="T62" fmla="*/ 41 w 155"/>
                <a:gd name="T63" fmla="*/ 73 h 73"/>
                <a:gd name="T64" fmla="*/ 36 w 155"/>
                <a:gd name="T65" fmla="*/ 68 h 73"/>
                <a:gd name="T66" fmla="*/ 30 w 155"/>
                <a:gd name="T67" fmla="*/ 73 h 73"/>
                <a:gd name="T68" fmla="*/ 21 w 155"/>
                <a:gd name="T69" fmla="*/ 70 h 73"/>
                <a:gd name="T70" fmla="*/ 0 w 155"/>
                <a:gd name="T71" fmla="*/ 70 h 73"/>
                <a:gd name="T72" fmla="*/ 7 w 155"/>
                <a:gd name="T73" fmla="*/ 60 h 73"/>
                <a:gd name="T74" fmla="*/ 21 w 155"/>
                <a:gd name="T75" fmla="*/ 55 h 73"/>
                <a:gd name="T76" fmla="*/ 21 w 155"/>
                <a:gd name="T77" fmla="*/ 55 h 73"/>
                <a:gd name="T78" fmla="*/ 21 w 155"/>
                <a:gd name="T7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5" h="73">
                  <a:moveTo>
                    <a:pt x="21" y="55"/>
                  </a:moveTo>
                  <a:lnTo>
                    <a:pt x="21" y="55"/>
                  </a:lnTo>
                  <a:lnTo>
                    <a:pt x="38" y="55"/>
                  </a:lnTo>
                  <a:lnTo>
                    <a:pt x="53" y="47"/>
                  </a:lnTo>
                  <a:lnTo>
                    <a:pt x="36" y="36"/>
                  </a:lnTo>
                  <a:lnTo>
                    <a:pt x="26" y="38"/>
                  </a:lnTo>
                  <a:lnTo>
                    <a:pt x="19" y="34"/>
                  </a:lnTo>
                  <a:lnTo>
                    <a:pt x="23" y="28"/>
                  </a:lnTo>
                  <a:lnTo>
                    <a:pt x="26" y="24"/>
                  </a:lnTo>
                  <a:lnTo>
                    <a:pt x="26" y="20"/>
                  </a:lnTo>
                  <a:lnTo>
                    <a:pt x="30" y="9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3" y="7"/>
                  </a:lnTo>
                  <a:lnTo>
                    <a:pt x="142" y="7"/>
                  </a:lnTo>
                  <a:lnTo>
                    <a:pt x="145" y="17"/>
                  </a:lnTo>
                  <a:lnTo>
                    <a:pt x="155" y="17"/>
                  </a:lnTo>
                  <a:lnTo>
                    <a:pt x="155" y="24"/>
                  </a:lnTo>
                  <a:lnTo>
                    <a:pt x="132" y="30"/>
                  </a:lnTo>
                  <a:lnTo>
                    <a:pt x="128" y="41"/>
                  </a:lnTo>
                  <a:lnTo>
                    <a:pt x="113" y="39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96" y="51"/>
                  </a:lnTo>
                  <a:lnTo>
                    <a:pt x="92" y="58"/>
                  </a:lnTo>
                  <a:lnTo>
                    <a:pt x="89" y="53"/>
                  </a:lnTo>
                  <a:lnTo>
                    <a:pt x="79" y="53"/>
                  </a:lnTo>
                  <a:lnTo>
                    <a:pt x="74" y="58"/>
                  </a:lnTo>
                  <a:lnTo>
                    <a:pt x="68" y="58"/>
                  </a:lnTo>
                  <a:lnTo>
                    <a:pt x="68" y="73"/>
                  </a:lnTo>
                  <a:lnTo>
                    <a:pt x="41" y="73"/>
                  </a:lnTo>
                  <a:lnTo>
                    <a:pt x="36" y="68"/>
                  </a:lnTo>
                  <a:lnTo>
                    <a:pt x="30" y="73"/>
                  </a:lnTo>
                  <a:lnTo>
                    <a:pt x="21" y="70"/>
                  </a:lnTo>
                  <a:lnTo>
                    <a:pt x="0" y="70"/>
                  </a:lnTo>
                  <a:lnTo>
                    <a:pt x="7" y="60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90411BAD-3345-2E48-9E6F-756247726F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93756" y="2514950"/>
              <a:ext cx="357286" cy="311843"/>
            </a:xfrm>
            <a:custGeom>
              <a:avLst/>
              <a:gdLst>
                <a:gd name="T0" fmla="*/ 9 w 234"/>
                <a:gd name="T1" fmla="*/ 153 h 240"/>
                <a:gd name="T2" fmla="*/ 26 w 234"/>
                <a:gd name="T3" fmla="*/ 176 h 240"/>
                <a:gd name="T4" fmla="*/ 32 w 234"/>
                <a:gd name="T5" fmla="*/ 187 h 240"/>
                <a:gd name="T6" fmla="*/ 11 w 234"/>
                <a:gd name="T7" fmla="*/ 197 h 240"/>
                <a:gd name="T8" fmla="*/ 9 w 234"/>
                <a:gd name="T9" fmla="*/ 212 h 240"/>
                <a:gd name="T10" fmla="*/ 11 w 234"/>
                <a:gd name="T11" fmla="*/ 210 h 240"/>
                <a:gd name="T12" fmla="*/ 17 w 234"/>
                <a:gd name="T13" fmla="*/ 212 h 240"/>
                <a:gd name="T14" fmla="*/ 17 w 234"/>
                <a:gd name="T15" fmla="*/ 212 h 240"/>
                <a:gd name="T16" fmla="*/ 20 w 234"/>
                <a:gd name="T17" fmla="*/ 212 h 240"/>
                <a:gd name="T18" fmla="*/ 24 w 234"/>
                <a:gd name="T19" fmla="*/ 214 h 240"/>
                <a:gd name="T20" fmla="*/ 28 w 234"/>
                <a:gd name="T21" fmla="*/ 212 h 240"/>
                <a:gd name="T22" fmla="*/ 30 w 234"/>
                <a:gd name="T23" fmla="*/ 212 h 240"/>
                <a:gd name="T24" fmla="*/ 37 w 234"/>
                <a:gd name="T25" fmla="*/ 212 h 240"/>
                <a:gd name="T26" fmla="*/ 43 w 234"/>
                <a:gd name="T27" fmla="*/ 210 h 240"/>
                <a:gd name="T28" fmla="*/ 47 w 234"/>
                <a:gd name="T29" fmla="*/ 210 h 240"/>
                <a:gd name="T30" fmla="*/ 58 w 234"/>
                <a:gd name="T31" fmla="*/ 212 h 240"/>
                <a:gd name="T32" fmla="*/ 68 w 234"/>
                <a:gd name="T33" fmla="*/ 212 h 240"/>
                <a:gd name="T34" fmla="*/ 73 w 234"/>
                <a:gd name="T35" fmla="*/ 212 h 240"/>
                <a:gd name="T36" fmla="*/ 79 w 234"/>
                <a:gd name="T37" fmla="*/ 214 h 240"/>
                <a:gd name="T38" fmla="*/ 92 w 234"/>
                <a:gd name="T39" fmla="*/ 229 h 240"/>
                <a:gd name="T40" fmla="*/ 102 w 234"/>
                <a:gd name="T41" fmla="*/ 240 h 240"/>
                <a:gd name="T42" fmla="*/ 111 w 234"/>
                <a:gd name="T43" fmla="*/ 231 h 240"/>
                <a:gd name="T44" fmla="*/ 132 w 234"/>
                <a:gd name="T45" fmla="*/ 229 h 240"/>
                <a:gd name="T46" fmla="*/ 140 w 234"/>
                <a:gd name="T47" fmla="*/ 214 h 240"/>
                <a:gd name="T48" fmla="*/ 132 w 234"/>
                <a:gd name="T49" fmla="*/ 193 h 240"/>
                <a:gd name="T50" fmla="*/ 124 w 234"/>
                <a:gd name="T51" fmla="*/ 178 h 240"/>
                <a:gd name="T52" fmla="*/ 140 w 234"/>
                <a:gd name="T53" fmla="*/ 174 h 240"/>
                <a:gd name="T54" fmla="*/ 160 w 234"/>
                <a:gd name="T55" fmla="*/ 153 h 240"/>
                <a:gd name="T56" fmla="*/ 177 w 234"/>
                <a:gd name="T57" fmla="*/ 131 h 240"/>
                <a:gd name="T58" fmla="*/ 187 w 234"/>
                <a:gd name="T59" fmla="*/ 119 h 240"/>
                <a:gd name="T60" fmla="*/ 194 w 234"/>
                <a:gd name="T61" fmla="*/ 98 h 240"/>
                <a:gd name="T62" fmla="*/ 192 w 234"/>
                <a:gd name="T63" fmla="*/ 78 h 240"/>
                <a:gd name="T64" fmla="*/ 185 w 234"/>
                <a:gd name="T65" fmla="*/ 49 h 240"/>
                <a:gd name="T66" fmla="*/ 194 w 234"/>
                <a:gd name="T67" fmla="*/ 45 h 240"/>
                <a:gd name="T68" fmla="*/ 208 w 234"/>
                <a:gd name="T69" fmla="*/ 45 h 240"/>
                <a:gd name="T70" fmla="*/ 232 w 234"/>
                <a:gd name="T71" fmla="*/ 40 h 240"/>
                <a:gd name="T72" fmla="*/ 215 w 234"/>
                <a:gd name="T73" fmla="*/ 21 h 240"/>
                <a:gd name="T74" fmla="*/ 196 w 234"/>
                <a:gd name="T75" fmla="*/ 0 h 240"/>
                <a:gd name="T76" fmla="*/ 175 w 234"/>
                <a:gd name="T77" fmla="*/ 8 h 240"/>
                <a:gd name="T78" fmla="*/ 155 w 234"/>
                <a:gd name="T79" fmla="*/ 15 h 240"/>
                <a:gd name="T80" fmla="*/ 155 w 234"/>
                <a:gd name="T81" fmla="*/ 27 h 240"/>
                <a:gd name="T82" fmla="*/ 145 w 234"/>
                <a:gd name="T83" fmla="*/ 44 h 240"/>
                <a:gd name="T84" fmla="*/ 130 w 234"/>
                <a:gd name="T85" fmla="*/ 59 h 240"/>
                <a:gd name="T86" fmla="*/ 122 w 234"/>
                <a:gd name="T87" fmla="*/ 76 h 240"/>
                <a:gd name="T88" fmla="*/ 111 w 234"/>
                <a:gd name="T89" fmla="*/ 104 h 240"/>
                <a:gd name="T90" fmla="*/ 96 w 234"/>
                <a:gd name="T91" fmla="*/ 100 h 240"/>
                <a:gd name="T92" fmla="*/ 81 w 234"/>
                <a:gd name="T93" fmla="*/ 106 h 240"/>
                <a:gd name="T94" fmla="*/ 75 w 234"/>
                <a:gd name="T95" fmla="*/ 134 h 240"/>
                <a:gd name="T96" fmla="*/ 47 w 234"/>
                <a:gd name="T97" fmla="*/ 138 h 240"/>
                <a:gd name="T98" fmla="*/ 0 w 234"/>
                <a:gd name="T99" fmla="*/ 134 h 240"/>
                <a:gd name="T100" fmla="*/ 0 w 234"/>
                <a:gd name="T101" fmla="*/ 13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" h="240">
                  <a:moveTo>
                    <a:pt x="0" y="134"/>
                  </a:moveTo>
                  <a:lnTo>
                    <a:pt x="9" y="153"/>
                  </a:lnTo>
                  <a:lnTo>
                    <a:pt x="22" y="161"/>
                  </a:lnTo>
                  <a:lnTo>
                    <a:pt x="26" y="176"/>
                  </a:lnTo>
                  <a:lnTo>
                    <a:pt x="32" y="180"/>
                  </a:lnTo>
                  <a:lnTo>
                    <a:pt x="32" y="187"/>
                  </a:lnTo>
                  <a:lnTo>
                    <a:pt x="18" y="189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13" y="210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20" y="214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24" y="214"/>
                  </a:lnTo>
                  <a:lnTo>
                    <a:pt x="26" y="214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30" y="212"/>
                  </a:lnTo>
                  <a:lnTo>
                    <a:pt x="32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43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54" y="212"/>
                  </a:lnTo>
                  <a:lnTo>
                    <a:pt x="58" y="212"/>
                  </a:lnTo>
                  <a:lnTo>
                    <a:pt x="5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73" y="212"/>
                  </a:lnTo>
                  <a:lnTo>
                    <a:pt x="75" y="210"/>
                  </a:lnTo>
                  <a:lnTo>
                    <a:pt x="79" y="214"/>
                  </a:lnTo>
                  <a:lnTo>
                    <a:pt x="87" y="221"/>
                  </a:lnTo>
                  <a:lnTo>
                    <a:pt x="92" y="229"/>
                  </a:lnTo>
                  <a:lnTo>
                    <a:pt x="96" y="235"/>
                  </a:lnTo>
                  <a:lnTo>
                    <a:pt x="102" y="240"/>
                  </a:lnTo>
                  <a:lnTo>
                    <a:pt x="109" y="240"/>
                  </a:lnTo>
                  <a:lnTo>
                    <a:pt x="111" y="231"/>
                  </a:lnTo>
                  <a:lnTo>
                    <a:pt x="124" y="231"/>
                  </a:lnTo>
                  <a:lnTo>
                    <a:pt x="132" y="229"/>
                  </a:lnTo>
                  <a:lnTo>
                    <a:pt x="140" y="229"/>
                  </a:lnTo>
                  <a:lnTo>
                    <a:pt x="140" y="214"/>
                  </a:lnTo>
                  <a:lnTo>
                    <a:pt x="132" y="204"/>
                  </a:lnTo>
                  <a:lnTo>
                    <a:pt x="132" y="193"/>
                  </a:lnTo>
                  <a:lnTo>
                    <a:pt x="126" y="187"/>
                  </a:lnTo>
                  <a:lnTo>
                    <a:pt x="124" y="178"/>
                  </a:lnTo>
                  <a:lnTo>
                    <a:pt x="134" y="166"/>
                  </a:lnTo>
                  <a:lnTo>
                    <a:pt x="140" y="174"/>
                  </a:lnTo>
                  <a:lnTo>
                    <a:pt x="155" y="168"/>
                  </a:lnTo>
                  <a:lnTo>
                    <a:pt x="160" y="153"/>
                  </a:lnTo>
                  <a:lnTo>
                    <a:pt x="170" y="149"/>
                  </a:lnTo>
                  <a:lnTo>
                    <a:pt x="177" y="131"/>
                  </a:lnTo>
                  <a:lnTo>
                    <a:pt x="185" y="127"/>
                  </a:lnTo>
                  <a:lnTo>
                    <a:pt x="187" y="119"/>
                  </a:lnTo>
                  <a:lnTo>
                    <a:pt x="196" y="112"/>
                  </a:lnTo>
                  <a:lnTo>
                    <a:pt x="194" y="98"/>
                  </a:lnTo>
                  <a:lnTo>
                    <a:pt x="204" y="91"/>
                  </a:lnTo>
                  <a:lnTo>
                    <a:pt x="192" y="78"/>
                  </a:lnTo>
                  <a:lnTo>
                    <a:pt x="187" y="70"/>
                  </a:lnTo>
                  <a:lnTo>
                    <a:pt x="185" y="49"/>
                  </a:lnTo>
                  <a:lnTo>
                    <a:pt x="185" y="49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208" y="45"/>
                  </a:lnTo>
                  <a:lnTo>
                    <a:pt x="215" y="47"/>
                  </a:lnTo>
                  <a:lnTo>
                    <a:pt x="232" y="40"/>
                  </a:lnTo>
                  <a:lnTo>
                    <a:pt x="234" y="28"/>
                  </a:lnTo>
                  <a:lnTo>
                    <a:pt x="215" y="21"/>
                  </a:lnTo>
                  <a:lnTo>
                    <a:pt x="215" y="11"/>
                  </a:lnTo>
                  <a:lnTo>
                    <a:pt x="196" y="0"/>
                  </a:lnTo>
                  <a:lnTo>
                    <a:pt x="191" y="8"/>
                  </a:lnTo>
                  <a:lnTo>
                    <a:pt x="175" y="8"/>
                  </a:lnTo>
                  <a:lnTo>
                    <a:pt x="166" y="11"/>
                  </a:lnTo>
                  <a:lnTo>
                    <a:pt x="155" y="15"/>
                  </a:lnTo>
                  <a:lnTo>
                    <a:pt x="149" y="21"/>
                  </a:lnTo>
                  <a:lnTo>
                    <a:pt x="155" y="27"/>
                  </a:lnTo>
                  <a:lnTo>
                    <a:pt x="151" y="38"/>
                  </a:lnTo>
                  <a:lnTo>
                    <a:pt x="145" y="44"/>
                  </a:lnTo>
                  <a:lnTo>
                    <a:pt x="141" y="59"/>
                  </a:lnTo>
                  <a:lnTo>
                    <a:pt x="130" y="59"/>
                  </a:lnTo>
                  <a:lnTo>
                    <a:pt x="130" y="70"/>
                  </a:lnTo>
                  <a:lnTo>
                    <a:pt x="122" y="76"/>
                  </a:lnTo>
                  <a:lnTo>
                    <a:pt x="117" y="98"/>
                  </a:lnTo>
                  <a:lnTo>
                    <a:pt x="111" y="104"/>
                  </a:lnTo>
                  <a:lnTo>
                    <a:pt x="105" y="98"/>
                  </a:lnTo>
                  <a:lnTo>
                    <a:pt x="96" y="100"/>
                  </a:lnTo>
                  <a:lnTo>
                    <a:pt x="92" y="106"/>
                  </a:lnTo>
                  <a:lnTo>
                    <a:pt x="81" y="106"/>
                  </a:lnTo>
                  <a:lnTo>
                    <a:pt x="75" y="123"/>
                  </a:lnTo>
                  <a:lnTo>
                    <a:pt x="75" y="134"/>
                  </a:lnTo>
                  <a:lnTo>
                    <a:pt x="60" y="134"/>
                  </a:lnTo>
                  <a:lnTo>
                    <a:pt x="47" y="138"/>
                  </a:lnTo>
                  <a:lnTo>
                    <a:pt x="28" y="138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6EA2A28B-F04C-5F47-86F4-EAB22B07EE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93756" y="2514950"/>
              <a:ext cx="357286" cy="311843"/>
            </a:xfrm>
            <a:custGeom>
              <a:avLst/>
              <a:gdLst>
                <a:gd name="T0" fmla="*/ 9 w 234"/>
                <a:gd name="T1" fmla="*/ 153 h 240"/>
                <a:gd name="T2" fmla="*/ 26 w 234"/>
                <a:gd name="T3" fmla="*/ 176 h 240"/>
                <a:gd name="T4" fmla="*/ 32 w 234"/>
                <a:gd name="T5" fmla="*/ 187 h 240"/>
                <a:gd name="T6" fmla="*/ 11 w 234"/>
                <a:gd name="T7" fmla="*/ 197 h 240"/>
                <a:gd name="T8" fmla="*/ 9 w 234"/>
                <a:gd name="T9" fmla="*/ 212 h 240"/>
                <a:gd name="T10" fmla="*/ 11 w 234"/>
                <a:gd name="T11" fmla="*/ 210 h 240"/>
                <a:gd name="T12" fmla="*/ 17 w 234"/>
                <a:gd name="T13" fmla="*/ 212 h 240"/>
                <a:gd name="T14" fmla="*/ 17 w 234"/>
                <a:gd name="T15" fmla="*/ 212 h 240"/>
                <a:gd name="T16" fmla="*/ 20 w 234"/>
                <a:gd name="T17" fmla="*/ 212 h 240"/>
                <a:gd name="T18" fmla="*/ 24 w 234"/>
                <a:gd name="T19" fmla="*/ 214 h 240"/>
                <a:gd name="T20" fmla="*/ 28 w 234"/>
                <a:gd name="T21" fmla="*/ 212 h 240"/>
                <a:gd name="T22" fmla="*/ 30 w 234"/>
                <a:gd name="T23" fmla="*/ 212 h 240"/>
                <a:gd name="T24" fmla="*/ 37 w 234"/>
                <a:gd name="T25" fmla="*/ 212 h 240"/>
                <a:gd name="T26" fmla="*/ 43 w 234"/>
                <a:gd name="T27" fmla="*/ 210 h 240"/>
                <a:gd name="T28" fmla="*/ 47 w 234"/>
                <a:gd name="T29" fmla="*/ 210 h 240"/>
                <a:gd name="T30" fmla="*/ 58 w 234"/>
                <a:gd name="T31" fmla="*/ 212 h 240"/>
                <a:gd name="T32" fmla="*/ 68 w 234"/>
                <a:gd name="T33" fmla="*/ 212 h 240"/>
                <a:gd name="T34" fmla="*/ 73 w 234"/>
                <a:gd name="T35" fmla="*/ 212 h 240"/>
                <a:gd name="T36" fmla="*/ 79 w 234"/>
                <a:gd name="T37" fmla="*/ 214 h 240"/>
                <a:gd name="T38" fmla="*/ 92 w 234"/>
                <a:gd name="T39" fmla="*/ 229 h 240"/>
                <a:gd name="T40" fmla="*/ 102 w 234"/>
                <a:gd name="T41" fmla="*/ 240 h 240"/>
                <a:gd name="T42" fmla="*/ 111 w 234"/>
                <a:gd name="T43" fmla="*/ 231 h 240"/>
                <a:gd name="T44" fmla="*/ 132 w 234"/>
                <a:gd name="T45" fmla="*/ 229 h 240"/>
                <a:gd name="T46" fmla="*/ 140 w 234"/>
                <a:gd name="T47" fmla="*/ 214 h 240"/>
                <a:gd name="T48" fmla="*/ 132 w 234"/>
                <a:gd name="T49" fmla="*/ 193 h 240"/>
                <a:gd name="T50" fmla="*/ 124 w 234"/>
                <a:gd name="T51" fmla="*/ 178 h 240"/>
                <a:gd name="T52" fmla="*/ 140 w 234"/>
                <a:gd name="T53" fmla="*/ 174 h 240"/>
                <a:gd name="T54" fmla="*/ 160 w 234"/>
                <a:gd name="T55" fmla="*/ 153 h 240"/>
                <a:gd name="T56" fmla="*/ 177 w 234"/>
                <a:gd name="T57" fmla="*/ 131 h 240"/>
                <a:gd name="T58" fmla="*/ 187 w 234"/>
                <a:gd name="T59" fmla="*/ 119 h 240"/>
                <a:gd name="T60" fmla="*/ 194 w 234"/>
                <a:gd name="T61" fmla="*/ 98 h 240"/>
                <a:gd name="T62" fmla="*/ 192 w 234"/>
                <a:gd name="T63" fmla="*/ 78 h 240"/>
                <a:gd name="T64" fmla="*/ 185 w 234"/>
                <a:gd name="T65" fmla="*/ 49 h 240"/>
                <a:gd name="T66" fmla="*/ 194 w 234"/>
                <a:gd name="T67" fmla="*/ 45 h 240"/>
                <a:gd name="T68" fmla="*/ 208 w 234"/>
                <a:gd name="T69" fmla="*/ 45 h 240"/>
                <a:gd name="T70" fmla="*/ 232 w 234"/>
                <a:gd name="T71" fmla="*/ 40 h 240"/>
                <a:gd name="T72" fmla="*/ 215 w 234"/>
                <a:gd name="T73" fmla="*/ 21 h 240"/>
                <a:gd name="T74" fmla="*/ 196 w 234"/>
                <a:gd name="T75" fmla="*/ 0 h 240"/>
                <a:gd name="T76" fmla="*/ 175 w 234"/>
                <a:gd name="T77" fmla="*/ 8 h 240"/>
                <a:gd name="T78" fmla="*/ 155 w 234"/>
                <a:gd name="T79" fmla="*/ 15 h 240"/>
                <a:gd name="T80" fmla="*/ 155 w 234"/>
                <a:gd name="T81" fmla="*/ 27 h 240"/>
                <a:gd name="T82" fmla="*/ 145 w 234"/>
                <a:gd name="T83" fmla="*/ 44 h 240"/>
                <a:gd name="T84" fmla="*/ 130 w 234"/>
                <a:gd name="T85" fmla="*/ 59 h 240"/>
                <a:gd name="T86" fmla="*/ 122 w 234"/>
                <a:gd name="T87" fmla="*/ 76 h 240"/>
                <a:gd name="T88" fmla="*/ 111 w 234"/>
                <a:gd name="T89" fmla="*/ 104 h 240"/>
                <a:gd name="T90" fmla="*/ 96 w 234"/>
                <a:gd name="T91" fmla="*/ 100 h 240"/>
                <a:gd name="T92" fmla="*/ 81 w 234"/>
                <a:gd name="T93" fmla="*/ 106 h 240"/>
                <a:gd name="T94" fmla="*/ 75 w 234"/>
                <a:gd name="T95" fmla="*/ 134 h 240"/>
                <a:gd name="T96" fmla="*/ 47 w 234"/>
                <a:gd name="T97" fmla="*/ 138 h 240"/>
                <a:gd name="T98" fmla="*/ 0 w 234"/>
                <a:gd name="T99" fmla="*/ 134 h 240"/>
                <a:gd name="T100" fmla="*/ 0 w 234"/>
                <a:gd name="T101" fmla="*/ 13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" h="240">
                  <a:moveTo>
                    <a:pt x="0" y="134"/>
                  </a:moveTo>
                  <a:lnTo>
                    <a:pt x="9" y="153"/>
                  </a:lnTo>
                  <a:lnTo>
                    <a:pt x="22" y="161"/>
                  </a:lnTo>
                  <a:lnTo>
                    <a:pt x="26" y="176"/>
                  </a:lnTo>
                  <a:lnTo>
                    <a:pt x="32" y="180"/>
                  </a:lnTo>
                  <a:lnTo>
                    <a:pt x="32" y="187"/>
                  </a:lnTo>
                  <a:lnTo>
                    <a:pt x="18" y="189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13" y="210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20" y="214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24" y="214"/>
                  </a:lnTo>
                  <a:lnTo>
                    <a:pt x="26" y="214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30" y="212"/>
                  </a:lnTo>
                  <a:lnTo>
                    <a:pt x="32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43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54" y="212"/>
                  </a:lnTo>
                  <a:lnTo>
                    <a:pt x="58" y="212"/>
                  </a:lnTo>
                  <a:lnTo>
                    <a:pt x="5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73" y="212"/>
                  </a:lnTo>
                  <a:lnTo>
                    <a:pt x="75" y="210"/>
                  </a:lnTo>
                  <a:lnTo>
                    <a:pt x="79" y="214"/>
                  </a:lnTo>
                  <a:lnTo>
                    <a:pt x="87" y="221"/>
                  </a:lnTo>
                  <a:lnTo>
                    <a:pt x="92" y="229"/>
                  </a:lnTo>
                  <a:lnTo>
                    <a:pt x="96" y="235"/>
                  </a:lnTo>
                  <a:lnTo>
                    <a:pt x="102" y="240"/>
                  </a:lnTo>
                  <a:lnTo>
                    <a:pt x="109" y="240"/>
                  </a:lnTo>
                  <a:lnTo>
                    <a:pt x="111" y="231"/>
                  </a:lnTo>
                  <a:lnTo>
                    <a:pt x="124" y="231"/>
                  </a:lnTo>
                  <a:lnTo>
                    <a:pt x="132" y="229"/>
                  </a:lnTo>
                  <a:lnTo>
                    <a:pt x="140" y="229"/>
                  </a:lnTo>
                  <a:lnTo>
                    <a:pt x="140" y="214"/>
                  </a:lnTo>
                  <a:lnTo>
                    <a:pt x="132" y="204"/>
                  </a:lnTo>
                  <a:lnTo>
                    <a:pt x="132" y="193"/>
                  </a:lnTo>
                  <a:lnTo>
                    <a:pt x="126" y="187"/>
                  </a:lnTo>
                  <a:lnTo>
                    <a:pt x="124" y="178"/>
                  </a:lnTo>
                  <a:lnTo>
                    <a:pt x="134" y="166"/>
                  </a:lnTo>
                  <a:lnTo>
                    <a:pt x="140" y="174"/>
                  </a:lnTo>
                  <a:lnTo>
                    <a:pt x="155" y="168"/>
                  </a:lnTo>
                  <a:lnTo>
                    <a:pt x="160" y="153"/>
                  </a:lnTo>
                  <a:lnTo>
                    <a:pt x="170" y="149"/>
                  </a:lnTo>
                  <a:lnTo>
                    <a:pt x="177" y="131"/>
                  </a:lnTo>
                  <a:lnTo>
                    <a:pt x="185" y="127"/>
                  </a:lnTo>
                  <a:lnTo>
                    <a:pt x="187" y="119"/>
                  </a:lnTo>
                  <a:lnTo>
                    <a:pt x="196" y="112"/>
                  </a:lnTo>
                  <a:lnTo>
                    <a:pt x="194" y="98"/>
                  </a:lnTo>
                  <a:lnTo>
                    <a:pt x="204" y="91"/>
                  </a:lnTo>
                  <a:lnTo>
                    <a:pt x="192" y="78"/>
                  </a:lnTo>
                  <a:lnTo>
                    <a:pt x="187" y="70"/>
                  </a:lnTo>
                  <a:lnTo>
                    <a:pt x="185" y="49"/>
                  </a:lnTo>
                  <a:lnTo>
                    <a:pt x="185" y="49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208" y="45"/>
                  </a:lnTo>
                  <a:lnTo>
                    <a:pt x="215" y="47"/>
                  </a:lnTo>
                  <a:lnTo>
                    <a:pt x="232" y="40"/>
                  </a:lnTo>
                  <a:lnTo>
                    <a:pt x="234" y="28"/>
                  </a:lnTo>
                  <a:lnTo>
                    <a:pt x="215" y="21"/>
                  </a:lnTo>
                  <a:lnTo>
                    <a:pt x="215" y="11"/>
                  </a:lnTo>
                  <a:lnTo>
                    <a:pt x="196" y="0"/>
                  </a:lnTo>
                  <a:lnTo>
                    <a:pt x="191" y="8"/>
                  </a:lnTo>
                  <a:lnTo>
                    <a:pt x="175" y="8"/>
                  </a:lnTo>
                  <a:lnTo>
                    <a:pt x="166" y="11"/>
                  </a:lnTo>
                  <a:lnTo>
                    <a:pt x="155" y="15"/>
                  </a:lnTo>
                  <a:lnTo>
                    <a:pt x="149" y="21"/>
                  </a:lnTo>
                  <a:lnTo>
                    <a:pt x="155" y="27"/>
                  </a:lnTo>
                  <a:lnTo>
                    <a:pt x="151" y="38"/>
                  </a:lnTo>
                  <a:lnTo>
                    <a:pt x="145" y="44"/>
                  </a:lnTo>
                  <a:lnTo>
                    <a:pt x="141" y="59"/>
                  </a:lnTo>
                  <a:lnTo>
                    <a:pt x="130" y="59"/>
                  </a:lnTo>
                  <a:lnTo>
                    <a:pt x="130" y="70"/>
                  </a:lnTo>
                  <a:lnTo>
                    <a:pt x="122" y="76"/>
                  </a:lnTo>
                  <a:lnTo>
                    <a:pt x="117" y="98"/>
                  </a:lnTo>
                  <a:lnTo>
                    <a:pt x="111" y="104"/>
                  </a:lnTo>
                  <a:lnTo>
                    <a:pt x="105" y="98"/>
                  </a:lnTo>
                  <a:lnTo>
                    <a:pt x="96" y="100"/>
                  </a:lnTo>
                  <a:lnTo>
                    <a:pt x="92" y="106"/>
                  </a:lnTo>
                  <a:lnTo>
                    <a:pt x="81" y="106"/>
                  </a:lnTo>
                  <a:lnTo>
                    <a:pt x="75" y="123"/>
                  </a:lnTo>
                  <a:lnTo>
                    <a:pt x="75" y="134"/>
                  </a:lnTo>
                  <a:lnTo>
                    <a:pt x="60" y="134"/>
                  </a:lnTo>
                  <a:lnTo>
                    <a:pt x="47" y="138"/>
                  </a:lnTo>
                  <a:lnTo>
                    <a:pt x="28" y="138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7E725320-7295-D14C-B12E-261E440618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8120" y="2418798"/>
              <a:ext cx="167955" cy="103948"/>
            </a:xfrm>
            <a:custGeom>
              <a:avLst/>
              <a:gdLst>
                <a:gd name="T0" fmla="*/ 10 w 110"/>
                <a:gd name="T1" fmla="*/ 76 h 80"/>
                <a:gd name="T2" fmla="*/ 10 w 110"/>
                <a:gd name="T3" fmla="*/ 68 h 80"/>
                <a:gd name="T4" fmla="*/ 17 w 110"/>
                <a:gd name="T5" fmla="*/ 57 h 80"/>
                <a:gd name="T6" fmla="*/ 12 w 110"/>
                <a:gd name="T7" fmla="*/ 46 h 80"/>
                <a:gd name="T8" fmla="*/ 12 w 110"/>
                <a:gd name="T9" fmla="*/ 40 h 80"/>
                <a:gd name="T10" fmla="*/ 0 w 110"/>
                <a:gd name="T11" fmla="*/ 34 h 80"/>
                <a:gd name="T12" fmla="*/ 6 w 110"/>
                <a:gd name="T13" fmla="*/ 27 h 80"/>
                <a:gd name="T14" fmla="*/ 21 w 110"/>
                <a:gd name="T15" fmla="*/ 27 h 80"/>
                <a:gd name="T16" fmla="*/ 21 w 110"/>
                <a:gd name="T17" fmla="*/ 15 h 80"/>
                <a:gd name="T18" fmla="*/ 33 w 110"/>
                <a:gd name="T19" fmla="*/ 14 h 80"/>
                <a:gd name="T20" fmla="*/ 33 w 110"/>
                <a:gd name="T21" fmla="*/ 6 h 80"/>
                <a:gd name="T22" fmla="*/ 40 w 110"/>
                <a:gd name="T23" fmla="*/ 8 h 80"/>
                <a:gd name="T24" fmla="*/ 48 w 110"/>
                <a:gd name="T25" fmla="*/ 0 h 80"/>
                <a:gd name="T26" fmla="*/ 50 w 110"/>
                <a:gd name="T27" fmla="*/ 4 h 80"/>
                <a:gd name="T28" fmla="*/ 50 w 110"/>
                <a:gd name="T29" fmla="*/ 14 h 80"/>
                <a:gd name="T30" fmla="*/ 36 w 110"/>
                <a:gd name="T31" fmla="*/ 19 h 80"/>
                <a:gd name="T32" fmla="*/ 29 w 110"/>
                <a:gd name="T33" fmla="*/ 29 h 80"/>
                <a:gd name="T34" fmla="*/ 50 w 110"/>
                <a:gd name="T35" fmla="*/ 29 h 80"/>
                <a:gd name="T36" fmla="*/ 59 w 110"/>
                <a:gd name="T37" fmla="*/ 32 h 80"/>
                <a:gd name="T38" fmla="*/ 65 w 110"/>
                <a:gd name="T39" fmla="*/ 27 h 80"/>
                <a:gd name="T40" fmla="*/ 70 w 110"/>
                <a:gd name="T41" fmla="*/ 32 h 80"/>
                <a:gd name="T42" fmla="*/ 97 w 110"/>
                <a:gd name="T43" fmla="*/ 32 h 80"/>
                <a:gd name="T44" fmla="*/ 97 w 110"/>
                <a:gd name="T45" fmla="*/ 46 h 80"/>
                <a:gd name="T46" fmla="*/ 104 w 110"/>
                <a:gd name="T47" fmla="*/ 48 h 80"/>
                <a:gd name="T48" fmla="*/ 108 w 110"/>
                <a:gd name="T49" fmla="*/ 55 h 80"/>
                <a:gd name="T50" fmla="*/ 110 w 110"/>
                <a:gd name="T51" fmla="*/ 68 h 80"/>
                <a:gd name="T52" fmla="*/ 89 w 110"/>
                <a:gd name="T53" fmla="*/ 68 h 80"/>
                <a:gd name="T54" fmla="*/ 78 w 110"/>
                <a:gd name="T55" fmla="*/ 76 h 80"/>
                <a:gd name="T56" fmla="*/ 63 w 110"/>
                <a:gd name="T57" fmla="*/ 80 h 80"/>
                <a:gd name="T58" fmla="*/ 63 w 110"/>
                <a:gd name="T59" fmla="*/ 65 h 80"/>
                <a:gd name="T60" fmla="*/ 61 w 110"/>
                <a:gd name="T61" fmla="*/ 57 h 80"/>
                <a:gd name="T62" fmla="*/ 52 w 110"/>
                <a:gd name="T63" fmla="*/ 51 h 80"/>
                <a:gd name="T64" fmla="*/ 48 w 110"/>
                <a:gd name="T65" fmla="*/ 55 h 80"/>
                <a:gd name="T66" fmla="*/ 48 w 110"/>
                <a:gd name="T67" fmla="*/ 66 h 80"/>
                <a:gd name="T68" fmla="*/ 36 w 110"/>
                <a:gd name="T69" fmla="*/ 66 h 80"/>
                <a:gd name="T70" fmla="*/ 31 w 110"/>
                <a:gd name="T71" fmla="*/ 72 h 80"/>
                <a:gd name="T72" fmla="*/ 21 w 110"/>
                <a:gd name="T73" fmla="*/ 72 h 80"/>
                <a:gd name="T74" fmla="*/ 16 w 110"/>
                <a:gd name="T75" fmla="*/ 78 h 80"/>
                <a:gd name="T76" fmla="*/ 10 w 110"/>
                <a:gd name="T77" fmla="*/ 76 h 80"/>
                <a:gd name="T78" fmla="*/ 10 w 110"/>
                <a:gd name="T79" fmla="*/ 76 h 80"/>
                <a:gd name="T80" fmla="*/ 10 w 110"/>
                <a:gd name="T81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0" h="80">
                  <a:moveTo>
                    <a:pt x="10" y="76"/>
                  </a:moveTo>
                  <a:lnTo>
                    <a:pt x="10" y="68"/>
                  </a:lnTo>
                  <a:lnTo>
                    <a:pt x="17" y="57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0" y="34"/>
                  </a:lnTo>
                  <a:lnTo>
                    <a:pt x="6" y="27"/>
                  </a:lnTo>
                  <a:lnTo>
                    <a:pt x="21" y="27"/>
                  </a:lnTo>
                  <a:lnTo>
                    <a:pt x="21" y="15"/>
                  </a:lnTo>
                  <a:lnTo>
                    <a:pt x="33" y="14"/>
                  </a:lnTo>
                  <a:lnTo>
                    <a:pt x="33" y="6"/>
                  </a:lnTo>
                  <a:lnTo>
                    <a:pt x="40" y="8"/>
                  </a:lnTo>
                  <a:lnTo>
                    <a:pt x="48" y="0"/>
                  </a:lnTo>
                  <a:lnTo>
                    <a:pt x="50" y="4"/>
                  </a:lnTo>
                  <a:lnTo>
                    <a:pt x="50" y="14"/>
                  </a:lnTo>
                  <a:lnTo>
                    <a:pt x="36" y="19"/>
                  </a:lnTo>
                  <a:lnTo>
                    <a:pt x="29" y="29"/>
                  </a:lnTo>
                  <a:lnTo>
                    <a:pt x="50" y="29"/>
                  </a:lnTo>
                  <a:lnTo>
                    <a:pt x="59" y="32"/>
                  </a:lnTo>
                  <a:lnTo>
                    <a:pt x="65" y="27"/>
                  </a:lnTo>
                  <a:lnTo>
                    <a:pt x="70" y="32"/>
                  </a:lnTo>
                  <a:lnTo>
                    <a:pt x="97" y="32"/>
                  </a:lnTo>
                  <a:lnTo>
                    <a:pt x="97" y="46"/>
                  </a:lnTo>
                  <a:lnTo>
                    <a:pt x="104" y="48"/>
                  </a:lnTo>
                  <a:lnTo>
                    <a:pt x="108" y="55"/>
                  </a:lnTo>
                  <a:lnTo>
                    <a:pt x="110" y="68"/>
                  </a:lnTo>
                  <a:lnTo>
                    <a:pt x="89" y="68"/>
                  </a:lnTo>
                  <a:lnTo>
                    <a:pt x="78" y="76"/>
                  </a:lnTo>
                  <a:lnTo>
                    <a:pt x="63" y="80"/>
                  </a:lnTo>
                  <a:lnTo>
                    <a:pt x="63" y="65"/>
                  </a:lnTo>
                  <a:lnTo>
                    <a:pt x="61" y="57"/>
                  </a:lnTo>
                  <a:lnTo>
                    <a:pt x="52" y="51"/>
                  </a:lnTo>
                  <a:lnTo>
                    <a:pt x="48" y="55"/>
                  </a:lnTo>
                  <a:lnTo>
                    <a:pt x="48" y="66"/>
                  </a:lnTo>
                  <a:lnTo>
                    <a:pt x="36" y="66"/>
                  </a:lnTo>
                  <a:lnTo>
                    <a:pt x="31" y="72"/>
                  </a:lnTo>
                  <a:lnTo>
                    <a:pt x="21" y="72"/>
                  </a:lnTo>
                  <a:lnTo>
                    <a:pt x="16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CACF24A2-09F9-9847-B82C-A1F04B4667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8120" y="2418798"/>
              <a:ext cx="167955" cy="103948"/>
            </a:xfrm>
            <a:custGeom>
              <a:avLst/>
              <a:gdLst>
                <a:gd name="T0" fmla="*/ 10 w 110"/>
                <a:gd name="T1" fmla="*/ 76 h 80"/>
                <a:gd name="T2" fmla="*/ 10 w 110"/>
                <a:gd name="T3" fmla="*/ 68 h 80"/>
                <a:gd name="T4" fmla="*/ 17 w 110"/>
                <a:gd name="T5" fmla="*/ 57 h 80"/>
                <a:gd name="T6" fmla="*/ 12 w 110"/>
                <a:gd name="T7" fmla="*/ 46 h 80"/>
                <a:gd name="T8" fmla="*/ 12 w 110"/>
                <a:gd name="T9" fmla="*/ 40 h 80"/>
                <a:gd name="T10" fmla="*/ 0 w 110"/>
                <a:gd name="T11" fmla="*/ 34 h 80"/>
                <a:gd name="T12" fmla="*/ 6 w 110"/>
                <a:gd name="T13" fmla="*/ 27 h 80"/>
                <a:gd name="T14" fmla="*/ 21 w 110"/>
                <a:gd name="T15" fmla="*/ 27 h 80"/>
                <a:gd name="T16" fmla="*/ 21 w 110"/>
                <a:gd name="T17" fmla="*/ 15 h 80"/>
                <a:gd name="T18" fmla="*/ 33 w 110"/>
                <a:gd name="T19" fmla="*/ 14 h 80"/>
                <a:gd name="T20" fmla="*/ 33 w 110"/>
                <a:gd name="T21" fmla="*/ 6 h 80"/>
                <a:gd name="T22" fmla="*/ 40 w 110"/>
                <a:gd name="T23" fmla="*/ 8 h 80"/>
                <a:gd name="T24" fmla="*/ 48 w 110"/>
                <a:gd name="T25" fmla="*/ 0 h 80"/>
                <a:gd name="T26" fmla="*/ 50 w 110"/>
                <a:gd name="T27" fmla="*/ 4 h 80"/>
                <a:gd name="T28" fmla="*/ 50 w 110"/>
                <a:gd name="T29" fmla="*/ 14 h 80"/>
                <a:gd name="T30" fmla="*/ 36 w 110"/>
                <a:gd name="T31" fmla="*/ 19 h 80"/>
                <a:gd name="T32" fmla="*/ 29 w 110"/>
                <a:gd name="T33" fmla="*/ 29 h 80"/>
                <a:gd name="T34" fmla="*/ 50 w 110"/>
                <a:gd name="T35" fmla="*/ 29 h 80"/>
                <a:gd name="T36" fmla="*/ 59 w 110"/>
                <a:gd name="T37" fmla="*/ 32 h 80"/>
                <a:gd name="T38" fmla="*/ 65 w 110"/>
                <a:gd name="T39" fmla="*/ 27 h 80"/>
                <a:gd name="T40" fmla="*/ 70 w 110"/>
                <a:gd name="T41" fmla="*/ 32 h 80"/>
                <a:gd name="T42" fmla="*/ 97 w 110"/>
                <a:gd name="T43" fmla="*/ 32 h 80"/>
                <a:gd name="T44" fmla="*/ 97 w 110"/>
                <a:gd name="T45" fmla="*/ 46 h 80"/>
                <a:gd name="T46" fmla="*/ 104 w 110"/>
                <a:gd name="T47" fmla="*/ 48 h 80"/>
                <a:gd name="T48" fmla="*/ 108 w 110"/>
                <a:gd name="T49" fmla="*/ 55 h 80"/>
                <a:gd name="T50" fmla="*/ 110 w 110"/>
                <a:gd name="T51" fmla="*/ 68 h 80"/>
                <a:gd name="T52" fmla="*/ 89 w 110"/>
                <a:gd name="T53" fmla="*/ 68 h 80"/>
                <a:gd name="T54" fmla="*/ 78 w 110"/>
                <a:gd name="T55" fmla="*/ 76 h 80"/>
                <a:gd name="T56" fmla="*/ 63 w 110"/>
                <a:gd name="T57" fmla="*/ 80 h 80"/>
                <a:gd name="T58" fmla="*/ 63 w 110"/>
                <a:gd name="T59" fmla="*/ 65 h 80"/>
                <a:gd name="T60" fmla="*/ 61 w 110"/>
                <a:gd name="T61" fmla="*/ 57 h 80"/>
                <a:gd name="T62" fmla="*/ 52 w 110"/>
                <a:gd name="T63" fmla="*/ 51 h 80"/>
                <a:gd name="T64" fmla="*/ 48 w 110"/>
                <a:gd name="T65" fmla="*/ 55 h 80"/>
                <a:gd name="T66" fmla="*/ 48 w 110"/>
                <a:gd name="T67" fmla="*/ 66 h 80"/>
                <a:gd name="T68" fmla="*/ 36 w 110"/>
                <a:gd name="T69" fmla="*/ 66 h 80"/>
                <a:gd name="T70" fmla="*/ 31 w 110"/>
                <a:gd name="T71" fmla="*/ 72 h 80"/>
                <a:gd name="T72" fmla="*/ 21 w 110"/>
                <a:gd name="T73" fmla="*/ 72 h 80"/>
                <a:gd name="T74" fmla="*/ 16 w 110"/>
                <a:gd name="T75" fmla="*/ 78 h 80"/>
                <a:gd name="T76" fmla="*/ 10 w 110"/>
                <a:gd name="T77" fmla="*/ 76 h 80"/>
                <a:gd name="T78" fmla="*/ 10 w 110"/>
                <a:gd name="T79" fmla="*/ 76 h 80"/>
                <a:gd name="T80" fmla="*/ 10 w 110"/>
                <a:gd name="T81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0" h="80">
                  <a:moveTo>
                    <a:pt x="10" y="76"/>
                  </a:moveTo>
                  <a:lnTo>
                    <a:pt x="10" y="68"/>
                  </a:lnTo>
                  <a:lnTo>
                    <a:pt x="17" y="57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0" y="34"/>
                  </a:lnTo>
                  <a:lnTo>
                    <a:pt x="6" y="27"/>
                  </a:lnTo>
                  <a:lnTo>
                    <a:pt x="21" y="27"/>
                  </a:lnTo>
                  <a:lnTo>
                    <a:pt x="21" y="15"/>
                  </a:lnTo>
                  <a:lnTo>
                    <a:pt x="33" y="14"/>
                  </a:lnTo>
                  <a:lnTo>
                    <a:pt x="33" y="6"/>
                  </a:lnTo>
                  <a:lnTo>
                    <a:pt x="40" y="8"/>
                  </a:lnTo>
                  <a:lnTo>
                    <a:pt x="48" y="0"/>
                  </a:lnTo>
                  <a:lnTo>
                    <a:pt x="50" y="4"/>
                  </a:lnTo>
                  <a:lnTo>
                    <a:pt x="50" y="14"/>
                  </a:lnTo>
                  <a:lnTo>
                    <a:pt x="36" y="19"/>
                  </a:lnTo>
                  <a:lnTo>
                    <a:pt x="29" y="29"/>
                  </a:lnTo>
                  <a:lnTo>
                    <a:pt x="50" y="29"/>
                  </a:lnTo>
                  <a:lnTo>
                    <a:pt x="59" y="32"/>
                  </a:lnTo>
                  <a:lnTo>
                    <a:pt x="65" y="27"/>
                  </a:lnTo>
                  <a:lnTo>
                    <a:pt x="70" y="32"/>
                  </a:lnTo>
                  <a:lnTo>
                    <a:pt x="97" y="32"/>
                  </a:lnTo>
                  <a:lnTo>
                    <a:pt x="97" y="46"/>
                  </a:lnTo>
                  <a:lnTo>
                    <a:pt x="104" y="48"/>
                  </a:lnTo>
                  <a:lnTo>
                    <a:pt x="108" y="55"/>
                  </a:lnTo>
                  <a:lnTo>
                    <a:pt x="110" y="68"/>
                  </a:lnTo>
                  <a:lnTo>
                    <a:pt x="89" y="68"/>
                  </a:lnTo>
                  <a:lnTo>
                    <a:pt x="78" y="76"/>
                  </a:lnTo>
                  <a:lnTo>
                    <a:pt x="63" y="80"/>
                  </a:lnTo>
                  <a:lnTo>
                    <a:pt x="63" y="65"/>
                  </a:lnTo>
                  <a:lnTo>
                    <a:pt x="61" y="57"/>
                  </a:lnTo>
                  <a:lnTo>
                    <a:pt x="52" y="51"/>
                  </a:lnTo>
                  <a:lnTo>
                    <a:pt x="48" y="55"/>
                  </a:lnTo>
                  <a:lnTo>
                    <a:pt x="48" y="66"/>
                  </a:lnTo>
                  <a:lnTo>
                    <a:pt x="36" y="66"/>
                  </a:lnTo>
                  <a:lnTo>
                    <a:pt x="31" y="72"/>
                  </a:lnTo>
                  <a:lnTo>
                    <a:pt x="21" y="72"/>
                  </a:lnTo>
                  <a:lnTo>
                    <a:pt x="16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EA158489-DC14-8648-B40C-2720B30E7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38789" y="2030294"/>
              <a:ext cx="622961" cy="398899"/>
            </a:xfrm>
            <a:custGeom>
              <a:avLst/>
              <a:gdLst>
                <a:gd name="T0" fmla="*/ 26 w 408"/>
                <a:gd name="T1" fmla="*/ 180 h 307"/>
                <a:gd name="T2" fmla="*/ 41 w 408"/>
                <a:gd name="T3" fmla="*/ 165 h 307"/>
                <a:gd name="T4" fmla="*/ 47 w 408"/>
                <a:gd name="T5" fmla="*/ 165 h 307"/>
                <a:gd name="T6" fmla="*/ 53 w 408"/>
                <a:gd name="T7" fmla="*/ 165 h 307"/>
                <a:gd name="T8" fmla="*/ 53 w 408"/>
                <a:gd name="T9" fmla="*/ 165 h 307"/>
                <a:gd name="T10" fmla="*/ 56 w 408"/>
                <a:gd name="T11" fmla="*/ 173 h 307"/>
                <a:gd name="T12" fmla="*/ 79 w 408"/>
                <a:gd name="T13" fmla="*/ 163 h 307"/>
                <a:gd name="T14" fmla="*/ 56 w 408"/>
                <a:gd name="T15" fmla="*/ 140 h 307"/>
                <a:gd name="T16" fmla="*/ 66 w 408"/>
                <a:gd name="T17" fmla="*/ 118 h 307"/>
                <a:gd name="T18" fmla="*/ 54 w 408"/>
                <a:gd name="T19" fmla="*/ 95 h 307"/>
                <a:gd name="T20" fmla="*/ 30 w 408"/>
                <a:gd name="T21" fmla="*/ 86 h 307"/>
                <a:gd name="T22" fmla="*/ 39 w 408"/>
                <a:gd name="T23" fmla="*/ 72 h 307"/>
                <a:gd name="T24" fmla="*/ 49 w 408"/>
                <a:gd name="T25" fmla="*/ 53 h 307"/>
                <a:gd name="T26" fmla="*/ 41 w 408"/>
                <a:gd name="T27" fmla="*/ 33 h 307"/>
                <a:gd name="T28" fmla="*/ 158 w 408"/>
                <a:gd name="T29" fmla="*/ 0 h 307"/>
                <a:gd name="T30" fmla="*/ 179 w 408"/>
                <a:gd name="T31" fmla="*/ 6 h 307"/>
                <a:gd name="T32" fmla="*/ 200 w 408"/>
                <a:gd name="T33" fmla="*/ 27 h 307"/>
                <a:gd name="T34" fmla="*/ 208 w 408"/>
                <a:gd name="T35" fmla="*/ 27 h 307"/>
                <a:gd name="T36" fmla="*/ 213 w 408"/>
                <a:gd name="T37" fmla="*/ 46 h 307"/>
                <a:gd name="T38" fmla="*/ 225 w 408"/>
                <a:gd name="T39" fmla="*/ 46 h 307"/>
                <a:gd name="T40" fmla="*/ 263 w 408"/>
                <a:gd name="T41" fmla="*/ 25 h 307"/>
                <a:gd name="T42" fmla="*/ 280 w 408"/>
                <a:gd name="T43" fmla="*/ 53 h 307"/>
                <a:gd name="T44" fmla="*/ 314 w 408"/>
                <a:gd name="T45" fmla="*/ 99 h 307"/>
                <a:gd name="T46" fmla="*/ 327 w 408"/>
                <a:gd name="T47" fmla="*/ 104 h 307"/>
                <a:gd name="T48" fmla="*/ 346 w 408"/>
                <a:gd name="T49" fmla="*/ 103 h 307"/>
                <a:gd name="T50" fmla="*/ 363 w 408"/>
                <a:gd name="T51" fmla="*/ 106 h 307"/>
                <a:gd name="T52" fmla="*/ 374 w 408"/>
                <a:gd name="T53" fmla="*/ 116 h 307"/>
                <a:gd name="T54" fmla="*/ 384 w 408"/>
                <a:gd name="T55" fmla="*/ 131 h 307"/>
                <a:gd name="T56" fmla="*/ 399 w 408"/>
                <a:gd name="T57" fmla="*/ 125 h 307"/>
                <a:gd name="T58" fmla="*/ 401 w 408"/>
                <a:gd name="T59" fmla="*/ 140 h 307"/>
                <a:gd name="T60" fmla="*/ 389 w 408"/>
                <a:gd name="T61" fmla="*/ 156 h 307"/>
                <a:gd name="T62" fmla="*/ 385 w 408"/>
                <a:gd name="T63" fmla="*/ 176 h 307"/>
                <a:gd name="T64" fmla="*/ 351 w 408"/>
                <a:gd name="T65" fmla="*/ 180 h 307"/>
                <a:gd name="T66" fmla="*/ 342 w 408"/>
                <a:gd name="T67" fmla="*/ 218 h 307"/>
                <a:gd name="T68" fmla="*/ 329 w 408"/>
                <a:gd name="T69" fmla="*/ 214 h 307"/>
                <a:gd name="T70" fmla="*/ 317 w 408"/>
                <a:gd name="T71" fmla="*/ 258 h 307"/>
                <a:gd name="T72" fmla="*/ 298 w 408"/>
                <a:gd name="T73" fmla="*/ 275 h 307"/>
                <a:gd name="T74" fmla="*/ 236 w 408"/>
                <a:gd name="T75" fmla="*/ 265 h 307"/>
                <a:gd name="T76" fmla="*/ 213 w 408"/>
                <a:gd name="T77" fmla="*/ 269 h 307"/>
                <a:gd name="T78" fmla="*/ 179 w 408"/>
                <a:gd name="T79" fmla="*/ 278 h 307"/>
                <a:gd name="T80" fmla="*/ 155 w 408"/>
                <a:gd name="T81" fmla="*/ 290 h 307"/>
                <a:gd name="T82" fmla="*/ 140 w 408"/>
                <a:gd name="T83" fmla="*/ 305 h 307"/>
                <a:gd name="T84" fmla="*/ 117 w 408"/>
                <a:gd name="T85" fmla="*/ 296 h 307"/>
                <a:gd name="T86" fmla="*/ 109 w 408"/>
                <a:gd name="T87" fmla="*/ 282 h 307"/>
                <a:gd name="T88" fmla="*/ 90 w 408"/>
                <a:gd name="T89" fmla="*/ 248 h 307"/>
                <a:gd name="T90" fmla="*/ 30 w 408"/>
                <a:gd name="T91" fmla="*/ 229 h 307"/>
                <a:gd name="T92" fmla="*/ 0 w 408"/>
                <a:gd name="T93" fmla="*/ 21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8" h="307">
                  <a:moveTo>
                    <a:pt x="0" y="210"/>
                  </a:moveTo>
                  <a:lnTo>
                    <a:pt x="26" y="180"/>
                  </a:lnTo>
                  <a:lnTo>
                    <a:pt x="36" y="178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47" y="165"/>
                  </a:lnTo>
                  <a:lnTo>
                    <a:pt x="51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4" y="169"/>
                  </a:lnTo>
                  <a:lnTo>
                    <a:pt x="56" y="173"/>
                  </a:lnTo>
                  <a:lnTo>
                    <a:pt x="62" y="178"/>
                  </a:lnTo>
                  <a:lnTo>
                    <a:pt x="79" y="163"/>
                  </a:lnTo>
                  <a:lnTo>
                    <a:pt x="68" y="144"/>
                  </a:lnTo>
                  <a:lnTo>
                    <a:pt x="56" y="140"/>
                  </a:lnTo>
                  <a:lnTo>
                    <a:pt x="56" y="129"/>
                  </a:lnTo>
                  <a:lnTo>
                    <a:pt x="66" y="118"/>
                  </a:lnTo>
                  <a:lnTo>
                    <a:pt x="56" y="106"/>
                  </a:lnTo>
                  <a:lnTo>
                    <a:pt x="54" y="95"/>
                  </a:lnTo>
                  <a:lnTo>
                    <a:pt x="45" y="93"/>
                  </a:lnTo>
                  <a:lnTo>
                    <a:pt x="30" y="86"/>
                  </a:lnTo>
                  <a:lnTo>
                    <a:pt x="28" y="76"/>
                  </a:lnTo>
                  <a:lnTo>
                    <a:pt x="39" y="72"/>
                  </a:lnTo>
                  <a:lnTo>
                    <a:pt x="36" y="61"/>
                  </a:lnTo>
                  <a:lnTo>
                    <a:pt x="49" y="53"/>
                  </a:lnTo>
                  <a:lnTo>
                    <a:pt x="41" y="48"/>
                  </a:lnTo>
                  <a:lnTo>
                    <a:pt x="41" y="33"/>
                  </a:lnTo>
                  <a:lnTo>
                    <a:pt x="58" y="36"/>
                  </a:lnTo>
                  <a:lnTo>
                    <a:pt x="158" y="0"/>
                  </a:lnTo>
                  <a:lnTo>
                    <a:pt x="170" y="8"/>
                  </a:lnTo>
                  <a:lnTo>
                    <a:pt x="179" y="6"/>
                  </a:lnTo>
                  <a:lnTo>
                    <a:pt x="183" y="25"/>
                  </a:lnTo>
                  <a:lnTo>
                    <a:pt x="200" y="27"/>
                  </a:lnTo>
                  <a:lnTo>
                    <a:pt x="200" y="33"/>
                  </a:lnTo>
                  <a:lnTo>
                    <a:pt x="208" y="27"/>
                  </a:lnTo>
                  <a:lnTo>
                    <a:pt x="217" y="33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25" y="46"/>
                  </a:lnTo>
                  <a:lnTo>
                    <a:pt x="257" y="25"/>
                  </a:lnTo>
                  <a:lnTo>
                    <a:pt x="263" y="25"/>
                  </a:lnTo>
                  <a:lnTo>
                    <a:pt x="261" y="36"/>
                  </a:lnTo>
                  <a:lnTo>
                    <a:pt x="280" y="53"/>
                  </a:lnTo>
                  <a:lnTo>
                    <a:pt x="308" y="104"/>
                  </a:lnTo>
                  <a:lnTo>
                    <a:pt x="314" y="99"/>
                  </a:lnTo>
                  <a:lnTo>
                    <a:pt x="315" y="91"/>
                  </a:lnTo>
                  <a:lnTo>
                    <a:pt x="327" y="104"/>
                  </a:lnTo>
                  <a:lnTo>
                    <a:pt x="336" y="104"/>
                  </a:lnTo>
                  <a:lnTo>
                    <a:pt x="346" y="103"/>
                  </a:lnTo>
                  <a:lnTo>
                    <a:pt x="355" y="99"/>
                  </a:lnTo>
                  <a:lnTo>
                    <a:pt x="363" y="106"/>
                  </a:lnTo>
                  <a:lnTo>
                    <a:pt x="368" y="116"/>
                  </a:lnTo>
                  <a:lnTo>
                    <a:pt x="374" y="116"/>
                  </a:lnTo>
                  <a:lnTo>
                    <a:pt x="374" y="127"/>
                  </a:lnTo>
                  <a:lnTo>
                    <a:pt x="384" y="131"/>
                  </a:lnTo>
                  <a:lnTo>
                    <a:pt x="395" y="131"/>
                  </a:lnTo>
                  <a:lnTo>
                    <a:pt x="399" y="125"/>
                  </a:lnTo>
                  <a:lnTo>
                    <a:pt x="408" y="137"/>
                  </a:lnTo>
                  <a:lnTo>
                    <a:pt x="401" y="140"/>
                  </a:lnTo>
                  <a:lnTo>
                    <a:pt x="399" y="152"/>
                  </a:lnTo>
                  <a:lnTo>
                    <a:pt x="389" y="156"/>
                  </a:lnTo>
                  <a:lnTo>
                    <a:pt x="382" y="163"/>
                  </a:lnTo>
                  <a:lnTo>
                    <a:pt x="385" y="176"/>
                  </a:lnTo>
                  <a:lnTo>
                    <a:pt x="378" y="188"/>
                  </a:lnTo>
                  <a:lnTo>
                    <a:pt x="351" y="180"/>
                  </a:lnTo>
                  <a:lnTo>
                    <a:pt x="342" y="209"/>
                  </a:lnTo>
                  <a:lnTo>
                    <a:pt x="342" y="218"/>
                  </a:lnTo>
                  <a:lnTo>
                    <a:pt x="332" y="218"/>
                  </a:lnTo>
                  <a:lnTo>
                    <a:pt x="329" y="214"/>
                  </a:lnTo>
                  <a:lnTo>
                    <a:pt x="312" y="220"/>
                  </a:lnTo>
                  <a:lnTo>
                    <a:pt x="317" y="258"/>
                  </a:lnTo>
                  <a:lnTo>
                    <a:pt x="308" y="275"/>
                  </a:lnTo>
                  <a:lnTo>
                    <a:pt x="298" y="275"/>
                  </a:lnTo>
                  <a:lnTo>
                    <a:pt x="295" y="265"/>
                  </a:lnTo>
                  <a:lnTo>
                    <a:pt x="236" y="265"/>
                  </a:lnTo>
                  <a:lnTo>
                    <a:pt x="223" y="258"/>
                  </a:lnTo>
                  <a:lnTo>
                    <a:pt x="213" y="269"/>
                  </a:lnTo>
                  <a:lnTo>
                    <a:pt x="185" y="267"/>
                  </a:lnTo>
                  <a:lnTo>
                    <a:pt x="179" y="278"/>
                  </a:lnTo>
                  <a:lnTo>
                    <a:pt x="164" y="286"/>
                  </a:lnTo>
                  <a:lnTo>
                    <a:pt x="155" y="290"/>
                  </a:lnTo>
                  <a:lnTo>
                    <a:pt x="145" y="307"/>
                  </a:lnTo>
                  <a:lnTo>
                    <a:pt x="140" y="305"/>
                  </a:lnTo>
                  <a:lnTo>
                    <a:pt x="138" y="297"/>
                  </a:lnTo>
                  <a:lnTo>
                    <a:pt x="117" y="296"/>
                  </a:lnTo>
                  <a:lnTo>
                    <a:pt x="117" y="286"/>
                  </a:lnTo>
                  <a:lnTo>
                    <a:pt x="109" y="282"/>
                  </a:lnTo>
                  <a:lnTo>
                    <a:pt x="109" y="267"/>
                  </a:lnTo>
                  <a:lnTo>
                    <a:pt x="90" y="248"/>
                  </a:lnTo>
                  <a:lnTo>
                    <a:pt x="49" y="252"/>
                  </a:lnTo>
                  <a:lnTo>
                    <a:pt x="30" y="229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8F989314-DD8D-0B47-8AA0-45FE662E7F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38789" y="2030294"/>
              <a:ext cx="622961" cy="398899"/>
            </a:xfrm>
            <a:custGeom>
              <a:avLst/>
              <a:gdLst>
                <a:gd name="T0" fmla="*/ 26 w 408"/>
                <a:gd name="T1" fmla="*/ 180 h 307"/>
                <a:gd name="T2" fmla="*/ 41 w 408"/>
                <a:gd name="T3" fmla="*/ 165 h 307"/>
                <a:gd name="T4" fmla="*/ 47 w 408"/>
                <a:gd name="T5" fmla="*/ 165 h 307"/>
                <a:gd name="T6" fmla="*/ 53 w 408"/>
                <a:gd name="T7" fmla="*/ 165 h 307"/>
                <a:gd name="T8" fmla="*/ 53 w 408"/>
                <a:gd name="T9" fmla="*/ 165 h 307"/>
                <a:gd name="T10" fmla="*/ 56 w 408"/>
                <a:gd name="T11" fmla="*/ 173 h 307"/>
                <a:gd name="T12" fmla="*/ 79 w 408"/>
                <a:gd name="T13" fmla="*/ 163 h 307"/>
                <a:gd name="T14" fmla="*/ 56 w 408"/>
                <a:gd name="T15" fmla="*/ 140 h 307"/>
                <a:gd name="T16" fmla="*/ 66 w 408"/>
                <a:gd name="T17" fmla="*/ 118 h 307"/>
                <a:gd name="T18" fmla="*/ 54 w 408"/>
                <a:gd name="T19" fmla="*/ 95 h 307"/>
                <a:gd name="T20" fmla="*/ 30 w 408"/>
                <a:gd name="T21" fmla="*/ 86 h 307"/>
                <a:gd name="T22" fmla="*/ 39 w 408"/>
                <a:gd name="T23" fmla="*/ 72 h 307"/>
                <a:gd name="T24" fmla="*/ 49 w 408"/>
                <a:gd name="T25" fmla="*/ 53 h 307"/>
                <a:gd name="T26" fmla="*/ 41 w 408"/>
                <a:gd name="T27" fmla="*/ 33 h 307"/>
                <a:gd name="T28" fmla="*/ 158 w 408"/>
                <a:gd name="T29" fmla="*/ 0 h 307"/>
                <a:gd name="T30" fmla="*/ 179 w 408"/>
                <a:gd name="T31" fmla="*/ 6 h 307"/>
                <a:gd name="T32" fmla="*/ 200 w 408"/>
                <a:gd name="T33" fmla="*/ 27 h 307"/>
                <a:gd name="T34" fmla="*/ 208 w 408"/>
                <a:gd name="T35" fmla="*/ 27 h 307"/>
                <a:gd name="T36" fmla="*/ 213 w 408"/>
                <a:gd name="T37" fmla="*/ 46 h 307"/>
                <a:gd name="T38" fmla="*/ 225 w 408"/>
                <a:gd name="T39" fmla="*/ 46 h 307"/>
                <a:gd name="T40" fmla="*/ 263 w 408"/>
                <a:gd name="T41" fmla="*/ 25 h 307"/>
                <a:gd name="T42" fmla="*/ 280 w 408"/>
                <a:gd name="T43" fmla="*/ 53 h 307"/>
                <a:gd name="T44" fmla="*/ 314 w 408"/>
                <a:gd name="T45" fmla="*/ 99 h 307"/>
                <a:gd name="T46" fmla="*/ 327 w 408"/>
                <a:gd name="T47" fmla="*/ 104 h 307"/>
                <a:gd name="T48" fmla="*/ 346 w 408"/>
                <a:gd name="T49" fmla="*/ 103 h 307"/>
                <a:gd name="T50" fmla="*/ 363 w 408"/>
                <a:gd name="T51" fmla="*/ 106 h 307"/>
                <a:gd name="T52" fmla="*/ 374 w 408"/>
                <a:gd name="T53" fmla="*/ 116 h 307"/>
                <a:gd name="T54" fmla="*/ 384 w 408"/>
                <a:gd name="T55" fmla="*/ 131 h 307"/>
                <a:gd name="T56" fmla="*/ 399 w 408"/>
                <a:gd name="T57" fmla="*/ 125 h 307"/>
                <a:gd name="T58" fmla="*/ 401 w 408"/>
                <a:gd name="T59" fmla="*/ 140 h 307"/>
                <a:gd name="T60" fmla="*/ 389 w 408"/>
                <a:gd name="T61" fmla="*/ 156 h 307"/>
                <a:gd name="T62" fmla="*/ 385 w 408"/>
                <a:gd name="T63" fmla="*/ 176 h 307"/>
                <a:gd name="T64" fmla="*/ 351 w 408"/>
                <a:gd name="T65" fmla="*/ 180 h 307"/>
                <a:gd name="T66" fmla="*/ 342 w 408"/>
                <a:gd name="T67" fmla="*/ 218 h 307"/>
                <a:gd name="T68" fmla="*/ 329 w 408"/>
                <a:gd name="T69" fmla="*/ 214 h 307"/>
                <a:gd name="T70" fmla="*/ 317 w 408"/>
                <a:gd name="T71" fmla="*/ 258 h 307"/>
                <a:gd name="T72" fmla="*/ 298 w 408"/>
                <a:gd name="T73" fmla="*/ 275 h 307"/>
                <a:gd name="T74" fmla="*/ 236 w 408"/>
                <a:gd name="T75" fmla="*/ 265 h 307"/>
                <a:gd name="T76" fmla="*/ 213 w 408"/>
                <a:gd name="T77" fmla="*/ 269 h 307"/>
                <a:gd name="T78" fmla="*/ 179 w 408"/>
                <a:gd name="T79" fmla="*/ 278 h 307"/>
                <a:gd name="T80" fmla="*/ 155 w 408"/>
                <a:gd name="T81" fmla="*/ 290 h 307"/>
                <a:gd name="T82" fmla="*/ 140 w 408"/>
                <a:gd name="T83" fmla="*/ 305 h 307"/>
                <a:gd name="T84" fmla="*/ 117 w 408"/>
                <a:gd name="T85" fmla="*/ 296 h 307"/>
                <a:gd name="T86" fmla="*/ 109 w 408"/>
                <a:gd name="T87" fmla="*/ 282 h 307"/>
                <a:gd name="T88" fmla="*/ 90 w 408"/>
                <a:gd name="T89" fmla="*/ 248 h 307"/>
                <a:gd name="T90" fmla="*/ 30 w 408"/>
                <a:gd name="T91" fmla="*/ 229 h 307"/>
                <a:gd name="T92" fmla="*/ 0 w 408"/>
                <a:gd name="T93" fmla="*/ 21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8" h="307">
                  <a:moveTo>
                    <a:pt x="0" y="210"/>
                  </a:moveTo>
                  <a:lnTo>
                    <a:pt x="26" y="180"/>
                  </a:lnTo>
                  <a:lnTo>
                    <a:pt x="36" y="178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47" y="165"/>
                  </a:lnTo>
                  <a:lnTo>
                    <a:pt x="51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4" y="169"/>
                  </a:lnTo>
                  <a:lnTo>
                    <a:pt x="56" y="173"/>
                  </a:lnTo>
                  <a:lnTo>
                    <a:pt x="62" y="178"/>
                  </a:lnTo>
                  <a:lnTo>
                    <a:pt x="79" y="163"/>
                  </a:lnTo>
                  <a:lnTo>
                    <a:pt x="68" y="144"/>
                  </a:lnTo>
                  <a:lnTo>
                    <a:pt x="56" y="140"/>
                  </a:lnTo>
                  <a:lnTo>
                    <a:pt x="56" y="129"/>
                  </a:lnTo>
                  <a:lnTo>
                    <a:pt x="66" y="118"/>
                  </a:lnTo>
                  <a:lnTo>
                    <a:pt x="56" y="106"/>
                  </a:lnTo>
                  <a:lnTo>
                    <a:pt x="54" y="95"/>
                  </a:lnTo>
                  <a:lnTo>
                    <a:pt x="45" y="93"/>
                  </a:lnTo>
                  <a:lnTo>
                    <a:pt x="30" y="86"/>
                  </a:lnTo>
                  <a:lnTo>
                    <a:pt x="28" y="76"/>
                  </a:lnTo>
                  <a:lnTo>
                    <a:pt x="39" y="72"/>
                  </a:lnTo>
                  <a:lnTo>
                    <a:pt x="36" y="61"/>
                  </a:lnTo>
                  <a:lnTo>
                    <a:pt x="49" y="53"/>
                  </a:lnTo>
                  <a:lnTo>
                    <a:pt x="41" y="48"/>
                  </a:lnTo>
                  <a:lnTo>
                    <a:pt x="41" y="33"/>
                  </a:lnTo>
                  <a:lnTo>
                    <a:pt x="58" y="36"/>
                  </a:lnTo>
                  <a:lnTo>
                    <a:pt x="158" y="0"/>
                  </a:lnTo>
                  <a:lnTo>
                    <a:pt x="170" y="8"/>
                  </a:lnTo>
                  <a:lnTo>
                    <a:pt x="179" y="6"/>
                  </a:lnTo>
                  <a:lnTo>
                    <a:pt x="183" y="25"/>
                  </a:lnTo>
                  <a:lnTo>
                    <a:pt x="200" y="27"/>
                  </a:lnTo>
                  <a:lnTo>
                    <a:pt x="200" y="33"/>
                  </a:lnTo>
                  <a:lnTo>
                    <a:pt x="208" y="27"/>
                  </a:lnTo>
                  <a:lnTo>
                    <a:pt x="217" y="33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25" y="46"/>
                  </a:lnTo>
                  <a:lnTo>
                    <a:pt x="257" y="25"/>
                  </a:lnTo>
                  <a:lnTo>
                    <a:pt x="263" y="25"/>
                  </a:lnTo>
                  <a:lnTo>
                    <a:pt x="261" y="36"/>
                  </a:lnTo>
                  <a:lnTo>
                    <a:pt x="280" y="53"/>
                  </a:lnTo>
                  <a:lnTo>
                    <a:pt x="308" y="104"/>
                  </a:lnTo>
                  <a:lnTo>
                    <a:pt x="314" y="99"/>
                  </a:lnTo>
                  <a:lnTo>
                    <a:pt x="315" y="91"/>
                  </a:lnTo>
                  <a:lnTo>
                    <a:pt x="327" y="104"/>
                  </a:lnTo>
                  <a:lnTo>
                    <a:pt x="336" y="104"/>
                  </a:lnTo>
                  <a:lnTo>
                    <a:pt x="346" y="103"/>
                  </a:lnTo>
                  <a:lnTo>
                    <a:pt x="355" y="99"/>
                  </a:lnTo>
                  <a:lnTo>
                    <a:pt x="363" y="106"/>
                  </a:lnTo>
                  <a:lnTo>
                    <a:pt x="368" y="116"/>
                  </a:lnTo>
                  <a:lnTo>
                    <a:pt x="374" y="116"/>
                  </a:lnTo>
                  <a:lnTo>
                    <a:pt x="374" y="127"/>
                  </a:lnTo>
                  <a:lnTo>
                    <a:pt x="384" y="131"/>
                  </a:lnTo>
                  <a:lnTo>
                    <a:pt x="395" y="131"/>
                  </a:lnTo>
                  <a:lnTo>
                    <a:pt x="399" y="125"/>
                  </a:lnTo>
                  <a:lnTo>
                    <a:pt x="408" y="137"/>
                  </a:lnTo>
                  <a:lnTo>
                    <a:pt x="401" y="140"/>
                  </a:lnTo>
                  <a:lnTo>
                    <a:pt x="399" y="152"/>
                  </a:lnTo>
                  <a:lnTo>
                    <a:pt x="389" y="156"/>
                  </a:lnTo>
                  <a:lnTo>
                    <a:pt x="382" y="163"/>
                  </a:lnTo>
                  <a:lnTo>
                    <a:pt x="385" y="176"/>
                  </a:lnTo>
                  <a:lnTo>
                    <a:pt x="378" y="188"/>
                  </a:lnTo>
                  <a:lnTo>
                    <a:pt x="351" y="180"/>
                  </a:lnTo>
                  <a:lnTo>
                    <a:pt x="342" y="209"/>
                  </a:lnTo>
                  <a:lnTo>
                    <a:pt x="342" y="218"/>
                  </a:lnTo>
                  <a:lnTo>
                    <a:pt x="332" y="218"/>
                  </a:lnTo>
                  <a:lnTo>
                    <a:pt x="329" y="214"/>
                  </a:lnTo>
                  <a:lnTo>
                    <a:pt x="312" y="220"/>
                  </a:lnTo>
                  <a:lnTo>
                    <a:pt x="317" y="258"/>
                  </a:lnTo>
                  <a:lnTo>
                    <a:pt x="308" y="275"/>
                  </a:lnTo>
                  <a:lnTo>
                    <a:pt x="298" y="275"/>
                  </a:lnTo>
                  <a:lnTo>
                    <a:pt x="295" y="265"/>
                  </a:lnTo>
                  <a:lnTo>
                    <a:pt x="236" y="265"/>
                  </a:lnTo>
                  <a:lnTo>
                    <a:pt x="223" y="258"/>
                  </a:lnTo>
                  <a:lnTo>
                    <a:pt x="213" y="269"/>
                  </a:lnTo>
                  <a:lnTo>
                    <a:pt x="185" y="267"/>
                  </a:lnTo>
                  <a:lnTo>
                    <a:pt x="179" y="278"/>
                  </a:lnTo>
                  <a:lnTo>
                    <a:pt x="164" y="286"/>
                  </a:lnTo>
                  <a:lnTo>
                    <a:pt x="155" y="290"/>
                  </a:lnTo>
                  <a:lnTo>
                    <a:pt x="145" y="307"/>
                  </a:lnTo>
                  <a:lnTo>
                    <a:pt x="140" y="305"/>
                  </a:lnTo>
                  <a:lnTo>
                    <a:pt x="138" y="297"/>
                  </a:lnTo>
                  <a:lnTo>
                    <a:pt x="117" y="296"/>
                  </a:lnTo>
                  <a:lnTo>
                    <a:pt x="117" y="286"/>
                  </a:lnTo>
                  <a:lnTo>
                    <a:pt x="109" y="282"/>
                  </a:lnTo>
                  <a:lnTo>
                    <a:pt x="109" y="267"/>
                  </a:lnTo>
                  <a:lnTo>
                    <a:pt x="90" y="248"/>
                  </a:lnTo>
                  <a:lnTo>
                    <a:pt x="49" y="252"/>
                  </a:lnTo>
                  <a:lnTo>
                    <a:pt x="30" y="229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19B2B853-FF5F-0341-93AA-221210C65E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57131" y="2542236"/>
              <a:ext cx="598531" cy="621087"/>
            </a:xfrm>
            <a:custGeom>
              <a:avLst/>
              <a:gdLst>
                <a:gd name="T0" fmla="*/ 337 w 392"/>
                <a:gd name="T1" fmla="*/ 221 h 478"/>
                <a:gd name="T2" fmla="*/ 358 w 392"/>
                <a:gd name="T3" fmla="*/ 195 h 478"/>
                <a:gd name="T4" fmla="*/ 386 w 392"/>
                <a:gd name="T5" fmla="*/ 164 h 478"/>
                <a:gd name="T6" fmla="*/ 379 w 392"/>
                <a:gd name="T7" fmla="*/ 136 h 478"/>
                <a:gd name="T8" fmla="*/ 346 w 392"/>
                <a:gd name="T9" fmla="*/ 134 h 478"/>
                <a:gd name="T10" fmla="*/ 309 w 392"/>
                <a:gd name="T11" fmla="*/ 164 h 478"/>
                <a:gd name="T12" fmla="*/ 282 w 392"/>
                <a:gd name="T13" fmla="*/ 161 h 478"/>
                <a:gd name="T14" fmla="*/ 273 w 392"/>
                <a:gd name="T15" fmla="*/ 149 h 478"/>
                <a:gd name="T16" fmla="*/ 235 w 392"/>
                <a:gd name="T17" fmla="*/ 168 h 478"/>
                <a:gd name="T18" fmla="*/ 174 w 392"/>
                <a:gd name="T19" fmla="*/ 108 h 478"/>
                <a:gd name="T20" fmla="*/ 157 w 392"/>
                <a:gd name="T21" fmla="*/ 60 h 478"/>
                <a:gd name="T22" fmla="*/ 152 w 392"/>
                <a:gd name="T23" fmla="*/ 0 h 478"/>
                <a:gd name="T24" fmla="*/ 78 w 392"/>
                <a:gd name="T25" fmla="*/ 28 h 478"/>
                <a:gd name="T26" fmla="*/ 80 w 392"/>
                <a:gd name="T27" fmla="*/ 98 h 478"/>
                <a:gd name="T28" fmla="*/ 48 w 392"/>
                <a:gd name="T29" fmla="*/ 149 h 478"/>
                <a:gd name="T30" fmla="*/ 25 w 392"/>
                <a:gd name="T31" fmla="*/ 174 h 478"/>
                <a:gd name="T32" fmla="*/ 25 w 392"/>
                <a:gd name="T33" fmla="*/ 208 h 478"/>
                <a:gd name="T34" fmla="*/ 0 w 392"/>
                <a:gd name="T35" fmla="*/ 221 h 478"/>
                <a:gd name="T36" fmla="*/ 12 w 392"/>
                <a:gd name="T37" fmla="*/ 236 h 478"/>
                <a:gd name="T38" fmla="*/ 27 w 392"/>
                <a:gd name="T39" fmla="*/ 233 h 478"/>
                <a:gd name="T40" fmla="*/ 23 w 392"/>
                <a:gd name="T41" fmla="*/ 238 h 478"/>
                <a:gd name="T42" fmla="*/ 23 w 392"/>
                <a:gd name="T43" fmla="*/ 263 h 478"/>
                <a:gd name="T44" fmla="*/ 29 w 392"/>
                <a:gd name="T45" fmla="*/ 270 h 478"/>
                <a:gd name="T46" fmla="*/ 44 w 392"/>
                <a:gd name="T47" fmla="*/ 267 h 478"/>
                <a:gd name="T48" fmla="*/ 51 w 392"/>
                <a:gd name="T49" fmla="*/ 263 h 478"/>
                <a:gd name="T50" fmla="*/ 51 w 392"/>
                <a:gd name="T51" fmla="*/ 255 h 478"/>
                <a:gd name="T52" fmla="*/ 55 w 392"/>
                <a:gd name="T53" fmla="*/ 246 h 478"/>
                <a:gd name="T54" fmla="*/ 59 w 392"/>
                <a:gd name="T55" fmla="*/ 242 h 478"/>
                <a:gd name="T56" fmla="*/ 59 w 392"/>
                <a:gd name="T57" fmla="*/ 285 h 478"/>
                <a:gd name="T58" fmla="*/ 65 w 392"/>
                <a:gd name="T59" fmla="*/ 291 h 478"/>
                <a:gd name="T60" fmla="*/ 63 w 392"/>
                <a:gd name="T61" fmla="*/ 318 h 478"/>
                <a:gd name="T62" fmla="*/ 76 w 392"/>
                <a:gd name="T63" fmla="*/ 367 h 478"/>
                <a:gd name="T64" fmla="*/ 82 w 392"/>
                <a:gd name="T65" fmla="*/ 380 h 478"/>
                <a:gd name="T66" fmla="*/ 85 w 392"/>
                <a:gd name="T67" fmla="*/ 395 h 478"/>
                <a:gd name="T68" fmla="*/ 85 w 392"/>
                <a:gd name="T69" fmla="*/ 408 h 478"/>
                <a:gd name="T70" fmla="*/ 97 w 392"/>
                <a:gd name="T71" fmla="*/ 422 h 478"/>
                <a:gd name="T72" fmla="*/ 102 w 392"/>
                <a:gd name="T73" fmla="*/ 433 h 478"/>
                <a:gd name="T74" fmla="*/ 106 w 392"/>
                <a:gd name="T75" fmla="*/ 446 h 478"/>
                <a:gd name="T76" fmla="*/ 116 w 392"/>
                <a:gd name="T77" fmla="*/ 463 h 478"/>
                <a:gd name="T78" fmla="*/ 120 w 392"/>
                <a:gd name="T79" fmla="*/ 473 h 478"/>
                <a:gd name="T80" fmla="*/ 129 w 392"/>
                <a:gd name="T81" fmla="*/ 478 h 478"/>
                <a:gd name="T82" fmla="*/ 144 w 392"/>
                <a:gd name="T83" fmla="*/ 461 h 478"/>
                <a:gd name="T84" fmla="*/ 148 w 392"/>
                <a:gd name="T85" fmla="*/ 456 h 478"/>
                <a:gd name="T86" fmla="*/ 155 w 392"/>
                <a:gd name="T87" fmla="*/ 439 h 478"/>
                <a:gd name="T88" fmla="*/ 155 w 392"/>
                <a:gd name="T89" fmla="*/ 429 h 478"/>
                <a:gd name="T90" fmla="*/ 163 w 392"/>
                <a:gd name="T91" fmla="*/ 416 h 478"/>
                <a:gd name="T92" fmla="*/ 165 w 392"/>
                <a:gd name="T93" fmla="*/ 395 h 478"/>
                <a:gd name="T94" fmla="*/ 165 w 392"/>
                <a:gd name="T95" fmla="*/ 374 h 478"/>
                <a:gd name="T96" fmla="*/ 165 w 392"/>
                <a:gd name="T97" fmla="*/ 367 h 478"/>
                <a:gd name="T98" fmla="*/ 178 w 392"/>
                <a:gd name="T99" fmla="*/ 350 h 478"/>
                <a:gd name="T100" fmla="*/ 186 w 392"/>
                <a:gd name="T101" fmla="*/ 346 h 478"/>
                <a:gd name="T102" fmla="*/ 189 w 392"/>
                <a:gd name="T103" fmla="*/ 338 h 478"/>
                <a:gd name="T104" fmla="*/ 201 w 392"/>
                <a:gd name="T105" fmla="*/ 329 h 478"/>
                <a:gd name="T106" fmla="*/ 208 w 392"/>
                <a:gd name="T107" fmla="*/ 321 h 478"/>
                <a:gd name="T108" fmla="*/ 224 w 392"/>
                <a:gd name="T109" fmla="*/ 302 h 478"/>
                <a:gd name="T110" fmla="*/ 250 w 392"/>
                <a:gd name="T111" fmla="*/ 276 h 478"/>
                <a:gd name="T112" fmla="*/ 258 w 392"/>
                <a:gd name="T113" fmla="*/ 259 h 478"/>
                <a:gd name="T114" fmla="*/ 263 w 392"/>
                <a:gd name="T115" fmla="*/ 253 h 478"/>
                <a:gd name="T116" fmla="*/ 280 w 392"/>
                <a:gd name="T117" fmla="*/ 227 h 478"/>
                <a:gd name="T118" fmla="*/ 278 w 392"/>
                <a:gd name="T119" fmla="*/ 176 h 478"/>
                <a:gd name="T120" fmla="*/ 309 w 392"/>
                <a:gd name="T121" fmla="*/ 195 h 478"/>
                <a:gd name="T122" fmla="*/ 312 w 392"/>
                <a:gd name="T123" fmla="*/ 233 h 478"/>
                <a:gd name="T124" fmla="*/ 329 w 392"/>
                <a:gd name="T125" fmla="*/ 2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" h="478">
                  <a:moveTo>
                    <a:pt x="329" y="248"/>
                  </a:moveTo>
                  <a:lnTo>
                    <a:pt x="335" y="248"/>
                  </a:lnTo>
                  <a:lnTo>
                    <a:pt x="339" y="234"/>
                  </a:lnTo>
                  <a:lnTo>
                    <a:pt x="343" y="229"/>
                  </a:lnTo>
                  <a:lnTo>
                    <a:pt x="337" y="221"/>
                  </a:lnTo>
                  <a:lnTo>
                    <a:pt x="348" y="215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198"/>
                  </a:lnTo>
                  <a:lnTo>
                    <a:pt x="358" y="195"/>
                  </a:lnTo>
                  <a:lnTo>
                    <a:pt x="362" y="183"/>
                  </a:lnTo>
                  <a:lnTo>
                    <a:pt x="362" y="183"/>
                  </a:lnTo>
                  <a:lnTo>
                    <a:pt x="363" y="172"/>
                  </a:lnTo>
                  <a:lnTo>
                    <a:pt x="381" y="157"/>
                  </a:lnTo>
                  <a:lnTo>
                    <a:pt x="386" y="164"/>
                  </a:lnTo>
                  <a:lnTo>
                    <a:pt x="386" y="153"/>
                  </a:lnTo>
                  <a:lnTo>
                    <a:pt x="392" y="153"/>
                  </a:lnTo>
                  <a:lnTo>
                    <a:pt x="390" y="142"/>
                  </a:lnTo>
                  <a:lnTo>
                    <a:pt x="384" y="136"/>
                  </a:lnTo>
                  <a:lnTo>
                    <a:pt x="379" y="136"/>
                  </a:lnTo>
                  <a:lnTo>
                    <a:pt x="384" y="128"/>
                  </a:lnTo>
                  <a:lnTo>
                    <a:pt x="373" y="119"/>
                  </a:lnTo>
                  <a:lnTo>
                    <a:pt x="367" y="128"/>
                  </a:lnTo>
                  <a:lnTo>
                    <a:pt x="354" y="125"/>
                  </a:lnTo>
                  <a:lnTo>
                    <a:pt x="346" y="134"/>
                  </a:lnTo>
                  <a:lnTo>
                    <a:pt x="339" y="136"/>
                  </a:lnTo>
                  <a:lnTo>
                    <a:pt x="328" y="147"/>
                  </a:lnTo>
                  <a:lnTo>
                    <a:pt x="324" y="147"/>
                  </a:lnTo>
                  <a:lnTo>
                    <a:pt x="324" y="164"/>
                  </a:lnTo>
                  <a:lnTo>
                    <a:pt x="309" y="164"/>
                  </a:lnTo>
                  <a:lnTo>
                    <a:pt x="297" y="164"/>
                  </a:lnTo>
                  <a:lnTo>
                    <a:pt x="286" y="166"/>
                  </a:lnTo>
                  <a:lnTo>
                    <a:pt x="286" y="166"/>
                  </a:lnTo>
                  <a:lnTo>
                    <a:pt x="286" y="163"/>
                  </a:lnTo>
                  <a:lnTo>
                    <a:pt x="282" y="161"/>
                  </a:lnTo>
                  <a:lnTo>
                    <a:pt x="282" y="157"/>
                  </a:lnTo>
                  <a:lnTo>
                    <a:pt x="282" y="157"/>
                  </a:lnTo>
                  <a:lnTo>
                    <a:pt x="282" y="149"/>
                  </a:lnTo>
                  <a:lnTo>
                    <a:pt x="276" y="145"/>
                  </a:lnTo>
                  <a:lnTo>
                    <a:pt x="273" y="149"/>
                  </a:lnTo>
                  <a:lnTo>
                    <a:pt x="269" y="163"/>
                  </a:lnTo>
                  <a:lnTo>
                    <a:pt x="269" y="166"/>
                  </a:lnTo>
                  <a:lnTo>
                    <a:pt x="265" y="170"/>
                  </a:lnTo>
                  <a:lnTo>
                    <a:pt x="254" y="170"/>
                  </a:lnTo>
                  <a:lnTo>
                    <a:pt x="235" y="168"/>
                  </a:lnTo>
                  <a:lnTo>
                    <a:pt x="216" y="155"/>
                  </a:lnTo>
                  <a:lnTo>
                    <a:pt x="189" y="149"/>
                  </a:lnTo>
                  <a:lnTo>
                    <a:pt x="174" y="130"/>
                  </a:lnTo>
                  <a:lnTo>
                    <a:pt x="163" y="130"/>
                  </a:lnTo>
                  <a:lnTo>
                    <a:pt x="174" y="108"/>
                  </a:lnTo>
                  <a:lnTo>
                    <a:pt x="159" y="93"/>
                  </a:lnTo>
                  <a:lnTo>
                    <a:pt x="142" y="85"/>
                  </a:lnTo>
                  <a:lnTo>
                    <a:pt x="140" y="68"/>
                  </a:lnTo>
                  <a:lnTo>
                    <a:pt x="152" y="68"/>
                  </a:lnTo>
                  <a:lnTo>
                    <a:pt x="157" y="60"/>
                  </a:lnTo>
                  <a:lnTo>
                    <a:pt x="146" y="49"/>
                  </a:lnTo>
                  <a:lnTo>
                    <a:pt x="150" y="32"/>
                  </a:lnTo>
                  <a:lnTo>
                    <a:pt x="161" y="23"/>
                  </a:lnTo>
                  <a:lnTo>
                    <a:pt x="167" y="15"/>
                  </a:lnTo>
                  <a:lnTo>
                    <a:pt x="152" y="0"/>
                  </a:lnTo>
                  <a:lnTo>
                    <a:pt x="127" y="7"/>
                  </a:lnTo>
                  <a:lnTo>
                    <a:pt x="123" y="19"/>
                  </a:lnTo>
                  <a:lnTo>
                    <a:pt x="108" y="28"/>
                  </a:lnTo>
                  <a:lnTo>
                    <a:pt x="87" y="24"/>
                  </a:lnTo>
                  <a:lnTo>
                    <a:pt x="78" y="28"/>
                  </a:lnTo>
                  <a:lnTo>
                    <a:pt x="80" y="51"/>
                  </a:lnTo>
                  <a:lnTo>
                    <a:pt x="97" y="70"/>
                  </a:lnTo>
                  <a:lnTo>
                    <a:pt x="85" y="77"/>
                  </a:lnTo>
                  <a:lnTo>
                    <a:pt x="89" y="91"/>
                  </a:lnTo>
                  <a:lnTo>
                    <a:pt x="80" y="98"/>
                  </a:lnTo>
                  <a:lnTo>
                    <a:pt x="78" y="106"/>
                  </a:lnTo>
                  <a:lnTo>
                    <a:pt x="70" y="111"/>
                  </a:lnTo>
                  <a:lnTo>
                    <a:pt x="63" y="128"/>
                  </a:lnTo>
                  <a:lnTo>
                    <a:pt x="53" y="132"/>
                  </a:lnTo>
                  <a:lnTo>
                    <a:pt x="48" y="149"/>
                  </a:lnTo>
                  <a:lnTo>
                    <a:pt x="33" y="153"/>
                  </a:lnTo>
                  <a:lnTo>
                    <a:pt x="27" y="145"/>
                  </a:lnTo>
                  <a:lnTo>
                    <a:pt x="17" y="157"/>
                  </a:lnTo>
                  <a:lnTo>
                    <a:pt x="19" y="166"/>
                  </a:lnTo>
                  <a:lnTo>
                    <a:pt x="25" y="174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33" y="193"/>
                  </a:lnTo>
                  <a:lnTo>
                    <a:pt x="33" y="208"/>
                  </a:lnTo>
                  <a:lnTo>
                    <a:pt x="25" y="208"/>
                  </a:lnTo>
                  <a:lnTo>
                    <a:pt x="17" y="210"/>
                  </a:lnTo>
                  <a:lnTo>
                    <a:pt x="4" y="210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8" y="231"/>
                  </a:lnTo>
                  <a:lnTo>
                    <a:pt x="12" y="236"/>
                  </a:lnTo>
                  <a:lnTo>
                    <a:pt x="17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5" y="234"/>
                  </a:lnTo>
                  <a:lnTo>
                    <a:pt x="27" y="233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5" y="238"/>
                  </a:lnTo>
                  <a:lnTo>
                    <a:pt x="23" y="238"/>
                  </a:lnTo>
                  <a:lnTo>
                    <a:pt x="19" y="238"/>
                  </a:lnTo>
                  <a:lnTo>
                    <a:pt x="8" y="244"/>
                  </a:lnTo>
                  <a:lnTo>
                    <a:pt x="8" y="244"/>
                  </a:lnTo>
                  <a:lnTo>
                    <a:pt x="21" y="259"/>
                  </a:lnTo>
                  <a:lnTo>
                    <a:pt x="23" y="263"/>
                  </a:lnTo>
                  <a:lnTo>
                    <a:pt x="23" y="263"/>
                  </a:lnTo>
                  <a:lnTo>
                    <a:pt x="25" y="267"/>
                  </a:lnTo>
                  <a:lnTo>
                    <a:pt x="27" y="268"/>
                  </a:lnTo>
                  <a:lnTo>
                    <a:pt x="27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40" y="270"/>
                  </a:lnTo>
                  <a:lnTo>
                    <a:pt x="44" y="267"/>
                  </a:lnTo>
                  <a:lnTo>
                    <a:pt x="46" y="267"/>
                  </a:lnTo>
                  <a:lnTo>
                    <a:pt x="46" y="267"/>
                  </a:lnTo>
                  <a:lnTo>
                    <a:pt x="48" y="265"/>
                  </a:lnTo>
                  <a:lnTo>
                    <a:pt x="50" y="265"/>
                  </a:lnTo>
                  <a:lnTo>
                    <a:pt x="51" y="263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51" y="259"/>
                  </a:lnTo>
                  <a:lnTo>
                    <a:pt x="51" y="257"/>
                  </a:lnTo>
                  <a:lnTo>
                    <a:pt x="51" y="255"/>
                  </a:lnTo>
                  <a:lnTo>
                    <a:pt x="51" y="253"/>
                  </a:lnTo>
                  <a:lnTo>
                    <a:pt x="53" y="251"/>
                  </a:lnTo>
                  <a:lnTo>
                    <a:pt x="53" y="251"/>
                  </a:lnTo>
                  <a:lnTo>
                    <a:pt x="53" y="250"/>
                  </a:lnTo>
                  <a:lnTo>
                    <a:pt x="55" y="246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53"/>
                  </a:lnTo>
                  <a:lnTo>
                    <a:pt x="59" y="253"/>
                  </a:lnTo>
                  <a:lnTo>
                    <a:pt x="63" y="267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3" y="287"/>
                  </a:lnTo>
                  <a:lnTo>
                    <a:pt x="65" y="289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3" y="297"/>
                  </a:lnTo>
                  <a:lnTo>
                    <a:pt x="61" y="301"/>
                  </a:lnTo>
                  <a:lnTo>
                    <a:pt x="59" y="304"/>
                  </a:lnTo>
                  <a:lnTo>
                    <a:pt x="63" y="318"/>
                  </a:lnTo>
                  <a:lnTo>
                    <a:pt x="63" y="325"/>
                  </a:lnTo>
                  <a:lnTo>
                    <a:pt x="63" y="335"/>
                  </a:lnTo>
                  <a:lnTo>
                    <a:pt x="70" y="346"/>
                  </a:lnTo>
                  <a:lnTo>
                    <a:pt x="70" y="355"/>
                  </a:lnTo>
                  <a:lnTo>
                    <a:pt x="76" y="367"/>
                  </a:lnTo>
                  <a:lnTo>
                    <a:pt x="76" y="367"/>
                  </a:lnTo>
                  <a:lnTo>
                    <a:pt x="76" y="371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2" y="380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5" y="388"/>
                  </a:lnTo>
                  <a:lnTo>
                    <a:pt x="85" y="393"/>
                  </a:lnTo>
                  <a:lnTo>
                    <a:pt x="85" y="395"/>
                  </a:lnTo>
                  <a:lnTo>
                    <a:pt x="85" y="397"/>
                  </a:lnTo>
                  <a:lnTo>
                    <a:pt x="85" y="397"/>
                  </a:lnTo>
                  <a:lnTo>
                    <a:pt x="85" y="399"/>
                  </a:lnTo>
                  <a:lnTo>
                    <a:pt x="85" y="403"/>
                  </a:lnTo>
                  <a:lnTo>
                    <a:pt x="85" y="408"/>
                  </a:lnTo>
                  <a:lnTo>
                    <a:pt x="89" y="414"/>
                  </a:lnTo>
                  <a:lnTo>
                    <a:pt x="89" y="414"/>
                  </a:lnTo>
                  <a:lnTo>
                    <a:pt x="93" y="418"/>
                  </a:lnTo>
                  <a:lnTo>
                    <a:pt x="95" y="418"/>
                  </a:lnTo>
                  <a:lnTo>
                    <a:pt x="97" y="422"/>
                  </a:lnTo>
                  <a:lnTo>
                    <a:pt x="97" y="422"/>
                  </a:lnTo>
                  <a:lnTo>
                    <a:pt x="97" y="425"/>
                  </a:lnTo>
                  <a:lnTo>
                    <a:pt x="99" y="429"/>
                  </a:lnTo>
                  <a:lnTo>
                    <a:pt x="102" y="433"/>
                  </a:lnTo>
                  <a:lnTo>
                    <a:pt x="102" y="433"/>
                  </a:lnTo>
                  <a:lnTo>
                    <a:pt x="102" y="437"/>
                  </a:lnTo>
                  <a:lnTo>
                    <a:pt x="104" y="439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6" y="446"/>
                  </a:lnTo>
                  <a:lnTo>
                    <a:pt x="110" y="452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6" y="463"/>
                  </a:lnTo>
                  <a:lnTo>
                    <a:pt x="116" y="463"/>
                  </a:lnTo>
                  <a:lnTo>
                    <a:pt x="116" y="467"/>
                  </a:lnTo>
                  <a:lnTo>
                    <a:pt x="118" y="469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123" y="475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40" y="467"/>
                  </a:lnTo>
                  <a:lnTo>
                    <a:pt x="144" y="461"/>
                  </a:lnTo>
                  <a:lnTo>
                    <a:pt x="144" y="461"/>
                  </a:lnTo>
                  <a:lnTo>
                    <a:pt x="144" y="459"/>
                  </a:lnTo>
                  <a:lnTo>
                    <a:pt x="144" y="458"/>
                  </a:lnTo>
                  <a:lnTo>
                    <a:pt x="148" y="456"/>
                  </a:lnTo>
                  <a:lnTo>
                    <a:pt x="148" y="456"/>
                  </a:lnTo>
                  <a:lnTo>
                    <a:pt x="155" y="444"/>
                  </a:lnTo>
                  <a:lnTo>
                    <a:pt x="155" y="444"/>
                  </a:lnTo>
                  <a:lnTo>
                    <a:pt x="155" y="442"/>
                  </a:lnTo>
                  <a:lnTo>
                    <a:pt x="155" y="442"/>
                  </a:lnTo>
                  <a:lnTo>
                    <a:pt x="155" y="439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3"/>
                  </a:lnTo>
                  <a:lnTo>
                    <a:pt x="154" y="431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63" y="420"/>
                  </a:lnTo>
                  <a:lnTo>
                    <a:pt x="163" y="418"/>
                  </a:lnTo>
                  <a:lnTo>
                    <a:pt x="163" y="416"/>
                  </a:lnTo>
                  <a:lnTo>
                    <a:pt x="163" y="416"/>
                  </a:lnTo>
                  <a:lnTo>
                    <a:pt x="165" y="410"/>
                  </a:lnTo>
                  <a:lnTo>
                    <a:pt x="165" y="405"/>
                  </a:lnTo>
                  <a:lnTo>
                    <a:pt x="165" y="405"/>
                  </a:lnTo>
                  <a:lnTo>
                    <a:pt x="165" y="395"/>
                  </a:lnTo>
                  <a:lnTo>
                    <a:pt x="165" y="395"/>
                  </a:lnTo>
                  <a:lnTo>
                    <a:pt x="165" y="389"/>
                  </a:lnTo>
                  <a:lnTo>
                    <a:pt x="167" y="384"/>
                  </a:lnTo>
                  <a:lnTo>
                    <a:pt x="167" y="384"/>
                  </a:lnTo>
                  <a:lnTo>
                    <a:pt x="167" y="378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3" y="371"/>
                  </a:lnTo>
                  <a:lnTo>
                    <a:pt x="165" y="367"/>
                  </a:lnTo>
                  <a:lnTo>
                    <a:pt x="165" y="367"/>
                  </a:lnTo>
                  <a:lnTo>
                    <a:pt x="167" y="363"/>
                  </a:lnTo>
                  <a:lnTo>
                    <a:pt x="167" y="363"/>
                  </a:lnTo>
                  <a:lnTo>
                    <a:pt x="174" y="355"/>
                  </a:lnTo>
                  <a:lnTo>
                    <a:pt x="174" y="355"/>
                  </a:lnTo>
                  <a:lnTo>
                    <a:pt x="178" y="350"/>
                  </a:lnTo>
                  <a:lnTo>
                    <a:pt x="180" y="350"/>
                  </a:lnTo>
                  <a:lnTo>
                    <a:pt x="182" y="348"/>
                  </a:lnTo>
                  <a:lnTo>
                    <a:pt x="184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38"/>
                  </a:lnTo>
                  <a:lnTo>
                    <a:pt x="189" y="338"/>
                  </a:lnTo>
                  <a:lnTo>
                    <a:pt x="193" y="333"/>
                  </a:lnTo>
                  <a:lnTo>
                    <a:pt x="193" y="333"/>
                  </a:lnTo>
                  <a:lnTo>
                    <a:pt x="197" y="329"/>
                  </a:lnTo>
                  <a:lnTo>
                    <a:pt x="201" y="329"/>
                  </a:lnTo>
                  <a:lnTo>
                    <a:pt x="203" y="325"/>
                  </a:lnTo>
                  <a:lnTo>
                    <a:pt x="203" y="325"/>
                  </a:lnTo>
                  <a:lnTo>
                    <a:pt x="207" y="323"/>
                  </a:lnTo>
                  <a:lnTo>
                    <a:pt x="208" y="321"/>
                  </a:lnTo>
                  <a:lnTo>
                    <a:pt x="208" y="321"/>
                  </a:lnTo>
                  <a:lnTo>
                    <a:pt x="212" y="316"/>
                  </a:lnTo>
                  <a:lnTo>
                    <a:pt x="212" y="316"/>
                  </a:lnTo>
                  <a:lnTo>
                    <a:pt x="218" y="310"/>
                  </a:lnTo>
                  <a:lnTo>
                    <a:pt x="218" y="310"/>
                  </a:lnTo>
                  <a:lnTo>
                    <a:pt x="224" y="302"/>
                  </a:lnTo>
                  <a:lnTo>
                    <a:pt x="229" y="293"/>
                  </a:lnTo>
                  <a:lnTo>
                    <a:pt x="235" y="287"/>
                  </a:lnTo>
                  <a:lnTo>
                    <a:pt x="242" y="284"/>
                  </a:lnTo>
                  <a:lnTo>
                    <a:pt x="244" y="282"/>
                  </a:lnTo>
                  <a:lnTo>
                    <a:pt x="250" y="276"/>
                  </a:lnTo>
                  <a:lnTo>
                    <a:pt x="256" y="267"/>
                  </a:lnTo>
                  <a:lnTo>
                    <a:pt x="256" y="263"/>
                  </a:lnTo>
                  <a:lnTo>
                    <a:pt x="256" y="263"/>
                  </a:lnTo>
                  <a:lnTo>
                    <a:pt x="258" y="259"/>
                  </a:lnTo>
                  <a:lnTo>
                    <a:pt x="258" y="259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1" y="257"/>
                  </a:lnTo>
                  <a:lnTo>
                    <a:pt x="261" y="257"/>
                  </a:lnTo>
                  <a:lnTo>
                    <a:pt x="263" y="253"/>
                  </a:lnTo>
                  <a:lnTo>
                    <a:pt x="269" y="251"/>
                  </a:lnTo>
                  <a:lnTo>
                    <a:pt x="273" y="251"/>
                  </a:lnTo>
                  <a:lnTo>
                    <a:pt x="278" y="251"/>
                  </a:lnTo>
                  <a:lnTo>
                    <a:pt x="286" y="251"/>
                  </a:lnTo>
                  <a:lnTo>
                    <a:pt x="280" y="227"/>
                  </a:lnTo>
                  <a:lnTo>
                    <a:pt x="273" y="208"/>
                  </a:lnTo>
                  <a:lnTo>
                    <a:pt x="275" y="198"/>
                  </a:lnTo>
                  <a:lnTo>
                    <a:pt x="282" y="191"/>
                  </a:lnTo>
                  <a:lnTo>
                    <a:pt x="275" y="181"/>
                  </a:lnTo>
                  <a:lnTo>
                    <a:pt x="278" y="176"/>
                  </a:lnTo>
                  <a:lnTo>
                    <a:pt x="286" y="183"/>
                  </a:lnTo>
                  <a:lnTo>
                    <a:pt x="294" y="183"/>
                  </a:lnTo>
                  <a:lnTo>
                    <a:pt x="294" y="191"/>
                  </a:lnTo>
                  <a:lnTo>
                    <a:pt x="297" y="195"/>
                  </a:lnTo>
                  <a:lnTo>
                    <a:pt x="309" y="195"/>
                  </a:lnTo>
                  <a:lnTo>
                    <a:pt x="324" y="195"/>
                  </a:lnTo>
                  <a:lnTo>
                    <a:pt x="324" y="200"/>
                  </a:lnTo>
                  <a:lnTo>
                    <a:pt x="320" y="212"/>
                  </a:lnTo>
                  <a:lnTo>
                    <a:pt x="314" y="212"/>
                  </a:lnTo>
                  <a:lnTo>
                    <a:pt x="312" y="233"/>
                  </a:lnTo>
                  <a:lnTo>
                    <a:pt x="320" y="233"/>
                  </a:lnTo>
                  <a:lnTo>
                    <a:pt x="324" y="217"/>
                  </a:lnTo>
                  <a:lnTo>
                    <a:pt x="326" y="217"/>
                  </a:lnTo>
                  <a:lnTo>
                    <a:pt x="329" y="248"/>
                  </a:lnTo>
                  <a:lnTo>
                    <a:pt x="329" y="248"/>
                  </a:lnTo>
                  <a:lnTo>
                    <a:pt x="329" y="2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7" name="Freeform 327">
              <a:extLst>
                <a:ext uri="{FF2B5EF4-FFF2-40B4-BE49-F238E27FC236}">
                  <a16:creationId xmlns:a16="http://schemas.microsoft.com/office/drawing/2014/main" id="{A2FEC84E-D037-434C-8EBD-65C4270402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57131" y="2542236"/>
              <a:ext cx="598531" cy="621087"/>
            </a:xfrm>
            <a:custGeom>
              <a:avLst/>
              <a:gdLst>
                <a:gd name="T0" fmla="*/ 337 w 392"/>
                <a:gd name="T1" fmla="*/ 221 h 478"/>
                <a:gd name="T2" fmla="*/ 358 w 392"/>
                <a:gd name="T3" fmla="*/ 195 h 478"/>
                <a:gd name="T4" fmla="*/ 386 w 392"/>
                <a:gd name="T5" fmla="*/ 164 h 478"/>
                <a:gd name="T6" fmla="*/ 379 w 392"/>
                <a:gd name="T7" fmla="*/ 136 h 478"/>
                <a:gd name="T8" fmla="*/ 346 w 392"/>
                <a:gd name="T9" fmla="*/ 134 h 478"/>
                <a:gd name="T10" fmla="*/ 309 w 392"/>
                <a:gd name="T11" fmla="*/ 164 h 478"/>
                <a:gd name="T12" fmla="*/ 282 w 392"/>
                <a:gd name="T13" fmla="*/ 161 h 478"/>
                <a:gd name="T14" fmla="*/ 273 w 392"/>
                <a:gd name="T15" fmla="*/ 149 h 478"/>
                <a:gd name="T16" fmla="*/ 235 w 392"/>
                <a:gd name="T17" fmla="*/ 168 h 478"/>
                <a:gd name="T18" fmla="*/ 174 w 392"/>
                <a:gd name="T19" fmla="*/ 108 h 478"/>
                <a:gd name="T20" fmla="*/ 157 w 392"/>
                <a:gd name="T21" fmla="*/ 60 h 478"/>
                <a:gd name="T22" fmla="*/ 152 w 392"/>
                <a:gd name="T23" fmla="*/ 0 h 478"/>
                <a:gd name="T24" fmla="*/ 78 w 392"/>
                <a:gd name="T25" fmla="*/ 28 h 478"/>
                <a:gd name="T26" fmla="*/ 80 w 392"/>
                <a:gd name="T27" fmla="*/ 98 h 478"/>
                <a:gd name="T28" fmla="*/ 48 w 392"/>
                <a:gd name="T29" fmla="*/ 149 h 478"/>
                <a:gd name="T30" fmla="*/ 25 w 392"/>
                <a:gd name="T31" fmla="*/ 174 h 478"/>
                <a:gd name="T32" fmla="*/ 25 w 392"/>
                <a:gd name="T33" fmla="*/ 208 h 478"/>
                <a:gd name="T34" fmla="*/ 0 w 392"/>
                <a:gd name="T35" fmla="*/ 221 h 478"/>
                <a:gd name="T36" fmla="*/ 12 w 392"/>
                <a:gd name="T37" fmla="*/ 236 h 478"/>
                <a:gd name="T38" fmla="*/ 27 w 392"/>
                <a:gd name="T39" fmla="*/ 233 h 478"/>
                <a:gd name="T40" fmla="*/ 23 w 392"/>
                <a:gd name="T41" fmla="*/ 238 h 478"/>
                <a:gd name="T42" fmla="*/ 23 w 392"/>
                <a:gd name="T43" fmla="*/ 263 h 478"/>
                <a:gd name="T44" fmla="*/ 29 w 392"/>
                <a:gd name="T45" fmla="*/ 270 h 478"/>
                <a:gd name="T46" fmla="*/ 44 w 392"/>
                <a:gd name="T47" fmla="*/ 267 h 478"/>
                <a:gd name="T48" fmla="*/ 51 w 392"/>
                <a:gd name="T49" fmla="*/ 263 h 478"/>
                <a:gd name="T50" fmla="*/ 51 w 392"/>
                <a:gd name="T51" fmla="*/ 255 h 478"/>
                <a:gd name="T52" fmla="*/ 55 w 392"/>
                <a:gd name="T53" fmla="*/ 246 h 478"/>
                <a:gd name="T54" fmla="*/ 59 w 392"/>
                <a:gd name="T55" fmla="*/ 242 h 478"/>
                <a:gd name="T56" fmla="*/ 59 w 392"/>
                <a:gd name="T57" fmla="*/ 285 h 478"/>
                <a:gd name="T58" fmla="*/ 65 w 392"/>
                <a:gd name="T59" fmla="*/ 291 h 478"/>
                <a:gd name="T60" fmla="*/ 63 w 392"/>
                <a:gd name="T61" fmla="*/ 318 h 478"/>
                <a:gd name="T62" fmla="*/ 76 w 392"/>
                <a:gd name="T63" fmla="*/ 367 h 478"/>
                <a:gd name="T64" fmla="*/ 82 w 392"/>
                <a:gd name="T65" fmla="*/ 380 h 478"/>
                <a:gd name="T66" fmla="*/ 85 w 392"/>
                <a:gd name="T67" fmla="*/ 395 h 478"/>
                <a:gd name="T68" fmla="*/ 85 w 392"/>
                <a:gd name="T69" fmla="*/ 408 h 478"/>
                <a:gd name="T70" fmla="*/ 97 w 392"/>
                <a:gd name="T71" fmla="*/ 422 h 478"/>
                <a:gd name="T72" fmla="*/ 102 w 392"/>
                <a:gd name="T73" fmla="*/ 433 h 478"/>
                <a:gd name="T74" fmla="*/ 106 w 392"/>
                <a:gd name="T75" fmla="*/ 446 h 478"/>
                <a:gd name="T76" fmla="*/ 116 w 392"/>
                <a:gd name="T77" fmla="*/ 463 h 478"/>
                <a:gd name="T78" fmla="*/ 120 w 392"/>
                <a:gd name="T79" fmla="*/ 473 h 478"/>
                <a:gd name="T80" fmla="*/ 129 w 392"/>
                <a:gd name="T81" fmla="*/ 478 h 478"/>
                <a:gd name="T82" fmla="*/ 144 w 392"/>
                <a:gd name="T83" fmla="*/ 461 h 478"/>
                <a:gd name="T84" fmla="*/ 148 w 392"/>
                <a:gd name="T85" fmla="*/ 456 h 478"/>
                <a:gd name="T86" fmla="*/ 155 w 392"/>
                <a:gd name="T87" fmla="*/ 439 h 478"/>
                <a:gd name="T88" fmla="*/ 155 w 392"/>
                <a:gd name="T89" fmla="*/ 429 h 478"/>
                <a:gd name="T90" fmla="*/ 163 w 392"/>
                <a:gd name="T91" fmla="*/ 416 h 478"/>
                <a:gd name="T92" fmla="*/ 165 w 392"/>
                <a:gd name="T93" fmla="*/ 395 h 478"/>
                <a:gd name="T94" fmla="*/ 165 w 392"/>
                <a:gd name="T95" fmla="*/ 374 h 478"/>
                <a:gd name="T96" fmla="*/ 165 w 392"/>
                <a:gd name="T97" fmla="*/ 367 h 478"/>
                <a:gd name="T98" fmla="*/ 178 w 392"/>
                <a:gd name="T99" fmla="*/ 350 h 478"/>
                <a:gd name="T100" fmla="*/ 186 w 392"/>
                <a:gd name="T101" fmla="*/ 346 h 478"/>
                <a:gd name="T102" fmla="*/ 189 w 392"/>
                <a:gd name="T103" fmla="*/ 338 h 478"/>
                <a:gd name="T104" fmla="*/ 201 w 392"/>
                <a:gd name="T105" fmla="*/ 329 h 478"/>
                <a:gd name="T106" fmla="*/ 208 w 392"/>
                <a:gd name="T107" fmla="*/ 321 h 478"/>
                <a:gd name="T108" fmla="*/ 224 w 392"/>
                <a:gd name="T109" fmla="*/ 302 h 478"/>
                <a:gd name="T110" fmla="*/ 250 w 392"/>
                <a:gd name="T111" fmla="*/ 276 h 478"/>
                <a:gd name="T112" fmla="*/ 258 w 392"/>
                <a:gd name="T113" fmla="*/ 259 h 478"/>
                <a:gd name="T114" fmla="*/ 263 w 392"/>
                <a:gd name="T115" fmla="*/ 253 h 478"/>
                <a:gd name="T116" fmla="*/ 280 w 392"/>
                <a:gd name="T117" fmla="*/ 227 h 478"/>
                <a:gd name="T118" fmla="*/ 278 w 392"/>
                <a:gd name="T119" fmla="*/ 176 h 478"/>
                <a:gd name="T120" fmla="*/ 309 w 392"/>
                <a:gd name="T121" fmla="*/ 195 h 478"/>
                <a:gd name="T122" fmla="*/ 312 w 392"/>
                <a:gd name="T123" fmla="*/ 233 h 478"/>
                <a:gd name="T124" fmla="*/ 329 w 392"/>
                <a:gd name="T125" fmla="*/ 2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" h="478">
                  <a:moveTo>
                    <a:pt x="329" y="248"/>
                  </a:moveTo>
                  <a:lnTo>
                    <a:pt x="335" y="248"/>
                  </a:lnTo>
                  <a:lnTo>
                    <a:pt x="339" y="234"/>
                  </a:lnTo>
                  <a:lnTo>
                    <a:pt x="343" y="229"/>
                  </a:lnTo>
                  <a:lnTo>
                    <a:pt x="337" y="221"/>
                  </a:lnTo>
                  <a:lnTo>
                    <a:pt x="348" y="215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198"/>
                  </a:lnTo>
                  <a:lnTo>
                    <a:pt x="358" y="195"/>
                  </a:lnTo>
                  <a:lnTo>
                    <a:pt x="362" y="183"/>
                  </a:lnTo>
                  <a:lnTo>
                    <a:pt x="362" y="183"/>
                  </a:lnTo>
                  <a:lnTo>
                    <a:pt x="363" y="172"/>
                  </a:lnTo>
                  <a:lnTo>
                    <a:pt x="381" y="157"/>
                  </a:lnTo>
                  <a:lnTo>
                    <a:pt x="386" y="164"/>
                  </a:lnTo>
                  <a:lnTo>
                    <a:pt x="386" y="153"/>
                  </a:lnTo>
                  <a:lnTo>
                    <a:pt x="392" y="153"/>
                  </a:lnTo>
                  <a:lnTo>
                    <a:pt x="390" y="142"/>
                  </a:lnTo>
                  <a:lnTo>
                    <a:pt x="384" y="136"/>
                  </a:lnTo>
                  <a:lnTo>
                    <a:pt x="379" y="136"/>
                  </a:lnTo>
                  <a:lnTo>
                    <a:pt x="384" y="128"/>
                  </a:lnTo>
                  <a:lnTo>
                    <a:pt x="373" y="119"/>
                  </a:lnTo>
                  <a:lnTo>
                    <a:pt x="367" y="128"/>
                  </a:lnTo>
                  <a:lnTo>
                    <a:pt x="354" y="125"/>
                  </a:lnTo>
                  <a:lnTo>
                    <a:pt x="346" y="134"/>
                  </a:lnTo>
                  <a:lnTo>
                    <a:pt x="339" y="136"/>
                  </a:lnTo>
                  <a:lnTo>
                    <a:pt x="328" y="147"/>
                  </a:lnTo>
                  <a:lnTo>
                    <a:pt x="324" y="147"/>
                  </a:lnTo>
                  <a:lnTo>
                    <a:pt x="324" y="164"/>
                  </a:lnTo>
                  <a:lnTo>
                    <a:pt x="309" y="164"/>
                  </a:lnTo>
                  <a:lnTo>
                    <a:pt x="297" y="164"/>
                  </a:lnTo>
                  <a:lnTo>
                    <a:pt x="286" y="166"/>
                  </a:lnTo>
                  <a:lnTo>
                    <a:pt x="286" y="166"/>
                  </a:lnTo>
                  <a:lnTo>
                    <a:pt x="286" y="163"/>
                  </a:lnTo>
                  <a:lnTo>
                    <a:pt x="282" y="161"/>
                  </a:lnTo>
                  <a:lnTo>
                    <a:pt x="282" y="157"/>
                  </a:lnTo>
                  <a:lnTo>
                    <a:pt x="282" y="157"/>
                  </a:lnTo>
                  <a:lnTo>
                    <a:pt x="282" y="149"/>
                  </a:lnTo>
                  <a:lnTo>
                    <a:pt x="276" y="145"/>
                  </a:lnTo>
                  <a:lnTo>
                    <a:pt x="273" y="149"/>
                  </a:lnTo>
                  <a:lnTo>
                    <a:pt x="269" y="163"/>
                  </a:lnTo>
                  <a:lnTo>
                    <a:pt x="269" y="166"/>
                  </a:lnTo>
                  <a:lnTo>
                    <a:pt x="265" y="170"/>
                  </a:lnTo>
                  <a:lnTo>
                    <a:pt x="254" y="170"/>
                  </a:lnTo>
                  <a:lnTo>
                    <a:pt x="235" y="168"/>
                  </a:lnTo>
                  <a:lnTo>
                    <a:pt x="216" y="155"/>
                  </a:lnTo>
                  <a:lnTo>
                    <a:pt x="189" y="149"/>
                  </a:lnTo>
                  <a:lnTo>
                    <a:pt x="174" y="130"/>
                  </a:lnTo>
                  <a:lnTo>
                    <a:pt x="163" y="130"/>
                  </a:lnTo>
                  <a:lnTo>
                    <a:pt x="174" y="108"/>
                  </a:lnTo>
                  <a:lnTo>
                    <a:pt x="159" y="93"/>
                  </a:lnTo>
                  <a:lnTo>
                    <a:pt x="142" y="85"/>
                  </a:lnTo>
                  <a:lnTo>
                    <a:pt x="140" y="68"/>
                  </a:lnTo>
                  <a:lnTo>
                    <a:pt x="152" y="68"/>
                  </a:lnTo>
                  <a:lnTo>
                    <a:pt x="157" y="60"/>
                  </a:lnTo>
                  <a:lnTo>
                    <a:pt x="146" y="49"/>
                  </a:lnTo>
                  <a:lnTo>
                    <a:pt x="150" y="32"/>
                  </a:lnTo>
                  <a:lnTo>
                    <a:pt x="161" y="23"/>
                  </a:lnTo>
                  <a:lnTo>
                    <a:pt x="167" y="15"/>
                  </a:lnTo>
                  <a:lnTo>
                    <a:pt x="152" y="0"/>
                  </a:lnTo>
                  <a:lnTo>
                    <a:pt x="127" y="7"/>
                  </a:lnTo>
                  <a:lnTo>
                    <a:pt x="123" y="19"/>
                  </a:lnTo>
                  <a:lnTo>
                    <a:pt x="108" y="28"/>
                  </a:lnTo>
                  <a:lnTo>
                    <a:pt x="87" y="24"/>
                  </a:lnTo>
                  <a:lnTo>
                    <a:pt x="78" y="28"/>
                  </a:lnTo>
                  <a:lnTo>
                    <a:pt x="80" y="51"/>
                  </a:lnTo>
                  <a:lnTo>
                    <a:pt x="97" y="70"/>
                  </a:lnTo>
                  <a:lnTo>
                    <a:pt x="85" y="77"/>
                  </a:lnTo>
                  <a:lnTo>
                    <a:pt x="89" y="91"/>
                  </a:lnTo>
                  <a:lnTo>
                    <a:pt x="80" y="98"/>
                  </a:lnTo>
                  <a:lnTo>
                    <a:pt x="78" y="106"/>
                  </a:lnTo>
                  <a:lnTo>
                    <a:pt x="70" y="111"/>
                  </a:lnTo>
                  <a:lnTo>
                    <a:pt x="63" y="128"/>
                  </a:lnTo>
                  <a:lnTo>
                    <a:pt x="53" y="132"/>
                  </a:lnTo>
                  <a:lnTo>
                    <a:pt x="48" y="149"/>
                  </a:lnTo>
                  <a:lnTo>
                    <a:pt x="33" y="153"/>
                  </a:lnTo>
                  <a:lnTo>
                    <a:pt x="27" y="145"/>
                  </a:lnTo>
                  <a:lnTo>
                    <a:pt x="17" y="157"/>
                  </a:lnTo>
                  <a:lnTo>
                    <a:pt x="19" y="166"/>
                  </a:lnTo>
                  <a:lnTo>
                    <a:pt x="25" y="174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33" y="193"/>
                  </a:lnTo>
                  <a:lnTo>
                    <a:pt x="33" y="208"/>
                  </a:lnTo>
                  <a:lnTo>
                    <a:pt x="25" y="208"/>
                  </a:lnTo>
                  <a:lnTo>
                    <a:pt x="17" y="210"/>
                  </a:lnTo>
                  <a:lnTo>
                    <a:pt x="4" y="210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8" y="231"/>
                  </a:lnTo>
                  <a:lnTo>
                    <a:pt x="12" y="236"/>
                  </a:lnTo>
                  <a:lnTo>
                    <a:pt x="17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5" y="234"/>
                  </a:lnTo>
                  <a:lnTo>
                    <a:pt x="27" y="233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5" y="238"/>
                  </a:lnTo>
                  <a:lnTo>
                    <a:pt x="23" y="238"/>
                  </a:lnTo>
                  <a:lnTo>
                    <a:pt x="19" y="238"/>
                  </a:lnTo>
                  <a:lnTo>
                    <a:pt x="8" y="244"/>
                  </a:lnTo>
                  <a:lnTo>
                    <a:pt x="8" y="244"/>
                  </a:lnTo>
                  <a:lnTo>
                    <a:pt x="21" y="259"/>
                  </a:lnTo>
                  <a:lnTo>
                    <a:pt x="23" y="263"/>
                  </a:lnTo>
                  <a:lnTo>
                    <a:pt x="23" y="263"/>
                  </a:lnTo>
                  <a:lnTo>
                    <a:pt x="25" y="267"/>
                  </a:lnTo>
                  <a:lnTo>
                    <a:pt x="27" y="268"/>
                  </a:lnTo>
                  <a:lnTo>
                    <a:pt x="27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40" y="270"/>
                  </a:lnTo>
                  <a:lnTo>
                    <a:pt x="44" y="267"/>
                  </a:lnTo>
                  <a:lnTo>
                    <a:pt x="46" y="267"/>
                  </a:lnTo>
                  <a:lnTo>
                    <a:pt x="46" y="267"/>
                  </a:lnTo>
                  <a:lnTo>
                    <a:pt x="48" y="265"/>
                  </a:lnTo>
                  <a:lnTo>
                    <a:pt x="50" y="265"/>
                  </a:lnTo>
                  <a:lnTo>
                    <a:pt x="51" y="263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51" y="259"/>
                  </a:lnTo>
                  <a:lnTo>
                    <a:pt x="51" y="257"/>
                  </a:lnTo>
                  <a:lnTo>
                    <a:pt x="51" y="255"/>
                  </a:lnTo>
                  <a:lnTo>
                    <a:pt x="51" y="253"/>
                  </a:lnTo>
                  <a:lnTo>
                    <a:pt x="53" y="251"/>
                  </a:lnTo>
                  <a:lnTo>
                    <a:pt x="53" y="251"/>
                  </a:lnTo>
                  <a:lnTo>
                    <a:pt x="53" y="250"/>
                  </a:lnTo>
                  <a:lnTo>
                    <a:pt x="55" y="246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53"/>
                  </a:lnTo>
                  <a:lnTo>
                    <a:pt x="59" y="253"/>
                  </a:lnTo>
                  <a:lnTo>
                    <a:pt x="63" y="267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3" y="287"/>
                  </a:lnTo>
                  <a:lnTo>
                    <a:pt x="65" y="289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3" y="297"/>
                  </a:lnTo>
                  <a:lnTo>
                    <a:pt x="61" y="301"/>
                  </a:lnTo>
                  <a:lnTo>
                    <a:pt x="59" y="304"/>
                  </a:lnTo>
                  <a:lnTo>
                    <a:pt x="63" y="318"/>
                  </a:lnTo>
                  <a:lnTo>
                    <a:pt x="63" y="325"/>
                  </a:lnTo>
                  <a:lnTo>
                    <a:pt x="63" y="335"/>
                  </a:lnTo>
                  <a:lnTo>
                    <a:pt x="70" y="346"/>
                  </a:lnTo>
                  <a:lnTo>
                    <a:pt x="70" y="355"/>
                  </a:lnTo>
                  <a:lnTo>
                    <a:pt x="76" y="367"/>
                  </a:lnTo>
                  <a:lnTo>
                    <a:pt x="76" y="367"/>
                  </a:lnTo>
                  <a:lnTo>
                    <a:pt x="76" y="371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2" y="380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5" y="388"/>
                  </a:lnTo>
                  <a:lnTo>
                    <a:pt x="85" y="393"/>
                  </a:lnTo>
                  <a:lnTo>
                    <a:pt x="85" y="395"/>
                  </a:lnTo>
                  <a:lnTo>
                    <a:pt x="85" y="397"/>
                  </a:lnTo>
                  <a:lnTo>
                    <a:pt x="85" y="397"/>
                  </a:lnTo>
                  <a:lnTo>
                    <a:pt x="85" y="399"/>
                  </a:lnTo>
                  <a:lnTo>
                    <a:pt x="85" y="403"/>
                  </a:lnTo>
                  <a:lnTo>
                    <a:pt x="85" y="408"/>
                  </a:lnTo>
                  <a:lnTo>
                    <a:pt x="89" y="414"/>
                  </a:lnTo>
                  <a:lnTo>
                    <a:pt x="89" y="414"/>
                  </a:lnTo>
                  <a:lnTo>
                    <a:pt x="93" y="418"/>
                  </a:lnTo>
                  <a:lnTo>
                    <a:pt x="95" y="418"/>
                  </a:lnTo>
                  <a:lnTo>
                    <a:pt x="97" y="422"/>
                  </a:lnTo>
                  <a:lnTo>
                    <a:pt x="97" y="422"/>
                  </a:lnTo>
                  <a:lnTo>
                    <a:pt x="97" y="425"/>
                  </a:lnTo>
                  <a:lnTo>
                    <a:pt x="99" y="429"/>
                  </a:lnTo>
                  <a:lnTo>
                    <a:pt x="102" y="433"/>
                  </a:lnTo>
                  <a:lnTo>
                    <a:pt x="102" y="433"/>
                  </a:lnTo>
                  <a:lnTo>
                    <a:pt x="102" y="437"/>
                  </a:lnTo>
                  <a:lnTo>
                    <a:pt x="104" y="439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6" y="446"/>
                  </a:lnTo>
                  <a:lnTo>
                    <a:pt x="110" y="452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6" y="463"/>
                  </a:lnTo>
                  <a:lnTo>
                    <a:pt x="116" y="463"/>
                  </a:lnTo>
                  <a:lnTo>
                    <a:pt x="116" y="467"/>
                  </a:lnTo>
                  <a:lnTo>
                    <a:pt x="118" y="469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123" y="475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40" y="467"/>
                  </a:lnTo>
                  <a:lnTo>
                    <a:pt x="144" y="461"/>
                  </a:lnTo>
                  <a:lnTo>
                    <a:pt x="144" y="461"/>
                  </a:lnTo>
                  <a:lnTo>
                    <a:pt x="144" y="459"/>
                  </a:lnTo>
                  <a:lnTo>
                    <a:pt x="144" y="458"/>
                  </a:lnTo>
                  <a:lnTo>
                    <a:pt x="148" y="456"/>
                  </a:lnTo>
                  <a:lnTo>
                    <a:pt x="148" y="456"/>
                  </a:lnTo>
                  <a:lnTo>
                    <a:pt x="155" y="444"/>
                  </a:lnTo>
                  <a:lnTo>
                    <a:pt x="155" y="444"/>
                  </a:lnTo>
                  <a:lnTo>
                    <a:pt x="155" y="442"/>
                  </a:lnTo>
                  <a:lnTo>
                    <a:pt x="155" y="442"/>
                  </a:lnTo>
                  <a:lnTo>
                    <a:pt x="155" y="439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3"/>
                  </a:lnTo>
                  <a:lnTo>
                    <a:pt x="154" y="431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63" y="420"/>
                  </a:lnTo>
                  <a:lnTo>
                    <a:pt x="163" y="418"/>
                  </a:lnTo>
                  <a:lnTo>
                    <a:pt x="163" y="416"/>
                  </a:lnTo>
                  <a:lnTo>
                    <a:pt x="163" y="416"/>
                  </a:lnTo>
                  <a:lnTo>
                    <a:pt x="165" y="410"/>
                  </a:lnTo>
                  <a:lnTo>
                    <a:pt x="165" y="405"/>
                  </a:lnTo>
                  <a:lnTo>
                    <a:pt x="165" y="405"/>
                  </a:lnTo>
                  <a:lnTo>
                    <a:pt x="165" y="395"/>
                  </a:lnTo>
                  <a:lnTo>
                    <a:pt x="165" y="395"/>
                  </a:lnTo>
                  <a:lnTo>
                    <a:pt x="165" y="389"/>
                  </a:lnTo>
                  <a:lnTo>
                    <a:pt x="167" y="384"/>
                  </a:lnTo>
                  <a:lnTo>
                    <a:pt x="167" y="384"/>
                  </a:lnTo>
                  <a:lnTo>
                    <a:pt x="167" y="378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3" y="371"/>
                  </a:lnTo>
                  <a:lnTo>
                    <a:pt x="165" y="367"/>
                  </a:lnTo>
                  <a:lnTo>
                    <a:pt x="165" y="367"/>
                  </a:lnTo>
                  <a:lnTo>
                    <a:pt x="167" y="363"/>
                  </a:lnTo>
                  <a:lnTo>
                    <a:pt x="167" y="363"/>
                  </a:lnTo>
                  <a:lnTo>
                    <a:pt x="174" y="355"/>
                  </a:lnTo>
                  <a:lnTo>
                    <a:pt x="174" y="355"/>
                  </a:lnTo>
                  <a:lnTo>
                    <a:pt x="178" y="350"/>
                  </a:lnTo>
                  <a:lnTo>
                    <a:pt x="180" y="350"/>
                  </a:lnTo>
                  <a:lnTo>
                    <a:pt x="182" y="348"/>
                  </a:lnTo>
                  <a:lnTo>
                    <a:pt x="184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38"/>
                  </a:lnTo>
                  <a:lnTo>
                    <a:pt x="189" y="338"/>
                  </a:lnTo>
                  <a:lnTo>
                    <a:pt x="193" y="333"/>
                  </a:lnTo>
                  <a:lnTo>
                    <a:pt x="193" y="333"/>
                  </a:lnTo>
                  <a:lnTo>
                    <a:pt x="197" y="329"/>
                  </a:lnTo>
                  <a:lnTo>
                    <a:pt x="201" y="329"/>
                  </a:lnTo>
                  <a:lnTo>
                    <a:pt x="203" y="325"/>
                  </a:lnTo>
                  <a:lnTo>
                    <a:pt x="203" y="325"/>
                  </a:lnTo>
                  <a:lnTo>
                    <a:pt x="207" y="323"/>
                  </a:lnTo>
                  <a:lnTo>
                    <a:pt x="208" y="321"/>
                  </a:lnTo>
                  <a:lnTo>
                    <a:pt x="208" y="321"/>
                  </a:lnTo>
                  <a:lnTo>
                    <a:pt x="212" y="316"/>
                  </a:lnTo>
                  <a:lnTo>
                    <a:pt x="212" y="316"/>
                  </a:lnTo>
                  <a:lnTo>
                    <a:pt x="218" y="310"/>
                  </a:lnTo>
                  <a:lnTo>
                    <a:pt x="218" y="310"/>
                  </a:lnTo>
                  <a:lnTo>
                    <a:pt x="224" y="302"/>
                  </a:lnTo>
                  <a:lnTo>
                    <a:pt x="229" y="293"/>
                  </a:lnTo>
                  <a:lnTo>
                    <a:pt x="235" y="287"/>
                  </a:lnTo>
                  <a:lnTo>
                    <a:pt x="242" y="284"/>
                  </a:lnTo>
                  <a:lnTo>
                    <a:pt x="244" y="282"/>
                  </a:lnTo>
                  <a:lnTo>
                    <a:pt x="250" y="276"/>
                  </a:lnTo>
                  <a:lnTo>
                    <a:pt x="256" y="267"/>
                  </a:lnTo>
                  <a:lnTo>
                    <a:pt x="256" y="263"/>
                  </a:lnTo>
                  <a:lnTo>
                    <a:pt x="256" y="263"/>
                  </a:lnTo>
                  <a:lnTo>
                    <a:pt x="258" y="259"/>
                  </a:lnTo>
                  <a:lnTo>
                    <a:pt x="258" y="259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1" y="257"/>
                  </a:lnTo>
                  <a:lnTo>
                    <a:pt x="261" y="257"/>
                  </a:lnTo>
                  <a:lnTo>
                    <a:pt x="263" y="253"/>
                  </a:lnTo>
                  <a:lnTo>
                    <a:pt x="269" y="251"/>
                  </a:lnTo>
                  <a:lnTo>
                    <a:pt x="273" y="251"/>
                  </a:lnTo>
                  <a:lnTo>
                    <a:pt x="278" y="251"/>
                  </a:lnTo>
                  <a:lnTo>
                    <a:pt x="286" y="251"/>
                  </a:lnTo>
                  <a:lnTo>
                    <a:pt x="280" y="227"/>
                  </a:lnTo>
                  <a:lnTo>
                    <a:pt x="273" y="208"/>
                  </a:lnTo>
                  <a:lnTo>
                    <a:pt x="275" y="198"/>
                  </a:lnTo>
                  <a:lnTo>
                    <a:pt x="282" y="191"/>
                  </a:lnTo>
                  <a:lnTo>
                    <a:pt x="275" y="181"/>
                  </a:lnTo>
                  <a:lnTo>
                    <a:pt x="278" y="176"/>
                  </a:lnTo>
                  <a:lnTo>
                    <a:pt x="286" y="183"/>
                  </a:lnTo>
                  <a:lnTo>
                    <a:pt x="294" y="183"/>
                  </a:lnTo>
                  <a:lnTo>
                    <a:pt x="294" y="191"/>
                  </a:lnTo>
                  <a:lnTo>
                    <a:pt x="297" y="195"/>
                  </a:lnTo>
                  <a:lnTo>
                    <a:pt x="309" y="195"/>
                  </a:lnTo>
                  <a:lnTo>
                    <a:pt x="324" y="195"/>
                  </a:lnTo>
                  <a:lnTo>
                    <a:pt x="324" y="200"/>
                  </a:lnTo>
                  <a:lnTo>
                    <a:pt x="320" y="212"/>
                  </a:lnTo>
                  <a:lnTo>
                    <a:pt x="314" y="212"/>
                  </a:lnTo>
                  <a:lnTo>
                    <a:pt x="312" y="233"/>
                  </a:lnTo>
                  <a:lnTo>
                    <a:pt x="320" y="233"/>
                  </a:lnTo>
                  <a:lnTo>
                    <a:pt x="324" y="217"/>
                  </a:lnTo>
                  <a:lnTo>
                    <a:pt x="326" y="217"/>
                  </a:lnTo>
                  <a:lnTo>
                    <a:pt x="329" y="248"/>
                  </a:lnTo>
                  <a:lnTo>
                    <a:pt x="329" y="248"/>
                  </a:lnTo>
                  <a:lnTo>
                    <a:pt x="329" y="2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8" name="Freeform 328">
              <a:extLst>
                <a:ext uri="{FF2B5EF4-FFF2-40B4-BE49-F238E27FC236}">
                  <a16:creationId xmlns:a16="http://schemas.microsoft.com/office/drawing/2014/main" id="{BB93E8E1-E7D2-6D4C-B393-FF6CEA6972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6010" y="2674770"/>
              <a:ext cx="167955" cy="88356"/>
            </a:xfrm>
            <a:custGeom>
              <a:avLst/>
              <a:gdLst>
                <a:gd name="T0" fmla="*/ 0 w 110"/>
                <a:gd name="T1" fmla="*/ 28 h 68"/>
                <a:gd name="T2" fmla="*/ 11 w 110"/>
                <a:gd name="T3" fmla="*/ 28 h 68"/>
                <a:gd name="T4" fmla="*/ 26 w 110"/>
                <a:gd name="T5" fmla="*/ 47 h 68"/>
                <a:gd name="T6" fmla="*/ 53 w 110"/>
                <a:gd name="T7" fmla="*/ 53 h 68"/>
                <a:gd name="T8" fmla="*/ 72 w 110"/>
                <a:gd name="T9" fmla="*/ 66 h 68"/>
                <a:gd name="T10" fmla="*/ 91 w 110"/>
                <a:gd name="T11" fmla="*/ 68 h 68"/>
                <a:gd name="T12" fmla="*/ 102 w 110"/>
                <a:gd name="T13" fmla="*/ 68 h 68"/>
                <a:gd name="T14" fmla="*/ 106 w 110"/>
                <a:gd name="T15" fmla="*/ 64 h 68"/>
                <a:gd name="T16" fmla="*/ 106 w 110"/>
                <a:gd name="T17" fmla="*/ 61 h 68"/>
                <a:gd name="T18" fmla="*/ 110 w 110"/>
                <a:gd name="T19" fmla="*/ 47 h 68"/>
                <a:gd name="T20" fmla="*/ 95 w 110"/>
                <a:gd name="T21" fmla="*/ 47 h 68"/>
                <a:gd name="T22" fmla="*/ 83 w 110"/>
                <a:gd name="T23" fmla="*/ 43 h 68"/>
                <a:gd name="T24" fmla="*/ 42 w 110"/>
                <a:gd name="T25" fmla="*/ 13 h 68"/>
                <a:gd name="T26" fmla="*/ 23 w 110"/>
                <a:gd name="T27" fmla="*/ 0 h 68"/>
                <a:gd name="T28" fmla="*/ 11 w 110"/>
                <a:gd name="T29" fmla="*/ 6 h 68"/>
                <a:gd name="T30" fmla="*/ 0 w 110"/>
                <a:gd name="T31" fmla="*/ 28 h 68"/>
                <a:gd name="T32" fmla="*/ 0 w 110"/>
                <a:gd name="T33" fmla="*/ 28 h 68"/>
                <a:gd name="T34" fmla="*/ 0 w 110"/>
                <a:gd name="T35" fmla="*/ 2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68">
                  <a:moveTo>
                    <a:pt x="0" y="28"/>
                  </a:moveTo>
                  <a:lnTo>
                    <a:pt x="11" y="28"/>
                  </a:lnTo>
                  <a:lnTo>
                    <a:pt x="26" y="47"/>
                  </a:lnTo>
                  <a:lnTo>
                    <a:pt x="53" y="53"/>
                  </a:lnTo>
                  <a:lnTo>
                    <a:pt x="72" y="66"/>
                  </a:lnTo>
                  <a:lnTo>
                    <a:pt x="91" y="68"/>
                  </a:lnTo>
                  <a:lnTo>
                    <a:pt x="102" y="68"/>
                  </a:lnTo>
                  <a:lnTo>
                    <a:pt x="106" y="64"/>
                  </a:lnTo>
                  <a:lnTo>
                    <a:pt x="106" y="61"/>
                  </a:lnTo>
                  <a:lnTo>
                    <a:pt x="110" y="47"/>
                  </a:lnTo>
                  <a:lnTo>
                    <a:pt x="95" y="47"/>
                  </a:lnTo>
                  <a:lnTo>
                    <a:pt x="83" y="43"/>
                  </a:lnTo>
                  <a:lnTo>
                    <a:pt x="42" y="13"/>
                  </a:lnTo>
                  <a:lnTo>
                    <a:pt x="23" y="0"/>
                  </a:lnTo>
                  <a:lnTo>
                    <a:pt x="11" y="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9" name="Freeform 329">
              <a:extLst>
                <a:ext uri="{FF2B5EF4-FFF2-40B4-BE49-F238E27FC236}">
                  <a16:creationId xmlns:a16="http://schemas.microsoft.com/office/drawing/2014/main" id="{CD11BB66-6A2C-784D-B717-D08A442B5A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6010" y="2674770"/>
              <a:ext cx="167955" cy="88356"/>
            </a:xfrm>
            <a:custGeom>
              <a:avLst/>
              <a:gdLst>
                <a:gd name="T0" fmla="*/ 0 w 110"/>
                <a:gd name="T1" fmla="*/ 28 h 68"/>
                <a:gd name="T2" fmla="*/ 11 w 110"/>
                <a:gd name="T3" fmla="*/ 28 h 68"/>
                <a:gd name="T4" fmla="*/ 26 w 110"/>
                <a:gd name="T5" fmla="*/ 47 h 68"/>
                <a:gd name="T6" fmla="*/ 53 w 110"/>
                <a:gd name="T7" fmla="*/ 53 h 68"/>
                <a:gd name="T8" fmla="*/ 72 w 110"/>
                <a:gd name="T9" fmla="*/ 66 h 68"/>
                <a:gd name="T10" fmla="*/ 91 w 110"/>
                <a:gd name="T11" fmla="*/ 68 h 68"/>
                <a:gd name="T12" fmla="*/ 102 w 110"/>
                <a:gd name="T13" fmla="*/ 68 h 68"/>
                <a:gd name="T14" fmla="*/ 106 w 110"/>
                <a:gd name="T15" fmla="*/ 64 h 68"/>
                <a:gd name="T16" fmla="*/ 106 w 110"/>
                <a:gd name="T17" fmla="*/ 61 h 68"/>
                <a:gd name="T18" fmla="*/ 110 w 110"/>
                <a:gd name="T19" fmla="*/ 47 h 68"/>
                <a:gd name="T20" fmla="*/ 95 w 110"/>
                <a:gd name="T21" fmla="*/ 47 h 68"/>
                <a:gd name="T22" fmla="*/ 83 w 110"/>
                <a:gd name="T23" fmla="*/ 43 h 68"/>
                <a:gd name="T24" fmla="*/ 42 w 110"/>
                <a:gd name="T25" fmla="*/ 13 h 68"/>
                <a:gd name="T26" fmla="*/ 23 w 110"/>
                <a:gd name="T27" fmla="*/ 0 h 68"/>
                <a:gd name="T28" fmla="*/ 11 w 110"/>
                <a:gd name="T29" fmla="*/ 6 h 68"/>
                <a:gd name="T30" fmla="*/ 0 w 110"/>
                <a:gd name="T31" fmla="*/ 28 h 68"/>
                <a:gd name="T32" fmla="*/ 0 w 110"/>
                <a:gd name="T33" fmla="*/ 28 h 68"/>
                <a:gd name="T34" fmla="*/ 0 w 110"/>
                <a:gd name="T35" fmla="*/ 2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68">
                  <a:moveTo>
                    <a:pt x="0" y="28"/>
                  </a:moveTo>
                  <a:lnTo>
                    <a:pt x="11" y="28"/>
                  </a:lnTo>
                  <a:lnTo>
                    <a:pt x="26" y="47"/>
                  </a:lnTo>
                  <a:lnTo>
                    <a:pt x="53" y="53"/>
                  </a:lnTo>
                  <a:lnTo>
                    <a:pt x="72" y="66"/>
                  </a:lnTo>
                  <a:lnTo>
                    <a:pt x="91" y="68"/>
                  </a:lnTo>
                  <a:lnTo>
                    <a:pt x="102" y="68"/>
                  </a:lnTo>
                  <a:lnTo>
                    <a:pt x="106" y="64"/>
                  </a:lnTo>
                  <a:lnTo>
                    <a:pt x="106" y="61"/>
                  </a:lnTo>
                  <a:lnTo>
                    <a:pt x="110" y="47"/>
                  </a:lnTo>
                  <a:lnTo>
                    <a:pt x="95" y="47"/>
                  </a:lnTo>
                  <a:lnTo>
                    <a:pt x="83" y="43"/>
                  </a:lnTo>
                  <a:lnTo>
                    <a:pt x="42" y="13"/>
                  </a:lnTo>
                  <a:lnTo>
                    <a:pt x="23" y="0"/>
                  </a:lnTo>
                  <a:lnTo>
                    <a:pt x="11" y="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0" name="Freeform 330">
              <a:extLst>
                <a:ext uri="{FF2B5EF4-FFF2-40B4-BE49-F238E27FC236}">
                  <a16:creationId xmlns:a16="http://schemas.microsoft.com/office/drawing/2014/main" id="{6D1D6BE2-29A8-124A-A3DB-BD315B3626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73965" y="2770921"/>
              <a:ext cx="85504" cy="113043"/>
            </a:xfrm>
            <a:custGeom>
              <a:avLst/>
              <a:gdLst>
                <a:gd name="T0" fmla="*/ 49 w 56"/>
                <a:gd name="T1" fmla="*/ 87 h 87"/>
                <a:gd name="T2" fmla="*/ 45 w 56"/>
                <a:gd name="T3" fmla="*/ 83 h 87"/>
                <a:gd name="T4" fmla="*/ 47 w 56"/>
                <a:gd name="T5" fmla="*/ 75 h 87"/>
                <a:gd name="T6" fmla="*/ 47 w 56"/>
                <a:gd name="T7" fmla="*/ 70 h 87"/>
                <a:gd name="T8" fmla="*/ 47 w 56"/>
                <a:gd name="T9" fmla="*/ 66 h 87"/>
                <a:gd name="T10" fmla="*/ 39 w 56"/>
                <a:gd name="T11" fmla="*/ 66 h 87"/>
                <a:gd name="T12" fmla="*/ 36 w 56"/>
                <a:gd name="T13" fmla="*/ 64 h 87"/>
                <a:gd name="T14" fmla="*/ 32 w 56"/>
                <a:gd name="T15" fmla="*/ 64 h 87"/>
                <a:gd name="T16" fmla="*/ 32 w 56"/>
                <a:gd name="T17" fmla="*/ 70 h 87"/>
                <a:gd name="T18" fmla="*/ 28 w 56"/>
                <a:gd name="T19" fmla="*/ 74 h 87"/>
                <a:gd name="T20" fmla="*/ 22 w 56"/>
                <a:gd name="T21" fmla="*/ 72 h 87"/>
                <a:gd name="T22" fmla="*/ 17 w 56"/>
                <a:gd name="T23" fmla="*/ 74 h 87"/>
                <a:gd name="T24" fmla="*/ 11 w 56"/>
                <a:gd name="T25" fmla="*/ 75 h 87"/>
                <a:gd name="T26" fmla="*/ 7 w 56"/>
                <a:gd name="T27" fmla="*/ 51 h 87"/>
                <a:gd name="T28" fmla="*/ 0 w 56"/>
                <a:gd name="T29" fmla="*/ 32 h 87"/>
                <a:gd name="T30" fmla="*/ 0 w 56"/>
                <a:gd name="T31" fmla="*/ 22 h 87"/>
                <a:gd name="T32" fmla="*/ 9 w 56"/>
                <a:gd name="T33" fmla="*/ 15 h 87"/>
                <a:gd name="T34" fmla="*/ 0 w 56"/>
                <a:gd name="T35" fmla="*/ 5 h 87"/>
                <a:gd name="T36" fmla="*/ 5 w 56"/>
                <a:gd name="T37" fmla="*/ 0 h 87"/>
                <a:gd name="T38" fmla="*/ 11 w 56"/>
                <a:gd name="T39" fmla="*/ 7 h 87"/>
                <a:gd name="T40" fmla="*/ 21 w 56"/>
                <a:gd name="T41" fmla="*/ 7 h 87"/>
                <a:gd name="T42" fmla="*/ 21 w 56"/>
                <a:gd name="T43" fmla="*/ 15 h 87"/>
                <a:gd name="T44" fmla="*/ 24 w 56"/>
                <a:gd name="T45" fmla="*/ 19 h 87"/>
                <a:gd name="T46" fmla="*/ 51 w 56"/>
                <a:gd name="T47" fmla="*/ 19 h 87"/>
                <a:gd name="T48" fmla="*/ 51 w 56"/>
                <a:gd name="T49" fmla="*/ 24 h 87"/>
                <a:gd name="T50" fmla="*/ 47 w 56"/>
                <a:gd name="T51" fmla="*/ 36 h 87"/>
                <a:gd name="T52" fmla="*/ 41 w 56"/>
                <a:gd name="T53" fmla="*/ 36 h 87"/>
                <a:gd name="T54" fmla="*/ 39 w 56"/>
                <a:gd name="T55" fmla="*/ 57 h 87"/>
                <a:gd name="T56" fmla="*/ 47 w 56"/>
                <a:gd name="T57" fmla="*/ 55 h 87"/>
                <a:gd name="T58" fmla="*/ 51 w 56"/>
                <a:gd name="T59" fmla="*/ 41 h 87"/>
                <a:gd name="T60" fmla="*/ 53 w 56"/>
                <a:gd name="T61" fmla="*/ 41 h 87"/>
                <a:gd name="T62" fmla="*/ 56 w 56"/>
                <a:gd name="T63" fmla="*/ 72 h 87"/>
                <a:gd name="T64" fmla="*/ 56 w 56"/>
                <a:gd name="T65" fmla="*/ 83 h 87"/>
                <a:gd name="T66" fmla="*/ 49 w 56"/>
                <a:gd name="T67" fmla="*/ 87 h 87"/>
                <a:gd name="T68" fmla="*/ 49 w 56"/>
                <a:gd name="T69" fmla="*/ 87 h 87"/>
                <a:gd name="T70" fmla="*/ 49 w 56"/>
                <a:gd name="T7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87">
                  <a:moveTo>
                    <a:pt x="49" y="87"/>
                  </a:moveTo>
                  <a:lnTo>
                    <a:pt x="45" y="83"/>
                  </a:lnTo>
                  <a:lnTo>
                    <a:pt x="47" y="75"/>
                  </a:lnTo>
                  <a:lnTo>
                    <a:pt x="47" y="70"/>
                  </a:lnTo>
                  <a:lnTo>
                    <a:pt x="47" y="66"/>
                  </a:lnTo>
                  <a:lnTo>
                    <a:pt x="39" y="66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70"/>
                  </a:lnTo>
                  <a:lnTo>
                    <a:pt x="28" y="74"/>
                  </a:lnTo>
                  <a:lnTo>
                    <a:pt x="22" y="72"/>
                  </a:lnTo>
                  <a:lnTo>
                    <a:pt x="17" y="74"/>
                  </a:lnTo>
                  <a:lnTo>
                    <a:pt x="11" y="75"/>
                  </a:lnTo>
                  <a:lnTo>
                    <a:pt x="7" y="51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9" y="15"/>
                  </a:lnTo>
                  <a:lnTo>
                    <a:pt x="0" y="5"/>
                  </a:lnTo>
                  <a:lnTo>
                    <a:pt x="5" y="0"/>
                  </a:lnTo>
                  <a:lnTo>
                    <a:pt x="11" y="7"/>
                  </a:lnTo>
                  <a:lnTo>
                    <a:pt x="21" y="7"/>
                  </a:lnTo>
                  <a:lnTo>
                    <a:pt x="21" y="15"/>
                  </a:lnTo>
                  <a:lnTo>
                    <a:pt x="24" y="19"/>
                  </a:lnTo>
                  <a:lnTo>
                    <a:pt x="51" y="19"/>
                  </a:lnTo>
                  <a:lnTo>
                    <a:pt x="51" y="24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39" y="57"/>
                  </a:lnTo>
                  <a:lnTo>
                    <a:pt x="47" y="55"/>
                  </a:lnTo>
                  <a:lnTo>
                    <a:pt x="51" y="41"/>
                  </a:lnTo>
                  <a:lnTo>
                    <a:pt x="53" y="41"/>
                  </a:lnTo>
                  <a:lnTo>
                    <a:pt x="56" y="72"/>
                  </a:lnTo>
                  <a:lnTo>
                    <a:pt x="56" y="8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9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1" name="Freeform 331">
              <a:extLst>
                <a:ext uri="{FF2B5EF4-FFF2-40B4-BE49-F238E27FC236}">
                  <a16:creationId xmlns:a16="http://schemas.microsoft.com/office/drawing/2014/main" id="{6A5691B7-5C0B-7E46-B0A7-ED559DB3D1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73965" y="2770921"/>
              <a:ext cx="85504" cy="113043"/>
            </a:xfrm>
            <a:custGeom>
              <a:avLst/>
              <a:gdLst>
                <a:gd name="T0" fmla="*/ 49 w 56"/>
                <a:gd name="T1" fmla="*/ 87 h 87"/>
                <a:gd name="T2" fmla="*/ 45 w 56"/>
                <a:gd name="T3" fmla="*/ 83 h 87"/>
                <a:gd name="T4" fmla="*/ 47 w 56"/>
                <a:gd name="T5" fmla="*/ 75 h 87"/>
                <a:gd name="T6" fmla="*/ 47 w 56"/>
                <a:gd name="T7" fmla="*/ 70 h 87"/>
                <a:gd name="T8" fmla="*/ 47 w 56"/>
                <a:gd name="T9" fmla="*/ 66 h 87"/>
                <a:gd name="T10" fmla="*/ 39 w 56"/>
                <a:gd name="T11" fmla="*/ 66 h 87"/>
                <a:gd name="T12" fmla="*/ 36 w 56"/>
                <a:gd name="T13" fmla="*/ 64 h 87"/>
                <a:gd name="T14" fmla="*/ 32 w 56"/>
                <a:gd name="T15" fmla="*/ 64 h 87"/>
                <a:gd name="T16" fmla="*/ 32 w 56"/>
                <a:gd name="T17" fmla="*/ 70 h 87"/>
                <a:gd name="T18" fmla="*/ 28 w 56"/>
                <a:gd name="T19" fmla="*/ 74 h 87"/>
                <a:gd name="T20" fmla="*/ 22 w 56"/>
                <a:gd name="T21" fmla="*/ 72 h 87"/>
                <a:gd name="T22" fmla="*/ 17 w 56"/>
                <a:gd name="T23" fmla="*/ 74 h 87"/>
                <a:gd name="T24" fmla="*/ 11 w 56"/>
                <a:gd name="T25" fmla="*/ 75 h 87"/>
                <a:gd name="T26" fmla="*/ 7 w 56"/>
                <a:gd name="T27" fmla="*/ 51 h 87"/>
                <a:gd name="T28" fmla="*/ 0 w 56"/>
                <a:gd name="T29" fmla="*/ 32 h 87"/>
                <a:gd name="T30" fmla="*/ 0 w 56"/>
                <a:gd name="T31" fmla="*/ 22 h 87"/>
                <a:gd name="T32" fmla="*/ 9 w 56"/>
                <a:gd name="T33" fmla="*/ 15 h 87"/>
                <a:gd name="T34" fmla="*/ 0 w 56"/>
                <a:gd name="T35" fmla="*/ 5 h 87"/>
                <a:gd name="T36" fmla="*/ 5 w 56"/>
                <a:gd name="T37" fmla="*/ 0 h 87"/>
                <a:gd name="T38" fmla="*/ 11 w 56"/>
                <a:gd name="T39" fmla="*/ 7 h 87"/>
                <a:gd name="T40" fmla="*/ 21 w 56"/>
                <a:gd name="T41" fmla="*/ 7 h 87"/>
                <a:gd name="T42" fmla="*/ 21 w 56"/>
                <a:gd name="T43" fmla="*/ 15 h 87"/>
                <a:gd name="T44" fmla="*/ 24 w 56"/>
                <a:gd name="T45" fmla="*/ 19 h 87"/>
                <a:gd name="T46" fmla="*/ 51 w 56"/>
                <a:gd name="T47" fmla="*/ 19 h 87"/>
                <a:gd name="T48" fmla="*/ 51 w 56"/>
                <a:gd name="T49" fmla="*/ 24 h 87"/>
                <a:gd name="T50" fmla="*/ 47 w 56"/>
                <a:gd name="T51" fmla="*/ 36 h 87"/>
                <a:gd name="T52" fmla="*/ 41 w 56"/>
                <a:gd name="T53" fmla="*/ 36 h 87"/>
                <a:gd name="T54" fmla="*/ 39 w 56"/>
                <a:gd name="T55" fmla="*/ 57 h 87"/>
                <a:gd name="T56" fmla="*/ 47 w 56"/>
                <a:gd name="T57" fmla="*/ 55 h 87"/>
                <a:gd name="T58" fmla="*/ 51 w 56"/>
                <a:gd name="T59" fmla="*/ 41 h 87"/>
                <a:gd name="T60" fmla="*/ 53 w 56"/>
                <a:gd name="T61" fmla="*/ 41 h 87"/>
                <a:gd name="T62" fmla="*/ 56 w 56"/>
                <a:gd name="T63" fmla="*/ 72 h 87"/>
                <a:gd name="T64" fmla="*/ 56 w 56"/>
                <a:gd name="T65" fmla="*/ 83 h 87"/>
                <a:gd name="T66" fmla="*/ 49 w 56"/>
                <a:gd name="T67" fmla="*/ 87 h 87"/>
                <a:gd name="T68" fmla="*/ 49 w 56"/>
                <a:gd name="T69" fmla="*/ 87 h 87"/>
                <a:gd name="T70" fmla="*/ 49 w 56"/>
                <a:gd name="T7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87">
                  <a:moveTo>
                    <a:pt x="49" y="87"/>
                  </a:moveTo>
                  <a:lnTo>
                    <a:pt x="45" y="83"/>
                  </a:lnTo>
                  <a:lnTo>
                    <a:pt x="47" y="75"/>
                  </a:lnTo>
                  <a:lnTo>
                    <a:pt x="47" y="70"/>
                  </a:lnTo>
                  <a:lnTo>
                    <a:pt x="47" y="66"/>
                  </a:lnTo>
                  <a:lnTo>
                    <a:pt x="39" y="66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70"/>
                  </a:lnTo>
                  <a:lnTo>
                    <a:pt x="28" y="74"/>
                  </a:lnTo>
                  <a:lnTo>
                    <a:pt x="22" y="72"/>
                  </a:lnTo>
                  <a:lnTo>
                    <a:pt x="17" y="74"/>
                  </a:lnTo>
                  <a:lnTo>
                    <a:pt x="11" y="75"/>
                  </a:lnTo>
                  <a:lnTo>
                    <a:pt x="7" y="51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9" y="15"/>
                  </a:lnTo>
                  <a:lnTo>
                    <a:pt x="0" y="5"/>
                  </a:lnTo>
                  <a:lnTo>
                    <a:pt x="5" y="0"/>
                  </a:lnTo>
                  <a:lnTo>
                    <a:pt x="11" y="7"/>
                  </a:lnTo>
                  <a:lnTo>
                    <a:pt x="21" y="7"/>
                  </a:lnTo>
                  <a:lnTo>
                    <a:pt x="21" y="15"/>
                  </a:lnTo>
                  <a:lnTo>
                    <a:pt x="24" y="19"/>
                  </a:lnTo>
                  <a:lnTo>
                    <a:pt x="51" y="19"/>
                  </a:lnTo>
                  <a:lnTo>
                    <a:pt x="51" y="24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39" y="57"/>
                  </a:lnTo>
                  <a:lnTo>
                    <a:pt x="47" y="55"/>
                  </a:lnTo>
                  <a:lnTo>
                    <a:pt x="51" y="41"/>
                  </a:lnTo>
                  <a:lnTo>
                    <a:pt x="53" y="41"/>
                  </a:lnTo>
                  <a:lnTo>
                    <a:pt x="56" y="72"/>
                  </a:lnTo>
                  <a:lnTo>
                    <a:pt x="56" y="8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9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2" name="Freeform 332">
              <a:extLst>
                <a:ext uri="{FF2B5EF4-FFF2-40B4-BE49-F238E27FC236}">
                  <a16:creationId xmlns:a16="http://schemas.microsoft.com/office/drawing/2014/main" id="{93BDE94E-318B-D449-A601-6E43FA855B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92268" y="3132140"/>
              <a:ext cx="51913" cy="77961"/>
            </a:xfrm>
            <a:custGeom>
              <a:avLst/>
              <a:gdLst>
                <a:gd name="T0" fmla="*/ 9 w 34"/>
                <a:gd name="T1" fmla="*/ 0 h 60"/>
                <a:gd name="T2" fmla="*/ 9 w 34"/>
                <a:gd name="T3" fmla="*/ 13 h 60"/>
                <a:gd name="T4" fmla="*/ 9 w 34"/>
                <a:gd name="T5" fmla="*/ 13 h 60"/>
                <a:gd name="T6" fmla="*/ 7 w 34"/>
                <a:gd name="T7" fmla="*/ 15 h 60"/>
                <a:gd name="T8" fmla="*/ 5 w 34"/>
                <a:gd name="T9" fmla="*/ 21 h 60"/>
                <a:gd name="T10" fmla="*/ 5 w 34"/>
                <a:gd name="T11" fmla="*/ 21 h 60"/>
                <a:gd name="T12" fmla="*/ 3 w 34"/>
                <a:gd name="T13" fmla="*/ 21 h 60"/>
                <a:gd name="T14" fmla="*/ 1 w 34"/>
                <a:gd name="T15" fmla="*/ 21 h 60"/>
                <a:gd name="T16" fmla="*/ 1 w 34"/>
                <a:gd name="T17" fmla="*/ 22 h 60"/>
                <a:gd name="T18" fmla="*/ 1 w 34"/>
                <a:gd name="T19" fmla="*/ 22 h 60"/>
                <a:gd name="T20" fmla="*/ 1 w 34"/>
                <a:gd name="T21" fmla="*/ 26 h 60"/>
                <a:gd name="T22" fmla="*/ 0 w 34"/>
                <a:gd name="T23" fmla="*/ 28 h 60"/>
                <a:gd name="T24" fmla="*/ 0 w 34"/>
                <a:gd name="T25" fmla="*/ 30 h 60"/>
                <a:gd name="T26" fmla="*/ 0 w 34"/>
                <a:gd name="T27" fmla="*/ 30 h 60"/>
                <a:gd name="T28" fmla="*/ 0 w 34"/>
                <a:gd name="T29" fmla="*/ 30 h 60"/>
                <a:gd name="T30" fmla="*/ 1 w 34"/>
                <a:gd name="T31" fmla="*/ 34 h 60"/>
                <a:gd name="T32" fmla="*/ 3 w 34"/>
                <a:gd name="T33" fmla="*/ 40 h 60"/>
                <a:gd name="T34" fmla="*/ 5 w 34"/>
                <a:gd name="T35" fmla="*/ 43 h 60"/>
                <a:gd name="T36" fmla="*/ 7 w 34"/>
                <a:gd name="T37" fmla="*/ 55 h 60"/>
                <a:gd name="T38" fmla="*/ 11 w 34"/>
                <a:gd name="T39" fmla="*/ 60 h 60"/>
                <a:gd name="T40" fmla="*/ 17 w 34"/>
                <a:gd name="T41" fmla="*/ 60 h 60"/>
                <a:gd name="T42" fmla="*/ 24 w 34"/>
                <a:gd name="T43" fmla="*/ 57 h 60"/>
                <a:gd name="T44" fmla="*/ 24 w 34"/>
                <a:gd name="T45" fmla="*/ 57 h 60"/>
                <a:gd name="T46" fmla="*/ 28 w 34"/>
                <a:gd name="T47" fmla="*/ 53 h 60"/>
                <a:gd name="T48" fmla="*/ 28 w 34"/>
                <a:gd name="T49" fmla="*/ 53 h 60"/>
                <a:gd name="T50" fmla="*/ 30 w 34"/>
                <a:gd name="T51" fmla="*/ 51 h 60"/>
                <a:gd name="T52" fmla="*/ 32 w 34"/>
                <a:gd name="T53" fmla="*/ 51 h 60"/>
                <a:gd name="T54" fmla="*/ 34 w 34"/>
                <a:gd name="T55" fmla="*/ 51 h 60"/>
                <a:gd name="T56" fmla="*/ 34 w 34"/>
                <a:gd name="T57" fmla="*/ 47 h 60"/>
                <a:gd name="T58" fmla="*/ 34 w 34"/>
                <a:gd name="T59" fmla="*/ 47 h 60"/>
                <a:gd name="T60" fmla="*/ 34 w 34"/>
                <a:gd name="T61" fmla="*/ 40 h 60"/>
                <a:gd name="T62" fmla="*/ 34 w 34"/>
                <a:gd name="T63" fmla="*/ 38 h 60"/>
                <a:gd name="T64" fmla="*/ 34 w 34"/>
                <a:gd name="T65" fmla="*/ 36 h 60"/>
                <a:gd name="T66" fmla="*/ 34 w 34"/>
                <a:gd name="T67" fmla="*/ 36 h 60"/>
                <a:gd name="T68" fmla="*/ 32 w 34"/>
                <a:gd name="T69" fmla="*/ 34 h 60"/>
                <a:gd name="T70" fmla="*/ 32 w 34"/>
                <a:gd name="T71" fmla="*/ 30 h 60"/>
                <a:gd name="T72" fmla="*/ 32 w 34"/>
                <a:gd name="T73" fmla="*/ 26 h 60"/>
                <a:gd name="T74" fmla="*/ 28 w 34"/>
                <a:gd name="T75" fmla="*/ 19 h 60"/>
                <a:gd name="T76" fmla="*/ 22 w 34"/>
                <a:gd name="T77" fmla="*/ 13 h 60"/>
                <a:gd name="T78" fmla="*/ 18 w 34"/>
                <a:gd name="T79" fmla="*/ 9 h 60"/>
                <a:gd name="T80" fmla="*/ 11 w 34"/>
                <a:gd name="T81" fmla="*/ 2 h 60"/>
                <a:gd name="T82" fmla="*/ 9 w 34"/>
                <a:gd name="T83" fmla="*/ 0 h 60"/>
                <a:gd name="T84" fmla="*/ 9 w 34"/>
                <a:gd name="T85" fmla="*/ 0 h 60"/>
                <a:gd name="T86" fmla="*/ 9 w 34"/>
                <a:gd name="T8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60">
                  <a:moveTo>
                    <a:pt x="9" y="0"/>
                  </a:move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5" y="43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7" y="6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1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4"/>
                  </a:lnTo>
                  <a:lnTo>
                    <a:pt x="32" y="30"/>
                  </a:lnTo>
                  <a:lnTo>
                    <a:pt x="32" y="26"/>
                  </a:lnTo>
                  <a:lnTo>
                    <a:pt x="28" y="19"/>
                  </a:lnTo>
                  <a:lnTo>
                    <a:pt x="22" y="13"/>
                  </a:lnTo>
                  <a:lnTo>
                    <a:pt x="18" y="9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3" name="Freeform 333">
              <a:extLst>
                <a:ext uri="{FF2B5EF4-FFF2-40B4-BE49-F238E27FC236}">
                  <a16:creationId xmlns:a16="http://schemas.microsoft.com/office/drawing/2014/main" id="{3BF316B6-E655-3E41-A054-0765DDD30F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92268" y="3132140"/>
              <a:ext cx="51913" cy="77961"/>
            </a:xfrm>
            <a:custGeom>
              <a:avLst/>
              <a:gdLst>
                <a:gd name="T0" fmla="*/ 9 w 34"/>
                <a:gd name="T1" fmla="*/ 0 h 60"/>
                <a:gd name="T2" fmla="*/ 9 w 34"/>
                <a:gd name="T3" fmla="*/ 13 h 60"/>
                <a:gd name="T4" fmla="*/ 9 w 34"/>
                <a:gd name="T5" fmla="*/ 13 h 60"/>
                <a:gd name="T6" fmla="*/ 7 w 34"/>
                <a:gd name="T7" fmla="*/ 15 h 60"/>
                <a:gd name="T8" fmla="*/ 5 w 34"/>
                <a:gd name="T9" fmla="*/ 21 h 60"/>
                <a:gd name="T10" fmla="*/ 5 w 34"/>
                <a:gd name="T11" fmla="*/ 21 h 60"/>
                <a:gd name="T12" fmla="*/ 3 w 34"/>
                <a:gd name="T13" fmla="*/ 21 h 60"/>
                <a:gd name="T14" fmla="*/ 1 w 34"/>
                <a:gd name="T15" fmla="*/ 21 h 60"/>
                <a:gd name="T16" fmla="*/ 1 w 34"/>
                <a:gd name="T17" fmla="*/ 22 h 60"/>
                <a:gd name="T18" fmla="*/ 1 w 34"/>
                <a:gd name="T19" fmla="*/ 22 h 60"/>
                <a:gd name="T20" fmla="*/ 1 w 34"/>
                <a:gd name="T21" fmla="*/ 26 h 60"/>
                <a:gd name="T22" fmla="*/ 0 w 34"/>
                <a:gd name="T23" fmla="*/ 28 h 60"/>
                <a:gd name="T24" fmla="*/ 0 w 34"/>
                <a:gd name="T25" fmla="*/ 30 h 60"/>
                <a:gd name="T26" fmla="*/ 0 w 34"/>
                <a:gd name="T27" fmla="*/ 30 h 60"/>
                <a:gd name="T28" fmla="*/ 0 w 34"/>
                <a:gd name="T29" fmla="*/ 30 h 60"/>
                <a:gd name="T30" fmla="*/ 1 w 34"/>
                <a:gd name="T31" fmla="*/ 34 h 60"/>
                <a:gd name="T32" fmla="*/ 3 w 34"/>
                <a:gd name="T33" fmla="*/ 40 h 60"/>
                <a:gd name="T34" fmla="*/ 5 w 34"/>
                <a:gd name="T35" fmla="*/ 43 h 60"/>
                <a:gd name="T36" fmla="*/ 7 w 34"/>
                <a:gd name="T37" fmla="*/ 55 h 60"/>
                <a:gd name="T38" fmla="*/ 11 w 34"/>
                <a:gd name="T39" fmla="*/ 60 h 60"/>
                <a:gd name="T40" fmla="*/ 17 w 34"/>
                <a:gd name="T41" fmla="*/ 60 h 60"/>
                <a:gd name="T42" fmla="*/ 24 w 34"/>
                <a:gd name="T43" fmla="*/ 57 h 60"/>
                <a:gd name="T44" fmla="*/ 24 w 34"/>
                <a:gd name="T45" fmla="*/ 57 h 60"/>
                <a:gd name="T46" fmla="*/ 28 w 34"/>
                <a:gd name="T47" fmla="*/ 53 h 60"/>
                <a:gd name="T48" fmla="*/ 28 w 34"/>
                <a:gd name="T49" fmla="*/ 53 h 60"/>
                <a:gd name="T50" fmla="*/ 30 w 34"/>
                <a:gd name="T51" fmla="*/ 51 h 60"/>
                <a:gd name="T52" fmla="*/ 32 w 34"/>
                <a:gd name="T53" fmla="*/ 51 h 60"/>
                <a:gd name="T54" fmla="*/ 34 w 34"/>
                <a:gd name="T55" fmla="*/ 51 h 60"/>
                <a:gd name="T56" fmla="*/ 34 w 34"/>
                <a:gd name="T57" fmla="*/ 47 h 60"/>
                <a:gd name="T58" fmla="*/ 34 w 34"/>
                <a:gd name="T59" fmla="*/ 47 h 60"/>
                <a:gd name="T60" fmla="*/ 34 w 34"/>
                <a:gd name="T61" fmla="*/ 40 h 60"/>
                <a:gd name="T62" fmla="*/ 34 w 34"/>
                <a:gd name="T63" fmla="*/ 38 h 60"/>
                <a:gd name="T64" fmla="*/ 34 w 34"/>
                <a:gd name="T65" fmla="*/ 36 h 60"/>
                <a:gd name="T66" fmla="*/ 34 w 34"/>
                <a:gd name="T67" fmla="*/ 36 h 60"/>
                <a:gd name="T68" fmla="*/ 32 w 34"/>
                <a:gd name="T69" fmla="*/ 34 h 60"/>
                <a:gd name="T70" fmla="*/ 32 w 34"/>
                <a:gd name="T71" fmla="*/ 30 h 60"/>
                <a:gd name="T72" fmla="*/ 32 w 34"/>
                <a:gd name="T73" fmla="*/ 26 h 60"/>
                <a:gd name="T74" fmla="*/ 28 w 34"/>
                <a:gd name="T75" fmla="*/ 19 h 60"/>
                <a:gd name="T76" fmla="*/ 22 w 34"/>
                <a:gd name="T77" fmla="*/ 13 h 60"/>
                <a:gd name="T78" fmla="*/ 18 w 34"/>
                <a:gd name="T79" fmla="*/ 9 h 60"/>
                <a:gd name="T80" fmla="*/ 11 w 34"/>
                <a:gd name="T81" fmla="*/ 2 h 60"/>
                <a:gd name="T82" fmla="*/ 9 w 34"/>
                <a:gd name="T83" fmla="*/ 0 h 60"/>
                <a:gd name="T84" fmla="*/ 9 w 34"/>
                <a:gd name="T85" fmla="*/ 0 h 60"/>
                <a:gd name="T86" fmla="*/ 9 w 34"/>
                <a:gd name="T8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60">
                  <a:moveTo>
                    <a:pt x="9" y="0"/>
                  </a:move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5" y="43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7" y="6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1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4"/>
                  </a:lnTo>
                  <a:lnTo>
                    <a:pt x="32" y="30"/>
                  </a:lnTo>
                  <a:lnTo>
                    <a:pt x="32" y="26"/>
                  </a:lnTo>
                  <a:lnTo>
                    <a:pt x="28" y="19"/>
                  </a:lnTo>
                  <a:lnTo>
                    <a:pt x="22" y="13"/>
                  </a:lnTo>
                  <a:lnTo>
                    <a:pt x="18" y="9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4" name="Freeform 334">
              <a:extLst>
                <a:ext uri="{FF2B5EF4-FFF2-40B4-BE49-F238E27FC236}">
                  <a16:creationId xmlns:a16="http://schemas.microsoft.com/office/drawing/2014/main" id="{A03CC979-7575-9B4F-9FC5-E2468B4E56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8781" y="2718947"/>
              <a:ext cx="181697" cy="405396"/>
            </a:xfrm>
            <a:custGeom>
              <a:avLst/>
              <a:gdLst>
                <a:gd name="T0" fmla="*/ 7 w 119"/>
                <a:gd name="T1" fmla="*/ 123 h 312"/>
                <a:gd name="T2" fmla="*/ 13 w 119"/>
                <a:gd name="T3" fmla="*/ 112 h 312"/>
                <a:gd name="T4" fmla="*/ 21 w 119"/>
                <a:gd name="T5" fmla="*/ 93 h 312"/>
                <a:gd name="T6" fmla="*/ 26 w 119"/>
                <a:gd name="T7" fmla="*/ 79 h 312"/>
                <a:gd name="T8" fmla="*/ 32 w 119"/>
                <a:gd name="T9" fmla="*/ 62 h 312"/>
                <a:gd name="T10" fmla="*/ 40 w 119"/>
                <a:gd name="T11" fmla="*/ 47 h 312"/>
                <a:gd name="T12" fmla="*/ 59 w 119"/>
                <a:gd name="T13" fmla="*/ 21 h 312"/>
                <a:gd name="T14" fmla="*/ 64 w 119"/>
                <a:gd name="T15" fmla="*/ 17 h 312"/>
                <a:gd name="T16" fmla="*/ 68 w 119"/>
                <a:gd name="T17" fmla="*/ 6 h 312"/>
                <a:gd name="T18" fmla="*/ 81 w 119"/>
                <a:gd name="T19" fmla="*/ 9 h 312"/>
                <a:gd name="T20" fmla="*/ 89 w 119"/>
                <a:gd name="T21" fmla="*/ 19 h 312"/>
                <a:gd name="T22" fmla="*/ 76 w 119"/>
                <a:gd name="T23" fmla="*/ 59 h 312"/>
                <a:gd name="T24" fmla="*/ 87 w 119"/>
                <a:gd name="T25" fmla="*/ 78 h 312"/>
                <a:gd name="T26" fmla="*/ 87 w 119"/>
                <a:gd name="T27" fmla="*/ 87 h 312"/>
                <a:gd name="T28" fmla="*/ 94 w 119"/>
                <a:gd name="T29" fmla="*/ 110 h 312"/>
                <a:gd name="T30" fmla="*/ 111 w 119"/>
                <a:gd name="T31" fmla="*/ 119 h 312"/>
                <a:gd name="T32" fmla="*/ 110 w 119"/>
                <a:gd name="T33" fmla="*/ 131 h 312"/>
                <a:gd name="T34" fmla="*/ 91 w 119"/>
                <a:gd name="T35" fmla="*/ 148 h 312"/>
                <a:gd name="T36" fmla="*/ 74 w 119"/>
                <a:gd name="T37" fmla="*/ 165 h 312"/>
                <a:gd name="T38" fmla="*/ 91 w 119"/>
                <a:gd name="T39" fmla="*/ 208 h 312"/>
                <a:gd name="T40" fmla="*/ 81 w 119"/>
                <a:gd name="T41" fmla="*/ 225 h 312"/>
                <a:gd name="T42" fmla="*/ 98 w 119"/>
                <a:gd name="T43" fmla="*/ 269 h 312"/>
                <a:gd name="T44" fmla="*/ 85 w 119"/>
                <a:gd name="T45" fmla="*/ 303 h 312"/>
                <a:gd name="T46" fmla="*/ 85 w 119"/>
                <a:gd name="T47" fmla="*/ 297 h 312"/>
                <a:gd name="T48" fmla="*/ 85 w 119"/>
                <a:gd name="T49" fmla="*/ 289 h 312"/>
                <a:gd name="T50" fmla="*/ 83 w 119"/>
                <a:gd name="T51" fmla="*/ 278 h 312"/>
                <a:gd name="T52" fmla="*/ 85 w 119"/>
                <a:gd name="T53" fmla="*/ 276 h 312"/>
                <a:gd name="T54" fmla="*/ 87 w 119"/>
                <a:gd name="T55" fmla="*/ 272 h 312"/>
                <a:gd name="T56" fmla="*/ 87 w 119"/>
                <a:gd name="T57" fmla="*/ 272 h 312"/>
                <a:gd name="T58" fmla="*/ 85 w 119"/>
                <a:gd name="T59" fmla="*/ 265 h 312"/>
                <a:gd name="T60" fmla="*/ 83 w 119"/>
                <a:gd name="T61" fmla="*/ 261 h 312"/>
                <a:gd name="T62" fmla="*/ 79 w 119"/>
                <a:gd name="T63" fmla="*/ 255 h 312"/>
                <a:gd name="T64" fmla="*/ 79 w 119"/>
                <a:gd name="T65" fmla="*/ 255 h 312"/>
                <a:gd name="T66" fmla="*/ 77 w 119"/>
                <a:gd name="T67" fmla="*/ 252 h 312"/>
                <a:gd name="T68" fmla="*/ 74 w 119"/>
                <a:gd name="T69" fmla="*/ 248 h 312"/>
                <a:gd name="T70" fmla="*/ 74 w 119"/>
                <a:gd name="T71" fmla="*/ 242 h 312"/>
                <a:gd name="T72" fmla="*/ 72 w 119"/>
                <a:gd name="T73" fmla="*/ 238 h 312"/>
                <a:gd name="T74" fmla="*/ 72 w 119"/>
                <a:gd name="T75" fmla="*/ 233 h 312"/>
                <a:gd name="T76" fmla="*/ 72 w 119"/>
                <a:gd name="T77" fmla="*/ 219 h 312"/>
                <a:gd name="T78" fmla="*/ 72 w 119"/>
                <a:gd name="T79" fmla="*/ 218 h 312"/>
                <a:gd name="T80" fmla="*/ 70 w 119"/>
                <a:gd name="T81" fmla="*/ 214 h 312"/>
                <a:gd name="T82" fmla="*/ 68 w 119"/>
                <a:gd name="T83" fmla="*/ 210 h 312"/>
                <a:gd name="T84" fmla="*/ 68 w 119"/>
                <a:gd name="T85" fmla="*/ 202 h 312"/>
                <a:gd name="T86" fmla="*/ 64 w 119"/>
                <a:gd name="T87" fmla="*/ 199 h 312"/>
                <a:gd name="T88" fmla="*/ 62 w 119"/>
                <a:gd name="T89" fmla="*/ 197 h 312"/>
                <a:gd name="T90" fmla="*/ 62 w 119"/>
                <a:gd name="T91" fmla="*/ 193 h 312"/>
                <a:gd name="T92" fmla="*/ 60 w 119"/>
                <a:gd name="T93" fmla="*/ 201 h 312"/>
                <a:gd name="T94" fmla="*/ 47 w 119"/>
                <a:gd name="T95" fmla="*/ 206 h 312"/>
                <a:gd name="T96" fmla="*/ 43 w 119"/>
                <a:gd name="T97" fmla="*/ 214 h 312"/>
                <a:gd name="T98" fmla="*/ 40 w 119"/>
                <a:gd name="T99" fmla="*/ 214 h 312"/>
                <a:gd name="T100" fmla="*/ 32 w 119"/>
                <a:gd name="T101" fmla="*/ 214 h 312"/>
                <a:gd name="T102" fmla="*/ 26 w 119"/>
                <a:gd name="T103" fmla="*/ 214 h 312"/>
                <a:gd name="T104" fmla="*/ 26 w 119"/>
                <a:gd name="T105" fmla="*/ 212 h 312"/>
                <a:gd name="T106" fmla="*/ 26 w 119"/>
                <a:gd name="T107" fmla="*/ 204 h 312"/>
                <a:gd name="T108" fmla="*/ 28 w 119"/>
                <a:gd name="T109" fmla="*/ 199 h 312"/>
                <a:gd name="T110" fmla="*/ 30 w 119"/>
                <a:gd name="T111" fmla="*/ 197 h 312"/>
                <a:gd name="T112" fmla="*/ 32 w 119"/>
                <a:gd name="T113" fmla="*/ 187 h 312"/>
                <a:gd name="T114" fmla="*/ 26 w 119"/>
                <a:gd name="T115" fmla="*/ 165 h 312"/>
                <a:gd name="T116" fmla="*/ 13 w 119"/>
                <a:gd name="T117" fmla="*/ 146 h 312"/>
                <a:gd name="T118" fmla="*/ 4 w 119"/>
                <a:gd name="T119" fmla="*/ 134 h 312"/>
                <a:gd name="T120" fmla="*/ 0 w 119"/>
                <a:gd name="T121" fmla="*/ 12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9" h="312">
                  <a:moveTo>
                    <a:pt x="0" y="127"/>
                  </a:moveTo>
                  <a:lnTo>
                    <a:pt x="7" y="123"/>
                  </a:lnTo>
                  <a:lnTo>
                    <a:pt x="7" y="112"/>
                  </a:lnTo>
                  <a:lnTo>
                    <a:pt x="13" y="112"/>
                  </a:lnTo>
                  <a:lnTo>
                    <a:pt x="15" y="98"/>
                  </a:lnTo>
                  <a:lnTo>
                    <a:pt x="21" y="93"/>
                  </a:lnTo>
                  <a:lnTo>
                    <a:pt x="15" y="85"/>
                  </a:lnTo>
                  <a:lnTo>
                    <a:pt x="26" y="79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6" y="59"/>
                  </a:lnTo>
                  <a:lnTo>
                    <a:pt x="40" y="47"/>
                  </a:lnTo>
                  <a:lnTo>
                    <a:pt x="41" y="36"/>
                  </a:lnTo>
                  <a:lnTo>
                    <a:pt x="59" y="21"/>
                  </a:lnTo>
                  <a:lnTo>
                    <a:pt x="64" y="28"/>
                  </a:lnTo>
                  <a:lnTo>
                    <a:pt x="64" y="17"/>
                  </a:lnTo>
                  <a:lnTo>
                    <a:pt x="70" y="17"/>
                  </a:lnTo>
                  <a:lnTo>
                    <a:pt x="68" y="6"/>
                  </a:lnTo>
                  <a:lnTo>
                    <a:pt x="74" y="0"/>
                  </a:lnTo>
                  <a:lnTo>
                    <a:pt x="81" y="9"/>
                  </a:lnTo>
                  <a:lnTo>
                    <a:pt x="83" y="17"/>
                  </a:lnTo>
                  <a:lnTo>
                    <a:pt x="89" y="19"/>
                  </a:lnTo>
                  <a:lnTo>
                    <a:pt x="89" y="45"/>
                  </a:lnTo>
                  <a:lnTo>
                    <a:pt x="76" y="59"/>
                  </a:lnTo>
                  <a:lnTo>
                    <a:pt x="74" y="78"/>
                  </a:lnTo>
                  <a:lnTo>
                    <a:pt x="87" y="7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94" y="97"/>
                  </a:lnTo>
                  <a:lnTo>
                    <a:pt x="94" y="110"/>
                  </a:lnTo>
                  <a:lnTo>
                    <a:pt x="106" y="114"/>
                  </a:lnTo>
                  <a:lnTo>
                    <a:pt x="111" y="119"/>
                  </a:lnTo>
                  <a:lnTo>
                    <a:pt x="119" y="119"/>
                  </a:lnTo>
                  <a:lnTo>
                    <a:pt x="110" y="131"/>
                  </a:lnTo>
                  <a:lnTo>
                    <a:pt x="108" y="138"/>
                  </a:lnTo>
                  <a:lnTo>
                    <a:pt x="91" y="148"/>
                  </a:lnTo>
                  <a:lnTo>
                    <a:pt x="79" y="151"/>
                  </a:lnTo>
                  <a:lnTo>
                    <a:pt x="74" y="165"/>
                  </a:lnTo>
                  <a:lnTo>
                    <a:pt x="72" y="178"/>
                  </a:lnTo>
                  <a:lnTo>
                    <a:pt x="91" y="208"/>
                  </a:lnTo>
                  <a:lnTo>
                    <a:pt x="87" y="225"/>
                  </a:lnTo>
                  <a:lnTo>
                    <a:pt x="81" y="225"/>
                  </a:lnTo>
                  <a:lnTo>
                    <a:pt x="89" y="233"/>
                  </a:lnTo>
                  <a:lnTo>
                    <a:pt x="98" y="269"/>
                  </a:lnTo>
                  <a:lnTo>
                    <a:pt x="91" y="295"/>
                  </a:lnTo>
                  <a:lnTo>
                    <a:pt x="85" y="303"/>
                  </a:lnTo>
                  <a:lnTo>
                    <a:pt x="85" y="312"/>
                  </a:lnTo>
                  <a:lnTo>
                    <a:pt x="85" y="297"/>
                  </a:lnTo>
                  <a:lnTo>
                    <a:pt x="85" y="289"/>
                  </a:lnTo>
                  <a:lnTo>
                    <a:pt x="85" y="28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5" y="276"/>
                  </a:lnTo>
                  <a:lnTo>
                    <a:pt x="87" y="274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5" y="269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1"/>
                  </a:lnTo>
                  <a:lnTo>
                    <a:pt x="83" y="261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4" y="248"/>
                  </a:lnTo>
                  <a:lnTo>
                    <a:pt x="74" y="242"/>
                  </a:lnTo>
                  <a:lnTo>
                    <a:pt x="74" y="242"/>
                  </a:lnTo>
                  <a:lnTo>
                    <a:pt x="74" y="238"/>
                  </a:lnTo>
                  <a:lnTo>
                    <a:pt x="72" y="238"/>
                  </a:lnTo>
                  <a:lnTo>
                    <a:pt x="72" y="235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8"/>
                  </a:lnTo>
                  <a:lnTo>
                    <a:pt x="72" y="216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68" y="210"/>
                  </a:lnTo>
                  <a:lnTo>
                    <a:pt x="68" y="206"/>
                  </a:lnTo>
                  <a:lnTo>
                    <a:pt x="68" y="202"/>
                  </a:lnTo>
                  <a:lnTo>
                    <a:pt x="68" y="202"/>
                  </a:lnTo>
                  <a:lnTo>
                    <a:pt x="64" y="199"/>
                  </a:lnTo>
                  <a:lnTo>
                    <a:pt x="64" y="199"/>
                  </a:lnTo>
                  <a:lnTo>
                    <a:pt x="62" y="197"/>
                  </a:lnTo>
                  <a:lnTo>
                    <a:pt x="62" y="193"/>
                  </a:lnTo>
                  <a:lnTo>
                    <a:pt x="62" y="193"/>
                  </a:lnTo>
                  <a:lnTo>
                    <a:pt x="60" y="193"/>
                  </a:lnTo>
                  <a:lnTo>
                    <a:pt x="60" y="201"/>
                  </a:lnTo>
                  <a:lnTo>
                    <a:pt x="51" y="206"/>
                  </a:lnTo>
                  <a:lnTo>
                    <a:pt x="47" y="206"/>
                  </a:lnTo>
                  <a:lnTo>
                    <a:pt x="43" y="214"/>
                  </a:lnTo>
                  <a:lnTo>
                    <a:pt x="43" y="214"/>
                  </a:lnTo>
                  <a:lnTo>
                    <a:pt x="40" y="214"/>
                  </a:lnTo>
                  <a:lnTo>
                    <a:pt x="40" y="214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8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6" y="204"/>
                  </a:lnTo>
                  <a:lnTo>
                    <a:pt x="26" y="201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0" y="197"/>
                  </a:lnTo>
                  <a:lnTo>
                    <a:pt x="32" y="193"/>
                  </a:lnTo>
                  <a:lnTo>
                    <a:pt x="32" y="187"/>
                  </a:lnTo>
                  <a:lnTo>
                    <a:pt x="32" y="182"/>
                  </a:lnTo>
                  <a:lnTo>
                    <a:pt x="26" y="165"/>
                  </a:lnTo>
                  <a:lnTo>
                    <a:pt x="21" y="153"/>
                  </a:lnTo>
                  <a:lnTo>
                    <a:pt x="13" y="146"/>
                  </a:lnTo>
                  <a:lnTo>
                    <a:pt x="7" y="138"/>
                  </a:lnTo>
                  <a:lnTo>
                    <a:pt x="4" y="134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5" name="Freeform 335">
              <a:extLst>
                <a:ext uri="{FF2B5EF4-FFF2-40B4-BE49-F238E27FC236}">
                  <a16:creationId xmlns:a16="http://schemas.microsoft.com/office/drawing/2014/main" id="{547D5A80-2BC2-844F-A1F4-15AE1F49B6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8781" y="2718947"/>
              <a:ext cx="181697" cy="405396"/>
            </a:xfrm>
            <a:custGeom>
              <a:avLst/>
              <a:gdLst>
                <a:gd name="T0" fmla="*/ 7 w 119"/>
                <a:gd name="T1" fmla="*/ 123 h 312"/>
                <a:gd name="T2" fmla="*/ 13 w 119"/>
                <a:gd name="T3" fmla="*/ 112 h 312"/>
                <a:gd name="T4" fmla="*/ 21 w 119"/>
                <a:gd name="T5" fmla="*/ 93 h 312"/>
                <a:gd name="T6" fmla="*/ 26 w 119"/>
                <a:gd name="T7" fmla="*/ 79 h 312"/>
                <a:gd name="T8" fmla="*/ 32 w 119"/>
                <a:gd name="T9" fmla="*/ 62 h 312"/>
                <a:gd name="T10" fmla="*/ 40 w 119"/>
                <a:gd name="T11" fmla="*/ 47 h 312"/>
                <a:gd name="T12" fmla="*/ 59 w 119"/>
                <a:gd name="T13" fmla="*/ 21 h 312"/>
                <a:gd name="T14" fmla="*/ 64 w 119"/>
                <a:gd name="T15" fmla="*/ 17 h 312"/>
                <a:gd name="T16" fmla="*/ 68 w 119"/>
                <a:gd name="T17" fmla="*/ 6 h 312"/>
                <a:gd name="T18" fmla="*/ 81 w 119"/>
                <a:gd name="T19" fmla="*/ 9 h 312"/>
                <a:gd name="T20" fmla="*/ 89 w 119"/>
                <a:gd name="T21" fmla="*/ 19 h 312"/>
                <a:gd name="T22" fmla="*/ 76 w 119"/>
                <a:gd name="T23" fmla="*/ 59 h 312"/>
                <a:gd name="T24" fmla="*/ 87 w 119"/>
                <a:gd name="T25" fmla="*/ 78 h 312"/>
                <a:gd name="T26" fmla="*/ 87 w 119"/>
                <a:gd name="T27" fmla="*/ 87 h 312"/>
                <a:gd name="T28" fmla="*/ 94 w 119"/>
                <a:gd name="T29" fmla="*/ 110 h 312"/>
                <a:gd name="T30" fmla="*/ 111 w 119"/>
                <a:gd name="T31" fmla="*/ 119 h 312"/>
                <a:gd name="T32" fmla="*/ 110 w 119"/>
                <a:gd name="T33" fmla="*/ 131 h 312"/>
                <a:gd name="T34" fmla="*/ 91 w 119"/>
                <a:gd name="T35" fmla="*/ 148 h 312"/>
                <a:gd name="T36" fmla="*/ 74 w 119"/>
                <a:gd name="T37" fmla="*/ 165 h 312"/>
                <a:gd name="T38" fmla="*/ 91 w 119"/>
                <a:gd name="T39" fmla="*/ 208 h 312"/>
                <a:gd name="T40" fmla="*/ 81 w 119"/>
                <a:gd name="T41" fmla="*/ 225 h 312"/>
                <a:gd name="T42" fmla="*/ 98 w 119"/>
                <a:gd name="T43" fmla="*/ 269 h 312"/>
                <a:gd name="T44" fmla="*/ 85 w 119"/>
                <a:gd name="T45" fmla="*/ 303 h 312"/>
                <a:gd name="T46" fmla="*/ 85 w 119"/>
                <a:gd name="T47" fmla="*/ 297 h 312"/>
                <a:gd name="T48" fmla="*/ 85 w 119"/>
                <a:gd name="T49" fmla="*/ 289 h 312"/>
                <a:gd name="T50" fmla="*/ 83 w 119"/>
                <a:gd name="T51" fmla="*/ 278 h 312"/>
                <a:gd name="T52" fmla="*/ 85 w 119"/>
                <a:gd name="T53" fmla="*/ 276 h 312"/>
                <a:gd name="T54" fmla="*/ 87 w 119"/>
                <a:gd name="T55" fmla="*/ 272 h 312"/>
                <a:gd name="T56" fmla="*/ 87 w 119"/>
                <a:gd name="T57" fmla="*/ 272 h 312"/>
                <a:gd name="T58" fmla="*/ 85 w 119"/>
                <a:gd name="T59" fmla="*/ 265 h 312"/>
                <a:gd name="T60" fmla="*/ 83 w 119"/>
                <a:gd name="T61" fmla="*/ 261 h 312"/>
                <a:gd name="T62" fmla="*/ 79 w 119"/>
                <a:gd name="T63" fmla="*/ 255 h 312"/>
                <a:gd name="T64" fmla="*/ 79 w 119"/>
                <a:gd name="T65" fmla="*/ 255 h 312"/>
                <a:gd name="T66" fmla="*/ 77 w 119"/>
                <a:gd name="T67" fmla="*/ 252 h 312"/>
                <a:gd name="T68" fmla="*/ 74 w 119"/>
                <a:gd name="T69" fmla="*/ 248 h 312"/>
                <a:gd name="T70" fmla="*/ 74 w 119"/>
                <a:gd name="T71" fmla="*/ 242 h 312"/>
                <a:gd name="T72" fmla="*/ 72 w 119"/>
                <a:gd name="T73" fmla="*/ 238 h 312"/>
                <a:gd name="T74" fmla="*/ 72 w 119"/>
                <a:gd name="T75" fmla="*/ 233 h 312"/>
                <a:gd name="T76" fmla="*/ 72 w 119"/>
                <a:gd name="T77" fmla="*/ 219 h 312"/>
                <a:gd name="T78" fmla="*/ 72 w 119"/>
                <a:gd name="T79" fmla="*/ 218 h 312"/>
                <a:gd name="T80" fmla="*/ 70 w 119"/>
                <a:gd name="T81" fmla="*/ 214 h 312"/>
                <a:gd name="T82" fmla="*/ 68 w 119"/>
                <a:gd name="T83" fmla="*/ 210 h 312"/>
                <a:gd name="T84" fmla="*/ 68 w 119"/>
                <a:gd name="T85" fmla="*/ 202 h 312"/>
                <a:gd name="T86" fmla="*/ 64 w 119"/>
                <a:gd name="T87" fmla="*/ 199 h 312"/>
                <a:gd name="T88" fmla="*/ 62 w 119"/>
                <a:gd name="T89" fmla="*/ 197 h 312"/>
                <a:gd name="T90" fmla="*/ 62 w 119"/>
                <a:gd name="T91" fmla="*/ 193 h 312"/>
                <a:gd name="T92" fmla="*/ 60 w 119"/>
                <a:gd name="T93" fmla="*/ 201 h 312"/>
                <a:gd name="T94" fmla="*/ 47 w 119"/>
                <a:gd name="T95" fmla="*/ 206 h 312"/>
                <a:gd name="T96" fmla="*/ 43 w 119"/>
                <a:gd name="T97" fmla="*/ 214 h 312"/>
                <a:gd name="T98" fmla="*/ 40 w 119"/>
                <a:gd name="T99" fmla="*/ 214 h 312"/>
                <a:gd name="T100" fmla="*/ 32 w 119"/>
                <a:gd name="T101" fmla="*/ 214 h 312"/>
                <a:gd name="T102" fmla="*/ 26 w 119"/>
                <a:gd name="T103" fmla="*/ 214 h 312"/>
                <a:gd name="T104" fmla="*/ 26 w 119"/>
                <a:gd name="T105" fmla="*/ 212 h 312"/>
                <a:gd name="T106" fmla="*/ 26 w 119"/>
                <a:gd name="T107" fmla="*/ 204 h 312"/>
                <a:gd name="T108" fmla="*/ 28 w 119"/>
                <a:gd name="T109" fmla="*/ 199 h 312"/>
                <a:gd name="T110" fmla="*/ 30 w 119"/>
                <a:gd name="T111" fmla="*/ 197 h 312"/>
                <a:gd name="T112" fmla="*/ 32 w 119"/>
                <a:gd name="T113" fmla="*/ 187 h 312"/>
                <a:gd name="T114" fmla="*/ 26 w 119"/>
                <a:gd name="T115" fmla="*/ 165 h 312"/>
                <a:gd name="T116" fmla="*/ 13 w 119"/>
                <a:gd name="T117" fmla="*/ 146 h 312"/>
                <a:gd name="T118" fmla="*/ 4 w 119"/>
                <a:gd name="T119" fmla="*/ 134 h 312"/>
                <a:gd name="T120" fmla="*/ 0 w 119"/>
                <a:gd name="T121" fmla="*/ 12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9" h="312">
                  <a:moveTo>
                    <a:pt x="0" y="127"/>
                  </a:moveTo>
                  <a:lnTo>
                    <a:pt x="7" y="123"/>
                  </a:lnTo>
                  <a:lnTo>
                    <a:pt x="7" y="112"/>
                  </a:lnTo>
                  <a:lnTo>
                    <a:pt x="13" y="112"/>
                  </a:lnTo>
                  <a:lnTo>
                    <a:pt x="15" y="98"/>
                  </a:lnTo>
                  <a:lnTo>
                    <a:pt x="21" y="93"/>
                  </a:lnTo>
                  <a:lnTo>
                    <a:pt x="15" y="85"/>
                  </a:lnTo>
                  <a:lnTo>
                    <a:pt x="26" y="79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6" y="59"/>
                  </a:lnTo>
                  <a:lnTo>
                    <a:pt x="40" y="47"/>
                  </a:lnTo>
                  <a:lnTo>
                    <a:pt x="41" y="36"/>
                  </a:lnTo>
                  <a:lnTo>
                    <a:pt x="59" y="21"/>
                  </a:lnTo>
                  <a:lnTo>
                    <a:pt x="64" y="28"/>
                  </a:lnTo>
                  <a:lnTo>
                    <a:pt x="64" y="17"/>
                  </a:lnTo>
                  <a:lnTo>
                    <a:pt x="70" y="17"/>
                  </a:lnTo>
                  <a:lnTo>
                    <a:pt x="68" y="6"/>
                  </a:lnTo>
                  <a:lnTo>
                    <a:pt x="74" y="0"/>
                  </a:lnTo>
                  <a:lnTo>
                    <a:pt x="81" y="9"/>
                  </a:lnTo>
                  <a:lnTo>
                    <a:pt x="83" y="17"/>
                  </a:lnTo>
                  <a:lnTo>
                    <a:pt x="89" y="19"/>
                  </a:lnTo>
                  <a:lnTo>
                    <a:pt x="89" y="45"/>
                  </a:lnTo>
                  <a:lnTo>
                    <a:pt x="76" y="59"/>
                  </a:lnTo>
                  <a:lnTo>
                    <a:pt x="74" y="78"/>
                  </a:lnTo>
                  <a:lnTo>
                    <a:pt x="87" y="7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94" y="97"/>
                  </a:lnTo>
                  <a:lnTo>
                    <a:pt x="94" y="110"/>
                  </a:lnTo>
                  <a:lnTo>
                    <a:pt x="106" y="114"/>
                  </a:lnTo>
                  <a:lnTo>
                    <a:pt x="111" y="119"/>
                  </a:lnTo>
                  <a:lnTo>
                    <a:pt x="119" y="119"/>
                  </a:lnTo>
                  <a:lnTo>
                    <a:pt x="110" y="131"/>
                  </a:lnTo>
                  <a:lnTo>
                    <a:pt x="108" y="138"/>
                  </a:lnTo>
                  <a:lnTo>
                    <a:pt x="91" y="148"/>
                  </a:lnTo>
                  <a:lnTo>
                    <a:pt x="79" y="151"/>
                  </a:lnTo>
                  <a:lnTo>
                    <a:pt x="74" y="165"/>
                  </a:lnTo>
                  <a:lnTo>
                    <a:pt x="72" y="178"/>
                  </a:lnTo>
                  <a:lnTo>
                    <a:pt x="91" y="208"/>
                  </a:lnTo>
                  <a:lnTo>
                    <a:pt x="87" y="225"/>
                  </a:lnTo>
                  <a:lnTo>
                    <a:pt x="81" y="225"/>
                  </a:lnTo>
                  <a:lnTo>
                    <a:pt x="89" y="233"/>
                  </a:lnTo>
                  <a:lnTo>
                    <a:pt x="98" y="269"/>
                  </a:lnTo>
                  <a:lnTo>
                    <a:pt x="91" y="295"/>
                  </a:lnTo>
                  <a:lnTo>
                    <a:pt x="85" y="303"/>
                  </a:lnTo>
                  <a:lnTo>
                    <a:pt x="85" y="312"/>
                  </a:lnTo>
                  <a:lnTo>
                    <a:pt x="85" y="297"/>
                  </a:lnTo>
                  <a:lnTo>
                    <a:pt x="85" y="289"/>
                  </a:lnTo>
                  <a:lnTo>
                    <a:pt x="85" y="28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5" y="276"/>
                  </a:lnTo>
                  <a:lnTo>
                    <a:pt x="87" y="274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5" y="269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1"/>
                  </a:lnTo>
                  <a:lnTo>
                    <a:pt x="83" y="261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4" y="248"/>
                  </a:lnTo>
                  <a:lnTo>
                    <a:pt x="74" y="242"/>
                  </a:lnTo>
                  <a:lnTo>
                    <a:pt x="74" y="242"/>
                  </a:lnTo>
                  <a:lnTo>
                    <a:pt x="74" y="238"/>
                  </a:lnTo>
                  <a:lnTo>
                    <a:pt x="72" y="238"/>
                  </a:lnTo>
                  <a:lnTo>
                    <a:pt x="72" y="235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8"/>
                  </a:lnTo>
                  <a:lnTo>
                    <a:pt x="72" y="216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68" y="210"/>
                  </a:lnTo>
                  <a:lnTo>
                    <a:pt x="68" y="206"/>
                  </a:lnTo>
                  <a:lnTo>
                    <a:pt x="68" y="202"/>
                  </a:lnTo>
                  <a:lnTo>
                    <a:pt x="68" y="202"/>
                  </a:lnTo>
                  <a:lnTo>
                    <a:pt x="64" y="199"/>
                  </a:lnTo>
                  <a:lnTo>
                    <a:pt x="64" y="199"/>
                  </a:lnTo>
                  <a:lnTo>
                    <a:pt x="62" y="197"/>
                  </a:lnTo>
                  <a:lnTo>
                    <a:pt x="62" y="193"/>
                  </a:lnTo>
                  <a:lnTo>
                    <a:pt x="62" y="193"/>
                  </a:lnTo>
                  <a:lnTo>
                    <a:pt x="60" y="193"/>
                  </a:lnTo>
                  <a:lnTo>
                    <a:pt x="60" y="201"/>
                  </a:lnTo>
                  <a:lnTo>
                    <a:pt x="51" y="206"/>
                  </a:lnTo>
                  <a:lnTo>
                    <a:pt x="47" y="206"/>
                  </a:lnTo>
                  <a:lnTo>
                    <a:pt x="43" y="214"/>
                  </a:lnTo>
                  <a:lnTo>
                    <a:pt x="43" y="214"/>
                  </a:lnTo>
                  <a:lnTo>
                    <a:pt x="40" y="214"/>
                  </a:lnTo>
                  <a:lnTo>
                    <a:pt x="40" y="214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8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6" y="204"/>
                  </a:lnTo>
                  <a:lnTo>
                    <a:pt x="26" y="201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0" y="197"/>
                  </a:lnTo>
                  <a:lnTo>
                    <a:pt x="32" y="193"/>
                  </a:lnTo>
                  <a:lnTo>
                    <a:pt x="32" y="187"/>
                  </a:lnTo>
                  <a:lnTo>
                    <a:pt x="32" y="182"/>
                  </a:lnTo>
                  <a:lnTo>
                    <a:pt x="26" y="165"/>
                  </a:lnTo>
                  <a:lnTo>
                    <a:pt x="21" y="153"/>
                  </a:lnTo>
                  <a:lnTo>
                    <a:pt x="13" y="146"/>
                  </a:lnTo>
                  <a:lnTo>
                    <a:pt x="7" y="138"/>
                  </a:lnTo>
                  <a:lnTo>
                    <a:pt x="4" y="134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6" name="Freeform 336">
              <a:extLst>
                <a:ext uri="{FF2B5EF4-FFF2-40B4-BE49-F238E27FC236}">
                  <a16:creationId xmlns:a16="http://schemas.microsoft.com/office/drawing/2014/main" id="{837D2E84-59B3-8241-A6E5-76A05131C5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7706" y="2718947"/>
              <a:ext cx="64128" cy="38980"/>
            </a:xfrm>
            <a:custGeom>
              <a:avLst/>
              <a:gdLst>
                <a:gd name="T0" fmla="*/ 0 w 42"/>
                <a:gd name="T1" fmla="*/ 11 h 30"/>
                <a:gd name="T2" fmla="*/ 0 w 42"/>
                <a:gd name="T3" fmla="*/ 21 h 30"/>
                <a:gd name="T4" fmla="*/ 6 w 42"/>
                <a:gd name="T5" fmla="*/ 30 h 30"/>
                <a:gd name="T6" fmla="*/ 15 w 42"/>
                <a:gd name="T7" fmla="*/ 28 h 30"/>
                <a:gd name="T8" fmla="*/ 27 w 42"/>
                <a:gd name="T9" fmla="*/ 28 h 30"/>
                <a:gd name="T10" fmla="*/ 42 w 42"/>
                <a:gd name="T11" fmla="*/ 28 h 30"/>
                <a:gd name="T12" fmla="*/ 42 w 42"/>
                <a:gd name="T13" fmla="*/ 17 h 30"/>
                <a:gd name="T14" fmla="*/ 42 w 42"/>
                <a:gd name="T15" fmla="*/ 13 h 30"/>
                <a:gd name="T16" fmla="*/ 34 w 42"/>
                <a:gd name="T17" fmla="*/ 11 h 30"/>
                <a:gd name="T18" fmla="*/ 21 w 42"/>
                <a:gd name="T19" fmla="*/ 8 h 30"/>
                <a:gd name="T20" fmla="*/ 21 w 42"/>
                <a:gd name="T21" fmla="*/ 0 h 30"/>
                <a:gd name="T22" fmla="*/ 12 w 42"/>
                <a:gd name="T23" fmla="*/ 0 h 30"/>
                <a:gd name="T24" fmla="*/ 0 w 42"/>
                <a:gd name="T25" fmla="*/ 11 h 30"/>
                <a:gd name="T26" fmla="*/ 0 w 42"/>
                <a:gd name="T27" fmla="*/ 11 h 30"/>
                <a:gd name="T28" fmla="*/ 0 w 42"/>
                <a:gd name="T2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0">
                  <a:moveTo>
                    <a:pt x="0" y="11"/>
                  </a:moveTo>
                  <a:lnTo>
                    <a:pt x="0" y="21"/>
                  </a:lnTo>
                  <a:lnTo>
                    <a:pt x="6" y="30"/>
                  </a:lnTo>
                  <a:lnTo>
                    <a:pt x="15" y="28"/>
                  </a:lnTo>
                  <a:lnTo>
                    <a:pt x="27" y="28"/>
                  </a:lnTo>
                  <a:lnTo>
                    <a:pt x="42" y="28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34" y="11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7" name="Freeform 337">
              <a:extLst>
                <a:ext uri="{FF2B5EF4-FFF2-40B4-BE49-F238E27FC236}">
                  <a16:creationId xmlns:a16="http://schemas.microsoft.com/office/drawing/2014/main" id="{3509B3F7-14B1-A843-89AE-C3400D91EF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7706" y="2718947"/>
              <a:ext cx="64128" cy="38980"/>
            </a:xfrm>
            <a:custGeom>
              <a:avLst/>
              <a:gdLst>
                <a:gd name="T0" fmla="*/ 0 w 42"/>
                <a:gd name="T1" fmla="*/ 11 h 30"/>
                <a:gd name="T2" fmla="*/ 0 w 42"/>
                <a:gd name="T3" fmla="*/ 21 h 30"/>
                <a:gd name="T4" fmla="*/ 6 w 42"/>
                <a:gd name="T5" fmla="*/ 30 h 30"/>
                <a:gd name="T6" fmla="*/ 15 w 42"/>
                <a:gd name="T7" fmla="*/ 28 h 30"/>
                <a:gd name="T8" fmla="*/ 27 w 42"/>
                <a:gd name="T9" fmla="*/ 28 h 30"/>
                <a:gd name="T10" fmla="*/ 42 w 42"/>
                <a:gd name="T11" fmla="*/ 28 h 30"/>
                <a:gd name="T12" fmla="*/ 42 w 42"/>
                <a:gd name="T13" fmla="*/ 17 h 30"/>
                <a:gd name="T14" fmla="*/ 42 w 42"/>
                <a:gd name="T15" fmla="*/ 13 h 30"/>
                <a:gd name="T16" fmla="*/ 34 w 42"/>
                <a:gd name="T17" fmla="*/ 11 h 30"/>
                <a:gd name="T18" fmla="*/ 21 w 42"/>
                <a:gd name="T19" fmla="*/ 8 h 30"/>
                <a:gd name="T20" fmla="*/ 21 w 42"/>
                <a:gd name="T21" fmla="*/ 0 h 30"/>
                <a:gd name="T22" fmla="*/ 12 w 42"/>
                <a:gd name="T23" fmla="*/ 0 h 30"/>
                <a:gd name="T24" fmla="*/ 0 w 42"/>
                <a:gd name="T25" fmla="*/ 11 h 30"/>
                <a:gd name="T26" fmla="*/ 0 w 42"/>
                <a:gd name="T27" fmla="*/ 11 h 30"/>
                <a:gd name="T28" fmla="*/ 0 w 42"/>
                <a:gd name="T2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0">
                  <a:moveTo>
                    <a:pt x="0" y="11"/>
                  </a:moveTo>
                  <a:lnTo>
                    <a:pt x="0" y="21"/>
                  </a:lnTo>
                  <a:lnTo>
                    <a:pt x="6" y="30"/>
                  </a:lnTo>
                  <a:lnTo>
                    <a:pt x="15" y="28"/>
                  </a:lnTo>
                  <a:lnTo>
                    <a:pt x="27" y="28"/>
                  </a:lnTo>
                  <a:lnTo>
                    <a:pt x="42" y="28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34" y="11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8" name="Freeform 338">
              <a:extLst>
                <a:ext uri="{FF2B5EF4-FFF2-40B4-BE49-F238E27FC236}">
                  <a16:creationId xmlns:a16="http://schemas.microsoft.com/office/drawing/2014/main" id="{669B1D86-F0FE-AD4A-8FF8-E025B5F77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58715" y="2898257"/>
              <a:ext cx="172536" cy="314442"/>
            </a:xfrm>
            <a:custGeom>
              <a:avLst/>
              <a:gdLst>
                <a:gd name="T0" fmla="*/ 13 w 113"/>
                <a:gd name="T1" fmla="*/ 165 h 242"/>
                <a:gd name="T2" fmla="*/ 26 w 113"/>
                <a:gd name="T3" fmla="*/ 133 h 242"/>
                <a:gd name="T4" fmla="*/ 9 w 113"/>
                <a:gd name="T5" fmla="*/ 87 h 242"/>
                <a:gd name="T6" fmla="*/ 19 w 113"/>
                <a:gd name="T7" fmla="*/ 70 h 242"/>
                <a:gd name="T8" fmla="*/ 2 w 113"/>
                <a:gd name="T9" fmla="*/ 28 h 242"/>
                <a:gd name="T10" fmla="*/ 19 w 113"/>
                <a:gd name="T11" fmla="*/ 10 h 242"/>
                <a:gd name="T12" fmla="*/ 41 w 113"/>
                <a:gd name="T13" fmla="*/ 8 h 242"/>
                <a:gd name="T14" fmla="*/ 47 w 113"/>
                <a:gd name="T15" fmla="*/ 17 h 242"/>
                <a:gd name="T16" fmla="*/ 47 w 113"/>
                <a:gd name="T17" fmla="*/ 53 h 242"/>
                <a:gd name="T18" fmla="*/ 75 w 113"/>
                <a:gd name="T19" fmla="*/ 44 h 242"/>
                <a:gd name="T20" fmla="*/ 91 w 113"/>
                <a:gd name="T21" fmla="*/ 40 h 242"/>
                <a:gd name="T22" fmla="*/ 102 w 113"/>
                <a:gd name="T23" fmla="*/ 70 h 242"/>
                <a:gd name="T24" fmla="*/ 113 w 113"/>
                <a:gd name="T25" fmla="*/ 106 h 242"/>
                <a:gd name="T26" fmla="*/ 77 w 113"/>
                <a:gd name="T27" fmla="*/ 102 h 242"/>
                <a:gd name="T28" fmla="*/ 73 w 113"/>
                <a:gd name="T29" fmla="*/ 144 h 242"/>
                <a:gd name="T30" fmla="*/ 72 w 113"/>
                <a:gd name="T31" fmla="*/ 146 h 242"/>
                <a:gd name="T32" fmla="*/ 66 w 113"/>
                <a:gd name="T33" fmla="*/ 144 h 242"/>
                <a:gd name="T34" fmla="*/ 60 w 113"/>
                <a:gd name="T35" fmla="*/ 138 h 242"/>
                <a:gd name="T36" fmla="*/ 53 w 113"/>
                <a:gd name="T37" fmla="*/ 129 h 242"/>
                <a:gd name="T38" fmla="*/ 47 w 113"/>
                <a:gd name="T39" fmla="*/ 121 h 242"/>
                <a:gd name="T40" fmla="*/ 34 w 113"/>
                <a:gd name="T41" fmla="*/ 119 h 242"/>
                <a:gd name="T42" fmla="*/ 30 w 113"/>
                <a:gd name="T43" fmla="*/ 142 h 242"/>
                <a:gd name="T44" fmla="*/ 22 w 113"/>
                <a:gd name="T45" fmla="*/ 176 h 242"/>
                <a:gd name="T46" fmla="*/ 22 w 113"/>
                <a:gd name="T47" fmla="*/ 180 h 242"/>
                <a:gd name="T48" fmla="*/ 22 w 113"/>
                <a:gd name="T49" fmla="*/ 184 h 242"/>
                <a:gd name="T50" fmla="*/ 24 w 113"/>
                <a:gd name="T51" fmla="*/ 185 h 242"/>
                <a:gd name="T52" fmla="*/ 30 w 113"/>
                <a:gd name="T53" fmla="*/ 185 h 242"/>
                <a:gd name="T54" fmla="*/ 38 w 113"/>
                <a:gd name="T55" fmla="*/ 201 h 242"/>
                <a:gd name="T56" fmla="*/ 38 w 113"/>
                <a:gd name="T57" fmla="*/ 208 h 242"/>
                <a:gd name="T58" fmla="*/ 38 w 113"/>
                <a:gd name="T59" fmla="*/ 212 h 242"/>
                <a:gd name="T60" fmla="*/ 41 w 113"/>
                <a:gd name="T61" fmla="*/ 218 h 242"/>
                <a:gd name="T62" fmla="*/ 49 w 113"/>
                <a:gd name="T63" fmla="*/ 223 h 242"/>
                <a:gd name="T64" fmla="*/ 60 w 113"/>
                <a:gd name="T65" fmla="*/ 235 h 242"/>
                <a:gd name="T66" fmla="*/ 51 w 113"/>
                <a:gd name="T67" fmla="*/ 240 h 242"/>
                <a:gd name="T68" fmla="*/ 38 w 113"/>
                <a:gd name="T69" fmla="*/ 233 h 242"/>
                <a:gd name="T70" fmla="*/ 34 w 113"/>
                <a:gd name="T71" fmla="*/ 225 h 242"/>
                <a:gd name="T72" fmla="*/ 28 w 113"/>
                <a:gd name="T73" fmla="*/ 221 h 242"/>
                <a:gd name="T74" fmla="*/ 24 w 113"/>
                <a:gd name="T75" fmla="*/ 220 h 242"/>
                <a:gd name="T76" fmla="*/ 13 w 113"/>
                <a:gd name="T77" fmla="*/ 206 h 242"/>
                <a:gd name="T78" fmla="*/ 11 w 113"/>
                <a:gd name="T79" fmla="*/ 204 h 242"/>
                <a:gd name="T80" fmla="*/ 9 w 113"/>
                <a:gd name="T81" fmla="*/ 197 h 242"/>
                <a:gd name="T82" fmla="*/ 9 w 113"/>
                <a:gd name="T83" fmla="*/ 195 h 242"/>
                <a:gd name="T84" fmla="*/ 11 w 113"/>
                <a:gd name="T85" fmla="*/ 191 h 242"/>
                <a:gd name="T86" fmla="*/ 13 w 113"/>
                <a:gd name="T87" fmla="*/ 174 h 242"/>
                <a:gd name="T88" fmla="*/ 13 w 113"/>
                <a:gd name="T89" fmla="*/ 17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3" h="242">
                  <a:moveTo>
                    <a:pt x="13" y="174"/>
                  </a:moveTo>
                  <a:lnTo>
                    <a:pt x="13" y="165"/>
                  </a:lnTo>
                  <a:lnTo>
                    <a:pt x="21" y="157"/>
                  </a:lnTo>
                  <a:lnTo>
                    <a:pt x="26" y="133"/>
                  </a:lnTo>
                  <a:lnTo>
                    <a:pt x="17" y="95"/>
                  </a:lnTo>
                  <a:lnTo>
                    <a:pt x="9" y="87"/>
                  </a:lnTo>
                  <a:lnTo>
                    <a:pt x="15" y="87"/>
                  </a:lnTo>
                  <a:lnTo>
                    <a:pt x="19" y="70"/>
                  </a:lnTo>
                  <a:lnTo>
                    <a:pt x="0" y="40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9" y="10"/>
                  </a:lnTo>
                  <a:lnTo>
                    <a:pt x="36" y="0"/>
                  </a:lnTo>
                  <a:lnTo>
                    <a:pt x="41" y="8"/>
                  </a:lnTo>
                  <a:lnTo>
                    <a:pt x="41" y="17"/>
                  </a:lnTo>
                  <a:lnTo>
                    <a:pt x="47" y="17"/>
                  </a:lnTo>
                  <a:lnTo>
                    <a:pt x="53" y="17"/>
                  </a:lnTo>
                  <a:lnTo>
                    <a:pt x="47" y="53"/>
                  </a:lnTo>
                  <a:lnTo>
                    <a:pt x="64" y="44"/>
                  </a:lnTo>
                  <a:lnTo>
                    <a:pt x="75" y="44"/>
                  </a:lnTo>
                  <a:lnTo>
                    <a:pt x="81" y="36"/>
                  </a:lnTo>
                  <a:lnTo>
                    <a:pt x="91" y="40"/>
                  </a:lnTo>
                  <a:lnTo>
                    <a:pt x="104" y="53"/>
                  </a:lnTo>
                  <a:lnTo>
                    <a:pt x="102" y="70"/>
                  </a:lnTo>
                  <a:lnTo>
                    <a:pt x="113" y="83"/>
                  </a:lnTo>
                  <a:lnTo>
                    <a:pt x="113" y="106"/>
                  </a:lnTo>
                  <a:lnTo>
                    <a:pt x="91" y="106"/>
                  </a:lnTo>
                  <a:lnTo>
                    <a:pt x="77" y="102"/>
                  </a:lnTo>
                  <a:lnTo>
                    <a:pt x="68" y="119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72" y="146"/>
                  </a:lnTo>
                  <a:lnTo>
                    <a:pt x="70" y="146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0" y="138"/>
                  </a:lnTo>
                  <a:lnTo>
                    <a:pt x="56" y="134"/>
                  </a:lnTo>
                  <a:lnTo>
                    <a:pt x="53" y="129"/>
                  </a:lnTo>
                  <a:lnTo>
                    <a:pt x="47" y="129"/>
                  </a:lnTo>
                  <a:lnTo>
                    <a:pt x="47" y="121"/>
                  </a:lnTo>
                  <a:lnTo>
                    <a:pt x="43" y="117"/>
                  </a:lnTo>
                  <a:lnTo>
                    <a:pt x="34" y="119"/>
                  </a:lnTo>
                  <a:lnTo>
                    <a:pt x="38" y="133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22" y="184"/>
                  </a:lnTo>
                  <a:lnTo>
                    <a:pt x="22" y="184"/>
                  </a:lnTo>
                  <a:lnTo>
                    <a:pt x="24" y="185"/>
                  </a:lnTo>
                  <a:lnTo>
                    <a:pt x="28" y="185"/>
                  </a:lnTo>
                  <a:lnTo>
                    <a:pt x="30" y="185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6" y="206"/>
                  </a:lnTo>
                  <a:lnTo>
                    <a:pt x="38" y="208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41" y="216"/>
                  </a:lnTo>
                  <a:lnTo>
                    <a:pt x="41" y="218"/>
                  </a:lnTo>
                  <a:lnTo>
                    <a:pt x="41" y="221"/>
                  </a:lnTo>
                  <a:lnTo>
                    <a:pt x="49" y="223"/>
                  </a:lnTo>
                  <a:lnTo>
                    <a:pt x="58" y="229"/>
                  </a:lnTo>
                  <a:lnTo>
                    <a:pt x="60" y="235"/>
                  </a:lnTo>
                  <a:lnTo>
                    <a:pt x="58" y="242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38" y="233"/>
                  </a:lnTo>
                  <a:lnTo>
                    <a:pt x="38" y="233"/>
                  </a:lnTo>
                  <a:lnTo>
                    <a:pt x="34" y="225"/>
                  </a:lnTo>
                  <a:lnTo>
                    <a:pt x="30" y="223"/>
                  </a:lnTo>
                  <a:lnTo>
                    <a:pt x="28" y="221"/>
                  </a:lnTo>
                  <a:lnTo>
                    <a:pt x="28" y="221"/>
                  </a:lnTo>
                  <a:lnTo>
                    <a:pt x="24" y="220"/>
                  </a:lnTo>
                  <a:lnTo>
                    <a:pt x="21" y="214"/>
                  </a:lnTo>
                  <a:lnTo>
                    <a:pt x="13" y="206"/>
                  </a:lnTo>
                  <a:lnTo>
                    <a:pt x="13" y="206"/>
                  </a:lnTo>
                  <a:lnTo>
                    <a:pt x="11" y="204"/>
                  </a:lnTo>
                  <a:lnTo>
                    <a:pt x="9" y="201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9" y="195"/>
                  </a:lnTo>
                  <a:lnTo>
                    <a:pt x="11" y="193"/>
                  </a:lnTo>
                  <a:lnTo>
                    <a:pt x="11" y="191"/>
                  </a:lnTo>
                  <a:lnTo>
                    <a:pt x="11" y="182"/>
                  </a:lnTo>
                  <a:lnTo>
                    <a:pt x="13" y="174"/>
                  </a:lnTo>
                  <a:lnTo>
                    <a:pt x="13" y="174"/>
                  </a:lnTo>
                  <a:lnTo>
                    <a:pt x="13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9" name="Freeform 339">
              <a:extLst>
                <a:ext uri="{FF2B5EF4-FFF2-40B4-BE49-F238E27FC236}">
                  <a16:creationId xmlns:a16="http://schemas.microsoft.com/office/drawing/2014/main" id="{59E45A24-4C88-5D4E-AE15-B01EFF64F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58715" y="2898257"/>
              <a:ext cx="172536" cy="314442"/>
            </a:xfrm>
            <a:custGeom>
              <a:avLst/>
              <a:gdLst>
                <a:gd name="T0" fmla="*/ 13 w 113"/>
                <a:gd name="T1" fmla="*/ 165 h 242"/>
                <a:gd name="T2" fmla="*/ 26 w 113"/>
                <a:gd name="T3" fmla="*/ 133 h 242"/>
                <a:gd name="T4" fmla="*/ 9 w 113"/>
                <a:gd name="T5" fmla="*/ 87 h 242"/>
                <a:gd name="T6" fmla="*/ 19 w 113"/>
                <a:gd name="T7" fmla="*/ 70 h 242"/>
                <a:gd name="T8" fmla="*/ 2 w 113"/>
                <a:gd name="T9" fmla="*/ 28 h 242"/>
                <a:gd name="T10" fmla="*/ 19 w 113"/>
                <a:gd name="T11" fmla="*/ 10 h 242"/>
                <a:gd name="T12" fmla="*/ 41 w 113"/>
                <a:gd name="T13" fmla="*/ 8 h 242"/>
                <a:gd name="T14" fmla="*/ 47 w 113"/>
                <a:gd name="T15" fmla="*/ 17 h 242"/>
                <a:gd name="T16" fmla="*/ 47 w 113"/>
                <a:gd name="T17" fmla="*/ 53 h 242"/>
                <a:gd name="T18" fmla="*/ 75 w 113"/>
                <a:gd name="T19" fmla="*/ 44 h 242"/>
                <a:gd name="T20" fmla="*/ 91 w 113"/>
                <a:gd name="T21" fmla="*/ 40 h 242"/>
                <a:gd name="T22" fmla="*/ 102 w 113"/>
                <a:gd name="T23" fmla="*/ 70 h 242"/>
                <a:gd name="T24" fmla="*/ 113 w 113"/>
                <a:gd name="T25" fmla="*/ 106 h 242"/>
                <a:gd name="T26" fmla="*/ 77 w 113"/>
                <a:gd name="T27" fmla="*/ 102 h 242"/>
                <a:gd name="T28" fmla="*/ 73 w 113"/>
                <a:gd name="T29" fmla="*/ 144 h 242"/>
                <a:gd name="T30" fmla="*/ 72 w 113"/>
                <a:gd name="T31" fmla="*/ 146 h 242"/>
                <a:gd name="T32" fmla="*/ 66 w 113"/>
                <a:gd name="T33" fmla="*/ 144 h 242"/>
                <a:gd name="T34" fmla="*/ 60 w 113"/>
                <a:gd name="T35" fmla="*/ 138 h 242"/>
                <a:gd name="T36" fmla="*/ 53 w 113"/>
                <a:gd name="T37" fmla="*/ 129 h 242"/>
                <a:gd name="T38" fmla="*/ 47 w 113"/>
                <a:gd name="T39" fmla="*/ 121 h 242"/>
                <a:gd name="T40" fmla="*/ 34 w 113"/>
                <a:gd name="T41" fmla="*/ 119 h 242"/>
                <a:gd name="T42" fmla="*/ 30 w 113"/>
                <a:gd name="T43" fmla="*/ 142 h 242"/>
                <a:gd name="T44" fmla="*/ 22 w 113"/>
                <a:gd name="T45" fmla="*/ 176 h 242"/>
                <a:gd name="T46" fmla="*/ 22 w 113"/>
                <a:gd name="T47" fmla="*/ 180 h 242"/>
                <a:gd name="T48" fmla="*/ 22 w 113"/>
                <a:gd name="T49" fmla="*/ 184 h 242"/>
                <a:gd name="T50" fmla="*/ 24 w 113"/>
                <a:gd name="T51" fmla="*/ 185 h 242"/>
                <a:gd name="T52" fmla="*/ 30 w 113"/>
                <a:gd name="T53" fmla="*/ 185 h 242"/>
                <a:gd name="T54" fmla="*/ 38 w 113"/>
                <a:gd name="T55" fmla="*/ 201 h 242"/>
                <a:gd name="T56" fmla="*/ 38 w 113"/>
                <a:gd name="T57" fmla="*/ 208 h 242"/>
                <a:gd name="T58" fmla="*/ 38 w 113"/>
                <a:gd name="T59" fmla="*/ 212 h 242"/>
                <a:gd name="T60" fmla="*/ 41 w 113"/>
                <a:gd name="T61" fmla="*/ 218 h 242"/>
                <a:gd name="T62" fmla="*/ 49 w 113"/>
                <a:gd name="T63" fmla="*/ 223 h 242"/>
                <a:gd name="T64" fmla="*/ 60 w 113"/>
                <a:gd name="T65" fmla="*/ 235 h 242"/>
                <a:gd name="T66" fmla="*/ 51 w 113"/>
                <a:gd name="T67" fmla="*/ 240 h 242"/>
                <a:gd name="T68" fmla="*/ 38 w 113"/>
                <a:gd name="T69" fmla="*/ 233 h 242"/>
                <a:gd name="T70" fmla="*/ 34 w 113"/>
                <a:gd name="T71" fmla="*/ 225 h 242"/>
                <a:gd name="T72" fmla="*/ 28 w 113"/>
                <a:gd name="T73" fmla="*/ 221 h 242"/>
                <a:gd name="T74" fmla="*/ 24 w 113"/>
                <a:gd name="T75" fmla="*/ 220 h 242"/>
                <a:gd name="T76" fmla="*/ 13 w 113"/>
                <a:gd name="T77" fmla="*/ 206 h 242"/>
                <a:gd name="T78" fmla="*/ 11 w 113"/>
                <a:gd name="T79" fmla="*/ 204 h 242"/>
                <a:gd name="T80" fmla="*/ 9 w 113"/>
                <a:gd name="T81" fmla="*/ 197 h 242"/>
                <a:gd name="T82" fmla="*/ 9 w 113"/>
                <a:gd name="T83" fmla="*/ 195 h 242"/>
                <a:gd name="T84" fmla="*/ 11 w 113"/>
                <a:gd name="T85" fmla="*/ 191 h 242"/>
                <a:gd name="T86" fmla="*/ 13 w 113"/>
                <a:gd name="T87" fmla="*/ 174 h 242"/>
                <a:gd name="T88" fmla="*/ 13 w 113"/>
                <a:gd name="T89" fmla="*/ 17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3" h="242">
                  <a:moveTo>
                    <a:pt x="13" y="174"/>
                  </a:moveTo>
                  <a:lnTo>
                    <a:pt x="13" y="165"/>
                  </a:lnTo>
                  <a:lnTo>
                    <a:pt x="21" y="157"/>
                  </a:lnTo>
                  <a:lnTo>
                    <a:pt x="26" y="133"/>
                  </a:lnTo>
                  <a:lnTo>
                    <a:pt x="17" y="95"/>
                  </a:lnTo>
                  <a:lnTo>
                    <a:pt x="9" y="87"/>
                  </a:lnTo>
                  <a:lnTo>
                    <a:pt x="15" y="87"/>
                  </a:lnTo>
                  <a:lnTo>
                    <a:pt x="19" y="70"/>
                  </a:lnTo>
                  <a:lnTo>
                    <a:pt x="0" y="40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9" y="10"/>
                  </a:lnTo>
                  <a:lnTo>
                    <a:pt x="36" y="0"/>
                  </a:lnTo>
                  <a:lnTo>
                    <a:pt x="41" y="8"/>
                  </a:lnTo>
                  <a:lnTo>
                    <a:pt x="41" y="17"/>
                  </a:lnTo>
                  <a:lnTo>
                    <a:pt x="47" y="17"/>
                  </a:lnTo>
                  <a:lnTo>
                    <a:pt x="53" y="17"/>
                  </a:lnTo>
                  <a:lnTo>
                    <a:pt x="47" y="53"/>
                  </a:lnTo>
                  <a:lnTo>
                    <a:pt x="64" y="44"/>
                  </a:lnTo>
                  <a:lnTo>
                    <a:pt x="75" y="44"/>
                  </a:lnTo>
                  <a:lnTo>
                    <a:pt x="81" y="36"/>
                  </a:lnTo>
                  <a:lnTo>
                    <a:pt x="91" y="40"/>
                  </a:lnTo>
                  <a:lnTo>
                    <a:pt x="104" y="53"/>
                  </a:lnTo>
                  <a:lnTo>
                    <a:pt x="102" y="70"/>
                  </a:lnTo>
                  <a:lnTo>
                    <a:pt x="113" y="83"/>
                  </a:lnTo>
                  <a:lnTo>
                    <a:pt x="113" y="106"/>
                  </a:lnTo>
                  <a:lnTo>
                    <a:pt x="91" y="106"/>
                  </a:lnTo>
                  <a:lnTo>
                    <a:pt x="77" y="102"/>
                  </a:lnTo>
                  <a:lnTo>
                    <a:pt x="68" y="119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72" y="146"/>
                  </a:lnTo>
                  <a:lnTo>
                    <a:pt x="70" y="146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0" y="138"/>
                  </a:lnTo>
                  <a:lnTo>
                    <a:pt x="56" y="134"/>
                  </a:lnTo>
                  <a:lnTo>
                    <a:pt x="53" y="129"/>
                  </a:lnTo>
                  <a:lnTo>
                    <a:pt x="47" y="129"/>
                  </a:lnTo>
                  <a:lnTo>
                    <a:pt x="47" y="121"/>
                  </a:lnTo>
                  <a:lnTo>
                    <a:pt x="43" y="117"/>
                  </a:lnTo>
                  <a:lnTo>
                    <a:pt x="34" y="119"/>
                  </a:lnTo>
                  <a:lnTo>
                    <a:pt x="38" y="133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22" y="184"/>
                  </a:lnTo>
                  <a:lnTo>
                    <a:pt x="22" y="184"/>
                  </a:lnTo>
                  <a:lnTo>
                    <a:pt x="24" y="185"/>
                  </a:lnTo>
                  <a:lnTo>
                    <a:pt x="28" y="185"/>
                  </a:lnTo>
                  <a:lnTo>
                    <a:pt x="30" y="185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6" y="206"/>
                  </a:lnTo>
                  <a:lnTo>
                    <a:pt x="38" y="208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41" y="216"/>
                  </a:lnTo>
                  <a:lnTo>
                    <a:pt x="41" y="218"/>
                  </a:lnTo>
                  <a:lnTo>
                    <a:pt x="41" y="221"/>
                  </a:lnTo>
                  <a:lnTo>
                    <a:pt x="49" y="223"/>
                  </a:lnTo>
                  <a:lnTo>
                    <a:pt x="58" y="229"/>
                  </a:lnTo>
                  <a:lnTo>
                    <a:pt x="60" y="235"/>
                  </a:lnTo>
                  <a:lnTo>
                    <a:pt x="58" y="242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38" y="233"/>
                  </a:lnTo>
                  <a:lnTo>
                    <a:pt x="38" y="233"/>
                  </a:lnTo>
                  <a:lnTo>
                    <a:pt x="34" y="225"/>
                  </a:lnTo>
                  <a:lnTo>
                    <a:pt x="30" y="223"/>
                  </a:lnTo>
                  <a:lnTo>
                    <a:pt x="28" y="221"/>
                  </a:lnTo>
                  <a:lnTo>
                    <a:pt x="28" y="221"/>
                  </a:lnTo>
                  <a:lnTo>
                    <a:pt x="24" y="220"/>
                  </a:lnTo>
                  <a:lnTo>
                    <a:pt x="21" y="214"/>
                  </a:lnTo>
                  <a:lnTo>
                    <a:pt x="13" y="206"/>
                  </a:lnTo>
                  <a:lnTo>
                    <a:pt x="13" y="206"/>
                  </a:lnTo>
                  <a:lnTo>
                    <a:pt x="11" y="204"/>
                  </a:lnTo>
                  <a:lnTo>
                    <a:pt x="9" y="201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9" y="195"/>
                  </a:lnTo>
                  <a:lnTo>
                    <a:pt x="11" y="193"/>
                  </a:lnTo>
                  <a:lnTo>
                    <a:pt x="11" y="191"/>
                  </a:lnTo>
                  <a:lnTo>
                    <a:pt x="11" y="182"/>
                  </a:lnTo>
                  <a:lnTo>
                    <a:pt x="13" y="174"/>
                  </a:lnTo>
                  <a:lnTo>
                    <a:pt x="13" y="174"/>
                  </a:lnTo>
                  <a:lnTo>
                    <a:pt x="13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0" name="Freeform 340">
              <a:extLst>
                <a:ext uri="{FF2B5EF4-FFF2-40B4-BE49-F238E27FC236}">
                  <a16:creationId xmlns:a16="http://schemas.microsoft.com/office/drawing/2014/main" id="{3A62EF7C-2269-C640-9D42-242BD17FEF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59488" y="2837188"/>
              <a:ext cx="155740" cy="317040"/>
            </a:xfrm>
            <a:custGeom>
              <a:avLst/>
              <a:gdLst>
                <a:gd name="T0" fmla="*/ 45 w 102"/>
                <a:gd name="T1" fmla="*/ 210 h 244"/>
                <a:gd name="T2" fmla="*/ 51 w 102"/>
                <a:gd name="T3" fmla="*/ 208 h 244"/>
                <a:gd name="T4" fmla="*/ 53 w 102"/>
                <a:gd name="T5" fmla="*/ 195 h 244"/>
                <a:gd name="T6" fmla="*/ 74 w 102"/>
                <a:gd name="T7" fmla="*/ 181 h 244"/>
                <a:gd name="T8" fmla="*/ 79 w 102"/>
                <a:gd name="T9" fmla="*/ 176 h 244"/>
                <a:gd name="T10" fmla="*/ 79 w 102"/>
                <a:gd name="T11" fmla="*/ 164 h 244"/>
                <a:gd name="T12" fmla="*/ 77 w 102"/>
                <a:gd name="T13" fmla="*/ 142 h 244"/>
                <a:gd name="T14" fmla="*/ 72 w 102"/>
                <a:gd name="T15" fmla="*/ 130 h 244"/>
                <a:gd name="T16" fmla="*/ 68 w 102"/>
                <a:gd name="T17" fmla="*/ 113 h 244"/>
                <a:gd name="T18" fmla="*/ 26 w 102"/>
                <a:gd name="T19" fmla="*/ 66 h 244"/>
                <a:gd name="T20" fmla="*/ 36 w 102"/>
                <a:gd name="T21" fmla="*/ 60 h 244"/>
                <a:gd name="T22" fmla="*/ 32 w 102"/>
                <a:gd name="T23" fmla="*/ 45 h 244"/>
                <a:gd name="T24" fmla="*/ 17 w 102"/>
                <a:gd name="T25" fmla="*/ 47 h 244"/>
                <a:gd name="T26" fmla="*/ 9 w 102"/>
                <a:gd name="T27" fmla="*/ 26 h 244"/>
                <a:gd name="T28" fmla="*/ 6 w 102"/>
                <a:gd name="T29" fmla="*/ 7 h 244"/>
                <a:gd name="T30" fmla="*/ 42 w 102"/>
                <a:gd name="T31" fmla="*/ 0 h 244"/>
                <a:gd name="T32" fmla="*/ 66 w 102"/>
                <a:gd name="T33" fmla="*/ 6 h 244"/>
                <a:gd name="T34" fmla="*/ 72 w 102"/>
                <a:gd name="T35" fmla="*/ 26 h 244"/>
                <a:gd name="T36" fmla="*/ 85 w 102"/>
                <a:gd name="T37" fmla="*/ 26 h 244"/>
                <a:gd name="T38" fmla="*/ 81 w 102"/>
                <a:gd name="T39" fmla="*/ 30 h 244"/>
                <a:gd name="T40" fmla="*/ 68 w 102"/>
                <a:gd name="T41" fmla="*/ 40 h 244"/>
                <a:gd name="T42" fmla="*/ 59 w 102"/>
                <a:gd name="T43" fmla="*/ 49 h 244"/>
                <a:gd name="T44" fmla="*/ 49 w 102"/>
                <a:gd name="T45" fmla="*/ 72 h 244"/>
                <a:gd name="T46" fmla="*/ 49 w 102"/>
                <a:gd name="T47" fmla="*/ 74 h 244"/>
                <a:gd name="T48" fmla="*/ 53 w 102"/>
                <a:gd name="T49" fmla="*/ 79 h 244"/>
                <a:gd name="T50" fmla="*/ 59 w 102"/>
                <a:gd name="T51" fmla="*/ 89 h 244"/>
                <a:gd name="T52" fmla="*/ 68 w 102"/>
                <a:gd name="T53" fmla="*/ 106 h 244"/>
                <a:gd name="T54" fmla="*/ 89 w 102"/>
                <a:gd name="T55" fmla="*/ 127 h 244"/>
                <a:gd name="T56" fmla="*/ 98 w 102"/>
                <a:gd name="T57" fmla="*/ 136 h 244"/>
                <a:gd name="T58" fmla="*/ 100 w 102"/>
                <a:gd name="T59" fmla="*/ 153 h 244"/>
                <a:gd name="T60" fmla="*/ 102 w 102"/>
                <a:gd name="T61" fmla="*/ 161 h 244"/>
                <a:gd name="T62" fmla="*/ 102 w 102"/>
                <a:gd name="T63" fmla="*/ 164 h 244"/>
                <a:gd name="T64" fmla="*/ 100 w 102"/>
                <a:gd name="T65" fmla="*/ 185 h 244"/>
                <a:gd name="T66" fmla="*/ 89 w 102"/>
                <a:gd name="T67" fmla="*/ 204 h 244"/>
                <a:gd name="T68" fmla="*/ 74 w 102"/>
                <a:gd name="T69" fmla="*/ 212 h 244"/>
                <a:gd name="T70" fmla="*/ 60 w 102"/>
                <a:gd name="T71" fmla="*/ 219 h 244"/>
                <a:gd name="T72" fmla="*/ 51 w 102"/>
                <a:gd name="T73" fmla="*/ 234 h 244"/>
                <a:gd name="T74" fmla="*/ 40 w 102"/>
                <a:gd name="T75" fmla="*/ 240 h 244"/>
                <a:gd name="T76" fmla="*/ 38 w 102"/>
                <a:gd name="T77" fmla="*/ 231 h 244"/>
                <a:gd name="T78" fmla="*/ 40 w 102"/>
                <a:gd name="T79" fmla="*/ 219 h 244"/>
                <a:gd name="T80" fmla="*/ 36 w 102"/>
                <a:gd name="T81" fmla="*/ 21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" h="244">
                  <a:moveTo>
                    <a:pt x="36" y="214"/>
                  </a:moveTo>
                  <a:lnTo>
                    <a:pt x="45" y="210"/>
                  </a:lnTo>
                  <a:lnTo>
                    <a:pt x="45" y="210"/>
                  </a:lnTo>
                  <a:lnTo>
                    <a:pt x="51" y="208"/>
                  </a:lnTo>
                  <a:lnTo>
                    <a:pt x="57" y="206"/>
                  </a:lnTo>
                  <a:lnTo>
                    <a:pt x="53" y="195"/>
                  </a:lnTo>
                  <a:lnTo>
                    <a:pt x="62" y="191"/>
                  </a:lnTo>
                  <a:lnTo>
                    <a:pt x="74" y="181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0"/>
                  </a:lnTo>
                  <a:lnTo>
                    <a:pt x="79" y="164"/>
                  </a:lnTo>
                  <a:lnTo>
                    <a:pt x="74" y="153"/>
                  </a:lnTo>
                  <a:lnTo>
                    <a:pt x="77" y="142"/>
                  </a:lnTo>
                  <a:lnTo>
                    <a:pt x="77" y="136"/>
                  </a:lnTo>
                  <a:lnTo>
                    <a:pt x="72" y="130"/>
                  </a:lnTo>
                  <a:lnTo>
                    <a:pt x="77" y="125"/>
                  </a:lnTo>
                  <a:lnTo>
                    <a:pt x="68" y="113"/>
                  </a:lnTo>
                  <a:lnTo>
                    <a:pt x="36" y="77"/>
                  </a:lnTo>
                  <a:lnTo>
                    <a:pt x="26" y="66"/>
                  </a:lnTo>
                  <a:lnTo>
                    <a:pt x="26" y="60"/>
                  </a:lnTo>
                  <a:lnTo>
                    <a:pt x="36" y="60"/>
                  </a:lnTo>
                  <a:lnTo>
                    <a:pt x="36" y="51"/>
                  </a:lnTo>
                  <a:lnTo>
                    <a:pt x="32" y="45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9" y="34"/>
                  </a:lnTo>
                  <a:lnTo>
                    <a:pt x="9" y="26"/>
                  </a:lnTo>
                  <a:lnTo>
                    <a:pt x="0" y="15"/>
                  </a:lnTo>
                  <a:lnTo>
                    <a:pt x="6" y="7"/>
                  </a:lnTo>
                  <a:lnTo>
                    <a:pt x="19" y="7"/>
                  </a:lnTo>
                  <a:lnTo>
                    <a:pt x="42" y="0"/>
                  </a:lnTo>
                  <a:lnTo>
                    <a:pt x="55" y="6"/>
                  </a:lnTo>
                  <a:lnTo>
                    <a:pt x="66" y="6"/>
                  </a:lnTo>
                  <a:lnTo>
                    <a:pt x="66" y="19"/>
                  </a:lnTo>
                  <a:lnTo>
                    <a:pt x="72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4" y="38"/>
                  </a:lnTo>
                  <a:lnTo>
                    <a:pt x="68" y="40"/>
                  </a:lnTo>
                  <a:lnTo>
                    <a:pt x="62" y="41"/>
                  </a:lnTo>
                  <a:lnTo>
                    <a:pt x="59" y="49"/>
                  </a:lnTo>
                  <a:lnTo>
                    <a:pt x="51" y="58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4"/>
                  </a:lnTo>
                  <a:lnTo>
                    <a:pt x="51" y="77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9" y="89"/>
                  </a:lnTo>
                  <a:lnTo>
                    <a:pt x="62" y="93"/>
                  </a:lnTo>
                  <a:lnTo>
                    <a:pt x="68" y="106"/>
                  </a:lnTo>
                  <a:lnTo>
                    <a:pt x="79" y="119"/>
                  </a:lnTo>
                  <a:lnTo>
                    <a:pt x="89" y="127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0" y="153"/>
                  </a:lnTo>
                  <a:lnTo>
                    <a:pt x="100" y="153"/>
                  </a:lnTo>
                  <a:lnTo>
                    <a:pt x="102" y="159"/>
                  </a:lnTo>
                  <a:lnTo>
                    <a:pt x="102" y="161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0" y="176"/>
                  </a:lnTo>
                  <a:lnTo>
                    <a:pt x="100" y="185"/>
                  </a:lnTo>
                  <a:lnTo>
                    <a:pt x="94" y="191"/>
                  </a:lnTo>
                  <a:lnTo>
                    <a:pt x="89" y="204"/>
                  </a:lnTo>
                  <a:lnTo>
                    <a:pt x="83" y="210"/>
                  </a:lnTo>
                  <a:lnTo>
                    <a:pt x="74" y="212"/>
                  </a:lnTo>
                  <a:lnTo>
                    <a:pt x="68" y="212"/>
                  </a:lnTo>
                  <a:lnTo>
                    <a:pt x="60" y="219"/>
                  </a:lnTo>
                  <a:lnTo>
                    <a:pt x="55" y="225"/>
                  </a:lnTo>
                  <a:lnTo>
                    <a:pt x="51" y="234"/>
                  </a:lnTo>
                  <a:lnTo>
                    <a:pt x="47" y="240"/>
                  </a:lnTo>
                  <a:lnTo>
                    <a:pt x="40" y="240"/>
                  </a:lnTo>
                  <a:lnTo>
                    <a:pt x="38" y="244"/>
                  </a:lnTo>
                  <a:lnTo>
                    <a:pt x="38" y="231"/>
                  </a:lnTo>
                  <a:lnTo>
                    <a:pt x="40" y="223"/>
                  </a:lnTo>
                  <a:lnTo>
                    <a:pt x="40" y="219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1" name="Freeform 341">
              <a:extLst>
                <a:ext uri="{FF2B5EF4-FFF2-40B4-BE49-F238E27FC236}">
                  <a16:creationId xmlns:a16="http://schemas.microsoft.com/office/drawing/2014/main" id="{42E5809D-2211-7143-9976-1EF93F3552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59488" y="2837188"/>
              <a:ext cx="155740" cy="317040"/>
            </a:xfrm>
            <a:custGeom>
              <a:avLst/>
              <a:gdLst>
                <a:gd name="T0" fmla="*/ 45 w 102"/>
                <a:gd name="T1" fmla="*/ 210 h 244"/>
                <a:gd name="T2" fmla="*/ 51 w 102"/>
                <a:gd name="T3" fmla="*/ 208 h 244"/>
                <a:gd name="T4" fmla="*/ 53 w 102"/>
                <a:gd name="T5" fmla="*/ 195 h 244"/>
                <a:gd name="T6" fmla="*/ 74 w 102"/>
                <a:gd name="T7" fmla="*/ 181 h 244"/>
                <a:gd name="T8" fmla="*/ 79 w 102"/>
                <a:gd name="T9" fmla="*/ 176 h 244"/>
                <a:gd name="T10" fmla="*/ 79 w 102"/>
                <a:gd name="T11" fmla="*/ 164 h 244"/>
                <a:gd name="T12" fmla="*/ 77 w 102"/>
                <a:gd name="T13" fmla="*/ 142 h 244"/>
                <a:gd name="T14" fmla="*/ 72 w 102"/>
                <a:gd name="T15" fmla="*/ 130 h 244"/>
                <a:gd name="T16" fmla="*/ 68 w 102"/>
                <a:gd name="T17" fmla="*/ 113 h 244"/>
                <a:gd name="T18" fmla="*/ 26 w 102"/>
                <a:gd name="T19" fmla="*/ 66 h 244"/>
                <a:gd name="T20" fmla="*/ 36 w 102"/>
                <a:gd name="T21" fmla="*/ 60 h 244"/>
                <a:gd name="T22" fmla="*/ 32 w 102"/>
                <a:gd name="T23" fmla="*/ 45 h 244"/>
                <a:gd name="T24" fmla="*/ 17 w 102"/>
                <a:gd name="T25" fmla="*/ 47 h 244"/>
                <a:gd name="T26" fmla="*/ 9 w 102"/>
                <a:gd name="T27" fmla="*/ 26 h 244"/>
                <a:gd name="T28" fmla="*/ 6 w 102"/>
                <a:gd name="T29" fmla="*/ 7 h 244"/>
                <a:gd name="T30" fmla="*/ 42 w 102"/>
                <a:gd name="T31" fmla="*/ 0 h 244"/>
                <a:gd name="T32" fmla="*/ 66 w 102"/>
                <a:gd name="T33" fmla="*/ 6 h 244"/>
                <a:gd name="T34" fmla="*/ 72 w 102"/>
                <a:gd name="T35" fmla="*/ 26 h 244"/>
                <a:gd name="T36" fmla="*/ 85 w 102"/>
                <a:gd name="T37" fmla="*/ 26 h 244"/>
                <a:gd name="T38" fmla="*/ 81 w 102"/>
                <a:gd name="T39" fmla="*/ 30 h 244"/>
                <a:gd name="T40" fmla="*/ 68 w 102"/>
                <a:gd name="T41" fmla="*/ 40 h 244"/>
                <a:gd name="T42" fmla="*/ 59 w 102"/>
                <a:gd name="T43" fmla="*/ 49 h 244"/>
                <a:gd name="T44" fmla="*/ 49 w 102"/>
                <a:gd name="T45" fmla="*/ 72 h 244"/>
                <a:gd name="T46" fmla="*/ 49 w 102"/>
                <a:gd name="T47" fmla="*/ 74 h 244"/>
                <a:gd name="T48" fmla="*/ 53 w 102"/>
                <a:gd name="T49" fmla="*/ 79 h 244"/>
                <a:gd name="T50" fmla="*/ 59 w 102"/>
                <a:gd name="T51" fmla="*/ 89 h 244"/>
                <a:gd name="T52" fmla="*/ 68 w 102"/>
                <a:gd name="T53" fmla="*/ 106 h 244"/>
                <a:gd name="T54" fmla="*/ 89 w 102"/>
                <a:gd name="T55" fmla="*/ 127 h 244"/>
                <a:gd name="T56" fmla="*/ 98 w 102"/>
                <a:gd name="T57" fmla="*/ 136 h 244"/>
                <a:gd name="T58" fmla="*/ 100 w 102"/>
                <a:gd name="T59" fmla="*/ 153 h 244"/>
                <a:gd name="T60" fmla="*/ 102 w 102"/>
                <a:gd name="T61" fmla="*/ 161 h 244"/>
                <a:gd name="T62" fmla="*/ 102 w 102"/>
                <a:gd name="T63" fmla="*/ 164 h 244"/>
                <a:gd name="T64" fmla="*/ 100 w 102"/>
                <a:gd name="T65" fmla="*/ 185 h 244"/>
                <a:gd name="T66" fmla="*/ 89 w 102"/>
                <a:gd name="T67" fmla="*/ 204 h 244"/>
                <a:gd name="T68" fmla="*/ 74 w 102"/>
                <a:gd name="T69" fmla="*/ 212 h 244"/>
                <a:gd name="T70" fmla="*/ 60 w 102"/>
                <a:gd name="T71" fmla="*/ 219 h 244"/>
                <a:gd name="T72" fmla="*/ 51 w 102"/>
                <a:gd name="T73" fmla="*/ 234 h 244"/>
                <a:gd name="T74" fmla="*/ 40 w 102"/>
                <a:gd name="T75" fmla="*/ 240 h 244"/>
                <a:gd name="T76" fmla="*/ 38 w 102"/>
                <a:gd name="T77" fmla="*/ 231 h 244"/>
                <a:gd name="T78" fmla="*/ 40 w 102"/>
                <a:gd name="T79" fmla="*/ 219 h 244"/>
                <a:gd name="T80" fmla="*/ 36 w 102"/>
                <a:gd name="T81" fmla="*/ 21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" h="244">
                  <a:moveTo>
                    <a:pt x="36" y="214"/>
                  </a:moveTo>
                  <a:lnTo>
                    <a:pt x="45" y="210"/>
                  </a:lnTo>
                  <a:lnTo>
                    <a:pt x="45" y="210"/>
                  </a:lnTo>
                  <a:lnTo>
                    <a:pt x="51" y="208"/>
                  </a:lnTo>
                  <a:lnTo>
                    <a:pt x="57" y="206"/>
                  </a:lnTo>
                  <a:lnTo>
                    <a:pt x="53" y="195"/>
                  </a:lnTo>
                  <a:lnTo>
                    <a:pt x="62" y="191"/>
                  </a:lnTo>
                  <a:lnTo>
                    <a:pt x="74" y="181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0"/>
                  </a:lnTo>
                  <a:lnTo>
                    <a:pt x="79" y="164"/>
                  </a:lnTo>
                  <a:lnTo>
                    <a:pt x="74" y="153"/>
                  </a:lnTo>
                  <a:lnTo>
                    <a:pt x="77" y="142"/>
                  </a:lnTo>
                  <a:lnTo>
                    <a:pt x="77" y="136"/>
                  </a:lnTo>
                  <a:lnTo>
                    <a:pt x="72" y="130"/>
                  </a:lnTo>
                  <a:lnTo>
                    <a:pt x="77" y="125"/>
                  </a:lnTo>
                  <a:lnTo>
                    <a:pt x="68" y="113"/>
                  </a:lnTo>
                  <a:lnTo>
                    <a:pt x="36" y="77"/>
                  </a:lnTo>
                  <a:lnTo>
                    <a:pt x="26" y="66"/>
                  </a:lnTo>
                  <a:lnTo>
                    <a:pt x="26" y="60"/>
                  </a:lnTo>
                  <a:lnTo>
                    <a:pt x="36" y="60"/>
                  </a:lnTo>
                  <a:lnTo>
                    <a:pt x="36" y="51"/>
                  </a:lnTo>
                  <a:lnTo>
                    <a:pt x="32" y="45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9" y="34"/>
                  </a:lnTo>
                  <a:lnTo>
                    <a:pt x="9" y="26"/>
                  </a:lnTo>
                  <a:lnTo>
                    <a:pt x="0" y="15"/>
                  </a:lnTo>
                  <a:lnTo>
                    <a:pt x="6" y="7"/>
                  </a:lnTo>
                  <a:lnTo>
                    <a:pt x="19" y="7"/>
                  </a:lnTo>
                  <a:lnTo>
                    <a:pt x="42" y="0"/>
                  </a:lnTo>
                  <a:lnTo>
                    <a:pt x="55" y="6"/>
                  </a:lnTo>
                  <a:lnTo>
                    <a:pt x="66" y="6"/>
                  </a:lnTo>
                  <a:lnTo>
                    <a:pt x="66" y="19"/>
                  </a:lnTo>
                  <a:lnTo>
                    <a:pt x="72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4" y="38"/>
                  </a:lnTo>
                  <a:lnTo>
                    <a:pt x="68" y="40"/>
                  </a:lnTo>
                  <a:lnTo>
                    <a:pt x="62" y="41"/>
                  </a:lnTo>
                  <a:lnTo>
                    <a:pt x="59" y="49"/>
                  </a:lnTo>
                  <a:lnTo>
                    <a:pt x="51" y="58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4"/>
                  </a:lnTo>
                  <a:lnTo>
                    <a:pt x="51" y="77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9" y="89"/>
                  </a:lnTo>
                  <a:lnTo>
                    <a:pt x="62" y="93"/>
                  </a:lnTo>
                  <a:lnTo>
                    <a:pt x="68" y="106"/>
                  </a:lnTo>
                  <a:lnTo>
                    <a:pt x="79" y="119"/>
                  </a:lnTo>
                  <a:lnTo>
                    <a:pt x="89" y="127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0" y="153"/>
                  </a:lnTo>
                  <a:lnTo>
                    <a:pt x="100" y="153"/>
                  </a:lnTo>
                  <a:lnTo>
                    <a:pt x="102" y="159"/>
                  </a:lnTo>
                  <a:lnTo>
                    <a:pt x="102" y="161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0" y="176"/>
                  </a:lnTo>
                  <a:lnTo>
                    <a:pt x="100" y="185"/>
                  </a:lnTo>
                  <a:lnTo>
                    <a:pt x="94" y="191"/>
                  </a:lnTo>
                  <a:lnTo>
                    <a:pt x="89" y="204"/>
                  </a:lnTo>
                  <a:lnTo>
                    <a:pt x="83" y="210"/>
                  </a:lnTo>
                  <a:lnTo>
                    <a:pt x="74" y="212"/>
                  </a:lnTo>
                  <a:lnTo>
                    <a:pt x="68" y="212"/>
                  </a:lnTo>
                  <a:lnTo>
                    <a:pt x="60" y="219"/>
                  </a:lnTo>
                  <a:lnTo>
                    <a:pt x="55" y="225"/>
                  </a:lnTo>
                  <a:lnTo>
                    <a:pt x="51" y="234"/>
                  </a:lnTo>
                  <a:lnTo>
                    <a:pt x="47" y="240"/>
                  </a:lnTo>
                  <a:lnTo>
                    <a:pt x="40" y="240"/>
                  </a:lnTo>
                  <a:lnTo>
                    <a:pt x="38" y="244"/>
                  </a:lnTo>
                  <a:lnTo>
                    <a:pt x="38" y="231"/>
                  </a:lnTo>
                  <a:lnTo>
                    <a:pt x="40" y="223"/>
                  </a:lnTo>
                  <a:lnTo>
                    <a:pt x="40" y="219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2" name="Freeform 342">
              <a:extLst>
                <a:ext uri="{FF2B5EF4-FFF2-40B4-BE49-F238E27FC236}">
                  <a16:creationId xmlns:a16="http://schemas.microsoft.com/office/drawing/2014/main" id="{082B6F28-FF68-1648-B2B4-2AAFAA7227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3682" y="2856678"/>
              <a:ext cx="163375" cy="189705"/>
            </a:xfrm>
            <a:custGeom>
              <a:avLst/>
              <a:gdLst>
                <a:gd name="T0" fmla="*/ 77 w 107"/>
                <a:gd name="T1" fmla="*/ 138 h 146"/>
                <a:gd name="T2" fmla="*/ 85 w 107"/>
                <a:gd name="T3" fmla="*/ 146 h 146"/>
                <a:gd name="T4" fmla="*/ 90 w 107"/>
                <a:gd name="T5" fmla="*/ 138 h 146"/>
                <a:gd name="T6" fmla="*/ 104 w 107"/>
                <a:gd name="T7" fmla="*/ 138 h 146"/>
                <a:gd name="T8" fmla="*/ 107 w 107"/>
                <a:gd name="T9" fmla="*/ 127 h 146"/>
                <a:gd name="T10" fmla="*/ 107 w 107"/>
                <a:gd name="T11" fmla="*/ 121 h 146"/>
                <a:gd name="T12" fmla="*/ 102 w 107"/>
                <a:gd name="T13" fmla="*/ 113 h 146"/>
                <a:gd name="T14" fmla="*/ 106 w 107"/>
                <a:gd name="T15" fmla="*/ 110 h 146"/>
                <a:gd name="T16" fmla="*/ 56 w 107"/>
                <a:gd name="T17" fmla="*/ 51 h 146"/>
                <a:gd name="T18" fmla="*/ 56 w 107"/>
                <a:gd name="T19" fmla="*/ 45 h 146"/>
                <a:gd name="T20" fmla="*/ 66 w 107"/>
                <a:gd name="T21" fmla="*/ 45 h 146"/>
                <a:gd name="T22" fmla="*/ 66 w 107"/>
                <a:gd name="T23" fmla="*/ 36 h 146"/>
                <a:gd name="T24" fmla="*/ 55 w 107"/>
                <a:gd name="T25" fmla="*/ 23 h 146"/>
                <a:gd name="T26" fmla="*/ 47 w 107"/>
                <a:gd name="T27" fmla="*/ 32 h 146"/>
                <a:gd name="T28" fmla="*/ 39 w 107"/>
                <a:gd name="T29" fmla="*/ 19 h 146"/>
                <a:gd name="T30" fmla="*/ 39 w 107"/>
                <a:gd name="T31" fmla="*/ 11 h 146"/>
                <a:gd name="T32" fmla="*/ 30 w 107"/>
                <a:gd name="T33" fmla="*/ 0 h 146"/>
                <a:gd name="T34" fmla="*/ 22 w 107"/>
                <a:gd name="T35" fmla="*/ 0 h 146"/>
                <a:gd name="T36" fmla="*/ 17 w 107"/>
                <a:gd name="T37" fmla="*/ 4 h 146"/>
                <a:gd name="T38" fmla="*/ 24 w 107"/>
                <a:gd name="T39" fmla="*/ 15 h 146"/>
                <a:gd name="T40" fmla="*/ 24 w 107"/>
                <a:gd name="T41" fmla="*/ 21 h 146"/>
                <a:gd name="T42" fmla="*/ 17 w 107"/>
                <a:gd name="T43" fmla="*/ 21 h 146"/>
                <a:gd name="T44" fmla="*/ 11 w 107"/>
                <a:gd name="T45" fmla="*/ 13 h 146"/>
                <a:gd name="T46" fmla="*/ 2 w 107"/>
                <a:gd name="T47" fmla="*/ 25 h 146"/>
                <a:gd name="T48" fmla="*/ 0 w 107"/>
                <a:gd name="T49" fmla="*/ 32 h 146"/>
                <a:gd name="T50" fmla="*/ 5 w 107"/>
                <a:gd name="T51" fmla="*/ 38 h 146"/>
                <a:gd name="T52" fmla="*/ 5 w 107"/>
                <a:gd name="T53" fmla="*/ 49 h 146"/>
                <a:gd name="T54" fmla="*/ 17 w 107"/>
                <a:gd name="T55" fmla="*/ 49 h 146"/>
                <a:gd name="T56" fmla="*/ 11 w 107"/>
                <a:gd name="T57" fmla="*/ 85 h 146"/>
                <a:gd name="T58" fmla="*/ 28 w 107"/>
                <a:gd name="T59" fmla="*/ 76 h 146"/>
                <a:gd name="T60" fmla="*/ 39 w 107"/>
                <a:gd name="T61" fmla="*/ 76 h 146"/>
                <a:gd name="T62" fmla="*/ 45 w 107"/>
                <a:gd name="T63" fmla="*/ 66 h 146"/>
                <a:gd name="T64" fmla="*/ 55 w 107"/>
                <a:gd name="T65" fmla="*/ 70 h 146"/>
                <a:gd name="T66" fmla="*/ 68 w 107"/>
                <a:gd name="T67" fmla="*/ 85 h 146"/>
                <a:gd name="T68" fmla="*/ 66 w 107"/>
                <a:gd name="T69" fmla="*/ 100 h 146"/>
                <a:gd name="T70" fmla="*/ 77 w 107"/>
                <a:gd name="T71" fmla="*/ 113 h 146"/>
                <a:gd name="T72" fmla="*/ 77 w 107"/>
                <a:gd name="T73" fmla="*/ 138 h 146"/>
                <a:gd name="T74" fmla="*/ 77 w 107"/>
                <a:gd name="T75" fmla="*/ 138 h 146"/>
                <a:gd name="T76" fmla="*/ 77 w 107"/>
                <a:gd name="T77" fmla="*/ 13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46">
                  <a:moveTo>
                    <a:pt x="77" y="138"/>
                  </a:moveTo>
                  <a:lnTo>
                    <a:pt x="85" y="146"/>
                  </a:lnTo>
                  <a:lnTo>
                    <a:pt x="90" y="138"/>
                  </a:lnTo>
                  <a:lnTo>
                    <a:pt x="104" y="138"/>
                  </a:lnTo>
                  <a:lnTo>
                    <a:pt x="107" y="127"/>
                  </a:lnTo>
                  <a:lnTo>
                    <a:pt x="107" y="121"/>
                  </a:lnTo>
                  <a:lnTo>
                    <a:pt x="102" y="113"/>
                  </a:lnTo>
                  <a:lnTo>
                    <a:pt x="106" y="110"/>
                  </a:lnTo>
                  <a:lnTo>
                    <a:pt x="56" y="51"/>
                  </a:lnTo>
                  <a:lnTo>
                    <a:pt x="56" y="45"/>
                  </a:lnTo>
                  <a:lnTo>
                    <a:pt x="66" y="45"/>
                  </a:lnTo>
                  <a:lnTo>
                    <a:pt x="66" y="36"/>
                  </a:lnTo>
                  <a:lnTo>
                    <a:pt x="55" y="23"/>
                  </a:lnTo>
                  <a:lnTo>
                    <a:pt x="47" y="32"/>
                  </a:lnTo>
                  <a:lnTo>
                    <a:pt x="39" y="19"/>
                  </a:lnTo>
                  <a:lnTo>
                    <a:pt x="39" y="11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7" y="4"/>
                  </a:lnTo>
                  <a:lnTo>
                    <a:pt x="24" y="15"/>
                  </a:lnTo>
                  <a:lnTo>
                    <a:pt x="24" y="21"/>
                  </a:lnTo>
                  <a:lnTo>
                    <a:pt x="17" y="21"/>
                  </a:lnTo>
                  <a:lnTo>
                    <a:pt x="11" y="13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5" y="38"/>
                  </a:lnTo>
                  <a:lnTo>
                    <a:pt x="5" y="49"/>
                  </a:lnTo>
                  <a:lnTo>
                    <a:pt x="17" y="49"/>
                  </a:lnTo>
                  <a:lnTo>
                    <a:pt x="11" y="85"/>
                  </a:lnTo>
                  <a:lnTo>
                    <a:pt x="28" y="76"/>
                  </a:lnTo>
                  <a:lnTo>
                    <a:pt x="39" y="76"/>
                  </a:lnTo>
                  <a:lnTo>
                    <a:pt x="45" y="66"/>
                  </a:lnTo>
                  <a:lnTo>
                    <a:pt x="55" y="70"/>
                  </a:lnTo>
                  <a:lnTo>
                    <a:pt x="68" y="85"/>
                  </a:lnTo>
                  <a:lnTo>
                    <a:pt x="66" y="100"/>
                  </a:lnTo>
                  <a:lnTo>
                    <a:pt x="77" y="113"/>
                  </a:lnTo>
                  <a:lnTo>
                    <a:pt x="77" y="138"/>
                  </a:lnTo>
                  <a:lnTo>
                    <a:pt x="77" y="138"/>
                  </a:lnTo>
                  <a:lnTo>
                    <a:pt x="77" y="1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3" name="Freeform 343">
              <a:extLst>
                <a:ext uri="{FF2B5EF4-FFF2-40B4-BE49-F238E27FC236}">
                  <a16:creationId xmlns:a16="http://schemas.microsoft.com/office/drawing/2014/main" id="{A4F3B189-F5A3-9B41-9FD1-3A1C206818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3682" y="2856678"/>
              <a:ext cx="163375" cy="189705"/>
            </a:xfrm>
            <a:custGeom>
              <a:avLst/>
              <a:gdLst>
                <a:gd name="T0" fmla="*/ 77 w 107"/>
                <a:gd name="T1" fmla="*/ 138 h 146"/>
                <a:gd name="T2" fmla="*/ 85 w 107"/>
                <a:gd name="T3" fmla="*/ 146 h 146"/>
                <a:gd name="T4" fmla="*/ 90 w 107"/>
                <a:gd name="T5" fmla="*/ 138 h 146"/>
                <a:gd name="T6" fmla="*/ 104 w 107"/>
                <a:gd name="T7" fmla="*/ 138 h 146"/>
                <a:gd name="T8" fmla="*/ 107 w 107"/>
                <a:gd name="T9" fmla="*/ 127 h 146"/>
                <a:gd name="T10" fmla="*/ 107 w 107"/>
                <a:gd name="T11" fmla="*/ 121 h 146"/>
                <a:gd name="T12" fmla="*/ 102 w 107"/>
                <a:gd name="T13" fmla="*/ 113 h 146"/>
                <a:gd name="T14" fmla="*/ 106 w 107"/>
                <a:gd name="T15" fmla="*/ 110 h 146"/>
                <a:gd name="T16" fmla="*/ 56 w 107"/>
                <a:gd name="T17" fmla="*/ 51 h 146"/>
                <a:gd name="T18" fmla="*/ 56 w 107"/>
                <a:gd name="T19" fmla="*/ 45 h 146"/>
                <a:gd name="T20" fmla="*/ 66 w 107"/>
                <a:gd name="T21" fmla="*/ 45 h 146"/>
                <a:gd name="T22" fmla="*/ 66 w 107"/>
                <a:gd name="T23" fmla="*/ 36 h 146"/>
                <a:gd name="T24" fmla="*/ 55 w 107"/>
                <a:gd name="T25" fmla="*/ 23 h 146"/>
                <a:gd name="T26" fmla="*/ 47 w 107"/>
                <a:gd name="T27" fmla="*/ 32 h 146"/>
                <a:gd name="T28" fmla="*/ 39 w 107"/>
                <a:gd name="T29" fmla="*/ 19 h 146"/>
                <a:gd name="T30" fmla="*/ 39 w 107"/>
                <a:gd name="T31" fmla="*/ 11 h 146"/>
                <a:gd name="T32" fmla="*/ 30 w 107"/>
                <a:gd name="T33" fmla="*/ 0 h 146"/>
                <a:gd name="T34" fmla="*/ 22 w 107"/>
                <a:gd name="T35" fmla="*/ 0 h 146"/>
                <a:gd name="T36" fmla="*/ 17 w 107"/>
                <a:gd name="T37" fmla="*/ 4 h 146"/>
                <a:gd name="T38" fmla="*/ 24 w 107"/>
                <a:gd name="T39" fmla="*/ 15 h 146"/>
                <a:gd name="T40" fmla="*/ 24 w 107"/>
                <a:gd name="T41" fmla="*/ 21 h 146"/>
                <a:gd name="T42" fmla="*/ 17 w 107"/>
                <a:gd name="T43" fmla="*/ 21 h 146"/>
                <a:gd name="T44" fmla="*/ 11 w 107"/>
                <a:gd name="T45" fmla="*/ 13 h 146"/>
                <a:gd name="T46" fmla="*/ 2 w 107"/>
                <a:gd name="T47" fmla="*/ 25 h 146"/>
                <a:gd name="T48" fmla="*/ 0 w 107"/>
                <a:gd name="T49" fmla="*/ 32 h 146"/>
                <a:gd name="T50" fmla="*/ 5 w 107"/>
                <a:gd name="T51" fmla="*/ 38 h 146"/>
                <a:gd name="T52" fmla="*/ 5 w 107"/>
                <a:gd name="T53" fmla="*/ 49 h 146"/>
                <a:gd name="T54" fmla="*/ 17 w 107"/>
                <a:gd name="T55" fmla="*/ 49 h 146"/>
                <a:gd name="T56" fmla="*/ 11 w 107"/>
                <a:gd name="T57" fmla="*/ 85 h 146"/>
                <a:gd name="T58" fmla="*/ 28 w 107"/>
                <a:gd name="T59" fmla="*/ 76 h 146"/>
                <a:gd name="T60" fmla="*/ 39 w 107"/>
                <a:gd name="T61" fmla="*/ 76 h 146"/>
                <a:gd name="T62" fmla="*/ 45 w 107"/>
                <a:gd name="T63" fmla="*/ 66 h 146"/>
                <a:gd name="T64" fmla="*/ 55 w 107"/>
                <a:gd name="T65" fmla="*/ 70 h 146"/>
                <a:gd name="T66" fmla="*/ 68 w 107"/>
                <a:gd name="T67" fmla="*/ 85 h 146"/>
                <a:gd name="T68" fmla="*/ 66 w 107"/>
                <a:gd name="T69" fmla="*/ 100 h 146"/>
                <a:gd name="T70" fmla="*/ 77 w 107"/>
                <a:gd name="T71" fmla="*/ 113 h 146"/>
                <a:gd name="T72" fmla="*/ 77 w 107"/>
                <a:gd name="T73" fmla="*/ 138 h 146"/>
                <a:gd name="T74" fmla="*/ 77 w 107"/>
                <a:gd name="T75" fmla="*/ 138 h 146"/>
                <a:gd name="T76" fmla="*/ 77 w 107"/>
                <a:gd name="T77" fmla="*/ 13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46">
                  <a:moveTo>
                    <a:pt x="77" y="138"/>
                  </a:moveTo>
                  <a:lnTo>
                    <a:pt x="85" y="146"/>
                  </a:lnTo>
                  <a:lnTo>
                    <a:pt x="90" y="138"/>
                  </a:lnTo>
                  <a:lnTo>
                    <a:pt x="104" y="138"/>
                  </a:lnTo>
                  <a:lnTo>
                    <a:pt x="107" y="127"/>
                  </a:lnTo>
                  <a:lnTo>
                    <a:pt x="107" y="121"/>
                  </a:lnTo>
                  <a:lnTo>
                    <a:pt x="102" y="113"/>
                  </a:lnTo>
                  <a:lnTo>
                    <a:pt x="106" y="110"/>
                  </a:lnTo>
                  <a:lnTo>
                    <a:pt x="56" y="51"/>
                  </a:lnTo>
                  <a:lnTo>
                    <a:pt x="56" y="45"/>
                  </a:lnTo>
                  <a:lnTo>
                    <a:pt x="66" y="45"/>
                  </a:lnTo>
                  <a:lnTo>
                    <a:pt x="66" y="36"/>
                  </a:lnTo>
                  <a:lnTo>
                    <a:pt x="55" y="23"/>
                  </a:lnTo>
                  <a:lnTo>
                    <a:pt x="47" y="32"/>
                  </a:lnTo>
                  <a:lnTo>
                    <a:pt x="39" y="19"/>
                  </a:lnTo>
                  <a:lnTo>
                    <a:pt x="39" y="11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7" y="4"/>
                  </a:lnTo>
                  <a:lnTo>
                    <a:pt x="24" y="15"/>
                  </a:lnTo>
                  <a:lnTo>
                    <a:pt x="24" y="21"/>
                  </a:lnTo>
                  <a:lnTo>
                    <a:pt x="17" y="21"/>
                  </a:lnTo>
                  <a:lnTo>
                    <a:pt x="11" y="13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5" y="38"/>
                  </a:lnTo>
                  <a:lnTo>
                    <a:pt x="5" y="49"/>
                  </a:lnTo>
                  <a:lnTo>
                    <a:pt x="17" y="49"/>
                  </a:lnTo>
                  <a:lnTo>
                    <a:pt x="11" y="85"/>
                  </a:lnTo>
                  <a:lnTo>
                    <a:pt x="28" y="76"/>
                  </a:lnTo>
                  <a:lnTo>
                    <a:pt x="39" y="76"/>
                  </a:lnTo>
                  <a:lnTo>
                    <a:pt x="45" y="66"/>
                  </a:lnTo>
                  <a:lnTo>
                    <a:pt x="55" y="70"/>
                  </a:lnTo>
                  <a:lnTo>
                    <a:pt x="68" y="85"/>
                  </a:lnTo>
                  <a:lnTo>
                    <a:pt x="66" y="100"/>
                  </a:lnTo>
                  <a:lnTo>
                    <a:pt x="77" y="113"/>
                  </a:lnTo>
                  <a:lnTo>
                    <a:pt x="77" y="138"/>
                  </a:lnTo>
                  <a:lnTo>
                    <a:pt x="77" y="138"/>
                  </a:lnTo>
                  <a:lnTo>
                    <a:pt x="77" y="1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4" name="Freeform 344">
              <a:extLst>
                <a:ext uri="{FF2B5EF4-FFF2-40B4-BE49-F238E27FC236}">
                  <a16:creationId xmlns:a16="http://schemas.microsoft.com/office/drawing/2014/main" id="{61798BEA-6914-9045-AED8-A31FF654A0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2542" y="3030791"/>
              <a:ext cx="117569" cy="84458"/>
            </a:xfrm>
            <a:custGeom>
              <a:avLst/>
              <a:gdLst>
                <a:gd name="T0" fmla="*/ 5 w 77"/>
                <a:gd name="T1" fmla="*/ 42 h 65"/>
                <a:gd name="T2" fmla="*/ 5 w 77"/>
                <a:gd name="T3" fmla="*/ 40 h 65"/>
                <a:gd name="T4" fmla="*/ 0 w 77"/>
                <a:gd name="T5" fmla="*/ 17 h 65"/>
                <a:gd name="T6" fmla="*/ 11 w 77"/>
                <a:gd name="T7" fmla="*/ 0 h 65"/>
                <a:gd name="T8" fmla="*/ 23 w 77"/>
                <a:gd name="T9" fmla="*/ 4 h 65"/>
                <a:gd name="T10" fmla="*/ 45 w 77"/>
                <a:gd name="T11" fmla="*/ 4 h 65"/>
                <a:gd name="T12" fmla="*/ 53 w 77"/>
                <a:gd name="T13" fmla="*/ 12 h 65"/>
                <a:gd name="T14" fmla="*/ 58 w 77"/>
                <a:gd name="T15" fmla="*/ 4 h 65"/>
                <a:gd name="T16" fmla="*/ 72 w 77"/>
                <a:gd name="T17" fmla="*/ 4 h 65"/>
                <a:gd name="T18" fmla="*/ 77 w 77"/>
                <a:gd name="T19" fmla="*/ 15 h 65"/>
                <a:gd name="T20" fmla="*/ 77 w 77"/>
                <a:gd name="T21" fmla="*/ 27 h 65"/>
                <a:gd name="T22" fmla="*/ 72 w 77"/>
                <a:gd name="T23" fmla="*/ 32 h 65"/>
                <a:gd name="T24" fmla="*/ 60 w 77"/>
                <a:gd name="T25" fmla="*/ 42 h 65"/>
                <a:gd name="T26" fmla="*/ 51 w 77"/>
                <a:gd name="T27" fmla="*/ 46 h 65"/>
                <a:gd name="T28" fmla="*/ 55 w 77"/>
                <a:gd name="T29" fmla="*/ 57 h 65"/>
                <a:gd name="T30" fmla="*/ 55 w 77"/>
                <a:gd name="T31" fmla="*/ 57 h 65"/>
                <a:gd name="T32" fmla="*/ 43 w 77"/>
                <a:gd name="T33" fmla="*/ 61 h 65"/>
                <a:gd name="T34" fmla="*/ 34 w 77"/>
                <a:gd name="T35" fmla="*/ 65 h 65"/>
                <a:gd name="T36" fmla="*/ 24 w 77"/>
                <a:gd name="T37" fmla="*/ 65 h 65"/>
                <a:gd name="T38" fmla="*/ 24 w 77"/>
                <a:gd name="T39" fmla="*/ 65 h 65"/>
                <a:gd name="T40" fmla="*/ 21 w 77"/>
                <a:gd name="T41" fmla="*/ 61 h 65"/>
                <a:gd name="T42" fmla="*/ 21 w 77"/>
                <a:gd name="T43" fmla="*/ 61 h 65"/>
                <a:gd name="T44" fmla="*/ 17 w 77"/>
                <a:gd name="T45" fmla="*/ 55 h 65"/>
                <a:gd name="T46" fmla="*/ 17 w 77"/>
                <a:gd name="T47" fmla="*/ 53 h 65"/>
                <a:gd name="T48" fmla="*/ 17 w 77"/>
                <a:gd name="T49" fmla="*/ 53 h 65"/>
                <a:gd name="T50" fmla="*/ 15 w 77"/>
                <a:gd name="T51" fmla="*/ 53 h 65"/>
                <a:gd name="T52" fmla="*/ 11 w 77"/>
                <a:gd name="T53" fmla="*/ 51 h 65"/>
                <a:gd name="T54" fmla="*/ 11 w 77"/>
                <a:gd name="T55" fmla="*/ 49 h 65"/>
                <a:gd name="T56" fmla="*/ 7 w 77"/>
                <a:gd name="T57" fmla="*/ 49 h 65"/>
                <a:gd name="T58" fmla="*/ 5 w 77"/>
                <a:gd name="T59" fmla="*/ 42 h 65"/>
                <a:gd name="T60" fmla="*/ 5 w 77"/>
                <a:gd name="T61" fmla="*/ 42 h 65"/>
                <a:gd name="T62" fmla="*/ 5 w 77"/>
                <a:gd name="T63" fmla="*/ 4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65">
                  <a:moveTo>
                    <a:pt x="5" y="42"/>
                  </a:moveTo>
                  <a:lnTo>
                    <a:pt x="5" y="40"/>
                  </a:lnTo>
                  <a:lnTo>
                    <a:pt x="0" y="17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45" y="4"/>
                  </a:lnTo>
                  <a:lnTo>
                    <a:pt x="53" y="12"/>
                  </a:lnTo>
                  <a:lnTo>
                    <a:pt x="58" y="4"/>
                  </a:lnTo>
                  <a:lnTo>
                    <a:pt x="72" y="4"/>
                  </a:lnTo>
                  <a:lnTo>
                    <a:pt x="77" y="15"/>
                  </a:lnTo>
                  <a:lnTo>
                    <a:pt x="77" y="27"/>
                  </a:lnTo>
                  <a:lnTo>
                    <a:pt x="72" y="32"/>
                  </a:lnTo>
                  <a:lnTo>
                    <a:pt x="60" y="42"/>
                  </a:lnTo>
                  <a:lnTo>
                    <a:pt x="51" y="46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43" y="61"/>
                  </a:lnTo>
                  <a:lnTo>
                    <a:pt x="3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7" y="49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5" name="Freeform 345">
              <a:extLst>
                <a:ext uri="{FF2B5EF4-FFF2-40B4-BE49-F238E27FC236}">
                  <a16:creationId xmlns:a16="http://schemas.microsoft.com/office/drawing/2014/main" id="{9B96A8CF-07DE-6F40-AD2C-76BB99AEFC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2542" y="3030791"/>
              <a:ext cx="117569" cy="84458"/>
            </a:xfrm>
            <a:custGeom>
              <a:avLst/>
              <a:gdLst>
                <a:gd name="T0" fmla="*/ 5 w 77"/>
                <a:gd name="T1" fmla="*/ 42 h 65"/>
                <a:gd name="T2" fmla="*/ 5 w 77"/>
                <a:gd name="T3" fmla="*/ 40 h 65"/>
                <a:gd name="T4" fmla="*/ 0 w 77"/>
                <a:gd name="T5" fmla="*/ 17 h 65"/>
                <a:gd name="T6" fmla="*/ 11 w 77"/>
                <a:gd name="T7" fmla="*/ 0 h 65"/>
                <a:gd name="T8" fmla="*/ 23 w 77"/>
                <a:gd name="T9" fmla="*/ 4 h 65"/>
                <a:gd name="T10" fmla="*/ 45 w 77"/>
                <a:gd name="T11" fmla="*/ 4 h 65"/>
                <a:gd name="T12" fmla="*/ 53 w 77"/>
                <a:gd name="T13" fmla="*/ 12 h 65"/>
                <a:gd name="T14" fmla="*/ 58 w 77"/>
                <a:gd name="T15" fmla="*/ 4 h 65"/>
                <a:gd name="T16" fmla="*/ 72 w 77"/>
                <a:gd name="T17" fmla="*/ 4 h 65"/>
                <a:gd name="T18" fmla="*/ 77 w 77"/>
                <a:gd name="T19" fmla="*/ 15 h 65"/>
                <a:gd name="T20" fmla="*/ 77 w 77"/>
                <a:gd name="T21" fmla="*/ 27 h 65"/>
                <a:gd name="T22" fmla="*/ 72 w 77"/>
                <a:gd name="T23" fmla="*/ 32 h 65"/>
                <a:gd name="T24" fmla="*/ 60 w 77"/>
                <a:gd name="T25" fmla="*/ 42 h 65"/>
                <a:gd name="T26" fmla="*/ 51 w 77"/>
                <a:gd name="T27" fmla="*/ 46 h 65"/>
                <a:gd name="T28" fmla="*/ 55 w 77"/>
                <a:gd name="T29" fmla="*/ 57 h 65"/>
                <a:gd name="T30" fmla="*/ 55 w 77"/>
                <a:gd name="T31" fmla="*/ 57 h 65"/>
                <a:gd name="T32" fmla="*/ 43 w 77"/>
                <a:gd name="T33" fmla="*/ 61 h 65"/>
                <a:gd name="T34" fmla="*/ 34 w 77"/>
                <a:gd name="T35" fmla="*/ 65 h 65"/>
                <a:gd name="T36" fmla="*/ 24 w 77"/>
                <a:gd name="T37" fmla="*/ 65 h 65"/>
                <a:gd name="T38" fmla="*/ 24 w 77"/>
                <a:gd name="T39" fmla="*/ 65 h 65"/>
                <a:gd name="T40" fmla="*/ 21 w 77"/>
                <a:gd name="T41" fmla="*/ 61 h 65"/>
                <a:gd name="T42" fmla="*/ 21 w 77"/>
                <a:gd name="T43" fmla="*/ 61 h 65"/>
                <a:gd name="T44" fmla="*/ 17 w 77"/>
                <a:gd name="T45" fmla="*/ 55 h 65"/>
                <a:gd name="T46" fmla="*/ 17 w 77"/>
                <a:gd name="T47" fmla="*/ 53 h 65"/>
                <a:gd name="T48" fmla="*/ 17 w 77"/>
                <a:gd name="T49" fmla="*/ 53 h 65"/>
                <a:gd name="T50" fmla="*/ 15 w 77"/>
                <a:gd name="T51" fmla="*/ 53 h 65"/>
                <a:gd name="T52" fmla="*/ 11 w 77"/>
                <a:gd name="T53" fmla="*/ 51 h 65"/>
                <a:gd name="T54" fmla="*/ 11 w 77"/>
                <a:gd name="T55" fmla="*/ 49 h 65"/>
                <a:gd name="T56" fmla="*/ 7 w 77"/>
                <a:gd name="T57" fmla="*/ 49 h 65"/>
                <a:gd name="T58" fmla="*/ 5 w 77"/>
                <a:gd name="T59" fmla="*/ 42 h 65"/>
                <a:gd name="T60" fmla="*/ 5 w 77"/>
                <a:gd name="T61" fmla="*/ 42 h 65"/>
                <a:gd name="T62" fmla="*/ 5 w 77"/>
                <a:gd name="T63" fmla="*/ 4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65">
                  <a:moveTo>
                    <a:pt x="5" y="42"/>
                  </a:moveTo>
                  <a:lnTo>
                    <a:pt x="5" y="40"/>
                  </a:lnTo>
                  <a:lnTo>
                    <a:pt x="0" y="17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45" y="4"/>
                  </a:lnTo>
                  <a:lnTo>
                    <a:pt x="53" y="12"/>
                  </a:lnTo>
                  <a:lnTo>
                    <a:pt x="58" y="4"/>
                  </a:lnTo>
                  <a:lnTo>
                    <a:pt x="72" y="4"/>
                  </a:lnTo>
                  <a:lnTo>
                    <a:pt x="77" y="15"/>
                  </a:lnTo>
                  <a:lnTo>
                    <a:pt x="77" y="27"/>
                  </a:lnTo>
                  <a:lnTo>
                    <a:pt x="72" y="32"/>
                  </a:lnTo>
                  <a:lnTo>
                    <a:pt x="60" y="42"/>
                  </a:lnTo>
                  <a:lnTo>
                    <a:pt x="51" y="46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43" y="61"/>
                  </a:lnTo>
                  <a:lnTo>
                    <a:pt x="3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7" y="49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6" name="Freeform 346">
              <a:extLst>
                <a:ext uri="{FF2B5EF4-FFF2-40B4-BE49-F238E27FC236}">
                  <a16:creationId xmlns:a16="http://schemas.microsoft.com/office/drawing/2014/main" id="{16A0A455-83A2-CB45-BBDF-EE7B230D2E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6736" y="3198406"/>
              <a:ext cx="88558" cy="113043"/>
            </a:xfrm>
            <a:custGeom>
              <a:avLst/>
              <a:gdLst>
                <a:gd name="T0" fmla="*/ 0 w 58"/>
                <a:gd name="T1" fmla="*/ 0 h 87"/>
                <a:gd name="T2" fmla="*/ 13 w 58"/>
                <a:gd name="T3" fmla="*/ 9 h 87"/>
                <a:gd name="T4" fmla="*/ 20 w 58"/>
                <a:gd name="T5" fmla="*/ 11 h 87"/>
                <a:gd name="T6" fmla="*/ 22 w 58"/>
                <a:gd name="T7" fmla="*/ 4 h 87"/>
                <a:gd name="T8" fmla="*/ 28 w 58"/>
                <a:gd name="T9" fmla="*/ 9 h 87"/>
                <a:gd name="T10" fmla="*/ 28 w 58"/>
                <a:gd name="T11" fmla="*/ 9 h 87"/>
                <a:gd name="T12" fmla="*/ 34 w 58"/>
                <a:gd name="T13" fmla="*/ 15 h 87"/>
                <a:gd name="T14" fmla="*/ 34 w 58"/>
                <a:gd name="T15" fmla="*/ 15 h 87"/>
                <a:gd name="T16" fmla="*/ 41 w 58"/>
                <a:gd name="T17" fmla="*/ 21 h 87"/>
                <a:gd name="T18" fmla="*/ 45 w 58"/>
                <a:gd name="T19" fmla="*/ 24 h 87"/>
                <a:gd name="T20" fmla="*/ 45 w 58"/>
                <a:gd name="T21" fmla="*/ 24 h 87"/>
                <a:gd name="T22" fmla="*/ 45 w 58"/>
                <a:gd name="T23" fmla="*/ 34 h 87"/>
                <a:gd name="T24" fmla="*/ 45 w 58"/>
                <a:gd name="T25" fmla="*/ 34 h 87"/>
                <a:gd name="T26" fmla="*/ 45 w 58"/>
                <a:gd name="T27" fmla="*/ 47 h 87"/>
                <a:gd name="T28" fmla="*/ 45 w 58"/>
                <a:gd name="T29" fmla="*/ 55 h 87"/>
                <a:gd name="T30" fmla="*/ 51 w 58"/>
                <a:gd name="T31" fmla="*/ 62 h 87"/>
                <a:gd name="T32" fmla="*/ 51 w 58"/>
                <a:gd name="T33" fmla="*/ 62 h 87"/>
                <a:gd name="T34" fmla="*/ 51 w 58"/>
                <a:gd name="T35" fmla="*/ 62 h 87"/>
                <a:gd name="T36" fmla="*/ 51 w 58"/>
                <a:gd name="T37" fmla="*/ 64 h 87"/>
                <a:gd name="T38" fmla="*/ 51 w 58"/>
                <a:gd name="T39" fmla="*/ 66 h 87"/>
                <a:gd name="T40" fmla="*/ 53 w 58"/>
                <a:gd name="T41" fmla="*/ 72 h 87"/>
                <a:gd name="T42" fmla="*/ 53 w 58"/>
                <a:gd name="T43" fmla="*/ 72 h 87"/>
                <a:gd name="T44" fmla="*/ 56 w 58"/>
                <a:gd name="T45" fmla="*/ 83 h 87"/>
                <a:gd name="T46" fmla="*/ 58 w 58"/>
                <a:gd name="T47" fmla="*/ 87 h 87"/>
                <a:gd name="T48" fmla="*/ 58 w 58"/>
                <a:gd name="T49" fmla="*/ 87 h 87"/>
                <a:gd name="T50" fmla="*/ 49 w 58"/>
                <a:gd name="T51" fmla="*/ 87 h 87"/>
                <a:gd name="T52" fmla="*/ 49 w 58"/>
                <a:gd name="T53" fmla="*/ 87 h 87"/>
                <a:gd name="T54" fmla="*/ 43 w 58"/>
                <a:gd name="T55" fmla="*/ 87 h 87"/>
                <a:gd name="T56" fmla="*/ 39 w 58"/>
                <a:gd name="T57" fmla="*/ 85 h 87"/>
                <a:gd name="T58" fmla="*/ 37 w 58"/>
                <a:gd name="T59" fmla="*/ 83 h 87"/>
                <a:gd name="T60" fmla="*/ 37 w 58"/>
                <a:gd name="T61" fmla="*/ 83 h 87"/>
                <a:gd name="T62" fmla="*/ 30 w 58"/>
                <a:gd name="T63" fmla="*/ 76 h 87"/>
                <a:gd name="T64" fmla="*/ 30 w 58"/>
                <a:gd name="T65" fmla="*/ 76 h 87"/>
                <a:gd name="T66" fmla="*/ 30 w 58"/>
                <a:gd name="T67" fmla="*/ 72 h 87"/>
                <a:gd name="T68" fmla="*/ 30 w 58"/>
                <a:gd name="T69" fmla="*/ 70 h 87"/>
                <a:gd name="T70" fmla="*/ 30 w 58"/>
                <a:gd name="T71" fmla="*/ 68 h 87"/>
                <a:gd name="T72" fmla="*/ 28 w 58"/>
                <a:gd name="T73" fmla="*/ 68 h 87"/>
                <a:gd name="T74" fmla="*/ 28 w 58"/>
                <a:gd name="T75" fmla="*/ 68 h 87"/>
                <a:gd name="T76" fmla="*/ 28 w 58"/>
                <a:gd name="T77" fmla="*/ 68 h 87"/>
                <a:gd name="T78" fmla="*/ 24 w 58"/>
                <a:gd name="T79" fmla="*/ 66 h 87"/>
                <a:gd name="T80" fmla="*/ 22 w 58"/>
                <a:gd name="T81" fmla="*/ 66 h 87"/>
                <a:gd name="T82" fmla="*/ 20 w 58"/>
                <a:gd name="T83" fmla="*/ 64 h 87"/>
                <a:gd name="T84" fmla="*/ 15 w 58"/>
                <a:gd name="T85" fmla="*/ 60 h 87"/>
                <a:gd name="T86" fmla="*/ 15 w 58"/>
                <a:gd name="T87" fmla="*/ 60 h 87"/>
                <a:gd name="T88" fmla="*/ 13 w 58"/>
                <a:gd name="T89" fmla="*/ 60 h 87"/>
                <a:gd name="T90" fmla="*/ 11 w 58"/>
                <a:gd name="T91" fmla="*/ 58 h 87"/>
                <a:gd name="T92" fmla="*/ 11 w 58"/>
                <a:gd name="T93" fmla="*/ 55 h 87"/>
                <a:gd name="T94" fmla="*/ 11 w 58"/>
                <a:gd name="T95" fmla="*/ 55 h 87"/>
                <a:gd name="T96" fmla="*/ 11 w 58"/>
                <a:gd name="T97" fmla="*/ 51 h 87"/>
                <a:gd name="T98" fmla="*/ 9 w 58"/>
                <a:gd name="T99" fmla="*/ 47 h 87"/>
                <a:gd name="T100" fmla="*/ 7 w 58"/>
                <a:gd name="T101" fmla="*/ 41 h 87"/>
                <a:gd name="T102" fmla="*/ 5 w 58"/>
                <a:gd name="T103" fmla="*/ 34 h 87"/>
                <a:gd name="T104" fmla="*/ 1 w 58"/>
                <a:gd name="T105" fmla="*/ 26 h 87"/>
                <a:gd name="T106" fmla="*/ 0 w 58"/>
                <a:gd name="T107" fmla="*/ 21 h 87"/>
                <a:gd name="T108" fmla="*/ 1 w 58"/>
                <a:gd name="T109" fmla="*/ 17 h 87"/>
                <a:gd name="T110" fmla="*/ 0 w 58"/>
                <a:gd name="T111" fmla="*/ 11 h 87"/>
                <a:gd name="T112" fmla="*/ 0 w 58"/>
                <a:gd name="T113" fmla="*/ 0 h 87"/>
                <a:gd name="T114" fmla="*/ 0 w 58"/>
                <a:gd name="T115" fmla="*/ 0 h 87"/>
                <a:gd name="T116" fmla="*/ 0 w 58"/>
                <a:gd name="T1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" h="87">
                  <a:moveTo>
                    <a:pt x="0" y="0"/>
                  </a:moveTo>
                  <a:lnTo>
                    <a:pt x="13" y="9"/>
                  </a:lnTo>
                  <a:lnTo>
                    <a:pt x="20" y="11"/>
                  </a:lnTo>
                  <a:lnTo>
                    <a:pt x="22" y="4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41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7"/>
                  </a:lnTo>
                  <a:lnTo>
                    <a:pt x="45" y="55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4"/>
                  </a:lnTo>
                  <a:lnTo>
                    <a:pt x="51" y="66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6" y="83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3" y="87"/>
                  </a:lnTo>
                  <a:lnTo>
                    <a:pt x="39" y="85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1"/>
                  </a:lnTo>
                  <a:lnTo>
                    <a:pt x="9" y="47"/>
                  </a:lnTo>
                  <a:lnTo>
                    <a:pt x="7" y="41"/>
                  </a:lnTo>
                  <a:lnTo>
                    <a:pt x="5" y="34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7" name="Freeform 347">
              <a:extLst>
                <a:ext uri="{FF2B5EF4-FFF2-40B4-BE49-F238E27FC236}">
                  <a16:creationId xmlns:a16="http://schemas.microsoft.com/office/drawing/2014/main" id="{0E3CF85C-1AD3-2B42-B9C2-CF77E96453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6736" y="3198406"/>
              <a:ext cx="88558" cy="113043"/>
            </a:xfrm>
            <a:custGeom>
              <a:avLst/>
              <a:gdLst>
                <a:gd name="T0" fmla="*/ 0 w 58"/>
                <a:gd name="T1" fmla="*/ 0 h 87"/>
                <a:gd name="T2" fmla="*/ 13 w 58"/>
                <a:gd name="T3" fmla="*/ 9 h 87"/>
                <a:gd name="T4" fmla="*/ 20 w 58"/>
                <a:gd name="T5" fmla="*/ 11 h 87"/>
                <a:gd name="T6" fmla="*/ 22 w 58"/>
                <a:gd name="T7" fmla="*/ 4 h 87"/>
                <a:gd name="T8" fmla="*/ 28 w 58"/>
                <a:gd name="T9" fmla="*/ 9 h 87"/>
                <a:gd name="T10" fmla="*/ 28 w 58"/>
                <a:gd name="T11" fmla="*/ 9 h 87"/>
                <a:gd name="T12" fmla="*/ 34 w 58"/>
                <a:gd name="T13" fmla="*/ 15 h 87"/>
                <a:gd name="T14" fmla="*/ 34 w 58"/>
                <a:gd name="T15" fmla="*/ 15 h 87"/>
                <a:gd name="T16" fmla="*/ 41 w 58"/>
                <a:gd name="T17" fmla="*/ 21 h 87"/>
                <a:gd name="T18" fmla="*/ 45 w 58"/>
                <a:gd name="T19" fmla="*/ 24 h 87"/>
                <a:gd name="T20" fmla="*/ 45 w 58"/>
                <a:gd name="T21" fmla="*/ 24 h 87"/>
                <a:gd name="T22" fmla="*/ 45 w 58"/>
                <a:gd name="T23" fmla="*/ 34 h 87"/>
                <a:gd name="T24" fmla="*/ 45 w 58"/>
                <a:gd name="T25" fmla="*/ 34 h 87"/>
                <a:gd name="T26" fmla="*/ 45 w 58"/>
                <a:gd name="T27" fmla="*/ 47 h 87"/>
                <a:gd name="T28" fmla="*/ 45 w 58"/>
                <a:gd name="T29" fmla="*/ 55 h 87"/>
                <a:gd name="T30" fmla="*/ 51 w 58"/>
                <a:gd name="T31" fmla="*/ 62 h 87"/>
                <a:gd name="T32" fmla="*/ 51 w 58"/>
                <a:gd name="T33" fmla="*/ 62 h 87"/>
                <a:gd name="T34" fmla="*/ 51 w 58"/>
                <a:gd name="T35" fmla="*/ 62 h 87"/>
                <a:gd name="T36" fmla="*/ 51 w 58"/>
                <a:gd name="T37" fmla="*/ 64 h 87"/>
                <a:gd name="T38" fmla="*/ 51 w 58"/>
                <a:gd name="T39" fmla="*/ 66 h 87"/>
                <a:gd name="T40" fmla="*/ 53 w 58"/>
                <a:gd name="T41" fmla="*/ 72 h 87"/>
                <a:gd name="T42" fmla="*/ 53 w 58"/>
                <a:gd name="T43" fmla="*/ 72 h 87"/>
                <a:gd name="T44" fmla="*/ 56 w 58"/>
                <a:gd name="T45" fmla="*/ 83 h 87"/>
                <a:gd name="T46" fmla="*/ 58 w 58"/>
                <a:gd name="T47" fmla="*/ 87 h 87"/>
                <a:gd name="T48" fmla="*/ 58 w 58"/>
                <a:gd name="T49" fmla="*/ 87 h 87"/>
                <a:gd name="T50" fmla="*/ 49 w 58"/>
                <a:gd name="T51" fmla="*/ 87 h 87"/>
                <a:gd name="T52" fmla="*/ 49 w 58"/>
                <a:gd name="T53" fmla="*/ 87 h 87"/>
                <a:gd name="T54" fmla="*/ 43 w 58"/>
                <a:gd name="T55" fmla="*/ 87 h 87"/>
                <a:gd name="T56" fmla="*/ 39 w 58"/>
                <a:gd name="T57" fmla="*/ 85 h 87"/>
                <a:gd name="T58" fmla="*/ 37 w 58"/>
                <a:gd name="T59" fmla="*/ 83 h 87"/>
                <a:gd name="T60" fmla="*/ 37 w 58"/>
                <a:gd name="T61" fmla="*/ 83 h 87"/>
                <a:gd name="T62" fmla="*/ 30 w 58"/>
                <a:gd name="T63" fmla="*/ 76 h 87"/>
                <a:gd name="T64" fmla="*/ 30 w 58"/>
                <a:gd name="T65" fmla="*/ 76 h 87"/>
                <a:gd name="T66" fmla="*/ 30 w 58"/>
                <a:gd name="T67" fmla="*/ 72 h 87"/>
                <a:gd name="T68" fmla="*/ 30 w 58"/>
                <a:gd name="T69" fmla="*/ 70 h 87"/>
                <a:gd name="T70" fmla="*/ 30 w 58"/>
                <a:gd name="T71" fmla="*/ 68 h 87"/>
                <a:gd name="T72" fmla="*/ 28 w 58"/>
                <a:gd name="T73" fmla="*/ 68 h 87"/>
                <a:gd name="T74" fmla="*/ 28 w 58"/>
                <a:gd name="T75" fmla="*/ 68 h 87"/>
                <a:gd name="T76" fmla="*/ 28 w 58"/>
                <a:gd name="T77" fmla="*/ 68 h 87"/>
                <a:gd name="T78" fmla="*/ 24 w 58"/>
                <a:gd name="T79" fmla="*/ 66 h 87"/>
                <a:gd name="T80" fmla="*/ 22 w 58"/>
                <a:gd name="T81" fmla="*/ 66 h 87"/>
                <a:gd name="T82" fmla="*/ 20 w 58"/>
                <a:gd name="T83" fmla="*/ 64 h 87"/>
                <a:gd name="T84" fmla="*/ 15 w 58"/>
                <a:gd name="T85" fmla="*/ 60 h 87"/>
                <a:gd name="T86" fmla="*/ 15 w 58"/>
                <a:gd name="T87" fmla="*/ 60 h 87"/>
                <a:gd name="T88" fmla="*/ 13 w 58"/>
                <a:gd name="T89" fmla="*/ 60 h 87"/>
                <a:gd name="T90" fmla="*/ 11 w 58"/>
                <a:gd name="T91" fmla="*/ 58 h 87"/>
                <a:gd name="T92" fmla="*/ 11 w 58"/>
                <a:gd name="T93" fmla="*/ 55 h 87"/>
                <a:gd name="T94" fmla="*/ 11 w 58"/>
                <a:gd name="T95" fmla="*/ 55 h 87"/>
                <a:gd name="T96" fmla="*/ 11 w 58"/>
                <a:gd name="T97" fmla="*/ 51 h 87"/>
                <a:gd name="T98" fmla="*/ 9 w 58"/>
                <a:gd name="T99" fmla="*/ 47 h 87"/>
                <a:gd name="T100" fmla="*/ 7 w 58"/>
                <a:gd name="T101" fmla="*/ 41 h 87"/>
                <a:gd name="T102" fmla="*/ 5 w 58"/>
                <a:gd name="T103" fmla="*/ 34 h 87"/>
                <a:gd name="T104" fmla="*/ 1 w 58"/>
                <a:gd name="T105" fmla="*/ 26 h 87"/>
                <a:gd name="T106" fmla="*/ 0 w 58"/>
                <a:gd name="T107" fmla="*/ 21 h 87"/>
                <a:gd name="T108" fmla="*/ 1 w 58"/>
                <a:gd name="T109" fmla="*/ 17 h 87"/>
                <a:gd name="T110" fmla="*/ 0 w 58"/>
                <a:gd name="T111" fmla="*/ 11 h 87"/>
                <a:gd name="T112" fmla="*/ 0 w 58"/>
                <a:gd name="T113" fmla="*/ 0 h 87"/>
                <a:gd name="T114" fmla="*/ 0 w 58"/>
                <a:gd name="T115" fmla="*/ 0 h 87"/>
                <a:gd name="T116" fmla="*/ 0 w 58"/>
                <a:gd name="T1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" h="87">
                  <a:moveTo>
                    <a:pt x="0" y="0"/>
                  </a:moveTo>
                  <a:lnTo>
                    <a:pt x="13" y="9"/>
                  </a:lnTo>
                  <a:lnTo>
                    <a:pt x="20" y="11"/>
                  </a:lnTo>
                  <a:lnTo>
                    <a:pt x="22" y="4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41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7"/>
                  </a:lnTo>
                  <a:lnTo>
                    <a:pt x="45" y="55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4"/>
                  </a:lnTo>
                  <a:lnTo>
                    <a:pt x="51" y="66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6" y="83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3" y="87"/>
                  </a:lnTo>
                  <a:lnTo>
                    <a:pt x="39" y="85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1"/>
                  </a:lnTo>
                  <a:lnTo>
                    <a:pt x="9" y="47"/>
                  </a:lnTo>
                  <a:lnTo>
                    <a:pt x="7" y="41"/>
                  </a:lnTo>
                  <a:lnTo>
                    <a:pt x="5" y="34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8" name="Freeform 348">
              <a:extLst>
                <a:ext uri="{FF2B5EF4-FFF2-40B4-BE49-F238E27FC236}">
                  <a16:creationId xmlns:a16="http://schemas.microsoft.com/office/drawing/2014/main" id="{56B5B5A6-3E64-874C-8A77-9E9D5B12E5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2024" y="3188011"/>
              <a:ext cx="190858" cy="128635"/>
            </a:xfrm>
            <a:custGeom>
              <a:avLst/>
              <a:gdLst>
                <a:gd name="T0" fmla="*/ 0 w 125"/>
                <a:gd name="T1" fmla="*/ 89 h 99"/>
                <a:gd name="T2" fmla="*/ 8 w 125"/>
                <a:gd name="T3" fmla="*/ 89 h 99"/>
                <a:gd name="T4" fmla="*/ 10 w 125"/>
                <a:gd name="T5" fmla="*/ 91 h 99"/>
                <a:gd name="T6" fmla="*/ 10 w 125"/>
                <a:gd name="T7" fmla="*/ 89 h 99"/>
                <a:gd name="T8" fmla="*/ 10 w 125"/>
                <a:gd name="T9" fmla="*/ 84 h 99"/>
                <a:gd name="T10" fmla="*/ 14 w 125"/>
                <a:gd name="T11" fmla="*/ 80 h 99"/>
                <a:gd name="T12" fmla="*/ 16 w 125"/>
                <a:gd name="T13" fmla="*/ 76 h 99"/>
                <a:gd name="T14" fmla="*/ 19 w 125"/>
                <a:gd name="T15" fmla="*/ 72 h 99"/>
                <a:gd name="T16" fmla="*/ 19 w 125"/>
                <a:gd name="T17" fmla="*/ 70 h 99"/>
                <a:gd name="T18" fmla="*/ 21 w 125"/>
                <a:gd name="T19" fmla="*/ 70 h 99"/>
                <a:gd name="T20" fmla="*/ 23 w 125"/>
                <a:gd name="T21" fmla="*/ 68 h 99"/>
                <a:gd name="T22" fmla="*/ 27 w 125"/>
                <a:gd name="T23" fmla="*/ 65 h 99"/>
                <a:gd name="T24" fmla="*/ 31 w 125"/>
                <a:gd name="T25" fmla="*/ 65 h 99"/>
                <a:gd name="T26" fmla="*/ 33 w 125"/>
                <a:gd name="T27" fmla="*/ 65 h 99"/>
                <a:gd name="T28" fmla="*/ 34 w 125"/>
                <a:gd name="T29" fmla="*/ 65 h 99"/>
                <a:gd name="T30" fmla="*/ 42 w 125"/>
                <a:gd name="T31" fmla="*/ 57 h 99"/>
                <a:gd name="T32" fmla="*/ 53 w 125"/>
                <a:gd name="T33" fmla="*/ 44 h 99"/>
                <a:gd name="T34" fmla="*/ 59 w 125"/>
                <a:gd name="T35" fmla="*/ 46 h 99"/>
                <a:gd name="T36" fmla="*/ 67 w 125"/>
                <a:gd name="T37" fmla="*/ 46 h 99"/>
                <a:gd name="T38" fmla="*/ 72 w 125"/>
                <a:gd name="T39" fmla="*/ 31 h 99"/>
                <a:gd name="T40" fmla="*/ 76 w 125"/>
                <a:gd name="T41" fmla="*/ 29 h 99"/>
                <a:gd name="T42" fmla="*/ 80 w 125"/>
                <a:gd name="T43" fmla="*/ 23 h 99"/>
                <a:gd name="T44" fmla="*/ 80 w 125"/>
                <a:gd name="T45" fmla="*/ 17 h 99"/>
                <a:gd name="T46" fmla="*/ 86 w 125"/>
                <a:gd name="T47" fmla="*/ 10 h 99"/>
                <a:gd name="T48" fmla="*/ 91 w 125"/>
                <a:gd name="T49" fmla="*/ 4 h 99"/>
                <a:gd name="T50" fmla="*/ 93 w 125"/>
                <a:gd name="T51" fmla="*/ 0 h 99"/>
                <a:gd name="T52" fmla="*/ 97 w 125"/>
                <a:gd name="T53" fmla="*/ 0 h 99"/>
                <a:gd name="T54" fmla="*/ 103 w 125"/>
                <a:gd name="T55" fmla="*/ 4 h 99"/>
                <a:gd name="T56" fmla="*/ 104 w 125"/>
                <a:gd name="T57" fmla="*/ 8 h 99"/>
                <a:gd name="T58" fmla="*/ 104 w 125"/>
                <a:gd name="T59" fmla="*/ 12 h 99"/>
                <a:gd name="T60" fmla="*/ 104 w 125"/>
                <a:gd name="T61" fmla="*/ 15 h 99"/>
                <a:gd name="T62" fmla="*/ 108 w 125"/>
                <a:gd name="T63" fmla="*/ 15 h 99"/>
                <a:gd name="T64" fmla="*/ 112 w 125"/>
                <a:gd name="T65" fmla="*/ 17 h 99"/>
                <a:gd name="T66" fmla="*/ 120 w 125"/>
                <a:gd name="T67" fmla="*/ 25 h 99"/>
                <a:gd name="T68" fmla="*/ 125 w 125"/>
                <a:gd name="T69" fmla="*/ 29 h 99"/>
                <a:gd name="T70" fmla="*/ 125 w 125"/>
                <a:gd name="T71" fmla="*/ 31 h 99"/>
                <a:gd name="T72" fmla="*/ 118 w 125"/>
                <a:gd name="T73" fmla="*/ 29 h 99"/>
                <a:gd name="T74" fmla="*/ 116 w 125"/>
                <a:gd name="T75" fmla="*/ 31 h 99"/>
                <a:gd name="T76" fmla="*/ 116 w 125"/>
                <a:gd name="T77" fmla="*/ 40 h 99"/>
                <a:gd name="T78" fmla="*/ 104 w 125"/>
                <a:gd name="T79" fmla="*/ 46 h 99"/>
                <a:gd name="T80" fmla="*/ 78 w 125"/>
                <a:gd name="T81" fmla="*/ 59 h 99"/>
                <a:gd name="T82" fmla="*/ 61 w 125"/>
                <a:gd name="T83" fmla="*/ 87 h 99"/>
                <a:gd name="T84" fmla="*/ 21 w 125"/>
                <a:gd name="T85" fmla="*/ 97 h 99"/>
                <a:gd name="T86" fmla="*/ 0 w 125"/>
                <a:gd name="T87" fmla="*/ 89 h 99"/>
                <a:gd name="T88" fmla="*/ 0 w 125"/>
                <a:gd name="T89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5" h="99">
                  <a:moveTo>
                    <a:pt x="0" y="89"/>
                  </a:moveTo>
                  <a:lnTo>
                    <a:pt x="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0" y="89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42" y="57"/>
                  </a:lnTo>
                  <a:lnTo>
                    <a:pt x="48" y="49"/>
                  </a:lnTo>
                  <a:lnTo>
                    <a:pt x="53" y="44"/>
                  </a:lnTo>
                  <a:lnTo>
                    <a:pt x="53" y="42"/>
                  </a:lnTo>
                  <a:lnTo>
                    <a:pt x="59" y="46"/>
                  </a:lnTo>
                  <a:lnTo>
                    <a:pt x="63" y="49"/>
                  </a:lnTo>
                  <a:lnTo>
                    <a:pt x="67" y="46"/>
                  </a:lnTo>
                  <a:lnTo>
                    <a:pt x="72" y="40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6" y="29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4" y="8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20" y="25"/>
                  </a:lnTo>
                  <a:lnTo>
                    <a:pt x="121" y="25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5" y="31"/>
                  </a:lnTo>
                  <a:lnTo>
                    <a:pt x="120" y="29"/>
                  </a:lnTo>
                  <a:lnTo>
                    <a:pt x="118" y="29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40"/>
                  </a:lnTo>
                  <a:lnTo>
                    <a:pt x="112" y="46"/>
                  </a:lnTo>
                  <a:lnTo>
                    <a:pt x="104" y="46"/>
                  </a:lnTo>
                  <a:lnTo>
                    <a:pt x="78" y="44"/>
                  </a:lnTo>
                  <a:lnTo>
                    <a:pt x="78" y="59"/>
                  </a:lnTo>
                  <a:lnTo>
                    <a:pt x="70" y="68"/>
                  </a:lnTo>
                  <a:lnTo>
                    <a:pt x="61" y="87"/>
                  </a:lnTo>
                  <a:lnTo>
                    <a:pt x="33" y="89"/>
                  </a:lnTo>
                  <a:lnTo>
                    <a:pt x="21" y="97"/>
                  </a:lnTo>
                  <a:lnTo>
                    <a:pt x="8" y="9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9" name="Freeform 349">
              <a:extLst>
                <a:ext uri="{FF2B5EF4-FFF2-40B4-BE49-F238E27FC236}">
                  <a16:creationId xmlns:a16="http://schemas.microsoft.com/office/drawing/2014/main" id="{D2C7C517-9E54-8745-AD95-DF2FF0C84C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2024" y="3188011"/>
              <a:ext cx="190858" cy="128635"/>
            </a:xfrm>
            <a:custGeom>
              <a:avLst/>
              <a:gdLst>
                <a:gd name="T0" fmla="*/ 0 w 125"/>
                <a:gd name="T1" fmla="*/ 89 h 99"/>
                <a:gd name="T2" fmla="*/ 8 w 125"/>
                <a:gd name="T3" fmla="*/ 89 h 99"/>
                <a:gd name="T4" fmla="*/ 10 w 125"/>
                <a:gd name="T5" fmla="*/ 91 h 99"/>
                <a:gd name="T6" fmla="*/ 10 w 125"/>
                <a:gd name="T7" fmla="*/ 89 h 99"/>
                <a:gd name="T8" fmla="*/ 10 w 125"/>
                <a:gd name="T9" fmla="*/ 84 h 99"/>
                <a:gd name="T10" fmla="*/ 14 w 125"/>
                <a:gd name="T11" fmla="*/ 80 h 99"/>
                <a:gd name="T12" fmla="*/ 16 w 125"/>
                <a:gd name="T13" fmla="*/ 76 h 99"/>
                <a:gd name="T14" fmla="*/ 19 w 125"/>
                <a:gd name="T15" fmla="*/ 72 h 99"/>
                <a:gd name="T16" fmla="*/ 19 w 125"/>
                <a:gd name="T17" fmla="*/ 70 h 99"/>
                <a:gd name="T18" fmla="*/ 21 w 125"/>
                <a:gd name="T19" fmla="*/ 70 h 99"/>
                <a:gd name="T20" fmla="*/ 23 w 125"/>
                <a:gd name="T21" fmla="*/ 68 h 99"/>
                <a:gd name="T22" fmla="*/ 27 w 125"/>
                <a:gd name="T23" fmla="*/ 65 h 99"/>
                <a:gd name="T24" fmla="*/ 31 w 125"/>
                <a:gd name="T25" fmla="*/ 65 h 99"/>
                <a:gd name="T26" fmla="*/ 33 w 125"/>
                <a:gd name="T27" fmla="*/ 65 h 99"/>
                <a:gd name="T28" fmla="*/ 34 w 125"/>
                <a:gd name="T29" fmla="*/ 65 h 99"/>
                <a:gd name="T30" fmla="*/ 42 w 125"/>
                <a:gd name="T31" fmla="*/ 57 h 99"/>
                <a:gd name="T32" fmla="*/ 53 w 125"/>
                <a:gd name="T33" fmla="*/ 44 h 99"/>
                <a:gd name="T34" fmla="*/ 59 w 125"/>
                <a:gd name="T35" fmla="*/ 46 h 99"/>
                <a:gd name="T36" fmla="*/ 67 w 125"/>
                <a:gd name="T37" fmla="*/ 46 h 99"/>
                <a:gd name="T38" fmla="*/ 72 w 125"/>
                <a:gd name="T39" fmla="*/ 31 h 99"/>
                <a:gd name="T40" fmla="*/ 76 w 125"/>
                <a:gd name="T41" fmla="*/ 29 h 99"/>
                <a:gd name="T42" fmla="*/ 80 w 125"/>
                <a:gd name="T43" fmla="*/ 23 h 99"/>
                <a:gd name="T44" fmla="*/ 80 w 125"/>
                <a:gd name="T45" fmla="*/ 17 h 99"/>
                <a:gd name="T46" fmla="*/ 86 w 125"/>
                <a:gd name="T47" fmla="*/ 10 h 99"/>
                <a:gd name="T48" fmla="*/ 91 w 125"/>
                <a:gd name="T49" fmla="*/ 4 h 99"/>
                <a:gd name="T50" fmla="*/ 93 w 125"/>
                <a:gd name="T51" fmla="*/ 0 h 99"/>
                <a:gd name="T52" fmla="*/ 97 w 125"/>
                <a:gd name="T53" fmla="*/ 0 h 99"/>
                <a:gd name="T54" fmla="*/ 103 w 125"/>
                <a:gd name="T55" fmla="*/ 4 h 99"/>
                <a:gd name="T56" fmla="*/ 104 w 125"/>
                <a:gd name="T57" fmla="*/ 8 h 99"/>
                <a:gd name="T58" fmla="*/ 104 w 125"/>
                <a:gd name="T59" fmla="*/ 12 h 99"/>
                <a:gd name="T60" fmla="*/ 104 w 125"/>
                <a:gd name="T61" fmla="*/ 15 h 99"/>
                <a:gd name="T62" fmla="*/ 108 w 125"/>
                <a:gd name="T63" fmla="*/ 15 h 99"/>
                <a:gd name="T64" fmla="*/ 112 w 125"/>
                <a:gd name="T65" fmla="*/ 17 h 99"/>
                <a:gd name="T66" fmla="*/ 120 w 125"/>
                <a:gd name="T67" fmla="*/ 25 h 99"/>
                <a:gd name="T68" fmla="*/ 125 w 125"/>
                <a:gd name="T69" fmla="*/ 29 h 99"/>
                <a:gd name="T70" fmla="*/ 125 w 125"/>
                <a:gd name="T71" fmla="*/ 31 h 99"/>
                <a:gd name="T72" fmla="*/ 118 w 125"/>
                <a:gd name="T73" fmla="*/ 29 h 99"/>
                <a:gd name="T74" fmla="*/ 116 w 125"/>
                <a:gd name="T75" fmla="*/ 31 h 99"/>
                <a:gd name="T76" fmla="*/ 116 w 125"/>
                <a:gd name="T77" fmla="*/ 40 h 99"/>
                <a:gd name="T78" fmla="*/ 104 w 125"/>
                <a:gd name="T79" fmla="*/ 46 h 99"/>
                <a:gd name="T80" fmla="*/ 78 w 125"/>
                <a:gd name="T81" fmla="*/ 59 h 99"/>
                <a:gd name="T82" fmla="*/ 61 w 125"/>
                <a:gd name="T83" fmla="*/ 87 h 99"/>
                <a:gd name="T84" fmla="*/ 21 w 125"/>
                <a:gd name="T85" fmla="*/ 97 h 99"/>
                <a:gd name="T86" fmla="*/ 0 w 125"/>
                <a:gd name="T87" fmla="*/ 89 h 99"/>
                <a:gd name="T88" fmla="*/ 0 w 125"/>
                <a:gd name="T89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5" h="99">
                  <a:moveTo>
                    <a:pt x="0" y="89"/>
                  </a:moveTo>
                  <a:lnTo>
                    <a:pt x="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0" y="89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42" y="57"/>
                  </a:lnTo>
                  <a:lnTo>
                    <a:pt x="48" y="49"/>
                  </a:lnTo>
                  <a:lnTo>
                    <a:pt x="53" y="44"/>
                  </a:lnTo>
                  <a:lnTo>
                    <a:pt x="53" y="42"/>
                  </a:lnTo>
                  <a:lnTo>
                    <a:pt x="59" y="46"/>
                  </a:lnTo>
                  <a:lnTo>
                    <a:pt x="63" y="49"/>
                  </a:lnTo>
                  <a:lnTo>
                    <a:pt x="67" y="46"/>
                  </a:lnTo>
                  <a:lnTo>
                    <a:pt x="72" y="40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6" y="29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4" y="8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20" y="25"/>
                  </a:lnTo>
                  <a:lnTo>
                    <a:pt x="121" y="25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5" y="31"/>
                  </a:lnTo>
                  <a:lnTo>
                    <a:pt x="120" y="29"/>
                  </a:lnTo>
                  <a:lnTo>
                    <a:pt x="118" y="29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40"/>
                  </a:lnTo>
                  <a:lnTo>
                    <a:pt x="112" y="46"/>
                  </a:lnTo>
                  <a:lnTo>
                    <a:pt x="104" y="46"/>
                  </a:lnTo>
                  <a:lnTo>
                    <a:pt x="78" y="44"/>
                  </a:lnTo>
                  <a:lnTo>
                    <a:pt x="78" y="59"/>
                  </a:lnTo>
                  <a:lnTo>
                    <a:pt x="70" y="68"/>
                  </a:lnTo>
                  <a:lnTo>
                    <a:pt x="61" y="87"/>
                  </a:lnTo>
                  <a:lnTo>
                    <a:pt x="33" y="89"/>
                  </a:lnTo>
                  <a:lnTo>
                    <a:pt x="21" y="97"/>
                  </a:lnTo>
                  <a:lnTo>
                    <a:pt x="8" y="9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0" name="Freeform 350">
              <a:extLst>
                <a:ext uri="{FF2B5EF4-FFF2-40B4-BE49-F238E27FC236}">
                  <a16:creationId xmlns:a16="http://schemas.microsoft.com/office/drawing/2014/main" id="{10CCA59E-4F68-9442-8D98-0EBD50D80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2948" y="3228291"/>
              <a:ext cx="29010" cy="23388"/>
            </a:xfrm>
            <a:custGeom>
              <a:avLst/>
              <a:gdLst>
                <a:gd name="T0" fmla="*/ 0 w 19"/>
                <a:gd name="T1" fmla="*/ 11 h 18"/>
                <a:gd name="T2" fmla="*/ 6 w 19"/>
                <a:gd name="T3" fmla="*/ 15 h 18"/>
                <a:gd name="T4" fmla="*/ 10 w 19"/>
                <a:gd name="T5" fmla="*/ 18 h 18"/>
                <a:gd name="T6" fmla="*/ 14 w 19"/>
                <a:gd name="T7" fmla="*/ 15 h 18"/>
                <a:gd name="T8" fmla="*/ 19 w 19"/>
                <a:gd name="T9" fmla="*/ 9 h 18"/>
                <a:gd name="T10" fmla="*/ 19 w 19"/>
                <a:gd name="T11" fmla="*/ 0 h 18"/>
                <a:gd name="T12" fmla="*/ 12 w 19"/>
                <a:gd name="T13" fmla="*/ 0 h 18"/>
                <a:gd name="T14" fmla="*/ 8 w 19"/>
                <a:gd name="T15" fmla="*/ 5 h 18"/>
                <a:gd name="T16" fmla="*/ 0 w 19"/>
                <a:gd name="T17" fmla="*/ 11 h 18"/>
                <a:gd name="T18" fmla="*/ 0 w 19"/>
                <a:gd name="T19" fmla="*/ 11 h 18"/>
                <a:gd name="T20" fmla="*/ 0 w 19"/>
                <a:gd name="T2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lnTo>
                    <a:pt x="6" y="15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8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1" name="Freeform 351">
              <a:extLst>
                <a:ext uri="{FF2B5EF4-FFF2-40B4-BE49-F238E27FC236}">
                  <a16:creationId xmlns:a16="http://schemas.microsoft.com/office/drawing/2014/main" id="{E2E96132-39B4-0548-8E7D-804A6C16F6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2948" y="3228291"/>
              <a:ext cx="29010" cy="23388"/>
            </a:xfrm>
            <a:custGeom>
              <a:avLst/>
              <a:gdLst>
                <a:gd name="T0" fmla="*/ 0 w 19"/>
                <a:gd name="T1" fmla="*/ 11 h 18"/>
                <a:gd name="T2" fmla="*/ 6 w 19"/>
                <a:gd name="T3" fmla="*/ 15 h 18"/>
                <a:gd name="T4" fmla="*/ 10 w 19"/>
                <a:gd name="T5" fmla="*/ 18 h 18"/>
                <a:gd name="T6" fmla="*/ 14 w 19"/>
                <a:gd name="T7" fmla="*/ 15 h 18"/>
                <a:gd name="T8" fmla="*/ 19 w 19"/>
                <a:gd name="T9" fmla="*/ 9 h 18"/>
                <a:gd name="T10" fmla="*/ 19 w 19"/>
                <a:gd name="T11" fmla="*/ 0 h 18"/>
                <a:gd name="T12" fmla="*/ 12 w 19"/>
                <a:gd name="T13" fmla="*/ 0 h 18"/>
                <a:gd name="T14" fmla="*/ 8 w 19"/>
                <a:gd name="T15" fmla="*/ 5 h 18"/>
                <a:gd name="T16" fmla="*/ 0 w 19"/>
                <a:gd name="T17" fmla="*/ 11 h 18"/>
                <a:gd name="T18" fmla="*/ 0 w 19"/>
                <a:gd name="T19" fmla="*/ 11 h 18"/>
                <a:gd name="T20" fmla="*/ 0 w 19"/>
                <a:gd name="T2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lnTo>
                    <a:pt x="6" y="15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8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2" name="Freeform 352">
              <a:extLst>
                <a:ext uri="{FF2B5EF4-FFF2-40B4-BE49-F238E27FC236}">
                  <a16:creationId xmlns:a16="http://schemas.microsoft.com/office/drawing/2014/main" id="{609BF004-19F4-6449-897F-FB7E15DF1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132140"/>
              <a:ext cx="100773" cy="80559"/>
            </a:xfrm>
            <a:custGeom>
              <a:avLst/>
              <a:gdLst>
                <a:gd name="T0" fmla="*/ 0 w 66"/>
                <a:gd name="T1" fmla="*/ 41 h 62"/>
                <a:gd name="T2" fmla="*/ 0 w 66"/>
                <a:gd name="T3" fmla="*/ 38 h 62"/>
                <a:gd name="T4" fmla="*/ 2 w 66"/>
                <a:gd name="T5" fmla="*/ 36 h 62"/>
                <a:gd name="T6" fmla="*/ 4 w 66"/>
                <a:gd name="T7" fmla="*/ 30 h 62"/>
                <a:gd name="T8" fmla="*/ 5 w 66"/>
                <a:gd name="T9" fmla="*/ 26 h 62"/>
                <a:gd name="T10" fmla="*/ 9 w 66"/>
                <a:gd name="T11" fmla="*/ 24 h 62"/>
                <a:gd name="T12" fmla="*/ 13 w 66"/>
                <a:gd name="T13" fmla="*/ 24 h 62"/>
                <a:gd name="T14" fmla="*/ 19 w 66"/>
                <a:gd name="T15" fmla="*/ 21 h 62"/>
                <a:gd name="T16" fmla="*/ 22 w 66"/>
                <a:gd name="T17" fmla="*/ 17 h 62"/>
                <a:gd name="T18" fmla="*/ 22 w 66"/>
                <a:gd name="T19" fmla="*/ 13 h 62"/>
                <a:gd name="T20" fmla="*/ 22 w 66"/>
                <a:gd name="T21" fmla="*/ 15 h 62"/>
                <a:gd name="T22" fmla="*/ 26 w 66"/>
                <a:gd name="T23" fmla="*/ 21 h 62"/>
                <a:gd name="T24" fmla="*/ 26 w 66"/>
                <a:gd name="T25" fmla="*/ 22 h 62"/>
                <a:gd name="T26" fmla="*/ 28 w 66"/>
                <a:gd name="T27" fmla="*/ 22 h 62"/>
                <a:gd name="T28" fmla="*/ 30 w 66"/>
                <a:gd name="T29" fmla="*/ 24 h 62"/>
                <a:gd name="T30" fmla="*/ 34 w 66"/>
                <a:gd name="T31" fmla="*/ 22 h 62"/>
                <a:gd name="T32" fmla="*/ 39 w 66"/>
                <a:gd name="T33" fmla="*/ 17 h 62"/>
                <a:gd name="T34" fmla="*/ 43 w 66"/>
                <a:gd name="T35" fmla="*/ 9 h 62"/>
                <a:gd name="T36" fmla="*/ 47 w 66"/>
                <a:gd name="T37" fmla="*/ 9 h 62"/>
                <a:gd name="T38" fmla="*/ 53 w 66"/>
                <a:gd name="T39" fmla="*/ 4 h 62"/>
                <a:gd name="T40" fmla="*/ 55 w 66"/>
                <a:gd name="T41" fmla="*/ 0 h 62"/>
                <a:gd name="T42" fmla="*/ 62 w 66"/>
                <a:gd name="T43" fmla="*/ 7 h 62"/>
                <a:gd name="T44" fmla="*/ 60 w 66"/>
                <a:gd name="T45" fmla="*/ 9 h 62"/>
                <a:gd name="T46" fmla="*/ 58 w 66"/>
                <a:gd name="T47" fmla="*/ 13 h 62"/>
                <a:gd name="T48" fmla="*/ 58 w 66"/>
                <a:gd name="T49" fmla="*/ 21 h 62"/>
                <a:gd name="T50" fmla="*/ 58 w 66"/>
                <a:gd name="T51" fmla="*/ 26 h 62"/>
                <a:gd name="T52" fmla="*/ 62 w 66"/>
                <a:gd name="T53" fmla="*/ 36 h 62"/>
                <a:gd name="T54" fmla="*/ 64 w 66"/>
                <a:gd name="T55" fmla="*/ 36 h 62"/>
                <a:gd name="T56" fmla="*/ 64 w 66"/>
                <a:gd name="T57" fmla="*/ 40 h 62"/>
                <a:gd name="T58" fmla="*/ 62 w 66"/>
                <a:gd name="T59" fmla="*/ 43 h 62"/>
                <a:gd name="T60" fmla="*/ 58 w 66"/>
                <a:gd name="T61" fmla="*/ 47 h 62"/>
                <a:gd name="T62" fmla="*/ 55 w 66"/>
                <a:gd name="T63" fmla="*/ 47 h 62"/>
                <a:gd name="T64" fmla="*/ 51 w 66"/>
                <a:gd name="T65" fmla="*/ 43 h 62"/>
                <a:gd name="T66" fmla="*/ 51 w 66"/>
                <a:gd name="T67" fmla="*/ 57 h 62"/>
                <a:gd name="T68" fmla="*/ 53 w 66"/>
                <a:gd name="T69" fmla="*/ 58 h 62"/>
                <a:gd name="T70" fmla="*/ 51 w 66"/>
                <a:gd name="T71" fmla="*/ 60 h 62"/>
                <a:gd name="T72" fmla="*/ 41 w 66"/>
                <a:gd name="T73" fmla="*/ 60 h 62"/>
                <a:gd name="T74" fmla="*/ 41 w 66"/>
                <a:gd name="T75" fmla="*/ 60 h 62"/>
                <a:gd name="T76" fmla="*/ 38 w 66"/>
                <a:gd name="T77" fmla="*/ 62 h 62"/>
                <a:gd name="T78" fmla="*/ 34 w 66"/>
                <a:gd name="T79" fmla="*/ 60 h 62"/>
                <a:gd name="T80" fmla="*/ 28 w 66"/>
                <a:gd name="T81" fmla="*/ 57 h 62"/>
                <a:gd name="T82" fmla="*/ 26 w 66"/>
                <a:gd name="T83" fmla="*/ 53 h 62"/>
                <a:gd name="T84" fmla="*/ 24 w 66"/>
                <a:gd name="T85" fmla="*/ 51 h 62"/>
                <a:gd name="T86" fmla="*/ 26 w 66"/>
                <a:gd name="T87" fmla="*/ 47 h 62"/>
                <a:gd name="T88" fmla="*/ 30 w 66"/>
                <a:gd name="T89" fmla="*/ 41 h 62"/>
                <a:gd name="T90" fmla="*/ 28 w 66"/>
                <a:gd name="T91" fmla="*/ 34 h 62"/>
                <a:gd name="T92" fmla="*/ 19 w 66"/>
                <a:gd name="T93" fmla="*/ 30 h 62"/>
                <a:gd name="T94" fmla="*/ 17 w 66"/>
                <a:gd name="T95" fmla="*/ 32 h 62"/>
                <a:gd name="T96" fmla="*/ 13 w 66"/>
                <a:gd name="T97" fmla="*/ 34 h 62"/>
                <a:gd name="T98" fmla="*/ 5 w 66"/>
                <a:gd name="T99" fmla="*/ 36 h 62"/>
                <a:gd name="T100" fmla="*/ 0 w 66"/>
                <a:gd name="T101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" h="62">
                  <a:moveTo>
                    <a:pt x="0" y="41"/>
                  </a:moveTo>
                  <a:lnTo>
                    <a:pt x="0" y="41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9" y="21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7"/>
                  </a:lnTo>
                  <a:lnTo>
                    <a:pt x="53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6"/>
                  </a:lnTo>
                  <a:lnTo>
                    <a:pt x="58" y="3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43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5" y="47"/>
                  </a:lnTo>
                  <a:lnTo>
                    <a:pt x="53" y="43"/>
                  </a:lnTo>
                  <a:lnTo>
                    <a:pt x="51" y="43"/>
                  </a:lnTo>
                  <a:lnTo>
                    <a:pt x="51" y="4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3" y="58"/>
                  </a:lnTo>
                  <a:lnTo>
                    <a:pt x="53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8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4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3" name="Freeform 353">
              <a:extLst>
                <a:ext uri="{FF2B5EF4-FFF2-40B4-BE49-F238E27FC236}">
                  <a16:creationId xmlns:a16="http://schemas.microsoft.com/office/drawing/2014/main" id="{736BFD38-4787-CB4B-BAF0-CB8EB948E0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132140"/>
              <a:ext cx="100773" cy="80559"/>
            </a:xfrm>
            <a:custGeom>
              <a:avLst/>
              <a:gdLst>
                <a:gd name="T0" fmla="*/ 0 w 66"/>
                <a:gd name="T1" fmla="*/ 41 h 62"/>
                <a:gd name="T2" fmla="*/ 0 w 66"/>
                <a:gd name="T3" fmla="*/ 38 h 62"/>
                <a:gd name="T4" fmla="*/ 2 w 66"/>
                <a:gd name="T5" fmla="*/ 36 h 62"/>
                <a:gd name="T6" fmla="*/ 4 w 66"/>
                <a:gd name="T7" fmla="*/ 30 h 62"/>
                <a:gd name="T8" fmla="*/ 5 w 66"/>
                <a:gd name="T9" fmla="*/ 26 h 62"/>
                <a:gd name="T10" fmla="*/ 9 w 66"/>
                <a:gd name="T11" fmla="*/ 24 h 62"/>
                <a:gd name="T12" fmla="*/ 13 w 66"/>
                <a:gd name="T13" fmla="*/ 24 h 62"/>
                <a:gd name="T14" fmla="*/ 19 w 66"/>
                <a:gd name="T15" fmla="*/ 21 h 62"/>
                <a:gd name="T16" fmla="*/ 22 w 66"/>
                <a:gd name="T17" fmla="*/ 17 h 62"/>
                <a:gd name="T18" fmla="*/ 22 w 66"/>
                <a:gd name="T19" fmla="*/ 13 h 62"/>
                <a:gd name="T20" fmla="*/ 22 w 66"/>
                <a:gd name="T21" fmla="*/ 15 h 62"/>
                <a:gd name="T22" fmla="*/ 26 w 66"/>
                <a:gd name="T23" fmla="*/ 21 h 62"/>
                <a:gd name="T24" fmla="*/ 26 w 66"/>
                <a:gd name="T25" fmla="*/ 22 h 62"/>
                <a:gd name="T26" fmla="*/ 28 w 66"/>
                <a:gd name="T27" fmla="*/ 22 h 62"/>
                <a:gd name="T28" fmla="*/ 30 w 66"/>
                <a:gd name="T29" fmla="*/ 24 h 62"/>
                <a:gd name="T30" fmla="*/ 34 w 66"/>
                <a:gd name="T31" fmla="*/ 22 h 62"/>
                <a:gd name="T32" fmla="*/ 39 w 66"/>
                <a:gd name="T33" fmla="*/ 17 h 62"/>
                <a:gd name="T34" fmla="*/ 43 w 66"/>
                <a:gd name="T35" fmla="*/ 9 h 62"/>
                <a:gd name="T36" fmla="*/ 47 w 66"/>
                <a:gd name="T37" fmla="*/ 9 h 62"/>
                <a:gd name="T38" fmla="*/ 53 w 66"/>
                <a:gd name="T39" fmla="*/ 4 h 62"/>
                <a:gd name="T40" fmla="*/ 55 w 66"/>
                <a:gd name="T41" fmla="*/ 0 h 62"/>
                <a:gd name="T42" fmla="*/ 62 w 66"/>
                <a:gd name="T43" fmla="*/ 7 h 62"/>
                <a:gd name="T44" fmla="*/ 60 w 66"/>
                <a:gd name="T45" fmla="*/ 9 h 62"/>
                <a:gd name="T46" fmla="*/ 58 w 66"/>
                <a:gd name="T47" fmla="*/ 13 h 62"/>
                <a:gd name="T48" fmla="*/ 58 w 66"/>
                <a:gd name="T49" fmla="*/ 21 h 62"/>
                <a:gd name="T50" fmla="*/ 58 w 66"/>
                <a:gd name="T51" fmla="*/ 26 h 62"/>
                <a:gd name="T52" fmla="*/ 62 w 66"/>
                <a:gd name="T53" fmla="*/ 36 h 62"/>
                <a:gd name="T54" fmla="*/ 64 w 66"/>
                <a:gd name="T55" fmla="*/ 36 h 62"/>
                <a:gd name="T56" fmla="*/ 64 w 66"/>
                <a:gd name="T57" fmla="*/ 40 h 62"/>
                <a:gd name="T58" fmla="*/ 62 w 66"/>
                <a:gd name="T59" fmla="*/ 43 h 62"/>
                <a:gd name="T60" fmla="*/ 58 w 66"/>
                <a:gd name="T61" fmla="*/ 47 h 62"/>
                <a:gd name="T62" fmla="*/ 55 w 66"/>
                <a:gd name="T63" fmla="*/ 47 h 62"/>
                <a:gd name="T64" fmla="*/ 51 w 66"/>
                <a:gd name="T65" fmla="*/ 43 h 62"/>
                <a:gd name="T66" fmla="*/ 51 w 66"/>
                <a:gd name="T67" fmla="*/ 57 h 62"/>
                <a:gd name="T68" fmla="*/ 53 w 66"/>
                <a:gd name="T69" fmla="*/ 58 h 62"/>
                <a:gd name="T70" fmla="*/ 51 w 66"/>
                <a:gd name="T71" fmla="*/ 60 h 62"/>
                <a:gd name="T72" fmla="*/ 41 w 66"/>
                <a:gd name="T73" fmla="*/ 60 h 62"/>
                <a:gd name="T74" fmla="*/ 41 w 66"/>
                <a:gd name="T75" fmla="*/ 60 h 62"/>
                <a:gd name="T76" fmla="*/ 38 w 66"/>
                <a:gd name="T77" fmla="*/ 62 h 62"/>
                <a:gd name="T78" fmla="*/ 34 w 66"/>
                <a:gd name="T79" fmla="*/ 60 h 62"/>
                <a:gd name="T80" fmla="*/ 28 w 66"/>
                <a:gd name="T81" fmla="*/ 57 h 62"/>
                <a:gd name="T82" fmla="*/ 26 w 66"/>
                <a:gd name="T83" fmla="*/ 53 h 62"/>
                <a:gd name="T84" fmla="*/ 24 w 66"/>
                <a:gd name="T85" fmla="*/ 51 h 62"/>
                <a:gd name="T86" fmla="*/ 26 w 66"/>
                <a:gd name="T87" fmla="*/ 47 h 62"/>
                <a:gd name="T88" fmla="*/ 30 w 66"/>
                <a:gd name="T89" fmla="*/ 41 h 62"/>
                <a:gd name="T90" fmla="*/ 28 w 66"/>
                <a:gd name="T91" fmla="*/ 34 h 62"/>
                <a:gd name="T92" fmla="*/ 19 w 66"/>
                <a:gd name="T93" fmla="*/ 30 h 62"/>
                <a:gd name="T94" fmla="*/ 17 w 66"/>
                <a:gd name="T95" fmla="*/ 32 h 62"/>
                <a:gd name="T96" fmla="*/ 13 w 66"/>
                <a:gd name="T97" fmla="*/ 34 h 62"/>
                <a:gd name="T98" fmla="*/ 5 w 66"/>
                <a:gd name="T99" fmla="*/ 36 h 62"/>
                <a:gd name="T100" fmla="*/ 0 w 66"/>
                <a:gd name="T101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" h="62">
                  <a:moveTo>
                    <a:pt x="0" y="41"/>
                  </a:moveTo>
                  <a:lnTo>
                    <a:pt x="0" y="41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9" y="21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7"/>
                  </a:lnTo>
                  <a:lnTo>
                    <a:pt x="53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6"/>
                  </a:lnTo>
                  <a:lnTo>
                    <a:pt x="58" y="3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43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5" y="47"/>
                  </a:lnTo>
                  <a:lnTo>
                    <a:pt x="53" y="43"/>
                  </a:lnTo>
                  <a:lnTo>
                    <a:pt x="51" y="43"/>
                  </a:lnTo>
                  <a:lnTo>
                    <a:pt x="51" y="4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3" y="58"/>
                  </a:lnTo>
                  <a:lnTo>
                    <a:pt x="53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8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4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4" name="Freeform 354">
              <a:extLst>
                <a:ext uri="{FF2B5EF4-FFF2-40B4-BE49-F238E27FC236}">
                  <a16:creationId xmlns:a16="http://schemas.microsoft.com/office/drawing/2014/main" id="{96FA4F31-ACEB-CC42-962E-395703C0E8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90818" y="3094458"/>
              <a:ext cx="47333" cy="54573"/>
            </a:xfrm>
            <a:custGeom>
              <a:avLst/>
              <a:gdLst>
                <a:gd name="T0" fmla="*/ 2 w 31"/>
                <a:gd name="T1" fmla="*/ 36 h 42"/>
                <a:gd name="T2" fmla="*/ 2 w 31"/>
                <a:gd name="T3" fmla="*/ 36 h 42"/>
                <a:gd name="T4" fmla="*/ 4 w 31"/>
                <a:gd name="T5" fmla="*/ 34 h 42"/>
                <a:gd name="T6" fmla="*/ 6 w 31"/>
                <a:gd name="T7" fmla="*/ 31 h 42"/>
                <a:gd name="T8" fmla="*/ 6 w 31"/>
                <a:gd name="T9" fmla="*/ 31 h 42"/>
                <a:gd name="T10" fmla="*/ 10 w 31"/>
                <a:gd name="T11" fmla="*/ 27 h 42"/>
                <a:gd name="T12" fmla="*/ 12 w 31"/>
                <a:gd name="T13" fmla="*/ 27 h 42"/>
                <a:gd name="T14" fmla="*/ 12 w 31"/>
                <a:gd name="T15" fmla="*/ 27 h 42"/>
                <a:gd name="T16" fmla="*/ 14 w 31"/>
                <a:gd name="T17" fmla="*/ 27 h 42"/>
                <a:gd name="T18" fmla="*/ 16 w 31"/>
                <a:gd name="T19" fmla="*/ 25 h 42"/>
                <a:gd name="T20" fmla="*/ 16 w 31"/>
                <a:gd name="T21" fmla="*/ 21 h 42"/>
                <a:gd name="T22" fmla="*/ 16 w 31"/>
                <a:gd name="T23" fmla="*/ 21 h 42"/>
                <a:gd name="T24" fmla="*/ 16 w 31"/>
                <a:gd name="T25" fmla="*/ 17 h 42"/>
                <a:gd name="T26" fmla="*/ 16 w 31"/>
                <a:gd name="T27" fmla="*/ 17 h 42"/>
                <a:gd name="T28" fmla="*/ 19 w 31"/>
                <a:gd name="T29" fmla="*/ 16 h 42"/>
                <a:gd name="T30" fmla="*/ 19 w 31"/>
                <a:gd name="T31" fmla="*/ 16 h 42"/>
                <a:gd name="T32" fmla="*/ 19 w 31"/>
                <a:gd name="T33" fmla="*/ 14 h 42"/>
                <a:gd name="T34" fmla="*/ 21 w 31"/>
                <a:gd name="T35" fmla="*/ 14 h 42"/>
                <a:gd name="T36" fmla="*/ 23 w 31"/>
                <a:gd name="T37" fmla="*/ 14 h 42"/>
                <a:gd name="T38" fmla="*/ 23 w 31"/>
                <a:gd name="T39" fmla="*/ 12 h 42"/>
                <a:gd name="T40" fmla="*/ 23 w 31"/>
                <a:gd name="T41" fmla="*/ 12 h 42"/>
                <a:gd name="T42" fmla="*/ 23 w 31"/>
                <a:gd name="T43" fmla="*/ 10 h 42"/>
                <a:gd name="T44" fmla="*/ 25 w 31"/>
                <a:gd name="T45" fmla="*/ 6 h 42"/>
                <a:gd name="T46" fmla="*/ 27 w 31"/>
                <a:gd name="T47" fmla="*/ 4 h 42"/>
                <a:gd name="T48" fmla="*/ 27 w 31"/>
                <a:gd name="T49" fmla="*/ 4 h 42"/>
                <a:gd name="T50" fmla="*/ 29 w 31"/>
                <a:gd name="T51" fmla="*/ 2 h 42"/>
                <a:gd name="T52" fmla="*/ 29 w 31"/>
                <a:gd name="T53" fmla="*/ 0 h 42"/>
                <a:gd name="T54" fmla="*/ 31 w 31"/>
                <a:gd name="T55" fmla="*/ 2 h 42"/>
                <a:gd name="T56" fmla="*/ 31 w 31"/>
                <a:gd name="T57" fmla="*/ 2 h 42"/>
                <a:gd name="T58" fmla="*/ 31 w 31"/>
                <a:gd name="T59" fmla="*/ 12 h 42"/>
                <a:gd name="T60" fmla="*/ 31 w 31"/>
                <a:gd name="T61" fmla="*/ 16 h 42"/>
                <a:gd name="T62" fmla="*/ 19 w 31"/>
                <a:gd name="T63" fmla="*/ 25 h 42"/>
                <a:gd name="T64" fmla="*/ 19 w 31"/>
                <a:gd name="T65" fmla="*/ 25 h 42"/>
                <a:gd name="T66" fmla="*/ 19 w 31"/>
                <a:gd name="T67" fmla="*/ 27 h 42"/>
                <a:gd name="T68" fmla="*/ 17 w 31"/>
                <a:gd name="T69" fmla="*/ 27 h 42"/>
                <a:gd name="T70" fmla="*/ 16 w 31"/>
                <a:gd name="T71" fmla="*/ 31 h 42"/>
                <a:gd name="T72" fmla="*/ 16 w 31"/>
                <a:gd name="T73" fmla="*/ 31 h 42"/>
                <a:gd name="T74" fmla="*/ 16 w 31"/>
                <a:gd name="T75" fmla="*/ 33 h 42"/>
                <a:gd name="T76" fmla="*/ 14 w 31"/>
                <a:gd name="T77" fmla="*/ 34 h 42"/>
                <a:gd name="T78" fmla="*/ 10 w 31"/>
                <a:gd name="T79" fmla="*/ 38 h 42"/>
                <a:gd name="T80" fmla="*/ 6 w 31"/>
                <a:gd name="T81" fmla="*/ 42 h 42"/>
                <a:gd name="T82" fmla="*/ 0 w 31"/>
                <a:gd name="T83" fmla="*/ 42 h 42"/>
                <a:gd name="T84" fmla="*/ 0 w 31"/>
                <a:gd name="T85" fmla="*/ 42 h 42"/>
                <a:gd name="T86" fmla="*/ 0 w 31"/>
                <a:gd name="T87" fmla="*/ 40 h 42"/>
                <a:gd name="T88" fmla="*/ 0 w 31"/>
                <a:gd name="T89" fmla="*/ 38 h 42"/>
                <a:gd name="T90" fmla="*/ 2 w 31"/>
                <a:gd name="T91" fmla="*/ 36 h 42"/>
                <a:gd name="T92" fmla="*/ 2 w 31"/>
                <a:gd name="T93" fmla="*/ 36 h 42"/>
                <a:gd name="T94" fmla="*/ 2 w 31"/>
                <a:gd name="T95" fmla="*/ 36 h 42"/>
                <a:gd name="T96" fmla="*/ 2 w 31"/>
                <a:gd name="T97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42">
                  <a:moveTo>
                    <a:pt x="2" y="36"/>
                  </a:moveTo>
                  <a:lnTo>
                    <a:pt x="2" y="36"/>
                  </a:lnTo>
                  <a:lnTo>
                    <a:pt x="4" y="3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0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5" name="Freeform 355">
              <a:extLst>
                <a:ext uri="{FF2B5EF4-FFF2-40B4-BE49-F238E27FC236}">
                  <a16:creationId xmlns:a16="http://schemas.microsoft.com/office/drawing/2014/main" id="{41F23DB3-E70E-6E4B-B58C-47E75FB2DA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90818" y="3094458"/>
              <a:ext cx="47333" cy="54573"/>
            </a:xfrm>
            <a:custGeom>
              <a:avLst/>
              <a:gdLst>
                <a:gd name="T0" fmla="*/ 2 w 31"/>
                <a:gd name="T1" fmla="*/ 36 h 42"/>
                <a:gd name="T2" fmla="*/ 2 w 31"/>
                <a:gd name="T3" fmla="*/ 36 h 42"/>
                <a:gd name="T4" fmla="*/ 4 w 31"/>
                <a:gd name="T5" fmla="*/ 34 h 42"/>
                <a:gd name="T6" fmla="*/ 6 w 31"/>
                <a:gd name="T7" fmla="*/ 31 h 42"/>
                <a:gd name="T8" fmla="*/ 6 w 31"/>
                <a:gd name="T9" fmla="*/ 31 h 42"/>
                <a:gd name="T10" fmla="*/ 10 w 31"/>
                <a:gd name="T11" fmla="*/ 27 h 42"/>
                <a:gd name="T12" fmla="*/ 12 w 31"/>
                <a:gd name="T13" fmla="*/ 27 h 42"/>
                <a:gd name="T14" fmla="*/ 12 w 31"/>
                <a:gd name="T15" fmla="*/ 27 h 42"/>
                <a:gd name="T16" fmla="*/ 14 w 31"/>
                <a:gd name="T17" fmla="*/ 27 h 42"/>
                <a:gd name="T18" fmla="*/ 16 w 31"/>
                <a:gd name="T19" fmla="*/ 25 h 42"/>
                <a:gd name="T20" fmla="*/ 16 w 31"/>
                <a:gd name="T21" fmla="*/ 21 h 42"/>
                <a:gd name="T22" fmla="*/ 16 w 31"/>
                <a:gd name="T23" fmla="*/ 21 h 42"/>
                <a:gd name="T24" fmla="*/ 16 w 31"/>
                <a:gd name="T25" fmla="*/ 17 h 42"/>
                <a:gd name="T26" fmla="*/ 16 w 31"/>
                <a:gd name="T27" fmla="*/ 17 h 42"/>
                <a:gd name="T28" fmla="*/ 19 w 31"/>
                <a:gd name="T29" fmla="*/ 16 h 42"/>
                <a:gd name="T30" fmla="*/ 19 w 31"/>
                <a:gd name="T31" fmla="*/ 16 h 42"/>
                <a:gd name="T32" fmla="*/ 19 w 31"/>
                <a:gd name="T33" fmla="*/ 14 h 42"/>
                <a:gd name="T34" fmla="*/ 21 w 31"/>
                <a:gd name="T35" fmla="*/ 14 h 42"/>
                <a:gd name="T36" fmla="*/ 23 w 31"/>
                <a:gd name="T37" fmla="*/ 14 h 42"/>
                <a:gd name="T38" fmla="*/ 23 w 31"/>
                <a:gd name="T39" fmla="*/ 12 h 42"/>
                <a:gd name="T40" fmla="*/ 23 w 31"/>
                <a:gd name="T41" fmla="*/ 12 h 42"/>
                <a:gd name="T42" fmla="*/ 23 w 31"/>
                <a:gd name="T43" fmla="*/ 10 h 42"/>
                <a:gd name="T44" fmla="*/ 25 w 31"/>
                <a:gd name="T45" fmla="*/ 6 h 42"/>
                <a:gd name="T46" fmla="*/ 27 w 31"/>
                <a:gd name="T47" fmla="*/ 4 h 42"/>
                <a:gd name="T48" fmla="*/ 27 w 31"/>
                <a:gd name="T49" fmla="*/ 4 h 42"/>
                <a:gd name="T50" fmla="*/ 29 w 31"/>
                <a:gd name="T51" fmla="*/ 2 h 42"/>
                <a:gd name="T52" fmla="*/ 29 w 31"/>
                <a:gd name="T53" fmla="*/ 0 h 42"/>
                <a:gd name="T54" fmla="*/ 31 w 31"/>
                <a:gd name="T55" fmla="*/ 2 h 42"/>
                <a:gd name="T56" fmla="*/ 31 w 31"/>
                <a:gd name="T57" fmla="*/ 2 h 42"/>
                <a:gd name="T58" fmla="*/ 31 w 31"/>
                <a:gd name="T59" fmla="*/ 12 h 42"/>
                <a:gd name="T60" fmla="*/ 31 w 31"/>
                <a:gd name="T61" fmla="*/ 16 h 42"/>
                <a:gd name="T62" fmla="*/ 19 w 31"/>
                <a:gd name="T63" fmla="*/ 25 h 42"/>
                <a:gd name="T64" fmla="*/ 19 w 31"/>
                <a:gd name="T65" fmla="*/ 25 h 42"/>
                <a:gd name="T66" fmla="*/ 19 w 31"/>
                <a:gd name="T67" fmla="*/ 27 h 42"/>
                <a:gd name="T68" fmla="*/ 17 w 31"/>
                <a:gd name="T69" fmla="*/ 27 h 42"/>
                <a:gd name="T70" fmla="*/ 16 w 31"/>
                <a:gd name="T71" fmla="*/ 31 h 42"/>
                <a:gd name="T72" fmla="*/ 16 w 31"/>
                <a:gd name="T73" fmla="*/ 31 h 42"/>
                <a:gd name="T74" fmla="*/ 16 w 31"/>
                <a:gd name="T75" fmla="*/ 33 h 42"/>
                <a:gd name="T76" fmla="*/ 14 w 31"/>
                <a:gd name="T77" fmla="*/ 34 h 42"/>
                <a:gd name="T78" fmla="*/ 10 w 31"/>
                <a:gd name="T79" fmla="*/ 38 h 42"/>
                <a:gd name="T80" fmla="*/ 6 w 31"/>
                <a:gd name="T81" fmla="*/ 42 h 42"/>
                <a:gd name="T82" fmla="*/ 0 w 31"/>
                <a:gd name="T83" fmla="*/ 42 h 42"/>
                <a:gd name="T84" fmla="*/ 0 w 31"/>
                <a:gd name="T85" fmla="*/ 42 h 42"/>
                <a:gd name="T86" fmla="*/ 0 w 31"/>
                <a:gd name="T87" fmla="*/ 40 h 42"/>
                <a:gd name="T88" fmla="*/ 0 w 31"/>
                <a:gd name="T89" fmla="*/ 38 h 42"/>
                <a:gd name="T90" fmla="*/ 2 w 31"/>
                <a:gd name="T91" fmla="*/ 36 h 42"/>
                <a:gd name="T92" fmla="*/ 2 w 31"/>
                <a:gd name="T93" fmla="*/ 36 h 42"/>
                <a:gd name="T94" fmla="*/ 2 w 31"/>
                <a:gd name="T95" fmla="*/ 36 h 42"/>
                <a:gd name="T96" fmla="*/ 2 w 31"/>
                <a:gd name="T97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42">
                  <a:moveTo>
                    <a:pt x="2" y="36"/>
                  </a:moveTo>
                  <a:lnTo>
                    <a:pt x="2" y="36"/>
                  </a:lnTo>
                  <a:lnTo>
                    <a:pt x="4" y="3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0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6" name="Freeform 356">
              <a:extLst>
                <a:ext uri="{FF2B5EF4-FFF2-40B4-BE49-F238E27FC236}">
                  <a16:creationId xmlns:a16="http://schemas.microsoft.com/office/drawing/2014/main" id="{11A3CEDA-5D49-784F-9F56-4A4C42943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085363"/>
              <a:ext cx="48860" cy="58471"/>
            </a:xfrm>
            <a:custGeom>
              <a:avLst/>
              <a:gdLst>
                <a:gd name="T0" fmla="*/ 4 w 32"/>
                <a:gd name="T1" fmla="*/ 36 h 45"/>
                <a:gd name="T2" fmla="*/ 4 w 32"/>
                <a:gd name="T3" fmla="*/ 36 h 45"/>
                <a:gd name="T4" fmla="*/ 5 w 32"/>
                <a:gd name="T5" fmla="*/ 36 h 45"/>
                <a:gd name="T6" fmla="*/ 7 w 32"/>
                <a:gd name="T7" fmla="*/ 36 h 45"/>
                <a:gd name="T8" fmla="*/ 7 w 32"/>
                <a:gd name="T9" fmla="*/ 38 h 45"/>
                <a:gd name="T10" fmla="*/ 7 w 32"/>
                <a:gd name="T11" fmla="*/ 40 h 45"/>
                <a:gd name="T12" fmla="*/ 7 w 32"/>
                <a:gd name="T13" fmla="*/ 40 h 45"/>
                <a:gd name="T14" fmla="*/ 7 w 32"/>
                <a:gd name="T15" fmla="*/ 43 h 45"/>
                <a:gd name="T16" fmla="*/ 9 w 32"/>
                <a:gd name="T17" fmla="*/ 45 h 45"/>
                <a:gd name="T18" fmla="*/ 11 w 32"/>
                <a:gd name="T19" fmla="*/ 45 h 45"/>
                <a:gd name="T20" fmla="*/ 15 w 32"/>
                <a:gd name="T21" fmla="*/ 45 h 45"/>
                <a:gd name="T22" fmla="*/ 17 w 32"/>
                <a:gd name="T23" fmla="*/ 41 h 45"/>
                <a:gd name="T24" fmla="*/ 17 w 32"/>
                <a:gd name="T25" fmla="*/ 41 h 45"/>
                <a:gd name="T26" fmla="*/ 19 w 32"/>
                <a:gd name="T27" fmla="*/ 40 h 45"/>
                <a:gd name="T28" fmla="*/ 19 w 32"/>
                <a:gd name="T29" fmla="*/ 38 h 45"/>
                <a:gd name="T30" fmla="*/ 21 w 32"/>
                <a:gd name="T31" fmla="*/ 34 h 45"/>
                <a:gd name="T32" fmla="*/ 21 w 32"/>
                <a:gd name="T33" fmla="*/ 34 h 45"/>
                <a:gd name="T34" fmla="*/ 26 w 32"/>
                <a:gd name="T35" fmla="*/ 28 h 45"/>
                <a:gd name="T36" fmla="*/ 26 w 32"/>
                <a:gd name="T37" fmla="*/ 28 h 45"/>
                <a:gd name="T38" fmla="*/ 32 w 32"/>
                <a:gd name="T39" fmla="*/ 21 h 45"/>
                <a:gd name="T40" fmla="*/ 28 w 32"/>
                <a:gd name="T41" fmla="*/ 13 h 45"/>
                <a:gd name="T42" fmla="*/ 19 w 32"/>
                <a:gd name="T43" fmla="*/ 24 h 45"/>
                <a:gd name="T44" fmla="*/ 15 w 32"/>
                <a:gd name="T45" fmla="*/ 32 h 45"/>
                <a:gd name="T46" fmla="*/ 15 w 32"/>
                <a:gd name="T47" fmla="*/ 32 h 45"/>
                <a:gd name="T48" fmla="*/ 17 w 32"/>
                <a:gd name="T49" fmla="*/ 34 h 45"/>
                <a:gd name="T50" fmla="*/ 17 w 32"/>
                <a:gd name="T51" fmla="*/ 36 h 45"/>
                <a:gd name="T52" fmla="*/ 15 w 32"/>
                <a:gd name="T53" fmla="*/ 34 h 45"/>
                <a:gd name="T54" fmla="*/ 15 w 32"/>
                <a:gd name="T55" fmla="*/ 34 h 45"/>
                <a:gd name="T56" fmla="*/ 13 w 32"/>
                <a:gd name="T57" fmla="*/ 32 h 45"/>
                <a:gd name="T58" fmla="*/ 11 w 32"/>
                <a:gd name="T59" fmla="*/ 26 h 45"/>
                <a:gd name="T60" fmla="*/ 11 w 32"/>
                <a:gd name="T61" fmla="*/ 23 h 45"/>
                <a:gd name="T62" fmla="*/ 11 w 32"/>
                <a:gd name="T63" fmla="*/ 21 h 45"/>
                <a:gd name="T64" fmla="*/ 13 w 32"/>
                <a:gd name="T65" fmla="*/ 21 h 45"/>
                <a:gd name="T66" fmla="*/ 13 w 32"/>
                <a:gd name="T67" fmla="*/ 21 h 45"/>
                <a:gd name="T68" fmla="*/ 15 w 32"/>
                <a:gd name="T69" fmla="*/ 21 h 45"/>
                <a:gd name="T70" fmla="*/ 17 w 32"/>
                <a:gd name="T71" fmla="*/ 19 h 45"/>
                <a:gd name="T72" fmla="*/ 17 w 32"/>
                <a:gd name="T73" fmla="*/ 17 h 45"/>
                <a:gd name="T74" fmla="*/ 13 w 32"/>
                <a:gd name="T75" fmla="*/ 13 h 45"/>
                <a:gd name="T76" fmla="*/ 7 w 32"/>
                <a:gd name="T77" fmla="*/ 7 h 45"/>
                <a:gd name="T78" fmla="*/ 0 w 32"/>
                <a:gd name="T79" fmla="*/ 0 h 45"/>
                <a:gd name="T80" fmla="*/ 0 w 32"/>
                <a:gd name="T81" fmla="*/ 13 h 45"/>
                <a:gd name="T82" fmla="*/ 0 w 32"/>
                <a:gd name="T83" fmla="*/ 21 h 45"/>
                <a:gd name="T84" fmla="*/ 2 w 32"/>
                <a:gd name="T85" fmla="*/ 26 h 45"/>
                <a:gd name="T86" fmla="*/ 7 w 32"/>
                <a:gd name="T87" fmla="*/ 26 h 45"/>
                <a:gd name="T88" fmla="*/ 11 w 32"/>
                <a:gd name="T89" fmla="*/ 28 h 45"/>
                <a:gd name="T90" fmla="*/ 4 w 32"/>
                <a:gd name="T91" fmla="*/ 36 h 45"/>
                <a:gd name="T92" fmla="*/ 4 w 32"/>
                <a:gd name="T93" fmla="*/ 36 h 45"/>
                <a:gd name="T94" fmla="*/ 4 w 32"/>
                <a:gd name="T95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45">
                  <a:moveTo>
                    <a:pt x="4" y="36"/>
                  </a:moveTo>
                  <a:lnTo>
                    <a:pt x="4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32" y="21"/>
                  </a:lnTo>
                  <a:lnTo>
                    <a:pt x="28" y="13"/>
                  </a:lnTo>
                  <a:lnTo>
                    <a:pt x="19" y="24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7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3" y="32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3" y="13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7" y="26"/>
                  </a:lnTo>
                  <a:lnTo>
                    <a:pt x="11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7" name="Freeform 357">
              <a:extLst>
                <a:ext uri="{FF2B5EF4-FFF2-40B4-BE49-F238E27FC236}">
                  <a16:creationId xmlns:a16="http://schemas.microsoft.com/office/drawing/2014/main" id="{CEC6FB24-B7A8-1346-9F44-B9A8527FC5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085363"/>
              <a:ext cx="48860" cy="58471"/>
            </a:xfrm>
            <a:custGeom>
              <a:avLst/>
              <a:gdLst>
                <a:gd name="T0" fmla="*/ 4 w 32"/>
                <a:gd name="T1" fmla="*/ 36 h 45"/>
                <a:gd name="T2" fmla="*/ 4 w 32"/>
                <a:gd name="T3" fmla="*/ 36 h 45"/>
                <a:gd name="T4" fmla="*/ 5 w 32"/>
                <a:gd name="T5" fmla="*/ 36 h 45"/>
                <a:gd name="T6" fmla="*/ 7 w 32"/>
                <a:gd name="T7" fmla="*/ 36 h 45"/>
                <a:gd name="T8" fmla="*/ 7 w 32"/>
                <a:gd name="T9" fmla="*/ 38 h 45"/>
                <a:gd name="T10" fmla="*/ 7 w 32"/>
                <a:gd name="T11" fmla="*/ 40 h 45"/>
                <a:gd name="T12" fmla="*/ 7 w 32"/>
                <a:gd name="T13" fmla="*/ 40 h 45"/>
                <a:gd name="T14" fmla="*/ 7 w 32"/>
                <a:gd name="T15" fmla="*/ 43 h 45"/>
                <a:gd name="T16" fmla="*/ 9 w 32"/>
                <a:gd name="T17" fmla="*/ 45 h 45"/>
                <a:gd name="T18" fmla="*/ 11 w 32"/>
                <a:gd name="T19" fmla="*/ 45 h 45"/>
                <a:gd name="T20" fmla="*/ 15 w 32"/>
                <a:gd name="T21" fmla="*/ 45 h 45"/>
                <a:gd name="T22" fmla="*/ 17 w 32"/>
                <a:gd name="T23" fmla="*/ 41 h 45"/>
                <a:gd name="T24" fmla="*/ 17 w 32"/>
                <a:gd name="T25" fmla="*/ 41 h 45"/>
                <a:gd name="T26" fmla="*/ 19 w 32"/>
                <a:gd name="T27" fmla="*/ 40 h 45"/>
                <a:gd name="T28" fmla="*/ 19 w 32"/>
                <a:gd name="T29" fmla="*/ 38 h 45"/>
                <a:gd name="T30" fmla="*/ 21 w 32"/>
                <a:gd name="T31" fmla="*/ 34 h 45"/>
                <a:gd name="T32" fmla="*/ 21 w 32"/>
                <a:gd name="T33" fmla="*/ 34 h 45"/>
                <a:gd name="T34" fmla="*/ 26 w 32"/>
                <a:gd name="T35" fmla="*/ 28 h 45"/>
                <a:gd name="T36" fmla="*/ 26 w 32"/>
                <a:gd name="T37" fmla="*/ 28 h 45"/>
                <a:gd name="T38" fmla="*/ 32 w 32"/>
                <a:gd name="T39" fmla="*/ 21 h 45"/>
                <a:gd name="T40" fmla="*/ 28 w 32"/>
                <a:gd name="T41" fmla="*/ 13 h 45"/>
                <a:gd name="T42" fmla="*/ 19 w 32"/>
                <a:gd name="T43" fmla="*/ 24 h 45"/>
                <a:gd name="T44" fmla="*/ 15 w 32"/>
                <a:gd name="T45" fmla="*/ 32 h 45"/>
                <a:gd name="T46" fmla="*/ 15 w 32"/>
                <a:gd name="T47" fmla="*/ 32 h 45"/>
                <a:gd name="T48" fmla="*/ 17 w 32"/>
                <a:gd name="T49" fmla="*/ 34 h 45"/>
                <a:gd name="T50" fmla="*/ 17 w 32"/>
                <a:gd name="T51" fmla="*/ 36 h 45"/>
                <a:gd name="T52" fmla="*/ 15 w 32"/>
                <a:gd name="T53" fmla="*/ 34 h 45"/>
                <a:gd name="T54" fmla="*/ 15 w 32"/>
                <a:gd name="T55" fmla="*/ 34 h 45"/>
                <a:gd name="T56" fmla="*/ 13 w 32"/>
                <a:gd name="T57" fmla="*/ 32 h 45"/>
                <a:gd name="T58" fmla="*/ 11 w 32"/>
                <a:gd name="T59" fmla="*/ 26 h 45"/>
                <a:gd name="T60" fmla="*/ 11 w 32"/>
                <a:gd name="T61" fmla="*/ 23 h 45"/>
                <a:gd name="T62" fmla="*/ 11 w 32"/>
                <a:gd name="T63" fmla="*/ 21 h 45"/>
                <a:gd name="T64" fmla="*/ 13 w 32"/>
                <a:gd name="T65" fmla="*/ 21 h 45"/>
                <a:gd name="T66" fmla="*/ 13 w 32"/>
                <a:gd name="T67" fmla="*/ 21 h 45"/>
                <a:gd name="T68" fmla="*/ 15 w 32"/>
                <a:gd name="T69" fmla="*/ 21 h 45"/>
                <a:gd name="T70" fmla="*/ 17 w 32"/>
                <a:gd name="T71" fmla="*/ 19 h 45"/>
                <a:gd name="T72" fmla="*/ 17 w 32"/>
                <a:gd name="T73" fmla="*/ 17 h 45"/>
                <a:gd name="T74" fmla="*/ 13 w 32"/>
                <a:gd name="T75" fmla="*/ 13 h 45"/>
                <a:gd name="T76" fmla="*/ 7 w 32"/>
                <a:gd name="T77" fmla="*/ 7 h 45"/>
                <a:gd name="T78" fmla="*/ 0 w 32"/>
                <a:gd name="T79" fmla="*/ 0 h 45"/>
                <a:gd name="T80" fmla="*/ 0 w 32"/>
                <a:gd name="T81" fmla="*/ 13 h 45"/>
                <a:gd name="T82" fmla="*/ 0 w 32"/>
                <a:gd name="T83" fmla="*/ 21 h 45"/>
                <a:gd name="T84" fmla="*/ 2 w 32"/>
                <a:gd name="T85" fmla="*/ 26 h 45"/>
                <a:gd name="T86" fmla="*/ 7 w 32"/>
                <a:gd name="T87" fmla="*/ 26 h 45"/>
                <a:gd name="T88" fmla="*/ 11 w 32"/>
                <a:gd name="T89" fmla="*/ 28 h 45"/>
                <a:gd name="T90" fmla="*/ 4 w 32"/>
                <a:gd name="T91" fmla="*/ 36 h 45"/>
                <a:gd name="T92" fmla="*/ 4 w 32"/>
                <a:gd name="T93" fmla="*/ 36 h 45"/>
                <a:gd name="T94" fmla="*/ 4 w 32"/>
                <a:gd name="T95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45">
                  <a:moveTo>
                    <a:pt x="4" y="36"/>
                  </a:moveTo>
                  <a:lnTo>
                    <a:pt x="4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32" y="21"/>
                  </a:lnTo>
                  <a:lnTo>
                    <a:pt x="28" y="13"/>
                  </a:lnTo>
                  <a:lnTo>
                    <a:pt x="19" y="24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7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3" y="32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3" y="13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7" y="26"/>
                  </a:lnTo>
                  <a:lnTo>
                    <a:pt x="11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8" name="Freeform 358">
              <a:extLst>
                <a:ext uri="{FF2B5EF4-FFF2-40B4-BE49-F238E27FC236}">
                  <a16:creationId xmlns:a16="http://schemas.microsoft.com/office/drawing/2014/main" id="{8C4019B1-A2AB-5C49-B0E7-ED0ADA4A6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1205" y="2937238"/>
              <a:ext cx="126730" cy="178010"/>
            </a:xfrm>
            <a:custGeom>
              <a:avLst/>
              <a:gdLst>
                <a:gd name="T0" fmla="*/ 64 w 83"/>
                <a:gd name="T1" fmla="*/ 123 h 137"/>
                <a:gd name="T2" fmla="*/ 70 w 83"/>
                <a:gd name="T3" fmla="*/ 131 h 137"/>
                <a:gd name="T4" fmla="*/ 75 w 83"/>
                <a:gd name="T5" fmla="*/ 137 h 137"/>
                <a:gd name="T6" fmla="*/ 75 w 83"/>
                <a:gd name="T7" fmla="*/ 133 h 137"/>
                <a:gd name="T8" fmla="*/ 79 w 83"/>
                <a:gd name="T9" fmla="*/ 127 h 137"/>
                <a:gd name="T10" fmla="*/ 83 w 83"/>
                <a:gd name="T11" fmla="*/ 125 h 137"/>
                <a:gd name="T12" fmla="*/ 77 w 83"/>
                <a:gd name="T13" fmla="*/ 118 h 137"/>
                <a:gd name="T14" fmla="*/ 75 w 83"/>
                <a:gd name="T15" fmla="*/ 114 h 137"/>
                <a:gd name="T16" fmla="*/ 73 w 83"/>
                <a:gd name="T17" fmla="*/ 108 h 137"/>
                <a:gd name="T18" fmla="*/ 64 w 83"/>
                <a:gd name="T19" fmla="*/ 97 h 137"/>
                <a:gd name="T20" fmla="*/ 62 w 83"/>
                <a:gd name="T21" fmla="*/ 91 h 137"/>
                <a:gd name="T22" fmla="*/ 60 w 83"/>
                <a:gd name="T23" fmla="*/ 91 h 137"/>
                <a:gd name="T24" fmla="*/ 54 w 83"/>
                <a:gd name="T25" fmla="*/ 84 h 137"/>
                <a:gd name="T26" fmla="*/ 47 w 83"/>
                <a:gd name="T27" fmla="*/ 76 h 137"/>
                <a:gd name="T28" fmla="*/ 39 w 83"/>
                <a:gd name="T29" fmla="*/ 76 h 137"/>
                <a:gd name="T30" fmla="*/ 34 w 83"/>
                <a:gd name="T31" fmla="*/ 70 h 137"/>
                <a:gd name="T32" fmla="*/ 30 w 83"/>
                <a:gd name="T33" fmla="*/ 76 h 137"/>
                <a:gd name="T34" fmla="*/ 26 w 83"/>
                <a:gd name="T35" fmla="*/ 67 h 137"/>
                <a:gd name="T36" fmla="*/ 26 w 83"/>
                <a:gd name="T37" fmla="*/ 53 h 137"/>
                <a:gd name="T38" fmla="*/ 26 w 83"/>
                <a:gd name="T39" fmla="*/ 48 h 137"/>
                <a:gd name="T40" fmla="*/ 32 w 83"/>
                <a:gd name="T41" fmla="*/ 44 h 137"/>
                <a:gd name="T42" fmla="*/ 36 w 83"/>
                <a:gd name="T43" fmla="*/ 42 h 137"/>
                <a:gd name="T44" fmla="*/ 37 w 83"/>
                <a:gd name="T45" fmla="*/ 27 h 137"/>
                <a:gd name="T46" fmla="*/ 36 w 83"/>
                <a:gd name="T47" fmla="*/ 19 h 137"/>
                <a:gd name="T48" fmla="*/ 32 w 83"/>
                <a:gd name="T49" fmla="*/ 6 h 137"/>
                <a:gd name="T50" fmla="*/ 24 w 83"/>
                <a:gd name="T51" fmla="*/ 6 h 137"/>
                <a:gd name="T52" fmla="*/ 20 w 83"/>
                <a:gd name="T53" fmla="*/ 2 h 137"/>
                <a:gd name="T54" fmla="*/ 11 w 83"/>
                <a:gd name="T55" fmla="*/ 0 h 137"/>
                <a:gd name="T56" fmla="*/ 11 w 83"/>
                <a:gd name="T57" fmla="*/ 4 h 137"/>
                <a:gd name="T58" fmla="*/ 5 w 83"/>
                <a:gd name="T59" fmla="*/ 14 h 137"/>
                <a:gd name="T60" fmla="*/ 5 w 83"/>
                <a:gd name="T61" fmla="*/ 14 h 137"/>
                <a:gd name="T62" fmla="*/ 7 w 83"/>
                <a:gd name="T63" fmla="*/ 27 h 137"/>
                <a:gd name="T64" fmla="*/ 9 w 83"/>
                <a:gd name="T65" fmla="*/ 34 h 137"/>
                <a:gd name="T66" fmla="*/ 11 w 83"/>
                <a:gd name="T67" fmla="*/ 38 h 137"/>
                <a:gd name="T68" fmla="*/ 0 w 83"/>
                <a:gd name="T69" fmla="*/ 42 h 137"/>
                <a:gd name="T70" fmla="*/ 1 w 83"/>
                <a:gd name="T71" fmla="*/ 51 h 137"/>
                <a:gd name="T72" fmla="*/ 5 w 83"/>
                <a:gd name="T73" fmla="*/ 59 h 137"/>
                <a:gd name="T74" fmla="*/ 13 w 83"/>
                <a:gd name="T75" fmla="*/ 76 h 137"/>
                <a:gd name="T76" fmla="*/ 20 w 83"/>
                <a:gd name="T77" fmla="*/ 80 h 137"/>
                <a:gd name="T78" fmla="*/ 28 w 83"/>
                <a:gd name="T79" fmla="*/ 80 h 137"/>
                <a:gd name="T80" fmla="*/ 32 w 83"/>
                <a:gd name="T81" fmla="*/ 80 h 137"/>
                <a:gd name="T82" fmla="*/ 36 w 83"/>
                <a:gd name="T83" fmla="*/ 84 h 137"/>
                <a:gd name="T84" fmla="*/ 43 w 83"/>
                <a:gd name="T85" fmla="*/ 87 h 137"/>
                <a:gd name="T86" fmla="*/ 58 w 83"/>
                <a:gd name="T87" fmla="*/ 97 h 137"/>
                <a:gd name="T88" fmla="*/ 62 w 83"/>
                <a:gd name="T89" fmla="*/ 101 h 137"/>
                <a:gd name="T90" fmla="*/ 60 w 83"/>
                <a:gd name="T91" fmla="*/ 104 h 137"/>
                <a:gd name="T92" fmla="*/ 64 w 83"/>
                <a:gd name="T93" fmla="*/ 112 h 137"/>
                <a:gd name="T94" fmla="*/ 64 w 83"/>
                <a:gd name="T95" fmla="*/ 12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3" h="137">
                  <a:moveTo>
                    <a:pt x="64" y="121"/>
                  </a:moveTo>
                  <a:lnTo>
                    <a:pt x="64" y="121"/>
                  </a:lnTo>
                  <a:lnTo>
                    <a:pt x="64" y="123"/>
                  </a:lnTo>
                  <a:lnTo>
                    <a:pt x="66" y="127"/>
                  </a:lnTo>
                  <a:lnTo>
                    <a:pt x="68" y="127"/>
                  </a:lnTo>
                  <a:lnTo>
                    <a:pt x="70" y="131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5" y="137"/>
                  </a:lnTo>
                  <a:lnTo>
                    <a:pt x="75" y="135"/>
                  </a:lnTo>
                  <a:lnTo>
                    <a:pt x="75" y="133"/>
                  </a:lnTo>
                  <a:lnTo>
                    <a:pt x="75" y="133"/>
                  </a:lnTo>
                  <a:lnTo>
                    <a:pt x="75" y="129"/>
                  </a:lnTo>
                  <a:lnTo>
                    <a:pt x="79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3" y="125"/>
                  </a:lnTo>
                  <a:lnTo>
                    <a:pt x="79" y="118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5" y="116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5" y="112"/>
                  </a:lnTo>
                  <a:lnTo>
                    <a:pt x="73" y="110"/>
                  </a:lnTo>
                  <a:lnTo>
                    <a:pt x="73" y="108"/>
                  </a:lnTo>
                  <a:lnTo>
                    <a:pt x="66" y="104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56" y="89"/>
                  </a:lnTo>
                  <a:lnTo>
                    <a:pt x="53" y="87"/>
                  </a:lnTo>
                  <a:lnTo>
                    <a:pt x="54" y="84"/>
                  </a:lnTo>
                  <a:lnTo>
                    <a:pt x="51" y="80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36" y="72"/>
                  </a:lnTo>
                  <a:lnTo>
                    <a:pt x="34" y="70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8" y="68"/>
                  </a:lnTo>
                  <a:lnTo>
                    <a:pt x="26" y="67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1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6" y="23"/>
                  </a:lnTo>
                  <a:lnTo>
                    <a:pt x="36" y="19"/>
                  </a:lnTo>
                  <a:lnTo>
                    <a:pt x="32" y="1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9"/>
                  </a:lnTo>
                  <a:lnTo>
                    <a:pt x="9" y="63"/>
                  </a:lnTo>
                  <a:lnTo>
                    <a:pt x="11" y="68"/>
                  </a:lnTo>
                  <a:lnTo>
                    <a:pt x="13" y="76"/>
                  </a:lnTo>
                  <a:lnTo>
                    <a:pt x="17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43" y="87"/>
                  </a:lnTo>
                  <a:lnTo>
                    <a:pt x="51" y="91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62" y="97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2" y="108"/>
                  </a:lnTo>
                  <a:lnTo>
                    <a:pt x="64" y="112"/>
                  </a:lnTo>
                  <a:lnTo>
                    <a:pt x="68" y="121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4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9" name="Freeform 359">
              <a:extLst>
                <a:ext uri="{FF2B5EF4-FFF2-40B4-BE49-F238E27FC236}">
                  <a16:creationId xmlns:a16="http://schemas.microsoft.com/office/drawing/2014/main" id="{4690FB63-C157-294F-B6CE-DB8D7EF395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1205" y="2937238"/>
              <a:ext cx="126730" cy="178010"/>
            </a:xfrm>
            <a:custGeom>
              <a:avLst/>
              <a:gdLst>
                <a:gd name="T0" fmla="*/ 64 w 83"/>
                <a:gd name="T1" fmla="*/ 123 h 137"/>
                <a:gd name="T2" fmla="*/ 70 w 83"/>
                <a:gd name="T3" fmla="*/ 131 h 137"/>
                <a:gd name="T4" fmla="*/ 75 w 83"/>
                <a:gd name="T5" fmla="*/ 137 h 137"/>
                <a:gd name="T6" fmla="*/ 75 w 83"/>
                <a:gd name="T7" fmla="*/ 133 h 137"/>
                <a:gd name="T8" fmla="*/ 79 w 83"/>
                <a:gd name="T9" fmla="*/ 127 h 137"/>
                <a:gd name="T10" fmla="*/ 83 w 83"/>
                <a:gd name="T11" fmla="*/ 125 h 137"/>
                <a:gd name="T12" fmla="*/ 77 w 83"/>
                <a:gd name="T13" fmla="*/ 118 h 137"/>
                <a:gd name="T14" fmla="*/ 75 w 83"/>
                <a:gd name="T15" fmla="*/ 114 h 137"/>
                <a:gd name="T16" fmla="*/ 73 w 83"/>
                <a:gd name="T17" fmla="*/ 108 h 137"/>
                <a:gd name="T18" fmla="*/ 64 w 83"/>
                <a:gd name="T19" fmla="*/ 97 h 137"/>
                <a:gd name="T20" fmla="*/ 62 w 83"/>
                <a:gd name="T21" fmla="*/ 91 h 137"/>
                <a:gd name="T22" fmla="*/ 60 w 83"/>
                <a:gd name="T23" fmla="*/ 91 h 137"/>
                <a:gd name="T24" fmla="*/ 54 w 83"/>
                <a:gd name="T25" fmla="*/ 84 h 137"/>
                <a:gd name="T26" fmla="*/ 47 w 83"/>
                <a:gd name="T27" fmla="*/ 76 h 137"/>
                <a:gd name="T28" fmla="*/ 39 w 83"/>
                <a:gd name="T29" fmla="*/ 76 h 137"/>
                <a:gd name="T30" fmla="*/ 34 w 83"/>
                <a:gd name="T31" fmla="*/ 70 h 137"/>
                <a:gd name="T32" fmla="*/ 30 w 83"/>
                <a:gd name="T33" fmla="*/ 76 h 137"/>
                <a:gd name="T34" fmla="*/ 26 w 83"/>
                <a:gd name="T35" fmla="*/ 67 h 137"/>
                <a:gd name="T36" fmla="*/ 26 w 83"/>
                <a:gd name="T37" fmla="*/ 53 h 137"/>
                <a:gd name="T38" fmla="*/ 26 w 83"/>
                <a:gd name="T39" fmla="*/ 48 h 137"/>
                <a:gd name="T40" fmla="*/ 32 w 83"/>
                <a:gd name="T41" fmla="*/ 44 h 137"/>
                <a:gd name="T42" fmla="*/ 36 w 83"/>
                <a:gd name="T43" fmla="*/ 42 h 137"/>
                <a:gd name="T44" fmla="*/ 37 w 83"/>
                <a:gd name="T45" fmla="*/ 27 h 137"/>
                <a:gd name="T46" fmla="*/ 36 w 83"/>
                <a:gd name="T47" fmla="*/ 19 h 137"/>
                <a:gd name="T48" fmla="*/ 32 w 83"/>
                <a:gd name="T49" fmla="*/ 6 h 137"/>
                <a:gd name="T50" fmla="*/ 24 w 83"/>
                <a:gd name="T51" fmla="*/ 6 h 137"/>
                <a:gd name="T52" fmla="*/ 20 w 83"/>
                <a:gd name="T53" fmla="*/ 2 h 137"/>
                <a:gd name="T54" fmla="*/ 11 w 83"/>
                <a:gd name="T55" fmla="*/ 0 h 137"/>
                <a:gd name="T56" fmla="*/ 11 w 83"/>
                <a:gd name="T57" fmla="*/ 4 h 137"/>
                <a:gd name="T58" fmla="*/ 5 w 83"/>
                <a:gd name="T59" fmla="*/ 14 h 137"/>
                <a:gd name="T60" fmla="*/ 5 w 83"/>
                <a:gd name="T61" fmla="*/ 14 h 137"/>
                <a:gd name="T62" fmla="*/ 7 w 83"/>
                <a:gd name="T63" fmla="*/ 27 h 137"/>
                <a:gd name="T64" fmla="*/ 9 w 83"/>
                <a:gd name="T65" fmla="*/ 34 h 137"/>
                <a:gd name="T66" fmla="*/ 11 w 83"/>
                <a:gd name="T67" fmla="*/ 38 h 137"/>
                <a:gd name="T68" fmla="*/ 0 w 83"/>
                <a:gd name="T69" fmla="*/ 42 h 137"/>
                <a:gd name="T70" fmla="*/ 1 w 83"/>
                <a:gd name="T71" fmla="*/ 51 h 137"/>
                <a:gd name="T72" fmla="*/ 5 w 83"/>
                <a:gd name="T73" fmla="*/ 59 h 137"/>
                <a:gd name="T74" fmla="*/ 13 w 83"/>
                <a:gd name="T75" fmla="*/ 76 h 137"/>
                <a:gd name="T76" fmla="*/ 20 w 83"/>
                <a:gd name="T77" fmla="*/ 80 h 137"/>
                <a:gd name="T78" fmla="*/ 28 w 83"/>
                <a:gd name="T79" fmla="*/ 80 h 137"/>
                <a:gd name="T80" fmla="*/ 32 w 83"/>
                <a:gd name="T81" fmla="*/ 80 h 137"/>
                <a:gd name="T82" fmla="*/ 36 w 83"/>
                <a:gd name="T83" fmla="*/ 84 h 137"/>
                <a:gd name="T84" fmla="*/ 43 w 83"/>
                <a:gd name="T85" fmla="*/ 87 h 137"/>
                <a:gd name="T86" fmla="*/ 58 w 83"/>
                <a:gd name="T87" fmla="*/ 97 h 137"/>
                <a:gd name="T88" fmla="*/ 62 w 83"/>
                <a:gd name="T89" fmla="*/ 101 h 137"/>
                <a:gd name="T90" fmla="*/ 60 w 83"/>
                <a:gd name="T91" fmla="*/ 104 h 137"/>
                <a:gd name="T92" fmla="*/ 64 w 83"/>
                <a:gd name="T93" fmla="*/ 112 h 137"/>
                <a:gd name="T94" fmla="*/ 64 w 83"/>
                <a:gd name="T95" fmla="*/ 12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3" h="137">
                  <a:moveTo>
                    <a:pt x="64" y="121"/>
                  </a:moveTo>
                  <a:lnTo>
                    <a:pt x="64" y="121"/>
                  </a:lnTo>
                  <a:lnTo>
                    <a:pt x="64" y="123"/>
                  </a:lnTo>
                  <a:lnTo>
                    <a:pt x="66" y="127"/>
                  </a:lnTo>
                  <a:lnTo>
                    <a:pt x="68" y="127"/>
                  </a:lnTo>
                  <a:lnTo>
                    <a:pt x="70" y="131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5" y="137"/>
                  </a:lnTo>
                  <a:lnTo>
                    <a:pt x="75" y="135"/>
                  </a:lnTo>
                  <a:lnTo>
                    <a:pt x="75" y="133"/>
                  </a:lnTo>
                  <a:lnTo>
                    <a:pt x="75" y="133"/>
                  </a:lnTo>
                  <a:lnTo>
                    <a:pt x="75" y="129"/>
                  </a:lnTo>
                  <a:lnTo>
                    <a:pt x="79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3" y="125"/>
                  </a:lnTo>
                  <a:lnTo>
                    <a:pt x="79" y="118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5" y="116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5" y="112"/>
                  </a:lnTo>
                  <a:lnTo>
                    <a:pt x="73" y="110"/>
                  </a:lnTo>
                  <a:lnTo>
                    <a:pt x="73" y="108"/>
                  </a:lnTo>
                  <a:lnTo>
                    <a:pt x="66" y="104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56" y="89"/>
                  </a:lnTo>
                  <a:lnTo>
                    <a:pt x="53" y="87"/>
                  </a:lnTo>
                  <a:lnTo>
                    <a:pt x="54" y="84"/>
                  </a:lnTo>
                  <a:lnTo>
                    <a:pt x="51" y="80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36" y="72"/>
                  </a:lnTo>
                  <a:lnTo>
                    <a:pt x="34" y="70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8" y="68"/>
                  </a:lnTo>
                  <a:lnTo>
                    <a:pt x="26" y="67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1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6" y="23"/>
                  </a:lnTo>
                  <a:lnTo>
                    <a:pt x="36" y="19"/>
                  </a:lnTo>
                  <a:lnTo>
                    <a:pt x="32" y="1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9"/>
                  </a:lnTo>
                  <a:lnTo>
                    <a:pt x="9" y="63"/>
                  </a:lnTo>
                  <a:lnTo>
                    <a:pt x="11" y="68"/>
                  </a:lnTo>
                  <a:lnTo>
                    <a:pt x="13" y="76"/>
                  </a:lnTo>
                  <a:lnTo>
                    <a:pt x="17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43" y="87"/>
                  </a:lnTo>
                  <a:lnTo>
                    <a:pt x="51" y="91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62" y="97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2" y="108"/>
                  </a:lnTo>
                  <a:lnTo>
                    <a:pt x="64" y="112"/>
                  </a:lnTo>
                  <a:lnTo>
                    <a:pt x="68" y="121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4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0" name="Freeform 360">
              <a:extLst>
                <a:ext uri="{FF2B5EF4-FFF2-40B4-BE49-F238E27FC236}">
                  <a16:creationId xmlns:a16="http://schemas.microsoft.com/office/drawing/2014/main" id="{00BE1971-20D9-5E4F-A705-C3797D39E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8839" y="3047682"/>
              <a:ext cx="32064" cy="29885"/>
            </a:xfrm>
            <a:custGeom>
              <a:avLst/>
              <a:gdLst>
                <a:gd name="T0" fmla="*/ 0 w 21"/>
                <a:gd name="T1" fmla="*/ 0 h 23"/>
                <a:gd name="T2" fmla="*/ 0 w 21"/>
                <a:gd name="T3" fmla="*/ 0 h 23"/>
                <a:gd name="T4" fmla="*/ 12 w 21"/>
                <a:gd name="T5" fmla="*/ 14 h 23"/>
                <a:gd name="T6" fmla="*/ 15 w 21"/>
                <a:gd name="T7" fmla="*/ 19 h 23"/>
                <a:gd name="T8" fmla="*/ 15 w 21"/>
                <a:gd name="T9" fmla="*/ 19 h 23"/>
                <a:gd name="T10" fmla="*/ 13 w 21"/>
                <a:gd name="T11" fmla="*/ 21 h 23"/>
                <a:gd name="T12" fmla="*/ 13 w 21"/>
                <a:gd name="T13" fmla="*/ 23 h 23"/>
                <a:gd name="T14" fmla="*/ 15 w 21"/>
                <a:gd name="T15" fmla="*/ 23 h 23"/>
                <a:gd name="T16" fmla="*/ 15 w 21"/>
                <a:gd name="T17" fmla="*/ 23 h 23"/>
                <a:gd name="T18" fmla="*/ 19 w 21"/>
                <a:gd name="T19" fmla="*/ 23 h 23"/>
                <a:gd name="T20" fmla="*/ 21 w 21"/>
                <a:gd name="T21" fmla="*/ 23 h 23"/>
                <a:gd name="T22" fmla="*/ 21 w 21"/>
                <a:gd name="T23" fmla="*/ 21 h 23"/>
                <a:gd name="T24" fmla="*/ 21 w 21"/>
                <a:gd name="T25" fmla="*/ 21 h 23"/>
                <a:gd name="T26" fmla="*/ 19 w 21"/>
                <a:gd name="T27" fmla="*/ 19 h 23"/>
                <a:gd name="T28" fmla="*/ 19 w 21"/>
                <a:gd name="T29" fmla="*/ 16 h 23"/>
                <a:gd name="T30" fmla="*/ 19 w 21"/>
                <a:gd name="T31" fmla="*/ 12 h 23"/>
                <a:gd name="T32" fmla="*/ 17 w 21"/>
                <a:gd name="T33" fmla="*/ 8 h 23"/>
                <a:gd name="T34" fmla="*/ 15 w 21"/>
                <a:gd name="T35" fmla="*/ 4 h 23"/>
                <a:gd name="T36" fmla="*/ 15 w 21"/>
                <a:gd name="T37" fmla="*/ 4 h 23"/>
                <a:gd name="T38" fmla="*/ 13 w 21"/>
                <a:gd name="T39" fmla="*/ 4 h 23"/>
                <a:gd name="T40" fmla="*/ 12 w 21"/>
                <a:gd name="T41" fmla="*/ 4 h 23"/>
                <a:gd name="T42" fmla="*/ 10 w 21"/>
                <a:gd name="T43" fmla="*/ 4 h 23"/>
                <a:gd name="T44" fmla="*/ 10 w 21"/>
                <a:gd name="T45" fmla="*/ 4 h 23"/>
                <a:gd name="T46" fmla="*/ 8 w 21"/>
                <a:gd name="T47" fmla="*/ 2 h 23"/>
                <a:gd name="T48" fmla="*/ 4 w 21"/>
                <a:gd name="T49" fmla="*/ 0 h 23"/>
                <a:gd name="T50" fmla="*/ 0 w 21"/>
                <a:gd name="T51" fmla="*/ 0 h 23"/>
                <a:gd name="T52" fmla="*/ 0 w 21"/>
                <a:gd name="T53" fmla="*/ 0 h 23"/>
                <a:gd name="T54" fmla="*/ 0 w 21"/>
                <a:gd name="T55" fmla="*/ 0 h 23"/>
                <a:gd name="T56" fmla="*/ 0 w 21"/>
                <a:gd name="T5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23">
                  <a:moveTo>
                    <a:pt x="0" y="0"/>
                  </a:moveTo>
                  <a:lnTo>
                    <a:pt x="0" y="0"/>
                  </a:lnTo>
                  <a:lnTo>
                    <a:pt x="12" y="14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1" name="Freeform 361">
              <a:extLst>
                <a:ext uri="{FF2B5EF4-FFF2-40B4-BE49-F238E27FC236}">
                  <a16:creationId xmlns:a16="http://schemas.microsoft.com/office/drawing/2014/main" id="{27097EE0-FC22-2641-BB21-F2BD5F1209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8839" y="3047682"/>
              <a:ext cx="32064" cy="29885"/>
            </a:xfrm>
            <a:custGeom>
              <a:avLst/>
              <a:gdLst>
                <a:gd name="T0" fmla="*/ 0 w 21"/>
                <a:gd name="T1" fmla="*/ 0 h 23"/>
                <a:gd name="T2" fmla="*/ 0 w 21"/>
                <a:gd name="T3" fmla="*/ 0 h 23"/>
                <a:gd name="T4" fmla="*/ 12 w 21"/>
                <a:gd name="T5" fmla="*/ 14 h 23"/>
                <a:gd name="T6" fmla="*/ 15 w 21"/>
                <a:gd name="T7" fmla="*/ 19 h 23"/>
                <a:gd name="T8" fmla="*/ 15 w 21"/>
                <a:gd name="T9" fmla="*/ 19 h 23"/>
                <a:gd name="T10" fmla="*/ 13 w 21"/>
                <a:gd name="T11" fmla="*/ 21 h 23"/>
                <a:gd name="T12" fmla="*/ 13 w 21"/>
                <a:gd name="T13" fmla="*/ 23 h 23"/>
                <a:gd name="T14" fmla="*/ 15 w 21"/>
                <a:gd name="T15" fmla="*/ 23 h 23"/>
                <a:gd name="T16" fmla="*/ 15 w 21"/>
                <a:gd name="T17" fmla="*/ 23 h 23"/>
                <a:gd name="T18" fmla="*/ 19 w 21"/>
                <a:gd name="T19" fmla="*/ 23 h 23"/>
                <a:gd name="T20" fmla="*/ 21 w 21"/>
                <a:gd name="T21" fmla="*/ 23 h 23"/>
                <a:gd name="T22" fmla="*/ 21 w 21"/>
                <a:gd name="T23" fmla="*/ 21 h 23"/>
                <a:gd name="T24" fmla="*/ 21 w 21"/>
                <a:gd name="T25" fmla="*/ 21 h 23"/>
                <a:gd name="T26" fmla="*/ 19 w 21"/>
                <a:gd name="T27" fmla="*/ 19 h 23"/>
                <a:gd name="T28" fmla="*/ 19 w 21"/>
                <a:gd name="T29" fmla="*/ 16 h 23"/>
                <a:gd name="T30" fmla="*/ 19 w 21"/>
                <a:gd name="T31" fmla="*/ 12 h 23"/>
                <a:gd name="T32" fmla="*/ 17 w 21"/>
                <a:gd name="T33" fmla="*/ 8 h 23"/>
                <a:gd name="T34" fmla="*/ 15 w 21"/>
                <a:gd name="T35" fmla="*/ 4 h 23"/>
                <a:gd name="T36" fmla="*/ 15 w 21"/>
                <a:gd name="T37" fmla="*/ 4 h 23"/>
                <a:gd name="T38" fmla="*/ 13 w 21"/>
                <a:gd name="T39" fmla="*/ 4 h 23"/>
                <a:gd name="T40" fmla="*/ 12 w 21"/>
                <a:gd name="T41" fmla="*/ 4 h 23"/>
                <a:gd name="T42" fmla="*/ 10 w 21"/>
                <a:gd name="T43" fmla="*/ 4 h 23"/>
                <a:gd name="T44" fmla="*/ 10 w 21"/>
                <a:gd name="T45" fmla="*/ 4 h 23"/>
                <a:gd name="T46" fmla="*/ 8 w 21"/>
                <a:gd name="T47" fmla="*/ 2 h 23"/>
                <a:gd name="T48" fmla="*/ 4 w 21"/>
                <a:gd name="T49" fmla="*/ 0 h 23"/>
                <a:gd name="T50" fmla="*/ 0 w 21"/>
                <a:gd name="T51" fmla="*/ 0 h 23"/>
                <a:gd name="T52" fmla="*/ 0 w 21"/>
                <a:gd name="T53" fmla="*/ 0 h 23"/>
                <a:gd name="T54" fmla="*/ 0 w 21"/>
                <a:gd name="T55" fmla="*/ 0 h 23"/>
                <a:gd name="T56" fmla="*/ 0 w 21"/>
                <a:gd name="T5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23">
                  <a:moveTo>
                    <a:pt x="0" y="0"/>
                  </a:moveTo>
                  <a:lnTo>
                    <a:pt x="0" y="0"/>
                  </a:lnTo>
                  <a:lnTo>
                    <a:pt x="12" y="14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2" name="Freeform 362">
              <a:extLst>
                <a:ext uri="{FF2B5EF4-FFF2-40B4-BE49-F238E27FC236}">
                  <a16:creationId xmlns:a16="http://schemas.microsoft.com/office/drawing/2014/main" id="{B0DA61E4-56DC-5640-8DE8-BE67794E8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06879" y="3367321"/>
              <a:ext cx="195439" cy="159820"/>
            </a:xfrm>
            <a:custGeom>
              <a:avLst/>
              <a:gdLst>
                <a:gd name="T0" fmla="*/ 128 w 128"/>
                <a:gd name="T1" fmla="*/ 21 h 123"/>
                <a:gd name="T2" fmla="*/ 128 w 128"/>
                <a:gd name="T3" fmla="*/ 21 h 123"/>
                <a:gd name="T4" fmla="*/ 122 w 128"/>
                <a:gd name="T5" fmla="*/ 15 h 123"/>
                <a:gd name="T6" fmla="*/ 105 w 128"/>
                <a:gd name="T7" fmla="*/ 12 h 123"/>
                <a:gd name="T8" fmla="*/ 104 w 128"/>
                <a:gd name="T9" fmla="*/ 14 h 123"/>
                <a:gd name="T10" fmla="*/ 100 w 128"/>
                <a:gd name="T11" fmla="*/ 14 h 123"/>
                <a:gd name="T12" fmla="*/ 96 w 128"/>
                <a:gd name="T13" fmla="*/ 12 h 123"/>
                <a:gd name="T14" fmla="*/ 87 w 128"/>
                <a:gd name="T15" fmla="*/ 0 h 123"/>
                <a:gd name="T16" fmla="*/ 75 w 128"/>
                <a:gd name="T17" fmla="*/ 8 h 123"/>
                <a:gd name="T18" fmla="*/ 71 w 128"/>
                <a:gd name="T19" fmla="*/ 10 h 123"/>
                <a:gd name="T20" fmla="*/ 64 w 128"/>
                <a:gd name="T21" fmla="*/ 12 h 123"/>
                <a:gd name="T22" fmla="*/ 58 w 128"/>
                <a:gd name="T23" fmla="*/ 15 h 123"/>
                <a:gd name="T24" fmla="*/ 53 w 128"/>
                <a:gd name="T25" fmla="*/ 23 h 123"/>
                <a:gd name="T26" fmla="*/ 43 w 128"/>
                <a:gd name="T27" fmla="*/ 27 h 123"/>
                <a:gd name="T28" fmla="*/ 34 w 128"/>
                <a:gd name="T29" fmla="*/ 17 h 123"/>
                <a:gd name="T30" fmla="*/ 22 w 128"/>
                <a:gd name="T31" fmla="*/ 17 h 123"/>
                <a:gd name="T32" fmla="*/ 7 w 128"/>
                <a:gd name="T33" fmla="*/ 17 h 123"/>
                <a:gd name="T34" fmla="*/ 5 w 128"/>
                <a:gd name="T35" fmla="*/ 25 h 123"/>
                <a:gd name="T36" fmla="*/ 9 w 128"/>
                <a:gd name="T37" fmla="*/ 44 h 123"/>
                <a:gd name="T38" fmla="*/ 20 w 128"/>
                <a:gd name="T39" fmla="*/ 44 h 123"/>
                <a:gd name="T40" fmla="*/ 20 w 128"/>
                <a:gd name="T41" fmla="*/ 38 h 123"/>
                <a:gd name="T42" fmla="*/ 30 w 128"/>
                <a:gd name="T43" fmla="*/ 38 h 123"/>
                <a:gd name="T44" fmla="*/ 70 w 128"/>
                <a:gd name="T45" fmla="*/ 59 h 123"/>
                <a:gd name="T46" fmla="*/ 81 w 128"/>
                <a:gd name="T47" fmla="*/ 67 h 123"/>
                <a:gd name="T48" fmla="*/ 92 w 128"/>
                <a:gd name="T49" fmla="*/ 82 h 123"/>
                <a:gd name="T50" fmla="*/ 98 w 128"/>
                <a:gd name="T51" fmla="*/ 91 h 123"/>
                <a:gd name="T52" fmla="*/ 98 w 128"/>
                <a:gd name="T53" fmla="*/ 97 h 123"/>
                <a:gd name="T54" fmla="*/ 96 w 128"/>
                <a:gd name="T55" fmla="*/ 97 h 123"/>
                <a:gd name="T56" fmla="*/ 94 w 128"/>
                <a:gd name="T57" fmla="*/ 99 h 123"/>
                <a:gd name="T58" fmla="*/ 88 w 128"/>
                <a:gd name="T59" fmla="*/ 99 h 123"/>
                <a:gd name="T60" fmla="*/ 85 w 128"/>
                <a:gd name="T61" fmla="*/ 99 h 123"/>
                <a:gd name="T62" fmla="*/ 85 w 128"/>
                <a:gd name="T63" fmla="*/ 97 h 123"/>
                <a:gd name="T64" fmla="*/ 81 w 128"/>
                <a:gd name="T65" fmla="*/ 99 h 123"/>
                <a:gd name="T66" fmla="*/ 79 w 128"/>
                <a:gd name="T67" fmla="*/ 106 h 123"/>
                <a:gd name="T68" fmla="*/ 83 w 128"/>
                <a:gd name="T69" fmla="*/ 112 h 123"/>
                <a:gd name="T70" fmla="*/ 88 w 128"/>
                <a:gd name="T71" fmla="*/ 116 h 123"/>
                <a:gd name="T72" fmla="*/ 96 w 128"/>
                <a:gd name="T73" fmla="*/ 118 h 123"/>
                <a:gd name="T74" fmla="*/ 100 w 128"/>
                <a:gd name="T75" fmla="*/ 114 h 123"/>
                <a:gd name="T76" fmla="*/ 107 w 128"/>
                <a:gd name="T77" fmla="*/ 110 h 123"/>
                <a:gd name="T78" fmla="*/ 111 w 128"/>
                <a:gd name="T79" fmla="*/ 110 h 123"/>
                <a:gd name="T80" fmla="*/ 115 w 128"/>
                <a:gd name="T81" fmla="*/ 112 h 123"/>
                <a:gd name="T82" fmla="*/ 119 w 128"/>
                <a:gd name="T83" fmla="*/ 114 h 123"/>
                <a:gd name="T84" fmla="*/ 126 w 128"/>
                <a:gd name="T85" fmla="*/ 118 h 123"/>
                <a:gd name="T86" fmla="*/ 128 w 128"/>
                <a:gd name="T87" fmla="*/ 121 h 123"/>
                <a:gd name="T88" fmla="*/ 126 w 128"/>
                <a:gd name="T89" fmla="*/ 123 h 123"/>
                <a:gd name="T90" fmla="*/ 128 w 128"/>
                <a:gd name="T91" fmla="*/ 123 h 123"/>
                <a:gd name="T92" fmla="*/ 128 w 128"/>
                <a:gd name="T93" fmla="*/ 21 h 123"/>
                <a:gd name="T94" fmla="*/ 128 w 128"/>
                <a:gd name="T95" fmla="*/ 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123">
                  <a:moveTo>
                    <a:pt x="128" y="21"/>
                  </a:move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4" y="19"/>
                  </a:lnTo>
                  <a:lnTo>
                    <a:pt x="122" y="15"/>
                  </a:lnTo>
                  <a:lnTo>
                    <a:pt x="105" y="12"/>
                  </a:lnTo>
                  <a:lnTo>
                    <a:pt x="105" y="12"/>
                  </a:lnTo>
                  <a:lnTo>
                    <a:pt x="104" y="12"/>
                  </a:lnTo>
                  <a:lnTo>
                    <a:pt x="104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1" y="10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9" y="27"/>
                  </a:lnTo>
                  <a:lnTo>
                    <a:pt x="43" y="27"/>
                  </a:lnTo>
                  <a:lnTo>
                    <a:pt x="37" y="21"/>
                  </a:lnTo>
                  <a:lnTo>
                    <a:pt x="34" y="17"/>
                  </a:lnTo>
                  <a:lnTo>
                    <a:pt x="28" y="12"/>
                  </a:lnTo>
                  <a:lnTo>
                    <a:pt x="22" y="17"/>
                  </a:lnTo>
                  <a:lnTo>
                    <a:pt x="17" y="17"/>
                  </a:lnTo>
                  <a:lnTo>
                    <a:pt x="7" y="17"/>
                  </a:lnTo>
                  <a:lnTo>
                    <a:pt x="0" y="21"/>
                  </a:lnTo>
                  <a:lnTo>
                    <a:pt x="5" y="25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54" y="51"/>
                  </a:lnTo>
                  <a:lnTo>
                    <a:pt x="70" y="59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5" y="72"/>
                  </a:lnTo>
                  <a:lnTo>
                    <a:pt x="92" y="82"/>
                  </a:lnTo>
                  <a:lnTo>
                    <a:pt x="96" y="87"/>
                  </a:lnTo>
                  <a:lnTo>
                    <a:pt x="98" y="91"/>
                  </a:lnTo>
                  <a:lnTo>
                    <a:pt x="100" y="95"/>
                  </a:lnTo>
                  <a:lnTo>
                    <a:pt x="98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79" y="103"/>
                  </a:lnTo>
                  <a:lnTo>
                    <a:pt x="79" y="106"/>
                  </a:lnTo>
                  <a:lnTo>
                    <a:pt x="81" y="110"/>
                  </a:lnTo>
                  <a:lnTo>
                    <a:pt x="83" y="112"/>
                  </a:lnTo>
                  <a:lnTo>
                    <a:pt x="85" y="116"/>
                  </a:lnTo>
                  <a:lnTo>
                    <a:pt x="88" y="116"/>
                  </a:lnTo>
                  <a:lnTo>
                    <a:pt x="92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100" y="114"/>
                  </a:lnTo>
                  <a:lnTo>
                    <a:pt x="105" y="112"/>
                  </a:lnTo>
                  <a:lnTo>
                    <a:pt x="107" y="110"/>
                  </a:lnTo>
                  <a:lnTo>
                    <a:pt x="111" y="110"/>
                  </a:lnTo>
                  <a:lnTo>
                    <a:pt x="111" y="110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7" y="114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8" y="121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72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3" name="Freeform 363">
              <a:extLst>
                <a:ext uri="{FF2B5EF4-FFF2-40B4-BE49-F238E27FC236}">
                  <a16:creationId xmlns:a16="http://schemas.microsoft.com/office/drawing/2014/main" id="{313F6C1F-1FD2-A24B-B9D6-E676E56E37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06879" y="3367321"/>
              <a:ext cx="195439" cy="159820"/>
            </a:xfrm>
            <a:custGeom>
              <a:avLst/>
              <a:gdLst>
                <a:gd name="T0" fmla="*/ 128 w 128"/>
                <a:gd name="T1" fmla="*/ 21 h 123"/>
                <a:gd name="T2" fmla="*/ 128 w 128"/>
                <a:gd name="T3" fmla="*/ 21 h 123"/>
                <a:gd name="T4" fmla="*/ 122 w 128"/>
                <a:gd name="T5" fmla="*/ 15 h 123"/>
                <a:gd name="T6" fmla="*/ 105 w 128"/>
                <a:gd name="T7" fmla="*/ 12 h 123"/>
                <a:gd name="T8" fmla="*/ 104 w 128"/>
                <a:gd name="T9" fmla="*/ 14 h 123"/>
                <a:gd name="T10" fmla="*/ 100 w 128"/>
                <a:gd name="T11" fmla="*/ 14 h 123"/>
                <a:gd name="T12" fmla="*/ 96 w 128"/>
                <a:gd name="T13" fmla="*/ 12 h 123"/>
                <a:gd name="T14" fmla="*/ 87 w 128"/>
                <a:gd name="T15" fmla="*/ 0 h 123"/>
                <a:gd name="T16" fmla="*/ 75 w 128"/>
                <a:gd name="T17" fmla="*/ 8 h 123"/>
                <a:gd name="T18" fmla="*/ 71 w 128"/>
                <a:gd name="T19" fmla="*/ 10 h 123"/>
                <a:gd name="T20" fmla="*/ 64 w 128"/>
                <a:gd name="T21" fmla="*/ 12 h 123"/>
                <a:gd name="T22" fmla="*/ 58 w 128"/>
                <a:gd name="T23" fmla="*/ 15 h 123"/>
                <a:gd name="T24" fmla="*/ 53 w 128"/>
                <a:gd name="T25" fmla="*/ 23 h 123"/>
                <a:gd name="T26" fmla="*/ 43 w 128"/>
                <a:gd name="T27" fmla="*/ 27 h 123"/>
                <a:gd name="T28" fmla="*/ 34 w 128"/>
                <a:gd name="T29" fmla="*/ 17 h 123"/>
                <a:gd name="T30" fmla="*/ 22 w 128"/>
                <a:gd name="T31" fmla="*/ 17 h 123"/>
                <a:gd name="T32" fmla="*/ 7 w 128"/>
                <a:gd name="T33" fmla="*/ 17 h 123"/>
                <a:gd name="T34" fmla="*/ 5 w 128"/>
                <a:gd name="T35" fmla="*/ 25 h 123"/>
                <a:gd name="T36" fmla="*/ 9 w 128"/>
                <a:gd name="T37" fmla="*/ 44 h 123"/>
                <a:gd name="T38" fmla="*/ 20 w 128"/>
                <a:gd name="T39" fmla="*/ 44 h 123"/>
                <a:gd name="T40" fmla="*/ 20 w 128"/>
                <a:gd name="T41" fmla="*/ 38 h 123"/>
                <a:gd name="T42" fmla="*/ 30 w 128"/>
                <a:gd name="T43" fmla="*/ 38 h 123"/>
                <a:gd name="T44" fmla="*/ 70 w 128"/>
                <a:gd name="T45" fmla="*/ 59 h 123"/>
                <a:gd name="T46" fmla="*/ 81 w 128"/>
                <a:gd name="T47" fmla="*/ 67 h 123"/>
                <a:gd name="T48" fmla="*/ 92 w 128"/>
                <a:gd name="T49" fmla="*/ 82 h 123"/>
                <a:gd name="T50" fmla="*/ 98 w 128"/>
                <a:gd name="T51" fmla="*/ 91 h 123"/>
                <a:gd name="T52" fmla="*/ 98 w 128"/>
                <a:gd name="T53" fmla="*/ 97 h 123"/>
                <a:gd name="T54" fmla="*/ 96 w 128"/>
                <a:gd name="T55" fmla="*/ 97 h 123"/>
                <a:gd name="T56" fmla="*/ 94 w 128"/>
                <a:gd name="T57" fmla="*/ 99 h 123"/>
                <a:gd name="T58" fmla="*/ 88 w 128"/>
                <a:gd name="T59" fmla="*/ 99 h 123"/>
                <a:gd name="T60" fmla="*/ 85 w 128"/>
                <a:gd name="T61" fmla="*/ 99 h 123"/>
                <a:gd name="T62" fmla="*/ 85 w 128"/>
                <a:gd name="T63" fmla="*/ 97 h 123"/>
                <a:gd name="T64" fmla="*/ 81 w 128"/>
                <a:gd name="T65" fmla="*/ 99 h 123"/>
                <a:gd name="T66" fmla="*/ 79 w 128"/>
                <a:gd name="T67" fmla="*/ 106 h 123"/>
                <a:gd name="T68" fmla="*/ 83 w 128"/>
                <a:gd name="T69" fmla="*/ 112 h 123"/>
                <a:gd name="T70" fmla="*/ 88 w 128"/>
                <a:gd name="T71" fmla="*/ 116 h 123"/>
                <a:gd name="T72" fmla="*/ 96 w 128"/>
                <a:gd name="T73" fmla="*/ 118 h 123"/>
                <a:gd name="T74" fmla="*/ 100 w 128"/>
                <a:gd name="T75" fmla="*/ 114 h 123"/>
                <a:gd name="T76" fmla="*/ 107 w 128"/>
                <a:gd name="T77" fmla="*/ 110 h 123"/>
                <a:gd name="T78" fmla="*/ 111 w 128"/>
                <a:gd name="T79" fmla="*/ 110 h 123"/>
                <a:gd name="T80" fmla="*/ 115 w 128"/>
                <a:gd name="T81" fmla="*/ 112 h 123"/>
                <a:gd name="T82" fmla="*/ 119 w 128"/>
                <a:gd name="T83" fmla="*/ 114 h 123"/>
                <a:gd name="T84" fmla="*/ 126 w 128"/>
                <a:gd name="T85" fmla="*/ 118 h 123"/>
                <a:gd name="T86" fmla="*/ 128 w 128"/>
                <a:gd name="T87" fmla="*/ 121 h 123"/>
                <a:gd name="T88" fmla="*/ 126 w 128"/>
                <a:gd name="T89" fmla="*/ 123 h 123"/>
                <a:gd name="T90" fmla="*/ 128 w 128"/>
                <a:gd name="T91" fmla="*/ 123 h 123"/>
                <a:gd name="T92" fmla="*/ 128 w 128"/>
                <a:gd name="T93" fmla="*/ 21 h 123"/>
                <a:gd name="T94" fmla="*/ 128 w 128"/>
                <a:gd name="T95" fmla="*/ 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123">
                  <a:moveTo>
                    <a:pt x="128" y="21"/>
                  </a:move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4" y="19"/>
                  </a:lnTo>
                  <a:lnTo>
                    <a:pt x="122" y="15"/>
                  </a:lnTo>
                  <a:lnTo>
                    <a:pt x="105" y="12"/>
                  </a:lnTo>
                  <a:lnTo>
                    <a:pt x="105" y="12"/>
                  </a:lnTo>
                  <a:lnTo>
                    <a:pt x="104" y="12"/>
                  </a:lnTo>
                  <a:lnTo>
                    <a:pt x="104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1" y="10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9" y="27"/>
                  </a:lnTo>
                  <a:lnTo>
                    <a:pt x="43" y="27"/>
                  </a:lnTo>
                  <a:lnTo>
                    <a:pt x="37" y="21"/>
                  </a:lnTo>
                  <a:lnTo>
                    <a:pt x="34" y="17"/>
                  </a:lnTo>
                  <a:lnTo>
                    <a:pt x="28" y="12"/>
                  </a:lnTo>
                  <a:lnTo>
                    <a:pt x="22" y="17"/>
                  </a:lnTo>
                  <a:lnTo>
                    <a:pt x="17" y="17"/>
                  </a:lnTo>
                  <a:lnTo>
                    <a:pt x="7" y="17"/>
                  </a:lnTo>
                  <a:lnTo>
                    <a:pt x="0" y="21"/>
                  </a:lnTo>
                  <a:lnTo>
                    <a:pt x="5" y="25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54" y="51"/>
                  </a:lnTo>
                  <a:lnTo>
                    <a:pt x="70" y="59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5" y="72"/>
                  </a:lnTo>
                  <a:lnTo>
                    <a:pt x="92" y="82"/>
                  </a:lnTo>
                  <a:lnTo>
                    <a:pt x="96" y="87"/>
                  </a:lnTo>
                  <a:lnTo>
                    <a:pt x="98" y="91"/>
                  </a:lnTo>
                  <a:lnTo>
                    <a:pt x="100" y="95"/>
                  </a:lnTo>
                  <a:lnTo>
                    <a:pt x="98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79" y="103"/>
                  </a:lnTo>
                  <a:lnTo>
                    <a:pt x="79" y="106"/>
                  </a:lnTo>
                  <a:lnTo>
                    <a:pt x="81" y="110"/>
                  </a:lnTo>
                  <a:lnTo>
                    <a:pt x="83" y="112"/>
                  </a:lnTo>
                  <a:lnTo>
                    <a:pt x="85" y="116"/>
                  </a:lnTo>
                  <a:lnTo>
                    <a:pt x="88" y="116"/>
                  </a:lnTo>
                  <a:lnTo>
                    <a:pt x="92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100" y="114"/>
                  </a:lnTo>
                  <a:lnTo>
                    <a:pt x="105" y="112"/>
                  </a:lnTo>
                  <a:lnTo>
                    <a:pt x="107" y="110"/>
                  </a:lnTo>
                  <a:lnTo>
                    <a:pt x="111" y="110"/>
                  </a:lnTo>
                  <a:lnTo>
                    <a:pt x="111" y="110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7" y="114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8" y="121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72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4" name="Freeform 364">
              <a:extLst>
                <a:ext uri="{FF2B5EF4-FFF2-40B4-BE49-F238E27FC236}">
                  <a16:creationId xmlns:a16="http://schemas.microsoft.com/office/drawing/2014/main" id="{43A67D68-ED90-5F42-BDD6-D7408FDF62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77869" y="3338736"/>
              <a:ext cx="74816" cy="38980"/>
            </a:xfrm>
            <a:custGeom>
              <a:avLst/>
              <a:gdLst>
                <a:gd name="T0" fmla="*/ 0 w 49"/>
                <a:gd name="T1" fmla="*/ 11 h 30"/>
                <a:gd name="T2" fmla="*/ 0 w 49"/>
                <a:gd name="T3" fmla="*/ 11 h 30"/>
                <a:gd name="T4" fmla="*/ 2 w 49"/>
                <a:gd name="T5" fmla="*/ 13 h 30"/>
                <a:gd name="T6" fmla="*/ 2 w 49"/>
                <a:gd name="T7" fmla="*/ 15 h 30"/>
                <a:gd name="T8" fmla="*/ 2 w 49"/>
                <a:gd name="T9" fmla="*/ 15 h 30"/>
                <a:gd name="T10" fmla="*/ 5 w 49"/>
                <a:gd name="T11" fmla="*/ 15 h 30"/>
                <a:gd name="T12" fmla="*/ 5 w 49"/>
                <a:gd name="T13" fmla="*/ 15 h 30"/>
                <a:gd name="T14" fmla="*/ 11 w 49"/>
                <a:gd name="T15" fmla="*/ 15 h 30"/>
                <a:gd name="T16" fmla="*/ 20 w 49"/>
                <a:gd name="T17" fmla="*/ 20 h 30"/>
                <a:gd name="T18" fmla="*/ 20 w 49"/>
                <a:gd name="T19" fmla="*/ 28 h 30"/>
                <a:gd name="T20" fmla="*/ 26 w 49"/>
                <a:gd name="T21" fmla="*/ 30 h 30"/>
                <a:gd name="T22" fmla="*/ 32 w 49"/>
                <a:gd name="T23" fmla="*/ 30 h 30"/>
                <a:gd name="T24" fmla="*/ 39 w 49"/>
                <a:gd name="T25" fmla="*/ 30 h 30"/>
                <a:gd name="T26" fmla="*/ 41 w 49"/>
                <a:gd name="T27" fmla="*/ 26 h 30"/>
                <a:gd name="T28" fmla="*/ 49 w 49"/>
                <a:gd name="T29" fmla="*/ 26 h 30"/>
                <a:gd name="T30" fmla="*/ 49 w 49"/>
                <a:gd name="T31" fmla="*/ 20 h 30"/>
                <a:gd name="T32" fmla="*/ 49 w 49"/>
                <a:gd name="T33" fmla="*/ 9 h 30"/>
                <a:gd name="T34" fmla="*/ 49 w 49"/>
                <a:gd name="T35" fmla="*/ 9 h 30"/>
                <a:gd name="T36" fmla="*/ 49 w 49"/>
                <a:gd name="T37" fmla="*/ 7 h 30"/>
                <a:gd name="T38" fmla="*/ 49 w 49"/>
                <a:gd name="T39" fmla="*/ 5 h 30"/>
                <a:gd name="T40" fmla="*/ 49 w 49"/>
                <a:gd name="T41" fmla="*/ 5 h 30"/>
                <a:gd name="T42" fmla="*/ 49 w 49"/>
                <a:gd name="T43" fmla="*/ 5 h 30"/>
                <a:gd name="T44" fmla="*/ 45 w 49"/>
                <a:gd name="T45" fmla="*/ 3 h 30"/>
                <a:gd name="T46" fmla="*/ 43 w 49"/>
                <a:gd name="T47" fmla="*/ 3 h 30"/>
                <a:gd name="T48" fmla="*/ 39 w 49"/>
                <a:gd name="T49" fmla="*/ 0 h 30"/>
                <a:gd name="T50" fmla="*/ 39 w 49"/>
                <a:gd name="T51" fmla="*/ 0 h 30"/>
                <a:gd name="T52" fmla="*/ 39 w 49"/>
                <a:gd name="T53" fmla="*/ 0 h 30"/>
                <a:gd name="T54" fmla="*/ 34 w 49"/>
                <a:gd name="T55" fmla="*/ 0 h 30"/>
                <a:gd name="T56" fmla="*/ 34 w 49"/>
                <a:gd name="T57" fmla="*/ 0 h 30"/>
                <a:gd name="T58" fmla="*/ 22 w 49"/>
                <a:gd name="T59" fmla="*/ 0 h 30"/>
                <a:gd name="T60" fmla="*/ 22 w 49"/>
                <a:gd name="T61" fmla="*/ 0 h 30"/>
                <a:gd name="T62" fmla="*/ 19 w 49"/>
                <a:gd name="T63" fmla="*/ 0 h 30"/>
                <a:gd name="T64" fmla="*/ 13 w 49"/>
                <a:gd name="T65" fmla="*/ 2 h 30"/>
                <a:gd name="T66" fmla="*/ 7 w 49"/>
                <a:gd name="T67" fmla="*/ 3 h 30"/>
                <a:gd name="T68" fmla="*/ 3 w 49"/>
                <a:gd name="T69" fmla="*/ 3 h 30"/>
                <a:gd name="T70" fmla="*/ 0 w 49"/>
                <a:gd name="T71" fmla="*/ 11 h 30"/>
                <a:gd name="T72" fmla="*/ 0 w 49"/>
                <a:gd name="T73" fmla="*/ 11 h 30"/>
                <a:gd name="T74" fmla="*/ 0 w 49"/>
                <a:gd name="T7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30">
                  <a:moveTo>
                    <a:pt x="0" y="11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5"/>
                  </a:lnTo>
                  <a:lnTo>
                    <a:pt x="20" y="20"/>
                  </a:lnTo>
                  <a:lnTo>
                    <a:pt x="20" y="28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1" y="26"/>
                  </a:lnTo>
                  <a:lnTo>
                    <a:pt x="49" y="26"/>
                  </a:lnTo>
                  <a:lnTo>
                    <a:pt x="49" y="20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5" name="Freeform 365">
              <a:extLst>
                <a:ext uri="{FF2B5EF4-FFF2-40B4-BE49-F238E27FC236}">
                  <a16:creationId xmlns:a16="http://schemas.microsoft.com/office/drawing/2014/main" id="{32B20497-3048-D343-9EE2-97CDAFFAF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77869" y="3338736"/>
              <a:ext cx="74816" cy="38980"/>
            </a:xfrm>
            <a:custGeom>
              <a:avLst/>
              <a:gdLst>
                <a:gd name="T0" fmla="*/ 0 w 49"/>
                <a:gd name="T1" fmla="*/ 11 h 30"/>
                <a:gd name="T2" fmla="*/ 0 w 49"/>
                <a:gd name="T3" fmla="*/ 11 h 30"/>
                <a:gd name="T4" fmla="*/ 2 w 49"/>
                <a:gd name="T5" fmla="*/ 13 h 30"/>
                <a:gd name="T6" fmla="*/ 2 w 49"/>
                <a:gd name="T7" fmla="*/ 15 h 30"/>
                <a:gd name="T8" fmla="*/ 2 w 49"/>
                <a:gd name="T9" fmla="*/ 15 h 30"/>
                <a:gd name="T10" fmla="*/ 5 w 49"/>
                <a:gd name="T11" fmla="*/ 15 h 30"/>
                <a:gd name="T12" fmla="*/ 5 w 49"/>
                <a:gd name="T13" fmla="*/ 15 h 30"/>
                <a:gd name="T14" fmla="*/ 11 w 49"/>
                <a:gd name="T15" fmla="*/ 15 h 30"/>
                <a:gd name="T16" fmla="*/ 20 w 49"/>
                <a:gd name="T17" fmla="*/ 20 h 30"/>
                <a:gd name="T18" fmla="*/ 20 w 49"/>
                <a:gd name="T19" fmla="*/ 28 h 30"/>
                <a:gd name="T20" fmla="*/ 26 w 49"/>
                <a:gd name="T21" fmla="*/ 30 h 30"/>
                <a:gd name="T22" fmla="*/ 32 w 49"/>
                <a:gd name="T23" fmla="*/ 30 h 30"/>
                <a:gd name="T24" fmla="*/ 39 w 49"/>
                <a:gd name="T25" fmla="*/ 30 h 30"/>
                <a:gd name="T26" fmla="*/ 41 w 49"/>
                <a:gd name="T27" fmla="*/ 26 h 30"/>
                <a:gd name="T28" fmla="*/ 49 w 49"/>
                <a:gd name="T29" fmla="*/ 26 h 30"/>
                <a:gd name="T30" fmla="*/ 49 w 49"/>
                <a:gd name="T31" fmla="*/ 20 h 30"/>
                <a:gd name="T32" fmla="*/ 49 w 49"/>
                <a:gd name="T33" fmla="*/ 9 h 30"/>
                <a:gd name="T34" fmla="*/ 49 w 49"/>
                <a:gd name="T35" fmla="*/ 9 h 30"/>
                <a:gd name="T36" fmla="*/ 49 w 49"/>
                <a:gd name="T37" fmla="*/ 7 h 30"/>
                <a:gd name="T38" fmla="*/ 49 w 49"/>
                <a:gd name="T39" fmla="*/ 5 h 30"/>
                <a:gd name="T40" fmla="*/ 49 w 49"/>
                <a:gd name="T41" fmla="*/ 5 h 30"/>
                <a:gd name="T42" fmla="*/ 49 w 49"/>
                <a:gd name="T43" fmla="*/ 5 h 30"/>
                <a:gd name="T44" fmla="*/ 45 w 49"/>
                <a:gd name="T45" fmla="*/ 3 h 30"/>
                <a:gd name="T46" fmla="*/ 43 w 49"/>
                <a:gd name="T47" fmla="*/ 3 h 30"/>
                <a:gd name="T48" fmla="*/ 39 w 49"/>
                <a:gd name="T49" fmla="*/ 0 h 30"/>
                <a:gd name="T50" fmla="*/ 39 w 49"/>
                <a:gd name="T51" fmla="*/ 0 h 30"/>
                <a:gd name="T52" fmla="*/ 39 w 49"/>
                <a:gd name="T53" fmla="*/ 0 h 30"/>
                <a:gd name="T54" fmla="*/ 34 w 49"/>
                <a:gd name="T55" fmla="*/ 0 h 30"/>
                <a:gd name="T56" fmla="*/ 34 w 49"/>
                <a:gd name="T57" fmla="*/ 0 h 30"/>
                <a:gd name="T58" fmla="*/ 22 w 49"/>
                <a:gd name="T59" fmla="*/ 0 h 30"/>
                <a:gd name="T60" fmla="*/ 22 w 49"/>
                <a:gd name="T61" fmla="*/ 0 h 30"/>
                <a:gd name="T62" fmla="*/ 19 w 49"/>
                <a:gd name="T63" fmla="*/ 0 h 30"/>
                <a:gd name="T64" fmla="*/ 13 w 49"/>
                <a:gd name="T65" fmla="*/ 2 h 30"/>
                <a:gd name="T66" fmla="*/ 7 w 49"/>
                <a:gd name="T67" fmla="*/ 3 h 30"/>
                <a:gd name="T68" fmla="*/ 3 w 49"/>
                <a:gd name="T69" fmla="*/ 3 h 30"/>
                <a:gd name="T70" fmla="*/ 0 w 49"/>
                <a:gd name="T71" fmla="*/ 11 h 30"/>
                <a:gd name="T72" fmla="*/ 0 w 49"/>
                <a:gd name="T73" fmla="*/ 11 h 30"/>
                <a:gd name="T74" fmla="*/ 0 w 49"/>
                <a:gd name="T7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30">
                  <a:moveTo>
                    <a:pt x="0" y="11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5"/>
                  </a:lnTo>
                  <a:lnTo>
                    <a:pt x="20" y="20"/>
                  </a:lnTo>
                  <a:lnTo>
                    <a:pt x="20" y="28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1" y="26"/>
                  </a:lnTo>
                  <a:lnTo>
                    <a:pt x="49" y="26"/>
                  </a:lnTo>
                  <a:lnTo>
                    <a:pt x="49" y="20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6" name="Freeform 366">
              <a:extLst>
                <a:ext uri="{FF2B5EF4-FFF2-40B4-BE49-F238E27FC236}">
                  <a16:creationId xmlns:a16="http://schemas.microsoft.com/office/drawing/2014/main" id="{6334B43B-2E44-3A43-B9C3-70820B618B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2882" y="3298456"/>
              <a:ext cx="135891" cy="155922"/>
            </a:xfrm>
            <a:custGeom>
              <a:avLst/>
              <a:gdLst>
                <a:gd name="T0" fmla="*/ 12 w 89"/>
                <a:gd name="T1" fmla="*/ 120 h 120"/>
                <a:gd name="T2" fmla="*/ 15 w 89"/>
                <a:gd name="T3" fmla="*/ 118 h 120"/>
                <a:gd name="T4" fmla="*/ 19 w 89"/>
                <a:gd name="T5" fmla="*/ 108 h 120"/>
                <a:gd name="T6" fmla="*/ 19 w 89"/>
                <a:gd name="T7" fmla="*/ 104 h 120"/>
                <a:gd name="T8" fmla="*/ 19 w 89"/>
                <a:gd name="T9" fmla="*/ 84 h 120"/>
                <a:gd name="T10" fmla="*/ 19 w 89"/>
                <a:gd name="T11" fmla="*/ 70 h 120"/>
                <a:gd name="T12" fmla="*/ 25 w 89"/>
                <a:gd name="T13" fmla="*/ 67 h 120"/>
                <a:gd name="T14" fmla="*/ 25 w 89"/>
                <a:gd name="T15" fmla="*/ 72 h 120"/>
                <a:gd name="T16" fmla="*/ 29 w 89"/>
                <a:gd name="T17" fmla="*/ 80 h 120"/>
                <a:gd name="T18" fmla="*/ 32 w 89"/>
                <a:gd name="T19" fmla="*/ 91 h 120"/>
                <a:gd name="T20" fmla="*/ 30 w 89"/>
                <a:gd name="T21" fmla="*/ 97 h 120"/>
                <a:gd name="T22" fmla="*/ 32 w 89"/>
                <a:gd name="T23" fmla="*/ 97 h 120"/>
                <a:gd name="T24" fmla="*/ 40 w 89"/>
                <a:gd name="T25" fmla="*/ 103 h 120"/>
                <a:gd name="T26" fmla="*/ 49 w 89"/>
                <a:gd name="T27" fmla="*/ 116 h 120"/>
                <a:gd name="T28" fmla="*/ 51 w 89"/>
                <a:gd name="T29" fmla="*/ 120 h 120"/>
                <a:gd name="T30" fmla="*/ 55 w 89"/>
                <a:gd name="T31" fmla="*/ 118 h 120"/>
                <a:gd name="T32" fmla="*/ 59 w 89"/>
                <a:gd name="T33" fmla="*/ 116 h 120"/>
                <a:gd name="T34" fmla="*/ 66 w 89"/>
                <a:gd name="T35" fmla="*/ 114 h 120"/>
                <a:gd name="T36" fmla="*/ 65 w 89"/>
                <a:gd name="T37" fmla="*/ 108 h 120"/>
                <a:gd name="T38" fmla="*/ 63 w 89"/>
                <a:gd name="T39" fmla="*/ 97 h 120"/>
                <a:gd name="T40" fmla="*/ 61 w 89"/>
                <a:gd name="T41" fmla="*/ 93 h 120"/>
                <a:gd name="T42" fmla="*/ 53 w 89"/>
                <a:gd name="T43" fmla="*/ 91 h 120"/>
                <a:gd name="T44" fmla="*/ 44 w 89"/>
                <a:gd name="T45" fmla="*/ 76 h 120"/>
                <a:gd name="T46" fmla="*/ 32 w 89"/>
                <a:gd name="T47" fmla="*/ 55 h 120"/>
                <a:gd name="T48" fmla="*/ 55 w 89"/>
                <a:gd name="T49" fmla="*/ 50 h 120"/>
                <a:gd name="T50" fmla="*/ 55 w 89"/>
                <a:gd name="T51" fmla="*/ 42 h 120"/>
                <a:gd name="T52" fmla="*/ 36 w 89"/>
                <a:gd name="T53" fmla="*/ 36 h 120"/>
                <a:gd name="T54" fmla="*/ 32 w 89"/>
                <a:gd name="T55" fmla="*/ 46 h 120"/>
                <a:gd name="T56" fmla="*/ 29 w 89"/>
                <a:gd name="T57" fmla="*/ 50 h 120"/>
                <a:gd name="T58" fmla="*/ 23 w 89"/>
                <a:gd name="T59" fmla="*/ 46 h 120"/>
                <a:gd name="T60" fmla="*/ 19 w 89"/>
                <a:gd name="T61" fmla="*/ 40 h 120"/>
                <a:gd name="T62" fmla="*/ 13 w 89"/>
                <a:gd name="T63" fmla="*/ 38 h 120"/>
                <a:gd name="T64" fmla="*/ 19 w 89"/>
                <a:gd name="T65" fmla="*/ 27 h 120"/>
                <a:gd name="T66" fmla="*/ 23 w 89"/>
                <a:gd name="T67" fmla="*/ 25 h 120"/>
                <a:gd name="T68" fmla="*/ 36 w 89"/>
                <a:gd name="T69" fmla="*/ 25 h 120"/>
                <a:gd name="T70" fmla="*/ 51 w 89"/>
                <a:gd name="T71" fmla="*/ 19 h 120"/>
                <a:gd name="T72" fmla="*/ 51 w 89"/>
                <a:gd name="T73" fmla="*/ 21 h 120"/>
                <a:gd name="T74" fmla="*/ 59 w 89"/>
                <a:gd name="T75" fmla="*/ 23 h 120"/>
                <a:gd name="T76" fmla="*/ 66 w 89"/>
                <a:gd name="T77" fmla="*/ 25 h 120"/>
                <a:gd name="T78" fmla="*/ 66 w 89"/>
                <a:gd name="T79" fmla="*/ 27 h 120"/>
                <a:gd name="T80" fmla="*/ 76 w 89"/>
                <a:gd name="T81" fmla="*/ 23 h 120"/>
                <a:gd name="T82" fmla="*/ 80 w 89"/>
                <a:gd name="T83" fmla="*/ 19 h 120"/>
                <a:gd name="T84" fmla="*/ 89 w 89"/>
                <a:gd name="T85" fmla="*/ 0 h 120"/>
                <a:gd name="T86" fmla="*/ 76 w 89"/>
                <a:gd name="T87" fmla="*/ 6 h 120"/>
                <a:gd name="T88" fmla="*/ 70 w 89"/>
                <a:gd name="T89" fmla="*/ 8 h 120"/>
                <a:gd name="T90" fmla="*/ 72 w 89"/>
                <a:gd name="T91" fmla="*/ 12 h 120"/>
                <a:gd name="T92" fmla="*/ 70 w 89"/>
                <a:gd name="T93" fmla="*/ 14 h 120"/>
                <a:gd name="T94" fmla="*/ 61 w 89"/>
                <a:gd name="T95" fmla="*/ 14 h 120"/>
                <a:gd name="T96" fmla="*/ 40 w 89"/>
                <a:gd name="T97" fmla="*/ 10 h 120"/>
                <a:gd name="T98" fmla="*/ 27 w 89"/>
                <a:gd name="T99" fmla="*/ 4 h 120"/>
                <a:gd name="T100" fmla="*/ 21 w 89"/>
                <a:gd name="T101" fmla="*/ 10 h 120"/>
                <a:gd name="T102" fmla="*/ 12 w 89"/>
                <a:gd name="T103" fmla="*/ 19 h 120"/>
                <a:gd name="T104" fmla="*/ 10 w 89"/>
                <a:gd name="T105" fmla="*/ 25 h 120"/>
                <a:gd name="T106" fmla="*/ 10 w 89"/>
                <a:gd name="T107" fmla="*/ 33 h 120"/>
                <a:gd name="T108" fmla="*/ 2 w 89"/>
                <a:gd name="T109" fmla="*/ 44 h 120"/>
                <a:gd name="T110" fmla="*/ 0 w 89"/>
                <a:gd name="T111" fmla="*/ 55 h 120"/>
                <a:gd name="T112" fmla="*/ 0 w 89"/>
                <a:gd name="T113" fmla="*/ 68 h 120"/>
                <a:gd name="T114" fmla="*/ 0 w 89"/>
                <a:gd name="T115" fmla="*/ 55 h 120"/>
                <a:gd name="T116" fmla="*/ 2 w 89"/>
                <a:gd name="T117" fmla="*/ 86 h 120"/>
                <a:gd name="T118" fmla="*/ 8 w 89"/>
                <a:gd name="T119" fmla="*/ 99 h 120"/>
                <a:gd name="T120" fmla="*/ 6 w 89"/>
                <a:gd name="T121" fmla="*/ 101 h 120"/>
                <a:gd name="T122" fmla="*/ 6 w 89"/>
                <a:gd name="T12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" h="120">
                  <a:moveTo>
                    <a:pt x="6" y="120"/>
                  </a:moveTo>
                  <a:lnTo>
                    <a:pt x="12" y="120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9" y="11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84"/>
                  </a:lnTo>
                  <a:lnTo>
                    <a:pt x="19" y="76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72"/>
                  </a:lnTo>
                  <a:lnTo>
                    <a:pt x="25" y="74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0" y="84"/>
                  </a:lnTo>
                  <a:lnTo>
                    <a:pt x="32" y="87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6" y="99"/>
                  </a:lnTo>
                  <a:lnTo>
                    <a:pt x="38" y="101"/>
                  </a:lnTo>
                  <a:lnTo>
                    <a:pt x="40" y="103"/>
                  </a:lnTo>
                  <a:lnTo>
                    <a:pt x="44" y="103"/>
                  </a:lnTo>
                  <a:lnTo>
                    <a:pt x="53" y="112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5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7" y="116"/>
                  </a:lnTo>
                  <a:lnTo>
                    <a:pt x="59" y="116"/>
                  </a:lnTo>
                  <a:lnTo>
                    <a:pt x="63" y="116"/>
                  </a:lnTo>
                  <a:lnTo>
                    <a:pt x="65" y="114"/>
                  </a:lnTo>
                  <a:lnTo>
                    <a:pt x="66" y="114"/>
                  </a:lnTo>
                  <a:lnTo>
                    <a:pt x="66" y="112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3" y="104"/>
                  </a:lnTo>
                  <a:lnTo>
                    <a:pt x="63" y="103"/>
                  </a:lnTo>
                  <a:lnTo>
                    <a:pt x="63" y="97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55" y="93"/>
                  </a:lnTo>
                  <a:lnTo>
                    <a:pt x="53" y="91"/>
                  </a:lnTo>
                  <a:lnTo>
                    <a:pt x="51" y="89"/>
                  </a:lnTo>
                  <a:lnTo>
                    <a:pt x="46" y="84"/>
                  </a:lnTo>
                  <a:lnTo>
                    <a:pt x="44" y="76"/>
                  </a:lnTo>
                  <a:lnTo>
                    <a:pt x="38" y="68"/>
                  </a:lnTo>
                  <a:lnTo>
                    <a:pt x="36" y="59"/>
                  </a:lnTo>
                  <a:lnTo>
                    <a:pt x="32" y="55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44" y="38"/>
                  </a:lnTo>
                  <a:lnTo>
                    <a:pt x="40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3" y="46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0" y="23"/>
                  </a:lnTo>
                  <a:lnTo>
                    <a:pt x="46" y="23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5" y="23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3" y="16"/>
                  </a:lnTo>
                  <a:lnTo>
                    <a:pt x="85" y="8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2" y="4"/>
                  </a:lnTo>
                  <a:lnTo>
                    <a:pt x="76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0" y="14"/>
                  </a:lnTo>
                  <a:lnTo>
                    <a:pt x="66" y="16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49" y="12"/>
                  </a:lnTo>
                  <a:lnTo>
                    <a:pt x="44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2" y="76"/>
                  </a:lnTo>
                  <a:lnTo>
                    <a:pt x="2" y="86"/>
                  </a:lnTo>
                  <a:lnTo>
                    <a:pt x="4" y="93"/>
                  </a:lnTo>
                  <a:lnTo>
                    <a:pt x="6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6" y="106"/>
                  </a:lnTo>
                  <a:lnTo>
                    <a:pt x="4" y="114"/>
                  </a:lnTo>
                  <a:lnTo>
                    <a:pt x="6" y="120"/>
                  </a:lnTo>
                  <a:lnTo>
                    <a:pt x="6" y="120"/>
                  </a:lnTo>
                  <a:lnTo>
                    <a:pt x="6" y="1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7" name="Freeform 367">
              <a:extLst>
                <a:ext uri="{FF2B5EF4-FFF2-40B4-BE49-F238E27FC236}">
                  <a16:creationId xmlns:a16="http://schemas.microsoft.com/office/drawing/2014/main" id="{11F7F014-3110-CC4D-B25B-62B9D36739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2882" y="3298456"/>
              <a:ext cx="135891" cy="155922"/>
            </a:xfrm>
            <a:custGeom>
              <a:avLst/>
              <a:gdLst>
                <a:gd name="T0" fmla="*/ 12 w 89"/>
                <a:gd name="T1" fmla="*/ 120 h 120"/>
                <a:gd name="T2" fmla="*/ 15 w 89"/>
                <a:gd name="T3" fmla="*/ 118 h 120"/>
                <a:gd name="T4" fmla="*/ 19 w 89"/>
                <a:gd name="T5" fmla="*/ 108 h 120"/>
                <a:gd name="T6" fmla="*/ 19 w 89"/>
                <a:gd name="T7" fmla="*/ 104 h 120"/>
                <a:gd name="T8" fmla="*/ 19 w 89"/>
                <a:gd name="T9" fmla="*/ 84 h 120"/>
                <a:gd name="T10" fmla="*/ 19 w 89"/>
                <a:gd name="T11" fmla="*/ 70 h 120"/>
                <a:gd name="T12" fmla="*/ 25 w 89"/>
                <a:gd name="T13" fmla="*/ 67 h 120"/>
                <a:gd name="T14" fmla="*/ 25 w 89"/>
                <a:gd name="T15" fmla="*/ 72 h 120"/>
                <a:gd name="T16" fmla="*/ 29 w 89"/>
                <a:gd name="T17" fmla="*/ 80 h 120"/>
                <a:gd name="T18" fmla="*/ 32 w 89"/>
                <a:gd name="T19" fmla="*/ 91 h 120"/>
                <a:gd name="T20" fmla="*/ 30 w 89"/>
                <a:gd name="T21" fmla="*/ 97 h 120"/>
                <a:gd name="T22" fmla="*/ 32 w 89"/>
                <a:gd name="T23" fmla="*/ 97 h 120"/>
                <a:gd name="T24" fmla="*/ 40 w 89"/>
                <a:gd name="T25" fmla="*/ 103 h 120"/>
                <a:gd name="T26" fmla="*/ 49 w 89"/>
                <a:gd name="T27" fmla="*/ 116 h 120"/>
                <a:gd name="T28" fmla="*/ 51 w 89"/>
                <a:gd name="T29" fmla="*/ 120 h 120"/>
                <a:gd name="T30" fmla="*/ 55 w 89"/>
                <a:gd name="T31" fmla="*/ 118 h 120"/>
                <a:gd name="T32" fmla="*/ 59 w 89"/>
                <a:gd name="T33" fmla="*/ 116 h 120"/>
                <a:gd name="T34" fmla="*/ 66 w 89"/>
                <a:gd name="T35" fmla="*/ 114 h 120"/>
                <a:gd name="T36" fmla="*/ 65 w 89"/>
                <a:gd name="T37" fmla="*/ 108 h 120"/>
                <a:gd name="T38" fmla="*/ 63 w 89"/>
                <a:gd name="T39" fmla="*/ 97 h 120"/>
                <a:gd name="T40" fmla="*/ 61 w 89"/>
                <a:gd name="T41" fmla="*/ 93 h 120"/>
                <a:gd name="T42" fmla="*/ 53 w 89"/>
                <a:gd name="T43" fmla="*/ 91 h 120"/>
                <a:gd name="T44" fmla="*/ 44 w 89"/>
                <a:gd name="T45" fmla="*/ 76 h 120"/>
                <a:gd name="T46" fmla="*/ 32 w 89"/>
                <a:gd name="T47" fmla="*/ 55 h 120"/>
                <a:gd name="T48" fmla="*/ 55 w 89"/>
                <a:gd name="T49" fmla="*/ 50 h 120"/>
                <a:gd name="T50" fmla="*/ 55 w 89"/>
                <a:gd name="T51" fmla="*/ 42 h 120"/>
                <a:gd name="T52" fmla="*/ 36 w 89"/>
                <a:gd name="T53" fmla="*/ 36 h 120"/>
                <a:gd name="T54" fmla="*/ 32 w 89"/>
                <a:gd name="T55" fmla="*/ 46 h 120"/>
                <a:gd name="T56" fmla="*/ 29 w 89"/>
                <a:gd name="T57" fmla="*/ 50 h 120"/>
                <a:gd name="T58" fmla="*/ 23 w 89"/>
                <a:gd name="T59" fmla="*/ 46 h 120"/>
                <a:gd name="T60" fmla="*/ 19 w 89"/>
                <a:gd name="T61" fmla="*/ 40 h 120"/>
                <a:gd name="T62" fmla="*/ 13 w 89"/>
                <a:gd name="T63" fmla="*/ 38 h 120"/>
                <a:gd name="T64" fmla="*/ 19 w 89"/>
                <a:gd name="T65" fmla="*/ 27 h 120"/>
                <a:gd name="T66" fmla="*/ 23 w 89"/>
                <a:gd name="T67" fmla="*/ 25 h 120"/>
                <a:gd name="T68" fmla="*/ 36 w 89"/>
                <a:gd name="T69" fmla="*/ 25 h 120"/>
                <a:gd name="T70" fmla="*/ 51 w 89"/>
                <a:gd name="T71" fmla="*/ 19 h 120"/>
                <a:gd name="T72" fmla="*/ 51 w 89"/>
                <a:gd name="T73" fmla="*/ 21 h 120"/>
                <a:gd name="T74" fmla="*/ 59 w 89"/>
                <a:gd name="T75" fmla="*/ 23 h 120"/>
                <a:gd name="T76" fmla="*/ 66 w 89"/>
                <a:gd name="T77" fmla="*/ 25 h 120"/>
                <a:gd name="T78" fmla="*/ 66 w 89"/>
                <a:gd name="T79" fmla="*/ 27 h 120"/>
                <a:gd name="T80" fmla="*/ 76 w 89"/>
                <a:gd name="T81" fmla="*/ 23 h 120"/>
                <a:gd name="T82" fmla="*/ 80 w 89"/>
                <a:gd name="T83" fmla="*/ 19 h 120"/>
                <a:gd name="T84" fmla="*/ 89 w 89"/>
                <a:gd name="T85" fmla="*/ 0 h 120"/>
                <a:gd name="T86" fmla="*/ 76 w 89"/>
                <a:gd name="T87" fmla="*/ 6 h 120"/>
                <a:gd name="T88" fmla="*/ 70 w 89"/>
                <a:gd name="T89" fmla="*/ 8 h 120"/>
                <a:gd name="T90" fmla="*/ 72 w 89"/>
                <a:gd name="T91" fmla="*/ 12 h 120"/>
                <a:gd name="T92" fmla="*/ 70 w 89"/>
                <a:gd name="T93" fmla="*/ 14 h 120"/>
                <a:gd name="T94" fmla="*/ 61 w 89"/>
                <a:gd name="T95" fmla="*/ 14 h 120"/>
                <a:gd name="T96" fmla="*/ 40 w 89"/>
                <a:gd name="T97" fmla="*/ 10 h 120"/>
                <a:gd name="T98" fmla="*/ 27 w 89"/>
                <a:gd name="T99" fmla="*/ 4 h 120"/>
                <a:gd name="T100" fmla="*/ 21 w 89"/>
                <a:gd name="T101" fmla="*/ 10 h 120"/>
                <a:gd name="T102" fmla="*/ 12 w 89"/>
                <a:gd name="T103" fmla="*/ 19 h 120"/>
                <a:gd name="T104" fmla="*/ 10 w 89"/>
                <a:gd name="T105" fmla="*/ 25 h 120"/>
                <a:gd name="T106" fmla="*/ 10 w 89"/>
                <a:gd name="T107" fmla="*/ 33 h 120"/>
                <a:gd name="T108" fmla="*/ 2 w 89"/>
                <a:gd name="T109" fmla="*/ 44 h 120"/>
                <a:gd name="T110" fmla="*/ 0 w 89"/>
                <a:gd name="T111" fmla="*/ 55 h 120"/>
                <a:gd name="T112" fmla="*/ 0 w 89"/>
                <a:gd name="T113" fmla="*/ 68 h 120"/>
                <a:gd name="T114" fmla="*/ 0 w 89"/>
                <a:gd name="T115" fmla="*/ 55 h 120"/>
                <a:gd name="T116" fmla="*/ 2 w 89"/>
                <a:gd name="T117" fmla="*/ 86 h 120"/>
                <a:gd name="T118" fmla="*/ 8 w 89"/>
                <a:gd name="T119" fmla="*/ 99 h 120"/>
                <a:gd name="T120" fmla="*/ 6 w 89"/>
                <a:gd name="T121" fmla="*/ 101 h 120"/>
                <a:gd name="T122" fmla="*/ 6 w 89"/>
                <a:gd name="T12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" h="120">
                  <a:moveTo>
                    <a:pt x="6" y="120"/>
                  </a:moveTo>
                  <a:lnTo>
                    <a:pt x="12" y="120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9" y="11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84"/>
                  </a:lnTo>
                  <a:lnTo>
                    <a:pt x="19" y="76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72"/>
                  </a:lnTo>
                  <a:lnTo>
                    <a:pt x="25" y="74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0" y="84"/>
                  </a:lnTo>
                  <a:lnTo>
                    <a:pt x="32" y="87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6" y="99"/>
                  </a:lnTo>
                  <a:lnTo>
                    <a:pt x="38" y="101"/>
                  </a:lnTo>
                  <a:lnTo>
                    <a:pt x="40" y="103"/>
                  </a:lnTo>
                  <a:lnTo>
                    <a:pt x="44" y="103"/>
                  </a:lnTo>
                  <a:lnTo>
                    <a:pt x="53" y="112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5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7" y="116"/>
                  </a:lnTo>
                  <a:lnTo>
                    <a:pt x="59" y="116"/>
                  </a:lnTo>
                  <a:lnTo>
                    <a:pt x="63" y="116"/>
                  </a:lnTo>
                  <a:lnTo>
                    <a:pt x="65" y="114"/>
                  </a:lnTo>
                  <a:lnTo>
                    <a:pt x="66" y="114"/>
                  </a:lnTo>
                  <a:lnTo>
                    <a:pt x="66" y="112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3" y="104"/>
                  </a:lnTo>
                  <a:lnTo>
                    <a:pt x="63" y="103"/>
                  </a:lnTo>
                  <a:lnTo>
                    <a:pt x="63" y="97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55" y="93"/>
                  </a:lnTo>
                  <a:lnTo>
                    <a:pt x="53" y="91"/>
                  </a:lnTo>
                  <a:lnTo>
                    <a:pt x="51" y="89"/>
                  </a:lnTo>
                  <a:lnTo>
                    <a:pt x="46" y="84"/>
                  </a:lnTo>
                  <a:lnTo>
                    <a:pt x="44" y="76"/>
                  </a:lnTo>
                  <a:lnTo>
                    <a:pt x="38" y="68"/>
                  </a:lnTo>
                  <a:lnTo>
                    <a:pt x="36" y="59"/>
                  </a:lnTo>
                  <a:lnTo>
                    <a:pt x="32" y="55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44" y="38"/>
                  </a:lnTo>
                  <a:lnTo>
                    <a:pt x="40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3" y="46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0" y="23"/>
                  </a:lnTo>
                  <a:lnTo>
                    <a:pt x="46" y="23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5" y="23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3" y="16"/>
                  </a:lnTo>
                  <a:lnTo>
                    <a:pt x="85" y="8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2" y="4"/>
                  </a:lnTo>
                  <a:lnTo>
                    <a:pt x="76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0" y="14"/>
                  </a:lnTo>
                  <a:lnTo>
                    <a:pt x="66" y="16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49" y="12"/>
                  </a:lnTo>
                  <a:lnTo>
                    <a:pt x="44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2" y="76"/>
                  </a:lnTo>
                  <a:lnTo>
                    <a:pt x="2" y="86"/>
                  </a:lnTo>
                  <a:lnTo>
                    <a:pt x="4" y="93"/>
                  </a:lnTo>
                  <a:lnTo>
                    <a:pt x="6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6" y="106"/>
                  </a:lnTo>
                  <a:lnTo>
                    <a:pt x="4" y="114"/>
                  </a:lnTo>
                  <a:lnTo>
                    <a:pt x="6" y="120"/>
                  </a:lnTo>
                  <a:lnTo>
                    <a:pt x="6" y="120"/>
                  </a:lnTo>
                  <a:lnTo>
                    <a:pt x="6" y="1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8" name="Freeform 368">
              <a:extLst>
                <a:ext uri="{FF2B5EF4-FFF2-40B4-BE49-F238E27FC236}">
                  <a16:creationId xmlns:a16="http://schemas.microsoft.com/office/drawing/2014/main" id="{39357F08-B2F5-E849-9386-84F8D2C5F2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06802" y="3215298"/>
              <a:ext cx="239718" cy="245576"/>
            </a:xfrm>
            <a:custGeom>
              <a:avLst/>
              <a:gdLst>
                <a:gd name="T0" fmla="*/ 11 w 157"/>
                <a:gd name="T1" fmla="*/ 25 h 189"/>
                <a:gd name="T2" fmla="*/ 15 w 157"/>
                <a:gd name="T3" fmla="*/ 30 h 189"/>
                <a:gd name="T4" fmla="*/ 34 w 157"/>
                <a:gd name="T5" fmla="*/ 47 h 189"/>
                <a:gd name="T6" fmla="*/ 39 w 157"/>
                <a:gd name="T7" fmla="*/ 53 h 189"/>
                <a:gd name="T8" fmla="*/ 47 w 157"/>
                <a:gd name="T9" fmla="*/ 61 h 189"/>
                <a:gd name="T10" fmla="*/ 49 w 157"/>
                <a:gd name="T11" fmla="*/ 63 h 189"/>
                <a:gd name="T12" fmla="*/ 53 w 157"/>
                <a:gd name="T13" fmla="*/ 72 h 189"/>
                <a:gd name="T14" fmla="*/ 55 w 157"/>
                <a:gd name="T15" fmla="*/ 83 h 189"/>
                <a:gd name="T16" fmla="*/ 55 w 157"/>
                <a:gd name="T17" fmla="*/ 91 h 189"/>
                <a:gd name="T18" fmla="*/ 56 w 157"/>
                <a:gd name="T19" fmla="*/ 95 h 189"/>
                <a:gd name="T20" fmla="*/ 60 w 157"/>
                <a:gd name="T21" fmla="*/ 97 h 189"/>
                <a:gd name="T22" fmla="*/ 70 w 157"/>
                <a:gd name="T23" fmla="*/ 102 h 189"/>
                <a:gd name="T24" fmla="*/ 75 w 157"/>
                <a:gd name="T25" fmla="*/ 108 h 189"/>
                <a:gd name="T26" fmla="*/ 75 w 157"/>
                <a:gd name="T27" fmla="*/ 115 h 189"/>
                <a:gd name="T28" fmla="*/ 94 w 157"/>
                <a:gd name="T29" fmla="*/ 142 h 189"/>
                <a:gd name="T30" fmla="*/ 96 w 157"/>
                <a:gd name="T31" fmla="*/ 142 h 189"/>
                <a:gd name="T32" fmla="*/ 98 w 157"/>
                <a:gd name="T33" fmla="*/ 148 h 189"/>
                <a:gd name="T34" fmla="*/ 102 w 157"/>
                <a:gd name="T35" fmla="*/ 157 h 189"/>
                <a:gd name="T36" fmla="*/ 117 w 157"/>
                <a:gd name="T37" fmla="*/ 176 h 189"/>
                <a:gd name="T38" fmla="*/ 117 w 157"/>
                <a:gd name="T39" fmla="*/ 178 h 189"/>
                <a:gd name="T40" fmla="*/ 126 w 157"/>
                <a:gd name="T41" fmla="*/ 185 h 189"/>
                <a:gd name="T42" fmla="*/ 143 w 157"/>
                <a:gd name="T43" fmla="*/ 189 h 189"/>
                <a:gd name="T44" fmla="*/ 149 w 157"/>
                <a:gd name="T45" fmla="*/ 174 h 189"/>
                <a:gd name="T46" fmla="*/ 151 w 157"/>
                <a:gd name="T47" fmla="*/ 165 h 189"/>
                <a:gd name="T48" fmla="*/ 151 w 157"/>
                <a:gd name="T49" fmla="*/ 155 h 189"/>
                <a:gd name="T50" fmla="*/ 155 w 157"/>
                <a:gd name="T51" fmla="*/ 150 h 189"/>
                <a:gd name="T52" fmla="*/ 153 w 157"/>
                <a:gd name="T53" fmla="*/ 146 h 189"/>
                <a:gd name="T54" fmla="*/ 155 w 157"/>
                <a:gd name="T55" fmla="*/ 140 h 189"/>
                <a:gd name="T56" fmla="*/ 147 w 157"/>
                <a:gd name="T57" fmla="*/ 136 h 189"/>
                <a:gd name="T58" fmla="*/ 142 w 157"/>
                <a:gd name="T59" fmla="*/ 132 h 189"/>
                <a:gd name="T60" fmla="*/ 128 w 157"/>
                <a:gd name="T61" fmla="*/ 119 h 189"/>
                <a:gd name="T62" fmla="*/ 128 w 157"/>
                <a:gd name="T63" fmla="*/ 115 h 189"/>
                <a:gd name="T64" fmla="*/ 123 w 157"/>
                <a:gd name="T65" fmla="*/ 108 h 189"/>
                <a:gd name="T66" fmla="*/ 113 w 157"/>
                <a:gd name="T67" fmla="*/ 85 h 189"/>
                <a:gd name="T68" fmla="*/ 111 w 157"/>
                <a:gd name="T69" fmla="*/ 87 h 189"/>
                <a:gd name="T70" fmla="*/ 102 w 157"/>
                <a:gd name="T71" fmla="*/ 78 h 189"/>
                <a:gd name="T72" fmla="*/ 98 w 157"/>
                <a:gd name="T73" fmla="*/ 72 h 189"/>
                <a:gd name="T74" fmla="*/ 90 w 157"/>
                <a:gd name="T75" fmla="*/ 64 h 189"/>
                <a:gd name="T76" fmla="*/ 85 w 157"/>
                <a:gd name="T77" fmla="*/ 63 h 189"/>
                <a:gd name="T78" fmla="*/ 72 w 157"/>
                <a:gd name="T79" fmla="*/ 53 h 189"/>
                <a:gd name="T80" fmla="*/ 68 w 157"/>
                <a:gd name="T81" fmla="*/ 49 h 189"/>
                <a:gd name="T82" fmla="*/ 58 w 157"/>
                <a:gd name="T83" fmla="*/ 38 h 189"/>
                <a:gd name="T84" fmla="*/ 34 w 157"/>
                <a:gd name="T85" fmla="*/ 11 h 189"/>
                <a:gd name="T86" fmla="*/ 30 w 157"/>
                <a:gd name="T87" fmla="*/ 8 h 189"/>
                <a:gd name="T88" fmla="*/ 19 w 157"/>
                <a:gd name="T89" fmla="*/ 8 h 189"/>
                <a:gd name="T90" fmla="*/ 7 w 157"/>
                <a:gd name="T91" fmla="*/ 6 h 189"/>
                <a:gd name="T92" fmla="*/ 0 w 157"/>
                <a:gd name="T93" fmla="*/ 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7" h="189">
                  <a:moveTo>
                    <a:pt x="0" y="4"/>
                  </a:moveTo>
                  <a:lnTo>
                    <a:pt x="5" y="1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22" y="38"/>
                  </a:lnTo>
                  <a:lnTo>
                    <a:pt x="26" y="42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1" y="55"/>
                  </a:lnTo>
                  <a:lnTo>
                    <a:pt x="45" y="57"/>
                  </a:lnTo>
                  <a:lnTo>
                    <a:pt x="47" y="61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8"/>
                  </a:lnTo>
                  <a:lnTo>
                    <a:pt x="51" y="70"/>
                  </a:lnTo>
                  <a:lnTo>
                    <a:pt x="53" y="72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60" y="97"/>
                  </a:lnTo>
                  <a:lnTo>
                    <a:pt x="64" y="98"/>
                  </a:lnTo>
                  <a:lnTo>
                    <a:pt x="64" y="98"/>
                  </a:lnTo>
                  <a:lnTo>
                    <a:pt x="70" y="102"/>
                  </a:lnTo>
                  <a:lnTo>
                    <a:pt x="72" y="104"/>
                  </a:lnTo>
                  <a:lnTo>
                    <a:pt x="73" y="106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5"/>
                  </a:lnTo>
                  <a:lnTo>
                    <a:pt x="77" y="121"/>
                  </a:lnTo>
                  <a:lnTo>
                    <a:pt x="83" y="134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8" y="144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7" y="163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8"/>
                  </a:lnTo>
                  <a:lnTo>
                    <a:pt x="121" y="182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34" y="187"/>
                  </a:lnTo>
                  <a:lnTo>
                    <a:pt x="140" y="189"/>
                  </a:lnTo>
                  <a:lnTo>
                    <a:pt x="143" y="189"/>
                  </a:lnTo>
                  <a:lnTo>
                    <a:pt x="149" y="182"/>
                  </a:lnTo>
                  <a:lnTo>
                    <a:pt x="149" y="182"/>
                  </a:lnTo>
                  <a:lnTo>
                    <a:pt x="149" y="174"/>
                  </a:lnTo>
                  <a:lnTo>
                    <a:pt x="149" y="174"/>
                  </a:lnTo>
                  <a:lnTo>
                    <a:pt x="151" y="168"/>
                  </a:lnTo>
                  <a:lnTo>
                    <a:pt x="151" y="165"/>
                  </a:lnTo>
                  <a:lnTo>
                    <a:pt x="151" y="159"/>
                  </a:lnTo>
                  <a:lnTo>
                    <a:pt x="151" y="159"/>
                  </a:lnTo>
                  <a:lnTo>
                    <a:pt x="151" y="155"/>
                  </a:lnTo>
                  <a:lnTo>
                    <a:pt x="153" y="151"/>
                  </a:lnTo>
                  <a:lnTo>
                    <a:pt x="157" y="150"/>
                  </a:lnTo>
                  <a:lnTo>
                    <a:pt x="155" y="150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3" y="146"/>
                  </a:lnTo>
                  <a:lnTo>
                    <a:pt x="155" y="144"/>
                  </a:lnTo>
                  <a:lnTo>
                    <a:pt x="157" y="142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1" y="138"/>
                  </a:lnTo>
                  <a:lnTo>
                    <a:pt x="147" y="136"/>
                  </a:lnTo>
                  <a:lnTo>
                    <a:pt x="143" y="134"/>
                  </a:lnTo>
                  <a:lnTo>
                    <a:pt x="142" y="132"/>
                  </a:lnTo>
                  <a:lnTo>
                    <a:pt x="142" y="132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28" y="119"/>
                  </a:lnTo>
                  <a:lnTo>
                    <a:pt x="128" y="117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6" y="112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17" y="100"/>
                  </a:lnTo>
                  <a:lnTo>
                    <a:pt x="119" y="93"/>
                  </a:lnTo>
                  <a:lnTo>
                    <a:pt x="113" y="85"/>
                  </a:lnTo>
                  <a:lnTo>
                    <a:pt x="113" y="85"/>
                  </a:lnTo>
                  <a:lnTo>
                    <a:pt x="113" y="87"/>
                  </a:lnTo>
                  <a:lnTo>
                    <a:pt x="111" y="87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68"/>
                  </a:lnTo>
                  <a:lnTo>
                    <a:pt x="94" y="66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89" y="63"/>
                  </a:lnTo>
                  <a:lnTo>
                    <a:pt x="85" y="63"/>
                  </a:lnTo>
                  <a:lnTo>
                    <a:pt x="79" y="59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2" y="53"/>
                  </a:lnTo>
                  <a:lnTo>
                    <a:pt x="68" y="49"/>
                  </a:lnTo>
                  <a:lnTo>
                    <a:pt x="68" y="49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49" y="27"/>
                  </a:lnTo>
                  <a:lnTo>
                    <a:pt x="45" y="21"/>
                  </a:lnTo>
                  <a:lnTo>
                    <a:pt x="34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19" y="8"/>
                  </a:lnTo>
                  <a:lnTo>
                    <a:pt x="15" y="10"/>
                  </a:lnTo>
                  <a:lnTo>
                    <a:pt x="11" y="10"/>
                  </a:lnTo>
                  <a:lnTo>
                    <a:pt x="7" y="6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9" name="Freeform 369">
              <a:extLst>
                <a:ext uri="{FF2B5EF4-FFF2-40B4-BE49-F238E27FC236}">
                  <a16:creationId xmlns:a16="http://schemas.microsoft.com/office/drawing/2014/main" id="{7A3D3862-7FBF-CF43-9701-C162CB09FE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06802" y="3215298"/>
              <a:ext cx="239718" cy="245576"/>
            </a:xfrm>
            <a:custGeom>
              <a:avLst/>
              <a:gdLst>
                <a:gd name="T0" fmla="*/ 11 w 157"/>
                <a:gd name="T1" fmla="*/ 25 h 189"/>
                <a:gd name="T2" fmla="*/ 15 w 157"/>
                <a:gd name="T3" fmla="*/ 30 h 189"/>
                <a:gd name="T4" fmla="*/ 34 w 157"/>
                <a:gd name="T5" fmla="*/ 47 h 189"/>
                <a:gd name="T6" fmla="*/ 39 w 157"/>
                <a:gd name="T7" fmla="*/ 53 h 189"/>
                <a:gd name="T8" fmla="*/ 47 w 157"/>
                <a:gd name="T9" fmla="*/ 61 h 189"/>
                <a:gd name="T10" fmla="*/ 49 w 157"/>
                <a:gd name="T11" fmla="*/ 63 h 189"/>
                <a:gd name="T12" fmla="*/ 53 w 157"/>
                <a:gd name="T13" fmla="*/ 72 h 189"/>
                <a:gd name="T14" fmla="*/ 55 w 157"/>
                <a:gd name="T15" fmla="*/ 83 h 189"/>
                <a:gd name="T16" fmla="*/ 55 w 157"/>
                <a:gd name="T17" fmla="*/ 91 h 189"/>
                <a:gd name="T18" fmla="*/ 56 w 157"/>
                <a:gd name="T19" fmla="*/ 95 h 189"/>
                <a:gd name="T20" fmla="*/ 60 w 157"/>
                <a:gd name="T21" fmla="*/ 97 h 189"/>
                <a:gd name="T22" fmla="*/ 70 w 157"/>
                <a:gd name="T23" fmla="*/ 102 h 189"/>
                <a:gd name="T24" fmla="*/ 75 w 157"/>
                <a:gd name="T25" fmla="*/ 108 h 189"/>
                <a:gd name="T26" fmla="*/ 75 w 157"/>
                <a:gd name="T27" fmla="*/ 115 h 189"/>
                <a:gd name="T28" fmla="*/ 94 w 157"/>
                <a:gd name="T29" fmla="*/ 142 h 189"/>
                <a:gd name="T30" fmla="*/ 96 w 157"/>
                <a:gd name="T31" fmla="*/ 142 h 189"/>
                <a:gd name="T32" fmla="*/ 98 w 157"/>
                <a:gd name="T33" fmla="*/ 148 h 189"/>
                <a:gd name="T34" fmla="*/ 102 w 157"/>
                <a:gd name="T35" fmla="*/ 157 h 189"/>
                <a:gd name="T36" fmla="*/ 117 w 157"/>
                <a:gd name="T37" fmla="*/ 176 h 189"/>
                <a:gd name="T38" fmla="*/ 117 w 157"/>
                <a:gd name="T39" fmla="*/ 178 h 189"/>
                <a:gd name="T40" fmla="*/ 126 w 157"/>
                <a:gd name="T41" fmla="*/ 185 h 189"/>
                <a:gd name="T42" fmla="*/ 143 w 157"/>
                <a:gd name="T43" fmla="*/ 189 h 189"/>
                <a:gd name="T44" fmla="*/ 149 w 157"/>
                <a:gd name="T45" fmla="*/ 174 h 189"/>
                <a:gd name="T46" fmla="*/ 151 w 157"/>
                <a:gd name="T47" fmla="*/ 165 h 189"/>
                <a:gd name="T48" fmla="*/ 151 w 157"/>
                <a:gd name="T49" fmla="*/ 155 h 189"/>
                <a:gd name="T50" fmla="*/ 155 w 157"/>
                <a:gd name="T51" fmla="*/ 150 h 189"/>
                <a:gd name="T52" fmla="*/ 153 w 157"/>
                <a:gd name="T53" fmla="*/ 146 h 189"/>
                <a:gd name="T54" fmla="*/ 155 w 157"/>
                <a:gd name="T55" fmla="*/ 140 h 189"/>
                <a:gd name="T56" fmla="*/ 147 w 157"/>
                <a:gd name="T57" fmla="*/ 136 h 189"/>
                <a:gd name="T58" fmla="*/ 142 w 157"/>
                <a:gd name="T59" fmla="*/ 132 h 189"/>
                <a:gd name="T60" fmla="*/ 128 w 157"/>
                <a:gd name="T61" fmla="*/ 119 h 189"/>
                <a:gd name="T62" fmla="*/ 128 w 157"/>
                <a:gd name="T63" fmla="*/ 115 h 189"/>
                <a:gd name="T64" fmla="*/ 123 w 157"/>
                <a:gd name="T65" fmla="*/ 108 h 189"/>
                <a:gd name="T66" fmla="*/ 113 w 157"/>
                <a:gd name="T67" fmla="*/ 85 h 189"/>
                <a:gd name="T68" fmla="*/ 111 w 157"/>
                <a:gd name="T69" fmla="*/ 87 h 189"/>
                <a:gd name="T70" fmla="*/ 102 w 157"/>
                <a:gd name="T71" fmla="*/ 78 h 189"/>
                <a:gd name="T72" fmla="*/ 98 w 157"/>
                <a:gd name="T73" fmla="*/ 72 h 189"/>
                <a:gd name="T74" fmla="*/ 90 w 157"/>
                <a:gd name="T75" fmla="*/ 64 h 189"/>
                <a:gd name="T76" fmla="*/ 85 w 157"/>
                <a:gd name="T77" fmla="*/ 63 h 189"/>
                <a:gd name="T78" fmla="*/ 72 w 157"/>
                <a:gd name="T79" fmla="*/ 53 h 189"/>
                <a:gd name="T80" fmla="*/ 68 w 157"/>
                <a:gd name="T81" fmla="*/ 49 h 189"/>
                <a:gd name="T82" fmla="*/ 58 w 157"/>
                <a:gd name="T83" fmla="*/ 38 h 189"/>
                <a:gd name="T84" fmla="*/ 34 w 157"/>
                <a:gd name="T85" fmla="*/ 11 h 189"/>
                <a:gd name="T86" fmla="*/ 30 w 157"/>
                <a:gd name="T87" fmla="*/ 8 h 189"/>
                <a:gd name="T88" fmla="*/ 19 w 157"/>
                <a:gd name="T89" fmla="*/ 8 h 189"/>
                <a:gd name="T90" fmla="*/ 7 w 157"/>
                <a:gd name="T91" fmla="*/ 6 h 189"/>
                <a:gd name="T92" fmla="*/ 0 w 157"/>
                <a:gd name="T93" fmla="*/ 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7" h="189">
                  <a:moveTo>
                    <a:pt x="0" y="4"/>
                  </a:moveTo>
                  <a:lnTo>
                    <a:pt x="5" y="1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22" y="38"/>
                  </a:lnTo>
                  <a:lnTo>
                    <a:pt x="26" y="42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1" y="55"/>
                  </a:lnTo>
                  <a:lnTo>
                    <a:pt x="45" y="57"/>
                  </a:lnTo>
                  <a:lnTo>
                    <a:pt x="47" y="61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8"/>
                  </a:lnTo>
                  <a:lnTo>
                    <a:pt x="51" y="70"/>
                  </a:lnTo>
                  <a:lnTo>
                    <a:pt x="53" y="72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60" y="97"/>
                  </a:lnTo>
                  <a:lnTo>
                    <a:pt x="64" y="98"/>
                  </a:lnTo>
                  <a:lnTo>
                    <a:pt x="64" y="98"/>
                  </a:lnTo>
                  <a:lnTo>
                    <a:pt x="70" y="102"/>
                  </a:lnTo>
                  <a:lnTo>
                    <a:pt x="72" y="104"/>
                  </a:lnTo>
                  <a:lnTo>
                    <a:pt x="73" y="106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5"/>
                  </a:lnTo>
                  <a:lnTo>
                    <a:pt x="77" y="121"/>
                  </a:lnTo>
                  <a:lnTo>
                    <a:pt x="83" y="134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8" y="144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7" y="163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8"/>
                  </a:lnTo>
                  <a:lnTo>
                    <a:pt x="121" y="182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34" y="187"/>
                  </a:lnTo>
                  <a:lnTo>
                    <a:pt x="140" y="189"/>
                  </a:lnTo>
                  <a:lnTo>
                    <a:pt x="143" y="189"/>
                  </a:lnTo>
                  <a:lnTo>
                    <a:pt x="149" y="182"/>
                  </a:lnTo>
                  <a:lnTo>
                    <a:pt x="149" y="182"/>
                  </a:lnTo>
                  <a:lnTo>
                    <a:pt x="149" y="174"/>
                  </a:lnTo>
                  <a:lnTo>
                    <a:pt x="149" y="174"/>
                  </a:lnTo>
                  <a:lnTo>
                    <a:pt x="151" y="168"/>
                  </a:lnTo>
                  <a:lnTo>
                    <a:pt x="151" y="165"/>
                  </a:lnTo>
                  <a:lnTo>
                    <a:pt x="151" y="159"/>
                  </a:lnTo>
                  <a:lnTo>
                    <a:pt x="151" y="159"/>
                  </a:lnTo>
                  <a:lnTo>
                    <a:pt x="151" y="155"/>
                  </a:lnTo>
                  <a:lnTo>
                    <a:pt x="153" y="151"/>
                  </a:lnTo>
                  <a:lnTo>
                    <a:pt x="157" y="150"/>
                  </a:lnTo>
                  <a:lnTo>
                    <a:pt x="155" y="150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3" y="146"/>
                  </a:lnTo>
                  <a:lnTo>
                    <a:pt x="155" y="144"/>
                  </a:lnTo>
                  <a:lnTo>
                    <a:pt x="157" y="142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1" y="138"/>
                  </a:lnTo>
                  <a:lnTo>
                    <a:pt x="147" y="136"/>
                  </a:lnTo>
                  <a:lnTo>
                    <a:pt x="143" y="134"/>
                  </a:lnTo>
                  <a:lnTo>
                    <a:pt x="142" y="132"/>
                  </a:lnTo>
                  <a:lnTo>
                    <a:pt x="142" y="132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28" y="119"/>
                  </a:lnTo>
                  <a:lnTo>
                    <a:pt x="128" y="117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6" y="112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17" y="100"/>
                  </a:lnTo>
                  <a:lnTo>
                    <a:pt x="119" y="93"/>
                  </a:lnTo>
                  <a:lnTo>
                    <a:pt x="113" y="85"/>
                  </a:lnTo>
                  <a:lnTo>
                    <a:pt x="113" y="85"/>
                  </a:lnTo>
                  <a:lnTo>
                    <a:pt x="113" y="87"/>
                  </a:lnTo>
                  <a:lnTo>
                    <a:pt x="111" y="87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68"/>
                  </a:lnTo>
                  <a:lnTo>
                    <a:pt x="94" y="66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89" y="63"/>
                  </a:lnTo>
                  <a:lnTo>
                    <a:pt x="85" y="63"/>
                  </a:lnTo>
                  <a:lnTo>
                    <a:pt x="79" y="59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2" y="53"/>
                  </a:lnTo>
                  <a:lnTo>
                    <a:pt x="68" y="49"/>
                  </a:lnTo>
                  <a:lnTo>
                    <a:pt x="68" y="49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49" y="27"/>
                  </a:lnTo>
                  <a:lnTo>
                    <a:pt x="45" y="21"/>
                  </a:lnTo>
                  <a:lnTo>
                    <a:pt x="34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19" y="8"/>
                  </a:lnTo>
                  <a:lnTo>
                    <a:pt x="15" y="10"/>
                  </a:lnTo>
                  <a:lnTo>
                    <a:pt x="11" y="10"/>
                  </a:lnTo>
                  <a:lnTo>
                    <a:pt x="7" y="6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0" name="Freeform 370">
              <a:extLst>
                <a:ext uri="{FF2B5EF4-FFF2-40B4-BE49-F238E27FC236}">
                  <a16:creationId xmlns:a16="http://schemas.microsoft.com/office/drawing/2014/main" id="{2496AEA5-FF57-2547-9150-952D8FA76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34305" y="3460874"/>
              <a:ext cx="213761" cy="57171"/>
            </a:xfrm>
            <a:custGeom>
              <a:avLst/>
              <a:gdLst>
                <a:gd name="T0" fmla="*/ 0 w 140"/>
                <a:gd name="T1" fmla="*/ 4 h 44"/>
                <a:gd name="T2" fmla="*/ 6 w 140"/>
                <a:gd name="T3" fmla="*/ 4 h 44"/>
                <a:gd name="T4" fmla="*/ 11 w 140"/>
                <a:gd name="T5" fmla="*/ 0 h 44"/>
                <a:gd name="T6" fmla="*/ 15 w 140"/>
                <a:gd name="T7" fmla="*/ 0 h 44"/>
                <a:gd name="T8" fmla="*/ 19 w 140"/>
                <a:gd name="T9" fmla="*/ 0 h 44"/>
                <a:gd name="T10" fmla="*/ 21 w 140"/>
                <a:gd name="T11" fmla="*/ 2 h 44"/>
                <a:gd name="T12" fmla="*/ 23 w 140"/>
                <a:gd name="T13" fmla="*/ 4 h 44"/>
                <a:gd name="T14" fmla="*/ 25 w 140"/>
                <a:gd name="T15" fmla="*/ 4 h 44"/>
                <a:gd name="T16" fmla="*/ 32 w 140"/>
                <a:gd name="T17" fmla="*/ 8 h 44"/>
                <a:gd name="T18" fmla="*/ 45 w 140"/>
                <a:gd name="T19" fmla="*/ 13 h 44"/>
                <a:gd name="T20" fmla="*/ 47 w 140"/>
                <a:gd name="T21" fmla="*/ 12 h 44"/>
                <a:gd name="T22" fmla="*/ 51 w 140"/>
                <a:gd name="T23" fmla="*/ 13 h 44"/>
                <a:gd name="T24" fmla="*/ 53 w 140"/>
                <a:gd name="T25" fmla="*/ 15 h 44"/>
                <a:gd name="T26" fmla="*/ 57 w 140"/>
                <a:gd name="T27" fmla="*/ 15 h 44"/>
                <a:gd name="T28" fmla="*/ 72 w 140"/>
                <a:gd name="T29" fmla="*/ 15 h 44"/>
                <a:gd name="T30" fmla="*/ 72 w 140"/>
                <a:gd name="T31" fmla="*/ 8 h 44"/>
                <a:gd name="T32" fmla="*/ 80 w 140"/>
                <a:gd name="T33" fmla="*/ 10 h 44"/>
                <a:gd name="T34" fmla="*/ 83 w 140"/>
                <a:gd name="T35" fmla="*/ 12 h 44"/>
                <a:gd name="T36" fmla="*/ 85 w 140"/>
                <a:gd name="T37" fmla="*/ 12 h 44"/>
                <a:gd name="T38" fmla="*/ 89 w 140"/>
                <a:gd name="T39" fmla="*/ 13 h 44"/>
                <a:gd name="T40" fmla="*/ 100 w 140"/>
                <a:gd name="T41" fmla="*/ 13 h 44"/>
                <a:gd name="T42" fmla="*/ 100 w 140"/>
                <a:gd name="T43" fmla="*/ 25 h 44"/>
                <a:gd name="T44" fmla="*/ 104 w 140"/>
                <a:gd name="T45" fmla="*/ 31 h 44"/>
                <a:gd name="T46" fmla="*/ 106 w 140"/>
                <a:gd name="T47" fmla="*/ 32 h 44"/>
                <a:gd name="T48" fmla="*/ 110 w 140"/>
                <a:gd name="T49" fmla="*/ 31 h 44"/>
                <a:gd name="T50" fmla="*/ 114 w 140"/>
                <a:gd name="T51" fmla="*/ 29 h 44"/>
                <a:gd name="T52" fmla="*/ 117 w 140"/>
                <a:gd name="T53" fmla="*/ 29 h 44"/>
                <a:gd name="T54" fmla="*/ 125 w 140"/>
                <a:gd name="T55" fmla="*/ 32 h 44"/>
                <a:gd name="T56" fmla="*/ 131 w 140"/>
                <a:gd name="T57" fmla="*/ 36 h 44"/>
                <a:gd name="T58" fmla="*/ 140 w 140"/>
                <a:gd name="T59" fmla="*/ 40 h 44"/>
                <a:gd name="T60" fmla="*/ 140 w 140"/>
                <a:gd name="T61" fmla="*/ 42 h 44"/>
                <a:gd name="T62" fmla="*/ 136 w 140"/>
                <a:gd name="T63" fmla="*/ 44 h 44"/>
                <a:gd name="T64" fmla="*/ 127 w 140"/>
                <a:gd name="T65" fmla="*/ 44 h 44"/>
                <a:gd name="T66" fmla="*/ 123 w 140"/>
                <a:gd name="T67" fmla="*/ 44 h 44"/>
                <a:gd name="T68" fmla="*/ 110 w 140"/>
                <a:gd name="T69" fmla="*/ 44 h 44"/>
                <a:gd name="T70" fmla="*/ 98 w 140"/>
                <a:gd name="T71" fmla="*/ 38 h 44"/>
                <a:gd name="T72" fmla="*/ 91 w 140"/>
                <a:gd name="T73" fmla="*/ 36 h 44"/>
                <a:gd name="T74" fmla="*/ 80 w 140"/>
                <a:gd name="T75" fmla="*/ 36 h 44"/>
                <a:gd name="T76" fmla="*/ 74 w 140"/>
                <a:gd name="T77" fmla="*/ 36 h 44"/>
                <a:gd name="T78" fmla="*/ 68 w 140"/>
                <a:gd name="T79" fmla="*/ 34 h 44"/>
                <a:gd name="T80" fmla="*/ 64 w 140"/>
                <a:gd name="T81" fmla="*/ 32 h 44"/>
                <a:gd name="T82" fmla="*/ 57 w 140"/>
                <a:gd name="T83" fmla="*/ 29 h 44"/>
                <a:gd name="T84" fmla="*/ 36 w 140"/>
                <a:gd name="T85" fmla="*/ 29 h 44"/>
                <a:gd name="T86" fmla="*/ 27 w 140"/>
                <a:gd name="T87" fmla="*/ 25 h 44"/>
                <a:gd name="T88" fmla="*/ 17 w 140"/>
                <a:gd name="T89" fmla="*/ 25 h 44"/>
                <a:gd name="T90" fmla="*/ 13 w 140"/>
                <a:gd name="T91" fmla="*/ 25 h 44"/>
                <a:gd name="T92" fmla="*/ 11 w 140"/>
                <a:gd name="T93" fmla="*/ 23 h 44"/>
                <a:gd name="T94" fmla="*/ 10 w 140"/>
                <a:gd name="T95" fmla="*/ 15 h 44"/>
                <a:gd name="T96" fmla="*/ 0 w 140"/>
                <a:gd name="T9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44">
                  <a:moveTo>
                    <a:pt x="0" y="1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40" y="8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72" y="15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7" y="13"/>
                  </a:lnTo>
                  <a:lnTo>
                    <a:pt x="89" y="13"/>
                  </a:lnTo>
                  <a:lnTo>
                    <a:pt x="89" y="13"/>
                  </a:lnTo>
                  <a:lnTo>
                    <a:pt x="100" y="13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2" y="29"/>
                  </a:lnTo>
                  <a:lnTo>
                    <a:pt x="104" y="31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7" y="29"/>
                  </a:lnTo>
                  <a:lnTo>
                    <a:pt x="125" y="32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31" y="36"/>
                  </a:lnTo>
                  <a:lnTo>
                    <a:pt x="136" y="36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4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10" y="44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4" y="36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1" y="31"/>
                  </a:lnTo>
                  <a:lnTo>
                    <a:pt x="57" y="29"/>
                  </a:lnTo>
                  <a:lnTo>
                    <a:pt x="45" y="29"/>
                  </a:lnTo>
                  <a:lnTo>
                    <a:pt x="36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1"/>
                  </a:lnTo>
                  <a:lnTo>
                    <a:pt x="1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1" name="Freeform 371">
              <a:extLst>
                <a:ext uri="{FF2B5EF4-FFF2-40B4-BE49-F238E27FC236}">
                  <a16:creationId xmlns:a16="http://schemas.microsoft.com/office/drawing/2014/main" id="{60A84621-0EB8-9646-81C7-C80D0FF47E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34305" y="3460874"/>
              <a:ext cx="213761" cy="57171"/>
            </a:xfrm>
            <a:custGeom>
              <a:avLst/>
              <a:gdLst>
                <a:gd name="T0" fmla="*/ 0 w 140"/>
                <a:gd name="T1" fmla="*/ 4 h 44"/>
                <a:gd name="T2" fmla="*/ 6 w 140"/>
                <a:gd name="T3" fmla="*/ 4 h 44"/>
                <a:gd name="T4" fmla="*/ 11 w 140"/>
                <a:gd name="T5" fmla="*/ 0 h 44"/>
                <a:gd name="T6" fmla="*/ 15 w 140"/>
                <a:gd name="T7" fmla="*/ 0 h 44"/>
                <a:gd name="T8" fmla="*/ 19 w 140"/>
                <a:gd name="T9" fmla="*/ 0 h 44"/>
                <a:gd name="T10" fmla="*/ 21 w 140"/>
                <a:gd name="T11" fmla="*/ 2 h 44"/>
                <a:gd name="T12" fmla="*/ 23 w 140"/>
                <a:gd name="T13" fmla="*/ 4 h 44"/>
                <a:gd name="T14" fmla="*/ 25 w 140"/>
                <a:gd name="T15" fmla="*/ 4 h 44"/>
                <a:gd name="T16" fmla="*/ 32 w 140"/>
                <a:gd name="T17" fmla="*/ 8 h 44"/>
                <a:gd name="T18" fmla="*/ 45 w 140"/>
                <a:gd name="T19" fmla="*/ 13 h 44"/>
                <a:gd name="T20" fmla="*/ 47 w 140"/>
                <a:gd name="T21" fmla="*/ 12 h 44"/>
                <a:gd name="T22" fmla="*/ 51 w 140"/>
                <a:gd name="T23" fmla="*/ 13 h 44"/>
                <a:gd name="T24" fmla="*/ 53 w 140"/>
                <a:gd name="T25" fmla="*/ 15 h 44"/>
                <a:gd name="T26" fmla="*/ 57 w 140"/>
                <a:gd name="T27" fmla="*/ 15 h 44"/>
                <a:gd name="T28" fmla="*/ 72 w 140"/>
                <a:gd name="T29" fmla="*/ 15 h 44"/>
                <a:gd name="T30" fmla="*/ 72 w 140"/>
                <a:gd name="T31" fmla="*/ 8 h 44"/>
                <a:gd name="T32" fmla="*/ 80 w 140"/>
                <a:gd name="T33" fmla="*/ 10 h 44"/>
                <a:gd name="T34" fmla="*/ 83 w 140"/>
                <a:gd name="T35" fmla="*/ 12 h 44"/>
                <a:gd name="T36" fmla="*/ 85 w 140"/>
                <a:gd name="T37" fmla="*/ 12 h 44"/>
                <a:gd name="T38" fmla="*/ 89 w 140"/>
                <a:gd name="T39" fmla="*/ 13 h 44"/>
                <a:gd name="T40" fmla="*/ 100 w 140"/>
                <a:gd name="T41" fmla="*/ 13 h 44"/>
                <a:gd name="T42" fmla="*/ 100 w 140"/>
                <a:gd name="T43" fmla="*/ 25 h 44"/>
                <a:gd name="T44" fmla="*/ 104 w 140"/>
                <a:gd name="T45" fmla="*/ 31 h 44"/>
                <a:gd name="T46" fmla="*/ 106 w 140"/>
                <a:gd name="T47" fmla="*/ 32 h 44"/>
                <a:gd name="T48" fmla="*/ 110 w 140"/>
                <a:gd name="T49" fmla="*/ 31 h 44"/>
                <a:gd name="T50" fmla="*/ 114 w 140"/>
                <a:gd name="T51" fmla="*/ 29 h 44"/>
                <a:gd name="T52" fmla="*/ 117 w 140"/>
                <a:gd name="T53" fmla="*/ 29 h 44"/>
                <a:gd name="T54" fmla="*/ 125 w 140"/>
                <a:gd name="T55" fmla="*/ 32 h 44"/>
                <a:gd name="T56" fmla="*/ 131 w 140"/>
                <a:gd name="T57" fmla="*/ 36 h 44"/>
                <a:gd name="T58" fmla="*/ 140 w 140"/>
                <a:gd name="T59" fmla="*/ 40 h 44"/>
                <a:gd name="T60" fmla="*/ 140 w 140"/>
                <a:gd name="T61" fmla="*/ 42 h 44"/>
                <a:gd name="T62" fmla="*/ 136 w 140"/>
                <a:gd name="T63" fmla="*/ 44 h 44"/>
                <a:gd name="T64" fmla="*/ 127 w 140"/>
                <a:gd name="T65" fmla="*/ 44 h 44"/>
                <a:gd name="T66" fmla="*/ 123 w 140"/>
                <a:gd name="T67" fmla="*/ 44 h 44"/>
                <a:gd name="T68" fmla="*/ 110 w 140"/>
                <a:gd name="T69" fmla="*/ 44 h 44"/>
                <a:gd name="T70" fmla="*/ 98 w 140"/>
                <a:gd name="T71" fmla="*/ 38 h 44"/>
                <a:gd name="T72" fmla="*/ 91 w 140"/>
                <a:gd name="T73" fmla="*/ 36 h 44"/>
                <a:gd name="T74" fmla="*/ 80 w 140"/>
                <a:gd name="T75" fmla="*/ 36 h 44"/>
                <a:gd name="T76" fmla="*/ 74 w 140"/>
                <a:gd name="T77" fmla="*/ 36 h 44"/>
                <a:gd name="T78" fmla="*/ 68 w 140"/>
                <a:gd name="T79" fmla="*/ 34 h 44"/>
                <a:gd name="T80" fmla="*/ 64 w 140"/>
                <a:gd name="T81" fmla="*/ 32 h 44"/>
                <a:gd name="T82" fmla="*/ 57 w 140"/>
                <a:gd name="T83" fmla="*/ 29 h 44"/>
                <a:gd name="T84" fmla="*/ 36 w 140"/>
                <a:gd name="T85" fmla="*/ 29 h 44"/>
                <a:gd name="T86" fmla="*/ 27 w 140"/>
                <a:gd name="T87" fmla="*/ 25 h 44"/>
                <a:gd name="T88" fmla="*/ 17 w 140"/>
                <a:gd name="T89" fmla="*/ 25 h 44"/>
                <a:gd name="T90" fmla="*/ 13 w 140"/>
                <a:gd name="T91" fmla="*/ 25 h 44"/>
                <a:gd name="T92" fmla="*/ 11 w 140"/>
                <a:gd name="T93" fmla="*/ 23 h 44"/>
                <a:gd name="T94" fmla="*/ 10 w 140"/>
                <a:gd name="T95" fmla="*/ 15 h 44"/>
                <a:gd name="T96" fmla="*/ 0 w 140"/>
                <a:gd name="T9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44">
                  <a:moveTo>
                    <a:pt x="0" y="1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40" y="8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72" y="15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7" y="13"/>
                  </a:lnTo>
                  <a:lnTo>
                    <a:pt x="89" y="13"/>
                  </a:lnTo>
                  <a:lnTo>
                    <a:pt x="89" y="13"/>
                  </a:lnTo>
                  <a:lnTo>
                    <a:pt x="100" y="13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2" y="29"/>
                  </a:lnTo>
                  <a:lnTo>
                    <a:pt x="104" y="31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7" y="29"/>
                  </a:lnTo>
                  <a:lnTo>
                    <a:pt x="125" y="32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31" y="36"/>
                  </a:lnTo>
                  <a:lnTo>
                    <a:pt x="136" y="36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4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10" y="44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4" y="36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1" y="31"/>
                  </a:lnTo>
                  <a:lnTo>
                    <a:pt x="57" y="29"/>
                  </a:lnTo>
                  <a:lnTo>
                    <a:pt x="45" y="29"/>
                  </a:lnTo>
                  <a:lnTo>
                    <a:pt x="36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1"/>
                  </a:lnTo>
                  <a:lnTo>
                    <a:pt x="1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2" name="Freeform 372">
              <a:extLst>
                <a:ext uri="{FF2B5EF4-FFF2-40B4-BE49-F238E27FC236}">
                  <a16:creationId xmlns:a16="http://schemas.microsoft.com/office/drawing/2014/main" id="{8483D3DD-A60B-B443-9190-BDA86DB90E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3014" y="3245183"/>
              <a:ext cx="216815" cy="176711"/>
            </a:xfrm>
            <a:custGeom>
              <a:avLst/>
              <a:gdLst>
                <a:gd name="T0" fmla="*/ 27 w 142"/>
                <a:gd name="T1" fmla="*/ 57 h 136"/>
                <a:gd name="T2" fmla="*/ 52 w 142"/>
                <a:gd name="T3" fmla="*/ 45 h 136"/>
                <a:gd name="T4" fmla="*/ 89 w 142"/>
                <a:gd name="T5" fmla="*/ 24 h 136"/>
                <a:gd name="T6" fmla="*/ 97 w 142"/>
                <a:gd name="T7" fmla="*/ 0 h 136"/>
                <a:gd name="T8" fmla="*/ 123 w 142"/>
                <a:gd name="T9" fmla="*/ 2 h 136"/>
                <a:gd name="T10" fmla="*/ 123 w 142"/>
                <a:gd name="T11" fmla="*/ 9 h 136"/>
                <a:gd name="T12" fmla="*/ 123 w 142"/>
                <a:gd name="T13" fmla="*/ 11 h 136"/>
                <a:gd name="T14" fmla="*/ 120 w 142"/>
                <a:gd name="T15" fmla="*/ 15 h 136"/>
                <a:gd name="T16" fmla="*/ 123 w 142"/>
                <a:gd name="T17" fmla="*/ 19 h 136"/>
                <a:gd name="T18" fmla="*/ 123 w 142"/>
                <a:gd name="T19" fmla="*/ 21 h 136"/>
                <a:gd name="T20" fmla="*/ 125 w 142"/>
                <a:gd name="T21" fmla="*/ 26 h 136"/>
                <a:gd name="T22" fmla="*/ 125 w 142"/>
                <a:gd name="T23" fmla="*/ 38 h 136"/>
                <a:gd name="T24" fmla="*/ 129 w 142"/>
                <a:gd name="T25" fmla="*/ 41 h 136"/>
                <a:gd name="T26" fmla="*/ 139 w 142"/>
                <a:gd name="T27" fmla="*/ 51 h 136"/>
                <a:gd name="T28" fmla="*/ 142 w 142"/>
                <a:gd name="T29" fmla="*/ 60 h 136"/>
                <a:gd name="T30" fmla="*/ 123 w 142"/>
                <a:gd name="T31" fmla="*/ 60 h 136"/>
                <a:gd name="T32" fmla="*/ 123 w 142"/>
                <a:gd name="T33" fmla="*/ 74 h 136"/>
                <a:gd name="T34" fmla="*/ 110 w 142"/>
                <a:gd name="T35" fmla="*/ 92 h 136"/>
                <a:gd name="T36" fmla="*/ 108 w 142"/>
                <a:gd name="T37" fmla="*/ 94 h 136"/>
                <a:gd name="T38" fmla="*/ 108 w 142"/>
                <a:gd name="T39" fmla="*/ 96 h 136"/>
                <a:gd name="T40" fmla="*/ 108 w 142"/>
                <a:gd name="T41" fmla="*/ 98 h 136"/>
                <a:gd name="T42" fmla="*/ 108 w 142"/>
                <a:gd name="T43" fmla="*/ 102 h 136"/>
                <a:gd name="T44" fmla="*/ 106 w 142"/>
                <a:gd name="T45" fmla="*/ 119 h 136"/>
                <a:gd name="T46" fmla="*/ 101 w 142"/>
                <a:gd name="T47" fmla="*/ 132 h 136"/>
                <a:gd name="T48" fmla="*/ 87 w 142"/>
                <a:gd name="T49" fmla="*/ 132 h 136"/>
                <a:gd name="T50" fmla="*/ 80 w 142"/>
                <a:gd name="T51" fmla="*/ 136 h 136"/>
                <a:gd name="T52" fmla="*/ 78 w 142"/>
                <a:gd name="T53" fmla="*/ 136 h 136"/>
                <a:gd name="T54" fmla="*/ 78 w 142"/>
                <a:gd name="T55" fmla="*/ 132 h 136"/>
                <a:gd name="T56" fmla="*/ 80 w 142"/>
                <a:gd name="T57" fmla="*/ 128 h 136"/>
                <a:gd name="T58" fmla="*/ 80 w 142"/>
                <a:gd name="T59" fmla="*/ 125 h 136"/>
                <a:gd name="T60" fmla="*/ 78 w 142"/>
                <a:gd name="T61" fmla="*/ 123 h 136"/>
                <a:gd name="T62" fmla="*/ 72 w 142"/>
                <a:gd name="T63" fmla="*/ 123 h 136"/>
                <a:gd name="T64" fmla="*/ 61 w 142"/>
                <a:gd name="T65" fmla="*/ 123 h 136"/>
                <a:gd name="T66" fmla="*/ 59 w 142"/>
                <a:gd name="T67" fmla="*/ 123 h 136"/>
                <a:gd name="T68" fmla="*/ 55 w 142"/>
                <a:gd name="T69" fmla="*/ 121 h 136"/>
                <a:gd name="T70" fmla="*/ 53 w 142"/>
                <a:gd name="T71" fmla="*/ 123 h 136"/>
                <a:gd name="T72" fmla="*/ 50 w 142"/>
                <a:gd name="T73" fmla="*/ 123 h 136"/>
                <a:gd name="T74" fmla="*/ 46 w 142"/>
                <a:gd name="T75" fmla="*/ 123 h 136"/>
                <a:gd name="T76" fmla="*/ 42 w 142"/>
                <a:gd name="T77" fmla="*/ 123 h 136"/>
                <a:gd name="T78" fmla="*/ 46 w 142"/>
                <a:gd name="T79" fmla="*/ 119 h 136"/>
                <a:gd name="T80" fmla="*/ 46 w 142"/>
                <a:gd name="T81" fmla="*/ 115 h 136"/>
                <a:gd name="T82" fmla="*/ 42 w 142"/>
                <a:gd name="T83" fmla="*/ 115 h 136"/>
                <a:gd name="T84" fmla="*/ 36 w 142"/>
                <a:gd name="T85" fmla="*/ 119 h 136"/>
                <a:gd name="T86" fmla="*/ 35 w 142"/>
                <a:gd name="T87" fmla="*/ 119 h 136"/>
                <a:gd name="T88" fmla="*/ 31 w 142"/>
                <a:gd name="T89" fmla="*/ 117 h 136"/>
                <a:gd name="T90" fmla="*/ 25 w 142"/>
                <a:gd name="T91" fmla="*/ 115 h 136"/>
                <a:gd name="T92" fmla="*/ 19 w 142"/>
                <a:gd name="T93" fmla="*/ 108 h 136"/>
                <a:gd name="T94" fmla="*/ 16 w 142"/>
                <a:gd name="T95" fmla="*/ 89 h 136"/>
                <a:gd name="T96" fmla="*/ 10 w 142"/>
                <a:gd name="T97" fmla="*/ 81 h 136"/>
                <a:gd name="T98" fmla="*/ 6 w 142"/>
                <a:gd name="T99" fmla="*/ 77 h 136"/>
                <a:gd name="T100" fmla="*/ 2 w 142"/>
                <a:gd name="T101" fmla="*/ 74 h 136"/>
                <a:gd name="T102" fmla="*/ 0 w 142"/>
                <a:gd name="T103" fmla="*/ 66 h 136"/>
                <a:gd name="T104" fmla="*/ 0 w 142"/>
                <a:gd name="T105" fmla="*/ 64 h 136"/>
                <a:gd name="T106" fmla="*/ 2 w 142"/>
                <a:gd name="T107" fmla="*/ 60 h 136"/>
                <a:gd name="T108" fmla="*/ 2 w 142"/>
                <a:gd name="T109" fmla="*/ 51 h 136"/>
                <a:gd name="T110" fmla="*/ 0 w 142"/>
                <a:gd name="T111" fmla="*/ 43 h 136"/>
                <a:gd name="T112" fmla="*/ 2 w 142"/>
                <a:gd name="T113" fmla="*/ 43 h 136"/>
                <a:gd name="T114" fmla="*/ 4 w 142"/>
                <a:gd name="T115" fmla="*/ 43 h 136"/>
                <a:gd name="T116" fmla="*/ 6 w 142"/>
                <a:gd name="T117" fmla="*/ 40 h 136"/>
                <a:gd name="T118" fmla="*/ 10 w 142"/>
                <a:gd name="T119" fmla="*/ 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" h="136">
                  <a:moveTo>
                    <a:pt x="10" y="36"/>
                  </a:moveTo>
                  <a:lnTo>
                    <a:pt x="27" y="57"/>
                  </a:lnTo>
                  <a:lnTo>
                    <a:pt x="40" y="53"/>
                  </a:lnTo>
                  <a:lnTo>
                    <a:pt x="52" y="45"/>
                  </a:lnTo>
                  <a:lnTo>
                    <a:pt x="80" y="4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97" y="0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5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2" y="17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39" y="51"/>
                  </a:lnTo>
                  <a:lnTo>
                    <a:pt x="139" y="57"/>
                  </a:lnTo>
                  <a:lnTo>
                    <a:pt x="142" y="60"/>
                  </a:lnTo>
                  <a:lnTo>
                    <a:pt x="131" y="58"/>
                  </a:lnTo>
                  <a:lnTo>
                    <a:pt x="123" y="60"/>
                  </a:lnTo>
                  <a:lnTo>
                    <a:pt x="123" y="64"/>
                  </a:lnTo>
                  <a:lnTo>
                    <a:pt x="123" y="74"/>
                  </a:lnTo>
                  <a:lnTo>
                    <a:pt x="120" y="81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6" y="111"/>
                  </a:lnTo>
                  <a:lnTo>
                    <a:pt x="106" y="119"/>
                  </a:lnTo>
                  <a:lnTo>
                    <a:pt x="106" y="128"/>
                  </a:lnTo>
                  <a:lnTo>
                    <a:pt x="101" y="132"/>
                  </a:lnTo>
                  <a:lnTo>
                    <a:pt x="95" y="132"/>
                  </a:lnTo>
                  <a:lnTo>
                    <a:pt x="87" y="132"/>
                  </a:lnTo>
                  <a:lnTo>
                    <a:pt x="84" y="136"/>
                  </a:lnTo>
                  <a:lnTo>
                    <a:pt x="80" y="136"/>
                  </a:lnTo>
                  <a:lnTo>
                    <a:pt x="80" y="136"/>
                  </a:lnTo>
                  <a:lnTo>
                    <a:pt x="78" y="136"/>
                  </a:lnTo>
                  <a:lnTo>
                    <a:pt x="76" y="134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0" y="128"/>
                  </a:lnTo>
                  <a:lnTo>
                    <a:pt x="80" y="127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8" y="123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69" y="123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2" y="123"/>
                  </a:lnTo>
                  <a:lnTo>
                    <a:pt x="50" y="123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6" y="115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8" y="115"/>
                  </a:lnTo>
                  <a:lnTo>
                    <a:pt x="36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1" y="117"/>
                  </a:lnTo>
                  <a:lnTo>
                    <a:pt x="29" y="115"/>
                  </a:lnTo>
                  <a:lnTo>
                    <a:pt x="25" y="115"/>
                  </a:lnTo>
                  <a:lnTo>
                    <a:pt x="19" y="115"/>
                  </a:lnTo>
                  <a:lnTo>
                    <a:pt x="19" y="108"/>
                  </a:lnTo>
                  <a:lnTo>
                    <a:pt x="16" y="94"/>
                  </a:lnTo>
                  <a:lnTo>
                    <a:pt x="16" y="89"/>
                  </a:lnTo>
                  <a:lnTo>
                    <a:pt x="12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2" y="74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2" y="60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3" name="Freeform 373">
              <a:extLst>
                <a:ext uri="{FF2B5EF4-FFF2-40B4-BE49-F238E27FC236}">
                  <a16:creationId xmlns:a16="http://schemas.microsoft.com/office/drawing/2014/main" id="{360960CC-34B3-284A-8EDE-E02D2F1593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3014" y="3245183"/>
              <a:ext cx="216815" cy="176711"/>
            </a:xfrm>
            <a:custGeom>
              <a:avLst/>
              <a:gdLst>
                <a:gd name="T0" fmla="*/ 27 w 142"/>
                <a:gd name="T1" fmla="*/ 57 h 136"/>
                <a:gd name="T2" fmla="*/ 52 w 142"/>
                <a:gd name="T3" fmla="*/ 45 h 136"/>
                <a:gd name="T4" fmla="*/ 89 w 142"/>
                <a:gd name="T5" fmla="*/ 24 h 136"/>
                <a:gd name="T6" fmla="*/ 97 w 142"/>
                <a:gd name="T7" fmla="*/ 0 h 136"/>
                <a:gd name="T8" fmla="*/ 123 w 142"/>
                <a:gd name="T9" fmla="*/ 2 h 136"/>
                <a:gd name="T10" fmla="*/ 123 w 142"/>
                <a:gd name="T11" fmla="*/ 9 h 136"/>
                <a:gd name="T12" fmla="*/ 123 w 142"/>
                <a:gd name="T13" fmla="*/ 11 h 136"/>
                <a:gd name="T14" fmla="*/ 120 w 142"/>
                <a:gd name="T15" fmla="*/ 15 h 136"/>
                <a:gd name="T16" fmla="*/ 123 w 142"/>
                <a:gd name="T17" fmla="*/ 19 h 136"/>
                <a:gd name="T18" fmla="*/ 123 w 142"/>
                <a:gd name="T19" fmla="*/ 21 h 136"/>
                <a:gd name="T20" fmla="*/ 125 w 142"/>
                <a:gd name="T21" fmla="*/ 26 h 136"/>
                <a:gd name="T22" fmla="*/ 125 w 142"/>
                <a:gd name="T23" fmla="*/ 38 h 136"/>
                <a:gd name="T24" fmla="*/ 129 w 142"/>
                <a:gd name="T25" fmla="*/ 41 h 136"/>
                <a:gd name="T26" fmla="*/ 139 w 142"/>
                <a:gd name="T27" fmla="*/ 51 h 136"/>
                <a:gd name="T28" fmla="*/ 142 w 142"/>
                <a:gd name="T29" fmla="*/ 60 h 136"/>
                <a:gd name="T30" fmla="*/ 123 w 142"/>
                <a:gd name="T31" fmla="*/ 60 h 136"/>
                <a:gd name="T32" fmla="*/ 123 w 142"/>
                <a:gd name="T33" fmla="*/ 74 h 136"/>
                <a:gd name="T34" fmla="*/ 110 w 142"/>
                <a:gd name="T35" fmla="*/ 92 h 136"/>
                <a:gd name="T36" fmla="*/ 108 w 142"/>
                <a:gd name="T37" fmla="*/ 94 h 136"/>
                <a:gd name="T38" fmla="*/ 108 w 142"/>
                <a:gd name="T39" fmla="*/ 96 h 136"/>
                <a:gd name="T40" fmla="*/ 108 w 142"/>
                <a:gd name="T41" fmla="*/ 98 h 136"/>
                <a:gd name="T42" fmla="*/ 108 w 142"/>
                <a:gd name="T43" fmla="*/ 102 h 136"/>
                <a:gd name="T44" fmla="*/ 106 w 142"/>
                <a:gd name="T45" fmla="*/ 119 h 136"/>
                <a:gd name="T46" fmla="*/ 101 w 142"/>
                <a:gd name="T47" fmla="*/ 132 h 136"/>
                <a:gd name="T48" fmla="*/ 87 w 142"/>
                <a:gd name="T49" fmla="*/ 132 h 136"/>
                <a:gd name="T50" fmla="*/ 80 w 142"/>
                <a:gd name="T51" fmla="*/ 136 h 136"/>
                <a:gd name="T52" fmla="*/ 78 w 142"/>
                <a:gd name="T53" fmla="*/ 136 h 136"/>
                <a:gd name="T54" fmla="*/ 78 w 142"/>
                <a:gd name="T55" fmla="*/ 132 h 136"/>
                <a:gd name="T56" fmla="*/ 80 w 142"/>
                <a:gd name="T57" fmla="*/ 128 h 136"/>
                <a:gd name="T58" fmla="*/ 80 w 142"/>
                <a:gd name="T59" fmla="*/ 125 h 136"/>
                <a:gd name="T60" fmla="*/ 78 w 142"/>
                <a:gd name="T61" fmla="*/ 123 h 136"/>
                <a:gd name="T62" fmla="*/ 72 w 142"/>
                <a:gd name="T63" fmla="*/ 123 h 136"/>
                <a:gd name="T64" fmla="*/ 61 w 142"/>
                <a:gd name="T65" fmla="*/ 123 h 136"/>
                <a:gd name="T66" fmla="*/ 59 w 142"/>
                <a:gd name="T67" fmla="*/ 123 h 136"/>
                <a:gd name="T68" fmla="*/ 55 w 142"/>
                <a:gd name="T69" fmla="*/ 121 h 136"/>
                <a:gd name="T70" fmla="*/ 53 w 142"/>
                <a:gd name="T71" fmla="*/ 123 h 136"/>
                <a:gd name="T72" fmla="*/ 50 w 142"/>
                <a:gd name="T73" fmla="*/ 123 h 136"/>
                <a:gd name="T74" fmla="*/ 46 w 142"/>
                <a:gd name="T75" fmla="*/ 123 h 136"/>
                <a:gd name="T76" fmla="*/ 42 w 142"/>
                <a:gd name="T77" fmla="*/ 123 h 136"/>
                <a:gd name="T78" fmla="*/ 46 w 142"/>
                <a:gd name="T79" fmla="*/ 119 h 136"/>
                <a:gd name="T80" fmla="*/ 46 w 142"/>
                <a:gd name="T81" fmla="*/ 115 h 136"/>
                <a:gd name="T82" fmla="*/ 42 w 142"/>
                <a:gd name="T83" fmla="*/ 115 h 136"/>
                <a:gd name="T84" fmla="*/ 36 w 142"/>
                <a:gd name="T85" fmla="*/ 119 h 136"/>
                <a:gd name="T86" fmla="*/ 35 w 142"/>
                <a:gd name="T87" fmla="*/ 119 h 136"/>
                <a:gd name="T88" fmla="*/ 31 w 142"/>
                <a:gd name="T89" fmla="*/ 117 h 136"/>
                <a:gd name="T90" fmla="*/ 25 w 142"/>
                <a:gd name="T91" fmla="*/ 115 h 136"/>
                <a:gd name="T92" fmla="*/ 19 w 142"/>
                <a:gd name="T93" fmla="*/ 108 h 136"/>
                <a:gd name="T94" fmla="*/ 16 w 142"/>
                <a:gd name="T95" fmla="*/ 89 h 136"/>
                <a:gd name="T96" fmla="*/ 10 w 142"/>
                <a:gd name="T97" fmla="*/ 81 h 136"/>
                <a:gd name="T98" fmla="*/ 6 w 142"/>
                <a:gd name="T99" fmla="*/ 77 h 136"/>
                <a:gd name="T100" fmla="*/ 2 w 142"/>
                <a:gd name="T101" fmla="*/ 74 h 136"/>
                <a:gd name="T102" fmla="*/ 0 w 142"/>
                <a:gd name="T103" fmla="*/ 66 h 136"/>
                <a:gd name="T104" fmla="*/ 0 w 142"/>
                <a:gd name="T105" fmla="*/ 64 h 136"/>
                <a:gd name="T106" fmla="*/ 2 w 142"/>
                <a:gd name="T107" fmla="*/ 60 h 136"/>
                <a:gd name="T108" fmla="*/ 2 w 142"/>
                <a:gd name="T109" fmla="*/ 51 h 136"/>
                <a:gd name="T110" fmla="*/ 0 w 142"/>
                <a:gd name="T111" fmla="*/ 43 h 136"/>
                <a:gd name="T112" fmla="*/ 2 w 142"/>
                <a:gd name="T113" fmla="*/ 43 h 136"/>
                <a:gd name="T114" fmla="*/ 4 w 142"/>
                <a:gd name="T115" fmla="*/ 43 h 136"/>
                <a:gd name="T116" fmla="*/ 6 w 142"/>
                <a:gd name="T117" fmla="*/ 40 h 136"/>
                <a:gd name="T118" fmla="*/ 10 w 142"/>
                <a:gd name="T119" fmla="*/ 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" h="136">
                  <a:moveTo>
                    <a:pt x="10" y="36"/>
                  </a:moveTo>
                  <a:lnTo>
                    <a:pt x="27" y="57"/>
                  </a:lnTo>
                  <a:lnTo>
                    <a:pt x="40" y="53"/>
                  </a:lnTo>
                  <a:lnTo>
                    <a:pt x="52" y="45"/>
                  </a:lnTo>
                  <a:lnTo>
                    <a:pt x="80" y="4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97" y="0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5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2" y="17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39" y="51"/>
                  </a:lnTo>
                  <a:lnTo>
                    <a:pt x="139" y="57"/>
                  </a:lnTo>
                  <a:lnTo>
                    <a:pt x="142" y="60"/>
                  </a:lnTo>
                  <a:lnTo>
                    <a:pt x="131" y="58"/>
                  </a:lnTo>
                  <a:lnTo>
                    <a:pt x="123" y="60"/>
                  </a:lnTo>
                  <a:lnTo>
                    <a:pt x="123" y="64"/>
                  </a:lnTo>
                  <a:lnTo>
                    <a:pt x="123" y="74"/>
                  </a:lnTo>
                  <a:lnTo>
                    <a:pt x="120" y="81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6" y="111"/>
                  </a:lnTo>
                  <a:lnTo>
                    <a:pt x="106" y="119"/>
                  </a:lnTo>
                  <a:lnTo>
                    <a:pt x="106" y="128"/>
                  </a:lnTo>
                  <a:lnTo>
                    <a:pt x="101" y="132"/>
                  </a:lnTo>
                  <a:lnTo>
                    <a:pt x="95" y="132"/>
                  </a:lnTo>
                  <a:lnTo>
                    <a:pt x="87" y="132"/>
                  </a:lnTo>
                  <a:lnTo>
                    <a:pt x="84" y="136"/>
                  </a:lnTo>
                  <a:lnTo>
                    <a:pt x="80" y="136"/>
                  </a:lnTo>
                  <a:lnTo>
                    <a:pt x="80" y="136"/>
                  </a:lnTo>
                  <a:lnTo>
                    <a:pt x="78" y="136"/>
                  </a:lnTo>
                  <a:lnTo>
                    <a:pt x="76" y="134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0" y="128"/>
                  </a:lnTo>
                  <a:lnTo>
                    <a:pt x="80" y="127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8" y="123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69" y="123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2" y="123"/>
                  </a:lnTo>
                  <a:lnTo>
                    <a:pt x="50" y="123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6" y="115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8" y="115"/>
                  </a:lnTo>
                  <a:lnTo>
                    <a:pt x="36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1" y="117"/>
                  </a:lnTo>
                  <a:lnTo>
                    <a:pt x="29" y="115"/>
                  </a:lnTo>
                  <a:lnTo>
                    <a:pt x="25" y="115"/>
                  </a:lnTo>
                  <a:lnTo>
                    <a:pt x="19" y="115"/>
                  </a:lnTo>
                  <a:lnTo>
                    <a:pt x="19" y="108"/>
                  </a:lnTo>
                  <a:lnTo>
                    <a:pt x="16" y="94"/>
                  </a:lnTo>
                  <a:lnTo>
                    <a:pt x="16" y="89"/>
                  </a:lnTo>
                  <a:lnTo>
                    <a:pt x="12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2" y="74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2" y="60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4" name="Freeform 374">
              <a:extLst>
                <a:ext uri="{FF2B5EF4-FFF2-40B4-BE49-F238E27FC236}">
                  <a16:creationId xmlns:a16="http://schemas.microsoft.com/office/drawing/2014/main" id="{30415CB9-75F9-FC44-8B89-334D1F8B3A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4173" y="3507651"/>
              <a:ext cx="16796" cy="16892"/>
            </a:xfrm>
            <a:custGeom>
              <a:avLst/>
              <a:gdLst>
                <a:gd name="T0" fmla="*/ 4 w 11"/>
                <a:gd name="T1" fmla="*/ 0 h 13"/>
                <a:gd name="T2" fmla="*/ 0 w 11"/>
                <a:gd name="T3" fmla="*/ 8 h 13"/>
                <a:gd name="T4" fmla="*/ 6 w 11"/>
                <a:gd name="T5" fmla="*/ 13 h 13"/>
                <a:gd name="T6" fmla="*/ 11 w 11"/>
                <a:gd name="T7" fmla="*/ 8 h 13"/>
                <a:gd name="T8" fmla="*/ 11 w 11"/>
                <a:gd name="T9" fmla="*/ 8 h 13"/>
                <a:gd name="T10" fmla="*/ 6 w 11"/>
                <a:gd name="T11" fmla="*/ 4 h 13"/>
                <a:gd name="T12" fmla="*/ 4 w 11"/>
                <a:gd name="T13" fmla="*/ 2 h 13"/>
                <a:gd name="T14" fmla="*/ 4 w 11"/>
                <a:gd name="T15" fmla="*/ 2 h 13"/>
                <a:gd name="T16" fmla="*/ 4 w 11"/>
                <a:gd name="T17" fmla="*/ 0 h 13"/>
                <a:gd name="T18" fmla="*/ 4 w 11"/>
                <a:gd name="T19" fmla="*/ 0 h 13"/>
                <a:gd name="T20" fmla="*/ 4 w 11"/>
                <a:gd name="T21" fmla="*/ 0 h 13"/>
                <a:gd name="T22" fmla="*/ 4 w 11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lnTo>
                    <a:pt x="0" y="8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5" name="Freeform 375">
              <a:extLst>
                <a:ext uri="{FF2B5EF4-FFF2-40B4-BE49-F238E27FC236}">
                  <a16:creationId xmlns:a16="http://schemas.microsoft.com/office/drawing/2014/main" id="{B185F2ED-61C9-FA4E-887C-D9149C196D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4173" y="3507651"/>
              <a:ext cx="16796" cy="16892"/>
            </a:xfrm>
            <a:custGeom>
              <a:avLst/>
              <a:gdLst>
                <a:gd name="T0" fmla="*/ 4 w 11"/>
                <a:gd name="T1" fmla="*/ 0 h 13"/>
                <a:gd name="T2" fmla="*/ 0 w 11"/>
                <a:gd name="T3" fmla="*/ 8 h 13"/>
                <a:gd name="T4" fmla="*/ 6 w 11"/>
                <a:gd name="T5" fmla="*/ 13 h 13"/>
                <a:gd name="T6" fmla="*/ 11 w 11"/>
                <a:gd name="T7" fmla="*/ 8 h 13"/>
                <a:gd name="T8" fmla="*/ 11 w 11"/>
                <a:gd name="T9" fmla="*/ 8 h 13"/>
                <a:gd name="T10" fmla="*/ 6 w 11"/>
                <a:gd name="T11" fmla="*/ 4 h 13"/>
                <a:gd name="T12" fmla="*/ 4 w 11"/>
                <a:gd name="T13" fmla="*/ 2 h 13"/>
                <a:gd name="T14" fmla="*/ 4 w 11"/>
                <a:gd name="T15" fmla="*/ 2 h 13"/>
                <a:gd name="T16" fmla="*/ 4 w 11"/>
                <a:gd name="T17" fmla="*/ 0 h 13"/>
                <a:gd name="T18" fmla="*/ 4 w 11"/>
                <a:gd name="T19" fmla="*/ 0 h 13"/>
                <a:gd name="T20" fmla="*/ 4 w 11"/>
                <a:gd name="T21" fmla="*/ 0 h 13"/>
                <a:gd name="T22" fmla="*/ 4 w 11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lnTo>
                    <a:pt x="0" y="8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6" name="Freeform 376">
              <a:extLst>
                <a:ext uri="{FF2B5EF4-FFF2-40B4-BE49-F238E27FC236}">
                  <a16:creationId xmlns:a16="http://schemas.microsoft.com/office/drawing/2014/main" id="{93BDC313-9A02-B645-BD67-0EA7F8617C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74023" y="3512848"/>
              <a:ext cx="19849" cy="14293"/>
            </a:xfrm>
            <a:custGeom>
              <a:avLst/>
              <a:gdLst>
                <a:gd name="T0" fmla="*/ 8 w 13"/>
                <a:gd name="T1" fmla="*/ 0 h 11"/>
                <a:gd name="T2" fmla="*/ 13 w 13"/>
                <a:gd name="T3" fmla="*/ 6 h 11"/>
                <a:gd name="T4" fmla="*/ 10 w 13"/>
                <a:gd name="T5" fmla="*/ 11 h 11"/>
                <a:gd name="T6" fmla="*/ 0 w 13"/>
                <a:gd name="T7" fmla="*/ 11 h 11"/>
                <a:gd name="T8" fmla="*/ 4 w 13"/>
                <a:gd name="T9" fmla="*/ 4 h 11"/>
                <a:gd name="T10" fmla="*/ 8 w 13"/>
                <a:gd name="T11" fmla="*/ 0 h 11"/>
                <a:gd name="T12" fmla="*/ 8 w 13"/>
                <a:gd name="T13" fmla="*/ 0 h 11"/>
                <a:gd name="T14" fmla="*/ 8 w 1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13" y="6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7" name="Freeform 377">
              <a:extLst>
                <a:ext uri="{FF2B5EF4-FFF2-40B4-BE49-F238E27FC236}">
                  <a16:creationId xmlns:a16="http://schemas.microsoft.com/office/drawing/2014/main" id="{B9CBD923-AD95-5642-9888-397CCD0FBA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74023" y="3512848"/>
              <a:ext cx="19849" cy="14293"/>
            </a:xfrm>
            <a:custGeom>
              <a:avLst/>
              <a:gdLst>
                <a:gd name="T0" fmla="*/ 8 w 13"/>
                <a:gd name="T1" fmla="*/ 0 h 11"/>
                <a:gd name="T2" fmla="*/ 13 w 13"/>
                <a:gd name="T3" fmla="*/ 6 h 11"/>
                <a:gd name="T4" fmla="*/ 10 w 13"/>
                <a:gd name="T5" fmla="*/ 11 h 11"/>
                <a:gd name="T6" fmla="*/ 0 w 13"/>
                <a:gd name="T7" fmla="*/ 11 h 11"/>
                <a:gd name="T8" fmla="*/ 4 w 13"/>
                <a:gd name="T9" fmla="*/ 4 h 11"/>
                <a:gd name="T10" fmla="*/ 8 w 13"/>
                <a:gd name="T11" fmla="*/ 0 h 11"/>
                <a:gd name="T12" fmla="*/ 8 w 13"/>
                <a:gd name="T13" fmla="*/ 0 h 11"/>
                <a:gd name="T14" fmla="*/ 8 w 1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13" y="6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8" name="Freeform 378">
              <a:extLst>
                <a:ext uri="{FF2B5EF4-FFF2-40B4-BE49-F238E27FC236}">
                  <a16:creationId xmlns:a16="http://schemas.microsoft.com/office/drawing/2014/main" id="{7E07ABB2-8829-D040-AA30-0522A000A1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03033" y="3507651"/>
              <a:ext cx="16796" cy="12993"/>
            </a:xfrm>
            <a:custGeom>
              <a:avLst/>
              <a:gdLst>
                <a:gd name="T0" fmla="*/ 0 w 11"/>
                <a:gd name="T1" fmla="*/ 0 h 10"/>
                <a:gd name="T2" fmla="*/ 4 w 11"/>
                <a:gd name="T3" fmla="*/ 8 h 10"/>
                <a:gd name="T4" fmla="*/ 9 w 11"/>
                <a:gd name="T5" fmla="*/ 10 h 10"/>
                <a:gd name="T6" fmla="*/ 11 w 11"/>
                <a:gd name="T7" fmla="*/ 8 h 10"/>
                <a:gd name="T8" fmla="*/ 11 w 11"/>
                <a:gd name="T9" fmla="*/ 2 h 10"/>
                <a:gd name="T10" fmla="*/ 0 w 11"/>
                <a:gd name="T11" fmla="*/ 0 h 10"/>
                <a:gd name="T12" fmla="*/ 0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4" y="8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9" name="Freeform 379">
              <a:extLst>
                <a:ext uri="{FF2B5EF4-FFF2-40B4-BE49-F238E27FC236}">
                  <a16:creationId xmlns:a16="http://schemas.microsoft.com/office/drawing/2014/main" id="{7D8C3C9A-0E32-2B4B-9140-9C75C508DE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03033" y="3507651"/>
              <a:ext cx="16796" cy="12993"/>
            </a:xfrm>
            <a:custGeom>
              <a:avLst/>
              <a:gdLst>
                <a:gd name="T0" fmla="*/ 0 w 11"/>
                <a:gd name="T1" fmla="*/ 0 h 10"/>
                <a:gd name="T2" fmla="*/ 4 w 11"/>
                <a:gd name="T3" fmla="*/ 8 h 10"/>
                <a:gd name="T4" fmla="*/ 9 w 11"/>
                <a:gd name="T5" fmla="*/ 10 h 10"/>
                <a:gd name="T6" fmla="*/ 11 w 11"/>
                <a:gd name="T7" fmla="*/ 8 h 10"/>
                <a:gd name="T8" fmla="*/ 11 w 11"/>
                <a:gd name="T9" fmla="*/ 2 h 10"/>
                <a:gd name="T10" fmla="*/ 0 w 11"/>
                <a:gd name="T11" fmla="*/ 0 h 10"/>
                <a:gd name="T12" fmla="*/ 0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4" y="8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0" name="Freeform 380">
              <a:extLst>
                <a:ext uri="{FF2B5EF4-FFF2-40B4-BE49-F238E27FC236}">
                  <a16:creationId xmlns:a16="http://schemas.microsoft.com/office/drawing/2014/main" id="{4A0F343F-B320-824C-A512-AC19CA8D82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8151" y="3502453"/>
              <a:ext cx="117569" cy="18191"/>
            </a:xfrm>
            <a:custGeom>
              <a:avLst/>
              <a:gdLst>
                <a:gd name="T0" fmla="*/ 7 w 77"/>
                <a:gd name="T1" fmla="*/ 6 h 14"/>
                <a:gd name="T2" fmla="*/ 7 w 77"/>
                <a:gd name="T3" fmla="*/ 6 h 14"/>
                <a:gd name="T4" fmla="*/ 2 w 77"/>
                <a:gd name="T5" fmla="*/ 10 h 14"/>
                <a:gd name="T6" fmla="*/ 0 w 77"/>
                <a:gd name="T7" fmla="*/ 12 h 14"/>
                <a:gd name="T8" fmla="*/ 0 w 77"/>
                <a:gd name="T9" fmla="*/ 12 h 14"/>
                <a:gd name="T10" fmla="*/ 2 w 77"/>
                <a:gd name="T11" fmla="*/ 12 h 14"/>
                <a:gd name="T12" fmla="*/ 2 w 77"/>
                <a:gd name="T13" fmla="*/ 12 h 14"/>
                <a:gd name="T14" fmla="*/ 11 w 77"/>
                <a:gd name="T15" fmla="*/ 12 h 14"/>
                <a:gd name="T16" fmla="*/ 11 w 77"/>
                <a:gd name="T17" fmla="*/ 12 h 14"/>
                <a:gd name="T18" fmla="*/ 15 w 77"/>
                <a:gd name="T19" fmla="*/ 14 h 14"/>
                <a:gd name="T20" fmla="*/ 20 w 77"/>
                <a:gd name="T21" fmla="*/ 14 h 14"/>
                <a:gd name="T22" fmla="*/ 20 w 77"/>
                <a:gd name="T23" fmla="*/ 14 h 14"/>
                <a:gd name="T24" fmla="*/ 24 w 77"/>
                <a:gd name="T25" fmla="*/ 14 h 14"/>
                <a:gd name="T26" fmla="*/ 26 w 77"/>
                <a:gd name="T27" fmla="*/ 14 h 14"/>
                <a:gd name="T28" fmla="*/ 26 w 77"/>
                <a:gd name="T29" fmla="*/ 14 h 14"/>
                <a:gd name="T30" fmla="*/ 30 w 77"/>
                <a:gd name="T31" fmla="*/ 14 h 14"/>
                <a:gd name="T32" fmla="*/ 30 w 77"/>
                <a:gd name="T33" fmla="*/ 14 h 14"/>
                <a:gd name="T34" fmla="*/ 30 w 77"/>
                <a:gd name="T35" fmla="*/ 12 h 14"/>
                <a:gd name="T36" fmla="*/ 36 w 77"/>
                <a:gd name="T37" fmla="*/ 12 h 14"/>
                <a:gd name="T38" fmla="*/ 36 w 77"/>
                <a:gd name="T39" fmla="*/ 12 h 14"/>
                <a:gd name="T40" fmla="*/ 38 w 77"/>
                <a:gd name="T41" fmla="*/ 12 h 14"/>
                <a:gd name="T42" fmla="*/ 41 w 77"/>
                <a:gd name="T43" fmla="*/ 10 h 14"/>
                <a:gd name="T44" fmla="*/ 41 w 77"/>
                <a:gd name="T45" fmla="*/ 8 h 14"/>
                <a:gd name="T46" fmla="*/ 41 w 77"/>
                <a:gd name="T47" fmla="*/ 8 h 14"/>
                <a:gd name="T48" fmla="*/ 45 w 77"/>
                <a:gd name="T49" fmla="*/ 6 h 14"/>
                <a:gd name="T50" fmla="*/ 53 w 77"/>
                <a:gd name="T51" fmla="*/ 6 h 14"/>
                <a:gd name="T52" fmla="*/ 53 w 77"/>
                <a:gd name="T53" fmla="*/ 6 h 14"/>
                <a:gd name="T54" fmla="*/ 62 w 77"/>
                <a:gd name="T55" fmla="*/ 4 h 14"/>
                <a:gd name="T56" fmla="*/ 62 w 77"/>
                <a:gd name="T57" fmla="*/ 4 h 14"/>
                <a:gd name="T58" fmla="*/ 72 w 77"/>
                <a:gd name="T59" fmla="*/ 6 h 14"/>
                <a:gd name="T60" fmla="*/ 77 w 77"/>
                <a:gd name="T61" fmla="*/ 6 h 14"/>
                <a:gd name="T62" fmla="*/ 77 w 77"/>
                <a:gd name="T63" fmla="*/ 6 h 14"/>
                <a:gd name="T64" fmla="*/ 77 w 77"/>
                <a:gd name="T65" fmla="*/ 4 h 14"/>
                <a:gd name="T66" fmla="*/ 77 w 77"/>
                <a:gd name="T67" fmla="*/ 4 h 14"/>
                <a:gd name="T68" fmla="*/ 75 w 77"/>
                <a:gd name="T69" fmla="*/ 4 h 14"/>
                <a:gd name="T70" fmla="*/ 72 w 77"/>
                <a:gd name="T71" fmla="*/ 2 h 14"/>
                <a:gd name="T72" fmla="*/ 58 w 77"/>
                <a:gd name="T73" fmla="*/ 2 h 14"/>
                <a:gd name="T74" fmla="*/ 41 w 77"/>
                <a:gd name="T75" fmla="*/ 0 h 14"/>
                <a:gd name="T76" fmla="*/ 36 w 77"/>
                <a:gd name="T77" fmla="*/ 8 h 14"/>
                <a:gd name="T78" fmla="*/ 24 w 77"/>
                <a:gd name="T79" fmla="*/ 8 h 14"/>
                <a:gd name="T80" fmla="*/ 17 w 77"/>
                <a:gd name="T81" fmla="*/ 8 h 14"/>
                <a:gd name="T82" fmla="*/ 11 w 77"/>
                <a:gd name="T83" fmla="*/ 6 h 14"/>
                <a:gd name="T84" fmla="*/ 7 w 77"/>
                <a:gd name="T85" fmla="*/ 6 h 14"/>
                <a:gd name="T86" fmla="*/ 7 w 77"/>
                <a:gd name="T87" fmla="*/ 6 h 14"/>
                <a:gd name="T88" fmla="*/ 7 w 77"/>
                <a:gd name="T8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7" h="14">
                  <a:moveTo>
                    <a:pt x="7" y="6"/>
                  </a:moveTo>
                  <a:lnTo>
                    <a:pt x="7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5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72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58" y="2"/>
                  </a:lnTo>
                  <a:lnTo>
                    <a:pt x="41" y="0"/>
                  </a:lnTo>
                  <a:lnTo>
                    <a:pt x="36" y="8"/>
                  </a:lnTo>
                  <a:lnTo>
                    <a:pt x="24" y="8"/>
                  </a:lnTo>
                  <a:lnTo>
                    <a:pt x="17" y="8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1" name="Freeform 381">
              <a:extLst>
                <a:ext uri="{FF2B5EF4-FFF2-40B4-BE49-F238E27FC236}">
                  <a16:creationId xmlns:a16="http://schemas.microsoft.com/office/drawing/2014/main" id="{27211F8F-3C42-E04C-8BE8-2DF3125516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8151" y="3502453"/>
              <a:ext cx="117569" cy="18191"/>
            </a:xfrm>
            <a:custGeom>
              <a:avLst/>
              <a:gdLst>
                <a:gd name="T0" fmla="*/ 7 w 77"/>
                <a:gd name="T1" fmla="*/ 6 h 14"/>
                <a:gd name="T2" fmla="*/ 7 w 77"/>
                <a:gd name="T3" fmla="*/ 6 h 14"/>
                <a:gd name="T4" fmla="*/ 2 w 77"/>
                <a:gd name="T5" fmla="*/ 10 h 14"/>
                <a:gd name="T6" fmla="*/ 0 w 77"/>
                <a:gd name="T7" fmla="*/ 12 h 14"/>
                <a:gd name="T8" fmla="*/ 0 w 77"/>
                <a:gd name="T9" fmla="*/ 12 h 14"/>
                <a:gd name="T10" fmla="*/ 2 w 77"/>
                <a:gd name="T11" fmla="*/ 12 h 14"/>
                <a:gd name="T12" fmla="*/ 2 w 77"/>
                <a:gd name="T13" fmla="*/ 12 h 14"/>
                <a:gd name="T14" fmla="*/ 11 w 77"/>
                <a:gd name="T15" fmla="*/ 12 h 14"/>
                <a:gd name="T16" fmla="*/ 11 w 77"/>
                <a:gd name="T17" fmla="*/ 12 h 14"/>
                <a:gd name="T18" fmla="*/ 15 w 77"/>
                <a:gd name="T19" fmla="*/ 14 h 14"/>
                <a:gd name="T20" fmla="*/ 20 w 77"/>
                <a:gd name="T21" fmla="*/ 14 h 14"/>
                <a:gd name="T22" fmla="*/ 20 w 77"/>
                <a:gd name="T23" fmla="*/ 14 h 14"/>
                <a:gd name="T24" fmla="*/ 24 w 77"/>
                <a:gd name="T25" fmla="*/ 14 h 14"/>
                <a:gd name="T26" fmla="*/ 26 w 77"/>
                <a:gd name="T27" fmla="*/ 14 h 14"/>
                <a:gd name="T28" fmla="*/ 26 w 77"/>
                <a:gd name="T29" fmla="*/ 14 h 14"/>
                <a:gd name="T30" fmla="*/ 30 w 77"/>
                <a:gd name="T31" fmla="*/ 14 h 14"/>
                <a:gd name="T32" fmla="*/ 30 w 77"/>
                <a:gd name="T33" fmla="*/ 14 h 14"/>
                <a:gd name="T34" fmla="*/ 30 w 77"/>
                <a:gd name="T35" fmla="*/ 12 h 14"/>
                <a:gd name="T36" fmla="*/ 36 w 77"/>
                <a:gd name="T37" fmla="*/ 12 h 14"/>
                <a:gd name="T38" fmla="*/ 36 w 77"/>
                <a:gd name="T39" fmla="*/ 12 h 14"/>
                <a:gd name="T40" fmla="*/ 38 w 77"/>
                <a:gd name="T41" fmla="*/ 12 h 14"/>
                <a:gd name="T42" fmla="*/ 41 w 77"/>
                <a:gd name="T43" fmla="*/ 10 h 14"/>
                <a:gd name="T44" fmla="*/ 41 w 77"/>
                <a:gd name="T45" fmla="*/ 8 h 14"/>
                <a:gd name="T46" fmla="*/ 41 w 77"/>
                <a:gd name="T47" fmla="*/ 8 h 14"/>
                <a:gd name="T48" fmla="*/ 45 w 77"/>
                <a:gd name="T49" fmla="*/ 6 h 14"/>
                <a:gd name="T50" fmla="*/ 53 w 77"/>
                <a:gd name="T51" fmla="*/ 6 h 14"/>
                <a:gd name="T52" fmla="*/ 53 w 77"/>
                <a:gd name="T53" fmla="*/ 6 h 14"/>
                <a:gd name="T54" fmla="*/ 62 w 77"/>
                <a:gd name="T55" fmla="*/ 4 h 14"/>
                <a:gd name="T56" fmla="*/ 62 w 77"/>
                <a:gd name="T57" fmla="*/ 4 h 14"/>
                <a:gd name="T58" fmla="*/ 72 w 77"/>
                <a:gd name="T59" fmla="*/ 6 h 14"/>
                <a:gd name="T60" fmla="*/ 77 w 77"/>
                <a:gd name="T61" fmla="*/ 6 h 14"/>
                <a:gd name="T62" fmla="*/ 77 w 77"/>
                <a:gd name="T63" fmla="*/ 6 h 14"/>
                <a:gd name="T64" fmla="*/ 77 w 77"/>
                <a:gd name="T65" fmla="*/ 4 h 14"/>
                <a:gd name="T66" fmla="*/ 77 w 77"/>
                <a:gd name="T67" fmla="*/ 4 h 14"/>
                <a:gd name="T68" fmla="*/ 75 w 77"/>
                <a:gd name="T69" fmla="*/ 4 h 14"/>
                <a:gd name="T70" fmla="*/ 72 w 77"/>
                <a:gd name="T71" fmla="*/ 2 h 14"/>
                <a:gd name="T72" fmla="*/ 58 w 77"/>
                <a:gd name="T73" fmla="*/ 2 h 14"/>
                <a:gd name="T74" fmla="*/ 41 w 77"/>
                <a:gd name="T75" fmla="*/ 0 h 14"/>
                <a:gd name="T76" fmla="*/ 36 w 77"/>
                <a:gd name="T77" fmla="*/ 8 h 14"/>
                <a:gd name="T78" fmla="*/ 24 w 77"/>
                <a:gd name="T79" fmla="*/ 8 h 14"/>
                <a:gd name="T80" fmla="*/ 17 w 77"/>
                <a:gd name="T81" fmla="*/ 8 h 14"/>
                <a:gd name="T82" fmla="*/ 11 w 77"/>
                <a:gd name="T83" fmla="*/ 6 h 14"/>
                <a:gd name="T84" fmla="*/ 7 w 77"/>
                <a:gd name="T85" fmla="*/ 6 h 14"/>
                <a:gd name="T86" fmla="*/ 7 w 77"/>
                <a:gd name="T87" fmla="*/ 6 h 14"/>
                <a:gd name="T88" fmla="*/ 7 w 77"/>
                <a:gd name="T8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7" h="14">
                  <a:moveTo>
                    <a:pt x="7" y="6"/>
                  </a:moveTo>
                  <a:lnTo>
                    <a:pt x="7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5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72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58" y="2"/>
                  </a:lnTo>
                  <a:lnTo>
                    <a:pt x="41" y="0"/>
                  </a:lnTo>
                  <a:lnTo>
                    <a:pt x="36" y="8"/>
                  </a:lnTo>
                  <a:lnTo>
                    <a:pt x="24" y="8"/>
                  </a:lnTo>
                  <a:lnTo>
                    <a:pt x="17" y="8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2" name="Freeform 382">
              <a:extLst>
                <a:ext uri="{FF2B5EF4-FFF2-40B4-BE49-F238E27FC236}">
                  <a16:creationId xmlns:a16="http://schemas.microsoft.com/office/drawing/2014/main" id="{01DDFC35-950B-FD4E-A97C-35588B0E88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9829" y="3527141"/>
              <a:ext cx="35118" cy="24688"/>
            </a:xfrm>
            <a:custGeom>
              <a:avLst/>
              <a:gdLst>
                <a:gd name="T0" fmla="*/ 0 w 23"/>
                <a:gd name="T1" fmla="*/ 8 h 19"/>
                <a:gd name="T2" fmla="*/ 0 w 23"/>
                <a:gd name="T3" fmla="*/ 8 h 19"/>
                <a:gd name="T4" fmla="*/ 0 w 23"/>
                <a:gd name="T5" fmla="*/ 6 h 19"/>
                <a:gd name="T6" fmla="*/ 0 w 23"/>
                <a:gd name="T7" fmla="*/ 2 h 19"/>
                <a:gd name="T8" fmla="*/ 0 w 23"/>
                <a:gd name="T9" fmla="*/ 0 h 19"/>
                <a:gd name="T10" fmla="*/ 2 w 23"/>
                <a:gd name="T11" fmla="*/ 0 h 19"/>
                <a:gd name="T12" fmla="*/ 4 w 23"/>
                <a:gd name="T13" fmla="*/ 0 h 19"/>
                <a:gd name="T14" fmla="*/ 4 w 23"/>
                <a:gd name="T15" fmla="*/ 2 h 19"/>
                <a:gd name="T16" fmla="*/ 4 w 23"/>
                <a:gd name="T17" fmla="*/ 2 h 19"/>
                <a:gd name="T18" fmla="*/ 10 w 23"/>
                <a:gd name="T19" fmla="*/ 4 h 19"/>
                <a:gd name="T20" fmla="*/ 12 w 23"/>
                <a:gd name="T21" fmla="*/ 6 h 19"/>
                <a:gd name="T22" fmla="*/ 15 w 23"/>
                <a:gd name="T23" fmla="*/ 4 h 19"/>
                <a:gd name="T24" fmla="*/ 15 w 23"/>
                <a:gd name="T25" fmla="*/ 4 h 19"/>
                <a:gd name="T26" fmla="*/ 15 w 23"/>
                <a:gd name="T27" fmla="*/ 4 h 19"/>
                <a:gd name="T28" fmla="*/ 15 w 23"/>
                <a:gd name="T29" fmla="*/ 8 h 19"/>
                <a:gd name="T30" fmla="*/ 19 w 23"/>
                <a:gd name="T31" fmla="*/ 12 h 19"/>
                <a:gd name="T32" fmla="*/ 21 w 23"/>
                <a:gd name="T33" fmla="*/ 12 h 19"/>
                <a:gd name="T34" fmla="*/ 21 w 23"/>
                <a:gd name="T35" fmla="*/ 12 h 19"/>
                <a:gd name="T36" fmla="*/ 23 w 23"/>
                <a:gd name="T37" fmla="*/ 12 h 19"/>
                <a:gd name="T38" fmla="*/ 23 w 23"/>
                <a:gd name="T39" fmla="*/ 15 h 19"/>
                <a:gd name="T40" fmla="*/ 23 w 23"/>
                <a:gd name="T41" fmla="*/ 17 h 19"/>
                <a:gd name="T42" fmla="*/ 21 w 23"/>
                <a:gd name="T43" fmla="*/ 19 h 19"/>
                <a:gd name="T44" fmla="*/ 15 w 23"/>
                <a:gd name="T45" fmla="*/ 15 h 19"/>
                <a:gd name="T46" fmla="*/ 10 w 23"/>
                <a:gd name="T47" fmla="*/ 12 h 19"/>
                <a:gd name="T48" fmla="*/ 0 w 23"/>
                <a:gd name="T49" fmla="*/ 8 h 19"/>
                <a:gd name="T50" fmla="*/ 0 w 23"/>
                <a:gd name="T51" fmla="*/ 8 h 19"/>
                <a:gd name="T52" fmla="*/ 0 w 23"/>
                <a:gd name="T5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19">
                  <a:moveTo>
                    <a:pt x="0" y="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5" y="15"/>
                  </a:lnTo>
                  <a:lnTo>
                    <a:pt x="1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3" name="Freeform 383">
              <a:extLst>
                <a:ext uri="{FF2B5EF4-FFF2-40B4-BE49-F238E27FC236}">
                  <a16:creationId xmlns:a16="http://schemas.microsoft.com/office/drawing/2014/main" id="{DC41A45C-3086-174D-A686-5A3EA54CB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9829" y="3527141"/>
              <a:ext cx="35118" cy="24688"/>
            </a:xfrm>
            <a:custGeom>
              <a:avLst/>
              <a:gdLst>
                <a:gd name="T0" fmla="*/ 0 w 23"/>
                <a:gd name="T1" fmla="*/ 8 h 19"/>
                <a:gd name="T2" fmla="*/ 0 w 23"/>
                <a:gd name="T3" fmla="*/ 8 h 19"/>
                <a:gd name="T4" fmla="*/ 0 w 23"/>
                <a:gd name="T5" fmla="*/ 6 h 19"/>
                <a:gd name="T6" fmla="*/ 0 w 23"/>
                <a:gd name="T7" fmla="*/ 2 h 19"/>
                <a:gd name="T8" fmla="*/ 0 w 23"/>
                <a:gd name="T9" fmla="*/ 0 h 19"/>
                <a:gd name="T10" fmla="*/ 2 w 23"/>
                <a:gd name="T11" fmla="*/ 0 h 19"/>
                <a:gd name="T12" fmla="*/ 4 w 23"/>
                <a:gd name="T13" fmla="*/ 0 h 19"/>
                <a:gd name="T14" fmla="*/ 4 w 23"/>
                <a:gd name="T15" fmla="*/ 2 h 19"/>
                <a:gd name="T16" fmla="*/ 4 w 23"/>
                <a:gd name="T17" fmla="*/ 2 h 19"/>
                <a:gd name="T18" fmla="*/ 10 w 23"/>
                <a:gd name="T19" fmla="*/ 4 h 19"/>
                <a:gd name="T20" fmla="*/ 12 w 23"/>
                <a:gd name="T21" fmla="*/ 6 h 19"/>
                <a:gd name="T22" fmla="*/ 15 w 23"/>
                <a:gd name="T23" fmla="*/ 4 h 19"/>
                <a:gd name="T24" fmla="*/ 15 w 23"/>
                <a:gd name="T25" fmla="*/ 4 h 19"/>
                <a:gd name="T26" fmla="*/ 15 w 23"/>
                <a:gd name="T27" fmla="*/ 4 h 19"/>
                <a:gd name="T28" fmla="*/ 15 w 23"/>
                <a:gd name="T29" fmla="*/ 8 h 19"/>
                <a:gd name="T30" fmla="*/ 19 w 23"/>
                <a:gd name="T31" fmla="*/ 12 h 19"/>
                <a:gd name="T32" fmla="*/ 21 w 23"/>
                <a:gd name="T33" fmla="*/ 12 h 19"/>
                <a:gd name="T34" fmla="*/ 21 w 23"/>
                <a:gd name="T35" fmla="*/ 12 h 19"/>
                <a:gd name="T36" fmla="*/ 23 w 23"/>
                <a:gd name="T37" fmla="*/ 12 h 19"/>
                <a:gd name="T38" fmla="*/ 23 w 23"/>
                <a:gd name="T39" fmla="*/ 15 h 19"/>
                <a:gd name="T40" fmla="*/ 23 w 23"/>
                <a:gd name="T41" fmla="*/ 17 h 19"/>
                <a:gd name="T42" fmla="*/ 21 w 23"/>
                <a:gd name="T43" fmla="*/ 19 h 19"/>
                <a:gd name="T44" fmla="*/ 15 w 23"/>
                <a:gd name="T45" fmla="*/ 15 h 19"/>
                <a:gd name="T46" fmla="*/ 10 w 23"/>
                <a:gd name="T47" fmla="*/ 12 h 19"/>
                <a:gd name="T48" fmla="*/ 0 w 23"/>
                <a:gd name="T49" fmla="*/ 8 h 19"/>
                <a:gd name="T50" fmla="*/ 0 w 23"/>
                <a:gd name="T51" fmla="*/ 8 h 19"/>
                <a:gd name="T52" fmla="*/ 0 w 23"/>
                <a:gd name="T5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19">
                  <a:moveTo>
                    <a:pt x="0" y="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5" y="15"/>
                  </a:lnTo>
                  <a:lnTo>
                    <a:pt x="1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4" name="Freeform 384">
              <a:extLst>
                <a:ext uri="{FF2B5EF4-FFF2-40B4-BE49-F238E27FC236}">
                  <a16:creationId xmlns:a16="http://schemas.microsoft.com/office/drawing/2014/main" id="{6F50F46D-A7CC-374C-BE06-3DA37EE3C7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9075" y="3510249"/>
              <a:ext cx="82451" cy="38980"/>
            </a:xfrm>
            <a:custGeom>
              <a:avLst/>
              <a:gdLst>
                <a:gd name="T0" fmla="*/ 0 w 54"/>
                <a:gd name="T1" fmla="*/ 25 h 30"/>
                <a:gd name="T2" fmla="*/ 0 w 54"/>
                <a:gd name="T3" fmla="*/ 25 h 30"/>
                <a:gd name="T4" fmla="*/ 5 w 54"/>
                <a:gd name="T5" fmla="*/ 19 h 30"/>
                <a:gd name="T6" fmla="*/ 5 w 54"/>
                <a:gd name="T7" fmla="*/ 19 h 30"/>
                <a:gd name="T8" fmla="*/ 9 w 54"/>
                <a:gd name="T9" fmla="*/ 17 h 30"/>
                <a:gd name="T10" fmla="*/ 11 w 54"/>
                <a:gd name="T11" fmla="*/ 15 h 30"/>
                <a:gd name="T12" fmla="*/ 15 w 54"/>
                <a:gd name="T13" fmla="*/ 15 h 30"/>
                <a:gd name="T14" fmla="*/ 19 w 54"/>
                <a:gd name="T15" fmla="*/ 11 h 30"/>
                <a:gd name="T16" fmla="*/ 19 w 54"/>
                <a:gd name="T17" fmla="*/ 11 h 30"/>
                <a:gd name="T18" fmla="*/ 22 w 54"/>
                <a:gd name="T19" fmla="*/ 8 h 30"/>
                <a:gd name="T20" fmla="*/ 26 w 54"/>
                <a:gd name="T21" fmla="*/ 6 h 30"/>
                <a:gd name="T22" fmla="*/ 28 w 54"/>
                <a:gd name="T23" fmla="*/ 6 h 30"/>
                <a:gd name="T24" fmla="*/ 28 w 54"/>
                <a:gd name="T25" fmla="*/ 6 h 30"/>
                <a:gd name="T26" fmla="*/ 30 w 54"/>
                <a:gd name="T27" fmla="*/ 4 h 30"/>
                <a:gd name="T28" fmla="*/ 32 w 54"/>
                <a:gd name="T29" fmla="*/ 2 h 30"/>
                <a:gd name="T30" fmla="*/ 36 w 54"/>
                <a:gd name="T31" fmla="*/ 0 h 30"/>
                <a:gd name="T32" fmla="*/ 51 w 54"/>
                <a:gd name="T33" fmla="*/ 0 h 30"/>
                <a:gd name="T34" fmla="*/ 54 w 54"/>
                <a:gd name="T35" fmla="*/ 2 h 30"/>
                <a:gd name="T36" fmla="*/ 54 w 54"/>
                <a:gd name="T37" fmla="*/ 2 h 30"/>
                <a:gd name="T38" fmla="*/ 51 w 54"/>
                <a:gd name="T39" fmla="*/ 8 h 30"/>
                <a:gd name="T40" fmla="*/ 51 w 54"/>
                <a:gd name="T41" fmla="*/ 8 h 30"/>
                <a:gd name="T42" fmla="*/ 47 w 54"/>
                <a:gd name="T43" fmla="*/ 10 h 30"/>
                <a:gd name="T44" fmla="*/ 41 w 54"/>
                <a:gd name="T45" fmla="*/ 11 h 30"/>
                <a:gd name="T46" fmla="*/ 39 w 54"/>
                <a:gd name="T47" fmla="*/ 13 h 30"/>
                <a:gd name="T48" fmla="*/ 36 w 54"/>
                <a:gd name="T49" fmla="*/ 13 h 30"/>
                <a:gd name="T50" fmla="*/ 36 w 54"/>
                <a:gd name="T51" fmla="*/ 13 h 30"/>
                <a:gd name="T52" fmla="*/ 30 w 54"/>
                <a:gd name="T53" fmla="*/ 15 h 30"/>
                <a:gd name="T54" fmla="*/ 28 w 54"/>
                <a:gd name="T55" fmla="*/ 15 h 30"/>
                <a:gd name="T56" fmla="*/ 28 w 54"/>
                <a:gd name="T57" fmla="*/ 15 h 30"/>
                <a:gd name="T58" fmla="*/ 22 w 54"/>
                <a:gd name="T59" fmla="*/ 23 h 30"/>
                <a:gd name="T60" fmla="*/ 22 w 54"/>
                <a:gd name="T61" fmla="*/ 23 h 30"/>
                <a:gd name="T62" fmla="*/ 19 w 54"/>
                <a:gd name="T63" fmla="*/ 28 h 30"/>
                <a:gd name="T64" fmla="*/ 17 w 54"/>
                <a:gd name="T65" fmla="*/ 30 h 30"/>
                <a:gd name="T66" fmla="*/ 15 w 54"/>
                <a:gd name="T67" fmla="*/ 30 h 30"/>
                <a:gd name="T68" fmla="*/ 15 w 54"/>
                <a:gd name="T69" fmla="*/ 30 h 30"/>
                <a:gd name="T70" fmla="*/ 3 w 54"/>
                <a:gd name="T71" fmla="*/ 30 h 30"/>
                <a:gd name="T72" fmla="*/ 0 w 54"/>
                <a:gd name="T73" fmla="*/ 25 h 30"/>
                <a:gd name="T74" fmla="*/ 0 w 54"/>
                <a:gd name="T75" fmla="*/ 25 h 30"/>
                <a:gd name="T76" fmla="*/ 0 w 54"/>
                <a:gd name="T7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30">
                  <a:moveTo>
                    <a:pt x="0" y="25"/>
                  </a:moveTo>
                  <a:lnTo>
                    <a:pt x="0" y="25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51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7" y="10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9" y="28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3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5" name="Freeform 385">
              <a:extLst>
                <a:ext uri="{FF2B5EF4-FFF2-40B4-BE49-F238E27FC236}">
                  <a16:creationId xmlns:a16="http://schemas.microsoft.com/office/drawing/2014/main" id="{7B612791-5B51-3549-BE7A-F7498635F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9075" y="3510249"/>
              <a:ext cx="82451" cy="38980"/>
            </a:xfrm>
            <a:custGeom>
              <a:avLst/>
              <a:gdLst>
                <a:gd name="T0" fmla="*/ 0 w 54"/>
                <a:gd name="T1" fmla="*/ 25 h 30"/>
                <a:gd name="T2" fmla="*/ 0 w 54"/>
                <a:gd name="T3" fmla="*/ 25 h 30"/>
                <a:gd name="T4" fmla="*/ 5 w 54"/>
                <a:gd name="T5" fmla="*/ 19 h 30"/>
                <a:gd name="T6" fmla="*/ 5 w 54"/>
                <a:gd name="T7" fmla="*/ 19 h 30"/>
                <a:gd name="T8" fmla="*/ 9 w 54"/>
                <a:gd name="T9" fmla="*/ 17 h 30"/>
                <a:gd name="T10" fmla="*/ 11 w 54"/>
                <a:gd name="T11" fmla="*/ 15 h 30"/>
                <a:gd name="T12" fmla="*/ 15 w 54"/>
                <a:gd name="T13" fmla="*/ 15 h 30"/>
                <a:gd name="T14" fmla="*/ 19 w 54"/>
                <a:gd name="T15" fmla="*/ 11 h 30"/>
                <a:gd name="T16" fmla="*/ 19 w 54"/>
                <a:gd name="T17" fmla="*/ 11 h 30"/>
                <a:gd name="T18" fmla="*/ 22 w 54"/>
                <a:gd name="T19" fmla="*/ 8 h 30"/>
                <a:gd name="T20" fmla="*/ 26 w 54"/>
                <a:gd name="T21" fmla="*/ 6 h 30"/>
                <a:gd name="T22" fmla="*/ 28 w 54"/>
                <a:gd name="T23" fmla="*/ 6 h 30"/>
                <a:gd name="T24" fmla="*/ 28 w 54"/>
                <a:gd name="T25" fmla="*/ 6 h 30"/>
                <a:gd name="T26" fmla="*/ 30 w 54"/>
                <a:gd name="T27" fmla="*/ 4 h 30"/>
                <a:gd name="T28" fmla="*/ 32 w 54"/>
                <a:gd name="T29" fmla="*/ 2 h 30"/>
                <a:gd name="T30" fmla="*/ 36 w 54"/>
                <a:gd name="T31" fmla="*/ 0 h 30"/>
                <a:gd name="T32" fmla="*/ 51 w 54"/>
                <a:gd name="T33" fmla="*/ 0 h 30"/>
                <a:gd name="T34" fmla="*/ 54 w 54"/>
                <a:gd name="T35" fmla="*/ 2 h 30"/>
                <a:gd name="T36" fmla="*/ 54 w 54"/>
                <a:gd name="T37" fmla="*/ 2 h 30"/>
                <a:gd name="T38" fmla="*/ 51 w 54"/>
                <a:gd name="T39" fmla="*/ 8 h 30"/>
                <a:gd name="T40" fmla="*/ 51 w 54"/>
                <a:gd name="T41" fmla="*/ 8 h 30"/>
                <a:gd name="T42" fmla="*/ 47 w 54"/>
                <a:gd name="T43" fmla="*/ 10 h 30"/>
                <a:gd name="T44" fmla="*/ 41 w 54"/>
                <a:gd name="T45" fmla="*/ 11 h 30"/>
                <a:gd name="T46" fmla="*/ 39 w 54"/>
                <a:gd name="T47" fmla="*/ 13 h 30"/>
                <a:gd name="T48" fmla="*/ 36 w 54"/>
                <a:gd name="T49" fmla="*/ 13 h 30"/>
                <a:gd name="T50" fmla="*/ 36 w 54"/>
                <a:gd name="T51" fmla="*/ 13 h 30"/>
                <a:gd name="T52" fmla="*/ 30 w 54"/>
                <a:gd name="T53" fmla="*/ 15 h 30"/>
                <a:gd name="T54" fmla="*/ 28 w 54"/>
                <a:gd name="T55" fmla="*/ 15 h 30"/>
                <a:gd name="T56" fmla="*/ 28 w 54"/>
                <a:gd name="T57" fmla="*/ 15 h 30"/>
                <a:gd name="T58" fmla="*/ 22 w 54"/>
                <a:gd name="T59" fmla="*/ 23 h 30"/>
                <a:gd name="T60" fmla="*/ 22 w 54"/>
                <a:gd name="T61" fmla="*/ 23 h 30"/>
                <a:gd name="T62" fmla="*/ 19 w 54"/>
                <a:gd name="T63" fmla="*/ 28 h 30"/>
                <a:gd name="T64" fmla="*/ 17 w 54"/>
                <a:gd name="T65" fmla="*/ 30 h 30"/>
                <a:gd name="T66" fmla="*/ 15 w 54"/>
                <a:gd name="T67" fmla="*/ 30 h 30"/>
                <a:gd name="T68" fmla="*/ 15 w 54"/>
                <a:gd name="T69" fmla="*/ 30 h 30"/>
                <a:gd name="T70" fmla="*/ 3 w 54"/>
                <a:gd name="T71" fmla="*/ 30 h 30"/>
                <a:gd name="T72" fmla="*/ 0 w 54"/>
                <a:gd name="T73" fmla="*/ 25 h 30"/>
                <a:gd name="T74" fmla="*/ 0 w 54"/>
                <a:gd name="T75" fmla="*/ 25 h 30"/>
                <a:gd name="T76" fmla="*/ 0 w 54"/>
                <a:gd name="T7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30">
                  <a:moveTo>
                    <a:pt x="0" y="25"/>
                  </a:moveTo>
                  <a:lnTo>
                    <a:pt x="0" y="25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51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7" y="10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9" y="28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3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6" name="Freeform 386">
              <a:extLst>
                <a:ext uri="{FF2B5EF4-FFF2-40B4-BE49-F238E27FC236}">
                  <a16:creationId xmlns:a16="http://schemas.microsoft.com/office/drawing/2014/main" id="{C81E8325-E71D-CB4A-8008-4F469AE2C1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732" y="2793010"/>
              <a:ext cx="47333" cy="71464"/>
            </a:xfrm>
            <a:custGeom>
              <a:avLst/>
              <a:gdLst>
                <a:gd name="T0" fmla="*/ 4 w 31"/>
                <a:gd name="T1" fmla="*/ 30 h 55"/>
                <a:gd name="T2" fmla="*/ 0 w 31"/>
                <a:gd name="T3" fmla="*/ 40 h 55"/>
                <a:gd name="T4" fmla="*/ 6 w 31"/>
                <a:gd name="T5" fmla="*/ 45 h 55"/>
                <a:gd name="T6" fmla="*/ 12 w 31"/>
                <a:gd name="T7" fmla="*/ 55 h 55"/>
                <a:gd name="T8" fmla="*/ 19 w 31"/>
                <a:gd name="T9" fmla="*/ 45 h 55"/>
                <a:gd name="T10" fmla="*/ 19 w 31"/>
                <a:gd name="T11" fmla="*/ 45 h 55"/>
                <a:gd name="T12" fmla="*/ 21 w 31"/>
                <a:gd name="T13" fmla="*/ 45 h 55"/>
                <a:gd name="T14" fmla="*/ 23 w 31"/>
                <a:gd name="T15" fmla="*/ 43 h 55"/>
                <a:gd name="T16" fmla="*/ 23 w 31"/>
                <a:gd name="T17" fmla="*/ 40 h 55"/>
                <a:gd name="T18" fmla="*/ 23 w 31"/>
                <a:gd name="T19" fmla="*/ 40 h 55"/>
                <a:gd name="T20" fmla="*/ 23 w 31"/>
                <a:gd name="T21" fmla="*/ 32 h 55"/>
                <a:gd name="T22" fmla="*/ 27 w 31"/>
                <a:gd name="T23" fmla="*/ 24 h 55"/>
                <a:gd name="T24" fmla="*/ 27 w 31"/>
                <a:gd name="T25" fmla="*/ 24 h 55"/>
                <a:gd name="T26" fmla="*/ 25 w 31"/>
                <a:gd name="T27" fmla="*/ 22 h 55"/>
                <a:gd name="T28" fmla="*/ 25 w 31"/>
                <a:gd name="T29" fmla="*/ 19 h 55"/>
                <a:gd name="T30" fmla="*/ 27 w 31"/>
                <a:gd name="T31" fmla="*/ 15 h 55"/>
                <a:gd name="T32" fmla="*/ 27 w 31"/>
                <a:gd name="T33" fmla="*/ 15 h 55"/>
                <a:gd name="T34" fmla="*/ 29 w 31"/>
                <a:gd name="T35" fmla="*/ 11 h 55"/>
                <a:gd name="T36" fmla="*/ 31 w 31"/>
                <a:gd name="T37" fmla="*/ 9 h 55"/>
                <a:gd name="T38" fmla="*/ 31 w 31"/>
                <a:gd name="T39" fmla="*/ 5 h 55"/>
                <a:gd name="T40" fmla="*/ 25 w 31"/>
                <a:gd name="T41" fmla="*/ 0 h 55"/>
                <a:gd name="T42" fmla="*/ 17 w 31"/>
                <a:gd name="T43" fmla="*/ 9 h 55"/>
                <a:gd name="T44" fmla="*/ 12 w 31"/>
                <a:gd name="T45" fmla="*/ 11 h 55"/>
                <a:gd name="T46" fmla="*/ 8 w 31"/>
                <a:gd name="T47" fmla="*/ 17 h 55"/>
                <a:gd name="T48" fmla="*/ 6 w 31"/>
                <a:gd name="T49" fmla="*/ 24 h 55"/>
                <a:gd name="T50" fmla="*/ 4 w 31"/>
                <a:gd name="T51" fmla="*/ 30 h 55"/>
                <a:gd name="T52" fmla="*/ 4 w 31"/>
                <a:gd name="T53" fmla="*/ 30 h 55"/>
                <a:gd name="T54" fmla="*/ 4 w 31"/>
                <a:gd name="T55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55">
                  <a:moveTo>
                    <a:pt x="4" y="30"/>
                  </a:moveTo>
                  <a:lnTo>
                    <a:pt x="0" y="40"/>
                  </a:lnTo>
                  <a:lnTo>
                    <a:pt x="6" y="45"/>
                  </a:lnTo>
                  <a:lnTo>
                    <a:pt x="12" y="5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3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2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25" y="0"/>
                  </a:lnTo>
                  <a:lnTo>
                    <a:pt x="17" y="9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7" name="Freeform 387">
              <a:extLst>
                <a:ext uri="{FF2B5EF4-FFF2-40B4-BE49-F238E27FC236}">
                  <a16:creationId xmlns:a16="http://schemas.microsoft.com/office/drawing/2014/main" id="{D7BFF947-E660-6E48-A50C-1D57991B7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732" y="2793010"/>
              <a:ext cx="47333" cy="71464"/>
            </a:xfrm>
            <a:custGeom>
              <a:avLst/>
              <a:gdLst>
                <a:gd name="T0" fmla="*/ 4 w 31"/>
                <a:gd name="T1" fmla="*/ 30 h 55"/>
                <a:gd name="T2" fmla="*/ 0 w 31"/>
                <a:gd name="T3" fmla="*/ 40 h 55"/>
                <a:gd name="T4" fmla="*/ 6 w 31"/>
                <a:gd name="T5" fmla="*/ 45 h 55"/>
                <a:gd name="T6" fmla="*/ 12 w 31"/>
                <a:gd name="T7" fmla="*/ 55 h 55"/>
                <a:gd name="T8" fmla="*/ 19 w 31"/>
                <a:gd name="T9" fmla="*/ 45 h 55"/>
                <a:gd name="T10" fmla="*/ 19 w 31"/>
                <a:gd name="T11" fmla="*/ 45 h 55"/>
                <a:gd name="T12" fmla="*/ 21 w 31"/>
                <a:gd name="T13" fmla="*/ 45 h 55"/>
                <a:gd name="T14" fmla="*/ 23 w 31"/>
                <a:gd name="T15" fmla="*/ 43 h 55"/>
                <a:gd name="T16" fmla="*/ 23 w 31"/>
                <a:gd name="T17" fmla="*/ 40 h 55"/>
                <a:gd name="T18" fmla="*/ 23 w 31"/>
                <a:gd name="T19" fmla="*/ 40 h 55"/>
                <a:gd name="T20" fmla="*/ 23 w 31"/>
                <a:gd name="T21" fmla="*/ 32 h 55"/>
                <a:gd name="T22" fmla="*/ 27 w 31"/>
                <a:gd name="T23" fmla="*/ 24 h 55"/>
                <a:gd name="T24" fmla="*/ 27 w 31"/>
                <a:gd name="T25" fmla="*/ 24 h 55"/>
                <a:gd name="T26" fmla="*/ 25 w 31"/>
                <a:gd name="T27" fmla="*/ 22 h 55"/>
                <a:gd name="T28" fmla="*/ 25 w 31"/>
                <a:gd name="T29" fmla="*/ 19 h 55"/>
                <a:gd name="T30" fmla="*/ 27 w 31"/>
                <a:gd name="T31" fmla="*/ 15 h 55"/>
                <a:gd name="T32" fmla="*/ 27 w 31"/>
                <a:gd name="T33" fmla="*/ 15 h 55"/>
                <a:gd name="T34" fmla="*/ 29 w 31"/>
                <a:gd name="T35" fmla="*/ 11 h 55"/>
                <a:gd name="T36" fmla="*/ 31 w 31"/>
                <a:gd name="T37" fmla="*/ 9 h 55"/>
                <a:gd name="T38" fmla="*/ 31 w 31"/>
                <a:gd name="T39" fmla="*/ 5 h 55"/>
                <a:gd name="T40" fmla="*/ 25 w 31"/>
                <a:gd name="T41" fmla="*/ 0 h 55"/>
                <a:gd name="T42" fmla="*/ 17 w 31"/>
                <a:gd name="T43" fmla="*/ 9 h 55"/>
                <a:gd name="T44" fmla="*/ 12 w 31"/>
                <a:gd name="T45" fmla="*/ 11 h 55"/>
                <a:gd name="T46" fmla="*/ 8 w 31"/>
                <a:gd name="T47" fmla="*/ 17 h 55"/>
                <a:gd name="T48" fmla="*/ 6 w 31"/>
                <a:gd name="T49" fmla="*/ 24 h 55"/>
                <a:gd name="T50" fmla="*/ 4 w 31"/>
                <a:gd name="T51" fmla="*/ 30 h 55"/>
                <a:gd name="T52" fmla="*/ 4 w 31"/>
                <a:gd name="T53" fmla="*/ 30 h 55"/>
                <a:gd name="T54" fmla="*/ 4 w 31"/>
                <a:gd name="T55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55">
                  <a:moveTo>
                    <a:pt x="4" y="30"/>
                  </a:moveTo>
                  <a:lnTo>
                    <a:pt x="0" y="40"/>
                  </a:lnTo>
                  <a:lnTo>
                    <a:pt x="6" y="45"/>
                  </a:lnTo>
                  <a:lnTo>
                    <a:pt x="12" y="5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3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2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25" y="0"/>
                  </a:lnTo>
                  <a:lnTo>
                    <a:pt x="17" y="9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8" name="Freeform 388">
              <a:extLst>
                <a:ext uri="{FF2B5EF4-FFF2-40B4-BE49-F238E27FC236}">
                  <a16:creationId xmlns:a16="http://schemas.microsoft.com/office/drawing/2014/main" id="{CE1BB7A9-DAC6-FA40-8F49-68EC027F40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1487" y="2908652"/>
              <a:ext cx="54967" cy="36382"/>
            </a:xfrm>
            <a:custGeom>
              <a:avLst/>
              <a:gdLst>
                <a:gd name="T0" fmla="*/ 0 w 36"/>
                <a:gd name="T1" fmla="*/ 17 h 28"/>
                <a:gd name="T2" fmla="*/ 0 w 36"/>
                <a:gd name="T3" fmla="*/ 17 h 28"/>
                <a:gd name="T4" fmla="*/ 0 w 36"/>
                <a:gd name="T5" fmla="*/ 22 h 28"/>
                <a:gd name="T6" fmla="*/ 1 w 36"/>
                <a:gd name="T7" fmla="*/ 26 h 28"/>
                <a:gd name="T8" fmla="*/ 1 w 36"/>
                <a:gd name="T9" fmla="*/ 26 h 28"/>
                <a:gd name="T10" fmla="*/ 3 w 36"/>
                <a:gd name="T11" fmla="*/ 26 h 28"/>
                <a:gd name="T12" fmla="*/ 3 w 36"/>
                <a:gd name="T13" fmla="*/ 26 h 28"/>
                <a:gd name="T14" fmla="*/ 9 w 36"/>
                <a:gd name="T15" fmla="*/ 28 h 28"/>
                <a:gd name="T16" fmla="*/ 13 w 36"/>
                <a:gd name="T17" fmla="*/ 28 h 28"/>
                <a:gd name="T18" fmla="*/ 13 w 36"/>
                <a:gd name="T19" fmla="*/ 28 h 28"/>
                <a:gd name="T20" fmla="*/ 17 w 36"/>
                <a:gd name="T21" fmla="*/ 26 h 28"/>
                <a:gd name="T22" fmla="*/ 20 w 36"/>
                <a:gd name="T23" fmla="*/ 24 h 28"/>
                <a:gd name="T24" fmla="*/ 20 w 36"/>
                <a:gd name="T25" fmla="*/ 24 h 28"/>
                <a:gd name="T26" fmla="*/ 20 w 36"/>
                <a:gd name="T27" fmla="*/ 22 h 28"/>
                <a:gd name="T28" fmla="*/ 22 w 36"/>
                <a:gd name="T29" fmla="*/ 19 h 28"/>
                <a:gd name="T30" fmla="*/ 22 w 36"/>
                <a:gd name="T31" fmla="*/ 19 h 28"/>
                <a:gd name="T32" fmla="*/ 22 w 36"/>
                <a:gd name="T33" fmla="*/ 15 h 28"/>
                <a:gd name="T34" fmla="*/ 26 w 36"/>
                <a:gd name="T35" fmla="*/ 9 h 28"/>
                <a:gd name="T36" fmla="*/ 26 w 36"/>
                <a:gd name="T37" fmla="*/ 9 h 28"/>
                <a:gd name="T38" fmla="*/ 28 w 36"/>
                <a:gd name="T39" fmla="*/ 7 h 28"/>
                <a:gd name="T40" fmla="*/ 32 w 36"/>
                <a:gd name="T41" fmla="*/ 5 h 28"/>
                <a:gd name="T42" fmla="*/ 32 w 36"/>
                <a:gd name="T43" fmla="*/ 5 h 28"/>
                <a:gd name="T44" fmla="*/ 32 w 36"/>
                <a:gd name="T45" fmla="*/ 5 h 28"/>
                <a:gd name="T46" fmla="*/ 34 w 36"/>
                <a:gd name="T47" fmla="*/ 3 h 28"/>
                <a:gd name="T48" fmla="*/ 36 w 36"/>
                <a:gd name="T49" fmla="*/ 2 h 28"/>
                <a:gd name="T50" fmla="*/ 34 w 36"/>
                <a:gd name="T51" fmla="*/ 2 h 28"/>
                <a:gd name="T52" fmla="*/ 32 w 36"/>
                <a:gd name="T53" fmla="*/ 2 h 28"/>
                <a:gd name="T54" fmla="*/ 32 w 36"/>
                <a:gd name="T55" fmla="*/ 0 h 28"/>
                <a:gd name="T56" fmla="*/ 28 w 36"/>
                <a:gd name="T57" fmla="*/ 0 h 28"/>
                <a:gd name="T58" fmla="*/ 28 w 36"/>
                <a:gd name="T59" fmla="*/ 0 h 28"/>
                <a:gd name="T60" fmla="*/ 17 w 36"/>
                <a:gd name="T61" fmla="*/ 0 h 28"/>
                <a:gd name="T62" fmla="*/ 9 w 36"/>
                <a:gd name="T63" fmla="*/ 2 h 28"/>
                <a:gd name="T64" fmla="*/ 5 w 36"/>
                <a:gd name="T65" fmla="*/ 5 h 28"/>
                <a:gd name="T66" fmla="*/ 1 w 36"/>
                <a:gd name="T67" fmla="*/ 13 h 28"/>
                <a:gd name="T68" fmla="*/ 0 w 36"/>
                <a:gd name="T69" fmla="*/ 17 h 28"/>
                <a:gd name="T70" fmla="*/ 0 w 36"/>
                <a:gd name="T71" fmla="*/ 17 h 28"/>
                <a:gd name="T72" fmla="*/ 0 w 36"/>
                <a:gd name="T7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28">
                  <a:moveTo>
                    <a:pt x="0" y="17"/>
                  </a:moveTo>
                  <a:lnTo>
                    <a:pt x="0" y="17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9" y="28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7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7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9" name="Freeform 389">
              <a:extLst>
                <a:ext uri="{FF2B5EF4-FFF2-40B4-BE49-F238E27FC236}">
                  <a16:creationId xmlns:a16="http://schemas.microsoft.com/office/drawing/2014/main" id="{F17826B0-8CE5-3542-A6F1-D12F28552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1487" y="2908652"/>
              <a:ext cx="54967" cy="36382"/>
            </a:xfrm>
            <a:custGeom>
              <a:avLst/>
              <a:gdLst>
                <a:gd name="T0" fmla="*/ 0 w 36"/>
                <a:gd name="T1" fmla="*/ 17 h 28"/>
                <a:gd name="T2" fmla="*/ 0 w 36"/>
                <a:gd name="T3" fmla="*/ 17 h 28"/>
                <a:gd name="T4" fmla="*/ 0 w 36"/>
                <a:gd name="T5" fmla="*/ 22 h 28"/>
                <a:gd name="T6" fmla="*/ 1 w 36"/>
                <a:gd name="T7" fmla="*/ 26 h 28"/>
                <a:gd name="T8" fmla="*/ 1 w 36"/>
                <a:gd name="T9" fmla="*/ 26 h 28"/>
                <a:gd name="T10" fmla="*/ 3 w 36"/>
                <a:gd name="T11" fmla="*/ 26 h 28"/>
                <a:gd name="T12" fmla="*/ 3 w 36"/>
                <a:gd name="T13" fmla="*/ 26 h 28"/>
                <a:gd name="T14" fmla="*/ 9 w 36"/>
                <a:gd name="T15" fmla="*/ 28 h 28"/>
                <a:gd name="T16" fmla="*/ 13 w 36"/>
                <a:gd name="T17" fmla="*/ 28 h 28"/>
                <a:gd name="T18" fmla="*/ 13 w 36"/>
                <a:gd name="T19" fmla="*/ 28 h 28"/>
                <a:gd name="T20" fmla="*/ 17 w 36"/>
                <a:gd name="T21" fmla="*/ 26 h 28"/>
                <a:gd name="T22" fmla="*/ 20 w 36"/>
                <a:gd name="T23" fmla="*/ 24 h 28"/>
                <a:gd name="T24" fmla="*/ 20 w 36"/>
                <a:gd name="T25" fmla="*/ 24 h 28"/>
                <a:gd name="T26" fmla="*/ 20 w 36"/>
                <a:gd name="T27" fmla="*/ 22 h 28"/>
                <a:gd name="T28" fmla="*/ 22 w 36"/>
                <a:gd name="T29" fmla="*/ 19 h 28"/>
                <a:gd name="T30" fmla="*/ 22 w 36"/>
                <a:gd name="T31" fmla="*/ 19 h 28"/>
                <a:gd name="T32" fmla="*/ 22 w 36"/>
                <a:gd name="T33" fmla="*/ 15 h 28"/>
                <a:gd name="T34" fmla="*/ 26 w 36"/>
                <a:gd name="T35" fmla="*/ 9 h 28"/>
                <a:gd name="T36" fmla="*/ 26 w 36"/>
                <a:gd name="T37" fmla="*/ 9 h 28"/>
                <a:gd name="T38" fmla="*/ 28 w 36"/>
                <a:gd name="T39" fmla="*/ 7 h 28"/>
                <a:gd name="T40" fmla="*/ 32 w 36"/>
                <a:gd name="T41" fmla="*/ 5 h 28"/>
                <a:gd name="T42" fmla="*/ 32 w 36"/>
                <a:gd name="T43" fmla="*/ 5 h 28"/>
                <a:gd name="T44" fmla="*/ 32 w 36"/>
                <a:gd name="T45" fmla="*/ 5 h 28"/>
                <a:gd name="T46" fmla="*/ 34 w 36"/>
                <a:gd name="T47" fmla="*/ 3 h 28"/>
                <a:gd name="T48" fmla="*/ 36 w 36"/>
                <a:gd name="T49" fmla="*/ 2 h 28"/>
                <a:gd name="T50" fmla="*/ 34 w 36"/>
                <a:gd name="T51" fmla="*/ 2 h 28"/>
                <a:gd name="T52" fmla="*/ 32 w 36"/>
                <a:gd name="T53" fmla="*/ 2 h 28"/>
                <a:gd name="T54" fmla="*/ 32 w 36"/>
                <a:gd name="T55" fmla="*/ 0 h 28"/>
                <a:gd name="T56" fmla="*/ 28 w 36"/>
                <a:gd name="T57" fmla="*/ 0 h 28"/>
                <a:gd name="T58" fmla="*/ 28 w 36"/>
                <a:gd name="T59" fmla="*/ 0 h 28"/>
                <a:gd name="T60" fmla="*/ 17 w 36"/>
                <a:gd name="T61" fmla="*/ 0 h 28"/>
                <a:gd name="T62" fmla="*/ 9 w 36"/>
                <a:gd name="T63" fmla="*/ 2 h 28"/>
                <a:gd name="T64" fmla="*/ 5 w 36"/>
                <a:gd name="T65" fmla="*/ 5 h 28"/>
                <a:gd name="T66" fmla="*/ 1 w 36"/>
                <a:gd name="T67" fmla="*/ 13 h 28"/>
                <a:gd name="T68" fmla="*/ 0 w 36"/>
                <a:gd name="T69" fmla="*/ 17 h 28"/>
                <a:gd name="T70" fmla="*/ 0 w 36"/>
                <a:gd name="T71" fmla="*/ 17 h 28"/>
                <a:gd name="T72" fmla="*/ 0 w 36"/>
                <a:gd name="T7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28">
                  <a:moveTo>
                    <a:pt x="0" y="17"/>
                  </a:moveTo>
                  <a:lnTo>
                    <a:pt x="0" y="17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9" y="28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7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7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0" name="Freeform 390">
              <a:extLst>
                <a:ext uri="{FF2B5EF4-FFF2-40B4-BE49-F238E27FC236}">
                  <a16:creationId xmlns:a16="http://schemas.microsoft.com/office/drawing/2014/main" id="{C52833E6-2BC9-8349-A634-579A053FF8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6226" y="2090064"/>
              <a:ext cx="1290201" cy="808193"/>
            </a:xfrm>
            <a:custGeom>
              <a:avLst/>
              <a:gdLst>
                <a:gd name="T0" fmla="*/ 401 w 845"/>
                <a:gd name="T1" fmla="*/ 582 h 622"/>
                <a:gd name="T2" fmla="*/ 369 w 845"/>
                <a:gd name="T3" fmla="*/ 611 h 622"/>
                <a:gd name="T4" fmla="*/ 331 w 845"/>
                <a:gd name="T5" fmla="*/ 562 h 622"/>
                <a:gd name="T6" fmla="*/ 318 w 845"/>
                <a:gd name="T7" fmla="*/ 482 h 622"/>
                <a:gd name="T8" fmla="*/ 278 w 845"/>
                <a:gd name="T9" fmla="*/ 471 h 622"/>
                <a:gd name="T10" fmla="*/ 225 w 845"/>
                <a:gd name="T11" fmla="*/ 492 h 622"/>
                <a:gd name="T12" fmla="*/ 168 w 845"/>
                <a:gd name="T13" fmla="*/ 492 h 622"/>
                <a:gd name="T14" fmla="*/ 79 w 845"/>
                <a:gd name="T15" fmla="*/ 408 h 622"/>
                <a:gd name="T16" fmla="*/ 30 w 845"/>
                <a:gd name="T17" fmla="*/ 348 h 622"/>
                <a:gd name="T18" fmla="*/ 0 w 845"/>
                <a:gd name="T19" fmla="*/ 285 h 622"/>
                <a:gd name="T20" fmla="*/ 40 w 845"/>
                <a:gd name="T21" fmla="*/ 265 h 622"/>
                <a:gd name="T22" fmla="*/ 91 w 845"/>
                <a:gd name="T23" fmla="*/ 174 h 622"/>
                <a:gd name="T24" fmla="*/ 164 w 845"/>
                <a:gd name="T25" fmla="*/ 130 h 622"/>
                <a:gd name="T26" fmla="*/ 198 w 845"/>
                <a:gd name="T27" fmla="*/ 106 h 622"/>
                <a:gd name="T28" fmla="*/ 291 w 845"/>
                <a:gd name="T29" fmla="*/ 193 h 622"/>
                <a:gd name="T30" fmla="*/ 480 w 845"/>
                <a:gd name="T31" fmla="*/ 229 h 622"/>
                <a:gd name="T32" fmla="*/ 548 w 845"/>
                <a:gd name="T33" fmla="*/ 183 h 622"/>
                <a:gd name="T34" fmla="*/ 632 w 845"/>
                <a:gd name="T35" fmla="*/ 142 h 622"/>
                <a:gd name="T36" fmla="*/ 590 w 845"/>
                <a:gd name="T37" fmla="*/ 77 h 622"/>
                <a:gd name="T38" fmla="*/ 647 w 845"/>
                <a:gd name="T39" fmla="*/ 21 h 622"/>
                <a:gd name="T40" fmla="*/ 720 w 845"/>
                <a:gd name="T41" fmla="*/ 13 h 622"/>
                <a:gd name="T42" fmla="*/ 794 w 845"/>
                <a:gd name="T43" fmla="*/ 121 h 622"/>
                <a:gd name="T44" fmla="*/ 840 w 845"/>
                <a:gd name="T45" fmla="*/ 130 h 622"/>
                <a:gd name="T46" fmla="*/ 779 w 845"/>
                <a:gd name="T47" fmla="*/ 214 h 622"/>
                <a:gd name="T48" fmla="*/ 732 w 845"/>
                <a:gd name="T49" fmla="*/ 246 h 622"/>
                <a:gd name="T50" fmla="*/ 664 w 845"/>
                <a:gd name="T51" fmla="*/ 291 h 622"/>
                <a:gd name="T52" fmla="*/ 660 w 845"/>
                <a:gd name="T53" fmla="*/ 289 h 622"/>
                <a:gd name="T54" fmla="*/ 668 w 845"/>
                <a:gd name="T55" fmla="*/ 267 h 622"/>
                <a:gd name="T56" fmla="*/ 658 w 845"/>
                <a:gd name="T57" fmla="*/ 255 h 622"/>
                <a:gd name="T58" fmla="*/ 647 w 845"/>
                <a:gd name="T59" fmla="*/ 268 h 622"/>
                <a:gd name="T60" fmla="*/ 633 w 845"/>
                <a:gd name="T61" fmla="*/ 274 h 622"/>
                <a:gd name="T62" fmla="*/ 626 w 845"/>
                <a:gd name="T63" fmla="*/ 291 h 622"/>
                <a:gd name="T64" fmla="*/ 603 w 845"/>
                <a:gd name="T65" fmla="*/ 304 h 622"/>
                <a:gd name="T66" fmla="*/ 622 w 845"/>
                <a:gd name="T67" fmla="*/ 314 h 622"/>
                <a:gd name="T68" fmla="*/ 632 w 845"/>
                <a:gd name="T69" fmla="*/ 331 h 622"/>
                <a:gd name="T70" fmla="*/ 643 w 845"/>
                <a:gd name="T71" fmla="*/ 319 h 622"/>
                <a:gd name="T72" fmla="*/ 649 w 845"/>
                <a:gd name="T73" fmla="*/ 318 h 622"/>
                <a:gd name="T74" fmla="*/ 664 w 845"/>
                <a:gd name="T75" fmla="*/ 319 h 622"/>
                <a:gd name="T76" fmla="*/ 669 w 845"/>
                <a:gd name="T77" fmla="*/ 333 h 622"/>
                <a:gd name="T78" fmla="*/ 656 w 845"/>
                <a:gd name="T79" fmla="*/ 335 h 622"/>
                <a:gd name="T80" fmla="*/ 641 w 845"/>
                <a:gd name="T81" fmla="*/ 348 h 622"/>
                <a:gd name="T82" fmla="*/ 632 w 845"/>
                <a:gd name="T83" fmla="*/ 376 h 622"/>
                <a:gd name="T84" fmla="*/ 641 w 845"/>
                <a:gd name="T85" fmla="*/ 388 h 622"/>
                <a:gd name="T86" fmla="*/ 647 w 845"/>
                <a:gd name="T87" fmla="*/ 408 h 622"/>
                <a:gd name="T88" fmla="*/ 645 w 845"/>
                <a:gd name="T89" fmla="*/ 452 h 622"/>
                <a:gd name="T90" fmla="*/ 652 w 845"/>
                <a:gd name="T91" fmla="*/ 454 h 622"/>
                <a:gd name="T92" fmla="*/ 656 w 845"/>
                <a:gd name="T93" fmla="*/ 484 h 622"/>
                <a:gd name="T94" fmla="*/ 647 w 845"/>
                <a:gd name="T95" fmla="*/ 492 h 622"/>
                <a:gd name="T96" fmla="*/ 632 w 845"/>
                <a:gd name="T97" fmla="*/ 514 h 622"/>
                <a:gd name="T98" fmla="*/ 626 w 845"/>
                <a:gd name="T99" fmla="*/ 535 h 622"/>
                <a:gd name="T100" fmla="*/ 615 w 845"/>
                <a:gd name="T101" fmla="*/ 552 h 622"/>
                <a:gd name="T102" fmla="*/ 599 w 845"/>
                <a:gd name="T103" fmla="*/ 569 h 622"/>
                <a:gd name="T104" fmla="*/ 581 w 845"/>
                <a:gd name="T105" fmla="*/ 582 h 622"/>
                <a:gd name="T106" fmla="*/ 563 w 845"/>
                <a:gd name="T107" fmla="*/ 581 h 622"/>
                <a:gd name="T108" fmla="*/ 537 w 845"/>
                <a:gd name="T109" fmla="*/ 594 h 622"/>
                <a:gd name="T110" fmla="*/ 522 w 845"/>
                <a:gd name="T111" fmla="*/ 599 h 622"/>
                <a:gd name="T112" fmla="*/ 499 w 845"/>
                <a:gd name="T113" fmla="*/ 622 h 622"/>
                <a:gd name="T114" fmla="*/ 467 w 845"/>
                <a:gd name="T115" fmla="*/ 601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45" h="622">
                  <a:moveTo>
                    <a:pt x="467" y="601"/>
                  </a:moveTo>
                  <a:lnTo>
                    <a:pt x="454" y="601"/>
                  </a:lnTo>
                  <a:lnTo>
                    <a:pt x="446" y="594"/>
                  </a:lnTo>
                  <a:lnTo>
                    <a:pt x="446" y="581"/>
                  </a:lnTo>
                  <a:lnTo>
                    <a:pt x="437" y="581"/>
                  </a:lnTo>
                  <a:lnTo>
                    <a:pt x="424" y="573"/>
                  </a:lnTo>
                  <a:lnTo>
                    <a:pt x="401" y="582"/>
                  </a:lnTo>
                  <a:lnTo>
                    <a:pt x="388" y="582"/>
                  </a:lnTo>
                  <a:lnTo>
                    <a:pt x="382" y="590"/>
                  </a:lnTo>
                  <a:lnTo>
                    <a:pt x="372" y="590"/>
                  </a:lnTo>
                  <a:lnTo>
                    <a:pt x="369" y="594"/>
                  </a:lnTo>
                  <a:lnTo>
                    <a:pt x="376" y="603"/>
                  </a:lnTo>
                  <a:lnTo>
                    <a:pt x="376" y="611"/>
                  </a:lnTo>
                  <a:lnTo>
                    <a:pt x="369" y="611"/>
                  </a:lnTo>
                  <a:lnTo>
                    <a:pt x="363" y="603"/>
                  </a:lnTo>
                  <a:lnTo>
                    <a:pt x="355" y="603"/>
                  </a:lnTo>
                  <a:lnTo>
                    <a:pt x="350" y="598"/>
                  </a:lnTo>
                  <a:lnTo>
                    <a:pt x="338" y="594"/>
                  </a:lnTo>
                  <a:lnTo>
                    <a:pt x="338" y="581"/>
                  </a:lnTo>
                  <a:lnTo>
                    <a:pt x="331" y="571"/>
                  </a:lnTo>
                  <a:lnTo>
                    <a:pt x="331" y="562"/>
                  </a:lnTo>
                  <a:lnTo>
                    <a:pt x="318" y="562"/>
                  </a:lnTo>
                  <a:lnTo>
                    <a:pt x="321" y="543"/>
                  </a:lnTo>
                  <a:lnTo>
                    <a:pt x="333" y="529"/>
                  </a:lnTo>
                  <a:lnTo>
                    <a:pt x="333" y="503"/>
                  </a:lnTo>
                  <a:lnTo>
                    <a:pt x="327" y="501"/>
                  </a:lnTo>
                  <a:lnTo>
                    <a:pt x="325" y="492"/>
                  </a:lnTo>
                  <a:lnTo>
                    <a:pt x="318" y="482"/>
                  </a:lnTo>
                  <a:lnTo>
                    <a:pt x="312" y="490"/>
                  </a:lnTo>
                  <a:lnTo>
                    <a:pt x="306" y="484"/>
                  </a:lnTo>
                  <a:lnTo>
                    <a:pt x="301" y="484"/>
                  </a:lnTo>
                  <a:lnTo>
                    <a:pt x="306" y="476"/>
                  </a:lnTo>
                  <a:lnTo>
                    <a:pt x="295" y="467"/>
                  </a:lnTo>
                  <a:lnTo>
                    <a:pt x="289" y="475"/>
                  </a:lnTo>
                  <a:lnTo>
                    <a:pt x="278" y="471"/>
                  </a:lnTo>
                  <a:lnTo>
                    <a:pt x="268" y="482"/>
                  </a:lnTo>
                  <a:lnTo>
                    <a:pt x="261" y="484"/>
                  </a:lnTo>
                  <a:lnTo>
                    <a:pt x="250" y="495"/>
                  </a:lnTo>
                  <a:lnTo>
                    <a:pt x="246" y="495"/>
                  </a:lnTo>
                  <a:lnTo>
                    <a:pt x="246" y="497"/>
                  </a:lnTo>
                  <a:lnTo>
                    <a:pt x="238" y="495"/>
                  </a:lnTo>
                  <a:lnTo>
                    <a:pt x="225" y="492"/>
                  </a:lnTo>
                  <a:lnTo>
                    <a:pt x="225" y="484"/>
                  </a:lnTo>
                  <a:lnTo>
                    <a:pt x="216" y="484"/>
                  </a:lnTo>
                  <a:lnTo>
                    <a:pt x="204" y="495"/>
                  </a:lnTo>
                  <a:lnTo>
                    <a:pt x="198" y="493"/>
                  </a:lnTo>
                  <a:lnTo>
                    <a:pt x="195" y="495"/>
                  </a:lnTo>
                  <a:lnTo>
                    <a:pt x="180" y="495"/>
                  </a:lnTo>
                  <a:lnTo>
                    <a:pt x="168" y="492"/>
                  </a:lnTo>
                  <a:lnTo>
                    <a:pt x="110" y="450"/>
                  </a:lnTo>
                  <a:lnTo>
                    <a:pt x="96" y="456"/>
                  </a:lnTo>
                  <a:lnTo>
                    <a:pt x="81" y="441"/>
                  </a:lnTo>
                  <a:lnTo>
                    <a:pt x="64" y="433"/>
                  </a:lnTo>
                  <a:lnTo>
                    <a:pt x="62" y="416"/>
                  </a:lnTo>
                  <a:lnTo>
                    <a:pt x="74" y="416"/>
                  </a:lnTo>
                  <a:lnTo>
                    <a:pt x="79" y="408"/>
                  </a:lnTo>
                  <a:lnTo>
                    <a:pt x="68" y="397"/>
                  </a:lnTo>
                  <a:lnTo>
                    <a:pt x="72" y="380"/>
                  </a:lnTo>
                  <a:lnTo>
                    <a:pt x="83" y="371"/>
                  </a:lnTo>
                  <a:lnTo>
                    <a:pt x="89" y="363"/>
                  </a:lnTo>
                  <a:lnTo>
                    <a:pt x="74" y="348"/>
                  </a:lnTo>
                  <a:lnTo>
                    <a:pt x="49" y="355"/>
                  </a:lnTo>
                  <a:lnTo>
                    <a:pt x="30" y="348"/>
                  </a:lnTo>
                  <a:lnTo>
                    <a:pt x="30" y="338"/>
                  </a:lnTo>
                  <a:lnTo>
                    <a:pt x="13" y="329"/>
                  </a:lnTo>
                  <a:lnTo>
                    <a:pt x="13" y="321"/>
                  </a:lnTo>
                  <a:lnTo>
                    <a:pt x="11" y="308"/>
                  </a:lnTo>
                  <a:lnTo>
                    <a:pt x="7" y="301"/>
                  </a:lnTo>
                  <a:lnTo>
                    <a:pt x="0" y="299"/>
                  </a:lnTo>
                  <a:lnTo>
                    <a:pt x="0" y="285"/>
                  </a:lnTo>
                  <a:lnTo>
                    <a:pt x="0" y="270"/>
                  </a:lnTo>
                  <a:lnTo>
                    <a:pt x="6" y="270"/>
                  </a:lnTo>
                  <a:lnTo>
                    <a:pt x="11" y="263"/>
                  </a:lnTo>
                  <a:lnTo>
                    <a:pt x="21" y="263"/>
                  </a:lnTo>
                  <a:lnTo>
                    <a:pt x="24" y="270"/>
                  </a:lnTo>
                  <a:lnTo>
                    <a:pt x="30" y="263"/>
                  </a:lnTo>
                  <a:lnTo>
                    <a:pt x="40" y="265"/>
                  </a:lnTo>
                  <a:lnTo>
                    <a:pt x="45" y="251"/>
                  </a:lnTo>
                  <a:lnTo>
                    <a:pt x="60" y="253"/>
                  </a:lnTo>
                  <a:lnTo>
                    <a:pt x="64" y="242"/>
                  </a:lnTo>
                  <a:lnTo>
                    <a:pt x="87" y="234"/>
                  </a:lnTo>
                  <a:lnTo>
                    <a:pt x="87" y="229"/>
                  </a:lnTo>
                  <a:lnTo>
                    <a:pt x="96" y="210"/>
                  </a:lnTo>
                  <a:lnTo>
                    <a:pt x="91" y="174"/>
                  </a:lnTo>
                  <a:lnTo>
                    <a:pt x="108" y="166"/>
                  </a:lnTo>
                  <a:lnTo>
                    <a:pt x="111" y="172"/>
                  </a:lnTo>
                  <a:lnTo>
                    <a:pt x="121" y="172"/>
                  </a:lnTo>
                  <a:lnTo>
                    <a:pt x="121" y="163"/>
                  </a:lnTo>
                  <a:lnTo>
                    <a:pt x="130" y="134"/>
                  </a:lnTo>
                  <a:lnTo>
                    <a:pt x="157" y="142"/>
                  </a:lnTo>
                  <a:lnTo>
                    <a:pt x="164" y="130"/>
                  </a:lnTo>
                  <a:lnTo>
                    <a:pt x="161" y="117"/>
                  </a:lnTo>
                  <a:lnTo>
                    <a:pt x="168" y="108"/>
                  </a:lnTo>
                  <a:lnTo>
                    <a:pt x="178" y="106"/>
                  </a:lnTo>
                  <a:lnTo>
                    <a:pt x="178" y="94"/>
                  </a:lnTo>
                  <a:lnTo>
                    <a:pt x="187" y="89"/>
                  </a:lnTo>
                  <a:lnTo>
                    <a:pt x="191" y="94"/>
                  </a:lnTo>
                  <a:lnTo>
                    <a:pt x="198" y="106"/>
                  </a:lnTo>
                  <a:lnTo>
                    <a:pt x="212" y="117"/>
                  </a:lnTo>
                  <a:lnTo>
                    <a:pt x="225" y="121"/>
                  </a:lnTo>
                  <a:lnTo>
                    <a:pt x="234" y="153"/>
                  </a:lnTo>
                  <a:lnTo>
                    <a:pt x="231" y="168"/>
                  </a:lnTo>
                  <a:lnTo>
                    <a:pt x="242" y="172"/>
                  </a:lnTo>
                  <a:lnTo>
                    <a:pt x="268" y="180"/>
                  </a:lnTo>
                  <a:lnTo>
                    <a:pt x="291" y="193"/>
                  </a:lnTo>
                  <a:lnTo>
                    <a:pt x="304" y="221"/>
                  </a:lnTo>
                  <a:lnTo>
                    <a:pt x="369" y="225"/>
                  </a:lnTo>
                  <a:lnTo>
                    <a:pt x="382" y="234"/>
                  </a:lnTo>
                  <a:lnTo>
                    <a:pt x="399" y="238"/>
                  </a:lnTo>
                  <a:lnTo>
                    <a:pt x="416" y="242"/>
                  </a:lnTo>
                  <a:lnTo>
                    <a:pt x="448" y="227"/>
                  </a:lnTo>
                  <a:lnTo>
                    <a:pt x="480" y="229"/>
                  </a:lnTo>
                  <a:lnTo>
                    <a:pt x="499" y="221"/>
                  </a:lnTo>
                  <a:lnTo>
                    <a:pt x="511" y="210"/>
                  </a:lnTo>
                  <a:lnTo>
                    <a:pt x="522" y="204"/>
                  </a:lnTo>
                  <a:lnTo>
                    <a:pt x="514" y="191"/>
                  </a:lnTo>
                  <a:lnTo>
                    <a:pt x="524" y="176"/>
                  </a:lnTo>
                  <a:lnTo>
                    <a:pt x="539" y="183"/>
                  </a:lnTo>
                  <a:lnTo>
                    <a:pt x="548" y="183"/>
                  </a:lnTo>
                  <a:lnTo>
                    <a:pt x="560" y="166"/>
                  </a:lnTo>
                  <a:lnTo>
                    <a:pt x="575" y="168"/>
                  </a:lnTo>
                  <a:lnTo>
                    <a:pt x="584" y="159"/>
                  </a:lnTo>
                  <a:lnTo>
                    <a:pt x="590" y="151"/>
                  </a:lnTo>
                  <a:lnTo>
                    <a:pt x="603" y="149"/>
                  </a:lnTo>
                  <a:lnTo>
                    <a:pt x="616" y="142"/>
                  </a:lnTo>
                  <a:lnTo>
                    <a:pt x="632" y="142"/>
                  </a:lnTo>
                  <a:lnTo>
                    <a:pt x="622" y="127"/>
                  </a:lnTo>
                  <a:lnTo>
                    <a:pt x="609" y="115"/>
                  </a:lnTo>
                  <a:lnTo>
                    <a:pt x="599" y="117"/>
                  </a:lnTo>
                  <a:lnTo>
                    <a:pt x="599" y="125"/>
                  </a:lnTo>
                  <a:lnTo>
                    <a:pt x="584" y="121"/>
                  </a:lnTo>
                  <a:lnTo>
                    <a:pt x="573" y="117"/>
                  </a:lnTo>
                  <a:lnTo>
                    <a:pt x="590" y="77"/>
                  </a:lnTo>
                  <a:lnTo>
                    <a:pt x="605" y="85"/>
                  </a:lnTo>
                  <a:lnTo>
                    <a:pt x="616" y="76"/>
                  </a:lnTo>
                  <a:lnTo>
                    <a:pt x="626" y="76"/>
                  </a:lnTo>
                  <a:lnTo>
                    <a:pt x="626" y="64"/>
                  </a:lnTo>
                  <a:lnTo>
                    <a:pt x="637" y="36"/>
                  </a:lnTo>
                  <a:lnTo>
                    <a:pt x="647" y="28"/>
                  </a:lnTo>
                  <a:lnTo>
                    <a:pt x="647" y="21"/>
                  </a:lnTo>
                  <a:lnTo>
                    <a:pt x="637" y="15"/>
                  </a:lnTo>
                  <a:lnTo>
                    <a:pt x="647" y="6"/>
                  </a:lnTo>
                  <a:lnTo>
                    <a:pt x="668" y="0"/>
                  </a:lnTo>
                  <a:lnTo>
                    <a:pt x="690" y="0"/>
                  </a:lnTo>
                  <a:lnTo>
                    <a:pt x="702" y="7"/>
                  </a:lnTo>
                  <a:lnTo>
                    <a:pt x="713" y="6"/>
                  </a:lnTo>
                  <a:lnTo>
                    <a:pt x="720" y="13"/>
                  </a:lnTo>
                  <a:lnTo>
                    <a:pt x="743" y="66"/>
                  </a:lnTo>
                  <a:lnTo>
                    <a:pt x="743" y="81"/>
                  </a:lnTo>
                  <a:lnTo>
                    <a:pt x="756" y="85"/>
                  </a:lnTo>
                  <a:lnTo>
                    <a:pt x="766" y="85"/>
                  </a:lnTo>
                  <a:lnTo>
                    <a:pt x="775" y="91"/>
                  </a:lnTo>
                  <a:lnTo>
                    <a:pt x="785" y="102"/>
                  </a:lnTo>
                  <a:lnTo>
                    <a:pt x="794" y="121"/>
                  </a:lnTo>
                  <a:lnTo>
                    <a:pt x="802" y="125"/>
                  </a:lnTo>
                  <a:lnTo>
                    <a:pt x="811" y="125"/>
                  </a:lnTo>
                  <a:lnTo>
                    <a:pt x="819" y="117"/>
                  </a:lnTo>
                  <a:lnTo>
                    <a:pt x="832" y="113"/>
                  </a:lnTo>
                  <a:lnTo>
                    <a:pt x="841" y="110"/>
                  </a:lnTo>
                  <a:lnTo>
                    <a:pt x="845" y="125"/>
                  </a:lnTo>
                  <a:lnTo>
                    <a:pt x="840" y="130"/>
                  </a:lnTo>
                  <a:lnTo>
                    <a:pt x="824" y="168"/>
                  </a:lnTo>
                  <a:lnTo>
                    <a:pt x="824" y="176"/>
                  </a:lnTo>
                  <a:lnTo>
                    <a:pt x="804" y="176"/>
                  </a:lnTo>
                  <a:lnTo>
                    <a:pt x="794" y="181"/>
                  </a:lnTo>
                  <a:lnTo>
                    <a:pt x="794" y="214"/>
                  </a:lnTo>
                  <a:lnTo>
                    <a:pt x="789" y="221"/>
                  </a:lnTo>
                  <a:lnTo>
                    <a:pt x="779" y="214"/>
                  </a:lnTo>
                  <a:lnTo>
                    <a:pt x="773" y="227"/>
                  </a:lnTo>
                  <a:lnTo>
                    <a:pt x="768" y="234"/>
                  </a:lnTo>
                  <a:lnTo>
                    <a:pt x="749" y="234"/>
                  </a:lnTo>
                  <a:lnTo>
                    <a:pt x="753" y="246"/>
                  </a:lnTo>
                  <a:lnTo>
                    <a:pt x="743" y="248"/>
                  </a:lnTo>
                  <a:lnTo>
                    <a:pt x="737" y="242"/>
                  </a:lnTo>
                  <a:lnTo>
                    <a:pt x="732" y="246"/>
                  </a:lnTo>
                  <a:lnTo>
                    <a:pt x="726" y="255"/>
                  </a:lnTo>
                  <a:lnTo>
                    <a:pt x="698" y="274"/>
                  </a:lnTo>
                  <a:lnTo>
                    <a:pt x="694" y="276"/>
                  </a:lnTo>
                  <a:lnTo>
                    <a:pt x="681" y="282"/>
                  </a:lnTo>
                  <a:lnTo>
                    <a:pt x="673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0" y="293"/>
                  </a:lnTo>
                  <a:lnTo>
                    <a:pt x="658" y="295"/>
                  </a:lnTo>
                  <a:lnTo>
                    <a:pt x="658" y="295"/>
                  </a:lnTo>
                  <a:lnTo>
                    <a:pt x="652" y="297"/>
                  </a:lnTo>
                  <a:lnTo>
                    <a:pt x="652" y="299"/>
                  </a:lnTo>
                  <a:lnTo>
                    <a:pt x="660" y="289"/>
                  </a:lnTo>
                  <a:lnTo>
                    <a:pt x="656" y="282"/>
                  </a:lnTo>
                  <a:lnTo>
                    <a:pt x="662" y="274"/>
                  </a:lnTo>
                  <a:lnTo>
                    <a:pt x="662" y="274"/>
                  </a:lnTo>
                  <a:lnTo>
                    <a:pt x="664" y="272"/>
                  </a:lnTo>
                  <a:lnTo>
                    <a:pt x="668" y="268"/>
                  </a:lnTo>
                  <a:lnTo>
                    <a:pt x="668" y="267"/>
                  </a:lnTo>
                  <a:lnTo>
                    <a:pt x="668" y="267"/>
                  </a:lnTo>
                  <a:lnTo>
                    <a:pt x="668" y="263"/>
                  </a:lnTo>
                  <a:lnTo>
                    <a:pt x="664" y="259"/>
                  </a:lnTo>
                  <a:lnTo>
                    <a:pt x="664" y="257"/>
                  </a:lnTo>
                  <a:lnTo>
                    <a:pt x="664" y="257"/>
                  </a:lnTo>
                  <a:lnTo>
                    <a:pt x="662" y="255"/>
                  </a:lnTo>
                  <a:lnTo>
                    <a:pt x="660" y="255"/>
                  </a:lnTo>
                  <a:lnTo>
                    <a:pt x="658" y="255"/>
                  </a:lnTo>
                  <a:lnTo>
                    <a:pt x="658" y="255"/>
                  </a:lnTo>
                  <a:lnTo>
                    <a:pt x="656" y="255"/>
                  </a:lnTo>
                  <a:lnTo>
                    <a:pt x="654" y="255"/>
                  </a:lnTo>
                  <a:lnTo>
                    <a:pt x="652" y="259"/>
                  </a:lnTo>
                  <a:lnTo>
                    <a:pt x="652" y="259"/>
                  </a:lnTo>
                  <a:lnTo>
                    <a:pt x="647" y="265"/>
                  </a:lnTo>
                  <a:lnTo>
                    <a:pt x="647" y="268"/>
                  </a:lnTo>
                  <a:lnTo>
                    <a:pt x="643" y="268"/>
                  </a:lnTo>
                  <a:lnTo>
                    <a:pt x="643" y="268"/>
                  </a:lnTo>
                  <a:lnTo>
                    <a:pt x="641" y="268"/>
                  </a:lnTo>
                  <a:lnTo>
                    <a:pt x="639" y="270"/>
                  </a:lnTo>
                  <a:lnTo>
                    <a:pt x="637" y="274"/>
                  </a:lnTo>
                  <a:lnTo>
                    <a:pt x="637" y="274"/>
                  </a:lnTo>
                  <a:lnTo>
                    <a:pt x="633" y="274"/>
                  </a:lnTo>
                  <a:lnTo>
                    <a:pt x="632" y="276"/>
                  </a:lnTo>
                  <a:lnTo>
                    <a:pt x="632" y="276"/>
                  </a:lnTo>
                  <a:lnTo>
                    <a:pt x="630" y="276"/>
                  </a:lnTo>
                  <a:lnTo>
                    <a:pt x="630" y="276"/>
                  </a:lnTo>
                  <a:lnTo>
                    <a:pt x="626" y="280"/>
                  </a:lnTo>
                  <a:lnTo>
                    <a:pt x="626" y="285"/>
                  </a:lnTo>
                  <a:lnTo>
                    <a:pt x="626" y="291"/>
                  </a:lnTo>
                  <a:lnTo>
                    <a:pt x="611" y="293"/>
                  </a:lnTo>
                  <a:lnTo>
                    <a:pt x="599" y="293"/>
                  </a:lnTo>
                  <a:lnTo>
                    <a:pt x="599" y="293"/>
                  </a:lnTo>
                  <a:lnTo>
                    <a:pt x="599" y="297"/>
                  </a:lnTo>
                  <a:lnTo>
                    <a:pt x="601" y="301"/>
                  </a:lnTo>
                  <a:lnTo>
                    <a:pt x="603" y="304"/>
                  </a:lnTo>
                  <a:lnTo>
                    <a:pt x="603" y="304"/>
                  </a:lnTo>
                  <a:lnTo>
                    <a:pt x="607" y="308"/>
                  </a:lnTo>
                  <a:lnTo>
                    <a:pt x="607" y="310"/>
                  </a:lnTo>
                  <a:lnTo>
                    <a:pt x="611" y="312"/>
                  </a:lnTo>
                  <a:lnTo>
                    <a:pt x="611" y="312"/>
                  </a:lnTo>
                  <a:lnTo>
                    <a:pt x="616" y="312"/>
                  </a:lnTo>
                  <a:lnTo>
                    <a:pt x="622" y="314"/>
                  </a:lnTo>
                  <a:lnTo>
                    <a:pt x="622" y="314"/>
                  </a:lnTo>
                  <a:lnTo>
                    <a:pt x="622" y="318"/>
                  </a:lnTo>
                  <a:lnTo>
                    <a:pt x="622" y="318"/>
                  </a:lnTo>
                  <a:lnTo>
                    <a:pt x="622" y="325"/>
                  </a:lnTo>
                  <a:lnTo>
                    <a:pt x="622" y="329"/>
                  </a:lnTo>
                  <a:lnTo>
                    <a:pt x="630" y="331"/>
                  </a:lnTo>
                  <a:lnTo>
                    <a:pt x="630" y="331"/>
                  </a:lnTo>
                  <a:lnTo>
                    <a:pt x="632" y="331"/>
                  </a:lnTo>
                  <a:lnTo>
                    <a:pt x="633" y="329"/>
                  </a:lnTo>
                  <a:lnTo>
                    <a:pt x="637" y="327"/>
                  </a:lnTo>
                  <a:lnTo>
                    <a:pt x="637" y="327"/>
                  </a:lnTo>
                  <a:lnTo>
                    <a:pt x="637" y="323"/>
                  </a:lnTo>
                  <a:lnTo>
                    <a:pt x="637" y="321"/>
                  </a:lnTo>
                  <a:lnTo>
                    <a:pt x="639" y="321"/>
                  </a:lnTo>
                  <a:lnTo>
                    <a:pt x="643" y="319"/>
                  </a:lnTo>
                  <a:lnTo>
                    <a:pt x="643" y="319"/>
                  </a:lnTo>
                  <a:lnTo>
                    <a:pt x="645" y="318"/>
                  </a:lnTo>
                  <a:lnTo>
                    <a:pt x="647" y="318"/>
                  </a:lnTo>
                  <a:lnTo>
                    <a:pt x="647" y="316"/>
                  </a:lnTo>
                  <a:lnTo>
                    <a:pt x="649" y="316"/>
                  </a:lnTo>
                  <a:lnTo>
                    <a:pt x="649" y="318"/>
                  </a:lnTo>
                  <a:lnTo>
                    <a:pt x="649" y="318"/>
                  </a:lnTo>
                  <a:lnTo>
                    <a:pt x="650" y="318"/>
                  </a:lnTo>
                  <a:lnTo>
                    <a:pt x="652" y="318"/>
                  </a:lnTo>
                  <a:lnTo>
                    <a:pt x="656" y="318"/>
                  </a:lnTo>
                  <a:lnTo>
                    <a:pt x="660" y="318"/>
                  </a:lnTo>
                  <a:lnTo>
                    <a:pt x="662" y="318"/>
                  </a:lnTo>
                  <a:lnTo>
                    <a:pt x="664" y="319"/>
                  </a:lnTo>
                  <a:lnTo>
                    <a:pt x="664" y="319"/>
                  </a:lnTo>
                  <a:lnTo>
                    <a:pt x="666" y="321"/>
                  </a:lnTo>
                  <a:lnTo>
                    <a:pt x="668" y="323"/>
                  </a:lnTo>
                  <a:lnTo>
                    <a:pt x="671" y="325"/>
                  </a:lnTo>
                  <a:lnTo>
                    <a:pt x="673" y="327"/>
                  </a:lnTo>
                  <a:lnTo>
                    <a:pt x="673" y="327"/>
                  </a:lnTo>
                  <a:lnTo>
                    <a:pt x="671" y="331"/>
                  </a:lnTo>
                  <a:lnTo>
                    <a:pt x="669" y="333"/>
                  </a:lnTo>
                  <a:lnTo>
                    <a:pt x="669" y="335"/>
                  </a:lnTo>
                  <a:lnTo>
                    <a:pt x="668" y="335"/>
                  </a:lnTo>
                  <a:lnTo>
                    <a:pt x="668" y="335"/>
                  </a:lnTo>
                  <a:lnTo>
                    <a:pt x="664" y="335"/>
                  </a:lnTo>
                  <a:lnTo>
                    <a:pt x="660" y="333"/>
                  </a:lnTo>
                  <a:lnTo>
                    <a:pt x="658" y="333"/>
                  </a:lnTo>
                  <a:lnTo>
                    <a:pt x="656" y="335"/>
                  </a:lnTo>
                  <a:lnTo>
                    <a:pt x="656" y="335"/>
                  </a:lnTo>
                  <a:lnTo>
                    <a:pt x="652" y="338"/>
                  </a:lnTo>
                  <a:lnTo>
                    <a:pt x="649" y="340"/>
                  </a:lnTo>
                  <a:lnTo>
                    <a:pt x="649" y="340"/>
                  </a:lnTo>
                  <a:lnTo>
                    <a:pt x="647" y="342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33" y="355"/>
                  </a:lnTo>
                  <a:lnTo>
                    <a:pt x="633" y="355"/>
                  </a:lnTo>
                  <a:lnTo>
                    <a:pt x="622" y="369"/>
                  </a:lnTo>
                  <a:lnTo>
                    <a:pt x="622" y="369"/>
                  </a:lnTo>
                  <a:lnTo>
                    <a:pt x="628" y="374"/>
                  </a:lnTo>
                  <a:lnTo>
                    <a:pt x="628" y="374"/>
                  </a:lnTo>
                  <a:lnTo>
                    <a:pt x="632" y="376"/>
                  </a:lnTo>
                  <a:lnTo>
                    <a:pt x="633" y="378"/>
                  </a:lnTo>
                  <a:lnTo>
                    <a:pt x="637" y="380"/>
                  </a:lnTo>
                  <a:lnTo>
                    <a:pt x="639" y="380"/>
                  </a:lnTo>
                  <a:lnTo>
                    <a:pt x="639" y="380"/>
                  </a:lnTo>
                  <a:lnTo>
                    <a:pt x="641" y="382"/>
                  </a:lnTo>
                  <a:lnTo>
                    <a:pt x="641" y="386"/>
                  </a:lnTo>
                  <a:lnTo>
                    <a:pt x="641" y="388"/>
                  </a:lnTo>
                  <a:lnTo>
                    <a:pt x="647" y="393"/>
                  </a:lnTo>
                  <a:lnTo>
                    <a:pt x="647" y="403"/>
                  </a:lnTo>
                  <a:lnTo>
                    <a:pt x="647" y="403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7" y="408"/>
                  </a:lnTo>
                  <a:lnTo>
                    <a:pt x="647" y="408"/>
                  </a:lnTo>
                  <a:lnTo>
                    <a:pt x="652" y="414"/>
                  </a:lnTo>
                  <a:lnTo>
                    <a:pt x="652" y="414"/>
                  </a:lnTo>
                  <a:lnTo>
                    <a:pt x="658" y="420"/>
                  </a:lnTo>
                  <a:lnTo>
                    <a:pt x="660" y="431"/>
                  </a:lnTo>
                  <a:lnTo>
                    <a:pt x="660" y="441"/>
                  </a:lnTo>
                  <a:lnTo>
                    <a:pt x="654" y="448"/>
                  </a:lnTo>
                  <a:lnTo>
                    <a:pt x="645" y="452"/>
                  </a:lnTo>
                  <a:lnTo>
                    <a:pt x="643" y="454"/>
                  </a:lnTo>
                  <a:lnTo>
                    <a:pt x="643" y="454"/>
                  </a:lnTo>
                  <a:lnTo>
                    <a:pt x="647" y="454"/>
                  </a:lnTo>
                  <a:lnTo>
                    <a:pt x="649" y="454"/>
                  </a:lnTo>
                  <a:lnTo>
                    <a:pt x="650" y="454"/>
                  </a:lnTo>
                  <a:lnTo>
                    <a:pt x="652" y="454"/>
                  </a:lnTo>
                  <a:lnTo>
                    <a:pt x="652" y="454"/>
                  </a:lnTo>
                  <a:lnTo>
                    <a:pt x="654" y="456"/>
                  </a:lnTo>
                  <a:lnTo>
                    <a:pt x="658" y="458"/>
                  </a:lnTo>
                  <a:lnTo>
                    <a:pt x="664" y="458"/>
                  </a:lnTo>
                  <a:lnTo>
                    <a:pt x="656" y="465"/>
                  </a:lnTo>
                  <a:lnTo>
                    <a:pt x="656" y="471"/>
                  </a:lnTo>
                  <a:lnTo>
                    <a:pt x="656" y="480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6" y="488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49" y="490"/>
                  </a:lnTo>
                  <a:lnTo>
                    <a:pt x="647" y="492"/>
                  </a:lnTo>
                  <a:lnTo>
                    <a:pt x="645" y="493"/>
                  </a:lnTo>
                  <a:lnTo>
                    <a:pt x="637" y="501"/>
                  </a:lnTo>
                  <a:lnTo>
                    <a:pt x="637" y="509"/>
                  </a:lnTo>
                  <a:lnTo>
                    <a:pt x="637" y="509"/>
                  </a:lnTo>
                  <a:lnTo>
                    <a:pt x="633" y="511"/>
                  </a:lnTo>
                  <a:lnTo>
                    <a:pt x="632" y="511"/>
                  </a:lnTo>
                  <a:lnTo>
                    <a:pt x="632" y="514"/>
                  </a:lnTo>
                  <a:lnTo>
                    <a:pt x="632" y="514"/>
                  </a:lnTo>
                  <a:lnTo>
                    <a:pt x="632" y="522"/>
                  </a:lnTo>
                  <a:lnTo>
                    <a:pt x="632" y="522"/>
                  </a:lnTo>
                  <a:lnTo>
                    <a:pt x="632" y="526"/>
                  </a:lnTo>
                  <a:lnTo>
                    <a:pt x="630" y="531"/>
                  </a:lnTo>
                  <a:lnTo>
                    <a:pt x="630" y="531"/>
                  </a:lnTo>
                  <a:lnTo>
                    <a:pt x="626" y="535"/>
                  </a:lnTo>
                  <a:lnTo>
                    <a:pt x="622" y="541"/>
                  </a:lnTo>
                  <a:lnTo>
                    <a:pt x="622" y="541"/>
                  </a:lnTo>
                  <a:lnTo>
                    <a:pt x="618" y="543"/>
                  </a:lnTo>
                  <a:lnTo>
                    <a:pt x="616" y="545"/>
                  </a:lnTo>
                  <a:lnTo>
                    <a:pt x="616" y="548"/>
                  </a:lnTo>
                  <a:lnTo>
                    <a:pt x="616" y="548"/>
                  </a:lnTo>
                  <a:lnTo>
                    <a:pt x="615" y="552"/>
                  </a:lnTo>
                  <a:lnTo>
                    <a:pt x="611" y="554"/>
                  </a:lnTo>
                  <a:lnTo>
                    <a:pt x="607" y="556"/>
                  </a:lnTo>
                  <a:lnTo>
                    <a:pt x="607" y="562"/>
                  </a:lnTo>
                  <a:lnTo>
                    <a:pt x="607" y="562"/>
                  </a:lnTo>
                  <a:lnTo>
                    <a:pt x="605" y="563"/>
                  </a:lnTo>
                  <a:lnTo>
                    <a:pt x="599" y="569"/>
                  </a:lnTo>
                  <a:lnTo>
                    <a:pt x="599" y="569"/>
                  </a:lnTo>
                  <a:lnTo>
                    <a:pt x="596" y="569"/>
                  </a:lnTo>
                  <a:lnTo>
                    <a:pt x="596" y="569"/>
                  </a:lnTo>
                  <a:lnTo>
                    <a:pt x="592" y="569"/>
                  </a:lnTo>
                  <a:lnTo>
                    <a:pt x="590" y="573"/>
                  </a:lnTo>
                  <a:lnTo>
                    <a:pt x="590" y="573"/>
                  </a:lnTo>
                  <a:lnTo>
                    <a:pt x="582" y="581"/>
                  </a:lnTo>
                  <a:lnTo>
                    <a:pt x="581" y="582"/>
                  </a:lnTo>
                  <a:lnTo>
                    <a:pt x="579" y="582"/>
                  </a:lnTo>
                  <a:lnTo>
                    <a:pt x="579" y="582"/>
                  </a:lnTo>
                  <a:lnTo>
                    <a:pt x="567" y="582"/>
                  </a:lnTo>
                  <a:lnTo>
                    <a:pt x="567" y="582"/>
                  </a:lnTo>
                  <a:lnTo>
                    <a:pt x="563" y="582"/>
                  </a:lnTo>
                  <a:lnTo>
                    <a:pt x="563" y="582"/>
                  </a:lnTo>
                  <a:lnTo>
                    <a:pt x="563" y="581"/>
                  </a:lnTo>
                  <a:lnTo>
                    <a:pt x="560" y="582"/>
                  </a:lnTo>
                  <a:lnTo>
                    <a:pt x="560" y="582"/>
                  </a:lnTo>
                  <a:lnTo>
                    <a:pt x="558" y="586"/>
                  </a:lnTo>
                  <a:lnTo>
                    <a:pt x="556" y="586"/>
                  </a:lnTo>
                  <a:lnTo>
                    <a:pt x="554" y="586"/>
                  </a:lnTo>
                  <a:lnTo>
                    <a:pt x="543" y="590"/>
                  </a:lnTo>
                  <a:lnTo>
                    <a:pt x="537" y="594"/>
                  </a:lnTo>
                  <a:lnTo>
                    <a:pt x="531" y="598"/>
                  </a:lnTo>
                  <a:lnTo>
                    <a:pt x="531" y="598"/>
                  </a:lnTo>
                  <a:lnTo>
                    <a:pt x="529" y="594"/>
                  </a:lnTo>
                  <a:lnTo>
                    <a:pt x="529" y="594"/>
                  </a:lnTo>
                  <a:lnTo>
                    <a:pt x="526" y="598"/>
                  </a:lnTo>
                  <a:lnTo>
                    <a:pt x="526" y="598"/>
                  </a:lnTo>
                  <a:lnTo>
                    <a:pt x="522" y="599"/>
                  </a:lnTo>
                  <a:lnTo>
                    <a:pt x="518" y="601"/>
                  </a:lnTo>
                  <a:lnTo>
                    <a:pt x="512" y="603"/>
                  </a:lnTo>
                  <a:lnTo>
                    <a:pt x="505" y="603"/>
                  </a:lnTo>
                  <a:lnTo>
                    <a:pt x="501" y="607"/>
                  </a:lnTo>
                  <a:lnTo>
                    <a:pt x="499" y="611"/>
                  </a:lnTo>
                  <a:lnTo>
                    <a:pt x="499" y="615"/>
                  </a:lnTo>
                  <a:lnTo>
                    <a:pt x="499" y="622"/>
                  </a:lnTo>
                  <a:lnTo>
                    <a:pt x="494" y="622"/>
                  </a:lnTo>
                  <a:lnTo>
                    <a:pt x="494" y="615"/>
                  </a:lnTo>
                  <a:lnTo>
                    <a:pt x="492" y="605"/>
                  </a:lnTo>
                  <a:lnTo>
                    <a:pt x="492" y="601"/>
                  </a:lnTo>
                  <a:lnTo>
                    <a:pt x="478" y="601"/>
                  </a:lnTo>
                  <a:lnTo>
                    <a:pt x="473" y="601"/>
                  </a:lnTo>
                  <a:lnTo>
                    <a:pt x="467" y="601"/>
                  </a:lnTo>
                  <a:lnTo>
                    <a:pt x="467" y="601"/>
                  </a:lnTo>
                  <a:lnTo>
                    <a:pt x="467" y="6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1" name="Freeform 391">
              <a:extLst>
                <a:ext uri="{FF2B5EF4-FFF2-40B4-BE49-F238E27FC236}">
                  <a16:creationId xmlns:a16="http://schemas.microsoft.com/office/drawing/2014/main" id="{8CCCED2B-F2E5-2B4C-9216-A848A54686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6226" y="2090064"/>
              <a:ext cx="1290201" cy="808193"/>
            </a:xfrm>
            <a:custGeom>
              <a:avLst/>
              <a:gdLst>
                <a:gd name="T0" fmla="*/ 401 w 845"/>
                <a:gd name="T1" fmla="*/ 582 h 622"/>
                <a:gd name="T2" fmla="*/ 369 w 845"/>
                <a:gd name="T3" fmla="*/ 611 h 622"/>
                <a:gd name="T4" fmla="*/ 331 w 845"/>
                <a:gd name="T5" fmla="*/ 562 h 622"/>
                <a:gd name="T6" fmla="*/ 318 w 845"/>
                <a:gd name="T7" fmla="*/ 482 h 622"/>
                <a:gd name="T8" fmla="*/ 278 w 845"/>
                <a:gd name="T9" fmla="*/ 471 h 622"/>
                <a:gd name="T10" fmla="*/ 225 w 845"/>
                <a:gd name="T11" fmla="*/ 492 h 622"/>
                <a:gd name="T12" fmla="*/ 168 w 845"/>
                <a:gd name="T13" fmla="*/ 492 h 622"/>
                <a:gd name="T14" fmla="*/ 79 w 845"/>
                <a:gd name="T15" fmla="*/ 408 h 622"/>
                <a:gd name="T16" fmla="*/ 30 w 845"/>
                <a:gd name="T17" fmla="*/ 348 h 622"/>
                <a:gd name="T18" fmla="*/ 0 w 845"/>
                <a:gd name="T19" fmla="*/ 285 h 622"/>
                <a:gd name="T20" fmla="*/ 40 w 845"/>
                <a:gd name="T21" fmla="*/ 265 h 622"/>
                <a:gd name="T22" fmla="*/ 91 w 845"/>
                <a:gd name="T23" fmla="*/ 174 h 622"/>
                <a:gd name="T24" fmla="*/ 164 w 845"/>
                <a:gd name="T25" fmla="*/ 130 h 622"/>
                <a:gd name="T26" fmla="*/ 198 w 845"/>
                <a:gd name="T27" fmla="*/ 106 h 622"/>
                <a:gd name="T28" fmla="*/ 291 w 845"/>
                <a:gd name="T29" fmla="*/ 193 h 622"/>
                <a:gd name="T30" fmla="*/ 480 w 845"/>
                <a:gd name="T31" fmla="*/ 229 h 622"/>
                <a:gd name="T32" fmla="*/ 548 w 845"/>
                <a:gd name="T33" fmla="*/ 183 h 622"/>
                <a:gd name="T34" fmla="*/ 632 w 845"/>
                <a:gd name="T35" fmla="*/ 142 h 622"/>
                <a:gd name="T36" fmla="*/ 590 w 845"/>
                <a:gd name="T37" fmla="*/ 77 h 622"/>
                <a:gd name="T38" fmla="*/ 647 w 845"/>
                <a:gd name="T39" fmla="*/ 21 h 622"/>
                <a:gd name="T40" fmla="*/ 720 w 845"/>
                <a:gd name="T41" fmla="*/ 13 h 622"/>
                <a:gd name="T42" fmla="*/ 794 w 845"/>
                <a:gd name="T43" fmla="*/ 121 h 622"/>
                <a:gd name="T44" fmla="*/ 840 w 845"/>
                <a:gd name="T45" fmla="*/ 130 h 622"/>
                <a:gd name="T46" fmla="*/ 779 w 845"/>
                <a:gd name="T47" fmla="*/ 214 h 622"/>
                <a:gd name="T48" fmla="*/ 732 w 845"/>
                <a:gd name="T49" fmla="*/ 246 h 622"/>
                <a:gd name="T50" fmla="*/ 664 w 845"/>
                <a:gd name="T51" fmla="*/ 291 h 622"/>
                <a:gd name="T52" fmla="*/ 660 w 845"/>
                <a:gd name="T53" fmla="*/ 289 h 622"/>
                <a:gd name="T54" fmla="*/ 668 w 845"/>
                <a:gd name="T55" fmla="*/ 267 h 622"/>
                <a:gd name="T56" fmla="*/ 658 w 845"/>
                <a:gd name="T57" fmla="*/ 255 h 622"/>
                <a:gd name="T58" fmla="*/ 647 w 845"/>
                <a:gd name="T59" fmla="*/ 268 h 622"/>
                <a:gd name="T60" fmla="*/ 633 w 845"/>
                <a:gd name="T61" fmla="*/ 274 h 622"/>
                <a:gd name="T62" fmla="*/ 626 w 845"/>
                <a:gd name="T63" fmla="*/ 291 h 622"/>
                <a:gd name="T64" fmla="*/ 603 w 845"/>
                <a:gd name="T65" fmla="*/ 304 h 622"/>
                <a:gd name="T66" fmla="*/ 622 w 845"/>
                <a:gd name="T67" fmla="*/ 314 h 622"/>
                <a:gd name="T68" fmla="*/ 632 w 845"/>
                <a:gd name="T69" fmla="*/ 331 h 622"/>
                <a:gd name="T70" fmla="*/ 643 w 845"/>
                <a:gd name="T71" fmla="*/ 319 h 622"/>
                <a:gd name="T72" fmla="*/ 649 w 845"/>
                <a:gd name="T73" fmla="*/ 318 h 622"/>
                <a:gd name="T74" fmla="*/ 664 w 845"/>
                <a:gd name="T75" fmla="*/ 319 h 622"/>
                <a:gd name="T76" fmla="*/ 669 w 845"/>
                <a:gd name="T77" fmla="*/ 333 h 622"/>
                <a:gd name="T78" fmla="*/ 656 w 845"/>
                <a:gd name="T79" fmla="*/ 335 h 622"/>
                <a:gd name="T80" fmla="*/ 641 w 845"/>
                <a:gd name="T81" fmla="*/ 348 h 622"/>
                <a:gd name="T82" fmla="*/ 632 w 845"/>
                <a:gd name="T83" fmla="*/ 376 h 622"/>
                <a:gd name="T84" fmla="*/ 641 w 845"/>
                <a:gd name="T85" fmla="*/ 388 h 622"/>
                <a:gd name="T86" fmla="*/ 647 w 845"/>
                <a:gd name="T87" fmla="*/ 408 h 622"/>
                <a:gd name="T88" fmla="*/ 645 w 845"/>
                <a:gd name="T89" fmla="*/ 452 h 622"/>
                <a:gd name="T90" fmla="*/ 652 w 845"/>
                <a:gd name="T91" fmla="*/ 454 h 622"/>
                <a:gd name="T92" fmla="*/ 656 w 845"/>
                <a:gd name="T93" fmla="*/ 484 h 622"/>
                <a:gd name="T94" fmla="*/ 647 w 845"/>
                <a:gd name="T95" fmla="*/ 492 h 622"/>
                <a:gd name="T96" fmla="*/ 632 w 845"/>
                <a:gd name="T97" fmla="*/ 514 h 622"/>
                <a:gd name="T98" fmla="*/ 626 w 845"/>
                <a:gd name="T99" fmla="*/ 535 h 622"/>
                <a:gd name="T100" fmla="*/ 615 w 845"/>
                <a:gd name="T101" fmla="*/ 552 h 622"/>
                <a:gd name="T102" fmla="*/ 599 w 845"/>
                <a:gd name="T103" fmla="*/ 569 h 622"/>
                <a:gd name="T104" fmla="*/ 581 w 845"/>
                <a:gd name="T105" fmla="*/ 582 h 622"/>
                <a:gd name="T106" fmla="*/ 563 w 845"/>
                <a:gd name="T107" fmla="*/ 581 h 622"/>
                <a:gd name="T108" fmla="*/ 537 w 845"/>
                <a:gd name="T109" fmla="*/ 594 h 622"/>
                <a:gd name="T110" fmla="*/ 522 w 845"/>
                <a:gd name="T111" fmla="*/ 599 h 622"/>
                <a:gd name="T112" fmla="*/ 499 w 845"/>
                <a:gd name="T113" fmla="*/ 622 h 622"/>
                <a:gd name="T114" fmla="*/ 467 w 845"/>
                <a:gd name="T115" fmla="*/ 601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45" h="622">
                  <a:moveTo>
                    <a:pt x="467" y="601"/>
                  </a:moveTo>
                  <a:lnTo>
                    <a:pt x="454" y="601"/>
                  </a:lnTo>
                  <a:lnTo>
                    <a:pt x="446" y="594"/>
                  </a:lnTo>
                  <a:lnTo>
                    <a:pt x="446" y="581"/>
                  </a:lnTo>
                  <a:lnTo>
                    <a:pt x="437" y="581"/>
                  </a:lnTo>
                  <a:lnTo>
                    <a:pt x="424" y="573"/>
                  </a:lnTo>
                  <a:lnTo>
                    <a:pt x="401" y="582"/>
                  </a:lnTo>
                  <a:lnTo>
                    <a:pt x="388" y="582"/>
                  </a:lnTo>
                  <a:lnTo>
                    <a:pt x="382" y="590"/>
                  </a:lnTo>
                  <a:lnTo>
                    <a:pt x="372" y="590"/>
                  </a:lnTo>
                  <a:lnTo>
                    <a:pt x="369" y="594"/>
                  </a:lnTo>
                  <a:lnTo>
                    <a:pt x="376" y="603"/>
                  </a:lnTo>
                  <a:lnTo>
                    <a:pt x="376" y="611"/>
                  </a:lnTo>
                  <a:lnTo>
                    <a:pt x="369" y="611"/>
                  </a:lnTo>
                  <a:lnTo>
                    <a:pt x="363" y="603"/>
                  </a:lnTo>
                  <a:lnTo>
                    <a:pt x="355" y="603"/>
                  </a:lnTo>
                  <a:lnTo>
                    <a:pt x="350" y="598"/>
                  </a:lnTo>
                  <a:lnTo>
                    <a:pt x="338" y="594"/>
                  </a:lnTo>
                  <a:lnTo>
                    <a:pt x="338" y="581"/>
                  </a:lnTo>
                  <a:lnTo>
                    <a:pt x="331" y="571"/>
                  </a:lnTo>
                  <a:lnTo>
                    <a:pt x="331" y="562"/>
                  </a:lnTo>
                  <a:lnTo>
                    <a:pt x="318" y="562"/>
                  </a:lnTo>
                  <a:lnTo>
                    <a:pt x="321" y="543"/>
                  </a:lnTo>
                  <a:lnTo>
                    <a:pt x="333" y="529"/>
                  </a:lnTo>
                  <a:lnTo>
                    <a:pt x="333" y="503"/>
                  </a:lnTo>
                  <a:lnTo>
                    <a:pt x="327" y="501"/>
                  </a:lnTo>
                  <a:lnTo>
                    <a:pt x="325" y="492"/>
                  </a:lnTo>
                  <a:lnTo>
                    <a:pt x="318" y="482"/>
                  </a:lnTo>
                  <a:lnTo>
                    <a:pt x="312" y="490"/>
                  </a:lnTo>
                  <a:lnTo>
                    <a:pt x="306" y="484"/>
                  </a:lnTo>
                  <a:lnTo>
                    <a:pt x="301" y="484"/>
                  </a:lnTo>
                  <a:lnTo>
                    <a:pt x="306" y="476"/>
                  </a:lnTo>
                  <a:lnTo>
                    <a:pt x="295" y="467"/>
                  </a:lnTo>
                  <a:lnTo>
                    <a:pt x="289" y="475"/>
                  </a:lnTo>
                  <a:lnTo>
                    <a:pt x="278" y="471"/>
                  </a:lnTo>
                  <a:lnTo>
                    <a:pt x="268" y="482"/>
                  </a:lnTo>
                  <a:lnTo>
                    <a:pt x="261" y="484"/>
                  </a:lnTo>
                  <a:lnTo>
                    <a:pt x="250" y="495"/>
                  </a:lnTo>
                  <a:lnTo>
                    <a:pt x="246" y="495"/>
                  </a:lnTo>
                  <a:lnTo>
                    <a:pt x="246" y="497"/>
                  </a:lnTo>
                  <a:lnTo>
                    <a:pt x="238" y="495"/>
                  </a:lnTo>
                  <a:lnTo>
                    <a:pt x="225" y="492"/>
                  </a:lnTo>
                  <a:lnTo>
                    <a:pt x="225" y="484"/>
                  </a:lnTo>
                  <a:lnTo>
                    <a:pt x="216" y="484"/>
                  </a:lnTo>
                  <a:lnTo>
                    <a:pt x="204" y="495"/>
                  </a:lnTo>
                  <a:lnTo>
                    <a:pt x="198" y="493"/>
                  </a:lnTo>
                  <a:lnTo>
                    <a:pt x="195" y="495"/>
                  </a:lnTo>
                  <a:lnTo>
                    <a:pt x="180" y="495"/>
                  </a:lnTo>
                  <a:lnTo>
                    <a:pt x="168" y="492"/>
                  </a:lnTo>
                  <a:lnTo>
                    <a:pt x="110" y="450"/>
                  </a:lnTo>
                  <a:lnTo>
                    <a:pt x="96" y="456"/>
                  </a:lnTo>
                  <a:lnTo>
                    <a:pt x="81" y="441"/>
                  </a:lnTo>
                  <a:lnTo>
                    <a:pt x="64" y="433"/>
                  </a:lnTo>
                  <a:lnTo>
                    <a:pt x="62" y="416"/>
                  </a:lnTo>
                  <a:lnTo>
                    <a:pt x="74" y="416"/>
                  </a:lnTo>
                  <a:lnTo>
                    <a:pt x="79" y="408"/>
                  </a:lnTo>
                  <a:lnTo>
                    <a:pt x="68" y="397"/>
                  </a:lnTo>
                  <a:lnTo>
                    <a:pt x="72" y="380"/>
                  </a:lnTo>
                  <a:lnTo>
                    <a:pt x="83" y="371"/>
                  </a:lnTo>
                  <a:lnTo>
                    <a:pt x="89" y="363"/>
                  </a:lnTo>
                  <a:lnTo>
                    <a:pt x="74" y="348"/>
                  </a:lnTo>
                  <a:lnTo>
                    <a:pt x="49" y="355"/>
                  </a:lnTo>
                  <a:lnTo>
                    <a:pt x="30" y="348"/>
                  </a:lnTo>
                  <a:lnTo>
                    <a:pt x="30" y="338"/>
                  </a:lnTo>
                  <a:lnTo>
                    <a:pt x="13" y="329"/>
                  </a:lnTo>
                  <a:lnTo>
                    <a:pt x="13" y="321"/>
                  </a:lnTo>
                  <a:lnTo>
                    <a:pt x="11" y="308"/>
                  </a:lnTo>
                  <a:lnTo>
                    <a:pt x="7" y="301"/>
                  </a:lnTo>
                  <a:lnTo>
                    <a:pt x="0" y="299"/>
                  </a:lnTo>
                  <a:lnTo>
                    <a:pt x="0" y="285"/>
                  </a:lnTo>
                  <a:lnTo>
                    <a:pt x="0" y="270"/>
                  </a:lnTo>
                  <a:lnTo>
                    <a:pt x="6" y="270"/>
                  </a:lnTo>
                  <a:lnTo>
                    <a:pt x="11" y="263"/>
                  </a:lnTo>
                  <a:lnTo>
                    <a:pt x="21" y="263"/>
                  </a:lnTo>
                  <a:lnTo>
                    <a:pt x="24" y="270"/>
                  </a:lnTo>
                  <a:lnTo>
                    <a:pt x="30" y="263"/>
                  </a:lnTo>
                  <a:lnTo>
                    <a:pt x="40" y="265"/>
                  </a:lnTo>
                  <a:lnTo>
                    <a:pt x="45" y="251"/>
                  </a:lnTo>
                  <a:lnTo>
                    <a:pt x="60" y="253"/>
                  </a:lnTo>
                  <a:lnTo>
                    <a:pt x="64" y="242"/>
                  </a:lnTo>
                  <a:lnTo>
                    <a:pt x="87" y="234"/>
                  </a:lnTo>
                  <a:lnTo>
                    <a:pt x="87" y="229"/>
                  </a:lnTo>
                  <a:lnTo>
                    <a:pt x="96" y="210"/>
                  </a:lnTo>
                  <a:lnTo>
                    <a:pt x="91" y="174"/>
                  </a:lnTo>
                  <a:lnTo>
                    <a:pt x="108" y="166"/>
                  </a:lnTo>
                  <a:lnTo>
                    <a:pt x="111" y="172"/>
                  </a:lnTo>
                  <a:lnTo>
                    <a:pt x="121" y="172"/>
                  </a:lnTo>
                  <a:lnTo>
                    <a:pt x="121" y="163"/>
                  </a:lnTo>
                  <a:lnTo>
                    <a:pt x="130" y="134"/>
                  </a:lnTo>
                  <a:lnTo>
                    <a:pt x="157" y="142"/>
                  </a:lnTo>
                  <a:lnTo>
                    <a:pt x="164" y="130"/>
                  </a:lnTo>
                  <a:lnTo>
                    <a:pt x="161" y="117"/>
                  </a:lnTo>
                  <a:lnTo>
                    <a:pt x="168" y="108"/>
                  </a:lnTo>
                  <a:lnTo>
                    <a:pt x="178" y="106"/>
                  </a:lnTo>
                  <a:lnTo>
                    <a:pt x="178" y="94"/>
                  </a:lnTo>
                  <a:lnTo>
                    <a:pt x="187" y="89"/>
                  </a:lnTo>
                  <a:lnTo>
                    <a:pt x="191" y="94"/>
                  </a:lnTo>
                  <a:lnTo>
                    <a:pt x="198" y="106"/>
                  </a:lnTo>
                  <a:lnTo>
                    <a:pt x="212" y="117"/>
                  </a:lnTo>
                  <a:lnTo>
                    <a:pt x="225" y="121"/>
                  </a:lnTo>
                  <a:lnTo>
                    <a:pt x="234" y="153"/>
                  </a:lnTo>
                  <a:lnTo>
                    <a:pt x="231" y="168"/>
                  </a:lnTo>
                  <a:lnTo>
                    <a:pt x="242" y="172"/>
                  </a:lnTo>
                  <a:lnTo>
                    <a:pt x="268" y="180"/>
                  </a:lnTo>
                  <a:lnTo>
                    <a:pt x="291" y="193"/>
                  </a:lnTo>
                  <a:lnTo>
                    <a:pt x="304" y="221"/>
                  </a:lnTo>
                  <a:lnTo>
                    <a:pt x="369" y="225"/>
                  </a:lnTo>
                  <a:lnTo>
                    <a:pt x="382" y="234"/>
                  </a:lnTo>
                  <a:lnTo>
                    <a:pt x="399" y="238"/>
                  </a:lnTo>
                  <a:lnTo>
                    <a:pt x="416" y="242"/>
                  </a:lnTo>
                  <a:lnTo>
                    <a:pt x="448" y="227"/>
                  </a:lnTo>
                  <a:lnTo>
                    <a:pt x="480" y="229"/>
                  </a:lnTo>
                  <a:lnTo>
                    <a:pt x="499" y="221"/>
                  </a:lnTo>
                  <a:lnTo>
                    <a:pt x="511" y="210"/>
                  </a:lnTo>
                  <a:lnTo>
                    <a:pt x="522" y="204"/>
                  </a:lnTo>
                  <a:lnTo>
                    <a:pt x="514" y="191"/>
                  </a:lnTo>
                  <a:lnTo>
                    <a:pt x="524" y="176"/>
                  </a:lnTo>
                  <a:lnTo>
                    <a:pt x="539" y="183"/>
                  </a:lnTo>
                  <a:lnTo>
                    <a:pt x="548" y="183"/>
                  </a:lnTo>
                  <a:lnTo>
                    <a:pt x="560" y="166"/>
                  </a:lnTo>
                  <a:lnTo>
                    <a:pt x="575" y="168"/>
                  </a:lnTo>
                  <a:lnTo>
                    <a:pt x="584" y="159"/>
                  </a:lnTo>
                  <a:lnTo>
                    <a:pt x="590" y="151"/>
                  </a:lnTo>
                  <a:lnTo>
                    <a:pt x="603" y="149"/>
                  </a:lnTo>
                  <a:lnTo>
                    <a:pt x="616" y="142"/>
                  </a:lnTo>
                  <a:lnTo>
                    <a:pt x="632" y="142"/>
                  </a:lnTo>
                  <a:lnTo>
                    <a:pt x="622" y="127"/>
                  </a:lnTo>
                  <a:lnTo>
                    <a:pt x="609" y="115"/>
                  </a:lnTo>
                  <a:lnTo>
                    <a:pt x="599" y="117"/>
                  </a:lnTo>
                  <a:lnTo>
                    <a:pt x="599" y="125"/>
                  </a:lnTo>
                  <a:lnTo>
                    <a:pt x="584" y="121"/>
                  </a:lnTo>
                  <a:lnTo>
                    <a:pt x="573" y="117"/>
                  </a:lnTo>
                  <a:lnTo>
                    <a:pt x="590" y="77"/>
                  </a:lnTo>
                  <a:lnTo>
                    <a:pt x="605" y="85"/>
                  </a:lnTo>
                  <a:lnTo>
                    <a:pt x="616" y="76"/>
                  </a:lnTo>
                  <a:lnTo>
                    <a:pt x="626" y="76"/>
                  </a:lnTo>
                  <a:lnTo>
                    <a:pt x="626" y="64"/>
                  </a:lnTo>
                  <a:lnTo>
                    <a:pt x="637" y="36"/>
                  </a:lnTo>
                  <a:lnTo>
                    <a:pt x="647" y="28"/>
                  </a:lnTo>
                  <a:lnTo>
                    <a:pt x="647" y="21"/>
                  </a:lnTo>
                  <a:lnTo>
                    <a:pt x="637" y="15"/>
                  </a:lnTo>
                  <a:lnTo>
                    <a:pt x="647" y="6"/>
                  </a:lnTo>
                  <a:lnTo>
                    <a:pt x="668" y="0"/>
                  </a:lnTo>
                  <a:lnTo>
                    <a:pt x="690" y="0"/>
                  </a:lnTo>
                  <a:lnTo>
                    <a:pt x="702" y="7"/>
                  </a:lnTo>
                  <a:lnTo>
                    <a:pt x="713" y="6"/>
                  </a:lnTo>
                  <a:lnTo>
                    <a:pt x="720" y="13"/>
                  </a:lnTo>
                  <a:lnTo>
                    <a:pt x="743" y="66"/>
                  </a:lnTo>
                  <a:lnTo>
                    <a:pt x="743" y="81"/>
                  </a:lnTo>
                  <a:lnTo>
                    <a:pt x="756" y="85"/>
                  </a:lnTo>
                  <a:lnTo>
                    <a:pt x="766" y="85"/>
                  </a:lnTo>
                  <a:lnTo>
                    <a:pt x="775" y="91"/>
                  </a:lnTo>
                  <a:lnTo>
                    <a:pt x="785" y="102"/>
                  </a:lnTo>
                  <a:lnTo>
                    <a:pt x="794" y="121"/>
                  </a:lnTo>
                  <a:lnTo>
                    <a:pt x="802" y="125"/>
                  </a:lnTo>
                  <a:lnTo>
                    <a:pt x="811" y="125"/>
                  </a:lnTo>
                  <a:lnTo>
                    <a:pt x="819" y="117"/>
                  </a:lnTo>
                  <a:lnTo>
                    <a:pt x="832" y="113"/>
                  </a:lnTo>
                  <a:lnTo>
                    <a:pt x="841" y="110"/>
                  </a:lnTo>
                  <a:lnTo>
                    <a:pt x="845" y="125"/>
                  </a:lnTo>
                  <a:lnTo>
                    <a:pt x="840" y="130"/>
                  </a:lnTo>
                  <a:lnTo>
                    <a:pt x="824" y="168"/>
                  </a:lnTo>
                  <a:lnTo>
                    <a:pt x="824" y="176"/>
                  </a:lnTo>
                  <a:lnTo>
                    <a:pt x="804" y="176"/>
                  </a:lnTo>
                  <a:lnTo>
                    <a:pt x="794" y="181"/>
                  </a:lnTo>
                  <a:lnTo>
                    <a:pt x="794" y="214"/>
                  </a:lnTo>
                  <a:lnTo>
                    <a:pt x="789" y="221"/>
                  </a:lnTo>
                  <a:lnTo>
                    <a:pt x="779" y="214"/>
                  </a:lnTo>
                  <a:lnTo>
                    <a:pt x="773" y="227"/>
                  </a:lnTo>
                  <a:lnTo>
                    <a:pt x="768" y="234"/>
                  </a:lnTo>
                  <a:lnTo>
                    <a:pt x="749" y="234"/>
                  </a:lnTo>
                  <a:lnTo>
                    <a:pt x="753" y="246"/>
                  </a:lnTo>
                  <a:lnTo>
                    <a:pt x="743" y="248"/>
                  </a:lnTo>
                  <a:lnTo>
                    <a:pt x="737" y="242"/>
                  </a:lnTo>
                  <a:lnTo>
                    <a:pt x="732" y="246"/>
                  </a:lnTo>
                  <a:lnTo>
                    <a:pt x="726" y="255"/>
                  </a:lnTo>
                  <a:lnTo>
                    <a:pt x="698" y="274"/>
                  </a:lnTo>
                  <a:lnTo>
                    <a:pt x="694" y="276"/>
                  </a:lnTo>
                  <a:lnTo>
                    <a:pt x="681" y="282"/>
                  </a:lnTo>
                  <a:lnTo>
                    <a:pt x="673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0" y="293"/>
                  </a:lnTo>
                  <a:lnTo>
                    <a:pt x="658" y="295"/>
                  </a:lnTo>
                  <a:lnTo>
                    <a:pt x="658" y="295"/>
                  </a:lnTo>
                  <a:lnTo>
                    <a:pt x="652" y="297"/>
                  </a:lnTo>
                  <a:lnTo>
                    <a:pt x="652" y="299"/>
                  </a:lnTo>
                  <a:lnTo>
                    <a:pt x="660" y="289"/>
                  </a:lnTo>
                  <a:lnTo>
                    <a:pt x="656" y="282"/>
                  </a:lnTo>
                  <a:lnTo>
                    <a:pt x="662" y="274"/>
                  </a:lnTo>
                  <a:lnTo>
                    <a:pt x="662" y="274"/>
                  </a:lnTo>
                  <a:lnTo>
                    <a:pt x="664" y="272"/>
                  </a:lnTo>
                  <a:lnTo>
                    <a:pt x="668" y="268"/>
                  </a:lnTo>
                  <a:lnTo>
                    <a:pt x="668" y="267"/>
                  </a:lnTo>
                  <a:lnTo>
                    <a:pt x="668" y="267"/>
                  </a:lnTo>
                  <a:lnTo>
                    <a:pt x="668" y="263"/>
                  </a:lnTo>
                  <a:lnTo>
                    <a:pt x="664" y="259"/>
                  </a:lnTo>
                  <a:lnTo>
                    <a:pt x="664" y="257"/>
                  </a:lnTo>
                  <a:lnTo>
                    <a:pt x="664" y="257"/>
                  </a:lnTo>
                  <a:lnTo>
                    <a:pt x="662" y="255"/>
                  </a:lnTo>
                  <a:lnTo>
                    <a:pt x="660" y="255"/>
                  </a:lnTo>
                  <a:lnTo>
                    <a:pt x="658" y="255"/>
                  </a:lnTo>
                  <a:lnTo>
                    <a:pt x="658" y="255"/>
                  </a:lnTo>
                  <a:lnTo>
                    <a:pt x="656" y="255"/>
                  </a:lnTo>
                  <a:lnTo>
                    <a:pt x="654" y="255"/>
                  </a:lnTo>
                  <a:lnTo>
                    <a:pt x="652" y="259"/>
                  </a:lnTo>
                  <a:lnTo>
                    <a:pt x="652" y="259"/>
                  </a:lnTo>
                  <a:lnTo>
                    <a:pt x="647" y="265"/>
                  </a:lnTo>
                  <a:lnTo>
                    <a:pt x="647" y="268"/>
                  </a:lnTo>
                  <a:lnTo>
                    <a:pt x="643" y="268"/>
                  </a:lnTo>
                  <a:lnTo>
                    <a:pt x="643" y="268"/>
                  </a:lnTo>
                  <a:lnTo>
                    <a:pt x="641" y="268"/>
                  </a:lnTo>
                  <a:lnTo>
                    <a:pt x="639" y="270"/>
                  </a:lnTo>
                  <a:lnTo>
                    <a:pt x="637" y="274"/>
                  </a:lnTo>
                  <a:lnTo>
                    <a:pt x="637" y="274"/>
                  </a:lnTo>
                  <a:lnTo>
                    <a:pt x="633" y="274"/>
                  </a:lnTo>
                  <a:lnTo>
                    <a:pt x="632" y="276"/>
                  </a:lnTo>
                  <a:lnTo>
                    <a:pt x="632" y="276"/>
                  </a:lnTo>
                  <a:lnTo>
                    <a:pt x="630" y="276"/>
                  </a:lnTo>
                  <a:lnTo>
                    <a:pt x="630" y="276"/>
                  </a:lnTo>
                  <a:lnTo>
                    <a:pt x="626" y="280"/>
                  </a:lnTo>
                  <a:lnTo>
                    <a:pt x="626" y="285"/>
                  </a:lnTo>
                  <a:lnTo>
                    <a:pt x="626" y="291"/>
                  </a:lnTo>
                  <a:lnTo>
                    <a:pt x="611" y="293"/>
                  </a:lnTo>
                  <a:lnTo>
                    <a:pt x="599" y="293"/>
                  </a:lnTo>
                  <a:lnTo>
                    <a:pt x="599" y="293"/>
                  </a:lnTo>
                  <a:lnTo>
                    <a:pt x="599" y="297"/>
                  </a:lnTo>
                  <a:lnTo>
                    <a:pt x="601" y="301"/>
                  </a:lnTo>
                  <a:lnTo>
                    <a:pt x="603" y="304"/>
                  </a:lnTo>
                  <a:lnTo>
                    <a:pt x="603" y="304"/>
                  </a:lnTo>
                  <a:lnTo>
                    <a:pt x="607" y="308"/>
                  </a:lnTo>
                  <a:lnTo>
                    <a:pt x="607" y="310"/>
                  </a:lnTo>
                  <a:lnTo>
                    <a:pt x="611" y="312"/>
                  </a:lnTo>
                  <a:lnTo>
                    <a:pt x="611" y="312"/>
                  </a:lnTo>
                  <a:lnTo>
                    <a:pt x="616" y="312"/>
                  </a:lnTo>
                  <a:lnTo>
                    <a:pt x="622" y="314"/>
                  </a:lnTo>
                  <a:lnTo>
                    <a:pt x="622" y="314"/>
                  </a:lnTo>
                  <a:lnTo>
                    <a:pt x="622" y="318"/>
                  </a:lnTo>
                  <a:lnTo>
                    <a:pt x="622" y="318"/>
                  </a:lnTo>
                  <a:lnTo>
                    <a:pt x="622" y="325"/>
                  </a:lnTo>
                  <a:lnTo>
                    <a:pt x="622" y="329"/>
                  </a:lnTo>
                  <a:lnTo>
                    <a:pt x="630" y="331"/>
                  </a:lnTo>
                  <a:lnTo>
                    <a:pt x="630" y="331"/>
                  </a:lnTo>
                  <a:lnTo>
                    <a:pt x="632" y="331"/>
                  </a:lnTo>
                  <a:lnTo>
                    <a:pt x="633" y="329"/>
                  </a:lnTo>
                  <a:lnTo>
                    <a:pt x="637" y="327"/>
                  </a:lnTo>
                  <a:lnTo>
                    <a:pt x="637" y="327"/>
                  </a:lnTo>
                  <a:lnTo>
                    <a:pt x="637" y="323"/>
                  </a:lnTo>
                  <a:lnTo>
                    <a:pt x="637" y="321"/>
                  </a:lnTo>
                  <a:lnTo>
                    <a:pt x="639" y="321"/>
                  </a:lnTo>
                  <a:lnTo>
                    <a:pt x="643" y="319"/>
                  </a:lnTo>
                  <a:lnTo>
                    <a:pt x="643" y="319"/>
                  </a:lnTo>
                  <a:lnTo>
                    <a:pt x="645" y="318"/>
                  </a:lnTo>
                  <a:lnTo>
                    <a:pt x="647" y="318"/>
                  </a:lnTo>
                  <a:lnTo>
                    <a:pt x="647" y="316"/>
                  </a:lnTo>
                  <a:lnTo>
                    <a:pt x="649" y="316"/>
                  </a:lnTo>
                  <a:lnTo>
                    <a:pt x="649" y="318"/>
                  </a:lnTo>
                  <a:lnTo>
                    <a:pt x="649" y="318"/>
                  </a:lnTo>
                  <a:lnTo>
                    <a:pt x="650" y="318"/>
                  </a:lnTo>
                  <a:lnTo>
                    <a:pt x="652" y="318"/>
                  </a:lnTo>
                  <a:lnTo>
                    <a:pt x="656" y="318"/>
                  </a:lnTo>
                  <a:lnTo>
                    <a:pt x="660" y="318"/>
                  </a:lnTo>
                  <a:lnTo>
                    <a:pt x="662" y="318"/>
                  </a:lnTo>
                  <a:lnTo>
                    <a:pt x="664" y="319"/>
                  </a:lnTo>
                  <a:lnTo>
                    <a:pt x="664" y="319"/>
                  </a:lnTo>
                  <a:lnTo>
                    <a:pt x="666" y="321"/>
                  </a:lnTo>
                  <a:lnTo>
                    <a:pt x="668" y="323"/>
                  </a:lnTo>
                  <a:lnTo>
                    <a:pt x="671" y="325"/>
                  </a:lnTo>
                  <a:lnTo>
                    <a:pt x="673" y="327"/>
                  </a:lnTo>
                  <a:lnTo>
                    <a:pt x="673" y="327"/>
                  </a:lnTo>
                  <a:lnTo>
                    <a:pt x="671" y="331"/>
                  </a:lnTo>
                  <a:lnTo>
                    <a:pt x="669" y="333"/>
                  </a:lnTo>
                  <a:lnTo>
                    <a:pt x="669" y="335"/>
                  </a:lnTo>
                  <a:lnTo>
                    <a:pt x="668" y="335"/>
                  </a:lnTo>
                  <a:lnTo>
                    <a:pt x="668" y="335"/>
                  </a:lnTo>
                  <a:lnTo>
                    <a:pt x="664" y="335"/>
                  </a:lnTo>
                  <a:lnTo>
                    <a:pt x="660" y="333"/>
                  </a:lnTo>
                  <a:lnTo>
                    <a:pt x="658" y="333"/>
                  </a:lnTo>
                  <a:lnTo>
                    <a:pt x="656" y="335"/>
                  </a:lnTo>
                  <a:lnTo>
                    <a:pt x="656" y="335"/>
                  </a:lnTo>
                  <a:lnTo>
                    <a:pt x="652" y="338"/>
                  </a:lnTo>
                  <a:lnTo>
                    <a:pt x="649" y="340"/>
                  </a:lnTo>
                  <a:lnTo>
                    <a:pt x="649" y="340"/>
                  </a:lnTo>
                  <a:lnTo>
                    <a:pt x="647" y="342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33" y="355"/>
                  </a:lnTo>
                  <a:lnTo>
                    <a:pt x="633" y="355"/>
                  </a:lnTo>
                  <a:lnTo>
                    <a:pt x="622" y="369"/>
                  </a:lnTo>
                  <a:lnTo>
                    <a:pt x="622" y="369"/>
                  </a:lnTo>
                  <a:lnTo>
                    <a:pt x="628" y="374"/>
                  </a:lnTo>
                  <a:lnTo>
                    <a:pt x="628" y="374"/>
                  </a:lnTo>
                  <a:lnTo>
                    <a:pt x="632" y="376"/>
                  </a:lnTo>
                  <a:lnTo>
                    <a:pt x="633" y="378"/>
                  </a:lnTo>
                  <a:lnTo>
                    <a:pt x="637" y="380"/>
                  </a:lnTo>
                  <a:lnTo>
                    <a:pt x="639" y="380"/>
                  </a:lnTo>
                  <a:lnTo>
                    <a:pt x="639" y="380"/>
                  </a:lnTo>
                  <a:lnTo>
                    <a:pt x="641" y="382"/>
                  </a:lnTo>
                  <a:lnTo>
                    <a:pt x="641" y="386"/>
                  </a:lnTo>
                  <a:lnTo>
                    <a:pt x="641" y="388"/>
                  </a:lnTo>
                  <a:lnTo>
                    <a:pt x="647" y="393"/>
                  </a:lnTo>
                  <a:lnTo>
                    <a:pt x="647" y="403"/>
                  </a:lnTo>
                  <a:lnTo>
                    <a:pt x="647" y="403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7" y="408"/>
                  </a:lnTo>
                  <a:lnTo>
                    <a:pt x="647" y="408"/>
                  </a:lnTo>
                  <a:lnTo>
                    <a:pt x="652" y="414"/>
                  </a:lnTo>
                  <a:lnTo>
                    <a:pt x="652" y="414"/>
                  </a:lnTo>
                  <a:lnTo>
                    <a:pt x="658" y="420"/>
                  </a:lnTo>
                  <a:lnTo>
                    <a:pt x="660" y="431"/>
                  </a:lnTo>
                  <a:lnTo>
                    <a:pt x="660" y="441"/>
                  </a:lnTo>
                  <a:lnTo>
                    <a:pt x="654" y="448"/>
                  </a:lnTo>
                  <a:lnTo>
                    <a:pt x="645" y="452"/>
                  </a:lnTo>
                  <a:lnTo>
                    <a:pt x="643" y="454"/>
                  </a:lnTo>
                  <a:lnTo>
                    <a:pt x="643" y="454"/>
                  </a:lnTo>
                  <a:lnTo>
                    <a:pt x="647" y="454"/>
                  </a:lnTo>
                  <a:lnTo>
                    <a:pt x="649" y="454"/>
                  </a:lnTo>
                  <a:lnTo>
                    <a:pt x="650" y="454"/>
                  </a:lnTo>
                  <a:lnTo>
                    <a:pt x="652" y="454"/>
                  </a:lnTo>
                  <a:lnTo>
                    <a:pt x="652" y="454"/>
                  </a:lnTo>
                  <a:lnTo>
                    <a:pt x="654" y="456"/>
                  </a:lnTo>
                  <a:lnTo>
                    <a:pt x="658" y="458"/>
                  </a:lnTo>
                  <a:lnTo>
                    <a:pt x="664" y="458"/>
                  </a:lnTo>
                  <a:lnTo>
                    <a:pt x="656" y="465"/>
                  </a:lnTo>
                  <a:lnTo>
                    <a:pt x="656" y="471"/>
                  </a:lnTo>
                  <a:lnTo>
                    <a:pt x="656" y="480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6" y="488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49" y="490"/>
                  </a:lnTo>
                  <a:lnTo>
                    <a:pt x="647" y="492"/>
                  </a:lnTo>
                  <a:lnTo>
                    <a:pt x="645" y="493"/>
                  </a:lnTo>
                  <a:lnTo>
                    <a:pt x="637" y="501"/>
                  </a:lnTo>
                  <a:lnTo>
                    <a:pt x="637" y="509"/>
                  </a:lnTo>
                  <a:lnTo>
                    <a:pt x="637" y="509"/>
                  </a:lnTo>
                  <a:lnTo>
                    <a:pt x="633" y="511"/>
                  </a:lnTo>
                  <a:lnTo>
                    <a:pt x="632" y="511"/>
                  </a:lnTo>
                  <a:lnTo>
                    <a:pt x="632" y="514"/>
                  </a:lnTo>
                  <a:lnTo>
                    <a:pt x="632" y="514"/>
                  </a:lnTo>
                  <a:lnTo>
                    <a:pt x="632" y="522"/>
                  </a:lnTo>
                  <a:lnTo>
                    <a:pt x="632" y="522"/>
                  </a:lnTo>
                  <a:lnTo>
                    <a:pt x="632" y="526"/>
                  </a:lnTo>
                  <a:lnTo>
                    <a:pt x="630" y="531"/>
                  </a:lnTo>
                  <a:lnTo>
                    <a:pt x="630" y="531"/>
                  </a:lnTo>
                  <a:lnTo>
                    <a:pt x="626" y="535"/>
                  </a:lnTo>
                  <a:lnTo>
                    <a:pt x="622" y="541"/>
                  </a:lnTo>
                  <a:lnTo>
                    <a:pt x="622" y="541"/>
                  </a:lnTo>
                  <a:lnTo>
                    <a:pt x="618" y="543"/>
                  </a:lnTo>
                  <a:lnTo>
                    <a:pt x="616" y="545"/>
                  </a:lnTo>
                  <a:lnTo>
                    <a:pt x="616" y="548"/>
                  </a:lnTo>
                  <a:lnTo>
                    <a:pt x="616" y="548"/>
                  </a:lnTo>
                  <a:lnTo>
                    <a:pt x="615" y="552"/>
                  </a:lnTo>
                  <a:lnTo>
                    <a:pt x="611" y="554"/>
                  </a:lnTo>
                  <a:lnTo>
                    <a:pt x="607" y="556"/>
                  </a:lnTo>
                  <a:lnTo>
                    <a:pt x="607" y="562"/>
                  </a:lnTo>
                  <a:lnTo>
                    <a:pt x="607" y="562"/>
                  </a:lnTo>
                  <a:lnTo>
                    <a:pt x="605" y="563"/>
                  </a:lnTo>
                  <a:lnTo>
                    <a:pt x="599" y="569"/>
                  </a:lnTo>
                  <a:lnTo>
                    <a:pt x="599" y="569"/>
                  </a:lnTo>
                  <a:lnTo>
                    <a:pt x="596" y="569"/>
                  </a:lnTo>
                  <a:lnTo>
                    <a:pt x="596" y="569"/>
                  </a:lnTo>
                  <a:lnTo>
                    <a:pt x="592" y="569"/>
                  </a:lnTo>
                  <a:lnTo>
                    <a:pt x="590" y="573"/>
                  </a:lnTo>
                  <a:lnTo>
                    <a:pt x="590" y="573"/>
                  </a:lnTo>
                  <a:lnTo>
                    <a:pt x="582" y="581"/>
                  </a:lnTo>
                  <a:lnTo>
                    <a:pt x="581" y="582"/>
                  </a:lnTo>
                  <a:lnTo>
                    <a:pt x="579" y="582"/>
                  </a:lnTo>
                  <a:lnTo>
                    <a:pt x="579" y="582"/>
                  </a:lnTo>
                  <a:lnTo>
                    <a:pt x="567" y="582"/>
                  </a:lnTo>
                  <a:lnTo>
                    <a:pt x="567" y="582"/>
                  </a:lnTo>
                  <a:lnTo>
                    <a:pt x="563" y="582"/>
                  </a:lnTo>
                  <a:lnTo>
                    <a:pt x="563" y="582"/>
                  </a:lnTo>
                  <a:lnTo>
                    <a:pt x="563" y="581"/>
                  </a:lnTo>
                  <a:lnTo>
                    <a:pt x="560" y="582"/>
                  </a:lnTo>
                  <a:lnTo>
                    <a:pt x="560" y="582"/>
                  </a:lnTo>
                  <a:lnTo>
                    <a:pt x="558" y="586"/>
                  </a:lnTo>
                  <a:lnTo>
                    <a:pt x="556" y="586"/>
                  </a:lnTo>
                  <a:lnTo>
                    <a:pt x="554" y="586"/>
                  </a:lnTo>
                  <a:lnTo>
                    <a:pt x="543" y="590"/>
                  </a:lnTo>
                  <a:lnTo>
                    <a:pt x="537" y="594"/>
                  </a:lnTo>
                  <a:lnTo>
                    <a:pt x="531" y="598"/>
                  </a:lnTo>
                  <a:lnTo>
                    <a:pt x="531" y="598"/>
                  </a:lnTo>
                  <a:lnTo>
                    <a:pt x="529" y="594"/>
                  </a:lnTo>
                  <a:lnTo>
                    <a:pt x="529" y="594"/>
                  </a:lnTo>
                  <a:lnTo>
                    <a:pt x="526" y="598"/>
                  </a:lnTo>
                  <a:lnTo>
                    <a:pt x="526" y="598"/>
                  </a:lnTo>
                  <a:lnTo>
                    <a:pt x="522" y="599"/>
                  </a:lnTo>
                  <a:lnTo>
                    <a:pt x="518" y="601"/>
                  </a:lnTo>
                  <a:lnTo>
                    <a:pt x="512" y="603"/>
                  </a:lnTo>
                  <a:lnTo>
                    <a:pt x="505" y="603"/>
                  </a:lnTo>
                  <a:lnTo>
                    <a:pt x="501" y="607"/>
                  </a:lnTo>
                  <a:lnTo>
                    <a:pt x="499" y="611"/>
                  </a:lnTo>
                  <a:lnTo>
                    <a:pt x="499" y="615"/>
                  </a:lnTo>
                  <a:lnTo>
                    <a:pt x="499" y="622"/>
                  </a:lnTo>
                  <a:lnTo>
                    <a:pt x="494" y="622"/>
                  </a:lnTo>
                  <a:lnTo>
                    <a:pt x="494" y="615"/>
                  </a:lnTo>
                  <a:lnTo>
                    <a:pt x="492" y="605"/>
                  </a:lnTo>
                  <a:lnTo>
                    <a:pt x="492" y="601"/>
                  </a:lnTo>
                  <a:lnTo>
                    <a:pt x="478" y="601"/>
                  </a:lnTo>
                  <a:lnTo>
                    <a:pt x="473" y="601"/>
                  </a:lnTo>
                  <a:lnTo>
                    <a:pt x="467" y="601"/>
                  </a:lnTo>
                  <a:lnTo>
                    <a:pt x="467" y="601"/>
                  </a:lnTo>
                  <a:lnTo>
                    <a:pt x="467" y="6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2" name="Freeform 392">
              <a:extLst>
                <a:ext uri="{FF2B5EF4-FFF2-40B4-BE49-F238E27FC236}">
                  <a16:creationId xmlns:a16="http://schemas.microsoft.com/office/drawing/2014/main" id="{D8016405-EA78-E24E-B4B7-09D1649119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67857" y="2129044"/>
              <a:ext cx="673347" cy="275461"/>
            </a:xfrm>
            <a:custGeom>
              <a:avLst/>
              <a:gdLst>
                <a:gd name="T0" fmla="*/ 7 w 441"/>
                <a:gd name="T1" fmla="*/ 57 h 212"/>
                <a:gd name="T2" fmla="*/ 11 w 441"/>
                <a:gd name="T3" fmla="*/ 55 h 212"/>
                <a:gd name="T4" fmla="*/ 32 w 441"/>
                <a:gd name="T5" fmla="*/ 40 h 212"/>
                <a:gd name="T6" fmla="*/ 43 w 441"/>
                <a:gd name="T7" fmla="*/ 34 h 212"/>
                <a:gd name="T8" fmla="*/ 57 w 441"/>
                <a:gd name="T9" fmla="*/ 28 h 212"/>
                <a:gd name="T10" fmla="*/ 70 w 441"/>
                <a:gd name="T11" fmla="*/ 27 h 212"/>
                <a:gd name="T12" fmla="*/ 89 w 441"/>
                <a:gd name="T13" fmla="*/ 44 h 212"/>
                <a:gd name="T14" fmla="*/ 132 w 441"/>
                <a:gd name="T15" fmla="*/ 44 h 212"/>
                <a:gd name="T16" fmla="*/ 130 w 441"/>
                <a:gd name="T17" fmla="*/ 23 h 212"/>
                <a:gd name="T18" fmla="*/ 189 w 441"/>
                <a:gd name="T19" fmla="*/ 17 h 212"/>
                <a:gd name="T20" fmla="*/ 216 w 441"/>
                <a:gd name="T21" fmla="*/ 40 h 212"/>
                <a:gd name="T22" fmla="*/ 233 w 441"/>
                <a:gd name="T23" fmla="*/ 36 h 212"/>
                <a:gd name="T24" fmla="*/ 251 w 441"/>
                <a:gd name="T25" fmla="*/ 36 h 212"/>
                <a:gd name="T26" fmla="*/ 272 w 441"/>
                <a:gd name="T27" fmla="*/ 46 h 212"/>
                <a:gd name="T28" fmla="*/ 310 w 441"/>
                <a:gd name="T29" fmla="*/ 63 h 212"/>
                <a:gd name="T30" fmla="*/ 331 w 441"/>
                <a:gd name="T31" fmla="*/ 55 h 212"/>
                <a:gd name="T32" fmla="*/ 342 w 441"/>
                <a:gd name="T33" fmla="*/ 55 h 212"/>
                <a:gd name="T34" fmla="*/ 374 w 441"/>
                <a:gd name="T35" fmla="*/ 42 h 212"/>
                <a:gd name="T36" fmla="*/ 393 w 441"/>
                <a:gd name="T37" fmla="*/ 46 h 212"/>
                <a:gd name="T38" fmla="*/ 382 w 441"/>
                <a:gd name="T39" fmla="*/ 87 h 212"/>
                <a:gd name="T40" fmla="*/ 408 w 441"/>
                <a:gd name="T41" fmla="*/ 89 h 212"/>
                <a:gd name="T42" fmla="*/ 431 w 441"/>
                <a:gd name="T43" fmla="*/ 97 h 212"/>
                <a:gd name="T44" fmla="*/ 425 w 441"/>
                <a:gd name="T45" fmla="*/ 112 h 212"/>
                <a:gd name="T46" fmla="*/ 399 w 441"/>
                <a:gd name="T47" fmla="*/ 121 h 212"/>
                <a:gd name="T48" fmla="*/ 384 w 441"/>
                <a:gd name="T49" fmla="*/ 138 h 212"/>
                <a:gd name="T50" fmla="*/ 357 w 441"/>
                <a:gd name="T51" fmla="*/ 153 h 212"/>
                <a:gd name="T52" fmla="*/ 333 w 441"/>
                <a:gd name="T53" fmla="*/ 148 h 212"/>
                <a:gd name="T54" fmla="*/ 331 w 441"/>
                <a:gd name="T55" fmla="*/ 174 h 212"/>
                <a:gd name="T56" fmla="*/ 308 w 441"/>
                <a:gd name="T57" fmla="*/ 191 h 212"/>
                <a:gd name="T58" fmla="*/ 257 w 441"/>
                <a:gd name="T59" fmla="*/ 197 h 212"/>
                <a:gd name="T60" fmla="*/ 191 w 441"/>
                <a:gd name="T61" fmla="*/ 204 h 212"/>
                <a:gd name="T62" fmla="*/ 113 w 441"/>
                <a:gd name="T63" fmla="*/ 191 h 212"/>
                <a:gd name="T64" fmla="*/ 77 w 441"/>
                <a:gd name="T65" fmla="*/ 151 h 212"/>
                <a:gd name="T66" fmla="*/ 40 w 441"/>
                <a:gd name="T67" fmla="*/ 138 h 212"/>
                <a:gd name="T68" fmla="*/ 34 w 441"/>
                <a:gd name="T69" fmla="*/ 93 h 212"/>
                <a:gd name="T70" fmla="*/ 7 w 441"/>
                <a:gd name="T71" fmla="*/ 76 h 212"/>
                <a:gd name="T72" fmla="*/ 0 w 441"/>
                <a:gd name="T73" fmla="*/ 6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1" h="212">
                  <a:moveTo>
                    <a:pt x="0" y="64"/>
                  </a:moveTo>
                  <a:lnTo>
                    <a:pt x="7" y="57"/>
                  </a:lnTo>
                  <a:lnTo>
                    <a:pt x="7" y="57"/>
                  </a:lnTo>
                  <a:lnTo>
                    <a:pt x="11" y="55"/>
                  </a:lnTo>
                  <a:lnTo>
                    <a:pt x="21" y="53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57" y="28"/>
                  </a:lnTo>
                  <a:lnTo>
                    <a:pt x="64" y="28"/>
                  </a:lnTo>
                  <a:lnTo>
                    <a:pt x="70" y="27"/>
                  </a:lnTo>
                  <a:lnTo>
                    <a:pt x="87" y="36"/>
                  </a:lnTo>
                  <a:lnTo>
                    <a:pt x="89" y="44"/>
                  </a:lnTo>
                  <a:lnTo>
                    <a:pt x="119" y="49"/>
                  </a:lnTo>
                  <a:lnTo>
                    <a:pt x="132" y="44"/>
                  </a:lnTo>
                  <a:lnTo>
                    <a:pt x="136" y="36"/>
                  </a:lnTo>
                  <a:lnTo>
                    <a:pt x="130" y="23"/>
                  </a:lnTo>
                  <a:lnTo>
                    <a:pt x="144" y="0"/>
                  </a:lnTo>
                  <a:lnTo>
                    <a:pt x="189" y="17"/>
                  </a:lnTo>
                  <a:lnTo>
                    <a:pt x="197" y="34"/>
                  </a:lnTo>
                  <a:lnTo>
                    <a:pt x="216" y="40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63" y="42"/>
                  </a:lnTo>
                  <a:lnTo>
                    <a:pt x="272" y="46"/>
                  </a:lnTo>
                  <a:lnTo>
                    <a:pt x="282" y="59"/>
                  </a:lnTo>
                  <a:lnTo>
                    <a:pt x="310" y="63"/>
                  </a:lnTo>
                  <a:lnTo>
                    <a:pt x="331" y="55"/>
                  </a:lnTo>
                  <a:lnTo>
                    <a:pt x="331" y="55"/>
                  </a:lnTo>
                  <a:lnTo>
                    <a:pt x="338" y="55"/>
                  </a:lnTo>
                  <a:lnTo>
                    <a:pt x="342" y="55"/>
                  </a:lnTo>
                  <a:lnTo>
                    <a:pt x="357" y="40"/>
                  </a:lnTo>
                  <a:lnTo>
                    <a:pt x="374" y="42"/>
                  </a:lnTo>
                  <a:lnTo>
                    <a:pt x="378" y="46"/>
                  </a:lnTo>
                  <a:lnTo>
                    <a:pt x="393" y="46"/>
                  </a:lnTo>
                  <a:lnTo>
                    <a:pt x="399" y="47"/>
                  </a:lnTo>
                  <a:lnTo>
                    <a:pt x="382" y="87"/>
                  </a:lnTo>
                  <a:lnTo>
                    <a:pt x="408" y="97"/>
                  </a:lnTo>
                  <a:lnTo>
                    <a:pt x="408" y="89"/>
                  </a:lnTo>
                  <a:lnTo>
                    <a:pt x="418" y="85"/>
                  </a:lnTo>
                  <a:lnTo>
                    <a:pt x="431" y="97"/>
                  </a:lnTo>
                  <a:lnTo>
                    <a:pt x="441" y="114"/>
                  </a:lnTo>
                  <a:lnTo>
                    <a:pt x="425" y="112"/>
                  </a:lnTo>
                  <a:lnTo>
                    <a:pt x="412" y="119"/>
                  </a:lnTo>
                  <a:lnTo>
                    <a:pt x="399" y="121"/>
                  </a:lnTo>
                  <a:lnTo>
                    <a:pt x="393" y="129"/>
                  </a:lnTo>
                  <a:lnTo>
                    <a:pt x="384" y="138"/>
                  </a:lnTo>
                  <a:lnTo>
                    <a:pt x="369" y="138"/>
                  </a:lnTo>
                  <a:lnTo>
                    <a:pt x="357" y="153"/>
                  </a:lnTo>
                  <a:lnTo>
                    <a:pt x="348" y="155"/>
                  </a:lnTo>
                  <a:lnTo>
                    <a:pt x="333" y="148"/>
                  </a:lnTo>
                  <a:lnTo>
                    <a:pt x="323" y="161"/>
                  </a:lnTo>
                  <a:lnTo>
                    <a:pt x="331" y="174"/>
                  </a:lnTo>
                  <a:lnTo>
                    <a:pt x="320" y="180"/>
                  </a:lnTo>
                  <a:lnTo>
                    <a:pt x="308" y="191"/>
                  </a:lnTo>
                  <a:lnTo>
                    <a:pt x="289" y="199"/>
                  </a:lnTo>
                  <a:lnTo>
                    <a:pt x="257" y="197"/>
                  </a:lnTo>
                  <a:lnTo>
                    <a:pt x="225" y="212"/>
                  </a:lnTo>
                  <a:lnTo>
                    <a:pt x="191" y="204"/>
                  </a:lnTo>
                  <a:lnTo>
                    <a:pt x="178" y="197"/>
                  </a:lnTo>
                  <a:lnTo>
                    <a:pt x="113" y="191"/>
                  </a:lnTo>
                  <a:lnTo>
                    <a:pt x="100" y="163"/>
                  </a:lnTo>
                  <a:lnTo>
                    <a:pt x="77" y="151"/>
                  </a:lnTo>
                  <a:lnTo>
                    <a:pt x="51" y="144"/>
                  </a:lnTo>
                  <a:lnTo>
                    <a:pt x="40" y="138"/>
                  </a:lnTo>
                  <a:lnTo>
                    <a:pt x="43" y="123"/>
                  </a:lnTo>
                  <a:lnTo>
                    <a:pt x="34" y="93"/>
                  </a:lnTo>
                  <a:lnTo>
                    <a:pt x="21" y="87"/>
                  </a:lnTo>
                  <a:lnTo>
                    <a:pt x="7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3" name="Freeform 393">
              <a:extLst>
                <a:ext uri="{FF2B5EF4-FFF2-40B4-BE49-F238E27FC236}">
                  <a16:creationId xmlns:a16="http://schemas.microsoft.com/office/drawing/2014/main" id="{EE4D11F7-3F16-0C46-B112-A2BD77822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67857" y="2129044"/>
              <a:ext cx="673347" cy="275461"/>
            </a:xfrm>
            <a:custGeom>
              <a:avLst/>
              <a:gdLst>
                <a:gd name="T0" fmla="*/ 7 w 441"/>
                <a:gd name="T1" fmla="*/ 57 h 212"/>
                <a:gd name="T2" fmla="*/ 11 w 441"/>
                <a:gd name="T3" fmla="*/ 55 h 212"/>
                <a:gd name="T4" fmla="*/ 32 w 441"/>
                <a:gd name="T5" fmla="*/ 40 h 212"/>
                <a:gd name="T6" fmla="*/ 43 w 441"/>
                <a:gd name="T7" fmla="*/ 34 h 212"/>
                <a:gd name="T8" fmla="*/ 57 w 441"/>
                <a:gd name="T9" fmla="*/ 28 h 212"/>
                <a:gd name="T10" fmla="*/ 70 w 441"/>
                <a:gd name="T11" fmla="*/ 27 h 212"/>
                <a:gd name="T12" fmla="*/ 89 w 441"/>
                <a:gd name="T13" fmla="*/ 44 h 212"/>
                <a:gd name="T14" fmla="*/ 132 w 441"/>
                <a:gd name="T15" fmla="*/ 44 h 212"/>
                <a:gd name="T16" fmla="*/ 130 w 441"/>
                <a:gd name="T17" fmla="*/ 23 h 212"/>
                <a:gd name="T18" fmla="*/ 189 w 441"/>
                <a:gd name="T19" fmla="*/ 17 h 212"/>
                <a:gd name="T20" fmla="*/ 216 w 441"/>
                <a:gd name="T21" fmla="*/ 40 h 212"/>
                <a:gd name="T22" fmla="*/ 233 w 441"/>
                <a:gd name="T23" fmla="*/ 36 h 212"/>
                <a:gd name="T24" fmla="*/ 251 w 441"/>
                <a:gd name="T25" fmla="*/ 36 h 212"/>
                <a:gd name="T26" fmla="*/ 272 w 441"/>
                <a:gd name="T27" fmla="*/ 46 h 212"/>
                <a:gd name="T28" fmla="*/ 310 w 441"/>
                <a:gd name="T29" fmla="*/ 63 h 212"/>
                <a:gd name="T30" fmla="*/ 331 w 441"/>
                <a:gd name="T31" fmla="*/ 55 h 212"/>
                <a:gd name="T32" fmla="*/ 342 w 441"/>
                <a:gd name="T33" fmla="*/ 55 h 212"/>
                <a:gd name="T34" fmla="*/ 374 w 441"/>
                <a:gd name="T35" fmla="*/ 42 h 212"/>
                <a:gd name="T36" fmla="*/ 393 w 441"/>
                <a:gd name="T37" fmla="*/ 46 h 212"/>
                <a:gd name="T38" fmla="*/ 382 w 441"/>
                <a:gd name="T39" fmla="*/ 87 h 212"/>
                <a:gd name="T40" fmla="*/ 408 w 441"/>
                <a:gd name="T41" fmla="*/ 89 h 212"/>
                <a:gd name="T42" fmla="*/ 431 w 441"/>
                <a:gd name="T43" fmla="*/ 97 h 212"/>
                <a:gd name="T44" fmla="*/ 425 w 441"/>
                <a:gd name="T45" fmla="*/ 112 h 212"/>
                <a:gd name="T46" fmla="*/ 399 w 441"/>
                <a:gd name="T47" fmla="*/ 121 h 212"/>
                <a:gd name="T48" fmla="*/ 384 w 441"/>
                <a:gd name="T49" fmla="*/ 138 h 212"/>
                <a:gd name="T50" fmla="*/ 357 w 441"/>
                <a:gd name="T51" fmla="*/ 153 h 212"/>
                <a:gd name="T52" fmla="*/ 333 w 441"/>
                <a:gd name="T53" fmla="*/ 148 h 212"/>
                <a:gd name="T54" fmla="*/ 331 w 441"/>
                <a:gd name="T55" fmla="*/ 174 h 212"/>
                <a:gd name="T56" fmla="*/ 308 w 441"/>
                <a:gd name="T57" fmla="*/ 191 h 212"/>
                <a:gd name="T58" fmla="*/ 257 w 441"/>
                <a:gd name="T59" fmla="*/ 197 h 212"/>
                <a:gd name="T60" fmla="*/ 191 w 441"/>
                <a:gd name="T61" fmla="*/ 204 h 212"/>
                <a:gd name="T62" fmla="*/ 113 w 441"/>
                <a:gd name="T63" fmla="*/ 191 h 212"/>
                <a:gd name="T64" fmla="*/ 77 w 441"/>
                <a:gd name="T65" fmla="*/ 151 h 212"/>
                <a:gd name="T66" fmla="*/ 40 w 441"/>
                <a:gd name="T67" fmla="*/ 138 h 212"/>
                <a:gd name="T68" fmla="*/ 34 w 441"/>
                <a:gd name="T69" fmla="*/ 93 h 212"/>
                <a:gd name="T70" fmla="*/ 7 w 441"/>
                <a:gd name="T71" fmla="*/ 76 h 212"/>
                <a:gd name="T72" fmla="*/ 0 w 441"/>
                <a:gd name="T73" fmla="*/ 6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1" h="212">
                  <a:moveTo>
                    <a:pt x="0" y="64"/>
                  </a:moveTo>
                  <a:lnTo>
                    <a:pt x="7" y="57"/>
                  </a:lnTo>
                  <a:lnTo>
                    <a:pt x="7" y="57"/>
                  </a:lnTo>
                  <a:lnTo>
                    <a:pt x="11" y="55"/>
                  </a:lnTo>
                  <a:lnTo>
                    <a:pt x="21" y="53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57" y="28"/>
                  </a:lnTo>
                  <a:lnTo>
                    <a:pt x="64" y="28"/>
                  </a:lnTo>
                  <a:lnTo>
                    <a:pt x="70" y="27"/>
                  </a:lnTo>
                  <a:lnTo>
                    <a:pt x="87" y="36"/>
                  </a:lnTo>
                  <a:lnTo>
                    <a:pt x="89" y="44"/>
                  </a:lnTo>
                  <a:lnTo>
                    <a:pt x="119" y="49"/>
                  </a:lnTo>
                  <a:lnTo>
                    <a:pt x="132" y="44"/>
                  </a:lnTo>
                  <a:lnTo>
                    <a:pt x="136" y="36"/>
                  </a:lnTo>
                  <a:lnTo>
                    <a:pt x="130" y="23"/>
                  </a:lnTo>
                  <a:lnTo>
                    <a:pt x="144" y="0"/>
                  </a:lnTo>
                  <a:lnTo>
                    <a:pt x="189" y="17"/>
                  </a:lnTo>
                  <a:lnTo>
                    <a:pt x="197" y="34"/>
                  </a:lnTo>
                  <a:lnTo>
                    <a:pt x="216" y="40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63" y="42"/>
                  </a:lnTo>
                  <a:lnTo>
                    <a:pt x="272" y="46"/>
                  </a:lnTo>
                  <a:lnTo>
                    <a:pt x="282" y="59"/>
                  </a:lnTo>
                  <a:lnTo>
                    <a:pt x="310" y="63"/>
                  </a:lnTo>
                  <a:lnTo>
                    <a:pt x="331" y="55"/>
                  </a:lnTo>
                  <a:lnTo>
                    <a:pt x="331" y="55"/>
                  </a:lnTo>
                  <a:lnTo>
                    <a:pt x="338" y="55"/>
                  </a:lnTo>
                  <a:lnTo>
                    <a:pt x="342" y="55"/>
                  </a:lnTo>
                  <a:lnTo>
                    <a:pt x="357" y="40"/>
                  </a:lnTo>
                  <a:lnTo>
                    <a:pt x="374" y="42"/>
                  </a:lnTo>
                  <a:lnTo>
                    <a:pt x="378" y="46"/>
                  </a:lnTo>
                  <a:lnTo>
                    <a:pt x="393" y="46"/>
                  </a:lnTo>
                  <a:lnTo>
                    <a:pt x="399" y="47"/>
                  </a:lnTo>
                  <a:lnTo>
                    <a:pt x="382" y="87"/>
                  </a:lnTo>
                  <a:lnTo>
                    <a:pt x="408" y="97"/>
                  </a:lnTo>
                  <a:lnTo>
                    <a:pt x="408" y="89"/>
                  </a:lnTo>
                  <a:lnTo>
                    <a:pt x="418" y="85"/>
                  </a:lnTo>
                  <a:lnTo>
                    <a:pt x="431" y="97"/>
                  </a:lnTo>
                  <a:lnTo>
                    <a:pt x="441" y="114"/>
                  </a:lnTo>
                  <a:lnTo>
                    <a:pt x="425" y="112"/>
                  </a:lnTo>
                  <a:lnTo>
                    <a:pt x="412" y="119"/>
                  </a:lnTo>
                  <a:lnTo>
                    <a:pt x="399" y="121"/>
                  </a:lnTo>
                  <a:lnTo>
                    <a:pt x="393" y="129"/>
                  </a:lnTo>
                  <a:lnTo>
                    <a:pt x="384" y="138"/>
                  </a:lnTo>
                  <a:lnTo>
                    <a:pt x="369" y="138"/>
                  </a:lnTo>
                  <a:lnTo>
                    <a:pt x="357" y="153"/>
                  </a:lnTo>
                  <a:lnTo>
                    <a:pt x="348" y="155"/>
                  </a:lnTo>
                  <a:lnTo>
                    <a:pt x="333" y="148"/>
                  </a:lnTo>
                  <a:lnTo>
                    <a:pt x="323" y="161"/>
                  </a:lnTo>
                  <a:lnTo>
                    <a:pt x="331" y="174"/>
                  </a:lnTo>
                  <a:lnTo>
                    <a:pt x="320" y="180"/>
                  </a:lnTo>
                  <a:lnTo>
                    <a:pt x="308" y="191"/>
                  </a:lnTo>
                  <a:lnTo>
                    <a:pt x="289" y="199"/>
                  </a:lnTo>
                  <a:lnTo>
                    <a:pt x="257" y="197"/>
                  </a:lnTo>
                  <a:lnTo>
                    <a:pt x="225" y="212"/>
                  </a:lnTo>
                  <a:lnTo>
                    <a:pt x="191" y="204"/>
                  </a:lnTo>
                  <a:lnTo>
                    <a:pt x="178" y="197"/>
                  </a:lnTo>
                  <a:lnTo>
                    <a:pt x="113" y="191"/>
                  </a:lnTo>
                  <a:lnTo>
                    <a:pt x="100" y="163"/>
                  </a:lnTo>
                  <a:lnTo>
                    <a:pt x="77" y="151"/>
                  </a:lnTo>
                  <a:lnTo>
                    <a:pt x="51" y="144"/>
                  </a:lnTo>
                  <a:lnTo>
                    <a:pt x="40" y="138"/>
                  </a:lnTo>
                  <a:lnTo>
                    <a:pt x="43" y="123"/>
                  </a:lnTo>
                  <a:lnTo>
                    <a:pt x="34" y="93"/>
                  </a:lnTo>
                  <a:lnTo>
                    <a:pt x="21" y="87"/>
                  </a:lnTo>
                  <a:lnTo>
                    <a:pt x="7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4" name="Freeform 394">
              <a:extLst>
                <a:ext uri="{FF2B5EF4-FFF2-40B4-BE49-F238E27FC236}">
                  <a16:creationId xmlns:a16="http://schemas.microsoft.com/office/drawing/2014/main" id="{48C3DC74-2E96-4948-A145-9661EEF4DF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5870" y="2368124"/>
              <a:ext cx="145052" cy="135132"/>
            </a:xfrm>
            <a:custGeom>
              <a:avLst/>
              <a:gdLst>
                <a:gd name="T0" fmla="*/ 4 w 95"/>
                <a:gd name="T1" fmla="*/ 60 h 104"/>
                <a:gd name="T2" fmla="*/ 43 w 95"/>
                <a:gd name="T3" fmla="*/ 28 h 104"/>
                <a:gd name="T4" fmla="*/ 59 w 95"/>
                <a:gd name="T5" fmla="*/ 32 h 104"/>
                <a:gd name="T6" fmla="*/ 74 w 95"/>
                <a:gd name="T7" fmla="*/ 20 h 104"/>
                <a:gd name="T8" fmla="*/ 85 w 95"/>
                <a:gd name="T9" fmla="*/ 0 h 104"/>
                <a:gd name="T10" fmla="*/ 95 w 95"/>
                <a:gd name="T11" fmla="*/ 11 h 104"/>
                <a:gd name="T12" fmla="*/ 79 w 95"/>
                <a:gd name="T13" fmla="*/ 37 h 104"/>
                <a:gd name="T14" fmla="*/ 81 w 95"/>
                <a:gd name="T15" fmla="*/ 41 h 104"/>
                <a:gd name="T16" fmla="*/ 79 w 95"/>
                <a:gd name="T17" fmla="*/ 49 h 104"/>
                <a:gd name="T18" fmla="*/ 79 w 95"/>
                <a:gd name="T19" fmla="*/ 49 h 104"/>
                <a:gd name="T20" fmla="*/ 81 w 95"/>
                <a:gd name="T21" fmla="*/ 49 h 104"/>
                <a:gd name="T22" fmla="*/ 81 w 95"/>
                <a:gd name="T23" fmla="*/ 51 h 104"/>
                <a:gd name="T24" fmla="*/ 74 w 95"/>
                <a:gd name="T25" fmla="*/ 54 h 104"/>
                <a:gd name="T26" fmla="*/ 64 w 95"/>
                <a:gd name="T27" fmla="*/ 60 h 104"/>
                <a:gd name="T28" fmla="*/ 59 w 95"/>
                <a:gd name="T29" fmla="*/ 62 h 104"/>
                <a:gd name="T30" fmla="*/ 59 w 95"/>
                <a:gd name="T31" fmla="*/ 62 h 104"/>
                <a:gd name="T32" fmla="*/ 53 w 95"/>
                <a:gd name="T33" fmla="*/ 66 h 104"/>
                <a:gd name="T34" fmla="*/ 59 w 95"/>
                <a:gd name="T35" fmla="*/ 81 h 104"/>
                <a:gd name="T36" fmla="*/ 47 w 95"/>
                <a:gd name="T37" fmla="*/ 94 h 104"/>
                <a:gd name="T38" fmla="*/ 36 w 95"/>
                <a:gd name="T39" fmla="*/ 104 h 104"/>
                <a:gd name="T40" fmla="*/ 23 w 95"/>
                <a:gd name="T41" fmla="*/ 104 h 104"/>
                <a:gd name="T42" fmla="*/ 13 w 95"/>
                <a:gd name="T43" fmla="*/ 104 h 104"/>
                <a:gd name="T44" fmla="*/ 13 w 95"/>
                <a:gd name="T45" fmla="*/ 102 h 104"/>
                <a:gd name="T46" fmla="*/ 11 w 95"/>
                <a:gd name="T47" fmla="*/ 98 h 104"/>
                <a:gd name="T48" fmla="*/ 13 w 95"/>
                <a:gd name="T49" fmla="*/ 90 h 104"/>
                <a:gd name="T50" fmla="*/ 13 w 95"/>
                <a:gd name="T51" fmla="*/ 90 h 104"/>
                <a:gd name="T52" fmla="*/ 17 w 95"/>
                <a:gd name="T53" fmla="*/ 87 h 104"/>
                <a:gd name="T54" fmla="*/ 17 w 95"/>
                <a:gd name="T55" fmla="*/ 83 h 104"/>
                <a:gd name="T56" fmla="*/ 17 w 95"/>
                <a:gd name="T57" fmla="*/ 79 h 104"/>
                <a:gd name="T58" fmla="*/ 15 w 95"/>
                <a:gd name="T59" fmla="*/ 70 h 104"/>
                <a:gd name="T60" fmla="*/ 8 w 95"/>
                <a:gd name="T61" fmla="*/ 66 h 104"/>
                <a:gd name="T62" fmla="*/ 0 w 95"/>
                <a:gd name="T63" fmla="*/ 62 h 104"/>
                <a:gd name="T64" fmla="*/ 0 w 95"/>
                <a:gd name="T65" fmla="*/ 6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04">
                  <a:moveTo>
                    <a:pt x="0" y="62"/>
                  </a:moveTo>
                  <a:lnTo>
                    <a:pt x="4" y="60"/>
                  </a:lnTo>
                  <a:lnTo>
                    <a:pt x="32" y="41"/>
                  </a:lnTo>
                  <a:lnTo>
                    <a:pt x="43" y="28"/>
                  </a:lnTo>
                  <a:lnTo>
                    <a:pt x="47" y="34"/>
                  </a:lnTo>
                  <a:lnTo>
                    <a:pt x="59" y="32"/>
                  </a:lnTo>
                  <a:lnTo>
                    <a:pt x="55" y="20"/>
                  </a:lnTo>
                  <a:lnTo>
                    <a:pt x="74" y="20"/>
                  </a:lnTo>
                  <a:lnTo>
                    <a:pt x="79" y="13"/>
                  </a:lnTo>
                  <a:lnTo>
                    <a:pt x="85" y="0"/>
                  </a:lnTo>
                  <a:lnTo>
                    <a:pt x="95" y="7"/>
                  </a:lnTo>
                  <a:lnTo>
                    <a:pt x="95" y="11"/>
                  </a:lnTo>
                  <a:lnTo>
                    <a:pt x="81" y="28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81" y="41"/>
                  </a:lnTo>
                  <a:lnTo>
                    <a:pt x="81" y="45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1" y="51"/>
                  </a:lnTo>
                  <a:lnTo>
                    <a:pt x="74" y="54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4" y="60"/>
                  </a:lnTo>
                  <a:lnTo>
                    <a:pt x="62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75"/>
                  </a:lnTo>
                  <a:lnTo>
                    <a:pt x="59" y="81"/>
                  </a:lnTo>
                  <a:lnTo>
                    <a:pt x="60" y="90"/>
                  </a:lnTo>
                  <a:lnTo>
                    <a:pt x="47" y="9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28" y="104"/>
                  </a:lnTo>
                  <a:lnTo>
                    <a:pt x="23" y="104"/>
                  </a:lnTo>
                  <a:lnTo>
                    <a:pt x="17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2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9" y="96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7" y="88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3"/>
                  </a:lnTo>
                  <a:lnTo>
                    <a:pt x="17" y="81"/>
                  </a:lnTo>
                  <a:lnTo>
                    <a:pt x="17" y="79"/>
                  </a:lnTo>
                  <a:lnTo>
                    <a:pt x="17" y="73"/>
                  </a:lnTo>
                  <a:lnTo>
                    <a:pt x="15" y="70"/>
                  </a:lnTo>
                  <a:lnTo>
                    <a:pt x="11" y="66"/>
                  </a:lnTo>
                  <a:lnTo>
                    <a:pt x="8" y="66"/>
                  </a:lnTo>
                  <a:lnTo>
                    <a:pt x="4" y="6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5" name="Freeform 395">
              <a:extLst>
                <a:ext uri="{FF2B5EF4-FFF2-40B4-BE49-F238E27FC236}">
                  <a16:creationId xmlns:a16="http://schemas.microsoft.com/office/drawing/2014/main" id="{61E538BA-89A4-374E-878C-5B4ED0DEE9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5870" y="2368124"/>
              <a:ext cx="145052" cy="135132"/>
            </a:xfrm>
            <a:custGeom>
              <a:avLst/>
              <a:gdLst>
                <a:gd name="T0" fmla="*/ 4 w 95"/>
                <a:gd name="T1" fmla="*/ 60 h 104"/>
                <a:gd name="T2" fmla="*/ 43 w 95"/>
                <a:gd name="T3" fmla="*/ 28 h 104"/>
                <a:gd name="T4" fmla="*/ 59 w 95"/>
                <a:gd name="T5" fmla="*/ 32 h 104"/>
                <a:gd name="T6" fmla="*/ 74 w 95"/>
                <a:gd name="T7" fmla="*/ 20 h 104"/>
                <a:gd name="T8" fmla="*/ 85 w 95"/>
                <a:gd name="T9" fmla="*/ 0 h 104"/>
                <a:gd name="T10" fmla="*/ 95 w 95"/>
                <a:gd name="T11" fmla="*/ 11 h 104"/>
                <a:gd name="T12" fmla="*/ 79 w 95"/>
                <a:gd name="T13" fmla="*/ 37 h 104"/>
                <a:gd name="T14" fmla="*/ 81 w 95"/>
                <a:gd name="T15" fmla="*/ 41 h 104"/>
                <a:gd name="T16" fmla="*/ 79 w 95"/>
                <a:gd name="T17" fmla="*/ 49 h 104"/>
                <a:gd name="T18" fmla="*/ 79 w 95"/>
                <a:gd name="T19" fmla="*/ 49 h 104"/>
                <a:gd name="T20" fmla="*/ 81 w 95"/>
                <a:gd name="T21" fmla="*/ 49 h 104"/>
                <a:gd name="T22" fmla="*/ 81 w 95"/>
                <a:gd name="T23" fmla="*/ 51 h 104"/>
                <a:gd name="T24" fmla="*/ 74 w 95"/>
                <a:gd name="T25" fmla="*/ 54 h 104"/>
                <a:gd name="T26" fmla="*/ 64 w 95"/>
                <a:gd name="T27" fmla="*/ 60 h 104"/>
                <a:gd name="T28" fmla="*/ 59 w 95"/>
                <a:gd name="T29" fmla="*/ 62 h 104"/>
                <a:gd name="T30" fmla="*/ 59 w 95"/>
                <a:gd name="T31" fmla="*/ 62 h 104"/>
                <a:gd name="T32" fmla="*/ 53 w 95"/>
                <a:gd name="T33" fmla="*/ 66 h 104"/>
                <a:gd name="T34" fmla="*/ 59 w 95"/>
                <a:gd name="T35" fmla="*/ 81 h 104"/>
                <a:gd name="T36" fmla="*/ 47 w 95"/>
                <a:gd name="T37" fmla="*/ 94 h 104"/>
                <a:gd name="T38" fmla="*/ 36 w 95"/>
                <a:gd name="T39" fmla="*/ 104 h 104"/>
                <a:gd name="T40" fmla="*/ 23 w 95"/>
                <a:gd name="T41" fmla="*/ 104 h 104"/>
                <a:gd name="T42" fmla="*/ 13 w 95"/>
                <a:gd name="T43" fmla="*/ 104 h 104"/>
                <a:gd name="T44" fmla="*/ 13 w 95"/>
                <a:gd name="T45" fmla="*/ 102 h 104"/>
                <a:gd name="T46" fmla="*/ 11 w 95"/>
                <a:gd name="T47" fmla="*/ 98 h 104"/>
                <a:gd name="T48" fmla="*/ 13 w 95"/>
                <a:gd name="T49" fmla="*/ 90 h 104"/>
                <a:gd name="T50" fmla="*/ 13 w 95"/>
                <a:gd name="T51" fmla="*/ 90 h 104"/>
                <a:gd name="T52" fmla="*/ 17 w 95"/>
                <a:gd name="T53" fmla="*/ 87 h 104"/>
                <a:gd name="T54" fmla="*/ 17 w 95"/>
                <a:gd name="T55" fmla="*/ 83 h 104"/>
                <a:gd name="T56" fmla="*/ 17 w 95"/>
                <a:gd name="T57" fmla="*/ 79 h 104"/>
                <a:gd name="T58" fmla="*/ 15 w 95"/>
                <a:gd name="T59" fmla="*/ 70 h 104"/>
                <a:gd name="T60" fmla="*/ 8 w 95"/>
                <a:gd name="T61" fmla="*/ 66 h 104"/>
                <a:gd name="T62" fmla="*/ 0 w 95"/>
                <a:gd name="T63" fmla="*/ 62 h 104"/>
                <a:gd name="T64" fmla="*/ 0 w 95"/>
                <a:gd name="T65" fmla="*/ 6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04">
                  <a:moveTo>
                    <a:pt x="0" y="62"/>
                  </a:moveTo>
                  <a:lnTo>
                    <a:pt x="4" y="60"/>
                  </a:lnTo>
                  <a:lnTo>
                    <a:pt x="32" y="41"/>
                  </a:lnTo>
                  <a:lnTo>
                    <a:pt x="43" y="28"/>
                  </a:lnTo>
                  <a:lnTo>
                    <a:pt x="47" y="34"/>
                  </a:lnTo>
                  <a:lnTo>
                    <a:pt x="59" y="32"/>
                  </a:lnTo>
                  <a:lnTo>
                    <a:pt x="55" y="20"/>
                  </a:lnTo>
                  <a:lnTo>
                    <a:pt x="74" y="20"/>
                  </a:lnTo>
                  <a:lnTo>
                    <a:pt x="79" y="13"/>
                  </a:lnTo>
                  <a:lnTo>
                    <a:pt x="85" y="0"/>
                  </a:lnTo>
                  <a:lnTo>
                    <a:pt x="95" y="7"/>
                  </a:lnTo>
                  <a:lnTo>
                    <a:pt x="95" y="11"/>
                  </a:lnTo>
                  <a:lnTo>
                    <a:pt x="81" y="28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81" y="41"/>
                  </a:lnTo>
                  <a:lnTo>
                    <a:pt x="81" y="45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1" y="51"/>
                  </a:lnTo>
                  <a:lnTo>
                    <a:pt x="74" y="54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4" y="60"/>
                  </a:lnTo>
                  <a:lnTo>
                    <a:pt x="62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75"/>
                  </a:lnTo>
                  <a:lnTo>
                    <a:pt x="59" y="81"/>
                  </a:lnTo>
                  <a:lnTo>
                    <a:pt x="60" y="90"/>
                  </a:lnTo>
                  <a:lnTo>
                    <a:pt x="47" y="9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28" y="104"/>
                  </a:lnTo>
                  <a:lnTo>
                    <a:pt x="23" y="104"/>
                  </a:lnTo>
                  <a:lnTo>
                    <a:pt x="17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2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9" y="96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7" y="88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3"/>
                  </a:lnTo>
                  <a:lnTo>
                    <a:pt x="17" y="81"/>
                  </a:lnTo>
                  <a:lnTo>
                    <a:pt x="17" y="79"/>
                  </a:lnTo>
                  <a:lnTo>
                    <a:pt x="17" y="73"/>
                  </a:lnTo>
                  <a:lnTo>
                    <a:pt x="15" y="70"/>
                  </a:lnTo>
                  <a:lnTo>
                    <a:pt x="11" y="66"/>
                  </a:lnTo>
                  <a:lnTo>
                    <a:pt x="8" y="66"/>
                  </a:lnTo>
                  <a:lnTo>
                    <a:pt x="4" y="6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6" name="Freeform 396">
              <a:extLst>
                <a:ext uri="{FF2B5EF4-FFF2-40B4-BE49-F238E27FC236}">
                  <a16:creationId xmlns:a16="http://schemas.microsoft.com/office/drawing/2014/main" id="{CCEDDFCF-002E-9046-B8D5-2C90E7BB14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1676" y="2485065"/>
              <a:ext cx="77870" cy="101349"/>
            </a:xfrm>
            <a:custGeom>
              <a:avLst/>
              <a:gdLst>
                <a:gd name="T0" fmla="*/ 17 w 51"/>
                <a:gd name="T1" fmla="*/ 2 h 78"/>
                <a:gd name="T2" fmla="*/ 30 w 51"/>
                <a:gd name="T3" fmla="*/ 0 h 78"/>
                <a:gd name="T4" fmla="*/ 34 w 51"/>
                <a:gd name="T5" fmla="*/ 4 h 78"/>
                <a:gd name="T6" fmla="*/ 36 w 51"/>
                <a:gd name="T7" fmla="*/ 6 h 78"/>
                <a:gd name="T8" fmla="*/ 40 w 51"/>
                <a:gd name="T9" fmla="*/ 10 h 78"/>
                <a:gd name="T10" fmla="*/ 42 w 51"/>
                <a:gd name="T11" fmla="*/ 17 h 78"/>
                <a:gd name="T12" fmla="*/ 42 w 51"/>
                <a:gd name="T13" fmla="*/ 25 h 78"/>
                <a:gd name="T14" fmla="*/ 44 w 51"/>
                <a:gd name="T15" fmla="*/ 29 h 78"/>
                <a:gd name="T16" fmla="*/ 44 w 51"/>
                <a:gd name="T17" fmla="*/ 36 h 78"/>
                <a:gd name="T18" fmla="*/ 46 w 51"/>
                <a:gd name="T19" fmla="*/ 44 h 78"/>
                <a:gd name="T20" fmla="*/ 49 w 51"/>
                <a:gd name="T21" fmla="*/ 55 h 78"/>
                <a:gd name="T22" fmla="*/ 42 w 51"/>
                <a:gd name="T23" fmla="*/ 63 h 78"/>
                <a:gd name="T24" fmla="*/ 42 w 51"/>
                <a:gd name="T25" fmla="*/ 65 h 78"/>
                <a:gd name="T26" fmla="*/ 40 w 51"/>
                <a:gd name="T27" fmla="*/ 65 h 78"/>
                <a:gd name="T28" fmla="*/ 38 w 51"/>
                <a:gd name="T29" fmla="*/ 65 h 78"/>
                <a:gd name="T30" fmla="*/ 36 w 51"/>
                <a:gd name="T31" fmla="*/ 67 h 78"/>
                <a:gd name="T32" fmla="*/ 34 w 51"/>
                <a:gd name="T33" fmla="*/ 68 h 78"/>
                <a:gd name="T34" fmla="*/ 25 w 51"/>
                <a:gd name="T35" fmla="*/ 68 h 78"/>
                <a:gd name="T36" fmla="*/ 19 w 51"/>
                <a:gd name="T37" fmla="*/ 70 h 78"/>
                <a:gd name="T38" fmla="*/ 15 w 51"/>
                <a:gd name="T39" fmla="*/ 72 h 78"/>
                <a:gd name="T40" fmla="*/ 15 w 51"/>
                <a:gd name="T41" fmla="*/ 70 h 78"/>
                <a:gd name="T42" fmla="*/ 12 w 51"/>
                <a:gd name="T43" fmla="*/ 72 h 78"/>
                <a:gd name="T44" fmla="*/ 10 w 51"/>
                <a:gd name="T45" fmla="*/ 74 h 78"/>
                <a:gd name="T46" fmla="*/ 2 w 51"/>
                <a:gd name="T47" fmla="*/ 78 h 78"/>
                <a:gd name="T48" fmla="*/ 0 w 51"/>
                <a:gd name="T49" fmla="*/ 78 h 78"/>
                <a:gd name="T50" fmla="*/ 2 w 51"/>
                <a:gd name="T51" fmla="*/ 63 h 78"/>
                <a:gd name="T52" fmla="*/ 2 w 51"/>
                <a:gd name="T53" fmla="*/ 59 h 78"/>
                <a:gd name="T54" fmla="*/ 6 w 51"/>
                <a:gd name="T55" fmla="*/ 51 h 78"/>
                <a:gd name="T56" fmla="*/ 8 w 51"/>
                <a:gd name="T57" fmla="*/ 50 h 78"/>
                <a:gd name="T58" fmla="*/ 6 w 51"/>
                <a:gd name="T59" fmla="*/ 44 h 78"/>
                <a:gd name="T60" fmla="*/ 6 w 51"/>
                <a:gd name="T61" fmla="*/ 27 h 78"/>
                <a:gd name="T62" fmla="*/ 4 w 51"/>
                <a:gd name="T63" fmla="*/ 21 h 78"/>
                <a:gd name="T64" fmla="*/ 6 w 51"/>
                <a:gd name="T65" fmla="*/ 1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78">
                  <a:moveTo>
                    <a:pt x="6" y="14"/>
                  </a:moveTo>
                  <a:lnTo>
                    <a:pt x="17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9" y="55"/>
                  </a:lnTo>
                  <a:lnTo>
                    <a:pt x="51" y="59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29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19" y="70"/>
                  </a:lnTo>
                  <a:lnTo>
                    <a:pt x="17" y="70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4" y="76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59"/>
                  </a:lnTo>
                  <a:lnTo>
                    <a:pt x="4" y="55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4" y="2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7" name="Freeform 397">
              <a:extLst>
                <a:ext uri="{FF2B5EF4-FFF2-40B4-BE49-F238E27FC236}">
                  <a16:creationId xmlns:a16="http://schemas.microsoft.com/office/drawing/2014/main" id="{69920203-AD18-D449-BB8A-7E996BBDFA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1676" y="2485065"/>
              <a:ext cx="77870" cy="101349"/>
            </a:xfrm>
            <a:custGeom>
              <a:avLst/>
              <a:gdLst>
                <a:gd name="T0" fmla="*/ 17 w 51"/>
                <a:gd name="T1" fmla="*/ 2 h 78"/>
                <a:gd name="T2" fmla="*/ 30 w 51"/>
                <a:gd name="T3" fmla="*/ 0 h 78"/>
                <a:gd name="T4" fmla="*/ 34 w 51"/>
                <a:gd name="T5" fmla="*/ 4 h 78"/>
                <a:gd name="T6" fmla="*/ 36 w 51"/>
                <a:gd name="T7" fmla="*/ 6 h 78"/>
                <a:gd name="T8" fmla="*/ 40 w 51"/>
                <a:gd name="T9" fmla="*/ 10 h 78"/>
                <a:gd name="T10" fmla="*/ 42 w 51"/>
                <a:gd name="T11" fmla="*/ 17 h 78"/>
                <a:gd name="T12" fmla="*/ 42 w 51"/>
                <a:gd name="T13" fmla="*/ 25 h 78"/>
                <a:gd name="T14" fmla="*/ 44 w 51"/>
                <a:gd name="T15" fmla="*/ 29 h 78"/>
                <a:gd name="T16" fmla="*/ 44 w 51"/>
                <a:gd name="T17" fmla="*/ 36 h 78"/>
                <a:gd name="T18" fmla="*/ 46 w 51"/>
                <a:gd name="T19" fmla="*/ 44 h 78"/>
                <a:gd name="T20" fmla="*/ 49 w 51"/>
                <a:gd name="T21" fmla="*/ 55 h 78"/>
                <a:gd name="T22" fmla="*/ 42 w 51"/>
                <a:gd name="T23" fmla="*/ 63 h 78"/>
                <a:gd name="T24" fmla="*/ 42 w 51"/>
                <a:gd name="T25" fmla="*/ 65 h 78"/>
                <a:gd name="T26" fmla="*/ 40 w 51"/>
                <a:gd name="T27" fmla="*/ 65 h 78"/>
                <a:gd name="T28" fmla="*/ 38 w 51"/>
                <a:gd name="T29" fmla="*/ 65 h 78"/>
                <a:gd name="T30" fmla="*/ 36 w 51"/>
                <a:gd name="T31" fmla="*/ 67 h 78"/>
                <a:gd name="T32" fmla="*/ 34 w 51"/>
                <a:gd name="T33" fmla="*/ 68 h 78"/>
                <a:gd name="T34" fmla="*/ 25 w 51"/>
                <a:gd name="T35" fmla="*/ 68 h 78"/>
                <a:gd name="T36" fmla="*/ 19 w 51"/>
                <a:gd name="T37" fmla="*/ 70 h 78"/>
                <a:gd name="T38" fmla="*/ 15 w 51"/>
                <a:gd name="T39" fmla="*/ 72 h 78"/>
                <a:gd name="T40" fmla="*/ 15 w 51"/>
                <a:gd name="T41" fmla="*/ 70 h 78"/>
                <a:gd name="T42" fmla="*/ 12 w 51"/>
                <a:gd name="T43" fmla="*/ 72 h 78"/>
                <a:gd name="T44" fmla="*/ 10 w 51"/>
                <a:gd name="T45" fmla="*/ 74 h 78"/>
                <a:gd name="T46" fmla="*/ 2 w 51"/>
                <a:gd name="T47" fmla="*/ 78 h 78"/>
                <a:gd name="T48" fmla="*/ 0 w 51"/>
                <a:gd name="T49" fmla="*/ 78 h 78"/>
                <a:gd name="T50" fmla="*/ 2 w 51"/>
                <a:gd name="T51" fmla="*/ 63 h 78"/>
                <a:gd name="T52" fmla="*/ 2 w 51"/>
                <a:gd name="T53" fmla="*/ 59 h 78"/>
                <a:gd name="T54" fmla="*/ 6 w 51"/>
                <a:gd name="T55" fmla="*/ 51 h 78"/>
                <a:gd name="T56" fmla="*/ 8 w 51"/>
                <a:gd name="T57" fmla="*/ 50 h 78"/>
                <a:gd name="T58" fmla="*/ 6 w 51"/>
                <a:gd name="T59" fmla="*/ 44 h 78"/>
                <a:gd name="T60" fmla="*/ 6 w 51"/>
                <a:gd name="T61" fmla="*/ 27 h 78"/>
                <a:gd name="T62" fmla="*/ 4 w 51"/>
                <a:gd name="T63" fmla="*/ 21 h 78"/>
                <a:gd name="T64" fmla="*/ 6 w 51"/>
                <a:gd name="T65" fmla="*/ 1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78">
                  <a:moveTo>
                    <a:pt x="6" y="14"/>
                  </a:moveTo>
                  <a:lnTo>
                    <a:pt x="17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9" y="55"/>
                  </a:lnTo>
                  <a:lnTo>
                    <a:pt x="51" y="59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29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19" y="70"/>
                  </a:lnTo>
                  <a:lnTo>
                    <a:pt x="17" y="70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4" y="76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59"/>
                  </a:lnTo>
                  <a:lnTo>
                    <a:pt x="4" y="55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4" y="2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8" name="Freeform 398">
              <a:extLst>
                <a:ext uri="{FF2B5EF4-FFF2-40B4-BE49-F238E27FC236}">
                  <a16:creationId xmlns:a16="http://schemas.microsoft.com/office/drawing/2014/main" id="{08DE56F0-6610-304A-955A-84224C165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51912" y="2421397"/>
              <a:ext cx="273309" cy="239080"/>
            </a:xfrm>
            <a:custGeom>
              <a:avLst/>
              <a:gdLst>
                <a:gd name="T0" fmla="*/ 17 w 179"/>
                <a:gd name="T1" fmla="*/ 176 h 184"/>
                <a:gd name="T2" fmla="*/ 17 w 179"/>
                <a:gd name="T3" fmla="*/ 167 h 184"/>
                <a:gd name="T4" fmla="*/ 17 w 179"/>
                <a:gd name="T5" fmla="*/ 159 h 184"/>
                <a:gd name="T6" fmla="*/ 9 w 179"/>
                <a:gd name="T7" fmla="*/ 151 h 184"/>
                <a:gd name="T8" fmla="*/ 5 w 179"/>
                <a:gd name="T9" fmla="*/ 159 h 184"/>
                <a:gd name="T10" fmla="*/ 0 w 179"/>
                <a:gd name="T11" fmla="*/ 150 h 184"/>
                <a:gd name="T12" fmla="*/ 2 w 179"/>
                <a:gd name="T13" fmla="*/ 146 h 184"/>
                <a:gd name="T14" fmla="*/ 9 w 179"/>
                <a:gd name="T15" fmla="*/ 142 h 184"/>
                <a:gd name="T16" fmla="*/ 17 w 179"/>
                <a:gd name="T17" fmla="*/ 142 h 184"/>
                <a:gd name="T18" fmla="*/ 20 w 179"/>
                <a:gd name="T19" fmla="*/ 138 h 184"/>
                <a:gd name="T20" fmla="*/ 22 w 179"/>
                <a:gd name="T21" fmla="*/ 133 h 184"/>
                <a:gd name="T22" fmla="*/ 26 w 179"/>
                <a:gd name="T23" fmla="*/ 127 h 184"/>
                <a:gd name="T24" fmla="*/ 39 w 179"/>
                <a:gd name="T25" fmla="*/ 112 h 184"/>
                <a:gd name="T26" fmla="*/ 49 w 179"/>
                <a:gd name="T27" fmla="*/ 106 h 184"/>
                <a:gd name="T28" fmla="*/ 60 w 179"/>
                <a:gd name="T29" fmla="*/ 106 h 184"/>
                <a:gd name="T30" fmla="*/ 79 w 179"/>
                <a:gd name="T31" fmla="*/ 102 h 184"/>
                <a:gd name="T32" fmla="*/ 85 w 179"/>
                <a:gd name="T33" fmla="*/ 104 h 184"/>
                <a:gd name="T34" fmla="*/ 94 w 179"/>
                <a:gd name="T35" fmla="*/ 100 h 184"/>
                <a:gd name="T36" fmla="*/ 102 w 179"/>
                <a:gd name="T37" fmla="*/ 87 h 184"/>
                <a:gd name="T38" fmla="*/ 106 w 179"/>
                <a:gd name="T39" fmla="*/ 82 h 184"/>
                <a:gd name="T40" fmla="*/ 109 w 179"/>
                <a:gd name="T41" fmla="*/ 66 h 184"/>
                <a:gd name="T42" fmla="*/ 117 w 179"/>
                <a:gd name="T43" fmla="*/ 76 h 184"/>
                <a:gd name="T44" fmla="*/ 130 w 179"/>
                <a:gd name="T45" fmla="*/ 66 h 184"/>
                <a:gd name="T46" fmla="*/ 143 w 179"/>
                <a:gd name="T47" fmla="*/ 53 h 184"/>
                <a:gd name="T48" fmla="*/ 145 w 179"/>
                <a:gd name="T49" fmla="*/ 46 h 184"/>
                <a:gd name="T50" fmla="*/ 151 w 179"/>
                <a:gd name="T51" fmla="*/ 40 h 184"/>
                <a:gd name="T52" fmla="*/ 151 w 179"/>
                <a:gd name="T53" fmla="*/ 32 h 184"/>
                <a:gd name="T54" fmla="*/ 155 w 179"/>
                <a:gd name="T55" fmla="*/ 17 h 184"/>
                <a:gd name="T56" fmla="*/ 153 w 179"/>
                <a:gd name="T57" fmla="*/ 12 h 184"/>
                <a:gd name="T58" fmla="*/ 151 w 179"/>
                <a:gd name="T59" fmla="*/ 8 h 184"/>
                <a:gd name="T60" fmla="*/ 170 w 179"/>
                <a:gd name="T61" fmla="*/ 0 h 184"/>
                <a:gd name="T62" fmla="*/ 177 w 179"/>
                <a:gd name="T63" fmla="*/ 13 h 184"/>
                <a:gd name="T64" fmla="*/ 179 w 179"/>
                <a:gd name="T65" fmla="*/ 38 h 184"/>
                <a:gd name="T66" fmla="*/ 174 w 179"/>
                <a:gd name="T67" fmla="*/ 44 h 184"/>
                <a:gd name="T68" fmla="*/ 170 w 179"/>
                <a:gd name="T69" fmla="*/ 51 h 184"/>
                <a:gd name="T70" fmla="*/ 166 w 179"/>
                <a:gd name="T71" fmla="*/ 55 h 184"/>
                <a:gd name="T72" fmla="*/ 170 w 179"/>
                <a:gd name="T73" fmla="*/ 66 h 184"/>
                <a:gd name="T74" fmla="*/ 170 w 179"/>
                <a:gd name="T75" fmla="*/ 74 h 184"/>
                <a:gd name="T76" fmla="*/ 162 w 179"/>
                <a:gd name="T77" fmla="*/ 87 h 184"/>
                <a:gd name="T78" fmla="*/ 160 w 179"/>
                <a:gd name="T79" fmla="*/ 97 h 184"/>
                <a:gd name="T80" fmla="*/ 162 w 179"/>
                <a:gd name="T81" fmla="*/ 104 h 184"/>
                <a:gd name="T82" fmla="*/ 157 w 179"/>
                <a:gd name="T83" fmla="*/ 106 h 184"/>
                <a:gd name="T84" fmla="*/ 151 w 179"/>
                <a:gd name="T85" fmla="*/ 114 h 184"/>
                <a:gd name="T86" fmla="*/ 130 w 179"/>
                <a:gd name="T87" fmla="*/ 117 h 184"/>
                <a:gd name="T88" fmla="*/ 121 w 179"/>
                <a:gd name="T89" fmla="*/ 121 h 184"/>
                <a:gd name="T90" fmla="*/ 113 w 179"/>
                <a:gd name="T91" fmla="*/ 121 h 184"/>
                <a:gd name="T92" fmla="*/ 106 w 179"/>
                <a:gd name="T93" fmla="*/ 116 h 184"/>
                <a:gd name="T94" fmla="*/ 104 w 179"/>
                <a:gd name="T95" fmla="*/ 119 h 184"/>
                <a:gd name="T96" fmla="*/ 106 w 179"/>
                <a:gd name="T97" fmla="*/ 121 h 184"/>
                <a:gd name="T98" fmla="*/ 102 w 179"/>
                <a:gd name="T99" fmla="*/ 131 h 184"/>
                <a:gd name="T100" fmla="*/ 98 w 179"/>
                <a:gd name="T101" fmla="*/ 136 h 184"/>
                <a:gd name="T102" fmla="*/ 85 w 179"/>
                <a:gd name="T103" fmla="*/ 142 h 184"/>
                <a:gd name="T104" fmla="*/ 81 w 179"/>
                <a:gd name="T105" fmla="*/ 136 h 184"/>
                <a:gd name="T106" fmla="*/ 85 w 179"/>
                <a:gd name="T107" fmla="*/ 127 h 184"/>
                <a:gd name="T108" fmla="*/ 87 w 179"/>
                <a:gd name="T109" fmla="*/ 121 h 184"/>
                <a:gd name="T110" fmla="*/ 77 w 179"/>
                <a:gd name="T111" fmla="*/ 119 h 184"/>
                <a:gd name="T112" fmla="*/ 68 w 179"/>
                <a:gd name="T113" fmla="*/ 119 h 184"/>
                <a:gd name="T114" fmla="*/ 60 w 179"/>
                <a:gd name="T115" fmla="*/ 125 h 184"/>
                <a:gd name="T116" fmla="*/ 32 w 179"/>
                <a:gd name="T117" fmla="*/ 133 h 184"/>
                <a:gd name="T118" fmla="*/ 36 w 179"/>
                <a:gd name="T119" fmla="*/ 151 h 184"/>
                <a:gd name="T120" fmla="*/ 24 w 179"/>
                <a:gd name="T121" fmla="*/ 17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84">
                  <a:moveTo>
                    <a:pt x="24" y="178"/>
                  </a:moveTo>
                  <a:lnTo>
                    <a:pt x="20" y="184"/>
                  </a:lnTo>
                  <a:lnTo>
                    <a:pt x="17" y="180"/>
                  </a:lnTo>
                  <a:lnTo>
                    <a:pt x="17" y="176"/>
                  </a:lnTo>
                  <a:lnTo>
                    <a:pt x="11" y="180"/>
                  </a:lnTo>
                  <a:lnTo>
                    <a:pt x="11" y="176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3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3"/>
                  </a:lnTo>
                  <a:lnTo>
                    <a:pt x="17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55"/>
                  </a:lnTo>
                  <a:lnTo>
                    <a:pt x="5" y="157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2" y="153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5" y="146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5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9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0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3"/>
                  </a:lnTo>
                  <a:lnTo>
                    <a:pt x="24" y="131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32" y="121"/>
                  </a:lnTo>
                  <a:lnTo>
                    <a:pt x="32" y="121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43" y="110"/>
                  </a:lnTo>
                  <a:lnTo>
                    <a:pt x="47" y="108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8" y="106"/>
                  </a:lnTo>
                  <a:lnTo>
                    <a:pt x="60" y="106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71" y="104"/>
                  </a:lnTo>
                  <a:lnTo>
                    <a:pt x="79" y="102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92" y="104"/>
                  </a:lnTo>
                  <a:lnTo>
                    <a:pt x="94" y="100"/>
                  </a:lnTo>
                  <a:lnTo>
                    <a:pt x="98" y="99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102" y="87"/>
                  </a:lnTo>
                  <a:lnTo>
                    <a:pt x="104" y="85"/>
                  </a:lnTo>
                  <a:lnTo>
                    <a:pt x="106" y="83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6" y="74"/>
                  </a:lnTo>
                  <a:lnTo>
                    <a:pt x="107" y="70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1" y="66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21" y="74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43" y="53"/>
                  </a:lnTo>
                  <a:lnTo>
                    <a:pt x="143" y="51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9" y="42"/>
                  </a:lnTo>
                  <a:lnTo>
                    <a:pt x="151" y="40"/>
                  </a:lnTo>
                  <a:lnTo>
                    <a:pt x="151" y="40"/>
                  </a:lnTo>
                  <a:lnTo>
                    <a:pt x="151" y="38"/>
                  </a:lnTo>
                  <a:lnTo>
                    <a:pt x="151" y="36"/>
                  </a:lnTo>
                  <a:lnTo>
                    <a:pt x="151" y="34"/>
                  </a:lnTo>
                  <a:lnTo>
                    <a:pt x="151" y="32"/>
                  </a:lnTo>
                  <a:lnTo>
                    <a:pt x="151" y="32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5" y="17"/>
                  </a:lnTo>
                  <a:lnTo>
                    <a:pt x="155" y="13"/>
                  </a:lnTo>
                  <a:lnTo>
                    <a:pt x="155" y="12"/>
                  </a:lnTo>
                  <a:lnTo>
                    <a:pt x="153" y="12"/>
                  </a:lnTo>
                  <a:lnTo>
                    <a:pt x="153" y="12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6" y="12"/>
                  </a:lnTo>
                  <a:lnTo>
                    <a:pt x="177" y="13"/>
                  </a:lnTo>
                  <a:lnTo>
                    <a:pt x="177" y="15"/>
                  </a:lnTo>
                  <a:lnTo>
                    <a:pt x="177" y="15"/>
                  </a:lnTo>
                  <a:lnTo>
                    <a:pt x="179" y="25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6" y="38"/>
                  </a:lnTo>
                  <a:lnTo>
                    <a:pt x="174" y="42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0" y="49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6" y="53"/>
                  </a:lnTo>
                  <a:lnTo>
                    <a:pt x="166" y="53"/>
                  </a:lnTo>
                  <a:lnTo>
                    <a:pt x="166" y="55"/>
                  </a:lnTo>
                  <a:lnTo>
                    <a:pt x="166" y="55"/>
                  </a:lnTo>
                  <a:lnTo>
                    <a:pt x="168" y="59"/>
                  </a:lnTo>
                  <a:lnTo>
                    <a:pt x="170" y="63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4" y="68"/>
                  </a:lnTo>
                  <a:lnTo>
                    <a:pt x="174" y="70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64" y="83"/>
                  </a:lnTo>
                  <a:lnTo>
                    <a:pt x="162" y="87"/>
                  </a:lnTo>
                  <a:lnTo>
                    <a:pt x="162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64" y="10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2" y="104"/>
                  </a:lnTo>
                  <a:lnTo>
                    <a:pt x="158" y="104"/>
                  </a:lnTo>
                  <a:lnTo>
                    <a:pt x="158" y="106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7" y="110"/>
                  </a:lnTo>
                  <a:lnTo>
                    <a:pt x="155" y="112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45" y="112"/>
                  </a:lnTo>
                  <a:lnTo>
                    <a:pt x="141" y="112"/>
                  </a:lnTo>
                  <a:lnTo>
                    <a:pt x="138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28" y="119"/>
                  </a:lnTo>
                  <a:lnTo>
                    <a:pt x="124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06" y="116"/>
                  </a:lnTo>
                  <a:lnTo>
                    <a:pt x="106" y="11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21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5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0" y="133"/>
                  </a:lnTo>
                  <a:lnTo>
                    <a:pt x="98" y="134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2" y="136"/>
                  </a:lnTo>
                  <a:lnTo>
                    <a:pt x="89" y="138"/>
                  </a:lnTo>
                  <a:lnTo>
                    <a:pt x="85" y="142"/>
                  </a:lnTo>
                  <a:lnTo>
                    <a:pt x="85" y="142"/>
                  </a:lnTo>
                  <a:lnTo>
                    <a:pt x="83" y="140"/>
                  </a:lnTo>
                  <a:lnTo>
                    <a:pt x="81" y="138"/>
                  </a:lnTo>
                  <a:lnTo>
                    <a:pt x="81" y="136"/>
                  </a:lnTo>
                  <a:lnTo>
                    <a:pt x="81" y="136"/>
                  </a:lnTo>
                  <a:lnTo>
                    <a:pt x="81" y="129"/>
                  </a:lnTo>
                  <a:lnTo>
                    <a:pt x="81" y="129"/>
                  </a:lnTo>
                  <a:lnTo>
                    <a:pt x="85" y="127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77" y="119"/>
                  </a:lnTo>
                  <a:lnTo>
                    <a:pt x="77" y="119"/>
                  </a:lnTo>
                  <a:lnTo>
                    <a:pt x="75" y="117"/>
                  </a:lnTo>
                  <a:lnTo>
                    <a:pt x="73" y="117"/>
                  </a:lnTo>
                  <a:lnTo>
                    <a:pt x="71" y="117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4" y="123"/>
                  </a:lnTo>
                  <a:lnTo>
                    <a:pt x="62" y="123"/>
                  </a:lnTo>
                  <a:lnTo>
                    <a:pt x="60" y="125"/>
                  </a:lnTo>
                  <a:lnTo>
                    <a:pt x="54" y="131"/>
                  </a:lnTo>
                  <a:lnTo>
                    <a:pt x="43" y="131"/>
                  </a:lnTo>
                  <a:lnTo>
                    <a:pt x="36" y="133"/>
                  </a:lnTo>
                  <a:lnTo>
                    <a:pt x="32" y="133"/>
                  </a:lnTo>
                  <a:lnTo>
                    <a:pt x="26" y="138"/>
                  </a:lnTo>
                  <a:lnTo>
                    <a:pt x="22" y="142"/>
                  </a:lnTo>
                  <a:lnTo>
                    <a:pt x="34" y="146"/>
                  </a:lnTo>
                  <a:lnTo>
                    <a:pt x="36" y="151"/>
                  </a:lnTo>
                  <a:lnTo>
                    <a:pt x="32" y="161"/>
                  </a:lnTo>
                  <a:lnTo>
                    <a:pt x="28" y="169"/>
                  </a:lnTo>
                  <a:lnTo>
                    <a:pt x="24" y="178"/>
                  </a:lnTo>
                  <a:lnTo>
                    <a:pt x="24" y="178"/>
                  </a:lnTo>
                  <a:lnTo>
                    <a:pt x="24" y="1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9" name="Freeform 399">
              <a:extLst>
                <a:ext uri="{FF2B5EF4-FFF2-40B4-BE49-F238E27FC236}">
                  <a16:creationId xmlns:a16="http://schemas.microsoft.com/office/drawing/2014/main" id="{FD957C8F-CAEC-1545-B809-F2CA3505D2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51912" y="2421397"/>
              <a:ext cx="273309" cy="239080"/>
            </a:xfrm>
            <a:custGeom>
              <a:avLst/>
              <a:gdLst>
                <a:gd name="T0" fmla="*/ 17 w 179"/>
                <a:gd name="T1" fmla="*/ 176 h 184"/>
                <a:gd name="T2" fmla="*/ 17 w 179"/>
                <a:gd name="T3" fmla="*/ 167 h 184"/>
                <a:gd name="T4" fmla="*/ 17 w 179"/>
                <a:gd name="T5" fmla="*/ 159 h 184"/>
                <a:gd name="T6" fmla="*/ 9 w 179"/>
                <a:gd name="T7" fmla="*/ 151 h 184"/>
                <a:gd name="T8" fmla="*/ 5 w 179"/>
                <a:gd name="T9" fmla="*/ 159 h 184"/>
                <a:gd name="T10" fmla="*/ 0 w 179"/>
                <a:gd name="T11" fmla="*/ 150 h 184"/>
                <a:gd name="T12" fmla="*/ 2 w 179"/>
                <a:gd name="T13" fmla="*/ 146 h 184"/>
                <a:gd name="T14" fmla="*/ 9 w 179"/>
                <a:gd name="T15" fmla="*/ 142 h 184"/>
                <a:gd name="T16" fmla="*/ 17 w 179"/>
                <a:gd name="T17" fmla="*/ 142 h 184"/>
                <a:gd name="T18" fmla="*/ 20 w 179"/>
                <a:gd name="T19" fmla="*/ 138 h 184"/>
                <a:gd name="T20" fmla="*/ 22 w 179"/>
                <a:gd name="T21" fmla="*/ 133 h 184"/>
                <a:gd name="T22" fmla="*/ 26 w 179"/>
                <a:gd name="T23" fmla="*/ 127 h 184"/>
                <a:gd name="T24" fmla="*/ 39 w 179"/>
                <a:gd name="T25" fmla="*/ 112 h 184"/>
                <a:gd name="T26" fmla="*/ 49 w 179"/>
                <a:gd name="T27" fmla="*/ 106 h 184"/>
                <a:gd name="T28" fmla="*/ 60 w 179"/>
                <a:gd name="T29" fmla="*/ 106 h 184"/>
                <a:gd name="T30" fmla="*/ 79 w 179"/>
                <a:gd name="T31" fmla="*/ 102 h 184"/>
                <a:gd name="T32" fmla="*/ 85 w 179"/>
                <a:gd name="T33" fmla="*/ 104 h 184"/>
                <a:gd name="T34" fmla="*/ 94 w 179"/>
                <a:gd name="T35" fmla="*/ 100 h 184"/>
                <a:gd name="T36" fmla="*/ 102 w 179"/>
                <a:gd name="T37" fmla="*/ 87 h 184"/>
                <a:gd name="T38" fmla="*/ 106 w 179"/>
                <a:gd name="T39" fmla="*/ 82 h 184"/>
                <a:gd name="T40" fmla="*/ 109 w 179"/>
                <a:gd name="T41" fmla="*/ 66 h 184"/>
                <a:gd name="T42" fmla="*/ 117 w 179"/>
                <a:gd name="T43" fmla="*/ 76 h 184"/>
                <a:gd name="T44" fmla="*/ 130 w 179"/>
                <a:gd name="T45" fmla="*/ 66 h 184"/>
                <a:gd name="T46" fmla="*/ 143 w 179"/>
                <a:gd name="T47" fmla="*/ 53 h 184"/>
                <a:gd name="T48" fmla="*/ 145 w 179"/>
                <a:gd name="T49" fmla="*/ 46 h 184"/>
                <a:gd name="T50" fmla="*/ 151 w 179"/>
                <a:gd name="T51" fmla="*/ 40 h 184"/>
                <a:gd name="T52" fmla="*/ 151 w 179"/>
                <a:gd name="T53" fmla="*/ 32 h 184"/>
                <a:gd name="T54" fmla="*/ 155 w 179"/>
                <a:gd name="T55" fmla="*/ 17 h 184"/>
                <a:gd name="T56" fmla="*/ 153 w 179"/>
                <a:gd name="T57" fmla="*/ 12 h 184"/>
                <a:gd name="T58" fmla="*/ 151 w 179"/>
                <a:gd name="T59" fmla="*/ 8 h 184"/>
                <a:gd name="T60" fmla="*/ 170 w 179"/>
                <a:gd name="T61" fmla="*/ 0 h 184"/>
                <a:gd name="T62" fmla="*/ 177 w 179"/>
                <a:gd name="T63" fmla="*/ 13 h 184"/>
                <a:gd name="T64" fmla="*/ 179 w 179"/>
                <a:gd name="T65" fmla="*/ 38 h 184"/>
                <a:gd name="T66" fmla="*/ 174 w 179"/>
                <a:gd name="T67" fmla="*/ 44 h 184"/>
                <a:gd name="T68" fmla="*/ 170 w 179"/>
                <a:gd name="T69" fmla="*/ 51 h 184"/>
                <a:gd name="T70" fmla="*/ 166 w 179"/>
                <a:gd name="T71" fmla="*/ 55 h 184"/>
                <a:gd name="T72" fmla="*/ 170 w 179"/>
                <a:gd name="T73" fmla="*/ 66 h 184"/>
                <a:gd name="T74" fmla="*/ 170 w 179"/>
                <a:gd name="T75" fmla="*/ 74 h 184"/>
                <a:gd name="T76" fmla="*/ 162 w 179"/>
                <a:gd name="T77" fmla="*/ 87 h 184"/>
                <a:gd name="T78" fmla="*/ 160 w 179"/>
                <a:gd name="T79" fmla="*/ 97 h 184"/>
                <a:gd name="T80" fmla="*/ 162 w 179"/>
                <a:gd name="T81" fmla="*/ 104 h 184"/>
                <a:gd name="T82" fmla="*/ 157 w 179"/>
                <a:gd name="T83" fmla="*/ 106 h 184"/>
                <a:gd name="T84" fmla="*/ 151 w 179"/>
                <a:gd name="T85" fmla="*/ 114 h 184"/>
                <a:gd name="T86" fmla="*/ 130 w 179"/>
                <a:gd name="T87" fmla="*/ 117 h 184"/>
                <a:gd name="T88" fmla="*/ 121 w 179"/>
                <a:gd name="T89" fmla="*/ 121 h 184"/>
                <a:gd name="T90" fmla="*/ 113 w 179"/>
                <a:gd name="T91" fmla="*/ 121 h 184"/>
                <a:gd name="T92" fmla="*/ 106 w 179"/>
                <a:gd name="T93" fmla="*/ 116 h 184"/>
                <a:gd name="T94" fmla="*/ 104 w 179"/>
                <a:gd name="T95" fmla="*/ 119 h 184"/>
                <a:gd name="T96" fmla="*/ 106 w 179"/>
                <a:gd name="T97" fmla="*/ 121 h 184"/>
                <a:gd name="T98" fmla="*/ 102 w 179"/>
                <a:gd name="T99" fmla="*/ 131 h 184"/>
                <a:gd name="T100" fmla="*/ 98 w 179"/>
                <a:gd name="T101" fmla="*/ 136 h 184"/>
                <a:gd name="T102" fmla="*/ 85 w 179"/>
                <a:gd name="T103" fmla="*/ 142 h 184"/>
                <a:gd name="T104" fmla="*/ 81 w 179"/>
                <a:gd name="T105" fmla="*/ 136 h 184"/>
                <a:gd name="T106" fmla="*/ 85 w 179"/>
                <a:gd name="T107" fmla="*/ 127 h 184"/>
                <a:gd name="T108" fmla="*/ 87 w 179"/>
                <a:gd name="T109" fmla="*/ 121 h 184"/>
                <a:gd name="T110" fmla="*/ 77 w 179"/>
                <a:gd name="T111" fmla="*/ 119 h 184"/>
                <a:gd name="T112" fmla="*/ 68 w 179"/>
                <a:gd name="T113" fmla="*/ 119 h 184"/>
                <a:gd name="T114" fmla="*/ 60 w 179"/>
                <a:gd name="T115" fmla="*/ 125 h 184"/>
                <a:gd name="T116" fmla="*/ 32 w 179"/>
                <a:gd name="T117" fmla="*/ 133 h 184"/>
                <a:gd name="T118" fmla="*/ 36 w 179"/>
                <a:gd name="T119" fmla="*/ 151 h 184"/>
                <a:gd name="T120" fmla="*/ 24 w 179"/>
                <a:gd name="T121" fmla="*/ 17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84">
                  <a:moveTo>
                    <a:pt x="24" y="178"/>
                  </a:moveTo>
                  <a:lnTo>
                    <a:pt x="20" y="184"/>
                  </a:lnTo>
                  <a:lnTo>
                    <a:pt x="17" y="180"/>
                  </a:lnTo>
                  <a:lnTo>
                    <a:pt x="17" y="176"/>
                  </a:lnTo>
                  <a:lnTo>
                    <a:pt x="11" y="180"/>
                  </a:lnTo>
                  <a:lnTo>
                    <a:pt x="11" y="176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3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3"/>
                  </a:lnTo>
                  <a:lnTo>
                    <a:pt x="17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55"/>
                  </a:lnTo>
                  <a:lnTo>
                    <a:pt x="5" y="157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2" y="153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5" y="146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5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9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0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3"/>
                  </a:lnTo>
                  <a:lnTo>
                    <a:pt x="24" y="131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32" y="121"/>
                  </a:lnTo>
                  <a:lnTo>
                    <a:pt x="32" y="121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43" y="110"/>
                  </a:lnTo>
                  <a:lnTo>
                    <a:pt x="47" y="108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8" y="106"/>
                  </a:lnTo>
                  <a:lnTo>
                    <a:pt x="60" y="106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71" y="104"/>
                  </a:lnTo>
                  <a:lnTo>
                    <a:pt x="79" y="102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92" y="104"/>
                  </a:lnTo>
                  <a:lnTo>
                    <a:pt x="94" y="100"/>
                  </a:lnTo>
                  <a:lnTo>
                    <a:pt x="98" y="99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102" y="87"/>
                  </a:lnTo>
                  <a:lnTo>
                    <a:pt x="104" y="85"/>
                  </a:lnTo>
                  <a:lnTo>
                    <a:pt x="106" y="83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6" y="74"/>
                  </a:lnTo>
                  <a:lnTo>
                    <a:pt x="107" y="70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1" y="66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21" y="74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43" y="53"/>
                  </a:lnTo>
                  <a:lnTo>
                    <a:pt x="143" y="51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9" y="42"/>
                  </a:lnTo>
                  <a:lnTo>
                    <a:pt x="151" y="40"/>
                  </a:lnTo>
                  <a:lnTo>
                    <a:pt x="151" y="40"/>
                  </a:lnTo>
                  <a:lnTo>
                    <a:pt x="151" y="38"/>
                  </a:lnTo>
                  <a:lnTo>
                    <a:pt x="151" y="36"/>
                  </a:lnTo>
                  <a:lnTo>
                    <a:pt x="151" y="34"/>
                  </a:lnTo>
                  <a:lnTo>
                    <a:pt x="151" y="32"/>
                  </a:lnTo>
                  <a:lnTo>
                    <a:pt x="151" y="32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5" y="17"/>
                  </a:lnTo>
                  <a:lnTo>
                    <a:pt x="155" y="13"/>
                  </a:lnTo>
                  <a:lnTo>
                    <a:pt x="155" y="12"/>
                  </a:lnTo>
                  <a:lnTo>
                    <a:pt x="153" y="12"/>
                  </a:lnTo>
                  <a:lnTo>
                    <a:pt x="153" y="12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6" y="12"/>
                  </a:lnTo>
                  <a:lnTo>
                    <a:pt x="177" y="13"/>
                  </a:lnTo>
                  <a:lnTo>
                    <a:pt x="177" y="15"/>
                  </a:lnTo>
                  <a:lnTo>
                    <a:pt x="177" y="15"/>
                  </a:lnTo>
                  <a:lnTo>
                    <a:pt x="179" y="25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6" y="38"/>
                  </a:lnTo>
                  <a:lnTo>
                    <a:pt x="174" y="42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0" y="49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6" y="53"/>
                  </a:lnTo>
                  <a:lnTo>
                    <a:pt x="166" y="53"/>
                  </a:lnTo>
                  <a:lnTo>
                    <a:pt x="166" y="55"/>
                  </a:lnTo>
                  <a:lnTo>
                    <a:pt x="166" y="55"/>
                  </a:lnTo>
                  <a:lnTo>
                    <a:pt x="168" y="59"/>
                  </a:lnTo>
                  <a:lnTo>
                    <a:pt x="170" y="63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4" y="68"/>
                  </a:lnTo>
                  <a:lnTo>
                    <a:pt x="174" y="70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64" y="83"/>
                  </a:lnTo>
                  <a:lnTo>
                    <a:pt x="162" y="87"/>
                  </a:lnTo>
                  <a:lnTo>
                    <a:pt x="162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64" y="10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2" y="104"/>
                  </a:lnTo>
                  <a:lnTo>
                    <a:pt x="158" y="104"/>
                  </a:lnTo>
                  <a:lnTo>
                    <a:pt x="158" y="106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7" y="110"/>
                  </a:lnTo>
                  <a:lnTo>
                    <a:pt x="155" y="112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45" y="112"/>
                  </a:lnTo>
                  <a:lnTo>
                    <a:pt x="141" y="112"/>
                  </a:lnTo>
                  <a:lnTo>
                    <a:pt x="138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28" y="119"/>
                  </a:lnTo>
                  <a:lnTo>
                    <a:pt x="124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06" y="116"/>
                  </a:lnTo>
                  <a:lnTo>
                    <a:pt x="106" y="11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21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5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0" y="133"/>
                  </a:lnTo>
                  <a:lnTo>
                    <a:pt x="98" y="134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2" y="136"/>
                  </a:lnTo>
                  <a:lnTo>
                    <a:pt x="89" y="138"/>
                  </a:lnTo>
                  <a:lnTo>
                    <a:pt x="85" y="142"/>
                  </a:lnTo>
                  <a:lnTo>
                    <a:pt x="85" y="142"/>
                  </a:lnTo>
                  <a:lnTo>
                    <a:pt x="83" y="140"/>
                  </a:lnTo>
                  <a:lnTo>
                    <a:pt x="81" y="138"/>
                  </a:lnTo>
                  <a:lnTo>
                    <a:pt x="81" y="136"/>
                  </a:lnTo>
                  <a:lnTo>
                    <a:pt x="81" y="136"/>
                  </a:lnTo>
                  <a:lnTo>
                    <a:pt x="81" y="129"/>
                  </a:lnTo>
                  <a:lnTo>
                    <a:pt x="81" y="129"/>
                  </a:lnTo>
                  <a:lnTo>
                    <a:pt x="85" y="127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77" y="119"/>
                  </a:lnTo>
                  <a:lnTo>
                    <a:pt x="77" y="119"/>
                  </a:lnTo>
                  <a:lnTo>
                    <a:pt x="75" y="117"/>
                  </a:lnTo>
                  <a:lnTo>
                    <a:pt x="73" y="117"/>
                  </a:lnTo>
                  <a:lnTo>
                    <a:pt x="71" y="117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4" y="123"/>
                  </a:lnTo>
                  <a:lnTo>
                    <a:pt x="62" y="123"/>
                  </a:lnTo>
                  <a:lnTo>
                    <a:pt x="60" y="125"/>
                  </a:lnTo>
                  <a:lnTo>
                    <a:pt x="54" y="131"/>
                  </a:lnTo>
                  <a:lnTo>
                    <a:pt x="43" y="131"/>
                  </a:lnTo>
                  <a:lnTo>
                    <a:pt x="36" y="133"/>
                  </a:lnTo>
                  <a:lnTo>
                    <a:pt x="32" y="133"/>
                  </a:lnTo>
                  <a:lnTo>
                    <a:pt x="26" y="138"/>
                  </a:lnTo>
                  <a:lnTo>
                    <a:pt x="22" y="142"/>
                  </a:lnTo>
                  <a:lnTo>
                    <a:pt x="34" y="146"/>
                  </a:lnTo>
                  <a:lnTo>
                    <a:pt x="36" y="151"/>
                  </a:lnTo>
                  <a:lnTo>
                    <a:pt x="32" y="161"/>
                  </a:lnTo>
                  <a:lnTo>
                    <a:pt x="28" y="169"/>
                  </a:lnTo>
                  <a:lnTo>
                    <a:pt x="24" y="178"/>
                  </a:lnTo>
                  <a:lnTo>
                    <a:pt x="24" y="178"/>
                  </a:lnTo>
                  <a:lnTo>
                    <a:pt x="24" y="1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0" name="Freeform 400">
              <a:extLst>
                <a:ext uri="{FF2B5EF4-FFF2-40B4-BE49-F238E27FC236}">
                  <a16:creationId xmlns:a16="http://schemas.microsoft.com/office/drawing/2014/main" id="{5C225EFC-086F-5845-860B-C874A4BED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14514" y="2586414"/>
              <a:ext cx="48860" cy="46776"/>
            </a:xfrm>
            <a:custGeom>
              <a:avLst/>
              <a:gdLst>
                <a:gd name="T0" fmla="*/ 0 w 32"/>
                <a:gd name="T1" fmla="*/ 17 h 36"/>
                <a:gd name="T2" fmla="*/ 0 w 32"/>
                <a:gd name="T3" fmla="*/ 17 h 36"/>
                <a:gd name="T4" fmla="*/ 0 w 32"/>
                <a:gd name="T5" fmla="*/ 21 h 36"/>
                <a:gd name="T6" fmla="*/ 0 w 32"/>
                <a:gd name="T7" fmla="*/ 21 h 36"/>
                <a:gd name="T8" fmla="*/ 0 w 32"/>
                <a:gd name="T9" fmla="*/ 24 h 36"/>
                <a:gd name="T10" fmla="*/ 2 w 32"/>
                <a:gd name="T11" fmla="*/ 26 h 36"/>
                <a:gd name="T12" fmla="*/ 4 w 32"/>
                <a:gd name="T13" fmla="*/ 26 h 36"/>
                <a:gd name="T14" fmla="*/ 4 w 32"/>
                <a:gd name="T15" fmla="*/ 26 h 36"/>
                <a:gd name="T16" fmla="*/ 4 w 32"/>
                <a:gd name="T17" fmla="*/ 32 h 36"/>
                <a:gd name="T18" fmla="*/ 4 w 32"/>
                <a:gd name="T19" fmla="*/ 34 h 36"/>
                <a:gd name="T20" fmla="*/ 6 w 32"/>
                <a:gd name="T21" fmla="*/ 36 h 36"/>
                <a:gd name="T22" fmla="*/ 6 w 32"/>
                <a:gd name="T23" fmla="*/ 34 h 36"/>
                <a:gd name="T24" fmla="*/ 8 w 32"/>
                <a:gd name="T25" fmla="*/ 32 h 36"/>
                <a:gd name="T26" fmla="*/ 8 w 32"/>
                <a:gd name="T27" fmla="*/ 32 h 36"/>
                <a:gd name="T28" fmla="*/ 12 w 32"/>
                <a:gd name="T29" fmla="*/ 28 h 36"/>
                <a:gd name="T30" fmla="*/ 15 w 32"/>
                <a:gd name="T31" fmla="*/ 26 h 36"/>
                <a:gd name="T32" fmla="*/ 17 w 32"/>
                <a:gd name="T33" fmla="*/ 24 h 36"/>
                <a:gd name="T34" fmla="*/ 17 w 32"/>
                <a:gd name="T35" fmla="*/ 23 h 36"/>
                <a:gd name="T36" fmla="*/ 17 w 32"/>
                <a:gd name="T37" fmla="*/ 23 h 36"/>
                <a:gd name="T38" fmla="*/ 17 w 32"/>
                <a:gd name="T39" fmla="*/ 21 h 36"/>
                <a:gd name="T40" fmla="*/ 15 w 32"/>
                <a:gd name="T41" fmla="*/ 19 h 36"/>
                <a:gd name="T42" fmla="*/ 17 w 32"/>
                <a:gd name="T43" fmla="*/ 19 h 36"/>
                <a:gd name="T44" fmla="*/ 17 w 32"/>
                <a:gd name="T45" fmla="*/ 19 h 36"/>
                <a:gd name="T46" fmla="*/ 19 w 32"/>
                <a:gd name="T47" fmla="*/ 17 h 36"/>
                <a:gd name="T48" fmla="*/ 23 w 32"/>
                <a:gd name="T49" fmla="*/ 15 h 36"/>
                <a:gd name="T50" fmla="*/ 27 w 32"/>
                <a:gd name="T51" fmla="*/ 15 h 36"/>
                <a:gd name="T52" fmla="*/ 29 w 32"/>
                <a:gd name="T53" fmla="*/ 11 h 36"/>
                <a:gd name="T54" fmla="*/ 32 w 32"/>
                <a:gd name="T55" fmla="*/ 9 h 36"/>
                <a:gd name="T56" fmla="*/ 32 w 32"/>
                <a:gd name="T57" fmla="*/ 9 h 36"/>
                <a:gd name="T58" fmla="*/ 32 w 32"/>
                <a:gd name="T59" fmla="*/ 6 h 36"/>
                <a:gd name="T60" fmla="*/ 32 w 32"/>
                <a:gd name="T61" fmla="*/ 2 h 36"/>
                <a:gd name="T62" fmla="*/ 32 w 32"/>
                <a:gd name="T63" fmla="*/ 2 h 36"/>
                <a:gd name="T64" fmla="*/ 30 w 32"/>
                <a:gd name="T65" fmla="*/ 0 h 36"/>
                <a:gd name="T66" fmla="*/ 30 w 32"/>
                <a:gd name="T67" fmla="*/ 0 h 36"/>
                <a:gd name="T68" fmla="*/ 27 w 32"/>
                <a:gd name="T69" fmla="*/ 2 h 36"/>
                <a:gd name="T70" fmla="*/ 23 w 32"/>
                <a:gd name="T71" fmla="*/ 4 h 36"/>
                <a:gd name="T72" fmla="*/ 23 w 32"/>
                <a:gd name="T73" fmla="*/ 4 h 36"/>
                <a:gd name="T74" fmla="*/ 21 w 32"/>
                <a:gd name="T75" fmla="*/ 6 h 36"/>
                <a:gd name="T76" fmla="*/ 17 w 32"/>
                <a:gd name="T77" fmla="*/ 7 h 36"/>
                <a:gd name="T78" fmla="*/ 13 w 32"/>
                <a:gd name="T79" fmla="*/ 9 h 36"/>
                <a:gd name="T80" fmla="*/ 10 w 32"/>
                <a:gd name="T81" fmla="*/ 15 h 36"/>
                <a:gd name="T82" fmla="*/ 4 w 32"/>
                <a:gd name="T83" fmla="*/ 15 h 36"/>
                <a:gd name="T84" fmla="*/ 0 w 32"/>
                <a:gd name="T85" fmla="*/ 17 h 36"/>
                <a:gd name="T86" fmla="*/ 0 w 32"/>
                <a:gd name="T87" fmla="*/ 17 h 36"/>
                <a:gd name="T88" fmla="*/ 0 w 32"/>
                <a:gd name="T89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36">
                  <a:moveTo>
                    <a:pt x="0" y="17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5" y="26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7" y="7"/>
                  </a:lnTo>
                  <a:lnTo>
                    <a:pt x="13" y="9"/>
                  </a:lnTo>
                  <a:lnTo>
                    <a:pt x="10" y="15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1" name="Freeform 401">
              <a:extLst>
                <a:ext uri="{FF2B5EF4-FFF2-40B4-BE49-F238E27FC236}">
                  <a16:creationId xmlns:a16="http://schemas.microsoft.com/office/drawing/2014/main" id="{C1268099-0DFB-E749-9970-B6804D96A9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14514" y="2586414"/>
              <a:ext cx="48860" cy="46776"/>
            </a:xfrm>
            <a:custGeom>
              <a:avLst/>
              <a:gdLst>
                <a:gd name="T0" fmla="*/ 0 w 32"/>
                <a:gd name="T1" fmla="*/ 17 h 36"/>
                <a:gd name="T2" fmla="*/ 0 w 32"/>
                <a:gd name="T3" fmla="*/ 17 h 36"/>
                <a:gd name="T4" fmla="*/ 0 w 32"/>
                <a:gd name="T5" fmla="*/ 21 h 36"/>
                <a:gd name="T6" fmla="*/ 0 w 32"/>
                <a:gd name="T7" fmla="*/ 21 h 36"/>
                <a:gd name="T8" fmla="*/ 0 w 32"/>
                <a:gd name="T9" fmla="*/ 24 h 36"/>
                <a:gd name="T10" fmla="*/ 2 w 32"/>
                <a:gd name="T11" fmla="*/ 26 h 36"/>
                <a:gd name="T12" fmla="*/ 4 w 32"/>
                <a:gd name="T13" fmla="*/ 26 h 36"/>
                <a:gd name="T14" fmla="*/ 4 w 32"/>
                <a:gd name="T15" fmla="*/ 26 h 36"/>
                <a:gd name="T16" fmla="*/ 4 w 32"/>
                <a:gd name="T17" fmla="*/ 32 h 36"/>
                <a:gd name="T18" fmla="*/ 4 w 32"/>
                <a:gd name="T19" fmla="*/ 34 h 36"/>
                <a:gd name="T20" fmla="*/ 6 w 32"/>
                <a:gd name="T21" fmla="*/ 36 h 36"/>
                <a:gd name="T22" fmla="*/ 6 w 32"/>
                <a:gd name="T23" fmla="*/ 34 h 36"/>
                <a:gd name="T24" fmla="*/ 8 w 32"/>
                <a:gd name="T25" fmla="*/ 32 h 36"/>
                <a:gd name="T26" fmla="*/ 8 w 32"/>
                <a:gd name="T27" fmla="*/ 32 h 36"/>
                <a:gd name="T28" fmla="*/ 12 w 32"/>
                <a:gd name="T29" fmla="*/ 28 h 36"/>
                <a:gd name="T30" fmla="*/ 15 w 32"/>
                <a:gd name="T31" fmla="*/ 26 h 36"/>
                <a:gd name="T32" fmla="*/ 17 w 32"/>
                <a:gd name="T33" fmla="*/ 24 h 36"/>
                <a:gd name="T34" fmla="*/ 17 w 32"/>
                <a:gd name="T35" fmla="*/ 23 h 36"/>
                <a:gd name="T36" fmla="*/ 17 w 32"/>
                <a:gd name="T37" fmla="*/ 23 h 36"/>
                <a:gd name="T38" fmla="*/ 17 w 32"/>
                <a:gd name="T39" fmla="*/ 21 h 36"/>
                <a:gd name="T40" fmla="*/ 15 w 32"/>
                <a:gd name="T41" fmla="*/ 19 h 36"/>
                <a:gd name="T42" fmla="*/ 17 w 32"/>
                <a:gd name="T43" fmla="*/ 19 h 36"/>
                <a:gd name="T44" fmla="*/ 17 w 32"/>
                <a:gd name="T45" fmla="*/ 19 h 36"/>
                <a:gd name="T46" fmla="*/ 19 w 32"/>
                <a:gd name="T47" fmla="*/ 17 h 36"/>
                <a:gd name="T48" fmla="*/ 23 w 32"/>
                <a:gd name="T49" fmla="*/ 15 h 36"/>
                <a:gd name="T50" fmla="*/ 27 w 32"/>
                <a:gd name="T51" fmla="*/ 15 h 36"/>
                <a:gd name="T52" fmla="*/ 29 w 32"/>
                <a:gd name="T53" fmla="*/ 11 h 36"/>
                <a:gd name="T54" fmla="*/ 32 w 32"/>
                <a:gd name="T55" fmla="*/ 9 h 36"/>
                <a:gd name="T56" fmla="*/ 32 w 32"/>
                <a:gd name="T57" fmla="*/ 9 h 36"/>
                <a:gd name="T58" fmla="*/ 32 w 32"/>
                <a:gd name="T59" fmla="*/ 6 h 36"/>
                <a:gd name="T60" fmla="*/ 32 w 32"/>
                <a:gd name="T61" fmla="*/ 2 h 36"/>
                <a:gd name="T62" fmla="*/ 32 w 32"/>
                <a:gd name="T63" fmla="*/ 2 h 36"/>
                <a:gd name="T64" fmla="*/ 30 w 32"/>
                <a:gd name="T65" fmla="*/ 0 h 36"/>
                <a:gd name="T66" fmla="*/ 30 w 32"/>
                <a:gd name="T67" fmla="*/ 0 h 36"/>
                <a:gd name="T68" fmla="*/ 27 w 32"/>
                <a:gd name="T69" fmla="*/ 2 h 36"/>
                <a:gd name="T70" fmla="*/ 23 w 32"/>
                <a:gd name="T71" fmla="*/ 4 h 36"/>
                <a:gd name="T72" fmla="*/ 23 w 32"/>
                <a:gd name="T73" fmla="*/ 4 h 36"/>
                <a:gd name="T74" fmla="*/ 21 w 32"/>
                <a:gd name="T75" fmla="*/ 6 h 36"/>
                <a:gd name="T76" fmla="*/ 17 w 32"/>
                <a:gd name="T77" fmla="*/ 7 h 36"/>
                <a:gd name="T78" fmla="*/ 13 w 32"/>
                <a:gd name="T79" fmla="*/ 9 h 36"/>
                <a:gd name="T80" fmla="*/ 10 w 32"/>
                <a:gd name="T81" fmla="*/ 15 h 36"/>
                <a:gd name="T82" fmla="*/ 4 w 32"/>
                <a:gd name="T83" fmla="*/ 15 h 36"/>
                <a:gd name="T84" fmla="*/ 0 w 32"/>
                <a:gd name="T85" fmla="*/ 17 h 36"/>
                <a:gd name="T86" fmla="*/ 0 w 32"/>
                <a:gd name="T87" fmla="*/ 17 h 36"/>
                <a:gd name="T88" fmla="*/ 0 w 32"/>
                <a:gd name="T89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36">
                  <a:moveTo>
                    <a:pt x="0" y="17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5" y="26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7" y="7"/>
                  </a:lnTo>
                  <a:lnTo>
                    <a:pt x="13" y="9"/>
                  </a:lnTo>
                  <a:lnTo>
                    <a:pt x="10" y="15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2" name="Freeform 402">
              <a:extLst>
                <a:ext uri="{FF2B5EF4-FFF2-40B4-BE49-F238E27FC236}">
                  <a16:creationId xmlns:a16="http://schemas.microsoft.com/office/drawing/2014/main" id="{E09D8F27-A0DB-B44B-BE09-B8473CD939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2469" y="2313551"/>
              <a:ext cx="135891" cy="101349"/>
            </a:xfrm>
            <a:custGeom>
              <a:avLst/>
              <a:gdLst>
                <a:gd name="T0" fmla="*/ 0 w 89"/>
                <a:gd name="T1" fmla="*/ 72 h 78"/>
                <a:gd name="T2" fmla="*/ 0 w 89"/>
                <a:gd name="T3" fmla="*/ 64 h 78"/>
                <a:gd name="T4" fmla="*/ 0 w 89"/>
                <a:gd name="T5" fmla="*/ 60 h 78"/>
                <a:gd name="T6" fmla="*/ 0 w 89"/>
                <a:gd name="T7" fmla="*/ 55 h 78"/>
                <a:gd name="T8" fmla="*/ 2 w 89"/>
                <a:gd name="T9" fmla="*/ 51 h 78"/>
                <a:gd name="T10" fmla="*/ 6 w 89"/>
                <a:gd name="T11" fmla="*/ 49 h 78"/>
                <a:gd name="T12" fmla="*/ 7 w 89"/>
                <a:gd name="T13" fmla="*/ 47 h 78"/>
                <a:gd name="T14" fmla="*/ 6 w 89"/>
                <a:gd name="T15" fmla="*/ 43 h 78"/>
                <a:gd name="T16" fmla="*/ 6 w 89"/>
                <a:gd name="T17" fmla="*/ 42 h 78"/>
                <a:gd name="T18" fmla="*/ 11 w 89"/>
                <a:gd name="T19" fmla="*/ 40 h 78"/>
                <a:gd name="T20" fmla="*/ 19 w 89"/>
                <a:gd name="T21" fmla="*/ 42 h 78"/>
                <a:gd name="T22" fmla="*/ 21 w 89"/>
                <a:gd name="T23" fmla="*/ 38 h 78"/>
                <a:gd name="T24" fmla="*/ 25 w 89"/>
                <a:gd name="T25" fmla="*/ 32 h 78"/>
                <a:gd name="T26" fmla="*/ 25 w 89"/>
                <a:gd name="T27" fmla="*/ 25 h 78"/>
                <a:gd name="T28" fmla="*/ 25 w 89"/>
                <a:gd name="T29" fmla="*/ 21 h 78"/>
                <a:gd name="T30" fmla="*/ 26 w 89"/>
                <a:gd name="T31" fmla="*/ 13 h 78"/>
                <a:gd name="T32" fmla="*/ 28 w 89"/>
                <a:gd name="T33" fmla="*/ 9 h 78"/>
                <a:gd name="T34" fmla="*/ 28 w 89"/>
                <a:gd name="T35" fmla="*/ 2 h 78"/>
                <a:gd name="T36" fmla="*/ 26 w 89"/>
                <a:gd name="T37" fmla="*/ 0 h 78"/>
                <a:gd name="T38" fmla="*/ 25 w 89"/>
                <a:gd name="T39" fmla="*/ 0 h 78"/>
                <a:gd name="T40" fmla="*/ 26 w 89"/>
                <a:gd name="T41" fmla="*/ 0 h 78"/>
                <a:gd name="T42" fmla="*/ 34 w 89"/>
                <a:gd name="T43" fmla="*/ 4 h 78"/>
                <a:gd name="T44" fmla="*/ 47 w 89"/>
                <a:gd name="T45" fmla="*/ 17 h 78"/>
                <a:gd name="T46" fmla="*/ 49 w 89"/>
                <a:gd name="T47" fmla="*/ 19 h 78"/>
                <a:gd name="T48" fmla="*/ 53 w 89"/>
                <a:gd name="T49" fmla="*/ 23 h 78"/>
                <a:gd name="T50" fmla="*/ 60 w 89"/>
                <a:gd name="T51" fmla="*/ 25 h 78"/>
                <a:gd name="T52" fmla="*/ 70 w 89"/>
                <a:gd name="T53" fmla="*/ 28 h 78"/>
                <a:gd name="T54" fmla="*/ 74 w 89"/>
                <a:gd name="T55" fmla="*/ 26 h 78"/>
                <a:gd name="T56" fmla="*/ 77 w 89"/>
                <a:gd name="T57" fmla="*/ 26 h 78"/>
                <a:gd name="T58" fmla="*/ 85 w 89"/>
                <a:gd name="T59" fmla="*/ 21 h 78"/>
                <a:gd name="T60" fmla="*/ 87 w 89"/>
                <a:gd name="T61" fmla="*/ 23 h 78"/>
                <a:gd name="T62" fmla="*/ 89 w 89"/>
                <a:gd name="T63" fmla="*/ 25 h 78"/>
                <a:gd name="T64" fmla="*/ 83 w 89"/>
                <a:gd name="T65" fmla="*/ 30 h 78"/>
                <a:gd name="T66" fmla="*/ 79 w 89"/>
                <a:gd name="T67" fmla="*/ 38 h 78"/>
                <a:gd name="T68" fmla="*/ 76 w 89"/>
                <a:gd name="T69" fmla="*/ 43 h 78"/>
                <a:gd name="T70" fmla="*/ 70 w 89"/>
                <a:gd name="T71" fmla="*/ 45 h 78"/>
                <a:gd name="T72" fmla="*/ 60 w 89"/>
                <a:gd name="T73" fmla="*/ 49 h 78"/>
                <a:gd name="T74" fmla="*/ 49 w 89"/>
                <a:gd name="T75" fmla="*/ 51 h 78"/>
                <a:gd name="T76" fmla="*/ 51 w 89"/>
                <a:gd name="T77" fmla="*/ 55 h 78"/>
                <a:gd name="T78" fmla="*/ 51 w 89"/>
                <a:gd name="T79" fmla="*/ 60 h 78"/>
                <a:gd name="T80" fmla="*/ 47 w 89"/>
                <a:gd name="T81" fmla="*/ 64 h 78"/>
                <a:gd name="T82" fmla="*/ 45 w 89"/>
                <a:gd name="T83" fmla="*/ 68 h 78"/>
                <a:gd name="T84" fmla="*/ 42 w 89"/>
                <a:gd name="T85" fmla="*/ 68 h 78"/>
                <a:gd name="T86" fmla="*/ 38 w 89"/>
                <a:gd name="T87" fmla="*/ 64 h 78"/>
                <a:gd name="T88" fmla="*/ 32 w 89"/>
                <a:gd name="T89" fmla="*/ 60 h 78"/>
                <a:gd name="T90" fmla="*/ 23 w 89"/>
                <a:gd name="T91" fmla="*/ 55 h 78"/>
                <a:gd name="T92" fmla="*/ 19 w 89"/>
                <a:gd name="T93" fmla="*/ 57 h 78"/>
                <a:gd name="T94" fmla="*/ 15 w 89"/>
                <a:gd name="T95" fmla="*/ 60 h 78"/>
                <a:gd name="T96" fmla="*/ 6 w 89"/>
                <a:gd name="T97" fmla="*/ 62 h 78"/>
                <a:gd name="T98" fmla="*/ 15 w 89"/>
                <a:gd name="T99" fmla="*/ 72 h 78"/>
                <a:gd name="T100" fmla="*/ 2 w 89"/>
                <a:gd name="T101" fmla="*/ 72 h 78"/>
                <a:gd name="T102" fmla="*/ 0 w 89"/>
                <a:gd name="T103" fmla="*/ 72 h 78"/>
                <a:gd name="T104" fmla="*/ 0 w 89"/>
                <a:gd name="T105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78">
                  <a:moveTo>
                    <a:pt x="0" y="72"/>
                  </a:moveTo>
                  <a:lnTo>
                    <a:pt x="0" y="7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6" y="49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1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4"/>
                  </a:lnTo>
                  <a:lnTo>
                    <a:pt x="40" y="8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3" y="23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7" y="26"/>
                  </a:lnTo>
                  <a:lnTo>
                    <a:pt x="81" y="25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3" y="30"/>
                  </a:lnTo>
                  <a:lnTo>
                    <a:pt x="79" y="32"/>
                  </a:lnTo>
                  <a:lnTo>
                    <a:pt x="79" y="38"/>
                  </a:lnTo>
                  <a:lnTo>
                    <a:pt x="83" y="38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0" y="45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5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8"/>
                  </a:lnTo>
                  <a:lnTo>
                    <a:pt x="43" y="70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38" y="64"/>
                  </a:lnTo>
                  <a:lnTo>
                    <a:pt x="34" y="62"/>
                  </a:lnTo>
                  <a:lnTo>
                    <a:pt x="32" y="60"/>
                  </a:lnTo>
                  <a:lnTo>
                    <a:pt x="26" y="60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19" y="57"/>
                  </a:lnTo>
                  <a:lnTo>
                    <a:pt x="15" y="59"/>
                  </a:lnTo>
                  <a:lnTo>
                    <a:pt x="15" y="60"/>
                  </a:lnTo>
                  <a:lnTo>
                    <a:pt x="6" y="57"/>
                  </a:lnTo>
                  <a:lnTo>
                    <a:pt x="6" y="62"/>
                  </a:lnTo>
                  <a:lnTo>
                    <a:pt x="13" y="68"/>
                  </a:lnTo>
                  <a:lnTo>
                    <a:pt x="15" y="72"/>
                  </a:lnTo>
                  <a:lnTo>
                    <a:pt x="9" y="72"/>
                  </a:lnTo>
                  <a:lnTo>
                    <a:pt x="2" y="72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3" name="Freeform 403">
              <a:extLst>
                <a:ext uri="{FF2B5EF4-FFF2-40B4-BE49-F238E27FC236}">
                  <a16:creationId xmlns:a16="http://schemas.microsoft.com/office/drawing/2014/main" id="{2D061F1E-4714-4F4D-A2E8-565A4BF15E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2469" y="2313551"/>
              <a:ext cx="135891" cy="101349"/>
            </a:xfrm>
            <a:custGeom>
              <a:avLst/>
              <a:gdLst>
                <a:gd name="T0" fmla="*/ 0 w 89"/>
                <a:gd name="T1" fmla="*/ 72 h 78"/>
                <a:gd name="T2" fmla="*/ 0 w 89"/>
                <a:gd name="T3" fmla="*/ 64 h 78"/>
                <a:gd name="T4" fmla="*/ 0 w 89"/>
                <a:gd name="T5" fmla="*/ 60 h 78"/>
                <a:gd name="T6" fmla="*/ 0 w 89"/>
                <a:gd name="T7" fmla="*/ 55 h 78"/>
                <a:gd name="T8" fmla="*/ 2 w 89"/>
                <a:gd name="T9" fmla="*/ 51 h 78"/>
                <a:gd name="T10" fmla="*/ 6 w 89"/>
                <a:gd name="T11" fmla="*/ 49 h 78"/>
                <a:gd name="T12" fmla="*/ 7 w 89"/>
                <a:gd name="T13" fmla="*/ 47 h 78"/>
                <a:gd name="T14" fmla="*/ 6 w 89"/>
                <a:gd name="T15" fmla="*/ 43 h 78"/>
                <a:gd name="T16" fmla="*/ 6 w 89"/>
                <a:gd name="T17" fmla="*/ 42 h 78"/>
                <a:gd name="T18" fmla="*/ 11 w 89"/>
                <a:gd name="T19" fmla="*/ 40 h 78"/>
                <a:gd name="T20" fmla="*/ 19 w 89"/>
                <a:gd name="T21" fmla="*/ 42 h 78"/>
                <a:gd name="T22" fmla="*/ 21 w 89"/>
                <a:gd name="T23" fmla="*/ 38 h 78"/>
                <a:gd name="T24" fmla="*/ 25 w 89"/>
                <a:gd name="T25" fmla="*/ 32 h 78"/>
                <a:gd name="T26" fmla="*/ 25 w 89"/>
                <a:gd name="T27" fmla="*/ 25 h 78"/>
                <a:gd name="T28" fmla="*/ 25 w 89"/>
                <a:gd name="T29" fmla="*/ 21 h 78"/>
                <a:gd name="T30" fmla="*/ 26 w 89"/>
                <a:gd name="T31" fmla="*/ 13 h 78"/>
                <a:gd name="T32" fmla="*/ 28 w 89"/>
                <a:gd name="T33" fmla="*/ 9 h 78"/>
                <a:gd name="T34" fmla="*/ 28 w 89"/>
                <a:gd name="T35" fmla="*/ 2 h 78"/>
                <a:gd name="T36" fmla="*/ 26 w 89"/>
                <a:gd name="T37" fmla="*/ 0 h 78"/>
                <a:gd name="T38" fmla="*/ 25 w 89"/>
                <a:gd name="T39" fmla="*/ 0 h 78"/>
                <a:gd name="T40" fmla="*/ 26 w 89"/>
                <a:gd name="T41" fmla="*/ 0 h 78"/>
                <a:gd name="T42" fmla="*/ 34 w 89"/>
                <a:gd name="T43" fmla="*/ 4 h 78"/>
                <a:gd name="T44" fmla="*/ 47 w 89"/>
                <a:gd name="T45" fmla="*/ 17 h 78"/>
                <a:gd name="T46" fmla="*/ 49 w 89"/>
                <a:gd name="T47" fmla="*/ 19 h 78"/>
                <a:gd name="T48" fmla="*/ 53 w 89"/>
                <a:gd name="T49" fmla="*/ 23 h 78"/>
                <a:gd name="T50" fmla="*/ 60 w 89"/>
                <a:gd name="T51" fmla="*/ 25 h 78"/>
                <a:gd name="T52" fmla="*/ 70 w 89"/>
                <a:gd name="T53" fmla="*/ 28 h 78"/>
                <a:gd name="T54" fmla="*/ 74 w 89"/>
                <a:gd name="T55" fmla="*/ 26 h 78"/>
                <a:gd name="T56" fmla="*/ 77 w 89"/>
                <a:gd name="T57" fmla="*/ 26 h 78"/>
                <a:gd name="T58" fmla="*/ 85 w 89"/>
                <a:gd name="T59" fmla="*/ 21 h 78"/>
                <a:gd name="T60" fmla="*/ 87 w 89"/>
                <a:gd name="T61" fmla="*/ 23 h 78"/>
                <a:gd name="T62" fmla="*/ 89 w 89"/>
                <a:gd name="T63" fmla="*/ 25 h 78"/>
                <a:gd name="T64" fmla="*/ 83 w 89"/>
                <a:gd name="T65" fmla="*/ 30 h 78"/>
                <a:gd name="T66" fmla="*/ 79 w 89"/>
                <a:gd name="T67" fmla="*/ 38 h 78"/>
                <a:gd name="T68" fmla="*/ 76 w 89"/>
                <a:gd name="T69" fmla="*/ 43 h 78"/>
                <a:gd name="T70" fmla="*/ 70 w 89"/>
                <a:gd name="T71" fmla="*/ 45 h 78"/>
                <a:gd name="T72" fmla="*/ 60 w 89"/>
                <a:gd name="T73" fmla="*/ 49 h 78"/>
                <a:gd name="T74" fmla="*/ 49 w 89"/>
                <a:gd name="T75" fmla="*/ 51 h 78"/>
                <a:gd name="T76" fmla="*/ 51 w 89"/>
                <a:gd name="T77" fmla="*/ 55 h 78"/>
                <a:gd name="T78" fmla="*/ 51 w 89"/>
                <a:gd name="T79" fmla="*/ 60 h 78"/>
                <a:gd name="T80" fmla="*/ 47 w 89"/>
                <a:gd name="T81" fmla="*/ 64 h 78"/>
                <a:gd name="T82" fmla="*/ 45 w 89"/>
                <a:gd name="T83" fmla="*/ 68 h 78"/>
                <a:gd name="T84" fmla="*/ 42 w 89"/>
                <a:gd name="T85" fmla="*/ 68 h 78"/>
                <a:gd name="T86" fmla="*/ 38 w 89"/>
                <a:gd name="T87" fmla="*/ 64 h 78"/>
                <a:gd name="T88" fmla="*/ 32 w 89"/>
                <a:gd name="T89" fmla="*/ 60 h 78"/>
                <a:gd name="T90" fmla="*/ 23 w 89"/>
                <a:gd name="T91" fmla="*/ 55 h 78"/>
                <a:gd name="T92" fmla="*/ 19 w 89"/>
                <a:gd name="T93" fmla="*/ 57 h 78"/>
                <a:gd name="T94" fmla="*/ 15 w 89"/>
                <a:gd name="T95" fmla="*/ 60 h 78"/>
                <a:gd name="T96" fmla="*/ 6 w 89"/>
                <a:gd name="T97" fmla="*/ 62 h 78"/>
                <a:gd name="T98" fmla="*/ 15 w 89"/>
                <a:gd name="T99" fmla="*/ 72 h 78"/>
                <a:gd name="T100" fmla="*/ 2 w 89"/>
                <a:gd name="T101" fmla="*/ 72 h 78"/>
                <a:gd name="T102" fmla="*/ 0 w 89"/>
                <a:gd name="T103" fmla="*/ 72 h 78"/>
                <a:gd name="T104" fmla="*/ 0 w 89"/>
                <a:gd name="T105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78">
                  <a:moveTo>
                    <a:pt x="0" y="72"/>
                  </a:moveTo>
                  <a:lnTo>
                    <a:pt x="0" y="7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6" y="49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1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4"/>
                  </a:lnTo>
                  <a:lnTo>
                    <a:pt x="40" y="8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3" y="23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7" y="26"/>
                  </a:lnTo>
                  <a:lnTo>
                    <a:pt x="81" y="25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3" y="30"/>
                  </a:lnTo>
                  <a:lnTo>
                    <a:pt x="79" y="32"/>
                  </a:lnTo>
                  <a:lnTo>
                    <a:pt x="79" y="38"/>
                  </a:lnTo>
                  <a:lnTo>
                    <a:pt x="83" y="38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0" y="45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5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8"/>
                  </a:lnTo>
                  <a:lnTo>
                    <a:pt x="43" y="70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38" y="64"/>
                  </a:lnTo>
                  <a:lnTo>
                    <a:pt x="34" y="62"/>
                  </a:lnTo>
                  <a:lnTo>
                    <a:pt x="32" y="60"/>
                  </a:lnTo>
                  <a:lnTo>
                    <a:pt x="26" y="60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19" y="57"/>
                  </a:lnTo>
                  <a:lnTo>
                    <a:pt x="15" y="59"/>
                  </a:lnTo>
                  <a:lnTo>
                    <a:pt x="15" y="60"/>
                  </a:lnTo>
                  <a:lnTo>
                    <a:pt x="6" y="57"/>
                  </a:lnTo>
                  <a:lnTo>
                    <a:pt x="6" y="62"/>
                  </a:lnTo>
                  <a:lnTo>
                    <a:pt x="13" y="68"/>
                  </a:lnTo>
                  <a:lnTo>
                    <a:pt x="15" y="72"/>
                  </a:lnTo>
                  <a:lnTo>
                    <a:pt x="9" y="72"/>
                  </a:lnTo>
                  <a:lnTo>
                    <a:pt x="2" y="72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C923DF95-E60E-3542-8FD9-79224B7756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62274" y="1235457"/>
              <a:ext cx="3522039" cy="1174131"/>
            </a:xfrm>
            <a:custGeom>
              <a:avLst/>
              <a:gdLst>
                <a:gd name="T0" fmla="*/ 280 w 2307"/>
                <a:gd name="T1" fmla="*/ 749 h 904"/>
                <a:gd name="T2" fmla="*/ 484 w 2307"/>
                <a:gd name="T3" fmla="*/ 643 h 904"/>
                <a:gd name="T4" fmla="*/ 974 w 2307"/>
                <a:gd name="T5" fmla="*/ 735 h 904"/>
                <a:gd name="T6" fmla="*/ 1441 w 2307"/>
                <a:gd name="T7" fmla="*/ 749 h 904"/>
                <a:gd name="T8" fmla="*/ 1551 w 2307"/>
                <a:gd name="T9" fmla="*/ 648 h 904"/>
                <a:gd name="T10" fmla="*/ 1748 w 2307"/>
                <a:gd name="T11" fmla="*/ 535 h 904"/>
                <a:gd name="T12" fmla="*/ 1836 w 2307"/>
                <a:gd name="T13" fmla="*/ 463 h 904"/>
                <a:gd name="T14" fmla="*/ 1884 w 2307"/>
                <a:gd name="T15" fmla="*/ 490 h 904"/>
                <a:gd name="T16" fmla="*/ 1916 w 2307"/>
                <a:gd name="T17" fmla="*/ 490 h 904"/>
                <a:gd name="T18" fmla="*/ 1838 w 2307"/>
                <a:gd name="T19" fmla="*/ 561 h 904"/>
                <a:gd name="T20" fmla="*/ 1821 w 2307"/>
                <a:gd name="T21" fmla="*/ 677 h 904"/>
                <a:gd name="T22" fmla="*/ 1874 w 2307"/>
                <a:gd name="T23" fmla="*/ 650 h 904"/>
                <a:gd name="T24" fmla="*/ 1918 w 2307"/>
                <a:gd name="T25" fmla="*/ 567 h 904"/>
                <a:gd name="T26" fmla="*/ 1957 w 2307"/>
                <a:gd name="T27" fmla="*/ 497 h 904"/>
                <a:gd name="T28" fmla="*/ 2024 w 2307"/>
                <a:gd name="T29" fmla="*/ 501 h 904"/>
                <a:gd name="T30" fmla="*/ 2103 w 2307"/>
                <a:gd name="T31" fmla="*/ 450 h 904"/>
                <a:gd name="T32" fmla="*/ 2137 w 2307"/>
                <a:gd name="T33" fmla="*/ 420 h 904"/>
                <a:gd name="T34" fmla="*/ 2141 w 2307"/>
                <a:gd name="T35" fmla="*/ 391 h 904"/>
                <a:gd name="T36" fmla="*/ 2184 w 2307"/>
                <a:gd name="T37" fmla="*/ 372 h 904"/>
                <a:gd name="T38" fmla="*/ 2270 w 2307"/>
                <a:gd name="T39" fmla="*/ 401 h 904"/>
                <a:gd name="T40" fmla="*/ 2290 w 2307"/>
                <a:gd name="T41" fmla="*/ 340 h 904"/>
                <a:gd name="T42" fmla="*/ 2228 w 2307"/>
                <a:gd name="T43" fmla="*/ 317 h 904"/>
                <a:gd name="T44" fmla="*/ 2103 w 2307"/>
                <a:gd name="T45" fmla="*/ 249 h 904"/>
                <a:gd name="T46" fmla="*/ 2027 w 2307"/>
                <a:gd name="T47" fmla="*/ 278 h 904"/>
                <a:gd name="T48" fmla="*/ 1976 w 2307"/>
                <a:gd name="T49" fmla="*/ 255 h 904"/>
                <a:gd name="T50" fmla="*/ 1785 w 2307"/>
                <a:gd name="T51" fmla="*/ 215 h 904"/>
                <a:gd name="T52" fmla="*/ 1732 w 2307"/>
                <a:gd name="T53" fmla="*/ 185 h 904"/>
                <a:gd name="T54" fmla="*/ 1647 w 2307"/>
                <a:gd name="T55" fmla="*/ 168 h 904"/>
                <a:gd name="T56" fmla="*/ 1574 w 2307"/>
                <a:gd name="T57" fmla="*/ 198 h 904"/>
                <a:gd name="T58" fmla="*/ 1458 w 2307"/>
                <a:gd name="T59" fmla="*/ 223 h 904"/>
                <a:gd name="T60" fmla="*/ 1422 w 2307"/>
                <a:gd name="T61" fmla="*/ 143 h 904"/>
                <a:gd name="T62" fmla="*/ 1282 w 2307"/>
                <a:gd name="T63" fmla="*/ 140 h 904"/>
                <a:gd name="T64" fmla="*/ 1156 w 2307"/>
                <a:gd name="T65" fmla="*/ 126 h 904"/>
                <a:gd name="T66" fmla="*/ 1146 w 2307"/>
                <a:gd name="T67" fmla="*/ 121 h 904"/>
                <a:gd name="T68" fmla="*/ 1209 w 2307"/>
                <a:gd name="T69" fmla="*/ 68 h 904"/>
                <a:gd name="T70" fmla="*/ 1127 w 2307"/>
                <a:gd name="T71" fmla="*/ 39 h 904"/>
                <a:gd name="T72" fmla="*/ 1061 w 2307"/>
                <a:gd name="T73" fmla="*/ 2 h 904"/>
                <a:gd name="T74" fmla="*/ 999 w 2307"/>
                <a:gd name="T75" fmla="*/ 53 h 904"/>
                <a:gd name="T76" fmla="*/ 910 w 2307"/>
                <a:gd name="T77" fmla="*/ 68 h 904"/>
                <a:gd name="T78" fmla="*/ 842 w 2307"/>
                <a:gd name="T79" fmla="*/ 128 h 904"/>
                <a:gd name="T80" fmla="*/ 775 w 2307"/>
                <a:gd name="T81" fmla="*/ 176 h 904"/>
                <a:gd name="T82" fmla="*/ 724 w 2307"/>
                <a:gd name="T83" fmla="*/ 177 h 904"/>
                <a:gd name="T84" fmla="*/ 709 w 2307"/>
                <a:gd name="T85" fmla="*/ 206 h 904"/>
                <a:gd name="T86" fmla="*/ 664 w 2307"/>
                <a:gd name="T87" fmla="*/ 189 h 904"/>
                <a:gd name="T88" fmla="*/ 719 w 2307"/>
                <a:gd name="T89" fmla="*/ 304 h 904"/>
                <a:gd name="T90" fmla="*/ 634 w 2307"/>
                <a:gd name="T91" fmla="*/ 344 h 904"/>
                <a:gd name="T92" fmla="*/ 656 w 2307"/>
                <a:gd name="T93" fmla="*/ 306 h 904"/>
                <a:gd name="T94" fmla="*/ 649 w 2307"/>
                <a:gd name="T95" fmla="*/ 187 h 904"/>
                <a:gd name="T96" fmla="*/ 571 w 2307"/>
                <a:gd name="T97" fmla="*/ 219 h 904"/>
                <a:gd name="T98" fmla="*/ 594 w 2307"/>
                <a:gd name="T99" fmla="*/ 281 h 904"/>
                <a:gd name="T100" fmla="*/ 477 w 2307"/>
                <a:gd name="T101" fmla="*/ 263 h 904"/>
                <a:gd name="T102" fmla="*/ 388 w 2307"/>
                <a:gd name="T103" fmla="*/ 289 h 904"/>
                <a:gd name="T104" fmla="*/ 323 w 2307"/>
                <a:gd name="T105" fmla="*/ 297 h 904"/>
                <a:gd name="T106" fmla="*/ 254 w 2307"/>
                <a:gd name="T107" fmla="*/ 306 h 904"/>
                <a:gd name="T108" fmla="*/ 236 w 2307"/>
                <a:gd name="T109" fmla="*/ 344 h 904"/>
                <a:gd name="T110" fmla="*/ 174 w 2307"/>
                <a:gd name="T111" fmla="*/ 389 h 904"/>
                <a:gd name="T112" fmla="*/ 136 w 2307"/>
                <a:gd name="T113" fmla="*/ 406 h 904"/>
                <a:gd name="T114" fmla="*/ 93 w 2307"/>
                <a:gd name="T115" fmla="*/ 331 h 904"/>
                <a:gd name="T116" fmla="*/ 191 w 2307"/>
                <a:gd name="T117" fmla="*/ 334 h 904"/>
                <a:gd name="T118" fmla="*/ 132 w 2307"/>
                <a:gd name="T119" fmla="*/ 268 h 904"/>
                <a:gd name="T120" fmla="*/ 36 w 2307"/>
                <a:gd name="T121" fmla="*/ 348 h 904"/>
                <a:gd name="T122" fmla="*/ 57 w 2307"/>
                <a:gd name="T123" fmla="*/ 671 h 904"/>
                <a:gd name="T124" fmla="*/ 168 w 2307"/>
                <a:gd name="T125" fmla="*/ 85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7" h="904">
                  <a:moveTo>
                    <a:pt x="174" y="862"/>
                  </a:moveTo>
                  <a:lnTo>
                    <a:pt x="182" y="858"/>
                  </a:lnTo>
                  <a:lnTo>
                    <a:pt x="195" y="864"/>
                  </a:lnTo>
                  <a:lnTo>
                    <a:pt x="218" y="864"/>
                  </a:lnTo>
                  <a:lnTo>
                    <a:pt x="231" y="879"/>
                  </a:lnTo>
                  <a:lnTo>
                    <a:pt x="236" y="875"/>
                  </a:lnTo>
                  <a:lnTo>
                    <a:pt x="252" y="875"/>
                  </a:lnTo>
                  <a:lnTo>
                    <a:pt x="261" y="889"/>
                  </a:lnTo>
                  <a:lnTo>
                    <a:pt x="271" y="892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299" y="896"/>
                  </a:lnTo>
                  <a:lnTo>
                    <a:pt x="299" y="896"/>
                  </a:lnTo>
                  <a:lnTo>
                    <a:pt x="295" y="892"/>
                  </a:lnTo>
                  <a:lnTo>
                    <a:pt x="291" y="890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89" y="883"/>
                  </a:lnTo>
                  <a:lnTo>
                    <a:pt x="286" y="879"/>
                  </a:lnTo>
                  <a:lnTo>
                    <a:pt x="282" y="873"/>
                  </a:lnTo>
                  <a:lnTo>
                    <a:pt x="282" y="873"/>
                  </a:lnTo>
                  <a:lnTo>
                    <a:pt x="284" y="870"/>
                  </a:lnTo>
                  <a:lnTo>
                    <a:pt x="284" y="864"/>
                  </a:lnTo>
                  <a:lnTo>
                    <a:pt x="284" y="864"/>
                  </a:lnTo>
                  <a:lnTo>
                    <a:pt x="284" y="855"/>
                  </a:lnTo>
                  <a:lnTo>
                    <a:pt x="280" y="849"/>
                  </a:lnTo>
                  <a:lnTo>
                    <a:pt x="274" y="843"/>
                  </a:lnTo>
                  <a:lnTo>
                    <a:pt x="274" y="843"/>
                  </a:lnTo>
                  <a:lnTo>
                    <a:pt x="276" y="841"/>
                  </a:lnTo>
                  <a:lnTo>
                    <a:pt x="276" y="841"/>
                  </a:lnTo>
                  <a:lnTo>
                    <a:pt x="278" y="838"/>
                  </a:lnTo>
                  <a:lnTo>
                    <a:pt x="278" y="838"/>
                  </a:lnTo>
                  <a:lnTo>
                    <a:pt x="280" y="832"/>
                  </a:lnTo>
                  <a:lnTo>
                    <a:pt x="282" y="826"/>
                  </a:lnTo>
                  <a:lnTo>
                    <a:pt x="286" y="821"/>
                  </a:lnTo>
                  <a:lnTo>
                    <a:pt x="297" y="815"/>
                  </a:lnTo>
                  <a:lnTo>
                    <a:pt x="301" y="809"/>
                  </a:lnTo>
                  <a:lnTo>
                    <a:pt x="306" y="805"/>
                  </a:lnTo>
                  <a:lnTo>
                    <a:pt x="301" y="798"/>
                  </a:lnTo>
                  <a:lnTo>
                    <a:pt x="306" y="798"/>
                  </a:lnTo>
                  <a:lnTo>
                    <a:pt x="293" y="775"/>
                  </a:lnTo>
                  <a:lnTo>
                    <a:pt x="280" y="775"/>
                  </a:lnTo>
                  <a:lnTo>
                    <a:pt x="280" y="768"/>
                  </a:lnTo>
                  <a:lnTo>
                    <a:pt x="272" y="760"/>
                  </a:lnTo>
                  <a:lnTo>
                    <a:pt x="272" y="756"/>
                  </a:lnTo>
                  <a:lnTo>
                    <a:pt x="280" y="749"/>
                  </a:lnTo>
                  <a:lnTo>
                    <a:pt x="274" y="737"/>
                  </a:lnTo>
                  <a:lnTo>
                    <a:pt x="284" y="728"/>
                  </a:lnTo>
                  <a:lnTo>
                    <a:pt x="286" y="720"/>
                  </a:lnTo>
                  <a:lnTo>
                    <a:pt x="297" y="732"/>
                  </a:lnTo>
                  <a:lnTo>
                    <a:pt x="305" y="728"/>
                  </a:lnTo>
                  <a:lnTo>
                    <a:pt x="305" y="716"/>
                  </a:lnTo>
                  <a:lnTo>
                    <a:pt x="318" y="701"/>
                  </a:lnTo>
                  <a:lnTo>
                    <a:pt x="335" y="692"/>
                  </a:lnTo>
                  <a:lnTo>
                    <a:pt x="339" y="698"/>
                  </a:lnTo>
                  <a:lnTo>
                    <a:pt x="346" y="698"/>
                  </a:lnTo>
                  <a:lnTo>
                    <a:pt x="352" y="692"/>
                  </a:lnTo>
                  <a:lnTo>
                    <a:pt x="359" y="701"/>
                  </a:lnTo>
                  <a:lnTo>
                    <a:pt x="369" y="698"/>
                  </a:lnTo>
                  <a:lnTo>
                    <a:pt x="382" y="709"/>
                  </a:lnTo>
                  <a:lnTo>
                    <a:pt x="386" y="720"/>
                  </a:lnTo>
                  <a:lnTo>
                    <a:pt x="388" y="716"/>
                  </a:lnTo>
                  <a:lnTo>
                    <a:pt x="392" y="711"/>
                  </a:lnTo>
                  <a:lnTo>
                    <a:pt x="403" y="716"/>
                  </a:lnTo>
                  <a:lnTo>
                    <a:pt x="403" y="716"/>
                  </a:lnTo>
                  <a:lnTo>
                    <a:pt x="407" y="711"/>
                  </a:lnTo>
                  <a:lnTo>
                    <a:pt x="410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28" y="707"/>
                  </a:lnTo>
                  <a:lnTo>
                    <a:pt x="428" y="707"/>
                  </a:lnTo>
                  <a:lnTo>
                    <a:pt x="428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33" y="709"/>
                  </a:lnTo>
                  <a:lnTo>
                    <a:pt x="435" y="707"/>
                  </a:lnTo>
                  <a:lnTo>
                    <a:pt x="441" y="707"/>
                  </a:lnTo>
                  <a:lnTo>
                    <a:pt x="448" y="716"/>
                  </a:lnTo>
                  <a:lnTo>
                    <a:pt x="460" y="718"/>
                  </a:lnTo>
                  <a:lnTo>
                    <a:pt x="465" y="713"/>
                  </a:lnTo>
                  <a:lnTo>
                    <a:pt x="473" y="716"/>
                  </a:lnTo>
                  <a:lnTo>
                    <a:pt x="486" y="713"/>
                  </a:lnTo>
                  <a:lnTo>
                    <a:pt x="488" y="705"/>
                  </a:lnTo>
                  <a:lnTo>
                    <a:pt x="473" y="698"/>
                  </a:lnTo>
                  <a:lnTo>
                    <a:pt x="471" y="688"/>
                  </a:lnTo>
                  <a:lnTo>
                    <a:pt x="482" y="684"/>
                  </a:lnTo>
                  <a:lnTo>
                    <a:pt x="479" y="671"/>
                  </a:lnTo>
                  <a:lnTo>
                    <a:pt x="492" y="665"/>
                  </a:lnTo>
                  <a:lnTo>
                    <a:pt x="484" y="658"/>
                  </a:lnTo>
                  <a:lnTo>
                    <a:pt x="484" y="643"/>
                  </a:lnTo>
                  <a:lnTo>
                    <a:pt x="503" y="646"/>
                  </a:lnTo>
                  <a:lnTo>
                    <a:pt x="601" y="612"/>
                  </a:lnTo>
                  <a:lnTo>
                    <a:pt x="613" y="618"/>
                  </a:lnTo>
                  <a:lnTo>
                    <a:pt x="624" y="618"/>
                  </a:lnTo>
                  <a:lnTo>
                    <a:pt x="626" y="637"/>
                  </a:lnTo>
                  <a:lnTo>
                    <a:pt x="626" y="637"/>
                  </a:lnTo>
                  <a:lnTo>
                    <a:pt x="643" y="637"/>
                  </a:lnTo>
                  <a:lnTo>
                    <a:pt x="643" y="645"/>
                  </a:lnTo>
                  <a:lnTo>
                    <a:pt x="651" y="637"/>
                  </a:lnTo>
                  <a:lnTo>
                    <a:pt x="660" y="643"/>
                  </a:lnTo>
                  <a:lnTo>
                    <a:pt x="656" y="658"/>
                  </a:lnTo>
                  <a:lnTo>
                    <a:pt x="668" y="658"/>
                  </a:lnTo>
                  <a:lnTo>
                    <a:pt x="700" y="637"/>
                  </a:lnTo>
                  <a:lnTo>
                    <a:pt x="706" y="637"/>
                  </a:lnTo>
                  <a:lnTo>
                    <a:pt x="704" y="648"/>
                  </a:lnTo>
                  <a:lnTo>
                    <a:pt x="723" y="664"/>
                  </a:lnTo>
                  <a:lnTo>
                    <a:pt x="751" y="715"/>
                  </a:lnTo>
                  <a:lnTo>
                    <a:pt x="757" y="711"/>
                  </a:lnTo>
                  <a:lnTo>
                    <a:pt x="758" y="701"/>
                  </a:lnTo>
                  <a:lnTo>
                    <a:pt x="770" y="715"/>
                  </a:lnTo>
                  <a:lnTo>
                    <a:pt x="779" y="715"/>
                  </a:lnTo>
                  <a:lnTo>
                    <a:pt x="789" y="713"/>
                  </a:lnTo>
                  <a:lnTo>
                    <a:pt x="798" y="709"/>
                  </a:lnTo>
                  <a:lnTo>
                    <a:pt x="806" y="718"/>
                  </a:lnTo>
                  <a:lnTo>
                    <a:pt x="811" y="728"/>
                  </a:lnTo>
                  <a:lnTo>
                    <a:pt x="817" y="728"/>
                  </a:lnTo>
                  <a:lnTo>
                    <a:pt x="817" y="737"/>
                  </a:lnTo>
                  <a:lnTo>
                    <a:pt x="827" y="743"/>
                  </a:lnTo>
                  <a:lnTo>
                    <a:pt x="838" y="743"/>
                  </a:lnTo>
                  <a:lnTo>
                    <a:pt x="842" y="737"/>
                  </a:lnTo>
                  <a:lnTo>
                    <a:pt x="851" y="747"/>
                  </a:lnTo>
                  <a:lnTo>
                    <a:pt x="855" y="752"/>
                  </a:lnTo>
                  <a:lnTo>
                    <a:pt x="862" y="743"/>
                  </a:lnTo>
                  <a:lnTo>
                    <a:pt x="876" y="739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93" y="724"/>
                  </a:lnTo>
                  <a:lnTo>
                    <a:pt x="898" y="722"/>
                  </a:lnTo>
                  <a:lnTo>
                    <a:pt x="900" y="720"/>
                  </a:lnTo>
                  <a:lnTo>
                    <a:pt x="912" y="716"/>
                  </a:lnTo>
                  <a:lnTo>
                    <a:pt x="919" y="716"/>
                  </a:lnTo>
                  <a:lnTo>
                    <a:pt x="925" y="715"/>
                  </a:lnTo>
                  <a:lnTo>
                    <a:pt x="942" y="722"/>
                  </a:lnTo>
                  <a:lnTo>
                    <a:pt x="944" y="730"/>
                  </a:lnTo>
                  <a:lnTo>
                    <a:pt x="957" y="734"/>
                  </a:lnTo>
                  <a:lnTo>
                    <a:pt x="974" y="735"/>
                  </a:lnTo>
                  <a:lnTo>
                    <a:pt x="987" y="732"/>
                  </a:lnTo>
                  <a:lnTo>
                    <a:pt x="991" y="722"/>
                  </a:lnTo>
                  <a:lnTo>
                    <a:pt x="985" y="709"/>
                  </a:lnTo>
                  <a:lnTo>
                    <a:pt x="999" y="686"/>
                  </a:lnTo>
                  <a:lnTo>
                    <a:pt x="1044" y="703"/>
                  </a:lnTo>
                  <a:lnTo>
                    <a:pt x="1052" y="720"/>
                  </a:lnTo>
                  <a:lnTo>
                    <a:pt x="1052" y="720"/>
                  </a:lnTo>
                  <a:lnTo>
                    <a:pt x="1059" y="724"/>
                  </a:lnTo>
                  <a:lnTo>
                    <a:pt x="1067" y="726"/>
                  </a:lnTo>
                  <a:lnTo>
                    <a:pt x="1071" y="728"/>
                  </a:lnTo>
                  <a:lnTo>
                    <a:pt x="1088" y="722"/>
                  </a:lnTo>
                  <a:lnTo>
                    <a:pt x="1106" y="724"/>
                  </a:lnTo>
                  <a:lnTo>
                    <a:pt x="1127" y="734"/>
                  </a:lnTo>
                  <a:lnTo>
                    <a:pt x="1137" y="745"/>
                  </a:lnTo>
                  <a:lnTo>
                    <a:pt x="1137" y="745"/>
                  </a:lnTo>
                  <a:lnTo>
                    <a:pt x="1165" y="749"/>
                  </a:lnTo>
                  <a:lnTo>
                    <a:pt x="1165" y="749"/>
                  </a:lnTo>
                  <a:lnTo>
                    <a:pt x="1176" y="745"/>
                  </a:lnTo>
                  <a:lnTo>
                    <a:pt x="1186" y="743"/>
                  </a:lnTo>
                  <a:lnTo>
                    <a:pt x="1197" y="743"/>
                  </a:lnTo>
                  <a:lnTo>
                    <a:pt x="1197" y="743"/>
                  </a:lnTo>
                  <a:lnTo>
                    <a:pt x="1212" y="726"/>
                  </a:lnTo>
                  <a:lnTo>
                    <a:pt x="1229" y="728"/>
                  </a:lnTo>
                  <a:lnTo>
                    <a:pt x="1233" y="734"/>
                  </a:lnTo>
                  <a:lnTo>
                    <a:pt x="1250" y="734"/>
                  </a:lnTo>
                  <a:lnTo>
                    <a:pt x="1271" y="743"/>
                  </a:lnTo>
                  <a:lnTo>
                    <a:pt x="1282" y="734"/>
                  </a:lnTo>
                  <a:lnTo>
                    <a:pt x="1290" y="734"/>
                  </a:lnTo>
                  <a:lnTo>
                    <a:pt x="1290" y="726"/>
                  </a:lnTo>
                  <a:lnTo>
                    <a:pt x="1290" y="722"/>
                  </a:lnTo>
                  <a:lnTo>
                    <a:pt x="1303" y="694"/>
                  </a:lnTo>
                  <a:lnTo>
                    <a:pt x="1313" y="686"/>
                  </a:lnTo>
                  <a:lnTo>
                    <a:pt x="1313" y="679"/>
                  </a:lnTo>
                  <a:lnTo>
                    <a:pt x="1303" y="673"/>
                  </a:lnTo>
                  <a:lnTo>
                    <a:pt x="1311" y="664"/>
                  </a:lnTo>
                  <a:lnTo>
                    <a:pt x="1332" y="658"/>
                  </a:lnTo>
                  <a:lnTo>
                    <a:pt x="1354" y="658"/>
                  </a:lnTo>
                  <a:lnTo>
                    <a:pt x="1366" y="665"/>
                  </a:lnTo>
                  <a:lnTo>
                    <a:pt x="1377" y="664"/>
                  </a:lnTo>
                  <a:lnTo>
                    <a:pt x="1386" y="671"/>
                  </a:lnTo>
                  <a:lnTo>
                    <a:pt x="1398" y="701"/>
                  </a:lnTo>
                  <a:lnTo>
                    <a:pt x="1407" y="724"/>
                  </a:lnTo>
                  <a:lnTo>
                    <a:pt x="1409" y="739"/>
                  </a:lnTo>
                  <a:lnTo>
                    <a:pt x="1420" y="743"/>
                  </a:lnTo>
                  <a:lnTo>
                    <a:pt x="1430" y="743"/>
                  </a:lnTo>
                  <a:lnTo>
                    <a:pt x="1441" y="749"/>
                  </a:lnTo>
                  <a:lnTo>
                    <a:pt x="1451" y="760"/>
                  </a:lnTo>
                  <a:lnTo>
                    <a:pt x="1458" y="779"/>
                  </a:lnTo>
                  <a:lnTo>
                    <a:pt x="1468" y="783"/>
                  </a:lnTo>
                  <a:lnTo>
                    <a:pt x="1477" y="783"/>
                  </a:lnTo>
                  <a:lnTo>
                    <a:pt x="1483" y="775"/>
                  </a:lnTo>
                  <a:lnTo>
                    <a:pt x="1496" y="771"/>
                  </a:lnTo>
                  <a:lnTo>
                    <a:pt x="1505" y="768"/>
                  </a:lnTo>
                  <a:lnTo>
                    <a:pt x="1509" y="783"/>
                  </a:lnTo>
                  <a:lnTo>
                    <a:pt x="1504" y="788"/>
                  </a:lnTo>
                  <a:lnTo>
                    <a:pt x="1488" y="826"/>
                  </a:lnTo>
                  <a:lnTo>
                    <a:pt x="1488" y="834"/>
                  </a:lnTo>
                  <a:lnTo>
                    <a:pt x="1468" y="834"/>
                  </a:lnTo>
                  <a:lnTo>
                    <a:pt x="1458" y="839"/>
                  </a:lnTo>
                  <a:lnTo>
                    <a:pt x="1458" y="872"/>
                  </a:lnTo>
                  <a:lnTo>
                    <a:pt x="1453" y="879"/>
                  </a:lnTo>
                  <a:lnTo>
                    <a:pt x="1453" y="883"/>
                  </a:lnTo>
                  <a:lnTo>
                    <a:pt x="1464" y="877"/>
                  </a:lnTo>
                  <a:lnTo>
                    <a:pt x="1473" y="872"/>
                  </a:lnTo>
                  <a:lnTo>
                    <a:pt x="1481" y="877"/>
                  </a:lnTo>
                  <a:lnTo>
                    <a:pt x="1490" y="881"/>
                  </a:lnTo>
                  <a:lnTo>
                    <a:pt x="1500" y="877"/>
                  </a:lnTo>
                  <a:lnTo>
                    <a:pt x="1507" y="868"/>
                  </a:lnTo>
                  <a:lnTo>
                    <a:pt x="1521" y="860"/>
                  </a:lnTo>
                  <a:lnTo>
                    <a:pt x="1528" y="851"/>
                  </a:lnTo>
                  <a:lnTo>
                    <a:pt x="1547" y="828"/>
                  </a:lnTo>
                  <a:lnTo>
                    <a:pt x="1557" y="811"/>
                  </a:lnTo>
                  <a:lnTo>
                    <a:pt x="1570" y="786"/>
                  </a:lnTo>
                  <a:lnTo>
                    <a:pt x="1581" y="775"/>
                  </a:lnTo>
                  <a:lnTo>
                    <a:pt x="1587" y="768"/>
                  </a:lnTo>
                  <a:lnTo>
                    <a:pt x="1592" y="749"/>
                  </a:lnTo>
                  <a:lnTo>
                    <a:pt x="1594" y="734"/>
                  </a:lnTo>
                  <a:lnTo>
                    <a:pt x="1594" y="716"/>
                  </a:lnTo>
                  <a:lnTo>
                    <a:pt x="1598" y="703"/>
                  </a:lnTo>
                  <a:lnTo>
                    <a:pt x="1604" y="692"/>
                  </a:lnTo>
                  <a:lnTo>
                    <a:pt x="1604" y="686"/>
                  </a:lnTo>
                  <a:lnTo>
                    <a:pt x="1604" y="673"/>
                  </a:lnTo>
                  <a:lnTo>
                    <a:pt x="1600" y="669"/>
                  </a:lnTo>
                  <a:lnTo>
                    <a:pt x="1606" y="669"/>
                  </a:lnTo>
                  <a:lnTo>
                    <a:pt x="1604" y="660"/>
                  </a:lnTo>
                  <a:lnTo>
                    <a:pt x="1587" y="641"/>
                  </a:lnTo>
                  <a:lnTo>
                    <a:pt x="1570" y="639"/>
                  </a:lnTo>
                  <a:lnTo>
                    <a:pt x="1566" y="645"/>
                  </a:lnTo>
                  <a:lnTo>
                    <a:pt x="1562" y="648"/>
                  </a:lnTo>
                  <a:lnTo>
                    <a:pt x="1562" y="654"/>
                  </a:lnTo>
                  <a:lnTo>
                    <a:pt x="1551" y="654"/>
                  </a:lnTo>
                  <a:lnTo>
                    <a:pt x="1551" y="648"/>
                  </a:lnTo>
                  <a:lnTo>
                    <a:pt x="1551" y="648"/>
                  </a:lnTo>
                  <a:lnTo>
                    <a:pt x="1551" y="646"/>
                  </a:lnTo>
                  <a:lnTo>
                    <a:pt x="1551" y="645"/>
                  </a:lnTo>
                  <a:lnTo>
                    <a:pt x="1551" y="643"/>
                  </a:lnTo>
                  <a:lnTo>
                    <a:pt x="1551" y="643"/>
                  </a:lnTo>
                  <a:lnTo>
                    <a:pt x="1553" y="641"/>
                  </a:lnTo>
                  <a:lnTo>
                    <a:pt x="1553" y="639"/>
                  </a:lnTo>
                  <a:lnTo>
                    <a:pt x="1553" y="637"/>
                  </a:lnTo>
                  <a:lnTo>
                    <a:pt x="1547" y="643"/>
                  </a:lnTo>
                  <a:lnTo>
                    <a:pt x="1543" y="648"/>
                  </a:lnTo>
                  <a:lnTo>
                    <a:pt x="1540" y="648"/>
                  </a:lnTo>
                  <a:lnTo>
                    <a:pt x="1541" y="633"/>
                  </a:lnTo>
                  <a:lnTo>
                    <a:pt x="1541" y="633"/>
                  </a:lnTo>
                  <a:lnTo>
                    <a:pt x="1530" y="631"/>
                  </a:lnTo>
                  <a:lnTo>
                    <a:pt x="1523" y="629"/>
                  </a:lnTo>
                  <a:lnTo>
                    <a:pt x="1521" y="629"/>
                  </a:lnTo>
                  <a:lnTo>
                    <a:pt x="1519" y="629"/>
                  </a:lnTo>
                  <a:lnTo>
                    <a:pt x="1519" y="629"/>
                  </a:lnTo>
                  <a:lnTo>
                    <a:pt x="1519" y="622"/>
                  </a:lnTo>
                  <a:lnTo>
                    <a:pt x="1558" y="594"/>
                  </a:lnTo>
                  <a:lnTo>
                    <a:pt x="1562" y="588"/>
                  </a:lnTo>
                  <a:lnTo>
                    <a:pt x="1585" y="561"/>
                  </a:lnTo>
                  <a:lnTo>
                    <a:pt x="1594" y="561"/>
                  </a:lnTo>
                  <a:lnTo>
                    <a:pt x="1596" y="550"/>
                  </a:lnTo>
                  <a:lnTo>
                    <a:pt x="1610" y="541"/>
                  </a:lnTo>
                  <a:lnTo>
                    <a:pt x="1623" y="525"/>
                  </a:lnTo>
                  <a:lnTo>
                    <a:pt x="1668" y="525"/>
                  </a:lnTo>
                  <a:lnTo>
                    <a:pt x="1674" y="529"/>
                  </a:lnTo>
                  <a:lnTo>
                    <a:pt x="1678" y="529"/>
                  </a:lnTo>
                  <a:lnTo>
                    <a:pt x="1679" y="522"/>
                  </a:lnTo>
                  <a:lnTo>
                    <a:pt x="1691" y="524"/>
                  </a:lnTo>
                  <a:lnTo>
                    <a:pt x="1706" y="524"/>
                  </a:lnTo>
                  <a:lnTo>
                    <a:pt x="1706" y="524"/>
                  </a:lnTo>
                  <a:lnTo>
                    <a:pt x="1712" y="524"/>
                  </a:lnTo>
                  <a:lnTo>
                    <a:pt x="1712" y="524"/>
                  </a:lnTo>
                  <a:lnTo>
                    <a:pt x="1715" y="524"/>
                  </a:lnTo>
                  <a:lnTo>
                    <a:pt x="1717" y="522"/>
                  </a:lnTo>
                  <a:lnTo>
                    <a:pt x="1721" y="518"/>
                  </a:lnTo>
                  <a:lnTo>
                    <a:pt x="1729" y="514"/>
                  </a:lnTo>
                  <a:lnTo>
                    <a:pt x="1734" y="518"/>
                  </a:lnTo>
                  <a:lnTo>
                    <a:pt x="1742" y="518"/>
                  </a:lnTo>
                  <a:lnTo>
                    <a:pt x="1753" y="522"/>
                  </a:lnTo>
                  <a:lnTo>
                    <a:pt x="1759" y="527"/>
                  </a:lnTo>
                  <a:lnTo>
                    <a:pt x="1748" y="529"/>
                  </a:lnTo>
                  <a:lnTo>
                    <a:pt x="1748" y="535"/>
                  </a:lnTo>
                  <a:lnTo>
                    <a:pt x="1748" y="535"/>
                  </a:lnTo>
                  <a:lnTo>
                    <a:pt x="1753" y="535"/>
                  </a:lnTo>
                  <a:lnTo>
                    <a:pt x="1753" y="535"/>
                  </a:lnTo>
                  <a:lnTo>
                    <a:pt x="1763" y="535"/>
                  </a:lnTo>
                  <a:lnTo>
                    <a:pt x="1763" y="535"/>
                  </a:lnTo>
                  <a:lnTo>
                    <a:pt x="1766" y="535"/>
                  </a:lnTo>
                  <a:lnTo>
                    <a:pt x="1770" y="535"/>
                  </a:lnTo>
                  <a:lnTo>
                    <a:pt x="1772" y="535"/>
                  </a:lnTo>
                  <a:lnTo>
                    <a:pt x="1772" y="535"/>
                  </a:lnTo>
                  <a:lnTo>
                    <a:pt x="1778" y="527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93" y="531"/>
                  </a:lnTo>
                  <a:lnTo>
                    <a:pt x="1797" y="531"/>
                  </a:lnTo>
                  <a:lnTo>
                    <a:pt x="1801" y="531"/>
                  </a:lnTo>
                  <a:lnTo>
                    <a:pt x="1801" y="529"/>
                  </a:lnTo>
                  <a:lnTo>
                    <a:pt x="1801" y="529"/>
                  </a:lnTo>
                  <a:lnTo>
                    <a:pt x="1804" y="527"/>
                  </a:lnTo>
                  <a:lnTo>
                    <a:pt x="1804" y="524"/>
                  </a:lnTo>
                  <a:lnTo>
                    <a:pt x="1804" y="520"/>
                  </a:lnTo>
                  <a:lnTo>
                    <a:pt x="1793" y="520"/>
                  </a:lnTo>
                  <a:lnTo>
                    <a:pt x="1793" y="520"/>
                  </a:lnTo>
                  <a:lnTo>
                    <a:pt x="1793" y="516"/>
                  </a:lnTo>
                  <a:lnTo>
                    <a:pt x="1793" y="512"/>
                  </a:lnTo>
                  <a:lnTo>
                    <a:pt x="1795" y="508"/>
                  </a:lnTo>
                  <a:lnTo>
                    <a:pt x="1795" y="508"/>
                  </a:lnTo>
                  <a:lnTo>
                    <a:pt x="1808" y="495"/>
                  </a:lnTo>
                  <a:lnTo>
                    <a:pt x="1808" y="495"/>
                  </a:lnTo>
                  <a:lnTo>
                    <a:pt x="1812" y="490"/>
                  </a:lnTo>
                  <a:lnTo>
                    <a:pt x="1819" y="486"/>
                  </a:lnTo>
                  <a:lnTo>
                    <a:pt x="1819" y="486"/>
                  </a:lnTo>
                  <a:lnTo>
                    <a:pt x="1821" y="484"/>
                  </a:lnTo>
                  <a:lnTo>
                    <a:pt x="1823" y="482"/>
                  </a:lnTo>
                  <a:lnTo>
                    <a:pt x="1823" y="480"/>
                  </a:lnTo>
                  <a:lnTo>
                    <a:pt x="1823" y="480"/>
                  </a:lnTo>
                  <a:lnTo>
                    <a:pt x="1823" y="476"/>
                  </a:lnTo>
                  <a:lnTo>
                    <a:pt x="1823" y="474"/>
                  </a:lnTo>
                  <a:lnTo>
                    <a:pt x="1823" y="472"/>
                  </a:lnTo>
                  <a:lnTo>
                    <a:pt x="1823" y="472"/>
                  </a:lnTo>
                  <a:lnTo>
                    <a:pt x="1825" y="472"/>
                  </a:lnTo>
                  <a:lnTo>
                    <a:pt x="1825" y="472"/>
                  </a:lnTo>
                  <a:lnTo>
                    <a:pt x="1827" y="472"/>
                  </a:lnTo>
                  <a:lnTo>
                    <a:pt x="1827" y="469"/>
                  </a:lnTo>
                  <a:lnTo>
                    <a:pt x="1827" y="469"/>
                  </a:lnTo>
                  <a:lnTo>
                    <a:pt x="1833" y="465"/>
                  </a:lnTo>
                  <a:lnTo>
                    <a:pt x="1835" y="463"/>
                  </a:lnTo>
                  <a:lnTo>
                    <a:pt x="1836" y="463"/>
                  </a:lnTo>
                  <a:lnTo>
                    <a:pt x="1836" y="463"/>
                  </a:lnTo>
                  <a:lnTo>
                    <a:pt x="1846" y="463"/>
                  </a:lnTo>
                  <a:lnTo>
                    <a:pt x="1846" y="463"/>
                  </a:lnTo>
                  <a:lnTo>
                    <a:pt x="1853" y="465"/>
                  </a:lnTo>
                  <a:lnTo>
                    <a:pt x="1857" y="465"/>
                  </a:lnTo>
                  <a:lnTo>
                    <a:pt x="1857" y="465"/>
                  </a:lnTo>
                  <a:lnTo>
                    <a:pt x="1859" y="465"/>
                  </a:lnTo>
                  <a:lnTo>
                    <a:pt x="1861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7" y="461"/>
                  </a:lnTo>
                  <a:lnTo>
                    <a:pt x="1867" y="461"/>
                  </a:lnTo>
                  <a:lnTo>
                    <a:pt x="1869" y="465"/>
                  </a:lnTo>
                  <a:lnTo>
                    <a:pt x="1870" y="467"/>
                  </a:lnTo>
                  <a:lnTo>
                    <a:pt x="1872" y="469"/>
                  </a:lnTo>
                  <a:lnTo>
                    <a:pt x="1872" y="467"/>
                  </a:lnTo>
                  <a:lnTo>
                    <a:pt x="1872" y="467"/>
                  </a:lnTo>
                  <a:lnTo>
                    <a:pt x="1874" y="465"/>
                  </a:lnTo>
                  <a:lnTo>
                    <a:pt x="1874" y="461"/>
                  </a:lnTo>
                  <a:lnTo>
                    <a:pt x="1874" y="461"/>
                  </a:lnTo>
                  <a:lnTo>
                    <a:pt x="1878" y="461"/>
                  </a:lnTo>
                  <a:lnTo>
                    <a:pt x="1878" y="461"/>
                  </a:lnTo>
                  <a:lnTo>
                    <a:pt x="1878" y="465"/>
                  </a:lnTo>
                  <a:lnTo>
                    <a:pt x="1878" y="465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6" y="472"/>
                  </a:lnTo>
                  <a:lnTo>
                    <a:pt x="1874" y="474"/>
                  </a:lnTo>
                  <a:lnTo>
                    <a:pt x="1872" y="476"/>
                  </a:lnTo>
                  <a:lnTo>
                    <a:pt x="1872" y="476"/>
                  </a:lnTo>
                  <a:lnTo>
                    <a:pt x="1876" y="480"/>
                  </a:lnTo>
                  <a:lnTo>
                    <a:pt x="1876" y="480"/>
                  </a:lnTo>
                  <a:lnTo>
                    <a:pt x="1878" y="484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4" y="488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8" y="490"/>
                  </a:lnTo>
                  <a:lnTo>
                    <a:pt x="1880" y="490"/>
                  </a:lnTo>
                  <a:lnTo>
                    <a:pt x="1882" y="491"/>
                  </a:lnTo>
                  <a:lnTo>
                    <a:pt x="1884" y="490"/>
                  </a:lnTo>
                  <a:lnTo>
                    <a:pt x="1884" y="490"/>
                  </a:lnTo>
                  <a:lnTo>
                    <a:pt x="1889" y="486"/>
                  </a:lnTo>
                  <a:lnTo>
                    <a:pt x="1889" y="486"/>
                  </a:lnTo>
                  <a:lnTo>
                    <a:pt x="1893" y="482"/>
                  </a:lnTo>
                  <a:lnTo>
                    <a:pt x="1897" y="474"/>
                  </a:lnTo>
                  <a:lnTo>
                    <a:pt x="1906" y="471"/>
                  </a:lnTo>
                  <a:lnTo>
                    <a:pt x="1914" y="471"/>
                  </a:lnTo>
                  <a:lnTo>
                    <a:pt x="1914" y="471"/>
                  </a:lnTo>
                  <a:lnTo>
                    <a:pt x="1916" y="469"/>
                  </a:lnTo>
                  <a:lnTo>
                    <a:pt x="1918" y="469"/>
                  </a:lnTo>
                  <a:lnTo>
                    <a:pt x="1920" y="465"/>
                  </a:lnTo>
                  <a:lnTo>
                    <a:pt x="1920" y="465"/>
                  </a:lnTo>
                  <a:lnTo>
                    <a:pt x="1920" y="455"/>
                  </a:lnTo>
                  <a:lnTo>
                    <a:pt x="1922" y="448"/>
                  </a:lnTo>
                  <a:lnTo>
                    <a:pt x="1927" y="444"/>
                  </a:lnTo>
                  <a:lnTo>
                    <a:pt x="1935" y="440"/>
                  </a:lnTo>
                  <a:lnTo>
                    <a:pt x="1935" y="440"/>
                  </a:lnTo>
                  <a:lnTo>
                    <a:pt x="1939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8" y="444"/>
                  </a:lnTo>
                  <a:lnTo>
                    <a:pt x="1952" y="446"/>
                  </a:lnTo>
                  <a:lnTo>
                    <a:pt x="1942" y="446"/>
                  </a:lnTo>
                  <a:lnTo>
                    <a:pt x="1935" y="454"/>
                  </a:lnTo>
                  <a:lnTo>
                    <a:pt x="1935" y="454"/>
                  </a:lnTo>
                  <a:lnTo>
                    <a:pt x="1933" y="457"/>
                  </a:lnTo>
                  <a:lnTo>
                    <a:pt x="1931" y="459"/>
                  </a:lnTo>
                  <a:lnTo>
                    <a:pt x="1931" y="461"/>
                  </a:lnTo>
                  <a:lnTo>
                    <a:pt x="1931" y="461"/>
                  </a:lnTo>
                  <a:lnTo>
                    <a:pt x="1931" y="469"/>
                  </a:lnTo>
                  <a:lnTo>
                    <a:pt x="1931" y="469"/>
                  </a:lnTo>
                  <a:lnTo>
                    <a:pt x="1931" y="471"/>
                  </a:lnTo>
                  <a:lnTo>
                    <a:pt x="1931" y="474"/>
                  </a:lnTo>
                  <a:lnTo>
                    <a:pt x="1929" y="476"/>
                  </a:lnTo>
                  <a:lnTo>
                    <a:pt x="1929" y="476"/>
                  </a:lnTo>
                  <a:lnTo>
                    <a:pt x="1927" y="478"/>
                  </a:lnTo>
                  <a:lnTo>
                    <a:pt x="1927" y="482"/>
                  </a:lnTo>
                  <a:lnTo>
                    <a:pt x="1923" y="486"/>
                  </a:lnTo>
                  <a:lnTo>
                    <a:pt x="1923" y="486"/>
                  </a:lnTo>
                  <a:lnTo>
                    <a:pt x="1922" y="488"/>
                  </a:lnTo>
                  <a:lnTo>
                    <a:pt x="1922" y="490"/>
                  </a:lnTo>
                  <a:lnTo>
                    <a:pt x="1920" y="490"/>
                  </a:lnTo>
                  <a:lnTo>
                    <a:pt x="1920" y="490"/>
                  </a:lnTo>
                  <a:lnTo>
                    <a:pt x="1918" y="490"/>
                  </a:lnTo>
                  <a:lnTo>
                    <a:pt x="1916" y="490"/>
                  </a:lnTo>
                  <a:lnTo>
                    <a:pt x="1916" y="490"/>
                  </a:lnTo>
                  <a:lnTo>
                    <a:pt x="1912" y="490"/>
                  </a:lnTo>
                  <a:lnTo>
                    <a:pt x="1912" y="490"/>
                  </a:lnTo>
                  <a:lnTo>
                    <a:pt x="1912" y="493"/>
                  </a:lnTo>
                  <a:lnTo>
                    <a:pt x="1910" y="495"/>
                  </a:lnTo>
                  <a:lnTo>
                    <a:pt x="1908" y="497"/>
                  </a:lnTo>
                  <a:lnTo>
                    <a:pt x="1906" y="497"/>
                  </a:lnTo>
                  <a:lnTo>
                    <a:pt x="1906" y="497"/>
                  </a:lnTo>
                  <a:lnTo>
                    <a:pt x="1905" y="497"/>
                  </a:lnTo>
                  <a:lnTo>
                    <a:pt x="1901" y="499"/>
                  </a:lnTo>
                  <a:lnTo>
                    <a:pt x="1897" y="501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7"/>
                  </a:lnTo>
                  <a:lnTo>
                    <a:pt x="1893" y="508"/>
                  </a:lnTo>
                  <a:lnTo>
                    <a:pt x="1893" y="508"/>
                  </a:lnTo>
                  <a:lnTo>
                    <a:pt x="1888" y="514"/>
                  </a:lnTo>
                  <a:lnTo>
                    <a:pt x="1884" y="516"/>
                  </a:lnTo>
                  <a:lnTo>
                    <a:pt x="1882" y="518"/>
                  </a:lnTo>
                  <a:lnTo>
                    <a:pt x="1880" y="522"/>
                  </a:lnTo>
                  <a:lnTo>
                    <a:pt x="1874" y="527"/>
                  </a:lnTo>
                  <a:lnTo>
                    <a:pt x="1870" y="531"/>
                  </a:lnTo>
                  <a:lnTo>
                    <a:pt x="1870" y="531"/>
                  </a:lnTo>
                  <a:lnTo>
                    <a:pt x="1870" y="533"/>
                  </a:lnTo>
                  <a:lnTo>
                    <a:pt x="1870" y="535"/>
                  </a:lnTo>
                  <a:lnTo>
                    <a:pt x="1869" y="537"/>
                  </a:lnTo>
                  <a:lnTo>
                    <a:pt x="1869" y="537"/>
                  </a:lnTo>
                  <a:lnTo>
                    <a:pt x="1865" y="539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2"/>
                  </a:lnTo>
                  <a:lnTo>
                    <a:pt x="1861" y="544"/>
                  </a:lnTo>
                  <a:lnTo>
                    <a:pt x="1859" y="546"/>
                  </a:lnTo>
                  <a:lnTo>
                    <a:pt x="1859" y="546"/>
                  </a:lnTo>
                  <a:lnTo>
                    <a:pt x="1853" y="550"/>
                  </a:lnTo>
                  <a:lnTo>
                    <a:pt x="1853" y="550"/>
                  </a:lnTo>
                  <a:lnTo>
                    <a:pt x="1853" y="552"/>
                  </a:lnTo>
                  <a:lnTo>
                    <a:pt x="1850" y="550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0" y="559"/>
                  </a:lnTo>
                  <a:lnTo>
                    <a:pt x="1838" y="561"/>
                  </a:lnTo>
                  <a:lnTo>
                    <a:pt x="1835" y="561"/>
                  </a:lnTo>
                  <a:lnTo>
                    <a:pt x="1835" y="561"/>
                  </a:lnTo>
                  <a:lnTo>
                    <a:pt x="1827" y="561"/>
                  </a:lnTo>
                  <a:lnTo>
                    <a:pt x="1827" y="561"/>
                  </a:lnTo>
                  <a:lnTo>
                    <a:pt x="1827" y="569"/>
                  </a:lnTo>
                  <a:lnTo>
                    <a:pt x="1827" y="575"/>
                  </a:lnTo>
                  <a:lnTo>
                    <a:pt x="1827" y="575"/>
                  </a:lnTo>
                  <a:lnTo>
                    <a:pt x="1823" y="577"/>
                  </a:lnTo>
                  <a:lnTo>
                    <a:pt x="1821" y="578"/>
                  </a:lnTo>
                  <a:lnTo>
                    <a:pt x="1821" y="578"/>
                  </a:lnTo>
                  <a:lnTo>
                    <a:pt x="1816" y="584"/>
                  </a:lnTo>
                  <a:lnTo>
                    <a:pt x="1816" y="584"/>
                  </a:lnTo>
                  <a:lnTo>
                    <a:pt x="1812" y="588"/>
                  </a:lnTo>
                  <a:lnTo>
                    <a:pt x="1812" y="590"/>
                  </a:lnTo>
                  <a:lnTo>
                    <a:pt x="1812" y="592"/>
                  </a:lnTo>
                  <a:lnTo>
                    <a:pt x="1812" y="592"/>
                  </a:lnTo>
                  <a:lnTo>
                    <a:pt x="1812" y="599"/>
                  </a:lnTo>
                  <a:lnTo>
                    <a:pt x="1812" y="599"/>
                  </a:lnTo>
                  <a:lnTo>
                    <a:pt x="1812" y="605"/>
                  </a:lnTo>
                  <a:lnTo>
                    <a:pt x="1812" y="605"/>
                  </a:lnTo>
                  <a:lnTo>
                    <a:pt x="1812" y="607"/>
                  </a:lnTo>
                  <a:lnTo>
                    <a:pt x="1812" y="609"/>
                  </a:lnTo>
                  <a:lnTo>
                    <a:pt x="1810" y="611"/>
                  </a:lnTo>
                  <a:lnTo>
                    <a:pt x="1810" y="616"/>
                  </a:lnTo>
                  <a:lnTo>
                    <a:pt x="1810" y="616"/>
                  </a:lnTo>
                  <a:lnTo>
                    <a:pt x="1810" y="633"/>
                  </a:lnTo>
                  <a:lnTo>
                    <a:pt x="1810" y="633"/>
                  </a:lnTo>
                  <a:lnTo>
                    <a:pt x="1812" y="637"/>
                  </a:lnTo>
                  <a:lnTo>
                    <a:pt x="1812" y="639"/>
                  </a:lnTo>
                  <a:lnTo>
                    <a:pt x="1814" y="641"/>
                  </a:lnTo>
                  <a:lnTo>
                    <a:pt x="1814" y="641"/>
                  </a:lnTo>
                  <a:lnTo>
                    <a:pt x="1814" y="648"/>
                  </a:lnTo>
                  <a:lnTo>
                    <a:pt x="1814" y="648"/>
                  </a:lnTo>
                  <a:lnTo>
                    <a:pt x="1816" y="650"/>
                  </a:lnTo>
                  <a:lnTo>
                    <a:pt x="1816" y="654"/>
                  </a:lnTo>
                  <a:lnTo>
                    <a:pt x="1816" y="654"/>
                  </a:lnTo>
                  <a:lnTo>
                    <a:pt x="1816" y="664"/>
                  </a:lnTo>
                  <a:lnTo>
                    <a:pt x="1816" y="664"/>
                  </a:lnTo>
                  <a:lnTo>
                    <a:pt x="1816" y="667"/>
                  </a:lnTo>
                  <a:lnTo>
                    <a:pt x="1816" y="669"/>
                  </a:lnTo>
                  <a:lnTo>
                    <a:pt x="1816" y="673"/>
                  </a:lnTo>
                  <a:lnTo>
                    <a:pt x="1816" y="673"/>
                  </a:lnTo>
                  <a:lnTo>
                    <a:pt x="1821" y="675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19" y="679"/>
                  </a:lnTo>
                  <a:lnTo>
                    <a:pt x="1821" y="681"/>
                  </a:lnTo>
                  <a:lnTo>
                    <a:pt x="1821" y="684"/>
                  </a:lnTo>
                  <a:lnTo>
                    <a:pt x="1821" y="692"/>
                  </a:lnTo>
                  <a:lnTo>
                    <a:pt x="1821" y="692"/>
                  </a:lnTo>
                  <a:lnTo>
                    <a:pt x="1821" y="699"/>
                  </a:lnTo>
                  <a:lnTo>
                    <a:pt x="1821" y="699"/>
                  </a:lnTo>
                  <a:lnTo>
                    <a:pt x="1821" y="701"/>
                  </a:lnTo>
                  <a:lnTo>
                    <a:pt x="1823" y="703"/>
                  </a:lnTo>
                  <a:lnTo>
                    <a:pt x="1823" y="707"/>
                  </a:lnTo>
                  <a:lnTo>
                    <a:pt x="1823" y="713"/>
                  </a:lnTo>
                  <a:lnTo>
                    <a:pt x="1823" y="713"/>
                  </a:lnTo>
                  <a:lnTo>
                    <a:pt x="1827" y="716"/>
                  </a:lnTo>
                  <a:lnTo>
                    <a:pt x="1827" y="718"/>
                  </a:lnTo>
                  <a:lnTo>
                    <a:pt x="1827" y="718"/>
                  </a:lnTo>
                  <a:lnTo>
                    <a:pt x="1827" y="716"/>
                  </a:lnTo>
                  <a:lnTo>
                    <a:pt x="1827" y="716"/>
                  </a:lnTo>
                  <a:lnTo>
                    <a:pt x="1827" y="715"/>
                  </a:lnTo>
                  <a:lnTo>
                    <a:pt x="1829" y="713"/>
                  </a:lnTo>
                  <a:lnTo>
                    <a:pt x="1833" y="709"/>
                  </a:lnTo>
                  <a:lnTo>
                    <a:pt x="1833" y="709"/>
                  </a:lnTo>
                  <a:lnTo>
                    <a:pt x="1836" y="705"/>
                  </a:lnTo>
                  <a:lnTo>
                    <a:pt x="1836" y="705"/>
                  </a:lnTo>
                  <a:lnTo>
                    <a:pt x="1842" y="699"/>
                  </a:lnTo>
                  <a:lnTo>
                    <a:pt x="1842" y="699"/>
                  </a:lnTo>
                  <a:lnTo>
                    <a:pt x="1848" y="692"/>
                  </a:lnTo>
                  <a:lnTo>
                    <a:pt x="1848" y="692"/>
                  </a:lnTo>
                  <a:lnTo>
                    <a:pt x="1853" y="684"/>
                  </a:lnTo>
                  <a:lnTo>
                    <a:pt x="1853" y="675"/>
                  </a:lnTo>
                  <a:lnTo>
                    <a:pt x="1853" y="669"/>
                  </a:lnTo>
                  <a:lnTo>
                    <a:pt x="1853" y="669"/>
                  </a:lnTo>
                  <a:lnTo>
                    <a:pt x="1855" y="667"/>
                  </a:lnTo>
                  <a:lnTo>
                    <a:pt x="1857" y="665"/>
                  </a:lnTo>
                  <a:lnTo>
                    <a:pt x="1859" y="665"/>
                  </a:lnTo>
                  <a:lnTo>
                    <a:pt x="1859" y="665"/>
                  </a:lnTo>
                  <a:lnTo>
                    <a:pt x="1865" y="665"/>
                  </a:lnTo>
                  <a:lnTo>
                    <a:pt x="1865" y="665"/>
                  </a:lnTo>
                  <a:lnTo>
                    <a:pt x="1872" y="665"/>
                  </a:lnTo>
                  <a:lnTo>
                    <a:pt x="1872" y="665"/>
                  </a:lnTo>
                  <a:lnTo>
                    <a:pt x="1874" y="667"/>
                  </a:lnTo>
                  <a:lnTo>
                    <a:pt x="1874" y="665"/>
                  </a:lnTo>
                  <a:lnTo>
                    <a:pt x="1874" y="662"/>
                  </a:lnTo>
                  <a:lnTo>
                    <a:pt x="1874" y="662"/>
                  </a:lnTo>
                  <a:lnTo>
                    <a:pt x="1874" y="650"/>
                  </a:lnTo>
                  <a:lnTo>
                    <a:pt x="1874" y="650"/>
                  </a:lnTo>
                  <a:lnTo>
                    <a:pt x="1874" y="645"/>
                  </a:lnTo>
                  <a:lnTo>
                    <a:pt x="1874" y="645"/>
                  </a:lnTo>
                  <a:lnTo>
                    <a:pt x="1878" y="643"/>
                  </a:lnTo>
                  <a:lnTo>
                    <a:pt x="1882" y="639"/>
                  </a:lnTo>
                  <a:lnTo>
                    <a:pt x="1882" y="639"/>
                  </a:lnTo>
                  <a:lnTo>
                    <a:pt x="1884" y="637"/>
                  </a:lnTo>
                  <a:lnTo>
                    <a:pt x="1886" y="635"/>
                  </a:lnTo>
                  <a:lnTo>
                    <a:pt x="1889" y="635"/>
                  </a:lnTo>
                  <a:lnTo>
                    <a:pt x="1901" y="639"/>
                  </a:lnTo>
                  <a:lnTo>
                    <a:pt x="1901" y="639"/>
                  </a:lnTo>
                  <a:lnTo>
                    <a:pt x="1903" y="637"/>
                  </a:lnTo>
                  <a:lnTo>
                    <a:pt x="1905" y="637"/>
                  </a:lnTo>
                  <a:lnTo>
                    <a:pt x="1905" y="635"/>
                  </a:lnTo>
                  <a:lnTo>
                    <a:pt x="1905" y="635"/>
                  </a:lnTo>
                  <a:lnTo>
                    <a:pt x="1905" y="629"/>
                  </a:lnTo>
                  <a:lnTo>
                    <a:pt x="1905" y="628"/>
                  </a:lnTo>
                  <a:lnTo>
                    <a:pt x="1905" y="626"/>
                  </a:lnTo>
                  <a:lnTo>
                    <a:pt x="1905" y="626"/>
                  </a:lnTo>
                  <a:lnTo>
                    <a:pt x="1901" y="620"/>
                  </a:lnTo>
                  <a:lnTo>
                    <a:pt x="1899" y="614"/>
                  </a:lnTo>
                  <a:lnTo>
                    <a:pt x="1899" y="614"/>
                  </a:lnTo>
                  <a:lnTo>
                    <a:pt x="1899" y="612"/>
                  </a:lnTo>
                  <a:lnTo>
                    <a:pt x="1901" y="609"/>
                  </a:lnTo>
                  <a:lnTo>
                    <a:pt x="1901" y="609"/>
                  </a:lnTo>
                  <a:lnTo>
                    <a:pt x="1905" y="605"/>
                  </a:lnTo>
                  <a:lnTo>
                    <a:pt x="1905" y="603"/>
                  </a:lnTo>
                  <a:lnTo>
                    <a:pt x="1903" y="603"/>
                  </a:lnTo>
                  <a:lnTo>
                    <a:pt x="1901" y="603"/>
                  </a:lnTo>
                  <a:lnTo>
                    <a:pt x="1908" y="599"/>
                  </a:lnTo>
                  <a:lnTo>
                    <a:pt x="1908" y="594"/>
                  </a:lnTo>
                  <a:lnTo>
                    <a:pt x="1912" y="597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2" y="601"/>
                  </a:lnTo>
                  <a:lnTo>
                    <a:pt x="1922" y="597"/>
                  </a:lnTo>
                  <a:lnTo>
                    <a:pt x="1922" y="597"/>
                  </a:lnTo>
                  <a:lnTo>
                    <a:pt x="1922" y="590"/>
                  </a:lnTo>
                  <a:lnTo>
                    <a:pt x="1918" y="586"/>
                  </a:lnTo>
                  <a:lnTo>
                    <a:pt x="1912" y="584"/>
                  </a:lnTo>
                  <a:lnTo>
                    <a:pt x="1912" y="577"/>
                  </a:lnTo>
                  <a:lnTo>
                    <a:pt x="1914" y="571"/>
                  </a:lnTo>
                  <a:lnTo>
                    <a:pt x="1914" y="571"/>
                  </a:lnTo>
                  <a:lnTo>
                    <a:pt x="1916" y="569"/>
                  </a:lnTo>
                  <a:lnTo>
                    <a:pt x="1918" y="567"/>
                  </a:lnTo>
                  <a:lnTo>
                    <a:pt x="1918" y="567"/>
                  </a:lnTo>
                  <a:lnTo>
                    <a:pt x="1920" y="565"/>
                  </a:lnTo>
                  <a:lnTo>
                    <a:pt x="1920" y="563"/>
                  </a:lnTo>
                  <a:lnTo>
                    <a:pt x="1914" y="558"/>
                  </a:lnTo>
                  <a:lnTo>
                    <a:pt x="1914" y="558"/>
                  </a:lnTo>
                  <a:lnTo>
                    <a:pt x="1908" y="559"/>
                  </a:lnTo>
                  <a:lnTo>
                    <a:pt x="1906" y="561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8"/>
                  </a:lnTo>
                  <a:lnTo>
                    <a:pt x="1903" y="556"/>
                  </a:lnTo>
                  <a:lnTo>
                    <a:pt x="1903" y="554"/>
                  </a:lnTo>
                  <a:lnTo>
                    <a:pt x="1901" y="550"/>
                  </a:lnTo>
                  <a:lnTo>
                    <a:pt x="1901" y="550"/>
                  </a:lnTo>
                  <a:lnTo>
                    <a:pt x="1901" y="548"/>
                  </a:lnTo>
                  <a:lnTo>
                    <a:pt x="1901" y="546"/>
                  </a:lnTo>
                  <a:lnTo>
                    <a:pt x="1901" y="544"/>
                  </a:lnTo>
                  <a:lnTo>
                    <a:pt x="1905" y="544"/>
                  </a:lnTo>
                  <a:lnTo>
                    <a:pt x="1905" y="544"/>
                  </a:lnTo>
                  <a:lnTo>
                    <a:pt x="1906" y="544"/>
                  </a:lnTo>
                  <a:lnTo>
                    <a:pt x="1908" y="542"/>
                  </a:lnTo>
                  <a:lnTo>
                    <a:pt x="1910" y="541"/>
                  </a:lnTo>
                  <a:lnTo>
                    <a:pt x="1912" y="533"/>
                  </a:lnTo>
                  <a:lnTo>
                    <a:pt x="1912" y="533"/>
                  </a:lnTo>
                  <a:lnTo>
                    <a:pt x="1916" y="529"/>
                  </a:lnTo>
                  <a:lnTo>
                    <a:pt x="1918" y="527"/>
                  </a:lnTo>
                  <a:lnTo>
                    <a:pt x="1920" y="524"/>
                  </a:lnTo>
                  <a:lnTo>
                    <a:pt x="1920" y="524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3" y="518"/>
                  </a:lnTo>
                  <a:lnTo>
                    <a:pt x="1923" y="518"/>
                  </a:lnTo>
                  <a:lnTo>
                    <a:pt x="1927" y="514"/>
                  </a:lnTo>
                  <a:lnTo>
                    <a:pt x="1927" y="510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9" y="507"/>
                  </a:lnTo>
                  <a:lnTo>
                    <a:pt x="1939" y="507"/>
                  </a:lnTo>
                  <a:lnTo>
                    <a:pt x="1944" y="507"/>
                  </a:lnTo>
                  <a:lnTo>
                    <a:pt x="1946" y="507"/>
                  </a:lnTo>
                  <a:lnTo>
                    <a:pt x="1948" y="507"/>
                  </a:lnTo>
                  <a:lnTo>
                    <a:pt x="1948" y="507"/>
                  </a:lnTo>
                  <a:lnTo>
                    <a:pt x="1954" y="501"/>
                  </a:lnTo>
                  <a:lnTo>
                    <a:pt x="1954" y="501"/>
                  </a:lnTo>
                  <a:lnTo>
                    <a:pt x="1957" y="497"/>
                  </a:lnTo>
                  <a:lnTo>
                    <a:pt x="1963" y="499"/>
                  </a:lnTo>
                  <a:lnTo>
                    <a:pt x="1963" y="499"/>
                  </a:lnTo>
                  <a:lnTo>
                    <a:pt x="1965" y="499"/>
                  </a:lnTo>
                  <a:lnTo>
                    <a:pt x="1965" y="501"/>
                  </a:lnTo>
                  <a:lnTo>
                    <a:pt x="1965" y="503"/>
                  </a:lnTo>
                  <a:lnTo>
                    <a:pt x="1965" y="503"/>
                  </a:lnTo>
                  <a:lnTo>
                    <a:pt x="1965" y="507"/>
                  </a:lnTo>
                  <a:lnTo>
                    <a:pt x="1963" y="510"/>
                  </a:lnTo>
                  <a:lnTo>
                    <a:pt x="1963" y="510"/>
                  </a:lnTo>
                  <a:lnTo>
                    <a:pt x="1963" y="512"/>
                  </a:lnTo>
                  <a:lnTo>
                    <a:pt x="1963" y="512"/>
                  </a:lnTo>
                  <a:lnTo>
                    <a:pt x="1965" y="512"/>
                  </a:lnTo>
                  <a:lnTo>
                    <a:pt x="1969" y="510"/>
                  </a:lnTo>
                  <a:lnTo>
                    <a:pt x="1969" y="510"/>
                  </a:lnTo>
                  <a:lnTo>
                    <a:pt x="1971" y="507"/>
                  </a:lnTo>
                  <a:lnTo>
                    <a:pt x="1975" y="505"/>
                  </a:lnTo>
                  <a:lnTo>
                    <a:pt x="1976" y="505"/>
                  </a:lnTo>
                  <a:lnTo>
                    <a:pt x="1978" y="503"/>
                  </a:lnTo>
                  <a:lnTo>
                    <a:pt x="1978" y="503"/>
                  </a:lnTo>
                  <a:lnTo>
                    <a:pt x="1978" y="501"/>
                  </a:lnTo>
                  <a:lnTo>
                    <a:pt x="1978" y="499"/>
                  </a:lnTo>
                  <a:lnTo>
                    <a:pt x="1980" y="499"/>
                  </a:lnTo>
                  <a:lnTo>
                    <a:pt x="1982" y="499"/>
                  </a:lnTo>
                  <a:lnTo>
                    <a:pt x="1982" y="499"/>
                  </a:lnTo>
                  <a:lnTo>
                    <a:pt x="1997" y="497"/>
                  </a:lnTo>
                  <a:lnTo>
                    <a:pt x="1997" y="497"/>
                  </a:lnTo>
                  <a:lnTo>
                    <a:pt x="2001" y="497"/>
                  </a:lnTo>
                  <a:lnTo>
                    <a:pt x="2001" y="497"/>
                  </a:lnTo>
                  <a:lnTo>
                    <a:pt x="2010" y="497"/>
                  </a:lnTo>
                  <a:lnTo>
                    <a:pt x="2010" y="497"/>
                  </a:lnTo>
                  <a:lnTo>
                    <a:pt x="2012" y="499"/>
                  </a:lnTo>
                  <a:lnTo>
                    <a:pt x="2014" y="499"/>
                  </a:lnTo>
                  <a:lnTo>
                    <a:pt x="2014" y="501"/>
                  </a:lnTo>
                  <a:lnTo>
                    <a:pt x="2014" y="501"/>
                  </a:lnTo>
                  <a:lnTo>
                    <a:pt x="2014" y="505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6" y="510"/>
                  </a:lnTo>
                  <a:lnTo>
                    <a:pt x="2020" y="510"/>
                  </a:lnTo>
                  <a:lnTo>
                    <a:pt x="2022" y="512"/>
                  </a:lnTo>
                  <a:lnTo>
                    <a:pt x="2022" y="510"/>
                  </a:lnTo>
                  <a:lnTo>
                    <a:pt x="2024" y="510"/>
                  </a:lnTo>
                  <a:lnTo>
                    <a:pt x="2024" y="510"/>
                  </a:lnTo>
                  <a:lnTo>
                    <a:pt x="2024" y="501"/>
                  </a:lnTo>
                  <a:lnTo>
                    <a:pt x="2024" y="501"/>
                  </a:lnTo>
                  <a:lnTo>
                    <a:pt x="2026" y="499"/>
                  </a:lnTo>
                  <a:lnTo>
                    <a:pt x="2026" y="499"/>
                  </a:lnTo>
                  <a:lnTo>
                    <a:pt x="2027" y="497"/>
                  </a:lnTo>
                  <a:lnTo>
                    <a:pt x="2031" y="497"/>
                  </a:lnTo>
                  <a:lnTo>
                    <a:pt x="2035" y="497"/>
                  </a:lnTo>
                  <a:lnTo>
                    <a:pt x="2037" y="495"/>
                  </a:lnTo>
                  <a:lnTo>
                    <a:pt x="2039" y="495"/>
                  </a:lnTo>
                  <a:lnTo>
                    <a:pt x="2039" y="495"/>
                  </a:lnTo>
                  <a:lnTo>
                    <a:pt x="2041" y="493"/>
                  </a:lnTo>
                  <a:lnTo>
                    <a:pt x="2043" y="491"/>
                  </a:lnTo>
                  <a:lnTo>
                    <a:pt x="2044" y="491"/>
                  </a:lnTo>
                  <a:lnTo>
                    <a:pt x="2048" y="490"/>
                  </a:lnTo>
                  <a:lnTo>
                    <a:pt x="2048" y="490"/>
                  </a:lnTo>
                  <a:lnTo>
                    <a:pt x="2050" y="486"/>
                  </a:lnTo>
                  <a:lnTo>
                    <a:pt x="2054" y="486"/>
                  </a:lnTo>
                  <a:lnTo>
                    <a:pt x="2054" y="486"/>
                  </a:lnTo>
                  <a:lnTo>
                    <a:pt x="2056" y="484"/>
                  </a:lnTo>
                  <a:lnTo>
                    <a:pt x="2056" y="484"/>
                  </a:lnTo>
                  <a:lnTo>
                    <a:pt x="2054" y="478"/>
                  </a:lnTo>
                  <a:lnTo>
                    <a:pt x="2056" y="476"/>
                  </a:lnTo>
                  <a:lnTo>
                    <a:pt x="2060" y="476"/>
                  </a:lnTo>
                  <a:lnTo>
                    <a:pt x="2060" y="476"/>
                  </a:lnTo>
                  <a:lnTo>
                    <a:pt x="2063" y="476"/>
                  </a:lnTo>
                  <a:lnTo>
                    <a:pt x="2065" y="474"/>
                  </a:lnTo>
                  <a:lnTo>
                    <a:pt x="2067" y="472"/>
                  </a:lnTo>
                  <a:lnTo>
                    <a:pt x="2067" y="472"/>
                  </a:lnTo>
                  <a:lnTo>
                    <a:pt x="2071" y="469"/>
                  </a:lnTo>
                  <a:lnTo>
                    <a:pt x="2071" y="469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80" y="465"/>
                  </a:lnTo>
                  <a:lnTo>
                    <a:pt x="2080" y="465"/>
                  </a:lnTo>
                  <a:lnTo>
                    <a:pt x="2084" y="465"/>
                  </a:lnTo>
                  <a:lnTo>
                    <a:pt x="2084" y="465"/>
                  </a:lnTo>
                  <a:lnTo>
                    <a:pt x="2086" y="463"/>
                  </a:lnTo>
                  <a:lnTo>
                    <a:pt x="2086" y="461"/>
                  </a:lnTo>
                  <a:lnTo>
                    <a:pt x="2090" y="461"/>
                  </a:lnTo>
                  <a:lnTo>
                    <a:pt x="2092" y="459"/>
                  </a:lnTo>
                  <a:lnTo>
                    <a:pt x="2092" y="459"/>
                  </a:lnTo>
                  <a:lnTo>
                    <a:pt x="2096" y="455"/>
                  </a:lnTo>
                  <a:lnTo>
                    <a:pt x="2097" y="454"/>
                  </a:lnTo>
                  <a:lnTo>
                    <a:pt x="2099" y="452"/>
                  </a:lnTo>
                  <a:lnTo>
                    <a:pt x="2099" y="452"/>
                  </a:lnTo>
                  <a:lnTo>
                    <a:pt x="2103" y="452"/>
                  </a:lnTo>
                  <a:lnTo>
                    <a:pt x="2103" y="450"/>
                  </a:lnTo>
                  <a:lnTo>
                    <a:pt x="2107" y="450"/>
                  </a:lnTo>
                  <a:lnTo>
                    <a:pt x="2107" y="450"/>
                  </a:lnTo>
                  <a:lnTo>
                    <a:pt x="2111" y="450"/>
                  </a:lnTo>
                  <a:lnTo>
                    <a:pt x="2111" y="448"/>
                  </a:lnTo>
                  <a:lnTo>
                    <a:pt x="2113" y="448"/>
                  </a:lnTo>
                  <a:lnTo>
                    <a:pt x="2113" y="448"/>
                  </a:lnTo>
                  <a:lnTo>
                    <a:pt x="2114" y="446"/>
                  </a:lnTo>
                  <a:lnTo>
                    <a:pt x="2118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0"/>
                  </a:lnTo>
                  <a:lnTo>
                    <a:pt x="2118" y="440"/>
                  </a:lnTo>
                  <a:lnTo>
                    <a:pt x="2118" y="440"/>
                  </a:lnTo>
                  <a:lnTo>
                    <a:pt x="2120" y="440"/>
                  </a:lnTo>
                  <a:lnTo>
                    <a:pt x="2120" y="440"/>
                  </a:lnTo>
                  <a:lnTo>
                    <a:pt x="2124" y="440"/>
                  </a:lnTo>
                  <a:lnTo>
                    <a:pt x="2126" y="442"/>
                  </a:lnTo>
                  <a:lnTo>
                    <a:pt x="2128" y="444"/>
                  </a:lnTo>
                  <a:lnTo>
                    <a:pt x="2135" y="448"/>
                  </a:lnTo>
                  <a:lnTo>
                    <a:pt x="2135" y="448"/>
                  </a:lnTo>
                  <a:lnTo>
                    <a:pt x="2143" y="448"/>
                  </a:lnTo>
                  <a:lnTo>
                    <a:pt x="2143" y="448"/>
                  </a:lnTo>
                  <a:lnTo>
                    <a:pt x="2147" y="448"/>
                  </a:lnTo>
                  <a:lnTo>
                    <a:pt x="2149" y="448"/>
                  </a:lnTo>
                  <a:lnTo>
                    <a:pt x="2150" y="450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4"/>
                  </a:lnTo>
                  <a:lnTo>
                    <a:pt x="2149" y="444"/>
                  </a:lnTo>
                  <a:lnTo>
                    <a:pt x="2149" y="444"/>
                  </a:lnTo>
                  <a:lnTo>
                    <a:pt x="2150" y="442"/>
                  </a:lnTo>
                  <a:lnTo>
                    <a:pt x="2150" y="442"/>
                  </a:lnTo>
                  <a:lnTo>
                    <a:pt x="2154" y="440"/>
                  </a:lnTo>
                  <a:lnTo>
                    <a:pt x="2154" y="440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4" y="435"/>
                  </a:lnTo>
                  <a:lnTo>
                    <a:pt x="2152" y="431"/>
                  </a:lnTo>
                  <a:lnTo>
                    <a:pt x="2152" y="431"/>
                  </a:lnTo>
                  <a:lnTo>
                    <a:pt x="2149" y="427"/>
                  </a:lnTo>
                  <a:lnTo>
                    <a:pt x="2143" y="420"/>
                  </a:lnTo>
                  <a:lnTo>
                    <a:pt x="2137" y="420"/>
                  </a:lnTo>
                  <a:lnTo>
                    <a:pt x="2137" y="420"/>
                  </a:lnTo>
                  <a:lnTo>
                    <a:pt x="2141" y="420"/>
                  </a:lnTo>
                  <a:lnTo>
                    <a:pt x="2143" y="418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1" y="412"/>
                  </a:lnTo>
                  <a:lnTo>
                    <a:pt x="2141" y="410"/>
                  </a:lnTo>
                  <a:lnTo>
                    <a:pt x="2141" y="410"/>
                  </a:lnTo>
                  <a:lnTo>
                    <a:pt x="2139" y="406"/>
                  </a:lnTo>
                  <a:lnTo>
                    <a:pt x="2139" y="406"/>
                  </a:lnTo>
                  <a:lnTo>
                    <a:pt x="2135" y="403"/>
                  </a:lnTo>
                  <a:lnTo>
                    <a:pt x="2131" y="403"/>
                  </a:lnTo>
                  <a:lnTo>
                    <a:pt x="2128" y="399"/>
                  </a:lnTo>
                  <a:lnTo>
                    <a:pt x="2124" y="393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93"/>
                  </a:lnTo>
                  <a:lnTo>
                    <a:pt x="2120" y="393"/>
                  </a:lnTo>
                  <a:lnTo>
                    <a:pt x="2120" y="395"/>
                  </a:lnTo>
                  <a:lnTo>
                    <a:pt x="2118" y="395"/>
                  </a:lnTo>
                  <a:lnTo>
                    <a:pt x="2114" y="393"/>
                  </a:lnTo>
                  <a:lnTo>
                    <a:pt x="2114" y="393"/>
                  </a:lnTo>
                  <a:lnTo>
                    <a:pt x="2109" y="389"/>
                  </a:lnTo>
                  <a:lnTo>
                    <a:pt x="2107" y="389"/>
                  </a:lnTo>
                  <a:lnTo>
                    <a:pt x="2107" y="389"/>
                  </a:lnTo>
                  <a:lnTo>
                    <a:pt x="2103" y="387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9" y="384"/>
                  </a:lnTo>
                  <a:lnTo>
                    <a:pt x="2111" y="382"/>
                  </a:lnTo>
                  <a:lnTo>
                    <a:pt x="2113" y="380"/>
                  </a:lnTo>
                  <a:lnTo>
                    <a:pt x="2120" y="380"/>
                  </a:lnTo>
                  <a:lnTo>
                    <a:pt x="2120" y="380"/>
                  </a:lnTo>
                  <a:lnTo>
                    <a:pt x="2124" y="382"/>
                  </a:lnTo>
                  <a:lnTo>
                    <a:pt x="2126" y="382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3" y="389"/>
                  </a:lnTo>
                  <a:lnTo>
                    <a:pt x="2133" y="389"/>
                  </a:lnTo>
                  <a:lnTo>
                    <a:pt x="2135" y="389"/>
                  </a:lnTo>
                  <a:lnTo>
                    <a:pt x="2137" y="391"/>
                  </a:lnTo>
                  <a:lnTo>
                    <a:pt x="2139" y="393"/>
                  </a:lnTo>
                  <a:lnTo>
                    <a:pt x="2141" y="391"/>
                  </a:lnTo>
                  <a:lnTo>
                    <a:pt x="2141" y="391"/>
                  </a:lnTo>
                  <a:lnTo>
                    <a:pt x="2147" y="387"/>
                  </a:lnTo>
                  <a:lnTo>
                    <a:pt x="2149" y="385"/>
                  </a:lnTo>
                  <a:lnTo>
                    <a:pt x="2152" y="385"/>
                  </a:lnTo>
                  <a:lnTo>
                    <a:pt x="2152" y="385"/>
                  </a:lnTo>
                  <a:lnTo>
                    <a:pt x="2156" y="385"/>
                  </a:lnTo>
                  <a:lnTo>
                    <a:pt x="2158" y="382"/>
                  </a:lnTo>
                  <a:lnTo>
                    <a:pt x="2158" y="382"/>
                  </a:lnTo>
                  <a:lnTo>
                    <a:pt x="2164" y="378"/>
                  </a:lnTo>
                  <a:lnTo>
                    <a:pt x="2164" y="378"/>
                  </a:lnTo>
                  <a:lnTo>
                    <a:pt x="2162" y="378"/>
                  </a:lnTo>
                  <a:lnTo>
                    <a:pt x="2162" y="376"/>
                  </a:lnTo>
                  <a:lnTo>
                    <a:pt x="2162" y="372"/>
                  </a:lnTo>
                  <a:lnTo>
                    <a:pt x="2162" y="372"/>
                  </a:lnTo>
                  <a:lnTo>
                    <a:pt x="2166" y="370"/>
                  </a:lnTo>
                  <a:lnTo>
                    <a:pt x="2166" y="370"/>
                  </a:lnTo>
                  <a:lnTo>
                    <a:pt x="2169" y="368"/>
                  </a:lnTo>
                  <a:lnTo>
                    <a:pt x="2171" y="368"/>
                  </a:lnTo>
                  <a:lnTo>
                    <a:pt x="2171" y="368"/>
                  </a:lnTo>
                  <a:lnTo>
                    <a:pt x="2169" y="365"/>
                  </a:lnTo>
                  <a:lnTo>
                    <a:pt x="2169" y="365"/>
                  </a:lnTo>
                  <a:lnTo>
                    <a:pt x="2166" y="361"/>
                  </a:lnTo>
                  <a:lnTo>
                    <a:pt x="2166" y="359"/>
                  </a:lnTo>
                  <a:lnTo>
                    <a:pt x="2166" y="357"/>
                  </a:lnTo>
                  <a:lnTo>
                    <a:pt x="2166" y="357"/>
                  </a:lnTo>
                  <a:lnTo>
                    <a:pt x="2166" y="355"/>
                  </a:lnTo>
                  <a:lnTo>
                    <a:pt x="2166" y="353"/>
                  </a:lnTo>
                  <a:lnTo>
                    <a:pt x="2166" y="353"/>
                  </a:lnTo>
                  <a:lnTo>
                    <a:pt x="2169" y="353"/>
                  </a:lnTo>
                  <a:lnTo>
                    <a:pt x="2169" y="353"/>
                  </a:lnTo>
                  <a:lnTo>
                    <a:pt x="2173" y="351"/>
                  </a:lnTo>
                  <a:lnTo>
                    <a:pt x="2177" y="351"/>
                  </a:lnTo>
                  <a:lnTo>
                    <a:pt x="2183" y="348"/>
                  </a:lnTo>
                  <a:lnTo>
                    <a:pt x="2183" y="348"/>
                  </a:lnTo>
                  <a:lnTo>
                    <a:pt x="2183" y="355"/>
                  </a:lnTo>
                  <a:lnTo>
                    <a:pt x="2183" y="355"/>
                  </a:lnTo>
                  <a:lnTo>
                    <a:pt x="2181" y="361"/>
                  </a:lnTo>
                  <a:lnTo>
                    <a:pt x="2181" y="363"/>
                  </a:lnTo>
                  <a:lnTo>
                    <a:pt x="2183" y="365"/>
                  </a:lnTo>
                  <a:lnTo>
                    <a:pt x="2183" y="365"/>
                  </a:lnTo>
                  <a:lnTo>
                    <a:pt x="2183" y="367"/>
                  </a:lnTo>
                  <a:lnTo>
                    <a:pt x="2183" y="368"/>
                  </a:lnTo>
                  <a:lnTo>
                    <a:pt x="2183" y="372"/>
                  </a:lnTo>
                  <a:lnTo>
                    <a:pt x="2183" y="372"/>
                  </a:lnTo>
                  <a:lnTo>
                    <a:pt x="2184" y="372"/>
                  </a:lnTo>
                  <a:lnTo>
                    <a:pt x="2184" y="372"/>
                  </a:lnTo>
                  <a:lnTo>
                    <a:pt x="2188" y="372"/>
                  </a:lnTo>
                  <a:lnTo>
                    <a:pt x="2192" y="372"/>
                  </a:lnTo>
                  <a:lnTo>
                    <a:pt x="2192" y="372"/>
                  </a:lnTo>
                  <a:lnTo>
                    <a:pt x="2196" y="372"/>
                  </a:lnTo>
                  <a:lnTo>
                    <a:pt x="2200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7" y="368"/>
                  </a:lnTo>
                  <a:lnTo>
                    <a:pt x="2211" y="368"/>
                  </a:lnTo>
                  <a:lnTo>
                    <a:pt x="2211" y="368"/>
                  </a:lnTo>
                  <a:lnTo>
                    <a:pt x="2213" y="368"/>
                  </a:lnTo>
                  <a:lnTo>
                    <a:pt x="2218" y="372"/>
                  </a:lnTo>
                  <a:lnTo>
                    <a:pt x="2224" y="374"/>
                  </a:lnTo>
                  <a:lnTo>
                    <a:pt x="2224" y="374"/>
                  </a:lnTo>
                  <a:lnTo>
                    <a:pt x="2220" y="378"/>
                  </a:lnTo>
                  <a:lnTo>
                    <a:pt x="2218" y="378"/>
                  </a:lnTo>
                  <a:lnTo>
                    <a:pt x="2218" y="380"/>
                  </a:lnTo>
                  <a:lnTo>
                    <a:pt x="2218" y="382"/>
                  </a:lnTo>
                  <a:lnTo>
                    <a:pt x="2218" y="382"/>
                  </a:lnTo>
                  <a:lnTo>
                    <a:pt x="2224" y="385"/>
                  </a:lnTo>
                  <a:lnTo>
                    <a:pt x="2224" y="385"/>
                  </a:lnTo>
                  <a:lnTo>
                    <a:pt x="2226" y="385"/>
                  </a:lnTo>
                  <a:lnTo>
                    <a:pt x="2226" y="387"/>
                  </a:lnTo>
                  <a:lnTo>
                    <a:pt x="2230" y="389"/>
                  </a:lnTo>
                  <a:lnTo>
                    <a:pt x="2230" y="389"/>
                  </a:lnTo>
                  <a:lnTo>
                    <a:pt x="2234" y="389"/>
                  </a:lnTo>
                  <a:lnTo>
                    <a:pt x="2235" y="389"/>
                  </a:lnTo>
                  <a:lnTo>
                    <a:pt x="2237" y="393"/>
                  </a:lnTo>
                  <a:lnTo>
                    <a:pt x="2241" y="397"/>
                  </a:lnTo>
                  <a:lnTo>
                    <a:pt x="2241" y="397"/>
                  </a:lnTo>
                  <a:lnTo>
                    <a:pt x="2245" y="399"/>
                  </a:lnTo>
                  <a:lnTo>
                    <a:pt x="2247" y="399"/>
                  </a:lnTo>
                  <a:lnTo>
                    <a:pt x="2249" y="399"/>
                  </a:lnTo>
                  <a:lnTo>
                    <a:pt x="2249" y="399"/>
                  </a:lnTo>
                  <a:lnTo>
                    <a:pt x="2253" y="399"/>
                  </a:lnTo>
                  <a:lnTo>
                    <a:pt x="2253" y="403"/>
                  </a:lnTo>
                  <a:lnTo>
                    <a:pt x="2254" y="403"/>
                  </a:lnTo>
                  <a:lnTo>
                    <a:pt x="2256" y="403"/>
                  </a:lnTo>
                  <a:lnTo>
                    <a:pt x="2256" y="403"/>
                  </a:lnTo>
                  <a:lnTo>
                    <a:pt x="2260" y="403"/>
                  </a:lnTo>
                  <a:lnTo>
                    <a:pt x="2262" y="404"/>
                  </a:lnTo>
                  <a:lnTo>
                    <a:pt x="2264" y="404"/>
                  </a:lnTo>
                  <a:lnTo>
                    <a:pt x="2268" y="403"/>
                  </a:lnTo>
                  <a:lnTo>
                    <a:pt x="2268" y="403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399"/>
                  </a:lnTo>
                  <a:lnTo>
                    <a:pt x="2270" y="399"/>
                  </a:lnTo>
                  <a:lnTo>
                    <a:pt x="2270" y="397"/>
                  </a:lnTo>
                  <a:lnTo>
                    <a:pt x="2268" y="393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8" y="385"/>
                  </a:lnTo>
                  <a:lnTo>
                    <a:pt x="2270" y="385"/>
                  </a:lnTo>
                  <a:lnTo>
                    <a:pt x="2270" y="382"/>
                  </a:lnTo>
                  <a:lnTo>
                    <a:pt x="2270" y="382"/>
                  </a:lnTo>
                  <a:lnTo>
                    <a:pt x="2270" y="380"/>
                  </a:lnTo>
                  <a:lnTo>
                    <a:pt x="2271" y="378"/>
                  </a:lnTo>
                  <a:lnTo>
                    <a:pt x="2273" y="378"/>
                  </a:lnTo>
                  <a:lnTo>
                    <a:pt x="2273" y="374"/>
                  </a:lnTo>
                  <a:lnTo>
                    <a:pt x="2273" y="374"/>
                  </a:lnTo>
                  <a:lnTo>
                    <a:pt x="2271" y="370"/>
                  </a:lnTo>
                  <a:lnTo>
                    <a:pt x="2270" y="368"/>
                  </a:lnTo>
                  <a:lnTo>
                    <a:pt x="2270" y="367"/>
                  </a:lnTo>
                  <a:lnTo>
                    <a:pt x="2271" y="367"/>
                  </a:lnTo>
                  <a:lnTo>
                    <a:pt x="2271" y="367"/>
                  </a:lnTo>
                  <a:lnTo>
                    <a:pt x="2273" y="367"/>
                  </a:lnTo>
                  <a:lnTo>
                    <a:pt x="2275" y="368"/>
                  </a:lnTo>
                  <a:lnTo>
                    <a:pt x="2281" y="368"/>
                  </a:lnTo>
                  <a:lnTo>
                    <a:pt x="2283" y="372"/>
                  </a:lnTo>
                  <a:lnTo>
                    <a:pt x="2285" y="370"/>
                  </a:lnTo>
                  <a:lnTo>
                    <a:pt x="2287" y="368"/>
                  </a:lnTo>
                  <a:lnTo>
                    <a:pt x="2287" y="368"/>
                  </a:lnTo>
                  <a:lnTo>
                    <a:pt x="2288" y="367"/>
                  </a:lnTo>
                  <a:lnTo>
                    <a:pt x="2292" y="365"/>
                  </a:lnTo>
                  <a:lnTo>
                    <a:pt x="2296" y="365"/>
                  </a:lnTo>
                  <a:lnTo>
                    <a:pt x="2296" y="365"/>
                  </a:lnTo>
                  <a:lnTo>
                    <a:pt x="2302" y="357"/>
                  </a:lnTo>
                  <a:lnTo>
                    <a:pt x="2302" y="357"/>
                  </a:lnTo>
                  <a:lnTo>
                    <a:pt x="2304" y="357"/>
                  </a:lnTo>
                  <a:lnTo>
                    <a:pt x="2305" y="357"/>
                  </a:lnTo>
                  <a:lnTo>
                    <a:pt x="2307" y="357"/>
                  </a:lnTo>
                  <a:lnTo>
                    <a:pt x="2307" y="355"/>
                  </a:lnTo>
                  <a:lnTo>
                    <a:pt x="2307" y="355"/>
                  </a:lnTo>
                  <a:lnTo>
                    <a:pt x="2298" y="344"/>
                  </a:lnTo>
                  <a:lnTo>
                    <a:pt x="2298" y="344"/>
                  </a:lnTo>
                  <a:lnTo>
                    <a:pt x="2294" y="342"/>
                  </a:lnTo>
                  <a:lnTo>
                    <a:pt x="2290" y="340"/>
                  </a:lnTo>
                  <a:lnTo>
                    <a:pt x="2287" y="340"/>
                  </a:lnTo>
                  <a:lnTo>
                    <a:pt x="2283" y="336"/>
                  </a:lnTo>
                  <a:lnTo>
                    <a:pt x="2283" y="336"/>
                  </a:lnTo>
                  <a:lnTo>
                    <a:pt x="2281" y="334"/>
                  </a:lnTo>
                  <a:lnTo>
                    <a:pt x="2281" y="334"/>
                  </a:lnTo>
                  <a:lnTo>
                    <a:pt x="2277" y="334"/>
                  </a:lnTo>
                  <a:lnTo>
                    <a:pt x="2277" y="334"/>
                  </a:lnTo>
                  <a:lnTo>
                    <a:pt x="2277" y="333"/>
                  </a:lnTo>
                  <a:lnTo>
                    <a:pt x="2275" y="331"/>
                  </a:lnTo>
                  <a:lnTo>
                    <a:pt x="2273" y="331"/>
                  </a:lnTo>
                  <a:lnTo>
                    <a:pt x="2273" y="331"/>
                  </a:lnTo>
                  <a:lnTo>
                    <a:pt x="2264" y="331"/>
                  </a:lnTo>
                  <a:lnTo>
                    <a:pt x="2264" y="331"/>
                  </a:lnTo>
                  <a:lnTo>
                    <a:pt x="2264" y="333"/>
                  </a:lnTo>
                  <a:lnTo>
                    <a:pt x="2266" y="333"/>
                  </a:lnTo>
                  <a:lnTo>
                    <a:pt x="2264" y="334"/>
                  </a:lnTo>
                  <a:lnTo>
                    <a:pt x="2262" y="333"/>
                  </a:lnTo>
                  <a:lnTo>
                    <a:pt x="2262" y="333"/>
                  </a:lnTo>
                  <a:lnTo>
                    <a:pt x="2256" y="331"/>
                  </a:lnTo>
                  <a:lnTo>
                    <a:pt x="2254" y="331"/>
                  </a:lnTo>
                  <a:lnTo>
                    <a:pt x="2251" y="327"/>
                  </a:lnTo>
                  <a:lnTo>
                    <a:pt x="2241" y="327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9" y="344"/>
                  </a:lnTo>
                  <a:lnTo>
                    <a:pt x="2249" y="344"/>
                  </a:lnTo>
                  <a:lnTo>
                    <a:pt x="2249" y="346"/>
                  </a:lnTo>
                  <a:lnTo>
                    <a:pt x="2247" y="346"/>
                  </a:lnTo>
                  <a:lnTo>
                    <a:pt x="2245" y="344"/>
                  </a:lnTo>
                  <a:lnTo>
                    <a:pt x="2245" y="344"/>
                  </a:lnTo>
                  <a:lnTo>
                    <a:pt x="2235" y="342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29"/>
                  </a:lnTo>
                  <a:lnTo>
                    <a:pt x="2234" y="329"/>
                  </a:lnTo>
                  <a:lnTo>
                    <a:pt x="2234" y="327"/>
                  </a:lnTo>
                  <a:lnTo>
                    <a:pt x="2234" y="323"/>
                  </a:lnTo>
                  <a:lnTo>
                    <a:pt x="2234" y="321"/>
                  </a:lnTo>
                  <a:lnTo>
                    <a:pt x="2234" y="319"/>
                  </a:lnTo>
                  <a:lnTo>
                    <a:pt x="2234" y="319"/>
                  </a:lnTo>
                  <a:lnTo>
                    <a:pt x="2230" y="317"/>
                  </a:lnTo>
                  <a:lnTo>
                    <a:pt x="2230" y="317"/>
                  </a:lnTo>
                  <a:lnTo>
                    <a:pt x="2230" y="319"/>
                  </a:lnTo>
                  <a:lnTo>
                    <a:pt x="2228" y="317"/>
                  </a:lnTo>
                  <a:lnTo>
                    <a:pt x="2224" y="314"/>
                  </a:lnTo>
                  <a:lnTo>
                    <a:pt x="2224" y="314"/>
                  </a:lnTo>
                  <a:lnTo>
                    <a:pt x="2218" y="310"/>
                  </a:lnTo>
                  <a:lnTo>
                    <a:pt x="2215" y="308"/>
                  </a:lnTo>
                  <a:lnTo>
                    <a:pt x="2213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4"/>
                  </a:lnTo>
                  <a:lnTo>
                    <a:pt x="2207" y="302"/>
                  </a:lnTo>
                  <a:lnTo>
                    <a:pt x="2207" y="302"/>
                  </a:lnTo>
                  <a:lnTo>
                    <a:pt x="2192" y="295"/>
                  </a:lnTo>
                  <a:lnTo>
                    <a:pt x="2190" y="291"/>
                  </a:lnTo>
                  <a:lnTo>
                    <a:pt x="2190" y="291"/>
                  </a:lnTo>
                  <a:lnTo>
                    <a:pt x="2186" y="289"/>
                  </a:lnTo>
                  <a:lnTo>
                    <a:pt x="2184" y="287"/>
                  </a:lnTo>
                  <a:lnTo>
                    <a:pt x="2181" y="283"/>
                  </a:lnTo>
                  <a:lnTo>
                    <a:pt x="2181" y="283"/>
                  </a:lnTo>
                  <a:lnTo>
                    <a:pt x="2177" y="281"/>
                  </a:lnTo>
                  <a:lnTo>
                    <a:pt x="2177" y="281"/>
                  </a:lnTo>
                  <a:lnTo>
                    <a:pt x="2169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6"/>
                  </a:lnTo>
                  <a:lnTo>
                    <a:pt x="2160" y="274"/>
                  </a:lnTo>
                  <a:lnTo>
                    <a:pt x="2156" y="272"/>
                  </a:lnTo>
                  <a:lnTo>
                    <a:pt x="2156" y="272"/>
                  </a:lnTo>
                  <a:lnTo>
                    <a:pt x="2150" y="270"/>
                  </a:lnTo>
                  <a:lnTo>
                    <a:pt x="2149" y="268"/>
                  </a:lnTo>
                  <a:lnTo>
                    <a:pt x="2147" y="268"/>
                  </a:lnTo>
                  <a:lnTo>
                    <a:pt x="2147" y="268"/>
                  </a:lnTo>
                  <a:lnTo>
                    <a:pt x="2143" y="264"/>
                  </a:lnTo>
                  <a:lnTo>
                    <a:pt x="2137" y="261"/>
                  </a:lnTo>
                  <a:lnTo>
                    <a:pt x="2130" y="257"/>
                  </a:lnTo>
                  <a:lnTo>
                    <a:pt x="2130" y="257"/>
                  </a:lnTo>
                  <a:lnTo>
                    <a:pt x="2120" y="257"/>
                  </a:lnTo>
                  <a:lnTo>
                    <a:pt x="2120" y="257"/>
                  </a:lnTo>
                  <a:lnTo>
                    <a:pt x="2113" y="255"/>
                  </a:lnTo>
                  <a:lnTo>
                    <a:pt x="2109" y="255"/>
                  </a:lnTo>
                  <a:lnTo>
                    <a:pt x="2109" y="255"/>
                  </a:lnTo>
                  <a:lnTo>
                    <a:pt x="2107" y="251"/>
                  </a:lnTo>
                  <a:lnTo>
                    <a:pt x="2105" y="251"/>
                  </a:lnTo>
                  <a:lnTo>
                    <a:pt x="2103" y="249"/>
                  </a:lnTo>
                  <a:lnTo>
                    <a:pt x="2103" y="249"/>
                  </a:lnTo>
                  <a:lnTo>
                    <a:pt x="2065" y="249"/>
                  </a:lnTo>
                  <a:lnTo>
                    <a:pt x="2065" y="249"/>
                  </a:lnTo>
                  <a:lnTo>
                    <a:pt x="2065" y="251"/>
                  </a:lnTo>
                  <a:lnTo>
                    <a:pt x="2063" y="251"/>
                  </a:lnTo>
                  <a:lnTo>
                    <a:pt x="2062" y="253"/>
                  </a:lnTo>
                  <a:lnTo>
                    <a:pt x="2060" y="253"/>
                  </a:lnTo>
                  <a:lnTo>
                    <a:pt x="2058" y="251"/>
                  </a:lnTo>
                  <a:lnTo>
                    <a:pt x="2054" y="249"/>
                  </a:lnTo>
                  <a:lnTo>
                    <a:pt x="2054" y="249"/>
                  </a:lnTo>
                  <a:lnTo>
                    <a:pt x="2050" y="244"/>
                  </a:lnTo>
                  <a:lnTo>
                    <a:pt x="2044" y="242"/>
                  </a:lnTo>
                  <a:lnTo>
                    <a:pt x="2041" y="240"/>
                  </a:lnTo>
                  <a:lnTo>
                    <a:pt x="2039" y="240"/>
                  </a:lnTo>
                  <a:lnTo>
                    <a:pt x="2039" y="242"/>
                  </a:lnTo>
                  <a:lnTo>
                    <a:pt x="2039" y="242"/>
                  </a:lnTo>
                  <a:lnTo>
                    <a:pt x="2035" y="244"/>
                  </a:lnTo>
                  <a:lnTo>
                    <a:pt x="2035" y="244"/>
                  </a:lnTo>
                  <a:lnTo>
                    <a:pt x="2033" y="244"/>
                  </a:lnTo>
                  <a:lnTo>
                    <a:pt x="2033" y="244"/>
                  </a:lnTo>
                  <a:lnTo>
                    <a:pt x="2031" y="244"/>
                  </a:lnTo>
                  <a:lnTo>
                    <a:pt x="2029" y="244"/>
                  </a:lnTo>
                  <a:lnTo>
                    <a:pt x="2027" y="244"/>
                  </a:lnTo>
                  <a:lnTo>
                    <a:pt x="2027" y="244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44"/>
                  </a:lnTo>
                  <a:lnTo>
                    <a:pt x="2024" y="247"/>
                  </a:lnTo>
                  <a:lnTo>
                    <a:pt x="2024" y="251"/>
                  </a:lnTo>
                  <a:lnTo>
                    <a:pt x="2024" y="251"/>
                  </a:lnTo>
                  <a:lnTo>
                    <a:pt x="2022" y="253"/>
                  </a:lnTo>
                  <a:lnTo>
                    <a:pt x="2020" y="255"/>
                  </a:lnTo>
                  <a:lnTo>
                    <a:pt x="2020" y="257"/>
                  </a:lnTo>
                  <a:lnTo>
                    <a:pt x="2022" y="261"/>
                  </a:lnTo>
                  <a:lnTo>
                    <a:pt x="2022" y="261"/>
                  </a:lnTo>
                  <a:lnTo>
                    <a:pt x="2026" y="264"/>
                  </a:lnTo>
                  <a:lnTo>
                    <a:pt x="2027" y="264"/>
                  </a:lnTo>
                  <a:lnTo>
                    <a:pt x="2027" y="268"/>
                  </a:lnTo>
                  <a:lnTo>
                    <a:pt x="2027" y="268"/>
                  </a:lnTo>
                  <a:lnTo>
                    <a:pt x="2027" y="272"/>
                  </a:lnTo>
                  <a:lnTo>
                    <a:pt x="2027" y="274"/>
                  </a:lnTo>
                  <a:lnTo>
                    <a:pt x="2027" y="274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27" y="278"/>
                  </a:lnTo>
                  <a:lnTo>
                    <a:pt x="2027" y="278"/>
                  </a:lnTo>
                  <a:lnTo>
                    <a:pt x="2024" y="278"/>
                  </a:lnTo>
                  <a:lnTo>
                    <a:pt x="2022" y="278"/>
                  </a:lnTo>
                  <a:lnTo>
                    <a:pt x="2020" y="280"/>
                  </a:lnTo>
                  <a:lnTo>
                    <a:pt x="2016" y="280"/>
                  </a:lnTo>
                  <a:lnTo>
                    <a:pt x="2016" y="280"/>
                  </a:lnTo>
                  <a:lnTo>
                    <a:pt x="2012" y="281"/>
                  </a:lnTo>
                  <a:lnTo>
                    <a:pt x="2010" y="281"/>
                  </a:lnTo>
                  <a:lnTo>
                    <a:pt x="2010" y="281"/>
                  </a:lnTo>
                  <a:lnTo>
                    <a:pt x="2009" y="280"/>
                  </a:lnTo>
                  <a:lnTo>
                    <a:pt x="2009" y="280"/>
                  </a:lnTo>
                  <a:lnTo>
                    <a:pt x="2009" y="276"/>
                  </a:lnTo>
                  <a:lnTo>
                    <a:pt x="2007" y="272"/>
                  </a:lnTo>
                  <a:lnTo>
                    <a:pt x="2007" y="272"/>
                  </a:lnTo>
                  <a:lnTo>
                    <a:pt x="2005" y="272"/>
                  </a:lnTo>
                  <a:lnTo>
                    <a:pt x="2001" y="268"/>
                  </a:lnTo>
                  <a:lnTo>
                    <a:pt x="1997" y="268"/>
                  </a:lnTo>
                  <a:lnTo>
                    <a:pt x="1997" y="268"/>
                  </a:lnTo>
                  <a:lnTo>
                    <a:pt x="1995" y="264"/>
                  </a:lnTo>
                  <a:lnTo>
                    <a:pt x="1992" y="264"/>
                  </a:lnTo>
                  <a:lnTo>
                    <a:pt x="1988" y="263"/>
                  </a:lnTo>
                  <a:lnTo>
                    <a:pt x="1988" y="263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57"/>
                  </a:lnTo>
                  <a:lnTo>
                    <a:pt x="1988" y="255"/>
                  </a:lnTo>
                  <a:lnTo>
                    <a:pt x="1990" y="255"/>
                  </a:lnTo>
                  <a:lnTo>
                    <a:pt x="1990" y="255"/>
                  </a:lnTo>
                  <a:lnTo>
                    <a:pt x="1993" y="255"/>
                  </a:lnTo>
                  <a:lnTo>
                    <a:pt x="1999" y="255"/>
                  </a:lnTo>
                  <a:lnTo>
                    <a:pt x="1999" y="255"/>
                  </a:lnTo>
                  <a:lnTo>
                    <a:pt x="2005" y="255"/>
                  </a:lnTo>
                  <a:lnTo>
                    <a:pt x="2007" y="253"/>
                  </a:lnTo>
                  <a:lnTo>
                    <a:pt x="2007" y="253"/>
                  </a:lnTo>
                  <a:lnTo>
                    <a:pt x="2007" y="251"/>
                  </a:lnTo>
                  <a:lnTo>
                    <a:pt x="2007" y="251"/>
                  </a:lnTo>
                  <a:lnTo>
                    <a:pt x="2005" y="247"/>
                  </a:lnTo>
                  <a:lnTo>
                    <a:pt x="2005" y="247"/>
                  </a:lnTo>
                  <a:lnTo>
                    <a:pt x="2001" y="244"/>
                  </a:lnTo>
                  <a:lnTo>
                    <a:pt x="1997" y="244"/>
                  </a:lnTo>
                  <a:lnTo>
                    <a:pt x="1995" y="242"/>
                  </a:lnTo>
                  <a:lnTo>
                    <a:pt x="1995" y="242"/>
                  </a:lnTo>
                  <a:lnTo>
                    <a:pt x="1990" y="244"/>
                  </a:lnTo>
                  <a:lnTo>
                    <a:pt x="1986" y="244"/>
                  </a:lnTo>
                  <a:lnTo>
                    <a:pt x="1980" y="251"/>
                  </a:lnTo>
                  <a:lnTo>
                    <a:pt x="1976" y="255"/>
                  </a:lnTo>
                  <a:lnTo>
                    <a:pt x="1976" y="255"/>
                  </a:lnTo>
                  <a:lnTo>
                    <a:pt x="1973" y="257"/>
                  </a:lnTo>
                  <a:lnTo>
                    <a:pt x="1969" y="257"/>
                  </a:lnTo>
                  <a:lnTo>
                    <a:pt x="1963" y="257"/>
                  </a:lnTo>
                  <a:lnTo>
                    <a:pt x="1963" y="257"/>
                  </a:lnTo>
                  <a:lnTo>
                    <a:pt x="1959" y="257"/>
                  </a:lnTo>
                  <a:lnTo>
                    <a:pt x="1954" y="257"/>
                  </a:lnTo>
                  <a:lnTo>
                    <a:pt x="1950" y="255"/>
                  </a:lnTo>
                  <a:lnTo>
                    <a:pt x="1946" y="255"/>
                  </a:lnTo>
                  <a:lnTo>
                    <a:pt x="1946" y="255"/>
                  </a:lnTo>
                  <a:lnTo>
                    <a:pt x="1939" y="255"/>
                  </a:lnTo>
                  <a:lnTo>
                    <a:pt x="1939" y="255"/>
                  </a:lnTo>
                  <a:lnTo>
                    <a:pt x="1933" y="255"/>
                  </a:lnTo>
                  <a:lnTo>
                    <a:pt x="1927" y="255"/>
                  </a:lnTo>
                  <a:lnTo>
                    <a:pt x="1922" y="253"/>
                  </a:lnTo>
                  <a:lnTo>
                    <a:pt x="1922" y="253"/>
                  </a:lnTo>
                  <a:lnTo>
                    <a:pt x="1908" y="253"/>
                  </a:lnTo>
                  <a:lnTo>
                    <a:pt x="1908" y="253"/>
                  </a:lnTo>
                  <a:lnTo>
                    <a:pt x="1901" y="253"/>
                  </a:lnTo>
                  <a:lnTo>
                    <a:pt x="1901" y="253"/>
                  </a:lnTo>
                  <a:lnTo>
                    <a:pt x="1895" y="253"/>
                  </a:lnTo>
                  <a:lnTo>
                    <a:pt x="1895" y="253"/>
                  </a:lnTo>
                  <a:lnTo>
                    <a:pt x="1895" y="255"/>
                  </a:lnTo>
                  <a:lnTo>
                    <a:pt x="1899" y="259"/>
                  </a:lnTo>
                  <a:lnTo>
                    <a:pt x="1899" y="261"/>
                  </a:lnTo>
                  <a:lnTo>
                    <a:pt x="1897" y="261"/>
                  </a:lnTo>
                  <a:lnTo>
                    <a:pt x="1893" y="261"/>
                  </a:lnTo>
                  <a:lnTo>
                    <a:pt x="1889" y="257"/>
                  </a:lnTo>
                  <a:lnTo>
                    <a:pt x="1889" y="257"/>
                  </a:lnTo>
                  <a:lnTo>
                    <a:pt x="1870" y="251"/>
                  </a:lnTo>
                  <a:lnTo>
                    <a:pt x="1869" y="247"/>
                  </a:lnTo>
                  <a:lnTo>
                    <a:pt x="1869" y="240"/>
                  </a:lnTo>
                  <a:lnTo>
                    <a:pt x="1874" y="230"/>
                  </a:lnTo>
                  <a:lnTo>
                    <a:pt x="1857" y="217"/>
                  </a:lnTo>
                  <a:lnTo>
                    <a:pt x="1857" y="217"/>
                  </a:lnTo>
                  <a:lnTo>
                    <a:pt x="1852" y="215"/>
                  </a:lnTo>
                  <a:lnTo>
                    <a:pt x="1844" y="215"/>
                  </a:lnTo>
                  <a:lnTo>
                    <a:pt x="1844" y="215"/>
                  </a:lnTo>
                  <a:lnTo>
                    <a:pt x="1838" y="215"/>
                  </a:lnTo>
                  <a:lnTo>
                    <a:pt x="1829" y="215"/>
                  </a:lnTo>
                  <a:lnTo>
                    <a:pt x="1823" y="215"/>
                  </a:lnTo>
                  <a:lnTo>
                    <a:pt x="1823" y="215"/>
                  </a:lnTo>
                  <a:lnTo>
                    <a:pt x="1814" y="215"/>
                  </a:lnTo>
                  <a:lnTo>
                    <a:pt x="1814" y="215"/>
                  </a:lnTo>
                  <a:lnTo>
                    <a:pt x="1793" y="215"/>
                  </a:lnTo>
                  <a:lnTo>
                    <a:pt x="1785" y="215"/>
                  </a:lnTo>
                  <a:lnTo>
                    <a:pt x="1785" y="215"/>
                  </a:lnTo>
                  <a:lnTo>
                    <a:pt x="1785" y="217"/>
                  </a:lnTo>
                  <a:lnTo>
                    <a:pt x="1782" y="219"/>
                  </a:lnTo>
                  <a:lnTo>
                    <a:pt x="1780" y="219"/>
                  </a:lnTo>
                  <a:lnTo>
                    <a:pt x="1780" y="219"/>
                  </a:lnTo>
                  <a:lnTo>
                    <a:pt x="1763" y="221"/>
                  </a:lnTo>
                  <a:lnTo>
                    <a:pt x="1763" y="221"/>
                  </a:lnTo>
                  <a:lnTo>
                    <a:pt x="1759" y="219"/>
                  </a:lnTo>
                  <a:lnTo>
                    <a:pt x="1755" y="217"/>
                  </a:lnTo>
                  <a:lnTo>
                    <a:pt x="1755" y="211"/>
                  </a:lnTo>
                  <a:lnTo>
                    <a:pt x="1755" y="211"/>
                  </a:lnTo>
                  <a:lnTo>
                    <a:pt x="1755" y="210"/>
                  </a:lnTo>
                  <a:lnTo>
                    <a:pt x="1753" y="206"/>
                  </a:lnTo>
                  <a:lnTo>
                    <a:pt x="1753" y="206"/>
                  </a:lnTo>
                  <a:lnTo>
                    <a:pt x="1749" y="206"/>
                  </a:lnTo>
                  <a:lnTo>
                    <a:pt x="1748" y="204"/>
                  </a:lnTo>
                  <a:lnTo>
                    <a:pt x="1744" y="204"/>
                  </a:lnTo>
                  <a:lnTo>
                    <a:pt x="1742" y="206"/>
                  </a:lnTo>
                  <a:lnTo>
                    <a:pt x="1742" y="206"/>
                  </a:lnTo>
                  <a:lnTo>
                    <a:pt x="1742" y="202"/>
                  </a:lnTo>
                  <a:lnTo>
                    <a:pt x="1742" y="200"/>
                  </a:lnTo>
                  <a:lnTo>
                    <a:pt x="1740" y="198"/>
                  </a:lnTo>
                  <a:lnTo>
                    <a:pt x="1740" y="198"/>
                  </a:lnTo>
                  <a:lnTo>
                    <a:pt x="1738" y="198"/>
                  </a:lnTo>
                  <a:lnTo>
                    <a:pt x="1736" y="196"/>
                  </a:lnTo>
                  <a:lnTo>
                    <a:pt x="1734" y="196"/>
                  </a:lnTo>
                  <a:lnTo>
                    <a:pt x="1734" y="196"/>
                  </a:lnTo>
                  <a:lnTo>
                    <a:pt x="1731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3" y="196"/>
                  </a:lnTo>
                  <a:lnTo>
                    <a:pt x="1721" y="196"/>
                  </a:lnTo>
                  <a:lnTo>
                    <a:pt x="1715" y="194"/>
                  </a:lnTo>
                  <a:lnTo>
                    <a:pt x="1715" y="194"/>
                  </a:lnTo>
                  <a:lnTo>
                    <a:pt x="1715" y="193"/>
                  </a:lnTo>
                  <a:lnTo>
                    <a:pt x="1714" y="191"/>
                  </a:lnTo>
                  <a:lnTo>
                    <a:pt x="1715" y="189"/>
                  </a:lnTo>
                  <a:lnTo>
                    <a:pt x="1715" y="189"/>
                  </a:lnTo>
                  <a:lnTo>
                    <a:pt x="1721" y="189"/>
                  </a:lnTo>
                  <a:lnTo>
                    <a:pt x="1723" y="187"/>
                  </a:lnTo>
                  <a:lnTo>
                    <a:pt x="1727" y="187"/>
                  </a:lnTo>
                  <a:lnTo>
                    <a:pt x="1727" y="187"/>
                  </a:lnTo>
                  <a:lnTo>
                    <a:pt x="1731" y="185"/>
                  </a:lnTo>
                  <a:lnTo>
                    <a:pt x="1732" y="185"/>
                  </a:lnTo>
                  <a:lnTo>
                    <a:pt x="1732" y="185"/>
                  </a:lnTo>
                  <a:lnTo>
                    <a:pt x="1729" y="183"/>
                  </a:lnTo>
                  <a:lnTo>
                    <a:pt x="1729" y="183"/>
                  </a:lnTo>
                  <a:lnTo>
                    <a:pt x="1723" y="181"/>
                  </a:lnTo>
                  <a:lnTo>
                    <a:pt x="1719" y="179"/>
                  </a:lnTo>
                  <a:lnTo>
                    <a:pt x="1715" y="179"/>
                  </a:lnTo>
                  <a:lnTo>
                    <a:pt x="1715" y="179"/>
                  </a:lnTo>
                  <a:lnTo>
                    <a:pt x="1710" y="177"/>
                  </a:lnTo>
                  <a:lnTo>
                    <a:pt x="1708" y="176"/>
                  </a:lnTo>
                  <a:lnTo>
                    <a:pt x="1704" y="176"/>
                  </a:lnTo>
                  <a:lnTo>
                    <a:pt x="1704" y="176"/>
                  </a:lnTo>
                  <a:lnTo>
                    <a:pt x="1695" y="176"/>
                  </a:lnTo>
                  <a:lnTo>
                    <a:pt x="1685" y="176"/>
                  </a:lnTo>
                  <a:lnTo>
                    <a:pt x="1685" y="176"/>
                  </a:lnTo>
                  <a:lnTo>
                    <a:pt x="1681" y="179"/>
                  </a:lnTo>
                  <a:lnTo>
                    <a:pt x="1681" y="179"/>
                  </a:lnTo>
                  <a:lnTo>
                    <a:pt x="1674" y="189"/>
                  </a:lnTo>
                  <a:lnTo>
                    <a:pt x="1674" y="189"/>
                  </a:lnTo>
                  <a:lnTo>
                    <a:pt x="1672" y="193"/>
                  </a:lnTo>
                  <a:lnTo>
                    <a:pt x="1670" y="196"/>
                  </a:lnTo>
                  <a:lnTo>
                    <a:pt x="1668" y="198"/>
                  </a:lnTo>
                  <a:lnTo>
                    <a:pt x="1668" y="196"/>
                  </a:lnTo>
                  <a:lnTo>
                    <a:pt x="1666" y="196"/>
                  </a:lnTo>
                  <a:lnTo>
                    <a:pt x="1666" y="196"/>
                  </a:lnTo>
                  <a:lnTo>
                    <a:pt x="1662" y="191"/>
                  </a:lnTo>
                  <a:lnTo>
                    <a:pt x="1662" y="191"/>
                  </a:lnTo>
                  <a:lnTo>
                    <a:pt x="1661" y="189"/>
                  </a:lnTo>
                  <a:lnTo>
                    <a:pt x="1661" y="187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4" y="185"/>
                  </a:lnTo>
                  <a:lnTo>
                    <a:pt x="1666" y="181"/>
                  </a:lnTo>
                  <a:lnTo>
                    <a:pt x="1670" y="179"/>
                  </a:lnTo>
                  <a:lnTo>
                    <a:pt x="1670" y="179"/>
                  </a:lnTo>
                  <a:lnTo>
                    <a:pt x="1670" y="176"/>
                  </a:lnTo>
                  <a:lnTo>
                    <a:pt x="1672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9" y="174"/>
                  </a:lnTo>
                  <a:lnTo>
                    <a:pt x="1664" y="168"/>
                  </a:lnTo>
                  <a:lnTo>
                    <a:pt x="1664" y="168"/>
                  </a:lnTo>
                  <a:lnTo>
                    <a:pt x="1662" y="168"/>
                  </a:lnTo>
                  <a:lnTo>
                    <a:pt x="1655" y="168"/>
                  </a:lnTo>
                  <a:lnTo>
                    <a:pt x="1655" y="168"/>
                  </a:lnTo>
                  <a:lnTo>
                    <a:pt x="1651" y="168"/>
                  </a:lnTo>
                  <a:lnTo>
                    <a:pt x="1647" y="168"/>
                  </a:lnTo>
                  <a:lnTo>
                    <a:pt x="1647" y="168"/>
                  </a:lnTo>
                  <a:lnTo>
                    <a:pt x="1644" y="166"/>
                  </a:lnTo>
                  <a:lnTo>
                    <a:pt x="1644" y="166"/>
                  </a:lnTo>
                  <a:lnTo>
                    <a:pt x="1636" y="166"/>
                  </a:lnTo>
                  <a:lnTo>
                    <a:pt x="1632" y="164"/>
                  </a:lnTo>
                  <a:lnTo>
                    <a:pt x="1625" y="162"/>
                  </a:lnTo>
                  <a:lnTo>
                    <a:pt x="1625" y="162"/>
                  </a:lnTo>
                  <a:lnTo>
                    <a:pt x="1621" y="162"/>
                  </a:lnTo>
                  <a:lnTo>
                    <a:pt x="1621" y="162"/>
                  </a:lnTo>
                  <a:lnTo>
                    <a:pt x="1610" y="162"/>
                  </a:lnTo>
                  <a:lnTo>
                    <a:pt x="1610" y="162"/>
                  </a:lnTo>
                  <a:lnTo>
                    <a:pt x="1610" y="159"/>
                  </a:lnTo>
                  <a:lnTo>
                    <a:pt x="1608" y="157"/>
                  </a:lnTo>
                  <a:lnTo>
                    <a:pt x="1606" y="157"/>
                  </a:lnTo>
                  <a:lnTo>
                    <a:pt x="1606" y="157"/>
                  </a:lnTo>
                  <a:lnTo>
                    <a:pt x="1596" y="157"/>
                  </a:lnTo>
                  <a:lnTo>
                    <a:pt x="1594" y="157"/>
                  </a:lnTo>
                  <a:lnTo>
                    <a:pt x="1592" y="159"/>
                  </a:lnTo>
                  <a:lnTo>
                    <a:pt x="1592" y="159"/>
                  </a:lnTo>
                  <a:lnTo>
                    <a:pt x="1594" y="160"/>
                  </a:lnTo>
                  <a:lnTo>
                    <a:pt x="1600" y="164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596" y="170"/>
                  </a:lnTo>
                  <a:lnTo>
                    <a:pt x="1596" y="170"/>
                  </a:lnTo>
                  <a:lnTo>
                    <a:pt x="1591" y="168"/>
                  </a:lnTo>
                  <a:lnTo>
                    <a:pt x="1587" y="168"/>
                  </a:lnTo>
                  <a:lnTo>
                    <a:pt x="1585" y="168"/>
                  </a:lnTo>
                  <a:lnTo>
                    <a:pt x="1581" y="170"/>
                  </a:lnTo>
                  <a:lnTo>
                    <a:pt x="1581" y="170"/>
                  </a:lnTo>
                  <a:lnTo>
                    <a:pt x="1577" y="174"/>
                  </a:lnTo>
                  <a:lnTo>
                    <a:pt x="1577" y="174"/>
                  </a:lnTo>
                  <a:lnTo>
                    <a:pt x="1575" y="176"/>
                  </a:lnTo>
                  <a:lnTo>
                    <a:pt x="1575" y="176"/>
                  </a:lnTo>
                  <a:lnTo>
                    <a:pt x="1577" y="177"/>
                  </a:lnTo>
                  <a:lnTo>
                    <a:pt x="1577" y="179"/>
                  </a:lnTo>
                  <a:lnTo>
                    <a:pt x="1581" y="181"/>
                  </a:lnTo>
                  <a:lnTo>
                    <a:pt x="1585" y="183"/>
                  </a:lnTo>
                  <a:lnTo>
                    <a:pt x="1581" y="193"/>
                  </a:lnTo>
                  <a:lnTo>
                    <a:pt x="1581" y="193"/>
                  </a:lnTo>
                  <a:lnTo>
                    <a:pt x="1583" y="194"/>
                  </a:lnTo>
                  <a:lnTo>
                    <a:pt x="1583" y="196"/>
                  </a:lnTo>
                  <a:lnTo>
                    <a:pt x="1585" y="198"/>
                  </a:lnTo>
                  <a:lnTo>
                    <a:pt x="1585" y="198"/>
                  </a:lnTo>
                  <a:lnTo>
                    <a:pt x="1574" y="198"/>
                  </a:lnTo>
                  <a:lnTo>
                    <a:pt x="1566" y="196"/>
                  </a:lnTo>
                  <a:lnTo>
                    <a:pt x="1566" y="196"/>
                  </a:lnTo>
                  <a:lnTo>
                    <a:pt x="1553" y="198"/>
                  </a:lnTo>
                  <a:lnTo>
                    <a:pt x="1553" y="198"/>
                  </a:lnTo>
                  <a:lnTo>
                    <a:pt x="1551" y="198"/>
                  </a:lnTo>
                  <a:lnTo>
                    <a:pt x="1547" y="198"/>
                  </a:lnTo>
                  <a:lnTo>
                    <a:pt x="1545" y="200"/>
                  </a:lnTo>
                  <a:lnTo>
                    <a:pt x="1545" y="200"/>
                  </a:lnTo>
                  <a:lnTo>
                    <a:pt x="1547" y="202"/>
                  </a:lnTo>
                  <a:lnTo>
                    <a:pt x="1545" y="202"/>
                  </a:lnTo>
                  <a:lnTo>
                    <a:pt x="1540" y="200"/>
                  </a:lnTo>
                  <a:lnTo>
                    <a:pt x="1540" y="200"/>
                  </a:lnTo>
                  <a:lnTo>
                    <a:pt x="1536" y="198"/>
                  </a:lnTo>
                  <a:lnTo>
                    <a:pt x="1532" y="194"/>
                  </a:lnTo>
                  <a:lnTo>
                    <a:pt x="1530" y="193"/>
                  </a:lnTo>
                  <a:lnTo>
                    <a:pt x="1530" y="193"/>
                  </a:lnTo>
                  <a:lnTo>
                    <a:pt x="1528" y="194"/>
                  </a:lnTo>
                  <a:lnTo>
                    <a:pt x="1528" y="194"/>
                  </a:lnTo>
                  <a:lnTo>
                    <a:pt x="1524" y="198"/>
                  </a:lnTo>
                  <a:lnTo>
                    <a:pt x="1521" y="198"/>
                  </a:lnTo>
                  <a:lnTo>
                    <a:pt x="1521" y="198"/>
                  </a:lnTo>
                  <a:lnTo>
                    <a:pt x="1515" y="200"/>
                  </a:lnTo>
                  <a:lnTo>
                    <a:pt x="1511" y="202"/>
                  </a:lnTo>
                  <a:lnTo>
                    <a:pt x="1511" y="202"/>
                  </a:lnTo>
                  <a:lnTo>
                    <a:pt x="1504" y="202"/>
                  </a:lnTo>
                  <a:lnTo>
                    <a:pt x="1504" y="202"/>
                  </a:lnTo>
                  <a:lnTo>
                    <a:pt x="1498" y="202"/>
                  </a:lnTo>
                  <a:lnTo>
                    <a:pt x="1494" y="200"/>
                  </a:lnTo>
                  <a:lnTo>
                    <a:pt x="1494" y="200"/>
                  </a:lnTo>
                  <a:lnTo>
                    <a:pt x="1494" y="196"/>
                  </a:lnTo>
                  <a:lnTo>
                    <a:pt x="1492" y="194"/>
                  </a:lnTo>
                  <a:lnTo>
                    <a:pt x="1490" y="194"/>
                  </a:lnTo>
                  <a:lnTo>
                    <a:pt x="1490" y="194"/>
                  </a:lnTo>
                  <a:lnTo>
                    <a:pt x="1488" y="193"/>
                  </a:lnTo>
                  <a:lnTo>
                    <a:pt x="1485" y="191"/>
                  </a:lnTo>
                  <a:lnTo>
                    <a:pt x="1485" y="191"/>
                  </a:lnTo>
                  <a:lnTo>
                    <a:pt x="1483" y="189"/>
                  </a:lnTo>
                  <a:lnTo>
                    <a:pt x="1477" y="194"/>
                  </a:lnTo>
                  <a:lnTo>
                    <a:pt x="1471" y="208"/>
                  </a:lnTo>
                  <a:lnTo>
                    <a:pt x="1466" y="215"/>
                  </a:lnTo>
                  <a:lnTo>
                    <a:pt x="1466" y="215"/>
                  </a:lnTo>
                  <a:lnTo>
                    <a:pt x="1462" y="217"/>
                  </a:lnTo>
                  <a:lnTo>
                    <a:pt x="1462" y="221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6" y="221"/>
                  </a:lnTo>
                  <a:lnTo>
                    <a:pt x="1456" y="219"/>
                  </a:lnTo>
                  <a:lnTo>
                    <a:pt x="1454" y="219"/>
                  </a:lnTo>
                  <a:lnTo>
                    <a:pt x="1454" y="219"/>
                  </a:lnTo>
                  <a:lnTo>
                    <a:pt x="1451" y="217"/>
                  </a:lnTo>
                  <a:lnTo>
                    <a:pt x="1447" y="215"/>
                  </a:lnTo>
                  <a:lnTo>
                    <a:pt x="1445" y="213"/>
                  </a:lnTo>
                  <a:lnTo>
                    <a:pt x="1436" y="206"/>
                  </a:lnTo>
                  <a:lnTo>
                    <a:pt x="1434" y="200"/>
                  </a:lnTo>
                  <a:lnTo>
                    <a:pt x="1432" y="194"/>
                  </a:lnTo>
                  <a:lnTo>
                    <a:pt x="1428" y="191"/>
                  </a:lnTo>
                  <a:lnTo>
                    <a:pt x="1428" y="189"/>
                  </a:lnTo>
                  <a:lnTo>
                    <a:pt x="1428" y="189"/>
                  </a:lnTo>
                  <a:lnTo>
                    <a:pt x="1430" y="185"/>
                  </a:lnTo>
                  <a:lnTo>
                    <a:pt x="1430" y="185"/>
                  </a:lnTo>
                  <a:lnTo>
                    <a:pt x="1436" y="179"/>
                  </a:lnTo>
                  <a:lnTo>
                    <a:pt x="1436" y="179"/>
                  </a:lnTo>
                  <a:lnTo>
                    <a:pt x="1437" y="177"/>
                  </a:lnTo>
                  <a:lnTo>
                    <a:pt x="1439" y="176"/>
                  </a:lnTo>
                  <a:lnTo>
                    <a:pt x="1439" y="176"/>
                  </a:lnTo>
                  <a:lnTo>
                    <a:pt x="1437" y="174"/>
                  </a:lnTo>
                  <a:lnTo>
                    <a:pt x="1437" y="174"/>
                  </a:lnTo>
                  <a:lnTo>
                    <a:pt x="1436" y="172"/>
                  </a:lnTo>
                  <a:lnTo>
                    <a:pt x="1434" y="170"/>
                  </a:lnTo>
                  <a:lnTo>
                    <a:pt x="1430" y="170"/>
                  </a:lnTo>
                  <a:lnTo>
                    <a:pt x="1428" y="170"/>
                  </a:lnTo>
                  <a:lnTo>
                    <a:pt x="1428" y="170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30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2"/>
                  </a:lnTo>
                  <a:lnTo>
                    <a:pt x="1432" y="162"/>
                  </a:lnTo>
                  <a:lnTo>
                    <a:pt x="1430" y="159"/>
                  </a:lnTo>
                  <a:lnTo>
                    <a:pt x="1430" y="155"/>
                  </a:lnTo>
                  <a:lnTo>
                    <a:pt x="1428" y="153"/>
                  </a:lnTo>
                  <a:lnTo>
                    <a:pt x="1428" y="151"/>
                  </a:lnTo>
                  <a:lnTo>
                    <a:pt x="1428" y="151"/>
                  </a:lnTo>
                  <a:lnTo>
                    <a:pt x="1428" y="149"/>
                  </a:lnTo>
                  <a:lnTo>
                    <a:pt x="1426" y="149"/>
                  </a:lnTo>
                  <a:lnTo>
                    <a:pt x="1424" y="147"/>
                  </a:lnTo>
                  <a:lnTo>
                    <a:pt x="1424" y="147"/>
                  </a:lnTo>
                  <a:lnTo>
                    <a:pt x="1422" y="143"/>
                  </a:lnTo>
                  <a:lnTo>
                    <a:pt x="1420" y="141"/>
                  </a:lnTo>
                  <a:lnTo>
                    <a:pt x="1415" y="138"/>
                  </a:lnTo>
                  <a:lnTo>
                    <a:pt x="1405" y="138"/>
                  </a:lnTo>
                  <a:lnTo>
                    <a:pt x="1392" y="140"/>
                  </a:lnTo>
                  <a:lnTo>
                    <a:pt x="1375" y="136"/>
                  </a:lnTo>
                  <a:lnTo>
                    <a:pt x="1375" y="136"/>
                  </a:lnTo>
                  <a:lnTo>
                    <a:pt x="1369" y="130"/>
                  </a:lnTo>
                  <a:lnTo>
                    <a:pt x="1369" y="130"/>
                  </a:lnTo>
                  <a:lnTo>
                    <a:pt x="1366" y="126"/>
                  </a:lnTo>
                  <a:lnTo>
                    <a:pt x="1362" y="126"/>
                  </a:lnTo>
                  <a:lnTo>
                    <a:pt x="1358" y="123"/>
                  </a:lnTo>
                  <a:lnTo>
                    <a:pt x="1358" y="130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49" y="132"/>
                  </a:lnTo>
                  <a:lnTo>
                    <a:pt x="1347" y="136"/>
                  </a:lnTo>
                  <a:lnTo>
                    <a:pt x="1347" y="136"/>
                  </a:lnTo>
                  <a:lnTo>
                    <a:pt x="1349" y="138"/>
                  </a:lnTo>
                  <a:lnTo>
                    <a:pt x="1350" y="141"/>
                  </a:lnTo>
                  <a:lnTo>
                    <a:pt x="1350" y="143"/>
                  </a:lnTo>
                  <a:lnTo>
                    <a:pt x="1350" y="153"/>
                  </a:lnTo>
                  <a:lnTo>
                    <a:pt x="1350" y="159"/>
                  </a:lnTo>
                  <a:lnTo>
                    <a:pt x="1350" y="159"/>
                  </a:lnTo>
                  <a:lnTo>
                    <a:pt x="1345" y="157"/>
                  </a:lnTo>
                  <a:lnTo>
                    <a:pt x="1339" y="155"/>
                  </a:lnTo>
                  <a:lnTo>
                    <a:pt x="1339" y="155"/>
                  </a:lnTo>
                  <a:lnTo>
                    <a:pt x="1320" y="157"/>
                  </a:lnTo>
                  <a:lnTo>
                    <a:pt x="1307" y="153"/>
                  </a:lnTo>
                  <a:lnTo>
                    <a:pt x="1303" y="149"/>
                  </a:lnTo>
                  <a:lnTo>
                    <a:pt x="1303" y="149"/>
                  </a:lnTo>
                  <a:lnTo>
                    <a:pt x="1301" y="151"/>
                  </a:lnTo>
                  <a:lnTo>
                    <a:pt x="1297" y="153"/>
                  </a:lnTo>
                  <a:lnTo>
                    <a:pt x="1297" y="155"/>
                  </a:lnTo>
                  <a:lnTo>
                    <a:pt x="1296" y="155"/>
                  </a:lnTo>
                  <a:lnTo>
                    <a:pt x="1292" y="155"/>
                  </a:lnTo>
                  <a:lnTo>
                    <a:pt x="1290" y="153"/>
                  </a:lnTo>
                  <a:lnTo>
                    <a:pt x="1290" y="153"/>
                  </a:lnTo>
                  <a:lnTo>
                    <a:pt x="1286" y="149"/>
                  </a:lnTo>
                  <a:lnTo>
                    <a:pt x="1282" y="147"/>
                  </a:lnTo>
                  <a:lnTo>
                    <a:pt x="1279" y="147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9" y="141"/>
                  </a:lnTo>
                  <a:lnTo>
                    <a:pt x="1282" y="140"/>
                  </a:lnTo>
                  <a:lnTo>
                    <a:pt x="1286" y="136"/>
                  </a:lnTo>
                  <a:lnTo>
                    <a:pt x="1286" y="136"/>
                  </a:lnTo>
                  <a:lnTo>
                    <a:pt x="1284" y="134"/>
                  </a:lnTo>
                  <a:lnTo>
                    <a:pt x="1282" y="134"/>
                  </a:lnTo>
                  <a:lnTo>
                    <a:pt x="1279" y="132"/>
                  </a:lnTo>
                  <a:lnTo>
                    <a:pt x="1279" y="132"/>
                  </a:lnTo>
                  <a:lnTo>
                    <a:pt x="1265" y="132"/>
                  </a:lnTo>
                  <a:lnTo>
                    <a:pt x="1265" y="132"/>
                  </a:lnTo>
                  <a:lnTo>
                    <a:pt x="1258" y="132"/>
                  </a:lnTo>
                  <a:lnTo>
                    <a:pt x="1258" y="132"/>
                  </a:lnTo>
                  <a:lnTo>
                    <a:pt x="1246" y="132"/>
                  </a:lnTo>
                  <a:lnTo>
                    <a:pt x="1246" y="132"/>
                  </a:lnTo>
                  <a:lnTo>
                    <a:pt x="1235" y="132"/>
                  </a:lnTo>
                  <a:lnTo>
                    <a:pt x="1235" y="132"/>
                  </a:lnTo>
                  <a:lnTo>
                    <a:pt x="1231" y="132"/>
                  </a:lnTo>
                  <a:lnTo>
                    <a:pt x="1224" y="132"/>
                  </a:lnTo>
                  <a:lnTo>
                    <a:pt x="1212" y="136"/>
                  </a:lnTo>
                  <a:lnTo>
                    <a:pt x="1212" y="140"/>
                  </a:lnTo>
                  <a:lnTo>
                    <a:pt x="1212" y="140"/>
                  </a:lnTo>
                  <a:lnTo>
                    <a:pt x="1210" y="141"/>
                  </a:lnTo>
                  <a:lnTo>
                    <a:pt x="1209" y="143"/>
                  </a:lnTo>
                  <a:lnTo>
                    <a:pt x="1209" y="143"/>
                  </a:lnTo>
                  <a:lnTo>
                    <a:pt x="1207" y="143"/>
                  </a:lnTo>
                  <a:lnTo>
                    <a:pt x="1207" y="143"/>
                  </a:lnTo>
                  <a:lnTo>
                    <a:pt x="1207" y="141"/>
                  </a:lnTo>
                  <a:lnTo>
                    <a:pt x="1205" y="138"/>
                  </a:lnTo>
                  <a:lnTo>
                    <a:pt x="1205" y="134"/>
                  </a:lnTo>
                  <a:lnTo>
                    <a:pt x="1205" y="134"/>
                  </a:lnTo>
                  <a:lnTo>
                    <a:pt x="1207" y="132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3" y="126"/>
                  </a:lnTo>
                  <a:lnTo>
                    <a:pt x="1201" y="123"/>
                  </a:lnTo>
                  <a:lnTo>
                    <a:pt x="1193" y="130"/>
                  </a:lnTo>
                  <a:lnTo>
                    <a:pt x="1182" y="128"/>
                  </a:lnTo>
                  <a:lnTo>
                    <a:pt x="1178" y="128"/>
                  </a:lnTo>
                  <a:lnTo>
                    <a:pt x="1178" y="123"/>
                  </a:lnTo>
                  <a:lnTo>
                    <a:pt x="1178" y="123"/>
                  </a:lnTo>
                  <a:lnTo>
                    <a:pt x="1175" y="123"/>
                  </a:lnTo>
                  <a:lnTo>
                    <a:pt x="1169" y="121"/>
                  </a:lnTo>
                  <a:lnTo>
                    <a:pt x="1169" y="121"/>
                  </a:lnTo>
                  <a:lnTo>
                    <a:pt x="1159" y="123"/>
                  </a:lnTo>
                  <a:lnTo>
                    <a:pt x="1159" y="123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8"/>
                  </a:lnTo>
                  <a:lnTo>
                    <a:pt x="1156" y="130"/>
                  </a:lnTo>
                  <a:lnTo>
                    <a:pt x="1161" y="132"/>
                  </a:lnTo>
                  <a:lnTo>
                    <a:pt x="1161" y="132"/>
                  </a:lnTo>
                  <a:lnTo>
                    <a:pt x="1163" y="134"/>
                  </a:lnTo>
                  <a:lnTo>
                    <a:pt x="1163" y="136"/>
                  </a:lnTo>
                  <a:lnTo>
                    <a:pt x="1161" y="136"/>
                  </a:lnTo>
                  <a:lnTo>
                    <a:pt x="1161" y="136"/>
                  </a:lnTo>
                  <a:lnTo>
                    <a:pt x="1158" y="136"/>
                  </a:lnTo>
                  <a:lnTo>
                    <a:pt x="1156" y="134"/>
                  </a:lnTo>
                  <a:lnTo>
                    <a:pt x="1154" y="134"/>
                  </a:lnTo>
                  <a:lnTo>
                    <a:pt x="1152" y="136"/>
                  </a:lnTo>
                  <a:lnTo>
                    <a:pt x="1152" y="136"/>
                  </a:lnTo>
                  <a:lnTo>
                    <a:pt x="1150" y="138"/>
                  </a:lnTo>
                  <a:lnTo>
                    <a:pt x="1148" y="140"/>
                  </a:lnTo>
                  <a:lnTo>
                    <a:pt x="1144" y="141"/>
                  </a:lnTo>
                  <a:lnTo>
                    <a:pt x="1140" y="141"/>
                  </a:lnTo>
                  <a:lnTo>
                    <a:pt x="1140" y="141"/>
                  </a:lnTo>
                  <a:lnTo>
                    <a:pt x="1137" y="143"/>
                  </a:lnTo>
                  <a:lnTo>
                    <a:pt x="1133" y="143"/>
                  </a:lnTo>
                  <a:lnTo>
                    <a:pt x="1129" y="147"/>
                  </a:lnTo>
                  <a:lnTo>
                    <a:pt x="1129" y="147"/>
                  </a:lnTo>
                  <a:lnTo>
                    <a:pt x="1112" y="149"/>
                  </a:lnTo>
                  <a:lnTo>
                    <a:pt x="1112" y="149"/>
                  </a:lnTo>
                  <a:lnTo>
                    <a:pt x="1105" y="149"/>
                  </a:lnTo>
                  <a:lnTo>
                    <a:pt x="1097" y="157"/>
                  </a:lnTo>
                  <a:lnTo>
                    <a:pt x="1088" y="160"/>
                  </a:lnTo>
                  <a:lnTo>
                    <a:pt x="1101" y="143"/>
                  </a:lnTo>
                  <a:lnTo>
                    <a:pt x="1112" y="141"/>
                  </a:lnTo>
                  <a:lnTo>
                    <a:pt x="1118" y="136"/>
                  </a:lnTo>
                  <a:lnTo>
                    <a:pt x="1118" y="136"/>
                  </a:lnTo>
                  <a:lnTo>
                    <a:pt x="1125" y="134"/>
                  </a:lnTo>
                  <a:lnTo>
                    <a:pt x="1125" y="134"/>
                  </a:lnTo>
                  <a:lnTo>
                    <a:pt x="1127" y="136"/>
                  </a:lnTo>
                  <a:lnTo>
                    <a:pt x="1129" y="136"/>
                  </a:lnTo>
                  <a:lnTo>
                    <a:pt x="1129" y="136"/>
                  </a:lnTo>
                  <a:lnTo>
                    <a:pt x="1133" y="132"/>
                  </a:lnTo>
                  <a:lnTo>
                    <a:pt x="1133" y="132"/>
                  </a:lnTo>
                  <a:lnTo>
                    <a:pt x="1139" y="128"/>
                  </a:lnTo>
                  <a:lnTo>
                    <a:pt x="1140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3"/>
                  </a:lnTo>
                  <a:lnTo>
                    <a:pt x="1146" y="121"/>
                  </a:lnTo>
                  <a:lnTo>
                    <a:pt x="1146" y="121"/>
                  </a:lnTo>
                  <a:lnTo>
                    <a:pt x="1148" y="119"/>
                  </a:lnTo>
                  <a:lnTo>
                    <a:pt x="1150" y="119"/>
                  </a:lnTo>
                  <a:lnTo>
                    <a:pt x="1152" y="119"/>
                  </a:lnTo>
                  <a:lnTo>
                    <a:pt x="1152" y="119"/>
                  </a:lnTo>
                  <a:lnTo>
                    <a:pt x="1154" y="115"/>
                  </a:lnTo>
                  <a:lnTo>
                    <a:pt x="1156" y="113"/>
                  </a:lnTo>
                  <a:lnTo>
                    <a:pt x="1158" y="111"/>
                  </a:lnTo>
                  <a:lnTo>
                    <a:pt x="1158" y="111"/>
                  </a:lnTo>
                  <a:lnTo>
                    <a:pt x="1159" y="111"/>
                  </a:lnTo>
                  <a:lnTo>
                    <a:pt x="1159" y="107"/>
                  </a:lnTo>
                  <a:lnTo>
                    <a:pt x="1163" y="106"/>
                  </a:lnTo>
                  <a:lnTo>
                    <a:pt x="1163" y="106"/>
                  </a:lnTo>
                  <a:lnTo>
                    <a:pt x="1165" y="106"/>
                  </a:lnTo>
                  <a:lnTo>
                    <a:pt x="1165" y="106"/>
                  </a:lnTo>
                  <a:lnTo>
                    <a:pt x="1171" y="104"/>
                  </a:lnTo>
                  <a:lnTo>
                    <a:pt x="1175" y="104"/>
                  </a:lnTo>
                  <a:lnTo>
                    <a:pt x="1176" y="102"/>
                  </a:lnTo>
                  <a:lnTo>
                    <a:pt x="1180" y="102"/>
                  </a:lnTo>
                  <a:lnTo>
                    <a:pt x="1190" y="92"/>
                  </a:lnTo>
                  <a:lnTo>
                    <a:pt x="1190" y="92"/>
                  </a:lnTo>
                  <a:lnTo>
                    <a:pt x="1193" y="92"/>
                  </a:lnTo>
                  <a:lnTo>
                    <a:pt x="1197" y="90"/>
                  </a:lnTo>
                  <a:lnTo>
                    <a:pt x="1197" y="89"/>
                  </a:lnTo>
                  <a:lnTo>
                    <a:pt x="1197" y="89"/>
                  </a:lnTo>
                  <a:lnTo>
                    <a:pt x="1201" y="89"/>
                  </a:lnTo>
                  <a:lnTo>
                    <a:pt x="1201" y="87"/>
                  </a:lnTo>
                  <a:lnTo>
                    <a:pt x="1203" y="87"/>
                  </a:lnTo>
                  <a:lnTo>
                    <a:pt x="1205" y="85"/>
                  </a:lnTo>
                  <a:lnTo>
                    <a:pt x="1205" y="85"/>
                  </a:lnTo>
                  <a:lnTo>
                    <a:pt x="1209" y="81"/>
                  </a:lnTo>
                  <a:lnTo>
                    <a:pt x="1209" y="81"/>
                  </a:lnTo>
                  <a:lnTo>
                    <a:pt x="1212" y="79"/>
                  </a:lnTo>
                  <a:lnTo>
                    <a:pt x="1212" y="77"/>
                  </a:lnTo>
                  <a:lnTo>
                    <a:pt x="1210" y="77"/>
                  </a:lnTo>
                  <a:lnTo>
                    <a:pt x="1210" y="77"/>
                  </a:lnTo>
                  <a:lnTo>
                    <a:pt x="1209" y="72"/>
                  </a:lnTo>
                  <a:lnTo>
                    <a:pt x="1207" y="70"/>
                  </a:lnTo>
                  <a:lnTo>
                    <a:pt x="1205" y="70"/>
                  </a:lnTo>
                  <a:lnTo>
                    <a:pt x="1205" y="70"/>
                  </a:lnTo>
                  <a:lnTo>
                    <a:pt x="1203" y="70"/>
                  </a:lnTo>
                  <a:lnTo>
                    <a:pt x="1203" y="68"/>
                  </a:lnTo>
                  <a:lnTo>
                    <a:pt x="1201" y="68"/>
                  </a:lnTo>
                  <a:lnTo>
                    <a:pt x="1201" y="68"/>
                  </a:lnTo>
                  <a:lnTo>
                    <a:pt x="1205" y="68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210" y="68"/>
                  </a:lnTo>
                  <a:lnTo>
                    <a:pt x="1210" y="68"/>
                  </a:lnTo>
                  <a:lnTo>
                    <a:pt x="1212" y="66"/>
                  </a:lnTo>
                  <a:lnTo>
                    <a:pt x="1212" y="64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2" y="60"/>
                  </a:lnTo>
                  <a:lnTo>
                    <a:pt x="1212" y="60"/>
                  </a:lnTo>
                  <a:lnTo>
                    <a:pt x="1210" y="56"/>
                  </a:lnTo>
                  <a:lnTo>
                    <a:pt x="1209" y="56"/>
                  </a:lnTo>
                  <a:lnTo>
                    <a:pt x="1209" y="54"/>
                  </a:lnTo>
                  <a:lnTo>
                    <a:pt x="1209" y="54"/>
                  </a:lnTo>
                  <a:lnTo>
                    <a:pt x="1207" y="53"/>
                  </a:lnTo>
                  <a:lnTo>
                    <a:pt x="1207" y="51"/>
                  </a:lnTo>
                  <a:lnTo>
                    <a:pt x="1199" y="53"/>
                  </a:lnTo>
                  <a:lnTo>
                    <a:pt x="1195" y="43"/>
                  </a:lnTo>
                  <a:lnTo>
                    <a:pt x="1195" y="43"/>
                  </a:lnTo>
                  <a:lnTo>
                    <a:pt x="1193" y="39"/>
                  </a:lnTo>
                  <a:lnTo>
                    <a:pt x="1192" y="37"/>
                  </a:lnTo>
                  <a:lnTo>
                    <a:pt x="1190" y="36"/>
                  </a:lnTo>
                  <a:lnTo>
                    <a:pt x="1190" y="36"/>
                  </a:lnTo>
                  <a:lnTo>
                    <a:pt x="1178" y="36"/>
                  </a:lnTo>
                  <a:lnTo>
                    <a:pt x="1178" y="36"/>
                  </a:lnTo>
                  <a:lnTo>
                    <a:pt x="1169" y="36"/>
                  </a:lnTo>
                  <a:lnTo>
                    <a:pt x="1163" y="36"/>
                  </a:lnTo>
                  <a:lnTo>
                    <a:pt x="1161" y="36"/>
                  </a:lnTo>
                  <a:lnTo>
                    <a:pt x="1159" y="36"/>
                  </a:lnTo>
                  <a:lnTo>
                    <a:pt x="1159" y="36"/>
                  </a:lnTo>
                  <a:lnTo>
                    <a:pt x="1159" y="34"/>
                  </a:lnTo>
                  <a:lnTo>
                    <a:pt x="1156" y="34"/>
                  </a:lnTo>
                  <a:lnTo>
                    <a:pt x="1152" y="34"/>
                  </a:lnTo>
                  <a:lnTo>
                    <a:pt x="1150" y="34"/>
                  </a:lnTo>
                  <a:lnTo>
                    <a:pt x="1150" y="34"/>
                  </a:lnTo>
                  <a:lnTo>
                    <a:pt x="1150" y="32"/>
                  </a:lnTo>
                  <a:lnTo>
                    <a:pt x="1148" y="32"/>
                  </a:lnTo>
                  <a:lnTo>
                    <a:pt x="1144" y="32"/>
                  </a:lnTo>
                  <a:lnTo>
                    <a:pt x="1144" y="32"/>
                  </a:lnTo>
                  <a:lnTo>
                    <a:pt x="1140" y="32"/>
                  </a:lnTo>
                  <a:lnTo>
                    <a:pt x="1139" y="34"/>
                  </a:lnTo>
                  <a:lnTo>
                    <a:pt x="1135" y="34"/>
                  </a:lnTo>
                  <a:lnTo>
                    <a:pt x="1135" y="34"/>
                  </a:lnTo>
                  <a:lnTo>
                    <a:pt x="1131" y="36"/>
                  </a:lnTo>
                  <a:lnTo>
                    <a:pt x="1129" y="36"/>
                  </a:lnTo>
                  <a:lnTo>
                    <a:pt x="1129" y="36"/>
                  </a:lnTo>
                  <a:lnTo>
                    <a:pt x="1127" y="39"/>
                  </a:lnTo>
                  <a:lnTo>
                    <a:pt x="1125" y="41"/>
                  </a:lnTo>
                  <a:lnTo>
                    <a:pt x="1122" y="41"/>
                  </a:lnTo>
                  <a:lnTo>
                    <a:pt x="1122" y="41"/>
                  </a:lnTo>
                  <a:lnTo>
                    <a:pt x="1112" y="41"/>
                  </a:lnTo>
                  <a:lnTo>
                    <a:pt x="1106" y="41"/>
                  </a:lnTo>
                  <a:lnTo>
                    <a:pt x="1114" y="32"/>
                  </a:lnTo>
                  <a:lnTo>
                    <a:pt x="1114" y="32"/>
                  </a:lnTo>
                  <a:lnTo>
                    <a:pt x="1116" y="32"/>
                  </a:lnTo>
                  <a:lnTo>
                    <a:pt x="1118" y="30"/>
                  </a:lnTo>
                  <a:lnTo>
                    <a:pt x="1118" y="28"/>
                  </a:lnTo>
                  <a:lnTo>
                    <a:pt x="1118" y="28"/>
                  </a:lnTo>
                  <a:lnTo>
                    <a:pt x="1120" y="22"/>
                  </a:lnTo>
                  <a:lnTo>
                    <a:pt x="1118" y="22"/>
                  </a:lnTo>
                  <a:lnTo>
                    <a:pt x="1116" y="22"/>
                  </a:lnTo>
                  <a:lnTo>
                    <a:pt x="1116" y="22"/>
                  </a:lnTo>
                  <a:lnTo>
                    <a:pt x="1108" y="22"/>
                  </a:lnTo>
                  <a:lnTo>
                    <a:pt x="1108" y="22"/>
                  </a:lnTo>
                  <a:lnTo>
                    <a:pt x="1097" y="22"/>
                  </a:lnTo>
                  <a:lnTo>
                    <a:pt x="1093" y="22"/>
                  </a:lnTo>
                  <a:lnTo>
                    <a:pt x="1086" y="22"/>
                  </a:lnTo>
                  <a:lnTo>
                    <a:pt x="1078" y="19"/>
                  </a:lnTo>
                  <a:lnTo>
                    <a:pt x="1078" y="19"/>
                  </a:lnTo>
                  <a:lnTo>
                    <a:pt x="1086" y="17"/>
                  </a:lnTo>
                  <a:lnTo>
                    <a:pt x="1093" y="15"/>
                  </a:lnTo>
                  <a:lnTo>
                    <a:pt x="1093" y="15"/>
                  </a:lnTo>
                  <a:lnTo>
                    <a:pt x="1097" y="15"/>
                  </a:lnTo>
                  <a:lnTo>
                    <a:pt x="1097" y="13"/>
                  </a:lnTo>
                  <a:lnTo>
                    <a:pt x="1099" y="11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3" y="3"/>
                  </a:lnTo>
                  <a:lnTo>
                    <a:pt x="1091" y="3"/>
                  </a:lnTo>
                  <a:lnTo>
                    <a:pt x="1091" y="3"/>
                  </a:lnTo>
                  <a:lnTo>
                    <a:pt x="1088" y="3"/>
                  </a:lnTo>
                  <a:lnTo>
                    <a:pt x="1088" y="3"/>
                  </a:lnTo>
                  <a:lnTo>
                    <a:pt x="1082" y="2"/>
                  </a:lnTo>
                  <a:lnTo>
                    <a:pt x="1076" y="2"/>
                  </a:lnTo>
                  <a:lnTo>
                    <a:pt x="1076" y="2"/>
                  </a:lnTo>
                  <a:lnTo>
                    <a:pt x="1074" y="2"/>
                  </a:lnTo>
                  <a:lnTo>
                    <a:pt x="1072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5" y="2"/>
                  </a:lnTo>
                  <a:lnTo>
                    <a:pt x="1061" y="2"/>
                  </a:lnTo>
                  <a:lnTo>
                    <a:pt x="1061" y="2"/>
                  </a:lnTo>
                  <a:lnTo>
                    <a:pt x="1053" y="2"/>
                  </a:lnTo>
                  <a:lnTo>
                    <a:pt x="1052" y="3"/>
                  </a:lnTo>
                  <a:lnTo>
                    <a:pt x="1048" y="3"/>
                  </a:lnTo>
                  <a:lnTo>
                    <a:pt x="1048" y="3"/>
                  </a:lnTo>
                  <a:lnTo>
                    <a:pt x="1044" y="11"/>
                  </a:lnTo>
                  <a:lnTo>
                    <a:pt x="1044" y="11"/>
                  </a:lnTo>
                  <a:lnTo>
                    <a:pt x="1038" y="17"/>
                  </a:lnTo>
                  <a:lnTo>
                    <a:pt x="1038" y="17"/>
                  </a:lnTo>
                  <a:lnTo>
                    <a:pt x="1033" y="22"/>
                  </a:lnTo>
                  <a:lnTo>
                    <a:pt x="1029" y="24"/>
                  </a:lnTo>
                  <a:lnTo>
                    <a:pt x="1027" y="26"/>
                  </a:lnTo>
                  <a:lnTo>
                    <a:pt x="1027" y="26"/>
                  </a:lnTo>
                  <a:lnTo>
                    <a:pt x="1031" y="28"/>
                  </a:lnTo>
                  <a:lnTo>
                    <a:pt x="1033" y="30"/>
                  </a:lnTo>
                  <a:lnTo>
                    <a:pt x="1033" y="30"/>
                  </a:lnTo>
                  <a:lnTo>
                    <a:pt x="1033" y="32"/>
                  </a:lnTo>
                  <a:lnTo>
                    <a:pt x="1033" y="32"/>
                  </a:lnTo>
                  <a:lnTo>
                    <a:pt x="1031" y="34"/>
                  </a:lnTo>
                  <a:lnTo>
                    <a:pt x="1033" y="37"/>
                  </a:lnTo>
                  <a:lnTo>
                    <a:pt x="1033" y="41"/>
                  </a:lnTo>
                  <a:lnTo>
                    <a:pt x="1033" y="41"/>
                  </a:lnTo>
                  <a:lnTo>
                    <a:pt x="1027" y="41"/>
                  </a:lnTo>
                  <a:lnTo>
                    <a:pt x="1027" y="41"/>
                  </a:lnTo>
                  <a:lnTo>
                    <a:pt x="1023" y="41"/>
                  </a:lnTo>
                  <a:lnTo>
                    <a:pt x="1018" y="41"/>
                  </a:lnTo>
                  <a:lnTo>
                    <a:pt x="1018" y="41"/>
                  </a:lnTo>
                  <a:lnTo>
                    <a:pt x="1010" y="41"/>
                  </a:lnTo>
                  <a:lnTo>
                    <a:pt x="1010" y="41"/>
                  </a:lnTo>
                  <a:lnTo>
                    <a:pt x="1002" y="41"/>
                  </a:lnTo>
                  <a:lnTo>
                    <a:pt x="1001" y="41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49"/>
                  </a:lnTo>
                  <a:lnTo>
                    <a:pt x="1006" y="51"/>
                  </a:lnTo>
                  <a:lnTo>
                    <a:pt x="1010" y="51"/>
                  </a:lnTo>
                  <a:lnTo>
                    <a:pt x="1010" y="51"/>
                  </a:lnTo>
                  <a:lnTo>
                    <a:pt x="1012" y="53"/>
                  </a:lnTo>
                  <a:lnTo>
                    <a:pt x="1014" y="54"/>
                  </a:lnTo>
                  <a:lnTo>
                    <a:pt x="1016" y="54"/>
                  </a:lnTo>
                  <a:lnTo>
                    <a:pt x="1012" y="54"/>
                  </a:lnTo>
                  <a:lnTo>
                    <a:pt x="1012" y="54"/>
                  </a:lnTo>
                  <a:lnTo>
                    <a:pt x="1008" y="54"/>
                  </a:lnTo>
                  <a:lnTo>
                    <a:pt x="1004" y="54"/>
                  </a:lnTo>
                  <a:lnTo>
                    <a:pt x="999" y="53"/>
                  </a:lnTo>
                  <a:lnTo>
                    <a:pt x="999" y="53"/>
                  </a:lnTo>
                  <a:lnTo>
                    <a:pt x="985" y="53"/>
                  </a:lnTo>
                  <a:lnTo>
                    <a:pt x="985" y="53"/>
                  </a:lnTo>
                  <a:lnTo>
                    <a:pt x="987" y="53"/>
                  </a:lnTo>
                  <a:lnTo>
                    <a:pt x="987" y="56"/>
                  </a:lnTo>
                  <a:lnTo>
                    <a:pt x="987" y="56"/>
                  </a:lnTo>
                  <a:lnTo>
                    <a:pt x="985" y="58"/>
                  </a:lnTo>
                  <a:lnTo>
                    <a:pt x="982" y="58"/>
                  </a:lnTo>
                  <a:lnTo>
                    <a:pt x="980" y="60"/>
                  </a:lnTo>
                  <a:lnTo>
                    <a:pt x="980" y="60"/>
                  </a:lnTo>
                  <a:lnTo>
                    <a:pt x="974" y="60"/>
                  </a:lnTo>
                  <a:lnTo>
                    <a:pt x="970" y="60"/>
                  </a:lnTo>
                  <a:lnTo>
                    <a:pt x="970" y="60"/>
                  </a:lnTo>
                  <a:lnTo>
                    <a:pt x="968" y="60"/>
                  </a:lnTo>
                  <a:lnTo>
                    <a:pt x="968" y="60"/>
                  </a:lnTo>
                  <a:lnTo>
                    <a:pt x="968" y="58"/>
                  </a:lnTo>
                  <a:lnTo>
                    <a:pt x="968" y="58"/>
                  </a:lnTo>
                  <a:lnTo>
                    <a:pt x="972" y="56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67" y="53"/>
                  </a:lnTo>
                  <a:lnTo>
                    <a:pt x="967" y="53"/>
                  </a:lnTo>
                  <a:lnTo>
                    <a:pt x="953" y="53"/>
                  </a:lnTo>
                  <a:lnTo>
                    <a:pt x="951" y="53"/>
                  </a:lnTo>
                  <a:lnTo>
                    <a:pt x="940" y="53"/>
                  </a:lnTo>
                  <a:lnTo>
                    <a:pt x="940" y="53"/>
                  </a:lnTo>
                  <a:lnTo>
                    <a:pt x="936" y="53"/>
                  </a:lnTo>
                  <a:lnTo>
                    <a:pt x="934" y="53"/>
                  </a:lnTo>
                  <a:lnTo>
                    <a:pt x="932" y="54"/>
                  </a:lnTo>
                  <a:lnTo>
                    <a:pt x="932" y="54"/>
                  </a:lnTo>
                  <a:lnTo>
                    <a:pt x="929" y="56"/>
                  </a:lnTo>
                  <a:lnTo>
                    <a:pt x="927" y="58"/>
                  </a:lnTo>
                  <a:lnTo>
                    <a:pt x="925" y="58"/>
                  </a:lnTo>
                  <a:lnTo>
                    <a:pt x="927" y="58"/>
                  </a:lnTo>
                  <a:lnTo>
                    <a:pt x="927" y="58"/>
                  </a:lnTo>
                  <a:lnTo>
                    <a:pt x="931" y="60"/>
                  </a:lnTo>
                  <a:lnTo>
                    <a:pt x="934" y="62"/>
                  </a:lnTo>
                  <a:lnTo>
                    <a:pt x="934" y="62"/>
                  </a:lnTo>
                  <a:lnTo>
                    <a:pt x="931" y="64"/>
                  </a:lnTo>
                  <a:lnTo>
                    <a:pt x="927" y="64"/>
                  </a:lnTo>
                  <a:lnTo>
                    <a:pt x="923" y="64"/>
                  </a:lnTo>
                  <a:lnTo>
                    <a:pt x="923" y="64"/>
                  </a:lnTo>
                  <a:lnTo>
                    <a:pt x="915" y="66"/>
                  </a:lnTo>
                  <a:lnTo>
                    <a:pt x="914" y="66"/>
                  </a:lnTo>
                  <a:lnTo>
                    <a:pt x="912" y="66"/>
                  </a:lnTo>
                  <a:lnTo>
                    <a:pt x="912" y="66"/>
                  </a:lnTo>
                  <a:lnTo>
                    <a:pt x="910" y="68"/>
                  </a:lnTo>
                  <a:lnTo>
                    <a:pt x="906" y="70"/>
                  </a:lnTo>
                  <a:lnTo>
                    <a:pt x="906" y="70"/>
                  </a:lnTo>
                  <a:lnTo>
                    <a:pt x="898" y="70"/>
                  </a:lnTo>
                  <a:lnTo>
                    <a:pt x="893" y="72"/>
                  </a:lnTo>
                  <a:lnTo>
                    <a:pt x="893" y="72"/>
                  </a:lnTo>
                  <a:lnTo>
                    <a:pt x="889" y="72"/>
                  </a:lnTo>
                  <a:lnTo>
                    <a:pt x="887" y="72"/>
                  </a:lnTo>
                  <a:lnTo>
                    <a:pt x="885" y="73"/>
                  </a:lnTo>
                  <a:lnTo>
                    <a:pt x="885" y="73"/>
                  </a:lnTo>
                  <a:lnTo>
                    <a:pt x="881" y="77"/>
                  </a:lnTo>
                  <a:lnTo>
                    <a:pt x="878" y="79"/>
                  </a:lnTo>
                  <a:lnTo>
                    <a:pt x="872" y="79"/>
                  </a:lnTo>
                  <a:lnTo>
                    <a:pt x="872" y="79"/>
                  </a:lnTo>
                  <a:lnTo>
                    <a:pt x="870" y="81"/>
                  </a:lnTo>
                  <a:lnTo>
                    <a:pt x="866" y="83"/>
                  </a:lnTo>
                  <a:lnTo>
                    <a:pt x="866" y="83"/>
                  </a:lnTo>
                  <a:lnTo>
                    <a:pt x="864" y="87"/>
                  </a:lnTo>
                  <a:lnTo>
                    <a:pt x="862" y="89"/>
                  </a:lnTo>
                  <a:lnTo>
                    <a:pt x="861" y="89"/>
                  </a:lnTo>
                  <a:lnTo>
                    <a:pt x="861" y="89"/>
                  </a:lnTo>
                  <a:lnTo>
                    <a:pt x="851" y="89"/>
                  </a:lnTo>
                  <a:lnTo>
                    <a:pt x="851" y="89"/>
                  </a:lnTo>
                  <a:lnTo>
                    <a:pt x="853" y="90"/>
                  </a:lnTo>
                  <a:lnTo>
                    <a:pt x="851" y="92"/>
                  </a:lnTo>
                  <a:lnTo>
                    <a:pt x="849" y="92"/>
                  </a:lnTo>
                  <a:lnTo>
                    <a:pt x="849" y="92"/>
                  </a:lnTo>
                  <a:lnTo>
                    <a:pt x="844" y="92"/>
                  </a:lnTo>
                  <a:lnTo>
                    <a:pt x="842" y="94"/>
                  </a:lnTo>
                  <a:lnTo>
                    <a:pt x="840" y="94"/>
                  </a:lnTo>
                  <a:lnTo>
                    <a:pt x="840" y="94"/>
                  </a:lnTo>
                  <a:lnTo>
                    <a:pt x="840" y="96"/>
                  </a:lnTo>
                  <a:lnTo>
                    <a:pt x="838" y="100"/>
                  </a:lnTo>
                  <a:lnTo>
                    <a:pt x="838" y="104"/>
                  </a:lnTo>
                  <a:lnTo>
                    <a:pt x="838" y="104"/>
                  </a:lnTo>
                  <a:lnTo>
                    <a:pt x="840" y="104"/>
                  </a:lnTo>
                  <a:lnTo>
                    <a:pt x="842" y="104"/>
                  </a:lnTo>
                  <a:lnTo>
                    <a:pt x="840" y="106"/>
                  </a:lnTo>
                  <a:lnTo>
                    <a:pt x="840" y="106"/>
                  </a:lnTo>
                  <a:lnTo>
                    <a:pt x="840" y="107"/>
                  </a:lnTo>
                  <a:lnTo>
                    <a:pt x="840" y="109"/>
                  </a:lnTo>
                  <a:lnTo>
                    <a:pt x="840" y="111"/>
                  </a:lnTo>
                  <a:lnTo>
                    <a:pt x="853" y="121"/>
                  </a:lnTo>
                  <a:lnTo>
                    <a:pt x="853" y="126"/>
                  </a:lnTo>
                  <a:lnTo>
                    <a:pt x="853" y="126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0" y="126"/>
                  </a:lnTo>
                  <a:lnTo>
                    <a:pt x="840" y="126"/>
                  </a:lnTo>
                  <a:lnTo>
                    <a:pt x="838" y="126"/>
                  </a:lnTo>
                  <a:lnTo>
                    <a:pt x="834" y="126"/>
                  </a:lnTo>
                  <a:lnTo>
                    <a:pt x="834" y="126"/>
                  </a:lnTo>
                  <a:lnTo>
                    <a:pt x="828" y="128"/>
                  </a:lnTo>
                  <a:lnTo>
                    <a:pt x="825" y="128"/>
                  </a:lnTo>
                  <a:lnTo>
                    <a:pt x="825" y="128"/>
                  </a:lnTo>
                  <a:lnTo>
                    <a:pt x="815" y="128"/>
                  </a:lnTo>
                  <a:lnTo>
                    <a:pt x="810" y="128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06" y="128"/>
                  </a:lnTo>
                  <a:lnTo>
                    <a:pt x="806" y="130"/>
                  </a:lnTo>
                  <a:lnTo>
                    <a:pt x="800" y="132"/>
                  </a:lnTo>
                  <a:lnTo>
                    <a:pt x="794" y="132"/>
                  </a:lnTo>
                  <a:lnTo>
                    <a:pt x="794" y="132"/>
                  </a:lnTo>
                  <a:lnTo>
                    <a:pt x="787" y="132"/>
                  </a:lnTo>
                  <a:lnTo>
                    <a:pt x="787" y="132"/>
                  </a:lnTo>
                  <a:lnTo>
                    <a:pt x="781" y="132"/>
                  </a:lnTo>
                  <a:lnTo>
                    <a:pt x="781" y="132"/>
                  </a:lnTo>
                  <a:lnTo>
                    <a:pt x="777" y="134"/>
                  </a:lnTo>
                  <a:lnTo>
                    <a:pt x="775" y="134"/>
                  </a:lnTo>
                  <a:lnTo>
                    <a:pt x="766" y="134"/>
                  </a:lnTo>
                  <a:lnTo>
                    <a:pt x="760" y="147"/>
                  </a:lnTo>
                  <a:lnTo>
                    <a:pt x="760" y="147"/>
                  </a:lnTo>
                  <a:lnTo>
                    <a:pt x="760" y="149"/>
                  </a:lnTo>
                  <a:lnTo>
                    <a:pt x="760" y="151"/>
                  </a:lnTo>
                  <a:lnTo>
                    <a:pt x="760" y="153"/>
                  </a:lnTo>
                  <a:lnTo>
                    <a:pt x="760" y="153"/>
                  </a:lnTo>
                  <a:lnTo>
                    <a:pt x="762" y="155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68"/>
                  </a:lnTo>
                  <a:lnTo>
                    <a:pt x="764" y="168"/>
                  </a:lnTo>
                  <a:lnTo>
                    <a:pt x="764" y="170"/>
                  </a:lnTo>
                  <a:lnTo>
                    <a:pt x="766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0"/>
                  </a:lnTo>
                  <a:lnTo>
                    <a:pt x="770" y="170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5" y="176"/>
                  </a:lnTo>
                  <a:lnTo>
                    <a:pt x="779" y="176"/>
                  </a:lnTo>
                  <a:lnTo>
                    <a:pt x="783" y="176"/>
                  </a:lnTo>
                  <a:lnTo>
                    <a:pt x="789" y="183"/>
                  </a:lnTo>
                  <a:lnTo>
                    <a:pt x="791" y="189"/>
                  </a:lnTo>
                  <a:lnTo>
                    <a:pt x="791" y="189"/>
                  </a:lnTo>
                  <a:lnTo>
                    <a:pt x="791" y="191"/>
                  </a:lnTo>
                  <a:lnTo>
                    <a:pt x="793" y="191"/>
                  </a:lnTo>
                  <a:lnTo>
                    <a:pt x="791" y="193"/>
                  </a:lnTo>
                  <a:lnTo>
                    <a:pt x="791" y="193"/>
                  </a:lnTo>
                  <a:lnTo>
                    <a:pt x="781" y="191"/>
                  </a:lnTo>
                  <a:lnTo>
                    <a:pt x="775" y="191"/>
                  </a:lnTo>
                  <a:lnTo>
                    <a:pt x="768" y="185"/>
                  </a:lnTo>
                  <a:lnTo>
                    <a:pt x="768" y="185"/>
                  </a:lnTo>
                  <a:lnTo>
                    <a:pt x="762" y="183"/>
                  </a:lnTo>
                  <a:lnTo>
                    <a:pt x="758" y="181"/>
                  </a:lnTo>
                  <a:lnTo>
                    <a:pt x="757" y="179"/>
                  </a:lnTo>
                  <a:lnTo>
                    <a:pt x="757" y="179"/>
                  </a:lnTo>
                  <a:lnTo>
                    <a:pt x="753" y="176"/>
                  </a:lnTo>
                  <a:lnTo>
                    <a:pt x="749" y="174"/>
                  </a:lnTo>
                  <a:lnTo>
                    <a:pt x="747" y="172"/>
                  </a:lnTo>
                  <a:lnTo>
                    <a:pt x="741" y="172"/>
                  </a:lnTo>
                  <a:lnTo>
                    <a:pt x="741" y="172"/>
                  </a:lnTo>
                  <a:lnTo>
                    <a:pt x="736" y="172"/>
                  </a:lnTo>
                  <a:lnTo>
                    <a:pt x="734" y="172"/>
                  </a:lnTo>
                  <a:lnTo>
                    <a:pt x="734" y="172"/>
                  </a:lnTo>
                  <a:lnTo>
                    <a:pt x="734" y="170"/>
                  </a:lnTo>
                  <a:lnTo>
                    <a:pt x="734" y="170"/>
                  </a:lnTo>
                  <a:lnTo>
                    <a:pt x="732" y="170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1" y="164"/>
                  </a:lnTo>
                  <a:lnTo>
                    <a:pt x="715" y="164"/>
                  </a:lnTo>
                  <a:lnTo>
                    <a:pt x="709" y="170"/>
                  </a:lnTo>
                  <a:lnTo>
                    <a:pt x="709" y="170"/>
                  </a:lnTo>
                  <a:lnTo>
                    <a:pt x="709" y="174"/>
                  </a:lnTo>
                  <a:lnTo>
                    <a:pt x="709" y="176"/>
                  </a:lnTo>
                  <a:lnTo>
                    <a:pt x="711" y="176"/>
                  </a:lnTo>
                  <a:lnTo>
                    <a:pt x="713" y="176"/>
                  </a:lnTo>
                  <a:lnTo>
                    <a:pt x="713" y="176"/>
                  </a:lnTo>
                  <a:lnTo>
                    <a:pt x="713" y="177"/>
                  </a:lnTo>
                  <a:lnTo>
                    <a:pt x="715" y="177"/>
                  </a:lnTo>
                  <a:lnTo>
                    <a:pt x="715" y="179"/>
                  </a:lnTo>
                  <a:lnTo>
                    <a:pt x="719" y="179"/>
                  </a:lnTo>
                  <a:lnTo>
                    <a:pt x="719" y="179"/>
                  </a:lnTo>
                  <a:lnTo>
                    <a:pt x="723" y="179"/>
                  </a:lnTo>
                  <a:lnTo>
                    <a:pt x="724" y="177"/>
                  </a:lnTo>
                  <a:lnTo>
                    <a:pt x="724" y="177"/>
                  </a:lnTo>
                  <a:lnTo>
                    <a:pt x="724" y="179"/>
                  </a:lnTo>
                  <a:lnTo>
                    <a:pt x="724" y="179"/>
                  </a:lnTo>
                  <a:lnTo>
                    <a:pt x="726" y="181"/>
                  </a:lnTo>
                  <a:lnTo>
                    <a:pt x="726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15" y="185"/>
                  </a:lnTo>
                  <a:lnTo>
                    <a:pt x="715" y="185"/>
                  </a:lnTo>
                  <a:lnTo>
                    <a:pt x="711" y="185"/>
                  </a:lnTo>
                  <a:lnTo>
                    <a:pt x="709" y="185"/>
                  </a:lnTo>
                  <a:lnTo>
                    <a:pt x="707" y="183"/>
                  </a:lnTo>
                  <a:lnTo>
                    <a:pt x="706" y="183"/>
                  </a:lnTo>
                  <a:lnTo>
                    <a:pt x="706" y="183"/>
                  </a:lnTo>
                  <a:lnTo>
                    <a:pt x="700" y="181"/>
                  </a:lnTo>
                  <a:lnTo>
                    <a:pt x="698" y="183"/>
                  </a:lnTo>
                  <a:lnTo>
                    <a:pt x="700" y="185"/>
                  </a:lnTo>
                  <a:lnTo>
                    <a:pt x="700" y="185"/>
                  </a:lnTo>
                  <a:lnTo>
                    <a:pt x="702" y="189"/>
                  </a:lnTo>
                  <a:lnTo>
                    <a:pt x="706" y="193"/>
                  </a:lnTo>
                  <a:lnTo>
                    <a:pt x="709" y="198"/>
                  </a:lnTo>
                  <a:lnTo>
                    <a:pt x="709" y="198"/>
                  </a:lnTo>
                  <a:lnTo>
                    <a:pt x="715" y="200"/>
                  </a:lnTo>
                  <a:lnTo>
                    <a:pt x="717" y="202"/>
                  </a:lnTo>
                  <a:lnTo>
                    <a:pt x="721" y="202"/>
                  </a:lnTo>
                  <a:lnTo>
                    <a:pt x="721" y="202"/>
                  </a:lnTo>
                  <a:lnTo>
                    <a:pt x="723" y="202"/>
                  </a:lnTo>
                  <a:lnTo>
                    <a:pt x="724" y="202"/>
                  </a:lnTo>
                  <a:lnTo>
                    <a:pt x="724" y="202"/>
                  </a:lnTo>
                  <a:lnTo>
                    <a:pt x="726" y="202"/>
                  </a:lnTo>
                  <a:lnTo>
                    <a:pt x="726" y="202"/>
                  </a:lnTo>
                  <a:lnTo>
                    <a:pt x="734" y="210"/>
                  </a:lnTo>
                  <a:lnTo>
                    <a:pt x="740" y="215"/>
                  </a:lnTo>
                  <a:lnTo>
                    <a:pt x="740" y="215"/>
                  </a:lnTo>
                  <a:lnTo>
                    <a:pt x="732" y="215"/>
                  </a:lnTo>
                  <a:lnTo>
                    <a:pt x="732" y="215"/>
                  </a:lnTo>
                  <a:lnTo>
                    <a:pt x="730" y="213"/>
                  </a:lnTo>
                  <a:lnTo>
                    <a:pt x="728" y="213"/>
                  </a:lnTo>
                  <a:lnTo>
                    <a:pt x="728" y="211"/>
                  </a:lnTo>
                  <a:lnTo>
                    <a:pt x="724" y="211"/>
                  </a:lnTo>
                  <a:lnTo>
                    <a:pt x="724" y="211"/>
                  </a:lnTo>
                  <a:lnTo>
                    <a:pt x="719" y="210"/>
                  </a:lnTo>
                  <a:lnTo>
                    <a:pt x="715" y="210"/>
                  </a:lnTo>
                  <a:lnTo>
                    <a:pt x="709" y="206"/>
                  </a:lnTo>
                  <a:lnTo>
                    <a:pt x="709" y="206"/>
                  </a:lnTo>
                  <a:lnTo>
                    <a:pt x="698" y="206"/>
                  </a:lnTo>
                  <a:lnTo>
                    <a:pt x="698" y="206"/>
                  </a:lnTo>
                  <a:lnTo>
                    <a:pt x="694" y="206"/>
                  </a:lnTo>
                  <a:lnTo>
                    <a:pt x="692" y="206"/>
                  </a:lnTo>
                  <a:lnTo>
                    <a:pt x="688" y="204"/>
                  </a:lnTo>
                  <a:lnTo>
                    <a:pt x="688" y="204"/>
                  </a:lnTo>
                  <a:lnTo>
                    <a:pt x="690" y="200"/>
                  </a:lnTo>
                  <a:lnTo>
                    <a:pt x="690" y="198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3"/>
                  </a:lnTo>
                  <a:lnTo>
                    <a:pt x="687" y="189"/>
                  </a:lnTo>
                  <a:lnTo>
                    <a:pt x="687" y="185"/>
                  </a:lnTo>
                  <a:lnTo>
                    <a:pt x="687" y="185"/>
                  </a:lnTo>
                  <a:lnTo>
                    <a:pt x="688" y="185"/>
                  </a:lnTo>
                  <a:lnTo>
                    <a:pt x="690" y="181"/>
                  </a:lnTo>
                  <a:lnTo>
                    <a:pt x="692" y="177"/>
                  </a:lnTo>
                  <a:lnTo>
                    <a:pt x="692" y="177"/>
                  </a:lnTo>
                  <a:lnTo>
                    <a:pt x="692" y="168"/>
                  </a:lnTo>
                  <a:lnTo>
                    <a:pt x="687" y="155"/>
                  </a:lnTo>
                  <a:lnTo>
                    <a:pt x="683" y="157"/>
                  </a:lnTo>
                  <a:lnTo>
                    <a:pt x="683" y="157"/>
                  </a:lnTo>
                  <a:lnTo>
                    <a:pt x="681" y="159"/>
                  </a:lnTo>
                  <a:lnTo>
                    <a:pt x="679" y="160"/>
                  </a:lnTo>
                  <a:lnTo>
                    <a:pt x="679" y="162"/>
                  </a:lnTo>
                  <a:lnTo>
                    <a:pt x="681" y="162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3" y="168"/>
                  </a:lnTo>
                  <a:lnTo>
                    <a:pt x="683" y="172"/>
                  </a:lnTo>
                  <a:lnTo>
                    <a:pt x="683" y="172"/>
                  </a:lnTo>
                  <a:lnTo>
                    <a:pt x="683" y="177"/>
                  </a:lnTo>
                  <a:lnTo>
                    <a:pt x="683" y="179"/>
                  </a:lnTo>
                  <a:lnTo>
                    <a:pt x="681" y="181"/>
                  </a:lnTo>
                  <a:lnTo>
                    <a:pt x="679" y="181"/>
                  </a:lnTo>
                  <a:lnTo>
                    <a:pt x="679" y="181"/>
                  </a:lnTo>
                  <a:lnTo>
                    <a:pt x="677" y="181"/>
                  </a:lnTo>
                  <a:lnTo>
                    <a:pt x="677" y="181"/>
                  </a:lnTo>
                  <a:lnTo>
                    <a:pt x="677" y="183"/>
                  </a:lnTo>
                  <a:lnTo>
                    <a:pt x="673" y="183"/>
                  </a:lnTo>
                  <a:lnTo>
                    <a:pt x="673" y="183"/>
                  </a:lnTo>
                  <a:lnTo>
                    <a:pt x="668" y="183"/>
                  </a:lnTo>
                  <a:lnTo>
                    <a:pt x="664" y="185"/>
                  </a:lnTo>
                  <a:lnTo>
                    <a:pt x="664" y="189"/>
                  </a:lnTo>
                  <a:lnTo>
                    <a:pt x="664" y="189"/>
                  </a:lnTo>
                  <a:lnTo>
                    <a:pt x="664" y="191"/>
                  </a:lnTo>
                  <a:lnTo>
                    <a:pt x="662" y="196"/>
                  </a:lnTo>
                  <a:lnTo>
                    <a:pt x="658" y="200"/>
                  </a:lnTo>
                  <a:lnTo>
                    <a:pt x="658" y="200"/>
                  </a:lnTo>
                  <a:lnTo>
                    <a:pt x="670" y="213"/>
                  </a:lnTo>
                  <a:lnTo>
                    <a:pt x="670" y="213"/>
                  </a:lnTo>
                  <a:lnTo>
                    <a:pt x="671" y="217"/>
                  </a:lnTo>
                  <a:lnTo>
                    <a:pt x="673" y="223"/>
                  </a:lnTo>
                  <a:lnTo>
                    <a:pt x="673" y="227"/>
                  </a:lnTo>
                  <a:lnTo>
                    <a:pt x="668" y="238"/>
                  </a:lnTo>
                  <a:lnTo>
                    <a:pt x="668" y="238"/>
                  </a:lnTo>
                  <a:lnTo>
                    <a:pt x="666" y="247"/>
                  </a:lnTo>
                  <a:lnTo>
                    <a:pt x="666" y="247"/>
                  </a:lnTo>
                  <a:lnTo>
                    <a:pt x="668" y="257"/>
                  </a:lnTo>
                  <a:lnTo>
                    <a:pt x="668" y="264"/>
                  </a:lnTo>
                  <a:lnTo>
                    <a:pt x="671" y="270"/>
                  </a:lnTo>
                  <a:lnTo>
                    <a:pt x="671" y="270"/>
                  </a:lnTo>
                  <a:lnTo>
                    <a:pt x="675" y="272"/>
                  </a:lnTo>
                  <a:lnTo>
                    <a:pt x="679" y="272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7" y="266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700" y="264"/>
                  </a:lnTo>
                  <a:lnTo>
                    <a:pt x="706" y="268"/>
                  </a:lnTo>
                  <a:lnTo>
                    <a:pt x="706" y="268"/>
                  </a:lnTo>
                  <a:lnTo>
                    <a:pt x="709" y="268"/>
                  </a:lnTo>
                  <a:lnTo>
                    <a:pt x="713" y="270"/>
                  </a:lnTo>
                  <a:lnTo>
                    <a:pt x="715" y="272"/>
                  </a:lnTo>
                  <a:lnTo>
                    <a:pt x="715" y="272"/>
                  </a:lnTo>
                  <a:lnTo>
                    <a:pt x="717" y="272"/>
                  </a:lnTo>
                  <a:lnTo>
                    <a:pt x="719" y="272"/>
                  </a:lnTo>
                  <a:lnTo>
                    <a:pt x="721" y="274"/>
                  </a:lnTo>
                  <a:lnTo>
                    <a:pt x="723" y="276"/>
                  </a:lnTo>
                  <a:lnTo>
                    <a:pt x="723" y="276"/>
                  </a:lnTo>
                  <a:lnTo>
                    <a:pt x="721" y="283"/>
                  </a:lnTo>
                  <a:lnTo>
                    <a:pt x="721" y="285"/>
                  </a:lnTo>
                  <a:lnTo>
                    <a:pt x="723" y="289"/>
                  </a:lnTo>
                  <a:lnTo>
                    <a:pt x="723" y="289"/>
                  </a:lnTo>
                  <a:lnTo>
                    <a:pt x="723" y="291"/>
                  </a:lnTo>
                  <a:lnTo>
                    <a:pt x="723" y="293"/>
                  </a:lnTo>
                  <a:lnTo>
                    <a:pt x="721" y="297"/>
                  </a:lnTo>
                  <a:lnTo>
                    <a:pt x="719" y="304"/>
                  </a:lnTo>
                  <a:lnTo>
                    <a:pt x="724" y="308"/>
                  </a:lnTo>
                  <a:lnTo>
                    <a:pt x="736" y="310"/>
                  </a:lnTo>
                  <a:lnTo>
                    <a:pt x="721" y="314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5" y="306"/>
                  </a:lnTo>
                  <a:lnTo>
                    <a:pt x="715" y="302"/>
                  </a:lnTo>
                  <a:lnTo>
                    <a:pt x="715" y="300"/>
                  </a:lnTo>
                  <a:lnTo>
                    <a:pt x="715" y="300"/>
                  </a:lnTo>
                  <a:lnTo>
                    <a:pt x="713" y="297"/>
                  </a:lnTo>
                  <a:lnTo>
                    <a:pt x="713" y="291"/>
                  </a:lnTo>
                  <a:lnTo>
                    <a:pt x="713" y="283"/>
                  </a:lnTo>
                  <a:lnTo>
                    <a:pt x="706" y="274"/>
                  </a:lnTo>
                  <a:lnTo>
                    <a:pt x="692" y="274"/>
                  </a:lnTo>
                  <a:lnTo>
                    <a:pt x="692" y="274"/>
                  </a:lnTo>
                  <a:lnTo>
                    <a:pt x="687" y="274"/>
                  </a:lnTo>
                  <a:lnTo>
                    <a:pt x="683" y="276"/>
                  </a:lnTo>
                  <a:lnTo>
                    <a:pt x="679" y="278"/>
                  </a:lnTo>
                  <a:lnTo>
                    <a:pt x="679" y="278"/>
                  </a:lnTo>
                  <a:lnTo>
                    <a:pt x="677" y="280"/>
                  </a:lnTo>
                  <a:lnTo>
                    <a:pt x="677" y="280"/>
                  </a:lnTo>
                  <a:lnTo>
                    <a:pt x="675" y="281"/>
                  </a:lnTo>
                  <a:lnTo>
                    <a:pt x="675" y="285"/>
                  </a:lnTo>
                  <a:lnTo>
                    <a:pt x="675" y="289"/>
                  </a:lnTo>
                  <a:lnTo>
                    <a:pt x="677" y="291"/>
                  </a:lnTo>
                  <a:lnTo>
                    <a:pt x="677" y="291"/>
                  </a:lnTo>
                  <a:lnTo>
                    <a:pt x="683" y="295"/>
                  </a:lnTo>
                  <a:lnTo>
                    <a:pt x="683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3" y="298"/>
                  </a:lnTo>
                  <a:lnTo>
                    <a:pt x="679" y="302"/>
                  </a:lnTo>
                  <a:lnTo>
                    <a:pt x="679" y="306"/>
                  </a:lnTo>
                  <a:lnTo>
                    <a:pt x="673" y="314"/>
                  </a:lnTo>
                  <a:lnTo>
                    <a:pt x="671" y="316"/>
                  </a:lnTo>
                  <a:lnTo>
                    <a:pt x="668" y="327"/>
                  </a:lnTo>
                  <a:lnTo>
                    <a:pt x="647" y="334"/>
                  </a:lnTo>
                  <a:lnTo>
                    <a:pt x="647" y="334"/>
                  </a:lnTo>
                  <a:lnTo>
                    <a:pt x="649" y="340"/>
                  </a:lnTo>
                  <a:lnTo>
                    <a:pt x="649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1" y="344"/>
                  </a:lnTo>
                  <a:lnTo>
                    <a:pt x="634" y="344"/>
                  </a:lnTo>
                  <a:lnTo>
                    <a:pt x="634" y="344"/>
                  </a:lnTo>
                  <a:lnTo>
                    <a:pt x="619" y="344"/>
                  </a:lnTo>
                  <a:lnTo>
                    <a:pt x="619" y="344"/>
                  </a:lnTo>
                  <a:lnTo>
                    <a:pt x="620" y="344"/>
                  </a:lnTo>
                  <a:lnTo>
                    <a:pt x="619" y="344"/>
                  </a:lnTo>
                  <a:lnTo>
                    <a:pt x="613" y="344"/>
                  </a:lnTo>
                  <a:lnTo>
                    <a:pt x="613" y="344"/>
                  </a:lnTo>
                  <a:lnTo>
                    <a:pt x="600" y="338"/>
                  </a:lnTo>
                  <a:lnTo>
                    <a:pt x="598" y="336"/>
                  </a:lnTo>
                  <a:lnTo>
                    <a:pt x="598" y="336"/>
                  </a:lnTo>
                  <a:lnTo>
                    <a:pt x="596" y="336"/>
                  </a:lnTo>
                  <a:lnTo>
                    <a:pt x="598" y="334"/>
                  </a:lnTo>
                  <a:lnTo>
                    <a:pt x="600" y="334"/>
                  </a:lnTo>
                  <a:lnTo>
                    <a:pt x="603" y="334"/>
                  </a:lnTo>
                  <a:lnTo>
                    <a:pt x="603" y="334"/>
                  </a:lnTo>
                  <a:lnTo>
                    <a:pt x="605" y="334"/>
                  </a:lnTo>
                  <a:lnTo>
                    <a:pt x="607" y="334"/>
                  </a:lnTo>
                  <a:lnTo>
                    <a:pt x="609" y="338"/>
                  </a:lnTo>
                  <a:lnTo>
                    <a:pt x="609" y="340"/>
                  </a:lnTo>
                  <a:lnTo>
                    <a:pt x="611" y="340"/>
                  </a:lnTo>
                  <a:lnTo>
                    <a:pt x="611" y="340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20" y="336"/>
                  </a:lnTo>
                  <a:lnTo>
                    <a:pt x="624" y="334"/>
                  </a:lnTo>
                  <a:lnTo>
                    <a:pt x="626" y="334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30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6" y="327"/>
                  </a:lnTo>
                  <a:lnTo>
                    <a:pt x="636" y="327"/>
                  </a:lnTo>
                  <a:lnTo>
                    <a:pt x="641" y="319"/>
                  </a:lnTo>
                  <a:lnTo>
                    <a:pt x="641" y="319"/>
                  </a:lnTo>
                  <a:lnTo>
                    <a:pt x="647" y="314"/>
                  </a:lnTo>
                  <a:lnTo>
                    <a:pt x="647" y="314"/>
                  </a:lnTo>
                  <a:lnTo>
                    <a:pt x="651" y="310"/>
                  </a:lnTo>
                  <a:lnTo>
                    <a:pt x="653" y="308"/>
                  </a:lnTo>
                  <a:lnTo>
                    <a:pt x="654" y="306"/>
                  </a:lnTo>
                  <a:lnTo>
                    <a:pt x="656" y="306"/>
                  </a:lnTo>
                  <a:lnTo>
                    <a:pt x="656" y="306"/>
                  </a:lnTo>
                  <a:lnTo>
                    <a:pt x="660" y="302"/>
                  </a:lnTo>
                  <a:lnTo>
                    <a:pt x="660" y="298"/>
                  </a:lnTo>
                  <a:lnTo>
                    <a:pt x="660" y="298"/>
                  </a:lnTo>
                  <a:lnTo>
                    <a:pt x="660" y="297"/>
                  </a:lnTo>
                  <a:lnTo>
                    <a:pt x="658" y="295"/>
                  </a:lnTo>
                  <a:lnTo>
                    <a:pt x="660" y="293"/>
                  </a:lnTo>
                  <a:lnTo>
                    <a:pt x="660" y="293"/>
                  </a:lnTo>
                  <a:lnTo>
                    <a:pt x="662" y="291"/>
                  </a:lnTo>
                  <a:lnTo>
                    <a:pt x="664" y="289"/>
                  </a:lnTo>
                  <a:lnTo>
                    <a:pt x="664" y="285"/>
                  </a:lnTo>
                  <a:lnTo>
                    <a:pt x="664" y="285"/>
                  </a:lnTo>
                  <a:lnTo>
                    <a:pt x="662" y="285"/>
                  </a:lnTo>
                  <a:lnTo>
                    <a:pt x="662" y="281"/>
                  </a:lnTo>
                  <a:lnTo>
                    <a:pt x="662" y="280"/>
                  </a:lnTo>
                  <a:lnTo>
                    <a:pt x="660" y="278"/>
                  </a:lnTo>
                  <a:lnTo>
                    <a:pt x="660" y="278"/>
                  </a:lnTo>
                  <a:lnTo>
                    <a:pt x="656" y="274"/>
                  </a:lnTo>
                  <a:lnTo>
                    <a:pt x="656" y="274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57"/>
                  </a:lnTo>
                  <a:lnTo>
                    <a:pt x="649" y="257"/>
                  </a:lnTo>
                  <a:lnTo>
                    <a:pt x="651" y="242"/>
                  </a:lnTo>
                  <a:lnTo>
                    <a:pt x="651" y="242"/>
                  </a:lnTo>
                  <a:lnTo>
                    <a:pt x="651" y="234"/>
                  </a:lnTo>
                  <a:lnTo>
                    <a:pt x="651" y="234"/>
                  </a:lnTo>
                  <a:lnTo>
                    <a:pt x="651" y="230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1" y="219"/>
                  </a:lnTo>
                  <a:lnTo>
                    <a:pt x="651" y="213"/>
                  </a:lnTo>
                  <a:lnTo>
                    <a:pt x="647" y="210"/>
                  </a:lnTo>
                  <a:lnTo>
                    <a:pt x="647" y="210"/>
                  </a:lnTo>
                  <a:lnTo>
                    <a:pt x="645" y="210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37" y="202"/>
                  </a:lnTo>
                  <a:lnTo>
                    <a:pt x="637" y="202"/>
                  </a:lnTo>
                  <a:lnTo>
                    <a:pt x="639" y="200"/>
                  </a:lnTo>
                  <a:lnTo>
                    <a:pt x="639" y="200"/>
                  </a:lnTo>
                  <a:lnTo>
                    <a:pt x="641" y="196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9" y="187"/>
                  </a:lnTo>
                  <a:lnTo>
                    <a:pt x="649" y="187"/>
                  </a:lnTo>
                  <a:lnTo>
                    <a:pt x="651" y="185"/>
                  </a:lnTo>
                  <a:lnTo>
                    <a:pt x="651" y="181"/>
                  </a:lnTo>
                  <a:lnTo>
                    <a:pt x="651" y="177"/>
                  </a:lnTo>
                  <a:lnTo>
                    <a:pt x="651" y="177"/>
                  </a:lnTo>
                  <a:lnTo>
                    <a:pt x="651" y="168"/>
                  </a:lnTo>
                  <a:lnTo>
                    <a:pt x="651" y="168"/>
                  </a:lnTo>
                  <a:lnTo>
                    <a:pt x="653" y="166"/>
                  </a:lnTo>
                  <a:lnTo>
                    <a:pt x="653" y="164"/>
                  </a:lnTo>
                  <a:lnTo>
                    <a:pt x="653" y="160"/>
                  </a:lnTo>
                  <a:lnTo>
                    <a:pt x="653" y="160"/>
                  </a:lnTo>
                  <a:lnTo>
                    <a:pt x="651" y="160"/>
                  </a:lnTo>
                  <a:lnTo>
                    <a:pt x="651" y="160"/>
                  </a:lnTo>
                  <a:lnTo>
                    <a:pt x="641" y="159"/>
                  </a:lnTo>
                  <a:lnTo>
                    <a:pt x="634" y="159"/>
                  </a:lnTo>
                  <a:lnTo>
                    <a:pt x="634" y="159"/>
                  </a:lnTo>
                  <a:lnTo>
                    <a:pt x="617" y="157"/>
                  </a:lnTo>
                  <a:lnTo>
                    <a:pt x="609" y="157"/>
                  </a:lnTo>
                  <a:lnTo>
                    <a:pt x="607" y="157"/>
                  </a:lnTo>
                  <a:lnTo>
                    <a:pt x="603" y="155"/>
                  </a:lnTo>
                  <a:lnTo>
                    <a:pt x="594" y="168"/>
                  </a:lnTo>
                  <a:lnTo>
                    <a:pt x="594" y="168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4" y="179"/>
                  </a:lnTo>
                  <a:lnTo>
                    <a:pt x="594" y="179"/>
                  </a:lnTo>
                  <a:lnTo>
                    <a:pt x="592" y="181"/>
                  </a:lnTo>
                  <a:lnTo>
                    <a:pt x="590" y="185"/>
                  </a:lnTo>
                  <a:lnTo>
                    <a:pt x="590" y="185"/>
                  </a:lnTo>
                  <a:lnTo>
                    <a:pt x="583" y="191"/>
                  </a:lnTo>
                  <a:lnTo>
                    <a:pt x="579" y="193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81" y="194"/>
                  </a:lnTo>
                  <a:lnTo>
                    <a:pt x="579" y="196"/>
                  </a:lnTo>
                  <a:lnTo>
                    <a:pt x="577" y="198"/>
                  </a:lnTo>
                  <a:lnTo>
                    <a:pt x="571" y="202"/>
                  </a:lnTo>
                  <a:lnTo>
                    <a:pt x="564" y="210"/>
                  </a:lnTo>
                  <a:lnTo>
                    <a:pt x="564" y="210"/>
                  </a:lnTo>
                  <a:lnTo>
                    <a:pt x="566" y="211"/>
                  </a:lnTo>
                  <a:lnTo>
                    <a:pt x="567" y="215"/>
                  </a:lnTo>
                  <a:lnTo>
                    <a:pt x="567" y="215"/>
                  </a:lnTo>
                  <a:lnTo>
                    <a:pt x="567" y="217"/>
                  </a:lnTo>
                  <a:lnTo>
                    <a:pt x="569" y="217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25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69" y="230"/>
                  </a:lnTo>
                  <a:lnTo>
                    <a:pt x="567" y="232"/>
                  </a:lnTo>
                  <a:lnTo>
                    <a:pt x="567" y="234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8"/>
                  </a:lnTo>
                  <a:lnTo>
                    <a:pt x="569" y="242"/>
                  </a:lnTo>
                  <a:lnTo>
                    <a:pt x="569" y="244"/>
                  </a:lnTo>
                  <a:lnTo>
                    <a:pt x="569" y="244"/>
                  </a:lnTo>
                  <a:lnTo>
                    <a:pt x="567" y="244"/>
                  </a:lnTo>
                  <a:lnTo>
                    <a:pt x="567" y="244"/>
                  </a:lnTo>
                  <a:lnTo>
                    <a:pt x="567" y="246"/>
                  </a:lnTo>
                  <a:lnTo>
                    <a:pt x="567" y="246"/>
                  </a:lnTo>
                  <a:lnTo>
                    <a:pt x="567" y="249"/>
                  </a:lnTo>
                  <a:lnTo>
                    <a:pt x="567" y="251"/>
                  </a:lnTo>
                  <a:lnTo>
                    <a:pt x="569" y="253"/>
                  </a:lnTo>
                  <a:lnTo>
                    <a:pt x="571" y="253"/>
                  </a:lnTo>
                  <a:lnTo>
                    <a:pt x="571" y="253"/>
                  </a:lnTo>
                  <a:lnTo>
                    <a:pt x="573" y="255"/>
                  </a:lnTo>
                  <a:lnTo>
                    <a:pt x="575" y="255"/>
                  </a:lnTo>
                  <a:lnTo>
                    <a:pt x="575" y="257"/>
                  </a:lnTo>
                  <a:lnTo>
                    <a:pt x="577" y="257"/>
                  </a:lnTo>
                  <a:lnTo>
                    <a:pt x="577" y="257"/>
                  </a:lnTo>
                  <a:lnTo>
                    <a:pt x="583" y="257"/>
                  </a:lnTo>
                  <a:lnTo>
                    <a:pt x="586" y="257"/>
                  </a:lnTo>
                  <a:lnTo>
                    <a:pt x="588" y="261"/>
                  </a:lnTo>
                  <a:lnTo>
                    <a:pt x="590" y="261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92" y="272"/>
                  </a:lnTo>
                  <a:lnTo>
                    <a:pt x="592" y="272"/>
                  </a:lnTo>
                  <a:lnTo>
                    <a:pt x="594" y="272"/>
                  </a:lnTo>
                  <a:lnTo>
                    <a:pt x="598" y="274"/>
                  </a:lnTo>
                  <a:lnTo>
                    <a:pt x="598" y="274"/>
                  </a:lnTo>
                  <a:lnTo>
                    <a:pt x="594" y="278"/>
                  </a:lnTo>
                  <a:lnTo>
                    <a:pt x="594" y="280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5"/>
                  </a:lnTo>
                  <a:lnTo>
                    <a:pt x="592" y="287"/>
                  </a:lnTo>
                  <a:lnTo>
                    <a:pt x="588" y="291"/>
                  </a:lnTo>
                  <a:lnTo>
                    <a:pt x="588" y="291"/>
                  </a:lnTo>
                  <a:lnTo>
                    <a:pt x="583" y="291"/>
                  </a:lnTo>
                  <a:lnTo>
                    <a:pt x="581" y="291"/>
                  </a:lnTo>
                  <a:lnTo>
                    <a:pt x="579" y="289"/>
                  </a:lnTo>
                  <a:lnTo>
                    <a:pt x="575" y="285"/>
                  </a:lnTo>
                  <a:lnTo>
                    <a:pt x="575" y="285"/>
                  </a:lnTo>
                  <a:lnTo>
                    <a:pt x="571" y="281"/>
                  </a:lnTo>
                  <a:lnTo>
                    <a:pt x="571" y="281"/>
                  </a:lnTo>
                  <a:lnTo>
                    <a:pt x="567" y="281"/>
                  </a:lnTo>
                  <a:lnTo>
                    <a:pt x="566" y="278"/>
                  </a:lnTo>
                  <a:lnTo>
                    <a:pt x="566" y="278"/>
                  </a:lnTo>
                  <a:lnTo>
                    <a:pt x="560" y="272"/>
                  </a:lnTo>
                  <a:lnTo>
                    <a:pt x="560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2" y="272"/>
                  </a:lnTo>
                  <a:lnTo>
                    <a:pt x="549" y="270"/>
                  </a:lnTo>
                  <a:lnTo>
                    <a:pt x="545" y="268"/>
                  </a:lnTo>
                  <a:lnTo>
                    <a:pt x="545" y="268"/>
                  </a:lnTo>
                  <a:lnTo>
                    <a:pt x="541" y="266"/>
                  </a:lnTo>
                  <a:lnTo>
                    <a:pt x="537" y="264"/>
                  </a:lnTo>
                  <a:lnTo>
                    <a:pt x="537" y="264"/>
                  </a:lnTo>
                  <a:lnTo>
                    <a:pt x="530" y="257"/>
                  </a:lnTo>
                  <a:lnTo>
                    <a:pt x="524" y="253"/>
                  </a:lnTo>
                  <a:lnTo>
                    <a:pt x="524" y="253"/>
                  </a:lnTo>
                  <a:lnTo>
                    <a:pt x="522" y="253"/>
                  </a:lnTo>
                  <a:lnTo>
                    <a:pt x="518" y="253"/>
                  </a:lnTo>
                  <a:lnTo>
                    <a:pt x="518" y="253"/>
                  </a:lnTo>
                  <a:lnTo>
                    <a:pt x="509" y="251"/>
                  </a:lnTo>
                  <a:lnTo>
                    <a:pt x="503" y="251"/>
                  </a:lnTo>
                  <a:lnTo>
                    <a:pt x="503" y="251"/>
                  </a:lnTo>
                  <a:lnTo>
                    <a:pt x="499" y="251"/>
                  </a:lnTo>
                  <a:lnTo>
                    <a:pt x="496" y="251"/>
                  </a:lnTo>
                  <a:lnTo>
                    <a:pt x="496" y="251"/>
                  </a:lnTo>
                  <a:lnTo>
                    <a:pt x="488" y="249"/>
                  </a:lnTo>
                  <a:lnTo>
                    <a:pt x="486" y="247"/>
                  </a:lnTo>
                  <a:lnTo>
                    <a:pt x="482" y="247"/>
                  </a:lnTo>
                  <a:lnTo>
                    <a:pt x="479" y="247"/>
                  </a:lnTo>
                  <a:lnTo>
                    <a:pt x="473" y="255"/>
                  </a:lnTo>
                  <a:lnTo>
                    <a:pt x="473" y="255"/>
                  </a:lnTo>
                  <a:lnTo>
                    <a:pt x="475" y="257"/>
                  </a:lnTo>
                  <a:lnTo>
                    <a:pt x="477" y="263"/>
                  </a:lnTo>
                  <a:lnTo>
                    <a:pt x="477" y="263"/>
                  </a:lnTo>
                  <a:lnTo>
                    <a:pt x="479" y="264"/>
                  </a:lnTo>
                  <a:lnTo>
                    <a:pt x="480" y="268"/>
                  </a:lnTo>
                  <a:lnTo>
                    <a:pt x="482" y="270"/>
                  </a:lnTo>
                  <a:lnTo>
                    <a:pt x="482" y="270"/>
                  </a:lnTo>
                  <a:lnTo>
                    <a:pt x="477" y="274"/>
                  </a:lnTo>
                  <a:lnTo>
                    <a:pt x="477" y="274"/>
                  </a:lnTo>
                  <a:lnTo>
                    <a:pt x="475" y="276"/>
                  </a:lnTo>
                  <a:lnTo>
                    <a:pt x="471" y="276"/>
                  </a:lnTo>
                  <a:lnTo>
                    <a:pt x="465" y="278"/>
                  </a:lnTo>
                  <a:lnTo>
                    <a:pt x="465" y="285"/>
                  </a:lnTo>
                  <a:lnTo>
                    <a:pt x="465" y="285"/>
                  </a:lnTo>
                  <a:lnTo>
                    <a:pt x="463" y="287"/>
                  </a:lnTo>
                  <a:lnTo>
                    <a:pt x="463" y="289"/>
                  </a:lnTo>
                  <a:lnTo>
                    <a:pt x="463" y="289"/>
                  </a:lnTo>
                  <a:lnTo>
                    <a:pt x="462" y="289"/>
                  </a:lnTo>
                  <a:lnTo>
                    <a:pt x="462" y="289"/>
                  </a:lnTo>
                  <a:lnTo>
                    <a:pt x="460" y="287"/>
                  </a:lnTo>
                  <a:lnTo>
                    <a:pt x="460" y="285"/>
                  </a:lnTo>
                  <a:lnTo>
                    <a:pt x="456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78"/>
                  </a:lnTo>
                  <a:lnTo>
                    <a:pt x="452" y="278"/>
                  </a:lnTo>
                  <a:lnTo>
                    <a:pt x="452" y="272"/>
                  </a:lnTo>
                  <a:lnTo>
                    <a:pt x="450" y="268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4"/>
                  </a:lnTo>
                  <a:lnTo>
                    <a:pt x="441" y="276"/>
                  </a:lnTo>
                  <a:lnTo>
                    <a:pt x="439" y="276"/>
                  </a:lnTo>
                  <a:lnTo>
                    <a:pt x="439" y="276"/>
                  </a:lnTo>
                  <a:lnTo>
                    <a:pt x="435" y="278"/>
                  </a:lnTo>
                  <a:lnTo>
                    <a:pt x="429" y="278"/>
                  </a:lnTo>
                  <a:lnTo>
                    <a:pt x="426" y="281"/>
                  </a:lnTo>
                  <a:lnTo>
                    <a:pt x="412" y="281"/>
                  </a:lnTo>
                  <a:lnTo>
                    <a:pt x="407" y="285"/>
                  </a:lnTo>
                  <a:lnTo>
                    <a:pt x="399" y="285"/>
                  </a:lnTo>
                  <a:lnTo>
                    <a:pt x="399" y="285"/>
                  </a:lnTo>
                  <a:lnTo>
                    <a:pt x="397" y="289"/>
                  </a:lnTo>
                  <a:lnTo>
                    <a:pt x="395" y="289"/>
                  </a:lnTo>
                  <a:lnTo>
                    <a:pt x="392" y="289"/>
                  </a:lnTo>
                  <a:lnTo>
                    <a:pt x="392" y="289"/>
                  </a:lnTo>
                  <a:lnTo>
                    <a:pt x="388" y="289"/>
                  </a:lnTo>
                  <a:lnTo>
                    <a:pt x="384" y="291"/>
                  </a:lnTo>
                  <a:lnTo>
                    <a:pt x="380" y="293"/>
                  </a:lnTo>
                  <a:lnTo>
                    <a:pt x="378" y="293"/>
                  </a:lnTo>
                  <a:lnTo>
                    <a:pt x="378" y="293"/>
                  </a:lnTo>
                  <a:lnTo>
                    <a:pt x="371" y="293"/>
                  </a:lnTo>
                  <a:lnTo>
                    <a:pt x="371" y="293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7"/>
                  </a:lnTo>
                  <a:lnTo>
                    <a:pt x="373" y="287"/>
                  </a:lnTo>
                  <a:lnTo>
                    <a:pt x="373" y="287"/>
                  </a:lnTo>
                  <a:lnTo>
                    <a:pt x="375" y="287"/>
                  </a:lnTo>
                  <a:lnTo>
                    <a:pt x="376" y="285"/>
                  </a:lnTo>
                  <a:lnTo>
                    <a:pt x="376" y="281"/>
                  </a:lnTo>
                  <a:lnTo>
                    <a:pt x="376" y="278"/>
                  </a:lnTo>
                  <a:lnTo>
                    <a:pt x="380" y="272"/>
                  </a:lnTo>
                  <a:lnTo>
                    <a:pt x="380" y="272"/>
                  </a:lnTo>
                  <a:lnTo>
                    <a:pt x="382" y="270"/>
                  </a:lnTo>
                  <a:lnTo>
                    <a:pt x="382" y="268"/>
                  </a:lnTo>
                  <a:lnTo>
                    <a:pt x="380" y="268"/>
                  </a:lnTo>
                  <a:lnTo>
                    <a:pt x="380" y="268"/>
                  </a:lnTo>
                  <a:lnTo>
                    <a:pt x="373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7" y="272"/>
                  </a:lnTo>
                  <a:lnTo>
                    <a:pt x="363" y="276"/>
                  </a:lnTo>
                  <a:lnTo>
                    <a:pt x="363" y="276"/>
                  </a:lnTo>
                  <a:lnTo>
                    <a:pt x="361" y="281"/>
                  </a:lnTo>
                  <a:lnTo>
                    <a:pt x="359" y="285"/>
                  </a:lnTo>
                  <a:lnTo>
                    <a:pt x="359" y="289"/>
                  </a:lnTo>
                  <a:lnTo>
                    <a:pt x="354" y="283"/>
                  </a:lnTo>
                  <a:lnTo>
                    <a:pt x="354" y="283"/>
                  </a:lnTo>
                  <a:lnTo>
                    <a:pt x="346" y="281"/>
                  </a:lnTo>
                  <a:lnTo>
                    <a:pt x="346" y="281"/>
                  </a:lnTo>
                  <a:lnTo>
                    <a:pt x="342" y="281"/>
                  </a:lnTo>
                  <a:lnTo>
                    <a:pt x="341" y="285"/>
                  </a:lnTo>
                  <a:lnTo>
                    <a:pt x="341" y="285"/>
                  </a:lnTo>
                  <a:lnTo>
                    <a:pt x="339" y="285"/>
                  </a:lnTo>
                  <a:lnTo>
                    <a:pt x="339" y="285"/>
                  </a:lnTo>
                  <a:lnTo>
                    <a:pt x="337" y="285"/>
                  </a:lnTo>
                  <a:lnTo>
                    <a:pt x="335" y="287"/>
                  </a:lnTo>
                  <a:lnTo>
                    <a:pt x="335" y="287"/>
                  </a:lnTo>
                  <a:lnTo>
                    <a:pt x="329" y="293"/>
                  </a:lnTo>
                  <a:lnTo>
                    <a:pt x="323" y="297"/>
                  </a:lnTo>
                  <a:lnTo>
                    <a:pt x="318" y="298"/>
                  </a:lnTo>
                  <a:lnTo>
                    <a:pt x="314" y="302"/>
                  </a:lnTo>
                  <a:lnTo>
                    <a:pt x="314" y="302"/>
                  </a:lnTo>
                  <a:lnTo>
                    <a:pt x="306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299" y="304"/>
                  </a:lnTo>
                  <a:lnTo>
                    <a:pt x="299" y="306"/>
                  </a:lnTo>
                  <a:lnTo>
                    <a:pt x="297" y="306"/>
                  </a:lnTo>
                  <a:lnTo>
                    <a:pt x="297" y="306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91" y="319"/>
                  </a:lnTo>
                  <a:lnTo>
                    <a:pt x="291" y="319"/>
                  </a:lnTo>
                  <a:lnTo>
                    <a:pt x="291" y="323"/>
                  </a:lnTo>
                  <a:lnTo>
                    <a:pt x="289" y="327"/>
                  </a:lnTo>
                  <a:lnTo>
                    <a:pt x="288" y="331"/>
                  </a:lnTo>
                  <a:lnTo>
                    <a:pt x="288" y="331"/>
                  </a:lnTo>
                  <a:lnTo>
                    <a:pt x="282" y="329"/>
                  </a:lnTo>
                  <a:lnTo>
                    <a:pt x="274" y="327"/>
                  </a:lnTo>
                  <a:lnTo>
                    <a:pt x="274" y="327"/>
                  </a:lnTo>
                  <a:lnTo>
                    <a:pt x="269" y="327"/>
                  </a:lnTo>
                  <a:lnTo>
                    <a:pt x="269" y="327"/>
                  </a:lnTo>
                  <a:lnTo>
                    <a:pt x="265" y="331"/>
                  </a:lnTo>
                  <a:lnTo>
                    <a:pt x="261" y="331"/>
                  </a:lnTo>
                  <a:lnTo>
                    <a:pt x="261" y="329"/>
                  </a:lnTo>
                  <a:lnTo>
                    <a:pt x="261" y="327"/>
                  </a:lnTo>
                  <a:lnTo>
                    <a:pt x="261" y="327"/>
                  </a:lnTo>
                  <a:lnTo>
                    <a:pt x="261" y="325"/>
                  </a:lnTo>
                  <a:lnTo>
                    <a:pt x="259" y="321"/>
                  </a:lnTo>
                  <a:lnTo>
                    <a:pt x="257" y="319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0" y="317"/>
                  </a:lnTo>
                  <a:lnTo>
                    <a:pt x="248" y="316"/>
                  </a:lnTo>
                  <a:lnTo>
                    <a:pt x="248" y="316"/>
                  </a:lnTo>
                  <a:lnTo>
                    <a:pt x="248" y="314"/>
                  </a:lnTo>
                  <a:lnTo>
                    <a:pt x="248" y="314"/>
                  </a:lnTo>
                  <a:lnTo>
                    <a:pt x="250" y="314"/>
                  </a:lnTo>
                  <a:lnTo>
                    <a:pt x="250" y="310"/>
                  </a:lnTo>
                  <a:lnTo>
                    <a:pt x="250" y="310"/>
                  </a:lnTo>
                  <a:lnTo>
                    <a:pt x="250" y="308"/>
                  </a:lnTo>
                  <a:lnTo>
                    <a:pt x="250" y="308"/>
                  </a:lnTo>
                  <a:lnTo>
                    <a:pt x="252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4"/>
                  </a:lnTo>
                  <a:lnTo>
                    <a:pt x="254" y="304"/>
                  </a:lnTo>
                  <a:lnTo>
                    <a:pt x="254" y="302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67" y="302"/>
                  </a:lnTo>
                  <a:lnTo>
                    <a:pt x="274" y="300"/>
                  </a:lnTo>
                  <a:lnTo>
                    <a:pt x="271" y="289"/>
                  </a:lnTo>
                  <a:lnTo>
                    <a:pt x="265" y="283"/>
                  </a:lnTo>
                  <a:lnTo>
                    <a:pt x="255" y="281"/>
                  </a:lnTo>
                  <a:lnTo>
                    <a:pt x="242" y="281"/>
                  </a:lnTo>
                  <a:lnTo>
                    <a:pt x="236" y="281"/>
                  </a:lnTo>
                  <a:lnTo>
                    <a:pt x="231" y="280"/>
                  </a:lnTo>
                  <a:lnTo>
                    <a:pt x="227" y="278"/>
                  </a:lnTo>
                  <a:lnTo>
                    <a:pt x="227" y="278"/>
                  </a:lnTo>
                  <a:lnTo>
                    <a:pt x="233" y="281"/>
                  </a:lnTo>
                  <a:lnTo>
                    <a:pt x="235" y="285"/>
                  </a:lnTo>
                  <a:lnTo>
                    <a:pt x="236" y="287"/>
                  </a:lnTo>
                  <a:lnTo>
                    <a:pt x="236" y="287"/>
                  </a:lnTo>
                  <a:lnTo>
                    <a:pt x="236" y="289"/>
                  </a:lnTo>
                  <a:lnTo>
                    <a:pt x="238" y="293"/>
                  </a:lnTo>
                  <a:lnTo>
                    <a:pt x="238" y="293"/>
                  </a:lnTo>
                  <a:lnTo>
                    <a:pt x="240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38" y="297"/>
                  </a:lnTo>
                  <a:lnTo>
                    <a:pt x="238" y="297"/>
                  </a:lnTo>
                  <a:lnTo>
                    <a:pt x="236" y="302"/>
                  </a:lnTo>
                  <a:lnTo>
                    <a:pt x="233" y="308"/>
                  </a:lnTo>
                  <a:lnTo>
                    <a:pt x="231" y="314"/>
                  </a:lnTo>
                  <a:lnTo>
                    <a:pt x="233" y="314"/>
                  </a:lnTo>
                  <a:lnTo>
                    <a:pt x="233" y="314"/>
                  </a:lnTo>
                  <a:lnTo>
                    <a:pt x="238" y="316"/>
                  </a:lnTo>
                  <a:lnTo>
                    <a:pt x="242" y="319"/>
                  </a:lnTo>
                  <a:lnTo>
                    <a:pt x="244" y="319"/>
                  </a:lnTo>
                  <a:lnTo>
                    <a:pt x="244" y="321"/>
                  </a:lnTo>
                  <a:lnTo>
                    <a:pt x="244" y="321"/>
                  </a:lnTo>
                  <a:lnTo>
                    <a:pt x="242" y="333"/>
                  </a:lnTo>
                  <a:lnTo>
                    <a:pt x="242" y="333"/>
                  </a:lnTo>
                  <a:lnTo>
                    <a:pt x="242" y="334"/>
                  </a:lnTo>
                  <a:lnTo>
                    <a:pt x="242" y="336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6" y="344"/>
                  </a:lnTo>
                  <a:lnTo>
                    <a:pt x="236" y="348"/>
                  </a:lnTo>
                  <a:lnTo>
                    <a:pt x="236" y="351"/>
                  </a:lnTo>
                  <a:lnTo>
                    <a:pt x="236" y="351"/>
                  </a:lnTo>
                  <a:lnTo>
                    <a:pt x="235" y="351"/>
                  </a:lnTo>
                  <a:lnTo>
                    <a:pt x="233" y="351"/>
                  </a:lnTo>
                  <a:lnTo>
                    <a:pt x="231" y="351"/>
                  </a:lnTo>
                  <a:lnTo>
                    <a:pt x="231" y="351"/>
                  </a:lnTo>
                  <a:lnTo>
                    <a:pt x="229" y="348"/>
                  </a:lnTo>
                  <a:lnTo>
                    <a:pt x="229" y="348"/>
                  </a:lnTo>
                  <a:lnTo>
                    <a:pt x="229" y="344"/>
                  </a:lnTo>
                  <a:lnTo>
                    <a:pt x="225" y="340"/>
                  </a:lnTo>
                  <a:lnTo>
                    <a:pt x="214" y="336"/>
                  </a:lnTo>
                  <a:lnTo>
                    <a:pt x="206" y="340"/>
                  </a:lnTo>
                  <a:lnTo>
                    <a:pt x="206" y="340"/>
                  </a:lnTo>
                  <a:lnTo>
                    <a:pt x="204" y="344"/>
                  </a:lnTo>
                  <a:lnTo>
                    <a:pt x="204" y="344"/>
                  </a:lnTo>
                  <a:lnTo>
                    <a:pt x="201" y="348"/>
                  </a:lnTo>
                  <a:lnTo>
                    <a:pt x="201" y="348"/>
                  </a:lnTo>
                  <a:lnTo>
                    <a:pt x="199" y="348"/>
                  </a:lnTo>
                  <a:lnTo>
                    <a:pt x="195" y="350"/>
                  </a:lnTo>
                  <a:lnTo>
                    <a:pt x="191" y="351"/>
                  </a:lnTo>
                  <a:lnTo>
                    <a:pt x="180" y="357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6" y="370"/>
                  </a:lnTo>
                  <a:lnTo>
                    <a:pt x="176" y="370"/>
                  </a:lnTo>
                  <a:lnTo>
                    <a:pt x="180" y="376"/>
                  </a:lnTo>
                  <a:lnTo>
                    <a:pt x="184" y="380"/>
                  </a:lnTo>
                  <a:lnTo>
                    <a:pt x="184" y="384"/>
                  </a:lnTo>
                  <a:lnTo>
                    <a:pt x="184" y="384"/>
                  </a:lnTo>
                  <a:lnTo>
                    <a:pt x="189" y="385"/>
                  </a:lnTo>
                  <a:lnTo>
                    <a:pt x="191" y="389"/>
                  </a:lnTo>
                  <a:lnTo>
                    <a:pt x="191" y="389"/>
                  </a:lnTo>
                  <a:lnTo>
                    <a:pt x="187" y="389"/>
                  </a:lnTo>
                  <a:lnTo>
                    <a:pt x="187" y="389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89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76" y="389"/>
                  </a:lnTo>
                  <a:lnTo>
                    <a:pt x="174" y="389"/>
                  </a:lnTo>
                  <a:lnTo>
                    <a:pt x="170" y="389"/>
                  </a:lnTo>
                  <a:lnTo>
                    <a:pt x="168" y="389"/>
                  </a:lnTo>
                  <a:lnTo>
                    <a:pt x="168" y="389"/>
                  </a:lnTo>
                  <a:lnTo>
                    <a:pt x="165" y="389"/>
                  </a:lnTo>
                  <a:lnTo>
                    <a:pt x="161" y="387"/>
                  </a:lnTo>
                  <a:lnTo>
                    <a:pt x="159" y="385"/>
                  </a:lnTo>
                  <a:lnTo>
                    <a:pt x="159" y="385"/>
                  </a:lnTo>
                  <a:lnTo>
                    <a:pt x="157" y="384"/>
                  </a:lnTo>
                  <a:lnTo>
                    <a:pt x="157" y="384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0" y="380"/>
                  </a:lnTo>
                  <a:lnTo>
                    <a:pt x="148" y="378"/>
                  </a:lnTo>
                  <a:lnTo>
                    <a:pt x="148" y="378"/>
                  </a:lnTo>
                  <a:lnTo>
                    <a:pt x="146" y="376"/>
                  </a:lnTo>
                  <a:lnTo>
                    <a:pt x="144" y="376"/>
                  </a:lnTo>
                  <a:lnTo>
                    <a:pt x="140" y="374"/>
                  </a:lnTo>
                  <a:lnTo>
                    <a:pt x="140" y="374"/>
                  </a:lnTo>
                  <a:lnTo>
                    <a:pt x="138" y="372"/>
                  </a:lnTo>
                  <a:lnTo>
                    <a:pt x="134" y="372"/>
                  </a:lnTo>
                  <a:lnTo>
                    <a:pt x="132" y="376"/>
                  </a:lnTo>
                  <a:lnTo>
                    <a:pt x="132" y="376"/>
                  </a:lnTo>
                  <a:lnTo>
                    <a:pt x="132" y="378"/>
                  </a:lnTo>
                  <a:lnTo>
                    <a:pt x="131" y="378"/>
                  </a:lnTo>
                  <a:lnTo>
                    <a:pt x="132" y="382"/>
                  </a:lnTo>
                  <a:lnTo>
                    <a:pt x="132" y="382"/>
                  </a:lnTo>
                  <a:lnTo>
                    <a:pt x="132" y="387"/>
                  </a:lnTo>
                  <a:lnTo>
                    <a:pt x="132" y="389"/>
                  </a:lnTo>
                  <a:lnTo>
                    <a:pt x="134" y="389"/>
                  </a:lnTo>
                  <a:lnTo>
                    <a:pt x="136" y="389"/>
                  </a:lnTo>
                  <a:lnTo>
                    <a:pt x="136" y="389"/>
                  </a:lnTo>
                  <a:lnTo>
                    <a:pt x="140" y="391"/>
                  </a:lnTo>
                  <a:lnTo>
                    <a:pt x="144" y="393"/>
                  </a:lnTo>
                  <a:lnTo>
                    <a:pt x="148" y="395"/>
                  </a:lnTo>
                  <a:lnTo>
                    <a:pt x="148" y="395"/>
                  </a:lnTo>
                  <a:lnTo>
                    <a:pt x="148" y="397"/>
                  </a:lnTo>
                  <a:lnTo>
                    <a:pt x="150" y="397"/>
                  </a:lnTo>
                  <a:lnTo>
                    <a:pt x="151" y="399"/>
                  </a:lnTo>
                  <a:lnTo>
                    <a:pt x="153" y="399"/>
                  </a:lnTo>
                  <a:lnTo>
                    <a:pt x="151" y="399"/>
                  </a:lnTo>
                  <a:lnTo>
                    <a:pt x="148" y="403"/>
                  </a:lnTo>
                  <a:lnTo>
                    <a:pt x="148" y="403"/>
                  </a:lnTo>
                  <a:lnTo>
                    <a:pt x="142" y="406"/>
                  </a:lnTo>
                  <a:lnTo>
                    <a:pt x="138" y="406"/>
                  </a:lnTo>
                  <a:lnTo>
                    <a:pt x="136" y="406"/>
                  </a:lnTo>
                  <a:lnTo>
                    <a:pt x="136" y="406"/>
                  </a:lnTo>
                  <a:lnTo>
                    <a:pt x="136" y="410"/>
                  </a:lnTo>
                  <a:lnTo>
                    <a:pt x="136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1" y="406"/>
                  </a:lnTo>
                  <a:lnTo>
                    <a:pt x="131" y="406"/>
                  </a:lnTo>
                  <a:lnTo>
                    <a:pt x="123" y="399"/>
                  </a:lnTo>
                  <a:lnTo>
                    <a:pt x="123" y="399"/>
                  </a:lnTo>
                  <a:lnTo>
                    <a:pt x="121" y="397"/>
                  </a:lnTo>
                  <a:lnTo>
                    <a:pt x="119" y="395"/>
                  </a:lnTo>
                  <a:lnTo>
                    <a:pt x="115" y="393"/>
                  </a:lnTo>
                  <a:lnTo>
                    <a:pt x="115" y="393"/>
                  </a:lnTo>
                  <a:lnTo>
                    <a:pt x="112" y="393"/>
                  </a:lnTo>
                  <a:lnTo>
                    <a:pt x="108" y="391"/>
                  </a:lnTo>
                  <a:lnTo>
                    <a:pt x="104" y="389"/>
                  </a:lnTo>
                  <a:lnTo>
                    <a:pt x="104" y="389"/>
                  </a:lnTo>
                  <a:lnTo>
                    <a:pt x="104" y="385"/>
                  </a:lnTo>
                  <a:lnTo>
                    <a:pt x="106" y="378"/>
                  </a:lnTo>
                  <a:lnTo>
                    <a:pt x="106" y="378"/>
                  </a:lnTo>
                  <a:lnTo>
                    <a:pt x="104" y="365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4" y="353"/>
                  </a:lnTo>
                  <a:lnTo>
                    <a:pt x="98" y="344"/>
                  </a:lnTo>
                  <a:lnTo>
                    <a:pt x="98" y="344"/>
                  </a:lnTo>
                  <a:lnTo>
                    <a:pt x="97" y="344"/>
                  </a:lnTo>
                  <a:lnTo>
                    <a:pt x="95" y="344"/>
                  </a:lnTo>
                  <a:lnTo>
                    <a:pt x="93" y="344"/>
                  </a:lnTo>
                  <a:lnTo>
                    <a:pt x="93" y="342"/>
                  </a:lnTo>
                  <a:lnTo>
                    <a:pt x="93" y="342"/>
                  </a:lnTo>
                  <a:lnTo>
                    <a:pt x="87" y="340"/>
                  </a:lnTo>
                  <a:lnTo>
                    <a:pt x="83" y="336"/>
                  </a:lnTo>
                  <a:lnTo>
                    <a:pt x="83" y="336"/>
                  </a:lnTo>
                  <a:lnTo>
                    <a:pt x="81" y="334"/>
                  </a:lnTo>
                  <a:lnTo>
                    <a:pt x="80" y="331"/>
                  </a:lnTo>
                  <a:lnTo>
                    <a:pt x="80" y="331"/>
                  </a:lnTo>
                  <a:lnTo>
                    <a:pt x="68" y="319"/>
                  </a:lnTo>
                  <a:lnTo>
                    <a:pt x="64" y="316"/>
                  </a:lnTo>
                  <a:lnTo>
                    <a:pt x="80" y="319"/>
                  </a:lnTo>
                  <a:lnTo>
                    <a:pt x="80" y="31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31"/>
                  </a:lnTo>
                  <a:lnTo>
                    <a:pt x="89" y="331"/>
                  </a:lnTo>
                  <a:lnTo>
                    <a:pt x="93" y="331"/>
                  </a:lnTo>
                  <a:lnTo>
                    <a:pt x="93" y="331"/>
                  </a:lnTo>
                  <a:lnTo>
                    <a:pt x="97" y="333"/>
                  </a:lnTo>
                  <a:lnTo>
                    <a:pt x="98" y="334"/>
                  </a:lnTo>
                  <a:lnTo>
                    <a:pt x="104" y="334"/>
                  </a:lnTo>
                  <a:lnTo>
                    <a:pt x="104" y="334"/>
                  </a:lnTo>
                  <a:lnTo>
                    <a:pt x="106" y="334"/>
                  </a:lnTo>
                  <a:lnTo>
                    <a:pt x="108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15" y="340"/>
                  </a:lnTo>
                  <a:lnTo>
                    <a:pt x="119" y="340"/>
                  </a:lnTo>
                  <a:lnTo>
                    <a:pt x="119" y="340"/>
                  </a:lnTo>
                  <a:lnTo>
                    <a:pt x="123" y="342"/>
                  </a:lnTo>
                  <a:lnTo>
                    <a:pt x="127" y="344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32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4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8" y="344"/>
                  </a:lnTo>
                  <a:lnTo>
                    <a:pt x="138" y="344"/>
                  </a:lnTo>
                  <a:lnTo>
                    <a:pt x="150" y="350"/>
                  </a:lnTo>
                  <a:lnTo>
                    <a:pt x="153" y="351"/>
                  </a:lnTo>
                  <a:lnTo>
                    <a:pt x="153" y="351"/>
                  </a:lnTo>
                  <a:lnTo>
                    <a:pt x="157" y="351"/>
                  </a:lnTo>
                  <a:lnTo>
                    <a:pt x="157" y="351"/>
                  </a:lnTo>
                  <a:lnTo>
                    <a:pt x="161" y="351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70" y="346"/>
                  </a:lnTo>
                  <a:lnTo>
                    <a:pt x="172" y="346"/>
                  </a:lnTo>
                  <a:lnTo>
                    <a:pt x="174" y="346"/>
                  </a:lnTo>
                  <a:lnTo>
                    <a:pt x="176" y="344"/>
                  </a:lnTo>
                  <a:lnTo>
                    <a:pt x="176" y="344"/>
                  </a:lnTo>
                  <a:lnTo>
                    <a:pt x="178" y="344"/>
                  </a:lnTo>
                  <a:lnTo>
                    <a:pt x="180" y="342"/>
                  </a:lnTo>
                  <a:lnTo>
                    <a:pt x="182" y="342"/>
                  </a:lnTo>
                  <a:lnTo>
                    <a:pt x="184" y="340"/>
                  </a:lnTo>
                  <a:lnTo>
                    <a:pt x="184" y="340"/>
                  </a:lnTo>
                  <a:lnTo>
                    <a:pt x="187" y="336"/>
                  </a:lnTo>
                  <a:lnTo>
                    <a:pt x="187" y="336"/>
                  </a:lnTo>
                  <a:lnTo>
                    <a:pt x="189" y="334"/>
                  </a:lnTo>
                  <a:lnTo>
                    <a:pt x="191" y="334"/>
                  </a:lnTo>
                  <a:lnTo>
                    <a:pt x="191" y="334"/>
                  </a:lnTo>
                  <a:lnTo>
                    <a:pt x="195" y="331"/>
                  </a:lnTo>
                  <a:lnTo>
                    <a:pt x="195" y="331"/>
                  </a:lnTo>
                  <a:lnTo>
                    <a:pt x="197" y="327"/>
                  </a:lnTo>
                  <a:lnTo>
                    <a:pt x="199" y="327"/>
                  </a:lnTo>
                  <a:lnTo>
                    <a:pt x="199" y="327"/>
                  </a:lnTo>
                  <a:lnTo>
                    <a:pt x="199" y="325"/>
                  </a:lnTo>
                  <a:lnTo>
                    <a:pt x="201" y="319"/>
                  </a:lnTo>
                  <a:lnTo>
                    <a:pt x="201" y="319"/>
                  </a:lnTo>
                  <a:lnTo>
                    <a:pt x="199" y="319"/>
                  </a:lnTo>
                  <a:lnTo>
                    <a:pt x="199" y="317"/>
                  </a:lnTo>
                  <a:lnTo>
                    <a:pt x="199" y="316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3" y="304"/>
                  </a:lnTo>
                  <a:lnTo>
                    <a:pt x="191" y="302"/>
                  </a:lnTo>
                  <a:lnTo>
                    <a:pt x="191" y="302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4" y="298"/>
                  </a:lnTo>
                  <a:lnTo>
                    <a:pt x="180" y="297"/>
                  </a:lnTo>
                  <a:lnTo>
                    <a:pt x="180" y="297"/>
                  </a:lnTo>
                  <a:lnTo>
                    <a:pt x="176" y="295"/>
                  </a:lnTo>
                  <a:lnTo>
                    <a:pt x="174" y="295"/>
                  </a:lnTo>
                  <a:lnTo>
                    <a:pt x="170" y="293"/>
                  </a:lnTo>
                  <a:lnTo>
                    <a:pt x="170" y="293"/>
                  </a:lnTo>
                  <a:lnTo>
                    <a:pt x="168" y="291"/>
                  </a:lnTo>
                  <a:lnTo>
                    <a:pt x="165" y="289"/>
                  </a:lnTo>
                  <a:lnTo>
                    <a:pt x="161" y="289"/>
                  </a:lnTo>
                  <a:lnTo>
                    <a:pt x="159" y="287"/>
                  </a:lnTo>
                  <a:lnTo>
                    <a:pt x="159" y="287"/>
                  </a:lnTo>
                  <a:lnTo>
                    <a:pt x="155" y="281"/>
                  </a:lnTo>
                  <a:lnTo>
                    <a:pt x="153" y="280"/>
                  </a:lnTo>
                  <a:lnTo>
                    <a:pt x="151" y="278"/>
                  </a:lnTo>
                  <a:lnTo>
                    <a:pt x="151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36" y="272"/>
                  </a:lnTo>
                  <a:lnTo>
                    <a:pt x="132" y="270"/>
                  </a:lnTo>
                  <a:lnTo>
                    <a:pt x="132" y="268"/>
                  </a:lnTo>
                  <a:lnTo>
                    <a:pt x="131" y="268"/>
                  </a:lnTo>
                  <a:lnTo>
                    <a:pt x="131" y="268"/>
                  </a:lnTo>
                  <a:lnTo>
                    <a:pt x="127" y="268"/>
                  </a:lnTo>
                  <a:lnTo>
                    <a:pt x="127" y="266"/>
                  </a:lnTo>
                  <a:lnTo>
                    <a:pt x="123" y="264"/>
                  </a:lnTo>
                  <a:lnTo>
                    <a:pt x="121" y="264"/>
                  </a:lnTo>
                  <a:lnTo>
                    <a:pt x="121" y="264"/>
                  </a:lnTo>
                  <a:lnTo>
                    <a:pt x="117" y="263"/>
                  </a:lnTo>
                  <a:lnTo>
                    <a:pt x="114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10" y="261"/>
                  </a:lnTo>
                  <a:lnTo>
                    <a:pt x="106" y="259"/>
                  </a:lnTo>
                  <a:lnTo>
                    <a:pt x="100" y="257"/>
                  </a:lnTo>
                  <a:lnTo>
                    <a:pt x="100" y="257"/>
                  </a:lnTo>
                  <a:lnTo>
                    <a:pt x="89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5" y="261"/>
                  </a:lnTo>
                  <a:lnTo>
                    <a:pt x="87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1" y="264"/>
                  </a:lnTo>
                  <a:lnTo>
                    <a:pt x="80" y="264"/>
                  </a:lnTo>
                  <a:lnTo>
                    <a:pt x="80" y="264"/>
                  </a:lnTo>
                  <a:lnTo>
                    <a:pt x="78" y="264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53"/>
                  </a:lnTo>
                  <a:lnTo>
                    <a:pt x="68" y="249"/>
                  </a:lnTo>
                  <a:lnTo>
                    <a:pt x="80" y="247"/>
                  </a:lnTo>
                  <a:lnTo>
                    <a:pt x="68" y="240"/>
                  </a:lnTo>
                  <a:lnTo>
                    <a:pt x="61" y="240"/>
                  </a:lnTo>
                  <a:lnTo>
                    <a:pt x="55" y="247"/>
                  </a:lnTo>
                  <a:lnTo>
                    <a:pt x="51" y="251"/>
                  </a:lnTo>
                  <a:lnTo>
                    <a:pt x="42" y="251"/>
                  </a:lnTo>
                  <a:lnTo>
                    <a:pt x="38" y="255"/>
                  </a:lnTo>
                  <a:lnTo>
                    <a:pt x="30" y="255"/>
                  </a:lnTo>
                  <a:lnTo>
                    <a:pt x="19" y="268"/>
                  </a:lnTo>
                  <a:lnTo>
                    <a:pt x="19" y="289"/>
                  </a:lnTo>
                  <a:lnTo>
                    <a:pt x="27" y="291"/>
                  </a:lnTo>
                  <a:lnTo>
                    <a:pt x="38" y="308"/>
                  </a:lnTo>
                  <a:lnTo>
                    <a:pt x="23" y="325"/>
                  </a:lnTo>
                  <a:lnTo>
                    <a:pt x="30" y="340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8" y="357"/>
                  </a:lnTo>
                  <a:lnTo>
                    <a:pt x="34" y="365"/>
                  </a:lnTo>
                  <a:lnTo>
                    <a:pt x="34" y="378"/>
                  </a:lnTo>
                  <a:lnTo>
                    <a:pt x="38" y="382"/>
                  </a:lnTo>
                  <a:lnTo>
                    <a:pt x="38" y="391"/>
                  </a:lnTo>
                  <a:lnTo>
                    <a:pt x="44" y="399"/>
                  </a:lnTo>
                  <a:lnTo>
                    <a:pt x="38" y="406"/>
                  </a:lnTo>
                  <a:lnTo>
                    <a:pt x="59" y="431"/>
                  </a:lnTo>
                  <a:lnTo>
                    <a:pt x="27" y="471"/>
                  </a:lnTo>
                  <a:lnTo>
                    <a:pt x="10" y="484"/>
                  </a:lnTo>
                  <a:lnTo>
                    <a:pt x="15" y="486"/>
                  </a:lnTo>
                  <a:lnTo>
                    <a:pt x="21" y="491"/>
                  </a:lnTo>
                  <a:lnTo>
                    <a:pt x="19" y="503"/>
                  </a:lnTo>
                  <a:lnTo>
                    <a:pt x="27" y="503"/>
                  </a:lnTo>
                  <a:lnTo>
                    <a:pt x="34" y="499"/>
                  </a:lnTo>
                  <a:lnTo>
                    <a:pt x="34" y="499"/>
                  </a:lnTo>
                  <a:lnTo>
                    <a:pt x="36" y="501"/>
                  </a:lnTo>
                  <a:lnTo>
                    <a:pt x="36" y="503"/>
                  </a:lnTo>
                  <a:lnTo>
                    <a:pt x="36" y="505"/>
                  </a:lnTo>
                  <a:lnTo>
                    <a:pt x="36" y="505"/>
                  </a:lnTo>
                  <a:lnTo>
                    <a:pt x="32" y="507"/>
                  </a:lnTo>
                  <a:lnTo>
                    <a:pt x="30" y="507"/>
                  </a:lnTo>
                  <a:lnTo>
                    <a:pt x="27" y="508"/>
                  </a:lnTo>
                  <a:lnTo>
                    <a:pt x="27" y="508"/>
                  </a:lnTo>
                  <a:lnTo>
                    <a:pt x="21" y="508"/>
                  </a:lnTo>
                  <a:lnTo>
                    <a:pt x="21" y="508"/>
                  </a:lnTo>
                  <a:lnTo>
                    <a:pt x="13" y="508"/>
                  </a:lnTo>
                  <a:lnTo>
                    <a:pt x="11" y="510"/>
                  </a:lnTo>
                  <a:lnTo>
                    <a:pt x="11" y="516"/>
                  </a:lnTo>
                  <a:lnTo>
                    <a:pt x="6" y="525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4" y="554"/>
                  </a:lnTo>
                  <a:lnTo>
                    <a:pt x="0" y="561"/>
                  </a:lnTo>
                  <a:lnTo>
                    <a:pt x="6" y="567"/>
                  </a:lnTo>
                  <a:lnTo>
                    <a:pt x="10" y="594"/>
                  </a:lnTo>
                  <a:lnTo>
                    <a:pt x="25" y="597"/>
                  </a:lnTo>
                  <a:lnTo>
                    <a:pt x="25" y="605"/>
                  </a:lnTo>
                  <a:lnTo>
                    <a:pt x="40" y="603"/>
                  </a:lnTo>
                  <a:lnTo>
                    <a:pt x="47" y="611"/>
                  </a:lnTo>
                  <a:lnTo>
                    <a:pt x="53" y="628"/>
                  </a:lnTo>
                  <a:lnTo>
                    <a:pt x="74" y="652"/>
                  </a:lnTo>
                  <a:lnTo>
                    <a:pt x="66" y="660"/>
                  </a:lnTo>
                  <a:lnTo>
                    <a:pt x="57" y="660"/>
                  </a:lnTo>
                  <a:lnTo>
                    <a:pt x="57" y="671"/>
                  </a:lnTo>
                  <a:lnTo>
                    <a:pt x="61" y="682"/>
                  </a:lnTo>
                  <a:lnTo>
                    <a:pt x="68" y="682"/>
                  </a:lnTo>
                  <a:lnTo>
                    <a:pt x="74" y="677"/>
                  </a:lnTo>
                  <a:lnTo>
                    <a:pt x="89" y="677"/>
                  </a:lnTo>
                  <a:lnTo>
                    <a:pt x="97" y="690"/>
                  </a:lnTo>
                  <a:lnTo>
                    <a:pt x="97" y="701"/>
                  </a:lnTo>
                  <a:lnTo>
                    <a:pt x="104" y="699"/>
                  </a:lnTo>
                  <a:lnTo>
                    <a:pt x="108" y="701"/>
                  </a:lnTo>
                  <a:lnTo>
                    <a:pt x="115" y="716"/>
                  </a:lnTo>
                  <a:lnTo>
                    <a:pt x="117" y="718"/>
                  </a:lnTo>
                  <a:lnTo>
                    <a:pt x="131" y="722"/>
                  </a:lnTo>
                  <a:lnTo>
                    <a:pt x="142" y="718"/>
                  </a:lnTo>
                  <a:lnTo>
                    <a:pt x="150" y="728"/>
                  </a:lnTo>
                  <a:lnTo>
                    <a:pt x="167" y="730"/>
                  </a:lnTo>
                  <a:lnTo>
                    <a:pt x="180" y="737"/>
                  </a:lnTo>
                  <a:lnTo>
                    <a:pt x="176" y="754"/>
                  </a:lnTo>
                  <a:lnTo>
                    <a:pt x="176" y="771"/>
                  </a:lnTo>
                  <a:lnTo>
                    <a:pt x="165" y="775"/>
                  </a:lnTo>
                  <a:lnTo>
                    <a:pt x="153" y="779"/>
                  </a:lnTo>
                  <a:lnTo>
                    <a:pt x="148" y="786"/>
                  </a:lnTo>
                  <a:lnTo>
                    <a:pt x="159" y="788"/>
                  </a:lnTo>
                  <a:lnTo>
                    <a:pt x="165" y="788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8"/>
                  </a:lnTo>
                  <a:lnTo>
                    <a:pt x="155" y="798"/>
                  </a:lnTo>
                  <a:lnTo>
                    <a:pt x="155" y="798"/>
                  </a:lnTo>
                  <a:lnTo>
                    <a:pt x="151" y="798"/>
                  </a:lnTo>
                  <a:lnTo>
                    <a:pt x="148" y="803"/>
                  </a:lnTo>
                  <a:lnTo>
                    <a:pt x="150" y="807"/>
                  </a:lnTo>
                  <a:lnTo>
                    <a:pt x="148" y="817"/>
                  </a:lnTo>
                  <a:lnTo>
                    <a:pt x="142" y="819"/>
                  </a:lnTo>
                  <a:lnTo>
                    <a:pt x="140" y="822"/>
                  </a:lnTo>
                  <a:lnTo>
                    <a:pt x="134" y="824"/>
                  </a:lnTo>
                  <a:lnTo>
                    <a:pt x="136" y="830"/>
                  </a:lnTo>
                  <a:lnTo>
                    <a:pt x="138" y="834"/>
                  </a:lnTo>
                  <a:lnTo>
                    <a:pt x="146" y="834"/>
                  </a:lnTo>
                  <a:lnTo>
                    <a:pt x="150" y="838"/>
                  </a:lnTo>
                  <a:lnTo>
                    <a:pt x="150" y="838"/>
                  </a:lnTo>
                  <a:lnTo>
                    <a:pt x="157" y="845"/>
                  </a:lnTo>
                  <a:lnTo>
                    <a:pt x="157" y="845"/>
                  </a:lnTo>
                  <a:lnTo>
                    <a:pt x="159" y="847"/>
                  </a:lnTo>
                  <a:lnTo>
                    <a:pt x="161" y="847"/>
                  </a:lnTo>
                  <a:lnTo>
                    <a:pt x="168" y="855"/>
                  </a:lnTo>
                  <a:lnTo>
                    <a:pt x="168" y="856"/>
                  </a:lnTo>
                  <a:lnTo>
                    <a:pt x="174" y="862"/>
                  </a:lnTo>
                  <a:lnTo>
                    <a:pt x="174" y="862"/>
                  </a:lnTo>
                  <a:lnTo>
                    <a:pt x="174" y="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F5183072-9DB9-9D4A-BD3F-3AF58B09D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62274" y="1235457"/>
              <a:ext cx="3522039" cy="1174131"/>
            </a:xfrm>
            <a:custGeom>
              <a:avLst/>
              <a:gdLst>
                <a:gd name="T0" fmla="*/ 280 w 2307"/>
                <a:gd name="T1" fmla="*/ 749 h 904"/>
                <a:gd name="T2" fmla="*/ 484 w 2307"/>
                <a:gd name="T3" fmla="*/ 643 h 904"/>
                <a:gd name="T4" fmla="*/ 974 w 2307"/>
                <a:gd name="T5" fmla="*/ 735 h 904"/>
                <a:gd name="T6" fmla="*/ 1441 w 2307"/>
                <a:gd name="T7" fmla="*/ 749 h 904"/>
                <a:gd name="T8" fmla="*/ 1551 w 2307"/>
                <a:gd name="T9" fmla="*/ 648 h 904"/>
                <a:gd name="T10" fmla="*/ 1748 w 2307"/>
                <a:gd name="T11" fmla="*/ 535 h 904"/>
                <a:gd name="T12" fmla="*/ 1836 w 2307"/>
                <a:gd name="T13" fmla="*/ 463 h 904"/>
                <a:gd name="T14" fmla="*/ 1884 w 2307"/>
                <a:gd name="T15" fmla="*/ 490 h 904"/>
                <a:gd name="T16" fmla="*/ 1916 w 2307"/>
                <a:gd name="T17" fmla="*/ 490 h 904"/>
                <a:gd name="T18" fmla="*/ 1838 w 2307"/>
                <a:gd name="T19" fmla="*/ 561 h 904"/>
                <a:gd name="T20" fmla="*/ 1821 w 2307"/>
                <a:gd name="T21" fmla="*/ 677 h 904"/>
                <a:gd name="T22" fmla="*/ 1874 w 2307"/>
                <a:gd name="T23" fmla="*/ 650 h 904"/>
                <a:gd name="T24" fmla="*/ 1918 w 2307"/>
                <a:gd name="T25" fmla="*/ 567 h 904"/>
                <a:gd name="T26" fmla="*/ 1957 w 2307"/>
                <a:gd name="T27" fmla="*/ 497 h 904"/>
                <a:gd name="T28" fmla="*/ 2024 w 2307"/>
                <a:gd name="T29" fmla="*/ 501 h 904"/>
                <a:gd name="T30" fmla="*/ 2103 w 2307"/>
                <a:gd name="T31" fmla="*/ 450 h 904"/>
                <a:gd name="T32" fmla="*/ 2137 w 2307"/>
                <a:gd name="T33" fmla="*/ 420 h 904"/>
                <a:gd name="T34" fmla="*/ 2141 w 2307"/>
                <a:gd name="T35" fmla="*/ 391 h 904"/>
                <a:gd name="T36" fmla="*/ 2184 w 2307"/>
                <a:gd name="T37" fmla="*/ 372 h 904"/>
                <a:gd name="T38" fmla="*/ 2270 w 2307"/>
                <a:gd name="T39" fmla="*/ 401 h 904"/>
                <a:gd name="T40" fmla="*/ 2290 w 2307"/>
                <a:gd name="T41" fmla="*/ 340 h 904"/>
                <a:gd name="T42" fmla="*/ 2228 w 2307"/>
                <a:gd name="T43" fmla="*/ 317 h 904"/>
                <a:gd name="T44" fmla="*/ 2103 w 2307"/>
                <a:gd name="T45" fmla="*/ 249 h 904"/>
                <a:gd name="T46" fmla="*/ 2027 w 2307"/>
                <a:gd name="T47" fmla="*/ 278 h 904"/>
                <a:gd name="T48" fmla="*/ 1976 w 2307"/>
                <a:gd name="T49" fmla="*/ 255 h 904"/>
                <a:gd name="T50" fmla="*/ 1785 w 2307"/>
                <a:gd name="T51" fmla="*/ 215 h 904"/>
                <a:gd name="T52" fmla="*/ 1732 w 2307"/>
                <a:gd name="T53" fmla="*/ 185 h 904"/>
                <a:gd name="T54" fmla="*/ 1647 w 2307"/>
                <a:gd name="T55" fmla="*/ 168 h 904"/>
                <a:gd name="T56" fmla="*/ 1574 w 2307"/>
                <a:gd name="T57" fmla="*/ 198 h 904"/>
                <a:gd name="T58" fmla="*/ 1458 w 2307"/>
                <a:gd name="T59" fmla="*/ 223 h 904"/>
                <a:gd name="T60" fmla="*/ 1422 w 2307"/>
                <a:gd name="T61" fmla="*/ 143 h 904"/>
                <a:gd name="T62" fmla="*/ 1282 w 2307"/>
                <a:gd name="T63" fmla="*/ 140 h 904"/>
                <a:gd name="T64" fmla="*/ 1156 w 2307"/>
                <a:gd name="T65" fmla="*/ 126 h 904"/>
                <a:gd name="T66" fmla="*/ 1146 w 2307"/>
                <a:gd name="T67" fmla="*/ 121 h 904"/>
                <a:gd name="T68" fmla="*/ 1209 w 2307"/>
                <a:gd name="T69" fmla="*/ 68 h 904"/>
                <a:gd name="T70" fmla="*/ 1127 w 2307"/>
                <a:gd name="T71" fmla="*/ 39 h 904"/>
                <a:gd name="T72" fmla="*/ 1061 w 2307"/>
                <a:gd name="T73" fmla="*/ 2 h 904"/>
                <a:gd name="T74" fmla="*/ 999 w 2307"/>
                <a:gd name="T75" fmla="*/ 53 h 904"/>
                <a:gd name="T76" fmla="*/ 910 w 2307"/>
                <a:gd name="T77" fmla="*/ 68 h 904"/>
                <a:gd name="T78" fmla="*/ 842 w 2307"/>
                <a:gd name="T79" fmla="*/ 128 h 904"/>
                <a:gd name="T80" fmla="*/ 775 w 2307"/>
                <a:gd name="T81" fmla="*/ 176 h 904"/>
                <a:gd name="T82" fmla="*/ 724 w 2307"/>
                <a:gd name="T83" fmla="*/ 177 h 904"/>
                <a:gd name="T84" fmla="*/ 709 w 2307"/>
                <a:gd name="T85" fmla="*/ 206 h 904"/>
                <a:gd name="T86" fmla="*/ 664 w 2307"/>
                <a:gd name="T87" fmla="*/ 189 h 904"/>
                <a:gd name="T88" fmla="*/ 719 w 2307"/>
                <a:gd name="T89" fmla="*/ 304 h 904"/>
                <a:gd name="T90" fmla="*/ 634 w 2307"/>
                <a:gd name="T91" fmla="*/ 344 h 904"/>
                <a:gd name="T92" fmla="*/ 656 w 2307"/>
                <a:gd name="T93" fmla="*/ 306 h 904"/>
                <a:gd name="T94" fmla="*/ 649 w 2307"/>
                <a:gd name="T95" fmla="*/ 187 h 904"/>
                <a:gd name="T96" fmla="*/ 571 w 2307"/>
                <a:gd name="T97" fmla="*/ 219 h 904"/>
                <a:gd name="T98" fmla="*/ 594 w 2307"/>
                <a:gd name="T99" fmla="*/ 281 h 904"/>
                <a:gd name="T100" fmla="*/ 477 w 2307"/>
                <a:gd name="T101" fmla="*/ 263 h 904"/>
                <a:gd name="T102" fmla="*/ 388 w 2307"/>
                <a:gd name="T103" fmla="*/ 289 h 904"/>
                <a:gd name="T104" fmla="*/ 323 w 2307"/>
                <a:gd name="T105" fmla="*/ 297 h 904"/>
                <a:gd name="T106" fmla="*/ 254 w 2307"/>
                <a:gd name="T107" fmla="*/ 306 h 904"/>
                <a:gd name="T108" fmla="*/ 236 w 2307"/>
                <a:gd name="T109" fmla="*/ 344 h 904"/>
                <a:gd name="T110" fmla="*/ 174 w 2307"/>
                <a:gd name="T111" fmla="*/ 389 h 904"/>
                <a:gd name="T112" fmla="*/ 136 w 2307"/>
                <a:gd name="T113" fmla="*/ 406 h 904"/>
                <a:gd name="T114" fmla="*/ 93 w 2307"/>
                <a:gd name="T115" fmla="*/ 331 h 904"/>
                <a:gd name="T116" fmla="*/ 191 w 2307"/>
                <a:gd name="T117" fmla="*/ 334 h 904"/>
                <a:gd name="T118" fmla="*/ 132 w 2307"/>
                <a:gd name="T119" fmla="*/ 268 h 904"/>
                <a:gd name="T120" fmla="*/ 36 w 2307"/>
                <a:gd name="T121" fmla="*/ 348 h 904"/>
                <a:gd name="T122" fmla="*/ 57 w 2307"/>
                <a:gd name="T123" fmla="*/ 671 h 904"/>
                <a:gd name="T124" fmla="*/ 168 w 2307"/>
                <a:gd name="T125" fmla="*/ 85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7" h="904">
                  <a:moveTo>
                    <a:pt x="174" y="862"/>
                  </a:moveTo>
                  <a:lnTo>
                    <a:pt x="182" y="858"/>
                  </a:lnTo>
                  <a:lnTo>
                    <a:pt x="195" y="864"/>
                  </a:lnTo>
                  <a:lnTo>
                    <a:pt x="218" y="864"/>
                  </a:lnTo>
                  <a:lnTo>
                    <a:pt x="231" y="879"/>
                  </a:lnTo>
                  <a:lnTo>
                    <a:pt x="236" y="875"/>
                  </a:lnTo>
                  <a:lnTo>
                    <a:pt x="252" y="875"/>
                  </a:lnTo>
                  <a:lnTo>
                    <a:pt x="261" y="889"/>
                  </a:lnTo>
                  <a:lnTo>
                    <a:pt x="271" y="892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299" y="896"/>
                  </a:lnTo>
                  <a:lnTo>
                    <a:pt x="299" y="896"/>
                  </a:lnTo>
                  <a:lnTo>
                    <a:pt x="295" y="892"/>
                  </a:lnTo>
                  <a:lnTo>
                    <a:pt x="291" y="890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89" y="883"/>
                  </a:lnTo>
                  <a:lnTo>
                    <a:pt x="286" y="879"/>
                  </a:lnTo>
                  <a:lnTo>
                    <a:pt x="282" y="873"/>
                  </a:lnTo>
                  <a:lnTo>
                    <a:pt x="282" y="873"/>
                  </a:lnTo>
                  <a:lnTo>
                    <a:pt x="284" y="870"/>
                  </a:lnTo>
                  <a:lnTo>
                    <a:pt x="284" y="864"/>
                  </a:lnTo>
                  <a:lnTo>
                    <a:pt x="284" y="864"/>
                  </a:lnTo>
                  <a:lnTo>
                    <a:pt x="284" y="855"/>
                  </a:lnTo>
                  <a:lnTo>
                    <a:pt x="280" y="849"/>
                  </a:lnTo>
                  <a:lnTo>
                    <a:pt x="274" y="843"/>
                  </a:lnTo>
                  <a:lnTo>
                    <a:pt x="274" y="843"/>
                  </a:lnTo>
                  <a:lnTo>
                    <a:pt x="276" y="841"/>
                  </a:lnTo>
                  <a:lnTo>
                    <a:pt x="276" y="841"/>
                  </a:lnTo>
                  <a:lnTo>
                    <a:pt x="278" y="838"/>
                  </a:lnTo>
                  <a:lnTo>
                    <a:pt x="278" y="838"/>
                  </a:lnTo>
                  <a:lnTo>
                    <a:pt x="280" y="832"/>
                  </a:lnTo>
                  <a:lnTo>
                    <a:pt x="282" y="826"/>
                  </a:lnTo>
                  <a:lnTo>
                    <a:pt x="286" y="821"/>
                  </a:lnTo>
                  <a:lnTo>
                    <a:pt x="297" y="815"/>
                  </a:lnTo>
                  <a:lnTo>
                    <a:pt x="301" y="809"/>
                  </a:lnTo>
                  <a:lnTo>
                    <a:pt x="306" y="805"/>
                  </a:lnTo>
                  <a:lnTo>
                    <a:pt x="301" y="798"/>
                  </a:lnTo>
                  <a:lnTo>
                    <a:pt x="306" y="798"/>
                  </a:lnTo>
                  <a:lnTo>
                    <a:pt x="293" y="775"/>
                  </a:lnTo>
                  <a:lnTo>
                    <a:pt x="280" y="775"/>
                  </a:lnTo>
                  <a:lnTo>
                    <a:pt x="280" y="768"/>
                  </a:lnTo>
                  <a:lnTo>
                    <a:pt x="272" y="760"/>
                  </a:lnTo>
                  <a:lnTo>
                    <a:pt x="272" y="756"/>
                  </a:lnTo>
                  <a:lnTo>
                    <a:pt x="280" y="749"/>
                  </a:lnTo>
                  <a:lnTo>
                    <a:pt x="274" y="737"/>
                  </a:lnTo>
                  <a:lnTo>
                    <a:pt x="284" y="728"/>
                  </a:lnTo>
                  <a:lnTo>
                    <a:pt x="286" y="720"/>
                  </a:lnTo>
                  <a:lnTo>
                    <a:pt x="297" y="732"/>
                  </a:lnTo>
                  <a:lnTo>
                    <a:pt x="305" y="728"/>
                  </a:lnTo>
                  <a:lnTo>
                    <a:pt x="305" y="716"/>
                  </a:lnTo>
                  <a:lnTo>
                    <a:pt x="318" y="701"/>
                  </a:lnTo>
                  <a:lnTo>
                    <a:pt x="335" y="692"/>
                  </a:lnTo>
                  <a:lnTo>
                    <a:pt x="339" y="698"/>
                  </a:lnTo>
                  <a:lnTo>
                    <a:pt x="346" y="698"/>
                  </a:lnTo>
                  <a:lnTo>
                    <a:pt x="352" y="692"/>
                  </a:lnTo>
                  <a:lnTo>
                    <a:pt x="359" y="701"/>
                  </a:lnTo>
                  <a:lnTo>
                    <a:pt x="369" y="698"/>
                  </a:lnTo>
                  <a:lnTo>
                    <a:pt x="382" y="709"/>
                  </a:lnTo>
                  <a:lnTo>
                    <a:pt x="386" y="720"/>
                  </a:lnTo>
                  <a:lnTo>
                    <a:pt x="388" y="716"/>
                  </a:lnTo>
                  <a:lnTo>
                    <a:pt x="392" y="711"/>
                  </a:lnTo>
                  <a:lnTo>
                    <a:pt x="403" y="716"/>
                  </a:lnTo>
                  <a:lnTo>
                    <a:pt x="403" y="716"/>
                  </a:lnTo>
                  <a:lnTo>
                    <a:pt x="407" y="711"/>
                  </a:lnTo>
                  <a:lnTo>
                    <a:pt x="410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28" y="707"/>
                  </a:lnTo>
                  <a:lnTo>
                    <a:pt x="428" y="707"/>
                  </a:lnTo>
                  <a:lnTo>
                    <a:pt x="428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33" y="709"/>
                  </a:lnTo>
                  <a:lnTo>
                    <a:pt x="435" y="707"/>
                  </a:lnTo>
                  <a:lnTo>
                    <a:pt x="441" y="707"/>
                  </a:lnTo>
                  <a:lnTo>
                    <a:pt x="448" y="716"/>
                  </a:lnTo>
                  <a:lnTo>
                    <a:pt x="460" y="718"/>
                  </a:lnTo>
                  <a:lnTo>
                    <a:pt x="465" y="713"/>
                  </a:lnTo>
                  <a:lnTo>
                    <a:pt x="473" y="716"/>
                  </a:lnTo>
                  <a:lnTo>
                    <a:pt x="486" y="713"/>
                  </a:lnTo>
                  <a:lnTo>
                    <a:pt x="488" y="705"/>
                  </a:lnTo>
                  <a:lnTo>
                    <a:pt x="473" y="698"/>
                  </a:lnTo>
                  <a:lnTo>
                    <a:pt x="471" y="688"/>
                  </a:lnTo>
                  <a:lnTo>
                    <a:pt x="482" y="684"/>
                  </a:lnTo>
                  <a:lnTo>
                    <a:pt x="479" y="671"/>
                  </a:lnTo>
                  <a:lnTo>
                    <a:pt x="492" y="665"/>
                  </a:lnTo>
                  <a:lnTo>
                    <a:pt x="484" y="658"/>
                  </a:lnTo>
                  <a:lnTo>
                    <a:pt x="484" y="643"/>
                  </a:lnTo>
                  <a:lnTo>
                    <a:pt x="503" y="646"/>
                  </a:lnTo>
                  <a:lnTo>
                    <a:pt x="601" y="612"/>
                  </a:lnTo>
                  <a:lnTo>
                    <a:pt x="613" y="618"/>
                  </a:lnTo>
                  <a:lnTo>
                    <a:pt x="624" y="618"/>
                  </a:lnTo>
                  <a:lnTo>
                    <a:pt x="626" y="637"/>
                  </a:lnTo>
                  <a:lnTo>
                    <a:pt x="626" y="637"/>
                  </a:lnTo>
                  <a:lnTo>
                    <a:pt x="643" y="637"/>
                  </a:lnTo>
                  <a:lnTo>
                    <a:pt x="643" y="645"/>
                  </a:lnTo>
                  <a:lnTo>
                    <a:pt x="651" y="637"/>
                  </a:lnTo>
                  <a:lnTo>
                    <a:pt x="660" y="643"/>
                  </a:lnTo>
                  <a:lnTo>
                    <a:pt x="656" y="658"/>
                  </a:lnTo>
                  <a:lnTo>
                    <a:pt x="668" y="658"/>
                  </a:lnTo>
                  <a:lnTo>
                    <a:pt x="700" y="637"/>
                  </a:lnTo>
                  <a:lnTo>
                    <a:pt x="706" y="637"/>
                  </a:lnTo>
                  <a:lnTo>
                    <a:pt x="704" y="648"/>
                  </a:lnTo>
                  <a:lnTo>
                    <a:pt x="723" y="664"/>
                  </a:lnTo>
                  <a:lnTo>
                    <a:pt x="751" y="715"/>
                  </a:lnTo>
                  <a:lnTo>
                    <a:pt x="757" y="711"/>
                  </a:lnTo>
                  <a:lnTo>
                    <a:pt x="758" y="701"/>
                  </a:lnTo>
                  <a:lnTo>
                    <a:pt x="770" y="715"/>
                  </a:lnTo>
                  <a:lnTo>
                    <a:pt x="779" y="715"/>
                  </a:lnTo>
                  <a:lnTo>
                    <a:pt x="789" y="713"/>
                  </a:lnTo>
                  <a:lnTo>
                    <a:pt x="798" y="709"/>
                  </a:lnTo>
                  <a:lnTo>
                    <a:pt x="806" y="718"/>
                  </a:lnTo>
                  <a:lnTo>
                    <a:pt x="811" y="728"/>
                  </a:lnTo>
                  <a:lnTo>
                    <a:pt x="817" y="728"/>
                  </a:lnTo>
                  <a:lnTo>
                    <a:pt x="817" y="737"/>
                  </a:lnTo>
                  <a:lnTo>
                    <a:pt x="827" y="743"/>
                  </a:lnTo>
                  <a:lnTo>
                    <a:pt x="838" y="743"/>
                  </a:lnTo>
                  <a:lnTo>
                    <a:pt x="842" y="737"/>
                  </a:lnTo>
                  <a:lnTo>
                    <a:pt x="851" y="747"/>
                  </a:lnTo>
                  <a:lnTo>
                    <a:pt x="855" y="752"/>
                  </a:lnTo>
                  <a:lnTo>
                    <a:pt x="862" y="743"/>
                  </a:lnTo>
                  <a:lnTo>
                    <a:pt x="876" y="739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93" y="724"/>
                  </a:lnTo>
                  <a:lnTo>
                    <a:pt x="898" y="722"/>
                  </a:lnTo>
                  <a:lnTo>
                    <a:pt x="900" y="720"/>
                  </a:lnTo>
                  <a:lnTo>
                    <a:pt x="912" y="716"/>
                  </a:lnTo>
                  <a:lnTo>
                    <a:pt x="919" y="716"/>
                  </a:lnTo>
                  <a:lnTo>
                    <a:pt x="925" y="715"/>
                  </a:lnTo>
                  <a:lnTo>
                    <a:pt x="942" y="722"/>
                  </a:lnTo>
                  <a:lnTo>
                    <a:pt x="944" y="730"/>
                  </a:lnTo>
                  <a:lnTo>
                    <a:pt x="957" y="734"/>
                  </a:lnTo>
                  <a:lnTo>
                    <a:pt x="974" y="735"/>
                  </a:lnTo>
                  <a:lnTo>
                    <a:pt x="987" y="732"/>
                  </a:lnTo>
                  <a:lnTo>
                    <a:pt x="991" y="722"/>
                  </a:lnTo>
                  <a:lnTo>
                    <a:pt x="985" y="709"/>
                  </a:lnTo>
                  <a:lnTo>
                    <a:pt x="999" y="686"/>
                  </a:lnTo>
                  <a:lnTo>
                    <a:pt x="1044" y="703"/>
                  </a:lnTo>
                  <a:lnTo>
                    <a:pt x="1052" y="720"/>
                  </a:lnTo>
                  <a:lnTo>
                    <a:pt x="1052" y="720"/>
                  </a:lnTo>
                  <a:lnTo>
                    <a:pt x="1059" y="724"/>
                  </a:lnTo>
                  <a:lnTo>
                    <a:pt x="1067" y="726"/>
                  </a:lnTo>
                  <a:lnTo>
                    <a:pt x="1071" y="728"/>
                  </a:lnTo>
                  <a:lnTo>
                    <a:pt x="1088" y="722"/>
                  </a:lnTo>
                  <a:lnTo>
                    <a:pt x="1106" y="724"/>
                  </a:lnTo>
                  <a:lnTo>
                    <a:pt x="1127" y="734"/>
                  </a:lnTo>
                  <a:lnTo>
                    <a:pt x="1137" y="745"/>
                  </a:lnTo>
                  <a:lnTo>
                    <a:pt x="1137" y="745"/>
                  </a:lnTo>
                  <a:lnTo>
                    <a:pt x="1165" y="749"/>
                  </a:lnTo>
                  <a:lnTo>
                    <a:pt x="1165" y="749"/>
                  </a:lnTo>
                  <a:lnTo>
                    <a:pt x="1176" y="745"/>
                  </a:lnTo>
                  <a:lnTo>
                    <a:pt x="1186" y="743"/>
                  </a:lnTo>
                  <a:lnTo>
                    <a:pt x="1197" y="743"/>
                  </a:lnTo>
                  <a:lnTo>
                    <a:pt x="1197" y="743"/>
                  </a:lnTo>
                  <a:lnTo>
                    <a:pt x="1212" y="726"/>
                  </a:lnTo>
                  <a:lnTo>
                    <a:pt x="1229" y="728"/>
                  </a:lnTo>
                  <a:lnTo>
                    <a:pt x="1233" y="734"/>
                  </a:lnTo>
                  <a:lnTo>
                    <a:pt x="1250" y="734"/>
                  </a:lnTo>
                  <a:lnTo>
                    <a:pt x="1271" y="743"/>
                  </a:lnTo>
                  <a:lnTo>
                    <a:pt x="1282" y="734"/>
                  </a:lnTo>
                  <a:lnTo>
                    <a:pt x="1290" y="734"/>
                  </a:lnTo>
                  <a:lnTo>
                    <a:pt x="1290" y="726"/>
                  </a:lnTo>
                  <a:lnTo>
                    <a:pt x="1290" y="722"/>
                  </a:lnTo>
                  <a:lnTo>
                    <a:pt x="1303" y="694"/>
                  </a:lnTo>
                  <a:lnTo>
                    <a:pt x="1313" y="686"/>
                  </a:lnTo>
                  <a:lnTo>
                    <a:pt x="1313" y="679"/>
                  </a:lnTo>
                  <a:lnTo>
                    <a:pt x="1303" y="673"/>
                  </a:lnTo>
                  <a:lnTo>
                    <a:pt x="1311" y="664"/>
                  </a:lnTo>
                  <a:lnTo>
                    <a:pt x="1332" y="658"/>
                  </a:lnTo>
                  <a:lnTo>
                    <a:pt x="1354" y="658"/>
                  </a:lnTo>
                  <a:lnTo>
                    <a:pt x="1366" y="665"/>
                  </a:lnTo>
                  <a:lnTo>
                    <a:pt x="1377" y="664"/>
                  </a:lnTo>
                  <a:lnTo>
                    <a:pt x="1386" y="671"/>
                  </a:lnTo>
                  <a:lnTo>
                    <a:pt x="1398" y="701"/>
                  </a:lnTo>
                  <a:lnTo>
                    <a:pt x="1407" y="724"/>
                  </a:lnTo>
                  <a:lnTo>
                    <a:pt x="1409" y="739"/>
                  </a:lnTo>
                  <a:lnTo>
                    <a:pt x="1420" y="743"/>
                  </a:lnTo>
                  <a:lnTo>
                    <a:pt x="1430" y="743"/>
                  </a:lnTo>
                  <a:lnTo>
                    <a:pt x="1441" y="749"/>
                  </a:lnTo>
                  <a:lnTo>
                    <a:pt x="1451" y="760"/>
                  </a:lnTo>
                  <a:lnTo>
                    <a:pt x="1458" y="779"/>
                  </a:lnTo>
                  <a:lnTo>
                    <a:pt x="1468" y="783"/>
                  </a:lnTo>
                  <a:lnTo>
                    <a:pt x="1477" y="783"/>
                  </a:lnTo>
                  <a:lnTo>
                    <a:pt x="1483" y="775"/>
                  </a:lnTo>
                  <a:lnTo>
                    <a:pt x="1496" y="771"/>
                  </a:lnTo>
                  <a:lnTo>
                    <a:pt x="1505" y="768"/>
                  </a:lnTo>
                  <a:lnTo>
                    <a:pt x="1509" y="783"/>
                  </a:lnTo>
                  <a:lnTo>
                    <a:pt x="1504" y="788"/>
                  </a:lnTo>
                  <a:lnTo>
                    <a:pt x="1488" y="826"/>
                  </a:lnTo>
                  <a:lnTo>
                    <a:pt x="1488" y="834"/>
                  </a:lnTo>
                  <a:lnTo>
                    <a:pt x="1468" y="834"/>
                  </a:lnTo>
                  <a:lnTo>
                    <a:pt x="1458" y="839"/>
                  </a:lnTo>
                  <a:lnTo>
                    <a:pt x="1458" y="872"/>
                  </a:lnTo>
                  <a:lnTo>
                    <a:pt x="1453" y="879"/>
                  </a:lnTo>
                  <a:lnTo>
                    <a:pt x="1453" y="883"/>
                  </a:lnTo>
                  <a:lnTo>
                    <a:pt x="1464" y="877"/>
                  </a:lnTo>
                  <a:lnTo>
                    <a:pt x="1473" y="872"/>
                  </a:lnTo>
                  <a:lnTo>
                    <a:pt x="1481" y="877"/>
                  </a:lnTo>
                  <a:lnTo>
                    <a:pt x="1490" y="881"/>
                  </a:lnTo>
                  <a:lnTo>
                    <a:pt x="1500" y="877"/>
                  </a:lnTo>
                  <a:lnTo>
                    <a:pt x="1507" y="868"/>
                  </a:lnTo>
                  <a:lnTo>
                    <a:pt x="1521" y="860"/>
                  </a:lnTo>
                  <a:lnTo>
                    <a:pt x="1528" y="851"/>
                  </a:lnTo>
                  <a:lnTo>
                    <a:pt x="1547" y="828"/>
                  </a:lnTo>
                  <a:lnTo>
                    <a:pt x="1557" y="811"/>
                  </a:lnTo>
                  <a:lnTo>
                    <a:pt x="1570" y="786"/>
                  </a:lnTo>
                  <a:lnTo>
                    <a:pt x="1581" y="775"/>
                  </a:lnTo>
                  <a:lnTo>
                    <a:pt x="1587" y="768"/>
                  </a:lnTo>
                  <a:lnTo>
                    <a:pt x="1592" y="749"/>
                  </a:lnTo>
                  <a:lnTo>
                    <a:pt x="1594" y="734"/>
                  </a:lnTo>
                  <a:lnTo>
                    <a:pt x="1594" y="716"/>
                  </a:lnTo>
                  <a:lnTo>
                    <a:pt x="1598" y="703"/>
                  </a:lnTo>
                  <a:lnTo>
                    <a:pt x="1604" y="692"/>
                  </a:lnTo>
                  <a:lnTo>
                    <a:pt x="1604" y="686"/>
                  </a:lnTo>
                  <a:lnTo>
                    <a:pt x="1604" y="673"/>
                  </a:lnTo>
                  <a:lnTo>
                    <a:pt x="1600" y="669"/>
                  </a:lnTo>
                  <a:lnTo>
                    <a:pt x="1606" y="669"/>
                  </a:lnTo>
                  <a:lnTo>
                    <a:pt x="1604" y="660"/>
                  </a:lnTo>
                  <a:lnTo>
                    <a:pt x="1587" y="641"/>
                  </a:lnTo>
                  <a:lnTo>
                    <a:pt x="1570" y="639"/>
                  </a:lnTo>
                  <a:lnTo>
                    <a:pt x="1566" y="645"/>
                  </a:lnTo>
                  <a:lnTo>
                    <a:pt x="1562" y="648"/>
                  </a:lnTo>
                  <a:lnTo>
                    <a:pt x="1562" y="654"/>
                  </a:lnTo>
                  <a:lnTo>
                    <a:pt x="1551" y="654"/>
                  </a:lnTo>
                  <a:lnTo>
                    <a:pt x="1551" y="648"/>
                  </a:lnTo>
                  <a:lnTo>
                    <a:pt x="1551" y="648"/>
                  </a:lnTo>
                  <a:lnTo>
                    <a:pt x="1551" y="646"/>
                  </a:lnTo>
                  <a:lnTo>
                    <a:pt x="1551" y="645"/>
                  </a:lnTo>
                  <a:lnTo>
                    <a:pt x="1551" y="643"/>
                  </a:lnTo>
                  <a:lnTo>
                    <a:pt x="1551" y="643"/>
                  </a:lnTo>
                  <a:lnTo>
                    <a:pt x="1553" y="641"/>
                  </a:lnTo>
                  <a:lnTo>
                    <a:pt x="1553" y="639"/>
                  </a:lnTo>
                  <a:lnTo>
                    <a:pt x="1553" y="637"/>
                  </a:lnTo>
                  <a:lnTo>
                    <a:pt x="1547" y="643"/>
                  </a:lnTo>
                  <a:lnTo>
                    <a:pt x="1543" y="648"/>
                  </a:lnTo>
                  <a:lnTo>
                    <a:pt x="1540" y="648"/>
                  </a:lnTo>
                  <a:lnTo>
                    <a:pt x="1541" y="633"/>
                  </a:lnTo>
                  <a:lnTo>
                    <a:pt x="1541" y="633"/>
                  </a:lnTo>
                  <a:lnTo>
                    <a:pt x="1530" y="631"/>
                  </a:lnTo>
                  <a:lnTo>
                    <a:pt x="1523" y="629"/>
                  </a:lnTo>
                  <a:lnTo>
                    <a:pt x="1521" y="629"/>
                  </a:lnTo>
                  <a:lnTo>
                    <a:pt x="1519" y="629"/>
                  </a:lnTo>
                  <a:lnTo>
                    <a:pt x="1519" y="629"/>
                  </a:lnTo>
                  <a:lnTo>
                    <a:pt x="1519" y="622"/>
                  </a:lnTo>
                  <a:lnTo>
                    <a:pt x="1558" y="594"/>
                  </a:lnTo>
                  <a:lnTo>
                    <a:pt x="1562" y="588"/>
                  </a:lnTo>
                  <a:lnTo>
                    <a:pt x="1585" y="561"/>
                  </a:lnTo>
                  <a:lnTo>
                    <a:pt x="1594" y="561"/>
                  </a:lnTo>
                  <a:lnTo>
                    <a:pt x="1596" y="550"/>
                  </a:lnTo>
                  <a:lnTo>
                    <a:pt x="1610" y="541"/>
                  </a:lnTo>
                  <a:lnTo>
                    <a:pt x="1623" y="525"/>
                  </a:lnTo>
                  <a:lnTo>
                    <a:pt x="1668" y="525"/>
                  </a:lnTo>
                  <a:lnTo>
                    <a:pt x="1674" y="529"/>
                  </a:lnTo>
                  <a:lnTo>
                    <a:pt x="1678" y="529"/>
                  </a:lnTo>
                  <a:lnTo>
                    <a:pt x="1679" y="522"/>
                  </a:lnTo>
                  <a:lnTo>
                    <a:pt x="1691" y="524"/>
                  </a:lnTo>
                  <a:lnTo>
                    <a:pt x="1706" y="524"/>
                  </a:lnTo>
                  <a:lnTo>
                    <a:pt x="1706" y="524"/>
                  </a:lnTo>
                  <a:lnTo>
                    <a:pt x="1712" y="524"/>
                  </a:lnTo>
                  <a:lnTo>
                    <a:pt x="1712" y="524"/>
                  </a:lnTo>
                  <a:lnTo>
                    <a:pt x="1715" y="524"/>
                  </a:lnTo>
                  <a:lnTo>
                    <a:pt x="1717" y="522"/>
                  </a:lnTo>
                  <a:lnTo>
                    <a:pt x="1721" y="518"/>
                  </a:lnTo>
                  <a:lnTo>
                    <a:pt x="1729" y="514"/>
                  </a:lnTo>
                  <a:lnTo>
                    <a:pt x="1734" y="518"/>
                  </a:lnTo>
                  <a:lnTo>
                    <a:pt x="1742" y="518"/>
                  </a:lnTo>
                  <a:lnTo>
                    <a:pt x="1753" y="522"/>
                  </a:lnTo>
                  <a:lnTo>
                    <a:pt x="1759" y="527"/>
                  </a:lnTo>
                  <a:lnTo>
                    <a:pt x="1748" y="529"/>
                  </a:lnTo>
                  <a:lnTo>
                    <a:pt x="1748" y="535"/>
                  </a:lnTo>
                  <a:lnTo>
                    <a:pt x="1748" y="535"/>
                  </a:lnTo>
                  <a:lnTo>
                    <a:pt x="1753" y="535"/>
                  </a:lnTo>
                  <a:lnTo>
                    <a:pt x="1753" y="535"/>
                  </a:lnTo>
                  <a:lnTo>
                    <a:pt x="1763" y="535"/>
                  </a:lnTo>
                  <a:lnTo>
                    <a:pt x="1763" y="535"/>
                  </a:lnTo>
                  <a:lnTo>
                    <a:pt x="1766" y="535"/>
                  </a:lnTo>
                  <a:lnTo>
                    <a:pt x="1770" y="535"/>
                  </a:lnTo>
                  <a:lnTo>
                    <a:pt x="1772" y="535"/>
                  </a:lnTo>
                  <a:lnTo>
                    <a:pt x="1772" y="535"/>
                  </a:lnTo>
                  <a:lnTo>
                    <a:pt x="1778" y="527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93" y="531"/>
                  </a:lnTo>
                  <a:lnTo>
                    <a:pt x="1797" y="531"/>
                  </a:lnTo>
                  <a:lnTo>
                    <a:pt x="1801" y="531"/>
                  </a:lnTo>
                  <a:lnTo>
                    <a:pt x="1801" y="529"/>
                  </a:lnTo>
                  <a:lnTo>
                    <a:pt x="1801" y="529"/>
                  </a:lnTo>
                  <a:lnTo>
                    <a:pt x="1804" y="527"/>
                  </a:lnTo>
                  <a:lnTo>
                    <a:pt x="1804" y="524"/>
                  </a:lnTo>
                  <a:lnTo>
                    <a:pt x="1804" y="520"/>
                  </a:lnTo>
                  <a:lnTo>
                    <a:pt x="1793" y="520"/>
                  </a:lnTo>
                  <a:lnTo>
                    <a:pt x="1793" y="520"/>
                  </a:lnTo>
                  <a:lnTo>
                    <a:pt x="1793" y="516"/>
                  </a:lnTo>
                  <a:lnTo>
                    <a:pt x="1793" y="512"/>
                  </a:lnTo>
                  <a:lnTo>
                    <a:pt x="1795" y="508"/>
                  </a:lnTo>
                  <a:lnTo>
                    <a:pt x="1795" y="508"/>
                  </a:lnTo>
                  <a:lnTo>
                    <a:pt x="1808" y="495"/>
                  </a:lnTo>
                  <a:lnTo>
                    <a:pt x="1808" y="495"/>
                  </a:lnTo>
                  <a:lnTo>
                    <a:pt x="1812" y="490"/>
                  </a:lnTo>
                  <a:lnTo>
                    <a:pt x="1819" y="486"/>
                  </a:lnTo>
                  <a:lnTo>
                    <a:pt x="1819" y="486"/>
                  </a:lnTo>
                  <a:lnTo>
                    <a:pt x="1821" y="484"/>
                  </a:lnTo>
                  <a:lnTo>
                    <a:pt x="1823" y="482"/>
                  </a:lnTo>
                  <a:lnTo>
                    <a:pt x="1823" y="480"/>
                  </a:lnTo>
                  <a:lnTo>
                    <a:pt x="1823" y="480"/>
                  </a:lnTo>
                  <a:lnTo>
                    <a:pt x="1823" y="476"/>
                  </a:lnTo>
                  <a:lnTo>
                    <a:pt x="1823" y="474"/>
                  </a:lnTo>
                  <a:lnTo>
                    <a:pt x="1823" y="472"/>
                  </a:lnTo>
                  <a:lnTo>
                    <a:pt x="1823" y="472"/>
                  </a:lnTo>
                  <a:lnTo>
                    <a:pt x="1825" y="472"/>
                  </a:lnTo>
                  <a:lnTo>
                    <a:pt x="1825" y="472"/>
                  </a:lnTo>
                  <a:lnTo>
                    <a:pt x="1827" y="472"/>
                  </a:lnTo>
                  <a:lnTo>
                    <a:pt x="1827" y="469"/>
                  </a:lnTo>
                  <a:lnTo>
                    <a:pt x="1827" y="469"/>
                  </a:lnTo>
                  <a:lnTo>
                    <a:pt x="1833" y="465"/>
                  </a:lnTo>
                  <a:lnTo>
                    <a:pt x="1835" y="463"/>
                  </a:lnTo>
                  <a:lnTo>
                    <a:pt x="1836" y="463"/>
                  </a:lnTo>
                  <a:lnTo>
                    <a:pt x="1836" y="463"/>
                  </a:lnTo>
                  <a:lnTo>
                    <a:pt x="1846" y="463"/>
                  </a:lnTo>
                  <a:lnTo>
                    <a:pt x="1846" y="463"/>
                  </a:lnTo>
                  <a:lnTo>
                    <a:pt x="1853" y="465"/>
                  </a:lnTo>
                  <a:lnTo>
                    <a:pt x="1857" y="465"/>
                  </a:lnTo>
                  <a:lnTo>
                    <a:pt x="1857" y="465"/>
                  </a:lnTo>
                  <a:lnTo>
                    <a:pt x="1859" y="465"/>
                  </a:lnTo>
                  <a:lnTo>
                    <a:pt x="1861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7" y="461"/>
                  </a:lnTo>
                  <a:lnTo>
                    <a:pt x="1867" y="461"/>
                  </a:lnTo>
                  <a:lnTo>
                    <a:pt x="1869" y="465"/>
                  </a:lnTo>
                  <a:lnTo>
                    <a:pt x="1870" y="467"/>
                  </a:lnTo>
                  <a:lnTo>
                    <a:pt x="1872" y="469"/>
                  </a:lnTo>
                  <a:lnTo>
                    <a:pt x="1872" y="467"/>
                  </a:lnTo>
                  <a:lnTo>
                    <a:pt x="1872" y="467"/>
                  </a:lnTo>
                  <a:lnTo>
                    <a:pt x="1874" y="465"/>
                  </a:lnTo>
                  <a:lnTo>
                    <a:pt x="1874" y="461"/>
                  </a:lnTo>
                  <a:lnTo>
                    <a:pt x="1874" y="461"/>
                  </a:lnTo>
                  <a:lnTo>
                    <a:pt x="1878" y="461"/>
                  </a:lnTo>
                  <a:lnTo>
                    <a:pt x="1878" y="461"/>
                  </a:lnTo>
                  <a:lnTo>
                    <a:pt x="1878" y="465"/>
                  </a:lnTo>
                  <a:lnTo>
                    <a:pt x="1878" y="465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6" y="472"/>
                  </a:lnTo>
                  <a:lnTo>
                    <a:pt x="1874" y="474"/>
                  </a:lnTo>
                  <a:lnTo>
                    <a:pt x="1872" y="476"/>
                  </a:lnTo>
                  <a:lnTo>
                    <a:pt x="1872" y="476"/>
                  </a:lnTo>
                  <a:lnTo>
                    <a:pt x="1876" y="480"/>
                  </a:lnTo>
                  <a:lnTo>
                    <a:pt x="1876" y="480"/>
                  </a:lnTo>
                  <a:lnTo>
                    <a:pt x="1878" y="484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4" y="488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8" y="490"/>
                  </a:lnTo>
                  <a:lnTo>
                    <a:pt x="1880" y="490"/>
                  </a:lnTo>
                  <a:lnTo>
                    <a:pt x="1882" y="491"/>
                  </a:lnTo>
                  <a:lnTo>
                    <a:pt x="1884" y="490"/>
                  </a:lnTo>
                  <a:lnTo>
                    <a:pt x="1884" y="490"/>
                  </a:lnTo>
                  <a:lnTo>
                    <a:pt x="1889" y="486"/>
                  </a:lnTo>
                  <a:lnTo>
                    <a:pt x="1889" y="486"/>
                  </a:lnTo>
                  <a:lnTo>
                    <a:pt x="1893" y="482"/>
                  </a:lnTo>
                  <a:lnTo>
                    <a:pt x="1897" y="474"/>
                  </a:lnTo>
                  <a:lnTo>
                    <a:pt x="1906" y="471"/>
                  </a:lnTo>
                  <a:lnTo>
                    <a:pt x="1914" y="471"/>
                  </a:lnTo>
                  <a:lnTo>
                    <a:pt x="1914" y="471"/>
                  </a:lnTo>
                  <a:lnTo>
                    <a:pt x="1916" y="469"/>
                  </a:lnTo>
                  <a:lnTo>
                    <a:pt x="1918" y="469"/>
                  </a:lnTo>
                  <a:lnTo>
                    <a:pt x="1920" y="465"/>
                  </a:lnTo>
                  <a:lnTo>
                    <a:pt x="1920" y="465"/>
                  </a:lnTo>
                  <a:lnTo>
                    <a:pt x="1920" y="455"/>
                  </a:lnTo>
                  <a:lnTo>
                    <a:pt x="1922" y="448"/>
                  </a:lnTo>
                  <a:lnTo>
                    <a:pt x="1927" y="444"/>
                  </a:lnTo>
                  <a:lnTo>
                    <a:pt x="1935" y="440"/>
                  </a:lnTo>
                  <a:lnTo>
                    <a:pt x="1935" y="440"/>
                  </a:lnTo>
                  <a:lnTo>
                    <a:pt x="1939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8" y="444"/>
                  </a:lnTo>
                  <a:lnTo>
                    <a:pt x="1952" y="446"/>
                  </a:lnTo>
                  <a:lnTo>
                    <a:pt x="1942" y="446"/>
                  </a:lnTo>
                  <a:lnTo>
                    <a:pt x="1935" y="454"/>
                  </a:lnTo>
                  <a:lnTo>
                    <a:pt x="1935" y="454"/>
                  </a:lnTo>
                  <a:lnTo>
                    <a:pt x="1933" y="457"/>
                  </a:lnTo>
                  <a:lnTo>
                    <a:pt x="1931" y="459"/>
                  </a:lnTo>
                  <a:lnTo>
                    <a:pt x="1931" y="461"/>
                  </a:lnTo>
                  <a:lnTo>
                    <a:pt x="1931" y="461"/>
                  </a:lnTo>
                  <a:lnTo>
                    <a:pt x="1931" y="469"/>
                  </a:lnTo>
                  <a:lnTo>
                    <a:pt x="1931" y="469"/>
                  </a:lnTo>
                  <a:lnTo>
                    <a:pt x="1931" y="471"/>
                  </a:lnTo>
                  <a:lnTo>
                    <a:pt x="1931" y="474"/>
                  </a:lnTo>
                  <a:lnTo>
                    <a:pt x="1929" y="476"/>
                  </a:lnTo>
                  <a:lnTo>
                    <a:pt x="1929" y="476"/>
                  </a:lnTo>
                  <a:lnTo>
                    <a:pt x="1927" y="478"/>
                  </a:lnTo>
                  <a:lnTo>
                    <a:pt x="1927" y="482"/>
                  </a:lnTo>
                  <a:lnTo>
                    <a:pt x="1923" y="486"/>
                  </a:lnTo>
                  <a:lnTo>
                    <a:pt x="1923" y="486"/>
                  </a:lnTo>
                  <a:lnTo>
                    <a:pt x="1922" y="488"/>
                  </a:lnTo>
                  <a:lnTo>
                    <a:pt x="1922" y="490"/>
                  </a:lnTo>
                  <a:lnTo>
                    <a:pt x="1920" y="490"/>
                  </a:lnTo>
                  <a:lnTo>
                    <a:pt x="1920" y="490"/>
                  </a:lnTo>
                  <a:lnTo>
                    <a:pt x="1918" y="490"/>
                  </a:lnTo>
                  <a:lnTo>
                    <a:pt x="1916" y="490"/>
                  </a:lnTo>
                  <a:lnTo>
                    <a:pt x="1916" y="490"/>
                  </a:lnTo>
                  <a:lnTo>
                    <a:pt x="1912" y="490"/>
                  </a:lnTo>
                  <a:lnTo>
                    <a:pt x="1912" y="490"/>
                  </a:lnTo>
                  <a:lnTo>
                    <a:pt x="1912" y="493"/>
                  </a:lnTo>
                  <a:lnTo>
                    <a:pt x="1910" y="495"/>
                  </a:lnTo>
                  <a:lnTo>
                    <a:pt x="1908" y="497"/>
                  </a:lnTo>
                  <a:lnTo>
                    <a:pt x="1906" y="497"/>
                  </a:lnTo>
                  <a:lnTo>
                    <a:pt x="1906" y="497"/>
                  </a:lnTo>
                  <a:lnTo>
                    <a:pt x="1905" y="497"/>
                  </a:lnTo>
                  <a:lnTo>
                    <a:pt x="1901" y="499"/>
                  </a:lnTo>
                  <a:lnTo>
                    <a:pt x="1897" y="501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7"/>
                  </a:lnTo>
                  <a:lnTo>
                    <a:pt x="1893" y="508"/>
                  </a:lnTo>
                  <a:lnTo>
                    <a:pt x="1893" y="508"/>
                  </a:lnTo>
                  <a:lnTo>
                    <a:pt x="1888" y="514"/>
                  </a:lnTo>
                  <a:lnTo>
                    <a:pt x="1884" y="516"/>
                  </a:lnTo>
                  <a:lnTo>
                    <a:pt x="1882" y="518"/>
                  </a:lnTo>
                  <a:lnTo>
                    <a:pt x="1880" y="522"/>
                  </a:lnTo>
                  <a:lnTo>
                    <a:pt x="1874" y="527"/>
                  </a:lnTo>
                  <a:lnTo>
                    <a:pt x="1870" y="531"/>
                  </a:lnTo>
                  <a:lnTo>
                    <a:pt x="1870" y="531"/>
                  </a:lnTo>
                  <a:lnTo>
                    <a:pt x="1870" y="533"/>
                  </a:lnTo>
                  <a:lnTo>
                    <a:pt x="1870" y="535"/>
                  </a:lnTo>
                  <a:lnTo>
                    <a:pt x="1869" y="537"/>
                  </a:lnTo>
                  <a:lnTo>
                    <a:pt x="1869" y="537"/>
                  </a:lnTo>
                  <a:lnTo>
                    <a:pt x="1865" y="539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2"/>
                  </a:lnTo>
                  <a:lnTo>
                    <a:pt x="1861" y="544"/>
                  </a:lnTo>
                  <a:lnTo>
                    <a:pt x="1859" y="546"/>
                  </a:lnTo>
                  <a:lnTo>
                    <a:pt x="1859" y="546"/>
                  </a:lnTo>
                  <a:lnTo>
                    <a:pt x="1853" y="550"/>
                  </a:lnTo>
                  <a:lnTo>
                    <a:pt x="1853" y="550"/>
                  </a:lnTo>
                  <a:lnTo>
                    <a:pt x="1853" y="552"/>
                  </a:lnTo>
                  <a:lnTo>
                    <a:pt x="1850" y="550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0" y="559"/>
                  </a:lnTo>
                  <a:lnTo>
                    <a:pt x="1838" y="561"/>
                  </a:lnTo>
                  <a:lnTo>
                    <a:pt x="1835" y="561"/>
                  </a:lnTo>
                  <a:lnTo>
                    <a:pt x="1835" y="561"/>
                  </a:lnTo>
                  <a:lnTo>
                    <a:pt x="1827" y="561"/>
                  </a:lnTo>
                  <a:lnTo>
                    <a:pt x="1827" y="561"/>
                  </a:lnTo>
                  <a:lnTo>
                    <a:pt x="1827" y="569"/>
                  </a:lnTo>
                  <a:lnTo>
                    <a:pt x="1827" y="575"/>
                  </a:lnTo>
                  <a:lnTo>
                    <a:pt x="1827" y="575"/>
                  </a:lnTo>
                  <a:lnTo>
                    <a:pt x="1823" y="577"/>
                  </a:lnTo>
                  <a:lnTo>
                    <a:pt x="1821" y="578"/>
                  </a:lnTo>
                  <a:lnTo>
                    <a:pt x="1821" y="578"/>
                  </a:lnTo>
                  <a:lnTo>
                    <a:pt x="1816" y="584"/>
                  </a:lnTo>
                  <a:lnTo>
                    <a:pt x="1816" y="584"/>
                  </a:lnTo>
                  <a:lnTo>
                    <a:pt x="1812" y="588"/>
                  </a:lnTo>
                  <a:lnTo>
                    <a:pt x="1812" y="590"/>
                  </a:lnTo>
                  <a:lnTo>
                    <a:pt x="1812" y="592"/>
                  </a:lnTo>
                  <a:lnTo>
                    <a:pt x="1812" y="592"/>
                  </a:lnTo>
                  <a:lnTo>
                    <a:pt x="1812" y="599"/>
                  </a:lnTo>
                  <a:lnTo>
                    <a:pt x="1812" y="599"/>
                  </a:lnTo>
                  <a:lnTo>
                    <a:pt x="1812" y="605"/>
                  </a:lnTo>
                  <a:lnTo>
                    <a:pt x="1812" y="605"/>
                  </a:lnTo>
                  <a:lnTo>
                    <a:pt x="1812" y="607"/>
                  </a:lnTo>
                  <a:lnTo>
                    <a:pt x="1812" y="609"/>
                  </a:lnTo>
                  <a:lnTo>
                    <a:pt x="1810" y="611"/>
                  </a:lnTo>
                  <a:lnTo>
                    <a:pt x="1810" y="616"/>
                  </a:lnTo>
                  <a:lnTo>
                    <a:pt x="1810" y="616"/>
                  </a:lnTo>
                  <a:lnTo>
                    <a:pt x="1810" y="633"/>
                  </a:lnTo>
                  <a:lnTo>
                    <a:pt x="1810" y="633"/>
                  </a:lnTo>
                  <a:lnTo>
                    <a:pt x="1812" y="637"/>
                  </a:lnTo>
                  <a:lnTo>
                    <a:pt x="1812" y="639"/>
                  </a:lnTo>
                  <a:lnTo>
                    <a:pt x="1814" y="641"/>
                  </a:lnTo>
                  <a:lnTo>
                    <a:pt x="1814" y="641"/>
                  </a:lnTo>
                  <a:lnTo>
                    <a:pt x="1814" y="648"/>
                  </a:lnTo>
                  <a:lnTo>
                    <a:pt x="1814" y="648"/>
                  </a:lnTo>
                  <a:lnTo>
                    <a:pt x="1816" y="650"/>
                  </a:lnTo>
                  <a:lnTo>
                    <a:pt x="1816" y="654"/>
                  </a:lnTo>
                  <a:lnTo>
                    <a:pt x="1816" y="654"/>
                  </a:lnTo>
                  <a:lnTo>
                    <a:pt x="1816" y="664"/>
                  </a:lnTo>
                  <a:lnTo>
                    <a:pt x="1816" y="664"/>
                  </a:lnTo>
                  <a:lnTo>
                    <a:pt x="1816" y="667"/>
                  </a:lnTo>
                  <a:lnTo>
                    <a:pt x="1816" y="669"/>
                  </a:lnTo>
                  <a:lnTo>
                    <a:pt x="1816" y="673"/>
                  </a:lnTo>
                  <a:lnTo>
                    <a:pt x="1816" y="673"/>
                  </a:lnTo>
                  <a:lnTo>
                    <a:pt x="1821" y="675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19" y="679"/>
                  </a:lnTo>
                  <a:lnTo>
                    <a:pt x="1821" y="681"/>
                  </a:lnTo>
                  <a:lnTo>
                    <a:pt x="1821" y="684"/>
                  </a:lnTo>
                  <a:lnTo>
                    <a:pt x="1821" y="692"/>
                  </a:lnTo>
                  <a:lnTo>
                    <a:pt x="1821" y="692"/>
                  </a:lnTo>
                  <a:lnTo>
                    <a:pt x="1821" y="699"/>
                  </a:lnTo>
                  <a:lnTo>
                    <a:pt x="1821" y="699"/>
                  </a:lnTo>
                  <a:lnTo>
                    <a:pt x="1821" y="701"/>
                  </a:lnTo>
                  <a:lnTo>
                    <a:pt x="1823" y="703"/>
                  </a:lnTo>
                  <a:lnTo>
                    <a:pt x="1823" y="707"/>
                  </a:lnTo>
                  <a:lnTo>
                    <a:pt x="1823" y="713"/>
                  </a:lnTo>
                  <a:lnTo>
                    <a:pt x="1823" y="713"/>
                  </a:lnTo>
                  <a:lnTo>
                    <a:pt x="1827" y="716"/>
                  </a:lnTo>
                  <a:lnTo>
                    <a:pt x="1827" y="718"/>
                  </a:lnTo>
                  <a:lnTo>
                    <a:pt x="1827" y="718"/>
                  </a:lnTo>
                  <a:lnTo>
                    <a:pt x="1827" y="716"/>
                  </a:lnTo>
                  <a:lnTo>
                    <a:pt x="1827" y="716"/>
                  </a:lnTo>
                  <a:lnTo>
                    <a:pt x="1827" y="715"/>
                  </a:lnTo>
                  <a:lnTo>
                    <a:pt x="1829" y="713"/>
                  </a:lnTo>
                  <a:lnTo>
                    <a:pt x="1833" y="709"/>
                  </a:lnTo>
                  <a:lnTo>
                    <a:pt x="1833" y="709"/>
                  </a:lnTo>
                  <a:lnTo>
                    <a:pt x="1836" y="705"/>
                  </a:lnTo>
                  <a:lnTo>
                    <a:pt x="1836" y="705"/>
                  </a:lnTo>
                  <a:lnTo>
                    <a:pt x="1842" y="699"/>
                  </a:lnTo>
                  <a:lnTo>
                    <a:pt x="1842" y="699"/>
                  </a:lnTo>
                  <a:lnTo>
                    <a:pt x="1848" y="692"/>
                  </a:lnTo>
                  <a:lnTo>
                    <a:pt x="1848" y="692"/>
                  </a:lnTo>
                  <a:lnTo>
                    <a:pt x="1853" y="684"/>
                  </a:lnTo>
                  <a:lnTo>
                    <a:pt x="1853" y="675"/>
                  </a:lnTo>
                  <a:lnTo>
                    <a:pt x="1853" y="669"/>
                  </a:lnTo>
                  <a:lnTo>
                    <a:pt x="1853" y="669"/>
                  </a:lnTo>
                  <a:lnTo>
                    <a:pt x="1855" y="667"/>
                  </a:lnTo>
                  <a:lnTo>
                    <a:pt x="1857" y="665"/>
                  </a:lnTo>
                  <a:lnTo>
                    <a:pt x="1859" y="665"/>
                  </a:lnTo>
                  <a:lnTo>
                    <a:pt x="1859" y="665"/>
                  </a:lnTo>
                  <a:lnTo>
                    <a:pt x="1865" y="665"/>
                  </a:lnTo>
                  <a:lnTo>
                    <a:pt x="1865" y="665"/>
                  </a:lnTo>
                  <a:lnTo>
                    <a:pt x="1872" y="665"/>
                  </a:lnTo>
                  <a:lnTo>
                    <a:pt x="1872" y="665"/>
                  </a:lnTo>
                  <a:lnTo>
                    <a:pt x="1874" y="667"/>
                  </a:lnTo>
                  <a:lnTo>
                    <a:pt x="1874" y="665"/>
                  </a:lnTo>
                  <a:lnTo>
                    <a:pt x="1874" y="662"/>
                  </a:lnTo>
                  <a:lnTo>
                    <a:pt x="1874" y="662"/>
                  </a:lnTo>
                  <a:lnTo>
                    <a:pt x="1874" y="650"/>
                  </a:lnTo>
                  <a:lnTo>
                    <a:pt x="1874" y="650"/>
                  </a:lnTo>
                  <a:lnTo>
                    <a:pt x="1874" y="645"/>
                  </a:lnTo>
                  <a:lnTo>
                    <a:pt x="1874" y="645"/>
                  </a:lnTo>
                  <a:lnTo>
                    <a:pt x="1878" y="643"/>
                  </a:lnTo>
                  <a:lnTo>
                    <a:pt x="1882" y="639"/>
                  </a:lnTo>
                  <a:lnTo>
                    <a:pt x="1882" y="639"/>
                  </a:lnTo>
                  <a:lnTo>
                    <a:pt x="1884" y="637"/>
                  </a:lnTo>
                  <a:lnTo>
                    <a:pt x="1886" y="635"/>
                  </a:lnTo>
                  <a:lnTo>
                    <a:pt x="1889" y="635"/>
                  </a:lnTo>
                  <a:lnTo>
                    <a:pt x="1901" y="639"/>
                  </a:lnTo>
                  <a:lnTo>
                    <a:pt x="1901" y="639"/>
                  </a:lnTo>
                  <a:lnTo>
                    <a:pt x="1903" y="637"/>
                  </a:lnTo>
                  <a:lnTo>
                    <a:pt x="1905" y="637"/>
                  </a:lnTo>
                  <a:lnTo>
                    <a:pt x="1905" y="635"/>
                  </a:lnTo>
                  <a:lnTo>
                    <a:pt x="1905" y="635"/>
                  </a:lnTo>
                  <a:lnTo>
                    <a:pt x="1905" y="629"/>
                  </a:lnTo>
                  <a:lnTo>
                    <a:pt x="1905" y="628"/>
                  </a:lnTo>
                  <a:lnTo>
                    <a:pt x="1905" y="626"/>
                  </a:lnTo>
                  <a:lnTo>
                    <a:pt x="1905" y="626"/>
                  </a:lnTo>
                  <a:lnTo>
                    <a:pt x="1901" y="620"/>
                  </a:lnTo>
                  <a:lnTo>
                    <a:pt x="1899" y="614"/>
                  </a:lnTo>
                  <a:lnTo>
                    <a:pt x="1899" y="614"/>
                  </a:lnTo>
                  <a:lnTo>
                    <a:pt x="1899" y="612"/>
                  </a:lnTo>
                  <a:lnTo>
                    <a:pt x="1901" y="609"/>
                  </a:lnTo>
                  <a:lnTo>
                    <a:pt x="1901" y="609"/>
                  </a:lnTo>
                  <a:lnTo>
                    <a:pt x="1905" y="605"/>
                  </a:lnTo>
                  <a:lnTo>
                    <a:pt x="1905" y="603"/>
                  </a:lnTo>
                  <a:lnTo>
                    <a:pt x="1903" y="603"/>
                  </a:lnTo>
                  <a:lnTo>
                    <a:pt x="1901" y="603"/>
                  </a:lnTo>
                  <a:lnTo>
                    <a:pt x="1908" y="599"/>
                  </a:lnTo>
                  <a:lnTo>
                    <a:pt x="1908" y="594"/>
                  </a:lnTo>
                  <a:lnTo>
                    <a:pt x="1912" y="597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2" y="601"/>
                  </a:lnTo>
                  <a:lnTo>
                    <a:pt x="1922" y="597"/>
                  </a:lnTo>
                  <a:lnTo>
                    <a:pt x="1922" y="597"/>
                  </a:lnTo>
                  <a:lnTo>
                    <a:pt x="1922" y="590"/>
                  </a:lnTo>
                  <a:lnTo>
                    <a:pt x="1918" y="586"/>
                  </a:lnTo>
                  <a:lnTo>
                    <a:pt x="1912" y="584"/>
                  </a:lnTo>
                  <a:lnTo>
                    <a:pt x="1912" y="577"/>
                  </a:lnTo>
                  <a:lnTo>
                    <a:pt x="1914" y="571"/>
                  </a:lnTo>
                  <a:lnTo>
                    <a:pt x="1914" y="571"/>
                  </a:lnTo>
                  <a:lnTo>
                    <a:pt x="1916" y="569"/>
                  </a:lnTo>
                  <a:lnTo>
                    <a:pt x="1918" y="567"/>
                  </a:lnTo>
                  <a:lnTo>
                    <a:pt x="1918" y="567"/>
                  </a:lnTo>
                  <a:lnTo>
                    <a:pt x="1920" y="565"/>
                  </a:lnTo>
                  <a:lnTo>
                    <a:pt x="1920" y="563"/>
                  </a:lnTo>
                  <a:lnTo>
                    <a:pt x="1914" y="558"/>
                  </a:lnTo>
                  <a:lnTo>
                    <a:pt x="1914" y="558"/>
                  </a:lnTo>
                  <a:lnTo>
                    <a:pt x="1908" y="559"/>
                  </a:lnTo>
                  <a:lnTo>
                    <a:pt x="1906" y="561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8"/>
                  </a:lnTo>
                  <a:lnTo>
                    <a:pt x="1903" y="556"/>
                  </a:lnTo>
                  <a:lnTo>
                    <a:pt x="1903" y="554"/>
                  </a:lnTo>
                  <a:lnTo>
                    <a:pt x="1901" y="550"/>
                  </a:lnTo>
                  <a:lnTo>
                    <a:pt x="1901" y="550"/>
                  </a:lnTo>
                  <a:lnTo>
                    <a:pt x="1901" y="548"/>
                  </a:lnTo>
                  <a:lnTo>
                    <a:pt x="1901" y="546"/>
                  </a:lnTo>
                  <a:lnTo>
                    <a:pt x="1901" y="544"/>
                  </a:lnTo>
                  <a:lnTo>
                    <a:pt x="1905" y="544"/>
                  </a:lnTo>
                  <a:lnTo>
                    <a:pt x="1905" y="544"/>
                  </a:lnTo>
                  <a:lnTo>
                    <a:pt x="1906" y="544"/>
                  </a:lnTo>
                  <a:lnTo>
                    <a:pt x="1908" y="542"/>
                  </a:lnTo>
                  <a:lnTo>
                    <a:pt x="1910" y="541"/>
                  </a:lnTo>
                  <a:lnTo>
                    <a:pt x="1912" y="533"/>
                  </a:lnTo>
                  <a:lnTo>
                    <a:pt x="1912" y="533"/>
                  </a:lnTo>
                  <a:lnTo>
                    <a:pt x="1916" y="529"/>
                  </a:lnTo>
                  <a:lnTo>
                    <a:pt x="1918" y="527"/>
                  </a:lnTo>
                  <a:lnTo>
                    <a:pt x="1920" y="524"/>
                  </a:lnTo>
                  <a:lnTo>
                    <a:pt x="1920" y="524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3" y="518"/>
                  </a:lnTo>
                  <a:lnTo>
                    <a:pt x="1923" y="518"/>
                  </a:lnTo>
                  <a:lnTo>
                    <a:pt x="1927" y="514"/>
                  </a:lnTo>
                  <a:lnTo>
                    <a:pt x="1927" y="510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9" y="507"/>
                  </a:lnTo>
                  <a:lnTo>
                    <a:pt x="1939" y="507"/>
                  </a:lnTo>
                  <a:lnTo>
                    <a:pt x="1944" y="507"/>
                  </a:lnTo>
                  <a:lnTo>
                    <a:pt x="1946" y="507"/>
                  </a:lnTo>
                  <a:lnTo>
                    <a:pt x="1948" y="507"/>
                  </a:lnTo>
                  <a:lnTo>
                    <a:pt x="1948" y="507"/>
                  </a:lnTo>
                  <a:lnTo>
                    <a:pt x="1954" y="501"/>
                  </a:lnTo>
                  <a:lnTo>
                    <a:pt x="1954" y="501"/>
                  </a:lnTo>
                  <a:lnTo>
                    <a:pt x="1957" y="497"/>
                  </a:lnTo>
                  <a:lnTo>
                    <a:pt x="1963" y="499"/>
                  </a:lnTo>
                  <a:lnTo>
                    <a:pt x="1963" y="499"/>
                  </a:lnTo>
                  <a:lnTo>
                    <a:pt x="1965" y="499"/>
                  </a:lnTo>
                  <a:lnTo>
                    <a:pt x="1965" y="501"/>
                  </a:lnTo>
                  <a:lnTo>
                    <a:pt x="1965" y="503"/>
                  </a:lnTo>
                  <a:lnTo>
                    <a:pt x="1965" y="503"/>
                  </a:lnTo>
                  <a:lnTo>
                    <a:pt x="1965" y="507"/>
                  </a:lnTo>
                  <a:lnTo>
                    <a:pt x="1963" y="510"/>
                  </a:lnTo>
                  <a:lnTo>
                    <a:pt x="1963" y="510"/>
                  </a:lnTo>
                  <a:lnTo>
                    <a:pt x="1963" y="512"/>
                  </a:lnTo>
                  <a:lnTo>
                    <a:pt x="1963" y="512"/>
                  </a:lnTo>
                  <a:lnTo>
                    <a:pt x="1965" y="512"/>
                  </a:lnTo>
                  <a:lnTo>
                    <a:pt x="1969" y="510"/>
                  </a:lnTo>
                  <a:lnTo>
                    <a:pt x="1969" y="510"/>
                  </a:lnTo>
                  <a:lnTo>
                    <a:pt x="1971" y="507"/>
                  </a:lnTo>
                  <a:lnTo>
                    <a:pt x="1975" y="505"/>
                  </a:lnTo>
                  <a:lnTo>
                    <a:pt x="1976" y="505"/>
                  </a:lnTo>
                  <a:lnTo>
                    <a:pt x="1978" y="503"/>
                  </a:lnTo>
                  <a:lnTo>
                    <a:pt x="1978" y="503"/>
                  </a:lnTo>
                  <a:lnTo>
                    <a:pt x="1978" y="501"/>
                  </a:lnTo>
                  <a:lnTo>
                    <a:pt x="1978" y="499"/>
                  </a:lnTo>
                  <a:lnTo>
                    <a:pt x="1980" y="499"/>
                  </a:lnTo>
                  <a:lnTo>
                    <a:pt x="1982" y="499"/>
                  </a:lnTo>
                  <a:lnTo>
                    <a:pt x="1982" y="499"/>
                  </a:lnTo>
                  <a:lnTo>
                    <a:pt x="1997" y="497"/>
                  </a:lnTo>
                  <a:lnTo>
                    <a:pt x="1997" y="497"/>
                  </a:lnTo>
                  <a:lnTo>
                    <a:pt x="2001" y="497"/>
                  </a:lnTo>
                  <a:lnTo>
                    <a:pt x="2001" y="497"/>
                  </a:lnTo>
                  <a:lnTo>
                    <a:pt x="2010" y="497"/>
                  </a:lnTo>
                  <a:lnTo>
                    <a:pt x="2010" y="497"/>
                  </a:lnTo>
                  <a:lnTo>
                    <a:pt x="2012" y="499"/>
                  </a:lnTo>
                  <a:lnTo>
                    <a:pt x="2014" y="499"/>
                  </a:lnTo>
                  <a:lnTo>
                    <a:pt x="2014" y="501"/>
                  </a:lnTo>
                  <a:lnTo>
                    <a:pt x="2014" y="501"/>
                  </a:lnTo>
                  <a:lnTo>
                    <a:pt x="2014" y="505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6" y="510"/>
                  </a:lnTo>
                  <a:lnTo>
                    <a:pt x="2020" y="510"/>
                  </a:lnTo>
                  <a:lnTo>
                    <a:pt x="2022" y="512"/>
                  </a:lnTo>
                  <a:lnTo>
                    <a:pt x="2022" y="510"/>
                  </a:lnTo>
                  <a:lnTo>
                    <a:pt x="2024" y="510"/>
                  </a:lnTo>
                  <a:lnTo>
                    <a:pt x="2024" y="510"/>
                  </a:lnTo>
                  <a:lnTo>
                    <a:pt x="2024" y="501"/>
                  </a:lnTo>
                  <a:lnTo>
                    <a:pt x="2024" y="501"/>
                  </a:lnTo>
                  <a:lnTo>
                    <a:pt x="2026" y="499"/>
                  </a:lnTo>
                  <a:lnTo>
                    <a:pt x="2026" y="499"/>
                  </a:lnTo>
                  <a:lnTo>
                    <a:pt x="2027" y="497"/>
                  </a:lnTo>
                  <a:lnTo>
                    <a:pt x="2031" y="497"/>
                  </a:lnTo>
                  <a:lnTo>
                    <a:pt x="2035" y="497"/>
                  </a:lnTo>
                  <a:lnTo>
                    <a:pt x="2037" y="495"/>
                  </a:lnTo>
                  <a:lnTo>
                    <a:pt x="2039" y="495"/>
                  </a:lnTo>
                  <a:lnTo>
                    <a:pt x="2039" y="495"/>
                  </a:lnTo>
                  <a:lnTo>
                    <a:pt x="2041" y="493"/>
                  </a:lnTo>
                  <a:lnTo>
                    <a:pt x="2043" y="491"/>
                  </a:lnTo>
                  <a:lnTo>
                    <a:pt x="2044" y="491"/>
                  </a:lnTo>
                  <a:lnTo>
                    <a:pt x="2048" y="490"/>
                  </a:lnTo>
                  <a:lnTo>
                    <a:pt x="2048" y="490"/>
                  </a:lnTo>
                  <a:lnTo>
                    <a:pt x="2050" y="486"/>
                  </a:lnTo>
                  <a:lnTo>
                    <a:pt x="2054" y="486"/>
                  </a:lnTo>
                  <a:lnTo>
                    <a:pt x="2054" y="486"/>
                  </a:lnTo>
                  <a:lnTo>
                    <a:pt x="2056" y="484"/>
                  </a:lnTo>
                  <a:lnTo>
                    <a:pt x="2056" y="484"/>
                  </a:lnTo>
                  <a:lnTo>
                    <a:pt x="2054" y="478"/>
                  </a:lnTo>
                  <a:lnTo>
                    <a:pt x="2056" y="476"/>
                  </a:lnTo>
                  <a:lnTo>
                    <a:pt x="2060" y="476"/>
                  </a:lnTo>
                  <a:lnTo>
                    <a:pt x="2060" y="476"/>
                  </a:lnTo>
                  <a:lnTo>
                    <a:pt x="2063" y="476"/>
                  </a:lnTo>
                  <a:lnTo>
                    <a:pt x="2065" y="474"/>
                  </a:lnTo>
                  <a:lnTo>
                    <a:pt x="2067" y="472"/>
                  </a:lnTo>
                  <a:lnTo>
                    <a:pt x="2067" y="472"/>
                  </a:lnTo>
                  <a:lnTo>
                    <a:pt x="2071" y="469"/>
                  </a:lnTo>
                  <a:lnTo>
                    <a:pt x="2071" y="469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80" y="465"/>
                  </a:lnTo>
                  <a:lnTo>
                    <a:pt x="2080" y="465"/>
                  </a:lnTo>
                  <a:lnTo>
                    <a:pt x="2084" y="465"/>
                  </a:lnTo>
                  <a:lnTo>
                    <a:pt x="2084" y="465"/>
                  </a:lnTo>
                  <a:lnTo>
                    <a:pt x="2086" y="463"/>
                  </a:lnTo>
                  <a:lnTo>
                    <a:pt x="2086" y="461"/>
                  </a:lnTo>
                  <a:lnTo>
                    <a:pt x="2090" y="461"/>
                  </a:lnTo>
                  <a:lnTo>
                    <a:pt x="2092" y="459"/>
                  </a:lnTo>
                  <a:lnTo>
                    <a:pt x="2092" y="459"/>
                  </a:lnTo>
                  <a:lnTo>
                    <a:pt x="2096" y="455"/>
                  </a:lnTo>
                  <a:lnTo>
                    <a:pt x="2097" y="454"/>
                  </a:lnTo>
                  <a:lnTo>
                    <a:pt x="2099" y="452"/>
                  </a:lnTo>
                  <a:lnTo>
                    <a:pt x="2099" y="452"/>
                  </a:lnTo>
                  <a:lnTo>
                    <a:pt x="2103" y="452"/>
                  </a:lnTo>
                  <a:lnTo>
                    <a:pt x="2103" y="450"/>
                  </a:lnTo>
                  <a:lnTo>
                    <a:pt x="2107" y="450"/>
                  </a:lnTo>
                  <a:lnTo>
                    <a:pt x="2107" y="450"/>
                  </a:lnTo>
                  <a:lnTo>
                    <a:pt x="2111" y="450"/>
                  </a:lnTo>
                  <a:lnTo>
                    <a:pt x="2111" y="448"/>
                  </a:lnTo>
                  <a:lnTo>
                    <a:pt x="2113" y="448"/>
                  </a:lnTo>
                  <a:lnTo>
                    <a:pt x="2113" y="448"/>
                  </a:lnTo>
                  <a:lnTo>
                    <a:pt x="2114" y="446"/>
                  </a:lnTo>
                  <a:lnTo>
                    <a:pt x="2118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0"/>
                  </a:lnTo>
                  <a:lnTo>
                    <a:pt x="2118" y="440"/>
                  </a:lnTo>
                  <a:lnTo>
                    <a:pt x="2118" y="440"/>
                  </a:lnTo>
                  <a:lnTo>
                    <a:pt x="2120" y="440"/>
                  </a:lnTo>
                  <a:lnTo>
                    <a:pt x="2120" y="440"/>
                  </a:lnTo>
                  <a:lnTo>
                    <a:pt x="2124" y="440"/>
                  </a:lnTo>
                  <a:lnTo>
                    <a:pt x="2126" y="442"/>
                  </a:lnTo>
                  <a:lnTo>
                    <a:pt x="2128" y="444"/>
                  </a:lnTo>
                  <a:lnTo>
                    <a:pt x="2135" y="448"/>
                  </a:lnTo>
                  <a:lnTo>
                    <a:pt x="2135" y="448"/>
                  </a:lnTo>
                  <a:lnTo>
                    <a:pt x="2143" y="448"/>
                  </a:lnTo>
                  <a:lnTo>
                    <a:pt x="2143" y="448"/>
                  </a:lnTo>
                  <a:lnTo>
                    <a:pt x="2147" y="448"/>
                  </a:lnTo>
                  <a:lnTo>
                    <a:pt x="2149" y="448"/>
                  </a:lnTo>
                  <a:lnTo>
                    <a:pt x="2150" y="450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4"/>
                  </a:lnTo>
                  <a:lnTo>
                    <a:pt x="2149" y="444"/>
                  </a:lnTo>
                  <a:lnTo>
                    <a:pt x="2149" y="444"/>
                  </a:lnTo>
                  <a:lnTo>
                    <a:pt x="2150" y="442"/>
                  </a:lnTo>
                  <a:lnTo>
                    <a:pt x="2150" y="442"/>
                  </a:lnTo>
                  <a:lnTo>
                    <a:pt x="2154" y="440"/>
                  </a:lnTo>
                  <a:lnTo>
                    <a:pt x="2154" y="440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4" y="435"/>
                  </a:lnTo>
                  <a:lnTo>
                    <a:pt x="2152" y="431"/>
                  </a:lnTo>
                  <a:lnTo>
                    <a:pt x="2152" y="431"/>
                  </a:lnTo>
                  <a:lnTo>
                    <a:pt x="2149" y="427"/>
                  </a:lnTo>
                  <a:lnTo>
                    <a:pt x="2143" y="420"/>
                  </a:lnTo>
                  <a:lnTo>
                    <a:pt x="2137" y="420"/>
                  </a:lnTo>
                  <a:lnTo>
                    <a:pt x="2137" y="420"/>
                  </a:lnTo>
                  <a:lnTo>
                    <a:pt x="2141" y="420"/>
                  </a:lnTo>
                  <a:lnTo>
                    <a:pt x="2143" y="418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1" y="412"/>
                  </a:lnTo>
                  <a:lnTo>
                    <a:pt x="2141" y="410"/>
                  </a:lnTo>
                  <a:lnTo>
                    <a:pt x="2141" y="410"/>
                  </a:lnTo>
                  <a:lnTo>
                    <a:pt x="2139" y="406"/>
                  </a:lnTo>
                  <a:lnTo>
                    <a:pt x="2139" y="406"/>
                  </a:lnTo>
                  <a:lnTo>
                    <a:pt x="2135" y="403"/>
                  </a:lnTo>
                  <a:lnTo>
                    <a:pt x="2131" y="403"/>
                  </a:lnTo>
                  <a:lnTo>
                    <a:pt x="2128" y="399"/>
                  </a:lnTo>
                  <a:lnTo>
                    <a:pt x="2124" y="393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93"/>
                  </a:lnTo>
                  <a:lnTo>
                    <a:pt x="2120" y="393"/>
                  </a:lnTo>
                  <a:lnTo>
                    <a:pt x="2120" y="395"/>
                  </a:lnTo>
                  <a:lnTo>
                    <a:pt x="2118" y="395"/>
                  </a:lnTo>
                  <a:lnTo>
                    <a:pt x="2114" y="393"/>
                  </a:lnTo>
                  <a:lnTo>
                    <a:pt x="2114" y="393"/>
                  </a:lnTo>
                  <a:lnTo>
                    <a:pt x="2109" y="389"/>
                  </a:lnTo>
                  <a:lnTo>
                    <a:pt x="2107" y="389"/>
                  </a:lnTo>
                  <a:lnTo>
                    <a:pt x="2107" y="389"/>
                  </a:lnTo>
                  <a:lnTo>
                    <a:pt x="2103" y="387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9" y="384"/>
                  </a:lnTo>
                  <a:lnTo>
                    <a:pt x="2111" y="382"/>
                  </a:lnTo>
                  <a:lnTo>
                    <a:pt x="2113" y="380"/>
                  </a:lnTo>
                  <a:lnTo>
                    <a:pt x="2120" y="380"/>
                  </a:lnTo>
                  <a:lnTo>
                    <a:pt x="2120" y="380"/>
                  </a:lnTo>
                  <a:lnTo>
                    <a:pt x="2124" y="382"/>
                  </a:lnTo>
                  <a:lnTo>
                    <a:pt x="2126" y="382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3" y="389"/>
                  </a:lnTo>
                  <a:lnTo>
                    <a:pt x="2133" y="389"/>
                  </a:lnTo>
                  <a:lnTo>
                    <a:pt x="2135" y="389"/>
                  </a:lnTo>
                  <a:lnTo>
                    <a:pt x="2137" y="391"/>
                  </a:lnTo>
                  <a:lnTo>
                    <a:pt x="2139" y="393"/>
                  </a:lnTo>
                  <a:lnTo>
                    <a:pt x="2141" y="391"/>
                  </a:lnTo>
                  <a:lnTo>
                    <a:pt x="2141" y="391"/>
                  </a:lnTo>
                  <a:lnTo>
                    <a:pt x="2147" y="387"/>
                  </a:lnTo>
                  <a:lnTo>
                    <a:pt x="2149" y="385"/>
                  </a:lnTo>
                  <a:lnTo>
                    <a:pt x="2152" y="385"/>
                  </a:lnTo>
                  <a:lnTo>
                    <a:pt x="2152" y="385"/>
                  </a:lnTo>
                  <a:lnTo>
                    <a:pt x="2156" y="385"/>
                  </a:lnTo>
                  <a:lnTo>
                    <a:pt x="2158" y="382"/>
                  </a:lnTo>
                  <a:lnTo>
                    <a:pt x="2158" y="382"/>
                  </a:lnTo>
                  <a:lnTo>
                    <a:pt x="2164" y="378"/>
                  </a:lnTo>
                  <a:lnTo>
                    <a:pt x="2164" y="378"/>
                  </a:lnTo>
                  <a:lnTo>
                    <a:pt x="2162" y="378"/>
                  </a:lnTo>
                  <a:lnTo>
                    <a:pt x="2162" y="376"/>
                  </a:lnTo>
                  <a:lnTo>
                    <a:pt x="2162" y="372"/>
                  </a:lnTo>
                  <a:lnTo>
                    <a:pt x="2162" y="372"/>
                  </a:lnTo>
                  <a:lnTo>
                    <a:pt x="2166" y="370"/>
                  </a:lnTo>
                  <a:lnTo>
                    <a:pt x="2166" y="370"/>
                  </a:lnTo>
                  <a:lnTo>
                    <a:pt x="2169" y="368"/>
                  </a:lnTo>
                  <a:lnTo>
                    <a:pt x="2171" y="368"/>
                  </a:lnTo>
                  <a:lnTo>
                    <a:pt x="2171" y="368"/>
                  </a:lnTo>
                  <a:lnTo>
                    <a:pt x="2169" y="365"/>
                  </a:lnTo>
                  <a:lnTo>
                    <a:pt x="2169" y="365"/>
                  </a:lnTo>
                  <a:lnTo>
                    <a:pt x="2166" y="361"/>
                  </a:lnTo>
                  <a:lnTo>
                    <a:pt x="2166" y="359"/>
                  </a:lnTo>
                  <a:lnTo>
                    <a:pt x="2166" y="357"/>
                  </a:lnTo>
                  <a:lnTo>
                    <a:pt x="2166" y="357"/>
                  </a:lnTo>
                  <a:lnTo>
                    <a:pt x="2166" y="355"/>
                  </a:lnTo>
                  <a:lnTo>
                    <a:pt x="2166" y="353"/>
                  </a:lnTo>
                  <a:lnTo>
                    <a:pt x="2166" y="353"/>
                  </a:lnTo>
                  <a:lnTo>
                    <a:pt x="2169" y="353"/>
                  </a:lnTo>
                  <a:lnTo>
                    <a:pt x="2169" y="353"/>
                  </a:lnTo>
                  <a:lnTo>
                    <a:pt x="2173" y="351"/>
                  </a:lnTo>
                  <a:lnTo>
                    <a:pt x="2177" y="351"/>
                  </a:lnTo>
                  <a:lnTo>
                    <a:pt x="2183" y="348"/>
                  </a:lnTo>
                  <a:lnTo>
                    <a:pt x="2183" y="348"/>
                  </a:lnTo>
                  <a:lnTo>
                    <a:pt x="2183" y="355"/>
                  </a:lnTo>
                  <a:lnTo>
                    <a:pt x="2183" y="355"/>
                  </a:lnTo>
                  <a:lnTo>
                    <a:pt x="2181" y="361"/>
                  </a:lnTo>
                  <a:lnTo>
                    <a:pt x="2181" y="363"/>
                  </a:lnTo>
                  <a:lnTo>
                    <a:pt x="2183" y="365"/>
                  </a:lnTo>
                  <a:lnTo>
                    <a:pt x="2183" y="365"/>
                  </a:lnTo>
                  <a:lnTo>
                    <a:pt x="2183" y="367"/>
                  </a:lnTo>
                  <a:lnTo>
                    <a:pt x="2183" y="368"/>
                  </a:lnTo>
                  <a:lnTo>
                    <a:pt x="2183" y="372"/>
                  </a:lnTo>
                  <a:lnTo>
                    <a:pt x="2183" y="372"/>
                  </a:lnTo>
                  <a:lnTo>
                    <a:pt x="2184" y="372"/>
                  </a:lnTo>
                  <a:lnTo>
                    <a:pt x="2184" y="372"/>
                  </a:lnTo>
                  <a:lnTo>
                    <a:pt x="2188" y="372"/>
                  </a:lnTo>
                  <a:lnTo>
                    <a:pt x="2192" y="372"/>
                  </a:lnTo>
                  <a:lnTo>
                    <a:pt x="2192" y="372"/>
                  </a:lnTo>
                  <a:lnTo>
                    <a:pt x="2196" y="372"/>
                  </a:lnTo>
                  <a:lnTo>
                    <a:pt x="2200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7" y="368"/>
                  </a:lnTo>
                  <a:lnTo>
                    <a:pt x="2211" y="368"/>
                  </a:lnTo>
                  <a:lnTo>
                    <a:pt x="2211" y="368"/>
                  </a:lnTo>
                  <a:lnTo>
                    <a:pt x="2213" y="368"/>
                  </a:lnTo>
                  <a:lnTo>
                    <a:pt x="2218" y="372"/>
                  </a:lnTo>
                  <a:lnTo>
                    <a:pt x="2224" y="374"/>
                  </a:lnTo>
                  <a:lnTo>
                    <a:pt x="2224" y="374"/>
                  </a:lnTo>
                  <a:lnTo>
                    <a:pt x="2220" y="378"/>
                  </a:lnTo>
                  <a:lnTo>
                    <a:pt x="2218" y="378"/>
                  </a:lnTo>
                  <a:lnTo>
                    <a:pt x="2218" y="380"/>
                  </a:lnTo>
                  <a:lnTo>
                    <a:pt x="2218" y="382"/>
                  </a:lnTo>
                  <a:lnTo>
                    <a:pt x="2218" y="382"/>
                  </a:lnTo>
                  <a:lnTo>
                    <a:pt x="2224" y="385"/>
                  </a:lnTo>
                  <a:lnTo>
                    <a:pt x="2224" y="385"/>
                  </a:lnTo>
                  <a:lnTo>
                    <a:pt x="2226" y="385"/>
                  </a:lnTo>
                  <a:lnTo>
                    <a:pt x="2226" y="387"/>
                  </a:lnTo>
                  <a:lnTo>
                    <a:pt x="2230" y="389"/>
                  </a:lnTo>
                  <a:lnTo>
                    <a:pt x="2230" y="389"/>
                  </a:lnTo>
                  <a:lnTo>
                    <a:pt x="2234" y="389"/>
                  </a:lnTo>
                  <a:lnTo>
                    <a:pt x="2235" y="389"/>
                  </a:lnTo>
                  <a:lnTo>
                    <a:pt x="2237" y="393"/>
                  </a:lnTo>
                  <a:lnTo>
                    <a:pt x="2241" y="397"/>
                  </a:lnTo>
                  <a:lnTo>
                    <a:pt x="2241" y="397"/>
                  </a:lnTo>
                  <a:lnTo>
                    <a:pt x="2245" y="399"/>
                  </a:lnTo>
                  <a:lnTo>
                    <a:pt x="2247" y="399"/>
                  </a:lnTo>
                  <a:lnTo>
                    <a:pt x="2249" y="399"/>
                  </a:lnTo>
                  <a:lnTo>
                    <a:pt x="2249" y="399"/>
                  </a:lnTo>
                  <a:lnTo>
                    <a:pt x="2253" y="399"/>
                  </a:lnTo>
                  <a:lnTo>
                    <a:pt x="2253" y="403"/>
                  </a:lnTo>
                  <a:lnTo>
                    <a:pt x="2254" y="403"/>
                  </a:lnTo>
                  <a:lnTo>
                    <a:pt x="2256" y="403"/>
                  </a:lnTo>
                  <a:lnTo>
                    <a:pt x="2256" y="403"/>
                  </a:lnTo>
                  <a:lnTo>
                    <a:pt x="2260" y="403"/>
                  </a:lnTo>
                  <a:lnTo>
                    <a:pt x="2262" y="404"/>
                  </a:lnTo>
                  <a:lnTo>
                    <a:pt x="2264" y="404"/>
                  </a:lnTo>
                  <a:lnTo>
                    <a:pt x="2268" y="403"/>
                  </a:lnTo>
                  <a:lnTo>
                    <a:pt x="2268" y="403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399"/>
                  </a:lnTo>
                  <a:lnTo>
                    <a:pt x="2270" y="399"/>
                  </a:lnTo>
                  <a:lnTo>
                    <a:pt x="2270" y="397"/>
                  </a:lnTo>
                  <a:lnTo>
                    <a:pt x="2268" y="393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8" y="385"/>
                  </a:lnTo>
                  <a:lnTo>
                    <a:pt x="2270" y="385"/>
                  </a:lnTo>
                  <a:lnTo>
                    <a:pt x="2270" y="382"/>
                  </a:lnTo>
                  <a:lnTo>
                    <a:pt x="2270" y="382"/>
                  </a:lnTo>
                  <a:lnTo>
                    <a:pt x="2270" y="380"/>
                  </a:lnTo>
                  <a:lnTo>
                    <a:pt x="2271" y="378"/>
                  </a:lnTo>
                  <a:lnTo>
                    <a:pt x="2273" y="378"/>
                  </a:lnTo>
                  <a:lnTo>
                    <a:pt x="2273" y="374"/>
                  </a:lnTo>
                  <a:lnTo>
                    <a:pt x="2273" y="374"/>
                  </a:lnTo>
                  <a:lnTo>
                    <a:pt x="2271" y="370"/>
                  </a:lnTo>
                  <a:lnTo>
                    <a:pt x="2270" y="368"/>
                  </a:lnTo>
                  <a:lnTo>
                    <a:pt x="2270" y="367"/>
                  </a:lnTo>
                  <a:lnTo>
                    <a:pt x="2271" y="367"/>
                  </a:lnTo>
                  <a:lnTo>
                    <a:pt x="2271" y="367"/>
                  </a:lnTo>
                  <a:lnTo>
                    <a:pt x="2273" y="367"/>
                  </a:lnTo>
                  <a:lnTo>
                    <a:pt x="2275" y="368"/>
                  </a:lnTo>
                  <a:lnTo>
                    <a:pt x="2281" y="368"/>
                  </a:lnTo>
                  <a:lnTo>
                    <a:pt x="2283" y="372"/>
                  </a:lnTo>
                  <a:lnTo>
                    <a:pt x="2285" y="370"/>
                  </a:lnTo>
                  <a:lnTo>
                    <a:pt x="2287" y="368"/>
                  </a:lnTo>
                  <a:lnTo>
                    <a:pt x="2287" y="368"/>
                  </a:lnTo>
                  <a:lnTo>
                    <a:pt x="2288" y="367"/>
                  </a:lnTo>
                  <a:lnTo>
                    <a:pt x="2292" y="365"/>
                  </a:lnTo>
                  <a:lnTo>
                    <a:pt x="2296" y="365"/>
                  </a:lnTo>
                  <a:lnTo>
                    <a:pt x="2296" y="365"/>
                  </a:lnTo>
                  <a:lnTo>
                    <a:pt x="2302" y="357"/>
                  </a:lnTo>
                  <a:lnTo>
                    <a:pt x="2302" y="357"/>
                  </a:lnTo>
                  <a:lnTo>
                    <a:pt x="2304" y="357"/>
                  </a:lnTo>
                  <a:lnTo>
                    <a:pt x="2305" y="357"/>
                  </a:lnTo>
                  <a:lnTo>
                    <a:pt x="2307" y="357"/>
                  </a:lnTo>
                  <a:lnTo>
                    <a:pt x="2307" y="355"/>
                  </a:lnTo>
                  <a:lnTo>
                    <a:pt x="2307" y="355"/>
                  </a:lnTo>
                  <a:lnTo>
                    <a:pt x="2298" y="344"/>
                  </a:lnTo>
                  <a:lnTo>
                    <a:pt x="2298" y="344"/>
                  </a:lnTo>
                  <a:lnTo>
                    <a:pt x="2294" y="342"/>
                  </a:lnTo>
                  <a:lnTo>
                    <a:pt x="2290" y="340"/>
                  </a:lnTo>
                  <a:lnTo>
                    <a:pt x="2287" y="340"/>
                  </a:lnTo>
                  <a:lnTo>
                    <a:pt x="2283" y="336"/>
                  </a:lnTo>
                  <a:lnTo>
                    <a:pt x="2283" y="336"/>
                  </a:lnTo>
                  <a:lnTo>
                    <a:pt x="2281" y="334"/>
                  </a:lnTo>
                  <a:lnTo>
                    <a:pt x="2281" y="334"/>
                  </a:lnTo>
                  <a:lnTo>
                    <a:pt x="2277" y="334"/>
                  </a:lnTo>
                  <a:lnTo>
                    <a:pt x="2277" y="334"/>
                  </a:lnTo>
                  <a:lnTo>
                    <a:pt x="2277" y="333"/>
                  </a:lnTo>
                  <a:lnTo>
                    <a:pt x="2275" y="331"/>
                  </a:lnTo>
                  <a:lnTo>
                    <a:pt x="2273" y="331"/>
                  </a:lnTo>
                  <a:lnTo>
                    <a:pt x="2273" y="331"/>
                  </a:lnTo>
                  <a:lnTo>
                    <a:pt x="2264" y="331"/>
                  </a:lnTo>
                  <a:lnTo>
                    <a:pt x="2264" y="331"/>
                  </a:lnTo>
                  <a:lnTo>
                    <a:pt x="2264" y="333"/>
                  </a:lnTo>
                  <a:lnTo>
                    <a:pt x="2266" y="333"/>
                  </a:lnTo>
                  <a:lnTo>
                    <a:pt x="2264" y="334"/>
                  </a:lnTo>
                  <a:lnTo>
                    <a:pt x="2262" y="333"/>
                  </a:lnTo>
                  <a:lnTo>
                    <a:pt x="2262" y="333"/>
                  </a:lnTo>
                  <a:lnTo>
                    <a:pt x="2256" y="331"/>
                  </a:lnTo>
                  <a:lnTo>
                    <a:pt x="2254" y="331"/>
                  </a:lnTo>
                  <a:lnTo>
                    <a:pt x="2251" y="327"/>
                  </a:lnTo>
                  <a:lnTo>
                    <a:pt x="2241" y="327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9" y="344"/>
                  </a:lnTo>
                  <a:lnTo>
                    <a:pt x="2249" y="344"/>
                  </a:lnTo>
                  <a:lnTo>
                    <a:pt x="2249" y="346"/>
                  </a:lnTo>
                  <a:lnTo>
                    <a:pt x="2247" y="346"/>
                  </a:lnTo>
                  <a:lnTo>
                    <a:pt x="2245" y="344"/>
                  </a:lnTo>
                  <a:lnTo>
                    <a:pt x="2245" y="344"/>
                  </a:lnTo>
                  <a:lnTo>
                    <a:pt x="2235" y="342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29"/>
                  </a:lnTo>
                  <a:lnTo>
                    <a:pt x="2234" y="329"/>
                  </a:lnTo>
                  <a:lnTo>
                    <a:pt x="2234" y="327"/>
                  </a:lnTo>
                  <a:lnTo>
                    <a:pt x="2234" y="323"/>
                  </a:lnTo>
                  <a:lnTo>
                    <a:pt x="2234" y="321"/>
                  </a:lnTo>
                  <a:lnTo>
                    <a:pt x="2234" y="319"/>
                  </a:lnTo>
                  <a:lnTo>
                    <a:pt x="2234" y="319"/>
                  </a:lnTo>
                  <a:lnTo>
                    <a:pt x="2230" y="317"/>
                  </a:lnTo>
                  <a:lnTo>
                    <a:pt x="2230" y="317"/>
                  </a:lnTo>
                  <a:lnTo>
                    <a:pt x="2230" y="319"/>
                  </a:lnTo>
                  <a:lnTo>
                    <a:pt x="2228" y="317"/>
                  </a:lnTo>
                  <a:lnTo>
                    <a:pt x="2224" y="314"/>
                  </a:lnTo>
                  <a:lnTo>
                    <a:pt x="2224" y="314"/>
                  </a:lnTo>
                  <a:lnTo>
                    <a:pt x="2218" y="310"/>
                  </a:lnTo>
                  <a:lnTo>
                    <a:pt x="2215" y="308"/>
                  </a:lnTo>
                  <a:lnTo>
                    <a:pt x="2213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4"/>
                  </a:lnTo>
                  <a:lnTo>
                    <a:pt x="2207" y="302"/>
                  </a:lnTo>
                  <a:lnTo>
                    <a:pt x="2207" y="302"/>
                  </a:lnTo>
                  <a:lnTo>
                    <a:pt x="2192" y="295"/>
                  </a:lnTo>
                  <a:lnTo>
                    <a:pt x="2190" y="291"/>
                  </a:lnTo>
                  <a:lnTo>
                    <a:pt x="2190" y="291"/>
                  </a:lnTo>
                  <a:lnTo>
                    <a:pt x="2186" y="289"/>
                  </a:lnTo>
                  <a:lnTo>
                    <a:pt x="2184" y="287"/>
                  </a:lnTo>
                  <a:lnTo>
                    <a:pt x="2181" y="283"/>
                  </a:lnTo>
                  <a:lnTo>
                    <a:pt x="2181" y="283"/>
                  </a:lnTo>
                  <a:lnTo>
                    <a:pt x="2177" y="281"/>
                  </a:lnTo>
                  <a:lnTo>
                    <a:pt x="2177" y="281"/>
                  </a:lnTo>
                  <a:lnTo>
                    <a:pt x="2169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6"/>
                  </a:lnTo>
                  <a:lnTo>
                    <a:pt x="2160" y="274"/>
                  </a:lnTo>
                  <a:lnTo>
                    <a:pt x="2156" y="272"/>
                  </a:lnTo>
                  <a:lnTo>
                    <a:pt x="2156" y="272"/>
                  </a:lnTo>
                  <a:lnTo>
                    <a:pt x="2150" y="270"/>
                  </a:lnTo>
                  <a:lnTo>
                    <a:pt x="2149" y="268"/>
                  </a:lnTo>
                  <a:lnTo>
                    <a:pt x="2147" y="268"/>
                  </a:lnTo>
                  <a:lnTo>
                    <a:pt x="2147" y="268"/>
                  </a:lnTo>
                  <a:lnTo>
                    <a:pt x="2143" y="264"/>
                  </a:lnTo>
                  <a:lnTo>
                    <a:pt x="2137" y="261"/>
                  </a:lnTo>
                  <a:lnTo>
                    <a:pt x="2130" y="257"/>
                  </a:lnTo>
                  <a:lnTo>
                    <a:pt x="2130" y="257"/>
                  </a:lnTo>
                  <a:lnTo>
                    <a:pt x="2120" y="257"/>
                  </a:lnTo>
                  <a:lnTo>
                    <a:pt x="2120" y="257"/>
                  </a:lnTo>
                  <a:lnTo>
                    <a:pt x="2113" y="255"/>
                  </a:lnTo>
                  <a:lnTo>
                    <a:pt x="2109" y="255"/>
                  </a:lnTo>
                  <a:lnTo>
                    <a:pt x="2109" y="255"/>
                  </a:lnTo>
                  <a:lnTo>
                    <a:pt x="2107" y="251"/>
                  </a:lnTo>
                  <a:lnTo>
                    <a:pt x="2105" y="251"/>
                  </a:lnTo>
                  <a:lnTo>
                    <a:pt x="2103" y="249"/>
                  </a:lnTo>
                  <a:lnTo>
                    <a:pt x="2103" y="249"/>
                  </a:lnTo>
                  <a:lnTo>
                    <a:pt x="2065" y="249"/>
                  </a:lnTo>
                  <a:lnTo>
                    <a:pt x="2065" y="249"/>
                  </a:lnTo>
                  <a:lnTo>
                    <a:pt x="2065" y="251"/>
                  </a:lnTo>
                  <a:lnTo>
                    <a:pt x="2063" y="251"/>
                  </a:lnTo>
                  <a:lnTo>
                    <a:pt x="2062" y="253"/>
                  </a:lnTo>
                  <a:lnTo>
                    <a:pt x="2060" y="253"/>
                  </a:lnTo>
                  <a:lnTo>
                    <a:pt x="2058" y="251"/>
                  </a:lnTo>
                  <a:lnTo>
                    <a:pt x="2054" y="249"/>
                  </a:lnTo>
                  <a:lnTo>
                    <a:pt x="2054" y="249"/>
                  </a:lnTo>
                  <a:lnTo>
                    <a:pt x="2050" y="244"/>
                  </a:lnTo>
                  <a:lnTo>
                    <a:pt x="2044" y="242"/>
                  </a:lnTo>
                  <a:lnTo>
                    <a:pt x="2041" y="240"/>
                  </a:lnTo>
                  <a:lnTo>
                    <a:pt x="2039" y="240"/>
                  </a:lnTo>
                  <a:lnTo>
                    <a:pt x="2039" y="242"/>
                  </a:lnTo>
                  <a:lnTo>
                    <a:pt x="2039" y="242"/>
                  </a:lnTo>
                  <a:lnTo>
                    <a:pt x="2035" y="244"/>
                  </a:lnTo>
                  <a:lnTo>
                    <a:pt x="2035" y="244"/>
                  </a:lnTo>
                  <a:lnTo>
                    <a:pt x="2033" y="244"/>
                  </a:lnTo>
                  <a:lnTo>
                    <a:pt x="2033" y="244"/>
                  </a:lnTo>
                  <a:lnTo>
                    <a:pt x="2031" y="244"/>
                  </a:lnTo>
                  <a:lnTo>
                    <a:pt x="2029" y="244"/>
                  </a:lnTo>
                  <a:lnTo>
                    <a:pt x="2027" y="244"/>
                  </a:lnTo>
                  <a:lnTo>
                    <a:pt x="2027" y="244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44"/>
                  </a:lnTo>
                  <a:lnTo>
                    <a:pt x="2024" y="247"/>
                  </a:lnTo>
                  <a:lnTo>
                    <a:pt x="2024" y="251"/>
                  </a:lnTo>
                  <a:lnTo>
                    <a:pt x="2024" y="251"/>
                  </a:lnTo>
                  <a:lnTo>
                    <a:pt x="2022" y="253"/>
                  </a:lnTo>
                  <a:lnTo>
                    <a:pt x="2020" y="255"/>
                  </a:lnTo>
                  <a:lnTo>
                    <a:pt x="2020" y="257"/>
                  </a:lnTo>
                  <a:lnTo>
                    <a:pt x="2022" y="261"/>
                  </a:lnTo>
                  <a:lnTo>
                    <a:pt x="2022" y="261"/>
                  </a:lnTo>
                  <a:lnTo>
                    <a:pt x="2026" y="264"/>
                  </a:lnTo>
                  <a:lnTo>
                    <a:pt x="2027" y="264"/>
                  </a:lnTo>
                  <a:lnTo>
                    <a:pt x="2027" y="268"/>
                  </a:lnTo>
                  <a:lnTo>
                    <a:pt x="2027" y="268"/>
                  </a:lnTo>
                  <a:lnTo>
                    <a:pt x="2027" y="272"/>
                  </a:lnTo>
                  <a:lnTo>
                    <a:pt x="2027" y="274"/>
                  </a:lnTo>
                  <a:lnTo>
                    <a:pt x="2027" y="274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27" y="278"/>
                  </a:lnTo>
                  <a:lnTo>
                    <a:pt x="2027" y="278"/>
                  </a:lnTo>
                  <a:lnTo>
                    <a:pt x="2024" y="278"/>
                  </a:lnTo>
                  <a:lnTo>
                    <a:pt x="2022" y="278"/>
                  </a:lnTo>
                  <a:lnTo>
                    <a:pt x="2020" y="280"/>
                  </a:lnTo>
                  <a:lnTo>
                    <a:pt x="2016" y="280"/>
                  </a:lnTo>
                  <a:lnTo>
                    <a:pt x="2016" y="280"/>
                  </a:lnTo>
                  <a:lnTo>
                    <a:pt x="2012" y="281"/>
                  </a:lnTo>
                  <a:lnTo>
                    <a:pt x="2010" y="281"/>
                  </a:lnTo>
                  <a:lnTo>
                    <a:pt x="2010" y="281"/>
                  </a:lnTo>
                  <a:lnTo>
                    <a:pt x="2009" y="280"/>
                  </a:lnTo>
                  <a:lnTo>
                    <a:pt x="2009" y="280"/>
                  </a:lnTo>
                  <a:lnTo>
                    <a:pt x="2009" y="276"/>
                  </a:lnTo>
                  <a:lnTo>
                    <a:pt x="2007" y="272"/>
                  </a:lnTo>
                  <a:lnTo>
                    <a:pt x="2007" y="272"/>
                  </a:lnTo>
                  <a:lnTo>
                    <a:pt x="2005" y="272"/>
                  </a:lnTo>
                  <a:lnTo>
                    <a:pt x="2001" y="268"/>
                  </a:lnTo>
                  <a:lnTo>
                    <a:pt x="1997" y="268"/>
                  </a:lnTo>
                  <a:lnTo>
                    <a:pt x="1997" y="268"/>
                  </a:lnTo>
                  <a:lnTo>
                    <a:pt x="1995" y="264"/>
                  </a:lnTo>
                  <a:lnTo>
                    <a:pt x="1992" y="264"/>
                  </a:lnTo>
                  <a:lnTo>
                    <a:pt x="1988" y="263"/>
                  </a:lnTo>
                  <a:lnTo>
                    <a:pt x="1988" y="263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57"/>
                  </a:lnTo>
                  <a:lnTo>
                    <a:pt x="1988" y="255"/>
                  </a:lnTo>
                  <a:lnTo>
                    <a:pt x="1990" y="255"/>
                  </a:lnTo>
                  <a:lnTo>
                    <a:pt x="1990" y="255"/>
                  </a:lnTo>
                  <a:lnTo>
                    <a:pt x="1993" y="255"/>
                  </a:lnTo>
                  <a:lnTo>
                    <a:pt x="1999" y="255"/>
                  </a:lnTo>
                  <a:lnTo>
                    <a:pt x="1999" y="255"/>
                  </a:lnTo>
                  <a:lnTo>
                    <a:pt x="2005" y="255"/>
                  </a:lnTo>
                  <a:lnTo>
                    <a:pt x="2007" y="253"/>
                  </a:lnTo>
                  <a:lnTo>
                    <a:pt x="2007" y="253"/>
                  </a:lnTo>
                  <a:lnTo>
                    <a:pt x="2007" y="251"/>
                  </a:lnTo>
                  <a:lnTo>
                    <a:pt x="2007" y="251"/>
                  </a:lnTo>
                  <a:lnTo>
                    <a:pt x="2005" y="247"/>
                  </a:lnTo>
                  <a:lnTo>
                    <a:pt x="2005" y="247"/>
                  </a:lnTo>
                  <a:lnTo>
                    <a:pt x="2001" y="244"/>
                  </a:lnTo>
                  <a:lnTo>
                    <a:pt x="1997" y="244"/>
                  </a:lnTo>
                  <a:lnTo>
                    <a:pt x="1995" y="242"/>
                  </a:lnTo>
                  <a:lnTo>
                    <a:pt x="1995" y="242"/>
                  </a:lnTo>
                  <a:lnTo>
                    <a:pt x="1990" y="244"/>
                  </a:lnTo>
                  <a:lnTo>
                    <a:pt x="1986" y="244"/>
                  </a:lnTo>
                  <a:lnTo>
                    <a:pt x="1980" y="251"/>
                  </a:lnTo>
                  <a:lnTo>
                    <a:pt x="1976" y="255"/>
                  </a:lnTo>
                  <a:lnTo>
                    <a:pt x="1976" y="255"/>
                  </a:lnTo>
                  <a:lnTo>
                    <a:pt x="1973" y="257"/>
                  </a:lnTo>
                  <a:lnTo>
                    <a:pt x="1969" y="257"/>
                  </a:lnTo>
                  <a:lnTo>
                    <a:pt x="1963" y="257"/>
                  </a:lnTo>
                  <a:lnTo>
                    <a:pt x="1963" y="257"/>
                  </a:lnTo>
                  <a:lnTo>
                    <a:pt x="1959" y="257"/>
                  </a:lnTo>
                  <a:lnTo>
                    <a:pt x="1954" y="257"/>
                  </a:lnTo>
                  <a:lnTo>
                    <a:pt x="1950" y="255"/>
                  </a:lnTo>
                  <a:lnTo>
                    <a:pt x="1946" y="255"/>
                  </a:lnTo>
                  <a:lnTo>
                    <a:pt x="1946" y="255"/>
                  </a:lnTo>
                  <a:lnTo>
                    <a:pt x="1939" y="255"/>
                  </a:lnTo>
                  <a:lnTo>
                    <a:pt x="1939" y="255"/>
                  </a:lnTo>
                  <a:lnTo>
                    <a:pt x="1933" y="255"/>
                  </a:lnTo>
                  <a:lnTo>
                    <a:pt x="1927" y="255"/>
                  </a:lnTo>
                  <a:lnTo>
                    <a:pt x="1922" y="253"/>
                  </a:lnTo>
                  <a:lnTo>
                    <a:pt x="1922" y="253"/>
                  </a:lnTo>
                  <a:lnTo>
                    <a:pt x="1908" y="253"/>
                  </a:lnTo>
                  <a:lnTo>
                    <a:pt x="1908" y="253"/>
                  </a:lnTo>
                  <a:lnTo>
                    <a:pt x="1901" y="253"/>
                  </a:lnTo>
                  <a:lnTo>
                    <a:pt x="1901" y="253"/>
                  </a:lnTo>
                  <a:lnTo>
                    <a:pt x="1895" y="253"/>
                  </a:lnTo>
                  <a:lnTo>
                    <a:pt x="1895" y="253"/>
                  </a:lnTo>
                  <a:lnTo>
                    <a:pt x="1895" y="255"/>
                  </a:lnTo>
                  <a:lnTo>
                    <a:pt x="1899" y="259"/>
                  </a:lnTo>
                  <a:lnTo>
                    <a:pt x="1899" y="261"/>
                  </a:lnTo>
                  <a:lnTo>
                    <a:pt x="1897" y="261"/>
                  </a:lnTo>
                  <a:lnTo>
                    <a:pt x="1893" y="261"/>
                  </a:lnTo>
                  <a:lnTo>
                    <a:pt x="1889" y="257"/>
                  </a:lnTo>
                  <a:lnTo>
                    <a:pt x="1889" y="257"/>
                  </a:lnTo>
                  <a:lnTo>
                    <a:pt x="1870" y="251"/>
                  </a:lnTo>
                  <a:lnTo>
                    <a:pt x="1869" y="247"/>
                  </a:lnTo>
                  <a:lnTo>
                    <a:pt x="1869" y="240"/>
                  </a:lnTo>
                  <a:lnTo>
                    <a:pt x="1874" y="230"/>
                  </a:lnTo>
                  <a:lnTo>
                    <a:pt x="1857" y="217"/>
                  </a:lnTo>
                  <a:lnTo>
                    <a:pt x="1857" y="217"/>
                  </a:lnTo>
                  <a:lnTo>
                    <a:pt x="1852" y="215"/>
                  </a:lnTo>
                  <a:lnTo>
                    <a:pt x="1844" y="215"/>
                  </a:lnTo>
                  <a:lnTo>
                    <a:pt x="1844" y="215"/>
                  </a:lnTo>
                  <a:lnTo>
                    <a:pt x="1838" y="215"/>
                  </a:lnTo>
                  <a:lnTo>
                    <a:pt x="1829" y="215"/>
                  </a:lnTo>
                  <a:lnTo>
                    <a:pt x="1823" y="215"/>
                  </a:lnTo>
                  <a:lnTo>
                    <a:pt x="1823" y="215"/>
                  </a:lnTo>
                  <a:lnTo>
                    <a:pt x="1814" y="215"/>
                  </a:lnTo>
                  <a:lnTo>
                    <a:pt x="1814" y="215"/>
                  </a:lnTo>
                  <a:lnTo>
                    <a:pt x="1793" y="215"/>
                  </a:lnTo>
                  <a:lnTo>
                    <a:pt x="1785" y="215"/>
                  </a:lnTo>
                  <a:lnTo>
                    <a:pt x="1785" y="215"/>
                  </a:lnTo>
                  <a:lnTo>
                    <a:pt x="1785" y="217"/>
                  </a:lnTo>
                  <a:lnTo>
                    <a:pt x="1782" y="219"/>
                  </a:lnTo>
                  <a:lnTo>
                    <a:pt x="1780" y="219"/>
                  </a:lnTo>
                  <a:lnTo>
                    <a:pt x="1780" y="219"/>
                  </a:lnTo>
                  <a:lnTo>
                    <a:pt x="1763" y="221"/>
                  </a:lnTo>
                  <a:lnTo>
                    <a:pt x="1763" y="221"/>
                  </a:lnTo>
                  <a:lnTo>
                    <a:pt x="1759" y="219"/>
                  </a:lnTo>
                  <a:lnTo>
                    <a:pt x="1755" y="217"/>
                  </a:lnTo>
                  <a:lnTo>
                    <a:pt x="1755" y="211"/>
                  </a:lnTo>
                  <a:lnTo>
                    <a:pt x="1755" y="211"/>
                  </a:lnTo>
                  <a:lnTo>
                    <a:pt x="1755" y="210"/>
                  </a:lnTo>
                  <a:lnTo>
                    <a:pt x="1753" y="206"/>
                  </a:lnTo>
                  <a:lnTo>
                    <a:pt x="1753" y="206"/>
                  </a:lnTo>
                  <a:lnTo>
                    <a:pt x="1749" y="206"/>
                  </a:lnTo>
                  <a:lnTo>
                    <a:pt x="1748" y="204"/>
                  </a:lnTo>
                  <a:lnTo>
                    <a:pt x="1744" y="204"/>
                  </a:lnTo>
                  <a:lnTo>
                    <a:pt x="1742" y="206"/>
                  </a:lnTo>
                  <a:lnTo>
                    <a:pt x="1742" y="206"/>
                  </a:lnTo>
                  <a:lnTo>
                    <a:pt x="1742" y="202"/>
                  </a:lnTo>
                  <a:lnTo>
                    <a:pt x="1742" y="200"/>
                  </a:lnTo>
                  <a:lnTo>
                    <a:pt x="1740" y="198"/>
                  </a:lnTo>
                  <a:lnTo>
                    <a:pt x="1740" y="198"/>
                  </a:lnTo>
                  <a:lnTo>
                    <a:pt x="1738" y="198"/>
                  </a:lnTo>
                  <a:lnTo>
                    <a:pt x="1736" y="196"/>
                  </a:lnTo>
                  <a:lnTo>
                    <a:pt x="1734" y="196"/>
                  </a:lnTo>
                  <a:lnTo>
                    <a:pt x="1734" y="196"/>
                  </a:lnTo>
                  <a:lnTo>
                    <a:pt x="1731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3" y="196"/>
                  </a:lnTo>
                  <a:lnTo>
                    <a:pt x="1721" y="196"/>
                  </a:lnTo>
                  <a:lnTo>
                    <a:pt x="1715" y="194"/>
                  </a:lnTo>
                  <a:lnTo>
                    <a:pt x="1715" y="194"/>
                  </a:lnTo>
                  <a:lnTo>
                    <a:pt x="1715" y="193"/>
                  </a:lnTo>
                  <a:lnTo>
                    <a:pt x="1714" y="191"/>
                  </a:lnTo>
                  <a:lnTo>
                    <a:pt x="1715" y="189"/>
                  </a:lnTo>
                  <a:lnTo>
                    <a:pt x="1715" y="189"/>
                  </a:lnTo>
                  <a:lnTo>
                    <a:pt x="1721" y="189"/>
                  </a:lnTo>
                  <a:lnTo>
                    <a:pt x="1723" y="187"/>
                  </a:lnTo>
                  <a:lnTo>
                    <a:pt x="1727" y="187"/>
                  </a:lnTo>
                  <a:lnTo>
                    <a:pt x="1727" y="187"/>
                  </a:lnTo>
                  <a:lnTo>
                    <a:pt x="1731" y="185"/>
                  </a:lnTo>
                  <a:lnTo>
                    <a:pt x="1732" y="185"/>
                  </a:lnTo>
                  <a:lnTo>
                    <a:pt x="1732" y="185"/>
                  </a:lnTo>
                  <a:lnTo>
                    <a:pt x="1729" y="183"/>
                  </a:lnTo>
                  <a:lnTo>
                    <a:pt x="1729" y="183"/>
                  </a:lnTo>
                  <a:lnTo>
                    <a:pt x="1723" y="181"/>
                  </a:lnTo>
                  <a:lnTo>
                    <a:pt x="1719" y="179"/>
                  </a:lnTo>
                  <a:lnTo>
                    <a:pt x="1715" y="179"/>
                  </a:lnTo>
                  <a:lnTo>
                    <a:pt x="1715" y="179"/>
                  </a:lnTo>
                  <a:lnTo>
                    <a:pt x="1710" y="177"/>
                  </a:lnTo>
                  <a:lnTo>
                    <a:pt x="1708" y="176"/>
                  </a:lnTo>
                  <a:lnTo>
                    <a:pt x="1704" y="176"/>
                  </a:lnTo>
                  <a:lnTo>
                    <a:pt x="1704" y="176"/>
                  </a:lnTo>
                  <a:lnTo>
                    <a:pt x="1695" y="176"/>
                  </a:lnTo>
                  <a:lnTo>
                    <a:pt x="1685" y="176"/>
                  </a:lnTo>
                  <a:lnTo>
                    <a:pt x="1685" y="176"/>
                  </a:lnTo>
                  <a:lnTo>
                    <a:pt x="1681" y="179"/>
                  </a:lnTo>
                  <a:lnTo>
                    <a:pt x="1681" y="179"/>
                  </a:lnTo>
                  <a:lnTo>
                    <a:pt x="1674" y="189"/>
                  </a:lnTo>
                  <a:lnTo>
                    <a:pt x="1674" y="189"/>
                  </a:lnTo>
                  <a:lnTo>
                    <a:pt x="1672" y="193"/>
                  </a:lnTo>
                  <a:lnTo>
                    <a:pt x="1670" y="196"/>
                  </a:lnTo>
                  <a:lnTo>
                    <a:pt x="1668" y="198"/>
                  </a:lnTo>
                  <a:lnTo>
                    <a:pt x="1668" y="196"/>
                  </a:lnTo>
                  <a:lnTo>
                    <a:pt x="1666" y="196"/>
                  </a:lnTo>
                  <a:lnTo>
                    <a:pt x="1666" y="196"/>
                  </a:lnTo>
                  <a:lnTo>
                    <a:pt x="1662" y="191"/>
                  </a:lnTo>
                  <a:lnTo>
                    <a:pt x="1662" y="191"/>
                  </a:lnTo>
                  <a:lnTo>
                    <a:pt x="1661" y="189"/>
                  </a:lnTo>
                  <a:lnTo>
                    <a:pt x="1661" y="187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4" y="185"/>
                  </a:lnTo>
                  <a:lnTo>
                    <a:pt x="1666" y="181"/>
                  </a:lnTo>
                  <a:lnTo>
                    <a:pt x="1670" y="179"/>
                  </a:lnTo>
                  <a:lnTo>
                    <a:pt x="1670" y="179"/>
                  </a:lnTo>
                  <a:lnTo>
                    <a:pt x="1670" y="176"/>
                  </a:lnTo>
                  <a:lnTo>
                    <a:pt x="1672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9" y="174"/>
                  </a:lnTo>
                  <a:lnTo>
                    <a:pt x="1664" y="168"/>
                  </a:lnTo>
                  <a:lnTo>
                    <a:pt x="1664" y="168"/>
                  </a:lnTo>
                  <a:lnTo>
                    <a:pt x="1662" y="168"/>
                  </a:lnTo>
                  <a:lnTo>
                    <a:pt x="1655" y="168"/>
                  </a:lnTo>
                  <a:lnTo>
                    <a:pt x="1655" y="168"/>
                  </a:lnTo>
                  <a:lnTo>
                    <a:pt x="1651" y="168"/>
                  </a:lnTo>
                  <a:lnTo>
                    <a:pt x="1647" y="168"/>
                  </a:lnTo>
                  <a:lnTo>
                    <a:pt x="1647" y="168"/>
                  </a:lnTo>
                  <a:lnTo>
                    <a:pt x="1644" y="166"/>
                  </a:lnTo>
                  <a:lnTo>
                    <a:pt x="1644" y="166"/>
                  </a:lnTo>
                  <a:lnTo>
                    <a:pt x="1636" y="166"/>
                  </a:lnTo>
                  <a:lnTo>
                    <a:pt x="1632" y="164"/>
                  </a:lnTo>
                  <a:lnTo>
                    <a:pt x="1625" y="162"/>
                  </a:lnTo>
                  <a:lnTo>
                    <a:pt x="1625" y="162"/>
                  </a:lnTo>
                  <a:lnTo>
                    <a:pt x="1621" y="162"/>
                  </a:lnTo>
                  <a:lnTo>
                    <a:pt x="1621" y="162"/>
                  </a:lnTo>
                  <a:lnTo>
                    <a:pt x="1610" y="162"/>
                  </a:lnTo>
                  <a:lnTo>
                    <a:pt x="1610" y="162"/>
                  </a:lnTo>
                  <a:lnTo>
                    <a:pt x="1610" y="159"/>
                  </a:lnTo>
                  <a:lnTo>
                    <a:pt x="1608" y="157"/>
                  </a:lnTo>
                  <a:lnTo>
                    <a:pt x="1606" y="157"/>
                  </a:lnTo>
                  <a:lnTo>
                    <a:pt x="1606" y="157"/>
                  </a:lnTo>
                  <a:lnTo>
                    <a:pt x="1596" y="157"/>
                  </a:lnTo>
                  <a:lnTo>
                    <a:pt x="1594" y="157"/>
                  </a:lnTo>
                  <a:lnTo>
                    <a:pt x="1592" y="159"/>
                  </a:lnTo>
                  <a:lnTo>
                    <a:pt x="1592" y="159"/>
                  </a:lnTo>
                  <a:lnTo>
                    <a:pt x="1594" y="160"/>
                  </a:lnTo>
                  <a:lnTo>
                    <a:pt x="1600" y="164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596" y="170"/>
                  </a:lnTo>
                  <a:lnTo>
                    <a:pt x="1596" y="170"/>
                  </a:lnTo>
                  <a:lnTo>
                    <a:pt x="1591" y="168"/>
                  </a:lnTo>
                  <a:lnTo>
                    <a:pt x="1587" y="168"/>
                  </a:lnTo>
                  <a:lnTo>
                    <a:pt x="1585" y="168"/>
                  </a:lnTo>
                  <a:lnTo>
                    <a:pt x="1581" y="170"/>
                  </a:lnTo>
                  <a:lnTo>
                    <a:pt x="1581" y="170"/>
                  </a:lnTo>
                  <a:lnTo>
                    <a:pt x="1577" y="174"/>
                  </a:lnTo>
                  <a:lnTo>
                    <a:pt x="1577" y="174"/>
                  </a:lnTo>
                  <a:lnTo>
                    <a:pt x="1575" y="176"/>
                  </a:lnTo>
                  <a:lnTo>
                    <a:pt x="1575" y="176"/>
                  </a:lnTo>
                  <a:lnTo>
                    <a:pt x="1577" y="177"/>
                  </a:lnTo>
                  <a:lnTo>
                    <a:pt x="1577" y="179"/>
                  </a:lnTo>
                  <a:lnTo>
                    <a:pt x="1581" y="181"/>
                  </a:lnTo>
                  <a:lnTo>
                    <a:pt x="1585" y="183"/>
                  </a:lnTo>
                  <a:lnTo>
                    <a:pt x="1581" y="193"/>
                  </a:lnTo>
                  <a:lnTo>
                    <a:pt x="1581" y="193"/>
                  </a:lnTo>
                  <a:lnTo>
                    <a:pt x="1583" y="194"/>
                  </a:lnTo>
                  <a:lnTo>
                    <a:pt x="1583" y="196"/>
                  </a:lnTo>
                  <a:lnTo>
                    <a:pt x="1585" y="198"/>
                  </a:lnTo>
                  <a:lnTo>
                    <a:pt x="1585" y="198"/>
                  </a:lnTo>
                  <a:lnTo>
                    <a:pt x="1574" y="198"/>
                  </a:lnTo>
                  <a:lnTo>
                    <a:pt x="1566" y="196"/>
                  </a:lnTo>
                  <a:lnTo>
                    <a:pt x="1566" y="196"/>
                  </a:lnTo>
                  <a:lnTo>
                    <a:pt x="1553" y="198"/>
                  </a:lnTo>
                  <a:lnTo>
                    <a:pt x="1553" y="198"/>
                  </a:lnTo>
                  <a:lnTo>
                    <a:pt x="1551" y="198"/>
                  </a:lnTo>
                  <a:lnTo>
                    <a:pt x="1547" y="198"/>
                  </a:lnTo>
                  <a:lnTo>
                    <a:pt x="1545" y="200"/>
                  </a:lnTo>
                  <a:lnTo>
                    <a:pt x="1545" y="200"/>
                  </a:lnTo>
                  <a:lnTo>
                    <a:pt x="1547" y="202"/>
                  </a:lnTo>
                  <a:lnTo>
                    <a:pt x="1545" y="202"/>
                  </a:lnTo>
                  <a:lnTo>
                    <a:pt x="1540" y="200"/>
                  </a:lnTo>
                  <a:lnTo>
                    <a:pt x="1540" y="200"/>
                  </a:lnTo>
                  <a:lnTo>
                    <a:pt x="1536" y="198"/>
                  </a:lnTo>
                  <a:lnTo>
                    <a:pt x="1532" y="194"/>
                  </a:lnTo>
                  <a:lnTo>
                    <a:pt x="1530" y="193"/>
                  </a:lnTo>
                  <a:lnTo>
                    <a:pt x="1530" y="193"/>
                  </a:lnTo>
                  <a:lnTo>
                    <a:pt x="1528" y="194"/>
                  </a:lnTo>
                  <a:lnTo>
                    <a:pt x="1528" y="194"/>
                  </a:lnTo>
                  <a:lnTo>
                    <a:pt x="1524" y="198"/>
                  </a:lnTo>
                  <a:lnTo>
                    <a:pt x="1521" y="198"/>
                  </a:lnTo>
                  <a:lnTo>
                    <a:pt x="1521" y="198"/>
                  </a:lnTo>
                  <a:lnTo>
                    <a:pt x="1515" y="200"/>
                  </a:lnTo>
                  <a:lnTo>
                    <a:pt x="1511" y="202"/>
                  </a:lnTo>
                  <a:lnTo>
                    <a:pt x="1511" y="202"/>
                  </a:lnTo>
                  <a:lnTo>
                    <a:pt x="1504" y="202"/>
                  </a:lnTo>
                  <a:lnTo>
                    <a:pt x="1504" y="202"/>
                  </a:lnTo>
                  <a:lnTo>
                    <a:pt x="1498" y="202"/>
                  </a:lnTo>
                  <a:lnTo>
                    <a:pt x="1494" y="200"/>
                  </a:lnTo>
                  <a:lnTo>
                    <a:pt x="1494" y="200"/>
                  </a:lnTo>
                  <a:lnTo>
                    <a:pt x="1494" y="196"/>
                  </a:lnTo>
                  <a:lnTo>
                    <a:pt x="1492" y="194"/>
                  </a:lnTo>
                  <a:lnTo>
                    <a:pt x="1490" y="194"/>
                  </a:lnTo>
                  <a:lnTo>
                    <a:pt x="1490" y="194"/>
                  </a:lnTo>
                  <a:lnTo>
                    <a:pt x="1488" y="193"/>
                  </a:lnTo>
                  <a:lnTo>
                    <a:pt x="1485" y="191"/>
                  </a:lnTo>
                  <a:lnTo>
                    <a:pt x="1485" y="191"/>
                  </a:lnTo>
                  <a:lnTo>
                    <a:pt x="1483" y="189"/>
                  </a:lnTo>
                  <a:lnTo>
                    <a:pt x="1477" y="194"/>
                  </a:lnTo>
                  <a:lnTo>
                    <a:pt x="1471" y="208"/>
                  </a:lnTo>
                  <a:lnTo>
                    <a:pt x="1466" y="215"/>
                  </a:lnTo>
                  <a:lnTo>
                    <a:pt x="1466" y="215"/>
                  </a:lnTo>
                  <a:lnTo>
                    <a:pt x="1462" y="217"/>
                  </a:lnTo>
                  <a:lnTo>
                    <a:pt x="1462" y="221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6" y="221"/>
                  </a:lnTo>
                  <a:lnTo>
                    <a:pt x="1456" y="219"/>
                  </a:lnTo>
                  <a:lnTo>
                    <a:pt x="1454" y="219"/>
                  </a:lnTo>
                  <a:lnTo>
                    <a:pt x="1454" y="219"/>
                  </a:lnTo>
                  <a:lnTo>
                    <a:pt x="1451" y="217"/>
                  </a:lnTo>
                  <a:lnTo>
                    <a:pt x="1447" y="215"/>
                  </a:lnTo>
                  <a:lnTo>
                    <a:pt x="1445" y="213"/>
                  </a:lnTo>
                  <a:lnTo>
                    <a:pt x="1436" y="206"/>
                  </a:lnTo>
                  <a:lnTo>
                    <a:pt x="1434" y="200"/>
                  </a:lnTo>
                  <a:lnTo>
                    <a:pt x="1432" y="194"/>
                  </a:lnTo>
                  <a:lnTo>
                    <a:pt x="1428" y="191"/>
                  </a:lnTo>
                  <a:lnTo>
                    <a:pt x="1428" y="189"/>
                  </a:lnTo>
                  <a:lnTo>
                    <a:pt x="1428" y="189"/>
                  </a:lnTo>
                  <a:lnTo>
                    <a:pt x="1430" y="185"/>
                  </a:lnTo>
                  <a:lnTo>
                    <a:pt x="1430" y="185"/>
                  </a:lnTo>
                  <a:lnTo>
                    <a:pt x="1436" y="179"/>
                  </a:lnTo>
                  <a:lnTo>
                    <a:pt x="1436" y="179"/>
                  </a:lnTo>
                  <a:lnTo>
                    <a:pt x="1437" y="177"/>
                  </a:lnTo>
                  <a:lnTo>
                    <a:pt x="1439" y="176"/>
                  </a:lnTo>
                  <a:lnTo>
                    <a:pt x="1439" y="176"/>
                  </a:lnTo>
                  <a:lnTo>
                    <a:pt x="1437" y="174"/>
                  </a:lnTo>
                  <a:lnTo>
                    <a:pt x="1437" y="174"/>
                  </a:lnTo>
                  <a:lnTo>
                    <a:pt x="1436" y="172"/>
                  </a:lnTo>
                  <a:lnTo>
                    <a:pt x="1434" y="170"/>
                  </a:lnTo>
                  <a:lnTo>
                    <a:pt x="1430" y="170"/>
                  </a:lnTo>
                  <a:lnTo>
                    <a:pt x="1428" y="170"/>
                  </a:lnTo>
                  <a:lnTo>
                    <a:pt x="1428" y="170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30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2"/>
                  </a:lnTo>
                  <a:lnTo>
                    <a:pt x="1432" y="162"/>
                  </a:lnTo>
                  <a:lnTo>
                    <a:pt x="1430" y="159"/>
                  </a:lnTo>
                  <a:lnTo>
                    <a:pt x="1430" y="155"/>
                  </a:lnTo>
                  <a:lnTo>
                    <a:pt x="1428" y="153"/>
                  </a:lnTo>
                  <a:lnTo>
                    <a:pt x="1428" y="151"/>
                  </a:lnTo>
                  <a:lnTo>
                    <a:pt x="1428" y="151"/>
                  </a:lnTo>
                  <a:lnTo>
                    <a:pt x="1428" y="149"/>
                  </a:lnTo>
                  <a:lnTo>
                    <a:pt x="1426" y="149"/>
                  </a:lnTo>
                  <a:lnTo>
                    <a:pt x="1424" y="147"/>
                  </a:lnTo>
                  <a:lnTo>
                    <a:pt x="1424" y="147"/>
                  </a:lnTo>
                  <a:lnTo>
                    <a:pt x="1422" y="143"/>
                  </a:lnTo>
                  <a:lnTo>
                    <a:pt x="1420" y="141"/>
                  </a:lnTo>
                  <a:lnTo>
                    <a:pt x="1415" y="138"/>
                  </a:lnTo>
                  <a:lnTo>
                    <a:pt x="1405" y="138"/>
                  </a:lnTo>
                  <a:lnTo>
                    <a:pt x="1392" y="140"/>
                  </a:lnTo>
                  <a:lnTo>
                    <a:pt x="1375" y="136"/>
                  </a:lnTo>
                  <a:lnTo>
                    <a:pt x="1375" y="136"/>
                  </a:lnTo>
                  <a:lnTo>
                    <a:pt x="1369" y="130"/>
                  </a:lnTo>
                  <a:lnTo>
                    <a:pt x="1369" y="130"/>
                  </a:lnTo>
                  <a:lnTo>
                    <a:pt x="1366" y="126"/>
                  </a:lnTo>
                  <a:lnTo>
                    <a:pt x="1362" y="126"/>
                  </a:lnTo>
                  <a:lnTo>
                    <a:pt x="1358" y="123"/>
                  </a:lnTo>
                  <a:lnTo>
                    <a:pt x="1358" y="130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49" y="132"/>
                  </a:lnTo>
                  <a:lnTo>
                    <a:pt x="1347" y="136"/>
                  </a:lnTo>
                  <a:lnTo>
                    <a:pt x="1347" y="136"/>
                  </a:lnTo>
                  <a:lnTo>
                    <a:pt x="1349" y="138"/>
                  </a:lnTo>
                  <a:lnTo>
                    <a:pt x="1350" y="141"/>
                  </a:lnTo>
                  <a:lnTo>
                    <a:pt x="1350" y="143"/>
                  </a:lnTo>
                  <a:lnTo>
                    <a:pt x="1350" y="153"/>
                  </a:lnTo>
                  <a:lnTo>
                    <a:pt x="1350" y="159"/>
                  </a:lnTo>
                  <a:lnTo>
                    <a:pt x="1350" y="159"/>
                  </a:lnTo>
                  <a:lnTo>
                    <a:pt x="1345" y="157"/>
                  </a:lnTo>
                  <a:lnTo>
                    <a:pt x="1339" y="155"/>
                  </a:lnTo>
                  <a:lnTo>
                    <a:pt x="1339" y="155"/>
                  </a:lnTo>
                  <a:lnTo>
                    <a:pt x="1320" y="157"/>
                  </a:lnTo>
                  <a:lnTo>
                    <a:pt x="1307" y="153"/>
                  </a:lnTo>
                  <a:lnTo>
                    <a:pt x="1303" y="149"/>
                  </a:lnTo>
                  <a:lnTo>
                    <a:pt x="1303" y="149"/>
                  </a:lnTo>
                  <a:lnTo>
                    <a:pt x="1301" y="151"/>
                  </a:lnTo>
                  <a:lnTo>
                    <a:pt x="1297" y="153"/>
                  </a:lnTo>
                  <a:lnTo>
                    <a:pt x="1297" y="155"/>
                  </a:lnTo>
                  <a:lnTo>
                    <a:pt x="1296" y="155"/>
                  </a:lnTo>
                  <a:lnTo>
                    <a:pt x="1292" y="155"/>
                  </a:lnTo>
                  <a:lnTo>
                    <a:pt x="1290" y="153"/>
                  </a:lnTo>
                  <a:lnTo>
                    <a:pt x="1290" y="153"/>
                  </a:lnTo>
                  <a:lnTo>
                    <a:pt x="1286" y="149"/>
                  </a:lnTo>
                  <a:lnTo>
                    <a:pt x="1282" y="147"/>
                  </a:lnTo>
                  <a:lnTo>
                    <a:pt x="1279" y="147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9" y="141"/>
                  </a:lnTo>
                  <a:lnTo>
                    <a:pt x="1282" y="140"/>
                  </a:lnTo>
                  <a:lnTo>
                    <a:pt x="1286" y="136"/>
                  </a:lnTo>
                  <a:lnTo>
                    <a:pt x="1286" y="136"/>
                  </a:lnTo>
                  <a:lnTo>
                    <a:pt x="1284" y="134"/>
                  </a:lnTo>
                  <a:lnTo>
                    <a:pt x="1282" y="134"/>
                  </a:lnTo>
                  <a:lnTo>
                    <a:pt x="1279" y="132"/>
                  </a:lnTo>
                  <a:lnTo>
                    <a:pt x="1279" y="132"/>
                  </a:lnTo>
                  <a:lnTo>
                    <a:pt x="1265" y="132"/>
                  </a:lnTo>
                  <a:lnTo>
                    <a:pt x="1265" y="132"/>
                  </a:lnTo>
                  <a:lnTo>
                    <a:pt x="1258" y="132"/>
                  </a:lnTo>
                  <a:lnTo>
                    <a:pt x="1258" y="132"/>
                  </a:lnTo>
                  <a:lnTo>
                    <a:pt x="1246" y="132"/>
                  </a:lnTo>
                  <a:lnTo>
                    <a:pt x="1246" y="132"/>
                  </a:lnTo>
                  <a:lnTo>
                    <a:pt x="1235" y="132"/>
                  </a:lnTo>
                  <a:lnTo>
                    <a:pt x="1235" y="132"/>
                  </a:lnTo>
                  <a:lnTo>
                    <a:pt x="1231" y="132"/>
                  </a:lnTo>
                  <a:lnTo>
                    <a:pt x="1224" y="132"/>
                  </a:lnTo>
                  <a:lnTo>
                    <a:pt x="1212" y="136"/>
                  </a:lnTo>
                  <a:lnTo>
                    <a:pt x="1212" y="140"/>
                  </a:lnTo>
                  <a:lnTo>
                    <a:pt x="1212" y="140"/>
                  </a:lnTo>
                  <a:lnTo>
                    <a:pt x="1210" y="141"/>
                  </a:lnTo>
                  <a:lnTo>
                    <a:pt x="1209" y="143"/>
                  </a:lnTo>
                  <a:lnTo>
                    <a:pt x="1209" y="143"/>
                  </a:lnTo>
                  <a:lnTo>
                    <a:pt x="1207" y="143"/>
                  </a:lnTo>
                  <a:lnTo>
                    <a:pt x="1207" y="143"/>
                  </a:lnTo>
                  <a:lnTo>
                    <a:pt x="1207" y="141"/>
                  </a:lnTo>
                  <a:lnTo>
                    <a:pt x="1205" y="138"/>
                  </a:lnTo>
                  <a:lnTo>
                    <a:pt x="1205" y="134"/>
                  </a:lnTo>
                  <a:lnTo>
                    <a:pt x="1205" y="134"/>
                  </a:lnTo>
                  <a:lnTo>
                    <a:pt x="1207" y="132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3" y="126"/>
                  </a:lnTo>
                  <a:lnTo>
                    <a:pt x="1201" y="123"/>
                  </a:lnTo>
                  <a:lnTo>
                    <a:pt x="1193" y="130"/>
                  </a:lnTo>
                  <a:lnTo>
                    <a:pt x="1182" y="128"/>
                  </a:lnTo>
                  <a:lnTo>
                    <a:pt x="1178" y="128"/>
                  </a:lnTo>
                  <a:lnTo>
                    <a:pt x="1178" y="123"/>
                  </a:lnTo>
                  <a:lnTo>
                    <a:pt x="1178" y="123"/>
                  </a:lnTo>
                  <a:lnTo>
                    <a:pt x="1175" y="123"/>
                  </a:lnTo>
                  <a:lnTo>
                    <a:pt x="1169" y="121"/>
                  </a:lnTo>
                  <a:lnTo>
                    <a:pt x="1169" y="121"/>
                  </a:lnTo>
                  <a:lnTo>
                    <a:pt x="1159" y="123"/>
                  </a:lnTo>
                  <a:lnTo>
                    <a:pt x="1159" y="123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8"/>
                  </a:lnTo>
                  <a:lnTo>
                    <a:pt x="1156" y="130"/>
                  </a:lnTo>
                  <a:lnTo>
                    <a:pt x="1161" y="132"/>
                  </a:lnTo>
                  <a:lnTo>
                    <a:pt x="1161" y="132"/>
                  </a:lnTo>
                  <a:lnTo>
                    <a:pt x="1163" y="134"/>
                  </a:lnTo>
                  <a:lnTo>
                    <a:pt x="1163" y="136"/>
                  </a:lnTo>
                  <a:lnTo>
                    <a:pt x="1161" y="136"/>
                  </a:lnTo>
                  <a:lnTo>
                    <a:pt x="1161" y="136"/>
                  </a:lnTo>
                  <a:lnTo>
                    <a:pt x="1158" y="136"/>
                  </a:lnTo>
                  <a:lnTo>
                    <a:pt x="1156" y="134"/>
                  </a:lnTo>
                  <a:lnTo>
                    <a:pt x="1154" y="134"/>
                  </a:lnTo>
                  <a:lnTo>
                    <a:pt x="1152" y="136"/>
                  </a:lnTo>
                  <a:lnTo>
                    <a:pt x="1152" y="136"/>
                  </a:lnTo>
                  <a:lnTo>
                    <a:pt x="1150" y="138"/>
                  </a:lnTo>
                  <a:lnTo>
                    <a:pt x="1148" y="140"/>
                  </a:lnTo>
                  <a:lnTo>
                    <a:pt x="1144" y="141"/>
                  </a:lnTo>
                  <a:lnTo>
                    <a:pt x="1140" y="141"/>
                  </a:lnTo>
                  <a:lnTo>
                    <a:pt x="1140" y="141"/>
                  </a:lnTo>
                  <a:lnTo>
                    <a:pt x="1137" y="143"/>
                  </a:lnTo>
                  <a:lnTo>
                    <a:pt x="1133" y="143"/>
                  </a:lnTo>
                  <a:lnTo>
                    <a:pt x="1129" y="147"/>
                  </a:lnTo>
                  <a:lnTo>
                    <a:pt x="1129" y="147"/>
                  </a:lnTo>
                  <a:lnTo>
                    <a:pt x="1112" y="149"/>
                  </a:lnTo>
                  <a:lnTo>
                    <a:pt x="1112" y="149"/>
                  </a:lnTo>
                  <a:lnTo>
                    <a:pt x="1105" y="149"/>
                  </a:lnTo>
                  <a:lnTo>
                    <a:pt x="1097" y="157"/>
                  </a:lnTo>
                  <a:lnTo>
                    <a:pt x="1088" y="160"/>
                  </a:lnTo>
                  <a:lnTo>
                    <a:pt x="1101" y="143"/>
                  </a:lnTo>
                  <a:lnTo>
                    <a:pt x="1112" y="141"/>
                  </a:lnTo>
                  <a:lnTo>
                    <a:pt x="1118" y="136"/>
                  </a:lnTo>
                  <a:lnTo>
                    <a:pt x="1118" y="136"/>
                  </a:lnTo>
                  <a:lnTo>
                    <a:pt x="1125" y="134"/>
                  </a:lnTo>
                  <a:lnTo>
                    <a:pt x="1125" y="134"/>
                  </a:lnTo>
                  <a:lnTo>
                    <a:pt x="1127" y="136"/>
                  </a:lnTo>
                  <a:lnTo>
                    <a:pt x="1129" y="136"/>
                  </a:lnTo>
                  <a:lnTo>
                    <a:pt x="1129" y="136"/>
                  </a:lnTo>
                  <a:lnTo>
                    <a:pt x="1133" y="132"/>
                  </a:lnTo>
                  <a:lnTo>
                    <a:pt x="1133" y="132"/>
                  </a:lnTo>
                  <a:lnTo>
                    <a:pt x="1139" y="128"/>
                  </a:lnTo>
                  <a:lnTo>
                    <a:pt x="1140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3"/>
                  </a:lnTo>
                  <a:lnTo>
                    <a:pt x="1146" y="121"/>
                  </a:lnTo>
                  <a:lnTo>
                    <a:pt x="1146" y="121"/>
                  </a:lnTo>
                  <a:lnTo>
                    <a:pt x="1148" y="119"/>
                  </a:lnTo>
                  <a:lnTo>
                    <a:pt x="1150" y="119"/>
                  </a:lnTo>
                  <a:lnTo>
                    <a:pt x="1152" y="119"/>
                  </a:lnTo>
                  <a:lnTo>
                    <a:pt x="1152" y="119"/>
                  </a:lnTo>
                  <a:lnTo>
                    <a:pt x="1154" y="115"/>
                  </a:lnTo>
                  <a:lnTo>
                    <a:pt x="1156" y="113"/>
                  </a:lnTo>
                  <a:lnTo>
                    <a:pt x="1158" y="111"/>
                  </a:lnTo>
                  <a:lnTo>
                    <a:pt x="1158" y="111"/>
                  </a:lnTo>
                  <a:lnTo>
                    <a:pt x="1159" y="111"/>
                  </a:lnTo>
                  <a:lnTo>
                    <a:pt x="1159" y="107"/>
                  </a:lnTo>
                  <a:lnTo>
                    <a:pt x="1163" y="106"/>
                  </a:lnTo>
                  <a:lnTo>
                    <a:pt x="1163" y="106"/>
                  </a:lnTo>
                  <a:lnTo>
                    <a:pt x="1165" y="106"/>
                  </a:lnTo>
                  <a:lnTo>
                    <a:pt x="1165" y="106"/>
                  </a:lnTo>
                  <a:lnTo>
                    <a:pt x="1171" y="104"/>
                  </a:lnTo>
                  <a:lnTo>
                    <a:pt x="1175" y="104"/>
                  </a:lnTo>
                  <a:lnTo>
                    <a:pt x="1176" y="102"/>
                  </a:lnTo>
                  <a:lnTo>
                    <a:pt x="1180" y="102"/>
                  </a:lnTo>
                  <a:lnTo>
                    <a:pt x="1190" y="92"/>
                  </a:lnTo>
                  <a:lnTo>
                    <a:pt x="1190" y="92"/>
                  </a:lnTo>
                  <a:lnTo>
                    <a:pt x="1193" y="92"/>
                  </a:lnTo>
                  <a:lnTo>
                    <a:pt x="1197" y="90"/>
                  </a:lnTo>
                  <a:lnTo>
                    <a:pt x="1197" y="89"/>
                  </a:lnTo>
                  <a:lnTo>
                    <a:pt x="1197" y="89"/>
                  </a:lnTo>
                  <a:lnTo>
                    <a:pt x="1201" y="89"/>
                  </a:lnTo>
                  <a:lnTo>
                    <a:pt x="1201" y="87"/>
                  </a:lnTo>
                  <a:lnTo>
                    <a:pt x="1203" y="87"/>
                  </a:lnTo>
                  <a:lnTo>
                    <a:pt x="1205" y="85"/>
                  </a:lnTo>
                  <a:lnTo>
                    <a:pt x="1205" y="85"/>
                  </a:lnTo>
                  <a:lnTo>
                    <a:pt x="1209" y="81"/>
                  </a:lnTo>
                  <a:lnTo>
                    <a:pt x="1209" y="81"/>
                  </a:lnTo>
                  <a:lnTo>
                    <a:pt x="1212" y="79"/>
                  </a:lnTo>
                  <a:lnTo>
                    <a:pt x="1212" y="77"/>
                  </a:lnTo>
                  <a:lnTo>
                    <a:pt x="1210" y="77"/>
                  </a:lnTo>
                  <a:lnTo>
                    <a:pt x="1210" y="77"/>
                  </a:lnTo>
                  <a:lnTo>
                    <a:pt x="1209" y="72"/>
                  </a:lnTo>
                  <a:lnTo>
                    <a:pt x="1207" y="70"/>
                  </a:lnTo>
                  <a:lnTo>
                    <a:pt x="1205" y="70"/>
                  </a:lnTo>
                  <a:lnTo>
                    <a:pt x="1205" y="70"/>
                  </a:lnTo>
                  <a:lnTo>
                    <a:pt x="1203" y="70"/>
                  </a:lnTo>
                  <a:lnTo>
                    <a:pt x="1203" y="68"/>
                  </a:lnTo>
                  <a:lnTo>
                    <a:pt x="1201" y="68"/>
                  </a:lnTo>
                  <a:lnTo>
                    <a:pt x="1201" y="68"/>
                  </a:lnTo>
                  <a:lnTo>
                    <a:pt x="1205" y="68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210" y="68"/>
                  </a:lnTo>
                  <a:lnTo>
                    <a:pt x="1210" y="68"/>
                  </a:lnTo>
                  <a:lnTo>
                    <a:pt x="1212" y="66"/>
                  </a:lnTo>
                  <a:lnTo>
                    <a:pt x="1212" y="64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2" y="60"/>
                  </a:lnTo>
                  <a:lnTo>
                    <a:pt x="1212" y="60"/>
                  </a:lnTo>
                  <a:lnTo>
                    <a:pt x="1210" y="56"/>
                  </a:lnTo>
                  <a:lnTo>
                    <a:pt x="1209" y="56"/>
                  </a:lnTo>
                  <a:lnTo>
                    <a:pt x="1209" y="54"/>
                  </a:lnTo>
                  <a:lnTo>
                    <a:pt x="1209" y="54"/>
                  </a:lnTo>
                  <a:lnTo>
                    <a:pt x="1207" y="53"/>
                  </a:lnTo>
                  <a:lnTo>
                    <a:pt x="1207" y="51"/>
                  </a:lnTo>
                  <a:lnTo>
                    <a:pt x="1199" y="53"/>
                  </a:lnTo>
                  <a:lnTo>
                    <a:pt x="1195" y="43"/>
                  </a:lnTo>
                  <a:lnTo>
                    <a:pt x="1195" y="43"/>
                  </a:lnTo>
                  <a:lnTo>
                    <a:pt x="1193" y="39"/>
                  </a:lnTo>
                  <a:lnTo>
                    <a:pt x="1192" y="37"/>
                  </a:lnTo>
                  <a:lnTo>
                    <a:pt x="1190" y="36"/>
                  </a:lnTo>
                  <a:lnTo>
                    <a:pt x="1190" y="36"/>
                  </a:lnTo>
                  <a:lnTo>
                    <a:pt x="1178" y="36"/>
                  </a:lnTo>
                  <a:lnTo>
                    <a:pt x="1178" y="36"/>
                  </a:lnTo>
                  <a:lnTo>
                    <a:pt x="1169" y="36"/>
                  </a:lnTo>
                  <a:lnTo>
                    <a:pt x="1163" y="36"/>
                  </a:lnTo>
                  <a:lnTo>
                    <a:pt x="1161" y="36"/>
                  </a:lnTo>
                  <a:lnTo>
                    <a:pt x="1159" y="36"/>
                  </a:lnTo>
                  <a:lnTo>
                    <a:pt x="1159" y="36"/>
                  </a:lnTo>
                  <a:lnTo>
                    <a:pt x="1159" y="34"/>
                  </a:lnTo>
                  <a:lnTo>
                    <a:pt x="1156" y="34"/>
                  </a:lnTo>
                  <a:lnTo>
                    <a:pt x="1152" y="34"/>
                  </a:lnTo>
                  <a:lnTo>
                    <a:pt x="1150" y="34"/>
                  </a:lnTo>
                  <a:lnTo>
                    <a:pt x="1150" y="34"/>
                  </a:lnTo>
                  <a:lnTo>
                    <a:pt x="1150" y="32"/>
                  </a:lnTo>
                  <a:lnTo>
                    <a:pt x="1148" y="32"/>
                  </a:lnTo>
                  <a:lnTo>
                    <a:pt x="1144" y="32"/>
                  </a:lnTo>
                  <a:lnTo>
                    <a:pt x="1144" y="32"/>
                  </a:lnTo>
                  <a:lnTo>
                    <a:pt x="1140" y="32"/>
                  </a:lnTo>
                  <a:lnTo>
                    <a:pt x="1139" y="34"/>
                  </a:lnTo>
                  <a:lnTo>
                    <a:pt x="1135" y="34"/>
                  </a:lnTo>
                  <a:lnTo>
                    <a:pt x="1135" y="34"/>
                  </a:lnTo>
                  <a:lnTo>
                    <a:pt x="1131" y="36"/>
                  </a:lnTo>
                  <a:lnTo>
                    <a:pt x="1129" y="36"/>
                  </a:lnTo>
                  <a:lnTo>
                    <a:pt x="1129" y="36"/>
                  </a:lnTo>
                  <a:lnTo>
                    <a:pt x="1127" y="39"/>
                  </a:lnTo>
                  <a:lnTo>
                    <a:pt x="1125" y="41"/>
                  </a:lnTo>
                  <a:lnTo>
                    <a:pt x="1122" y="41"/>
                  </a:lnTo>
                  <a:lnTo>
                    <a:pt x="1122" y="41"/>
                  </a:lnTo>
                  <a:lnTo>
                    <a:pt x="1112" y="41"/>
                  </a:lnTo>
                  <a:lnTo>
                    <a:pt x="1106" y="41"/>
                  </a:lnTo>
                  <a:lnTo>
                    <a:pt x="1114" y="32"/>
                  </a:lnTo>
                  <a:lnTo>
                    <a:pt x="1114" y="32"/>
                  </a:lnTo>
                  <a:lnTo>
                    <a:pt x="1116" y="32"/>
                  </a:lnTo>
                  <a:lnTo>
                    <a:pt x="1118" y="30"/>
                  </a:lnTo>
                  <a:lnTo>
                    <a:pt x="1118" y="28"/>
                  </a:lnTo>
                  <a:lnTo>
                    <a:pt x="1118" y="28"/>
                  </a:lnTo>
                  <a:lnTo>
                    <a:pt x="1120" y="22"/>
                  </a:lnTo>
                  <a:lnTo>
                    <a:pt x="1118" y="22"/>
                  </a:lnTo>
                  <a:lnTo>
                    <a:pt x="1116" y="22"/>
                  </a:lnTo>
                  <a:lnTo>
                    <a:pt x="1116" y="22"/>
                  </a:lnTo>
                  <a:lnTo>
                    <a:pt x="1108" y="22"/>
                  </a:lnTo>
                  <a:lnTo>
                    <a:pt x="1108" y="22"/>
                  </a:lnTo>
                  <a:lnTo>
                    <a:pt x="1097" y="22"/>
                  </a:lnTo>
                  <a:lnTo>
                    <a:pt x="1093" y="22"/>
                  </a:lnTo>
                  <a:lnTo>
                    <a:pt x="1086" y="22"/>
                  </a:lnTo>
                  <a:lnTo>
                    <a:pt x="1078" y="19"/>
                  </a:lnTo>
                  <a:lnTo>
                    <a:pt x="1078" y="19"/>
                  </a:lnTo>
                  <a:lnTo>
                    <a:pt x="1086" y="17"/>
                  </a:lnTo>
                  <a:lnTo>
                    <a:pt x="1093" y="15"/>
                  </a:lnTo>
                  <a:lnTo>
                    <a:pt x="1093" y="15"/>
                  </a:lnTo>
                  <a:lnTo>
                    <a:pt x="1097" y="15"/>
                  </a:lnTo>
                  <a:lnTo>
                    <a:pt x="1097" y="13"/>
                  </a:lnTo>
                  <a:lnTo>
                    <a:pt x="1099" y="11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3" y="3"/>
                  </a:lnTo>
                  <a:lnTo>
                    <a:pt x="1091" y="3"/>
                  </a:lnTo>
                  <a:lnTo>
                    <a:pt x="1091" y="3"/>
                  </a:lnTo>
                  <a:lnTo>
                    <a:pt x="1088" y="3"/>
                  </a:lnTo>
                  <a:lnTo>
                    <a:pt x="1088" y="3"/>
                  </a:lnTo>
                  <a:lnTo>
                    <a:pt x="1082" y="2"/>
                  </a:lnTo>
                  <a:lnTo>
                    <a:pt x="1076" y="2"/>
                  </a:lnTo>
                  <a:lnTo>
                    <a:pt x="1076" y="2"/>
                  </a:lnTo>
                  <a:lnTo>
                    <a:pt x="1074" y="2"/>
                  </a:lnTo>
                  <a:lnTo>
                    <a:pt x="1072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5" y="2"/>
                  </a:lnTo>
                  <a:lnTo>
                    <a:pt x="1061" y="2"/>
                  </a:lnTo>
                  <a:lnTo>
                    <a:pt x="1061" y="2"/>
                  </a:lnTo>
                  <a:lnTo>
                    <a:pt x="1053" y="2"/>
                  </a:lnTo>
                  <a:lnTo>
                    <a:pt x="1052" y="3"/>
                  </a:lnTo>
                  <a:lnTo>
                    <a:pt x="1048" y="3"/>
                  </a:lnTo>
                  <a:lnTo>
                    <a:pt x="1048" y="3"/>
                  </a:lnTo>
                  <a:lnTo>
                    <a:pt x="1044" y="11"/>
                  </a:lnTo>
                  <a:lnTo>
                    <a:pt x="1044" y="11"/>
                  </a:lnTo>
                  <a:lnTo>
                    <a:pt x="1038" y="17"/>
                  </a:lnTo>
                  <a:lnTo>
                    <a:pt x="1038" y="17"/>
                  </a:lnTo>
                  <a:lnTo>
                    <a:pt x="1033" y="22"/>
                  </a:lnTo>
                  <a:lnTo>
                    <a:pt x="1029" y="24"/>
                  </a:lnTo>
                  <a:lnTo>
                    <a:pt x="1027" y="26"/>
                  </a:lnTo>
                  <a:lnTo>
                    <a:pt x="1027" y="26"/>
                  </a:lnTo>
                  <a:lnTo>
                    <a:pt x="1031" y="28"/>
                  </a:lnTo>
                  <a:lnTo>
                    <a:pt x="1033" y="30"/>
                  </a:lnTo>
                  <a:lnTo>
                    <a:pt x="1033" y="30"/>
                  </a:lnTo>
                  <a:lnTo>
                    <a:pt x="1033" y="32"/>
                  </a:lnTo>
                  <a:lnTo>
                    <a:pt x="1033" y="32"/>
                  </a:lnTo>
                  <a:lnTo>
                    <a:pt x="1031" y="34"/>
                  </a:lnTo>
                  <a:lnTo>
                    <a:pt x="1033" y="37"/>
                  </a:lnTo>
                  <a:lnTo>
                    <a:pt x="1033" y="41"/>
                  </a:lnTo>
                  <a:lnTo>
                    <a:pt x="1033" y="41"/>
                  </a:lnTo>
                  <a:lnTo>
                    <a:pt x="1027" y="41"/>
                  </a:lnTo>
                  <a:lnTo>
                    <a:pt x="1027" y="41"/>
                  </a:lnTo>
                  <a:lnTo>
                    <a:pt x="1023" y="41"/>
                  </a:lnTo>
                  <a:lnTo>
                    <a:pt x="1018" y="41"/>
                  </a:lnTo>
                  <a:lnTo>
                    <a:pt x="1018" y="41"/>
                  </a:lnTo>
                  <a:lnTo>
                    <a:pt x="1010" y="41"/>
                  </a:lnTo>
                  <a:lnTo>
                    <a:pt x="1010" y="41"/>
                  </a:lnTo>
                  <a:lnTo>
                    <a:pt x="1002" y="41"/>
                  </a:lnTo>
                  <a:lnTo>
                    <a:pt x="1001" y="41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49"/>
                  </a:lnTo>
                  <a:lnTo>
                    <a:pt x="1006" y="51"/>
                  </a:lnTo>
                  <a:lnTo>
                    <a:pt x="1010" y="51"/>
                  </a:lnTo>
                  <a:lnTo>
                    <a:pt x="1010" y="51"/>
                  </a:lnTo>
                  <a:lnTo>
                    <a:pt x="1012" y="53"/>
                  </a:lnTo>
                  <a:lnTo>
                    <a:pt x="1014" y="54"/>
                  </a:lnTo>
                  <a:lnTo>
                    <a:pt x="1016" y="54"/>
                  </a:lnTo>
                  <a:lnTo>
                    <a:pt x="1012" y="54"/>
                  </a:lnTo>
                  <a:lnTo>
                    <a:pt x="1012" y="54"/>
                  </a:lnTo>
                  <a:lnTo>
                    <a:pt x="1008" y="54"/>
                  </a:lnTo>
                  <a:lnTo>
                    <a:pt x="1004" y="54"/>
                  </a:lnTo>
                  <a:lnTo>
                    <a:pt x="999" y="53"/>
                  </a:lnTo>
                  <a:lnTo>
                    <a:pt x="999" y="53"/>
                  </a:lnTo>
                  <a:lnTo>
                    <a:pt x="985" y="53"/>
                  </a:lnTo>
                  <a:lnTo>
                    <a:pt x="985" y="53"/>
                  </a:lnTo>
                  <a:lnTo>
                    <a:pt x="987" y="53"/>
                  </a:lnTo>
                  <a:lnTo>
                    <a:pt x="987" y="56"/>
                  </a:lnTo>
                  <a:lnTo>
                    <a:pt x="987" y="56"/>
                  </a:lnTo>
                  <a:lnTo>
                    <a:pt x="985" y="58"/>
                  </a:lnTo>
                  <a:lnTo>
                    <a:pt x="982" y="58"/>
                  </a:lnTo>
                  <a:lnTo>
                    <a:pt x="980" y="60"/>
                  </a:lnTo>
                  <a:lnTo>
                    <a:pt x="980" y="60"/>
                  </a:lnTo>
                  <a:lnTo>
                    <a:pt x="974" y="60"/>
                  </a:lnTo>
                  <a:lnTo>
                    <a:pt x="970" y="60"/>
                  </a:lnTo>
                  <a:lnTo>
                    <a:pt x="970" y="60"/>
                  </a:lnTo>
                  <a:lnTo>
                    <a:pt x="968" y="60"/>
                  </a:lnTo>
                  <a:lnTo>
                    <a:pt x="968" y="60"/>
                  </a:lnTo>
                  <a:lnTo>
                    <a:pt x="968" y="58"/>
                  </a:lnTo>
                  <a:lnTo>
                    <a:pt x="968" y="58"/>
                  </a:lnTo>
                  <a:lnTo>
                    <a:pt x="972" y="56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67" y="53"/>
                  </a:lnTo>
                  <a:lnTo>
                    <a:pt x="967" y="53"/>
                  </a:lnTo>
                  <a:lnTo>
                    <a:pt x="953" y="53"/>
                  </a:lnTo>
                  <a:lnTo>
                    <a:pt x="951" y="53"/>
                  </a:lnTo>
                  <a:lnTo>
                    <a:pt x="940" y="53"/>
                  </a:lnTo>
                  <a:lnTo>
                    <a:pt x="940" y="53"/>
                  </a:lnTo>
                  <a:lnTo>
                    <a:pt x="936" y="53"/>
                  </a:lnTo>
                  <a:lnTo>
                    <a:pt x="934" y="53"/>
                  </a:lnTo>
                  <a:lnTo>
                    <a:pt x="932" y="54"/>
                  </a:lnTo>
                  <a:lnTo>
                    <a:pt x="932" y="54"/>
                  </a:lnTo>
                  <a:lnTo>
                    <a:pt x="929" y="56"/>
                  </a:lnTo>
                  <a:lnTo>
                    <a:pt x="927" y="58"/>
                  </a:lnTo>
                  <a:lnTo>
                    <a:pt x="925" y="58"/>
                  </a:lnTo>
                  <a:lnTo>
                    <a:pt x="927" y="58"/>
                  </a:lnTo>
                  <a:lnTo>
                    <a:pt x="927" y="58"/>
                  </a:lnTo>
                  <a:lnTo>
                    <a:pt x="931" y="60"/>
                  </a:lnTo>
                  <a:lnTo>
                    <a:pt x="934" y="62"/>
                  </a:lnTo>
                  <a:lnTo>
                    <a:pt x="934" y="62"/>
                  </a:lnTo>
                  <a:lnTo>
                    <a:pt x="931" y="64"/>
                  </a:lnTo>
                  <a:lnTo>
                    <a:pt x="927" y="64"/>
                  </a:lnTo>
                  <a:lnTo>
                    <a:pt x="923" y="64"/>
                  </a:lnTo>
                  <a:lnTo>
                    <a:pt x="923" y="64"/>
                  </a:lnTo>
                  <a:lnTo>
                    <a:pt x="915" y="66"/>
                  </a:lnTo>
                  <a:lnTo>
                    <a:pt x="914" y="66"/>
                  </a:lnTo>
                  <a:lnTo>
                    <a:pt x="912" y="66"/>
                  </a:lnTo>
                  <a:lnTo>
                    <a:pt x="912" y="66"/>
                  </a:lnTo>
                  <a:lnTo>
                    <a:pt x="910" y="68"/>
                  </a:lnTo>
                  <a:lnTo>
                    <a:pt x="906" y="70"/>
                  </a:lnTo>
                  <a:lnTo>
                    <a:pt x="906" y="70"/>
                  </a:lnTo>
                  <a:lnTo>
                    <a:pt x="898" y="70"/>
                  </a:lnTo>
                  <a:lnTo>
                    <a:pt x="893" y="72"/>
                  </a:lnTo>
                  <a:lnTo>
                    <a:pt x="893" y="72"/>
                  </a:lnTo>
                  <a:lnTo>
                    <a:pt x="889" y="72"/>
                  </a:lnTo>
                  <a:lnTo>
                    <a:pt x="887" y="72"/>
                  </a:lnTo>
                  <a:lnTo>
                    <a:pt x="885" y="73"/>
                  </a:lnTo>
                  <a:lnTo>
                    <a:pt x="885" y="73"/>
                  </a:lnTo>
                  <a:lnTo>
                    <a:pt x="881" y="77"/>
                  </a:lnTo>
                  <a:lnTo>
                    <a:pt x="878" y="79"/>
                  </a:lnTo>
                  <a:lnTo>
                    <a:pt x="872" y="79"/>
                  </a:lnTo>
                  <a:lnTo>
                    <a:pt x="872" y="79"/>
                  </a:lnTo>
                  <a:lnTo>
                    <a:pt x="870" y="81"/>
                  </a:lnTo>
                  <a:lnTo>
                    <a:pt x="866" y="83"/>
                  </a:lnTo>
                  <a:lnTo>
                    <a:pt x="866" y="83"/>
                  </a:lnTo>
                  <a:lnTo>
                    <a:pt x="864" y="87"/>
                  </a:lnTo>
                  <a:lnTo>
                    <a:pt x="862" y="89"/>
                  </a:lnTo>
                  <a:lnTo>
                    <a:pt x="861" y="89"/>
                  </a:lnTo>
                  <a:lnTo>
                    <a:pt x="861" y="89"/>
                  </a:lnTo>
                  <a:lnTo>
                    <a:pt x="851" y="89"/>
                  </a:lnTo>
                  <a:lnTo>
                    <a:pt x="851" y="89"/>
                  </a:lnTo>
                  <a:lnTo>
                    <a:pt x="853" y="90"/>
                  </a:lnTo>
                  <a:lnTo>
                    <a:pt x="851" y="92"/>
                  </a:lnTo>
                  <a:lnTo>
                    <a:pt x="849" y="92"/>
                  </a:lnTo>
                  <a:lnTo>
                    <a:pt x="849" y="92"/>
                  </a:lnTo>
                  <a:lnTo>
                    <a:pt x="844" y="92"/>
                  </a:lnTo>
                  <a:lnTo>
                    <a:pt x="842" y="94"/>
                  </a:lnTo>
                  <a:lnTo>
                    <a:pt x="840" y="94"/>
                  </a:lnTo>
                  <a:lnTo>
                    <a:pt x="840" y="94"/>
                  </a:lnTo>
                  <a:lnTo>
                    <a:pt x="840" y="96"/>
                  </a:lnTo>
                  <a:lnTo>
                    <a:pt x="838" y="100"/>
                  </a:lnTo>
                  <a:lnTo>
                    <a:pt x="838" y="104"/>
                  </a:lnTo>
                  <a:lnTo>
                    <a:pt x="838" y="104"/>
                  </a:lnTo>
                  <a:lnTo>
                    <a:pt x="840" y="104"/>
                  </a:lnTo>
                  <a:lnTo>
                    <a:pt x="842" y="104"/>
                  </a:lnTo>
                  <a:lnTo>
                    <a:pt x="840" y="106"/>
                  </a:lnTo>
                  <a:lnTo>
                    <a:pt x="840" y="106"/>
                  </a:lnTo>
                  <a:lnTo>
                    <a:pt x="840" y="107"/>
                  </a:lnTo>
                  <a:lnTo>
                    <a:pt x="840" y="109"/>
                  </a:lnTo>
                  <a:lnTo>
                    <a:pt x="840" y="111"/>
                  </a:lnTo>
                  <a:lnTo>
                    <a:pt x="853" y="121"/>
                  </a:lnTo>
                  <a:lnTo>
                    <a:pt x="853" y="126"/>
                  </a:lnTo>
                  <a:lnTo>
                    <a:pt x="853" y="126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0" y="126"/>
                  </a:lnTo>
                  <a:lnTo>
                    <a:pt x="840" y="126"/>
                  </a:lnTo>
                  <a:lnTo>
                    <a:pt x="838" y="126"/>
                  </a:lnTo>
                  <a:lnTo>
                    <a:pt x="834" y="126"/>
                  </a:lnTo>
                  <a:lnTo>
                    <a:pt x="834" y="126"/>
                  </a:lnTo>
                  <a:lnTo>
                    <a:pt x="828" y="128"/>
                  </a:lnTo>
                  <a:lnTo>
                    <a:pt x="825" y="128"/>
                  </a:lnTo>
                  <a:lnTo>
                    <a:pt x="825" y="128"/>
                  </a:lnTo>
                  <a:lnTo>
                    <a:pt x="815" y="128"/>
                  </a:lnTo>
                  <a:lnTo>
                    <a:pt x="810" y="128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06" y="128"/>
                  </a:lnTo>
                  <a:lnTo>
                    <a:pt x="806" y="130"/>
                  </a:lnTo>
                  <a:lnTo>
                    <a:pt x="800" y="132"/>
                  </a:lnTo>
                  <a:lnTo>
                    <a:pt x="794" y="132"/>
                  </a:lnTo>
                  <a:lnTo>
                    <a:pt x="794" y="132"/>
                  </a:lnTo>
                  <a:lnTo>
                    <a:pt x="787" y="132"/>
                  </a:lnTo>
                  <a:lnTo>
                    <a:pt x="787" y="132"/>
                  </a:lnTo>
                  <a:lnTo>
                    <a:pt x="781" y="132"/>
                  </a:lnTo>
                  <a:lnTo>
                    <a:pt x="781" y="132"/>
                  </a:lnTo>
                  <a:lnTo>
                    <a:pt x="777" y="134"/>
                  </a:lnTo>
                  <a:lnTo>
                    <a:pt x="775" y="134"/>
                  </a:lnTo>
                  <a:lnTo>
                    <a:pt x="766" y="134"/>
                  </a:lnTo>
                  <a:lnTo>
                    <a:pt x="760" y="147"/>
                  </a:lnTo>
                  <a:lnTo>
                    <a:pt x="760" y="147"/>
                  </a:lnTo>
                  <a:lnTo>
                    <a:pt x="760" y="149"/>
                  </a:lnTo>
                  <a:lnTo>
                    <a:pt x="760" y="151"/>
                  </a:lnTo>
                  <a:lnTo>
                    <a:pt x="760" y="153"/>
                  </a:lnTo>
                  <a:lnTo>
                    <a:pt x="760" y="153"/>
                  </a:lnTo>
                  <a:lnTo>
                    <a:pt x="762" y="155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68"/>
                  </a:lnTo>
                  <a:lnTo>
                    <a:pt x="764" y="168"/>
                  </a:lnTo>
                  <a:lnTo>
                    <a:pt x="764" y="170"/>
                  </a:lnTo>
                  <a:lnTo>
                    <a:pt x="766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0"/>
                  </a:lnTo>
                  <a:lnTo>
                    <a:pt x="770" y="170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5" y="176"/>
                  </a:lnTo>
                  <a:lnTo>
                    <a:pt x="779" y="176"/>
                  </a:lnTo>
                  <a:lnTo>
                    <a:pt x="783" y="176"/>
                  </a:lnTo>
                  <a:lnTo>
                    <a:pt x="789" y="183"/>
                  </a:lnTo>
                  <a:lnTo>
                    <a:pt x="791" y="189"/>
                  </a:lnTo>
                  <a:lnTo>
                    <a:pt x="791" y="189"/>
                  </a:lnTo>
                  <a:lnTo>
                    <a:pt x="791" y="191"/>
                  </a:lnTo>
                  <a:lnTo>
                    <a:pt x="793" y="191"/>
                  </a:lnTo>
                  <a:lnTo>
                    <a:pt x="791" y="193"/>
                  </a:lnTo>
                  <a:lnTo>
                    <a:pt x="791" y="193"/>
                  </a:lnTo>
                  <a:lnTo>
                    <a:pt x="781" y="191"/>
                  </a:lnTo>
                  <a:lnTo>
                    <a:pt x="775" y="191"/>
                  </a:lnTo>
                  <a:lnTo>
                    <a:pt x="768" y="185"/>
                  </a:lnTo>
                  <a:lnTo>
                    <a:pt x="768" y="185"/>
                  </a:lnTo>
                  <a:lnTo>
                    <a:pt x="762" y="183"/>
                  </a:lnTo>
                  <a:lnTo>
                    <a:pt x="758" y="181"/>
                  </a:lnTo>
                  <a:lnTo>
                    <a:pt x="757" y="179"/>
                  </a:lnTo>
                  <a:lnTo>
                    <a:pt x="757" y="179"/>
                  </a:lnTo>
                  <a:lnTo>
                    <a:pt x="753" y="176"/>
                  </a:lnTo>
                  <a:lnTo>
                    <a:pt x="749" y="174"/>
                  </a:lnTo>
                  <a:lnTo>
                    <a:pt x="747" y="172"/>
                  </a:lnTo>
                  <a:lnTo>
                    <a:pt x="741" y="172"/>
                  </a:lnTo>
                  <a:lnTo>
                    <a:pt x="741" y="172"/>
                  </a:lnTo>
                  <a:lnTo>
                    <a:pt x="736" y="172"/>
                  </a:lnTo>
                  <a:lnTo>
                    <a:pt x="734" y="172"/>
                  </a:lnTo>
                  <a:lnTo>
                    <a:pt x="734" y="172"/>
                  </a:lnTo>
                  <a:lnTo>
                    <a:pt x="734" y="170"/>
                  </a:lnTo>
                  <a:lnTo>
                    <a:pt x="734" y="170"/>
                  </a:lnTo>
                  <a:lnTo>
                    <a:pt x="732" y="170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1" y="164"/>
                  </a:lnTo>
                  <a:lnTo>
                    <a:pt x="715" y="164"/>
                  </a:lnTo>
                  <a:lnTo>
                    <a:pt x="709" y="170"/>
                  </a:lnTo>
                  <a:lnTo>
                    <a:pt x="709" y="170"/>
                  </a:lnTo>
                  <a:lnTo>
                    <a:pt x="709" y="174"/>
                  </a:lnTo>
                  <a:lnTo>
                    <a:pt x="709" y="176"/>
                  </a:lnTo>
                  <a:lnTo>
                    <a:pt x="711" y="176"/>
                  </a:lnTo>
                  <a:lnTo>
                    <a:pt x="713" y="176"/>
                  </a:lnTo>
                  <a:lnTo>
                    <a:pt x="713" y="176"/>
                  </a:lnTo>
                  <a:lnTo>
                    <a:pt x="713" y="177"/>
                  </a:lnTo>
                  <a:lnTo>
                    <a:pt x="715" y="177"/>
                  </a:lnTo>
                  <a:lnTo>
                    <a:pt x="715" y="179"/>
                  </a:lnTo>
                  <a:lnTo>
                    <a:pt x="719" y="179"/>
                  </a:lnTo>
                  <a:lnTo>
                    <a:pt x="719" y="179"/>
                  </a:lnTo>
                  <a:lnTo>
                    <a:pt x="723" y="179"/>
                  </a:lnTo>
                  <a:lnTo>
                    <a:pt x="724" y="177"/>
                  </a:lnTo>
                  <a:lnTo>
                    <a:pt x="724" y="177"/>
                  </a:lnTo>
                  <a:lnTo>
                    <a:pt x="724" y="179"/>
                  </a:lnTo>
                  <a:lnTo>
                    <a:pt x="724" y="179"/>
                  </a:lnTo>
                  <a:lnTo>
                    <a:pt x="726" y="181"/>
                  </a:lnTo>
                  <a:lnTo>
                    <a:pt x="726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15" y="185"/>
                  </a:lnTo>
                  <a:lnTo>
                    <a:pt x="715" y="185"/>
                  </a:lnTo>
                  <a:lnTo>
                    <a:pt x="711" y="185"/>
                  </a:lnTo>
                  <a:lnTo>
                    <a:pt x="709" y="185"/>
                  </a:lnTo>
                  <a:lnTo>
                    <a:pt x="707" y="183"/>
                  </a:lnTo>
                  <a:lnTo>
                    <a:pt x="706" y="183"/>
                  </a:lnTo>
                  <a:lnTo>
                    <a:pt x="706" y="183"/>
                  </a:lnTo>
                  <a:lnTo>
                    <a:pt x="700" y="181"/>
                  </a:lnTo>
                  <a:lnTo>
                    <a:pt x="698" y="183"/>
                  </a:lnTo>
                  <a:lnTo>
                    <a:pt x="700" y="185"/>
                  </a:lnTo>
                  <a:lnTo>
                    <a:pt x="700" y="185"/>
                  </a:lnTo>
                  <a:lnTo>
                    <a:pt x="702" y="189"/>
                  </a:lnTo>
                  <a:lnTo>
                    <a:pt x="706" y="193"/>
                  </a:lnTo>
                  <a:lnTo>
                    <a:pt x="709" y="198"/>
                  </a:lnTo>
                  <a:lnTo>
                    <a:pt x="709" y="198"/>
                  </a:lnTo>
                  <a:lnTo>
                    <a:pt x="715" y="200"/>
                  </a:lnTo>
                  <a:lnTo>
                    <a:pt x="717" y="202"/>
                  </a:lnTo>
                  <a:lnTo>
                    <a:pt x="721" y="202"/>
                  </a:lnTo>
                  <a:lnTo>
                    <a:pt x="721" y="202"/>
                  </a:lnTo>
                  <a:lnTo>
                    <a:pt x="723" y="202"/>
                  </a:lnTo>
                  <a:lnTo>
                    <a:pt x="724" y="202"/>
                  </a:lnTo>
                  <a:lnTo>
                    <a:pt x="724" y="202"/>
                  </a:lnTo>
                  <a:lnTo>
                    <a:pt x="726" y="202"/>
                  </a:lnTo>
                  <a:lnTo>
                    <a:pt x="726" y="202"/>
                  </a:lnTo>
                  <a:lnTo>
                    <a:pt x="734" y="210"/>
                  </a:lnTo>
                  <a:lnTo>
                    <a:pt x="740" y="215"/>
                  </a:lnTo>
                  <a:lnTo>
                    <a:pt x="740" y="215"/>
                  </a:lnTo>
                  <a:lnTo>
                    <a:pt x="732" y="215"/>
                  </a:lnTo>
                  <a:lnTo>
                    <a:pt x="732" y="215"/>
                  </a:lnTo>
                  <a:lnTo>
                    <a:pt x="730" y="213"/>
                  </a:lnTo>
                  <a:lnTo>
                    <a:pt x="728" y="213"/>
                  </a:lnTo>
                  <a:lnTo>
                    <a:pt x="728" y="211"/>
                  </a:lnTo>
                  <a:lnTo>
                    <a:pt x="724" y="211"/>
                  </a:lnTo>
                  <a:lnTo>
                    <a:pt x="724" y="211"/>
                  </a:lnTo>
                  <a:lnTo>
                    <a:pt x="719" y="210"/>
                  </a:lnTo>
                  <a:lnTo>
                    <a:pt x="715" y="210"/>
                  </a:lnTo>
                  <a:lnTo>
                    <a:pt x="709" y="206"/>
                  </a:lnTo>
                  <a:lnTo>
                    <a:pt x="709" y="206"/>
                  </a:lnTo>
                  <a:lnTo>
                    <a:pt x="698" y="206"/>
                  </a:lnTo>
                  <a:lnTo>
                    <a:pt x="698" y="206"/>
                  </a:lnTo>
                  <a:lnTo>
                    <a:pt x="694" y="206"/>
                  </a:lnTo>
                  <a:lnTo>
                    <a:pt x="692" y="206"/>
                  </a:lnTo>
                  <a:lnTo>
                    <a:pt x="688" y="204"/>
                  </a:lnTo>
                  <a:lnTo>
                    <a:pt x="688" y="204"/>
                  </a:lnTo>
                  <a:lnTo>
                    <a:pt x="690" y="200"/>
                  </a:lnTo>
                  <a:lnTo>
                    <a:pt x="690" y="198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3"/>
                  </a:lnTo>
                  <a:lnTo>
                    <a:pt x="687" y="189"/>
                  </a:lnTo>
                  <a:lnTo>
                    <a:pt x="687" y="185"/>
                  </a:lnTo>
                  <a:lnTo>
                    <a:pt x="687" y="185"/>
                  </a:lnTo>
                  <a:lnTo>
                    <a:pt x="688" y="185"/>
                  </a:lnTo>
                  <a:lnTo>
                    <a:pt x="690" y="181"/>
                  </a:lnTo>
                  <a:lnTo>
                    <a:pt x="692" y="177"/>
                  </a:lnTo>
                  <a:lnTo>
                    <a:pt x="692" y="177"/>
                  </a:lnTo>
                  <a:lnTo>
                    <a:pt x="692" y="168"/>
                  </a:lnTo>
                  <a:lnTo>
                    <a:pt x="687" y="155"/>
                  </a:lnTo>
                  <a:lnTo>
                    <a:pt x="683" y="157"/>
                  </a:lnTo>
                  <a:lnTo>
                    <a:pt x="683" y="157"/>
                  </a:lnTo>
                  <a:lnTo>
                    <a:pt x="681" y="159"/>
                  </a:lnTo>
                  <a:lnTo>
                    <a:pt x="679" y="160"/>
                  </a:lnTo>
                  <a:lnTo>
                    <a:pt x="679" y="162"/>
                  </a:lnTo>
                  <a:lnTo>
                    <a:pt x="681" y="162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3" y="168"/>
                  </a:lnTo>
                  <a:lnTo>
                    <a:pt x="683" y="172"/>
                  </a:lnTo>
                  <a:lnTo>
                    <a:pt x="683" y="172"/>
                  </a:lnTo>
                  <a:lnTo>
                    <a:pt x="683" y="177"/>
                  </a:lnTo>
                  <a:lnTo>
                    <a:pt x="683" y="179"/>
                  </a:lnTo>
                  <a:lnTo>
                    <a:pt x="681" y="181"/>
                  </a:lnTo>
                  <a:lnTo>
                    <a:pt x="679" y="181"/>
                  </a:lnTo>
                  <a:lnTo>
                    <a:pt x="679" y="181"/>
                  </a:lnTo>
                  <a:lnTo>
                    <a:pt x="677" y="181"/>
                  </a:lnTo>
                  <a:lnTo>
                    <a:pt x="677" y="181"/>
                  </a:lnTo>
                  <a:lnTo>
                    <a:pt x="677" y="183"/>
                  </a:lnTo>
                  <a:lnTo>
                    <a:pt x="673" y="183"/>
                  </a:lnTo>
                  <a:lnTo>
                    <a:pt x="673" y="183"/>
                  </a:lnTo>
                  <a:lnTo>
                    <a:pt x="668" y="183"/>
                  </a:lnTo>
                  <a:lnTo>
                    <a:pt x="664" y="185"/>
                  </a:lnTo>
                  <a:lnTo>
                    <a:pt x="664" y="189"/>
                  </a:lnTo>
                  <a:lnTo>
                    <a:pt x="664" y="189"/>
                  </a:lnTo>
                  <a:lnTo>
                    <a:pt x="664" y="191"/>
                  </a:lnTo>
                  <a:lnTo>
                    <a:pt x="662" y="196"/>
                  </a:lnTo>
                  <a:lnTo>
                    <a:pt x="658" y="200"/>
                  </a:lnTo>
                  <a:lnTo>
                    <a:pt x="658" y="200"/>
                  </a:lnTo>
                  <a:lnTo>
                    <a:pt x="670" y="213"/>
                  </a:lnTo>
                  <a:lnTo>
                    <a:pt x="670" y="213"/>
                  </a:lnTo>
                  <a:lnTo>
                    <a:pt x="671" y="217"/>
                  </a:lnTo>
                  <a:lnTo>
                    <a:pt x="673" y="223"/>
                  </a:lnTo>
                  <a:lnTo>
                    <a:pt x="673" y="227"/>
                  </a:lnTo>
                  <a:lnTo>
                    <a:pt x="668" y="238"/>
                  </a:lnTo>
                  <a:lnTo>
                    <a:pt x="668" y="238"/>
                  </a:lnTo>
                  <a:lnTo>
                    <a:pt x="666" y="247"/>
                  </a:lnTo>
                  <a:lnTo>
                    <a:pt x="666" y="247"/>
                  </a:lnTo>
                  <a:lnTo>
                    <a:pt x="668" y="257"/>
                  </a:lnTo>
                  <a:lnTo>
                    <a:pt x="668" y="264"/>
                  </a:lnTo>
                  <a:lnTo>
                    <a:pt x="671" y="270"/>
                  </a:lnTo>
                  <a:lnTo>
                    <a:pt x="671" y="270"/>
                  </a:lnTo>
                  <a:lnTo>
                    <a:pt x="675" y="272"/>
                  </a:lnTo>
                  <a:lnTo>
                    <a:pt x="679" y="272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7" y="266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700" y="264"/>
                  </a:lnTo>
                  <a:lnTo>
                    <a:pt x="706" y="268"/>
                  </a:lnTo>
                  <a:lnTo>
                    <a:pt x="706" y="268"/>
                  </a:lnTo>
                  <a:lnTo>
                    <a:pt x="709" y="268"/>
                  </a:lnTo>
                  <a:lnTo>
                    <a:pt x="713" y="270"/>
                  </a:lnTo>
                  <a:lnTo>
                    <a:pt x="715" y="272"/>
                  </a:lnTo>
                  <a:lnTo>
                    <a:pt x="715" y="272"/>
                  </a:lnTo>
                  <a:lnTo>
                    <a:pt x="717" y="272"/>
                  </a:lnTo>
                  <a:lnTo>
                    <a:pt x="719" y="272"/>
                  </a:lnTo>
                  <a:lnTo>
                    <a:pt x="721" y="274"/>
                  </a:lnTo>
                  <a:lnTo>
                    <a:pt x="723" y="276"/>
                  </a:lnTo>
                  <a:lnTo>
                    <a:pt x="723" y="276"/>
                  </a:lnTo>
                  <a:lnTo>
                    <a:pt x="721" y="283"/>
                  </a:lnTo>
                  <a:lnTo>
                    <a:pt x="721" y="285"/>
                  </a:lnTo>
                  <a:lnTo>
                    <a:pt x="723" y="289"/>
                  </a:lnTo>
                  <a:lnTo>
                    <a:pt x="723" y="289"/>
                  </a:lnTo>
                  <a:lnTo>
                    <a:pt x="723" y="291"/>
                  </a:lnTo>
                  <a:lnTo>
                    <a:pt x="723" y="293"/>
                  </a:lnTo>
                  <a:lnTo>
                    <a:pt x="721" y="297"/>
                  </a:lnTo>
                  <a:lnTo>
                    <a:pt x="719" y="304"/>
                  </a:lnTo>
                  <a:lnTo>
                    <a:pt x="724" y="308"/>
                  </a:lnTo>
                  <a:lnTo>
                    <a:pt x="736" y="310"/>
                  </a:lnTo>
                  <a:lnTo>
                    <a:pt x="721" y="314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5" y="306"/>
                  </a:lnTo>
                  <a:lnTo>
                    <a:pt x="715" y="302"/>
                  </a:lnTo>
                  <a:lnTo>
                    <a:pt x="715" y="300"/>
                  </a:lnTo>
                  <a:lnTo>
                    <a:pt x="715" y="300"/>
                  </a:lnTo>
                  <a:lnTo>
                    <a:pt x="713" y="297"/>
                  </a:lnTo>
                  <a:lnTo>
                    <a:pt x="713" y="291"/>
                  </a:lnTo>
                  <a:lnTo>
                    <a:pt x="713" y="283"/>
                  </a:lnTo>
                  <a:lnTo>
                    <a:pt x="706" y="274"/>
                  </a:lnTo>
                  <a:lnTo>
                    <a:pt x="692" y="274"/>
                  </a:lnTo>
                  <a:lnTo>
                    <a:pt x="692" y="274"/>
                  </a:lnTo>
                  <a:lnTo>
                    <a:pt x="687" y="274"/>
                  </a:lnTo>
                  <a:lnTo>
                    <a:pt x="683" y="276"/>
                  </a:lnTo>
                  <a:lnTo>
                    <a:pt x="679" y="278"/>
                  </a:lnTo>
                  <a:lnTo>
                    <a:pt x="679" y="278"/>
                  </a:lnTo>
                  <a:lnTo>
                    <a:pt x="677" y="280"/>
                  </a:lnTo>
                  <a:lnTo>
                    <a:pt x="677" y="280"/>
                  </a:lnTo>
                  <a:lnTo>
                    <a:pt x="675" y="281"/>
                  </a:lnTo>
                  <a:lnTo>
                    <a:pt x="675" y="285"/>
                  </a:lnTo>
                  <a:lnTo>
                    <a:pt x="675" y="289"/>
                  </a:lnTo>
                  <a:lnTo>
                    <a:pt x="677" y="291"/>
                  </a:lnTo>
                  <a:lnTo>
                    <a:pt x="677" y="291"/>
                  </a:lnTo>
                  <a:lnTo>
                    <a:pt x="683" y="295"/>
                  </a:lnTo>
                  <a:lnTo>
                    <a:pt x="683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3" y="298"/>
                  </a:lnTo>
                  <a:lnTo>
                    <a:pt x="679" y="302"/>
                  </a:lnTo>
                  <a:lnTo>
                    <a:pt x="679" y="306"/>
                  </a:lnTo>
                  <a:lnTo>
                    <a:pt x="673" y="314"/>
                  </a:lnTo>
                  <a:lnTo>
                    <a:pt x="671" y="316"/>
                  </a:lnTo>
                  <a:lnTo>
                    <a:pt x="668" y="327"/>
                  </a:lnTo>
                  <a:lnTo>
                    <a:pt x="647" y="334"/>
                  </a:lnTo>
                  <a:lnTo>
                    <a:pt x="647" y="334"/>
                  </a:lnTo>
                  <a:lnTo>
                    <a:pt x="649" y="340"/>
                  </a:lnTo>
                  <a:lnTo>
                    <a:pt x="649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1" y="344"/>
                  </a:lnTo>
                  <a:lnTo>
                    <a:pt x="634" y="344"/>
                  </a:lnTo>
                  <a:lnTo>
                    <a:pt x="634" y="344"/>
                  </a:lnTo>
                  <a:lnTo>
                    <a:pt x="619" y="344"/>
                  </a:lnTo>
                  <a:lnTo>
                    <a:pt x="619" y="344"/>
                  </a:lnTo>
                  <a:lnTo>
                    <a:pt x="620" y="344"/>
                  </a:lnTo>
                  <a:lnTo>
                    <a:pt x="619" y="344"/>
                  </a:lnTo>
                  <a:lnTo>
                    <a:pt x="613" y="344"/>
                  </a:lnTo>
                  <a:lnTo>
                    <a:pt x="613" y="344"/>
                  </a:lnTo>
                  <a:lnTo>
                    <a:pt x="600" y="338"/>
                  </a:lnTo>
                  <a:lnTo>
                    <a:pt x="598" y="336"/>
                  </a:lnTo>
                  <a:lnTo>
                    <a:pt x="598" y="336"/>
                  </a:lnTo>
                  <a:lnTo>
                    <a:pt x="596" y="336"/>
                  </a:lnTo>
                  <a:lnTo>
                    <a:pt x="598" y="334"/>
                  </a:lnTo>
                  <a:lnTo>
                    <a:pt x="600" y="334"/>
                  </a:lnTo>
                  <a:lnTo>
                    <a:pt x="603" y="334"/>
                  </a:lnTo>
                  <a:lnTo>
                    <a:pt x="603" y="334"/>
                  </a:lnTo>
                  <a:lnTo>
                    <a:pt x="605" y="334"/>
                  </a:lnTo>
                  <a:lnTo>
                    <a:pt x="607" y="334"/>
                  </a:lnTo>
                  <a:lnTo>
                    <a:pt x="609" y="338"/>
                  </a:lnTo>
                  <a:lnTo>
                    <a:pt x="609" y="340"/>
                  </a:lnTo>
                  <a:lnTo>
                    <a:pt x="611" y="340"/>
                  </a:lnTo>
                  <a:lnTo>
                    <a:pt x="611" y="340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20" y="336"/>
                  </a:lnTo>
                  <a:lnTo>
                    <a:pt x="624" y="334"/>
                  </a:lnTo>
                  <a:lnTo>
                    <a:pt x="626" y="334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30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6" y="327"/>
                  </a:lnTo>
                  <a:lnTo>
                    <a:pt x="636" y="327"/>
                  </a:lnTo>
                  <a:lnTo>
                    <a:pt x="641" y="319"/>
                  </a:lnTo>
                  <a:lnTo>
                    <a:pt x="641" y="319"/>
                  </a:lnTo>
                  <a:lnTo>
                    <a:pt x="647" y="314"/>
                  </a:lnTo>
                  <a:lnTo>
                    <a:pt x="647" y="314"/>
                  </a:lnTo>
                  <a:lnTo>
                    <a:pt x="651" y="310"/>
                  </a:lnTo>
                  <a:lnTo>
                    <a:pt x="653" y="308"/>
                  </a:lnTo>
                  <a:lnTo>
                    <a:pt x="654" y="306"/>
                  </a:lnTo>
                  <a:lnTo>
                    <a:pt x="656" y="306"/>
                  </a:lnTo>
                  <a:lnTo>
                    <a:pt x="656" y="306"/>
                  </a:lnTo>
                  <a:lnTo>
                    <a:pt x="660" y="302"/>
                  </a:lnTo>
                  <a:lnTo>
                    <a:pt x="660" y="298"/>
                  </a:lnTo>
                  <a:lnTo>
                    <a:pt x="660" y="298"/>
                  </a:lnTo>
                  <a:lnTo>
                    <a:pt x="660" y="297"/>
                  </a:lnTo>
                  <a:lnTo>
                    <a:pt x="658" y="295"/>
                  </a:lnTo>
                  <a:lnTo>
                    <a:pt x="660" y="293"/>
                  </a:lnTo>
                  <a:lnTo>
                    <a:pt x="660" y="293"/>
                  </a:lnTo>
                  <a:lnTo>
                    <a:pt x="662" y="291"/>
                  </a:lnTo>
                  <a:lnTo>
                    <a:pt x="664" y="289"/>
                  </a:lnTo>
                  <a:lnTo>
                    <a:pt x="664" y="285"/>
                  </a:lnTo>
                  <a:lnTo>
                    <a:pt x="664" y="285"/>
                  </a:lnTo>
                  <a:lnTo>
                    <a:pt x="662" y="285"/>
                  </a:lnTo>
                  <a:lnTo>
                    <a:pt x="662" y="281"/>
                  </a:lnTo>
                  <a:lnTo>
                    <a:pt x="662" y="280"/>
                  </a:lnTo>
                  <a:lnTo>
                    <a:pt x="660" y="278"/>
                  </a:lnTo>
                  <a:lnTo>
                    <a:pt x="660" y="278"/>
                  </a:lnTo>
                  <a:lnTo>
                    <a:pt x="656" y="274"/>
                  </a:lnTo>
                  <a:lnTo>
                    <a:pt x="656" y="274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57"/>
                  </a:lnTo>
                  <a:lnTo>
                    <a:pt x="649" y="257"/>
                  </a:lnTo>
                  <a:lnTo>
                    <a:pt x="651" y="242"/>
                  </a:lnTo>
                  <a:lnTo>
                    <a:pt x="651" y="242"/>
                  </a:lnTo>
                  <a:lnTo>
                    <a:pt x="651" y="234"/>
                  </a:lnTo>
                  <a:lnTo>
                    <a:pt x="651" y="234"/>
                  </a:lnTo>
                  <a:lnTo>
                    <a:pt x="651" y="230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1" y="219"/>
                  </a:lnTo>
                  <a:lnTo>
                    <a:pt x="651" y="213"/>
                  </a:lnTo>
                  <a:lnTo>
                    <a:pt x="647" y="210"/>
                  </a:lnTo>
                  <a:lnTo>
                    <a:pt x="647" y="210"/>
                  </a:lnTo>
                  <a:lnTo>
                    <a:pt x="645" y="210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37" y="202"/>
                  </a:lnTo>
                  <a:lnTo>
                    <a:pt x="637" y="202"/>
                  </a:lnTo>
                  <a:lnTo>
                    <a:pt x="639" y="200"/>
                  </a:lnTo>
                  <a:lnTo>
                    <a:pt x="639" y="200"/>
                  </a:lnTo>
                  <a:lnTo>
                    <a:pt x="641" y="196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9" y="187"/>
                  </a:lnTo>
                  <a:lnTo>
                    <a:pt x="649" y="187"/>
                  </a:lnTo>
                  <a:lnTo>
                    <a:pt x="651" y="185"/>
                  </a:lnTo>
                  <a:lnTo>
                    <a:pt x="651" y="181"/>
                  </a:lnTo>
                  <a:lnTo>
                    <a:pt x="651" y="177"/>
                  </a:lnTo>
                  <a:lnTo>
                    <a:pt x="651" y="177"/>
                  </a:lnTo>
                  <a:lnTo>
                    <a:pt x="651" y="168"/>
                  </a:lnTo>
                  <a:lnTo>
                    <a:pt x="651" y="168"/>
                  </a:lnTo>
                  <a:lnTo>
                    <a:pt x="653" y="166"/>
                  </a:lnTo>
                  <a:lnTo>
                    <a:pt x="653" y="164"/>
                  </a:lnTo>
                  <a:lnTo>
                    <a:pt x="653" y="160"/>
                  </a:lnTo>
                  <a:lnTo>
                    <a:pt x="653" y="160"/>
                  </a:lnTo>
                  <a:lnTo>
                    <a:pt x="651" y="160"/>
                  </a:lnTo>
                  <a:lnTo>
                    <a:pt x="651" y="160"/>
                  </a:lnTo>
                  <a:lnTo>
                    <a:pt x="641" y="159"/>
                  </a:lnTo>
                  <a:lnTo>
                    <a:pt x="634" y="159"/>
                  </a:lnTo>
                  <a:lnTo>
                    <a:pt x="634" y="159"/>
                  </a:lnTo>
                  <a:lnTo>
                    <a:pt x="617" y="157"/>
                  </a:lnTo>
                  <a:lnTo>
                    <a:pt x="609" y="157"/>
                  </a:lnTo>
                  <a:lnTo>
                    <a:pt x="607" y="157"/>
                  </a:lnTo>
                  <a:lnTo>
                    <a:pt x="603" y="155"/>
                  </a:lnTo>
                  <a:lnTo>
                    <a:pt x="594" y="168"/>
                  </a:lnTo>
                  <a:lnTo>
                    <a:pt x="594" y="168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4" y="179"/>
                  </a:lnTo>
                  <a:lnTo>
                    <a:pt x="594" y="179"/>
                  </a:lnTo>
                  <a:lnTo>
                    <a:pt x="592" y="181"/>
                  </a:lnTo>
                  <a:lnTo>
                    <a:pt x="590" y="185"/>
                  </a:lnTo>
                  <a:lnTo>
                    <a:pt x="590" y="185"/>
                  </a:lnTo>
                  <a:lnTo>
                    <a:pt x="583" y="191"/>
                  </a:lnTo>
                  <a:lnTo>
                    <a:pt x="579" y="193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81" y="194"/>
                  </a:lnTo>
                  <a:lnTo>
                    <a:pt x="579" y="196"/>
                  </a:lnTo>
                  <a:lnTo>
                    <a:pt x="577" y="198"/>
                  </a:lnTo>
                  <a:lnTo>
                    <a:pt x="571" y="202"/>
                  </a:lnTo>
                  <a:lnTo>
                    <a:pt x="564" y="210"/>
                  </a:lnTo>
                  <a:lnTo>
                    <a:pt x="564" y="210"/>
                  </a:lnTo>
                  <a:lnTo>
                    <a:pt x="566" y="211"/>
                  </a:lnTo>
                  <a:lnTo>
                    <a:pt x="567" y="215"/>
                  </a:lnTo>
                  <a:lnTo>
                    <a:pt x="567" y="215"/>
                  </a:lnTo>
                  <a:lnTo>
                    <a:pt x="567" y="217"/>
                  </a:lnTo>
                  <a:lnTo>
                    <a:pt x="569" y="217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25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69" y="230"/>
                  </a:lnTo>
                  <a:lnTo>
                    <a:pt x="567" y="232"/>
                  </a:lnTo>
                  <a:lnTo>
                    <a:pt x="567" y="234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8"/>
                  </a:lnTo>
                  <a:lnTo>
                    <a:pt x="569" y="242"/>
                  </a:lnTo>
                  <a:lnTo>
                    <a:pt x="569" y="244"/>
                  </a:lnTo>
                  <a:lnTo>
                    <a:pt x="569" y="244"/>
                  </a:lnTo>
                  <a:lnTo>
                    <a:pt x="567" y="244"/>
                  </a:lnTo>
                  <a:lnTo>
                    <a:pt x="567" y="244"/>
                  </a:lnTo>
                  <a:lnTo>
                    <a:pt x="567" y="246"/>
                  </a:lnTo>
                  <a:lnTo>
                    <a:pt x="567" y="246"/>
                  </a:lnTo>
                  <a:lnTo>
                    <a:pt x="567" y="249"/>
                  </a:lnTo>
                  <a:lnTo>
                    <a:pt x="567" y="251"/>
                  </a:lnTo>
                  <a:lnTo>
                    <a:pt x="569" y="253"/>
                  </a:lnTo>
                  <a:lnTo>
                    <a:pt x="571" y="253"/>
                  </a:lnTo>
                  <a:lnTo>
                    <a:pt x="571" y="253"/>
                  </a:lnTo>
                  <a:lnTo>
                    <a:pt x="573" y="255"/>
                  </a:lnTo>
                  <a:lnTo>
                    <a:pt x="575" y="255"/>
                  </a:lnTo>
                  <a:lnTo>
                    <a:pt x="575" y="257"/>
                  </a:lnTo>
                  <a:lnTo>
                    <a:pt x="577" y="257"/>
                  </a:lnTo>
                  <a:lnTo>
                    <a:pt x="577" y="257"/>
                  </a:lnTo>
                  <a:lnTo>
                    <a:pt x="583" y="257"/>
                  </a:lnTo>
                  <a:lnTo>
                    <a:pt x="586" y="257"/>
                  </a:lnTo>
                  <a:lnTo>
                    <a:pt x="588" y="261"/>
                  </a:lnTo>
                  <a:lnTo>
                    <a:pt x="590" y="261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92" y="272"/>
                  </a:lnTo>
                  <a:lnTo>
                    <a:pt x="592" y="272"/>
                  </a:lnTo>
                  <a:lnTo>
                    <a:pt x="594" y="272"/>
                  </a:lnTo>
                  <a:lnTo>
                    <a:pt x="598" y="274"/>
                  </a:lnTo>
                  <a:lnTo>
                    <a:pt x="598" y="274"/>
                  </a:lnTo>
                  <a:lnTo>
                    <a:pt x="594" y="278"/>
                  </a:lnTo>
                  <a:lnTo>
                    <a:pt x="594" y="280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5"/>
                  </a:lnTo>
                  <a:lnTo>
                    <a:pt x="592" y="287"/>
                  </a:lnTo>
                  <a:lnTo>
                    <a:pt x="588" y="291"/>
                  </a:lnTo>
                  <a:lnTo>
                    <a:pt x="588" y="291"/>
                  </a:lnTo>
                  <a:lnTo>
                    <a:pt x="583" y="291"/>
                  </a:lnTo>
                  <a:lnTo>
                    <a:pt x="581" y="291"/>
                  </a:lnTo>
                  <a:lnTo>
                    <a:pt x="579" y="289"/>
                  </a:lnTo>
                  <a:lnTo>
                    <a:pt x="575" y="285"/>
                  </a:lnTo>
                  <a:lnTo>
                    <a:pt x="575" y="285"/>
                  </a:lnTo>
                  <a:lnTo>
                    <a:pt x="571" y="281"/>
                  </a:lnTo>
                  <a:lnTo>
                    <a:pt x="571" y="281"/>
                  </a:lnTo>
                  <a:lnTo>
                    <a:pt x="567" y="281"/>
                  </a:lnTo>
                  <a:lnTo>
                    <a:pt x="566" y="278"/>
                  </a:lnTo>
                  <a:lnTo>
                    <a:pt x="566" y="278"/>
                  </a:lnTo>
                  <a:lnTo>
                    <a:pt x="560" y="272"/>
                  </a:lnTo>
                  <a:lnTo>
                    <a:pt x="560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2" y="272"/>
                  </a:lnTo>
                  <a:lnTo>
                    <a:pt x="549" y="270"/>
                  </a:lnTo>
                  <a:lnTo>
                    <a:pt x="545" y="268"/>
                  </a:lnTo>
                  <a:lnTo>
                    <a:pt x="545" y="268"/>
                  </a:lnTo>
                  <a:lnTo>
                    <a:pt x="541" y="266"/>
                  </a:lnTo>
                  <a:lnTo>
                    <a:pt x="537" y="264"/>
                  </a:lnTo>
                  <a:lnTo>
                    <a:pt x="537" y="264"/>
                  </a:lnTo>
                  <a:lnTo>
                    <a:pt x="530" y="257"/>
                  </a:lnTo>
                  <a:lnTo>
                    <a:pt x="524" y="253"/>
                  </a:lnTo>
                  <a:lnTo>
                    <a:pt x="524" y="253"/>
                  </a:lnTo>
                  <a:lnTo>
                    <a:pt x="522" y="253"/>
                  </a:lnTo>
                  <a:lnTo>
                    <a:pt x="518" y="253"/>
                  </a:lnTo>
                  <a:lnTo>
                    <a:pt x="518" y="253"/>
                  </a:lnTo>
                  <a:lnTo>
                    <a:pt x="509" y="251"/>
                  </a:lnTo>
                  <a:lnTo>
                    <a:pt x="503" y="251"/>
                  </a:lnTo>
                  <a:lnTo>
                    <a:pt x="503" y="251"/>
                  </a:lnTo>
                  <a:lnTo>
                    <a:pt x="499" y="251"/>
                  </a:lnTo>
                  <a:lnTo>
                    <a:pt x="496" y="251"/>
                  </a:lnTo>
                  <a:lnTo>
                    <a:pt x="496" y="251"/>
                  </a:lnTo>
                  <a:lnTo>
                    <a:pt x="488" y="249"/>
                  </a:lnTo>
                  <a:lnTo>
                    <a:pt x="486" y="247"/>
                  </a:lnTo>
                  <a:lnTo>
                    <a:pt x="482" y="247"/>
                  </a:lnTo>
                  <a:lnTo>
                    <a:pt x="479" y="247"/>
                  </a:lnTo>
                  <a:lnTo>
                    <a:pt x="473" y="255"/>
                  </a:lnTo>
                  <a:lnTo>
                    <a:pt x="473" y="255"/>
                  </a:lnTo>
                  <a:lnTo>
                    <a:pt x="475" y="257"/>
                  </a:lnTo>
                  <a:lnTo>
                    <a:pt x="477" y="263"/>
                  </a:lnTo>
                  <a:lnTo>
                    <a:pt x="477" y="263"/>
                  </a:lnTo>
                  <a:lnTo>
                    <a:pt x="479" y="264"/>
                  </a:lnTo>
                  <a:lnTo>
                    <a:pt x="480" y="268"/>
                  </a:lnTo>
                  <a:lnTo>
                    <a:pt x="482" y="270"/>
                  </a:lnTo>
                  <a:lnTo>
                    <a:pt x="482" y="270"/>
                  </a:lnTo>
                  <a:lnTo>
                    <a:pt x="477" y="274"/>
                  </a:lnTo>
                  <a:lnTo>
                    <a:pt x="477" y="274"/>
                  </a:lnTo>
                  <a:lnTo>
                    <a:pt x="475" y="276"/>
                  </a:lnTo>
                  <a:lnTo>
                    <a:pt x="471" y="276"/>
                  </a:lnTo>
                  <a:lnTo>
                    <a:pt x="465" y="278"/>
                  </a:lnTo>
                  <a:lnTo>
                    <a:pt x="465" y="285"/>
                  </a:lnTo>
                  <a:lnTo>
                    <a:pt x="465" y="285"/>
                  </a:lnTo>
                  <a:lnTo>
                    <a:pt x="463" y="287"/>
                  </a:lnTo>
                  <a:lnTo>
                    <a:pt x="463" y="289"/>
                  </a:lnTo>
                  <a:lnTo>
                    <a:pt x="463" y="289"/>
                  </a:lnTo>
                  <a:lnTo>
                    <a:pt x="462" y="289"/>
                  </a:lnTo>
                  <a:lnTo>
                    <a:pt x="462" y="289"/>
                  </a:lnTo>
                  <a:lnTo>
                    <a:pt x="460" y="287"/>
                  </a:lnTo>
                  <a:lnTo>
                    <a:pt x="460" y="285"/>
                  </a:lnTo>
                  <a:lnTo>
                    <a:pt x="456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78"/>
                  </a:lnTo>
                  <a:lnTo>
                    <a:pt x="452" y="278"/>
                  </a:lnTo>
                  <a:lnTo>
                    <a:pt x="452" y="272"/>
                  </a:lnTo>
                  <a:lnTo>
                    <a:pt x="450" y="268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4"/>
                  </a:lnTo>
                  <a:lnTo>
                    <a:pt x="441" y="276"/>
                  </a:lnTo>
                  <a:lnTo>
                    <a:pt x="439" y="276"/>
                  </a:lnTo>
                  <a:lnTo>
                    <a:pt x="439" y="276"/>
                  </a:lnTo>
                  <a:lnTo>
                    <a:pt x="435" y="278"/>
                  </a:lnTo>
                  <a:lnTo>
                    <a:pt x="429" y="278"/>
                  </a:lnTo>
                  <a:lnTo>
                    <a:pt x="426" y="281"/>
                  </a:lnTo>
                  <a:lnTo>
                    <a:pt x="412" y="281"/>
                  </a:lnTo>
                  <a:lnTo>
                    <a:pt x="407" y="285"/>
                  </a:lnTo>
                  <a:lnTo>
                    <a:pt x="399" y="285"/>
                  </a:lnTo>
                  <a:lnTo>
                    <a:pt x="399" y="285"/>
                  </a:lnTo>
                  <a:lnTo>
                    <a:pt x="397" y="289"/>
                  </a:lnTo>
                  <a:lnTo>
                    <a:pt x="395" y="289"/>
                  </a:lnTo>
                  <a:lnTo>
                    <a:pt x="392" y="289"/>
                  </a:lnTo>
                  <a:lnTo>
                    <a:pt x="392" y="289"/>
                  </a:lnTo>
                  <a:lnTo>
                    <a:pt x="388" y="289"/>
                  </a:lnTo>
                  <a:lnTo>
                    <a:pt x="384" y="291"/>
                  </a:lnTo>
                  <a:lnTo>
                    <a:pt x="380" y="293"/>
                  </a:lnTo>
                  <a:lnTo>
                    <a:pt x="378" y="293"/>
                  </a:lnTo>
                  <a:lnTo>
                    <a:pt x="378" y="293"/>
                  </a:lnTo>
                  <a:lnTo>
                    <a:pt x="371" y="293"/>
                  </a:lnTo>
                  <a:lnTo>
                    <a:pt x="371" y="293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7"/>
                  </a:lnTo>
                  <a:lnTo>
                    <a:pt x="373" y="287"/>
                  </a:lnTo>
                  <a:lnTo>
                    <a:pt x="373" y="287"/>
                  </a:lnTo>
                  <a:lnTo>
                    <a:pt x="375" y="287"/>
                  </a:lnTo>
                  <a:lnTo>
                    <a:pt x="376" y="285"/>
                  </a:lnTo>
                  <a:lnTo>
                    <a:pt x="376" y="281"/>
                  </a:lnTo>
                  <a:lnTo>
                    <a:pt x="376" y="278"/>
                  </a:lnTo>
                  <a:lnTo>
                    <a:pt x="380" y="272"/>
                  </a:lnTo>
                  <a:lnTo>
                    <a:pt x="380" y="272"/>
                  </a:lnTo>
                  <a:lnTo>
                    <a:pt x="382" y="270"/>
                  </a:lnTo>
                  <a:lnTo>
                    <a:pt x="382" y="268"/>
                  </a:lnTo>
                  <a:lnTo>
                    <a:pt x="380" y="268"/>
                  </a:lnTo>
                  <a:lnTo>
                    <a:pt x="380" y="268"/>
                  </a:lnTo>
                  <a:lnTo>
                    <a:pt x="373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7" y="272"/>
                  </a:lnTo>
                  <a:lnTo>
                    <a:pt x="363" y="276"/>
                  </a:lnTo>
                  <a:lnTo>
                    <a:pt x="363" y="276"/>
                  </a:lnTo>
                  <a:lnTo>
                    <a:pt x="361" y="281"/>
                  </a:lnTo>
                  <a:lnTo>
                    <a:pt x="359" y="285"/>
                  </a:lnTo>
                  <a:lnTo>
                    <a:pt x="359" y="289"/>
                  </a:lnTo>
                  <a:lnTo>
                    <a:pt x="354" y="283"/>
                  </a:lnTo>
                  <a:lnTo>
                    <a:pt x="354" y="283"/>
                  </a:lnTo>
                  <a:lnTo>
                    <a:pt x="346" y="281"/>
                  </a:lnTo>
                  <a:lnTo>
                    <a:pt x="346" y="281"/>
                  </a:lnTo>
                  <a:lnTo>
                    <a:pt x="342" y="281"/>
                  </a:lnTo>
                  <a:lnTo>
                    <a:pt x="341" y="285"/>
                  </a:lnTo>
                  <a:lnTo>
                    <a:pt x="341" y="285"/>
                  </a:lnTo>
                  <a:lnTo>
                    <a:pt x="339" y="285"/>
                  </a:lnTo>
                  <a:lnTo>
                    <a:pt x="339" y="285"/>
                  </a:lnTo>
                  <a:lnTo>
                    <a:pt x="337" y="285"/>
                  </a:lnTo>
                  <a:lnTo>
                    <a:pt x="335" y="287"/>
                  </a:lnTo>
                  <a:lnTo>
                    <a:pt x="335" y="287"/>
                  </a:lnTo>
                  <a:lnTo>
                    <a:pt x="329" y="293"/>
                  </a:lnTo>
                  <a:lnTo>
                    <a:pt x="323" y="297"/>
                  </a:lnTo>
                  <a:lnTo>
                    <a:pt x="318" y="298"/>
                  </a:lnTo>
                  <a:lnTo>
                    <a:pt x="314" y="302"/>
                  </a:lnTo>
                  <a:lnTo>
                    <a:pt x="314" y="302"/>
                  </a:lnTo>
                  <a:lnTo>
                    <a:pt x="306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299" y="304"/>
                  </a:lnTo>
                  <a:lnTo>
                    <a:pt x="299" y="306"/>
                  </a:lnTo>
                  <a:lnTo>
                    <a:pt x="297" y="306"/>
                  </a:lnTo>
                  <a:lnTo>
                    <a:pt x="297" y="306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91" y="319"/>
                  </a:lnTo>
                  <a:lnTo>
                    <a:pt x="291" y="319"/>
                  </a:lnTo>
                  <a:lnTo>
                    <a:pt x="291" y="323"/>
                  </a:lnTo>
                  <a:lnTo>
                    <a:pt x="289" y="327"/>
                  </a:lnTo>
                  <a:lnTo>
                    <a:pt x="288" y="331"/>
                  </a:lnTo>
                  <a:lnTo>
                    <a:pt x="288" y="331"/>
                  </a:lnTo>
                  <a:lnTo>
                    <a:pt x="282" y="329"/>
                  </a:lnTo>
                  <a:lnTo>
                    <a:pt x="274" y="327"/>
                  </a:lnTo>
                  <a:lnTo>
                    <a:pt x="274" y="327"/>
                  </a:lnTo>
                  <a:lnTo>
                    <a:pt x="269" y="327"/>
                  </a:lnTo>
                  <a:lnTo>
                    <a:pt x="269" y="327"/>
                  </a:lnTo>
                  <a:lnTo>
                    <a:pt x="265" y="331"/>
                  </a:lnTo>
                  <a:lnTo>
                    <a:pt x="261" y="331"/>
                  </a:lnTo>
                  <a:lnTo>
                    <a:pt x="261" y="329"/>
                  </a:lnTo>
                  <a:lnTo>
                    <a:pt x="261" y="327"/>
                  </a:lnTo>
                  <a:lnTo>
                    <a:pt x="261" y="327"/>
                  </a:lnTo>
                  <a:lnTo>
                    <a:pt x="261" y="325"/>
                  </a:lnTo>
                  <a:lnTo>
                    <a:pt x="259" y="321"/>
                  </a:lnTo>
                  <a:lnTo>
                    <a:pt x="257" y="319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0" y="317"/>
                  </a:lnTo>
                  <a:lnTo>
                    <a:pt x="248" y="316"/>
                  </a:lnTo>
                  <a:lnTo>
                    <a:pt x="248" y="316"/>
                  </a:lnTo>
                  <a:lnTo>
                    <a:pt x="248" y="314"/>
                  </a:lnTo>
                  <a:lnTo>
                    <a:pt x="248" y="314"/>
                  </a:lnTo>
                  <a:lnTo>
                    <a:pt x="250" y="314"/>
                  </a:lnTo>
                  <a:lnTo>
                    <a:pt x="250" y="310"/>
                  </a:lnTo>
                  <a:lnTo>
                    <a:pt x="250" y="310"/>
                  </a:lnTo>
                  <a:lnTo>
                    <a:pt x="250" y="308"/>
                  </a:lnTo>
                  <a:lnTo>
                    <a:pt x="250" y="308"/>
                  </a:lnTo>
                  <a:lnTo>
                    <a:pt x="252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4"/>
                  </a:lnTo>
                  <a:lnTo>
                    <a:pt x="254" y="304"/>
                  </a:lnTo>
                  <a:lnTo>
                    <a:pt x="254" y="302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67" y="302"/>
                  </a:lnTo>
                  <a:lnTo>
                    <a:pt x="274" y="300"/>
                  </a:lnTo>
                  <a:lnTo>
                    <a:pt x="271" y="289"/>
                  </a:lnTo>
                  <a:lnTo>
                    <a:pt x="265" y="283"/>
                  </a:lnTo>
                  <a:lnTo>
                    <a:pt x="255" y="281"/>
                  </a:lnTo>
                  <a:lnTo>
                    <a:pt x="242" y="281"/>
                  </a:lnTo>
                  <a:lnTo>
                    <a:pt x="236" y="281"/>
                  </a:lnTo>
                  <a:lnTo>
                    <a:pt x="231" y="280"/>
                  </a:lnTo>
                  <a:lnTo>
                    <a:pt x="227" y="278"/>
                  </a:lnTo>
                  <a:lnTo>
                    <a:pt x="227" y="278"/>
                  </a:lnTo>
                  <a:lnTo>
                    <a:pt x="233" y="281"/>
                  </a:lnTo>
                  <a:lnTo>
                    <a:pt x="235" y="285"/>
                  </a:lnTo>
                  <a:lnTo>
                    <a:pt x="236" y="287"/>
                  </a:lnTo>
                  <a:lnTo>
                    <a:pt x="236" y="287"/>
                  </a:lnTo>
                  <a:lnTo>
                    <a:pt x="236" y="289"/>
                  </a:lnTo>
                  <a:lnTo>
                    <a:pt x="238" y="293"/>
                  </a:lnTo>
                  <a:lnTo>
                    <a:pt x="238" y="293"/>
                  </a:lnTo>
                  <a:lnTo>
                    <a:pt x="240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38" y="297"/>
                  </a:lnTo>
                  <a:lnTo>
                    <a:pt x="238" y="297"/>
                  </a:lnTo>
                  <a:lnTo>
                    <a:pt x="236" y="302"/>
                  </a:lnTo>
                  <a:lnTo>
                    <a:pt x="233" y="308"/>
                  </a:lnTo>
                  <a:lnTo>
                    <a:pt x="231" y="314"/>
                  </a:lnTo>
                  <a:lnTo>
                    <a:pt x="233" y="314"/>
                  </a:lnTo>
                  <a:lnTo>
                    <a:pt x="233" y="314"/>
                  </a:lnTo>
                  <a:lnTo>
                    <a:pt x="238" y="316"/>
                  </a:lnTo>
                  <a:lnTo>
                    <a:pt x="242" y="319"/>
                  </a:lnTo>
                  <a:lnTo>
                    <a:pt x="244" y="319"/>
                  </a:lnTo>
                  <a:lnTo>
                    <a:pt x="244" y="321"/>
                  </a:lnTo>
                  <a:lnTo>
                    <a:pt x="244" y="321"/>
                  </a:lnTo>
                  <a:lnTo>
                    <a:pt x="242" y="333"/>
                  </a:lnTo>
                  <a:lnTo>
                    <a:pt x="242" y="333"/>
                  </a:lnTo>
                  <a:lnTo>
                    <a:pt x="242" y="334"/>
                  </a:lnTo>
                  <a:lnTo>
                    <a:pt x="242" y="336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6" y="344"/>
                  </a:lnTo>
                  <a:lnTo>
                    <a:pt x="236" y="348"/>
                  </a:lnTo>
                  <a:lnTo>
                    <a:pt x="236" y="351"/>
                  </a:lnTo>
                  <a:lnTo>
                    <a:pt x="236" y="351"/>
                  </a:lnTo>
                  <a:lnTo>
                    <a:pt x="235" y="351"/>
                  </a:lnTo>
                  <a:lnTo>
                    <a:pt x="233" y="351"/>
                  </a:lnTo>
                  <a:lnTo>
                    <a:pt x="231" y="351"/>
                  </a:lnTo>
                  <a:lnTo>
                    <a:pt x="231" y="351"/>
                  </a:lnTo>
                  <a:lnTo>
                    <a:pt x="229" y="348"/>
                  </a:lnTo>
                  <a:lnTo>
                    <a:pt x="229" y="348"/>
                  </a:lnTo>
                  <a:lnTo>
                    <a:pt x="229" y="344"/>
                  </a:lnTo>
                  <a:lnTo>
                    <a:pt x="225" y="340"/>
                  </a:lnTo>
                  <a:lnTo>
                    <a:pt x="214" y="336"/>
                  </a:lnTo>
                  <a:lnTo>
                    <a:pt x="206" y="340"/>
                  </a:lnTo>
                  <a:lnTo>
                    <a:pt x="206" y="340"/>
                  </a:lnTo>
                  <a:lnTo>
                    <a:pt x="204" y="344"/>
                  </a:lnTo>
                  <a:lnTo>
                    <a:pt x="204" y="344"/>
                  </a:lnTo>
                  <a:lnTo>
                    <a:pt x="201" y="348"/>
                  </a:lnTo>
                  <a:lnTo>
                    <a:pt x="201" y="348"/>
                  </a:lnTo>
                  <a:lnTo>
                    <a:pt x="199" y="348"/>
                  </a:lnTo>
                  <a:lnTo>
                    <a:pt x="195" y="350"/>
                  </a:lnTo>
                  <a:lnTo>
                    <a:pt x="191" y="351"/>
                  </a:lnTo>
                  <a:lnTo>
                    <a:pt x="180" y="357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6" y="370"/>
                  </a:lnTo>
                  <a:lnTo>
                    <a:pt x="176" y="370"/>
                  </a:lnTo>
                  <a:lnTo>
                    <a:pt x="180" y="376"/>
                  </a:lnTo>
                  <a:lnTo>
                    <a:pt x="184" y="380"/>
                  </a:lnTo>
                  <a:lnTo>
                    <a:pt x="184" y="384"/>
                  </a:lnTo>
                  <a:lnTo>
                    <a:pt x="184" y="384"/>
                  </a:lnTo>
                  <a:lnTo>
                    <a:pt x="189" y="385"/>
                  </a:lnTo>
                  <a:lnTo>
                    <a:pt x="191" y="389"/>
                  </a:lnTo>
                  <a:lnTo>
                    <a:pt x="191" y="389"/>
                  </a:lnTo>
                  <a:lnTo>
                    <a:pt x="187" y="389"/>
                  </a:lnTo>
                  <a:lnTo>
                    <a:pt x="187" y="389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89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76" y="389"/>
                  </a:lnTo>
                  <a:lnTo>
                    <a:pt x="174" y="389"/>
                  </a:lnTo>
                  <a:lnTo>
                    <a:pt x="170" y="389"/>
                  </a:lnTo>
                  <a:lnTo>
                    <a:pt x="168" y="389"/>
                  </a:lnTo>
                  <a:lnTo>
                    <a:pt x="168" y="389"/>
                  </a:lnTo>
                  <a:lnTo>
                    <a:pt x="165" y="389"/>
                  </a:lnTo>
                  <a:lnTo>
                    <a:pt x="161" y="387"/>
                  </a:lnTo>
                  <a:lnTo>
                    <a:pt x="159" y="385"/>
                  </a:lnTo>
                  <a:lnTo>
                    <a:pt x="159" y="385"/>
                  </a:lnTo>
                  <a:lnTo>
                    <a:pt x="157" y="384"/>
                  </a:lnTo>
                  <a:lnTo>
                    <a:pt x="157" y="384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0" y="380"/>
                  </a:lnTo>
                  <a:lnTo>
                    <a:pt x="148" y="378"/>
                  </a:lnTo>
                  <a:lnTo>
                    <a:pt x="148" y="378"/>
                  </a:lnTo>
                  <a:lnTo>
                    <a:pt x="146" y="376"/>
                  </a:lnTo>
                  <a:lnTo>
                    <a:pt x="144" y="376"/>
                  </a:lnTo>
                  <a:lnTo>
                    <a:pt x="140" y="374"/>
                  </a:lnTo>
                  <a:lnTo>
                    <a:pt x="140" y="374"/>
                  </a:lnTo>
                  <a:lnTo>
                    <a:pt x="138" y="372"/>
                  </a:lnTo>
                  <a:lnTo>
                    <a:pt x="134" y="372"/>
                  </a:lnTo>
                  <a:lnTo>
                    <a:pt x="132" y="376"/>
                  </a:lnTo>
                  <a:lnTo>
                    <a:pt x="132" y="376"/>
                  </a:lnTo>
                  <a:lnTo>
                    <a:pt x="132" y="378"/>
                  </a:lnTo>
                  <a:lnTo>
                    <a:pt x="131" y="378"/>
                  </a:lnTo>
                  <a:lnTo>
                    <a:pt x="132" y="382"/>
                  </a:lnTo>
                  <a:lnTo>
                    <a:pt x="132" y="382"/>
                  </a:lnTo>
                  <a:lnTo>
                    <a:pt x="132" y="387"/>
                  </a:lnTo>
                  <a:lnTo>
                    <a:pt x="132" y="389"/>
                  </a:lnTo>
                  <a:lnTo>
                    <a:pt x="134" y="389"/>
                  </a:lnTo>
                  <a:lnTo>
                    <a:pt x="136" y="389"/>
                  </a:lnTo>
                  <a:lnTo>
                    <a:pt x="136" y="389"/>
                  </a:lnTo>
                  <a:lnTo>
                    <a:pt x="140" y="391"/>
                  </a:lnTo>
                  <a:lnTo>
                    <a:pt x="144" y="393"/>
                  </a:lnTo>
                  <a:lnTo>
                    <a:pt x="148" y="395"/>
                  </a:lnTo>
                  <a:lnTo>
                    <a:pt x="148" y="395"/>
                  </a:lnTo>
                  <a:lnTo>
                    <a:pt x="148" y="397"/>
                  </a:lnTo>
                  <a:lnTo>
                    <a:pt x="150" y="397"/>
                  </a:lnTo>
                  <a:lnTo>
                    <a:pt x="151" y="399"/>
                  </a:lnTo>
                  <a:lnTo>
                    <a:pt x="153" y="399"/>
                  </a:lnTo>
                  <a:lnTo>
                    <a:pt x="151" y="399"/>
                  </a:lnTo>
                  <a:lnTo>
                    <a:pt x="148" y="403"/>
                  </a:lnTo>
                  <a:lnTo>
                    <a:pt x="148" y="403"/>
                  </a:lnTo>
                  <a:lnTo>
                    <a:pt x="142" y="406"/>
                  </a:lnTo>
                  <a:lnTo>
                    <a:pt x="138" y="406"/>
                  </a:lnTo>
                  <a:lnTo>
                    <a:pt x="136" y="406"/>
                  </a:lnTo>
                  <a:lnTo>
                    <a:pt x="136" y="406"/>
                  </a:lnTo>
                  <a:lnTo>
                    <a:pt x="136" y="410"/>
                  </a:lnTo>
                  <a:lnTo>
                    <a:pt x="136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1" y="406"/>
                  </a:lnTo>
                  <a:lnTo>
                    <a:pt x="131" y="406"/>
                  </a:lnTo>
                  <a:lnTo>
                    <a:pt x="123" y="399"/>
                  </a:lnTo>
                  <a:lnTo>
                    <a:pt x="123" y="399"/>
                  </a:lnTo>
                  <a:lnTo>
                    <a:pt x="121" y="397"/>
                  </a:lnTo>
                  <a:lnTo>
                    <a:pt x="119" y="395"/>
                  </a:lnTo>
                  <a:lnTo>
                    <a:pt x="115" y="393"/>
                  </a:lnTo>
                  <a:lnTo>
                    <a:pt x="115" y="393"/>
                  </a:lnTo>
                  <a:lnTo>
                    <a:pt x="112" y="393"/>
                  </a:lnTo>
                  <a:lnTo>
                    <a:pt x="108" y="391"/>
                  </a:lnTo>
                  <a:lnTo>
                    <a:pt x="104" y="389"/>
                  </a:lnTo>
                  <a:lnTo>
                    <a:pt x="104" y="389"/>
                  </a:lnTo>
                  <a:lnTo>
                    <a:pt x="104" y="385"/>
                  </a:lnTo>
                  <a:lnTo>
                    <a:pt x="106" y="378"/>
                  </a:lnTo>
                  <a:lnTo>
                    <a:pt x="106" y="378"/>
                  </a:lnTo>
                  <a:lnTo>
                    <a:pt x="104" y="365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4" y="353"/>
                  </a:lnTo>
                  <a:lnTo>
                    <a:pt x="98" y="344"/>
                  </a:lnTo>
                  <a:lnTo>
                    <a:pt x="98" y="344"/>
                  </a:lnTo>
                  <a:lnTo>
                    <a:pt x="97" y="344"/>
                  </a:lnTo>
                  <a:lnTo>
                    <a:pt x="95" y="344"/>
                  </a:lnTo>
                  <a:lnTo>
                    <a:pt x="93" y="344"/>
                  </a:lnTo>
                  <a:lnTo>
                    <a:pt x="93" y="342"/>
                  </a:lnTo>
                  <a:lnTo>
                    <a:pt x="93" y="342"/>
                  </a:lnTo>
                  <a:lnTo>
                    <a:pt x="87" y="340"/>
                  </a:lnTo>
                  <a:lnTo>
                    <a:pt x="83" y="336"/>
                  </a:lnTo>
                  <a:lnTo>
                    <a:pt x="83" y="336"/>
                  </a:lnTo>
                  <a:lnTo>
                    <a:pt x="81" y="334"/>
                  </a:lnTo>
                  <a:lnTo>
                    <a:pt x="80" y="331"/>
                  </a:lnTo>
                  <a:lnTo>
                    <a:pt x="80" y="331"/>
                  </a:lnTo>
                  <a:lnTo>
                    <a:pt x="68" y="319"/>
                  </a:lnTo>
                  <a:lnTo>
                    <a:pt x="64" y="316"/>
                  </a:lnTo>
                  <a:lnTo>
                    <a:pt x="80" y="319"/>
                  </a:lnTo>
                  <a:lnTo>
                    <a:pt x="80" y="31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31"/>
                  </a:lnTo>
                  <a:lnTo>
                    <a:pt x="89" y="331"/>
                  </a:lnTo>
                  <a:lnTo>
                    <a:pt x="93" y="331"/>
                  </a:lnTo>
                  <a:lnTo>
                    <a:pt x="93" y="331"/>
                  </a:lnTo>
                  <a:lnTo>
                    <a:pt x="97" y="333"/>
                  </a:lnTo>
                  <a:lnTo>
                    <a:pt x="98" y="334"/>
                  </a:lnTo>
                  <a:lnTo>
                    <a:pt x="104" y="334"/>
                  </a:lnTo>
                  <a:lnTo>
                    <a:pt x="104" y="334"/>
                  </a:lnTo>
                  <a:lnTo>
                    <a:pt x="106" y="334"/>
                  </a:lnTo>
                  <a:lnTo>
                    <a:pt x="108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15" y="340"/>
                  </a:lnTo>
                  <a:lnTo>
                    <a:pt x="119" y="340"/>
                  </a:lnTo>
                  <a:lnTo>
                    <a:pt x="119" y="340"/>
                  </a:lnTo>
                  <a:lnTo>
                    <a:pt x="123" y="342"/>
                  </a:lnTo>
                  <a:lnTo>
                    <a:pt x="127" y="344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32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4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8" y="344"/>
                  </a:lnTo>
                  <a:lnTo>
                    <a:pt x="138" y="344"/>
                  </a:lnTo>
                  <a:lnTo>
                    <a:pt x="150" y="350"/>
                  </a:lnTo>
                  <a:lnTo>
                    <a:pt x="153" y="351"/>
                  </a:lnTo>
                  <a:lnTo>
                    <a:pt x="153" y="351"/>
                  </a:lnTo>
                  <a:lnTo>
                    <a:pt x="157" y="351"/>
                  </a:lnTo>
                  <a:lnTo>
                    <a:pt x="157" y="351"/>
                  </a:lnTo>
                  <a:lnTo>
                    <a:pt x="161" y="351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70" y="346"/>
                  </a:lnTo>
                  <a:lnTo>
                    <a:pt x="172" y="346"/>
                  </a:lnTo>
                  <a:lnTo>
                    <a:pt x="174" y="346"/>
                  </a:lnTo>
                  <a:lnTo>
                    <a:pt x="176" y="344"/>
                  </a:lnTo>
                  <a:lnTo>
                    <a:pt x="176" y="344"/>
                  </a:lnTo>
                  <a:lnTo>
                    <a:pt x="178" y="344"/>
                  </a:lnTo>
                  <a:lnTo>
                    <a:pt x="180" y="342"/>
                  </a:lnTo>
                  <a:lnTo>
                    <a:pt x="182" y="342"/>
                  </a:lnTo>
                  <a:lnTo>
                    <a:pt x="184" y="340"/>
                  </a:lnTo>
                  <a:lnTo>
                    <a:pt x="184" y="340"/>
                  </a:lnTo>
                  <a:lnTo>
                    <a:pt x="187" y="336"/>
                  </a:lnTo>
                  <a:lnTo>
                    <a:pt x="187" y="336"/>
                  </a:lnTo>
                  <a:lnTo>
                    <a:pt x="189" y="334"/>
                  </a:lnTo>
                  <a:lnTo>
                    <a:pt x="191" y="334"/>
                  </a:lnTo>
                  <a:lnTo>
                    <a:pt x="191" y="334"/>
                  </a:lnTo>
                  <a:lnTo>
                    <a:pt x="195" y="331"/>
                  </a:lnTo>
                  <a:lnTo>
                    <a:pt x="195" y="331"/>
                  </a:lnTo>
                  <a:lnTo>
                    <a:pt x="197" y="327"/>
                  </a:lnTo>
                  <a:lnTo>
                    <a:pt x="199" y="327"/>
                  </a:lnTo>
                  <a:lnTo>
                    <a:pt x="199" y="327"/>
                  </a:lnTo>
                  <a:lnTo>
                    <a:pt x="199" y="325"/>
                  </a:lnTo>
                  <a:lnTo>
                    <a:pt x="201" y="319"/>
                  </a:lnTo>
                  <a:lnTo>
                    <a:pt x="201" y="319"/>
                  </a:lnTo>
                  <a:lnTo>
                    <a:pt x="199" y="319"/>
                  </a:lnTo>
                  <a:lnTo>
                    <a:pt x="199" y="317"/>
                  </a:lnTo>
                  <a:lnTo>
                    <a:pt x="199" y="316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3" y="304"/>
                  </a:lnTo>
                  <a:lnTo>
                    <a:pt x="191" y="302"/>
                  </a:lnTo>
                  <a:lnTo>
                    <a:pt x="191" y="302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4" y="298"/>
                  </a:lnTo>
                  <a:lnTo>
                    <a:pt x="180" y="297"/>
                  </a:lnTo>
                  <a:lnTo>
                    <a:pt x="180" y="297"/>
                  </a:lnTo>
                  <a:lnTo>
                    <a:pt x="176" y="295"/>
                  </a:lnTo>
                  <a:lnTo>
                    <a:pt x="174" y="295"/>
                  </a:lnTo>
                  <a:lnTo>
                    <a:pt x="170" y="293"/>
                  </a:lnTo>
                  <a:lnTo>
                    <a:pt x="170" y="293"/>
                  </a:lnTo>
                  <a:lnTo>
                    <a:pt x="168" y="291"/>
                  </a:lnTo>
                  <a:lnTo>
                    <a:pt x="165" y="289"/>
                  </a:lnTo>
                  <a:lnTo>
                    <a:pt x="161" y="289"/>
                  </a:lnTo>
                  <a:lnTo>
                    <a:pt x="159" y="287"/>
                  </a:lnTo>
                  <a:lnTo>
                    <a:pt x="159" y="287"/>
                  </a:lnTo>
                  <a:lnTo>
                    <a:pt x="155" y="281"/>
                  </a:lnTo>
                  <a:lnTo>
                    <a:pt x="153" y="280"/>
                  </a:lnTo>
                  <a:lnTo>
                    <a:pt x="151" y="278"/>
                  </a:lnTo>
                  <a:lnTo>
                    <a:pt x="151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36" y="272"/>
                  </a:lnTo>
                  <a:lnTo>
                    <a:pt x="132" y="270"/>
                  </a:lnTo>
                  <a:lnTo>
                    <a:pt x="132" y="268"/>
                  </a:lnTo>
                  <a:lnTo>
                    <a:pt x="131" y="268"/>
                  </a:lnTo>
                  <a:lnTo>
                    <a:pt x="131" y="268"/>
                  </a:lnTo>
                  <a:lnTo>
                    <a:pt x="127" y="268"/>
                  </a:lnTo>
                  <a:lnTo>
                    <a:pt x="127" y="266"/>
                  </a:lnTo>
                  <a:lnTo>
                    <a:pt x="123" y="264"/>
                  </a:lnTo>
                  <a:lnTo>
                    <a:pt x="121" y="264"/>
                  </a:lnTo>
                  <a:lnTo>
                    <a:pt x="121" y="264"/>
                  </a:lnTo>
                  <a:lnTo>
                    <a:pt x="117" y="263"/>
                  </a:lnTo>
                  <a:lnTo>
                    <a:pt x="114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10" y="261"/>
                  </a:lnTo>
                  <a:lnTo>
                    <a:pt x="106" y="259"/>
                  </a:lnTo>
                  <a:lnTo>
                    <a:pt x="100" y="257"/>
                  </a:lnTo>
                  <a:lnTo>
                    <a:pt x="100" y="257"/>
                  </a:lnTo>
                  <a:lnTo>
                    <a:pt x="89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5" y="261"/>
                  </a:lnTo>
                  <a:lnTo>
                    <a:pt x="87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1" y="264"/>
                  </a:lnTo>
                  <a:lnTo>
                    <a:pt x="80" y="264"/>
                  </a:lnTo>
                  <a:lnTo>
                    <a:pt x="80" y="264"/>
                  </a:lnTo>
                  <a:lnTo>
                    <a:pt x="78" y="264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53"/>
                  </a:lnTo>
                  <a:lnTo>
                    <a:pt x="68" y="249"/>
                  </a:lnTo>
                  <a:lnTo>
                    <a:pt x="80" y="247"/>
                  </a:lnTo>
                  <a:lnTo>
                    <a:pt x="68" y="240"/>
                  </a:lnTo>
                  <a:lnTo>
                    <a:pt x="61" y="240"/>
                  </a:lnTo>
                  <a:lnTo>
                    <a:pt x="55" y="247"/>
                  </a:lnTo>
                  <a:lnTo>
                    <a:pt x="51" y="251"/>
                  </a:lnTo>
                  <a:lnTo>
                    <a:pt x="42" y="251"/>
                  </a:lnTo>
                  <a:lnTo>
                    <a:pt x="38" y="255"/>
                  </a:lnTo>
                  <a:lnTo>
                    <a:pt x="30" y="255"/>
                  </a:lnTo>
                  <a:lnTo>
                    <a:pt x="19" y="268"/>
                  </a:lnTo>
                  <a:lnTo>
                    <a:pt x="19" y="289"/>
                  </a:lnTo>
                  <a:lnTo>
                    <a:pt x="27" y="291"/>
                  </a:lnTo>
                  <a:lnTo>
                    <a:pt x="38" y="308"/>
                  </a:lnTo>
                  <a:lnTo>
                    <a:pt x="23" y="325"/>
                  </a:lnTo>
                  <a:lnTo>
                    <a:pt x="30" y="340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8" y="357"/>
                  </a:lnTo>
                  <a:lnTo>
                    <a:pt x="34" y="365"/>
                  </a:lnTo>
                  <a:lnTo>
                    <a:pt x="34" y="378"/>
                  </a:lnTo>
                  <a:lnTo>
                    <a:pt x="38" y="382"/>
                  </a:lnTo>
                  <a:lnTo>
                    <a:pt x="38" y="391"/>
                  </a:lnTo>
                  <a:lnTo>
                    <a:pt x="44" y="399"/>
                  </a:lnTo>
                  <a:lnTo>
                    <a:pt x="38" y="406"/>
                  </a:lnTo>
                  <a:lnTo>
                    <a:pt x="59" y="431"/>
                  </a:lnTo>
                  <a:lnTo>
                    <a:pt x="27" y="471"/>
                  </a:lnTo>
                  <a:lnTo>
                    <a:pt x="10" y="484"/>
                  </a:lnTo>
                  <a:lnTo>
                    <a:pt x="15" y="486"/>
                  </a:lnTo>
                  <a:lnTo>
                    <a:pt x="21" y="491"/>
                  </a:lnTo>
                  <a:lnTo>
                    <a:pt x="19" y="503"/>
                  </a:lnTo>
                  <a:lnTo>
                    <a:pt x="27" y="503"/>
                  </a:lnTo>
                  <a:lnTo>
                    <a:pt x="34" y="499"/>
                  </a:lnTo>
                  <a:lnTo>
                    <a:pt x="34" y="499"/>
                  </a:lnTo>
                  <a:lnTo>
                    <a:pt x="36" y="501"/>
                  </a:lnTo>
                  <a:lnTo>
                    <a:pt x="36" y="503"/>
                  </a:lnTo>
                  <a:lnTo>
                    <a:pt x="36" y="505"/>
                  </a:lnTo>
                  <a:lnTo>
                    <a:pt x="36" y="505"/>
                  </a:lnTo>
                  <a:lnTo>
                    <a:pt x="32" y="507"/>
                  </a:lnTo>
                  <a:lnTo>
                    <a:pt x="30" y="507"/>
                  </a:lnTo>
                  <a:lnTo>
                    <a:pt x="27" y="508"/>
                  </a:lnTo>
                  <a:lnTo>
                    <a:pt x="27" y="508"/>
                  </a:lnTo>
                  <a:lnTo>
                    <a:pt x="21" y="508"/>
                  </a:lnTo>
                  <a:lnTo>
                    <a:pt x="21" y="508"/>
                  </a:lnTo>
                  <a:lnTo>
                    <a:pt x="13" y="508"/>
                  </a:lnTo>
                  <a:lnTo>
                    <a:pt x="11" y="510"/>
                  </a:lnTo>
                  <a:lnTo>
                    <a:pt x="11" y="516"/>
                  </a:lnTo>
                  <a:lnTo>
                    <a:pt x="6" y="525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4" y="554"/>
                  </a:lnTo>
                  <a:lnTo>
                    <a:pt x="0" y="561"/>
                  </a:lnTo>
                  <a:lnTo>
                    <a:pt x="6" y="567"/>
                  </a:lnTo>
                  <a:lnTo>
                    <a:pt x="10" y="594"/>
                  </a:lnTo>
                  <a:lnTo>
                    <a:pt x="25" y="597"/>
                  </a:lnTo>
                  <a:lnTo>
                    <a:pt x="25" y="605"/>
                  </a:lnTo>
                  <a:lnTo>
                    <a:pt x="40" y="603"/>
                  </a:lnTo>
                  <a:lnTo>
                    <a:pt x="47" y="611"/>
                  </a:lnTo>
                  <a:lnTo>
                    <a:pt x="53" y="628"/>
                  </a:lnTo>
                  <a:lnTo>
                    <a:pt x="74" y="652"/>
                  </a:lnTo>
                  <a:lnTo>
                    <a:pt x="66" y="660"/>
                  </a:lnTo>
                  <a:lnTo>
                    <a:pt x="57" y="660"/>
                  </a:lnTo>
                  <a:lnTo>
                    <a:pt x="57" y="671"/>
                  </a:lnTo>
                  <a:lnTo>
                    <a:pt x="61" y="682"/>
                  </a:lnTo>
                  <a:lnTo>
                    <a:pt x="68" y="682"/>
                  </a:lnTo>
                  <a:lnTo>
                    <a:pt x="74" y="677"/>
                  </a:lnTo>
                  <a:lnTo>
                    <a:pt x="89" y="677"/>
                  </a:lnTo>
                  <a:lnTo>
                    <a:pt x="97" y="690"/>
                  </a:lnTo>
                  <a:lnTo>
                    <a:pt x="97" y="701"/>
                  </a:lnTo>
                  <a:lnTo>
                    <a:pt x="104" y="699"/>
                  </a:lnTo>
                  <a:lnTo>
                    <a:pt x="108" y="701"/>
                  </a:lnTo>
                  <a:lnTo>
                    <a:pt x="115" y="716"/>
                  </a:lnTo>
                  <a:lnTo>
                    <a:pt x="117" y="718"/>
                  </a:lnTo>
                  <a:lnTo>
                    <a:pt x="131" y="722"/>
                  </a:lnTo>
                  <a:lnTo>
                    <a:pt x="142" y="718"/>
                  </a:lnTo>
                  <a:lnTo>
                    <a:pt x="150" y="728"/>
                  </a:lnTo>
                  <a:lnTo>
                    <a:pt x="167" y="730"/>
                  </a:lnTo>
                  <a:lnTo>
                    <a:pt x="180" y="737"/>
                  </a:lnTo>
                  <a:lnTo>
                    <a:pt x="176" y="754"/>
                  </a:lnTo>
                  <a:lnTo>
                    <a:pt x="176" y="771"/>
                  </a:lnTo>
                  <a:lnTo>
                    <a:pt x="165" y="775"/>
                  </a:lnTo>
                  <a:lnTo>
                    <a:pt x="153" y="779"/>
                  </a:lnTo>
                  <a:lnTo>
                    <a:pt x="148" y="786"/>
                  </a:lnTo>
                  <a:lnTo>
                    <a:pt x="159" y="788"/>
                  </a:lnTo>
                  <a:lnTo>
                    <a:pt x="165" y="788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8"/>
                  </a:lnTo>
                  <a:lnTo>
                    <a:pt x="155" y="798"/>
                  </a:lnTo>
                  <a:lnTo>
                    <a:pt x="155" y="798"/>
                  </a:lnTo>
                  <a:lnTo>
                    <a:pt x="151" y="798"/>
                  </a:lnTo>
                  <a:lnTo>
                    <a:pt x="148" y="803"/>
                  </a:lnTo>
                  <a:lnTo>
                    <a:pt x="150" y="807"/>
                  </a:lnTo>
                  <a:lnTo>
                    <a:pt x="148" y="817"/>
                  </a:lnTo>
                  <a:lnTo>
                    <a:pt x="142" y="819"/>
                  </a:lnTo>
                  <a:lnTo>
                    <a:pt x="140" y="822"/>
                  </a:lnTo>
                  <a:lnTo>
                    <a:pt x="134" y="824"/>
                  </a:lnTo>
                  <a:lnTo>
                    <a:pt x="136" y="830"/>
                  </a:lnTo>
                  <a:lnTo>
                    <a:pt x="138" y="834"/>
                  </a:lnTo>
                  <a:lnTo>
                    <a:pt x="146" y="834"/>
                  </a:lnTo>
                  <a:lnTo>
                    <a:pt x="150" y="838"/>
                  </a:lnTo>
                  <a:lnTo>
                    <a:pt x="150" y="838"/>
                  </a:lnTo>
                  <a:lnTo>
                    <a:pt x="157" y="845"/>
                  </a:lnTo>
                  <a:lnTo>
                    <a:pt x="157" y="845"/>
                  </a:lnTo>
                  <a:lnTo>
                    <a:pt x="159" y="847"/>
                  </a:lnTo>
                  <a:lnTo>
                    <a:pt x="161" y="847"/>
                  </a:lnTo>
                  <a:lnTo>
                    <a:pt x="168" y="855"/>
                  </a:lnTo>
                  <a:lnTo>
                    <a:pt x="168" y="856"/>
                  </a:lnTo>
                  <a:lnTo>
                    <a:pt x="174" y="862"/>
                  </a:lnTo>
                  <a:lnTo>
                    <a:pt x="174" y="862"/>
                  </a:lnTo>
                  <a:lnTo>
                    <a:pt x="174" y="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59BDEA8A-2650-F546-A18F-1FBA0066FD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56" y="2065134"/>
              <a:ext cx="63986" cy="229281"/>
            </a:xfrm>
            <a:custGeom>
              <a:avLst/>
              <a:gdLst>
                <a:gd name="T0" fmla="*/ 23 w 42"/>
                <a:gd name="T1" fmla="*/ 164 h 176"/>
                <a:gd name="T2" fmla="*/ 23 w 42"/>
                <a:gd name="T3" fmla="*/ 172 h 176"/>
                <a:gd name="T4" fmla="*/ 27 w 42"/>
                <a:gd name="T5" fmla="*/ 174 h 176"/>
                <a:gd name="T6" fmla="*/ 29 w 42"/>
                <a:gd name="T7" fmla="*/ 168 h 176"/>
                <a:gd name="T8" fmla="*/ 23 w 42"/>
                <a:gd name="T9" fmla="*/ 153 h 176"/>
                <a:gd name="T10" fmla="*/ 17 w 42"/>
                <a:gd name="T11" fmla="*/ 147 h 176"/>
                <a:gd name="T12" fmla="*/ 16 w 42"/>
                <a:gd name="T13" fmla="*/ 144 h 176"/>
                <a:gd name="T14" fmla="*/ 14 w 42"/>
                <a:gd name="T15" fmla="*/ 134 h 176"/>
                <a:gd name="T16" fmla="*/ 16 w 42"/>
                <a:gd name="T17" fmla="*/ 127 h 176"/>
                <a:gd name="T18" fmla="*/ 17 w 42"/>
                <a:gd name="T19" fmla="*/ 121 h 176"/>
                <a:gd name="T20" fmla="*/ 21 w 42"/>
                <a:gd name="T21" fmla="*/ 115 h 176"/>
                <a:gd name="T22" fmla="*/ 29 w 42"/>
                <a:gd name="T23" fmla="*/ 115 h 176"/>
                <a:gd name="T24" fmla="*/ 42 w 42"/>
                <a:gd name="T25" fmla="*/ 121 h 176"/>
                <a:gd name="T26" fmla="*/ 36 w 42"/>
                <a:gd name="T27" fmla="*/ 113 h 176"/>
                <a:gd name="T28" fmla="*/ 34 w 42"/>
                <a:gd name="T29" fmla="*/ 102 h 176"/>
                <a:gd name="T30" fmla="*/ 34 w 42"/>
                <a:gd name="T31" fmla="*/ 93 h 176"/>
                <a:gd name="T32" fmla="*/ 31 w 42"/>
                <a:gd name="T33" fmla="*/ 79 h 176"/>
                <a:gd name="T34" fmla="*/ 23 w 42"/>
                <a:gd name="T35" fmla="*/ 64 h 176"/>
                <a:gd name="T36" fmla="*/ 23 w 42"/>
                <a:gd name="T37" fmla="*/ 57 h 176"/>
                <a:gd name="T38" fmla="*/ 23 w 42"/>
                <a:gd name="T39" fmla="*/ 49 h 176"/>
                <a:gd name="T40" fmla="*/ 23 w 42"/>
                <a:gd name="T41" fmla="*/ 30 h 176"/>
                <a:gd name="T42" fmla="*/ 21 w 42"/>
                <a:gd name="T43" fmla="*/ 23 h 176"/>
                <a:gd name="T44" fmla="*/ 19 w 42"/>
                <a:gd name="T45" fmla="*/ 19 h 176"/>
                <a:gd name="T46" fmla="*/ 17 w 42"/>
                <a:gd name="T47" fmla="*/ 15 h 176"/>
                <a:gd name="T48" fmla="*/ 19 w 42"/>
                <a:gd name="T49" fmla="*/ 11 h 176"/>
                <a:gd name="T50" fmla="*/ 19 w 42"/>
                <a:gd name="T51" fmla="*/ 2 h 176"/>
                <a:gd name="T52" fmla="*/ 16 w 42"/>
                <a:gd name="T53" fmla="*/ 2 h 176"/>
                <a:gd name="T54" fmla="*/ 12 w 42"/>
                <a:gd name="T55" fmla="*/ 4 h 176"/>
                <a:gd name="T56" fmla="*/ 10 w 42"/>
                <a:gd name="T57" fmla="*/ 11 h 176"/>
                <a:gd name="T58" fmla="*/ 6 w 42"/>
                <a:gd name="T59" fmla="*/ 25 h 176"/>
                <a:gd name="T60" fmla="*/ 0 w 42"/>
                <a:gd name="T61" fmla="*/ 26 h 176"/>
                <a:gd name="T62" fmla="*/ 0 w 42"/>
                <a:gd name="T63" fmla="*/ 43 h 176"/>
                <a:gd name="T64" fmla="*/ 4 w 42"/>
                <a:gd name="T65" fmla="*/ 64 h 176"/>
                <a:gd name="T66" fmla="*/ 6 w 42"/>
                <a:gd name="T67" fmla="*/ 68 h 176"/>
                <a:gd name="T68" fmla="*/ 8 w 42"/>
                <a:gd name="T69" fmla="*/ 77 h 176"/>
                <a:gd name="T70" fmla="*/ 8 w 42"/>
                <a:gd name="T71" fmla="*/ 85 h 176"/>
                <a:gd name="T72" fmla="*/ 8 w 42"/>
                <a:gd name="T73" fmla="*/ 102 h 176"/>
                <a:gd name="T74" fmla="*/ 6 w 42"/>
                <a:gd name="T75" fmla="*/ 108 h 176"/>
                <a:gd name="T76" fmla="*/ 4 w 42"/>
                <a:gd name="T77" fmla="*/ 115 h 176"/>
                <a:gd name="T78" fmla="*/ 4 w 42"/>
                <a:gd name="T79" fmla="*/ 119 h 176"/>
                <a:gd name="T80" fmla="*/ 6 w 42"/>
                <a:gd name="T81" fmla="*/ 130 h 176"/>
                <a:gd name="T82" fmla="*/ 0 w 42"/>
                <a:gd name="T83" fmla="*/ 157 h 176"/>
                <a:gd name="T84" fmla="*/ 8 w 42"/>
                <a:gd name="T85" fmla="*/ 170 h 176"/>
                <a:gd name="T86" fmla="*/ 12 w 42"/>
                <a:gd name="T87" fmla="*/ 16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176">
                  <a:moveTo>
                    <a:pt x="12" y="164"/>
                  </a:moveTo>
                  <a:lnTo>
                    <a:pt x="23" y="164"/>
                  </a:lnTo>
                  <a:lnTo>
                    <a:pt x="23" y="164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7" y="174"/>
                  </a:lnTo>
                  <a:lnTo>
                    <a:pt x="29" y="172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61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7" y="147"/>
                  </a:lnTo>
                  <a:lnTo>
                    <a:pt x="16" y="147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6" y="140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0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21" y="115"/>
                  </a:lnTo>
                  <a:lnTo>
                    <a:pt x="23" y="113"/>
                  </a:lnTo>
                  <a:lnTo>
                    <a:pt x="23" y="112"/>
                  </a:lnTo>
                  <a:lnTo>
                    <a:pt x="29" y="115"/>
                  </a:lnTo>
                  <a:lnTo>
                    <a:pt x="38" y="119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38" y="119"/>
                  </a:lnTo>
                  <a:lnTo>
                    <a:pt x="36" y="117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3"/>
                  </a:lnTo>
                  <a:lnTo>
                    <a:pt x="33" y="89"/>
                  </a:lnTo>
                  <a:lnTo>
                    <a:pt x="31" y="85"/>
                  </a:lnTo>
                  <a:lnTo>
                    <a:pt x="31" y="79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6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6" y="104"/>
                  </a:lnTo>
                  <a:lnTo>
                    <a:pt x="6" y="108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4" y="138"/>
                  </a:lnTo>
                  <a:lnTo>
                    <a:pt x="4" y="146"/>
                  </a:lnTo>
                  <a:lnTo>
                    <a:pt x="0" y="157"/>
                  </a:lnTo>
                  <a:lnTo>
                    <a:pt x="4" y="166"/>
                  </a:lnTo>
                  <a:lnTo>
                    <a:pt x="4" y="176"/>
                  </a:lnTo>
                  <a:lnTo>
                    <a:pt x="8" y="170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A91702FD-3688-D646-9D9A-E55515BF5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56" y="2065134"/>
              <a:ext cx="63986" cy="229281"/>
            </a:xfrm>
            <a:custGeom>
              <a:avLst/>
              <a:gdLst>
                <a:gd name="T0" fmla="*/ 23 w 42"/>
                <a:gd name="T1" fmla="*/ 164 h 176"/>
                <a:gd name="T2" fmla="*/ 23 w 42"/>
                <a:gd name="T3" fmla="*/ 172 h 176"/>
                <a:gd name="T4" fmla="*/ 27 w 42"/>
                <a:gd name="T5" fmla="*/ 174 h 176"/>
                <a:gd name="T6" fmla="*/ 29 w 42"/>
                <a:gd name="T7" fmla="*/ 168 h 176"/>
                <a:gd name="T8" fmla="*/ 23 w 42"/>
                <a:gd name="T9" fmla="*/ 153 h 176"/>
                <a:gd name="T10" fmla="*/ 17 w 42"/>
                <a:gd name="T11" fmla="*/ 147 h 176"/>
                <a:gd name="T12" fmla="*/ 16 w 42"/>
                <a:gd name="T13" fmla="*/ 144 h 176"/>
                <a:gd name="T14" fmla="*/ 14 w 42"/>
                <a:gd name="T15" fmla="*/ 134 h 176"/>
                <a:gd name="T16" fmla="*/ 16 w 42"/>
                <a:gd name="T17" fmla="*/ 127 h 176"/>
                <a:gd name="T18" fmla="*/ 17 w 42"/>
                <a:gd name="T19" fmla="*/ 121 h 176"/>
                <a:gd name="T20" fmla="*/ 21 w 42"/>
                <a:gd name="T21" fmla="*/ 115 h 176"/>
                <a:gd name="T22" fmla="*/ 29 w 42"/>
                <a:gd name="T23" fmla="*/ 115 h 176"/>
                <a:gd name="T24" fmla="*/ 42 w 42"/>
                <a:gd name="T25" fmla="*/ 121 h 176"/>
                <a:gd name="T26" fmla="*/ 36 w 42"/>
                <a:gd name="T27" fmla="*/ 113 h 176"/>
                <a:gd name="T28" fmla="*/ 34 w 42"/>
                <a:gd name="T29" fmla="*/ 102 h 176"/>
                <a:gd name="T30" fmla="*/ 34 w 42"/>
                <a:gd name="T31" fmla="*/ 93 h 176"/>
                <a:gd name="T32" fmla="*/ 31 w 42"/>
                <a:gd name="T33" fmla="*/ 79 h 176"/>
                <a:gd name="T34" fmla="*/ 23 w 42"/>
                <a:gd name="T35" fmla="*/ 64 h 176"/>
                <a:gd name="T36" fmla="*/ 23 w 42"/>
                <a:gd name="T37" fmla="*/ 57 h 176"/>
                <a:gd name="T38" fmla="*/ 23 w 42"/>
                <a:gd name="T39" fmla="*/ 49 h 176"/>
                <a:gd name="T40" fmla="*/ 23 w 42"/>
                <a:gd name="T41" fmla="*/ 30 h 176"/>
                <a:gd name="T42" fmla="*/ 21 w 42"/>
                <a:gd name="T43" fmla="*/ 23 h 176"/>
                <a:gd name="T44" fmla="*/ 19 w 42"/>
                <a:gd name="T45" fmla="*/ 19 h 176"/>
                <a:gd name="T46" fmla="*/ 17 w 42"/>
                <a:gd name="T47" fmla="*/ 15 h 176"/>
                <a:gd name="T48" fmla="*/ 19 w 42"/>
                <a:gd name="T49" fmla="*/ 11 h 176"/>
                <a:gd name="T50" fmla="*/ 19 w 42"/>
                <a:gd name="T51" fmla="*/ 2 h 176"/>
                <a:gd name="T52" fmla="*/ 16 w 42"/>
                <a:gd name="T53" fmla="*/ 2 h 176"/>
                <a:gd name="T54" fmla="*/ 12 w 42"/>
                <a:gd name="T55" fmla="*/ 4 h 176"/>
                <a:gd name="T56" fmla="*/ 10 w 42"/>
                <a:gd name="T57" fmla="*/ 11 h 176"/>
                <a:gd name="T58" fmla="*/ 6 w 42"/>
                <a:gd name="T59" fmla="*/ 25 h 176"/>
                <a:gd name="T60" fmla="*/ 0 w 42"/>
                <a:gd name="T61" fmla="*/ 26 h 176"/>
                <a:gd name="T62" fmla="*/ 0 w 42"/>
                <a:gd name="T63" fmla="*/ 43 h 176"/>
                <a:gd name="T64" fmla="*/ 4 w 42"/>
                <a:gd name="T65" fmla="*/ 64 h 176"/>
                <a:gd name="T66" fmla="*/ 6 w 42"/>
                <a:gd name="T67" fmla="*/ 68 h 176"/>
                <a:gd name="T68" fmla="*/ 8 w 42"/>
                <a:gd name="T69" fmla="*/ 77 h 176"/>
                <a:gd name="T70" fmla="*/ 8 w 42"/>
                <a:gd name="T71" fmla="*/ 85 h 176"/>
                <a:gd name="T72" fmla="*/ 8 w 42"/>
                <a:gd name="T73" fmla="*/ 102 h 176"/>
                <a:gd name="T74" fmla="*/ 6 w 42"/>
                <a:gd name="T75" fmla="*/ 108 h 176"/>
                <a:gd name="T76" fmla="*/ 4 w 42"/>
                <a:gd name="T77" fmla="*/ 115 h 176"/>
                <a:gd name="T78" fmla="*/ 4 w 42"/>
                <a:gd name="T79" fmla="*/ 119 h 176"/>
                <a:gd name="T80" fmla="*/ 6 w 42"/>
                <a:gd name="T81" fmla="*/ 130 h 176"/>
                <a:gd name="T82" fmla="*/ 0 w 42"/>
                <a:gd name="T83" fmla="*/ 157 h 176"/>
                <a:gd name="T84" fmla="*/ 8 w 42"/>
                <a:gd name="T85" fmla="*/ 170 h 176"/>
                <a:gd name="T86" fmla="*/ 12 w 42"/>
                <a:gd name="T87" fmla="*/ 16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176">
                  <a:moveTo>
                    <a:pt x="12" y="164"/>
                  </a:moveTo>
                  <a:lnTo>
                    <a:pt x="23" y="164"/>
                  </a:lnTo>
                  <a:lnTo>
                    <a:pt x="23" y="164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7" y="174"/>
                  </a:lnTo>
                  <a:lnTo>
                    <a:pt x="29" y="172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61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7" y="147"/>
                  </a:lnTo>
                  <a:lnTo>
                    <a:pt x="16" y="147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6" y="140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0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21" y="115"/>
                  </a:lnTo>
                  <a:lnTo>
                    <a:pt x="23" y="113"/>
                  </a:lnTo>
                  <a:lnTo>
                    <a:pt x="23" y="112"/>
                  </a:lnTo>
                  <a:lnTo>
                    <a:pt x="29" y="115"/>
                  </a:lnTo>
                  <a:lnTo>
                    <a:pt x="38" y="119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38" y="119"/>
                  </a:lnTo>
                  <a:lnTo>
                    <a:pt x="36" y="117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3"/>
                  </a:lnTo>
                  <a:lnTo>
                    <a:pt x="33" y="89"/>
                  </a:lnTo>
                  <a:lnTo>
                    <a:pt x="31" y="85"/>
                  </a:lnTo>
                  <a:lnTo>
                    <a:pt x="31" y="79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6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6" y="104"/>
                  </a:lnTo>
                  <a:lnTo>
                    <a:pt x="6" y="108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4" y="138"/>
                  </a:lnTo>
                  <a:lnTo>
                    <a:pt x="4" y="146"/>
                  </a:lnTo>
                  <a:lnTo>
                    <a:pt x="0" y="157"/>
                  </a:lnTo>
                  <a:lnTo>
                    <a:pt x="4" y="166"/>
                  </a:lnTo>
                  <a:lnTo>
                    <a:pt x="4" y="176"/>
                  </a:lnTo>
                  <a:lnTo>
                    <a:pt x="8" y="170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2E932E7C-DF8F-B344-963D-2D02B7F80E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18705" y="1563927"/>
              <a:ext cx="42657" cy="36258"/>
            </a:xfrm>
            <a:custGeom>
              <a:avLst/>
              <a:gdLst>
                <a:gd name="T0" fmla="*/ 0 w 28"/>
                <a:gd name="T1" fmla="*/ 11 h 28"/>
                <a:gd name="T2" fmla="*/ 0 w 28"/>
                <a:gd name="T3" fmla="*/ 19 h 28"/>
                <a:gd name="T4" fmla="*/ 7 w 28"/>
                <a:gd name="T5" fmla="*/ 28 h 28"/>
                <a:gd name="T6" fmla="*/ 17 w 28"/>
                <a:gd name="T7" fmla="*/ 23 h 28"/>
                <a:gd name="T8" fmla="*/ 24 w 28"/>
                <a:gd name="T9" fmla="*/ 15 h 28"/>
                <a:gd name="T10" fmla="*/ 28 w 28"/>
                <a:gd name="T11" fmla="*/ 10 h 28"/>
                <a:gd name="T12" fmla="*/ 19 w 28"/>
                <a:gd name="T13" fmla="*/ 0 h 28"/>
                <a:gd name="T14" fmla="*/ 7 w 28"/>
                <a:gd name="T15" fmla="*/ 0 h 28"/>
                <a:gd name="T16" fmla="*/ 2 w 28"/>
                <a:gd name="T17" fmla="*/ 8 h 28"/>
                <a:gd name="T18" fmla="*/ 0 w 28"/>
                <a:gd name="T19" fmla="*/ 11 h 28"/>
                <a:gd name="T20" fmla="*/ 0 w 28"/>
                <a:gd name="T21" fmla="*/ 11 h 28"/>
                <a:gd name="T22" fmla="*/ 0 w 28"/>
                <a:gd name="T2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0" y="11"/>
                  </a:moveTo>
                  <a:lnTo>
                    <a:pt x="0" y="19"/>
                  </a:lnTo>
                  <a:lnTo>
                    <a:pt x="7" y="28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28" y="10"/>
                  </a:lnTo>
                  <a:lnTo>
                    <a:pt x="19" y="0"/>
                  </a:lnTo>
                  <a:lnTo>
                    <a:pt x="7" y="0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4E3BF433-C5AD-2B49-9C72-A028D93E85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18705" y="1563927"/>
              <a:ext cx="42657" cy="36258"/>
            </a:xfrm>
            <a:custGeom>
              <a:avLst/>
              <a:gdLst>
                <a:gd name="T0" fmla="*/ 0 w 28"/>
                <a:gd name="T1" fmla="*/ 11 h 28"/>
                <a:gd name="T2" fmla="*/ 0 w 28"/>
                <a:gd name="T3" fmla="*/ 19 h 28"/>
                <a:gd name="T4" fmla="*/ 7 w 28"/>
                <a:gd name="T5" fmla="*/ 28 h 28"/>
                <a:gd name="T6" fmla="*/ 17 w 28"/>
                <a:gd name="T7" fmla="*/ 23 h 28"/>
                <a:gd name="T8" fmla="*/ 24 w 28"/>
                <a:gd name="T9" fmla="*/ 15 h 28"/>
                <a:gd name="T10" fmla="*/ 28 w 28"/>
                <a:gd name="T11" fmla="*/ 10 h 28"/>
                <a:gd name="T12" fmla="*/ 19 w 28"/>
                <a:gd name="T13" fmla="*/ 0 h 28"/>
                <a:gd name="T14" fmla="*/ 7 w 28"/>
                <a:gd name="T15" fmla="*/ 0 h 28"/>
                <a:gd name="T16" fmla="*/ 2 w 28"/>
                <a:gd name="T17" fmla="*/ 8 h 28"/>
                <a:gd name="T18" fmla="*/ 0 w 28"/>
                <a:gd name="T19" fmla="*/ 11 h 28"/>
                <a:gd name="T20" fmla="*/ 0 w 28"/>
                <a:gd name="T21" fmla="*/ 11 h 28"/>
                <a:gd name="T22" fmla="*/ 0 w 28"/>
                <a:gd name="T2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0" y="11"/>
                  </a:moveTo>
                  <a:lnTo>
                    <a:pt x="0" y="19"/>
                  </a:lnTo>
                  <a:lnTo>
                    <a:pt x="7" y="28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28" y="10"/>
                  </a:lnTo>
                  <a:lnTo>
                    <a:pt x="19" y="0"/>
                  </a:lnTo>
                  <a:lnTo>
                    <a:pt x="7" y="0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F95D3BCF-86F7-9348-B24E-222085A3F1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2688" y="1256786"/>
              <a:ext cx="386756" cy="274070"/>
            </a:xfrm>
            <a:custGeom>
              <a:avLst/>
              <a:gdLst>
                <a:gd name="T0" fmla="*/ 5 w 253"/>
                <a:gd name="T1" fmla="*/ 183 h 211"/>
                <a:gd name="T2" fmla="*/ 35 w 253"/>
                <a:gd name="T3" fmla="*/ 194 h 211"/>
                <a:gd name="T4" fmla="*/ 32 w 253"/>
                <a:gd name="T5" fmla="*/ 202 h 211"/>
                <a:gd name="T6" fmla="*/ 43 w 253"/>
                <a:gd name="T7" fmla="*/ 206 h 211"/>
                <a:gd name="T8" fmla="*/ 54 w 253"/>
                <a:gd name="T9" fmla="*/ 211 h 211"/>
                <a:gd name="T10" fmla="*/ 81 w 253"/>
                <a:gd name="T11" fmla="*/ 211 h 211"/>
                <a:gd name="T12" fmla="*/ 87 w 253"/>
                <a:gd name="T13" fmla="*/ 204 h 211"/>
                <a:gd name="T14" fmla="*/ 81 w 253"/>
                <a:gd name="T15" fmla="*/ 194 h 211"/>
                <a:gd name="T16" fmla="*/ 75 w 253"/>
                <a:gd name="T17" fmla="*/ 191 h 211"/>
                <a:gd name="T18" fmla="*/ 62 w 253"/>
                <a:gd name="T19" fmla="*/ 187 h 211"/>
                <a:gd name="T20" fmla="*/ 60 w 253"/>
                <a:gd name="T21" fmla="*/ 170 h 211"/>
                <a:gd name="T22" fmla="*/ 56 w 253"/>
                <a:gd name="T23" fmla="*/ 155 h 211"/>
                <a:gd name="T24" fmla="*/ 60 w 253"/>
                <a:gd name="T25" fmla="*/ 147 h 211"/>
                <a:gd name="T26" fmla="*/ 73 w 253"/>
                <a:gd name="T27" fmla="*/ 130 h 211"/>
                <a:gd name="T28" fmla="*/ 88 w 253"/>
                <a:gd name="T29" fmla="*/ 117 h 211"/>
                <a:gd name="T30" fmla="*/ 107 w 253"/>
                <a:gd name="T31" fmla="*/ 109 h 211"/>
                <a:gd name="T32" fmla="*/ 107 w 253"/>
                <a:gd name="T33" fmla="*/ 104 h 211"/>
                <a:gd name="T34" fmla="*/ 98 w 253"/>
                <a:gd name="T35" fmla="*/ 107 h 211"/>
                <a:gd name="T36" fmla="*/ 109 w 253"/>
                <a:gd name="T37" fmla="*/ 96 h 211"/>
                <a:gd name="T38" fmla="*/ 136 w 253"/>
                <a:gd name="T39" fmla="*/ 77 h 211"/>
                <a:gd name="T40" fmla="*/ 147 w 253"/>
                <a:gd name="T41" fmla="*/ 72 h 211"/>
                <a:gd name="T42" fmla="*/ 155 w 253"/>
                <a:gd name="T43" fmla="*/ 58 h 211"/>
                <a:gd name="T44" fmla="*/ 172 w 253"/>
                <a:gd name="T45" fmla="*/ 55 h 211"/>
                <a:gd name="T46" fmla="*/ 181 w 253"/>
                <a:gd name="T47" fmla="*/ 49 h 211"/>
                <a:gd name="T48" fmla="*/ 191 w 253"/>
                <a:gd name="T49" fmla="*/ 47 h 211"/>
                <a:gd name="T50" fmla="*/ 204 w 253"/>
                <a:gd name="T51" fmla="*/ 41 h 211"/>
                <a:gd name="T52" fmla="*/ 215 w 253"/>
                <a:gd name="T53" fmla="*/ 37 h 211"/>
                <a:gd name="T54" fmla="*/ 242 w 253"/>
                <a:gd name="T55" fmla="*/ 32 h 211"/>
                <a:gd name="T56" fmla="*/ 251 w 253"/>
                <a:gd name="T57" fmla="*/ 20 h 211"/>
                <a:gd name="T58" fmla="*/ 253 w 253"/>
                <a:gd name="T59" fmla="*/ 11 h 211"/>
                <a:gd name="T60" fmla="*/ 249 w 253"/>
                <a:gd name="T61" fmla="*/ 5 h 211"/>
                <a:gd name="T62" fmla="*/ 242 w 253"/>
                <a:gd name="T63" fmla="*/ 3 h 211"/>
                <a:gd name="T64" fmla="*/ 238 w 253"/>
                <a:gd name="T65" fmla="*/ 5 h 211"/>
                <a:gd name="T66" fmla="*/ 225 w 253"/>
                <a:gd name="T67" fmla="*/ 13 h 211"/>
                <a:gd name="T68" fmla="*/ 221 w 253"/>
                <a:gd name="T69" fmla="*/ 20 h 211"/>
                <a:gd name="T70" fmla="*/ 215 w 253"/>
                <a:gd name="T71" fmla="*/ 20 h 211"/>
                <a:gd name="T72" fmla="*/ 215 w 253"/>
                <a:gd name="T73" fmla="*/ 24 h 211"/>
                <a:gd name="T74" fmla="*/ 198 w 253"/>
                <a:gd name="T75" fmla="*/ 24 h 211"/>
                <a:gd name="T76" fmla="*/ 181 w 253"/>
                <a:gd name="T77" fmla="*/ 32 h 211"/>
                <a:gd name="T78" fmla="*/ 181 w 253"/>
                <a:gd name="T79" fmla="*/ 34 h 211"/>
                <a:gd name="T80" fmla="*/ 147 w 253"/>
                <a:gd name="T81" fmla="*/ 34 h 211"/>
                <a:gd name="T82" fmla="*/ 126 w 253"/>
                <a:gd name="T83" fmla="*/ 37 h 211"/>
                <a:gd name="T84" fmla="*/ 115 w 253"/>
                <a:gd name="T85" fmla="*/ 37 h 211"/>
                <a:gd name="T86" fmla="*/ 102 w 253"/>
                <a:gd name="T87" fmla="*/ 51 h 211"/>
                <a:gd name="T88" fmla="*/ 62 w 253"/>
                <a:gd name="T89" fmla="*/ 77 h 211"/>
                <a:gd name="T90" fmla="*/ 35 w 253"/>
                <a:gd name="T91" fmla="*/ 111 h 211"/>
                <a:gd name="T92" fmla="*/ 24 w 253"/>
                <a:gd name="T93" fmla="*/ 149 h 211"/>
                <a:gd name="T94" fmla="*/ 0 w 253"/>
                <a:gd name="T95" fmla="*/ 17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211">
                  <a:moveTo>
                    <a:pt x="0" y="174"/>
                  </a:moveTo>
                  <a:lnTo>
                    <a:pt x="0" y="174"/>
                  </a:lnTo>
                  <a:lnTo>
                    <a:pt x="5" y="179"/>
                  </a:lnTo>
                  <a:lnTo>
                    <a:pt x="5" y="183"/>
                  </a:lnTo>
                  <a:lnTo>
                    <a:pt x="7" y="189"/>
                  </a:lnTo>
                  <a:lnTo>
                    <a:pt x="18" y="183"/>
                  </a:lnTo>
                  <a:lnTo>
                    <a:pt x="28" y="189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2" y="198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9" y="204"/>
                  </a:lnTo>
                  <a:lnTo>
                    <a:pt x="43" y="206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87" y="208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7" y="204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79" y="191"/>
                  </a:lnTo>
                  <a:lnTo>
                    <a:pt x="75" y="191"/>
                  </a:lnTo>
                  <a:lnTo>
                    <a:pt x="75" y="191"/>
                  </a:lnTo>
                  <a:lnTo>
                    <a:pt x="69" y="191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0" y="179"/>
                  </a:lnTo>
                  <a:lnTo>
                    <a:pt x="60" y="179"/>
                  </a:lnTo>
                  <a:lnTo>
                    <a:pt x="60" y="170"/>
                  </a:lnTo>
                  <a:lnTo>
                    <a:pt x="60" y="170"/>
                  </a:lnTo>
                  <a:lnTo>
                    <a:pt x="58" y="162"/>
                  </a:lnTo>
                  <a:lnTo>
                    <a:pt x="58" y="159"/>
                  </a:lnTo>
                  <a:lnTo>
                    <a:pt x="56" y="155"/>
                  </a:lnTo>
                  <a:lnTo>
                    <a:pt x="56" y="153"/>
                  </a:lnTo>
                  <a:lnTo>
                    <a:pt x="58" y="151"/>
                  </a:lnTo>
                  <a:lnTo>
                    <a:pt x="58" y="151"/>
                  </a:lnTo>
                  <a:lnTo>
                    <a:pt x="60" y="147"/>
                  </a:lnTo>
                  <a:lnTo>
                    <a:pt x="62" y="143"/>
                  </a:lnTo>
                  <a:lnTo>
                    <a:pt x="64" y="140"/>
                  </a:lnTo>
                  <a:lnTo>
                    <a:pt x="73" y="130"/>
                  </a:lnTo>
                  <a:lnTo>
                    <a:pt x="73" y="130"/>
                  </a:lnTo>
                  <a:lnTo>
                    <a:pt x="77" y="126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17"/>
                  </a:lnTo>
                  <a:lnTo>
                    <a:pt x="94" y="115"/>
                  </a:lnTo>
                  <a:lnTo>
                    <a:pt x="100" y="113"/>
                  </a:lnTo>
                  <a:lnTo>
                    <a:pt x="100" y="113"/>
                  </a:lnTo>
                  <a:lnTo>
                    <a:pt x="107" y="109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4" y="104"/>
                  </a:lnTo>
                  <a:lnTo>
                    <a:pt x="102" y="106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05" y="100"/>
                  </a:lnTo>
                  <a:lnTo>
                    <a:pt x="109" y="96"/>
                  </a:lnTo>
                  <a:lnTo>
                    <a:pt x="115" y="92"/>
                  </a:lnTo>
                  <a:lnTo>
                    <a:pt x="122" y="8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9" y="75"/>
                  </a:lnTo>
                  <a:lnTo>
                    <a:pt x="147" y="72"/>
                  </a:lnTo>
                  <a:lnTo>
                    <a:pt x="147" y="72"/>
                  </a:lnTo>
                  <a:lnTo>
                    <a:pt x="151" y="62"/>
                  </a:lnTo>
                  <a:lnTo>
                    <a:pt x="155" y="58"/>
                  </a:lnTo>
                  <a:lnTo>
                    <a:pt x="155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64" y="58"/>
                  </a:lnTo>
                  <a:lnTo>
                    <a:pt x="172" y="55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9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2" y="45"/>
                  </a:lnTo>
                  <a:lnTo>
                    <a:pt x="198" y="43"/>
                  </a:lnTo>
                  <a:lnTo>
                    <a:pt x="200" y="41"/>
                  </a:lnTo>
                  <a:lnTo>
                    <a:pt x="204" y="41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11" y="39"/>
                  </a:lnTo>
                  <a:lnTo>
                    <a:pt x="215" y="37"/>
                  </a:lnTo>
                  <a:lnTo>
                    <a:pt x="221" y="36"/>
                  </a:lnTo>
                  <a:lnTo>
                    <a:pt x="234" y="36"/>
                  </a:lnTo>
                  <a:lnTo>
                    <a:pt x="234" y="36"/>
                  </a:lnTo>
                  <a:lnTo>
                    <a:pt x="242" y="32"/>
                  </a:lnTo>
                  <a:lnTo>
                    <a:pt x="245" y="28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51" y="20"/>
                  </a:lnTo>
                  <a:lnTo>
                    <a:pt x="253" y="17"/>
                  </a:lnTo>
                  <a:lnTo>
                    <a:pt x="253" y="13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5"/>
                  </a:lnTo>
                  <a:lnTo>
                    <a:pt x="249" y="5"/>
                  </a:lnTo>
                  <a:lnTo>
                    <a:pt x="247" y="5"/>
                  </a:lnTo>
                  <a:lnTo>
                    <a:pt x="247" y="5"/>
                  </a:lnTo>
                  <a:lnTo>
                    <a:pt x="243" y="3"/>
                  </a:lnTo>
                  <a:lnTo>
                    <a:pt x="242" y="3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30" y="11"/>
                  </a:lnTo>
                  <a:lnTo>
                    <a:pt x="226" y="13"/>
                  </a:lnTo>
                  <a:lnTo>
                    <a:pt x="225" y="13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19" y="19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7" y="20"/>
                  </a:lnTo>
                  <a:lnTo>
                    <a:pt x="217" y="20"/>
                  </a:lnTo>
                  <a:lnTo>
                    <a:pt x="215" y="20"/>
                  </a:lnTo>
                  <a:lnTo>
                    <a:pt x="215" y="20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5" y="24"/>
                  </a:lnTo>
                  <a:lnTo>
                    <a:pt x="211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198" y="24"/>
                  </a:lnTo>
                  <a:lnTo>
                    <a:pt x="192" y="26"/>
                  </a:lnTo>
                  <a:lnTo>
                    <a:pt x="189" y="26"/>
                  </a:lnTo>
                  <a:lnTo>
                    <a:pt x="185" y="28"/>
                  </a:lnTo>
                  <a:lnTo>
                    <a:pt x="181" y="32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77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47" y="34"/>
                  </a:lnTo>
                  <a:lnTo>
                    <a:pt x="138" y="34"/>
                  </a:lnTo>
                  <a:lnTo>
                    <a:pt x="126" y="39"/>
                  </a:lnTo>
                  <a:lnTo>
                    <a:pt x="126" y="39"/>
                  </a:lnTo>
                  <a:lnTo>
                    <a:pt x="126" y="37"/>
                  </a:lnTo>
                  <a:lnTo>
                    <a:pt x="122" y="36"/>
                  </a:lnTo>
                  <a:lnTo>
                    <a:pt x="121" y="34"/>
                  </a:lnTo>
                  <a:lnTo>
                    <a:pt x="119" y="36"/>
                  </a:lnTo>
                  <a:lnTo>
                    <a:pt x="115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02" y="51"/>
                  </a:lnTo>
                  <a:lnTo>
                    <a:pt x="102" y="51"/>
                  </a:lnTo>
                  <a:lnTo>
                    <a:pt x="88" y="66"/>
                  </a:lnTo>
                  <a:lnTo>
                    <a:pt x="81" y="66"/>
                  </a:lnTo>
                  <a:lnTo>
                    <a:pt x="71" y="66"/>
                  </a:lnTo>
                  <a:lnTo>
                    <a:pt x="62" y="77"/>
                  </a:lnTo>
                  <a:lnTo>
                    <a:pt x="62" y="87"/>
                  </a:lnTo>
                  <a:lnTo>
                    <a:pt x="52" y="100"/>
                  </a:lnTo>
                  <a:lnTo>
                    <a:pt x="43" y="111"/>
                  </a:lnTo>
                  <a:lnTo>
                    <a:pt x="35" y="111"/>
                  </a:lnTo>
                  <a:lnTo>
                    <a:pt x="43" y="121"/>
                  </a:lnTo>
                  <a:lnTo>
                    <a:pt x="41" y="130"/>
                  </a:lnTo>
                  <a:lnTo>
                    <a:pt x="35" y="136"/>
                  </a:lnTo>
                  <a:lnTo>
                    <a:pt x="24" y="149"/>
                  </a:lnTo>
                  <a:lnTo>
                    <a:pt x="24" y="159"/>
                  </a:lnTo>
                  <a:lnTo>
                    <a:pt x="9" y="16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5344FE3A-61DA-0D4F-8962-B87D4DBAE5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2688" y="1256786"/>
              <a:ext cx="386756" cy="274070"/>
            </a:xfrm>
            <a:custGeom>
              <a:avLst/>
              <a:gdLst>
                <a:gd name="T0" fmla="*/ 5 w 253"/>
                <a:gd name="T1" fmla="*/ 183 h 211"/>
                <a:gd name="T2" fmla="*/ 35 w 253"/>
                <a:gd name="T3" fmla="*/ 194 h 211"/>
                <a:gd name="T4" fmla="*/ 32 w 253"/>
                <a:gd name="T5" fmla="*/ 202 h 211"/>
                <a:gd name="T6" fmla="*/ 43 w 253"/>
                <a:gd name="T7" fmla="*/ 206 h 211"/>
                <a:gd name="T8" fmla="*/ 54 w 253"/>
                <a:gd name="T9" fmla="*/ 211 h 211"/>
                <a:gd name="T10" fmla="*/ 81 w 253"/>
                <a:gd name="T11" fmla="*/ 211 h 211"/>
                <a:gd name="T12" fmla="*/ 87 w 253"/>
                <a:gd name="T13" fmla="*/ 204 h 211"/>
                <a:gd name="T14" fmla="*/ 81 w 253"/>
                <a:gd name="T15" fmla="*/ 194 h 211"/>
                <a:gd name="T16" fmla="*/ 75 w 253"/>
                <a:gd name="T17" fmla="*/ 191 h 211"/>
                <a:gd name="T18" fmla="*/ 62 w 253"/>
                <a:gd name="T19" fmla="*/ 187 h 211"/>
                <a:gd name="T20" fmla="*/ 60 w 253"/>
                <a:gd name="T21" fmla="*/ 170 h 211"/>
                <a:gd name="T22" fmla="*/ 56 w 253"/>
                <a:gd name="T23" fmla="*/ 155 h 211"/>
                <a:gd name="T24" fmla="*/ 60 w 253"/>
                <a:gd name="T25" fmla="*/ 147 h 211"/>
                <a:gd name="T26" fmla="*/ 73 w 253"/>
                <a:gd name="T27" fmla="*/ 130 h 211"/>
                <a:gd name="T28" fmla="*/ 88 w 253"/>
                <a:gd name="T29" fmla="*/ 117 h 211"/>
                <a:gd name="T30" fmla="*/ 107 w 253"/>
                <a:gd name="T31" fmla="*/ 109 h 211"/>
                <a:gd name="T32" fmla="*/ 107 w 253"/>
                <a:gd name="T33" fmla="*/ 104 h 211"/>
                <a:gd name="T34" fmla="*/ 98 w 253"/>
                <a:gd name="T35" fmla="*/ 107 h 211"/>
                <a:gd name="T36" fmla="*/ 109 w 253"/>
                <a:gd name="T37" fmla="*/ 96 h 211"/>
                <a:gd name="T38" fmla="*/ 136 w 253"/>
                <a:gd name="T39" fmla="*/ 77 h 211"/>
                <a:gd name="T40" fmla="*/ 147 w 253"/>
                <a:gd name="T41" fmla="*/ 72 h 211"/>
                <a:gd name="T42" fmla="*/ 155 w 253"/>
                <a:gd name="T43" fmla="*/ 58 h 211"/>
                <a:gd name="T44" fmla="*/ 172 w 253"/>
                <a:gd name="T45" fmla="*/ 55 h 211"/>
                <a:gd name="T46" fmla="*/ 181 w 253"/>
                <a:gd name="T47" fmla="*/ 49 h 211"/>
                <a:gd name="T48" fmla="*/ 191 w 253"/>
                <a:gd name="T49" fmla="*/ 47 h 211"/>
                <a:gd name="T50" fmla="*/ 204 w 253"/>
                <a:gd name="T51" fmla="*/ 41 h 211"/>
                <a:gd name="T52" fmla="*/ 215 w 253"/>
                <a:gd name="T53" fmla="*/ 37 h 211"/>
                <a:gd name="T54" fmla="*/ 242 w 253"/>
                <a:gd name="T55" fmla="*/ 32 h 211"/>
                <a:gd name="T56" fmla="*/ 251 w 253"/>
                <a:gd name="T57" fmla="*/ 20 h 211"/>
                <a:gd name="T58" fmla="*/ 253 w 253"/>
                <a:gd name="T59" fmla="*/ 11 h 211"/>
                <a:gd name="T60" fmla="*/ 249 w 253"/>
                <a:gd name="T61" fmla="*/ 5 h 211"/>
                <a:gd name="T62" fmla="*/ 242 w 253"/>
                <a:gd name="T63" fmla="*/ 3 h 211"/>
                <a:gd name="T64" fmla="*/ 238 w 253"/>
                <a:gd name="T65" fmla="*/ 5 h 211"/>
                <a:gd name="T66" fmla="*/ 225 w 253"/>
                <a:gd name="T67" fmla="*/ 13 h 211"/>
                <a:gd name="T68" fmla="*/ 221 w 253"/>
                <a:gd name="T69" fmla="*/ 20 h 211"/>
                <a:gd name="T70" fmla="*/ 215 w 253"/>
                <a:gd name="T71" fmla="*/ 20 h 211"/>
                <a:gd name="T72" fmla="*/ 215 w 253"/>
                <a:gd name="T73" fmla="*/ 24 h 211"/>
                <a:gd name="T74" fmla="*/ 198 w 253"/>
                <a:gd name="T75" fmla="*/ 24 h 211"/>
                <a:gd name="T76" fmla="*/ 181 w 253"/>
                <a:gd name="T77" fmla="*/ 32 h 211"/>
                <a:gd name="T78" fmla="*/ 181 w 253"/>
                <a:gd name="T79" fmla="*/ 34 h 211"/>
                <a:gd name="T80" fmla="*/ 147 w 253"/>
                <a:gd name="T81" fmla="*/ 34 h 211"/>
                <a:gd name="T82" fmla="*/ 126 w 253"/>
                <a:gd name="T83" fmla="*/ 37 h 211"/>
                <a:gd name="T84" fmla="*/ 115 w 253"/>
                <a:gd name="T85" fmla="*/ 37 h 211"/>
                <a:gd name="T86" fmla="*/ 102 w 253"/>
                <a:gd name="T87" fmla="*/ 51 h 211"/>
                <a:gd name="T88" fmla="*/ 62 w 253"/>
                <a:gd name="T89" fmla="*/ 77 h 211"/>
                <a:gd name="T90" fmla="*/ 35 w 253"/>
                <a:gd name="T91" fmla="*/ 111 h 211"/>
                <a:gd name="T92" fmla="*/ 24 w 253"/>
                <a:gd name="T93" fmla="*/ 149 h 211"/>
                <a:gd name="T94" fmla="*/ 0 w 253"/>
                <a:gd name="T95" fmla="*/ 17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211">
                  <a:moveTo>
                    <a:pt x="0" y="174"/>
                  </a:moveTo>
                  <a:lnTo>
                    <a:pt x="0" y="174"/>
                  </a:lnTo>
                  <a:lnTo>
                    <a:pt x="5" y="179"/>
                  </a:lnTo>
                  <a:lnTo>
                    <a:pt x="5" y="183"/>
                  </a:lnTo>
                  <a:lnTo>
                    <a:pt x="7" y="189"/>
                  </a:lnTo>
                  <a:lnTo>
                    <a:pt x="18" y="183"/>
                  </a:lnTo>
                  <a:lnTo>
                    <a:pt x="28" y="189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2" y="198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9" y="204"/>
                  </a:lnTo>
                  <a:lnTo>
                    <a:pt x="43" y="206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87" y="208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7" y="204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79" y="191"/>
                  </a:lnTo>
                  <a:lnTo>
                    <a:pt x="75" y="191"/>
                  </a:lnTo>
                  <a:lnTo>
                    <a:pt x="75" y="191"/>
                  </a:lnTo>
                  <a:lnTo>
                    <a:pt x="69" y="191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0" y="179"/>
                  </a:lnTo>
                  <a:lnTo>
                    <a:pt x="60" y="179"/>
                  </a:lnTo>
                  <a:lnTo>
                    <a:pt x="60" y="170"/>
                  </a:lnTo>
                  <a:lnTo>
                    <a:pt x="60" y="170"/>
                  </a:lnTo>
                  <a:lnTo>
                    <a:pt x="58" y="162"/>
                  </a:lnTo>
                  <a:lnTo>
                    <a:pt x="58" y="159"/>
                  </a:lnTo>
                  <a:lnTo>
                    <a:pt x="56" y="155"/>
                  </a:lnTo>
                  <a:lnTo>
                    <a:pt x="56" y="153"/>
                  </a:lnTo>
                  <a:lnTo>
                    <a:pt x="58" y="151"/>
                  </a:lnTo>
                  <a:lnTo>
                    <a:pt x="58" y="151"/>
                  </a:lnTo>
                  <a:lnTo>
                    <a:pt x="60" y="147"/>
                  </a:lnTo>
                  <a:lnTo>
                    <a:pt x="62" y="143"/>
                  </a:lnTo>
                  <a:lnTo>
                    <a:pt x="64" y="140"/>
                  </a:lnTo>
                  <a:lnTo>
                    <a:pt x="73" y="130"/>
                  </a:lnTo>
                  <a:lnTo>
                    <a:pt x="73" y="130"/>
                  </a:lnTo>
                  <a:lnTo>
                    <a:pt x="77" y="126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17"/>
                  </a:lnTo>
                  <a:lnTo>
                    <a:pt x="94" y="115"/>
                  </a:lnTo>
                  <a:lnTo>
                    <a:pt x="100" y="113"/>
                  </a:lnTo>
                  <a:lnTo>
                    <a:pt x="100" y="113"/>
                  </a:lnTo>
                  <a:lnTo>
                    <a:pt x="107" y="109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4" y="104"/>
                  </a:lnTo>
                  <a:lnTo>
                    <a:pt x="102" y="106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05" y="100"/>
                  </a:lnTo>
                  <a:lnTo>
                    <a:pt x="109" y="96"/>
                  </a:lnTo>
                  <a:lnTo>
                    <a:pt x="115" y="92"/>
                  </a:lnTo>
                  <a:lnTo>
                    <a:pt x="122" y="8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9" y="75"/>
                  </a:lnTo>
                  <a:lnTo>
                    <a:pt x="147" y="72"/>
                  </a:lnTo>
                  <a:lnTo>
                    <a:pt x="147" y="72"/>
                  </a:lnTo>
                  <a:lnTo>
                    <a:pt x="151" y="62"/>
                  </a:lnTo>
                  <a:lnTo>
                    <a:pt x="155" y="58"/>
                  </a:lnTo>
                  <a:lnTo>
                    <a:pt x="155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64" y="58"/>
                  </a:lnTo>
                  <a:lnTo>
                    <a:pt x="172" y="55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9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2" y="45"/>
                  </a:lnTo>
                  <a:lnTo>
                    <a:pt x="198" y="43"/>
                  </a:lnTo>
                  <a:lnTo>
                    <a:pt x="200" y="41"/>
                  </a:lnTo>
                  <a:lnTo>
                    <a:pt x="204" y="41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11" y="39"/>
                  </a:lnTo>
                  <a:lnTo>
                    <a:pt x="215" y="37"/>
                  </a:lnTo>
                  <a:lnTo>
                    <a:pt x="221" y="36"/>
                  </a:lnTo>
                  <a:lnTo>
                    <a:pt x="234" y="36"/>
                  </a:lnTo>
                  <a:lnTo>
                    <a:pt x="234" y="36"/>
                  </a:lnTo>
                  <a:lnTo>
                    <a:pt x="242" y="32"/>
                  </a:lnTo>
                  <a:lnTo>
                    <a:pt x="245" y="28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51" y="20"/>
                  </a:lnTo>
                  <a:lnTo>
                    <a:pt x="253" y="17"/>
                  </a:lnTo>
                  <a:lnTo>
                    <a:pt x="253" y="13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5"/>
                  </a:lnTo>
                  <a:lnTo>
                    <a:pt x="249" y="5"/>
                  </a:lnTo>
                  <a:lnTo>
                    <a:pt x="247" y="5"/>
                  </a:lnTo>
                  <a:lnTo>
                    <a:pt x="247" y="5"/>
                  </a:lnTo>
                  <a:lnTo>
                    <a:pt x="243" y="3"/>
                  </a:lnTo>
                  <a:lnTo>
                    <a:pt x="242" y="3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30" y="11"/>
                  </a:lnTo>
                  <a:lnTo>
                    <a:pt x="226" y="13"/>
                  </a:lnTo>
                  <a:lnTo>
                    <a:pt x="225" y="13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19" y="19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7" y="20"/>
                  </a:lnTo>
                  <a:lnTo>
                    <a:pt x="217" y="20"/>
                  </a:lnTo>
                  <a:lnTo>
                    <a:pt x="215" y="20"/>
                  </a:lnTo>
                  <a:lnTo>
                    <a:pt x="215" y="20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5" y="24"/>
                  </a:lnTo>
                  <a:lnTo>
                    <a:pt x="211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198" y="24"/>
                  </a:lnTo>
                  <a:lnTo>
                    <a:pt x="192" y="26"/>
                  </a:lnTo>
                  <a:lnTo>
                    <a:pt x="189" y="26"/>
                  </a:lnTo>
                  <a:lnTo>
                    <a:pt x="185" y="28"/>
                  </a:lnTo>
                  <a:lnTo>
                    <a:pt x="181" y="32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77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47" y="34"/>
                  </a:lnTo>
                  <a:lnTo>
                    <a:pt x="138" y="34"/>
                  </a:lnTo>
                  <a:lnTo>
                    <a:pt x="126" y="39"/>
                  </a:lnTo>
                  <a:lnTo>
                    <a:pt x="126" y="39"/>
                  </a:lnTo>
                  <a:lnTo>
                    <a:pt x="126" y="37"/>
                  </a:lnTo>
                  <a:lnTo>
                    <a:pt x="122" y="36"/>
                  </a:lnTo>
                  <a:lnTo>
                    <a:pt x="121" y="34"/>
                  </a:lnTo>
                  <a:lnTo>
                    <a:pt x="119" y="36"/>
                  </a:lnTo>
                  <a:lnTo>
                    <a:pt x="115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02" y="51"/>
                  </a:lnTo>
                  <a:lnTo>
                    <a:pt x="102" y="51"/>
                  </a:lnTo>
                  <a:lnTo>
                    <a:pt x="88" y="66"/>
                  </a:lnTo>
                  <a:lnTo>
                    <a:pt x="81" y="66"/>
                  </a:lnTo>
                  <a:lnTo>
                    <a:pt x="71" y="66"/>
                  </a:lnTo>
                  <a:lnTo>
                    <a:pt x="62" y="77"/>
                  </a:lnTo>
                  <a:lnTo>
                    <a:pt x="62" y="87"/>
                  </a:lnTo>
                  <a:lnTo>
                    <a:pt x="52" y="100"/>
                  </a:lnTo>
                  <a:lnTo>
                    <a:pt x="43" y="111"/>
                  </a:lnTo>
                  <a:lnTo>
                    <a:pt x="35" y="111"/>
                  </a:lnTo>
                  <a:lnTo>
                    <a:pt x="43" y="121"/>
                  </a:lnTo>
                  <a:lnTo>
                    <a:pt x="41" y="130"/>
                  </a:lnTo>
                  <a:lnTo>
                    <a:pt x="35" y="136"/>
                  </a:lnTo>
                  <a:lnTo>
                    <a:pt x="24" y="149"/>
                  </a:lnTo>
                  <a:lnTo>
                    <a:pt x="24" y="159"/>
                  </a:lnTo>
                  <a:lnTo>
                    <a:pt x="9" y="16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ACCBA864-3EEF-AF4F-A4EC-E38008F0C1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1213" y="1301576"/>
              <a:ext cx="139346" cy="68251"/>
            </a:xfrm>
            <a:custGeom>
              <a:avLst/>
              <a:gdLst>
                <a:gd name="T0" fmla="*/ 0 w 91"/>
                <a:gd name="T1" fmla="*/ 34 h 53"/>
                <a:gd name="T2" fmla="*/ 0 w 91"/>
                <a:gd name="T3" fmla="*/ 38 h 53"/>
                <a:gd name="T4" fmla="*/ 4 w 91"/>
                <a:gd name="T5" fmla="*/ 38 h 53"/>
                <a:gd name="T6" fmla="*/ 8 w 91"/>
                <a:gd name="T7" fmla="*/ 39 h 53"/>
                <a:gd name="T8" fmla="*/ 12 w 91"/>
                <a:gd name="T9" fmla="*/ 43 h 53"/>
                <a:gd name="T10" fmla="*/ 15 w 91"/>
                <a:gd name="T11" fmla="*/ 45 h 53"/>
                <a:gd name="T12" fmla="*/ 25 w 91"/>
                <a:gd name="T13" fmla="*/ 49 h 53"/>
                <a:gd name="T14" fmla="*/ 29 w 91"/>
                <a:gd name="T15" fmla="*/ 49 h 53"/>
                <a:gd name="T16" fmla="*/ 34 w 91"/>
                <a:gd name="T17" fmla="*/ 53 h 53"/>
                <a:gd name="T18" fmla="*/ 38 w 91"/>
                <a:gd name="T19" fmla="*/ 53 h 53"/>
                <a:gd name="T20" fmla="*/ 38 w 91"/>
                <a:gd name="T21" fmla="*/ 53 h 53"/>
                <a:gd name="T22" fmla="*/ 36 w 91"/>
                <a:gd name="T23" fmla="*/ 47 h 53"/>
                <a:gd name="T24" fmla="*/ 36 w 91"/>
                <a:gd name="T25" fmla="*/ 45 h 53"/>
                <a:gd name="T26" fmla="*/ 40 w 91"/>
                <a:gd name="T27" fmla="*/ 41 h 53"/>
                <a:gd name="T28" fmla="*/ 40 w 91"/>
                <a:gd name="T29" fmla="*/ 43 h 53"/>
                <a:gd name="T30" fmla="*/ 42 w 91"/>
                <a:gd name="T31" fmla="*/ 47 h 53"/>
                <a:gd name="T32" fmla="*/ 47 w 91"/>
                <a:gd name="T33" fmla="*/ 49 h 53"/>
                <a:gd name="T34" fmla="*/ 51 w 91"/>
                <a:gd name="T35" fmla="*/ 49 h 53"/>
                <a:gd name="T36" fmla="*/ 53 w 91"/>
                <a:gd name="T37" fmla="*/ 51 h 53"/>
                <a:gd name="T38" fmla="*/ 53 w 91"/>
                <a:gd name="T39" fmla="*/ 49 h 53"/>
                <a:gd name="T40" fmla="*/ 59 w 91"/>
                <a:gd name="T41" fmla="*/ 45 h 53"/>
                <a:gd name="T42" fmla="*/ 63 w 91"/>
                <a:gd name="T43" fmla="*/ 45 h 53"/>
                <a:gd name="T44" fmla="*/ 72 w 91"/>
                <a:gd name="T45" fmla="*/ 45 h 53"/>
                <a:gd name="T46" fmla="*/ 74 w 91"/>
                <a:gd name="T47" fmla="*/ 43 h 53"/>
                <a:gd name="T48" fmla="*/ 78 w 91"/>
                <a:gd name="T49" fmla="*/ 41 h 53"/>
                <a:gd name="T50" fmla="*/ 80 w 91"/>
                <a:gd name="T51" fmla="*/ 41 h 53"/>
                <a:gd name="T52" fmla="*/ 83 w 91"/>
                <a:gd name="T53" fmla="*/ 45 h 53"/>
                <a:gd name="T54" fmla="*/ 87 w 91"/>
                <a:gd name="T55" fmla="*/ 43 h 53"/>
                <a:gd name="T56" fmla="*/ 89 w 91"/>
                <a:gd name="T57" fmla="*/ 41 h 53"/>
                <a:gd name="T58" fmla="*/ 87 w 91"/>
                <a:gd name="T59" fmla="*/ 39 h 53"/>
                <a:gd name="T60" fmla="*/ 80 w 91"/>
                <a:gd name="T61" fmla="*/ 36 h 53"/>
                <a:gd name="T62" fmla="*/ 80 w 91"/>
                <a:gd name="T63" fmla="*/ 32 h 53"/>
                <a:gd name="T64" fmla="*/ 78 w 91"/>
                <a:gd name="T65" fmla="*/ 24 h 53"/>
                <a:gd name="T66" fmla="*/ 82 w 91"/>
                <a:gd name="T67" fmla="*/ 19 h 53"/>
                <a:gd name="T68" fmla="*/ 87 w 91"/>
                <a:gd name="T69" fmla="*/ 17 h 53"/>
                <a:gd name="T70" fmla="*/ 91 w 91"/>
                <a:gd name="T71" fmla="*/ 15 h 53"/>
                <a:gd name="T72" fmla="*/ 87 w 91"/>
                <a:gd name="T73" fmla="*/ 15 h 53"/>
                <a:gd name="T74" fmla="*/ 82 w 91"/>
                <a:gd name="T75" fmla="*/ 15 h 53"/>
                <a:gd name="T76" fmla="*/ 76 w 91"/>
                <a:gd name="T77" fmla="*/ 11 h 53"/>
                <a:gd name="T78" fmla="*/ 74 w 91"/>
                <a:gd name="T79" fmla="*/ 9 h 53"/>
                <a:gd name="T80" fmla="*/ 70 w 91"/>
                <a:gd name="T81" fmla="*/ 7 h 53"/>
                <a:gd name="T82" fmla="*/ 66 w 91"/>
                <a:gd name="T83" fmla="*/ 7 h 53"/>
                <a:gd name="T84" fmla="*/ 63 w 91"/>
                <a:gd name="T85" fmla="*/ 7 h 53"/>
                <a:gd name="T86" fmla="*/ 61 w 91"/>
                <a:gd name="T87" fmla="*/ 7 h 53"/>
                <a:gd name="T88" fmla="*/ 59 w 91"/>
                <a:gd name="T89" fmla="*/ 7 h 53"/>
                <a:gd name="T90" fmla="*/ 55 w 91"/>
                <a:gd name="T91" fmla="*/ 7 h 53"/>
                <a:gd name="T92" fmla="*/ 55 w 91"/>
                <a:gd name="T93" fmla="*/ 11 h 53"/>
                <a:gd name="T94" fmla="*/ 59 w 91"/>
                <a:gd name="T95" fmla="*/ 17 h 53"/>
                <a:gd name="T96" fmla="*/ 59 w 91"/>
                <a:gd name="T97" fmla="*/ 21 h 53"/>
                <a:gd name="T98" fmla="*/ 55 w 91"/>
                <a:gd name="T99" fmla="*/ 21 h 53"/>
                <a:gd name="T100" fmla="*/ 49 w 91"/>
                <a:gd name="T101" fmla="*/ 21 h 53"/>
                <a:gd name="T102" fmla="*/ 46 w 91"/>
                <a:gd name="T103" fmla="*/ 19 h 53"/>
                <a:gd name="T104" fmla="*/ 38 w 91"/>
                <a:gd name="T105" fmla="*/ 11 h 53"/>
                <a:gd name="T106" fmla="*/ 32 w 91"/>
                <a:gd name="T107" fmla="*/ 3 h 53"/>
                <a:gd name="T108" fmla="*/ 29 w 91"/>
                <a:gd name="T109" fmla="*/ 2 h 53"/>
                <a:gd name="T110" fmla="*/ 27 w 91"/>
                <a:gd name="T111" fmla="*/ 2 h 53"/>
                <a:gd name="T112" fmla="*/ 17 w 91"/>
                <a:gd name="T113" fmla="*/ 0 h 53"/>
                <a:gd name="T114" fmla="*/ 10 w 91"/>
                <a:gd name="T115" fmla="*/ 11 h 53"/>
                <a:gd name="T116" fmla="*/ 0 w 91"/>
                <a:gd name="T117" fmla="*/ 24 h 53"/>
                <a:gd name="T118" fmla="*/ 0 w 91"/>
                <a:gd name="T119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" h="53">
                  <a:moveTo>
                    <a:pt x="0" y="24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5" y="45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4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4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5" y="45"/>
                  </a:lnTo>
                  <a:lnTo>
                    <a:pt x="59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8" y="45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83" y="45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9" y="43"/>
                  </a:lnTo>
                  <a:lnTo>
                    <a:pt x="89" y="41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2" y="38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82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2" y="15"/>
                  </a:lnTo>
                  <a:lnTo>
                    <a:pt x="78" y="15"/>
                  </a:lnTo>
                  <a:lnTo>
                    <a:pt x="76" y="11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2" y="7"/>
                  </a:lnTo>
                  <a:lnTo>
                    <a:pt x="70" y="7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15"/>
                  </a:lnTo>
                  <a:lnTo>
                    <a:pt x="59" y="17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5" y="21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38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5"/>
                  </a:lnTo>
                  <a:lnTo>
                    <a:pt x="10" y="11"/>
                  </a:lnTo>
                  <a:lnTo>
                    <a:pt x="4" y="1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8221CFA3-9FDC-1A47-AC46-EF66B900A3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1213" y="1301576"/>
              <a:ext cx="139346" cy="68251"/>
            </a:xfrm>
            <a:custGeom>
              <a:avLst/>
              <a:gdLst>
                <a:gd name="T0" fmla="*/ 0 w 91"/>
                <a:gd name="T1" fmla="*/ 34 h 53"/>
                <a:gd name="T2" fmla="*/ 0 w 91"/>
                <a:gd name="T3" fmla="*/ 38 h 53"/>
                <a:gd name="T4" fmla="*/ 4 w 91"/>
                <a:gd name="T5" fmla="*/ 38 h 53"/>
                <a:gd name="T6" fmla="*/ 8 w 91"/>
                <a:gd name="T7" fmla="*/ 39 h 53"/>
                <a:gd name="T8" fmla="*/ 12 w 91"/>
                <a:gd name="T9" fmla="*/ 43 h 53"/>
                <a:gd name="T10" fmla="*/ 15 w 91"/>
                <a:gd name="T11" fmla="*/ 45 h 53"/>
                <a:gd name="T12" fmla="*/ 25 w 91"/>
                <a:gd name="T13" fmla="*/ 49 h 53"/>
                <a:gd name="T14" fmla="*/ 29 w 91"/>
                <a:gd name="T15" fmla="*/ 49 h 53"/>
                <a:gd name="T16" fmla="*/ 34 w 91"/>
                <a:gd name="T17" fmla="*/ 53 h 53"/>
                <a:gd name="T18" fmla="*/ 38 w 91"/>
                <a:gd name="T19" fmla="*/ 53 h 53"/>
                <a:gd name="T20" fmla="*/ 38 w 91"/>
                <a:gd name="T21" fmla="*/ 53 h 53"/>
                <a:gd name="T22" fmla="*/ 36 w 91"/>
                <a:gd name="T23" fmla="*/ 47 h 53"/>
                <a:gd name="T24" fmla="*/ 36 w 91"/>
                <a:gd name="T25" fmla="*/ 45 h 53"/>
                <a:gd name="T26" fmla="*/ 40 w 91"/>
                <a:gd name="T27" fmla="*/ 41 h 53"/>
                <a:gd name="T28" fmla="*/ 40 w 91"/>
                <a:gd name="T29" fmla="*/ 43 h 53"/>
                <a:gd name="T30" fmla="*/ 42 w 91"/>
                <a:gd name="T31" fmla="*/ 47 h 53"/>
                <a:gd name="T32" fmla="*/ 47 w 91"/>
                <a:gd name="T33" fmla="*/ 49 h 53"/>
                <a:gd name="T34" fmla="*/ 51 w 91"/>
                <a:gd name="T35" fmla="*/ 49 h 53"/>
                <a:gd name="T36" fmla="*/ 53 w 91"/>
                <a:gd name="T37" fmla="*/ 51 h 53"/>
                <a:gd name="T38" fmla="*/ 53 w 91"/>
                <a:gd name="T39" fmla="*/ 49 h 53"/>
                <a:gd name="T40" fmla="*/ 59 w 91"/>
                <a:gd name="T41" fmla="*/ 45 h 53"/>
                <a:gd name="T42" fmla="*/ 63 w 91"/>
                <a:gd name="T43" fmla="*/ 45 h 53"/>
                <a:gd name="T44" fmla="*/ 72 w 91"/>
                <a:gd name="T45" fmla="*/ 45 h 53"/>
                <a:gd name="T46" fmla="*/ 74 w 91"/>
                <a:gd name="T47" fmla="*/ 43 h 53"/>
                <a:gd name="T48" fmla="*/ 78 w 91"/>
                <a:gd name="T49" fmla="*/ 41 h 53"/>
                <a:gd name="T50" fmla="*/ 80 w 91"/>
                <a:gd name="T51" fmla="*/ 41 h 53"/>
                <a:gd name="T52" fmla="*/ 83 w 91"/>
                <a:gd name="T53" fmla="*/ 45 h 53"/>
                <a:gd name="T54" fmla="*/ 87 w 91"/>
                <a:gd name="T55" fmla="*/ 43 h 53"/>
                <a:gd name="T56" fmla="*/ 89 w 91"/>
                <a:gd name="T57" fmla="*/ 41 h 53"/>
                <a:gd name="T58" fmla="*/ 87 w 91"/>
                <a:gd name="T59" fmla="*/ 39 h 53"/>
                <a:gd name="T60" fmla="*/ 80 w 91"/>
                <a:gd name="T61" fmla="*/ 36 h 53"/>
                <a:gd name="T62" fmla="*/ 80 w 91"/>
                <a:gd name="T63" fmla="*/ 32 h 53"/>
                <a:gd name="T64" fmla="*/ 78 w 91"/>
                <a:gd name="T65" fmla="*/ 24 h 53"/>
                <a:gd name="T66" fmla="*/ 82 w 91"/>
                <a:gd name="T67" fmla="*/ 19 h 53"/>
                <a:gd name="T68" fmla="*/ 87 w 91"/>
                <a:gd name="T69" fmla="*/ 17 h 53"/>
                <a:gd name="T70" fmla="*/ 91 w 91"/>
                <a:gd name="T71" fmla="*/ 15 h 53"/>
                <a:gd name="T72" fmla="*/ 87 w 91"/>
                <a:gd name="T73" fmla="*/ 15 h 53"/>
                <a:gd name="T74" fmla="*/ 82 w 91"/>
                <a:gd name="T75" fmla="*/ 15 h 53"/>
                <a:gd name="T76" fmla="*/ 76 w 91"/>
                <a:gd name="T77" fmla="*/ 11 h 53"/>
                <a:gd name="T78" fmla="*/ 74 w 91"/>
                <a:gd name="T79" fmla="*/ 9 h 53"/>
                <a:gd name="T80" fmla="*/ 70 w 91"/>
                <a:gd name="T81" fmla="*/ 7 h 53"/>
                <a:gd name="T82" fmla="*/ 66 w 91"/>
                <a:gd name="T83" fmla="*/ 7 h 53"/>
                <a:gd name="T84" fmla="*/ 63 w 91"/>
                <a:gd name="T85" fmla="*/ 7 h 53"/>
                <a:gd name="T86" fmla="*/ 61 w 91"/>
                <a:gd name="T87" fmla="*/ 7 h 53"/>
                <a:gd name="T88" fmla="*/ 59 w 91"/>
                <a:gd name="T89" fmla="*/ 7 h 53"/>
                <a:gd name="T90" fmla="*/ 55 w 91"/>
                <a:gd name="T91" fmla="*/ 7 h 53"/>
                <a:gd name="T92" fmla="*/ 55 w 91"/>
                <a:gd name="T93" fmla="*/ 11 h 53"/>
                <a:gd name="T94" fmla="*/ 59 w 91"/>
                <a:gd name="T95" fmla="*/ 17 h 53"/>
                <a:gd name="T96" fmla="*/ 59 w 91"/>
                <a:gd name="T97" fmla="*/ 21 h 53"/>
                <a:gd name="T98" fmla="*/ 55 w 91"/>
                <a:gd name="T99" fmla="*/ 21 h 53"/>
                <a:gd name="T100" fmla="*/ 49 w 91"/>
                <a:gd name="T101" fmla="*/ 21 h 53"/>
                <a:gd name="T102" fmla="*/ 46 w 91"/>
                <a:gd name="T103" fmla="*/ 19 h 53"/>
                <a:gd name="T104" fmla="*/ 38 w 91"/>
                <a:gd name="T105" fmla="*/ 11 h 53"/>
                <a:gd name="T106" fmla="*/ 32 w 91"/>
                <a:gd name="T107" fmla="*/ 3 h 53"/>
                <a:gd name="T108" fmla="*/ 29 w 91"/>
                <a:gd name="T109" fmla="*/ 2 h 53"/>
                <a:gd name="T110" fmla="*/ 27 w 91"/>
                <a:gd name="T111" fmla="*/ 2 h 53"/>
                <a:gd name="T112" fmla="*/ 17 w 91"/>
                <a:gd name="T113" fmla="*/ 0 h 53"/>
                <a:gd name="T114" fmla="*/ 10 w 91"/>
                <a:gd name="T115" fmla="*/ 11 h 53"/>
                <a:gd name="T116" fmla="*/ 0 w 91"/>
                <a:gd name="T117" fmla="*/ 24 h 53"/>
                <a:gd name="T118" fmla="*/ 0 w 91"/>
                <a:gd name="T119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" h="53">
                  <a:moveTo>
                    <a:pt x="0" y="24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5" y="45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4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4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5" y="45"/>
                  </a:lnTo>
                  <a:lnTo>
                    <a:pt x="59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8" y="45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83" y="45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9" y="43"/>
                  </a:lnTo>
                  <a:lnTo>
                    <a:pt x="89" y="41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2" y="38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82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2" y="15"/>
                  </a:lnTo>
                  <a:lnTo>
                    <a:pt x="78" y="15"/>
                  </a:lnTo>
                  <a:lnTo>
                    <a:pt x="76" y="11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2" y="7"/>
                  </a:lnTo>
                  <a:lnTo>
                    <a:pt x="70" y="7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15"/>
                  </a:lnTo>
                  <a:lnTo>
                    <a:pt x="59" y="17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5" y="21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38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5"/>
                  </a:lnTo>
                  <a:lnTo>
                    <a:pt x="10" y="11"/>
                  </a:lnTo>
                  <a:lnTo>
                    <a:pt x="4" y="1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18C2045F-6AFF-664C-B014-DCFB3106D7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2296" y="1398620"/>
              <a:ext cx="73939" cy="27727"/>
            </a:xfrm>
            <a:custGeom>
              <a:avLst/>
              <a:gdLst>
                <a:gd name="T0" fmla="*/ 0 w 49"/>
                <a:gd name="T1" fmla="*/ 15 h 21"/>
                <a:gd name="T2" fmla="*/ 0 w 49"/>
                <a:gd name="T3" fmla="*/ 15 h 21"/>
                <a:gd name="T4" fmla="*/ 3 w 49"/>
                <a:gd name="T5" fmla="*/ 12 h 21"/>
                <a:gd name="T6" fmla="*/ 7 w 49"/>
                <a:gd name="T7" fmla="*/ 10 h 21"/>
                <a:gd name="T8" fmla="*/ 11 w 49"/>
                <a:gd name="T9" fmla="*/ 8 h 21"/>
                <a:gd name="T10" fmla="*/ 11 w 49"/>
                <a:gd name="T11" fmla="*/ 8 h 21"/>
                <a:gd name="T12" fmla="*/ 11 w 49"/>
                <a:gd name="T13" fmla="*/ 6 h 21"/>
                <a:gd name="T14" fmla="*/ 13 w 49"/>
                <a:gd name="T15" fmla="*/ 4 h 21"/>
                <a:gd name="T16" fmla="*/ 15 w 49"/>
                <a:gd name="T17" fmla="*/ 4 h 21"/>
                <a:gd name="T18" fmla="*/ 17 w 49"/>
                <a:gd name="T19" fmla="*/ 4 h 21"/>
                <a:gd name="T20" fmla="*/ 17 w 49"/>
                <a:gd name="T21" fmla="*/ 4 h 21"/>
                <a:gd name="T22" fmla="*/ 19 w 49"/>
                <a:gd name="T23" fmla="*/ 4 h 21"/>
                <a:gd name="T24" fmla="*/ 20 w 49"/>
                <a:gd name="T25" fmla="*/ 2 h 21"/>
                <a:gd name="T26" fmla="*/ 20 w 49"/>
                <a:gd name="T27" fmla="*/ 0 h 21"/>
                <a:gd name="T28" fmla="*/ 24 w 49"/>
                <a:gd name="T29" fmla="*/ 0 h 21"/>
                <a:gd name="T30" fmla="*/ 24 w 49"/>
                <a:gd name="T31" fmla="*/ 0 h 21"/>
                <a:gd name="T32" fmla="*/ 28 w 49"/>
                <a:gd name="T33" fmla="*/ 0 h 21"/>
                <a:gd name="T34" fmla="*/ 32 w 49"/>
                <a:gd name="T35" fmla="*/ 4 h 21"/>
                <a:gd name="T36" fmla="*/ 34 w 49"/>
                <a:gd name="T37" fmla="*/ 4 h 21"/>
                <a:gd name="T38" fmla="*/ 36 w 49"/>
                <a:gd name="T39" fmla="*/ 6 h 21"/>
                <a:gd name="T40" fmla="*/ 36 w 49"/>
                <a:gd name="T41" fmla="*/ 6 h 21"/>
                <a:gd name="T42" fmla="*/ 39 w 49"/>
                <a:gd name="T43" fmla="*/ 8 h 21"/>
                <a:gd name="T44" fmla="*/ 41 w 49"/>
                <a:gd name="T45" fmla="*/ 10 h 21"/>
                <a:gd name="T46" fmla="*/ 41 w 49"/>
                <a:gd name="T47" fmla="*/ 10 h 21"/>
                <a:gd name="T48" fmla="*/ 49 w 49"/>
                <a:gd name="T49" fmla="*/ 17 h 21"/>
                <a:gd name="T50" fmla="*/ 49 w 49"/>
                <a:gd name="T51" fmla="*/ 17 h 21"/>
                <a:gd name="T52" fmla="*/ 47 w 49"/>
                <a:gd name="T53" fmla="*/ 21 h 21"/>
                <a:gd name="T54" fmla="*/ 41 w 49"/>
                <a:gd name="T55" fmla="*/ 21 h 21"/>
                <a:gd name="T56" fmla="*/ 41 w 49"/>
                <a:gd name="T57" fmla="*/ 21 h 21"/>
                <a:gd name="T58" fmla="*/ 30 w 49"/>
                <a:gd name="T59" fmla="*/ 21 h 21"/>
                <a:gd name="T60" fmla="*/ 30 w 49"/>
                <a:gd name="T61" fmla="*/ 21 h 21"/>
                <a:gd name="T62" fmla="*/ 24 w 49"/>
                <a:gd name="T63" fmla="*/ 21 h 21"/>
                <a:gd name="T64" fmla="*/ 24 w 49"/>
                <a:gd name="T65" fmla="*/ 21 h 21"/>
                <a:gd name="T66" fmla="*/ 19 w 49"/>
                <a:gd name="T67" fmla="*/ 21 h 21"/>
                <a:gd name="T68" fmla="*/ 15 w 49"/>
                <a:gd name="T69" fmla="*/ 19 h 21"/>
                <a:gd name="T70" fmla="*/ 13 w 49"/>
                <a:gd name="T71" fmla="*/ 17 h 21"/>
                <a:gd name="T72" fmla="*/ 9 w 49"/>
                <a:gd name="T73" fmla="*/ 17 h 21"/>
                <a:gd name="T74" fmla="*/ 0 w 49"/>
                <a:gd name="T75" fmla="*/ 15 h 21"/>
                <a:gd name="T76" fmla="*/ 0 w 49"/>
                <a:gd name="T77" fmla="*/ 15 h 21"/>
                <a:gd name="T78" fmla="*/ 0 w 49"/>
                <a:gd name="T7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" h="21">
                  <a:moveTo>
                    <a:pt x="0" y="15"/>
                  </a:moveTo>
                  <a:lnTo>
                    <a:pt x="0" y="15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1"/>
                  </a:lnTo>
                  <a:lnTo>
                    <a:pt x="15" y="19"/>
                  </a:lnTo>
                  <a:lnTo>
                    <a:pt x="13" y="17"/>
                  </a:lnTo>
                  <a:lnTo>
                    <a:pt x="9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6274BE77-CFF1-A444-9A3E-962C72F262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2296" y="1398620"/>
              <a:ext cx="73939" cy="27727"/>
            </a:xfrm>
            <a:custGeom>
              <a:avLst/>
              <a:gdLst>
                <a:gd name="T0" fmla="*/ 0 w 49"/>
                <a:gd name="T1" fmla="*/ 15 h 21"/>
                <a:gd name="T2" fmla="*/ 0 w 49"/>
                <a:gd name="T3" fmla="*/ 15 h 21"/>
                <a:gd name="T4" fmla="*/ 3 w 49"/>
                <a:gd name="T5" fmla="*/ 12 h 21"/>
                <a:gd name="T6" fmla="*/ 7 w 49"/>
                <a:gd name="T7" fmla="*/ 10 h 21"/>
                <a:gd name="T8" fmla="*/ 11 w 49"/>
                <a:gd name="T9" fmla="*/ 8 h 21"/>
                <a:gd name="T10" fmla="*/ 11 w 49"/>
                <a:gd name="T11" fmla="*/ 8 h 21"/>
                <a:gd name="T12" fmla="*/ 11 w 49"/>
                <a:gd name="T13" fmla="*/ 6 h 21"/>
                <a:gd name="T14" fmla="*/ 13 w 49"/>
                <a:gd name="T15" fmla="*/ 4 h 21"/>
                <a:gd name="T16" fmla="*/ 15 w 49"/>
                <a:gd name="T17" fmla="*/ 4 h 21"/>
                <a:gd name="T18" fmla="*/ 17 w 49"/>
                <a:gd name="T19" fmla="*/ 4 h 21"/>
                <a:gd name="T20" fmla="*/ 17 w 49"/>
                <a:gd name="T21" fmla="*/ 4 h 21"/>
                <a:gd name="T22" fmla="*/ 19 w 49"/>
                <a:gd name="T23" fmla="*/ 4 h 21"/>
                <a:gd name="T24" fmla="*/ 20 w 49"/>
                <a:gd name="T25" fmla="*/ 2 h 21"/>
                <a:gd name="T26" fmla="*/ 20 w 49"/>
                <a:gd name="T27" fmla="*/ 0 h 21"/>
                <a:gd name="T28" fmla="*/ 24 w 49"/>
                <a:gd name="T29" fmla="*/ 0 h 21"/>
                <a:gd name="T30" fmla="*/ 24 w 49"/>
                <a:gd name="T31" fmla="*/ 0 h 21"/>
                <a:gd name="T32" fmla="*/ 28 w 49"/>
                <a:gd name="T33" fmla="*/ 0 h 21"/>
                <a:gd name="T34" fmla="*/ 32 w 49"/>
                <a:gd name="T35" fmla="*/ 4 h 21"/>
                <a:gd name="T36" fmla="*/ 34 w 49"/>
                <a:gd name="T37" fmla="*/ 4 h 21"/>
                <a:gd name="T38" fmla="*/ 36 w 49"/>
                <a:gd name="T39" fmla="*/ 6 h 21"/>
                <a:gd name="T40" fmla="*/ 36 w 49"/>
                <a:gd name="T41" fmla="*/ 6 h 21"/>
                <a:gd name="T42" fmla="*/ 39 w 49"/>
                <a:gd name="T43" fmla="*/ 8 h 21"/>
                <a:gd name="T44" fmla="*/ 41 w 49"/>
                <a:gd name="T45" fmla="*/ 10 h 21"/>
                <a:gd name="T46" fmla="*/ 41 w 49"/>
                <a:gd name="T47" fmla="*/ 10 h 21"/>
                <a:gd name="T48" fmla="*/ 49 w 49"/>
                <a:gd name="T49" fmla="*/ 17 h 21"/>
                <a:gd name="T50" fmla="*/ 49 w 49"/>
                <a:gd name="T51" fmla="*/ 17 h 21"/>
                <a:gd name="T52" fmla="*/ 47 w 49"/>
                <a:gd name="T53" fmla="*/ 21 h 21"/>
                <a:gd name="T54" fmla="*/ 41 w 49"/>
                <a:gd name="T55" fmla="*/ 21 h 21"/>
                <a:gd name="T56" fmla="*/ 41 w 49"/>
                <a:gd name="T57" fmla="*/ 21 h 21"/>
                <a:gd name="T58" fmla="*/ 30 w 49"/>
                <a:gd name="T59" fmla="*/ 21 h 21"/>
                <a:gd name="T60" fmla="*/ 30 w 49"/>
                <a:gd name="T61" fmla="*/ 21 h 21"/>
                <a:gd name="T62" fmla="*/ 24 w 49"/>
                <a:gd name="T63" fmla="*/ 21 h 21"/>
                <a:gd name="T64" fmla="*/ 24 w 49"/>
                <a:gd name="T65" fmla="*/ 21 h 21"/>
                <a:gd name="T66" fmla="*/ 19 w 49"/>
                <a:gd name="T67" fmla="*/ 21 h 21"/>
                <a:gd name="T68" fmla="*/ 15 w 49"/>
                <a:gd name="T69" fmla="*/ 19 h 21"/>
                <a:gd name="T70" fmla="*/ 13 w 49"/>
                <a:gd name="T71" fmla="*/ 17 h 21"/>
                <a:gd name="T72" fmla="*/ 9 w 49"/>
                <a:gd name="T73" fmla="*/ 17 h 21"/>
                <a:gd name="T74" fmla="*/ 0 w 49"/>
                <a:gd name="T75" fmla="*/ 15 h 21"/>
                <a:gd name="T76" fmla="*/ 0 w 49"/>
                <a:gd name="T77" fmla="*/ 15 h 21"/>
                <a:gd name="T78" fmla="*/ 0 w 49"/>
                <a:gd name="T7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" h="21">
                  <a:moveTo>
                    <a:pt x="0" y="15"/>
                  </a:moveTo>
                  <a:lnTo>
                    <a:pt x="0" y="15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1"/>
                  </a:lnTo>
                  <a:lnTo>
                    <a:pt x="15" y="19"/>
                  </a:lnTo>
                  <a:lnTo>
                    <a:pt x="13" y="17"/>
                  </a:lnTo>
                  <a:lnTo>
                    <a:pt x="9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454DB2C6-BC99-6249-B58E-DB42245E5D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7761" y="1320771"/>
              <a:ext cx="61142" cy="34126"/>
            </a:xfrm>
            <a:custGeom>
              <a:avLst/>
              <a:gdLst>
                <a:gd name="T0" fmla="*/ 16 w 40"/>
                <a:gd name="T1" fmla="*/ 0 h 26"/>
                <a:gd name="T2" fmla="*/ 8 w 40"/>
                <a:gd name="T3" fmla="*/ 0 h 26"/>
                <a:gd name="T4" fmla="*/ 4 w 40"/>
                <a:gd name="T5" fmla="*/ 7 h 26"/>
                <a:gd name="T6" fmla="*/ 0 w 40"/>
                <a:gd name="T7" fmla="*/ 11 h 26"/>
                <a:gd name="T8" fmla="*/ 4 w 40"/>
                <a:gd name="T9" fmla="*/ 17 h 26"/>
                <a:gd name="T10" fmla="*/ 4 w 40"/>
                <a:gd name="T11" fmla="*/ 17 h 26"/>
                <a:gd name="T12" fmla="*/ 6 w 40"/>
                <a:gd name="T13" fmla="*/ 19 h 26"/>
                <a:gd name="T14" fmla="*/ 12 w 40"/>
                <a:gd name="T15" fmla="*/ 23 h 26"/>
                <a:gd name="T16" fmla="*/ 12 w 40"/>
                <a:gd name="T17" fmla="*/ 23 h 26"/>
                <a:gd name="T18" fmla="*/ 12 w 40"/>
                <a:gd name="T19" fmla="*/ 23 h 26"/>
                <a:gd name="T20" fmla="*/ 16 w 40"/>
                <a:gd name="T21" fmla="*/ 24 h 26"/>
                <a:gd name="T22" fmla="*/ 19 w 40"/>
                <a:gd name="T23" fmla="*/ 26 h 26"/>
                <a:gd name="T24" fmla="*/ 19 w 40"/>
                <a:gd name="T25" fmla="*/ 26 h 26"/>
                <a:gd name="T26" fmla="*/ 19 w 40"/>
                <a:gd name="T27" fmla="*/ 26 h 26"/>
                <a:gd name="T28" fmla="*/ 23 w 40"/>
                <a:gd name="T29" fmla="*/ 23 h 26"/>
                <a:gd name="T30" fmla="*/ 23 w 40"/>
                <a:gd name="T31" fmla="*/ 23 h 26"/>
                <a:gd name="T32" fmla="*/ 23 w 40"/>
                <a:gd name="T33" fmla="*/ 21 h 26"/>
                <a:gd name="T34" fmla="*/ 23 w 40"/>
                <a:gd name="T35" fmla="*/ 21 h 26"/>
                <a:gd name="T36" fmla="*/ 29 w 40"/>
                <a:gd name="T37" fmla="*/ 17 h 26"/>
                <a:gd name="T38" fmla="*/ 29 w 40"/>
                <a:gd name="T39" fmla="*/ 17 h 26"/>
                <a:gd name="T40" fmla="*/ 31 w 40"/>
                <a:gd name="T41" fmla="*/ 13 h 26"/>
                <a:gd name="T42" fmla="*/ 31 w 40"/>
                <a:gd name="T43" fmla="*/ 13 h 26"/>
                <a:gd name="T44" fmla="*/ 31 w 40"/>
                <a:gd name="T45" fmla="*/ 11 h 26"/>
                <a:gd name="T46" fmla="*/ 31 w 40"/>
                <a:gd name="T47" fmla="*/ 9 h 26"/>
                <a:gd name="T48" fmla="*/ 34 w 40"/>
                <a:gd name="T49" fmla="*/ 9 h 26"/>
                <a:gd name="T50" fmla="*/ 34 w 40"/>
                <a:gd name="T51" fmla="*/ 9 h 26"/>
                <a:gd name="T52" fmla="*/ 38 w 40"/>
                <a:gd name="T53" fmla="*/ 9 h 26"/>
                <a:gd name="T54" fmla="*/ 38 w 40"/>
                <a:gd name="T55" fmla="*/ 11 h 26"/>
                <a:gd name="T56" fmla="*/ 40 w 40"/>
                <a:gd name="T57" fmla="*/ 11 h 26"/>
                <a:gd name="T58" fmla="*/ 38 w 40"/>
                <a:gd name="T59" fmla="*/ 9 h 26"/>
                <a:gd name="T60" fmla="*/ 38 w 40"/>
                <a:gd name="T61" fmla="*/ 9 h 26"/>
                <a:gd name="T62" fmla="*/ 36 w 40"/>
                <a:gd name="T63" fmla="*/ 7 h 26"/>
                <a:gd name="T64" fmla="*/ 33 w 40"/>
                <a:gd name="T65" fmla="*/ 6 h 26"/>
                <a:gd name="T66" fmla="*/ 29 w 40"/>
                <a:gd name="T67" fmla="*/ 6 h 26"/>
                <a:gd name="T68" fmla="*/ 23 w 40"/>
                <a:gd name="T69" fmla="*/ 2 h 26"/>
                <a:gd name="T70" fmla="*/ 16 w 40"/>
                <a:gd name="T71" fmla="*/ 0 h 26"/>
                <a:gd name="T72" fmla="*/ 16 w 40"/>
                <a:gd name="T73" fmla="*/ 0 h 26"/>
                <a:gd name="T74" fmla="*/ 16 w 40"/>
                <a:gd name="T7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6" y="0"/>
                  </a:moveTo>
                  <a:lnTo>
                    <a:pt x="8" y="0"/>
                  </a:lnTo>
                  <a:lnTo>
                    <a:pt x="4" y="7"/>
                  </a:lnTo>
                  <a:lnTo>
                    <a:pt x="0" y="1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3" y="6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2FC9632A-CE94-1E4B-B89C-79B0203277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7761" y="1320771"/>
              <a:ext cx="61142" cy="34126"/>
            </a:xfrm>
            <a:custGeom>
              <a:avLst/>
              <a:gdLst>
                <a:gd name="T0" fmla="*/ 16 w 40"/>
                <a:gd name="T1" fmla="*/ 0 h 26"/>
                <a:gd name="T2" fmla="*/ 8 w 40"/>
                <a:gd name="T3" fmla="*/ 0 h 26"/>
                <a:gd name="T4" fmla="*/ 4 w 40"/>
                <a:gd name="T5" fmla="*/ 7 h 26"/>
                <a:gd name="T6" fmla="*/ 0 w 40"/>
                <a:gd name="T7" fmla="*/ 11 h 26"/>
                <a:gd name="T8" fmla="*/ 4 w 40"/>
                <a:gd name="T9" fmla="*/ 17 h 26"/>
                <a:gd name="T10" fmla="*/ 4 w 40"/>
                <a:gd name="T11" fmla="*/ 17 h 26"/>
                <a:gd name="T12" fmla="*/ 6 w 40"/>
                <a:gd name="T13" fmla="*/ 19 h 26"/>
                <a:gd name="T14" fmla="*/ 12 w 40"/>
                <a:gd name="T15" fmla="*/ 23 h 26"/>
                <a:gd name="T16" fmla="*/ 12 w 40"/>
                <a:gd name="T17" fmla="*/ 23 h 26"/>
                <a:gd name="T18" fmla="*/ 12 w 40"/>
                <a:gd name="T19" fmla="*/ 23 h 26"/>
                <a:gd name="T20" fmla="*/ 16 w 40"/>
                <a:gd name="T21" fmla="*/ 24 h 26"/>
                <a:gd name="T22" fmla="*/ 19 w 40"/>
                <a:gd name="T23" fmla="*/ 26 h 26"/>
                <a:gd name="T24" fmla="*/ 19 w 40"/>
                <a:gd name="T25" fmla="*/ 26 h 26"/>
                <a:gd name="T26" fmla="*/ 19 w 40"/>
                <a:gd name="T27" fmla="*/ 26 h 26"/>
                <a:gd name="T28" fmla="*/ 23 w 40"/>
                <a:gd name="T29" fmla="*/ 23 h 26"/>
                <a:gd name="T30" fmla="*/ 23 w 40"/>
                <a:gd name="T31" fmla="*/ 23 h 26"/>
                <a:gd name="T32" fmla="*/ 23 w 40"/>
                <a:gd name="T33" fmla="*/ 21 h 26"/>
                <a:gd name="T34" fmla="*/ 23 w 40"/>
                <a:gd name="T35" fmla="*/ 21 h 26"/>
                <a:gd name="T36" fmla="*/ 29 w 40"/>
                <a:gd name="T37" fmla="*/ 17 h 26"/>
                <a:gd name="T38" fmla="*/ 29 w 40"/>
                <a:gd name="T39" fmla="*/ 17 h 26"/>
                <a:gd name="T40" fmla="*/ 31 w 40"/>
                <a:gd name="T41" fmla="*/ 13 h 26"/>
                <a:gd name="T42" fmla="*/ 31 w 40"/>
                <a:gd name="T43" fmla="*/ 13 h 26"/>
                <a:gd name="T44" fmla="*/ 31 w 40"/>
                <a:gd name="T45" fmla="*/ 11 h 26"/>
                <a:gd name="T46" fmla="*/ 31 w 40"/>
                <a:gd name="T47" fmla="*/ 9 h 26"/>
                <a:gd name="T48" fmla="*/ 34 w 40"/>
                <a:gd name="T49" fmla="*/ 9 h 26"/>
                <a:gd name="T50" fmla="*/ 34 w 40"/>
                <a:gd name="T51" fmla="*/ 9 h 26"/>
                <a:gd name="T52" fmla="*/ 38 w 40"/>
                <a:gd name="T53" fmla="*/ 9 h 26"/>
                <a:gd name="T54" fmla="*/ 38 w 40"/>
                <a:gd name="T55" fmla="*/ 11 h 26"/>
                <a:gd name="T56" fmla="*/ 40 w 40"/>
                <a:gd name="T57" fmla="*/ 11 h 26"/>
                <a:gd name="T58" fmla="*/ 38 w 40"/>
                <a:gd name="T59" fmla="*/ 9 h 26"/>
                <a:gd name="T60" fmla="*/ 38 w 40"/>
                <a:gd name="T61" fmla="*/ 9 h 26"/>
                <a:gd name="T62" fmla="*/ 36 w 40"/>
                <a:gd name="T63" fmla="*/ 7 h 26"/>
                <a:gd name="T64" fmla="*/ 33 w 40"/>
                <a:gd name="T65" fmla="*/ 6 h 26"/>
                <a:gd name="T66" fmla="*/ 29 w 40"/>
                <a:gd name="T67" fmla="*/ 6 h 26"/>
                <a:gd name="T68" fmla="*/ 23 w 40"/>
                <a:gd name="T69" fmla="*/ 2 h 26"/>
                <a:gd name="T70" fmla="*/ 16 w 40"/>
                <a:gd name="T71" fmla="*/ 0 h 26"/>
                <a:gd name="T72" fmla="*/ 16 w 40"/>
                <a:gd name="T73" fmla="*/ 0 h 26"/>
                <a:gd name="T74" fmla="*/ 16 w 40"/>
                <a:gd name="T7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6" y="0"/>
                  </a:moveTo>
                  <a:lnTo>
                    <a:pt x="8" y="0"/>
                  </a:lnTo>
                  <a:lnTo>
                    <a:pt x="4" y="7"/>
                  </a:lnTo>
                  <a:lnTo>
                    <a:pt x="0" y="1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3" y="6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FDD4C4B5-6B50-8F4F-94AF-6358F240EA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25966" y="1332503"/>
              <a:ext cx="99533" cy="35192"/>
            </a:xfrm>
            <a:custGeom>
              <a:avLst/>
              <a:gdLst>
                <a:gd name="T0" fmla="*/ 4 w 65"/>
                <a:gd name="T1" fmla="*/ 0 h 27"/>
                <a:gd name="T2" fmla="*/ 4 w 65"/>
                <a:gd name="T3" fmla="*/ 0 h 27"/>
                <a:gd name="T4" fmla="*/ 2 w 65"/>
                <a:gd name="T5" fmla="*/ 4 h 27"/>
                <a:gd name="T6" fmla="*/ 0 w 65"/>
                <a:gd name="T7" fmla="*/ 6 h 27"/>
                <a:gd name="T8" fmla="*/ 0 w 65"/>
                <a:gd name="T9" fmla="*/ 8 h 27"/>
                <a:gd name="T10" fmla="*/ 10 w 65"/>
                <a:gd name="T11" fmla="*/ 14 h 27"/>
                <a:gd name="T12" fmla="*/ 19 w 65"/>
                <a:gd name="T13" fmla="*/ 19 h 27"/>
                <a:gd name="T14" fmla="*/ 19 w 65"/>
                <a:gd name="T15" fmla="*/ 19 h 27"/>
                <a:gd name="T16" fmla="*/ 21 w 65"/>
                <a:gd name="T17" fmla="*/ 19 h 27"/>
                <a:gd name="T18" fmla="*/ 25 w 65"/>
                <a:gd name="T19" fmla="*/ 21 h 27"/>
                <a:gd name="T20" fmla="*/ 29 w 65"/>
                <a:gd name="T21" fmla="*/ 23 h 27"/>
                <a:gd name="T22" fmla="*/ 29 w 65"/>
                <a:gd name="T23" fmla="*/ 23 h 27"/>
                <a:gd name="T24" fmla="*/ 31 w 65"/>
                <a:gd name="T25" fmla="*/ 25 h 27"/>
                <a:gd name="T26" fmla="*/ 35 w 65"/>
                <a:gd name="T27" fmla="*/ 27 h 27"/>
                <a:gd name="T28" fmla="*/ 40 w 65"/>
                <a:gd name="T29" fmla="*/ 27 h 27"/>
                <a:gd name="T30" fmla="*/ 40 w 65"/>
                <a:gd name="T31" fmla="*/ 27 h 27"/>
                <a:gd name="T32" fmla="*/ 42 w 65"/>
                <a:gd name="T33" fmla="*/ 27 h 27"/>
                <a:gd name="T34" fmla="*/ 44 w 65"/>
                <a:gd name="T35" fmla="*/ 25 h 27"/>
                <a:gd name="T36" fmla="*/ 46 w 65"/>
                <a:gd name="T37" fmla="*/ 23 h 27"/>
                <a:gd name="T38" fmla="*/ 52 w 65"/>
                <a:gd name="T39" fmla="*/ 23 h 27"/>
                <a:gd name="T40" fmla="*/ 52 w 65"/>
                <a:gd name="T41" fmla="*/ 23 h 27"/>
                <a:gd name="T42" fmla="*/ 55 w 65"/>
                <a:gd name="T43" fmla="*/ 23 h 27"/>
                <a:gd name="T44" fmla="*/ 57 w 65"/>
                <a:gd name="T45" fmla="*/ 21 h 27"/>
                <a:gd name="T46" fmla="*/ 59 w 65"/>
                <a:gd name="T47" fmla="*/ 19 h 27"/>
                <a:gd name="T48" fmla="*/ 65 w 65"/>
                <a:gd name="T49" fmla="*/ 15 h 27"/>
                <a:gd name="T50" fmla="*/ 65 w 65"/>
                <a:gd name="T51" fmla="*/ 15 h 27"/>
                <a:gd name="T52" fmla="*/ 65 w 65"/>
                <a:gd name="T53" fmla="*/ 14 h 27"/>
                <a:gd name="T54" fmla="*/ 65 w 65"/>
                <a:gd name="T55" fmla="*/ 14 h 27"/>
                <a:gd name="T56" fmla="*/ 65 w 65"/>
                <a:gd name="T57" fmla="*/ 14 h 27"/>
                <a:gd name="T58" fmla="*/ 65 w 65"/>
                <a:gd name="T59" fmla="*/ 12 h 27"/>
                <a:gd name="T60" fmla="*/ 59 w 65"/>
                <a:gd name="T61" fmla="*/ 10 h 27"/>
                <a:gd name="T62" fmla="*/ 59 w 65"/>
                <a:gd name="T63" fmla="*/ 10 h 27"/>
                <a:gd name="T64" fmla="*/ 53 w 65"/>
                <a:gd name="T65" fmla="*/ 10 h 27"/>
                <a:gd name="T66" fmla="*/ 48 w 65"/>
                <a:gd name="T67" fmla="*/ 8 h 27"/>
                <a:gd name="T68" fmla="*/ 46 w 65"/>
                <a:gd name="T69" fmla="*/ 8 h 27"/>
                <a:gd name="T70" fmla="*/ 42 w 65"/>
                <a:gd name="T71" fmla="*/ 6 h 27"/>
                <a:gd name="T72" fmla="*/ 42 w 65"/>
                <a:gd name="T73" fmla="*/ 6 h 27"/>
                <a:gd name="T74" fmla="*/ 36 w 65"/>
                <a:gd name="T75" fmla="*/ 8 h 27"/>
                <a:gd name="T76" fmla="*/ 36 w 65"/>
                <a:gd name="T77" fmla="*/ 8 h 27"/>
                <a:gd name="T78" fmla="*/ 31 w 65"/>
                <a:gd name="T79" fmla="*/ 4 h 27"/>
                <a:gd name="T80" fmla="*/ 31 w 65"/>
                <a:gd name="T81" fmla="*/ 4 h 27"/>
                <a:gd name="T82" fmla="*/ 27 w 65"/>
                <a:gd name="T83" fmla="*/ 4 h 27"/>
                <a:gd name="T84" fmla="*/ 21 w 65"/>
                <a:gd name="T85" fmla="*/ 2 h 27"/>
                <a:gd name="T86" fmla="*/ 21 w 65"/>
                <a:gd name="T87" fmla="*/ 2 h 27"/>
                <a:gd name="T88" fmla="*/ 14 w 65"/>
                <a:gd name="T89" fmla="*/ 2 h 27"/>
                <a:gd name="T90" fmla="*/ 14 w 65"/>
                <a:gd name="T91" fmla="*/ 2 h 27"/>
                <a:gd name="T92" fmla="*/ 10 w 65"/>
                <a:gd name="T93" fmla="*/ 2 h 27"/>
                <a:gd name="T94" fmla="*/ 4 w 65"/>
                <a:gd name="T95" fmla="*/ 0 h 27"/>
                <a:gd name="T96" fmla="*/ 4 w 65"/>
                <a:gd name="T97" fmla="*/ 0 h 27"/>
                <a:gd name="T98" fmla="*/ 4 w 65"/>
                <a:gd name="T9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27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0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5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4" y="25"/>
                  </a:lnTo>
                  <a:lnTo>
                    <a:pt x="46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9" y="19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3" y="10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D841ECF7-1C07-2844-A065-AFC910B276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25966" y="1332503"/>
              <a:ext cx="99533" cy="35192"/>
            </a:xfrm>
            <a:custGeom>
              <a:avLst/>
              <a:gdLst>
                <a:gd name="T0" fmla="*/ 4 w 65"/>
                <a:gd name="T1" fmla="*/ 0 h 27"/>
                <a:gd name="T2" fmla="*/ 4 w 65"/>
                <a:gd name="T3" fmla="*/ 0 h 27"/>
                <a:gd name="T4" fmla="*/ 2 w 65"/>
                <a:gd name="T5" fmla="*/ 4 h 27"/>
                <a:gd name="T6" fmla="*/ 0 w 65"/>
                <a:gd name="T7" fmla="*/ 6 h 27"/>
                <a:gd name="T8" fmla="*/ 0 w 65"/>
                <a:gd name="T9" fmla="*/ 8 h 27"/>
                <a:gd name="T10" fmla="*/ 10 w 65"/>
                <a:gd name="T11" fmla="*/ 14 h 27"/>
                <a:gd name="T12" fmla="*/ 19 w 65"/>
                <a:gd name="T13" fmla="*/ 19 h 27"/>
                <a:gd name="T14" fmla="*/ 19 w 65"/>
                <a:gd name="T15" fmla="*/ 19 h 27"/>
                <a:gd name="T16" fmla="*/ 21 w 65"/>
                <a:gd name="T17" fmla="*/ 19 h 27"/>
                <a:gd name="T18" fmla="*/ 25 w 65"/>
                <a:gd name="T19" fmla="*/ 21 h 27"/>
                <a:gd name="T20" fmla="*/ 29 w 65"/>
                <a:gd name="T21" fmla="*/ 23 h 27"/>
                <a:gd name="T22" fmla="*/ 29 w 65"/>
                <a:gd name="T23" fmla="*/ 23 h 27"/>
                <a:gd name="T24" fmla="*/ 31 w 65"/>
                <a:gd name="T25" fmla="*/ 25 h 27"/>
                <a:gd name="T26" fmla="*/ 35 w 65"/>
                <a:gd name="T27" fmla="*/ 27 h 27"/>
                <a:gd name="T28" fmla="*/ 40 w 65"/>
                <a:gd name="T29" fmla="*/ 27 h 27"/>
                <a:gd name="T30" fmla="*/ 40 w 65"/>
                <a:gd name="T31" fmla="*/ 27 h 27"/>
                <a:gd name="T32" fmla="*/ 42 w 65"/>
                <a:gd name="T33" fmla="*/ 27 h 27"/>
                <a:gd name="T34" fmla="*/ 44 w 65"/>
                <a:gd name="T35" fmla="*/ 25 h 27"/>
                <a:gd name="T36" fmla="*/ 46 w 65"/>
                <a:gd name="T37" fmla="*/ 23 h 27"/>
                <a:gd name="T38" fmla="*/ 52 w 65"/>
                <a:gd name="T39" fmla="*/ 23 h 27"/>
                <a:gd name="T40" fmla="*/ 52 w 65"/>
                <a:gd name="T41" fmla="*/ 23 h 27"/>
                <a:gd name="T42" fmla="*/ 55 w 65"/>
                <a:gd name="T43" fmla="*/ 23 h 27"/>
                <a:gd name="T44" fmla="*/ 57 w 65"/>
                <a:gd name="T45" fmla="*/ 21 h 27"/>
                <a:gd name="T46" fmla="*/ 59 w 65"/>
                <a:gd name="T47" fmla="*/ 19 h 27"/>
                <a:gd name="T48" fmla="*/ 65 w 65"/>
                <a:gd name="T49" fmla="*/ 15 h 27"/>
                <a:gd name="T50" fmla="*/ 65 w 65"/>
                <a:gd name="T51" fmla="*/ 15 h 27"/>
                <a:gd name="T52" fmla="*/ 65 w 65"/>
                <a:gd name="T53" fmla="*/ 14 h 27"/>
                <a:gd name="T54" fmla="*/ 65 w 65"/>
                <a:gd name="T55" fmla="*/ 14 h 27"/>
                <a:gd name="T56" fmla="*/ 65 w 65"/>
                <a:gd name="T57" fmla="*/ 14 h 27"/>
                <a:gd name="T58" fmla="*/ 65 w 65"/>
                <a:gd name="T59" fmla="*/ 12 h 27"/>
                <a:gd name="T60" fmla="*/ 59 w 65"/>
                <a:gd name="T61" fmla="*/ 10 h 27"/>
                <a:gd name="T62" fmla="*/ 59 w 65"/>
                <a:gd name="T63" fmla="*/ 10 h 27"/>
                <a:gd name="T64" fmla="*/ 53 w 65"/>
                <a:gd name="T65" fmla="*/ 10 h 27"/>
                <a:gd name="T66" fmla="*/ 48 w 65"/>
                <a:gd name="T67" fmla="*/ 8 h 27"/>
                <a:gd name="T68" fmla="*/ 46 w 65"/>
                <a:gd name="T69" fmla="*/ 8 h 27"/>
                <a:gd name="T70" fmla="*/ 42 w 65"/>
                <a:gd name="T71" fmla="*/ 6 h 27"/>
                <a:gd name="T72" fmla="*/ 42 w 65"/>
                <a:gd name="T73" fmla="*/ 6 h 27"/>
                <a:gd name="T74" fmla="*/ 36 w 65"/>
                <a:gd name="T75" fmla="*/ 8 h 27"/>
                <a:gd name="T76" fmla="*/ 36 w 65"/>
                <a:gd name="T77" fmla="*/ 8 h 27"/>
                <a:gd name="T78" fmla="*/ 31 w 65"/>
                <a:gd name="T79" fmla="*/ 4 h 27"/>
                <a:gd name="T80" fmla="*/ 31 w 65"/>
                <a:gd name="T81" fmla="*/ 4 h 27"/>
                <a:gd name="T82" fmla="*/ 27 w 65"/>
                <a:gd name="T83" fmla="*/ 4 h 27"/>
                <a:gd name="T84" fmla="*/ 21 w 65"/>
                <a:gd name="T85" fmla="*/ 2 h 27"/>
                <a:gd name="T86" fmla="*/ 21 w 65"/>
                <a:gd name="T87" fmla="*/ 2 h 27"/>
                <a:gd name="T88" fmla="*/ 14 w 65"/>
                <a:gd name="T89" fmla="*/ 2 h 27"/>
                <a:gd name="T90" fmla="*/ 14 w 65"/>
                <a:gd name="T91" fmla="*/ 2 h 27"/>
                <a:gd name="T92" fmla="*/ 10 w 65"/>
                <a:gd name="T93" fmla="*/ 2 h 27"/>
                <a:gd name="T94" fmla="*/ 4 w 65"/>
                <a:gd name="T95" fmla="*/ 0 h 27"/>
                <a:gd name="T96" fmla="*/ 4 w 65"/>
                <a:gd name="T97" fmla="*/ 0 h 27"/>
                <a:gd name="T98" fmla="*/ 4 w 65"/>
                <a:gd name="T9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27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0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5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4" y="25"/>
                  </a:lnTo>
                  <a:lnTo>
                    <a:pt x="46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9" y="19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3" y="10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21EDFAC3-3CB7-6440-BC25-2D8CB64B2E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28383" y="1492465"/>
              <a:ext cx="92423" cy="35192"/>
            </a:xfrm>
            <a:custGeom>
              <a:avLst/>
              <a:gdLst>
                <a:gd name="T0" fmla="*/ 0 w 61"/>
                <a:gd name="T1" fmla="*/ 19 h 27"/>
                <a:gd name="T2" fmla="*/ 8 w 61"/>
                <a:gd name="T3" fmla="*/ 27 h 27"/>
                <a:gd name="T4" fmla="*/ 15 w 61"/>
                <a:gd name="T5" fmla="*/ 25 h 27"/>
                <a:gd name="T6" fmla="*/ 19 w 61"/>
                <a:gd name="T7" fmla="*/ 21 h 27"/>
                <a:gd name="T8" fmla="*/ 28 w 61"/>
                <a:gd name="T9" fmla="*/ 21 h 27"/>
                <a:gd name="T10" fmla="*/ 28 w 61"/>
                <a:gd name="T11" fmla="*/ 21 h 27"/>
                <a:gd name="T12" fmla="*/ 30 w 61"/>
                <a:gd name="T13" fmla="*/ 25 h 27"/>
                <a:gd name="T14" fmla="*/ 34 w 61"/>
                <a:gd name="T15" fmla="*/ 25 h 27"/>
                <a:gd name="T16" fmla="*/ 34 w 61"/>
                <a:gd name="T17" fmla="*/ 25 h 27"/>
                <a:gd name="T18" fmla="*/ 36 w 61"/>
                <a:gd name="T19" fmla="*/ 23 h 27"/>
                <a:gd name="T20" fmla="*/ 36 w 61"/>
                <a:gd name="T21" fmla="*/ 23 h 27"/>
                <a:gd name="T22" fmla="*/ 40 w 61"/>
                <a:gd name="T23" fmla="*/ 21 h 27"/>
                <a:gd name="T24" fmla="*/ 42 w 61"/>
                <a:gd name="T25" fmla="*/ 19 h 27"/>
                <a:gd name="T26" fmla="*/ 44 w 61"/>
                <a:gd name="T27" fmla="*/ 19 h 27"/>
                <a:gd name="T28" fmla="*/ 45 w 61"/>
                <a:gd name="T29" fmla="*/ 19 h 27"/>
                <a:gd name="T30" fmla="*/ 45 w 61"/>
                <a:gd name="T31" fmla="*/ 19 h 27"/>
                <a:gd name="T32" fmla="*/ 49 w 61"/>
                <a:gd name="T33" fmla="*/ 19 h 27"/>
                <a:gd name="T34" fmla="*/ 51 w 61"/>
                <a:gd name="T35" fmla="*/ 17 h 27"/>
                <a:gd name="T36" fmla="*/ 53 w 61"/>
                <a:gd name="T37" fmla="*/ 17 h 27"/>
                <a:gd name="T38" fmla="*/ 59 w 61"/>
                <a:gd name="T39" fmla="*/ 13 h 27"/>
                <a:gd name="T40" fmla="*/ 59 w 61"/>
                <a:gd name="T41" fmla="*/ 13 h 27"/>
                <a:gd name="T42" fmla="*/ 61 w 61"/>
                <a:gd name="T43" fmla="*/ 13 h 27"/>
                <a:gd name="T44" fmla="*/ 61 w 61"/>
                <a:gd name="T45" fmla="*/ 12 h 27"/>
                <a:gd name="T46" fmla="*/ 53 w 61"/>
                <a:gd name="T47" fmla="*/ 8 h 27"/>
                <a:gd name="T48" fmla="*/ 53 w 61"/>
                <a:gd name="T49" fmla="*/ 8 h 27"/>
                <a:gd name="T50" fmla="*/ 47 w 61"/>
                <a:gd name="T51" fmla="*/ 4 h 27"/>
                <a:gd name="T52" fmla="*/ 45 w 61"/>
                <a:gd name="T53" fmla="*/ 2 h 27"/>
                <a:gd name="T54" fmla="*/ 45 w 61"/>
                <a:gd name="T55" fmla="*/ 2 h 27"/>
                <a:gd name="T56" fmla="*/ 42 w 61"/>
                <a:gd name="T57" fmla="*/ 2 h 27"/>
                <a:gd name="T58" fmla="*/ 42 w 61"/>
                <a:gd name="T59" fmla="*/ 2 h 27"/>
                <a:gd name="T60" fmla="*/ 34 w 61"/>
                <a:gd name="T61" fmla="*/ 2 h 27"/>
                <a:gd name="T62" fmla="*/ 30 w 61"/>
                <a:gd name="T63" fmla="*/ 2 h 27"/>
                <a:gd name="T64" fmla="*/ 28 w 61"/>
                <a:gd name="T65" fmla="*/ 0 h 27"/>
                <a:gd name="T66" fmla="*/ 27 w 61"/>
                <a:gd name="T67" fmla="*/ 2 h 27"/>
                <a:gd name="T68" fmla="*/ 27 w 61"/>
                <a:gd name="T69" fmla="*/ 2 h 27"/>
                <a:gd name="T70" fmla="*/ 25 w 61"/>
                <a:gd name="T71" fmla="*/ 4 h 27"/>
                <a:gd name="T72" fmla="*/ 23 w 61"/>
                <a:gd name="T73" fmla="*/ 4 h 27"/>
                <a:gd name="T74" fmla="*/ 19 w 61"/>
                <a:gd name="T75" fmla="*/ 4 h 27"/>
                <a:gd name="T76" fmla="*/ 19 w 61"/>
                <a:gd name="T77" fmla="*/ 4 h 27"/>
                <a:gd name="T78" fmla="*/ 17 w 61"/>
                <a:gd name="T79" fmla="*/ 10 h 27"/>
                <a:gd name="T80" fmla="*/ 15 w 61"/>
                <a:gd name="T81" fmla="*/ 12 h 27"/>
                <a:gd name="T82" fmla="*/ 13 w 61"/>
                <a:gd name="T83" fmla="*/ 12 h 27"/>
                <a:gd name="T84" fmla="*/ 11 w 61"/>
                <a:gd name="T85" fmla="*/ 12 h 27"/>
                <a:gd name="T86" fmla="*/ 11 w 61"/>
                <a:gd name="T87" fmla="*/ 12 h 27"/>
                <a:gd name="T88" fmla="*/ 11 w 61"/>
                <a:gd name="T89" fmla="*/ 12 h 27"/>
                <a:gd name="T90" fmla="*/ 10 w 61"/>
                <a:gd name="T91" fmla="*/ 12 h 27"/>
                <a:gd name="T92" fmla="*/ 8 w 61"/>
                <a:gd name="T93" fmla="*/ 13 h 27"/>
                <a:gd name="T94" fmla="*/ 8 w 61"/>
                <a:gd name="T95" fmla="*/ 13 h 27"/>
                <a:gd name="T96" fmla="*/ 4 w 61"/>
                <a:gd name="T97" fmla="*/ 17 h 27"/>
                <a:gd name="T98" fmla="*/ 0 w 61"/>
                <a:gd name="T99" fmla="*/ 19 h 27"/>
                <a:gd name="T100" fmla="*/ 0 w 61"/>
                <a:gd name="T101" fmla="*/ 19 h 27"/>
                <a:gd name="T102" fmla="*/ 0 w 61"/>
                <a:gd name="T103" fmla="*/ 19 h 27"/>
                <a:gd name="T104" fmla="*/ 0 w 61"/>
                <a:gd name="T10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27">
                  <a:moveTo>
                    <a:pt x="0" y="19"/>
                  </a:moveTo>
                  <a:lnTo>
                    <a:pt x="8" y="27"/>
                  </a:lnTo>
                  <a:lnTo>
                    <a:pt x="15" y="25"/>
                  </a:lnTo>
                  <a:lnTo>
                    <a:pt x="19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1"/>
                  </a:lnTo>
                  <a:lnTo>
                    <a:pt x="42" y="19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9" y="19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1E07D08D-98E6-9646-90CF-384A70F381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28383" y="1492465"/>
              <a:ext cx="92423" cy="35192"/>
            </a:xfrm>
            <a:custGeom>
              <a:avLst/>
              <a:gdLst>
                <a:gd name="T0" fmla="*/ 0 w 61"/>
                <a:gd name="T1" fmla="*/ 19 h 27"/>
                <a:gd name="T2" fmla="*/ 8 w 61"/>
                <a:gd name="T3" fmla="*/ 27 h 27"/>
                <a:gd name="T4" fmla="*/ 15 w 61"/>
                <a:gd name="T5" fmla="*/ 25 h 27"/>
                <a:gd name="T6" fmla="*/ 19 w 61"/>
                <a:gd name="T7" fmla="*/ 21 h 27"/>
                <a:gd name="T8" fmla="*/ 28 w 61"/>
                <a:gd name="T9" fmla="*/ 21 h 27"/>
                <a:gd name="T10" fmla="*/ 28 w 61"/>
                <a:gd name="T11" fmla="*/ 21 h 27"/>
                <a:gd name="T12" fmla="*/ 30 w 61"/>
                <a:gd name="T13" fmla="*/ 25 h 27"/>
                <a:gd name="T14" fmla="*/ 34 w 61"/>
                <a:gd name="T15" fmla="*/ 25 h 27"/>
                <a:gd name="T16" fmla="*/ 34 w 61"/>
                <a:gd name="T17" fmla="*/ 25 h 27"/>
                <a:gd name="T18" fmla="*/ 36 w 61"/>
                <a:gd name="T19" fmla="*/ 23 h 27"/>
                <a:gd name="T20" fmla="*/ 36 w 61"/>
                <a:gd name="T21" fmla="*/ 23 h 27"/>
                <a:gd name="T22" fmla="*/ 40 w 61"/>
                <a:gd name="T23" fmla="*/ 21 h 27"/>
                <a:gd name="T24" fmla="*/ 42 w 61"/>
                <a:gd name="T25" fmla="*/ 19 h 27"/>
                <a:gd name="T26" fmla="*/ 44 w 61"/>
                <a:gd name="T27" fmla="*/ 19 h 27"/>
                <a:gd name="T28" fmla="*/ 45 w 61"/>
                <a:gd name="T29" fmla="*/ 19 h 27"/>
                <a:gd name="T30" fmla="*/ 45 w 61"/>
                <a:gd name="T31" fmla="*/ 19 h 27"/>
                <a:gd name="T32" fmla="*/ 49 w 61"/>
                <a:gd name="T33" fmla="*/ 19 h 27"/>
                <a:gd name="T34" fmla="*/ 51 w 61"/>
                <a:gd name="T35" fmla="*/ 17 h 27"/>
                <a:gd name="T36" fmla="*/ 53 w 61"/>
                <a:gd name="T37" fmla="*/ 17 h 27"/>
                <a:gd name="T38" fmla="*/ 59 w 61"/>
                <a:gd name="T39" fmla="*/ 13 h 27"/>
                <a:gd name="T40" fmla="*/ 59 w 61"/>
                <a:gd name="T41" fmla="*/ 13 h 27"/>
                <a:gd name="T42" fmla="*/ 61 w 61"/>
                <a:gd name="T43" fmla="*/ 13 h 27"/>
                <a:gd name="T44" fmla="*/ 61 w 61"/>
                <a:gd name="T45" fmla="*/ 12 h 27"/>
                <a:gd name="T46" fmla="*/ 53 w 61"/>
                <a:gd name="T47" fmla="*/ 8 h 27"/>
                <a:gd name="T48" fmla="*/ 53 w 61"/>
                <a:gd name="T49" fmla="*/ 8 h 27"/>
                <a:gd name="T50" fmla="*/ 47 w 61"/>
                <a:gd name="T51" fmla="*/ 4 h 27"/>
                <a:gd name="T52" fmla="*/ 45 w 61"/>
                <a:gd name="T53" fmla="*/ 2 h 27"/>
                <a:gd name="T54" fmla="*/ 45 w 61"/>
                <a:gd name="T55" fmla="*/ 2 h 27"/>
                <a:gd name="T56" fmla="*/ 42 w 61"/>
                <a:gd name="T57" fmla="*/ 2 h 27"/>
                <a:gd name="T58" fmla="*/ 42 w 61"/>
                <a:gd name="T59" fmla="*/ 2 h 27"/>
                <a:gd name="T60" fmla="*/ 34 w 61"/>
                <a:gd name="T61" fmla="*/ 2 h 27"/>
                <a:gd name="T62" fmla="*/ 30 w 61"/>
                <a:gd name="T63" fmla="*/ 2 h 27"/>
                <a:gd name="T64" fmla="*/ 28 w 61"/>
                <a:gd name="T65" fmla="*/ 0 h 27"/>
                <a:gd name="T66" fmla="*/ 27 w 61"/>
                <a:gd name="T67" fmla="*/ 2 h 27"/>
                <a:gd name="T68" fmla="*/ 27 w 61"/>
                <a:gd name="T69" fmla="*/ 2 h 27"/>
                <a:gd name="T70" fmla="*/ 25 w 61"/>
                <a:gd name="T71" fmla="*/ 4 h 27"/>
                <a:gd name="T72" fmla="*/ 23 w 61"/>
                <a:gd name="T73" fmla="*/ 4 h 27"/>
                <a:gd name="T74" fmla="*/ 19 w 61"/>
                <a:gd name="T75" fmla="*/ 4 h 27"/>
                <a:gd name="T76" fmla="*/ 19 w 61"/>
                <a:gd name="T77" fmla="*/ 4 h 27"/>
                <a:gd name="T78" fmla="*/ 17 w 61"/>
                <a:gd name="T79" fmla="*/ 10 h 27"/>
                <a:gd name="T80" fmla="*/ 15 w 61"/>
                <a:gd name="T81" fmla="*/ 12 h 27"/>
                <a:gd name="T82" fmla="*/ 13 w 61"/>
                <a:gd name="T83" fmla="*/ 12 h 27"/>
                <a:gd name="T84" fmla="*/ 11 w 61"/>
                <a:gd name="T85" fmla="*/ 12 h 27"/>
                <a:gd name="T86" fmla="*/ 11 w 61"/>
                <a:gd name="T87" fmla="*/ 12 h 27"/>
                <a:gd name="T88" fmla="*/ 11 w 61"/>
                <a:gd name="T89" fmla="*/ 12 h 27"/>
                <a:gd name="T90" fmla="*/ 10 w 61"/>
                <a:gd name="T91" fmla="*/ 12 h 27"/>
                <a:gd name="T92" fmla="*/ 8 w 61"/>
                <a:gd name="T93" fmla="*/ 13 h 27"/>
                <a:gd name="T94" fmla="*/ 8 w 61"/>
                <a:gd name="T95" fmla="*/ 13 h 27"/>
                <a:gd name="T96" fmla="*/ 4 w 61"/>
                <a:gd name="T97" fmla="*/ 17 h 27"/>
                <a:gd name="T98" fmla="*/ 0 w 61"/>
                <a:gd name="T99" fmla="*/ 19 h 27"/>
                <a:gd name="T100" fmla="*/ 0 w 61"/>
                <a:gd name="T101" fmla="*/ 19 h 27"/>
                <a:gd name="T102" fmla="*/ 0 w 61"/>
                <a:gd name="T103" fmla="*/ 19 h 27"/>
                <a:gd name="T104" fmla="*/ 0 w 61"/>
                <a:gd name="T10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27">
                  <a:moveTo>
                    <a:pt x="0" y="19"/>
                  </a:moveTo>
                  <a:lnTo>
                    <a:pt x="8" y="27"/>
                  </a:lnTo>
                  <a:lnTo>
                    <a:pt x="15" y="25"/>
                  </a:lnTo>
                  <a:lnTo>
                    <a:pt x="19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1"/>
                  </a:lnTo>
                  <a:lnTo>
                    <a:pt x="42" y="19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9" y="19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935BFE76-CA8F-1947-A758-5D8BDAB7FA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8030" y="1381557"/>
              <a:ext cx="17063" cy="17063"/>
            </a:xfrm>
            <a:custGeom>
              <a:avLst/>
              <a:gdLst>
                <a:gd name="T0" fmla="*/ 0 w 11"/>
                <a:gd name="T1" fmla="*/ 6 h 13"/>
                <a:gd name="T2" fmla="*/ 5 w 11"/>
                <a:gd name="T3" fmla="*/ 13 h 13"/>
                <a:gd name="T4" fmla="*/ 11 w 11"/>
                <a:gd name="T5" fmla="*/ 11 h 13"/>
                <a:gd name="T6" fmla="*/ 11 w 11"/>
                <a:gd name="T7" fmla="*/ 4 h 13"/>
                <a:gd name="T8" fmla="*/ 11 w 11"/>
                <a:gd name="T9" fmla="*/ 4 h 13"/>
                <a:gd name="T10" fmla="*/ 11 w 11"/>
                <a:gd name="T11" fmla="*/ 2 h 13"/>
                <a:gd name="T12" fmla="*/ 9 w 11"/>
                <a:gd name="T13" fmla="*/ 2 h 13"/>
                <a:gd name="T14" fmla="*/ 7 w 11"/>
                <a:gd name="T15" fmla="*/ 0 h 13"/>
                <a:gd name="T16" fmla="*/ 7 w 11"/>
                <a:gd name="T17" fmla="*/ 0 h 13"/>
                <a:gd name="T18" fmla="*/ 5 w 11"/>
                <a:gd name="T19" fmla="*/ 2 h 13"/>
                <a:gd name="T20" fmla="*/ 2 w 11"/>
                <a:gd name="T21" fmla="*/ 4 h 13"/>
                <a:gd name="T22" fmla="*/ 0 w 11"/>
                <a:gd name="T23" fmla="*/ 6 h 13"/>
                <a:gd name="T24" fmla="*/ 0 w 11"/>
                <a:gd name="T25" fmla="*/ 6 h 13"/>
                <a:gd name="T26" fmla="*/ 0 w 11"/>
                <a:gd name="T27" fmla="*/ 6 h 13"/>
                <a:gd name="T28" fmla="*/ 0 w 11"/>
                <a:gd name="T2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3">
                  <a:moveTo>
                    <a:pt x="0" y="6"/>
                  </a:moveTo>
                  <a:lnTo>
                    <a:pt x="5" y="13"/>
                  </a:lnTo>
                  <a:lnTo>
                    <a:pt x="11" y="11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F9EE681C-7209-C145-AB81-2269EF1751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8030" y="1381557"/>
              <a:ext cx="17063" cy="17063"/>
            </a:xfrm>
            <a:custGeom>
              <a:avLst/>
              <a:gdLst>
                <a:gd name="T0" fmla="*/ 0 w 11"/>
                <a:gd name="T1" fmla="*/ 6 h 13"/>
                <a:gd name="T2" fmla="*/ 5 w 11"/>
                <a:gd name="T3" fmla="*/ 13 h 13"/>
                <a:gd name="T4" fmla="*/ 11 w 11"/>
                <a:gd name="T5" fmla="*/ 11 h 13"/>
                <a:gd name="T6" fmla="*/ 11 w 11"/>
                <a:gd name="T7" fmla="*/ 4 h 13"/>
                <a:gd name="T8" fmla="*/ 11 w 11"/>
                <a:gd name="T9" fmla="*/ 4 h 13"/>
                <a:gd name="T10" fmla="*/ 11 w 11"/>
                <a:gd name="T11" fmla="*/ 2 h 13"/>
                <a:gd name="T12" fmla="*/ 9 w 11"/>
                <a:gd name="T13" fmla="*/ 2 h 13"/>
                <a:gd name="T14" fmla="*/ 7 w 11"/>
                <a:gd name="T15" fmla="*/ 0 h 13"/>
                <a:gd name="T16" fmla="*/ 7 w 11"/>
                <a:gd name="T17" fmla="*/ 0 h 13"/>
                <a:gd name="T18" fmla="*/ 5 w 11"/>
                <a:gd name="T19" fmla="*/ 2 h 13"/>
                <a:gd name="T20" fmla="*/ 2 w 11"/>
                <a:gd name="T21" fmla="*/ 4 h 13"/>
                <a:gd name="T22" fmla="*/ 0 w 11"/>
                <a:gd name="T23" fmla="*/ 6 h 13"/>
                <a:gd name="T24" fmla="*/ 0 w 11"/>
                <a:gd name="T25" fmla="*/ 6 h 13"/>
                <a:gd name="T26" fmla="*/ 0 w 11"/>
                <a:gd name="T27" fmla="*/ 6 h 13"/>
                <a:gd name="T28" fmla="*/ 0 w 11"/>
                <a:gd name="T2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3">
                  <a:moveTo>
                    <a:pt x="0" y="6"/>
                  </a:moveTo>
                  <a:lnTo>
                    <a:pt x="5" y="13"/>
                  </a:lnTo>
                  <a:lnTo>
                    <a:pt x="11" y="11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C5815BC0-6C3D-C847-AB18-A7B778AF09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88497" y="1326105"/>
              <a:ext cx="12798" cy="8531"/>
            </a:xfrm>
            <a:custGeom>
              <a:avLst/>
              <a:gdLst>
                <a:gd name="T0" fmla="*/ 1 w 9"/>
                <a:gd name="T1" fmla="*/ 2 h 7"/>
                <a:gd name="T2" fmla="*/ 1 w 9"/>
                <a:gd name="T3" fmla="*/ 2 h 7"/>
                <a:gd name="T4" fmla="*/ 0 w 9"/>
                <a:gd name="T5" fmla="*/ 5 h 7"/>
                <a:gd name="T6" fmla="*/ 0 w 9"/>
                <a:gd name="T7" fmla="*/ 7 h 7"/>
                <a:gd name="T8" fmla="*/ 0 w 9"/>
                <a:gd name="T9" fmla="*/ 7 h 7"/>
                <a:gd name="T10" fmla="*/ 1 w 9"/>
                <a:gd name="T11" fmla="*/ 7 h 7"/>
                <a:gd name="T12" fmla="*/ 1 w 9"/>
                <a:gd name="T13" fmla="*/ 7 h 7"/>
                <a:gd name="T14" fmla="*/ 5 w 9"/>
                <a:gd name="T15" fmla="*/ 7 h 7"/>
                <a:gd name="T16" fmla="*/ 7 w 9"/>
                <a:gd name="T17" fmla="*/ 5 h 7"/>
                <a:gd name="T18" fmla="*/ 9 w 9"/>
                <a:gd name="T19" fmla="*/ 3 h 7"/>
                <a:gd name="T20" fmla="*/ 5 w 9"/>
                <a:gd name="T21" fmla="*/ 0 h 7"/>
                <a:gd name="T22" fmla="*/ 1 w 9"/>
                <a:gd name="T23" fmla="*/ 2 h 7"/>
                <a:gd name="T24" fmla="*/ 1 w 9"/>
                <a:gd name="T25" fmla="*/ 2 h 7"/>
                <a:gd name="T26" fmla="*/ 1 w 9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1" y="2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5" y="7"/>
                  </a:lnTo>
                  <a:lnTo>
                    <a:pt x="7" y="5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F71DCB87-87FE-D94F-AD9B-5C886AAF1C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88497" y="1326105"/>
              <a:ext cx="12798" cy="8531"/>
            </a:xfrm>
            <a:custGeom>
              <a:avLst/>
              <a:gdLst>
                <a:gd name="T0" fmla="*/ 1 w 9"/>
                <a:gd name="T1" fmla="*/ 2 h 7"/>
                <a:gd name="T2" fmla="*/ 1 w 9"/>
                <a:gd name="T3" fmla="*/ 2 h 7"/>
                <a:gd name="T4" fmla="*/ 0 w 9"/>
                <a:gd name="T5" fmla="*/ 5 h 7"/>
                <a:gd name="T6" fmla="*/ 0 w 9"/>
                <a:gd name="T7" fmla="*/ 7 h 7"/>
                <a:gd name="T8" fmla="*/ 0 w 9"/>
                <a:gd name="T9" fmla="*/ 7 h 7"/>
                <a:gd name="T10" fmla="*/ 1 w 9"/>
                <a:gd name="T11" fmla="*/ 7 h 7"/>
                <a:gd name="T12" fmla="*/ 1 w 9"/>
                <a:gd name="T13" fmla="*/ 7 h 7"/>
                <a:gd name="T14" fmla="*/ 5 w 9"/>
                <a:gd name="T15" fmla="*/ 7 h 7"/>
                <a:gd name="T16" fmla="*/ 7 w 9"/>
                <a:gd name="T17" fmla="*/ 5 h 7"/>
                <a:gd name="T18" fmla="*/ 9 w 9"/>
                <a:gd name="T19" fmla="*/ 3 h 7"/>
                <a:gd name="T20" fmla="*/ 5 w 9"/>
                <a:gd name="T21" fmla="*/ 0 h 7"/>
                <a:gd name="T22" fmla="*/ 1 w 9"/>
                <a:gd name="T23" fmla="*/ 2 h 7"/>
                <a:gd name="T24" fmla="*/ 1 w 9"/>
                <a:gd name="T25" fmla="*/ 2 h 7"/>
                <a:gd name="T26" fmla="*/ 1 w 9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1" y="2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5" y="7"/>
                  </a:lnTo>
                  <a:lnTo>
                    <a:pt x="7" y="5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75CDA012-BC5B-A545-9C99-1828EEFB6C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46949" y="1369837"/>
              <a:ext cx="226082" cy="141834"/>
            </a:xfrm>
            <a:custGeom>
              <a:avLst/>
              <a:gdLst>
                <a:gd name="T0" fmla="*/ 11 w 148"/>
                <a:gd name="T1" fmla="*/ 49 h 109"/>
                <a:gd name="T2" fmla="*/ 23 w 148"/>
                <a:gd name="T3" fmla="*/ 34 h 109"/>
                <a:gd name="T4" fmla="*/ 27 w 148"/>
                <a:gd name="T5" fmla="*/ 28 h 109"/>
                <a:gd name="T6" fmla="*/ 25 w 148"/>
                <a:gd name="T7" fmla="*/ 24 h 109"/>
                <a:gd name="T8" fmla="*/ 21 w 148"/>
                <a:gd name="T9" fmla="*/ 24 h 109"/>
                <a:gd name="T10" fmla="*/ 15 w 148"/>
                <a:gd name="T11" fmla="*/ 7 h 109"/>
                <a:gd name="T12" fmla="*/ 21 w 148"/>
                <a:gd name="T13" fmla="*/ 7 h 109"/>
                <a:gd name="T14" fmla="*/ 42 w 148"/>
                <a:gd name="T15" fmla="*/ 2 h 109"/>
                <a:gd name="T16" fmla="*/ 55 w 148"/>
                <a:gd name="T17" fmla="*/ 0 h 109"/>
                <a:gd name="T18" fmla="*/ 66 w 148"/>
                <a:gd name="T19" fmla="*/ 3 h 109"/>
                <a:gd name="T20" fmla="*/ 72 w 148"/>
                <a:gd name="T21" fmla="*/ 7 h 109"/>
                <a:gd name="T22" fmla="*/ 81 w 148"/>
                <a:gd name="T23" fmla="*/ 11 h 109"/>
                <a:gd name="T24" fmla="*/ 98 w 148"/>
                <a:gd name="T25" fmla="*/ 9 h 109"/>
                <a:gd name="T26" fmla="*/ 108 w 148"/>
                <a:gd name="T27" fmla="*/ 9 h 109"/>
                <a:gd name="T28" fmla="*/ 119 w 148"/>
                <a:gd name="T29" fmla="*/ 11 h 109"/>
                <a:gd name="T30" fmla="*/ 129 w 148"/>
                <a:gd name="T31" fmla="*/ 17 h 109"/>
                <a:gd name="T32" fmla="*/ 148 w 148"/>
                <a:gd name="T33" fmla="*/ 34 h 109"/>
                <a:gd name="T34" fmla="*/ 142 w 148"/>
                <a:gd name="T35" fmla="*/ 36 h 109"/>
                <a:gd name="T36" fmla="*/ 114 w 148"/>
                <a:gd name="T37" fmla="*/ 43 h 109"/>
                <a:gd name="T38" fmla="*/ 100 w 148"/>
                <a:gd name="T39" fmla="*/ 51 h 109"/>
                <a:gd name="T40" fmla="*/ 93 w 148"/>
                <a:gd name="T41" fmla="*/ 55 h 109"/>
                <a:gd name="T42" fmla="*/ 89 w 148"/>
                <a:gd name="T43" fmla="*/ 64 h 109"/>
                <a:gd name="T44" fmla="*/ 89 w 148"/>
                <a:gd name="T45" fmla="*/ 68 h 109"/>
                <a:gd name="T46" fmla="*/ 83 w 148"/>
                <a:gd name="T47" fmla="*/ 68 h 109"/>
                <a:gd name="T48" fmla="*/ 81 w 148"/>
                <a:gd name="T49" fmla="*/ 72 h 109"/>
                <a:gd name="T50" fmla="*/ 81 w 148"/>
                <a:gd name="T51" fmla="*/ 81 h 109"/>
                <a:gd name="T52" fmla="*/ 81 w 148"/>
                <a:gd name="T53" fmla="*/ 83 h 109"/>
                <a:gd name="T54" fmla="*/ 74 w 148"/>
                <a:gd name="T55" fmla="*/ 90 h 109"/>
                <a:gd name="T56" fmla="*/ 70 w 148"/>
                <a:gd name="T57" fmla="*/ 100 h 109"/>
                <a:gd name="T58" fmla="*/ 66 w 148"/>
                <a:gd name="T59" fmla="*/ 100 h 109"/>
                <a:gd name="T60" fmla="*/ 53 w 148"/>
                <a:gd name="T61" fmla="*/ 106 h 109"/>
                <a:gd name="T62" fmla="*/ 42 w 148"/>
                <a:gd name="T63" fmla="*/ 109 h 109"/>
                <a:gd name="T64" fmla="*/ 36 w 148"/>
                <a:gd name="T65" fmla="*/ 109 h 109"/>
                <a:gd name="T66" fmla="*/ 32 w 148"/>
                <a:gd name="T67" fmla="*/ 106 h 109"/>
                <a:gd name="T68" fmla="*/ 27 w 148"/>
                <a:gd name="T69" fmla="*/ 96 h 109"/>
                <a:gd name="T70" fmla="*/ 25 w 148"/>
                <a:gd name="T71" fmla="*/ 92 h 109"/>
                <a:gd name="T72" fmla="*/ 19 w 148"/>
                <a:gd name="T73" fmla="*/ 89 h 109"/>
                <a:gd name="T74" fmla="*/ 0 w 148"/>
                <a:gd name="T75" fmla="*/ 89 h 109"/>
                <a:gd name="T76" fmla="*/ 0 w 148"/>
                <a:gd name="T77" fmla="*/ 89 h 109"/>
                <a:gd name="T78" fmla="*/ 0 w 148"/>
                <a:gd name="T79" fmla="*/ 83 h 109"/>
                <a:gd name="T80" fmla="*/ 11 w 148"/>
                <a:gd name="T81" fmla="*/ 49 h 109"/>
                <a:gd name="T82" fmla="*/ 11 w 148"/>
                <a:gd name="T83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09">
                  <a:moveTo>
                    <a:pt x="11" y="49"/>
                  </a:moveTo>
                  <a:lnTo>
                    <a:pt x="11" y="49"/>
                  </a:lnTo>
                  <a:lnTo>
                    <a:pt x="15" y="43"/>
                  </a:lnTo>
                  <a:lnTo>
                    <a:pt x="23" y="34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5" y="26"/>
                  </a:lnTo>
                  <a:lnTo>
                    <a:pt x="25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7" y="1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21" y="7"/>
                  </a:lnTo>
                  <a:lnTo>
                    <a:pt x="27" y="5"/>
                  </a:lnTo>
                  <a:lnTo>
                    <a:pt x="42" y="2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72" y="7"/>
                  </a:lnTo>
                  <a:lnTo>
                    <a:pt x="78" y="9"/>
                  </a:lnTo>
                  <a:lnTo>
                    <a:pt x="81" y="11"/>
                  </a:lnTo>
                  <a:lnTo>
                    <a:pt x="87" y="11"/>
                  </a:lnTo>
                  <a:lnTo>
                    <a:pt x="9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14" y="9"/>
                  </a:lnTo>
                  <a:lnTo>
                    <a:pt x="119" y="11"/>
                  </a:lnTo>
                  <a:lnTo>
                    <a:pt x="125" y="13"/>
                  </a:lnTo>
                  <a:lnTo>
                    <a:pt x="129" y="17"/>
                  </a:lnTo>
                  <a:lnTo>
                    <a:pt x="138" y="2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2" y="36"/>
                  </a:lnTo>
                  <a:lnTo>
                    <a:pt x="134" y="37"/>
                  </a:lnTo>
                  <a:lnTo>
                    <a:pt x="114" y="43"/>
                  </a:lnTo>
                  <a:lnTo>
                    <a:pt x="104" y="47"/>
                  </a:lnTo>
                  <a:lnTo>
                    <a:pt x="100" y="51"/>
                  </a:lnTo>
                  <a:lnTo>
                    <a:pt x="97" y="51"/>
                  </a:lnTo>
                  <a:lnTo>
                    <a:pt x="93" y="55"/>
                  </a:lnTo>
                  <a:lnTo>
                    <a:pt x="91" y="58"/>
                  </a:lnTo>
                  <a:lnTo>
                    <a:pt x="89" y="64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85" y="68"/>
                  </a:lnTo>
                  <a:lnTo>
                    <a:pt x="83" y="68"/>
                  </a:lnTo>
                  <a:lnTo>
                    <a:pt x="83" y="72"/>
                  </a:lnTo>
                  <a:lnTo>
                    <a:pt x="81" y="72"/>
                  </a:lnTo>
                  <a:lnTo>
                    <a:pt x="81" y="79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78" y="89"/>
                  </a:lnTo>
                  <a:lnTo>
                    <a:pt x="74" y="90"/>
                  </a:lnTo>
                  <a:lnTo>
                    <a:pt x="72" y="9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66" y="100"/>
                  </a:lnTo>
                  <a:lnTo>
                    <a:pt x="61" y="102"/>
                  </a:lnTo>
                  <a:lnTo>
                    <a:pt x="53" y="106"/>
                  </a:lnTo>
                  <a:lnTo>
                    <a:pt x="46" y="109"/>
                  </a:lnTo>
                  <a:lnTo>
                    <a:pt x="42" y="109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4" y="109"/>
                  </a:lnTo>
                  <a:lnTo>
                    <a:pt x="32" y="106"/>
                  </a:lnTo>
                  <a:lnTo>
                    <a:pt x="30" y="102"/>
                  </a:lnTo>
                  <a:lnTo>
                    <a:pt x="27" y="96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4" y="70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58D3D5DD-5C7E-3C48-B4CE-E5E0B30509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46949" y="1369837"/>
              <a:ext cx="226082" cy="141834"/>
            </a:xfrm>
            <a:custGeom>
              <a:avLst/>
              <a:gdLst>
                <a:gd name="T0" fmla="*/ 11 w 148"/>
                <a:gd name="T1" fmla="*/ 49 h 109"/>
                <a:gd name="T2" fmla="*/ 23 w 148"/>
                <a:gd name="T3" fmla="*/ 34 h 109"/>
                <a:gd name="T4" fmla="*/ 27 w 148"/>
                <a:gd name="T5" fmla="*/ 28 h 109"/>
                <a:gd name="T6" fmla="*/ 25 w 148"/>
                <a:gd name="T7" fmla="*/ 24 h 109"/>
                <a:gd name="T8" fmla="*/ 21 w 148"/>
                <a:gd name="T9" fmla="*/ 24 h 109"/>
                <a:gd name="T10" fmla="*/ 15 w 148"/>
                <a:gd name="T11" fmla="*/ 7 h 109"/>
                <a:gd name="T12" fmla="*/ 21 w 148"/>
                <a:gd name="T13" fmla="*/ 7 h 109"/>
                <a:gd name="T14" fmla="*/ 42 w 148"/>
                <a:gd name="T15" fmla="*/ 2 h 109"/>
                <a:gd name="T16" fmla="*/ 55 w 148"/>
                <a:gd name="T17" fmla="*/ 0 h 109"/>
                <a:gd name="T18" fmla="*/ 66 w 148"/>
                <a:gd name="T19" fmla="*/ 3 h 109"/>
                <a:gd name="T20" fmla="*/ 72 w 148"/>
                <a:gd name="T21" fmla="*/ 7 h 109"/>
                <a:gd name="T22" fmla="*/ 81 w 148"/>
                <a:gd name="T23" fmla="*/ 11 h 109"/>
                <a:gd name="T24" fmla="*/ 98 w 148"/>
                <a:gd name="T25" fmla="*/ 9 h 109"/>
                <a:gd name="T26" fmla="*/ 108 w 148"/>
                <a:gd name="T27" fmla="*/ 9 h 109"/>
                <a:gd name="T28" fmla="*/ 119 w 148"/>
                <a:gd name="T29" fmla="*/ 11 h 109"/>
                <a:gd name="T30" fmla="*/ 129 w 148"/>
                <a:gd name="T31" fmla="*/ 17 h 109"/>
                <a:gd name="T32" fmla="*/ 148 w 148"/>
                <a:gd name="T33" fmla="*/ 34 h 109"/>
                <a:gd name="T34" fmla="*/ 142 w 148"/>
                <a:gd name="T35" fmla="*/ 36 h 109"/>
                <a:gd name="T36" fmla="*/ 114 w 148"/>
                <a:gd name="T37" fmla="*/ 43 h 109"/>
                <a:gd name="T38" fmla="*/ 100 w 148"/>
                <a:gd name="T39" fmla="*/ 51 h 109"/>
                <a:gd name="T40" fmla="*/ 93 w 148"/>
                <a:gd name="T41" fmla="*/ 55 h 109"/>
                <a:gd name="T42" fmla="*/ 89 w 148"/>
                <a:gd name="T43" fmla="*/ 64 h 109"/>
                <a:gd name="T44" fmla="*/ 89 w 148"/>
                <a:gd name="T45" fmla="*/ 68 h 109"/>
                <a:gd name="T46" fmla="*/ 83 w 148"/>
                <a:gd name="T47" fmla="*/ 68 h 109"/>
                <a:gd name="T48" fmla="*/ 81 w 148"/>
                <a:gd name="T49" fmla="*/ 72 h 109"/>
                <a:gd name="T50" fmla="*/ 81 w 148"/>
                <a:gd name="T51" fmla="*/ 81 h 109"/>
                <a:gd name="T52" fmla="*/ 81 w 148"/>
                <a:gd name="T53" fmla="*/ 83 h 109"/>
                <a:gd name="T54" fmla="*/ 74 w 148"/>
                <a:gd name="T55" fmla="*/ 90 h 109"/>
                <a:gd name="T56" fmla="*/ 70 w 148"/>
                <a:gd name="T57" fmla="*/ 100 h 109"/>
                <a:gd name="T58" fmla="*/ 66 w 148"/>
                <a:gd name="T59" fmla="*/ 100 h 109"/>
                <a:gd name="T60" fmla="*/ 53 w 148"/>
                <a:gd name="T61" fmla="*/ 106 h 109"/>
                <a:gd name="T62" fmla="*/ 42 w 148"/>
                <a:gd name="T63" fmla="*/ 109 h 109"/>
                <a:gd name="T64" fmla="*/ 36 w 148"/>
                <a:gd name="T65" fmla="*/ 109 h 109"/>
                <a:gd name="T66" fmla="*/ 32 w 148"/>
                <a:gd name="T67" fmla="*/ 106 h 109"/>
                <a:gd name="T68" fmla="*/ 27 w 148"/>
                <a:gd name="T69" fmla="*/ 96 h 109"/>
                <a:gd name="T70" fmla="*/ 25 w 148"/>
                <a:gd name="T71" fmla="*/ 92 h 109"/>
                <a:gd name="T72" fmla="*/ 19 w 148"/>
                <a:gd name="T73" fmla="*/ 89 h 109"/>
                <a:gd name="T74" fmla="*/ 0 w 148"/>
                <a:gd name="T75" fmla="*/ 89 h 109"/>
                <a:gd name="T76" fmla="*/ 0 w 148"/>
                <a:gd name="T77" fmla="*/ 89 h 109"/>
                <a:gd name="T78" fmla="*/ 0 w 148"/>
                <a:gd name="T79" fmla="*/ 83 h 109"/>
                <a:gd name="T80" fmla="*/ 11 w 148"/>
                <a:gd name="T81" fmla="*/ 49 h 109"/>
                <a:gd name="T82" fmla="*/ 11 w 148"/>
                <a:gd name="T83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09">
                  <a:moveTo>
                    <a:pt x="11" y="49"/>
                  </a:moveTo>
                  <a:lnTo>
                    <a:pt x="11" y="49"/>
                  </a:lnTo>
                  <a:lnTo>
                    <a:pt x="15" y="43"/>
                  </a:lnTo>
                  <a:lnTo>
                    <a:pt x="23" y="34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5" y="26"/>
                  </a:lnTo>
                  <a:lnTo>
                    <a:pt x="25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7" y="1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21" y="7"/>
                  </a:lnTo>
                  <a:lnTo>
                    <a:pt x="27" y="5"/>
                  </a:lnTo>
                  <a:lnTo>
                    <a:pt x="42" y="2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72" y="7"/>
                  </a:lnTo>
                  <a:lnTo>
                    <a:pt x="78" y="9"/>
                  </a:lnTo>
                  <a:lnTo>
                    <a:pt x="81" y="11"/>
                  </a:lnTo>
                  <a:lnTo>
                    <a:pt x="87" y="11"/>
                  </a:lnTo>
                  <a:lnTo>
                    <a:pt x="9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14" y="9"/>
                  </a:lnTo>
                  <a:lnTo>
                    <a:pt x="119" y="11"/>
                  </a:lnTo>
                  <a:lnTo>
                    <a:pt x="125" y="13"/>
                  </a:lnTo>
                  <a:lnTo>
                    <a:pt x="129" y="17"/>
                  </a:lnTo>
                  <a:lnTo>
                    <a:pt x="138" y="2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2" y="36"/>
                  </a:lnTo>
                  <a:lnTo>
                    <a:pt x="134" y="37"/>
                  </a:lnTo>
                  <a:lnTo>
                    <a:pt x="114" y="43"/>
                  </a:lnTo>
                  <a:lnTo>
                    <a:pt x="104" y="47"/>
                  </a:lnTo>
                  <a:lnTo>
                    <a:pt x="100" y="51"/>
                  </a:lnTo>
                  <a:lnTo>
                    <a:pt x="97" y="51"/>
                  </a:lnTo>
                  <a:lnTo>
                    <a:pt x="93" y="55"/>
                  </a:lnTo>
                  <a:lnTo>
                    <a:pt x="91" y="58"/>
                  </a:lnTo>
                  <a:lnTo>
                    <a:pt x="89" y="64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85" y="68"/>
                  </a:lnTo>
                  <a:lnTo>
                    <a:pt x="83" y="68"/>
                  </a:lnTo>
                  <a:lnTo>
                    <a:pt x="83" y="72"/>
                  </a:lnTo>
                  <a:lnTo>
                    <a:pt x="81" y="72"/>
                  </a:lnTo>
                  <a:lnTo>
                    <a:pt x="81" y="79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78" y="89"/>
                  </a:lnTo>
                  <a:lnTo>
                    <a:pt x="74" y="90"/>
                  </a:lnTo>
                  <a:lnTo>
                    <a:pt x="72" y="9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66" y="100"/>
                  </a:lnTo>
                  <a:lnTo>
                    <a:pt x="61" y="102"/>
                  </a:lnTo>
                  <a:lnTo>
                    <a:pt x="53" y="106"/>
                  </a:lnTo>
                  <a:lnTo>
                    <a:pt x="46" y="109"/>
                  </a:lnTo>
                  <a:lnTo>
                    <a:pt x="42" y="109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4" y="109"/>
                  </a:lnTo>
                  <a:lnTo>
                    <a:pt x="32" y="106"/>
                  </a:lnTo>
                  <a:lnTo>
                    <a:pt x="30" y="102"/>
                  </a:lnTo>
                  <a:lnTo>
                    <a:pt x="27" y="96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4" y="70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B333286C-7399-8E4F-964B-F07727DDDB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21831" y="1277047"/>
              <a:ext cx="264473" cy="102377"/>
            </a:xfrm>
            <a:custGeom>
              <a:avLst/>
              <a:gdLst>
                <a:gd name="T0" fmla="*/ 86 w 173"/>
                <a:gd name="T1" fmla="*/ 55 h 79"/>
                <a:gd name="T2" fmla="*/ 67 w 173"/>
                <a:gd name="T3" fmla="*/ 55 h 79"/>
                <a:gd name="T4" fmla="*/ 57 w 173"/>
                <a:gd name="T5" fmla="*/ 47 h 79"/>
                <a:gd name="T6" fmla="*/ 52 w 173"/>
                <a:gd name="T7" fmla="*/ 47 h 79"/>
                <a:gd name="T8" fmla="*/ 50 w 173"/>
                <a:gd name="T9" fmla="*/ 53 h 79"/>
                <a:gd name="T10" fmla="*/ 38 w 173"/>
                <a:gd name="T11" fmla="*/ 57 h 79"/>
                <a:gd name="T12" fmla="*/ 23 w 173"/>
                <a:gd name="T13" fmla="*/ 55 h 79"/>
                <a:gd name="T14" fmla="*/ 6 w 173"/>
                <a:gd name="T15" fmla="*/ 53 h 79"/>
                <a:gd name="T16" fmla="*/ 0 w 173"/>
                <a:gd name="T17" fmla="*/ 51 h 79"/>
                <a:gd name="T18" fmla="*/ 10 w 173"/>
                <a:gd name="T19" fmla="*/ 43 h 79"/>
                <a:gd name="T20" fmla="*/ 27 w 173"/>
                <a:gd name="T21" fmla="*/ 40 h 79"/>
                <a:gd name="T22" fmla="*/ 23 w 173"/>
                <a:gd name="T23" fmla="*/ 34 h 79"/>
                <a:gd name="T24" fmla="*/ 14 w 173"/>
                <a:gd name="T25" fmla="*/ 34 h 79"/>
                <a:gd name="T26" fmla="*/ 19 w 173"/>
                <a:gd name="T27" fmla="*/ 19 h 79"/>
                <a:gd name="T28" fmla="*/ 27 w 173"/>
                <a:gd name="T29" fmla="*/ 11 h 79"/>
                <a:gd name="T30" fmla="*/ 33 w 173"/>
                <a:gd name="T31" fmla="*/ 7 h 79"/>
                <a:gd name="T32" fmla="*/ 38 w 173"/>
                <a:gd name="T33" fmla="*/ 5 h 79"/>
                <a:gd name="T34" fmla="*/ 46 w 173"/>
                <a:gd name="T35" fmla="*/ 9 h 79"/>
                <a:gd name="T36" fmla="*/ 55 w 173"/>
                <a:gd name="T37" fmla="*/ 15 h 79"/>
                <a:gd name="T38" fmla="*/ 70 w 173"/>
                <a:gd name="T39" fmla="*/ 19 h 79"/>
                <a:gd name="T40" fmla="*/ 86 w 173"/>
                <a:gd name="T41" fmla="*/ 30 h 79"/>
                <a:gd name="T42" fmla="*/ 106 w 173"/>
                <a:gd name="T43" fmla="*/ 40 h 79"/>
                <a:gd name="T44" fmla="*/ 120 w 173"/>
                <a:gd name="T45" fmla="*/ 40 h 79"/>
                <a:gd name="T46" fmla="*/ 118 w 173"/>
                <a:gd name="T47" fmla="*/ 32 h 79"/>
                <a:gd name="T48" fmla="*/ 118 w 173"/>
                <a:gd name="T49" fmla="*/ 26 h 79"/>
                <a:gd name="T50" fmla="*/ 114 w 173"/>
                <a:gd name="T51" fmla="*/ 21 h 79"/>
                <a:gd name="T52" fmla="*/ 106 w 173"/>
                <a:gd name="T53" fmla="*/ 13 h 79"/>
                <a:gd name="T54" fmla="*/ 106 w 173"/>
                <a:gd name="T55" fmla="*/ 7 h 79"/>
                <a:gd name="T56" fmla="*/ 125 w 173"/>
                <a:gd name="T57" fmla="*/ 0 h 79"/>
                <a:gd name="T58" fmla="*/ 131 w 173"/>
                <a:gd name="T59" fmla="*/ 13 h 79"/>
                <a:gd name="T60" fmla="*/ 140 w 173"/>
                <a:gd name="T61" fmla="*/ 21 h 79"/>
                <a:gd name="T62" fmla="*/ 142 w 173"/>
                <a:gd name="T63" fmla="*/ 26 h 79"/>
                <a:gd name="T64" fmla="*/ 148 w 173"/>
                <a:gd name="T65" fmla="*/ 30 h 79"/>
                <a:gd name="T66" fmla="*/ 154 w 173"/>
                <a:gd name="T67" fmla="*/ 22 h 79"/>
                <a:gd name="T68" fmla="*/ 163 w 173"/>
                <a:gd name="T69" fmla="*/ 21 h 79"/>
                <a:gd name="T70" fmla="*/ 169 w 173"/>
                <a:gd name="T71" fmla="*/ 22 h 79"/>
                <a:gd name="T72" fmla="*/ 171 w 173"/>
                <a:gd name="T73" fmla="*/ 38 h 79"/>
                <a:gd name="T74" fmla="*/ 165 w 173"/>
                <a:gd name="T75" fmla="*/ 47 h 79"/>
                <a:gd name="T76" fmla="*/ 139 w 173"/>
                <a:gd name="T77" fmla="*/ 57 h 79"/>
                <a:gd name="T78" fmla="*/ 110 w 173"/>
                <a:gd name="T79" fmla="*/ 68 h 79"/>
                <a:gd name="T80" fmla="*/ 97 w 173"/>
                <a:gd name="T81" fmla="*/ 72 h 79"/>
                <a:gd name="T82" fmla="*/ 65 w 173"/>
                <a:gd name="T83" fmla="*/ 79 h 79"/>
                <a:gd name="T84" fmla="*/ 50 w 173"/>
                <a:gd name="T85" fmla="*/ 77 h 79"/>
                <a:gd name="T86" fmla="*/ 50 w 173"/>
                <a:gd name="T87" fmla="*/ 72 h 79"/>
                <a:gd name="T88" fmla="*/ 53 w 173"/>
                <a:gd name="T89" fmla="*/ 64 h 79"/>
                <a:gd name="T90" fmla="*/ 72 w 173"/>
                <a:gd name="T91" fmla="*/ 57 h 79"/>
                <a:gd name="T92" fmla="*/ 87 w 173"/>
                <a:gd name="T93" fmla="*/ 57 h 79"/>
                <a:gd name="T94" fmla="*/ 87 w 173"/>
                <a:gd name="T95" fmla="*/ 5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3" h="79">
                  <a:moveTo>
                    <a:pt x="87" y="57"/>
                  </a:moveTo>
                  <a:lnTo>
                    <a:pt x="87" y="57"/>
                  </a:lnTo>
                  <a:lnTo>
                    <a:pt x="86" y="55"/>
                  </a:lnTo>
                  <a:lnTo>
                    <a:pt x="80" y="55"/>
                  </a:lnTo>
                  <a:lnTo>
                    <a:pt x="70" y="55"/>
                  </a:lnTo>
                  <a:lnTo>
                    <a:pt x="67" y="55"/>
                  </a:lnTo>
                  <a:lnTo>
                    <a:pt x="61" y="53"/>
                  </a:lnTo>
                  <a:lnTo>
                    <a:pt x="59" y="51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0" y="51"/>
                  </a:lnTo>
                  <a:lnTo>
                    <a:pt x="50" y="53"/>
                  </a:lnTo>
                  <a:lnTo>
                    <a:pt x="46" y="57"/>
                  </a:lnTo>
                  <a:lnTo>
                    <a:pt x="44" y="57"/>
                  </a:lnTo>
                  <a:lnTo>
                    <a:pt x="38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23" y="55"/>
                  </a:lnTo>
                  <a:lnTo>
                    <a:pt x="16" y="55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47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6" y="43"/>
                  </a:lnTo>
                  <a:lnTo>
                    <a:pt x="23" y="40"/>
                  </a:lnTo>
                  <a:lnTo>
                    <a:pt x="27" y="40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3" y="34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28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3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6" y="9"/>
                  </a:lnTo>
                  <a:lnTo>
                    <a:pt x="50" y="13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9" y="17"/>
                  </a:lnTo>
                  <a:lnTo>
                    <a:pt x="65" y="19"/>
                  </a:lnTo>
                  <a:lnTo>
                    <a:pt x="70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6" y="30"/>
                  </a:lnTo>
                  <a:lnTo>
                    <a:pt x="95" y="36"/>
                  </a:lnTo>
                  <a:lnTo>
                    <a:pt x="101" y="40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20" y="40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18" y="32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6" y="2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5"/>
                  </a:lnTo>
                  <a:lnTo>
                    <a:pt x="131" y="13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0" y="22"/>
                  </a:lnTo>
                  <a:lnTo>
                    <a:pt x="142" y="26"/>
                  </a:lnTo>
                  <a:lnTo>
                    <a:pt x="146" y="26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50" y="28"/>
                  </a:lnTo>
                  <a:lnTo>
                    <a:pt x="152" y="26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61" y="22"/>
                  </a:lnTo>
                  <a:lnTo>
                    <a:pt x="163" y="21"/>
                  </a:lnTo>
                  <a:lnTo>
                    <a:pt x="165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71" y="26"/>
                  </a:lnTo>
                  <a:lnTo>
                    <a:pt x="173" y="32"/>
                  </a:lnTo>
                  <a:lnTo>
                    <a:pt x="171" y="38"/>
                  </a:lnTo>
                  <a:lnTo>
                    <a:pt x="169" y="43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59" y="51"/>
                  </a:lnTo>
                  <a:lnTo>
                    <a:pt x="152" y="53"/>
                  </a:lnTo>
                  <a:lnTo>
                    <a:pt x="139" y="57"/>
                  </a:lnTo>
                  <a:lnTo>
                    <a:pt x="123" y="60"/>
                  </a:lnTo>
                  <a:lnTo>
                    <a:pt x="118" y="64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06" y="68"/>
                  </a:lnTo>
                  <a:lnTo>
                    <a:pt x="97" y="72"/>
                  </a:lnTo>
                  <a:lnTo>
                    <a:pt x="87" y="75"/>
                  </a:lnTo>
                  <a:lnTo>
                    <a:pt x="76" y="77"/>
                  </a:lnTo>
                  <a:lnTo>
                    <a:pt x="65" y="79"/>
                  </a:lnTo>
                  <a:lnTo>
                    <a:pt x="57" y="79"/>
                  </a:lnTo>
                  <a:lnTo>
                    <a:pt x="53" y="77"/>
                  </a:lnTo>
                  <a:lnTo>
                    <a:pt x="50" y="77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3" y="64"/>
                  </a:lnTo>
                  <a:lnTo>
                    <a:pt x="59" y="60"/>
                  </a:lnTo>
                  <a:lnTo>
                    <a:pt x="67" y="57"/>
                  </a:lnTo>
                  <a:lnTo>
                    <a:pt x="72" y="57"/>
                  </a:lnTo>
                  <a:lnTo>
                    <a:pt x="78" y="55"/>
                  </a:lnTo>
                  <a:lnTo>
                    <a:pt x="84" y="55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C2A16B91-ADF3-5748-858A-3FB6DF9AB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21831" y="1277047"/>
              <a:ext cx="264473" cy="102377"/>
            </a:xfrm>
            <a:custGeom>
              <a:avLst/>
              <a:gdLst>
                <a:gd name="T0" fmla="*/ 86 w 173"/>
                <a:gd name="T1" fmla="*/ 55 h 79"/>
                <a:gd name="T2" fmla="*/ 67 w 173"/>
                <a:gd name="T3" fmla="*/ 55 h 79"/>
                <a:gd name="T4" fmla="*/ 57 w 173"/>
                <a:gd name="T5" fmla="*/ 47 h 79"/>
                <a:gd name="T6" fmla="*/ 52 w 173"/>
                <a:gd name="T7" fmla="*/ 47 h 79"/>
                <a:gd name="T8" fmla="*/ 50 w 173"/>
                <a:gd name="T9" fmla="*/ 53 h 79"/>
                <a:gd name="T10" fmla="*/ 38 w 173"/>
                <a:gd name="T11" fmla="*/ 57 h 79"/>
                <a:gd name="T12" fmla="*/ 23 w 173"/>
                <a:gd name="T13" fmla="*/ 55 h 79"/>
                <a:gd name="T14" fmla="*/ 6 w 173"/>
                <a:gd name="T15" fmla="*/ 53 h 79"/>
                <a:gd name="T16" fmla="*/ 0 w 173"/>
                <a:gd name="T17" fmla="*/ 51 h 79"/>
                <a:gd name="T18" fmla="*/ 10 w 173"/>
                <a:gd name="T19" fmla="*/ 43 h 79"/>
                <a:gd name="T20" fmla="*/ 27 w 173"/>
                <a:gd name="T21" fmla="*/ 40 h 79"/>
                <a:gd name="T22" fmla="*/ 23 w 173"/>
                <a:gd name="T23" fmla="*/ 34 h 79"/>
                <a:gd name="T24" fmla="*/ 14 w 173"/>
                <a:gd name="T25" fmla="*/ 34 h 79"/>
                <a:gd name="T26" fmla="*/ 19 w 173"/>
                <a:gd name="T27" fmla="*/ 19 h 79"/>
                <a:gd name="T28" fmla="*/ 27 w 173"/>
                <a:gd name="T29" fmla="*/ 11 h 79"/>
                <a:gd name="T30" fmla="*/ 33 w 173"/>
                <a:gd name="T31" fmla="*/ 7 h 79"/>
                <a:gd name="T32" fmla="*/ 38 w 173"/>
                <a:gd name="T33" fmla="*/ 5 h 79"/>
                <a:gd name="T34" fmla="*/ 46 w 173"/>
                <a:gd name="T35" fmla="*/ 9 h 79"/>
                <a:gd name="T36" fmla="*/ 55 w 173"/>
                <a:gd name="T37" fmla="*/ 15 h 79"/>
                <a:gd name="T38" fmla="*/ 70 w 173"/>
                <a:gd name="T39" fmla="*/ 19 h 79"/>
                <a:gd name="T40" fmla="*/ 86 w 173"/>
                <a:gd name="T41" fmla="*/ 30 h 79"/>
                <a:gd name="T42" fmla="*/ 106 w 173"/>
                <a:gd name="T43" fmla="*/ 40 h 79"/>
                <a:gd name="T44" fmla="*/ 120 w 173"/>
                <a:gd name="T45" fmla="*/ 40 h 79"/>
                <a:gd name="T46" fmla="*/ 118 w 173"/>
                <a:gd name="T47" fmla="*/ 32 h 79"/>
                <a:gd name="T48" fmla="*/ 118 w 173"/>
                <a:gd name="T49" fmla="*/ 26 h 79"/>
                <a:gd name="T50" fmla="*/ 114 w 173"/>
                <a:gd name="T51" fmla="*/ 21 h 79"/>
                <a:gd name="T52" fmla="*/ 106 w 173"/>
                <a:gd name="T53" fmla="*/ 13 h 79"/>
                <a:gd name="T54" fmla="*/ 106 w 173"/>
                <a:gd name="T55" fmla="*/ 7 h 79"/>
                <a:gd name="T56" fmla="*/ 125 w 173"/>
                <a:gd name="T57" fmla="*/ 0 h 79"/>
                <a:gd name="T58" fmla="*/ 131 w 173"/>
                <a:gd name="T59" fmla="*/ 13 h 79"/>
                <a:gd name="T60" fmla="*/ 140 w 173"/>
                <a:gd name="T61" fmla="*/ 21 h 79"/>
                <a:gd name="T62" fmla="*/ 142 w 173"/>
                <a:gd name="T63" fmla="*/ 26 h 79"/>
                <a:gd name="T64" fmla="*/ 148 w 173"/>
                <a:gd name="T65" fmla="*/ 30 h 79"/>
                <a:gd name="T66" fmla="*/ 154 w 173"/>
                <a:gd name="T67" fmla="*/ 22 h 79"/>
                <a:gd name="T68" fmla="*/ 163 w 173"/>
                <a:gd name="T69" fmla="*/ 21 h 79"/>
                <a:gd name="T70" fmla="*/ 169 w 173"/>
                <a:gd name="T71" fmla="*/ 22 h 79"/>
                <a:gd name="T72" fmla="*/ 171 w 173"/>
                <a:gd name="T73" fmla="*/ 38 h 79"/>
                <a:gd name="T74" fmla="*/ 165 w 173"/>
                <a:gd name="T75" fmla="*/ 47 h 79"/>
                <a:gd name="T76" fmla="*/ 139 w 173"/>
                <a:gd name="T77" fmla="*/ 57 h 79"/>
                <a:gd name="T78" fmla="*/ 110 w 173"/>
                <a:gd name="T79" fmla="*/ 68 h 79"/>
                <a:gd name="T80" fmla="*/ 97 w 173"/>
                <a:gd name="T81" fmla="*/ 72 h 79"/>
                <a:gd name="T82" fmla="*/ 65 w 173"/>
                <a:gd name="T83" fmla="*/ 79 h 79"/>
                <a:gd name="T84" fmla="*/ 50 w 173"/>
                <a:gd name="T85" fmla="*/ 77 h 79"/>
                <a:gd name="T86" fmla="*/ 50 w 173"/>
                <a:gd name="T87" fmla="*/ 72 h 79"/>
                <a:gd name="T88" fmla="*/ 53 w 173"/>
                <a:gd name="T89" fmla="*/ 64 h 79"/>
                <a:gd name="T90" fmla="*/ 72 w 173"/>
                <a:gd name="T91" fmla="*/ 57 h 79"/>
                <a:gd name="T92" fmla="*/ 87 w 173"/>
                <a:gd name="T93" fmla="*/ 57 h 79"/>
                <a:gd name="T94" fmla="*/ 87 w 173"/>
                <a:gd name="T95" fmla="*/ 5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3" h="79">
                  <a:moveTo>
                    <a:pt x="87" y="57"/>
                  </a:moveTo>
                  <a:lnTo>
                    <a:pt x="87" y="57"/>
                  </a:lnTo>
                  <a:lnTo>
                    <a:pt x="86" y="55"/>
                  </a:lnTo>
                  <a:lnTo>
                    <a:pt x="80" y="55"/>
                  </a:lnTo>
                  <a:lnTo>
                    <a:pt x="70" y="55"/>
                  </a:lnTo>
                  <a:lnTo>
                    <a:pt x="67" y="55"/>
                  </a:lnTo>
                  <a:lnTo>
                    <a:pt x="61" y="53"/>
                  </a:lnTo>
                  <a:lnTo>
                    <a:pt x="59" y="51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0" y="51"/>
                  </a:lnTo>
                  <a:lnTo>
                    <a:pt x="50" y="53"/>
                  </a:lnTo>
                  <a:lnTo>
                    <a:pt x="46" y="57"/>
                  </a:lnTo>
                  <a:lnTo>
                    <a:pt x="44" y="57"/>
                  </a:lnTo>
                  <a:lnTo>
                    <a:pt x="38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23" y="55"/>
                  </a:lnTo>
                  <a:lnTo>
                    <a:pt x="16" y="55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47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6" y="43"/>
                  </a:lnTo>
                  <a:lnTo>
                    <a:pt x="23" y="40"/>
                  </a:lnTo>
                  <a:lnTo>
                    <a:pt x="27" y="40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3" y="34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28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3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6" y="9"/>
                  </a:lnTo>
                  <a:lnTo>
                    <a:pt x="50" y="13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9" y="17"/>
                  </a:lnTo>
                  <a:lnTo>
                    <a:pt x="65" y="19"/>
                  </a:lnTo>
                  <a:lnTo>
                    <a:pt x="70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6" y="30"/>
                  </a:lnTo>
                  <a:lnTo>
                    <a:pt x="95" y="36"/>
                  </a:lnTo>
                  <a:lnTo>
                    <a:pt x="101" y="40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20" y="40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18" y="32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6" y="2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5"/>
                  </a:lnTo>
                  <a:lnTo>
                    <a:pt x="131" y="13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0" y="22"/>
                  </a:lnTo>
                  <a:lnTo>
                    <a:pt x="142" y="26"/>
                  </a:lnTo>
                  <a:lnTo>
                    <a:pt x="146" y="26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50" y="28"/>
                  </a:lnTo>
                  <a:lnTo>
                    <a:pt x="152" y="26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61" y="22"/>
                  </a:lnTo>
                  <a:lnTo>
                    <a:pt x="163" y="21"/>
                  </a:lnTo>
                  <a:lnTo>
                    <a:pt x="165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71" y="26"/>
                  </a:lnTo>
                  <a:lnTo>
                    <a:pt x="173" y="32"/>
                  </a:lnTo>
                  <a:lnTo>
                    <a:pt x="171" y="38"/>
                  </a:lnTo>
                  <a:lnTo>
                    <a:pt x="169" y="43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59" y="51"/>
                  </a:lnTo>
                  <a:lnTo>
                    <a:pt x="152" y="53"/>
                  </a:lnTo>
                  <a:lnTo>
                    <a:pt x="139" y="57"/>
                  </a:lnTo>
                  <a:lnTo>
                    <a:pt x="123" y="60"/>
                  </a:lnTo>
                  <a:lnTo>
                    <a:pt x="118" y="64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06" y="68"/>
                  </a:lnTo>
                  <a:lnTo>
                    <a:pt x="97" y="72"/>
                  </a:lnTo>
                  <a:lnTo>
                    <a:pt x="87" y="75"/>
                  </a:lnTo>
                  <a:lnTo>
                    <a:pt x="76" y="77"/>
                  </a:lnTo>
                  <a:lnTo>
                    <a:pt x="65" y="79"/>
                  </a:lnTo>
                  <a:lnTo>
                    <a:pt x="57" y="79"/>
                  </a:lnTo>
                  <a:lnTo>
                    <a:pt x="53" y="77"/>
                  </a:lnTo>
                  <a:lnTo>
                    <a:pt x="50" y="77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3" y="64"/>
                  </a:lnTo>
                  <a:lnTo>
                    <a:pt x="59" y="60"/>
                  </a:lnTo>
                  <a:lnTo>
                    <a:pt x="67" y="57"/>
                  </a:lnTo>
                  <a:lnTo>
                    <a:pt x="72" y="57"/>
                  </a:lnTo>
                  <a:lnTo>
                    <a:pt x="78" y="55"/>
                  </a:lnTo>
                  <a:lnTo>
                    <a:pt x="84" y="55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9F05481C-BCC3-4C40-A556-CE5FC9493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09045" y="1398619"/>
              <a:ext cx="372537" cy="200488"/>
            </a:xfrm>
            <a:custGeom>
              <a:avLst/>
              <a:gdLst>
                <a:gd name="T0" fmla="*/ 76 w 244"/>
                <a:gd name="T1" fmla="*/ 97 h 154"/>
                <a:gd name="T2" fmla="*/ 25 w 244"/>
                <a:gd name="T3" fmla="*/ 101 h 154"/>
                <a:gd name="T4" fmla="*/ 9 w 244"/>
                <a:gd name="T5" fmla="*/ 99 h 154"/>
                <a:gd name="T6" fmla="*/ 6 w 244"/>
                <a:gd name="T7" fmla="*/ 87 h 154"/>
                <a:gd name="T8" fmla="*/ 23 w 244"/>
                <a:gd name="T9" fmla="*/ 80 h 154"/>
                <a:gd name="T10" fmla="*/ 38 w 244"/>
                <a:gd name="T11" fmla="*/ 74 h 154"/>
                <a:gd name="T12" fmla="*/ 6 w 244"/>
                <a:gd name="T13" fmla="*/ 72 h 154"/>
                <a:gd name="T14" fmla="*/ 0 w 244"/>
                <a:gd name="T15" fmla="*/ 63 h 154"/>
                <a:gd name="T16" fmla="*/ 6 w 244"/>
                <a:gd name="T17" fmla="*/ 42 h 154"/>
                <a:gd name="T18" fmla="*/ 23 w 244"/>
                <a:gd name="T19" fmla="*/ 29 h 154"/>
                <a:gd name="T20" fmla="*/ 53 w 244"/>
                <a:gd name="T21" fmla="*/ 15 h 154"/>
                <a:gd name="T22" fmla="*/ 59 w 244"/>
                <a:gd name="T23" fmla="*/ 23 h 154"/>
                <a:gd name="T24" fmla="*/ 66 w 244"/>
                <a:gd name="T25" fmla="*/ 33 h 154"/>
                <a:gd name="T26" fmla="*/ 85 w 244"/>
                <a:gd name="T27" fmla="*/ 27 h 154"/>
                <a:gd name="T28" fmla="*/ 95 w 244"/>
                <a:gd name="T29" fmla="*/ 36 h 154"/>
                <a:gd name="T30" fmla="*/ 102 w 244"/>
                <a:gd name="T31" fmla="*/ 44 h 154"/>
                <a:gd name="T32" fmla="*/ 110 w 244"/>
                <a:gd name="T33" fmla="*/ 38 h 154"/>
                <a:gd name="T34" fmla="*/ 123 w 244"/>
                <a:gd name="T35" fmla="*/ 38 h 154"/>
                <a:gd name="T36" fmla="*/ 117 w 244"/>
                <a:gd name="T37" fmla="*/ 33 h 154"/>
                <a:gd name="T38" fmla="*/ 129 w 244"/>
                <a:gd name="T39" fmla="*/ 33 h 154"/>
                <a:gd name="T40" fmla="*/ 144 w 244"/>
                <a:gd name="T41" fmla="*/ 48 h 154"/>
                <a:gd name="T42" fmla="*/ 155 w 244"/>
                <a:gd name="T43" fmla="*/ 63 h 154"/>
                <a:gd name="T44" fmla="*/ 159 w 244"/>
                <a:gd name="T45" fmla="*/ 50 h 154"/>
                <a:gd name="T46" fmla="*/ 149 w 244"/>
                <a:gd name="T47" fmla="*/ 29 h 154"/>
                <a:gd name="T48" fmla="*/ 151 w 244"/>
                <a:gd name="T49" fmla="*/ 15 h 154"/>
                <a:gd name="T50" fmla="*/ 165 w 244"/>
                <a:gd name="T51" fmla="*/ 17 h 154"/>
                <a:gd name="T52" fmla="*/ 172 w 244"/>
                <a:gd name="T53" fmla="*/ 4 h 154"/>
                <a:gd name="T54" fmla="*/ 193 w 244"/>
                <a:gd name="T55" fmla="*/ 2 h 154"/>
                <a:gd name="T56" fmla="*/ 202 w 244"/>
                <a:gd name="T57" fmla="*/ 8 h 154"/>
                <a:gd name="T58" fmla="*/ 193 w 244"/>
                <a:gd name="T59" fmla="*/ 21 h 154"/>
                <a:gd name="T60" fmla="*/ 185 w 244"/>
                <a:gd name="T61" fmla="*/ 27 h 154"/>
                <a:gd name="T62" fmla="*/ 193 w 244"/>
                <a:gd name="T63" fmla="*/ 46 h 154"/>
                <a:gd name="T64" fmla="*/ 202 w 244"/>
                <a:gd name="T65" fmla="*/ 74 h 154"/>
                <a:gd name="T66" fmla="*/ 214 w 244"/>
                <a:gd name="T67" fmla="*/ 93 h 154"/>
                <a:gd name="T68" fmla="*/ 235 w 244"/>
                <a:gd name="T69" fmla="*/ 102 h 154"/>
                <a:gd name="T70" fmla="*/ 242 w 244"/>
                <a:gd name="T71" fmla="*/ 112 h 154"/>
                <a:gd name="T72" fmla="*/ 236 w 244"/>
                <a:gd name="T73" fmla="*/ 118 h 154"/>
                <a:gd name="T74" fmla="*/ 229 w 244"/>
                <a:gd name="T75" fmla="*/ 123 h 154"/>
                <a:gd name="T76" fmla="*/ 233 w 244"/>
                <a:gd name="T77" fmla="*/ 135 h 154"/>
                <a:gd name="T78" fmla="*/ 223 w 244"/>
                <a:gd name="T79" fmla="*/ 142 h 154"/>
                <a:gd name="T80" fmla="*/ 195 w 244"/>
                <a:gd name="T81" fmla="*/ 142 h 154"/>
                <a:gd name="T82" fmla="*/ 178 w 244"/>
                <a:gd name="T83" fmla="*/ 135 h 154"/>
                <a:gd name="T84" fmla="*/ 166 w 244"/>
                <a:gd name="T85" fmla="*/ 137 h 154"/>
                <a:gd name="T86" fmla="*/ 140 w 244"/>
                <a:gd name="T87" fmla="*/ 146 h 154"/>
                <a:gd name="T88" fmla="*/ 108 w 244"/>
                <a:gd name="T89" fmla="*/ 152 h 154"/>
                <a:gd name="T90" fmla="*/ 76 w 244"/>
                <a:gd name="T91" fmla="*/ 154 h 154"/>
                <a:gd name="T92" fmla="*/ 72 w 244"/>
                <a:gd name="T93" fmla="*/ 137 h 154"/>
                <a:gd name="T94" fmla="*/ 28 w 244"/>
                <a:gd name="T95" fmla="*/ 129 h 154"/>
                <a:gd name="T96" fmla="*/ 13 w 244"/>
                <a:gd name="T97" fmla="*/ 127 h 154"/>
                <a:gd name="T98" fmla="*/ 11 w 244"/>
                <a:gd name="T99" fmla="*/ 118 h 154"/>
                <a:gd name="T100" fmla="*/ 23 w 244"/>
                <a:gd name="T101" fmla="*/ 112 h 154"/>
                <a:gd name="T102" fmla="*/ 34 w 244"/>
                <a:gd name="T103" fmla="*/ 106 h 154"/>
                <a:gd name="T104" fmla="*/ 61 w 244"/>
                <a:gd name="T105" fmla="*/ 108 h 154"/>
                <a:gd name="T106" fmla="*/ 91 w 244"/>
                <a:gd name="T107" fmla="*/ 10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" h="154">
                  <a:moveTo>
                    <a:pt x="91" y="104"/>
                  </a:moveTo>
                  <a:lnTo>
                    <a:pt x="91" y="104"/>
                  </a:lnTo>
                  <a:lnTo>
                    <a:pt x="83" y="101"/>
                  </a:lnTo>
                  <a:lnTo>
                    <a:pt x="76" y="97"/>
                  </a:lnTo>
                  <a:lnTo>
                    <a:pt x="66" y="97"/>
                  </a:lnTo>
                  <a:lnTo>
                    <a:pt x="59" y="97"/>
                  </a:lnTo>
                  <a:lnTo>
                    <a:pt x="40" y="99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17" y="101"/>
                  </a:lnTo>
                  <a:lnTo>
                    <a:pt x="13" y="101"/>
                  </a:lnTo>
                  <a:lnTo>
                    <a:pt x="9" y="99"/>
                  </a:lnTo>
                  <a:lnTo>
                    <a:pt x="6" y="97"/>
                  </a:lnTo>
                  <a:lnTo>
                    <a:pt x="6" y="95"/>
                  </a:lnTo>
                  <a:lnTo>
                    <a:pt x="6" y="91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4"/>
                  </a:lnTo>
                  <a:lnTo>
                    <a:pt x="13" y="84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4" y="76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23" y="74"/>
                  </a:lnTo>
                  <a:lnTo>
                    <a:pt x="11" y="74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4" y="70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6" y="42"/>
                  </a:lnTo>
                  <a:lnTo>
                    <a:pt x="11" y="36"/>
                  </a:lnTo>
                  <a:lnTo>
                    <a:pt x="17" y="33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6" y="21"/>
                  </a:lnTo>
                  <a:lnTo>
                    <a:pt x="42" y="19"/>
                  </a:lnTo>
                  <a:lnTo>
                    <a:pt x="47" y="17"/>
                  </a:lnTo>
                  <a:lnTo>
                    <a:pt x="53" y="15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61" y="33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6" y="29"/>
                  </a:lnTo>
                  <a:lnTo>
                    <a:pt x="79" y="29"/>
                  </a:lnTo>
                  <a:lnTo>
                    <a:pt x="85" y="27"/>
                  </a:lnTo>
                  <a:lnTo>
                    <a:pt x="89" y="29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5" y="36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7" y="38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1" y="34"/>
                  </a:lnTo>
                  <a:lnTo>
                    <a:pt x="119" y="33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23" y="29"/>
                  </a:lnTo>
                  <a:lnTo>
                    <a:pt x="129" y="33"/>
                  </a:lnTo>
                  <a:lnTo>
                    <a:pt x="136" y="34"/>
                  </a:lnTo>
                  <a:lnTo>
                    <a:pt x="140" y="42"/>
                  </a:lnTo>
                  <a:lnTo>
                    <a:pt x="140" y="42"/>
                  </a:lnTo>
                  <a:lnTo>
                    <a:pt x="144" y="48"/>
                  </a:lnTo>
                  <a:lnTo>
                    <a:pt x="148" y="55"/>
                  </a:lnTo>
                  <a:lnTo>
                    <a:pt x="149" y="59"/>
                  </a:lnTo>
                  <a:lnTo>
                    <a:pt x="151" y="63"/>
                  </a:lnTo>
                  <a:lnTo>
                    <a:pt x="155" y="63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55"/>
                  </a:lnTo>
                  <a:lnTo>
                    <a:pt x="159" y="50"/>
                  </a:lnTo>
                  <a:lnTo>
                    <a:pt x="155" y="46"/>
                  </a:lnTo>
                  <a:lnTo>
                    <a:pt x="155" y="42"/>
                  </a:lnTo>
                  <a:lnTo>
                    <a:pt x="151" y="34"/>
                  </a:lnTo>
                  <a:lnTo>
                    <a:pt x="149" y="2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9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7" y="14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12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8" y="2"/>
                  </a:lnTo>
                  <a:lnTo>
                    <a:pt x="185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2" y="8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199" y="15"/>
                  </a:lnTo>
                  <a:lnTo>
                    <a:pt x="193" y="21"/>
                  </a:lnTo>
                  <a:lnTo>
                    <a:pt x="189" y="21"/>
                  </a:lnTo>
                  <a:lnTo>
                    <a:pt x="187" y="25"/>
                  </a:lnTo>
                  <a:lnTo>
                    <a:pt x="187" y="25"/>
                  </a:lnTo>
                  <a:lnTo>
                    <a:pt x="185" y="27"/>
                  </a:lnTo>
                  <a:lnTo>
                    <a:pt x="185" y="29"/>
                  </a:lnTo>
                  <a:lnTo>
                    <a:pt x="187" y="34"/>
                  </a:lnTo>
                  <a:lnTo>
                    <a:pt x="189" y="42"/>
                  </a:lnTo>
                  <a:lnTo>
                    <a:pt x="193" y="46"/>
                  </a:lnTo>
                  <a:lnTo>
                    <a:pt x="193" y="46"/>
                  </a:lnTo>
                  <a:lnTo>
                    <a:pt x="197" y="61"/>
                  </a:lnTo>
                  <a:lnTo>
                    <a:pt x="199" y="67"/>
                  </a:lnTo>
                  <a:lnTo>
                    <a:pt x="202" y="74"/>
                  </a:lnTo>
                  <a:lnTo>
                    <a:pt x="202" y="74"/>
                  </a:lnTo>
                  <a:lnTo>
                    <a:pt x="208" y="84"/>
                  </a:lnTo>
                  <a:lnTo>
                    <a:pt x="210" y="89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21" y="97"/>
                  </a:lnTo>
                  <a:lnTo>
                    <a:pt x="227" y="101"/>
                  </a:lnTo>
                  <a:lnTo>
                    <a:pt x="235" y="102"/>
                  </a:lnTo>
                  <a:lnTo>
                    <a:pt x="236" y="104"/>
                  </a:lnTo>
                  <a:lnTo>
                    <a:pt x="240" y="108"/>
                  </a:lnTo>
                  <a:lnTo>
                    <a:pt x="240" y="108"/>
                  </a:lnTo>
                  <a:lnTo>
                    <a:pt x="242" y="112"/>
                  </a:lnTo>
                  <a:lnTo>
                    <a:pt x="244" y="116"/>
                  </a:lnTo>
                  <a:lnTo>
                    <a:pt x="244" y="116"/>
                  </a:lnTo>
                  <a:lnTo>
                    <a:pt x="242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9"/>
                  </a:lnTo>
                  <a:lnTo>
                    <a:pt x="229" y="129"/>
                  </a:lnTo>
                  <a:lnTo>
                    <a:pt x="233" y="135"/>
                  </a:lnTo>
                  <a:lnTo>
                    <a:pt x="233" y="137"/>
                  </a:lnTo>
                  <a:lnTo>
                    <a:pt x="233" y="140"/>
                  </a:lnTo>
                  <a:lnTo>
                    <a:pt x="233" y="140"/>
                  </a:lnTo>
                  <a:lnTo>
                    <a:pt x="223" y="142"/>
                  </a:lnTo>
                  <a:lnTo>
                    <a:pt x="214" y="144"/>
                  </a:lnTo>
                  <a:lnTo>
                    <a:pt x="204" y="144"/>
                  </a:lnTo>
                  <a:lnTo>
                    <a:pt x="201" y="142"/>
                  </a:lnTo>
                  <a:lnTo>
                    <a:pt x="195" y="142"/>
                  </a:lnTo>
                  <a:lnTo>
                    <a:pt x="195" y="142"/>
                  </a:lnTo>
                  <a:lnTo>
                    <a:pt x="185" y="138"/>
                  </a:lnTo>
                  <a:lnTo>
                    <a:pt x="182" y="137"/>
                  </a:lnTo>
                  <a:lnTo>
                    <a:pt x="178" y="135"/>
                  </a:lnTo>
                  <a:lnTo>
                    <a:pt x="178" y="135"/>
                  </a:lnTo>
                  <a:lnTo>
                    <a:pt x="172" y="135"/>
                  </a:lnTo>
                  <a:lnTo>
                    <a:pt x="170" y="135"/>
                  </a:lnTo>
                  <a:lnTo>
                    <a:pt x="166" y="137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51" y="142"/>
                  </a:lnTo>
                  <a:lnTo>
                    <a:pt x="140" y="146"/>
                  </a:lnTo>
                  <a:lnTo>
                    <a:pt x="129" y="146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08" y="152"/>
                  </a:lnTo>
                  <a:lnTo>
                    <a:pt x="96" y="154"/>
                  </a:lnTo>
                  <a:lnTo>
                    <a:pt x="87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48"/>
                  </a:lnTo>
                  <a:lnTo>
                    <a:pt x="74" y="142"/>
                  </a:lnTo>
                  <a:lnTo>
                    <a:pt x="72" y="137"/>
                  </a:lnTo>
                  <a:lnTo>
                    <a:pt x="72" y="137"/>
                  </a:lnTo>
                  <a:lnTo>
                    <a:pt x="62" y="133"/>
                  </a:lnTo>
                  <a:lnTo>
                    <a:pt x="51" y="131"/>
                  </a:lnTo>
                  <a:lnTo>
                    <a:pt x="28" y="129"/>
                  </a:lnTo>
                  <a:lnTo>
                    <a:pt x="28" y="129"/>
                  </a:lnTo>
                  <a:lnTo>
                    <a:pt x="25" y="129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3" y="127"/>
                  </a:lnTo>
                  <a:lnTo>
                    <a:pt x="11" y="125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5" y="116"/>
                  </a:lnTo>
                  <a:lnTo>
                    <a:pt x="17" y="112"/>
                  </a:lnTo>
                  <a:lnTo>
                    <a:pt x="23" y="112"/>
                  </a:lnTo>
                  <a:lnTo>
                    <a:pt x="28" y="110"/>
                  </a:lnTo>
                  <a:lnTo>
                    <a:pt x="28" y="110"/>
                  </a:lnTo>
                  <a:lnTo>
                    <a:pt x="32" y="108"/>
                  </a:lnTo>
                  <a:lnTo>
                    <a:pt x="34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76" y="104"/>
                  </a:lnTo>
                  <a:lnTo>
                    <a:pt x="85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6228D1C9-2B7E-684B-830F-ACE5E7F55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09045" y="1398619"/>
              <a:ext cx="372537" cy="200488"/>
            </a:xfrm>
            <a:custGeom>
              <a:avLst/>
              <a:gdLst>
                <a:gd name="T0" fmla="*/ 76 w 244"/>
                <a:gd name="T1" fmla="*/ 97 h 154"/>
                <a:gd name="T2" fmla="*/ 25 w 244"/>
                <a:gd name="T3" fmla="*/ 101 h 154"/>
                <a:gd name="T4" fmla="*/ 9 w 244"/>
                <a:gd name="T5" fmla="*/ 99 h 154"/>
                <a:gd name="T6" fmla="*/ 6 w 244"/>
                <a:gd name="T7" fmla="*/ 87 h 154"/>
                <a:gd name="T8" fmla="*/ 23 w 244"/>
                <a:gd name="T9" fmla="*/ 80 h 154"/>
                <a:gd name="T10" fmla="*/ 38 w 244"/>
                <a:gd name="T11" fmla="*/ 74 h 154"/>
                <a:gd name="T12" fmla="*/ 6 w 244"/>
                <a:gd name="T13" fmla="*/ 72 h 154"/>
                <a:gd name="T14" fmla="*/ 0 w 244"/>
                <a:gd name="T15" fmla="*/ 63 h 154"/>
                <a:gd name="T16" fmla="*/ 6 w 244"/>
                <a:gd name="T17" fmla="*/ 42 h 154"/>
                <a:gd name="T18" fmla="*/ 23 w 244"/>
                <a:gd name="T19" fmla="*/ 29 h 154"/>
                <a:gd name="T20" fmla="*/ 53 w 244"/>
                <a:gd name="T21" fmla="*/ 15 h 154"/>
                <a:gd name="T22" fmla="*/ 59 w 244"/>
                <a:gd name="T23" fmla="*/ 23 h 154"/>
                <a:gd name="T24" fmla="*/ 66 w 244"/>
                <a:gd name="T25" fmla="*/ 33 h 154"/>
                <a:gd name="T26" fmla="*/ 85 w 244"/>
                <a:gd name="T27" fmla="*/ 27 h 154"/>
                <a:gd name="T28" fmla="*/ 95 w 244"/>
                <a:gd name="T29" fmla="*/ 36 h 154"/>
                <a:gd name="T30" fmla="*/ 102 w 244"/>
                <a:gd name="T31" fmla="*/ 44 h 154"/>
                <a:gd name="T32" fmla="*/ 110 w 244"/>
                <a:gd name="T33" fmla="*/ 38 h 154"/>
                <a:gd name="T34" fmla="*/ 123 w 244"/>
                <a:gd name="T35" fmla="*/ 38 h 154"/>
                <a:gd name="T36" fmla="*/ 117 w 244"/>
                <a:gd name="T37" fmla="*/ 33 h 154"/>
                <a:gd name="T38" fmla="*/ 129 w 244"/>
                <a:gd name="T39" fmla="*/ 33 h 154"/>
                <a:gd name="T40" fmla="*/ 144 w 244"/>
                <a:gd name="T41" fmla="*/ 48 h 154"/>
                <a:gd name="T42" fmla="*/ 155 w 244"/>
                <a:gd name="T43" fmla="*/ 63 h 154"/>
                <a:gd name="T44" fmla="*/ 159 w 244"/>
                <a:gd name="T45" fmla="*/ 50 h 154"/>
                <a:gd name="T46" fmla="*/ 149 w 244"/>
                <a:gd name="T47" fmla="*/ 29 h 154"/>
                <a:gd name="T48" fmla="*/ 151 w 244"/>
                <a:gd name="T49" fmla="*/ 15 h 154"/>
                <a:gd name="T50" fmla="*/ 165 w 244"/>
                <a:gd name="T51" fmla="*/ 17 h 154"/>
                <a:gd name="T52" fmla="*/ 172 w 244"/>
                <a:gd name="T53" fmla="*/ 4 h 154"/>
                <a:gd name="T54" fmla="*/ 193 w 244"/>
                <a:gd name="T55" fmla="*/ 2 h 154"/>
                <a:gd name="T56" fmla="*/ 202 w 244"/>
                <a:gd name="T57" fmla="*/ 8 h 154"/>
                <a:gd name="T58" fmla="*/ 193 w 244"/>
                <a:gd name="T59" fmla="*/ 21 h 154"/>
                <a:gd name="T60" fmla="*/ 185 w 244"/>
                <a:gd name="T61" fmla="*/ 27 h 154"/>
                <a:gd name="T62" fmla="*/ 193 w 244"/>
                <a:gd name="T63" fmla="*/ 46 h 154"/>
                <a:gd name="T64" fmla="*/ 202 w 244"/>
                <a:gd name="T65" fmla="*/ 74 h 154"/>
                <a:gd name="T66" fmla="*/ 214 w 244"/>
                <a:gd name="T67" fmla="*/ 93 h 154"/>
                <a:gd name="T68" fmla="*/ 235 w 244"/>
                <a:gd name="T69" fmla="*/ 102 h 154"/>
                <a:gd name="T70" fmla="*/ 242 w 244"/>
                <a:gd name="T71" fmla="*/ 112 h 154"/>
                <a:gd name="T72" fmla="*/ 236 w 244"/>
                <a:gd name="T73" fmla="*/ 118 h 154"/>
                <a:gd name="T74" fmla="*/ 229 w 244"/>
                <a:gd name="T75" fmla="*/ 123 h 154"/>
                <a:gd name="T76" fmla="*/ 233 w 244"/>
                <a:gd name="T77" fmla="*/ 135 h 154"/>
                <a:gd name="T78" fmla="*/ 223 w 244"/>
                <a:gd name="T79" fmla="*/ 142 h 154"/>
                <a:gd name="T80" fmla="*/ 195 w 244"/>
                <a:gd name="T81" fmla="*/ 142 h 154"/>
                <a:gd name="T82" fmla="*/ 178 w 244"/>
                <a:gd name="T83" fmla="*/ 135 h 154"/>
                <a:gd name="T84" fmla="*/ 166 w 244"/>
                <a:gd name="T85" fmla="*/ 137 h 154"/>
                <a:gd name="T86" fmla="*/ 140 w 244"/>
                <a:gd name="T87" fmla="*/ 146 h 154"/>
                <a:gd name="T88" fmla="*/ 108 w 244"/>
                <a:gd name="T89" fmla="*/ 152 h 154"/>
                <a:gd name="T90" fmla="*/ 76 w 244"/>
                <a:gd name="T91" fmla="*/ 154 h 154"/>
                <a:gd name="T92" fmla="*/ 72 w 244"/>
                <a:gd name="T93" fmla="*/ 137 h 154"/>
                <a:gd name="T94" fmla="*/ 28 w 244"/>
                <a:gd name="T95" fmla="*/ 129 h 154"/>
                <a:gd name="T96" fmla="*/ 13 w 244"/>
                <a:gd name="T97" fmla="*/ 127 h 154"/>
                <a:gd name="T98" fmla="*/ 11 w 244"/>
                <a:gd name="T99" fmla="*/ 118 h 154"/>
                <a:gd name="T100" fmla="*/ 23 w 244"/>
                <a:gd name="T101" fmla="*/ 112 h 154"/>
                <a:gd name="T102" fmla="*/ 34 w 244"/>
                <a:gd name="T103" fmla="*/ 106 h 154"/>
                <a:gd name="T104" fmla="*/ 61 w 244"/>
                <a:gd name="T105" fmla="*/ 108 h 154"/>
                <a:gd name="T106" fmla="*/ 91 w 244"/>
                <a:gd name="T107" fmla="*/ 10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" h="154">
                  <a:moveTo>
                    <a:pt x="91" y="104"/>
                  </a:moveTo>
                  <a:lnTo>
                    <a:pt x="91" y="104"/>
                  </a:lnTo>
                  <a:lnTo>
                    <a:pt x="83" y="101"/>
                  </a:lnTo>
                  <a:lnTo>
                    <a:pt x="76" y="97"/>
                  </a:lnTo>
                  <a:lnTo>
                    <a:pt x="66" y="97"/>
                  </a:lnTo>
                  <a:lnTo>
                    <a:pt x="59" y="97"/>
                  </a:lnTo>
                  <a:lnTo>
                    <a:pt x="40" y="99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17" y="101"/>
                  </a:lnTo>
                  <a:lnTo>
                    <a:pt x="13" y="101"/>
                  </a:lnTo>
                  <a:lnTo>
                    <a:pt x="9" y="99"/>
                  </a:lnTo>
                  <a:lnTo>
                    <a:pt x="6" y="97"/>
                  </a:lnTo>
                  <a:lnTo>
                    <a:pt x="6" y="95"/>
                  </a:lnTo>
                  <a:lnTo>
                    <a:pt x="6" y="91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4"/>
                  </a:lnTo>
                  <a:lnTo>
                    <a:pt x="13" y="84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4" y="76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23" y="74"/>
                  </a:lnTo>
                  <a:lnTo>
                    <a:pt x="11" y="74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4" y="70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6" y="42"/>
                  </a:lnTo>
                  <a:lnTo>
                    <a:pt x="11" y="36"/>
                  </a:lnTo>
                  <a:lnTo>
                    <a:pt x="17" y="33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6" y="21"/>
                  </a:lnTo>
                  <a:lnTo>
                    <a:pt x="42" y="19"/>
                  </a:lnTo>
                  <a:lnTo>
                    <a:pt x="47" y="17"/>
                  </a:lnTo>
                  <a:lnTo>
                    <a:pt x="53" y="15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61" y="33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6" y="29"/>
                  </a:lnTo>
                  <a:lnTo>
                    <a:pt x="79" y="29"/>
                  </a:lnTo>
                  <a:lnTo>
                    <a:pt x="85" y="27"/>
                  </a:lnTo>
                  <a:lnTo>
                    <a:pt x="89" y="29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5" y="36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7" y="38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1" y="34"/>
                  </a:lnTo>
                  <a:lnTo>
                    <a:pt x="119" y="33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23" y="29"/>
                  </a:lnTo>
                  <a:lnTo>
                    <a:pt x="129" y="33"/>
                  </a:lnTo>
                  <a:lnTo>
                    <a:pt x="136" y="34"/>
                  </a:lnTo>
                  <a:lnTo>
                    <a:pt x="140" y="42"/>
                  </a:lnTo>
                  <a:lnTo>
                    <a:pt x="140" y="42"/>
                  </a:lnTo>
                  <a:lnTo>
                    <a:pt x="144" y="48"/>
                  </a:lnTo>
                  <a:lnTo>
                    <a:pt x="148" y="55"/>
                  </a:lnTo>
                  <a:lnTo>
                    <a:pt x="149" y="59"/>
                  </a:lnTo>
                  <a:lnTo>
                    <a:pt x="151" y="63"/>
                  </a:lnTo>
                  <a:lnTo>
                    <a:pt x="155" y="63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55"/>
                  </a:lnTo>
                  <a:lnTo>
                    <a:pt x="159" y="50"/>
                  </a:lnTo>
                  <a:lnTo>
                    <a:pt x="155" y="46"/>
                  </a:lnTo>
                  <a:lnTo>
                    <a:pt x="155" y="42"/>
                  </a:lnTo>
                  <a:lnTo>
                    <a:pt x="151" y="34"/>
                  </a:lnTo>
                  <a:lnTo>
                    <a:pt x="149" y="2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9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7" y="14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12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8" y="2"/>
                  </a:lnTo>
                  <a:lnTo>
                    <a:pt x="185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2" y="8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199" y="15"/>
                  </a:lnTo>
                  <a:lnTo>
                    <a:pt x="193" y="21"/>
                  </a:lnTo>
                  <a:lnTo>
                    <a:pt x="189" y="21"/>
                  </a:lnTo>
                  <a:lnTo>
                    <a:pt x="187" y="25"/>
                  </a:lnTo>
                  <a:lnTo>
                    <a:pt x="187" y="25"/>
                  </a:lnTo>
                  <a:lnTo>
                    <a:pt x="185" y="27"/>
                  </a:lnTo>
                  <a:lnTo>
                    <a:pt x="185" y="29"/>
                  </a:lnTo>
                  <a:lnTo>
                    <a:pt x="187" y="34"/>
                  </a:lnTo>
                  <a:lnTo>
                    <a:pt x="189" y="42"/>
                  </a:lnTo>
                  <a:lnTo>
                    <a:pt x="193" y="46"/>
                  </a:lnTo>
                  <a:lnTo>
                    <a:pt x="193" y="46"/>
                  </a:lnTo>
                  <a:lnTo>
                    <a:pt x="197" y="61"/>
                  </a:lnTo>
                  <a:lnTo>
                    <a:pt x="199" y="67"/>
                  </a:lnTo>
                  <a:lnTo>
                    <a:pt x="202" y="74"/>
                  </a:lnTo>
                  <a:lnTo>
                    <a:pt x="202" y="74"/>
                  </a:lnTo>
                  <a:lnTo>
                    <a:pt x="208" y="84"/>
                  </a:lnTo>
                  <a:lnTo>
                    <a:pt x="210" y="89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21" y="97"/>
                  </a:lnTo>
                  <a:lnTo>
                    <a:pt x="227" y="101"/>
                  </a:lnTo>
                  <a:lnTo>
                    <a:pt x="235" y="102"/>
                  </a:lnTo>
                  <a:lnTo>
                    <a:pt x="236" y="104"/>
                  </a:lnTo>
                  <a:lnTo>
                    <a:pt x="240" y="108"/>
                  </a:lnTo>
                  <a:lnTo>
                    <a:pt x="240" y="108"/>
                  </a:lnTo>
                  <a:lnTo>
                    <a:pt x="242" y="112"/>
                  </a:lnTo>
                  <a:lnTo>
                    <a:pt x="244" y="116"/>
                  </a:lnTo>
                  <a:lnTo>
                    <a:pt x="244" y="116"/>
                  </a:lnTo>
                  <a:lnTo>
                    <a:pt x="242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9"/>
                  </a:lnTo>
                  <a:lnTo>
                    <a:pt x="229" y="129"/>
                  </a:lnTo>
                  <a:lnTo>
                    <a:pt x="233" y="135"/>
                  </a:lnTo>
                  <a:lnTo>
                    <a:pt x="233" y="137"/>
                  </a:lnTo>
                  <a:lnTo>
                    <a:pt x="233" y="140"/>
                  </a:lnTo>
                  <a:lnTo>
                    <a:pt x="233" y="140"/>
                  </a:lnTo>
                  <a:lnTo>
                    <a:pt x="223" y="142"/>
                  </a:lnTo>
                  <a:lnTo>
                    <a:pt x="214" y="144"/>
                  </a:lnTo>
                  <a:lnTo>
                    <a:pt x="204" y="144"/>
                  </a:lnTo>
                  <a:lnTo>
                    <a:pt x="201" y="142"/>
                  </a:lnTo>
                  <a:lnTo>
                    <a:pt x="195" y="142"/>
                  </a:lnTo>
                  <a:lnTo>
                    <a:pt x="195" y="142"/>
                  </a:lnTo>
                  <a:lnTo>
                    <a:pt x="185" y="138"/>
                  </a:lnTo>
                  <a:lnTo>
                    <a:pt x="182" y="137"/>
                  </a:lnTo>
                  <a:lnTo>
                    <a:pt x="178" y="135"/>
                  </a:lnTo>
                  <a:lnTo>
                    <a:pt x="178" y="135"/>
                  </a:lnTo>
                  <a:lnTo>
                    <a:pt x="172" y="135"/>
                  </a:lnTo>
                  <a:lnTo>
                    <a:pt x="170" y="135"/>
                  </a:lnTo>
                  <a:lnTo>
                    <a:pt x="166" y="137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51" y="142"/>
                  </a:lnTo>
                  <a:lnTo>
                    <a:pt x="140" y="146"/>
                  </a:lnTo>
                  <a:lnTo>
                    <a:pt x="129" y="146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08" y="152"/>
                  </a:lnTo>
                  <a:lnTo>
                    <a:pt x="96" y="154"/>
                  </a:lnTo>
                  <a:lnTo>
                    <a:pt x="87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48"/>
                  </a:lnTo>
                  <a:lnTo>
                    <a:pt x="74" y="142"/>
                  </a:lnTo>
                  <a:lnTo>
                    <a:pt x="72" y="137"/>
                  </a:lnTo>
                  <a:lnTo>
                    <a:pt x="72" y="137"/>
                  </a:lnTo>
                  <a:lnTo>
                    <a:pt x="62" y="133"/>
                  </a:lnTo>
                  <a:lnTo>
                    <a:pt x="51" y="131"/>
                  </a:lnTo>
                  <a:lnTo>
                    <a:pt x="28" y="129"/>
                  </a:lnTo>
                  <a:lnTo>
                    <a:pt x="28" y="129"/>
                  </a:lnTo>
                  <a:lnTo>
                    <a:pt x="25" y="129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3" y="127"/>
                  </a:lnTo>
                  <a:lnTo>
                    <a:pt x="11" y="125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5" y="116"/>
                  </a:lnTo>
                  <a:lnTo>
                    <a:pt x="17" y="112"/>
                  </a:lnTo>
                  <a:lnTo>
                    <a:pt x="23" y="112"/>
                  </a:lnTo>
                  <a:lnTo>
                    <a:pt x="28" y="110"/>
                  </a:lnTo>
                  <a:lnTo>
                    <a:pt x="28" y="110"/>
                  </a:lnTo>
                  <a:lnTo>
                    <a:pt x="32" y="108"/>
                  </a:lnTo>
                  <a:lnTo>
                    <a:pt x="34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76" y="104"/>
                  </a:lnTo>
                  <a:lnTo>
                    <a:pt x="85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EABA0609-778F-C540-9AB9-FA10271381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215195"/>
              <a:ext cx="78204" cy="34126"/>
            </a:xfrm>
            <a:custGeom>
              <a:avLst/>
              <a:gdLst>
                <a:gd name="T0" fmla="*/ 30 w 51"/>
                <a:gd name="T1" fmla="*/ 0 h 26"/>
                <a:gd name="T2" fmla="*/ 30 w 51"/>
                <a:gd name="T3" fmla="*/ 0 h 26"/>
                <a:gd name="T4" fmla="*/ 36 w 51"/>
                <a:gd name="T5" fmla="*/ 0 h 26"/>
                <a:gd name="T6" fmla="*/ 40 w 51"/>
                <a:gd name="T7" fmla="*/ 0 h 26"/>
                <a:gd name="T8" fmla="*/ 45 w 51"/>
                <a:gd name="T9" fmla="*/ 1 h 26"/>
                <a:gd name="T10" fmla="*/ 51 w 51"/>
                <a:gd name="T11" fmla="*/ 7 h 26"/>
                <a:gd name="T12" fmla="*/ 51 w 51"/>
                <a:gd name="T13" fmla="*/ 7 h 26"/>
                <a:gd name="T14" fmla="*/ 42 w 51"/>
                <a:gd name="T15" fmla="*/ 13 h 26"/>
                <a:gd name="T16" fmla="*/ 34 w 51"/>
                <a:gd name="T17" fmla="*/ 18 h 26"/>
                <a:gd name="T18" fmla="*/ 28 w 51"/>
                <a:gd name="T19" fmla="*/ 22 h 26"/>
                <a:gd name="T20" fmla="*/ 25 w 51"/>
                <a:gd name="T21" fmla="*/ 24 h 26"/>
                <a:gd name="T22" fmla="*/ 21 w 51"/>
                <a:gd name="T23" fmla="*/ 26 h 26"/>
                <a:gd name="T24" fmla="*/ 15 w 51"/>
                <a:gd name="T25" fmla="*/ 26 h 26"/>
                <a:gd name="T26" fmla="*/ 15 w 51"/>
                <a:gd name="T27" fmla="*/ 26 h 26"/>
                <a:gd name="T28" fmla="*/ 9 w 51"/>
                <a:gd name="T29" fmla="*/ 24 h 26"/>
                <a:gd name="T30" fmla="*/ 6 w 51"/>
                <a:gd name="T31" fmla="*/ 22 h 26"/>
                <a:gd name="T32" fmla="*/ 2 w 51"/>
                <a:gd name="T33" fmla="*/ 18 h 26"/>
                <a:gd name="T34" fmla="*/ 2 w 51"/>
                <a:gd name="T35" fmla="*/ 18 h 26"/>
                <a:gd name="T36" fmla="*/ 0 w 51"/>
                <a:gd name="T37" fmla="*/ 15 h 26"/>
                <a:gd name="T38" fmla="*/ 0 w 51"/>
                <a:gd name="T39" fmla="*/ 11 h 26"/>
                <a:gd name="T40" fmla="*/ 0 w 51"/>
                <a:gd name="T41" fmla="*/ 11 h 26"/>
                <a:gd name="T42" fmla="*/ 2 w 51"/>
                <a:gd name="T43" fmla="*/ 7 h 26"/>
                <a:gd name="T44" fmla="*/ 6 w 51"/>
                <a:gd name="T45" fmla="*/ 5 h 26"/>
                <a:gd name="T46" fmla="*/ 9 w 51"/>
                <a:gd name="T47" fmla="*/ 3 h 26"/>
                <a:gd name="T48" fmla="*/ 13 w 51"/>
                <a:gd name="T49" fmla="*/ 1 h 26"/>
                <a:gd name="T50" fmla="*/ 23 w 51"/>
                <a:gd name="T51" fmla="*/ 0 h 26"/>
                <a:gd name="T52" fmla="*/ 30 w 51"/>
                <a:gd name="T53" fmla="*/ 0 h 26"/>
                <a:gd name="T54" fmla="*/ 30 w 51"/>
                <a:gd name="T55" fmla="*/ 0 h 26"/>
                <a:gd name="T56" fmla="*/ 30 w 51"/>
                <a:gd name="T57" fmla="*/ 0 h 26"/>
                <a:gd name="T58" fmla="*/ 30 w 51"/>
                <a:gd name="T5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26">
                  <a:moveTo>
                    <a:pt x="30" y="0"/>
                  </a:moveTo>
                  <a:lnTo>
                    <a:pt x="30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1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2" y="13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9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7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1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9067865C-724E-1E42-B562-0D8C2DA920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215195"/>
              <a:ext cx="78204" cy="34126"/>
            </a:xfrm>
            <a:custGeom>
              <a:avLst/>
              <a:gdLst>
                <a:gd name="T0" fmla="*/ 30 w 51"/>
                <a:gd name="T1" fmla="*/ 0 h 26"/>
                <a:gd name="T2" fmla="*/ 30 w 51"/>
                <a:gd name="T3" fmla="*/ 0 h 26"/>
                <a:gd name="T4" fmla="*/ 36 w 51"/>
                <a:gd name="T5" fmla="*/ 0 h 26"/>
                <a:gd name="T6" fmla="*/ 40 w 51"/>
                <a:gd name="T7" fmla="*/ 0 h 26"/>
                <a:gd name="T8" fmla="*/ 45 w 51"/>
                <a:gd name="T9" fmla="*/ 1 h 26"/>
                <a:gd name="T10" fmla="*/ 51 w 51"/>
                <a:gd name="T11" fmla="*/ 7 h 26"/>
                <a:gd name="T12" fmla="*/ 51 w 51"/>
                <a:gd name="T13" fmla="*/ 7 h 26"/>
                <a:gd name="T14" fmla="*/ 42 w 51"/>
                <a:gd name="T15" fmla="*/ 13 h 26"/>
                <a:gd name="T16" fmla="*/ 34 w 51"/>
                <a:gd name="T17" fmla="*/ 18 h 26"/>
                <a:gd name="T18" fmla="*/ 28 w 51"/>
                <a:gd name="T19" fmla="*/ 22 h 26"/>
                <a:gd name="T20" fmla="*/ 25 w 51"/>
                <a:gd name="T21" fmla="*/ 24 h 26"/>
                <a:gd name="T22" fmla="*/ 21 w 51"/>
                <a:gd name="T23" fmla="*/ 26 h 26"/>
                <a:gd name="T24" fmla="*/ 15 w 51"/>
                <a:gd name="T25" fmla="*/ 26 h 26"/>
                <a:gd name="T26" fmla="*/ 15 w 51"/>
                <a:gd name="T27" fmla="*/ 26 h 26"/>
                <a:gd name="T28" fmla="*/ 9 w 51"/>
                <a:gd name="T29" fmla="*/ 24 h 26"/>
                <a:gd name="T30" fmla="*/ 6 w 51"/>
                <a:gd name="T31" fmla="*/ 22 h 26"/>
                <a:gd name="T32" fmla="*/ 2 w 51"/>
                <a:gd name="T33" fmla="*/ 18 h 26"/>
                <a:gd name="T34" fmla="*/ 2 w 51"/>
                <a:gd name="T35" fmla="*/ 18 h 26"/>
                <a:gd name="T36" fmla="*/ 0 w 51"/>
                <a:gd name="T37" fmla="*/ 15 h 26"/>
                <a:gd name="T38" fmla="*/ 0 w 51"/>
                <a:gd name="T39" fmla="*/ 11 h 26"/>
                <a:gd name="T40" fmla="*/ 0 w 51"/>
                <a:gd name="T41" fmla="*/ 11 h 26"/>
                <a:gd name="T42" fmla="*/ 2 w 51"/>
                <a:gd name="T43" fmla="*/ 7 h 26"/>
                <a:gd name="T44" fmla="*/ 6 w 51"/>
                <a:gd name="T45" fmla="*/ 5 h 26"/>
                <a:gd name="T46" fmla="*/ 9 w 51"/>
                <a:gd name="T47" fmla="*/ 3 h 26"/>
                <a:gd name="T48" fmla="*/ 13 w 51"/>
                <a:gd name="T49" fmla="*/ 1 h 26"/>
                <a:gd name="T50" fmla="*/ 23 w 51"/>
                <a:gd name="T51" fmla="*/ 0 h 26"/>
                <a:gd name="T52" fmla="*/ 30 w 51"/>
                <a:gd name="T53" fmla="*/ 0 h 26"/>
                <a:gd name="T54" fmla="*/ 30 w 51"/>
                <a:gd name="T55" fmla="*/ 0 h 26"/>
                <a:gd name="T56" fmla="*/ 30 w 51"/>
                <a:gd name="T57" fmla="*/ 0 h 26"/>
                <a:gd name="T58" fmla="*/ 30 w 51"/>
                <a:gd name="T5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26">
                  <a:moveTo>
                    <a:pt x="30" y="0"/>
                  </a:moveTo>
                  <a:lnTo>
                    <a:pt x="30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1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2" y="13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9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7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1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85841285-A8D5-F845-8647-3D92B3E59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90569" y="1158675"/>
              <a:ext cx="130815" cy="68251"/>
            </a:xfrm>
            <a:custGeom>
              <a:avLst/>
              <a:gdLst>
                <a:gd name="T0" fmla="*/ 23 w 85"/>
                <a:gd name="T1" fmla="*/ 23 h 53"/>
                <a:gd name="T2" fmla="*/ 17 w 85"/>
                <a:gd name="T3" fmla="*/ 17 h 53"/>
                <a:gd name="T4" fmla="*/ 6 w 85"/>
                <a:gd name="T5" fmla="*/ 13 h 53"/>
                <a:gd name="T6" fmla="*/ 0 w 85"/>
                <a:gd name="T7" fmla="*/ 8 h 53"/>
                <a:gd name="T8" fmla="*/ 0 w 85"/>
                <a:gd name="T9" fmla="*/ 2 h 53"/>
                <a:gd name="T10" fmla="*/ 4 w 85"/>
                <a:gd name="T11" fmla="*/ 0 h 53"/>
                <a:gd name="T12" fmla="*/ 21 w 85"/>
                <a:gd name="T13" fmla="*/ 0 h 53"/>
                <a:gd name="T14" fmla="*/ 27 w 85"/>
                <a:gd name="T15" fmla="*/ 0 h 53"/>
                <a:gd name="T16" fmla="*/ 33 w 85"/>
                <a:gd name="T17" fmla="*/ 6 h 53"/>
                <a:gd name="T18" fmla="*/ 36 w 85"/>
                <a:gd name="T19" fmla="*/ 9 h 53"/>
                <a:gd name="T20" fmla="*/ 40 w 85"/>
                <a:gd name="T21" fmla="*/ 11 h 53"/>
                <a:gd name="T22" fmla="*/ 46 w 85"/>
                <a:gd name="T23" fmla="*/ 13 h 53"/>
                <a:gd name="T24" fmla="*/ 50 w 85"/>
                <a:gd name="T25" fmla="*/ 9 h 53"/>
                <a:gd name="T26" fmla="*/ 55 w 85"/>
                <a:gd name="T27" fmla="*/ 9 h 53"/>
                <a:gd name="T28" fmla="*/ 57 w 85"/>
                <a:gd name="T29" fmla="*/ 11 h 53"/>
                <a:gd name="T30" fmla="*/ 67 w 85"/>
                <a:gd name="T31" fmla="*/ 17 h 53"/>
                <a:gd name="T32" fmla="*/ 68 w 85"/>
                <a:gd name="T33" fmla="*/ 19 h 53"/>
                <a:gd name="T34" fmla="*/ 74 w 85"/>
                <a:gd name="T35" fmla="*/ 21 h 53"/>
                <a:gd name="T36" fmla="*/ 78 w 85"/>
                <a:gd name="T37" fmla="*/ 21 h 53"/>
                <a:gd name="T38" fmla="*/ 82 w 85"/>
                <a:gd name="T39" fmla="*/ 28 h 53"/>
                <a:gd name="T40" fmla="*/ 82 w 85"/>
                <a:gd name="T41" fmla="*/ 36 h 53"/>
                <a:gd name="T42" fmla="*/ 82 w 85"/>
                <a:gd name="T43" fmla="*/ 38 h 53"/>
                <a:gd name="T44" fmla="*/ 85 w 85"/>
                <a:gd name="T45" fmla="*/ 42 h 53"/>
                <a:gd name="T46" fmla="*/ 85 w 85"/>
                <a:gd name="T47" fmla="*/ 42 h 53"/>
                <a:gd name="T48" fmla="*/ 85 w 85"/>
                <a:gd name="T49" fmla="*/ 47 h 53"/>
                <a:gd name="T50" fmla="*/ 82 w 85"/>
                <a:gd name="T51" fmla="*/ 51 h 53"/>
                <a:gd name="T52" fmla="*/ 76 w 85"/>
                <a:gd name="T53" fmla="*/ 51 h 53"/>
                <a:gd name="T54" fmla="*/ 67 w 85"/>
                <a:gd name="T55" fmla="*/ 51 h 53"/>
                <a:gd name="T56" fmla="*/ 63 w 85"/>
                <a:gd name="T57" fmla="*/ 47 h 53"/>
                <a:gd name="T58" fmla="*/ 55 w 85"/>
                <a:gd name="T59" fmla="*/ 42 h 53"/>
                <a:gd name="T60" fmla="*/ 51 w 85"/>
                <a:gd name="T61" fmla="*/ 38 h 53"/>
                <a:gd name="T62" fmla="*/ 48 w 85"/>
                <a:gd name="T63" fmla="*/ 38 h 53"/>
                <a:gd name="T64" fmla="*/ 33 w 85"/>
                <a:gd name="T65" fmla="*/ 40 h 53"/>
                <a:gd name="T66" fmla="*/ 27 w 85"/>
                <a:gd name="T67" fmla="*/ 42 h 53"/>
                <a:gd name="T68" fmla="*/ 16 w 85"/>
                <a:gd name="T69" fmla="*/ 40 h 53"/>
                <a:gd name="T70" fmla="*/ 10 w 85"/>
                <a:gd name="T71" fmla="*/ 38 h 53"/>
                <a:gd name="T72" fmla="*/ 6 w 85"/>
                <a:gd name="T73" fmla="*/ 34 h 53"/>
                <a:gd name="T74" fmla="*/ 6 w 85"/>
                <a:gd name="T75" fmla="*/ 30 h 53"/>
                <a:gd name="T76" fmla="*/ 10 w 85"/>
                <a:gd name="T77" fmla="*/ 26 h 53"/>
                <a:gd name="T78" fmla="*/ 19 w 85"/>
                <a:gd name="T79" fmla="*/ 25 h 53"/>
                <a:gd name="T80" fmla="*/ 23 w 85"/>
                <a:gd name="T81" fmla="*/ 23 h 53"/>
                <a:gd name="T82" fmla="*/ 23 w 85"/>
                <a:gd name="T83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53">
                  <a:moveTo>
                    <a:pt x="23" y="23"/>
                  </a:moveTo>
                  <a:lnTo>
                    <a:pt x="23" y="23"/>
                  </a:lnTo>
                  <a:lnTo>
                    <a:pt x="21" y="21"/>
                  </a:lnTo>
                  <a:lnTo>
                    <a:pt x="17" y="17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11"/>
                  </a:lnTo>
                  <a:lnTo>
                    <a:pt x="61" y="13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2" y="25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2" y="38"/>
                  </a:lnTo>
                  <a:lnTo>
                    <a:pt x="82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4" y="51"/>
                  </a:lnTo>
                  <a:lnTo>
                    <a:pt x="82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0" y="53"/>
                  </a:lnTo>
                  <a:lnTo>
                    <a:pt x="67" y="51"/>
                  </a:lnTo>
                  <a:lnTo>
                    <a:pt x="65" y="51"/>
                  </a:lnTo>
                  <a:lnTo>
                    <a:pt x="63" y="47"/>
                  </a:lnTo>
                  <a:lnTo>
                    <a:pt x="59" y="44"/>
                  </a:lnTo>
                  <a:lnTo>
                    <a:pt x="55" y="42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3" y="40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1" y="42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E9496D04-49B7-A841-8350-3A8FF8067E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90569" y="1158675"/>
              <a:ext cx="130815" cy="68251"/>
            </a:xfrm>
            <a:custGeom>
              <a:avLst/>
              <a:gdLst>
                <a:gd name="T0" fmla="*/ 23 w 85"/>
                <a:gd name="T1" fmla="*/ 23 h 53"/>
                <a:gd name="T2" fmla="*/ 17 w 85"/>
                <a:gd name="T3" fmla="*/ 17 h 53"/>
                <a:gd name="T4" fmla="*/ 6 w 85"/>
                <a:gd name="T5" fmla="*/ 13 h 53"/>
                <a:gd name="T6" fmla="*/ 0 w 85"/>
                <a:gd name="T7" fmla="*/ 8 h 53"/>
                <a:gd name="T8" fmla="*/ 0 w 85"/>
                <a:gd name="T9" fmla="*/ 2 h 53"/>
                <a:gd name="T10" fmla="*/ 4 w 85"/>
                <a:gd name="T11" fmla="*/ 0 h 53"/>
                <a:gd name="T12" fmla="*/ 21 w 85"/>
                <a:gd name="T13" fmla="*/ 0 h 53"/>
                <a:gd name="T14" fmla="*/ 27 w 85"/>
                <a:gd name="T15" fmla="*/ 0 h 53"/>
                <a:gd name="T16" fmla="*/ 33 w 85"/>
                <a:gd name="T17" fmla="*/ 6 h 53"/>
                <a:gd name="T18" fmla="*/ 36 w 85"/>
                <a:gd name="T19" fmla="*/ 9 h 53"/>
                <a:gd name="T20" fmla="*/ 40 w 85"/>
                <a:gd name="T21" fmla="*/ 11 h 53"/>
                <a:gd name="T22" fmla="*/ 46 w 85"/>
                <a:gd name="T23" fmla="*/ 13 h 53"/>
                <a:gd name="T24" fmla="*/ 50 w 85"/>
                <a:gd name="T25" fmla="*/ 9 h 53"/>
                <a:gd name="T26" fmla="*/ 55 w 85"/>
                <a:gd name="T27" fmla="*/ 9 h 53"/>
                <a:gd name="T28" fmla="*/ 57 w 85"/>
                <a:gd name="T29" fmla="*/ 11 h 53"/>
                <a:gd name="T30" fmla="*/ 67 w 85"/>
                <a:gd name="T31" fmla="*/ 17 h 53"/>
                <a:gd name="T32" fmla="*/ 68 w 85"/>
                <a:gd name="T33" fmla="*/ 19 h 53"/>
                <a:gd name="T34" fmla="*/ 74 w 85"/>
                <a:gd name="T35" fmla="*/ 21 h 53"/>
                <a:gd name="T36" fmla="*/ 78 w 85"/>
                <a:gd name="T37" fmla="*/ 21 h 53"/>
                <a:gd name="T38" fmla="*/ 82 w 85"/>
                <a:gd name="T39" fmla="*/ 28 h 53"/>
                <a:gd name="T40" fmla="*/ 82 w 85"/>
                <a:gd name="T41" fmla="*/ 36 h 53"/>
                <a:gd name="T42" fmla="*/ 82 w 85"/>
                <a:gd name="T43" fmla="*/ 38 h 53"/>
                <a:gd name="T44" fmla="*/ 85 w 85"/>
                <a:gd name="T45" fmla="*/ 42 h 53"/>
                <a:gd name="T46" fmla="*/ 85 w 85"/>
                <a:gd name="T47" fmla="*/ 42 h 53"/>
                <a:gd name="T48" fmla="*/ 85 w 85"/>
                <a:gd name="T49" fmla="*/ 47 h 53"/>
                <a:gd name="T50" fmla="*/ 82 w 85"/>
                <a:gd name="T51" fmla="*/ 51 h 53"/>
                <a:gd name="T52" fmla="*/ 76 w 85"/>
                <a:gd name="T53" fmla="*/ 51 h 53"/>
                <a:gd name="T54" fmla="*/ 67 w 85"/>
                <a:gd name="T55" fmla="*/ 51 h 53"/>
                <a:gd name="T56" fmla="*/ 63 w 85"/>
                <a:gd name="T57" fmla="*/ 47 h 53"/>
                <a:gd name="T58" fmla="*/ 55 w 85"/>
                <a:gd name="T59" fmla="*/ 42 h 53"/>
                <a:gd name="T60" fmla="*/ 51 w 85"/>
                <a:gd name="T61" fmla="*/ 38 h 53"/>
                <a:gd name="T62" fmla="*/ 48 w 85"/>
                <a:gd name="T63" fmla="*/ 38 h 53"/>
                <a:gd name="T64" fmla="*/ 33 w 85"/>
                <a:gd name="T65" fmla="*/ 40 h 53"/>
                <a:gd name="T66" fmla="*/ 27 w 85"/>
                <a:gd name="T67" fmla="*/ 42 h 53"/>
                <a:gd name="T68" fmla="*/ 16 w 85"/>
                <a:gd name="T69" fmla="*/ 40 h 53"/>
                <a:gd name="T70" fmla="*/ 10 w 85"/>
                <a:gd name="T71" fmla="*/ 38 h 53"/>
                <a:gd name="T72" fmla="*/ 6 w 85"/>
                <a:gd name="T73" fmla="*/ 34 h 53"/>
                <a:gd name="T74" fmla="*/ 6 w 85"/>
                <a:gd name="T75" fmla="*/ 30 h 53"/>
                <a:gd name="T76" fmla="*/ 10 w 85"/>
                <a:gd name="T77" fmla="*/ 26 h 53"/>
                <a:gd name="T78" fmla="*/ 19 w 85"/>
                <a:gd name="T79" fmla="*/ 25 h 53"/>
                <a:gd name="T80" fmla="*/ 23 w 85"/>
                <a:gd name="T81" fmla="*/ 23 h 53"/>
                <a:gd name="T82" fmla="*/ 23 w 85"/>
                <a:gd name="T83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53">
                  <a:moveTo>
                    <a:pt x="23" y="23"/>
                  </a:moveTo>
                  <a:lnTo>
                    <a:pt x="23" y="23"/>
                  </a:lnTo>
                  <a:lnTo>
                    <a:pt x="21" y="21"/>
                  </a:lnTo>
                  <a:lnTo>
                    <a:pt x="17" y="17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11"/>
                  </a:lnTo>
                  <a:lnTo>
                    <a:pt x="61" y="13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2" y="25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2" y="38"/>
                  </a:lnTo>
                  <a:lnTo>
                    <a:pt x="82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4" y="51"/>
                  </a:lnTo>
                  <a:lnTo>
                    <a:pt x="82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0" y="53"/>
                  </a:lnTo>
                  <a:lnTo>
                    <a:pt x="67" y="51"/>
                  </a:lnTo>
                  <a:lnTo>
                    <a:pt x="65" y="51"/>
                  </a:lnTo>
                  <a:lnTo>
                    <a:pt x="63" y="47"/>
                  </a:lnTo>
                  <a:lnTo>
                    <a:pt x="59" y="44"/>
                  </a:lnTo>
                  <a:lnTo>
                    <a:pt x="55" y="42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3" y="40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1" y="42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EECCA94-9FEF-EA44-8E6F-0C9C103B96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05235" y="1238666"/>
              <a:ext cx="157830" cy="82115"/>
            </a:xfrm>
            <a:custGeom>
              <a:avLst/>
              <a:gdLst>
                <a:gd name="T0" fmla="*/ 34 w 104"/>
                <a:gd name="T1" fmla="*/ 27 h 63"/>
                <a:gd name="T2" fmla="*/ 47 w 104"/>
                <a:gd name="T3" fmla="*/ 17 h 63"/>
                <a:gd name="T4" fmla="*/ 62 w 104"/>
                <a:gd name="T5" fmla="*/ 10 h 63"/>
                <a:gd name="T6" fmla="*/ 62 w 104"/>
                <a:gd name="T7" fmla="*/ 6 h 63"/>
                <a:gd name="T8" fmla="*/ 68 w 104"/>
                <a:gd name="T9" fmla="*/ 6 h 63"/>
                <a:gd name="T10" fmla="*/ 79 w 104"/>
                <a:gd name="T11" fmla="*/ 8 h 63"/>
                <a:gd name="T12" fmla="*/ 85 w 104"/>
                <a:gd name="T13" fmla="*/ 8 h 63"/>
                <a:gd name="T14" fmla="*/ 85 w 104"/>
                <a:gd name="T15" fmla="*/ 4 h 63"/>
                <a:gd name="T16" fmla="*/ 91 w 104"/>
                <a:gd name="T17" fmla="*/ 0 h 63"/>
                <a:gd name="T18" fmla="*/ 96 w 104"/>
                <a:gd name="T19" fmla="*/ 0 h 63"/>
                <a:gd name="T20" fmla="*/ 102 w 104"/>
                <a:gd name="T21" fmla="*/ 2 h 63"/>
                <a:gd name="T22" fmla="*/ 104 w 104"/>
                <a:gd name="T23" fmla="*/ 10 h 63"/>
                <a:gd name="T24" fmla="*/ 100 w 104"/>
                <a:gd name="T25" fmla="*/ 10 h 63"/>
                <a:gd name="T26" fmla="*/ 95 w 104"/>
                <a:gd name="T27" fmla="*/ 16 h 63"/>
                <a:gd name="T28" fmla="*/ 95 w 104"/>
                <a:gd name="T29" fmla="*/ 21 h 63"/>
                <a:gd name="T30" fmla="*/ 96 w 104"/>
                <a:gd name="T31" fmla="*/ 23 h 63"/>
                <a:gd name="T32" fmla="*/ 100 w 104"/>
                <a:gd name="T33" fmla="*/ 27 h 63"/>
                <a:gd name="T34" fmla="*/ 96 w 104"/>
                <a:gd name="T35" fmla="*/ 31 h 63"/>
                <a:gd name="T36" fmla="*/ 85 w 104"/>
                <a:gd name="T37" fmla="*/ 38 h 63"/>
                <a:gd name="T38" fmla="*/ 74 w 104"/>
                <a:gd name="T39" fmla="*/ 42 h 63"/>
                <a:gd name="T40" fmla="*/ 74 w 104"/>
                <a:gd name="T41" fmla="*/ 25 h 63"/>
                <a:gd name="T42" fmla="*/ 68 w 104"/>
                <a:gd name="T43" fmla="*/ 27 h 63"/>
                <a:gd name="T44" fmla="*/ 62 w 104"/>
                <a:gd name="T45" fmla="*/ 36 h 63"/>
                <a:gd name="T46" fmla="*/ 62 w 104"/>
                <a:gd name="T47" fmla="*/ 42 h 63"/>
                <a:gd name="T48" fmla="*/ 59 w 104"/>
                <a:gd name="T49" fmla="*/ 38 h 63"/>
                <a:gd name="T50" fmla="*/ 55 w 104"/>
                <a:gd name="T51" fmla="*/ 36 h 63"/>
                <a:gd name="T52" fmla="*/ 51 w 104"/>
                <a:gd name="T53" fmla="*/ 42 h 63"/>
                <a:gd name="T54" fmla="*/ 42 w 104"/>
                <a:gd name="T55" fmla="*/ 44 h 63"/>
                <a:gd name="T56" fmla="*/ 40 w 104"/>
                <a:gd name="T57" fmla="*/ 61 h 63"/>
                <a:gd name="T58" fmla="*/ 36 w 104"/>
                <a:gd name="T59" fmla="*/ 63 h 63"/>
                <a:gd name="T60" fmla="*/ 30 w 104"/>
                <a:gd name="T61" fmla="*/ 59 h 63"/>
                <a:gd name="T62" fmla="*/ 28 w 104"/>
                <a:gd name="T63" fmla="*/ 55 h 63"/>
                <a:gd name="T64" fmla="*/ 15 w 104"/>
                <a:gd name="T65" fmla="*/ 59 h 63"/>
                <a:gd name="T66" fmla="*/ 6 w 104"/>
                <a:gd name="T67" fmla="*/ 59 h 63"/>
                <a:gd name="T68" fmla="*/ 2 w 104"/>
                <a:gd name="T69" fmla="*/ 57 h 63"/>
                <a:gd name="T70" fmla="*/ 0 w 104"/>
                <a:gd name="T71" fmla="*/ 51 h 63"/>
                <a:gd name="T72" fmla="*/ 0 w 104"/>
                <a:gd name="T73" fmla="*/ 48 h 63"/>
                <a:gd name="T74" fmla="*/ 11 w 104"/>
                <a:gd name="T75" fmla="*/ 38 h 63"/>
                <a:gd name="T76" fmla="*/ 30 w 104"/>
                <a:gd name="T77" fmla="*/ 31 h 63"/>
                <a:gd name="T78" fmla="*/ 34 w 104"/>
                <a:gd name="T79" fmla="*/ 27 h 63"/>
                <a:gd name="T80" fmla="*/ 34 w 104"/>
                <a:gd name="T81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63">
                  <a:moveTo>
                    <a:pt x="34" y="27"/>
                  </a:moveTo>
                  <a:lnTo>
                    <a:pt x="34" y="27"/>
                  </a:lnTo>
                  <a:lnTo>
                    <a:pt x="40" y="21"/>
                  </a:lnTo>
                  <a:lnTo>
                    <a:pt x="47" y="17"/>
                  </a:lnTo>
                  <a:lnTo>
                    <a:pt x="55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8" y="6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2" y="4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0" y="10"/>
                  </a:lnTo>
                  <a:lnTo>
                    <a:pt x="96" y="12"/>
                  </a:lnTo>
                  <a:lnTo>
                    <a:pt x="95" y="16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1" y="34"/>
                  </a:lnTo>
                  <a:lnTo>
                    <a:pt x="85" y="38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2" y="3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68" y="27"/>
                  </a:lnTo>
                  <a:lnTo>
                    <a:pt x="64" y="31"/>
                  </a:lnTo>
                  <a:lnTo>
                    <a:pt x="62" y="36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0" y="40"/>
                  </a:lnTo>
                  <a:lnTo>
                    <a:pt x="59" y="38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5" y="4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36" y="63"/>
                  </a:lnTo>
                  <a:lnTo>
                    <a:pt x="32" y="61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3" y="57"/>
                  </a:lnTo>
                  <a:lnTo>
                    <a:pt x="15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1" y="38"/>
                  </a:lnTo>
                  <a:lnTo>
                    <a:pt x="25" y="33"/>
                  </a:lnTo>
                  <a:lnTo>
                    <a:pt x="30" y="31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1A375EF1-B0EC-CA4A-A239-4A5923BD3B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05235" y="1238666"/>
              <a:ext cx="157830" cy="82115"/>
            </a:xfrm>
            <a:custGeom>
              <a:avLst/>
              <a:gdLst>
                <a:gd name="T0" fmla="*/ 34 w 104"/>
                <a:gd name="T1" fmla="*/ 27 h 63"/>
                <a:gd name="T2" fmla="*/ 47 w 104"/>
                <a:gd name="T3" fmla="*/ 17 h 63"/>
                <a:gd name="T4" fmla="*/ 62 w 104"/>
                <a:gd name="T5" fmla="*/ 10 h 63"/>
                <a:gd name="T6" fmla="*/ 62 w 104"/>
                <a:gd name="T7" fmla="*/ 6 h 63"/>
                <a:gd name="T8" fmla="*/ 68 w 104"/>
                <a:gd name="T9" fmla="*/ 6 h 63"/>
                <a:gd name="T10" fmla="*/ 79 w 104"/>
                <a:gd name="T11" fmla="*/ 8 h 63"/>
                <a:gd name="T12" fmla="*/ 85 w 104"/>
                <a:gd name="T13" fmla="*/ 8 h 63"/>
                <a:gd name="T14" fmla="*/ 85 w 104"/>
                <a:gd name="T15" fmla="*/ 4 h 63"/>
                <a:gd name="T16" fmla="*/ 91 w 104"/>
                <a:gd name="T17" fmla="*/ 0 h 63"/>
                <a:gd name="T18" fmla="*/ 96 w 104"/>
                <a:gd name="T19" fmla="*/ 0 h 63"/>
                <a:gd name="T20" fmla="*/ 102 w 104"/>
                <a:gd name="T21" fmla="*/ 2 h 63"/>
                <a:gd name="T22" fmla="*/ 104 w 104"/>
                <a:gd name="T23" fmla="*/ 10 h 63"/>
                <a:gd name="T24" fmla="*/ 100 w 104"/>
                <a:gd name="T25" fmla="*/ 10 h 63"/>
                <a:gd name="T26" fmla="*/ 95 w 104"/>
                <a:gd name="T27" fmla="*/ 16 h 63"/>
                <a:gd name="T28" fmla="*/ 95 w 104"/>
                <a:gd name="T29" fmla="*/ 21 h 63"/>
                <a:gd name="T30" fmla="*/ 96 w 104"/>
                <a:gd name="T31" fmla="*/ 23 h 63"/>
                <a:gd name="T32" fmla="*/ 100 w 104"/>
                <a:gd name="T33" fmla="*/ 27 h 63"/>
                <a:gd name="T34" fmla="*/ 96 w 104"/>
                <a:gd name="T35" fmla="*/ 31 h 63"/>
                <a:gd name="T36" fmla="*/ 85 w 104"/>
                <a:gd name="T37" fmla="*/ 38 h 63"/>
                <a:gd name="T38" fmla="*/ 74 w 104"/>
                <a:gd name="T39" fmla="*/ 42 h 63"/>
                <a:gd name="T40" fmla="*/ 74 w 104"/>
                <a:gd name="T41" fmla="*/ 25 h 63"/>
                <a:gd name="T42" fmla="*/ 68 w 104"/>
                <a:gd name="T43" fmla="*/ 27 h 63"/>
                <a:gd name="T44" fmla="*/ 62 w 104"/>
                <a:gd name="T45" fmla="*/ 36 h 63"/>
                <a:gd name="T46" fmla="*/ 62 w 104"/>
                <a:gd name="T47" fmla="*/ 42 h 63"/>
                <a:gd name="T48" fmla="*/ 59 w 104"/>
                <a:gd name="T49" fmla="*/ 38 h 63"/>
                <a:gd name="T50" fmla="*/ 55 w 104"/>
                <a:gd name="T51" fmla="*/ 36 h 63"/>
                <a:gd name="T52" fmla="*/ 51 w 104"/>
                <a:gd name="T53" fmla="*/ 42 h 63"/>
                <a:gd name="T54" fmla="*/ 42 w 104"/>
                <a:gd name="T55" fmla="*/ 44 h 63"/>
                <a:gd name="T56" fmla="*/ 40 w 104"/>
                <a:gd name="T57" fmla="*/ 61 h 63"/>
                <a:gd name="T58" fmla="*/ 36 w 104"/>
                <a:gd name="T59" fmla="*/ 63 h 63"/>
                <a:gd name="T60" fmla="*/ 30 w 104"/>
                <a:gd name="T61" fmla="*/ 59 h 63"/>
                <a:gd name="T62" fmla="*/ 28 w 104"/>
                <a:gd name="T63" fmla="*/ 55 h 63"/>
                <a:gd name="T64" fmla="*/ 15 w 104"/>
                <a:gd name="T65" fmla="*/ 59 h 63"/>
                <a:gd name="T66" fmla="*/ 6 w 104"/>
                <a:gd name="T67" fmla="*/ 59 h 63"/>
                <a:gd name="T68" fmla="*/ 2 w 104"/>
                <a:gd name="T69" fmla="*/ 57 h 63"/>
                <a:gd name="T70" fmla="*/ 0 w 104"/>
                <a:gd name="T71" fmla="*/ 51 h 63"/>
                <a:gd name="T72" fmla="*/ 0 w 104"/>
                <a:gd name="T73" fmla="*/ 48 h 63"/>
                <a:gd name="T74" fmla="*/ 11 w 104"/>
                <a:gd name="T75" fmla="*/ 38 h 63"/>
                <a:gd name="T76" fmla="*/ 30 w 104"/>
                <a:gd name="T77" fmla="*/ 31 h 63"/>
                <a:gd name="T78" fmla="*/ 34 w 104"/>
                <a:gd name="T79" fmla="*/ 27 h 63"/>
                <a:gd name="T80" fmla="*/ 34 w 104"/>
                <a:gd name="T81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63">
                  <a:moveTo>
                    <a:pt x="34" y="27"/>
                  </a:moveTo>
                  <a:lnTo>
                    <a:pt x="34" y="27"/>
                  </a:lnTo>
                  <a:lnTo>
                    <a:pt x="40" y="21"/>
                  </a:lnTo>
                  <a:lnTo>
                    <a:pt x="47" y="17"/>
                  </a:lnTo>
                  <a:lnTo>
                    <a:pt x="55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8" y="6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2" y="4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0" y="10"/>
                  </a:lnTo>
                  <a:lnTo>
                    <a:pt x="96" y="12"/>
                  </a:lnTo>
                  <a:lnTo>
                    <a:pt x="95" y="16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1" y="34"/>
                  </a:lnTo>
                  <a:lnTo>
                    <a:pt x="85" y="38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2" y="3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68" y="27"/>
                  </a:lnTo>
                  <a:lnTo>
                    <a:pt x="64" y="31"/>
                  </a:lnTo>
                  <a:lnTo>
                    <a:pt x="62" y="36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0" y="40"/>
                  </a:lnTo>
                  <a:lnTo>
                    <a:pt x="59" y="38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5" y="4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36" y="63"/>
                  </a:lnTo>
                  <a:lnTo>
                    <a:pt x="32" y="61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3" y="57"/>
                  </a:lnTo>
                  <a:lnTo>
                    <a:pt x="15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1" y="38"/>
                  </a:lnTo>
                  <a:lnTo>
                    <a:pt x="25" y="33"/>
                  </a:lnTo>
                  <a:lnTo>
                    <a:pt x="30" y="31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02530896-B24C-3444-B7DE-6BD1C75933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188535"/>
              <a:ext cx="83891" cy="24527"/>
            </a:xfrm>
            <a:custGeom>
              <a:avLst/>
              <a:gdLst>
                <a:gd name="T0" fmla="*/ 55 w 55"/>
                <a:gd name="T1" fmla="*/ 7 h 19"/>
                <a:gd name="T2" fmla="*/ 55 w 55"/>
                <a:gd name="T3" fmla="*/ 7 h 19"/>
                <a:gd name="T4" fmla="*/ 49 w 55"/>
                <a:gd name="T5" fmla="*/ 11 h 19"/>
                <a:gd name="T6" fmla="*/ 44 w 55"/>
                <a:gd name="T7" fmla="*/ 15 h 19"/>
                <a:gd name="T8" fmla="*/ 36 w 55"/>
                <a:gd name="T9" fmla="*/ 17 h 19"/>
                <a:gd name="T10" fmla="*/ 28 w 55"/>
                <a:gd name="T11" fmla="*/ 19 h 19"/>
                <a:gd name="T12" fmla="*/ 28 w 55"/>
                <a:gd name="T13" fmla="*/ 19 h 19"/>
                <a:gd name="T14" fmla="*/ 23 w 55"/>
                <a:gd name="T15" fmla="*/ 17 h 19"/>
                <a:gd name="T16" fmla="*/ 13 w 55"/>
                <a:gd name="T17" fmla="*/ 15 h 19"/>
                <a:gd name="T18" fmla="*/ 6 w 55"/>
                <a:gd name="T19" fmla="*/ 15 h 19"/>
                <a:gd name="T20" fmla="*/ 0 w 55"/>
                <a:gd name="T21" fmla="*/ 15 h 19"/>
                <a:gd name="T22" fmla="*/ 0 w 55"/>
                <a:gd name="T23" fmla="*/ 15 h 19"/>
                <a:gd name="T24" fmla="*/ 13 w 55"/>
                <a:gd name="T25" fmla="*/ 5 h 19"/>
                <a:gd name="T26" fmla="*/ 21 w 55"/>
                <a:gd name="T27" fmla="*/ 2 h 19"/>
                <a:gd name="T28" fmla="*/ 28 w 55"/>
                <a:gd name="T29" fmla="*/ 0 h 19"/>
                <a:gd name="T30" fmla="*/ 36 w 55"/>
                <a:gd name="T31" fmla="*/ 0 h 19"/>
                <a:gd name="T32" fmla="*/ 44 w 55"/>
                <a:gd name="T33" fmla="*/ 0 h 19"/>
                <a:gd name="T34" fmla="*/ 47 w 55"/>
                <a:gd name="T35" fmla="*/ 0 h 19"/>
                <a:gd name="T36" fmla="*/ 49 w 55"/>
                <a:gd name="T37" fmla="*/ 2 h 19"/>
                <a:gd name="T38" fmla="*/ 53 w 55"/>
                <a:gd name="T39" fmla="*/ 5 h 19"/>
                <a:gd name="T40" fmla="*/ 55 w 55"/>
                <a:gd name="T41" fmla="*/ 7 h 19"/>
                <a:gd name="T42" fmla="*/ 55 w 55"/>
                <a:gd name="T43" fmla="*/ 7 h 19"/>
                <a:gd name="T44" fmla="*/ 55 w 55"/>
                <a:gd name="T45" fmla="*/ 7 h 19"/>
                <a:gd name="T46" fmla="*/ 55 w 55"/>
                <a:gd name="T4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19">
                  <a:moveTo>
                    <a:pt x="55" y="7"/>
                  </a:moveTo>
                  <a:lnTo>
                    <a:pt x="55" y="7"/>
                  </a:lnTo>
                  <a:lnTo>
                    <a:pt x="49" y="11"/>
                  </a:lnTo>
                  <a:lnTo>
                    <a:pt x="44" y="15"/>
                  </a:lnTo>
                  <a:lnTo>
                    <a:pt x="36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17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3" y="5"/>
                  </a:lnTo>
                  <a:lnTo>
                    <a:pt x="21" y="2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9" y="2"/>
                  </a:lnTo>
                  <a:lnTo>
                    <a:pt x="53" y="5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5E2891B4-078D-FE48-9499-6B300A67C6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188535"/>
              <a:ext cx="83891" cy="24527"/>
            </a:xfrm>
            <a:custGeom>
              <a:avLst/>
              <a:gdLst>
                <a:gd name="T0" fmla="*/ 55 w 55"/>
                <a:gd name="T1" fmla="*/ 7 h 19"/>
                <a:gd name="T2" fmla="*/ 55 w 55"/>
                <a:gd name="T3" fmla="*/ 7 h 19"/>
                <a:gd name="T4" fmla="*/ 49 w 55"/>
                <a:gd name="T5" fmla="*/ 11 h 19"/>
                <a:gd name="T6" fmla="*/ 44 w 55"/>
                <a:gd name="T7" fmla="*/ 15 h 19"/>
                <a:gd name="T8" fmla="*/ 36 w 55"/>
                <a:gd name="T9" fmla="*/ 17 h 19"/>
                <a:gd name="T10" fmla="*/ 28 w 55"/>
                <a:gd name="T11" fmla="*/ 19 h 19"/>
                <a:gd name="T12" fmla="*/ 28 w 55"/>
                <a:gd name="T13" fmla="*/ 19 h 19"/>
                <a:gd name="T14" fmla="*/ 23 w 55"/>
                <a:gd name="T15" fmla="*/ 17 h 19"/>
                <a:gd name="T16" fmla="*/ 13 w 55"/>
                <a:gd name="T17" fmla="*/ 15 h 19"/>
                <a:gd name="T18" fmla="*/ 6 w 55"/>
                <a:gd name="T19" fmla="*/ 15 h 19"/>
                <a:gd name="T20" fmla="*/ 0 w 55"/>
                <a:gd name="T21" fmla="*/ 15 h 19"/>
                <a:gd name="T22" fmla="*/ 0 w 55"/>
                <a:gd name="T23" fmla="*/ 15 h 19"/>
                <a:gd name="T24" fmla="*/ 13 w 55"/>
                <a:gd name="T25" fmla="*/ 5 h 19"/>
                <a:gd name="T26" fmla="*/ 21 w 55"/>
                <a:gd name="T27" fmla="*/ 2 h 19"/>
                <a:gd name="T28" fmla="*/ 28 w 55"/>
                <a:gd name="T29" fmla="*/ 0 h 19"/>
                <a:gd name="T30" fmla="*/ 36 w 55"/>
                <a:gd name="T31" fmla="*/ 0 h 19"/>
                <a:gd name="T32" fmla="*/ 44 w 55"/>
                <a:gd name="T33" fmla="*/ 0 h 19"/>
                <a:gd name="T34" fmla="*/ 47 w 55"/>
                <a:gd name="T35" fmla="*/ 0 h 19"/>
                <a:gd name="T36" fmla="*/ 49 w 55"/>
                <a:gd name="T37" fmla="*/ 2 h 19"/>
                <a:gd name="T38" fmla="*/ 53 w 55"/>
                <a:gd name="T39" fmla="*/ 5 h 19"/>
                <a:gd name="T40" fmla="*/ 55 w 55"/>
                <a:gd name="T41" fmla="*/ 7 h 19"/>
                <a:gd name="T42" fmla="*/ 55 w 55"/>
                <a:gd name="T43" fmla="*/ 7 h 19"/>
                <a:gd name="T44" fmla="*/ 55 w 55"/>
                <a:gd name="T45" fmla="*/ 7 h 19"/>
                <a:gd name="T46" fmla="*/ 55 w 55"/>
                <a:gd name="T4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19">
                  <a:moveTo>
                    <a:pt x="55" y="7"/>
                  </a:moveTo>
                  <a:lnTo>
                    <a:pt x="55" y="7"/>
                  </a:lnTo>
                  <a:lnTo>
                    <a:pt x="49" y="11"/>
                  </a:lnTo>
                  <a:lnTo>
                    <a:pt x="44" y="15"/>
                  </a:lnTo>
                  <a:lnTo>
                    <a:pt x="36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17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3" y="5"/>
                  </a:lnTo>
                  <a:lnTo>
                    <a:pt x="21" y="2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9" y="2"/>
                  </a:lnTo>
                  <a:lnTo>
                    <a:pt x="53" y="5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5708600E-475F-0746-8105-84B76BA768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9138" y="1304775"/>
              <a:ext cx="36969" cy="27727"/>
            </a:xfrm>
            <a:custGeom>
              <a:avLst/>
              <a:gdLst>
                <a:gd name="T0" fmla="*/ 24 w 24"/>
                <a:gd name="T1" fmla="*/ 0 h 21"/>
                <a:gd name="T2" fmla="*/ 24 w 24"/>
                <a:gd name="T3" fmla="*/ 0 h 21"/>
                <a:gd name="T4" fmla="*/ 22 w 24"/>
                <a:gd name="T5" fmla="*/ 0 h 21"/>
                <a:gd name="T6" fmla="*/ 17 w 24"/>
                <a:gd name="T7" fmla="*/ 2 h 21"/>
                <a:gd name="T8" fmla="*/ 11 w 24"/>
                <a:gd name="T9" fmla="*/ 4 h 21"/>
                <a:gd name="T10" fmla="*/ 7 w 24"/>
                <a:gd name="T11" fmla="*/ 8 h 21"/>
                <a:gd name="T12" fmla="*/ 4 w 24"/>
                <a:gd name="T13" fmla="*/ 12 h 21"/>
                <a:gd name="T14" fmla="*/ 0 w 24"/>
                <a:gd name="T15" fmla="*/ 16 h 21"/>
                <a:gd name="T16" fmla="*/ 0 w 24"/>
                <a:gd name="T17" fmla="*/ 18 h 21"/>
                <a:gd name="T18" fmla="*/ 0 w 24"/>
                <a:gd name="T19" fmla="*/ 18 h 21"/>
                <a:gd name="T20" fmla="*/ 2 w 24"/>
                <a:gd name="T21" fmla="*/ 21 h 21"/>
                <a:gd name="T22" fmla="*/ 4 w 24"/>
                <a:gd name="T23" fmla="*/ 21 h 21"/>
                <a:gd name="T24" fmla="*/ 4 w 24"/>
                <a:gd name="T25" fmla="*/ 21 h 21"/>
                <a:gd name="T26" fmla="*/ 5 w 24"/>
                <a:gd name="T27" fmla="*/ 21 h 21"/>
                <a:gd name="T28" fmla="*/ 7 w 24"/>
                <a:gd name="T29" fmla="*/ 21 h 21"/>
                <a:gd name="T30" fmla="*/ 15 w 24"/>
                <a:gd name="T31" fmla="*/ 18 h 21"/>
                <a:gd name="T32" fmla="*/ 19 w 24"/>
                <a:gd name="T33" fmla="*/ 12 h 21"/>
                <a:gd name="T34" fmla="*/ 22 w 24"/>
                <a:gd name="T35" fmla="*/ 10 h 21"/>
                <a:gd name="T36" fmla="*/ 24 w 24"/>
                <a:gd name="T37" fmla="*/ 8 h 21"/>
                <a:gd name="T38" fmla="*/ 24 w 24"/>
                <a:gd name="T39" fmla="*/ 8 h 21"/>
                <a:gd name="T40" fmla="*/ 24 w 24"/>
                <a:gd name="T41" fmla="*/ 4 h 21"/>
                <a:gd name="T42" fmla="*/ 24 w 24"/>
                <a:gd name="T43" fmla="*/ 0 h 21"/>
                <a:gd name="T44" fmla="*/ 24 w 24"/>
                <a:gd name="T45" fmla="*/ 0 h 21"/>
                <a:gd name="T46" fmla="*/ 24 w 24"/>
                <a:gd name="T47" fmla="*/ 0 h 21"/>
                <a:gd name="T48" fmla="*/ 24 w 24"/>
                <a:gd name="T4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5" y="18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5320A529-9F48-334E-AC9D-AF897FC9A4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9138" y="1304775"/>
              <a:ext cx="36969" cy="27727"/>
            </a:xfrm>
            <a:custGeom>
              <a:avLst/>
              <a:gdLst>
                <a:gd name="T0" fmla="*/ 24 w 24"/>
                <a:gd name="T1" fmla="*/ 0 h 21"/>
                <a:gd name="T2" fmla="*/ 24 w 24"/>
                <a:gd name="T3" fmla="*/ 0 h 21"/>
                <a:gd name="T4" fmla="*/ 22 w 24"/>
                <a:gd name="T5" fmla="*/ 0 h 21"/>
                <a:gd name="T6" fmla="*/ 17 w 24"/>
                <a:gd name="T7" fmla="*/ 2 h 21"/>
                <a:gd name="T8" fmla="*/ 11 w 24"/>
                <a:gd name="T9" fmla="*/ 4 h 21"/>
                <a:gd name="T10" fmla="*/ 7 w 24"/>
                <a:gd name="T11" fmla="*/ 8 h 21"/>
                <a:gd name="T12" fmla="*/ 4 w 24"/>
                <a:gd name="T13" fmla="*/ 12 h 21"/>
                <a:gd name="T14" fmla="*/ 0 w 24"/>
                <a:gd name="T15" fmla="*/ 16 h 21"/>
                <a:gd name="T16" fmla="*/ 0 w 24"/>
                <a:gd name="T17" fmla="*/ 18 h 21"/>
                <a:gd name="T18" fmla="*/ 0 w 24"/>
                <a:gd name="T19" fmla="*/ 18 h 21"/>
                <a:gd name="T20" fmla="*/ 2 w 24"/>
                <a:gd name="T21" fmla="*/ 21 h 21"/>
                <a:gd name="T22" fmla="*/ 4 w 24"/>
                <a:gd name="T23" fmla="*/ 21 h 21"/>
                <a:gd name="T24" fmla="*/ 4 w 24"/>
                <a:gd name="T25" fmla="*/ 21 h 21"/>
                <a:gd name="T26" fmla="*/ 5 w 24"/>
                <a:gd name="T27" fmla="*/ 21 h 21"/>
                <a:gd name="T28" fmla="*/ 7 w 24"/>
                <a:gd name="T29" fmla="*/ 21 h 21"/>
                <a:gd name="T30" fmla="*/ 15 w 24"/>
                <a:gd name="T31" fmla="*/ 18 h 21"/>
                <a:gd name="T32" fmla="*/ 19 w 24"/>
                <a:gd name="T33" fmla="*/ 12 h 21"/>
                <a:gd name="T34" fmla="*/ 22 w 24"/>
                <a:gd name="T35" fmla="*/ 10 h 21"/>
                <a:gd name="T36" fmla="*/ 24 w 24"/>
                <a:gd name="T37" fmla="*/ 8 h 21"/>
                <a:gd name="T38" fmla="*/ 24 w 24"/>
                <a:gd name="T39" fmla="*/ 8 h 21"/>
                <a:gd name="T40" fmla="*/ 24 w 24"/>
                <a:gd name="T41" fmla="*/ 4 h 21"/>
                <a:gd name="T42" fmla="*/ 24 w 24"/>
                <a:gd name="T43" fmla="*/ 0 h 21"/>
                <a:gd name="T44" fmla="*/ 24 w 24"/>
                <a:gd name="T45" fmla="*/ 0 h 21"/>
                <a:gd name="T46" fmla="*/ 24 w 24"/>
                <a:gd name="T47" fmla="*/ 0 h 21"/>
                <a:gd name="T48" fmla="*/ 24 w 24"/>
                <a:gd name="T4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5" y="18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849956DE-D38E-B84E-ACFA-E2F765DC31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0662" y="1232258"/>
              <a:ext cx="32704" cy="27727"/>
            </a:xfrm>
            <a:custGeom>
              <a:avLst/>
              <a:gdLst>
                <a:gd name="T0" fmla="*/ 19 w 21"/>
                <a:gd name="T1" fmla="*/ 21 h 21"/>
                <a:gd name="T2" fmla="*/ 19 w 21"/>
                <a:gd name="T3" fmla="*/ 21 h 21"/>
                <a:gd name="T4" fmla="*/ 21 w 21"/>
                <a:gd name="T5" fmla="*/ 15 h 21"/>
                <a:gd name="T6" fmla="*/ 19 w 21"/>
                <a:gd name="T7" fmla="*/ 11 h 21"/>
                <a:gd name="T8" fmla="*/ 17 w 21"/>
                <a:gd name="T9" fmla="*/ 5 h 21"/>
                <a:gd name="T10" fmla="*/ 13 w 21"/>
                <a:gd name="T11" fmla="*/ 2 h 21"/>
                <a:gd name="T12" fmla="*/ 10 w 21"/>
                <a:gd name="T13" fmla="*/ 2 h 21"/>
                <a:gd name="T14" fmla="*/ 6 w 21"/>
                <a:gd name="T15" fmla="*/ 0 h 21"/>
                <a:gd name="T16" fmla="*/ 4 w 21"/>
                <a:gd name="T17" fmla="*/ 0 h 21"/>
                <a:gd name="T18" fmla="*/ 4 w 21"/>
                <a:gd name="T19" fmla="*/ 2 h 21"/>
                <a:gd name="T20" fmla="*/ 2 w 21"/>
                <a:gd name="T21" fmla="*/ 2 h 21"/>
                <a:gd name="T22" fmla="*/ 2 w 21"/>
                <a:gd name="T23" fmla="*/ 5 h 21"/>
                <a:gd name="T24" fmla="*/ 2 w 21"/>
                <a:gd name="T25" fmla="*/ 5 h 21"/>
                <a:gd name="T26" fmla="*/ 0 w 21"/>
                <a:gd name="T27" fmla="*/ 7 h 21"/>
                <a:gd name="T28" fmla="*/ 2 w 21"/>
                <a:gd name="T29" fmla="*/ 11 h 21"/>
                <a:gd name="T30" fmla="*/ 4 w 21"/>
                <a:gd name="T31" fmla="*/ 15 h 21"/>
                <a:gd name="T32" fmla="*/ 6 w 21"/>
                <a:gd name="T33" fmla="*/ 17 h 21"/>
                <a:gd name="T34" fmla="*/ 10 w 21"/>
                <a:gd name="T35" fmla="*/ 19 h 21"/>
                <a:gd name="T36" fmla="*/ 13 w 21"/>
                <a:gd name="T37" fmla="*/ 21 h 21"/>
                <a:gd name="T38" fmla="*/ 17 w 21"/>
                <a:gd name="T39" fmla="*/ 21 h 21"/>
                <a:gd name="T40" fmla="*/ 19 w 21"/>
                <a:gd name="T41" fmla="*/ 21 h 21"/>
                <a:gd name="T42" fmla="*/ 19 w 21"/>
                <a:gd name="T43" fmla="*/ 21 h 21"/>
                <a:gd name="T44" fmla="*/ 19 w 21"/>
                <a:gd name="T45" fmla="*/ 21 h 21"/>
                <a:gd name="T46" fmla="*/ 19 w 21"/>
                <a:gd name="T4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1">
                  <a:moveTo>
                    <a:pt x="19" y="21"/>
                  </a:moveTo>
                  <a:lnTo>
                    <a:pt x="19" y="21"/>
                  </a:lnTo>
                  <a:lnTo>
                    <a:pt x="21" y="15"/>
                  </a:lnTo>
                  <a:lnTo>
                    <a:pt x="19" y="11"/>
                  </a:lnTo>
                  <a:lnTo>
                    <a:pt x="17" y="5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1FFB0EF8-EDD9-EA42-B93D-84AB8F7043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0662" y="1232258"/>
              <a:ext cx="32704" cy="27727"/>
            </a:xfrm>
            <a:custGeom>
              <a:avLst/>
              <a:gdLst>
                <a:gd name="T0" fmla="*/ 19 w 21"/>
                <a:gd name="T1" fmla="*/ 21 h 21"/>
                <a:gd name="T2" fmla="*/ 19 w 21"/>
                <a:gd name="T3" fmla="*/ 21 h 21"/>
                <a:gd name="T4" fmla="*/ 21 w 21"/>
                <a:gd name="T5" fmla="*/ 15 h 21"/>
                <a:gd name="T6" fmla="*/ 19 w 21"/>
                <a:gd name="T7" fmla="*/ 11 h 21"/>
                <a:gd name="T8" fmla="*/ 17 w 21"/>
                <a:gd name="T9" fmla="*/ 5 h 21"/>
                <a:gd name="T10" fmla="*/ 13 w 21"/>
                <a:gd name="T11" fmla="*/ 2 h 21"/>
                <a:gd name="T12" fmla="*/ 10 w 21"/>
                <a:gd name="T13" fmla="*/ 2 h 21"/>
                <a:gd name="T14" fmla="*/ 6 w 21"/>
                <a:gd name="T15" fmla="*/ 0 h 21"/>
                <a:gd name="T16" fmla="*/ 4 w 21"/>
                <a:gd name="T17" fmla="*/ 0 h 21"/>
                <a:gd name="T18" fmla="*/ 4 w 21"/>
                <a:gd name="T19" fmla="*/ 2 h 21"/>
                <a:gd name="T20" fmla="*/ 2 w 21"/>
                <a:gd name="T21" fmla="*/ 2 h 21"/>
                <a:gd name="T22" fmla="*/ 2 w 21"/>
                <a:gd name="T23" fmla="*/ 5 h 21"/>
                <a:gd name="T24" fmla="*/ 2 w 21"/>
                <a:gd name="T25" fmla="*/ 5 h 21"/>
                <a:gd name="T26" fmla="*/ 0 w 21"/>
                <a:gd name="T27" fmla="*/ 7 h 21"/>
                <a:gd name="T28" fmla="*/ 2 w 21"/>
                <a:gd name="T29" fmla="*/ 11 h 21"/>
                <a:gd name="T30" fmla="*/ 4 w 21"/>
                <a:gd name="T31" fmla="*/ 15 h 21"/>
                <a:gd name="T32" fmla="*/ 6 w 21"/>
                <a:gd name="T33" fmla="*/ 17 h 21"/>
                <a:gd name="T34" fmla="*/ 10 w 21"/>
                <a:gd name="T35" fmla="*/ 19 h 21"/>
                <a:gd name="T36" fmla="*/ 13 w 21"/>
                <a:gd name="T37" fmla="*/ 21 h 21"/>
                <a:gd name="T38" fmla="*/ 17 w 21"/>
                <a:gd name="T39" fmla="*/ 21 h 21"/>
                <a:gd name="T40" fmla="*/ 19 w 21"/>
                <a:gd name="T41" fmla="*/ 21 h 21"/>
                <a:gd name="T42" fmla="*/ 19 w 21"/>
                <a:gd name="T43" fmla="*/ 21 h 21"/>
                <a:gd name="T44" fmla="*/ 19 w 21"/>
                <a:gd name="T45" fmla="*/ 21 h 21"/>
                <a:gd name="T46" fmla="*/ 19 w 21"/>
                <a:gd name="T4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1">
                  <a:moveTo>
                    <a:pt x="19" y="21"/>
                  </a:moveTo>
                  <a:lnTo>
                    <a:pt x="19" y="21"/>
                  </a:lnTo>
                  <a:lnTo>
                    <a:pt x="21" y="15"/>
                  </a:lnTo>
                  <a:lnTo>
                    <a:pt x="19" y="11"/>
                  </a:lnTo>
                  <a:lnTo>
                    <a:pt x="17" y="5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CB9877D2-9C1D-9245-A771-BE62CE3EFC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09066" y="1279181"/>
              <a:ext cx="143611" cy="71450"/>
            </a:xfrm>
            <a:custGeom>
              <a:avLst/>
              <a:gdLst>
                <a:gd name="T0" fmla="*/ 60 w 94"/>
                <a:gd name="T1" fmla="*/ 53 h 55"/>
                <a:gd name="T2" fmla="*/ 62 w 94"/>
                <a:gd name="T3" fmla="*/ 53 h 55"/>
                <a:gd name="T4" fmla="*/ 58 w 94"/>
                <a:gd name="T5" fmla="*/ 41 h 55"/>
                <a:gd name="T6" fmla="*/ 53 w 94"/>
                <a:gd name="T7" fmla="*/ 38 h 55"/>
                <a:gd name="T8" fmla="*/ 47 w 94"/>
                <a:gd name="T9" fmla="*/ 36 h 55"/>
                <a:gd name="T10" fmla="*/ 34 w 94"/>
                <a:gd name="T11" fmla="*/ 28 h 55"/>
                <a:gd name="T12" fmla="*/ 28 w 94"/>
                <a:gd name="T13" fmla="*/ 26 h 55"/>
                <a:gd name="T14" fmla="*/ 21 w 94"/>
                <a:gd name="T15" fmla="*/ 30 h 55"/>
                <a:gd name="T16" fmla="*/ 24 w 94"/>
                <a:gd name="T17" fmla="*/ 26 h 55"/>
                <a:gd name="T18" fmla="*/ 13 w 94"/>
                <a:gd name="T19" fmla="*/ 20 h 55"/>
                <a:gd name="T20" fmla="*/ 0 w 94"/>
                <a:gd name="T21" fmla="*/ 17 h 55"/>
                <a:gd name="T22" fmla="*/ 2 w 94"/>
                <a:gd name="T23" fmla="*/ 9 h 55"/>
                <a:gd name="T24" fmla="*/ 4 w 94"/>
                <a:gd name="T25" fmla="*/ 5 h 55"/>
                <a:gd name="T26" fmla="*/ 7 w 94"/>
                <a:gd name="T27" fmla="*/ 5 h 55"/>
                <a:gd name="T28" fmla="*/ 24 w 94"/>
                <a:gd name="T29" fmla="*/ 15 h 55"/>
                <a:gd name="T30" fmla="*/ 30 w 94"/>
                <a:gd name="T31" fmla="*/ 19 h 55"/>
                <a:gd name="T32" fmla="*/ 32 w 94"/>
                <a:gd name="T33" fmla="*/ 19 h 55"/>
                <a:gd name="T34" fmla="*/ 36 w 94"/>
                <a:gd name="T35" fmla="*/ 11 h 55"/>
                <a:gd name="T36" fmla="*/ 39 w 94"/>
                <a:gd name="T37" fmla="*/ 11 h 55"/>
                <a:gd name="T38" fmla="*/ 53 w 94"/>
                <a:gd name="T39" fmla="*/ 19 h 55"/>
                <a:gd name="T40" fmla="*/ 55 w 94"/>
                <a:gd name="T41" fmla="*/ 9 h 55"/>
                <a:gd name="T42" fmla="*/ 51 w 94"/>
                <a:gd name="T43" fmla="*/ 2 h 55"/>
                <a:gd name="T44" fmla="*/ 56 w 94"/>
                <a:gd name="T45" fmla="*/ 2 h 55"/>
                <a:gd name="T46" fmla="*/ 68 w 94"/>
                <a:gd name="T47" fmla="*/ 3 h 55"/>
                <a:gd name="T48" fmla="*/ 72 w 94"/>
                <a:gd name="T49" fmla="*/ 3 h 55"/>
                <a:gd name="T50" fmla="*/ 77 w 94"/>
                <a:gd name="T51" fmla="*/ 3 h 55"/>
                <a:gd name="T52" fmla="*/ 81 w 94"/>
                <a:gd name="T53" fmla="*/ 0 h 55"/>
                <a:gd name="T54" fmla="*/ 87 w 94"/>
                <a:gd name="T55" fmla="*/ 3 h 55"/>
                <a:gd name="T56" fmla="*/ 89 w 94"/>
                <a:gd name="T57" fmla="*/ 5 h 55"/>
                <a:gd name="T58" fmla="*/ 94 w 94"/>
                <a:gd name="T59" fmla="*/ 17 h 55"/>
                <a:gd name="T60" fmla="*/ 94 w 94"/>
                <a:gd name="T61" fmla="*/ 28 h 55"/>
                <a:gd name="T62" fmla="*/ 91 w 94"/>
                <a:gd name="T63" fmla="*/ 47 h 55"/>
                <a:gd name="T64" fmla="*/ 91 w 94"/>
                <a:gd name="T65" fmla="*/ 53 h 55"/>
                <a:gd name="T66" fmla="*/ 60 w 94"/>
                <a:gd name="T67" fmla="*/ 53 h 55"/>
                <a:gd name="T68" fmla="*/ 60 w 94"/>
                <a:gd name="T6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5">
                  <a:moveTo>
                    <a:pt x="60" y="53"/>
                  </a:moveTo>
                  <a:lnTo>
                    <a:pt x="60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0" y="47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3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1" y="32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13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13" y="7"/>
                  </a:lnTo>
                  <a:lnTo>
                    <a:pt x="24" y="15"/>
                  </a:lnTo>
                  <a:lnTo>
                    <a:pt x="28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5" y="9"/>
                  </a:lnTo>
                  <a:lnTo>
                    <a:pt x="53" y="5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6" y="2"/>
                  </a:lnTo>
                  <a:lnTo>
                    <a:pt x="62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2" y="11"/>
                  </a:lnTo>
                  <a:lnTo>
                    <a:pt x="94" y="17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2" y="41"/>
                  </a:lnTo>
                  <a:lnTo>
                    <a:pt x="91" y="47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75" y="55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C75BD264-CFF6-5C44-B699-F30F0A27B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09066" y="1279181"/>
              <a:ext cx="143611" cy="71450"/>
            </a:xfrm>
            <a:custGeom>
              <a:avLst/>
              <a:gdLst>
                <a:gd name="T0" fmla="*/ 60 w 94"/>
                <a:gd name="T1" fmla="*/ 53 h 55"/>
                <a:gd name="T2" fmla="*/ 62 w 94"/>
                <a:gd name="T3" fmla="*/ 53 h 55"/>
                <a:gd name="T4" fmla="*/ 58 w 94"/>
                <a:gd name="T5" fmla="*/ 41 h 55"/>
                <a:gd name="T6" fmla="*/ 53 w 94"/>
                <a:gd name="T7" fmla="*/ 38 h 55"/>
                <a:gd name="T8" fmla="*/ 47 w 94"/>
                <a:gd name="T9" fmla="*/ 36 h 55"/>
                <a:gd name="T10" fmla="*/ 34 w 94"/>
                <a:gd name="T11" fmla="*/ 28 h 55"/>
                <a:gd name="T12" fmla="*/ 28 w 94"/>
                <a:gd name="T13" fmla="*/ 26 h 55"/>
                <a:gd name="T14" fmla="*/ 21 w 94"/>
                <a:gd name="T15" fmla="*/ 30 h 55"/>
                <a:gd name="T16" fmla="*/ 24 w 94"/>
                <a:gd name="T17" fmla="*/ 26 h 55"/>
                <a:gd name="T18" fmla="*/ 13 w 94"/>
                <a:gd name="T19" fmla="*/ 20 h 55"/>
                <a:gd name="T20" fmla="*/ 0 w 94"/>
                <a:gd name="T21" fmla="*/ 17 h 55"/>
                <a:gd name="T22" fmla="*/ 2 w 94"/>
                <a:gd name="T23" fmla="*/ 9 h 55"/>
                <a:gd name="T24" fmla="*/ 4 w 94"/>
                <a:gd name="T25" fmla="*/ 5 h 55"/>
                <a:gd name="T26" fmla="*/ 7 w 94"/>
                <a:gd name="T27" fmla="*/ 5 h 55"/>
                <a:gd name="T28" fmla="*/ 24 w 94"/>
                <a:gd name="T29" fmla="*/ 15 h 55"/>
                <a:gd name="T30" fmla="*/ 30 w 94"/>
                <a:gd name="T31" fmla="*/ 19 h 55"/>
                <a:gd name="T32" fmla="*/ 32 w 94"/>
                <a:gd name="T33" fmla="*/ 19 h 55"/>
                <a:gd name="T34" fmla="*/ 36 w 94"/>
                <a:gd name="T35" fmla="*/ 11 h 55"/>
                <a:gd name="T36" fmla="*/ 39 w 94"/>
                <a:gd name="T37" fmla="*/ 11 h 55"/>
                <a:gd name="T38" fmla="*/ 53 w 94"/>
                <a:gd name="T39" fmla="*/ 19 h 55"/>
                <a:gd name="T40" fmla="*/ 55 w 94"/>
                <a:gd name="T41" fmla="*/ 9 h 55"/>
                <a:gd name="T42" fmla="*/ 51 w 94"/>
                <a:gd name="T43" fmla="*/ 2 h 55"/>
                <a:gd name="T44" fmla="*/ 56 w 94"/>
                <a:gd name="T45" fmla="*/ 2 h 55"/>
                <a:gd name="T46" fmla="*/ 68 w 94"/>
                <a:gd name="T47" fmla="*/ 3 h 55"/>
                <a:gd name="T48" fmla="*/ 72 w 94"/>
                <a:gd name="T49" fmla="*/ 3 h 55"/>
                <a:gd name="T50" fmla="*/ 77 w 94"/>
                <a:gd name="T51" fmla="*/ 3 h 55"/>
                <a:gd name="T52" fmla="*/ 81 w 94"/>
                <a:gd name="T53" fmla="*/ 0 h 55"/>
                <a:gd name="T54" fmla="*/ 87 w 94"/>
                <a:gd name="T55" fmla="*/ 3 h 55"/>
                <a:gd name="T56" fmla="*/ 89 w 94"/>
                <a:gd name="T57" fmla="*/ 5 h 55"/>
                <a:gd name="T58" fmla="*/ 94 w 94"/>
                <a:gd name="T59" fmla="*/ 17 h 55"/>
                <a:gd name="T60" fmla="*/ 94 w 94"/>
                <a:gd name="T61" fmla="*/ 28 h 55"/>
                <a:gd name="T62" fmla="*/ 91 w 94"/>
                <a:gd name="T63" fmla="*/ 47 h 55"/>
                <a:gd name="T64" fmla="*/ 91 w 94"/>
                <a:gd name="T65" fmla="*/ 53 h 55"/>
                <a:gd name="T66" fmla="*/ 60 w 94"/>
                <a:gd name="T67" fmla="*/ 53 h 55"/>
                <a:gd name="T68" fmla="*/ 60 w 94"/>
                <a:gd name="T6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5">
                  <a:moveTo>
                    <a:pt x="60" y="53"/>
                  </a:moveTo>
                  <a:lnTo>
                    <a:pt x="60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0" y="47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3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1" y="32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13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13" y="7"/>
                  </a:lnTo>
                  <a:lnTo>
                    <a:pt x="24" y="15"/>
                  </a:lnTo>
                  <a:lnTo>
                    <a:pt x="28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5" y="9"/>
                  </a:lnTo>
                  <a:lnTo>
                    <a:pt x="53" y="5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6" y="2"/>
                  </a:lnTo>
                  <a:lnTo>
                    <a:pt x="62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2" y="11"/>
                  </a:lnTo>
                  <a:lnTo>
                    <a:pt x="94" y="17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2" y="41"/>
                  </a:lnTo>
                  <a:lnTo>
                    <a:pt x="91" y="47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75" y="55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3C110FB6-21CA-7347-AEC1-23DAE5F9B7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46035" y="1390099"/>
              <a:ext cx="132236" cy="109842"/>
            </a:xfrm>
            <a:custGeom>
              <a:avLst/>
              <a:gdLst>
                <a:gd name="T0" fmla="*/ 63 w 87"/>
                <a:gd name="T1" fmla="*/ 85 h 85"/>
                <a:gd name="T2" fmla="*/ 61 w 87"/>
                <a:gd name="T3" fmla="*/ 85 h 85"/>
                <a:gd name="T4" fmla="*/ 44 w 87"/>
                <a:gd name="T5" fmla="*/ 75 h 85"/>
                <a:gd name="T6" fmla="*/ 36 w 87"/>
                <a:gd name="T7" fmla="*/ 68 h 85"/>
                <a:gd name="T8" fmla="*/ 29 w 87"/>
                <a:gd name="T9" fmla="*/ 60 h 85"/>
                <a:gd name="T10" fmla="*/ 4 w 87"/>
                <a:gd name="T11" fmla="*/ 36 h 85"/>
                <a:gd name="T12" fmla="*/ 0 w 87"/>
                <a:gd name="T13" fmla="*/ 32 h 85"/>
                <a:gd name="T14" fmla="*/ 10 w 87"/>
                <a:gd name="T15" fmla="*/ 34 h 85"/>
                <a:gd name="T16" fmla="*/ 21 w 87"/>
                <a:gd name="T17" fmla="*/ 40 h 85"/>
                <a:gd name="T18" fmla="*/ 29 w 87"/>
                <a:gd name="T19" fmla="*/ 41 h 85"/>
                <a:gd name="T20" fmla="*/ 34 w 87"/>
                <a:gd name="T21" fmla="*/ 40 h 85"/>
                <a:gd name="T22" fmla="*/ 40 w 87"/>
                <a:gd name="T23" fmla="*/ 36 h 85"/>
                <a:gd name="T24" fmla="*/ 38 w 87"/>
                <a:gd name="T25" fmla="*/ 32 h 85"/>
                <a:gd name="T26" fmla="*/ 29 w 87"/>
                <a:gd name="T27" fmla="*/ 24 h 85"/>
                <a:gd name="T28" fmla="*/ 25 w 87"/>
                <a:gd name="T29" fmla="*/ 21 h 85"/>
                <a:gd name="T30" fmla="*/ 23 w 87"/>
                <a:gd name="T31" fmla="*/ 15 h 85"/>
                <a:gd name="T32" fmla="*/ 25 w 87"/>
                <a:gd name="T33" fmla="*/ 11 h 85"/>
                <a:gd name="T34" fmla="*/ 31 w 87"/>
                <a:gd name="T35" fmla="*/ 9 h 85"/>
                <a:gd name="T36" fmla="*/ 46 w 87"/>
                <a:gd name="T37" fmla="*/ 11 h 85"/>
                <a:gd name="T38" fmla="*/ 57 w 87"/>
                <a:gd name="T39" fmla="*/ 11 h 85"/>
                <a:gd name="T40" fmla="*/ 57 w 87"/>
                <a:gd name="T41" fmla="*/ 4 h 85"/>
                <a:gd name="T42" fmla="*/ 63 w 87"/>
                <a:gd name="T43" fmla="*/ 0 h 85"/>
                <a:gd name="T44" fmla="*/ 70 w 87"/>
                <a:gd name="T45" fmla="*/ 0 h 85"/>
                <a:gd name="T46" fmla="*/ 76 w 87"/>
                <a:gd name="T47" fmla="*/ 4 h 85"/>
                <a:gd name="T48" fmla="*/ 80 w 87"/>
                <a:gd name="T49" fmla="*/ 7 h 85"/>
                <a:gd name="T50" fmla="*/ 78 w 87"/>
                <a:gd name="T51" fmla="*/ 13 h 85"/>
                <a:gd name="T52" fmla="*/ 72 w 87"/>
                <a:gd name="T53" fmla="*/ 21 h 85"/>
                <a:gd name="T54" fmla="*/ 67 w 87"/>
                <a:gd name="T55" fmla="*/ 24 h 85"/>
                <a:gd name="T56" fmla="*/ 72 w 87"/>
                <a:gd name="T57" fmla="*/ 30 h 85"/>
                <a:gd name="T58" fmla="*/ 78 w 87"/>
                <a:gd name="T59" fmla="*/ 34 h 85"/>
                <a:gd name="T60" fmla="*/ 80 w 87"/>
                <a:gd name="T61" fmla="*/ 32 h 85"/>
                <a:gd name="T62" fmla="*/ 84 w 87"/>
                <a:gd name="T63" fmla="*/ 30 h 85"/>
                <a:gd name="T64" fmla="*/ 87 w 87"/>
                <a:gd name="T65" fmla="*/ 34 h 85"/>
                <a:gd name="T66" fmla="*/ 87 w 87"/>
                <a:gd name="T67" fmla="*/ 51 h 85"/>
                <a:gd name="T68" fmla="*/ 87 w 87"/>
                <a:gd name="T69" fmla="*/ 60 h 85"/>
                <a:gd name="T70" fmla="*/ 85 w 87"/>
                <a:gd name="T71" fmla="*/ 70 h 85"/>
                <a:gd name="T72" fmla="*/ 80 w 87"/>
                <a:gd name="T73" fmla="*/ 75 h 85"/>
                <a:gd name="T74" fmla="*/ 70 w 87"/>
                <a:gd name="T75" fmla="*/ 75 h 85"/>
                <a:gd name="T76" fmla="*/ 61 w 87"/>
                <a:gd name="T77" fmla="*/ 75 h 85"/>
                <a:gd name="T78" fmla="*/ 61 w 87"/>
                <a:gd name="T79" fmla="*/ 81 h 85"/>
                <a:gd name="T80" fmla="*/ 63 w 87"/>
                <a:gd name="T81" fmla="*/ 85 h 85"/>
                <a:gd name="T82" fmla="*/ 63 w 87"/>
                <a:gd name="T8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5">
                  <a:moveTo>
                    <a:pt x="63" y="85"/>
                  </a:moveTo>
                  <a:lnTo>
                    <a:pt x="63" y="85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55" y="81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36" y="68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14" y="45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1" y="9"/>
                  </a:lnTo>
                  <a:lnTo>
                    <a:pt x="38" y="9"/>
                  </a:lnTo>
                  <a:lnTo>
                    <a:pt x="46" y="11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78" y="13"/>
                  </a:lnTo>
                  <a:lnTo>
                    <a:pt x="76" y="15"/>
                  </a:lnTo>
                  <a:lnTo>
                    <a:pt x="72" y="21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8" y="28"/>
                  </a:lnTo>
                  <a:lnTo>
                    <a:pt x="72" y="30"/>
                  </a:lnTo>
                  <a:lnTo>
                    <a:pt x="76" y="32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7" y="34"/>
                  </a:lnTo>
                  <a:lnTo>
                    <a:pt x="87" y="38"/>
                  </a:lnTo>
                  <a:lnTo>
                    <a:pt x="87" y="5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6"/>
                  </a:lnTo>
                  <a:lnTo>
                    <a:pt x="85" y="70"/>
                  </a:lnTo>
                  <a:lnTo>
                    <a:pt x="84" y="74"/>
                  </a:lnTo>
                  <a:lnTo>
                    <a:pt x="80" y="75"/>
                  </a:lnTo>
                  <a:lnTo>
                    <a:pt x="76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61" y="81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6ADCB2E5-9673-634C-8638-A8CE1047C5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46035" y="1390099"/>
              <a:ext cx="132236" cy="109842"/>
            </a:xfrm>
            <a:custGeom>
              <a:avLst/>
              <a:gdLst>
                <a:gd name="T0" fmla="*/ 63 w 87"/>
                <a:gd name="T1" fmla="*/ 85 h 85"/>
                <a:gd name="T2" fmla="*/ 61 w 87"/>
                <a:gd name="T3" fmla="*/ 85 h 85"/>
                <a:gd name="T4" fmla="*/ 44 w 87"/>
                <a:gd name="T5" fmla="*/ 75 h 85"/>
                <a:gd name="T6" fmla="*/ 36 w 87"/>
                <a:gd name="T7" fmla="*/ 68 h 85"/>
                <a:gd name="T8" fmla="*/ 29 w 87"/>
                <a:gd name="T9" fmla="*/ 60 h 85"/>
                <a:gd name="T10" fmla="*/ 4 w 87"/>
                <a:gd name="T11" fmla="*/ 36 h 85"/>
                <a:gd name="T12" fmla="*/ 0 w 87"/>
                <a:gd name="T13" fmla="*/ 32 h 85"/>
                <a:gd name="T14" fmla="*/ 10 w 87"/>
                <a:gd name="T15" fmla="*/ 34 h 85"/>
                <a:gd name="T16" fmla="*/ 21 w 87"/>
                <a:gd name="T17" fmla="*/ 40 h 85"/>
                <a:gd name="T18" fmla="*/ 29 w 87"/>
                <a:gd name="T19" fmla="*/ 41 h 85"/>
                <a:gd name="T20" fmla="*/ 34 w 87"/>
                <a:gd name="T21" fmla="*/ 40 h 85"/>
                <a:gd name="T22" fmla="*/ 40 w 87"/>
                <a:gd name="T23" fmla="*/ 36 h 85"/>
                <a:gd name="T24" fmla="*/ 38 w 87"/>
                <a:gd name="T25" fmla="*/ 32 h 85"/>
                <a:gd name="T26" fmla="*/ 29 w 87"/>
                <a:gd name="T27" fmla="*/ 24 h 85"/>
                <a:gd name="T28" fmla="*/ 25 w 87"/>
                <a:gd name="T29" fmla="*/ 21 h 85"/>
                <a:gd name="T30" fmla="*/ 23 w 87"/>
                <a:gd name="T31" fmla="*/ 15 h 85"/>
                <a:gd name="T32" fmla="*/ 25 w 87"/>
                <a:gd name="T33" fmla="*/ 11 h 85"/>
                <a:gd name="T34" fmla="*/ 31 w 87"/>
                <a:gd name="T35" fmla="*/ 9 h 85"/>
                <a:gd name="T36" fmla="*/ 46 w 87"/>
                <a:gd name="T37" fmla="*/ 11 h 85"/>
                <a:gd name="T38" fmla="*/ 57 w 87"/>
                <a:gd name="T39" fmla="*/ 11 h 85"/>
                <a:gd name="T40" fmla="*/ 57 w 87"/>
                <a:gd name="T41" fmla="*/ 4 h 85"/>
                <a:gd name="T42" fmla="*/ 63 w 87"/>
                <a:gd name="T43" fmla="*/ 0 h 85"/>
                <a:gd name="T44" fmla="*/ 70 w 87"/>
                <a:gd name="T45" fmla="*/ 0 h 85"/>
                <a:gd name="T46" fmla="*/ 76 w 87"/>
                <a:gd name="T47" fmla="*/ 4 h 85"/>
                <a:gd name="T48" fmla="*/ 80 w 87"/>
                <a:gd name="T49" fmla="*/ 7 h 85"/>
                <a:gd name="T50" fmla="*/ 78 w 87"/>
                <a:gd name="T51" fmla="*/ 13 h 85"/>
                <a:gd name="T52" fmla="*/ 72 w 87"/>
                <a:gd name="T53" fmla="*/ 21 h 85"/>
                <a:gd name="T54" fmla="*/ 67 w 87"/>
                <a:gd name="T55" fmla="*/ 24 h 85"/>
                <a:gd name="T56" fmla="*/ 72 w 87"/>
                <a:gd name="T57" fmla="*/ 30 h 85"/>
                <a:gd name="T58" fmla="*/ 78 w 87"/>
                <a:gd name="T59" fmla="*/ 34 h 85"/>
                <a:gd name="T60" fmla="*/ 80 w 87"/>
                <a:gd name="T61" fmla="*/ 32 h 85"/>
                <a:gd name="T62" fmla="*/ 84 w 87"/>
                <a:gd name="T63" fmla="*/ 30 h 85"/>
                <a:gd name="T64" fmla="*/ 87 w 87"/>
                <a:gd name="T65" fmla="*/ 34 h 85"/>
                <a:gd name="T66" fmla="*/ 87 w 87"/>
                <a:gd name="T67" fmla="*/ 51 h 85"/>
                <a:gd name="T68" fmla="*/ 87 w 87"/>
                <a:gd name="T69" fmla="*/ 60 h 85"/>
                <a:gd name="T70" fmla="*/ 85 w 87"/>
                <a:gd name="T71" fmla="*/ 70 h 85"/>
                <a:gd name="T72" fmla="*/ 80 w 87"/>
                <a:gd name="T73" fmla="*/ 75 h 85"/>
                <a:gd name="T74" fmla="*/ 70 w 87"/>
                <a:gd name="T75" fmla="*/ 75 h 85"/>
                <a:gd name="T76" fmla="*/ 61 w 87"/>
                <a:gd name="T77" fmla="*/ 75 h 85"/>
                <a:gd name="T78" fmla="*/ 61 w 87"/>
                <a:gd name="T79" fmla="*/ 81 h 85"/>
                <a:gd name="T80" fmla="*/ 63 w 87"/>
                <a:gd name="T81" fmla="*/ 85 h 85"/>
                <a:gd name="T82" fmla="*/ 63 w 87"/>
                <a:gd name="T8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5">
                  <a:moveTo>
                    <a:pt x="63" y="85"/>
                  </a:moveTo>
                  <a:lnTo>
                    <a:pt x="63" y="85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55" y="81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36" y="68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14" y="45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1" y="9"/>
                  </a:lnTo>
                  <a:lnTo>
                    <a:pt x="38" y="9"/>
                  </a:lnTo>
                  <a:lnTo>
                    <a:pt x="46" y="11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78" y="13"/>
                  </a:lnTo>
                  <a:lnTo>
                    <a:pt x="76" y="15"/>
                  </a:lnTo>
                  <a:lnTo>
                    <a:pt x="72" y="21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8" y="28"/>
                  </a:lnTo>
                  <a:lnTo>
                    <a:pt x="72" y="30"/>
                  </a:lnTo>
                  <a:lnTo>
                    <a:pt x="76" y="32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7" y="34"/>
                  </a:lnTo>
                  <a:lnTo>
                    <a:pt x="87" y="38"/>
                  </a:lnTo>
                  <a:lnTo>
                    <a:pt x="87" y="5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6"/>
                  </a:lnTo>
                  <a:lnTo>
                    <a:pt x="85" y="70"/>
                  </a:lnTo>
                  <a:lnTo>
                    <a:pt x="84" y="74"/>
                  </a:lnTo>
                  <a:lnTo>
                    <a:pt x="80" y="75"/>
                  </a:lnTo>
                  <a:lnTo>
                    <a:pt x="76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61" y="81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4604869B-FC06-4F43-B098-6D2284B6E1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15696" y="1554328"/>
              <a:ext cx="92424" cy="47990"/>
            </a:xfrm>
            <a:custGeom>
              <a:avLst/>
              <a:gdLst>
                <a:gd name="T0" fmla="*/ 15 w 60"/>
                <a:gd name="T1" fmla="*/ 0 h 37"/>
                <a:gd name="T2" fmla="*/ 15 w 60"/>
                <a:gd name="T3" fmla="*/ 0 h 37"/>
                <a:gd name="T4" fmla="*/ 22 w 60"/>
                <a:gd name="T5" fmla="*/ 1 h 37"/>
                <a:gd name="T6" fmla="*/ 30 w 60"/>
                <a:gd name="T7" fmla="*/ 5 h 37"/>
                <a:gd name="T8" fmla="*/ 45 w 60"/>
                <a:gd name="T9" fmla="*/ 11 h 37"/>
                <a:gd name="T10" fmla="*/ 45 w 60"/>
                <a:gd name="T11" fmla="*/ 11 h 37"/>
                <a:gd name="T12" fmla="*/ 51 w 60"/>
                <a:gd name="T13" fmla="*/ 15 h 37"/>
                <a:gd name="T14" fmla="*/ 55 w 60"/>
                <a:gd name="T15" fmla="*/ 17 h 37"/>
                <a:gd name="T16" fmla="*/ 58 w 60"/>
                <a:gd name="T17" fmla="*/ 18 h 37"/>
                <a:gd name="T18" fmla="*/ 60 w 60"/>
                <a:gd name="T19" fmla="*/ 22 h 37"/>
                <a:gd name="T20" fmla="*/ 60 w 60"/>
                <a:gd name="T21" fmla="*/ 26 h 37"/>
                <a:gd name="T22" fmla="*/ 60 w 60"/>
                <a:gd name="T23" fmla="*/ 30 h 37"/>
                <a:gd name="T24" fmla="*/ 56 w 60"/>
                <a:gd name="T25" fmla="*/ 34 h 37"/>
                <a:gd name="T26" fmla="*/ 56 w 60"/>
                <a:gd name="T27" fmla="*/ 34 h 37"/>
                <a:gd name="T28" fmla="*/ 53 w 60"/>
                <a:gd name="T29" fmla="*/ 37 h 37"/>
                <a:gd name="T30" fmla="*/ 49 w 60"/>
                <a:gd name="T31" fmla="*/ 37 h 37"/>
                <a:gd name="T32" fmla="*/ 45 w 60"/>
                <a:gd name="T33" fmla="*/ 37 h 37"/>
                <a:gd name="T34" fmla="*/ 41 w 60"/>
                <a:gd name="T35" fmla="*/ 37 h 37"/>
                <a:gd name="T36" fmla="*/ 34 w 60"/>
                <a:gd name="T37" fmla="*/ 34 h 37"/>
                <a:gd name="T38" fmla="*/ 28 w 60"/>
                <a:gd name="T39" fmla="*/ 32 h 37"/>
                <a:gd name="T40" fmla="*/ 24 w 60"/>
                <a:gd name="T41" fmla="*/ 30 h 37"/>
                <a:gd name="T42" fmla="*/ 24 w 60"/>
                <a:gd name="T43" fmla="*/ 30 h 37"/>
                <a:gd name="T44" fmla="*/ 19 w 60"/>
                <a:gd name="T45" fmla="*/ 32 h 37"/>
                <a:gd name="T46" fmla="*/ 15 w 60"/>
                <a:gd name="T47" fmla="*/ 34 h 37"/>
                <a:gd name="T48" fmla="*/ 9 w 60"/>
                <a:gd name="T49" fmla="*/ 34 h 37"/>
                <a:gd name="T50" fmla="*/ 7 w 60"/>
                <a:gd name="T51" fmla="*/ 34 h 37"/>
                <a:gd name="T52" fmla="*/ 3 w 60"/>
                <a:gd name="T53" fmla="*/ 34 h 37"/>
                <a:gd name="T54" fmla="*/ 3 w 60"/>
                <a:gd name="T55" fmla="*/ 34 h 37"/>
                <a:gd name="T56" fmla="*/ 2 w 60"/>
                <a:gd name="T57" fmla="*/ 30 h 37"/>
                <a:gd name="T58" fmla="*/ 0 w 60"/>
                <a:gd name="T59" fmla="*/ 26 h 37"/>
                <a:gd name="T60" fmla="*/ 0 w 60"/>
                <a:gd name="T61" fmla="*/ 24 h 37"/>
                <a:gd name="T62" fmla="*/ 0 w 60"/>
                <a:gd name="T63" fmla="*/ 22 h 37"/>
                <a:gd name="T64" fmla="*/ 2 w 60"/>
                <a:gd name="T65" fmla="*/ 22 h 37"/>
                <a:gd name="T66" fmla="*/ 5 w 60"/>
                <a:gd name="T67" fmla="*/ 20 h 37"/>
                <a:gd name="T68" fmla="*/ 5 w 60"/>
                <a:gd name="T69" fmla="*/ 20 h 37"/>
                <a:gd name="T70" fmla="*/ 5 w 60"/>
                <a:gd name="T71" fmla="*/ 18 h 37"/>
                <a:gd name="T72" fmla="*/ 5 w 60"/>
                <a:gd name="T73" fmla="*/ 18 h 37"/>
                <a:gd name="T74" fmla="*/ 7 w 60"/>
                <a:gd name="T75" fmla="*/ 18 h 37"/>
                <a:gd name="T76" fmla="*/ 11 w 60"/>
                <a:gd name="T77" fmla="*/ 15 h 37"/>
                <a:gd name="T78" fmla="*/ 13 w 60"/>
                <a:gd name="T79" fmla="*/ 9 h 37"/>
                <a:gd name="T80" fmla="*/ 15 w 60"/>
                <a:gd name="T81" fmla="*/ 1 h 37"/>
                <a:gd name="T82" fmla="*/ 15 w 60"/>
                <a:gd name="T83" fmla="*/ 0 h 37"/>
                <a:gd name="T84" fmla="*/ 15 w 60"/>
                <a:gd name="T85" fmla="*/ 0 h 37"/>
                <a:gd name="T86" fmla="*/ 15 w 60"/>
                <a:gd name="T87" fmla="*/ 0 h 37"/>
                <a:gd name="T88" fmla="*/ 15 w 60"/>
                <a:gd name="T8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37">
                  <a:moveTo>
                    <a:pt x="15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51" y="15"/>
                  </a:lnTo>
                  <a:lnTo>
                    <a:pt x="55" y="17"/>
                  </a:lnTo>
                  <a:lnTo>
                    <a:pt x="58" y="18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3" y="37"/>
                  </a:lnTo>
                  <a:lnTo>
                    <a:pt x="49" y="37"/>
                  </a:lnTo>
                  <a:lnTo>
                    <a:pt x="45" y="37"/>
                  </a:lnTo>
                  <a:lnTo>
                    <a:pt x="41" y="37"/>
                  </a:lnTo>
                  <a:lnTo>
                    <a:pt x="34" y="34"/>
                  </a:lnTo>
                  <a:lnTo>
                    <a:pt x="28" y="32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9" y="32"/>
                  </a:lnTo>
                  <a:lnTo>
                    <a:pt x="15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3" y="9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93E49FDE-465E-6540-848B-2E63E8451A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15696" y="1554328"/>
              <a:ext cx="92424" cy="47990"/>
            </a:xfrm>
            <a:custGeom>
              <a:avLst/>
              <a:gdLst>
                <a:gd name="T0" fmla="*/ 15 w 60"/>
                <a:gd name="T1" fmla="*/ 0 h 37"/>
                <a:gd name="T2" fmla="*/ 15 w 60"/>
                <a:gd name="T3" fmla="*/ 0 h 37"/>
                <a:gd name="T4" fmla="*/ 22 w 60"/>
                <a:gd name="T5" fmla="*/ 1 h 37"/>
                <a:gd name="T6" fmla="*/ 30 w 60"/>
                <a:gd name="T7" fmla="*/ 5 h 37"/>
                <a:gd name="T8" fmla="*/ 45 w 60"/>
                <a:gd name="T9" fmla="*/ 11 h 37"/>
                <a:gd name="T10" fmla="*/ 45 w 60"/>
                <a:gd name="T11" fmla="*/ 11 h 37"/>
                <a:gd name="T12" fmla="*/ 51 w 60"/>
                <a:gd name="T13" fmla="*/ 15 h 37"/>
                <a:gd name="T14" fmla="*/ 55 w 60"/>
                <a:gd name="T15" fmla="*/ 17 h 37"/>
                <a:gd name="T16" fmla="*/ 58 w 60"/>
                <a:gd name="T17" fmla="*/ 18 h 37"/>
                <a:gd name="T18" fmla="*/ 60 w 60"/>
                <a:gd name="T19" fmla="*/ 22 h 37"/>
                <a:gd name="T20" fmla="*/ 60 w 60"/>
                <a:gd name="T21" fmla="*/ 26 h 37"/>
                <a:gd name="T22" fmla="*/ 60 w 60"/>
                <a:gd name="T23" fmla="*/ 30 h 37"/>
                <a:gd name="T24" fmla="*/ 56 w 60"/>
                <a:gd name="T25" fmla="*/ 34 h 37"/>
                <a:gd name="T26" fmla="*/ 56 w 60"/>
                <a:gd name="T27" fmla="*/ 34 h 37"/>
                <a:gd name="T28" fmla="*/ 53 w 60"/>
                <a:gd name="T29" fmla="*/ 37 h 37"/>
                <a:gd name="T30" fmla="*/ 49 w 60"/>
                <a:gd name="T31" fmla="*/ 37 h 37"/>
                <a:gd name="T32" fmla="*/ 45 w 60"/>
                <a:gd name="T33" fmla="*/ 37 h 37"/>
                <a:gd name="T34" fmla="*/ 41 w 60"/>
                <a:gd name="T35" fmla="*/ 37 h 37"/>
                <a:gd name="T36" fmla="*/ 34 w 60"/>
                <a:gd name="T37" fmla="*/ 34 h 37"/>
                <a:gd name="T38" fmla="*/ 28 w 60"/>
                <a:gd name="T39" fmla="*/ 32 h 37"/>
                <a:gd name="T40" fmla="*/ 24 w 60"/>
                <a:gd name="T41" fmla="*/ 30 h 37"/>
                <a:gd name="T42" fmla="*/ 24 w 60"/>
                <a:gd name="T43" fmla="*/ 30 h 37"/>
                <a:gd name="T44" fmla="*/ 19 w 60"/>
                <a:gd name="T45" fmla="*/ 32 h 37"/>
                <a:gd name="T46" fmla="*/ 15 w 60"/>
                <a:gd name="T47" fmla="*/ 34 h 37"/>
                <a:gd name="T48" fmla="*/ 9 w 60"/>
                <a:gd name="T49" fmla="*/ 34 h 37"/>
                <a:gd name="T50" fmla="*/ 7 w 60"/>
                <a:gd name="T51" fmla="*/ 34 h 37"/>
                <a:gd name="T52" fmla="*/ 3 w 60"/>
                <a:gd name="T53" fmla="*/ 34 h 37"/>
                <a:gd name="T54" fmla="*/ 3 w 60"/>
                <a:gd name="T55" fmla="*/ 34 h 37"/>
                <a:gd name="T56" fmla="*/ 2 w 60"/>
                <a:gd name="T57" fmla="*/ 30 h 37"/>
                <a:gd name="T58" fmla="*/ 0 w 60"/>
                <a:gd name="T59" fmla="*/ 26 h 37"/>
                <a:gd name="T60" fmla="*/ 0 w 60"/>
                <a:gd name="T61" fmla="*/ 24 h 37"/>
                <a:gd name="T62" fmla="*/ 0 w 60"/>
                <a:gd name="T63" fmla="*/ 22 h 37"/>
                <a:gd name="T64" fmla="*/ 2 w 60"/>
                <a:gd name="T65" fmla="*/ 22 h 37"/>
                <a:gd name="T66" fmla="*/ 5 w 60"/>
                <a:gd name="T67" fmla="*/ 20 h 37"/>
                <a:gd name="T68" fmla="*/ 5 w 60"/>
                <a:gd name="T69" fmla="*/ 20 h 37"/>
                <a:gd name="T70" fmla="*/ 5 w 60"/>
                <a:gd name="T71" fmla="*/ 18 h 37"/>
                <a:gd name="T72" fmla="*/ 5 w 60"/>
                <a:gd name="T73" fmla="*/ 18 h 37"/>
                <a:gd name="T74" fmla="*/ 7 w 60"/>
                <a:gd name="T75" fmla="*/ 18 h 37"/>
                <a:gd name="T76" fmla="*/ 11 w 60"/>
                <a:gd name="T77" fmla="*/ 15 h 37"/>
                <a:gd name="T78" fmla="*/ 13 w 60"/>
                <a:gd name="T79" fmla="*/ 9 h 37"/>
                <a:gd name="T80" fmla="*/ 15 w 60"/>
                <a:gd name="T81" fmla="*/ 1 h 37"/>
                <a:gd name="T82" fmla="*/ 15 w 60"/>
                <a:gd name="T83" fmla="*/ 0 h 37"/>
                <a:gd name="T84" fmla="*/ 15 w 60"/>
                <a:gd name="T85" fmla="*/ 0 h 37"/>
                <a:gd name="T86" fmla="*/ 15 w 60"/>
                <a:gd name="T87" fmla="*/ 0 h 37"/>
                <a:gd name="T88" fmla="*/ 15 w 60"/>
                <a:gd name="T8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37">
                  <a:moveTo>
                    <a:pt x="15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51" y="15"/>
                  </a:lnTo>
                  <a:lnTo>
                    <a:pt x="55" y="17"/>
                  </a:lnTo>
                  <a:lnTo>
                    <a:pt x="58" y="18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3" y="37"/>
                  </a:lnTo>
                  <a:lnTo>
                    <a:pt x="49" y="37"/>
                  </a:lnTo>
                  <a:lnTo>
                    <a:pt x="45" y="37"/>
                  </a:lnTo>
                  <a:lnTo>
                    <a:pt x="41" y="37"/>
                  </a:lnTo>
                  <a:lnTo>
                    <a:pt x="34" y="34"/>
                  </a:lnTo>
                  <a:lnTo>
                    <a:pt x="28" y="32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9" y="32"/>
                  </a:lnTo>
                  <a:lnTo>
                    <a:pt x="15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3" y="9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66C855AC-E4EF-664A-9C70-FFB973D032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78259" y="1328236"/>
              <a:ext cx="73939" cy="39458"/>
            </a:xfrm>
            <a:custGeom>
              <a:avLst/>
              <a:gdLst>
                <a:gd name="T0" fmla="*/ 31 w 48"/>
                <a:gd name="T1" fmla="*/ 1 h 30"/>
                <a:gd name="T2" fmla="*/ 31 w 48"/>
                <a:gd name="T3" fmla="*/ 1 h 30"/>
                <a:gd name="T4" fmla="*/ 25 w 48"/>
                <a:gd name="T5" fmla="*/ 0 h 30"/>
                <a:gd name="T6" fmla="*/ 21 w 48"/>
                <a:gd name="T7" fmla="*/ 0 h 30"/>
                <a:gd name="T8" fmla="*/ 17 w 48"/>
                <a:gd name="T9" fmla="*/ 1 h 30"/>
                <a:gd name="T10" fmla="*/ 14 w 48"/>
                <a:gd name="T11" fmla="*/ 3 h 30"/>
                <a:gd name="T12" fmla="*/ 14 w 48"/>
                <a:gd name="T13" fmla="*/ 3 h 30"/>
                <a:gd name="T14" fmla="*/ 4 w 48"/>
                <a:gd name="T15" fmla="*/ 11 h 30"/>
                <a:gd name="T16" fmla="*/ 2 w 48"/>
                <a:gd name="T17" fmla="*/ 11 h 30"/>
                <a:gd name="T18" fmla="*/ 0 w 48"/>
                <a:gd name="T19" fmla="*/ 13 h 30"/>
                <a:gd name="T20" fmla="*/ 0 w 48"/>
                <a:gd name="T21" fmla="*/ 17 h 30"/>
                <a:gd name="T22" fmla="*/ 2 w 48"/>
                <a:gd name="T23" fmla="*/ 17 h 30"/>
                <a:gd name="T24" fmla="*/ 2 w 48"/>
                <a:gd name="T25" fmla="*/ 17 h 30"/>
                <a:gd name="T26" fmla="*/ 4 w 48"/>
                <a:gd name="T27" fmla="*/ 20 h 30"/>
                <a:gd name="T28" fmla="*/ 6 w 48"/>
                <a:gd name="T29" fmla="*/ 20 h 30"/>
                <a:gd name="T30" fmla="*/ 10 w 48"/>
                <a:gd name="T31" fmla="*/ 20 h 30"/>
                <a:gd name="T32" fmla="*/ 10 w 48"/>
                <a:gd name="T33" fmla="*/ 20 h 30"/>
                <a:gd name="T34" fmla="*/ 14 w 48"/>
                <a:gd name="T35" fmla="*/ 22 h 30"/>
                <a:gd name="T36" fmla="*/ 17 w 48"/>
                <a:gd name="T37" fmla="*/ 24 h 30"/>
                <a:gd name="T38" fmla="*/ 21 w 48"/>
                <a:gd name="T39" fmla="*/ 26 h 30"/>
                <a:gd name="T40" fmla="*/ 25 w 48"/>
                <a:gd name="T41" fmla="*/ 28 h 30"/>
                <a:gd name="T42" fmla="*/ 25 w 48"/>
                <a:gd name="T43" fmla="*/ 28 h 30"/>
                <a:gd name="T44" fmla="*/ 34 w 48"/>
                <a:gd name="T45" fmla="*/ 30 h 30"/>
                <a:gd name="T46" fmla="*/ 40 w 48"/>
                <a:gd name="T47" fmla="*/ 30 h 30"/>
                <a:gd name="T48" fmla="*/ 42 w 48"/>
                <a:gd name="T49" fmla="*/ 28 h 30"/>
                <a:gd name="T50" fmla="*/ 42 w 48"/>
                <a:gd name="T51" fmla="*/ 28 h 30"/>
                <a:gd name="T52" fmla="*/ 46 w 48"/>
                <a:gd name="T53" fmla="*/ 26 h 30"/>
                <a:gd name="T54" fmla="*/ 46 w 48"/>
                <a:gd name="T55" fmla="*/ 26 h 30"/>
                <a:gd name="T56" fmla="*/ 48 w 48"/>
                <a:gd name="T57" fmla="*/ 24 h 30"/>
                <a:gd name="T58" fmla="*/ 48 w 48"/>
                <a:gd name="T59" fmla="*/ 22 h 30"/>
                <a:gd name="T60" fmla="*/ 48 w 48"/>
                <a:gd name="T61" fmla="*/ 17 h 30"/>
                <a:gd name="T62" fmla="*/ 46 w 48"/>
                <a:gd name="T63" fmla="*/ 13 h 30"/>
                <a:gd name="T64" fmla="*/ 42 w 48"/>
                <a:gd name="T65" fmla="*/ 9 h 30"/>
                <a:gd name="T66" fmla="*/ 38 w 48"/>
                <a:gd name="T67" fmla="*/ 5 h 30"/>
                <a:gd name="T68" fmla="*/ 34 w 48"/>
                <a:gd name="T69" fmla="*/ 3 h 30"/>
                <a:gd name="T70" fmla="*/ 31 w 48"/>
                <a:gd name="T71" fmla="*/ 1 h 30"/>
                <a:gd name="T72" fmla="*/ 31 w 48"/>
                <a:gd name="T73" fmla="*/ 1 h 30"/>
                <a:gd name="T74" fmla="*/ 31 w 48"/>
                <a:gd name="T75" fmla="*/ 1 h 30"/>
                <a:gd name="T76" fmla="*/ 31 w 48"/>
                <a:gd name="T7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30">
                  <a:moveTo>
                    <a:pt x="31" y="1"/>
                  </a:moveTo>
                  <a:lnTo>
                    <a:pt x="31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4" y="22"/>
                  </a:lnTo>
                  <a:lnTo>
                    <a:pt x="17" y="24"/>
                  </a:lnTo>
                  <a:lnTo>
                    <a:pt x="21" y="26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4" y="30"/>
                  </a:lnTo>
                  <a:lnTo>
                    <a:pt x="40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17"/>
                  </a:lnTo>
                  <a:lnTo>
                    <a:pt x="46" y="13"/>
                  </a:lnTo>
                  <a:lnTo>
                    <a:pt x="42" y="9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55FEBEC5-1BEC-7E46-B634-840D7AE789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78259" y="1328236"/>
              <a:ext cx="73939" cy="39458"/>
            </a:xfrm>
            <a:custGeom>
              <a:avLst/>
              <a:gdLst>
                <a:gd name="T0" fmla="*/ 31 w 48"/>
                <a:gd name="T1" fmla="*/ 1 h 30"/>
                <a:gd name="T2" fmla="*/ 31 w 48"/>
                <a:gd name="T3" fmla="*/ 1 h 30"/>
                <a:gd name="T4" fmla="*/ 25 w 48"/>
                <a:gd name="T5" fmla="*/ 0 h 30"/>
                <a:gd name="T6" fmla="*/ 21 w 48"/>
                <a:gd name="T7" fmla="*/ 0 h 30"/>
                <a:gd name="T8" fmla="*/ 17 w 48"/>
                <a:gd name="T9" fmla="*/ 1 h 30"/>
                <a:gd name="T10" fmla="*/ 14 w 48"/>
                <a:gd name="T11" fmla="*/ 3 h 30"/>
                <a:gd name="T12" fmla="*/ 14 w 48"/>
                <a:gd name="T13" fmla="*/ 3 h 30"/>
                <a:gd name="T14" fmla="*/ 4 w 48"/>
                <a:gd name="T15" fmla="*/ 11 h 30"/>
                <a:gd name="T16" fmla="*/ 2 w 48"/>
                <a:gd name="T17" fmla="*/ 11 h 30"/>
                <a:gd name="T18" fmla="*/ 0 w 48"/>
                <a:gd name="T19" fmla="*/ 13 h 30"/>
                <a:gd name="T20" fmla="*/ 0 w 48"/>
                <a:gd name="T21" fmla="*/ 17 h 30"/>
                <a:gd name="T22" fmla="*/ 2 w 48"/>
                <a:gd name="T23" fmla="*/ 17 h 30"/>
                <a:gd name="T24" fmla="*/ 2 w 48"/>
                <a:gd name="T25" fmla="*/ 17 h 30"/>
                <a:gd name="T26" fmla="*/ 4 w 48"/>
                <a:gd name="T27" fmla="*/ 20 h 30"/>
                <a:gd name="T28" fmla="*/ 6 w 48"/>
                <a:gd name="T29" fmla="*/ 20 h 30"/>
                <a:gd name="T30" fmla="*/ 10 w 48"/>
                <a:gd name="T31" fmla="*/ 20 h 30"/>
                <a:gd name="T32" fmla="*/ 10 w 48"/>
                <a:gd name="T33" fmla="*/ 20 h 30"/>
                <a:gd name="T34" fmla="*/ 14 w 48"/>
                <a:gd name="T35" fmla="*/ 22 h 30"/>
                <a:gd name="T36" fmla="*/ 17 w 48"/>
                <a:gd name="T37" fmla="*/ 24 h 30"/>
                <a:gd name="T38" fmla="*/ 21 w 48"/>
                <a:gd name="T39" fmla="*/ 26 h 30"/>
                <a:gd name="T40" fmla="*/ 25 w 48"/>
                <a:gd name="T41" fmla="*/ 28 h 30"/>
                <a:gd name="T42" fmla="*/ 25 w 48"/>
                <a:gd name="T43" fmla="*/ 28 h 30"/>
                <a:gd name="T44" fmla="*/ 34 w 48"/>
                <a:gd name="T45" fmla="*/ 30 h 30"/>
                <a:gd name="T46" fmla="*/ 40 w 48"/>
                <a:gd name="T47" fmla="*/ 30 h 30"/>
                <a:gd name="T48" fmla="*/ 42 w 48"/>
                <a:gd name="T49" fmla="*/ 28 h 30"/>
                <a:gd name="T50" fmla="*/ 42 w 48"/>
                <a:gd name="T51" fmla="*/ 28 h 30"/>
                <a:gd name="T52" fmla="*/ 46 w 48"/>
                <a:gd name="T53" fmla="*/ 26 h 30"/>
                <a:gd name="T54" fmla="*/ 46 w 48"/>
                <a:gd name="T55" fmla="*/ 26 h 30"/>
                <a:gd name="T56" fmla="*/ 48 w 48"/>
                <a:gd name="T57" fmla="*/ 24 h 30"/>
                <a:gd name="T58" fmla="*/ 48 w 48"/>
                <a:gd name="T59" fmla="*/ 22 h 30"/>
                <a:gd name="T60" fmla="*/ 48 w 48"/>
                <a:gd name="T61" fmla="*/ 17 h 30"/>
                <a:gd name="T62" fmla="*/ 46 w 48"/>
                <a:gd name="T63" fmla="*/ 13 h 30"/>
                <a:gd name="T64" fmla="*/ 42 w 48"/>
                <a:gd name="T65" fmla="*/ 9 h 30"/>
                <a:gd name="T66" fmla="*/ 38 w 48"/>
                <a:gd name="T67" fmla="*/ 5 h 30"/>
                <a:gd name="T68" fmla="*/ 34 w 48"/>
                <a:gd name="T69" fmla="*/ 3 h 30"/>
                <a:gd name="T70" fmla="*/ 31 w 48"/>
                <a:gd name="T71" fmla="*/ 1 h 30"/>
                <a:gd name="T72" fmla="*/ 31 w 48"/>
                <a:gd name="T73" fmla="*/ 1 h 30"/>
                <a:gd name="T74" fmla="*/ 31 w 48"/>
                <a:gd name="T75" fmla="*/ 1 h 30"/>
                <a:gd name="T76" fmla="*/ 31 w 48"/>
                <a:gd name="T7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30">
                  <a:moveTo>
                    <a:pt x="31" y="1"/>
                  </a:moveTo>
                  <a:lnTo>
                    <a:pt x="31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4" y="22"/>
                  </a:lnTo>
                  <a:lnTo>
                    <a:pt x="17" y="24"/>
                  </a:lnTo>
                  <a:lnTo>
                    <a:pt x="21" y="26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4" y="30"/>
                  </a:lnTo>
                  <a:lnTo>
                    <a:pt x="40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17"/>
                  </a:lnTo>
                  <a:lnTo>
                    <a:pt x="46" y="13"/>
                  </a:lnTo>
                  <a:lnTo>
                    <a:pt x="42" y="9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D9F5CBA6-0B6F-BC4C-B504-40D541EA5F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2525" y="1256797"/>
              <a:ext cx="368271" cy="117307"/>
            </a:xfrm>
            <a:custGeom>
              <a:avLst/>
              <a:gdLst>
                <a:gd name="T0" fmla="*/ 57 w 242"/>
                <a:gd name="T1" fmla="*/ 41 h 90"/>
                <a:gd name="T2" fmla="*/ 61 w 242"/>
                <a:gd name="T3" fmla="*/ 51 h 90"/>
                <a:gd name="T4" fmla="*/ 63 w 242"/>
                <a:gd name="T5" fmla="*/ 72 h 90"/>
                <a:gd name="T6" fmla="*/ 66 w 242"/>
                <a:gd name="T7" fmla="*/ 79 h 90"/>
                <a:gd name="T8" fmla="*/ 70 w 242"/>
                <a:gd name="T9" fmla="*/ 83 h 90"/>
                <a:gd name="T10" fmla="*/ 78 w 242"/>
                <a:gd name="T11" fmla="*/ 87 h 90"/>
                <a:gd name="T12" fmla="*/ 87 w 242"/>
                <a:gd name="T13" fmla="*/ 89 h 90"/>
                <a:gd name="T14" fmla="*/ 97 w 242"/>
                <a:gd name="T15" fmla="*/ 89 h 90"/>
                <a:gd name="T16" fmla="*/ 100 w 242"/>
                <a:gd name="T17" fmla="*/ 85 h 90"/>
                <a:gd name="T18" fmla="*/ 100 w 242"/>
                <a:gd name="T19" fmla="*/ 83 h 90"/>
                <a:gd name="T20" fmla="*/ 110 w 242"/>
                <a:gd name="T21" fmla="*/ 81 h 90"/>
                <a:gd name="T22" fmla="*/ 106 w 242"/>
                <a:gd name="T23" fmla="*/ 85 h 90"/>
                <a:gd name="T24" fmla="*/ 112 w 242"/>
                <a:gd name="T25" fmla="*/ 87 h 90"/>
                <a:gd name="T26" fmla="*/ 123 w 242"/>
                <a:gd name="T27" fmla="*/ 87 h 90"/>
                <a:gd name="T28" fmla="*/ 140 w 242"/>
                <a:gd name="T29" fmla="*/ 85 h 90"/>
                <a:gd name="T30" fmla="*/ 151 w 242"/>
                <a:gd name="T31" fmla="*/ 85 h 90"/>
                <a:gd name="T32" fmla="*/ 169 w 242"/>
                <a:gd name="T33" fmla="*/ 85 h 90"/>
                <a:gd name="T34" fmla="*/ 186 w 242"/>
                <a:gd name="T35" fmla="*/ 90 h 90"/>
                <a:gd name="T36" fmla="*/ 184 w 242"/>
                <a:gd name="T37" fmla="*/ 87 h 90"/>
                <a:gd name="T38" fmla="*/ 184 w 242"/>
                <a:gd name="T39" fmla="*/ 81 h 90"/>
                <a:gd name="T40" fmla="*/ 187 w 242"/>
                <a:gd name="T41" fmla="*/ 79 h 90"/>
                <a:gd name="T42" fmla="*/ 195 w 242"/>
                <a:gd name="T43" fmla="*/ 79 h 90"/>
                <a:gd name="T44" fmla="*/ 206 w 242"/>
                <a:gd name="T45" fmla="*/ 85 h 90"/>
                <a:gd name="T46" fmla="*/ 216 w 242"/>
                <a:gd name="T47" fmla="*/ 85 h 90"/>
                <a:gd name="T48" fmla="*/ 216 w 242"/>
                <a:gd name="T49" fmla="*/ 79 h 90"/>
                <a:gd name="T50" fmla="*/ 216 w 242"/>
                <a:gd name="T51" fmla="*/ 75 h 90"/>
                <a:gd name="T52" fmla="*/ 223 w 242"/>
                <a:gd name="T53" fmla="*/ 72 h 90"/>
                <a:gd name="T54" fmla="*/ 238 w 242"/>
                <a:gd name="T55" fmla="*/ 70 h 90"/>
                <a:gd name="T56" fmla="*/ 242 w 242"/>
                <a:gd name="T57" fmla="*/ 68 h 90"/>
                <a:gd name="T58" fmla="*/ 238 w 242"/>
                <a:gd name="T59" fmla="*/ 55 h 90"/>
                <a:gd name="T60" fmla="*/ 235 w 242"/>
                <a:gd name="T61" fmla="*/ 51 h 90"/>
                <a:gd name="T62" fmla="*/ 218 w 242"/>
                <a:gd name="T63" fmla="*/ 47 h 90"/>
                <a:gd name="T64" fmla="*/ 195 w 242"/>
                <a:gd name="T65" fmla="*/ 45 h 90"/>
                <a:gd name="T66" fmla="*/ 176 w 242"/>
                <a:gd name="T67" fmla="*/ 49 h 90"/>
                <a:gd name="T68" fmla="*/ 167 w 242"/>
                <a:gd name="T69" fmla="*/ 49 h 90"/>
                <a:gd name="T70" fmla="*/ 150 w 242"/>
                <a:gd name="T71" fmla="*/ 51 h 90"/>
                <a:gd name="T72" fmla="*/ 127 w 242"/>
                <a:gd name="T73" fmla="*/ 51 h 90"/>
                <a:gd name="T74" fmla="*/ 112 w 242"/>
                <a:gd name="T75" fmla="*/ 47 h 90"/>
                <a:gd name="T76" fmla="*/ 104 w 242"/>
                <a:gd name="T77" fmla="*/ 41 h 90"/>
                <a:gd name="T78" fmla="*/ 102 w 242"/>
                <a:gd name="T79" fmla="*/ 37 h 90"/>
                <a:gd name="T80" fmla="*/ 95 w 242"/>
                <a:gd name="T81" fmla="*/ 37 h 90"/>
                <a:gd name="T82" fmla="*/ 89 w 242"/>
                <a:gd name="T83" fmla="*/ 32 h 90"/>
                <a:gd name="T84" fmla="*/ 82 w 242"/>
                <a:gd name="T85" fmla="*/ 20 h 90"/>
                <a:gd name="T86" fmla="*/ 78 w 242"/>
                <a:gd name="T87" fmla="*/ 20 h 90"/>
                <a:gd name="T88" fmla="*/ 63 w 242"/>
                <a:gd name="T89" fmla="*/ 17 h 90"/>
                <a:gd name="T90" fmla="*/ 47 w 242"/>
                <a:gd name="T91" fmla="*/ 13 h 90"/>
                <a:gd name="T92" fmla="*/ 29 w 242"/>
                <a:gd name="T93" fmla="*/ 3 h 90"/>
                <a:gd name="T94" fmla="*/ 19 w 242"/>
                <a:gd name="T95" fmla="*/ 0 h 90"/>
                <a:gd name="T96" fmla="*/ 10 w 242"/>
                <a:gd name="T97" fmla="*/ 0 h 90"/>
                <a:gd name="T98" fmla="*/ 6 w 242"/>
                <a:gd name="T99" fmla="*/ 2 h 90"/>
                <a:gd name="T100" fmla="*/ 0 w 242"/>
                <a:gd name="T101" fmla="*/ 5 h 90"/>
                <a:gd name="T102" fmla="*/ 0 w 242"/>
                <a:gd name="T103" fmla="*/ 9 h 90"/>
                <a:gd name="T104" fmla="*/ 4 w 242"/>
                <a:gd name="T105" fmla="*/ 17 h 90"/>
                <a:gd name="T106" fmla="*/ 15 w 242"/>
                <a:gd name="T107" fmla="*/ 26 h 90"/>
                <a:gd name="T108" fmla="*/ 25 w 242"/>
                <a:gd name="T109" fmla="*/ 30 h 90"/>
                <a:gd name="T110" fmla="*/ 30 w 242"/>
                <a:gd name="T111" fmla="*/ 32 h 90"/>
                <a:gd name="T112" fmla="*/ 44 w 242"/>
                <a:gd name="T113" fmla="*/ 30 h 90"/>
                <a:gd name="T114" fmla="*/ 51 w 242"/>
                <a:gd name="T115" fmla="*/ 32 h 90"/>
                <a:gd name="T116" fmla="*/ 57 w 242"/>
                <a:gd name="T117" fmla="*/ 41 h 90"/>
                <a:gd name="T118" fmla="*/ 57 w 242"/>
                <a:gd name="T119" fmla="*/ 4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2" h="90">
                  <a:moveTo>
                    <a:pt x="57" y="41"/>
                  </a:moveTo>
                  <a:lnTo>
                    <a:pt x="57" y="41"/>
                  </a:lnTo>
                  <a:lnTo>
                    <a:pt x="59" y="47"/>
                  </a:lnTo>
                  <a:lnTo>
                    <a:pt x="61" y="51"/>
                  </a:lnTo>
                  <a:lnTo>
                    <a:pt x="61" y="62"/>
                  </a:lnTo>
                  <a:lnTo>
                    <a:pt x="63" y="72"/>
                  </a:lnTo>
                  <a:lnTo>
                    <a:pt x="64" y="75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70" y="83"/>
                  </a:lnTo>
                  <a:lnTo>
                    <a:pt x="74" y="85"/>
                  </a:lnTo>
                  <a:lnTo>
                    <a:pt x="78" y="87"/>
                  </a:lnTo>
                  <a:lnTo>
                    <a:pt x="83" y="89"/>
                  </a:lnTo>
                  <a:lnTo>
                    <a:pt x="87" y="89"/>
                  </a:lnTo>
                  <a:lnTo>
                    <a:pt x="93" y="89"/>
                  </a:lnTo>
                  <a:lnTo>
                    <a:pt x="97" y="89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4" y="81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12" y="87"/>
                  </a:lnTo>
                  <a:lnTo>
                    <a:pt x="117" y="87"/>
                  </a:lnTo>
                  <a:lnTo>
                    <a:pt x="123" y="87"/>
                  </a:lnTo>
                  <a:lnTo>
                    <a:pt x="129" y="87"/>
                  </a:lnTo>
                  <a:lnTo>
                    <a:pt x="140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9" y="85"/>
                  </a:lnTo>
                  <a:lnTo>
                    <a:pt x="169" y="85"/>
                  </a:lnTo>
                  <a:lnTo>
                    <a:pt x="178" y="87"/>
                  </a:lnTo>
                  <a:lnTo>
                    <a:pt x="186" y="90"/>
                  </a:lnTo>
                  <a:lnTo>
                    <a:pt x="186" y="90"/>
                  </a:lnTo>
                  <a:lnTo>
                    <a:pt x="184" y="87"/>
                  </a:lnTo>
                  <a:lnTo>
                    <a:pt x="184" y="85"/>
                  </a:lnTo>
                  <a:lnTo>
                    <a:pt x="184" y="81"/>
                  </a:lnTo>
                  <a:lnTo>
                    <a:pt x="184" y="81"/>
                  </a:lnTo>
                  <a:lnTo>
                    <a:pt x="187" y="79"/>
                  </a:lnTo>
                  <a:lnTo>
                    <a:pt x="191" y="79"/>
                  </a:lnTo>
                  <a:lnTo>
                    <a:pt x="195" y="79"/>
                  </a:lnTo>
                  <a:lnTo>
                    <a:pt x="199" y="81"/>
                  </a:lnTo>
                  <a:lnTo>
                    <a:pt x="206" y="85"/>
                  </a:lnTo>
                  <a:lnTo>
                    <a:pt x="212" y="85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6" y="75"/>
                  </a:lnTo>
                  <a:lnTo>
                    <a:pt x="220" y="75"/>
                  </a:lnTo>
                  <a:lnTo>
                    <a:pt x="223" y="72"/>
                  </a:lnTo>
                  <a:lnTo>
                    <a:pt x="235" y="72"/>
                  </a:lnTo>
                  <a:lnTo>
                    <a:pt x="238" y="70"/>
                  </a:lnTo>
                  <a:lnTo>
                    <a:pt x="242" y="68"/>
                  </a:lnTo>
                  <a:lnTo>
                    <a:pt x="242" y="68"/>
                  </a:lnTo>
                  <a:lnTo>
                    <a:pt x="240" y="62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5" y="51"/>
                  </a:lnTo>
                  <a:lnTo>
                    <a:pt x="229" y="49"/>
                  </a:lnTo>
                  <a:lnTo>
                    <a:pt x="218" y="47"/>
                  </a:lnTo>
                  <a:lnTo>
                    <a:pt x="206" y="45"/>
                  </a:lnTo>
                  <a:lnTo>
                    <a:pt x="195" y="45"/>
                  </a:lnTo>
                  <a:lnTo>
                    <a:pt x="184" y="47"/>
                  </a:lnTo>
                  <a:lnTo>
                    <a:pt x="176" y="49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59" y="51"/>
                  </a:lnTo>
                  <a:lnTo>
                    <a:pt x="150" y="51"/>
                  </a:lnTo>
                  <a:lnTo>
                    <a:pt x="138" y="51"/>
                  </a:lnTo>
                  <a:lnTo>
                    <a:pt x="127" y="51"/>
                  </a:lnTo>
                  <a:lnTo>
                    <a:pt x="117" y="49"/>
                  </a:lnTo>
                  <a:lnTo>
                    <a:pt x="112" y="47"/>
                  </a:lnTo>
                  <a:lnTo>
                    <a:pt x="108" y="45"/>
                  </a:lnTo>
                  <a:lnTo>
                    <a:pt x="104" y="41"/>
                  </a:lnTo>
                  <a:lnTo>
                    <a:pt x="102" y="37"/>
                  </a:lnTo>
                  <a:lnTo>
                    <a:pt x="102" y="37"/>
                  </a:lnTo>
                  <a:lnTo>
                    <a:pt x="99" y="37"/>
                  </a:lnTo>
                  <a:lnTo>
                    <a:pt x="95" y="37"/>
                  </a:lnTo>
                  <a:lnTo>
                    <a:pt x="91" y="34"/>
                  </a:lnTo>
                  <a:lnTo>
                    <a:pt x="89" y="32"/>
                  </a:lnTo>
                  <a:lnTo>
                    <a:pt x="83" y="24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0" y="17"/>
                  </a:lnTo>
                  <a:lnTo>
                    <a:pt x="63" y="17"/>
                  </a:lnTo>
                  <a:lnTo>
                    <a:pt x="55" y="17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29" y="3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10" y="22"/>
                  </a:lnTo>
                  <a:lnTo>
                    <a:pt x="15" y="26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0" y="32"/>
                  </a:lnTo>
                  <a:lnTo>
                    <a:pt x="36" y="30"/>
                  </a:lnTo>
                  <a:lnTo>
                    <a:pt x="44" y="30"/>
                  </a:lnTo>
                  <a:lnTo>
                    <a:pt x="49" y="30"/>
                  </a:lnTo>
                  <a:lnTo>
                    <a:pt x="51" y="32"/>
                  </a:lnTo>
                  <a:lnTo>
                    <a:pt x="55" y="36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92ECE0FE-3189-1546-820C-C7419C77A4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2525" y="1256797"/>
              <a:ext cx="368271" cy="117307"/>
            </a:xfrm>
            <a:custGeom>
              <a:avLst/>
              <a:gdLst>
                <a:gd name="T0" fmla="*/ 57 w 242"/>
                <a:gd name="T1" fmla="*/ 41 h 90"/>
                <a:gd name="T2" fmla="*/ 61 w 242"/>
                <a:gd name="T3" fmla="*/ 51 h 90"/>
                <a:gd name="T4" fmla="*/ 63 w 242"/>
                <a:gd name="T5" fmla="*/ 72 h 90"/>
                <a:gd name="T6" fmla="*/ 66 w 242"/>
                <a:gd name="T7" fmla="*/ 79 h 90"/>
                <a:gd name="T8" fmla="*/ 70 w 242"/>
                <a:gd name="T9" fmla="*/ 83 h 90"/>
                <a:gd name="T10" fmla="*/ 78 w 242"/>
                <a:gd name="T11" fmla="*/ 87 h 90"/>
                <a:gd name="T12" fmla="*/ 87 w 242"/>
                <a:gd name="T13" fmla="*/ 89 h 90"/>
                <a:gd name="T14" fmla="*/ 97 w 242"/>
                <a:gd name="T15" fmla="*/ 89 h 90"/>
                <a:gd name="T16" fmla="*/ 100 w 242"/>
                <a:gd name="T17" fmla="*/ 85 h 90"/>
                <a:gd name="T18" fmla="*/ 100 w 242"/>
                <a:gd name="T19" fmla="*/ 83 h 90"/>
                <a:gd name="T20" fmla="*/ 110 w 242"/>
                <a:gd name="T21" fmla="*/ 81 h 90"/>
                <a:gd name="T22" fmla="*/ 106 w 242"/>
                <a:gd name="T23" fmla="*/ 85 h 90"/>
                <a:gd name="T24" fmla="*/ 112 w 242"/>
                <a:gd name="T25" fmla="*/ 87 h 90"/>
                <a:gd name="T26" fmla="*/ 123 w 242"/>
                <a:gd name="T27" fmla="*/ 87 h 90"/>
                <a:gd name="T28" fmla="*/ 140 w 242"/>
                <a:gd name="T29" fmla="*/ 85 h 90"/>
                <a:gd name="T30" fmla="*/ 151 w 242"/>
                <a:gd name="T31" fmla="*/ 85 h 90"/>
                <a:gd name="T32" fmla="*/ 169 w 242"/>
                <a:gd name="T33" fmla="*/ 85 h 90"/>
                <a:gd name="T34" fmla="*/ 186 w 242"/>
                <a:gd name="T35" fmla="*/ 90 h 90"/>
                <a:gd name="T36" fmla="*/ 184 w 242"/>
                <a:gd name="T37" fmla="*/ 87 h 90"/>
                <a:gd name="T38" fmla="*/ 184 w 242"/>
                <a:gd name="T39" fmla="*/ 81 h 90"/>
                <a:gd name="T40" fmla="*/ 187 w 242"/>
                <a:gd name="T41" fmla="*/ 79 h 90"/>
                <a:gd name="T42" fmla="*/ 195 w 242"/>
                <a:gd name="T43" fmla="*/ 79 h 90"/>
                <a:gd name="T44" fmla="*/ 206 w 242"/>
                <a:gd name="T45" fmla="*/ 85 h 90"/>
                <a:gd name="T46" fmla="*/ 216 w 242"/>
                <a:gd name="T47" fmla="*/ 85 h 90"/>
                <a:gd name="T48" fmla="*/ 216 w 242"/>
                <a:gd name="T49" fmla="*/ 79 h 90"/>
                <a:gd name="T50" fmla="*/ 216 w 242"/>
                <a:gd name="T51" fmla="*/ 75 h 90"/>
                <a:gd name="T52" fmla="*/ 223 w 242"/>
                <a:gd name="T53" fmla="*/ 72 h 90"/>
                <a:gd name="T54" fmla="*/ 238 w 242"/>
                <a:gd name="T55" fmla="*/ 70 h 90"/>
                <a:gd name="T56" fmla="*/ 242 w 242"/>
                <a:gd name="T57" fmla="*/ 68 h 90"/>
                <a:gd name="T58" fmla="*/ 238 w 242"/>
                <a:gd name="T59" fmla="*/ 55 h 90"/>
                <a:gd name="T60" fmla="*/ 235 w 242"/>
                <a:gd name="T61" fmla="*/ 51 h 90"/>
                <a:gd name="T62" fmla="*/ 218 w 242"/>
                <a:gd name="T63" fmla="*/ 47 h 90"/>
                <a:gd name="T64" fmla="*/ 195 w 242"/>
                <a:gd name="T65" fmla="*/ 45 h 90"/>
                <a:gd name="T66" fmla="*/ 176 w 242"/>
                <a:gd name="T67" fmla="*/ 49 h 90"/>
                <a:gd name="T68" fmla="*/ 167 w 242"/>
                <a:gd name="T69" fmla="*/ 49 h 90"/>
                <a:gd name="T70" fmla="*/ 150 w 242"/>
                <a:gd name="T71" fmla="*/ 51 h 90"/>
                <a:gd name="T72" fmla="*/ 127 w 242"/>
                <a:gd name="T73" fmla="*/ 51 h 90"/>
                <a:gd name="T74" fmla="*/ 112 w 242"/>
                <a:gd name="T75" fmla="*/ 47 h 90"/>
                <a:gd name="T76" fmla="*/ 104 w 242"/>
                <a:gd name="T77" fmla="*/ 41 h 90"/>
                <a:gd name="T78" fmla="*/ 102 w 242"/>
                <a:gd name="T79" fmla="*/ 37 h 90"/>
                <a:gd name="T80" fmla="*/ 95 w 242"/>
                <a:gd name="T81" fmla="*/ 37 h 90"/>
                <a:gd name="T82" fmla="*/ 89 w 242"/>
                <a:gd name="T83" fmla="*/ 32 h 90"/>
                <a:gd name="T84" fmla="*/ 82 w 242"/>
                <a:gd name="T85" fmla="*/ 20 h 90"/>
                <a:gd name="T86" fmla="*/ 78 w 242"/>
                <a:gd name="T87" fmla="*/ 20 h 90"/>
                <a:gd name="T88" fmla="*/ 63 w 242"/>
                <a:gd name="T89" fmla="*/ 17 h 90"/>
                <a:gd name="T90" fmla="*/ 47 w 242"/>
                <a:gd name="T91" fmla="*/ 13 h 90"/>
                <a:gd name="T92" fmla="*/ 29 w 242"/>
                <a:gd name="T93" fmla="*/ 3 h 90"/>
                <a:gd name="T94" fmla="*/ 19 w 242"/>
                <a:gd name="T95" fmla="*/ 0 h 90"/>
                <a:gd name="T96" fmla="*/ 10 w 242"/>
                <a:gd name="T97" fmla="*/ 0 h 90"/>
                <a:gd name="T98" fmla="*/ 6 w 242"/>
                <a:gd name="T99" fmla="*/ 2 h 90"/>
                <a:gd name="T100" fmla="*/ 0 w 242"/>
                <a:gd name="T101" fmla="*/ 5 h 90"/>
                <a:gd name="T102" fmla="*/ 0 w 242"/>
                <a:gd name="T103" fmla="*/ 9 h 90"/>
                <a:gd name="T104" fmla="*/ 4 w 242"/>
                <a:gd name="T105" fmla="*/ 17 h 90"/>
                <a:gd name="T106" fmla="*/ 15 w 242"/>
                <a:gd name="T107" fmla="*/ 26 h 90"/>
                <a:gd name="T108" fmla="*/ 25 w 242"/>
                <a:gd name="T109" fmla="*/ 30 h 90"/>
                <a:gd name="T110" fmla="*/ 30 w 242"/>
                <a:gd name="T111" fmla="*/ 32 h 90"/>
                <a:gd name="T112" fmla="*/ 44 w 242"/>
                <a:gd name="T113" fmla="*/ 30 h 90"/>
                <a:gd name="T114" fmla="*/ 51 w 242"/>
                <a:gd name="T115" fmla="*/ 32 h 90"/>
                <a:gd name="T116" fmla="*/ 57 w 242"/>
                <a:gd name="T117" fmla="*/ 41 h 90"/>
                <a:gd name="T118" fmla="*/ 57 w 242"/>
                <a:gd name="T119" fmla="*/ 4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2" h="90">
                  <a:moveTo>
                    <a:pt x="57" y="41"/>
                  </a:moveTo>
                  <a:lnTo>
                    <a:pt x="57" y="41"/>
                  </a:lnTo>
                  <a:lnTo>
                    <a:pt x="59" y="47"/>
                  </a:lnTo>
                  <a:lnTo>
                    <a:pt x="61" y="51"/>
                  </a:lnTo>
                  <a:lnTo>
                    <a:pt x="61" y="62"/>
                  </a:lnTo>
                  <a:lnTo>
                    <a:pt x="63" y="72"/>
                  </a:lnTo>
                  <a:lnTo>
                    <a:pt x="64" y="75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70" y="83"/>
                  </a:lnTo>
                  <a:lnTo>
                    <a:pt x="74" y="85"/>
                  </a:lnTo>
                  <a:lnTo>
                    <a:pt x="78" y="87"/>
                  </a:lnTo>
                  <a:lnTo>
                    <a:pt x="83" y="89"/>
                  </a:lnTo>
                  <a:lnTo>
                    <a:pt x="87" y="89"/>
                  </a:lnTo>
                  <a:lnTo>
                    <a:pt x="93" y="89"/>
                  </a:lnTo>
                  <a:lnTo>
                    <a:pt x="97" y="89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4" y="81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12" y="87"/>
                  </a:lnTo>
                  <a:lnTo>
                    <a:pt x="117" y="87"/>
                  </a:lnTo>
                  <a:lnTo>
                    <a:pt x="123" y="87"/>
                  </a:lnTo>
                  <a:lnTo>
                    <a:pt x="129" y="87"/>
                  </a:lnTo>
                  <a:lnTo>
                    <a:pt x="140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9" y="85"/>
                  </a:lnTo>
                  <a:lnTo>
                    <a:pt x="169" y="85"/>
                  </a:lnTo>
                  <a:lnTo>
                    <a:pt x="178" y="87"/>
                  </a:lnTo>
                  <a:lnTo>
                    <a:pt x="186" y="90"/>
                  </a:lnTo>
                  <a:lnTo>
                    <a:pt x="186" y="90"/>
                  </a:lnTo>
                  <a:lnTo>
                    <a:pt x="184" y="87"/>
                  </a:lnTo>
                  <a:lnTo>
                    <a:pt x="184" y="85"/>
                  </a:lnTo>
                  <a:lnTo>
                    <a:pt x="184" y="81"/>
                  </a:lnTo>
                  <a:lnTo>
                    <a:pt x="184" y="81"/>
                  </a:lnTo>
                  <a:lnTo>
                    <a:pt x="187" y="79"/>
                  </a:lnTo>
                  <a:lnTo>
                    <a:pt x="191" y="79"/>
                  </a:lnTo>
                  <a:lnTo>
                    <a:pt x="195" y="79"/>
                  </a:lnTo>
                  <a:lnTo>
                    <a:pt x="199" y="81"/>
                  </a:lnTo>
                  <a:lnTo>
                    <a:pt x="206" y="85"/>
                  </a:lnTo>
                  <a:lnTo>
                    <a:pt x="212" y="85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6" y="75"/>
                  </a:lnTo>
                  <a:lnTo>
                    <a:pt x="220" y="75"/>
                  </a:lnTo>
                  <a:lnTo>
                    <a:pt x="223" y="72"/>
                  </a:lnTo>
                  <a:lnTo>
                    <a:pt x="235" y="72"/>
                  </a:lnTo>
                  <a:lnTo>
                    <a:pt x="238" y="70"/>
                  </a:lnTo>
                  <a:lnTo>
                    <a:pt x="242" y="68"/>
                  </a:lnTo>
                  <a:lnTo>
                    <a:pt x="242" y="68"/>
                  </a:lnTo>
                  <a:lnTo>
                    <a:pt x="240" y="62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5" y="51"/>
                  </a:lnTo>
                  <a:lnTo>
                    <a:pt x="229" y="49"/>
                  </a:lnTo>
                  <a:lnTo>
                    <a:pt x="218" y="47"/>
                  </a:lnTo>
                  <a:lnTo>
                    <a:pt x="206" y="45"/>
                  </a:lnTo>
                  <a:lnTo>
                    <a:pt x="195" y="45"/>
                  </a:lnTo>
                  <a:lnTo>
                    <a:pt x="184" y="47"/>
                  </a:lnTo>
                  <a:lnTo>
                    <a:pt x="176" y="49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59" y="51"/>
                  </a:lnTo>
                  <a:lnTo>
                    <a:pt x="150" y="51"/>
                  </a:lnTo>
                  <a:lnTo>
                    <a:pt x="138" y="51"/>
                  </a:lnTo>
                  <a:lnTo>
                    <a:pt x="127" y="51"/>
                  </a:lnTo>
                  <a:lnTo>
                    <a:pt x="117" y="49"/>
                  </a:lnTo>
                  <a:lnTo>
                    <a:pt x="112" y="47"/>
                  </a:lnTo>
                  <a:lnTo>
                    <a:pt x="108" y="45"/>
                  </a:lnTo>
                  <a:lnTo>
                    <a:pt x="104" y="41"/>
                  </a:lnTo>
                  <a:lnTo>
                    <a:pt x="102" y="37"/>
                  </a:lnTo>
                  <a:lnTo>
                    <a:pt x="102" y="37"/>
                  </a:lnTo>
                  <a:lnTo>
                    <a:pt x="99" y="37"/>
                  </a:lnTo>
                  <a:lnTo>
                    <a:pt x="95" y="37"/>
                  </a:lnTo>
                  <a:lnTo>
                    <a:pt x="91" y="34"/>
                  </a:lnTo>
                  <a:lnTo>
                    <a:pt x="89" y="32"/>
                  </a:lnTo>
                  <a:lnTo>
                    <a:pt x="83" y="24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0" y="17"/>
                  </a:lnTo>
                  <a:lnTo>
                    <a:pt x="63" y="17"/>
                  </a:lnTo>
                  <a:lnTo>
                    <a:pt x="55" y="17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29" y="3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10" y="22"/>
                  </a:lnTo>
                  <a:lnTo>
                    <a:pt x="15" y="26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0" y="32"/>
                  </a:lnTo>
                  <a:lnTo>
                    <a:pt x="36" y="30"/>
                  </a:lnTo>
                  <a:lnTo>
                    <a:pt x="44" y="30"/>
                  </a:lnTo>
                  <a:lnTo>
                    <a:pt x="49" y="30"/>
                  </a:lnTo>
                  <a:lnTo>
                    <a:pt x="51" y="32"/>
                  </a:lnTo>
                  <a:lnTo>
                    <a:pt x="55" y="36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93C3FBD4-A47A-0447-803B-67356C8D10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7698" y="965653"/>
              <a:ext cx="655495" cy="332724"/>
            </a:xfrm>
            <a:custGeom>
              <a:avLst/>
              <a:gdLst>
                <a:gd name="T0" fmla="*/ 93 w 429"/>
                <a:gd name="T1" fmla="*/ 250 h 256"/>
                <a:gd name="T2" fmla="*/ 108 w 429"/>
                <a:gd name="T3" fmla="*/ 246 h 256"/>
                <a:gd name="T4" fmla="*/ 123 w 429"/>
                <a:gd name="T5" fmla="*/ 244 h 256"/>
                <a:gd name="T6" fmla="*/ 142 w 429"/>
                <a:gd name="T7" fmla="*/ 252 h 256"/>
                <a:gd name="T8" fmla="*/ 181 w 429"/>
                <a:gd name="T9" fmla="*/ 244 h 256"/>
                <a:gd name="T10" fmla="*/ 176 w 429"/>
                <a:gd name="T11" fmla="*/ 229 h 256"/>
                <a:gd name="T12" fmla="*/ 172 w 429"/>
                <a:gd name="T13" fmla="*/ 220 h 256"/>
                <a:gd name="T14" fmla="*/ 187 w 429"/>
                <a:gd name="T15" fmla="*/ 205 h 256"/>
                <a:gd name="T16" fmla="*/ 215 w 429"/>
                <a:gd name="T17" fmla="*/ 188 h 256"/>
                <a:gd name="T18" fmla="*/ 225 w 429"/>
                <a:gd name="T19" fmla="*/ 176 h 256"/>
                <a:gd name="T20" fmla="*/ 219 w 429"/>
                <a:gd name="T21" fmla="*/ 163 h 256"/>
                <a:gd name="T22" fmla="*/ 214 w 429"/>
                <a:gd name="T23" fmla="*/ 144 h 256"/>
                <a:gd name="T24" fmla="*/ 253 w 429"/>
                <a:gd name="T25" fmla="*/ 142 h 256"/>
                <a:gd name="T26" fmla="*/ 274 w 429"/>
                <a:gd name="T27" fmla="*/ 129 h 256"/>
                <a:gd name="T28" fmla="*/ 293 w 429"/>
                <a:gd name="T29" fmla="*/ 110 h 256"/>
                <a:gd name="T30" fmla="*/ 329 w 429"/>
                <a:gd name="T31" fmla="*/ 91 h 256"/>
                <a:gd name="T32" fmla="*/ 372 w 429"/>
                <a:gd name="T33" fmla="*/ 76 h 256"/>
                <a:gd name="T34" fmla="*/ 372 w 429"/>
                <a:gd name="T35" fmla="*/ 65 h 256"/>
                <a:gd name="T36" fmla="*/ 357 w 429"/>
                <a:gd name="T37" fmla="*/ 59 h 256"/>
                <a:gd name="T38" fmla="*/ 412 w 429"/>
                <a:gd name="T39" fmla="*/ 46 h 256"/>
                <a:gd name="T40" fmla="*/ 427 w 429"/>
                <a:gd name="T41" fmla="*/ 29 h 256"/>
                <a:gd name="T42" fmla="*/ 399 w 429"/>
                <a:gd name="T43" fmla="*/ 18 h 256"/>
                <a:gd name="T44" fmla="*/ 365 w 429"/>
                <a:gd name="T45" fmla="*/ 10 h 256"/>
                <a:gd name="T46" fmla="*/ 342 w 429"/>
                <a:gd name="T47" fmla="*/ 16 h 256"/>
                <a:gd name="T48" fmla="*/ 321 w 429"/>
                <a:gd name="T49" fmla="*/ 6 h 256"/>
                <a:gd name="T50" fmla="*/ 278 w 429"/>
                <a:gd name="T51" fmla="*/ 6 h 256"/>
                <a:gd name="T52" fmla="*/ 253 w 429"/>
                <a:gd name="T53" fmla="*/ 18 h 256"/>
                <a:gd name="T54" fmla="*/ 217 w 429"/>
                <a:gd name="T55" fmla="*/ 6 h 256"/>
                <a:gd name="T56" fmla="*/ 204 w 429"/>
                <a:gd name="T57" fmla="*/ 19 h 256"/>
                <a:gd name="T58" fmla="*/ 183 w 429"/>
                <a:gd name="T59" fmla="*/ 10 h 256"/>
                <a:gd name="T60" fmla="*/ 153 w 429"/>
                <a:gd name="T61" fmla="*/ 16 h 256"/>
                <a:gd name="T62" fmla="*/ 134 w 429"/>
                <a:gd name="T63" fmla="*/ 21 h 256"/>
                <a:gd name="T64" fmla="*/ 134 w 429"/>
                <a:gd name="T65" fmla="*/ 38 h 256"/>
                <a:gd name="T66" fmla="*/ 113 w 429"/>
                <a:gd name="T67" fmla="*/ 38 h 256"/>
                <a:gd name="T68" fmla="*/ 70 w 429"/>
                <a:gd name="T69" fmla="*/ 33 h 256"/>
                <a:gd name="T70" fmla="*/ 26 w 429"/>
                <a:gd name="T71" fmla="*/ 52 h 256"/>
                <a:gd name="T72" fmla="*/ 2 w 429"/>
                <a:gd name="T73" fmla="*/ 57 h 256"/>
                <a:gd name="T74" fmla="*/ 19 w 429"/>
                <a:gd name="T75" fmla="*/ 72 h 256"/>
                <a:gd name="T76" fmla="*/ 43 w 429"/>
                <a:gd name="T77" fmla="*/ 99 h 256"/>
                <a:gd name="T78" fmla="*/ 64 w 429"/>
                <a:gd name="T79" fmla="*/ 95 h 256"/>
                <a:gd name="T80" fmla="*/ 70 w 429"/>
                <a:gd name="T81" fmla="*/ 101 h 256"/>
                <a:gd name="T82" fmla="*/ 96 w 429"/>
                <a:gd name="T83" fmla="*/ 99 h 256"/>
                <a:gd name="T84" fmla="*/ 132 w 429"/>
                <a:gd name="T85" fmla="*/ 93 h 256"/>
                <a:gd name="T86" fmla="*/ 191 w 429"/>
                <a:gd name="T87" fmla="*/ 72 h 256"/>
                <a:gd name="T88" fmla="*/ 187 w 429"/>
                <a:gd name="T89" fmla="*/ 86 h 256"/>
                <a:gd name="T90" fmla="*/ 166 w 429"/>
                <a:gd name="T91" fmla="*/ 97 h 256"/>
                <a:gd name="T92" fmla="*/ 164 w 429"/>
                <a:gd name="T93" fmla="*/ 106 h 256"/>
                <a:gd name="T94" fmla="*/ 123 w 429"/>
                <a:gd name="T95" fmla="*/ 114 h 256"/>
                <a:gd name="T96" fmla="*/ 134 w 429"/>
                <a:gd name="T97" fmla="*/ 123 h 256"/>
                <a:gd name="T98" fmla="*/ 140 w 429"/>
                <a:gd name="T99" fmla="*/ 137 h 256"/>
                <a:gd name="T100" fmla="*/ 96 w 429"/>
                <a:gd name="T101" fmla="*/ 116 h 256"/>
                <a:gd name="T102" fmla="*/ 70 w 429"/>
                <a:gd name="T103" fmla="*/ 123 h 256"/>
                <a:gd name="T104" fmla="*/ 104 w 429"/>
                <a:gd name="T105" fmla="*/ 152 h 256"/>
                <a:gd name="T106" fmla="*/ 93 w 429"/>
                <a:gd name="T107" fmla="*/ 165 h 256"/>
                <a:gd name="T108" fmla="*/ 60 w 429"/>
                <a:gd name="T109" fmla="*/ 171 h 256"/>
                <a:gd name="T110" fmla="*/ 64 w 429"/>
                <a:gd name="T111" fmla="*/ 190 h 256"/>
                <a:gd name="T112" fmla="*/ 81 w 429"/>
                <a:gd name="T113" fmla="*/ 203 h 256"/>
                <a:gd name="T114" fmla="*/ 45 w 429"/>
                <a:gd name="T115" fmla="*/ 199 h 256"/>
                <a:gd name="T116" fmla="*/ 38 w 429"/>
                <a:gd name="T117" fmla="*/ 226 h 256"/>
                <a:gd name="T118" fmla="*/ 45 w 429"/>
                <a:gd name="T119" fmla="*/ 250 h 256"/>
                <a:gd name="T120" fmla="*/ 72 w 429"/>
                <a:gd name="T121" fmla="*/ 25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256">
                  <a:moveTo>
                    <a:pt x="72" y="250"/>
                  </a:moveTo>
                  <a:lnTo>
                    <a:pt x="72" y="250"/>
                  </a:lnTo>
                  <a:lnTo>
                    <a:pt x="83" y="252"/>
                  </a:lnTo>
                  <a:lnTo>
                    <a:pt x="89" y="252"/>
                  </a:lnTo>
                  <a:lnTo>
                    <a:pt x="93" y="252"/>
                  </a:lnTo>
                  <a:lnTo>
                    <a:pt x="93" y="252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4" y="248"/>
                  </a:lnTo>
                  <a:lnTo>
                    <a:pt x="98" y="248"/>
                  </a:lnTo>
                  <a:lnTo>
                    <a:pt x="102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8" y="246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13" y="244"/>
                  </a:lnTo>
                  <a:lnTo>
                    <a:pt x="115" y="246"/>
                  </a:lnTo>
                  <a:lnTo>
                    <a:pt x="115" y="246"/>
                  </a:lnTo>
                  <a:lnTo>
                    <a:pt x="119" y="246"/>
                  </a:lnTo>
                  <a:lnTo>
                    <a:pt x="123" y="244"/>
                  </a:lnTo>
                  <a:lnTo>
                    <a:pt x="130" y="243"/>
                  </a:lnTo>
                  <a:lnTo>
                    <a:pt x="140" y="243"/>
                  </a:lnTo>
                  <a:lnTo>
                    <a:pt x="142" y="243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2" y="244"/>
                  </a:lnTo>
                  <a:lnTo>
                    <a:pt x="142" y="248"/>
                  </a:lnTo>
                  <a:lnTo>
                    <a:pt x="142" y="252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5" y="256"/>
                  </a:lnTo>
                  <a:lnTo>
                    <a:pt x="149" y="256"/>
                  </a:lnTo>
                  <a:lnTo>
                    <a:pt x="157" y="254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81" y="244"/>
                  </a:lnTo>
                  <a:lnTo>
                    <a:pt x="189" y="243"/>
                  </a:lnTo>
                  <a:lnTo>
                    <a:pt x="193" y="241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1" y="233"/>
                  </a:lnTo>
                  <a:lnTo>
                    <a:pt x="187" y="231"/>
                  </a:lnTo>
                  <a:lnTo>
                    <a:pt x="181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4" y="227"/>
                  </a:lnTo>
                  <a:lnTo>
                    <a:pt x="174" y="227"/>
                  </a:lnTo>
                  <a:lnTo>
                    <a:pt x="174" y="224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0"/>
                  </a:lnTo>
                  <a:lnTo>
                    <a:pt x="174" y="218"/>
                  </a:lnTo>
                  <a:lnTo>
                    <a:pt x="176" y="218"/>
                  </a:lnTo>
                  <a:lnTo>
                    <a:pt x="185" y="214"/>
                  </a:lnTo>
                  <a:lnTo>
                    <a:pt x="185" y="214"/>
                  </a:lnTo>
                  <a:lnTo>
                    <a:pt x="187" y="212"/>
                  </a:lnTo>
                  <a:lnTo>
                    <a:pt x="187" y="210"/>
                  </a:lnTo>
                  <a:lnTo>
                    <a:pt x="187" y="207"/>
                  </a:lnTo>
                  <a:lnTo>
                    <a:pt x="187" y="205"/>
                  </a:lnTo>
                  <a:lnTo>
                    <a:pt x="187" y="201"/>
                  </a:lnTo>
                  <a:lnTo>
                    <a:pt x="187" y="201"/>
                  </a:lnTo>
                  <a:lnTo>
                    <a:pt x="189" y="199"/>
                  </a:lnTo>
                  <a:lnTo>
                    <a:pt x="193" y="197"/>
                  </a:lnTo>
                  <a:lnTo>
                    <a:pt x="200" y="195"/>
                  </a:lnTo>
                  <a:lnTo>
                    <a:pt x="200" y="195"/>
                  </a:lnTo>
                  <a:lnTo>
                    <a:pt x="206" y="193"/>
                  </a:lnTo>
                  <a:lnTo>
                    <a:pt x="215" y="188"/>
                  </a:lnTo>
                  <a:lnTo>
                    <a:pt x="219" y="186"/>
                  </a:lnTo>
                  <a:lnTo>
                    <a:pt x="223" y="184"/>
                  </a:lnTo>
                  <a:lnTo>
                    <a:pt x="223" y="182"/>
                  </a:lnTo>
                  <a:lnTo>
                    <a:pt x="223" y="180"/>
                  </a:lnTo>
                  <a:lnTo>
                    <a:pt x="219" y="178"/>
                  </a:lnTo>
                  <a:lnTo>
                    <a:pt x="219" y="178"/>
                  </a:lnTo>
                  <a:lnTo>
                    <a:pt x="223" y="176"/>
                  </a:lnTo>
                  <a:lnTo>
                    <a:pt x="225" y="176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29" y="174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69"/>
                  </a:lnTo>
                  <a:lnTo>
                    <a:pt x="223" y="165"/>
                  </a:lnTo>
                  <a:lnTo>
                    <a:pt x="219" y="163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5" y="159"/>
                  </a:lnTo>
                  <a:lnTo>
                    <a:pt x="215" y="157"/>
                  </a:lnTo>
                  <a:lnTo>
                    <a:pt x="217" y="152"/>
                  </a:lnTo>
                  <a:lnTo>
                    <a:pt x="217" y="148"/>
                  </a:lnTo>
                  <a:lnTo>
                    <a:pt x="215" y="146"/>
                  </a:lnTo>
                  <a:lnTo>
                    <a:pt x="214" y="144"/>
                  </a:lnTo>
                  <a:lnTo>
                    <a:pt x="214" y="144"/>
                  </a:lnTo>
                  <a:lnTo>
                    <a:pt x="217" y="142"/>
                  </a:lnTo>
                  <a:lnTo>
                    <a:pt x="223" y="142"/>
                  </a:lnTo>
                  <a:lnTo>
                    <a:pt x="234" y="142"/>
                  </a:lnTo>
                  <a:lnTo>
                    <a:pt x="244" y="142"/>
                  </a:lnTo>
                  <a:lnTo>
                    <a:pt x="249" y="144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61" y="135"/>
                  </a:lnTo>
                  <a:lnTo>
                    <a:pt x="265" y="133"/>
                  </a:lnTo>
                  <a:lnTo>
                    <a:pt x="274" y="129"/>
                  </a:lnTo>
                  <a:lnTo>
                    <a:pt x="293" y="118"/>
                  </a:lnTo>
                  <a:lnTo>
                    <a:pt x="293" y="118"/>
                  </a:lnTo>
                  <a:lnTo>
                    <a:pt x="293" y="116"/>
                  </a:lnTo>
                  <a:lnTo>
                    <a:pt x="293" y="114"/>
                  </a:lnTo>
                  <a:lnTo>
                    <a:pt x="291" y="114"/>
                  </a:lnTo>
                  <a:lnTo>
                    <a:pt x="289" y="112"/>
                  </a:lnTo>
                  <a:lnTo>
                    <a:pt x="289" y="112"/>
                  </a:lnTo>
                  <a:lnTo>
                    <a:pt x="293" y="110"/>
                  </a:lnTo>
                  <a:lnTo>
                    <a:pt x="297" y="108"/>
                  </a:lnTo>
                  <a:lnTo>
                    <a:pt x="304" y="105"/>
                  </a:lnTo>
                  <a:lnTo>
                    <a:pt x="314" y="103"/>
                  </a:lnTo>
                  <a:lnTo>
                    <a:pt x="318" y="101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7" y="95"/>
                  </a:lnTo>
                  <a:lnTo>
                    <a:pt x="329" y="91"/>
                  </a:lnTo>
                  <a:lnTo>
                    <a:pt x="333" y="87"/>
                  </a:lnTo>
                  <a:lnTo>
                    <a:pt x="338" y="86"/>
                  </a:lnTo>
                  <a:lnTo>
                    <a:pt x="338" y="86"/>
                  </a:lnTo>
                  <a:lnTo>
                    <a:pt x="348" y="82"/>
                  </a:lnTo>
                  <a:lnTo>
                    <a:pt x="359" y="80"/>
                  </a:lnTo>
                  <a:lnTo>
                    <a:pt x="359" y="80"/>
                  </a:lnTo>
                  <a:lnTo>
                    <a:pt x="365" y="78"/>
                  </a:lnTo>
                  <a:lnTo>
                    <a:pt x="372" y="76"/>
                  </a:lnTo>
                  <a:lnTo>
                    <a:pt x="374" y="74"/>
                  </a:lnTo>
                  <a:lnTo>
                    <a:pt x="376" y="72"/>
                  </a:lnTo>
                  <a:lnTo>
                    <a:pt x="378" y="70"/>
                  </a:lnTo>
                  <a:lnTo>
                    <a:pt x="380" y="67"/>
                  </a:lnTo>
                  <a:lnTo>
                    <a:pt x="380" y="67"/>
                  </a:lnTo>
                  <a:lnTo>
                    <a:pt x="382" y="65"/>
                  </a:lnTo>
                  <a:lnTo>
                    <a:pt x="382" y="65"/>
                  </a:lnTo>
                  <a:lnTo>
                    <a:pt x="372" y="65"/>
                  </a:lnTo>
                  <a:lnTo>
                    <a:pt x="361" y="65"/>
                  </a:lnTo>
                  <a:lnTo>
                    <a:pt x="353" y="65"/>
                  </a:lnTo>
                  <a:lnTo>
                    <a:pt x="348" y="63"/>
                  </a:lnTo>
                  <a:lnTo>
                    <a:pt x="344" y="63"/>
                  </a:lnTo>
                  <a:lnTo>
                    <a:pt x="344" y="63"/>
                  </a:lnTo>
                  <a:lnTo>
                    <a:pt x="348" y="61"/>
                  </a:lnTo>
                  <a:lnTo>
                    <a:pt x="352" y="59"/>
                  </a:lnTo>
                  <a:lnTo>
                    <a:pt x="357" y="59"/>
                  </a:lnTo>
                  <a:lnTo>
                    <a:pt x="369" y="57"/>
                  </a:lnTo>
                  <a:lnTo>
                    <a:pt x="369" y="57"/>
                  </a:lnTo>
                  <a:lnTo>
                    <a:pt x="380" y="55"/>
                  </a:lnTo>
                  <a:lnTo>
                    <a:pt x="389" y="52"/>
                  </a:lnTo>
                  <a:lnTo>
                    <a:pt x="389" y="52"/>
                  </a:lnTo>
                  <a:lnTo>
                    <a:pt x="401" y="50"/>
                  </a:lnTo>
                  <a:lnTo>
                    <a:pt x="406" y="48"/>
                  </a:lnTo>
                  <a:lnTo>
                    <a:pt x="412" y="46"/>
                  </a:lnTo>
                  <a:lnTo>
                    <a:pt x="412" y="46"/>
                  </a:lnTo>
                  <a:lnTo>
                    <a:pt x="418" y="42"/>
                  </a:lnTo>
                  <a:lnTo>
                    <a:pt x="422" y="38"/>
                  </a:lnTo>
                  <a:lnTo>
                    <a:pt x="425" y="36"/>
                  </a:lnTo>
                  <a:lnTo>
                    <a:pt x="429" y="35"/>
                  </a:lnTo>
                  <a:lnTo>
                    <a:pt x="429" y="35"/>
                  </a:lnTo>
                  <a:lnTo>
                    <a:pt x="429" y="31"/>
                  </a:lnTo>
                  <a:lnTo>
                    <a:pt x="427" y="29"/>
                  </a:lnTo>
                  <a:lnTo>
                    <a:pt x="425" y="27"/>
                  </a:lnTo>
                  <a:lnTo>
                    <a:pt x="423" y="27"/>
                  </a:lnTo>
                  <a:lnTo>
                    <a:pt x="418" y="25"/>
                  </a:lnTo>
                  <a:lnTo>
                    <a:pt x="412" y="23"/>
                  </a:lnTo>
                  <a:lnTo>
                    <a:pt x="406" y="23"/>
                  </a:lnTo>
                  <a:lnTo>
                    <a:pt x="403" y="21"/>
                  </a:lnTo>
                  <a:lnTo>
                    <a:pt x="401" y="19"/>
                  </a:lnTo>
                  <a:lnTo>
                    <a:pt x="399" y="18"/>
                  </a:lnTo>
                  <a:lnTo>
                    <a:pt x="399" y="14"/>
                  </a:lnTo>
                  <a:lnTo>
                    <a:pt x="399" y="10"/>
                  </a:lnTo>
                  <a:lnTo>
                    <a:pt x="399" y="10"/>
                  </a:lnTo>
                  <a:lnTo>
                    <a:pt x="391" y="10"/>
                  </a:lnTo>
                  <a:lnTo>
                    <a:pt x="384" y="8"/>
                  </a:lnTo>
                  <a:lnTo>
                    <a:pt x="367" y="10"/>
                  </a:lnTo>
                  <a:lnTo>
                    <a:pt x="367" y="10"/>
                  </a:lnTo>
                  <a:lnTo>
                    <a:pt x="365" y="10"/>
                  </a:lnTo>
                  <a:lnTo>
                    <a:pt x="361" y="12"/>
                  </a:lnTo>
                  <a:lnTo>
                    <a:pt x="353" y="16"/>
                  </a:lnTo>
                  <a:lnTo>
                    <a:pt x="346" y="18"/>
                  </a:lnTo>
                  <a:lnTo>
                    <a:pt x="344" y="19"/>
                  </a:lnTo>
                  <a:lnTo>
                    <a:pt x="340" y="19"/>
                  </a:lnTo>
                  <a:lnTo>
                    <a:pt x="340" y="19"/>
                  </a:lnTo>
                  <a:lnTo>
                    <a:pt x="340" y="18"/>
                  </a:lnTo>
                  <a:lnTo>
                    <a:pt x="342" y="16"/>
                  </a:lnTo>
                  <a:lnTo>
                    <a:pt x="344" y="12"/>
                  </a:lnTo>
                  <a:lnTo>
                    <a:pt x="350" y="10"/>
                  </a:lnTo>
                  <a:lnTo>
                    <a:pt x="350" y="10"/>
                  </a:lnTo>
                  <a:lnTo>
                    <a:pt x="348" y="6"/>
                  </a:lnTo>
                  <a:lnTo>
                    <a:pt x="344" y="6"/>
                  </a:lnTo>
                  <a:lnTo>
                    <a:pt x="338" y="6"/>
                  </a:lnTo>
                  <a:lnTo>
                    <a:pt x="333" y="6"/>
                  </a:lnTo>
                  <a:lnTo>
                    <a:pt x="321" y="6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04" y="4"/>
                  </a:lnTo>
                  <a:lnTo>
                    <a:pt x="295" y="2"/>
                  </a:lnTo>
                  <a:lnTo>
                    <a:pt x="287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8" y="6"/>
                  </a:lnTo>
                  <a:lnTo>
                    <a:pt x="278" y="6"/>
                  </a:lnTo>
                  <a:lnTo>
                    <a:pt x="268" y="6"/>
                  </a:lnTo>
                  <a:lnTo>
                    <a:pt x="261" y="6"/>
                  </a:lnTo>
                  <a:lnTo>
                    <a:pt x="255" y="6"/>
                  </a:lnTo>
                  <a:lnTo>
                    <a:pt x="253" y="8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8"/>
                  </a:lnTo>
                  <a:lnTo>
                    <a:pt x="253" y="18"/>
                  </a:lnTo>
                  <a:lnTo>
                    <a:pt x="249" y="14"/>
                  </a:lnTo>
                  <a:lnTo>
                    <a:pt x="242" y="12"/>
                  </a:lnTo>
                  <a:lnTo>
                    <a:pt x="238" y="8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25" y="6"/>
                  </a:lnTo>
                  <a:lnTo>
                    <a:pt x="217" y="6"/>
                  </a:lnTo>
                  <a:lnTo>
                    <a:pt x="208" y="6"/>
                  </a:lnTo>
                  <a:lnTo>
                    <a:pt x="202" y="8"/>
                  </a:lnTo>
                  <a:lnTo>
                    <a:pt x="202" y="8"/>
                  </a:lnTo>
                  <a:lnTo>
                    <a:pt x="204" y="14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2" y="18"/>
                  </a:lnTo>
                  <a:lnTo>
                    <a:pt x="198" y="16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5" y="12"/>
                  </a:lnTo>
                  <a:lnTo>
                    <a:pt x="191" y="12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68" y="10"/>
                  </a:lnTo>
                  <a:lnTo>
                    <a:pt x="16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3" y="14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3" y="16"/>
                  </a:lnTo>
                  <a:lnTo>
                    <a:pt x="149" y="16"/>
                  </a:lnTo>
                  <a:lnTo>
                    <a:pt x="145" y="14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42" y="18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34" y="21"/>
                  </a:lnTo>
                  <a:lnTo>
                    <a:pt x="130" y="23"/>
                  </a:lnTo>
                  <a:lnTo>
                    <a:pt x="128" y="23"/>
                  </a:lnTo>
                  <a:lnTo>
                    <a:pt x="127" y="25"/>
                  </a:lnTo>
                  <a:lnTo>
                    <a:pt x="127" y="29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30" y="35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28" y="38"/>
                  </a:lnTo>
                  <a:lnTo>
                    <a:pt x="123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96" y="33"/>
                  </a:lnTo>
                  <a:lnTo>
                    <a:pt x="87" y="31"/>
                  </a:lnTo>
                  <a:lnTo>
                    <a:pt x="77" y="31"/>
                  </a:lnTo>
                  <a:lnTo>
                    <a:pt x="74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49" y="44"/>
                  </a:lnTo>
                  <a:lnTo>
                    <a:pt x="38" y="46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17" y="53"/>
                  </a:lnTo>
                  <a:lnTo>
                    <a:pt x="11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9"/>
                  </a:lnTo>
                  <a:lnTo>
                    <a:pt x="7" y="70"/>
                  </a:lnTo>
                  <a:lnTo>
                    <a:pt x="11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7" y="76"/>
                  </a:lnTo>
                  <a:lnTo>
                    <a:pt x="17" y="80"/>
                  </a:lnTo>
                  <a:lnTo>
                    <a:pt x="17" y="84"/>
                  </a:lnTo>
                  <a:lnTo>
                    <a:pt x="19" y="86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4" y="97"/>
                  </a:lnTo>
                  <a:lnTo>
                    <a:pt x="43" y="99"/>
                  </a:lnTo>
                  <a:lnTo>
                    <a:pt x="51" y="101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99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8" y="97"/>
                  </a:lnTo>
                  <a:lnTo>
                    <a:pt x="68" y="99"/>
                  </a:lnTo>
                  <a:lnTo>
                    <a:pt x="68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4" y="103"/>
                  </a:lnTo>
                  <a:lnTo>
                    <a:pt x="79" y="103"/>
                  </a:lnTo>
                  <a:lnTo>
                    <a:pt x="83" y="103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93" y="101"/>
                  </a:lnTo>
                  <a:lnTo>
                    <a:pt x="96" y="99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8" y="95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32" y="93"/>
                  </a:lnTo>
                  <a:lnTo>
                    <a:pt x="142" y="91"/>
                  </a:lnTo>
                  <a:lnTo>
                    <a:pt x="161" y="86"/>
                  </a:lnTo>
                  <a:lnTo>
                    <a:pt x="161" y="86"/>
                  </a:lnTo>
                  <a:lnTo>
                    <a:pt x="178" y="78"/>
                  </a:lnTo>
                  <a:lnTo>
                    <a:pt x="187" y="76"/>
                  </a:lnTo>
                  <a:lnTo>
                    <a:pt x="195" y="70"/>
                  </a:lnTo>
                  <a:lnTo>
                    <a:pt x="195" y="70"/>
                  </a:lnTo>
                  <a:lnTo>
                    <a:pt x="191" y="72"/>
                  </a:lnTo>
                  <a:lnTo>
                    <a:pt x="189" y="74"/>
                  </a:lnTo>
                  <a:lnTo>
                    <a:pt x="183" y="78"/>
                  </a:lnTo>
                  <a:lnTo>
                    <a:pt x="176" y="80"/>
                  </a:lnTo>
                  <a:lnTo>
                    <a:pt x="176" y="82"/>
                  </a:lnTo>
                  <a:lnTo>
                    <a:pt x="172" y="84"/>
                  </a:lnTo>
                  <a:lnTo>
                    <a:pt x="172" y="84"/>
                  </a:lnTo>
                  <a:lnTo>
                    <a:pt x="181" y="86"/>
                  </a:lnTo>
                  <a:lnTo>
                    <a:pt x="187" y="86"/>
                  </a:lnTo>
                  <a:lnTo>
                    <a:pt x="195" y="87"/>
                  </a:lnTo>
                  <a:lnTo>
                    <a:pt x="202" y="89"/>
                  </a:lnTo>
                  <a:lnTo>
                    <a:pt x="202" y="89"/>
                  </a:lnTo>
                  <a:lnTo>
                    <a:pt x="193" y="89"/>
                  </a:lnTo>
                  <a:lnTo>
                    <a:pt x="183" y="91"/>
                  </a:lnTo>
                  <a:lnTo>
                    <a:pt x="174" y="93"/>
                  </a:lnTo>
                  <a:lnTo>
                    <a:pt x="166" y="97"/>
                  </a:lnTo>
                  <a:lnTo>
                    <a:pt x="166" y="97"/>
                  </a:lnTo>
                  <a:lnTo>
                    <a:pt x="168" y="99"/>
                  </a:lnTo>
                  <a:lnTo>
                    <a:pt x="172" y="99"/>
                  </a:lnTo>
                  <a:lnTo>
                    <a:pt x="176" y="101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76" y="106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59" y="106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4" y="108"/>
                  </a:lnTo>
                  <a:lnTo>
                    <a:pt x="138" y="110"/>
                  </a:lnTo>
                  <a:lnTo>
                    <a:pt x="130" y="112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30" y="118"/>
                  </a:lnTo>
                  <a:lnTo>
                    <a:pt x="134" y="122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8" y="129"/>
                  </a:lnTo>
                  <a:lnTo>
                    <a:pt x="142" y="133"/>
                  </a:lnTo>
                  <a:lnTo>
                    <a:pt x="147" y="135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49" y="137"/>
                  </a:lnTo>
                  <a:lnTo>
                    <a:pt x="145" y="137"/>
                  </a:lnTo>
                  <a:lnTo>
                    <a:pt x="140" y="137"/>
                  </a:lnTo>
                  <a:lnTo>
                    <a:pt x="134" y="135"/>
                  </a:lnTo>
                  <a:lnTo>
                    <a:pt x="125" y="129"/>
                  </a:lnTo>
                  <a:lnTo>
                    <a:pt x="117" y="123"/>
                  </a:lnTo>
                  <a:lnTo>
                    <a:pt x="117" y="123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04" y="120"/>
                  </a:lnTo>
                  <a:lnTo>
                    <a:pt x="96" y="116"/>
                  </a:lnTo>
                  <a:lnTo>
                    <a:pt x="87" y="114"/>
                  </a:lnTo>
                  <a:lnTo>
                    <a:pt x="79" y="114"/>
                  </a:lnTo>
                  <a:lnTo>
                    <a:pt x="75" y="114"/>
                  </a:lnTo>
                  <a:lnTo>
                    <a:pt x="72" y="114"/>
                  </a:lnTo>
                  <a:lnTo>
                    <a:pt x="70" y="116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70" y="123"/>
                  </a:lnTo>
                  <a:lnTo>
                    <a:pt x="70" y="123"/>
                  </a:lnTo>
                  <a:lnTo>
                    <a:pt x="72" y="127"/>
                  </a:lnTo>
                  <a:lnTo>
                    <a:pt x="75" y="129"/>
                  </a:lnTo>
                  <a:lnTo>
                    <a:pt x="81" y="133"/>
                  </a:lnTo>
                  <a:lnTo>
                    <a:pt x="87" y="137"/>
                  </a:lnTo>
                  <a:lnTo>
                    <a:pt x="93" y="140"/>
                  </a:lnTo>
                  <a:lnTo>
                    <a:pt x="93" y="140"/>
                  </a:lnTo>
                  <a:lnTo>
                    <a:pt x="104" y="152"/>
                  </a:lnTo>
                  <a:lnTo>
                    <a:pt x="111" y="157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0" y="167"/>
                  </a:lnTo>
                  <a:lnTo>
                    <a:pt x="106" y="167"/>
                  </a:lnTo>
                  <a:lnTo>
                    <a:pt x="102" y="167"/>
                  </a:lnTo>
                  <a:lnTo>
                    <a:pt x="93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1" y="165"/>
                  </a:lnTo>
                  <a:lnTo>
                    <a:pt x="77" y="165"/>
                  </a:lnTo>
                  <a:lnTo>
                    <a:pt x="72" y="167"/>
                  </a:lnTo>
                  <a:lnTo>
                    <a:pt x="66" y="171"/>
                  </a:lnTo>
                  <a:lnTo>
                    <a:pt x="62" y="171"/>
                  </a:lnTo>
                  <a:lnTo>
                    <a:pt x="60" y="171"/>
                  </a:lnTo>
                  <a:lnTo>
                    <a:pt x="60" y="171"/>
                  </a:lnTo>
                  <a:lnTo>
                    <a:pt x="57" y="173"/>
                  </a:lnTo>
                  <a:lnTo>
                    <a:pt x="57" y="174"/>
                  </a:lnTo>
                  <a:lnTo>
                    <a:pt x="57" y="178"/>
                  </a:lnTo>
                  <a:lnTo>
                    <a:pt x="58" y="184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4" y="190"/>
                  </a:lnTo>
                  <a:lnTo>
                    <a:pt x="68" y="192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201"/>
                  </a:lnTo>
                  <a:lnTo>
                    <a:pt x="81" y="203"/>
                  </a:lnTo>
                  <a:lnTo>
                    <a:pt x="81" y="203"/>
                  </a:lnTo>
                  <a:lnTo>
                    <a:pt x="79" y="205"/>
                  </a:lnTo>
                  <a:lnTo>
                    <a:pt x="77" y="207"/>
                  </a:lnTo>
                  <a:lnTo>
                    <a:pt x="74" y="207"/>
                  </a:lnTo>
                  <a:lnTo>
                    <a:pt x="68" y="205"/>
                  </a:lnTo>
                  <a:lnTo>
                    <a:pt x="60" y="203"/>
                  </a:lnTo>
                  <a:lnTo>
                    <a:pt x="49" y="199"/>
                  </a:lnTo>
                  <a:lnTo>
                    <a:pt x="47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207"/>
                  </a:lnTo>
                  <a:lnTo>
                    <a:pt x="49" y="212"/>
                  </a:lnTo>
                  <a:lnTo>
                    <a:pt x="49" y="216"/>
                  </a:lnTo>
                  <a:lnTo>
                    <a:pt x="53" y="222"/>
                  </a:lnTo>
                  <a:lnTo>
                    <a:pt x="53" y="222"/>
                  </a:lnTo>
                  <a:lnTo>
                    <a:pt x="45" y="224"/>
                  </a:lnTo>
                  <a:lnTo>
                    <a:pt x="38" y="226"/>
                  </a:lnTo>
                  <a:lnTo>
                    <a:pt x="30" y="227"/>
                  </a:lnTo>
                  <a:lnTo>
                    <a:pt x="23" y="231"/>
                  </a:lnTo>
                  <a:lnTo>
                    <a:pt x="23" y="231"/>
                  </a:lnTo>
                  <a:lnTo>
                    <a:pt x="28" y="237"/>
                  </a:lnTo>
                  <a:lnTo>
                    <a:pt x="32" y="243"/>
                  </a:lnTo>
                  <a:lnTo>
                    <a:pt x="38" y="246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9" y="250"/>
                  </a:lnTo>
                  <a:lnTo>
                    <a:pt x="53" y="252"/>
                  </a:lnTo>
                  <a:lnTo>
                    <a:pt x="58" y="250"/>
                  </a:lnTo>
                  <a:lnTo>
                    <a:pt x="64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7772AA9B-7BF1-A241-82BF-1C8D5892B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7698" y="965653"/>
              <a:ext cx="655495" cy="332724"/>
            </a:xfrm>
            <a:custGeom>
              <a:avLst/>
              <a:gdLst>
                <a:gd name="T0" fmla="*/ 93 w 429"/>
                <a:gd name="T1" fmla="*/ 250 h 256"/>
                <a:gd name="T2" fmla="*/ 108 w 429"/>
                <a:gd name="T3" fmla="*/ 246 h 256"/>
                <a:gd name="T4" fmla="*/ 123 w 429"/>
                <a:gd name="T5" fmla="*/ 244 h 256"/>
                <a:gd name="T6" fmla="*/ 142 w 429"/>
                <a:gd name="T7" fmla="*/ 252 h 256"/>
                <a:gd name="T8" fmla="*/ 181 w 429"/>
                <a:gd name="T9" fmla="*/ 244 h 256"/>
                <a:gd name="T10" fmla="*/ 176 w 429"/>
                <a:gd name="T11" fmla="*/ 229 h 256"/>
                <a:gd name="T12" fmla="*/ 172 w 429"/>
                <a:gd name="T13" fmla="*/ 220 h 256"/>
                <a:gd name="T14" fmla="*/ 187 w 429"/>
                <a:gd name="T15" fmla="*/ 205 h 256"/>
                <a:gd name="T16" fmla="*/ 215 w 429"/>
                <a:gd name="T17" fmla="*/ 188 h 256"/>
                <a:gd name="T18" fmla="*/ 225 w 429"/>
                <a:gd name="T19" fmla="*/ 176 h 256"/>
                <a:gd name="T20" fmla="*/ 219 w 429"/>
                <a:gd name="T21" fmla="*/ 163 h 256"/>
                <a:gd name="T22" fmla="*/ 214 w 429"/>
                <a:gd name="T23" fmla="*/ 144 h 256"/>
                <a:gd name="T24" fmla="*/ 253 w 429"/>
                <a:gd name="T25" fmla="*/ 142 h 256"/>
                <a:gd name="T26" fmla="*/ 274 w 429"/>
                <a:gd name="T27" fmla="*/ 129 h 256"/>
                <a:gd name="T28" fmla="*/ 293 w 429"/>
                <a:gd name="T29" fmla="*/ 110 h 256"/>
                <a:gd name="T30" fmla="*/ 329 w 429"/>
                <a:gd name="T31" fmla="*/ 91 h 256"/>
                <a:gd name="T32" fmla="*/ 372 w 429"/>
                <a:gd name="T33" fmla="*/ 76 h 256"/>
                <a:gd name="T34" fmla="*/ 372 w 429"/>
                <a:gd name="T35" fmla="*/ 65 h 256"/>
                <a:gd name="T36" fmla="*/ 357 w 429"/>
                <a:gd name="T37" fmla="*/ 59 h 256"/>
                <a:gd name="T38" fmla="*/ 412 w 429"/>
                <a:gd name="T39" fmla="*/ 46 h 256"/>
                <a:gd name="T40" fmla="*/ 427 w 429"/>
                <a:gd name="T41" fmla="*/ 29 h 256"/>
                <a:gd name="T42" fmla="*/ 399 w 429"/>
                <a:gd name="T43" fmla="*/ 18 h 256"/>
                <a:gd name="T44" fmla="*/ 365 w 429"/>
                <a:gd name="T45" fmla="*/ 10 h 256"/>
                <a:gd name="T46" fmla="*/ 342 w 429"/>
                <a:gd name="T47" fmla="*/ 16 h 256"/>
                <a:gd name="T48" fmla="*/ 321 w 429"/>
                <a:gd name="T49" fmla="*/ 6 h 256"/>
                <a:gd name="T50" fmla="*/ 278 w 429"/>
                <a:gd name="T51" fmla="*/ 6 h 256"/>
                <a:gd name="T52" fmla="*/ 253 w 429"/>
                <a:gd name="T53" fmla="*/ 18 h 256"/>
                <a:gd name="T54" fmla="*/ 217 w 429"/>
                <a:gd name="T55" fmla="*/ 6 h 256"/>
                <a:gd name="T56" fmla="*/ 204 w 429"/>
                <a:gd name="T57" fmla="*/ 19 h 256"/>
                <a:gd name="T58" fmla="*/ 183 w 429"/>
                <a:gd name="T59" fmla="*/ 10 h 256"/>
                <a:gd name="T60" fmla="*/ 153 w 429"/>
                <a:gd name="T61" fmla="*/ 16 h 256"/>
                <a:gd name="T62" fmla="*/ 134 w 429"/>
                <a:gd name="T63" fmla="*/ 21 h 256"/>
                <a:gd name="T64" fmla="*/ 134 w 429"/>
                <a:gd name="T65" fmla="*/ 38 h 256"/>
                <a:gd name="T66" fmla="*/ 113 w 429"/>
                <a:gd name="T67" fmla="*/ 38 h 256"/>
                <a:gd name="T68" fmla="*/ 70 w 429"/>
                <a:gd name="T69" fmla="*/ 33 h 256"/>
                <a:gd name="T70" fmla="*/ 26 w 429"/>
                <a:gd name="T71" fmla="*/ 52 h 256"/>
                <a:gd name="T72" fmla="*/ 2 w 429"/>
                <a:gd name="T73" fmla="*/ 57 h 256"/>
                <a:gd name="T74" fmla="*/ 19 w 429"/>
                <a:gd name="T75" fmla="*/ 72 h 256"/>
                <a:gd name="T76" fmla="*/ 43 w 429"/>
                <a:gd name="T77" fmla="*/ 99 h 256"/>
                <a:gd name="T78" fmla="*/ 64 w 429"/>
                <a:gd name="T79" fmla="*/ 95 h 256"/>
                <a:gd name="T80" fmla="*/ 70 w 429"/>
                <a:gd name="T81" fmla="*/ 101 h 256"/>
                <a:gd name="T82" fmla="*/ 96 w 429"/>
                <a:gd name="T83" fmla="*/ 99 h 256"/>
                <a:gd name="T84" fmla="*/ 132 w 429"/>
                <a:gd name="T85" fmla="*/ 93 h 256"/>
                <a:gd name="T86" fmla="*/ 191 w 429"/>
                <a:gd name="T87" fmla="*/ 72 h 256"/>
                <a:gd name="T88" fmla="*/ 187 w 429"/>
                <a:gd name="T89" fmla="*/ 86 h 256"/>
                <a:gd name="T90" fmla="*/ 166 w 429"/>
                <a:gd name="T91" fmla="*/ 97 h 256"/>
                <a:gd name="T92" fmla="*/ 164 w 429"/>
                <a:gd name="T93" fmla="*/ 106 h 256"/>
                <a:gd name="T94" fmla="*/ 123 w 429"/>
                <a:gd name="T95" fmla="*/ 114 h 256"/>
                <a:gd name="T96" fmla="*/ 134 w 429"/>
                <a:gd name="T97" fmla="*/ 123 h 256"/>
                <a:gd name="T98" fmla="*/ 140 w 429"/>
                <a:gd name="T99" fmla="*/ 137 h 256"/>
                <a:gd name="T100" fmla="*/ 96 w 429"/>
                <a:gd name="T101" fmla="*/ 116 h 256"/>
                <a:gd name="T102" fmla="*/ 70 w 429"/>
                <a:gd name="T103" fmla="*/ 123 h 256"/>
                <a:gd name="T104" fmla="*/ 104 w 429"/>
                <a:gd name="T105" fmla="*/ 152 h 256"/>
                <a:gd name="T106" fmla="*/ 93 w 429"/>
                <a:gd name="T107" fmla="*/ 165 h 256"/>
                <a:gd name="T108" fmla="*/ 60 w 429"/>
                <a:gd name="T109" fmla="*/ 171 h 256"/>
                <a:gd name="T110" fmla="*/ 64 w 429"/>
                <a:gd name="T111" fmla="*/ 190 h 256"/>
                <a:gd name="T112" fmla="*/ 81 w 429"/>
                <a:gd name="T113" fmla="*/ 203 h 256"/>
                <a:gd name="T114" fmla="*/ 45 w 429"/>
                <a:gd name="T115" fmla="*/ 199 h 256"/>
                <a:gd name="T116" fmla="*/ 38 w 429"/>
                <a:gd name="T117" fmla="*/ 226 h 256"/>
                <a:gd name="T118" fmla="*/ 45 w 429"/>
                <a:gd name="T119" fmla="*/ 250 h 256"/>
                <a:gd name="T120" fmla="*/ 72 w 429"/>
                <a:gd name="T121" fmla="*/ 25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256">
                  <a:moveTo>
                    <a:pt x="72" y="250"/>
                  </a:moveTo>
                  <a:lnTo>
                    <a:pt x="72" y="250"/>
                  </a:lnTo>
                  <a:lnTo>
                    <a:pt x="83" y="252"/>
                  </a:lnTo>
                  <a:lnTo>
                    <a:pt x="89" y="252"/>
                  </a:lnTo>
                  <a:lnTo>
                    <a:pt x="93" y="252"/>
                  </a:lnTo>
                  <a:lnTo>
                    <a:pt x="93" y="252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4" y="248"/>
                  </a:lnTo>
                  <a:lnTo>
                    <a:pt x="98" y="248"/>
                  </a:lnTo>
                  <a:lnTo>
                    <a:pt x="102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8" y="246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13" y="244"/>
                  </a:lnTo>
                  <a:lnTo>
                    <a:pt x="115" y="246"/>
                  </a:lnTo>
                  <a:lnTo>
                    <a:pt x="115" y="246"/>
                  </a:lnTo>
                  <a:lnTo>
                    <a:pt x="119" y="246"/>
                  </a:lnTo>
                  <a:lnTo>
                    <a:pt x="123" y="244"/>
                  </a:lnTo>
                  <a:lnTo>
                    <a:pt x="130" y="243"/>
                  </a:lnTo>
                  <a:lnTo>
                    <a:pt x="140" y="243"/>
                  </a:lnTo>
                  <a:lnTo>
                    <a:pt x="142" y="243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2" y="244"/>
                  </a:lnTo>
                  <a:lnTo>
                    <a:pt x="142" y="248"/>
                  </a:lnTo>
                  <a:lnTo>
                    <a:pt x="142" y="252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5" y="256"/>
                  </a:lnTo>
                  <a:lnTo>
                    <a:pt x="149" y="256"/>
                  </a:lnTo>
                  <a:lnTo>
                    <a:pt x="157" y="254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81" y="244"/>
                  </a:lnTo>
                  <a:lnTo>
                    <a:pt x="189" y="243"/>
                  </a:lnTo>
                  <a:lnTo>
                    <a:pt x="193" y="241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1" y="233"/>
                  </a:lnTo>
                  <a:lnTo>
                    <a:pt x="187" y="231"/>
                  </a:lnTo>
                  <a:lnTo>
                    <a:pt x="181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4" y="227"/>
                  </a:lnTo>
                  <a:lnTo>
                    <a:pt x="174" y="227"/>
                  </a:lnTo>
                  <a:lnTo>
                    <a:pt x="174" y="224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0"/>
                  </a:lnTo>
                  <a:lnTo>
                    <a:pt x="174" y="218"/>
                  </a:lnTo>
                  <a:lnTo>
                    <a:pt x="176" y="218"/>
                  </a:lnTo>
                  <a:lnTo>
                    <a:pt x="185" y="214"/>
                  </a:lnTo>
                  <a:lnTo>
                    <a:pt x="185" y="214"/>
                  </a:lnTo>
                  <a:lnTo>
                    <a:pt x="187" y="212"/>
                  </a:lnTo>
                  <a:lnTo>
                    <a:pt x="187" y="210"/>
                  </a:lnTo>
                  <a:lnTo>
                    <a:pt x="187" y="207"/>
                  </a:lnTo>
                  <a:lnTo>
                    <a:pt x="187" y="205"/>
                  </a:lnTo>
                  <a:lnTo>
                    <a:pt x="187" y="201"/>
                  </a:lnTo>
                  <a:lnTo>
                    <a:pt x="187" y="201"/>
                  </a:lnTo>
                  <a:lnTo>
                    <a:pt x="189" y="199"/>
                  </a:lnTo>
                  <a:lnTo>
                    <a:pt x="193" y="197"/>
                  </a:lnTo>
                  <a:lnTo>
                    <a:pt x="200" y="195"/>
                  </a:lnTo>
                  <a:lnTo>
                    <a:pt x="200" y="195"/>
                  </a:lnTo>
                  <a:lnTo>
                    <a:pt x="206" y="193"/>
                  </a:lnTo>
                  <a:lnTo>
                    <a:pt x="215" y="188"/>
                  </a:lnTo>
                  <a:lnTo>
                    <a:pt x="219" y="186"/>
                  </a:lnTo>
                  <a:lnTo>
                    <a:pt x="223" y="184"/>
                  </a:lnTo>
                  <a:lnTo>
                    <a:pt x="223" y="182"/>
                  </a:lnTo>
                  <a:lnTo>
                    <a:pt x="223" y="180"/>
                  </a:lnTo>
                  <a:lnTo>
                    <a:pt x="219" y="178"/>
                  </a:lnTo>
                  <a:lnTo>
                    <a:pt x="219" y="178"/>
                  </a:lnTo>
                  <a:lnTo>
                    <a:pt x="223" y="176"/>
                  </a:lnTo>
                  <a:lnTo>
                    <a:pt x="225" y="176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29" y="174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69"/>
                  </a:lnTo>
                  <a:lnTo>
                    <a:pt x="223" y="165"/>
                  </a:lnTo>
                  <a:lnTo>
                    <a:pt x="219" y="163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5" y="159"/>
                  </a:lnTo>
                  <a:lnTo>
                    <a:pt x="215" y="157"/>
                  </a:lnTo>
                  <a:lnTo>
                    <a:pt x="217" y="152"/>
                  </a:lnTo>
                  <a:lnTo>
                    <a:pt x="217" y="148"/>
                  </a:lnTo>
                  <a:lnTo>
                    <a:pt x="215" y="146"/>
                  </a:lnTo>
                  <a:lnTo>
                    <a:pt x="214" y="144"/>
                  </a:lnTo>
                  <a:lnTo>
                    <a:pt x="214" y="144"/>
                  </a:lnTo>
                  <a:lnTo>
                    <a:pt x="217" y="142"/>
                  </a:lnTo>
                  <a:lnTo>
                    <a:pt x="223" y="142"/>
                  </a:lnTo>
                  <a:lnTo>
                    <a:pt x="234" y="142"/>
                  </a:lnTo>
                  <a:lnTo>
                    <a:pt x="244" y="142"/>
                  </a:lnTo>
                  <a:lnTo>
                    <a:pt x="249" y="144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61" y="135"/>
                  </a:lnTo>
                  <a:lnTo>
                    <a:pt x="265" y="133"/>
                  </a:lnTo>
                  <a:lnTo>
                    <a:pt x="274" y="129"/>
                  </a:lnTo>
                  <a:lnTo>
                    <a:pt x="293" y="118"/>
                  </a:lnTo>
                  <a:lnTo>
                    <a:pt x="293" y="118"/>
                  </a:lnTo>
                  <a:lnTo>
                    <a:pt x="293" y="116"/>
                  </a:lnTo>
                  <a:lnTo>
                    <a:pt x="293" y="114"/>
                  </a:lnTo>
                  <a:lnTo>
                    <a:pt x="291" y="114"/>
                  </a:lnTo>
                  <a:lnTo>
                    <a:pt x="289" y="112"/>
                  </a:lnTo>
                  <a:lnTo>
                    <a:pt x="289" y="112"/>
                  </a:lnTo>
                  <a:lnTo>
                    <a:pt x="293" y="110"/>
                  </a:lnTo>
                  <a:lnTo>
                    <a:pt x="297" y="108"/>
                  </a:lnTo>
                  <a:lnTo>
                    <a:pt x="304" y="105"/>
                  </a:lnTo>
                  <a:lnTo>
                    <a:pt x="314" y="103"/>
                  </a:lnTo>
                  <a:lnTo>
                    <a:pt x="318" y="101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7" y="95"/>
                  </a:lnTo>
                  <a:lnTo>
                    <a:pt x="329" y="91"/>
                  </a:lnTo>
                  <a:lnTo>
                    <a:pt x="333" y="87"/>
                  </a:lnTo>
                  <a:lnTo>
                    <a:pt x="338" y="86"/>
                  </a:lnTo>
                  <a:lnTo>
                    <a:pt x="338" y="86"/>
                  </a:lnTo>
                  <a:lnTo>
                    <a:pt x="348" y="82"/>
                  </a:lnTo>
                  <a:lnTo>
                    <a:pt x="359" y="80"/>
                  </a:lnTo>
                  <a:lnTo>
                    <a:pt x="359" y="80"/>
                  </a:lnTo>
                  <a:lnTo>
                    <a:pt x="365" y="78"/>
                  </a:lnTo>
                  <a:lnTo>
                    <a:pt x="372" y="76"/>
                  </a:lnTo>
                  <a:lnTo>
                    <a:pt x="374" y="74"/>
                  </a:lnTo>
                  <a:lnTo>
                    <a:pt x="376" y="72"/>
                  </a:lnTo>
                  <a:lnTo>
                    <a:pt x="378" y="70"/>
                  </a:lnTo>
                  <a:lnTo>
                    <a:pt x="380" y="67"/>
                  </a:lnTo>
                  <a:lnTo>
                    <a:pt x="380" y="67"/>
                  </a:lnTo>
                  <a:lnTo>
                    <a:pt x="382" y="65"/>
                  </a:lnTo>
                  <a:lnTo>
                    <a:pt x="382" y="65"/>
                  </a:lnTo>
                  <a:lnTo>
                    <a:pt x="372" y="65"/>
                  </a:lnTo>
                  <a:lnTo>
                    <a:pt x="361" y="65"/>
                  </a:lnTo>
                  <a:lnTo>
                    <a:pt x="353" y="65"/>
                  </a:lnTo>
                  <a:lnTo>
                    <a:pt x="348" y="63"/>
                  </a:lnTo>
                  <a:lnTo>
                    <a:pt x="344" y="63"/>
                  </a:lnTo>
                  <a:lnTo>
                    <a:pt x="344" y="63"/>
                  </a:lnTo>
                  <a:lnTo>
                    <a:pt x="348" y="61"/>
                  </a:lnTo>
                  <a:lnTo>
                    <a:pt x="352" y="59"/>
                  </a:lnTo>
                  <a:lnTo>
                    <a:pt x="357" y="59"/>
                  </a:lnTo>
                  <a:lnTo>
                    <a:pt x="369" y="57"/>
                  </a:lnTo>
                  <a:lnTo>
                    <a:pt x="369" y="57"/>
                  </a:lnTo>
                  <a:lnTo>
                    <a:pt x="380" y="55"/>
                  </a:lnTo>
                  <a:lnTo>
                    <a:pt x="389" y="52"/>
                  </a:lnTo>
                  <a:lnTo>
                    <a:pt x="389" y="52"/>
                  </a:lnTo>
                  <a:lnTo>
                    <a:pt x="401" y="50"/>
                  </a:lnTo>
                  <a:lnTo>
                    <a:pt x="406" y="48"/>
                  </a:lnTo>
                  <a:lnTo>
                    <a:pt x="412" y="46"/>
                  </a:lnTo>
                  <a:lnTo>
                    <a:pt x="412" y="46"/>
                  </a:lnTo>
                  <a:lnTo>
                    <a:pt x="418" y="42"/>
                  </a:lnTo>
                  <a:lnTo>
                    <a:pt x="422" y="38"/>
                  </a:lnTo>
                  <a:lnTo>
                    <a:pt x="425" y="36"/>
                  </a:lnTo>
                  <a:lnTo>
                    <a:pt x="429" y="35"/>
                  </a:lnTo>
                  <a:lnTo>
                    <a:pt x="429" y="35"/>
                  </a:lnTo>
                  <a:lnTo>
                    <a:pt x="429" y="31"/>
                  </a:lnTo>
                  <a:lnTo>
                    <a:pt x="427" y="29"/>
                  </a:lnTo>
                  <a:lnTo>
                    <a:pt x="425" y="27"/>
                  </a:lnTo>
                  <a:lnTo>
                    <a:pt x="423" y="27"/>
                  </a:lnTo>
                  <a:lnTo>
                    <a:pt x="418" y="25"/>
                  </a:lnTo>
                  <a:lnTo>
                    <a:pt x="412" y="23"/>
                  </a:lnTo>
                  <a:lnTo>
                    <a:pt x="406" y="23"/>
                  </a:lnTo>
                  <a:lnTo>
                    <a:pt x="403" y="21"/>
                  </a:lnTo>
                  <a:lnTo>
                    <a:pt x="401" y="19"/>
                  </a:lnTo>
                  <a:lnTo>
                    <a:pt x="399" y="18"/>
                  </a:lnTo>
                  <a:lnTo>
                    <a:pt x="399" y="14"/>
                  </a:lnTo>
                  <a:lnTo>
                    <a:pt x="399" y="10"/>
                  </a:lnTo>
                  <a:lnTo>
                    <a:pt x="399" y="10"/>
                  </a:lnTo>
                  <a:lnTo>
                    <a:pt x="391" y="10"/>
                  </a:lnTo>
                  <a:lnTo>
                    <a:pt x="384" y="8"/>
                  </a:lnTo>
                  <a:lnTo>
                    <a:pt x="367" y="10"/>
                  </a:lnTo>
                  <a:lnTo>
                    <a:pt x="367" y="10"/>
                  </a:lnTo>
                  <a:lnTo>
                    <a:pt x="365" y="10"/>
                  </a:lnTo>
                  <a:lnTo>
                    <a:pt x="361" y="12"/>
                  </a:lnTo>
                  <a:lnTo>
                    <a:pt x="353" y="16"/>
                  </a:lnTo>
                  <a:lnTo>
                    <a:pt x="346" y="18"/>
                  </a:lnTo>
                  <a:lnTo>
                    <a:pt x="344" y="19"/>
                  </a:lnTo>
                  <a:lnTo>
                    <a:pt x="340" y="19"/>
                  </a:lnTo>
                  <a:lnTo>
                    <a:pt x="340" y="19"/>
                  </a:lnTo>
                  <a:lnTo>
                    <a:pt x="340" y="18"/>
                  </a:lnTo>
                  <a:lnTo>
                    <a:pt x="342" y="16"/>
                  </a:lnTo>
                  <a:lnTo>
                    <a:pt x="344" y="12"/>
                  </a:lnTo>
                  <a:lnTo>
                    <a:pt x="350" y="10"/>
                  </a:lnTo>
                  <a:lnTo>
                    <a:pt x="350" y="10"/>
                  </a:lnTo>
                  <a:lnTo>
                    <a:pt x="348" y="6"/>
                  </a:lnTo>
                  <a:lnTo>
                    <a:pt x="344" y="6"/>
                  </a:lnTo>
                  <a:lnTo>
                    <a:pt x="338" y="6"/>
                  </a:lnTo>
                  <a:lnTo>
                    <a:pt x="333" y="6"/>
                  </a:lnTo>
                  <a:lnTo>
                    <a:pt x="321" y="6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04" y="4"/>
                  </a:lnTo>
                  <a:lnTo>
                    <a:pt x="295" y="2"/>
                  </a:lnTo>
                  <a:lnTo>
                    <a:pt x="287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8" y="6"/>
                  </a:lnTo>
                  <a:lnTo>
                    <a:pt x="278" y="6"/>
                  </a:lnTo>
                  <a:lnTo>
                    <a:pt x="268" y="6"/>
                  </a:lnTo>
                  <a:lnTo>
                    <a:pt x="261" y="6"/>
                  </a:lnTo>
                  <a:lnTo>
                    <a:pt x="255" y="6"/>
                  </a:lnTo>
                  <a:lnTo>
                    <a:pt x="253" y="8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8"/>
                  </a:lnTo>
                  <a:lnTo>
                    <a:pt x="253" y="18"/>
                  </a:lnTo>
                  <a:lnTo>
                    <a:pt x="249" y="14"/>
                  </a:lnTo>
                  <a:lnTo>
                    <a:pt x="242" y="12"/>
                  </a:lnTo>
                  <a:lnTo>
                    <a:pt x="238" y="8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25" y="6"/>
                  </a:lnTo>
                  <a:lnTo>
                    <a:pt x="217" y="6"/>
                  </a:lnTo>
                  <a:lnTo>
                    <a:pt x="208" y="6"/>
                  </a:lnTo>
                  <a:lnTo>
                    <a:pt x="202" y="8"/>
                  </a:lnTo>
                  <a:lnTo>
                    <a:pt x="202" y="8"/>
                  </a:lnTo>
                  <a:lnTo>
                    <a:pt x="204" y="14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2" y="18"/>
                  </a:lnTo>
                  <a:lnTo>
                    <a:pt x="198" y="16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5" y="12"/>
                  </a:lnTo>
                  <a:lnTo>
                    <a:pt x="191" y="12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68" y="10"/>
                  </a:lnTo>
                  <a:lnTo>
                    <a:pt x="16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3" y="14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3" y="16"/>
                  </a:lnTo>
                  <a:lnTo>
                    <a:pt x="149" y="16"/>
                  </a:lnTo>
                  <a:lnTo>
                    <a:pt x="145" y="14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42" y="18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34" y="21"/>
                  </a:lnTo>
                  <a:lnTo>
                    <a:pt x="130" y="23"/>
                  </a:lnTo>
                  <a:lnTo>
                    <a:pt x="128" y="23"/>
                  </a:lnTo>
                  <a:lnTo>
                    <a:pt x="127" y="25"/>
                  </a:lnTo>
                  <a:lnTo>
                    <a:pt x="127" y="29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30" y="35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28" y="38"/>
                  </a:lnTo>
                  <a:lnTo>
                    <a:pt x="123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96" y="33"/>
                  </a:lnTo>
                  <a:lnTo>
                    <a:pt x="87" y="31"/>
                  </a:lnTo>
                  <a:lnTo>
                    <a:pt x="77" y="31"/>
                  </a:lnTo>
                  <a:lnTo>
                    <a:pt x="74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49" y="44"/>
                  </a:lnTo>
                  <a:lnTo>
                    <a:pt x="38" y="46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17" y="53"/>
                  </a:lnTo>
                  <a:lnTo>
                    <a:pt x="11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9"/>
                  </a:lnTo>
                  <a:lnTo>
                    <a:pt x="7" y="70"/>
                  </a:lnTo>
                  <a:lnTo>
                    <a:pt x="11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7" y="76"/>
                  </a:lnTo>
                  <a:lnTo>
                    <a:pt x="17" y="80"/>
                  </a:lnTo>
                  <a:lnTo>
                    <a:pt x="17" y="84"/>
                  </a:lnTo>
                  <a:lnTo>
                    <a:pt x="19" y="86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4" y="97"/>
                  </a:lnTo>
                  <a:lnTo>
                    <a:pt x="43" y="99"/>
                  </a:lnTo>
                  <a:lnTo>
                    <a:pt x="51" y="101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99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8" y="97"/>
                  </a:lnTo>
                  <a:lnTo>
                    <a:pt x="68" y="99"/>
                  </a:lnTo>
                  <a:lnTo>
                    <a:pt x="68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4" y="103"/>
                  </a:lnTo>
                  <a:lnTo>
                    <a:pt x="79" y="103"/>
                  </a:lnTo>
                  <a:lnTo>
                    <a:pt x="83" y="103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93" y="101"/>
                  </a:lnTo>
                  <a:lnTo>
                    <a:pt x="96" y="99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8" y="95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32" y="93"/>
                  </a:lnTo>
                  <a:lnTo>
                    <a:pt x="142" y="91"/>
                  </a:lnTo>
                  <a:lnTo>
                    <a:pt x="161" y="86"/>
                  </a:lnTo>
                  <a:lnTo>
                    <a:pt x="161" y="86"/>
                  </a:lnTo>
                  <a:lnTo>
                    <a:pt x="178" y="78"/>
                  </a:lnTo>
                  <a:lnTo>
                    <a:pt x="187" y="76"/>
                  </a:lnTo>
                  <a:lnTo>
                    <a:pt x="195" y="70"/>
                  </a:lnTo>
                  <a:lnTo>
                    <a:pt x="195" y="70"/>
                  </a:lnTo>
                  <a:lnTo>
                    <a:pt x="191" y="72"/>
                  </a:lnTo>
                  <a:lnTo>
                    <a:pt x="189" y="74"/>
                  </a:lnTo>
                  <a:lnTo>
                    <a:pt x="183" y="78"/>
                  </a:lnTo>
                  <a:lnTo>
                    <a:pt x="176" y="80"/>
                  </a:lnTo>
                  <a:lnTo>
                    <a:pt x="176" y="82"/>
                  </a:lnTo>
                  <a:lnTo>
                    <a:pt x="172" y="84"/>
                  </a:lnTo>
                  <a:lnTo>
                    <a:pt x="172" y="84"/>
                  </a:lnTo>
                  <a:lnTo>
                    <a:pt x="181" y="86"/>
                  </a:lnTo>
                  <a:lnTo>
                    <a:pt x="187" y="86"/>
                  </a:lnTo>
                  <a:lnTo>
                    <a:pt x="195" y="87"/>
                  </a:lnTo>
                  <a:lnTo>
                    <a:pt x="202" y="89"/>
                  </a:lnTo>
                  <a:lnTo>
                    <a:pt x="202" y="89"/>
                  </a:lnTo>
                  <a:lnTo>
                    <a:pt x="193" y="89"/>
                  </a:lnTo>
                  <a:lnTo>
                    <a:pt x="183" y="91"/>
                  </a:lnTo>
                  <a:lnTo>
                    <a:pt x="174" y="93"/>
                  </a:lnTo>
                  <a:lnTo>
                    <a:pt x="166" y="97"/>
                  </a:lnTo>
                  <a:lnTo>
                    <a:pt x="166" y="97"/>
                  </a:lnTo>
                  <a:lnTo>
                    <a:pt x="168" y="99"/>
                  </a:lnTo>
                  <a:lnTo>
                    <a:pt x="172" y="99"/>
                  </a:lnTo>
                  <a:lnTo>
                    <a:pt x="176" y="101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76" y="106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59" y="106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4" y="108"/>
                  </a:lnTo>
                  <a:lnTo>
                    <a:pt x="138" y="110"/>
                  </a:lnTo>
                  <a:lnTo>
                    <a:pt x="130" y="112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30" y="118"/>
                  </a:lnTo>
                  <a:lnTo>
                    <a:pt x="134" y="122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8" y="129"/>
                  </a:lnTo>
                  <a:lnTo>
                    <a:pt x="142" y="133"/>
                  </a:lnTo>
                  <a:lnTo>
                    <a:pt x="147" y="135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49" y="137"/>
                  </a:lnTo>
                  <a:lnTo>
                    <a:pt x="145" y="137"/>
                  </a:lnTo>
                  <a:lnTo>
                    <a:pt x="140" y="137"/>
                  </a:lnTo>
                  <a:lnTo>
                    <a:pt x="134" y="135"/>
                  </a:lnTo>
                  <a:lnTo>
                    <a:pt x="125" y="129"/>
                  </a:lnTo>
                  <a:lnTo>
                    <a:pt x="117" y="123"/>
                  </a:lnTo>
                  <a:lnTo>
                    <a:pt x="117" y="123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04" y="120"/>
                  </a:lnTo>
                  <a:lnTo>
                    <a:pt x="96" y="116"/>
                  </a:lnTo>
                  <a:lnTo>
                    <a:pt x="87" y="114"/>
                  </a:lnTo>
                  <a:lnTo>
                    <a:pt x="79" y="114"/>
                  </a:lnTo>
                  <a:lnTo>
                    <a:pt x="75" y="114"/>
                  </a:lnTo>
                  <a:lnTo>
                    <a:pt x="72" y="114"/>
                  </a:lnTo>
                  <a:lnTo>
                    <a:pt x="70" y="116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70" y="123"/>
                  </a:lnTo>
                  <a:lnTo>
                    <a:pt x="70" y="123"/>
                  </a:lnTo>
                  <a:lnTo>
                    <a:pt x="72" y="127"/>
                  </a:lnTo>
                  <a:lnTo>
                    <a:pt x="75" y="129"/>
                  </a:lnTo>
                  <a:lnTo>
                    <a:pt x="81" y="133"/>
                  </a:lnTo>
                  <a:lnTo>
                    <a:pt x="87" y="137"/>
                  </a:lnTo>
                  <a:lnTo>
                    <a:pt x="93" y="140"/>
                  </a:lnTo>
                  <a:lnTo>
                    <a:pt x="93" y="140"/>
                  </a:lnTo>
                  <a:lnTo>
                    <a:pt x="104" y="152"/>
                  </a:lnTo>
                  <a:lnTo>
                    <a:pt x="111" y="157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0" y="167"/>
                  </a:lnTo>
                  <a:lnTo>
                    <a:pt x="106" y="167"/>
                  </a:lnTo>
                  <a:lnTo>
                    <a:pt x="102" y="167"/>
                  </a:lnTo>
                  <a:lnTo>
                    <a:pt x="93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1" y="165"/>
                  </a:lnTo>
                  <a:lnTo>
                    <a:pt x="77" y="165"/>
                  </a:lnTo>
                  <a:lnTo>
                    <a:pt x="72" y="167"/>
                  </a:lnTo>
                  <a:lnTo>
                    <a:pt x="66" y="171"/>
                  </a:lnTo>
                  <a:lnTo>
                    <a:pt x="62" y="171"/>
                  </a:lnTo>
                  <a:lnTo>
                    <a:pt x="60" y="171"/>
                  </a:lnTo>
                  <a:lnTo>
                    <a:pt x="60" y="171"/>
                  </a:lnTo>
                  <a:lnTo>
                    <a:pt x="57" y="173"/>
                  </a:lnTo>
                  <a:lnTo>
                    <a:pt x="57" y="174"/>
                  </a:lnTo>
                  <a:lnTo>
                    <a:pt x="57" y="178"/>
                  </a:lnTo>
                  <a:lnTo>
                    <a:pt x="58" y="184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4" y="190"/>
                  </a:lnTo>
                  <a:lnTo>
                    <a:pt x="68" y="192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201"/>
                  </a:lnTo>
                  <a:lnTo>
                    <a:pt x="81" y="203"/>
                  </a:lnTo>
                  <a:lnTo>
                    <a:pt x="81" y="203"/>
                  </a:lnTo>
                  <a:lnTo>
                    <a:pt x="79" y="205"/>
                  </a:lnTo>
                  <a:lnTo>
                    <a:pt x="77" y="207"/>
                  </a:lnTo>
                  <a:lnTo>
                    <a:pt x="74" y="207"/>
                  </a:lnTo>
                  <a:lnTo>
                    <a:pt x="68" y="205"/>
                  </a:lnTo>
                  <a:lnTo>
                    <a:pt x="60" y="203"/>
                  </a:lnTo>
                  <a:lnTo>
                    <a:pt x="49" y="199"/>
                  </a:lnTo>
                  <a:lnTo>
                    <a:pt x="47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207"/>
                  </a:lnTo>
                  <a:lnTo>
                    <a:pt x="49" y="212"/>
                  </a:lnTo>
                  <a:lnTo>
                    <a:pt x="49" y="216"/>
                  </a:lnTo>
                  <a:lnTo>
                    <a:pt x="53" y="222"/>
                  </a:lnTo>
                  <a:lnTo>
                    <a:pt x="53" y="222"/>
                  </a:lnTo>
                  <a:lnTo>
                    <a:pt x="45" y="224"/>
                  </a:lnTo>
                  <a:lnTo>
                    <a:pt x="38" y="226"/>
                  </a:lnTo>
                  <a:lnTo>
                    <a:pt x="30" y="227"/>
                  </a:lnTo>
                  <a:lnTo>
                    <a:pt x="23" y="231"/>
                  </a:lnTo>
                  <a:lnTo>
                    <a:pt x="23" y="231"/>
                  </a:lnTo>
                  <a:lnTo>
                    <a:pt x="28" y="237"/>
                  </a:lnTo>
                  <a:lnTo>
                    <a:pt x="32" y="243"/>
                  </a:lnTo>
                  <a:lnTo>
                    <a:pt x="38" y="246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9" y="250"/>
                  </a:lnTo>
                  <a:lnTo>
                    <a:pt x="53" y="252"/>
                  </a:lnTo>
                  <a:lnTo>
                    <a:pt x="58" y="250"/>
                  </a:lnTo>
                  <a:lnTo>
                    <a:pt x="64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924EE0DE-6A59-B943-8B1E-B5C1A9FDC4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45556" y="1185336"/>
              <a:ext cx="73939" cy="44790"/>
            </a:xfrm>
            <a:custGeom>
              <a:avLst/>
              <a:gdLst>
                <a:gd name="T0" fmla="*/ 47 w 49"/>
                <a:gd name="T1" fmla="*/ 24 h 34"/>
                <a:gd name="T2" fmla="*/ 47 w 49"/>
                <a:gd name="T3" fmla="*/ 24 h 34"/>
                <a:gd name="T4" fmla="*/ 49 w 49"/>
                <a:gd name="T5" fmla="*/ 21 h 34"/>
                <a:gd name="T6" fmla="*/ 49 w 49"/>
                <a:gd name="T7" fmla="*/ 17 h 34"/>
                <a:gd name="T8" fmla="*/ 47 w 49"/>
                <a:gd name="T9" fmla="*/ 15 h 34"/>
                <a:gd name="T10" fmla="*/ 47 w 49"/>
                <a:gd name="T11" fmla="*/ 13 h 34"/>
                <a:gd name="T12" fmla="*/ 47 w 49"/>
                <a:gd name="T13" fmla="*/ 13 h 34"/>
                <a:gd name="T14" fmla="*/ 45 w 49"/>
                <a:gd name="T15" fmla="*/ 11 h 34"/>
                <a:gd name="T16" fmla="*/ 43 w 49"/>
                <a:gd name="T17" fmla="*/ 11 h 34"/>
                <a:gd name="T18" fmla="*/ 37 w 49"/>
                <a:gd name="T19" fmla="*/ 9 h 34"/>
                <a:gd name="T20" fmla="*/ 37 w 49"/>
                <a:gd name="T21" fmla="*/ 9 h 34"/>
                <a:gd name="T22" fmla="*/ 32 w 49"/>
                <a:gd name="T23" fmla="*/ 7 h 34"/>
                <a:gd name="T24" fmla="*/ 26 w 49"/>
                <a:gd name="T25" fmla="*/ 7 h 34"/>
                <a:gd name="T26" fmla="*/ 26 w 49"/>
                <a:gd name="T27" fmla="*/ 7 h 34"/>
                <a:gd name="T28" fmla="*/ 22 w 49"/>
                <a:gd name="T29" fmla="*/ 5 h 34"/>
                <a:gd name="T30" fmla="*/ 19 w 49"/>
                <a:gd name="T31" fmla="*/ 4 h 34"/>
                <a:gd name="T32" fmla="*/ 17 w 49"/>
                <a:gd name="T33" fmla="*/ 2 h 34"/>
                <a:gd name="T34" fmla="*/ 13 w 49"/>
                <a:gd name="T35" fmla="*/ 0 h 34"/>
                <a:gd name="T36" fmla="*/ 13 w 49"/>
                <a:gd name="T37" fmla="*/ 0 h 34"/>
                <a:gd name="T38" fmla="*/ 9 w 49"/>
                <a:gd name="T39" fmla="*/ 0 h 34"/>
                <a:gd name="T40" fmla="*/ 7 w 49"/>
                <a:gd name="T41" fmla="*/ 0 h 34"/>
                <a:gd name="T42" fmla="*/ 7 w 49"/>
                <a:gd name="T43" fmla="*/ 0 h 34"/>
                <a:gd name="T44" fmla="*/ 3 w 49"/>
                <a:gd name="T45" fmla="*/ 0 h 34"/>
                <a:gd name="T46" fmla="*/ 0 w 49"/>
                <a:gd name="T47" fmla="*/ 2 h 34"/>
                <a:gd name="T48" fmla="*/ 0 w 49"/>
                <a:gd name="T49" fmla="*/ 4 h 34"/>
                <a:gd name="T50" fmla="*/ 0 w 49"/>
                <a:gd name="T51" fmla="*/ 7 h 34"/>
                <a:gd name="T52" fmla="*/ 0 w 49"/>
                <a:gd name="T53" fmla="*/ 7 h 34"/>
                <a:gd name="T54" fmla="*/ 0 w 49"/>
                <a:gd name="T55" fmla="*/ 11 h 34"/>
                <a:gd name="T56" fmla="*/ 3 w 49"/>
                <a:gd name="T57" fmla="*/ 13 h 34"/>
                <a:gd name="T58" fmla="*/ 7 w 49"/>
                <a:gd name="T59" fmla="*/ 17 h 34"/>
                <a:gd name="T60" fmla="*/ 7 w 49"/>
                <a:gd name="T61" fmla="*/ 17 h 34"/>
                <a:gd name="T62" fmla="*/ 11 w 49"/>
                <a:gd name="T63" fmla="*/ 19 h 34"/>
                <a:gd name="T64" fmla="*/ 11 w 49"/>
                <a:gd name="T65" fmla="*/ 21 h 34"/>
                <a:gd name="T66" fmla="*/ 11 w 49"/>
                <a:gd name="T67" fmla="*/ 21 h 34"/>
                <a:gd name="T68" fmla="*/ 11 w 49"/>
                <a:gd name="T69" fmla="*/ 24 h 34"/>
                <a:gd name="T70" fmla="*/ 11 w 49"/>
                <a:gd name="T71" fmla="*/ 24 h 34"/>
                <a:gd name="T72" fmla="*/ 11 w 49"/>
                <a:gd name="T73" fmla="*/ 26 h 34"/>
                <a:gd name="T74" fmla="*/ 11 w 49"/>
                <a:gd name="T75" fmla="*/ 28 h 34"/>
                <a:gd name="T76" fmla="*/ 11 w 49"/>
                <a:gd name="T77" fmla="*/ 30 h 34"/>
                <a:gd name="T78" fmla="*/ 15 w 49"/>
                <a:gd name="T79" fmla="*/ 32 h 34"/>
                <a:gd name="T80" fmla="*/ 15 w 49"/>
                <a:gd name="T81" fmla="*/ 32 h 34"/>
                <a:gd name="T82" fmla="*/ 20 w 49"/>
                <a:gd name="T83" fmla="*/ 34 h 34"/>
                <a:gd name="T84" fmla="*/ 22 w 49"/>
                <a:gd name="T85" fmla="*/ 34 h 34"/>
                <a:gd name="T86" fmla="*/ 28 w 49"/>
                <a:gd name="T87" fmla="*/ 32 h 34"/>
                <a:gd name="T88" fmla="*/ 28 w 49"/>
                <a:gd name="T89" fmla="*/ 32 h 34"/>
                <a:gd name="T90" fmla="*/ 37 w 49"/>
                <a:gd name="T91" fmla="*/ 28 h 34"/>
                <a:gd name="T92" fmla="*/ 41 w 49"/>
                <a:gd name="T93" fmla="*/ 26 h 34"/>
                <a:gd name="T94" fmla="*/ 45 w 49"/>
                <a:gd name="T95" fmla="*/ 24 h 34"/>
                <a:gd name="T96" fmla="*/ 45 w 49"/>
                <a:gd name="T97" fmla="*/ 24 h 34"/>
                <a:gd name="T98" fmla="*/ 47 w 49"/>
                <a:gd name="T99" fmla="*/ 24 h 34"/>
                <a:gd name="T100" fmla="*/ 47 w 49"/>
                <a:gd name="T101" fmla="*/ 24 h 34"/>
                <a:gd name="T102" fmla="*/ 47 w 49"/>
                <a:gd name="T103" fmla="*/ 24 h 34"/>
                <a:gd name="T104" fmla="*/ 47 w 49"/>
                <a:gd name="T105" fmla="*/ 24 h 34"/>
                <a:gd name="T106" fmla="*/ 47 w 49"/>
                <a:gd name="T10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34">
                  <a:moveTo>
                    <a:pt x="47" y="24"/>
                  </a:moveTo>
                  <a:lnTo>
                    <a:pt x="47" y="24"/>
                  </a:lnTo>
                  <a:lnTo>
                    <a:pt x="49" y="21"/>
                  </a:lnTo>
                  <a:lnTo>
                    <a:pt x="49" y="17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7" y="28"/>
                  </a:lnTo>
                  <a:lnTo>
                    <a:pt x="41" y="26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00621AC3-6E40-234B-B761-6531F8CF4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45556" y="1185336"/>
              <a:ext cx="73939" cy="44790"/>
            </a:xfrm>
            <a:custGeom>
              <a:avLst/>
              <a:gdLst>
                <a:gd name="T0" fmla="*/ 47 w 49"/>
                <a:gd name="T1" fmla="*/ 24 h 34"/>
                <a:gd name="T2" fmla="*/ 47 w 49"/>
                <a:gd name="T3" fmla="*/ 24 h 34"/>
                <a:gd name="T4" fmla="*/ 49 w 49"/>
                <a:gd name="T5" fmla="*/ 21 h 34"/>
                <a:gd name="T6" fmla="*/ 49 w 49"/>
                <a:gd name="T7" fmla="*/ 17 h 34"/>
                <a:gd name="T8" fmla="*/ 47 w 49"/>
                <a:gd name="T9" fmla="*/ 15 h 34"/>
                <a:gd name="T10" fmla="*/ 47 w 49"/>
                <a:gd name="T11" fmla="*/ 13 h 34"/>
                <a:gd name="T12" fmla="*/ 47 w 49"/>
                <a:gd name="T13" fmla="*/ 13 h 34"/>
                <a:gd name="T14" fmla="*/ 45 w 49"/>
                <a:gd name="T15" fmla="*/ 11 h 34"/>
                <a:gd name="T16" fmla="*/ 43 w 49"/>
                <a:gd name="T17" fmla="*/ 11 h 34"/>
                <a:gd name="T18" fmla="*/ 37 w 49"/>
                <a:gd name="T19" fmla="*/ 9 h 34"/>
                <a:gd name="T20" fmla="*/ 37 w 49"/>
                <a:gd name="T21" fmla="*/ 9 h 34"/>
                <a:gd name="T22" fmla="*/ 32 w 49"/>
                <a:gd name="T23" fmla="*/ 7 h 34"/>
                <a:gd name="T24" fmla="*/ 26 w 49"/>
                <a:gd name="T25" fmla="*/ 7 h 34"/>
                <a:gd name="T26" fmla="*/ 26 w 49"/>
                <a:gd name="T27" fmla="*/ 7 h 34"/>
                <a:gd name="T28" fmla="*/ 22 w 49"/>
                <a:gd name="T29" fmla="*/ 5 h 34"/>
                <a:gd name="T30" fmla="*/ 19 w 49"/>
                <a:gd name="T31" fmla="*/ 4 h 34"/>
                <a:gd name="T32" fmla="*/ 17 w 49"/>
                <a:gd name="T33" fmla="*/ 2 h 34"/>
                <a:gd name="T34" fmla="*/ 13 w 49"/>
                <a:gd name="T35" fmla="*/ 0 h 34"/>
                <a:gd name="T36" fmla="*/ 13 w 49"/>
                <a:gd name="T37" fmla="*/ 0 h 34"/>
                <a:gd name="T38" fmla="*/ 9 w 49"/>
                <a:gd name="T39" fmla="*/ 0 h 34"/>
                <a:gd name="T40" fmla="*/ 7 w 49"/>
                <a:gd name="T41" fmla="*/ 0 h 34"/>
                <a:gd name="T42" fmla="*/ 7 w 49"/>
                <a:gd name="T43" fmla="*/ 0 h 34"/>
                <a:gd name="T44" fmla="*/ 3 w 49"/>
                <a:gd name="T45" fmla="*/ 0 h 34"/>
                <a:gd name="T46" fmla="*/ 0 w 49"/>
                <a:gd name="T47" fmla="*/ 2 h 34"/>
                <a:gd name="T48" fmla="*/ 0 w 49"/>
                <a:gd name="T49" fmla="*/ 4 h 34"/>
                <a:gd name="T50" fmla="*/ 0 w 49"/>
                <a:gd name="T51" fmla="*/ 7 h 34"/>
                <a:gd name="T52" fmla="*/ 0 w 49"/>
                <a:gd name="T53" fmla="*/ 7 h 34"/>
                <a:gd name="T54" fmla="*/ 0 w 49"/>
                <a:gd name="T55" fmla="*/ 11 h 34"/>
                <a:gd name="T56" fmla="*/ 3 w 49"/>
                <a:gd name="T57" fmla="*/ 13 h 34"/>
                <a:gd name="T58" fmla="*/ 7 w 49"/>
                <a:gd name="T59" fmla="*/ 17 h 34"/>
                <a:gd name="T60" fmla="*/ 7 w 49"/>
                <a:gd name="T61" fmla="*/ 17 h 34"/>
                <a:gd name="T62" fmla="*/ 11 w 49"/>
                <a:gd name="T63" fmla="*/ 19 h 34"/>
                <a:gd name="T64" fmla="*/ 11 w 49"/>
                <a:gd name="T65" fmla="*/ 21 h 34"/>
                <a:gd name="T66" fmla="*/ 11 w 49"/>
                <a:gd name="T67" fmla="*/ 21 h 34"/>
                <a:gd name="T68" fmla="*/ 11 w 49"/>
                <a:gd name="T69" fmla="*/ 24 h 34"/>
                <a:gd name="T70" fmla="*/ 11 w 49"/>
                <a:gd name="T71" fmla="*/ 24 h 34"/>
                <a:gd name="T72" fmla="*/ 11 w 49"/>
                <a:gd name="T73" fmla="*/ 26 h 34"/>
                <a:gd name="T74" fmla="*/ 11 w 49"/>
                <a:gd name="T75" fmla="*/ 28 h 34"/>
                <a:gd name="T76" fmla="*/ 11 w 49"/>
                <a:gd name="T77" fmla="*/ 30 h 34"/>
                <a:gd name="T78" fmla="*/ 15 w 49"/>
                <a:gd name="T79" fmla="*/ 32 h 34"/>
                <a:gd name="T80" fmla="*/ 15 w 49"/>
                <a:gd name="T81" fmla="*/ 32 h 34"/>
                <a:gd name="T82" fmla="*/ 20 w 49"/>
                <a:gd name="T83" fmla="*/ 34 h 34"/>
                <a:gd name="T84" fmla="*/ 22 w 49"/>
                <a:gd name="T85" fmla="*/ 34 h 34"/>
                <a:gd name="T86" fmla="*/ 28 w 49"/>
                <a:gd name="T87" fmla="*/ 32 h 34"/>
                <a:gd name="T88" fmla="*/ 28 w 49"/>
                <a:gd name="T89" fmla="*/ 32 h 34"/>
                <a:gd name="T90" fmla="*/ 37 w 49"/>
                <a:gd name="T91" fmla="*/ 28 h 34"/>
                <a:gd name="T92" fmla="*/ 41 w 49"/>
                <a:gd name="T93" fmla="*/ 26 h 34"/>
                <a:gd name="T94" fmla="*/ 45 w 49"/>
                <a:gd name="T95" fmla="*/ 24 h 34"/>
                <a:gd name="T96" fmla="*/ 45 w 49"/>
                <a:gd name="T97" fmla="*/ 24 h 34"/>
                <a:gd name="T98" fmla="*/ 47 w 49"/>
                <a:gd name="T99" fmla="*/ 24 h 34"/>
                <a:gd name="T100" fmla="*/ 47 w 49"/>
                <a:gd name="T101" fmla="*/ 24 h 34"/>
                <a:gd name="T102" fmla="*/ 47 w 49"/>
                <a:gd name="T103" fmla="*/ 24 h 34"/>
                <a:gd name="T104" fmla="*/ 47 w 49"/>
                <a:gd name="T105" fmla="*/ 24 h 34"/>
                <a:gd name="T106" fmla="*/ 47 w 49"/>
                <a:gd name="T10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34">
                  <a:moveTo>
                    <a:pt x="47" y="24"/>
                  </a:moveTo>
                  <a:lnTo>
                    <a:pt x="47" y="24"/>
                  </a:lnTo>
                  <a:lnTo>
                    <a:pt x="49" y="21"/>
                  </a:lnTo>
                  <a:lnTo>
                    <a:pt x="49" y="17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7" y="28"/>
                  </a:lnTo>
                  <a:lnTo>
                    <a:pt x="41" y="26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F7E9BD54-4424-D642-B4FF-89331D5A1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1068" y="1224804"/>
              <a:ext cx="58297" cy="19195"/>
            </a:xfrm>
            <a:custGeom>
              <a:avLst/>
              <a:gdLst>
                <a:gd name="T0" fmla="*/ 24 w 38"/>
                <a:gd name="T1" fmla="*/ 0 h 15"/>
                <a:gd name="T2" fmla="*/ 24 w 38"/>
                <a:gd name="T3" fmla="*/ 0 h 15"/>
                <a:gd name="T4" fmla="*/ 32 w 38"/>
                <a:gd name="T5" fmla="*/ 2 h 15"/>
                <a:gd name="T6" fmla="*/ 36 w 38"/>
                <a:gd name="T7" fmla="*/ 2 h 15"/>
                <a:gd name="T8" fmla="*/ 36 w 38"/>
                <a:gd name="T9" fmla="*/ 4 h 15"/>
                <a:gd name="T10" fmla="*/ 36 w 38"/>
                <a:gd name="T11" fmla="*/ 4 h 15"/>
                <a:gd name="T12" fmla="*/ 38 w 38"/>
                <a:gd name="T13" fmla="*/ 6 h 15"/>
                <a:gd name="T14" fmla="*/ 38 w 38"/>
                <a:gd name="T15" fmla="*/ 8 h 15"/>
                <a:gd name="T16" fmla="*/ 36 w 38"/>
                <a:gd name="T17" fmla="*/ 10 h 15"/>
                <a:gd name="T18" fmla="*/ 32 w 38"/>
                <a:gd name="T19" fmla="*/ 11 h 15"/>
                <a:gd name="T20" fmla="*/ 32 w 38"/>
                <a:gd name="T21" fmla="*/ 15 h 15"/>
                <a:gd name="T22" fmla="*/ 32 w 38"/>
                <a:gd name="T23" fmla="*/ 15 h 15"/>
                <a:gd name="T24" fmla="*/ 17 w 38"/>
                <a:gd name="T25" fmla="*/ 15 h 15"/>
                <a:gd name="T26" fmla="*/ 11 w 38"/>
                <a:gd name="T27" fmla="*/ 15 h 15"/>
                <a:gd name="T28" fmla="*/ 7 w 38"/>
                <a:gd name="T29" fmla="*/ 15 h 15"/>
                <a:gd name="T30" fmla="*/ 4 w 38"/>
                <a:gd name="T31" fmla="*/ 13 h 15"/>
                <a:gd name="T32" fmla="*/ 4 w 38"/>
                <a:gd name="T33" fmla="*/ 13 h 15"/>
                <a:gd name="T34" fmla="*/ 2 w 38"/>
                <a:gd name="T35" fmla="*/ 10 h 15"/>
                <a:gd name="T36" fmla="*/ 0 w 38"/>
                <a:gd name="T37" fmla="*/ 10 h 15"/>
                <a:gd name="T38" fmla="*/ 2 w 38"/>
                <a:gd name="T39" fmla="*/ 8 h 15"/>
                <a:gd name="T40" fmla="*/ 4 w 38"/>
                <a:gd name="T41" fmla="*/ 6 h 15"/>
                <a:gd name="T42" fmla="*/ 7 w 38"/>
                <a:gd name="T43" fmla="*/ 4 h 15"/>
                <a:gd name="T44" fmla="*/ 17 w 38"/>
                <a:gd name="T45" fmla="*/ 0 h 15"/>
                <a:gd name="T46" fmla="*/ 24 w 38"/>
                <a:gd name="T47" fmla="*/ 0 h 15"/>
                <a:gd name="T48" fmla="*/ 24 w 38"/>
                <a:gd name="T49" fmla="*/ 0 h 15"/>
                <a:gd name="T50" fmla="*/ 24 w 38"/>
                <a:gd name="T51" fmla="*/ 0 h 15"/>
                <a:gd name="T52" fmla="*/ 24 w 38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15">
                  <a:moveTo>
                    <a:pt x="24" y="0"/>
                  </a:moveTo>
                  <a:lnTo>
                    <a:pt x="24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6" y="10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17" y="15"/>
                  </a:lnTo>
                  <a:lnTo>
                    <a:pt x="11" y="15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4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13442608-07F7-6144-9DD2-13B8F84602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1068" y="1224804"/>
              <a:ext cx="58297" cy="19195"/>
            </a:xfrm>
            <a:custGeom>
              <a:avLst/>
              <a:gdLst>
                <a:gd name="T0" fmla="*/ 24 w 38"/>
                <a:gd name="T1" fmla="*/ 0 h 15"/>
                <a:gd name="T2" fmla="*/ 24 w 38"/>
                <a:gd name="T3" fmla="*/ 0 h 15"/>
                <a:gd name="T4" fmla="*/ 32 w 38"/>
                <a:gd name="T5" fmla="*/ 2 h 15"/>
                <a:gd name="T6" fmla="*/ 36 w 38"/>
                <a:gd name="T7" fmla="*/ 2 h 15"/>
                <a:gd name="T8" fmla="*/ 36 w 38"/>
                <a:gd name="T9" fmla="*/ 4 h 15"/>
                <a:gd name="T10" fmla="*/ 36 w 38"/>
                <a:gd name="T11" fmla="*/ 4 h 15"/>
                <a:gd name="T12" fmla="*/ 38 w 38"/>
                <a:gd name="T13" fmla="*/ 6 h 15"/>
                <a:gd name="T14" fmla="*/ 38 w 38"/>
                <a:gd name="T15" fmla="*/ 8 h 15"/>
                <a:gd name="T16" fmla="*/ 36 w 38"/>
                <a:gd name="T17" fmla="*/ 10 h 15"/>
                <a:gd name="T18" fmla="*/ 32 w 38"/>
                <a:gd name="T19" fmla="*/ 11 h 15"/>
                <a:gd name="T20" fmla="*/ 32 w 38"/>
                <a:gd name="T21" fmla="*/ 15 h 15"/>
                <a:gd name="T22" fmla="*/ 32 w 38"/>
                <a:gd name="T23" fmla="*/ 15 h 15"/>
                <a:gd name="T24" fmla="*/ 17 w 38"/>
                <a:gd name="T25" fmla="*/ 15 h 15"/>
                <a:gd name="T26" fmla="*/ 11 w 38"/>
                <a:gd name="T27" fmla="*/ 15 h 15"/>
                <a:gd name="T28" fmla="*/ 7 w 38"/>
                <a:gd name="T29" fmla="*/ 15 h 15"/>
                <a:gd name="T30" fmla="*/ 4 w 38"/>
                <a:gd name="T31" fmla="*/ 13 h 15"/>
                <a:gd name="T32" fmla="*/ 4 w 38"/>
                <a:gd name="T33" fmla="*/ 13 h 15"/>
                <a:gd name="T34" fmla="*/ 2 w 38"/>
                <a:gd name="T35" fmla="*/ 10 h 15"/>
                <a:gd name="T36" fmla="*/ 0 w 38"/>
                <a:gd name="T37" fmla="*/ 10 h 15"/>
                <a:gd name="T38" fmla="*/ 2 w 38"/>
                <a:gd name="T39" fmla="*/ 8 h 15"/>
                <a:gd name="T40" fmla="*/ 4 w 38"/>
                <a:gd name="T41" fmla="*/ 6 h 15"/>
                <a:gd name="T42" fmla="*/ 7 w 38"/>
                <a:gd name="T43" fmla="*/ 4 h 15"/>
                <a:gd name="T44" fmla="*/ 17 w 38"/>
                <a:gd name="T45" fmla="*/ 0 h 15"/>
                <a:gd name="T46" fmla="*/ 24 w 38"/>
                <a:gd name="T47" fmla="*/ 0 h 15"/>
                <a:gd name="T48" fmla="*/ 24 w 38"/>
                <a:gd name="T49" fmla="*/ 0 h 15"/>
                <a:gd name="T50" fmla="*/ 24 w 38"/>
                <a:gd name="T51" fmla="*/ 0 h 15"/>
                <a:gd name="T52" fmla="*/ 24 w 38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15">
                  <a:moveTo>
                    <a:pt x="24" y="0"/>
                  </a:moveTo>
                  <a:lnTo>
                    <a:pt x="24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6" y="10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17" y="15"/>
                  </a:lnTo>
                  <a:lnTo>
                    <a:pt x="11" y="15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4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7ED91A94-7CBB-E34B-B530-912F33B76E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2023" y="1232269"/>
              <a:ext cx="38392" cy="19195"/>
            </a:xfrm>
            <a:custGeom>
              <a:avLst/>
              <a:gdLst>
                <a:gd name="T0" fmla="*/ 15 w 25"/>
                <a:gd name="T1" fmla="*/ 2 h 15"/>
                <a:gd name="T2" fmla="*/ 15 w 25"/>
                <a:gd name="T3" fmla="*/ 2 h 15"/>
                <a:gd name="T4" fmla="*/ 23 w 25"/>
                <a:gd name="T5" fmla="*/ 7 h 15"/>
                <a:gd name="T6" fmla="*/ 25 w 25"/>
                <a:gd name="T7" fmla="*/ 13 h 15"/>
                <a:gd name="T8" fmla="*/ 25 w 25"/>
                <a:gd name="T9" fmla="*/ 15 h 15"/>
                <a:gd name="T10" fmla="*/ 25 w 25"/>
                <a:gd name="T11" fmla="*/ 15 h 15"/>
                <a:gd name="T12" fmla="*/ 25 w 25"/>
                <a:gd name="T13" fmla="*/ 15 h 15"/>
                <a:gd name="T14" fmla="*/ 21 w 25"/>
                <a:gd name="T15" fmla="*/ 15 h 15"/>
                <a:gd name="T16" fmla="*/ 17 w 25"/>
                <a:gd name="T17" fmla="*/ 15 h 15"/>
                <a:gd name="T18" fmla="*/ 13 w 25"/>
                <a:gd name="T19" fmla="*/ 15 h 15"/>
                <a:gd name="T20" fmla="*/ 10 w 25"/>
                <a:gd name="T21" fmla="*/ 13 h 15"/>
                <a:gd name="T22" fmla="*/ 6 w 25"/>
                <a:gd name="T23" fmla="*/ 11 h 15"/>
                <a:gd name="T24" fmla="*/ 4 w 25"/>
                <a:gd name="T25" fmla="*/ 7 h 15"/>
                <a:gd name="T26" fmla="*/ 2 w 25"/>
                <a:gd name="T27" fmla="*/ 4 h 15"/>
                <a:gd name="T28" fmla="*/ 0 w 25"/>
                <a:gd name="T29" fmla="*/ 0 h 15"/>
                <a:gd name="T30" fmla="*/ 0 w 25"/>
                <a:gd name="T31" fmla="*/ 0 h 15"/>
                <a:gd name="T32" fmla="*/ 10 w 25"/>
                <a:gd name="T33" fmla="*/ 0 h 15"/>
                <a:gd name="T34" fmla="*/ 13 w 25"/>
                <a:gd name="T35" fmla="*/ 0 h 15"/>
                <a:gd name="T36" fmla="*/ 15 w 25"/>
                <a:gd name="T37" fmla="*/ 2 h 15"/>
                <a:gd name="T38" fmla="*/ 15 w 25"/>
                <a:gd name="T39" fmla="*/ 2 h 15"/>
                <a:gd name="T40" fmla="*/ 15 w 25"/>
                <a:gd name="T41" fmla="*/ 2 h 15"/>
                <a:gd name="T42" fmla="*/ 15 w 25"/>
                <a:gd name="T4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15">
                  <a:moveTo>
                    <a:pt x="15" y="2"/>
                  </a:moveTo>
                  <a:lnTo>
                    <a:pt x="15" y="2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3" y="15"/>
                  </a:lnTo>
                  <a:lnTo>
                    <a:pt x="10" y="13"/>
                  </a:lnTo>
                  <a:lnTo>
                    <a:pt x="6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BD7042C5-B63B-2146-A9DA-DB1BB2E67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2023" y="1232269"/>
              <a:ext cx="38392" cy="19195"/>
            </a:xfrm>
            <a:custGeom>
              <a:avLst/>
              <a:gdLst>
                <a:gd name="T0" fmla="*/ 15 w 25"/>
                <a:gd name="T1" fmla="*/ 2 h 15"/>
                <a:gd name="T2" fmla="*/ 15 w 25"/>
                <a:gd name="T3" fmla="*/ 2 h 15"/>
                <a:gd name="T4" fmla="*/ 23 w 25"/>
                <a:gd name="T5" fmla="*/ 7 h 15"/>
                <a:gd name="T6" fmla="*/ 25 w 25"/>
                <a:gd name="T7" fmla="*/ 13 h 15"/>
                <a:gd name="T8" fmla="*/ 25 w 25"/>
                <a:gd name="T9" fmla="*/ 15 h 15"/>
                <a:gd name="T10" fmla="*/ 25 w 25"/>
                <a:gd name="T11" fmla="*/ 15 h 15"/>
                <a:gd name="T12" fmla="*/ 25 w 25"/>
                <a:gd name="T13" fmla="*/ 15 h 15"/>
                <a:gd name="T14" fmla="*/ 21 w 25"/>
                <a:gd name="T15" fmla="*/ 15 h 15"/>
                <a:gd name="T16" fmla="*/ 17 w 25"/>
                <a:gd name="T17" fmla="*/ 15 h 15"/>
                <a:gd name="T18" fmla="*/ 13 w 25"/>
                <a:gd name="T19" fmla="*/ 15 h 15"/>
                <a:gd name="T20" fmla="*/ 10 w 25"/>
                <a:gd name="T21" fmla="*/ 13 h 15"/>
                <a:gd name="T22" fmla="*/ 6 w 25"/>
                <a:gd name="T23" fmla="*/ 11 h 15"/>
                <a:gd name="T24" fmla="*/ 4 w 25"/>
                <a:gd name="T25" fmla="*/ 7 h 15"/>
                <a:gd name="T26" fmla="*/ 2 w 25"/>
                <a:gd name="T27" fmla="*/ 4 h 15"/>
                <a:gd name="T28" fmla="*/ 0 w 25"/>
                <a:gd name="T29" fmla="*/ 0 h 15"/>
                <a:gd name="T30" fmla="*/ 0 w 25"/>
                <a:gd name="T31" fmla="*/ 0 h 15"/>
                <a:gd name="T32" fmla="*/ 10 w 25"/>
                <a:gd name="T33" fmla="*/ 0 h 15"/>
                <a:gd name="T34" fmla="*/ 13 w 25"/>
                <a:gd name="T35" fmla="*/ 0 h 15"/>
                <a:gd name="T36" fmla="*/ 15 w 25"/>
                <a:gd name="T37" fmla="*/ 2 h 15"/>
                <a:gd name="T38" fmla="*/ 15 w 25"/>
                <a:gd name="T39" fmla="*/ 2 h 15"/>
                <a:gd name="T40" fmla="*/ 15 w 25"/>
                <a:gd name="T41" fmla="*/ 2 h 15"/>
                <a:gd name="T42" fmla="*/ 15 w 25"/>
                <a:gd name="T4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15">
                  <a:moveTo>
                    <a:pt x="15" y="2"/>
                  </a:moveTo>
                  <a:lnTo>
                    <a:pt x="15" y="2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3" y="15"/>
                  </a:lnTo>
                  <a:lnTo>
                    <a:pt x="10" y="13"/>
                  </a:lnTo>
                  <a:lnTo>
                    <a:pt x="6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F99FAC08-8F5E-2146-A591-1B6A058E96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5369" y="1057365"/>
              <a:ext cx="238879" cy="152499"/>
            </a:xfrm>
            <a:custGeom>
              <a:avLst/>
              <a:gdLst>
                <a:gd name="T0" fmla="*/ 6 w 157"/>
                <a:gd name="T1" fmla="*/ 65 h 118"/>
                <a:gd name="T2" fmla="*/ 0 w 157"/>
                <a:gd name="T3" fmla="*/ 57 h 118"/>
                <a:gd name="T4" fmla="*/ 8 w 157"/>
                <a:gd name="T5" fmla="*/ 52 h 118"/>
                <a:gd name="T6" fmla="*/ 25 w 157"/>
                <a:gd name="T7" fmla="*/ 48 h 118"/>
                <a:gd name="T8" fmla="*/ 27 w 157"/>
                <a:gd name="T9" fmla="*/ 50 h 118"/>
                <a:gd name="T10" fmla="*/ 15 w 157"/>
                <a:gd name="T11" fmla="*/ 44 h 118"/>
                <a:gd name="T12" fmla="*/ 2 w 157"/>
                <a:gd name="T13" fmla="*/ 40 h 118"/>
                <a:gd name="T14" fmla="*/ 13 w 157"/>
                <a:gd name="T15" fmla="*/ 29 h 118"/>
                <a:gd name="T16" fmla="*/ 25 w 157"/>
                <a:gd name="T17" fmla="*/ 29 h 118"/>
                <a:gd name="T18" fmla="*/ 21 w 157"/>
                <a:gd name="T19" fmla="*/ 25 h 118"/>
                <a:gd name="T20" fmla="*/ 19 w 157"/>
                <a:gd name="T21" fmla="*/ 19 h 118"/>
                <a:gd name="T22" fmla="*/ 27 w 157"/>
                <a:gd name="T23" fmla="*/ 14 h 118"/>
                <a:gd name="T24" fmla="*/ 42 w 157"/>
                <a:gd name="T25" fmla="*/ 12 h 118"/>
                <a:gd name="T26" fmla="*/ 32 w 157"/>
                <a:gd name="T27" fmla="*/ 4 h 118"/>
                <a:gd name="T28" fmla="*/ 32 w 157"/>
                <a:gd name="T29" fmla="*/ 0 h 118"/>
                <a:gd name="T30" fmla="*/ 45 w 157"/>
                <a:gd name="T31" fmla="*/ 2 h 118"/>
                <a:gd name="T32" fmla="*/ 64 w 157"/>
                <a:gd name="T33" fmla="*/ 12 h 118"/>
                <a:gd name="T34" fmla="*/ 81 w 157"/>
                <a:gd name="T35" fmla="*/ 25 h 118"/>
                <a:gd name="T36" fmla="*/ 85 w 157"/>
                <a:gd name="T37" fmla="*/ 31 h 118"/>
                <a:gd name="T38" fmla="*/ 91 w 157"/>
                <a:gd name="T39" fmla="*/ 33 h 118"/>
                <a:gd name="T40" fmla="*/ 97 w 157"/>
                <a:gd name="T41" fmla="*/ 33 h 118"/>
                <a:gd name="T42" fmla="*/ 102 w 157"/>
                <a:gd name="T43" fmla="*/ 42 h 118"/>
                <a:gd name="T44" fmla="*/ 108 w 157"/>
                <a:gd name="T45" fmla="*/ 48 h 118"/>
                <a:gd name="T46" fmla="*/ 119 w 157"/>
                <a:gd name="T47" fmla="*/ 48 h 118"/>
                <a:gd name="T48" fmla="*/ 127 w 157"/>
                <a:gd name="T49" fmla="*/ 55 h 118"/>
                <a:gd name="T50" fmla="*/ 134 w 157"/>
                <a:gd name="T51" fmla="*/ 72 h 118"/>
                <a:gd name="T52" fmla="*/ 138 w 157"/>
                <a:gd name="T53" fmla="*/ 67 h 118"/>
                <a:gd name="T54" fmla="*/ 148 w 157"/>
                <a:gd name="T55" fmla="*/ 69 h 118"/>
                <a:gd name="T56" fmla="*/ 155 w 157"/>
                <a:gd name="T57" fmla="*/ 76 h 118"/>
                <a:gd name="T58" fmla="*/ 144 w 157"/>
                <a:gd name="T59" fmla="*/ 84 h 118"/>
                <a:gd name="T60" fmla="*/ 134 w 157"/>
                <a:gd name="T61" fmla="*/ 89 h 118"/>
                <a:gd name="T62" fmla="*/ 129 w 157"/>
                <a:gd name="T63" fmla="*/ 95 h 118"/>
                <a:gd name="T64" fmla="*/ 123 w 157"/>
                <a:gd name="T65" fmla="*/ 103 h 118"/>
                <a:gd name="T66" fmla="*/ 119 w 157"/>
                <a:gd name="T67" fmla="*/ 93 h 118"/>
                <a:gd name="T68" fmla="*/ 117 w 157"/>
                <a:gd name="T69" fmla="*/ 95 h 118"/>
                <a:gd name="T70" fmla="*/ 115 w 157"/>
                <a:gd name="T71" fmla="*/ 95 h 118"/>
                <a:gd name="T72" fmla="*/ 115 w 157"/>
                <a:gd name="T73" fmla="*/ 112 h 118"/>
                <a:gd name="T74" fmla="*/ 110 w 157"/>
                <a:gd name="T75" fmla="*/ 118 h 118"/>
                <a:gd name="T76" fmla="*/ 108 w 157"/>
                <a:gd name="T77" fmla="*/ 112 h 118"/>
                <a:gd name="T78" fmla="*/ 108 w 157"/>
                <a:gd name="T79" fmla="*/ 118 h 118"/>
                <a:gd name="T80" fmla="*/ 98 w 157"/>
                <a:gd name="T81" fmla="*/ 112 h 118"/>
                <a:gd name="T82" fmla="*/ 93 w 157"/>
                <a:gd name="T83" fmla="*/ 112 h 118"/>
                <a:gd name="T84" fmla="*/ 87 w 157"/>
                <a:gd name="T85" fmla="*/ 116 h 118"/>
                <a:gd name="T86" fmla="*/ 68 w 157"/>
                <a:gd name="T87" fmla="*/ 112 h 118"/>
                <a:gd name="T88" fmla="*/ 55 w 157"/>
                <a:gd name="T89" fmla="*/ 103 h 118"/>
                <a:gd name="T90" fmla="*/ 61 w 157"/>
                <a:gd name="T91" fmla="*/ 99 h 118"/>
                <a:gd name="T92" fmla="*/ 45 w 157"/>
                <a:gd name="T93" fmla="*/ 95 h 118"/>
                <a:gd name="T94" fmla="*/ 38 w 157"/>
                <a:gd name="T95" fmla="*/ 87 h 118"/>
                <a:gd name="T96" fmla="*/ 45 w 157"/>
                <a:gd name="T97" fmla="*/ 82 h 118"/>
                <a:gd name="T98" fmla="*/ 51 w 157"/>
                <a:gd name="T99" fmla="*/ 80 h 118"/>
                <a:gd name="T100" fmla="*/ 66 w 157"/>
                <a:gd name="T101" fmla="*/ 78 h 118"/>
                <a:gd name="T102" fmla="*/ 68 w 157"/>
                <a:gd name="T103" fmla="*/ 74 h 118"/>
                <a:gd name="T104" fmla="*/ 47 w 157"/>
                <a:gd name="T105" fmla="*/ 70 h 118"/>
                <a:gd name="T106" fmla="*/ 45 w 157"/>
                <a:gd name="T107" fmla="*/ 72 h 118"/>
                <a:gd name="T108" fmla="*/ 27 w 157"/>
                <a:gd name="T109" fmla="*/ 76 h 118"/>
                <a:gd name="T110" fmla="*/ 13 w 157"/>
                <a:gd name="T111" fmla="*/ 74 h 118"/>
                <a:gd name="T112" fmla="*/ 11 w 157"/>
                <a:gd name="T113" fmla="*/ 70 h 118"/>
                <a:gd name="T114" fmla="*/ 13 w 157"/>
                <a:gd name="T115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18">
                  <a:moveTo>
                    <a:pt x="13" y="69"/>
                  </a:moveTo>
                  <a:lnTo>
                    <a:pt x="13" y="69"/>
                  </a:lnTo>
                  <a:lnTo>
                    <a:pt x="6" y="65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2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7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46"/>
                  </a:lnTo>
                  <a:lnTo>
                    <a:pt x="27" y="46"/>
                  </a:lnTo>
                  <a:lnTo>
                    <a:pt x="15" y="44"/>
                  </a:lnTo>
                  <a:lnTo>
                    <a:pt x="8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8" y="36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3" y="27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34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5" y="2"/>
                  </a:lnTo>
                  <a:lnTo>
                    <a:pt x="55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9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3" y="29"/>
                  </a:lnTo>
                  <a:lnTo>
                    <a:pt x="85" y="31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91" y="33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7" y="33"/>
                  </a:lnTo>
                  <a:lnTo>
                    <a:pt x="98" y="36"/>
                  </a:lnTo>
                  <a:lnTo>
                    <a:pt x="100" y="40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6" y="46"/>
                  </a:lnTo>
                  <a:lnTo>
                    <a:pt x="108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23" y="50"/>
                  </a:lnTo>
                  <a:lnTo>
                    <a:pt x="125" y="53"/>
                  </a:lnTo>
                  <a:lnTo>
                    <a:pt x="127" y="55"/>
                  </a:lnTo>
                  <a:lnTo>
                    <a:pt x="131" y="63"/>
                  </a:lnTo>
                  <a:lnTo>
                    <a:pt x="134" y="72"/>
                  </a:lnTo>
                  <a:lnTo>
                    <a:pt x="134" y="72"/>
                  </a:lnTo>
                  <a:lnTo>
                    <a:pt x="134" y="70"/>
                  </a:lnTo>
                  <a:lnTo>
                    <a:pt x="138" y="67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2" y="67"/>
                  </a:lnTo>
                  <a:lnTo>
                    <a:pt x="148" y="69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5" y="76"/>
                  </a:lnTo>
                  <a:lnTo>
                    <a:pt x="151" y="7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6"/>
                  </a:lnTo>
                  <a:lnTo>
                    <a:pt x="138" y="87"/>
                  </a:lnTo>
                  <a:lnTo>
                    <a:pt x="134" y="89"/>
                  </a:lnTo>
                  <a:lnTo>
                    <a:pt x="131" y="91"/>
                  </a:lnTo>
                  <a:lnTo>
                    <a:pt x="131" y="91"/>
                  </a:lnTo>
                  <a:lnTo>
                    <a:pt x="129" y="95"/>
                  </a:lnTo>
                  <a:lnTo>
                    <a:pt x="127" y="99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19" y="95"/>
                  </a:lnTo>
                  <a:lnTo>
                    <a:pt x="119" y="93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101"/>
                  </a:lnTo>
                  <a:lnTo>
                    <a:pt x="115" y="108"/>
                  </a:lnTo>
                  <a:lnTo>
                    <a:pt x="115" y="112"/>
                  </a:lnTo>
                  <a:lnTo>
                    <a:pt x="115" y="116"/>
                  </a:lnTo>
                  <a:lnTo>
                    <a:pt x="114" y="118"/>
                  </a:lnTo>
                  <a:lnTo>
                    <a:pt x="110" y="118"/>
                  </a:lnTo>
                  <a:lnTo>
                    <a:pt x="110" y="118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8" y="116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4" y="118"/>
                  </a:lnTo>
                  <a:lnTo>
                    <a:pt x="100" y="116"/>
                  </a:lnTo>
                  <a:lnTo>
                    <a:pt x="98" y="112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3" y="112"/>
                  </a:lnTo>
                  <a:lnTo>
                    <a:pt x="93" y="116"/>
                  </a:lnTo>
                  <a:lnTo>
                    <a:pt x="89" y="116"/>
                  </a:lnTo>
                  <a:lnTo>
                    <a:pt x="87" y="116"/>
                  </a:lnTo>
                  <a:lnTo>
                    <a:pt x="81" y="116"/>
                  </a:lnTo>
                  <a:lnTo>
                    <a:pt x="74" y="116"/>
                  </a:lnTo>
                  <a:lnTo>
                    <a:pt x="68" y="112"/>
                  </a:lnTo>
                  <a:lnTo>
                    <a:pt x="62" y="110"/>
                  </a:lnTo>
                  <a:lnTo>
                    <a:pt x="57" y="106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57" y="101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51" y="97"/>
                  </a:lnTo>
                  <a:lnTo>
                    <a:pt x="45" y="95"/>
                  </a:lnTo>
                  <a:lnTo>
                    <a:pt x="42" y="93"/>
                  </a:lnTo>
                  <a:lnTo>
                    <a:pt x="38" y="91"/>
                  </a:lnTo>
                  <a:lnTo>
                    <a:pt x="38" y="87"/>
                  </a:lnTo>
                  <a:lnTo>
                    <a:pt x="38" y="86"/>
                  </a:lnTo>
                  <a:lnTo>
                    <a:pt x="40" y="86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47" y="82"/>
                  </a:lnTo>
                  <a:lnTo>
                    <a:pt x="51" y="80"/>
                  </a:lnTo>
                  <a:lnTo>
                    <a:pt x="59" y="80"/>
                  </a:lnTo>
                  <a:lnTo>
                    <a:pt x="62" y="80"/>
                  </a:lnTo>
                  <a:lnTo>
                    <a:pt x="66" y="78"/>
                  </a:lnTo>
                  <a:lnTo>
                    <a:pt x="68" y="78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57" y="70"/>
                  </a:lnTo>
                  <a:lnTo>
                    <a:pt x="51" y="70"/>
                  </a:lnTo>
                  <a:lnTo>
                    <a:pt x="47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36" y="74"/>
                  </a:lnTo>
                  <a:lnTo>
                    <a:pt x="27" y="76"/>
                  </a:lnTo>
                  <a:lnTo>
                    <a:pt x="23" y="78"/>
                  </a:lnTo>
                  <a:lnTo>
                    <a:pt x="19" y="76"/>
                  </a:lnTo>
                  <a:lnTo>
                    <a:pt x="13" y="74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FC68030-EE76-1347-A766-6EFB3B3588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5369" y="1057365"/>
              <a:ext cx="238879" cy="152499"/>
            </a:xfrm>
            <a:custGeom>
              <a:avLst/>
              <a:gdLst>
                <a:gd name="T0" fmla="*/ 6 w 157"/>
                <a:gd name="T1" fmla="*/ 65 h 118"/>
                <a:gd name="T2" fmla="*/ 0 w 157"/>
                <a:gd name="T3" fmla="*/ 57 h 118"/>
                <a:gd name="T4" fmla="*/ 8 w 157"/>
                <a:gd name="T5" fmla="*/ 52 h 118"/>
                <a:gd name="T6" fmla="*/ 25 w 157"/>
                <a:gd name="T7" fmla="*/ 48 h 118"/>
                <a:gd name="T8" fmla="*/ 27 w 157"/>
                <a:gd name="T9" fmla="*/ 50 h 118"/>
                <a:gd name="T10" fmla="*/ 15 w 157"/>
                <a:gd name="T11" fmla="*/ 44 h 118"/>
                <a:gd name="T12" fmla="*/ 2 w 157"/>
                <a:gd name="T13" fmla="*/ 40 h 118"/>
                <a:gd name="T14" fmla="*/ 13 w 157"/>
                <a:gd name="T15" fmla="*/ 29 h 118"/>
                <a:gd name="T16" fmla="*/ 25 w 157"/>
                <a:gd name="T17" fmla="*/ 29 h 118"/>
                <a:gd name="T18" fmla="*/ 21 w 157"/>
                <a:gd name="T19" fmla="*/ 25 h 118"/>
                <a:gd name="T20" fmla="*/ 19 w 157"/>
                <a:gd name="T21" fmla="*/ 19 h 118"/>
                <a:gd name="T22" fmla="*/ 27 w 157"/>
                <a:gd name="T23" fmla="*/ 14 h 118"/>
                <a:gd name="T24" fmla="*/ 42 w 157"/>
                <a:gd name="T25" fmla="*/ 12 h 118"/>
                <a:gd name="T26" fmla="*/ 32 w 157"/>
                <a:gd name="T27" fmla="*/ 4 h 118"/>
                <a:gd name="T28" fmla="*/ 32 w 157"/>
                <a:gd name="T29" fmla="*/ 0 h 118"/>
                <a:gd name="T30" fmla="*/ 45 w 157"/>
                <a:gd name="T31" fmla="*/ 2 h 118"/>
                <a:gd name="T32" fmla="*/ 64 w 157"/>
                <a:gd name="T33" fmla="*/ 12 h 118"/>
                <a:gd name="T34" fmla="*/ 81 w 157"/>
                <a:gd name="T35" fmla="*/ 25 h 118"/>
                <a:gd name="T36" fmla="*/ 85 w 157"/>
                <a:gd name="T37" fmla="*/ 31 h 118"/>
                <a:gd name="T38" fmla="*/ 91 w 157"/>
                <a:gd name="T39" fmla="*/ 33 h 118"/>
                <a:gd name="T40" fmla="*/ 97 w 157"/>
                <a:gd name="T41" fmla="*/ 33 h 118"/>
                <a:gd name="T42" fmla="*/ 102 w 157"/>
                <a:gd name="T43" fmla="*/ 42 h 118"/>
                <a:gd name="T44" fmla="*/ 108 w 157"/>
                <a:gd name="T45" fmla="*/ 48 h 118"/>
                <a:gd name="T46" fmla="*/ 119 w 157"/>
                <a:gd name="T47" fmla="*/ 48 h 118"/>
                <a:gd name="T48" fmla="*/ 127 w 157"/>
                <a:gd name="T49" fmla="*/ 55 h 118"/>
                <a:gd name="T50" fmla="*/ 134 w 157"/>
                <a:gd name="T51" fmla="*/ 72 h 118"/>
                <a:gd name="T52" fmla="*/ 138 w 157"/>
                <a:gd name="T53" fmla="*/ 67 h 118"/>
                <a:gd name="T54" fmla="*/ 148 w 157"/>
                <a:gd name="T55" fmla="*/ 69 h 118"/>
                <a:gd name="T56" fmla="*/ 155 w 157"/>
                <a:gd name="T57" fmla="*/ 76 h 118"/>
                <a:gd name="T58" fmla="*/ 144 w 157"/>
                <a:gd name="T59" fmla="*/ 84 h 118"/>
                <a:gd name="T60" fmla="*/ 134 w 157"/>
                <a:gd name="T61" fmla="*/ 89 h 118"/>
                <a:gd name="T62" fmla="*/ 129 w 157"/>
                <a:gd name="T63" fmla="*/ 95 h 118"/>
                <a:gd name="T64" fmla="*/ 123 w 157"/>
                <a:gd name="T65" fmla="*/ 103 h 118"/>
                <a:gd name="T66" fmla="*/ 119 w 157"/>
                <a:gd name="T67" fmla="*/ 93 h 118"/>
                <a:gd name="T68" fmla="*/ 117 w 157"/>
                <a:gd name="T69" fmla="*/ 95 h 118"/>
                <a:gd name="T70" fmla="*/ 115 w 157"/>
                <a:gd name="T71" fmla="*/ 95 h 118"/>
                <a:gd name="T72" fmla="*/ 115 w 157"/>
                <a:gd name="T73" fmla="*/ 112 h 118"/>
                <a:gd name="T74" fmla="*/ 110 w 157"/>
                <a:gd name="T75" fmla="*/ 118 h 118"/>
                <a:gd name="T76" fmla="*/ 108 w 157"/>
                <a:gd name="T77" fmla="*/ 112 h 118"/>
                <a:gd name="T78" fmla="*/ 108 w 157"/>
                <a:gd name="T79" fmla="*/ 118 h 118"/>
                <a:gd name="T80" fmla="*/ 98 w 157"/>
                <a:gd name="T81" fmla="*/ 112 h 118"/>
                <a:gd name="T82" fmla="*/ 93 w 157"/>
                <a:gd name="T83" fmla="*/ 112 h 118"/>
                <a:gd name="T84" fmla="*/ 87 w 157"/>
                <a:gd name="T85" fmla="*/ 116 h 118"/>
                <a:gd name="T86" fmla="*/ 68 w 157"/>
                <a:gd name="T87" fmla="*/ 112 h 118"/>
                <a:gd name="T88" fmla="*/ 55 w 157"/>
                <a:gd name="T89" fmla="*/ 103 h 118"/>
                <a:gd name="T90" fmla="*/ 61 w 157"/>
                <a:gd name="T91" fmla="*/ 99 h 118"/>
                <a:gd name="T92" fmla="*/ 45 w 157"/>
                <a:gd name="T93" fmla="*/ 95 h 118"/>
                <a:gd name="T94" fmla="*/ 38 w 157"/>
                <a:gd name="T95" fmla="*/ 87 h 118"/>
                <a:gd name="T96" fmla="*/ 45 w 157"/>
                <a:gd name="T97" fmla="*/ 82 h 118"/>
                <a:gd name="T98" fmla="*/ 51 w 157"/>
                <a:gd name="T99" fmla="*/ 80 h 118"/>
                <a:gd name="T100" fmla="*/ 66 w 157"/>
                <a:gd name="T101" fmla="*/ 78 h 118"/>
                <a:gd name="T102" fmla="*/ 68 w 157"/>
                <a:gd name="T103" fmla="*/ 74 h 118"/>
                <a:gd name="T104" fmla="*/ 47 w 157"/>
                <a:gd name="T105" fmla="*/ 70 h 118"/>
                <a:gd name="T106" fmla="*/ 45 w 157"/>
                <a:gd name="T107" fmla="*/ 72 h 118"/>
                <a:gd name="T108" fmla="*/ 27 w 157"/>
                <a:gd name="T109" fmla="*/ 76 h 118"/>
                <a:gd name="T110" fmla="*/ 13 w 157"/>
                <a:gd name="T111" fmla="*/ 74 h 118"/>
                <a:gd name="T112" fmla="*/ 11 w 157"/>
                <a:gd name="T113" fmla="*/ 70 h 118"/>
                <a:gd name="T114" fmla="*/ 13 w 157"/>
                <a:gd name="T115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18">
                  <a:moveTo>
                    <a:pt x="13" y="69"/>
                  </a:moveTo>
                  <a:lnTo>
                    <a:pt x="13" y="69"/>
                  </a:lnTo>
                  <a:lnTo>
                    <a:pt x="6" y="65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2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7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46"/>
                  </a:lnTo>
                  <a:lnTo>
                    <a:pt x="27" y="46"/>
                  </a:lnTo>
                  <a:lnTo>
                    <a:pt x="15" y="44"/>
                  </a:lnTo>
                  <a:lnTo>
                    <a:pt x="8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8" y="36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3" y="27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34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5" y="2"/>
                  </a:lnTo>
                  <a:lnTo>
                    <a:pt x="55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9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3" y="29"/>
                  </a:lnTo>
                  <a:lnTo>
                    <a:pt x="85" y="31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91" y="33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7" y="33"/>
                  </a:lnTo>
                  <a:lnTo>
                    <a:pt x="98" y="36"/>
                  </a:lnTo>
                  <a:lnTo>
                    <a:pt x="100" y="40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6" y="46"/>
                  </a:lnTo>
                  <a:lnTo>
                    <a:pt x="108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23" y="50"/>
                  </a:lnTo>
                  <a:lnTo>
                    <a:pt x="125" y="53"/>
                  </a:lnTo>
                  <a:lnTo>
                    <a:pt x="127" y="55"/>
                  </a:lnTo>
                  <a:lnTo>
                    <a:pt x="131" y="63"/>
                  </a:lnTo>
                  <a:lnTo>
                    <a:pt x="134" y="72"/>
                  </a:lnTo>
                  <a:lnTo>
                    <a:pt x="134" y="72"/>
                  </a:lnTo>
                  <a:lnTo>
                    <a:pt x="134" y="70"/>
                  </a:lnTo>
                  <a:lnTo>
                    <a:pt x="138" y="67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2" y="67"/>
                  </a:lnTo>
                  <a:lnTo>
                    <a:pt x="148" y="69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5" y="76"/>
                  </a:lnTo>
                  <a:lnTo>
                    <a:pt x="151" y="7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6"/>
                  </a:lnTo>
                  <a:lnTo>
                    <a:pt x="138" y="87"/>
                  </a:lnTo>
                  <a:lnTo>
                    <a:pt x="134" y="89"/>
                  </a:lnTo>
                  <a:lnTo>
                    <a:pt x="131" y="91"/>
                  </a:lnTo>
                  <a:lnTo>
                    <a:pt x="131" y="91"/>
                  </a:lnTo>
                  <a:lnTo>
                    <a:pt x="129" y="95"/>
                  </a:lnTo>
                  <a:lnTo>
                    <a:pt x="127" y="99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19" y="95"/>
                  </a:lnTo>
                  <a:lnTo>
                    <a:pt x="119" y="93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101"/>
                  </a:lnTo>
                  <a:lnTo>
                    <a:pt x="115" y="108"/>
                  </a:lnTo>
                  <a:lnTo>
                    <a:pt x="115" y="112"/>
                  </a:lnTo>
                  <a:lnTo>
                    <a:pt x="115" y="116"/>
                  </a:lnTo>
                  <a:lnTo>
                    <a:pt x="114" y="118"/>
                  </a:lnTo>
                  <a:lnTo>
                    <a:pt x="110" y="118"/>
                  </a:lnTo>
                  <a:lnTo>
                    <a:pt x="110" y="118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8" y="116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4" y="118"/>
                  </a:lnTo>
                  <a:lnTo>
                    <a:pt x="100" y="116"/>
                  </a:lnTo>
                  <a:lnTo>
                    <a:pt x="98" y="112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3" y="112"/>
                  </a:lnTo>
                  <a:lnTo>
                    <a:pt x="93" y="116"/>
                  </a:lnTo>
                  <a:lnTo>
                    <a:pt x="89" y="116"/>
                  </a:lnTo>
                  <a:lnTo>
                    <a:pt x="87" y="116"/>
                  </a:lnTo>
                  <a:lnTo>
                    <a:pt x="81" y="116"/>
                  </a:lnTo>
                  <a:lnTo>
                    <a:pt x="74" y="116"/>
                  </a:lnTo>
                  <a:lnTo>
                    <a:pt x="68" y="112"/>
                  </a:lnTo>
                  <a:lnTo>
                    <a:pt x="62" y="110"/>
                  </a:lnTo>
                  <a:lnTo>
                    <a:pt x="57" y="106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57" y="101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51" y="97"/>
                  </a:lnTo>
                  <a:lnTo>
                    <a:pt x="45" y="95"/>
                  </a:lnTo>
                  <a:lnTo>
                    <a:pt x="42" y="93"/>
                  </a:lnTo>
                  <a:lnTo>
                    <a:pt x="38" y="91"/>
                  </a:lnTo>
                  <a:lnTo>
                    <a:pt x="38" y="87"/>
                  </a:lnTo>
                  <a:lnTo>
                    <a:pt x="38" y="86"/>
                  </a:lnTo>
                  <a:lnTo>
                    <a:pt x="40" y="86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47" y="82"/>
                  </a:lnTo>
                  <a:lnTo>
                    <a:pt x="51" y="80"/>
                  </a:lnTo>
                  <a:lnTo>
                    <a:pt x="59" y="80"/>
                  </a:lnTo>
                  <a:lnTo>
                    <a:pt x="62" y="80"/>
                  </a:lnTo>
                  <a:lnTo>
                    <a:pt x="66" y="78"/>
                  </a:lnTo>
                  <a:lnTo>
                    <a:pt x="68" y="78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57" y="70"/>
                  </a:lnTo>
                  <a:lnTo>
                    <a:pt x="51" y="70"/>
                  </a:lnTo>
                  <a:lnTo>
                    <a:pt x="47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36" y="74"/>
                  </a:lnTo>
                  <a:lnTo>
                    <a:pt x="27" y="76"/>
                  </a:lnTo>
                  <a:lnTo>
                    <a:pt x="23" y="78"/>
                  </a:lnTo>
                  <a:lnTo>
                    <a:pt x="19" y="76"/>
                  </a:lnTo>
                  <a:lnTo>
                    <a:pt x="13" y="74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1A05AFAD-8631-4A48-9CEA-252A7C0C56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449" y="1398620"/>
              <a:ext cx="621369" cy="432968"/>
            </a:xfrm>
            <a:custGeom>
              <a:avLst/>
              <a:gdLst>
                <a:gd name="T0" fmla="*/ 11 w 407"/>
                <a:gd name="T1" fmla="*/ 91 h 333"/>
                <a:gd name="T2" fmla="*/ 28 w 407"/>
                <a:gd name="T3" fmla="*/ 78 h 333"/>
                <a:gd name="T4" fmla="*/ 0 w 407"/>
                <a:gd name="T5" fmla="*/ 65 h 333"/>
                <a:gd name="T6" fmla="*/ 28 w 407"/>
                <a:gd name="T7" fmla="*/ 6 h 333"/>
                <a:gd name="T8" fmla="*/ 74 w 407"/>
                <a:gd name="T9" fmla="*/ 2 h 333"/>
                <a:gd name="T10" fmla="*/ 49 w 407"/>
                <a:gd name="T11" fmla="*/ 38 h 333"/>
                <a:gd name="T12" fmla="*/ 66 w 407"/>
                <a:gd name="T13" fmla="*/ 65 h 333"/>
                <a:gd name="T14" fmla="*/ 70 w 407"/>
                <a:gd name="T15" fmla="*/ 36 h 333"/>
                <a:gd name="T16" fmla="*/ 87 w 407"/>
                <a:gd name="T17" fmla="*/ 10 h 333"/>
                <a:gd name="T18" fmla="*/ 127 w 407"/>
                <a:gd name="T19" fmla="*/ 10 h 333"/>
                <a:gd name="T20" fmla="*/ 134 w 407"/>
                <a:gd name="T21" fmla="*/ 42 h 333"/>
                <a:gd name="T22" fmla="*/ 146 w 407"/>
                <a:gd name="T23" fmla="*/ 42 h 333"/>
                <a:gd name="T24" fmla="*/ 172 w 407"/>
                <a:gd name="T25" fmla="*/ 36 h 333"/>
                <a:gd name="T26" fmla="*/ 200 w 407"/>
                <a:gd name="T27" fmla="*/ 34 h 333"/>
                <a:gd name="T28" fmla="*/ 216 w 407"/>
                <a:gd name="T29" fmla="*/ 51 h 333"/>
                <a:gd name="T30" fmla="*/ 225 w 407"/>
                <a:gd name="T31" fmla="*/ 63 h 333"/>
                <a:gd name="T32" fmla="*/ 221 w 407"/>
                <a:gd name="T33" fmla="*/ 70 h 333"/>
                <a:gd name="T34" fmla="*/ 231 w 407"/>
                <a:gd name="T35" fmla="*/ 76 h 333"/>
                <a:gd name="T36" fmla="*/ 242 w 407"/>
                <a:gd name="T37" fmla="*/ 74 h 333"/>
                <a:gd name="T38" fmla="*/ 269 w 407"/>
                <a:gd name="T39" fmla="*/ 74 h 333"/>
                <a:gd name="T40" fmla="*/ 263 w 407"/>
                <a:gd name="T41" fmla="*/ 87 h 333"/>
                <a:gd name="T42" fmla="*/ 274 w 407"/>
                <a:gd name="T43" fmla="*/ 85 h 333"/>
                <a:gd name="T44" fmla="*/ 278 w 407"/>
                <a:gd name="T45" fmla="*/ 95 h 333"/>
                <a:gd name="T46" fmla="*/ 304 w 407"/>
                <a:gd name="T47" fmla="*/ 95 h 333"/>
                <a:gd name="T48" fmla="*/ 312 w 407"/>
                <a:gd name="T49" fmla="*/ 110 h 333"/>
                <a:gd name="T50" fmla="*/ 318 w 407"/>
                <a:gd name="T51" fmla="*/ 131 h 333"/>
                <a:gd name="T52" fmla="*/ 318 w 407"/>
                <a:gd name="T53" fmla="*/ 138 h 333"/>
                <a:gd name="T54" fmla="*/ 306 w 407"/>
                <a:gd name="T55" fmla="*/ 144 h 333"/>
                <a:gd name="T56" fmla="*/ 325 w 407"/>
                <a:gd name="T57" fmla="*/ 165 h 333"/>
                <a:gd name="T58" fmla="*/ 342 w 407"/>
                <a:gd name="T59" fmla="*/ 172 h 333"/>
                <a:gd name="T60" fmla="*/ 376 w 407"/>
                <a:gd name="T61" fmla="*/ 195 h 333"/>
                <a:gd name="T62" fmla="*/ 382 w 407"/>
                <a:gd name="T63" fmla="*/ 199 h 333"/>
                <a:gd name="T64" fmla="*/ 407 w 407"/>
                <a:gd name="T65" fmla="*/ 212 h 333"/>
                <a:gd name="T66" fmla="*/ 395 w 407"/>
                <a:gd name="T67" fmla="*/ 229 h 333"/>
                <a:gd name="T68" fmla="*/ 374 w 407"/>
                <a:gd name="T69" fmla="*/ 250 h 333"/>
                <a:gd name="T70" fmla="*/ 357 w 407"/>
                <a:gd name="T71" fmla="*/ 229 h 333"/>
                <a:gd name="T72" fmla="*/ 331 w 407"/>
                <a:gd name="T73" fmla="*/ 212 h 333"/>
                <a:gd name="T74" fmla="*/ 318 w 407"/>
                <a:gd name="T75" fmla="*/ 225 h 333"/>
                <a:gd name="T76" fmla="*/ 352 w 407"/>
                <a:gd name="T77" fmla="*/ 261 h 333"/>
                <a:gd name="T78" fmla="*/ 369 w 407"/>
                <a:gd name="T79" fmla="*/ 290 h 333"/>
                <a:gd name="T80" fmla="*/ 357 w 407"/>
                <a:gd name="T81" fmla="*/ 305 h 333"/>
                <a:gd name="T82" fmla="*/ 335 w 407"/>
                <a:gd name="T83" fmla="*/ 303 h 333"/>
                <a:gd name="T84" fmla="*/ 314 w 407"/>
                <a:gd name="T85" fmla="*/ 301 h 333"/>
                <a:gd name="T86" fmla="*/ 335 w 407"/>
                <a:gd name="T87" fmla="*/ 333 h 333"/>
                <a:gd name="T88" fmla="*/ 278 w 407"/>
                <a:gd name="T89" fmla="*/ 314 h 333"/>
                <a:gd name="T90" fmla="*/ 250 w 407"/>
                <a:gd name="T91" fmla="*/ 286 h 333"/>
                <a:gd name="T92" fmla="*/ 236 w 407"/>
                <a:gd name="T93" fmla="*/ 267 h 333"/>
                <a:gd name="T94" fmla="*/ 189 w 407"/>
                <a:gd name="T95" fmla="*/ 273 h 333"/>
                <a:gd name="T96" fmla="*/ 183 w 407"/>
                <a:gd name="T97" fmla="*/ 244 h 333"/>
                <a:gd name="T98" fmla="*/ 221 w 407"/>
                <a:gd name="T99" fmla="*/ 242 h 333"/>
                <a:gd name="T100" fmla="*/ 231 w 407"/>
                <a:gd name="T101" fmla="*/ 231 h 333"/>
                <a:gd name="T102" fmla="*/ 242 w 407"/>
                <a:gd name="T103" fmla="*/ 208 h 333"/>
                <a:gd name="T104" fmla="*/ 253 w 407"/>
                <a:gd name="T105" fmla="*/ 188 h 333"/>
                <a:gd name="T106" fmla="*/ 225 w 407"/>
                <a:gd name="T107" fmla="*/ 157 h 333"/>
                <a:gd name="T108" fmla="*/ 204 w 407"/>
                <a:gd name="T109" fmla="*/ 148 h 333"/>
                <a:gd name="T110" fmla="*/ 197 w 407"/>
                <a:gd name="T111" fmla="*/ 144 h 333"/>
                <a:gd name="T112" fmla="*/ 178 w 407"/>
                <a:gd name="T113" fmla="*/ 120 h 333"/>
                <a:gd name="T114" fmla="*/ 163 w 407"/>
                <a:gd name="T115" fmla="*/ 99 h 333"/>
                <a:gd name="T116" fmla="*/ 149 w 407"/>
                <a:gd name="T117" fmla="*/ 108 h 333"/>
                <a:gd name="T118" fmla="*/ 119 w 407"/>
                <a:gd name="T119" fmla="*/ 114 h 333"/>
                <a:gd name="T120" fmla="*/ 104 w 407"/>
                <a:gd name="T121" fmla="*/ 120 h 333"/>
                <a:gd name="T122" fmla="*/ 60 w 407"/>
                <a:gd name="T123" fmla="*/ 116 h 333"/>
                <a:gd name="T124" fmla="*/ 42 w 407"/>
                <a:gd name="T125" fmla="*/ 10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7" h="333">
                  <a:moveTo>
                    <a:pt x="32" y="108"/>
                  </a:moveTo>
                  <a:lnTo>
                    <a:pt x="32" y="108"/>
                  </a:lnTo>
                  <a:lnTo>
                    <a:pt x="28" y="106"/>
                  </a:lnTo>
                  <a:lnTo>
                    <a:pt x="19" y="101"/>
                  </a:lnTo>
                  <a:lnTo>
                    <a:pt x="15" y="95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7" y="87"/>
                  </a:lnTo>
                  <a:lnTo>
                    <a:pt x="23" y="85"/>
                  </a:lnTo>
                  <a:lnTo>
                    <a:pt x="28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0"/>
                  </a:lnTo>
                  <a:lnTo>
                    <a:pt x="30" y="78"/>
                  </a:lnTo>
                  <a:lnTo>
                    <a:pt x="28" y="78"/>
                  </a:lnTo>
                  <a:lnTo>
                    <a:pt x="25" y="76"/>
                  </a:lnTo>
                  <a:lnTo>
                    <a:pt x="19" y="76"/>
                  </a:lnTo>
                  <a:lnTo>
                    <a:pt x="11" y="76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2" y="72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9" y="42"/>
                  </a:lnTo>
                  <a:lnTo>
                    <a:pt x="15" y="31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51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3" y="25"/>
                  </a:lnTo>
                  <a:lnTo>
                    <a:pt x="49" y="31"/>
                  </a:lnTo>
                  <a:lnTo>
                    <a:pt x="49" y="38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51" y="53"/>
                  </a:lnTo>
                  <a:lnTo>
                    <a:pt x="53" y="57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62" y="63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0" y="36"/>
                  </a:lnTo>
                  <a:lnTo>
                    <a:pt x="70" y="31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2" y="23"/>
                  </a:lnTo>
                  <a:lnTo>
                    <a:pt x="74" y="19"/>
                  </a:lnTo>
                  <a:lnTo>
                    <a:pt x="76" y="15"/>
                  </a:lnTo>
                  <a:lnTo>
                    <a:pt x="79" y="14"/>
                  </a:lnTo>
                  <a:lnTo>
                    <a:pt x="87" y="10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3" y="4"/>
                  </a:lnTo>
                  <a:lnTo>
                    <a:pt x="119" y="4"/>
                  </a:lnTo>
                  <a:lnTo>
                    <a:pt x="123" y="6"/>
                  </a:lnTo>
                  <a:lnTo>
                    <a:pt x="127" y="10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7"/>
                  </a:lnTo>
                  <a:lnTo>
                    <a:pt x="132" y="23"/>
                  </a:lnTo>
                  <a:lnTo>
                    <a:pt x="136" y="33"/>
                  </a:lnTo>
                  <a:lnTo>
                    <a:pt x="136" y="33"/>
                  </a:lnTo>
                  <a:lnTo>
                    <a:pt x="136" y="38"/>
                  </a:lnTo>
                  <a:lnTo>
                    <a:pt x="134" y="42"/>
                  </a:lnTo>
                  <a:lnTo>
                    <a:pt x="130" y="46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4" y="48"/>
                  </a:lnTo>
                  <a:lnTo>
                    <a:pt x="138" y="46"/>
                  </a:lnTo>
                  <a:lnTo>
                    <a:pt x="142" y="44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53" y="44"/>
                  </a:lnTo>
                  <a:lnTo>
                    <a:pt x="157" y="46"/>
                  </a:lnTo>
                  <a:lnTo>
                    <a:pt x="163" y="51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44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74" y="34"/>
                  </a:lnTo>
                  <a:lnTo>
                    <a:pt x="176" y="34"/>
                  </a:lnTo>
                  <a:lnTo>
                    <a:pt x="183" y="33"/>
                  </a:lnTo>
                  <a:lnTo>
                    <a:pt x="189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200" y="34"/>
                  </a:lnTo>
                  <a:lnTo>
                    <a:pt x="206" y="36"/>
                  </a:lnTo>
                  <a:lnTo>
                    <a:pt x="212" y="40"/>
                  </a:lnTo>
                  <a:lnTo>
                    <a:pt x="216" y="44"/>
                  </a:lnTo>
                  <a:lnTo>
                    <a:pt x="216" y="44"/>
                  </a:lnTo>
                  <a:lnTo>
                    <a:pt x="217" y="46"/>
                  </a:lnTo>
                  <a:lnTo>
                    <a:pt x="217" y="50"/>
                  </a:lnTo>
                  <a:lnTo>
                    <a:pt x="217" y="51"/>
                  </a:lnTo>
                  <a:lnTo>
                    <a:pt x="216" y="51"/>
                  </a:lnTo>
                  <a:lnTo>
                    <a:pt x="214" y="53"/>
                  </a:lnTo>
                  <a:lnTo>
                    <a:pt x="212" y="55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4" y="57"/>
                  </a:lnTo>
                  <a:lnTo>
                    <a:pt x="219" y="61"/>
                  </a:lnTo>
                  <a:lnTo>
                    <a:pt x="223" y="63"/>
                  </a:lnTo>
                  <a:lnTo>
                    <a:pt x="225" y="63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5" y="65"/>
                  </a:lnTo>
                  <a:lnTo>
                    <a:pt x="223" y="67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21" y="70"/>
                  </a:lnTo>
                  <a:lnTo>
                    <a:pt x="221" y="70"/>
                  </a:lnTo>
                  <a:lnTo>
                    <a:pt x="223" y="68"/>
                  </a:lnTo>
                  <a:lnTo>
                    <a:pt x="225" y="68"/>
                  </a:lnTo>
                  <a:lnTo>
                    <a:pt x="227" y="67"/>
                  </a:lnTo>
                  <a:lnTo>
                    <a:pt x="229" y="68"/>
                  </a:lnTo>
                  <a:lnTo>
                    <a:pt x="231" y="68"/>
                  </a:lnTo>
                  <a:lnTo>
                    <a:pt x="231" y="70"/>
                  </a:lnTo>
                  <a:lnTo>
                    <a:pt x="231" y="76"/>
                  </a:lnTo>
                  <a:lnTo>
                    <a:pt x="231" y="76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8" y="74"/>
                  </a:lnTo>
                  <a:lnTo>
                    <a:pt x="242" y="74"/>
                  </a:lnTo>
                  <a:lnTo>
                    <a:pt x="246" y="72"/>
                  </a:lnTo>
                  <a:lnTo>
                    <a:pt x="250" y="70"/>
                  </a:lnTo>
                  <a:lnTo>
                    <a:pt x="255" y="68"/>
                  </a:lnTo>
                  <a:lnTo>
                    <a:pt x="255" y="68"/>
                  </a:lnTo>
                  <a:lnTo>
                    <a:pt x="261" y="68"/>
                  </a:lnTo>
                  <a:lnTo>
                    <a:pt x="265" y="70"/>
                  </a:lnTo>
                  <a:lnTo>
                    <a:pt x="269" y="72"/>
                  </a:lnTo>
                  <a:lnTo>
                    <a:pt x="269" y="74"/>
                  </a:lnTo>
                  <a:lnTo>
                    <a:pt x="270" y="76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5" y="82"/>
                  </a:lnTo>
                  <a:lnTo>
                    <a:pt x="261" y="84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63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9" y="85"/>
                  </a:lnTo>
                  <a:lnTo>
                    <a:pt x="269" y="84"/>
                  </a:lnTo>
                  <a:lnTo>
                    <a:pt x="269" y="84"/>
                  </a:lnTo>
                  <a:lnTo>
                    <a:pt x="270" y="84"/>
                  </a:lnTo>
                  <a:lnTo>
                    <a:pt x="272" y="84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2" y="91"/>
                  </a:lnTo>
                  <a:lnTo>
                    <a:pt x="272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4" y="95"/>
                  </a:lnTo>
                  <a:lnTo>
                    <a:pt x="278" y="95"/>
                  </a:lnTo>
                  <a:lnTo>
                    <a:pt x="280" y="93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293" y="91"/>
                  </a:lnTo>
                  <a:lnTo>
                    <a:pt x="299" y="91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4" y="95"/>
                  </a:lnTo>
                  <a:lnTo>
                    <a:pt x="304" y="97"/>
                  </a:lnTo>
                  <a:lnTo>
                    <a:pt x="306" y="99"/>
                  </a:lnTo>
                  <a:lnTo>
                    <a:pt x="304" y="101"/>
                  </a:lnTo>
                  <a:lnTo>
                    <a:pt x="304" y="106"/>
                  </a:lnTo>
                  <a:lnTo>
                    <a:pt x="303" y="110"/>
                  </a:lnTo>
                  <a:lnTo>
                    <a:pt x="303" y="110"/>
                  </a:lnTo>
                  <a:lnTo>
                    <a:pt x="306" y="110"/>
                  </a:lnTo>
                  <a:lnTo>
                    <a:pt x="312" y="110"/>
                  </a:lnTo>
                  <a:lnTo>
                    <a:pt x="316" y="110"/>
                  </a:lnTo>
                  <a:lnTo>
                    <a:pt x="318" y="112"/>
                  </a:lnTo>
                  <a:lnTo>
                    <a:pt x="321" y="114"/>
                  </a:lnTo>
                  <a:lnTo>
                    <a:pt x="325" y="118"/>
                  </a:lnTo>
                  <a:lnTo>
                    <a:pt x="331" y="129"/>
                  </a:lnTo>
                  <a:lnTo>
                    <a:pt x="331" y="129"/>
                  </a:lnTo>
                  <a:lnTo>
                    <a:pt x="321" y="129"/>
                  </a:lnTo>
                  <a:lnTo>
                    <a:pt x="318" y="131"/>
                  </a:lnTo>
                  <a:lnTo>
                    <a:pt x="314" y="133"/>
                  </a:lnTo>
                  <a:lnTo>
                    <a:pt x="314" y="133"/>
                  </a:lnTo>
                  <a:lnTo>
                    <a:pt x="316" y="133"/>
                  </a:lnTo>
                  <a:lnTo>
                    <a:pt x="320" y="133"/>
                  </a:lnTo>
                  <a:lnTo>
                    <a:pt x="323" y="135"/>
                  </a:lnTo>
                  <a:lnTo>
                    <a:pt x="325" y="137"/>
                  </a:lnTo>
                  <a:lnTo>
                    <a:pt x="325" y="137"/>
                  </a:lnTo>
                  <a:lnTo>
                    <a:pt x="318" y="138"/>
                  </a:lnTo>
                  <a:lnTo>
                    <a:pt x="314" y="140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8" y="148"/>
                  </a:lnTo>
                  <a:lnTo>
                    <a:pt x="310" y="150"/>
                  </a:lnTo>
                  <a:lnTo>
                    <a:pt x="314" y="154"/>
                  </a:lnTo>
                  <a:lnTo>
                    <a:pt x="318" y="155"/>
                  </a:lnTo>
                  <a:lnTo>
                    <a:pt x="321" y="159"/>
                  </a:lnTo>
                  <a:lnTo>
                    <a:pt x="321" y="159"/>
                  </a:lnTo>
                  <a:lnTo>
                    <a:pt x="323" y="161"/>
                  </a:lnTo>
                  <a:lnTo>
                    <a:pt x="325" y="165"/>
                  </a:lnTo>
                  <a:lnTo>
                    <a:pt x="325" y="167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9" y="172"/>
                  </a:lnTo>
                  <a:lnTo>
                    <a:pt x="331" y="172"/>
                  </a:lnTo>
                  <a:lnTo>
                    <a:pt x="337" y="172"/>
                  </a:lnTo>
                  <a:lnTo>
                    <a:pt x="342" y="172"/>
                  </a:lnTo>
                  <a:lnTo>
                    <a:pt x="342" y="172"/>
                  </a:lnTo>
                  <a:lnTo>
                    <a:pt x="346" y="174"/>
                  </a:lnTo>
                  <a:lnTo>
                    <a:pt x="354" y="176"/>
                  </a:lnTo>
                  <a:lnTo>
                    <a:pt x="361" y="178"/>
                  </a:lnTo>
                  <a:lnTo>
                    <a:pt x="369" y="182"/>
                  </a:lnTo>
                  <a:lnTo>
                    <a:pt x="373" y="186"/>
                  </a:lnTo>
                  <a:lnTo>
                    <a:pt x="376" y="190"/>
                  </a:lnTo>
                  <a:lnTo>
                    <a:pt x="376" y="191"/>
                  </a:lnTo>
                  <a:lnTo>
                    <a:pt x="376" y="195"/>
                  </a:lnTo>
                  <a:lnTo>
                    <a:pt x="376" y="197"/>
                  </a:lnTo>
                  <a:lnTo>
                    <a:pt x="376" y="201"/>
                  </a:lnTo>
                  <a:lnTo>
                    <a:pt x="373" y="205"/>
                  </a:lnTo>
                  <a:lnTo>
                    <a:pt x="373" y="205"/>
                  </a:lnTo>
                  <a:lnTo>
                    <a:pt x="376" y="205"/>
                  </a:lnTo>
                  <a:lnTo>
                    <a:pt x="376" y="205"/>
                  </a:lnTo>
                  <a:lnTo>
                    <a:pt x="378" y="201"/>
                  </a:lnTo>
                  <a:lnTo>
                    <a:pt x="382" y="199"/>
                  </a:lnTo>
                  <a:lnTo>
                    <a:pt x="384" y="197"/>
                  </a:lnTo>
                  <a:lnTo>
                    <a:pt x="388" y="195"/>
                  </a:lnTo>
                  <a:lnTo>
                    <a:pt x="388" y="195"/>
                  </a:lnTo>
                  <a:lnTo>
                    <a:pt x="391" y="199"/>
                  </a:lnTo>
                  <a:lnTo>
                    <a:pt x="399" y="203"/>
                  </a:lnTo>
                  <a:lnTo>
                    <a:pt x="403" y="207"/>
                  </a:lnTo>
                  <a:lnTo>
                    <a:pt x="405" y="210"/>
                  </a:lnTo>
                  <a:lnTo>
                    <a:pt x="407" y="212"/>
                  </a:lnTo>
                  <a:lnTo>
                    <a:pt x="407" y="212"/>
                  </a:lnTo>
                  <a:lnTo>
                    <a:pt x="403" y="214"/>
                  </a:lnTo>
                  <a:lnTo>
                    <a:pt x="401" y="214"/>
                  </a:lnTo>
                  <a:lnTo>
                    <a:pt x="399" y="218"/>
                  </a:lnTo>
                  <a:lnTo>
                    <a:pt x="399" y="224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395" y="229"/>
                  </a:lnTo>
                  <a:lnTo>
                    <a:pt x="391" y="231"/>
                  </a:lnTo>
                  <a:lnTo>
                    <a:pt x="384" y="231"/>
                  </a:lnTo>
                  <a:lnTo>
                    <a:pt x="384" y="231"/>
                  </a:lnTo>
                  <a:lnTo>
                    <a:pt x="380" y="242"/>
                  </a:lnTo>
                  <a:lnTo>
                    <a:pt x="380" y="248"/>
                  </a:lnTo>
                  <a:lnTo>
                    <a:pt x="382" y="252"/>
                  </a:lnTo>
                  <a:lnTo>
                    <a:pt x="382" y="252"/>
                  </a:lnTo>
                  <a:lnTo>
                    <a:pt x="374" y="250"/>
                  </a:lnTo>
                  <a:lnTo>
                    <a:pt x="367" y="246"/>
                  </a:lnTo>
                  <a:lnTo>
                    <a:pt x="359" y="241"/>
                  </a:lnTo>
                  <a:lnTo>
                    <a:pt x="357" y="239"/>
                  </a:lnTo>
                  <a:lnTo>
                    <a:pt x="354" y="235"/>
                  </a:lnTo>
                  <a:lnTo>
                    <a:pt x="354" y="235"/>
                  </a:lnTo>
                  <a:lnTo>
                    <a:pt x="356" y="233"/>
                  </a:lnTo>
                  <a:lnTo>
                    <a:pt x="356" y="231"/>
                  </a:lnTo>
                  <a:lnTo>
                    <a:pt x="357" y="229"/>
                  </a:lnTo>
                  <a:lnTo>
                    <a:pt x="357" y="229"/>
                  </a:lnTo>
                  <a:lnTo>
                    <a:pt x="348" y="225"/>
                  </a:lnTo>
                  <a:lnTo>
                    <a:pt x="344" y="225"/>
                  </a:lnTo>
                  <a:lnTo>
                    <a:pt x="340" y="224"/>
                  </a:lnTo>
                  <a:lnTo>
                    <a:pt x="340" y="224"/>
                  </a:lnTo>
                  <a:lnTo>
                    <a:pt x="337" y="220"/>
                  </a:lnTo>
                  <a:lnTo>
                    <a:pt x="335" y="216"/>
                  </a:lnTo>
                  <a:lnTo>
                    <a:pt x="331" y="212"/>
                  </a:lnTo>
                  <a:lnTo>
                    <a:pt x="327" y="210"/>
                  </a:lnTo>
                  <a:lnTo>
                    <a:pt x="327" y="210"/>
                  </a:lnTo>
                  <a:lnTo>
                    <a:pt x="327" y="218"/>
                  </a:lnTo>
                  <a:lnTo>
                    <a:pt x="325" y="222"/>
                  </a:lnTo>
                  <a:lnTo>
                    <a:pt x="325" y="225"/>
                  </a:lnTo>
                  <a:lnTo>
                    <a:pt x="325" y="225"/>
                  </a:lnTo>
                  <a:lnTo>
                    <a:pt x="321" y="225"/>
                  </a:lnTo>
                  <a:lnTo>
                    <a:pt x="318" y="225"/>
                  </a:lnTo>
                  <a:lnTo>
                    <a:pt x="318" y="225"/>
                  </a:lnTo>
                  <a:lnTo>
                    <a:pt x="329" y="239"/>
                  </a:lnTo>
                  <a:lnTo>
                    <a:pt x="338" y="252"/>
                  </a:lnTo>
                  <a:lnTo>
                    <a:pt x="338" y="252"/>
                  </a:lnTo>
                  <a:lnTo>
                    <a:pt x="340" y="254"/>
                  </a:lnTo>
                  <a:lnTo>
                    <a:pt x="346" y="258"/>
                  </a:lnTo>
                  <a:lnTo>
                    <a:pt x="348" y="259"/>
                  </a:lnTo>
                  <a:lnTo>
                    <a:pt x="352" y="261"/>
                  </a:lnTo>
                  <a:lnTo>
                    <a:pt x="352" y="261"/>
                  </a:lnTo>
                  <a:lnTo>
                    <a:pt x="354" y="265"/>
                  </a:lnTo>
                  <a:lnTo>
                    <a:pt x="357" y="267"/>
                  </a:lnTo>
                  <a:lnTo>
                    <a:pt x="359" y="275"/>
                  </a:lnTo>
                  <a:lnTo>
                    <a:pt x="359" y="275"/>
                  </a:lnTo>
                  <a:lnTo>
                    <a:pt x="365" y="282"/>
                  </a:lnTo>
                  <a:lnTo>
                    <a:pt x="367" y="286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2"/>
                  </a:lnTo>
                  <a:lnTo>
                    <a:pt x="369" y="295"/>
                  </a:lnTo>
                  <a:lnTo>
                    <a:pt x="369" y="297"/>
                  </a:lnTo>
                  <a:lnTo>
                    <a:pt x="367" y="299"/>
                  </a:lnTo>
                  <a:lnTo>
                    <a:pt x="363" y="301"/>
                  </a:lnTo>
                  <a:lnTo>
                    <a:pt x="357" y="305"/>
                  </a:lnTo>
                  <a:lnTo>
                    <a:pt x="357" y="305"/>
                  </a:lnTo>
                  <a:lnTo>
                    <a:pt x="357" y="311"/>
                  </a:lnTo>
                  <a:lnTo>
                    <a:pt x="357" y="312"/>
                  </a:lnTo>
                  <a:lnTo>
                    <a:pt x="356" y="314"/>
                  </a:lnTo>
                  <a:lnTo>
                    <a:pt x="352" y="314"/>
                  </a:lnTo>
                  <a:lnTo>
                    <a:pt x="348" y="312"/>
                  </a:lnTo>
                  <a:lnTo>
                    <a:pt x="340" y="305"/>
                  </a:lnTo>
                  <a:lnTo>
                    <a:pt x="335" y="303"/>
                  </a:lnTo>
                  <a:lnTo>
                    <a:pt x="335" y="303"/>
                  </a:lnTo>
                  <a:lnTo>
                    <a:pt x="327" y="299"/>
                  </a:lnTo>
                  <a:lnTo>
                    <a:pt x="321" y="295"/>
                  </a:lnTo>
                  <a:lnTo>
                    <a:pt x="314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5"/>
                  </a:lnTo>
                  <a:lnTo>
                    <a:pt x="308" y="297"/>
                  </a:lnTo>
                  <a:lnTo>
                    <a:pt x="314" y="301"/>
                  </a:lnTo>
                  <a:lnTo>
                    <a:pt x="325" y="309"/>
                  </a:lnTo>
                  <a:lnTo>
                    <a:pt x="325" y="309"/>
                  </a:lnTo>
                  <a:lnTo>
                    <a:pt x="331" y="314"/>
                  </a:lnTo>
                  <a:lnTo>
                    <a:pt x="335" y="320"/>
                  </a:lnTo>
                  <a:lnTo>
                    <a:pt x="337" y="322"/>
                  </a:lnTo>
                  <a:lnTo>
                    <a:pt x="337" y="326"/>
                  </a:lnTo>
                  <a:lnTo>
                    <a:pt x="337" y="329"/>
                  </a:lnTo>
                  <a:lnTo>
                    <a:pt x="335" y="333"/>
                  </a:lnTo>
                  <a:lnTo>
                    <a:pt x="335" y="333"/>
                  </a:lnTo>
                  <a:lnTo>
                    <a:pt x="329" y="333"/>
                  </a:lnTo>
                  <a:lnTo>
                    <a:pt x="321" y="331"/>
                  </a:lnTo>
                  <a:lnTo>
                    <a:pt x="314" y="329"/>
                  </a:lnTo>
                  <a:lnTo>
                    <a:pt x="304" y="328"/>
                  </a:lnTo>
                  <a:lnTo>
                    <a:pt x="289" y="322"/>
                  </a:lnTo>
                  <a:lnTo>
                    <a:pt x="278" y="314"/>
                  </a:lnTo>
                  <a:lnTo>
                    <a:pt x="278" y="314"/>
                  </a:lnTo>
                  <a:lnTo>
                    <a:pt x="272" y="311"/>
                  </a:lnTo>
                  <a:lnTo>
                    <a:pt x="270" y="307"/>
                  </a:lnTo>
                  <a:lnTo>
                    <a:pt x="267" y="299"/>
                  </a:lnTo>
                  <a:lnTo>
                    <a:pt x="267" y="299"/>
                  </a:lnTo>
                  <a:lnTo>
                    <a:pt x="263" y="294"/>
                  </a:lnTo>
                  <a:lnTo>
                    <a:pt x="259" y="292"/>
                  </a:lnTo>
                  <a:lnTo>
                    <a:pt x="255" y="290"/>
                  </a:lnTo>
                  <a:lnTo>
                    <a:pt x="250" y="286"/>
                  </a:lnTo>
                  <a:lnTo>
                    <a:pt x="250" y="286"/>
                  </a:lnTo>
                  <a:lnTo>
                    <a:pt x="246" y="284"/>
                  </a:lnTo>
                  <a:lnTo>
                    <a:pt x="244" y="278"/>
                  </a:lnTo>
                  <a:lnTo>
                    <a:pt x="242" y="275"/>
                  </a:lnTo>
                  <a:lnTo>
                    <a:pt x="240" y="271"/>
                  </a:lnTo>
                  <a:lnTo>
                    <a:pt x="240" y="271"/>
                  </a:lnTo>
                  <a:lnTo>
                    <a:pt x="238" y="269"/>
                  </a:lnTo>
                  <a:lnTo>
                    <a:pt x="236" y="267"/>
                  </a:lnTo>
                  <a:lnTo>
                    <a:pt x="231" y="267"/>
                  </a:lnTo>
                  <a:lnTo>
                    <a:pt x="225" y="265"/>
                  </a:lnTo>
                  <a:lnTo>
                    <a:pt x="219" y="267"/>
                  </a:lnTo>
                  <a:lnTo>
                    <a:pt x="219" y="267"/>
                  </a:lnTo>
                  <a:lnTo>
                    <a:pt x="210" y="269"/>
                  </a:lnTo>
                  <a:lnTo>
                    <a:pt x="199" y="273"/>
                  </a:lnTo>
                  <a:lnTo>
                    <a:pt x="195" y="273"/>
                  </a:lnTo>
                  <a:lnTo>
                    <a:pt x="189" y="273"/>
                  </a:lnTo>
                  <a:lnTo>
                    <a:pt x="183" y="273"/>
                  </a:lnTo>
                  <a:lnTo>
                    <a:pt x="178" y="271"/>
                  </a:lnTo>
                  <a:lnTo>
                    <a:pt x="178" y="271"/>
                  </a:lnTo>
                  <a:lnTo>
                    <a:pt x="178" y="261"/>
                  </a:lnTo>
                  <a:lnTo>
                    <a:pt x="178" y="256"/>
                  </a:lnTo>
                  <a:lnTo>
                    <a:pt x="180" y="252"/>
                  </a:lnTo>
                  <a:lnTo>
                    <a:pt x="183" y="248"/>
                  </a:lnTo>
                  <a:lnTo>
                    <a:pt x="183" y="244"/>
                  </a:lnTo>
                  <a:lnTo>
                    <a:pt x="187" y="241"/>
                  </a:lnTo>
                  <a:lnTo>
                    <a:pt x="191" y="241"/>
                  </a:lnTo>
                  <a:lnTo>
                    <a:pt x="191" y="241"/>
                  </a:lnTo>
                  <a:lnTo>
                    <a:pt x="197" y="241"/>
                  </a:lnTo>
                  <a:lnTo>
                    <a:pt x="200" y="241"/>
                  </a:lnTo>
                  <a:lnTo>
                    <a:pt x="212" y="242"/>
                  </a:lnTo>
                  <a:lnTo>
                    <a:pt x="216" y="242"/>
                  </a:lnTo>
                  <a:lnTo>
                    <a:pt x="221" y="242"/>
                  </a:lnTo>
                  <a:lnTo>
                    <a:pt x="227" y="242"/>
                  </a:lnTo>
                  <a:lnTo>
                    <a:pt x="231" y="241"/>
                  </a:lnTo>
                  <a:lnTo>
                    <a:pt x="231" y="241"/>
                  </a:lnTo>
                  <a:lnTo>
                    <a:pt x="233" y="239"/>
                  </a:lnTo>
                  <a:lnTo>
                    <a:pt x="234" y="237"/>
                  </a:lnTo>
                  <a:lnTo>
                    <a:pt x="234" y="235"/>
                  </a:lnTo>
                  <a:lnTo>
                    <a:pt x="234" y="233"/>
                  </a:lnTo>
                  <a:lnTo>
                    <a:pt x="231" y="231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29" y="222"/>
                  </a:lnTo>
                  <a:lnTo>
                    <a:pt x="231" y="218"/>
                  </a:lnTo>
                  <a:lnTo>
                    <a:pt x="231" y="216"/>
                  </a:lnTo>
                  <a:lnTo>
                    <a:pt x="236" y="212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46" y="203"/>
                  </a:lnTo>
                  <a:lnTo>
                    <a:pt x="246" y="203"/>
                  </a:lnTo>
                  <a:lnTo>
                    <a:pt x="250" y="199"/>
                  </a:lnTo>
                  <a:lnTo>
                    <a:pt x="252" y="195"/>
                  </a:lnTo>
                  <a:lnTo>
                    <a:pt x="252" y="195"/>
                  </a:lnTo>
                  <a:lnTo>
                    <a:pt x="253" y="191"/>
                  </a:lnTo>
                  <a:lnTo>
                    <a:pt x="253" y="188"/>
                  </a:lnTo>
                  <a:lnTo>
                    <a:pt x="253" y="188"/>
                  </a:lnTo>
                  <a:lnTo>
                    <a:pt x="252" y="182"/>
                  </a:lnTo>
                  <a:lnTo>
                    <a:pt x="248" y="176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38" y="161"/>
                  </a:lnTo>
                  <a:lnTo>
                    <a:pt x="234" y="159"/>
                  </a:lnTo>
                  <a:lnTo>
                    <a:pt x="231" y="159"/>
                  </a:lnTo>
                  <a:lnTo>
                    <a:pt x="225" y="157"/>
                  </a:lnTo>
                  <a:lnTo>
                    <a:pt x="225" y="157"/>
                  </a:lnTo>
                  <a:lnTo>
                    <a:pt x="219" y="154"/>
                  </a:lnTo>
                  <a:lnTo>
                    <a:pt x="216" y="150"/>
                  </a:lnTo>
                  <a:lnTo>
                    <a:pt x="212" y="148"/>
                  </a:lnTo>
                  <a:lnTo>
                    <a:pt x="210" y="148"/>
                  </a:lnTo>
                  <a:lnTo>
                    <a:pt x="208" y="146"/>
                  </a:lnTo>
                  <a:lnTo>
                    <a:pt x="208" y="146"/>
                  </a:lnTo>
                  <a:lnTo>
                    <a:pt x="204" y="148"/>
                  </a:lnTo>
                  <a:lnTo>
                    <a:pt x="202" y="148"/>
                  </a:lnTo>
                  <a:lnTo>
                    <a:pt x="199" y="150"/>
                  </a:lnTo>
                  <a:lnTo>
                    <a:pt x="195" y="150"/>
                  </a:lnTo>
                  <a:lnTo>
                    <a:pt x="193" y="150"/>
                  </a:lnTo>
                  <a:lnTo>
                    <a:pt x="191" y="150"/>
                  </a:lnTo>
                  <a:lnTo>
                    <a:pt x="189" y="148"/>
                  </a:lnTo>
                  <a:lnTo>
                    <a:pt x="189" y="148"/>
                  </a:lnTo>
                  <a:lnTo>
                    <a:pt x="197" y="144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199" y="135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83" y="125"/>
                  </a:lnTo>
                  <a:lnTo>
                    <a:pt x="180" y="123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18"/>
                  </a:lnTo>
                  <a:lnTo>
                    <a:pt x="178" y="114"/>
                  </a:lnTo>
                  <a:lnTo>
                    <a:pt x="176" y="110"/>
                  </a:lnTo>
                  <a:lnTo>
                    <a:pt x="174" y="108"/>
                  </a:lnTo>
                  <a:lnTo>
                    <a:pt x="168" y="101"/>
                  </a:lnTo>
                  <a:lnTo>
                    <a:pt x="165" y="99"/>
                  </a:lnTo>
                  <a:lnTo>
                    <a:pt x="163" y="99"/>
                  </a:lnTo>
                  <a:lnTo>
                    <a:pt x="163" y="99"/>
                  </a:lnTo>
                  <a:lnTo>
                    <a:pt x="157" y="99"/>
                  </a:lnTo>
                  <a:lnTo>
                    <a:pt x="153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9" y="104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5" y="112"/>
                  </a:lnTo>
                  <a:lnTo>
                    <a:pt x="161" y="116"/>
                  </a:lnTo>
                  <a:lnTo>
                    <a:pt x="161" y="116"/>
                  </a:lnTo>
                  <a:lnTo>
                    <a:pt x="155" y="118"/>
                  </a:lnTo>
                  <a:lnTo>
                    <a:pt x="149" y="118"/>
                  </a:lnTo>
                  <a:lnTo>
                    <a:pt x="142" y="118"/>
                  </a:lnTo>
                  <a:lnTo>
                    <a:pt x="134" y="118"/>
                  </a:lnTo>
                  <a:lnTo>
                    <a:pt x="119" y="114"/>
                  </a:lnTo>
                  <a:lnTo>
                    <a:pt x="112" y="112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8" y="112"/>
                  </a:lnTo>
                  <a:lnTo>
                    <a:pt x="110" y="114"/>
                  </a:lnTo>
                  <a:lnTo>
                    <a:pt x="110" y="120"/>
                  </a:lnTo>
                  <a:lnTo>
                    <a:pt x="110" y="120"/>
                  </a:lnTo>
                  <a:lnTo>
                    <a:pt x="104" y="120"/>
                  </a:lnTo>
                  <a:lnTo>
                    <a:pt x="96" y="120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76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62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53" y="112"/>
                  </a:lnTo>
                  <a:lnTo>
                    <a:pt x="49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2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EA930BE7-341F-784F-95C4-81E66C68B5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449" y="1398620"/>
              <a:ext cx="621369" cy="432968"/>
            </a:xfrm>
            <a:custGeom>
              <a:avLst/>
              <a:gdLst>
                <a:gd name="T0" fmla="*/ 11 w 407"/>
                <a:gd name="T1" fmla="*/ 91 h 333"/>
                <a:gd name="T2" fmla="*/ 28 w 407"/>
                <a:gd name="T3" fmla="*/ 78 h 333"/>
                <a:gd name="T4" fmla="*/ 0 w 407"/>
                <a:gd name="T5" fmla="*/ 65 h 333"/>
                <a:gd name="T6" fmla="*/ 28 w 407"/>
                <a:gd name="T7" fmla="*/ 6 h 333"/>
                <a:gd name="T8" fmla="*/ 74 w 407"/>
                <a:gd name="T9" fmla="*/ 2 h 333"/>
                <a:gd name="T10" fmla="*/ 49 w 407"/>
                <a:gd name="T11" fmla="*/ 38 h 333"/>
                <a:gd name="T12" fmla="*/ 66 w 407"/>
                <a:gd name="T13" fmla="*/ 65 h 333"/>
                <a:gd name="T14" fmla="*/ 70 w 407"/>
                <a:gd name="T15" fmla="*/ 36 h 333"/>
                <a:gd name="T16" fmla="*/ 87 w 407"/>
                <a:gd name="T17" fmla="*/ 10 h 333"/>
                <a:gd name="T18" fmla="*/ 127 w 407"/>
                <a:gd name="T19" fmla="*/ 10 h 333"/>
                <a:gd name="T20" fmla="*/ 134 w 407"/>
                <a:gd name="T21" fmla="*/ 42 h 333"/>
                <a:gd name="T22" fmla="*/ 146 w 407"/>
                <a:gd name="T23" fmla="*/ 42 h 333"/>
                <a:gd name="T24" fmla="*/ 172 w 407"/>
                <a:gd name="T25" fmla="*/ 36 h 333"/>
                <a:gd name="T26" fmla="*/ 200 w 407"/>
                <a:gd name="T27" fmla="*/ 34 h 333"/>
                <a:gd name="T28" fmla="*/ 216 w 407"/>
                <a:gd name="T29" fmla="*/ 51 h 333"/>
                <a:gd name="T30" fmla="*/ 225 w 407"/>
                <a:gd name="T31" fmla="*/ 63 h 333"/>
                <a:gd name="T32" fmla="*/ 221 w 407"/>
                <a:gd name="T33" fmla="*/ 70 h 333"/>
                <a:gd name="T34" fmla="*/ 231 w 407"/>
                <a:gd name="T35" fmla="*/ 76 h 333"/>
                <a:gd name="T36" fmla="*/ 242 w 407"/>
                <a:gd name="T37" fmla="*/ 74 h 333"/>
                <a:gd name="T38" fmla="*/ 269 w 407"/>
                <a:gd name="T39" fmla="*/ 74 h 333"/>
                <a:gd name="T40" fmla="*/ 263 w 407"/>
                <a:gd name="T41" fmla="*/ 87 h 333"/>
                <a:gd name="T42" fmla="*/ 274 w 407"/>
                <a:gd name="T43" fmla="*/ 85 h 333"/>
                <a:gd name="T44" fmla="*/ 278 w 407"/>
                <a:gd name="T45" fmla="*/ 95 h 333"/>
                <a:gd name="T46" fmla="*/ 304 w 407"/>
                <a:gd name="T47" fmla="*/ 95 h 333"/>
                <a:gd name="T48" fmla="*/ 312 w 407"/>
                <a:gd name="T49" fmla="*/ 110 h 333"/>
                <a:gd name="T50" fmla="*/ 318 w 407"/>
                <a:gd name="T51" fmla="*/ 131 h 333"/>
                <a:gd name="T52" fmla="*/ 318 w 407"/>
                <a:gd name="T53" fmla="*/ 138 h 333"/>
                <a:gd name="T54" fmla="*/ 306 w 407"/>
                <a:gd name="T55" fmla="*/ 144 h 333"/>
                <a:gd name="T56" fmla="*/ 325 w 407"/>
                <a:gd name="T57" fmla="*/ 165 h 333"/>
                <a:gd name="T58" fmla="*/ 342 w 407"/>
                <a:gd name="T59" fmla="*/ 172 h 333"/>
                <a:gd name="T60" fmla="*/ 376 w 407"/>
                <a:gd name="T61" fmla="*/ 195 h 333"/>
                <a:gd name="T62" fmla="*/ 382 w 407"/>
                <a:gd name="T63" fmla="*/ 199 h 333"/>
                <a:gd name="T64" fmla="*/ 407 w 407"/>
                <a:gd name="T65" fmla="*/ 212 h 333"/>
                <a:gd name="T66" fmla="*/ 395 w 407"/>
                <a:gd name="T67" fmla="*/ 229 h 333"/>
                <a:gd name="T68" fmla="*/ 374 w 407"/>
                <a:gd name="T69" fmla="*/ 250 h 333"/>
                <a:gd name="T70" fmla="*/ 357 w 407"/>
                <a:gd name="T71" fmla="*/ 229 h 333"/>
                <a:gd name="T72" fmla="*/ 331 w 407"/>
                <a:gd name="T73" fmla="*/ 212 h 333"/>
                <a:gd name="T74" fmla="*/ 318 w 407"/>
                <a:gd name="T75" fmla="*/ 225 h 333"/>
                <a:gd name="T76" fmla="*/ 352 w 407"/>
                <a:gd name="T77" fmla="*/ 261 h 333"/>
                <a:gd name="T78" fmla="*/ 369 w 407"/>
                <a:gd name="T79" fmla="*/ 290 h 333"/>
                <a:gd name="T80" fmla="*/ 357 w 407"/>
                <a:gd name="T81" fmla="*/ 305 h 333"/>
                <a:gd name="T82" fmla="*/ 335 w 407"/>
                <a:gd name="T83" fmla="*/ 303 h 333"/>
                <a:gd name="T84" fmla="*/ 314 w 407"/>
                <a:gd name="T85" fmla="*/ 301 h 333"/>
                <a:gd name="T86" fmla="*/ 335 w 407"/>
                <a:gd name="T87" fmla="*/ 333 h 333"/>
                <a:gd name="T88" fmla="*/ 278 w 407"/>
                <a:gd name="T89" fmla="*/ 314 h 333"/>
                <a:gd name="T90" fmla="*/ 250 w 407"/>
                <a:gd name="T91" fmla="*/ 286 h 333"/>
                <a:gd name="T92" fmla="*/ 236 w 407"/>
                <a:gd name="T93" fmla="*/ 267 h 333"/>
                <a:gd name="T94" fmla="*/ 189 w 407"/>
                <a:gd name="T95" fmla="*/ 273 h 333"/>
                <a:gd name="T96" fmla="*/ 183 w 407"/>
                <a:gd name="T97" fmla="*/ 244 h 333"/>
                <a:gd name="T98" fmla="*/ 221 w 407"/>
                <a:gd name="T99" fmla="*/ 242 h 333"/>
                <a:gd name="T100" fmla="*/ 231 w 407"/>
                <a:gd name="T101" fmla="*/ 231 h 333"/>
                <a:gd name="T102" fmla="*/ 242 w 407"/>
                <a:gd name="T103" fmla="*/ 208 h 333"/>
                <a:gd name="T104" fmla="*/ 253 w 407"/>
                <a:gd name="T105" fmla="*/ 188 h 333"/>
                <a:gd name="T106" fmla="*/ 225 w 407"/>
                <a:gd name="T107" fmla="*/ 157 h 333"/>
                <a:gd name="T108" fmla="*/ 204 w 407"/>
                <a:gd name="T109" fmla="*/ 148 h 333"/>
                <a:gd name="T110" fmla="*/ 197 w 407"/>
                <a:gd name="T111" fmla="*/ 144 h 333"/>
                <a:gd name="T112" fmla="*/ 178 w 407"/>
                <a:gd name="T113" fmla="*/ 120 h 333"/>
                <a:gd name="T114" fmla="*/ 163 w 407"/>
                <a:gd name="T115" fmla="*/ 99 h 333"/>
                <a:gd name="T116" fmla="*/ 149 w 407"/>
                <a:gd name="T117" fmla="*/ 108 h 333"/>
                <a:gd name="T118" fmla="*/ 119 w 407"/>
                <a:gd name="T119" fmla="*/ 114 h 333"/>
                <a:gd name="T120" fmla="*/ 104 w 407"/>
                <a:gd name="T121" fmla="*/ 120 h 333"/>
                <a:gd name="T122" fmla="*/ 60 w 407"/>
                <a:gd name="T123" fmla="*/ 116 h 333"/>
                <a:gd name="T124" fmla="*/ 42 w 407"/>
                <a:gd name="T125" fmla="*/ 10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7" h="333">
                  <a:moveTo>
                    <a:pt x="32" y="108"/>
                  </a:moveTo>
                  <a:lnTo>
                    <a:pt x="32" y="108"/>
                  </a:lnTo>
                  <a:lnTo>
                    <a:pt x="28" y="106"/>
                  </a:lnTo>
                  <a:lnTo>
                    <a:pt x="19" y="101"/>
                  </a:lnTo>
                  <a:lnTo>
                    <a:pt x="15" y="95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7" y="87"/>
                  </a:lnTo>
                  <a:lnTo>
                    <a:pt x="23" y="85"/>
                  </a:lnTo>
                  <a:lnTo>
                    <a:pt x="28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0"/>
                  </a:lnTo>
                  <a:lnTo>
                    <a:pt x="30" y="78"/>
                  </a:lnTo>
                  <a:lnTo>
                    <a:pt x="28" y="78"/>
                  </a:lnTo>
                  <a:lnTo>
                    <a:pt x="25" y="76"/>
                  </a:lnTo>
                  <a:lnTo>
                    <a:pt x="19" y="76"/>
                  </a:lnTo>
                  <a:lnTo>
                    <a:pt x="11" y="76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2" y="72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9" y="42"/>
                  </a:lnTo>
                  <a:lnTo>
                    <a:pt x="15" y="31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51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3" y="25"/>
                  </a:lnTo>
                  <a:lnTo>
                    <a:pt x="49" y="31"/>
                  </a:lnTo>
                  <a:lnTo>
                    <a:pt x="49" y="38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51" y="53"/>
                  </a:lnTo>
                  <a:lnTo>
                    <a:pt x="53" y="57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62" y="63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0" y="36"/>
                  </a:lnTo>
                  <a:lnTo>
                    <a:pt x="70" y="31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2" y="23"/>
                  </a:lnTo>
                  <a:lnTo>
                    <a:pt x="74" y="19"/>
                  </a:lnTo>
                  <a:lnTo>
                    <a:pt x="76" y="15"/>
                  </a:lnTo>
                  <a:lnTo>
                    <a:pt x="79" y="14"/>
                  </a:lnTo>
                  <a:lnTo>
                    <a:pt x="87" y="10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3" y="4"/>
                  </a:lnTo>
                  <a:lnTo>
                    <a:pt x="119" y="4"/>
                  </a:lnTo>
                  <a:lnTo>
                    <a:pt x="123" y="6"/>
                  </a:lnTo>
                  <a:lnTo>
                    <a:pt x="127" y="10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7"/>
                  </a:lnTo>
                  <a:lnTo>
                    <a:pt x="132" y="23"/>
                  </a:lnTo>
                  <a:lnTo>
                    <a:pt x="136" y="33"/>
                  </a:lnTo>
                  <a:lnTo>
                    <a:pt x="136" y="33"/>
                  </a:lnTo>
                  <a:lnTo>
                    <a:pt x="136" y="38"/>
                  </a:lnTo>
                  <a:lnTo>
                    <a:pt x="134" y="42"/>
                  </a:lnTo>
                  <a:lnTo>
                    <a:pt x="130" y="46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4" y="48"/>
                  </a:lnTo>
                  <a:lnTo>
                    <a:pt x="138" y="46"/>
                  </a:lnTo>
                  <a:lnTo>
                    <a:pt x="142" y="44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53" y="44"/>
                  </a:lnTo>
                  <a:lnTo>
                    <a:pt x="157" y="46"/>
                  </a:lnTo>
                  <a:lnTo>
                    <a:pt x="163" y="51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44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74" y="34"/>
                  </a:lnTo>
                  <a:lnTo>
                    <a:pt x="176" y="34"/>
                  </a:lnTo>
                  <a:lnTo>
                    <a:pt x="183" y="33"/>
                  </a:lnTo>
                  <a:lnTo>
                    <a:pt x="189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200" y="34"/>
                  </a:lnTo>
                  <a:lnTo>
                    <a:pt x="206" y="36"/>
                  </a:lnTo>
                  <a:lnTo>
                    <a:pt x="212" y="40"/>
                  </a:lnTo>
                  <a:lnTo>
                    <a:pt x="216" y="44"/>
                  </a:lnTo>
                  <a:lnTo>
                    <a:pt x="216" y="44"/>
                  </a:lnTo>
                  <a:lnTo>
                    <a:pt x="217" y="46"/>
                  </a:lnTo>
                  <a:lnTo>
                    <a:pt x="217" y="50"/>
                  </a:lnTo>
                  <a:lnTo>
                    <a:pt x="217" y="51"/>
                  </a:lnTo>
                  <a:lnTo>
                    <a:pt x="216" y="51"/>
                  </a:lnTo>
                  <a:lnTo>
                    <a:pt x="214" y="53"/>
                  </a:lnTo>
                  <a:lnTo>
                    <a:pt x="212" y="55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4" y="57"/>
                  </a:lnTo>
                  <a:lnTo>
                    <a:pt x="219" y="61"/>
                  </a:lnTo>
                  <a:lnTo>
                    <a:pt x="223" y="63"/>
                  </a:lnTo>
                  <a:lnTo>
                    <a:pt x="225" y="63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5" y="65"/>
                  </a:lnTo>
                  <a:lnTo>
                    <a:pt x="223" y="67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21" y="70"/>
                  </a:lnTo>
                  <a:lnTo>
                    <a:pt x="221" y="70"/>
                  </a:lnTo>
                  <a:lnTo>
                    <a:pt x="223" y="68"/>
                  </a:lnTo>
                  <a:lnTo>
                    <a:pt x="225" y="68"/>
                  </a:lnTo>
                  <a:lnTo>
                    <a:pt x="227" y="67"/>
                  </a:lnTo>
                  <a:lnTo>
                    <a:pt x="229" y="68"/>
                  </a:lnTo>
                  <a:lnTo>
                    <a:pt x="231" y="68"/>
                  </a:lnTo>
                  <a:lnTo>
                    <a:pt x="231" y="70"/>
                  </a:lnTo>
                  <a:lnTo>
                    <a:pt x="231" y="76"/>
                  </a:lnTo>
                  <a:lnTo>
                    <a:pt x="231" y="76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8" y="74"/>
                  </a:lnTo>
                  <a:lnTo>
                    <a:pt x="242" y="74"/>
                  </a:lnTo>
                  <a:lnTo>
                    <a:pt x="246" y="72"/>
                  </a:lnTo>
                  <a:lnTo>
                    <a:pt x="250" y="70"/>
                  </a:lnTo>
                  <a:lnTo>
                    <a:pt x="255" y="68"/>
                  </a:lnTo>
                  <a:lnTo>
                    <a:pt x="255" y="68"/>
                  </a:lnTo>
                  <a:lnTo>
                    <a:pt x="261" y="68"/>
                  </a:lnTo>
                  <a:lnTo>
                    <a:pt x="265" y="70"/>
                  </a:lnTo>
                  <a:lnTo>
                    <a:pt x="269" y="72"/>
                  </a:lnTo>
                  <a:lnTo>
                    <a:pt x="269" y="74"/>
                  </a:lnTo>
                  <a:lnTo>
                    <a:pt x="270" y="76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5" y="82"/>
                  </a:lnTo>
                  <a:lnTo>
                    <a:pt x="261" y="84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63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9" y="85"/>
                  </a:lnTo>
                  <a:lnTo>
                    <a:pt x="269" y="84"/>
                  </a:lnTo>
                  <a:lnTo>
                    <a:pt x="269" y="84"/>
                  </a:lnTo>
                  <a:lnTo>
                    <a:pt x="270" y="84"/>
                  </a:lnTo>
                  <a:lnTo>
                    <a:pt x="272" y="84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2" y="91"/>
                  </a:lnTo>
                  <a:lnTo>
                    <a:pt x="272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4" y="95"/>
                  </a:lnTo>
                  <a:lnTo>
                    <a:pt x="278" y="95"/>
                  </a:lnTo>
                  <a:lnTo>
                    <a:pt x="280" y="93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293" y="91"/>
                  </a:lnTo>
                  <a:lnTo>
                    <a:pt x="299" y="91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4" y="95"/>
                  </a:lnTo>
                  <a:lnTo>
                    <a:pt x="304" y="97"/>
                  </a:lnTo>
                  <a:lnTo>
                    <a:pt x="306" y="99"/>
                  </a:lnTo>
                  <a:lnTo>
                    <a:pt x="304" y="101"/>
                  </a:lnTo>
                  <a:lnTo>
                    <a:pt x="304" y="106"/>
                  </a:lnTo>
                  <a:lnTo>
                    <a:pt x="303" y="110"/>
                  </a:lnTo>
                  <a:lnTo>
                    <a:pt x="303" y="110"/>
                  </a:lnTo>
                  <a:lnTo>
                    <a:pt x="306" y="110"/>
                  </a:lnTo>
                  <a:lnTo>
                    <a:pt x="312" y="110"/>
                  </a:lnTo>
                  <a:lnTo>
                    <a:pt x="316" y="110"/>
                  </a:lnTo>
                  <a:lnTo>
                    <a:pt x="318" y="112"/>
                  </a:lnTo>
                  <a:lnTo>
                    <a:pt x="321" y="114"/>
                  </a:lnTo>
                  <a:lnTo>
                    <a:pt x="325" y="118"/>
                  </a:lnTo>
                  <a:lnTo>
                    <a:pt x="331" y="129"/>
                  </a:lnTo>
                  <a:lnTo>
                    <a:pt x="331" y="129"/>
                  </a:lnTo>
                  <a:lnTo>
                    <a:pt x="321" y="129"/>
                  </a:lnTo>
                  <a:lnTo>
                    <a:pt x="318" y="131"/>
                  </a:lnTo>
                  <a:lnTo>
                    <a:pt x="314" y="133"/>
                  </a:lnTo>
                  <a:lnTo>
                    <a:pt x="314" y="133"/>
                  </a:lnTo>
                  <a:lnTo>
                    <a:pt x="316" y="133"/>
                  </a:lnTo>
                  <a:lnTo>
                    <a:pt x="320" y="133"/>
                  </a:lnTo>
                  <a:lnTo>
                    <a:pt x="323" y="135"/>
                  </a:lnTo>
                  <a:lnTo>
                    <a:pt x="325" y="137"/>
                  </a:lnTo>
                  <a:lnTo>
                    <a:pt x="325" y="137"/>
                  </a:lnTo>
                  <a:lnTo>
                    <a:pt x="318" y="138"/>
                  </a:lnTo>
                  <a:lnTo>
                    <a:pt x="314" y="140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8" y="148"/>
                  </a:lnTo>
                  <a:lnTo>
                    <a:pt x="310" y="150"/>
                  </a:lnTo>
                  <a:lnTo>
                    <a:pt x="314" y="154"/>
                  </a:lnTo>
                  <a:lnTo>
                    <a:pt x="318" y="155"/>
                  </a:lnTo>
                  <a:lnTo>
                    <a:pt x="321" y="159"/>
                  </a:lnTo>
                  <a:lnTo>
                    <a:pt x="321" y="159"/>
                  </a:lnTo>
                  <a:lnTo>
                    <a:pt x="323" y="161"/>
                  </a:lnTo>
                  <a:lnTo>
                    <a:pt x="325" y="165"/>
                  </a:lnTo>
                  <a:lnTo>
                    <a:pt x="325" y="167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9" y="172"/>
                  </a:lnTo>
                  <a:lnTo>
                    <a:pt x="331" y="172"/>
                  </a:lnTo>
                  <a:lnTo>
                    <a:pt x="337" y="172"/>
                  </a:lnTo>
                  <a:lnTo>
                    <a:pt x="342" y="172"/>
                  </a:lnTo>
                  <a:lnTo>
                    <a:pt x="342" y="172"/>
                  </a:lnTo>
                  <a:lnTo>
                    <a:pt x="346" y="174"/>
                  </a:lnTo>
                  <a:lnTo>
                    <a:pt x="354" y="176"/>
                  </a:lnTo>
                  <a:lnTo>
                    <a:pt x="361" y="178"/>
                  </a:lnTo>
                  <a:lnTo>
                    <a:pt x="369" y="182"/>
                  </a:lnTo>
                  <a:lnTo>
                    <a:pt x="373" y="186"/>
                  </a:lnTo>
                  <a:lnTo>
                    <a:pt x="376" y="190"/>
                  </a:lnTo>
                  <a:lnTo>
                    <a:pt x="376" y="191"/>
                  </a:lnTo>
                  <a:lnTo>
                    <a:pt x="376" y="195"/>
                  </a:lnTo>
                  <a:lnTo>
                    <a:pt x="376" y="197"/>
                  </a:lnTo>
                  <a:lnTo>
                    <a:pt x="376" y="201"/>
                  </a:lnTo>
                  <a:lnTo>
                    <a:pt x="373" y="205"/>
                  </a:lnTo>
                  <a:lnTo>
                    <a:pt x="373" y="205"/>
                  </a:lnTo>
                  <a:lnTo>
                    <a:pt x="376" y="205"/>
                  </a:lnTo>
                  <a:lnTo>
                    <a:pt x="376" y="205"/>
                  </a:lnTo>
                  <a:lnTo>
                    <a:pt x="378" y="201"/>
                  </a:lnTo>
                  <a:lnTo>
                    <a:pt x="382" y="199"/>
                  </a:lnTo>
                  <a:lnTo>
                    <a:pt x="384" y="197"/>
                  </a:lnTo>
                  <a:lnTo>
                    <a:pt x="388" y="195"/>
                  </a:lnTo>
                  <a:lnTo>
                    <a:pt x="388" y="195"/>
                  </a:lnTo>
                  <a:lnTo>
                    <a:pt x="391" y="199"/>
                  </a:lnTo>
                  <a:lnTo>
                    <a:pt x="399" y="203"/>
                  </a:lnTo>
                  <a:lnTo>
                    <a:pt x="403" y="207"/>
                  </a:lnTo>
                  <a:lnTo>
                    <a:pt x="405" y="210"/>
                  </a:lnTo>
                  <a:lnTo>
                    <a:pt x="407" y="212"/>
                  </a:lnTo>
                  <a:lnTo>
                    <a:pt x="407" y="212"/>
                  </a:lnTo>
                  <a:lnTo>
                    <a:pt x="403" y="214"/>
                  </a:lnTo>
                  <a:lnTo>
                    <a:pt x="401" y="214"/>
                  </a:lnTo>
                  <a:lnTo>
                    <a:pt x="399" y="218"/>
                  </a:lnTo>
                  <a:lnTo>
                    <a:pt x="399" y="224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395" y="229"/>
                  </a:lnTo>
                  <a:lnTo>
                    <a:pt x="391" y="231"/>
                  </a:lnTo>
                  <a:lnTo>
                    <a:pt x="384" y="231"/>
                  </a:lnTo>
                  <a:lnTo>
                    <a:pt x="384" y="231"/>
                  </a:lnTo>
                  <a:lnTo>
                    <a:pt x="380" y="242"/>
                  </a:lnTo>
                  <a:lnTo>
                    <a:pt x="380" y="248"/>
                  </a:lnTo>
                  <a:lnTo>
                    <a:pt x="382" y="252"/>
                  </a:lnTo>
                  <a:lnTo>
                    <a:pt x="382" y="252"/>
                  </a:lnTo>
                  <a:lnTo>
                    <a:pt x="374" y="250"/>
                  </a:lnTo>
                  <a:lnTo>
                    <a:pt x="367" y="246"/>
                  </a:lnTo>
                  <a:lnTo>
                    <a:pt x="359" y="241"/>
                  </a:lnTo>
                  <a:lnTo>
                    <a:pt x="357" y="239"/>
                  </a:lnTo>
                  <a:lnTo>
                    <a:pt x="354" y="235"/>
                  </a:lnTo>
                  <a:lnTo>
                    <a:pt x="354" y="235"/>
                  </a:lnTo>
                  <a:lnTo>
                    <a:pt x="356" y="233"/>
                  </a:lnTo>
                  <a:lnTo>
                    <a:pt x="356" y="231"/>
                  </a:lnTo>
                  <a:lnTo>
                    <a:pt x="357" y="229"/>
                  </a:lnTo>
                  <a:lnTo>
                    <a:pt x="357" y="229"/>
                  </a:lnTo>
                  <a:lnTo>
                    <a:pt x="348" y="225"/>
                  </a:lnTo>
                  <a:lnTo>
                    <a:pt x="344" y="225"/>
                  </a:lnTo>
                  <a:lnTo>
                    <a:pt x="340" y="224"/>
                  </a:lnTo>
                  <a:lnTo>
                    <a:pt x="340" y="224"/>
                  </a:lnTo>
                  <a:lnTo>
                    <a:pt x="337" y="220"/>
                  </a:lnTo>
                  <a:lnTo>
                    <a:pt x="335" y="216"/>
                  </a:lnTo>
                  <a:lnTo>
                    <a:pt x="331" y="212"/>
                  </a:lnTo>
                  <a:lnTo>
                    <a:pt x="327" y="210"/>
                  </a:lnTo>
                  <a:lnTo>
                    <a:pt x="327" y="210"/>
                  </a:lnTo>
                  <a:lnTo>
                    <a:pt x="327" y="218"/>
                  </a:lnTo>
                  <a:lnTo>
                    <a:pt x="325" y="222"/>
                  </a:lnTo>
                  <a:lnTo>
                    <a:pt x="325" y="225"/>
                  </a:lnTo>
                  <a:lnTo>
                    <a:pt x="325" y="225"/>
                  </a:lnTo>
                  <a:lnTo>
                    <a:pt x="321" y="225"/>
                  </a:lnTo>
                  <a:lnTo>
                    <a:pt x="318" y="225"/>
                  </a:lnTo>
                  <a:lnTo>
                    <a:pt x="318" y="225"/>
                  </a:lnTo>
                  <a:lnTo>
                    <a:pt x="329" y="239"/>
                  </a:lnTo>
                  <a:lnTo>
                    <a:pt x="338" y="252"/>
                  </a:lnTo>
                  <a:lnTo>
                    <a:pt x="338" y="252"/>
                  </a:lnTo>
                  <a:lnTo>
                    <a:pt x="340" y="254"/>
                  </a:lnTo>
                  <a:lnTo>
                    <a:pt x="346" y="258"/>
                  </a:lnTo>
                  <a:lnTo>
                    <a:pt x="348" y="259"/>
                  </a:lnTo>
                  <a:lnTo>
                    <a:pt x="352" y="261"/>
                  </a:lnTo>
                  <a:lnTo>
                    <a:pt x="352" y="261"/>
                  </a:lnTo>
                  <a:lnTo>
                    <a:pt x="354" y="265"/>
                  </a:lnTo>
                  <a:lnTo>
                    <a:pt x="357" y="267"/>
                  </a:lnTo>
                  <a:lnTo>
                    <a:pt x="359" y="275"/>
                  </a:lnTo>
                  <a:lnTo>
                    <a:pt x="359" y="275"/>
                  </a:lnTo>
                  <a:lnTo>
                    <a:pt x="365" y="282"/>
                  </a:lnTo>
                  <a:lnTo>
                    <a:pt x="367" y="286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2"/>
                  </a:lnTo>
                  <a:lnTo>
                    <a:pt x="369" y="295"/>
                  </a:lnTo>
                  <a:lnTo>
                    <a:pt x="369" y="297"/>
                  </a:lnTo>
                  <a:lnTo>
                    <a:pt x="367" y="299"/>
                  </a:lnTo>
                  <a:lnTo>
                    <a:pt x="363" y="301"/>
                  </a:lnTo>
                  <a:lnTo>
                    <a:pt x="357" y="305"/>
                  </a:lnTo>
                  <a:lnTo>
                    <a:pt x="357" y="305"/>
                  </a:lnTo>
                  <a:lnTo>
                    <a:pt x="357" y="311"/>
                  </a:lnTo>
                  <a:lnTo>
                    <a:pt x="357" y="312"/>
                  </a:lnTo>
                  <a:lnTo>
                    <a:pt x="356" y="314"/>
                  </a:lnTo>
                  <a:lnTo>
                    <a:pt x="352" y="314"/>
                  </a:lnTo>
                  <a:lnTo>
                    <a:pt x="348" y="312"/>
                  </a:lnTo>
                  <a:lnTo>
                    <a:pt x="340" y="305"/>
                  </a:lnTo>
                  <a:lnTo>
                    <a:pt x="335" y="303"/>
                  </a:lnTo>
                  <a:lnTo>
                    <a:pt x="335" y="303"/>
                  </a:lnTo>
                  <a:lnTo>
                    <a:pt x="327" y="299"/>
                  </a:lnTo>
                  <a:lnTo>
                    <a:pt x="321" y="295"/>
                  </a:lnTo>
                  <a:lnTo>
                    <a:pt x="314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5"/>
                  </a:lnTo>
                  <a:lnTo>
                    <a:pt x="308" y="297"/>
                  </a:lnTo>
                  <a:lnTo>
                    <a:pt x="314" y="301"/>
                  </a:lnTo>
                  <a:lnTo>
                    <a:pt x="325" y="309"/>
                  </a:lnTo>
                  <a:lnTo>
                    <a:pt x="325" y="309"/>
                  </a:lnTo>
                  <a:lnTo>
                    <a:pt x="331" y="314"/>
                  </a:lnTo>
                  <a:lnTo>
                    <a:pt x="335" y="320"/>
                  </a:lnTo>
                  <a:lnTo>
                    <a:pt x="337" y="322"/>
                  </a:lnTo>
                  <a:lnTo>
                    <a:pt x="337" y="326"/>
                  </a:lnTo>
                  <a:lnTo>
                    <a:pt x="337" y="329"/>
                  </a:lnTo>
                  <a:lnTo>
                    <a:pt x="335" y="333"/>
                  </a:lnTo>
                  <a:lnTo>
                    <a:pt x="335" y="333"/>
                  </a:lnTo>
                  <a:lnTo>
                    <a:pt x="329" y="333"/>
                  </a:lnTo>
                  <a:lnTo>
                    <a:pt x="321" y="331"/>
                  </a:lnTo>
                  <a:lnTo>
                    <a:pt x="314" y="329"/>
                  </a:lnTo>
                  <a:lnTo>
                    <a:pt x="304" y="328"/>
                  </a:lnTo>
                  <a:lnTo>
                    <a:pt x="289" y="322"/>
                  </a:lnTo>
                  <a:lnTo>
                    <a:pt x="278" y="314"/>
                  </a:lnTo>
                  <a:lnTo>
                    <a:pt x="278" y="314"/>
                  </a:lnTo>
                  <a:lnTo>
                    <a:pt x="272" y="311"/>
                  </a:lnTo>
                  <a:lnTo>
                    <a:pt x="270" y="307"/>
                  </a:lnTo>
                  <a:lnTo>
                    <a:pt x="267" y="299"/>
                  </a:lnTo>
                  <a:lnTo>
                    <a:pt x="267" y="299"/>
                  </a:lnTo>
                  <a:lnTo>
                    <a:pt x="263" y="294"/>
                  </a:lnTo>
                  <a:lnTo>
                    <a:pt x="259" y="292"/>
                  </a:lnTo>
                  <a:lnTo>
                    <a:pt x="255" y="290"/>
                  </a:lnTo>
                  <a:lnTo>
                    <a:pt x="250" y="286"/>
                  </a:lnTo>
                  <a:lnTo>
                    <a:pt x="250" y="286"/>
                  </a:lnTo>
                  <a:lnTo>
                    <a:pt x="246" y="284"/>
                  </a:lnTo>
                  <a:lnTo>
                    <a:pt x="244" y="278"/>
                  </a:lnTo>
                  <a:lnTo>
                    <a:pt x="242" y="275"/>
                  </a:lnTo>
                  <a:lnTo>
                    <a:pt x="240" y="271"/>
                  </a:lnTo>
                  <a:lnTo>
                    <a:pt x="240" y="271"/>
                  </a:lnTo>
                  <a:lnTo>
                    <a:pt x="238" y="269"/>
                  </a:lnTo>
                  <a:lnTo>
                    <a:pt x="236" y="267"/>
                  </a:lnTo>
                  <a:lnTo>
                    <a:pt x="231" y="267"/>
                  </a:lnTo>
                  <a:lnTo>
                    <a:pt x="225" y="265"/>
                  </a:lnTo>
                  <a:lnTo>
                    <a:pt x="219" y="267"/>
                  </a:lnTo>
                  <a:lnTo>
                    <a:pt x="219" y="267"/>
                  </a:lnTo>
                  <a:lnTo>
                    <a:pt x="210" y="269"/>
                  </a:lnTo>
                  <a:lnTo>
                    <a:pt x="199" y="273"/>
                  </a:lnTo>
                  <a:lnTo>
                    <a:pt x="195" y="273"/>
                  </a:lnTo>
                  <a:lnTo>
                    <a:pt x="189" y="273"/>
                  </a:lnTo>
                  <a:lnTo>
                    <a:pt x="183" y="273"/>
                  </a:lnTo>
                  <a:lnTo>
                    <a:pt x="178" y="271"/>
                  </a:lnTo>
                  <a:lnTo>
                    <a:pt x="178" y="271"/>
                  </a:lnTo>
                  <a:lnTo>
                    <a:pt x="178" y="261"/>
                  </a:lnTo>
                  <a:lnTo>
                    <a:pt x="178" y="256"/>
                  </a:lnTo>
                  <a:lnTo>
                    <a:pt x="180" y="252"/>
                  </a:lnTo>
                  <a:lnTo>
                    <a:pt x="183" y="248"/>
                  </a:lnTo>
                  <a:lnTo>
                    <a:pt x="183" y="244"/>
                  </a:lnTo>
                  <a:lnTo>
                    <a:pt x="187" y="241"/>
                  </a:lnTo>
                  <a:lnTo>
                    <a:pt x="191" y="241"/>
                  </a:lnTo>
                  <a:lnTo>
                    <a:pt x="191" y="241"/>
                  </a:lnTo>
                  <a:lnTo>
                    <a:pt x="197" y="241"/>
                  </a:lnTo>
                  <a:lnTo>
                    <a:pt x="200" y="241"/>
                  </a:lnTo>
                  <a:lnTo>
                    <a:pt x="212" y="242"/>
                  </a:lnTo>
                  <a:lnTo>
                    <a:pt x="216" y="242"/>
                  </a:lnTo>
                  <a:lnTo>
                    <a:pt x="221" y="242"/>
                  </a:lnTo>
                  <a:lnTo>
                    <a:pt x="227" y="242"/>
                  </a:lnTo>
                  <a:lnTo>
                    <a:pt x="231" y="241"/>
                  </a:lnTo>
                  <a:lnTo>
                    <a:pt x="231" y="241"/>
                  </a:lnTo>
                  <a:lnTo>
                    <a:pt x="233" y="239"/>
                  </a:lnTo>
                  <a:lnTo>
                    <a:pt x="234" y="237"/>
                  </a:lnTo>
                  <a:lnTo>
                    <a:pt x="234" y="235"/>
                  </a:lnTo>
                  <a:lnTo>
                    <a:pt x="234" y="233"/>
                  </a:lnTo>
                  <a:lnTo>
                    <a:pt x="231" y="231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29" y="222"/>
                  </a:lnTo>
                  <a:lnTo>
                    <a:pt x="231" y="218"/>
                  </a:lnTo>
                  <a:lnTo>
                    <a:pt x="231" y="216"/>
                  </a:lnTo>
                  <a:lnTo>
                    <a:pt x="236" y="212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46" y="203"/>
                  </a:lnTo>
                  <a:lnTo>
                    <a:pt x="246" y="203"/>
                  </a:lnTo>
                  <a:lnTo>
                    <a:pt x="250" y="199"/>
                  </a:lnTo>
                  <a:lnTo>
                    <a:pt x="252" y="195"/>
                  </a:lnTo>
                  <a:lnTo>
                    <a:pt x="252" y="195"/>
                  </a:lnTo>
                  <a:lnTo>
                    <a:pt x="253" y="191"/>
                  </a:lnTo>
                  <a:lnTo>
                    <a:pt x="253" y="188"/>
                  </a:lnTo>
                  <a:lnTo>
                    <a:pt x="253" y="188"/>
                  </a:lnTo>
                  <a:lnTo>
                    <a:pt x="252" y="182"/>
                  </a:lnTo>
                  <a:lnTo>
                    <a:pt x="248" y="176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38" y="161"/>
                  </a:lnTo>
                  <a:lnTo>
                    <a:pt x="234" y="159"/>
                  </a:lnTo>
                  <a:lnTo>
                    <a:pt x="231" y="159"/>
                  </a:lnTo>
                  <a:lnTo>
                    <a:pt x="225" y="157"/>
                  </a:lnTo>
                  <a:lnTo>
                    <a:pt x="225" y="157"/>
                  </a:lnTo>
                  <a:lnTo>
                    <a:pt x="219" y="154"/>
                  </a:lnTo>
                  <a:lnTo>
                    <a:pt x="216" y="150"/>
                  </a:lnTo>
                  <a:lnTo>
                    <a:pt x="212" y="148"/>
                  </a:lnTo>
                  <a:lnTo>
                    <a:pt x="210" y="148"/>
                  </a:lnTo>
                  <a:lnTo>
                    <a:pt x="208" y="146"/>
                  </a:lnTo>
                  <a:lnTo>
                    <a:pt x="208" y="146"/>
                  </a:lnTo>
                  <a:lnTo>
                    <a:pt x="204" y="148"/>
                  </a:lnTo>
                  <a:lnTo>
                    <a:pt x="202" y="148"/>
                  </a:lnTo>
                  <a:lnTo>
                    <a:pt x="199" y="150"/>
                  </a:lnTo>
                  <a:lnTo>
                    <a:pt x="195" y="150"/>
                  </a:lnTo>
                  <a:lnTo>
                    <a:pt x="193" y="150"/>
                  </a:lnTo>
                  <a:lnTo>
                    <a:pt x="191" y="150"/>
                  </a:lnTo>
                  <a:lnTo>
                    <a:pt x="189" y="148"/>
                  </a:lnTo>
                  <a:lnTo>
                    <a:pt x="189" y="148"/>
                  </a:lnTo>
                  <a:lnTo>
                    <a:pt x="197" y="144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199" y="135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83" y="125"/>
                  </a:lnTo>
                  <a:lnTo>
                    <a:pt x="180" y="123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18"/>
                  </a:lnTo>
                  <a:lnTo>
                    <a:pt x="178" y="114"/>
                  </a:lnTo>
                  <a:lnTo>
                    <a:pt x="176" y="110"/>
                  </a:lnTo>
                  <a:lnTo>
                    <a:pt x="174" y="108"/>
                  </a:lnTo>
                  <a:lnTo>
                    <a:pt x="168" y="101"/>
                  </a:lnTo>
                  <a:lnTo>
                    <a:pt x="165" y="99"/>
                  </a:lnTo>
                  <a:lnTo>
                    <a:pt x="163" y="99"/>
                  </a:lnTo>
                  <a:lnTo>
                    <a:pt x="163" y="99"/>
                  </a:lnTo>
                  <a:lnTo>
                    <a:pt x="157" y="99"/>
                  </a:lnTo>
                  <a:lnTo>
                    <a:pt x="153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9" y="104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5" y="112"/>
                  </a:lnTo>
                  <a:lnTo>
                    <a:pt x="161" y="116"/>
                  </a:lnTo>
                  <a:lnTo>
                    <a:pt x="161" y="116"/>
                  </a:lnTo>
                  <a:lnTo>
                    <a:pt x="155" y="118"/>
                  </a:lnTo>
                  <a:lnTo>
                    <a:pt x="149" y="118"/>
                  </a:lnTo>
                  <a:lnTo>
                    <a:pt x="142" y="118"/>
                  </a:lnTo>
                  <a:lnTo>
                    <a:pt x="134" y="118"/>
                  </a:lnTo>
                  <a:lnTo>
                    <a:pt x="119" y="114"/>
                  </a:lnTo>
                  <a:lnTo>
                    <a:pt x="112" y="112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8" y="112"/>
                  </a:lnTo>
                  <a:lnTo>
                    <a:pt x="110" y="114"/>
                  </a:lnTo>
                  <a:lnTo>
                    <a:pt x="110" y="120"/>
                  </a:lnTo>
                  <a:lnTo>
                    <a:pt x="110" y="120"/>
                  </a:lnTo>
                  <a:lnTo>
                    <a:pt x="104" y="120"/>
                  </a:lnTo>
                  <a:lnTo>
                    <a:pt x="96" y="120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76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62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53" y="112"/>
                  </a:lnTo>
                  <a:lnTo>
                    <a:pt x="49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2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E122FBB4-2405-6E47-890C-4C5FCEB28E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84436" y="1690820"/>
              <a:ext cx="137924" cy="101311"/>
            </a:xfrm>
            <a:custGeom>
              <a:avLst/>
              <a:gdLst>
                <a:gd name="T0" fmla="*/ 17 w 90"/>
                <a:gd name="T1" fmla="*/ 19 h 78"/>
                <a:gd name="T2" fmla="*/ 18 w 90"/>
                <a:gd name="T3" fmla="*/ 8 h 78"/>
                <a:gd name="T4" fmla="*/ 20 w 90"/>
                <a:gd name="T5" fmla="*/ 4 h 78"/>
                <a:gd name="T6" fmla="*/ 24 w 90"/>
                <a:gd name="T7" fmla="*/ 0 h 78"/>
                <a:gd name="T8" fmla="*/ 26 w 90"/>
                <a:gd name="T9" fmla="*/ 2 h 78"/>
                <a:gd name="T10" fmla="*/ 30 w 90"/>
                <a:gd name="T11" fmla="*/ 12 h 78"/>
                <a:gd name="T12" fmla="*/ 30 w 90"/>
                <a:gd name="T13" fmla="*/ 14 h 78"/>
                <a:gd name="T14" fmla="*/ 32 w 90"/>
                <a:gd name="T15" fmla="*/ 17 h 78"/>
                <a:gd name="T16" fmla="*/ 34 w 90"/>
                <a:gd name="T17" fmla="*/ 19 h 78"/>
                <a:gd name="T18" fmla="*/ 37 w 90"/>
                <a:gd name="T19" fmla="*/ 19 h 78"/>
                <a:gd name="T20" fmla="*/ 41 w 90"/>
                <a:gd name="T21" fmla="*/ 19 h 78"/>
                <a:gd name="T22" fmla="*/ 47 w 90"/>
                <a:gd name="T23" fmla="*/ 21 h 78"/>
                <a:gd name="T24" fmla="*/ 54 w 90"/>
                <a:gd name="T25" fmla="*/ 25 h 78"/>
                <a:gd name="T26" fmla="*/ 70 w 90"/>
                <a:gd name="T27" fmla="*/ 34 h 78"/>
                <a:gd name="T28" fmla="*/ 75 w 90"/>
                <a:gd name="T29" fmla="*/ 42 h 78"/>
                <a:gd name="T30" fmla="*/ 75 w 90"/>
                <a:gd name="T31" fmla="*/ 50 h 78"/>
                <a:gd name="T32" fmla="*/ 81 w 90"/>
                <a:gd name="T33" fmla="*/ 52 h 78"/>
                <a:gd name="T34" fmla="*/ 87 w 90"/>
                <a:gd name="T35" fmla="*/ 53 h 78"/>
                <a:gd name="T36" fmla="*/ 90 w 90"/>
                <a:gd name="T37" fmla="*/ 57 h 78"/>
                <a:gd name="T38" fmla="*/ 90 w 90"/>
                <a:gd name="T39" fmla="*/ 65 h 78"/>
                <a:gd name="T40" fmla="*/ 85 w 90"/>
                <a:gd name="T41" fmla="*/ 65 h 78"/>
                <a:gd name="T42" fmla="*/ 77 w 90"/>
                <a:gd name="T43" fmla="*/ 63 h 78"/>
                <a:gd name="T44" fmla="*/ 66 w 90"/>
                <a:gd name="T45" fmla="*/ 55 h 78"/>
                <a:gd name="T46" fmla="*/ 56 w 90"/>
                <a:gd name="T47" fmla="*/ 53 h 78"/>
                <a:gd name="T48" fmla="*/ 53 w 90"/>
                <a:gd name="T49" fmla="*/ 55 h 78"/>
                <a:gd name="T50" fmla="*/ 45 w 90"/>
                <a:gd name="T51" fmla="*/ 65 h 78"/>
                <a:gd name="T52" fmla="*/ 39 w 90"/>
                <a:gd name="T53" fmla="*/ 69 h 78"/>
                <a:gd name="T54" fmla="*/ 30 w 90"/>
                <a:gd name="T55" fmla="*/ 76 h 78"/>
                <a:gd name="T56" fmla="*/ 24 w 90"/>
                <a:gd name="T57" fmla="*/ 78 h 78"/>
                <a:gd name="T58" fmla="*/ 20 w 90"/>
                <a:gd name="T59" fmla="*/ 72 h 78"/>
                <a:gd name="T60" fmla="*/ 20 w 90"/>
                <a:gd name="T61" fmla="*/ 69 h 78"/>
                <a:gd name="T62" fmla="*/ 22 w 90"/>
                <a:gd name="T63" fmla="*/ 63 h 78"/>
                <a:gd name="T64" fmla="*/ 22 w 90"/>
                <a:gd name="T65" fmla="*/ 61 h 78"/>
                <a:gd name="T66" fmla="*/ 20 w 90"/>
                <a:gd name="T67" fmla="*/ 63 h 78"/>
                <a:gd name="T68" fmla="*/ 7 w 90"/>
                <a:gd name="T69" fmla="*/ 65 h 78"/>
                <a:gd name="T70" fmla="*/ 0 w 90"/>
                <a:gd name="T71" fmla="*/ 63 h 78"/>
                <a:gd name="T72" fmla="*/ 0 w 90"/>
                <a:gd name="T73" fmla="*/ 61 h 78"/>
                <a:gd name="T74" fmla="*/ 0 w 90"/>
                <a:gd name="T75" fmla="*/ 55 h 78"/>
                <a:gd name="T76" fmla="*/ 7 w 90"/>
                <a:gd name="T77" fmla="*/ 50 h 78"/>
                <a:gd name="T78" fmla="*/ 9 w 90"/>
                <a:gd name="T79" fmla="*/ 46 h 78"/>
                <a:gd name="T80" fmla="*/ 15 w 90"/>
                <a:gd name="T81" fmla="*/ 33 h 78"/>
                <a:gd name="T82" fmla="*/ 17 w 90"/>
                <a:gd name="T83" fmla="*/ 19 h 78"/>
                <a:gd name="T84" fmla="*/ 17 w 90"/>
                <a:gd name="T85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" h="78">
                  <a:moveTo>
                    <a:pt x="17" y="19"/>
                  </a:moveTo>
                  <a:lnTo>
                    <a:pt x="17" y="19"/>
                  </a:lnTo>
                  <a:lnTo>
                    <a:pt x="17" y="12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2" y="17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5" y="19"/>
                  </a:lnTo>
                  <a:lnTo>
                    <a:pt x="47" y="2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62" y="31"/>
                  </a:lnTo>
                  <a:lnTo>
                    <a:pt x="70" y="34"/>
                  </a:lnTo>
                  <a:lnTo>
                    <a:pt x="73" y="38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81" y="52"/>
                  </a:lnTo>
                  <a:lnTo>
                    <a:pt x="85" y="52"/>
                  </a:lnTo>
                  <a:lnTo>
                    <a:pt x="87" y="53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90" y="61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85" y="65"/>
                  </a:lnTo>
                  <a:lnTo>
                    <a:pt x="81" y="63"/>
                  </a:lnTo>
                  <a:lnTo>
                    <a:pt x="77" y="63"/>
                  </a:lnTo>
                  <a:lnTo>
                    <a:pt x="73" y="59"/>
                  </a:lnTo>
                  <a:lnTo>
                    <a:pt x="66" y="55"/>
                  </a:lnTo>
                  <a:lnTo>
                    <a:pt x="62" y="55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3" y="55"/>
                  </a:lnTo>
                  <a:lnTo>
                    <a:pt x="49" y="57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39" y="69"/>
                  </a:lnTo>
                  <a:lnTo>
                    <a:pt x="36" y="72"/>
                  </a:lnTo>
                  <a:lnTo>
                    <a:pt x="30" y="76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3"/>
                  </a:lnTo>
                  <a:lnTo>
                    <a:pt x="11" y="65"/>
                  </a:lnTo>
                  <a:lnTo>
                    <a:pt x="7" y="65"/>
                  </a:lnTo>
                  <a:lnTo>
                    <a:pt x="3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3" y="52"/>
                  </a:lnTo>
                  <a:lnTo>
                    <a:pt x="7" y="50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1" y="40"/>
                  </a:lnTo>
                  <a:lnTo>
                    <a:pt x="15" y="33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51EA8BC4-4D0E-5F47-B48F-E24FCF914A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84436" y="1690820"/>
              <a:ext cx="137924" cy="101311"/>
            </a:xfrm>
            <a:custGeom>
              <a:avLst/>
              <a:gdLst>
                <a:gd name="T0" fmla="*/ 17 w 90"/>
                <a:gd name="T1" fmla="*/ 19 h 78"/>
                <a:gd name="T2" fmla="*/ 18 w 90"/>
                <a:gd name="T3" fmla="*/ 8 h 78"/>
                <a:gd name="T4" fmla="*/ 20 w 90"/>
                <a:gd name="T5" fmla="*/ 4 h 78"/>
                <a:gd name="T6" fmla="*/ 24 w 90"/>
                <a:gd name="T7" fmla="*/ 0 h 78"/>
                <a:gd name="T8" fmla="*/ 26 w 90"/>
                <a:gd name="T9" fmla="*/ 2 h 78"/>
                <a:gd name="T10" fmla="*/ 30 w 90"/>
                <a:gd name="T11" fmla="*/ 12 h 78"/>
                <a:gd name="T12" fmla="*/ 30 w 90"/>
                <a:gd name="T13" fmla="*/ 14 h 78"/>
                <a:gd name="T14" fmla="*/ 32 w 90"/>
                <a:gd name="T15" fmla="*/ 17 h 78"/>
                <a:gd name="T16" fmla="*/ 34 w 90"/>
                <a:gd name="T17" fmla="*/ 19 h 78"/>
                <a:gd name="T18" fmla="*/ 37 w 90"/>
                <a:gd name="T19" fmla="*/ 19 h 78"/>
                <a:gd name="T20" fmla="*/ 41 w 90"/>
                <a:gd name="T21" fmla="*/ 19 h 78"/>
                <a:gd name="T22" fmla="*/ 47 w 90"/>
                <a:gd name="T23" fmla="*/ 21 h 78"/>
                <a:gd name="T24" fmla="*/ 54 w 90"/>
                <a:gd name="T25" fmla="*/ 25 h 78"/>
                <a:gd name="T26" fmla="*/ 70 w 90"/>
                <a:gd name="T27" fmla="*/ 34 h 78"/>
                <a:gd name="T28" fmla="*/ 75 w 90"/>
                <a:gd name="T29" fmla="*/ 42 h 78"/>
                <a:gd name="T30" fmla="*/ 75 w 90"/>
                <a:gd name="T31" fmla="*/ 50 h 78"/>
                <a:gd name="T32" fmla="*/ 81 w 90"/>
                <a:gd name="T33" fmla="*/ 52 h 78"/>
                <a:gd name="T34" fmla="*/ 87 w 90"/>
                <a:gd name="T35" fmla="*/ 53 h 78"/>
                <a:gd name="T36" fmla="*/ 90 w 90"/>
                <a:gd name="T37" fmla="*/ 57 h 78"/>
                <a:gd name="T38" fmla="*/ 90 w 90"/>
                <a:gd name="T39" fmla="*/ 65 h 78"/>
                <a:gd name="T40" fmla="*/ 85 w 90"/>
                <a:gd name="T41" fmla="*/ 65 h 78"/>
                <a:gd name="T42" fmla="*/ 77 w 90"/>
                <a:gd name="T43" fmla="*/ 63 h 78"/>
                <a:gd name="T44" fmla="*/ 66 w 90"/>
                <a:gd name="T45" fmla="*/ 55 h 78"/>
                <a:gd name="T46" fmla="*/ 56 w 90"/>
                <a:gd name="T47" fmla="*/ 53 h 78"/>
                <a:gd name="T48" fmla="*/ 53 w 90"/>
                <a:gd name="T49" fmla="*/ 55 h 78"/>
                <a:gd name="T50" fmla="*/ 45 w 90"/>
                <a:gd name="T51" fmla="*/ 65 h 78"/>
                <a:gd name="T52" fmla="*/ 39 w 90"/>
                <a:gd name="T53" fmla="*/ 69 h 78"/>
                <a:gd name="T54" fmla="*/ 30 w 90"/>
                <a:gd name="T55" fmla="*/ 76 h 78"/>
                <a:gd name="T56" fmla="*/ 24 w 90"/>
                <a:gd name="T57" fmla="*/ 78 h 78"/>
                <a:gd name="T58" fmla="*/ 20 w 90"/>
                <a:gd name="T59" fmla="*/ 72 h 78"/>
                <a:gd name="T60" fmla="*/ 20 w 90"/>
                <a:gd name="T61" fmla="*/ 69 h 78"/>
                <a:gd name="T62" fmla="*/ 22 w 90"/>
                <a:gd name="T63" fmla="*/ 63 h 78"/>
                <a:gd name="T64" fmla="*/ 22 w 90"/>
                <a:gd name="T65" fmla="*/ 61 h 78"/>
                <a:gd name="T66" fmla="*/ 20 w 90"/>
                <a:gd name="T67" fmla="*/ 63 h 78"/>
                <a:gd name="T68" fmla="*/ 7 w 90"/>
                <a:gd name="T69" fmla="*/ 65 h 78"/>
                <a:gd name="T70" fmla="*/ 0 w 90"/>
                <a:gd name="T71" fmla="*/ 63 h 78"/>
                <a:gd name="T72" fmla="*/ 0 w 90"/>
                <a:gd name="T73" fmla="*/ 61 h 78"/>
                <a:gd name="T74" fmla="*/ 0 w 90"/>
                <a:gd name="T75" fmla="*/ 55 h 78"/>
                <a:gd name="T76" fmla="*/ 7 w 90"/>
                <a:gd name="T77" fmla="*/ 50 h 78"/>
                <a:gd name="T78" fmla="*/ 9 w 90"/>
                <a:gd name="T79" fmla="*/ 46 h 78"/>
                <a:gd name="T80" fmla="*/ 15 w 90"/>
                <a:gd name="T81" fmla="*/ 33 h 78"/>
                <a:gd name="T82" fmla="*/ 17 w 90"/>
                <a:gd name="T83" fmla="*/ 19 h 78"/>
                <a:gd name="T84" fmla="*/ 17 w 90"/>
                <a:gd name="T85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" h="78">
                  <a:moveTo>
                    <a:pt x="17" y="19"/>
                  </a:moveTo>
                  <a:lnTo>
                    <a:pt x="17" y="19"/>
                  </a:lnTo>
                  <a:lnTo>
                    <a:pt x="17" y="12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2" y="17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5" y="19"/>
                  </a:lnTo>
                  <a:lnTo>
                    <a:pt x="47" y="2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62" y="31"/>
                  </a:lnTo>
                  <a:lnTo>
                    <a:pt x="70" y="34"/>
                  </a:lnTo>
                  <a:lnTo>
                    <a:pt x="73" y="38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81" y="52"/>
                  </a:lnTo>
                  <a:lnTo>
                    <a:pt x="85" y="52"/>
                  </a:lnTo>
                  <a:lnTo>
                    <a:pt x="87" y="53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90" y="61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85" y="65"/>
                  </a:lnTo>
                  <a:lnTo>
                    <a:pt x="81" y="63"/>
                  </a:lnTo>
                  <a:lnTo>
                    <a:pt x="77" y="63"/>
                  </a:lnTo>
                  <a:lnTo>
                    <a:pt x="73" y="59"/>
                  </a:lnTo>
                  <a:lnTo>
                    <a:pt x="66" y="55"/>
                  </a:lnTo>
                  <a:lnTo>
                    <a:pt x="62" y="55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3" y="55"/>
                  </a:lnTo>
                  <a:lnTo>
                    <a:pt x="49" y="57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39" y="69"/>
                  </a:lnTo>
                  <a:lnTo>
                    <a:pt x="36" y="72"/>
                  </a:lnTo>
                  <a:lnTo>
                    <a:pt x="30" y="76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3"/>
                  </a:lnTo>
                  <a:lnTo>
                    <a:pt x="11" y="65"/>
                  </a:lnTo>
                  <a:lnTo>
                    <a:pt x="7" y="65"/>
                  </a:lnTo>
                  <a:lnTo>
                    <a:pt x="3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3" y="52"/>
                  </a:lnTo>
                  <a:lnTo>
                    <a:pt x="7" y="50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1" y="40"/>
                  </a:lnTo>
                  <a:lnTo>
                    <a:pt x="15" y="33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6FA45297-DB89-424D-BAAE-A08B79CF9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1263" y="1789998"/>
              <a:ext cx="51188" cy="27727"/>
            </a:xfrm>
            <a:custGeom>
              <a:avLst/>
              <a:gdLst>
                <a:gd name="T0" fmla="*/ 34 w 34"/>
                <a:gd name="T1" fmla="*/ 8 h 21"/>
                <a:gd name="T2" fmla="*/ 34 w 34"/>
                <a:gd name="T3" fmla="*/ 8 h 21"/>
                <a:gd name="T4" fmla="*/ 32 w 34"/>
                <a:gd name="T5" fmla="*/ 4 h 21"/>
                <a:gd name="T6" fmla="*/ 30 w 34"/>
                <a:gd name="T7" fmla="*/ 2 h 21"/>
                <a:gd name="T8" fmla="*/ 30 w 34"/>
                <a:gd name="T9" fmla="*/ 2 h 21"/>
                <a:gd name="T10" fmla="*/ 28 w 34"/>
                <a:gd name="T11" fmla="*/ 0 h 21"/>
                <a:gd name="T12" fmla="*/ 23 w 34"/>
                <a:gd name="T13" fmla="*/ 2 h 21"/>
                <a:gd name="T14" fmla="*/ 19 w 34"/>
                <a:gd name="T15" fmla="*/ 4 h 21"/>
                <a:gd name="T16" fmla="*/ 11 w 34"/>
                <a:gd name="T17" fmla="*/ 8 h 21"/>
                <a:gd name="T18" fmla="*/ 8 w 34"/>
                <a:gd name="T19" fmla="*/ 11 h 21"/>
                <a:gd name="T20" fmla="*/ 0 w 34"/>
                <a:gd name="T21" fmla="*/ 17 h 21"/>
                <a:gd name="T22" fmla="*/ 0 w 34"/>
                <a:gd name="T23" fmla="*/ 17 h 21"/>
                <a:gd name="T24" fmla="*/ 4 w 34"/>
                <a:gd name="T25" fmla="*/ 21 h 21"/>
                <a:gd name="T26" fmla="*/ 10 w 34"/>
                <a:gd name="T27" fmla="*/ 21 h 21"/>
                <a:gd name="T28" fmla="*/ 15 w 34"/>
                <a:gd name="T29" fmla="*/ 21 h 21"/>
                <a:gd name="T30" fmla="*/ 21 w 34"/>
                <a:gd name="T31" fmla="*/ 21 h 21"/>
                <a:gd name="T32" fmla="*/ 25 w 34"/>
                <a:gd name="T33" fmla="*/ 19 h 21"/>
                <a:gd name="T34" fmla="*/ 30 w 34"/>
                <a:gd name="T35" fmla="*/ 15 h 21"/>
                <a:gd name="T36" fmla="*/ 32 w 34"/>
                <a:gd name="T37" fmla="*/ 11 h 21"/>
                <a:gd name="T38" fmla="*/ 34 w 34"/>
                <a:gd name="T39" fmla="*/ 10 h 21"/>
                <a:gd name="T40" fmla="*/ 34 w 34"/>
                <a:gd name="T41" fmla="*/ 8 h 21"/>
                <a:gd name="T42" fmla="*/ 34 w 34"/>
                <a:gd name="T43" fmla="*/ 8 h 21"/>
                <a:gd name="T44" fmla="*/ 34 w 34"/>
                <a:gd name="T45" fmla="*/ 8 h 21"/>
                <a:gd name="T46" fmla="*/ 34 w 34"/>
                <a:gd name="T4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1">
                  <a:moveTo>
                    <a:pt x="34" y="8"/>
                  </a:move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9" y="4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21" y="21"/>
                  </a:lnTo>
                  <a:lnTo>
                    <a:pt x="25" y="19"/>
                  </a:lnTo>
                  <a:lnTo>
                    <a:pt x="30" y="15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F70D8D58-29A3-B240-8C8B-DC0605E27B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1263" y="1789998"/>
              <a:ext cx="51188" cy="27727"/>
            </a:xfrm>
            <a:custGeom>
              <a:avLst/>
              <a:gdLst>
                <a:gd name="T0" fmla="*/ 34 w 34"/>
                <a:gd name="T1" fmla="*/ 8 h 21"/>
                <a:gd name="T2" fmla="*/ 34 w 34"/>
                <a:gd name="T3" fmla="*/ 8 h 21"/>
                <a:gd name="T4" fmla="*/ 32 w 34"/>
                <a:gd name="T5" fmla="*/ 4 h 21"/>
                <a:gd name="T6" fmla="*/ 30 w 34"/>
                <a:gd name="T7" fmla="*/ 2 h 21"/>
                <a:gd name="T8" fmla="*/ 30 w 34"/>
                <a:gd name="T9" fmla="*/ 2 h 21"/>
                <a:gd name="T10" fmla="*/ 28 w 34"/>
                <a:gd name="T11" fmla="*/ 0 h 21"/>
                <a:gd name="T12" fmla="*/ 23 w 34"/>
                <a:gd name="T13" fmla="*/ 2 h 21"/>
                <a:gd name="T14" fmla="*/ 19 w 34"/>
                <a:gd name="T15" fmla="*/ 4 h 21"/>
                <a:gd name="T16" fmla="*/ 11 w 34"/>
                <a:gd name="T17" fmla="*/ 8 h 21"/>
                <a:gd name="T18" fmla="*/ 8 w 34"/>
                <a:gd name="T19" fmla="*/ 11 h 21"/>
                <a:gd name="T20" fmla="*/ 0 w 34"/>
                <a:gd name="T21" fmla="*/ 17 h 21"/>
                <a:gd name="T22" fmla="*/ 0 w 34"/>
                <a:gd name="T23" fmla="*/ 17 h 21"/>
                <a:gd name="T24" fmla="*/ 4 w 34"/>
                <a:gd name="T25" fmla="*/ 21 h 21"/>
                <a:gd name="T26" fmla="*/ 10 w 34"/>
                <a:gd name="T27" fmla="*/ 21 h 21"/>
                <a:gd name="T28" fmla="*/ 15 w 34"/>
                <a:gd name="T29" fmla="*/ 21 h 21"/>
                <a:gd name="T30" fmla="*/ 21 w 34"/>
                <a:gd name="T31" fmla="*/ 21 h 21"/>
                <a:gd name="T32" fmla="*/ 25 w 34"/>
                <a:gd name="T33" fmla="*/ 19 h 21"/>
                <a:gd name="T34" fmla="*/ 30 w 34"/>
                <a:gd name="T35" fmla="*/ 15 h 21"/>
                <a:gd name="T36" fmla="*/ 32 w 34"/>
                <a:gd name="T37" fmla="*/ 11 h 21"/>
                <a:gd name="T38" fmla="*/ 34 w 34"/>
                <a:gd name="T39" fmla="*/ 10 h 21"/>
                <a:gd name="T40" fmla="*/ 34 w 34"/>
                <a:gd name="T41" fmla="*/ 8 h 21"/>
                <a:gd name="T42" fmla="*/ 34 w 34"/>
                <a:gd name="T43" fmla="*/ 8 h 21"/>
                <a:gd name="T44" fmla="*/ 34 w 34"/>
                <a:gd name="T45" fmla="*/ 8 h 21"/>
                <a:gd name="T46" fmla="*/ 34 w 34"/>
                <a:gd name="T4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1">
                  <a:moveTo>
                    <a:pt x="34" y="8"/>
                  </a:move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9" y="4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21" y="21"/>
                  </a:lnTo>
                  <a:lnTo>
                    <a:pt x="25" y="19"/>
                  </a:lnTo>
                  <a:lnTo>
                    <a:pt x="30" y="15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34E1B168-993C-AB4A-A6E8-244C91735D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32312" y="1812403"/>
              <a:ext cx="22750" cy="24528"/>
            </a:xfrm>
            <a:custGeom>
              <a:avLst/>
              <a:gdLst>
                <a:gd name="T0" fmla="*/ 15 w 15"/>
                <a:gd name="T1" fmla="*/ 0 h 19"/>
                <a:gd name="T2" fmla="*/ 15 w 15"/>
                <a:gd name="T3" fmla="*/ 0 h 19"/>
                <a:gd name="T4" fmla="*/ 15 w 15"/>
                <a:gd name="T5" fmla="*/ 4 h 19"/>
                <a:gd name="T6" fmla="*/ 15 w 15"/>
                <a:gd name="T7" fmla="*/ 10 h 19"/>
                <a:gd name="T8" fmla="*/ 13 w 15"/>
                <a:gd name="T9" fmla="*/ 13 h 19"/>
                <a:gd name="T10" fmla="*/ 9 w 15"/>
                <a:gd name="T11" fmla="*/ 17 h 19"/>
                <a:gd name="T12" fmla="*/ 8 w 15"/>
                <a:gd name="T13" fmla="*/ 19 h 19"/>
                <a:gd name="T14" fmla="*/ 4 w 15"/>
                <a:gd name="T15" fmla="*/ 19 h 19"/>
                <a:gd name="T16" fmla="*/ 4 w 15"/>
                <a:gd name="T17" fmla="*/ 17 h 19"/>
                <a:gd name="T18" fmla="*/ 2 w 15"/>
                <a:gd name="T19" fmla="*/ 17 h 19"/>
                <a:gd name="T20" fmla="*/ 0 w 15"/>
                <a:gd name="T21" fmla="*/ 11 h 19"/>
                <a:gd name="T22" fmla="*/ 0 w 15"/>
                <a:gd name="T23" fmla="*/ 11 h 19"/>
                <a:gd name="T24" fmla="*/ 0 w 15"/>
                <a:gd name="T25" fmla="*/ 10 h 19"/>
                <a:gd name="T26" fmla="*/ 2 w 15"/>
                <a:gd name="T27" fmla="*/ 6 h 19"/>
                <a:gd name="T28" fmla="*/ 4 w 15"/>
                <a:gd name="T29" fmla="*/ 2 h 19"/>
                <a:gd name="T30" fmla="*/ 9 w 15"/>
                <a:gd name="T31" fmla="*/ 0 h 19"/>
                <a:gd name="T32" fmla="*/ 11 w 15"/>
                <a:gd name="T33" fmla="*/ 0 h 19"/>
                <a:gd name="T34" fmla="*/ 15 w 15"/>
                <a:gd name="T35" fmla="*/ 0 h 19"/>
                <a:gd name="T36" fmla="*/ 15 w 15"/>
                <a:gd name="T37" fmla="*/ 0 h 19"/>
                <a:gd name="T38" fmla="*/ 15 w 15"/>
                <a:gd name="T39" fmla="*/ 0 h 19"/>
                <a:gd name="T40" fmla="*/ 15 w 15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lnTo>
                    <a:pt x="15" y="0"/>
                  </a:lnTo>
                  <a:lnTo>
                    <a:pt x="15" y="4"/>
                  </a:lnTo>
                  <a:lnTo>
                    <a:pt x="15" y="10"/>
                  </a:lnTo>
                  <a:lnTo>
                    <a:pt x="13" y="13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1A80BA08-EAF9-F447-8CE3-B049622D1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32312" y="1812403"/>
              <a:ext cx="22750" cy="24528"/>
            </a:xfrm>
            <a:custGeom>
              <a:avLst/>
              <a:gdLst>
                <a:gd name="T0" fmla="*/ 15 w 15"/>
                <a:gd name="T1" fmla="*/ 0 h 19"/>
                <a:gd name="T2" fmla="*/ 15 w 15"/>
                <a:gd name="T3" fmla="*/ 0 h 19"/>
                <a:gd name="T4" fmla="*/ 15 w 15"/>
                <a:gd name="T5" fmla="*/ 4 h 19"/>
                <a:gd name="T6" fmla="*/ 15 w 15"/>
                <a:gd name="T7" fmla="*/ 10 h 19"/>
                <a:gd name="T8" fmla="*/ 13 w 15"/>
                <a:gd name="T9" fmla="*/ 13 h 19"/>
                <a:gd name="T10" fmla="*/ 9 w 15"/>
                <a:gd name="T11" fmla="*/ 17 h 19"/>
                <a:gd name="T12" fmla="*/ 8 w 15"/>
                <a:gd name="T13" fmla="*/ 19 h 19"/>
                <a:gd name="T14" fmla="*/ 4 w 15"/>
                <a:gd name="T15" fmla="*/ 19 h 19"/>
                <a:gd name="T16" fmla="*/ 4 w 15"/>
                <a:gd name="T17" fmla="*/ 17 h 19"/>
                <a:gd name="T18" fmla="*/ 2 w 15"/>
                <a:gd name="T19" fmla="*/ 17 h 19"/>
                <a:gd name="T20" fmla="*/ 0 w 15"/>
                <a:gd name="T21" fmla="*/ 11 h 19"/>
                <a:gd name="T22" fmla="*/ 0 w 15"/>
                <a:gd name="T23" fmla="*/ 11 h 19"/>
                <a:gd name="T24" fmla="*/ 0 w 15"/>
                <a:gd name="T25" fmla="*/ 10 h 19"/>
                <a:gd name="T26" fmla="*/ 2 w 15"/>
                <a:gd name="T27" fmla="*/ 6 h 19"/>
                <a:gd name="T28" fmla="*/ 4 w 15"/>
                <a:gd name="T29" fmla="*/ 2 h 19"/>
                <a:gd name="T30" fmla="*/ 9 w 15"/>
                <a:gd name="T31" fmla="*/ 0 h 19"/>
                <a:gd name="T32" fmla="*/ 11 w 15"/>
                <a:gd name="T33" fmla="*/ 0 h 19"/>
                <a:gd name="T34" fmla="*/ 15 w 15"/>
                <a:gd name="T35" fmla="*/ 0 h 19"/>
                <a:gd name="T36" fmla="*/ 15 w 15"/>
                <a:gd name="T37" fmla="*/ 0 h 19"/>
                <a:gd name="T38" fmla="*/ 15 w 15"/>
                <a:gd name="T39" fmla="*/ 0 h 19"/>
                <a:gd name="T40" fmla="*/ 15 w 15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lnTo>
                    <a:pt x="15" y="0"/>
                  </a:lnTo>
                  <a:lnTo>
                    <a:pt x="15" y="4"/>
                  </a:lnTo>
                  <a:lnTo>
                    <a:pt x="15" y="10"/>
                  </a:lnTo>
                  <a:lnTo>
                    <a:pt x="13" y="13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541607F3-DCF0-524C-9D3D-5AC4B18F5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9141" y="1610850"/>
              <a:ext cx="45501" cy="36258"/>
            </a:xfrm>
            <a:custGeom>
              <a:avLst/>
              <a:gdLst>
                <a:gd name="T0" fmla="*/ 26 w 30"/>
                <a:gd name="T1" fmla="*/ 27 h 28"/>
                <a:gd name="T2" fmla="*/ 26 w 30"/>
                <a:gd name="T3" fmla="*/ 27 h 28"/>
                <a:gd name="T4" fmla="*/ 20 w 30"/>
                <a:gd name="T5" fmla="*/ 28 h 28"/>
                <a:gd name="T6" fmla="*/ 13 w 30"/>
                <a:gd name="T7" fmla="*/ 28 h 28"/>
                <a:gd name="T8" fmla="*/ 9 w 30"/>
                <a:gd name="T9" fmla="*/ 28 h 28"/>
                <a:gd name="T10" fmla="*/ 7 w 30"/>
                <a:gd name="T11" fmla="*/ 28 h 28"/>
                <a:gd name="T12" fmla="*/ 3 w 30"/>
                <a:gd name="T13" fmla="*/ 27 h 28"/>
                <a:gd name="T14" fmla="*/ 1 w 30"/>
                <a:gd name="T15" fmla="*/ 23 h 28"/>
                <a:gd name="T16" fmla="*/ 1 w 30"/>
                <a:gd name="T17" fmla="*/ 23 h 28"/>
                <a:gd name="T18" fmla="*/ 0 w 30"/>
                <a:gd name="T19" fmla="*/ 19 h 28"/>
                <a:gd name="T20" fmla="*/ 0 w 30"/>
                <a:gd name="T21" fmla="*/ 15 h 28"/>
                <a:gd name="T22" fmla="*/ 1 w 30"/>
                <a:gd name="T23" fmla="*/ 11 h 28"/>
                <a:gd name="T24" fmla="*/ 3 w 30"/>
                <a:gd name="T25" fmla="*/ 8 h 28"/>
                <a:gd name="T26" fmla="*/ 7 w 30"/>
                <a:gd name="T27" fmla="*/ 6 h 28"/>
                <a:gd name="T28" fmla="*/ 11 w 30"/>
                <a:gd name="T29" fmla="*/ 4 h 28"/>
                <a:gd name="T30" fmla="*/ 18 w 30"/>
                <a:gd name="T31" fmla="*/ 2 h 28"/>
                <a:gd name="T32" fmla="*/ 18 w 30"/>
                <a:gd name="T33" fmla="*/ 2 h 28"/>
                <a:gd name="T34" fmla="*/ 22 w 30"/>
                <a:gd name="T35" fmla="*/ 0 h 28"/>
                <a:gd name="T36" fmla="*/ 26 w 30"/>
                <a:gd name="T37" fmla="*/ 2 h 28"/>
                <a:gd name="T38" fmla="*/ 30 w 30"/>
                <a:gd name="T39" fmla="*/ 4 h 28"/>
                <a:gd name="T40" fmla="*/ 30 w 30"/>
                <a:gd name="T41" fmla="*/ 8 h 28"/>
                <a:gd name="T42" fmla="*/ 30 w 30"/>
                <a:gd name="T43" fmla="*/ 11 h 28"/>
                <a:gd name="T44" fmla="*/ 30 w 30"/>
                <a:gd name="T45" fmla="*/ 17 h 28"/>
                <a:gd name="T46" fmla="*/ 26 w 30"/>
                <a:gd name="T47" fmla="*/ 27 h 28"/>
                <a:gd name="T48" fmla="*/ 26 w 30"/>
                <a:gd name="T49" fmla="*/ 27 h 28"/>
                <a:gd name="T50" fmla="*/ 26 w 30"/>
                <a:gd name="T51" fmla="*/ 27 h 28"/>
                <a:gd name="T52" fmla="*/ 26 w 30"/>
                <a:gd name="T5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8">
                  <a:moveTo>
                    <a:pt x="26" y="27"/>
                  </a:moveTo>
                  <a:lnTo>
                    <a:pt x="26" y="27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3" y="27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30" y="1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B73C0078-756B-8241-8092-50B8015E0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9141" y="1610850"/>
              <a:ext cx="45501" cy="36258"/>
            </a:xfrm>
            <a:custGeom>
              <a:avLst/>
              <a:gdLst>
                <a:gd name="T0" fmla="*/ 26 w 30"/>
                <a:gd name="T1" fmla="*/ 27 h 28"/>
                <a:gd name="T2" fmla="*/ 26 w 30"/>
                <a:gd name="T3" fmla="*/ 27 h 28"/>
                <a:gd name="T4" fmla="*/ 20 w 30"/>
                <a:gd name="T5" fmla="*/ 28 h 28"/>
                <a:gd name="T6" fmla="*/ 13 w 30"/>
                <a:gd name="T7" fmla="*/ 28 h 28"/>
                <a:gd name="T8" fmla="*/ 9 w 30"/>
                <a:gd name="T9" fmla="*/ 28 h 28"/>
                <a:gd name="T10" fmla="*/ 7 w 30"/>
                <a:gd name="T11" fmla="*/ 28 h 28"/>
                <a:gd name="T12" fmla="*/ 3 w 30"/>
                <a:gd name="T13" fmla="*/ 27 h 28"/>
                <a:gd name="T14" fmla="*/ 1 w 30"/>
                <a:gd name="T15" fmla="*/ 23 h 28"/>
                <a:gd name="T16" fmla="*/ 1 w 30"/>
                <a:gd name="T17" fmla="*/ 23 h 28"/>
                <a:gd name="T18" fmla="*/ 0 w 30"/>
                <a:gd name="T19" fmla="*/ 19 h 28"/>
                <a:gd name="T20" fmla="*/ 0 w 30"/>
                <a:gd name="T21" fmla="*/ 15 h 28"/>
                <a:gd name="T22" fmla="*/ 1 w 30"/>
                <a:gd name="T23" fmla="*/ 11 h 28"/>
                <a:gd name="T24" fmla="*/ 3 w 30"/>
                <a:gd name="T25" fmla="*/ 8 h 28"/>
                <a:gd name="T26" fmla="*/ 7 w 30"/>
                <a:gd name="T27" fmla="*/ 6 h 28"/>
                <a:gd name="T28" fmla="*/ 11 w 30"/>
                <a:gd name="T29" fmla="*/ 4 h 28"/>
                <a:gd name="T30" fmla="*/ 18 w 30"/>
                <a:gd name="T31" fmla="*/ 2 h 28"/>
                <a:gd name="T32" fmla="*/ 18 w 30"/>
                <a:gd name="T33" fmla="*/ 2 h 28"/>
                <a:gd name="T34" fmla="*/ 22 w 30"/>
                <a:gd name="T35" fmla="*/ 0 h 28"/>
                <a:gd name="T36" fmla="*/ 26 w 30"/>
                <a:gd name="T37" fmla="*/ 2 h 28"/>
                <a:gd name="T38" fmla="*/ 30 w 30"/>
                <a:gd name="T39" fmla="*/ 4 h 28"/>
                <a:gd name="T40" fmla="*/ 30 w 30"/>
                <a:gd name="T41" fmla="*/ 8 h 28"/>
                <a:gd name="T42" fmla="*/ 30 w 30"/>
                <a:gd name="T43" fmla="*/ 11 h 28"/>
                <a:gd name="T44" fmla="*/ 30 w 30"/>
                <a:gd name="T45" fmla="*/ 17 h 28"/>
                <a:gd name="T46" fmla="*/ 26 w 30"/>
                <a:gd name="T47" fmla="*/ 27 h 28"/>
                <a:gd name="T48" fmla="*/ 26 w 30"/>
                <a:gd name="T49" fmla="*/ 27 h 28"/>
                <a:gd name="T50" fmla="*/ 26 w 30"/>
                <a:gd name="T51" fmla="*/ 27 h 28"/>
                <a:gd name="T52" fmla="*/ 26 w 30"/>
                <a:gd name="T5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8">
                  <a:moveTo>
                    <a:pt x="26" y="27"/>
                  </a:moveTo>
                  <a:lnTo>
                    <a:pt x="26" y="27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3" y="27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30" y="1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4AA84EA-CB9A-014B-BCFD-9E941CED38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8752" y="2146184"/>
              <a:ext cx="146456" cy="127971"/>
            </a:xfrm>
            <a:custGeom>
              <a:avLst/>
              <a:gdLst>
                <a:gd name="T0" fmla="*/ 4 w 96"/>
                <a:gd name="T1" fmla="*/ 61 h 99"/>
                <a:gd name="T2" fmla="*/ 23 w 96"/>
                <a:gd name="T3" fmla="*/ 44 h 99"/>
                <a:gd name="T4" fmla="*/ 28 w 96"/>
                <a:gd name="T5" fmla="*/ 36 h 99"/>
                <a:gd name="T6" fmla="*/ 34 w 96"/>
                <a:gd name="T7" fmla="*/ 15 h 99"/>
                <a:gd name="T8" fmla="*/ 40 w 96"/>
                <a:gd name="T9" fmla="*/ 6 h 99"/>
                <a:gd name="T10" fmla="*/ 43 w 96"/>
                <a:gd name="T11" fmla="*/ 2 h 99"/>
                <a:gd name="T12" fmla="*/ 51 w 96"/>
                <a:gd name="T13" fmla="*/ 0 h 99"/>
                <a:gd name="T14" fmla="*/ 53 w 96"/>
                <a:gd name="T15" fmla="*/ 2 h 99"/>
                <a:gd name="T16" fmla="*/ 53 w 96"/>
                <a:gd name="T17" fmla="*/ 6 h 99"/>
                <a:gd name="T18" fmla="*/ 51 w 96"/>
                <a:gd name="T19" fmla="*/ 12 h 99"/>
                <a:gd name="T20" fmla="*/ 45 w 96"/>
                <a:gd name="T21" fmla="*/ 17 h 99"/>
                <a:gd name="T22" fmla="*/ 41 w 96"/>
                <a:gd name="T23" fmla="*/ 23 h 99"/>
                <a:gd name="T24" fmla="*/ 41 w 96"/>
                <a:gd name="T25" fmla="*/ 27 h 99"/>
                <a:gd name="T26" fmla="*/ 49 w 96"/>
                <a:gd name="T27" fmla="*/ 29 h 99"/>
                <a:gd name="T28" fmla="*/ 51 w 96"/>
                <a:gd name="T29" fmla="*/ 33 h 99"/>
                <a:gd name="T30" fmla="*/ 55 w 96"/>
                <a:gd name="T31" fmla="*/ 40 h 99"/>
                <a:gd name="T32" fmla="*/ 58 w 96"/>
                <a:gd name="T33" fmla="*/ 42 h 99"/>
                <a:gd name="T34" fmla="*/ 62 w 96"/>
                <a:gd name="T35" fmla="*/ 40 h 99"/>
                <a:gd name="T36" fmla="*/ 72 w 96"/>
                <a:gd name="T37" fmla="*/ 40 h 99"/>
                <a:gd name="T38" fmla="*/ 75 w 96"/>
                <a:gd name="T39" fmla="*/ 42 h 99"/>
                <a:gd name="T40" fmla="*/ 77 w 96"/>
                <a:gd name="T41" fmla="*/ 46 h 99"/>
                <a:gd name="T42" fmla="*/ 83 w 96"/>
                <a:gd name="T43" fmla="*/ 46 h 99"/>
                <a:gd name="T44" fmla="*/ 89 w 96"/>
                <a:gd name="T45" fmla="*/ 48 h 99"/>
                <a:gd name="T46" fmla="*/ 87 w 96"/>
                <a:gd name="T47" fmla="*/ 50 h 99"/>
                <a:gd name="T48" fmla="*/ 85 w 96"/>
                <a:gd name="T49" fmla="*/ 53 h 99"/>
                <a:gd name="T50" fmla="*/ 85 w 96"/>
                <a:gd name="T51" fmla="*/ 57 h 99"/>
                <a:gd name="T52" fmla="*/ 93 w 96"/>
                <a:gd name="T53" fmla="*/ 59 h 99"/>
                <a:gd name="T54" fmla="*/ 91 w 96"/>
                <a:gd name="T55" fmla="*/ 61 h 99"/>
                <a:gd name="T56" fmla="*/ 85 w 96"/>
                <a:gd name="T57" fmla="*/ 68 h 99"/>
                <a:gd name="T58" fmla="*/ 81 w 96"/>
                <a:gd name="T59" fmla="*/ 74 h 99"/>
                <a:gd name="T60" fmla="*/ 81 w 96"/>
                <a:gd name="T61" fmla="*/ 82 h 99"/>
                <a:gd name="T62" fmla="*/ 85 w 96"/>
                <a:gd name="T63" fmla="*/ 78 h 99"/>
                <a:gd name="T64" fmla="*/ 89 w 96"/>
                <a:gd name="T65" fmla="*/ 76 h 99"/>
                <a:gd name="T66" fmla="*/ 94 w 96"/>
                <a:gd name="T67" fmla="*/ 76 h 99"/>
                <a:gd name="T68" fmla="*/ 96 w 96"/>
                <a:gd name="T69" fmla="*/ 78 h 99"/>
                <a:gd name="T70" fmla="*/ 93 w 96"/>
                <a:gd name="T71" fmla="*/ 82 h 99"/>
                <a:gd name="T72" fmla="*/ 96 w 96"/>
                <a:gd name="T73" fmla="*/ 85 h 99"/>
                <a:gd name="T74" fmla="*/ 96 w 96"/>
                <a:gd name="T75" fmla="*/ 91 h 99"/>
                <a:gd name="T76" fmla="*/ 96 w 96"/>
                <a:gd name="T77" fmla="*/ 91 h 99"/>
                <a:gd name="T78" fmla="*/ 93 w 96"/>
                <a:gd name="T79" fmla="*/ 91 h 99"/>
                <a:gd name="T80" fmla="*/ 93 w 96"/>
                <a:gd name="T81" fmla="*/ 95 h 99"/>
                <a:gd name="T82" fmla="*/ 89 w 96"/>
                <a:gd name="T83" fmla="*/ 97 h 99"/>
                <a:gd name="T84" fmla="*/ 79 w 96"/>
                <a:gd name="T85" fmla="*/ 97 h 99"/>
                <a:gd name="T86" fmla="*/ 81 w 96"/>
                <a:gd name="T87" fmla="*/ 95 h 99"/>
                <a:gd name="T88" fmla="*/ 79 w 96"/>
                <a:gd name="T89" fmla="*/ 87 h 99"/>
                <a:gd name="T90" fmla="*/ 75 w 96"/>
                <a:gd name="T91" fmla="*/ 85 h 99"/>
                <a:gd name="T92" fmla="*/ 68 w 96"/>
                <a:gd name="T93" fmla="*/ 91 h 99"/>
                <a:gd name="T94" fmla="*/ 58 w 96"/>
                <a:gd name="T95" fmla="*/ 95 h 99"/>
                <a:gd name="T96" fmla="*/ 58 w 96"/>
                <a:gd name="T97" fmla="*/ 85 h 99"/>
                <a:gd name="T98" fmla="*/ 60 w 96"/>
                <a:gd name="T99" fmla="*/ 85 h 99"/>
                <a:gd name="T100" fmla="*/ 60 w 96"/>
                <a:gd name="T101" fmla="*/ 82 h 99"/>
                <a:gd name="T102" fmla="*/ 57 w 96"/>
                <a:gd name="T103" fmla="*/ 82 h 99"/>
                <a:gd name="T104" fmla="*/ 45 w 96"/>
                <a:gd name="T105" fmla="*/ 80 h 99"/>
                <a:gd name="T106" fmla="*/ 30 w 96"/>
                <a:gd name="T107" fmla="*/ 78 h 99"/>
                <a:gd name="T108" fmla="*/ 26 w 96"/>
                <a:gd name="T109" fmla="*/ 78 h 99"/>
                <a:gd name="T110" fmla="*/ 13 w 96"/>
                <a:gd name="T111" fmla="*/ 82 h 99"/>
                <a:gd name="T112" fmla="*/ 7 w 96"/>
                <a:gd name="T113" fmla="*/ 82 h 99"/>
                <a:gd name="T114" fmla="*/ 0 w 96"/>
                <a:gd name="T115" fmla="*/ 78 h 99"/>
                <a:gd name="T116" fmla="*/ 2 w 96"/>
                <a:gd name="T117" fmla="*/ 78 h 99"/>
                <a:gd name="T118" fmla="*/ 6 w 96"/>
                <a:gd name="T119" fmla="*/ 68 h 99"/>
                <a:gd name="T120" fmla="*/ 7 w 96"/>
                <a:gd name="T121" fmla="*/ 61 h 99"/>
                <a:gd name="T122" fmla="*/ 4 w 96"/>
                <a:gd name="T123" fmla="*/ 61 h 99"/>
                <a:gd name="T124" fmla="*/ 4 w 96"/>
                <a:gd name="T125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99">
                  <a:moveTo>
                    <a:pt x="4" y="61"/>
                  </a:moveTo>
                  <a:lnTo>
                    <a:pt x="4" y="61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6" y="40"/>
                  </a:lnTo>
                  <a:lnTo>
                    <a:pt x="28" y="36"/>
                  </a:lnTo>
                  <a:lnTo>
                    <a:pt x="30" y="27"/>
                  </a:lnTo>
                  <a:lnTo>
                    <a:pt x="34" y="15"/>
                  </a:lnTo>
                  <a:lnTo>
                    <a:pt x="36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3" y="2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10"/>
                  </a:lnTo>
                  <a:lnTo>
                    <a:pt x="51" y="12"/>
                  </a:lnTo>
                  <a:lnTo>
                    <a:pt x="47" y="15"/>
                  </a:lnTo>
                  <a:lnTo>
                    <a:pt x="45" y="17"/>
                  </a:lnTo>
                  <a:lnTo>
                    <a:pt x="41" y="19"/>
                  </a:lnTo>
                  <a:lnTo>
                    <a:pt x="41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5" y="27"/>
                  </a:lnTo>
                  <a:lnTo>
                    <a:pt x="49" y="29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7" y="46"/>
                  </a:lnTo>
                  <a:lnTo>
                    <a:pt x="89" y="48"/>
                  </a:lnTo>
                  <a:lnTo>
                    <a:pt x="89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5" y="53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9" y="57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1" y="61"/>
                  </a:lnTo>
                  <a:lnTo>
                    <a:pt x="89" y="65"/>
                  </a:lnTo>
                  <a:lnTo>
                    <a:pt x="85" y="68"/>
                  </a:lnTo>
                  <a:lnTo>
                    <a:pt x="81" y="70"/>
                  </a:lnTo>
                  <a:lnTo>
                    <a:pt x="81" y="74"/>
                  </a:lnTo>
                  <a:lnTo>
                    <a:pt x="81" y="78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85" y="78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3" y="76"/>
                  </a:lnTo>
                  <a:lnTo>
                    <a:pt x="94" y="76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4" y="82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3" y="95"/>
                  </a:lnTo>
                  <a:lnTo>
                    <a:pt x="93" y="95"/>
                  </a:lnTo>
                  <a:lnTo>
                    <a:pt x="91" y="97"/>
                  </a:lnTo>
                  <a:lnTo>
                    <a:pt x="89" y="97"/>
                  </a:lnTo>
                  <a:lnTo>
                    <a:pt x="85" y="99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1" y="95"/>
                  </a:lnTo>
                  <a:lnTo>
                    <a:pt x="81" y="91"/>
                  </a:lnTo>
                  <a:lnTo>
                    <a:pt x="79" y="87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2" y="89"/>
                  </a:lnTo>
                  <a:lnTo>
                    <a:pt x="68" y="91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89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57" y="82"/>
                  </a:lnTo>
                  <a:lnTo>
                    <a:pt x="53" y="82"/>
                  </a:lnTo>
                  <a:lnTo>
                    <a:pt x="45" y="80"/>
                  </a:lnTo>
                  <a:lnTo>
                    <a:pt x="36" y="78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19" y="78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7" y="82"/>
                  </a:lnTo>
                  <a:lnTo>
                    <a:pt x="4" y="8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4" y="76"/>
                  </a:lnTo>
                  <a:lnTo>
                    <a:pt x="6" y="68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4FCCC947-9E24-674E-86DE-69E4708889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8752" y="2146184"/>
              <a:ext cx="146456" cy="127971"/>
            </a:xfrm>
            <a:custGeom>
              <a:avLst/>
              <a:gdLst>
                <a:gd name="T0" fmla="*/ 4 w 96"/>
                <a:gd name="T1" fmla="*/ 61 h 99"/>
                <a:gd name="T2" fmla="*/ 23 w 96"/>
                <a:gd name="T3" fmla="*/ 44 h 99"/>
                <a:gd name="T4" fmla="*/ 28 w 96"/>
                <a:gd name="T5" fmla="*/ 36 h 99"/>
                <a:gd name="T6" fmla="*/ 34 w 96"/>
                <a:gd name="T7" fmla="*/ 15 h 99"/>
                <a:gd name="T8" fmla="*/ 40 w 96"/>
                <a:gd name="T9" fmla="*/ 6 h 99"/>
                <a:gd name="T10" fmla="*/ 43 w 96"/>
                <a:gd name="T11" fmla="*/ 2 h 99"/>
                <a:gd name="T12" fmla="*/ 51 w 96"/>
                <a:gd name="T13" fmla="*/ 0 h 99"/>
                <a:gd name="T14" fmla="*/ 53 w 96"/>
                <a:gd name="T15" fmla="*/ 2 h 99"/>
                <a:gd name="T16" fmla="*/ 53 w 96"/>
                <a:gd name="T17" fmla="*/ 6 h 99"/>
                <a:gd name="T18" fmla="*/ 51 w 96"/>
                <a:gd name="T19" fmla="*/ 12 h 99"/>
                <a:gd name="T20" fmla="*/ 45 w 96"/>
                <a:gd name="T21" fmla="*/ 17 h 99"/>
                <a:gd name="T22" fmla="*/ 41 w 96"/>
                <a:gd name="T23" fmla="*/ 23 h 99"/>
                <a:gd name="T24" fmla="*/ 41 w 96"/>
                <a:gd name="T25" fmla="*/ 27 h 99"/>
                <a:gd name="T26" fmla="*/ 49 w 96"/>
                <a:gd name="T27" fmla="*/ 29 h 99"/>
                <a:gd name="T28" fmla="*/ 51 w 96"/>
                <a:gd name="T29" fmla="*/ 33 h 99"/>
                <a:gd name="T30" fmla="*/ 55 w 96"/>
                <a:gd name="T31" fmla="*/ 40 h 99"/>
                <a:gd name="T32" fmla="*/ 58 w 96"/>
                <a:gd name="T33" fmla="*/ 42 h 99"/>
                <a:gd name="T34" fmla="*/ 62 w 96"/>
                <a:gd name="T35" fmla="*/ 40 h 99"/>
                <a:gd name="T36" fmla="*/ 72 w 96"/>
                <a:gd name="T37" fmla="*/ 40 h 99"/>
                <a:gd name="T38" fmla="*/ 75 w 96"/>
                <a:gd name="T39" fmla="*/ 42 h 99"/>
                <a:gd name="T40" fmla="*/ 77 w 96"/>
                <a:gd name="T41" fmla="*/ 46 h 99"/>
                <a:gd name="T42" fmla="*/ 83 w 96"/>
                <a:gd name="T43" fmla="*/ 46 h 99"/>
                <a:gd name="T44" fmla="*/ 89 w 96"/>
                <a:gd name="T45" fmla="*/ 48 h 99"/>
                <a:gd name="T46" fmla="*/ 87 w 96"/>
                <a:gd name="T47" fmla="*/ 50 h 99"/>
                <a:gd name="T48" fmla="*/ 85 w 96"/>
                <a:gd name="T49" fmla="*/ 53 h 99"/>
                <a:gd name="T50" fmla="*/ 85 w 96"/>
                <a:gd name="T51" fmla="*/ 57 h 99"/>
                <a:gd name="T52" fmla="*/ 93 w 96"/>
                <a:gd name="T53" fmla="*/ 59 h 99"/>
                <a:gd name="T54" fmla="*/ 91 w 96"/>
                <a:gd name="T55" fmla="*/ 61 h 99"/>
                <a:gd name="T56" fmla="*/ 85 w 96"/>
                <a:gd name="T57" fmla="*/ 68 h 99"/>
                <a:gd name="T58" fmla="*/ 81 w 96"/>
                <a:gd name="T59" fmla="*/ 74 h 99"/>
                <a:gd name="T60" fmla="*/ 81 w 96"/>
                <a:gd name="T61" fmla="*/ 82 h 99"/>
                <a:gd name="T62" fmla="*/ 85 w 96"/>
                <a:gd name="T63" fmla="*/ 78 h 99"/>
                <a:gd name="T64" fmla="*/ 89 w 96"/>
                <a:gd name="T65" fmla="*/ 76 h 99"/>
                <a:gd name="T66" fmla="*/ 94 w 96"/>
                <a:gd name="T67" fmla="*/ 76 h 99"/>
                <a:gd name="T68" fmla="*/ 96 w 96"/>
                <a:gd name="T69" fmla="*/ 78 h 99"/>
                <a:gd name="T70" fmla="*/ 93 w 96"/>
                <a:gd name="T71" fmla="*/ 82 h 99"/>
                <a:gd name="T72" fmla="*/ 96 w 96"/>
                <a:gd name="T73" fmla="*/ 85 h 99"/>
                <a:gd name="T74" fmla="*/ 96 w 96"/>
                <a:gd name="T75" fmla="*/ 91 h 99"/>
                <a:gd name="T76" fmla="*/ 96 w 96"/>
                <a:gd name="T77" fmla="*/ 91 h 99"/>
                <a:gd name="T78" fmla="*/ 93 w 96"/>
                <a:gd name="T79" fmla="*/ 91 h 99"/>
                <a:gd name="T80" fmla="*/ 93 w 96"/>
                <a:gd name="T81" fmla="*/ 95 h 99"/>
                <a:gd name="T82" fmla="*/ 89 w 96"/>
                <a:gd name="T83" fmla="*/ 97 h 99"/>
                <a:gd name="T84" fmla="*/ 79 w 96"/>
                <a:gd name="T85" fmla="*/ 97 h 99"/>
                <a:gd name="T86" fmla="*/ 81 w 96"/>
                <a:gd name="T87" fmla="*/ 95 h 99"/>
                <a:gd name="T88" fmla="*/ 79 w 96"/>
                <a:gd name="T89" fmla="*/ 87 h 99"/>
                <a:gd name="T90" fmla="*/ 75 w 96"/>
                <a:gd name="T91" fmla="*/ 85 h 99"/>
                <a:gd name="T92" fmla="*/ 68 w 96"/>
                <a:gd name="T93" fmla="*/ 91 h 99"/>
                <a:gd name="T94" fmla="*/ 58 w 96"/>
                <a:gd name="T95" fmla="*/ 95 h 99"/>
                <a:gd name="T96" fmla="*/ 58 w 96"/>
                <a:gd name="T97" fmla="*/ 85 h 99"/>
                <a:gd name="T98" fmla="*/ 60 w 96"/>
                <a:gd name="T99" fmla="*/ 85 h 99"/>
                <a:gd name="T100" fmla="*/ 60 w 96"/>
                <a:gd name="T101" fmla="*/ 82 h 99"/>
                <a:gd name="T102" fmla="*/ 57 w 96"/>
                <a:gd name="T103" fmla="*/ 82 h 99"/>
                <a:gd name="T104" fmla="*/ 45 w 96"/>
                <a:gd name="T105" fmla="*/ 80 h 99"/>
                <a:gd name="T106" fmla="*/ 30 w 96"/>
                <a:gd name="T107" fmla="*/ 78 h 99"/>
                <a:gd name="T108" fmla="*/ 26 w 96"/>
                <a:gd name="T109" fmla="*/ 78 h 99"/>
                <a:gd name="T110" fmla="*/ 13 w 96"/>
                <a:gd name="T111" fmla="*/ 82 h 99"/>
                <a:gd name="T112" fmla="*/ 7 w 96"/>
                <a:gd name="T113" fmla="*/ 82 h 99"/>
                <a:gd name="T114" fmla="*/ 0 w 96"/>
                <a:gd name="T115" fmla="*/ 78 h 99"/>
                <a:gd name="T116" fmla="*/ 2 w 96"/>
                <a:gd name="T117" fmla="*/ 78 h 99"/>
                <a:gd name="T118" fmla="*/ 6 w 96"/>
                <a:gd name="T119" fmla="*/ 68 h 99"/>
                <a:gd name="T120" fmla="*/ 7 w 96"/>
                <a:gd name="T121" fmla="*/ 61 h 99"/>
                <a:gd name="T122" fmla="*/ 4 w 96"/>
                <a:gd name="T123" fmla="*/ 61 h 99"/>
                <a:gd name="T124" fmla="*/ 4 w 96"/>
                <a:gd name="T125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99">
                  <a:moveTo>
                    <a:pt x="4" y="61"/>
                  </a:moveTo>
                  <a:lnTo>
                    <a:pt x="4" y="61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6" y="40"/>
                  </a:lnTo>
                  <a:lnTo>
                    <a:pt x="28" y="36"/>
                  </a:lnTo>
                  <a:lnTo>
                    <a:pt x="30" y="27"/>
                  </a:lnTo>
                  <a:lnTo>
                    <a:pt x="34" y="15"/>
                  </a:lnTo>
                  <a:lnTo>
                    <a:pt x="36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3" y="2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10"/>
                  </a:lnTo>
                  <a:lnTo>
                    <a:pt x="51" y="12"/>
                  </a:lnTo>
                  <a:lnTo>
                    <a:pt x="47" y="15"/>
                  </a:lnTo>
                  <a:lnTo>
                    <a:pt x="45" y="17"/>
                  </a:lnTo>
                  <a:lnTo>
                    <a:pt x="41" y="19"/>
                  </a:lnTo>
                  <a:lnTo>
                    <a:pt x="41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5" y="27"/>
                  </a:lnTo>
                  <a:lnTo>
                    <a:pt x="49" y="29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7" y="46"/>
                  </a:lnTo>
                  <a:lnTo>
                    <a:pt x="89" y="48"/>
                  </a:lnTo>
                  <a:lnTo>
                    <a:pt x="89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5" y="53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9" y="57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1" y="61"/>
                  </a:lnTo>
                  <a:lnTo>
                    <a:pt x="89" y="65"/>
                  </a:lnTo>
                  <a:lnTo>
                    <a:pt x="85" y="68"/>
                  </a:lnTo>
                  <a:lnTo>
                    <a:pt x="81" y="70"/>
                  </a:lnTo>
                  <a:lnTo>
                    <a:pt x="81" y="74"/>
                  </a:lnTo>
                  <a:lnTo>
                    <a:pt x="81" y="78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85" y="78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3" y="76"/>
                  </a:lnTo>
                  <a:lnTo>
                    <a:pt x="94" y="76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4" y="82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3" y="95"/>
                  </a:lnTo>
                  <a:lnTo>
                    <a:pt x="93" y="95"/>
                  </a:lnTo>
                  <a:lnTo>
                    <a:pt x="91" y="97"/>
                  </a:lnTo>
                  <a:lnTo>
                    <a:pt x="89" y="97"/>
                  </a:lnTo>
                  <a:lnTo>
                    <a:pt x="85" y="99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1" y="95"/>
                  </a:lnTo>
                  <a:lnTo>
                    <a:pt x="81" y="91"/>
                  </a:lnTo>
                  <a:lnTo>
                    <a:pt x="79" y="87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2" y="89"/>
                  </a:lnTo>
                  <a:lnTo>
                    <a:pt x="68" y="91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89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57" y="82"/>
                  </a:lnTo>
                  <a:lnTo>
                    <a:pt x="53" y="82"/>
                  </a:lnTo>
                  <a:lnTo>
                    <a:pt x="45" y="80"/>
                  </a:lnTo>
                  <a:lnTo>
                    <a:pt x="36" y="78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19" y="78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7" y="82"/>
                  </a:lnTo>
                  <a:lnTo>
                    <a:pt x="4" y="8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4" y="76"/>
                  </a:lnTo>
                  <a:lnTo>
                    <a:pt x="6" y="68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8CC3B552-7E7A-F341-B759-15A1166518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9526" y="1403963"/>
              <a:ext cx="99533" cy="39458"/>
            </a:xfrm>
            <a:custGeom>
              <a:avLst/>
              <a:gdLst>
                <a:gd name="T0" fmla="*/ 21 w 65"/>
                <a:gd name="T1" fmla="*/ 2 h 30"/>
                <a:gd name="T2" fmla="*/ 21 w 65"/>
                <a:gd name="T3" fmla="*/ 2 h 30"/>
                <a:gd name="T4" fmla="*/ 10 w 65"/>
                <a:gd name="T5" fmla="*/ 0 h 30"/>
                <a:gd name="T6" fmla="*/ 4 w 65"/>
                <a:gd name="T7" fmla="*/ 0 h 30"/>
                <a:gd name="T8" fmla="*/ 0 w 65"/>
                <a:gd name="T9" fmla="*/ 0 h 30"/>
                <a:gd name="T10" fmla="*/ 0 w 65"/>
                <a:gd name="T11" fmla="*/ 0 h 30"/>
                <a:gd name="T12" fmla="*/ 0 w 65"/>
                <a:gd name="T13" fmla="*/ 0 h 30"/>
                <a:gd name="T14" fmla="*/ 0 w 65"/>
                <a:gd name="T15" fmla="*/ 4 h 30"/>
                <a:gd name="T16" fmla="*/ 0 w 65"/>
                <a:gd name="T17" fmla="*/ 6 h 30"/>
                <a:gd name="T18" fmla="*/ 2 w 65"/>
                <a:gd name="T19" fmla="*/ 8 h 30"/>
                <a:gd name="T20" fmla="*/ 6 w 65"/>
                <a:gd name="T21" fmla="*/ 10 h 30"/>
                <a:gd name="T22" fmla="*/ 10 w 65"/>
                <a:gd name="T23" fmla="*/ 11 h 30"/>
                <a:gd name="T24" fmla="*/ 12 w 65"/>
                <a:gd name="T25" fmla="*/ 11 h 30"/>
                <a:gd name="T26" fmla="*/ 14 w 65"/>
                <a:gd name="T27" fmla="*/ 15 h 30"/>
                <a:gd name="T28" fmla="*/ 14 w 65"/>
                <a:gd name="T29" fmla="*/ 15 h 30"/>
                <a:gd name="T30" fmla="*/ 16 w 65"/>
                <a:gd name="T31" fmla="*/ 19 h 30"/>
                <a:gd name="T32" fmla="*/ 17 w 65"/>
                <a:gd name="T33" fmla="*/ 21 h 30"/>
                <a:gd name="T34" fmla="*/ 19 w 65"/>
                <a:gd name="T35" fmla="*/ 27 h 30"/>
                <a:gd name="T36" fmla="*/ 23 w 65"/>
                <a:gd name="T37" fmla="*/ 30 h 30"/>
                <a:gd name="T38" fmla="*/ 23 w 65"/>
                <a:gd name="T39" fmla="*/ 30 h 30"/>
                <a:gd name="T40" fmla="*/ 23 w 65"/>
                <a:gd name="T41" fmla="*/ 29 h 30"/>
                <a:gd name="T42" fmla="*/ 27 w 65"/>
                <a:gd name="T43" fmla="*/ 27 h 30"/>
                <a:gd name="T44" fmla="*/ 33 w 65"/>
                <a:gd name="T45" fmla="*/ 25 h 30"/>
                <a:gd name="T46" fmla="*/ 42 w 65"/>
                <a:gd name="T47" fmla="*/ 21 h 30"/>
                <a:gd name="T48" fmla="*/ 42 w 65"/>
                <a:gd name="T49" fmla="*/ 21 h 30"/>
                <a:gd name="T50" fmla="*/ 53 w 65"/>
                <a:gd name="T51" fmla="*/ 19 h 30"/>
                <a:gd name="T52" fmla="*/ 59 w 65"/>
                <a:gd name="T53" fmla="*/ 17 h 30"/>
                <a:gd name="T54" fmla="*/ 65 w 65"/>
                <a:gd name="T55" fmla="*/ 17 h 30"/>
                <a:gd name="T56" fmla="*/ 65 w 65"/>
                <a:gd name="T57" fmla="*/ 17 h 30"/>
                <a:gd name="T58" fmla="*/ 57 w 65"/>
                <a:gd name="T59" fmla="*/ 11 h 30"/>
                <a:gd name="T60" fmla="*/ 52 w 65"/>
                <a:gd name="T61" fmla="*/ 6 h 30"/>
                <a:gd name="T62" fmla="*/ 48 w 65"/>
                <a:gd name="T63" fmla="*/ 4 h 30"/>
                <a:gd name="T64" fmla="*/ 46 w 65"/>
                <a:gd name="T65" fmla="*/ 2 h 30"/>
                <a:gd name="T66" fmla="*/ 42 w 65"/>
                <a:gd name="T67" fmla="*/ 0 h 30"/>
                <a:gd name="T68" fmla="*/ 38 w 65"/>
                <a:gd name="T69" fmla="*/ 0 h 30"/>
                <a:gd name="T70" fmla="*/ 38 w 65"/>
                <a:gd name="T71" fmla="*/ 0 h 30"/>
                <a:gd name="T72" fmla="*/ 33 w 65"/>
                <a:gd name="T73" fmla="*/ 0 h 30"/>
                <a:gd name="T74" fmla="*/ 29 w 65"/>
                <a:gd name="T75" fmla="*/ 0 h 30"/>
                <a:gd name="T76" fmla="*/ 21 w 65"/>
                <a:gd name="T77" fmla="*/ 2 h 30"/>
                <a:gd name="T78" fmla="*/ 21 w 65"/>
                <a:gd name="T79" fmla="*/ 2 h 30"/>
                <a:gd name="T80" fmla="*/ 21 w 65"/>
                <a:gd name="T81" fmla="*/ 2 h 30"/>
                <a:gd name="T82" fmla="*/ 21 w 65"/>
                <a:gd name="T8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30">
                  <a:moveTo>
                    <a:pt x="21" y="2"/>
                  </a:moveTo>
                  <a:lnTo>
                    <a:pt x="21" y="2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6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6" y="19"/>
                  </a:lnTo>
                  <a:lnTo>
                    <a:pt x="17" y="21"/>
                  </a:lnTo>
                  <a:lnTo>
                    <a:pt x="19" y="27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33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53" y="19"/>
                  </a:lnTo>
                  <a:lnTo>
                    <a:pt x="59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57" y="11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1017D74C-001F-0F44-B5BB-EA3074A53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9526" y="1403963"/>
              <a:ext cx="99533" cy="39458"/>
            </a:xfrm>
            <a:custGeom>
              <a:avLst/>
              <a:gdLst>
                <a:gd name="T0" fmla="*/ 21 w 65"/>
                <a:gd name="T1" fmla="*/ 2 h 30"/>
                <a:gd name="T2" fmla="*/ 21 w 65"/>
                <a:gd name="T3" fmla="*/ 2 h 30"/>
                <a:gd name="T4" fmla="*/ 10 w 65"/>
                <a:gd name="T5" fmla="*/ 0 h 30"/>
                <a:gd name="T6" fmla="*/ 4 w 65"/>
                <a:gd name="T7" fmla="*/ 0 h 30"/>
                <a:gd name="T8" fmla="*/ 0 w 65"/>
                <a:gd name="T9" fmla="*/ 0 h 30"/>
                <a:gd name="T10" fmla="*/ 0 w 65"/>
                <a:gd name="T11" fmla="*/ 0 h 30"/>
                <a:gd name="T12" fmla="*/ 0 w 65"/>
                <a:gd name="T13" fmla="*/ 0 h 30"/>
                <a:gd name="T14" fmla="*/ 0 w 65"/>
                <a:gd name="T15" fmla="*/ 4 h 30"/>
                <a:gd name="T16" fmla="*/ 0 w 65"/>
                <a:gd name="T17" fmla="*/ 6 h 30"/>
                <a:gd name="T18" fmla="*/ 2 w 65"/>
                <a:gd name="T19" fmla="*/ 8 h 30"/>
                <a:gd name="T20" fmla="*/ 6 w 65"/>
                <a:gd name="T21" fmla="*/ 10 h 30"/>
                <a:gd name="T22" fmla="*/ 10 w 65"/>
                <a:gd name="T23" fmla="*/ 11 h 30"/>
                <a:gd name="T24" fmla="*/ 12 w 65"/>
                <a:gd name="T25" fmla="*/ 11 h 30"/>
                <a:gd name="T26" fmla="*/ 14 w 65"/>
                <a:gd name="T27" fmla="*/ 15 h 30"/>
                <a:gd name="T28" fmla="*/ 14 w 65"/>
                <a:gd name="T29" fmla="*/ 15 h 30"/>
                <a:gd name="T30" fmla="*/ 16 w 65"/>
                <a:gd name="T31" fmla="*/ 19 h 30"/>
                <a:gd name="T32" fmla="*/ 17 w 65"/>
                <a:gd name="T33" fmla="*/ 21 h 30"/>
                <a:gd name="T34" fmla="*/ 19 w 65"/>
                <a:gd name="T35" fmla="*/ 27 h 30"/>
                <a:gd name="T36" fmla="*/ 23 w 65"/>
                <a:gd name="T37" fmla="*/ 30 h 30"/>
                <a:gd name="T38" fmla="*/ 23 w 65"/>
                <a:gd name="T39" fmla="*/ 30 h 30"/>
                <a:gd name="T40" fmla="*/ 23 w 65"/>
                <a:gd name="T41" fmla="*/ 29 h 30"/>
                <a:gd name="T42" fmla="*/ 27 w 65"/>
                <a:gd name="T43" fmla="*/ 27 h 30"/>
                <a:gd name="T44" fmla="*/ 33 w 65"/>
                <a:gd name="T45" fmla="*/ 25 h 30"/>
                <a:gd name="T46" fmla="*/ 42 w 65"/>
                <a:gd name="T47" fmla="*/ 21 h 30"/>
                <a:gd name="T48" fmla="*/ 42 w 65"/>
                <a:gd name="T49" fmla="*/ 21 h 30"/>
                <a:gd name="T50" fmla="*/ 53 w 65"/>
                <a:gd name="T51" fmla="*/ 19 h 30"/>
                <a:gd name="T52" fmla="*/ 59 w 65"/>
                <a:gd name="T53" fmla="*/ 17 h 30"/>
                <a:gd name="T54" fmla="*/ 65 w 65"/>
                <a:gd name="T55" fmla="*/ 17 h 30"/>
                <a:gd name="T56" fmla="*/ 65 w 65"/>
                <a:gd name="T57" fmla="*/ 17 h 30"/>
                <a:gd name="T58" fmla="*/ 57 w 65"/>
                <a:gd name="T59" fmla="*/ 11 h 30"/>
                <a:gd name="T60" fmla="*/ 52 w 65"/>
                <a:gd name="T61" fmla="*/ 6 h 30"/>
                <a:gd name="T62" fmla="*/ 48 w 65"/>
                <a:gd name="T63" fmla="*/ 4 h 30"/>
                <a:gd name="T64" fmla="*/ 46 w 65"/>
                <a:gd name="T65" fmla="*/ 2 h 30"/>
                <a:gd name="T66" fmla="*/ 42 w 65"/>
                <a:gd name="T67" fmla="*/ 0 h 30"/>
                <a:gd name="T68" fmla="*/ 38 w 65"/>
                <a:gd name="T69" fmla="*/ 0 h 30"/>
                <a:gd name="T70" fmla="*/ 38 w 65"/>
                <a:gd name="T71" fmla="*/ 0 h 30"/>
                <a:gd name="T72" fmla="*/ 33 w 65"/>
                <a:gd name="T73" fmla="*/ 0 h 30"/>
                <a:gd name="T74" fmla="*/ 29 w 65"/>
                <a:gd name="T75" fmla="*/ 0 h 30"/>
                <a:gd name="T76" fmla="*/ 21 w 65"/>
                <a:gd name="T77" fmla="*/ 2 h 30"/>
                <a:gd name="T78" fmla="*/ 21 w 65"/>
                <a:gd name="T79" fmla="*/ 2 h 30"/>
                <a:gd name="T80" fmla="*/ 21 w 65"/>
                <a:gd name="T81" fmla="*/ 2 h 30"/>
                <a:gd name="T82" fmla="*/ 21 w 65"/>
                <a:gd name="T8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30">
                  <a:moveTo>
                    <a:pt x="21" y="2"/>
                  </a:moveTo>
                  <a:lnTo>
                    <a:pt x="21" y="2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6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6" y="19"/>
                  </a:lnTo>
                  <a:lnTo>
                    <a:pt x="17" y="21"/>
                  </a:lnTo>
                  <a:lnTo>
                    <a:pt x="19" y="27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33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53" y="19"/>
                  </a:lnTo>
                  <a:lnTo>
                    <a:pt x="59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57" y="11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CA86243F-B101-D643-AD20-DA06009851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787" y="2264555"/>
              <a:ext cx="42657" cy="26661"/>
            </a:xfrm>
            <a:custGeom>
              <a:avLst/>
              <a:gdLst>
                <a:gd name="T0" fmla="*/ 5 w 28"/>
                <a:gd name="T1" fmla="*/ 13 h 21"/>
                <a:gd name="T2" fmla="*/ 5 w 28"/>
                <a:gd name="T3" fmla="*/ 13 h 21"/>
                <a:gd name="T4" fmla="*/ 5 w 28"/>
                <a:gd name="T5" fmla="*/ 11 h 21"/>
                <a:gd name="T6" fmla="*/ 3 w 28"/>
                <a:gd name="T7" fmla="*/ 10 h 21"/>
                <a:gd name="T8" fmla="*/ 2 w 28"/>
                <a:gd name="T9" fmla="*/ 10 h 21"/>
                <a:gd name="T10" fmla="*/ 2 w 28"/>
                <a:gd name="T11" fmla="*/ 8 h 21"/>
                <a:gd name="T12" fmla="*/ 2 w 28"/>
                <a:gd name="T13" fmla="*/ 8 h 21"/>
                <a:gd name="T14" fmla="*/ 0 w 28"/>
                <a:gd name="T15" fmla="*/ 6 h 21"/>
                <a:gd name="T16" fmla="*/ 0 w 28"/>
                <a:gd name="T17" fmla="*/ 6 h 21"/>
                <a:gd name="T18" fmla="*/ 0 w 28"/>
                <a:gd name="T19" fmla="*/ 4 h 21"/>
                <a:gd name="T20" fmla="*/ 2 w 28"/>
                <a:gd name="T21" fmla="*/ 0 h 21"/>
                <a:gd name="T22" fmla="*/ 2 w 28"/>
                <a:gd name="T23" fmla="*/ 0 h 21"/>
                <a:gd name="T24" fmla="*/ 5 w 28"/>
                <a:gd name="T25" fmla="*/ 6 h 21"/>
                <a:gd name="T26" fmla="*/ 9 w 28"/>
                <a:gd name="T27" fmla="*/ 8 h 21"/>
                <a:gd name="T28" fmla="*/ 13 w 28"/>
                <a:gd name="T29" fmla="*/ 10 h 21"/>
                <a:gd name="T30" fmla="*/ 13 w 28"/>
                <a:gd name="T31" fmla="*/ 10 h 21"/>
                <a:gd name="T32" fmla="*/ 17 w 28"/>
                <a:gd name="T33" fmla="*/ 10 h 21"/>
                <a:gd name="T34" fmla="*/ 22 w 28"/>
                <a:gd name="T35" fmla="*/ 10 h 21"/>
                <a:gd name="T36" fmla="*/ 24 w 28"/>
                <a:gd name="T37" fmla="*/ 10 h 21"/>
                <a:gd name="T38" fmla="*/ 24 w 28"/>
                <a:gd name="T39" fmla="*/ 10 h 21"/>
                <a:gd name="T40" fmla="*/ 28 w 28"/>
                <a:gd name="T41" fmla="*/ 11 h 21"/>
                <a:gd name="T42" fmla="*/ 28 w 28"/>
                <a:gd name="T43" fmla="*/ 13 h 21"/>
                <a:gd name="T44" fmla="*/ 28 w 28"/>
                <a:gd name="T45" fmla="*/ 13 h 21"/>
                <a:gd name="T46" fmla="*/ 22 w 28"/>
                <a:gd name="T47" fmla="*/ 21 h 21"/>
                <a:gd name="T48" fmla="*/ 22 w 28"/>
                <a:gd name="T49" fmla="*/ 21 h 21"/>
                <a:gd name="T50" fmla="*/ 19 w 28"/>
                <a:gd name="T51" fmla="*/ 21 h 21"/>
                <a:gd name="T52" fmla="*/ 17 w 28"/>
                <a:gd name="T53" fmla="*/ 21 h 21"/>
                <a:gd name="T54" fmla="*/ 15 w 28"/>
                <a:gd name="T55" fmla="*/ 17 h 21"/>
                <a:gd name="T56" fmla="*/ 13 w 28"/>
                <a:gd name="T57" fmla="*/ 15 h 21"/>
                <a:gd name="T58" fmla="*/ 13 w 28"/>
                <a:gd name="T59" fmla="*/ 15 h 21"/>
                <a:gd name="T60" fmla="*/ 9 w 28"/>
                <a:gd name="T61" fmla="*/ 13 h 21"/>
                <a:gd name="T62" fmla="*/ 5 w 28"/>
                <a:gd name="T63" fmla="*/ 13 h 21"/>
                <a:gd name="T64" fmla="*/ 5 w 28"/>
                <a:gd name="T65" fmla="*/ 13 h 21"/>
                <a:gd name="T66" fmla="*/ 5 w 28"/>
                <a:gd name="T67" fmla="*/ 13 h 21"/>
                <a:gd name="T68" fmla="*/ 5 w 28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21">
                  <a:moveTo>
                    <a:pt x="5" y="13"/>
                  </a:moveTo>
                  <a:lnTo>
                    <a:pt x="5" y="13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6"/>
                  </a:lnTo>
                  <a:lnTo>
                    <a:pt x="9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ECED2087-7062-7E49-AE7E-C07446D788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787" y="2264555"/>
              <a:ext cx="42657" cy="26661"/>
            </a:xfrm>
            <a:custGeom>
              <a:avLst/>
              <a:gdLst>
                <a:gd name="T0" fmla="*/ 5 w 28"/>
                <a:gd name="T1" fmla="*/ 13 h 21"/>
                <a:gd name="T2" fmla="*/ 5 w 28"/>
                <a:gd name="T3" fmla="*/ 13 h 21"/>
                <a:gd name="T4" fmla="*/ 5 w 28"/>
                <a:gd name="T5" fmla="*/ 11 h 21"/>
                <a:gd name="T6" fmla="*/ 3 w 28"/>
                <a:gd name="T7" fmla="*/ 10 h 21"/>
                <a:gd name="T8" fmla="*/ 2 w 28"/>
                <a:gd name="T9" fmla="*/ 10 h 21"/>
                <a:gd name="T10" fmla="*/ 2 w 28"/>
                <a:gd name="T11" fmla="*/ 8 h 21"/>
                <a:gd name="T12" fmla="*/ 2 w 28"/>
                <a:gd name="T13" fmla="*/ 8 h 21"/>
                <a:gd name="T14" fmla="*/ 0 w 28"/>
                <a:gd name="T15" fmla="*/ 6 h 21"/>
                <a:gd name="T16" fmla="*/ 0 w 28"/>
                <a:gd name="T17" fmla="*/ 6 h 21"/>
                <a:gd name="T18" fmla="*/ 0 w 28"/>
                <a:gd name="T19" fmla="*/ 4 h 21"/>
                <a:gd name="T20" fmla="*/ 2 w 28"/>
                <a:gd name="T21" fmla="*/ 0 h 21"/>
                <a:gd name="T22" fmla="*/ 2 w 28"/>
                <a:gd name="T23" fmla="*/ 0 h 21"/>
                <a:gd name="T24" fmla="*/ 5 w 28"/>
                <a:gd name="T25" fmla="*/ 6 h 21"/>
                <a:gd name="T26" fmla="*/ 9 w 28"/>
                <a:gd name="T27" fmla="*/ 8 h 21"/>
                <a:gd name="T28" fmla="*/ 13 w 28"/>
                <a:gd name="T29" fmla="*/ 10 h 21"/>
                <a:gd name="T30" fmla="*/ 13 w 28"/>
                <a:gd name="T31" fmla="*/ 10 h 21"/>
                <a:gd name="T32" fmla="*/ 17 w 28"/>
                <a:gd name="T33" fmla="*/ 10 h 21"/>
                <a:gd name="T34" fmla="*/ 22 w 28"/>
                <a:gd name="T35" fmla="*/ 10 h 21"/>
                <a:gd name="T36" fmla="*/ 24 w 28"/>
                <a:gd name="T37" fmla="*/ 10 h 21"/>
                <a:gd name="T38" fmla="*/ 24 w 28"/>
                <a:gd name="T39" fmla="*/ 10 h 21"/>
                <a:gd name="T40" fmla="*/ 28 w 28"/>
                <a:gd name="T41" fmla="*/ 11 h 21"/>
                <a:gd name="T42" fmla="*/ 28 w 28"/>
                <a:gd name="T43" fmla="*/ 13 h 21"/>
                <a:gd name="T44" fmla="*/ 28 w 28"/>
                <a:gd name="T45" fmla="*/ 13 h 21"/>
                <a:gd name="T46" fmla="*/ 22 w 28"/>
                <a:gd name="T47" fmla="*/ 21 h 21"/>
                <a:gd name="T48" fmla="*/ 22 w 28"/>
                <a:gd name="T49" fmla="*/ 21 h 21"/>
                <a:gd name="T50" fmla="*/ 19 w 28"/>
                <a:gd name="T51" fmla="*/ 21 h 21"/>
                <a:gd name="T52" fmla="*/ 17 w 28"/>
                <a:gd name="T53" fmla="*/ 21 h 21"/>
                <a:gd name="T54" fmla="*/ 15 w 28"/>
                <a:gd name="T55" fmla="*/ 17 h 21"/>
                <a:gd name="T56" fmla="*/ 13 w 28"/>
                <a:gd name="T57" fmla="*/ 15 h 21"/>
                <a:gd name="T58" fmla="*/ 13 w 28"/>
                <a:gd name="T59" fmla="*/ 15 h 21"/>
                <a:gd name="T60" fmla="*/ 9 w 28"/>
                <a:gd name="T61" fmla="*/ 13 h 21"/>
                <a:gd name="T62" fmla="*/ 5 w 28"/>
                <a:gd name="T63" fmla="*/ 13 h 21"/>
                <a:gd name="T64" fmla="*/ 5 w 28"/>
                <a:gd name="T65" fmla="*/ 13 h 21"/>
                <a:gd name="T66" fmla="*/ 5 w 28"/>
                <a:gd name="T67" fmla="*/ 13 h 21"/>
                <a:gd name="T68" fmla="*/ 5 w 28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21">
                  <a:moveTo>
                    <a:pt x="5" y="13"/>
                  </a:moveTo>
                  <a:lnTo>
                    <a:pt x="5" y="13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6"/>
                  </a:lnTo>
                  <a:lnTo>
                    <a:pt x="9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BFA11E8C-D932-454A-940D-15C59F6A6F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12803" y="1386893"/>
              <a:ext cx="1855575" cy="1004570"/>
            </a:xfrm>
            <a:custGeom>
              <a:avLst/>
              <a:gdLst>
                <a:gd name="T0" fmla="*/ 754 w 1216"/>
                <a:gd name="T1" fmla="*/ 166 h 773"/>
                <a:gd name="T2" fmla="*/ 775 w 1216"/>
                <a:gd name="T3" fmla="*/ 187 h 773"/>
                <a:gd name="T4" fmla="*/ 798 w 1216"/>
                <a:gd name="T5" fmla="*/ 147 h 773"/>
                <a:gd name="T6" fmla="*/ 845 w 1216"/>
                <a:gd name="T7" fmla="*/ 155 h 773"/>
                <a:gd name="T8" fmla="*/ 822 w 1216"/>
                <a:gd name="T9" fmla="*/ 221 h 773"/>
                <a:gd name="T10" fmla="*/ 777 w 1216"/>
                <a:gd name="T11" fmla="*/ 223 h 773"/>
                <a:gd name="T12" fmla="*/ 768 w 1216"/>
                <a:gd name="T13" fmla="*/ 255 h 773"/>
                <a:gd name="T14" fmla="*/ 707 w 1216"/>
                <a:gd name="T15" fmla="*/ 295 h 773"/>
                <a:gd name="T16" fmla="*/ 667 w 1216"/>
                <a:gd name="T17" fmla="*/ 361 h 773"/>
                <a:gd name="T18" fmla="*/ 688 w 1216"/>
                <a:gd name="T19" fmla="*/ 427 h 773"/>
                <a:gd name="T20" fmla="*/ 771 w 1216"/>
                <a:gd name="T21" fmla="*/ 482 h 773"/>
                <a:gd name="T22" fmla="*/ 843 w 1216"/>
                <a:gd name="T23" fmla="*/ 564 h 773"/>
                <a:gd name="T24" fmla="*/ 872 w 1216"/>
                <a:gd name="T25" fmla="*/ 590 h 773"/>
                <a:gd name="T26" fmla="*/ 892 w 1216"/>
                <a:gd name="T27" fmla="*/ 560 h 773"/>
                <a:gd name="T28" fmla="*/ 923 w 1216"/>
                <a:gd name="T29" fmla="*/ 460 h 773"/>
                <a:gd name="T30" fmla="*/ 906 w 1216"/>
                <a:gd name="T31" fmla="*/ 373 h 773"/>
                <a:gd name="T32" fmla="*/ 943 w 1216"/>
                <a:gd name="T33" fmla="*/ 335 h 773"/>
                <a:gd name="T34" fmla="*/ 1017 w 1216"/>
                <a:gd name="T35" fmla="*/ 373 h 773"/>
                <a:gd name="T36" fmla="*/ 1044 w 1216"/>
                <a:gd name="T37" fmla="*/ 427 h 773"/>
                <a:gd name="T38" fmla="*/ 1095 w 1216"/>
                <a:gd name="T39" fmla="*/ 390 h 773"/>
                <a:gd name="T40" fmla="*/ 1134 w 1216"/>
                <a:gd name="T41" fmla="*/ 475 h 773"/>
                <a:gd name="T42" fmla="*/ 1184 w 1216"/>
                <a:gd name="T43" fmla="*/ 509 h 773"/>
                <a:gd name="T44" fmla="*/ 1176 w 1216"/>
                <a:gd name="T45" fmla="*/ 531 h 773"/>
                <a:gd name="T46" fmla="*/ 1210 w 1216"/>
                <a:gd name="T47" fmla="*/ 531 h 773"/>
                <a:gd name="T48" fmla="*/ 1170 w 1216"/>
                <a:gd name="T49" fmla="*/ 592 h 773"/>
                <a:gd name="T50" fmla="*/ 1059 w 1216"/>
                <a:gd name="T51" fmla="*/ 615 h 773"/>
                <a:gd name="T52" fmla="*/ 996 w 1216"/>
                <a:gd name="T53" fmla="*/ 677 h 773"/>
                <a:gd name="T54" fmla="*/ 1087 w 1216"/>
                <a:gd name="T55" fmla="*/ 628 h 773"/>
                <a:gd name="T56" fmla="*/ 1133 w 1216"/>
                <a:gd name="T57" fmla="*/ 702 h 773"/>
                <a:gd name="T58" fmla="*/ 1142 w 1216"/>
                <a:gd name="T59" fmla="*/ 704 h 773"/>
                <a:gd name="T60" fmla="*/ 1072 w 1216"/>
                <a:gd name="T61" fmla="*/ 739 h 773"/>
                <a:gd name="T62" fmla="*/ 1085 w 1216"/>
                <a:gd name="T63" fmla="*/ 705 h 773"/>
                <a:gd name="T64" fmla="*/ 1019 w 1216"/>
                <a:gd name="T65" fmla="*/ 669 h 773"/>
                <a:gd name="T66" fmla="*/ 887 w 1216"/>
                <a:gd name="T67" fmla="*/ 739 h 773"/>
                <a:gd name="T68" fmla="*/ 847 w 1216"/>
                <a:gd name="T69" fmla="*/ 743 h 773"/>
                <a:gd name="T70" fmla="*/ 830 w 1216"/>
                <a:gd name="T71" fmla="*/ 690 h 773"/>
                <a:gd name="T72" fmla="*/ 785 w 1216"/>
                <a:gd name="T73" fmla="*/ 647 h 773"/>
                <a:gd name="T74" fmla="*/ 692 w 1216"/>
                <a:gd name="T75" fmla="*/ 645 h 773"/>
                <a:gd name="T76" fmla="*/ 257 w 1216"/>
                <a:gd name="T77" fmla="*/ 634 h 773"/>
                <a:gd name="T78" fmla="*/ 213 w 1216"/>
                <a:gd name="T79" fmla="*/ 599 h 773"/>
                <a:gd name="T80" fmla="*/ 181 w 1216"/>
                <a:gd name="T81" fmla="*/ 556 h 773"/>
                <a:gd name="T82" fmla="*/ 159 w 1216"/>
                <a:gd name="T83" fmla="*/ 524 h 773"/>
                <a:gd name="T84" fmla="*/ 108 w 1216"/>
                <a:gd name="T85" fmla="*/ 420 h 773"/>
                <a:gd name="T86" fmla="*/ 22 w 1216"/>
                <a:gd name="T87" fmla="*/ 138 h 773"/>
                <a:gd name="T88" fmla="*/ 85 w 1216"/>
                <a:gd name="T89" fmla="*/ 140 h 773"/>
                <a:gd name="T90" fmla="*/ 138 w 1216"/>
                <a:gd name="T91" fmla="*/ 136 h 773"/>
                <a:gd name="T92" fmla="*/ 178 w 1216"/>
                <a:gd name="T93" fmla="*/ 130 h 773"/>
                <a:gd name="T94" fmla="*/ 230 w 1216"/>
                <a:gd name="T95" fmla="*/ 127 h 773"/>
                <a:gd name="T96" fmla="*/ 278 w 1216"/>
                <a:gd name="T97" fmla="*/ 129 h 773"/>
                <a:gd name="T98" fmla="*/ 336 w 1216"/>
                <a:gd name="T99" fmla="*/ 153 h 773"/>
                <a:gd name="T100" fmla="*/ 423 w 1216"/>
                <a:gd name="T101" fmla="*/ 185 h 773"/>
                <a:gd name="T102" fmla="*/ 471 w 1216"/>
                <a:gd name="T103" fmla="*/ 200 h 773"/>
                <a:gd name="T104" fmla="*/ 503 w 1216"/>
                <a:gd name="T105" fmla="*/ 168 h 773"/>
                <a:gd name="T106" fmla="*/ 510 w 1216"/>
                <a:gd name="T107" fmla="*/ 164 h 773"/>
                <a:gd name="T108" fmla="*/ 607 w 1216"/>
                <a:gd name="T109" fmla="*/ 183 h 773"/>
                <a:gd name="T110" fmla="*/ 639 w 1216"/>
                <a:gd name="T111" fmla="*/ 174 h 773"/>
                <a:gd name="T112" fmla="*/ 664 w 1216"/>
                <a:gd name="T113" fmla="*/ 174 h 773"/>
                <a:gd name="T114" fmla="*/ 643 w 1216"/>
                <a:gd name="T115" fmla="*/ 106 h 773"/>
                <a:gd name="T116" fmla="*/ 654 w 1216"/>
                <a:gd name="T117" fmla="*/ 43 h 773"/>
                <a:gd name="T118" fmla="*/ 696 w 1216"/>
                <a:gd name="T119" fmla="*/ 4 h 773"/>
                <a:gd name="T120" fmla="*/ 686 w 1216"/>
                <a:gd name="T121" fmla="*/ 40 h 773"/>
                <a:gd name="T122" fmla="*/ 686 w 1216"/>
                <a:gd name="T123" fmla="*/ 94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16" h="773">
                  <a:moveTo>
                    <a:pt x="722" y="142"/>
                  </a:moveTo>
                  <a:lnTo>
                    <a:pt x="722" y="142"/>
                  </a:lnTo>
                  <a:lnTo>
                    <a:pt x="722" y="142"/>
                  </a:lnTo>
                  <a:lnTo>
                    <a:pt x="720" y="142"/>
                  </a:lnTo>
                  <a:lnTo>
                    <a:pt x="718" y="144"/>
                  </a:lnTo>
                  <a:lnTo>
                    <a:pt x="718" y="153"/>
                  </a:lnTo>
                  <a:lnTo>
                    <a:pt x="720" y="163"/>
                  </a:lnTo>
                  <a:lnTo>
                    <a:pt x="722" y="166"/>
                  </a:lnTo>
                  <a:lnTo>
                    <a:pt x="722" y="166"/>
                  </a:lnTo>
                  <a:lnTo>
                    <a:pt x="722" y="166"/>
                  </a:lnTo>
                  <a:lnTo>
                    <a:pt x="722" y="166"/>
                  </a:lnTo>
                  <a:lnTo>
                    <a:pt x="728" y="163"/>
                  </a:lnTo>
                  <a:lnTo>
                    <a:pt x="734" y="159"/>
                  </a:lnTo>
                  <a:lnTo>
                    <a:pt x="734" y="157"/>
                  </a:lnTo>
                  <a:lnTo>
                    <a:pt x="734" y="155"/>
                  </a:lnTo>
                  <a:lnTo>
                    <a:pt x="734" y="155"/>
                  </a:lnTo>
                  <a:lnTo>
                    <a:pt x="734" y="153"/>
                  </a:lnTo>
                  <a:lnTo>
                    <a:pt x="734" y="151"/>
                  </a:lnTo>
                  <a:lnTo>
                    <a:pt x="737" y="147"/>
                  </a:lnTo>
                  <a:lnTo>
                    <a:pt x="737" y="147"/>
                  </a:lnTo>
                  <a:lnTo>
                    <a:pt x="741" y="147"/>
                  </a:lnTo>
                  <a:lnTo>
                    <a:pt x="745" y="149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4" y="157"/>
                  </a:lnTo>
                  <a:lnTo>
                    <a:pt x="756" y="161"/>
                  </a:lnTo>
                  <a:lnTo>
                    <a:pt x="756" y="163"/>
                  </a:lnTo>
                  <a:lnTo>
                    <a:pt x="754" y="166"/>
                  </a:lnTo>
                  <a:lnTo>
                    <a:pt x="752" y="170"/>
                  </a:lnTo>
                  <a:lnTo>
                    <a:pt x="751" y="176"/>
                  </a:lnTo>
                  <a:lnTo>
                    <a:pt x="751" y="176"/>
                  </a:lnTo>
                  <a:lnTo>
                    <a:pt x="751" y="180"/>
                  </a:lnTo>
                  <a:lnTo>
                    <a:pt x="751" y="183"/>
                  </a:lnTo>
                  <a:lnTo>
                    <a:pt x="754" y="189"/>
                  </a:lnTo>
                  <a:lnTo>
                    <a:pt x="754" y="189"/>
                  </a:lnTo>
                  <a:lnTo>
                    <a:pt x="756" y="195"/>
                  </a:lnTo>
                  <a:lnTo>
                    <a:pt x="760" y="199"/>
                  </a:lnTo>
                  <a:lnTo>
                    <a:pt x="768" y="206"/>
                  </a:lnTo>
                  <a:lnTo>
                    <a:pt x="768" y="206"/>
                  </a:lnTo>
                  <a:lnTo>
                    <a:pt x="769" y="202"/>
                  </a:lnTo>
                  <a:lnTo>
                    <a:pt x="771" y="199"/>
                  </a:lnTo>
                  <a:lnTo>
                    <a:pt x="771" y="197"/>
                  </a:lnTo>
                  <a:lnTo>
                    <a:pt x="775" y="195"/>
                  </a:lnTo>
                  <a:lnTo>
                    <a:pt x="775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1"/>
                  </a:lnTo>
                  <a:lnTo>
                    <a:pt x="777" y="191"/>
                  </a:lnTo>
                  <a:lnTo>
                    <a:pt x="779" y="193"/>
                  </a:lnTo>
                  <a:lnTo>
                    <a:pt x="779" y="193"/>
                  </a:lnTo>
                  <a:lnTo>
                    <a:pt x="777" y="191"/>
                  </a:lnTo>
                  <a:lnTo>
                    <a:pt x="777" y="191"/>
                  </a:lnTo>
                  <a:lnTo>
                    <a:pt x="775" y="187"/>
                  </a:lnTo>
                  <a:lnTo>
                    <a:pt x="771" y="185"/>
                  </a:lnTo>
                  <a:lnTo>
                    <a:pt x="771" y="183"/>
                  </a:lnTo>
                  <a:lnTo>
                    <a:pt x="771" y="183"/>
                  </a:lnTo>
                  <a:lnTo>
                    <a:pt x="771" y="178"/>
                  </a:lnTo>
                  <a:lnTo>
                    <a:pt x="771" y="176"/>
                  </a:lnTo>
                  <a:lnTo>
                    <a:pt x="771" y="172"/>
                  </a:lnTo>
                  <a:lnTo>
                    <a:pt x="771" y="172"/>
                  </a:lnTo>
                  <a:lnTo>
                    <a:pt x="775" y="172"/>
                  </a:lnTo>
                  <a:lnTo>
                    <a:pt x="775" y="172"/>
                  </a:lnTo>
                  <a:lnTo>
                    <a:pt x="775" y="172"/>
                  </a:lnTo>
                  <a:lnTo>
                    <a:pt x="775" y="172"/>
                  </a:lnTo>
                  <a:lnTo>
                    <a:pt x="779" y="172"/>
                  </a:lnTo>
                  <a:lnTo>
                    <a:pt x="779" y="172"/>
                  </a:lnTo>
                  <a:lnTo>
                    <a:pt x="779" y="172"/>
                  </a:lnTo>
                  <a:lnTo>
                    <a:pt x="779" y="172"/>
                  </a:lnTo>
                  <a:lnTo>
                    <a:pt x="777" y="176"/>
                  </a:lnTo>
                  <a:lnTo>
                    <a:pt x="779" y="178"/>
                  </a:lnTo>
                  <a:lnTo>
                    <a:pt x="781" y="180"/>
                  </a:lnTo>
                  <a:lnTo>
                    <a:pt x="781" y="180"/>
                  </a:lnTo>
                  <a:lnTo>
                    <a:pt x="783" y="180"/>
                  </a:lnTo>
                  <a:lnTo>
                    <a:pt x="786" y="178"/>
                  </a:lnTo>
                  <a:lnTo>
                    <a:pt x="786" y="174"/>
                  </a:lnTo>
                  <a:lnTo>
                    <a:pt x="788" y="168"/>
                  </a:lnTo>
                  <a:lnTo>
                    <a:pt x="788" y="164"/>
                  </a:lnTo>
                  <a:lnTo>
                    <a:pt x="788" y="164"/>
                  </a:lnTo>
                  <a:lnTo>
                    <a:pt x="794" y="157"/>
                  </a:lnTo>
                  <a:lnTo>
                    <a:pt x="798" y="151"/>
                  </a:lnTo>
                  <a:lnTo>
                    <a:pt x="798" y="147"/>
                  </a:lnTo>
                  <a:lnTo>
                    <a:pt x="798" y="147"/>
                  </a:lnTo>
                  <a:lnTo>
                    <a:pt x="794" y="147"/>
                  </a:lnTo>
                  <a:lnTo>
                    <a:pt x="792" y="146"/>
                  </a:lnTo>
                  <a:lnTo>
                    <a:pt x="792" y="144"/>
                  </a:lnTo>
                  <a:lnTo>
                    <a:pt x="792" y="142"/>
                  </a:lnTo>
                  <a:lnTo>
                    <a:pt x="792" y="134"/>
                  </a:lnTo>
                  <a:lnTo>
                    <a:pt x="794" y="130"/>
                  </a:lnTo>
                  <a:lnTo>
                    <a:pt x="794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21" y="130"/>
                  </a:lnTo>
                  <a:lnTo>
                    <a:pt x="826" y="130"/>
                  </a:lnTo>
                  <a:lnTo>
                    <a:pt x="830" y="132"/>
                  </a:lnTo>
                  <a:lnTo>
                    <a:pt x="830" y="132"/>
                  </a:lnTo>
                  <a:lnTo>
                    <a:pt x="830" y="134"/>
                  </a:lnTo>
                  <a:lnTo>
                    <a:pt x="832" y="136"/>
                  </a:lnTo>
                  <a:lnTo>
                    <a:pt x="834" y="140"/>
                  </a:lnTo>
                  <a:lnTo>
                    <a:pt x="834" y="140"/>
                  </a:lnTo>
                  <a:lnTo>
                    <a:pt x="834" y="142"/>
                  </a:lnTo>
                  <a:lnTo>
                    <a:pt x="836" y="144"/>
                  </a:lnTo>
                  <a:lnTo>
                    <a:pt x="841" y="144"/>
                  </a:lnTo>
                  <a:lnTo>
                    <a:pt x="841" y="144"/>
                  </a:lnTo>
                  <a:lnTo>
                    <a:pt x="845" y="146"/>
                  </a:lnTo>
                  <a:lnTo>
                    <a:pt x="849" y="149"/>
                  </a:lnTo>
                  <a:lnTo>
                    <a:pt x="849" y="149"/>
                  </a:lnTo>
                  <a:lnTo>
                    <a:pt x="849" y="151"/>
                  </a:lnTo>
                  <a:lnTo>
                    <a:pt x="849" y="153"/>
                  </a:lnTo>
                  <a:lnTo>
                    <a:pt x="845" y="155"/>
                  </a:lnTo>
                  <a:lnTo>
                    <a:pt x="845" y="155"/>
                  </a:lnTo>
                  <a:lnTo>
                    <a:pt x="849" y="157"/>
                  </a:lnTo>
                  <a:lnTo>
                    <a:pt x="851" y="159"/>
                  </a:lnTo>
                  <a:lnTo>
                    <a:pt x="851" y="163"/>
                  </a:lnTo>
                  <a:lnTo>
                    <a:pt x="849" y="166"/>
                  </a:lnTo>
                  <a:lnTo>
                    <a:pt x="849" y="166"/>
                  </a:lnTo>
                  <a:lnTo>
                    <a:pt x="845" y="166"/>
                  </a:lnTo>
                  <a:lnTo>
                    <a:pt x="841" y="166"/>
                  </a:lnTo>
                  <a:lnTo>
                    <a:pt x="834" y="166"/>
                  </a:lnTo>
                  <a:lnTo>
                    <a:pt x="834" y="166"/>
                  </a:lnTo>
                  <a:lnTo>
                    <a:pt x="838" y="170"/>
                  </a:lnTo>
                  <a:lnTo>
                    <a:pt x="838" y="174"/>
                  </a:lnTo>
                  <a:lnTo>
                    <a:pt x="838" y="178"/>
                  </a:lnTo>
                  <a:lnTo>
                    <a:pt x="839" y="180"/>
                  </a:lnTo>
                  <a:lnTo>
                    <a:pt x="839" y="180"/>
                  </a:lnTo>
                  <a:lnTo>
                    <a:pt x="843" y="185"/>
                  </a:lnTo>
                  <a:lnTo>
                    <a:pt x="847" y="191"/>
                  </a:lnTo>
                  <a:lnTo>
                    <a:pt x="847" y="191"/>
                  </a:lnTo>
                  <a:lnTo>
                    <a:pt x="849" y="197"/>
                  </a:lnTo>
                  <a:lnTo>
                    <a:pt x="847" y="202"/>
                  </a:lnTo>
                  <a:lnTo>
                    <a:pt x="845" y="208"/>
                  </a:lnTo>
                  <a:lnTo>
                    <a:pt x="841" y="212"/>
                  </a:lnTo>
                  <a:lnTo>
                    <a:pt x="838" y="216"/>
                  </a:lnTo>
                  <a:lnTo>
                    <a:pt x="834" y="219"/>
                  </a:lnTo>
                  <a:lnTo>
                    <a:pt x="830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2" y="221"/>
                  </a:lnTo>
                  <a:lnTo>
                    <a:pt x="819" y="219"/>
                  </a:lnTo>
                  <a:lnTo>
                    <a:pt x="815" y="216"/>
                  </a:lnTo>
                  <a:lnTo>
                    <a:pt x="811" y="210"/>
                  </a:lnTo>
                  <a:lnTo>
                    <a:pt x="807" y="208"/>
                  </a:lnTo>
                  <a:lnTo>
                    <a:pt x="807" y="208"/>
                  </a:lnTo>
                  <a:lnTo>
                    <a:pt x="807" y="208"/>
                  </a:lnTo>
                  <a:lnTo>
                    <a:pt x="807" y="212"/>
                  </a:lnTo>
                  <a:lnTo>
                    <a:pt x="807" y="216"/>
                  </a:lnTo>
                  <a:lnTo>
                    <a:pt x="811" y="219"/>
                  </a:lnTo>
                  <a:lnTo>
                    <a:pt x="811" y="223"/>
                  </a:lnTo>
                  <a:lnTo>
                    <a:pt x="811" y="223"/>
                  </a:lnTo>
                  <a:lnTo>
                    <a:pt x="813" y="225"/>
                  </a:lnTo>
                  <a:lnTo>
                    <a:pt x="813" y="225"/>
                  </a:lnTo>
                  <a:lnTo>
                    <a:pt x="813" y="227"/>
                  </a:lnTo>
                  <a:lnTo>
                    <a:pt x="813" y="229"/>
                  </a:lnTo>
                  <a:lnTo>
                    <a:pt x="811" y="229"/>
                  </a:lnTo>
                  <a:lnTo>
                    <a:pt x="807" y="231"/>
                  </a:lnTo>
                  <a:lnTo>
                    <a:pt x="807" y="231"/>
                  </a:lnTo>
                  <a:lnTo>
                    <a:pt x="804" y="229"/>
                  </a:lnTo>
                  <a:lnTo>
                    <a:pt x="802" y="227"/>
                  </a:lnTo>
                  <a:lnTo>
                    <a:pt x="796" y="223"/>
                  </a:lnTo>
                  <a:lnTo>
                    <a:pt x="796" y="223"/>
                  </a:lnTo>
                  <a:lnTo>
                    <a:pt x="790" y="221"/>
                  </a:lnTo>
                  <a:lnTo>
                    <a:pt x="785" y="217"/>
                  </a:lnTo>
                  <a:lnTo>
                    <a:pt x="781" y="217"/>
                  </a:lnTo>
                  <a:lnTo>
                    <a:pt x="779" y="217"/>
                  </a:lnTo>
                  <a:lnTo>
                    <a:pt x="777" y="219"/>
                  </a:lnTo>
                  <a:lnTo>
                    <a:pt x="777" y="223"/>
                  </a:lnTo>
                  <a:lnTo>
                    <a:pt x="777" y="223"/>
                  </a:lnTo>
                  <a:lnTo>
                    <a:pt x="781" y="229"/>
                  </a:lnTo>
                  <a:lnTo>
                    <a:pt x="781" y="229"/>
                  </a:lnTo>
                  <a:lnTo>
                    <a:pt x="781" y="231"/>
                  </a:lnTo>
                  <a:lnTo>
                    <a:pt x="781" y="234"/>
                  </a:lnTo>
                  <a:lnTo>
                    <a:pt x="777" y="238"/>
                  </a:lnTo>
                  <a:lnTo>
                    <a:pt x="777" y="238"/>
                  </a:lnTo>
                  <a:lnTo>
                    <a:pt x="775" y="242"/>
                  </a:lnTo>
                  <a:lnTo>
                    <a:pt x="771" y="246"/>
                  </a:lnTo>
                  <a:lnTo>
                    <a:pt x="768" y="250"/>
                  </a:lnTo>
                  <a:lnTo>
                    <a:pt x="764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56" y="248"/>
                  </a:lnTo>
                  <a:lnTo>
                    <a:pt x="751" y="246"/>
                  </a:lnTo>
                  <a:lnTo>
                    <a:pt x="745" y="242"/>
                  </a:lnTo>
                  <a:lnTo>
                    <a:pt x="739" y="240"/>
                  </a:lnTo>
                  <a:lnTo>
                    <a:pt x="739" y="240"/>
                  </a:lnTo>
                  <a:lnTo>
                    <a:pt x="735" y="238"/>
                  </a:lnTo>
                  <a:lnTo>
                    <a:pt x="734" y="238"/>
                  </a:lnTo>
                  <a:lnTo>
                    <a:pt x="734" y="240"/>
                  </a:lnTo>
                  <a:lnTo>
                    <a:pt x="734" y="240"/>
                  </a:lnTo>
                  <a:lnTo>
                    <a:pt x="734" y="242"/>
                  </a:lnTo>
                  <a:lnTo>
                    <a:pt x="735" y="246"/>
                  </a:lnTo>
                  <a:lnTo>
                    <a:pt x="739" y="250"/>
                  </a:lnTo>
                  <a:lnTo>
                    <a:pt x="739" y="250"/>
                  </a:lnTo>
                  <a:lnTo>
                    <a:pt x="752" y="251"/>
                  </a:lnTo>
                  <a:lnTo>
                    <a:pt x="768" y="255"/>
                  </a:lnTo>
                  <a:lnTo>
                    <a:pt x="768" y="255"/>
                  </a:lnTo>
                  <a:lnTo>
                    <a:pt x="768" y="255"/>
                  </a:lnTo>
                  <a:lnTo>
                    <a:pt x="768" y="255"/>
                  </a:lnTo>
                  <a:lnTo>
                    <a:pt x="768" y="259"/>
                  </a:lnTo>
                  <a:lnTo>
                    <a:pt x="768" y="261"/>
                  </a:lnTo>
                  <a:lnTo>
                    <a:pt x="764" y="265"/>
                  </a:lnTo>
                  <a:lnTo>
                    <a:pt x="764" y="265"/>
                  </a:lnTo>
                  <a:lnTo>
                    <a:pt x="758" y="276"/>
                  </a:lnTo>
                  <a:lnTo>
                    <a:pt x="758" y="276"/>
                  </a:lnTo>
                  <a:lnTo>
                    <a:pt x="754" y="280"/>
                  </a:lnTo>
                  <a:lnTo>
                    <a:pt x="752" y="284"/>
                  </a:lnTo>
                  <a:lnTo>
                    <a:pt x="749" y="287"/>
                  </a:lnTo>
                  <a:lnTo>
                    <a:pt x="745" y="289"/>
                  </a:lnTo>
                  <a:lnTo>
                    <a:pt x="745" y="289"/>
                  </a:lnTo>
                  <a:lnTo>
                    <a:pt x="745" y="289"/>
                  </a:lnTo>
                  <a:lnTo>
                    <a:pt x="739" y="287"/>
                  </a:lnTo>
                  <a:lnTo>
                    <a:pt x="737" y="287"/>
                  </a:lnTo>
                  <a:lnTo>
                    <a:pt x="734" y="289"/>
                  </a:lnTo>
                  <a:lnTo>
                    <a:pt x="734" y="289"/>
                  </a:lnTo>
                  <a:lnTo>
                    <a:pt x="730" y="293"/>
                  </a:lnTo>
                  <a:lnTo>
                    <a:pt x="728" y="295"/>
                  </a:lnTo>
                  <a:lnTo>
                    <a:pt x="726" y="297"/>
                  </a:lnTo>
                  <a:lnTo>
                    <a:pt x="726" y="297"/>
                  </a:lnTo>
                  <a:lnTo>
                    <a:pt x="722" y="297"/>
                  </a:lnTo>
                  <a:lnTo>
                    <a:pt x="717" y="295"/>
                  </a:lnTo>
                  <a:lnTo>
                    <a:pt x="711" y="295"/>
                  </a:lnTo>
                  <a:lnTo>
                    <a:pt x="707" y="295"/>
                  </a:lnTo>
                  <a:lnTo>
                    <a:pt x="707" y="295"/>
                  </a:lnTo>
                  <a:lnTo>
                    <a:pt x="709" y="299"/>
                  </a:lnTo>
                  <a:lnTo>
                    <a:pt x="709" y="299"/>
                  </a:lnTo>
                  <a:lnTo>
                    <a:pt x="713" y="299"/>
                  </a:lnTo>
                  <a:lnTo>
                    <a:pt x="718" y="301"/>
                  </a:lnTo>
                  <a:lnTo>
                    <a:pt x="718" y="303"/>
                  </a:lnTo>
                  <a:lnTo>
                    <a:pt x="720" y="308"/>
                  </a:lnTo>
                  <a:lnTo>
                    <a:pt x="720" y="308"/>
                  </a:lnTo>
                  <a:lnTo>
                    <a:pt x="718" y="312"/>
                  </a:lnTo>
                  <a:lnTo>
                    <a:pt x="718" y="314"/>
                  </a:lnTo>
                  <a:lnTo>
                    <a:pt x="715" y="314"/>
                  </a:lnTo>
                  <a:lnTo>
                    <a:pt x="711" y="316"/>
                  </a:lnTo>
                  <a:lnTo>
                    <a:pt x="711" y="316"/>
                  </a:lnTo>
                  <a:lnTo>
                    <a:pt x="703" y="316"/>
                  </a:lnTo>
                  <a:lnTo>
                    <a:pt x="699" y="318"/>
                  </a:lnTo>
                  <a:lnTo>
                    <a:pt x="698" y="320"/>
                  </a:lnTo>
                  <a:lnTo>
                    <a:pt x="698" y="320"/>
                  </a:lnTo>
                  <a:lnTo>
                    <a:pt x="696" y="321"/>
                  </a:lnTo>
                  <a:lnTo>
                    <a:pt x="696" y="325"/>
                  </a:lnTo>
                  <a:lnTo>
                    <a:pt x="694" y="327"/>
                  </a:lnTo>
                  <a:lnTo>
                    <a:pt x="692" y="331"/>
                  </a:lnTo>
                  <a:lnTo>
                    <a:pt x="692" y="331"/>
                  </a:lnTo>
                  <a:lnTo>
                    <a:pt x="686" y="335"/>
                  </a:lnTo>
                  <a:lnTo>
                    <a:pt x="682" y="340"/>
                  </a:lnTo>
                  <a:lnTo>
                    <a:pt x="675" y="352"/>
                  </a:lnTo>
                  <a:lnTo>
                    <a:pt x="675" y="352"/>
                  </a:lnTo>
                  <a:lnTo>
                    <a:pt x="671" y="355"/>
                  </a:lnTo>
                  <a:lnTo>
                    <a:pt x="667" y="361"/>
                  </a:lnTo>
                  <a:lnTo>
                    <a:pt x="667" y="361"/>
                  </a:lnTo>
                  <a:lnTo>
                    <a:pt x="667" y="365"/>
                  </a:lnTo>
                  <a:lnTo>
                    <a:pt x="667" y="369"/>
                  </a:lnTo>
                  <a:lnTo>
                    <a:pt x="667" y="373"/>
                  </a:lnTo>
                  <a:lnTo>
                    <a:pt x="665" y="376"/>
                  </a:lnTo>
                  <a:lnTo>
                    <a:pt x="665" y="376"/>
                  </a:lnTo>
                  <a:lnTo>
                    <a:pt x="669" y="369"/>
                  </a:lnTo>
                  <a:lnTo>
                    <a:pt x="669" y="369"/>
                  </a:lnTo>
                  <a:lnTo>
                    <a:pt x="665" y="373"/>
                  </a:lnTo>
                  <a:lnTo>
                    <a:pt x="662" y="378"/>
                  </a:lnTo>
                  <a:lnTo>
                    <a:pt x="660" y="386"/>
                  </a:lnTo>
                  <a:lnTo>
                    <a:pt x="660" y="390"/>
                  </a:lnTo>
                  <a:lnTo>
                    <a:pt x="660" y="393"/>
                  </a:lnTo>
                  <a:lnTo>
                    <a:pt x="660" y="393"/>
                  </a:lnTo>
                  <a:lnTo>
                    <a:pt x="660" y="403"/>
                  </a:lnTo>
                  <a:lnTo>
                    <a:pt x="662" y="407"/>
                  </a:lnTo>
                  <a:lnTo>
                    <a:pt x="662" y="410"/>
                  </a:lnTo>
                  <a:lnTo>
                    <a:pt x="662" y="410"/>
                  </a:lnTo>
                  <a:lnTo>
                    <a:pt x="664" y="412"/>
                  </a:lnTo>
                  <a:lnTo>
                    <a:pt x="665" y="414"/>
                  </a:lnTo>
                  <a:lnTo>
                    <a:pt x="669" y="414"/>
                  </a:lnTo>
                  <a:lnTo>
                    <a:pt x="675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81" y="418"/>
                  </a:lnTo>
                  <a:lnTo>
                    <a:pt x="684" y="420"/>
                  </a:lnTo>
                  <a:lnTo>
                    <a:pt x="686" y="422"/>
                  </a:lnTo>
                  <a:lnTo>
                    <a:pt x="688" y="427"/>
                  </a:lnTo>
                  <a:lnTo>
                    <a:pt x="688" y="427"/>
                  </a:lnTo>
                  <a:lnTo>
                    <a:pt x="692" y="435"/>
                  </a:lnTo>
                  <a:lnTo>
                    <a:pt x="692" y="444"/>
                  </a:lnTo>
                  <a:lnTo>
                    <a:pt x="692" y="444"/>
                  </a:lnTo>
                  <a:lnTo>
                    <a:pt x="694" y="452"/>
                  </a:lnTo>
                  <a:lnTo>
                    <a:pt x="696" y="456"/>
                  </a:lnTo>
                  <a:lnTo>
                    <a:pt x="696" y="460"/>
                  </a:lnTo>
                  <a:lnTo>
                    <a:pt x="698" y="460"/>
                  </a:lnTo>
                  <a:lnTo>
                    <a:pt x="698" y="460"/>
                  </a:lnTo>
                  <a:lnTo>
                    <a:pt x="699" y="460"/>
                  </a:lnTo>
                  <a:lnTo>
                    <a:pt x="701" y="460"/>
                  </a:lnTo>
                  <a:lnTo>
                    <a:pt x="707" y="458"/>
                  </a:lnTo>
                  <a:lnTo>
                    <a:pt x="713" y="454"/>
                  </a:lnTo>
                  <a:lnTo>
                    <a:pt x="717" y="452"/>
                  </a:lnTo>
                  <a:lnTo>
                    <a:pt x="717" y="452"/>
                  </a:lnTo>
                  <a:lnTo>
                    <a:pt x="718" y="452"/>
                  </a:lnTo>
                  <a:lnTo>
                    <a:pt x="722" y="454"/>
                  </a:lnTo>
                  <a:lnTo>
                    <a:pt x="732" y="458"/>
                  </a:lnTo>
                  <a:lnTo>
                    <a:pt x="732" y="458"/>
                  </a:lnTo>
                  <a:lnTo>
                    <a:pt x="739" y="460"/>
                  </a:lnTo>
                  <a:lnTo>
                    <a:pt x="749" y="465"/>
                  </a:lnTo>
                  <a:lnTo>
                    <a:pt x="749" y="465"/>
                  </a:lnTo>
                  <a:lnTo>
                    <a:pt x="751" y="465"/>
                  </a:lnTo>
                  <a:lnTo>
                    <a:pt x="752" y="469"/>
                  </a:lnTo>
                  <a:lnTo>
                    <a:pt x="758" y="473"/>
                  </a:lnTo>
                  <a:lnTo>
                    <a:pt x="758" y="473"/>
                  </a:lnTo>
                  <a:lnTo>
                    <a:pt x="760" y="477"/>
                  </a:lnTo>
                  <a:lnTo>
                    <a:pt x="764" y="480"/>
                  </a:lnTo>
                  <a:lnTo>
                    <a:pt x="771" y="482"/>
                  </a:lnTo>
                  <a:lnTo>
                    <a:pt x="781" y="486"/>
                  </a:lnTo>
                  <a:lnTo>
                    <a:pt x="788" y="490"/>
                  </a:lnTo>
                  <a:lnTo>
                    <a:pt x="788" y="490"/>
                  </a:lnTo>
                  <a:lnTo>
                    <a:pt x="794" y="494"/>
                  </a:lnTo>
                  <a:lnTo>
                    <a:pt x="796" y="497"/>
                  </a:lnTo>
                  <a:lnTo>
                    <a:pt x="798" y="499"/>
                  </a:lnTo>
                  <a:lnTo>
                    <a:pt x="798" y="499"/>
                  </a:lnTo>
                  <a:lnTo>
                    <a:pt x="824" y="503"/>
                  </a:lnTo>
                  <a:lnTo>
                    <a:pt x="824" y="503"/>
                  </a:lnTo>
                  <a:lnTo>
                    <a:pt x="828" y="503"/>
                  </a:lnTo>
                  <a:lnTo>
                    <a:pt x="830" y="503"/>
                  </a:lnTo>
                  <a:lnTo>
                    <a:pt x="834" y="501"/>
                  </a:lnTo>
                  <a:lnTo>
                    <a:pt x="836" y="503"/>
                  </a:lnTo>
                  <a:lnTo>
                    <a:pt x="836" y="503"/>
                  </a:lnTo>
                  <a:lnTo>
                    <a:pt x="838" y="503"/>
                  </a:lnTo>
                  <a:lnTo>
                    <a:pt x="838" y="507"/>
                  </a:lnTo>
                  <a:lnTo>
                    <a:pt x="838" y="514"/>
                  </a:lnTo>
                  <a:lnTo>
                    <a:pt x="838" y="524"/>
                  </a:lnTo>
                  <a:lnTo>
                    <a:pt x="838" y="524"/>
                  </a:lnTo>
                  <a:lnTo>
                    <a:pt x="838" y="533"/>
                  </a:lnTo>
                  <a:lnTo>
                    <a:pt x="836" y="545"/>
                  </a:lnTo>
                  <a:lnTo>
                    <a:pt x="836" y="548"/>
                  </a:lnTo>
                  <a:lnTo>
                    <a:pt x="838" y="552"/>
                  </a:lnTo>
                  <a:lnTo>
                    <a:pt x="839" y="556"/>
                  </a:lnTo>
                  <a:lnTo>
                    <a:pt x="841" y="558"/>
                  </a:lnTo>
                  <a:lnTo>
                    <a:pt x="841" y="558"/>
                  </a:lnTo>
                  <a:lnTo>
                    <a:pt x="841" y="562"/>
                  </a:lnTo>
                  <a:lnTo>
                    <a:pt x="843" y="564"/>
                  </a:lnTo>
                  <a:lnTo>
                    <a:pt x="845" y="565"/>
                  </a:lnTo>
                  <a:lnTo>
                    <a:pt x="847" y="565"/>
                  </a:lnTo>
                  <a:lnTo>
                    <a:pt x="847" y="565"/>
                  </a:lnTo>
                  <a:lnTo>
                    <a:pt x="847" y="565"/>
                  </a:lnTo>
                  <a:lnTo>
                    <a:pt x="847" y="564"/>
                  </a:lnTo>
                  <a:lnTo>
                    <a:pt x="847" y="564"/>
                  </a:lnTo>
                  <a:lnTo>
                    <a:pt x="851" y="564"/>
                  </a:lnTo>
                  <a:lnTo>
                    <a:pt x="855" y="565"/>
                  </a:lnTo>
                  <a:lnTo>
                    <a:pt x="855" y="565"/>
                  </a:lnTo>
                  <a:lnTo>
                    <a:pt x="855" y="573"/>
                  </a:lnTo>
                  <a:lnTo>
                    <a:pt x="855" y="573"/>
                  </a:lnTo>
                  <a:lnTo>
                    <a:pt x="855" y="573"/>
                  </a:lnTo>
                  <a:lnTo>
                    <a:pt x="856" y="573"/>
                  </a:lnTo>
                  <a:lnTo>
                    <a:pt x="856" y="573"/>
                  </a:lnTo>
                  <a:lnTo>
                    <a:pt x="855" y="577"/>
                  </a:lnTo>
                  <a:lnTo>
                    <a:pt x="855" y="577"/>
                  </a:lnTo>
                  <a:lnTo>
                    <a:pt x="858" y="581"/>
                  </a:lnTo>
                  <a:lnTo>
                    <a:pt x="860" y="586"/>
                  </a:lnTo>
                  <a:lnTo>
                    <a:pt x="860" y="586"/>
                  </a:lnTo>
                  <a:lnTo>
                    <a:pt x="860" y="586"/>
                  </a:lnTo>
                  <a:lnTo>
                    <a:pt x="860" y="586"/>
                  </a:lnTo>
                  <a:lnTo>
                    <a:pt x="866" y="586"/>
                  </a:lnTo>
                  <a:lnTo>
                    <a:pt x="868" y="586"/>
                  </a:lnTo>
                  <a:lnTo>
                    <a:pt x="872" y="586"/>
                  </a:lnTo>
                  <a:lnTo>
                    <a:pt x="872" y="586"/>
                  </a:lnTo>
                  <a:lnTo>
                    <a:pt x="872" y="590"/>
                  </a:lnTo>
                  <a:lnTo>
                    <a:pt x="872" y="590"/>
                  </a:lnTo>
                  <a:lnTo>
                    <a:pt x="872" y="590"/>
                  </a:lnTo>
                  <a:lnTo>
                    <a:pt x="872" y="590"/>
                  </a:lnTo>
                  <a:lnTo>
                    <a:pt x="875" y="588"/>
                  </a:lnTo>
                  <a:lnTo>
                    <a:pt x="877" y="586"/>
                  </a:lnTo>
                  <a:lnTo>
                    <a:pt x="883" y="588"/>
                  </a:lnTo>
                  <a:lnTo>
                    <a:pt x="883" y="588"/>
                  </a:lnTo>
                  <a:lnTo>
                    <a:pt x="883" y="586"/>
                  </a:lnTo>
                  <a:lnTo>
                    <a:pt x="885" y="584"/>
                  </a:lnTo>
                  <a:lnTo>
                    <a:pt x="887" y="584"/>
                  </a:lnTo>
                  <a:lnTo>
                    <a:pt x="889" y="584"/>
                  </a:lnTo>
                  <a:lnTo>
                    <a:pt x="889" y="584"/>
                  </a:lnTo>
                  <a:lnTo>
                    <a:pt x="887" y="579"/>
                  </a:lnTo>
                  <a:lnTo>
                    <a:pt x="887" y="575"/>
                  </a:lnTo>
                  <a:lnTo>
                    <a:pt x="887" y="573"/>
                  </a:lnTo>
                  <a:lnTo>
                    <a:pt x="887" y="573"/>
                  </a:lnTo>
                  <a:lnTo>
                    <a:pt x="891" y="569"/>
                  </a:lnTo>
                  <a:lnTo>
                    <a:pt x="892" y="569"/>
                  </a:lnTo>
                  <a:lnTo>
                    <a:pt x="892" y="565"/>
                  </a:lnTo>
                  <a:lnTo>
                    <a:pt x="892" y="564"/>
                  </a:lnTo>
                  <a:lnTo>
                    <a:pt x="892" y="564"/>
                  </a:lnTo>
                  <a:lnTo>
                    <a:pt x="891" y="564"/>
                  </a:lnTo>
                  <a:lnTo>
                    <a:pt x="891" y="564"/>
                  </a:lnTo>
                  <a:lnTo>
                    <a:pt x="892" y="564"/>
                  </a:lnTo>
                  <a:lnTo>
                    <a:pt x="892" y="564"/>
                  </a:lnTo>
                  <a:lnTo>
                    <a:pt x="894" y="560"/>
                  </a:lnTo>
                  <a:lnTo>
                    <a:pt x="894" y="560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2" y="560"/>
                  </a:lnTo>
                  <a:lnTo>
                    <a:pt x="894" y="560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1" y="558"/>
                  </a:lnTo>
                  <a:lnTo>
                    <a:pt x="887" y="552"/>
                  </a:lnTo>
                  <a:lnTo>
                    <a:pt x="883" y="539"/>
                  </a:lnTo>
                  <a:lnTo>
                    <a:pt x="883" y="539"/>
                  </a:lnTo>
                  <a:lnTo>
                    <a:pt x="881" y="531"/>
                  </a:lnTo>
                  <a:lnTo>
                    <a:pt x="879" y="528"/>
                  </a:lnTo>
                  <a:lnTo>
                    <a:pt x="879" y="528"/>
                  </a:lnTo>
                  <a:lnTo>
                    <a:pt x="877" y="524"/>
                  </a:lnTo>
                  <a:lnTo>
                    <a:pt x="875" y="518"/>
                  </a:lnTo>
                  <a:lnTo>
                    <a:pt x="875" y="518"/>
                  </a:lnTo>
                  <a:lnTo>
                    <a:pt x="873" y="514"/>
                  </a:lnTo>
                  <a:lnTo>
                    <a:pt x="872" y="511"/>
                  </a:lnTo>
                  <a:lnTo>
                    <a:pt x="872" y="507"/>
                  </a:lnTo>
                  <a:lnTo>
                    <a:pt x="872" y="505"/>
                  </a:lnTo>
                  <a:lnTo>
                    <a:pt x="872" y="505"/>
                  </a:lnTo>
                  <a:lnTo>
                    <a:pt x="887" y="501"/>
                  </a:lnTo>
                  <a:lnTo>
                    <a:pt x="894" y="497"/>
                  </a:lnTo>
                  <a:lnTo>
                    <a:pt x="902" y="494"/>
                  </a:lnTo>
                  <a:lnTo>
                    <a:pt x="909" y="490"/>
                  </a:lnTo>
                  <a:lnTo>
                    <a:pt x="915" y="482"/>
                  </a:lnTo>
                  <a:lnTo>
                    <a:pt x="919" y="477"/>
                  </a:lnTo>
                  <a:lnTo>
                    <a:pt x="921" y="473"/>
                  </a:lnTo>
                  <a:lnTo>
                    <a:pt x="923" y="469"/>
                  </a:lnTo>
                  <a:lnTo>
                    <a:pt x="923" y="469"/>
                  </a:lnTo>
                  <a:lnTo>
                    <a:pt x="923" y="460"/>
                  </a:lnTo>
                  <a:lnTo>
                    <a:pt x="921" y="450"/>
                  </a:lnTo>
                  <a:lnTo>
                    <a:pt x="917" y="441"/>
                  </a:lnTo>
                  <a:lnTo>
                    <a:pt x="913" y="433"/>
                  </a:lnTo>
                  <a:lnTo>
                    <a:pt x="913" y="433"/>
                  </a:lnTo>
                  <a:lnTo>
                    <a:pt x="909" y="431"/>
                  </a:lnTo>
                  <a:lnTo>
                    <a:pt x="906" y="427"/>
                  </a:lnTo>
                  <a:lnTo>
                    <a:pt x="902" y="425"/>
                  </a:lnTo>
                  <a:lnTo>
                    <a:pt x="898" y="422"/>
                  </a:lnTo>
                  <a:lnTo>
                    <a:pt x="898" y="422"/>
                  </a:lnTo>
                  <a:lnTo>
                    <a:pt x="894" y="420"/>
                  </a:lnTo>
                  <a:lnTo>
                    <a:pt x="894" y="418"/>
                  </a:lnTo>
                  <a:lnTo>
                    <a:pt x="894" y="414"/>
                  </a:lnTo>
                  <a:lnTo>
                    <a:pt x="894" y="410"/>
                  </a:lnTo>
                  <a:lnTo>
                    <a:pt x="894" y="410"/>
                  </a:lnTo>
                  <a:lnTo>
                    <a:pt x="898" y="407"/>
                  </a:lnTo>
                  <a:lnTo>
                    <a:pt x="898" y="405"/>
                  </a:lnTo>
                  <a:lnTo>
                    <a:pt x="898" y="405"/>
                  </a:lnTo>
                  <a:lnTo>
                    <a:pt x="900" y="401"/>
                  </a:lnTo>
                  <a:lnTo>
                    <a:pt x="902" y="397"/>
                  </a:lnTo>
                  <a:lnTo>
                    <a:pt x="902" y="397"/>
                  </a:lnTo>
                  <a:lnTo>
                    <a:pt x="902" y="397"/>
                  </a:lnTo>
                  <a:lnTo>
                    <a:pt x="904" y="395"/>
                  </a:lnTo>
                  <a:lnTo>
                    <a:pt x="906" y="395"/>
                  </a:lnTo>
                  <a:lnTo>
                    <a:pt x="906" y="393"/>
                  </a:lnTo>
                  <a:lnTo>
                    <a:pt x="906" y="393"/>
                  </a:lnTo>
                  <a:lnTo>
                    <a:pt x="906" y="390"/>
                  </a:lnTo>
                  <a:lnTo>
                    <a:pt x="906" y="384"/>
                  </a:lnTo>
                  <a:lnTo>
                    <a:pt x="906" y="373"/>
                  </a:lnTo>
                  <a:lnTo>
                    <a:pt x="906" y="373"/>
                  </a:lnTo>
                  <a:lnTo>
                    <a:pt x="904" y="369"/>
                  </a:lnTo>
                  <a:lnTo>
                    <a:pt x="902" y="365"/>
                  </a:lnTo>
                  <a:lnTo>
                    <a:pt x="900" y="361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904" y="354"/>
                  </a:lnTo>
                  <a:lnTo>
                    <a:pt x="904" y="352"/>
                  </a:lnTo>
                  <a:lnTo>
                    <a:pt x="904" y="348"/>
                  </a:lnTo>
                  <a:lnTo>
                    <a:pt x="904" y="348"/>
                  </a:lnTo>
                  <a:lnTo>
                    <a:pt x="902" y="346"/>
                  </a:lnTo>
                  <a:lnTo>
                    <a:pt x="900" y="342"/>
                  </a:lnTo>
                  <a:lnTo>
                    <a:pt x="898" y="340"/>
                  </a:lnTo>
                  <a:lnTo>
                    <a:pt x="898" y="337"/>
                  </a:lnTo>
                  <a:lnTo>
                    <a:pt x="898" y="337"/>
                  </a:lnTo>
                  <a:lnTo>
                    <a:pt x="896" y="331"/>
                  </a:lnTo>
                  <a:lnTo>
                    <a:pt x="898" y="329"/>
                  </a:lnTo>
                  <a:lnTo>
                    <a:pt x="898" y="327"/>
                  </a:lnTo>
                  <a:lnTo>
                    <a:pt x="902" y="325"/>
                  </a:lnTo>
                  <a:lnTo>
                    <a:pt x="909" y="327"/>
                  </a:lnTo>
                  <a:lnTo>
                    <a:pt x="917" y="327"/>
                  </a:lnTo>
                  <a:lnTo>
                    <a:pt x="917" y="327"/>
                  </a:lnTo>
                  <a:lnTo>
                    <a:pt x="925" y="329"/>
                  </a:lnTo>
                  <a:lnTo>
                    <a:pt x="930" y="331"/>
                  </a:lnTo>
                  <a:lnTo>
                    <a:pt x="930" y="331"/>
                  </a:lnTo>
                  <a:lnTo>
                    <a:pt x="934" y="331"/>
                  </a:lnTo>
                  <a:lnTo>
                    <a:pt x="940" y="333"/>
                  </a:lnTo>
                  <a:lnTo>
                    <a:pt x="943" y="335"/>
                  </a:lnTo>
                  <a:lnTo>
                    <a:pt x="949" y="331"/>
                  </a:lnTo>
                  <a:lnTo>
                    <a:pt x="949" y="331"/>
                  </a:lnTo>
                  <a:lnTo>
                    <a:pt x="955" y="327"/>
                  </a:lnTo>
                  <a:lnTo>
                    <a:pt x="959" y="327"/>
                  </a:lnTo>
                  <a:lnTo>
                    <a:pt x="962" y="327"/>
                  </a:lnTo>
                  <a:lnTo>
                    <a:pt x="962" y="327"/>
                  </a:lnTo>
                  <a:lnTo>
                    <a:pt x="966" y="331"/>
                  </a:lnTo>
                  <a:lnTo>
                    <a:pt x="972" y="335"/>
                  </a:lnTo>
                  <a:lnTo>
                    <a:pt x="979" y="342"/>
                  </a:lnTo>
                  <a:lnTo>
                    <a:pt x="979" y="342"/>
                  </a:lnTo>
                  <a:lnTo>
                    <a:pt x="983" y="346"/>
                  </a:lnTo>
                  <a:lnTo>
                    <a:pt x="987" y="350"/>
                  </a:lnTo>
                  <a:lnTo>
                    <a:pt x="987" y="350"/>
                  </a:lnTo>
                  <a:lnTo>
                    <a:pt x="987" y="354"/>
                  </a:lnTo>
                  <a:lnTo>
                    <a:pt x="989" y="357"/>
                  </a:lnTo>
                  <a:lnTo>
                    <a:pt x="989" y="357"/>
                  </a:lnTo>
                  <a:lnTo>
                    <a:pt x="993" y="359"/>
                  </a:lnTo>
                  <a:lnTo>
                    <a:pt x="996" y="359"/>
                  </a:lnTo>
                  <a:lnTo>
                    <a:pt x="1004" y="361"/>
                  </a:lnTo>
                  <a:lnTo>
                    <a:pt x="1004" y="361"/>
                  </a:lnTo>
                  <a:lnTo>
                    <a:pt x="1012" y="363"/>
                  </a:lnTo>
                  <a:lnTo>
                    <a:pt x="1019" y="363"/>
                  </a:lnTo>
                  <a:lnTo>
                    <a:pt x="1019" y="363"/>
                  </a:lnTo>
                  <a:lnTo>
                    <a:pt x="1019" y="367"/>
                  </a:lnTo>
                  <a:lnTo>
                    <a:pt x="1019" y="369"/>
                  </a:lnTo>
                  <a:lnTo>
                    <a:pt x="1017" y="371"/>
                  </a:lnTo>
                  <a:lnTo>
                    <a:pt x="1017" y="373"/>
                  </a:lnTo>
                  <a:lnTo>
                    <a:pt x="1017" y="373"/>
                  </a:lnTo>
                  <a:lnTo>
                    <a:pt x="1017" y="376"/>
                  </a:lnTo>
                  <a:lnTo>
                    <a:pt x="1017" y="382"/>
                  </a:lnTo>
                  <a:lnTo>
                    <a:pt x="1017" y="382"/>
                  </a:lnTo>
                  <a:lnTo>
                    <a:pt x="1015" y="386"/>
                  </a:lnTo>
                  <a:lnTo>
                    <a:pt x="1013" y="386"/>
                  </a:lnTo>
                  <a:lnTo>
                    <a:pt x="1013" y="386"/>
                  </a:lnTo>
                  <a:lnTo>
                    <a:pt x="1015" y="388"/>
                  </a:lnTo>
                  <a:lnTo>
                    <a:pt x="1017" y="388"/>
                  </a:lnTo>
                  <a:lnTo>
                    <a:pt x="1017" y="388"/>
                  </a:lnTo>
                  <a:lnTo>
                    <a:pt x="1017" y="390"/>
                  </a:lnTo>
                  <a:lnTo>
                    <a:pt x="1017" y="390"/>
                  </a:lnTo>
                  <a:lnTo>
                    <a:pt x="1019" y="393"/>
                  </a:lnTo>
                  <a:lnTo>
                    <a:pt x="1019" y="393"/>
                  </a:lnTo>
                  <a:lnTo>
                    <a:pt x="1019" y="399"/>
                  </a:lnTo>
                  <a:lnTo>
                    <a:pt x="1017" y="403"/>
                  </a:lnTo>
                  <a:lnTo>
                    <a:pt x="1017" y="408"/>
                  </a:lnTo>
                  <a:lnTo>
                    <a:pt x="1017" y="408"/>
                  </a:lnTo>
                  <a:lnTo>
                    <a:pt x="1019" y="410"/>
                  </a:lnTo>
                  <a:lnTo>
                    <a:pt x="1021" y="412"/>
                  </a:lnTo>
                  <a:lnTo>
                    <a:pt x="1025" y="414"/>
                  </a:lnTo>
                  <a:lnTo>
                    <a:pt x="1030" y="416"/>
                  </a:lnTo>
                  <a:lnTo>
                    <a:pt x="1034" y="418"/>
                  </a:lnTo>
                  <a:lnTo>
                    <a:pt x="1034" y="418"/>
                  </a:lnTo>
                  <a:lnTo>
                    <a:pt x="1036" y="420"/>
                  </a:lnTo>
                  <a:lnTo>
                    <a:pt x="1038" y="422"/>
                  </a:lnTo>
                  <a:lnTo>
                    <a:pt x="1042" y="424"/>
                  </a:lnTo>
                  <a:lnTo>
                    <a:pt x="1044" y="427"/>
                  </a:lnTo>
                  <a:lnTo>
                    <a:pt x="1044" y="427"/>
                  </a:lnTo>
                  <a:lnTo>
                    <a:pt x="1047" y="427"/>
                  </a:lnTo>
                  <a:lnTo>
                    <a:pt x="1051" y="425"/>
                  </a:lnTo>
                  <a:lnTo>
                    <a:pt x="1061" y="422"/>
                  </a:lnTo>
                  <a:lnTo>
                    <a:pt x="1061" y="422"/>
                  </a:lnTo>
                  <a:lnTo>
                    <a:pt x="1061" y="422"/>
                  </a:lnTo>
                  <a:lnTo>
                    <a:pt x="1061" y="422"/>
                  </a:lnTo>
                  <a:lnTo>
                    <a:pt x="1061" y="424"/>
                  </a:lnTo>
                  <a:lnTo>
                    <a:pt x="1061" y="424"/>
                  </a:lnTo>
                  <a:lnTo>
                    <a:pt x="1063" y="422"/>
                  </a:lnTo>
                  <a:lnTo>
                    <a:pt x="1064" y="420"/>
                  </a:lnTo>
                  <a:lnTo>
                    <a:pt x="1068" y="418"/>
                  </a:lnTo>
                  <a:lnTo>
                    <a:pt x="1068" y="418"/>
                  </a:lnTo>
                  <a:lnTo>
                    <a:pt x="1070" y="418"/>
                  </a:lnTo>
                  <a:lnTo>
                    <a:pt x="1070" y="418"/>
                  </a:lnTo>
                  <a:lnTo>
                    <a:pt x="1068" y="418"/>
                  </a:lnTo>
                  <a:lnTo>
                    <a:pt x="1068" y="418"/>
                  </a:lnTo>
                  <a:lnTo>
                    <a:pt x="1072" y="410"/>
                  </a:lnTo>
                  <a:lnTo>
                    <a:pt x="1076" y="399"/>
                  </a:lnTo>
                  <a:lnTo>
                    <a:pt x="1078" y="393"/>
                  </a:lnTo>
                  <a:lnTo>
                    <a:pt x="1082" y="390"/>
                  </a:lnTo>
                  <a:lnTo>
                    <a:pt x="1083" y="386"/>
                  </a:lnTo>
                  <a:lnTo>
                    <a:pt x="1089" y="382"/>
                  </a:lnTo>
                  <a:lnTo>
                    <a:pt x="1089" y="382"/>
                  </a:lnTo>
                  <a:lnTo>
                    <a:pt x="1087" y="384"/>
                  </a:lnTo>
                  <a:lnTo>
                    <a:pt x="1087" y="384"/>
                  </a:lnTo>
                  <a:lnTo>
                    <a:pt x="1089" y="384"/>
                  </a:lnTo>
                  <a:lnTo>
                    <a:pt x="1091" y="386"/>
                  </a:lnTo>
                  <a:lnTo>
                    <a:pt x="1095" y="390"/>
                  </a:lnTo>
                  <a:lnTo>
                    <a:pt x="1100" y="399"/>
                  </a:lnTo>
                  <a:lnTo>
                    <a:pt x="1100" y="399"/>
                  </a:lnTo>
                  <a:lnTo>
                    <a:pt x="1104" y="407"/>
                  </a:lnTo>
                  <a:lnTo>
                    <a:pt x="1108" y="414"/>
                  </a:lnTo>
                  <a:lnTo>
                    <a:pt x="1110" y="418"/>
                  </a:lnTo>
                  <a:lnTo>
                    <a:pt x="1110" y="422"/>
                  </a:lnTo>
                  <a:lnTo>
                    <a:pt x="1114" y="424"/>
                  </a:lnTo>
                  <a:lnTo>
                    <a:pt x="1117" y="424"/>
                  </a:lnTo>
                  <a:lnTo>
                    <a:pt x="1117" y="424"/>
                  </a:lnTo>
                  <a:lnTo>
                    <a:pt x="1119" y="431"/>
                  </a:lnTo>
                  <a:lnTo>
                    <a:pt x="1121" y="435"/>
                  </a:lnTo>
                  <a:lnTo>
                    <a:pt x="1125" y="442"/>
                  </a:lnTo>
                  <a:lnTo>
                    <a:pt x="1127" y="448"/>
                  </a:lnTo>
                  <a:lnTo>
                    <a:pt x="1127" y="448"/>
                  </a:lnTo>
                  <a:lnTo>
                    <a:pt x="1133" y="456"/>
                  </a:lnTo>
                  <a:lnTo>
                    <a:pt x="1136" y="463"/>
                  </a:lnTo>
                  <a:lnTo>
                    <a:pt x="1136" y="465"/>
                  </a:lnTo>
                  <a:lnTo>
                    <a:pt x="1136" y="465"/>
                  </a:lnTo>
                  <a:lnTo>
                    <a:pt x="1136" y="465"/>
                  </a:lnTo>
                  <a:lnTo>
                    <a:pt x="1129" y="465"/>
                  </a:lnTo>
                  <a:lnTo>
                    <a:pt x="1125" y="465"/>
                  </a:lnTo>
                  <a:lnTo>
                    <a:pt x="1121" y="465"/>
                  </a:lnTo>
                  <a:lnTo>
                    <a:pt x="1121" y="465"/>
                  </a:lnTo>
                  <a:lnTo>
                    <a:pt x="1123" y="469"/>
                  </a:lnTo>
                  <a:lnTo>
                    <a:pt x="1125" y="473"/>
                  </a:lnTo>
                  <a:lnTo>
                    <a:pt x="1131" y="475"/>
                  </a:lnTo>
                  <a:lnTo>
                    <a:pt x="1133" y="477"/>
                  </a:lnTo>
                  <a:lnTo>
                    <a:pt x="1134" y="475"/>
                  </a:lnTo>
                  <a:lnTo>
                    <a:pt x="1134" y="475"/>
                  </a:lnTo>
                  <a:lnTo>
                    <a:pt x="1136" y="477"/>
                  </a:lnTo>
                  <a:lnTo>
                    <a:pt x="1140" y="478"/>
                  </a:lnTo>
                  <a:lnTo>
                    <a:pt x="1142" y="480"/>
                  </a:lnTo>
                  <a:lnTo>
                    <a:pt x="1142" y="484"/>
                  </a:lnTo>
                  <a:lnTo>
                    <a:pt x="1142" y="484"/>
                  </a:lnTo>
                  <a:lnTo>
                    <a:pt x="1144" y="486"/>
                  </a:lnTo>
                  <a:lnTo>
                    <a:pt x="1148" y="486"/>
                  </a:lnTo>
                  <a:lnTo>
                    <a:pt x="1148" y="486"/>
                  </a:lnTo>
                  <a:lnTo>
                    <a:pt x="1148" y="494"/>
                  </a:lnTo>
                  <a:lnTo>
                    <a:pt x="1148" y="501"/>
                  </a:lnTo>
                  <a:lnTo>
                    <a:pt x="1148" y="501"/>
                  </a:lnTo>
                  <a:lnTo>
                    <a:pt x="1150" y="501"/>
                  </a:lnTo>
                  <a:lnTo>
                    <a:pt x="1151" y="503"/>
                  </a:lnTo>
                  <a:lnTo>
                    <a:pt x="1157" y="503"/>
                  </a:lnTo>
                  <a:lnTo>
                    <a:pt x="1157" y="503"/>
                  </a:lnTo>
                  <a:lnTo>
                    <a:pt x="1159" y="501"/>
                  </a:lnTo>
                  <a:lnTo>
                    <a:pt x="1161" y="501"/>
                  </a:lnTo>
                  <a:lnTo>
                    <a:pt x="1165" y="501"/>
                  </a:lnTo>
                  <a:lnTo>
                    <a:pt x="1167" y="501"/>
                  </a:lnTo>
                  <a:lnTo>
                    <a:pt x="1170" y="505"/>
                  </a:lnTo>
                  <a:lnTo>
                    <a:pt x="1174" y="507"/>
                  </a:lnTo>
                  <a:lnTo>
                    <a:pt x="1174" y="507"/>
                  </a:lnTo>
                  <a:lnTo>
                    <a:pt x="1178" y="511"/>
                  </a:lnTo>
                  <a:lnTo>
                    <a:pt x="1180" y="511"/>
                  </a:lnTo>
                  <a:lnTo>
                    <a:pt x="1182" y="509"/>
                  </a:lnTo>
                  <a:lnTo>
                    <a:pt x="1184" y="509"/>
                  </a:lnTo>
                  <a:lnTo>
                    <a:pt x="1184" y="509"/>
                  </a:lnTo>
                  <a:lnTo>
                    <a:pt x="1187" y="509"/>
                  </a:lnTo>
                  <a:lnTo>
                    <a:pt x="1189" y="511"/>
                  </a:lnTo>
                  <a:lnTo>
                    <a:pt x="1191" y="511"/>
                  </a:lnTo>
                  <a:lnTo>
                    <a:pt x="1191" y="514"/>
                  </a:lnTo>
                  <a:lnTo>
                    <a:pt x="1191" y="514"/>
                  </a:lnTo>
                  <a:lnTo>
                    <a:pt x="1186" y="520"/>
                  </a:lnTo>
                  <a:lnTo>
                    <a:pt x="1180" y="522"/>
                  </a:lnTo>
                  <a:lnTo>
                    <a:pt x="1170" y="526"/>
                  </a:lnTo>
                  <a:lnTo>
                    <a:pt x="1170" y="526"/>
                  </a:lnTo>
                  <a:lnTo>
                    <a:pt x="1165" y="528"/>
                  </a:lnTo>
                  <a:lnTo>
                    <a:pt x="1157" y="531"/>
                  </a:lnTo>
                  <a:lnTo>
                    <a:pt x="1153" y="535"/>
                  </a:lnTo>
                  <a:lnTo>
                    <a:pt x="1148" y="541"/>
                  </a:lnTo>
                  <a:lnTo>
                    <a:pt x="1148" y="541"/>
                  </a:lnTo>
                  <a:lnTo>
                    <a:pt x="1151" y="543"/>
                  </a:lnTo>
                  <a:lnTo>
                    <a:pt x="1153" y="543"/>
                  </a:lnTo>
                  <a:lnTo>
                    <a:pt x="1155" y="543"/>
                  </a:lnTo>
                  <a:lnTo>
                    <a:pt x="1157" y="541"/>
                  </a:lnTo>
                  <a:lnTo>
                    <a:pt x="1157" y="541"/>
                  </a:lnTo>
                  <a:lnTo>
                    <a:pt x="1157" y="541"/>
                  </a:lnTo>
                  <a:lnTo>
                    <a:pt x="1157" y="541"/>
                  </a:lnTo>
                  <a:lnTo>
                    <a:pt x="1163" y="539"/>
                  </a:lnTo>
                  <a:lnTo>
                    <a:pt x="1167" y="535"/>
                  </a:lnTo>
                  <a:lnTo>
                    <a:pt x="1172" y="535"/>
                  </a:lnTo>
                  <a:lnTo>
                    <a:pt x="1176" y="531"/>
                  </a:lnTo>
                  <a:lnTo>
                    <a:pt x="1176" y="531"/>
                  </a:lnTo>
                  <a:lnTo>
                    <a:pt x="1176" y="531"/>
                  </a:lnTo>
                  <a:lnTo>
                    <a:pt x="1176" y="531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80" y="528"/>
                  </a:lnTo>
                  <a:lnTo>
                    <a:pt x="1187" y="524"/>
                  </a:lnTo>
                  <a:lnTo>
                    <a:pt x="1191" y="524"/>
                  </a:lnTo>
                  <a:lnTo>
                    <a:pt x="1193" y="524"/>
                  </a:lnTo>
                  <a:lnTo>
                    <a:pt x="1195" y="524"/>
                  </a:lnTo>
                  <a:lnTo>
                    <a:pt x="1195" y="524"/>
                  </a:lnTo>
                  <a:lnTo>
                    <a:pt x="1195" y="528"/>
                  </a:lnTo>
                  <a:lnTo>
                    <a:pt x="1195" y="528"/>
                  </a:lnTo>
                  <a:lnTo>
                    <a:pt x="1199" y="528"/>
                  </a:lnTo>
                  <a:lnTo>
                    <a:pt x="1199" y="528"/>
                  </a:lnTo>
                  <a:lnTo>
                    <a:pt x="1197" y="531"/>
                  </a:lnTo>
                  <a:lnTo>
                    <a:pt x="1195" y="535"/>
                  </a:lnTo>
                  <a:lnTo>
                    <a:pt x="1195" y="535"/>
                  </a:lnTo>
                  <a:lnTo>
                    <a:pt x="1197" y="535"/>
                  </a:lnTo>
                  <a:lnTo>
                    <a:pt x="1199" y="535"/>
                  </a:lnTo>
                  <a:lnTo>
                    <a:pt x="1199" y="535"/>
                  </a:lnTo>
                  <a:lnTo>
                    <a:pt x="1199" y="535"/>
                  </a:lnTo>
                  <a:lnTo>
                    <a:pt x="1199" y="535"/>
                  </a:lnTo>
                  <a:lnTo>
                    <a:pt x="1203" y="535"/>
                  </a:lnTo>
                  <a:lnTo>
                    <a:pt x="1204" y="531"/>
                  </a:lnTo>
                  <a:lnTo>
                    <a:pt x="1206" y="531"/>
                  </a:lnTo>
                  <a:lnTo>
                    <a:pt x="1206" y="531"/>
                  </a:lnTo>
                  <a:lnTo>
                    <a:pt x="1210" y="531"/>
                  </a:lnTo>
                  <a:lnTo>
                    <a:pt x="1210" y="535"/>
                  </a:lnTo>
                  <a:lnTo>
                    <a:pt x="1214" y="541"/>
                  </a:lnTo>
                  <a:lnTo>
                    <a:pt x="1214" y="541"/>
                  </a:lnTo>
                  <a:lnTo>
                    <a:pt x="1214" y="545"/>
                  </a:lnTo>
                  <a:lnTo>
                    <a:pt x="1214" y="548"/>
                  </a:lnTo>
                  <a:lnTo>
                    <a:pt x="1212" y="552"/>
                  </a:lnTo>
                  <a:lnTo>
                    <a:pt x="1212" y="556"/>
                  </a:lnTo>
                  <a:lnTo>
                    <a:pt x="1212" y="556"/>
                  </a:lnTo>
                  <a:lnTo>
                    <a:pt x="1214" y="560"/>
                  </a:lnTo>
                  <a:lnTo>
                    <a:pt x="1214" y="562"/>
                  </a:lnTo>
                  <a:lnTo>
                    <a:pt x="1216" y="565"/>
                  </a:lnTo>
                  <a:lnTo>
                    <a:pt x="1214" y="567"/>
                  </a:lnTo>
                  <a:lnTo>
                    <a:pt x="1214" y="567"/>
                  </a:lnTo>
                  <a:lnTo>
                    <a:pt x="1212" y="569"/>
                  </a:lnTo>
                  <a:lnTo>
                    <a:pt x="1210" y="573"/>
                  </a:lnTo>
                  <a:lnTo>
                    <a:pt x="1204" y="577"/>
                  </a:lnTo>
                  <a:lnTo>
                    <a:pt x="1204" y="577"/>
                  </a:lnTo>
                  <a:lnTo>
                    <a:pt x="1199" y="582"/>
                  </a:lnTo>
                  <a:lnTo>
                    <a:pt x="1195" y="584"/>
                  </a:lnTo>
                  <a:lnTo>
                    <a:pt x="1193" y="586"/>
                  </a:lnTo>
                  <a:lnTo>
                    <a:pt x="1193" y="586"/>
                  </a:lnTo>
                  <a:lnTo>
                    <a:pt x="1189" y="586"/>
                  </a:lnTo>
                  <a:lnTo>
                    <a:pt x="1187" y="584"/>
                  </a:lnTo>
                  <a:lnTo>
                    <a:pt x="1184" y="584"/>
                  </a:lnTo>
                  <a:lnTo>
                    <a:pt x="1180" y="586"/>
                  </a:lnTo>
                  <a:lnTo>
                    <a:pt x="1180" y="586"/>
                  </a:lnTo>
                  <a:lnTo>
                    <a:pt x="1176" y="588"/>
                  </a:lnTo>
                  <a:lnTo>
                    <a:pt x="1170" y="592"/>
                  </a:lnTo>
                  <a:lnTo>
                    <a:pt x="1163" y="601"/>
                  </a:lnTo>
                  <a:lnTo>
                    <a:pt x="1163" y="601"/>
                  </a:lnTo>
                  <a:lnTo>
                    <a:pt x="1159" y="603"/>
                  </a:lnTo>
                  <a:lnTo>
                    <a:pt x="1157" y="605"/>
                  </a:lnTo>
                  <a:lnTo>
                    <a:pt x="1157" y="605"/>
                  </a:lnTo>
                  <a:lnTo>
                    <a:pt x="1153" y="607"/>
                  </a:lnTo>
                  <a:lnTo>
                    <a:pt x="1151" y="607"/>
                  </a:lnTo>
                  <a:lnTo>
                    <a:pt x="1144" y="607"/>
                  </a:lnTo>
                  <a:lnTo>
                    <a:pt x="1144" y="607"/>
                  </a:lnTo>
                  <a:lnTo>
                    <a:pt x="1138" y="607"/>
                  </a:lnTo>
                  <a:lnTo>
                    <a:pt x="1133" y="607"/>
                  </a:lnTo>
                  <a:lnTo>
                    <a:pt x="1133" y="607"/>
                  </a:lnTo>
                  <a:lnTo>
                    <a:pt x="1121" y="607"/>
                  </a:lnTo>
                  <a:lnTo>
                    <a:pt x="1112" y="607"/>
                  </a:lnTo>
                  <a:lnTo>
                    <a:pt x="1112" y="607"/>
                  </a:lnTo>
                  <a:lnTo>
                    <a:pt x="1104" y="605"/>
                  </a:lnTo>
                  <a:lnTo>
                    <a:pt x="1100" y="603"/>
                  </a:lnTo>
                  <a:lnTo>
                    <a:pt x="1097" y="603"/>
                  </a:lnTo>
                  <a:lnTo>
                    <a:pt x="1097" y="603"/>
                  </a:lnTo>
                  <a:lnTo>
                    <a:pt x="1093" y="605"/>
                  </a:lnTo>
                  <a:lnTo>
                    <a:pt x="1087" y="607"/>
                  </a:lnTo>
                  <a:lnTo>
                    <a:pt x="1087" y="607"/>
                  </a:lnTo>
                  <a:lnTo>
                    <a:pt x="1078" y="607"/>
                  </a:lnTo>
                  <a:lnTo>
                    <a:pt x="1072" y="609"/>
                  </a:lnTo>
                  <a:lnTo>
                    <a:pt x="1066" y="611"/>
                  </a:lnTo>
                  <a:lnTo>
                    <a:pt x="1066" y="611"/>
                  </a:lnTo>
                  <a:lnTo>
                    <a:pt x="1061" y="613"/>
                  </a:lnTo>
                  <a:lnTo>
                    <a:pt x="1059" y="615"/>
                  </a:lnTo>
                  <a:lnTo>
                    <a:pt x="1057" y="617"/>
                  </a:lnTo>
                  <a:lnTo>
                    <a:pt x="1057" y="617"/>
                  </a:lnTo>
                  <a:lnTo>
                    <a:pt x="1051" y="622"/>
                  </a:lnTo>
                  <a:lnTo>
                    <a:pt x="1046" y="628"/>
                  </a:lnTo>
                  <a:lnTo>
                    <a:pt x="1046" y="628"/>
                  </a:lnTo>
                  <a:lnTo>
                    <a:pt x="1044" y="626"/>
                  </a:lnTo>
                  <a:lnTo>
                    <a:pt x="1044" y="626"/>
                  </a:lnTo>
                  <a:lnTo>
                    <a:pt x="1042" y="628"/>
                  </a:lnTo>
                  <a:lnTo>
                    <a:pt x="1040" y="628"/>
                  </a:lnTo>
                  <a:lnTo>
                    <a:pt x="1038" y="628"/>
                  </a:lnTo>
                  <a:lnTo>
                    <a:pt x="1034" y="630"/>
                  </a:lnTo>
                  <a:lnTo>
                    <a:pt x="1034" y="630"/>
                  </a:lnTo>
                  <a:lnTo>
                    <a:pt x="1032" y="632"/>
                  </a:lnTo>
                  <a:lnTo>
                    <a:pt x="1029" y="637"/>
                  </a:lnTo>
                  <a:lnTo>
                    <a:pt x="1029" y="637"/>
                  </a:lnTo>
                  <a:lnTo>
                    <a:pt x="1025" y="639"/>
                  </a:lnTo>
                  <a:lnTo>
                    <a:pt x="1023" y="643"/>
                  </a:lnTo>
                  <a:lnTo>
                    <a:pt x="1023" y="643"/>
                  </a:lnTo>
                  <a:lnTo>
                    <a:pt x="1015" y="651"/>
                  </a:lnTo>
                  <a:lnTo>
                    <a:pt x="1015" y="651"/>
                  </a:lnTo>
                  <a:lnTo>
                    <a:pt x="1013" y="656"/>
                  </a:lnTo>
                  <a:lnTo>
                    <a:pt x="1013" y="656"/>
                  </a:lnTo>
                  <a:lnTo>
                    <a:pt x="1006" y="662"/>
                  </a:lnTo>
                  <a:lnTo>
                    <a:pt x="1002" y="668"/>
                  </a:lnTo>
                  <a:lnTo>
                    <a:pt x="1002" y="668"/>
                  </a:lnTo>
                  <a:lnTo>
                    <a:pt x="998" y="673"/>
                  </a:lnTo>
                  <a:lnTo>
                    <a:pt x="996" y="675"/>
                  </a:lnTo>
                  <a:lnTo>
                    <a:pt x="996" y="677"/>
                  </a:lnTo>
                  <a:lnTo>
                    <a:pt x="998" y="677"/>
                  </a:lnTo>
                  <a:lnTo>
                    <a:pt x="998" y="677"/>
                  </a:lnTo>
                  <a:lnTo>
                    <a:pt x="998" y="677"/>
                  </a:lnTo>
                  <a:lnTo>
                    <a:pt x="1000" y="677"/>
                  </a:lnTo>
                  <a:lnTo>
                    <a:pt x="1002" y="673"/>
                  </a:lnTo>
                  <a:lnTo>
                    <a:pt x="1008" y="668"/>
                  </a:lnTo>
                  <a:lnTo>
                    <a:pt x="1008" y="668"/>
                  </a:lnTo>
                  <a:lnTo>
                    <a:pt x="1013" y="662"/>
                  </a:lnTo>
                  <a:lnTo>
                    <a:pt x="1019" y="658"/>
                  </a:lnTo>
                  <a:lnTo>
                    <a:pt x="1019" y="658"/>
                  </a:lnTo>
                  <a:lnTo>
                    <a:pt x="1027" y="651"/>
                  </a:lnTo>
                  <a:lnTo>
                    <a:pt x="1036" y="645"/>
                  </a:lnTo>
                  <a:lnTo>
                    <a:pt x="1036" y="645"/>
                  </a:lnTo>
                  <a:lnTo>
                    <a:pt x="1042" y="639"/>
                  </a:lnTo>
                  <a:lnTo>
                    <a:pt x="1046" y="637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55" y="632"/>
                  </a:lnTo>
                  <a:lnTo>
                    <a:pt x="1063" y="628"/>
                  </a:lnTo>
                  <a:lnTo>
                    <a:pt x="1068" y="628"/>
                  </a:lnTo>
                  <a:lnTo>
                    <a:pt x="1074" y="626"/>
                  </a:lnTo>
                  <a:lnTo>
                    <a:pt x="1074" y="626"/>
                  </a:lnTo>
                  <a:lnTo>
                    <a:pt x="1080" y="626"/>
                  </a:lnTo>
                  <a:lnTo>
                    <a:pt x="1087" y="628"/>
                  </a:lnTo>
                  <a:lnTo>
                    <a:pt x="1089" y="628"/>
                  </a:lnTo>
                  <a:lnTo>
                    <a:pt x="1093" y="632"/>
                  </a:lnTo>
                  <a:lnTo>
                    <a:pt x="1093" y="635"/>
                  </a:lnTo>
                  <a:lnTo>
                    <a:pt x="1095" y="637"/>
                  </a:lnTo>
                  <a:lnTo>
                    <a:pt x="1095" y="637"/>
                  </a:lnTo>
                  <a:lnTo>
                    <a:pt x="1093" y="641"/>
                  </a:lnTo>
                  <a:lnTo>
                    <a:pt x="1093" y="643"/>
                  </a:lnTo>
                  <a:lnTo>
                    <a:pt x="1089" y="649"/>
                  </a:lnTo>
                  <a:lnTo>
                    <a:pt x="1083" y="652"/>
                  </a:lnTo>
                  <a:lnTo>
                    <a:pt x="1082" y="652"/>
                  </a:lnTo>
                  <a:lnTo>
                    <a:pt x="1080" y="656"/>
                  </a:lnTo>
                  <a:lnTo>
                    <a:pt x="1080" y="656"/>
                  </a:lnTo>
                  <a:lnTo>
                    <a:pt x="1080" y="658"/>
                  </a:lnTo>
                  <a:lnTo>
                    <a:pt x="1078" y="660"/>
                  </a:lnTo>
                  <a:lnTo>
                    <a:pt x="1080" y="660"/>
                  </a:lnTo>
                  <a:lnTo>
                    <a:pt x="1080" y="662"/>
                  </a:lnTo>
                  <a:lnTo>
                    <a:pt x="1093" y="688"/>
                  </a:lnTo>
                  <a:lnTo>
                    <a:pt x="1093" y="688"/>
                  </a:lnTo>
                  <a:lnTo>
                    <a:pt x="1095" y="690"/>
                  </a:lnTo>
                  <a:lnTo>
                    <a:pt x="1099" y="694"/>
                  </a:lnTo>
                  <a:lnTo>
                    <a:pt x="1099" y="694"/>
                  </a:lnTo>
                  <a:lnTo>
                    <a:pt x="1106" y="696"/>
                  </a:lnTo>
                  <a:lnTo>
                    <a:pt x="1106" y="696"/>
                  </a:lnTo>
                  <a:lnTo>
                    <a:pt x="1112" y="700"/>
                  </a:lnTo>
                  <a:lnTo>
                    <a:pt x="1112" y="700"/>
                  </a:lnTo>
                  <a:lnTo>
                    <a:pt x="1117" y="700"/>
                  </a:lnTo>
                  <a:lnTo>
                    <a:pt x="1123" y="702"/>
                  </a:lnTo>
                  <a:lnTo>
                    <a:pt x="1133" y="702"/>
                  </a:lnTo>
                  <a:lnTo>
                    <a:pt x="1133" y="702"/>
                  </a:lnTo>
                  <a:lnTo>
                    <a:pt x="1133" y="698"/>
                  </a:lnTo>
                  <a:lnTo>
                    <a:pt x="1133" y="696"/>
                  </a:lnTo>
                  <a:lnTo>
                    <a:pt x="1133" y="694"/>
                  </a:lnTo>
                  <a:lnTo>
                    <a:pt x="1133" y="690"/>
                  </a:lnTo>
                  <a:lnTo>
                    <a:pt x="1133" y="690"/>
                  </a:lnTo>
                  <a:lnTo>
                    <a:pt x="1136" y="688"/>
                  </a:lnTo>
                  <a:lnTo>
                    <a:pt x="1140" y="685"/>
                  </a:lnTo>
                  <a:lnTo>
                    <a:pt x="1142" y="681"/>
                  </a:lnTo>
                  <a:lnTo>
                    <a:pt x="1144" y="679"/>
                  </a:lnTo>
                  <a:lnTo>
                    <a:pt x="1146" y="679"/>
                  </a:lnTo>
                  <a:lnTo>
                    <a:pt x="1146" y="679"/>
                  </a:lnTo>
                  <a:lnTo>
                    <a:pt x="1148" y="679"/>
                  </a:lnTo>
                  <a:lnTo>
                    <a:pt x="1148" y="679"/>
                  </a:lnTo>
                  <a:lnTo>
                    <a:pt x="1151" y="683"/>
                  </a:lnTo>
                  <a:lnTo>
                    <a:pt x="1151" y="683"/>
                  </a:lnTo>
                  <a:lnTo>
                    <a:pt x="1153" y="686"/>
                  </a:lnTo>
                  <a:lnTo>
                    <a:pt x="1155" y="690"/>
                  </a:lnTo>
                  <a:lnTo>
                    <a:pt x="1157" y="694"/>
                  </a:lnTo>
                  <a:lnTo>
                    <a:pt x="1157" y="696"/>
                  </a:lnTo>
                  <a:lnTo>
                    <a:pt x="1155" y="698"/>
                  </a:lnTo>
                  <a:lnTo>
                    <a:pt x="1155" y="698"/>
                  </a:lnTo>
                  <a:lnTo>
                    <a:pt x="1151" y="700"/>
                  </a:lnTo>
                  <a:lnTo>
                    <a:pt x="1148" y="700"/>
                  </a:lnTo>
                  <a:lnTo>
                    <a:pt x="1148" y="700"/>
                  </a:lnTo>
                  <a:lnTo>
                    <a:pt x="1144" y="700"/>
                  </a:lnTo>
                  <a:lnTo>
                    <a:pt x="1142" y="702"/>
                  </a:lnTo>
                  <a:lnTo>
                    <a:pt x="1142" y="704"/>
                  </a:lnTo>
                  <a:lnTo>
                    <a:pt x="1140" y="707"/>
                  </a:lnTo>
                  <a:lnTo>
                    <a:pt x="1140" y="707"/>
                  </a:lnTo>
                  <a:lnTo>
                    <a:pt x="1136" y="711"/>
                  </a:lnTo>
                  <a:lnTo>
                    <a:pt x="1136" y="713"/>
                  </a:lnTo>
                  <a:lnTo>
                    <a:pt x="1133" y="715"/>
                  </a:lnTo>
                  <a:lnTo>
                    <a:pt x="1133" y="715"/>
                  </a:lnTo>
                  <a:lnTo>
                    <a:pt x="1125" y="719"/>
                  </a:lnTo>
                  <a:lnTo>
                    <a:pt x="1117" y="721"/>
                  </a:lnTo>
                  <a:lnTo>
                    <a:pt x="1117" y="721"/>
                  </a:lnTo>
                  <a:lnTo>
                    <a:pt x="1114" y="721"/>
                  </a:lnTo>
                  <a:lnTo>
                    <a:pt x="1106" y="721"/>
                  </a:lnTo>
                  <a:lnTo>
                    <a:pt x="1099" y="722"/>
                  </a:lnTo>
                  <a:lnTo>
                    <a:pt x="1099" y="722"/>
                  </a:lnTo>
                  <a:lnTo>
                    <a:pt x="1095" y="724"/>
                  </a:lnTo>
                  <a:lnTo>
                    <a:pt x="1095" y="724"/>
                  </a:lnTo>
                  <a:lnTo>
                    <a:pt x="1095" y="726"/>
                  </a:lnTo>
                  <a:lnTo>
                    <a:pt x="1093" y="730"/>
                  </a:lnTo>
                  <a:lnTo>
                    <a:pt x="1093" y="734"/>
                  </a:lnTo>
                  <a:lnTo>
                    <a:pt x="1091" y="738"/>
                  </a:lnTo>
                  <a:lnTo>
                    <a:pt x="1091" y="738"/>
                  </a:lnTo>
                  <a:lnTo>
                    <a:pt x="1089" y="739"/>
                  </a:lnTo>
                  <a:lnTo>
                    <a:pt x="1087" y="741"/>
                  </a:lnTo>
                  <a:lnTo>
                    <a:pt x="1083" y="743"/>
                  </a:lnTo>
                  <a:lnTo>
                    <a:pt x="1083" y="743"/>
                  </a:lnTo>
                  <a:lnTo>
                    <a:pt x="1080" y="743"/>
                  </a:lnTo>
                  <a:lnTo>
                    <a:pt x="1078" y="741"/>
                  </a:lnTo>
                  <a:lnTo>
                    <a:pt x="1076" y="741"/>
                  </a:lnTo>
                  <a:lnTo>
                    <a:pt x="1072" y="739"/>
                  </a:lnTo>
                  <a:lnTo>
                    <a:pt x="1072" y="739"/>
                  </a:lnTo>
                  <a:lnTo>
                    <a:pt x="1072" y="736"/>
                  </a:lnTo>
                  <a:lnTo>
                    <a:pt x="1070" y="734"/>
                  </a:lnTo>
                  <a:lnTo>
                    <a:pt x="1070" y="734"/>
                  </a:lnTo>
                  <a:lnTo>
                    <a:pt x="1070" y="730"/>
                  </a:lnTo>
                  <a:lnTo>
                    <a:pt x="1070" y="730"/>
                  </a:lnTo>
                  <a:lnTo>
                    <a:pt x="1072" y="730"/>
                  </a:lnTo>
                  <a:lnTo>
                    <a:pt x="1072" y="730"/>
                  </a:lnTo>
                  <a:lnTo>
                    <a:pt x="1072" y="728"/>
                  </a:lnTo>
                  <a:lnTo>
                    <a:pt x="1072" y="726"/>
                  </a:lnTo>
                  <a:lnTo>
                    <a:pt x="1076" y="722"/>
                  </a:lnTo>
                  <a:lnTo>
                    <a:pt x="1076" y="722"/>
                  </a:lnTo>
                  <a:lnTo>
                    <a:pt x="1078" y="721"/>
                  </a:lnTo>
                  <a:lnTo>
                    <a:pt x="1080" y="719"/>
                  </a:lnTo>
                  <a:lnTo>
                    <a:pt x="1085" y="719"/>
                  </a:lnTo>
                  <a:lnTo>
                    <a:pt x="1085" y="719"/>
                  </a:lnTo>
                  <a:lnTo>
                    <a:pt x="1095" y="715"/>
                  </a:lnTo>
                  <a:lnTo>
                    <a:pt x="1100" y="713"/>
                  </a:lnTo>
                  <a:lnTo>
                    <a:pt x="1102" y="711"/>
                  </a:lnTo>
                  <a:lnTo>
                    <a:pt x="1102" y="709"/>
                  </a:lnTo>
                  <a:lnTo>
                    <a:pt x="1102" y="709"/>
                  </a:lnTo>
                  <a:lnTo>
                    <a:pt x="1100" y="709"/>
                  </a:lnTo>
                  <a:lnTo>
                    <a:pt x="1099" y="709"/>
                  </a:lnTo>
                  <a:lnTo>
                    <a:pt x="1093" y="709"/>
                  </a:lnTo>
                  <a:lnTo>
                    <a:pt x="1093" y="709"/>
                  </a:lnTo>
                  <a:lnTo>
                    <a:pt x="1091" y="709"/>
                  </a:lnTo>
                  <a:lnTo>
                    <a:pt x="1087" y="707"/>
                  </a:lnTo>
                  <a:lnTo>
                    <a:pt x="1085" y="705"/>
                  </a:lnTo>
                  <a:lnTo>
                    <a:pt x="1082" y="705"/>
                  </a:lnTo>
                  <a:lnTo>
                    <a:pt x="1082" y="705"/>
                  </a:lnTo>
                  <a:lnTo>
                    <a:pt x="1078" y="705"/>
                  </a:lnTo>
                  <a:lnTo>
                    <a:pt x="1076" y="707"/>
                  </a:lnTo>
                  <a:lnTo>
                    <a:pt x="1072" y="709"/>
                  </a:lnTo>
                  <a:lnTo>
                    <a:pt x="1072" y="709"/>
                  </a:lnTo>
                  <a:lnTo>
                    <a:pt x="1068" y="709"/>
                  </a:lnTo>
                  <a:lnTo>
                    <a:pt x="1066" y="709"/>
                  </a:lnTo>
                  <a:lnTo>
                    <a:pt x="1063" y="709"/>
                  </a:lnTo>
                  <a:lnTo>
                    <a:pt x="1063" y="709"/>
                  </a:lnTo>
                  <a:lnTo>
                    <a:pt x="1059" y="715"/>
                  </a:lnTo>
                  <a:lnTo>
                    <a:pt x="1057" y="717"/>
                  </a:lnTo>
                  <a:lnTo>
                    <a:pt x="1055" y="715"/>
                  </a:lnTo>
                  <a:lnTo>
                    <a:pt x="1055" y="715"/>
                  </a:lnTo>
                  <a:lnTo>
                    <a:pt x="1053" y="713"/>
                  </a:lnTo>
                  <a:lnTo>
                    <a:pt x="1051" y="711"/>
                  </a:lnTo>
                  <a:lnTo>
                    <a:pt x="1049" y="705"/>
                  </a:lnTo>
                  <a:lnTo>
                    <a:pt x="1049" y="705"/>
                  </a:lnTo>
                  <a:lnTo>
                    <a:pt x="1047" y="698"/>
                  </a:lnTo>
                  <a:lnTo>
                    <a:pt x="1046" y="688"/>
                  </a:lnTo>
                  <a:lnTo>
                    <a:pt x="1044" y="677"/>
                  </a:lnTo>
                  <a:lnTo>
                    <a:pt x="1044" y="677"/>
                  </a:lnTo>
                  <a:lnTo>
                    <a:pt x="1032" y="664"/>
                  </a:lnTo>
                  <a:lnTo>
                    <a:pt x="1032" y="664"/>
                  </a:lnTo>
                  <a:lnTo>
                    <a:pt x="1023" y="668"/>
                  </a:lnTo>
                  <a:lnTo>
                    <a:pt x="1023" y="668"/>
                  </a:lnTo>
                  <a:lnTo>
                    <a:pt x="1021" y="669"/>
                  </a:lnTo>
                  <a:lnTo>
                    <a:pt x="1019" y="669"/>
                  </a:lnTo>
                  <a:lnTo>
                    <a:pt x="1017" y="677"/>
                  </a:lnTo>
                  <a:lnTo>
                    <a:pt x="1013" y="690"/>
                  </a:lnTo>
                  <a:lnTo>
                    <a:pt x="1013" y="690"/>
                  </a:lnTo>
                  <a:lnTo>
                    <a:pt x="1008" y="700"/>
                  </a:lnTo>
                  <a:lnTo>
                    <a:pt x="1004" y="704"/>
                  </a:lnTo>
                  <a:lnTo>
                    <a:pt x="1000" y="707"/>
                  </a:lnTo>
                  <a:lnTo>
                    <a:pt x="996" y="711"/>
                  </a:lnTo>
                  <a:lnTo>
                    <a:pt x="993" y="713"/>
                  </a:lnTo>
                  <a:lnTo>
                    <a:pt x="987" y="715"/>
                  </a:lnTo>
                  <a:lnTo>
                    <a:pt x="983" y="717"/>
                  </a:lnTo>
                  <a:lnTo>
                    <a:pt x="983" y="717"/>
                  </a:lnTo>
                  <a:lnTo>
                    <a:pt x="972" y="719"/>
                  </a:lnTo>
                  <a:lnTo>
                    <a:pt x="960" y="719"/>
                  </a:lnTo>
                  <a:lnTo>
                    <a:pt x="949" y="719"/>
                  </a:lnTo>
                  <a:lnTo>
                    <a:pt x="945" y="721"/>
                  </a:lnTo>
                  <a:lnTo>
                    <a:pt x="940" y="722"/>
                  </a:lnTo>
                  <a:lnTo>
                    <a:pt x="940" y="722"/>
                  </a:lnTo>
                  <a:lnTo>
                    <a:pt x="930" y="728"/>
                  </a:lnTo>
                  <a:lnTo>
                    <a:pt x="925" y="732"/>
                  </a:lnTo>
                  <a:lnTo>
                    <a:pt x="925" y="732"/>
                  </a:lnTo>
                  <a:lnTo>
                    <a:pt x="919" y="734"/>
                  </a:lnTo>
                  <a:lnTo>
                    <a:pt x="915" y="734"/>
                  </a:lnTo>
                  <a:lnTo>
                    <a:pt x="906" y="734"/>
                  </a:lnTo>
                  <a:lnTo>
                    <a:pt x="906" y="734"/>
                  </a:lnTo>
                  <a:lnTo>
                    <a:pt x="902" y="734"/>
                  </a:lnTo>
                  <a:lnTo>
                    <a:pt x="896" y="736"/>
                  </a:lnTo>
                  <a:lnTo>
                    <a:pt x="891" y="736"/>
                  </a:lnTo>
                  <a:lnTo>
                    <a:pt x="887" y="739"/>
                  </a:lnTo>
                  <a:lnTo>
                    <a:pt x="881" y="743"/>
                  </a:lnTo>
                  <a:lnTo>
                    <a:pt x="879" y="745"/>
                  </a:lnTo>
                  <a:lnTo>
                    <a:pt x="877" y="751"/>
                  </a:lnTo>
                  <a:lnTo>
                    <a:pt x="877" y="753"/>
                  </a:lnTo>
                  <a:lnTo>
                    <a:pt x="877" y="755"/>
                  </a:lnTo>
                  <a:lnTo>
                    <a:pt x="877" y="755"/>
                  </a:lnTo>
                  <a:lnTo>
                    <a:pt x="875" y="756"/>
                  </a:lnTo>
                  <a:lnTo>
                    <a:pt x="875" y="756"/>
                  </a:lnTo>
                  <a:lnTo>
                    <a:pt x="870" y="758"/>
                  </a:lnTo>
                  <a:lnTo>
                    <a:pt x="864" y="760"/>
                  </a:lnTo>
                  <a:lnTo>
                    <a:pt x="851" y="766"/>
                  </a:lnTo>
                  <a:lnTo>
                    <a:pt x="851" y="766"/>
                  </a:lnTo>
                  <a:lnTo>
                    <a:pt x="845" y="768"/>
                  </a:lnTo>
                  <a:lnTo>
                    <a:pt x="841" y="770"/>
                  </a:lnTo>
                  <a:lnTo>
                    <a:pt x="834" y="773"/>
                  </a:lnTo>
                  <a:lnTo>
                    <a:pt x="834" y="773"/>
                  </a:lnTo>
                  <a:lnTo>
                    <a:pt x="830" y="773"/>
                  </a:lnTo>
                  <a:lnTo>
                    <a:pt x="830" y="773"/>
                  </a:lnTo>
                  <a:lnTo>
                    <a:pt x="830" y="768"/>
                  </a:lnTo>
                  <a:lnTo>
                    <a:pt x="832" y="764"/>
                  </a:lnTo>
                  <a:lnTo>
                    <a:pt x="834" y="760"/>
                  </a:lnTo>
                  <a:lnTo>
                    <a:pt x="836" y="756"/>
                  </a:lnTo>
                  <a:lnTo>
                    <a:pt x="836" y="756"/>
                  </a:lnTo>
                  <a:lnTo>
                    <a:pt x="841" y="751"/>
                  </a:lnTo>
                  <a:lnTo>
                    <a:pt x="841" y="751"/>
                  </a:lnTo>
                  <a:lnTo>
                    <a:pt x="845" y="747"/>
                  </a:lnTo>
                  <a:lnTo>
                    <a:pt x="847" y="743"/>
                  </a:lnTo>
                  <a:lnTo>
                    <a:pt x="847" y="743"/>
                  </a:lnTo>
                  <a:lnTo>
                    <a:pt x="849" y="736"/>
                  </a:lnTo>
                  <a:lnTo>
                    <a:pt x="849" y="736"/>
                  </a:lnTo>
                  <a:lnTo>
                    <a:pt x="849" y="728"/>
                  </a:lnTo>
                  <a:lnTo>
                    <a:pt x="849" y="728"/>
                  </a:lnTo>
                  <a:lnTo>
                    <a:pt x="845" y="715"/>
                  </a:lnTo>
                  <a:lnTo>
                    <a:pt x="845" y="715"/>
                  </a:lnTo>
                  <a:lnTo>
                    <a:pt x="849" y="715"/>
                  </a:lnTo>
                  <a:lnTo>
                    <a:pt x="849" y="715"/>
                  </a:lnTo>
                  <a:lnTo>
                    <a:pt x="853" y="717"/>
                  </a:lnTo>
                  <a:lnTo>
                    <a:pt x="856" y="717"/>
                  </a:lnTo>
                  <a:lnTo>
                    <a:pt x="856" y="717"/>
                  </a:lnTo>
                  <a:lnTo>
                    <a:pt x="860" y="721"/>
                  </a:lnTo>
                  <a:lnTo>
                    <a:pt x="864" y="722"/>
                  </a:lnTo>
                  <a:lnTo>
                    <a:pt x="866" y="722"/>
                  </a:lnTo>
                  <a:lnTo>
                    <a:pt x="868" y="719"/>
                  </a:lnTo>
                  <a:lnTo>
                    <a:pt x="868" y="717"/>
                  </a:lnTo>
                  <a:lnTo>
                    <a:pt x="868" y="713"/>
                  </a:lnTo>
                  <a:lnTo>
                    <a:pt x="866" y="709"/>
                  </a:lnTo>
                  <a:lnTo>
                    <a:pt x="864" y="705"/>
                  </a:lnTo>
                  <a:lnTo>
                    <a:pt x="864" y="705"/>
                  </a:lnTo>
                  <a:lnTo>
                    <a:pt x="860" y="702"/>
                  </a:lnTo>
                  <a:lnTo>
                    <a:pt x="860" y="702"/>
                  </a:lnTo>
                  <a:lnTo>
                    <a:pt x="851" y="698"/>
                  </a:lnTo>
                  <a:lnTo>
                    <a:pt x="841" y="694"/>
                  </a:lnTo>
                  <a:lnTo>
                    <a:pt x="841" y="694"/>
                  </a:lnTo>
                  <a:lnTo>
                    <a:pt x="834" y="690"/>
                  </a:lnTo>
                  <a:lnTo>
                    <a:pt x="834" y="690"/>
                  </a:lnTo>
                  <a:lnTo>
                    <a:pt x="830" y="690"/>
                  </a:lnTo>
                  <a:lnTo>
                    <a:pt x="830" y="690"/>
                  </a:lnTo>
                  <a:lnTo>
                    <a:pt x="828" y="690"/>
                  </a:lnTo>
                  <a:lnTo>
                    <a:pt x="828" y="690"/>
                  </a:lnTo>
                  <a:lnTo>
                    <a:pt x="828" y="690"/>
                  </a:lnTo>
                  <a:lnTo>
                    <a:pt x="828" y="692"/>
                  </a:lnTo>
                  <a:lnTo>
                    <a:pt x="826" y="692"/>
                  </a:lnTo>
                  <a:lnTo>
                    <a:pt x="826" y="692"/>
                  </a:lnTo>
                  <a:lnTo>
                    <a:pt x="822" y="690"/>
                  </a:lnTo>
                  <a:lnTo>
                    <a:pt x="819" y="690"/>
                  </a:lnTo>
                  <a:lnTo>
                    <a:pt x="819" y="690"/>
                  </a:lnTo>
                  <a:lnTo>
                    <a:pt x="815" y="688"/>
                  </a:lnTo>
                  <a:lnTo>
                    <a:pt x="811" y="686"/>
                  </a:lnTo>
                  <a:lnTo>
                    <a:pt x="811" y="686"/>
                  </a:lnTo>
                  <a:lnTo>
                    <a:pt x="807" y="683"/>
                  </a:lnTo>
                  <a:lnTo>
                    <a:pt x="807" y="679"/>
                  </a:lnTo>
                  <a:lnTo>
                    <a:pt x="804" y="669"/>
                  </a:lnTo>
                  <a:lnTo>
                    <a:pt x="804" y="669"/>
                  </a:lnTo>
                  <a:lnTo>
                    <a:pt x="802" y="662"/>
                  </a:lnTo>
                  <a:lnTo>
                    <a:pt x="800" y="658"/>
                  </a:lnTo>
                  <a:lnTo>
                    <a:pt x="796" y="656"/>
                  </a:lnTo>
                  <a:lnTo>
                    <a:pt x="796" y="656"/>
                  </a:lnTo>
                  <a:lnTo>
                    <a:pt x="794" y="656"/>
                  </a:lnTo>
                  <a:lnTo>
                    <a:pt x="792" y="654"/>
                  </a:lnTo>
                  <a:lnTo>
                    <a:pt x="788" y="654"/>
                  </a:lnTo>
                  <a:lnTo>
                    <a:pt x="786" y="652"/>
                  </a:lnTo>
                  <a:lnTo>
                    <a:pt x="786" y="652"/>
                  </a:lnTo>
                  <a:lnTo>
                    <a:pt x="785" y="651"/>
                  </a:lnTo>
                  <a:lnTo>
                    <a:pt x="785" y="647"/>
                  </a:lnTo>
                  <a:lnTo>
                    <a:pt x="785" y="647"/>
                  </a:lnTo>
                  <a:lnTo>
                    <a:pt x="777" y="645"/>
                  </a:lnTo>
                  <a:lnTo>
                    <a:pt x="771" y="643"/>
                  </a:lnTo>
                  <a:lnTo>
                    <a:pt x="771" y="643"/>
                  </a:lnTo>
                  <a:lnTo>
                    <a:pt x="764" y="641"/>
                  </a:lnTo>
                  <a:lnTo>
                    <a:pt x="764" y="641"/>
                  </a:lnTo>
                  <a:lnTo>
                    <a:pt x="760" y="641"/>
                  </a:lnTo>
                  <a:lnTo>
                    <a:pt x="756" y="639"/>
                  </a:lnTo>
                  <a:lnTo>
                    <a:pt x="756" y="639"/>
                  </a:lnTo>
                  <a:lnTo>
                    <a:pt x="754" y="641"/>
                  </a:lnTo>
                  <a:lnTo>
                    <a:pt x="751" y="643"/>
                  </a:lnTo>
                  <a:lnTo>
                    <a:pt x="751" y="643"/>
                  </a:lnTo>
                  <a:lnTo>
                    <a:pt x="745" y="645"/>
                  </a:lnTo>
                  <a:lnTo>
                    <a:pt x="745" y="645"/>
                  </a:lnTo>
                  <a:lnTo>
                    <a:pt x="739" y="649"/>
                  </a:lnTo>
                  <a:lnTo>
                    <a:pt x="734" y="649"/>
                  </a:lnTo>
                  <a:lnTo>
                    <a:pt x="730" y="652"/>
                  </a:lnTo>
                  <a:lnTo>
                    <a:pt x="724" y="652"/>
                  </a:lnTo>
                  <a:lnTo>
                    <a:pt x="724" y="652"/>
                  </a:lnTo>
                  <a:lnTo>
                    <a:pt x="718" y="649"/>
                  </a:lnTo>
                  <a:lnTo>
                    <a:pt x="718" y="649"/>
                  </a:lnTo>
                  <a:lnTo>
                    <a:pt x="715" y="652"/>
                  </a:lnTo>
                  <a:lnTo>
                    <a:pt x="715" y="652"/>
                  </a:lnTo>
                  <a:lnTo>
                    <a:pt x="715" y="652"/>
                  </a:lnTo>
                  <a:lnTo>
                    <a:pt x="705" y="651"/>
                  </a:lnTo>
                  <a:lnTo>
                    <a:pt x="696" y="647"/>
                  </a:lnTo>
                  <a:lnTo>
                    <a:pt x="696" y="647"/>
                  </a:lnTo>
                  <a:lnTo>
                    <a:pt x="692" y="645"/>
                  </a:lnTo>
                  <a:lnTo>
                    <a:pt x="688" y="643"/>
                  </a:lnTo>
                  <a:lnTo>
                    <a:pt x="684" y="641"/>
                  </a:lnTo>
                  <a:lnTo>
                    <a:pt x="681" y="641"/>
                  </a:lnTo>
                  <a:lnTo>
                    <a:pt x="679" y="641"/>
                  </a:lnTo>
                  <a:lnTo>
                    <a:pt x="679" y="641"/>
                  </a:lnTo>
                  <a:lnTo>
                    <a:pt x="675" y="641"/>
                  </a:lnTo>
                  <a:lnTo>
                    <a:pt x="669" y="641"/>
                  </a:lnTo>
                  <a:lnTo>
                    <a:pt x="667" y="641"/>
                  </a:lnTo>
                  <a:lnTo>
                    <a:pt x="664" y="637"/>
                  </a:lnTo>
                  <a:lnTo>
                    <a:pt x="664" y="637"/>
                  </a:lnTo>
                  <a:lnTo>
                    <a:pt x="662" y="632"/>
                  </a:lnTo>
                  <a:lnTo>
                    <a:pt x="660" y="628"/>
                  </a:lnTo>
                  <a:lnTo>
                    <a:pt x="658" y="626"/>
                  </a:lnTo>
                  <a:lnTo>
                    <a:pt x="658" y="626"/>
                  </a:lnTo>
                  <a:lnTo>
                    <a:pt x="652" y="626"/>
                  </a:lnTo>
                  <a:lnTo>
                    <a:pt x="654" y="632"/>
                  </a:lnTo>
                  <a:lnTo>
                    <a:pt x="408" y="635"/>
                  </a:lnTo>
                  <a:lnTo>
                    <a:pt x="355" y="635"/>
                  </a:lnTo>
                  <a:lnTo>
                    <a:pt x="355" y="635"/>
                  </a:lnTo>
                  <a:lnTo>
                    <a:pt x="342" y="635"/>
                  </a:lnTo>
                  <a:lnTo>
                    <a:pt x="342" y="635"/>
                  </a:lnTo>
                  <a:lnTo>
                    <a:pt x="310" y="635"/>
                  </a:lnTo>
                  <a:lnTo>
                    <a:pt x="310" y="635"/>
                  </a:lnTo>
                  <a:lnTo>
                    <a:pt x="274" y="635"/>
                  </a:lnTo>
                  <a:lnTo>
                    <a:pt x="274" y="635"/>
                  </a:lnTo>
                  <a:lnTo>
                    <a:pt x="268" y="635"/>
                  </a:lnTo>
                  <a:lnTo>
                    <a:pt x="261" y="635"/>
                  </a:lnTo>
                  <a:lnTo>
                    <a:pt x="257" y="634"/>
                  </a:lnTo>
                  <a:lnTo>
                    <a:pt x="257" y="632"/>
                  </a:lnTo>
                  <a:lnTo>
                    <a:pt x="253" y="628"/>
                  </a:lnTo>
                  <a:lnTo>
                    <a:pt x="253" y="624"/>
                  </a:lnTo>
                  <a:lnTo>
                    <a:pt x="253" y="624"/>
                  </a:lnTo>
                  <a:lnTo>
                    <a:pt x="251" y="624"/>
                  </a:lnTo>
                  <a:lnTo>
                    <a:pt x="249" y="624"/>
                  </a:lnTo>
                  <a:lnTo>
                    <a:pt x="249" y="622"/>
                  </a:lnTo>
                  <a:lnTo>
                    <a:pt x="247" y="618"/>
                  </a:lnTo>
                  <a:lnTo>
                    <a:pt x="246" y="615"/>
                  </a:lnTo>
                  <a:lnTo>
                    <a:pt x="246" y="615"/>
                  </a:lnTo>
                  <a:lnTo>
                    <a:pt x="242" y="620"/>
                  </a:lnTo>
                  <a:lnTo>
                    <a:pt x="242" y="622"/>
                  </a:lnTo>
                  <a:lnTo>
                    <a:pt x="238" y="620"/>
                  </a:lnTo>
                  <a:lnTo>
                    <a:pt x="238" y="620"/>
                  </a:lnTo>
                  <a:lnTo>
                    <a:pt x="236" y="615"/>
                  </a:lnTo>
                  <a:lnTo>
                    <a:pt x="234" y="607"/>
                  </a:lnTo>
                  <a:lnTo>
                    <a:pt x="234" y="607"/>
                  </a:lnTo>
                  <a:lnTo>
                    <a:pt x="232" y="609"/>
                  </a:lnTo>
                  <a:lnTo>
                    <a:pt x="230" y="609"/>
                  </a:lnTo>
                  <a:lnTo>
                    <a:pt x="229" y="607"/>
                  </a:lnTo>
                  <a:lnTo>
                    <a:pt x="227" y="607"/>
                  </a:lnTo>
                  <a:lnTo>
                    <a:pt x="225" y="603"/>
                  </a:lnTo>
                  <a:lnTo>
                    <a:pt x="223" y="601"/>
                  </a:lnTo>
                  <a:lnTo>
                    <a:pt x="223" y="601"/>
                  </a:lnTo>
                  <a:lnTo>
                    <a:pt x="219" y="599"/>
                  </a:lnTo>
                  <a:lnTo>
                    <a:pt x="219" y="599"/>
                  </a:lnTo>
                  <a:lnTo>
                    <a:pt x="215" y="599"/>
                  </a:lnTo>
                  <a:lnTo>
                    <a:pt x="213" y="599"/>
                  </a:lnTo>
                  <a:lnTo>
                    <a:pt x="213" y="599"/>
                  </a:lnTo>
                  <a:lnTo>
                    <a:pt x="212" y="598"/>
                  </a:lnTo>
                  <a:lnTo>
                    <a:pt x="210" y="594"/>
                  </a:lnTo>
                  <a:lnTo>
                    <a:pt x="208" y="594"/>
                  </a:lnTo>
                  <a:lnTo>
                    <a:pt x="204" y="590"/>
                  </a:lnTo>
                  <a:lnTo>
                    <a:pt x="204" y="590"/>
                  </a:lnTo>
                  <a:lnTo>
                    <a:pt x="202" y="592"/>
                  </a:lnTo>
                  <a:lnTo>
                    <a:pt x="200" y="592"/>
                  </a:lnTo>
                  <a:lnTo>
                    <a:pt x="198" y="592"/>
                  </a:lnTo>
                  <a:lnTo>
                    <a:pt x="198" y="592"/>
                  </a:lnTo>
                  <a:lnTo>
                    <a:pt x="196" y="590"/>
                  </a:lnTo>
                  <a:lnTo>
                    <a:pt x="193" y="588"/>
                  </a:lnTo>
                  <a:lnTo>
                    <a:pt x="193" y="588"/>
                  </a:lnTo>
                  <a:lnTo>
                    <a:pt x="193" y="586"/>
                  </a:lnTo>
                  <a:lnTo>
                    <a:pt x="191" y="584"/>
                  </a:lnTo>
                  <a:lnTo>
                    <a:pt x="189" y="581"/>
                  </a:lnTo>
                  <a:lnTo>
                    <a:pt x="189" y="579"/>
                  </a:lnTo>
                  <a:lnTo>
                    <a:pt x="189" y="579"/>
                  </a:lnTo>
                  <a:lnTo>
                    <a:pt x="189" y="575"/>
                  </a:lnTo>
                  <a:lnTo>
                    <a:pt x="189" y="573"/>
                  </a:lnTo>
                  <a:lnTo>
                    <a:pt x="189" y="569"/>
                  </a:lnTo>
                  <a:lnTo>
                    <a:pt x="189" y="565"/>
                  </a:lnTo>
                  <a:lnTo>
                    <a:pt x="189" y="565"/>
                  </a:lnTo>
                  <a:lnTo>
                    <a:pt x="189" y="564"/>
                  </a:lnTo>
                  <a:lnTo>
                    <a:pt x="187" y="562"/>
                  </a:lnTo>
                  <a:lnTo>
                    <a:pt x="187" y="562"/>
                  </a:lnTo>
                  <a:lnTo>
                    <a:pt x="183" y="560"/>
                  </a:lnTo>
                  <a:lnTo>
                    <a:pt x="181" y="556"/>
                  </a:lnTo>
                  <a:lnTo>
                    <a:pt x="181" y="556"/>
                  </a:lnTo>
                  <a:lnTo>
                    <a:pt x="178" y="556"/>
                  </a:lnTo>
                  <a:lnTo>
                    <a:pt x="174" y="558"/>
                  </a:lnTo>
                  <a:lnTo>
                    <a:pt x="172" y="556"/>
                  </a:lnTo>
                  <a:lnTo>
                    <a:pt x="172" y="556"/>
                  </a:lnTo>
                  <a:lnTo>
                    <a:pt x="172" y="552"/>
                  </a:lnTo>
                  <a:lnTo>
                    <a:pt x="172" y="550"/>
                  </a:lnTo>
                  <a:lnTo>
                    <a:pt x="172" y="550"/>
                  </a:lnTo>
                  <a:lnTo>
                    <a:pt x="172" y="548"/>
                  </a:lnTo>
                  <a:lnTo>
                    <a:pt x="172" y="547"/>
                  </a:lnTo>
                  <a:lnTo>
                    <a:pt x="174" y="545"/>
                  </a:lnTo>
                  <a:lnTo>
                    <a:pt x="178" y="543"/>
                  </a:lnTo>
                  <a:lnTo>
                    <a:pt x="178" y="541"/>
                  </a:lnTo>
                  <a:lnTo>
                    <a:pt x="176" y="539"/>
                  </a:lnTo>
                  <a:lnTo>
                    <a:pt x="176" y="539"/>
                  </a:lnTo>
                  <a:lnTo>
                    <a:pt x="174" y="537"/>
                  </a:lnTo>
                  <a:lnTo>
                    <a:pt x="174" y="535"/>
                  </a:lnTo>
                  <a:lnTo>
                    <a:pt x="172" y="537"/>
                  </a:lnTo>
                  <a:lnTo>
                    <a:pt x="168" y="539"/>
                  </a:lnTo>
                  <a:lnTo>
                    <a:pt x="166" y="539"/>
                  </a:lnTo>
                  <a:lnTo>
                    <a:pt x="166" y="539"/>
                  </a:lnTo>
                  <a:lnTo>
                    <a:pt x="162" y="539"/>
                  </a:lnTo>
                  <a:lnTo>
                    <a:pt x="161" y="535"/>
                  </a:lnTo>
                  <a:lnTo>
                    <a:pt x="157" y="531"/>
                  </a:lnTo>
                  <a:lnTo>
                    <a:pt x="157" y="528"/>
                  </a:lnTo>
                  <a:lnTo>
                    <a:pt x="157" y="528"/>
                  </a:lnTo>
                  <a:lnTo>
                    <a:pt x="157" y="524"/>
                  </a:lnTo>
                  <a:lnTo>
                    <a:pt x="159" y="524"/>
                  </a:lnTo>
                  <a:lnTo>
                    <a:pt x="159" y="524"/>
                  </a:lnTo>
                  <a:lnTo>
                    <a:pt x="157" y="520"/>
                  </a:lnTo>
                  <a:lnTo>
                    <a:pt x="157" y="520"/>
                  </a:lnTo>
                  <a:lnTo>
                    <a:pt x="153" y="520"/>
                  </a:lnTo>
                  <a:lnTo>
                    <a:pt x="151" y="518"/>
                  </a:lnTo>
                  <a:lnTo>
                    <a:pt x="151" y="518"/>
                  </a:lnTo>
                  <a:lnTo>
                    <a:pt x="153" y="511"/>
                  </a:lnTo>
                  <a:lnTo>
                    <a:pt x="153" y="511"/>
                  </a:lnTo>
                  <a:lnTo>
                    <a:pt x="157" y="507"/>
                  </a:lnTo>
                  <a:lnTo>
                    <a:pt x="161" y="501"/>
                  </a:lnTo>
                  <a:lnTo>
                    <a:pt x="161" y="482"/>
                  </a:lnTo>
                  <a:lnTo>
                    <a:pt x="153" y="477"/>
                  </a:lnTo>
                  <a:lnTo>
                    <a:pt x="153" y="477"/>
                  </a:lnTo>
                  <a:lnTo>
                    <a:pt x="151" y="480"/>
                  </a:lnTo>
                  <a:lnTo>
                    <a:pt x="149" y="480"/>
                  </a:lnTo>
                  <a:lnTo>
                    <a:pt x="149" y="480"/>
                  </a:lnTo>
                  <a:lnTo>
                    <a:pt x="147" y="478"/>
                  </a:lnTo>
                  <a:lnTo>
                    <a:pt x="147" y="477"/>
                  </a:lnTo>
                  <a:lnTo>
                    <a:pt x="147" y="477"/>
                  </a:lnTo>
                  <a:lnTo>
                    <a:pt x="147" y="473"/>
                  </a:lnTo>
                  <a:lnTo>
                    <a:pt x="145" y="469"/>
                  </a:lnTo>
                  <a:lnTo>
                    <a:pt x="143" y="469"/>
                  </a:lnTo>
                  <a:lnTo>
                    <a:pt x="142" y="469"/>
                  </a:lnTo>
                  <a:lnTo>
                    <a:pt x="134" y="465"/>
                  </a:lnTo>
                  <a:lnTo>
                    <a:pt x="125" y="456"/>
                  </a:lnTo>
                  <a:lnTo>
                    <a:pt x="125" y="448"/>
                  </a:lnTo>
                  <a:lnTo>
                    <a:pt x="119" y="441"/>
                  </a:lnTo>
                  <a:lnTo>
                    <a:pt x="108" y="420"/>
                  </a:lnTo>
                  <a:lnTo>
                    <a:pt x="98" y="420"/>
                  </a:lnTo>
                  <a:lnTo>
                    <a:pt x="96" y="410"/>
                  </a:lnTo>
                  <a:lnTo>
                    <a:pt x="92" y="407"/>
                  </a:lnTo>
                  <a:lnTo>
                    <a:pt x="85" y="399"/>
                  </a:lnTo>
                  <a:lnTo>
                    <a:pt x="81" y="393"/>
                  </a:lnTo>
                  <a:lnTo>
                    <a:pt x="68" y="393"/>
                  </a:lnTo>
                  <a:lnTo>
                    <a:pt x="66" y="407"/>
                  </a:lnTo>
                  <a:lnTo>
                    <a:pt x="58" y="407"/>
                  </a:lnTo>
                  <a:lnTo>
                    <a:pt x="55" y="410"/>
                  </a:lnTo>
                  <a:lnTo>
                    <a:pt x="39" y="393"/>
                  </a:lnTo>
                  <a:lnTo>
                    <a:pt x="32" y="393"/>
                  </a:lnTo>
                  <a:lnTo>
                    <a:pt x="32" y="382"/>
                  </a:lnTo>
                  <a:lnTo>
                    <a:pt x="21" y="382"/>
                  </a:lnTo>
                  <a:lnTo>
                    <a:pt x="7" y="382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17" y="136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30" y="142"/>
                  </a:lnTo>
                  <a:lnTo>
                    <a:pt x="38" y="149"/>
                  </a:lnTo>
                  <a:lnTo>
                    <a:pt x="38" y="149"/>
                  </a:lnTo>
                  <a:lnTo>
                    <a:pt x="47" y="155"/>
                  </a:lnTo>
                  <a:lnTo>
                    <a:pt x="51" y="157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2" y="159"/>
                  </a:lnTo>
                  <a:lnTo>
                    <a:pt x="70" y="157"/>
                  </a:lnTo>
                  <a:lnTo>
                    <a:pt x="70" y="157"/>
                  </a:lnTo>
                  <a:lnTo>
                    <a:pt x="72" y="157"/>
                  </a:lnTo>
                  <a:lnTo>
                    <a:pt x="77" y="159"/>
                  </a:lnTo>
                  <a:lnTo>
                    <a:pt x="83" y="161"/>
                  </a:lnTo>
                  <a:lnTo>
                    <a:pt x="83" y="161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3" y="153"/>
                  </a:lnTo>
                  <a:lnTo>
                    <a:pt x="81" y="151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77" y="147"/>
                  </a:lnTo>
                  <a:lnTo>
                    <a:pt x="77" y="146"/>
                  </a:lnTo>
                  <a:lnTo>
                    <a:pt x="77" y="144"/>
                  </a:lnTo>
                  <a:lnTo>
                    <a:pt x="81" y="142"/>
                  </a:lnTo>
                  <a:lnTo>
                    <a:pt x="85" y="140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92" y="138"/>
                  </a:lnTo>
                  <a:lnTo>
                    <a:pt x="98" y="138"/>
                  </a:lnTo>
                  <a:lnTo>
                    <a:pt x="104" y="140"/>
                  </a:lnTo>
                  <a:lnTo>
                    <a:pt x="104" y="142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9" y="144"/>
                  </a:lnTo>
                  <a:lnTo>
                    <a:pt x="111" y="142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25" y="134"/>
                  </a:lnTo>
                  <a:lnTo>
                    <a:pt x="142" y="127"/>
                  </a:lnTo>
                  <a:lnTo>
                    <a:pt x="149" y="123"/>
                  </a:lnTo>
                  <a:lnTo>
                    <a:pt x="157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2" y="125"/>
                  </a:lnTo>
                  <a:lnTo>
                    <a:pt x="162" y="125"/>
                  </a:lnTo>
                  <a:lnTo>
                    <a:pt x="149" y="129"/>
                  </a:lnTo>
                  <a:lnTo>
                    <a:pt x="149" y="129"/>
                  </a:lnTo>
                  <a:lnTo>
                    <a:pt x="149" y="130"/>
                  </a:lnTo>
                  <a:lnTo>
                    <a:pt x="149" y="130"/>
                  </a:lnTo>
                  <a:lnTo>
                    <a:pt x="145" y="132"/>
                  </a:lnTo>
                  <a:lnTo>
                    <a:pt x="138" y="136"/>
                  </a:lnTo>
                  <a:lnTo>
                    <a:pt x="134" y="140"/>
                  </a:lnTo>
                  <a:lnTo>
                    <a:pt x="128" y="142"/>
                  </a:lnTo>
                  <a:lnTo>
                    <a:pt x="128" y="142"/>
                  </a:lnTo>
                  <a:lnTo>
                    <a:pt x="121" y="146"/>
                  </a:lnTo>
                  <a:lnTo>
                    <a:pt x="117" y="147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3" y="153"/>
                  </a:lnTo>
                  <a:lnTo>
                    <a:pt x="111" y="155"/>
                  </a:lnTo>
                  <a:lnTo>
                    <a:pt x="111" y="157"/>
                  </a:lnTo>
                  <a:lnTo>
                    <a:pt x="113" y="159"/>
                  </a:lnTo>
                  <a:lnTo>
                    <a:pt x="113" y="159"/>
                  </a:lnTo>
                  <a:lnTo>
                    <a:pt x="115" y="159"/>
                  </a:lnTo>
                  <a:lnTo>
                    <a:pt x="117" y="159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26" y="153"/>
                  </a:lnTo>
                  <a:lnTo>
                    <a:pt x="132" y="149"/>
                  </a:lnTo>
                  <a:lnTo>
                    <a:pt x="145" y="142"/>
                  </a:lnTo>
                  <a:lnTo>
                    <a:pt x="145" y="142"/>
                  </a:lnTo>
                  <a:lnTo>
                    <a:pt x="155" y="134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6" y="129"/>
                  </a:lnTo>
                  <a:lnTo>
                    <a:pt x="166" y="129"/>
                  </a:lnTo>
                  <a:lnTo>
                    <a:pt x="174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79" y="127"/>
                  </a:lnTo>
                  <a:lnTo>
                    <a:pt x="181" y="125"/>
                  </a:lnTo>
                  <a:lnTo>
                    <a:pt x="183" y="121"/>
                  </a:lnTo>
                  <a:lnTo>
                    <a:pt x="185" y="119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5" y="108"/>
                  </a:lnTo>
                  <a:lnTo>
                    <a:pt x="185" y="108"/>
                  </a:lnTo>
                  <a:lnTo>
                    <a:pt x="187" y="106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96" y="113"/>
                  </a:lnTo>
                  <a:lnTo>
                    <a:pt x="200" y="119"/>
                  </a:lnTo>
                  <a:lnTo>
                    <a:pt x="204" y="125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19" y="144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5" y="138"/>
                  </a:lnTo>
                  <a:lnTo>
                    <a:pt x="227" y="134"/>
                  </a:lnTo>
                  <a:lnTo>
                    <a:pt x="230" y="127"/>
                  </a:lnTo>
                  <a:lnTo>
                    <a:pt x="230" y="127"/>
                  </a:lnTo>
                  <a:lnTo>
                    <a:pt x="234" y="123"/>
                  </a:lnTo>
                  <a:lnTo>
                    <a:pt x="236" y="121"/>
                  </a:lnTo>
                  <a:lnTo>
                    <a:pt x="242" y="121"/>
                  </a:lnTo>
                  <a:lnTo>
                    <a:pt x="242" y="121"/>
                  </a:lnTo>
                  <a:lnTo>
                    <a:pt x="242" y="121"/>
                  </a:lnTo>
                  <a:lnTo>
                    <a:pt x="242" y="127"/>
                  </a:lnTo>
                  <a:lnTo>
                    <a:pt x="242" y="130"/>
                  </a:lnTo>
                  <a:lnTo>
                    <a:pt x="242" y="130"/>
                  </a:lnTo>
                  <a:lnTo>
                    <a:pt x="244" y="132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6"/>
                  </a:lnTo>
                  <a:lnTo>
                    <a:pt x="246" y="136"/>
                  </a:lnTo>
                  <a:lnTo>
                    <a:pt x="244" y="140"/>
                  </a:lnTo>
                  <a:lnTo>
                    <a:pt x="242" y="142"/>
                  </a:lnTo>
                  <a:lnTo>
                    <a:pt x="242" y="142"/>
                  </a:lnTo>
                  <a:lnTo>
                    <a:pt x="246" y="142"/>
                  </a:lnTo>
                  <a:lnTo>
                    <a:pt x="251" y="144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7" y="138"/>
                  </a:lnTo>
                  <a:lnTo>
                    <a:pt x="259" y="134"/>
                  </a:lnTo>
                  <a:lnTo>
                    <a:pt x="261" y="132"/>
                  </a:lnTo>
                  <a:lnTo>
                    <a:pt x="261" y="132"/>
                  </a:lnTo>
                  <a:lnTo>
                    <a:pt x="266" y="130"/>
                  </a:lnTo>
                  <a:lnTo>
                    <a:pt x="272" y="129"/>
                  </a:lnTo>
                  <a:lnTo>
                    <a:pt x="278" y="129"/>
                  </a:lnTo>
                  <a:lnTo>
                    <a:pt x="283" y="130"/>
                  </a:lnTo>
                  <a:lnTo>
                    <a:pt x="283" y="130"/>
                  </a:lnTo>
                  <a:lnTo>
                    <a:pt x="289" y="132"/>
                  </a:lnTo>
                  <a:lnTo>
                    <a:pt x="293" y="136"/>
                  </a:lnTo>
                  <a:lnTo>
                    <a:pt x="293" y="136"/>
                  </a:lnTo>
                  <a:lnTo>
                    <a:pt x="295" y="138"/>
                  </a:lnTo>
                  <a:lnTo>
                    <a:pt x="297" y="138"/>
                  </a:lnTo>
                  <a:lnTo>
                    <a:pt x="302" y="138"/>
                  </a:lnTo>
                  <a:lnTo>
                    <a:pt x="302" y="138"/>
                  </a:lnTo>
                  <a:lnTo>
                    <a:pt x="304" y="140"/>
                  </a:lnTo>
                  <a:lnTo>
                    <a:pt x="310" y="142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23" y="147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1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51"/>
                  </a:lnTo>
                  <a:lnTo>
                    <a:pt x="329" y="151"/>
                  </a:lnTo>
                  <a:lnTo>
                    <a:pt x="333" y="151"/>
                  </a:lnTo>
                  <a:lnTo>
                    <a:pt x="336" y="153"/>
                  </a:lnTo>
                  <a:lnTo>
                    <a:pt x="344" y="155"/>
                  </a:lnTo>
                  <a:lnTo>
                    <a:pt x="344" y="155"/>
                  </a:lnTo>
                  <a:lnTo>
                    <a:pt x="348" y="155"/>
                  </a:lnTo>
                  <a:lnTo>
                    <a:pt x="352" y="155"/>
                  </a:lnTo>
                  <a:lnTo>
                    <a:pt x="359" y="155"/>
                  </a:lnTo>
                  <a:lnTo>
                    <a:pt x="359" y="155"/>
                  </a:lnTo>
                  <a:lnTo>
                    <a:pt x="369" y="155"/>
                  </a:lnTo>
                  <a:lnTo>
                    <a:pt x="372" y="157"/>
                  </a:lnTo>
                  <a:lnTo>
                    <a:pt x="376" y="157"/>
                  </a:lnTo>
                  <a:lnTo>
                    <a:pt x="380" y="161"/>
                  </a:lnTo>
                  <a:lnTo>
                    <a:pt x="384" y="163"/>
                  </a:lnTo>
                  <a:lnTo>
                    <a:pt x="384" y="166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74" y="176"/>
                  </a:lnTo>
                  <a:lnTo>
                    <a:pt x="369" y="180"/>
                  </a:lnTo>
                  <a:lnTo>
                    <a:pt x="367" y="181"/>
                  </a:lnTo>
                  <a:lnTo>
                    <a:pt x="365" y="185"/>
                  </a:lnTo>
                  <a:lnTo>
                    <a:pt x="365" y="185"/>
                  </a:lnTo>
                  <a:lnTo>
                    <a:pt x="369" y="185"/>
                  </a:lnTo>
                  <a:lnTo>
                    <a:pt x="378" y="185"/>
                  </a:lnTo>
                  <a:lnTo>
                    <a:pt x="389" y="187"/>
                  </a:lnTo>
                  <a:lnTo>
                    <a:pt x="395" y="187"/>
                  </a:lnTo>
                  <a:lnTo>
                    <a:pt x="395" y="187"/>
                  </a:lnTo>
                  <a:lnTo>
                    <a:pt x="410" y="187"/>
                  </a:lnTo>
                  <a:lnTo>
                    <a:pt x="416" y="185"/>
                  </a:lnTo>
                  <a:lnTo>
                    <a:pt x="423" y="185"/>
                  </a:lnTo>
                  <a:lnTo>
                    <a:pt x="423" y="185"/>
                  </a:lnTo>
                  <a:lnTo>
                    <a:pt x="431" y="183"/>
                  </a:lnTo>
                  <a:lnTo>
                    <a:pt x="437" y="181"/>
                  </a:lnTo>
                  <a:lnTo>
                    <a:pt x="437" y="181"/>
                  </a:lnTo>
                  <a:lnTo>
                    <a:pt x="440" y="178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6" y="180"/>
                  </a:lnTo>
                  <a:lnTo>
                    <a:pt x="446" y="181"/>
                  </a:lnTo>
                  <a:lnTo>
                    <a:pt x="446" y="183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8" y="187"/>
                  </a:lnTo>
                  <a:lnTo>
                    <a:pt x="450" y="187"/>
                  </a:lnTo>
                  <a:lnTo>
                    <a:pt x="454" y="187"/>
                  </a:lnTo>
                  <a:lnTo>
                    <a:pt x="454" y="187"/>
                  </a:lnTo>
                  <a:lnTo>
                    <a:pt x="454" y="187"/>
                  </a:lnTo>
                  <a:lnTo>
                    <a:pt x="457" y="189"/>
                  </a:lnTo>
                  <a:lnTo>
                    <a:pt x="457" y="189"/>
                  </a:lnTo>
                  <a:lnTo>
                    <a:pt x="457" y="191"/>
                  </a:lnTo>
                  <a:lnTo>
                    <a:pt x="459" y="193"/>
                  </a:lnTo>
                  <a:lnTo>
                    <a:pt x="459" y="193"/>
                  </a:lnTo>
                  <a:lnTo>
                    <a:pt x="463" y="195"/>
                  </a:lnTo>
                  <a:lnTo>
                    <a:pt x="465" y="195"/>
                  </a:lnTo>
                  <a:lnTo>
                    <a:pt x="469" y="195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71" y="200"/>
                  </a:lnTo>
                  <a:lnTo>
                    <a:pt x="471" y="204"/>
                  </a:lnTo>
                  <a:lnTo>
                    <a:pt x="471" y="208"/>
                  </a:lnTo>
                  <a:lnTo>
                    <a:pt x="473" y="210"/>
                  </a:lnTo>
                  <a:lnTo>
                    <a:pt x="473" y="210"/>
                  </a:lnTo>
                  <a:lnTo>
                    <a:pt x="476" y="217"/>
                  </a:lnTo>
                  <a:lnTo>
                    <a:pt x="482" y="221"/>
                  </a:lnTo>
                  <a:lnTo>
                    <a:pt x="482" y="221"/>
                  </a:lnTo>
                  <a:lnTo>
                    <a:pt x="482" y="216"/>
                  </a:lnTo>
                  <a:lnTo>
                    <a:pt x="480" y="214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0" y="204"/>
                  </a:lnTo>
                  <a:lnTo>
                    <a:pt x="480" y="197"/>
                  </a:lnTo>
                  <a:lnTo>
                    <a:pt x="480" y="197"/>
                  </a:lnTo>
                  <a:lnTo>
                    <a:pt x="480" y="193"/>
                  </a:lnTo>
                  <a:lnTo>
                    <a:pt x="476" y="189"/>
                  </a:lnTo>
                  <a:lnTo>
                    <a:pt x="476" y="185"/>
                  </a:lnTo>
                  <a:lnTo>
                    <a:pt x="476" y="183"/>
                  </a:lnTo>
                  <a:lnTo>
                    <a:pt x="476" y="181"/>
                  </a:lnTo>
                  <a:lnTo>
                    <a:pt x="476" y="181"/>
                  </a:lnTo>
                  <a:lnTo>
                    <a:pt x="480" y="178"/>
                  </a:lnTo>
                  <a:lnTo>
                    <a:pt x="482" y="178"/>
                  </a:lnTo>
                  <a:lnTo>
                    <a:pt x="488" y="176"/>
                  </a:lnTo>
                  <a:lnTo>
                    <a:pt x="488" y="176"/>
                  </a:lnTo>
                  <a:lnTo>
                    <a:pt x="499" y="172"/>
                  </a:lnTo>
                  <a:lnTo>
                    <a:pt x="503" y="168"/>
                  </a:lnTo>
                  <a:lnTo>
                    <a:pt x="505" y="166"/>
                  </a:lnTo>
                  <a:lnTo>
                    <a:pt x="507" y="164"/>
                  </a:lnTo>
                  <a:lnTo>
                    <a:pt x="507" y="164"/>
                  </a:lnTo>
                  <a:lnTo>
                    <a:pt x="499" y="164"/>
                  </a:lnTo>
                  <a:lnTo>
                    <a:pt x="491" y="166"/>
                  </a:lnTo>
                  <a:lnTo>
                    <a:pt x="491" y="166"/>
                  </a:lnTo>
                  <a:lnTo>
                    <a:pt x="484" y="170"/>
                  </a:lnTo>
                  <a:lnTo>
                    <a:pt x="480" y="172"/>
                  </a:lnTo>
                  <a:lnTo>
                    <a:pt x="476" y="172"/>
                  </a:lnTo>
                  <a:lnTo>
                    <a:pt x="476" y="172"/>
                  </a:lnTo>
                  <a:lnTo>
                    <a:pt x="476" y="174"/>
                  </a:lnTo>
                  <a:lnTo>
                    <a:pt x="474" y="176"/>
                  </a:lnTo>
                  <a:lnTo>
                    <a:pt x="474" y="176"/>
                  </a:lnTo>
                  <a:lnTo>
                    <a:pt x="473" y="176"/>
                  </a:lnTo>
                  <a:lnTo>
                    <a:pt x="465" y="170"/>
                  </a:lnTo>
                  <a:lnTo>
                    <a:pt x="465" y="170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74" y="163"/>
                  </a:lnTo>
                  <a:lnTo>
                    <a:pt x="480" y="159"/>
                  </a:lnTo>
                  <a:lnTo>
                    <a:pt x="486" y="157"/>
                  </a:lnTo>
                  <a:lnTo>
                    <a:pt x="491" y="155"/>
                  </a:lnTo>
                  <a:lnTo>
                    <a:pt x="499" y="155"/>
                  </a:lnTo>
                  <a:lnTo>
                    <a:pt x="503" y="157"/>
                  </a:lnTo>
                  <a:lnTo>
                    <a:pt x="507" y="161"/>
                  </a:lnTo>
                  <a:lnTo>
                    <a:pt x="507" y="161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6" y="168"/>
                  </a:lnTo>
                  <a:lnTo>
                    <a:pt x="524" y="174"/>
                  </a:lnTo>
                  <a:lnTo>
                    <a:pt x="524" y="174"/>
                  </a:lnTo>
                  <a:lnTo>
                    <a:pt x="526" y="176"/>
                  </a:lnTo>
                  <a:lnTo>
                    <a:pt x="526" y="178"/>
                  </a:lnTo>
                  <a:lnTo>
                    <a:pt x="529" y="180"/>
                  </a:lnTo>
                  <a:lnTo>
                    <a:pt x="529" y="180"/>
                  </a:lnTo>
                  <a:lnTo>
                    <a:pt x="533" y="180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41" y="180"/>
                  </a:lnTo>
                  <a:lnTo>
                    <a:pt x="546" y="181"/>
                  </a:lnTo>
                  <a:lnTo>
                    <a:pt x="554" y="185"/>
                  </a:lnTo>
                  <a:lnTo>
                    <a:pt x="554" y="185"/>
                  </a:lnTo>
                  <a:lnTo>
                    <a:pt x="563" y="187"/>
                  </a:lnTo>
                  <a:lnTo>
                    <a:pt x="569" y="187"/>
                  </a:lnTo>
                  <a:lnTo>
                    <a:pt x="573" y="187"/>
                  </a:lnTo>
                  <a:lnTo>
                    <a:pt x="573" y="187"/>
                  </a:lnTo>
                  <a:lnTo>
                    <a:pt x="580" y="185"/>
                  </a:lnTo>
                  <a:lnTo>
                    <a:pt x="584" y="183"/>
                  </a:lnTo>
                  <a:lnTo>
                    <a:pt x="588" y="183"/>
                  </a:lnTo>
                  <a:lnTo>
                    <a:pt x="588" y="183"/>
                  </a:lnTo>
                  <a:lnTo>
                    <a:pt x="592" y="183"/>
                  </a:lnTo>
                  <a:lnTo>
                    <a:pt x="595" y="185"/>
                  </a:lnTo>
                  <a:lnTo>
                    <a:pt x="601" y="185"/>
                  </a:lnTo>
                  <a:lnTo>
                    <a:pt x="607" y="187"/>
                  </a:lnTo>
                  <a:lnTo>
                    <a:pt x="607" y="187"/>
                  </a:lnTo>
                  <a:lnTo>
                    <a:pt x="607" y="183"/>
                  </a:lnTo>
                  <a:lnTo>
                    <a:pt x="607" y="181"/>
                  </a:lnTo>
                  <a:lnTo>
                    <a:pt x="607" y="181"/>
                  </a:lnTo>
                  <a:lnTo>
                    <a:pt x="611" y="181"/>
                  </a:lnTo>
                  <a:lnTo>
                    <a:pt x="611" y="181"/>
                  </a:lnTo>
                  <a:lnTo>
                    <a:pt x="613" y="183"/>
                  </a:lnTo>
                  <a:lnTo>
                    <a:pt x="614" y="185"/>
                  </a:lnTo>
                  <a:lnTo>
                    <a:pt x="618" y="187"/>
                  </a:lnTo>
                  <a:lnTo>
                    <a:pt x="618" y="187"/>
                  </a:lnTo>
                  <a:lnTo>
                    <a:pt x="622" y="185"/>
                  </a:lnTo>
                  <a:lnTo>
                    <a:pt x="622" y="185"/>
                  </a:lnTo>
                  <a:lnTo>
                    <a:pt x="620" y="185"/>
                  </a:lnTo>
                  <a:lnTo>
                    <a:pt x="620" y="185"/>
                  </a:lnTo>
                  <a:lnTo>
                    <a:pt x="616" y="181"/>
                  </a:lnTo>
                  <a:lnTo>
                    <a:pt x="613" y="178"/>
                  </a:lnTo>
                  <a:lnTo>
                    <a:pt x="611" y="174"/>
                  </a:lnTo>
                  <a:lnTo>
                    <a:pt x="611" y="170"/>
                  </a:lnTo>
                  <a:lnTo>
                    <a:pt x="611" y="170"/>
                  </a:lnTo>
                  <a:lnTo>
                    <a:pt x="611" y="170"/>
                  </a:lnTo>
                  <a:lnTo>
                    <a:pt x="613" y="166"/>
                  </a:lnTo>
                  <a:lnTo>
                    <a:pt x="616" y="166"/>
                  </a:lnTo>
                  <a:lnTo>
                    <a:pt x="618" y="166"/>
                  </a:lnTo>
                  <a:lnTo>
                    <a:pt x="622" y="168"/>
                  </a:lnTo>
                  <a:lnTo>
                    <a:pt x="628" y="174"/>
                  </a:lnTo>
                  <a:lnTo>
                    <a:pt x="630" y="174"/>
                  </a:lnTo>
                  <a:lnTo>
                    <a:pt x="633" y="176"/>
                  </a:lnTo>
                  <a:lnTo>
                    <a:pt x="633" y="176"/>
                  </a:lnTo>
                  <a:lnTo>
                    <a:pt x="635" y="176"/>
                  </a:lnTo>
                  <a:lnTo>
                    <a:pt x="639" y="174"/>
                  </a:lnTo>
                  <a:lnTo>
                    <a:pt x="641" y="174"/>
                  </a:lnTo>
                  <a:lnTo>
                    <a:pt x="643" y="174"/>
                  </a:lnTo>
                  <a:lnTo>
                    <a:pt x="643" y="174"/>
                  </a:lnTo>
                  <a:lnTo>
                    <a:pt x="643" y="174"/>
                  </a:lnTo>
                  <a:lnTo>
                    <a:pt x="645" y="178"/>
                  </a:lnTo>
                  <a:lnTo>
                    <a:pt x="645" y="180"/>
                  </a:lnTo>
                  <a:lnTo>
                    <a:pt x="641" y="185"/>
                  </a:lnTo>
                  <a:lnTo>
                    <a:pt x="641" y="185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3" y="195"/>
                  </a:lnTo>
                  <a:lnTo>
                    <a:pt x="645" y="197"/>
                  </a:lnTo>
                  <a:lnTo>
                    <a:pt x="648" y="197"/>
                  </a:lnTo>
                  <a:lnTo>
                    <a:pt x="650" y="199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2" y="199"/>
                  </a:lnTo>
                  <a:lnTo>
                    <a:pt x="652" y="197"/>
                  </a:lnTo>
                  <a:lnTo>
                    <a:pt x="652" y="193"/>
                  </a:lnTo>
                  <a:lnTo>
                    <a:pt x="650" y="189"/>
                  </a:lnTo>
                  <a:lnTo>
                    <a:pt x="648" y="187"/>
                  </a:lnTo>
                  <a:lnTo>
                    <a:pt x="648" y="187"/>
                  </a:lnTo>
                  <a:lnTo>
                    <a:pt x="652" y="185"/>
                  </a:lnTo>
                  <a:lnTo>
                    <a:pt x="654" y="181"/>
                  </a:lnTo>
                  <a:lnTo>
                    <a:pt x="656" y="176"/>
                  </a:lnTo>
                  <a:lnTo>
                    <a:pt x="656" y="176"/>
                  </a:lnTo>
                  <a:lnTo>
                    <a:pt x="660" y="176"/>
                  </a:lnTo>
                  <a:lnTo>
                    <a:pt x="664" y="174"/>
                  </a:lnTo>
                  <a:lnTo>
                    <a:pt x="669" y="168"/>
                  </a:lnTo>
                  <a:lnTo>
                    <a:pt x="669" y="168"/>
                  </a:lnTo>
                  <a:lnTo>
                    <a:pt x="669" y="168"/>
                  </a:lnTo>
                  <a:lnTo>
                    <a:pt x="669" y="168"/>
                  </a:lnTo>
                  <a:lnTo>
                    <a:pt x="673" y="163"/>
                  </a:lnTo>
                  <a:lnTo>
                    <a:pt x="677" y="157"/>
                  </a:lnTo>
                  <a:lnTo>
                    <a:pt x="677" y="155"/>
                  </a:lnTo>
                  <a:lnTo>
                    <a:pt x="677" y="151"/>
                  </a:lnTo>
                  <a:lnTo>
                    <a:pt x="675" y="149"/>
                  </a:lnTo>
                  <a:lnTo>
                    <a:pt x="671" y="149"/>
                  </a:lnTo>
                  <a:lnTo>
                    <a:pt x="671" y="149"/>
                  </a:lnTo>
                  <a:lnTo>
                    <a:pt x="669" y="144"/>
                  </a:lnTo>
                  <a:lnTo>
                    <a:pt x="667" y="138"/>
                  </a:lnTo>
                  <a:lnTo>
                    <a:pt x="665" y="134"/>
                  </a:lnTo>
                  <a:lnTo>
                    <a:pt x="665" y="132"/>
                  </a:lnTo>
                  <a:lnTo>
                    <a:pt x="662" y="130"/>
                  </a:lnTo>
                  <a:lnTo>
                    <a:pt x="662" y="130"/>
                  </a:lnTo>
                  <a:lnTo>
                    <a:pt x="654" y="129"/>
                  </a:lnTo>
                  <a:lnTo>
                    <a:pt x="648" y="127"/>
                  </a:lnTo>
                  <a:lnTo>
                    <a:pt x="643" y="125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7" y="117"/>
                  </a:lnTo>
                  <a:lnTo>
                    <a:pt x="639" y="113"/>
                  </a:lnTo>
                  <a:lnTo>
                    <a:pt x="641" y="111"/>
                  </a:lnTo>
                  <a:lnTo>
                    <a:pt x="643" y="108"/>
                  </a:lnTo>
                  <a:lnTo>
                    <a:pt x="643" y="108"/>
                  </a:lnTo>
                  <a:lnTo>
                    <a:pt x="643" y="106"/>
                  </a:lnTo>
                  <a:lnTo>
                    <a:pt x="641" y="102"/>
                  </a:lnTo>
                  <a:lnTo>
                    <a:pt x="639" y="98"/>
                  </a:lnTo>
                  <a:lnTo>
                    <a:pt x="637" y="96"/>
                  </a:lnTo>
                  <a:lnTo>
                    <a:pt x="637" y="96"/>
                  </a:lnTo>
                  <a:lnTo>
                    <a:pt x="637" y="93"/>
                  </a:lnTo>
                  <a:lnTo>
                    <a:pt x="637" y="89"/>
                  </a:lnTo>
                  <a:lnTo>
                    <a:pt x="639" y="85"/>
                  </a:lnTo>
                  <a:lnTo>
                    <a:pt x="641" y="83"/>
                  </a:lnTo>
                  <a:lnTo>
                    <a:pt x="641" y="83"/>
                  </a:lnTo>
                  <a:lnTo>
                    <a:pt x="645" y="81"/>
                  </a:lnTo>
                  <a:lnTo>
                    <a:pt x="645" y="81"/>
                  </a:lnTo>
                  <a:lnTo>
                    <a:pt x="648" y="79"/>
                  </a:lnTo>
                  <a:lnTo>
                    <a:pt x="648" y="79"/>
                  </a:lnTo>
                  <a:lnTo>
                    <a:pt x="652" y="72"/>
                  </a:lnTo>
                  <a:lnTo>
                    <a:pt x="652" y="72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6" y="66"/>
                  </a:lnTo>
                  <a:lnTo>
                    <a:pt x="660" y="60"/>
                  </a:lnTo>
                  <a:lnTo>
                    <a:pt x="660" y="57"/>
                  </a:lnTo>
                  <a:lnTo>
                    <a:pt x="660" y="53"/>
                  </a:lnTo>
                  <a:lnTo>
                    <a:pt x="660" y="51"/>
                  </a:lnTo>
                  <a:lnTo>
                    <a:pt x="660" y="51"/>
                  </a:lnTo>
                  <a:lnTo>
                    <a:pt x="656" y="45"/>
                  </a:lnTo>
                  <a:lnTo>
                    <a:pt x="654" y="43"/>
                  </a:lnTo>
                  <a:lnTo>
                    <a:pt x="650" y="40"/>
                  </a:lnTo>
                  <a:lnTo>
                    <a:pt x="648" y="36"/>
                  </a:lnTo>
                  <a:lnTo>
                    <a:pt x="648" y="36"/>
                  </a:lnTo>
                  <a:lnTo>
                    <a:pt x="647" y="34"/>
                  </a:lnTo>
                  <a:lnTo>
                    <a:pt x="645" y="28"/>
                  </a:lnTo>
                  <a:lnTo>
                    <a:pt x="645" y="24"/>
                  </a:lnTo>
                  <a:lnTo>
                    <a:pt x="645" y="19"/>
                  </a:lnTo>
                  <a:lnTo>
                    <a:pt x="645" y="19"/>
                  </a:lnTo>
                  <a:lnTo>
                    <a:pt x="648" y="15"/>
                  </a:lnTo>
                  <a:lnTo>
                    <a:pt x="650" y="13"/>
                  </a:lnTo>
                  <a:lnTo>
                    <a:pt x="654" y="13"/>
                  </a:lnTo>
                  <a:lnTo>
                    <a:pt x="658" y="11"/>
                  </a:lnTo>
                  <a:lnTo>
                    <a:pt x="658" y="11"/>
                  </a:lnTo>
                  <a:lnTo>
                    <a:pt x="656" y="9"/>
                  </a:lnTo>
                  <a:lnTo>
                    <a:pt x="656" y="6"/>
                  </a:lnTo>
                  <a:lnTo>
                    <a:pt x="656" y="4"/>
                  </a:lnTo>
                  <a:lnTo>
                    <a:pt x="658" y="2"/>
                  </a:lnTo>
                  <a:lnTo>
                    <a:pt x="662" y="2"/>
                  </a:lnTo>
                  <a:lnTo>
                    <a:pt x="664" y="0"/>
                  </a:lnTo>
                  <a:lnTo>
                    <a:pt x="669" y="0"/>
                  </a:lnTo>
                  <a:lnTo>
                    <a:pt x="669" y="0"/>
                  </a:lnTo>
                  <a:lnTo>
                    <a:pt x="675" y="2"/>
                  </a:lnTo>
                  <a:lnTo>
                    <a:pt x="681" y="0"/>
                  </a:lnTo>
                  <a:lnTo>
                    <a:pt x="681" y="0"/>
                  </a:lnTo>
                  <a:lnTo>
                    <a:pt x="684" y="2"/>
                  </a:lnTo>
                  <a:lnTo>
                    <a:pt x="688" y="2"/>
                  </a:lnTo>
                  <a:lnTo>
                    <a:pt x="696" y="4"/>
                  </a:lnTo>
                  <a:lnTo>
                    <a:pt x="696" y="4"/>
                  </a:lnTo>
                  <a:lnTo>
                    <a:pt x="701" y="4"/>
                  </a:lnTo>
                  <a:lnTo>
                    <a:pt x="709" y="4"/>
                  </a:lnTo>
                  <a:lnTo>
                    <a:pt x="717" y="4"/>
                  </a:lnTo>
                  <a:lnTo>
                    <a:pt x="718" y="6"/>
                  </a:lnTo>
                  <a:lnTo>
                    <a:pt x="722" y="7"/>
                  </a:lnTo>
                  <a:lnTo>
                    <a:pt x="722" y="7"/>
                  </a:lnTo>
                  <a:lnTo>
                    <a:pt x="722" y="9"/>
                  </a:lnTo>
                  <a:lnTo>
                    <a:pt x="720" y="11"/>
                  </a:lnTo>
                  <a:lnTo>
                    <a:pt x="717" y="17"/>
                  </a:lnTo>
                  <a:lnTo>
                    <a:pt x="711" y="21"/>
                  </a:lnTo>
                  <a:lnTo>
                    <a:pt x="707" y="24"/>
                  </a:lnTo>
                  <a:lnTo>
                    <a:pt x="707" y="24"/>
                  </a:lnTo>
                  <a:lnTo>
                    <a:pt x="707" y="23"/>
                  </a:lnTo>
                  <a:lnTo>
                    <a:pt x="707" y="23"/>
                  </a:lnTo>
                  <a:lnTo>
                    <a:pt x="707" y="24"/>
                  </a:lnTo>
                  <a:lnTo>
                    <a:pt x="707" y="24"/>
                  </a:lnTo>
                  <a:lnTo>
                    <a:pt x="705" y="24"/>
                  </a:lnTo>
                  <a:lnTo>
                    <a:pt x="703" y="28"/>
                  </a:lnTo>
                  <a:lnTo>
                    <a:pt x="703" y="32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1" y="38"/>
                  </a:lnTo>
                  <a:lnTo>
                    <a:pt x="699" y="40"/>
                  </a:lnTo>
                  <a:lnTo>
                    <a:pt x="696" y="42"/>
                  </a:lnTo>
                  <a:lnTo>
                    <a:pt x="694" y="42"/>
                  </a:lnTo>
                  <a:lnTo>
                    <a:pt x="694" y="42"/>
                  </a:lnTo>
                  <a:lnTo>
                    <a:pt x="690" y="42"/>
                  </a:lnTo>
                  <a:lnTo>
                    <a:pt x="686" y="40"/>
                  </a:lnTo>
                  <a:lnTo>
                    <a:pt x="682" y="40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9" y="40"/>
                  </a:lnTo>
                  <a:lnTo>
                    <a:pt x="677" y="42"/>
                  </a:lnTo>
                  <a:lnTo>
                    <a:pt x="675" y="45"/>
                  </a:lnTo>
                  <a:lnTo>
                    <a:pt x="677" y="47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7" y="55"/>
                  </a:lnTo>
                  <a:lnTo>
                    <a:pt x="673" y="60"/>
                  </a:lnTo>
                  <a:lnTo>
                    <a:pt x="665" y="68"/>
                  </a:lnTo>
                  <a:lnTo>
                    <a:pt x="665" y="68"/>
                  </a:lnTo>
                  <a:lnTo>
                    <a:pt x="665" y="70"/>
                  </a:lnTo>
                  <a:lnTo>
                    <a:pt x="667" y="72"/>
                  </a:lnTo>
                  <a:lnTo>
                    <a:pt x="669" y="72"/>
                  </a:lnTo>
                  <a:lnTo>
                    <a:pt x="673" y="72"/>
                  </a:lnTo>
                  <a:lnTo>
                    <a:pt x="673" y="72"/>
                  </a:lnTo>
                  <a:lnTo>
                    <a:pt x="675" y="76"/>
                  </a:lnTo>
                  <a:lnTo>
                    <a:pt x="679" y="77"/>
                  </a:lnTo>
                  <a:lnTo>
                    <a:pt x="681" y="79"/>
                  </a:lnTo>
                  <a:lnTo>
                    <a:pt x="684" y="83"/>
                  </a:lnTo>
                  <a:lnTo>
                    <a:pt x="684" y="83"/>
                  </a:lnTo>
                  <a:lnTo>
                    <a:pt x="684" y="85"/>
                  </a:lnTo>
                  <a:lnTo>
                    <a:pt x="684" y="89"/>
                  </a:lnTo>
                  <a:lnTo>
                    <a:pt x="684" y="93"/>
                  </a:lnTo>
                  <a:lnTo>
                    <a:pt x="686" y="94"/>
                  </a:lnTo>
                  <a:lnTo>
                    <a:pt x="686" y="94"/>
                  </a:lnTo>
                  <a:lnTo>
                    <a:pt x="692" y="100"/>
                  </a:lnTo>
                  <a:lnTo>
                    <a:pt x="696" y="102"/>
                  </a:lnTo>
                  <a:lnTo>
                    <a:pt x="699" y="106"/>
                  </a:lnTo>
                  <a:lnTo>
                    <a:pt x="701" y="110"/>
                  </a:lnTo>
                  <a:lnTo>
                    <a:pt x="703" y="113"/>
                  </a:lnTo>
                  <a:lnTo>
                    <a:pt x="703" y="113"/>
                  </a:lnTo>
                  <a:lnTo>
                    <a:pt x="705" y="113"/>
                  </a:lnTo>
                  <a:lnTo>
                    <a:pt x="705" y="115"/>
                  </a:lnTo>
                  <a:lnTo>
                    <a:pt x="703" y="119"/>
                  </a:lnTo>
                  <a:lnTo>
                    <a:pt x="699" y="123"/>
                  </a:lnTo>
                  <a:lnTo>
                    <a:pt x="696" y="125"/>
                  </a:lnTo>
                  <a:lnTo>
                    <a:pt x="696" y="125"/>
                  </a:lnTo>
                  <a:lnTo>
                    <a:pt x="698" y="130"/>
                  </a:lnTo>
                  <a:lnTo>
                    <a:pt x="701" y="132"/>
                  </a:lnTo>
                  <a:lnTo>
                    <a:pt x="703" y="134"/>
                  </a:lnTo>
                  <a:lnTo>
                    <a:pt x="707" y="136"/>
                  </a:lnTo>
                  <a:lnTo>
                    <a:pt x="715" y="138"/>
                  </a:lnTo>
                  <a:lnTo>
                    <a:pt x="718" y="140"/>
                  </a:lnTo>
                  <a:lnTo>
                    <a:pt x="722" y="142"/>
                  </a:lnTo>
                  <a:lnTo>
                    <a:pt x="722" y="142"/>
                  </a:lnTo>
                  <a:lnTo>
                    <a:pt x="722" y="142"/>
                  </a:lnTo>
                  <a:lnTo>
                    <a:pt x="722" y="1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F3E6C41A-962F-744D-9F50-173E154182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12803" y="1386893"/>
              <a:ext cx="1855575" cy="1004570"/>
            </a:xfrm>
            <a:custGeom>
              <a:avLst/>
              <a:gdLst>
                <a:gd name="T0" fmla="*/ 2147483647 w 1216"/>
                <a:gd name="T1" fmla="*/ 621158532 h 773"/>
                <a:gd name="T2" fmla="*/ 2147483647 w 1216"/>
                <a:gd name="T3" fmla="*/ 699738956 h 773"/>
                <a:gd name="T4" fmla="*/ 2147483647 w 1216"/>
                <a:gd name="T5" fmla="*/ 550062971 h 773"/>
                <a:gd name="T6" fmla="*/ 2147483647 w 1216"/>
                <a:gd name="T7" fmla="*/ 579996620 h 773"/>
                <a:gd name="T8" fmla="*/ 2147483647 w 1216"/>
                <a:gd name="T9" fmla="*/ 826964221 h 773"/>
                <a:gd name="T10" fmla="*/ 2147483647 w 1216"/>
                <a:gd name="T11" fmla="*/ 834449085 h 773"/>
                <a:gd name="T12" fmla="*/ 2147483647 w 1216"/>
                <a:gd name="T13" fmla="*/ 954189486 h 773"/>
                <a:gd name="T14" fmla="*/ 2053317815 w 1216"/>
                <a:gd name="T15" fmla="*/ 1103865472 h 773"/>
                <a:gd name="T16" fmla="*/ 1937146603 w 1216"/>
                <a:gd name="T17" fmla="*/ 1350833073 h 773"/>
                <a:gd name="T18" fmla="*/ 1998137000 w 1216"/>
                <a:gd name="T19" fmla="*/ 1597800673 h 773"/>
                <a:gd name="T20" fmla="*/ 2147483647 w 1216"/>
                <a:gd name="T21" fmla="*/ 1803604428 h 773"/>
                <a:gd name="T22" fmla="*/ 2147483647 w 1216"/>
                <a:gd name="T23" fmla="*/ 2110443197 h 773"/>
                <a:gd name="T24" fmla="*/ 2147483647 w 1216"/>
                <a:gd name="T25" fmla="*/ 2147483647 h 773"/>
                <a:gd name="T26" fmla="*/ 2147483647 w 1216"/>
                <a:gd name="T27" fmla="*/ 2095475405 h 773"/>
                <a:gd name="T28" fmla="*/ 2147483647 w 1216"/>
                <a:gd name="T29" fmla="*/ 1721282539 h 773"/>
                <a:gd name="T30" fmla="*/ 2147483647 w 1216"/>
                <a:gd name="T31" fmla="*/ 1395736449 h 773"/>
                <a:gd name="T32" fmla="*/ 2147483647 w 1216"/>
                <a:gd name="T33" fmla="*/ 1253543392 h 773"/>
                <a:gd name="T34" fmla="*/ 2147483647 w 1216"/>
                <a:gd name="T35" fmla="*/ 1395736449 h 773"/>
                <a:gd name="T36" fmla="*/ 2147483647 w 1216"/>
                <a:gd name="T37" fmla="*/ 1597800673 h 773"/>
                <a:gd name="T38" fmla="*/ 2147483647 w 1216"/>
                <a:gd name="T39" fmla="*/ 1459349081 h 773"/>
                <a:gd name="T40" fmla="*/ 2147483647 w 1216"/>
                <a:gd name="T41" fmla="*/ 1777412243 h 773"/>
                <a:gd name="T42" fmla="*/ 2147483647 w 1216"/>
                <a:gd name="T43" fmla="*/ 1904637508 h 773"/>
                <a:gd name="T44" fmla="*/ 2147483647 w 1216"/>
                <a:gd name="T45" fmla="*/ 1986959397 h 773"/>
                <a:gd name="T46" fmla="*/ 2147483647 w 1216"/>
                <a:gd name="T47" fmla="*/ 1986959397 h 773"/>
                <a:gd name="T48" fmla="*/ 2147483647 w 1216"/>
                <a:gd name="T49" fmla="*/ 2147483647 h 773"/>
                <a:gd name="T50" fmla="*/ 2147483647 w 1216"/>
                <a:gd name="T51" fmla="*/ 2147483647 h 773"/>
                <a:gd name="T52" fmla="*/ 2147483647 w 1216"/>
                <a:gd name="T53" fmla="*/ 2147483647 h 773"/>
                <a:gd name="T54" fmla="*/ 2147483647 w 1216"/>
                <a:gd name="T55" fmla="*/ 2147483647 h 773"/>
                <a:gd name="T56" fmla="*/ 2147483647 w 1216"/>
                <a:gd name="T57" fmla="*/ 2147483647 h 773"/>
                <a:gd name="T58" fmla="*/ 2147483647 w 1216"/>
                <a:gd name="T59" fmla="*/ 2147483647 h 773"/>
                <a:gd name="T60" fmla="*/ 2147483647 w 1216"/>
                <a:gd name="T61" fmla="*/ 2147483647 h 773"/>
                <a:gd name="T62" fmla="*/ 2147483647 w 1216"/>
                <a:gd name="T63" fmla="*/ 2147483647 h 773"/>
                <a:gd name="T64" fmla="*/ 2147483647 w 1216"/>
                <a:gd name="T65" fmla="*/ 2147483647 h 773"/>
                <a:gd name="T66" fmla="*/ 2147483647 w 1216"/>
                <a:gd name="T67" fmla="*/ 2147483647 h 773"/>
                <a:gd name="T68" fmla="*/ 2147483647 w 1216"/>
                <a:gd name="T69" fmla="*/ 2147483647 h 773"/>
                <a:gd name="T70" fmla="*/ 2147483647 w 1216"/>
                <a:gd name="T71" fmla="*/ 2147483647 h 773"/>
                <a:gd name="T72" fmla="*/ 2147483647 w 1216"/>
                <a:gd name="T73" fmla="*/ 2147483647 h 773"/>
                <a:gd name="T74" fmla="*/ 2009754462 w 1216"/>
                <a:gd name="T75" fmla="*/ 2147483647 h 773"/>
                <a:gd name="T76" fmla="*/ 746396797 w 1216"/>
                <a:gd name="T77" fmla="*/ 2147483647 h 773"/>
                <a:gd name="T78" fmla="*/ 618609827 w 1216"/>
                <a:gd name="T79" fmla="*/ 2147483647 h 773"/>
                <a:gd name="T80" fmla="*/ 525671836 w 1216"/>
                <a:gd name="T81" fmla="*/ 2080507613 h 773"/>
                <a:gd name="T82" fmla="*/ 461778351 w 1216"/>
                <a:gd name="T83" fmla="*/ 1960765277 h 773"/>
                <a:gd name="T84" fmla="*/ 313661249 w 1216"/>
                <a:gd name="T85" fmla="*/ 1571606554 h 773"/>
                <a:gd name="T86" fmla="*/ 63893485 w 1216"/>
                <a:gd name="T87" fmla="*/ 516383988 h 773"/>
                <a:gd name="T88" fmla="*/ 246862973 w 1216"/>
                <a:gd name="T89" fmla="*/ 523868851 h 773"/>
                <a:gd name="T90" fmla="*/ 400789657 w 1216"/>
                <a:gd name="T91" fmla="*/ 508901059 h 773"/>
                <a:gd name="T92" fmla="*/ 516959165 w 1216"/>
                <a:gd name="T93" fmla="*/ 486450339 h 773"/>
                <a:gd name="T94" fmla="*/ 667981059 w 1216"/>
                <a:gd name="T95" fmla="*/ 475224011 h 773"/>
                <a:gd name="T96" fmla="*/ 807387194 w 1216"/>
                <a:gd name="T97" fmla="*/ 482706940 h 773"/>
                <a:gd name="T98" fmla="*/ 975834428 w 1216"/>
                <a:gd name="T99" fmla="*/ 572513692 h 773"/>
                <a:gd name="T100" fmla="*/ 1228505280 w 1216"/>
                <a:gd name="T101" fmla="*/ 692256028 h 773"/>
                <a:gd name="T102" fmla="*/ 1367911415 w 1216"/>
                <a:gd name="T103" fmla="*/ 748383797 h 773"/>
                <a:gd name="T104" fmla="*/ 1460847703 w 1216"/>
                <a:gd name="T105" fmla="*/ 628643395 h 773"/>
                <a:gd name="T106" fmla="*/ 1481177835 w 1216"/>
                <a:gd name="T107" fmla="*/ 613675603 h 773"/>
                <a:gd name="T108" fmla="*/ 1762891490 w 1216"/>
                <a:gd name="T109" fmla="*/ 684771164 h 773"/>
                <a:gd name="T110" fmla="*/ 1855827777 w 1216"/>
                <a:gd name="T111" fmla="*/ 651094116 h 773"/>
                <a:gd name="T112" fmla="*/ 1928433933 w 1216"/>
                <a:gd name="T113" fmla="*/ 651094116 h 773"/>
                <a:gd name="T114" fmla="*/ 1867445239 w 1216"/>
                <a:gd name="T115" fmla="*/ 396643586 h 773"/>
                <a:gd name="T116" fmla="*/ 1899391130 w 1216"/>
                <a:gd name="T117" fmla="*/ 160902313 h 773"/>
                <a:gd name="T118" fmla="*/ 2021371924 w 1216"/>
                <a:gd name="T119" fmla="*/ 14967792 h 773"/>
                <a:gd name="T120" fmla="*/ 1992329121 w 1216"/>
                <a:gd name="T121" fmla="*/ 149675986 h 773"/>
                <a:gd name="T122" fmla="*/ 1992329121 w 1216"/>
                <a:gd name="T123" fmla="*/ 351740210 h 7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16" h="773">
                  <a:moveTo>
                    <a:pt x="722" y="142"/>
                  </a:moveTo>
                  <a:lnTo>
                    <a:pt x="722" y="142"/>
                  </a:lnTo>
                  <a:lnTo>
                    <a:pt x="720" y="142"/>
                  </a:lnTo>
                  <a:lnTo>
                    <a:pt x="718" y="144"/>
                  </a:lnTo>
                  <a:lnTo>
                    <a:pt x="718" y="153"/>
                  </a:lnTo>
                  <a:lnTo>
                    <a:pt x="720" y="163"/>
                  </a:lnTo>
                  <a:lnTo>
                    <a:pt x="722" y="166"/>
                  </a:lnTo>
                  <a:lnTo>
                    <a:pt x="728" y="163"/>
                  </a:lnTo>
                  <a:lnTo>
                    <a:pt x="734" y="159"/>
                  </a:lnTo>
                  <a:lnTo>
                    <a:pt x="734" y="157"/>
                  </a:lnTo>
                  <a:lnTo>
                    <a:pt x="734" y="155"/>
                  </a:lnTo>
                  <a:lnTo>
                    <a:pt x="734" y="153"/>
                  </a:lnTo>
                  <a:lnTo>
                    <a:pt x="734" y="151"/>
                  </a:lnTo>
                  <a:lnTo>
                    <a:pt x="737" y="147"/>
                  </a:lnTo>
                  <a:lnTo>
                    <a:pt x="741" y="147"/>
                  </a:lnTo>
                  <a:lnTo>
                    <a:pt x="745" y="149"/>
                  </a:lnTo>
                  <a:lnTo>
                    <a:pt x="752" y="155"/>
                  </a:lnTo>
                  <a:lnTo>
                    <a:pt x="754" y="157"/>
                  </a:lnTo>
                  <a:lnTo>
                    <a:pt x="756" y="161"/>
                  </a:lnTo>
                  <a:lnTo>
                    <a:pt x="756" y="163"/>
                  </a:lnTo>
                  <a:lnTo>
                    <a:pt x="754" y="166"/>
                  </a:lnTo>
                  <a:lnTo>
                    <a:pt x="752" y="170"/>
                  </a:lnTo>
                  <a:lnTo>
                    <a:pt x="751" y="176"/>
                  </a:lnTo>
                  <a:lnTo>
                    <a:pt x="751" y="180"/>
                  </a:lnTo>
                  <a:lnTo>
                    <a:pt x="751" y="183"/>
                  </a:lnTo>
                  <a:lnTo>
                    <a:pt x="754" y="189"/>
                  </a:lnTo>
                  <a:lnTo>
                    <a:pt x="756" y="195"/>
                  </a:lnTo>
                  <a:lnTo>
                    <a:pt x="760" y="199"/>
                  </a:lnTo>
                  <a:lnTo>
                    <a:pt x="768" y="206"/>
                  </a:lnTo>
                  <a:lnTo>
                    <a:pt x="769" y="202"/>
                  </a:lnTo>
                  <a:lnTo>
                    <a:pt x="771" y="199"/>
                  </a:lnTo>
                  <a:lnTo>
                    <a:pt x="771" y="197"/>
                  </a:lnTo>
                  <a:lnTo>
                    <a:pt x="775" y="195"/>
                  </a:lnTo>
                  <a:lnTo>
                    <a:pt x="777" y="195"/>
                  </a:lnTo>
                  <a:lnTo>
                    <a:pt x="777" y="191"/>
                  </a:lnTo>
                  <a:lnTo>
                    <a:pt x="779" y="193"/>
                  </a:lnTo>
                  <a:lnTo>
                    <a:pt x="777" y="191"/>
                  </a:lnTo>
                  <a:lnTo>
                    <a:pt x="775" y="187"/>
                  </a:lnTo>
                  <a:lnTo>
                    <a:pt x="771" y="185"/>
                  </a:lnTo>
                  <a:lnTo>
                    <a:pt x="771" y="183"/>
                  </a:lnTo>
                  <a:lnTo>
                    <a:pt x="771" y="178"/>
                  </a:lnTo>
                  <a:lnTo>
                    <a:pt x="771" y="176"/>
                  </a:lnTo>
                  <a:lnTo>
                    <a:pt x="771" y="172"/>
                  </a:lnTo>
                  <a:lnTo>
                    <a:pt x="775" y="172"/>
                  </a:lnTo>
                  <a:lnTo>
                    <a:pt x="779" y="172"/>
                  </a:lnTo>
                  <a:lnTo>
                    <a:pt x="777" y="176"/>
                  </a:lnTo>
                  <a:lnTo>
                    <a:pt x="779" y="178"/>
                  </a:lnTo>
                  <a:lnTo>
                    <a:pt x="781" y="180"/>
                  </a:lnTo>
                  <a:lnTo>
                    <a:pt x="783" y="180"/>
                  </a:lnTo>
                  <a:lnTo>
                    <a:pt x="786" y="178"/>
                  </a:lnTo>
                  <a:lnTo>
                    <a:pt x="786" y="174"/>
                  </a:lnTo>
                  <a:lnTo>
                    <a:pt x="788" y="168"/>
                  </a:lnTo>
                  <a:lnTo>
                    <a:pt x="788" y="164"/>
                  </a:lnTo>
                  <a:lnTo>
                    <a:pt x="794" y="157"/>
                  </a:lnTo>
                  <a:lnTo>
                    <a:pt x="798" y="151"/>
                  </a:lnTo>
                  <a:lnTo>
                    <a:pt x="798" y="147"/>
                  </a:lnTo>
                  <a:lnTo>
                    <a:pt x="794" y="147"/>
                  </a:lnTo>
                  <a:lnTo>
                    <a:pt x="792" y="146"/>
                  </a:lnTo>
                  <a:lnTo>
                    <a:pt x="792" y="144"/>
                  </a:lnTo>
                  <a:lnTo>
                    <a:pt x="792" y="142"/>
                  </a:lnTo>
                  <a:lnTo>
                    <a:pt x="792" y="134"/>
                  </a:lnTo>
                  <a:lnTo>
                    <a:pt x="794" y="130"/>
                  </a:lnTo>
                  <a:lnTo>
                    <a:pt x="811" y="130"/>
                  </a:lnTo>
                  <a:lnTo>
                    <a:pt x="821" y="130"/>
                  </a:lnTo>
                  <a:lnTo>
                    <a:pt x="826" y="130"/>
                  </a:lnTo>
                  <a:lnTo>
                    <a:pt x="830" y="132"/>
                  </a:lnTo>
                  <a:lnTo>
                    <a:pt x="830" y="134"/>
                  </a:lnTo>
                  <a:lnTo>
                    <a:pt x="832" y="136"/>
                  </a:lnTo>
                  <a:lnTo>
                    <a:pt x="834" y="140"/>
                  </a:lnTo>
                  <a:lnTo>
                    <a:pt x="834" y="142"/>
                  </a:lnTo>
                  <a:lnTo>
                    <a:pt x="836" y="144"/>
                  </a:lnTo>
                  <a:lnTo>
                    <a:pt x="841" y="144"/>
                  </a:lnTo>
                  <a:lnTo>
                    <a:pt x="845" y="146"/>
                  </a:lnTo>
                  <a:lnTo>
                    <a:pt x="849" y="149"/>
                  </a:lnTo>
                  <a:lnTo>
                    <a:pt x="849" y="151"/>
                  </a:lnTo>
                  <a:lnTo>
                    <a:pt x="849" y="153"/>
                  </a:lnTo>
                  <a:lnTo>
                    <a:pt x="845" y="155"/>
                  </a:lnTo>
                  <a:lnTo>
                    <a:pt x="849" y="157"/>
                  </a:lnTo>
                  <a:lnTo>
                    <a:pt x="851" y="159"/>
                  </a:lnTo>
                  <a:lnTo>
                    <a:pt x="851" y="163"/>
                  </a:lnTo>
                  <a:lnTo>
                    <a:pt x="849" y="166"/>
                  </a:lnTo>
                  <a:lnTo>
                    <a:pt x="845" y="166"/>
                  </a:lnTo>
                  <a:lnTo>
                    <a:pt x="841" y="166"/>
                  </a:lnTo>
                  <a:lnTo>
                    <a:pt x="834" y="166"/>
                  </a:lnTo>
                  <a:lnTo>
                    <a:pt x="838" y="170"/>
                  </a:lnTo>
                  <a:lnTo>
                    <a:pt x="838" y="174"/>
                  </a:lnTo>
                  <a:lnTo>
                    <a:pt x="838" y="178"/>
                  </a:lnTo>
                  <a:lnTo>
                    <a:pt x="839" y="180"/>
                  </a:lnTo>
                  <a:lnTo>
                    <a:pt x="843" y="185"/>
                  </a:lnTo>
                  <a:lnTo>
                    <a:pt x="847" y="191"/>
                  </a:lnTo>
                  <a:lnTo>
                    <a:pt x="849" y="197"/>
                  </a:lnTo>
                  <a:lnTo>
                    <a:pt x="847" y="202"/>
                  </a:lnTo>
                  <a:lnTo>
                    <a:pt x="845" y="208"/>
                  </a:lnTo>
                  <a:lnTo>
                    <a:pt x="841" y="212"/>
                  </a:lnTo>
                  <a:lnTo>
                    <a:pt x="838" y="216"/>
                  </a:lnTo>
                  <a:lnTo>
                    <a:pt x="834" y="219"/>
                  </a:lnTo>
                  <a:lnTo>
                    <a:pt x="830" y="221"/>
                  </a:lnTo>
                  <a:lnTo>
                    <a:pt x="824" y="221"/>
                  </a:lnTo>
                  <a:lnTo>
                    <a:pt x="822" y="221"/>
                  </a:lnTo>
                  <a:lnTo>
                    <a:pt x="819" y="219"/>
                  </a:lnTo>
                  <a:lnTo>
                    <a:pt x="815" y="216"/>
                  </a:lnTo>
                  <a:lnTo>
                    <a:pt x="811" y="210"/>
                  </a:lnTo>
                  <a:lnTo>
                    <a:pt x="807" y="208"/>
                  </a:lnTo>
                  <a:lnTo>
                    <a:pt x="807" y="212"/>
                  </a:lnTo>
                  <a:lnTo>
                    <a:pt x="807" y="216"/>
                  </a:lnTo>
                  <a:lnTo>
                    <a:pt x="811" y="219"/>
                  </a:lnTo>
                  <a:lnTo>
                    <a:pt x="811" y="223"/>
                  </a:lnTo>
                  <a:lnTo>
                    <a:pt x="813" y="225"/>
                  </a:lnTo>
                  <a:lnTo>
                    <a:pt x="813" y="227"/>
                  </a:lnTo>
                  <a:lnTo>
                    <a:pt x="813" y="229"/>
                  </a:lnTo>
                  <a:lnTo>
                    <a:pt x="811" y="229"/>
                  </a:lnTo>
                  <a:lnTo>
                    <a:pt x="807" y="231"/>
                  </a:lnTo>
                  <a:lnTo>
                    <a:pt x="804" y="229"/>
                  </a:lnTo>
                  <a:lnTo>
                    <a:pt x="802" y="227"/>
                  </a:lnTo>
                  <a:lnTo>
                    <a:pt x="796" y="223"/>
                  </a:lnTo>
                  <a:lnTo>
                    <a:pt x="790" y="221"/>
                  </a:lnTo>
                  <a:lnTo>
                    <a:pt x="785" y="217"/>
                  </a:lnTo>
                  <a:lnTo>
                    <a:pt x="781" y="217"/>
                  </a:lnTo>
                  <a:lnTo>
                    <a:pt x="779" y="217"/>
                  </a:lnTo>
                  <a:lnTo>
                    <a:pt x="777" y="219"/>
                  </a:lnTo>
                  <a:lnTo>
                    <a:pt x="777" y="223"/>
                  </a:lnTo>
                  <a:lnTo>
                    <a:pt x="781" y="229"/>
                  </a:lnTo>
                  <a:lnTo>
                    <a:pt x="781" y="231"/>
                  </a:lnTo>
                  <a:lnTo>
                    <a:pt x="781" y="234"/>
                  </a:lnTo>
                  <a:lnTo>
                    <a:pt x="777" y="238"/>
                  </a:lnTo>
                  <a:lnTo>
                    <a:pt x="775" y="242"/>
                  </a:lnTo>
                  <a:lnTo>
                    <a:pt x="771" y="246"/>
                  </a:lnTo>
                  <a:lnTo>
                    <a:pt x="768" y="250"/>
                  </a:lnTo>
                  <a:lnTo>
                    <a:pt x="764" y="250"/>
                  </a:lnTo>
                  <a:lnTo>
                    <a:pt x="760" y="250"/>
                  </a:lnTo>
                  <a:lnTo>
                    <a:pt x="756" y="248"/>
                  </a:lnTo>
                  <a:lnTo>
                    <a:pt x="751" y="246"/>
                  </a:lnTo>
                  <a:lnTo>
                    <a:pt x="745" y="242"/>
                  </a:lnTo>
                  <a:lnTo>
                    <a:pt x="739" y="240"/>
                  </a:lnTo>
                  <a:lnTo>
                    <a:pt x="735" y="238"/>
                  </a:lnTo>
                  <a:lnTo>
                    <a:pt x="734" y="238"/>
                  </a:lnTo>
                  <a:lnTo>
                    <a:pt x="734" y="240"/>
                  </a:lnTo>
                  <a:lnTo>
                    <a:pt x="734" y="242"/>
                  </a:lnTo>
                  <a:lnTo>
                    <a:pt x="735" y="246"/>
                  </a:lnTo>
                  <a:lnTo>
                    <a:pt x="739" y="250"/>
                  </a:lnTo>
                  <a:lnTo>
                    <a:pt x="752" y="251"/>
                  </a:lnTo>
                  <a:lnTo>
                    <a:pt x="768" y="255"/>
                  </a:lnTo>
                  <a:lnTo>
                    <a:pt x="768" y="259"/>
                  </a:lnTo>
                  <a:lnTo>
                    <a:pt x="768" y="261"/>
                  </a:lnTo>
                  <a:lnTo>
                    <a:pt x="764" y="265"/>
                  </a:lnTo>
                  <a:lnTo>
                    <a:pt x="758" y="276"/>
                  </a:lnTo>
                  <a:lnTo>
                    <a:pt x="754" y="280"/>
                  </a:lnTo>
                  <a:lnTo>
                    <a:pt x="752" y="284"/>
                  </a:lnTo>
                  <a:lnTo>
                    <a:pt x="749" y="287"/>
                  </a:lnTo>
                  <a:lnTo>
                    <a:pt x="745" y="289"/>
                  </a:lnTo>
                  <a:lnTo>
                    <a:pt x="739" y="287"/>
                  </a:lnTo>
                  <a:lnTo>
                    <a:pt x="737" y="287"/>
                  </a:lnTo>
                  <a:lnTo>
                    <a:pt x="734" y="289"/>
                  </a:lnTo>
                  <a:lnTo>
                    <a:pt x="730" y="293"/>
                  </a:lnTo>
                  <a:lnTo>
                    <a:pt x="728" y="295"/>
                  </a:lnTo>
                  <a:lnTo>
                    <a:pt x="726" y="297"/>
                  </a:lnTo>
                  <a:lnTo>
                    <a:pt x="722" y="297"/>
                  </a:lnTo>
                  <a:lnTo>
                    <a:pt x="717" y="295"/>
                  </a:lnTo>
                  <a:lnTo>
                    <a:pt x="711" y="295"/>
                  </a:lnTo>
                  <a:lnTo>
                    <a:pt x="707" y="295"/>
                  </a:lnTo>
                  <a:lnTo>
                    <a:pt x="709" y="299"/>
                  </a:lnTo>
                  <a:lnTo>
                    <a:pt x="713" y="299"/>
                  </a:lnTo>
                  <a:lnTo>
                    <a:pt x="718" y="301"/>
                  </a:lnTo>
                  <a:lnTo>
                    <a:pt x="718" y="303"/>
                  </a:lnTo>
                  <a:lnTo>
                    <a:pt x="720" y="308"/>
                  </a:lnTo>
                  <a:lnTo>
                    <a:pt x="718" y="312"/>
                  </a:lnTo>
                  <a:lnTo>
                    <a:pt x="718" y="314"/>
                  </a:lnTo>
                  <a:lnTo>
                    <a:pt x="715" y="314"/>
                  </a:lnTo>
                  <a:lnTo>
                    <a:pt x="711" y="316"/>
                  </a:lnTo>
                  <a:lnTo>
                    <a:pt x="703" y="316"/>
                  </a:lnTo>
                  <a:lnTo>
                    <a:pt x="699" y="318"/>
                  </a:lnTo>
                  <a:lnTo>
                    <a:pt x="698" y="320"/>
                  </a:lnTo>
                  <a:lnTo>
                    <a:pt x="696" y="321"/>
                  </a:lnTo>
                  <a:lnTo>
                    <a:pt x="696" y="325"/>
                  </a:lnTo>
                  <a:lnTo>
                    <a:pt x="694" y="327"/>
                  </a:lnTo>
                  <a:lnTo>
                    <a:pt x="692" y="331"/>
                  </a:lnTo>
                  <a:lnTo>
                    <a:pt x="686" y="335"/>
                  </a:lnTo>
                  <a:lnTo>
                    <a:pt x="682" y="340"/>
                  </a:lnTo>
                  <a:lnTo>
                    <a:pt x="675" y="352"/>
                  </a:lnTo>
                  <a:lnTo>
                    <a:pt x="671" y="355"/>
                  </a:lnTo>
                  <a:lnTo>
                    <a:pt x="667" y="361"/>
                  </a:lnTo>
                  <a:lnTo>
                    <a:pt x="667" y="365"/>
                  </a:lnTo>
                  <a:lnTo>
                    <a:pt x="667" y="369"/>
                  </a:lnTo>
                  <a:lnTo>
                    <a:pt x="667" y="373"/>
                  </a:lnTo>
                  <a:lnTo>
                    <a:pt x="665" y="376"/>
                  </a:lnTo>
                  <a:lnTo>
                    <a:pt x="669" y="369"/>
                  </a:lnTo>
                  <a:lnTo>
                    <a:pt x="665" y="373"/>
                  </a:lnTo>
                  <a:lnTo>
                    <a:pt x="662" y="378"/>
                  </a:lnTo>
                  <a:lnTo>
                    <a:pt x="660" y="386"/>
                  </a:lnTo>
                  <a:lnTo>
                    <a:pt x="660" y="390"/>
                  </a:lnTo>
                  <a:lnTo>
                    <a:pt x="660" y="393"/>
                  </a:lnTo>
                  <a:lnTo>
                    <a:pt x="660" y="403"/>
                  </a:lnTo>
                  <a:lnTo>
                    <a:pt x="662" y="407"/>
                  </a:lnTo>
                  <a:lnTo>
                    <a:pt x="662" y="410"/>
                  </a:lnTo>
                  <a:lnTo>
                    <a:pt x="664" y="412"/>
                  </a:lnTo>
                  <a:lnTo>
                    <a:pt x="665" y="414"/>
                  </a:lnTo>
                  <a:lnTo>
                    <a:pt x="669" y="414"/>
                  </a:lnTo>
                  <a:lnTo>
                    <a:pt x="675" y="414"/>
                  </a:lnTo>
                  <a:lnTo>
                    <a:pt x="679" y="414"/>
                  </a:lnTo>
                  <a:lnTo>
                    <a:pt x="681" y="418"/>
                  </a:lnTo>
                  <a:lnTo>
                    <a:pt x="684" y="420"/>
                  </a:lnTo>
                  <a:lnTo>
                    <a:pt x="686" y="422"/>
                  </a:lnTo>
                  <a:lnTo>
                    <a:pt x="688" y="427"/>
                  </a:lnTo>
                  <a:lnTo>
                    <a:pt x="692" y="435"/>
                  </a:lnTo>
                  <a:lnTo>
                    <a:pt x="692" y="444"/>
                  </a:lnTo>
                  <a:lnTo>
                    <a:pt x="694" y="452"/>
                  </a:lnTo>
                  <a:lnTo>
                    <a:pt x="696" y="456"/>
                  </a:lnTo>
                  <a:lnTo>
                    <a:pt x="696" y="460"/>
                  </a:lnTo>
                  <a:lnTo>
                    <a:pt x="698" y="460"/>
                  </a:lnTo>
                  <a:lnTo>
                    <a:pt x="699" y="460"/>
                  </a:lnTo>
                  <a:lnTo>
                    <a:pt x="701" y="460"/>
                  </a:lnTo>
                  <a:lnTo>
                    <a:pt x="707" y="458"/>
                  </a:lnTo>
                  <a:lnTo>
                    <a:pt x="713" y="454"/>
                  </a:lnTo>
                  <a:lnTo>
                    <a:pt x="717" y="452"/>
                  </a:lnTo>
                  <a:lnTo>
                    <a:pt x="718" y="452"/>
                  </a:lnTo>
                  <a:lnTo>
                    <a:pt x="722" y="454"/>
                  </a:lnTo>
                  <a:lnTo>
                    <a:pt x="732" y="458"/>
                  </a:lnTo>
                  <a:lnTo>
                    <a:pt x="739" y="460"/>
                  </a:lnTo>
                  <a:lnTo>
                    <a:pt x="749" y="465"/>
                  </a:lnTo>
                  <a:lnTo>
                    <a:pt x="751" y="465"/>
                  </a:lnTo>
                  <a:lnTo>
                    <a:pt x="752" y="469"/>
                  </a:lnTo>
                  <a:lnTo>
                    <a:pt x="758" y="473"/>
                  </a:lnTo>
                  <a:lnTo>
                    <a:pt x="760" y="477"/>
                  </a:lnTo>
                  <a:lnTo>
                    <a:pt x="764" y="480"/>
                  </a:lnTo>
                  <a:lnTo>
                    <a:pt x="771" y="482"/>
                  </a:lnTo>
                  <a:lnTo>
                    <a:pt x="781" y="486"/>
                  </a:lnTo>
                  <a:lnTo>
                    <a:pt x="788" y="490"/>
                  </a:lnTo>
                  <a:lnTo>
                    <a:pt x="794" y="494"/>
                  </a:lnTo>
                  <a:lnTo>
                    <a:pt x="796" y="497"/>
                  </a:lnTo>
                  <a:lnTo>
                    <a:pt x="798" y="499"/>
                  </a:lnTo>
                  <a:lnTo>
                    <a:pt x="824" y="503"/>
                  </a:lnTo>
                  <a:lnTo>
                    <a:pt x="828" y="503"/>
                  </a:lnTo>
                  <a:lnTo>
                    <a:pt x="830" y="503"/>
                  </a:lnTo>
                  <a:lnTo>
                    <a:pt x="834" y="501"/>
                  </a:lnTo>
                  <a:lnTo>
                    <a:pt x="836" y="503"/>
                  </a:lnTo>
                  <a:lnTo>
                    <a:pt x="838" y="503"/>
                  </a:lnTo>
                  <a:lnTo>
                    <a:pt x="838" y="507"/>
                  </a:lnTo>
                  <a:lnTo>
                    <a:pt x="838" y="514"/>
                  </a:lnTo>
                  <a:lnTo>
                    <a:pt x="838" y="524"/>
                  </a:lnTo>
                  <a:lnTo>
                    <a:pt x="838" y="533"/>
                  </a:lnTo>
                  <a:lnTo>
                    <a:pt x="836" y="545"/>
                  </a:lnTo>
                  <a:lnTo>
                    <a:pt x="836" y="548"/>
                  </a:lnTo>
                  <a:lnTo>
                    <a:pt x="838" y="552"/>
                  </a:lnTo>
                  <a:lnTo>
                    <a:pt x="839" y="556"/>
                  </a:lnTo>
                  <a:lnTo>
                    <a:pt x="841" y="558"/>
                  </a:lnTo>
                  <a:lnTo>
                    <a:pt x="841" y="562"/>
                  </a:lnTo>
                  <a:lnTo>
                    <a:pt x="843" y="564"/>
                  </a:lnTo>
                  <a:lnTo>
                    <a:pt x="845" y="565"/>
                  </a:lnTo>
                  <a:lnTo>
                    <a:pt x="847" y="565"/>
                  </a:lnTo>
                  <a:lnTo>
                    <a:pt x="847" y="564"/>
                  </a:lnTo>
                  <a:lnTo>
                    <a:pt x="851" y="564"/>
                  </a:lnTo>
                  <a:lnTo>
                    <a:pt x="855" y="565"/>
                  </a:lnTo>
                  <a:lnTo>
                    <a:pt x="855" y="573"/>
                  </a:lnTo>
                  <a:lnTo>
                    <a:pt x="856" y="573"/>
                  </a:lnTo>
                  <a:lnTo>
                    <a:pt x="855" y="577"/>
                  </a:lnTo>
                  <a:lnTo>
                    <a:pt x="858" y="581"/>
                  </a:lnTo>
                  <a:lnTo>
                    <a:pt x="860" y="586"/>
                  </a:lnTo>
                  <a:lnTo>
                    <a:pt x="866" y="586"/>
                  </a:lnTo>
                  <a:lnTo>
                    <a:pt x="868" y="586"/>
                  </a:lnTo>
                  <a:lnTo>
                    <a:pt x="872" y="586"/>
                  </a:lnTo>
                  <a:lnTo>
                    <a:pt x="872" y="590"/>
                  </a:lnTo>
                  <a:lnTo>
                    <a:pt x="875" y="588"/>
                  </a:lnTo>
                  <a:lnTo>
                    <a:pt x="877" y="586"/>
                  </a:lnTo>
                  <a:lnTo>
                    <a:pt x="883" y="588"/>
                  </a:lnTo>
                  <a:lnTo>
                    <a:pt x="883" y="586"/>
                  </a:lnTo>
                  <a:lnTo>
                    <a:pt x="885" y="584"/>
                  </a:lnTo>
                  <a:lnTo>
                    <a:pt x="887" y="584"/>
                  </a:lnTo>
                  <a:lnTo>
                    <a:pt x="889" y="584"/>
                  </a:lnTo>
                  <a:lnTo>
                    <a:pt x="887" y="579"/>
                  </a:lnTo>
                  <a:lnTo>
                    <a:pt x="887" y="575"/>
                  </a:lnTo>
                  <a:lnTo>
                    <a:pt x="887" y="573"/>
                  </a:lnTo>
                  <a:lnTo>
                    <a:pt x="891" y="569"/>
                  </a:lnTo>
                  <a:lnTo>
                    <a:pt x="892" y="569"/>
                  </a:lnTo>
                  <a:lnTo>
                    <a:pt x="892" y="565"/>
                  </a:lnTo>
                  <a:lnTo>
                    <a:pt x="892" y="564"/>
                  </a:lnTo>
                  <a:lnTo>
                    <a:pt x="891" y="564"/>
                  </a:lnTo>
                  <a:lnTo>
                    <a:pt x="892" y="564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1" y="558"/>
                  </a:lnTo>
                  <a:lnTo>
                    <a:pt x="887" y="552"/>
                  </a:lnTo>
                  <a:lnTo>
                    <a:pt x="883" y="539"/>
                  </a:lnTo>
                  <a:lnTo>
                    <a:pt x="881" y="531"/>
                  </a:lnTo>
                  <a:lnTo>
                    <a:pt x="879" y="528"/>
                  </a:lnTo>
                  <a:lnTo>
                    <a:pt x="877" y="524"/>
                  </a:lnTo>
                  <a:lnTo>
                    <a:pt x="875" y="518"/>
                  </a:lnTo>
                  <a:lnTo>
                    <a:pt x="873" y="514"/>
                  </a:lnTo>
                  <a:lnTo>
                    <a:pt x="872" y="511"/>
                  </a:lnTo>
                  <a:lnTo>
                    <a:pt x="872" y="507"/>
                  </a:lnTo>
                  <a:lnTo>
                    <a:pt x="872" y="505"/>
                  </a:lnTo>
                  <a:lnTo>
                    <a:pt x="887" y="501"/>
                  </a:lnTo>
                  <a:lnTo>
                    <a:pt x="894" y="497"/>
                  </a:lnTo>
                  <a:lnTo>
                    <a:pt x="902" y="494"/>
                  </a:lnTo>
                  <a:lnTo>
                    <a:pt x="909" y="490"/>
                  </a:lnTo>
                  <a:lnTo>
                    <a:pt x="915" y="482"/>
                  </a:lnTo>
                  <a:lnTo>
                    <a:pt x="919" y="477"/>
                  </a:lnTo>
                  <a:lnTo>
                    <a:pt x="921" y="473"/>
                  </a:lnTo>
                  <a:lnTo>
                    <a:pt x="923" y="469"/>
                  </a:lnTo>
                  <a:lnTo>
                    <a:pt x="923" y="460"/>
                  </a:lnTo>
                  <a:lnTo>
                    <a:pt x="921" y="450"/>
                  </a:lnTo>
                  <a:lnTo>
                    <a:pt x="917" y="441"/>
                  </a:lnTo>
                  <a:lnTo>
                    <a:pt x="913" y="433"/>
                  </a:lnTo>
                  <a:lnTo>
                    <a:pt x="909" y="431"/>
                  </a:lnTo>
                  <a:lnTo>
                    <a:pt x="906" y="427"/>
                  </a:lnTo>
                  <a:lnTo>
                    <a:pt x="902" y="425"/>
                  </a:lnTo>
                  <a:lnTo>
                    <a:pt x="898" y="422"/>
                  </a:lnTo>
                  <a:lnTo>
                    <a:pt x="894" y="420"/>
                  </a:lnTo>
                  <a:lnTo>
                    <a:pt x="894" y="418"/>
                  </a:lnTo>
                  <a:lnTo>
                    <a:pt x="894" y="414"/>
                  </a:lnTo>
                  <a:lnTo>
                    <a:pt x="894" y="410"/>
                  </a:lnTo>
                  <a:lnTo>
                    <a:pt x="898" y="407"/>
                  </a:lnTo>
                  <a:lnTo>
                    <a:pt x="898" y="405"/>
                  </a:lnTo>
                  <a:lnTo>
                    <a:pt x="900" y="401"/>
                  </a:lnTo>
                  <a:lnTo>
                    <a:pt x="902" y="397"/>
                  </a:lnTo>
                  <a:lnTo>
                    <a:pt x="904" y="395"/>
                  </a:lnTo>
                  <a:lnTo>
                    <a:pt x="906" y="395"/>
                  </a:lnTo>
                  <a:lnTo>
                    <a:pt x="906" y="393"/>
                  </a:lnTo>
                  <a:lnTo>
                    <a:pt x="906" y="390"/>
                  </a:lnTo>
                  <a:lnTo>
                    <a:pt x="906" y="384"/>
                  </a:lnTo>
                  <a:lnTo>
                    <a:pt x="906" y="373"/>
                  </a:lnTo>
                  <a:lnTo>
                    <a:pt x="904" y="369"/>
                  </a:lnTo>
                  <a:lnTo>
                    <a:pt x="902" y="365"/>
                  </a:lnTo>
                  <a:lnTo>
                    <a:pt x="900" y="361"/>
                  </a:lnTo>
                  <a:lnTo>
                    <a:pt x="900" y="357"/>
                  </a:lnTo>
                  <a:lnTo>
                    <a:pt x="904" y="354"/>
                  </a:lnTo>
                  <a:lnTo>
                    <a:pt x="904" y="352"/>
                  </a:lnTo>
                  <a:lnTo>
                    <a:pt x="904" y="348"/>
                  </a:lnTo>
                  <a:lnTo>
                    <a:pt x="902" y="346"/>
                  </a:lnTo>
                  <a:lnTo>
                    <a:pt x="900" y="342"/>
                  </a:lnTo>
                  <a:lnTo>
                    <a:pt x="898" y="340"/>
                  </a:lnTo>
                  <a:lnTo>
                    <a:pt x="898" y="337"/>
                  </a:lnTo>
                  <a:lnTo>
                    <a:pt x="896" y="331"/>
                  </a:lnTo>
                  <a:lnTo>
                    <a:pt x="898" y="329"/>
                  </a:lnTo>
                  <a:lnTo>
                    <a:pt x="898" y="327"/>
                  </a:lnTo>
                  <a:lnTo>
                    <a:pt x="902" y="325"/>
                  </a:lnTo>
                  <a:lnTo>
                    <a:pt x="909" y="327"/>
                  </a:lnTo>
                  <a:lnTo>
                    <a:pt x="917" y="327"/>
                  </a:lnTo>
                  <a:lnTo>
                    <a:pt x="925" y="329"/>
                  </a:lnTo>
                  <a:lnTo>
                    <a:pt x="930" y="331"/>
                  </a:lnTo>
                  <a:lnTo>
                    <a:pt x="934" y="331"/>
                  </a:lnTo>
                  <a:lnTo>
                    <a:pt x="940" y="333"/>
                  </a:lnTo>
                  <a:lnTo>
                    <a:pt x="943" y="335"/>
                  </a:lnTo>
                  <a:lnTo>
                    <a:pt x="949" y="331"/>
                  </a:lnTo>
                  <a:lnTo>
                    <a:pt x="955" y="327"/>
                  </a:lnTo>
                  <a:lnTo>
                    <a:pt x="959" y="327"/>
                  </a:lnTo>
                  <a:lnTo>
                    <a:pt x="962" y="327"/>
                  </a:lnTo>
                  <a:lnTo>
                    <a:pt x="966" y="331"/>
                  </a:lnTo>
                  <a:lnTo>
                    <a:pt x="972" y="335"/>
                  </a:lnTo>
                  <a:lnTo>
                    <a:pt x="979" y="342"/>
                  </a:lnTo>
                  <a:lnTo>
                    <a:pt x="983" y="346"/>
                  </a:lnTo>
                  <a:lnTo>
                    <a:pt x="987" y="350"/>
                  </a:lnTo>
                  <a:lnTo>
                    <a:pt x="987" y="354"/>
                  </a:lnTo>
                  <a:lnTo>
                    <a:pt x="989" y="357"/>
                  </a:lnTo>
                  <a:lnTo>
                    <a:pt x="993" y="359"/>
                  </a:lnTo>
                  <a:lnTo>
                    <a:pt x="996" y="359"/>
                  </a:lnTo>
                  <a:lnTo>
                    <a:pt x="1004" y="361"/>
                  </a:lnTo>
                  <a:lnTo>
                    <a:pt x="1012" y="363"/>
                  </a:lnTo>
                  <a:lnTo>
                    <a:pt x="1019" y="363"/>
                  </a:lnTo>
                  <a:lnTo>
                    <a:pt x="1019" y="367"/>
                  </a:lnTo>
                  <a:lnTo>
                    <a:pt x="1019" y="369"/>
                  </a:lnTo>
                  <a:lnTo>
                    <a:pt x="1017" y="371"/>
                  </a:lnTo>
                  <a:lnTo>
                    <a:pt x="1017" y="373"/>
                  </a:lnTo>
                  <a:lnTo>
                    <a:pt x="1017" y="376"/>
                  </a:lnTo>
                  <a:lnTo>
                    <a:pt x="1017" y="382"/>
                  </a:lnTo>
                  <a:lnTo>
                    <a:pt x="1015" y="386"/>
                  </a:lnTo>
                  <a:lnTo>
                    <a:pt x="1013" y="386"/>
                  </a:lnTo>
                  <a:lnTo>
                    <a:pt x="1015" y="388"/>
                  </a:lnTo>
                  <a:lnTo>
                    <a:pt x="1017" y="388"/>
                  </a:lnTo>
                  <a:lnTo>
                    <a:pt x="1017" y="390"/>
                  </a:lnTo>
                  <a:lnTo>
                    <a:pt x="1019" y="393"/>
                  </a:lnTo>
                  <a:lnTo>
                    <a:pt x="1019" y="399"/>
                  </a:lnTo>
                  <a:lnTo>
                    <a:pt x="1017" y="403"/>
                  </a:lnTo>
                  <a:lnTo>
                    <a:pt x="1017" y="408"/>
                  </a:lnTo>
                  <a:lnTo>
                    <a:pt x="1019" y="410"/>
                  </a:lnTo>
                  <a:lnTo>
                    <a:pt x="1021" y="412"/>
                  </a:lnTo>
                  <a:lnTo>
                    <a:pt x="1025" y="414"/>
                  </a:lnTo>
                  <a:lnTo>
                    <a:pt x="1030" y="416"/>
                  </a:lnTo>
                  <a:lnTo>
                    <a:pt x="1034" y="418"/>
                  </a:lnTo>
                  <a:lnTo>
                    <a:pt x="1036" y="420"/>
                  </a:lnTo>
                  <a:lnTo>
                    <a:pt x="1038" y="422"/>
                  </a:lnTo>
                  <a:lnTo>
                    <a:pt x="1042" y="424"/>
                  </a:lnTo>
                  <a:lnTo>
                    <a:pt x="1044" y="427"/>
                  </a:lnTo>
                  <a:lnTo>
                    <a:pt x="1047" y="427"/>
                  </a:lnTo>
                  <a:lnTo>
                    <a:pt x="1051" y="425"/>
                  </a:lnTo>
                  <a:lnTo>
                    <a:pt x="1061" y="422"/>
                  </a:lnTo>
                  <a:lnTo>
                    <a:pt x="1061" y="424"/>
                  </a:lnTo>
                  <a:lnTo>
                    <a:pt x="1063" y="422"/>
                  </a:lnTo>
                  <a:lnTo>
                    <a:pt x="1064" y="420"/>
                  </a:lnTo>
                  <a:lnTo>
                    <a:pt x="1068" y="418"/>
                  </a:lnTo>
                  <a:lnTo>
                    <a:pt x="1070" y="418"/>
                  </a:lnTo>
                  <a:lnTo>
                    <a:pt x="1068" y="418"/>
                  </a:lnTo>
                  <a:lnTo>
                    <a:pt x="1072" y="410"/>
                  </a:lnTo>
                  <a:lnTo>
                    <a:pt x="1076" y="399"/>
                  </a:lnTo>
                  <a:lnTo>
                    <a:pt x="1078" y="393"/>
                  </a:lnTo>
                  <a:lnTo>
                    <a:pt x="1082" y="390"/>
                  </a:lnTo>
                  <a:lnTo>
                    <a:pt x="1083" y="386"/>
                  </a:lnTo>
                  <a:lnTo>
                    <a:pt x="1089" y="382"/>
                  </a:lnTo>
                  <a:lnTo>
                    <a:pt x="1087" y="384"/>
                  </a:lnTo>
                  <a:lnTo>
                    <a:pt x="1089" y="384"/>
                  </a:lnTo>
                  <a:lnTo>
                    <a:pt x="1091" y="386"/>
                  </a:lnTo>
                  <a:lnTo>
                    <a:pt x="1095" y="390"/>
                  </a:lnTo>
                  <a:lnTo>
                    <a:pt x="1100" y="399"/>
                  </a:lnTo>
                  <a:lnTo>
                    <a:pt x="1104" y="407"/>
                  </a:lnTo>
                  <a:lnTo>
                    <a:pt x="1108" y="414"/>
                  </a:lnTo>
                  <a:lnTo>
                    <a:pt x="1110" y="418"/>
                  </a:lnTo>
                  <a:lnTo>
                    <a:pt x="1110" y="422"/>
                  </a:lnTo>
                  <a:lnTo>
                    <a:pt x="1114" y="424"/>
                  </a:lnTo>
                  <a:lnTo>
                    <a:pt x="1117" y="424"/>
                  </a:lnTo>
                  <a:lnTo>
                    <a:pt x="1119" y="431"/>
                  </a:lnTo>
                  <a:lnTo>
                    <a:pt x="1121" y="435"/>
                  </a:lnTo>
                  <a:lnTo>
                    <a:pt x="1125" y="442"/>
                  </a:lnTo>
                  <a:lnTo>
                    <a:pt x="1127" y="448"/>
                  </a:lnTo>
                  <a:lnTo>
                    <a:pt x="1133" y="456"/>
                  </a:lnTo>
                  <a:lnTo>
                    <a:pt x="1136" y="463"/>
                  </a:lnTo>
                  <a:lnTo>
                    <a:pt x="1136" y="465"/>
                  </a:lnTo>
                  <a:lnTo>
                    <a:pt x="1129" y="465"/>
                  </a:lnTo>
                  <a:lnTo>
                    <a:pt x="1125" y="465"/>
                  </a:lnTo>
                  <a:lnTo>
                    <a:pt x="1121" y="465"/>
                  </a:lnTo>
                  <a:lnTo>
                    <a:pt x="1123" y="469"/>
                  </a:lnTo>
                  <a:lnTo>
                    <a:pt x="1125" y="473"/>
                  </a:lnTo>
                  <a:lnTo>
                    <a:pt x="1131" y="475"/>
                  </a:lnTo>
                  <a:lnTo>
                    <a:pt x="1133" y="477"/>
                  </a:lnTo>
                  <a:lnTo>
                    <a:pt x="1134" y="475"/>
                  </a:lnTo>
                  <a:lnTo>
                    <a:pt x="1136" y="477"/>
                  </a:lnTo>
                  <a:lnTo>
                    <a:pt x="1140" y="478"/>
                  </a:lnTo>
                  <a:lnTo>
                    <a:pt x="1142" y="480"/>
                  </a:lnTo>
                  <a:lnTo>
                    <a:pt x="1142" y="484"/>
                  </a:lnTo>
                  <a:lnTo>
                    <a:pt x="1144" y="486"/>
                  </a:lnTo>
                  <a:lnTo>
                    <a:pt x="1148" y="486"/>
                  </a:lnTo>
                  <a:lnTo>
                    <a:pt x="1148" y="494"/>
                  </a:lnTo>
                  <a:lnTo>
                    <a:pt x="1148" y="501"/>
                  </a:lnTo>
                  <a:lnTo>
                    <a:pt x="1150" y="501"/>
                  </a:lnTo>
                  <a:lnTo>
                    <a:pt x="1151" y="503"/>
                  </a:lnTo>
                  <a:lnTo>
                    <a:pt x="1157" y="503"/>
                  </a:lnTo>
                  <a:lnTo>
                    <a:pt x="1159" y="501"/>
                  </a:lnTo>
                  <a:lnTo>
                    <a:pt x="1161" y="501"/>
                  </a:lnTo>
                  <a:lnTo>
                    <a:pt x="1165" y="501"/>
                  </a:lnTo>
                  <a:lnTo>
                    <a:pt x="1167" y="501"/>
                  </a:lnTo>
                  <a:lnTo>
                    <a:pt x="1170" y="505"/>
                  </a:lnTo>
                  <a:lnTo>
                    <a:pt x="1174" y="507"/>
                  </a:lnTo>
                  <a:lnTo>
                    <a:pt x="1178" y="511"/>
                  </a:lnTo>
                  <a:lnTo>
                    <a:pt x="1180" y="511"/>
                  </a:lnTo>
                  <a:lnTo>
                    <a:pt x="1182" y="509"/>
                  </a:lnTo>
                  <a:lnTo>
                    <a:pt x="1184" y="509"/>
                  </a:lnTo>
                  <a:lnTo>
                    <a:pt x="1187" y="509"/>
                  </a:lnTo>
                  <a:lnTo>
                    <a:pt x="1189" y="511"/>
                  </a:lnTo>
                  <a:lnTo>
                    <a:pt x="1191" y="511"/>
                  </a:lnTo>
                  <a:lnTo>
                    <a:pt x="1191" y="514"/>
                  </a:lnTo>
                  <a:lnTo>
                    <a:pt x="1186" y="520"/>
                  </a:lnTo>
                  <a:lnTo>
                    <a:pt x="1180" y="522"/>
                  </a:lnTo>
                  <a:lnTo>
                    <a:pt x="1170" y="526"/>
                  </a:lnTo>
                  <a:lnTo>
                    <a:pt x="1165" y="528"/>
                  </a:lnTo>
                  <a:lnTo>
                    <a:pt x="1157" y="531"/>
                  </a:lnTo>
                  <a:lnTo>
                    <a:pt x="1153" y="535"/>
                  </a:lnTo>
                  <a:lnTo>
                    <a:pt x="1148" y="541"/>
                  </a:lnTo>
                  <a:lnTo>
                    <a:pt x="1151" y="543"/>
                  </a:lnTo>
                  <a:lnTo>
                    <a:pt x="1153" y="543"/>
                  </a:lnTo>
                  <a:lnTo>
                    <a:pt x="1155" y="543"/>
                  </a:lnTo>
                  <a:lnTo>
                    <a:pt x="1157" y="541"/>
                  </a:lnTo>
                  <a:lnTo>
                    <a:pt x="1163" y="539"/>
                  </a:lnTo>
                  <a:lnTo>
                    <a:pt x="1167" y="535"/>
                  </a:lnTo>
                  <a:lnTo>
                    <a:pt x="1172" y="535"/>
                  </a:lnTo>
                  <a:lnTo>
                    <a:pt x="1176" y="531"/>
                  </a:lnTo>
                  <a:lnTo>
                    <a:pt x="1176" y="529"/>
                  </a:lnTo>
                  <a:lnTo>
                    <a:pt x="1180" y="528"/>
                  </a:lnTo>
                  <a:lnTo>
                    <a:pt x="1187" y="524"/>
                  </a:lnTo>
                  <a:lnTo>
                    <a:pt x="1191" y="524"/>
                  </a:lnTo>
                  <a:lnTo>
                    <a:pt x="1193" y="524"/>
                  </a:lnTo>
                  <a:lnTo>
                    <a:pt x="1195" y="524"/>
                  </a:lnTo>
                  <a:lnTo>
                    <a:pt x="1195" y="528"/>
                  </a:lnTo>
                  <a:lnTo>
                    <a:pt x="1199" y="528"/>
                  </a:lnTo>
                  <a:lnTo>
                    <a:pt x="1197" y="531"/>
                  </a:lnTo>
                  <a:lnTo>
                    <a:pt x="1195" y="535"/>
                  </a:lnTo>
                  <a:lnTo>
                    <a:pt x="1197" y="535"/>
                  </a:lnTo>
                  <a:lnTo>
                    <a:pt x="1199" y="535"/>
                  </a:lnTo>
                  <a:lnTo>
                    <a:pt x="1203" y="535"/>
                  </a:lnTo>
                  <a:lnTo>
                    <a:pt x="1204" y="531"/>
                  </a:lnTo>
                  <a:lnTo>
                    <a:pt x="1206" y="531"/>
                  </a:lnTo>
                  <a:lnTo>
                    <a:pt x="1210" y="531"/>
                  </a:lnTo>
                  <a:lnTo>
                    <a:pt x="1210" y="535"/>
                  </a:lnTo>
                  <a:lnTo>
                    <a:pt x="1214" y="541"/>
                  </a:lnTo>
                  <a:lnTo>
                    <a:pt x="1214" y="545"/>
                  </a:lnTo>
                  <a:lnTo>
                    <a:pt x="1214" y="548"/>
                  </a:lnTo>
                  <a:lnTo>
                    <a:pt x="1212" y="552"/>
                  </a:lnTo>
                  <a:lnTo>
                    <a:pt x="1212" y="556"/>
                  </a:lnTo>
                  <a:lnTo>
                    <a:pt x="1214" y="560"/>
                  </a:lnTo>
                  <a:lnTo>
                    <a:pt x="1214" y="562"/>
                  </a:lnTo>
                  <a:lnTo>
                    <a:pt x="1216" y="565"/>
                  </a:lnTo>
                  <a:lnTo>
                    <a:pt x="1214" y="567"/>
                  </a:lnTo>
                  <a:lnTo>
                    <a:pt x="1212" y="569"/>
                  </a:lnTo>
                  <a:lnTo>
                    <a:pt x="1210" y="573"/>
                  </a:lnTo>
                  <a:lnTo>
                    <a:pt x="1204" y="577"/>
                  </a:lnTo>
                  <a:lnTo>
                    <a:pt x="1199" y="582"/>
                  </a:lnTo>
                  <a:lnTo>
                    <a:pt x="1195" y="584"/>
                  </a:lnTo>
                  <a:lnTo>
                    <a:pt x="1193" y="586"/>
                  </a:lnTo>
                  <a:lnTo>
                    <a:pt x="1189" y="586"/>
                  </a:lnTo>
                  <a:lnTo>
                    <a:pt x="1187" y="584"/>
                  </a:lnTo>
                  <a:lnTo>
                    <a:pt x="1184" y="584"/>
                  </a:lnTo>
                  <a:lnTo>
                    <a:pt x="1180" y="586"/>
                  </a:lnTo>
                  <a:lnTo>
                    <a:pt x="1176" y="588"/>
                  </a:lnTo>
                  <a:lnTo>
                    <a:pt x="1170" y="592"/>
                  </a:lnTo>
                  <a:lnTo>
                    <a:pt x="1163" y="601"/>
                  </a:lnTo>
                  <a:lnTo>
                    <a:pt x="1159" y="603"/>
                  </a:lnTo>
                  <a:lnTo>
                    <a:pt x="1157" y="605"/>
                  </a:lnTo>
                  <a:lnTo>
                    <a:pt x="1153" y="607"/>
                  </a:lnTo>
                  <a:lnTo>
                    <a:pt x="1151" y="607"/>
                  </a:lnTo>
                  <a:lnTo>
                    <a:pt x="1144" y="607"/>
                  </a:lnTo>
                  <a:lnTo>
                    <a:pt x="1138" y="607"/>
                  </a:lnTo>
                  <a:lnTo>
                    <a:pt x="1133" y="607"/>
                  </a:lnTo>
                  <a:lnTo>
                    <a:pt x="1121" y="607"/>
                  </a:lnTo>
                  <a:lnTo>
                    <a:pt x="1112" y="607"/>
                  </a:lnTo>
                  <a:lnTo>
                    <a:pt x="1104" y="605"/>
                  </a:lnTo>
                  <a:lnTo>
                    <a:pt x="1100" y="603"/>
                  </a:lnTo>
                  <a:lnTo>
                    <a:pt x="1097" y="603"/>
                  </a:lnTo>
                  <a:lnTo>
                    <a:pt x="1093" y="605"/>
                  </a:lnTo>
                  <a:lnTo>
                    <a:pt x="1087" y="607"/>
                  </a:lnTo>
                  <a:lnTo>
                    <a:pt x="1078" y="607"/>
                  </a:lnTo>
                  <a:lnTo>
                    <a:pt x="1072" y="609"/>
                  </a:lnTo>
                  <a:lnTo>
                    <a:pt x="1066" y="611"/>
                  </a:lnTo>
                  <a:lnTo>
                    <a:pt x="1061" y="613"/>
                  </a:lnTo>
                  <a:lnTo>
                    <a:pt x="1059" y="615"/>
                  </a:lnTo>
                  <a:lnTo>
                    <a:pt x="1057" y="617"/>
                  </a:lnTo>
                  <a:lnTo>
                    <a:pt x="1051" y="622"/>
                  </a:lnTo>
                  <a:lnTo>
                    <a:pt x="1046" y="628"/>
                  </a:lnTo>
                  <a:lnTo>
                    <a:pt x="1044" y="626"/>
                  </a:lnTo>
                  <a:lnTo>
                    <a:pt x="1042" y="628"/>
                  </a:lnTo>
                  <a:lnTo>
                    <a:pt x="1040" y="628"/>
                  </a:lnTo>
                  <a:lnTo>
                    <a:pt x="1038" y="628"/>
                  </a:lnTo>
                  <a:lnTo>
                    <a:pt x="1034" y="630"/>
                  </a:lnTo>
                  <a:lnTo>
                    <a:pt x="1032" y="632"/>
                  </a:lnTo>
                  <a:lnTo>
                    <a:pt x="1029" y="637"/>
                  </a:lnTo>
                  <a:lnTo>
                    <a:pt x="1025" y="639"/>
                  </a:lnTo>
                  <a:lnTo>
                    <a:pt x="1023" y="643"/>
                  </a:lnTo>
                  <a:lnTo>
                    <a:pt x="1015" y="651"/>
                  </a:lnTo>
                  <a:lnTo>
                    <a:pt x="1013" y="656"/>
                  </a:lnTo>
                  <a:lnTo>
                    <a:pt x="1006" y="662"/>
                  </a:lnTo>
                  <a:lnTo>
                    <a:pt x="1002" y="668"/>
                  </a:lnTo>
                  <a:lnTo>
                    <a:pt x="998" y="673"/>
                  </a:lnTo>
                  <a:lnTo>
                    <a:pt x="996" y="675"/>
                  </a:lnTo>
                  <a:lnTo>
                    <a:pt x="996" y="677"/>
                  </a:lnTo>
                  <a:lnTo>
                    <a:pt x="998" y="677"/>
                  </a:lnTo>
                  <a:lnTo>
                    <a:pt x="1000" y="677"/>
                  </a:lnTo>
                  <a:lnTo>
                    <a:pt x="1002" y="673"/>
                  </a:lnTo>
                  <a:lnTo>
                    <a:pt x="1008" y="668"/>
                  </a:lnTo>
                  <a:lnTo>
                    <a:pt x="1013" y="662"/>
                  </a:lnTo>
                  <a:lnTo>
                    <a:pt x="1019" y="658"/>
                  </a:lnTo>
                  <a:lnTo>
                    <a:pt x="1027" y="651"/>
                  </a:lnTo>
                  <a:lnTo>
                    <a:pt x="1036" y="645"/>
                  </a:lnTo>
                  <a:lnTo>
                    <a:pt x="1042" y="639"/>
                  </a:lnTo>
                  <a:lnTo>
                    <a:pt x="1046" y="637"/>
                  </a:lnTo>
                  <a:lnTo>
                    <a:pt x="1049" y="635"/>
                  </a:lnTo>
                  <a:lnTo>
                    <a:pt x="1055" y="632"/>
                  </a:lnTo>
                  <a:lnTo>
                    <a:pt x="1063" y="628"/>
                  </a:lnTo>
                  <a:lnTo>
                    <a:pt x="1068" y="628"/>
                  </a:lnTo>
                  <a:lnTo>
                    <a:pt x="1074" y="626"/>
                  </a:lnTo>
                  <a:lnTo>
                    <a:pt x="1080" y="626"/>
                  </a:lnTo>
                  <a:lnTo>
                    <a:pt x="1087" y="628"/>
                  </a:lnTo>
                  <a:lnTo>
                    <a:pt x="1089" y="628"/>
                  </a:lnTo>
                  <a:lnTo>
                    <a:pt x="1093" y="632"/>
                  </a:lnTo>
                  <a:lnTo>
                    <a:pt x="1093" y="635"/>
                  </a:lnTo>
                  <a:lnTo>
                    <a:pt x="1095" y="637"/>
                  </a:lnTo>
                  <a:lnTo>
                    <a:pt x="1093" y="641"/>
                  </a:lnTo>
                  <a:lnTo>
                    <a:pt x="1093" y="643"/>
                  </a:lnTo>
                  <a:lnTo>
                    <a:pt x="1089" y="649"/>
                  </a:lnTo>
                  <a:lnTo>
                    <a:pt x="1083" y="652"/>
                  </a:lnTo>
                  <a:lnTo>
                    <a:pt x="1082" y="652"/>
                  </a:lnTo>
                  <a:lnTo>
                    <a:pt x="1080" y="656"/>
                  </a:lnTo>
                  <a:lnTo>
                    <a:pt x="1080" y="658"/>
                  </a:lnTo>
                  <a:lnTo>
                    <a:pt x="1078" y="660"/>
                  </a:lnTo>
                  <a:lnTo>
                    <a:pt x="1080" y="660"/>
                  </a:lnTo>
                  <a:lnTo>
                    <a:pt x="1080" y="662"/>
                  </a:lnTo>
                  <a:lnTo>
                    <a:pt x="1093" y="688"/>
                  </a:lnTo>
                  <a:lnTo>
                    <a:pt x="1095" y="690"/>
                  </a:lnTo>
                  <a:lnTo>
                    <a:pt x="1099" y="694"/>
                  </a:lnTo>
                  <a:lnTo>
                    <a:pt x="1106" y="696"/>
                  </a:lnTo>
                  <a:lnTo>
                    <a:pt x="1112" y="700"/>
                  </a:lnTo>
                  <a:lnTo>
                    <a:pt x="1117" y="700"/>
                  </a:lnTo>
                  <a:lnTo>
                    <a:pt x="1123" y="702"/>
                  </a:lnTo>
                  <a:lnTo>
                    <a:pt x="1133" y="702"/>
                  </a:lnTo>
                  <a:lnTo>
                    <a:pt x="1133" y="698"/>
                  </a:lnTo>
                  <a:lnTo>
                    <a:pt x="1133" y="696"/>
                  </a:lnTo>
                  <a:lnTo>
                    <a:pt x="1133" y="694"/>
                  </a:lnTo>
                  <a:lnTo>
                    <a:pt x="1133" y="690"/>
                  </a:lnTo>
                  <a:lnTo>
                    <a:pt x="1136" y="688"/>
                  </a:lnTo>
                  <a:lnTo>
                    <a:pt x="1140" y="685"/>
                  </a:lnTo>
                  <a:lnTo>
                    <a:pt x="1142" y="681"/>
                  </a:lnTo>
                  <a:lnTo>
                    <a:pt x="1144" y="679"/>
                  </a:lnTo>
                  <a:lnTo>
                    <a:pt x="1146" y="679"/>
                  </a:lnTo>
                  <a:lnTo>
                    <a:pt x="1148" y="679"/>
                  </a:lnTo>
                  <a:lnTo>
                    <a:pt x="1151" y="683"/>
                  </a:lnTo>
                  <a:lnTo>
                    <a:pt x="1153" y="686"/>
                  </a:lnTo>
                  <a:lnTo>
                    <a:pt x="1155" y="690"/>
                  </a:lnTo>
                  <a:lnTo>
                    <a:pt x="1157" y="694"/>
                  </a:lnTo>
                  <a:lnTo>
                    <a:pt x="1157" y="696"/>
                  </a:lnTo>
                  <a:lnTo>
                    <a:pt x="1155" y="698"/>
                  </a:lnTo>
                  <a:lnTo>
                    <a:pt x="1151" y="700"/>
                  </a:lnTo>
                  <a:lnTo>
                    <a:pt x="1148" y="700"/>
                  </a:lnTo>
                  <a:lnTo>
                    <a:pt x="1144" y="700"/>
                  </a:lnTo>
                  <a:lnTo>
                    <a:pt x="1142" y="702"/>
                  </a:lnTo>
                  <a:lnTo>
                    <a:pt x="1142" y="704"/>
                  </a:lnTo>
                  <a:lnTo>
                    <a:pt x="1140" y="707"/>
                  </a:lnTo>
                  <a:lnTo>
                    <a:pt x="1136" y="711"/>
                  </a:lnTo>
                  <a:lnTo>
                    <a:pt x="1136" y="713"/>
                  </a:lnTo>
                  <a:lnTo>
                    <a:pt x="1133" y="715"/>
                  </a:lnTo>
                  <a:lnTo>
                    <a:pt x="1125" y="719"/>
                  </a:lnTo>
                  <a:lnTo>
                    <a:pt x="1117" y="721"/>
                  </a:lnTo>
                  <a:lnTo>
                    <a:pt x="1114" y="721"/>
                  </a:lnTo>
                  <a:lnTo>
                    <a:pt x="1106" y="721"/>
                  </a:lnTo>
                  <a:lnTo>
                    <a:pt x="1099" y="722"/>
                  </a:lnTo>
                  <a:lnTo>
                    <a:pt x="1095" y="724"/>
                  </a:lnTo>
                  <a:lnTo>
                    <a:pt x="1095" y="726"/>
                  </a:lnTo>
                  <a:lnTo>
                    <a:pt x="1093" y="730"/>
                  </a:lnTo>
                  <a:lnTo>
                    <a:pt x="1093" y="734"/>
                  </a:lnTo>
                  <a:lnTo>
                    <a:pt x="1091" y="738"/>
                  </a:lnTo>
                  <a:lnTo>
                    <a:pt x="1089" y="739"/>
                  </a:lnTo>
                  <a:lnTo>
                    <a:pt x="1087" y="741"/>
                  </a:lnTo>
                  <a:lnTo>
                    <a:pt x="1083" y="743"/>
                  </a:lnTo>
                  <a:lnTo>
                    <a:pt x="1080" y="743"/>
                  </a:lnTo>
                  <a:lnTo>
                    <a:pt x="1078" y="741"/>
                  </a:lnTo>
                  <a:lnTo>
                    <a:pt x="1076" y="741"/>
                  </a:lnTo>
                  <a:lnTo>
                    <a:pt x="1072" y="739"/>
                  </a:lnTo>
                  <a:lnTo>
                    <a:pt x="1072" y="736"/>
                  </a:lnTo>
                  <a:lnTo>
                    <a:pt x="1070" y="734"/>
                  </a:lnTo>
                  <a:lnTo>
                    <a:pt x="1070" y="730"/>
                  </a:lnTo>
                  <a:lnTo>
                    <a:pt x="1072" y="730"/>
                  </a:lnTo>
                  <a:lnTo>
                    <a:pt x="1072" y="728"/>
                  </a:lnTo>
                  <a:lnTo>
                    <a:pt x="1072" y="726"/>
                  </a:lnTo>
                  <a:lnTo>
                    <a:pt x="1076" y="722"/>
                  </a:lnTo>
                  <a:lnTo>
                    <a:pt x="1078" y="721"/>
                  </a:lnTo>
                  <a:lnTo>
                    <a:pt x="1080" y="719"/>
                  </a:lnTo>
                  <a:lnTo>
                    <a:pt x="1085" y="719"/>
                  </a:lnTo>
                  <a:lnTo>
                    <a:pt x="1095" y="715"/>
                  </a:lnTo>
                  <a:lnTo>
                    <a:pt x="1100" y="713"/>
                  </a:lnTo>
                  <a:lnTo>
                    <a:pt x="1102" y="711"/>
                  </a:lnTo>
                  <a:lnTo>
                    <a:pt x="1102" y="709"/>
                  </a:lnTo>
                  <a:lnTo>
                    <a:pt x="1100" y="709"/>
                  </a:lnTo>
                  <a:lnTo>
                    <a:pt x="1099" y="709"/>
                  </a:lnTo>
                  <a:lnTo>
                    <a:pt x="1093" y="709"/>
                  </a:lnTo>
                  <a:lnTo>
                    <a:pt x="1091" y="709"/>
                  </a:lnTo>
                  <a:lnTo>
                    <a:pt x="1087" y="707"/>
                  </a:lnTo>
                  <a:lnTo>
                    <a:pt x="1085" y="705"/>
                  </a:lnTo>
                  <a:lnTo>
                    <a:pt x="1082" y="705"/>
                  </a:lnTo>
                  <a:lnTo>
                    <a:pt x="1078" y="705"/>
                  </a:lnTo>
                  <a:lnTo>
                    <a:pt x="1076" y="707"/>
                  </a:lnTo>
                  <a:lnTo>
                    <a:pt x="1072" y="709"/>
                  </a:lnTo>
                  <a:lnTo>
                    <a:pt x="1068" y="709"/>
                  </a:lnTo>
                  <a:lnTo>
                    <a:pt x="1066" y="709"/>
                  </a:lnTo>
                  <a:lnTo>
                    <a:pt x="1063" y="709"/>
                  </a:lnTo>
                  <a:lnTo>
                    <a:pt x="1059" y="715"/>
                  </a:lnTo>
                  <a:lnTo>
                    <a:pt x="1057" y="717"/>
                  </a:lnTo>
                  <a:lnTo>
                    <a:pt x="1055" y="715"/>
                  </a:lnTo>
                  <a:lnTo>
                    <a:pt x="1053" y="713"/>
                  </a:lnTo>
                  <a:lnTo>
                    <a:pt x="1051" y="711"/>
                  </a:lnTo>
                  <a:lnTo>
                    <a:pt x="1049" y="705"/>
                  </a:lnTo>
                  <a:lnTo>
                    <a:pt x="1047" y="698"/>
                  </a:lnTo>
                  <a:lnTo>
                    <a:pt x="1046" y="688"/>
                  </a:lnTo>
                  <a:lnTo>
                    <a:pt x="1044" y="677"/>
                  </a:lnTo>
                  <a:lnTo>
                    <a:pt x="1032" y="664"/>
                  </a:lnTo>
                  <a:lnTo>
                    <a:pt x="1023" y="668"/>
                  </a:lnTo>
                  <a:lnTo>
                    <a:pt x="1021" y="669"/>
                  </a:lnTo>
                  <a:lnTo>
                    <a:pt x="1019" y="669"/>
                  </a:lnTo>
                  <a:lnTo>
                    <a:pt x="1017" y="677"/>
                  </a:lnTo>
                  <a:lnTo>
                    <a:pt x="1013" y="690"/>
                  </a:lnTo>
                  <a:lnTo>
                    <a:pt x="1008" y="700"/>
                  </a:lnTo>
                  <a:lnTo>
                    <a:pt x="1004" y="704"/>
                  </a:lnTo>
                  <a:lnTo>
                    <a:pt x="1000" y="707"/>
                  </a:lnTo>
                  <a:lnTo>
                    <a:pt x="996" y="711"/>
                  </a:lnTo>
                  <a:lnTo>
                    <a:pt x="993" y="713"/>
                  </a:lnTo>
                  <a:lnTo>
                    <a:pt x="987" y="715"/>
                  </a:lnTo>
                  <a:lnTo>
                    <a:pt x="983" y="717"/>
                  </a:lnTo>
                  <a:lnTo>
                    <a:pt x="972" y="719"/>
                  </a:lnTo>
                  <a:lnTo>
                    <a:pt x="960" y="719"/>
                  </a:lnTo>
                  <a:lnTo>
                    <a:pt x="949" y="719"/>
                  </a:lnTo>
                  <a:lnTo>
                    <a:pt x="945" y="721"/>
                  </a:lnTo>
                  <a:lnTo>
                    <a:pt x="940" y="722"/>
                  </a:lnTo>
                  <a:lnTo>
                    <a:pt x="930" y="728"/>
                  </a:lnTo>
                  <a:lnTo>
                    <a:pt x="925" y="732"/>
                  </a:lnTo>
                  <a:lnTo>
                    <a:pt x="919" y="734"/>
                  </a:lnTo>
                  <a:lnTo>
                    <a:pt x="915" y="734"/>
                  </a:lnTo>
                  <a:lnTo>
                    <a:pt x="906" y="734"/>
                  </a:lnTo>
                  <a:lnTo>
                    <a:pt x="902" y="734"/>
                  </a:lnTo>
                  <a:lnTo>
                    <a:pt x="896" y="736"/>
                  </a:lnTo>
                  <a:lnTo>
                    <a:pt x="891" y="736"/>
                  </a:lnTo>
                  <a:lnTo>
                    <a:pt x="887" y="739"/>
                  </a:lnTo>
                  <a:lnTo>
                    <a:pt x="881" y="743"/>
                  </a:lnTo>
                  <a:lnTo>
                    <a:pt x="879" y="745"/>
                  </a:lnTo>
                  <a:lnTo>
                    <a:pt x="877" y="751"/>
                  </a:lnTo>
                  <a:lnTo>
                    <a:pt x="877" y="753"/>
                  </a:lnTo>
                  <a:lnTo>
                    <a:pt x="877" y="755"/>
                  </a:lnTo>
                  <a:lnTo>
                    <a:pt x="875" y="756"/>
                  </a:lnTo>
                  <a:lnTo>
                    <a:pt x="870" y="758"/>
                  </a:lnTo>
                  <a:lnTo>
                    <a:pt x="864" y="760"/>
                  </a:lnTo>
                  <a:lnTo>
                    <a:pt x="851" y="766"/>
                  </a:lnTo>
                  <a:lnTo>
                    <a:pt x="845" y="768"/>
                  </a:lnTo>
                  <a:lnTo>
                    <a:pt x="841" y="770"/>
                  </a:lnTo>
                  <a:lnTo>
                    <a:pt x="834" y="773"/>
                  </a:lnTo>
                  <a:lnTo>
                    <a:pt x="830" y="773"/>
                  </a:lnTo>
                  <a:lnTo>
                    <a:pt x="830" y="768"/>
                  </a:lnTo>
                  <a:lnTo>
                    <a:pt x="832" y="764"/>
                  </a:lnTo>
                  <a:lnTo>
                    <a:pt x="834" y="760"/>
                  </a:lnTo>
                  <a:lnTo>
                    <a:pt x="836" y="756"/>
                  </a:lnTo>
                  <a:lnTo>
                    <a:pt x="841" y="751"/>
                  </a:lnTo>
                  <a:lnTo>
                    <a:pt x="845" y="747"/>
                  </a:lnTo>
                  <a:lnTo>
                    <a:pt x="847" y="743"/>
                  </a:lnTo>
                  <a:lnTo>
                    <a:pt x="849" y="736"/>
                  </a:lnTo>
                  <a:lnTo>
                    <a:pt x="849" y="728"/>
                  </a:lnTo>
                  <a:lnTo>
                    <a:pt x="845" y="715"/>
                  </a:lnTo>
                  <a:lnTo>
                    <a:pt x="849" y="715"/>
                  </a:lnTo>
                  <a:lnTo>
                    <a:pt x="853" y="717"/>
                  </a:lnTo>
                  <a:lnTo>
                    <a:pt x="856" y="717"/>
                  </a:lnTo>
                  <a:lnTo>
                    <a:pt x="860" y="721"/>
                  </a:lnTo>
                  <a:lnTo>
                    <a:pt x="864" y="722"/>
                  </a:lnTo>
                  <a:lnTo>
                    <a:pt x="866" y="722"/>
                  </a:lnTo>
                  <a:lnTo>
                    <a:pt x="868" y="719"/>
                  </a:lnTo>
                  <a:lnTo>
                    <a:pt x="868" y="717"/>
                  </a:lnTo>
                  <a:lnTo>
                    <a:pt x="868" y="713"/>
                  </a:lnTo>
                  <a:lnTo>
                    <a:pt x="866" y="709"/>
                  </a:lnTo>
                  <a:lnTo>
                    <a:pt x="864" y="705"/>
                  </a:lnTo>
                  <a:lnTo>
                    <a:pt x="860" y="702"/>
                  </a:lnTo>
                  <a:lnTo>
                    <a:pt x="851" y="698"/>
                  </a:lnTo>
                  <a:lnTo>
                    <a:pt x="841" y="694"/>
                  </a:lnTo>
                  <a:lnTo>
                    <a:pt x="834" y="690"/>
                  </a:lnTo>
                  <a:lnTo>
                    <a:pt x="830" y="690"/>
                  </a:lnTo>
                  <a:lnTo>
                    <a:pt x="828" y="690"/>
                  </a:lnTo>
                  <a:lnTo>
                    <a:pt x="828" y="692"/>
                  </a:lnTo>
                  <a:lnTo>
                    <a:pt x="826" y="692"/>
                  </a:lnTo>
                  <a:lnTo>
                    <a:pt x="822" y="690"/>
                  </a:lnTo>
                  <a:lnTo>
                    <a:pt x="819" y="690"/>
                  </a:lnTo>
                  <a:lnTo>
                    <a:pt x="815" y="688"/>
                  </a:lnTo>
                  <a:lnTo>
                    <a:pt x="811" y="686"/>
                  </a:lnTo>
                  <a:lnTo>
                    <a:pt x="807" y="683"/>
                  </a:lnTo>
                  <a:lnTo>
                    <a:pt x="807" y="679"/>
                  </a:lnTo>
                  <a:lnTo>
                    <a:pt x="804" y="669"/>
                  </a:lnTo>
                  <a:lnTo>
                    <a:pt x="802" y="662"/>
                  </a:lnTo>
                  <a:lnTo>
                    <a:pt x="800" y="658"/>
                  </a:lnTo>
                  <a:lnTo>
                    <a:pt x="796" y="656"/>
                  </a:lnTo>
                  <a:lnTo>
                    <a:pt x="794" y="656"/>
                  </a:lnTo>
                  <a:lnTo>
                    <a:pt x="792" y="654"/>
                  </a:lnTo>
                  <a:lnTo>
                    <a:pt x="788" y="654"/>
                  </a:lnTo>
                  <a:lnTo>
                    <a:pt x="786" y="652"/>
                  </a:lnTo>
                  <a:lnTo>
                    <a:pt x="785" y="651"/>
                  </a:lnTo>
                  <a:lnTo>
                    <a:pt x="785" y="647"/>
                  </a:lnTo>
                  <a:lnTo>
                    <a:pt x="777" y="645"/>
                  </a:lnTo>
                  <a:lnTo>
                    <a:pt x="771" y="643"/>
                  </a:lnTo>
                  <a:lnTo>
                    <a:pt x="764" y="641"/>
                  </a:lnTo>
                  <a:lnTo>
                    <a:pt x="760" y="641"/>
                  </a:lnTo>
                  <a:lnTo>
                    <a:pt x="756" y="639"/>
                  </a:lnTo>
                  <a:lnTo>
                    <a:pt x="754" y="641"/>
                  </a:lnTo>
                  <a:lnTo>
                    <a:pt x="751" y="643"/>
                  </a:lnTo>
                  <a:lnTo>
                    <a:pt x="745" y="645"/>
                  </a:lnTo>
                  <a:lnTo>
                    <a:pt x="739" y="649"/>
                  </a:lnTo>
                  <a:lnTo>
                    <a:pt x="734" y="649"/>
                  </a:lnTo>
                  <a:lnTo>
                    <a:pt x="730" y="652"/>
                  </a:lnTo>
                  <a:lnTo>
                    <a:pt x="724" y="652"/>
                  </a:lnTo>
                  <a:lnTo>
                    <a:pt x="718" y="649"/>
                  </a:lnTo>
                  <a:lnTo>
                    <a:pt x="715" y="652"/>
                  </a:lnTo>
                  <a:lnTo>
                    <a:pt x="705" y="651"/>
                  </a:lnTo>
                  <a:lnTo>
                    <a:pt x="696" y="647"/>
                  </a:lnTo>
                  <a:lnTo>
                    <a:pt x="692" y="645"/>
                  </a:lnTo>
                  <a:lnTo>
                    <a:pt x="688" y="643"/>
                  </a:lnTo>
                  <a:lnTo>
                    <a:pt x="684" y="641"/>
                  </a:lnTo>
                  <a:lnTo>
                    <a:pt x="681" y="641"/>
                  </a:lnTo>
                  <a:lnTo>
                    <a:pt x="679" y="641"/>
                  </a:lnTo>
                  <a:lnTo>
                    <a:pt x="675" y="641"/>
                  </a:lnTo>
                  <a:lnTo>
                    <a:pt x="669" y="641"/>
                  </a:lnTo>
                  <a:lnTo>
                    <a:pt x="667" y="641"/>
                  </a:lnTo>
                  <a:lnTo>
                    <a:pt x="664" y="637"/>
                  </a:lnTo>
                  <a:lnTo>
                    <a:pt x="662" y="632"/>
                  </a:lnTo>
                  <a:lnTo>
                    <a:pt x="660" y="628"/>
                  </a:lnTo>
                  <a:lnTo>
                    <a:pt x="658" y="626"/>
                  </a:lnTo>
                  <a:lnTo>
                    <a:pt x="652" y="626"/>
                  </a:lnTo>
                  <a:lnTo>
                    <a:pt x="654" y="632"/>
                  </a:lnTo>
                  <a:lnTo>
                    <a:pt x="408" y="635"/>
                  </a:lnTo>
                  <a:lnTo>
                    <a:pt x="355" y="635"/>
                  </a:lnTo>
                  <a:lnTo>
                    <a:pt x="342" y="635"/>
                  </a:lnTo>
                  <a:lnTo>
                    <a:pt x="310" y="635"/>
                  </a:lnTo>
                  <a:lnTo>
                    <a:pt x="274" y="635"/>
                  </a:lnTo>
                  <a:lnTo>
                    <a:pt x="268" y="635"/>
                  </a:lnTo>
                  <a:lnTo>
                    <a:pt x="261" y="635"/>
                  </a:lnTo>
                  <a:lnTo>
                    <a:pt x="257" y="634"/>
                  </a:lnTo>
                  <a:lnTo>
                    <a:pt x="257" y="632"/>
                  </a:lnTo>
                  <a:lnTo>
                    <a:pt x="253" y="628"/>
                  </a:lnTo>
                  <a:lnTo>
                    <a:pt x="253" y="624"/>
                  </a:lnTo>
                  <a:lnTo>
                    <a:pt x="251" y="624"/>
                  </a:lnTo>
                  <a:lnTo>
                    <a:pt x="249" y="624"/>
                  </a:lnTo>
                  <a:lnTo>
                    <a:pt x="249" y="622"/>
                  </a:lnTo>
                  <a:lnTo>
                    <a:pt x="247" y="618"/>
                  </a:lnTo>
                  <a:lnTo>
                    <a:pt x="246" y="615"/>
                  </a:lnTo>
                  <a:lnTo>
                    <a:pt x="242" y="620"/>
                  </a:lnTo>
                  <a:lnTo>
                    <a:pt x="242" y="622"/>
                  </a:lnTo>
                  <a:lnTo>
                    <a:pt x="238" y="620"/>
                  </a:lnTo>
                  <a:lnTo>
                    <a:pt x="236" y="615"/>
                  </a:lnTo>
                  <a:lnTo>
                    <a:pt x="234" y="607"/>
                  </a:lnTo>
                  <a:lnTo>
                    <a:pt x="232" y="609"/>
                  </a:lnTo>
                  <a:lnTo>
                    <a:pt x="230" y="609"/>
                  </a:lnTo>
                  <a:lnTo>
                    <a:pt x="229" y="607"/>
                  </a:lnTo>
                  <a:lnTo>
                    <a:pt x="227" y="607"/>
                  </a:lnTo>
                  <a:lnTo>
                    <a:pt x="225" y="603"/>
                  </a:lnTo>
                  <a:lnTo>
                    <a:pt x="223" y="601"/>
                  </a:lnTo>
                  <a:lnTo>
                    <a:pt x="219" y="599"/>
                  </a:lnTo>
                  <a:lnTo>
                    <a:pt x="215" y="599"/>
                  </a:lnTo>
                  <a:lnTo>
                    <a:pt x="213" y="599"/>
                  </a:lnTo>
                  <a:lnTo>
                    <a:pt x="212" y="598"/>
                  </a:lnTo>
                  <a:lnTo>
                    <a:pt x="210" y="594"/>
                  </a:lnTo>
                  <a:lnTo>
                    <a:pt x="208" y="594"/>
                  </a:lnTo>
                  <a:lnTo>
                    <a:pt x="204" y="590"/>
                  </a:lnTo>
                  <a:lnTo>
                    <a:pt x="202" y="592"/>
                  </a:lnTo>
                  <a:lnTo>
                    <a:pt x="200" y="592"/>
                  </a:lnTo>
                  <a:lnTo>
                    <a:pt x="198" y="592"/>
                  </a:lnTo>
                  <a:lnTo>
                    <a:pt x="196" y="590"/>
                  </a:lnTo>
                  <a:lnTo>
                    <a:pt x="193" y="588"/>
                  </a:lnTo>
                  <a:lnTo>
                    <a:pt x="193" y="586"/>
                  </a:lnTo>
                  <a:lnTo>
                    <a:pt x="191" y="584"/>
                  </a:lnTo>
                  <a:lnTo>
                    <a:pt x="189" y="581"/>
                  </a:lnTo>
                  <a:lnTo>
                    <a:pt x="189" y="579"/>
                  </a:lnTo>
                  <a:lnTo>
                    <a:pt x="189" y="575"/>
                  </a:lnTo>
                  <a:lnTo>
                    <a:pt x="189" y="573"/>
                  </a:lnTo>
                  <a:lnTo>
                    <a:pt x="189" y="569"/>
                  </a:lnTo>
                  <a:lnTo>
                    <a:pt x="189" y="565"/>
                  </a:lnTo>
                  <a:lnTo>
                    <a:pt x="189" y="564"/>
                  </a:lnTo>
                  <a:lnTo>
                    <a:pt x="187" y="562"/>
                  </a:lnTo>
                  <a:lnTo>
                    <a:pt x="183" y="560"/>
                  </a:lnTo>
                  <a:lnTo>
                    <a:pt x="181" y="556"/>
                  </a:lnTo>
                  <a:lnTo>
                    <a:pt x="178" y="556"/>
                  </a:lnTo>
                  <a:lnTo>
                    <a:pt x="174" y="558"/>
                  </a:lnTo>
                  <a:lnTo>
                    <a:pt x="172" y="556"/>
                  </a:lnTo>
                  <a:lnTo>
                    <a:pt x="172" y="552"/>
                  </a:lnTo>
                  <a:lnTo>
                    <a:pt x="172" y="550"/>
                  </a:lnTo>
                  <a:lnTo>
                    <a:pt x="172" y="548"/>
                  </a:lnTo>
                  <a:lnTo>
                    <a:pt x="172" y="547"/>
                  </a:lnTo>
                  <a:lnTo>
                    <a:pt x="174" y="545"/>
                  </a:lnTo>
                  <a:lnTo>
                    <a:pt x="178" y="543"/>
                  </a:lnTo>
                  <a:lnTo>
                    <a:pt x="178" y="541"/>
                  </a:lnTo>
                  <a:lnTo>
                    <a:pt x="176" y="539"/>
                  </a:lnTo>
                  <a:lnTo>
                    <a:pt x="174" y="537"/>
                  </a:lnTo>
                  <a:lnTo>
                    <a:pt x="174" y="535"/>
                  </a:lnTo>
                  <a:lnTo>
                    <a:pt x="172" y="537"/>
                  </a:lnTo>
                  <a:lnTo>
                    <a:pt x="168" y="539"/>
                  </a:lnTo>
                  <a:lnTo>
                    <a:pt x="166" y="539"/>
                  </a:lnTo>
                  <a:lnTo>
                    <a:pt x="162" y="539"/>
                  </a:lnTo>
                  <a:lnTo>
                    <a:pt x="161" y="535"/>
                  </a:lnTo>
                  <a:lnTo>
                    <a:pt x="157" y="531"/>
                  </a:lnTo>
                  <a:lnTo>
                    <a:pt x="157" y="528"/>
                  </a:lnTo>
                  <a:lnTo>
                    <a:pt x="157" y="524"/>
                  </a:lnTo>
                  <a:lnTo>
                    <a:pt x="159" y="524"/>
                  </a:lnTo>
                  <a:lnTo>
                    <a:pt x="157" y="520"/>
                  </a:lnTo>
                  <a:lnTo>
                    <a:pt x="153" y="520"/>
                  </a:lnTo>
                  <a:lnTo>
                    <a:pt x="151" y="518"/>
                  </a:lnTo>
                  <a:lnTo>
                    <a:pt x="153" y="511"/>
                  </a:lnTo>
                  <a:lnTo>
                    <a:pt x="157" y="507"/>
                  </a:lnTo>
                  <a:lnTo>
                    <a:pt x="161" y="501"/>
                  </a:lnTo>
                  <a:lnTo>
                    <a:pt x="161" y="482"/>
                  </a:lnTo>
                  <a:lnTo>
                    <a:pt x="153" y="477"/>
                  </a:lnTo>
                  <a:lnTo>
                    <a:pt x="151" y="480"/>
                  </a:lnTo>
                  <a:lnTo>
                    <a:pt x="149" y="480"/>
                  </a:lnTo>
                  <a:lnTo>
                    <a:pt x="147" y="478"/>
                  </a:lnTo>
                  <a:lnTo>
                    <a:pt x="147" y="477"/>
                  </a:lnTo>
                  <a:lnTo>
                    <a:pt x="147" y="473"/>
                  </a:lnTo>
                  <a:lnTo>
                    <a:pt x="145" y="469"/>
                  </a:lnTo>
                  <a:lnTo>
                    <a:pt x="143" y="469"/>
                  </a:lnTo>
                  <a:lnTo>
                    <a:pt x="142" y="469"/>
                  </a:lnTo>
                  <a:lnTo>
                    <a:pt x="134" y="465"/>
                  </a:lnTo>
                  <a:lnTo>
                    <a:pt x="125" y="456"/>
                  </a:lnTo>
                  <a:lnTo>
                    <a:pt x="125" y="448"/>
                  </a:lnTo>
                  <a:lnTo>
                    <a:pt x="119" y="441"/>
                  </a:lnTo>
                  <a:lnTo>
                    <a:pt x="108" y="420"/>
                  </a:lnTo>
                  <a:lnTo>
                    <a:pt x="98" y="420"/>
                  </a:lnTo>
                  <a:lnTo>
                    <a:pt x="96" y="410"/>
                  </a:lnTo>
                  <a:lnTo>
                    <a:pt x="92" y="407"/>
                  </a:lnTo>
                  <a:lnTo>
                    <a:pt x="85" y="399"/>
                  </a:lnTo>
                  <a:lnTo>
                    <a:pt x="81" y="393"/>
                  </a:lnTo>
                  <a:lnTo>
                    <a:pt x="68" y="393"/>
                  </a:lnTo>
                  <a:lnTo>
                    <a:pt x="66" y="407"/>
                  </a:lnTo>
                  <a:lnTo>
                    <a:pt x="58" y="407"/>
                  </a:lnTo>
                  <a:lnTo>
                    <a:pt x="55" y="410"/>
                  </a:lnTo>
                  <a:lnTo>
                    <a:pt x="39" y="393"/>
                  </a:lnTo>
                  <a:lnTo>
                    <a:pt x="32" y="393"/>
                  </a:lnTo>
                  <a:lnTo>
                    <a:pt x="32" y="382"/>
                  </a:lnTo>
                  <a:lnTo>
                    <a:pt x="21" y="382"/>
                  </a:lnTo>
                  <a:lnTo>
                    <a:pt x="7" y="382"/>
                  </a:lnTo>
                  <a:lnTo>
                    <a:pt x="0" y="382"/>
                  </a:lnTo>
                  <a:lnTo>
                    <a:pt x="0" y="246"/>
                  </a:lnTo>
                  <a:lnTo>
                    <a:pt x="0" y="178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9" y="136"/>
                  </a:lnTo>
                  <a:lnTo>
                    <a:pt x="17" y="136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30" y="142"/>
                  </a:lnTo>
                  <a:lnTo>
                    <a:pt x="38" y="149"/>
                  </a:lnTo>
                  <a:lnTo>
                    <a:pt x="47" y="155"/>
                  </a:lnTo>
                  <a:lnTo>
                    <a:pt x="51" y="157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2" y="159"/>
                  </a:lnTo>
                  <a:lnTo>
                    <a:pt x="70" y="157"/>
                  </a:lnTo>
                  <a:lnTo>
                    <a:pt x="72" y="157"/>
                  </a:lnTo>
                  <a:lnTo>
                    <a:pt x="77" y="159"/>
                  </a:lnTo>
                  <a:lnTo>
                    <a:pt x="83" y="161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3" y="153"/>
                  </a:lnTo>
                  <a:lnTo>
                    <a:pt x="81" y="151"/>
                  </a:lnTo>
                  <a:lnTo>
                    <a:pt x="77" y="149"/>
                  </a:lnTo>
                  <a:lnTo>
                    <a:pt x="77" y="147"/>
                  </a:lnTo>
                  <a:lnTo>
                    <a:pt x="77" y="146"/>
                  </a:lnTo>
                  <a:lnTo>
                    <a:pt x="77" y="144"/>
                  </a:lnTo>
                  <a:lnTo>
                    <a:pt x="81" y="142"/>
                  </a:lnTo>
                  <a:lnTo>
                    <a:pt x="85" y="140"/>
                  </a:lnTo>
                  <a:lnTo>
                    <a:pt x="89" y="138"/>
                  </a:lnTo>
                  <a:lnTo>
                    <a:pt x="92" y="138"/>
                  </a:lnTo>
                  <a:lnTo>
                    <a:pt x="98" y="138"/>
                  </a:lnTo>
                  <a:lnTo>
                    <a:pt x="104" y="140"/>
                  </a:lnTo>
                  <a:lnTo>
                    <a:pt x="104" y="142"/>
                  </a:lnTo>
                  <a:lnTo>
                    <a:pt x="106" y="144"/>
                  </a:lnTo>
                  <a:lnTo>
                    <a:pt x="109" y="144"/>
                  </a:lnTo>
                  <a:lnTo>
                    <a:pt x="111" y="142"/>
                  </a:lnTo>
                  <a:lnTo>
                    <a:pt x="117" y="138"/>
                  </a:lnTo>
                  <a:lnTo>
                    <a:pt x="125" y="134"/>
                  </a:lnTo>
                  <a:lnTo>
                    <a:pt x="142" y="127"/>
                  </a:lnTo>
                  <a:lnTo>
                    <a:pt x="149" y="123"/>
                  </a:lnTo>
                  <a:lnTo>
                    <a:pt x="157" y="121"/>
                  </a:lnTo>
                  <a:lnTo>
                    <a:pt x="162" y="121"/>
                  </a:lnTo>
                  <a:lnTo>
                    <a:pt x="164" y="123"/>
                  </a:lnTo>
                  <a:lnTo>
                    <a:pt x="162" y="125"/>
                  </a:lnTo>
                  <a:lnTo>
                    <a:pt x="149" y="129"/>
                  </a:lnTo>
                  <a:lnTo>
                    <a:pt x="149" y="130"/>
                  </a:lnTo>
                  <a:lnTo>
                    <a:pt x="145" y="132"/>
                  </a:lnTo>
                  <a:lnTo>
                    <a:pt x="138" y="136"/>
                  </a:lnTo>
                  <a:lnTo>
                    <a:pt x="134" y="140"/>
                  </a:lnTo>
                  <a:lnTo>
                    <a:pt x="128" y="142"/>
                  </a:lnTo>
                  <a:lnTo>
                    <a:pt x="121" y="146"/>
                  </a:lnTo>
                  <a:lnTo>
                    <a:pt x="117" y="147"/>
                  </a:lnTo>
                  <a:lnTo>
                    <a:pt x="113" y="149"/>
                  </a:lnTo>
                  <a:lnTo>
                    <a:pt x="113" y="153"/>
                  </a:lnTo>
                  <a:lnTo>
                    <a:pt x="111" y="155"/>
                  </a:lnTo>
                  <a:lnTo>
                    <a:pt x="111" y="157"/>
                  </a:lnTo>
                  <a:lnTo>
                    <a:pt x="113" y="159"/>
                  </a:lnTo>
                  <a:lnTo>
                    <a:pt x="115" y="159"/>
                  </a:lnTo>
                  <a:lnTo>
                    <a:pt x="117" y="159"/>
                  </a:lnTo>
                  <a:lnTo>
                    <a:pt x="119" y="157"/>
                  </a:lnTo>
                  <a:lnTo>
                    <a:pt x="126" y="153"/>
                  </a:lnTo>
                  <a:lnTo>
                    <a:pt x="132" y="149"/>
                  </a:lnTo>
                  <a:lnTo>
                    <a:pt x="145" y="142"/>
                  </a:lnTo>
                  <a:lnTo>
                    <a:pt x="155" y="134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6" y="129"/>
                  </a:lnTo>
                  <a:lnTo>
                    <a:pt x="174" y="130"/>
                  </a:lnTo>
                  <a:lnTo>
                    <a:pt x="178" y="130"/>
                  </a:lnTo>
                  <a:lnTo>
                    <a:pt x="179" y="129"/>
                  </a:lnTo>
                  <a:lnTo>
                    <a:pt x="179" y="127"/>
                  </a:lnTo>
                  <a:lnTo>
                    <a:pt x="181" y="125"/>
                  </a:lnTo>
                  <a:lnTo>
                    <a:pt x="183" y="121"/>
                  </a:lnTo>
                  <a:lnTo>
                    <a:pt x="185" y="119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5" y="108"/>
                  </a:lnTo>
                  <a:lnTo>
                    <a:pt x="187" y="106"/>
                  </a:lnTo>
                  <a:lnTo>
                    <a:pt x="191" y="110"/>
                  </a:lnTo>
                  <a:lnTo>
                    <a:pt x="196" y="113"/>
                  </a:lnTo>
                  <a:lnTo>
                    <a:pt x="200" y="119"/>
                  </a:lnTo>
                  <a:lnTo>
                    <a:pt x="204" y="125"/>
                  </a:lnTo>
                  <a:lnTo>
                    <a:pt x="208" y="130"/>
                  </a:lnTo>
                  <a:lnTo>
                    <a:pt x="215" y="144"/>
                  </a:lnTo>
                  <a:lnTo>
                    <a:pt x="219" y="144"/>
                  </a:lnTo>
                  <a:lnTo>
                    <a:pt x="223" y="142"/>
                  </a:lnTo>
                  <a:lnTo>
                    <a:pt x="225" y="138"/>
                  </a:lnTo>
                  <a:lnTo>
                    <a:pt x="227" y="134"/>
                  </a:lnTo>
                  <a:lnTo>
                    <a:pt x="230" y="127"/>
                  </a:lnTo>
                  <a:lnTo>
                    <a:pt x="234" y="123"/>
                  </a:lnTo>
                  <a:lnTo>
                    <a:pt x="236" y="121"/>
                  </a:lnTo>
                  <a:lnTo>
                    <a:pt x="242" y="121"/>
                  </a:lnTo>
                  <a:lnTo>
                    <a:pt x="242" y="127"/>
                  </a:lnTo>
                  <a:lnTo>
                    <a:pt x="242" y="130"/>
                  </a:lnTo>
                  <a:lnTo>
                    <a:pt x="244" y="132"/>
                  </a:lnTo>
                  <a:lnTo>
                    <a:pt x="246" y="134"/>
                  </a:lnTo>
                  <a:lnTo>
                    <a:pt x="246" y="136"/>
                  </a:lnTo>
                  <a:lnTo>
                    <a:pt x="244" y="140"/>
                  </a:lnTo>
                  <a:lnTo>
                    <a:pt x="242" y="142"/>
                  </a:lnTo>
                  <a:lnTo>
                    <a:pt x="246" y="142"/>
                  </a:lnTo>
                  <a:lnTo>
                    <a:pt x="251" y="144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7" y="138"/>
                  </a:lnTo>
                  <a:lnTo>
                    <a:pt x="259" y="134"/>
                  </a:lnTo>
                  <a:lnTo>
                    <a:pt x="261" y="132"/>
                  </a:lnTo>
                  <a:lnTo>
                    <a:pt x="266" y="130"/>
                  </a:lnTo>
                  <a:lnTo>
                    <a:pt x="272" y="129"/>
                  </a:lnTo>
                  <a:lnTo>
                    <a:pt x="278" y="129"/>
                  </a:lnTo>
                  <a:lnTo>
                    <a:pt x="283" y="130"/>
                  </a:lnTo>
                  <a:lnTo>
                    <a:pt x="289" y="132"/>
                  </a:lnTo>
                  <a:lnTo>
                    <a:pt x="293" y="136"/>
                  </a:lnTo>
                  <a:lnTo>
                    <a:pt x="295" y="138"/>
                  </a:lnTo>
                  <a:lnTo>
                    <a:pt x="297" y="138"/>
                  </a:lnTo>
                  <a:lnTo>
                    <a:pt x="302" y="138"/>
                  </a:lnTo>
                  <a:lnTo>
                    <a:pt x="304" y="140"/>
                  </a:lnTo>
                  <a:lnTo>
                    <a:pt x="310" y="142"/>
                  </a:lnTo>
                  <a:lnTo>
                    <a:pt x="316" y="146"/>
                  </a:lnTo>
                  <a:lnTo>
                    <a:pt x="323" y="147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29" y="149"/>
                  </a:lnTo>
                  <a:lnTo>
                    <a:pt x="329" y="151"/>
                  </a:lnTo>
                  <a:lnTo>
                    <a:pt x="333" y="151"/>
                  </a:lnTo>
                  <a:lnTo>
                    <a:pt x="336" y="153"/>
                  </a:lnTo>
                  <a:lnTo>
                    <a:pt x="344" y="155"/>
                  </a:lnTo>
                  <a:lnTo>
                    <a:pt x="348" y="155"/>
                  </a:lnTo>
                  <a:lnTo>
                    <a:pt x="352" y="155"/>
                  </a:lnTo>
                  <a:lnTo>
                    <a:pt x="359" y="155"/>
                  </a:lnTo>
                  <a:lnTo>
                    <a:pt x="369" y="155"/>
                  </a:lnTo>
                  <a:lnTo>
                    <a:pt x="372" y="157"/>
                  </a:lnTo>
                  <a:lnTo>
                    <a:pt x="376" y="157"/>
                  </a:lnTo>
                  <a:lnTo>
                    <a:pt x="380" y="161"/>
                  </a:lnTo>
                  <a:lnTo>
                    <a:pt x="384" y="163"/>
                  </a:lnTo>
                  <a:lnTo>
                    <a:pt x="384" y="166"/>
                  </a:lnTo>
                  <a:lnTo>
                    <a:pt x="386" y="172"/>
                  </a:lnTo>
                  <a:lnTo>
                    <a:pt x="374" y="176"/>
                  </a:lnTo>
                  <a:lnTo>
                    <a:pt x="369" y="180"/>
                  </a:lnTo>
                  <a:lnTo>
                    <a:pt x="367" y="181"/>
                  </a:lnTo>
                  <a:lnTo>
                    <a:pt x="365" y="185"/>
                  </a:lnTo>
                  <a:lnTo>
                    <a:pt x="369" y="185"/>
                  </a:lnTo>
                  <a:lnTo>
                    <a:pt x="378" y="185"/>
                  </a:lnTo>
                  <a:lnTo>
                    <a:pt x="389" y="187"/>
                  </a:lnTo>
                  <a:lnTo>
                    <a:pt x="395" y="187"/>
                  </a:lnTo>
                  <a:lnTo>
                    <a:pt x="410" y="187"/>
                  </a:lnTo>
                  <a:lnTo>
                    <a:pt x="416" y="185"/>
                  </a:lnTo>
                  <a:lnTo>
                    <a:pt x="423" y="185"/>
                  </a:lnTo>
                  <a:lnTo>
                    <a:pt x="431" y="183"/>
                  </a:lnTo>
                  <a:lnTo>
                    <a:pt x="437" y="181"/>
                  </a:lnTo>
                  <a:lnTo>
                    <a:pt x="440" y="178"/>
                  </a:lnTo>
                  <a:lnTo>
                    <a:pt x="442" y="178"/>
                  </a:lnTo>
                  <a:lnTo>
                    <a:pt x="446" y="180"/>
                  </a:lnTo>
                  <a:lnTo>
                    <a:pt x="446" y="181"/>
                  </a:lnTo>
                  <a:lnTo>
                    <a:pt x="446" y="183"/>
                  </a:lnTo>
                  <a:lnTo>
                    <a:pt x="446" y="185"/>
                  </a:lnTo>
                  <a:lnTo>
                    <a:pt x="448" y="187"/>
                  </a:lnTo>
                  <a:lnTo>
                    <a:pt x="450" y="187"/>
                  </a:lnTo>
                  <a:lnTo>
                    <a:pt x="454" y="187"/>
                  </a:lnTo>
                  <a:lnTo>
                    <a:pt x="457" y="189"/>
                  </a:lnTo>
                  <a:lnTo>
                    <a:pt x="457" y="191"/>
                  </a:lnTo>
                  <a:lnTo>
                    <a:pt x="459" y="193"/>
                  </a:lnTo>
                  <a:lnTo>
                    <a:pt x="463" y="195"/>
                  </a:lnTo>
                  <a:lnTo>
                    <a:pt x="465" y="195"/>
                  </a:lnTo>
                  <a:lnTo>
                    <a:pt x="469" y="195"/>
                  </a:lnTo>
                  <a:lnTo>
                    <a:pt x="469" y="199"/>
                  </a:lnTo>
                  <a:lnTo>
                    <a:pt x="471" y="200"/>
                  </a:lnTo>
                  <a:lnTo>
                    <a:pt x="471" y="204"/>
                  </a:lnTo>
                  <a:lnTo>
                    <a:pt x="471" y="208"/>
                  </a:lnTo>
                  <a:lnTo>
                    <a:pt x="473" y="210"/>
                  </a:lnTo>
                  <a:lnTo>
                    <a:pt x="476" y="217"/>
                  </a:lnTo>
                  <a:lnTo>
                    <a:pt x="482" y="221"/>
                  </a:lnTo>
                  <a:lnTo>
                    <a:pt x="482" y="216"/>
                  </a:lnTo>
                  <a:lnTo>
                    <a:pt x="480" y="214"/>
                  </a:lnTo>
                  <a:lnTo>
                    <a:pt x="480" y="212"/>
                  </a:lnTo>
                  <a:lnTo>
                    <a:pt x="480" y="204"/>
                  </a:lnTo>
                  <a:lnTo>
                    <a:pt x="480" y="197"/>
                  </a:lnTo>
                  <a:lnTo>
                    <a:pt x="480" y="193"/>
                  </a:lnTo>
                  <a:lnTo>
                    <a:pt x="476" y="189"/>
                  </a:lnTo>
                  <a:lnTo>
                    <a:pt x="476" y="185"/>
                  </a:lnTo>
                  <a:lnTo>
                    <a:pt x="476" y="183"/>
                  </a:lnTo>
                  <a:lnTo>
                    <a:pt x="476" y="181"/>
                  </a:lnTo>
                  <a:lnTo>
                    <a:pt x="480" y="178"/>
                  </a:lnTo>
                  <a:lnTo>
                    <a:pt x="482" y="178"/>
                  </a:lnTo>
                  <a:lnTo>
                    <a:pt x="488" y="176"/>
                  </a:lnTo>
                  <a:lnTo>
                    <a:pt x="499" y="172"/>
                  </a:lnTo>
                  <a:lnTo>
                    <a:pt x="503" y="168"/>
                  </a:lnTo>
                  <a:lnTo>
                    <a:pt x="505" y="166"/>
                  </a:lnTo>
                  <a:lnTo>
                    <a:pt x="507" y="164"/>
                  </a:lnTo>
                  <a:lnTo>
                    <a:pt x="499" y="164"/>
                  </a:lnTo>
                  <a:lnTo>
                    <a:pt x="491" y="166"/>
                  </a:lnTo>
                  <a:lnTo>
                    <a:pt x="484" y="170"/>
                  </a:lnTo>
                  <a:lnTo>
                    <a:pt x="480" y="172"/>
                  </a:lnTo>
                  <a:lnTo>
                    <a:pt x="476" y="172"/>
                  </a:lnTo>
                  <a:lnTo>
                    <a:pt x="476" y="174"/>
                  </a:lnTo>
                  <a:lnTo>
                    <a:pt x="474" y="176"/>
                  </a:lnTo>
                  <a:lnTo>
                    <a:pt x="473" y="176"/>
                  </a:lnTo>
                  <a:lnTo>
                    <a:pt x="465" y="170"/>
                  </a:lnTo>
                  <a:lnTo>
                    <a:pt x="465" y="168"/>
                  </a:lnTo>
                  <a:lnTo>
                    <a:pt x="474" y="163"/>
                  </a:lnTo>
                  <a:lnTo>
                    <a:pt x="480" y="159"/>
                  </a:lnTo>
                  <a:lnTo>
                    <a:pt x="486" y="157"/>
                  </a:lnTo>
                  <a:lnTo>
                    <a:pt x="491" y="155"/>
                  </a:lnTo>
                  <a:lnTo>
                    <a:pt x="499" y="155"/>
                  </a:lnTo>
                  <a:lnTo>
                    <a:pt x="503" y="157"/>
                  </a:lnTo>
                  <a:lnTo>
                    <a:pt x="507" y="161"/>
                  </a:lnTo>
                  <a:lnTo>
                    <a:pt x="510" y="164"/>
                  </a:lnTo>
                  <a:lnTo>
                    <a:pt x="516" y="168"/>
                  </a:lnTo>
                  <a:lnTo>
                    <a:pt x="524" y="174"/>
                  </a:lnTo>
                  <a:lnTo>
                    <a:pt x="526" y="176"/>
                  </a:lnTo>
                  <a:lnTo>
                    <a:pt x="526" y="178"/>
                  </a:lnTo>
                  <a:lnTo>
                    <a:pt x="529" y="180"/>
                  </a:lnTo>
                  <a:lnTo>
                    <a:pt x="533" y="180"/>
                  </a:lnTo>
                  <a:lnTo>
                    <a:pt x="537" y="178"/>
                  </a:lnTo>
                  <a:lnTo>
                    <a:pt x="541" y="180"/>
                  </a:lnTo>
                  <a:lnTo>
                    <a:pt x="546" y="181"/>
                  </a:lnTo>
                  <a:lnTo>
                    <a:pt x="554" y="185"/>
                  </a:lnTo>
                  <a:lnTo>
                    <a:pt x="563" y="187"/>
                  </a:lnTo>
                  <a:lnTo>
                    <a:pt x="569" y="187"/>
                  </a:lnTo>
                  <a:lnTo>
                    <a:pt x="573" y="187"/>
                  </a:lnTo>
                  <a:lnTo>
                    <a:pt x="580" y="185"/>
                  </a:lnTo>
                  <a:lnTo>
                    <a:pt x="584" y="183"/>
                  </a:lnTo>
                  <a:lnTo>
                    <a:pt x="588" y="183"/>
                  </a:lnTo>
                  <a:lnTo>
                    <a:pt x="592" y="183"/>
                  </a:lnTo>
                  <a:lnTo>
                    <a:pt x="595" y="185"/>
                  </a:lnTo>
                  <a:lnTo>
                    <a:pt x="601" y="185"/>
                  </a:lnTo>
                  <a:lnTo>
                    <a:pt x="607" y="187"/>
                  </a:lnTo>
                  <a:lnTo>
                    <a:pt x="607" y="183"/>
                  </a:lnTo>
                  <a:lnTo>
                    <a:pt x="607" y="181"/>
                  </a:lnTo>
                  <a:lnTo>
                    <a:pt x="611" y="181"/>
                  </a:lnTo>
                  <a:lnTo>
                    <a:pt x="613" y="183"/>
                  </a:lnTo>
                  <a:lnTo>
                    <a:pt x="614" y="185"/>
                  </a:lnTo>
                  <a:lnTo>
                    <a:pt x="618" y="187"/>
                  </a:lnTo>
                  <a:lnTo>
                    <a:pt x="622" y="185"/>
                  </a:lnTo>
                  <a:lnTo>
                    <a:pt x="620" y="185"/>
                  </a:lnTo>
                  <a:lnTo>
                    <a:pt x="616" y="181"/>
                  </a:lnTo>
                  <a:lnTo>
                    <a:pt x="613" y="178"/>
                  </a:lnTo>
                  <a:lnTo>
                    <a:pt x="611" y="174"/>
                  </a:lnTo>
                  <a:lnTo>
                    <a:pt x="611" y="170"/>
                  </a:lnTo>
                  <a:lnTo>
                    <a:pt x="613" y="166"/>
                  </a:lnTo>
                  <a:lnTo>
                    <a:pt x="616" y="166"/>
                  </a:lnTo>
                  <a:lnTo>
                    <a:pt x="618" y="166"/>
                  </a:lnTo>
                  <a:lnTo>
                    <a:pt x="622" y="168"/>
                  </a:lnTo>
                  <a:lnTo>
                    <a:pt x="628" y="174"/>
                  </a:lnTo>
                  <a:lnTo>
                    <a:pt x="630" y="174"/>
                  </a:lnTo>
                  <a:lnTo>
                    <a:pt x="633" y="176"/>
                  </a:lnTo>
                  <a:lnTo>
                    <a:pt x="635" y="176"/>
                  </a:lnTo>
                  <a:lnTo>
                    <a:pt x="639" y="174"/>
                  </a:lnTo>
                  <a:lnTo>
                    <a:pt x="641" y="174"/>
                  </a:lnTo>
                  <a:lnTo>
                    <a:pt x="643" y="174"/>
                  </a:lnTo>
                  <a:lnTo>
                    <a:pt x="645" y="178"/>
                  </a:lnTo>
                  <a:lnTo>
                    <a:pt x="645" y="180"/>
                  </a:lnTo>
                  <a:lnTo>
                    <a:pt x="641" y="185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3" y="195"/>
                  </a:lnTo>
                  <a:lnTo>
                    <a:pt x="645" y="197"/>
                  </a:lnTo>
                  <a:lnTo>
                    <a:pt x="648" y="197"/>
                  </a:lnTo>
                  <a:lnTo>
                    <a:pt x="650" y="199"/>
                  </a:lnTo>
                  <a:lnTo>
                    <a:pt x="652" y="200"/>
                  </a:lnTo>
                  <a:lnTo>
                    <a:pt x="652" y="199"/>
                  </a:lnTo>
                  <a:lnTo>
                    <a:pt x="652" y="197"/>
                  </a:lnTo>
                  <a:lnTo>
                    <a:pt x="652" y="193"/>
                  </a:lnTo>
                  <a:lnTo>
                    <a:pt x="650" y="189"/>
                  </a:lnTo>
                  <a:lnTo>
                    <a:pt x="648" y="187"/>
                  </a:lnTo>
                  <a:lnTo>
                    <a:pt x="652" y="185"/>
                  </a:lnTo>
                  <a:lnTo>
                    <a:pt x="654" y="181"/>
                  </a:lnTo>
                  <a:lnTo>
                    <a:pt x="656" y="176"/>
                  </a:lnTo>
                  <a:lnTo>
                    <a:pt x="660" y="176"/>
                  </a:lnTo>
                  <a:lnTo>
                    <a:pt x="664" y="174"/>
                  </a:lnTo>
                  <a:lnTo>
                    <a:pt x="669" y="168"/>
                  </a:lnTo>
                  <a:lnTo>
                    <a:pt x="673" y="163"/>
                  </a:lnTo>
                  <a:lnTo>
                    <a:pt x="677" y="157"/>
                  </a:lnTo>
                  <a:lnTo>
                    <a:pt x="677" y="155"/>
                  </a:lnTo>
                  <a:lnTo>
                    <a:pt x="677" y="151"/>
                  </a:lnTo>
                  <a:lnTo>
                    <a:pt x="675" y="149"/>
                  </a:lnTo>
                  <a:lnTo>
                    <a:pt x="671" y="149"/>
                  </a:lnTo>
                  <a:lnTo>
                    <a:pt x="669" y="144"/>
                  </a:lnTo>
                  <a:lnTo>
                    <a:pt x="667" y="138"/>
                  </a:lnTo>
                  <a:lnTo>
                    <a:pt x="665" y="134"/>
                  </a:lnTo>
                  <a:lnTo>
                    <a:pt x="665" y="132"/>
                  </a:lnTo>
                  <a:lnTo>
                    <a:pt x="662" y="130"/>
                  </a:lnTo>
                  <a:lnTo>
                    <a:pt x="654" y="129"/>
                  </a:lnTo>
                  <a:lnTo>
                    <a:pt x="648" y="127"/>
                  </a:lnTo>
                  <a:lnTo>
                    <a:pt x="643" y="125"/>
                  </a:lnTo>
                  <a:lnTo>
                    <a:pt x="637" y="121"/>
                  </a:lnTo>
                  <a:lnTo>
                    <a:pt x="637" y="117"/>
                  </a:lnTo>
                  <a:lnTo>
                    <a:pt x="639" y="113"/>
                  </a:lnTo>
                  <a:lnTo>
                    <a:pt x="641" y="111"/>
                  </a:lnTo>
                  <a:lnTo>
                    <a:pt x="643" y="108"/>
                  </a:lnTo>
                  <a:lnTo>
                    <a:pt x="643" y="106"/>
                  </a:lnTo>
                  <a:lnTo>
                    <a:pt x="641" y="102"/>
                  </a:lnTo>
                  <a:lnTo>
                    <a:pt x="639" y="98"/>
                  </a:lnTo>
                  <a:lnTo>
                    <a:pt x="637" y="96"/>
                  </a:lnTo>
                  <a:lnTo>
                    <a:pt x="637" y="93"/>
                  </a:lnTo>
                  <a:lnTo>
                    <a:pt x="637" y="89"/>
                  </a:lnTo>
                  <a:lnTo>
                    <a:pt x="639" y="85"/>
                  </a:lnTo>
                  <a:lnTo>
                    <a:pt x="641" y="83"/>
                  </a:lnTo>
                  <a:lnTo>
                    <a:pt x="645" y="81"/>
                  </a:lnTo>
                  <a:lnTo>
                    <a:pt x="648" y="79"/>
                  </a:lnTo>
                  <a:lnTo>
                    <a:pt x="652" y="72"/>
                  </a:lnTo>
                  <a:lnTo>
                    <a:pt x="652" y="70"/>
                  </a:lnTo>
                  <a:lnTo>
                    <a:pt x="656" y="66"/>
                  </a:lnTo>
                  <a:lnTo>
                    <a:pt x="660" y="60"/>
                  </a:lnTo>
                  <a:lnTo>
                    <a:pt x="660" y="57"/>
                  </a:lnTo>
                  <a:lnTo>
                    <a:pt x="660" y="53"/>
                  </a:lnTo>
                  <a:lnTo>
                    <a:pt x="660" y="51"/>
                  </a:lnTo>
                  <a:lnTo>
                    <a:pt x="656" y="45"/>
                  </a:lnTo>
                  <a:lnTo>
                    <a:pt x="654" y="43"/>
                  </a:lnTo>
                  <a:lnTo>
                    <a:pt x="650" y="40"/>
                  </a:lnTo>
                  <a:lnTo>
                    <a:pt x="648" y="36"/>
                  </a:lnTo>
                  <a:lnTo>
                    <a:pt x="647" y="34"/>
                  </a:lnTo>
                  <a:lnTo>
                    <a:pt x="645" y="28"/>
                  </a:lnTo>
                  <a:lnTo>
                    <a:pt x="645" y="24"/>
                  </a:lnTo>
                  <a:lnTo>
                    <a:pt x="645" y="19"/>
                  </a:lnTo>
                  <a:lnTo>
                    <a:pt x="648" y="15"/>
                  </a:lnTo>
                  <a:lnTo>
                    <a:pt x="650" y="13"/>
                  </a:lnTo>
                  <a:lnTo>
                    <a:pt x="654" y="13"/>
                  </a:lnTo>
                  <a:lnTo>
                    <a:pt x="658" y="11"/>
                  </a:lnTo>
                  <a:lnTo>
                    <a:pt x="656" y="9"/>
                  </a:lnTo>
                  <a:lnTo>
                    <a:pt x="656" y="6"/>
                  </a:lnTo>
                  <a:lnTo>
                    <a:pt x="656" y="4"/>
                  </a:lnTo>
                  <a:lnTo>
                    <a:pt x="658" y="2"/>
                  </a:lnTo>
                  <a:lnTo>
                    <a:pt x="662" y="2"/>
                  </a:lnTo>
                  <a:lnTo>
                    <a:pt x="664" y="0"/>
                  </a:lnTo>
                  <a:lnTo>
                    <a:pt x="669" y="0"/>
                  </a:lnTo>
                  <a:lnTo>
                    <a:pt x="675" y="2"/>
                  </a:lnTo>
                  <a:lnTo>
                    <a:pt x="681" y="0"/>
                  </a:lnTo>
                  <a:lnTo>
                    <a:pt x="684" y="2"/>
                  </a:lnTo>
                  <a:lnTo>
                    <a:pt x="688" y="2"/>
                  </a:lnTo>
                  <a:lnTo>
                    <a:pt x="696" y="4"/>
                  </a:lnTo>
                  <a:lnTo>
                    <a:pt x="701" y="4"/>
                  </a:lnTo>
                  <a:lnTo>
                    <a:pt x="709" y="4"/>
                  </a:lnTo>
                  <a:lnTo>
                    <a:pt x="717" y="4"/>
                  </a:lnTo>
                  <a:lnTo>
                    <a:pt x="718" y="6"/>
                  </a:lnTo>
                  <a:lnTo>
                    <a:pt x="722" y="7"/>
                  </a:lnTo>
                  <a:lnTo>
                    <a:pt x="722" y="9"/>
                  </a:lnTo>
                  <a:lnTo>
                    <a:pt x="720" y="11"/>
                  </a:lnTo>
                  <a:lnTo>
                    <a:pt x="717" y="17"/>
                  </a:lnTo>
                  <a:lnTo>
                    <a:pt x="711" y="21"/>
                  </a:lnTo>
                  <a:lnTo>
                    <a:pt x="707" y="24"/>
                  </a:lnTo>
                  <a:lnTo>
                    <a:pt x="707" y="23"/>
                  </a:lnTo>
                  <a:lnTo>
                    <a:pt x="707" y="24"/>
                  </a:lnTo>
                  <a:lnTo>
                    <a:pt x="705" y="24"/>
                  </a:lnTo>
                  <a:lnTo>
                    <a:pt x="703" y="28"/>
                  </a:lnTo>
                  <a:lnTo>
                    <a:pt x="703" y="32"/>
                  </a:lnTo>
                  <a:lnTo>
                    <a:pt x="703" y="36"/>
                  </a:lnTo>
                  <a:lnTo>
                    <a:pt x="701" y="38"/>
                  </a:lnTo>
                  <a:lnTo>
                    <a:pt x="699" y="40"/>
                  </a:lnTo>
                  <a:lnTo>
                    <a:pt x="696" y="42"/>
                  </a:lnTo>
                  <a:lnTo>
                    <a:pt x="694" y="42"/>
                  </a:lnTo>
                  <a:lnTo>
                    <a:pt x="690" y="42"/>
                  </a:lnTo>
                  <a:lnTo>
                    <a:pt x="686" y="40"/>
                  </a:lnTo>
                  <a:lnTo>
                    <a:pt x="682" y="40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7" y="42"/>
                  </a:lnTo>
                  <a:lnTo>
                    <a:pt x="675" y="45"/>
                  </a:lnTo>
                  <a:lnTo>
                    <a:pt x="677" y="47"/>
                  </a:lnTo>
                  <a:lnTo>
                    <a:pt x="679" y="51"/>
                  </a:lnTo>
                  <a:lnTo>
                    <a:pt x="677" y="55"/>
                  </a:lnTo>
                  <a:lnTo>
                    <a:pt x="673" y="60"/>
                  </a:lnTo>
                  <a:lnTo>
                    <a:pt x="665" y="68"/>
                  </a:lnTo>
                  <a:lnTo>
                    <a:pt x="665" y="70"/>
                  </a:lnTo>
                  <a:lnTo>
                    <a:pt x="667" y="72"/>
                  </a:lnTo>
                  <a:lnTo>
                    <a:pt x="669" y="72"/>
                  </a:lnTo>
                  <a:lnTo>
                    <a:pt x="673" y="72"/>
                  </a:lnTo>
                  <a:lnTo>
                    <a:pt x="675" y="76"/>
                  </a:lnTo>
                  <a:lnTo>
                    <a:pt x="679" y="77"/>
                  </a:lnTo>
                  <a:lnTo>
                    <a:pt x="681" y="79"/>
                  </a:lnTo>
                  <a:lnTo>
                    <a:pt x="684" y="83"/>
                  </a:lnTo>
                  <a:lnTo>
                    <a:pt x="684" y="85"/>
                  </a:lnTo>
                  <a:lnTo>
                    <a:pt x="684" y="89"/>
                  </a:lnTo>
                  <a:lnTo>
                    <a:pt x="684" y="93"/>
                  </a:lnTo>
                  <a:lnTo>
                    <a:pt x="686" y="94"/>
                  </a:lnTo>
                  <a:lnTo>
                    <a:pt x="692" y="100"/>
                  </a:lnTo>
                  <a:lnTo>
                    <a:pt x="696" y="102"/>
                  </a:lnTo>
                  <a:lnTo>
                    <a:pt x="699" y="106"/>
                  </a:lnTo>
                  <a:lnTo>
                    <a:pt x="701" y="110"/>
                  </a:lnTo>
                  <a:lnTo>
                    <a:pt x="703" y="113"/>
                  </a:lnTo>
                  <a:lnTo>
                    <a:pt x="705" y="113"/>
                  </a:lnTo>
                  <a:lnTo>
                    <a:pt x="705" y="115"/>
                  </a:lnTo>
                  <a:lnTo>
                    <a:pt x="703" y="119"/>
                  </a:lnTo>
                  <a:lnTo>
                    <a:pt x="699" y="123"/>
                  </a:lnTo>
                  <a:lnTo>
                    <a:pt x="696" y="125"/>
                  </a:lnTo>
                  <a:lnTo>
                    <a:pt x="698" y="130"/>
                  </a:lnTo>
                  <a:lnTo>
                    <a:pt x="701" y="132"/>
                  </a:lnTo>
                  <a:lnTo>
                    <a:pt x="703" y="134"/>
                  </a:lnTo>
                  <a:lnTo>
                    <a:pt x="707" y="136"/>
                  </a:lnTo>
                  <a:lnTo>
                    <a:pt x="715" y="138"/>
                  </a:lnTo>
                  <a:lnTo>
                    <a:pt x="718" y="140"/>
                  </a:lnTo>
                  <a:lnTo>
                    <a:pt x="722" y="1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9FC221DB-C148-584D-8F51-F2C0862ACC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87684" y="2065134"/>
              <a:ext cx="45501" cy="63986"/>
            </a:xfrm>
            <a:custGeom>
              <a:avLst/>
              <a:gdLst>
                <a:gd name="T0" fmla="*/ 0 w 30"/>
                <a:gd name="T1" fmla="*/ 2 h 49"/>
                <a:gd name="T2" fmla="*/ 0 w 30"/>
                <a:gd name="T3" fmla="*/ 2 h 49"/>
                <a:gd name="T4" fmla="*/ 0 w 30"/>
                <a:gd name="T5" fmla="*/ 4 h 49"/>
                <a:gd name="T6" fmla="*/ 0 w 30"/>
                <a:gd name="T7" fmla="*/ 7 h 49"/>
                <a:gd name="T8" fmla="*/ 0 w 30"/>
                <a:gd name="T9" fmla="*/ 13 h 49"/>
                <a:gd name="T10" fmla="*/ 0 w 30"/>
                <a:gd name="T11" fmla="*/ 13 h 49"/>
                <a:gd name="T12" fmla="*/ 4 w 30"/>
                <a:gd name="T13" fmla="*/ 17 h 49"/>
                <a:gd name="T14" fmla="*/ 6 w 30"/>
                <a:gd name="T15" fmla="*/ 23 h 49"/>
                <a:gd name="T16" fmla="*/ 10 w 30"/>
                <a:gd name="T17" fmla="*/ 26 h 49"/>
                <a:gd name="T18" fmla="*/ 13 w 30"/>
                <a:gd name="T19" fmla="*/ 30 h 49"/>
                <a:gd name="T20" fmla="*/ 13 w 30"/>
                <a:gd name="T21" fmla="*/ 30 h 49"/>
                <a:gd name="T22" fmla="*/ 15 w 30"/>
                <a:gd name="T23" fmla="*/ 38 h 49"/>
                <a:gd name="T24" fmla="*/ 19 w 30"/>
                <a:gd name="T25" fmla="*/ 42 h 49"/>
                <a:gd name="T26" fmla="*/ 25 w 30"/>
                <a:gd name="T27" fmla="*/ 47 h 49"/>
                <a:gd name="T28" fmla="*/ 27 w 30"/>
                <a:gd name="T29" fmla="*/ 47 h 49"/>
                <a:gd name="T30" fmla="*/ 30 w 30"/>
                <a:gd name="T31" fmla="*/ 49 h 49"/>
                <a:gd name="T32" fmla="*/ 30 w 30"/>
                <a:gd name="T33" fmla="*/ 49 h 49"/>
                <a:gd name="T34" fmla="*/ 30 w 30"/>
                <a:gd name="T35" fmla="*/ 45 h 49"/>
                <a:gd name="T36" fmla="*/ 30 w 30"/>
                <a:gd name="T37" fmla="*/ 42 h 49"/>
                <a:gd name="T38" fmla="*/ 27 w 30"/>
                <a:gd name="T39" fmla="*/ 38 h 49"/>
                <a:gd name="T40" fmla="*/ 27 w 30"/>
                <a:gd name="T41" fmla="*/ 38 h 49"/>
                <a:gd name="T42" fmla="*/ 25 w 30"/>
                <a:gd name="T43" fmla="*/ 32 h 49"/>
                <a:gd name="T44" fmla="*/ 23 w 30"/>
                <a:gd name="T45" fmla="*/ 26 h 49"/>
                <a:gd name="T46" fmla="*/ 23 w 30"/>
                <a:gd name="T47" fmla="*/ 26 h 49"/>
                <a:gd name="T48" fmla="*/ 21 w 30"/>
                <a:gd name="T49" fmla="*/ 19 h 49"/>
                <a:gd name="T50" fmla="*/ 19 w 30"/>
                <a:gd name="T51" fmla="*/ 15 h 49"/>
                <a:gd name="T52" fmla="*/ 19 w 30"/>
                <a:gd name="T53" fmla="*/ 11 h 49"/>
                <a:gd name="T54" fmla="*/ 19 w 30"/>
                <a:gd name="T55" fmla="*/ 11 h 49"/>
                <a:gd name="T56" fmla="*/ 19 w 30"/>
                <a:gd name="T57" fmla="*/ 9 h 49"/>
                <a:gd name="T58" fmla="*/ 21 w 30"/>
                <a:gd name="T59" fmla="*/ 7 h 49"/>
                <a:gd name="T60" fmla="*/ 21 w 30"/>
                <a:gd name="T61" fmla="*/ 6 h 49"/>
                <a:gd name="T62" fmla="*/ 19 w 30"/>
                <a:gd name="T63" fmla="*/ 2 h 49"/>
                <a:gd name="T64" fmla="*/ 19 w 30"/>
                <a:gd name="T65" fmla="*/ 2 h 49"/>
                <a:gd name="T66" fmla="*/ 15 w 30"/>
                <a:gd name="T67" fmla="*/ 2 h 49"/>
                <a:gd name="T68" fmla="*/ 11 w 30"/>
                <a:gd name="T69" fmla="*/ 0 h 49"/>
                <a:gd name="T70" fmla="*/ 8 w 30"/>
                <a:gd name="T71" fmla="*/ 0 h 49"/>
                <a:gd name="T72" fmla="*/ 4 w 30"/>
                <a:gd name="T73" fmla="*/ 0 h 49"/>
                <a:gd name="T74" fmla="*/ 4 w 30"/>
                <a:gd name="T75" fmla="*/ 0 h 49"/>
                <a:gd name="T76" fmla="*/ 2 w 30"/>
                <a:gd name="T77" fmla="*/ 0 h 49"/>
                <a:gd name="T78" fmla="*/ 0 w 30"/>
                <a:gd name="T79" fmla="*/ 2 h 49"/>
                <a:gd name="T80" fmla="*/ 0 w 30"/>
                <a:gd name="T81" fmla="*/ 2 h 49"/>
                <a:gd name="T82" fmla="*/ 0 w 30"/>
                <a:gd name="T83" fmla="*/ 2 h 49"/>
                <a:gd name="T84" fmla="*/ 0 w 30"/>
                <a:gd name="T85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" h="49">
                  <a:moveTo>
                    <a:pt x="0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6" y="23"/>
                  </a:lnTo>
                  <a:lnTo>
                    <a:pt x="10" y="26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8"/>
                  </a:lnTo>
                  <a:lnTo>
                    <a:pt x="19" y="42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5" y="32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19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B4A97AC0-916B-0E48-AB65-93176001FF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87684" y="2065134"/>
              <a:ext cx="45501" cy="63986"/>
            </a:xfrm>
            <a:custGeom>
              <a:avLst/>
              <a:gdLst>
                <a:gd name="T0" fmla="*/ 0 w 30"/>
                <a:gd name="T1" fmla="*/ 2 h 49"/>
                <a:gd name="T2" fmla="*/ 0 w 30"/>
                <a:gd name="T3" fmla="*/ 2 h 49"/>
                <a:gd name="T4" fmla="*/ 0 w 30"/>
                <a:gd name="T5" fmla="*/ 4 h 49"/>
                <a:gd name="T6" fmla="*/ 0 w 30"/>
                <a:gd name="T7" fmla="*/ 7 h 49"/>
                <a:gd name="T8" fmla="*/ 0 w 30"/>
                <a:gd name="T9" fmla="*/ 13 h 49"/>
                <a:gd name="T10" fmla="*/ 0 w 30"/>
                <a:gd name="T11" fmla="*/ 13 h 49"/>
                <a:gd name="T12" fmla="*/ 4 w 30"/>
                <a:gd name="T13" fmla="*/ 17 h 49"/>
                <a:gd name="T14" fmla="*/ 6 w 30"/>
                <a:gd name="T15" fmla="*/ 23 h 49"/>
                <a:gd name="T16" fmla="*/ 10 w 30"/>
                <a:gd name="T17" fmla="*/ 26 h 49"/>
                <a:gd name="T18" fmla="*/ 13 w 30"/>
                <a:gd name="T19" fmla="*/ 30 h 49"/>
                <a:gd name="T20" fmla="*/ 13 w 30"/>
                <a:gd name="T21" fmla="*/ 30 h 49"/>
                <a:gd name="T22" fmla="*/ 15 w 30"/>
                <a:gd name="T23" fmla="*/ 38 h 49"/>
                <a:gd name="T24" fmla="*/ 19 w 30"/>
                <a:gd name="T25" fmla="*/ 42 h 49"/>
                <a:gd name="T26" fmla="*/ 25 w 30"/>
                <a:gd name="T27" fmla="*/ 47 h 49"/>
                <a:gd name="T28" fmla="*/ 27 w 30"/>
                <a:gd name="T29" fmla="*/ 47 h 49"/>
                <a:gd name="T30" fmla="*/ 30 w 30"/>
                <a:gd name="T31" fmla="*/ 49 h 49"/>
                <a:gd name="T32" fmla="*/ 30 w 30"/>
                <a:gd name="T33" fmla="*/ 49 h 49"/>
                <a:gd name="T34" fmla="*/ 30 w 30"/>
                <a:gd name="T35" fmla="*/ 45 h 49"/>
                <a:gd name="T36" fmla="*/ 30 w 30"/>
                <a:gd name="T37" fmla="*/ 42 h 49"/>
                <a:gd name="T38" fmla="*/ 27 w 30"/>
                <a:gd name="T39" fmla="*/ 38 h 49"/>
                <a:gd name="T40" fmla="*/ 27 w 30"/>
                <a:gd name="T41" fmla="*/ 38 h 49"/>
                <a:gd name="T42" fmla="*/ 25 w 30"/>
                <a:gd name="T43" fmla="*/ 32 h 49"/>
                <a:gd name="T44" fmla="*/ 23 w 30"/>
                <a:gd name="T45" fmla="*/ 26 h 49"/>
                <a:gd name="T46" fmla="*/ 23 w 30"/>
                <a:gd name="T47" fmla="*/ 26 h 49"/>
                <a:gd name="T48" fmla="*/ 21 w 30"/>
                <a:gd name="T49" fmla="*/ 19 h 49"/>
                <a:gd name="T50" fmla="*/ 19 w 30"/>
                <a:gd name="T51" fmla="*/ 15 h 49"/>
                <a:gd name="T52" fmla="*/ 19 w 30"/>
                <a:gd name="T53" fmla="*/ 11 h 49"/>
                <a:gd name="T54" fmla="*/ 19 w 30"/>
                <a:gd name="T55" fmla="*/ 11 h 49"/>
                <a:gd name="T56" fmla="*/ 19 w 30"/>
                <a:gd name="T57" fmla="*/ 9 h 49"/>
                <a:gd name="T58" fmla="*/ 21 w 30"/>
                <a:gd name="T59" fmla="*/ 7 h 49"/>
                <a:gd name="T60" fmla="*/ 21 w 30"/>
                <a:gd name="T61" fmla="*/ 6 h 49"/>
                <a:gd name="T62" fmla="*/ 19 w 30"/>
                <a:gd name="T63" fmla="*/ 2 h 49"/>
                <a:gd name="T64" fmla="*/ 19 w 30"/>
                <a:gd name="T65" fmla="*/ 2 h 49"/>
                <a:gd name="T66" fmla="*/ 15 w 30"/>
                <a:gd name="T67" fmla="*/ 2 h 49"/>
                <a:gd name="T68" fmla="*/ 11 w 30"/>
                <a:gd name="T69" fmla="*/ 0 h 49"/>
                <a:gd name="T70" fmla="*/ 8 w 30"/>
                <a:gd name="T71" fmla="*/ 0 h 49"/>
                <a:gd name="T72" fmla="*/ 4 w 30"/>
                <a:gd name="T73" fmla="*/ 0 h 49"/>
                <a:gd name="T74" fmla="*/ 4 w 30"/>
                <a:gd name="T75" fmla="*/ 0 h 49"/>
                <a:gd name="T76" fmla="*/ 2 w 30"/>
                <a:gd name="T77" fmla="*/ 0 h 49"/>
                <a:gd name="T78" fmla="*/ 0 w 30"/>
                <a:gd name="T79" fmla="*/ 2 h 49"/>
                <a:gd name="T80" fmla="*/ 0 w 30"/>
                <a:gd name="T81" fmla="*/ 2 h 49"/>
                <a:gd name="T82" fmla="*/ 0 w 30"/>
                <a:gd name="T83" fmla="*/ 2 h 49"/>
                <a:gd name="T84" fmla="*/ 0 w 30"/>
                <a:gd name="T85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" h="49">
                  <a:moveTo>
                    <a:pt x="0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6" y="23"/>
                  </a:lnTo>
                  <a:lnTo>
                    <a:pt x="10" y="26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8"/>
                  </a:lnTo>
                  <a:lnTo>
                    <a:pt x="19" y="42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5" y="32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19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3DB49AA7-D445-CC41-ACAD-6CE58FD7A5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985796" y="2164323"/>
              <a:ext cx="119439" cy="70384"/>
            </a:xfrm>
            <a:custGeom>
              <a:avLst/>
              <a:gdLst>
                <a:gd name="T0" fmla="*/ 59 w 78"/>
                <a:gd name="T1" fmla="*/ 54 h 54"/>
                <a:gd name="T2" fmla="*/ 59 w 78"/>
                <a:gd name="T3" fmla="*/ 53 h 54"/>
                <a:gd name="T4" fmla="*/ 57 w 78"/>
                <a:gd name="T5" fmla="*/ 51 h 54"/>
                <a:gd name="T6" fmla="*/ 50 w 78"/>
                <a:gd name="T7" fmla="*/ 45 h 54"/>
                <a:gd name="T8" fmla="*/ 44 w 78"/>
                <a:gd name="T9" fmla="*/ 37 h 54"/>
                <a:gd name="T10" fmla="*/ 40 w 78"/>
                <a:gd name="T11" fmla="*/ 30 h 54"/>
                <a:gd name="T12" fmla="*/ 40 w 78"/>
                <a:gd name="T13" fmla="*/ 28 h 54"/>
                <a:gd name="T14" fmla="*/ 29 w 78"/>
                <a:gd name="T15" fmla="*/ 20 h 54"/>
                <a:gd name="T16" fmla="*/ 29 w 78"/>
                <a:gd name="T17" fmla="*/ 22 h 54"/>
                <a:gd name="T18" fmla="*/ 27 w 78"/>
                <a:gd name="T19" fmla="*/ 20 h 54"/>
                <a:gd name="T20" fmla="*/ 16 w 78"/>
                <a:gd name="T21" fmla="*/ 17 h 54"/>
                <a:gd name="T22" fmla="*/ 14 w 78"/>
                <a:gd name="T23" fmla="*/ 15 h 54"/>
                <a:gd name="T24" fmla="*/ 8 w 78"/>
                <a:gd name="T25" fmla="*/ 5 h 54"/>
                <a:gd name="T26" fmla="*/ 0 w 78"/>
                <a:gd name="T27" fmla="*/ 3 h 54"/>
                <a:gd name="T28" fmla="*/ 2 w 78"/>
                <a:gd name="T29" fmla="*/ 1 h 54"/>
                <a:gd name="T30" fmla="*/ 10 w 78"/>
                <a:gd name="T31" fmla="*/ 0 h 54"/>
                <a:gd name="T32" fmla="*/ 16 w 78"/>
                <a:gd name="T33" fmla="*/ 1 h 54"/>
                <a:gd name="T34" fmla="*/ 19 w 78"/>
                <a:gd name="T35" fmla="*/ 1 h 54"/>
                <a:gd name="T36" fmla="*/ 19 w 78"/>
                <a:gd name="T37" fmla="*/ 3 h 54"/>
                <a:gd name="T38" fmla="*/ 21 w 78"/>
                <a:gd name="T39" fmla="*/ 3 h 54"/>
                <a:gd name="T40" fmla="*/ 21 w 78"/>
                <a:gd name="T41" fmla="*/ 3 h 54"/>
                <a:gd name="T42" fmla="*/ 19 w 78"/>
                <a:gd name="T43" fmla="*/ 5 h 54"/>
                <a:gd name="T44" fmla="*/ 27 w 78"/>
                <a:gd name="T45" fmla="*/ 7 h 54"/>
                <a:gd name="T46" fmla="*/ 34 w 78"/>
                <a:gd name="T47" fmla="*/ 7 h 54"/>
                <a:gd name="T48" fmla="*/ 38 w 78"/>
                <a:gd name="T49" fmla="*/ 9 h 54"/>
                <a:gd name="T50" fmla="*/ 48 w 78"/>
                <a:gd name="T51" fmla="*/ 17 h 54"/>
                <a:gd name="T52" fmla="*/ 59 w 78"/>
                <a:gd name="T53" fmla="*/ 30 h 54"/>
                <a:gd name="T54" fmla="*/ 70 w 78"/>
                <a:gd name="T55" fmla="*/ 43 h 54"/>
                <a:gd name="T56" fmla="*/ 78 w 78"/>
                <a:gd name="T57" fmla="*/ 53 h 54"/>
                <a:gd name="T58" fmla="*/ 67 w 78"/>
                <a:gd name="T59" fmla="*/ 53 h 54"/>
                <a:gd name="T60" fmla="*/ 59 w 78"/>
                <a:gd name="T61" fmla="*/ 54 h 54"/>
                <a:gd name="T62" fmla="*/ 59 w 78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54">
                  <a:moveTo>
                    <a:pt x="59" y="54"/>
                  </a:moveTo>
                  <a:lnTo>
                    <a:pt x="59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3" y="49"/>
                  </a:lnTo>
                  <a:lnTo>
                    <a:pt x="50" y="45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4" y="24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7" y="20"/>
                  </a:lnTo>
                  <a:lnTo>
                    <a:pt x="21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0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3" y="7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8" y="9"/>
                  </a:lnTo>
                  <a:lnTo>
                    <a:pt x="42" y="11"/>
                  </a:lnTo>
                  <a:lnTo>
                    <a:pt x="48" y="17"/>
                  </a:lnTo>
                  <a:lnTo>
                    <a:pt x="53" y="24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70" y="43"/>
                  </a:lnTo>
                  <a:lnTo>
                    <a:pt x="76" y="51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67" y="53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F78395F2-0177-114B-9E59-9565810A02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985796" y="2164323"/>
              <a:ext cx="119439" cy="70384"/>
            </a:xfrm>
            <a:custGeom>
              <a:avLst/>
              <a:gdLst>
                <a:gd name="T0" fmla="*/ 59 w 78"/>
                <a:gd name="T1" fmla="*/ 54 h 54"/>
                <a:gd name="T2" fmla="*/ 59 w 78"/>
                <a:gd name="T3" fmla="*/ 53 h 54"/>
                <a:gd name="T4" fmla="*/ 57 w 78"/>
                <a:gd name="T5" fmla="*/ 51 h 54"/>
                <a:gd name="T6" fmla="*/ 50 w 78"/>
                <a:gd name="T7" fmla="*/ 45 h 54"/>
                <a:gd name="T8" fmla="*/ 44 w 78"/>
                <a:gd name="T9" fmla="*/ 37 h 54"/>
                <a:gd name="T10" fmla="*/ 40 w 78"/>
                <a:gd name="T11" fmla="*/ 30 h 54"/>
                <a:gd name="T12" fmla="*/ 40 w 78"/>
                <a:gd name="T13" fmla="*/ 28 h 54"/>
                <a:gd name="T14" fmla="*/ 29 w 78"/>
                <a:gd name="T15" fmla="*/ 20 h 54"/>
                <a:gd name="T16" fmla="*/ 29 w 78"/>
                <a:gd name="T17" fmla="*/ 22 h 54"/>
                <a:gd name="T18" fmla="*/ 27 w 78"/>
                <a:gd name="T19" fmla="*/ 20 h 54"/>
                <a:gd name="T20" fmla="*/ 16 w 78"/>
                <a:gd name="T21" fmla="*/ 17 h 54"/>
                <a:gd name="T22" fmla="*/ 14 w 78"/>
                <a:gd name="T23" fmla="*/ 15 h 54"/>
                <a:gd name="T24" fmla="*/ 8 w 78"/>
                <a:gd name="T25" fmla="*/ 5 h 54"/>
                <a:gd name="T26" fmla="*/ 0 w 78"/>
                <a:gd name="T27" fmla="*/ 3 h 54"/>
                <a:gd name="T28" fmla="*/ 2 w 78"/>
                <a:gd name="T29" fmla="*/ 1 h 54"/>
                <a:gd name="T30" fmla="*/ 10 w 78"/>
                <a:gd name="T31" fmla="*/ 0 h 54"/>
                <a:gd name="T32" fmla="*/ 16 w 78"/>
                <a:gd name="T33" fmla="*/ 1 h 54"/>
                <a:gd name="T34" fmla="*/ 19 w 78"/>
                <a:gd name="T35" fmla="*/ 1 h 54"/>
                <a:gd name="T36" fmla="*/ 19 w 78"/>
                <a:gd name="T37" fmla="*/ 3 h 54"/>
                <a:gd name="T38" fmla="*/ 21 w 78"/>
                <a:gd name="T39" fmla="*/ 3 h 54"/>
                <a:gd name="T40" fmla="*/ 21 w 78"/>
                <a:gd name="T41" fmla="*/ 3 h 54"/>
                <a:gd name="T42" fmla="*/ 19 w 78"/>
                <a:gd name="T43" fmla="*/ 5 h 54"/>
                <a:gd name="T44" fmla="*/ 27 w 78"/>
                <a:gd name="T45" fmla="*/ 7 h 54"/>
                <a:gd name="T46" fmla="*/ 34 w 78"/>
                <a:gd name="T47" fmla="*/ 7 h 54"/>
                <a:gd name="T48" fmla="*/ 38 w 78"/>
                <a:gd name="T49" fmla="*/ 9 h 54"/>
                <a:gd name="T50" fmla="*/ 48 w 78"/>
                <a:gd name="T51" fmla="*/ 17 h 54"/>
                <a:gd name="T52" fmla="*/ 59 w 78"/>
                <a:gd name="T53" fmla="*/ 30 h 54"/>
                <a:gd name="T54" fmla="*/ 70 w 78"/>
                <a:gd name="T55" fmla="*/ 43 h 54"/>
                <a:gd name="T56" fmla="*/ 78 w 78"/>
                <a:gd name="T57" fmla="*/ 53 h 54"/>
                <a:gd name="T58" fmla="*/ 67 w 78"/>
                <a:gd name="T59" fmla="*/ 53 h 54"/>
                <a:gd name="T60" fmla="*/ 59 w 78"/>
                <a:gd name="T61" fmla="*/ 54 h 54"/>
                <a:gd name="T62" fmla="*/ 59 w 78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54">
                  <a:moveTo>
                    <a:pt x="59" y="54"/>
                  </a:moveTo>
                  <a:lnTo>
                    <a:pt x="59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3" y="49"/>
                  </a:lnTo>
                  <a:lnTo>
                    <a:pt x="50" y="45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4" y="24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7" y="20"/>
                  </a:lnTo>
                  <a:lnTo>
                    <a:pt x="21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0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3" y="7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8" y="9"/>
                  </a:lnTo>
                  <a:lnTo>
                    <a:pt x="42" y="11"/>
                  </a:lnTo>
                  <a:lnTo>
                    <a:pt x="48" y="17"/>
                  </a:lnTo>
                  <a:lnTo>
                    <a:pt x="53" y="24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70" y="43"/>
                  </a:lnTo>
                  <a:lnTo>
                    <a:pt x="76" y="51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67" y="53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96E00CB7-843C-A941-9682-45B79AE710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000" y="2183507"/>
              <a:ext cx="61142" cy="27727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19 h 21"/>
                <a:gd name="T16" fmla="*/ 36 w 40"/>
                <a:gd name="T17" fmla="*/ 21 h 21"/>
                <a:gd name="T18" fmla="*/ 34 w 40"/>
                <a:gd name="T19" fmla="*/ 21 h 21"/>
                <a:gd name="T20" fmla="*/ 30 w 40"/>
                <a:gd name="T21" fmla="*/ 19 h 21"/>
                <a:gd name="T22" fmla="*/ 25 w 40"/>
                <a:gd name="T23" fmla="*/ 17 h 21"/>
                <a:gd name="T24" fmla="*/ 21 w 40"/>
                <a:gd name="T25" fmla="*/ 15 h 21"/>
                <a:gd name="T26" fmla="*/ 21 w 40"/>
                <a:gd name="T27" fmla="*/ 15 h 21"/>
                <a:gd name="T28" fmla="*/ 17 w 40"/>
                <a:gd name="T29" fmla="*/ 11 h 21"/>
                <a:gd name="T30" fmla="*/ 10 w 40"/>
                <a:gd name="T31" fmla="*/ 9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6 w 40"/>
                <a:gd name="T41" fmla="*/ 0 h 21"/>
                <a:gd name="T42" fmla="*/ 8 w 40"/>
                <a:gd name="T43" fmla="*/ 0 h 21"/>
                <a:gd name="T44" fmla="*/ 13 w 40"/>
                <a:gd name="T45" fmla="*/ 0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6" y="21"/>
                  </a:lnTo>
                  <a:lnTo>
                    <a:pt x="34" y="21"/>
                  </a:lnTo>
                  <a:lnTo>
                    <a:pt x="30" y="19"/>
                  </a:lnTo>
                  <a:lnTo>
                    <a:pt x="25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7" y="11"/>
                  </a:lnTo>
                  <a:lnTo>
                    <a:pt x="10" y="9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3B30C2B5-DA4A-694C-9DB0-12BE8B244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000" y="2183507"/>
              <a:ext cx="61142" cy="27727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19 h 21"/>
                <a:gd name="T16" fmla="*/ 36 w 40"/>
                <a:gd name="T17" fmla="*/ 21 h 21"/>
                <a:gd name="T18" fmla="*/ 34 w 40"/>
                <a:gd name="T19" fmla="*/ 21 h 21"/>
                <a:gd name="T20" fmla="*/ 30 w 40"/>
                <a:gd name="T21" fmla="*/ 19 h 21"/>
                <a:gd name="T22" fmla="*/ 25 w 40"/>
                <a:gd name="T23" fmla="*/ 17 h 21"/>
                <a:gd name="T24" fmla="*/ 21 w 40"/>
                <a:gd name="T25" fmla="*/ 15 h 21"/>
                <a:gd name="T26" fmla="*/ 21 w 40"/>
                <a:gd name="T27" fmla="*/ 15 h 21"/>
                <a:gd name="T28" fmla="*/ 17 w 40"/>
                <a:gd name="T29" fmla="*/ 11 h 21"/>
                <a:gd name="T30" fmla="*/ 10 w 40"/>
                <a:gd name="T31" fmla="*/ 9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6 w 40"/>
                <a:gd name="T41" fmla="*/ 0 h 21"/>
                <a:gd name="T42" fmla="*/ 8 w 40"/>
                <a:gd name="T43" fmla="*/ 0 h 21"/>
                <a:gd name="T44" fmla="*/ 13 w 40"/>
                <a:gd name="T45" fmla="*/ 0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6" y="21"/>
                  </a:lnTo>
                  <a:lnTo>
                    <a:pt x="34" y="21"/>
                  </a:lnTo>
                  <a:lnTo>
                    <a:pt x="30" y="19"/>
                  </a:lnTo>
                  <a:lnTo>
                    <a:pt x="25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7" y="11"/>
                  </a:lnTo>
                  <a:lnTo>
                    <a:pt x="10" y="9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0E476F0C-CAF1-D54A-8858-83BD311E6D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95830" y="934726"/>
              <a:ext cx="1319520" cy="945917"/>
            </a:xfrm>
            <a:custGeom>
              <a:avLst/>
              <a:gdLst>
                <a:gd name="T0" fmla="*/ 580 w 864"/>
                <a:gd name="T1" fmla="*/ 535 h 728"/>
                <a:gd name="T2" fmla="*/ 503 w 864"/>
                <a:gd name="T3" fmla="*/ 590 h 728"/>
                <a:gd name="T4" fmla="*/ 484 w 864"/>
                <a:gd name="T5" fmla="*/ 594 h 728"/>
                <a:gd name="T6" fmla="*/ 459 w 864"/>
                <a:gd name="T7" fmla="*/ 628 h 728"/>
                <a:gd name="T8" fmla="*/ 440 w 864"/>
                <a:gd name="T9" fmla="*/ 688 h 728"/>
                <a:gd name="T10" fmla="*/ 399 w 864"/>
                <a:gd name="T11" fmla="*/ 726 h 728"/>
                <a:gd name="T12" fmla="*/ 353 w 864"/>
                <a:gd name="T13" fmla="*/ 707 h 728"/>
                <a:gd name="T14" fmla="*/ 323 w 864"/>
                <a:gd name="T15" fmla="*/ 666 h 728"/>
                <a:gd name="T16" fmla="*/ 321 w 864"/>
                <a:gd name="T17" fmla="*/ 626 h 728"/>
                <a:gd name="T18" fmla="*/ 272 w 864"/>
                <a:gd name="T19" fmla="*/ 567 h 728"/>
                <a:gd name="T20" fmla="*/ 280 w 864"/>
                <a:gd name="T21" fmla="*/ 524 h 728"/>
                <a:gd name="T22" fmla="*/ 306 w 864"/>
                <a:gd name="T23" fmla="*/ 478 h 728"/>
                <a:gd name="T24" fmla="*/ 284 w 864"/>
                <a:gd name="T25" fmla="*/ 448 h 728"/>
                <a:gd name="T26" fmla="*/ 282 w 864"/>
                <a:gd name="T27" fmla="*/ 424 h 728"/>
                <a:gd name="T28" fmla="*/ 244 w 864"/>
                <a:gd name="T29" fmla="*/ 407 h 728"/>
                <a:gd name="T30" fmla="*/ 215 w 864"/>
                <a:gd name="T31" fmla="*/ 306 h 728"/>
                <a:gd name="T32" fmla="*/ 117 w 864"/>
                <a:gd name="T33" fmla="*/ 278 h 728"/>
                <a:gd name="T34" fmla="*/ 74 w 864"/>
                <a:gd name="T35" fmla="*/ 287 h 728"/>
                <a:gd name="T36" fmla="*/ 40 w 864"/>
                <a:gd name="T37" fmla="*/ 259 h 728"/>
                <a:gd name="T38" fmla="*/ 77 w 864"/>
                <a:gd name="T39" fmla="*/ 240 h 728"/>
                <a:gd name="T40" fmla="*/ 17 w 864"/>
                <a:gd name="T41" fmla="*/ 217 h 728"/>
                <a:gd name="T42" fmla="*/ 74 w 864"/>
                <a:gd name="T43" fmla="*/ 180 h 728"/>
                <a:gd name="T44" fmla="*/ 87 w 864"/>
                <a:gd name="T45" fmla="*/ 142 h 728"/>
                <a:gd name="T46" fmla="*/ 132 w 864"/>
                <a:gd name="T47" fmla="*/ 102 h 728"/>
                <a:gd name="T48" fmla="*/ 168 w 864"/>
                <a:gd name="T49" fmla="*/ 91 h 728"/>
                <a:gd name="T50" fmla="*/ 221 w 864"/>
                <a:gd name="T51" fmla="*/ 66 h 728"/>
                <a:gd name="T52" fmla="*/ 276 w 864"/>
                <a:gd name="T53" fmla="*/ 85 h 728"/>
                <a:gd name="T54" fmla="*/ 321 w 864"/>
                <a:gd name="T55" fmla="*/ 76 h 728"/>
                <a:gd name="T56" fmla="*/ 346 w 864"/>
                <a:gd name="T57" fmla="*/ 55 h 728"/>
                <a:gd name="T58" fmla="*/ 369 w 864"/>
                <a:gd name="T59" fmla="*/ 51 h 728"/>
                <a:gd name="T60" fmla="*/ 399 w 864"/>
                <a:gd name="T61" fmla="*/ 34 h 728"/>
                <a:gd name="T62" fmla="*/ 471 w 864"/>
                <a:gd name="T63" fmla="*/ 24 h 728"/>
                <a:gd name="T64" fmla="*/ 512 w 864"/>
                <a:gd name="T65" fmla="*/ 7 h 728"/>
                <a:gd name="T66" fmla="*/ 560 w 864"/>
                <a:gd name="T67" fmla="*/ 4 h 728"/>
                <a:gd name="T68" fmla="*/ 660 w 864"/>
                <a:gd name="T69" fmla="*/ 24 h 728"/>
                <a:gd name="T70" fmla="*/ 703 w 864"/>
                <a:gd name="T71" fmla="*/ 36 h 728"/>
                <a:gd name="T72" fmla="*/ 660 w 864"/>
                <a:gd name="T73" fmla="*/ 62 h 728"/>
                <a:gd name="T74" fmla="*/ 611 w 864"/>
                <a:gd name="T75" fmla="*/ 76 h 728"/>
                <a:gd name="T76" fmla="*/ 650 w 864"/>
                <a:gd name="T77" fmla="*/ 91 h 728"/>
                <a:gd name="T78" fmla="*/ 705 w 864"/>
                <a:gd name="T79" fmla="*/ 68 h 728"/>
                <a:gd name="T80" fmla="*/ 709 w 864"/>
                <a:gd name="T81" fmla="*/ 100 h 728"/>
                <a:gd name="T82" fmla="*/ 754 w 864"/>
                <a:gd name="T83" fmla="*/ 91 h 728"/>
                <a:gd name="T84" fmla="*/ 858 w 864"/>
                <a:gd name="T85" fmla="*/ 83 h 728"/>
                <a:gd name="T86" fmla="*/ 802 w 864"/>
                <a:gd name="T87" fmla="*/ 117 h 728"/>
                <a:gd name="T88" fmla="*/ 775 w 864"/>
                <a:gd name="T89" fmla="*/ 138 h 728"/>
                <a:gd name="T90" fmla="*/ 771 w 864"/>
                <a:gd name="T91" fmla="*/ 161 h 728"/>
                <a:gd name="T92" fmla="*/ 734 w 864"/>
                <a:gd name="T93" fmla="*/ 221 h 728"/>
                <a:gd name="T94" fmla="*/ 766 w 864"/>
                <a:gd name="T95" fmla="*/ 225 h 728"/>
                <a:gd name="T96" fmla="*/ 779 w 864"/>
                <a:gd name="T97" fmla="*/ 246 h 728"/>
                <a:gd name="T98" fmla="*/ 736 w 864"/>
                <a:gd name="T99" fmla="*/ 268 h 728"/>
                <a:gd name="T100" fmla="*/ 749 w 864"/>
                <a:gd name="T101" fmla="*/ 314 h 728"/>
                <a:gd name="T102" fmla="*/ 762 w 864"/>
                <a:gd name="T103" fmla="*/ 340 h 728"/>
                <a:gd name="T104" fmla="*/ 743 w 864"/>
                <a:gd name="T105" fmla="*/ 369 h 728"/>
                <a:gd name="T106" fmla="*/ 694 w 864"/>
                <a:gd name="T107" fmla="*/ 365 h 728"/>
                <a:gd name="T108" fmla="*/ 728 w 864"/>
                <a:gd name="T109" fmla="*/ 382 h 728"/>
                <a:gd name="T110" fmla="*/ 722 w 864"/>
                <a:gd name="T111" fmla="*/ 408 h 728"/>
                <a:gd name="T112" fmla="*/ 734 w 864"/>
                <a:gd name="T113" fmla="*/ 458 h 728"/>
                <a:gd name="T114" fmla="*/ 686 w 864"/>
                <a:gd name="T115" fmla="*/ 437 h 728"/>
                <a:gd name="T116" fmla="*/ 666 w 864"/>
                <a:gd name="T117" fmla="*/ 465 h 728"/>
                <a:gd name="T118" fmla="*/ 688 w 864"/>
                <a:gd name="T119" fmla="*/ 499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4" h="728">
                  <a:moveTo>
                    <a:pt x="618" y="520"/>
                  </a:moveTo>
                  <a:lnTo>
                    <a:pt x="618" y="520"/>
                  </a:lnTo>
                  <a:lnTo>
                    <a:pt x="611" y="522"/>
                  </a:lnTo>
                  <a:lnTo>
                    <a:pt x="601" y="522"/>
                  </a:lnTo>
                  <a:lnTo>
                    <a:pt x="596" y="522"/>
                  </a:lnTo>
                  <a:lnTo>
                    <a:pt x="592" y="522"/>
                  </a:lnTo>
                  <a:lnTo>
                    <a:pt x="588" y="520"/>
                  </a:lnTo>
                  <a:lnTo>
                    <a:pt x="584" y="516"/>
                  </a:lnTo>
                  <a:lnTo>
                    <a:pt x="584" y="516"/>
                  </a:lnTo>
                  <a:lnTo>
                    <a:pt x="582" y="520"/>
                  </a:lnTo>
                  <a:lnTo>
                    <a:pt x="579" y="524"/>
                  </a:lnTo>
                  <a:lnTo>
                    <a:pt x="579" y="524"/>
                  </a:lnTo>
                  <a:lnTo>
                    <a:pt x="579" y="526"/>
                  </a:lnTo>
                  <a:lnTo>
                    <a:pt x="580" y="528"/>
                  </a:lnTo>
                  <a:lnTo>
                    <a:pt x="580" y="531"/>
                  </a:lnTo>
                  <a:lnTo>
                    <a:pt x="580" y="535"/>
                  </a:lnTo>
                  <a:lnTo>
                    <a:pt x="580" y="535"/>
                  </a:lnTo>
                  <a:lnTo>
                    <a:pt x="579" y="537"/>
                  </a:lnTo>
                  <a:lnTo>
                    <a:pt x="575" y="539"/>
                  </a:lnTo>
                  <a:lnTo>
                    <a:pt x="571" y="541"/>
                  </a:lnTo>
                  <a:lnTo>
                    <a:pt x="567" y="541"/>
                  </a:lnTo>
                  <a:lnTo>
                    <a:pt x="567" y="541"/>
                  </a:lnTo>
                  <a:lnTo>
                    <a:pt x="562" y="548"/>
                  </a:lnTo>
                  <a:lnTo>
                    <a:pt x="556" y="554"/>
                  </a:lnTo>
                  <a:lnTo>
                    <a:pt x="550" y="562"/>
                  </a:lnTo>
                  <a:lnTo>
                    <a:pt x="544" y="569"/>
                  </a:lnTo>
                  <a:lnTo>
                    <a:pt x="544" y="569"/>
                  </a:lnTo>
                  <a:lnTo>
                    <a:pt x="533" y="577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12" y="588"/>
                  </a:lnTo>
                  <a:lnTo>
                    <a:pt x="507" y="590"/>
                  </a:lnTo>
                  <a:lnTo>
                    <a:pt x="505" y="590"/>
                  </a:lnTo>
                  <a:lnTo>
                    <a:pt x="503" y="590"/>
                  </a:lnTo>
                  <a:lnTo>
                    <a:pt x="503" y="590"/>
                  </a:lnTo>
                  <a:lnTo>
                    <a:pt x="503" y="588"/>
                  </a:lnTo>
                  <a:lnTo>
                    <a:pt x="503" y="586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10" y="579"/>
                  </a:lnTo>
                  <a:lnTo>
                    <a:pt x="510" y="579"/>
                  </a:lnTo>
                  <a:lnTo>
                    <a:pt x="507" y="577"/>
                  </a:lnTo>
                  <a:lnTo>
                    <a:pt x="505" y="577"/>
                  </a:lnTo>
                  <a:lnTo>
                    <a:pt x="503" y="579"/>
                  </a:lnTo>
                  <a:lnTo>
                    <a:pt x="499" y="581"/>
                  </a:lnTo>
                  <a:lnTo>
                    <a:pt x="495" y="586"/>
                  </a:lnTo>
                  <a:lnTo>
                    <a:pt x="493" y="590"/>
                  </a:lnTo>
                  <a:lnTo>
                    <a:pt x="492" y="592"/>
                  </a:lnTo>
                  <a:lnTo>
                    <a:pt x="492" y="592"/>
                  </a:lnTo>
                  <a:lnTo>
                    <a:pt x="488" y="592"/>
                  </a:lnTo>
                  <a:lnTo>
                    <a:pt x="484" y="594"/>
                  </a:lnTo>
                  <a:lnTo>
                    <a:pt x="476" y="594"/>
                  </a:lnTo>
                  <a:lnTo>
                    <a:pt x="473" y="596"/>
                  </a:lnTo>
                  <a:lnTo>
                    <a:pt x="471" y="598"/>
                  </a:lnTo>
                  <a:lnTo>
                    <a:pt x="469" y="601"/>
                  </a:lnTo>
                  <a:lnTo>
                    <a:pt x="469" y="607"/>
                  </a:lnTo>
                  <a:lnTo>
                    <a:pt x="469" y="607"/>
                  </a:lnTo>
                  <a:lnTo>
                    <a:pt x="465" y="609"/>
                  </a:lnTo>
                  <a:lnTo>
                    <a:pt x="459" y="611"/>
                  </a:lnTo>
                  <a:lnTo>
                    <a:pt x="459" y="611"/>
                  </a:lnTo>
                  <a:lnTo>
                    <a:pt x="458" y="613"/>
                  </a:lnTo>
                  <a:lnTo>
                    <a:pt x="458" y="613"/>
                  </a:lnTo>
                  <a:lnTo>
                    <a:pt x="458" y="616"/>
                  </a:lnTo>
                  <a:lnTo>
                    <a:pt x="458" y="618"/>
                  </a:lnTo>
                  <a:lnTo>
                    <a:pt x="459" y="622"/>
                  </a:lnTo>
                  <a:lnTo>
                    <a:pt x="461" y="624"/>
                  </a:lnTo>
                  <a:lnTo>
                    <a:pt x="461" y="624"/>
                  </a:lnTo>
                  <a:lnTo>
                    <a:pt x="459" y="628"/>
                  </a:lnTo>
                  <a:lnTo>
                    <a:pt x="458" y="634"/>
                  </a:lnTo>
                  <a:lnTo>
                    <a:pt x="452" y="637"/>
                  </a:lnTo>
                  <a:lnTo>
                    <a:pt x="450" y="643"/>
                  </a:lnTo>
                  <a:lnTo>
                    <a:pt x="450" y="643"/>
                  </a:lnTo>
                  <a:lnTo>
                    <a:pt x="446" y="651"/>
                  </a:lnTo>
                  <a:lnTo>
                    <a:pt x="444" y="658"/>
                  </a:lnTo>
                  <a:lnTo>
                    <a:pt x="444" y="658"/>
                  </a:lnTo>
                  <a:lnTo>
                    <a:pt x="439" y="666"/>
                  </a:lnTo>
                  <a:lnTo>
                    <a:pt x="437" y="669"/>
                  </a:lnTo>
                  <a:lnTo>
                    <a:pt x="435" y="671"/>
                  </a:lnTo>
                  <a:lnTo>
                    <a:pt x="435" y="671"/>
                  </a:lnTo>
                  <a:lnTo>
                    <a:pt x="437" y="675"/>
                  </a:lnTo>
                  <a:lnTo>
                    <a:pt x="439" y="679"/>
                  </a:lnTo>
                  <a:lnTo>
                    <a:pt x="439" y="681"/>
                  </a:lnTo>
                  <a:lnTo>
                    <a:pt x="440" y="685"/>
                  </a:lnTo>
                  <a:lnTo>
                    <a:pt x="440" y="685"/>
                  </a:lnTo>
                  <a:lnTo>
                    <a:pt x="440" y="688"/>
                  </a:lnTo>
                  <a:lnTo>
                    <a:pt x="439" y="690"/>
                  </a:lnTo>
                  <a:lnTo>
                    <a:pt x="437" y="692"/>
                  </a:lnTo>
                  <a:lnTo>
                    <a:pt x="435" y="696"/>
                  </a:lnTo>
                  <a:lnTo>
                    <a:pt x="435" y="696"/>
                  </a:lnTo>
                  <a:lnTo>
                    <a:pt x="433" y="702"/>
                  </a:lnTo>
                  <a:lnTo>
                    <a:pt x="433" y="707"/>
                  </a:lnTo>
                  <a:lnTo>
                    <a:pt x="429" y="713"/>
                  </a:lnTo>
                  <a:lnTo>
                    <a:pt x="429" y="713"/>
                  </a:lnTo>
                  <a:lnTo>
                    <a:pt x="425" y="715"/>
                  </a:lnTo>
                  <a:lnTo>
                    <a:pt x="425" y="715"/>
                  </a:lnTo>
                  <a:lnTo>
                    <a:pt x="423" y="719"/>
                  </a:lnTo>
                  <a:lnTo>
                    <a:pt x="422" y="721"/>
                  </a:lnTo>
                  <a:lnTo>
                    <a:pt x="418" y="724"/>
                  </a:lnTo>
                  <a:lnTo>
                    <a:pt x="412" y="726"/>
                  </a:lnTo>
                  <a:lnTo>
                    <a:pt x="406" y="726"/>
                  </a:lnTo>
                  <a:lnTo>
                    <a:pt x="403" y="728"/>
                  </a:lnTo>
                  <a:lnTo>
                    <a:pt x="399" y="726"/>
                  </a:lnTo>
                  <a:lnTo>
                    <a:pt x="395" y="726"/>
                  </a:lnTo>
                  <a:lnTo>
                    <a:pt x="395" y="726"/>
                  </a:lnTo>
                  <a:lnTo>
                    <a:pt x="391" y="722"/>
                  </a:lnTo>
                  <a:lnTo>
                    <a:pt x="388" y="719"/>
                  </a:lnTo>
                  <a:lnTo>
                    <a:pt x="386" y="717"/>
                  </a:lnTo>
                  <a:lnTo>
                    <a:pt x="384" y="715"/>
                  </a:lnTo>
                  <a:lnTo>
                    <a:pt x="380" y="715"/>
                  </a:lnTo>
                  <a:lnTo>
                    <a:pt x="380" y="715"/>
                  </a:lnTo>
                  <a:lnTo>
                    <a:pt x="376" y="715"/>
                  </a:lnTo>
                  <a:lnTo>
                    <a:pt x="371" y="715"/>
                  </a:lnTo>
                  <a:lnTo>
                    <a:pt x="365" y="715"/>
                  </a:lnTo>
                  <a:lnTo>
                    <a:pt x="359" y="715"/>
                  </a:lnTo>
                  <a:lnTo>
                    <a:pt x="359" y="715"/>
                  </a:lnTo>
                  <a:lnTo>
                    <a:pt x="357" y="713"/>
                  </a:lnTo>
                  <a:lnTo>
                    <a:pt x="353" y="711"/>
                  </a:lnTo>
                  <a:lnTo>
                    <a:pt x="353" y="711"/>
                  </a:lnTo>
                  <a:lnTo>
                    <a:pt x="353" y="707"/>
                  </a:lnTo>
                  <a:lnTo>
                    <a:pt x="350" y="705"/>
                  </a:lnTo>
                  <a:lnTo>
                    <a:pt x="348" y="703"/>
                  </a:lnTo>
                  <a:lnTo>
                    <a:pt x="344" y="703"/>
                  </a:lnTo>
                  <a:lnTo>
                    <a:pt x="344" y="703"/>
                  </a:lnTo>
                  <a:lnTo>
                    <a:pt x="342" y="700"/>
                  </a:lnTo>
                  <a:lnTo>
                    <a:pt x="338" y="694"/>
                  </a:lnTo>
                  <a:lnTo>
                    <a:pt x="336" y="690"/>
                  </a:lnTo>
                  <a:lnTo>
                    <a:pt x="335" y="686"/>
                  </a:lnTo>
                  <a:lnTo>
                    <a:pt x="335" y="686"/>
                  </a:lnTo>
                  <a:lnTo>
                    <a:pt x="331" y="683"/>
                  </a:lnTo>
                  <a:lnTo>
                    <a:pt x="327" y="679"/>
                  </a:lnTo>
                  <a:lnTo>
                    <a:pt x="325" y="675"/>
                  </a:lnTo>
                  <a:lnTo>
                    <a:pt x="323" y="671"/>
                  </a:lnTo>
                  <a:lnTo>
                    <a:pt x="323" y="671"/>
                  </a:lnTo>
                  <a:lnTo>
                    <a:pt x="323" y="669"/>
                  </a:lnTo>
                  <a:lnTo>
                    <a:pt x="323" y="668"/>
                  </a:lnTo>
                  <a:lnTo>
                    <a:pt x="323" y="666"/>
                  </a:lnTo>
                  <a:lnTo>
                    <a:pt x="323" y="662"/>
                  </a:lnTo>
                  <a:lnTo>
                    <a:pt x="323" y="662"/>
                  </a:lnTo>
                  <a:lnTo>
                    <a:pt x="321" y="658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0" y="649"/>
                  </a:lnTo>
                  <a:lnTo>
                    <a:pt x="310" y="647"/>
                  </a:lnTo>
                  <a:lnTo>
                    <a:pt x="310" y="645"/>
                  </a:lnTo>
                  <a:lnTo>
                    <a:pt x="310" y="639"/>
                  </a:lnTo>
                  <a:lnTo>
                    <a:pt x="310" y="639"/>
                  </a:lnTo>
                  <a:lnTo>
                    <a:pt x="312" y="637"/>
                  </a:lnTo>
                  <a:lnTo>
                    <a:pt x="312" y="635"/>
                  </a:lnTo>
                  <a:lnTo>
                    <a:pt x="318" y="634"/>
                  </a:lnTo>
                  <a:lnTo>
                    <a:pt x="319" y="630"/>
                  </a:lnTo>
                  <a:lnTo>
                    <a:pt x="321" y="628"/>
                  </a:lnTo>
                  <a:lnTo>
                    <a:pt x="321" y="626"/>
                  </a:lnTo>
                  <a:lnTo>
                    <a:pt x="321" y="626"/>
                  </a:lnTo>
                  <a:lnTo>
                    <a:pt x="318" y="626"/>
                  </a:lnTo>
                  <a:lnTo>
                    <a:pt x="312" y="626"/>
                  </a:lnTo>
                  <a:lnTo>
                    <a:pt x="301" y="630"/>
                  </a:lnTo>
                  <a:lnTo>
                    <a:pt x="301" y="630"/>
                  </a:lnTo>
                  <a:lnTo>
                    <a:pt x="299" y="626"/>
                  </a:lnTo>
                  <a:lnTo>
                    <a:pt x="297" y="620"/>
                  </a:lnTo>
                  <a:lnTo>
                    <a:pt x="295" y="609"/>
                  </a:lnTo>
                  <a:lnTo>
                    <a:pt x="295" y="609"/>
                  </a:lnTo>
                  <a:lnTo>
                    <a:pt x="291" y="599"/>
                  </a:lnTo>
                  <a:lnTo>
                    <a:pt x="285" y="590"/>
                  </a:lnTo>
                  <a:lnTo>
                    <a:pt x="285" y="590"/>
                  </a:lnTo>
                  <a:lnTo>
                    <a:pt x="280" y="582"/>
                  </a:lnTo>
                  <a:lnTo>
                    <a:pt x="274" y="577"/>
                  </a:lnTo>
                  <a:lnTo>
                    <a:pt x="274" y="577"/>
                  </a:lnTo>
                  <a:lnTo>
                    <a:pt x="272" y="571"/>
                  </a:lnTo>
                  <a:lnTo>
                    <a:pt x="272" y="569"/>
                  </a:lnTo>
                  <a:lnTo>
                    <a:pt x="272" y="567"/>
                  </a:lnTo>
                  <a:lnTo>
                    <a:pt x="272" y="567"/>
                  </a:lnTo>
                  <a:lnTo>
                    <a:pt x="276" y="567"/>
                  </a:lnTo>
                  <a:lnTo>
                    <a:pt x="280" y="565"/>
                  </a:lnTo>
                  <a:lnTo>
                    <a:pt x="280" y="564"/>
                  </a:lnTo>
                  <a:lnTo>
                    <a:pt x="280" y="564"/>
                  </a:lnTo>
                  <a:lnTo>
                    <a:pt x="282" y="562"/>
                  </a:lnTo>
                  <a:lnTo>
                    <a:pt x="282" y="560"/>
                  </a:lnTo>
                  <a:lnTo>
                    <a:pt x="280" y="556"/>
                  </a:lnTo>
                  <a:lnTo>
                    <a:pt x="280" y="554"/>
                  </a:lnTo>
                  <a:lnTo>
                    <a:pt x="276" y="548"/>
                  </a:lnTo>
                  <a:lnTo>
                    <a:pt x="274" y="547"/>
                  </a:lnTo>
                  <a:lnTo>
                    <a:pt x="274" y="543"/>
                  </a:lnTo>
                  <a:lnTo>
                    <a:pt x="274" y="543"/>
                  </a:lnTo>
                  <a:lnTo>
                    <a:pt x="274" y="539"/>
                  </a:lnTo>
                  <a:lnTo>
                    <a:pt x="276" y="533"/>
                  </a:lnTo>
                  <a:lnTo>
                    <a:pt x="280" y="524"/>
                  </a:lnTo>
                  <a:lnTo>
                    <a:pt x="280" y="524"/>
                  </a:lnTo>
                  <a:lnTo>
                    <a:pt x="280" y="518"/>
                  </a:lnTo>
                  <a:lnTo>
                    <a:pt x="284" y="514"/>
                  </a:lnTo>
                  <a:lnTo>
                    <a:pt x="285" y="512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5" y="512"/>
                  </a:lnTo>
                  <a:lnTo>
                    <a:pt x="297" y="512"/>
                  </a:lnTo>
                  <a:lnTo>
                    <a:pt x="299" y="512"/>
                  </a:lnTo>
                  <a:lnTo>
                    <a:pt x="299" y="512"/>
                  </a:lnTo>
                  <a:lnTo>
                    <a:pt x="302" y="511"/>
                  </a:lnTo>
                  <a:lnTo>
                    <a:pt x="308" y="509"/>
                  </a:lnTo>
                  <a:lnTo>
                    <a:pt x="308" y="509"/>
                  </a:lnTo>
                  <a:lnTo>
                    <a:pt x="310" y="505"/>
                  </a:lnTo>
                  <a:lnTo>
                    <a:pt x="310" y="499"/>
                  </a:lnTo>
                  <a:lnTo>
                    <a:pt x="310" y="488"/>
                  </a:lnTo>
                  <a:lnTo>
                    <a:pt x="306" y="478"/>
                  </a:lnTo>
                  <a:lnTo>
                    <a:pt x="304" y="475"/>
                  </a:lnTo>
                  <a:lnTo>
                    <a:pt x="301" y="469"/>
                  </a:lnTo>
                  <a:lnTo>
                    <a:pt x="301" y="469"/>
                  </a:lnTo>
                  <a:lnTo>
                    <a:pt x="297" y="465"/>
                  </a:lnTo>
                  <a:lnTo>
                    <a:pt x="293" y="463"/>
                  </a:lnTo>
                  <a:lnTo>
                    <a:pt x="289" y="463"/>
                  </a:lnTo>
                  <a:lnTo>
                    <a:pt x="284" y="461"/>
                  </a:lnTo>
                  <a:lnTo>
                    <a:pt x="274" y="459"/>
                  </a:lnTo>
                  <a:lnTo>
                    <a:pt x="270" y="458"/>
                  </a:lnTo>
                  <a:lnTo>
                    <a:pt x="265" y="456"/>
                  </a:lnTo>
                  <a:lnTo>
                    <a:pt x="265" y="456"/>
                  </a:lnTo>
                  <a:lnTo>
                    <a:pt x="266" y="454"/>
                  </a:lnTo>
                  <a:lnTo>
                    <a:pt x="268" y="452"/>
                  </a:lnTo>
                  <a:lnTo>
                    <a:pt x="270" y="450"/>
                  </a:lnTo>
                  <a:lnTo>
                    <a:pt x="272" y="448"/>
                  </a:lnTo>
                  <a:lnTo>
                    <a:pt x="276" y="448"/>
                  </a:lnTo>
                  <a:lnTo>
                    <a:pt x="284" y="448"/>
                  </a:lnTo>
                  <a:lnTo>
                    <a:pt x="297" y="452"/>
                  </a:lnTo>
                  <a:lnTo>
                    <a:pt x="308" y="454"/>
                  </a:lnTo>
                  <a:lnTo>
                    <a:pt x="308" y="454"/>
                  </a:lnTo>
                  <a:lnTo>
                    <a:pt x="308" y="450"/>
                  </a:lnTo>
                  <a:lnTo>
                    <a:pt x="306" y="448"/>
                  </a:lnTo>
                  <a:lnTo>
                    <a:pt x="306" y="444"/>
                  </a:lnTo>
                  <a:lnTo>
                    <a:pt x="302" y="444"/>
                  </a:lnTo>
                  <a:lnTo>
                    <a:pt x="299" y="441"/>
                  </a:lnTo>
                  <a:lnTo>
                    <a:pt x="293" y="439"/>
                  </a:lnTo>
                  <a:lnTo>
                    <a:pt x="287" y="435"/>
                  </a:lnTo>
                  <a:lnTo>
                    <a:pt x="284" y="433"/>
                  </a:lnTo>
                  <a:lnTo>
                    <a:pt x="284" y="431"/>
                  </a:lnTo>
                  <a:lnTo>
                    <a:pt x="284" y="431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2" y="424"/>
                  </a:lnTo>
                  <a:lnTo>
                    <a:pt x="280" y="424"/>
                  </a:lnTo>
                  <a:lnTo>
                    <a:pt x="276" y="424"/>
                  </a:lnTo>
                  <a:lnTo>
                    <a:pt x="274" y="424"/>
                  </a:lnTo>
                  <a:lnTo>
                    <a:pt x="270" y="427"/>
                  </a:lnTo>
                  <a:lnTo>
                    <a:pt x="265" y="427"/>
                  </a:lnTo>
                  <a:lnTo>
                    <a:pt x="265" y="427"/>
                  </a:lnTo>
                  <a:lnTo>
                    <a:pt x="259" y="429"/>
                  </a:lnTo>
                  <a:lnTo>
                    <a:pt x="253" y="429"/>
                  </a:lnTo>
                  <a:lnTo>
                    <a:pt x="248" y="427"/>
                  </a:lnTo>
                  <a:lnTo>
                    <a:pt x="246" y="425"/>
                  </a:lnTo>
                  <a:lnTo>
                    <a:pt x="246" y="424"/>
                  </a:lnTo>
                  <a:lnTo>
                    <a:pt x="246" y="424"/>
                  </a:lnTo>
                  <a:lnTo>
                    <a:pt x="244" y="420"/>
                  </a:lnTo>
                  <a:lnTo>
                    <a:pt x="242" y="418"/>
                  </a:lnTo>
                  <a:lnTo>
                    <a:pt x="242" y="414"/>
                  </a:lnTo>
                  <a:lnTo>
                    <a:pt x="242" y="410"/>
                  </a:lnTo>
                  <a:lnTo>
                    <a:pt x="244" y="407"/>
                  </a:lnTo>
                  <a:lnTo>
                    <a:pt x="248" y="401"/>
                  </a:lnTo>
                  <a:lnTo>
                    <a:pt x="251" y="395"/>
                  </a:lnTo>
                  <a:lnTo>
                    <a:pt x="253" y="390"/>
                  </a:lnTo>
                  <a:lnTo>
                    <a:pt x="253" y="388"/>
                  </a:lnTo>
                  <a:lnTo>
                    <a:pt x="255" y="386"/>
                  </a:lnTo>
                  <a:lnTo>
                    <a:pt x="253" y="382"/>
                  </a:lnTo>
                  <a:lnTo>
                    <a:pt x="253" y="378"/>
                  </a:lnTo>
                  <a:lnTo>
                    <a:pt x="253" y="378"/>
                  </a:lnTo>
                  <a:lnTo>
                    <a:pt x="248" y="369"/>
                  </a:lnTo>
                  <a:lnTo>
                    <a:pt x="242" y="357"/>
                  </a:lnTo>
                  <a:lnTo>
                    <a:pt x="236" y="348"/>
                  </a:lnTo>
                  <a:lnTo>
                    <a:pt x="231" y="337"/>
                  </a:lnTo>
                  <a:lnTo>
                    <a:pt x="231" y="337"/>
                  </a:lnTo>
                  <a:lnTo>
                    <a:pt x="227" y="323"/>
                  </a:lnTo>
                  <a:lnTo>
                    <a:pt x="221" y="318"/>
                  </a:lnTo>
                  <a:lnTo>
                    <a:pt x="219" y="312"/>
                  </a:lnTo>
                  <a:lnTo>
                    <a:pt x="215" y="306"/>
                  </a:lnTo>
                  <a:lnTo>
                    <a:pt x="210" y="303"/>
                  </a:lnTo>
                  <a:lnTo>
                    <a:pt x="206" y="299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3" y="293"/>
                  </a:lnTo>
                  <a:lnTo>
                    <a:pt x="185" y="289"/>
                  </a:lnTo>
                  <a:lnTo>
                    <a:pt x="178" y="285"/>
                  </a:lnTo>
                  <a:lnTo>
                    <a:pt x="170" y="284"/>
                  </a:lnTo>
                  <a:lnTo>
                    <a:pt x="170" y="284"/>
                  </a:lnTo>
                  <a:lnTo>
                    <a:pt x="155" y="280"/>
                  </a:lnTo>
                  <a:lnTo>
                    <a:pt x="147" y="278"/>
                  </a:lnTo>
                  <a:lnTo>
                    <a:pt x="138" y="276"/>
                  </a:lnTo>
                  <a:lnTo>
                    <a:pt x="138" y="276"/>
                  </a:lnTo>
                  <a:lnTo>
                    <a:pt x="125" y="276"/>
                  </a:lnTo>
                  <a:lnTo>
                    <a:pt x="117" y="278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08" y="282"/>
                  </a:lnTo>
                  <a:lnTo>
                    <a:pt x="106" y="282"/>
                  </a:lnTo>
                  <a:lnTo>
                    <a:pt x="102" y="284"/>
                  </a:lnTo>
                  <a:lnTo>
                    <a:pt x="100" y="284"/>
                  </a:lnTo>
                  <a:lnTo>
                    <a:pt x="100" y="284"/>
                  </a:lnTo>
                  <a:lnTo>
                    <a:pt x="94" y="284"/>
                  </a:lnTo>
                  <a:lnTo>
                    <a:pt x="91" y="282"/>
                  </a:lnTo>
                  <a:lnTo>
                    <a:pt x="89" y="282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4"/>
                  </a:lnTo>
                  <a:lnTo>
                    <a:pt x="83" y="287"/>
                  </a:lnTo>
                  <a:lnTo>
                    <a:pt x="83" y="287"/>
                  </a:lnTo>
                  <a:lnTo>
                    <a:pt x="79" y="285"/>
                  </a:lnTo>
                  <a:lnTo>
                    <a:pt x="74" y="287"/>
                  </a:lnTo>
                  <a:lnTo>
                    <a:pt x="68" y="287"/>
                  </a:lnTo>
                  <a:lnTo>
                    <a:pt x="62" y="285"/>
                  </a:lnTo>
                  <a:lnTo>
                    <a:pt x="62" y="285"/>
                  </a:lnTo>
                  <a:lnTo>
                    <a:pt x="53" y="282"/>
                  </a:lnTo>
                  <a:lnTo>
                    <a:pt x="49" y="276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7" y="272"/>
                  </a:lnTo>
                  <a:lnTo>
                    <a:pt x="49" y="270"/>
                  </a:lnTo>
                  <a:lnTo>
                    <a:pt x="53" y="268"/>
                  </a:lnTo>
                  <a:lnTo>
                    <a:pt x="58" y="268"/>
                  </a:lnTo>
                  <a:lnTo>
                    <a:pt x="58" y="267"/>
                  </a:lnTo>
                  <a:lnTo>
                    <a:pt x="60" y="265"/>
                  </a:lnTo>
                  <a:lnTo>
                    <a:pt x="60" y="265"/>
                  </a:lnTo>
                  <a:lnTo>
                    <a:pt x="57" y="263"/>
                  </a:lnTo>
                  <a:lnTo>
                    <a:pt x="51" y="261"/>
                  </a:lnTo>
                  <a:lnTo>
                    <a:pt x="40" y="259"/>
                  </a:lnTo>
                  <a:lnTo>
                    <a:pt x="40" y="259"/>
                  </a:lnTo>
                  <a:lnTo>
                    <a:pt x="34" y="257"/>
                  </a:lnTo>
                  <a:lnTo>
                    <a:pt x="30" y="257"/>
                  </a:lnTo>
                  <a:lnTo>
                    <a:pt x="26" y="255"/>
                  </a:lnTo>
                  <a:lnTo>
                    <a:pt x="24" y="255"/>
                  </a:lnTo>
                  <a:lnTo>
                    <a:pt x="23" y="251"/>
                  </a:lnTo>
                  <a:lnTo>
                    <a:pt x="21" y="248"/>
                  </a:lnTo>
                  <a:lnTo>
                    <a:pt x="21" y="248"/>
                  </a:lnTo>
                  <a:lnTo>
                    <a:pt x="24" y="244"/>
                  </a:lnTo>
                  <a:lnTo>
                    <a:pt x="28" y="244"/>
                  </a:lnTo>
                  <a:lnTo>
                    <a:pt x="34" y="242"/>
                  </a:lnTo>
                  <a:lnTo>
                    <a:pt x="38" y="242"/>
                  </a:lnTo>
                  <a:lnTo>
                    <a:pt x="49" y="242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66" y="242"/>
                  </a:lnTo>
                  <a:lnTo>
                    <a:pt x="77" y="240"/>
                  </a:lnTo>
                  <a:lnTo>
                    <a:pt x="81" y="240"/>
                  </a:lnTo>
                  <a:lnTo>
                    <a:pt x="85" y="238"/>
                  </a:lnTo>
                  <a:lnTo>
                    <a:pt x="89" y="236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5" y="231"/>
                  </a:lnTo>
                  <a:lnTo>
                    <a:pt x="79" y="231"/>
                  </a:lnTo>
                  <a:lnTo>
                    <a:pt x="72" y="229"/>
                  </a:lnTo>
                  <a:lnTo>
                    <a:pt x="64" y="231"/>
                  </a:lnTo>
                  <a:lnTo>
                    <a:pt x="51" y="231"/>
                  </a:lnTo>
                  <a:lnTo>
                    <a:pt x="43" y="231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6" y="223"/>
                  </a:lnTo>
                  <a:lnTo>
                    <a:pt x="23" y="221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7" y="210"/>
                  </a:lnTo>
                  <a:lnTo>
                    <a:pt x="4" y="206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4" y="198"/>
                  </a:lnTo>
                  <a:lnTo>
                    <a:pt x="7" y="197"/>
                  </a:lnTo>
                  <a:lnTo>
                    <a:pt x="15" y="193"/>
                  </a:lnTo>
                  <a:lnTo>
                    <a:pt x="23" y="193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8" y="189"/>
                  </a:lnTo>
                  <a:lnTo>
                    <a:pt x="45" y="187"/>
                  </a:lnTo>
                  <a:lnTo>
                    <a:pt x="53" y="185"/>
                  </a:lnTo>
                  <a:lnTo>
                    <a:pt x="62" y="185"/>
                  </a:lnTo>
                  <a:lnTo>
                    <a:pt x="62" y="185"/>
                  </a:lnTo>
                  <a:lnTo>
                    <a:pt x="70" y="181"/>
                  </a:lnTo>
                  <a:lnTo>
                    <a:pt x="74" y="180"/>
                  </a:lnTo>
                  <a:lnTo>
                    <a:pt x="77" y="178"/>
                  </a:lnTo>
                  <a:lnTo>
                    <a:pt x="77" y="178"/>
                  </a:lnTo>
                  <a:lnTo>
                    <a:pt x="87" y="178"/>
                  </a:lnTo>
                  <a:lnTo>
                    <a:pt x="92" y="176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100" y="172"/>
                  </a:lnTo>
                  <a:lnTo>
                    <a:pt x="108" y="164"/>
                  </a:lnTo>
                  <a:lnTo>
                    <a:pt x="111" y="163"/>
                  </a:lnTo>
                  <a:lnTo>
                    <a:pt x="111" y="159"/>
                  </a:lnTo>
                  <a:lnTo>
                    <a:pt x="115" y="155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11" y="151"/>
                  </a:lnTo>
                  <a:lnTo>
                    <a:pt x="106" y="147"/>
                  </a:lnTo>
                  <a:lnTo>
                    <a:pt x="92" y="144"/>
                  </a:lnTo>
                  <a:lnTo>
                    <a:pt x="87" y="142"/>
                  </a:lnTo>
                  <a:lnTo>
                    <a:pt x="81" y="140"/>
                  </a:lnTo>
                  <a:lnTo>
                    <a:pt x="77" y="136"/>
                  </a:lnTo>
                  <a:lnTo>
                    <a:pt x="77" y="134"/>
                  </a:lnTo>
                  <a:lnTo>
                    <a:pt x="77" y="130"/>
                  </a:lnTo>
                  <a:lnTo>
                    <a:pt x="77" y="130"/>
                  </a:lnTo>
                  <a:lnTo>
                    <a:pt x="77" y="129"/>
                  </a:lnTo>
                  <a:lnTo>
                    <a:pt x="81" y="127"/>
                  </a:lnTo>
                  <a:lnTo>
                    <a:pt x="85" y="123"/>
                  </a:lnTo>
                  <a:lnTo>
                    <a:pt x="89" y="121"/>
                  </a:lnTo>
                  <a:lnTo>
                    <a:pt x="100" y="117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11" y="113"/>
                  </a:lnTo>
                  <a:lnTo>
                    <a:pt x="115" y="111"/>
                  </a:lnTo>
                  <a:lnTo>
                    <a:pt x="125" y="106"/>
                  </a:lnTo>
                  <a:lnTo>
                    <a:pt x="128" y="104"/>
                  </a:lnTo>
                  <a:lnTo>
                    <a:pt x="132" y="102"/>
                  </a:lnTo>
                  <a:lnTo>
                    <a:pt x="138" y="100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47" y="104"/>
                  </a:lnTo>
                  <a:lnTo>
                    <a:pt x="153" y="108"/>
                  </a:lnTo>
                  <a:lnTo>
                    <a:pt x="157" y="110"/>
                  </a:lnTo>
                  <a:lnTo>
                    <a:pt x="159" y="110"/>
                  </a:lnTo>
                  <a:lnTo>
                    <a:pt x="162" y="110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06"/>
                  </a:lnTo>
                  <a:lnTo>
                    <a:pt x="168" y="104"/>
                  </a:lnTo>
                  <a:lnTo>
                    <a:pt x="168" y="100"/>
                  </a:lnTo>
                  <a:lnTo>
                    <a:pt x="168" y="94"/>
                  </a:lnTo>
                  <a:lnTo>
                    <a:pt x="168" y="93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4" y="87"/>
                  </a:lnTo>
                  <a:lnTo>
                    <a:pt x="162" y="81"/>
                  </a:lnTo>
                  <a:lnTo>
                    <a:pt x="162" y="79"/>
                  </a:lnTo>
                  <a:lnTo>
                    <a:pt x="162" y="77"/>
                  </a:lnTo>
                  <a:lnTo>
                    <a:pt x="162" y="76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8" y="72"/>
                  </a:lnTo>
                  <a:lnTo>
                    <a:pt x="174" y="72"/>
                  </a:lnTo>
                  <a:lnTo>
                    <a:pt x="185" y="72"/>
                  </a:lnTo>
                  <a:lnTo>
                    <a:pt x="185" y="72"/>
                  </a:lnTo>
                  <a:lnTo>
                    <a:pt x="195" y="74"/>
                  </a:lnTo>
                  <a:lnTo>
                    <a:pt x="204" y="72"/>
                  </a:lnTo>
                  <a:lnTo>
                    <a:pt x="212" y="70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29" y="62"/>
                  </a:lnTo>
                  <a:lnTo>
                    <a:pt x="238" y="60"/>
                  </a:lnTo>
                  <a:lnTo>
                    <a:pt x="246" y="5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61" y="57"/>
                  </a:lnTo>
                  <a:lnTo>
                    <a:pt x="265" y="59"/>
                  </a:lnTo>
                  <a:lnTo>
                    <a:pt x="270" y="60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4" y="66"/>
                  </a:lnTo>
                  <a:lnTo>
                    <a:pt x="274" y="70"/>
                  </a:lnTo>
                  <a:lnTo>
                    <a:pt x="274" y="76"/>
                  </a:lnTo>
                  <a:lnTo>
                    <a:pt x="274" y="79"/>
                  </a:lnTo>
                  <a:lnTo>
                    <a:pt x="274" y="83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80" y="83"/>
                  </a:lnTo>
                  <a:lnTo>
                    <a:pt x="280" y="81"/>
                  </a:lnTo>
                  <a:lnTo>
                    <a:pt x="282" y="76"/>
                  </a:lnTo>
                  <a:lnTo>
                    <a:pt x="284" y="68"/>
                  </a:lnTo>
                  <a:lnTo>
                    <a:pt x="284" y="62"/>
                  </a:lnTo>
                  <a:lnTo>
                    <a:pt x="284" y="62"/>
                  </a:lnTo>
                  <a:lnTo>
                    <a:pt x="287" y="62"/>
                  </a:lnTo>
                  <a:lnTo>
                    <a:pt x="291" y="62"/>
                  </a:lnTo>
                  <a:lnTo>
                    <a:pt x="295" y="64"/>
                  </a:lnTo>
                  <a:lnTo>
                    <a:pt x="297" y="66"/>
                  </a:lnTo>
                  <a:lnTo>
                    <a:pt x="302" y="72"/>
                  </a:lnTo>
                  <a:lnTo>
                    <a:pt x="306" y="74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6" y="77"/>
                  </a:lnTo>
                  <a:lnTo>
                    <a:pt x="321" y="76"/>
                  </a:lnTo>
                  <a:lnTo>
                    <a:pt x="329" y="76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1" y="72"/>
                  </a:lnTo>
                  <a:lnTo>
                    <a:pt x="325" y="66"/>
                  </a:lnTo>
                  <a:lnTo>
                    <a:pt x="319" y="60"/>
                  </a:lnTo>
                  <a:lnTo>
                    <a:pt x="312" y="55"/>
                  </a:lnTo>
                  <a:lnTo>
                    <a:pt x="312" y="55"/>
                  </a:lnTo>
                  <a:lnTo>
                    <a:pt x="319" y="53"/>
                  </a:lnTo>
                  <a:lnTo>
                    <a:pt x="323" y="51"/>
                  </a:lnTo>
                  <a:lnTo>
                    <a:pt x="329" y="49"/>
                  </a:lnTo>
                  <a:lnTo>
                    <a:pt x="331" y="47"/>
                  </a:lnTo>
                  <a:lnTo>
                    <a:pt x="335" y="49"/>
                  </a:lnTo>
                  <a:lnTo>
                    <a:pt x="335" y="49"/>
                  </a:lnTo>
                  <a:lnTo>
                    <a:pt x="340" y="51"/>
                  </a:lnTo>
                  <a:lnTo>
                    <a:pt x="346" y="55"/>
                  </a:lnTo>
                  <a:lnTo>
                    <a:pt x="359" y="62"/>
                  </a:lnTo>
                  <a:lnTo>
                    <a:pt x="359" y="62"/>
                  </a:lnTo>
                  <a:lnTo>
                    <a:pt x="369" y="66"/>
                  </a:lnTo>
                  <a:lnTo>
                    <a:pt x="380" y="74"/>
                  </a:lnTo>
                  <a:lnTo>
                    <a:pt x="388" y="76"/>
                  </a:lnTo>
                  <a:lnTo>
                    <a:pt x="393" y="79"/>
                  </a:lnTo>
                  <a:lnTo>
                    <a:pt x="397" y="79"/>
                  </a:lnTo>
                  <a:lnTo>
                    <a:pt x="399" y="79"/>
                  </a:lnTo>
                  <a:lnTo>
                    <a:pt x="403" y="77"/>
                  </a:lnTo>
                  <a:lnTo>
                    <a:pt x="403" y="77"/>
                  </a:lnTo>
                  <a:lnTo>
                    <a:pt x="401" y="76"/>
                  </a:lnTo>
                  <a:lnTo>
                    <a:pt x="399" y="72"/>
                  </a:lnTo>
                  <a:lnTo>
                    <a:pt x="397" y="68"/>
                  </a:lnTo>
                  <a:lnTo>
                    <a:pt x="391" y="64"/>
                  </a:lnTo>
                  <a:lnTo>
                    <a:pt x="386" y="60"/>
                  </a:lnTo>
                  <a:lnTo>
                    <a:pt x="372" y="55"/>
                  </a:lnTo>
                  <a:lnTo>
                    <a:pt x="369" y="51"/>
                  </a:lnTo>
                  <a:lnTo>
                    <a:pt x="365" y="47"/>
                  </a:lnTo>
                  <a:lnTo>
                    <a:pt x="365" y="47"/>
                  </a:lnTo>
                  <a:lnTo>
                    <a:pt x="365" y="45"/>
                  </a:lnTo>
                  <a:lnTo>
                    <a:pt x="371" y="45"/>
                  </a:lnTo>
                  <a:lnTo>
                    <a:pt x="380" y="47"/>
                  </a:lnTo>
                  <a:lnTo>
                    <a:pt x="401" y="51"/>
                  </a:lnTo>
                  <a:lnTo>
                    <a:pt x="401" y="51"/>
                  </a:lnTo>
                  <a:lnTo>
                    <a:pt x="399" y="45"/>
                  </a:lnTo>
                  <a:lnTo>
                    <a:pt x="399" y="43"/>
                  </a:lnTo>
                  <a:lnTo>
                    <a:pt x="397" y="42"/>
                  </a:lnTo>
                  <a:lnTo>
                    <a:pt x="397" y="42"/>
                  </a:lnTo>
                  <a:lnTo>
                    <a:pt x="401" y="40"/>
                  </a:lnTo>
                  <a:lnTo>
                    <a:pt x="403" y="40"/>
                  </a:lnTo>
                  <a:lnTo>
                    <a:pt x="406" y="38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399" y="34"/>
                  </a:lnTo>
                  <a:lnTo>
                    <a:pt x="388" y="34"/>
                  </a:lnTo>
                  <a:lnTo>
                    <a:pt x="388" y="34"/>
                  </a:lnTo>
                  <a:lnTo>
                    <a:pt x="391" y="30"/>
                  </a:lnTo>
                  <a:lnTo>
                    <a:pt x="391" y="28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406" y="23"/>
                  </a:lnTo>
                  <a:lnTo>
                    <a:pt x="420" y="19"/>
                  </a:lnTo>
                  <a:lnTo>
                    <a:pt x="433" y="19"/>
                  </a:lnTo>
                  <a:lnTo>
                    <a:pt x="439" y="19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52" y="23"/>
                  </a:lnTo>
                  <a:lnTo>
                    <a:pt x="459" y="24"/>
                  </a:lnTo>
                  <a:lnTo>
                    <a:pt x="465" y="26"/>
                  </a:lnTo>
                  <a:lnTo>
                    <a:pt x="469" y="26"/>
                  </a:lnTo>
                  <a:lnTo>
                    <a:pt x="471" y="24"/>
                  </a:lnTo>
                  <a:lnTo>
                    <a:pt x="471" y="24"/>
                  </a:lnTo>
                  <a:lnTo>
                    <a:pt x="473" y="23"/>
                  </a:lnTo>
                  <a:lnTo>
                    <a:pt x="476" y="21"/>
                  </a:lnTo>
                  <a:lnTo>
                    <a:pt x="476" y="19"/>
                  </a:lnTo>
                  <a:lnTo>
                    <a:pt x="480" y="17"/>
                  </a:lnTo>
                  <a:lnTo>
                    <a:pt x="480" y="17"/>
                  </a:lnTo>
                  <a:lnTo>
                    <a:pt x="482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2" y="19"/>
                  </a:lnTo>
                  <a:lnTo>
                    <a:pt x="492" y="19"/>
                  </a:lnTo>
                  <a:lnTo>
                    <a:pt x="492" y="11"/>
                  </a:lnTo>
                  <a:lnTo>
                    <a:pt x="492" y="11"/>
                  </a:lnTo>
                  <a:lnTo>
                    <a:pt x="497" y="11"/>
                  </a:lnTo>
                  <a:lnTo>
                    <a:pt x="503" y="9"/>
                  </a:lnTo>
                  <a:lnTo>
                    <a:pt x="507" y="7"/>
                  </a:lnTo>
                  <a:lnTo>
                    <a:pt x="512" y="7"/>
                  </a:lnTo>
                  <a:lnTo>
                    <a:pt x="512" y="7"/>
                  </a:lnTo>
                  <a:lnTo>
                    <a:pt x="514" y="11"/>
                  </a:lnTo>
                  <a:lnTo>
                    <a:pt x="518" y="13"/>
                  </a:lnTo>
                  <a:lnTo>
                    <a:pt x="518" y="13"/>
                  </a:lnTo>
                  <a:lnTo>
                    <a:pt x="520" y="9"/>
                  </a:lnTo>
                  <a:lnTo>
                    <a:pt x="522" y="6"/>
                  </a:lnTo>
                  <a:lnTo>
                    <a:pt x="522" y="6"/>
                  </a:lnTo>
                  <a:lnTo>
                    <a:pt x="526" y="6"/>
                  </a:lnTo>
                  <a:lnTo>
                    <a:pt x="529" y="6"/>
                  </a:lnTo>
                  <a:lnTo>
                    <a:pt x="541" y="4"/>
                  </a:lnTo>
                  <a:lnTo>
                    <a:pt x="544" y="4"/>
                  </a:lnTo>
                  <a:lnTo>
                    <a:pt x="550" y="4"/>
                  </a:lnTo>
                  <a:lnTo>
                    <a:pt x="554" y="6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60" y="7"/>
                  </a:lnTo>
                  <a:lnTo>
                    <a:pt x="560" y="4"/>
                  </a:lnTo>
                  <a:lnTo>
                    <a:pt x="560" y="4"/>
                  </a:lnTo>
                  <a:lnTo>
                    <a:pt x="567" y="2"/>
                  </a:lnTo>
                  <a:lnTo>
                    <a:pt x="575" y="0"/>
                  </a:lnTo>
                  <a:lnTo>
                    <a:pt x="582" y="0"/>
                  </a:lnTo>
                  <a:lnTo>
                    <a:pt x="590" y="0"/>
                  </a:lnTo>
                  <a:lnTo>
                    <a:pt x="605" y="0"/>
                  </a:lnTo>
                  <a:lnTo>
                    <a:pt x="618" y="4"/>
                  </a:lnTo>
                  <a:lnTo>
                    <a:pt x="618" y="4"/>
                  </a:lnTo>
                  <a:lnTo>
                    <a:pt x="633" y="6"/>
                  </a:lnTo>
                  <a:lnTo>
                    <a:pt x="645" y="7"/>
                  </a:lnTo>
                  <a:lnTo>
                    <a:pt x="656" y="11"/>
                  </a:lnTo>
                  <a:lnTo>
                    <a:pt x="662" y="15"/>
                  </a:lnTo>
                  <a:lnTo>
                    <a:pt x="667" y="17"/>
                  </a:lnTo>
                  <a:lnTo>
                    <a:pt x="667" y="17"/>
                  </a:lnTo>
                  <a:lnTo>
                    <a:pt x="666" y="21"/>
                  </a:lnTo>
                  <a:lnTo>
                    <a:pt x="666" y="21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7" y="23"/>
                  </a:lnTo>
                  <a:lnTo>
                    <a:pt x="679" y="23"/>
                  </a:lnTo>
                  <a:lnTo>
                    <a:pt x="683" y="23"/>
                  </a:lnTo>
                  <a:lnTo>
                    <a:pt x="686" y="24"/>
                  </a:lnTo>
                  <a:lnTo>
                    <a:pt x="686" y="26"/>
                  </a:lnTo>
                  <a:lnTo>
                    <a:pt x="688" y="26"/>
                  </a:lnTo>
                  <a:lnTo>
                    <a:pt x="686" y="32"/>
                  </a:lnTo>
                  <a:lnTo>
                    <a:pt x="686" y="32"/>
                  </a:lnTo>
                  <a:lnTo>
                    <a:pt x="683" y="34"/>
                  </a:lnTo>
                  <a:lnTo>
                    <a:pt x="681" y="36"/>
                  </a:lnTo>
                  <a:lnTo>
                    <a:pt x="681" y="36"/>
                  </a:lnTo>
                  <a:lnTo>
                    <a:pt x="694" y="34"/>
                  </a:lnTo>
                  <a:lnTo>
                    <a:pt x="696" y="34"/>
                  </a:lnTo>
                  <a:lnTo>
                    <a:pt x="700" y="34"/>
                  </a:lnTo>
                  <a:lnTo>
                    <a:pt x="701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1" y="40"/>
                  </a:lnTo>
                  <a:lnTo>
                    <a:pt x="701" y="40"/>
                  </a:lnTo>
                  <a:lnTo>
                    <a:pt x="711" y="40"/>
                  </a:lnTo>
                  <a:lnTo>
                    <a:pt x="722" y="40"/>
                  </a:lnTo>
                  <a:lnTo>
                    <a:pt x="726" y="40"/>
                  </a:lnTo>
                  <a:lnTo>
                    <a:pt x="730" y="42"/>
                  </a:lnTo>
                  <a:lnTo>
                    <a:pt x="734" y="43"/>
                  </a:lnTo>
                  <a:lnTo>
                    <a:pt x="737" y="49"/>
                  </a:lnTo>
                  <a:lnTo>
                    <a:pt x="737" y="49"/>
                  </a:lnTo>
                  <a:lnTo>
                    <a:pt x="718" y="55"/>
                  </a:lnTo>
                  <a:lnTo>
                    <a:pt x="698" y="60"/>
                  </a:lnTo>
                  <a:lnTo>
                    <a:pt x="688" y="62"/>
                  </a:lnTo>
                  <a:lnTo>
                    <a:pt x="679" y="62"/>
                  </a:lnTo>
                  <a:lnTo>
                    <a:pt x="669" y="62"/>
                  </a:lnTo>
                  <a:lnTo>
                    <a:pt x="660" y="62"/>
                  </a:lnTo>
                  <a:lnTo>
                    <a:pt x="660" y="62"/>
                  </a:lnTo>
                  <a:lnTo>
                    <a:pt x="647" y="60"/>
                  </a:lnTo>
                  <a:lnTo>
                    <a:pt x="633" y="60"/>
                  </a:lnTo>
                  <a:lnTo>
                    <a:pt x="620" y="62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599" y="68"/>
                  </a:lnTo>
                  <a:lnTo>
                    <a:pt x="588" y="72"/>
                  </a:lnTo>
                  <a:lnTo>
                    <a:pt x="579" y="77"/>
                  </a:lnTo>
                  <a:lnTo>
                    <a:pt x="575" y="79"/>
                  </a:lnTo>
                  <a:lnTo>
                    <a:pt x="573" y="83"/>
                  </a:lnTo>
                  <a:lnTo>
                    <a:pt x="573" y="83"/>
                  </a:lnTo>
                  <a:lnTo>
                    <a:pt x="575" y="85"/>
                  </a:lnTo>
                  <a:lnTo>
                    <a:pt x="577" y="85"/>
                  </a:lnTo>
                  <a:lnTo>
                    <a:pt x="584" y="85"/>
                  </a:lnTo>
                  <a:lnTo>
                    <a:pt x="592" y="83"/>
                  </a:lnTo>
                  <a:lnTo>
                    <a:pt x="597" y="81"/>
                  </a:lnTo>
                  <a:lnTo>
                    <a:pt x="611" y="76"/>
                  </a:lnTo>
                  <a:lnTo>
                    <a:pt x="618" y="74"/>
                  </a:lnTo>
                  <a:lnTo>
                    <a:pt x="622" y="72"/>
                  </a:lnTo>
                  <a:lnTo>
                    <a:pt x="622" y="72"/>
                  </a:lnTo>
                  <a:lnTo>
                    <a:pt x="630" y="72"/>
                  </a:lnTo>
                  <a:lnTo>
                    <a:pt x="637" y="70"/>
                  </a:lnTo>
                  <a:lnTo>
                    <a:pt x="650" y="70"/>
                  </a:lnTo>
                  <a:lnTo>
                    <a:pt x="664" y="72"/>
                  </a:lnTo>
                  <a:lnTo>
                    <a:pt x="677" y="72"/>
                  </a:lnTo>
                  <a:lnTo>
                    <a:pt x="677" y="72"/>
                  </a:lnTo>
                  <a:lnTo>
                    <a:pt x="679" y="76"/>
                  </a:lnTo>
                  <a:lnTo>
                    <a:pt x="679" y="76"/>
                  </a:lnTo>
                  <a:lnTo>
                    <a:pt x="675" y="79"/>
                  </a:lnTo>
                  <a:lnTo>
                    <a:pt x="671" y="81"/>
                  </a:lnTo>
                  <a:lnTo>
                    <a:pt x="666" y="83"/>
                  </a:lnTo>
                  <a:lnTo>
                    <a:pt x="658" y="85"/>
                  </a:lnTo>
                  <a:lnTo>
                    <a:pt x="656" y="89"/>
                  </a:lnTo>
                  <a:lnTo>
                    <a:pt x="650" y="91"/>
                  </a:lnTo>
                  <a:lnTo>
                    <a:pt x="650" y="91"/>
                  </a:lnTo>
                  <a:lnTo>
                    <a:pt x="652" y="94"/>
                  </a:lnTo>
                  <a:lnTo>
                    <a:pt x="652" y="94"/>
                  </a:lnTo>
                  <a:lnTo>
                    <a:pt x="656" y="94"/>
                  </a:lnTo>
                  <a:lnTo>
                    <a:pt x="660" y="94"/>
                  </a:lnTo>
                  <a:lnTo>
                    <a:pt x="667" y="93"/>
                  </a:lnTo>
                  <a:lnTo>
                    <a:pt x="679" y="87"/>
                  </a:lnTo>
                  <a:lnTo>
                    <a:pt x="679" y="87"/>
                  </a:lnTo>
                  <a:lnTo>
                    <a:pt x="686" y="85"/>
                  </a:lnTo>
                  <a:lnTo>
                    <a:pt x="692" y="81"/>
                  </a:lnTo>
                  <a:lnTo>
                    <a:pt x="696" y="77"/>
                  </a:lnTo>
                  <a:lnTo>
                    <a:pt x="700" y="72"/>
                  </a:lnTo>
                  <a:lnTo>
                    <a:pt x="700" y="72"/>
                  </a:lnTo>
                  <a:lnTo>
                    <a:pt x="701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5" y="68"/>
                  </a:lnTo>
                  <a:lnTo>
                    <a:pt x="709" y="66"/>
                  </a:lnTo>
                  <a:lnTo>
                    <a:pt x="711" y="66"/>
                  </a:lnTo>
                  <a:lnTo>
                    <a:pt x="715" y="66"/>
                  </a:lnTo>
                  <a:lnTo>
                    <a:pt x="720" y="66"/>
                  </a:lnTo>
                  <a:lnTo>
                    <a:pt x="722" y="68"/>
                  </a:lnTo>
                  <a:lnTo>
                    <a:pt x="726" y="72"/>
                  </a:lnTo>
                  <a:lnTo>
                    <a:pt x="726" y="74"/>
                  </a:lnTo>
                  <a:lnTo>
                    <a:pt x="726" y="74"/>
                  </a:lnTo>
                  <a:lnTo>
                    <a:pt x="724" y="77"/>
                  </a:lnTo>
                  <a:lnTo>
                    <a:pt x="724" y="81"/>
                  </a:lnTo>
                  <a:lnTo>
                    <a:pt x="720" y="89"/>
                  </a:lnTo>
                  <a:lnTo>
                    <a:pt x="720" y="89"/>
                  </a:lnTo>
                  <a:lnTo>
                    <a:pt x="718" y="93"/>
                  </a:lnTo>
                  <a:lnTo>
                    <a:pt x="715" y="94"/>
                  </a:lnTo>
                  <a:lnTo>
                    <a:pt x="711" y="98"/>
                  </a:lnTo>
                  <a:lnTo>
                    <a:pt x="709" y="100"/>
                  </a:lnTo>
                  <a:lnTo>
                    <a:pt x="709" y="100"/>
                  </a:lnTo>
                  <a:lnTo>
                    <a:pt x="701" y="113"/>
                  </a:lnTo>
                  <a:lnTo>
                    <a:pt x="700" y="119"/>
                  </a:lnTo>
                  <a:lnTo>
                    <a:pt x="698" y="125"/>
                  </a:lnTo>
                  <a:lnTo>
                    <a:pt x="698" y="125"/>
                  </a:lnTo>
                  <a:lnTo>
                    <a:pt x="707" y="119"/>
                  </a:lnTo>
                  <a:lnTo>
                    <a:pt x="713" y="113"/>
                  </a:lnTo>
                  <a:lnTo>
                    <a:pt x="726" y="98"/>
                  </a:lnTo>
                  <a:lnTo>
                    <a:pt x="726" y="98"/>
                  </a:lnTo>
                  <a:lnTo>
                    <a:pt x="734" y="94"/>
                  </a:lnTo>
                  <a:lnTo>
                    <a:pt x="743" y="89"/>
                  </a:lnTo>
                  <a:lnTo>
                    <a:pt x="749" y="85"/>
                  </a:lnTo>
                  <a:lnTo>
                    <a:pt x="753" y="85"/>
                  </a:lnTo>
                  <a:lnTo>
                    <a:pt x="753" y="85"/>
                  </a:lnTo>
                  <a:lnTo>
                    <a:pt x="754" y="87"/>
                  </a:lnTo>
                  <a:lnTo>
                    <a:pt x="754" y="89"/>
                  </a:lnTo>
                  <a:lnTo>
                    <a:pt x="754" y="91"/>
                  </a:lnTo>
                  <a:lnTo>
                    <a:pt x="754" y="91"/>
                  </a:lnTo>
                  <a:lnTo>
                    <a:pt x="768" y="89"/>
                  </a:lnTo>
                  <a:lnTo>
                    <a:pt x="773" y="89"/>
                  </a:lnTo>
                  <a:lnTo>
                    <a:pt x="779" y="91"/>
                  </a:lnTo>
                  <a:lnTo>
                    <a:pt x="779" y="91"/>
                  </a:lnTo>
                  <a:lnTo>
                    <a:pt x="785" y="83"/>
                  </a:lnTo>
                  <a:lnTo>
                    <a:pt x="790" y="77"/>
                  </a:lnTo>
                  <a:lnTo>
                    <a:pt x="798" y="72"/>
                  </a:lnTo>
                  <a:lnTo>
                    <a:pt x="802" y="70"/>
                  </a:lnTo>
                  <a:lnTo>
                    <a:pt x="802" y="70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21" y="72"/>
                  </a:lnTo>
                  <a:lnTo>
                    <a:pt x="838" y="77"/>
                  </a:lnTo>
                  <a:lnTo>
                    <a:pt x="838" y="77"/>
                  </a:lnTo>
                  <a:lnTo>
                    <a:pt x="847" y="79"/>
                  </a:lnTo>
                  <a:lnTo>
                    <a:pt x="853" y="81"/>
                  </a:lnTo>
                  <a:lnTo>
                    <a:pt x="858" y="83"/>
                  </a:lnTo>
                  <a:lnTo>
                    <a:pt x="862" y="87"/>
                  </a:lnTo>
                  <a:lnTo>
                    <a:pt x="864" y="89"/>
                  </a:lnTo>
                  <a:lnTo>
                    <a:pt x="864" y="93"/>
                  </a:lnTo>
                  <a:lnTo>
                    <a:pt x="864" y="93"/>
                  </a:lnTo>
                  <a:lnTo>
                    <a:pt x="862" y="94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49" y="102"/>
                  </a:lnTo>
                  <a:lnTo>
                    <a:pt x="845" y="104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36" y="110"/>
                  </a:lnTo>
                  <a:lnTo>
                    <a:pt x="830" y="113"/>
                  </a:lnTo>
                  <a:lnTo>
                    <a:pt x="823" y="115"/>
                  </a:lnTo>
                  <a:lnTo>
                    <a:pt x="823" y="115"/>
                  </a:lnTo>
                  <a:lnTo>
                    <a:pt x="813" y="115"/>
                  </a:lnTo>
                  <a:lnTo>
                    <a:pt x="802" y="117"/>
                  </a:lnTo>
                  <a:lnTo>
                    <a:pt x="790" y="117"/>
                  </a:lnTo>
                  <a:lnTo>
                    <a:pt x="787" y="117"/>
                  </a:lnTo>
                  <a:lnTo>
                    <a:pt x="781" y="119"/>
                  </a:lnTo>
                  <a:lnTo>
                    <a:pt x="781" y="119"/>
                  </a:lnTo>
                  <a:lnTo>
                    <a:pt x="785" y="121"/>
                  </a:lnTo>
                  <a:lnTo>
                    <a:pt x="788" y="121"/>
                  </a:lnTo>
                  <a:lnTo>
                    <a:pt x="800" y="127"/>
                  </a:lnTo>
                  <a:lnTo>
                    <a:pt x="802" y="127"/>
                  </a:lnTo>
                  <a:lnTo>
                    <a:pt x="804" y="130"/>
                  </a:lnTo>
                  <a:lnTo>
                    <a:pt x="804" y="130"/>
                  </a:lnTo>
                  <a:lnTo>
                    <a:pt x="804" y="134"/>
                  </a:lnTo>
                  <a:lnTo>
                    <a:pt x="800" y="136"/>
                  </a:lnTo>
                  <a:lnTo>
                    <a:pt x="800" y="136"/>
                  </a:lnTo>
                  <a:lnTo>
                    <a:pt x="794" y="138"/>
                  </a:lnTo>
                  <a:lnTo>
                    <a:pt x="790" y="140"/>
                  </a:lnTo>
                  <a:lnTo>
                    <a:pt x="783" y="140"/>
                  </a:lnTo>
                  <a:lnTo>
                    <a:pt x="775" y="138"/>
                  </a:lnTo>
                  <a:lnTo>
                    <a:pt x="773" y="138"/>
                  </a:lnTo>
                  <a:lnTo>
                    <a:pt x="768" y="140"/>
                  </a:lnTo>
                  <a:lnTo>
                    <a:pt x="768" y="140"/>
                  </a:lnTo>
                  <a:lnTo>
                    <a:pt x="770" y="142"/>
                  </a:lnTo>
                  <a:lnTo>
                    <a:pt x="770" y="144"/>
                  </a:lnTo>
                  <a:lnTo>
                    <a:pt x="773" y="146"/>
                  </a:lnTo>
                  <a:lnTo>
                    <a:pt x="781" y="147"/>
                  </a:lnTo>
                  <a:lnTo>
                    <a:pt x="783" y="147"/>
                  </a:lnTo>
                  <a:lnTo>
                    <a:pt x="787" y="151"/>
                  </a:lnTo>
                  <a:lnTo>
                    <a:pt x="787" y="151"/>
                  </a:lnTo>
                  <a:lnTo>
                    <a:pt x="787" y="153"/>
                  </a:lnTo>
                  <a:lnTo>
                    <a:pt x="783" y="157"/>
                  </a:lnTo>
                  <a:lnTo>
                    <a:pt x="783" y="157"/>
                  </a:lnTo>
                  <a:lnTo>
                    <a:pt x="781" y="159"/>
                  </a:lnTo>
                  <a:lnTo>
                    <a:pt x="777" y="161"/>
                  </a:lnTo>
                  <a:lnTo>
                    <a:pt x="773" y="161"/>
                  </a:lnTo>
                  <a:lnTo>
                    <a:pt x="771" y="161"/>
                  </a:lnTo>
                  <a:lnTo>
                    <a:pt x="771" y="161"/>
                  </a:lnTo>
                  <a:lnTo>
                    <a:pt x="768" y="164"/>
                  </a:lnTo>
                  <a:lnTo>
                    <a:pt x="768" y="166"/>
                  </a:lnTo>
                  <a:lnTo>
                    <a:pt x="766" y="170"/>
                  </a:lnTo>
                  <a:lnTo>
                    <a:pt x="764" y="172"/>
                  </a:lnTo>
                  <a:lnTo>
                    <a:pt x="764" y="172"/>
                  </a:lnTo>
                  <a:lnTo>
                    <a:pt x="762" y="176"/>
                  </a:lnTo>
                  <a:lnTo>
                    <a:pt x="760" y="178"/>
                  </a:lnTo>
                  <a:lnTo>
                    <a:pt x="753" y="181"/>
                  </a:lnTo>
                  <a:lnTo>
                    <a:pt x="747" y="187"/>
                  </a:lnTo>
                  <a:lnTo>
                    <a:pt x="745" y="189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7" y="206"/>
                  </a:lnTo>
                  <a:lnTo>
                    <a:pt x="736" y="219"/>
                  </a:lnTo>
                  <a:lnTo>
                    <a:pt x="736" y="219"/>
                  </a:lnTo>
                  <a:lnTo>
                    <a:pt x="734" y="221"/>
                  </a:lnTo>
                  <a:lnTo>
                    <a:pt x="732" y="223"/>
                  </a:lnTo>
                  <a:lnTo>
                    <a:pt x="732" y="227"/>
                  </a:lnTo>
                  <a:lnTo>
                    <a:pt x="732" y="227"/>
                  </a:lnTo>
                  <a:lnTo>
                    <a:pt x="734" y="227"/>
                  </a:lnTo>
                  <a:lnTo>
                    <a:pt x="734" y="227"/>
                  </a:lnTo>
                  <a:lnTo>
                    <a:pt x="736" y="227"/>
                  </a:lnTo>
                  <a:lnTo>
                    <a:pt x="736" y="227"/>
                  </a:lnTo>
                  <a:lnTo>
                    <a:pt x="737" y="227"/>
                  </a:lnTo>
                  <a:lnTo>
                    <a:pt x="739" y="223"/>
                  </a:lnTo>
                  <a:lnTo>
                    <a:pt x="741" y="221"/>
                  </a:lnTo>
                  <a:lnTo>
                    <a:pt x="741" y="221"/>
                  </a:lnTo>
                  <a:lnTo>
                    <a:pt x="745" y="219"/>
                  </a:lnTo>
                  <a:lnTo>
                    <a:pt x="751" y="219"/>
                  </a:lnTo>
                  <a:lnTo>
                    <a:pt x="756" y="221"/>
                  </a:lnTo>
                  <a:lnTo>
                    <a:pt x="762" y="223"/>
                  </a:lnTo>
                  <a:lnTo>
                    <a:pt x="762" y="223"/>
                  </a:lnTo>
                  <a:lnTo>
                    <a:pt x="766" y="225"/>
                  </a:lnTo>
                  <a:lnTo>
                    <a:pt x="768" y="227"/>
                  </a:lnTo>
                  <a:lnTo>
                    <a:pt x="768" y="231"/>
                  </a:lnTo>
                  <a:lnTo>
                    <a:pt x="768" y="231"/>
                  </a:lnTo>
                  <a:lnTo>
                    <a:pt x="764" y="233"/>
                  </a:lnTo>
                  <a:lnTo>
                    <a:pt x="760" y="233"/>
                  </a:lnTo>
                  <a:lnTo>
                    <a:pt x="756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4"/>
                  </a:lnTo>
                  <a:lnTo>
                    <a:pt x="753" y="234"/>
                  </a:lnTo>
                  <a:lnTo>
                    <a:pt x="758" y="236"/>
                  </a:lnTo>
                  <a:lnTo>
                    <a:pt x="764" y="238"/>
                  </a:lnTo>
                  <a:lnTo>
                    <a:pt x="773" y="240"/>
                  </a:lnTo>
                  <a:lnTo>
                    <a:pt x="773" y="240"/>
                  </a:lnTo>
                  <a:lnTo>
                    <a:pt x="777" y="242"/>
                  </a:lnTo>
                  <a:lnTo>
                    <a:pt x="777" y="244"/>
                  </a:lnTo>
                  <a:lnTo>
                    <a:pt x="779" y="246"/>
                  </a:lnTo>
                  <a:lnTo>
                    <a:pt x="779" y="248"/>
                  </a:lnTo>
                  <a:lnTo>
                    <a:pt x="779" y="255"/>
                  </a:lnTo>
                  <a:lnTo>
                    <a:pt x="781" y="257"/>
                  </a:lnTo>
                  <a:lnTo>
                    <a:pt x="783" y="261"/>
                  </a:lnTo>
                  <a:lnTo>
                    <a:pt x="783" y="261"/>
                  </a:lnTo>
                  <a:lnTo>
                    <a:pt x="777" y="263"/>
                  </a:lnTo>
                  <a:lnTo>
                    <a:pt x="771" y="263"/>
                  </a:lnTo>
                  <a:lnTo>
                    <a:pt x="766" y="261"/>
                  </a:lnTo>
                  <a:lnTo>
                    <a:pt x="760" y="261"/>
                  </a:lnTo>
                  <a:lnTo>
                    <a:pt x="754" y="257"/>
                  </a:lnTo>
                  <a:lnTo>
                    <a:pt x="749" y="257"/>
                  </a:lnTo>
                  <a:lnTo>
                    <a:pt x="743" y="257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6" y="265"/>
                  </a:lnTo>
                  <a:lnTo>
                    <a:pt x="736" y="268"/>
                  </a:lnTo>
                  <a:lnTo>
                    <a:pt x="736" y="268"/>
                  </a:lnTo>
                  <a:lnTo>
                    <a:pt x="741" y="272"/>
                  </a:lnTo>
                  <a:lnTo>
                    <a:pt x="751" y="276"/>
                  </a:lnTo>
                  <a:lnTo>
                    <a:pt x="758" y="282"/>
                  </a:lnTo>
                  <a:lnTo>
                    <a:pt x="762" y="284"/>
                  </a:lnTo>
                  <a:lnTo>
                    <a:pt x="764" y="285"/>
                  </a:lnTo>
                  <a:lnTo>
                    <a:pt x="764" y="285"/>
                  </a:lnTo>
                  <a:lnTo>
                    <a:pt x="768" y="291"/>
                  </a:lnTo>
                  <a:lnTo>
                    <a:pt x="768" y="295"/>
                  </a:lnTo>
                  <a:lnTo>
                    <a:pt x="768" y="297"/>
                  </a:lnTo>
                  <a:lnTo>
                    <a:pt x="764" y="301"/>
                  </a:lnTo>
                  <a:lnTo>
                    <a:pt x="762" y="303"/>
                  </a:lnTo>
                  <a:lnTo>
                    <a:pt x="758" y="306"/>
                  </a:lnTo>
                  <a:lnTo>
                    <a:pt x="753" y="310"/>
                  </a:lnTo>
                  <a:lnTo>
                    <a:pt x="753" y="310"/>
                  </a:lnTo>
                  <a:lnTo>
                    <a:pt x="753" y="314"/>
                  </a:lnTo>
                  <a:lnTo>
                    <a:pt x="753" y="314"/>
                  </a:lnTo>
                  <a:lnTo>
                    <a:pt x="749" y="314"/>
                  </a:lnTo>
                  <a:lnTo>
                    <a:pt x="749" y="314"/>
                  </a:lnTo>
                  <a:lnTo>
                    <a:pt x="747" y="314"/>
                  </a:lnTo>
                  <a:lnTo>
                    <a:pt x="747" y="314"/>
                  </a:lnTo>
                  <a:lnTo>
                    <a:pt x="749" y="318"/>
                  </a:lnTo>
                  <a:lnTo>
                    <a:pt x="751" y="320"/>
                  </a:lnTo>
                  <a:lnTo>
                    <a:pt x="754" y="321"/>
                  </a:lnTo>
                  <a:lnTo>
                    <a:pt x="758" y="323"/>
                  </a:lnTo>
                  <a:lnTo>
                    <a:pt x="758" y="323"/>
                  </a:lnTo>
                  <a:lnTo>
                    <a:pt x="756" y="327"/>
                  </a:lnTo>
                  <a:lnTo>
                    <a:pt x="756" y="331"/>
                  </a:lnTo>
                  <a:lnTo>
                    <a:pt x="756" y="331"/>
                  </a:lnTo>
                  <a:lnTo>
                    <a:pt x="758" y="333"/>
                  </a:lnTo>
                  <a:lnTo>
                    <a:pt x="762" y="333"/>
                  </a:lnTo>
                  <a:lnTo>
                    <a:pt x="762" y="333"/>
                  </a:lnTo>
                  <a:lnTo>
                    <a:pt x="764" y="338"/>
                  </a:lnTo>
                  <a:lnTo>
                    <a:pt x="762" y="340"/>
                  </a:lnTo>
                  <a:lnTo>
                    <a:pt x="762" y="340"/>
                  </a:lnTo>
                  <a:lnTo>
                    <a:pt x="758" y="340"/>
                  </a:lnTo>
                  <a:lnTo>
                    <a:pt x="756" y="342"/>
                  </a:lnTo>
                  <a:lnTo>
                    <a:pt x="749" y="344"/>
                  </a:lnTo>
                  <a:lnTo>
                    <a:pt x="741" y="348"/>
                  </a:lnTo>
                  <a:lnTo>
                    <a:pt x="734" y="352"/>
                  </a:lnTo>
                  <a:lnTo>
                    <a:pt x="734" y="352"/>
                  </a:lnTo>
                  <a:lnTo>
                    <a:pt x="739" y="352"/>
                  </a:lnTo>
                  <a:lnTo>
                    <a:pt x="745" y="354"/>
                  </a:lnTo>
                  <a:lnTo>
                    <a:pt x="747" y="355"/>
                  </a:lnTo>
                  <a:lnTo>
                    <a:pt x="749" y="355"/>
                  </a:lnTo>
                  <a:lnTo>
                    <a:pt x="749" y="359"/>
                  </a:lnTo>
                  <a:lnTo>
                    <a:pt x="749" y="361"/>
                  </a:lnTo>
                  <a:lnTo>
                    <a:pt x="749" y="361"/>
                  </a:lnTo>
                  <a:lnTo>
                    <a:pt x="749" y="365"/>
                  </a:lnTo>
                  <a:lnTo>
                    <a:pt x="747" y="365"/>
                  </a:lnTo>
                  <a:lnTo>
                    <a:pt x="745" y="369"/>
                  </a:lnTo>
                  <a:lnTo>
                    <a:pt x="743" y="369"/>
                  </a:lnTo>
                  <a:lnTo>
                    <a:pt x="737" y="369"/>
                  </a:lnTo>
                  <a:lnTo>
                    <a:pt x="734" y="371"/>
                  </a:lnTo>
                  <a:lnTo>
                    <a:pt x="734" y="371"/>
                  </a:lnTo>
                  <a:lnTo>
                    <a:pt x="724" y="372"/>
                  </a:lnTo>
                  <a:lnTo>
                    <a:pt x="720" y="372"/>
                  </a:lnTo>
                  <a:lnTo>
                    <a:pt x="715" y="372"/>
                  </a:lnTo>
                  <a:lnTo>
                    <a:pt x="715" y="372"/>
                  </a:lnTo>
                  <a:lnTo>
                    <a:pt x="713" y="372"/>
                  </a:lnTo>
                  <a:lnTo>
                    <a:pt x="711" y="369"/>
                  </a:lnTo>
                  <a:lnTo>
                    <a:pt x="707" y="367"/>
                  </a:lnTo>
                  <a:lnTo>
                    <a:pt x="703" y="363"/>
                  </a:lnTo>
                  <a:lnTo>
                    <a:pt x="701" y="361"/>
                  </a:lnTo>
                  <a:lnTo>
                    <a:pt x="700" y="361"/>
                  </a:lnTo>
                  <a:lnTo>
                    <a:pt x="700" y="361"/>
                  </a:lnTo>
                  <a:lnTo>
                    <a:pt x="698" y="361"/>
                  </a:lnTo>
                  <a:lnTo>
                    <a:pt x="696" y="361"/>
                  </a:lnTo>
                  <a:lnTo>
                    <a:pt x="694" y="365"/>
                  </a:lnTo>
                  <a:lnTo>
                    <a:pt x="686" y="369"/>
                  </a:lnTo>
                  <a:lnTo>
                    <a:pt x="686" y="369"/>
                  </a:lnTo>
                  <a:lnTo>
                    <a:pt x="683" y="372"/>
                  </a:lnTo>
                  <a:lnTo>
                    <a:pt x="679" y="376"/>
                  </a:lnTo>
                  <a:lnTo>
                    <a:pt x="679" y="378"/>
                  </a:lnTo>
                  <a:lnTo>
                    <a:pt x="679" y="380"/>
                  </a:lnTo>
                  <a:lnTo>
                    <a:pt x="683" y="382"/>
                  </a:lnTo>
                  <a:lnTo>
                    <a:pt x="684" y="384"/>
                  </a:lnTo>
                  <a:lnTo>
                    <a:pt x="684" y="384"/>
                  </a:lnTo>
                  <a:lnTo>
                    <a:pt x="690" y="386"/>
                  </a:lnTo>
                  <a:lnTo>
                    <a:pt x="696" y="386"/>
                  </a:lnTo>
                  <a:lnTo>
                    <a:pt x="701" y="386"/>
                  </a:lnTo>
                  <a:lnTo>
                    <a:pt x="707" y="382"/>
                  </a:lnTo>
                  <a:lnTo>
                    <a:pt x="713" y="382"/>
                  </a:lnTo>
                  <a:lnTo>
                    <a:pt x="720" y="380"/>
                  </a:lnTo>
                  <a:lnTo>
                    <a:pt x="724" y="382"/>
                  </a:lnTo>
                  <a:lnTo>
                    <a:pt x="728" y="382"/>
                  </a:lnTo>
                  <a:lnTo>
                    <a:pt x="730" y="384"/>
                  </a:lnTo>
                  <a:lnTo>
                    <a:pt x="730" y="384"/>
                  </a:lnTo>
                  <a:lnTo>
                    <a:pt x="730" y="386"/>
                  </a:lnTo>
                  <a:lnTo>
                    <a:pt x="728" y="386"/>
                  </a:lnTo>
                  <a:lnTo>
                    <a:pt x="728" y="386"/>
                  </a:lnTo>
                  <a:lnTo>
                    <a:pt x="728" y="388"/>
                  </a:lnTo>
                  <a:lnTo>
                    <a:pt x="726" y="390"/>
                  </a:lnTo>
                  <a:lnTo>
                    <a:pt x="726" y="390"/>
                  </a:lnTo>
                  <a:lnTo>
                    <a:pt x="722" y="390"/>
                  </a:lnTo>
                  <a:lnTo>
                    <a:pt x="722" y="390"/>
                  </a:lnTo>
                  <a:lnTo>
                    <a:pt x="724" y="393"/>
                  </a:lnTo>
                  <a:lnTo>
                    <a:pt x="726" y="397"/>
                  </a:lnTo>
                  <a:lnTo>
                    <a:pt x="724" y="401"/>
                  </a:lnTo>
                  <a:lnTo>
                    <a:pt x="722" y="403"/>
                  </a:lnTo>
                  <a:lnTo>
                    <a:pt x="722" y="403"/>
                  </a:lnTo>
                  <a:lnTo>
                    <a:pt x="722" y="408"/>
                  </a:lnTo>
                  <a:lnTo>
                    <a:pt x="722" y="408"/>
                  </a:lnTo>
                  <a:lnTo>
                    <a:pt x="718" y="408"/>
                  </a:lnTo>
                  <a:lnTo>
                    <a:pt x="715" y="407"/>
                  </a:lnTo>
                  <a:lnTo>
                    <a:pt x="707" y="403"/>
                  </a:lnTo>
                  <a:lnTo>
                    <a:pt x="700" y="397"/>
                  </a:lnTo>
                  <a:lnTo>
                    <a:pt x="694" y="395"/>
                  </a:lnTo>
                  <a:lnTo>
                    <a:pt x="690" y="393"/>
                  </a:lnTo>
                  <a:lnTo>
                    <a:pt x="690" y="393"/>
                  </a:lnTo>
                  <a:lnTo>
                    <a:pt x="709" y="407"/>
                  </a:lnTo>
                  <a:lnTo>
                    <a:pt x="717" y="414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8" y="424"/>
                  </a:lnTo>
                  <a:lnTo>
                    <a:pt x="730" y="427"/>
                  </a:lnTo>
                  <a:lnTo>
                    <a:pt x="730" y="431"/>
                  </a:lnTo>
                  <a:lnTo>
                    <a:pt x="732" y="439"/>
                  </a:lnTo>
                  <a:lnTo>
                    <a:pt x="734" y="458"/>
                  </a:lnTo>
                  <a:lnTo>
                    <a:pt x="734" y="458"/>
                  </a:lnTo>
                  <a:lnTo>
                    <a:pt x="730" y="461"/>
                  </a:lnTo>
                  <a:lnTo>
                    <a:pt x="726" y="461"/>
                  </a:lnTo>
                  <a:lnTo>
                    <a:pt x="722" y="463"/>
                  </a:lnTo>
                  <a:lnTo>
                    <a:pt x="715" y="461"/>
                  </a:lnTo>
                  <a:lnTo>
                    <a:pt x="711" y="459"/>
                  </a:lnTo>
                  <a:lnTo>
                    <a:pt x="705" y="458"/>
                  </a:lnTo>
                  <a:lnTo>
                    <a:pt x="701" y="454"/>
                  </a:lnTo>
                  <a:lnTo>
                    <a:pt x="700" y="452"/>
                  </a:lnTo>
                  <a:lnTo>
                    <a:pt x="700" y="452"/>
                  </a:lnTo>
                  <a:lnTo>
                    <a:pt x="698" y="448"/>
                  </a:lnTo>
                  <a:lnTo>
                    <a:pt x="698" y="446"/>
                  </a:lnTo>
                  <a:lnTo>
                    <a:pt x="698" y="444"/>
                  </a:lnTo>
                  <a:lnTo>
                    <a:pt x="696" y="442"/>
                  </a:lnTo>
                  <a:lnTo>
                    <a:pt x="696" y="442"/>
                  </a:lnTo>
                  <a:lnTo>
                    <a:pt x="694" y="441"/>
                  </a:lnTo>
                  <a:lnTo>
                    <a:pt x="692" y="439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77" y="433"/>
                  </a:lnTo>
                  <a:lnTo>
                    <a:pt x="667" y="429"/>
                  </a:lnTo>
                  <a:lnTo>
                    <a:pt x="667" y="429"/>
                  </a:lnTo>
                  <a:lnTo>
                    <a:pt x="671" y="431"/>
                  </a:lnTo>
                  <a:lnTo>
                    <a:pt x="675" y="437"/>
                  </a:lnTo>
                  <a:lnTo>
                    <a:pt x="677" y="442"/>
                  </a:lnTo>
                  <a:lnTo>
                    <a:pt x="677" y="448"/>
                  </a:lnTo>
                  <a:lnTo>
                    <a:pt x="677" y="448"/>
                  </a:lnTo>
                  <a:lnTo>
                    <a:pt x="675" y="448"/>
                  </a:lnTo>
                  <a:lnTo>
                    <a:pt x="671" y="450"/>
                  </a:lnTo>
                  <a:lnTo>
                    <a:pt x="671" y="450"/>
                  </a:lnTo>
                  <a:lnTo>
                    <a:pt x="671" y="454"/>
                  </a:lnTo>
                  <a:lnTo>
                    <a:pt x="671" y="456"/>
                  </a:lnTo>
                  <a:lnTo>
                    <a:pt x="669" y="459"/>
                  </a:lnTo>
                  <a:lnTo>
                    <a:pt x="667" y="463"/>
                  </a:lnTo>
                  <a:lnTo>
                    <a:pt x="666" y="465"/>
                  </a:lnTo>
                  <a:lnTo>
                    <a:pt x="666" y="469"/>
                  </a:lnTo>
                  <a:lnTo>
                    <a:pt x="666" y="469"/>
                  </a:lnTo>
                  <a:lnTo>
                    <a:pt x="671" y="469"/>
                  </a:lnTo>
                  <a:lnTo>
                    <a:pt x="681" y="469"/>
                  </a:lnTo>
                  <a:lnTo>
                    <a:pt x="688" y="469"/>
                  </a:lnTo>
                  <a:lnTo>
                    <a:pt x="698" y="469"/>
                  </a:lnTo>
                  <a:lnTo>
                    <a:pt x="698" y="469"/>
                  </a:lnTo>
                  <a:lnTo>
                    <a:pt x="709" y="471"/>
                  </a:lnTo>
                  <a:lnTo>
                    <a:pt x="715" y="473"/>
                  </a:lnTo>
                  <a:lnTo>
                    <a:pt x="722" y="473"/>
                  </a:lnTo>
                  <a:lnTo>
                    <a:pt x="722" y="473"/>
                  </a:lnTo>
                  <a:lnTo>
                    <a:pt x="722" y="477"/>
                  </a:lnTo>
                  <a:lnTo>
                    <a:pt x="722" y="477"/>
                  </a:lnTo>
                  <a:lnTo>
                    <a:pt x="713" y="480"/>
                  </a:lnTo>
                  <a:lnTo>
                    <a:pt x="703" y="486"/>
                  </a:lnTo>
                  <a:lnTo>
                    <a:pt x="696" y="492"/>
                  </a:lnTo>
                  <a:lnTo>
                    <a:pt x="688" y="499"/>
                  </a:lnTo>
                  <a:lnTo>
                    <a:pt x="681" y="507"/>
                  </a:lnTo>
                  <a:lnTo>
                    <a:pt x="671" y="512"/>
                  </a:lnTo>
                  <a:lnTo>
                    <a:pt x="664" y="518"/>
                  </a:lnTo>
                  <a:lnTo>
                    <a:pt x="660" y="518"/>
                  </a:lnTo>
                  <a:lnTo>
                    <a:pt x="656" y="520"/>
                  </a:lnTo>
                  <a:lnTo>
                    <a:pt x="656" y="520"/>
                  </a:lnTo>
                  <a:lnTo>
                    <a:pt x="645" y="520"/>
                  </a:lnTo>
                  <a:lnTo>
                    <a:pt x="637" y="520"/>
                  </a:lnTo>
                  <a:lnTo>
                    <a:pt x="62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50B9AB6F-4BE3-2946-895D-76C36F5414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8613" y="925661"/>
              <a:ext cx="1319520" cy="945917"/>
            </a:xfrm>
            <a:custGeom>
              <a:avLst/>
              <a:gdLst>
                <a:gd name="T0" fmla="*/ 580 w 864"/>
                <a:gd name="T1" fmla="*/ 535 h 728"/>
                <a:gd name="T2" fmla="*/ 503 w 864"/>
                <a:gd name="T3" fmla="*/ 590 h 728"/>
                <a:gd name="T4" fmla="*/ 484 w 864"/>
                <a:gd name="T5" fmla="*/ 594 h 728"/>
                <a:gd name="T6" fmla="*/ 459 w 864"/>
                <a:gd name="T7" fmla="*/ 628 h 728"/>
                <a:gd name="T8" fmla="*/ 440 w 864"/>
                <a:gd name="T9" fmla="*/ 688 h 728"/>
                <a:gd name="T10" fmla="*/ 399 w 864"/>
                <a:gd name="T11" fmla="*/ 726 h 728"/>
                <a:gd name="T12" fmla="*/ 353 w 864"/>
                <a:gd name="T13" fmla="*/ 707 h 728"/>
                <a:gd name="T14" fmla="*/ 323 w 864"/>
                <a:gd name="T15" fmla="*/ 666 h 728"/>
                <a:gd name="T16" fmla="*/ 321 w 864"/>
                <a:gd name="T17" fmla="*/ 626 h 728"/>
                <a:gd name="T18" fmla="*/ 272 w 864"/>
                <a:gd name="T19" fmla="*/ 567 h 728"/>
                <a:gd name="T20" fmla="*/ 280 w 864"/>
                <a:gd name="T21" fmla="*/ 524 h 728"/>
                <a:gd name="T22" fmla="*/ 306 w 864"/>
                <a:gd name="T23" fmla="*/ 478 h 728"/>
                <a:gd name="T24" fmla="*/ 284 w 864"/>
                <a:gd name="T25" fmla="*/ 448 h 728"/>
                <a:gd name="T26" fmla="*/ 282 w 864"/>
                <a:gd name="T27" fmla="*/ 424 h 728"/>
                <a:gd name="T28" fmla="*/ 244 w 864"/>
                <a:gd name="T29" fmla="*/ 407 h 728"/>
                <a:gd name="T30" fmla="*/ 215 w 864"/>
                <a:gd name="T31" fmla="*/ 306 h 728"/>
                <a:gd name="T32" fmla="*/ 117 w 864"/>
                <a:gd name="T33" fmla="*/ 278 h 728"/>
                <a:gd name="T34" fmla="*/ 74 w 864"/>
                <a:gd name="T35" fmla="*/ 287 h 728"/>
                <a:gd name="T36" fmla="*/ 40 w 864"/>
                <a:gd name="T37" fmla="*/ 259 h 728"/>
                <a:gd name="T38" fmla="*/ 77 w 864"/>
                <a:gd name="T39" fmla="*/ 240 h 728"/>
                <a:gd name="T40" fmla="*/ 17 w 864"/>
                <a:gd name="T41" fmla="*/ 217 h 728"/>
                <a:gd name="T42" fmla="*/ 74 w 864"/>
                <a:gd name="T43" fmla="*/ 180 h 728"/>
                <a:gd name="T44" fmla="*/ 87 w 864"/>
                <a:gd name="T45" fmla="*/ 142 h 728"/>
                <a:gd name="T46" fmla="*/ 132 w 864"/>
                <a:gd name="T47" fmla="*/ 102 h 728"/>
                <a:gd name="T48" fmla="*/ 168 w 864"/>
                <a:gd name="T49" fmla="*/ 91 h 728"/>
                <a:gd name="T50" fmla="*/ 221 w 864"/>
                <a:gd name="T51" fmla="*/ 66 h 728"/>
                <a:gd name="T52" fmla="*/ 276 w 864"/>
                <a:gd name="T53" fmla="*/ 85 h 728"/>
                <a:gd name="T54" fmla="*/ 321 w 864"/>
                <a:gd name="T55" fmla="*/ 76 h 728"/>
                <a:gd name="T56" fmla="*/ 346 w 864"/>
                <a:gd name="T57" fmla="*/ 55 h 728"/>
                <a:gd name="T58" fmla="*/ 369 w 864"/>
                <a:gd name="T59" fmla="*/ 51 h 728"/>
                <a:gd name="T60" fmla="*/ 399 w 864"/>
                <a:gd name="T61" fmla="*/ 34 h 728"/>
                <a:gd name="T62" fmla="*/ 471 w 864"/>
                <a:gd name="T63" fmla="*/ 24 h 728"/>
                <a:gd name="T64" fmla="*/ 512 w 864"/>
                <a:gd name="T65" fmla="*/ 7 h 728"/>
                <a:gd name="T66" fmla="*/ 560 w 864"/>
                <a:gd name="T67" fmla="*/ 4 h 728"/>
                <a:gd name="T68" fmla="*/ 660 w 864"/>
                <a:gd name="T69" fmla="*/ 24 h 728"/>
                <a:gd name="T70" fmla="*/ 703 w 864"/>
                <a:gd name="T71" fmla="*/ 36 h 728"/>
                <a:gd name="T72" fmla="*/ 660 w 864"/>
                <a:gd name="T73" fmla="*/ 62 h 728"/>
                <a:gd name="T74" fmla="*/ 611 w 864"/>
                <a:gd name="T75" fmla="*/ 76 h 728"/>
                <a:gd name="T76" fmla="*/ 650 w 864"/>
                <a:gd name="T77" fmla="*/ 91 h 728"/>
                <a:gd name="T78" fmla="*/ 705 w 864"/>
                <a:gd name="T79" fmla="*/ 68 h 728"/>
                <a:gd name="T80" fmla="*/ 709 w 864"/>
                <a:gd name="T81" fmla="*/ 100 h 728"/>
                <a:gd name="T82" fmla="*/ 754 w 864"/>
                <a:gd name="T83" fmla="*/ 91 h 728"/>
                <a:gd name="T84" fmla="*/ 858 w 864"/>
                <a:gd name="T85" fmla="*/ 83 h 728"/>
                <a:gd name="T86" fmla="*/ 802 w 864"/>
                <a:gd name="T87" fmla="*/ 117 h 728"/>
                <a:gd name="T88" fmla="*/ 775 w 864"/>
                <a:gd name="T89" fmla="*/ 138 h 728"/>
                <a:gd name="T90" fmla="*/ 771 w 864"/>
                <a:gd name="T91" fmla="*/ 161 h 728"/>
                <a:gd name="T92" fmla="*/ 734 w 864"/>
                <a:gd name="T93" fmla="*/ 221 h 728"/>
                <a:gd name="T94" fmla="*/ 766 w 864"/>
                <a:gd name="T95" fmla="*/ 225 h 728"/>
                <a:gd name="T96" fmla="*/ 779 w 864"/>
                <a:gd name="T97" fmla="*/ 246 h 728"/>
                <a:gd name="T98" fmla="*/ 736 w 864"/>
                <a:gd name="T99" fmla="*/ 268 h 728"/>
                <a:gd name="T100" fmla="*/ 749 w 864"/>
                <a:gd name="T101" fmla="*/ 314 h 728"/>
                <a:gd name="T102" fmla="*/ 762 w 864"/>
                <a:gd name="T103" fmla="*/ 340 h 728"/>
                <a:gd name="T104" fmla="*/ 743 w 864"/>
                <a:gd name="T105" fmla="*/ 369 h 728"/>
                <a:gd name="T106" fmla="*/ 694 w 864"/>
                <a:gd name="T107" fmla="*/ 365 h 728"/>
                <a:gd name="T108" fmla="*/ 728 w 864"/>
                <a:gd name="T109" fmla="*/ 382 h 728"/>
                <a:gd name="T110" fmla="*/ 722 w 864"/>
                <a:gd name="T111" fmla="*/ 408 h 728"/>
                <a:gd name="T112" fmla="*/ 734 w 864"/>
                <a:gd name="T113" fmla="*/ 458 h 728"/>
                <a:gd name="T114" fmla="*/ 686 w 864"/>
                <a:gd name="T115" fmla="*/ 437 h 728"/>
                <a:gd name="T116" fmla="*/ 666 w 864"/>
                <a:gd name="T117" fmla="*/ 465 h 728"/>
                <a:gd name="T118" fmla="*/ 688 w 864"/>
                <a:gd name="T119" fmla="*/ 499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4" h="728">
                  <a:moveTo>
                    <a:pt x="618" y="520"/>
                  </a:moveTo>
                  <a:lnTo>
                    <a:pt x="618" y="520"/>
                  </a:lnTo>
                  <a:lnTo>
                    <a:pt x="611" y="522"/>
                  </a:lnTo>
                  <a:lnTo>
                    <a:pt x="601" y="522"/>
                  </a:lnTo>
                  <a:lnTo>
                    <a:pt x="596" y="522"/>
                  </a:lnTo>
                  <a:lnTo>
                    <a:pt x="592" y="522"/>
                  </a:lnTo>
                  <a:lnTo>
                    <a:pt x="588" y="520"/>
                  </a:lnTo>
                  <a:lnTo>
                    <a:pt x="584" y="516"/>
                  </a:lnTo>
                  <a:lnTo>
                    <a:pt x="584" y="516"/>
                  </a:lnTo>
                  <a:lnTo>
                    <a:pt x="582" y="520"/>
                  </a:lnTo>
                  <a:lnTo>
                    <a:pt x="579" y="524"/>
                  </a:lnTo>
                  <a:lnTo>
                    <a:pt x="579" y="524"/>
                  </a:lnTo>
                  <a:lnTo>
                    <a:pt x="579" y="526"/>
                  </a:lnTo>
                  <a:lnTo>
                    <a:pt x="580" y="528"/>
                  </a:lnTo>
                  <a:lnTo>
                    <a:pt x="580" y="531"/>
                  </a:lnTo>
                  <a:lnTo>
                    <a:pt x="580" y="535"/>
                  </a:lnTo>
                  <a:lnTo>
                    <a:pt x="580" y="535"/>
                  </a:lnTo>
                  <a:lnTo>
                    <a:pt x="579" y="537"/>
                  </a:lnTo>
                  <a:lnTo>
                    <a:pt x="575" y="539"/>
                  </a:lnTo>
                  <a:lnTo>
                    <a:pt x="571" y="541"/>
                  </a:lnTo>
                  <a:lnTo>
                    <a:pt x="567" y="541"/>
                  </a:lnTo>
                  <a:lnTo>
                    <a:pt x="567" y="541"/>
                  </a:lnTo>
                  <a:lnTo>
                    <a:pt x="562" y="548"/>
                  </a:lnTo>
                  <a:lnTo>
                    <a:pt x="556" y="554"/>
                  </a:lnTo>
                  <a:lnTo>
                    <a:pt x="550" y="562"/>
                  </a:lnTo>
                  <a:lnTo>
                    <a:pt x="544" y="569"/>
                  </a:lnTo>
                  <a:lnTo>
                    <a:pt x="544" y="569"/>
                  </a:lnTo>
                  <a:lnTo>
                    <a:pt x="533" y="577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12" y="588"/>
                  </a:lnTo>
                  <a:lnTo>
                    <a:pt x="507" y="590"/>
                  </a:lnTo>
                  <a:lnTo>
                    <a:pt x="505" y="590"/>
                  </a:lnTo>
                  <a:lnTo>
                    <a:pt x="503" y="590"/>
                  </a:lnTo>
                  <a:lnTo>
                    <a:pt x="503" y="590"/>
                  </a:lnTo>
                  <a:lnTo>
                    <a:pt x="503" y="588"/>
                  </a:lnTo>
                  <a:lnTo>
                    <a:pt x="503" y="586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10" y="579"/>
                  </a:lnTo>
                  <a:lnTo>
                    <a:pt x="510" y="579"/>
                  </a:lnTo>
                  <a:lnTo>
                    <a:pt x="507" y="577"/>
                  </a:lnTo>
                  <a:lnTo>
                    <a:pt x="505" y="577"/>
                  </a:lnTo>
                  <a:lnTo>
                    <a:pt x="503" y="579"/>
                  </a:lnTo>
                  <a:lnTo>
                    <a:pt x="499" y="581"/>
                  </a:lnTo>
                  <a:lnTo>
                    <a:pt x="495" y="586"/>
                  </a:lnTo>
                  <a:lnTo>
                    <a:pt x="493" y="590"/>
                  </a:lnTo>
                  <a:lnTo>
                    <a:pt x="492" y="592"/>
                  </a:lnTo>
                  <a:lnTo>
                    <a:pt x="492" y="592"/>
                  </a:lnTo>
                  <a:lnTo>
                    <a:pt x="488" y="592"/>
                  </a:lnTo>
                  <a:lnTo>
                    <a:pt x="484" y="594"/>
                  </a:lnTo>
                  <a:lnTo>
                    <a:pt x="476" y="594"/>
                  </a:lnTo>
                  <a:lnTo>
                    <a:pt x="473" y="596"/>
                  </a:lnTo>
                  <a:lnTo>
                    <a:pt x="471" y="598"/>
                  </a:lnTo>
                  <a:lnTo>
                    <a:pt x="469" y="601"/>
                  </a:lnTo>
                  <a:lnTo>
                    <a:pt x="469" y="607"/>
                  </a:lnTo>
                  <a:lnTo>
                    <a:pt x="469" y="607"/>
                  </a:lnTo>
                  <a:lnTo>
                    <a:pt x="465" y="609"/>
                  </a:lnTo>
                  <a:lnTo>
                    <a:pt x="459" y="611"/>
                  </a:lnTo>
                  <a:lnTo>
                    <a:pt x="459" y="611"/>
                  </a:lnTo>
                  <a:lnTo>
                    <a:pt x="458" y="613"/>
                  </a:lnTo>
                  <a:lnTo>
                    <a:pt x="458" y="613"/>
                  </a:lnTo>
                  <a:lnTo>
                    <a:pt x="458" y="616"/>
                  </a:lnTo>
                  <a:lnTo>
                    <a:pt x="458" y="618"/>
                  </a:lnTo>
                  <a:lnTo>
                    <a:pt x="459" y="622"/>
                  </a:lnTo>
                  <a:lnTo>
                    <a:pt x="461" y="624"/>
                  </a:lnTo>
                  <a:lnTo>
                    <a:pt x="461" y="624"/>
                  </a:lnTo>
                  <a:lnTo>
                    <a:pt x="459" y="628"/>
                  </a:lnTo>
                  <a:lnTo>
                    <a:pt x="458" y="634"/>
                  </a:lnTo>
                  <a:lnTo>
                    <a:pt x="452" y="637"/>
                  </a:lnTo>
                  <a:lnTo>
                    <a:pt x="450" y="643"/>
                  </a:lnTo>
                  <a:lnTo>
                    <a:pt x="450" y="643"/>
                  </a:lnTo>
                  <a:lnTo>
                    <a:pt x="446" y="651"/>
                  </a:lnTo>
                  <a:lnTo>
                    <a:pt x="444" y="658"/>
                  </a:lnTo>
                  <a:lnTo>
                    <a:pt x="444" y="658"/>
                  </a:lnTo>
                  <a:lnTo>
                    <a:pt x="439" y="666"/>
                  </a:lnTo>
                  <a:lnTo>
                    <a:pt x="437" y="669"/>
                  </a:lnTo>
                  <a:lnTo>
                    <a:pt x="435" y="671"/>
                  </a:lnTo>
                  <a:lnTo>
                    <a:pt x="435" y="671"/>
                  </a:lnTo>
                  <a:lnTo>
                    <a:pt x="437" y="675"/>
                  </a:lnTo>
                  <a:lnTo>
                    <a:pt x="439" y="679"/>
                  </a:lnTo>
                  <a:lnTo>
                    <a:pt x="439" y="681"/>
                  </a:lnTo>
                  <a:lnTo>
                    <a:pt x="440" y="685"/>
                  </a:lnTo>
                  <a:lnTo>
                    <a:pt x="440" y="685"/>
                  </a:lnTo>
                  <a:lnTo>
                    <a:pt x="440" y="688"/>
                  </a:lnTo>
                  <a:lnTo>
                    <a:pt x="439" y="690"/>
                  </a:lnTo>
                  <a:lnTo>
                    <a:pt x="437" y="692"/>
                  </a:lnTo>
                  <a:lnTo>
                    <a:pt x="435" y="696"/>
                  </a:lnTo>
                  <a:lnTo>
                    <a:pt x="435" y="696"/>
                  </a:lnTo>
                  <a:lnTo>
                    <a:pt x="433" y="702"/>
                  </a:lnTo>
                  <a:lnTo>
                    <a:pt x="433" y="707"/>
                  </a:lnTo>
                  <a:lnTo>
                    <a:pt x="429" y="713"/>
                  </a:lnTo>
                  <a:lnTo>
                    <a:pt x="429" y="713"/>
                  </a:lnTo>
                  <a:lnTo>
                    <a:pt x="425" y="715"/>
                  </a:lnTo>
                  <a:lnTo>
                    <a:pt x="425" y="715"/>
                  </a:lnTo>
                  <a:lnTo>
                    <a:pt x="423" y="719"/>
                  </a:lnTo>
                  <a:lnTo>
                    <a:pt x="422" y="721"/>
                  </a:lnTo>
                  <a:lnTo>
                    <a:pt x="418" y="724"/>
                  </a:lnTo>
                  <a:lnTo>
                    <a:pt x="412" y="726"/>
                  </a:lnTo>
                  <a:lnTo>
                    <a:pt x="406" y="726"/>
                  </a:lnTo>
                  <a:lnTo>
                    <a:pt x="403" y="728"/>
                  </a:lnTo>
                  <a:lnTo>
                    <a:pt x="399" y="726"/>
                  </a:lnTo>
                  <a:lnTo>
                    <a:pt x="395" y="726"/>
                  </a:lnTo>
                  <a:lnTo>
                    <a:pt x="395" y="726"/>
                  </a:lnTo>
                  <a:lnTo>
                    <a:pt x="391" y="722"/>
                  </a:lnTo>
                  <a:lnTo>
                    <a:pt x="388" y="719"/>
                  </a:lnTo>
                  <a:lnTo>
                    <a:pt x="386" y="717"/>
                  </a:lnTo>
                  <a:lnTo>
                    <a:pt x="384" y="715"/>
                  </a:lnTo>
                  <a:lnTo>
                    <a:pt x="380" y="715"/>
                  </a:lnTo>
                  <a:lnTo>
                    <a:pt x="380" y="715"/>
                  </a:lnTo>
                  <a:lnTo>
                    <a:pt x="376" y="715"/>
                  </a:lnTo>
                  <a:lnTo>
                    <a:pt x="371" y="715"/>
                  </a:lnTo>
                  <a:lnTo>
                    <a:pt x="365" y="715"/>
                  </a:lnTo>
                  <a:lnTo>
                    <a:pt x="359" y="715"/>
                  </a:lnTo>
                  <a:lnTo>
                    <a:pt x="359" y="715"/>
                  </a:lnTo>
                  <a:lnTo>
                    <a:pt x="357" y="713"/>
                  </a:lnTo>
                  <a:lnTo>
                    <a:pt x="353" y="711"/>
                  </a:lnTo>
                  <a:lnTo>
                    <a:pt x="353" y="711"/>
                  </a:lnTo>
                  <a:lnTo>
                    <a:pt x="353" y="707"/>
                  </a:lnTo>
                  <a:lnTo>
                    <a:pt x="350" y="705"/>
                  </a:lnTo>
                  <a:lnTo>
                    <a:pt x="348" y="703"/>
                  </a:lnTo>
                  <a:lnTo>
                    <a:pt x="344" y="703"/>
                  </a:lnTo>
                  <a:lnTo>
                    <a:pt x="344" y="703"/>
                  </a:lnTo>
                  <a:lnTo>
                    <a:pt x="342" y="700"/>
                  </a:lnTo>
                  <a:lnTo>
                    <a:pt x="338" y="694"/>
                  </a:lnTo>
                  <a:lnTo>
                    <a:pt x="336" y="690"/>
                  </a:lnTo>
                  <a:lnTo>
                    <a:pt x="335" y="686"/>
                  </a:lnTo>
                  <a:lnTo>
                    <a:pt x="335" y="686"/>
                  </a:lnTo>
                  <a:lnTo>
                    <a:pt x="331" y="683"/>
                  </a:lnTo>
                  <a:lnTo>
                    <a:pt x="327" y="679"/>
                  </a:lnTo>
                  <a:lnTo>
                    <a:pt x="325" y="675"/>
                  </a:lnTo>
                  <a:lnTo>
                    <a:pt x="323" y="671"/>
                  </a:lnTo>
                  <a:lnTo>
                    <a:pt x="323" y="671"/>
                  </a:lnTo>
                  <a:lnTo>
                    <a:pt x="323" y="669"/>
                  </a:lnTo>
                  <a:lnTo>
                    <a:pt x="323" y="668"/>
                  </a:lnTo>
                  <a:lnTo>
                    <a:pt x="323" y="666"/>
                  </a:lnTo>
                  <a:lnTo>
                    <a:pt x="323" y="662"/>
                  </a:lnTo>
                  <a:lnTo>
                    <a:pt x="323" y="662"/>
                  </a:lnTo>
                  <a:lnTo>
                    <a:pt x="321" y="658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0" y="649"/>
                  </a:lnTo>
                  <a:lnTo>
                    <a:pt x="310" y="647"/>
                  </a:lnTo>
                  <a:lnTo>
                    <a:pt x="310" y="645"/>
                  </a:lnTo>
                  <a:lnTo>
                    <a:pt x="310" y="639"/>
                  </a:lnTo>
                  <a:lnTo>
                    <a:pt x="310" y="639"/>
                  </a:lnTo>
                  <a:lnTo>
                    <a:pt x="312" y="637"/>
                  </a:lnTo>
                  <a:lnTo>
                    <a:pt x="312" y="635"/>
                  </a:lnTo>
                  <a:lnTo>
                    <a:pt x="318" y="634"/>
                  </a:lnTo>
                  <a:lnTo>
                    <a:pt x="319" y="630"/>
                  </a:lnTo>
                  <a:lnTo>
                    <a:pt x="321" y="628"/>
                  </a:lnTo>
                  <a:lnTo>
                    <a:pt x="321" y="626"/>
                  </a:lnTo>
                  <a:lnTo>
                    <a:pt x="321" y="626"/>
                  </a:lnTo>
                  <a:lnTo>
                    <a:pt x="318" y="626"/>
                  </a:lnTo>
                  <a:lnTo>
                    <a:pt x="312" y="626"/>
                  </a:lnTo>
                  <a:lnTo>
                    <a:pt x="301" y="630"/>
                  </a:lnTo>
                  <a:lnTo>
                    <a:pt x="301" y="630"/>
                  </a:lnTo>
                  <a:lnTo>
                    <a:pt x="299" y="626"/>
                  </a:lnTo>
                  <a:lnTo>
                    <a:pt x="297" y="620"/>
                  </a:lnTo>
                  <a:lnTo>
                    <a:pt x="295" y="609"/>
                  </a:lnTo>
                  <a:lnTo>
                    <a:pt x="295" y="609"/>
                  </a:lnTo>
                  <a:lnTo>
                    <a:pt x="291" y="599"/>
                  </a:lnTo>
                  <a:lnTo>
                    <a:pt x="285" y="590"/>
                  </a:lnTo>
                  <a:lnTo>
                    <a:pt x="285" y="590"/>
                  </a:lnTo>
                  <a:lnTo>
                    <a:pt x="280" y="582"/>
                  </a:lnTo>
                  <a:lnTo>
                    <a:pt x="274" y="577"/>
                  </a:lnTo>
                  <a:lnTo>
                    <a:pt x="274" y="577"/>
                  </a:lnTo>
                  <a:lnTo>
                    <a:pt x="272" y="571"/>
                  </a:lnTo>
                  <a:lnTo>
                    <a:pt x="272" y="569"/>
                  </a:lnTo>
                  <a:lnTo>
                    <a:pt x="272" y="567"/>
                  </a:lnTo>
                  <a:lnTo>
                    <a:pt x="272" y="567"/>
                  </a:lnTo>
                  <a:lnTo>
                    <a:pt x="276" y="567"/>
                  </a:lnTo>
                  <a:lnTo>
                    <a:pt x="280" y="565"/>
                  </a:lnTo>
                  <a:lnTo>
                    <a:pt x="280" y="564"/>
                  </a:lnTo>
                  <a:lnTo>
                    <a:pt x="280" y="564"/>
                  </a:lnTo>
                  <a:lnTo>
                    <a:pt x="282" y="562"/>
                  </a:lnTo>
                  <a:lnTo>
                    <a:pt x="282" y="560"/>
                  </a:lnTo>
                  <a:lnTo>
                    <a:pt x="280" y="556"/>
                  </a:lnTo>
                  <a:lnTo>
                    <a:pt x="280" y="554"/>
                  </a:lnTo>
                  <a:lnTo>
                    <a:pt x="276" y="548"/>
                  </a:lnTo>
                  <a:lnTo>
                    <a:pt x="274" y="547"/>
                  </a:lnTo>
                  <a:lnTo>
                    <a:pt x="274" y="543"/>
                  </a:lnTo>
                  <a:lnTo>
                    <a:pt x="274" y="543"/>
                  </a:lnTo>
                  <a:lnTo>
                    <a:pt x="274" y="539"/>
                  </a:lnTo>
                  <a:lnTo>
                    <a:pt x="276" y="533"/>
                  </a:lnTo>
                  <a:lnTo>
                    <a:pt x="280" y="524"/>
                  </a:lnTo>
                  <a:lnTo>
                    <a:pt x="280" y="524"/>
                  </a:lnTo>
                  <a:lnTo>
                    <a:pt x="280" y="518"/>
                  </a:lnTo>
                  <a:lnTo>
                    <a:pt x="284" y="514"/>
                  </a:lnTo>
                  <a:lnTo>
                    <a:pt x="285" y="512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5" y="512"/>
                  </a:lnTo>
                  <a:lnTo>
                    <a:pt x="297" y="512"/>
                  </a:lnTo>
                  <a:lnTo>
                    <a:pt x="299" y="512"/>
                  </a:lnTo>
                  <a:lnTo>
                    <a:pt x="299" y="512"/>
                  </a:lnTo>
                  <a:lnTo>
                    <a:pt x="302" y="511"/>
                  </a:lnTo>
                  <a:lnTo>
                    <a:pt x="308" y="509"/>
                  </a:lnTo>
                  <a:lnTo>
                    <a:pt x="308" y="509"/>
                  </a:lnTo>
                  <a:lnTo>
                    <a:pt x="310" y="505"/>
                  </a:lnTo>
                  <a:lnTo>
                    <a:pt x="310" y="499"/>
                  </a:lnTo>
                  <a:lnTo>
                    <a:pt x="310" y="488"/>
                  </a:lnTo>
                  <a:lnTo>
                    <a:pt x="306" y="478"/>
                  </a:lnTo>
                  <a:lnTo>
                    <a:pt x="304" y="475"/>
                  </a:lnTo>
                  <a:lnTo>
                    <a:pt x="301" y="469"/>
                  </a:lnTo>
                  <a:lnTo>
                    <a:pt x="301" y="469"/>
                  </a:lnTo>
                  <a:lnTo>
                    <a:pt x="297" y="465"/>
                  </a:lnTo>
                  <a:lnTo>
                    <a:pt x="293" y="463"/>
                  </a:lnTo>
                  <a:lnTo>
                    <a:pt x="289" y="463"/>
                  </a:lnTo>
                  <a:lnTo>
                    <a:pt x="284" y="461"/>
                  </a:lnTo>
                  <a:lnTo>
                    <a:pt x="274" y="459"/>
                  </a:lnTo>
                  <a:lnTo>
                    <a:pt x="270" y="458"/>
                  </a:lnTo>
                  <a:lnTo>
                    <a:pt x="265" y="456"/>
                  </a:lnTo>
                  <a:lnTo>
                    <a:pt x="265" y="456"/>
                  </a:lnTo>
                  <a:lnTo>
                    <a:pt x="266" y="454"/>
                  </a:lnTo>
                  <a:lnTo>
                    <a:pt x="268" y="452"/>
                  </a:lnTo>
                  <a:lnTo>
                    <a:pt x="270" y="450"/>
                  </a:lnTo>
                  <a:lnTo>
                    <a:pt x="272" y="448"/>
                  </a:lnTo>
                  <a:lnTo>
                    <a:pt x="276" y="448"/>
                  </a:lnTo>
                  <a:lnTo>
                    <a:pt x="284" y="448"/>
                  </a:lnTo>
                  <a:lnTo>
                    <a:pt x="297" y="452"/>
                  </a:lnTo>
                  <a:lnTo>
                    <a:pt x="308" y="454"/>
                  </a:lnTo>
                  <a:lnTo>
                    <a:pt x="308" y="454"/>
                  </a:lnTo>
                  <a:lnTo>
                    <a:pt x="308" y="450"/>
                  </a:lnTo>
                  <a:lnTo>
                    <a:pt x="306" y="448"/>
                  </a:lnTo>
                  <a:lnTo>
                    <a:pt x="306" y="444"/>
                  </a:lnTo>
                  <a:lnTo>
                    <a:pt x="302" y="444"/>
                  </a:lnTo>
                  <a:lnTo>
                    <a:pt x="299" y="441"/>
                  </a:lnTo>
                  <a:lnTo>
                    <a:pt x="293" y="439"/>
                  </a:lnTo>
                  <a:lnTo>
                    <a:pt x="287" y="435"/>
                  </a:lnTo>
                  <a:lnTo>
                    <a:pt x="284" y="433"/>
                  </a:lnTo>
                  <a:lnTo>
                    <a:pt x="284" y="431"/>
                  </a:lnTo>
                  <a:lnTo>
                    <a:pt x="284" y="431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2" y="424"/>
                  </a:lnTo>
                  <a:lnTo>
                    <a:pt x="280" y="424"/>
                  </a:lnTo>
                  <a:lnTo>
                    <a:pt x="276" y="424"/>
                  </a:lnTo>
                  <a:lnTo>
                    <a:pt x="274" y="424"/>
                  </a:lnTo>
                  <a:lnTo>
                    <a:pt x="270" y="427"/>
                  </a:lnTo>
                  <a:lnTo>
                    <a:pt x="265" y="427"/>
                  </a:lnTo>
                  <a:lnTo>
                    <a:pt x="265" y="427"/>
                  </a:lnTo>
                  <a:lnTo>
                    <a:pt x="259" y="429"/>
                  </a:lnTo>
                  <a:lnTo>
                    <a:pt x="253" y="429"/>
                  </a:lnTo>
                  <a:lnTo>
                    <a:pt x="248" y="427"/>
                  </a:lnTo>
                  <a:lnTo>
                    <a:pt x="246" y="425"/>
                  </a:lnTo>
                  <a:lnTo>
                    <a:pt x="246" y="424"/>
                  </a:lnTo>
                  <a:lnTo>
                    <a:pt x="246" y="424"/>
                  </a:lnTo>
                  <a:lnTo>
                    <a:pt x="244" y="420"/>
                  </a:lnTo>
                  <a:lnTo>
                    <a:pt x="242" y="418"/>
                  </a:lnTo>
                  <a:lnTo>
                    <a:pt x="242" y="414"/>
                  </a:lnTo>
                  <a:lnTo>
                    <a:pt x="242" y="410"/>
                  </a:lnTo>
                  <a:lnTo>
                    <a:pt x="244" y="407"/>
                  </a:lnTo>
                  <a:lnTo>
                    <a:pt x="248" y="401"/>
                  </a:lnTo>
                  <a:lnTo>
                    <a:pt x="251" y="395"/>
                  </a:lnTo>
                  <a:lnTo>
                    <a:pt x="253" y="390"/>
                  </a:lnTo>
                  <a:lnTo>
                    <a:pt x="253" y="388"/>
                  </a:lnTo>
                  <a:lnTo>
                    <a:pt x="255" y="386"/>
                  </a:lnTo>
                  <a:lnTo>
                    <a:pt x="253" y="382"/>
                  </a:lnTo>
                  <a:lnTo>
                    <a:pt x="253" y="378"/>
                  </a:lnTo>
                  <a:lnTo>
                    <a:pt x="253" y="378"/>
                  </a:lnTo>
                  <a:lnTo>
                    <a:pt x="248" y="369"/>
                  </a:lnTo>
                  <a:lnTo>
                    <a:pt x="242" y="357"/>
                  </a:lnTo>
                  <a:lnTo>
                    <a:pt x="236" y="348"/>
                  </a:lnTo>
                  <a:lnTo>
                    <a:pt x="231" y="337"/>
                  </a:lnTo>
                  <a:lnTo>
                    <a:pt x="231" y="337"/>
                  </a:lnTo>
                  <a:lnTo>
                    <a:pt x="227" y="323"/>
                  </a:lnTo>
                  <a:lnTo>
                    <a:pt x="221" y="318"/>
                  </a:lnTo>
                  <a:lnTo>
                    <a:pt x="219" y="312"/>
                  </a:lnTo>
                  <a:lnTo>
                    <a:pt x="215" y="306"/>
                  </a:lnTo>
                  <a:lnTo>
                    <a:pt x="210" y="303"/>
                  </a:lnTo>
                  <a:lnTo>
                    <a:pt x="206" y="299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3" y="293"/>
                  </a:lnTo>
                  <a:lnTo>
                    <a:pt x="185" y="289"/>
                  </a:lnTo>
                  <a:lnTo>
                    <a:pt x="178" y="285"/>
                  </a:lnTo>
                  <a:lnTo>
                    <a:pt x="170" y="284"/>
                  </a:lnTo>
                  <a:lnTo>
                    <a:pt x="170" y="284"/>
                  </a:lnTo>
                  <a:lnTo>
                    <a:pt x="155" y="280"/>
                  </a:lnTo>
                  <a:lnTo>
                    <a:pt x="147" y="278"/>
                  </a:lnTo>
                  <a:lnTo>
                    <a:pt x="138" y="276"/>
                  </a:lnTo>
                  <a:lnTo>
                    <a:pt x="138" y="276"/>
                  </a:lnTo>
                  <a:lnTo>
                    <a:pt x="125" y="276"/>
                  </a:lnTo>
                  <a:lnTo>
                    <a:pt x="117" y="278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08" y="282"/>
                  </a:lnTo>
                  <a:lnTo>
                    <a:pt x="106" y="282"/>
                  </a:lnTo>
                  <a:lnTo>
                    <a:pt x="102" y="284"/>
                  </a:lnTo>
                  <a:lnTo>
                    <a:pt x="100" y="284"/>
                  </a:lnTo>
                  <a:lnTo>
                    <a:pt x="100" y="284"/>
                  </a:lnTo>
                  <a:lnTo>
                    <a:pt x="94" y="284"/>
                  </a:lnTo>
                  <a:lnTo>
                    <a:pt x="91" y="282"/>
                  </a:lnTo>
                  <a:lnTo>
                    <a:pt x="89" y="282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4"/>
                  </a:lnTo>
                  <a:lnTo>
                    <a:pt x="83" y="287"/>
                  </a:lnTo>
                  <a:lnTo>
                    <a:pt x="83" y="287"/>
                  </a:lnTo>
                  <a:lnTo>
                    <a:pt x="79" y="285"/>
                  </a:lnTo>
                  <a:lnTo>
                    <a:pt x="74" y="287"/>
                  </a:lnTo>
                  <a:lnTo>
                    <a:pt x="68" y="287"/>
                  </a:lnTo>
                  <a:lnTo>
                    <a:pt x="62" y="285"/>
                  </a:lnTo>
                  <a:lnTo>
                    <a:pt x="62" y="285"/>
                  </a:lnTo>
                  <a:lnTo>
                    <a:pt x="53" y="282"/>
                  </a:lnTo>
                  <a:lnTo>
                    <a:pt x="49" y="276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7" y="272"/>
                  </a:lnTo>
                  <a:lnTo>
                    <a:pt x="49" y="270"/>
                  </a:lnTo>
                  <a:lnTo>
                    <a:pt x="53" y="268"/>
                  </a:lnTo>
                  <a:lnTo>
                    <a:pt x="58" y="268"/>
                  </a:lnTo>
                  <a:lnTo>
                    <a:pt x="58" y="267"/>
                  </a:lnTo>
                  <a:lnTo>
                    <a:pt x="60" y="265"/>
                  </a:lnTo>
                  <a:lnTo>
                    <a:pt x="60" y="265"/>
                  </a:lnTo>
                  <a:lnTo>
                    <a:pt x="57" y="263"/>
                  </a:lnTo>
                  <a:lnTo>
                    <a:pt x="51" y="261"/>
                  </a:lnTo>
                  <a:lnTo>
                    <a:pt x="40" y="259"/>
                  </a:lnTo>
                  <a:lnTo>
                    <a:pt x="40" y="259"/>
                  </a:lnTo>
                  <a:lnTo>
                    <a:pt x="34" y="257"/>
                  </a:lnTo>
                  <a:lnTo>
                    <a:pt x="30" y="257"/>
                  </a:lnTo>
                  <a:lnTo>
                    <a:pt x="26" y="255"/>
                  </a:lnTo>
                  <a:lnTo>
                    <a:pt x="24" y="255"/>
                  </a:lnTo>
                  <a:lnTo>
                    <a:pt x="23" y="251"/>
                  </a:lnTo>
                  <a:lnTo>
                    <a:pt x="21" y="248"/>
                  </a:lnTo>
                  <a:lnTo>
                    <a:pt x="21" y="248"/>
                  </a:lnTo>
                  <a:lnTo>
                    <a:pt x="24" y="244"/>
                  </a:lnTo>
                  <a:lnTo>
                    <a:pt x="28" y="244"/>
                  </a:lnTo>
                  <a:lnTo>
                    <a:pt x="34" y="242"/>
                  </a:lnTo>
                  <a:lnTo>
                    <a:pt x="38" y="242"/>
                  </a:lnTo>
                  <a:lnTo>
                    <a:pt x="49" y="242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66" y="242"/>
                  </a:lnTo>
                  <a:lnTo>
                    <a:pt x="77" y="240"/>
                  </a:lnTo>
                  <a:lnTo>
                    <a:pt x="81" y="240"/>
                  </a:lnTo>
                  <a:lnTo>
                    <a:pt x="85" y="238"/>
                  </a:lnTo>
                  <a:lnTo>
                    <a:pt x="89" y="236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5" y="231"/>
                  </a:lnTo>
                  <a:lnTo>
                    <a:pt x="79" y="231"/>
                  </a:lnTo>
                  <a:lnTo>
                    <a:pt x="72" y="229"/>
                  </a:lnTo>
                  <a:lnTo>
                    <a:pt x="64" y="231"/>
                  </a:lnTo>
                  <a:lnTo>
                    <a:pt x="51" y="231"/>
                  </a:lnTo>
                  <a:lnTo>
                    <a:pt x="43" y="231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6" y="223"/>
                  </a:lnTo>
                  <a:lnTo>
                    <a:pt x="23" y="221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7" y="210"/>
                  </a:lnTo>
                  <a:lnTo>
                    <a:pt x="4" y="206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4" y="198"/>
                  </a:lnTo>
                  <a:lnTo>
                    <a:pt x="7" y="197"/>
                  </a:lnTo>
                  <a:lnTo>
                    <a:pt x="15" y="193"/>
                  </a:lnTo>
                  <a:lnTo>
                    <a:pt x="23" y="193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8" y="189"/>
                  </a:lnTo>
                  <a:lnTo>
                    <a:pt x="45" y="187"/>
                  </a:lnTo>
                  <a:lnTo>
                    <a:pt x="53" y="185"/>
                  </a:lnTo>
                  <a:lnTo>
                    <a:pt x="62" y="185"/>
                  </a:lnTo>
                  <a:lnTo>
                    <a:pt x="62" y="185"/>
                  </a:lnTo>
                  <a:lnTo>
                    <a:pt x="70" y="181"/>
                  </a:lnTo>
                  <a:lnTo>
                    <a:pt x="74" y="180"/>
                  </a:lnTo>
                  <a:lnTo>
                    <a:pt x="77" y="178"/>
                  </a:lnTo>
                  <a:lnTo>
                    <a:pt x="77" y="178"/>
                  </a:lnTo>
                  <a:lnTo>
                    <a:pt x="87" y="178"/>
                  </a:lnTo>
                  <a:lnTo>
                    <a:pt x="92" y="176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100" y="172"/>
                  </a:lnTo>
                  <a:lnTo>
                    <a:pt x="108" y="164"/>
                  </a:lnTo>
                  <a:lnTo>
                    <a:pt x="111" y="163"/>
                  </a:lnTo>
                  <a:lnTo>
                    <a:pt x="111" y="159"/>
                  </a:lnTo>
                  <a:lnTo>
                    <a:pt x="115" y="155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11" y="151"/>
                  </a:lnTo>
                  <a:lnTo>
                    <a:pt x="106" y="147"/>
                  </a:lnTo>
                  <a:lnTo>
                    <a:pt x="92" y="144"/>
                  </a:lnTo>
                  <a:lnTo>
                    <a:pt x="87" y="142"/>
                  </a:lnTo>
                  <a:lnTo>
                    <a:pt x="81" y="140"/>
                  </a:lnTo>
                  <a:lnTo>
                    <a:pt x="77" y="136"/>
                  </a:lnTo>
                  <a:lnTo>
                    <a:pt x="77" y="134"/>
                  </a:lnTo>
                  <a:lnTo>
                    <a:pt x="77" y="130"/>
                  </a:lnTo>
                  <a:lnTo>
                    <a:pt x="77" y="130"/>
                  </a:lnTo>
                  <a:lnTo>
                    <a:pt x="77" y="129"/>
                  </a:lnTo>
                  <a:lnTo>
                    <a:pt x="81" y="127"/>
                  </a:lnTo>
                  <a:lnTo>
                    <a:pt x="85" y="123"/>
                  </a:lnTo>
                  <a:lnTo>
                    <a:pt x="89" y="121"/>
                  </a:lnTo>
                  <a:lnTo>
                    <a:pt x="100" y="117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11" y="113"/>
                  </a:lnTo>
                  <a:lnTo>
                    <a:pt x="115" y="111"/>
                  </a:lnTo>
                  <a:lnTo>
                    <a:pt x="125" y="106"/>
                  </a:lnTo>
                  <a:lnTo>
                    <a:pt x="128" y="104"/>
                  </a:lnTo>
                  <a:lnTo>
                    <a:pt x="132" y="102"/>
                  </a:lnTo>
                  <a:lnTo>
                    <a:pt x="138" y="100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47" y="104"/>
                  </a:lnTo>
                  <a:lnTo>
                    <a:pt x="153" y="108"/>
                  </a:lnTo>
                  <a:lnTo>
                    <a:pt x="157" y="110"/>
                  </a:lnTo>
                  <a:lnTo>
                    <a:pt x="159" y="110"/>
                  </a:lnTo>
                  <a:lnTo>
                    <a:pt x="162" y="110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06"/>
                  </a:lnTo>
                  <a:lnTo>
                    <a:pt x="168" y="104"/>
                  </a:lnTo>
                  <a:lnTo>
                    <a:pt x="168" y="100"/>
                  </a:lnTo>
                  <a:lnTo>
                    <a:pt x="168" y="94"/>
                  </a:lnTo>
                  <a:lnTo>
                    <a:pt x="168" y="93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4" y="87"/>
                  </a:lnTo>
                  <a:lnTo>
                    <a:pt x="162" y="81"/>
                  </a:lnTo>
                  <a:lnTo>
                    <a:pt x="162" y="79"/>
                  </a:lnTo>
                  <a:lnTo>
                    <a:pt x="162" y="77"/>
                  </a:lnTo>
                  <a:lnTo>
                    <a:pt x="162" y="76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8" y="72"/>
                  </a:lnTo>
                  <a:lnTo>
                    <a:pt x="174" y="72"/>
                  </a:lnTo>
                  <a:lnTo>
                    <a:pt x="185" y="72"/>
                  </a:lnTo>
                  <a:lnTo>
                    <a:pt x="185" y="72"/>
                  </a:lnTo>
                  <a:lnTo>
                    <a:pt x="195" y="74"/>
                  </a:lnTo>
                  <a:lnTo>
                    <a:pt x="204" y="72"/>
                  </a:lnTo>
                  <a:lnTo>
                    <a:pt x="212" y="70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29" y="62"/>
                  </a:lnTo>
                  <a:lnTo>
                    <a:pt x="238" y="60"/>
                  </a:lnTo>
                  <a:lnTo>
                    <a:pt x="246" y="5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61" y="57"/>
                  </a:lnTo>
                  <a:lnTo>
                    <a:pt x="265" y="59"/>
                  </a:lnTo>
                  <a:lnTo>
                    <a:pt x="270" y="60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4" y="66"/>
                  </a:lnTo>
                  <a:lnTo>
                    <a:pt x="274" y="70"/>
                  </a:lnTo>
                  <a:lnTo>
                    <a:pt x="274" y="76"/>
                  </a:lnTo>
                  <a:lnTo>
                    <a:pt x="274" y="79"/>
                  </a:lnTo>
                  <a:lnTo>
                    <a:pt x="274" y="83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80" y="83"/>
                  </a:lnTo>
                  <a:lnTo>
                    <a:pt x="280" y="81"/>
                  </a:lnTo>
                  <a:lnTo>
                    <a:pt x="282" y="76"/>
                  </a:lnTo>
                  <a:lnTo>
                    <a:pt x="284" y="68"/>
                  </a:lnTo>
                  <a:lnTo>
                    <a:pt x="284" y="62"/>
                  </a:lnTo>
                  <a:lnTo>
                    <a:pt x="284" y="62"/>
                  </a:lnTo>
                  <a:lnTo>
                    <a:pt x="287" y="62"/>
                  </a:lnTo>
                  <a:lnTo>
                    <a:pt x="291" y="62"/>
                  </a:lnTo>
                  <a:lnTo>
                    <a:pt x="295" y="64"/>
                  </a:lnTo>
                  <a:lnTo>
                    <a:pt x="297" y="66"/>
                  </a:lnTo>
                  <a:lnTo>
                    <a:pt x="302" y="72"/>
                  </a:lnTo>
                  <a:lnTo>
                    <a:pt x="306" y="74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6" y="77"/>
                  </a:lnTo>
                  <a:lnTo>
                    <a:pt x="321" y="76"/>
                  </a:lnTo>
                  <a:lnTo>
                    <a:pt x="329" y="76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1" y="72"/>
                  </a:lnTo>
                  <a:lnTo>
                    <a:pt x="325" y="66"/>
                  </a:lnTo>
                  <a:lnTo>
                    <a:pt x="319" y="60"/>
                  </a:lnTo>
                  <a:lnTo>
                    <a:pt x="312" y="55"/>
                  </a:lnTo>
                  <a:lnTo>
                    <a:pt x="312" y="55"/>
                  </a:lnTo>
                  <a:lnTo>
                    <a:pt x="319" y="53"/>
                  </a:lnTo>
                  <a:lnTo>
                    <a:pt x="323" y="51"/>
                  </a:lnTo>
                  <a:lnTo>
                    <a:pt x="329" y="49"/>
                  </a:lnTo>
                  <a:lnTo>
                    <a:pt x="331" y="47"/>
                  </a:lnTo>
                  <a:lnTo>
                    <a:pt x="335" y="49"/>
                  </a:lnTo>
                  <a:lnTo>
                    <a:pt x="335" y="49"/>
                  </a:lnTo>
                  <a:lnTo>
                    <a:pt x="340" y="51"/>
                  </a:lnTo>
                  <a:lnTo>
                    <a:pt x="346" y="55"/>
                  </a:lnTo>
                  <a:lnTo>
                    <a:pt x="359" y="62"/>
                  </a:lnTo>
                  <a:lnTo>
                    <a:pt x="359" y="62"/>
                  </a:lnTo>
                  <a:lnTo>
                    <a:pt x="369" y="66"/>
                  </a:lnTo>
                  <a:lnTo>
                    <a:pt x="380" y="74"/>
                  </a:lnTo>
                  <a:lnTo>
                    <a:pt x="388" y="76"/>
                  </a:lnTo>
                  <a:lnTo>
                    <a:pt x="393" y="79"/>
                  </a:lnTo>
                  <a:lnTo>
                    <a:pt x="397" y="79"/>
                  </a:lnTo>
                  <a:lnTo>
                    <a:pt x="399" y="79"/>
                  </a:lnTo>
                  <a:lnTo>
                    <a:pt x="403" y="77"/>
                  </a:lnTo>
                  <a:lnTo>
                    <a:pt x="403" y="77"/>
                  </a:lnTo>
                  <a:lnTo>
                    <a:pt x="401" y="76"/>
                  </a:lnTo>
                  <a:lnTo>
                    <a:pt x="399" y="72"/>
                  </a:lnTo>
                  <a:lnTo>
                    <a:pt x="397" y="68"/>
                  </a:lnTo>
                  <a:lnTo>
                    <a:pt x="391" y="64"/>
                  </a:lnTo>
                  <a:lnTo>
                    <a:pt x="386" y="60"/>
                  </a:lnTo>
                  <a:lnTo>
                    <a:pt x="372" y="55"/>
                  </a:lnTo>
                  <a:lnTo>
                    <a:pt x="369" y="51"/>
                  </a:lnTo>
                  <a:lnTo>
                    <a:pt x="365" y="47"/>
                  </a:lnTo>
                  <a:lnTo>
                    <a:pt x="365" y="47"/>
                  </a:lnTo>
                  <a:lnTo>
                    <a:pt x="365" y="45"/>
                  </a:lnTo>
                  <a:lnTo>
                    <a:pt x="371" y="45"/>
                  </a:lnTo>
                  <a:lnTo>
                    <a:pt x="380" y="47"/>
                  </a:lnTo>
                  <a:lnTo>
                    <a:pt x="401" y="51"/>
                  </a:lnTo>
                  <a:lnTo>
                    <a:pt x="401" y="51"/>
                  </a:lnTo>
                  <a:lnTo>
                    <a:pt x="399" y="45"/>
                  </a:lnTo>
                  <a:lnTo>
                    <a:pt x="399" y="43"/>
                  </a:lnTo>
                  <a:lnTo>
                    <a:pt x="397" y="42"/>
                  </a:lnTo>
                  <a:lnTo>
                    <a:pt x="397" y="42"/>
                  </a:lnTo>
                  <a:lnTo>
                    <a:pt x="401" y="40"/>
                  </a:lnTo>
                  <a:lnTo>
                    <a:pt x="403" y="40"/>
                  </a:lnTo>
                  <a:lnTo>
                    <a:pt x="406" y="38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399" y="34"/>
                  </a:lnTo>
                  <a:lnTo>
                    <a:pt x="388" y="34"/>
                  </a:lnTo>
                  <a:lnTo>
                    <a:pt x="388" y="34"/>
                  </a:lnTo>
                  <a:lnTo>
                    <a:pt x="391" y="30"/>
                  </a:lnTo>
                  <a:lnTo>
                    <a:pt x="391" y="28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406" y="23"/>
                  </a:lnTo>
                  <a:lnTo>
                    <a:pt x="420" y="19"/>
                  </a:lnTo>
                  <a:lnTo>
                    <a:pt x="433" y="19"/>
                  </a:lnTo>
                  <a:lnTo>
                    <a:pt x="439" y="19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52" y="23"/>
                  </a:lnTo>
                  <a:lnTo>
                    <a:pt x="459" y="24"/>
                  </a:lnTo>
                  <a:lnTo>
                    <a:pt x="465" y="26"/>
                  </a:lnTo>
                  <a:lnTo>
                    <a:pt x="469" y="26"/>
                  </a:lnTo>
                  <a:lnTo>
                    <a:pt x="471" y="24"/>
                  </a:lnTo>
                  <a:lnTo>
                    <a:pt x="471" y="24"/>
                  </a:lnTo>
                  <a:lnTo>
                    <a:pt x="473" y="23"/>
                  </a:lnTo>
                  <a:lnTo>
                    <a:pt x="476" y="21"/>
                  </a:lnTo>
                  <a:lnTo>
                    <a:pt x="476" y="19"/>
                  </a:lnTo>
                  <a:lnTo>
                    <a:pt x="480" y="17"/>
                  </a:lnTo>
                  <a:lnTo>
                    <a:pt x="480" y="17"/>
                  </a:lnTo>
                  <a:lnTo>
                    <a:pt x="482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2" y="19"/>
                  </a:lnTo>
                  <a:lnTo>
                    <a:pt x="492" y="19"/>
                  </a:lnTo>
                  <a:lnTo>
                    <a:pt x="492" y="11"/>
                  </a:lnTo>
                  <a:lnTo>
                    <a:pt x="492" y="11"/>
                  </a:lnTo>
                  <a:lnTo>
                    <a:pt x="497" y="11"/>
                  </a:lnTo>
                  <a:lnTo>
                    <a:pt x="503" y="9"/>
                  </a:lnTo>
                  <a:lnTo>
                    <a:pt x="507" y="7"/>
                  </a:lnTo>
                  <a:lnTo>
                    <a:pt x="512" y="7"/>
                  </a:lnTo>
                  <a:lnTo>
                    <a:pt x="512" y="7"/>
                  </a:lnTo>
                  <a:lnTo>
                    <a:pt x="514" y="11"/>
                  </a:lnTo>
                  <a:lnTo>
                    <a:pt x="518" y="13"/>
                  </a:lnTo>
                  <a:lnTo>
                    <a:pt x="518" y="13"/>
                  </a:lnTo>
                  <a:lnTo>
                    <a:pt x="520" y="9"/>
                  </a:lnTo>
                  <a:lnTo>
                    <a:pt x="522" y="6"/>
                  </a:lnTo>
                  <a:lnTo>
                    <a:pt x="522" y="6"/>
                  </a:lnTo>
                  <a:lnTo>
                    <a:pt x="526" y="6"/>
                  </a:lnTo>
                  <a:lnTo>
                    <a:pt x="529" y="6"/>
                  </a:lnTo>
                  <a:lnTo>
                    <a:pt x="541" y="4"/>
                  </a:lnTo>
                  <a:lnTo>
                    <a:pt x="544" y="4"/>
                  </a:lnTo>
                  <a:lnTo>
                    <a:pt x="550" y="4"/>
                  </a:lnTo>
                  <a:lnTo>
                    <a:pt x="554" y="6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60" y="7"/>
                  </a:lnTo>
                  <a:lnTo>
                    <a:pt x="560" y="4"/>
                  </a:lnTo>
                  <a:lnTo>
                    <a:pt x="560" y="4"/>
                  </a:lnTo>
                  <a:lnTo>
                    <a:pt x="567" y="2"/>
                  </a:lnTo>
                  <a:lnTo>
                    <a:pt x="575" y="0"/>
                  </a:lnTo>
                  <a:lnTo>
                    <a:pt x="582" y="0"/>
                  </a:lnTo>
                  <a:lnTo>
                    <a:pt x="590" y="0"/>
                  </a:lnTo>
                  <a:lnTo>
                    <a:pt x="605" y="0"/>
                  </a:lnTo>
                  <a:lnTo>
                    <a:pt x="618" y="4"/>
                  </a:lnTo>
                  <a:lnTo>
                    <a:pt x="618" y="4"/>
                  </a:lnTo>
                  <a:lnTo>
                    <a:pt x="633" y="6"/>
                  </a:lnTo>
                  <a:lnTo>
                    <a:pt x="645" y="7"/>
                  </a:lnTo>
                  <a:lnTo>
                    <a:pt x="656" y="11"/>
                  </a:lnTo>
                  <a:lnTo>
                    <a:pt x="662" y="15"/>
                  </a:lnTo>
                  <a:lnTo>
                    <a:pt x="667" y="17"/>
                  </a:lnTo>
                  <a:lnTo>
                    <a:pt x="667" y="17"/>
                  </a:lnTo>
                  <a:lnTo>
                    <a:pt x="666" y="21"/>
                  </a:lnTo>
                  <a:lnTo>
                    <a:pt x="666" y="21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7" y="23"/>
                  </a:lnTo>
                  <a:lnTo>
                    <a:pt x="679" y="23"/>
                  </a:lnTo>
                  <a:lnTo>
                    <a:pt x="683" y="23"/>
                  </a:lnTo>
                  <a:lnTo>
                    <a:pt x="686" y="24"/>
                  </a:lnTo>
                  <a:lnTo>
                    <a:pt x="686" y="26"/>
                  </a:lnTo>
                  <a:lnTo>
                    <a:pt x="688" y="26"/>
                  </a:lnTo>
                  <a:lnTo>
                    <a:pt x="686" y="32"/>
                  </a:lnTo>
                  <a:lnTo>
                    <a:pt x="686" y="32"/>
                  </a:lnTo>
                  <a:lnTo>
                    <a:pt x="683" y="34"/>
                  </a:lnTo>
                  <a:lnTo>
                    <a:pt x="681" y="36"/>
                  </a:lnTo>
                  <a:lnTo>
                    <a:pt x="681" y="36"/>
                  </a:lnTo>
                  <a:lnTo>
                    <a:pt x="694" y="34"/>
                  </a:lnTo>
                  <a:lnTo>
                    <a:pt x="696" y="34"/>
                  </a:lnTo>
                  <a:lnTo>
                    <a:pt x="700" y="34"/>
                  </a:lnTo>
                  <a:lnTo>
                    <a:pt x="701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1" y="40"/>
                  </a:lnTo>
                  <a:lnTo>
                    <a:pt x="701" y="40"/>
                  </a:lnTo>
                  <a:lnTo>
                    <a:pt x="711" y="40"/>
                  </a:lnTo>
                  <a:lnTo>
                    <a:pt x="722" y="40"/>
                  </a:lnTo>
                  <a:lnTo>
                    <a:pt x="726" y="40"/>
                  </a:lnTo>
                  <a:lnTo>
                    <a:pt x="730" y="42"/>
                  </a:lnTo>
                  <a:lnTo>
                    <a:pt x="734" y="43"/>
                  </a:lnTo>
                  <a:lnTo>
                    <a:pt x="737" y="49"/>
                  </a:lnTo>
                  <a:lnTo>
                    <a:pt x="737" y="49"/>
                  </a:lnTo>
                  <a:lnTo>
                    <a:pt x="718" y="55"/>
                  </a:lnTo>
                  <a:lnTo>
                    <a:pt x="698" y="60"/>
                  </a:lnTo>
                  <a:lnTo>
                    <a:pt x="688" y="62"/>
                  </a:lnTo>
                  <a:lnTo>
                    <a:pt x="679" y="62"/>
                  </a:lnTo>
                  <a:lnTo>
                    <a:pt x="669" y="62"/>
                  </a:lnTo>
                  <a:lnTo>
                    <a:pt x="660" y="62"/>
                  </a:lnTo>
                  <a:lnTo>
                    <a:pt x="660" y="62"/>
                  </a:lnTo>
                  <a:lnTo>
                    <a:pt x="647" y="60"/>
                  </a:lnTo>
                  <a:lnTo>
                    <a:pt x="633" y="60"/>
                  </a:lnTo>
                  <a:lnTo>
                    <a:pt x="620" y="62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599" y="68"/>
                  </a:lnTo>
                  <a:lnTo>
                    <a:pt x="588" y="72"/>
                  </a:lnTo>
                  <a:lnTo>
                    <a:pt x="579" y="77"/>
                  </a:lnTo>
                  <a:lnTo>
                    <a:pt x="575" y="79"/>
                  </a:lnTo>
                  <a:lnTo>
                    <a:pt x="573" y="83"/>
                  </a:lnTo>
                  <a:lnTo>
                    <a:pt x="573" y="83"/>
                  </a:lnTo>
                  <a:lnTo>
                    <a:pt x="575" y="85"/>
                  </a:lnTo>
                  <a:lnTo>
                    <a:pt x="577" y="85"/>
                  </a:lnTo>
                  <a:lnTo>
                    <a:pt x="584" y="85"/>
                  </a:lnTo>
                  <a:lnTo>
                    <a:pt x="592" y="83"/>
                  </a:lnTo>
                  <a:lnTo>
                    <a:pt x="597" y="81"/>
                  </a:lnTo>
                  <a:lnTo>
                    <a:pt x="611" y="76"/>
                  </a:lnTo>
                  <a:lnTo>
                    <a:pt x="618" y="74"/>
                  </a:lnTo>
                  <a:lnTo>
                    <a:pt x="622" y="72"/>
                  </a:lnTo>
                  <a:lnTo>
                    <a:pt x="622" y="72"/>
                  </a:lnTo>
                  <a:lnTo>
                    <a:pt x="630" y="72"/>
                  </a:lnTo>
                  <a:lnTo>
                    <a:pt x="637" y="70"/>
                  </a:lnTo>
                  <a:lnTo>
                    <a:pt x="650" y="70"/>
                  </a:lnTo>
                  <a:lnTo>
                    <a:pt x="664" y="72"/>
                  </a:lnTo>
                  <a:lnTo>
                    <a:pt x="677" y="72"/>
                  </a:lnTo>
                  <a:lnTo>
                    <a:pt x="677" y="72"/>
                  </a:lnTo>
                  <a:lnTo>
                    <a:pt x="679" y="76"/>
                  </a:lnTo>
                  <a:lnTo>
                    <a:pt x="679" y="76"/>
                  </a:lnTo>
                  <a:lnTo>
                    <a:pt x="675" y="79"/>
                  </a:lnTo>
                  <a:lnTo>
                    <a:pt x="671" y="81"/>
                  </a:lnTo>
                  <a:lnTo>
                    <a:pt x="666" y="83"/>
                  </a:lnTo>
                  <a:lnTo>
                    <a:pt x="658" y="85"/>
                  </a:lnTo>
                  <a:lnTo>
                    <a:pt x="656" y="89"/>
                  </a:lnTo>
                  <a:lnTo>
                    <a:pt x="650" y="91"/>
                  </a:lnTo>
                  <a:lnTo>
                    <a:pt x="650" y="91"/>
                  </a:lnTo>
                  <a:lnTo>
                    <a:pt x="652" y="94"/>
                  </a:lnTo>
                  <a:lnTo>
                    <a:pt x="652" y="94"/>
                  </a:lnTo>
                  <a:lnTo>
                    <a:pt x="656" y="94"/>
                  </a:lnTo>
                  <a:lnTo>
                    <a:pt x="660" y="94"/>
                  </a:lnTo>
                  <a:lnTo>
                    <a:pt x="667" y="93"/>
                  </a:lnTo>
                  <a:lnTo>
                    <a:pt x="679" y="87"/>
                  </a:lnTo>
                  <a:lnTo>
                    <a:pt x="679" y="87"/>
                  </a:lnTo>
                  <a:lnTo>
                    <a:pt x="686" y="85"/>
                  </a:lnTo>
                  <a:lnTo>
                    <a:pt x="692" y="81"/>
                  </a:lnTo>
                  <a:lnTo>
                    <a:pt x="696" y="77"/>
                  </a:lnTo>
                  <a:lnTo>
                    <a:pt x="700" y="72"/>
                  </a:lnTo>
                  <a:lnTo>
                    <a:pt x="700" y="72"/>
                  </a:lnTo>
                  <a:lnTo>
                    <a:pt x="701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5" y="68"/>
                  </a:lnTo>
                  <a:lnTo>
                    <a:pt x="709" y="66"/>
                  </a:lnTo>
                  <a:lnTo>
                    <a:pt x="711" y="66"/>
                  </a:lnTo>
                  <a:lnTo>
                    <a:pt x="715" y="66"/>
                  </a:lnTo>
                  <a:lnTo>
                    <a:pt x="720" y="66"/>
                  </a:lnTo>
                  <a:lnTo>
                    <a:pt x="722" y="68"/>
                  </a:lnTo>
                  <a:lnTo>
                    <a:pt x="726" y="72"/>
                  </a:lnTo>
                  <a:lnTo>
                    <a:pt x="726" y="74"/>
                  </a:lnTo>
                  <a:lnTo>
                    <a:pt x="726" y="74"/>
                  </a:lnTo>
                  <a:lnTo>
                    <a:pt x="724" y="77"/>
                  </a:lnTo>
                  <a:lnTo>
                    <a:pt x="724" y="81"/>
                  </a:lnTo>
                  <a:lnTo>
                    <a:pt x="720" y="89"/>
                  </a:lnTo>
                  <a:lnTo>
                    <a:pt x="720" y="89"/>
                  </a:lnTo>
                  <a:lnTo>
                    <a:pt x="718" y="93"/>
                  </a:lnTo>
                  <a:lnTo>
                    <a:pt x="715" y="94"/>
                  </a:lnTo>
                  <a:lnTo>
                    <a:pt x="711" y="98"/>
                  </a:lnTo>
                  <a:lnTo>
                    <a:pt x="709" y="100"/>
                  </a:lnTo>
                  <a:lnTo>
                    <a:pt x="709" y="100"/>
                  </a:lnTo>
                  <a:lnTo>
                    <a:pt x="701" y="113"/>
                  </a:lnTo>
                  <a:lnTo>
                    <a:pt x="700" y="119"/>
                  </a:lnTo>
                  <a:lnTo>
                    <a:pt x="698" y="125"/>
                  </a:lnTo>
                  <a:lnTo>
                    <a:pt x="698" y="125"/>
                  </a:lnTo>
                  <a:lnTo>
                    <a:pt x="707" y="119"/>
                  </a:lnTo>
                  <a:lnTo>
                    <a:pt x="713" y="113"/>
                  </a:lnTo>
                  <a:lnTo>
                    <a:pt x="726" y="98"/>
                  </a:lnTo>
                  <a:lnTo>
                    <a:pt x="726" y="98"/>
                  </a:lnTo>
                  <a:lnTo>
                    <a:pt x="734" y="94"/>
                  </a:lnTo>
                  <a:lnTo>
                    <a:pt x="743" y="89"/>
                  </a:lnTo>
                  <a:lnTo>
                    <a:pt x="749" y="85"/>
                  </a:lnTo>
                  <a:lnTo>
                    <a:pt x="753" y="85"/>
                  </a:lnTo>
                  <a:lnTo>
                    <a:pt x="753" y="85"/>
                  </a:lnTo>
                  <a:lnTo>
                    <a:pt x="754" y="87"/>
                  </a:lnTo>
                  <a:lnTo>
                    <a:pt x="754" y="89"/>
                  </a:lnTo>
                  <a:lnTo>
                    <a:pt x="754" y="91"/>
                  </a:lnTo>
                  <a:lnTo>
                    <a:pt x="754" y="91"/>
                  </a:lnTo>
                  <a:lnTo>
                    <a:pt x="768" y="89"/>
                  </a:lnTo>
                  <a:lnTo>
                    <a:pt x="773" y="89"/>
                  </a:lnTo>
                  <a:lnTo>
                    <a:pt x="779" y="91"/>
                  </a:lnTo>
                  <a:lnTo>
                    <a:pt x="779" y="91"/>
                  </a:lnTo>
                  <a:lnTo>
                    <a:pt x="785" y="83"/>
                  </a:lnTo>
                  <a:lnTo>
                    <a:pt x="790" y="77"/>
                  </a:lnTo>
                  <a:lnTo>
                    <a:pt x="798" y="72"/>
                  </a:lnTo>
                  <a:lnTo>
                    <a:pt x="802" y="70"/>
                  </a:lnTo>
                  <a:lnTo>
                    <a:pt x="802" y="70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21" y="72"/>
                  </a:lnTo>
                  <a:lnTo>
                    <a:pt x="838" y="77"/>
                  </a:lnTo>
                  <a:lnTo>
                    <a:pt x="838" y="77"/>
                  </a:lnTo>
                  <a:lnTo>
                    <a:pt x="847" y="79"/>
                  </a:lnTo>
                  <a:lnTo>
                    <a:pt x="853" y="81"/>
                  </a:lnTo>
                  <a:lnTo>
                    <a:pt x="858" y="83"/>
                  </a:lnTo>
                  <a:lnTo>
                    <a:pt x="862" y="87"/>
                  </a:lnTo>
                  <a:lnTo>
                    <a:pt x="864" y="89"/>
                  </a:lnTo>
                  <a:lnTo>
                    <a:pt x="864" y="93"/>
                  </a:lnTo>
                  <a:lnTo>
                    <a:pt x="864" y="93"/>
                  </a:lnTo>
                  <a:lnTo>
                    <a:pt x="862" y="94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49" y="102"/>
                  </a:lnTo>
                  <a:lnTo>
                    <a:pt x="845" y="104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36" y="110"/>
                  </a:lnTo>
                  <a:lnTo>
                    <a:pt x="830" y="113"/>
                  </a:lnTo>
                  <a:lnTo>
                    <a:pt x="823" y="115"/>
                  </a:lnTo>
                  <a:lnTo>
                    <a:pt x="823" y="115"/>
                  </a:lnTo>
                  <a:lnTo>
                    <a:pt x="813" y="115"/>
                  </a:lnTo>
                  <a:lnTo>
                    <a:pt x="802" y="117"/>
                  </a:lnTo>
                  <a:lnTo>
                    <a:pt x="790" y="117"/>
                  </a:lnTo>
                  <a:lnTo>
                    <a:pt x="787" y="117"/>
                  </a:lnTo>
                  <a:lnTo>
                    <a:pt x="781" y="119"/>
                  </a:lnTo>
                  <a:lnTo>
                    <a:pt x="781" y="119"/>
                  </a:lnTo>
                  <a:lnTo>
                    <a:pt x="785" y="121"/>
                  </a:lnTo>
                  <a:lnTo>
                    <a:pt x="788" y="121"/>
                  </a:lnTo>
                  <a:lnTo>
                    <a:pt x="800" y="127"/>
                  </a:lnTo>
                  <a:lnTo>
                    <a:pt x="802" y="127"/>
                  </a:lnTo>
                  <a:lnTo>
                    <a:pt x="804" y="130"/>
                  </a:lnTo>
                  <a:lnTo>
                    <a:pt x="804" y="130"/>
                  </a:lnTo>
                  <a:lnTo>
                    <a:pt x="804" y="134"/>
                  </a:lnTo>
                  <a:lnTo>
                    <a:pt x="800" y="136"/>
                  </a:lnTo>
                  <a:lnTo>
                    <a:pt x="800" y="136"/>
                  </a:lnTo>
                  <a:lnTo>
                    <a:pt x="794" y="138"/>
                  </a:lnTo>
                  <a:lnTo>
                    <a:pt x="790" y="140"/>
                  </a:lnTo>
                  <a:lnTo>
                    <a:pt x="783" y="140"/>
                  </a:lnTo>
                  <a:lnTo>
                    <a:pt x="775" y="138"/>
                  </a:lnTo>
                  <a:lnTo>
                    <a:pt x="773" y="138"/>
                  </a:lnTo>
                  <a:lnTo>
                    <a:pt x="768" y="140"/>
                  </a:lnTo>
                  <a:lnTo>
                    <a:pt x="768" y="140"/>
                  </a:lnTo>
                  <a:lnTo>
                    <a:pt x="770" y="142"/>
                  </a:lnTo>
                  <a:lnTo>
                    <a:pt x="770" y="144"/>
                  </a:lnTo>
                  <a:lnTo>
                    <a:pt x="773" y="146"/>
                  </a:lnTo>
                  <a:lnTo>
                    <a:pt x="781" y="147"/>
                  </a:lnTo>
                  <a:lnTo>
                    <a:pt x="783" y="147"/>
                  </a:lnTo>
                  <a:lnTo>
                    <a:pt x="787" y="151"/>
                  </a:lnTo>
                  <a:lnTo>
                    <a:pt x="787" y="151"/>
                  </a:lnTo>
                  <a:lnTo>
                    <a:pt x="787" y="153"/>
                  </a:lnTo>
                  <a:lnTo>
                    <a:pt x="783" y="157"/>
                  </a:lnTo>
                  <a:lnTo>
                    <a:pt x="783" y="157"/>
                  </a:lnTo>
                  <a:lnTo>
                    <a:pt x="781" y="159"/>
                  </a:lnTo>
                  <a:lnTo>
                    <a:pt x="777" y="161"/>
                  </a:lnTo>
                  <a:lnTo>
                    <a:pt x="773" y="161"/>
                  </a:lnTo>
                  <a:lnTo>
                    <a:pt x="771" y="161"/>
                  </a:lnTo>
                  <a:lnTo>
                    <a:pt x="771" y="161"/>
                  </a:lnTo>
                  <a:lnTo>
                    <a:pt x="768" y="164"/>
                  </a:lnTo>
                  <a:lnTo>
                    <a:pt x="768" y="166"/>
                  </a:lnTo>
                  <a:lnTo>
                    <a:pt x="766" y="170"/>
                  </a:lnTo>
                  <a:lnTo>
                    <a:pt x="764" y="172"/>
                  </a:lnTo>
                  <a:lnTo>
                    <a:pt x="764" y="172"/>
                  </a:lnTo>
                  <a:lnTo>
                    <a:pt x="762" y="176"/>
                  </a:lnTo>
                  <a:lnTo>
                    <a:pt x="760" y="178"/>
                  </a:lnTo>
                  <a:lnTo>
                    <a:pt x="753" y="181"/>
                  </a:lnTo>
                  <a:lnTo>
                    <a:pt x="747" y="187"/>
                  </a:lnTo>
                  <a:lnTo>
                    <a:pt x="745" y="189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7" y="206"/>
                  </a:lnTo>
                  <a:lnTo>
                    <a:pt x="736" y="219"/>
                  </a:lnTo>
                  <a:lnTo>
                    <a:pt x="736" y="219"/>
                  </a:lnTo>
                  <a:lnTo>
                    <a:pt x="734" y="221"/>
                  </a:lnTo>
                  <a:lnTo>
                    <a:pt x="732" y="223"/>
                  </a:lnTo>
                  <a:lnTo>
                    <a:pt x="732" y="227"/>
                  </a:lnTo>
                  <a:lnTo>
                    <a:pt x="732" y="227"/>
                  </a:lnTo>
                  <a:lnTo>
                    <a:pt x="734" y="227"/>
                  </a:lnTo>
                  <a:lnTo>
                    <a:pt x="734" y="227"/>
                  </a:lnTo>
                  <a:lnTo>
                    <a:pt x="736" y="227"/>
                  </a:lnTo>
                  <a:lnTo>
                    <a:pt x="736" y="227"/>
                  </a:lnTo>
                  <a:lnTo>
                    <a:pt x="737" y="227"/>
                  </a:lnTo>
                  <a:lnTo>
                    <a:pt x="739" y="223"/>
                  </a:lnTo>
                  <a:lnTo>
                    <a:pt x="741" y="221"/>
                  </a:lnTo>
                  <a:lnTo>
                    <a:pt x="741" y="221"/>
                  </a:lnTo>
                  <a:lnTo>
                    <a:pt x="745" y="219"/>
                  </a:lnTo>
                  <a:lnTo>
                    <a:pt x="751" y="219"/>
                  </a:lnTo>
                  <a:lnTo>
                    <a:pt x="756" y="221"/>
                  </a:lnTo>
                  <a:lnTo>
                    <a:pt x="762" y="223"/>
                  </a:lnTo>
                  <a:lnTo>
                    <a:pt x="762" y="223"/>
                  </a:lnTo>
                  <a:lnTo>
                    <a:pt x="766" y="225"/>
                  </a:lnTo>
                  <a:lnTo>
                    <a:pt x="768" y="227"/>
                  </a:lnTo>
                  <a:lnTo>
                    <a:pt x="768" y="231"/>
                  </a:lnTo>
                  <a:lnTo>
                    <a:pt x="768" y="231"/>
                  </a:lnTo>
                  <a:lnTo>
                    <a:pt x="764" y="233"/>
                  </a:lnTo>
                  <a:lnTo>
                    <a:pt x="760" y="233"/>
                  </a:lnTo>
                  <a:lnTo>
                    <a:pt x="756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4"/>
                  </a:lnTo>
                  <a:lnTo>
                    <a:pt x="753" y="234"/>
                  </a:lnTo>
                  <a:lnTo>
                    <a:pt x="758" y="236"/>
                  </a:lnTo>
                  <a:lnTo>
                    <a:pt x="764" y="238"/>
                  </a:lnTo>
                  <a:lnTo>
                    <a:pt x="773" y="240"/>
                  </a:lnTo>
                  <a:lnTo>
                    <a:pt x="773" y="240"/>
                  </a:lnTo>
                  <a:lnTo>
                    <a:pt x="777" y="242"/>
                  </a:lnTo>
                  <a:lnTo>
                    <a:pt x="777" y="244"/>
                  </a:lnTo>
                  <a:lnTo>
                    <a:pt x="779" y="246"/>
                  </a:lnTo>
                  <a:lnTo>
                    <a:pt x="779" y="248"/>
                  </a:lnTo>
                  <a:lnTo>
                    <a:pt x="779" y="255"/>
                  </a:lnTo>
                  <a:lnTo>
                    <a:pt x="781" y="257"/>
                  </a:lnTo>
                  <a:lnTo>
                    <a:pt x="783" y="261"/>
                  </a:lnTo>
                  <a:lnTo>
                    <a:pt x="783" y="261"/>
                  </a:lnTo>
                  <a:lnTo>
                    <a:pt x="777" y="263"/>
                  </a:lnTo>
                  <a:lnTo>
                    <a:pt x="771" y="263"/>
                  </a:lnTo>
                  <a:lnTo>
                    <a:pt x="766" y="261"/>
                  </a:lnTo>
                  <a:lnTo>
                    <a:pt x="760" y="261"/>
                  </a:lnTo>
                  <a:lnTo>
                    <a:pt x="754" y="257"/>
                  </a:lnTo>
                  <a:lnTo>
                    <a:pt x="749" y="257"/>
                  </a:lnTo>
                  <a:lnTo>
                    <a:pt x="743" y="257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6" y="265"/>
                  </a:lnTo>
                  <a:lnTo>
                    <a:pt x="736" y="268"/>
                  </a:lnTo>
                  <a:lnTo>
                    <a:pt x="736" y="268"/>
                  </a:lnTo>
                  <a:lnTo>
                    <a:pt x="741" y="272"/>
                  </a:lnTo>
                  <a:lnTo>
                    <a:pt x="751" y="276"/>
                  </a:lnTo>
                  <a:lnTo>
                    <a:pt x="758" y="282"/>
                  </a:lnTo>
                  <a:lnTo>
                    <a:pt x="762" y="284"/>
                  </a:lnTo>
                  <a:lnTo>
                    <a:pt x="764" y="285"/>
                  </a:lnTo>
                  <a:lnTo>
                    <a:pt x="764" y="285"/>
                  </a:lnTo>
                  <a:lnTo>
                    <a:pt x="768" y="291"/>
                  </a:lnTo>
                  <a:lnTo>
                    <a:pt x="768" y="295"/>
                  </a:lnTo>
                  <a:lnTo>
                    <a:pt x="768" y="297"/>
                  </a:lnTo>
                  <a:lnTo>
                    <a:pt x="764" y="301"/>
                  </a:lnTo>
                  <a:lnTo>
                    <a:pt x="762" y="303"/>
                  </a:lnTo>
                  <a:lnTo>
                    <a:pt x="758" y="306"/>
                  </a:lnTo>
                  <a:lnTo>
                    <a:pt x="753" y="310"/>
                  </a:lnTo>
                  <a:lnTo>
                    <a:pt x="753" y="310"/>
                  </a:lnTo>
                  <a:lnTo>
                    <a:pt x="753" y="314"/>
                  </a:lnTo>
                  <a:lnTo>
                    <a:pt x="753" y="314"/>
                  </a:lnTo>
                  <a:lnTo>
                    <a:pt x="749" y="314"/>
                  </a:lnTo>
                  <a:lnTo>
                    <a:pt x="749" y="314"/>
                  </a:lnTo>
                  <a:lnTo>
                    <a:pt x="747" y="314"/>
                  </a:lnTo>
                  <a:lnTo>
                    <a:pt x="747" y="314"/>
                  </a:lnTo>
                  <a:lnTo>
                    <a:pt x="749" y="318"/>
                  </a:lnTo>
                  <a:lnTo>
                    <a:pt x="751" y="320"/>
                  </a:lnTo>
                  <a:lnTo>
                    <a:pt x="754" y="321"/>
                  </a:lnTo>
                  <a:lnTo>
                    <a:pt x="758" y="323"/>
                  </a:lnTo>
                  <a:lnTo>
                    <a:pt x="758" y="323"/>
                  </a:lnTo>
                  <a:lnTo>
                    <a:pt x="756" y="327"/>
                  </a:lnTo>
                  <a:lnTo>
                    <a:pt x="756" y="331"/>
                  </a:lnTo>
                  <a:lnTo>
                    <a:pt x="756" y="331"/>
                  </a:lnTo>
                  <a:lnTo>
                    <a:pt x="758" y="333"/>
                  </a:lnTo>
                  <a:lnTo>
                    <a:pt x="762" y="333"/>
                  </a:lnTo>
                  <a:lnTo>
                    <a:pt x="762" y="333"/>
                  </a:lnTo>
                  <a:lnTo>
                    <a:pt x="764" y="338"/>
                  </a:lnTo>
                  <a:lnTo>
                    <a:pt x="762" y="340"/>
                  </a:lnTo>
                  <a:lnTo>
                    <a:pt x="762" y="340"/>
                  </a:lnTo>
                  <a:lnTo>
                    <a:pt x="758" y="340"/>
                  </a:lnTo>
                  <a:lnTo>
                    <a:pt x="756" y="342"/>
                  </a:lnTo>
                  <a:lnTo>
                    <a:pt x="749" y="344"/>
                  </a:lnTo>
                  <a:lnTo>
                    <a:pt x="741" y="348"/>
                  </a:lnTo>
                  <a:lnTo>
                    <a:pt x="734" y="352"/>
                  </a:lnTo>
                  <a:lnTo>
                    <a:pt x="734" y="352"/>
                  </a:lnTo>
                  <a:lnTo>
                    <a:pt x="739" y="352"/>
                  </a:lnTo>
                  <a:lnTo>
                    <a:pt x="745" y="354"/>
                  </a:lnTo>
                  <a:lnTo>
                    <a:pt x="747" y="355"/>
                  </a:lnTo>
                  <a:lnTo>
                    <a:pt x="749" y="355"/>
                  </a:lnTo>
                  <a:lnTo>
                    <a:pt x="749" y="359"/>
                  </a:lnTo>
                  <a:lnTo>
                    <a:pt x="749" y="361"/>
                  </a:lnTo>
                  <a:lnTo>
                    <a:pt x="749" y="361"/>
                  </a:lnTo>
                  <a:lnTo>
                    <a:pt x="749" y="365"/>
                  </a:lnTo>
                  <a:lnTo>
                    <a:pt x="747" y="365"/>
                  </a:lnTo>
                  <a:lnTo>
                    <a:pt x="745" y="369"/>
                  </a:lnTo>
                  <a:lnTo>
                    <a:pt x="743" y="369"/>
                  </a:lnTo>
                  <a:lnTo>
                    <a:pt x="737" y="369"/>
                  </a:lnTo>
                  <a:lnTo>
                    <a:pt x="734" y="371"/>
                  </a:lnTo>
                  <a:lnTo>
                    <a:pt x="734" y="371"/>
                  </a:lnTo>
                  <a:lnTo>
                    <a:pt x="724" y="372"/>
                  </a:lnTo>
                  <a:lnTo>
                    <a:pt x="720" y="372"/>
                  </a:lnTo>
                  <a:lnTo>
                    <a:pt x="715" y="372"/>
                  </a:lnTo>
                  <a:lnTo>
                    <a:pt x="715" y="372"/>
                  </a:lnTo>
                  <a:lnTo>
                    <a:pt x="713" y="372"/>
                  </a:lnTo>
                  <a:lnTo>
                    <a:pt x="711" y="369"/>
                  </a:lnTo>
                  <a:lnTo>
                    <a:pt x="707" y="367"/>
                  </a:lnTo>
                  <a:lnTo>
                    <a:pt x="703" y="363"/>
                  </a:lnTo>
                  <a:lnTo>
                    <a:pt x="701" y="361"/>
                  </a:lnTo>
                  <a:lnTo>
                    <a:pt x="700" y="361"/>
                  </a:lnTo>
                  <a:lnTo>
                    <a:pt x="700" y="361"/>
                  </a:lnTo>
                  <a:lnTo>
                    <a:pt x="698" y="361"/>
                  </a:lnTo>
                  <a:lnTo>
                    <a:pt x="696" y="361"/>
                  </a:lnTo>
                  <a:lnTo>
                    <a:pt x="694" y="365"/>
                  </a:lnTo>
                  <a:lnTo>
                    <a:pt x="686" y="369"/>
                  </a:lnTo>
                  <a:lnTo>
                    <a:pt x="686" y="369"/>
                  </a:lnTo>
                  <a:lnTo>
                    <a:pt x="683" y="372"/>
                  </a:lnTo>
                  <a:lnTo>
                    <a:pt x="679" y="376"/>
                  </a:lnTo>
                  <a:lnTo>
                    <a:pt x="679" y="378"/>
                  </a:lnTo>
                  <a:lnTo>
                    <a:pt x="679" y="380"/>
                  </a:lnTo>
                  <a:lnTo>
                    <a:pt x="683" y="382"/>
                  </a:lnTo>
                  <a:lnTo>
                    <a:pt x="684" y="384"/>
                  </a:lnTo>
                  <a:lnTo>
                    <a:pt x="684" y="384"/>
                  </a:lnTo>
                  <a:lnTo>
                    <a:pt x="690" y="386"/>
                  </a:lnTo>
                  <a:lnTo>
                    <a:pt x="696" y="386"/>
                  </a:lnTo>
                  <a:lnTo>
                    <a:pt x="701" y="386"/>
                  </a:lnTo>
                  <a:lnTo>
                    <a:pt x="707" y="382"/>
                  </a:lnTo>
                  <a:lnTo>
                    <a:pt x="713" y="382"/>
                  </a:lnTo>
                  <a:lnTo>
                    <a:pt x="720" y="380"/>
                  </a:lnTo>
                  <a:lnTo>
                    <a:pt x="724" y="382"/>
                  </a:lnTo>
                  <a:lnTo>
                    <a:pt x="728" y="382"/>
                  </a:lnTo>
                  <a:lnTo>
                    <a:pt x="730" y="384"/>
                  </a:lnTo>
                  <a:lnTo>
                    <a:pt x="730" y="384"/>
                  </a:lnTo>
                  <a:lnTo>
                    <a:pt x="730" y="386"/>
                  </a:lnTo>
                  <a:lnTo>
                    <a:pt x="728" y="386"/>
                  </a:lnTo>
                  <a:lnTo>
                    <a:pt x="728" y="386"/>
                  </a:lnTo>
                  <a:lnTo>
                    <a:pt x="728" y="388"/>
                  </a:lnTo>
                  <a:lnTo>
                    <a:pt x="726" y="390"/>
                  </a:lnTo>
                  <a:lnTo>
                    <a:pt x="726" y="390"/>
                  </a:lnTo>
                  <a:lnTo>
                    <a:pt x="722" y="390"/>
                  </a:lnTo>
                  <a:lnTo>
                    <a:pt x="722" y="390"/>
                  </a:lnTo>
                  <a:lnTo>
                    <a:pt x="724" y="393"/>
                  </a:lnTo>
                  <a:lnTo>
                    <a:pt x="726" y="397"/>
                  </a:lnTo>
                  <a:lnTo>
                    <a:pt x="724" y="401"/>
                  </a:lnTo>
                  <a:lnTo>
                    <a:pt x="722" y="403"/>
                  </a:lnTo>
                  <a:lnTo>
                    <a:pt x="722" y="403"/>
                  </a:lnTo>
                  <a:lnTo>
                    <a:pt x="722" y="408"/>
                  </a:lnTo>
                  <a:lnTo>
                    <a:pt x="722" y="408"/>
                  </a:lnTo>
                  <a:lnTo>
                    <a:pt x="718" y="408"/>
                  </a:lnTo>
                  <a:lnTo>
                    <a:pt x="715" y="407"/>
                  </a:lnTo>
                  <a:lnTo>
                    <a:pt x="707" y="403"/>
                  </a:lnTo>
                  <a:lnTo>
                    <a:pt x="700" y="397"/>
                  </a:lnTo>
                  <a:lnTo>
                    <a:pt x="694" y="395"/>
                  </a:lnTo>
                  <a:lnTo>
                    <a:pt x="690" y="393"/>
                  </a:lnTo>
                  <a:lnTo>
                    <a:pt x="690" y="393"/>
                  </a:lnTo>
                  <a:lnTo>
                    <a:pt x="709" y="407"/>
                  </a:lnTo>
                  <a:lnTo>
                    <a:pt x="717" y="414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8" y="424"/>
                  </a:lnTo>
                  <a:lnTo>
                    <a:pt x="730" y="427"/>
                  </a:lnTo>
                  <a:lnTo>
                    <a:pt x="730" y="431"/>
                  </a:lnTo>
                  <a:lnTo>
                    <a:pt x="732" y="439"/>
                  </a:lnTo>
                  <a:lnTo>
                    <a:pt x="734" y="458"/>
                  </a:lnTo>
                  <a:lnTo>
                    <a:pt x="734" y="458"/>
                  </a:lnTo>
                  <a:lnTo>
                    <a:pt x="730" y="461"/>
                  </a:lnTo>
                  <a:lnTo>
                    <a:pt x="726" y="461"/>
                  </a:lnTo>
                  <a:lnTo>
                    <a:pt x="722" y="463"/>
                  </a:lnTo>
                  <a:lnTo>
                    <a:pt x="715" y="461"/>
                  </a:lnTo>
                  <a:lnTo>
                    <a:pt x="711" y="459"/>
                  </a:lnTo>
                  <a:lnTo>
                    <a:pt x="705" y="458"/>
                  </a:lnTo>
                  <a:lnTo>
                    <a:pt x="701" y="454"/>
                  </a:lnTo>
                  <a:lnTo>
                    <a:pt x="700" y="452"/>
                  </a:lnTo>
                  <a:lnTo>
                    <a:pt x="700" y="452"/>
                  </a:lnTo>
                  <a:lnTo>
                    <a:pt x="698" y="448"/>
                  </a:lnTo>
                  <a:lnTo>
                    <a:pt x="698" y="446"/>
                  </a:lnTo>
                  <a:lnTo>
                    <a:pt x="698" y="444"/>
                  </a:lnTo>
                  <a:lnTo>
                    <a:pt x="696" y="442"/>
                  </a:lnTo>
                  <a:lnTo>
                    <a:pt x="696" y="442"/>
                  </a:lnTo>
                  <a:lnTo>
                    <a:pt x="694" y="441"/>
                  </a:lnTo>
                  <a:lnTo>
                    <a:pt x="692" y="439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77" y="433"/>
                  </a:lnTo>
                  <a:lnTo>
                    <a:pt x="667" y="429"/>
                  </a:lnTo>
                  <a:lnTo>
                    <a:pt x="667" y="429"/>
                  </a:lnTo>
                  <a:lnTo>
                    <a:pt x="671" y="431"/>
                  </a:lnTo>
                  <a:lnTo>
                    <a:pt x="675" y="437"/>
                  </a:lnTo>
                  <a:lnTo>
                    <a:pt x="677" y="442"/>
                  </a:lnTo>
                  <a:lnTo>
                    <a:pt x="677" y="448"/>
                  </a:lnTo>
                  <a:lnTo>
                    <a:pt x="677" y="448"/>
                  </a:lnTo>
                  <a:lnTo>
                    <a:pt x="675" y="448"/>
                  </a:lnTo>
                  <a:lnTo>
                    <a:pt x="671" y="450"/>
                  </a:lnTo>
                  <a:lnTo>
                    <a:pt x="671" y="450"/>
                  </a:lnTo>
                  <a:lnTo>
                    <a:pt x="671" y="454"/>
                  </a:lnTo>
                  <a:lnTo>
                    <a:pt x="671" y="456"/>
                  </a:lnTo>
                  <a:lnTo>
                    <a:pt x="669" y="459"/>
                  </a:lnTo>
                  <a:lnTo>
                    <a:pt x="667" y="463"/>
                  </a:lnTo>
                  <a:lnTo>
                    <a:pt x="666" y="465"/>
                  </a:lnTo>
                  <a:lnTo>
                    <a:pt x="666" y="469"/>
                  </a:lnTo>
                  <a:lnTo>
                    <a:pt x="666" y="469"/>
                  </a:lnTo>
                  <a:lnTo>
                    <a:pt x="671" y="469"/>
                  </a:lnTo>
                  <a:lnTo>
                    <a:pt x="681" y="469"/>
                  </a:lnTo>
                  <a:lnTo>
                    <a:pt x="688" y="469"/>
                  </a:lnTo>
                  <a:lnTo>
                    <a:pt x="698" y="469"/>
                  </a:lnTo>
                  <a:lnTo>
                    <a:pt x="698" y="469"/>
                  </a:lnTo>
                  <a:lnTo>
                    <a:pt x="709" y="471"/>
                  </a:lnTo>
                  <a:lnTo>
                    <a:pt x="715" y="473"/>
                  </a:lnTo>
                  <a:lnTo>
                    <a:pt x="722" y="473"/>
                  </a:lnTo>
                  <a:lnTo>
                    <a:pt x="722" y="473"/>
                  </a:lnTo>
                  <a:lnTo>
                    <a:pt x="722" y="477"/>
                  </a:lnTo>
                  <a:lnTo>
                    <a:pt x="722" y="477"/>
                  </a:lnTo>
                  <a:lnTo>
                    <a:pt x="713" y="480"/>
                  </a:lnTo>
                  <a:lnTo>
                    <a:pt x="703" y="486"/>
                  </a:lnTo>
                  <a:lnTo>
                    <a:pt x="696" y="492"/>
                  </a:lnTo>
                  <a:lnTo>
                    <a:pt x="688" y="499"/>
                  </a:lnTo>
                  <a:lnTo>
                    <a:pt x="681" y="507"/>
                  </a:lnTo>
                  <a:lnTo>
                    <a:pt x="671" y="512"/>
                  </a:lnTo>
                  <a:lnTo>
                    <a:pt x="664" y="518"/>
                  </a:lnTo>
                  <a:lnTo>
                    <a:pt x="660" y="518"/>
                  </a:lnTo>
                  <a:lnTo>
                    <a:pt x="656" y="520"/>
                  </a:lnTo>
                  <a:lnTo>
                    <a:pt x="656" y="520"/>
                  </a:lnTo>
                  <a:lnTo>
                    <a:pt x="645" y="520"/>
                  </a:lnTo>
                  <a:lnTo>
                    <a:pt x="637" y="520"/>
                  </a:lnTo>
                  <a:lnTo>
                    <a:pt x="62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C98817EB-42F9-F04E-B8A1-B78D78AA9A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84609" y="2485315"/>
              <a:ext cx="311396" cy="209019"/>
            </a:xfrm>
            <a:custGeom>
              <a:avLst/>
              <a:gdLst>
                <a:gd name="T0" fmla="*/ 4 w 204"/>
                <a:gd name="T1" fmla="*/ 150 h 161"/>
                <a:gd name="T2" fmla="*/ 6 w 204"/>
                <a:gd name="T3" fmla="*/ 157 h 161"/>
                <a:gd name="T4" fmla="*/ 34 w 204"/>
                <a:gd name="T5" fmla="*/ 161 h 161"/>
                <a:gd name="T6" fmla="*/ 53 w 204"/>
                <a:gd name="T7" fmla="*/ 161 h 161"/>
                <a:gd name="T8" fmla="*/ 66 w 204"/>
                <a:gd name="T9" fmla="*/ 157 h 161"/>
                <a:gd name="T10" fmla="*/ 81 w 204"/>
                <a:gd name="T11" fmla="*/ 157 h 161"/>
                <a:gd name="T12" fmla="*/ 81 w 204"/>
                <a:gd name="T13" fmla="*/ 146 h 161"/>
                <a:gd name="T14" fmla="*/ 87 w 204"/>
                <a:gd name="T15" fmla="*/ 129 h 161"/>
                <a:gd name="T16" fmla="*/ 98 w 204"/>
                <a:gd name="T17" fmla="*/ 129 h 161"/>
                <a:gd name="T18" fmla="*/ 102 w 204"/>
                <a:gd name="T19" fmla="*/ 123 h 161"/>
                <a:gd name="T20" fmla="*/ 111 w 204"/>
                <a:gd name="T21" fmla="*/ 121 h 161"/>
                <a:gd name="T22" fmla="*/ 117 w 204"/>
                <a:gd name="T23" fmla="*/ 127 h 161"/>
                <a:gd name="T24" fmla="*/ 123 w 204"/>
                <a:gd name="T25" fmla="*/ 121 h 161"/>
                <a:gd name="T26" fmla="*/ 128 w 204"/>
                <a:gd name="T27" fmla="*/ 99 h 161"/>
                <a:gd name="T28" fmla="*/ 134 w 204"/>
                <a:gd name="T29" fmla="*/ 93 h 161"/>
                <a:gd name="T30" fmla="*/ 134 w 204"/>
                <a:gd name="T31" fmla="*/ 82 h 161"/>
                <a:gd name="T32" fmla="*/ 147 w 204"/>
                <a:gd name="T33" fmla="*/ 82 h 161"/>
                <a:gd name="T34" fmla="*/ 151 w 204"/>
                <a:gd name="T35" fmla="*/ 67 h 161"/>
                <a:gd name="T36" fmla="*/ 157 w 204"/>
                <a:gd name="T37" fmla="*/ 61 h 161"/>
                <a:gd name="T38" fmla="*/ 161 w 204"/>
                <a:gd name="T39" fmla="*/ 50 h 161"/>
                <a:gd name="T40" fmla="*/ 155 w 204"/>
                <a:gd name="T41" fmla="*/ 44 h 161"/>
                <a:gd name="T42" fmla="*/ 161 w 204"/>
                <a:gd name="T43" fmla="*/ 38 h 161"/>
                <a:gd name="T44" fmla="*/ 181 w 204"/>
                <a:gd name="T45" fmla="*/ 31 h 161"/>
                <a:gd name="T46" fmla="*/ 197 w 204"/>
                <a:gd name="T47" fmla="*/ 31 h 161"/>
                <a:gd name="T48" fmla="*/ 202 w 204"/>
                <a:gd name="T49" fmla="*/ 25 h 161"/>
                <a:gd name="T50" fmla="*/ 204 w 204"/>
                <a:gd name="T51" fmla="*/ 25 h 161"/>
                <a:gd name="T52" fmla="*/ 204 w 204"/>
                <a:gd name="T53" fmla="*/ 17 h 161"/>
                <a:gd name="T54" fmla="*/ 183 w 204"/>
                <a:gd name="T55" fmla="*/ 17 h 161"/>
                <a:gd name="T56" fmla="*/ 172 w 204"/>
                <a:gd name="T57" fmla="*/ 25 h 161"/>
                <a:gd name="T58" fmla="*/ 157 w 204"/>
                <a:gd name="T59" fmla="*/ 29 h 161"/>
                <a:gd name="T60" fmla="*/ 157 w 204"/>
                <a:gd name="T61" fmla="*/ 14 h 161"/>
                <a:gd name="T62" fmla="*/ 155 w 204"/>
                <a:gd name="T63" fmla="*/ 6 h 161"/>
                <a:gd name="T64" fmla="*/ 146 w 204"/>
                <a:gd name="T65" fmla="*/ 0 h 161"/>
                <a:gd name="T66" fmla="*/ 142 w 204"/>
                <a:gd name="T67" fmla="*/ 2 h 161"/>
                <a:gd name="T68" fmla="*/ 142 w 204"/>
                <a:gd name="T69" fmla="*/ 15 h 161"/>
                <a:gd name="T70" fmla="*/ 130 w 204"/>
                <a:gd name="T71" fmla="*/ 15 h 161"/>
                <a:gd name="T72" fmla="*/ 125 w 204"/>
                <a:gd name="T73" fmla="*/ 21 h 161"/>
                <a:gd name="T74" fmla="*/ 115 w 204"/>
                <a:gd name="T75" fmla="*/ 21 h 161"/>
                <a:gd name="T76" fmla="*/ 110 w 204"/>
                <a:gd name="T77" fmla="*/ 27 h 161"/>
                <a:gd name="T78" fmla="*/ 104 w 204"/>
                <a:gd name="T79" fmla="*/ 25 h 161"/>
                <a:gd name="T80" fmla="*/ 104 w 204"/>
                <a:gd name="T81" fmla="*/ 25 h 161"/>
                <a:gd name="T82" fmla="*/ 94 w 204"/>
                <a:gd name="T83" fmla="*/ 21 h 161"/>
                <a:gd name="T84" fmla="*/ 91 w 204"/>
                <a:gd name="T85" fmla="*/ 19 h 161"/>
                <a:gd name="T86" fmla="*/ 87 w 204"/>
                <a:gd name="T87" fmla="*/ 19 h 161"/>
                <a:gd name="T88" fmla="*/ 87 w 204"/>
                <a:gd name="T89" fmla="*/ 19 h 161"/>
                <a:gd name="T90" fmla="*/ 83 w 204"/>
                <a:gd name="T91" fmla="*/ 21 h 161"/>
                <a:gd name="T92" fmla="*/ 77 w 204"/>
                <a:gd name="T93" fmla="*/ 21 h 161"/>
                <a:gd name="T94" fmla="*/ 70 w 204"/>
                <a:gd name="T95" fmla="*/ 19 h 161"/>
                <a:gd name="T96" fmla="*/ 60 w 204"/>
                <a:gd name="T97" fmla="*/ 25 h 161"/>
                <a:gd name="T98" fmla="*/ 53 w 204"/>
                <a:gd name="T99" fmla="*/ 40 h 161"/>
                <a:gd name="T100" fmla="*/ 38 w 204"/>
                <a:gd name="T101" fmla="*/ 46 h 161"/>
                <a:gd name="T102" fmla="*/ 34 w 204"/>
                <a:gd name="T103" fmla="*/ 55 h 161"/>
                <a:gd name="T104" fmla="*/ 23 w 204"/>
                <a:gd name="T105" fmla="*/ 55 h 161"/>
                <a:gd name="T106" fmla="*/ 11 w 204"/>
                <a:gd name="T107" fmla="*/ 53 h 161"/>
                <a:gd name="T108" fmla="*/ 0 w 204"/>
                <a:gd name="T109" fmla="*/ 78 h 161"/>
                <a:gd name="T110" fmla="*/ 0 w 204"/>
                <a:gd name="T111" fmla="*/ 89 h 161"/>
                <a:gd name="T112" fmla="*/ 4 w 204"/>
                <a:gd name="T113" fmla="*/ 108 h 161"/>
                <a:gd name="T114" fmla="*/ 4 w 204"/>
                <a:gd name="T115" fmla="*/ 123 h 161"/>
                <a:gd name="T116" fmla="*/ 17 w 204"/>
                <a:gd name="T117" fmla="*/ 131 h 161"/>
                <a:gd name="T118" fmla="*/ 17 w 204"/>
                <a:gd name="T119" fmla="*/ 140 h 161"/>
                <a:gd name="T120" fmla="*/ 4 w 204"/>
                <a:gd name="T121" fmla="*/ 150 h 161"/>
                <a:gd name="T122" fmla="*/ 4 w 204"/>
                <a:gd name="T123" fmla="*/ 150 h 161"/>
                <a:gd name="T124" fmla="*/ 4 w 204"/>
                <a:gd name="T125" fmla="*/ 15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" h="161">
                  <a:moveTo>
                    <a:pt x="4" y="150"/>
                  </a:moveTo>
                  <a:lnTo>
                    <a:pt x="6" y="157"/>
                  </a:lnTo>
                  <a:lnTo>
                    <a:pt x="34" y="161"/>
                  </a:lnTo>
                  <a:lnTo>
                    <a:pt x="53" y="161"/>
                  </a:lnTo>
                  <a:lnTo>
                    <a:pt x="66" y="157"/>
                  </a:lnTo>
                  <a:lnTo>
                    <a:pt x="81" y="157"/>
                  </a:lnTo>
                  <a:lnTo>
                    <a:pt x="81" y="146"/>
                  </a:lnTo>
                  <a:lnTo>
                    <a:pt x="87" y="129"/>
                  </a:lnTo>
                  <a:lnTo>
                    <a:pt x="98" y="129"/>
                  </a:lnTo>
                  <a:lnTo>
                    <a:pt x="102" y="123"/>
                  </a:lnTo>
                  <a:lnTo>
                    <a:pt x="111" y="121"/>
                  </a:lnTo>
                  <a:lnTo>
                    <a:pt x="117" y="127"/>
                  </a:lnTo>
                  <a:lnTo>
                    <a:pt x="123" y="121"/>
                  </a:lnTo>
                  <a:lnTo>
                    <a:pt x="128" y="99"/>
                  </a:lnTo>
                  <a:lnTo>
                    <a:pt x="134" y="93"/>
                  </a:lnTo>
                  <a:lnTo>
                    <a:pt x="134" y="82"/>
                  </a:lnTo>
                  <a:lnTo>
                    <a:pt x="147" y="82"/>
                  </a:lnTo>
                  <a:lnTo>
                    <a:pt x="151" y="67"/>
                  </a:lnTo>
                  <a:lnTo>
                    <a:pt x="157" y="61"/>
                  </a:lnTo>
                  <a:lnTo>
                    <a:pt x="161" y="50"/>
                  </a:lnTo>
                  <a:lnTo>
                    <a:pt x="155" y="44"/>
                  </a:lnTo>
                  <a:lnTo>
                    <a:pt x="161" y="38"/>
                  </a:lnTo>
                  <a:lnTo>
                    <a:pt x="181" y="31"/>
                  </a:lnTo>
                  <a:lnTo>
                    <a:pt x="197" y="31"/>
                  </a:lnTo>
                  <a:lnTo>
                    <a:pt x="202" y="25"/>
                  </a:lnTo>
                  <a:lnTo>
                    <a:pt x="204" y="25"/>
                  </a:lnTo>
                  <a:lnTo>
                    <a:pt x="204" y="17"/>
                  </a:lnTo>
                  <a:lnTo>
                    <a:pt x="183" y="17"/>
                  </a:lnTo>
                  <a:lnTo>
                    <a:pt x="172" y="25"/>
                  </a:lnTo>
                  <a:lnTo>
                    <a:pt x="157" y="29"/>
                  </a:lnTo>
                  <a:lnTo>
                    <a:pt x="157" y="14"/>
                  </a:lnTo>
                  <a:lnTo>
                    <a:pt x="155" y="6"/>
                  </a:lnTo>
                  <a:lnTo>
                    <a:pt x="146" y="0"/>
                  </a:lnTo>
                  <a:lnTo>
                    <a:pt x="142" y="2"/>
                  </a:lnTo>
                  <a:lnTo>
                    <a:pt x="142" y="15"/>
                  </a:lnTo>
                  <a:lnTo>
                    <a:pt x="130" y="15"/>
                  </a:lnTo>
                  <a:lnTo>
                    <a:pt x="125" y="21"/>
                  </a:lnTo>
                  <a:lnTo>
                    <a:pt x="115" y="21"/>
                  </a:lnTo>
                  <a:lnTo>
                    <a:pt x="110" y="27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94" y="21"/>
                  </a:lnTo>
                  <a:lnTo>
                    <a:pt x="91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3" y="21"/>
                  </a:lnTo>
                  <a:lnTo>
                    <a:pt x="77" y="21"/>
                  </a:lnTo>
                  <a:lnTo>
                    <a:pt x="70" y="19"/>
                  </a:lnTo>
                  <a:lnTo>
                    <a:pt x="60" y="25"/>
                  </a:lnTo>
                  <a:lnTo>
                    <a:pt x="53" y="40"/>
                  </a:lnTo>
                  <a:lnTo>
                    <a:pt x="38" y="46"/>
                  </a:lnTo>
                  <a:lnTo>
                    <a:pt x="34" y="55"/>
                  </a:lnTo>
                  <a:lnTo>
                    <a:pt x="23" y="55"/>
                  </a:lnTo>
                  <a:lnTo>
                    <a:pt x="11" y="53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4" y="108"/>
                  </a:lnTo>
                  <a:lnTo>
                    <a:pt x="4" y="123"/>
                  </a:lnTo>
                  <a:lnTo>
                    <a:pt x="17" y="131"/>
                  </a:lnTo>
                  <a:lnTo>
                    <a:pt x="17" y="140"/>
                  </a:lnTo>
                  <a:lnTo>
                    <a:pt x="4" y="150"/>
                  </a:lnTo>
                  <a:lnTo>
                    <a:pt x="4" y="150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4D2D2A73-9099-FB42-AAA9-92148881C6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84609" y="2485315"/>
              <a:ext cx="311396" cy="209019"/>
            </a:xfrm>
            <a:custGeom>
              <a:avLst/>
              <a:gdLst>
                <a:gd name="T0" fmla="*/ 4 w 204"/>
                <a:gd name="T1" fmla="*/ 150 h 161"/>
                <a:gd name="T2" fmla="*/ 6 w 204"/>
                <a:gd name="T3" fmla="*/ 157 h 161"/>
                <a:gd name="T4" fmla="*/ 34 w 204"/>
                <a:gd name="T5" fmla="*/ 161 h 161"/>
                <a:gd name="T6" fmla="*/ 53 w 204"/>
                <a:gd name="T7" fmla="*/ 161 h 161"/>
                <a:gd name="T8" fmla="*/ 66 w 204"/>
                <a:gd name="T9" fmla="*/ 157 h 161"/>
                <a:gd name="T10" fmla="*/ 81 w 204"/>
                <a:gd name="T11" fmla="*/ 157 h 161"/>
                <a:gd name="T12" fmla="*/ 81 w 204"/>
                <a:gd name="T13" fmla="*/ 146 h 161"/>
                <a:gd name="T14" fmla="*/ 87 w 204"/>
                <a:gd name="T15" fmla="*/ 129 h 161"/>
                <a:gd name="T16" fmla="*/ 98 w 204"/>
                <a:gd name="T17" fmla="*/ 129 h 161"/>
                <a:gd name="T18" fmla="*/ 102 w 204"/>
                <a:gd name="T19" fmla="*/ 123 h 161"/>
                <a:gd name="T20" fmla="*/ 111 w 204"/>
                <a:gd name="T21" fmla="*/ 121 h 161"/>
                <a:gd name="T22" fmla="*/ 117 w 204"/>
                <a:gd name="T23" fmla="*/ 127 h 161"/>
                <a:gd name="T24" fmla="*/ 123 w 204"/>
                <a:gd name="T25" fmla="*/ 121 h 161"/>
                <a:gd name="T26" fmla="*/ 128 w 204"/>
                <a:gd name="T27" fmla="*/ 99 h 161"/>
                <a:gd name="T28" fmla="*/ 134 w 204"/>
                <a:gd name="T29" fmla="*/ 93 h 161"/>
                <a:gd name="T30" fmla="*/ 134 w 204"/>
                <a:gd name="T31" fmla="*/ 82 h 161"/>
                <a:gd name="T32" fmla="*/ 147 w 204"/>
                <a:gd name="T33" fmla="*/ 82 h 161"/>
                <a:gd name="T34" fmla="*/ 151 w 204"/>
                <a:gd name="T35" fmla="*/ 67 h 161"/>
                <a:gd name="T36" fmla="*/ 157 w 204"/>
                <a:gd name="T37" fmla="*/ 61 h 161"/>
                <a:gd name="T38" fmla="*/ 161 w 204"/>
                <a:gd name="T39" fmla="*/ 50 h 161"/>
                <a:gd name="T40" fmla="*/ 155 w 204"/>
                <a:gd name="T41" fmla="*/ 44 h 161"/>
                <a:gd name="T42" fmla="*/ 161 w 204"/>
                <a:gd name="T43" fmla="*/ 38 h 161"/>
                <a:gd name="T44" fmla="*/ 181 w 204"/>
                <a:gd name="T45" fmla="*/ 31 h 161"/>
                <a:gd name="T46" fmla="*/ 197 w 204"/>
                <a:gd name="T47" fmla="*/ 31 h 161"/>
                <a:gd name="T48" fmla="*/ 202 w 204"/>
                <a:gd name="T49" fmla="*/ 25 h 161"/>
                <a:gd name="T50" fmla="*/ 204 w 204"/>
                <a:gd name="T51" fmla="*/ 25 h 161"/>
                <a:gd name="T52" fmla="*/ 204 w 204"/>
                <a:gd name="T53" fmla="*/ 17 h 161"/>
                <a:gd name="T54" fmla="*/ 183 w 204"/>
                <a:gd name="T55" fmla="*/ 17 h 161"/>
                <a:gd name="T56" fmla="*/ 172 w 204"/>
                <a:gd name="T57" fmla="*/ 25 h 161"/>
                <a:gd name="T58" fmla="*/ 157 w 204"/>
                <a:gd name="T59" fmla="*/ 29 h 161"/>
                <a:gd name="T60" fmla="*/ 157 w 204"/>
                <a:gd name="T61" fmla="*/ 14 h 161"/>
                <a:gd name="T62" fmla="*/ 155 w 204"/>
                <a:gd name="T63" fmla="*/ 6 h 161"/>
                <a:gd name="T64" fmla="*/ 146 w 204"/>
                <a:gd name="T65" fmla="*/ 0 h 161"/>
                <a:gd name="T66" fmla="*/ 142 w 204"/>
                <a:gd name="T67" fmla="*/ 2 h 161"/>
                <a:gd name="T68" fmla="*/ 142 w 204"/>
                <a:gd name="T69" fmla="*/ 15 h 161"/>
                <a:gd name="T70" fmla="*/ 130 w 204"/>
                <a:gd name="T71" fmla="*/ 15 h 161"/>
                <a:gd name="T72" fmla="*/ 125 w 204"/>
                <a:gd name="T73" fmla="*/ 21 h 161"/>
                <a:gd name="T74" fmla="*/ 115 w 204"/>
                <a:gd name="T75" fmla="*/ 21 h 161"/>
                <a:gd name="T76" fmla="*/ 110 w 204"/>
                <a:gd name="T77" fmla="*/ 27 h 161"/>
                <a:gd name="T78" fmla="*/ 104 w 204"/>
                <a:gd name="T79" fmla="*/ 25 h 161"/>
                <a:gd name="T80" fmla="*/ 104 w 204"/>
                <a:gd name="T81" fmla="*/ 25 h 161"/>
                <a:gd name="T82" fmla="*/ 94 w 204"/>
                <a:gd name="T83" fmla="*/ 21 h 161"/>
                <a:gd name="T84" fmla="*/ 91 w 204"/>
                <a:gd name="T85" fmla="*/ 19 h 161"/>
                <a:gd name="T86" fmla="*/ 87 w 204"/>
                <a:gd name="T87" fmla="*/ 19 h 161"/>
                <a:gd name="T88" fmla="*/ 87 w 204"/>
                <a:gd name="T89" fmla="*/ 19 h 161"/>
                <a:gd name="T90" fmla="*/ 83 w 204"/>
                <a:gd name="T91" fmla="*/ 21 h 161"/>
                <a:gd name="T92" fmla="*/ 77 w 204"/>
                <a:gd name="T93" fmla="*/ 21 h 161"/>
                <a:gd name="T94" fmla="*/ 70 w 204"/>
                <a:gd name="T95" fmla="*/ 19 h 161"/>
                <a:gd name="T96" fmla="*/ 60 w 204"/>
                <a:gd name="T97" fmla="*/ 25 h 161"/>
                <a:gd name="T98" fmla="*/ 53 w 204"/>
                <a:gd name="T99" fmla="*/ 40 h 161"/>
                <a:gd name="T100" fmla="*/ 38 w 204"/>
                <a:gd name="T101" fmla="*/ 46 h 161"/>
                <a:gd name="T102" fmla="*/ 34 w 204"/>
                <a:gd name="T103" fmla="*/ 55 h 161"/>
                <a:gd name="T104" fmla="*/ 23 w 204"/>
                <a:gd name="T105" fmla="*/ 55 h 161"/>
                <a:gd name="T106" fmla="*/ 11 w 204"/>
                <a:gd name="T107" fmla="*/ 53 h 161"/>
                <a:gd name="T108" fmla="*/ 0 w 204"/>
                <a:gd name="T109" fmla="*/ 78 h 161"/>
                <a:gd name="T110" fmla="*/ 0 w 204"/>
                <a:gd name="T111" fmla="*/ 89 h 161"/>
                <a:gd name="T112" fmla="*/ 4 w 204"/>
                <a:gd name="T113" fmla="*/ 108 h 161"/>
                <a:gd name="T114" fmla="*/ 4 w 204"/>
                <a:gd name="T115" fmla="*/ 123 h 161"/>
                <a:gd name="T116" fmla="*/ 17 w 204"/>
                <a:gd name="T117" fmla="*/ 131 h 161"/>
                <a:gd name="T118" fmla="*/ 17 w 204"/>
                <a:gd name="T119" fmla="*/ 140 h 161"/>
                <a:gd name="T120" fmla="*/ 4 w 204"/>
                <a:gd name="T121" fmla="*/ 150 h 161"/>
                <a:gd name="T122" fmla="*/ 4 w 204"/>
                <a:gd name="T123" fmla="*/ 150 h 161"/>
                <a:gd name="T124" fmla="*/ 4 w 204"/>
                <a:gd name="T125" fmla="*/ 15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" h="161">
                  <a:moveTo>
                    <a:pt x="4" y="150"/>
                  </a:moveTo>
                  <a:lnTo>
                    <a:pt x="6" y="157"/>
                  </a:lnTo>
                  <a:lnTo>
                    <a:pt x="34" y="161"/>
                  </a:lnTo>
                  <a:lnTo>
                    <a:pt x="53" y="161"/>
                  </a:lnTo>
                  <a:lnTo>
                    <a:pt x="66" y="157"/>
                  </a:lnTo>
                  <a:lnTo>
                    <a:pt x="81" y="157"/>
                  </a:lnTo>
                  <a:lnTo>
                    <a:pt x="81" y="146"/>
                  </a:lnTo>
                  <a:lnTo>
                    <a:pt x="87" y="129"/>
                  </a:lnTo>
                  <a:lnTo>
                    <a:pt x="98" y="129"/>
                  </a:lnTo>
                  <a:lnTo>
                    <a:pt x="102" y="123"/>
                  </a:lnTo>
                  <a:lnTo>
                    <a:pt x="111" y="121"/>
                  </a:lnTo>
                  <a:lnTo>
                    <a:pt x="117" y="127"/>
                  </a:lnTo>
                  <a:lnTo>
                    <a:pt x="123" y="121"/>
                  </a:lnTo>
                  <a:lnTo>
                    <a:pt x="128" y="99"/>
                  </a:lnTo>
                  <a:lnTo>
                    <a:pt x="134" y="93"/>
                  </a:lnTo>
                  <a:lnTo>
                    <a:pt x="134" y="82"/>
                  </a:lnTo>
                  <a:lnTo>
                    <a:pt x="147" y="82"/>
                  </a:lnTo>
                  <a:lnTo>
                    <a:pt x="151" y="67"/>
                  </a:lnTo>
                  <a:lnTo>
                    <a:pt x="157" y="61"/>
                  </a:lnTo>
                  <a:lnTo>
                    <a:pt x="161" y="50"/>
                  </a:lnTo>
                  <a:lnTo>
                    <a:pt x="155" y="44"/>
                  </a:lnTo>
                  <a:lnTo>
                    <a:pt x="161" y="38"/>
                  </a:lnTo>
                  <a:lnTo>
                    <a:pt x="181" y="31"/>
                  </a:lnTo>
                  <a:lnTo>
                    <a:pt x="197" y="31"/>
                  </a:lnTo>
                  <a:lnTo>
                    <a:pt x="202" y="25"/>
                  </a:lnTo>
                  <a:lnTo>
                    <a:pt x="204" y="25"/>
                  </a:lnTo>
                  <a:lnTo>
                    <a:pt x="204" y="17"/>
                  </a:lnTo>
                  <a:lnTo>
                    <a:pt x="183" y="17"/>
                  </a:lnTo>
                  <a:lnTo>
                    <a:pt x="172" y="25"/>
                  </a:lnTo>
                  <a:lnTo>
                    <a:pt x="157" y="29"/>
                  </a:lnTo>
                  <a:lnTo>
                    <a:pt x="157" y="14"/>
                  </a:lnTo>
                  <a:lnTo>
                    <a:pt x="155" y="6"/>
                  </a:lnTo>
                  <a:lnTo>
                    <a:pt x="146" y="0"/>
                  </a:lnTo>
                  <a:lnTo>
                    <a:pt x="142" y="2"/>
                  </a:lnTo>
                  <a:lnTo>
                    <a:pt x="142" y="15"/>
                  </a:lnTo>
                  <a:lnTo>
                    <a:pt x="130" y="15"/>
                  </a:lnTo>
                  <a:lnTo>
                    <a:pt x="125" y="21"/>
                  </a:lnTo>
                  <a:lnTo>
                    <a:pt x="115" y="21"/>
                  </a:lnTo>
                  <a:lnTo>
                    <a:pt x="110" y="27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94" y="21"/>
                  </a:lnTo>
                  <a:lnTo>
                    <a:pt x="91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3" y="21"/>
                  </a:lnTo>
                  <a:lnTo>
                    <a:pt x="77" y="21"/>
                  </a:lnTo>
                  <a:lnTo>
                    <a:pt x="70" y="19"/>
                  </a:lnTo>
                  <a:lnTo>
                    <a:pt x="60" y="25"/>
                  </a:lnTo>
                  <a:lnTo>
                    <a:pt x="53" y="40"/>
                  </a:lnTo>
                  <a:lnTo>
                    <a:pt x="38" y="46"/>
                  </a:lnTo>
                  <a:lnTo>
                    <a:pt x="34" y="55"/>
                  </a:lnTo>
                  <a:lnTo>
                    <a:pt x="23" y="55"/>
                  </a:lnTo>
                  <a:lnTo>
                    <a:pt x="11" y="53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4" y="108"/>
                  </a:lnTo>
                  <a:lnTo>
                    <a:pt x="4" y="123"/>
                  </a:lnTo>
                  <a:lnTo>
                    <a:pt x="17" y="131"/>
                  </a:lnTo>
                  <a:lnTo>
                    <a:pt x="17" y="140"/>
                  </a:lnTo>
                  <a:lnTo>
                    <a:pt x="4" y="150"/>
                  </a:lnTo>
                  <a:lnTo>
                    <a:pt x="4" y="150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EBE2AF42-FB1F-CD4B-8673-643154CF26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62252" y="1673757"/>
              <a:ext cx="227504" cy="118373"/>
            </a:xfrm>
            <a:custGeom>
              <a:avLst/>
              <a:gdLst>
                <a:gd name="T0" fmla="*/ 5 w 149"/>
                <a:gd name="T1" fmla="*/ 15 h 91"/>
                <a:gd name="T2" fmla="*/ 13 w 149"/>
                <a:gd name="T3" fmla="*/ 15 h 91"/>
                <a:gd name="T4" fmla="*/ 20 w 149"/>
                <a:gd name="T5" fmla="*/ 15 h 91"/>
                <a:gd name="T6" fmla="*/ 20 w 149"/>
                <a:gd name="T7" fmla="*/ 4 h 91"/>
                <a:gd name="T8" fmla="*/ 32 w 149"/>
                <a:gd name="T9" fmla="*/ 10 h 91"/>
                <a:gd name="T10" fmla="*/ 38 w 149"/>
                <a:gd name="T11" fmla="*/ 21 h 91"/>
                <a:gd name="T12" fmla="*/ 36 w 149"/>
                <a:gd name="T13" fmla="*/ 27 h 91"/>
                <a:gd name="T14" fmla="*/ 34 w 149"/>
                <a:gd name="T15" fmla="*/ 29 h 91"/>
                <a:gd name="T16" fmla="*/ 39 w 149"/>
                <a:gd name="T17" fmla="*/ 34 h 91"/>
                <a:gd name="T18" fmla="*/ 43 w 149"/>
                <a:gd name="T19" fmla="*/ 36 h 91"/>
                <a:gd name="T20" fmla="*/ 51 w 149"/>
                <a:gd name="T21" fmla="*/ 30 h 91"/>
                <a:gd name="T22" fmla="*/ 55 w 149"/>
                <a:gd name="T23" fmla="*/ 27 h 91"/>
                <a:gd name="T24" fmla="*/ 56 w 149"/>
                <a:gd name="T25" fmla="*/ 15 h 91"/>
                <a:gd name="T26" fmla="*/ 62 w 149"/>
                <a:gd name="T27" fmla="*/ 19 h 91"/>
                <a:gd name="T28" fmla="*/ 66 w 149"/>
                <a:gd name="T29" fmla="*/ 17 h 91"/>
                <a:gd name="T30" fmla="*/ 73 w 149"/>
                <a:gd name="T31" fmla="*/ 12 h 91"/>
                <a:gd name="T32" fmla="*/ 81 w 149"/>
                <a:gd name="T33" fmla="*/ 17 h 91"/>
                <a:gd name="T34" fmla="*/ 83 w 149"/>
                <a:gd name="T35" fmla="*/ 19 h 91"/>
                <a:gd name="T36" fmla="*/ 85 w 149"/>
                <a:gd name="T37" fmla="*/ 13 h 91"/>
                <a:gd name="T38" fmla="*/ 92 w 149"/>
                <a:gd name="T39" fmla="*/ 15 h 91"/>
                <a:gd name="T40" fmla="*/ 100 w 149"/>
                <a:gd name="T41" fmla="*/ 12 h 91"/>
                <a:gd name="T42" fmla="*/ 107 w 149"/>
                <a:gd name="T43" fmla="*/ 0 h 91"/>
                <a:gd name="T44" fmla="*/ 111 w 149"/>
                <a:gd name="T45" fmla="*/ 2 h 91"/>
                <a:gd name="T46" fmla="*/ 121 w 149"/>
                <a:gd name="T47" fmla="*/ 13 h 91"/>
                <a:gd name="T48" fmla="*/ 123 w 149"/>
                <a:gd name="T49" fmla="*/ 13 h 91"/>
                <a:gd name="T50" fmla="*/ 130 w 149"/>
                <a:gd name="T51" fmla="*/ 10 h 91"/>
                <a:gd name="T52" fmla="*/ 128 w 149"/>
                <a:gd name="T53" fmla="*/ 13 h 91"/>
                <a:gd name="T54" fmla="*/ 136 w 149"/>
                <a:gd name="T55" fmla="*/ 27 h 91"/>
                <a:gd name="T56" fmla="*/ 140 w 149"/>
                <a:gd name="T57" fmla="*/ 27 h 91"/>
                <a:gd name="T58" fmla="*/ 147 w 149"/>
                <a:gd name="T59" fmla="*/ 30 h 91"/>
                <a:gd name="T60" fmla="*/ 149 w 149"/>
                <a:gd name="T61" fmla="*/ 38 h 91"/>
                <a:gd name="T62" fmla="*/ 147 w 149"/>
                <a:gd name="T63" fmla="*/ 42 h 91"/>
                <a:gd name="T64" fmla="*/ 142 w 149"/>
                <a:gd name="T65" fmla="*/ 51 h 91"/>
                <a:gd name="T66" fmla="*/ 136 w 149"/>
                <a:gd name="T67" fmla="*/ 57 h 91"/>
                <a:gd name="T68" fmla="*/ 111 w 149"/>
                <a:gd name="T69" fmla="*/ 74 h 91"/>
                <a:gd name="T70" fmla="*/ 89 w 149"/>
                <a:gd name="T71" fmla="*/ 83 h 91"/>
                <a:gd name="T72" fmla="*/ 89 w 149"/>
                <a:gd name="T73" fmla="*/ 89 h 91"/>
                <a:gd name="T74" fmla="*/ 81 w 149"/>
                <a:gd name="T75" fmla="*/ 91 h 91"/>
                <a:gd name="T76" fmla="*/ 49 w 149"/>
                <a:gd name="T77" fmla="*/ 82 h 91"/>
                <a:gd name="T78" fmla="*/ 45 w 149"/>
                <a:gd name="T79" fmla="*/ 76 h 91"/>
                <a:gd name="T80" fmla="*/ 34 w 149"/>
                <a:gd name="T81" fmla="*/ 78 h 91"/>
                <a:gd name="T82" fmla="*/ 30 w 149"/>
                <a:gd name="T83" fmla="*/ 78 h 91"/>
                <a:gd name="T84" fmla="*/ 22 w 149"/>
                <a:gd name="T85" fmla="*/ 74 h 91"/>
                <a:gd name="T86" fmla="*/ 34 w 149"/>
                <a:gd name="T87" fmla="*/ 68 h 91"/>
                <a:gd name="T88" fmla="*/ 32 w 149"/>
                <a:gd name="T89" fmla="*/ 63 h 91"/>
                <a:gd name="T90" fmla="*/ 26 w 149"/>
                <a:gd name="T91" fmla="*/ 63 h 91"/>
                <a:gd name="T92" fmla="*/ 26 w 149"/>
                <a:gd name="T93" fmla="*/ 53 h 91"/>
                <a:gd name="T94" fmla="*/ 13 w 149"/>
                <a:gd name="T95" fmla="*/ 49 h 91"/>
                <a:gd name="T96" fmla="*/ 0 w 149"/>
                <a:gd name="T97" fmla="*/ 51 h 91"/>
                <a:gd name="T98" fmla="*/ 15 w 149"/>
                <a:gd name="T99" fmla="*/ 44 h 91"/>
                <a:gd name="T100" fmla="*/ 28 w 149"/>
                <a:gd name="T101" fmla="*/ 40 h 91"/>
                <a:gd name="T102" fmla="*/ 26 w 149"/>
                <a:gd name="T103" fmla="*/ 32 h 91"/>
                <a:gd name="T104" fmla="*/ 19 w 149"/>
                <a:gd name="T105" fmla="*/ 30 h 91"/>
                <a:gd name="T106" fmla="*/ 11 w 149"/>
                <a:gd name="T107" fmla="*/ 32 h 91"/>
                <a:gd name="T108" fmla="*/ 2 w 149"/>
                <a:gd name="T109" fmla="*/ 34 h 91"/>
                <a:gd name="T110" fmla="*/ 0 w 149"/>
                <a:gd name="T111" fmla="*/ 30 h 91"/>
                <a:gd name="T112" fmla="*/ 0 w 149"/>
                <a:gd name="T113" fmla="*/ 27 h 91"/>
                <a:gd name="T114" fmla="*/ 7 w 149"/>
                <a:gd name="T115" fmla="*/ 21 h 91"/>
                <a:gd name="T116" fmla="*/ 7 w 149"/>
                <a:gd name="T117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9" h="91">
                  <a:moveTo>
                    <a:pt x="7" y="21"/>
                  </a:moveTo>
                  <a:lnTo>
                    <a:pt x="7" y="21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7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6" y="15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6" y="27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8" y="32"/>
                  </a:lnTo>
                  <a:lnTo>
                    <a:pt x="39" y="34"/>
                  </a:lnTo>
                  <a:lnTo>
                    <a:pt x="41" y="34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4"/>
                  </a:lnTo>
                  <a:lnTo>
                    <a:pt x="47" y="32"/>
                  </a:lnTo>
                  <a:lnTo>
                    <a:pt x="51" y="30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7"/>
                  </a:lnTo>
                  <a:lnTo>
                    <a:pt x="56" y="2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6" y="17"/>
                  </a:lnTo>
                  <a:lnTo>
                    <a:pt x="68" y="13"/>
                  </a:lnTo>
                  <a:lnTo>
                    <a:pt x="70" y="12"/>
                  </a:lnTo>
                  <a:lnTo>
                    <a:pt x="73" y="12"/>
                  </a:lnTo>
                  <a:lnTo>
                    <a:pt x="77" y="12"/>
                  </a:lnTo>
                  <a:lnTo>
                    <a:pt x="79" y="13"/>
                  </a:lnTo>
                  <a:lnTo>
                    <a:pt x="81" y="17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6" y="13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2"/>
                  </a:lnTo>
                  <a:lnTo>
                    <a:pt x="115" y="6"/>
                  </a:lnTo>
                  <a:lnTo>
                    <a:pt x="119" y="10"/>
                  </a:lnTo>
                  <a:lnTo>
                    <a:pt x="121" y="13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2"/>
                  </a:lnTo>
                  <a:lnTo>
                    <a:pt x="126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30" y="19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5" y="29"/>
                  </a:lnTo>
                  <a:lnTo>
                    <a:pt x="147" y="30"/>
                  </a:lnTo>
                  <a:lnTo>
                    <a:pt x="147" y="32"/>
                  </a:lnTo>
                  <a:lnTo>
                    <a:pt x="149" y="34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9" y="40"/>
                  </a:lnTo>
                  <a:lnTo>
                    <a:pt x="147" y="42"/>
                  </a:lnTo>
                  <a:lnTo>
                    <a:pt x="145" y="46"/>
                  </a:lnTo>
                  <a:lnTo>
                    <a:pt x="142" y="47"/>
                  </a:lnTo>
                  <a:lnTo>
                    <a:pt x="142" y="51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36" y="57"/>
                  </a:lnTo>
                  <a:lnTo>
                    <a:pt x="130" y="61"/>
                  </a:lnTo>
                  <a:lnTo>
                    <a:pt x="117" y="72"/>
                  </a:lnTo>
                  <a:lnTo>
                    <a:pt x="111" y="74"/>
                  </a:lnTo>
                  <a:lnTo>
                    <a:pt x="104" y="80"/>
                  </a:lnTo>
                  <a:lnTo>
                    <a:pt x="96" y="82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5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7" y="89"/>
                  </a:lnTo>
                  <a:lnTo>
                    <a:pt x="81" y="91"/>
                  </a:lnTo>
                  <a:lnTo>
                    <a:pt x="73" y="89"/>
                  </a:lnTo>
                  <a:lnTo>
                    <a:pt x="58" y="85"/>
                  </a:lnTo>
                  <a:lnTo>
                    <a:pt x="49" y="82"/>
                  </a:lnTo>
                  <a:lnTo>
                    <a:pt x="49" y="82"/>
                  </a:lnTo>
                  <a:lnTo>
                    <a:pt x="47" y="78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39" y="76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24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30" y="72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8" y="57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2" y="51"/>
                  </a:lnTo>
                  <a:lnTo>
                    <a:pt x="19" y="51"/>
                  </a:lnTo>
                  <a:lnTo>
                    <a:pt x="13" y="49"/>
                  </a:lnTo>
                  <a:lnTo>
                    <a:pt x="7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3" y="47"/>
                  </a:lnTo>
                  <a:lnTo>
                    <a:pt x="7" y="46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4" y="42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19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3" y="25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A194C77F-1D09-C441-BF0C-137CFB4868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62252" y="1673757"/>
              <a:ext cx="227504" cy="118373"/>
            </a:xfrm>
            <a:custGeom>
              <a:avLst/>
              <a:gdLst>
                <a:gd name="T0" fmla="*/ 5 w 149"/>
                <a:gd name="T1" fmla="*/ 15 h 91"/>
                <a:gd name="T2" fmla="*/ 13 w 149"/>
                <a:gd name="T3" fmla="*/ 15 h 91"/>
                <a:gd name="T4" fmla="*/ 20 w 149"/>
                <a:gd name="T5" fmla="*/ 15 h 91"/>
                <a:gd name="T6" fmla="*/ 20 w 149"/>
                <a:gd name="T7" fmla="*/ 4 h 91"/>
                <a:gd name="T8" fmla="*/ 32 w 149"/>
                <a:gd name="T9" fmla="*/ 10 h 91"/>
                <a:gd name="T10" fmla="*/ 38 w 149"/>
                <a:gd name="T11" fmla="*/ 21 h 91"/>
                <a:gd name="T12" fmla="*/ 36 w 149"/>
                <a:gd name="T13" fmla="*/ 27 h 91"/>
                <a:gd name="T14" fmla="*/ 34 w 149"/>
                <a:gd name="T15" fmla="*/ 29 h 91"/>
                <a:gd name="T16" fmla="*/ 39 w 149"/>
                <a:gd name="T17" fmla="*/ 34 h 91"/>
                <a:gd name="T18" fmla="*/ 43 w 149"/>
                <a:gd name="T19" fmla="*/ 36 h 91"/>
                <a:gd name="T20" fmla="*/ 51 w 149"/>
                <a:gd name="T21" fmla="*/ 30 h 91"/>
                <a:gd name="T22" fmla="*/ 55 w 149"/>
                <a:gd name="T23" fmla="*/ 27 h 91"/>
                <a:gd name="T24" fmla="*/ 56 w 149"/>
                <a:gd name="T25" fmla="*/ 15 h 91"/>
                <a:gd name="T26" fmla="*/ 62 w 149"/>
                <a:gd name="T27" fmla="*/ 19 h 91"/>
                <a:gd name="T28" fmla="*/ 66 w 149"/>
                <a:gd name="T29" fmla="*/ 17 h 91"/>
                <a:gd name="T30" fmla="*/ 73 w 149"/>
                <a:gd name="T31" fmla="*/ 12 h 91"/>
                <a:gd name="T32" fmla="*/ 81 w 149"/>
                <a:gd name="T33" fmla="*/ 17 h 91"/>
                <a:gd name="T34" fmla="*/ 83 w 149"/>
                <a:gd name="T35" fmla="*/ 19 h 91"/>
                <a:gd name="T36" fmla="*/ 85 w 149"/>
                <a:gd name="T37" fmla="*/ 13 h 91"/>
                <a:gd name="T38" fmla="*/ 92 w 149"/>
                <a:gd name="T39" fmla="*/ 15 h 91"/>
                <a:gd name="T40" fmla="*/ 100 w 149"/>
                <a:gd name="T41" fmla="*/ 12 h 91"/>
                <a:gd name="T42" fmla="*/ 107 w 149"/>
                <a:gd name="T43" fmla="*/ 0 h 91"/>
                <a:gd name="T44" fmla="*/ 111 w 149"/>
                <a:gd name="T45" fmla="*/ 2 h 91"/>
                <a:gd name="T46" fmla="*/ 121 w 149"/>
                <a:gd name="T47" fmla="*/ 13 h 91"/>
                <a:gd name="T48" fmla="*/ 123 w 149"/>
                <a:gd name="T49" fmla="*/ 13 h 91"/>
                <a:gd name="T50" fmla="*/ 130 w 149"/>
                <a:gd name="T51" fmla="*/ 10 h 91"/>
                <a:gd name="T52" fmla="*/ 128 w 149"/>
                <a:gd name="T53" fmla="*/ 13 h 91"/>
                <a:gd name="T54" fmla="*/ 136 w 149"/>
                <a:gd name="T55" fmla="*/ 27 h 91"/>
                <a:gd name="T56" fmla="*/ 140 w 149"/>
                <a:gd name="T57" fmla="*/ 27 h 91"/>
                <a:gd name="T58" fmla="*/ 147 w 149"/>
                <a:gd name="T59" fmla="*/ 30 h 91"/>
                <a:gd name="T60" fmla="*/ 149 w 149"/>
                <a:gd name="T61" fmla="*/ 38 h 91"/>
                <a:gd name="T62" fmla="*/ 147 w 149"/>
                <a:gd name="T63" fmla="*/ 42 h 91"/>
                <a:gd name="T64" fmla="*/ 142 w 149"/>
                <a:gd name="T65" fmla="*/ 51 h 91"/>
                <a:gd name="T66" fmla="*/ 136 w 149"/>
                <a:gd name="T67" fmla="*/ 57 h 91"/>
                <a:gd name="T68" fmla="*/ 111 w 149"/>
                <a:gd name="T69" fmla="*/ 74 h 91"/>
                <a:gd name="T70" fmla="*/ 89 w 149"/>
                <a:gd name="T71" fmla="*/ 83 h 91"/>
                <a:gd name="T72" fmla="*/ 89 w 149"/>
                <a:gd name="T73" fmla="*/ 89 h 91"/>
                <a:gd name="T74" fmla="*/ 81 w 149"/>
                <a:gd name="T75" fmla="*/ 91 h 91"/>
                <a:gd name="T76" fmla="*/ 49 w 149"/>
                <a:gd name="T77" fmla="*/ 82 h 91"/>
                <a:gd name="T78" fmla="*/ 45 w 149"/>
                <a:gd name="T79" fmla="*/ 76 h 91"/>
                <a:gd name="T80" fmla="*/ 34 w 149"/>
                <a:gd name="T81" fmla="*/ 78 h 91"/>
                <a:gd name="T82" fmla="*/ 30 w 149"/>
                <a:gd name="T83" fmla="*/ 78 h 91"/>
                <a:gd name="T84" fmla="*/ 22 w 149"/>
                <a:gd name="T85" fmla="*/ 74 h 91"/>
                <a:gd name="T86" fmla="*/ 34 w 149"/>
                <a:gd name="T87" fmla="*/ 68 h 91"/>
                <a:gd name="T88" fmla="*/ 32 w 149"/>
                <a:gd name="T89" fmla="*/ 63 h 91"/>
                <a:gd name="T90" fmla="*/ 26 w 149"/>
                <a:gd name="T91" fmla="*/ 63 h 91"/>
                <a:gd name="T92" fmla="*/ 26 w 149"/>
                <a:gd name="T93" fmla="*/ 53 h 91"/>
                <a:gd name="T94" fmla="*/ 13 w 149"/>
                <a:gd name="T95" fmla="*/ 49 h 91"/>
                <a:gd name="T96" fmla="*/ 0 w 149"/>
                <a:gd name="T97" fmla="*/ 51 h 91"/>
                <a:gd name="T98" fmla="*/ 15 w 149"/>
                <a:gd name="T99" fmla="*/ 44 h 91"/>
                <a:gd name="T100" fmla="*/ 28 w 149"/>
                <a:gd name="T101" fmla="*/ 40 h 91"/>
                <a:gd name="T102" fmla="*/ 26 w 149"/>
                <a:gd name="T103" fmla="*/ 32 h 91"/>
                <a:gd name="T104" fmla="*/ 19 w 149"/>
                <a:gd name="T105" fmla="*/ 30 h 91"/>
                <a:gd name="T106" fmla="*/ 11 w 149"/>
                <a:gd name="T107" fmla="*/ 32 h 91"/>
                <a:gd name="T108" fmla="*/ 2 w 149"/>
                <a:gd name="T109" fmla="*/ 34 h 91"/>
                <a:gd name="T110" fmla="*/ 0 w 149"/>
                <a:gd name="T111" fmla="*/ 30 h 91"/>
                <a:gd name="T112" fmla="*/ 0 w 149"/>
                <a:gd name="T113" fmla="*/ 27 h 91"/>
                <a:gd name="T114" fmla="*/ 7 w 149"/>
                <a:gd name="T115" fmla="*/ 21 h 91"/>
                <a:gd name="T116" fmla="*/ 7 w 149"/>
                <a:gd name="T117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9" h="91">
                  <a:moveTo>
                    <a:pt x="7" y="21"/>
                  </a:moveTo>
                  <a:lnTo>
                    <a:pt x="7" y="21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7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6" y="15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6" y="27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8" y="32"/>
                  </a:lnTo>
                  <a:lnTo>
                    <a:pt x="39" y="34"/>
                  </a:lnTo>
                  <a:lnTo>
                    <a:pt x="41" y="34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4"/>
                  </a:lnTo>
                  <a:lnTo>
                    <a:pt x="47" y="32"/>
                  </a:lnTo>
                  <a:lnTo>
                    <a:pt x="51" y="30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7"/>
                  </a:lnTo>
                  <a:lnTo>
                    <a:pt x="56" y="2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6" y="17"/>
                  </a:lnTo>
                  <a:lnTo>
                    <a:pt x="68" y="13"/>
                  </a:lnTo>
                  <a:lnTo>
                    <a:pt x="70" y="12"/>
                  </a:lnTo>
                  <a:lnTo>
                    <a:pt x="73" y="12"/>
                  </a:lnTo>
                  <a:lnTo>
                    <a:pt x="77" y="12"/>
                  </a:lnTo>
                  <a:lnTo>
                    <a:pt x="79" y="13"/>
                  </a:lnTo>
                  <a:lnTo>
                    <a:pt x="81" y="17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6" y="13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2"/>
                  </a:lnTo>
                  <a:lnTo>
                    <a:pt x="115" y="6"/>
                  </a:lnTo>
                  <a:lnTo>
                    <a:pt x="119" y="10"/>
                  </a:lnTo>
                  <a:lnTo>
                    <a:pt x="121" y="13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2"/>
                  </a:lnTo>
                  <a:lnTo>
                    <a:pt x="126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30" y="19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5" y="29"/>
                  </a:lnTo>
                  <a:lnTo>
                    <a:pt x="147" y="30"/>
                  </a:lnTo>
                  <a:lnTo>
                    <a:pt x="147" y="32"/>
                  </a:lnTo>
                  <a:lnTo>
                    <a:pt x="149" y="34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9" y="40"/>
                  </a:lnTo>
                  <a:lnTo>
                    <a:pt x="147" y="42"/>
                  </a:lnTo>
                  <a:lnTo>
                    <a:pt x="145" y="46"/>
                  </a:lnTo>
                  <a:lnTo>
                    <a:pt x="142" y="47"/>
                  </a:lnTo>
                  <a:lnTo>
                    <a:pt x="142" y="51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36" y="57"/>
                  </a:lnTo>
                  <a:lnTo>
                    <a:pt x="130" y="61"/>
                  </a:lnTo>
                  <a:lnTo>
                    <a:pt x="117" y="72"/>
                  </a:lnTo>
                  <a:lnTo>
                    <a:pt x="111" y="74"/>
                  </a:lnTo>
                  <a:lnTo>
                    <a:pt x="104" y="80"/>
                  </a:lnTo>
                  <a:lnTo>
                    <a:pt x="96" y="82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5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7" y="89"/>
                  </a:lnTo>
                  <a:lnTo>
                    <a:pt x="81" y="91"/>
                  </a:lnTo>
                  <a:lnTo>
                    <a:pt x="73" y="89"/>
                  </a:lnTo>
                  <a:lnTo>
                    <a:pt x="58" y="85"/>
                  </a:lnTo>
                  <a:lnTo>
                    <a:pt x="49" y="82"/>
                  </a:lnTo>
                  <a:lnTo>
                    <a:pt x="49" y="82"/>
                  </a:lnTo>
                  <a:lnTo>
                    <a:pt x="47" y="78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39" y="76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24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30" y="72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8" y="57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2" y="51"/>
                  </a:lnTo>
                  <a:lnTo>
                    <a:pt x="19" y="51"/>
                  </a:lnTo>
                  <a:lnTo>
                    <a:pt x="13" y="49"/>
                  </a:lnTo>
                  <a:lnTo>
                    <a:pt x="7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3" y="47"/>
                  </a:lnTo>
                  <a:lnTo>
                    <a:pt x="7" y="46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4" y="42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19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3" y="25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D96EFDE7-D11A-4F41-8EAB-B4A24AB5B6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7480" y="2029942"/>
              <a:ext cx="884420" cy="398842"/>
            </a:xfrm>
            <a:custGeom>
              <a:avLst/>
              <a:gdLst>
                <a:gd name="T0" fmla="*/ 59 w 579"/>
                <a:gd name="T1" fmla="*/ 239 h 307"/>
                <a:gd name="T2" fmla="*/ 65 w 579"/>
                <a:gd name="T3" fmla="*/ 229 h 307"/>
                <a:gd name="T4" fmla="*/ 82 w 579"/>
                <a:gd name="T5" fmla="*/ 216 h 307"/>
                <a:gd name="T6" fmla="*/ 93 w 579"/>
                <a:gd name="T7" fmla="*/ 191 h 307"/>
                <a:gd name="T8" fmla="*/ 51 w 579"/>
                <a:gd name="T9" fmla="*/ 188 h 307"/>
                <a:gd name="T10" fmla="*/ 34 w 579"/>
                <a:gd name="T11" fmla="*/ 186 h 307"/>
                <a:gd name="T12" fmla="*/ 6 w 579"/>
                <a:gd name="T13" fmla="*/ 156 h 307"/>
                <a:gd name="T14" fmla="*/ 6 w 579"/>
                <a:gd name="T15" fmla="*/ 137 h 307"/>
                <a:gd name="T16" fmla="*/ 12 w 579"/>
                <a:gd name="T17" fmla="*/ 108 h 307"/>
                <a:gd name="T18" fmla="*/ 33 w 579"/>
                <a:gd name="T19" fmla="*/ 104 h 307"/>
                <a:gd name="T20" fmla="*/ 67 w 579"/>
                <a:gd name="T21" fmla="*/ 87 h 307"/>
                <a:gd name="T22" fmla="*/ 86 w 579"/>
                <a:gd name="T23" fmla="*/ 89 h 307"/>
                <a:gd name="T24" fmla="*/ 112 w 579"/>
                <a:gd name="T25" fmla="*/ 108 h 307"/>
                <a:gd name="T26" fmla="*/ 131 w 579"/>
                <a:gd name="T27" fmla="*/ 106 h 307"/>
                <a:gd name="T28" fmla="*/ 138 w 579"/>
                <a:gd name="T29" fmla="*/ 95 h 307"/>
                <a:gd name="T30" fmla="*/ 140 w 579"/>
                <a:gd name="T31" fmla="*/ 95 h 307"/>
                <a:gd name="T32" fmla="*/ 156 w 579"/>
                <a:gd name="T33" fmla="*/ 99 h 307"/>
                <a:gd name="T34" fmla="*/ 157 w 579"/>
                <a:gd name="T35" fmla="*/ 99 h 307"/>
                <a:gd name="T36" fmla="*/ 169 w 579"/>
                <a:gd name="T37" fmla="*/ 95 h 307"/>
                <a:gd name="T38" fmla="*/ 193 w 579"/>
                <a:gd name="T39" fmla="*/ 101 h 307"/>
                <a:gd name="T40" fmla="*/ 216 w 579"/>
                <a:gd name="T41" fmla="*/ 93 h 307"/>
                <a:gd name="T42" fmla="*/ 210 w 579"/>
                <a:gd name="T43" fmla="*/ 72 h 307"/>
                <a:gd name="T44" fmla="*/ 212 w 579"/>
                <a:gd name="T45" fmla="*/ 48 h 307"/>
                <a:gd name="T46" fmla="*/ 329 w 579"/>
                <a:gd name="T47" fmla="*/ 0 h 307"/>
                <a:gd name="T48" fmla="*/ 354 w 579"/>
                <a:gd name="T49" fmla="*/ 25 h 307"/>
                <a:gd name="T50" fmla="*/ 379 w 579"/>
                <a:gd name="T51" fmla="*/ 27 h 307"/>
                <a:gd name="T52" fmla="*/ 396 w 579"/>
                <a:gd name="T53" fmla="*/ 46 h 307"/>
                <a:gd name="T54" fmla="*/ 434 w 579"/>
                <a:gd name="T55" fmla="*/ 36 h 307"/>
                <a:gd name="T56" fmla="*/ 485 w 579"/>
                <a:gd name="T57" fmla="*/ 99 h 307"/>
                <a:gd name="T58" fmla="*/ 507 w 579"/>
                <a:gd name="T59" fmla="*/ 104 h 307"/>
                <a:gd name="T60" fmla="*/ 534 w 579"/>
                <a:gd name="T61" fmla="*/ 106 h 307"/>
                <a:gd name="T62" fmla="*/ 545 w 579"/>
                <a:gd name="T63" fmla="*/ 127 h 307"/>
                <a:gd name="T64" fmla="*/ 566 w 579"/>
                <a:gd name="T65" fmla="*/ 131 h 307"/>
                <a:gd name="T66" fmla="*/ 572 w 579"/>
                <a:gd name="T67" fmla="*/ 140 h 307"/>
                <a:gd name="T68" fmla="*/ 553 w 579"/>
                <a:gd name="T69" fmla="*/ 163 h 307"/>
                <a:gd name="T70" fmla="*/ 522 w 579"/>
                <a:gd name="T71" fmla="*/ 180 h 307"/>
                <a:gd name="T72" fmla="*/ 503 w 579"/>
                <a:gd name="T73" fmla="*/ 218 h 307"/>
                <a:gd name="T74" fmla="*/ 488 w 579"/>
                <a:gd name="T75" fmla="*/ 258 h 307"/>
                <a:gd name="T76" fmla="*/ 466 w 579"/>
                <a:gd name="T77" fmla="*/ 265 h 307"/>
                <a:gd name="T78" fmla="*/ 384 w 579"/>
                <a:gd name="T79" fmla="*/ 269 h 307"/>
                <a:gd name="T80" fmla="*/ 337 w 579"/>
                <a:gd name="T81" fmla="*/ 286 h 307"/>
                <a:gd name="T82" fmla="*/ 311 w 579"/>
                <a:gd name="T83" fmla="*/ 305 h 307"/>
                <a:gd name="T84" fmla="*/ 288 w 579"/>
                <a:gd name="T85" fmla="*/ 286 h 307"/>
                <a:gd name="T86" fmla="*/ 261 w 579"/>
                <a:gd name="T87" fmla="*/ 248 h 307"/>
                <a:gd name="T88" fmla="*/ 171 w 579"/>
                <a:gd name="T89" fmla="*/ 210 h 307"/>
                <a:gd name="T90" fmla="*/ 127 w 579"/>
                <a:gd name="T91" fmla="*/ 294 h 307"/>
                <a:gd name="T92" fmla="*/ 86 w 579"/>
                <a:gd name="T93" fmla="*/ 267 h 307"/>
                <a:gd name="T94" fmla="*/ 69 w 579"/>
                <a:gd name="T95" fmla="*/ 26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9" h="307">
                  <a:moveTo>
                    <a:pt x="69" y="261"/>
                  </a:moveTo>
                  <a:lnTo>
                    <a:pt x="67" y="252"/>
                  </a:lnTo>
                  <a:lnTo>
                    <a:pt x="59" y="239"/>
                  </a:lnTo>
                  <a:lnTo>
                    <a:pt x="53" y="239"/>
                  </a:lnTo>
                  <a:lnTo>
                    <a:pt x="53" y="229"/>
                  </a:lnTo>
                  <a:lnTo>
                    <a:pt x="65" y="229"/>
                  </a:lnTo>
                  <a:lnTo>
                    <a:pt x="63" y="220"/>
                  </a:lnTo>
                  <a:lnTo>
                    <a:pt x="70" y="216"/>
                  </a:lnTo>
                  <a:lnTo>
                    <a:pt x="82" y="216"/>
                  </a:lnTo>
                  <a:lnTo>
                    <a:pt x="93" y="216"/>
                  </a:lnTo>
                  <a:lnTo>
                    <a:pt x="95" y="207"/>
                  </a:lnTo>
                  <a:lnTo>
                    <a:pt x="93" y="191"/>
                  </a:lnTo>
                  <a:lnTo>
                    <a:pt x="93" y="184"/>
                  </a:lnTo>
                  <a:lnTo>
                    <a:pt x="74" y="180"/>
                  </a:lnTo>
                  <a:lnTo>
                    <a:pt x="51" y="188"/>
                  </a:lnTo>
                  <a:lnTo>
                    <a:pt x="34" y="193"/>
                  </a:lnTo>
                  <a:lnTo>
                    <a:pt x="27" y="186"/>
                  </a:lnTo>
                  <a:lnTo>
                    <a:pt x="34" y="186"/>
                  </a:lnTo>
                  <a:lnTo>
                    <a:pt x="21" y="163"/>
                  </a:lnTo>
                  <a:lnTo>
                    <a:pt x="6" y="163"/>
                  </a:lnTo>
                  <a:lnTo>
                    <a:pt x="6" y="156"/>
                  </a:lnTo>
                  <a:lnTo>
                    <a:pt x="0" y="150"/>
                  </a:lnTo>
                  <a:lnTo>
                    <a:pt x="0" y="144"/>
                  </a:lnTo>
                  <a:lnTo>
                    <a:pt x="6" y="137"/>
                  </a:lnTo>
                  <a:lnTo>
                    <a:pt x="2" y="127"/>
                  </a:lnTo>
                  <a:lnTo>
                    <a:pt x="12" y="116"/>
                  </a:lnTo>
                  <a:lnTo>
                    <a:pt x="12" y="108"/>
                  </a:lnTo>
                  <a:lnTo>
                    <a:pt x="23" y="120"/>
                  </a:lnTo>
                  <a:lnTo>
                    <a:pt x="33" y="116"/>
                  </a:lnTo>
                  <a:lnTo>
                    <a:pt x="33" y="104"/>
                  </a:lnTo>
                  <a:lnTo>
                    <a:pt x="44" y="89"/>
                  </a:lnTo>
                  <a:lnTo>
                    <a:pt x="63" y="82"/>
                  </a:lnTo>
                  <a:lnTo>
                    <a:pt x="67" y="87"/>
                  </a:lnTo>
                  <a:lnTo>
                    <a:pt x="74" y="87"/>
                  </a:lnTo>
                  <a:lnTo>
                    <a:pt x="80" y="82"/>
                  </a:lnTo>
                  <a:lnTo>
                    <a:pt x="86" y="89"/>
                  </a:lnTo>
                  <a:lnTo>
                    <a:pt x="97" y="87"/>
                  </a:lnTo>
                  <a:lnTo>
                    <a:pt x="110" y="97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20" y="99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5" y="99"/>
                  </a:lnTo>
                  <a:lnTo>
                    <a:pt x="138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56" y="95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7" y="99"/>
                  </a:lnTo>
                  <a:lnTo>
                    <a:pt x="157" y="99"/>
                  </a:lnTo>
                  <a:lnTo>
                    <a:pt x="161" y="97"/>
                  </a:lnTo>
                  <a:lnTo>
                    <a:pt x="163" y="95"/>
                  </a:lnTo>
                  <a:lnTo>
                    <a:pt x="169" y="95"/>
                  </a:lnTo>
                  <a:lnTo>
                    <a:pt x="176" y="106"/>
                  </a:lnTo>
                  <a:lnTo>
                    <a:pt x="188" y="106"/>
                  </a:lnTo>
                  <a:lnTo>
                    <a:pt x="193" y="101"/>
                  </a:lnTo>
                  <a:lnTo>
                    <a:pt x="201" y="106"/>
                  </a:lnTo>
                  <a:lnTo>
                    <a:pt x="214" y="103"/>
                  </a:lnTo>
                  <a:lnTo>
                    <a:pt x="216" y="93"/>
                  </a:lnTo>
                  <a:lnTo>
                    <a:pt x="201" y="86"/>
                  </a:lnTo>
                  <a:lnTo>
                    <a:pt x="199" y="76"/>
                  </a:lnTo>
                  <a:lnTo>
                    <a:pt x="210" y="72"/>
                  </a:lnTo>
                  <a:lnTo>
                    <a:pt x="207" y="61"/>
                  </a:lnTo>
                  <a:lnTo>
                    <a:pt x="220" y="53"/>
                  </a:lnTo>
                  <a:lnTo>
                    <a:pt x="212" y="48"/>
                  </a:lnTo>
                  <a:lnTo>
                    <a:pt x="212" y="33"/>
                  </a:lnTo>
                  <a:lnTo>
                    <a:pt x="229" y="36"/>
                  </a:lnTo>
                  <a:lnTo>
                    <a:pt x="329" y="0"/>
                  </a:lnTo>
                  <a:lnTo>
                    <a:pt x="341" y="8"/>
                  </a:lnTo>
                  <a:lnTo>
                    <a:pt x="352" y="6"/>
                  </a:lnTo>
                  <a:lnTo>
                    <a:pt x="354" y="25"/>
                  </a:lnTo>
                  <a:lnTo>
                    <a:pt x="371" y="27"/>
                  </a:lnTo>
                  <a:lnTo>
                    <a:pt x="371" y="33"/>
                  </a:lnTo>
                  <a:lnTo>
                    <a:pt x="379" y="27"/>
                  </a:lnTo>
                  <a:lnTo>
                    <a:pt x="388" y="33"/>
                  </a:lnTo>
                  <a:lnTo>
                    <a:pt x="384" y="46"/>
                  </a:lnTo>
                  <a:lnTo>
                    <a:pt x="396" y="46"/>
                  </a:lnTo>
                  <a:lnTo>
                    <a:pt x="428" y="25"/>
                  </a:lnTo>
                  <a:lnTo>
                    <a:pt x="434" y="25"/>
                  </a:lnTo>
                  <a:lnTo>
                    <a:pt x="434" y="36"/>
                  </a:lnTo>
                  <a:lnTo>
                    <a:pt x="451" y="53"/>
                  </a:lnTo>
                  <a:lnTo>
                    <a:pt x="479" y="104"/>
                  </a:lnTo>
                  <a:lnTo>
                    <a:pt x="485" y="99"/>
                  </a:lnTo>
                  <a:lnTo>
                    <a:pt x="486" y="91"/>
                  </a:lnTo>
                  <a:lnTo>
                    <a:pt x="498" y="104"/>
                  </a:lnTo>
                  <a:lnTo>
                    <a:pt x="507" y="104"/>
                  </a:lnTo>
                  <a:lnTo>
                    <a:pt x="519" y="103"/>
                  </a:lnTo>
                  <a:lnTo>
                    <a:pt x="526" y="99"/>
                  </a:lnTo>
                  <a:lnTo>
                    <a:pt x="534" y="106"/>
                  </a:lnTo>
                  <a:lnTo>
                    <a:pt x="539" y="116"/>
                  </a:lnTo>
                  <a:lnTo>
                    <a:pt x="545" y="116"/>
                  </a:lnTo>
                  <a:lnTo>
                    <a:pt x="545" y="127"/>
                  </a:lnTo>
                  <a:lnTo>
                    <a:pt x="555" y="131"/>
                  </a:lnTo>
                  <a:lnTo>
                    <a:pt x="560" y="131"/>
                  </a:lnTo>
                  <a:lnTo>
                    <a:pt x="566" y="131"/>
                  </a:lnTo>
                  <a:lnTo>
                    <a:pt x="570" y="125"/>
                  </a:lnTo>
                  <a:lnTo>
                    <a:pt x="579" y="137"/>
                  </a:lnTo>
                  <a:lnTo>
                    <a:pt x="572" y="140"/>
                  </a:lnTo>
                  <a:lnTo>
                    <a:pt x="570" y="152"/>
                  </a:lnTo>
                  <a:lnTo>
                    <a:pt x="560" y="156"/>
                  </a:lnTo>
                  <a:lnTo>
                    <a:pt x="553" y="163"/>
                  </a:lnTo>
                  <a:lnTo>
                    <a:pt x="556" y="176"/>
                  </a:lnTo>
                  <a:lnTo>
                    <a:pt x="549" y="188"/>
                  </a:lnTo>
                  <a:lnTo>
                    <a:pt x="522" y="180"/>
                  </a:lnTo>
                  <a:lnTo>
                    <a:pt x="513" y="209"/>
                  </a:lnTo>
                  <a:lnTo>
                    <a:pt x="513" y="218"/>
                  </a:lnTo>
                  <a:lnTo>
                    <a:pt x="503" y="218"/>
                  </a:lnTo>
                  <a:lnTo>
                    <a:pt x="500" y="214"/>
                  </a:lnTo>
                  <a:lnTo>
                    <a:pt x="483" y="220"/>
                  </a:lnTo>
                  <a:lnTo>
                    <a:pt x="488" y="258"/>
                  </a:lnTo>
                  <a:lnTo>
                    <a:pt x="479" y="275"/>
                  </a:lnTo>
                  <a:lnTo>
                    <a:pt x="469" y="275"/>
                  </a:lnTo>
                  <a:lnTo>
                    <a:pt x="466" y="265"/>
                  </a:lnTo>
                  <a:lnTo>
                    <a:pt x="407" y="265"/>
                  </a:lnTo>
                  <a:lnTo>
                    <a:pt x="394" y="258"/>
                  </a:lnTo>
                  <a:lnTo>
                    <a:pt x="384" y="269"/>
                  </a:lnTo>
                  <a:lnTo>
                    <a:pt x="356" y="267"/>
                  </a:lnTo>
                  <a:lnTo>
                    <a:pt x="350" y="278"/>
                  </a:lnTo>
                  <a:lnTo>
                    <a:pt x="337" y="286"/>
                  </a:lnTo>
                  <a:lnTo>
                    <a:pt x="326" y="290"/>
                  </a:lnTo>
                  <a:lnTo>
                    <a:pt x="316" y="307"/>
                  </a:lnTo>
                  <a:lnTo>
                    <a:pt x="311" y="305"/>
                  </a:lnTo>
                  <a:lnTo>
                    <a:pt x="309" y="297"/>
                  </a:lnTo>
                  <a:lnTo>
                    <a:pt x="288" y="296"/>
                  </a:lnTo>
                  <a:lnTo>
                    <a:pt x="288" y="286"/>
                  </a:lnTo>
                  <a:lnTo>
                    <a:pt x="280" y="282"/>
                  </a:lnTo>
                  <a:lnTo>
                    <a:pt x="280" y="267"/>
                  </a:lnTo>
                  <a:lnTo>
                    <a:pt x="261" y="248"/>
                  </a:lnTo>
                  <a:lnTo>
                    <a:pt x="220" y="252"/>
                  </a:lnTo>
                  <a:lnTo>
                    <a:pt x="203" y="231"/>
                  </a:lnTo>
                  <a:lnTo>
                    <a:pt x="171" y="210"/>
                  </a:lnTo>
                  <a:lnTo>
                    <a:pt x="135" y="222"/>
                  </a:lnTo>
                  <a:lnTo>
                    <a:pt x="135" y="294"/>
                  </a:lnTo>
                  <a:lnTo>
                    <a:pt x="127" y="294"/>
                  </a:lnTo>
                  <a:lnTo>
                    <a:pt x="104" y="271"/>
                  </a:lnTo>
                  <a:lnTo>
                    <a:pt x="84" y="282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74" y="267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69" y="2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CD752A0D-9E19-BA4C-83C3-A1A425B7D5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7480" y="2029942"/>
              <a:ext cx="884420" cy="398842"/>
            </a:xfrm>
            <a:custGeom>
              <a:avLst/>
              <a:gdLst>
                <a:gd name="T0" fmla="*/ 59 w 579"/>
                <a:gd name="T1" fmla="*/ 239 h 307"/>
                <a:gd name="T2" fmla="*/ 65 w 579"/>
                <a:gd name="T3" fmla="*/ 229 h 307"/>
                <a:gd name="T4" fmla="*/ 82 w 579"/>
                <a:gd name="T5" fmla="*/ 216 h 307"/>
                <a:gd name="T6" fmla="*/ 93 w 579"/>
                <a:gd name="T7" fmla="*/ 191 h 307"/>
                <a:gd name="T8" fmla="*/ 51 w 579"/>
                <a:gd name="T9" fmla="*/ 188 h 307"/>
                <a:gd name="T10" fmla="*/ 34 w 579"/>
                <a:gd name="T11" fmla="*/ 186 h 307"/>
                <a:gd name="T12" fmla="*/ 6 w 579"/>
                <a:gd name="T13" fmla="*/ 156 h 307"/>
                <a:gd name="T14" fmla="*/ 6 w 579"/>
                <a:gd name="T15" fmla="*/ 137 h 307"/>
                <a:gd name="T16" fmla="*/ 12 w 579"/>
                <a:gd name="T17" fmla="*/ 108 h 307"/>
                <a:gd name="T18" fmla="*/ 33 w 579"/>
                <a:gd name="T19" fmla="*/ 104 h 307"/>
                <a:gd name="T20" fmla="*/ 67 w 579"/>
                <a:gd name="T21" fmla="*/ 87 h 307"/>
                <a:gd name="T22" fmla="*/ 86 w 579"/>
                <a:gd name="T23" fmla="*/ 89 h 307"/>
                <a:gd name="T24" fmla="*/ 112 w 579"/>
                <a:gd name="T25" fmla="*/ 108 h 307"/>
                <a:gd name="T26" fmla="*/ 131 w 579"/>
                <a:gd name="T27" fmla="*/ 106 h 307"/>
                <a:gd name="T28" fmla="*/ 138 w 579"/>
                <a:gd name="T29" fmla="*/ 95 h 307"/>
                <a:gd name="T30" fmla="*/ 140 w 579"/>
                <a:gd name="T31" fmla="*/ 95 h 307"/>
                <a:gd name="T32" fmla="*/ 156 w 579"/>
                <a:gd name="T33" fmla="*/ 99 h 307"/>
                <a:gd name="T34" fmla="*/ 157 w 579"/>
                <a:gd name="T35" fmla="*/ 99 h 307"/>
                <a:gd name="T36" fmla="*/ 169 w 579"/>
                <a:gd name="T37" fmla="*/ 95 h 307"/>
                <a:gd name="T38" fmla="*/ 193 w 579"/>
                <a:gd name="T39" fmla="*/ 101 h 307"/>
                <a:gd name="T40" fmla="*/ 216 w 579"/>
                <a:gd name="T41" fmla="*/ 93 h 307"/>
                <a:gd name="T42" fmla="*/ 210 w 579"/>
                <a:gd name="T43" fmla="*/ 72 h 307"/>
                <a:gd name="T44" fmla="*/ 212 w 579"/>
                <a:gd name="T45" fmla="*/ 48 h 307"/>
                <a:gd name="T46" fmla="*/ 329 w 579"/>
                <a:gd name="T47" fmla="*/ 0 h 307"/>
                <a:gd name="T48" fmla="*/ 354 w 579"/>
                <a:gd name="T49" fmla="*/ 25 h 307"/>
                <a:gd name="T50" fmla="*/ 379 w 579"/>
                <a:gd name="T51" fmla="*/ 27 h 307"/>
                <a:gd name="T52" fmla="*/ 396 w 579"/>
                <a:gd name="T53" fmla="*/ 46 h 307"/>
                <a:gd name="T54" fmla="*/ 434 w 579"/>
                <a:gd name="T55" fmla="*/ 36 h 307"/>
                <a:gd name="T56" fmla="*/ 485 w 579"/>
                <a:gd name="T57" fmla="*/ 99 h 307"/>
                <a:gd name="T58" fmla="*/ 507 w 579"/>
                <a:gd name="T59" fmla="*/ 104 h 307"/>
                <a:gd name="T60" fmla="*/ 534 w 579"/>
                <a:gd name="T61" fmla="*/ 106 h 307"/>
                <a:gd name="T62" fmla="*/ 545 w 579"/>
                <a:gd name="T63" fmla="*/ 127 h 307"/>
                <a:gd name="T64" fmla="*/ 566 w 579"/>
                <a:gd name="T65" fmla="*/ 131 h 307"/>
                <a:gd name="T66" fmla="*/ 572 w 579"/>
                <a:gd name="T67" fmla="*/ 140 h 307"/>
                <a:gd name="T68" fmla="*/ 553 w 579"/>
                <a:gd name="T69" fmla="*/ 163 h 307"/>
                <a:gd name="T70" fmla="*/ 522 w 579"/>
                <a:gd name="T71" fmla="*/ 180 h 307"/>
                <a:gd name="T72" fmla="*/ 503 w 579"/>
                <a:gd name="T73" fmla="*/ 218 h 307"/>
                <a:gd name="T74" fmla="*/ 488 w 579"/>
                <a:gd name="T75" fmla="*/ 258 h 307"/>
                <a:gd name="T76" fmla="*/ 466 w 579"/>
                <a:gd name="T77" fmla="*/ 265 h 307"/>
                <a:gd name="T78" fmla="*/ 384 w 579"/>
                <a:gd name="T79" fmla="*/ 269 h 307"/>
                <a:gd name="T80" fmla="*/ 337 w 579"/>
                <a:gd name="T81" fmla="*/ 286 h 307"/>
                <a:gd name="T82" fmla="*/ 311 w 579"/>
                <a:gd name="T83" fmla="*/ 305 h 307"/>
                <a:gd name="T84" fmla="*/ 288 w 579"/>
                <a:gd name="T85" fmla="*/ 286 h 307"/>
                <a:gd name="T86" fmla="*/ 261 w 579"/>
                <a:gd name="T87" fmla="*/ 248 h 307"/>
                <a:gd name="T88" fmla="*/ 171 w 579"/>
                <a:gd name="T89" fmla="*/ 210 h 307"/>
                <a:gd name="T90" fmla="*/ 127 w 579"/>
                <a:gd name="T91" fmla="*/ 294 h 307"/>
                <a:gd name="T92" fmla="*/ 86 w 579"/>
                <a:gd name="T93" fmla="*/ 267 h 307"/>
                <a:gd name="T94" fmla="*/ 69 w 579"/>
                <a:gd name="T95" fmla="*/ 26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9" h="307">
                  <a:moveTo>
                    <a:pt x="69" y="261"/>
                  </a:moveTo>
                  <a:lnTo>
                    <a:pt x="67" y="252"/>
                  </a:lnTo>
                  <a:lnTo>
                    <a:pt x="59" y="239"/>
                  </a:lnTo>
                  <a:lnTo>
                    <a:pt x="53" y="239"/>
                  </a:lnTo>
                  <a:lnTo>
                    <a:pt x="53" y="229"/>
                  </a:lnTo>
                  <a:lnTo>
                    <a:pt x="65" y="229"/>
                  </a:lnTo>
                  <a:lnTo>
                    <a:pt x="63" y="220"/>
                  </a:lnTo>
                  <a:lnTo>
                    <a:pt x="70" y="216"/>
                  </a:lnTo>
                  <a:lnTo>
                    <a:pt x="82" y="216"/>
                  </a:lnTo>
                  <a:lnTo>
                    <a:pt x="93" y="216"/>
                  </a:lnTo>
                  <a:lnTo>
                    <a:pt x="95" y="207"/>
                  </a:lnTo>
                  <a:lnTo>
                    <a:pt x="93" y="191"/>
                  </a:lnTo>
                  <a:lnTo>
                    <a:pt x="93" y="184"/>
                  </a:lnTo>
                  <a:lnTo>
                    <a:pt x="74" y="180"/>
                  </a:lnTo>
                  <a:lnTo>
                    <a:pt x="51" y="188"/>
                  </a:lnTo>
                  <a:lnTo>
                    <a:pt x="34" y="193"/>
                  </a:lnTo>
                  <a:lnTo>
                    <a:pt x="27" y="186"/>
                  </a:lnTo>
                  <a:lnTo>
                    <a:pt x="34" y="186"/>
                  </a:lnTo>
                  <a:lnTo>
                    <a:pt x="21" y="163"/>
                  </a:lnTo>
                  <a:lnTo>
                    <a:pt x="6" y="163"/>
                  </a:lnTo>
                  <a:lnTo>
                    <a:pt x="6" y="156"/>
                  </a:lnTo>
                  <a:lnTo>
                    <a:pt x="0" y="150"/>
                  </a:lnTo>
                  <a:lnTo>
                    <a:pt x="0" y="144"/>
                  </a:lnTo>
                  <a:lnTo>
                    <a:pt x="6" y="137"/>
                  </a:lnTo>
                  <a:lnTo>
                    <a:pt x="2" y="127"/>
                  </a:lnTo>
                  <a:lnTo>
                    <a:pt x="12" y="116"/>
                  </a:lnTo>
                  <a:lnTo>
                    <a:pt x="12" y="108"/>
                  </a:lnTo>
                  <a:lnTo>
                    <a:pt x="23" y="120"/>
                  </a:lnTo>
                  <a:lnTo>
                    <a:pt x="33" y="116"/>
                  </a:lnTo>
                  <a:lnTo>
                    <a:pt x="33" y="104"/>
                  </a:lnTo>
                  <a:lnTo>
                    <a:pt x="44" y="89"/>
                  </a:lnTo>
                  <a:lnTo>
                    <a:pt x="63" y="82"/>
                  </a:lnTo>
                  <a:lnTo>
                    <a:pt x="67" y="87"/>
                  </a:lnTo>
                  <a:lnTo>
                    <a:pt x="74" y="87"/>
                  </a:lnTo>
                  <a:lnTo>
                    <a:pt x="80" y="82"/>
                  </a:lnTo>
                  <a:lnTo>
                    <a:pt x="86" y="89"/>
                  </a:lnTo>
                  <a:lnTo>
                    <a:pt x="97" y="87"/>
                  </a:lnTo>
                  <a:lnTo>
                    <a:pt x="110" y="97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20" y="99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5" y="99"/>
                  </a:lnTo>
                  <a:lnTo>
                    <a:pt x="138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56" y="95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7" y="99"/>
                  </a:lnTo>
                  <a:lnTo>
                    <a:pt x="157" y="99"/>
                  </a:lnTo>
                  <a:lnTo>
                    <a:pt x="161" y="97"/>
                  </a:lnTo>
                  <a:lnTo>
                    <a:pt x="163" y="95"/>
                  </a:lnTo>
                  <a:lnTo>
                    <a:pt x="169" y="95"/>
                  </a:lnTo>
                  <a:lnTo>
                    <a:pt x="176" y="106"/>
                  </a:lnTo>
                  <a:lnTo>
                    <a:pt x="188" y="106"/>
                  </a:lnTo>
                  <a:lnTo>
                    <a:pt x="193" y="101"/>
                  </a:lnTo>
                  <a:lnTo>
                    <a:pt x="201" y="106"/>
                  </a:lnTo>
                  <a:lnTo>
                    <a:pt x="214" y="103"/>
                  </a:lnTo>
                  <a:lnTo>
                    <a:pt x="216" y="93"/>
                  </a:lnTo>
                  <a:lnTo>
                    <a:pt x="201" y="86"/>
                  </a:lnTo>
                  <a:lnTo>
                    <a:pt x="199" y="76"/>
                  </a:lnTo>
                  <a:lnTo>
                    <a:pt x="210" y="72"/>
                  </a:lnTo>
                  <a:lnTo>
                    <a:pt x="207" y="61"/>
                  </a:lnTo>
                  <a:lnTo>
                    <a:pt x="220" y="53"/>
                  </a:lnTo>
                  <a:lnTo>
                    <a:pt x="212" y="48"/>
                  </a:lnTo>
                  <a:lnTo>
                    <a:pt x="212" y="33"/>
                  </a:lnTo>
                  <a:lnTo>
                    <a:pt x="229" y="36"/>
                  </a:lnTo>
                  <a:lnTo>
                    <a:pt x="329" y="0"/>
                  </a:lnTo>
                  <a:lnTo>
                    <a:pt x="341" y="8"/>
                  </a:lnTo>
                  <a:lnTo>
                    <a:pt x="352" y="6"/>
                  </a:lnTo>
                  <a:lnTo>
                    <a:pt x="354" y="25"/>
                  </a:lnTo>
                  <a:lnTo>
                    <a:pt x="371" y="27"/>
                  </a:lnTo>
                  <a:lnTo>
                    <a:pt x="371" y="33"/>
                  </a:lnTo>
                  <a:lnTo>
                    <a:pt x="379" y="27"/>
                  </a:lnTo>
                  <a:lnTo>
                    <a:pt x="388" y="33"/>
                  </a:lnTo>
                  <a:lnTo>
                    <a:pt x="384" y="46"/>
                  </a:lnTo>
                  <a:lnTo>
                    <a:pt x="396" y="46"/>
                  </a:lnTo>
                  <a:lnTo>
                    <a:pt x="428" y="25"/>
                  </a:lnTo>
                  <a:lnTo>
                    <a:pt x="434" y="25"/>
                  </a:lnTo>
                  <a:lnTo>
                    <a:pt x="434" y="36"/>
                  </a:lnTo>
                  <a:lnTo>
                    <a:pt x="451" y="53"/>
                  </a:lnTo>
                  <a:lnTo>
                    <a:pt x="479" y="104"/>
                  </a:lnTo>
                  <a:lnTo>
                    <a:pt x="485" y="99"/>
                  </a:lnTo>
                  <a:lnTo>
                    <a:pt x="486" y="91"/>
                  </a:lnTo>
                  <a:lnTo>
                    <a:pt x="498" y="104"/>
                  </a:lnTo>
                  <a:lnTo>
                    <a:pt x="507" y="104"/>
                  </a:lnTo>
                  <a:lnTo>
                    <a:pt x="519" y="103"/>
                  </a:lnTo>
                  <a:lnTo>
                    <a:pt x="526" y="99"/>
                  </a:lnTo>
                  <a:lnTo>
                    <a:pt x="534" y="106"/>
                  </a:lnTo>
                  <a:lnTo>
                    <a:pt x="539" y="116"/>
                  </a:lnTo>
                  <a:lnTo>
                    <a:pt x="545" y="116"/>
                  </a:lnTo>
                  <a:lnTo>
                    <a:pt x="545" y="127"/>
                  </a:lnTo>
                  <a:lnTo>
                    <a:pt x="555" y="131"/>
                  </a:lnTo>
                  <a:lnTo>
                    <a:pt x="560" y="131"/>
                  </a:lnTo>
                  <a:lnTo>
                    <a:pt x="566" y="131"/>
                  </a:lnTo>
                  <a:lnTo>
                    <a:pt x="570" y="125"/>
                  </a:lnTo>
                  <a:lnTo>
                    <a:pt x="579" y="137"/>
                  </a:lnTo>
                  <a:lnTo>
                    <a:pt x="572" y="140"/>
                  </a:lnTo>
                  <a:lnTo>
                    <a:pt x="570" y="152"/>
                  </a:lnTo>
                  <a:lnTo>
                    <a:pt x="560" y="156"/>
                  </a:lnTo>
                  <a:lnTo>
                    <a:pt x="553" y="163"/>
                  </a:lnTo>
                  <a:lnTo>
                    <a:pt x="556" y="176"/>
                  </a:lnTo>
                  <a:lnTo>
                    <a:pt x="549" y="188"/>
                  </a:lnTo>
                  <a:lnTo>
                    <a:pt x="522" y="180"/>
                  </a:lnTo>
                  <a:lnTo>
                    <a:pt x="513" y="209"/>
                  </a:lnTo>
                  <a:lnTo>
                    <a:pt x="513" y="218"/>
                  </a:lnTo>
                  <a:lnTo>
                    <a:pt x="503" y="218"/>
                  </a:lnTo>
                  <a:lnTo>
                    <a:pt x="500" y="214"/>
                  </a:lnTo>
                  <a:lnTo>
                    <a:pt x="483" y="220"/>
                  </a:lnTo>
                  <a:lnTo>
                    <a:pt x="488" y="258"/>
                  </a:lnTo>
                  <a:lnTo>
                    <a:pt x="479" y="275"/>
                  </a:lnTo>
                  <a:lnTo>
                    <a:pt x="469" y="275"/>
                  </a:lnTo>
                  <a:lnTo>
                    <a:pt x="466" y="265"/>
                  </a:lnTo>
                  <a:lnTo>
                    <a:pt x="407" y="265"/>
                  </a:lnTo>
                  <a:lnTo>
                    <a:pt x="394" y="258"/>
                  </a:lnTo>
                  <a:lnTo>
                    <a:pt x="384" y="269"/>
                  </a:lnTo>
                  <a:lnTo>
                    <a:pt x="356" y="267"/>
                  </a:lnTo>
                  <a:lnTo>
                    <a:pt x="350" y="278"/>
                  </a:lnTo>
                  <a:lnTo>
                    <a:pt x="337" y="286"/>
                  </a:lnTo>
                  <a:lnTo>
                    <a:pt x="326" y="290"/>
                  </a:lnTo>
                  <a:lnTo>
                    <a:pt x="316" y="307"/>
                  </a:lnTo>
                  <a:lnTo>
                    <a:pt x="311" y="305"/>
                  </a:lnTo>
                  <a:lnTo>
                    <a:pt x="309" y="297"/>
                  </a:lnTo>
                  <a:lnTo>
                    <a:pt x="288" y="296"/>
                  </a:lnTo>
                  <a:lnTo>
                    <a:pt x="288" y="286"/>
                  </a:lnTo>
                  <a:lnTo>
                    <a:pt x="280" y="282"/>
                  </a:lnTo>
                  <a:lnTo>
                    <a:pt x="280" y="267"/>
                  </a:lnTo>
                  <a:lnTo>
                    <a:pt x="261" y="248"/>
                  </a:lnTo>
                  <a:lnTo>
                    <a:pt x="220" y="252"/>
                  </a:lnTo>
                  <a:lnTo>
                    <a:pt x="203" y="231"/>
                  </a:lnTo>
                  <a:lnTo>
                    <a:pt x="171" y="210"/>
                  </a:lnTo>
                  <a:lnTo>
                    <a:pt x="135" y="222"/>
                  </a:lnTo>
                  <a:lnTo>
                    <a:pt x="135" y="294"/>
                  </a:lnTo>
                  <a:lnTo>
                    <a:pt x="127" y="294"/>
                  </a:lnTo>
                  <a:lnTo>
                    <a:pt x="104" y="271"/>
                  </a:lnTo>
                  <a:lnTo>
                    <a:pt x="84" y="282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74" y="267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69" y="2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B2C05DB8-B9C6-5C4D-8024-909EFF2877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2669" y="1505262"/>
              <a:ext cx="826122" cy="552407"/>
            </a:xfrm>
            <a:custGeom>
              <a:avLst/>
              <a:gdLst>
                <a:gd name="T0" fmla="*/ 54 w 541"/>
                <a:gd name="T1" fmla="*/ 283 h 425"/>
                <a:gd name="T2" fmla="*/ 51 w 541"/>
                <a:gd name="T3" fmla="*/ 304 h 425"/>
                <a:gd name="T4" fmla="*/ 81 w 541"/>
                <a:gd name="T5" fmla="*/ 302 h 425"/>
                <a:gd name="T6" fmla="*/ 90 w 541"/>
                <a:gd name="T7" fmla="*/ 331 h 425"/>
                <a:gd name="T8" fmla="*/ 119 w 541"/>
                <a:gd name="T9" fmla="*/ 323 h 425"/>
                <a:gd name="T10" fmla="*/ 134 w 541"/>
                <a:gd name="T11" fmla="*/ 321 h 425"/>
                <a:gd name="T12" fmla="*/ 158 w 541"/>
                <a:gd name="T13" fmla="*/ 334 h 425"/>
                <a:gd name="T14" fmla="*/ 147 w 541"/>
                <a:gd name="T15" fmla="*/ 355 h 425"/>
                <a:gd name="T16" fmla="*/ 119 w 541"/>
                <a:gd name="T17" fmla="*/ 380 h 425"/>
                <a:gd name="T18" fmla="*/ 96 w 541"/>
                <a:gd name="T19" fmla="*/ 395 h 425"/>
                <a:gd name="T20" fmla="*/ 85 w 541"/>
                <a:gd name="T21" fmla="*/ 416 h 425"/>
                <a:gd name="T22" fmla="*/ 130 w 541"/>
                <a:gd name="T23" fmla="*/ 387 h 425"/>
                <a:gd name="T24" fmla="*/ 164 w 541"/>
                <a:gd name="T25" fmla="*/ 359 h 425"/>
                <a:gd name="T26" fmla="*/ 204 w 541"/>
                <a:gd name="T27" fmla="*/ 329 h 425"/>
                <a:gd name="T28" fmla="*/ 225 w 541"/>
                <a:gd name="T29" fmla="*/ 285 h 425"/>
                <a:gd name="T30" fmla="*/ 257 w 541"/>
                <a:gd name="T31" fmla="*/ 268 h 425"/>
                <a:gd name="T32" fmla="*/ 232 w 541"/>
                <a:gd name="T33" fmla="*/ 306 h 425"/>
                <a:gd name="T34" fmla="*/ 249 w 541"/>
                <a:gd name="T35" fmla="*/ 306 h 425"/>
                <a:gd name="T36" fmla="*/ 274 w 541"/>
                <a:gd name="T37" fmla="*/ 285 h 425"/>
                <a:gd name="T38" fmla="*/ 298 w 541"/>
                <a:gd name="T39" fmla="*/ 276 h 425"/>
                <a:gd name="T40" fmla="*/ 323 w 541"/>
                <a:gd name="T41" fmla="*/ 289 h 425"/>
                <a:gd name="T42" fmla="*/ 378 w 541"/>
                <a:gd name="T43" fmla="*/ 302 h 425"/>
                <a:gd name="T44" fmla="*/ 402 w 541"/>
                <a:gd name="T45" fmla="*/ 314 h 425"/>
                <a:gd name="T46" fmla="*/ 454 w 541"/>
                <a:gd name="T47" fmla="*/ 344 h 425"/>
                <a:gd name="T48" fmla="*/ 463 w 541"/>
                <a:gd name="T49" fmla="*/ 329 h 425"/>
                <a:gd name="T50" fmla="*/ 474 w 541"/>
                <a:gd name="T51" fmla="*/ 342 h 425"/>
                <a:gd name="T52" fmla="*/ 488 w 541"/>
                <a:gd name="T53" fmla="*/ 369 h 425"/>
                <a:gd name="T54" fmla="*/ 506 w 541"/>
                <a:gd name="T55" fmla="*/ 386 h 425"/>
                <a:gd name="T56" fmla="*/ 522 w 541"/>
                <a:gd name="T57" fmla="*/ 401 h 425"/>
                <a:gd name="T58" fmla="*/ 535 w 541"/>
                <a:gd name="T59" fmla="*/ 386 h 425"/>
                <a:gd name="T60" fmla="*/ 523 w 541"/>
                <a:gd name="T61" fmla="*/ 378 h 425"/>
                <a:gd name="T62" fmla="*/ 465 w 541"/>
                <a:gd name="T63" fmla="*/ 308 h 425"/>
                <a:gd name="T64" fmla="*/ 389 w 541"/>
                <a:gd name="T65" fmla="*/ 291 h 425"/>
                <a:gd name="T66" fmla="*/ 365 w 541"/>
                <a:gd name="T67" fmla="*/ 39 h 425"/>
                <a:gd name="T68" fmla="*/ 314 w 541"/>
                <a:gd name="T69" fmla="*/ 32 h 425"/>
                <a:gd name="T70" fmla="*/ 266 w 541"/>
                <a:gd name="T71" fmla="*/ 22 h 425"/>
                <a:gd name="T72" fmla="*/ 223 w 541"/>
                <a:gd name="T73" fmla="*/ 22 h 425"/>
                <a:gd name="T74" fmla="*/ 223 w 541"/>
                <a:gd name="T75" fmla="*/ 13 h 425"/>
                <a:gd name="T76" fmla="*/ 185 w 541"/>
                <a:gd name="T77" fmla="*/ 3 h 425"/>
                <a:gd name="T78" fmla="*/ 172 w 541"/>
                <a:gd name="T79" fmla="*/ 0 h 425"/>
                <a:gd name="T80" fmla="*/ 140 w 541"/>
                <a:gd name="T81" fmla="*/ 9 h 425"/>
                <a:gd name="T82" fmla="*/ 107 w 541"/>
                <a:gd name="T83" fmla="*/ 15 h 425"/>
                <a:gd name="T84" fmla="*/ 81 w 541"/>
                <a:gd name="T85" fmla="*/ 28 h 425"/>
                <a:gd name="T86" fmla="*/ 47 w 541"/>
                <a:gd name="T87" fmla="*/ 66 h 425"/>
                <a:gd name="T88" fmla="*/ 22 w 541"/>
                <a:gd name="T89" fmla="*/ 89 h 425"/>
                <a:gd name="T90" fmla="*/ 60 w 541"/>
                <a:gd name="T91" fmla="*/ 119 h 425"/>
                <a:gd name="T92" fmla="*/ 90 w 541"/>
                <a:gd name="T93" fmla="*/ 138 h 425"/>
                <a:gd name="T94" fmla="*/ 58 w 541"/>
                <a:gd name="T95" fmla="*/ 142 h 425"/>
                <a:gd name="T96" fmla="*/ 39 w 541"/>
                <a:gd name="T97" fmla="*/ 136 h 425"/>
                <a:gd name="T98" fmla="*/ 0 w 541"/>
                <a:gd name="T99" fmla="*/ 155 h 425"/>
                <a:gd name="T100" fmla="*/ 17 w 541"/>
                <a:gd name="T101" fmla="*/ 172 h 425"/>
                <a:gd name="T102" fmla="*/ 41 w 541"/>
                <a:gd name="T103" fmla="*/ 187 h 425"/>
                <a:gd name="T104" fmla="*/ 94 w 541"/>
                <a:gd name="T105" fmla="*/ 174 h 425"/>
                <a:gd name="T106" fmla="*/ 96 w 541"/>
                <a:gd name="T107" fmla="*/ 198 h 425"/>
                <a:gd name="T108" fmla="*/ 81 w 541"/>
                <a:gd name="T109" fmla="*/ 210 h 425"/>
                <a:gd name="T110" fmla="*/ 41 w 541"/>
                <a:gd name="T111" fmla="*/ 229 h 425"/>
                <a:gd name="T112" fmla="*/ 30 w 541"/>
                <a:gd name="T113" fmla="*/ 244 h 425"/>
                <a:gd name="T114" fmla="*/ 32 w 541"/>
                <a:gd name="T115" fmla="*/ 272 h 425"/>
                <a:gd name="T116" fmla="*/ 39 w 541"/>
                <a:gd name="T117" fmla="*/ 278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1" h="425">
                  <a:moveTo>
                    <a:pt x="51" y="278"/>
                  </a:moveTo>
                  <a:lnTo>
                    <a:pt x="51" y="278"/>
                  </a:lnTo>
                  <a:lnTo>
                    <a:pt x="60" y="278"/>
                  </a:lnTo>
                  <a:lnTo>
                    <a:pt x="64" y="280"/>
                  </a:lnTo>
                  <a:lnTo>
                    <a:pt x="70" y="283"/>
                  </a:lnTo>
                  <a:lnTo>
                    <a:pt x="70" y="283"/>
                  </a:lnTo>
                  <a:lnTo>
                    <a:pt x="66" y="285"/>
                  </a:lnTo>
                  <a:lnTo>
                    <a:pt x="62" y="285"/>
                  </a:lnTo>
                  <a:lnTo>
                    <a:pt x="54" y="283"/>
                  </a:lnTo>
                  <a:lnTo>
                    <a:pt x="54" y="283"/>
                  </a:lnTo>
                  <a:lnTo>
                    <a:pt x="47" y="283"/>
                  </a:lnTo>
                  <a:lnTo>
                    <a:pt x="41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43" y="289"/>
                  </a:lnTo>
                  <a:lnTo>
                    <a:pt x="45" y="295"/>
                  </a:lnTo>
                  <a:lnTo>
                    <a:pt x="47" y="300"/>
                  </a:lnTo>
                  <a:lnTo>
                    <a:pt x="49" y="302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4" y="306"/>
                  </a:lnTo>
                  <a:lnTo>
                    <a:pt x="60" y="306"/>
                  </a:lnTo>
                  <a:lnTo>
                    <a:pt x="64" y="304"/>
                  </a:lnTo>
                  <a:lnTo>
                    <a:pt x="68" y="300"/>
                  </a:lnTo>
                  <a:lnTo>
                    <a:pt x="75" y="293"/>
                  </a:lnTo>
                  <a:lnTo>
                    <a:pt x="81" y="287"/>
                  </a:lnTo>
                  <a:lnTo>
                    <a:pt x="81" y="287"/>
                  </a:lnTo>
                  <a:lnTo>
                    <a:pt x="81" y="295"/>
                  </a:lnTo>
                  <a:lnTo>
                    <a:pt x="81" y="302"/>
                  </a:lnTo>
                  <a:lnTo>
                    <a:pt x="81" y="302"/>
                  </a:lnTo>
                  <a:lnTo>
                    <a:pt x="85" y="308"/>
                  </a:lnTo>
                  <a:lnTo>
                    <a:pt x="85" y="310"/>
                  </a:lnTo>
                  <a:lnTo>
                    <a:pt x="87" y="316"/>
                  </a:lnTo>
                  <a:lnTo>
                    <a:pt x="87" y="316"/>
                  </a:lnTo>
                  <a:lnTo>
                    <a:pt x="85" y="321"/>
                  </a:lnTo>
                  <a:lnTo>
                    <a:pt x="85" y="327"/>
                  </a:lnTo>
                  <a:lnTo>
                    <a:pt x="85" y="329"/>
                  </a:lnTo>
                  <a:lnTo>
                    <a:pt x="89" y="331"/>
                  </a:lnTo>
                  <a:lnTo>
                    <a:pt x="90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106" y="325"/>
                  </a:lnTo>
                  <a:lnTo>
                    <a:pt x="107" y="323"/>
                  </a:lnTo>
                  <a:lnTo>
                    <a:pt x="111" y="323"/>
                  </a:lnTo>
                  <a:lnTo>
                    <a:pt x="115" y="323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19" y="323"/>
                  </a:lnTo>
                  <a:lnTo>
                    <a:pt x="119" y="323"/>
                  </a:lnTo>
                  <a:lnTo>
                    <a:pt x="119" y="327"/>
                  </a:lnTo>
                  <a:lnTo>
                    <a:pt x="119" y="331"/>
                  </a:lnTo>
                  <a:lnTo>
                    <a:pt x="119" y="331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27"/>
                  </a:lnTo>
                  <a:lnTo>
                    <a:pt x="124" y="321"/>
                  </a:lnTo>
                  <a:lnTo>
                    <a:pt x="124" y="321"/>
                  </a:lnTo>
                  <a:lnTo>
                    <a:pt x="130" y="319"/>
                  </a:lnTo>
                  <a:lnTo>
                    <a:pt x="134" y="321"/>
                  </a:lnTo>
                  <a:lnTo>
                    <a:pt x="143" y="323"/>
                  </a:lnTo>
                  <a:lnTo>
                    <a:pt x="153" y="327"/>
                  </a:lnTo>
                  <a:lnTo>
                    <a:pt x="158" y="329"/>
                  </a:lnTo>
                  <a:lnTo>
                    <a:pt x="164" y="331"/>
                  </a:lnTo>
                  <a:lnTo>
                    <a:pt x="164" y="331"/>
                  </a:lnTo>
                  <a:lnTo>
                    <a:pt x="158" y="331"/>
                  </a:lnTo>
                  <a:lnTo>
                    <a:pt x="158" y="331"/>
                  </a:lnTo>
                  <a:lnTo>
                    <a:pt x="158" y="333"/>
                  </a:lnTo>
                  <a:lnTo>
                    <a:pt x="158" y="334"/>
                  </a:lnTo>
                  <a:lnTo>
                    <a:pt x="158" y="334"/>
                  </a:lnTo>
                  <a:lnTo>
                    <a:pt x="157" y="334"/>
                  </a:lnTo>
                  <a:lnTo>
                    <a:pt x="151" y="336"/>
                  </a:lnTo>
                  <a:lnTo>
                    <a:pt x="149" y="340"/>
                  </a:lnTo>
                  <a:lnTo>
                    <a:pt x="145" y="342"/>
                  </a:lnTo>
                  <a:lnTo>
                    <a:pt x="145" y="342"/>
                  </a:lnTo>
                  <a:lnTo>
                    <a:pt x="143" y="346"/>
                  </a:lnTo>
                  <a:lnTo>
                    <a:pt x="145" y="350"/>
                  </a:lnTo>
                  <a:lnTo>
                    <a:pt x="147" y="351"/>
                  </a:lnTo>
                  <a:lnTo>
                    <a:pt x="147" y="355"/>
                  </a:lnTo>
                  <a:lnTo>
                    <a:pt x="147" y="355"/>
                  </a:lnTo>
                  <a:lnTo>
                    <a:pt x="145" y="357"/>
                  </a:lnTo>
                  <a:lnTo>
                    <a:pt x="143" y="361"/>
                  </a:lnTo>
                  <a:lnTo>
                    <a:pt x="140" y="363"/>
                  </a:lnTo>
                  <a:lnTo>
                    <a:pt x="134" y="367"/>
                  </a:lnTo>
                  <a:lnTo>
                    <a:pt x="128" y="370"/>
                  </a:lnTo>
                  <a:lnTo>
                    <a:pt x="128" y="370"/>
                  </a:lnTo>
                  <a:lnTo>
                    <a:pt x="123" y="376"/>
                  </a:lnTo>
                  <a:lnTo>
                    <a:pt x="123" y="378"/>
                  </a:lnTo>
                  <a:lnTo>
                    <a:pt x="119" y="380"/>
                  </a:lnTo>
                  <a:lnTo>
                    <a:pt x="119" y="380"/>
                  </a:lnTo>
                  <a:lnTo>
                    <a:pt x="115" y="382"/>
                  </a:lnTo>
                  <a:lnTo>
                    <a:pt x="111" y="384"/>
                  </a:lnTo>
                  <a:lnTo>
                    <a:pt x="107" y="386"/>
                  </a:lnTo>
                  <a:lnTo>
                    <a:pt x="104" y="387"/>
                  </a:lnTo>
                  <a:lnTo>
                    <a:pt x="104" y="387"/>
                  </a:lnTo>
                  <a:lnTo>
                    <a:pt x="104" y="389"/>
                  </a:lnTo>
                  <a:lnTo>
                    <a:pt x="104" y="391"/>
                  </a:lnTo>
                  <a:lnTo>
                    <a:pt x="104" y="391"/>
                  </a:lnTo>
                  <a:lnTo>
                    <a:pt x="102" y="395"/>
                  </a:lnTo>
                  <a:lnTo>
                    <a:pt x="96" y="395"/>
                  </a:lnTo>
                  <a:lnTo>
                    <a:pt x="85" y="399"/>
                  </a:lnTo>
                  <a:lnTo>
                    <a:pt x="81" y="401"/>
                  </a:lnTo>
                  <a:lnTo>
                    <a:pt x="75" y="404"/>
                  </a:lnTo>
                  <a:lnTo>
                    <a:pt x="75" y="406"/>
                  </a:lnTo>
                  <a:lnTo>
                    <a:pt x="75" y="410"/>
                  </a:lnTo>
                  <a:lnTo>
                    <a:pt x="75" y="414"/>
                  </a:lnTo>
                  <a:lnTo>
                    <a:pt x="75" y="418"/>
                  </a:lnTo>
                  <a:lnTo>
                    <a:pt x="75" y="418"/>
                  </a:lnTo>
                  <a:lnTo>
                    <a:pt x="81" y="418"/>
                  </a:lnTo>
                  <a:lnTo>
                    <a:pt x="85" y="416"/>
                  </a:lnTo>
                  <a:lnTo>
                    <a:pt x="90" y="414"/>
                  </a:lnTo>
                  <a:lnTo>
                    <a:pt x="96" y="410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11" y="403"/>
                  </a:lnTo>
                  <a:lnTo>
                    <a:pt x="121" y="401"/>
                  </a:lnTo>
                  <a:lnTo>
                    <a:pt x="123" y="399"/>
                  </a:lnTo>
                  <a:lnTo>
                    <a:pt x="128" y="395"/>
                  </a:lnTo>
                  <a:lnTo>
                    <a:pt x="130" y="393"/>
                  </a:lnTo>
                  <a:lnTo>
                    <a:pt x="130" y="387"/>
                  </a:lnTo>
                  <a:lnTo>
                    <a:pt x="130" y="387"/>
                  </a:lnTo>
                  <a:lnTo>
                    <a:pt x="138" y="382"/>
                  </a:lnTo>
                  <a:lnTo>
                    <a:pt x="147" y="376"/>
                  </a:lnTo>
                  <a:lnTo>
                    <a:pt x="155" y="370"/>
                  </a:lnTo>
                  <a:lnTo>
                    <a:pt x="158" y="369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79" y="351"/>
                  </a:lnTo>
                  <a:lnTo>
                    <a:pt x="196" y="344"/>
                  </a:lnTo>
                  <a:lnTo>
                    <a:pt x="196" y="344"/>
                  </a:lnTo>
                  <a:lnTo>
                    <a:pt x="196" y="340"/>
                  </a:lnTo>
                  <a:lnTo>
                    <a:pt x="196" y="338"/>
                  </a:lnTo>
                  <a:lnTo>
                    <a:pt x="200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29"/>
                  </a:lnTo>
                  <a:lnTo>
                    <a:pt x="204" y="329"/>
                  </a:lnTo>
                  <a:lnTo>
                    <a:pt x="200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19"/>
                  </a:lnTo>
                  <a:lnTo>
                    <a:pt x="196" y="316"/>
                  </a:lnTo>
                  <a:lnTo>
                    <a:pt x="198" y="312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13" y="295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7" y="280"/>
                  </a:lnTo>
                  <a:lnTo>
                    <a:pt x="228" y="276"/>
                  </a:lnTo>
                  <a:lnTo>
                    <a:pt x="232" y="274"/>
                  </a:lnTo>
                  <a:lnTo>
                    <a:pt x="238" y="270"/>
                  </a:lnTo>
                  <a:lnTo>
                    <a:pt x="244" y="268"/>
                  </a:lnTo>
                  <a:lnTo>
                    <a:pt x="249" y="268"/>
                  </a:lnTo>
                  <a:lnTo>
                    <a:pt x="253" y="266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53" y="272"/>
                  </a:lnTo>
                  <a:lnTo>
                    <a:pt x="249" y="276"/>
                  </a:lnTo>
                  <a:lnTo>
                    <a:pt x="238" y="285"/>
                  </a:lnTo>
                  <a:lnTo>
                    <a:pt x="232" y="289"/>
                  </a:lnTo>
                  <a:lnTo>
                    <a:pt x="230" y="295"/>
                  </a:lnTo>
                  <a:lnTo>
                    <a:pt x="228" y="297"/>
                  </a:lnTo>
                  <a:lnTo>
                    <a:pt x="230" y="300"/>
                  </a:lnTo>
                  <a:lnTo>
                    <a:pt x="230" y="302"/>
                  </a:lnTo>
                  <a:lnTo>
                    <a:pt x="232" y="306"/>
                  </a:lnTo>
                  <a:lnTo>
                    <a:pt x="232" y="306"/>
                  </a:lnTo>
                  <a:lnTo>
                    <a:pt x="228" y="310"/>
                  </a:lnTo>
                  <a:lnTo>
                    <a:pt x="225" y="314"/>
                  </a:lnTo>
                  <a:lnTo>
                    <a:pt x="225" y="314"/>
                  </a:lnTo>
                  <a:lnTo>
                    <a:pt x="228" y="316"/>
                  </a:lnTo>
                  <a:lnTo>
                    <a:pt x="232" y="316"/>
                  </a:lnTo>
                  <a:lnTo>
                    <a:pt x="234" y="316"/>
                  </a:lnTo>
                  <a:lnTo>
                    <a:pt x="238" y="314"/>
                  </a:lnTo>
                  <a:lnTo>
                    <a:pt x="244" y="310"/>
                  </a:lnTo>
                  <a:lnTo>
                    <a:pt x="249" y="306"/>
                  </a:lnTo>
                  <a:lnTo>
                    <a:pt x="249" y="306"/>
                  </a:lnTo>
                  <a:lnTo>
                    <a:pt x="257" y="302"/>
                  </a:lnTo>
                  <a:lnTo>
                    <a:pt x="266" y="300"/>
                  </a:lnTo>
                  <a:lnTo>
                    <a:pt x="276" y="300"/>
                  </a:lnTo>
                  <a:lnTo>
                    <a:pt x="285" y="302"/>
                  </a:lnTo>
                  <a:lnTo>
                    <a:pt x="285" y="302"/>
                  </a:lnTo>
                  <a:lnTo>
                    <a:pt x="285" y="299"/>
                  </a:lnTo>
                  <a:lnTo>
                    <a:pt x="285" y="297"/>
                  </a:lnTo>
                  <a:lnTo>
                    <a:pt x="281" y="291"/>
                  </a:lnTo>
                  <a:lnTo>
                    <a:pt x="278" y="287"/>
                  </a:lnTo>
                  <a:lnTo>
                    <a:pt x="274" y="285"/>
                  </a:lnTo>
                  <a:lnTo>
                    <a:pt x="274" y="285"/>
                  </a:lnTo>
                  <a:lnTo>
                    <a:pt x="274" y="282"/>
                  </a:lnTo>
                  <a:lnTo>
                    <a:pt x="276" y="278"/>
                  </a:lnTo>
                  <a:lnTo>
                    <a:pt x="280" y="276"/>
                  </a:lnTo>
                  <a:lnTo>
                    <a:pt x="283" y="276"/>
                  </a:lnTo>
                  <a:lnTo>
                    <a:pt x="287" y="274"/>
                  </a:lnTo>
                  <a:lnTo>
                    <a:pt x="291" y="274"/>
                  </a:lnTo>
                  <a:lnTo>
                    <a:pt x="297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302" y="280"/>
                  </a:lnTo>
                  <a:lnTo>
                    <a:pt x="304" y="282"/>
                  </a:lnTo>
                  <a:lnTo>
                    <a:pt x="308" y="285"/>
                  </a:lnTo>
                  <a:lnTo>
                    <a:pt x="312" y="287"/>
                  </a:lnTo>
                  <a:lnTo>
                    <a:pt x="312" y="287"/>
                  </a:lnTo>
                  <a:lnTo>
                    <a:pt x="315" y="289"/>
                  </a:lnTo>
                  <a:lnTo>
                    <a:pt x="317" y="289"/>
                  </a:lnTo>
                  <a:lnTo>
                    <a:pt x="323" y="287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3" y="291"/>
                  </a:lnTo>
                  <a:lnTo>
                    <a:pt x="323" y="293"/>
                  </a:lnTo>
                  <a:lnTo>
                    <a:pt x="327" y="295"/>
                  </a:lnTo>
                  <a:lnTo>
                    <a:pt x="331" y="297"/>
                  </a:lnTo>
                  <a:lnTo>
                    <a:pt x="336" y="299"/>
                  </a:lnTo>
                  <a:lnTo>
                    <a:pt x="349" y="300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67" y="302"/>
                  </a:lnTo>
                  <a:lnTo>
                    <a:pt x="378" y="302"/>
                  </a:lnTo>
                  <a:lnTo>
                    <a:pt x="384" y="302"/>
                  </a:lnTo>
                  <a:lnTo>
                    <a:pt x="387" y="302"/>
                  </a:lnTo>
                  <a:lnTo>
                    <a:pt x="393" y="302"/>
                  </a:lnTo>
                  <a:lnTo>
                    <a:pt x="395" y="300"/>
                  </a:lnTo>
                  <a:lnTo>
                    <a:pt x="395" y="300"/>
                  </a:lnTo>
                  <a:lnTo>
                    <a:pt x="397" y="302"/>
                  </a:lnTo>
                  <a:lnTo>
                    <a:pt x="399" y="304"/>
                  </a:lnTo>
                  <a:lnTo>
                    <a:pt x="401" y="308"/>
                  </a:lnTo>
                  <a:lnTo>
                    <a:pt x="401" y="312"/>
                  </a:lnTo>
                  <a:lnTo>
                    <a:pt x="402" y="314"/>
                  </a:lnTo>
                  <a:lnTo>
                    <a:pt x="402" y="314"/>
                  </a:lnTo>
                  <a:lnTo>
                    <a:pt x="406" y="317"/>
                  </a:lnTo>
                  <a:lnTo>
                    <a:pt x="412" y="319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23" y="325"/>
                  </a:lnTo>
                  <a:lnTo>
                    <a:pt x="423" y="325"/>
                  </a:lnTo>
                  <a:lnTo>
                    <a:pt x="438" y="336"/>
                  </a:lnTo>
                  <a:lnTo>
                    <a:pt x="444" y="340"/>
                  </a:lnTo>
                  <a:lnTo>
                    <a:pt x="454" y="344"/>
                  </a:lnTo>
                  <a:lnTo>
                    <a:pt x="454" y="344"/>
                  </a:lnTo>
                  <a:lnTo>
                    <a:pt x="454" y="338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7" y="336"/>
                  </a:lnTo>
                  <a:lnTo>
                    <a:pt x="463" y="340"/>
                  </a:lnTo>
                  <a:lnTo>
                    <a:pt x="463" y="340"/>
                  </a:lnTo>
                  <a:lnTo>
                    <a:pt x="465" y="336"/>
                  </a:lnTo>
                  <a:lnTo>
                    <a:pt x="465" y="334"/>
                  </a:lnTo>
                  <a:lnTo>
                    <a:pt x="463" y="329"/>
                  </a:lnTo>
                  <a:lnTo>
                    <a:pt x="461" y="325"/>
                  </a:lnTo>
                  <a:lnTo>
                    <a:pt x="459" y="323"/>
                  </a:lnTo>
                  <a:lnTo>
                    <a:pt x="459" y="319"/>
                  </a:lnTo>
                  <a:lnTo>
                    <a:pt x="459" y="319"/>
                  </a:lnTo>
                  <a:lnTo>
                    <a:pt x="461" y="321"/>
                  </a:lnTo>
                  <a:lnTo>
                    <a:pt x="465" y="325"/>
                  </a:lnTo>
                  <a:lnTo>
                    <a:pt x="467" y="331"/>
                  </a:lnTo>
                  <a:lnTo>
                    <a:pt x="469" y="336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80" y="348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486" y="357"/>
                  </a:lnTo>
                  <a:lnTo>
                    <a:pt x="488" y="361"/>
                  </a:lnTo>
                  <a:lnTo>
                    <a:pt x="488" y="365"/>
                  </a:lnTo>
                  <a:lnTo>
                    <a:pt x="491" y="367"/>
                  </a:lnTo>
                  <a:lnTo>
                    <a:pt x="491" y="367"/>
                  </a:lnTo>
                  <a:lnTo>
                    <a:pt x="488" y="369"/>
                  </a:lnTo>
                  <a:lnTo>
                    <a:pt x="488" y="369"/>
                  </a:lnTo>
                  <a:lnTo>
                    <a:pt x="488" y="372"/>
                  </a:lnTo>
                  <a:lnTo>
                    <a:pt x="489" y="376"/>
                  </a:lnTo>
                  <a:lnTo>
                    <a:pt x="491" y="378"/>
                  </a:lnTo>
                  <a:lnTo>
                    <a:pt x="495" y="382"/>
                  </a:lnTo>
                  <a:lnTo>
                    <a:pt x="495" y="382"/>
                  </a:lnTo>
                  <a:lnTo>
                    <a:pt x="497" y="380"/>
                  </a:lnTo>
                  <a:lnTo>
                    <a:pt x="499" y="380"/>
                  </a:lnTo>
                  <a:lnTo>
                    <a:pt x="501" y="382"/>
                  </a:lnTo>
                  <a:lnTo>
                    <a:pt x="505" y="382"/>
                  </a:lnTo>
                  <a:lnTo>
                    <a:pt x="506" y="386"/>
                  </a:lnTo>
                  <a:lnTo>
                    <a:pt x="508" y="389"/>
                  </a:lnTo>
                  <a:lnTo>
                    <a:pt x="508" y="389"/>
                  </a:lnTo>
                  <a:lnTo>
                    <a:pt x="512" y="393"/>
                  </a:lnTo>
                  <a:lnTo>
                    <a:pt x="516" y="395"/>
                  </a:lnTo>
                  <a:lnTo>
                    <a:pt x="518" y="397"/>
                  </a:lnTo>
                  <a:lnTo>
                    <a:pt x="520" y="399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2" y="401"/>
                  </a:lnTo>
                  <a:lnTo>
                    <a:pt x="522" y="401"/>
                  </a:lnTo>
                  <a:lnTo>
                    <a:pt x="523" y="404"/>
                  </a:lnTo>
                  <a:lnTo>
                    <a:pt x="523" y="408"/>
                  </a:lnTo>
                  <a:lnTo>
                    <a:pt x="523" y="414"/>
                  </a:lnTo>
                  <a:lnTo>
                    <a:pt x="523" y="418"/>
                  </a:lnTo>
                  <a:lnTo>
                    <a:pt x="523" y="418"/>
                  </a:lnTo>
                  <a:lnTo>
                    <a:pt x="531" y="425"/>
                  </a:lnTo>
                  <a:lnTo>
                    <a:pt x="541" y="408"/>
                  </a:lnTo>
                  <a:lnTo>
                    <a:pt x="541" y="389"/>
                  </a:lnTo>
                  <a:lnTo>
                    <a:pt x="535" y="386"/>
                  </a:lnTo>
                  <a:lnTo>
                    <a:pt x="535" y="386"/>
                  </a:lnTo>
                  <a:lnTo>
                    <a:pt x="531" y="387"/>
                  </a:lnTo>
                  <a:lnTo>
                    <a:pt x="529" y="387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527" y="386"/>
                  </a:lnTo>
                  <a:lnTo>
                    <a:pt x="527" y="386"/>
                  </a:lnTo>
                  <a:lnTo>
                    <a:pt x="527" y="380"/>
                  </a:lnTo>
                  <a:lnTo>
                    <a:pt x="525" y="378"/>
                  </a:lnTo>
                  <a:lnTo>
                    <a:pt x="523" y="378"/>
                  </a:lnTo>
                  <a:lnTo>
                    <a:pt x="522" y="378"/>
                  </a:lnTo>
                  <a:lnTo>
                    <a:pt x="516" y="374"/>
                  </a:lnTo>
                  <a:lnTo>
                    <a:pt x="506" y="365"/>
                  </a:lnTo>
                  <a:lnTo>
                    <a:pt x="506" y="357"/>
                  </a:lnTo>
                  <a:lnTo>
                    <a:pt x="499" y="350"/>
                  </a:lnTo>
                  <a:lnTo>
                    <a:pt x="488" y="329"/>
                  </a:lnTo>
                  <a:lnTo>
                    <a:pt x="478" y="329"/>
                  </a:lnTo>
                  <a:lnTo>
                    <a:pt x="474" y="319"/>
                  </a:lnTo>
                  <a:lnTo>
                    <a:pt x="472" y="316"/>
                  </a:lnTo>
                  <a:lnTo>
                    <a:pt x="465" y="308"/>
                  </a:lnTo>
                  <a:lnTo>
                    <a:pt x="459" y="302"/>
                  </a:lnTo>
                  <a:lnTo>
                    <a:pt x="448" y="302"/>
                  </a:lnTo>
                  <a:lnTo>
                    <a:pt x="446" y="316"/>
                  </a:lnTo>
                  <a:lnTo>
                    <a:pt x="438" y="316"/>
                  </a:lnTo>
                  <a:lnTo>
                    <a:pt x="435" y="317"/>
                  </a:lnTo>
                  <a:lnTo>
                    <a:pt x="421" y="302"/>
                  </a:lnTo>
                  <a:lnTo>
                    <a:pt x="412" y="302"/>
                  </a:lnTo>
                  <a:lnTo>
                    <a:pt x="412" y="291"/>
                  </a:lnTo>
                  <a:lnTo>
                    <a:pt x="401" y="291"/>
                  </a:lnTo>
                  <a:lnTo>
                    <a:pt x="389" y="291"/>
                  </a:lnTo>
                  <a:lnTo>
                    <a:pt x="380" y="291"/>
                  </a:lnTo>
                  <a:lnTo>
                    <a:pt x="380" y="47"/>
                  </a:lnTo>
                  <a:lnTo>
                    <a:pt x="380" y="47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4" y="41"/>
                  </a:lnTo>
                  <a:lnTo>
                    <a:pt x="372" y="41"/>
                  </a:lnTo>
                  <a:lnTo>
                    <a:pt x="368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53" y="36"/>
                  </a:lnTo>
                  <a:lnTo>
                    <a:pt x="349" y="34"/>
                  </a:lnTo>
                  <a:lnTo>
                    <a:pt x="346" y="34"/>
                  </a:lnTo>
                  <a:lnTo>
                    <a:pt x="346" y="34"/>
                  </a:lnTo>
                  <a:lnTo>
                    <a:pt x="336" y="36"/>
                  </a:lnTo>
                  <a:lnTo>
                    <a:pt x="332" y="38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1" y="34"/>
                  </a:lnTo>
                  <a:lnTo>
                    <a:pt x="314" y="32"/>
                  </a:lnTo>
                  <a:lnTo>
                    <a:pt x="306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293" y="28"/>
                  </a:lnTo>
                  <a:lnTo>
                    <a:pt x="289" y="28"/>
                  </a:lnTo>
                  <a:lnTo>
                    <a:pt x="289" y="28"/>
                  </a:lnTo>
                  <a:lnTo>
                    <a:pt x="281" y="28"/>
                  </a:lnTo>
                  <a:lnTo>
                    <a:pt x="274" y="24"/>
                  </a:lnTo>
                  <a:lnTo>
                    <a:pt x="266" y="22"/>
                  </a:lnTo>
                  <a:lnTo>
                    <a:pt x="262" y="22"/>
                  </a:lnTo>
                  <a:lnTo>
                    <a:pt x="259" y="22"/>
                  </a:lnTo>
                  <a:lnTo>
                    <a:pt x="259" y="22"/>
                  </a:lnTo>
                  <a:lnTo>
                    <a:pt x="249" y="24"/>
                  </a:lnTo>
                  <a:lnTo>
                    <a:pt x="240" y="26"/>
                  </a:lnTo>
                  <a:lnTo>
                    <a:pt x="234" y="26"/>
                  </a:lnTo>
                  <a:lnTo>
                    <a:pt x="230" y="26"/>
                  </a:lnTo>
                  <a:lnTo>
                    <a:pt x="227" y="24"/>
                  </a:lnTo>
                  <a:lnTo>
                    <a:pt x="223" y="22"/>
                  </a:lnTo>
                  <a:lnTo>
                    <a:pt x="223" y="22"/>
                  </a:lnTo>
                  <a:lnTo>
                    <a:pt x="227" y="20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8" y="17"/>
                  </a:lnTo>
                  <a:lnTo>
                    <a:pt x="228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15"/>
                  </a:lnTo>
                  <a:lnTo>
                    <a:pt x="223" y="13"/>
                  </a:lnTo>
                  <a:lnTo>
                    <a:pt x="223" y="13"/>
                  </a:lnTo>
                  <a:lnTo>
                    <a:pt x="213" y="11"/>
                  </a:lnTo>
                  <a:lnTo>
                    <a:pt x="206" y="9"/>
                  </a:lnTo>
                  <a:lnTo>
                    <a:pt x="196" y="9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5"/>
                  </a:lnTo>
                  <a:lnTo>
                    <a:pt x="191" y="5"/>
                  </a:lnTo>
                  <a:lnTo>
                    <a:pt x="189" y="3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3"/>
                  </a:lnTo>
                  <a:lnTo>
                    <a:pt x="179" y="7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76" y="11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6" y="0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1" y="3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1" y="7"/>
                  </a:lnTo>
                  <a:lnTo>
                    <a:pt x="14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28" y="11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1" y="15"/>
                  </a:lnTo>
                  <a:lnTo>
                    <a:pt x="117" y="13"/>
                  </a:lnTo>
                  <a:lnTo>
                    <a:pt x="111" y="15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0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2" y="24"/>
                  </a:lnTo>
                  <a:lnTo>
                    <a:pt x="89" y="26"/>
                  </a:lnTo>
                  <a:lnTo>
                    <a:pt x="85" y="26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5" y="34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64" y="53"/>
                  </a:lnTo>
                  <a:lnTo>
                    <a:pt x="60" y="58"/>
                  </a:lnTo>
                  <a:lnTo>
                    <a:pt x="58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47" y="66"/>
                  </a:lnTo>
                  <a:lnTo>
                    <a:pt x="37" y="70"/>
                  </a:lnTo>
                  <a:lnTo>
                    <a:pt x="28" y="72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9" y="79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7"/>
                  </a:lnTo>
                  <a:lnTo>
                    <a:pt x="19" y="87"/>
                  </a:lnTo>
                  <a:lnTo>
                    <a:pt x="22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7" y="106"/>
                  </a:lnTo>
                  <a:lnTo>
                    <a:pt x="51" y="109"/>
                  </a:lnTo>
                  <a:lnTo>
                    <a:pt x="54" y="113"/>
                  </a:lnTo>
                  <a:lnTo>
                    <a:pt x="58" y="117"/>
                  </a:lnTo>
                  <a:lnTo>
                    <a:pt x="58" y="117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70" y="121"/>
                  </a:lnTo>
                  <a:lnTo>
                    <a:pt x="75" y="121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81" y="125"/>
                  </a:lnTo>
                  <a:lnTo>
                    <a:pt x="81" y="128"/>
                  </a:lnTo>
                  <a:lnTo>
                    <a:pt x="87" y="134"/>
                  </a:lnTo>
                  <a:lnTo>
                    <a:pt x="90" y="136"/>
                  </a:lnTo>
                  <a:lnTo>
                    <a:pt x="90" y="138"/>
                  </a:lnTo>
                  <a:lnTo>
                    <a:pt x="92" y="142"/>
                  </a:lnTo>
                  <a:lnTo>
                    <a:pt x="90" y="143"/>
                  </a:lnTo>
                  <a:lnTo>
                    <a:pt x="90" y="143"/>
                  </a:lnTo>
                  <a:lnTo>
                    <a:pt x="81" y="145"/>
                  </a:lnTo>
                  <a:lnTo>
                    <a:pt x="73" y="145"/>
                  </a:lnTo>
                  <a:lnTo>
                    <a:pt x="70" y="145"/>
                  </a:lnTo>
                  <a:lnTo>
                    <a:pt x="64" y="145"/>
                  </a:lnTo>
                  <a:lnTo>
                    <a:pt x="60" y="143"/>
                  </a:lnTo>
                  <a:lnTo>
                    <a:pt x="58" y="142"/>
                  </a:lnTo>
                  <a:lnTo>
                    <a:pt x="58" y="142"/>
                  </a:lnTo>
                  <a:lnTo>
                    <a:pt x="58" y="138"/>
                  </a:lnTo>
                  <a:lnTo>
                    <a:pt x="58" y="136"/>
                  </a:lnTo>
                  <a:lnTo>
                    <a:pt x="56" y="134"/>
                  </a:lnTo>
                  <a:lnTo>
                    <a:pt x="54" y="132"/>
                  </a:lnTo>
                  <a:lnTo>
                    <a:pt x="49" y="134"/>
                  </a:lnTo>
                  <a:lnTo>
                    <a:pt x="45" y="134"/>
                  </a:lnTo>
                  <a:lnTo>
                    <a:pt x="43" y="138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4" y="140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9" y="149"/>
                  </a:lnTo>
                  <a:lnTo>
                    <a:pt x="7" y="15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2" y="160"/>
                  </a:lnTo>
                  <a:lnTo>
                    <a:pt x="9" y="162"/>
                  </a:lnTo>
                  <a:lnTo>
                    <a:pt x="17" y="166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19" y="170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7" y="172"/>
                  </a:lnTo>
                  <a:lnTo>
                    <a:pt x="19" y="174"/>
                  </a:lnTo>
                  <a:lnTo>
                    <a:pt x="20" y="177"/>
                  </a:lnTo>
                  <a:lnTo>
                    <a:pt x="22" y="181"/>
                  </a:lnTo>
                  <a:lnTo>
                    <a:pt x="22" y="183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28" y="187"/>
                  </a:lnTo>
                  <a:lnTo>
                    <a:pt x="32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60" y="189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85"/>
                  </a:lnTo>
                  <a:lnTo>
                    <a:pt x="77" y="185"/>
                  </a:lnTo>
                  <a:lnTo>
                    <a:pt x="81" y="185"/>
                  </a:lnTo>
                  <a:lnTo>
                    <a:pt x="83" y="183"/>
                  </a:lnTo>
                  <a:lnTo>
                    <a:pt x="87" y="181"/>
                  </a:lnTo>
                  <a:lnTo>
                    <a:pt x="90" y="177"/>
                  </a:lnTo>
                  <a:lnTo>
                    <a:pt x="94" y="174"/>
                  </a:lnTo>
                  <a:lnTo>
                    <a:pt x="94" y="174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6" y="198"/>
                  </a:lnTo>
                  <a:lnTo>
                    <a:pt x="96" y="204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6" y="210"/>
                  </a:lnTo>
                  <a:lnTo>
                    <a:pt x="96" y="210"/>
                  </a:lnTo>
                  <a:lnTo>
                    <a:pt x="92" y="212"/>
                  </a:lnTo>
                  <a:lnTo>
                    <a:pt x="89" y="210"/>
                  </a:lnTo>
                  <a:lnTo>
                    <a:pt x="85" y="210"/>
                  </a:lnTo>
                  <a:lnTo>
                    <a:pt x="81" y="210"/>
                  </a:lnTo>
                  <a:lnTo>
                    <a:pt x="81" y="210"/>
                  </a:lnTo>
                  <a:lnTo>
                    <a:pt x="79" y="213"/>
                  </a:lnTo>
                  <a:lnTo>
                    <a:pt x="77" y="215"/>
                  </a:lnTo>
                  <a:lnTo>
                    <a:pt x="73" y="217"/>
                  </a:lnTo>
                  <a:lnTo>
                    <a:pt x="71" y="219"/>
                  </a:lnTo>
                  <a:lnTo>
                    <a:pt x="66" y="221"/>
                  </a:lnTo>
                  <a:lnTo>
                    <a:pt x="60" y="223"/>
                  </a:lnTo>
                  <a:lnTo>
                    <a:pt x="54" y="223"/>
                  </a:lnTo>
                  <a:lnTo>
                    <a:pt x="49" y="225"/>
                  </a:lnTo>
                  <a:lnTo>
                    <a:pt x="43" y="227"/>
                  </a:lnTo>
                  <a:lnTo>
                    <a:pt x="41" y="229"/>
                  </a:lnTo>
                  <a:lnTo>
                    <a:pt x="39" y="230"/>
                  </a:lnTo>
                  <a:lnTo>
                    <a:pt x="39" y="230"/>
                  </a:lnTo>
                  <a:lnTo>
                    <a:pt x="43" y="234"/>
                  </a:lnTo>
                  <a:lnTo>
                    <a:pt x="45" y="236"/>
                  </a:lnTo>
                  <a:lnTo>
                    <a:pt x="47" y="236"/>
                  </a:lnTo>
                  <a:lnTo>
                    <a:pt x="47" y="236"/>
                  </a:lnTo>
                  <a:lnTo>
                    <a:pt x="43" y="240"/>
                  </a:lnTo>
                  <a:lnTo>
                    <a:pt x="37" y="240"/>
                  </a:lnTo>
                  <a:lnTo>
                    <a:pt x="34" y="242"/>
                  </a:lnTo>
                  <a:lnTo>
                    <a:pt x="30" y="244"/>
                  </a:lnTo>
                  <a:lnTo>
                    <a:pt x="30" y="244"/>
                  </a:lnTo>
                  <a:lnTo>
                    <a:pt x="28" y="247"/>
                  </a:lnTo>
                  <a:lnTo>
                    <a:pt x="26" y="249"/>
                  </a:lnTo>
                  <a:lnTo>
                    <a:pt x="26" y="255"/>
                  </a:lnTo>
                  <a:lnTo>
                    <a:pt x="24" y="261"/>
                  </a:lnTo>
                  <a:lnTo>
                    <a:pt x="24" y="266"/>
                  </a:lnTo>
                  <a:lnTo>
                    <a:pt x="24" y="266"/>
                  </a:lnTo>
                  <a:lnTo>
                    <a:pt x="26" y="268"/>
                  </a:lnTo>
                  <a:lnTo>
                    <a:pt x="28" y="270"/>
                  </a:lnTo>
                  <a:lnTo>
                    <a:pt x="32" y="272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34" y="270"/>
                  </a:lnTo>
                  <a:lnTo>
                    <a:pt x="36" y="266"/>
                  </a:lnTo>
                  <a:lnTo>
                    <a:pt x="37" y="263"/>
                  </a:lnTo>
                  <a:lnTo>
                    <a:pt x="39" y="261"/>
                  </a:lnTo>
                  <a:lnTo>
                    <a:pt x="39" y="261"/>
                  </a:lnTo>
                  <a:lnTo>
                    <a:pt x="39" y="268"/>
                  </a:lnTo>
                  <a:lnTo>
                    <a:pt x="39" y="278"/>
                  </a:lnTo>
                  <a:lnTo>
                    <a:pt x="39" y="278"/>
                  </a:lnTo>
                  <a:lnTo>
                    <a:pt x="43" y="278"/>
                  </a:lnTo>
                  <a:lnTo>
                    <a:pt x="45" y="278"/>
                  </a:lnTo>
                  <a:lnTo>
                    <a:pt x="49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3DB057BA-C5C2-914F-89A3-AA118D520E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2669" y="1505262"/>
              <a:ext cx="826122" cy="552407"/>
            </a:xfrm>
            <a:custGeom>
              <a:avLst/>
              <a:gdLst>
                <a:gd name="T0" fmla="*/ 54 w 541"/>
                <a:gd name="T1" fmla="*/ 283 h 425"/>
                <a:gd name="T2" fmla="*/ 51 w 541"/>
                <a:gd name="T3" fmla="*/ 304 h 425"/>
                <a:gd name="T4" fmla="*/ 81 w 541"/>
                <a:gd name="T5" fmla="*/ 302 h 425"/>
                <a:gd name="T6" fmla="*/ 90 w 541"/>
                <a:gd name="T7" fmla="*/ 331 h 425"/>
                <a:gd name="T8" fmla="*/ 119 w 541"/>
                <a:gd name="T9" fmla="*/ 323 h 425"/>
                <a:gd name="T10" fmla="*/ 134 w 541"/>
                <a:gd name="T11" fmla="*/ 321 h 425"/>
                <a:gd name="T12" fmla="*/ 158 w 541"/>
                <a:gd name="T13" fmla="*/ 334 h 425"/>
                <a:gd name="T14" fmla="*/ 147 w 541"/>
                <a:gd name="T15" fmla="*/ 355 h 425"/>
                <a:gd name="T16" fmla="*/ 119 w 541"/>
                <a:gd name="T17" fmla="*/ 380 h 425"/>
                <a:gd name="T18" fmla="*/ 96 w 541"/>
                <a:gd name="T19" fmla="*/ 395 h 425"/>
                <a:gd name="T20" fmla="*/ 85 w 541"/>
                <a:gd name="T21" fmla="*/ 416 h 425"/>
                <a:gd name="T22" fmla="*/ 130 w 541"/>
                <a:gd name="T23" fmla="*/ 387 h 425"/>
                <a:gd name="T24" fmla="*/ 164 w 541"/>
                <a:gd name="T25" fmla="*/ 359 h 425"/>
                <a:gd name="T26" fmla="*/ 204 w 541"/>
                <a:gd name="T27" fmla="*/ 329 h 425"/>
                <a:gd name="T28" fmla="*/ 225 w 541"/>
                <a:gd name="T29" fmla="*/ 285 h 425"/>
                <a:gd name="T30" fmla="*/ 257 w 541"/>
                <a:gd name="T31" fmla="*/ 268 h 425"/>
                <a:gd name="T32" fmla="*/ 232 w 541"/>
                <a:gd name="T33" fmla="*/ 306 h 425"/>
                <a:gd name="T34" fmla="*/ 249 w 541"/>
                <a:gd name="T35" fmla="*/ 306 h 425"/>
                <a:gd name="T36" fmla="*/ 274 w 541"/>
                <a:gd name="T37" fmla="*/ 285 h 425"/>
                <a:gd name="T38" fmla="*/ 298 w 541"/>
                <a:gd name="T39" fmla="*/ 276 h 425"/>
                <a:gd name="T40" fmla="*/ 323 w 541"/>
                <a:gd name="T41" fmla="*/ 289 h 425"/>
                <a:gd name="T42" fmla="*/ 378 w 541"/>
                <a:gd name="T43" fmla="*/ 302 h 425"/>
                <a:gd name="T44" fmla="*/ 402 w 541"/>
                <a:gd name="T45" fmla="*/ 314 h 425"/>
                <a:gd name="T46" fmla="*/ 454 w 541"/>
                <a:gd name="T47" fmla="*/ 344 h 425"/>
                <a:gd name="T48" fmla="*/ 463 w 541"/>
                <a:gd name="T49" fmla="*/ 329 h 425"/>
                <a:gd name="T50" fmla="*/ 474 w 541"/>
                <a:gd name="T51" fmla="*/ 342 h 425"/>
                <a:gd name="T52" fmla="*/ 488 w 541"/>
                <a:gd name="T53" fmla="*/ 369 h 425"/>
                <a:gd name="T54" fmla="*/ 506 w 541"/>
                <a:gd name="T55" fmla="*/ 386 h 425"/>
                <a:gd name="T56" fmla="*/ 522 w 541"/>
                <a:gd name="T57" fmla="*/ 401 h 425"/>
                <a:gd name="T58" fmla="*/ 535 w 541"/>
                <a:gd name="T59" fmla="*/ 386 h 425"/>
                <a:gd name="T60" fmla="*/ 523 w 541"/>
                <a:gd name="T61" fmla="*/ 378 h 425"/>
                <a:gd name="T62" fmla="*/ 465 w 541"/>
                <a:gd name="T63" fmla="*/ 308 h 425"/>
                <a:gd name="T64" fmla="*/ 389 w 541"/>
                <a:gd name="T65" fmla="*/ 291 h 425"/>
                <a:gd name="T66" fmla="*/ 365 w 541"/>
                <a:gd name="T67" fmla="*/ 39 h 425"/>
                <a:gd name="T68" fmla="*/ 314 w 541"/>
                <a:gd name="T69" fmla="*/ 32 h 425"/>
                <a:gd name="T70" fmla="*/ 266 w 541"/>
                <a:gd name="T71" fmla="*/ 22 h 425"/>
                <a:gd name="T72" fmla="*/ 223 w 541"/>
                <a:gd name="T73" fmla="*/ 22 h 425"/>
                <a:gd name="T74" fmla="*/ 223 w 541"/>
                <a:gd name="T75" fmla="*/ 13 h 425"/>
                <a:gd name="T76" fmla="*/ 185 w 541"/>
                <a:gd name="T77" fmla="*/ 3 h 425"/>
                <a:gd name="T78" fmla="*/ 172 w 541"/>
                <a:gd name="T79" fmla="*/ 0 h 425"/>
                <a:gd name="T80" fmla="*/ 140 w 541"/>
                <a:gd name="T81" fmla="*/ 9 h 425"/>
                <a:gd name="T82" fmla="*/ 107 w 541"/>
                <a:gd name="T83" fmla="*/ 15 h 425"/>
                <a:gd name="T84" fmla="*/ 81 w 541"/>
                <a:gd name="T85" fmla="*/ 28 h 425"/>
                <a:gd name="T86" fmla="*/ 47 w 541"/>
                <a:gd name="T87" fmla="*/ 66 h 425"/>
                <a:gd name="T88" fmla="*/ 22 w 541"/>
                <a:gd name="T89" fmla="*/ 89 h 425"/>
                <a:gd name="T90" fmla="*/ 60 w 541"/>
                <a:gd name="T91" fmla="*/ 119 h 425"/>
                <a:gd name="T92" fmla="*/ 90 w 541"/>
                <a:gd name="T93" fmla="*/ 138 h 425"/>
                <a:gd name="T94" fmla="*/ 58 w 541"/>
                <a:gd name="T95" fmla="*/ 142 h 425"/>
                <a:gd name="T96" fmla="*/ 39 w 541"/>
                <a:gd name="T97" fmla="*/ 136 h 425"/>
                <a:gd name="T98" fmla="*/ 0 w 541"/>
                <a:gd name="T99" fmla="*/ 155 h 425"/>
                <a:gd name="T100" fmla="*/ 17 w 541"/>
                <a:gd name="T101" fmla="*/ 172 h 425"/>
                <a:gd name="T102" fmla="*/ 41 w 541"/>
                <a:gd name="T103" fmla="*/ 187 h 425"/>
                <a:gd name="T104" fmla="*/ 94 w 541"/>
                <a:gd name="T105" fmla="*/ 174 h 425"/>
                <a:gd name="T106" fmla="*/ 96 w 541"/>
                <a:gd name="T107" fmla="*/ 198 h 425"/>
                <a:gd name="T108" fmla="*/ 81 w 541"/>
                <a:gd name="T109" fmla="*/ 210 h 425"/>
                <a:gd name="T110" fmla="*/ 41 w 541"/>
                <a:gd name="T111" fmla="*/ 229 h 425"/>
                <a:gd name="T112" fmla="*/ 30 w 541"/>
                <a:gd name="T113" fmla="*/ 244 h 425"/>
                <a:gd name="T114" fmla="*/ 32 w 541"/>
                <a:gd name="T115" fmla="*/ 272 h 425"/>
                <a:gd name="T116" fmla="*/ 39 w 541"/>
                <a:gd name="T117" fmla="*/ 278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1" h="425">
                  <a:moveTo>
                    <a:pt x="51" y="278"/>
                  </a:moveTo>
                  <a:lnTo>
                    <a:pt x="51" y="278"/>
                  </a:lnTo>
                  <a:lnTo>
                    <a:pt x="60" y="278"/>
                  </a:lnTo>
                  <a:lnTo>
                    <a:pt x="64" y="280"/>
                  </a:lnTo>
                  <a:lnTo>
                    <a:pt x="70" y="283"/>
                  </a:lnTo>
                  <a:lnTo>
                    <a:pt x="70" y="283"/>
                  </a:lnTo>
                  <a:lnTo>
                    <a:pt x="66" y="285"/>
                  </a:lnTo>
                  <a:lnTo>
                    <a:pt x="62" y="285"/>
                  </a:lnTo>
                  <a:lnTo>
                    <a:pt x="54" y="283"/>
                  </a:lnTo>
                  <a:lnTo>
                    <a:pt x="54" y="283"/>
                  </a:lnTo>
                  <a:lnTo>
                    <a:pt x="47" y="283"/>
                  </a:lnTo>
                  <a:lnTo>
                    <a:pt x="41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43" y="289"/>
                  </a:lnTo>
                  <a:lnTo>
                    <a:pt x="45" y="295"/>
                  </a:lnTo>
                  <a:lnTo>
                    <a:pt x="47" y="300"/>
                  </a:lnTo>
                  <a:lnTo>
                    <a:pt x="49" y="302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4" y="306"/>
                  </a:lnTo>
                  <a:lnTo>
                    <a:pt x="60" y="306"/>
                  </a:lnTo>
                  <a:lnTo>
                    <a:pt x="64" y="304"/>
                  </a:lnTo>
                  <a:lnTo>
                    <a:pt x="68" y="300"/>
                  </a:lnTo>
                  <a:lnTo>
                    <a:pt x="75" y="293"/>
                  </a:lnTo>
                  <a:lnTo>
                    <a:pt x="81" y="287"/>
                  </a:lnTo>
                  <a:lnTo>
                    <a:pt x="81" y="287"/>
                  </a:lnTo>
                  <a:lnTo>
                    <a:pt x="81" y="295"/>
                  </a:lnTo>
                  <a:lnTo>
                    <a:pt x="81" y="302"/>
                  </a:lnTo>
                  <a:lnTo>
                    <a:pt x="81" y="302"/>
                  </a:lnTo>
                  <a:lnTo>
                    <a:pt x="85" y="308"/>
                  </a:lnTo>
                  <a:lnTo>
                    <a:pt x="85" y="310"/>
                  </a:lnTo>
                  <a:lnTo>
                    <a:pt x="87" y="316"/>
                  </a:lnTo>
                  <a:lnTo>
                    <a:pt x="87" y="316"/>
                  </a:lnTo>
                  <a:lnTo>
                    <a:pt x="85" y="321"/>
                  </a:lnTo>
                  <a:lnTo>
                    <a:pt x="85" y="327"/>
                  </a:lnTo>
                  <a:lnTo>
                    <a:pt x="85" y="329"/>
                  </a:lnTo>
                  <a:lnTo>
                    <a:pt x="89" y="331"/>
                  </a:lnTo>
                  <a:lnTo>
                    <a:pt x="90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106" y="325"/>
                  </a:lnTo>
                  <a:lnTo>
                    <a:pt x="107" y="323"/>
                  </a:lnTo>
                  <a:lnTo>
                    <a:pt x="111" y="323"/>
                  </a:lnTo>
                  <a:lnTo>
                    <a:pt x="115" y="323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19" y="323"/>
                  </a:lnTo>
                  <a:lnTo>
                    <a:pt x="119" y="323"/>
                  </a:lnTo>
                  <a:lnTo>
                    <a:pt x="119" y="327"/>
                  </a:lnTo>
                  <a:lnTo>
                    <a:pt x="119" y="331"/>
                  </a:lnTo>
                  <a:lnTo>
                    <a:pt x="119" y="331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27"/>
                  </a:lnTo>
                  <a:lnTo>
                    <a:pt x="124" y="321"/>
                  </a:lnTo>
                  <a:lnTo>
                    <a:pt x="124" y="321"/>
                  </a:lnTo>
                  <a:lnTo>
                    <a:pt x="130" y="319"/>
                  </a:lnTo>
                  <a:lnTo>
                    <a:pt x="134" y="321"/>
                  </a:lnTo>
                  <a:lnTo>
                    <a:pt x="143" y="323"/>
                  </a:lnTo>
                  <a:lnTo>
                    <a:pt x="153" y="327"/>
                  </a:lnTo>
                  <a:lnTo>
                    <a:pt x="158" y="329"/>
                  </a:lnTo>
                  <a:lnTo>
                    <a:pt x="164" y="331"/>
                  </a:lnTo>
                  <a:lnTo>
                    <a:pt x="164" y="331"/>
                  </a:lnTo>
                  <a:lnTo>
                    <a:pt x="158" y="331"/>
                  </a:lnTo>
                  <a:lnTo>
                    <a:pt x="158" y="331"/>
                  </a:lnTo>
                  <a:lnTo>
                    <a:pt x="158" y="333"/>
                  </a:lnTo>
                  <a:lnTo>
                    <a:pt x="158" y="334"/>
                  </a:lnTo>
                  <a:lnTo>
                    <a:pt x="158" y="334"/>
                  </a:lnTo>
                  <a:lnTo>
                    <a:pt x="157" y="334"/>
                  </a:lnTo>
                  <a:lnTo>
                    <a:pt x="151" y="336"/>
                  </a:lnTo>
                  <a:lnTo>
                    <a:pt x="149" y="340"/>
                  </a:lnTo>
                  <a:lnTo>
                    <a:pt x="145" y="342"/>
                  </a:lnTo>
                  <a:lnTo>
                    <a:pt x="145" y="342"/>
                  </a:lnTo>
                  <a:lnTo>
                    <a:pt x="143" y="346"/>
                  </a:lnTo>
                  <a:lnTo>
                    <a:pt x="145" y="350"/>
                  </a:lnTo>
                  <a:lnTo>
                    <a:pt x="147" y="351"/>
                  </a:lnTo>
                  <a:lnTo>
                    <a:pt x="147" y="355"/>
                  </a:lnTo>
                  <a:lnTo>
                    <a:pt x="147" y="355"/>
                  </a:lnTo>
                  <a:lnTo>
                    <a:pt x="145" y="357"/>
                  </a:lnTo>
                  <a:lnTo>
                    <a:pt x="143" y="361"/>
                  </a:lnTo>
                  <a:lnTo>
                    <a:pt x="140" y="363"/>
                  </a:lnTo>
                  <a:lnTo>
                    <a:pt x="134" y="367"/>
                  </a:lnTo>
                  <a:lnTo>
                    <a:pt x="128" y="370"/>
                  </a:lnTo>
                  <a:lnTo>
                    <a:pt x="128" y="370"/>
                  </a:lnTo>
                  <a:lnTo>
                    <a:pt x="123" y="376"/>
                  </a:lnTo>
                  <a:lnTo>
                    <a:pt x="123" y="378"/>
                  </a:lnTo>
                  <a:lnTo>
                    <a:pt x="119" y="380"/>
                  </a:lnTo>
                  <a:lnTo>
                    <a:pt x="119" y="380"/>
                  </a:lnTo>
                  <a:lnTo>
                    <a:pt x="115" y="382"/>
                  </a:lnTo>
                  <a:lnTo>
                    <a:pt x="111" y="384"/>
                  </a:lnTo>
                  <a:lnTo>
                    <a:pt x="107" y="386"/>
                  </a:lnTo>
                  <a:lnTo>
                    <a:pt x="104" y="387"/>
                  </a:lnTo>
                  <a:lnTo>
                    <a:pt x="104" y="387"/>
                  </a:lnTo>
                  <a:lnTo>
                    <a:pt x="104" y="389"/>
                  </a:lnTo>
                  <a:lnTo>
                    <a:pt x="104" y="391"/>
                  </a:lnTo>
                  <a:lnTo>
                    <a:pt x="104" y="391"/>
                  </a:lnTo>
                  <a:lnTo>
                    <a:pt x="102" y="395"/>
                  </a:lnTo>
                  <a:lnTo>
                    <a:pt x="96" y="395"/>
                  </a:lnTo>
                  <a:lnTo>
                    <a:pt x="85" y="399"/>
                  </a:lnTo>
                  <a:lnTo>
                    <a:pt x="81" y="401"/>
                  </a:lnTo>
                  <a:lnTo>
                    <a:pt x="75" y="404"/>
                  </a:lnTo>
                  <a:lnTo>
                    <a:pt x="75" y="406"/>
                  </a:lnTo>
                  <a:lnTo>
                    <a:pt x="75" y="410"/>
                  </a:lnTo>
                  <a:lnTo>
                    <a:pt x="75" y="414"/>
                  </a:lnTo>
                  <a:lnTo>
                    <a:pt x="75" y="418"/>
                  </a:lnTo>
                  <a:lnTo>
                    <a:pt x="75" y="418"/>
                  </a:lnTo>
                  <a:lnTo>
                    <a:pt x="81" y="418"/>
                  </a:lnTo>
                  <a:lnTo>
                    <a:pt x="85" y="416"/>
                  </a:lnTo>
                  <a:lnTo>
                    <a:pt x="90" y="414"/>
                  </a:lnTo>
                  <a:lnTo>
                    <a:pt x="96" y="410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11" y="403"/>
                  </a:lnTo>
                  <a:lnTo>
                    <a:pt x="121" y="401"/>
                  </a:lnTo>
                  <a:lnTo>
                    <a:pt x="123" y="399"/>
                  </a:lnTo>
                  <a:lnTo>
                    <a:pt x="128" y="395"/>
                  </a:lnTo>
                  <a:lnTo>
                    <a:pt x="130" y="393"/>
                  </a:lnTo>
                  <a:lnTo>
                    <a:pt x="130" y="387"/>
                  </a:lnTo>
                  <a:lnTo>
                    <a:pt x="130" y="387"/>
                  </a:lnTo>
                  <a:lnTo>
                    <a:pt x="138" y="382"/>
                  </a:lnTo>
                  <a:lnTo>
                    <a:pt x="147" y="376"/>
                  </a:lnTo>
                  <a:lnTo>
                    <a:pt x="155" y="370"/>
                  </a:lnTo>
                  <a:lnTo>
                    <a:pt x="158" y="369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79" y="351"/>
                  </a:lnTo>
                  <a:lnTo>
                    <a:pt x="196" y="344"/>
                  </a:lnTo>
                  <a:lnTo>
                    <a:pt x="196" y="344"/>
                  </a:lnTo>
                  <a:lnTo>
                    <a:pt x="196" y="340"/>
                  </a:lnTo>
                  <a:lnTo>
                    <a:pt x="196" y="338"/>
                  </a:lnTo>
                  <a:lnTo>
                    <a:pt x="200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29"/>
                  </a:lnTo>
                  <a:lnTo>
                    <a:pt x="204" y="329"/>
                  </a:lnTo>
                  <a:lnTo>
                    <a:pt x="200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19"/>
                  </a:lnTo>
                  <a:lnTo>
                    <a:pt x="196" y="316"/>
                  </a:lnTo>
                  <a:lnTo>
                    <a:pt x="198" y="312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13" y="295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7" y="280"/>
                  </a:lnTo>
                  <a:lnTo>
                    <a:pt x="228" y="276"/>
                  </a:lnTo>
                  <a:lnTo>
                    <a:pt x="232" y="274"/>
                  </a:lnTo>
                  <a:lnTo>
                    <a:pt x="238" y="270"/>
                  </a:lnTo>
                  <a:lnTo>
                    <a:pt x="244" y="268"/>
                  </a:lnTo>
                  <a:lnTo>
                    <a:pt x="249" y="268"/>
                  </a:lnTo>
                  <a:lnTo>
                    <a:pt x="253" y="266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53" y="272"/>
                  </a:lnTo>
                  <a:lnTo>
                    <a:pt x="249" y="276"/>
                  </a:lnTo>
                  <a:lnTo>
                    <a:pt x="238" y="285"/>
                  </a:lnTo>
                  <a:lnTo>
                    <a:pt x="232" y="289"/>
                  </a:lnTo>
                  <a:lnTo>
                    <a:pt x="230" y="295"/>
                  </a:lnTo>
                  <a:lnTo>
                    <a:pt x="228" y="297"/>
                  </a:lnTo>
                  <a:lnTo>
                    <a:pt x="230" y="300"/>
                  </a:lnTo>
                  <a:lnTo>
                    <a:pt x="230" y="302"/>
                  </a:lnTo>
                  <a:lnTo>
                    <a:pt x="232" y="306"/>
                  </a:lnTo>
                  <a:lnTo>
                    <a:pt x="232" y="306"/>
                  </a:lnTo>
                  <a:lnTo>
                    <a:pt x="228" y="310"/>
                  </a:lnTo>
                  <a:lnTo>
                    <a:pt x="225" y="314"/>
                  </a:lnTo>
                  <a:lnTo>
                    <a:pt x="225" y="314"/>
                  </a:lnTo>
                  <a:lnTo>
                    <a:pt x="228" y="316"/>
                  </a:lnTo>
                  <a:lnTo>
                    <a:pt x="232" y="316"/>
                  </a:lnTo>
                  <a:lnTo>
                    <a:pt x="234" y="316"/>
                  </a:lnTo>
                  <a:lnTo>
                    <a:pt x="238" y="314"/>
                  </a:lnTo>
                  <a:lnTo>
                    <a:pt x="244" y="310"/>
                  </a:lnTo>
                  <a:lnTo>
                    <a:pt x="249" y="306"/>
                  </a:lnTo>
                  <a:lnTo>
                    <a:pt x="249" y="306"/>
                  </a:lnTo>
                  <a:lnTo>
                    <a:pt x="257" y="302"/>
                  </a:lnTo>
                  <a:lnTo>
                    <a:pt x="266" y="300"/>
                  </a:lnTo>
                  <a:lnTo>
                    <a:pt x="276" y="300"/>
                  </a:lnTo>
                  <a:lnTo>
                    <a:pt x="285" y="302"/>
                  </a:lnTo>
                  <a:lnTo>
                    <a:pt x="285" y="302"/>
                  </a:lnTo>
                  <a:lnTo>
                    <a:pt x="285" y="299"/>
                  </a:lnTo>
                  <a:lnTo>
                    <a:pt x="285" y="297"/>
                  </a:lnTo>
                  <a:lnTo>
                    <a:pt x="281" y="291"/>
                  </a:lnTo>
                  <a:lnTo>
                    <a:pt x="278" y="287"/>
                  </a:lnTo>
                  <a:lnTo>
                    <a:pt x="274" y="285"/>
                  </a:lnTo>
                  <a:lnTo>
                    <a:pt x="274" y="285"/>
                  </a:lnTo>
                  <a:lnTo>
                    <a:pt x="274" y="282"/>
                  </a:lnTo>
                  <a:lnTo>
                    <a:pt x="276" y="278"/>
                  </a:lnTo>
                  <a:lnTo>
                    <a:pt x="280" y="276"/>
                  </a:lnTo>
                  <a:lnTo>
                    <a:pt x="283" y="276"/>
                  </a:lnTo>
                  <a:lnTo>
                    <a:pt x="287" y="274"/>
                  </a:lnTo>
                  <a:lnTo>
                    <a:pt x="291" y="274"/>
                  </a:lnTo>
                  <a:lnTo>
                    <a:pt x="297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302" y="280"/>
                  </a:lnTo>
                  <a:lnTo>
                    <a:pt x="304" y="282"/>
                  </a:lnTo>
                  <a:lnTo>
                    <a:pt x="308" y="285"/>
                  </a:lnTo>
                  <a:lnTo>
                    <a:pt x="312" y="287"/>
                  </a:lnTo>
                  <a:lnTo>
                    <a:pt x="312" y="287"/>
                  </a:lnTo>
                  <a:lnTo>
                    <a:pt x="315" y="289"/>
                  </a:lnTo>
                  <a:lnTo>
                    <a:pt x="317" y="289"/>
                  </a:lnTo>
                  <a:lnTo>
                    <a:pt x="323" y="287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3" y="291"/>
                  </a:lnTo>
                  <a:lnTo>
                    <a:pt x="323" y="293"/>
                  </a:lnTo>
                  <a:lnTo>
                    <a:pt x="327" y="295"/>
                  </a:lnTo>
                  <a:lnTo>
                    <a:pt x="331" y="297"/>
                  </a:lnTo>
                  <a:lnTo>
                    <a:pt x="336" y="299"/>
                  </a:lnTo>
                  <a:lnTo>
                    <a:pt x="349" y="300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67" y="302"/>
                  </a:lnTo>
                  <a:lnTo>
                    <a:pt x="378" y="302"/>
                  </a:lnTo>
                  <a:lnTo>
                    <a:pt x="384" y="302"/>
                  </a:lnTo>
                  <a:lnTo>
                    <a:pt x="387" y="302"/>
                  </a:lnTo>
                  <a:lnTo>
                    <a:pt x="393" y="302"/>
                  </a:lnTo>
                  <a:lnTo>
                    <a:pt x="395" y="300"/>
                  </a:lnTo>
                  <a:lnTo>
                    <a:pt x="395" y="300"/>
                  </a:lnTo>
                  <a:lnTo>
                    <a:pt x="397" y="302"/>
                  </a:lnTo>
                  <a:lnTo>
                    <a:pt x="399" y="304"/>
                  </a:lnTo>
                  <a:lnTo>
                    <a:pt x="401" y="308"/>
                  </a:lnTo>
                  <a:lnTo>
                    <a:pt x="401" y="312"/>
                  </a:lnTo>
                  <a:lnTo>
                    <a:pt x="402" y="314"/>
                  </a:lnTo>
                  <a:lnTo>
                    <a:pt x="402" y="314"/>
                  </a:lnTo>
                  <a:lnTo>
                    <a:pt x="406" y="317"/>
                  </a:lnTo>
                  <a:lnTo>
                    <a:pt x="412" y="319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23" y="325"/>
                  </a:lnTo>
                  <a:lnTo>
                    <a:pt x="423" y="325"/>
                  </a:lnTo>
                  <a:lnTo>
                    <a:pt x="438" y="336"/>
                  </a:lnTo>
                  <a:lnTo>
                    <a:pt x="444" y="340"/>
                  </a:lnTo>
                  <a:lnTo>
                    <a:pt x="454" y="344"/>
                  </a:lnTo>
                  <a:lnTo>
                    <a:pt x="454" y="344"/>
                  </a:lnTo>
                  <a:lnTo>
                    <a:pt x="454" y="338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7" y="336"/>
                  </a:lnTo>
                  <a:lnTo>
                    <a:pt x="463" y="340"/>
                  </a:lnTo>
                  <a:lnTo>
                    <a:pt x="463" y="340"/>
                  </a:lnTo>
                  <a:lnTo>
                    <a:pt x="465" y="336"/>
                  </a:lnTo>
                  <a:lnTo>
                    <a:pt x="465" y="334"/>
                  </a:lnTo>
                  <a:lnTo>
                    <a:pt x="463" y="329"/>
                  </a:lnTo>
                  <a:lnTo>
                    <a:pt x="461" y="325"/>
                  </a:lnTo>
                  <a:lnTo>
                    <a:pt x="459" y="323"/>
                  </a:lnTo>
                  <a:lnTo>
                    <a:pt x="459" y="319"/>
                  </a:lnTo>
                  <a:lnTo>
                    <a:pt x="459" y="319"/>
                  </a:lnTo>
                  <a:lnTo>
                    <a:pt x="461" y="321"/>
                  </a:lnTo>
                  <a:lnTo>
                    <a:pt x="465" y="325"/>
                  </a:lnTo>
                  <a:lnTo>
                    <a:pt x="467" y="331"/>
                  </a:lnTo>
                  <a:lnTo>
                    <a:pt x="469" y="336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80" y="348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486" y="357"/>
                  </a:lnTo>
                  <a:lnTo>
                    <a:pt x="488" y="361"/>
                  </a:lnTo>
                  <a:lnTo>
                    <a:pt x="488" y="365"/>
                  </a:lnTo>
                  <a:lnTo>
                    <a:pt x="491" y="367"/>
                  </a:lnTo>
                  <a:lnTo>
                    <a:pt x="491" y="367"/>
                  </a:lnTo>
                  <a:lnTo>
                    <a:pt x="488" y="369"/>
                  </a:lnTo>
                  <a:lnTo>
                    <a:pt x="488" y="369"/>
                  </a:lnTo>
                  <a:lnTo>
                    <a:pt x="488" y="372"/>
                  </a:lnTo>
                  <a:lnTo>
                    <a:pt x="489" y="376"/>
                  </a:lnTo>
                  <a:lnTo>
                    <a:pt x="491" y="378"/>
                  </a:lnTo>
                  <a:lnTo>
                    <a:pt x="495" y="382"/>
                  </a:lnTo>
                  <a:lnTo>
                    <a:pt x="495" y="382"/>
                  </a:lnTo>
                  <a:lnTo>
                    <a:pt x="497" y="380"/>
                  </a:lnTo>
                  <a:lnTo>
                    <a:pt x="499" y="380"/>
                  </a:lnTo>
                  <a:lnTo>
                    <a:pt x="501" y="382"/>
                  </a:lnTo>
                  <a:lnTo>
                    <a:pt x="505" y="382"/>
                  </a:lnTo>
                  <a:lnTo>
                    <a:pt x="506" y="386"/>
                  </a:lnTo>
                  <a:lnTo>
                    <a:pt x="508" y="389"/>
                  </a:lnTo>
                  <a:lnTo>
                    <a:pt x="508" y="389"/>
                  </a:lnTo>
                  <a:lnTo>
                    <a:pt x="512" y="393"/>
                  </a:lnTo>
                  <a:lnTo>
                    <a:pt x="516" y="395"/>
                  </a:lnTo>
                  <a:lnTo>
                    <a:pt x="518" y="397"/>
                  </a:lnTo>
                  <a:lnTo>
                    <a:pt x="520" y="399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2" y="401"/>
                  </a:lnTo>
                  <a:lnTo>
                    <a:pt x="522" y="401"/>
                  </a:lnTo>
                  <a:lnTo>
                    <a:pt x="523" y="404"/>
                  </a:lnTo>
                  <a:lnTo>
                    <a:pt x="523" y="408"/>
                  </a:lnTo>
                  <a:lnTo>
                    <a:pt x="523" y="414"/>
                  </a:lnTo>
                  <a:lnTo>
                    <a:pt x="523" y="418"/>
                  </a:lnTo>
                  <a:lnTo>
                    <a:pt x="523" y="418"/>
                  </a:lnTo>
                  <a:lnTo>
                    <a:pt x="531" y="425"/>
                  </a:lnTo>
                  <a:lnTo>
                    <a:pt x="541" y="408"/>
                  </a:lnTo>
                  <a:lnTo>
                    <a:pt x="541" y="389"/>
                  </a:lnTo>
                  <a:lnTo>
                    <a:pt x="535" y="386"/>
                  </a:lnTo>
                  <a:lnTo>
                    <a:pt x="535" y="386"/>
                  </a:lnTo>
                  <a:lnTo>
                    <a:pt x="531" y="387"/>
                  </a:lnTo>
                  <a:lnTo>
                    <a:pt x="529" y="387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527" y="386"/>
                  </a:lnTo>
                  <a:lnTo>
                    <a:pt x="527" y="386"/>
                  </a:lnTo>
                  <a:lnTo>
                    <a:pt x="527" y="380"/>
                  </a:lnTo>
                  <a:lnTo>
                    <a:pt x="525" y="378"/>
                  </a:lnTo>
                  <a:lnTo>
                    <a:pt x="523" y="378"/>
                  </a:lnTo>
                  <a:lnTo>
                    <a:pt x="522" y="378"/>
                  </a:lnTo>
                  <a:lnTo>
                    <a:pt x="516" y="374"/>
                  </a:lnTo>
                  <a:lnTo>
                    <a:pt x="506" y="365"/>
                  </a:lnTo>
                  <a:lnTo>
                    <a:pt x="506" y="357"/>
                  </a:lnTo>
                  <a:lnTo>
                    <a:pt x="499" y="350"/>
                  </a:lnTo>
                  <a:lnTo>
                    <a:pt x="488" y="329"/>
                  </a:lnTo>
                  <a:lnTo>
                    <a:pt x="478" y="329"/>
                  </a:lnTo>
                  <a:lnTo>
                    <a:pt x="474" y="319"/>
                  </a:lnTo>
                  <a:lnTo>
                    <a:pt x="472" y="316"/>
                  </a:lnTo>
                  <a:lnTo>
                    <a:pt x="465" y="308"/>
                  </a:lnTo>
                  <a:lnTo>
                    <a:pt x="459" y="302"/>
                  </a:lnTo>
                  <a:lnTo>
                    <a:pt x="448" y="302"/>
                  </a:lnTo>
                  <a:lnTo>
                    <a:pt x="446" y="316"/>
                  </a:lnTo>
                  <a:lnTo>
                    <a:pt x="438" y="316"/>
                  </a:lnTo>
                  <a:lnTo>
                    <a:pt x="435" y="317"/>
                  </a:lnTo>
                  <a:lnTo>
                    <a:pt x="421" y="302"/>
                  </a:lnTo>
                  <a:lnTo>
                    <a:pt x="412" y="302"/>
                  </a:lnTo>
                  <a:lnTo>
                    <a:pt x="412" y="291"/>
                  </a:lnTo>
                  <a:lnTo>
                    <a:pt x="401" y="291"/>
                  </a:lnTo>
                  <a:lnTo>
                    <a:pt x="389" y="291"/>
                  </a:lnTo>
                  <a:lnTo>
                    <a:pt x="380" y="291"/>
                  </a:lnTo>
                  <a:lnTo>
                    <a:pt x="380" y="47"/>
                  </a:lnTo>
                  <a:lnTo>
                    <a:pt x="380" y="47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4" y="41"/>
                  </a:lnTo>
                  <a:lnTo>
                    <a:pt x="372" y="41"/>
                  </a:lnTo>
                  <a:lnTo>
                    <a:pt x="368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53" y="36"/>
                  </a:lnTo>
                  <a:lnTo>
                    <a:pt x="349" y="34"/>
                  </a:lnTo>
                  <a:lnTo>
                    <a:pt x="346" y="34"/>
                  </a:lnTo>
                  <a:lnTo>
                    <a:pt x="346" y="34"/>
                  </a:lnTo>
                  <a:lnTo>
                    <a:pt x="336" y="36"/>
                  </a:lnTo>
                  <a:lnTo>
                    <a:pt x="332" y="38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1" y="34"/>
                  </a:lnTo>
                  <a:lnTo>
                    <a:pt x="314" y="32"/>
                  </a:lnTo>
                  <a:lnTo>
                    <a:pt x="306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293" y="28"/>
                  </a:lnTo>
                  <a:lnTo>
                    <a:pt x="289" y="28"/>
                  </a:lnTo>
                  <a:lnTo>
                    <a:pt x="289" y="28"/>
                  </a:lnTo>
                  <a:lnTo>
                    <a:pt x="281" y="28"/>
                  </a:lnTo>
                  <a:lnTo>
                    <a:pt x="274" y="24"/>
                  </a:lnTo>
                  <a:lnTo>
                    <a:pt x="266" y="22"/>
                  </a:lnTo>
                  <a:lnTo>
                    <a:pt x="262" y="22"/>
                  </a:lnTo>
                  <a:lnTo>
                    <a:pt x="259" y="22"/>
                  </a:lnTo>
                  <a:lnTo>
                    <a:pt x="259" y="22"/>
                  </a:lnTo>
                  <a:lnTo>
                    <a:pt x="249" y="24"/>
                  </a:lnTo>
                  <a:lnTo>
                    <a:pt x="240" y="26"/>
                  </a:lnTo>
                  <a:lnTo>
                    <a:pt x="234" y="26"/>
                  </a:lnTo>
                  <a:lnTo>
                    <a:pt x="230" y="26"/>
                  </a:lnTo>
                  <a:lnTo>
                    <a:pt x="227" y="24"/>
                  </a:lnTo>
                  <a:lnTo>
                    <a:pt x="223" y="22"/>
                  </a:lnTo>
                  <a:lnTo>
                    <a:pt x="223" y="22"/>
                  </a:lnTo>
                  <a:lnTo>
                    <a:pt x="227" y="20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8" y="17"/>
                  </a:lnTo>
                  <a:lnTo>
                    <a:pt x="228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15"/>
                  </a:lnTo>
                  <a:lnTo>
                    <a:pt x="223" y="13"/>
                  </a:lnTo>
                  <a:lnTo>
                    <a:pt x="223" y="13"/>
                  </a:lnTo>
                  <a:lnTo>
                    <a:pt x="213" y="11"/>
                  </a:lnTo>
                  <a:lnTo>
                    <a:pt x="206" y="9"/>
                  </a:lnTo>
                  <a:lnTo>
                    <a:pt x="196" y="9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5"/>
                  </a:lnTo>
                  <a:lnTo>
                    <a:pt x="191" y="5"/>
                  </a:lnTo>
                  <a:lnTo>
                    <a:pt x="189" y="3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3"/>
                  </a:lnTo>
                  <a:lnTo>
                    <a:pt x="179" y="7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76" y="11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6" y="0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1" y="3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1" y="7"/>
                  </a:lnTo>
                  <a:lnTo>
                    <a:pt x="14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28" y="11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1" y="15"/>
                  </a:lnTo>
                  <a:lnTo>
                    <a:pt x="117" y="13"/>
                  </a:lnTo>
                  <a:lnTo>
                    <a:pt x="111" y="15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0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2" y="24"/>
                  </a:lnTo>
                  <a:lnTo>
                    <a:pt x="89" y="26"/>
                  </a:lnTo>
                  <a:lnTo>
                    <a:pt x="85" y="26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5" y="34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64" y="53"/>
                  </a:lnTo>
                  <a:lnTo>
                    <a:pt x="60" y="58"/>
                  </a:lnTo>
                  <a:lnTo>
                    <a:pt x="58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47" y="66"/>
                  </a:lnTo>
                  <a:lnTo>
                    <a:pt x="37" y="70"/>
                  </a:lnTo>
                  <a:lnTo>
                    <a:pt x="28" y="72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9" y="79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7"/>
                  </a:lnTo>
                  <a:lnTo>
                    <a:pt x="19" y="87"/>
                  </a:lnTo>
                  <a:lnTo>
                    <a:pt x="22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7" y="106"/>
                  </a:lnTo>
                  <a:lnTo>
                    <a:pt x="51" y="109"/>
                  </a:lnTo>
                  <a:lnTo>
                    <a:pt x="54" y="113"/>
                  </a:lnTo>
                  <a:lnTo>
                    <a:pt x="58" y="117"/>
                  </a:lnTo>
                  <a:lnTo>
                    <a:pt x="58" y="117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70" y="121"/>
                  </a:lnTo>
                  <a:lnTo>
                    <a:pt x="75" y="121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81" y="125"/>
                  </a:lnTo>
                  <a:lnTo>
                    <a:pt x="81" y="128"/>
                  </a:lnTo>
                  <a:lnTo>
                    <a:pt x="87" y="134"/>
                  </a:lnTo>
                  <a:lnTo>
                    <a:pt x="90" y="136"/>
                  </a:lnTo>
                  <a:lnTo>
                    <a:pt x="90" y="138"/>
                  </a:lnTo>
                  <a:lnTo>
                    <a:pt x="92" y="142"/>
                  </a:lnTo>
                  <a:lnTo>
                    <a:pt x="90" y="143"/>
                  </a:lnTo>
                  <a:lnTo>
                    <a:pt x="90" y="143"/>
                  </a:lnTo>
                  <a:lnTo>
                    <a:pt x="81" y="145"/>
                  </a:lnTo>
                  <a:lnTo>
                    <a:pt x="73" y="145"/>
                  </a:lnTo>
                  <a:lnTo>
                    <a:pt x="70" y="145"/>
                  </a:lnTo>
                  <a:lnTo>
                    <a:pt x="64" y="145"/>
                  </a:lnTo>
                  <a:lnTo>
                    <a:pt x="60" y="143"/>
                  </a:lnTo>
                  <a:lnTo>
                    <a:pt x="58" y="142"/>
                  </a:lnTo>
                  <a:lnTo>
                    <a:pt x="58" y="142"/>
                  </a:lnTo>
                  <a:lnTo>
                    <a:pt x="58" y="138"/>
                  </a:lnTo>
                  <a:lnTo>
                    <a:pt x="58" y="136"/>
                  </a:lnTo>
                  <a:lnTo>
                    <a:pt x="56" y="134"/>
                  </a:lnTo>
                  <a:lnTo>
                    <a:pt x="54" y="132"/>
                  </a:lnTo>
                  <a:lnTo>
                    <a:pt x="49" y="134"/>
                  </a:lnTo>
                  <a:lnTo>
                    <a:pt x="45" y="134"/>
                  </a:lnTo>
                  <a:lnTo>
                    <a:pt x="43" y="138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4" y="140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9" y="149"/>
                  </a:lnTo>
                  <a:lnTo>
                    <a:pt x="7" y="15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2" y="160"/>
                  </a:lnTo>
                  <a:lnTo>
                    <a:pt x="9" y="162"/>
                  </a:lnTo>
                  <a:lnTo>
                    <a:pt x="17" y="166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19" y="170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7" y="172"/>
                  </a:lnTo>
                  <a:lnTo>
                    <a:pt x="19" y="174"/>
                  </a:lnTo>
                  <a:lnTo>
                    <a:pt x="20" y="177"/>
                  </a:lnTo>
                  <a:lnTo>
                    <a:pt x="22" y="181"/>
                  </a:lnTo>
                  <a:lnTo>
                    <a:pt x="22" y="183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28" y="187"/>
                  </a:lnTo>
                  <a:lnTo>
                    <a:pt x="32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60" y="189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85"/>
                  </a:lnTo>
                  <a:lnTo>
                    <a:pt x="77" y="185"/>
                  </a:lnTo>
                  <a:lnTo>
                    <a:pt x="81" y="185"/>
                  </a:lnTo>
                  <a:lnTo>
                    <a:pt x="83" y="183"/>
                  </a:lnTo>
                  <a:lnTo>
                    <a:pt x="87" y="181"/>
                  </a:lnTo>
                  <a:lnTo>
                    <a:pt x="90" y="177"/>
                  </a:lnTo>
                  <a:lnTo>
                    <a:pt x="94" y="174"/>
                  </a:lnTo>
                  <a:lnTo>
                    <a:pt x="94" y="174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6" y="198"/>
                  </a:lnTo>
                  <a:lnTo>
                    <a:pt x="96" y="204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6" y="210"/>
                  </a:lnTo>
                  <a:lnTo>
                    <a:pt x="96" y="210"/>
                  </a:lnTo>
                  <a:lnTo>
                    <a:pt x="92" y="212"/>
                  </a:lnTo>
                  <a:lnTo>
                    <a:pt x="89" y="210"/>
                  </a:lnTo>
                  <a:lnTo>
                    <a:pt x="85" y="210"/>
                  </a:lnTo>
                  <a:lnTo>
                    <a:pt x="81" y="210"/>
                  </a:lnTo>
                  <a:lnTo>
                    <a:pt x="81" y="210"/>
                  </a:lnTo>
                  <a:lnTo>
                    <a:pt x="79" y="213"/>
                  </a:lnTo>
                  <a:lnTo>
                    <a:pt x="77" y="215"/>
                  </a:lnTo>
                  <a:lnTo>
                    <a:pt x="73" y="217"/>
                  </a:lnTo>
                  <a:lnTo>
                    <a:pt x="71" y="219"/>
                  </a:lnTo>
                  <a:lnTo>
                    <a:pt x="66" y="221"/>
                  </a:lnTo>
                  <a:lnTo>
                    <a:pt x="60" y="223"/>
                  </a:lnTo>
                  <a:lnTo>
                    <a:pt x="54" y="223"/>
                  </a:lnTo>
                  <a:lnTo>
                    <a:pt x="49" y="225"/>
                  </a:lnTo>
                  <a:lnTo>
                    <a:pt x="43" y="227"/>
                  </a:lnTo>
                  <a:lnTo>
                    <a:pt x="41" y="229"/>
                  </a:lnTo>
                  <a:lnTo>
                    <a:pt x="39" y="230"/>
                  </a:lnTo>
                  <a:lnTo>
                    <a:pt x="39" y="230"/>
                  </a:lnTo>
                  <a:lnTo>
                    <a:pt x="43" y="234"/>
                  </a:lnTo>
                  <a:lnTo>
                    <a:pt x="45" y="236"/>
                  </a:lnTo>
                  <a:lnTo>
                    <a:pt x="47" y="236"/>
                  </a:lnTo>
                  <a:lnTo>
                    <a:pt x="47" y="236"/>
                  </a:lnTo>
                  <a:lnTo>
                    <a:pt x="43" y="240"/>
                  </a:lnTo>
                  <a:lnTo>
                    <a:pt x="37" y="240"/>
                  </a:lnTo>
                  <a:lnTo>
                    <a:pt x="34" y="242"/>
                  </a:lnTo>
                  <a:lnTo>
                    <a:pt x="30" y="244"/>
                  </a:lnTo>
                  <a:lnTo>
                    <a:pt x="30" y="244"/>
                  </a:lnTo>
                  <a:lnTo>
                    <a:pt x="28" y="247"/>
                  </a:lnTo>
                  <a:lnTo>
                    <a:pt x="26" y="249"/>
                  </a:lnTo>
                  <a:lnTo>
                    <a:pt x="26" y="255"/>
                  </a:lnTo>
                  <a:lnTo>
                    <a:pt x="24" y="261"/>
                  </a:lnTo>
                  <a:lnTo>
                    <a:pt x="24" y="266"/>
                  </a:lnTo>
                  <a:lnTo>
                    <a:pt x="24" y="266"/>
                  </a:lnTo>
                  <a:lnTo>
                    <a:pt x="26" y="268"/>
                  </a:lnTo>
                  <a:lnTo>
                    <a:pt x="28" y="270"/>
                  </a:lnTo>
                  <a:lnTo>
                    <a:pt x="32" y="272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34" y="270"/>
                  </a:lnTo>
                  <a:lnTo>
                    <a:pt x="36" y="266"/>
                  </a:lnTo>
                  <a:lnTo>
                    <a:pt x="37" y="263"/>
                  </a:lnTo>
                  <a:lnTo>
                    <a:pt x="39" y="261"/>
                  </a:lnTo>
                  <a:lnTo>
                    <a:pt x="39" y="261"/>
                  </a:lnTo>
                  <a:lnTo>
                    <a:pt x="39" y="268"/>
                  </a:lnTo>
                  <a:lnTo>
                    <a:pt x="39" y="278"/>
                  </a:lnTo>
                  <a:lnTo>
                    <a:pt x="39" y="278"/>
                  </a:lnTo>
                  <a:lnTo>
                    <a:pt x="43" y="278"/>
                  </a:lnTo>
                  <a:lnTo>
                    <a:pt x="45" y="278"/>
                  </a:lnTo>
                  <a:lnTo>
                    <a:pt x="49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3556D89E-ED02-044D-9E5D-023FF7EB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7038" y="1938230"/>
              <a:ext cx="52610" cy="50122"/>
            </a:xfrm>
            <a:custGeom>
              <a:avLst/>
              <a:gdLst>
                <a:gd name="T0" fmla="*/ 15 w 34"/>
                <a:gd name="T1" fmla="*/ 18 h 39"/>
                <a:gd name="T2" fmla="*/ 15 w 34"/>
                <a:gd name="T3" fmla="*/ 18 h 39"/>
                <a:gd name="T4" fmla="*/ 17 w 34"/>
                <a:gd name="T5" fmla="*/ 13 h 39"/>
                <a:gd name="T6" fmla="*/ 21 w 34"/>
                <a:gd name="T7" fmla="*/ 5 h 39"/>
                <a:gd name="T8" fmla="*/ 24 w 34"/>
                <a:gd name="T9" fmla="*/ 1 h 39"/>
                <a:gd name="T10" fmla="*/ 28 w 34"/>
                <a:gd name="T11" fmla="*/ 0 h 39"/>
                <a:gd name="T12" fmla="*/ 30 w 34"/>
                <a:gd name="T13" fmla="*/ 0 h 39"/>
                <a:gd name="T14" fmla="*/ 34 w 34"/>
                <a:gd name="T15" fmla="*/ 0 h 39"/>
                <a:gd name="T16" fmla="*/ 34 w 34"/>
                <a:gd name="T17" fmla="*/ 0 h 39"/>
                <a:gd name="T18" fmla="*/ 32 w 34"/>
                <a:gd name="T19" fmla="*/ 7 h 39"/>
                <a:gd name="T20" fmla="*/ 30 w 34"/>
                <a:gd name="T21" fmla="*/ 13 h 39"/>
                <a:gd name="T22" fmla="*/ 28 w 34"/>
                <a:gd name="T23" fmla="*/ 17 h 39"/>
                <a:gd name="T24" fmla="*/ 28 w 34"/>
                <a:gd name="T25" fmla="*/ 20 h 39"/>
                <a:gd name="T26" fmla="*/ 28 w 34"/>
                <a:gd name="T27" fmla="*/ 22 h 39"/>
                <a:gd name="T28" fmla="*/ 32 w 34"/>
                <a:gd name="T29" fmla="*/ 26 h 39"/>
                <a:gd name="T30" fmla="*/ 32 w 34"/>
                <a:gd name="T31" fmla="*/ 26 h 39"/>
                <a:gd name="T32" fmla="*/ 24 w 34"/>
                <a:gd name="T33" fmla="*/ 30 h 39"/>
                <a:gd name="T34" fmla="*/ 23 w 34"/>
                <a:gd name="T35" fmla="*/ 32 h 39"/>
                <a:gd name="T36" fmla="*/ 19 w 34"/>
                <a:gd name="T37" fmla="*/ 34 h 39"/>
                <a:gd name="T38" fmla="*/ 19 w 34"/>
                <a:gd name="T39" fmla="*/ 34 h 39"/>
                <a:gd name="T40" fmla="*/ 19 w 34"/>
                <a:gd name="T41" fmla="*/ 37 h 39"/>
                <a:gd name="T42" fmla="*/ 19 w 34"/>
                <a:gd name="T43" fmla="*/ 37 h 39"/>
                <a:gd name="T44" fmla="*/ 19 w 34"/>
                <a:gd name="T45" fmla="*/ 39 h 39"/>
                <a:gd name="T46" fmla="*/ 17 w 34"/>
                <a:gd name="T47" fmla="*/ 39 h 39"/>
                <a:gd name="T48" fmla="*/ 11 w 34"/>
                <a:gd name="T49" fmla="*/ 39 h 39"/>
                <a:gd name="T50" fmla="*/ 6 w 34"/>
                <a:gd name="T51" fmla="*/ 37 h 39"/>
                <a:gd name="T52" fmla="*/ 2 w 34"/>
                <a:gd name="T53" fmla="*/ 36 h 39"/>
                <a:gd name="T54" fmla="*/ 2 w 34"/>
                <a:gd name="T55" fmla="*/ 36 h 39"/>
                <a:gd name="T56" fmla="*/ 0 w 34"/>
                <a:gd name="T57" fmla="*/ 32 h 39"/>
                <a:gd name="T58" fmla="*/ 0 w 34"/>
                <a:gd name="T59" fmla="*/ 30 h 39"/>
                <a:gd name="T60" fmla="*/ 2 w 34"/>
                <a:gd name="T61" fmla="*/ 26 h 39"/>
                <a:gd name="T62" fmla="*/ 4 w 34"/>
                <a:gd name="T63" fmla="*/ 24 h 39"/>
                <a:gd name="T64" fmla="*/ 9 w 34"/>
                <a:gd name="T65" fmla="*/ 20 h 39"/>
                <a:gd name="T66" fmla="*/ 15 w 34"/>
                <a:gd name="T67" fmla="*/ 18 h 39"/>
                <a:gd name="T68" fmla="*/ 15 w 34"/>
                <a:gd name="T69" fmla="*/ 18 h 39"/>
                <a:gd name="T70" fmla="*/ 15 w 34"/>
                <a:gd name="T71" fmla="*/ 18 h 39"/>
                <a:gd name="T72" fmla="*/ 15 w 34"/>
                <a:gd name="T73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9">
                  <a:moveTo>
                    <a:pt x="15" y="18"/>
                  </a:moveTo>
                  <a:lnTo>
                    <a:pt x="15" y="18"/>
                  </a:lnTo>
                  <a:lnTo>
                    <a:pt x="17" y="13"/>
                  </a:lnTo>
                  <a:lnTo>
                    <a:pt x="21" y="5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7"/>
                  </a:lnTo>
                  <a:lnTo>
                    <a:pt x="30" y="13"/>
                  </a:lnTo>
                  <a:lnTo>
                    <a:pt x="28" y="17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23" y="32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1" y="39"/>
                  </a:lnTo>
                  <a:lnTo>
                    <a:pt x="6" y="37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9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75B8ED90-02EF-A94F-A903-7D53155653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7038" y="1938230"/>
              <a:ext cx="52610" cy="50122"/>
            </a:xfrm>
            <a:custGeom>
              <a:avLst/>
              <a:gdLst>
                <a:gd name="T0" fmla="*/ 15 w 34"/>
                <a:gd name="T1" fmla="*/ 18 h 39"/>
                <a:gd name="T2" fmla="*/ 15 w 34"/>
                <a:gd name="T3" fmla="*/ 18 h 39"/>
                <a:gd name="T4" fmla="*/ 17 w 34"/>
                <a:gd name="T5" fmla="*/ 13 h 39"/>
                <a:gd name="T6" fmla="*/ 21 w 34"/>
                <a:gd name="T7" fmla="*/ 5 h 39"/>
                <a:gd name="T8" fmla="*/ 24 w 34"/>
                <a:gd name="T9" fmla="*/ 1 h 39"/>
                <a:gd name="T10" fmla="*/ 28 w 34"/>
                <a:gd name="T11" fmla="*/ 0 h 39"/>
                <a:gd name="T12" fmla="*/ 30 w 34"/>
                <a:gd name="T13" fmla="*/ 0 h 39"/>
                <a:gd name="T14" fmla="*/ 34 w 34"/>
                <a:gd name="T15" fmla="*/ 0 h 39"/>
                <a:gd name="T16" fmla="*/ 34 w 34"/>
                <a:gd name="T17" fmla="*/ 0 h 39"/>
                <a:gd name="T18" fmla="*/ 32 w 34"/>
                <a:gd name="T19" fmla="*/ 7 h 39"/>
                <a:gd name="T20" fmla="*/ 30 w 34"/>
                <a:gd name="T21" fmla="*/ 13 h 39"/>
                <a:gd name="T22" fmla="*/ 28 w 34"/>
                <a:gd name="T23" fmla="*/ 17 h 39"/>
                <a:gd name="T24" fmla="*/ 28 w 34"/>
                <a:gd name="T25" fmla="*/ 20 h 39"/>
                <a:gd name="T26" fmla="*/ 28 w 34"/>
                <a:gd name="T27" fmla="*/ 22 h 39"/>
                <a:gd name="T28" fmla="*/ 32 w 34"/>
                <a:gd name="T29" fmla="*/ 26 h 39"/>
                <a:gd name="T30" fmla="*/ 32 w 34"/>
                <a:gd name="T31" fmla="*/ 26 h 39"/>
                <a:gd name="T32" fmla="*/ 24 w 34"/>
                <a:gd name="T33" fmla="*/ 30 h 39"/>
                <a:gd name="T34" fmla="*/ 23 w 34"/>
                <a:gd name="T35" fmla="*/ 32 h 39"/>
                <a:gd name="T36" fmla="*/ 19 w 34"/>
                <a:gd name="T37" fmla="*/ 34 h 39"/>
                <a:gd name="T38" fmla="*/ 19 w 34"/>
                <a:gd name="T39" fmla="*/ 34 h 39"/>
                <a:gd name="T40" fmla="*/ 19 w 34"/>
                <a:gd name="T41" fmla="*/ 37 h 39"/>
                <a:gd name="T42" fmla="*/ 19 w 34"/>
                <a:gd name="T43" fmla="*/ 37 h 39"/>
                <a:gd name="T44" fmla="*/ 19 w 34"/>
                <a:gd name="T45" fmla="*/ 39 h 39"/>
                <a:gd name="T46" fmla="*/ 17 w 34"/>
                <a:gd name="T47" fmla="*/ 39 h 39"/>
                <a:gd name="T48" fmla="*/ 11 w 34"/>
                <a:gd name="T49" fmla="*/ 39 h 39"/>
                <a:gd name="T50" fmla="*/ 6 w 34"/>
                <a:gd name="T51" fmla="*/ 37 h 39"/>
                <a:gd name="T52" fmla="*/ 2 w 34"/>
                <a:gd name="T53" fmla="*/ 36 h 39"/>
                <a:gd name="T54" fmla="*/ 2 w 34"/>
                <a:gd name="T55" fmla="*/ 36 h 39"/>
                <a:gd name="T56" fmla="*/ 0 w 34"/>
                <a:gd name="T57" fmla="*/ 32 h 39"/>
                <a:gd name="T58" fmla="*/ 0 w 34"/>
                <a:gd name="T59" fmla="*/ 30 h 39"/>
                <a:gd name="T60" fmla="*/ 2 w 34"/>
                <a:gd name="T61" fmla="*/ 26 h 39"/>
                <a:gd name="T62" fmla="*/ 4 w 34"/>
                <a:gd name="T63" fmla="*/ 24 h 39"/>
                <a:gd name="T64" fmla="*/ 9 w 34"/>
                <a:gd name="T65" fmla="*/ 20 h 39"/>
                <a:gd name="T66" fmla="*/ 15 w 34"/>
                <a:gd name="T67" fmla="*/ 18 h 39"/>
                <a:gd name="T68" fmla="*/ 15 w 34"/>
                <a:gd name="T69" fmla="*/ 18 h 39"/>
                <a:gd name="T70" fmla="*/ 15 w 34"/>
                <a:gd name="T71" fmla="*/ 18 h 39"/>
                <a:gd name="T72" fmla="*/ 15 w 34"/>
                <a:gd name="T73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9">
                  <a:moveTo>
                    <a:pt x="15" y="18"/>
                  </a:moveTo>
                  <a:lnTo>
                    <a:pt x="15" y="18"/>
                  </a:lnTo>
                  <a:lnTo>
                    <a:pt x="17" y="13"/>
                  </a:lnTo>
                  <a:lnTo>
                    <a:pt x="21" y="5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7"/>
                  </a:lnTo>
                  <a:lnTo>
                    <a:pt x="30" y="13"/>
                  </a:lnTo>
                  <a:lnTo>
                    <a:pt x="28" y="17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23" y="32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1" y="39"/>
                  </a:lnTo>
                  <a:lnTo>
                    <a:pt x="6" y="37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9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145FB577-C79F-504C-A35F-DC4825438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95233" y="2045949"/>
              <a:ext cx="31282" cy="19195"/>
            </a:xfrm>
            <a:custGeom>
              <a:avLst/>
              <a:gdLst>
                <a:gd name="T0" fmla="*/ 21 w 21"/>
                <a:gd name="T1" fmla="*/ 4 h 15"/>
                <a:gd name="T2" fmla="*/ 21 w 21"/>
                <a:gd name="T3" fmla="*/ 4 h 15"/>
                <a:gd name="T4" fmla="*/ 19 w 21"/>
                <a:gd name="T5" fmla="*/ 7 h 15"/>
                <a:gd name="T6" fmla="*/ 15 w 21"/>
                <a:gd name="T7" fmla="*/ 11 h 15"/>
                <a:gd name="T8" fmla="*/ 12 w 21"/>
                <a:gd name="T9" fmla="*/ 13 h 15"/>
                <a:gd name="T10" fmla="*/ 8 w 21"/>
                <a:gd name="T11" fmla="*/ 15 h 15"/>
                <a:gd name="T12" fmla="*/ 8 w 21"/>
                <a:gd name="T13" fmla="*/ 15 h 15"/>
                <a:gd name="T14" fmla="*/ 6 w 21"/>
                <a:gd name="T15" fmla="*/ 15 h 15"/>
                <a:gd name="T16" fmla="*/ 2 w 21"/>
                <a:gd name="T17" fmla="*/ 15 h 15"/>
                <a:gd name="T18" fmla="*/ 2 w 21"/>
                <a:gd name="T19" fmla="*/ 13 h 15"/>
                <a:gd name="T20" fmla="*/ 0 w 21"/>
                <a:gd name="T21" fmla="*/ 13 h 15"/>
                <a:gd name="T22" fmla="*/ 0 w 21"/>
                <a:gd name="T23" fmla="*/ 11 h 15"/>
                <a:gd name="T24" fmla="*/ 2 w 21"/>
                <a:gd name="T25" fmla="*/ 7 h 15"/>
                <a:gd name="T26" fmla="*/ 2 w 21"/>
                <a:gd name="T27" fmla="*/ 5 h 15"/>
                <a:gd name="T28" fmla="*/ 8 w 21"/>
                <a:gd name="T29" fmla="*/ 2 h 15"/>
                <a:gd name="T30" fmla="*/ 13 w 21"/>
                <a:gd name="T31" fmla="*/ 0 h 15"/>
                <a:gd name="T32" fmla="*/ 15 w 21"/>
                <a:gd name="T33" fmla="*/ 0 h 15"/>
                <a:gd name="T34" fmla="*/ 17 w 21"/>
                <a:gd name="T35" fmla="*/ 0 h 15"/>
                <a:gd name="T36" fmla="*/ 19 w 21"/>
                <a:gd name="T37" fmla="*/ 2 h 15"/>
                <a:gd name="T38" fmla="*/ 21 w 21"/>
                <a:gd name="T39" fmla="*/ 4 h 15"/>
                <a:gd name="T40" fmla="*/ 21 w 21"/>
                <a:gd name="T41" fmla="*/ 4 h 15"/>
                <a:gd name="T42" fmla="*/ 21 w 21"/>
                <a:gd name="T43" fmla="*/ 4 h 15"/>
                <a:gd name="T44" fmla="*/ 21 w 21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lnTo>
                    <a:pt x="21" y="4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289EFCBA-90F0-AD49-966A-C5B3A9341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95233" y="2045949"/>
              <a:ext cx="31282" cy="19195"/>
            </a:xfrm>
            <a:custGeom>
              <a:avLst/>
              <a:gdLst>
                <a:gd name="T0" fmla="*/ 21 w 21"/>
                <a:gd name="T1" fmla="*/ 4 h 15"/>
                <a:gd name="T2" fmla="*/ 21 w 21"/>
                <a:gd name="T3" fmla="*/ 4 h 15"/>
                <a:gd name="T4" fmla="*/ 19 w 21"/>
                <a:gd name="T5" fmla="*/ 7 h 15"/>
                <a:gd name="T6" fmla="*/ 15 w 21"/>
                <a:gd name="T7" fmla="*/ 11 h 15"/>
                <a:gd name="T8" fmla="*/ 12 w 21"/>
                <a:gd name="T9" fmla="*/ 13 h 15"/>
                <a:gd name="T10" fmla="*/ 8 w 21"/>
                <a:gd name="T11" fmla="*/ 15 h 15"/>
                <a:gd name="T12" fmla="*/ 8 w 21"/>
                <a:gd name="T13" fmla="*/ 15 h 15"/>
                <a:gd name="T14" fmla="*/ 6 w 21"/>
                <a:gd name="T15" fmla="*/ 15 h 15"/>
                <a:gd name="T16" fmla="*/ 2 w 21"/>
                <a:gd name="T17" fmla="*/ 15 h 15"/>
                <a:gd name="T18" fmla="*/ 2 w 21"/>
                <a:gd name="T19" fmla="*/ 13 h 15"/>
                <a:gd name="T20" fmla="*/ 0 w 21"/>
                <a:gd name="T21" fmla="*/ 13 h 15"/>
                <a:gd name="T22" fmla="*/ 0 w 21"/>
                <a:gd name="T23" fmla="*/ 11 h 15"/>
                <a:gd name="T24" fmla="*/ 2 w 21"/>
                <a:gd name="T25" fmla="*/ 7 h 15"/>
                <a:gd name="T26" fmla="*/ 2 w 21"/>
                <a:gd name="T27" fmla="*/ 5 h 15"/>
                <a:gd name="T28" fmla="*/ 8 w 21"/>
                <a:gd name="T29" fmla="*/ 2 h 15"/>
                <a:gd name="T30" fmla="*/ 13 w 21"/>
                <a:gd name="T31" fmla="*/ 0 h 15"/>
                <a:gd name="T32" fmla="*/ 15 w 21"/>
                <a:gd name="T33" fmla="*/ 0 h 15"/>
                <a:gd name="T34" fmla="*/ 17 w 21"/>
                <a:gd name="T35" fmla="*/ 0 h 15"/>
                <a:gd name="T36" fmla="*/ 19 w 21"/>
                <a:gd name="T37" fmla="*/ 2 h 15"/>
                <a:gd name="T38" fmla="*/ 21 w 21"/>
                <a:gd name="T39" fmla="*/ 4 h 15"/>
                <a:gd name="T40" fmla="*/ 21 w 21"/>
                <a:gd name="T41" fmla="*/ 4 h 15"/>
                <a:gd name="T42" fmla="*/ 21 w 21"/>
                <a:gd name="T43" fmla="*/ 4 h 15"/>
                <a:gd name="T44" fmla="*/ 21 w 21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lnTo>
                    <a:pt x="21" y="4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585199F1-B52B-4542-8B7C-3D3F4254D8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6923" y="2073665"/>
              <a:ext cx="24173" cy="24527"/>
            </a:xfrm>
            <a:custGeom>
              <a:avLst/>
              <a:gdLst>
                <a:gd name="T0" fmla="*/ 8 w 16"/>
                <a:gd name="T1" fmla="*/ 13 h 19"/>
                <a:gd name="T2" fmla="*/ 8 w 16"/>
                <a:gd name="T3" fmla="*/ 13 h 19"/>
                <a:gd name="T4" fmla="*/ 12 w 16"/>
                <a:gd name="T5" fmla="*/ 13 h 19"/>
                <a:gd name="T6" fmla="*/ 14 w 16"/>
                <a:gd name="T7" fmla="*/ 11 h 19"/>
                <a:gd name="T8" fmla="*/ 16 w 16"/>
                <a:gd name="T9" fmla="*/ 7 h 19"/>
                <a:gd name="T10" fmla="*/ 16 w 16"/>
                <a:gd name="T11" fmla="*/ 3 h 19"/>
                <a:gd name="T12" fmla="*/ 16 w 16"/>
                <a:gd name="T13" fmla="*/ 3 h 19"/>
                <a:gd name="T14" fmla="*/ 10 w 16"/>
                <a:gd name="T15" fmla="*/ 0 h 19"/>
                <a:gd name="T16" fmla="*/ 10 w 16"/>
                <a:gd name="T17" fmla="*/ 0 h 19"/>
                <a:gd name="T18" fmla="*/ 10 w 16"/>
                <a:gd name="T19" fmla="*/ 0 h 19"/>
                <a:gd name="T20" fmla="*/ 8 w 16"/>
                <a:gd name="T21" fmla="*/ 1 h 19"/>
                <a:gd name="T22" fmla="*/ 6 w 16"/>
                <a:gd name="T23" fmla="*/ 3 h 19"/>
                <a:gd name="T24" fmla="*/ 6 w 16"/>
                <a:gd name="T25" fmla="*/ 3 h 19"/>
                <a:gd name="T26" fmla="*/ 4 w 16"/>
                <a:gd name="T27" fmla="*/ 7 h 19"/>
                <a:gd name="T28" fmla="*/ 4 w 16"/>
                <a:gd name="T29" fmla="*/ 7 h 19"/>
                <a:gd name="T30" fmla="*/ 2 w 16"/>
                <a:gd name="T31" fmla="*/ 13 h 19"/>
                <a:gd name="T32" fmla="*/ 2 w 16"/>
                <a:gd name="T33" fmla="*/ 13 h 19"/>
                <a:gd name="T34" fmla="*/ 0 w 16"/>
                <a:gd name="T35" fmla="*/ 15 h 19"/>
                <a:gd name="T36" fmla="*/ 0 w 16"/>
                <a:gd name="T37" fmla="*/ 17 h 19"/>
                <a:gd name="T38" fmla="*/ 0 w 16"/>
                <a:gd name="T39" fmla="*/ 17 h 19"/>
                <a:gd name="T40" fmla="*/ 0 w 16"/>
                <a:gd name="T41" fmla="*/ 19 h 19"/>
                <a:gd name="T42" fmla="*/ 2 w 16"/>
                <a:gd name="T43" fmla="*/ 19 h 19"/>
                <a:gd name="T44" fmla="*/ 2 w 16"/>
                <a:gd name="T45" fmla="*/ 19 h 19"/>
                <a:gd name="T46" fmla="*/ 4 w 16"/>
                <a:gd name="T47" fmla="*/ 17 h 19"/>
                <a:gd name="T48" fmla="*/ 4 w 16"/>
                <a:gd name="T49" fmla="*/ 17 h 19"/>
                <a:gd name="T50" fmla="*/ 6 w 16"/>
                <a:gd name="T51" fmla="*/ 15 h 19"/>
                <a:gd name="T52" fmla="*/ 6 w 16"/>
                <a:gd name="T53" fmla="*/ 15 h 19"/>
                <a:gd name="T54" fmla="*/ 8 w 16"/>
                <a:gd name="T55" fmla="*/ 15 h 19"/>
                <a:gd name="T56" fmla="*/ 8 w 16"/>
                <a:gd name="T57" fmla="*/ 15 h 19"/>
                <a:gd name="T58" fmla="*/ 8 w 16"/>
                <a:gd name="T59" fmla="*/ 13 h 19"/>
                <a:gd name="T60" fmla="*/ 8 w 16"/>
                <a:gd name="T61" fmla="*/ 13 h 19"/>
                <a:gd name="T62" fmla="*/ 8 w 16"/>
                <a:gd name="T63" fmla="*/ 13 h 19"/>
                <a:gd name="T64" fmla="*/ 8 w 16"/>
                <a:gd name="T6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9">
                  <a:moveTo>
                    <a:pt x="8" y="13"/>
                  </a:moveTo>
                  <a:lnTo>
                    <a:pt x="8" y="13"/>
                  </a:lnTo>
                  <a:lnTo>
                    <a:pt x="12" y="13"/>
                  </a:lnTo>
                  <a:lnTo>
                    <a:pt x="14" y="11"/>
                  </a:lnTo>
                  <a:lnTo>
                    <a:pt x="16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700AE3F2-A082-7842-B349-641F5BDE5A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6923" y="2073665"/>
              <a:ext cx="24173" cy="24527"/>
            </a:xfrm>
            <a:custGeom>
              <a:avLst/>
              <a:gdLst>
                <a:gd name="T0" fmla="*/ 8 w 16"/>
                <a:gd name="T1" fmla="*/ 13 h 19"/>
                <a:gd name="T2" fmla="*/ 8 w 16"/>
                <a:gd name="T3" fmla="*/ 13 h 19"/>
                <a:gd name="T4" fmla="*/ 12 w 16"/>
                <a:gd name="T5" fmla="*/ 13 h 19"/>
                <a:gd name="T6" fmla="*/ 14 w 16"/>
                <a:gd name="T7" fmla="*/ 11 h 19"/>
                <a:gd name="T8" fmla="*/ 16 w 16"/>
                <a:gd name="T9" fmla="*/ 7 h 19"/>
                <a:gd name="T10" fmla="*/ 16 w 16"/>
                <a:gd name="T11" fmla="*/ 3 h 19"/>
                <a:gd name="T12" fmla="*/ 16 w 16"/>
                <a:gd name="T13" fmla="*/ 3 h 19"/>
                <a:gd name="T14" fmla="*/ 10 w 16"/>
                <a:gd name="T15" fmla="*/ 0 h 19"/>
                <a:gd name="T16" fmla="*/ 10 w 16"/>
                <a:gd name="T17" fmla="*/ 0 h 19"/>
                <a:gd name="T18" fmla="*/ 10 w 16"/>
                <a:gd name="T19" fmla="*/ 0 h 19"/>
                <a:gd name="T20" fmla="*/ 8 w 16"/>
                <a:gd name="T21" fmla="*/ 1 h 19"/>
                <a:gd name="T22" fmla="*/ 6 w 16"/>
                <a:gd name="T23" fmla="*/ 3 h 19"/>
                <a:gd name="T24" fmla="*/ 6 w 16"/>
                <a:gd name="T25" fmla="*/ 3 h 19"/>
                <a:gd name="T26" fmla="*/ 4 w 16"/>
                <a:gd name="T27" fmla="*/ 7 h 19"/>
                <a:gd name="T28" fmla="*/ 4 w 16"/>
                <a:gd name="T29" fmla="*/ 7 h 19"/>
                <a:gd name="T30" fmla="*/ 2 w 16"/>
                <a:gd name="T31" fmla="*/ 13 h 19"/>
                <a:gd name="T32" fmla="*/ 2 w 16"/>
                <a:gd name="T33" fmla="*/ 13 h 19"/>
                <a:gd name="T34" fmla="*/ 0 w 16"/>
                <a:gd name="T35" fmla="*/ 15 h 19"/>
                <a:gd name="T36" fmla="*/ 0 w 16"/>
                <a:gd name="T37" fmla="*/ 17 h 19"/>
                <a:gd name="T38" fmla="*/ 0 w 16"/>
                <a:gd name="T39" fmla="*/ 17 h 19"/>
                <a:gd name="T40" fmla="*/ 0 w 16"/>
                <a:gd name="T41" fmla="*/ 19 h 19"/>
                <a:gd name="T42" fmla="*/ 2 w 16"/>
                <a:gd name="T43" fmla="*/ 19 h 19"/>
                <a:gd name="T44" fmla="*/ 2 w 16"/>
                <a:gd name="T45" fmla="*/ 19 h 19"/>
                <a:gd name="T46" fmla="*/ 4 w 16"/>
                <a:gd name="T47" fmla="*/ 17 h 19"/>
                <a:gd name="T48" fmla="*/ 4 w 16"/>
                <a:gd name="T49" fmla="*/ 17 h 19"/>
                <a:gd name="T50" fmla="*/ 6 w 16"/>
                <a:gd name="T51" fmla="*/ 15 h 19"/>
                <a:gd name="T52" fmla="*/ 6 w 16"/>
                <a:gd name="T53" fmla="*/ 15 h 19"/>
                <a:gd name="T54" fmla="*/ 8 w 16"/>
                <a:gd name="T55" fmla="*/ 15 h 19"/>
                <a:gd name="T56" fmla="*/ 8 w 16"/>
                <a:gd name="T57" fmla="*/ 15 h 19"/>
                <a:gd name="T58" fmla="*/ 8 w 16"/>
                <a:gd name="T59" fmla="*/ 13 h 19"/>
                <a:gd name="T60" fmla="*/ 8 w 16"/>
                <a:gd name="T61" fmla="*/ 13 h 19"/>
                <a:gd name="T62" fmla="*/ 8 w 16"/>
                <a:gd name="T63" fmla="*/ 13 h 19"/>
                <a:gd name="T64" fmla="*/ 8 w 16"/>
                <a:gd name="T6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9">
                  <a:moveTo>
                    <a:pt x="8" y="13"/>
                  </a:moveTo>
                  <a:lnTo>
                    <a:pt x="8" y="13"/>
                  </a:lnTo>
                  <a:lnTo>
                    <a:pt x="12" y="13"/>
                  </a:lnTo>
                  <a:lnTo>
                    <a:pt x="14" y="11"/>
                  </a:lnTo>
                  <a:lnTo>
                    <a:pt x="16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6C186CBE-E44F-DF44-89EE-B15D5BFA0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19433" y="1955303"/>
              <a:ext cx="17063" cy="24528"/>
            </a:xfrm>
            <a:custGeom>
              <a:avLst/>
              <a:gdLst>
                <a:gd name="T0" fmla="*/ 4 w 11"/>
                <a:gd name="T1" fmla="*/ 0 h 19"/>
                <a:gd name="T2" fmla="*/ 4 w 11"/>
                <a:gd name="T3" fmla="*/ 0 h 19"/>
                <a:gd name="T4" fmla="*/ 5 w 11"/>
                <a:gd name="T5" fmla="*/ 0 h 19"/>
                <a:gd name="T6" fmla="*/ 7 w 11"/>
                <a:gd name="T7" fmla="*/ 2 h 19"/>
                <a:gd name="T8" fmla="*/ 9 w 11"/>
                <a:gd name="T9" fmla="*/ 4 h 19"/>
                <a:gd name="T10" fmla="*/ 9 w 11"/>
                <a:gd name="T11" fmla="*/ 4 h 19"/>
                <a:gd name="T12" fmla="*/ 11 w 11"/>
                <a:gd name="T13" fmla="*/ 7 h 19"/>
                <a:gd name="T14" fmla="*/ 11 w 11"/>
                <a:gd name="T15" fmla="*/ 7 h 19"/>
                <a:gd name="T16" fmla="*/ 11 w 11"/>
                <a:gd name="T17" fmla="*/ 11 h 19"/>
                <a:gd name="T18" fmla="*/ 11 w 11"/>
                <a:gd name="T19" fmla="*/ 11 h 19"/>
                <a:gd name="T20" fmla="*/ 11 w 11"/>
                <a:gd name="T21" fmla="*/ 15 h 19"/>
                <a:gd name="T22" fmla="*/ 11 w 11"/>
                <a:gd name="T23" fmla="*/ 15 h 19"/>
                <a:gd name="T24" fmla="*/ 11 w 11"/>
                <a:gd name="T25" fmla="*/ 17 h 19"/>
                <a:gd name="T26" fmla="*/ 11 w 11"/>
                <a:gd name="T27" fmla="*/ 19 h 19"/>
                <a:gd name="T28" fmla="*/ 9 w 11"/>
                <a:gd name="T29" fmla="*/ 19 h 19"/>
                <a:gd name="T30" fmla="*/ 7 w 11"/>
                <a:gd name="T31" fmla="*/ 19 h 19"/>
                <a:gd name="T32" fmla="*/ 7 w 11"/>
                <a:gd name="T33" fmla="*/ 17 h 19"/>
                <a:gd name="T34" fmla="*/ 4 w 11"/>
                <a:gd name="T35" fmla="*/ 15 h 19"/>
                <a:gd name="T36" fmla="*/ 4 w 11"/>
                <a:gd name="T37" fmla="*/ 15 h 19"/>
                <a:gd name="T38" fmla="*/ 2 w 11"/>
                <a:gd name="T39" fmla="*/ 13 h 19"/>
                <a:gd name="T40" fmla="*/ 2 w 11"/>
                <a:gd name="T41" fmla="*/ 11 h 19"/>
                <a:gd name="T42" fmla="*/ 2 w 11"/>
                <a:gd name="T43" fmla="*/ 11 h 19"/>
                <a:gd name="T44" fmla="*/ 0 w 11"/>
                <a:gd name="T45" fmla="*/ 7 h 19"/>
                <a:gd name="T46" fmla="*/ 0 w 11"/>
                <a:gd name="T47" fmla="*/ 7 h 19"/>
                <a:gd name="T48" fmla="*/ 0 w 11"/>
                <a:gd name="T49" fmla="*/ 4 h 19"/>
                <a:gd name="T50" fmla="*/ 0 w 11"/>
                <a:gd name="T51" fmla="*/ 2 h 19"/>
                <a:gd name="T52" fmla="*/ 2 w 11"/>
                <a:gd name="T53" fmla="*/ 2 h 19"/>
                <a:gd name="T54" fmla="*/ 4 w 11"/>
                <a:gd name="T55" fmla="*/ 0 h 19"/>
                <a:gd name="T56" fmla="*/ 4 w 11"/>
                <a:gd name="T57" fmla="*/ 0 h 19"/>
                <a:gd name="T58" fmla="*/ 4 w 11"/>
                <a:gd name="T59" fmla="*/ 0 h 19"/>
                <a:gd name="T60" fmla="*/ 4 w 11"/>
                <a:gd name="T6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9">
                  <a:moveTo>
                    <a:pt x="4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C51E69CF-3F4B-D547-A586-DB06D85F95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19433" y="1955303"/>
              <a:ext cx="17063" cy="24528"/>
            </a:xfrm>
            <a:custGeom>
              <a:avLst/>
              <a:gdLst>
                <a:gd name="T0" fmla="*/ 4 w 11"/>
                <a:gd name="T1" fmla="*/ 0 h 19"/>
                <a:gd name="T2" fmla="*/ 4 w 11"/>
                <a:gd name="T3" fmla="*/ 0 h 19"/>
                <a:gd name="T4" fmla="*/ 5 w 11"/>
                <a:gd name="T5" fmla="*/ 0 h 19"/>
                <a:gd name="T6" fmla="*/ 7 w 11"/>
                <a:gd name="T7" fmla="*/ 2 h 19"/>
                <a:gd name="T8" fmla="*/ 9 w 11"/>
                <a:gd name="T9" fmla="*/ 4 h 19"/>
                <a:gd name="T10" fmla="*/ 9 w 11"/>
                <a:gd name="T11" fmla="*/ 4 h 19"/>
                <a:gd name="T12" fmla="*/ 11 w 11"/>
                <a:gd name="T13" fmla="*/ 7 h 19"/>
                <a:gd name="T14" fmla="*/ 11 w 11"/>
                <a:gd name="T15" fmla="*/ 7 h 19"/>
                <a:gd name="T16" fmla="*/ 11 w 11"/>
                <a:gd name="T17" fmla="*/ 11 h 19"/>
                <a:gd name="T18" fmla="*/ 11 w 11"/>
                <a:gd name="T19" fmla="*/ 11 h 19"/>
                <a:gd name="T20" fmla="*/ 11 w 11"/>
                <a:gd name="T21" fmla="*/ 15 h 19"/>
                <a:gd name="T22" fmla="*/ 11 w 11"/>
                <a:gd name="T23" fmla="*/ 15 h 19"/>
                <a:gd name="T24" fmla="*/ 11 w 11"/>
                <a:gd name="T25" fmla="*/ 17 h 19"/>
                <a:gd name="T26" fmla="*/ 11 w 11"/>
                <a:gd name="T27" fmla="*/ 19 h 19"/>
                <a:gd name="T28" fmla="*/ 9 w 11"/>
                <a:gd name="T29" fmla="*/ 19 h 19"/>
                <a:gd name="T30" fmla="*/ 7 w 11"/>
                <a:gd name="T31" fmla="*/ 19 h 19"/>
                <a:gd name="T32" fmla="*/ 7 w 11"/>
                <a:gd name="T33" fmla="*/ 17 h 19"/>
                <a:gd name="T34" fmla="*/ 4 w 11"/>
                <a:gd name="T35" fmla="*/ 15 h 19"/>
                <a:gd name="T36" fmla="*/ 4 w 11"/>
                <a:gd name="T37" fmla="*/ 15 h 19"/>
                <a:gd name="T38" fmla="*/ 2 w 11"/>
                <a:gd name="T39" fmla="*/ 13 h 19"/>
                <a:gd name="T40" fmla="*/ 2 w 11"/>
                <a:gd name="T41" fmla="*/ 11 h 19"/>
                <a:gd name="T42" fmla="*/ 2 w 11"/>
                <a:gd name="T43" fmla="*/ 11 h 19"/>
                <a:gd name="T44" fmla="*/ 0 w 11"/>
                <a:gd name="T45" fmla="*/ 7 h 19"/>
                <a:gd name="T46" fmla="*/ 0 w 11"/>
                <a:gd name="T47" fmla="*/ 7 h 19"/>
                <a:gd name="T48" fmla="*/ 0 w 11"/>
                <a:gd name="T49" fmla="*/ 4 h 19"/>
                <a:gd name="T50" fmla="*/ 0 w 11"/>
                <a:gd name="T51" fmla="*/ 2 h 19"/>
                <a:gd name="T52" fmla="*/ 2 w 11"/>
                <a:gd name="T53" fmla="*/ 2 h 19"/>
                <a:gd name="T54" fmla="*/ 4 w 11"/>
                <a:gd name="T55" fmla="*/ 0 h 19"/>
                <a:gd name="T56" fmla="*/ 4 w 11"/>
                <a:gd name="T57" fmla="*/ 0 h 19"/>
                <a:gd name="T58" fmla="*/ 4 w 11"/>
                <a:gd name="T59" fmla="*/ 0 h 19"/>
                <a:gd name="T60" fmla="*/ 4 w 11"/>
                <a:gd name="T6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9">
                  <a:moveTo>
                    <a:pt x="4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DD7EFF87-05A6-CC46-A545-B941A125CD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40" y="1957436"/>
              <a:ext cx="25594" cy="24528"/>
            </a:xfrm>
            <a:custGeom>
              <a:avLst/>
              <a:gdLst>
                <a:gd name="T0" fmla="*/ 0 w 17"/>
                <a:gd name="T1" fmla="*/ 3 h 19"/>
                <a:gd name="T2" fmla="*/ 0 w 17"/>
                <a:gd name="T3" fmla="*/ 3 h 19"/>
                <a:gd name="T4" fmla="*/ 2 w 17"/>
                <a:gd name="T5" fmla="*/ 0 h 19"/>
                <a:gd name="T6" fmla="*/ 4 w 17"/>
                <a:gd name="T7" fmla="*/ 0 h 19"/>
                <a:gd name="T8" fmla="*/ 8 w 17"/>
                <a:gd name="T9" fmla="*/ 2 h 19"/>
                <a:gd name="T10" fmla="*/ 13 w 17"/>
                <a:gd name="T11" fmla="*/ 3 h 19"/>
                <a:gd name="T12" fmla="*/ 15 w 17"/>
                <a:gd name="T13" fmla="*/ 7 h 19"/>
                <a:gd name="T14" fmla="*/ 15 w 17"/>
                <a:gd name="T15" fmla="*/ 7 h 19"/>
                <a:gd name="T16" fmla="*/ 17 w 17"/>
                <a:gd name="T17" fmla="*/ 11 h 19"/>
                <a:gd name="T18" fmla="*/ 17 w 17"/>
                <a:gd name="T19" fmla="*/ 13 h 19"/>
                <a:gd name="T20" fmla="*/ 17 w 17"/>
                <a:gd name="T21" fmla="*/ 15 h 19"/>
                <a:gd name="T22" fmla="*/ 17 w 17"/>
                <a:gd name="T23" fmla="*/ 15 h 19"/>
                <a:gd name="T24" fmla="*/ 13 w 17"/>
                <a:gd name="T25" fmla="*/ 17 h 19"/>
                <a:gd name="T26" fmla="*/ 9 w 17"/>
                <a:gd name="T27" fmla="*/ 19 h 19"/>
                <a:gd name="T28" fmla="*/ 9 w 17"/>
                <a:gd name="T29" fmla="*/ 19 h 19"/>
                <a:gd name="T30" fmla="*/ 9 w 17"/>
                <a:gd name="T31" fmla="*/ 17 h 19"/>
                <a:gd name="T32" fmla="*/ 9 w 17"/>
                <a:gd name="T33" fmla="*/ 13 h 19"/>
                <a:gd name="T34" fmla="*/ 9 w 17"/>
                <a:gd name="T35" fmla="*/ 13 h 19"/>
                <a:gd name="T36" fmla="*/ 8 w 17"/>
                <a:gd name="T37" fmla="*/ 9 h 19"/>
                <a:gd name="T38" fmla="*/ 8 w 17"/>
                <a:gd name="T39" fmla="*/ 9 h 19"/>
                <a:gd name="T40" fmla="*/ 6 w 17"/>
                <a:gd name="T41" fmla="*/ 9 h 19"/>
                <a:gd name="T42" fmla="*/ 6 w 17"/>
                <a:gd name="T43" fmla="*/ 5 h 19"/>
                <a:gd name="T44" fmla="*/ 6 w 17"/>
                <a:gd name="T45" fmla="*/ 5 h 19"/>
                <a:gd name="T46" fmla="*/ 2 w 17"/>
                <a:gd name="T47" fmla="*/ 5 h 19"/>
                <a:gd name="T48" fmla="*/ 0 w 17"/>
                <a:gd name="T49" fmla="*/ 3 h 19"/>
                <a:gd name="T50" fmla="*/ 0 w 17"/>
                <a:gd name="T51" fmla="*/ 3 h 19"/>
                <a:gd name="T52" fmla="*/ 0 w 17"/>
                <a:gd name="T53" fmla="*/ 3 h 19"/>
                <a:gd name="T54" fmla="*/ 0 w 17"/>
                <a:gd name="T5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5E11216A-2340-EA47-A2CD-69B3B0923A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40" y="1957436"/>
              <a:ext cx="25594" cy="24528"/>
            </a:xfrm>
            <a:custGeom>
              <a:avLst/>
              <a:gdLst>
                <a:gd name="T0" fmla="*/ 0 w 17"/>
                <a:gd name="T1" fmla="*/ 3 h 19"/>
                <a:gd name="T2" fmla="*/ 0 w 17"/>
                <a:gd name="T3" fmla="*/ 3 h 19"/>
                <a:gd name="T4" fmla="*/ 2 w 17"/>
                <a:gd name="T5" fmla="*/ 0 h 19"/>
                <a:gd name="T6" fmla="*/ 4 w 17"/>
                <a:gd name="T7" fmla="*/ 0 h 19"/>
                <a:gd name="T8" fmla="*/ 8 w 17"/>
                <a:gd name="T9" fmla="*/ 2 h 19"/>
                <a:gd name="T10" fmla="*/ 13 w 17"/>
                <a:gd name="T11" fmla="*/ 3 h 19"/>
                <a:gd name="T12" fmla="*/ 15 w 17"/>
                <a:gd name="T13" fmla="*/ 7 h 19"/>
                <a:gd name="T14" fmla="*/ 15 w 17"/>
                <a:gd name="T15" fmla="*/ 7 h 19"/>
                <a:gd name="T16" fmla="*/ 17 w 17"/>
                <a:gd name="T17" fmla="*/ 11 h 19"/>
                <a:gd name="T18" fmla="*/ 17 w 17"/>
                <a:gd name="T19" fmla="*/ 13 h 19"/>
                <a:gd name="T20" fmla="*/ 17 w 17"/>
                <a:gd name="T21" fmla="*/ 15 h 19"/>
                <a:gd name="T22" fmla="*/ 17 w 17"/>
                <a:gd name="T23" fmla="*/ 15 h 19"/>
                <a:gd name="T24" fmla="*/ 13 w 17"/>
                <a:gd name="T25" fmla="*/ 17 h 19"/>
                <a:gd name="T26" fmla="*/ 9 w 17"/>
                <a:gd name="T27" fmla="*/ 19 h 19"/>
                <a:gd name="T28" fmla="*/ 9 w 17"/>
                <a:gd name="T29" fmla="*/ 19 h 19"/>
                <a:gd name="T30" fmla="*/ 9 w 17"/>
                <a:gd name="T31" fmla="*/ 17 h 19"/>
                <a:gd name="T32" fmla="*/ 9 w 17"/>
                <a:gd name="T33" fmla="*/ 13 h 19"/>
                <a:gd name="T34" fmla="*/ 9 w 17"/>
                <a:gd name="T35" fmla="*/ 13 h 19"/>
                <a:gd name="T36" fmla="*/ 8 w 17"/>
                <a:gd name="T37" fmla="*/ 9 h 19"/>
                <a:gd name="T38" fmla="*/ 8 w 17"/>
                <a:gd name="T39" fmla="*/ 9 h 19"/>
                <a:gd name="T40" fmla="*/ 6 w 17"/>
                <a:gd name="T41" fmla="*/ 9 h 19"/>
                <a:gd name="T42" fmla="*/ 6 w 17"/>
                <a:gd name="T43" fmla="*/ 5 h 19"/>
                <a:gd name="T44" fmla="*/ 6 w 17"/>
                <a:gd name="T45" fmla="*/ 5 h 19"/>
                <a:gd name="T46" fmla="*/ 2 w 17"/>
                <a:gd name="T47" fmla="*/ 5 h 19"/>
                <a:gd name="T48" fmla="*/ 0 w 17"/>
                <a:gd name="T49" fmla="*/ 3 h 19"/>
                <a:gd name="T50" fmla="*/ 0 w 17"/>
                <a:gd name="T51" fmla="*/ 3 h 19"/>
                <a:gd name="T52" fmla="*/ 0 w 17"/>
                <a:gd name="T53" fmla="*/ 3 h 19"/>
                <a:gd name="T54" fmla="*/ 0 w 17"/>
                <a:gd name="T5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3D25E35F-C922-C648-9C81-4D209F765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77732" y="2006481"/>
              <a:ext cx="32703" cy="44790"/>
            </a:xfrm>
            <a:custGeom>
              <a:avLst/>
              <a:gdLst>
                <a:gd name="T0" fmla="*/ 0 w 22"/>
                <a:gd name="T1" fmla="*/ 0 h 34"/>
                <a:gd name="T2" fmla="*/ 0 w 22"/>
                <a:gd name="T3" fmla="*/ 0 h 34"/>
                <a:gd name="T4" fmla="*/ 1 w 22"/>
                <a:gd name="T5" fmla="*/ 0 h 34"/>
                <a:gd name="T6" fmla="*/ 5 w 22"/>
                <a:gd name="T7" fmla="*/ 0 h 34"/>
                <a:gd name="T8" fmla="*/ 5 w 22"/>
                <a:gd name="T9" fmla="*/ 0 h 34"/>
                <a:gd name="T10" fmla="*/ 7 w 22"/>
                <a:gd name="T11" fmla="*/ 3 h 34"/>
                <a:gd name="T12" fmla="*/ 11 w 22"/>
                <a:gd name="T13" fmla="*/ 9 h 34"/>
                <a:gd name="T14" fmla="*/ 11 w 22"/>
                <a:gd name="T15" fmla="*/ 13 h 34"/>
                <a:gd name="T16" fmla="*/ 11 w 22"/>
                <a:gd name="T17" fmla="*/ 13 h 34"/>
                <a:gd name="T18" fmla="*/ 15 w 22"/>
                <a:gd name="T19" fmla="*/ 13 h 34"/>
                <a:gd name="T20" fmla="*/ 15 w 22"/>
                <a:gd name="T21" fmla="*/ 15 h 34"/>
                <a:gd name="T22" fmla="*/ 17 w 22"/>
                <a:gd name="T23" fmla="*/ 18 h 34"/>
                <a:gd name="T24" fmla="*/ 18 w 22"/>
                <a:gd name="T25" fmla="*/ 22 h 34"/>
                <a:gd name="T26" fmla="*/ 20 w 22"/>
                <a:gd name="T27" fmla="*/ 24 h 34"/>
                <a:gd name="T28" fmla="*/ 22 w 22"/>
                <a:gd name="T29" fmla="*/ 26 h 34"/>
                <a:gd name="T30" fmla="*/ 22 w 22"/>
                <a:gd name="T31" fmla="*/ 26 h 34"/>
                <a:gd name="T32" fmla="*/ 22 w 22"/>
                <a:gd name="T33" fmla="*/ 30 h 34"/>
                <a:gd name="T34" fmla="*/ 18 w 22"/>
                <a:gd name="T35" fmla="*/ 34 h 34"/>
                <a:gd name="T36" fmla="*/ 18 w 22"/>
                <a:gd name="T37" fmla="*/ 34 h 34"/>
                <a:gd name="T38" fmla="*/ 17 w 22"/>
                <a:gd name="T39" fmla="*/ 32 h 34"/>
                <a:gd name="T40" fmla="*/ 15 w 22"/>
                <a:gd name="T41" fmla="*/ 30 h 34"/>
                <a:gd name="T42" fmla="*/ 15 w 22"/>
                <a:gd name="T43" fmla="*/ 30 h 34"/>
                <a:gd name="T44" fmla="*/ 15 w 22"/>
                <a:gd name="T45" fmla="*/ 30 h 34"/>
                <a:gd name="T46" fmla="*/ 11 w 22"/>
                <a:gd name="T47" fmla="*/ 30 h 34"/>
                <a:gd name="T48" fmla="*/ 11 w 22"/>
                <a:gd name="T49" fmla="*/ 32 h 34"/>
                <a:gd name="T50" fmla="*/ 11 w 22"/>
                <a:gd name="T51" fmla="*/ 34 h 34"/>
                <a:gd name="T52" fmla="*/ 11 w 22"/>
                <a:gd name="T53" fmla="*/ 34 h 34"/>
                <a:gd name="T54" fmla="*/ 11 w 22"/>
                <a:gd name="T55" fmla="*/ 34 h 34"/>
                <a:gd name="T56" fmla="*/ 9 w 22"/>
                <a:gd name="T57" fmla="*/ 32 h 34"/>
                <a:gd name="T58" fmla="*/ 7 w 22"/>
                <a:gd name="T59" fmla="*/ 30 h 34"/>
                <a:gd name="T60" fmla="*/ 7 w 22"/>
                <a:gd name="T61" fmla="*/ 28 h 34"/>
                <a:gd name="T62" fmla="*/ 7 w 22"/>
                <a:gd name="T63" fmla="*/ 28 h 34"/>
                <a:gd name="T64" fmla="*/ 7 w 22"/>
                <a:gd name="T65" fmla="*/ 20 h 34"/>
                <a:gd name="T66" fmla="*/ 7 w 22"/>
                <a:gd name="T67" fmla="*/ 20 h 34"/>
                <a:gd name="T68" fmla="*/ 7 w 22"/>
                <a:gd name="T69" fmla="*/ 18 h 34"/>
                <a:gd name="T70" fmla="*/ 7 w 22"/>
                <a:gd name="T71" fmla="*/ 15 h 34"/>
                <a:gd name="T72" fmla="*/ 7 w 22"/>
                <a:gd name="T73" fmla="*/ 15 h 34"/>
                <a:gd name="T74" fmla="*/ 5 w 22"/>
                <a:gd name="T75" fmla="*/ 13 h 34"/>
                <a:gd name="T76" fmla="*/ 3 w 22"/>
                <a:gd name="T77" fmla="*/ 9 h 34"/>
                <a:gd name="T78" fmla="*/ 0 w 22"/>
                <a:gd name="T79" fmla="*/ 5 h 34"/>
                <a:gd name="T80" fmla="*/ 0 w 22"/>
                <a:gd name="T81" fmla="*/ 0 h 34"/>
                <a:gd name="T82" fmla="*/ 0 w 22"/>
                <a:gd name="T83" fmla="*/ 0 h 34"/>
                <a:gd name="T84" fmla="*/ 0 w 22"/>
                <a:gd name="T85" fmla="*/ 0 h 34"/>
                <a:gd name="T86" fmla="*/ 0 w 22"/>
                <a:gd name="T8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34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11" y="9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5" y="13"/>
                  </a:lnTo>
                  <a:lnTo>
                    <a:pt x="15" y="15"/>
                  </a:lnTo>
                  <a:lnTo>
                    <a:pt x="17" y="18"/>
                  </a:lnTo>
                  <a:lnTo>
                    <a:pt x="18" y="22"/>
                  </a:lnTo>
                  <a:lnTo>
                    <a:pt x="20" y="2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30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7" y="32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107CC096-7290-7B42-8FC2-AC514735B4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77732" y="2006481"/>
              <a:ext cx="32703" cy="44790"/>
            </a:xfrm>
            <a:custGeom>
              <a:avLst/>
              <a:gdLst>
                <a:gd name="T0" fmla="*/ 0 w 22"/>
                <a:gd name="T1" fmla="*/ 0 h 34"/>
                <a:gd name="T2" fmla="*/ 0 w 22"/>
                <a:gd name="T3" fmla="*/ 0 h 34"/>
                <a:gd name="T4" fmla="*/ 1 w 22"/>
                <a:gd name="T5" fmla="*/ 0 h 34"/>
                <a:gd name="T6" fmla="*/ 5 w 22"/>
                <a:gd name="T7" fmla="*/ 0 h 34"/>
                <a:gd name="T8" fmla="*/ 5 w 22"/>
                <a:gd name="T9" fmla="*/ 0 h 34"/>
                <a:gd name="T10" fmla="*/ 7 w 22"/>
                <a:gd name="T11" fmla="*/ 3 h 34"/>
                <a:gd name="T12" fmla="*/ 11 w 22"/>
                <a:gd name="T13" fmla="*/ 9 h 34"/>
                <a:gd name="T14" fmla="*/ 11 w 22"/>
                <a:gd name="T15" fmla="*/ 13 h 34"/>
                <a:gd name="T16" fmla="*/ 11 w 22"/>
                <a:gd name="T17" fmla="*/ 13 h 34"/>
                <a:gd name="T18" fmla="*/ 15 w 22"/>
                <a:gd name="T19" fmla="*/ 13 h 34"/>
                <a:gd name="T20" fmla="*/ 15 w 22"/>
                <a:gd name="T21" fmla="*/ 15 h 34"/>
                <a:gd name="T22" fmla="*/ 17 w 22"/>
                <a:gd name="T23" fmla="*/ 18 h 34"/>
                <a:gd name="T24" fmla="*/ 18 w 22"/>
                <a:gd name="T25" fmla="*/ 22 h 34"/>
                <a:gd name="T26" fmla="*/ 20 w 22"/>
                <a:gd name="T27" fmla="*/ 24 h 34"/>
                <a:gd name="T28" fmla="*/ 22 w 22"/>
                <a:gd name="T29" fmla="*/ 26 h 34"/>
                <a:gd name="T30" fmla="*/ 22 w 22"/>
                <a:gd name="T31" fmla="*/ 26 h 34"/>
                <a:gd name="T32" fmla="*/ 22 w 22"/>
                <a:gd name="T33" fmla="*/ 30 h 34"/>
                <a:gd name="T34" fmla="*/ 18 w 22"/>
                <a:gd name="T35" fmla="*/ 34 h 34"/>
                <a:gd name="T36" fmla="*/ 18 w 22"/>
                <a:gd name="T37" fmla="*/ 34 h 34"/>
                <a:gd name="T38" fmla="*/ 17 w 22"/>
                <a:gd name="T39" fmla="*/ 32 h 34"/>
                <a:gd name="T40" fmla="*/ 15 w 22"/>
                <a:gd name="T41" fmla="*/ 30 h 34"/>
                <a:gd name="T42" fmla="*/ 15 w 22"/>
                <a:gd name="T43" fmla="*/ 30 h 34"/>
                <a:gd name="T44" fmla="*/ 15 w 22"/>
                <a:gd name="T45" fmla="*/ 30 h 34"/>
                <a:gd name="T46" fmla="*/ 11 w 22"/>
                <a:gd name="T47" fmla="*/ 30 h 34"/>
                <a:gd name="T48" fmla="*/ 11 w 22"/>
                <a:gd name="T49" fmla="*/ 32 h 34"/>
                <a:gd name="T50" fmla="*/ 11 w 22"/>
                <a:gd name="T51" fmla="*/ 34 h 34"/>
                <a:gd name="T52" fmla="*/ 11 w 22"/>
                <a:gd name="T53" fmla="*/ 34 h 34"/>
                <a:gd name="T54" fmla="*/ 11 w 22"/>
                <a:gd name="T55" fmla="*/ 34 h 34"/>
                <a:gd name="T56" fmla="*/ 9 w 22"/>
                <a:gd name="T57" fmla="*/ 32 h 34"/>
                <a:gd name="T58" fmla="*/ 7 w 22"/>
                <a:gd name="T59" fmla="*/ 30 h 34"/>
                <a:gd name="T60" fmla="*/ 7 w 22"/>
                <a:gd name="T61" fmla="*/ 28 h 34"/>
                <a:gd name="T62" fmla="*/ 7 w 22"/>
                <a:gd name="T63" fmla="*/ 28 h 34"/>
                <a:gd name="T64" fmla="*/ 7 w 22"/>
                <a:gd name="T65" fmla="*/ 20 h 34"/>
                <a:gd name="T66" fmla="*/ 7 w 22"/>
                <a:gd name="T67" fmla="*/ 20 h 34"/>
                <a:gd name="T68" fmla="*/ 7 w 22"/>
                <a:gd name="T69" fmla="*/ 18 h 34"/>
                <a:gd name="T70" fmla="*/ 7 w 22"/>
                <a:gd name="T71" fmla="*/ 15 h 34"/>
                <a:gd name="T72" fmla="*/ 7 w 22"/>
                <a:gd name="T73" fmla="*/ 15 h 34"/>
                <a:gd name="T74" fmla="*/ 5 w 22"/>
                <a:gd name="T75" fmla="*/ 13 h 34"/>
                <a:gd name="T76" fmla="*/ 3 w 22"/>
                <a:gd name="T77" fmla="*/ 9 h 34"/>
                <a:gd name="T78" fmla="*/ 0 w 22"/>
                <a:gd name="T79" fmla="*/ 5 h 34"/>
                <a:gd name="T80" fmla="*/ 0 w 22"/>
                <a:gd name="T81" fmla="*/ 0 h 34"/>
                <a:gd name="T82" fmla="*/ 0 w 22"/>
                <a:gd name="T83" fmla="*/ 0 h 34"/>
                <a:gd name="T84" fmla="*/ 0 w 22"/>
                <a:gd name="T85" fmla="*/ 0 h 34"/>
                <a:gd name="T86" fmla="*/ 0 w 22"/>
                <a:gd name="T8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34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11" y="9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5" y="13"/>
                  </a:lnTo>
                  <a:lnTo>
                    <a:pt x="15" y="15"/>
                  </a:lnTo>
                  <a:lnTo>
                    <a:pt x="17" y="18"/>
                  </a:lnTo>
                  <a:lnTo>
                    <a:pt x="18" y="22"/>
                  </a:lnTo>
                  <a:lnTo>
                    <a:pt x="20" y="2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30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7" y="32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71B68856-46E4-4A44-870A-9EB79DBF5F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52" y="1974499"/>
              <a:ext cx="14219" cy="31993"/>
            </a:xfrm>
            <a:custGeom>
              <a:avLst/>
              <a:gdLst>
                <a:gd name="T0" fmla="*/ 2 w 9"/>
                <a:gd name="T1" fmla="*/ 0 h 25"/>
                <a:gd name="T2" fmla="*/ 2 w 9"/>
                <a:gd name="T3" fmla="*/ 0 h 25"/>
                <a:gd name="T4" fmla="*/ 0 w 9"/>
                <a:gd name="T5" fmla="*/ 4 h 25"/>
                <a:gd name="T6" fmla="*/ 0 w 9"/>
                <a:gd name="T7" fmla="*/ 8 h 25"/>
                <a:gd name="T8" fmla="*/ 2 w 9"/>
                <a:gd name="T9" fmla="*/ 13 h 25"/>
                <a:gd name="T10" fmla="*/ 2 w 9"/>
                <a:gd name="T11" fmla="*/ 13 h 25"/>
                <a:gd name="T12" fmla="*/ 4 w 9"/>
                <a:gd name="T13" fmla="*/ 21 h 25"/>
                <a:gd name="T14" fmla="*/ 6 w 9"/>
                <a:gd name="T15" fmla="*/ 25 h 25"/>
                <a:gd name="T16" fmla="*/ 8 w 9"/>
                <a:gd name="T17" fmla="*/ 25 h 25"/>
                <a:gd name="T18" fmla="*/ 8 w 9"/>
                <a:gd name="T19" fmla="*/ 25 h 25"/>
                <a:gd name="T20" fmla="*/ 8 w 9"/>
                <a:gd name="T21" fmla="*/ 25 h 25"/>
                <a:gd name="T22" fmla="*/ 9 w 9"/>
                <a:gd name="T23" fmla="*/ 21 h 25"/>
                <a:gd name="T24" fmla="*/ 8 w 9"/>
                <a:gd name="T25" fmla="*/ 19 h 25"/>
                <a:gd name="T26" fmla="*/ 8 w 9"/>
                <a:gd name="T27" fmla="*/ 17 h 25"/>
                <a:gd name="T28" fmla="*/ 8 w 9"/>
                <a:gd name="T29" fmla="*/ 15 h 25"/>
                <a:gd name="T30" fmla="*/ 8 w 9"/>
                <a:gd name="T31" fmla="*/ 15 h 25"/>
                <a:gd name="T32" fmla="*/ 8 w 9"/>
                <a:gd name="T33" fmla="*/ 13 h 25"/>
                <a:gd name="T34" fmla="*/ 8 w 9"/>
                <a:gd name="T35" fmla="*/ 13 h 25"/>
                <a:gd name="T36" fmla="*/ 6 w 9"/>
                <a:gd name="T37" fmla="*/ 8 h 25"/>
                <a:gd name="T38" fmla="*/ 6 w 9"/>
                <a:gd name="T39" fmla="*/ 8 h 25"/>
                <a:gd name="T40" fmla="*/ 4 w 9"/>
                <a:gd name="T41" fmla="*/ 4 h 25"/>
                <a:gd name="T42" fmla="*/ 2 w 9"/>
                <a:gd name="T43" fmla="*/ 0 h 25"/>
                <a:gd name="T44" fmla="*/ 2 w 9"/>
                <a:gd name="T45" fmla="*/ 0 h 25"/>
                <a:gd name="T46" fmla="*/ 2 w 9"/>
                <a:gd name="T47" fmla="*/ 0 h 25"/>
                <a:gd name="T48" fmla="*/ 2 w 9"/>
                <a:gd name="T4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5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2F8D7830-BF84-9A4D-B5D6-51E269BC44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52" y="1974499"/>
              <a:ext cx="14219" cy="31993"/>
            </a:xfrm>
            <a:custGeom>
              <a:avLst/>
              <a:gdLst>
                <a:gd name="T0" fmla="*/ 2 w 9"/>
                <a:gd name="T1" fmla="*/ 0 h 25"/>
                <a:gd name="T2" fmla="*/ 2 w 9"/>
                <a:gd name="T3" fmla="*/ 0 h 25"/>
                <a:gd name="T4" fmla="*/ 0 w 9"/>
                <a:gd name="T5" fmla="*/ 4 h 25"/>
                <a:gd name="T6" fmla="*/ 0 w 9"/>
                <a:gd name="T7" fmla="*/ 8 h 25"/>
                <a:gd name="T8" fmla="*/ 2 w 9"/>
                <a:gd name="T9" fmla="*/ 13 h 25"/>
                <a:gd name="T10" fmla="*/ 2 w 9"/>
                <a:gd name="T11" fmla="*/ 13 h 25"/>
                <a:gd name="T12" fmla="*/ 4 w 9"/>
                <a:gd name="T13" fmla="*/ 21 h 25"/>
                <a:gd name="T14" fmla="*/ 6 w 9"/>
                <a:gd name="T15" fmla="*/ 25 h 25"/>
                <a:gd name="T16" fmla="*/ 8 w 9"/>
                <a:gd name="T17" fmla="*/ 25 h 25"/>
                <a:gd name="T18" fmla="*/ 8 w 9"/>
                <a:gd name="T19" fmla="*/ 25 h 25"/>
                <a:gd name="T20" fmla="*/ 8 w 9"/>
                <a:gd name="T21" fmla="*/ 25 h 25"/>
                <a:gd name="T22" fmla="*/ 9 w 9"/>
                <a:gd name="T23" fmla="*/ 21 h 25"/>
                <a:gd name="T24" fmla="*/ 8 w 9"/>
                <a:gd name="T25" fmla="*/ 19 h 25"/>
                <a:gd name="T26" fmla="*/ 8 w 9"/>
                <a:gd name="T27" fmla="*/ 17 h 25"/>
                <a:gd name="T28" fmla="*/ 8 w 9"/>
                <a:gd name="T29" fmla="*/ 15 h 25"/>
                <a:gd name="T30" fmla="*/ 8 w 9"/>
                <a:gd name="T31" fmla="*/ 15 h 25"/>
                <a:gd name="T32" fmla="*/ 8 w 9"/>
                <a:gd name="T33" fmla="*/ 13 h 25"/>
                <a:gd name="T34" fmla="*/ 8 w 9"/>
                <a:gd name="T35" fmla="*/ 13 h 25"/>
                <a:gd name="T36" fmla="*/ 6 w 9"/>
                <a:gd name="T37" fmla="*/ 8 h 25"/>
                <a:gd name="T38" fmla="*/ 6 w 9"/>
                <a:gd name="T39" fmla="*/ 8 h 25"/>
                <a:gd name="T40" fmla="*/ 4 w 9"/>
                <a:gd name="T41" fmla="*/ 4 h 25"/>
                <a:gd name="T42" fmla="*/ 2 w 9"/>
                <a:gd name="T43" fmla="*/ 0 h 25"/>
                <a:gd name="T44" fmla="*/ 2 w 9"/>
                <a:gd name="T45" fmla="*/ 0 h 25"/>
                <a:gd name="T46" fmla="*/ 2 w 9"/>
                <a:gd name="T47" fmla="*/ 0 h 25"/>
                <a:gd name="T48" fmla="*/ 2 w 9"/>
                <a:gd name="T4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5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25FAAA09-00EA-174E-97B3-3BC8F99D9B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702 w 819"/>
                <a:gd name="T1" fmla="*/ 93 h 459"/>
                <a:gd name="T2" fmla="*/ 662 w 819"/>
                <a:gd name="T3" fmla="*/ 106 h 459"/>
                <a:gd name="T4" fmla="*/ 637 w 819"/>
                <a:gd name="T5" fmla="*/ 128 h 459"/>
                <a:gd name="T6" fmla="*/ 596 w 819"/>
                <a:gd name="T7" fmla="*/ 132 h 459"/>
                <a:gd name="T8" fmla="*/ 581 w 819"/>
                <a:gd name="T9" fmla="*/ 113 h 459"/>
                <a:gd name="T10" fmla="*/ 584 w 819"/>
                <a:gd name="T11" fmla="*/ 87 h 459"/>
                <a:gd name="T12" fmla="*/ 550 w 819"/>
                <a:gd name="T13" fmla="*/ 91 h 459"/>
                <a:gd name="T14" fmla="*/ 543 w 819"/>
                <a:gd name="T15" fmla="*/ 130 h 459"/>
                <a:gd name="T16" fmla="*/ 518 w 819"/>
                <a:gd name="T17" fmla="*/ 127 h 459"/>
                <a:gd name="T18" fmla="*/ 520 w 819"/>
                <a:gd name="T19" fmla="*/ 94 h 459"/>
                <a:gd name="T20" fmla="*/ 550 w 819"/>
                <a:gd name="T21" fmla="*/ 70 h 459"/>
                <a:gd name="T22" fmla="*/ 558 w 819"/>
                <a:gd name="T23" fmla="*/ 55 h 459"/>
                <a:gd name="T24" fmla="*/ 518 w 819"/>
                <a:gd name="T25" fmla="*/ 51 h 459"/>
                <a:gd name="T26" fmla="*/ 490 w 819"/>
                <a:gd name="T27" fmla="*/ 55 h 459"/>
                <a:gd name="T28" fmla="*/ 469 w 819"/>
                <a:gd name="T29" fmla="*/ 53 h 459"/>
                <a:gd name="T30" fmla="*/ 486 w 819"/>
                <a:gd name="T31" fmla="*/ 24 h 459"/>
                <a:gd name="T32" fmla="*/ 446 w 819"/>
                <a:gd name="T33" fmla="*/ 13 h 459"/>
                <a:gd name="T34" fmla="*/ 420 w 819"/>
                <a:gd name="T35" fmla="*/ 0 h 459"/>
                <a:gd name="T36" fmla="*/ 70 w 819"/>
                <a:gd name="T37" fmla="*/ 7 h 459"/>
                <a:gd name="T38" fmla="*/ 34 w 819"/>
                <a:gd name="T39" fmla="*/ 40 h 459"/>
                <a:gd name="T40" fmla="*/ 0 w 819"/>
                <a:gd name="T41" fmla="*/ 26 h 459"/>
                <a:gd name="T42" fmla="*/ 8 w 819"/>
                <a:gd name="T43" fmla="*/ 94 h 459"/>
                <a:gd name="T44" fmla="*/ 2 w 819"/>
                <a:gd name="T45" fmla="*/ 142 h 459"/>
                <a:gd name="T46" fmla="*/ 9 w 819"/>
                <a:gd name="T47" fmla="*/ 187 h 459"/>
                <a:gd name="T48" fmla="*/ 34 w 819"/>
                <a:gd name="T49" fmla="*/ 236 h 459"/>
                <a:gd name="T50" fmla="*/ 57 w 819"/>
                <a:gd name="T51" fmla="*/ 285 h 459"/>
                <a:gd name="T52" fmla="*/ 100 w 819"/>
                <a:gd name="T53" fmla="*/ 308 h 459"/>
                <a:gd name="T54" fmla="*/ 233 w 819"/>
                <a:gd name="T55" fmla="*/ 346 h 459"/>
                <a:gd name="T56" fmla="*/ 357 w 819"/>
                <a:gd name="T57" fmla="*/ 414 h 459"/>
                <a:gd name="T58" fmla="*/ 397 w 819"/>
                <a:gd name="T59" fmla="*/ 399 h 459"/>
                <a:gd name="T60" fmla="*/ 420 w 819"/>
                <a:gd name="T61" fmla="*/ 380 h 459"/>
                <a:gd name="T62" fmla="*/ 441 w 819"/>
                <a:gd name="T63" fmla="*/ 372 h 459"/>
                <a:gd name="T64" fmla="*/ 469 w 819"/>
                <a:gd name="T65" fmla="*/ 374 h 459"/>
                <a:gd name="T66" fmla="*/ 488 w 819"/>
                <a:gd name="T67" fmla="*/ 384 h 459"/>
                <a:gd name="T68" fmla="*/ 497 w 819"/>
                <a:gd name="T69" fmla="*/ 371 h 459"/>
                <a:gd name="T70" fmla="*/ 518 w 819"/>
                <a:gd name="T71" fmla="*/ 361 h 459"/>
                <a:gd name="T72" fmla="*/ 545 w 819"/>
                <a:gd name="T73" fmla="*/ 365 h 459"/>
                <a:gd name="T74" fmla="*/ 573 w 819"/>
                <a:gd name="T75" fmla="*/ 372 h 459"/>
                <a:gd name="T76" fmla="*/ 592 w 819"/>
                <a:gd name="T77" fmla="*/ 401 h 459"/>
                <a:gd name="T78" fmla="*/ 609 w 819"/>
                <a:gd name="T79" fmla="*/ 441 h 459"/>
                <a:gd name="T80" fmla="*/ 622 w 819"/>
                <a:gd name="T81" fmla="*/ 459 h 459"/>
                <a:gd name="T82" fmla="*/ 628 w 819"/>
                <a:gd name="T83" fmla="*/ 416 h 459"/>
                <a:gd name="T84" fmla="*/ 613 w 819"/>
                <a:gd name="T85" fmla="*/ 363 h 459"/>
                <a:gd name="T86" fmla="*/ 622 w 819"/>
                <a:gd name="T87" fmla="*/ 329 h 459"/>
                <a:gd name="T88" fmla="*/ 664 w 819"/>
                <a:gd name="T89" fmla="*/ 293 h 459"/>
                <a:gd name="T90" fmla="*/ 685 w 819"/>
                <a:gd name="T91" fmla="*/ 280 h 459"/>
                <a:gd name="T92" fmla="*/ 696 w 819"/>
                <a:gd name="T93" fmla="*/ 265 h 459"/>
                <a:gd name="T94" fmla="*/ 690 w 819"/>
                <a:gd name="T95" fmla="*/ 251 h 459"/>
                <a:gd name="T96" fmla="*/ 681 w 819"/>
                <a:gd name="T97" fmla="*/ 234 h 459"/>
                <a:gd name="T98" fmla="*/ 679 w 819"/>
                <a:gd name="T99" fmla="*/ 217 h 459"/>
                <a:gd name="T100" fmla="*/ 688 w 819"/>
                <a:gd name="T101" fmla="*/ 206 h 459"/>
                <a:gd name="T102" fmla="*/ 692 w 819"/>
                <a:gd name="T103" fmla="*/ 234 h 459"/>
                <a:gd name="T104" fmla="*/ 696 w 819"/>
                <a:gd name="T105" fmla="*/ 195 h 459"/>
                <a:gd name="T106" fmla="*/ 717 w 819"/>
                <a:gd name="T107" fmla="*/ 178 h 459"/>
                <a:gd name="T108" fmla="*/ 768 w 819"/>
                <a:gd name="T109" fmla="*/ 153 h 459"/>
                <a:gd name="T110" fmla="*/ 800 w 819"/>
                <a:gd name="T111" fmla="*/ 100 h 459"/>
                <a:gd name="T112" fmla="*/ 806 w 819"/>
                <a:gd name="T113" fmla="*/ 51 h 459"/>
                <a:gd name="T114" fmla="*/ 775 w 819"/>
                <a:gd name="T115" fmla="*/ 6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55" y="85"/>
                  </a:lnTo>
                  <a:lnTo>
                    <a:pt x="755" y="85"/>
                  </a:lnTo>
                  <a:lnTo>
                    <a:pt x="755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6973CCFB-C36F-D849-8447-BD3A49EDB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702 w 819"/>
                <a:gd name="T1" fmla="*/ 93 h 459"/>
                <a:gd name="T2" fmla="*/ 662 w 819"/>
                <a:gd name="T3" fmla="*/ 106 h 459"/>
                <a:gd name="T4" fmla="*/ 637 w 819"/>
                <a:gd name="T5" fmla="*/ 128 h 459"/>
                <a:gd name="T6" fmla="*/ 596 w 819"/>
                <a:gd name="T7" fmla="*/ 132 h 459"/>
                <a:gd name="T8" fmla="*/ 581 w 819"/>
                <a:gd name="T9" fmla="*/ 113 h 459"/>
                <a:gd name="T10" fmla="*/ 584 w 819"/>
                <a:gd name="T11" fmla="*/ 87 h 459"/>
                <a:gd name="T12" fmla="*/ 550 w 819"/>
                <a:gd name="T13" fmla="*/ 91 h 459"/>
                <a:gd name="T14" fmla="*/ 543 w 819"/>
                <a:gd name="T15" fmla="*/ 130 h 459"/>
                <a:gd name="T16" fmla="*/ 518 w 819"/>
                <a:gd name="T17" fmla="*/ 127 h 459"/>
                <a:gd name="T18" fmla="*/ 520 w 819"/>
                <a:gd name="T19" fmla="*/ 94 h 459"/>
                <a:gd name="T20" fmla="*/ 550 w 819"/>
                <a:gd name="T21" fmla="*/ 70 h 459"/>
                <a:gd name="T22" fmla="*/ 558 w 819"/>
                <a:gd name="T23" fmla="*/ 55 h 459"/>
                <a:gd name="T24" fmla="*/ 518 w 819"/>
                <a:gd name="T25" fmla="*/ 51 h 459"/>
                <a:gd name="T26" fmla="*/ 490 w 819"/>
                <a:gd name="T27" fmla="*/ 55 h 459"/>
                <a:gd name="T28" fmla="*/ 469 w 819"/>
                <a:gd name="T29" fmla="*/ 53 h 459"/>
                <a:gd name="T30" fmla="*/ 486 w 819"/>
                <a:gd name="T31" fmla="*/ 24 h 459"/>
                <a:gd name="T32" fmla="*/ 446 w 819"/>
                <a:gd name="T33" fmla="*/ 13 h 459"/>
                <a:gd name="T34" fmla="*/ 420 w 819"/>
                <a:gd name="T35" fmla="*/ 0 h 459"/>
                <a:gd name="T36" fmla="*/ 70 w 819"/>
                <a:gd name="T37" fmla="*/ 7 h 459"/>
                <a:gd name="T38" fmla="*/ 34 w 819"/>
                <a:gd name="T39" fmla="*/ 40 h 459"/>
                <a:gd name="T40" fmla="*/ 0 w 819"/>
                <a:gd name="T41" fmla="*/ 26 h 459"/>
                <a:gd name="T42" fmla="*/ 8 w 819"/>
                <a:gd name="T43" fmla="*/ 94 h 459"/>
                <a:gd name="T44" fmla="*/ 2 w 819"/>
                <a:gd name="T45" fmla="*/ 142 h 459"/>
                <a:gd name="T46" fmla="*/ 9 w 819"/>
                <a:gd name="T47" fmla="*/ 187 h 459"/>
                <a:gd name="T48" fmla="*/ 34 w 819"/>
                <a:gd name="T49" fmla="*/ 236 h 459"/>
                <a:gd name="T50" fmla="*/ 57 w 819"/>
                <a:gd name="T51" fmla="*/ 285 h 459"/>
                <a:gd name="T52" fmla="*/ 100 w 819"/>
                <a:gd name="T53" fmla="*/ 308 h 459"/>
                <a:gd name="T54" fmla="*/ 233 w 819"/>
                <a:gd name="T55" fmla="*/ 346 h 459"/>
                <a:gd name="T56" fmla="*/ 357 w 819"/>
                <a:gd name="T57" fmla="*/ 414 h 459"/>
                <a:gd name="T58" fmla="*/ 397 w 819"/>
                <a:gd name="T59" fmla="*/ 399 h 459"/>
                <a:gd name="T60" fmla="*/ 420 w 819"/>
                <a:gd name="T61" fmla="*/ 380 h 459"/>
                <a:gd name="T62" fmla="*/ 441 w 819"/>
                <a:gd name="T63" fmla="*/ 372 h 459"/>
                <a:gd name="T64" fmla="*/ 469 w 819"/>
                <a:gd name="T65" fmla="*/ 374 h 459"/>
                <a:gd name="T66" fmla="*/ 488 w 819"/>
                <a:gd name="T67" fmla="*/ 384 h 459"/>
                <a:gd name="T68" fmla="*/ 497 w 819"/>
                <a:gd name="T69" fmla="*/ 371 h 459"/>
                <a:gd name="T70" fmla="*/ 518 w 819"/>
                <a:gd name="T71" fmla="*/ 361 h 459"/>
                <a:gd name="T72" fmla="*/ 545 w 819"/>
                <a:gd name="T73" fmla="*/ 365 h 459"/>
                <a:gd name="T74" fmla="*/ 573 w 819"/>
                <a:gd name="T75" fmla="*/ 372 h 459"/>
                <a:gd name="T76" fmla="*/ 592 w 819"/>
                <a:gd name="T77" fmla="*/ 401 h 459"/>
                <a:gd name="T78" fmla="*/ 609 w 819"/>
                <a:gd name="T79" fmla="*/ 441 h 459"/>
                <a:gd name="T80" fmla="*/ 622 w 819"/>
                <a:gd name="T81" fmla="*/ 459 h 459"/>
                <a:gd name="T82" fmla="*/ 628 w 819"/>
                <a:gd name="T83" fmla="*/ 416 h 459"/>
                <a:gd name="T84" fmla="*/ 613 w 819"/>
                <a:gd name="T85" fmla="*/ 363 h 459"/>
                <a:gd name="T86" fmla="*/ 622 w 819"/>
                <a:gd name="T87" fmla="*/ 329 h 459"/>
                <a:gd name="T88" fmla="*/ 664 w 819"/>
                <a:gd name="T89" fmla="*/ 293 h 459"/>
                <a:gd name="T90" fmla="*/ 685 w 819"/>
                <a:gd name="T91" fmla="*/ 280 h 459"/>
                <a:gd name="T92" fmla="*/ 696 w 819"/>
                <a:gd name="T93" fmla="*/ 265 h 459"/>
                <a:gd name="T94" fmla="*/ 690 w 819"/>
                <a:gd name="T95" fmla="*/ 251 h 459"/>
                <a:gd name="T96" fmla="*/ 681 w 819"/>
                <a:gd name="T97" fmla="*/ 234 h 459"/>
                <a:gd name="T98" fmla="*/ 679 w 819"/>
                <a:gd name="T99" fmla="*/ 217 h 459"/>
                <a:gd name="T100" fmla="*/ 688 w 819"/>
                <a:gd name="T101" fmla="*/ 206 h 459"/>
                <a:gd name="T102" fmla="*/ 692 w 819"/>
                <a:gd name="T103" fmla="*/ 234 h 459"/>
                <a:gd name="T104" fmla="*/ 696 w 819"/>
                <a:gd name="T105" fmla="*/ 195 h 459"/>
                <a:gd name="T106" fmla="*/ 717 w 819"/>
                <a:gd name="T107" fmla="*/ 178 h 459"/>
                <a:gd name="T108" fmla="*/ 768 w 819"/>
                <a:gd name="T109" fmla="*/ 153 h 459"/>
                <a:gd name="T110" fmla="*/ 800 w 819"/>
                <a:gd name="T111" fmla="*/ 100 h 459"/>
                <a:gd name="T112" fmla="*/ 806 w 819"/>
                <a:gd name="T113" fmla="*/ 51 h 459"/>
                <a:gd name="T114" fmla="*/ 775 w 819"/>
                <a:gd name="T115" fmla="*/ 6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55" y="85"/>
                  </a:lnTo>
                  <a:lnTo>
                    <a:pt x="755" y="85"/>
                  </a:lnTo>
                  <a:lnTo>
                    <a:pt x="755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5431441C-5538-A54C-AA2C-71D4174B51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702 w 819"/>
                <a:gd name="T1" fmla="*/ 93 h 459"/>
                <a:gd name="T2" fmla="*/ 662 w 819"/>
                <a:gd name="T3" fmla="*/ 106 h 459"/>
                <a:gd name="T4" fmla="*/ 637 w 819"/>
                <a:gd name="T5" fmla="*/ 128 h 459"/>
                <a:gd name="T6" fmla="*/ 596 w 819"/>
                <a:gd name="T7" fmla="*/ 132 h 459"/>
                <a:gd name="T8" fmla="*/ 581 w 819"/>
                <a:gd name="T9" fmla="*/ 113 h 459"/>
                <a:gd name="T10" fmla="*/ 584 w 819"/>
                <a:gd name="T11" fmla="*/ 87 h 459"/>
                <a:gd name="T12" fmla="*/ 550 w 819"/>
                <a:gd name="T13" fmla="*/ 91 h 459"/>
                <a:gd name="T14" fmla="*/ 543 w 819"/>
                <a:gd name="T15" fmla="*/ 130 h 459"/>
                <a:gd name="T16" fmla="*/ 518 w 819"/>
                <a:gd name="T17" fmla="*/ 127 h 459"/>
                <a:gd name="T18" fmla="*/ 520 w 819"/>
                <a:gd name="T19" fmla="*/ 94 h 459"/>
                <a:gd name="T20" fmla="*/ 550 w 819"/>
                <a:gd name="T21" fmla="*/ 70 h 459"/>
                <a:gd name="T22" fmla="*/ 558 w 819"/>
                <a:gd name="T23" fmla="*/ 55 h 459"/>
                <a:gd name="T24" fmla="*/ 518 w 819"/>
                <a:gd name="T25" fmla="*/ 51 h 459"/>
                <a:gd name="T26" fmla="*/ 490 w 819"/>
                <a:gd name="T27" fmla="*/ 55 h 459"/>
                <a:gd name="T28" fmla="*/ 469 w 819"/>
                <a:gd name="T29" fmla="*/ 53 h 459"/>
                <a:gd name="T30" fmla="*/ 486 w 819"/>
                <a:gd name="T31" fmla="*/ 24 h 459"/>
                <a:gd name="T32" fmla="*/ 446 w 819"/>
                <a:gd name="T33" fmla="*/ 13 h 459"/>
                <a:gd name="T34" fmla="*/ 420 w 819"/>
                <a:gd name="T35" fmla="*/ 0 h 459"/>
                <a:gd name="T36" fmla="*/ 70 w 819"/>
                <a:gd name="T37" fmla="*/ 7 h 459"/>
                <a:gd name="T38" fmla="*/ 34 w 819"/>
                <a:gd name="T39" fmla="*/ 40 h 459"/>
                <a:gd name="T40" fmla="*/ 0 w 819"/>
                <a:gd name="T41" fmla="*/ 26 h 459"/>
                <a:gd name="T42" fmla="*/ 8 w 819"/>
                <a:gd name="T43" fmla="*/ 94 h 459"/>
                <a:gd name="T44" fmla="*/ 2 w 819"/>
                <a:gd name="T45" fmla="*/ 142 h 459"/>
                <a:gd name="T46" fmla="*/ 9 w 819"/>
                <a:gd name="T47" fmla="*/ 187 h 459"/>
                <a:gd name="T48" fmla="*/ 34 w 819"/>
                <a:gd name="T49" fmla="*/ 236 h 459"/>
                <a:gd name="T50" fmla="*/ 57 w 819"/>
                <a:gd name="T51" fmla="*/ 285 h 459"/>
                <a:gd name="T52" fmla="*/ 100 w 819"/>
                <a:gd name="T53" fmla="*/ 308 h 459"/>
                <a:gd name="T54" fmla="*/ 233 w 819"/>
                <a:gd name="T55" fmla="*/ 346 h 459"/>
                <a:gd name="T56" fmla="*/ 357 w 819"/>
                <a:gd name="T57" fmla="*/ 414 h 459"/>
                <a:gd name="T58" fmla="*/ 397 w 819"/>
                <a:gd name="T59" fmla="*/ 399 h 459"/>
                <a:gd name="T60" fmla="*/ 420 w 819"/>
                <a:gd name="T61" fmla="*/ 380 h 459"/>
                <a:gd name="T62" fmla="*/ 441 w 819"/>
                <a:gd name="T63" fmla="*/ 372 h 459"/>
                <a:gd name="T64" fmla="*/ 469 w 819"/>
                <a:gd name="T65" fmla="*/ 374 h 459"/>
                <a:gd name="T66" fmla="*/ 488 w 819"/>
                <a:gd name="T67" fmla="*/ 384 h 459"/>
                <a:gd name="T68" fmla="*/ 497 w 819"/>
                <a:gd name="T69" fmla="*/ 371 h 459"/>
                <a:gd name="T70" fmla="*/ 518 w 819"/>
                <a:gd name="T71" fmla="*/ 361 h 459"/>
                <a:gd name="T72" fmla="*/ 545 w 819"/>
                <a:gd name="T73" fmla="*/ 365 h 459"/>
                <a:gd name="T74" fmla="*/ 573 w 819"/>
                <a:gd name="T75" fmla="*/ 372 h 459"/>
                <a:gd name="T76" fmla="*/ 592 w 819"/>
                <a:gd name="T77" fmla="*/ 401 h 459"/>
                <a:gd name="T78" fmla="*/ 609 w 819"/>
                <a:gd name="T79" fmla="*/ 441 h 459"/>
                <a:gd name="T80" fmla="*/ 622 w 819"/>
                <a:gd name="T81" fmla="*/ 459 h 459"/>
                <a:gd name="T82" fmla="*/ 628 w 819"/>
                <a:gd name="T83" fmla="*/ 416 h 459"/>
                <a:gd name="T84" fmla="*/ 613 w 819"/>
                <a:gd name="T85" fmla="*/ 363 h 459"/>
                <a:gd name="T86" fmla="*/ 622 w 819"/>
                <a:gd name="T87" fmla="*/ 329 h 459"/>
                <a:gd name="T88" fmla="*/ 664 w 819"/>
                <a:gd name="T89" fmla="*/ 293 h 459"/>
                <a:gd name="T90" fmla="*/ 685 w 819"/>
                <a:gd name="T91" fmla="*/ 280 h 459"/>
                <a:gd name="T92" fmla="*/ 696 w 819"/>
                <a:gd name="T93" fmla="*/ 265 h 459"/>
                <a:gd name="T94" fmla="*/ 690 w 819"/>
                <a:gd name="T95" fmla="*/ 251 h 459"/>
                <a:gd name="T96" fmla="*/ 681 w 819"/>
                <a:gd name="T97" fmla="*/ 234 h 459"/>
                <a:gd name="T98" fmla="*/ 679 w 819"/>
                <a:gd name="T99" fmla="*/ 217 h 459"/>
                <a:gd name="T100" fmla="*/ 688 w 819"/>
                <a:gd name="T101" fmla="*/ 206 h 459"/>
                <a:gd name="T102" fmla="*/ 692 w 819"/>
                <a:gd name="T103" fmla="*/ 234 h 459"/>
                <a:gd name="T104" fmla="*/ 696 w 819"/>
                <a:gd name="T105" fmla="*/ 195 h 459"/>
                <a:gd name="T106" fmla="*/ 717 w 819"/>
                <a:gd name="T107" fmla="*/ 178 h 459"/>
                <a:gd name="T108" fmla="*/ 768 w 819"/>
                <a:gd name="T109" fmla="*/ 153 h 459"/>
                <a:gd name="T110" fmla="*/ 800 w 819"/>
                <a:gd name="T111" fmla="*/ 100 h 459"/>
                <a:gd name="T112" fmla="*/ 806 w 819"/>
                <a:gd name="T113" fmla="*/ 51 h 459"/>
                <a:gd name="T114" fmla="*/ 775 w 819"/>
                <a:gd name="T115" fmla="*/ 6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55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D0E2362E-7092-F243-8200-3CA351FF63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2041248980 w 819"/>
                <a:gd name="T1" fmla="*/ 348402780 h 459"/>
                <a:gd name="T2" fmla="*/ 1924938070 w 819"/>
                <a:gd name="T3" fmla="*/ 397104098 h 459"/>
                <a:gd name="T4" fmla="*/ 1852244603 w 819"/>
                <a:gd name="T5" fmla="*/ 479521564 h 459"/>
                <a:gd name="T6" fmla="*/ 1733025408 w 819"/>
                <a:gd name="T7" fmla="*/ 494506734 h 459"/>
                <a:gd name="T8" fmla="*/ 1689409669 w 819"/>
                <a:gd name="T9" fmla="*/ 423328630 h 459"/>
                <a:gd name="T10" fmla="*/ 1698132817 w 819"/>
                <a:gd name="T11" fmla="*/ 325924057 h 459"/>
                <a:gd name="T12" fmla="*/ 1599268201 w 819"/>
                <a:gd name="T13" fmla="*/ 340909227 h 459"/>
                <a:gd name="T14" fmla="*/ 1578915327 w 819"/>
                <a:gd name="T15" fmla="*/ 487015118 h 459"/>
                <a:gd name="T16" fmla="*/ 1506220155 w 819"/>
                <a:gd name="T17" fmla="*/ 475775756 h 459"/>
                <a:gd name="T18" fmla="*/ 1512036724 w 819"/>
                <a:gd name="T19" fmla="*/ 352148588 h 459"/>
                <a:gd name="T20" fmla="*/ 1599268201 w 819"/>
                <a:gd name="T21" fmla="*/ 262237569 h 459"/>
                <a:gd name="T22" fmla="*/ 1622531066 w 819"/>
                <a:gd name="T23" fmla="*/ 206044634 h 459"/>
                <a:gd name="T24" fmla="*/ 1506220155 w 819"/>
                <a:gd name="T25" fmla="*/ 191059464 h 459"/>
                <a:gd name="T26" fmla="*/ 1424803541 w 819"/>
                <a:gd name="T27" fmla="*/ 206044634 h 459"/>
                <a:gd name="T28" fmla="*/ 1363739801 w 819"/>
                <a:gd name="T29" fmla="*/ 198551081 h 459"/>
                <a:gd name="T30" fmla="*/ 1413172109 w 819"/>
                <a:gd name="T31" fmla="*/ 89911020 h 459"/>
                <a:gd name="T32" fmla="*/ 1296861198 w 819"/>
                <a:gd name="T33" fmla="*/ 48701318 h 459"/>
                <a:gd name="T34" fmla="*/ 1221259447 w 819"/>
                <a:gd name="T35" fmla="*/ 0 h 459"/>
                <a:gd name="T36" fmla="*/ 203544094 w 819"/>
                <a:gd name="T37" fmla="*/ 26224532 h 459"/>
                <a:gd name="T38" fmla="*/ 98864615 w 819"/>
                <a:gd name="T39" fmla="*/ 149849763 h 459"/>
                <a:gd name="T40" fmla="*/ 0 w 819"/>
                <a:gd name="T41" fmla="*/ 97402636 h 459"/>
                <a:gd name="T42" fmla="*/ 23262864 w 819"/>
                <a:gd name="T43" fmla="*/ 352148588 h 459"/>
                <a:gd name="T44" fmla="*/ 5814863 w 819"/>
                <a:gd name="T45" fmla="*/ 531968691 h 459"/>
                <a:gd name="T46" fmla="*/ 26169443 w 819"/>
                <a:gd name="T47" fmla="*/ 700551368 h 459"/>
                <a:gd name="T48" fmla="*/ 98864615 w 819"/>
                <a:gd name="T49" fmla="*/ 884119216 h 459"/>
                <a:gd name="T50" fmla="*/ 165743219 w 819"/>
                <a:gd name="T51" fmla="*/ 1067685126 h 459"/>
                <a:gd name="T52" fmla="*/ 290775571 w 819"/>
                <a:gd name="T53" fmla="*/ 1153848401 h 459"/>
                <a:gd name="T54" fmla="*/ 677509179 w 819"/>
                <a:gd name="T55" fmla="*/ 1296206547 h 459"/>
                <a:gd name="T56" fmla="*/ 1038071639 w 819"/>
                <a:gd name="T57" fmla="*/ 1550952499 h 459"/>
                <a:gd name="T58" fmla="*/ 1154380844 w 819"/>
                <a:gd name="T59" fmla="*/ 1494759564 h 459"/>
                <a:gd name="T60" fmla="*/ 1221259447 w 819"/>
                <a:gd name="T61" fmla="*/ 1423579523 h 459"/>
                <a:gd name="T62" fmla="*/ 1282323187 w 819"/>
                <a:gd name="T63" fmla="*/ 1393611120 h 459"/>
                <a:gd name="T64" fmla="*/ 1363739801 w 819"/>
                <a:gd name="T65" fmla="*/ 1401102736 h 459"/>
                <a:gd name="T66" fmla="*/ 1418986972 w 819"/>
                <a:gd name="T67" fmla="*/ 1438564693 h 459"/>
                <a:gd name="T68" fmla="*/ 1445158121 w 819"/>
                <a:gd name="T69" fmla="*/ 1389863375 h 459"/>
                <a:gd name="T70" fmla="*/ 1506220155 w 819"/>
                <a:gd name="T71" fmla="*/ 1352401418 h 459"/>
                <a:gd name="T72" fmla="*/ 1584730190 w 819"/>
                <a:gd name="T73" fmla="*/ 1367386588 h 459"/>
                <a:gd name="T74" fmla="*/ 1666146805 w 819"/>
                <a:gd name="T75" fmla="*/ 1393611120 h 459"/>
                <a:gd name="T76" fmla="*/ 1721395681 w 819"/>
                <a:gd name="T77" fmla="*/ 1502251181 h 459"/>
                <a:gd name="T78" fmla="*/ 1770826283 w 819"/>
                <a:gd name="T79" fmla="*/ 1652102880 h 459"/>
                <a:gd name="T80" fmla="*/ 1808627159 w 819"/>
                <a:gd name="T81" fmla="*/ 1719535176 h 459"/>
                <a:gd name="T82" fmla="*/ 1826075160 w 819"/>
                <a:gd name="T83" fmla="*/ 1558446052 h 459"/>
                <a:gd name="T84" fmla="*/ 1782457716 w 819"/>
                <a:gd name="T85" fmla="*/ 1359893035 h 459"/>
                <a:gd name="T86" fmla="*/ 1808627159 w 819"/>
                <a:gd name="T87" fmla="*/ 1232520059 h 459"/>
                <a:gd name="T88" fmla="*/ 1930754639 w 819"/>
                <a:gd name="T89" fmla="*/ 1097655466 h 459"/>
                <a:gd name="T90" fmla="*/ 1991816673 w 819"/>
                <a:gd name="T91" fmla="*/ 1048954148 h 459"/>
                <a:gd name="T92" fmla="*/ 2023802685 w 819"/>
                <a:gd name="T93" fmla="*/ 992759277 h 459"/>
                <a:gd name="T94" fmla="*/ 2006356389 w 819"/>
                <a:gd name="T95" fmla="*/ 940312150 h 459"/>
                <a:gd name="T96" fmla="*/ 1980185241 w 819"/>
                <a:gd name="T97" fmla="*/ 876625662 h 459"/>
                <a:gd name="T98" fmla="*/ 1974370377 w 819"/>
                <a:gd name="T99" fmla="*/ 812939174 h 459"/>
                <a:gd name="T100" fmla="*/ 2000539821 w 819"/>
                <a:gd name="T101" fmla="*/ 771729473 h 459"/>
                <a:gd name="T102" fmla="*/ 2012171253 w 819"/>
                <a:gd name="T103" fmla="*/ 876625662 h 459"/>
                <a:gd name="T104" fmla="*/ 2023802685 w 819"/>
                <a:gd name="T105" fmla="*/ 730521708 h 459"/>
                <a:gd name="T106" fmla="*/ 2084864719 w 819"/>
                <a:gd name="T107" fmla="*/ 666835220 h 459"/>
                <a:gd name="T108" fmla="*/ 2147483647 w 819"/>
                <a:gd name="T109" fmla="*/ 573178392 h 459"/>
                <a:gd name="T110" fmla="*/ 2147483647 w 819"/>
                <a:gd name="T111" fmla="*/ 374627312 h 459"/>
                <a:gd name="T112" fmla="*/ 2147483647 w 819"/>
                <a:gd name="T113" fmla="*/ 191059464 h 459"/>
                <a:gd name="T114" fmla="*/ 2147483647 w 819"/>
                <a:gd name="T115" fmla="*/ 232269166 h 4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55" y="85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DB69840B-7F02-6249-9213-9E5AAEBC42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24187" y="2937472"/>
              <a:ext cx="17063" cy="2133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0 h 2"/>
                <a:gd name="T4" fmla="*/ 11 w 11"/>
                <a:gd name="T5" fmla="*/ 0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ED734406-8215-7343-8A35-0C6B683BE7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9127" y="2718862"/>
              <a:ext cx="22750" cy="7466"/>
            </a:xfrm>
            <a:custGeom>
              <a:avLst/>
              <a:gdLst>
                <a:gd name="T0" fmla="*/ 0 w 15"/>
                <a:gd name="T1" fmla="*/ 6 h 6"/>
                <a:gd name="T2" fmla="*/ 0 w 15"/>
                <a:gd name="T3" fmla="*/ 6 h 6"/>
                <a:gd name="T4" fmla="*/ 15 w 15"/>
                <a:gd name="T5" fmla="*/ 0 h 6"/>
                <a:gd name="T6" fmla="*/ 15 w 15"/>
                <a:gd name="T7" fmla="*/ 0 h 6"/>
                <a:gd name="T8" fmla="*/ 0 w 15"/>
                <a:gd name="T9" fmla="*/ 6 h 6"/>
                <a:gd name="T10" fmla="*/ 0 w 15"/>
                <a:gd name="T11" fmla="*/ 6 h 6"/>
                <a:gd name="T12" fmla="*/ 0 w 15"/>
                <a:gd name="T13" fmla="*/ 6 h 6"/>
                <a:gd name="T14" fmla="*/ 0 w 1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lnTo>
                    <a:pt x="0" y="6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BC635FBF-6903-3C47-90EA-9F283A55EF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38047"/>
              <a:ext cx="39813" cy="27727"/>
            </a:xfrm>
            <a:custGeom>
              <a:avLst/>
              <a:gdLst>
                <a:gd name="T0" fmla="*/ 0 w 26"/>
                <a:gd name="T1" fmla="*/ 10 h 21"/>
                <a:gd name="T2" fmla="*/ 0 w 26"/>
                <a:gd name="T3" fmla="*/ 10 h 21"/>
                <a:gd name="T4" fmla="*/ 3 w 26"/>
                <a:gd name="T5" fmla="*/ 13 h 21"/>
                <a:gd name="T6" fmla="*/ 3 w 26"/>
                <a:gd name="T7" fmla="*/ 15 h 21"/>
                <a:gd name="T8" fmla="*/ 5 w 26"/>
                <a:gd name="T9" fmla="*/ 15 h 21"/>
                <a:gd name="T10" fmla="*/ 7 w 26"/>
                <a:gd name="T11" fmla="*/ 13 h 21"/>
                <a:gd name="T12" fmla="*/ 9 w 26"/>
                <a:gd name="T13" fmla="*/ 12 h 21"/>
                <a:gd name="T14" fmla="*/ 11 w 26"/>
                <a:gd name="T15" fmla="*/ 10 h 21"/>
                <a:gd name="T16" fmla="*/ 13 w 26"/>
                <a:gd name="T17" fmla="*/ 8 h 21"/>
                <a:gd name="T18" fmla="*/ 17 w 26"/>
                <a:gd name="T19" fmla="*/ 10 h 21"/>
                <a:gd name="T20" fmla="*/ 17 w 26"/>
                <a:gd name="T21" fmla="*/ 10 h 21"/>
                <a:gd name="T22" fmla="*/ 20 w 26"/>
                <a:gd name="T23" fmla="*/ 13 h 21"/>
                <a:gd name="T24" fmla="*/ 20 w 26"/>
                <a:gd name="T25" fmla="*/ 13 h 21"/>
                <a:gd name="T26" fmla="*/ 20 w 26"/>
                <a:gd name="T27" fmla="*/ 15 h 21"/>
                <a:gd name="T28" fmla="*/ 20 w 26"/>
                <a:gd name="T29" fmla="*/ 15 h 21"/>
                <a:gd name="T30" fmla="*/ 20 w 26"/>
                <a:gd name="T31" fmla="*/ 15 h 21"/>
                <a:gd name="T32" fmla="*/ 20 w 26"/>
                <a:gd name="T33" fmla="*/ 15 h 21"/>
                <a:gd name="T34" fmla="*/ 19 w 26"/>
                <a:gd name="T35" fmla="*/ 19 h 21"/>
                <a:gd name="T36" fmla="*/ 19 w 26"/>
                <a:gd name="T37" fmla="*/ 21 h 21"/>
                <a:gd name="T38" fmla="*/ 19 w 26"/>
                <a:gd name="T39" fmla="*/ 21 h 21"/>
                <a:gd name="T40" fmla="*/ 19 w 26"/>
                <a:gd name="T41" fmla="*/ 21 h 21"/>
                <a:gd name="T42" fmla="*/ 20 w 26"/>
                <a:gd name="T43" fmla="*/ 21 h 21"/>
                <a:gd name="T44" fmla="*/ 20 w 26"/>
                <a:gd name="T45" fmla="*/ 21 h 21"/>
                <a:gd name="T46" fmla="*/ 22 w 26"/>
                <a:gd name="T47" fmla="*/ 21 h 21"/>
                <a:gd name="T48" fmla="*/ 24 w 26"/>
                <a:gd name="T49" fmla="*/ 21 h 21"/>
                <a:gd name="T50" fmla="*/ 26 w 26"/>
                <a:gd name="T51" fmla="*/ 19 h 21"/>
                <a:gd name="T52" fmla="*/ 26 w 26"/>
                <a:gd name="T53" fmla="*/ 15 h 21"/>
                <a:gd name="T54" fmla="*/ 26 w 26"/>
                <a:gd name="T55" fmla="*/ 15 h 21"/>
                <a:gd name="T56" fmla="*/ 24 w 26"/>
                <a:gd name="T57" fmla="*/ 8 h 21"/>
                <a:gd name="T58" fmla="*/ 22 w 26"/>
                <a:gd name="T59" fmla="*/ 6 h 21"/>
                <a:gd name="T60" fmla="*/ 20 w 26"/>
                <a:gd name="T61" fmla="*/ 4 h 21"/>
                <a:gd name="T62" fmla="*/ 20 w 26"/>
                <a:gd name="T63" fmla="*/ 4 h 21"/>
                <a:gd name="T64" fmla="*/ 19 w 26"/>
                <a:gd name="T65" fmla="*/ 2 h 21"/>
                <a:gd name="T66" fmla="*/ 19 w 26"/>
                <a:gd name="T67" fmla="*/ 2 h 21"/>
                <a:gd name="T68" fmla="*/ 17 w 26"/>
                <a:gd name="T69" fmla="*/ 0 h 21"/>
                <a:gd name="T70" fmla="*/ 13 w 26"/>
                <a:gd name="T71" fmla="*/ 2 h 21"/>
                <a:gd name="T72" fmla="*/ 13 w 26"/>
                <a:gd name="T73" fmla="*/ 2 h 21"/>
                <a:gd name="T74" fmla="*/ 0 w 26"/>
                <a:gd name="T75" fmla="*/ 10 h 21"/>
                <a:gd name="T76" fmla="*/ 0 w 26"/>
                <a:gd name="T77" fmla="*/ 10 h 21"/>
                <a:gd name="T78" fmla="*/ 0 w 26"/>
                <a:gd name="T79" fmla="*/ 10 h 21"/>
                <a:gd name="T80" fmla="*/ 0 w 26"/>
                <a:gd name="T8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1">
                  <a:moveTo>
                    <a:pt x="0" y="10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6414EAF3-86DC-084C-8BBE-CAD804786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38047"/>
              <a:ext cx="39813" cy="27727"/>
            </a:xfrm>
            <a:custGeom>
              <a:avLst/>
              <a:gdLst>
                <a:gd name="T0" fmla="*/ 0 w 26"/>
                <a:gd name="T1" fmla="*/ 38018206 h 21"/>
                <a:gd name="T2" fmla="*/ 0 w 26"/>
                <a:gd name="T3" fmla="*/ 38018206 h 21"/>
                <a:gd name="T4" fmla="*/ 8742973 w 26"/>
                <a:gd name="T5" fmla="*/ 49423864 h 21"/>
                <a:gd name="T6" fmla="*/ 8742973 w 26"/>
                <a:gd name="T7" fmla="*/ 57026326 h 21"/>
                <a:gd name="T8" fmla="*/ 14571052 w 26"/>
                <a:gd name="T9" fmla="*/ 57026326 h 21"/>
                <a:gd name="T10" fmla="*/ 20400840 w 26"/>
                <a:gd name="T11" fmla="*/ 49423864 h 21"/>
                <a:gd name="T12" fmla="*/ 26228919 w 26"/>
                <a:gd name="T13" fmla="*/ 45620668 h 21"/>
                <a:gd name="T14" fmla="*/ 32058708 w 26"/>
                <a:gd name="T15" fmla="*/ 38018206 h 21"/>
                <a:gd name="T16" fmla="*/ 37886787 w 26"/>
                <a:gd name="T17" fmla="*/ 30413779 h 21"/>
                <a:gd name="T18" fmla="*/ 49544654 w 26"/>
                <a:gd name="T19" fmla="*/ 38018206 h 21"/>
                <a:gd name="T20" fmla="*/ 49544654 w 26"/>
                <a:gd name="T21" fmla="*/ 38018206 h 21"/>
                <a:gd name="T22" fmla="*/ 58287627 w 26"/>
                <a:gd name="T23" fmla="*/ 49423864 h 21"/>
                <a:gd name="T24" fmla="*/ 58287627 w 26"/>
                <a:gd name="T25" fmla="*/ 49423864 h 21"/>
                <a:gd name="T26" fmla="*/ 58287627 w 26"/>
                <a:gd name="T27" fmla="*/ 57026326 h 21"/>
                <a:gd name="T28" fmla="*/ 58287627 w 26"/>
                <a:gd name="T29" fmla="*/ 57026326 h 21"/>
                <a:gd name="T30" fmla="*/ 58287627 w 26"/>
                <a:gd name="T31" fmla="*/ 57026326 h 21"/>
                <a:gd name="T32" fmla="*/ 58287627 w 26"/>
                <a:gd name="T33" fmla="*/ 57026326 h 21"/>
                <a:gd name="T34" fmla="*/ 55372733 w 26"/>
                <a:gd name="T35" fmla="*/ 72233215 h 21"/>
                <a:gd name="T36" fmla="*/ 55372733 w 26"/>
                <a:gd name="T37" fmla="*/ 79837643 h 21"/>
                <a:gd name="T38" fmla="*/ 55372733 w 26"/>
                <a:gd name="T39" fmla="*/ 79837643 h 21"/>
                <a:gd name="T40" fmla="*/ 55372733 w 26"/>
                <a:gd name="T41" fmla="*/ 79837643 h 21"/>
                <a:gd name="T42" fmla="*/ 58287627 w 26"/>
                <a:gd name="T43" fmla="*/ 79837643 h 21"/>
                <a:gd name="T44" fmla="*/ 58287627 w 26"/>
                <a:gd name="T45" fmla="*/ 79837643 h 21"/>
                <a:gd name="T46" fmla="*/ 64115706 w 26"/>
                <a:gd name="T47" fmla="*/ 79837643 h 21"/>
                <a:gd name="T48" fmla="*/ 69945494 w 26"/>
                <a:gd name="T49" fmla="*/ 79837643 h 21"/>
                <a:gd name="T50" fmla="*/ 75773573 w 26"/>
                <a:gd name="T51" fmla="*/ 72233215 h 21"/>
                <a:gd name="T52" fmla="*/ 75773573 w 26"/>
                <a:gd name="T53" fmla="*/ 57026326 h 21"/>
                <a:gd name="T54" fmla="*/ 75773573 w 26"/>
                <a:gd name="T55" fmla="*/ 57026326 h 21"/>
                <a:gd name="T56" fmla="*/ 69945494 w 26"/>
                <a:gd name="T57" fmla="*/ 30413779 h 21"/>
                <a:gd name="T58" fmla="*/ 64115706 w 26"/>
                <a:gd name="T59" fmla="*/ 22811317 h 21"/>
                <a:gd name="T60" fmla="*/ 58287627 w 26"/>
                <a:gd name="T61" fmla="*/ 15206889 h 21"/>
                <a:gd name="T62" fmla="*/ 58287627 w 26"/>
                <a:gd name="T63" fmla="*/ 15206889 h 21"/>
                <a:gd name="T64" fmla="*/ 55372733 w 26"/>
                <a:gd name="T65" fmla="*/ 7604427 h 21"/>
                <a:gd name="T66" fmla="*/ 55372733 w 26"/>
                <a:gd name="T67" fmla="*/ 7604427 h 21"/>
                <a:gd name="T68" fmla="*/ 49544654 w 26"/>
                <a:gd name="T69" fmla="*/ 0 h 21"/>
                <a:gd name="T70" fmla="*/ 37886787 w 26"/>
                <a:gd name="T71" fmla="*/ 7604427 h 21"/>
                <a:gd name="T72" fmla="*/ 37886787 w 26"/>
                <a:gd name="T73" fmla="*/ 7604427 h 21"/>
                <a:gd name="T74" fmla="*/ 0 w 26"/>
                <a:gd name="T75" fmla="*/ 38018206 h 21"/>
                <a:gd name="T76" fmla="*/ 0 w 26"/>
                <a:gd name="T77" fmla="*/ 38018206 h 21"/>
                <a:gd name="T78" fmla="*/ 0 w 26"/>
                <a:gd name="T79" fmla="*/ 38018206 h 21"/>
                <a:gd name="T80" fmla="*/ 0 w 26"/>
                <a:gd name="T81" fmla="*/ 38018206 h 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" h="21">
                  <a:moveTo>
                    <a:pt x="0" y="10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7" y="10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8F010D7A-1F17-0F46-959F-C0000604C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50341" y="2760442"/>
              <a:ext cx="4266" cy="17063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0 h 13"/>
                <a:gd name="T4" fmla="*/ 3 w 3"/>
                <a:gd name="T5" fmla="*/ 2 h 13"/>
                <a:gd name="T6" fmla="*/ 3 w 3"/>
                <a:gd name="T7" fmla="*/ 4 h 13"/>
                <a:gd name="T8" fmla="*/ 3 w 3"/>
                <a:gd name="T9" fmla="*/ 6 h 13"/>
                <a:gd name="T10" fmla="*/ 3 w 3"/>
                <a:gd name="T11" fmla="*/ 6 h 13"/>
                <a:gd name="T12" fmla="*/ 3 w 3"/>
                <a:gd name="T13" fmla="*/ 10 h 13"/>
                <a:gd name="T14" fmla="*/ 3 w 3"/>
                <a:gd name="T15" fmla="*/ 13 h 13"/>
                <a:gd name="T16" fmla="*/ 3 w 3"/>
                <a:gd name="T17" fmla="*/ 13 h 13"/>
                <a:gd name="T18" fmla="*/ 1 w 3"/>
                <a:gd name="T19" fmla="*/ 13 h 13"/>
                <a:gd name="T20" fmla="*/ 0 w 3"/>
                <a:gd name="T21" fmla="*/ 12 h 13"/>
                <a:gd name="T22" fmla="*/ 0 w 3"/>
                <a:gd name="T23" fmla="*/ 10 h 13"/>
                <a:gd name="T24" fmla="*/ 0 w 3"/>
                <a:gd name="T25" fmla="*/ 10 h 13"/>
                <a:gd name="T26" fmla="*/ 0 w 3"/>
                <a:gd name="T27" fmla="*/ 8 h 13"/>
                <a:gd name="T28" fmla="*/ 0 w 3"/>
                <a:gd name="T29" fmla="*/ 4 h 13"/>
                <a:gd name="T30" fmla="*/ 0 w 3"/>
                <a:gd name="T31" fmla="*/ 0 h 13"/>
                <a:gd name="T32" fmla="*/ 0 w 3"/>
                <a:gd name="T33" fmla="*/ 0 h 13"/>
                <a:gd name="T34" fmla="*/ 0 w 3"/>
                <a:gd name="T35" fmla="*/ 0 h 13"/>
                <a:gd name="T36" fmla="*/ 0 w 3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63FBCE06-3CBA-7D4B-B0AC-EEB67F1A7A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50341" y="2760442"/>
              <a:ext cx="4266" cy="17063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0 h 13"/>
                <a:gd name="T4" fmla="*/ 8120915 w 3"/>
                <a:gd name="T5" fmla="*/ 7559431 h 13"/>
                <a:gd name="T6" fmla="*/ 8120915 w 3"/>
                <a:gd name="T7" fmla="*/ 15116908 h 13"/>
                <a:gd name="T8" fmla="*/ 8120915 w 3"/>
                <a:gd name="T9" fmla="*/ 22676338 h 13"/>
                <a:gd name="T10" fmla="*/ 8120915 w 3"/>
                <a:gd name="T11" fmla="*/ 22676338 h 13"/>
                <a:gd name="T12" fmla="*/ 8120915 w 3"/>
                <a:gd name="T13" fmla="*/ 37793246 h 13"/>
                <a:gd name="T14" fmla="*/ 8120915 w 3"/>
                <a:gd name="T15" fmla="*/ 49131415 h 13"/>
                <a:gd name="T16" fmla="*/ 8120915 w 3"/>
                <a:gd name="T17" fmla="*/ 49131415 h 13"/>
                <a:gd name="T18" fmla="*/ 2706972 w 3"/>
                <a:gd name="T19" fmla="*/ 49131415 h 13"/>
                <a:gd name="T20" fmla="*/ 0 w 3"/>
                <a:gd name="T21" fmla="*/ 45352677 h 13"/>
                <a:gd name="T22" fmla="*/ 0 w 3"/>
                <a:gd name="T23" fmla="*/ 37793246 h 13"/>
                <a:gd name="T24" fmla="*/ 0 w 3"/>
                <a:gd name="T25" fmla="*/ 37793246 h 13"/>
                <a:gd name="T26" fmla="*/ 0 w 3"/>
                <a:gd name="T27" fmla="*/ 30233815 h 13"/>
                <a:gd name="T28" fmla="*/ 0 w 3"/>
                <a:gd name="T29" fmla="*/ 15116908 h 13"/>
                <a:gd name="T30" fmla="*/ 0 w 3"/>
                <a:gd name="T31" fmla="*/ 0 h 13"/>
                <a:gd name="T32" fmla="*/ 0 w 3"/>
                <a:gd name="T33" fmla="*/ 0 h 13"/>
                <a:gd name="T34" fmla="*/ 0 w 3"/>
                <a:gd name="T35" fmla="*/ 0 h 13"/>
                <a:gd name="T36" fmla="*/ 0 w 3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B704D5E3-8BDE-3249-A269-BD0ED011A6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704" y="2777505"/>
              <a:ext cx="11375" cy="10664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6 w 8"/>
                <a:gd name="T5" fmla="*/ 6 h 8"/>
                <a:gd name="T6" fmla="*/ 8 w 8"/>
                <a:gd name="T7" fmla="*/ 8 h 8"/>
                <a:gd name="T8" fmla="*/ 6 w 8"/>
                <a:gd name="T9" fmla="*/ 8 h 8"/>
                <a:gd name="T10" fmla="*/ 6 w 8"/>
                <a:gd name="T11" fmla="*/ 8 h 8"/>
                <a:gd name="T12" fmla="*/ 6 w 8"/>
                <a:gd name="T13" fmla="*/ 8 h 8"/>
                <a:gd name="T14" fmla="*/ 2 w 8"/>
                <a:gd name="T15" fmla="*/ 8 h 8"/>
                <a:gd name="T16" fmla="*/ 0 w 8"/>
                <a:gd name="T17" fmla="*/ 8 h 8"/>
                <a:gd name="T18" fmla="*/ 0 w 8"/>
                <a:gd name="T19" fmla="*/ 6 h 8"/>
                <a:gd name="T20" fmla="*/ 0 w 8"/>
                <a:gd name="T21" fmla="*/ 6 h 8"/>
                <a:gd name="T22" fmla="*/ 0 w 8"/>
                <a:gd name="T23" fmla="*/ 2 h 8"/>
                <a:gd name="T24" fmla="*/ 0 w 8"/>
                <a:gd name="T25" fmla="*/ 0 h 8"/>
                <a:gd name="T26" fmla="*/ 0 w 8"/>
                <a:gd name="T27" fmla="*/ 0 h 8"/>
                <a:gd name="T28" fmla="*/ 0 w 8"/>
                <a:gd name="T29" fmla="*/ 0 h 8"/>
                <a:gd name="T30" fmla="*/ 0 w 8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CAA996BA-0F33-294E-B665-E967B198E8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704" y="2777505"/>
              <a:ext cx="11375" cy="10664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16238538 w 8"/>
                <a:gd name="T5" fmla="*/ 23030656 h 8"/>
                <a:gd name="T6" fmla="*/ 21650325 w 8"/>
                <a:gd name="T7" fmla="*/ 30706219 h 8"/>
                <a:gd name="T8" fmla="*/ 16238538 w 8"/>
                <a:gd name="T9" fmla="*/ 30706219 h 8"/>
                <a:gd name="T10" fmla="*/ 16238538 w 8"/>
                <a:gd name="T11" fmla="*/ 30706219 h 8"/>
                <a:gd name="T12" fmla="*/ 16238538 w 8"/>
                <a:gd name="T13" fmla="*/ 30706219 h 8"/>
                <a:gd name="T14" fmla="*/ 5413375 w 8"/>
                <a:gd name="T15" fmla="*/ 30706219 h 8"/>
                <a:gd name="T16" fmla="*/ 0 w 8"/>
                <a:gd name="T17" fmla="*/ 30706219 h 8"/>
                <a:gd name="T18" fmla="*/ 0 w 8"/>
                <a:gd name="T19" fmla="*/ 23030656 h 8"/>
                <a:gd name="T20" fmla="*/ 0 w 8"/>
                <a:gd name="T21" fmla="*/ 23030656 h 8"/>
                <a:gd name="T22" fmla="*/ 0 w 8"/>
                <a:gd name="T23" fmla="*/ 7677547 h 8"/>
                <a:gd name="T24" fmla="*/ 0 w 8"/>
                <a:gd name="T25" fmla="*/ 0 h 8"/>
                <a:gd name="T26" fmla="*/ 0 w 8"/>
                <a:gd name="T27" fmla="*/ 0 h 8"/>
                <a:gd name="T28" fmla="*/ 0 w 8"/>
                <a:gd name="T29" fmla="*/ 0 h 8"/>
                <a:gd name="T30" fmla="*/ 0 w 8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8E876AFA-19C0-DE45-843C-9EBD49C3CE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77516"/>
              <a:ext cx="28438" cy="31993"/>
            </a:xfrm>
            <a:custGeom>
              <a:avLst/>
              <a:gdLst>
                <a:gd name="T0" fmla="*/ 9 w 19"/>
                <a:gd name="T1" fmla="*/ 0 h 25"/>
                <a:gd name="T2" fmla="*/ 9 w 19"/>
                <a:gd name="T3" fmla="*/ 0 h 25"/>
                <a:gd name="T4" fmla="*/ 7 w 19"/>
                <a:gd name="T5" fmla="*/ 6 h 25"/>
                <a:gd name="T6" fmla="*/ 9 w 19"/>
                <a:gd name="T7" fmla="*/ 10 h 25"/>
                <a:gd name="T8" fmla="*/ 9 w 19"/>
                <a:gd name="T9" fmla="*/ 10 h 25"/>
                <a:gd name="T10" fmla="*/ 7 w 19"/>
                <a:gd name="T11" fmla="*/ 10 h 25"/>
                <a:gd name="T12" fmla="*/ 7 w 19"/>
                <a:gd name="T13" fmla="*/ 10 h 25"/>
                <a:gd name="T14" fmla="*/ 3 w 19"/>
                <a:gd name="T15" fmla="*/ 10 h 25"/>
                <a:gd name="T16" fmla="*/ 0 w 19"/>
                <a:gd name="T17" fmla="*/ 10 h 25"/>
                <a:gd name="T18" fmla="*/ 0 w 19"/>
                <a:gd name="T19" fmla="*/ 10 h 25"/>
                <a:gd name="T20" fmla="*/ 3 w 19"/>
                <a:gd name="T21" fmla="*/ 14 h 25"/>
                <a:gd name="T22" fmla="*/ 9 w 19"/>
                <a:gd name="T23" fmla="*/ 19 h 25"/>
                <a:gd name="T24" fmla="*/ 9 w 19"/>
                <a:gd name="T25" fmla="*/ 19 h 25"/>
                <a:gd name="T26" fmla="*/ 9 w 19"/>
                <a:gd name="T27" fmla="*/ 23 h 25"/>
                <a:gd name="T28" fmla="*/ 13 w 19"/>
                <a:gd name="T29" fmla="*/ 23 h 25"/>
                <a:gd name="T30" fmla="*/ 19 w 19"/>
                <a:gd name="T31" fmla="*/ 25 h 25"/>
                <a:gd name="T32" fmla="*/ 19 w 19"/>
                <a:gd name="T33" fmla="*/ 25 h 25"/>
                <a:gd name="T34" fmla="*/ 17 w 19"/>
                <a:gd name="T35" fmla="*/ 17 h 25"/>
                <a:gd name="T36" fmla="*/ 17 w 19"/>
                <a:gd name="T37" fmla="*/ 17 h 25"/>
                <a:gd name="T38" fmla="*/ 11 w 19"/>
                <a:gd name="T39" fmla="*/ 6 h 25"/>
                <a:gd name="T40" fmla="*/ 9 w 19"/>
                <a:gd name="T41" fmla="*/ 0 h 25"/>
                <a:gd name="T42" fmla="*/ 9 w 19"/>
                <a:gd name="T43" fmla="*/ 0 h 25"/>
                <a:gd name="T44" fmla="*/ 9 w 19"/>
                <a:gd name="T45" fmla="*/ 0 h 25"/>
                <a:gd name="T46" fmla="*/ 9 w 19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25">
                  <a:moveTo>
                    <a:pt x="9" y="0"/>
                  </a:moveTo>
                  <a:lnTo>
                    <a:pt x="9" y="0"/>
                  </a:lnTo>
                  <a:lnTo>
                    <a:pt x="7" y="6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4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1" y="6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7355EEB8-09C3-B744-8180-006EBF0B33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77516"/>
              <a:ext cx="28438" cy="31993"/>
            </a:xfrm>
            <a:custGeom>
              <a:avLst/>
              <a:gdLst>
                <a:gd name="T0" fmla="*/ 25638961 w 19"/>
                <a:gd name="T1" fmla="*/ 0 h 25"/>
                <a:gd name="T2" fmla="*/ 25638961 w 19"/>
                <a:gd name="T3" fmla="*/ 0 h 25"/>
                <a:gd name="T4" fmla="*/ 19940671 w 19"/>
                <a:gd name="T5" fmla="*/ 22107525 h 25"/>
                <a:gd name="T6" fmla="*/ 25638961 w 19"/>
                <a:gd name="T7" fmla="*/ 36846510 h 25"/>
                <a:gd name="T8" fmla="*/ 25638961 w 19"/>
                <a:gd name="T9" fmla="*/ 36846510 h 25"/>
                <a:gd name="T10" fmla="*/ 19940671 w 19"/>
                <a:gd name="T11" fmla="*/ 36846510 h 25"/>
                <a:gd name="T12" fmla="*/ 19940671 w 19"/>
                <a:gd name="T13" fmla="*/ 36846510 h 25"/>
                <a:gd name="T14" fmla="*/ 8545763 w 19"/>
                <a:gd name="T15" fmla="*/ 36846510 h 25"/>
                <a:gd name="T16" fmla="*/ 0 w 19"/>
                <a:gd name="T17" fmla="*/ 36846510 h 25"/>
                <a:gd name="T18" fmla="*/ 0 w 19"/>
                <a:gd name="T19" fmla="*/ 36846510 h 25"/>
                <a:gd name="T20" fmla="*/ 8545763 w 19"/>
                <a:gd name="T21" fmla="*/ 51585495 h 25"/>
                <a:gd name="T22" fmla="*/ 25638961 w 19"/>
                <a:gd name="T23" fmla="*/ 70010655 h 25"/>
                <a:gd name="T24" fmla="*/ 25638961 w 19"/>
                <a:gd name="T25" fmla="*/ 70010655 h 25"/>
                <a:gd name="T26" fmla="*/ 25638961 w 19"/>
                <a:gd name="T27" fmla="*/ 84749640 h 25"/>
                <a:gd name="T28" fmla="*/ 37033868 w 19"/>
                <a:gd name="T29" fmla="*/ 84749640 h 25"/>
                <a:gd name="T30" fmla="*/ 54125395 w 19"/>
                <a:gd name="T31" fmla="*/ 92118180 h 25"/>
                <a:gd name="T32" fmla="*/ 54125395 w 19"/>
                <a:gd name="T33" fmla="*/ 92118180 h 25"/>
                <a:gd name="T34" fmla="*/ 48428776 w 19"/>
                <a:gd name="T35" fmla="*/ 62640210 h 25"/>
                <a:gd name="T36" fmla="*/ 48428776 w 19"/>
                <a:gd name="T37" fmla="*/ 62640210 h 25"/>
                <a:gd name="T38" fmla="*/ 31335579 w 19"/>
                <a:gd name="T39" fmla="*/ 22107525 h 25"/>
                <a:gd name="T40" fmla="*/ 25638961 w 19"/>
                <a:gd name="T41" fmla="*/ 0 h 25"/>
                <a:gd name="T42" fmla="*/ 25638961 w 19"/>
                <a:gd name="T43" fmla="*/ 0 h 25"/>
                <a:gd name="T44" fmla="*/ 25638961 w 19"/>
                <a:gd name="T45" fmla="*/ 0 h 25"/>
                <a:gd name="T46" fmla="*/ 25638961 w 19"/>
                <a:gd name="T47" fmla="*/ 0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" h="25">
                  <a:moveTo>
                    <a:pt x="9" y="0"/>
                  </a:moveTo>
                  <a:lnTo>
                    <a:pt x="9" y="0"/>
                  </a:lnTo>
                  <a:lnTo>
                    <a:pt x="7" y="6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14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1" y="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93AB4519-2C2C-C046-94C6-352D0B4018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7392" y="2799900"/>
              <a:ext cx="5688" cy="9598"/>
            </a:xfrm>
            <a:custGeom>
              <a:avLst/>
              <a:gdLst>
                <a:gd name="T0" fmla="*/ 0 w 4"/>
                <a:gd name="T1" fmla="*/ 0 h 8"/>
                <a:gd name="T2" fmla="*/ 0 w 4"/>
                <a:gd name="T3" fmla="*/ 0 h 8"/>
                <a:gd name="T4" fmla="*/ 0 w 4"/>
                <a:gd name="T5" fmla="*/ 6 h 8"/>
                <a:gd name="T6" fmla="*/ 0 w 4"/>
                <a:gd name="T7" fmla="*/ 8 h 8"/>
                <a:gd name="T8" fmla="*/ 0 w 4"/>
                <a:gd name="T9" fmla="*/ 8 h 8"/>
                <a:gd name="T10" fmla="*/ 4 w 4"/>
                <a:gd name="T11" fmla="*/ 4 h 8"/>
                <a:gd name="T12" fmla="*/ 4 w 4"/>
                <a:gd name="T13" fmla="*/ 4 h 8"/>
                <a:gd name="T14" fmla="*/ 4 w 4"/>
                <a:gd name="T15" fmla="*/ 2 h 8"/>
                <a:gd name="T16" fmla="*/ 2 w 4"/>
                <a:gd name="T17" fmla="*/ 0 h 8"/>
                <a:gd name="T18" fmla="*/ 0 w 4"/>
                <a:gd name="T19" fmla="*/ 0 h 8"/>
                <a:gd name="T20" fmla="*/ 0 w 4"/>
                <a:gd name="T21" fmla="*/ 0 h 8"/>
                <a:gd name="T22" fmla="*/ 0 w 4"/>
                <a:gd name="T23" fmla="*/ 0 h 8"/>
                <a:gd name="T24" fmla="*/ 0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C4793927-D069-B846-928E-42183DF6CC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7392" y="2799900"/>
              <a:ext cx="5688" cy="9598"/>
            </a:xfrm>
            <a:custGeom>
              <a:avLst/>
              <a:gdLst>
                <a:gd name="T0" fmla="*/ 0 w 4"/>
                <a:gd name="T1" fmla="*/ 0 h 8"/>
                <a:gd name="T2" fmla="*/ 0 w 4"/>
                <a:gd name="T3" fmla="*/ 0 h 8"/>
                <a:gd name="T4" fmla="*/ 0 w 4"/>
                <a:gd name="T5" fmla="*/ 20728316 h 8"/>
                <a:gd name="T6" fmla="*/ 0 w 4"/>
                <a:gd name="T7" fmla="*/ 27636564 h 8"/>
                <a:gd name="T8" fmla="*/ 0 w 4"/>
                <a:gd name="T9" fmla="*/ 27636564 h 8"/>
                <a:gd name="T10" fmla="*/ 10825163 w 4"/>
                <a:gd name="T11" fmla="*/ 13818282 h 8"/>
                <a:gd name="T12" fmla="*/ 10825163 w 4"/>
                <a:gd name="T13" fmla="*/ 13818282 h 8"/>
                <a:gd name="T14" fmla="*/ 10825163 w 4"/>
                <a:gd name="T15" fmla="*/ 6910034 h 8"/>
                <a:gd name="T16" fmla="*/ 5413375 w 4"/>
                <a:gd name="T17" fmla="*/ 0 h 8"/>
                <a:gd name="T18" fmla="*/ 0 w 4"/>
                <a:gd name="T19" fmla="*/ 0 h 8"/>
                <a:gd name="T20" fmla="*/ 0 w 4"/>
                <a:gd name="T21" fmla="*/ 0 h 8"/>
                <a:gd name="T22" fmla="*/ 0 w 4"/>
                <a:gd name="T23" fmla="*/ 0 h 8"/>
                <a:gd name="T24" fmla="*/ 0 w 4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A4D312A7-35E1-2A45-8B41-46D8E774FB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3079" y="2809498"/>
              <a:ext cx="17063" cy="10664"/>
            </a:xfrm>
            <a:custGeom>
              <a:avLst/>
              <a:gdLst>
                <a:gd name="T0" fmla="*/ 7 w 11"/>
                <a:gd name="T1" fmla="*/ 0 h 8"/>
                <a:gd name="T2" fmla="*/ 7 w 11"/>
                <a:gd name="T3" fmla="*/ 0 h 8"/>
                <a:gd name="T4" fmla="*/ 11 w 11"/>
                <a:gd name="T5" fmla="*/ 6 h 8"/>
                <a:gd name="T6" fmla="*/ 11 w 11"/>
                <a:gd name="T7" fmla="*/ 8 h 8"/>
                <a:gd name="T8" fmla="*/ 0 w 11"/>
                <a:gd name="T9" fmla="*/ 8 h 8"/>
                <a:gd name="T10" fmla="*/ 7 w 11"/>
                <a:gd name="T11" fmla="*/ 0 h 8"/>
                <a:gd name="T12" fmla="*/ 7 w 11"/>
                <a:gd name="T13" fmla="*/ 0 h 8"/>
                <a:gd name="T14" fmla="*/ 7 w 11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lnTo>
                    <a:pt x="7" y="0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7BFA24B5-F961-BB44-ACB2-18698388C7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3079" y="2809498"/>
              <a:ext cx="17063" cy="10664"/>
            </a:xfrm>
            <a:custGeom>
              <a:avLst/>
              <a:gdLst>
                <a:gd name="T0" fmla="*/ 20665786 w 11"/>
                <a:gd name="T1" fmla="*/ 0 h 8"/>
                <a:gd name="T2" fmla="*/ 20665786 w 11"/>
                <a:gd name="T3" fmla="*/ 0 h 8"/>
                <a:gd name="T4" fmla="*/ 32475055 w 11"/>
                <a:gd name="T5" fmla="*/ 23030656 h 8"/>
                <a:gd name="T6" fmla="*/ 32475055 w 11"/>
                <a:gd name="T7" fmla="*/ 30706219 h 8"/>
                <a:gd name="T8" fmla="*/ 0 w 11"/>
                <a:gd name="T9" fmla="*/ 30706219 h 8"/>
                <a:gd name="T10" fmla="*/ 20665786 w 11"/>
                <a:gd name="T11" fmla="*/ 0 h 8"/>
                <a:gd name="T12" fmla="*/ 20665786 w 11"/>
                <a:gd name="T13" fmla="*/ 0 h 8"/>
                <a:gd name="T14" fmla="*/ 20665786 w 11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lnTo>
                    <a:pt x="7" y="0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2D544726-4B7E-0642-8F56-A86F9D2822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1611" y="2829770"/>
              <a:ext cx="18485" cy="14930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10 h 12"/>
                <a:gd name="T6" fmla="*/ 10 w 12"/>
                <a:gd name="T7" fmla="*/ 8 h 12"/>
                <a:gd name="T8" fmla="*/ 10 w 12"/>
                <a:gd name="T9" fmla="*/ 8 h 12"/>
                <a:gd name="T10" fmla="*/ 10 w 12"/>
                <a:gd name="T11" fmla="*/ 8 h 12"/>
                <a:gd name="T12" fmla="*/ 12 w 12"/>
                <a:gd name="T13" fmla="*/ 4 h 12"/>
                <a:gd name="T14" fmla="*/ 12 w 12"/>
                <a:gd name="T15" fmla="*/ 4 h 12"/>
                <a:gd name="T16" fmla="*/ 10 w 12"/>
                <a:gd name="T17" fmla="*/ 0 h 12"/>
                <a:gd name="T18" fmla="*/ 10 w 12"/>
                <a:gd name="T19" fmla="*/ 0 h 12"/>
                <a:gd name="T20" fmla="*/ 8 w 12"/>
                <a:gd name="T21" fmla="*/ 4 h 12"/>
                <a:gd name="T22" fmla="*/ 8 w 12"/>
                <a:gd name="T23" fmla="*/ 4 h 12"/>
                <a:gd name="T24" fmla="*/ 6 w 12"/>
                <a:gd name="T25" fmla="*/ 8 h 12"/>
                <a:gd name="T26" fmla="*/ 4 w 12"/>
                <a:gd name="T27" fmla="*/ 8 h 12"/>
                <a:gd name="T28" fmla="*/ 0 w 12"/>
                <a:gd name="T29" fmla="*/ 8 h 12"/>
                <a:gd name="T30" fmla="*/ 0 w 12"/>
                <a:gd name="T31" fmla="*/ 12 h 12"/>
                <a:gd name="T32" fmla="*/ 0 w 12"/>
                <a:gd name="T33" fmla="*/ 12 h 12"/>
                <a:gd name="T34" fmla="*/ 0 w 12"/>
                <a:gd name="T3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A5735C7C-4413-A14C-9765-48DF6A9FB0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1611" y="2829770"/>
              <a:ext cx="18485" cy="14930"/>
            </a:xfrm>
            <a:custGeom>
              <a:avLst/>
              <a:gdLst>
                <a:gd name="T0" fmla="*/ 0 w 12"/>
                <a:gd name="T1" fmla="*/ 42988706 h 12"/>
                <a:gd name="T2" fmla="*/ 0 w 12"/>
                <a:gd name="T3" fmla="*/ 42988706 h 12"/>
                <a:gd name="T4" fmla="*/ 17590455 w 12"/>
                <a:gd name="T5" fmla="*/ 35824848 h 12"/>
                <a:gd name="T6" fmla="*/ 29317999 w 12"/>
                <a:gd name="T7" fmla="*/ 28659138 h 12"/>
                <a:gd name="T8" fmla="*/ 29317999 w 12"/>
                <a:gd name="T9" fmla="*/ 28659138 h 12"/>
                <a:gd name="T10" fmla="*/ 29317999 w 12"/>
                <a:gd name="T11" fmla="*/ 28659138 h 12"/>
                <a:gd name="T12" fmla="*/ 35180911 w 12"/>
                <a:gd name="T13" fmla="*/ 14329569 h 12"/>
                <a:gd name="T14" fmla="*/ 35180911 w 12"/>
                <a:gd name="T15" fmla="*/ 14329569 h 12"/>
                <a:gd name="T16" fmla="*/ 29317999 w 12"/>
                <a:gd name="T17" fmla="*/ 0 h 12"/>
                <a:gd name="T18" fmla="*/ 29317999 w 12"/>
                <a:gd name="T19" fmla="*/ 0 h 12"/>
                <a:gd name="T20" fmla="*/ 23453367 w 12"/>
                <a:gd name="T21" fmla="*/ 14329569 h 12"/>
                <a:gd name="T22" fmla="*/ 23453367 w 12"/>
                <a:gd name="T23" fmla="*/ 14329569 h 12"/>
                <a:gd name="T24" fmla="*/ 17590455 w 12"/>
                <a:gd name="T25" fmla="*/ 28659138 h 12"/>
                <a:gd name="T26" fmla="*/ 11727544 w 12"/>
                <a:gd name="T27" fmla="*/ 28659138 h 12"/>
                <a:gd name="T28" fmla="*/ 0 w 12"/>
                <a:gd name="T29" fmla="*/ 28659138 h 12"/>
                <a:gd name="T30" fmla="*/ 0 w 12"/>
                <a:gd name="T31" fmla="*/ 42988706 h 12"/>
                <a:gd name="T32" fmla="*/ 0 w 12"/>
                <a:gd name="T33" fmla="*/ 42988706 h 12"/>
                <a:gd name="T34" fmla="*/ 0 w 12"/>
                <a:gd name="T35" fmla="*/ 42988706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8" y="4"/>
                  </a:lnTo>
                  <a:lnTo>
                    <a:pt x="6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86880902-B746-BC47-B3BB-A12D9CCD30D3}"/>
                </a:ext>
              </a:extLst>
            </p:cNvPr>
            <p:cNvSpPr/>
            <p:nvPr userDrawn="1"/>
          </p:nvSpPr>
          <p:spPr bwMode="auto">
            <a:xfrm>
              <a:off x="2077001" y="2771106"/>
              <a:ext cx="113752" cy="76782"/>
            </a:xfrm>
            <a:custGeom>
              <a:avLst/>
              <a:gdLst>
                <a:gd name="connsiteX0" fmla="*/ 4530 w 127085"/>
                <a:gd name="connsiteY0" fmla="*/ 54124 h 114520"/>
                <a:gd name="connsiteX1" fmla="*/ 75745 w 127085"/>
                <a:gd name="connsiteY1" fmla="*/ 48427 h 114520"/>
                <a:gd name="connsiteX2" fmla="*/ 84290 w 127085"/>
                <a:gd name="connsiteY2" fmla="*/ 39881 h 114520"/>
                <a:gd name="connsiteX3" fmla="*/ 87139 w 127085"/>
                <a:gd name="connsiteY3" fmla="*/ 31335 h 114520"/>
                <a:gd name="connsiteX4" fmla="*/ 92836 w 127085"/>
                <a:gd name="connsiteY4" fmla="*/ 11395 h 114520"/>
                <a:gd name="connsiteX5" fmla="*/ 98533 w 127085"/>
                <a:gd name="connsiteY5" fmla="*/ 2849 h 114520"/>
                <a:gd name="connsiteX6" fmla="*/ 107079 w 127085"/>
                <a:gd name="connsiteY6" fmla="*/ 0 h 114520"/>
                <a:gd name="connsiteX7" fmla="*/ 112776 w 127085"/>
                <a:gd name="connsiteY7" fmla="*/ 5698 h 114520"/>
                <a:gd name="connsiteX8" fmla="*/ 115625 w 127085"/>
                <a:gd name="connsiteY8" fmla="*/ 17092 h 114520"/>
                <a:gd name="connsiteX9" fmla="*/ 118474 w 127085"/>
                <a:gd name="connsiteY9" fmla="*/ 25638 h 114520"/>
                <a:gd name="connsiteX10" fmla="*/ 124171 w 127085"/>
                <a:gd name="connsiteY10" fmla="*/ 34184 h 114520"/>
                <a:gd name="connsiteX11" fmla="*/ 127019 w 127085"/>
                <a:gd name="connsiteY11" fmla="*/ 42729 h 114520"/>
                <a:gd name="connsiteX12" fmla="*/ 107079 w 127085"/>
                <a:gd name="connsiteY12" fmla="*/ 85458 h 114520"/>
                <a:gd name="connsiteX13" fmla="*/ 98533 w 127085"/>
                <a:gd name="connsiteY13" fmla="*/ 91156 h 114520"/>
                <a:gd name="connsiteX14" fmla="*/ 95685 w 127085"/>
                <a:gd name="connsiteY14" fmla="*/ 102550 h 114520"/>
                <a:gd name="connsiteX15" fmla="*/ 58653 w 127085"/>
                <a:gd name="connsiteY15" fmla="*/ 111096 h 114520"/>
                <a:gd name="connsiteX16" fmla="*/ 50107 w 127085"/>
                <a:gd name="connsiteY16" fmla="*/ 105399 h 114520"/>
                <a:gd name="connsiteX17" fmla="*/ 38713 w 127085"/>
                <a:gd name="connsiteY17" fmla="*/ 102550 h 114520"/>
                <a:gd name="connsiteX18" fmla="*/ 18773 w 127085"/>
                <a:gd name="connsiteY18" fmla="*/ 94004 h 114520"/>
                <a:gd name="connsiteX19" fmla="*/ 15924 w 127085"/>
                <a:gd name="connsiteY19" fmla="*/ 85458 h 114520"/>
                <a:gd name="connsiteX20" fmla="*/ 7378 w 127085"/>
                <a:gd name="connsiteY20" fmla="*/ 68367 h 114520"/>
                <a:gd name="connsiteX21" fmla="*/ 4530 w 127085"/>
                <a:gd name="connsiteY21" fmla="*/ 54124 h 11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085" h="114520">
                  <a:moveTo>
                    <a:pt x="4530" y="54124"/>
                  </a:moveTo>
                  <a:cubicBezTo>
                    <a:pt x="15925" y="50801"/>
                    <a:pt x="28845" y="60662"/>
                    <a:pt x="75745" y="48427"/>
                  </a:cubicBezTo>
                  <a:cubicBezTo>
                    <a:pt x="79643" y="47410"/>
                    <a:pt x="81442" y="42730"/>
                    <a:pt x="84290" y="39881"/>
                  </a:cubicBezTo>
                  <a:cubicBezTo>
                    <a:pt x="85240" y="37032"/>
                    <a:pt x="86314" y="34222"/>
                    <a:pt x="87139" y="31335"/>
                  </a:cubicBezTo>
                  <a:cubicBezTo>
                    <a:pt x="88354" y="27082"/>
                    <a:pt x="90562" y="15944"/>
                    <a:pt x="92836" y="11395"/>
                  </a:cubicBezTo>
                  <a:cubicBezTo>
                    <a:pt x="94367" y="8333"/>
                    <a:pt x="95860" y="4988"/>
                    <a:pt x="98533" y="2849"/>
                  </a:cubicBezTo>
                  <a:cubicBezTo>
                    <a:pt x="100878" y="973"/>
                    <a:pt x="104230" y="950"/>
                    <a:pt x="107079" y="0"/>
                  </a:cubicBezTo>
                  <a:cubicBezTo>
                    <a:pt x="108978" y="1899"/>
                    <a:pt x="111575" y="3296"/>
                    <a:pt x="112776" y="5698"/>
                  </a:cubicBezTo>
                  <a:cubicBezTo>
                    <a:pt x="114527" y="9200"/>
                    <a:pt x="114549" y="13328"/>
                    <a:pt x="115625" y="17092"/>
                  </a:cubicBezTo>
                  <a:cubicBezTo>
                    <a:pt x="116450" y="19979"/>
                    <a:pt x="117131" y="22952"/>
                    <a:pt x="118474" y="25638"/>
                  </a:cubicBezTo>
                  <a:cubicBezTo>
                    <a:pt x="120005" y="28700"/>
                    <a:pt x="122272" y="31335"/>
                    <a:pt x="124171" y="34184"/>
                  </a:cubicBezTo>
                  <a:cubicBezTo>
                    <a:pt x="125120" y="37032"/>
                    <a:pt x="127513" y="39767"/>
                    <a:pt x="127019" y="42729"/>
                  </a:cubicBezTo>
                  <a:cubicBezTo>
                    <a:pt x="125702" y="50633"/>
                    <a:pt x="116332" y="79289"/>
                    <a:pt x="107079" y="85458"/>
                  </a:cubicBezTo>
                  <a:lnTo>
                    <a:pt x="98533" y="91156"/>
                  </a:lnTo>
                  <a:cubicBezTo>
                    <a:pt x="97584" y="94954"/>
                    <a:pt x="97760" y="99230"/>
                    <a:pt x="95685" y="102550"/>
                  </a:cubicBezTo>
                  <a:cubicBezTo>
                    <a:pt x="84338" y="120704"/>
                    <a:pt x="79819" y="113447"/>
                    <a:pt x="58653" y="111096"/>
                  </a:cubicBezTo>
                  <a:cubicBezTo>
                    <a:pt x="55804" y="109197"/>
                    <a:pt x="53254" y="106748"/>
                    <a:pt x="50107" y="105399"/>
                  </a:cubicBezTo>
                  <a:cubicBezTo>
                    <a:pt x="46509" y="103857"/>
                    <a:pt x="42477" y="103626"/>
                    <a:pt x="38713" y="102550"/>
                  </a:cubicBezTo>
                  <a:cubicBezTo>
                    <a:pt x="28933" y="99755"/>
                    <a:pt x="28901" y="99068"/>
                    <a:pt x="18773" y="94004"/>
                  </a:cubicBezTo>
                  <a:cubicBezTo>
                    <a:pt x="17823" y="91155"/>
                    <a:pt x="17267" y="88144"/>
                    <a:pt x="15924" y="85458"/>
                  </a:cubicBezTo>
                  <a:cubicBezTo>
                    <a:pt x="11877" y="77365"/>
                    <a:pt x="8401" y="77572"/>
                    <a:pt x="7378" y="68367"/>
                  </a:cubicBezTo>
                  <a:cubicBezTo>
                    <a:pt x="6749" y="62705"/>
                    <a:pt x="-6865" y="57447"/>
                    <a:pt x="4530" y="541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 cmpd="sng" algn="ctr">
              <a:solidFill>
                <a:schemeClr val="bg1">
                  <a:alpha val="1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1617" tIns="40809" rIns="81617" bIns="40809"/>
            <a:lstStyle/>
            <a:p>
              <a:pPr algn="ctr" defTabSz="457057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6667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</p:grpSp>
      <p:sp>
        <p:nvSpPr>
          <p:cNvPr id="534" name="Title 1">
            <a:extLst>
              <a:ext uri="{FF2B5EF4-FFF2-40B4-BE49-F238E27FC236}">
                <a16:creationId xmlns:a16="http://schemas.microsoft.com/office/drawing/2014/main" id="{D5AD5454-4A54-6647-A253-DBC3805423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7863" y="228491"/>
            <a:ext cx="11466785" cy="94866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733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61103229"/>
      </p:ext>
    </p:extLst>
  </p:cSld>
  <p:clrMapOvr>
    <a:masterClrMapping/>
  </p:clrMapOvr>
  <p:transition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367863" y="228491"/>
            <a:ext cx="11466785" cy="94866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733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Chart title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367863" y="1177158"/>
            <a:ext cx="11466785" cy="4552811"/>
          </a:xfrm>
          <a:prstGeom prst="rect">
            <a:avLst/>
          </a:prstGeom>
        </p:spPr>
        <p:txBody>
          <a:bodyPr/>
          <a:lstStyle>
            <a:lvl1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4" hasCustomPrompt="1"/>
          </p:nvPr>
        </p:nvSpPr>
        <p:spPr>
          <a:xfrm>
            <a:off x="367864" y="5809768"/>
            <a:ext cx="11466784" cy="466784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Clr>
                <a:srgbClr val="007549"/>
              </a:buClr>
              <a:buNone/>
              <a:defRPr sz="1867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Source: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DE7DAC3-8F7B-4943-A974-7D5E2EA188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0536" y="6165305"/>
            <a:ext cx="1008112" cy="4586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6980409"/>
      </p:ext>
    </p:extLst>
  </p:cSld>
  <p:clrMapOvr>
    <a:masterClrMapping/>
  </p:clrMapOvr>
  <p:transition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7863" y="1376857"/>
            <a:ext cx="11466785" cy="3789033"/>
          </a:xfrm>
          <a:prstGeom prst="rect">
            <a:avLst/>
          </a:prstGeom>
        </p:spPr>
        <p:txBody>
          <a:bodyPr/>
          <a:lstStyle>
            <a:lvl1pPr marL="609585" indent="-609585">
              <a:buClr>
                <a:srgbClr val="007549"/>
              </a:buClr>
              <a:buFont typeface="Arial" panose="020B0604020202020204" pitchFamily="34" charset="0"/>
              <a:buChar char="•"/>
              <a:defRPr sz="3733"/>
            </a:lvl1pPr>
            <a:lvl2pPr marL="914377" indent="-457189">
              <a:buClr>
                <a:srgbClr val="007549"/>
              </a:buClr>
              <a:buFont typeface="Arial" panose="020B0604020202020204" pitchFamily="34" charset="0"/>
              <a:buChar char="•"/>
              <a:defRPr sz="3200"/>
            </a:lvl2pPr>
            <a:lvl3pPr marL="1371566" indent="-457189">
              <a:buClr>
                <a:srgbClr val="007549"/>
              </a:buClr>
              <a:buFont typeface="Arial" panose="020B0604020202020204" pitchFamily="34" charset="0"/>
              <a:buChar char="•"/>
              <a:defRPr sz="3200"/>
            </a:lvl3pPr>
            <a:lvl4pPr marL="1828754" indent="-457189">
              <a:buClr>
                <a:srgbClr val="007549"/>
              </a:buClr>
              <a:buFont typeface="Arial" panose="020B0604020202020204" pitchFamily="34" charset="0"/>
              <a:buChar char="•"/>
              <a:defRPr sz="3200"/>
            </a:lvl4pPr>
            <a:lvl5pPr marL="2285943" indent="-457189">
              <a:buClr>
                <a:srgbClr val="007549"/>
              </a:buClr>
              <a:buFont typeface="Arial" panose="020B0604020202020204" pitchFamily="34" charset="0"/>
              <a:buChar char="•"/>
              <a:defRPr sz="32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0A2C68B4-436A-304D-B5D8-102F5F73E8F3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827C75-E0CA-0746-820D-CD61F6484B73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F0A681CB-F60F-554D-99FD-15B49EBD4D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510" y="207037"/>
            <a:ext cx="11457119" cy="863241"/>
          </a:xfrm>
          <a:prstGeom prst="rect">
            <a:avLst/>
          </a:prstGeom>
        </p:spPr>
        <p:txBody>
          <a:bodyPr>
            <a:normAutofit/>
          </a:bodyPr>
          <a:lstStyle>
            <a:lvl1pPr algn="l">
              <a:defRPr sz="5333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89157254"/>
      </p:ext>
    </p:extLst>
  </p:cSld>
  <p:clrMapOvr>
    <a:masterClrMapping/>
  </p:clrMapOvr>
  <p:transition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865" y="228492"/>
            <a:ext cx="11466786" cy="94866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734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Chart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7864" y="1177162"/>
            <a:ext cx="5544000" cy="4552810"/>
          </a:xfrm>
          <a:prstGeom prst="rect">
            <a:avLst/>
          </a:prstGeom>
        </p:spPr>
        <p:txBody>
          <a:bodyPr/>
          <a:lstStyle>
            <a:lvl1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idx="13"/>
          </p:nvPr>
        </p:nvSpPr>
        <p:spPr>
          <a:xfrm>
            <a:off x="6281876" y="1177162"/>
            <a:ext cx="5544000" cy="4552808"/>
          </a:xfrm>
          <a:prstGeom prst="rect">
            <a:avLst/>
          </a:prstGeom>
        </p:spPr>
        <p:txBody>
          <a:bodyPr/>
          <a:lstStyle>
            <a:lvl1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4" hasCustomPrompt="1"/>
          </p:nvPr>
        </p:nvSpPr>
        <p:spPr>
          <a:xfrm>
            <a:off x="367864" y="5809768"/>
            <a:ext cx="11466784" cy="466784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Clr>
                <a:srgbClr val="007549"/>
              </a:buClr>
              <a:buNone/>
              <a:defRPr sz="1867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3029837325"/>
      </p:ext>
    </p:extLst>
  </p:cSld>
  <p:clrMapOvr>
    <a:masterClrMapping/>
  </p:clrMapOvr>
  <p:transition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865" y="228492"/>
            <a:ext cx="11466786" cy="94866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734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Chart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7865" y="1177158"/>
            <a:ext cx="11466786" cy="4552811"/>
          </a:xfrm>
          <a:prstGeom prst="rect">
            <a:avLst/>
          </a:prstGeom>
        </p:spPr>
        <p:txBody>
          <a:bodyPr/>
          <a:lstStyle>
            <a:lvl1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2"/>
            <a:ext cx="2743200" cy="365126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2" y="6356352"/>
            <a:ext cx="4114800" cy="365126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0" name="Content Placeholder 2"/>
          <p:cNvSpPr>
            <a:spLocks noGrp="1"/>
          </p:cNvSpPr>
          <p:nvPr>
            <p:ph idx="14" hasCustomPrompt="1"/>
          </p:nvPr>
        </p:nvSpPr>
        <p:spPr>
          <a:xfrm>
            <a:off x="367864" y="5809768"/>
            <a:ext cx="11466784" cy="466784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Clr>
                <a:srgbClr val="007549"/>
              </a:buClr>
              <a:buNone/>
              <a:defRPr sz="1867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buClr>
                <a:srgbClr val="007549"/>
              </a:buCl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</a:lstStyle>
          <a:p>
            <a:pPr lvl="0"/>
            <a:r>
              <a:rPr lang="en-US"/>
              <a:t>Source:</a:t>
            </a:r>
          </a:p>
        </p:txBody>
      </p:sp>
    </p:spTree>
    <p:extLst>
      <p:ext uri="{BB962C8B-B14F-4D97-AF65-F5344CB8AC3E}">
        <p14:creationId xmlns:p14="http://schemas.microsoft.com/office/powerpoint/2010/main" val="1324648816"/>
      </p:ext>
    </p:extLst>
  </p:cSld>
  <p:clrMapOvr>
    <a:masterClrMapping/>
  </p:clrMapOvr>
  <p:transition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E33963E-5ADA-D341-A673-3DE1ED328B4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2"/>
            <a:ext cx="2743200" cy="365126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04C4377-79BE-1B4F-8810-DDE9A512F8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2" y="6356352"/>
            <a:ext cx="4114800" cy="365126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grpSp>
        <p:nvGrpSpPr>
          <p:cNvPr id="533" name="Group 532">
            <a:extLst>
              <a:ext uri="{FF2B5EF4-FFF2-40B4-BE49-F238E27FC236}">
                <a16:creationId xmlns:a16="http://schemas.microsoft.com/office/drawing/2014/main" id="{361073B6-FB47-5B44-83CA-197CAF851832}"/>
              </a:ext>
            </a:extLst>
          </p:cNvPr>
          <p:cNvGrpSpPr/>
          <p:nvPr userDrawn="1"/>
        </p:nvGrpSpPr>
        <p:grpSpPr>
          <a:xfrm>
            <a:off x="812841" y="916165"/>
            <a:ext cx="10540962" cy="4953346"/>
            <a:chOff x="609629" y="925661"/>
            <a:chExt cx="7905721" cy="3715009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805D30E2-273C-004D-A0F4-2B1FC21427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167" y="2183606"/>
              <a:ext cx="61075" cy="27286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21 h 21"/>
                <a:gd name="T16" fmla="*/ 36 w 40"/>
                <a:gd name="T17" fmla="*/ 21 h 21"/>
                <a:gd name="T18" fmla="*/ 32 w 40"/>
                <a:gd name="T19" fmla="*/ 21 h 21"/>
                <a:gd name="T20" fmla="*/ 30 w 40"/>
                <a:gd name="T21" fmla="*/ 19 h 21"/>
                <a:gd name="T22" fmla="*/ 25 w 40"/>
                <a:gd name="T23" fmla="*/ 19 h 21"/>
                <a:gd name="T24" fmla="*/ 21 w 40"/>
                <a:gd name="T25" fmla="*/ 15 h 21"/>
                <a:gd name="T26" fmla="*/ 21 w 40"/>
                <a:gd name="T27" fmla="*/ 15 h 21"/>
                <a:gd name="T28" fmla="*/ 15 w 40"/>
                <a:gd name="T29" fmla="*/ 11 h 21"/>
                <a:gd name="T30" fmla="*/ 10 w 40"/>
                <a:gd name="T31" fmla="*/ 11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4 w 40"/>
                <a:gd name="T41" fmla="*/ 2 h 21"/>
                <a:gd name="T42" fmla="*/ 8 w 40"/>
                <a:gd name="T43" fmla="*/ 0 h 21"/>
                <a:gd name="T44" fmla="*/ 13 w 40"/>
                <a:gd name="T45" fmla="*/ 2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36" y="21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5" y="11"/>
                  </a:lnTo>
                  <a:lnTo>
                    <a:pt x="10" y="11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13" y="2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546F450-DCE0-0544-AFAA-B0BC1E7B48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167" y="2183606"/>
              <a:ext cx="61075" cy="27286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21 h 21"/>
                <a:gd name="T16" fmla="*/ 36 w 40"/>
                <a:gd name="T17" fmla="*/ 21 h 21"/>
                <a:gd name="T18" fmla="*/ 32 w 40"/>
                <a:gd name="T19" fmla="*/ 21 h 21"/>
                <a:gd name="T20" fmla="*/ 30 w 40"/>
                <a:gd name="T21" fmla="*/ 19 h 21"/>
                <a:gd name="T22" fmla="*/ 25 w 40"/>
                <a:gd name="T23" fmla="*/ 19 h 21"/>
                <a:gd name="T24" fmla="*/ 21 w 40"/>
                <a:gd name="T25" fmla="*/ 15 h 21"/>
                <a:gd name="T26" fmla="*/ 21 w 40"/>
                <a:gd name="T27" fmla="*/ 15 h 21"/>
                <a:gd name="T28" fmla="*/ 15 w 40"/>
                <a:gd name="T29" fmla="*/ 11 h 21"/>
                <a:gd name="T30" fmla="*/ 10 w 40"/>
                <a:gd name="T31" fmla="*/ 11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4 w 40"/>
                <a:gd name="T41" fmla="*/ 2 h 21"/>
                <a:gd name="T42" fmla="*/ 8 w 40"/>
                <a:gd name="T43" fmla="*/ 0 h 21"/>
                <a:gd name="T44" fmla="*/ 13 w 40"/>
                <a:gd name="T45" fmla="*/ 2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36" y="21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5" y="11"/>
                  </a:lnTo>
                  <a:lnTo>
                    <a:pt x="10" y="11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13" y="2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C589BCA-4358-924E-A1A6-500B49BE16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43760" y="2622785"/>
              <a:ext cx="648918" cy="401498"/>
            </a:xfrm>
            <a:custGeom>
              <a:avLst/>
              <a:gdLst>
                <a:gd name="T0" fmla="*/ 111 w 425"/>
                <a:gd name="T1" fmla="*/ 23 h 309"/>
                <a:gd name="T2" fmla="*/ 204 w 425"/>
                <a:gd name="T3" fmla="*/ 46 h 309"/>
                <a:gd name="T4" fmla="*/ 276 w 425"/>
                <a:gd name="T5" fmla="*/ 116 h 309"/>
                <a:gd name="T6" fmla="*/ 276 w 425"/>
                <a:gd name="T7" fmla="*/ 119 h 309"/>
                <a:gd name="T8" fmla="*/ 270 w 425"/>
                <a:gd name="T9" fmla="*/ 144 h 309"/>
                <a:gd name="T10" fmla="*/ 276 w 425"/>
                <a:gd name="T11" fmla="*/ 197 h 309"/>
                <a:gd name="T12" fmla="*/ 297 w 425"/>
                <a:gd name="T13" fmla="*/ 239 h 309"/>
                <a:gd name="T14" fmla="*/ 308 w 425"/>
                <a:gd name="T15" fmla="*/ 239 h 309"/>
                <a:gd name="T16" fmla="*/ 325 w 425"/>
                <a:gd name="T17" fmla="*/ 246 h 309"/>
                <a:gd name="T18" fmla="*/ 350 w 425"/>
                <a:gd name="T19" fmla="*/ 242 h 309"/>
                <a:gd name="T20" fmla="*/ 361 w 425"/>
                <a:gd name="T21" fmla="*/ 239 h 309"/>
                <a:gd name="T22" fmla="*/ 372 w 425"/>
                <a:gd name="T23" fmla="*/ 222 h 309"/>
                <a:gd name="T24" fmla="*/ 374 w 425"/>
                <a:gd name="T25" fmla="*/ 199 h 309"/>
                <a:gd name="T26" fmla="*/ 408 w 425"/>
                <a:gd name="T27" fmla="*/ 189 h 309"/>
                <a:gd name="T28" fmla="*/ 423 w 425"/>
                <a:gd name="T29" fmla="*/ 197 h 309"/>
                <a:gd name="T30" fmla="*/ 420 w 425"/>
                <a:gd name="T31" fmla="*/ 208 h 309"/>
                <a:gd name="T32" fmla="*/ 414 w 425"/>
                <a:gd name="T33" fmla="*/ 244 h 309"/>
                <a:gd name="T34" fmla="*/ 404 w 425"/>
                <a:gd name="T35" fmla="*/ 246 h 309"/>
                <a:gd name="T36" fmla="*/ 391 w 425"/>
                <a:gd name="T37" fmla="*/ 256 h 309"/>
                <a:gd name="T38" fmla="*/ 351 w 425"/>
                <a:gd name="T39" fmla="*/ 309 h 309"/>
                <a:gd name="T40" fmla="*/ 314 w 425"/>
                <a:gd name="T41" fmla="*/ 284 h 309"/>
                <a:gd name="T42" fmla="*/ 295 w 425"/>
                <a:gd name="T43" fmla="*/ 293 h 309"/>
                <a:gd name="T44" fmla="*/ 270 w 425"/>
                <a:gd name="T45" fmla="*/ 286 h 309"/>
                <a:gd name="T46" fmla="*/ 238 w 425"/>
                <a:gd name="T47" fmla="*/ 273 h 309"/>
                <a:gd name="T48" fmla="*/ 183 w 425"/>
                <a:gd name="T49" fmla="*/ 239 h 309"/>
                <a:gd name="T50" fmla="*/ 157 w 425"/>
                <a:gd name="T51" fmla="*/ 210 h 309"/>
                <a:gd name="T52" fmla="*/ 164 w 425"/>
                <a:gd name="T53" fmla="*/ 199 h 309"/>
                <a:gd name="T54" fmla="*/ 160 w 425"/>
                <a:gd name="T55" fmla="*/ 191 h 309"/>
                <a:gd name="T56" fmla="*/ 160 w 425"/>
                <a:gd name="T57" fmla="*/ 186 h 309"/>
                <a:gd name="T58" fmla="*/ 159 w 425"/>
                <a:gd name="T59" fmla="*/ 178 h 309"/>
                <a:gd name="T60" fmla="*/ 143 w 425"/>
                <a:gd name="T61" fmla="*/ 161 h 309"/>
                <a:gd name="T62" fmla="*/ 126 w 425"/>
                <a:gd name="T63" fmla="*/ 135 h 309"/>
                <a:gd name="T64" fmla="*/ 109 w 425"/>
                <a:gd name="T65" fmla="*/ 123 h 309"/>
                <a:gd name="T66" fmla="*/ 106 w 425"/>
                <a:gd name="T67" fmla="*/ 102 h 309"/>
                <a:gd name="T68" fmla="*/ 89 w 425"/>
                <a:gd name="T69" fmla="*/ 91 h 309"/>
                <a:gd name="T70" fmla="*/ 89 w 425"/>
                <a:gd name="T71" fmla="*/ 83 h 309"/>
                <a:gd name="T72" fmla="*/ 79 w 425"/>
                <a:gd name="T73" fmla="*/ 78 h 309"/>
                <a:gd name="T74" fmla="*/ 62 w 425"/>
                <a:gd name="T75" fmla="*/ 51 h 309"/>
                <a:gd name="T76" fmla="*/ 55 w 425"/>
                <a:gd name="T77" fmla="*/ 29 h 309"/>
                <a:gd name="T78" fmla="*/ 30 w 425"/>
                <a:gd name="T79" fmla="*/ 17 h 309"/>
                <a:gd name="T80" fmla="*/ 38 w 425"/>
                <a:gd name="T81" fmla="*/ 49 h 309"/>
                <a:gd name="T82" fmla="*/ 58 w 425"/>
                <a:gd name="T83" fmla="*/ 76 h 309"/>
                <a:gd name="T84" fmla="*/ 83 w 425"/>
                <a:gd name="T85" fmla="*/ 121 h 309"/>
                <a:gd name="T86" fmla="*/ 89 w 425"/>
                <a:gd name="T87" fmla="*/ 142 h 309"/>
                <a:gd name="T88" fmla="*/ 102 w 425"/>
                <a:gd name="T89" fmla="*/ 148 h 309"/>
                <a:gd name="T90" fmla="*/ 108 w 425"/>
                <a:gd name="T91" fmla="*/ 169 h 309"/>
                <a:gd name="T92" fmla="*/ 96 w 425"/>
                <a:gd name="T93" fmla="*/ 165 h 309"/>
                <a:gd name="T94" fmla="*/ 66 w 425"/>
                <a:gd name="T95" fmla="*/ 138 h 309"/>
                <a:gd name="T96" fmla="*/ 66 w 425"/>
                <a:gd name="T97" fmla="*/ 121 h 309"/>
                <a:gd name="T98" fmla="*/ 43 w 425"/>
                <a:gd name="T99" fmla="*/ 101 h 309"/>
                <a:gd name="T100" fmla="*/ 36 w 425"/>
                <a:gd name="T101" fmla="*/ 83 h 309"/>
                <a:gd name="T102" fmla="*/ 34 w 425"/>
                <a:gd name="T103" fmla="*/ 66 h 309"/>
                <a:gd name="T104" fmla="*/ 22 w 425"/>
                <a:gd name="T105" fmla="*/ 59 h 309"/>
                <a:gd name="T106" fmla="*/ 5 w 425"/>
                <a:gd name="T107" fmla="*/ 32 h 309"/>
                <a:gd name="T108" fmla="*/ 2 w 425"/>
                <a:gd name="T109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5" h="309">
                  <a:moveTo>
                    <a:pt x="0" y="6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28" y="0"/>
                  </a:lnTo>
                  <a:lnTo>
                    <a:pt x="81" y="23"/>
                  </a:lnTo>
                  <a:lnTo>
                    <a:pt x="111" y="23"/>
                  </a:lnTo>
                  <a:lnTo>
                    <a:pt x="123" y="21"/>
                  </a:lnTo>
                  <a:lnTo>
                    <a:pt x="125" y="14"/>
                  </a:lnTo>
                  <a:lnTo>
                    <a:pt x="147" y="14"/>
                  </a:lnTo>
                  <a:lnTo>
                    <a:pt x="179" y="49"/>
                  </a:lnTo>
                  <a:lnTo>
                    <a:pt x="196" y="59"/>
                  </a:lnTo>
                  <a:lnTo>
                    <a:pt x="204" y="46"/>
                  </a:lnTo>
                  <a:lnTo>
                    <a:pt x="213" y="46"/>
                  </a:lnTo>
                  <a:lnTo>
                    <a:pt x="227" y="55"/>
                  </a:lnTo>
                  <a:lnTo>
                    <a:pt x="234" y="65"/>
                  </a:lnTo>
                  <a:lnTo>
                    <a:pt x="247" y="91"/>
                  </a:lnTo>
                  <a:lnTo>
                    <a:pt x="249" y="104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6" y="118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21"/>
                  </a:lnTo>
                  <a:lnTo>
                    <a:pt x="276" y="123"/>
                  </a:lnTo>
                  <a:lnTo>
                    <a:pt x="276" y="123"/>
                  </a:lnTo>
                  <a:lnTo>
                    <a:pt x="274" y="133"/>
                  </a:lnTo>
                  <a:lnTo>
                    <a:pt x="274" y="133"/>
                  </a:lnTo>
                  <a:lnTo>
                    <a:pt x="270" y="144"/>
                  </a:lnTo>
                  <a:lnTo>
                    <a:pt x="270" y="150"/>
                  </a:lnTo>
                  <a:lnTo>
                    <a:pt x="270" y="157"/>
                  </a:lnTo>
                  <a:lnTo>
                    <a:pt x="270" y="157"/>
                  </a:lnTo>
                  <a:lnTo>
                    <a:pt x="270" y="176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8" y="201"/>
                  </a:lnTo>
                  <a:lnTo>
                    <a:pt x="282" y="206"/>
                  </a:lnTo>
                  <a:lnTo>
                    <a:pt x="285" y="218"/>
                  </a:lnTo>
                  <a:lnTo>
                    <a:pt x="285" y="218"/>
                  </a:lnTo>
                  <a:lnTo>
                    <a:pt x="291" y="227"/>
                  </a:lnTo>
                  <a:lnTo>
                    <a:pt x="297" y="239"/>
                  </a:lnTo>
                  <a:lnTo>
                    <a:pt x="297" y="239"/>
                  </a:lnTo>
                  <a:lnTo>
                    <a:pt x="300" y="239"/>
                  </a:lnTo>
                  <a:lnTo>
                    <a:pt x="302" y="239"/>
                  </a:lnTo>
                  <a:lnTo>
                    <a:pt x="304" y="239"/>
                  </a:lnTo>
                  <a:lnTo>
                    <a:pt x="308" y="239"/>
                  </a:lnTo>
                  <a:lnTo>
                    <a:pt x="308" y="239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4"/>
                  </a:lnTo>
                  <a:lnTo>
                    <a:pt x="317" y="246"/>
                  </a:lnTo>
                  <a:lnTo>
                    <a:pt x="321" y="246"/>
                  </a:lnTo>
                  <a:lnTo>
                    <a:pt x="325" y="246"/>
                  </a:lnTo>
                  <a:lnTo>
                    <a:pt x="329" y="246"/>
                  </a:lnTo>
                  <a:lnTo>
                    <a:pt x="329" y="246"/>
                  </a:lnTo>
                  <a:lnTo>
                    <a:pt x="338" y="242"/>
                  </a:lnTo>
                  <a:lnTo>
                    <a:pt x="344" y="242"/>
                  </a:lnTo>
                  <a:lnTo>
                    <a:pt x="344" y="242"/>
                  </a:lnTo>
                  <a:lnTo>
                    <a:pt x="350" y="242"/>
                  </a:lnTo>
                  <a:lnTo>
                    <a:pt x="353" y="242"/>
                  </a:lnTo>
                  <a:lnTo>
                    <a:pt x="357" y="242"/>
                  </a:lnTo>
                  <a:lnTo>
                    <a:pt x="359" y="242"/>
                  </a:lnTo>
                  <a:lnTo>
                    <a:pt x="361" y="242"/>
                  </a:lnTo>
                  <a:lnTo>
                    <a:pt x="361" y="242"/>
                  </a:lnTo>
                  <a:lnTo>
                    <a:pt x="361" y="239"/>
                  </a:lnTo>
                  <a:lnTo>
                    <a:pt x="361" y="239"/>
                  </a:lnTo>
                  <a:lnTo>
                    <a:pt x="365" y="237"/>
                  </a:lnTo>
                  <a:lnTo>
                    <a:pt x="367" y="235"/>
                  </a:lnTo>
                  <a:lnTo>
                    <a:pt x="370" y="231"/>
                  </a:lnTo>
                  <a:lnTo>
                    <a:pt x="370" y="229"/>
                  </a:lnTo>
                  <a:lnTo>
                    <a:pt x="372" y="222"/>
                  </a:lnTo>
                  <a:lnTo>
                    <a:pt x="374" y="214"/>
                  </a:lnTo>
                  <a:lnTo>
                    <a:pt x="374" y="214"/>
                  </a:lnTo>
                  <a:lnTo>
                    <a:pt x="372" y="206"/>
                  </a:lnTo>
                  <a:lnTo>
                    <a:pt x="372" y="203"/>
                  </a:lnTo>
                  <a:lnTo>
                    <a:pt x="374" y="199"/>
                  </a:lnTo>
                  <a:lnTo>
                    <a:pt x="374" y="199"/>
                  </a:lnTo>
                  <a:lnTo>
                    <a:pt x="378" y="197"/>
                  </a:lnTo>
                  <a:lnTo>
                    <a:pt x="382" y="197"/>
                  </a:lnTo>
                  <a:lnTo>
                    <a:pt x="386" y="197"/>
                  </a:lnTo>
                  <a:lnTo>
                    <a:pt x="386" y="197"/>
                  </a:lnTo>
                  <a:lnTo>
                    <a:pt x="401" y="191"/>
                  </a:lnTo>
                  <a:lnTo>
                    <a:pt x="408" y="189"/>
                  </a:lnTo>
                  <a:lnTo>
                    <a:pt x="410" y="189"/>
                  </a:lnTo>
                  <a:lnTo>
                    <a:pt x="412" y="191"/>
                  </a:lnTo>
                  <a:lnTo>
                    <a:pt x="412" y="191"/>
                  </a:lnTo>
                  <a:lnTo>
                    <a:pt x="420" y="193"/>
                  </a:lnTo>
                  <a:lnTo>
                    <a:pt x="423" y="193"/>
                  </a:lnTo>
                  <a:lnTo>
                    <a:pt x="423" y="197"/>
                  </a:lnTo>
                  <a:lnTo>
                    <a:pt x="425" y="197"/>
                  </a:lnTo>
                  <a:lnTo>
                    <a:pt x="425" y="197"/>
                  </a:lnTo>
                  <a:lnTo>
                    <a:pt x="423" y="201"/>
                  </a:lnTo>
                  <a:lnTo>
                    <a:pt x="423" y="203"/>
                  </a:lnTo>
                  <a:lnTo>
                    <a:pt x="420" y="208"/>
                  </a:lnTo>
                  <a:lnTo>
                    <a:pt x="420" y="208"/>
                  </a:lnTo>
                  <a:lnTo>
                    <a:pt x="416" y="218"/>
                  </a:lnTo>
                  <a:lnTo>
                    <a:pt x="414" y="222"/>
                  </a:lnTo>
                  <a:lnTo>
                    <a:pt x="414" y="227"/>
                  </a:lnTo>
                  <a:lnTo>
                    <a:pt x="414" y="227"/>
                  </a:lnTo>
                  <a:lnTo>
                    <a:pt x="414" y="239"/>
                  </a:lnTo>
                  <a:lnTo>
                    <a:pt x="414" y="244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08" y="248"/>
                  </a:lnTo>
                  <a:lnTo>
                    <a:pt x="408" y="248"/>
                  </a:lnTo>
                  <a:lnTo>
                    <a:pt x="404" y="246"/>
                  </a:lnTo>
                  <a:lnTo>
                    <a:pt x="403" y="244"/>
                  </a:lnTo>
                  <a:lnTo>
                    <a:pt x="401" y="246"/>
                  </a:lnTo>
                  <a:lnTo>
                    <a:pt x="399" y="246"/>
                  </a:lnTo>
                  <a:lnTo>
                    <a:pt x="397" y="252"/>
                  </a:lnTo>
                  <a:lnTo>
                    <a:pt x="399" y="254"/>
                  </a:lnTo>
                  <a:lnTo>
                    <a:pt x="391" y="256"/>
                  </a:lnTo>
                  <a:lnTo>
                    <a:pt x="367" y="256"/>
                  </a:lnTo>
                  <a:lnTo>
                    <a:pt x="365" y="267"/>
                  </a:lnTo>
                  <a:lnTo>
                    <a:pt x="374" y="282"/>
                  </a:lnTo>
                  <a:lnTo>
                    <a:pt x="359" y="286"/>
                  </a:lnTo>
                  <a:lnTo>
                    <a:pt x="351" y="309"/>
                  </a:lnTo>
                  <a:lnTo>
                    <a:pt x="351" y="309"/>
                  </a:lnTo>
                  <a:lnTo>
                    <a:pt x="336" y="293"/>
                  </a:lnTo>
                  <a:lnTo>
                    <a:pt x="327" y="286"/>
                  </a:lnTo>
                  <a:lnTo>
                    <a:pt x="323" y="284"/>
                  </a:lnTo>
                  <a:lnTo>
                    <a:pt x="319" y="282"/>
                  </a:lnTo>
                  <a:lnTo>
                    <a:pt x="319" y="282"/>
                  </a:lnTo>
                  <a:lnTo>
                    <a:pt x="314" y="284"/>
                  </a:lnTo>
                  <a:lnTo>
                    <a:pt x="308" y="284"/>
                  </a:lnTo>
                  <a:lnTo>
                    <a:pt x="300" y="288"/>
                  </a:lnTo>
                  <a:lnTo>
                    <a:pt x="299" y="290"/>
                  </a:lnTo>
                  <a:lnTo>
                    <a:pt x="297" y="292"/>
                  </a:lnTo>
                  <a:lnTo>
                    <a:pt x="297" y="292"/>
                  </a:lnTo>
                  <a:lnTo>
                    <a:pt x="295" y="293"/>
                  </a:lnTo>
                  <a:lnTo>
                    <a:pt x="293" y="293"/>
                  </a:lnTo>
                  <a:lnTo>
                    <a:pt x="287" y="292"/>
                  </a:lnTo>
                  <a:lnTo>
                    <a:pt x="287" y="292"/>
                  </a:lnTo>
                  <a:lnTo>
                    <a:pt x="276" y="288"/>
                  </a:lnTo>
                  <a:lnTo>
                    <a:pt x="276" y="288"/>
                  </a:lnTo>
                  <a:lnTo>
                    <a:pt x="270" y="286"/>
                  </a:lnTo>
                  <a:lnTo>
                    <a:pt x="263" y="282"/>
                  </a:lnTo>
                  <a:lnTo>
                    <a:pt x="257" y="278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44" y="273"/>
                  </a:lnTo>
                  <a:lnTo>
                    <a:pt x="238" y="273"/>
                  </a:lnTo>
                  <a:lnTo>
                    <a:pt x="232" y="269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183" y="239"/>
                  </a:lnTo>
                  <a:lnTo>
                    <a:pt x="172" y="231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59" y="218"/>
                  </a:lnTo>
                  <a:lnTo>
                    <a:pt x="157" y="214"/>
                  </a:lnTo>
                  <a:lnTo>
                    <a:pt x="157" y="210"/>
                  </a:lnTo>
                  <a:lnTo>
                    <a:pt x="157" y="210"/>
                  </a:lnTo>
                  <a:lnTo>
                    <a:pt x="159" y="206"/>
                  </a:lnTo>
                  <a:lnTo>
                    <a:pt x="160" y="205"/>
                  </a:lnTo>
                  <a:lnTo>
                    <a:pt x="162" y="203"/>
                  </a:lnTo>
                  <a:lnTo>
                    <a:pt x="164" y="199"/>
                  </a:lnTo>
                  <a:lnTo>
                    <a:pt x="164" y="199"/>
                  </a:lnTo>
                  <a:lnTo>
                    <a:pt x="164" y="197"/>
                  </a:lnTo>
                  <a:lnTo>
                    <a:pt x="164" y="195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60" y="193"/>
                  </a:lnTo>
                  <a:lnTo>
                    <a:pt x="160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89"/>
                  </a:lnTo>
                  <a:lnTo>
                    <a:pt x="160" y="188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62" y="186"/>
                  </a:lnTo>
                  <a:lnTo>
                    <a:pt x="162" y="184"/>
                  </a:lnTo>
                  <a:lnTo>
                    <a:pt x="160" y="182"/>
                  </a:lnTo>
                  <a:lnTo>
                    <a:pt x="160" y="182"/>
                  </a:lnTo>
                  <a:lnTo>
                    <a:pt x="159" y="180"/>
                  </a:lnTo>
                  <a:lnTo>
                    <a:pt x="159" y="178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1" y="169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43" y="161"/>
                  </a:lnTo>
                  <a:lnTo>
                    <a:pt x="140" y="157"/>
                  </a:lnTo>
                  <a:lnTo>
                    <a:pt x="140" y="157"/>
                  </a:lnTo>
                  <a:lnTo>
                    <a:pt x="138" y="152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26" y="135"/>
                  </a:lnTo>
                  <a:lnTo>
                    <a:pt x="121" y="129"/>
                  </a:lnTo>
                  <a:lnTo>
                    <a:pt x="117" y="127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13" y="123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18"/>
                  </a:lnTo>
                  <a:lnTo>
                    <a:pt x="106" y="118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99"/>
                  </a:lnTo>
                  <a:lnTo>
                    <a:pt x="92" y="93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9" y="91"/>
                  </a:lnTo>
                  <a:lnTo>
                    <a:pt x="87" y="89"/>
                  </a:lnTo>
                  <a:lnTo>
                    <a:pt x="87" y="89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3" y="82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75" y="74"/>
                  </a:lnTo>
                  <a:lnTo>
                    <a:pt x="70" y="68"/>
                  </a:lnTo>
                  <a:lnTo>
                    <a:pt x="66" y="63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42"/>
                  </a:lnTo>
                  <a:lnTo>
                    <a:pt x="58" y="3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29"/>
                  </a:lnTo>
                  <a:lnTo>
                    <a:pt x="51" y="25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7"/>
                  </a:lnTo>
                  <a:lnTo>
                    <a:pt x="32" y="2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6" y="42"/>
                  </a:lnTo>
                  <a:lnTo>
                    <a:pt x="36" y="46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3" y="57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56" y="72"/>
                  </a:lnTo>
                  <a:lnTo>
                    <a:pt x="58" y="76"/>
                  </a:lnTo>
                  <a:lnTo>
                    <a:pt x="58" y="82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3" y="116"/>
                  </a:lnTo>
                  <a:lnTo>
                    <a:pt x="83" y="116"/>
                  </a:lnTo>
                  <a:lnTo>
                    <a:pt x="83" y="121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9"/>
                  </a:lnTo>
                  <a:lnTo>
                    <a:pt x="87" y="133"/>
                  </a:lnTo>
                  <a:lnTo>
                    <a:pt x="89" y="136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98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4" y="153"/>
                  </a:lnTo>
                  <a:lnTo>
                    <a:pt x="106" y="157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65"/>
                  </a:lnTo>
                  <a:lnTo>
                    <a:pt x="108" y="169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85" y="153"/>
                  </a:lnTo>
                  <a:lnTo>
                    <a:pt x="79" y="148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68" y="140"/>
                  </a:lnTo>
                  <a:lnTo>
                    <a:pt x="66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8" y="125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64" y="116"/>
                  </a:lnTo>
                  <a:lnTo>
                    <a:pt x="60" y="110"/>
                  </a:lnTo>
                  <a:lnTo>
                    <a:pt x="55" y="106"/>
                  </a:lnTo>
                  <a:lnTo>
                    <a:pt x="49" y="104"/>
                  </a:lnTo>
                  <a:lnTo>
                    <a:pt x="43" y="101"/>
                  </a:lnTo>
                  <a:lnTo>
                    <a:pt x="38" y="97"/>
                  </a:lnTo>
                  <a:lnTo>
                    <a:pt x="32" y="93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32" y="85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76"/>
                  </a:lnTo>
                  <a:lnTo>
                    <a:pt x="36" y="72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2" y="65"/>
                  </a:lnTo>
                  <a:lnTo>
                    <a:pt x="28" y="63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19" y="51"/>
                  </a:lnTo>
                  <a:lnTo>
                    <a:pt x="15" y="4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7D9D40AD-B81C-894E-81AB-0F1FD23EA1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43760" y="2622785"/>
              <a:ext cx="648918" cy="401498"/>
            </a:xfrm>
            <a:custGeom>
              <a:avLst/>
              <a:gdLst>
                <a:gd name="T0" fmla="*/ 111 w 425"/>
                <a:gd name="T1" fmla="*/ 23 h 309"/>
                <a:gd name="T2" fmla="*/ 204 w 425"/>
                <a:gd name="T3" fmla="*/ 46 h 309"/>
                <a:gd name="T4" fmla="*/ 276 w 425"/>
                <a:gd name="T5" fmla="*/ 116 h 309"/>
                <a:gd name="T6" fmla="*/ 276 w 425"/>
                <a:gd name="T7" fmla="*/ 119 h 309"/>
                <a:gd name="T8" fmla="*/ 270 w 425"/>
                <a:gd name="T9" fmla="*/ 144 h 309"/>
                <a:gd name="T10" fmla="*/ 276 w 425"/>
                <a:gd name="T11" fmla="*/ 197 h 309"/>
                <a:gd name="T12" fmla="*/ 297 w 425"/>
                <a:gd name="T13" fmla="*/ 239 h 309"/>
                <a:gd name="T14" fmla="*/ 308 w 425"/>
                <a:gd name="T15" fmla="*/ 239 h 309"/>
                <a:gd name="T16" fmla="*/ 325 w 425"/>
                <a:gd name="T17" fmla="*/ 246 h 309"/>
                <a:gd name="T18" fmla="*/ 350 w 425"/>
                <a:gd name="T19" fmla="*/ 242 h 309"/>
                <a:gd name="T20" fmla="*/ 361 w 425"/>
                <a:gd name="T21" fmla="*/ 239 h 309"/>
                <a:gd name="T22" fmla="*/ 372 w 425"/>
                <a:gd name="T23" fmla="*/ 222 h 309"/>
                <a:gd name="T24" fmla="*/ 374 w 425"/>
                <a:gd name="T25" fmla="*/ 199 h 309"/>
                <a:gd name="T26" fmla="*/ 408 w 425"/>
                <a:gd name="T27" fmla="*/ 189 h 309"/>
                <a:gd name="T28" fmla="*/ 423 w 425"/>
                <a:gd name="T29" fmla="*/ 197 h 309"/>
                <a:gd name="T30" fmla="*/ 420 w 425"/>
                <a:gd name="T31" fmla="*/ 208 h 309"/>
                <a:gd name="T32" fmla="*/ 414 w 425"/>
                <a:gd name="T33" fmla="*/ 244 h 309"/>
                <a:gd name="T34" fmla="*/ 404 w 425"/>
                <a:gd name="T35" fmla="*/ 246 h 309"/>
                <a:gd name="T36" fmla="*/ 391 w 425"/>
                <a:gd name="T37" fmla="*/ 256 h 309"/>
                <a:gd name="T38" fmla="*/ 351 w 425"/>
                <a:gd name="T39" fmla="*/ 309 h 309"/>
                <a:gd name="T40" fmla="*/ 314 w 425"/>
                <a:gd name="T41" fmla="*/ 284 h 309"/>
                <a:gd name="T42" fmla="*/ 295 w 425"/>
                <a:gd name="T43" fmla="*/ 293 h 309"/>
                <a:gd name="T44" fmla="*/ 270 w 425"/>
                <a:gd name="T45" fmla="*/ 286 h 309"/>
                <a:gd name="T46" fmla="*/ 238 w 425"/>
                <a:gd name="T47" fmla="*/ 273 h 309"/>
                <a:gd name="T48" fmla="*/ 183 w 425"/>
                <a:gd name="T49" fmla="*/ 239 h 309"/>
                <a:gd name="T50" fmla="*/ 157 w 425"/>
                <a:gd name="T51" fmla="*/ 210 h 309"/>
                <a:gd name="T52" fmla="*/ 164 w 425"/>
                <a:gd name="T53" fmla="*/ 199 h 309"/>
                <a:gd name="T54" fmla="*/ 160 w 425"/>
                <a:gd name="T55" fmla="*/ 191 h 309"/>
                <a:gd name="T56" fmla="*/ 160 w 425"/>
                <a:gd name="T57" fmla="*/ 186 h 309"/>
                <a:gd name="T58" fmla="*/ 159 w 425"/>
                <a:gd name="T59" fmla="*/ 178 h 309"/>
                <a:gd name="T60" fmla="*/ 143 w 425"/>
                <a:gd name="T61" fmla="*/ 161 h 309"/>
                <a:gd name="T62" fmla="*/ 126 w 425"/>
                <a:gd name="T63" fmla="*/ 135 h 309"/>
                <a:gd name="T64" fmla="*/ 109 w 425"/>
                <a:gd name="T65" fmla="*/ 123 h 309"/>
                <a:gd name="T66" fmla="*/ 106 w 425"/>
                <a:gd name="T67" fmla="*/ 102 h 309"/>
                <a:gd name="T68" fmla="*/ 89 w 425"/>
                <a:gd name="T69" fmla="*/ 91 h 309"/>
                <a:gd name="T70" fmla="*/ 89 w 425"/>
                <a:gd name="T71" fmla="*/ 83 h 309"/>
                <a:gd name="T72" fmla="*/ 79 w 425"/>
                <a:gd name="T73" fmla="*/ 78 h 309"/>
                <a:gd name="T74" fmla="*/ 62 w 425"/>
                <a:gd name="T75" fmla="*/ 51 h 309"/>
                <a:gd name="T76" fmla="*/ 55 w 425"/>
                <a:gd name="T77" fmla="*/ 29 h 309"/>
                <a:gd name="T78" fmla="*/ 30 w 425"/>
                <a:gd name="T79" fmla="*/ 17 h 309"/>
                <a:gd name="T80" fmla="*/ 38 w 425"/>
                <a:gd name="T81" fmla="*/ 49 h 309"/>
                <a:gd name="T82" fmla="*/ 58 w 425"/>
                <a:gd name="T83" fmla="*/ 76 h 309"/>
                <a:gd name="T84" fmla="*/ 83 w 425"/>
                <a:gd name="T85" fmla="*/ 121 h 309"/>
                <a:gd name="T86" fmla="*/ 89 w 425"/>
                <a:gd name="T87" fmla="*/ 142 h 309"/>
                <a:gd name="T88" fmla="*/ 102 w 425"/>
                <a:gd name="T89" fmla="*/ 148 h 309"/>
                <a:gd name="T90" fmla="*/ 108 w 425"/>
                <a:gd name="T91" fmla="*/ 169 h 309"/>
                <a:gd name="T92" fmla="*/ 96 w 425"/>
                <a:gd name="T93" fmla="*/ 165 h 309"/>
                <a:gd name="T94" fmla="*/ 66 w 425"/>
                <a:gd name="T95" fmla="*/ 138 h 309"/>
                <a:gd name="T96" fmla="*/ 66 w 425"/>
                <a:gd name="T97" fmla="*/ 121 h 309"/>
                <a:gd name="T98" fmla="*/ 43 w 425"/>
                <a:gd name="T99" fmla="*/ 101 h 309"/>
                <a:gd name="T100" fmla="*/ 36 w 425"/>
                <a:gd name="T101" fmla="*/ 83 h 309"/>
                <a:gd name="T102" fmla="*/ 34 w 425"/>
                <a:gd name="T103" fmla="*/ 66 h 309"/>
                <a:gd name="T104" fmla="*/ 22 w 425"/>
                <a:gd name="T105" fmla="*/ 59 h 309"/>
                <a:gd name="T106" fmla="*/ 5 w 425"/>
                <a:gd name="T107" fmla="*/ 32 h 309"/>
                <a:gd name="T108" fmla="*/ 2 w 425"/>
                <a:gd name="T109" fmla="*/ 1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5" h="309">
                  <a:moveTo>
                    <a:pt x="0" y="6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28" y="0"/>
                  </a:lnTo>
                  <a:lnTo>
                    <a:pt x="81" y="23"/>
                  </a:lnTo>
                  <a:lnTo>
                    <a:pt x="111" y="23"/>
                  </a:lnTo>
                  <a:lnTo>
                    <a:pt x="123" y="21"/>
                  </a:lnTo>
                  <a:lnTo>
                    <a:pt x="125" y="14"/>
                  </a:lnTo>
                  <a:lnTo>
                    <a:pt x="147" y="14"/>
                  </a:lnTo>
                  <a:lnTo>
                    <a:pt x="179" y="49"/>
                  </a:lnTo>
                  <a:lnTo>
                    <a:pt x="196" y="59"/>
                  </a:lnTo>
                  <a:lnTo>
                    <a:pt x="204" y="46"/>
                  </a:lnTo>
                  <a:lnTo>
                    <a:pt x="213" y="46"/>
                  </a:lnTo>
                  <a:lnTo>
                    <a:pt x="227" y="55"/>
                  </a:lnTo>
                  <a:lnTo>
                    <a:pt x="234" y="65"/>
                  </a:lnTo>
                  <a:lnTo>
                    <a:pt x="247" y="91"/>
                  </a:lnTo>
                  <a:lnTo>
                    <a:pt x="249" y="104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6" y="118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21"/>
                  </a:lnTo>
                  <a:lnTo>
                    <a:pt x="276" y="123"/>
                  </a:lnTo>
                  <a:lnTo>
                    <a:pt x="276" y="123"/>
                  </a:lnTo>
                  <a:lnTo>
                    <a:pt x="274" y="133"/>
                  </a:lnTo>
                  <a:lnTo>
                    <a:pt x="274" y="133"/>
                  </a:lnTo>
                  <a:lnTo>
                    <a:pt x="270" y="144"/>
                  </a:lnTo>
                  <a:lnTo>
                    <a:pt x="270" y="150"/>
                  </a:lnTo>
                  <a:lnTo>
                    <a:pt x="270" y="157"/>
                  </a:lnTo>
                  <a:lnTo>
                    <a:pt x="270" y="157"/>
                  </a:lnTo>
                  <a:lnTo>
                    <a:pt x="270" y="176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8" y="201"/>
                  </a:lnTo>
                  <a:lnTo>
                    <a:pt x="282" y="206"/>
                  </a:lnTo>
                  <a:lnTo>
                    <a:pt x="285" y="218"/>
                  </a:lnTo>
                  <a:lnTo>
                    <a:pt x="285" y="218"/>
                  </a:lnTo>
                  <a:lnTo>
                    <a:pt x="291" y="227"/>
                  </a:lnTo>
                  <a:lnTo>
                    <a:pt x="297" y="239"/>
                  </a:lnTo>
                  <a:lnTo>
                    <a:pt x="297" y="239"/>
                  </a:lnTo>
                  <a:lnTo>
                    <a:pt x="300" y="239"/>
                  </a:lnTo>
                  <a:lnTo>
                    <a:pt x="302" y="239"/>
                  </a:lnTo>
                  <a:lnTo>
                    <a:pt x="304" y="239"/>
                  </a:lnTo>
                  <a:lnTo>
                    <a:pt x="308" y="239"/>
                  </a:lnTo>
                  <a:lnTo>
                    <a:pt x="308" y="239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4"/>
                  </a:lnTo>
                  <a:lnTo>
                    <a:pt x="317" y="246"/>
                  </a:lnTo>
                  <a:lnTo>
                    <a:pt x="321" y="246"/>
                  </a:lnTo>
                  <a:lnTo>
                    <a:pt x="325" y="246"/>
                  </a:lnTo>
                  <a:lnTo>
                    <a:pt x="329" y="246"/>
                  </a:lnTo>
                  <a:lnTo>
                    <a:pt x="329" y="246"/>
                  </a:lnTo>
                  <a:lnTo>
                    <a:pt x="338" y="242"/>
                  </a:lnTo>
                  <a:lnTo>
                    <a:pt x="344" y="242"/>
                  </a:lnTo>
                  <a:lnTo>
                    <a:pt x="344" y="242"/>
                  </a:lnTo>
                  <a:lnTo>
                    <a:pt x="350" y="242"/>
                  </a:lnTo>
                  <a:lnTo>
                    <a:pt x="353" y="242"/>
                  </a:lnTo>
                  <a:lnTo>
                    <a:pt x="357" y="242"/>
                  </a:lnTo>
                  <a:lnTo>
                    <a:pt x="359" y="242"/>
                  </a:lnTo>
                  <a:lnTo>
                    <a:pt x="361" y="242"/>
                  </a:lnTo>
                  <a:lnTo>
                    <a:pt x="361" y="242"/>
                  </a:lnTo>
                  <a:lnTo>
                    <a:pt x="361" y="239"/>
                  </a:lnTo>
                  <a:lnTo>
                    <a:pt x="361" y="239"/>
                  </a:lnTo>
                  <a:lnTo>
                    <a:pt x="365" y="237"/>
                  </a:lnTo>
                  <a:lnTo>
                    <a:pt x="367" y="235"/>
                  </a:lnTo>
                  <a:lnTo>
                    <a:pt x="370" y="231"/>
                  </a:lnTo>
                  <a:lnTo>
                    <a:pt x="370" y="229"/>
                  </a:lnTo>
                  <a:lnTo>
                    <a:pt x="372" y="222"/>
                  </a:lnTo>
                  <a:lnTo>
                    <a:pt x="374" y="214"/>
                  </a:lnTo>
                  <a:lnTo>
                    <a:pt x="374" y="214"/>
                  </a:lnTo>
                  <a:lnTo>
                    <a:pt x="372" y="206"/>
                  </a:lnTo>
                  <a:lnTo>
                    <a:pt x="372" y="203"/>
                  </a:lnTo>
                  <a:lnTo>
                    <a:pt x="374" y="199"/>
                  </a:lnTo>
                  <a:lnTo>
                    <a:pt x="374" y="199"/>
                  </a:lnTo>
                  <a:lnTo>
                    <a:pt x="378" y="197"/>
                  </a:lnTo>
                  <a:lnTo>
                    <a:pt x="382" y="197"/>
                  </a:lnTo>
                  <a:lnTo>
                    <a:pt x="386" y="197"/>
                  </a:lnTo>
                  <a:lnTo>
                    <a:pt x="386" y="197"/>
                  </a:lnTo>
                  <a:lnTo>
                    <a:pt x="401" y="191"/>
                  </a:lnTo>
                  <a:lnTo>
                    <a:pt x="408" y="189"/>
                  </a:lnTo>
                  <a:lnTo>
                    <a:pt x="410" y="189"/>
                  </a:lnTo>
                  <a:lnTo>
                    <a:pt x="412" y="191"/>
                  </a:lnTo>
                  <a:lnTo>
                    <a:pt x="412" y="191"/>
                  </a:lnTo>
                  <a:lnTo>
                    <a:pt x="420" y="193"/>
                  </a:lnTo>
                  <a:lnTo>
                    <a:pt x="423" y="193"/>
                  </a:lnTo>
                  <a:lnTo>
                    <a:pt x="423" y="197"/>
                  </a:lnTo>
                  <a:lnTo>
                    <a:pt x="425" y="197"/>
                  </a:lnTo>
                  <a:lnTo>
                    <a:pt x="425" y="197"/>
                  </a:lnTo>
                  <a:lnTo>
                    <a:pt x="423" y="201"/>
                  </a:lnTo>
                  <a:lnTo>
                    <a:pt x="423" y="203"/>
                  </a:lnTo>
                  <a:lnTo>
                    <a:pt x="420" y="208"/>
                  </a:lnTo>
                  <a:lnTo>
                    <a:pt x="420" y="208"/>
                  </a:lnTo>
                  <a:lnTo>
                    <a:pt x="416" y="218"/>
                  </a:lnTo>
                  <a:lnTo>
                    <a:pt x="414" y="222"/>
                  </a:lnTo>
                  <a:lnTo>
                    <a:pt x="414" y="227"/>
                  </a:lnTo>
                  <a:lnTo>
                    <a:pt x="414" y="227"/>
                  </a:lnTo>
                  <a:lnTo>
                    <a:pt x="414" y="239"/>
                  </a:lnTo>
                  <a:lnTo>
                    <a:pt x="414" y="244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08" y="248"/>
                  </a:lnTo>
                  <a:lnTo>
                    <a:pt x="408" y="248"/>
                  </a:lnTo>
                  <a:lnTo>
                    <a:pt x="404" y="246"/>
                  </a:lnTo>
                  <a:lnTo>
                    <a:pt x="403" y="244"/>
                  </a:lnTo>
                  <a:lnTo>
                    <a:pt x="401" y="246"/>
                  </a:lnTo>
                  <a:lnTo>
                    <a:pt x="399" y="246"/>
                  </a:lnTo>
                  <a:lnTo>
                    <a:pt x="397" y="252"/>
                  </a:lnTo>
                  <a:lnTo>
                    <a:pt x="399" y="254"/>
                  </a:lnTo>
                  <a:lnTo>
                    <a:pt x="391" y="256"/>
                  </a:lnTo>
                  <a:lnTo>
                    <a:pt x="367" y="256"/>
                  </a:lnTo>
                  <a:lnTo>
                    <a:pt x="365" y="267"/>
                  </a:lnTo>
                  <a:lnTo>
                    <a:pt x="374" y="282"/>
                  </a:lnTo>
                  <a:lnTo>
                    <a:pt x="359" y="286"/>
                  </a:lnTo>
                  <a:lnTo>
                    <a:pt x="351" y="309"/>
                  </a:lnTo>
                  <a:lnTo>
                    <a:pt x="351" y="309"/>
                  </a:lnTo>
                  <a:lnTo>
                    <a:pt x="336" y="293"/>
                  </a:lnTo>
                  <a:lnTo>
                    <a:pt x="327" y="286"/>
                  </a:lnTo>
                  <a:lnTo>
                    <a:pt x="323" y="284"/>
                  </a:lnTo>
                  <a:lnTo>
                    <a:pt x="319" y="282"/>
                  </a:lnTo>
                  <a:lnTo>
                    <a:pt x="319" y="282"/>
                  </a:lnTo>
                  <a:lnTo>
                    <a:pt x="314" y="284"/>
                  </a:lnTo>
                  <a:lnTo>
                    <a:pt x="308" y="284"/>
                  </a:lnTo>
                  <a:lnTo>
                    <a:pt x="300" y="288"/>
                  </a:lnTo>
                  <a:lnTo>
                    <a:pt x="299" y="290"/>
                  </a:lnTo>
                  <a:lnTo>
                    <a:pt x="297" y="292"/>
                  </a:lnTo>
                  <a:lnTo>
                    <a:pt x="297" y="292"/>
                  </a:lnTo>
                  <a:lnTo>
                    <a:pt x="295" y="293"/>
                  </a:lnTo>
                  <a:lnTo>
                    <a:pt x="293" y="293"/>
                  </a:lnTo>
                  <a:lnTo>
                    <a:pt x="287" y="292"/>
                  </a:lnTo>
                  <a:lnTo>
                    <a:pt x="287" y="292"/>
                  </a:lnTo>
                  <a:lnTo>
                    <a:pt x="276" y="288"/>
                  </a:lnTo>
                  <a:lnTo>
                    <a:pt x="276" y="288"/>
                  </a:lnTo>
                  <a:lnTo>
                    <a:pt x="270" y="286"/>
                  </a:lnTo>
                  <a:lnTo>
                    <a:pt x="263" y="282"/>
                  </a:lnTo>
                  <a:lnTo>
                    <a:pt x="257" y="278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44" y="273"/>
                  </a:lnTo>
                  <a:lnTo>
                    <a:pt x="238" y="273"/>
                  </a:lnTo>
                  <a:lnTo>
                    <a:pt x="232" y="269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183" y="239"/>
                  </a:lnTo>
                  <a:lnTo>
                    <a:pt x="172" y="231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59" y="218"/>
                  </a:lnTo>
                  <a:lnTo>
                    <a:pt x="157" y="214"/>
                  </a:lnTo>
                  <a:lnTo>
                    <a:pt x="157" y="210"/>
                  </a:lnTo>
                  <a:lnTo>
                    <a:pt x="157" y="210"/>
                  </a:lnTo>
                  <a:lnTo>
                    <a:pt x="159" y="206"/>
                  </a:lnTo>
                  <a:lnTo>
                    <a:pt x="160" y="205"/>
                  </a:lnTo>
                  <a:lnTo>
                    <a:pt x="162" y="203"/>
                  </a:lnTo>
                  <a:lnTo>
                    <a:pt x="164" y="199"/>
                  </a:lnTo>
                  <a:lnTo>
                    <a:pt x="164" y="199"/>
                  </a:lnTo>
                  <a:lnTo>
                    <a:pt x="164" y="197"/>
                  </a:lnTo>
                  <a:lnTo>
                    <a:pt x="164" y="195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60" y="193"/>
                  </a:lnTo>
                  <a:lnTo>
                    <a:pt x="160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89"/>
                  </a:lnTo>
                  <a:lnTo>
                    <a:pt x="160" y="188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62" y="186"/>
                  </a:lnTo>
                  <a:lnTo>
                    <a:pt x="162" y="184"/>
                  </a:lnTo>
                  <a:lnTo>
                    <a:pt x="160" y="182"/>
                  </a:lnTo>
                  <a:lnTo>
                    <a:pt x="160" y="182"/>
                  </a:lnTo>
                  <a:lnTo>
                    <a:pt x="159" y="180"/>
                  </a:lnTo>
                  <a:lnTo>
                    <a:pt x="159" y="178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1" y="169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43" y="161"/>
                  </a:lnTo>
                  <a:lnTo>
                    <a:pt x="140" y="157"/>
                  </a:lnTo>
                  <a:lnTo>
                    <a:pt x="140" y="157"/>
                  </a:lnTo>
                  <a:lnTo>
                    <a:pt x="138" y="152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26" y="135"/>
                  </a:lnTo>
                  <a:lnTo>
                    <a:pt x="121" y="129"/>
                  </a:lnTo>
                  <a:lnTo>
                    <a:pt x="117" y="127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13" y="123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18"/>
                  </a:lnTo>
                  <a:lnTo>
                    <a:pt x="106" y="118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99"/>
                  </a:lnTo>
                  <a:lnTo>
                    <a:pt x="92" y="93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9" y="91"/>
                  </a:lnTo>
                  <a:lnTo>
                    <a:pt x="87" y="89"/>
                  </a:lnTo>
                  <a:lnTo>
                    <a:pt x="87" y="89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3" y="82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75" y="74"/>
                  </a:lnTo>
                  <a:lnTo>
                    <a:pt x="70" y="68"/>
                  </a:lnTo>
                  <a:lnTo>
                    <a:pt x="66" y="63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42"/>
                  </a:lnTo>
                  <a:lnTo>
                    <a:pt x="58" y="3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29"/>
                  </a:lnTo>
                  <a:lnTo>
                    <a:pt x="51" y="25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7"/>
                  </a:lnTo>
                  <a:lnTo>
                    <a:pt x="32" y="2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6" y="42"/>
                  </a:lnTo>
                  <a:lnTo>
                    <a:pt x="36" y="46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3" y="57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56" y="72"/>
                  </a:lnTo>
                  <a:lnTo>
                    <a:pt x="58" y="76"/>
                  </a:lnTo>
                  <a:lnTo>
                    <a:pt x="58" y="82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3" y="116"/>
                  </a:lnTo>
                  <a:lnTo>
                    <a:pt x="83" y="116"/>
                  </a:lnTo>
                  <a:lnTo>
                    <a:pt x="83" y="121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5" y="129"/>
                  </a:lnTo>
                  <a:lnTo>
                    <a:pt x="87" y="133"/>
                  </a:lnTo>
                  <a:lnTo>
                    <a:pt x="89" y="136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98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4" y="153"/>
                  </a:lnTo>
                  <a:lnTo>
                    <a:pt x="106" y="157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65"/>
                  </a:lnTo>
                  <a:lnTo>
                    <a:pt x="108" y="169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85" y="153"/>
                  </a:lnTo>
                  <a:lnTo>
                    <a:pt x="79" y="148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68" y="140"/>
                  </a:lnTo>
                  <a:lnTo>
                    <a:pt x="66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8" y="125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64" y="116"/>
                  </a:lnTo>
                  <a:lnTo>
                    <a:pt x="60" y="110"/>
                  </a:lnTo>
                  <a:lnTo>
                    <a:pt x="55" y="106"/>
                  </a:lnTo>
                  <a:lnTo>
                    <a:pt x="49" y="104"/>
                  </a:lnTo>
                  <a:lnTo>
                    <a:pt x="43" y="101"/>
                  </a:lnTo>
                  <a:lnTo>
                    <a:pt x="38" y="97"/>
                  </a:lnTo>
                  <a:lnTo>
                    <a:pt x="32" y="93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32" y="85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76"/>
                  </a:lnTo>
                  <a:lnTo>
                    <a:pt x="36" y="72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2" y="65"/>
                  </a:lnTo>
                  <a:lnTo>
                    <a:pt x="28" y="63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19" y="51"/>
                  </a:lnTo>
                  <a:lnTo>
                    <a:pt x="15" y="4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CC762B8-58CD-A747-9441-13F7C2E454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40010" y="2837177"/>
              <a:ext cx="221395" cy="74063"/>
            </a:xfrm>
            <a:custGeom>
              <a:avLst/>
              <a:gdLst>
                <a:gd name="T0" fmla="*/ 28 w 145"/>
                <a:gd name="T1" fmla="*/ 2 h 57"/>
                <a:gd name="T2" fmla="*/ 39 w 145"/>
                <a:gd name="T3" fmla="*/ 0 h 57"/>
                <a:gd name="T4" fmla="*/ 45 w 145"/>
                <a:gd name="T5" fmla="*/ 0 h 57"/>
                <a:gd name="T6" fmla="*/ 66 w 145"/>
                <a:gd name="T7" fmla="*/ 6 h 57"/>
                <a:gd name="T8" fmla="*/ 77 w 145"/>
                <a:gd name="T9" fmla="*/ 11 h 57"/>
                <a:gd name="T10" fmla="*/ 88 w 145"/>
                <a:gd name="T11" fmla="*/ 17 h 57"/>
                <a:gd name="T12" fmla="*/ 94 w 145"/>
                <a:gd name="T13" fmla="*/ 19 h 57"/>
                <a:gd name="T14" fmla="*/ 100 w 145"/>
                <a:gd name="T15" fmla="*/ 21 h 57"/>
                <a:gd name="T16" fmla="*/ 102 w 145"/>
                <a:gd name="T17" fmla="*/ 23 h 57"/>
                <a:gd name="T18" fmla="*/ 107 w 145"/>
                <a:gd name="T19" fmla="*/ 32 h 57"/>
                <a:gd name="T20" fmla="*/ 109 w 145"/>
                <a:gd name="T21" fmla="*/ 32 h 57"/>
                <a:gd name="T22" fmla="*/ 117 w 145"/>
                <a:gd name="T23" fmla="*/ 34 h 57"/>
                <a:gd name="T24" fmla="*/ 124 w 145"/>
                <a:gd name="T25" fmla="*/ 36 h 57"/>
                <a:gd name="T26" fmla="*/ 126 w 145"/>
                <a:gd name="T27" fmla="*/ 38 h 57"/>
                <a:gd name="T28" fmla="*/ 130 w 145"/>
                <a:gd name="T29" fmla="*/ 41 h 57"/>
                <a:gd name="T30" fmla="*/ 134 w 145"/>
                <a:gd name="T31" fmla="*/ 43 h 57"/>
                <a:gd name="T32" fmla="*/ 139 w 145"/>
                <a:gd name="T33" fmla="*/ 45 h 57"/>
                <a:gd name="T34" fmla="*/ 141 w 145"/>
                <a:gd name="T35" fmla="*/ 47 h 57"/>
                <a:gd name="T36" fmla="*/ 145 w 145"/>
                <a:gd name="T37" fmla="*/ 53 h 57"/>
                <a:gd name="T38" fmla="*/ 134 w 145"/>
                <a:gd name="T39" fmla="*/ 55 h 57"/>
                <a:gd name="T40" fmla="*/ 105 w 145"/>
                <a:gd name="T41" fmla="*/ 55 h 57"/>
                <a:gd name="T42" fmla="*/ 92 w 145"/>
                <a:gd name="T43" fmla="*/ 55 h 57"/>
                <a:gd name="T44" fmla="*/ 98 w 145"/>
                <a:gd name="T45" fmla="*/ 51 h 57"/>
                <a:gd name="T46" fmla="*/ 102 w 145"/>
                <a:gd name="T47" fmla="*/ 45 h 57"/>
                <a:gd name="T48" fmla="*/ 102 w 145"/>
                <a:gd name="T49" fmla="*/ 45 h 57"/>
                <a:gd name="T50" fmla="*/ 100 w 145"/>
                <a:gd name="T51" fmla="*/ 41 h 57"/>
                <a:gd name="T52" fmla="*/ 90 w 145"/>
                <a:gd name="T53" fmla="*/ 40 h 57"/>
                <a:gd name="T54" fmla="*/ 88 w 145"/>
                <a:gd name="T55" fmla="*/ 40 h 57"/>
                <a:gd name="T56" fmla="*/ 79 w 145"/>
                <a:gd name="T57" fmla="*/ 32 h 57"/>
                <a:gd name="T58" fmla="*/ 77 w 145"/>
                <a:gd name="T59" fmla="*/ 30 h 57"/>
                <a:gd name="T60" fmla="*/ 66 w 145"/>
                <a:gd name="T61" fmla="*/ 26 h 57"/>
                <a:gd name="T62" fmla="*/ 62 w 145"/>
                <a:gd name="T63" fmla="*/ 26 h 57"/>
                <a:gd name="T64" fmla="*/ 60 w 145"/>
                <a:gd name="T65" fmla="*/ 23 h 57"/>
                <a:gd name="T66" fmla="*/ 56 w 145"/>
                <a:gd name="T67" fmla="*/ 21 h 57"/>
                <a:gd name="T68" fmla="*/ 49 w 145"/>
                <a:gd name="T69" fmla="*/ 19 h 57"/>
                <a:gd name="T70" fmla="*/ 45 w 145"/>
                <a:gd name="T71" fmla="*/ 19 h 57"/>
                <a:gd name="T72" fmla="*/ 41 w 145"/>
                <a:gd name="T73" fmla="*/ 15 h 57"/>
                <a:gd name="T74" fmla="*/ 39 w 145"/>
                <a:gd name="T75" fmla="*/ 13 h 57"/>
                <a:gd name="T76" fmla="*/ 37 w 145"/>
                <a:gd name="T77" fmla="*/ 9 h 57"/>
                <a:gd name="T78" fmla="*/ 34 w 145"/>
                <a:gd name="T79" fmla="*/ 9 h 57"/>
                <a:gd name="T80" fmla="*/ 26 w 145"/>
                <a:gd name="T81" fmla="*/ 9 h 57"/>
                <a:gd name="T82" fmla="*/ 11 w 145"/>
                <a:gd name="T83" fmla="*/ 17 h 57"/>
                <a:gd name="T84" fmla="*/ 3 w 145"/>
                <a:gd name="T85" fmla="*/ 21 h 57"/>
                <a:gd name="T86" fmla="*/ 0 w 145"/>
                <a:gd name="T87" fmla="*/ 21 h 57"/>
                <a:gd name="T88" fmla="*/ 3 w 145"/>
                <a:gd name="T89" fmla="*/ 13 h 57"/>
                <a:gd name="T90" fmla="*/ 9 w 145"/>
                <a:gd name="T91" fmla="*/ 6 h 57"/>
                <a:gd name="T92" fmla="*/ 18 w 145"/>
                <a:gd name="T93" fmla="*/ 4 h 57"/>
                <a:gd name="T94" fmla="*/ 28 w 145"/>
                <a:gd name="T95" fmla="*/ 2 h 57"/>
                <a:gd name="T96" fmla="*/ 28 w 145"/>
                <a:gd name="T97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57">
                  <a:moveTo>
                    <a:pt x="28" y="2"/>
                  </a:moveTo>
                  <a:lnTo>
                    <a:pt x="28" y="2"/>
                  </a:lnTo>
                  <a:lnTo>
                    <a:pt x="34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7" y="1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102" y="23"/>
                  </a:lnTo>
                  <a:lnTo>
                    <a:pt x="104" y="2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3" y="34"/>
                  </a:lnTo>
                  <a:lnTo>
                    <a:pt x="117" y="34"/>
                  </a:lnTo>
                  <a:lnTo>
                    <a:pt x="122" y="34"/>
                  </a:lnTo>
                  <a:lnTo>
                    <a:pt x="124" y="36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1" y="47"/>
                  </a:lnTo>
                  <a:lnTo>
                    <a:pt x="141" y="47"/>
                  </a:lnTo>
                  <a:lnTo>
                    <a:pt x="143" y="49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34" y="55"/>
                  </a:lnTo>
                  <a:lnTo>
                    <a:pt x="119" y="57"/>
                  </a:lnTo>
                  <a:lnTo>
                    <a:pt x="105" y="55"/>
                  </a:lnTo>
                  <a:lnTo>
                    <a:pt x="92" y="55"/>
                  </a:lnTo>
                  <a:lnTo>
                    <a:pt x="92" y="55"/>
                  </a:lnTo>
                  <a:lnTo>
                    <a:pt x="94" y="53"/>
                  </a:lnTo>
                  <a:lnTo>
                    <a:pt x="98" y="51"/>
                  </a:lnTo>
                  <a:lnTo>
                    <a:pt x="102" y="47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3"/>
                  </a:lnTo>
                  <a:lnTo>
                    <a:pt x="100" y="41"/>
                  </a:lnTo>
                  <a:lnTo>
                    <a:pt x="94" y="41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3" y="34"/>
                  </a:lnTo>
                  <a:lnTo>
                    <a:pt x="79" y="32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69" y="28"/>
                  </a:lnTo>
                  <a:lnTo>
                    <a:pt x="66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0" y="24"/>
                  </a:lnTo>
                  <a:lnTo>
                    <a:pt x="60" y="23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39" y="13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0" y="9"/>
                  </a:lnTo>
                  <a:lnTo>
                    <a:pt x="26" y="9"/>
                  </a:lnTo>
                  <a:lnTo>
                    <a:pt x="17" y="15"/>
                  </a:lnTo>
                  <a:lnTo>
                    <a:pt x="11" y="17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3" y="13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2055C7A-4C21-5446-AF66-0BD37A5B47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40010" y="2837177"/>
              <a:ext cx="221395" cy="74063"/>
            </a:xfrm>
            <a:custGeom>
              <a:avLst/>
              <a:gdLst>
                <a:gd name="T0" fmla="*/ 28 w 145"/>
                <a:gd name="T1" fmla="*/ 2 h 57"/>
                <a:gd name="T2" fmla="*/ 39 w 145"/>
                <a:gd name="T3" fmla="*/ 0 h 57"/>
                <a:gd name="T4" fmla="*/ 45 w 145"/>
                <a:gd name="T5" fmla="*/ 0 h 57"/>
                <a:gd name="T6" fmla="*/ 66 w 145"/>
                <a:gd name="T7" fmla="*/ 6 h 57"/>
                <a:gd name="T8" fmla="*/ 77 w 145"/>
                <a:gd name="T9" fmla="*/ 11 h 57"/>
                <a:gd name="T10" fmla="*/ 88 w 145"/>
                <a:gd name="T11" fmla="*/ 17 h 57"/>
                <a:gd name="T12" fmla="*/ 94 w 145"/>
                <a:gd name="T13" fmla="*/ 19 h 57"/>
                <a:gd name="T14" fmla="*/ 100 w 145"/>
                <a:gd name="T15" fmla="*/ 21 h 57"/>
                <a:gd name="T16" fmla="*/ 102 w 145"/>
                <a:gd name="T17" fmla="*/ 23 h 57"/>
                <a:gd name="T18" fmla="*/ 107 w 145"/>
                <a:gd name="T19" fmla="*/ 32 h 57"/>
                <a:gd name="T20" fmla="*/ 109 w 145"/>
                <a:gd name="T21" fmla="*/ 32 h 57"/>
                <a:gd name="T22" fmla="*/ 117 w 145"/>
                <a:gd name="T23" fmla="*/ 34 h 57"/>
                <a:gd name="T24" fmla="*/ 124 w 145"/>
                <a:gd name="T25" fmla="*/ 36 h 57"/>
                <a:gd name="T26" fmla="*/ 126 w 145"/>
                <a:gd name="T27" fmla="*/ 38 h 57"/>
                <a:gd name="T28" fmla="*/ 130 w 145"/>
                <a:gd name="T29" fmla="*/ 41 h 57"/>
                <a:gd name="T30" fmla="*/ 134 w 145"/>
                <a:gd name="T31" fmla="*/ 43 h 57"/>
                <a:gd name="T32" fmla="*/ 139 w 145"/>
                <a:gd name="T33" fmla="*/ 45 h 57"/>
                <a:gd name="T34" fmla="*/ 141 w 145"/>
                <a:gd name="T35" fmla="*/ 47 h 57"/>
                <a:gd name="T36" fmla="*/ 145 w 145"/>
                <a:gd name="T37" fmla="*/ 53 h 57"/>
                <a:gd name="T38" fmla="*/ 134 w 145"/>
                <a:gd name="T39" fmla="*/ 55 h 57"/>
                <a:gd name="T40" fmla="*/ 105 w 145"/>
                <a:gd name="T41" fmla="*/ 55 h 57"/>
                <a:gd name="T42" fmla="*/ 92 w 145"/>
                <a:gd name="T43" fmla="*/ 55 h 57"/>
                <a:gd name="T44" fmla="*/ 98 w 145"/>
                <a:gd name="T45" fmla="*/ 51 h 57"/>
                <a:gd name="T46" fmla="*/ 102 w 145"/>
                <a:gd name="T47" fmla="*/ 45 h 57"/>
                <a:gd name="T48" fmla="*/ 102 w 145"/>
                <a:gd name="T49" fmla="*/ 45 h 57"/>
                <a:gd name="T50" fmla="*/ 100 w 145"/>
                <a:gd name="T51" fmla="*/ 41 h 57"/>
                <a:gd name="T52" fmla="*/ 90 w 145"/>
                <a:gd name="T53" fmla="*/ 40 h 57"/>
                <a:gd name="T54" fmla="*/ 88 w 145"/>
                <a:gd name="T55" fmla="*/ 40 h 57"/>
                <a:gd name="T56" fmla="*/ 79 w 145"/>
                <a:gd name="T57" fmla="*/ 32 h 57"/>
                <a:gd name="T58" fmla="*/ 77 w 145"/>
                <a:gd name="T59" fmla="*/ 30 h 57"/>
                <a:gd name="T60" fmla="*/ 66 w 145"/>
                <a:gd name="T61" fmla="*/ 26 h 57"/>
                <a:gd name="T62" fmla="*/ 62 w 145"/>
                <a:gd name="T63" fmla="*/ 26 h 57"/>
                <a:gd name="T64" fmla="*/ 60 w 145"/>
                <a:gd name="T65" fmla="*/ 23 h 57"/>
                <a:gd name="T66" fmla="*/ 56 w 145"/>
                <a:gd name="T67" fmla="*/ 21 h 57"/>
                <a:gd name="T68" fmla="*/ 49 w 145"/>
                <a:gd name="T69" fmla="*/ 19 h 57"/>
                <a:gd name="T70" fmla="*/ 45 w 145"/>
                <a:gd name="T71" fmla="*/ 19 h 57"/>
                <a:gd name="T72" fmla="*/ 41 w 145"/>
                <a:gd name="T73" fmla="*/ 15 h 57"/>
                <a:gd name="T74" fmla="*/ 39 w 145"/>
                <a:gd name="T75" fmla="*/ 13 h 57"/>
                <a:gd name="T76" fmla="*/ 37 w 145"/>
                <a:gd name="T77" fmla="*/ 9 h 57"/>
                <a:gd name="T78" fmla="*/ 34 w 145"/>
                <a:gd name="T79" fmla="*/ 9 h 57"/>
                <a:gd name="T80" fmla="*/ 26 w 145"/>
                <a:gd name="T81" fmla="*/ 9 h 57"/>
                <a:gd name="T82" fmla="*/ 11 w 145"/>
                <a:gd name="T83" fmla="*/ 17 h 57"/>
                <a:gd name="T84" fmla="*/ 3 w 145"/>
                <a:gd name="T85" fmla="*/ 21 h 57"/>
                <a:gd name="T86" fmla="*/ 0 w 145"/>
                <a:gd name="T87" fmla="*/ 21 h 57"/>
                <a:gd name="T88" fmla="*/ 3 w 145"/>
                <a:gd name="T89" fmla="*/ 13 h 57"/>
                <a:gd name="T90" fmla="*/ 9 w 145"/>
                <a:gd name="T91" fmla="*/ 6 h 57"/>
                <a:gd name="T92" fmla="*/ 18 w 145"/>
                <a:gd name="T93" fmla="*/ 4 h 57"/>
                <a:gd name="T94" fmla="*/ 28 w 145"/>
                <a:gd name="T95" fmla="*/ 2 h 57"/>
                <a:gd name="T96" fmla="*/ 28 w 145"/>
                <a:gd name="T97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57">
                  <a:moveTo>
                    <a:pt x="28" y="2"/>
                  </a:moveTo>
                  <a:lnTo>
                    <a:pt x="28" y="2"/>
                  </a:lnTo>
                  <a:lnTo>
                    <a:pt x="34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7" y="1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90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102" y="23"/>
                  </a:lnTo>
                  <a:lnTo>
                    <a:pt x="104" y="2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3" y="34"/>
                  </a:lnTo>
                  <a:lnTo>
                    <a:pt x="117" y="34"/>
                  </a:lnTo>
                  <a:lnTo>
                    <a:pt x="122" y="34"/>
                  </a:lnTo>
                  <a:lnTo>
                    <a:pt x="124" y="36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30" y="41"/>
                  </a:lnTo>
                  <a:lnTo>
                    <a:pt x="130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1" y="47"/>
                  </a:lnTo>
                  <a:lnTo>
                    <a:pt x="141" y="47"/>
                  </a:lnTo>
                  <a:lnTo>
                    <a:pt x="143" y="49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34" y="55"/>
                  </a:lnTo>
                  <a:lnTo>
                    <a:pt x="119" y="57"/>
                  </a:lnTo>
                  <a:lnTo>
                    <a:pt x="105" y="55"/>
                  </a:lnTo>
                  <a:lnTo>
                    <a:pt x="92" y="55"/>
                  </a:lnTo>
                  <a:lnTo>
                    <a:pt x="92" y="55"/>
                  </a:lnTo>
                  <a:lnTo>
                    <a:pt x="94" y="53"/>
                  </a:lnTo>
                  <a:lnTo>
                    <a:pt x="98" y="51"/>
                  </a:lnTo>
                  <a:lnTo>
                    <a:pt x="102" y="47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3"/>
                  </a:lnTo>
                  <a:lnTo>
                    <a:pt x="100" y="41"/>
                  </a:lnTo>
                  <a:lnTo>
                    <a:pt x="94" y="41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3" y="34"/>
                  </a:lnTo>
                  <a:lnTo>
                    <a:pt x="79" y="32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69" y="28"/>
                  </a:lnTo>
                  <a:lnTo>
                    <a:pt x="66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0" y="24"/>
                  </a:lnTo>
                  <a:lnTo>
                    <a:pt x="60" y="23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39" y="13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0" y="9"/>
                  </a:lnTo>
                  <a:lnTo>
                    <a:pt x="26" y="9"/>
                  </a:lnTo>
                  <a:lnTo>
                    <a:pt x="17" y="15"/>
                  </a:lnTo>
                  <a:lnTo>
                    <a:pt x="11" y="17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3" y="13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4E83059-998A-0F42-9119-A0A6E21BF2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2848" y="2939826"/>
              <a:ext cx="48860" cy="18191"/>
            </a:xfrm>
            <a:custGeom>
              <a:avLst/>
              <a:gdLst>
                <a:gd name="T0" fmla="*/ 32 w 32"/>
                <a:gd name="T1" fmla="*/ 4 h 14"/>
                <a:gd name="T2" fmla="*/ 32 w 32"/>
                <a:gd name="T3" fmla="*/ 4 h 14"/>
                <a:gd name="T4" fmla="*/ 22 w 32"/>
                <a:gd name="T5" fmla="*/ 2 h 14"/>
                <a:gd name="T6" fmla="*/ 15 w 32"/>
                <a:gd name="T7" fmla="*/ 0 h 14"/>
                <a:gd name="T8" fmla="*/ 15 w 32"/>
                <a:gd name="T9" fmla="*/ 0 h 14"/>
                <a:gd name="T10" fmla="*/ 11 w 32"/>
                <a:gd name="T11" fmla="*/ 0 h 14"/>
                <a:gd name="T12" fmla="*/ 3 w 32"/>
                <a:gd name="T13" fmla="*/ 2 h 14"/>
                <a:gd name="T14" fmla="*/ 1 w 32"/>
                <a:gd name="T15" fmla="*/ 2 h 14"/>
                <a:gd name="T16" fmla="*/ 0 w 32"/>
                <a:gd name="T17" fmla="*/ 4 h 14"/>
                <a:gd name="T18" fmla="*/ 0 w 32"/>
                <a:gd name="T19" fmla="*/ 6 h 14"/>
                <a:gd name="T20" fmla="*/ 1 w 32"/>
                <a:gd name="T21" fmla="*/ 10 h 14"/>
                <a:gd name="T22" fmla="*/ 1 w 32"/>
                <a:gd name="T23" fmla="*/ 10 h 14"/>
                <a:gd name="T24" fmla="*/ 3 w 32"/>
                <a:gd name="T25" fmla="*/ 12 h 14"/>
                <a:gd name="T26" fmla="*/ 7 w 32"/>
                <a:gd name="T27" fmla="*/ 14 h 14"/>
                <a:gd name="T28" fmla="*/ 13 w 32"/>
                <a:gd name="T29" fmla="*/ 14 h 14"/>
                <a:gd name="T30" fmla="*/ 13 w 32"/>
                <a:gd name="T31" fmla="*/ 14 h 14"/>
                <a:gd name="T32" fmla="*/ 18 w 32"/>
                <a:gd name="T33" fmla="*/ 14 h 14"/>
                <a:gd name="T34" fmla="*/ 24 w 32"/>
                <a:gd name="T35" fmla="*/ 12 h 14"/>
                <a:gd name="T36" fmla="*/ 26 w 32"/>
                <a:gd name="T37" fmla="*/ 12 h 14"/>
                <a:gd name="T38" fmla="*/ 28 w 32"/>
                <a:gd name="T39" fmla="*/ 10 h 14"/>
                <a:gd name="T40" fmla="*/ 30 w 32"/>
                <a:gd name="T41" fmla="*/ 6 h 14"/>
                <a:gd name="T42" fmla="*/ 32 w 32"/>
                <a:gd name="T43" fmla="*/ 4 h 14"/>
                <a:gd name="T44" fmla="*/ 32 w 32"/>
                <a:gd name="T45" fmla="*/ 4 h 14"/>
                <a:gd name="T46" fmla="*/ 32 w 32"/>
                <a:gd name="T47" fmla="*/ 4 h 14"/>
                <a:gd name="T48" fmla="*/ 32 w 32"/>
                <a:gd name="T4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4">
                  <a:moveTo>
                    <a:pt x="32" y="4"/>
                  </a:moveTo>
                  <a:lnTo>
                    <a:pt x="32" y="4"/>
                  </a:lnTo>
                  <a:lnTo>
                    <a:pt x="22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7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8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26113FD-40C3-934D-82A2-A8A086E2EB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2848" y="2939826"/>
              <a:ext cx="48860" cy="18191"/>
            </a:xfrm>
            <a:custGeom>
              <a:avLst/>
              <a:gdLst>
                <a:gd name="T0" fmla="*/ 32 w 32"/>
                <a:gd name="T1" fmla="*/ 4 h 14"/>
                <a:gd name="T2" fmla="*/ 32 w 32"/>
                <a:gd name="T3" fmla="*/ 4 h 14"/>
                <a:gd name="T4" fmla="*/ 22 w 32"/>
                <a:gd name="T5" fmla="*/ 2 h 14"/>
                <a:gd name="T6" fmla="*/ 15 w 32"/>
                <a:gd name="T7" fmla="*/ 0 h 14"/>
                <a:gd name="T8" fmla="*/ 15 w 32"/>
                <a:gd name="T9" fmla="*/ 0 h 14"/>
                <a:gd name="T10" fmla="*/ 11 w 32"/>
                <a:gd name="T11" fmla="*/ 0 h 14"/>
                <a:gd name="T12" fmla="*/ 3 w 32"/>
                <a:gd name="T13" fmla="*/ 2 h 14"/>
                <a:gd name="T14" fmla="*/ 1 w 32"/>
                <a:gd name="T15" fmla="*/ 2 h 14"/>
                <a:gd name="T16" fmla="*/ 0 w 32"/>
                <a:gd name="T17" fmla="*/ 4 h 14"/>
                <a:gd name="T18" fmla="*/ 0 w 32"/>
                <a:gd name="T19" fmla="*/ 6 h 14"/>
                <a:gd name="T20" fmla="*/ 1 w 32"/>
                <a:gd name="T21" fmla="*/ 10 h 14"/>
                <a:gd name="T22" fmla="*/ 1 w 32"/>
                <a:gd name="T23" fmla="*/ 10 h 14"/>
                <a:gd name="T24" fmla="*/ 3 w 32"/>
                <a:gd name="T25" fmla="*/ 12 h 14"/>
                <a:gd name="T26" fmla="*/ 7 w 32"/>
                <a:gd name="T27" fmla="*/ 14 h 14"/>
                <a:gd name="T28" fmla="*/ 13 w 32"/>
                <a:gd name="T29" fmla="*/ 14 h 14"/>
                <a:gd name="T30" fmla="*/ 13 w 32"/>
                <a:gd name="T31" fmla="*/ 14 h 14"/>
                <a:gd name="T32" fmla="*/ 18 w 32"/>
                <a:gd name="T33" fmla="*/ 14 h 14"/>
                <a:gd name="T34" fmla="*/ 24 w 32"/>
                <a:gd name="T35" fmla="*/ 12 h 14"/>
                <a:gd name="T36" fmla="*/ 26 w 32"/>
                <a:gd name="T37" fmla="*/ 12 h 14"/>
                <a:gd name="T38" fmla="*/ 28 w 32"/>
                <a:gd name="T39" fmla="*/ 10 h 14"/>
                <a:gd name="T40" fmla="*/ 30 w 32"/>
                <a:gd name="T41" fmla="*/ 6 h 14"/>
                <a:gd name="T42" fmla="*/ 32 w 32"/>
                <a:gd name="T43" fmla="*/ 4 h 14"/>
                <a:gd name="T44" fmla="*/ 32 w 32"/>
                <a:gd name="T45" fmla="*/ 4 h 14"/>
                <a:gd name="T46" fmla="*/ 32 w 32"/>
                <a:gd name="T47" fmla="*/ 4 h 14"/>
                <a:gd name="T48" fmla="*/ 32 w 32"/>
                <a:gd name="T4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4">
                  <a:moveTo>
                    <a:pt x="32" y="4"/>
                  </a:moveTo>
                  <a:lnTo>
                    <a:pt x="32" y="4"/>
                  </a:lnTo>
                  <a:lnTo>
                    <a:pt x="22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7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8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E1803F6-82BA-AA48-A155-1B0A94F1F2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7146" y="2937227"/>
              <a:ext cx="35118" cy="15592"/>
            </a:xfrm>
            <a:custGeom>
              <a:avLst/>
              <a:gdLst>
                <a:gd name="T0" fmla="*/ 21 w 23"/>
                <a:gd name="T1" fmla="*/ 4 h 12"/>
                <a:gd name="T2" fmla="*/ 21 w 23"/>
                <a:gd name="T3" fmla="*/ 4 h 12"/>
                <a:gd name="T4" fmla="*/ 23 w 23"/>
                <a:gd name="T5" fmla="*/ 8 h 12"/>
                <a:gd name="T6" fmla="*/ 21 w 23"/>
                <a:gd name="T7" fmla="*/ 8 h 12"/>
                <a:gd name="T8" fmla="*/ 21 w 23"/>
                <a:gd name="T9" fmla="*/ 10 h 12"/>
                <a:gd name="T10" fmla="*/ 19 w 23"/>
                <a:gd name="T11" fmla="*/ 10 h 12"/>
                <a:gd name="T12" fmla="*/ 15 w 23"/>
                <a:gd name="T13" fmla="*/ 12 h 12"/>
                <a:gd name="T14" fmla="*/ 12 w 23"/>
                <a:gd name="T15" fmla="*/ 12 h 12"/>
                <a:gd name="T16" fmla="*/ 12 w 23"/>
                <a:gd name="T17" fmla="*/ 12 h 12"/>
                <a:gd name="T18" fmla="*/ 6 w 23"/>
                <a:gd name="T19" fmla="*/ 12 h 12"/>
                <a:gd name="T20" fmla="*/ 2 w 23"/>
                <a:gd name="T21" fmla="*/ 10 h 12"/>
                <a:gd name="T22" fmla="*/ 2 w 23"/>
                <a:gd name="T23" fmla="*/ 10 h 12"/>
                <a:gd name="T24" fmla="*/ 2 w 23"/>
                <a:gd name="T25" fmla="*/ 8 h 12"/>
                <a:gd name="T26" fmla="*/ 0 w 23"/>
                <a:gd name="T27" fmla="*/ 8 h 12"/>
                <a:gd name="T28" fmla="*/ 0 w 23"/>
                <a:gd name="T29" fmla="*/ 6 h 12"/>
                <a:gd name="T30" fmla="*/ 2 w 23"/>
                <a:gd name="T31" fmla="*/ 4 h 12"/>
                <a:gd name="T32" fmla="*/ 6 w 23"/>
                <a:gd name="T33" fmla="*/ 2 h 12"/>
                <a:gd name="T34" fmla="*/ 6 w 23"/>
                <a:gd name="T35" fmla="*/ 2 h 12"/>
                <a:gd name="T36" fmla="*/ 10 w 23"/>
                <a:gd name="T37" fmla="*/ 0 h 12"/>
                <a:gd name="T38" fmla="*/ 13 w 23"/>
                <a:gd name="T39" fmla="*/ 0 h 12"/>
                <a:gd name="T40" fmla="*/ 19 w 23"/>
                <a:gd name="T41" fmla="*/ 2 h 12"/>
                <a:gd name="T42" fmla="*/ 21 w 23"/>
                <a:gd name="T43" fmla="*/ 4 h 12"/>
                <a:gd name="T44" fmla="*/ 21 w 23"/>
                <a:gd name="T45" fmla="*/ 4 h 12"/>
                <a:gd name="T46" fmla="*/ 21 w 23"/>
                <a:gd name="T47" fmla="*/ 4 h 12"/>
                <a:gd name="T48" fmla="*/ 21 w 23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1" y="4"/>
                  </a:moveTo>
                  <a:lnTo>
                    <a:pt x="21" y="4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5F09BDA-2744-5846-9C56-7DD62671F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7146" y="2937227"/>
              <a:ext cx="35118" cy="15592"/>
            </a:xfrm>
            <a:custGeom>
              <a:avLst/>
              <a:gdLst>
                <a:gd name="T0" fmla="*/ 21 w 23"/>
                <a:gd name="T1" fmla="*/ 4 h 12"/>
                <a:gd name="T2" fmla="*/ 21 w 23"/>
                <a:gd name="T3" fmla="*/ 4 h 12"/>
                <a:gd name="T4" fmla="*/ 23 w 23"/>
                <a:gd name="T5" fmla="*/ 8 h 12"/>
                <a:gd name="T6" fmla="*/ 21 w 23"/>
                <a:gd name="T7" fmla="*/ 8 h 12"/>
                <a:gd name="T8" fmla="*/ 21 w 23"/>
                <a:gd name="T9" fmla="*/ 10 h 12"/>
                <a:gd name="T10" fmla="*/ 19 w 23"/>
                <a:gd name="T11" fmla="*/ 10 h 12"/>
                <a:gd name="T12" fmla="*/ 15 w 23"/>
                <a:gd name="T13" fmla="*/ 12 h 12"/>
                <a:gd name="T14" fmla="*/ 12 w 23"/>
                <a:gd name="T15" fmla="*/ 12 h 12"/>
                <a:gd name="T16" fmla="*/ 12 w 23"/>
                <a:gd name="T17" fmla="*/ 12 h 12"/>
                <a:gd name="T18" fmla="*/ 6 w 23"/>
                <a:gd name="T19" fmla="*/ 12 h 12"/>
                <a:gd name="T20" fmla="*/ 2 w 23"/>
                <a:gd name="T21" fmla="*/ 10 h 12"/>
                <a:gd name="T22" fmla="*/ 2 w 23"/>
                <a:gd name="T23" fmla="*/ 10 h 12"/>
                <a:gd name="T24" fmla="*/ 2 w 23"/>
                <a:gd name="T25" fmla="*/ 8 h 12"/>
                <a:gd name="T26" fmla="*/ 0 w 23"/>
                <a:gd name="T27" fmla="*/ 8 h 12"/>
                <a:gd name="T28" fmla="*/ 0 w 23"/>
                <a:gd name="T29" fmla="*/ 6 h 12"/>
                <a:gd name="T30" fmla="*/ 2 w 23"/>
                <a:gd name="T31" fmla="*/ 4 h 12"/>
                <a:gd name="T32" fmla="*/ 6 w 23"/>
                <a:gd name="T33" fmla="*/ 2 h 12"/>
                <a:gd name="T34" fmla="*/ 6 w 23"/>
                <a:gd name="T35" fmla="*/ 2 h 12"/>
                <a:gd name="T36" fmla="*/ 10 w 23"/>
                <a:gd name="T37" fmla="*/ 0 h 12"/>
                <a:gd name="T38" fmla="*/ 13 w 23"/>
                <a:gd name="T39" fmla="*/ 0 h 12"/>
                <a:gd name="T40" fmla="*/ 19 w 23"/>
                <a:gd name="T41" fmla="*/ 2 h 12"/>
                <a:gd name="T42" fmla="*/ 21 w 23"/>
                <a:gd name="T43" fmla="*/ 4 h 12"/>
                <a:gd name="T44" fmla="*/ 21 w 23"/>
                <a:gd name="T45" fmla="*/ 4 h 12"/>
                <a:gd name="T46" fmla="*/ 21 w 23"/>
                <a:gd name="T47" fmla="*/ 4 h 12"/>
                <a:gd name="T48" fmla="*/ 21 w 23"/>
                <a:gd name="T4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2">
                  <a:moveTo>
                    <a:pt x="21" y="4"/>
                  </a:moveTo>
                  <a:lnTo>
                    <a:pt x="21" y="4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52132B7-71E7-754F-8901-35667D240B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9427" y="2911240"/>
              <a:ext cx="74816" cy="46776"/>
            </a:xfrm>
            <a:custGeom>
              <a:avLst/>
              <a:gdLst>
                <a:gd name="T0" fmla="*/ 0 w 49"/>
                <a:gd name="T1" fmla="*/ 0 h 36"/>
                <a:gd name="T2" fmla="*/ 0 w 49"/>
                <a:gd name="T3" fmla="*/ 0 h 36"/>
                <a:gd name="T4" fmla="*/ 6 w 49"/>
                <a:gd name="T5" fmla="*/ 0 h 36"/>
                <a:gd name="T6" fmla="*/ 6 w 49"/>
                <a:gd name="T7" fmla="*/ 0 h 36"/>
                <a:gd name="T8" fmla="*/ 9 w 49"/>
                <a:gd name="T9" fmla="*/ 0 h 36"/>
                <a:gd name="T10" fmla="*/ 11 w 49"/>
                <a:gd name="T11" fmla="*/ 0 h 36"/>
                <a:gd name="T12" fmla="*/ 19 w 49"/>
                <a:gd name="T13" fmla="*/ 1 h 36"/>
                <a:gd name="T14" fmla="*/ 25 w 49"/>
                <a:gd name="T15" fmla="*/ 5 h 36"/>
                <a:gd name="T16" fmla="*/ 26 w 49"/>
                <a:gd name="T17" fmla="*/ 7 h 36"/>
                <a:gd name="T18" fmla="*/ 28 w 49"/>
                <a:gd name="T19" fmla="*/ 9 h 36"/>
                <a:gd name="T20" fmla="*/ 28 w 49"/>
                <a:gd name="T21" fmla="*/ 9 h 36"/>
                <a:gd name="T22" fmla="*/ 34 w 49"/>
                <a:gd name="T23" fmla="*/ 13 h 36"/>
                <a:gd name="T24" fmla="*/ 40 w 49"/>
                <a:gd name="T25" fmla="*/ 13 h 36"/>
                <a:gd name="T26" fmla="*/ 42 w 49"/>
                <a:gd name="T27" fmla="*/ 15 h 36"/>
                <a:gd name="T28" fmla="*/ 45 w 49"/>
                <a:gd name="T29" fmla="*/ 17 h 36"/>
                <a:gd name="T30" fmla="*/ 47 w 49"/>
                <a:gd name="T31" fmla="*/ 18 h 36"/>
                <a:gd name="T32" fmla="*/ 49 w 49"/>
                <a:gd name="T33" fmla="*/ 20 h 36"/>
                <a:gd name="T34" fmla="*/ 49 w 49"/>
                <a:gd name="T35" fmla="*/ 20 h 36"/>
                <a:gd name="T36" fmla="*/ 43 w 49"/>
                <a:gd name="T37" fmla="*/ 20 h 36"/>
                <a:gd name="T38" fmla="*/ 38 w 49"/>
                <a:gd name="T39" fmla="*/ 22 h 36"/>
                <a:gd name="T40" fmla="*/ 25 w 49"/>
                <a:gd name="T41" fmla="*/ 24 h 36"/>
                <a:gd name="T42" fmla="*/ 19 w 49"/>
                <a:gd name="T43" fmla="*/ 24 h 36"/>
                <a:gd name="T44" fmla="*/ 15 w 49"/>
                <a:gd name="T45" fmla="*/ 26 h 36"/>
                <a:gd name="T46" fmla="*/ 11 w 49"/>
                <a:gd name="T47" fmla="*/ 28 h 36"/>
                <a:gd name="T48" fmla="*/ 11 w 49"/>
                <a:gd name="T49" fmla="*/ 28 h 36"/>
                <a:gd name="T50" fmla="*/ 11 w 49"/>
                <a:gd name="T51" fmla="*/ 32 h 36"/>
                <a:gd name="T52" fmla="*/ 11 w 49"/>
                <a:gd name="T53" fmla="*/ 34 h 36"/>
                <a:gd name="T54" fmla="*/ 11 w 49"/>
                <a:gd name="T55" fmla="*/ 34 h 36"/>
                <a:gd name="T56" fmla="*/ 8 w 49"/>
                <a:gd name="T57" fmla="*/ 36 h 36"/>
                <a:gd name="T58" fmla="*/ 6 w 49"/>
                <a:gd name="T59" fmla="*/ 36 h 36"/>
                <a:gd name="T60" fmla="*/ 2 w 49"/>
                <a:gd name="T61" fmla="*/ 34 h 36"/>
                <a:gd name="T62" fmla="*/ 0 w 49"/>
                <a:gd name="T63" fmla="*/ 32 h 36"/>
                <a:gd name="T64" fmla="*/ 0 w 49"/>
                <a:gd name="T65" fmla="*/ 0 h 36"/>
                <a:gd name="T66" fmla="*/ 0 w 49"/>
                <a:gd name="T67" fmla="*/ 0 h 36"/>
                <a:gd name="T68" fmla="*/ 0 w 49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9" y="1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2" y="15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3" y="20"/>
                  </a:lnTo>
                  <a:lnTo>
                    <a:pt x="38" y="22"/>
                  </a:lnTo>
                  <a:lnTo>
                    <a:pt x="25" y="24"/>
                  </a:lnTo>
                  <a:lnTo>
                    <a:pt x="19" y="24"/>
                  </a:lnTo>
                  <a:lnTo>
                    <a:pt x="15" y="26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B55C26F4-AD3D-3E43-9355-4DEC62D81D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9427" y="2911240"/>
              <a:ext cx="74816" cy="46776"/>
            </a:xfrm>
            <a:custGeom>
              <a:avLst/>
              <a:gdLst>
                <a:gd name="T0" fmla="*/ 0 w 49"/>
                <a:gd name="T1" fmla="*/ 0 h 36"/>
                <a:gd name="T2" fmla="*/ 0 w 49"/>
                <a:gd name="T3" fmla="*/ 0 h 36"/>
                <a:gd name="T4" fmla="*/ 6 w 49"/>
                <a:gd name="T5" fmla="*/ 0 h 36"/>
                <a:gd name="T6" fmla="*/ 6 w 49"/>
                <a:gd name="T7" fmla="*/ 0 h 36"/>
                <a:gd name="T8" fmla="*/ 9 w 49"/>
                <a:gd name="T9" fmla="*/ 0 h 36"/>
                <a:gd name="T10" fmla="*/ 11 w 49"/>
                <a:gd name="T11" fmla="*/ 0 h 36"/>
                <a:gd name="T12" fmla="*/ 19 w 49"/>
                <a:gd name="T13" fmla="*/ 1 h 36"/>
                <a:gd name="T14" fmla="*/ 25 w 49"/>
                <a:gd name="T15" fmla="*/ 5 h 36"/>
                <a:gd name="T16" fmla="*/ 26 w 49"/>
                <a:gd name="T17" fmla="*/ 7 h 36"/>
                <a:gd name="T18" fmla="*/ 28 w 49"/>
                <a:gd name="T19" fmla="*/ 9 h 36"/>
                <a:gd name="T20" fmla="*/ 28 w 49"/>
                <a:gd name="T21" fmla="*/ 9 h 36"/>
                <a:gd name="T22" fmla="*/ 34 w 49"/>
                <a:gd name="T23" fmla="*/ 13 h 36"/>
                <a:gd name="T24" fmla="*/ 40 w 49"/>
                <a:gd name="T25" fmla="*/ 13 h 36"/>
                <a:gd name="T26" fmla="*/ 42 w 49"/>
                <a:gd name="T27" fmla="*/ 15 h 36"/>
                <a:gd name="T28" fmla="*/ 45 w 49"/>
                <a:gd name="T29" fmla="*/ 17 h 36"/>
                <a:gd name="T30" fmla="*/ 47 w 49"/>
                <a:gd name="T31" fmla="*/ 18 h 36"/>
                <a:gd name="T32" fmla="*/ 49 w 49"/>
                <a:gd name="T33" fmla="*/ 20 h 36"/>
                <a:gd name="T34" fmla="*/ 49 w 49"/>
                <a:gd name="T35" fmla="*/ 20 h 36"/>
                <a:gd name="T36" fmla="*/ 43 w 49"/>
                <a:gd name="T37" fmla="*/ 20 h 36"/>
                <a:gd name="T38" fmla="*/ 38 w 49"/>
                <a:gd name="T39" fmla="*/ 22 h 36"/>
                <a:gd name="T40" fmla="*/ 25 w 49"/>
                <a:gd name="T41" fmla="*/ 24 h 36"/>
                <a:gd name="T42" fmla="*/ 19 w 49"/>
                <a:gd name="T43" fmla="*/ 24 h 36"/>
                <a:gd name="T44" fmla="*/ 15 w 49"/>
                <a:gd name="T45" fmla="*/ 26 h 36"/>
                <a:gd name="T46" fmla="*/ 11 w 49"/>
                <a:gd name="T47" fmla="*/ 28 h 36"/>
                <a:gd name="T48" fmla="*/ 11 w 49"/>
                <a:gd name="T49" fmla="*/ 28 h 36"/>
                <a:gd name="T50" fmla="*/ 11 w 49"/>
                <a:gd name="T51" fmla="*/ 32 h 36"/>
                <a:gd name="T52" fmla="*/ 11 w 49"/>
                <a:gd name="T53" fmla="*/ 34 h 36"/>
                <a:gd name="T54" fmla="*/ 11 w 49"/>
                <a:gd name="T55" fmla="*/ 34 h 36"/>
                <a:gd name="T56" fmla="*/ 8 w 49"/>
                <a:gd name="T57" fmla="*/ 36 h 36"/>
                <a:gd name="T58" fmla="*/ 6 w 49"/>
                <a:gd name="T59" fmla="*/ 36 h 36"/>
                <a:gd name="T60" fmla="*/ 2 w 49"/>
                <a:gd name="T61" fmla="*/ 34 h 36"/>
                <a:gd name="T62" fmla="*/ 0 w 49"/>
                <a:gd name="T63" fmla="*/ 32 h 36"/>
                <a:gd name="T64" fmla="*/ 0 w 49"/>
                <a:gd name="T65" fmla="*/ 0 h 36"/>
                <a:gd name="T66" fmla="*/ 0 w 49"/>
                <a:gd name="T67" fmla="*/ 0 h 36"/>
                <a:gd name="T68" fmla="*/ 0 w 49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9" y="1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2" y="15"/>
                  </a:lnTo>
                  <a:lnTo>
                    <a:pt x="45" y="17"/>
                  </a:lnTo>
                  <a:lnTo>
                    <a:pt x="47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3" y="20"/>
                  </a:lnTo>
                  <a:lnTo>
                    <a:pt x="38" y="22"/>
                  </a:lnTo>
                  <a:lnTo>
                    <a:pt x="25" y="24"/>
                  </a:lnTo>
                  <a:lnTo>
                    <a:pt x="19" y="24"/>
                  </a:lnTo>
                  <a:lnTo>
                    <a:pt x="15" y="26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A240A43-12C4-FC41-A70E-83D31B1C83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406" y="2911240"/>
              <a:ext cx="58021" cy="41579"/>
            </a:xfrm>
            <a:custGeom>
              <a:avLst/>
              <a:gdLst>
                <a:gd name="T0" fmla="*/ 38 w 38"/>
                <a:gd name="T1" fmla="*/ 1 h 32"/>
                <a:gd name="T2" fmla="*/ 38 w 38"/>
                <a:gd name="T3" fmla="*/ 1 h 32"/>
                <a:gd name="T4" fmla="*/ 30 w 38"/>
                <a:gd name="T5" fmla="*/ 0 h 32"/>
                <a:gd name="T6" fmla="*/ 25 w 38"/>
                <a:gd name="T7" fmla="*/ 0 h 32"/>
                <a:gd name="T8" fmla="*/ 23 w 38"/>
                <a:gd name="T9" fmla="*/ 0 h 32"/>
                <a:gd name="T10" fmla="*/ 21 w 38"/>
                <a:gd name="T11" fmla="*/ 0 h 32"/>
                <a:gd name="T12" fmla="*/ 21 w 38"/>
                <a:gd name="T13" fmla="*/ 0 h 32"/>
                <a:gd name="T14" fmla="*/ 19 w 38"/>
                <a:gd name="T15" fmla="*/ 3 h 32"/>
                <a:gd name="T16" fmla="*/ 19 w 38"/>
                <a:gd name="T17" fmla="*/ 5 h 32"/>
                <a:gd name="T18" fmla="*/ 19 w 38"/>
                <a:gd name="T19" fmla="*/ 9 h 32"/>
                <a:gd name="T20" fmla="*/ 19 w 38"/>
                <a:gd name="T21" fmla="*/ 13 h 32"/>
                <a:gd name="T22" fmla="*/ 19 w 38"/>
                <a:gd name="T23" fmla="*/ 13 h 32"/>
                <a:gd name="T24" fmla="*/ 19 w 38"/>
                <a:gd name="T25" fmla="*/ 15 h 32"/>
                <a:gd name="T26" fmla="*/ 15 w 38"/>
                <a:gd name="T27" fmla="*/ 17 h 32"/>
                <a:gd name="T28" fmla="*/ 10 w 38"/>
                <a:gd name="T29" fmla="*/ 18 h 32"/>
                <a:gd name="T30" fmla="*/ 2 w 38"/>
                <a:gd name="T31" fmla="*/ 22 h 32"/>
                <a:gd name="T32" fmla="*/ 0 w 38"/>
                <a:gd name="T33" fmla="*/ 22 h 32"/>
                <a:gd name="T34" fmla="*/ 0 w 38"/>
                <a:gd name="T35" fmla="*/ 24 h 32"/>
                <a:gd name="T36" fmla="*/ 0 w 38"/>
                <a:gd name="T37" fmla="*/ 24 h 32"/>
                <a:gd name="T38" fmla="*/ 2 w 38"/>
                <a:gd name="T39" fmla="*/ 28 h 32"/>
                <a:gd name="T40" fmla="*/ 4 w 38"/>
                <a:gd name="T41" fmla="*/ 28 h 32"/>
                <a:gd name="T42" fmla="*/ 8 w 38"/>
                <a:gd name="T43" fmla="*/ 28 h 32"/>
                <a:gd name="T44" fmla="*/ 10 w 38"/>
                <a:gd name="T45" fmla="*/ 28 h 32"/>
                <a:gd name="T46" fmla="*/ 10 w 38"/>
                <a:gd name="T47" fmla="*/ 28 h 32"/>
                <a:gd name="T48" fmla="*/ 15 w 38"/>
                <a:gd name="T49" fmla="*/ 26 h 32"/>
                <a:gd name="T50" fmla="*/ 21 w 38"/>
                <a:gd name="T51" fmla="*/ 26 h 32"/>
                <a:gd name="T52" fmla="*/ 21 w 38"/>
                <a:gd name="T53" fmla="*/ 26 h 32"/>
                <a:gd name="T54" fmla="*/ 25 w 38"/>
                <a:gd name="T55" fmla="*/ 26 h 32"/>
                <a:gd name="T56" fmla="*/ 29 w 38"/>
                <a:gd name="T57" fmla="*/ 26 h 32"/>
                <a:gd name="T58" fmla="*/ 29 w 38"/>
                <a:gd name="T59" fmla="*/ 26 h 32"/>
                <a:gd name="T60" fmla="*/ 34 w 38"/>
                <a:gd name="T61" fmla="*/ 28 h 32"/>
                <a:gd name="T62" fmla="*/ 38 w 38"/>
                <a:gd name="T63" fmla="*/ 32 h 32"/>
                <a:gd name="T64" fmla="*/ 38 w 38"/>
                <a:gd name="T65" fmla="*/ 1 h 32"/>
                <a:gd name="T66" fmla="*/ 38 w 38"/>
                <a:gd name="T67" fmla="*/ 1 h 32"/>
                <a:gd name="T68" fmla="*/ 38 w 38"/>
                <a:gd name="T6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32">
                  <a:moveTo>
                    <a:pt x="38" y="1"/>
                  </a:moveTo>
                  <a:lnTo>
                    <a:pt x="38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5" y="17"/>
                  </a:lnTo>
                  <a:lnTo>
                    <a:pt x="10" y="18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5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5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34" y="28"/>
                  </a:lnTo>
                  <a:lnTo>
                    <a:pt x="38" y="3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4D97BC3-9867-9C4A-AA0B-C1385BAABC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406" y="2911240"/>
              <a:ext cx="58021" cy="41579"/>
            </a:xfrm>
            <a:custGeom>
              <a:avLst/>
              <a:gdLst>
                <a:gd name="T0" fmla="*/ 38 w 38"/>
                <a:gd name="T1" fmla="*/ 1 h 32"/>
                <a:gd name="T2" fmla="*/ 38 w 38"/>
                <a:gd name="T3" fmla="*/ 1 h 32"/>
                <a:gd name="T4" fmla="*/ 30 w 38"/>
                <a:gd name="T5" fmla="*/ 0 h 32"/>
                <a:gd name="T6" fmla="*/ 25 w 38"/>
                <a:gd name="T7" fmla="*/ 0 h 32"/>
                <a:gd name="T8" fmla="*/ 23 w 38"/>
                <a:gd name="T9" fmla="*/ 0 h 32"/>
                <a:gd name="T10" fmla="*/ 21 w 38"/>
                <a:gd name="T11" fmla="*/ 0 h 32"/>
                <a:gd name="T12" fmla="*/ 21 w 38"/>
                <a:gd name="T13" fmla="*/ 0 h 32"/>
                <a:gd name="T14" fmla="*/ 19 w 38"/>
                <a:gd name="T15" fmla="*/ 3 h 32"/>
                <a:gd name="T16" fmla="*/ 19 w 38"/>
                <a:gd name="T17" fmla="*/ 5 h 32"/>
                <a:gd name="T18" fmla="*/ 19 w 38"/>
                <a:gd name="T19" fmla="*/ 9 h 32"/>
                <a:gd name="T20" fmla="*/ 19 w 38"/>
                <a:gd name="T21" fmla="*/ 13 h 32"/>
                <a:gd name="T22" fmla="*/ 19 w 38"/>
                <a:gd name="T23" fmla="*/ 13 h 32"/>
                <a:gd name="T24" fmla="*/ 19 w 38"/>
                <a:gd name="T25" fmla="*/ 15 h 32"/>
                <a:gd name="T26" fmla="*/ 15 w 38"/>
                <a:gd name="T27" fmla="*/ 17 h 32"/>
                <a:gd name="T28" fmla="*/ 10 w 38"/>
                <a:gd name="T29" fmla="*/ 18 h 32"/>
                <a:gd name="T30" fmla="*/ 2 w 38"/>
                <a:gd name="T31" fmla="*/ 22 h 32"/>
                <a:gd name="T32" fmla="*/ 0 w 38"/>
                <a:gd name="T33" fmla="*/ 22 h 32"/>
                <a:gd name="T34" fmla="*/ 0 w 38"/>
                <a:gd name="T35" fmla="*/ 24 h 32"/>
                <a:gd name="T36" fmla="*/ 0 w 38"/>
                <a:gd name="T37" fmla="*/ 24 h 32"/>
                <a:gd name="T38" fmla="*/ 2 w 38"/>
                <a:gd name="T39" fmla="*/ 28 h 32"/>
                <a:gd name="T40" fmla="*/ 4 w 38"/>
                <a:gd name="T41" fmla="*/ 28 h 32"/>
                <a:gd name="T42" fmla="*/ 8 w 38"/>
                <a:gd name="T43" fmla="*/ 28 h 32"/>
                <a:gd name="T44" fmla="*/ 10 w 38"/>
                <a:gd name="T45" fmla="*/ 28 h 32"/>
                <a:gd name="T46" fmla="*/ 10 w 38"/>
                <a:gd name="T47" fmla="*/ 28 h 32"/>
                <a:gd name="T48" fmla="*/ 15 w 38"/>
                <a:gd name="T49" fmla="*/ 26 h 32"/>
                <a:gd name="T50" fmla="*/ 21 w 38"/>
                <a:gd name="T51" fmla="*/ 26 h 32"/>
                <a:gd name="T52" fmla="*/ 21 w 38"/>
                <a:gd name="T53" fmla="*/ 26 h 32"/>
                <a:gd name="T54" fmla="*/ 25 w 38"/>
                <a:gd name="T55" fmla="*/ 26 h 32"/>
                <a:gd name="T56" fmla="*/ 29 w 38"/>
                <a:gd name="T57" fmla="*/ 26 h 32"/>
                <a:gd name="T58" fmla="*/ 29 w 38"/>
                <a:gd name="T59" fmla="*/ 26 h 32"/>
                <a:gd name="T60" fmla="*/ 34 w 38"/>
                <a:gd name="T61" fmla="*/ 28 h 32"/>
                <a:gd name="T62" fmla="*/ 38 w 38"/>
                <a:gd name="T63" fmla="*/ 32 h 32"/>
                <a:gd name="T64" fmla="*/ 38 w 38"/>
                <a:gd name="T65" fmla="*/ 1 h 32"/>
                <a:gd name="T66" fmla="*/ 38 w 38"/>
                <a:gd name="T67" fmla="*/ 1 h 32"/>
                <a:gd name="T68" fmla="*/ 38 w 38"/>
                <a:gd name="T6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32">
                  <a:moveTo>
                    <a:pt x="38" y="1"/>
                  </a:moveTo>
                  <a:lnTo>
                    <a:pt x="38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5" y="17"/>
                  </a:lnTo>
                  <a:lnTo>
                    <a:pt x="10" y="18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5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5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34" y="28"/>
                  </a:lnTo>
                  <a:lnTo>
                    <a:pt x="38" y="3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D373648-2604-A04E-BED5-DD8E3CA7B2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79689" y="2955418"/>
              <a:ext cx="76343" cy="83158"/>
            </a:xfrm>
            <a:custGeom>
              <a:avLst/>
              <a:gdLst>
                <a:gd name="T0" fmla="*/ 0 w 50"/>
                <a:gd name="T1" fmla="*/ 53 h 64"/>
                <a:gd name="T2" fmla="*/ 8 w 50"/>
                <a:gd name="T3" fmla="*/ 32 h 64"/>
                <a:gd name="T4" fmla="*/ 21 w 50"/>
                <a:gd name="T5" fmla="*/ 26 h 64"/>
                <a:gd name="T6" fmla="*/ 12 w 50"/>
                <a:gd name="T7" fmla="*/ 11 h 64"/>
                <a:gd name="T8" fmla="*/ 16 w 50"/>
                <a:gd name="T9" fmla="*/ 0 h 64"/>
                <a:gd name="T10" fmla="*/ 38 w 50"/>
                <a:gd name="T11" fmla="*/ 0 h 64"/>
                <a:gd name="T12" fmla="*/ 38 w 50"/>
                <a:gd name="T13" fmla="*/ 30 h 64"/>
                <a:gd name="T14" fmla="*/ 50 w 50"/>
                <a:gd name="T15" fmla="*/ 32 h 64"/>
                <a:gd name="T16" fmla="*/ 50 w 50"/>
                <a:gd name="T17" fmla="*/ 39 h 64"/>
                <a:gd name="T18" fmla="*/ 42 w 50"/>
                <a:gd name="T19" fmla="*/ 49 h 64"/>
                <a:gd name="T20" fmla="*/ 42 w 50"/>
                <a:gd name="T21" fmla="*/ 53 h 64"/>
                <a:gd name="T22" fmla="*/ 33 w 50"/>
                <a:gd name="T23" fmla="*/ 56 h 64"/>
                <a:gd name="T24" fmla="*/ 27 w 50"/>
                <a:gd name="T25" fmla="*/ 64 h 64"/>
                <a:gd name="T26" fmla="*/ 10 w 50"/>
                <a:gd name="T27" fmla="*/ 64 h 64"/>
                <a:gd name="T28" fmla="*/ 0 w 50"/>
                <a:gd name="T29" fmla="*/ 53 h 64"/>
                <a:gd name="T30" fmla="*/ 0 w 50"/>
                <a:gd name="T31" fmla="*/ 53 h 64"/>
                <a:gd name="T32" fmla="*/ 0 w 50"/>
                <a:gd name="T33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64">
                  <a:moveTo>
                    <a:pt x="0" y="53"/>
                  </a:moveTo>
                  <a:lnTo>
                    <a:pt x="8" y="32"/>
                  </a:lnTo>
                  <a:lnTo>
                    <a:pt x="21" y="26"/>
                  </a:lnTo>
                  <a:lnTo>
                    <a:pt x="12" y="11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38" y="30"/>
                  </a:lnTo>
                  <a:lnTo>
                    <a:pt x="50" y="32"/>
                  </a:lnTo>
                  <a:lnTo>
                    <a:pt x="50" y="39"/>
                  </a:lnTo>
                  <a:lnTo>
                    <a:pt x="42" y="49"/>
                  </a:lnTo>
                  <a:lnTo>
                    <a:pt x="42" y="53"/>
                  </a:lnTo>
                  <a:lnTo>
                    <a:pt x="33" y="56"/>
                  </a:lnTo>
                  <a:lnTo>
                    <a:pt x="27" y="64"/>
                  </a:lnTo>
                  <a:lnTo>
                    <a:pt x="10" y="6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9A1ED76-836D-744F-A521-E9754274F0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79689" y="2955418"/>
              <a:ext cx="76343" cy="83158"/>
            </a:xfrm>
            <a:custGeom>
              <a:avLst/>
              <a:gdLst>
                <a:gd name="T0" fmla="*/ 0 w 50"/>
                <a:gd name="T1" fmla="*/ 53 h 64"/>
                <a:gd name="T2" fmla="*/ 8 w 50"/>
                <a:gd name="T3" fmla="*/ 32 h 64"/>
                <a:gd name="T4" fmla="*/ 21 w 50"/>
                <a:gd name="T5" fmla="*/ 26 h 64"/>
                <a:gd name="T6" fmla="*/ 12 w 50"/>
                <a:gd name="T7" fmla="*/ 11 h 64"/>
                <a:gd name="T8" fmla="*/ 16 w 50"/>
                <a:gd name="T9" fmla="*/ 0 h 64"/>
                <a:gd name="T10" fmla="*/ 38 w 50"/>
                <a:gd name="T11" fmla="*/ 0 h 64"/>
                <a:gd name="T12" fmla="*/ 38 w 50"/>
                <a:gd name="T13" fmla="*/ 30 h 64"/>
                <a:gd name="T14" fmla="*/ 50 w 50"/>
                <a:gd name="T15" fmla="*/ 32 h 64"/>
                <a:gd name="T16" fmla="*/ 50 w 50"/>
                <a:gd name="T17" fmla="*/ 39 h 64"/>
                <a:gd name="T18" fmla="*/ 42 w 50"/>
                <a:gd name="T19" fmla="*/ 49 h 64"/>
                <a:gd name="T20" fmla="*/ 42 w 50"/>
                <a:gd name="T21" fmla="*/ 53 h 64"/>
                <a:gd name="T22" fmla="*/ 33 w 50"/>
                <a:gd name="T23" fmla="*/ 56 h 64"/>
                <a:gd name="T24" fmla="*/ 27 w 50"/>
                <a:gd name="T25" fmla="*/ 64 h 64"/>
                <a:gd name="T26" fmla="*/ 10 w 50"/>
                <a:gd name="T27" fmla="*/ 64 h 64"/>
                <a:gd name="T28" fmla="*/ 0 w 50"/>
                <a:gd name="T29" fmla="*/ 53 h 64"/>
                <a:gd name="T30" fmla="*/ 0 w 50"/>
                <a:gd name="T31" fmla="*/ 53 h 64"/>
                <a:gd name="T32" fmla="*/ 0 w 50"/>
                <a:gd name="T33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64">
                  <a:moveTo>
                    <a:pt x="0" y="53"/>
                  </a:moveTo>
                  <a:lnTo>
                    <a:pt x="8" y="32"/>
                  </a:lnTo>
                  <a:lnTo>
                    <a:pt x="21" y="26"/>
                  </a:lnTo>
                  <a:lnTo>
                    <a:pt x="12" y="11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38" y="30"/>
                  </a:lnTo>
                  <a:lnTo>
                    <a:pt x="50" y="32"/>
                  </a:lnTo>
                  <a:lnTo>
                    <a:pt x="50" y="39"/>
                  </a:lnTo>
                  <a:lnTo>
                    <a:pt x="42" y="49"/>
                  </a:lnTo>
                  <a:lnTo>
                    <a:pt x="42" y="53"/>
                  </a:lnTo>
                  <a:lnTo>
                    <a:pt x="33" y="56"/>
                  </a:lnTo>
                  <a:lnTo>
                    <a:pt x="27" y="64"/>
                  </a:lnTo>
                  <a:lnTo>
                    <a:pt x="10" y="6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6C38AB22-F18F-1949-A205-31867A05C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0764" y="2942424"/>
              <a:ext cx="25957" cy="51974"/>
            </a:xfrm>
            <a:custGeom>
              <a:avLst/>
              <a:gdLst>
                <a:gd name="T0" fmla="*/ 0 w 17"/>
                <a:gd name="T1" fmla="*/ 40 h 40"/>
                <a:gd name="T2" fmla="*/ 0 w 17"/>
                <a:gd name="T3" fmla="*/ 10 h 40"/>
                <a:gd name="T4" fmla="*/ 8 w 17"/>
                <a:gd name="T5" fmla="*/ 8 h 40"/>
                <a:gd name="T6" fmla="*/ 8 w 17"/>
                <a:gd name="T7" fmla="*/ 8 h 40"/>
                <a:gd name="T8" fmla="*/ 6 w 17"/>
                <a:gd name="T9" fmla="*/ 4 h 40"/>
                <a:gd name="T10" fmla="*/ 8 w 17"/>
                <a:gd name="T11" fmla="*/ 0 h 40"/>
                <a:gd name="T12" fmla="*/ 10 w 17"/>
                <a:gd name="T13" fmla="*/ 0 h 40"/>
                <a:gd name="T14" fmla="*/ 10 w 17"/>
                <a:gd name="T15" fmla="*/ 0 h 40"/>
                <a:gd name="T16" fmla="*/ 10 w 17"/>
                <a:gd name="T17" fmla="*/ 0 h 40"/>
                <a:gd name="T18" fmla="*/ 13 w 17"/>
                <a:gd name="T19" fmla="*/ 0 h 40"/>
                <a:gd name="T20" fmla="*/ 15 w 17"/>
                <a:gd name="T21" fmla="*/ 2 h 40"/>
                <a:gd name="T22" fmla="*/ 17 w 17"/>
                <a:gd name="T23" fmla="*/ 4 h 40"/>
                <a:gd name="T24" fmla="*/ 13 w 17"/>
                <a:gd name="T25" fmla="*/ 8 h 40"/>
                <a:gd name="T26" fmla="*/ 13 w 17"/>
                <a:gd name="T27" fmla="*/ 29 h 40"/>
                <a:gd name="T28" fmla="*/ 8 w 17"/>
                <a:gd name="T29" fmla="*/ 34 h 40"/>
                <a:gd name="T30" fmla="*/ 0 w 17"/>
                <a:gd name="T31" fmla="*/ 40 h 40"/>
                <a:gd name="T32" fmla="*/ 0 w 17"/>
                <a:gd name="T33" fmla="*/ 40 h 40"/>
                <a:gd name="T34" fmla="*/ 0 w 17"/>
                <a:gd name="T3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40">
                  <a:moveTo>
                    <a:pt x="0" y="40"/>
                  </a:moveTo>
                  <a:lnTo>
                    <a:pt x="0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4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3" y="8"/>
                  </a:lnTo>
                  <a:lnTo>
                    <a:pt x="13" y="29"/>
                  </a:lnTo>
                  <a:lnTo>
                    <a:pt x="8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C18A852E-72A9-234C-80FD-28B98A8799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0764" y="2942424"/>
              <a:ext cx="25957" cy="51974"/>
            </a:xfrm>
            <a:custGeom>
              <a:avLst/>
              <a:gdLst>
                <a:gd name="T0" fmla="*/ 0 w 17"/>
                <a:gd name="T1" fmla="*/ 40 h 40"/>
                <a:gd name="T2" fmla="*/ 0 w 17"/>
                <a:gd name="T3" fmla="*/ 10 h 40"/>
                <a:gd name="T4" fmla="*/ 8 w 17"/>
                <a:gd name="T5" fmla="*/ 8 h 40"/>
                <a:gd name="T6" fmla="*/ 8 w 17"/>
                <a:gd name="T7" fmla="*/ 8 h 40"/>
                <a:gd name="T8" fmla="*/ 6 w 17"/>
                <a:gd name="T9" fmla="*/ 4 h 40"/>
                <a:gd name="T10" fmla="*/ 8 w 17"/>
                <a:gd name="T11" fmla="*/ 0 h 40"/>
                <a:gd name="T12" fmla="*/ 10 w 17"/>
                <a:gd name="T13" fmla="*/ 0 h 40"/>
                <a:gd name="T14" fmla="*/ 10 w 17"/>
                <a:gd name="T15" fmla="*/ 0 h 40"/>
                <a:gd name="T16" fmla="*/ 10 w 17"/>
                <a:gd name="T17" fmla="*/ 0 h 40"/>
                <a:gd name="T18" fmla="*/ 13 w 17"/>
                <a:gd name="T19" fmla="*/ 0 h 40"/>
                <a:gd name="T20" fmla="*/ 15 w 17"/>
                <a:gd name="T21" fmla="*/ 2 h 40"/>
                <a:gd name="T22" fmla="*/ 17 w 17"/>
                <a:gd name="T23" fmla="*/ 4 h 40"/>
                <a:gd name="T24" fmla="*/ 13 w 17"/>
                <a:gd name="T25" fmla="*/ 8 h 40"/>
                <a:gd name="T26" fmla="*/ 13 w 17"/>
                <a:gd name="T27" fmla="*/ 29 h 40"/>
                <a:gd name="T28" fmla="*/ 8 w 17"/>
                <a:gd name="T29" fmla="*/ 34 h 40"/>
                <a:gd name="T30" fmla="*/ 0 w 17"/>
                <a:gd name="T31" fmla="*/ 40 h 40"/>
                <a:gd name="T32" fmla="*/ 0 w 17"/>
                <a:gd name="T33" fmla="*/ 40 h 40"/>
                <a:gd name="T34" fmla="*/ 0 w 17"/>
                <a:gd name="T3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40">
                  <a:moveTo>
                    <a:pt x="0" y="40"/>
                  </a:moveTo>
                  <a:lnTo>
                    <a:pt x="0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4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3" y="8"/>
                  </a:lnTo>
                  <a:lnTo>
                    <a:pt x="13" y="29"/>
                  </a:lnTo>
                  <a:lnTo>
                    <a:pt x="8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BE58F47-DF74-5546-A7AB-C4252EC5D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915" y="3024283"/>
              <a:ext cx="48860" cy="28586"/>
            </a:xfrm>
            <a:custGeom>
              <a:avLst/>
              <a:gdLst>
                <a:gd name="T0" fmla="*/ 0 w 32"/>
                <a:gd name="T1" fmla="*/ 9 h 22"/>
                <a:gd name="T2" fmla="*/ 8 w 32"/>
                <a:gd name="T3" fmla="*/ 3 h 22"/>
                <a:gd name="T4" fmla="*/ 15 w 32"/>
                <a:gd name="T5" fmla="*/ 0 h 22"/>
                <a:gd name="T6" fmla="*/ 19 w 32"/>
                <a:gd name="T7" fmla="*/ 5 h 22"/>
                <a:gd name="T8" fmla="*/ 23 w 32"/>
                <a:gd name="T9" fmla="*/ 11 h 22"/>
                <a:gd name="T10" fmla="*/ 32 w 32"/>
                <a:gd name="T11" fmla="*/ 11 h 22"/>
                <a:gd name="T12" fmla="*/ 32 w 32"/>
                <a:gd name="T13" fmla="*/ 18 h 22"/>
                <a:gd name="T14" fmla="*/ 26 w 32"/>
                <a:gd name="T15" fmla="*/ 22 h 22"/>
                <a:gd name="T16" fmla="*/ 19 w 32"/>
                <a:gd name="T17" fmla="*/ 22 h 22"/>
                <a:gd name="T18" fmla="*/ 11 w 32"/>
                <a:gd name="T19" fmla="*/ 18 h 22"/>
                <a:gd name="T20" fmla="*/ 4 w 32"/>
                <a:gd name="T21" fmla="*/ 17 h 22"/>
                <a:gd name="T22" fmla="*/ 0 w 32"/>
                <a:gd name="T23" fmla="*/ 9 h 22"/>
                <a:gd name="T24" fmla="*/ 0 w 32"/>
                <a:gd name="T25" fmla="*/ 9 h 22"/>
                <a:gd name="T26" fmla="*/ 0 w 32"/>
                <a:gd name="T2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2">
                  <a:moveTo>
                    <a:pt x="0" y="9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19" y="5"/>
                  </a:lnTo>
                  <a:lnTo>
                    <a:pt x="23" y="11"/>
                  </a:lnTo>
                  <a:lnTo>
                    <a:pt x="32" y="11"/>
                  </a:lnTo>
                  <a:lnTo>
                    <a:pt x="32" y="18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11" y="18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36412F4-2D6A-EF43-A487-03B8D8C7C2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915" y="3024283"/>
              <a:ext cx="48860" cy="28586"/>
            </a:xfrm>
            <a:custGeom>
              <a:avLst/>
              <a:gdLst>
                <a:gd name="T0" fmla="*/ 0 w 32"/>
                <a:gd name="T1" fmla="*/ 9 h 22"/>
                <a:gd name="T2" fmla="*/ 8 w 32"/>
                <a:gd name="T3" fmla="*/ 3 h 22"/>
                <a:gd name="T4" fmla="*/ 15 w 32"/>
                <a:gd name="T5" fmla="*/ 0 h 22"/>
                <a:gd name="T6" fmla="*/ 19 w 32"/>
                <a:gd name="T7" fmla="*/ 5 h 22"/>
                <a:gd name="T8" fmla="*/ 23 w 32"/>
                <a:gd name="T9" fmla="*/ 11 h 22"/>
                <a:gd name="T10" fmla="*/ 32 w 32"/>
                <a:gd name="T11" fmla="*/ 11 h 22"/>
                <a:gd name="T12" fmla="*/ 32 w 32"/>
                <a:gd name="T13" fmla="*/ 18 h 22"/>
                <a:gd name="T14" fmla="*/ 26 w 32"/>
                <a:gd name="T15" fmla="*/ 22 h 22"/>
                <a:gd name="T16" fmla="*/ 19 w 32"/>
                <a:gd name="T17" fmla="*/ 22 h 22"/>
                <a:gd name="T18" fmla="*/ 11 w 32"/>
                <a:gd name="T19" fmla="*/ 18 h 22"/>
                <a:gd name="T20" fmla="*/ 4 w 32"/>
                <a:gd name="T21" fmla="*/ 17 h 22"/>
                <a:gd name="T22" fmla="*/ 0 w 32"/>
                <a:gd name="T23" fmla="*/ 9 h 22"/>
                <a:gd name="T24" fmla="*/ 0 w 32"/>
                <a:gd name="T25" fmla="*/ 9 h 22"/>
                <a:gd name="T26" fmla="*/ 0 w 32"/>
                <a:gd name="T2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2">
                  <a:moveTo>
                    <a:pt x="0" y="9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19" y="5"/>
                  </a:lnTo>
                  <a:lnTo>
                    <a:pt x="23" y="11"/>
                  </a:lnTo>
                  <a:lnTo>
                    <a:pt x="32" y="11"/>
                  </a:lnTo>
                  <a:lnTo>
                    <a:pt x="32" y="18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11" y="18"/>
                  </a:lnTo>
                  <a:lnTo>
                    <a:pt x="4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41E6409-064E-7249-BFA1-1BC30F956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3818" y="2991800"/>
              <a:ext cx="123676" cy="66267"/>
            </a:xfrm>
            <a:custGeom>
              <a:avLst/>
              <a:gdLst>
                <a:gd name="T0" fmla="*/ 10 w 81"/>
                <a:gd name="T1" fmla="*/ 36 h 51"/>
                <a:gd name="T2" fmla="*/ 0 w 81"/>
                <a:gd name="T3" fmla="*/ 25 h 51"/>
                <a:gd name="T4" fmla="*/ 0 w 81"/>
                <a:gd name="T5" fmla="*/ 21 h 51"/>
                <a:gd name="T6" fmla="*/ 10 w 81"/>
                <a:gd name="T7" fmla="*/ 11 h 51"/>
                <a:gd name="T8" fmla="*/ 10 w 81"/>
                <a:gd name="T9" fmla="*/ 4 h 51"/>
                <a:gd name="T10" fmla="*/ 21 w 81"/>
                <a:gd name="T11" fmla="*/ 4 h 51"/>
                <a:gd name="T12" fmla="*/ 27 w 81"/>
                <a:gd name="T13" fmla="*/ 4 h 51"/>
                <a:gd name="T14" fmla="*/ 36 w 81"/>
                <a:gd name="T15" fmla="*/ 2 h 51"/>
                <a:gd name="T16" fmla="*/ 36 w 81"/>
                <a:gd name="T17" fmla="*/ 2 h 51"/>
                <a:gd name="T18" fmla="*/ 42 w 81"/>
                <a:gd name="T19" fmla="*/ 2 h 51"/>
                <a:gd name="T20" fmla="*/ 42 w 81"/>
                <a:gd name="T21" fmla="*/ 2 h 51"/>
                <a:gd name="T22" fmla="*/ 49 w 81"/>
                <a:gd name="T23" fmla="*/ 2 h 51"/>
                <a:gd name="T24" fmla="*/ 49 w 81"/>
                <a:gd name="T25" fmla="*/ 2 h 51"/>
                <a:gd name="T26" fmla="*/ 57 w 81"/>
                <a:gd name="T27" fmla="*/ 2 h 51"/>
                <a:gd name="T28" fmla="*/ 57 w 81"/>
                <a:gd name="T29" fmla="*/ 2 h 51"/>
                <a:gd name="T30" fmla="*/ 59 w 81"/>
                <a:gd name="T31" fmla="*/ 0 h 51"/>
                <a:gd name="T32" fmla="*/ 61 w 81"/>
                <a:gd name="T33" fmla="*/ 0 h 51"/>
                <a:gd name="T34" fmla="*/ 61 w 81"/>
                <a:gd name="T35" fmla="*/ 2 h 51"/>
                <a:gd name="T36" fmla="*/ 61 w 81"/>
                <a:gd name="T37" fmla="*/ 2 h 51"/>
                <a:gd name="T38" fmla="*/ 68 w 81"/>
                <a:gd name="T39" fmla="*/ 11 h 51"/>
                <a:gd name="T40" fmla="*/ 76 w 81"/>
                <a:gd name="T41" fmla="*/ 13 h 51"/>
                <a:gd name="T42" fmla="*/ 78 w 81"/>
                <a:gd name="T43" fmla="*/ 15 h 51"/>
                <a:gd name="T44" fmla="*/ 81 w 81"/>
                <a:gd name="T45" fmla="*/ 19 h 51"/>
                <a:gd name="T46" fmla="*/ 72 w 81"/>
                <a:gd name="T47" fmla="*/ 21 h 51"/>
                <a:gd name="T48" fmla="*/ 59 w 81"/>
                <a:gd name="T49" fmla="*/ 21 h 51"/>
                <a:gd name="T50" fmla="*/ 51 w 81"/>
                <a:gd name="T51" fmla="*/ 32 h 51"/>
                <a:gd name="T52" fmla="*/ 47 w 81"/>
                <a:gd name="T53" fmla="*/ 36 h 51"/>
                <a:gd name="T54" fmla="*/ 34 w 81"/>
                <a:gd name="T55" fmla="*/ 36 h 51"/>
                <a:gd name="T56" fmla="*/ 34 w 81"/>
                <a:gd name="T57" fmla="*/ 47 h 51"/>
                <a:gd name="T58" fmla="*/ 23 w 81"/>
                <a:gd name="T59" fmla="*/ 51 h 51"/>
                <a:gd name="T60" fmla="*/ 19 w 81"/>
                <a:gd name="T61" fmla="*/ 47 h 51"/>
                <a:gd name="T62" fmla="*/ 17 w 81"/>
                <a:gd name="T63" fmla="*/ 45 h 51"/>
                <a:gd name="T64" fmla="*/ 17 w 81"/>
                <a:gd name="T65" fmla="*/ 36 h 51"/>
                <a:gd name="T66" fmla="*/ 10 w 81"/>
                <a:gd name="T67" fmla="*/ 36 h 51"/>
                <a:gd name="T68" fmla="*/ 10 w 81"/>
                <a:gd name="T69" fmla="*/ 36 h 51"/>
                <a:gd name="T70" fmla="*/ 10 w 81"/>
                <a:gd name="T7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51">
                  <a:moveTo>
                    <a:pt x="10" y="36"/>
                  </a:moveTo>
                  <a:lnTo>
                    <a:pt x="0" y="25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10" y="4"/>
                  </a:lnTo>
                  <a:lnTo>
                    <a:pt x="21" y="4"/>
                  </a:lnTo>
                  <a:lnTo>
                    <a:pt x="27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8" y="11"/>
                  </a:lnTo>
                  <a:lnTo>
                    <a:pt x="76" y="13"/>
                  </a:lnTo>
                  <a:lnTo>
                    <a:pt x="78" y="15"/>
                  </a:lnTo>
                  <a:lnTo>
                    <a:pt x="81" y="19"/>
                  </a:lnTo>
                  <a:lnTo>
                    <a:pt x="72" y="21"/>
                  </a:lnTo>
                  <a:lnTo>
                    <a:pt x="59" y="21"/>
                  </a:lnTo>
                  <a:lnTo>
                    <a:pt x="51" y="32"/>
                  </a:lnTo>
                  <a:lnTo>
                    <a:pt x="47" y="36"/>
                  </a:lnTo>
                  <a:lnTo>
                    <a:pt x="34" y="36"/>
                  </a:lnTo>
                  <a:lnTo>
                    <a:pt x="34" y="47"/>
                  </a:lnTo>
                  <a:lnTo>
                    <a:pt x="23" y="51"/>
                  </a:lnTo>
                  <a:lnTo>
                    <a:pt x="19" y="47"/>
                  </a:lnTo>
                  <a:lnTo>
                    <a:pt x="17" y="45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96B62ED-D987-0C48-B410-789E6CCED4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3818" y="2991800"/>
              <a:ext cx="123676" cy="66267"/>
            </a:xfrm>
            <a:custGeom>
              <a:avLst/>
              <a:gdLst>
                <a:gd name="T0" fmla="*/ 10 w 81"/>
                <a:gd name="T1" fmla="*/ 36 h 51"/>
                <a:gd name="T2" fmla="*/ 0 w 81"/>
                <a:gd name="T3" fmla="*/ 25 h 51"/>
                <a:gd name="T4" fmla="*/ 0 w 81"/>
                <a:gd name="T5" fmla="*/ 21 h 51"/>
                <a:gd name="T6" fmla="*/ 10 w 81"/>
                <a:gd name="T7" fmla="*/ 11 h 51"/>
                <a:gd name="T8" fmla="*/ 10 w 81"/>
                <a:gd name="T9" fmla="*/ 4 h 51"/>
                <a:gd name="T10" fmla="*/ 21 w 81"/>
                <a:gd name="T11" fmla="*/ 4 h 51"/>
                <a:gd name="T12" fmla="*/ 27 w 81"/>
                <a:gd name="T13" fmla="*/ 4 h 51"/>
                <a:gd name="T14" fmla="*/ 36 w 81"/>
                <a:gd name="T15" fmla="*/ 2 h 51"/>
                <a:gd name="T16" fmla="*/ 36 w 81"/>
                <a:gd name="T17" fmla="*/ 2 h 51"/>
                <a:gd name="T18" fmla="*/ 42 w 81"/>
                <a:gd name="T19" fmla="*/ 2 h 51"/>
                <a:gd name="T20" fmla="*/ 42 w 81"/>
                <a:gd name="T21" fmla="*/ 2 h 51"/>
                <a:gd name="T22" fmla="*/ 49 w 81"/>
                <a:gd name="T23" fmla="*/ 2 h 51"/>
                <a:gd name="T24" fmla="*/ 49 w 81"/>
                <a:gd name="T25" fmla="*/ 2 h 51"/>
                <a:gd name="T26" fmla="*/ 57 w 81"/>
                <a:gd name="T27" fmla="*/ 2 h 51"/>
                <a:gd name="T28" fmla="*/ 57 w 81"/>
                <a:gd name="T29" fmla="*/ 2 h 51"/>
                <a:gd name="T30" fmla="*/ 59 w 81"/>
                <a:gd name="T31" fmla="*/ 0 h 51"/>
                <a:gd name="T32" fmla="*/ 61 w 81"/>
                <a:gd name="T33" fmla="*/ 0 h 51"/>
                <a:gd name="T34" fmla="*/ 61 w 81"/>
                <a:gd name="T35" fmla="*/ 2 h 51"/>
                <a:gd name="T36" fmla="*/ 61 w 81"/>
                <a:gd name="T37" fmla="*/ 2 h 51"/>
                <a:gd name="T38" fmla="*/ 68 w 81"/>
                <a:gd name="T39" fmla="*/ 11 h 51"/>
                <a:gd name="T40" fmla="*/ 76 w 81"/>
                <a:gd name="T41" fmla="*/ 13 h 51"/>
                <a:gd name="T42" fmla="*/ 78 w 81"/>
                <a:gd name="T43" fmla="*/ 15 h 51"/>
                <a:gd name="T44" fmla="*/ 81 w 81"/>
                <a:gd name="T45" fmla="*/ 19 h 51"/>
                <a:gd name="T46" fmla="*/ 72 w 81"/>
                <a:gd name="T47" fmla="*/ 21 h 51"/>
                <a:gd name="T48" fmla="*/ 59 w 81"/>
                <a:gd name="T49" fmla="*/ 21 h 51"/>
                <a:gd name="T50" fmla="*/ 51 w 81"/>
                <a:gd name="T51" fmla="*/ 32 h 51"/>
                <a:gd name="T52" fmla="*/ 47 w 81"/>
                <a:gd name="T53" fmla="*/ 36 h 51"/>
                <a:gd name="T54" fmla="*/ 34 w 81"/>
                <a:gd name="T55" fmla="*/ 36 h 51"/>
                <a:gd name="T56" fmla="*/ 34 w 81"/>
                <a:gd name="T57" fmla="*/ 47 h 51"/>
                <a:gd name="T58" fmla="*/ 23 w 81"/>
                <a:gd name="T59" fmla="*/ 51 h 51"/>
                <a:gd name="T60" fmla="*/ 19 w 81"/>
                <a:gd name="T61" fmla="*/ 47 h 51"/>
                <a:gd name="T62" fmla="*/ 17 w 81"/>
                <a:gd name="T63" fmla="*/ 45 h 51"/>
                <a:gd name="T64" fmla="*/ 17 w 81"/>
                <a:gd name="T65" fmla="*/ 36 h 51"/>
                <a:gd name="T66" fmla="*/ 10 w 81"/>
                <a:gd name="T67" fmla="*/ 36 h 51"/>
                <a:gd name="T68" fmla="*/ 10 w 81"/>
                <a:gd name="T69" fmla="*/ 36 h 51"/>
                <a:gd name="T70" fmla="*/ 10 w 81"/>
                <a:gd name="T7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51">
                  <a:moveTo>
                    <a:pt x="10" y="36"/>
                  </a:moveTo>
                  <a:lnTo>
                    <a:pt x="0" y="25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10" y="4"/>
                  </a:lnTo>
                  <a:lnTo>
                    <a:pt x="21" y="4"/>
                  </a:lnTo>
                  <a:lnTo>
                    <a:pt x="27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8" y="11"/>
                  </a:lnTo>
                  <a:lnTo>
                    <a:pt x="76" y="13"/>
                  </a:lnTo>
                  <a:lnTo>
                    <a:pt x="78" y="15"/>
                  </a:lnTo>
                  <a:lnTo>
                    <a:pt x="81" y="19"/>
                  </a:lnTo>
                  <a:lnTo>
                    <a:pt x="72" y="21"/>
                  </a:lnTo>
                  <a:lnTo>
                    <a:pt x="59" y="21"/>
                  </a:lnTo>
                  <a:lnTo>
                    <a:pt x="51" y="32"/>
                  </a:lnTo>
                  <a:lnTo>
                    <a:pt x="47" y="36"/>
                  </a:lnTo>
                  <a:lnTo>
                    <a:pt x="34" y="36"/>
                  </a:lnTo>
                  <a:lnTo>
                    <a:pt x="34" y="47"/>
                  </a:lnTo>
                  <a:lnTo>
                    <a:pt x="23" y="51"/>
                  </a:lnTo>
                  <a:lnTo>
                    <a:pt x="19" y="47"/>
                  </a:lnTo>
                  <a:lnTo>
                    <a:pt x="17" y="45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76DF227C-9524-4547-B732-64293D3AC3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8936" y="3016487"/>
              <a:ext cx="88558" cy="90954"/>
            </a:xfrm>
            <a:custGeom>
              <a:avLst/>
              <a:gdLst>
                <a:gd name="T0" fmla="*/ 0 w 58"/>
                <a:gd name="T1" fmla="*/ 32 h 70"/>
                <a:gd name="T2" fmla="*/ 11 w 58"/>
                <a:gd name="T3" fmla="*/ 28 h 70"/>
                <a:gd name="T4" fmla="*/ 11 w 58"/>
                <a:gd name="T5" fmla="*/ 17 h 70"/>
                <a:gd name="T6" fmla="*/ 24 w 58"/>
                <a:gd name="T7" fmla="*/ 17 h 70"/>
                <a:gd name="T8" fmla="*/ 36 w 58"/>
                <a:gd name="T9" fmla="*/ 2 h 70"/>
                <a:gd name="T10" fmla="*/ 49 w 58"/>
                <a:gd name="T11" fmla="*/ 0 h 70"/>
                <a:gd name="T12" fmla="*/ 58 w 58"/>
                <a:gd name="T13" fmla="*/ 0 h 70"/>
                <a:gd name="T14" fmla="*/ 58 w 58"/>
                <a:gd name="T15" fmla="*/ 15 h 70"/>
                <a:gd name="T16" fmla="*/ 58 w 58"/>
                <a:gd name="T17" fmla="*/ 23 h 70"/>
                <a:gd name="T18" fmla="*/ 55 w 58"/>
                <a:gd name="T19" fmla="*/ 32 h 70"/>
                <a:gd name="T20" fmla="*/ 55 w 58"/>
                <a:gd name="T21" fmla="*/ 43 h 70"/>
                <a:gd name="T22" fmla="*/ 55 w 58"/>
                <a:gd name="T23" fmla="*/ 43 h 70"/>
                <a:gd name="T24" fmla="*/ 55 w 58"/>
                <a:gd name="T25" fmla="*/ 51 h 70"/>
                <a:gd name="T26" fmla="*/ 55 w 58"/>
                <a:gd name="T27" fmla="*/ 51 h 70"/>
                <a:gd name="T28" fmla="*/ 55 w 58"/>
                <a:gd name="T29" fmla="*/ 62 h 70"/>
                <a:gd name="T30" fmla="*/ 55 w 58"/>
                <a:gd name="T31" fmla="*/ 70 h 70"/>
                <a:gd name="T32" fmla="*/ 45 w 58"/>
                <a:gd name="T33" fmla="*/ 66 h 70"/>
                <a:gd name="T34" fmla="*/ 34 w 58"/>
                <a:gd name="T35" fmla="*/ 62 h 70"/>
                <a:gd name="T36" fmla="*/ 24 w 58"/>
                <a:gd name="T37" fmla="*/ 62 h 70"/>
                <a:gd name="T38" fmla="*/ 13 w 58"/>
                <a:gd name="T39" fmla="*/ 55 h 70"/>
                <a:gd name="T40" fmla="*/ 4 w 58"/>
                <a:gd name="T41" fmla="*/ 43 h 70"/>
                <a:gd name="T42" fmla="*/ 0 w 58"/>
                <a:gd name="T43" fmla="*/ 32 h 70"/>
                <a:gd name="T44" fmla="*/ 0 w 58"/>
                <a:gd name="T45" fmla="*/ 32 h 70"/>
                <a:gd name="T46" fmla="*/ 0 w 58"/>
                <a:gd name="T47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70">
                  <a:moveTo>
                    <a:pt x="0" y="32"/>
                  </a:moveTo>
                  <a:lnTo>
                    <a:pt x="11" y="28"/>
                  </a:lnTo>
                  <a:lnTo>
                    <a:pt x="11" y="17"/>
                  </a:lnTo>
                  <a:lnTo>
                    <a:pt x="24" y="17"/>
                  </a:lnTo>
                  <a:lnTo>
                    <a:pt x="36" y="2"/>
                  </a:lnTo>
                  <a:lnTo>
                    <a:pt x="49" y="0"/>
                  </a:lnTo>
                  <a:lnTo>
                    <a:pt x="58" y="0"/>
                  </a:lnTo>
                  <a:lnTo>
                    <a:pt x="58" y="15"/>
                  </a:lnTo>
                  <a:lnTo>
                    <a:pt x="58" y="23"/>
                  </a:lnTo>
                  <a:lnTo>
                    <a:pt x="55" y="32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5" y="62"/>
                  </a:lnTo>
                  <a:lnTo>
                    <a:pt x="55" y="70"/>
                  </a:lnTo>
                  <a:lnTo>
                    <a:pt x="45" y="66"/>
                  </a:lnTo>
                  <a:lnTo>
                    <a:pt x="34" y="62"/>
                  </a:lnTo>
                  <a:lnTo>
                    <a:pt x="24" y="62"/>
                  </a:lnTo>
                  <a:lnTo>
                    <a:pt x="13" y="55"/>
                  </a:lnTo>
                  <a:lnTo>
                    <a:pt x="4" y="4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4143C8F-7F27-0045-B361-AC7E105E00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8936" y="3016487"/>
              <a:ext cx="88558" cy="90954"/>
            </a:xfrm>
            <a:custGeom>
              <a:avLst/>
              <a:gdLst>
                <a:gd name="T0" fmla="*/ 0 w 58"/>
                <a:gd name="T1" fmla="*/ 32 h 70"/>
                <a:gd name="T2" fmla="*/ 11 w 58"/>
                <a:gd name="T3" fmla="*/ 28 h 70"/>
                <a:gd name="T4" fmla="*/ 11 w 58"/>
                <a:gd name="T5" fmla="*/ 17 h 70"/>
                <a:gd name="T6" fmla="*/ 24 w 58"/>
                <a:gd name="T7" fmla="*/ 17 h 70"/>
                <a:gd name="T8" fmla="*/ 36 w 58"/>
                <a:gd name="T9" fmla="*/ 2 h 70"/>
                <a:gd name="T10" fmla="*/ 49 w 58"/>
                <a:gd name="T11" fmla="*/ 0 h 70"/>
                <a:gd name="T12" fmla="*/ 58 w 58"/>
                <a:gd name="T13" fmla="*/ 0 h 70"/>
                <a:gd name="T14" fmla="*/ 58 w 58"/>
                <a:gd name="T15" fmla="*/ 15 h 70"/>
                <a:gd name="T16" fmla="*/ 58 w 58"/>
                <a:gd name="T17" fmla="*/ 23 h 70"/>
                <a:gd name="T18" fmla="*/ 55 w 58"/>
                <a:gd name="T19" fmla="*/ 32 h 70"/>
                <a:gd name="T20" fmla="*/ 55 w 58"/>
                <a:gd name="T21" fmla="*/ 43 h 70"/>
                <a:gd name="T22" fmla="*/ 55 w 58"/>
                <a:gd name="T23" fmla="*/ 43 h 70"/>
                <a:gd name="T24" fmla="*/ 55 w 58"/>
                <a:gd name="T25" fmla="*/ 51 h 70"/>
                <a:gd name="T26" fmla="*/ 55 w 58"/>
                <a:gd name="T27" fmla="*/ 51 h 70"/>
                <a:gd name="T28" fmla="*/ 55 w 58"/>
                <a:gd name="T29" fmla="*/ 62 h 70"/>
                <a:gd name="T30" fmla="*/ 55 w 58"/>
                <a:gd name="T31" fmla="*/ 70 h 70"/>
                <a:gd name="T32" fmla="*/ 45 w 58"/>
                <a:gd name="T33" fmla="*/ 66 h 70"/>
                <a:gd name="T34" fmla="*/ 34 w 58"/>
                <a:gd name="T35" fmla="*/ 62 h 70"/>
                <a:gd name="T36" fmla="*/ 24 w 58"/>
                <a:gd name="T37" fmla="*/ 62 h 70"/>
                <a:gd name="T38" fmla="*/ 13 w 58"/>
                <a:gd name="T39" fmla="*/ 55 h 70"/>
                <a:gd name="T40" fmla="*/ 4 w 58"/>
                <a:gd name="T41" fmla="*/ 43 h 70"/>
                <a:gd name="T42" fmla="*/ 0 w 58"/>
                <a:gd name="T43" fmla="*/ 32 h 70"/>
                <a:gd name="T44" fmla="*/ 0 w 58"/>
                <a:gd name="T45" fmla="*/ 32 h 70"/>
                <a:gd name="T46" fmla="*/ 0 w 58"/>
                <a:gd name="T47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70">
                  <a:moveTo>
                    <a:pt x="0" y="32"/>
                  </a:moveTo>
                  <a:lnTo>
                    <a:pt x="11" y="28"/>
                  </a:lnTo>
                  <a:lnTo>
                    <a:pt x="11" y="17"/>
                  </a:lnTo>
                  <a:lnTo>
                    <a:pt x="24" y="17"/>
                  </a:lnTo>
                  <a:lnTo>
                    <a:pt x="36" y="2"/>
                  </a:lnTo>
                  <a:lnTo>
                    <a:pt x="49" y="0"/>
                  </a:lnTo>
                  <a:lnTo>
                    <a:pt x="58" y="0"/>
                  </a:lnTo>
                  <a:lnTo>
                    <a:pt x="58" y="15"/>
                  </a:lnTo>
                  <a:lnTo>
                    <a:pt x="58" y="23"/>
                  </a:lnTo>
                  <a:lnTo>
                    <a:pt x="55" y="32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5" y="62"/>
                  </a:lnTo>
                  <a:lnTo>
                    <a:pt x="55" y="70"/>
                  </a:lnTo>
                  <a:lnTo>
                    <a:pt x="45" y="66"/>
                  </a:lnTo>
                  <a:lnTo>
                    <a:pt x="34" y="62"/>
                  </a:lnTo>
                  <a:lnTo>
                    <a:pt x="24" y="62"/>
                  </a:lnTo>
                  <a:lnTo>
                    <a:pt x="13" y="55"/>
                  </a:lnTo>
                  <a:lnTo>
                    <a:pt x="4" y="4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F4DF79E-5702-574F-A6A7-27DE9DF9A9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12527" y="3097047"/>
              <a:ext cx="70236" cy="62369"/>
            </a:xfrm>
            <a:custGeom>
              <a:avLst/>
              <a:gdLst>
                <a:gd name="T0" fmla="*/ 2 w 46"/>
                <a:gd name="T1" fmla="*/ 0 h 48"/>
                <a:gd name="T2" fmla="*/ 12 w 46"/>
                <a:gd name="T3" fmla="*/ 0 h 48"/>
                <a:gd name="T4" fmla="*/ 23 w 46"/>
                <a:gd name="T5" fmla="*/ 4 h 48"/>
                <a:gd name="T6" fmla="*/ 33 w 46"/>
                <a:gd name="T7" fmla="*/ 8 h 48"/>
                <a:gd name="T8" fmla="*/ 36 w 46"/>
                <a:gd name="T9" fmla="*/ 12 h 48"/>
                <a:gd name="T10" fmla="*/ 42 w 46"/>
                <a:gd name="T11" fmla="*/ 19 h 48"/>
                <a:gd name="T12" fmla="*/ 46 w 46"/>
                <a:gd name="T13" fmla="*/ 23 h 48"/>
                <a:gd name="T14" fmla="*/ 46 w 46"/>
                <a:gd name="T15" fmla="*/ 27 h 48"/>
                <a:gd name="T16" fmla="*/ 42 w 46"/>
                <a:gd name="T17" fmla="*/ 31 h 48"/>
                <a:gd name="T18" fmla="*/ 42 w 46"/>
                <a:gd name="T19" fmla="*/ 31 h 48"/>
                <a:gd name="T20" fmla="*/ 42 w 46"/>
                <a:gd name="T21" fmla="*/ 40 h 48"/>
                <a:gd name="T22" fmla="*/ 44 w 46"/>
                <a:gd name="T23" fmla="*/ 48 h 48"/>
                <a:gd name="T24" fmla="*/ 33 w 46"/>
                <a:gd name="T25" fmla="*/ 42 h 48"/>
                <a:gd name="T26" fmla="*/ 29 w 46"/>
                <a:gd name="T27" fmla="*/ 36 h 48"/>
                <a:gd name="T28" fmla="*/ 25 w 46"/>
                <a:gd name="T29" fmla="*/ 27 h 48"/>
                <a:gd name="T30" fmla="*/ 18 w 46"/>
                <a:gd name="T31" fmla="*/ 27 h 48"/>
                <a:gd name="T32" fmla="*/ 14 w 46"/>
                <a:gd name="T33" fmla="*/ 19 h 48"/>
                <a:gd name="T34" fmla="*/ 8 w 46"/>
                <a:gd name="T35" fmla="*/ 19 h 48"/>
                <a:gd name="T36" fmla="*/ 2 w 46"/>
                <a:gd name="T37" fmla="*/ 19 h 48"/>
                <a:gd name="T38" fmla="*/ 0 w 46"/>
                <a:gd name="T39" fmla="*/ 12 h 48"/>
                <a:gd name="T40" fmla="*/ 0 w 46"/>
                <a:gd name="T41" fmla="*/ 8 h 48"/>
                <a:gd name="T42" fmla="*/ 2 w 46"/>
                <a:gd name="T43" fmla="*/ 0 h 48"/>
                <a:gd name="T44" fmla="*/ 2 w 46"/>
                <a:gd name="T45" fmla="*/ 0 h 48"/>
                <a:gd name="T46" fmla="*/ 2 w 46"/>
                <a:gd name="T4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48">
                  <a:moveTo>
                    <a:pt x="2" y="0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33" y="8"/>
                  </a:lnTo>
                  <a:lnTo>
                    <a:pt x="36" y="12"/>
                  </a:lnTo>
                  <a:lnTo>
                    <a:pt x="42" y="19"/>
                  </a:lnTo>
                  <a:lnTo>
                    <a:pt x="46" y="23"/>
                  </a:lnTo>
                  <a:lnTo>
                    <a:pt x="46" y="27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40"/>
                  </a:lnTo>
                  <a:lnTo>
                    <a:pt x="44" y="48"/>
                  </a:lnTo>
                  <a:lnTo>
                    <a:pt x="33" y="42"/>
                  </a:lnTo>
                  <a:lnTo>
                    <a:pt x="29" y="36"/>
                  </a:lnTo>
                  <a:lnTo>
                    <a:pt x="25" y="27"/>
                  </a:lnTo>
                  <a:lnTo>
                    <a:pt x="18" y="27"/>
                  </a:lnTo>
                  <a:lnTo>
                    <a:pt x="14" y="19"/>
                  </a:lnTo>
                  <a:lnTo>
                    <a:pt x="8" y="19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9D072B4-9206-054D-9CED-0B1D88D8DB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12527" y="3097047"/>
              <a:ext cx="70236" cy="62369"/>
            </a:xfrm>
            <a:custGeom>
              <a:avLst/>
              <a:gdLst>
                <a:gd name="T0" fmla="*/ 2 w 46"/>
                <a:gd name="T1" fmla="*/ 0 h 48"/>
                <a:gd name="T2" fmla="*/ 12 w 46"/>
                <a:gd name="T3" fmla="*/ 0 h 48"/>
                <a:gd name="T4" fmla="*/ 23 w 46"/>
                <a:gd name="T5" fmla="*/ 4 h 48"/>
                <a:gd name="T6" fmla="*/ 33 w 46"/>
                <a:gd name="T7" fmla="*/ 8 h 48"/>
                <a:gd name="T8" fmla="*/ 36 w 46"/>
                <a:gd name="T9" fmla="*/ 12 h 48"/>
                <a:gd name="T10" fmla="*/ 42 w 46"/>
                <a:gd name="T11" fmla="*/ 19 h 48"/>
                <a:gd name="T12" fmla="*/ 46 w 46"/>
                <a:gd name="T13" fmla="*/ 23 h 48"/>
                <a:gd name="T14" fmla="*/ 46 w 46"/>
                <a:gd name="T15" fmla="*/ 27 h 48"/>
                <a:gd name="T16" fmla="*/ 42 w 46"/>
                <a:gd name="T17" fmla="*/ 31 h 48"/>
                <a:gd name="T18" fmla="*/ 42 w 46"/>
                <a:gd name="T19" fmla="*/ 31 h 48"/>
                <a:gd name="T20" fmla="*/ 42 w 46"/>
                <a:gd name="T21" fmla="*/ 40 h 48"/>
                <a:gd name="T22" fmla="*/ 44 w 46"/>
                <a:gd name="T23" fmla="*/ 48 h 48"/>
                <a:gd name="T24" fmla="*/ 33 w 46"/>
                <a:gd name="T25" fmla="*/ 42 h 48"/>
                <a:gd name="T26" fmla="*/ 29 w 46"/>
                <a:gd name="T27" fmla="*/ 36 h 48"/>
                <a:gd name="T28" fmla="*/ 25 w 46"/>
                <a:gd name="T29" fmla="*/ 27 h 48"/>
                <a:gd name="T30" fmla="*/ 18 w 46"/>
                <a:gd name="T31" fmla="*/ 27 h 48"/>
                <a:gd name="T32" fmla="*/ 14 w 46"/>
                <a:gd name="T33" fmla="*/ 19 h 48"/>
                <a:gd name="T34" fmla="*/ 8 w 46"/>
                <a:gd name="T35" fmla="*/ 19 h 48"/>
                <a:gd name="T36" fmla="*/ 2 w 46"/>
                <a:gd name="T37" fmla="*/ 19 h 48"/>
                <a:gd name="T38" fmla="*/ 0 w 46"/>
                <a:gd name="T39" fmla="*/ 12 h 48"/>
                <a:gd name="T40" fmla="*/ 0 w 46"/>
                <a:gd name="T41" fmla="*/ 8 h 48"/>
                <a:gd name="T42" fmla="*/ 2 w 46"/>
                <a:gd name="T43" fmla="*/ 0 h 48"/>
                <a:gd name="T44" fmla="*/ 2 w 46"/>
                <a:gd name="T45" fmla="*/ 0 h 48"/>
                <a:gd name="T46" fmla="*/ 2 w 46"/>
                <a:gd name="T4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48">
                  <a:moveTo>
                    <a:pt x="2" y="0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33" y="8"/>
                  </a:lnTo>
                  <a:lnTo>
                    <a:pt x="36" y="12"/>
                  </a:lnTo>
                  <a:lnTo>
                    <a:pt x="42" y="19"/>
                  </a:lnTo>
                  <a:lnTo>
                    <a:pt x="46" y="23"/>
                  </a:lnTo>
                  <a:lnTo>
                    <a:pt x="46" y="27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40"/>
                  </a:lnTo>
                  <a:lnTo>
                    <a:pt x="44" y="48"/>
                  </a:lnTo>
                  <a:lnTo>
                    <a:pt x="33" y="42"/>
                  </a:lnTo>
                  <a:lnTo>
                    <a:pt x="29" y="36"/>
                  </a:lnTo>
                  <a:lnTo>
                    <a:pt x="25" y="27"/>
                  </a:lnTo>
                  <a:lnTo>
                    <a:pt x="18" y="27"/>
                  </a:lnTo>
                  <a:lnTo>
                    <a:pt x="14" y="19"/>
                  </a:lnTo>
                  <a:lnTo>
                    <a:pt x="8" y="19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C760AB1-2A27-2D47-9C66-1C854B7F62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76655" y="3129530"/>
              <a:ext cx="122149" cy="49375"/>
            </a:xfrm>
            <a:custGeom>
              <a:avLst/>
              <a:gdLst>
                <a:gd name="T0" fmla="*/ 0 w 80"/>
                <a:gd name="T1" fmla="*/ 15 h 38"/>
                <a:gd name="T2" fmla="*/ 2 w 80"/>
                <a:gd name="T3" fmla="*/ 0 h 38"/>
                <a:gd name="T4" fmla="*/ 11 w 80"/>
                <a:gd name="T5" fmla="*/ 11 h 38"/>
                <a:gd name="T6" fmla="*/ 25 w 80"/>
                <a:gd name="T7" fmla="*/ 7 h 38"/>
                <a:gd name="T8" fmla="*/ 30 w 80"/>
                <a:gd name="T9" fmla="*/ 7 h 38"/>
                <a:gd name="T10" fmla="*/ 32 w 80"/>
                <a:gd name="T11" fmla="*/ 9 h 38"/>
                <a:gd name="T12" fmla="*/ 34 w 80"/>
                <a:gd name="T13" fmla="*/ 11 h 38"/>
                <a:gd name="T14" fmla="*/ 36 w 80"/>
                <a:gd name="T15" fmla="*/ 7 h 38"/>
                <a:gd name="T16" fmla="*/ 44 w 80"/>
                <a:gd name="T17" fmla="*/ 2 h 38"/>
                <a:gd name="T18" fmla="*/ 51 w 80"/>
                <a:gd name="T19" fmla="*/ 0 h 38"/>
                <a:gd name="T20" fmla="*/ 57 w 80"/>
                <a:gd name="T21" fmla="*/ 2 h 38"/>
                <a:gd name="T22" fmla="*/ 59 w 80"/>
                <a:gd name="T23" fmla="*/ 4 h 38"/>
                <a:gd name="T24" fmla="*/ 63 w 80"/>
                <a:gd name="T25" fmla="*/ 4 h 38"/>
                <a:gd name="T26" fmla="*/ 74 w 80"/>
                <a:gd name="T27" fmla="*/ 11 h 38"/>
                <a:gd name="T28" fmla="*/ 80 w 80"/>
                <a:gd name="T29" fmla="*/ 21 h 38"/>
                <a:gd name="T30" fmla="*/ 78 w 80"/>
                <a:gd name="T31" fmla="*/ 32 h 38"/>
                <a:gd name="T32" fmla="*/ 72 w 80"/>
                <a:gd name="T33" fmla="*/ 38 h 38"/>
                <a:gd name="T34" fmla="*/ 70 w 80"/>
                <a:gd name="T35" fmla="*/ 34 h 38"/>
                <a:gd name="T36" fmla="*/ 68 w 80"/>
                <a:gd name="T37" fmla="*/ 32 h 38"/>
                <a:gd name="T38" fmla="*/ 66 w 80"/>
                <a:gd name="T39" fmla="*/ 32 h 38"/>
                <a:gd name="T40" fmla="*/ 63 w 80"/>
                <a:gd name="T41" fmla="*/ 28 h 38"/>
                <a:gd name="T42" fmla="*/ 63 w 80"/>
                <a:gd name="T43" fmla="*/ 19 h 38"/>
                <a:gd name="T44" fmla="*/ 49 w 80"/>
                <a:gd name="T45" fmla="*/ 11 h 38"/>
                <a:gd name="T46" fmla="*/ 47 w 80"/>
                <a:gd name="T47" fmla="*/ 11 h 38"/>
                <a:gd name="T48" fmla="*/ 44 w 80"/>
                <a:gd name="T49" fmla="*/ 11 h 38"/>
                <a:gd name="T50" fmla="*/ 40 w 80"/>
                <a:gd name="T51" fmla="*/ 17 h 38"/>
                <a:gd name="T52" fmla="*/ 36 w 80"/>
                <a:gd name="T53" fmla="*/ 19 h 38"/>
                <a:gd name="T54" fmla="*/ 36 w 80"/>
                <a:gd name="T55" fmla="*/ 21 h 38"/>
                <a:gd name="T56" fmla="*/ 36 w 80"/>
                <a:gd name="T57" fmla="*/ 21 h 38"/>
                <a:gd name="T58" fmla="*/ 36 w 80"/>
                <a:gd name="T59" fmla="*/ 24 h 38"/>
                <a:gd name="T60" fmla="*/ 36 w 80"/>
                <a:gd name="T61" fmla="*/ 26 h 38"/>
                <a:gd name="T62" fmla="*/ 38 w 80"/>
                <a:gd name="T63" fmla="*/ 32 h 38"/>
                <a:gd name="T64" fmla="*/ 30 w 80"/>
                <a:gd name="T65" fmla="*/ 36 h 38"/>
                <a:gd name="T66" fmla="*/ 25 w 80"/>
                <a:gd name="T67" fmla="*/ 32 h 38"/>
                <a:gd name="T68" fmla="*/ 17 w 80"/>
                <a:gd name="T69" fmla="*/ 24 h 38"/>
                <a:gd name="T70" fmla="*/ 13 w 80"/>
                <a:gd name="T71" fmla="*/ 23 h 38"/>
                <a:gd name="T72" fmla="*/ 2 w 80"/>
                <a:gd name="T73" fmla="*/ 23 h 38"/>
                <a:gd name="T74" fmla="*/ 2 w 80"/>
                <a:gd name="T75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38">
                  <a:moveTo>
                    <a:pt x="2" y="23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0" y="4"/>
                  </a:lnTo>
                  <a:lnTo>
                    <a:pt x="44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1"/>
                  </a:lnTo>
                  <a:lnTo>
                    <a:pt x="78" y="17"/>
                  </a:lnTo>
                  <a:lnTo>
                    <a:pt x="80" y="21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2" y="32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4" y="30"/>
                  </a:lnTo>
                  <a:lnTo>
                    <a:pt x="63" y="28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57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7" y="36"/>
                  </a:lnTo>
                  <a:lnTo>
                    <a:pt x="25" y="32"/>
                  </a:lnTo>
                  <a:lnTo>
                    <a:pt x="21" y="28"/>
                  </a:lnTo>
                  <a:lnTo>
                    <a:pt x="17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AF8AFD12-5CFC-EF42-A431-A6F8614A93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76655" y="3129530"/>
              <a:ext cx="122149" cy="49375"/>
            </a:xfrm>
            <a:custGeom>
              <a:avLst/>
              <a:gdLst>
                <a:gd name="T0" fmla="*/ 0 w 80"/>
                <a:gd name="T1" fmla="*/ 15 h 38"/>
                <a:gd name="T2" fmla="*/ 2 w 80"/>
                <a:gd name="T3" fmla="*/ 0 h 38"/>
                <a:gd name="T4" fmla="*/ 11 w 80"/>
                <a:gd name="T5" fmla="*/ 11 h 38"/>
                <a:gd name="T6" fmla="*/ 25 w 80"/>
                <a:gd name="T7" fmla="*/ 7 h 38"/>
                <a:gd name="T8" fmla="*/ 30 w 80"/>
                <a:gd name="T9" fmla="*/ 7 h 38"/>
                <a:gd name="T10" fmla="*/ 32 w 80"/>
                <a:gd name="T11" fmla="*/ 9 h 38"/>
                <a:gd name="T12" fmla="*/ 34 w 80"/>
                <a:gd name="T13" fmla="*/ 11 h 38"/>
                <a:gd name="T14" fmla="*/ 36 w 80"/>
                <a:gd name="T15" fmla="*/ 7 h 38"/>
                <a:gd name="T16" fmla="*/ 44 w 80"/>
                <a:gd name="T17" fmla="*/ 2 h 38"/>
                <a:gd name="T18" fmla="*/ 51 w 80"/>
                <a:gd name="T19" fmla="*/ 0 h 38"/>
                <a:gd name="T20" fmla="*/ 57 w 80"/>
                <a:gd name="T21" fmla="*/ 2 h 38"/>
                <a:gd name="T22" fmla="*/ 59 w 80"/>
                <a:gd name="T23" fmla="*/ 4 h 38"/>
                <a:gd name="T24" fmla="*/ 63 w 80"/>
                <a:gd name="T25" fmla="*/ 4 h 38"/>
                <a:gd name="T26" fmla="*/ 74 w 80"/>
                <a:gd name="T27" fmla="*/ 11 h 38"/>
                <a:gd name="T28" fmla="*/ 80 w 80"/>
                <a:gd name="T29" fmla="*/ 21 h 38"/>
                <a:gd name="T30" fmla="*/ 78 w 80"/>
                <a:gd name="T31" fmla="*/ 32 h 38"/>
                <a:gd name="T32" fmla="*/ 72 w 80"/>
                <a:gd name="T33" fmla="*/ 38 h 38"/>
                <a:gd name="T34" fmla="*/ 70 w 80"/>
                <a:gd name="T35" fmla="*/ 34 h 38"/>
                <a:gd name="T36" fmla="*/ 68 w 80"/>
                <a:gd name="T37" fmla="*/ 32 h 38"/>
                <a:gd name="T38" fmla="*/ 66 w 80"/>
                <a:gd name="T39" fmla="*/ 32 h 38"/>
                <a:gd name="T40" fmla="*/ 63 w 80"/>
                <a:gd name="T41" fmla="*/ 28 h 38"/>
                <a:gd name="T42" fmla="*/ 63 w 80"/>
                <a:gd name="T43" fmla="*/ 19 h 38"/>
                <a:gd name="T44" fmla="*/ 49 w 80"/>
                <a:gd name="T45" fmla="*/ 11 h 38"/>
                <a:gd name="T46" fmla="*/ 47 w 80"/>
                <a:gd name="T47" fmla="*/ 11 h 38"/>
                <a:gd name="T48" fmla="*/ 44 w 80"/>
                <a:gd name="T49" fmla="*/ 11 h 38"/>
                <a:gd name="T50" fmla="*/ 40 w 80"/>
                <a:gd name="T51" fmla="*/ 17 h 38"/>
                <a:gd name="T52" fmla="*/ 36 w 80"/>
                <a:gd name="T53" fmla="*/ 19 h 38"/>
                <a:gd name="T54" fmla="*/ 36 w 80"/>
                <a:gd name="T55" fmla="*/ 21 h 38"/>
                <a:gd name="T56" fmla="*/ 36 w 80"/>
                <a:gd name="T57" fmla="*/ 21 h 38"/>
                <a:gd name="T58" fmla="*/ 36 w 80"/>
                <a:gd name="T59" fmla="*/ 24 h 38"/>
                <a:gd name="T60" fmla="*/ 36 w 80"/>
                <a:gd name="T61" fmla="*/ 26 h 38"/>
                <a:gd name="T62" fmla="*/ 38 w 80"/>
                <a:gd name="T63" fmla="*/ 32 h 38"/>
                <a:gd name="T64" fmla="*/ 30 w 80"/>
                <a:gd name="T65" fmla="*/ 36 h 38"/>
                <a:gd name="T66" fmla="*/ 25 w 80"/>
                <a:gd name="T67" fmla="*/ 32 h 38"/>
                <a:gd name="T68" fmla="*/ 17 w 80"/>
                <a:gd name="T69" fmla="*/ 24 h 38"/>
                <a:gd name="T70" fmla="*/ 13 w 80"/>
                <a:gd name="T71" fmla="*/ 23 h 38"/>
                <a:gd name="T72" fmla="*/ 2 w 80"/>
                <a:gd name="T73" fmla="*/ 23 h 38"/>
                <a:gd name="T74" fmla="*/ 2 w 80"/>
                <a:gd name="T75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38">
                  <a:moveTo>
                    <a:pt x="2" y="23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6"/>
                  </a:lnTo>
                  <a:lnTo>
                    <a:pt x="11" y="11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0" y="4"/>
                  </a:lnTo>
                  <a:lnTo>
                    <a:pt x="44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74" y="11"/>
                  </a:lnTo>
                  <a:lnTo>
                    <a:pt x="78" y="17"/>
                  </a:lnTo>
                  <a:lnTo>
                    <a:pt x="80" y="21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2" y="32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4" y="30"/>
                  </a:lnTo>
                  <a:lnTo>
                    <a:pt x="63" y="28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57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7" y="36"/>
                  </a:lnTo>
                  <a:lnTo>
                    <a:pt x="25" y="32"/>
                  </a:lnTo>
                  <a:lnTo>
                    <a:pt x="21" y="28"/>
                  </a:lnTo>
                  <a:lnTo>
                    <a:pt x="17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F55718E-7CEF-614E-94D7-E2547B6C1E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66740" y="3074958"/>
              <a:ext cx="250406" cy="307945"/>
            </a:xfrm>
            <a:custGeom>
              <a:avLst/>
              <a:gdLst>
                <a:gd name="T0" fmla="*/ 22 w 164"/>
                <a:gd name="T1" fmla="*/ 63 h 237"/>
                <a:gd name="T2" fmla="*/ 30 w 164"/>
                <a:gd name="T3" fmla="*/ 55 h 237"/>
                <a:gd name="T4" fmla="*/ 41 w 164"/>
                <a:gd name="T5" fmla="*/ 46 h 237"/>
                <a:gd name="T6" fmla="*/ 45 w 164"/>
                <a:gd name="T7" fmla="*/ 42 h 237"/>
                <a:gd name="T8" fmla="*/ 47 w 164"/>
                <a:gd name="T9" fmla="*/ 31 h 237"/>
                <a:gd name="T10" fmla="*/ 51 w 164"/>
                <a:gd name="T11" fmla="*/ 23 h 237"/>
                <a:gd name="T12" fmla="*/ 58 w 164"/>
                <a:gd name="T13" fmla="*/ 19 h 237"/>
                <a:gd name="T14" fmla="*/ 60 w 164"/>
                <a:gd name="T15" fmla="*/ 21 h 237"/>
                <a:gd name="T16" fmla="*/ 66 w 164"/>
                <a:gd name="T17" fmla="*/ 15 h 237"/>
                <a:gd name="T18" fmla="*/ 73 w 164"/>
                <a:gd name="T19" fmla="*/ 15 h 237"/>
                <a:gd name="T20" fmla="*/ 79 w 164"/>
                <a:gd name="T21" fmla="*/ 14 h 237"/>
                <a:gd name="T22" fmla="*/ 96 w 164"/>
                <a:gd name="T23" fmla="*/ 2 h 237"/>
                <a:gd name="T24" fmla="*/ 102 w 164"/>
                <a:gd name="T25" fmla="*/ 0 h 237"/>
                <a:gd name="T26" fmla="*/ 108 w 164"/>
                <a:gd name="T27" fmla="*/ 0 h 237"/>
                <a:gd name="T28" fmla="*/ 108 w 164"/>
                <a:gd name="T29" fmla="*/ 6 h 237"/>
                <a:gd name="T30" fmla="*/ 89 w 164"/>
                <a:gd name="T31" fmla="*/ 17 h 237"/>
                <a:gd name="T32" fmla="*/ 83 w 164"/>
                <a:gd name="T33" fmla="*/ 32 h 237"/>
                <a:gd name="T34" fmla="*/ 79 w 164"/>
                <a:gd name="T35" fmla="*/ 46 h 237"/>
                <a:gd name="T36" fmla="*/ 77 w 164"/>
                <a:gd name="T37" fmla="*/ 46 h 237"/>
                <a:gd name="T38" fmla="*/ 81 w 164"/>
                <a:gd name="T39" fmla="*/ 49 h 237"/>
                <a:gd name="T40" fmla="*/ 89 w 164"/>
                <a:gd name="T41" fmla="*/ 59 h 237"/>
                <a:gd name="T42" fmla="*/ 92 w 164"/>
                <a:gd name="T43" fmla="*/ 68 h 237"/>
                <a:gd name="T44" fmla="*/ 92 w 164"/>
                <a:gd name="T45" fmla="*/ 78 h 237"/>
                <a:gd name="T46" fmla="*/ 108 w 164"/>
                <a:gd name="T47" fmla="*/ 84 h 237"/>
                <a:gd name="T48" fmla="*/ 123 w 164"/>
                <a:gd name="T49" fmla="*/ 87 h 237"/>
                <a:gd name="T50" fmla="*/ 125 w 164"/>
                <a:gd name="T51" fmla="*/ 89 h 237"/>
                <a:gd name="T52" fmla="*/ 126 w 164"/>
                <a:gd name="T53" fmla="*/ 89 h 237"/>
                <a:gd name="T54" fmla="*/ 132 w 164"/>
                <a:gd name="T55" fmla="*/ 97 h 237"/>
                <a:gd name="T56" fmla="*/ 140 w 164"/>
                <a:gd name="T57" fmla="*/ 99 h 237"/>
                <a:gd name="T58" fmla="*/ 160 w 164"/>
                <a:gd name="T59" fmla="*/ 102 h 237"/>
                <a:gd name="T60" fmla="*/ 159 w 164"/>
                <a:gd name="T61" fmla="*/ 108 h 237"/>
                <a:gd name="T62" fmla="*/ 155 w 164"/>
                <a:gd name="T63" fmla="*/ 116 h 237"/>
                <a:gd name="T64" fmla="*/ 159 w 164"/>
                <a:gd name="T65" fmla="*/ 129 h 237"/>
                <a:gd name="T66" fmla="*/ 162 w 164"/>
                <a:gd name="T67" fmla="*/ 136 h 237"/>
                <a:gd name="T68" fmla="*/ 164 w 164"/>
                <a:gd name="T69" fmla="*/ 144 h 237"/>
                <a:gd name="T70" fmla="*/ 162 w 164"/>
                <a:gd name="T71" fmla="*/ 146 h 237"/>
                <a:gd name="T72" fmla="*/ 160 w 164"/>
                <a:gd name="T73" fmla="*/ 167 h 237"/>
                <a:gd name="T74" fmla="*/ 130 w 164"/>
                <a:gd name="T75" fmla="*/ 182 h 237"/>
                <a:gd name="T76" fmla="*/ 136 w 164"/>
                <a:gd name="T77" fmla="*/ 188 h 237"/>
                <a:gd name="T78" fmla="*/ 123 w 164"/>
                <a:gd name="T79" fmla="*/ 199 h 237"/>
                <a:gd name="T80" fmla="*/ 132 w 164"/>
                <a:gd name="T81" fmla="*/ 222 h 237"/>
                <a:gd name="T82" fmla="*/ 126 w 164"/>
                <a:gd name="T83" fmla="*/ 235 h 237"/>
                <a:gd name="T84" fmla="*/ 100 w 164"/>
                <a:gd name="T85" fmla="*/ 233 h 237"/>
                <a:gd name="T86" fmla="*/ 56 w 164"/>
                <a:gd name="T87" fmla="*/ 201 h 237"/>
                <a:gd name="T88" fmla="*/ 45 w 164"/>
                <a:gd name="T89" fmla="*/ 197 h 237"/>
                <a:gd name="T90" fmla="*/ 24 w 164"/>
                <a:gd name="T91" fmla="*/ 191 h 237"/>
                <a:gd name="T92" fmla="*/ 0 w 164"/>
                <a:gd name="T93" fmla="*/ 172 h 237"/>
                <a:gd name="T94" fmla="*/ 2 w 164"/>
                <a:gd name="T95" fmla="*/ 155 h 237"/>
                <a:gd name="T96" fmla="*/ 11 w 164"/>
                <a:gd name="T97" fmla="*/ 153 h 237"/>
                <a:gd name="T98" fmla="*/ 13 w 164"/>
                <a:gd name="T99" fmla="*/ 152 h 237"/>
                <a:gd name="T100" fmla="*/ 15 w 164"/>
                <a:gd name="T101" fmla="*/ 150 h 237"/>
                <a:gd name="T102" fmla="*/ 19 w 164"/>
                <a:gd name="T103" fmla="*/ 142 h 237"/>
                <a:gd name="T104" fmla="*/ 22 w 164"/>
                <a:gd name="T105" fmla="*/ 140 h 237"/>
                <a:gd name="T106" fmla="*/ 21 w 164"/>
                <a:gd name="T107" fmla="*/ 133 h 237"/>
                <a:gd name="T108" fmla="*/ 19 w 164"/>
                <a:gd name="T109" fmla="*/ 123 h 237"/>
                <a:gd name="T110" fmla="*/ 21 w 164"/>
                <a:gd name="T111" fmla="*/ 112 h 237"/>
                <a:gd name="T112" fmla="*/ 19 w 164"/>
                <a:gd name="T113" fmla="*/ 108 h 237"/>
                <a:gd name="T114" fmla="*/ 19 w 164"/>
                <a:gd name="T115" fmla="*/ 97 h 237"/>
                <a:gd name="T116" fmla="*/ 19 w 164"/>
                <a:gd name="T117" fmla="*/ 87 h 237"/>
                <a:gd name="T118" fmla="*/ 13 w 164"/>
                <a:gd name="T119" fmla="*/ 74 h 237"/>
                <a:gd name="T120" fmla="*/ 19 w 164"/>
                <a:gd name="T121" fmla="*/ 7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" h="237">
                  <a:moveTo>
                    <a:pt x="19" y="74"/>
                  </a:moveTo>
                  <a:lnTo>
                    <a:pt x="22" y="70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41" y="46"/>
                  </a:lnTo>
                  <a:lnTo>
                    <a:pt x="43" y="44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51" y="23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2" y="17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9" y="1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6"/>
                  </a:lnTo>
                  <a:lnTo>
                    <a:pt x="100" y="10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87" y="21"/>
                  </a:lnTo>
                  <a:lnTo>
                    <a:pt x="85" y="25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9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1" y="49"/>
                  </a:lnTo>
                  <a:lnTo>
                    <a:pt x="85" y="53"/>
                  </a:lnTo>
                  <a:lnTo>
                    <a:pt x="87" y="55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92" y="65"/>
                  </a:lnTo>
                  <a:lnTo>
                    <a:pt x="92" y="68"/>
                  </a:lnTo>
                  <a:lnTo>
                    <a:pt x="92" y="74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6" y="82"/>
                  </a:lnTo>
                  <a:lnTo>
                    <a:pt x="100" y="82"/>
                  </a:lnTo>
                  <a:lnTo>
                    <a:pt x="108" y="84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5" y="89"/>
                  </a:lnTo>
                  <a:lnTo>
                    <a:pt x="125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30" y="93"/>
                  </a:lnTo>
                  <a:lnTo>
                    <a:pt x="132" y="97"/>
                  </a:lnTo>
                  <a:lnTo>
                    <a:pt x="134" y="97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102"/>
                  </a:lnTo>
                  <a:lnTo>
                    <a:pt x="160" y="106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57" y="112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57" y="119"/>
                  </a:lnTo>
                  <a:lnTo>
                    <a:pt x="157" y="121"/>
                  </a:lnTo>
                  <a:lnTo>
                    <a:pt x="159" y="129"/>
                  </a:lnTo>
                  <a:lnTo>
                    <a:pt x="159" y="129"/>
                  </a:lnTo>
                  <a:lnTo>
                    <a:pt x="160" y="133"/>
                  </a:lnTo>
                  <a:lnTo>
                    <a:pt x="162" y="136"/>
                  </a:lnTo>
                  <a:lnTo>
                    <a:pt x="162" y="136"/>
                  </a:lnTo>
                  <a:lnTo>
                    <a:pt x="164" y="140"/>
                  </a:lnTo>
                  <a:lnTo>
                    <a:pt x="164" y="144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4" y="161"/>
                  </a:lnTo>
                  <a:lnTo>
                    <a:pt x="160" y="167"/>
                  </a:lnTo>
                  <a:lnTo>
                    <a:pt x="128" y="171"/>
                  </a:lnTo>
                  <a:lnTo>
                    <a:pt x="126" y="174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6" y="188"/>
                  </a:lnTo>
                  <a:lnTo>
                    <a:pt x="125" y="189"/>
                  </a:lnTo>
                  <a:lnTo>
                    <a:pt x="125" y="195"/>
                  </a:lnTo>
                  <a:lnTo>
                    <a:pt x="123" y="199"/>
                  </a:lnTo>
                  <a:lnTo>
                    <a:pt x="130" y="208"/>
                  </a:lnTo>
                  <a:lnTo>
                    <a:pt x="134" y="214"/>
                  </a:lnTo>
                  <a:lnTo>
                    <a:pt x="132" y="222"/>
                  </a:lnTo>
                  <a:lnTo>
                    <a:pt x="128" y="225"/>
                  </a:lnTo>
                  <a:lnTo>
                    <a:pt x="130" y="229"/>
                  </a:lnTo>
                  <a:lnTo>
                    <a:pt x="126" y="235"/>
                  </a:lnTo>
                  <a:lnTo>
                    <a:pt x="123" y="237"/>
                  </a:lnTo>
                  <a:lnTo>
                    <a:pt x="123" y="237"/>
                  </a:lnTo>
                  <a:lnTo>
                    <a:pt x="100" y="233"/>
                  </a:lnTo>
                  <a:lnTo>
                    <a:pt x="85" y="233"/>
                  </a:lnTo>
                  <a:lnTo>
                    <a:pt x="72" y="218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38" y="193"/>
                  </a:lnTo>
                  <a:lnTo>
                    <a:pt x="34" y="191"/>
                  </a:lnTo>
                  <a:lnTo>
                    <a:pt x="24" y="191"/>
                  </a:lnTo>
                  <a:lnTo>
                    <a:pt x="9" y="18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67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7" y="155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3" y="153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6"/>
                  </a:lnTo>
                  <a:lnTo>
                    <a:pt x="22" y="135"/>
                  </a:lnTo>
                  <a:lnTo>
                    <a:pt x="21" y="133"/>
                  </a:lnTo>
                  <a:lnTo>
                    <a:pt x="19" y="131"/>
                  </a:lnTo>
                  <a:lnTo>
                    <a:pt x="19" y="131"/>
                  </a:lnTo>
                  <a:lnTo>
                    <a:pt x="19" y="123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2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3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3" y="80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3535C5DF-03A3-254A-8ED4-8EC1EBFE1E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66740" y="3074958"/>
              <a:ext cx="250406" cy="307945"/>
            </a:xfrm>
            <a:custGeom>
              <a:avLst/>
              <a:gdLst>
                <a:gd name="T0" fmla="*/ 22 w 164"/>
                <a:gd name="T1" fmla="*/ 63 h 237"/>
                <a:gd name="T2" fmla="*/ 30 w 164"/>
                <a:gd name="T3" fmla="*/ 55 h 237"/>
                <a:gd name="T4" fmla="*/ 41 w 164"/>
                <a:gd name="T5" fmla="*/ 46 h 237"/>
                <a:gd name="T6" fmla="*/ 45 w 164"/>
                <a:gd name="T7" fmla="*/ 42 h 237"/>
                <a:gd name="T8" fmla="*/ 47 w 164"/>
                <a:gd name="T9" fmla="*/ 31 h 237"/>
                <a:gd name="T10" fmla="*/ 51 w 164"/>
                <a:gd name="T11" fmla="*/ 23 h 237"/>
                <a:gd name="T12" fmla="*/ 58 w 164"/>
                <a:gd name="T13" fmla="*/ 19 h 237"/>
                <a:gd name="T14" fmla="*/ 60 w 164"/>
                <a:gd name="T15" fmla="*/ 21 h 237"/>
                <a:gd name="T16" fmla="*/ 66 w 164"/>
                <a:gd name="T17" fmla="*/ 15 h 237"/>
                <a:gd name="T18" fmla="*/ 73 w 164"/>
                <a:gd name="T19" fmla="*/ 15 h 237"/>
                <a:gd name="T20" fmla="*/ 79 w 164"/>
                <a:gd name="T21" fmla="*/ 14 h 237"/>
                <a:gd name="T22" fmla="*/ 96 w 164"/>
                <a:gd name="T23" fmla="*/ 2 h 237"/>
                <a:gd name="T24" fmla="*/ 102 w 164"/>
                <a:gd name="T25" fmla="*/ 0 h 237"/>
                <a:gd name="T26" fmla="*/ 108 w 164"/>
                <a:gd name="T27" fmla="*/ 0 h 237"/>
                <a:gd name="T28" fmla="*/ 108 w 164"/>
                <a:gd name="T29" fmla="*/ 6 h 237"/>
                <a:gd name="T30" fmla="*/ 89 w 164"/>
                <a:gd name="T31" fmla="*/ 17 h 237"/>
                <a:gd name="T32" fmla="*/ 83 w 164"/>
                <a:gd name="T33" fmla="*/ 32 h 237"/>
                <a:gd name="T34" fmla="*/ 79 w 164"/>
                <a:gd name="T35" fmla="*/ 46 h 237"/>
                <a:gd name="T36" fmla="*/ 77 w 164"/>
                <a:gd name="T37" fmla="*/ 46 h 237"/>
                <a:gd name="T38" fmla="*/ 81 w 164"/>
                <a:gd name="T39" fmla="*/ 49 h 237"/>
                <a:gd name="T40" fmla="*/ 89 w 164"/>
                <a:gd name="T41" fmla="*/ 59 h 237"/>
                <a:gd name="T42" fmla="*/ 92 w 164"/>
                <a:gd name="T43" fmla="*/ 68 h 237"/>
                <a:gd name="T44" fmla="*/ 92 w 164"/>
                <a:gd name="T45" fmla="*/ 78 h 237"/>
                <a:gd name="T46" fmla="*/ 108 w 164"/>
                <a:gd name="T47" fmla="*/ 84 h 237"/>
                <a:gd name="T48" fmla="*/ 123 w 164"/>
                <a:gd name="T49" fmla="*/ 87 h 237"/>
                <a:gd name="T50" fmla="*/ 125 w 164"/>
                <a:gd name="T51" fmla="*/ 89 h 237"/>
                <a:gd name="T52" fmla="*/ 126 w 164"/>
                <a:gd name="T53" fmla="*/ 89 h 237"/>
                <a:gd name="T54" fmla="*/ 132 w 164"/>
                <a:gd name="T55" fmla="*/ 97 h 237"/>
                <a:gd name="T56" fmla="*/ 140 w 164"/>
                <a:gd name="T57" fmla="*/ 99 h 237"/>
                <a:gd name="T58" fmla="*/ 160 w 164"/>
                <a:gd name="T59" fmla="*/ 102 h 237"/>
                <a:gd name="T60" fmla="*/ 159 w 164"/>
                <a:gd name="T61" fmla="*/ 108 h 237"/>
                <a:gd name="T62" fmla="*/ 155 w 164"/>
                <a:gd name="T63" fmla="*/ 116 h 237"/>
                <a:gd name="T64" fmla="*/ 159 w 164"/>
                <a:gd name="T65" fmla="*/ 129 h 237"/>
                <a:gd name="T66" fmla="*/ 162 w 164"/>
                <a:gd name="T67" fmla="*/ 136 h 237"/>
                <a:gd name="T68" fmla="*/ 164 w 164"/>
                <a:gd name="T69" fmla="*/ 144 h 237"/>
                <a:gd name="T70" fmla="*/ 162 w 164"/>
                <a:gd name="T71" fmla="*/ 146 h 237"/>
                <a:gd name="T72" fmla="*/ 160 w 164"/>
                <a:gd name="T73" fmla="*/ 167 h 237"/>
                <a:gd name="T74" fmla="*/ 130 w 164"/>
                <a:gd name="T75" fmla="*/ 182 h 237"/>
                <a:gd name="T76" fmla="*/ 136 w 164"/>
                <a:gd name="T77" fmla="*/ 188 h 237"/>
                <a:gd name="T78" fmla="*/ 123 w 164"/>
                <a:gd name="T79" fmla="*/ 199 h 237"/>
                <a:gd name="T80" fmla="*/ 132 w 164"/>
                <a:gd name="T81" fmla="*/ 222 h 237"/>
                <a:gd name="T82" fmla="*/ 126 w 164"/>
                <a:gd name="T83" fmla="*/ 235 h 237"/>
                <a:gd name="T84" fmla="*/ 100 w 164"/>
                <a:gd name="T85" fmla="*/ 233 h 237"/>
                <a:gd name="T86" fmla="*/ 56 w 164"/>
                <a:gd name="T87" fmla="*/ 201 h 237"/>
                <a:gd name="T88" fmla="*/ 45 w 164"/>
                <a:gd name="T89" fmla="*/ 197 h 237"/>
                <a:gd name="T90" fmla="*/ 24 w 164"/>
                <a:gd name="T91" fmla="*/ 191 h 237"/>
                <a:gd name="T92" fmla="*/ 0 w 164"/>
                <a:gd name="T93" fmla="*/ 172 h 237"/>
                <a:gd name="T94" fmla="*/ 2 w 164"/>
                <a:gd name="T95" fmla="*/ 155 h 237"/>
                <a:gd name="T96" fmla="*/ 11 w 164"/>
                <a:gd name="T97" fmla="*/ 153 h 237"/>
                <a:gd name="T98" fmla="*/ 13 w 164"/>
                <a:gd name="T99" fmla="*/ 152 h 237"/>
                <a:gd name="T100" fmla="*/ 15 w 164"/>
                <a:gd name="T101" fmla="*/ 150 h 237"/>
                <a:gd name="T102" fmla="*/ 19 w 164"/>
                <a:gd name="T103" fmla="*/ 142 h 237"/>
                <a:gd name="T104" fmla="*/ 22 w 164"/>
                <a:gd name="T105" fmla="*/ 140 h 237"/>
                <a:gd name="T106" fmla="*/ 21 w 164"/>
                <a:gd name="T107" fmla="*/ 133 h 237"/>
                <a:gd name="T108" fmla="*/ 19 w 164"/>
                <a:gd name="T109" fmla="*/ 123 h 237"/>
                <a:gd name="T110" fmla="*/ 21 w 164"/>
                <a:gd name="T111" fmla="*/ 112 h 237"/>
                <a:gd name="T112" fmla="*/ 19 w 164"/>
                <a:gd name="T113" fmla="*/ 108 h 237"/>
                <a:gd name="T114" fmla="*/ 19 w 164"/>
                <a:gd name="T115" fmla="*/ 97 h 237"/>
                <a:gd name="T116" fmla="*/ 19 w 164"/>
                <a:gd name="T117" fmla="*/ 87 h 237"/>
                <a:gd name="T118" fmla="*/ 13 w 164"/>
                <a:gd name="T119" fmla="*/ 74 h 237"/>
                <a:gd name="T120" fmla="*/ 19 w 164"/>
                <a:gd name="T121" fmla="*/ 7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" h="237">
                  <a:moveTo>
                    <a:pt x="19" y="74"/>
                  </a:moveTo>
                  <a:lnTo>
                    <a:pt x="22" y="70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41" y="46"/>
                  </a:lnTo>
                  <a:lnTo>
                    <a:pt x="43" y="44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38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51" y="23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2" y="17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9" y="1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6"/>
                  </a:lnTo>
                  <a:lnTo>
                    <a:pt x="100" y="10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87" y="21"/>
                  </a:lnTo>
                  <a:lnTo>
                    <a:pt x="85" y="25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9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1" y="49"/>
                  </a:lnTo>
                  <a:lnTo>
                    <a:pt x="85" y="53"/>
                  </a:lnTo>
                  <a:lnTo>
                    <a:pt x="87" y="55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92" y="65"/>
                  </a:lnTo>
                  <a:lnTo>
                    <a:pt x="92" y="68"/>
                  </a:lnTo>
                  <a:lnTo>
                    <a:pt x="92" y="74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6" y="82"/>
                  </a:lnTo>
                  <a:lnTo>
                    <a:pt x="100" y="82"/>
                  </a:lnTo>
                  <a:lnTo>
                    <a:pt x="108" y="84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5" y="89"/>
                  </a:lnTo>
                  <a:lnTo>
                    <a:pt x="125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26" y="89"/>
                  </a:lnTo>
                  <a:lnTo>
                    <a:pt x="130" y="93"/>
                  </a:lnTo>
                  <a:lnTo>
                    <a:pt x="132" y="97"/>
                  </a:lnTo>
                  <a:lnTo>
                    <a:pt x="134" y="97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102"/>
                  </a:lnTo>
                  <a:lnTo>
                    <a:pt x="160" y="106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57" y="112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57" y="119"/>
                  </a:lnTo>
                  <a:lnTo>
                    <a:pt x="157" y="121"/>
                  </a:lnTo>
                  <a:lnTo>
                    <a:pt x="159" y="129"/>
                  </a:lnTo>
                  <a:lnTo>
                    <a:pt x="159" y="129"/>
                  </a:lnTo>
                  <a:lnTo>
                    <a:pt x="160" y="133"/>
                  </a:lnTo>
                  <a:lnTo>
                    <a:pt x="162" y="136"/>
                  </a:lnTo>
                  <a:lnTo>
                    <a:pt x="162" y="136"/>
                  </a:lnTo>
                  <a:lnTo>
                    <a:pt x="164" y="140"/>
                  </a:lnTo>
                  <a:lnTo>
                    <a:pt x="164" y="144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4" y="161"/>
                  </a:lnTo>
                  <a:lnTo>
                    <a:pt x="160" y="167"/>
                  </a:lnTo>
                  <a:lnTo>
                    <a:pt x="128" y="171"/>
                  </a:lnTo>
                  <a:lnTo>
                    <a:pt x="126" y="174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6" y="188"/>
                  </a:lnTo>
                  <a:lnTo>
                    <a:pt x="125" y="189"/>
                  </a:lnTo>
                  <a:lnTo>
                    <a:pt x="125" y="195"/>
                  </a:lnTo>
                  <a:lnTo>
                    <a:pt x="123" y="199"/>
                  </a:lnTo>
                  <a:lnTo>
                    <a:pt x="130" y="208"/>
                  </a:lnTo>
                  <a:lnTo>
                    <a:pt x="134" y="214"/>
                  </a:lnTo>
                  <a:lnTo>
                    <a:pt x="132" y="222"/>
                  </a:lnTo>
                  <a:lnTo>
                    <a:pt x="128" y="225"/>
                  </a:lnTo>
                  <a:lnTo>
                    <a:pt x="130" y="229"/>
                  </a:lnTo>
                  <a:lnTo>
                    <a:pt x="126" y="235"/>
                  </a:lnTo>
                  <a:lnTo>
                    <a:pt x="123" y="237"/>
                  </a:lnTo>
                  <a:lnTo>
                    <a:pt x="123" y="237"/>
                  </a:lnTo>
                  <a:lnTo>
                    <a:pt x="100" y="233"/>
                  </a:lnTo>
                  <a:lnTo>
                    <a:pt x="85" y="233"/>
                  </a:lnTo>
                  <a:lnTo>
                    <a:pt x="72" y="218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38" y="193"/>
                  </a:lnTo>
                  <a:lnTo>
                    <a:pt x="34" y="191"/>
                  </a:lnTo>
                  <a:lnTo>
                    <a:pt x="24" y="191"/>
                  </a:lnTo>
                  <a:lnTo>
                    <a:pt x="9" y="18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67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7" y="155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3" y="153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6"/>
                  </a:lnTo>
                  <a:lnTo>
                    <a:pt x="22" y="135"/>
                  </a:lnTo>
                  <a:lnTo>
                    <a:pt x="21" y="133"/>
                  </a:lnTo>
                  <a:lnTo>
                    <a:pt x="19" y="131"/>
                  </a:lnTo>
                  <a:lnTo>
                    <a:pt x="19" y="131"/>
                  </a:lnTo>
                  <a:lnTo>
                    <a:pt x="19" y="123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2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3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3" y="80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636F622-B726-0742-9EDA-9FAB8EB0C4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4309" y="3085352"/>
              <a:ext cx="291631" cy="228685"/>
            </a:xfrm>
            <a:custGeom>
              <a:avLst/>
              <a:gdLst>
                <a:gd name="T0" fmla="*/ 152 w 191"/>
                <a:gd name="T1" fmla="*/ 130 h 176"/>
                <a:gd name="T2" fmla="*/ 180 w 191"/>
                <a:gd name="T3" fmla="*/ 106 h 176"/>
                <a:gd name="T4" fmla="*/ 174 w 191"/>
                <a:gd name="T5" fmla="*/ 89 h 176"/>
                <a:gd name="T6" fmla="*/ 180 w 191"/>
                <a:gd name="T7" fmla="*/ 81 h 176"/>
                <a:gd name="T8" fmla="*/ 186 w 191"/>
                <a:gd name="T9" fmla="*/ 74 h 176"/>
                <a:gd name="T10" fmla="*/ 184 w 191"/>
                <a:gd name="T11" fmla="*/ 66 h 176"/>
                <a:gd name="T12" fmla="*/ 189 w 191"/>
                <a:gd name="T13" fmla="*/ 58 h 176"/>
                <a:gd name="T14" fmla="*/ 191 w 191"/>
                <a:gd name="T15" fmla="*/ 51 h 176"/>
                <a:gd name="T16" fmla="*/ 178 w 191"/>
                <a:gd name="T17" fmla="*/ 49 h 176"/>
                <a:gd name="T18" fmla="*/ 180 w 191"/>
                <a:gd name="T19" fmla="*/ 40 h 176"/>
                <a:gd name="T20" fmla="*/ 170 w 191"/>
                <a:gd name="T21" fmla="*/ 32 h 176"/>
                <a:gd name="T22" fmla="*/ 155 w 191"/>
                <a:gd name="T23" fmla="*/ 24 h 176"/>
                <a:gd name="T24" fmla="*/ 155 w 191"/>
                <a:gd name="T25" fmla="*/ 21 h 176"/>
                <a:gd name="T26" fmla="*/ 157 w 191"/>
                <a:gd name="T27" fmla="*/ 17 h 176"/>
                <a:gd name="T28" fmla="*/ 146 w 191"/>
                <a:gd name="T29" fmla="*/ 17 h 176"/>
                <a:gd name="T30" fmla="*/ 133 w 191"/>
                <a:gd name="T31" fmla="*/ 19 h 176"/>
                <a:gd name="T32" fmla="*/ 125 w 191"/>
                <a:gd name="T33" fmla="*/ 23 h 176"/>
                <a:gd name="T34" fmla="*/ 108 w 191"/>
                <a:gd name="T35" fmla="*/ 21 h 176"/>
                <a:gd name="T36" fmla="*/ 104 w 191"/>
                <a:gd name="T37" fmla="*/ 17 h 176"/>
                <a:gd name="T38" fmla="*/ 97 w 191"/>
                <a:gd name="T39" fmla="*/ 17 h 176"/>
                <a:gd name="T40" fmla="*/ 78 w 191"/>
                <a:gd name="T41" fmla="*/ 21 h 176"/>
                <a:gd name="T42" fmla="*/ 70 w 191"/>
                <a:gd name="T43" fmla="*/ 11 h 176"/>
                <a:gd name="T44" fmla="*/ 63 w 191"/>
                <a:gd name="T45" fmla="*/ 4 h 176"/>
                <a:gd name="T46" fmla="*/ 42 w 191"/>
                <a:gd name="T47" fmla="*/ 7 h 176"/>
                <a:gd name="T48" fmla="*/ 27 w 191"/>
                <a:gd name="T49" fmla="*/ 15 h 176"/>
                <a:gd name="T50" fmla="*/ 31 w 191"/>
                <a:gd name="T51" fmla="*/ 26 h 176"/>
                <a:gd name="T52" fmla="*/ 31 w 191"/>
                <a:gd name="T53" fmla="*/ 41 h 176"/>
                <a:gd name="T54" fmla="*/ 23 w 191"/>
                <a:gd name="T55" fmla="*/ 38 h 176"/>
                <a:gd name="T56" fmla="*/ 19 w 191"/>
                <a:gd name="T57" fmla="*/ 23 h 176"/>
                <a:gd name="T58" fmla="*/ 23 w 191"/>
                <a:gd name="T59" fmla="*/ 13 h 176"/>
                <a:gd name="T60" fmla="*/ 23 w 191"/>
                <a:gd name="T61" fmla="*/ 0 h 176"/>
                <a:gd name="T62" fmla="*/ 8 w 191"/>
                <a:gd name="T63" fmla="*/ 17 h 176"/>
                <a:gd name="T64" fmla="*/ 0 w 191"/>
                <a:gd name="T65" fmla="*/ 38 h 176"/>
                <a:gd name="T66" fmla="*/ 0 w 191"/>
                <a:gd name="T67" fmla="*/ 41 h 176"/>
                <a:gd name="T68" fmla="*/ 10 w 191"/>
                <a:gd name="T69" fmla="*/ 47 h 176"/>
                <a:gd name="T70" fmla="*/ 15 w 191"/>
                <a:gd name="T71" fmla="*/ 60 h 176"/>
                <a:gd name="T72" fmla="*/ 17 w 191"/>
                <a:gd name="T73" fmla="*/ 72 h 176"/>
                <a:gd name="T74" fmla="*/ 44 w 191"/>
                <a:gd name="T75" fmla="*/ 77 h 176"/>
                <a:gd name="T76" fmla="*/ 48 w 191"/>
                <a:gd name="T77" fmla="*/ 79 h 176"/>
                <a:gd name="T78" fmla="*/ 49 w 191"/>
                <a:gd name="T79" fmla="*/ 79 h 176"/>
                <a:gd name="T80" fmla="*/ 63 w 191"/>
                <a:gd name="T81" fmla="*/ 89 h 176"/>
                <a:gd name="T82" fmla="*/ 83 w 191"/>
                <a:gd name="T83" fmla="*/ 94 h 176"/>
                <a:gd name="T84" fmla="*/ 80 w 191"/>
                <a:gd name="T85" fmla="*/ 104 h 176"/>
                <a:gd name="T86" fmla="*/ 80 w 191"/>
                <a:gd name="T87" fmla="*/ 113 h 176"/>
                <a:gd name="T88" fmla="*/ 85 w 191"/>
                <a:gd name="T89" fmla="*/ 128 h 176"/>
                <a:gd name="T90" fmla="*/ 85 w 191"/>
                <a:gd name="T91" fmla="*/ 138 h 176"/>
                <a:gd name="T92" fmla="*/ 97 w 191"/>
                <a:gd name="T93" fmla="*/ 166 h 176"/>
                <a:gd name="T94" fmla="*/ 133 w 191"/>
                <a:gd name="T95" fmla="*/ 163 h 176"/>
                <a:gd name="T96" fmla="*/ 136 w 191"/>
                <a:gd name="T97" fmla="*/ 149 h 176"/>
                <a:gd name="T98" fmla="*/ 131 w 191"/>
                <a:gd name="T99" fmla="*/ 12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1" h="176">
                  <a:moveTo>
                    <a:pt x="131" y="125"/>
                  </a:moveTo>
                  <a:lnTo>
                    <a:pt x="135" y="125"/>
                  </a:lnTo>
                  <a:lnTo>
                    <a:pt x="142" y="125"/>
                  </a:lnTo>
                  <a:lnTo>
                    <a:pt x="152" y="130"/>
                  </a:lnTo>
                  <a:lnTo>
                    <a:pt x="155" y="128"/>
                  </a:lnTo>
                  <a:lnTo>
                    <a:pt x="157" y="125"/>
                  </a:lnTo>
                  <a:lnTo>
                    <a:pt x="174" y="113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89"/>
                  </a:lnTo>
                  <a:lnTo>
                    <a:pt x="176" y="87"/>
                  </a:lnTo>
                  <a:lnTo>
                    <a:pt x="176" y="83"/>
                  </a:lnTo>
                  <a:lnTo>
                    <a:pt x="176" y="83"/>
                  </a:lnTo>
                  <a:lnTo>
                    <a:pt x="180" y="81"/>
                  </a:lnTo>
                  <a:lnTo>
                    <a:pt x="180" y="79"/>
                  </a:lnTo>
                  <a:lnTo>
                    <a:pt x="186" y="76"/>
                  </a:lnTo>
                  <a:lnTo>
                    <a:pt x="186" y="76"/>
                  </a:lnTo>
                  <a:lnTo>
                    <a:pt x="186" y="74"/>
                  </a:lnTo>
                  <a:lnTo>
                    <a:pt x="186" y="72"/>
                  </a:lnTo>
                  <a:lnTo>
                    <a:pt x="184" y="68"/>
                  </a:lnTo>
                  <a:lnTo>
                    <a:pt x="184" y="66"/>
                  </a:lnTo>
                  <a:lnTo>
                    <a:pt x="184" y="66"/>
                  </a:lnTo>
                  <a:lnTo>
                    <a:pt x="184" y="62"/>
                  </a:lnTo>
                  <a:lnTo>
                    <a:pt x="186" y="62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91" y="55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86" y="51"/>
                  </a:lnTo>
                  <a:lnTo>
                    <a:pt x="178" y="49"/>
                  </a:lnTo>
                  <a:lnTo>
                    <a:pt x="178" y="49"/>
                  </a:lnTo>
                  <a:lnTo>
                    <a:pt x="180" y="43"/>
                  </a:lnTo>
                  <a:lnTo>
                    <a:pt x="180" y="41"/>
                  </a:lnTo>
                  <a:lnTo>
                    <a:pt x="180" y="40"/>
                  </a:lnTo>
                  <a:lnTo>
                    <a:pt x="180" y="40"/>
                  </a:lnTo>
                  <a:lnTo>
                    <a:pt x="180" y="38"/>
                  </a:lnTo>
                  <a:lnTo>
                    <a:pt x="180" y="34"/>
                  </a:lnTo>
                  <a:lnTo>
                    <a:pt x="174" y="34"/>
                  </a:lnTo>
                  <a:lnTo>
                    <a:pt x="170" y="32"/>
                  </a:lnTo>
                  <a:lnTo>
                    <a:pt x="167" y="30"/>
                  </a:lnTo>
                  <a:lnTo>
                    <a:pt x="167" y="30"/>
                  </a:lnTo>
                  <a:lnTo>
                    <a:pt x="159" y="26"/>
                  </a:lnTo>
                  <a:lnTo>
                    <a:pt x="155" y="24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5" y="21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7" y="17"/>
                  </a:lnTo>
                  <a:lnTo>
                    <a:pt x="157" y="17"/>
                  </a:lnTo>
                  <a:lnTo>
                    <a:pt x="157" y="15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38" y="17"/>
                  </a:lnTo>
                  <a:lnTo>
                    <a:pt x="135" y="17"/>
                  </a:lnTo>
                  <a:lnTo>
                    <a:pt x="133" y="19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25" y="23"/>
                  </a:lnTo>
                  <a:lnTo>
                    <a:pt x="116" y="23"/>
                  </a:lnTo>
                  <a:lnTo>
                    <a:pt x="116" y="23"/>
                  </a:lnTo>
                  <a:lnTo>
                    <a:pt x="112" y="23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99" y="15"/>
                  </a:lnTo>
                  <a:lnTo>
                    <a:pt x="97" y="17"/>
                  </a:lnTo>
                  <a:lnTo>
                    <a:pt x="89" y="17"/>
                  </a:lnTo>
                  <a:lnTo>
                    <a:pt x="85" y="19"/>
                  </a:lnTo>
                  <a:lnTo>
                    <a:pt x="80" y="21"/>
                  </a:lnTo>
                  <a:lnTo>
                    <a:pt x="78" y="21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2" y="15"/>
                  </a:lnTo>
                  <a:lnTo>
                    <a:pt x="70" y="11"/>
                  </a:lnTo>
                  <a:lnTo>
                    <a:pt x="68" y="7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9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31" y="26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7" y="41"/>
                  </a:lnTo>
                  <a:lnTo>
                    <a:pt x="25" y="41"/>
                  </a:lnTo>
                  <a:lnTo>
                    <a:pt x="23" y="38"/>
                  </a:lnTo>
                  <a:lnTo>
                    <a:pt x="21" y="36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0" y="4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55"/>
                  </a:lnTo>
                  <a:lnTo>
                    <a:pt x="15" y="60"/>
                  </a:lnTo>
                  <a:lnTo>
                    <a:pt x="15" y="66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72"/>
                  </a:lnTo>
                  <a:lnTo>
                    <a:pt x="23" y="74"/>
                  </a:lnTo>
                  <a:lnTo>
                    <a:pt x="31" y="76"/>
                  </a:lnTo>
                  <a:lnTo>
                    <a:pt x="40" y="76"/>
                  </a:lnTo>
                  <a:lnTo>
                    <a:pt x="44" y="77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3" y="85"/>
                  </a:lnTo>
                  <a:lnTo>
                    <a:pt x="55" y="87"/>
                  </a:lnTo>
                  <a:lnTo>
                    <a:pt x="57" y="89"/>
                  </a:lnTo>
                  <a:lnTo>
                    <a:pt x="63" y="89"/>
                  </a:lnTo>
                  <a:lnTo>
                    <a:pt x="63" y="89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83" y="94"/>
                  </a:lnTo>
                  <a:lnTo>
                    <a:pt x="82" y="96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0" y="104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0" y="110"/>
                  </a:lnTo>
                  <a:lnTo>
                    <a:pt x="80" y="113"/>
                  </a:lnTo>
                  <a:lnTo>
                    <a:pt x="82" y="119"/>
                  </a:lnTo>
                  <a:lnTo>
                    <a:pt x="82" y="119"/>
                  </a:lnTo>
                  <a:lnTo>
                    <a:pt x="82" y="125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7" y="132"/>
                  </a:lnTo>
                  <a:lnTo>
                    <a:pt x="87" y="134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7" y="151"/>
                  </a:lnTo>
                  <a:lnTo>
                    <a:pt x="97" y="166"/>
                  </a:lnTo>
                  <a:lnTo>
                    <a:pt x="99" y="176"/>
                  </a:lnTo>
                  <a:lnTo>
                    <a:pt x="112" y="174"/>
                  </a:lnTo>
                  <a:lnTo>
                    <a:pt x="118" y="176"/>
                  </a:lnTo>
                  <a:lnTo>
                    <a:pt x="133" y="163"/>
                  </a:lnTo>
                  <a:lnTo>
                    <a:pt x="135" y="159"/>
                  </a:lnTo>
                  <a:lnTo>
                    <a:pt x="142" y="155"/>
                  </a:lnTo>
                  <a:lnTo>
                    <a:pt x="142" y="153"/>
                  </a:lnTo>
                  <a:lnTo>
                    <a:pt x="136" y="149"/>
                  </a:lnTo>
                  <a:lnTo>
                    <a:pt x="133" y="136"/>
                  </a:lnTo>
                  <a:lnTo>
                    <a:pt x="131" y="125"/>
                  </a:lnTo>
                  <a:lnTo>
                    <a:pt x="131" y="125"/>
                  </a:lnTo>
                  <a:lnTo>
                    <a:pt x="131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E44D087-1B11-3B4C-B55E-91C53F8208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4309" y="3085352"/>
              <a:ext cx="291631" cy="228685"/>
            </a:xfrm>
            <a:custGeom>
              <a:avLst/>
              <a:gdLst>
                <a:gd name="T0" fmla="*/ 152 w 191"/>
                <a:gd name="T1" fmla="*/ 130 h 176"/>
                <a:gd name="T2" fmla="*/ 180 w 191"/>
                <a:gd name="T3" fmla="*/ 106 h 176"/>
                <a:gd name="T4" fmla="*/ 174 w 191"/>
                <a:gd name="T5" fmla="*/ 89 h 176"/>
                <a:gd name="T6" fmla="*/ 180 w 191"/>
                <a:gd name="T7" fmla="*/ 81 h 176"/>
                <a:gd name="T8" fmla="*/ 186 w 191"/>
                <a:gd name="T9" fmla="*/ 74 h 176"/>
                <a:gd name="T10" fmla="*/ 184 w 191"/>
                <a:gd name="T11" fmla="*/ 66 h 176"/>
                <a:gd name="T12" fmla="*/ 189 w 191"/>
                <a:gd name="T13" fmla="*/ 58 h 176"/>
                <a:gd name="T14" fmla="*/ 191 w 191"/>
                <a:gd name="T15" fmla="*/ 51 h 176"/>
                <a:gd name="T16" fmla="*/ 178 w 191"/>
                <a:gd name="T17" fmla="*/ 49 h 176"/>
                <a:gd name="T18" fmla="*/ 180 w 191"/>
                <a:gd name="T19" fmla="*/ 40 h 176"/>
                <a:gd name="T20" fmla="*/ 170 w 191"/>
                <a:gd name="T21" fmla="*/ 32 h 176"/>
                <a:gd name="T22" fmla="*/ 155 w 191"/>
                <a:gd name="T23" fmla="*/ 24 h 176"/>
                <a:gd name="T24" fmla="*/ 155 w 191"/>
                <a:gd name="T25" fmla="*/ 21 h 176"/>
                <a:gd name="T26" fmla="*/ 157 w 191"/>
                <a:gd name="T27" fmla="*/ 17 h 176"/>
                <a:gd name="T28" fmla="*/ 146 w 191"/>
                <a:gd name="T29" fmla="*/ 17 h 176"/>
                <a:gd name="T30" fmla="*/ 133 w 191"/>
                <a:gd name="T31" fmla="*/ 19 h 176"/>
                <a:gd name="T32" fmla="*/ 125 w 191"/>
                <a:gd name="T33" fmla="*/ 23 h 176"/>
                <a:gd name="T34" fmla="*/ 108 w 191"/>
                <a:gd name="T35" fmla="*/ 21 h 176"/>
                <a:gd name="T36" fmla="*/ 104 w 191"/>
                <a:gd name="T37" fmla="*/ 17 h 176"/>
                <a:gd name="T38" fmla="*/ 97 w 191"/>
                <a:gd name="T39" fmla="*/ 17 h 176"/>
                <a:gd name="T40" fmla="*/ 78 w 191"/>
                <a:gd name="T41" fmla="*/ 21 h 176"/>
                <a:gd name="T42" fmla="*/ 70 w 191"/>
                <a:gd name="T43" fmla="*/ 11 h 176"/>
                <a:gd name="T44" fmla="*/ 63 w 191"/>
                <a:gd name="T45" fmla="*/ 4 h 176"/>
                <a:gd name="T46" fmla="*/ 42 w 191"/>
                <a:gd name="T47" fmla="*/ 7 h 176"/>
                <a:gd name="T48" fmla="*/ 27 w 191"/>
                <a:gd name="T49" fmla="*/ 15 h 176"/>
                <a:gd name="T50" fmla="*/ 31 w 191"/>
                <a:gd name="T51" fmla="*/ 26 h 176"/>
                <a:gd name="T52" fmla="*/ 31 w 191"/>
                <a:gd name="T53" fmla="*/ 41 h 176"/>
                <a:gd name="T54" fmla="*/ 23 w 191"/>
                <a:gd name="T55" fmla="*/ 38 h 176"/>
                <a:gd name="T56" fmla="*/ 19 w 191"/>
                <a:gd name="T57" fmla="*/ 23 h 176"/>
                <a:gd name="T58" fmla="*/ 23 w 191"/>
                <a:gd name="T59" fmla="*/ 13 h 176"/>
                <a:gd name="T60" fmla="*/ 23 w 191"/>
                <a:gd name="T61" fmla="*/ 0 h 176"/>
                <a:gd name="T62" fmla="*/ 8 w 191"/>
                <a:gd name="T63" fmla="*/ 17 h 176"/>
                <a:gd name="T64" fmla="*/ 0 w 191"/>
                <a:gd name="T65" fmla="*/ 38 h 176"/>
                <a:gd name="T66" fmla="*/ 0 w 191"/>
                <a:gd name="T67" fmla="*/ 41 h 176"/>
                <a:gd name="T68" fmla="*/ 10 w 191"/>
                <a:gd name="T69" fmla="*/ 47 h 176"/>
                <a:gd name="T70" fmla="*/ 15 w 191"/>
                <a:gd name="T71" fmla="*/ 60 h 176"/>
                <a:gd name="T72" fmla="*/ 17 w 191"/>
                <a:gd name="T73" fmla="*/ 72 h 176"/>
                <a:gd name="T74" fmla="*/ 44 w 191"/>
                <a:gd name="T75" fmla="*/ 77 h 176"/>
                <a:gd name="T76" fmla="*/ 48 w 191"/>
                <a:gd name="T77" fmla="*/ 79 h 176"/>
                <a:gd name="T78" fmla="*/ 49 w 191"/>
                <a:gd name="T79" fmla="*/ 79 h 176"/>
                <a:gd name="T80" fmla="*/ 63 w 191"/>
                <a:gd name="T81" fmla="*/ 89 h 176"/>
                <a:gd name="T82" fmla="*/ 83 w 191"/>
                <a:gd name="T83" fmla="*/ 94 h 176"/>
                <a:gd name="T84" fmla="*/ 80 w 191"/>
                <a:gd name="T85" fmla="*/ 104 h 176"/>
                <a:gd name="T86" fmla="*/ 80 w 191"/>
                <a:gd name="T87" fmla="*/ 113 h 176"/>
                <a:gd name="T88" fmla="*/ 85 w 191"/>
                <a:gd name="T89" fmla="*/ 128 h 176"/>
                <a:gd name="T90" fmla="*/ 85 w 191"/>
                <a:gd name="T91" fmla="*/ 138 h 176"/>
                <a:gd name="T92" fmla="*/ 97 w 191"/>
                <a:gd name="T93" fmla="*/ 166 h 176"/>
                <a:gd name="T94" fmla="*/ 133 w 191"/>
                <a:gd name="T95" fmla="*/ 163 h 176"/>
                <a:gd name="T96" fmla="*/ 136 w 191"/>
                <a:gd name="T97" fmla="*/ 149 h 176"/>
                <a:gd name="T98" fmla="*/ 131 w 191"/>
                <a:gd name="T99" fmla="*/ 12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1" h="176">
                  <a:moveTo>
                    <a:pt x="131" y="125"/>
                  </a:moveTo>
                  <a:lnTo>
                    <a:pt x="135" y="125"/>
                  </a:lnTo>
                  <a:lnTo>
                    <a:pt x="142" y="125"/>
                  </a:lnTo>
                  <a:lnTo>
                    <a:pt x="152" y="130"/>
                  </a:lnTo>
                  <a:lnTo>
                    <a:pt x="155" y="128"/>
                  </a:lnTo>
                  <a:lnTo>
                    <a:pt x="157" y="125"/>
                  </a:lnTo>
                  <a:lnTo>
                    <a:pt x="174" y="113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89"/>
                  </a:lnTo>
                  <a:lnTo>
                    <a:pt x="176" y="87"/>
                  </a:lnTo>
                  <a:lnTo>
                    <a:pt x="176" y="83"/>
                  </a:lnTo>
                  <a:lnTo>
                    <a:pt x="176" y="83"/>
                  </a:lnTo>
                  <a:lnTo>
                    <a:pt x="180" y="81"/>
                  </a:lnTo>
                  <a:lnTo>
                    <a:pt x="180" y="79"/>
                  </a:lnTo>
                  <a:lnTo>
                    <a:pt x="186" y="76"/>
                  </a:lnTo>
                  <a:lnTo>
                    <a:pt x="186" y="76"/>
                  </a:lnTo>
                  <a:lnTo>
                    <a:pt x="186" y="74"/>
                  </a:lnTo>
                  <a:lnTo>
                    <a:pt x="186" y="72"/>
                  </a:lnTo>
                  <a:lnTo>
                    <a:pt x="184" y="68"/>
                  </a:lnTo>
                  <a:lnTo>
                    <a:pt x="184" y="66"/>
                  </a:lnTo>
                  <a:lnTo>
                    <a:pt x="184" y="66"/>
                  </a:lnTo>
                  <a:lnTo>
                    <a:pt x="184" y="62"/>
                  </a:lnTo>
                  <a:lnTo>
                    <a:pt x="186" y="62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91" y="55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86" y="51"/>
                  </a:lnTo>
                  <a:lnTo>
                    <a:pt x="178" y="49"/>
                  </a:lnTo>
                  <a:lnTo>
                    <a:pt x="178" y="49"/>
                  </a:lnTo>
                  <a:lnTo>
                    <a:pt x="180" y="43"/>
                  </a:lnTo>
                  <a:lnTo>
                    <a:pt x="180" y="41"/>
                  </a:lnTo>
                  <a:lnTo>
                    <a:pt x="180" y="40"/>
                  </a:lnTo>
                  <a:lnTo>
                    <a:pt x="180" y="40"/>
                  </a:lnTo>
                  <a:lnTo>
                    <a:pt x="180" y="38"/>
                  </a:lnTo>
                  <a:lnTo>
                    <a:pt x="180" y="34"/>
                  </a:lnTo>
                  <a:lnTo>
                    <a:pt x="174" y="34"/>
                  </a:lnTo>
                  <a:lnTo>
                    <a:pt x="170" y="32"/>
                  </a:lnTo>
                  <a:lnTo>
                    <a:pt x="167" y="30"/>
                  </a:lnTo>
                  <a:lnTo>
                    <a:pt x="167" y="30"/>
                  </a:lnTo>
                  <a:lnTo>
                    <a:pt x="159" y="26"/>
                  </a:lnTo>
                  <a:lnTo>
                    <a:pt x="155" y="24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5" y="21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7" y="17"/>
                  </a:lnTo>
                  <a:lnTo>
                    <a:pt x="157" y="17"/>
                  </a:lnTo>
                  <a:lnTo>
                    <a:pt x="157" y="15"/>
                  </a:lnTo>
                  <a:lnTo>
                    <a:pt x="153" y="15"/>
                  </a:lnTo>
                  <a:lnTo>
                    <a:pt x="150" y="15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38" y="17"/>
                  </a:lnTo>
                  <a:lnTo>
                    <a:pt x="135" y="17"/>
                  </a:lnTo>
                  <a:lnTo>
                    <a:pt x="133" y="19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25" y="23"/>
                  </a:lnTo>
                  <a:lnTo>
                    <a:pt x="116" y="23"/>
                  </a:lnTo>
                  <a:lnTo>
                    <a:pt x="116" y="23"/>
                  </a:lnTo>
                  <a:lnTo>
                    <a:pt x="112" y="23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99" y="15"/>
                  </a:lnTo>
                  <a:lnTo>
                    <a:pt x="97" y="17"/>
                  </a:lnTo>
                  <a:lnTo>
                    <a:pt x="89" y="17"/>
                  </a:lnTo>
                  <a:lnTo>
                    <a:pt x="85" y="19"/>
                  </a:lnTo>
                  <a:lnTo>
                    <a:pt x="80" y="21"/>
                  </a:lnTo>
                  <a:lnTo>
                    <a:pt x="78" y="21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2" y="15"/>
                  </a:lnTo>
                  <a:lnTo>
                    <a:pt x="70" y="11"/>
                  </a:lnTo>
                  <a:lnTo>
                    <a:pt x="68" y="7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2" y="7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7" y="19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31" y="26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7" y="41"/>
                  </a:lnTo>
                  <a:lnTo>
                    <a:pt x="25" y="41"/>
                  </a:lnTo>
                  <a:lnTo>
                    <a:pt x="23" y="38"/>
                  </a:lnTo>
                  <a:lnTo>
                    <a:pt x="21" y="36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6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0" y="4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55"/>
                  </a:lnTo>
                  <a:lnTo>
                    <a:pt x="15" y="60"/>
                  </a:lnTo>
                  <a:lnTo>
                    <a:pt x="15" y="66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72"/>
                  </a:lnTo>
                  <a:lnTo>
                    <a:pt x="23" y="74"/>
                  </a:lnTo>
                  <a:lnTo>
                    <a:pt x="31" y="76"/>
                  </a:lnTo>
                  <a:lnTo>
                    <a:pt x="40" y="76"/>
                  </a:lnTo>
                  <a:lnTo>
                    <a:pt x="44" y="77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3" y="85"/>
                  </a:lnTo>
                  <a:lnTo>
                    <a:pt x="55" y="87"/>
                  </a:lnTo>
                  <a:lnTo>
                    <a:pt x="57" y="89"/>
                  </a:lnTo>
                  <a:lnTo>
                    <a:pt x="63" y="89"/>
                  </a:lnTo>
                  <a:lnTo>
                    <a:pt x="63" y="89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83" y="94"/>
                  </a:lnTo>
                  <a:lnTo>
                    <a:pt x="82" y="96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0" y="104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0" y="110"/>
                  </a:lnTo>
                  <a:lnTo>
                    <a:pt x="80" y="113"/>
                  </a:lnTo>
                  <a:lnTo>
                    <a:pt x="82" y="119"/>
                  </a:lnTo>
                  <a:lnTo>
                    <a:pt x="82" y="119"/>
                  </a:lnTo>
                  <a:lnTo>
                    <a:pt x="82" y="125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7" y="132"/>
                  </a:lnTo>
                  <a:lnTo>
                    <a:pt x="87" y="134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7" y="151"/>
                  </a:lnTo>
                  <a:lnTo>
                    <a:pt x="97" y="166"/>
                  </a:lnTo>
                  <a:lnTo>
                    <a:pt x="99" y="176"/>
                  </a:lnTo>
                  <a:lnTo>
                    <a:pt x="112" y="174"/>
                  </a:lnTo>
                  <a:lnTo>
                    <a:pt x="118" y="176"/>
                  </a:lnTo>
                  <a:lnTo>
                    <a:pt x="133" y="163"/>
                  </a:lnTo>
                  <a:lnTo>
                    <a:pt x="135" y="159"/>
                  </a:lnTo>
                  <a:lnTo>
                    <a:pt x="142" y="155"/>
                  </a:lnTo>
                  <a:lnTo>
                    <a:pt x="142" y="153"/>
                  </a:lnTo>
                  <a:lnTo>
                    <a:pt x="136" y="149"/>
                  </a:lnTo>
                  <a:lnTo>
                    <a:pt x="133" y="136"/>
                  </a:lnTo>
                  <a:lnTo>
                    <a:pt x="131" y="125"/>
                  </a:lnTo>
                  <a:lnTo>
                    <a:pt x="131" y="125"/>
                  </a:lnTo>
                  <a:lnTo>
                    <a:pt x="131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D788E26-91FC-2044-95B7-65A3156F41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3876" y="3102244"/>
              <a:ext cx="15269" cy="16892"/>
            </a:xfrm>
            <a:custGeom>
              <a:avLst/>
              <a:gdLst>
                <a:gd name="T0" fmla="*/ 8 w 10"/>
                <a:gd name="T1" fmla="*/ 11 h 13"/>
                <a:gd name="T2" fmla="*/ 8 w 10"/>
                <a:gd name="T3" fmla="*/ 11 h 13"/>
                <a:gd name="T4" fmla="*/ 6 w 10"/>
                <a:gd name="T5" fmla="*/ 13 h 13"/>
                <a:gd name="T6" fmla="*/ 6 w 10"/>
                <a:gd name="T7" fmla="*/ 13 h 13"/>
                <a:gd name="T8" fmla="*/ 2 w 10"/>
                <a:gd name="T9" fmla="*/ 13 h 13"/>
                <a:gd name="T10" fmla="*/ 2 w 10"/>
                <a:gd name="T11" fmla="*/ 13 h 13"/>
                <a:gd name="T12" fmla="*/ 2 w 10"/>
                <a:gd name="T13" fmla="*/ 11 h 13"/>
                <a:gd name="T14" fmla="*/ 2 w 10"/>
                <a:gd name="T15" fmla="*/ 11 h 13"/>
                <a:gd name="T16" fmla="*/ 0 w 10"/>
                <a:gd name="T17" fmla="*/ 8 h 13"/>
                <a:gd name="T18" fmla="*/ 0 w 10"/>
                <a:gd name="T19" fmla="*/ 2 h 13"/>
                <a:gd name="T20" fmla="*/ 2 w 10"/>
                <a:gd name="T21" fmla="*/ 0 h 13"/>
                <a:gd name="T22" fmla="*/ 2 w 10"/>
                <a:gd name="T23" fmla="*/ 0 h 13"/>
                <a:gd name="T24" fmla="*/ 2 w 10"/>
                <a:gd name="T25" fmla="*/ 0 h 13"/>
                <a:gd name="T26" fmla="*/ 6 w 10"/>
                <a:gd name="T27" fmla="*/ 0 h 13"/>
                <a:gd name="T28" fmla="*/ 6 w 10"/>
                <a:gd name="T29" fmla="*/ 0 h 13"/>
                <a:gd name="T30" fmla="*/ 8 w 10"/>
                <a:gd name="T31" fmla="*/ 4 h 13"/>
                <a:gd name="T32" fmla="*/ 10 w 10"/>
                <a:gd name="T33" fmla="*/ 8 h 13"/>
                <a:gd name="T34" fmla="*/ 8 w 10"/>
                <a:gd name="T35" fmla="*/ 11 h 13"/>
                <a:gd name="T36" fmla="*/ 8 w 10"/>
                <a:gd name="T37" fmla="*/ 11 h 13"/>
                <a:gd name="T38" fmla="*/ 8 w 10"/>
                <a:gd name="T39" fmla="*/ 11 h 13"/>
                <a:gd name="T40" fmla="*/ 8 w 10"/>
                <a:gd name="T4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3">
                  <a:moveTo>
                    <a:pt x="8" y="11"/>
                  </a:moveTo>
                  <a:lnTo>
                    <a:pt x="8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016C2508-B69A-1E43-B56D-3187CAE202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3876" y="3102244"/>
              <a:ext cx="15269" cy="16892"/>
            </a:xfrm>
            <a:custGeom>
              <a:avLst/>
              <a:gdLst>
                <a:gd name="T0" fmla="*/ 8 w 10"/>
                <a:gd name="T1" fmla="*/ 11 h 13"/>
                <a:gd name="T2" fmla="*/ 8 w 10"/>
                <a:gd name="T3" fmla="*/ 11 h 13"/>
                <a:gd name="T4" fmla="*/ 6 w 10"/>
                <a:gd name="T5" fmla="*/ 13 h 13"/>
                <a:gd name="T6" fmla="*/ 6 w 10"/>
                <a:gd name="T7" fmla="*/ 13 h 13"/>
                <a:gd name="T8" fmla="*/ 2 w 10"/>
                <a:gd name="T9" fmla="*/ 13 h 13"/>
                <a:gd name="T10" fmla="*/ 2 w 10"/>
                <a:gd name="T11" fmla="*/ 13 h 13"/>
                <a:gd name="T12" fmla="*/ 2 w 10"/>
                <a:gd name="T13" fmla="*/ 11 h 13"/>
                <a:gd name="T14" fmla="*/ 2 w 10"/>
                <a:gd name="T15" fmla="*/ 11 h 13"/>
                <a:gd name="T16" fmla="*/ 0 w 10"/>
                <a:gd name="T17" fmla="*/ 8 h 13"/>
                <a:gd name="T18" fmla="*/ 0 w 10"/>
                <a:gd name="T19" fmla="*/ 2 h 13"/>
                <a:gd name="T20" fmla="*/ 2 w 10"/>
                <a:gd name="T21" fmla="*/ 0 h 13"/>
                <a:gd name="T22" fmla="*/ 2 w 10"/>
                <a:gd name="T23" fmla="*/ 0 h 13"/>
                <a:gd name="T24" fmla="*/ 2 w 10"/>
                <a:gd name="T25" fmla="*/ 0 h 13"/>
                <a:gd name="T26" fmla="*/ 6 w 10"/>
                <a:gd name="T27" fmla="*/ 0 h 13"/>
                <a:gd name="T28" fmla="*/ 6 w 10"/>
                <a:gd name="T29" fmla="*/ 0 h 13"/>
                <a:gd name="T30" fmla="*/ 8 w 10"/>
                <a:gd name="T31" fmla="*/ 4 h 13"/>
                <a:gd name="T32" fmla="*/ 10 w 10"/>
                <a:gd name="T33" fmla="*/ 8 h 13"/>
                <a:gd name="T34" fmla="*/ 8 w 10"/>
                <a:gd name="T35" fmla="*/ 11 h 13"/>
                <a:gd name="T36" fmla="*/ 8 w 10"/>
                <a:gd name="T37" fmla="*/ 11 h 13"/>
                <a:gd name="T38" fmla="*/ 8 w 10"/>
                <a:gd name="T39" fmla="*/ 11 h 13"/>
                <a:gd name="T40" fmla="*/ 8 w 10"/>
                <a:gd name="T4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3">
                  <a:moveTo>
                    <a:pt x="8" y="11"/>
                  </a:moveTo>
                  <a:lnTo>
                    <a:pt x="8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10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E3260C52-5DB5-5648-93A3-B9B94943AE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6929" y="3154218"/>
              <a:ext cx="102300" cy="152024"/>
            </a:xfrm>
            <a:custGeom>
              <a:avLst/>
              <a:gdLst>
                <a:gd name="T0" fmla="*/ 57 w 67"/>
                <a:gd name="T1" fmla="*/ 110 h 117"/>
                <a:gd name="T2" fmla="*/ 46 w 67"/>
                <a:gd name="T3" fmla="*/ 111 h 117"/>
                <a:gd name="T4" fmla="*/ 38 w 67"/>
                <a:gd name="T5" fmla="*/ 117 h 117"/>
                <a:gd name="T6" fmla="*/ 29 w 67"/>
                <a:gd name="T7" fmla="*/ 110 h 117"/>
                <a:gd name="T8" fmla="*/ 19 w 67"/>
                <a:gd name="T9" fmla="*/ 87 h 117"/>
                <a:gd name="T10" fmla="*/ 23 w 67"/>
                <a:gd name="T11" fmla="*/ 70 h 117"/>
                <a:gd name="T12" fmla="*/ 19 w 67"/>
                <a:gd name="T13" fmla="*/ 64 h 117"/>
                <a:gd name="T14" fmla="*/ 19 w 67"/>
                <a:gd name="T15" fmla="*/ 55 h 117"/>
                <a:gd name="T16" fmla="*/ 8 w 67"/>
                <a:gd name="T17" fmla="*/ 53 h 117"/>
                <a:gd name="T18" fmla="*/ 6 w 67"/>
                <a:gd name="T19" fmla="*/ 49 h 117"/>
                <a:gd name="T20" fmla="*/ 0 w 67"/>
                <a:gd name="T21" fmla="*/ 43 h 117"/>
                <a:gd name="T22" fmla="*/ 0 w 67"/>
                <a:gd name="T23" fmla="*/ 43 h 117"/>
                <a:gd name="T24" fmla="*/ 2 w 67"/>
                <a:gd name="T25" fmla="*/ 36 h 117"/>
                <a:gd name="T26" fmla="*/ 4 w 67"/>
                <a:gd name="T27" fmla="*/ 34 h 117"/>
                <a:gd name="T28" fmla="*/ 4 w 67"/>
                <a:gd name="T29" fmla="*/ 30 h 117"/>
                <a:gd name="T30" fmla="*/ 4 w 67"/>
                <a:gd name="T31" fmla="*/ 30 h 117"/>
                <a:gd name="T32" fmla="*/ 6 w 67"/>
                <a:gd name="T33" fmla="*/ 28 h 117"/>
                <a:gd name="T34" fmla="*/ 8 w 67"/>
                <a:gd name="T35" fmla="*/ 26 h 117"/>
                <a:gd name="T36" fmla="*/ 14 w 67"/>
                <a:gd name="T37" fmla="*/ 24 h 117"/>
                <a:gd name="T38" fmla="*/ 14 w 67"/>
                <a:gd name="T39" fmla="*/ 24 h 117"/>
                <a:gd name="T40" fmla="*/ 14 w 67"/>
                <a:gd name="T41" fmla="*/ 21 h 117"/>
                <a:gd name="T42" fmla="*/ 12 w 67"/>
                <a:gd name="T43" fmla="*/ 19 h 117"/>
                <a:gd name="T44" fmla="*/ 12 w 67"/>
                <a:gd name="T45" fmla="*/ 17 h 117"/>
                <a:gd name="T46" fmla="*/ 10 w 67"/>
                <a:gd name="T47" fmla="*/ 13 h 117"/>
                <a:gd name="T48" fmla="*/ 10 w 67"/>
                <a:gd name="T49" fmla="*/ 13 h 117"/>
                <a:gd name="T50" fmla="*/ 12 w 67"/>
                <a:gd name="T51" fmla="*/ 11 h 117"/>
                <a:gd name="T52" fmla="*/ 14 w 67"/>
                <a:gd name="T53" fmla="*/ 9 h 117"/>
                <a:gd name="T54" fmla="*/ 17 w 67"/>
                <a:gd name="T55" fmla="*/ 5 h 117"/>
                <a:gd name="T56" fmla="*/ 17 w 67"/>
                <a:gd name="T57" fmla="*/ 5 h 117"/>
                <a:gd name="T58" fmla="*/ 19 w 67"/>
                <a:gd name="T59" fmla="*/ 2 h 117"/>
                <a:gd name="T60" fmla="*/ 19 w 67"/>
                <a:gd name="T61" fmla="*/ 0 h 117"/>
                <a:gd name="T62" fmla="*/ 19 w 67"/>
                <a:gd name="T63" fmla="*/ 0 h 117"/>
                <a:gd name="T64" fmla="*/ 23 w 67"/>
                <a:gd name="T65" fmla="*/ 2 h 117"/>
                <a:gd name="T66" fmla="*/ 27 w 67"/>
                <a:gd name="T67" fmla="*/ 4 h 117"/>
                <a:gd name="T68" fmla="*/ 33 w 67"/>
                <a:gd name="T69" fmla="*/ 7 h 117"/>
                <a:gd name="T70" fmla="*/ 33 w 67"/>
                <a:gd name="T71" fmla="*/ 7 h 117"/>
                <a:gd name="T72" fmla="*/ 34 w 67"/>
                <a:gd name="T73" fmla="*/ 9 h 117"/>
                <a:gd name="T74" fmla="*/ 34 w 67"/>
                <a:gd name="T75" fmla="*/ 9 h 117"/>
                <a:gd name="T76" fmla="*/ 38 w 67"/>
                <a:gd name="T77" fmla="*/ 13 h 117"/>
                <a:gd name="T78" fmla="*/ 40 w 67"/>
                <a:gd name="T79" fmla="*/ 17 h 117"/>
                <a:gd name="T80" fmla="*/ 40 w 67"/>
                <a:gd name="T81" fmla="*/ 17 h 117"/>
                <a:gd name="T82" fmla="*/ 42 w 67"/>
                <a:gd name="T83" fmla="*/ 23 h 117"/>
                <a:gd name="T84" fmla="*/ 42 w 67"/>
                <a:gd name="T85" fmla="*/ 26 h 117"/>
                <a:gd name="T86" fmla="*/ 44 w 67"/>
                <a:gd name="T87" fmla="*/ 28 h 117"/>
                <a:gd name="T88" fmla="*/ 44 w 67"/>
                <a:gd name="T89" fmla="*/ 28 h 117"/>
                <a:gd name="T90" fmla="*/ 48 w 67"/>
                <a:gd name="T91" fmla="*/ 30 h 117"/>
                <a:gd name="T92" fmla="*/ 51 w 67"/>
                <a:gd name="T93" fmla="*/ 32 h 117"/>
                <a:gd name="T94" fmla="*/ 51 w 67"/>
                <a:gd name="T95" fmla="*/ 32 h 117"/>
                <a:gd name="T96" fmla="*/ 59 w 67"/>
                <a:gd name="T97" fmla="*/ 38 h 117"/>
                <a:gd name="T98" fmla="*/ 61 w 67"/>
                <a:gd name="T99" fmla="*/ 49 h 117"/>
                <a:gd name="T100" fmla="*/ 48 w 67"/>
                <a:gd name="T101" fmla="*/ 66 h 117"/>
                <a:gd name="T102" fmla="*/ 51 w 67"/>
                <a:gd name="T103" fmla="*/ 77 h 117"/>
                <a:gd name="T104" fmla="*/ 59 w 67"/>
                <a:gd name="T105" fmla="*/ 79 h 117"/>
                <a:gd name="T106" fmla="*/ 61 w 67"/>
                <a:gd name="T107" fmla="*/ 89 h 117"/>
                <a:gd name="T108" fmla="*/ 67 w 67"/>
                <a:gd name="T109" fmla="*/ 104 h 117"/>
                <a:gd name="T110" fmla="*/ 57 w 67"/>
                <a:gd name="T111" fmla="*/ 110 h 117"/>
                <a:gd name="T112" fmla="*/ 57 w 67"/>
                <a:gd name="T113" fmla="*/ 110 h 117"/>
                <a:gd name="T114" fmla="*/ 57 w 67"/>
                <a:gd name="T115" fmla="*/ 1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117">
                  <a:moveTo>
                    <a:pt x="57" y="110"/>
                  </a:moveTo>
                  <a:lnTo>
                    <a:pt x="46" y="111"/>
                  </a:lnTo>
                  <a:lnTo>
                    <a:pt x="38" y="117"/>
                  </a:lnTo>
                  <a:lnTo>
                    <a:pt x="29" y="110"/>
                  </a:lnTo>
                  <a:lnTo>
                    <a:pt x="19" y="87"/>
                  </a:lnTo>
                  <a:lnTo>
                    <a:pt x="23" y="70"/>
                  </a:lnTo>
                  <a:lnTo>
                    <a:pt x="19" y="64"/>
                  </a:lnTo>
                  <a:lnTo>
                    <a:pt x="19" y="55"/>
                  </a:lnTo>
                  <a:lnTo>
                    <a:pt x="8" y="53"/>
                  </a:lnTo>
                  <a:lnTo>
                    <a:pt x="6" y="4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8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7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1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23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30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9" y="38"/>
                  </a:lnTo>
                  <a:lnTo>
                    <a:pt x="61" y="49"/>
                  </a:lnTo>
                  <a:lnTo>
                    <a:pt x="48" y="66"/>
                  </a:lnTo>
                  <a:lnTo>
                    <a:pt x="51" y="77"/>
                  </a:lnTo>
                  <a:lnTo>
                    <a:pt x="59" y="79"/>
                  </a:lnTo>
                  <a:lnTo>
                    <a:pt x="61" y="89"/>
                  </a:lnTo>
                  <a:lnTo>
                    <a:pt x="67" y="10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57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DD6FCD6-A964-024F-95B3-123E5A172B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6929" y="3154218"/>
              <a:ext cx="102300" cy="152024"/>
            </a:xfrm>
            <a:custGeom>
              <a:avLst/>
              <a:gdLst>
                <a:gd name="T0" fmla="*/ 57 w 67"/>
                <a:gd name="T1" fmla="*/ 110 h 117"/>
                <a:gd name="T2" fmla="*/ 46 w 67"/>
                <a:gd name="T3" fmla="*/ 111 h 117"/>
                <a:gd name="T4" fmla="*/ 38 w 67"/>
                <a:gd name="T5" fmla="*/ 117 h 117"/>
                <a:gd name="T6" fmla="*/ 29 w 67"/>
                <a:gd name="T7" fmla="*/ 110 h 117"/>
                <a:gd name="T8" fmla="*/ 19 w 67"/>
                <a:gd name="T9" fmla="*/ 87 h 117"/>
                <a:gd name="T10" fmla="*/ 23 w 67"/>
                <a:gd name="T11" fmla="*/ 70 h 117"/>
                <a:gd name="T12" fmla="*/ 19 w 67"/>
                <a:gd name="T13" fmla="*/ 64 h 117"/>
                <a:gd name="T14" fmla="*/ 19 w 67"/>
                <a:gd name="T15" fmla="*/ 55 h 117"/>
                <a:gd name="T16" fmla="*/ 8 w 67"/>
                <a:gd name="T17" fmla="*/ 53 h 117"/>
                <a:gd name="T18" fmla="*/ 6 w 67"/>
                <a:gd name="T19" fmla="*/ 49 h 117"/>
                <a:gd name="T20" fmla="*/ 0 w 67"/>
                <a:gd name="T21" fmla="*/ 43 h 117"/>
                <a:gd name="T22" fmla="*/ 0 w 67"/>
                <a:gd name="T23" fmla="*/ 43 h 117"/>
                <a:gd name="T24" fmla="*/ 2 w 67"/>
                <a:gd name="T25" fmla="*/ 36 h 117"/>
                <a:gd name="T26" fmla="*/ 4 w 67"/>
                <a:gd name="T27" fmla="*/ 34 h 117"/>
                <a:gd name="T28" fmla="*/ 4 w 67"/>
                <a:gd name="T29" fmla="*/ 30 h 117"/>
                <a:gd name="T30" fmla="*/ 4 w 67"/>
                <a:gd name="T31" fmla="*/ 30 h 117"/>
                <a:gd name="T32" fmla="*/ 6 w 67"/>
                <a:gd name="T33" fmla="*/ 28 h 117"/>
                <a:gd name="T34" fmla="*/ 8 w 67"/>
                <a:gd name="T35" fmla="*/ 26 h 117"/>
                <a:gd name="T36" fmla="*/ 14 w 67"/>
                <a:gd name="T37" fmla="*/ 24 h 117"/>
                <a:gd name="T38" fmla="*/ 14 w 67"/>
                <a:gd name="T39" fmla="*/ 24 h 117"/>
                <a:gd name="T40" fmla="*/ 14 w 67"/>
                <a:gd name="T41" fmla="*/ 21 h 117"/>
                <a:gd name="T42" fmla="*/ 12 w 67"/>
                <a:gd name="T43" fmla="*/ 19 h 117"/>
                <a:gd name="T44" fmla="*/ 12 w 67"/>
                <a:gd name="T45" fmla="*/ 17 h 117"/>
                <a:gd name="T46" fmla="*/ 10 w 67"/>
                <a:gd name="T47" fmla="*/ 13 h 117"/>
                <a:gd name="T48" fmla="*/ 10 w 67"/>
                <a:gd name="T49" fmla="*/ 13 h 117"/>
                <a:gd name="T50" fmla="*/ 12 w 67"/>
                <a:gd name="T51" fmla="*/ 11 h 117"/>
                <a:gd name="T52" fmla="*/ 14 w 67"/>
                <a:gd name="T53" fmla="*/ 9 h 117"/>
                <a:gd name="T54" fmla="*/ 17 w 67"/>
                <a:gd name="T55" fmla="*/ 5 h 117"/>
                <a:gd name="T56" fmla="*/ 17 w 67"/>
                <a:gd name="T57" fmla="*/ 5 h 117"/>
                <a:gd name="T58" fmla="*/ 19 w 67"/>
                <a:gd name="T59" fmla="*/ 2 h 117"/>
                <a:gd name="T60" fmla="*/ 19 w 67"/>
                <a:gd name="T61" fmla="*/ 0 h 117"/>
                <a:gd name="T62" fmla="*/ 19 w 67"/>
                <a:gd name="T63" fmla="*/ 0 h 117"/>
                <a:gd name="T64" fmla="*/ 23 w 67"/>
                <a:gd name="T65" fmla="*/ 2 h 117"/>
                <a:gd name="T66" fmla="*/ 27 w 67"/>
                <a:gd name="T67" fmla="*/ 4 h 117"/>
                <a:gd name="T68" fmla="*/ 33 w 67"/>
                <a:gd name="T69" fmla="*/ 7 h 117"/>
                <a:gd name="T70" fmla="*/ 33 w 67"/>
                <a:gd name="T71" fmla="*/ 7 h 117"/>
                <a:gd name="T72" fmla="*/ 34 w 67"/>
                <a:gd name="T73" fmla="*/ 9 h 117"/>
                <a:gd name="T74" fmla="*/ 34 w 67"/>
                <a:gd name="T75" fmla="*/ 9 h 117"/>
                <a:gd name="T76" fmla="*/ 38 w 67"/>
                <a:gd name="T77" fmla="*/ 13 h 117"/>
                <a:gd name="T78" fmla="*/ 40 w 67"/>
                <a:gd name="T79" fmla="*/ 17 h 117"/>
                <a:gd name="T80" fmla="*/ 40 w 67"/>
                <a:gd name="T81" fmla="*/ 17 h 117"/>
                <a:gd name="T82" fmla="*/ 42 w 67"/>
                <a:gd name="T83" fmla="*/ 23 h 117"/>
                <a:gd name="T84" fmla="*/ 42 w 67"/>
                <a:gd name="T85" fmla="*/ 26 h 117"/>
                <a:gd name="T86" fmla="*/ 44 w 67"/>
                <a:gd name="T87" fmla="*/ 28 h 117"/>
                <a:gd name="T88" fmla="*/ 44 w 67"/>
                <a:gd name="T89" fmla="*/ 28 h 117"/>
                <a:gd name="T90" fmla="*/ 48 w 67"/>
                <a:gd name="T91" fmla="*/ 30 h 117"/>
                <a:gd name="T92" fmla="*/ 51 w 67"/>
                <a:gd name="T93" fmla="*/ 32 h 117"/>
                <a:gd name="T94" fmla="*/ 51 w 67"/>
                <a:gd name="T95" fmla="*/ 32 h 117"/>
                <a:gd name="T96" fmla="*/ 59 w 67"/>
                <a:gd name="T97" fmla="*/ 38 h 117"/>
                <a:gd name="T98" fmla="*/ 61 w 67"/>
                <a:gd name="T99" fmla="*/ 49 h 117"/>
                <a:gd name="T100" fmla="*/ 48 w 67"/>
                <a:gd name="T101" fmla="*/ 66 h 117"/>
                <a:gd name="T102" fmla="*/ 51 w 67"/>
                <a:gd name="T103" fmla="*/ 77 h 117"/>
                <a:gd name="T104" fmla="*/ 59 w 67"/>
                <a:gd name="T105" fmla="*/ 79 h 117"/>
                <a:gd name="T106" fmla="*/ 61 w 67"/>
                <a:gd name="T107" fmla="*/ 89 h 117"/>
                <a:gd name="T108" fmla="*/ 67 w 67"/>
                <a:gd name="T109" fmla="*/ 104 h 117"/>
                <a:gd name="T110" fmla="*/ 57 w 67"/>
                <a:gd name="T111" fmla="*/ 110 h 117"/>
                <a:gd name="T112" fmla="*/ 57 w 67"/>
                <a:gd name="T113" fmla="*/ 110 h 117"/>
                <a:gd name="T114" fmla="*/ 57 w 67"/>
                <a:gd name="T115" fmla="*/ 1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117">
                  <a:moveTo>
                    <a:pt x="57" y="110"/>
                  </a:moveTo>
                  <a:lnTo>
                    <a:pt x="46" y="111"/>
                  </a:lnTo>
                  <a:lnTo>
                    <a:pt x="38" y="117"/>
                  </a:lnTo>
                  <a:lnTo>
                    <a:pt x="29" y="110"/>
                  </a:lnTo>
                  <a:lnTo>
                    <a:pt x="19" y="87"/>
                  </a:lnTo>
                  <a:lnTo>
                    <a:pt x="23" y="70"/>
                  </a:lnTo>
                  <a:lnTo>
                    <a:pt x="19" y="64"/>
                  </a:lnTo>
                  <a:lnTo>
                    <a:pt x="19" y="55"/>
                  </a:lnTo>
                  <a:lnTo>
                    <a:pt x="8" y="53"/>
                  </a:lnTo>
                  <a:lnTo>
                    <a:pt x="6" y="4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8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7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1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23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30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9" y="38"/>
                  </a:lnTo>
                  <a:lnTo>
                    <a:pt x="61" y="49"/>
                  </a:lnTo>
                  <a:lnTo>
                    <a:pt x="48" y="66"/>
                  </a:lnTo>
                  <a:lnTo>
                    <a:pt x="51" y="77"/>
                  </a:lnTo>
                  <a:lnTo>
                    <a:pt x="59" y="79"/>
                  </a:lnTo>
                  <a:lnTo>
                    <a:pt x="61" y="89"/>
                  </a:lnTo>
                  <a:lnTo>
                    <a:pt x="67" y="10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57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260BA9E1-DEEA-5F47-AC38-8FC2BF4ACC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20219" y="3206192"/>
              <a:ext cx="91612" cy="85757"/>
            </a:xfrm>
            <a:custGeom>
              <a:avLst/>
              <a:gdLst>
                <a:gd name="T0" fmla="*/ 37 w 60"/>
                <a:gd name="T1" fmla="*/ 1 h 66"/>
                <a:gd name="T2" fmla="*/ 37 w 60"/>
                <a:gd name="T3" fmla="*/ 1 h 66"/>
                <a:gd name="T4" fmla="*/ 47 w 60"/>
                <a:gd name="T5" fmla="*/ 3 h 66"/>
                <a:gd name="T6" fmla="*/ 56 w 60"/>
                <a:gd name="T7" fmla="*/ 5 h 66"/>
                <a:gd name="T8" fmla="*/ 56 w 60"/>
                <a:gd name="T9" fmla="*/ 5 h 66"/>
                <a:gd name="T10" fmla="*/ 60 w 60"/>
                <a:gd name="T11" fmla="*/ 5 h 66"/>
                <a:gd name="T12" fmla="*/ 53 w 60"/>
                <a:gd name="T13" fmla="*/ 17 h 66"/>
                <a:gd name="T14" fmla="*/ 53 w 60"/>
                <a:gd name="T15" fmla="*/ 17 h 66"/>
                <a:gd name="T16" fmla="*/ 54 w 60"/>
                <a:gd name="T17" fmla="*/ 20 h 66"/>
                <a:gd name="T18" fmla="*/ 54 w 60"/>
                <a:gd name="T19" fmla="*/ 20 h 66"/>
                <a:gd name="T20" fmla="*/ 54 w 60"/>
                <a:gd name="T21" fmla="*/ 30 h 66"/>
                <a:gd name="T22" fmla="*/ 56 w 60"/>
                <a:gd name="T23" fmla="*/ 39 h 66"/>
                <a:gd name="T24" fmla="*/ 56 w 60"/>
                <a:gd name="T25" fmla="*/ 51 h 66"/>
                <a:gd name="T26" fmla="*/ 51 w 60"/>
                <a:gd name="T27" fmla="*/ 56 h 66"/>
                <a:gd name="T28" fmla="*/ 30 w 60"/>
                <a:gd name="T29" fmla="*/ 56 h 66"/>
                <a:gd name="T30" fmla="*/ 30 w 60"/>
                <a:gd name="T31" fmla="*/ 66 h 66"/>
                <a:gd name="T32" fmla="*/ 19 w 60"/>
                <a:gd name="T33" fmla="*/ 64 h 66"/>
                <a:gd name="T34" fmla="*/ 13 w 60"/>
                <a:gd name="T35" fmla="*/ 49 h 66"/>
                <a:gd name="T36" fmla="*/ 11 w 60"/>
                <a:gd name="T37" fmla="*/ 39 h 66"/>
                <a:gd name="T38" fmla="*/ 3 w 60"/>
                <a:gd name="T39" fmla="*/ 37 h 66"/>
                <a:gd name="T40" fmla="*/ 0 w 60"/>
                <a:gd name="T41" fmla="*/ 26 h 66"/>
                <a:gd name="T42" fmla="*/ 13 w 60"/>
                <a:gd name="T43" fmla="*/ 9 h 66"/>
                <a:gd name="T44" fmla="*/ 13 w 60"/>
                <a:gd name="T45" fmla="*/ 1 h 66"/>
                <a:gd name="T46" fmla="*/ 13 w 60"/>
                <a:gd name="T47" fmla="*/ 1 h 66"/>
                <a:gd name="T48" fmla="*/ 17 w 60"/>
                <a:gd name="T49" fmla="*/ 1 h 66"/>
                <a:gd name="T50" fmla="*/ 20 w 60"/>
                <a:gd name="T51" fmla="*/ 0 h 66"/>
                <a:gd name="T52" fmla="*/ 22 w 60"/>
                <a:gd name="T53" fmla="*/ 1 h 66"/>
                <a:gd name="T54" fmla="*/ 22 w 60"/>
                <a:gd name="T55" fmla="*/ 1 h 66"/>
                <a:gd name="T56" fmla="*/ 24 w 60"/>
                <a:gd name="T57" fmla="*/ 3 h 66"/>
                <a:gd name="T58" fmla="*/ 26 w 60"/>
                <a:gd name="T59" fmla="*/ 5 h 66"/>
                <a:gd name="T60" fmla="*/ 26 w 60"/>
                <a:gd name="T61" fmla="*/ 5 h 66"/>
                <a:gd name="T62" fmla="*/ 28 w 60"/>
                <a:gd name="T63" fmla="*/ 5 h 66"/>
                <a:gd name="T64" fmla="*/ 30 w 60"/>
                <a:gd name="T65" fmla="*/ 3 h 66"/>
                <a:gd name="T66" fmla="*/ 30 w 60"/>
                <a:gd name="T67" fmla="*/ 3 h 66"/>
                <a:gd name="T68" fmla="*/ 30 w 60"/>
                <a:gd name="T69" fmla="*/ 3 h 66"/>
                <a:gd name="T70" fmla="*/ 34 w 60"/>
                <a:gd name="T71" fmla="*/ 1 h 66"/>
                <a:gd name="T72" fmla="*/ 37 w 60"/>
                <a:gd name="T73" fmla="*/ 1 h 66"/>
                <a:gd name="T74" fmla="*/ 37 w 60"/>
                <a:gd name="T75" fmla="*/ 1 h 66"/>
                <a:gd name="T76" fmla="*/ 37 w 60"/>
                <a:gd name="T77" fmla="*/ 1 h 66"/>
                <a:gd name="T78" fmla="*/ 37 w 60"/>
                <a:gd name="T7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6">
                  <a:moveTo>
                    <a:pt x="37" y="1"/>
                  </a:moveTo>
                  <a:lnTo>
                    <a:pt x="37" y="1"/>
                  </a:lnTo>
                  <a:lnTo>
                    <a:pt x="47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30"/>
                  </a:lnTo>
                  <a:lnTo>
                    <a:pt x="56" y="39"/>
                  </a:lnTo>
                  <a:lnTo>
                    <a:pt x="56" y="51"/>
                  </a:lnTo>
                  <a:lnTo>
                    <a:pt x="51" y="56"/>
                  </a:lnTo>
                  <a:lnTo>
                    <a:pt x="30" y="56"/>
                  </a:lnTo>
                  <a:lnTo>
                    <a:pt x="30" y="66"/>
                  </a:lnTo>
                  <a:lnTo>
                    <a:pt x="19" y="64"/>
                  </a:lnTo>
                  <a:lnTo>
                    <a:pt x="13" y="49"/>
                  </a:lnTo>
                  <a:lnTo>
                    <a:pt x="11" y="39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13" y="9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AD3CD09D-F81C-6C46-8252-E577C8ABD0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20219" y="3206192"/>
              <a:ext cx="91612" cy="85757"/>
            </a:xfrm>
            <a:custGeom>
              <a:avLst/>
              <a:gdLst>
                <a:gd name="T0" fmla="*/ 37 w 60"/>
                <a:gd name="T1" fmla="*/ 1 h 66"/>
                <a:gd name="T2" fmla="*/ 37 w 60"/>
                <a:gd name="T3" fmla="*/ 1 h 66"/>
                <a:gd name="T4" fmla="*/ 47 w 60"/>
                <a:gd name="T5" fmla="*/ 3 h 66"/>
                <a:gd name="T6" fmla="*/ 56 w 60"/>
                <a:gd name="T7" fmla="*/ 5 h 66"/>
                <a:gd name="T8" fmla="*/ 56 w 60"/>
                <a:gd name="T9" fmla="*/ 5 h 66"/>
                <a:gd name="T10" fmla="*/ 60 w 60"/>
                <a:gd name="T11" fmla="*/ 5 h 66"/>
                <a:gd name="T12" fmla="*/ 53 w 60"/>
                <a:gd name="T13" fmla="*/ 17 h 66"/>
                <a:gd name="T14" fmla="*/ 53 w 60"/>
                <a:gd name="T15" fmla="*/ 17 h 66"/>
                <a:gd name="T16" fmla="*/ 54 w 60"/>
                <a:gd name="T17" fmla="*/ 20 h 66"/>
                <a:gd name="T18" fmla="*/ 54 w 60"/>
                <a:gd name="T19" fmla="*/ 20 h 66"/>
                <a:gd name="T20" fmla="*/ 54 w 60"/>
                <a:gd name="T21" fmla="*/ 30 h 66"/>
                <a:gd name="T22" fmla="*/ 56 w 60"/>
                <a:gd name="T23" fmla="*/ 39 h 66"/>
                <a:gd name="T24" fmla="*/ 56 w 60"/>
                <a:gd name="T25" fmla="*/ 51 h 66"/>
                <a:gd name="T26" fmla="*/ 51 w 60"/>
                <a:gd name="T27" fmla="*/ 56 h 66"/>
                <a:gd name="T28" fmla="*/ 30 w 60"/>
                <a:gd name="T29" fmla="*/ 56 h 66"/>
                <a:gd name="T30" fmla="*/ 30 w 60"/>
                <a:gd name="T31" fmla="*/ 66 h 66"/>
                <a:gd name="T32" fmla="*/ 19 w 60"/>
                <a:gd name="T33" fmla="*/ 64 h 66"/>
                <a:gd name="T34" fmla="*/ 13 w 60"/>
                <a:gd name="T35" fmla="*/ 49 h 66"/>
                <a:gd name="T36" fmla="*/ 11 w 60"/>
                <a:gd name="T37" fmla="*/ 39 h 66"/>
                <a:gd name="T38" fmla="*/ 3 w 60"/>
                <a:gd name="T39" fmla="*/ 37 h 66"/>
                <a:gd name="T40" fmla="*/ 0 w 60"/>
                <a:gd name="T41" fmla="*/ 26 h 66"/>
                <a:gd name="T42" fmla="*/ 13 w 60"/>
                <a:gd name="T43" fmla="*/ 9 h 66"/>
                <a:gd name="T44" fmla="*/ 13 w 60"/>
                <a:gd name="T45" fmla="*/ 1 h 66"/>
                <a:gd name="T46" fmla="*/ 13 w 60"/>
                <a:gd name="T47" fmla="*/ 1 h 66"/>
                <a:gd name="T48" fmla="*/ 17 w 60"/>
                <a:gd name="T49" fmla="*/ 1 h 66"/>
                <a:gd name="T50" fmla="*/ 20 w 60"/>
                <a:gd name="T51" fmla="*/ 0 h 66"/>
                <a:gd name="T52" fmla="*/ 22 w 60"/>
                <a:gd name="T53" fmla="*/ 1 h 66"/>
                <a:gd name="T54" fmla="*/ 22 w 60"/>
                <a:gd name="T55" fmla="*/ 1 h 66"/>
                <a:gd name="T56" fmla="*/ 24 w 60"/>
                <a:gd name="T57" fmla="*/ 3 h 66"/>
                <a:gd name="T58" fmla="*/ 26 w 60"/>
                <a:gd name="T59" fmla="*/ 5 h 66"/>
                <a:gd name="T60" fmla="*/ 26 w 60"/>
                <a:gd name="T61" fmla="*/ 5 h 66"/>
                <a:gd name="T62" fmla="*/ 28 w 60"/>
                <a:gd name="T63" fmla="*/ 5 h 66"/>
                <a:gd name="T64" fmla="*/ 30 w 60"/>
                <a:gd name="T65" fmla="*/ 3 h 66"/>
                <a:gd name="T66" fmla="*/ 30 w 60"/>
                <a:gd name="T67" fmla="*/ 3 h 66"/>
                <a:gd name="T68" fmla="*/ 30 w 60"/>
                <a:gd name="T69" fmla="*/ 3 h 66"/>
                <a:gd name="T70" fmla="*/ 34 w 60"/>
                <a:gd name="T71" fmla="*/ 1 h 66"/>
                <a:gd name="T72" fmla="*/ 37 w 60"/>
                <a:gd name="T73" fmla="*/ 1 h 66"/>
                <a:gd name="T74" fmla="*/ 37 w 60"/>
                <a:gd name="T75" fmla="*/ 1 h 66"/>
                <a:gd name="T76" fmla="*/ 37 w 60"/>
                <a:gd name="T77" fmla="*/ 1 h 66"/>
                <a:gd name="T78" fmla="*/ 37 w 60"/>
                <a:gd name="T7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6">
                  <a:moveTo>
                    <a:pt x="37" y="1"/>
                  </a:moveTo>
                  <a:lnTo>
                    <a:pt x="37" y="1"/>
                  </a:lnTo>
                  <a:lnTo>
                    <a:pt x="47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30"/>
                  </a:lnTo>
                  <a:lnTo>
                    <a:pt x="56" y="39"/>
                  </a:lnTo>
                  <a:lnTo>
                    <a:pt x="56" y="51"/>
                  </a:lnTo>
                  <a:lnTo>
                    <a:pt x="51" y="56"/>
                  </a:lnTo>
                  <a:lnTo>
                    <a:pt x="30" y="56"/>
                  </a:lnTo>
                  <a:lnTo>
                    <a:pt x="30" y="66"/>
                  </a:lnTo>
                  <a:lnTo>
                    <a:pt x="19" y="64"/>
                  </a:lnTo>
                  <a:lnTo>
                    <a:pt x="13" y="49"/>
                  </a:lnTo>
                  <a:lnTo>
                    <a:pt x="11" y="39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13" y="9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F5B3BE8A-170D-7345-9978-173E7A3287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98089" y="3212688"/>
              <a:ext cx="65655" cy="74063"/>
            </a:xfrm>
            <a:custGeom>
              <a:avLst/>
              <a:gdLst>
                <a:gd name="T0" fmla="*/ 0 w 43"/>
                <a:gd name="T1" fmla="*/ 51 h 57"/>
                <a:gd name="T2" fmla="*/ 5 w 43"/>
                <a:gd name="T3" fmla="*/ 46 h 57"/>
                <a:gd name="T4" fmla="*/ 5 w 43"/>
                <a:gd name="T5" fmla="*/ 34 h 57"/>
                <a:gd name="T6" fmla="*/ 3 w 43"/>
                <a:gd name="T7" fmla="*/ 25 h 57"/>
                <a:gd name="T8" fmla="*/ 2 w 43"/>
                <a:gd name="T9" fmla="*/ 12 h 57"/>
                <a:gd name="T10" fmla="*/ 9 w 43"/>
                <a:gd name="T11" fmla="*/ 0 h 57"/>
                <a:gd name="T12" fmla="*/ 15 w 43"/>
                <a:gd name="T13" fmla="*/ 0 h 57"/>
                <a:gd name="T14" fmla="*/ 22 w 43"/>
                <a:gd name="T15" fmla="*/ 2 h 57"/>
                <a:gd name="T16" fmla="*/ 22 w 43"/>
                <a:gd name="T17" fmla="*/ 2 h 57"/>
                <a:gd name="T18" fmla="*/ 22 w 43"/>
                <a:gd name="T19" fmla="*/ 4 h 57"/>
                <a:gd name="T20" fmla="*/ 24 w 43"/>
                <a:gd name="T21" fmla="*/ 6 h 57"/>
                <a:gd name="T22" fmla="*/ 26 w 43"/>
                <a:gd name="T23" fmla="*/ 8 h 57"/>
                <a:gd name="T24" fmla="*/ 26 w 43"/>
                <a:gd name="T25" fmla="*/ 8 h 57"/>
                <a:gd name="T26" fmla="*/ 28 w 43"/>
                <a:gd name="T27" fmla="*/ 8 h 57"/>
                <a:gd name="T28" fmla="*/ 30 w 43"/>
                <a:gd name="T29" fmla="*/ 8 h 57"/>
                <a:gd name="T30" fmla="*/ 32 w 43"/>
                <a:gd name="T31" fmla="*/ 10 h 57"/>
                <a:gd name="T32" fmla="*/ 32 w 43"/>
                <a:gd name="T33" fmla="*/ 10 h 57"/>
                <a:gd name="T34" fmla="*/ 34 w 43"/>
                <a:gd name="T35" fmla="*/ 10 h 57"/>
                <a:gd name="T36" fmla="*/ 34 w 43"/>
                <a:gd name="T37" fmla="*/ 12 h 57"/>
                <a:gd name="T38" fmla="*/ 34 w 43"/>
                <a:gd name="T39" fmla="*/ 13 h 57"/>
                <a:gd name="T40" fmla="*/ 34 w 43"/>
                <a:gd name="T41" fmla="*/ 13 h 57"/>
                <a:gd name="T42" fmla="*/ 36 w 43"/>
                <a:gd name="T43" fmla="*/ 15 h 57"/>
                <a:gd name="T44" fmla="*/ 36 w 43"/>
                <a:gd name="T45" fmla="*/ 15 h 57"/>
                <a:gd name="T46" fmla="*/ 39 w 43"/>
                <a:gd name="T47" fmla="*/ 17 h 57"/>
                <a:gd name="T48" fmla="*/ 43 w 43"/>
                <a:gd name="T49" fmla="*/ 21 h 57"/>
                <a:gd name="T50" fmla="*/ 39 w 43"/>
                <a:gd name="T51" fmla="*/ 27 h 57"/>
                <a:gd name="T52" fmla="*/ 30 w 43"/>
                <a:gd name="T53" fmla="*/ 46 h 57"/>
                <a:gd name="T54" fmla="*/ 22 w 43"/>
                <a:gd name="T55" fmla="*/ 53 h 57"/>
                <a:gd name="T56" fmla="*/ 22 w 43"/>
                <a:gd name="T57" fmla="*/ 57 h 57"/>
                <a:gd name="T58" fmla="*/ 0 w 43"/>
                <a:gd name="T59" fmla="*/ 57 h 57"/>
                <a:gd name="T60" fmla="*/ 0 w 43"/>
                <a:gd name="T61" fmla="*/ 51 h 57"/>
                <a:gd name="T62" fmla="*/ 0 w 43"/>
                <a:gd name="T63" fmla="*/ 51 h 57"/>
                <a:gd name="T64" fmla="*/ 0 w 43"/>
                <a:gd name="T65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57">
                  <a:moveTo>
                    <a:pt x="0" y="51"/>
                  </a:moveTo>
                  <a:lnTo>
                    <a:pt x="5" y="46"/>
                  </a:lnTo>
                  <a:lnTo>
                    <a:pt x="5" y="34"/>
                  </a:lnTo>
                  <a:lnTo>
                    <a:pt x="3" y="25"/>
                  </a:lnTo>
                  <a:lnTo>
                    <a:pt x="2" y="12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7"/>
                  </a:lnTo>
                  <a:lnTo>
                    <a:pt x="43" y="21"/>
                  </a:lnTo>
                  <a:lnTo>
                    <a:pt x="39" y="27"/>
                  </a:lnTo>
                  <a:lnTo>
                    <a:pt x="30" y="46"/>
                  </a:lnTo>
                  <a:lnTo>
                    <a:pt x="22" y="53"/>
                  </a:lnTo>
                  <a:lnTo>
                    <a:pt x="22" y="57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760428C-245F-AE4C-BEDF-C23AE3DAA3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98089" y="3212688"/>
              <a:ext cx="65655" cy="74063"/>
            </a:xfrm>
            <a:custGeom>
              <a:avLst/>
              <a:gdLst>
                <a:gd name="T0" fmla="*/ 0 w 43"/>
                <a:gd name="T1" fmla="*/ 51 h 57"/>
                <a:gd name="T2" fmla="*/ 5 w 43"/>
                <a:gd name="T3" fmla="*/ 46 h 57"/>
                <a:gd name="T4" fmla="*/ 5 w 43"/>
                <a:gd name="T5" fmla="*/ 34 h 57"/>
                <a:gd name="T6" fmla="*/ 3 w 43"/>
                <a:gd name="T7" fmla="*/ 25 h 57"/>
                <a:gd name="T8" fmla="*/ 2 w 43"/>
                <a:gd name="T9" fmla="*/ 12 h 57"/>
                <a:gd name="T10" fmla="*/ 9 w 43"/>
                <a:gd name="T11" fmla="*/ 0 h 57"/>
                <a:gd name="T12" fmla="*/ 15 w 43"/>
                <a:gd name="T13" fmla="*/ 0 h 57"/>
                <a:gd name="T14" fmla="*/ 22 w 43"/>
                <a:gd name="T15" fmla="*/ 2 h 57"/>
                <a:gd name="T16" fmla="*/ 22 w 43"/>
                <a:gd name="T17" fmla="*/ 2 h 57"/>
                <a:gd name="T18" fmla="*/ 22 w 43"/>
                <a:gd name="T19" fmla="*/ 4 h 57"/>
                <a:gd name="T20" fmla="*/ 24 w 43"/>
                <a:gd name="T21" fmla="*/ 6 h 57"/>
                <a:gd name="T22" fmla="*/ 26 w 43"/>
                <a:gd name="T23" fmla="*/ 8 h 57"/>
                <a:gd name="T24" fmla="*/ 26 w 43"/>
                <a:gd name="T25" fmla="*/ 8 h 57"/>
                <a:gd name="T26" fmla="*/ 28 w 43"/>
                <a:gd name="T27" fmla="*/ 8 h 57"/>
                <a:gd name="T28" fmla="*/ 30 w 43"/>
                <a:gd name="T29" fmla="*/ 8 h 57"/>
                <a:gd name="T30" fmla="*/ 32 w 43"/>
                <a:gd name="T31" fmla="*/ 10 h 57"/>
                <a:gd name="T32" fmla="*/ 32 w 43"/>
                <a:gd name="T33" fmla="*/ 10 h 57"/>
                <a:gd name="T34" fmla="*/ 34 w 43"/>
                <a:gd name="T35" fmla="*/ 10 h 57"/>
                <a:gd name="T36" fmla="*/ 34 w 43"/>
                <a:gd name="T37" fmla="*/ 12 h 57"/>
                <a:gd name="T38" fmla="*/ 34 w 43"/>
                <a:gd name="T39" fmla="*/ 13 h 57"/>
                <a:gd name="T40" fmla="*/ 34 w 43"/>
                <a:gd name="T41" fmla="*/ 13 h 57"/>
                <a:gd name="T42" fmla="*/ 36 w 43"/>
                <a:gd name="T43" fmla="*/ 15 h 57"/>
                <a:gd name="T44" fmla="*/ 36 w 43"/>
                <a:gd name="T45" fmla="*/ 15 h 57"/>
                <a:gd name="T46" fmla="*/ 39 w 43"/>
                <a:gd name="T47" fmla="*/ 17 h 57"/>
                <a:gd name="T48" fmla="*/ 43 w 43"/>
                <a:gd name="T49" fmla="*/ 21 h 57"/>
                <a:gd name="T50" fmla="*/ 39 w 43"/>
                <a:gd name="T51" fmla="*/ 27 h 57"/>
                <a:gd name="T52" fmla="*/ 30 w 43"/>
                <a:gd name="T53" fmla="*/ 46 h 57"/>
                <a:gd name="T54" fmla="*/ 22 w 43"/>
                <a:gd name="T55" fmla="*/ 53 h 57"/>
                <a:gd name="T56" fmla="*/ 22 w 43"/>
                <a:gd name="T57" fmla="*/ 57 h 57"/>
                <a:gd name="T58" fmla="*/ 0 w 43"/>
                <a:gd name="T59" fmla="*/ 57 h 57"/>
                <a:gd name="T60" fmla="*/ 0 w 43"/>
                <a:gd name="T61" fmla="*/ 51 h 57"/>
                <a:gd name="T62" fmla="*/ 0 w 43"/>
                <a:gd name="T63" fmla="*/ 51 h 57"/>
                <a:gd name="T64" fmla="*/ 0 w 43"/>
                <a:gd name="T65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57">
                  <a:moveTo>
                    <a:pt x="0" y="51"/>
                  </a:moveTo>
                  <a:lnTo>
                    <a:pt x="5" y="46"/>
                  </a:lnTo>
                  <a:lnTo>
                    <a:pt x="5" y="34"/>
                  </a:lnTo>
                  <a:lnTo>
                    <a:pt x="3" y="25"/>
                  </a:lnTo>
                  <a:lnTo>
                    <a:pt x="2" y="12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7"/>
                  </a:lnTo>
                  <a:lnTo>
                    <a:pt x="43" y="21"/>
                  </a:lnTo>
                  <a:lnTo>
                    <a:pt x="39" y="27"/>
                  </a:lnTo>
                  <a:lnTo>
                    <a:pt x="30" y="46"/>
                  </a:lnTo>
                  <a:lnTo>
                    <a:pt x="22" y="53"/>
                  </a:lnTo>
                  <a:lnTo>
                    <a:pt x="22" y="57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6379275E-1C08-2F4F-A99B-992D384A6B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0567" y="3223083"/>
              <a:ext cx="856571" cy="844575"/>
            </a:xfrm>
            <a:custGeom>
              <a:avLst/>
              <a:gdLst>
                <a:gd name="T0" fmla="*/ 319 w 561"/>
                <a:gd name="T1" fmla="*/ 605 h 650"/>
                <a:gd name="T2" fmla="*/ 331 w 561"/>
                <a:gd name="T3" fmla="*/ 590 h 650"/>
                <a:gd name="T4" fmla="*/ 331 w 561"/>
                <a:gd name="T5" fmla="*/ 597 h 650"/>
                <a:gd name="T6" fmla="*/ 323 w 561"/>
                <a:gd name="T7" fmla="*/ 614 h 650"/>
                <a:gd name="T8" fmla="*/ 350 w 561"/>
                <a:gd name="T9" fmla="*/ 571 h 650"/>
                <a:gd name="T10" fmla="*/ 393 w 561"/>
                <a:gd name="T11" fmla="*/ 478 h 650"/>
                <a:gd name="T12" fmla="*/ 420 w 561"/>
                <a:gd name="T13" fmla="*/ 467 h 650"/>
                <a:gd name="T14" fmla="*/ 444 w 561"/>
                <a:gd name="T15" fmla="*/ 463 h 650"/>
                <a:gd name="T16" fmla="*/ 459 w 561"/>
                <a:gd name="T17" fmla="*/ 459 h 650"/>
                <a:gd name="T18" fmla="*/ 471 w 561"/>
                <a:gd name="T19" fmla="*/ 448 h 650"/>
                <a:gd name="T20" fmla="*/ 476 w 561"/>
                <a:gd name="T21" fmla="*/ 427 h 650"/>
                <a:gd name="T22" fmla="*/ 492 w 561"/>
                <a:gd name="T23" fmla="*/ 391 h 650"/>
                <a:gd name="T24" fmla="*/ 499 w 561"/>
                <a:gd name="T25" fmla="*/ 365 h 650"/>
                <a:gd name="T26" fmla="*/ 503 w 561"/>
                <a:gd name="T27" fmla="*/ 329 h 650"/>
                <a:gd name="T28" fmla="*/ 505 w 561"/>
                <a:gd name="T29" fmla="*/ 295 h 650"/>
                <a:gd name="T30" fmla="*/ 516 w 561"/>
                <a:gd name="T31" fmla="*/ 289 h 650"/>
                <a:gd name="T32" fmla="*/ 524 w 561"/>
                <a:gd name="T33" fmla="*/ 265 h 650"/>
                <a:gd name="T34" fmla="*/ 539 w 561"/>
                <a:gd name="T35" fmla="*/ 253 h 650"/>
                <a:gd name="T36" fmla="*/ 554 w 561"/>
                <a:gd name="T37" fmla="*/ 232 h 650"/>
                <a:gd name="T38" fmla="*/ 561 w 561"/>
                <a:gd name="T39" fmla="*/ 198 h 650"/>
                <a:gd name="T40" fmla="*/ 550 w 561"/>
                <a:gd name="T41" fmla="*/ 164 h 650"/>
                <a:gd name="T42" fmla="*/ 527 w 561"/>
                <a:gd name="T43" fmla="*/ 161 h 650"/>
                <a:gd name="T44" fmla="*/ 493 w 561"/>
                <a:gd name="T45" fmla="*/ 134 h 650"/>
                <a:gd name="T46" fmla="*/ 473 w 561"/>
                <a:gd name="T47" fmla="*/ 130 h 650"/>
                <a:gd name="T48" fmla="*/ 446 w 561"/>
                <a:gd name="T49" fmla="*/ 123 h 650"/>
                <a:gd name="T50" fmla="*/ 427 w 561"/>
                <a:gd name="T51" fmla="*/ 126 h 650"/>
                <a:gd name="T52" fmla="*/ 416 w 561"/>
                <a:gd name="T53" fmla="*/ 109 h 650"/>
                <a:gd name="T54" fmla="*/ 393 w 561"/>
                <a:gd name="T55" fmla="*/ 98 h 650"/>
                <a:gd name="T56" fmla="*/ 370 w 561"/>
                <a:gd name="T57" fmla="*/ 100 h 650"/>
                <a:gd name="T58" fmla="*/ 365 w 561"/>
                <a:gd name="T59" fmla="*/ 109 h 650"/>
                <a:gd name="T60" fmla="*/ 353 w 561"/>
                <a:gd name="T61" fmla="*/ 117 h 650"/>
                <a:gd name="T62" fmla="*/ 363 w 561"/>
                <a:gd name="T63" fmla="*/ 102 h 650"/>
                <a:gd name="T64" fmla="*/ 357 w 561"/>
                <a:gd name="T65" fmla="*/ 85 h 650"/>
                <a:gd name="T66" fmla="*/ 336 w 561"/>
                <a:gd name="T67" fmla="*/ 91 h 650"/>
                <a:gd name="T68" fmla="*/ 327 w 561"/>
                <a:gd name="T69" fmla="*/ 92 h 650"/>
                <a:gd name="T70" fmla="*/ 340 w 561"/>
                <a:gd name="T71" fmla="*/ 72 h 650"/>
                <a:gd name="T72" fmla="*/ 342 w 561"/>
                <a:gd name="T73" fmla="*/ 57 h 650"/>
                <a:gd name="T74" fmla="*/ 331 w 561"/>
                <a:gd name="T75" fmla="*/ 36 h 650"/>
                <a:gd name="T76" fmla="*/ 310 w 561"/>
                <a:gd name="T77" fmla="*/ 39 h 650"/>
                <a:gd name="T78" fmla="*/ 248 w 561"/>
                <a:gd name="T79" fmla="*/ 51 h 650"/>
                <a:gd name="T80" fmla="*/ 200 w 561"/>
                <a:gd name="T81" fmla="*/ 11 h 650"/>
                <a:gd name="T82" fmla="*/ 151 w 561"/>
                <a:gd name="T83" fmla="*/ 21 h 650"/>
                <a:gd name="T84" fmla="*/ 144 w 561"/>
                <a:gd name="T85" fmla="*/ 55 h 650"/>
                <a:gd name="T86" fmla="*/ 92 w 561"/>
                <a:gd name="T87" fmla="*/ 53 h 650"/>
                <a:gd name="T88" fmla="*/ 57 w 561"/>
                <a:gd name="T89" fmla="*/ 85 h 650"/>
                <a:gd name="T90" fmla="*/ 55 w 561"/>
                <a:gd name="T91" fmla="*/ 123 h 650"/>
                <a:gd name="T92" fmla="*/ 28 w 561"/>
                <a:gd name="T93" fmla="*/ 157 h 650"/>
                <a:gd name="T94" fmla="*/ 0 w 561"/>
                <a:gd name="T95" fmla="*/ 210 h 650"/>
                <a:gd name="T96" fmla="*/ 51 w 561"/>
                <a:gd name="T97" fmla="*/ 238 h 650"/>
                <a:gd name="T98" fmla="*/ 98 w 561"/>
                <a:gd name="T99" fmla="*/ 249 h 650"/>
                <a:gd name="T100" fmla="*/ 164 w 561"/>
                <a:gd name="T101" fmla="*/ 295 h 650"/>
                <a:gd name="T102" fmla="*/ 198 w 561"/>
                <a:gd name="T103" fmla="*/ 336 h 650"/>
                <a:gd name="T104" fmla="*/ 227 w 561"/>
                <a:gd name="T105" fmla="*/ 405 h 650"/>
                <a:gd name="T106" fmla="*/ 265 w 561"/>
                <a:gd name="T107" fmla="*/ 456 h 650"/>
                <a:gd name="T108" fmla="*/ 285 w 561"/>
                <a:gd name="T109" fmla="*/ 505 h 650"/>
                <a:gd name="T110" fmla="*/ 236 w 561"/>
                <a:gd name="T111" fmla="*/ 584 h 650"/>
                <a:gd name="T112" fmla="*/ 263 w 561"/>
                <a:gd name="T113" fmla="*/ 597 h 650"/>
                <a:gd name="T114" fmla="*/ 299 w 561"/>
                <a:gd name="T115" fmla="*/ 647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61" h="650">
                  <a:moveTo>
                    <a:pt x="308" y="630"/>
                  </a:moveTo>
                  <a:lnTo>
                    <a:pt x="308" y="630"/>
                  </a:lnTo>
                  <a:lnTo>
                    <a:pt x="308" y="626"/>
                  </a:lnTo>
                  <a:lnTo>
                    <a:pt x="312" y="618"/>
                  </a:lnTo>
                  <a:lnTo>
                    <a:pt x="314" y="613"/>
                  </a:lnTo>
                  <a:lnTo>
                    <a:pt x="316" y="609"/>
                  </a:lnTo>
                  <a:lnTo>
                    <a:pt x="319" y="605"/>
                  </a:lnTo>
                  <a:lnTo>
                    <a:pt x="323" y="601"/>
                  </a:lnTo>
                  <a:lnTo>
                    <a:pt x="323" y="601"/>
                  </a:lnTo>
                  <a:lnTo>
                    <a:pt x="323" y="597"/>
                  </a:lnTo>
                  <a:lnTo>
                    <a:pt x="327" y="596"/>
                  </a:lnTo>
                  <a:lnTo>
                    <a:pt x="327" y="596"/>
                  </a:lnTo>
                  <a:lnTo>
                    <a:pt x="327" y="592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5" y="590"/>
                  </a:lnTo>
                  <a:lnTo>
                    <a:pt x="335" y="592"/>
                  </a:lnTo>
                  <a:lnTo>
                    <a:pt x="335" y="594"/>
                  </a:lnTo>
                  <a:lnTo>
                    <a:pt x="335" y="594"/>
                  </a:lnTo>
                  <a:lnTo>
                    <a:pt x="333" y="596"/>
                  </a:lnTo>
                  <a:lnTo>
                    <a:pt x="331" y="597"/>
                  </a:lnTo>
                  <a:lnTo>
                    <a:pt x="327" y="601"/>
                  </a:lnTo>
                  <a:lnTo>
                    <a:pt x="327" y="601"/>
                  </a:lnTo>
                  <a:lnTo>
                    <a:pt x="321" y="609"/>
                  </a:lnTo>
                  <a:lnTo>
                    <a:pt x="319" y="613"/>
                  </a:lnTo>
                  <a:lnTo>
                    <a:pt x="318" y="616"/>
                  </a:lnTo>
                  <a:lnTo>
                    <a:pt x="318" y="616"/>
                  </a:lnTo>
                  <a:lnTo>
                    <a:pt x="323" y="614"/>
                  </a:lnTo>
                  <a:lnTo>
                    <a:pt x="327" y="609"/>
                  </a:lnTo>
                  <a:lnTo>
                    <a:pt x="333" y="605"/>
                  </a:lnTo>
                  <a:lnTo>
                    <a:pt x="336" y="599"/>
                  </a:lnTo>
                  <a:lnTo>
                    <a:pt x="336" y="599"/>
                  </a:lnTo>
                  <a:lnTo>
                    <a:pt x="342" y="584"/>
                  </a:lnTo>
                  <a:lnTo>
                    <a:pt x="346" y="577"/>
                  </a:lnTo>
                  <a:lnTo>
                    <a:pt x="350" y="571"/>
                  </a:lnTo>
                  <a:lnTo>
                    <a:pt x="350" y="571"/>
                  </a:lnTo>
                  <a:lnTo>
                    <a:pt x="359" y="560"/>
                  </a:lnTo>
                  <a:lnTo>
                    <a:pt x="367" y="503"/>
                  </a:lnTo>
                  <a:lnTo>
                    <a:pt x="367" y="503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93" y="478"/>
                  </a:lnTo>
                  <a:lnTo>
                    <a:pt x="397" y="476"/>
                  </a:lnTo>
                  <a:lnTo>
                    <a:pt x="401" y="475"/>
                  </a:lnTo>
                  <a:lnTo>
                    <a:pt x="401" y="475"/>
                  </a:lnTo>
                  <a:lnTo>
                    <a:pt x="405" y="475"/>
                  </a:lnTo>
                  <a:lnTo>
                    <a:pt x="410" y="471"/>
                  </a:lnTo>
                  <a:lnTo>
                    <a:pt x="416" y="471"/>
                  </a:lnTo>
                  <a:lnTo>
                    <a:pt x="420" y="467"/>
                  </a:lnTo>
                  <a:lnTo>
                    <a:pt x="420" y="467"/>
                  </a:lnTo>
                  <a:lnTo>
                    <a:pt x="422" y="465"/>
                  </a:lnTo>
                  <a:lnTo>
                    <a:pt x="423" y="463"/>
                  </a:lnTo>
                  <a:lnTo>
                    <a:pt x="429" y="463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44" y="463"/>
                  </a:lnTo>
                  <a:lnTo>
                    <a:pt x="448" y="463"/>
                  </a:lnTo>
                  <a:lnTo>
                    <a:pt x="448" y="463"/>
                  </a:lnTo>
                  <a:lnTo>
                    <a:pt x="454" y="463"/>
                  </a:lnTo>
                  <a:lnTo>
                    <a:pt x="456" y="463"/>
                  </a:lnTo>
                  <a:lnTo>
                    <a:pt x="456" y="463"/>
                  </a:lnTo>
                  <a:lnTo>
                    <a:pt x="459" y="461"/>
                  </a:lnTo>
                  <a:lnTo>
                    <a:pt x="459" y="459"/>
                  </a:lnTo>
                  <a:lnTo>
                    <a:pt x="459" y="459"/>
                  </a:lnTo>
                  <a:lnTo>
                    <a:pt x="459" y="456"/>
                  </a:lnTo>
                  <a:lnTo>
                    <a:pt x="459" y="456"/>
                  </a:lnTo>
                  <a:lnTo>
                    <a:pt x="461" y="454"/>
                  </a:lnTo>
                  <a:lnTo>
                    <a:pt x="465" y="452"/>
                  </a:lnTo>
                  <a:lnTo>
                    <a:pt x="469" y="450"/>
                  </a:lnTo>
                  <a:lnTo>
                    <a:pt x="471" y="448"/>
                  </a:lnTo>
                  <a:lnTo>
                    <a:pt x="471" y="448"/>
                  </a:lnTo>
                  <a:lnTo>
                    <a:pt x="473" y="446"/>
                  </a:lnTo>
                  <a:lnTo>
                    <a:pt x="473" y="442"/>
                  </a:lnTo>
                  <a:lnTo>
                    <a:pt x="475" y="435"/>
                  </a:lnTo>
                  <a:lnTo>
                    <a:pt x="475" y="435"/>
                  </a:lnTo>
                  <a:lnTo>
                    <a:pt x="475" y="431"/>
                  </a:lnTo>
                  <a:lnTo>
                    <a:pt x="476" y="427"/>
                  </a:lnTo>
                  <a:lnTo>
                    <a:pt x="482" y="420"/>
                  </a:lnTo>
                  <a:lnTo>
                    <a:pt x="488" y="412"/>
                  </a:lnTo>
                  <a:lnTo>
                    <a:pt x="490" y="408"/>
                  </a:lnTo>
                  <a:lnTo>
                    <a:pt x="492" y="405"/>
                  </a:lnTo>
                  <a:lnTo>
                    <a:pt x="492" y="405"/>
                  </a:lnTo>
                  <a:lnTo>
                    <a:pt x="492" y="399"/>
                  </a:lnTo>
                  <a:lnTo>
                    <a:pt x="492" y="391"/>
                  </a:lnTo>
                  <a:lnTo>
                    <a:pt x="492" y="391"/>
                  </a:lnTo>
                  <a:lnTo>
                    <a:pt x="493" y="386"/>
                  </a:lnTo>
                  <a:lnTo>
                    <a:pt x="497" y="382"/>
                  </a:lnTo>
                  <a:lnTo>
                    <a:pt x="499" y="376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65"/>
                  </a:lnTo>
                  <a:lnTo>
                    <a:pt x="503" y="359"/>
                  </a:lnTo>
                  <a:lnTo>
                    <a:pt x="503" y="353"/>
                  </a:lnTo>
                  <a:lnTo>
                    <a:pt x="505" y="348"/>
                  </a:lnTo>
                  <a:lnTo>
                    <a:pt x="505" y="348"/>
                  </a:lnTo>
                  <a:lnTo>
                    <a:pt x="503" y="340"/>
                  </a:lnTo>
                  <a:lnTo>
                    <a:pt x="503" y="329"/>
                  </a:lnTo>
                  <a:lnTo>
                    <a:pt x="503" y="329"/>
                  </a:lnTo>
                  <a:lnTo>
                    <a:pt x="503" y="321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05" y="304"/>
                  </a:lnTo>
                  <a:lnTo>
                    <a:pt x="505" y="299"/>
                  </a:lnTo>
                  <a:lnTo>
                    <a:pt x="505" y="295"/>
                  </a:lnTo>
                  <a:lnTo>
                    <a:pt x="505" y="295"/>
                  </a:lnTo>
                  <a:lnTo>
                    <a:pt x="507" y="295"/>
                  </a:lnTo>
                  <a:lnTo>
                    <a:pt x="509" y="295"/>
                  </a:lnTo>
                  <a:lnTo>
                    <a:pt x="510" y="295"/>
                  </a:lnTo>
                  <a:lnTo>
                    <a:pt x="510" y="295"/>
                  </a:lnTo>
                  <a:lnTo>
                    <a:pt x="514" y="291"/>
                  </a:lnTo>
                  <a:lnTo>
                    <a:pt x="516" y="289"/>
                  </a:lnTo>
                  <a:lnTo>
                    <a:pt x="516" y="289"/>
                  </a:lnTo>
                  <a:lnTo>
                    <a:pt x="520" y="283"/>
                  </a:lnTo>
                  <a:lnTo>
                    <a:pt x="522" y="278"/>
                  </a:lnTo>
                  <a:lnTo>
                    <a:pt x="522" y="278"/>
                  </a:lnTo>
                  <a:lnTo>
                    <a:pt x="522" y="270"/>
                  </a:lnTo>
                  <a:lnTo>
                    <a:pt x="524" y="266"/>
                  </a:lnTo>
                  <a:lnTo>
                    <a:pt x="524" y="265"/>
                  </a:lnTo>
                  <a:lnTo>
                    <a:pt x="524" y="265"/>
                  </a:lnTo>
                  <a:lnTo>
                    <a:pt x="527" y="263"/>
                  </a:lnTo>
                  <a:lnTo>
                    <a:pt x="529" y="261"/>
                  </a:lnTo>
                  <a:lnTo>
                    <a:pt x="531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37" y="253"/>
                  </a:lnTo>
                  <a:lnTo>
                    <a:pt x="539" y="253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50" y="240"/>
                  </a:lnTo>
                  <a:lnTo>
                    <a:pt x="550" y="236"/>
                  </a:lnTo>
                  <a:lnTo>
                    <a:pt x="554" y="236"/>
                  </a:lnTo>
                  <a:lnTo>
                    <a:pt x="554" y="236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8" y="231"/>
                  </a:lnTo>
                  <a:lnTo>
                    <a:pt x="558" y="227"/>
                  </a:lnTo>
                  <a:lnTo>
                    <a:pt x="560" y="215"/>
                  </a:lnTo>
                  <a:lnTo>
                    <a:pt x="561" y="198"/>
                  </a:lnTo>
                  <a:lnTo>
                    <a:pt x="561" y="198"/>
                  </a:lnTo>
                  <a:lnTo>
                    <a:pt x="558" y="178"/>
                  </a:lnTo>
                  <a:lnTo>
                    <a:pt x="558" y="178"/>
                  </a:lnTo>
                  <a:lnTo>
                    <a:pt x="556" y="174"/>
                  </a:lnTo>
                  <a:lnTo>
                    <a:pt x="554" y="168"/>
                  </a:lnTo>
                  <a:lnTo>
                    <a:pt x="552" y="166"/>
                  </a:lnTo>
                  <a:lnTo>
                    <a:pt x="550" y="164"/>
                  </a:lnTo>
                  <a:lnTo>
                    <a:pt x="544" y="164"/>
                  </a:lnTo>
                  <a:lnTo>
                    <a:pt x="544" y="164"/>
                  </a:lnTo>
                  <a:lnTo>
                    <a:pt x="539" y="164"/>
                  </a:lnTo>
                  <a:lnTo>
                    <a:pt x="531" y="164"/>
                  </a:lnTo>
                  <a:lnTo>
                    <a:pt x="531" y="164"/>
                  </a:lnTo>
                  <a:lnTo>
                    <a:pt x="529" y="162"/>
                  </a:lnTo>
                  <a:lnTo>
                    <a:pt x="527" y="161"/>
                  </a:lnTo>
                  <a:lnTo>
                    <a:pt x="522" y="157"/>
                  </a:lnTo>
                  <a:lnTo>
                    <a:pt x="522" y="157"/>
                  </a:lnTo>
                  <a:lnTo>
                    <a:pt x="516" y="155"/>
                  </a:lnTo>
                  <a:lnTo>
                    <a:pt x="512" y="149"/>
                  </a:lnTo>
                  <a:lnTo>
                    <a:pt x="512" y="149"/>
                  </a:lnTo>
                  <a:lnTo>
                    <a:pt x="503" y="142"/>
                  </a:lnTo>
                  <a:lnTo>
                    <a:pt x="493" y="134"/>
                  </a:lnTo>
                  <a:lnTo>
                    <a:pt x="493" y="134"/>
                  </a:lnTo>
                  <a:lnTo>
                    <a:pt x="488" y="130"/>
                  </a:lnTo>
                  <a:lnTo>
                    <a:pt x="486" y="128"/>
                  </a:lnTo>
                  <a:lnTo>
                    <a:pt x="484" y="128"/>
                  </a:lnTo>
                  <a:lnTo>
                    <a:pt x="484" y="128"/>
                  </a:lnTo>
                  <a:lnTo>
                    <a:pt x="476" y="128"/>
                  </a:lnTo>
                  <a:lnTo>
                    <a:pt x="473" y="130"/>
                  </a:lnTo>
                  <a:lnTo>
                    <a:pt x="473" y="130"/>
                  </a:lnTo>
                  <a:lnTo>
                    <a:pt x="465" y="130"/>
                  </a:lnTo>
                  <a:lnTo>
                    <a:pt x="461" y="130"/>
                  </a:lnTo>
                  <a:lnTo>
                    <a:pt x="456" y="128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46" y="123"/>
                  </a:lnTo>
                  <a:lnTo>
                    <a:pt x="442" y="123"/>
                  </a:lnTo>
                  <a:lnTo>
                    <a:pt x="437" y="123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31" y="126"/>
                  </a:lnTo>
                  <a:lnTo>
                    <a:pt x="431" y="126"/>
                  </a:lnTo>
                  <a:lnTo>
                    <a:pt x="427" y="126"/>
                  </a:lnTo>
                  <a:lnTo>
                    <a:pt x="427" y="126"/>
                  </a:lnTo>
                  <a:lnTo>
                    <a:pt x="425" y="125"/>
                  </a:lnTo>
                  <a:lnTo>
                    <a:pt x="423" y="123"/>
                  </a:lnTo>
                  <a:lnTo>
                    <a:pt x="423" y="123"/>
                  </a:lnTo>
                  <a:lnTo>
                    <a:pt x="420" y="115"/>
                  </a:lnTo>
                  <a:lnTo>
                    <a:pt x="416" y="109"/>
                  </a:lnTo>
                  <a:lnTo>
                    <a:pt x="416" y="109"/>
                  </a:lnTo>
                  <a:lnTo>
                    <a:pt x="414" y="109"/>
                  </a:lnTo>
                  <a:lnTo>
                    <a:pt x="412" y="108"/>
                  </a:lnTo>
                  <a:lnTo>
                    <a:pt x="412" y="106"/>
                  </a:lnTo>
                  <a:lnTo>
                    <a:pt x="412" y="104"/>
                  </a:lnTo>
                  <a:lnTo>
                    <a:pt x="412" y="104"/>
                  </a:lnTo>
                  <a:lnTo>
                    <a:pt x="401" y="102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82" y="96"/>
                  </a:lnTo>
                  <a:lnTo>
                    <a:pt x="374" y="96"/>
                  </a:lnTo>
                  <a:lnTo>
                    <a:pt x="372" y="96"/>
                  </a:lnTo>
                  <a:lnTo>
                    <a:pt x="370" y="96"/>
                  </a:lnTo>
                  <a:lnTo>
                    <a:pt x="370" y="96"/>
                  </a:lnTo>
                  <a:lnTo>
                    <a:pt x="370" y="100"/>
                  </a:lnTo>
                  <a:lnTo>
                    <a:pt x="370" y="102"/>
                  </a:lnTo>
                  <a:lnTo>
                    <a:pt x="367" y="108"/>
                  </a:lnTo>
                  <a:lnTo>
                    <a:pt x="367" y="108"/>
                  </a:lnTo>
                  <a:lnTo>
                    <a:pt x="365" y="108"/>
                  </a:lnTo>
                  <a:lnTo>
                    <a:pt x="365" y="108"/>
                  </a:lnTo>
                  <a:lnTo>
                    <a:pt x="365" y="109"/>
                  </a:lnTo>
                  <a:lnTo>
                    <a:pt x="365" y="109"/>
                  </a:lnTo>
                  <a:lnTo>
                    <a:pt x="361" y="111"/>
                  </a:lnTo>
                  <a:lnTo>
                    <a:pt x="357" y="115"/>
                  </a:lnTo>
                  <a:lnTo>
                    <a:pt x="353" y="119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3" y="119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1"/>
                  </a:lnTo>
                  <a:lnTo>
                    <a:pt x="353" y="111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4"/>
                  </a:lnTo>
                  <a:lnTo>
                    <a:pt x="363" y="102"/>
                  </a:lnTo>
                  <a:lnTo>
                    <a:pt x="365" y="98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5" y="91"/>
                  </a:lnTo>
                  <a:lnTo>
                    <a:pt x="363" y="87"/>
                  </a:lnTo>
                  <a:lnTo>
                    <a:pt x="357" y="85"/>
                  </a:lnTo>
                  <a:lnTo>
                    <a:pt x="348" y="81"/>
                  </a:lnTo>
                  <a:lnTo>
                    <a:pt x="342" y="81"/>
                  </a:lnTo>
                  <a:lnTo>
                    <a:pt x="342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5"/>
                  </a:lnTo>
                  <a:lnTo>
                    <a:pt x="336" y="91"/>
                  </a:lnTo>
                  <a:lnTo>
                    <a:pt x="336" y="91"/>
                  </a:lnTo>
                  <a:lnTo>
                    <a:pt x="333" y="94"/>
                  </a:lnTo>
                  <a:lnTo>
                    <a:pt x="329" y="98"/>
                  </a:lnTo>
                  <a:lnTo>
                    <a:pt x="325" y="98"/>
                  </a:lnTo>
                  <a:lnTo>
                    <a:pt x="319" y="100"/>
                  </a:lnTo>
                  <a:lnTo>
                    <a:pt x="319" y="100"/>
                  </a:lnTo>
                  <a:lnTo>
                    <a:pt x="327" y="92"/>
                  </a:lnTo>
                  <a:lnTo>
                    <a:pt x="333" y="83"/>
                  </a:lnTo>
                  <a:lnTo>
                    <a:pt x="333" y="83"/>
                  </a:lnTo>
                  <a:lnTo>
                    <a:pt x="335" y="79"/>
                  </a:lnTo>
                  <a:lnTo>
                    <a:pt x="335" y="77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40" y="72"/>
                  </a:lnTo>
                  <a:lnTo>
                    <a:pt x="342" y="68"/>
                  </a:lnTo>
                  <a:lnTo>
                    <a:pt x="346" y="64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2" y="57"/>
                  </a:lnTo>
                  <a:lnTo>
                    <a:pt x="342" y="55"/>
                  </a:lnTo>
                  <a:lnTo>
                    <a:pt x="342" y="55"/>
                  </a:lnTo>
                  <a:lnTo>
                    <a:pt x="338" y="53"/>
                  </a:lnTo>
                  <a:lnTo>
                    <a:pt x="336" y="49"/>
                  </a:lnTo>
                  <a:lnTo>
                    <a:pt x="333" y="41"/>
                  </a:lnTo>
                  <a:lnTo>
                    <a:pt x="333" y="41"/>
                  </a:lnTo>
                  <a:lnTo>
                    <a:pt x="331" y="36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21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19" y="19"/>
                  </a:lnTo>
                  <a:lnTo>
                    <a:pt x="310" y="39"/>
                  </a:lnTo>
                  <a:lnTo>
                    <a:pt x="304" y="45"/>
                  </a:lnTo>
                  <a:lnTo>
                    <a:pt x="304" y="49"/>
                  </a:lnTo>
                  <a:lnTo>
                    <a:pt x="282" y="49"/>
                  </a:lnTo>
                  <a:lnTo>
                    <a:pt x="280" y="43"/>
                  </a:lnTo>
                  <a:lnTo>
                    <a:pt x="259" y="43"/>
                  </a:lnTo>
                  <a:lnTo>
                    <a:pt x="259" y="53"/>
                  </a:lnTo>
                  <a:lnTo>
                    <a:pt x="248" y="51"/>
                  </a:lnTo>
                  <a:lnTo>
                    <a:pt x="238" y="57"/>
                  </a:lnTo>
                  <a:lnTo>
                    <a:pt x="227" y="58"/>
                  </a:lnTo>
                  <a:lnTo>
                    <a:pt x="219" y="64"/>
                  </a:lnTo>
                  <a:lnTo>
                    <a:pt x="210" y="57"/>
                  </a:lnTo>
                  <a:lnTo>
                    <a:pt x="200" y="36"/>
                  </a:lnTo>
                  <a:lnTo>
                    <a:pt x="204" y="19"/>
                  </a:lnTo>
                  <a:lnTo>
                    <a:pt x="200" y="11"/>
                  </a:lnTo>
                  <a:lnTo>
                    <a:pt x="200" y="2"/>
                  </a:lnTo>
                  <a:lnTo>
                    <a:pt x="189" y="0"/>
                  </a:lnTo>
                  <a:lnTo>
                    <a:pt x="183" y="9"/>
                  </a:lnTo>
                  <a:lnTo>
                    <a:pt x="166" y="19"/>
                  </a:lnTo>
                  <a:lnTo>
                    <a:pt x="164" y="22"/>
                  </a:lnTo>
                  <a:lnTo>
                    <a:pt x="162" y="24"/>
                  </a:lnTo>
                  <a:lnTo>
                    <a:pt x="151" y="21"/>
                  </a:lnTo>
                  <a:lnTo>
                    <a:pt x="144" y="19"/>
                  </a:lnTo>
                  <a:lnTo>
                    <a:pt x="140" y="21"/>
                  </a:lnTo>
                  <a:lnTo>
                    <a:pt x="142" y="30"/>
                  </a:lnTo>
                  <a:lnTo>
                    <a:pt x="145" y="43"/>
                  </a:lnTo>
                  <a:lnTo>
                    <a:pt x="151" y="47"/>
                  </a:lnTo>
                  <a:lnTo>
                    <a:pt x="151" y="51"/>
                  </a:lnTo>
                  <a:lnTo>
                    <a:pt x="144" y="55"/>
                  </a:lnTo>
                  <a:lnTo>
                    <a:pt x="142" y="58"/>
                  </a:lnTo>
                  <a:lnTo>
                    <a:pt x="127" y="72"/>
                  </a:lnTo>
                  <a:lnTo>
                    <a:pt x="121" y="68"/>
                  </a:lnTo>
                  <a:lnTo>
                    <a:pt x="108" y="72"/>
                  </a:lnTo>
                  <a:lnTo>
                    <a:pt x="106" y="60"/>
                  </a:lnTo>
                  <a:lnTo>
                    <a:pt x="96" y="47"/>
                  </a:lnTo>
                  <a:lnTo>
                    <a:pt x="92" y="53"/>
                  </a:lnTo>
                  <a:lnTo>
                    <a:pt x="60" y="57"/>
                  </a:lnTo>
                  <a:lnTo>
                    <a:pt x="58" y="60"/>
                  </a:lnTo>
                  <a:lnTo>
                    <a:pt x="62" y="68"/>
                  </a:lnTo>
                  <a:lnTo>
                    <a:pt x="68" y="74"/>
                  </a:lnTo>
                  <a:lnTo>
                    <a:pt x="57" y="75"/>
                  </a:lnTo>
                  <a:lnTo>
                    <a:pt x="57" y="81"/>
                  </a:lnTo>
                  <a:lnTo>
                    <a:pt x="57" y="85"/>
                  </a:lnTo>
                  <a:lnTo>
                    <a:pt x="62" y="94"/>
                  </a:lnTo>
                  <a:lnTo>
                    <a:pt x="66" y="100"/>
                  </a:lnTo>
                  <a:lnTo>
                    <a:pt x="64" y="108"/>
                  </a:lnTo>
                  <a:lnTo>
                    <a:pt x="60" y="111"/>
                  </a:lnTo>
                  <a:lnTo>
                    <a:pt x="62" y="115"/>
                  </a:lnTo>
                  <a:lnTo>
                    <a:pt x="58" y="121"/>
                  </a:lnTo>
                  <a:lnTo>
                    <a:pt x="55" y="123"/>
                  </a:lnTo>
                  <a:lnTo>
                    <a:pt x="58" y="126"/>
                  </a:lnTo>
                  <a:lnTo>
                    <a:pt x="49" y="142"/>
                  </a:lnTo>
                  <a:lnTo>
                    <a:pt x="55" y="147"/>
                  </a:lnTo>
                  <a:lnTo>
                    <a:pt x="55" y="153"/>
                  </a:lnTo>
                  <a:lnTo>
                    <a:pt x="47" y="153"/>
                  </a:lnTo>
                  <a:lnTo>
                    <a:pt x="43" y="157"/>
                  </a:lnTo>
                  <a:lnTo>
                    <a:pt x="28" y="157"/>
                  </a:lnTo>
                  <a:lnTo>
                    <a:pt x="17" y="170"/>
                  </a:lnTo>
                  <a:lnTo>
                    <a:pt x="13" y="176"/>
                  </a:lnTo>
                  <a:lnTo>
                    <a:pt x="13" y="183"/>
                  </a:lnTo>
                  <a:lnTo>
                    <a:pt x="13" y="187"/>
                  </a:lnTo>
                  <a:lnTo>
                    <a:pt x="5" y="193"/>
                  </a:lnTo>
                  <a:lnTo>
                    <a:pt x="2" y="198"/>
                  </a:lnTo>
                  <a:lnTo>
                    <a:pt x="0" y="210"/>
                  </a:lnTo>
                  <a:lnTo>
                    <a:pt x="7" y="219"/>
                  </a:lnTo>
                  <a:lnTo>
                    <a:pt x="13" y="229"/>
                  </a:lnTo>
                  <a:lnTo>
                    <a:pt x="13" y="234"/>
                  </a:lnTo>
                  <a:lnTo>
                    <a:pt x="24" y="236"/>
                  </a:lnTo>
                  <a:lnTo>
                    <a:pt x="28" y="246"/>
                  </a:lnTo>
                  <a:lnTo>
                    <a:pt x="40" y="244"/>
                  </a:lnTo>
                  <a:lnTo>
                    <a:pt x="51" y="238"/>
                  </a:lnTo>
                  <a:lnTo>
                    <a:pt x="51" y="261"/>
                  </a:lnTo>
                  <a:lnTo>
                    <a:pt x="55" y="266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7" y="261"/>
                  </a:lnTo>
                  <a:lnTo>
                    <a:pt x="85" y="253"/>
                  </a:lnTo>
                  <a:lnTo>
                    <a:pt x="98" y="249"/>
                  </a:lnTo>
                  <a:lnTo>
                    <a:pt x="106" y="242"/>
                  </a:lnTo>
                  <a:lnTo>
                    <a:pt x="125" y="242"/>
                  </a:lnTo>
                  <a:lnTo>
                    <a:pt x="125" y="270"/>
                  </a:lnTo>
                  <a:lnTo>
                    <a:pt x="138" y="285"/>
                  </a:lnTo>
                  <a:lnTo>
                    <a:pt x="149" y="285"/>
                  </a:lnTo>
                  <a:lnTo>
                    <a:pt x="155" y="291"/>
                  </a:lnTo>
                  <a:lnTo>
                    <a:pt x="164" y="295"/>
                  </a:lnTo>
                  <a:lnTo>
                    <a:pt x="170" y="295"/>
                  </a:lnTo>
                  <a:lnTo>
                    <a:pt x="174" y="302"/>
                  </a:lnTo>
                  <a:lnTo>
                    <a:pt x="193" y="304"/>
                  </a:lnTo>
                  <a:lnTo>
                    <a:pt x="196" y="316"/>
                  </a:lnTo>
                  <a:lnTo>
                    <a:pt x="196" y="329"/>
                  </a:lnTo>
                  <a:lnTo>
                    <a:pt x="195" y="333"/>
                  </a:lnTo>
                  <a:lnTo>
                    <a:pt x="198" y="336"/>
                  </a:lnTo>
                  <a:lnTo>
                    <a:pt x="198" y="350"/>
                  </a:lnTo>
                  <a:lnTo>
                    <a:pt x="225" y="350"/>
                  </a:lnTo>
                  <a:lnTo>
                    <a:pt x="225" y="367"/>
                  </a:lnTo>
                  <a:lnTo>
                    <a:pt x="231" y="370"/>
                  </a:lnTo>
                  <a:lnTo>
                    <a:pt x="236" y="378"/>
                  </a:lnTo>
                  <a:lnTo>
                    <a:pt x="231" y="399"/>
                  </a:lnTo>
                  <a:lnTo>
                    <a:pt x="227" y="405"/>
                  </a:lnTo>
                  <a:lnTo>
                    <a:pt x="232" y="422"/>
                  </a:lnTo>
                  <a:lnTo>
                    <a:pt x="232" y="431"/>
                  </a:lnTo>
                  <a:lnTo>
                    <a:pt x="232" y="446"/>
                  </a:lnTo>
                  <a:lnTo>
                    <a:pt x="246" y="448"/>
                  </a:lnTo>
                  <a:lnTo>
                    <a:pt x="251" y="448"/>
                  </a:lnTo>
                  <a:lnTo>
                    <a:pt x="259" y="448"/>
                  </a:lnTo>
                  <a:lnTo>
                    <a:pt x="265" y="456"/>
                  </a:lnTo>
                  <a:lnTo>
                    <a:pt x="266" y="478"/>
                  </a:lnTo>
                  <a:lnTo>
                    <a:pt x="272" y="480"/>
                  </a:lnTo>
                  <a:lnTo>
                    <a:pt x="280" y="480"/>
                  </a:lnTo>
                  <a:lnTo>
                    <a:pt x="283" y="480"/>
                  </a:lnTo>
                  <a:lnTo>
                    <a:pt x="283" y="492"/>
                  </a:lnTo>
                  <a:lnTo>
                    <a:pt x="280" y="505"/>
                  </a:lnTo>
                  <a:lnTo>
                    <a:pt x="285" y="505"/>
                  </a:lnTo>
                  <a:lnTo>
                    <a:pt x="291" y="510"/>
                  </a:lnTo>
                  <a:lnTo>
                    <a:pt x="291" y="533"/>
                  </a:lnTo>
                  <a:lnTo>
                    <a:pt x="276" y="541"/>
                  </a:lnTo>
                  <a:lnTo>
                    <a:pt x="259" y="554"/>
                  </a:lnTo>
                  <a:lnTo>
                    <a:pt x="249" y="565"/>
                  </a:lnTo>
                  <a:lnTo>
                    <a:pt x="244" y="577"/>
                  </a:lnTo>
                  <a:lnTo>
                    <a:pt x="236" y="584"/>
                  </a:lnTo>
                  <a:lnTo>
                    <a:pt x="232" y="588"/>
                  </a:lnTo>
                  <a:lnTo>
                    <a:pt x="238" y="588"/>
                  </a:lnTo>
                  <a:lnTo>
                    <a:pt x="244" y="582"/>
                  </a:lnTo>
                  <a:lnTo>
                    <a:pt x="249" y="590"/>
                  </a:lnTo>
                  <a:lnTo>
                    <a:pt x="257" y="597"/>
                  </a:lnTo>
                  <a:lnTo>
                    <a:pt x="257" y="605"/>
                  </a:lnTo>
                  <a:lnTo>
                    <a:pt x="263" y="597"/>
                  </a:lnTo>
                  <a:lnTo>
                    <a:pt x="274" y="607"/>
                  </a:lnTo>
                  <a:lnTo>
                    <a:pt x="283" y="614"/>
                  </a:lnTo>
                  <a:lnTo>
                    <a:pt x="287" y="620"/>
                  </a:lnTo>
                  <a:lnTo>
                    <a:pt x="293" y="637"/>
                  </a:lnTo>
                  <a:lnTo>
                    <a:pt x="293" y="637"/>
                  </a:lnTo>
                  <a:lnTo>
                    <a:pt x="293" y="650"/>
                  </a:lnTo>
                  <a:lnTo>
                    <a:pt x="299" y="647"/>
                  </a:lnTo>
                  <a:lnTo>
                    <a:pt x="299" y="647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E25821DC-7F57-7B4D-82FC-8E3C8C7332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0567" y="3223083"/>
              <a:ext cx="856571" cy="844575"/>
            </a:xfrm>
            <a:custGeom>
              <a:avLst/>
              <a:gdLst>
                <a:gd name="T0" fmla="*/ 319 w 561"/>
                <a:gd name="T1" fmla="*/ 605 h 650"/>
                <a:gd name="T2" fmla="*/ 331 w 561"/>
                <a:gd name="T3" fmla="*/ 590 h 650"/>
                <a:gd name="T4" fmla="*/ 331 w 561"/>
                <a:gd name="T5" fmla="*/ 597 h 650"/>
                <a:gd name="T6" fmla="*/ 323 w 561"/>
                <a:gd name="T7" fmla="*/ 614 h 650"/>
                <a:gd name="T8" fmla="*/ 350 w 561"/>
                <a:gd name="T9" fmla="*/ 571 h 650"/>
                <a:gd name="T10" fmla="*/ 393 w 561"/>
                <a:gd name="T11" fmla="*/ 478 h 650"/>
                <a:gd name="T12" fmla="*/ 420 w 561"/>
                <a:gd name="T13" fmla="*/ 467 h 650"/>
                <a:gd name="T14" fmla="*/ 444 w 561"/>
                <a:gd name="T15" fmla="*/ 463 h 650"/>
                <a:gd name="T16" fmla="*/ 459 w 561"/>
                <a:gd name="T17" fmla="*/ 459 h 650"/>
                <a:gd name="T18" fmla="*/ 471 w 561"/>
                <a:gd name="T19" fmla="*/ 448 h 650"/>
                <a:gd name="T20" fmla="*/ 476 w 561"/>
                <a:gd name="T21" fmla="*/ 427 h 650"/>
                <a:gd name="T22" fmla="*/ 492 w 561"/>
                <a:gd name="T23" fmla="*/ 391 h 650"/>
                <a:gd name="T24" fmla="*/ 499 w 561"/>
                <a:gd name="T25" fmla="*/ 365 h 650"/>
                <a:gd name="T26" fmla="*/ 503 w 561"/>
                <a:gd name="T27" fmla="*/ 329 h 650"/>
                <a:gd name="T28" fmla="*/ 505 w 561"/>
                <a:gd name="T29" fmla="*/ 295 h 650"/>
                <a:gd name="T30" fmla="*/ 516 w 561"/>
                <a:gd name="T31" fmla="*/ 289 h 650"/>
                <a:gd name="T32" fmla="*/ 524 w 561"/>
                <a:gd name="T33" fmla="*/ 265 h 650"/>
                <a:gd name="T34" fmla="*/ 539 w 561"/>
                <a:gd name="T35" fmla="*/ 253 h 650"/>
                <a:gd name="T36" fmla="*/ 554 w 561"/>
                <a:gd name="T37" fmla="*/ 232 h 650"/>
                <a:gd name="T38" fmla="*/ 561 w 561"/>
                <a:gd name="T39" fmla="*/ 198 h 650"/>
                <a:gd name="T40" fmla="*/ 550 w 561"/>
                <a:gd name="T41" fmla="*/ 164 h 650"/>
                <a:gd name="T42" fmla="*/ 527 w 561"/>
                <a:gd name="T43" fmla="*/ 161 h 650"/>
                <a:gd name="T44" fmla="*/ 493 w 561"/>
                <a:gd name="T45" fmla="*/ 134 h 650"/>
                <a:gd name="T46" fmla="*/ 473 w 561"/>
                <a:gd name="T47" fmla="*/ 130 h 650"/>
                <a:gd name="T48" fmla="*/ 446 w 561"/>
                <a:gd name="T49" fmla="*/ 123 h 650"/>
                <a:gd name="T50" fmla="*/ 427 w 561"/>
                <a:gd name="T51" fmla="*/ 126 h 650"/>
                <a:gd name="T52" fmla="*/ 416 w 561"/>
                <a:gd name="T53" fmla="*/ 109 h 650"/>
                <a:gd name="T54" fmla="*/ 393 w 561"/>
                <a:gd name="T55" fmla="*/ 98 h 650"/>
                <a:gd name="T56" fmla="*/ 370 w 561"/>
                <a:gd name="T57" fmla="*/ 100 h 650"/>
                <a:gd name="T58" fmla="*/ 365 w 561"/>
                <a:gd name="T59" fmla="*/ 109 h 650"/>
                <a:gd name="T60" fmla="*/ 353 w 561"/>
                <a:gd name="T61" fmla="*/ 117 h 650"/>
                <a:gd name="T62" fmla="*/ 363 w 561"/>
                <a:gd name="T63" fmla="*/ 102 h 650"/>
                <a:gd name="T64" fmla="*/ 357 w 561"/>
                <a:gd name="T65" fmla="*/ 85 h 650"/>
                <a:gd name="T66" fmla="*/ 336 w 561"/>
                <a:gd name="T67" fmla="*/ 91 h 650"/>
                <a:gd name="T68" fmla="*/ 327 w 561"/>
                <a:gd name="T69" fmla="*/ 92 h 650"/>
                <a:gd name="T70" fmla="*/ 340 w 561"/>
                <a:gd name="T71" fmla="*/ 72 h 650"/>
                <a:gd name="T72" fmla="*/ 342 w 561"/>
                <a:gd name="T73" fmla="*/ 57 h 650"/>
                <a:gd name="T74" fmla="*/ 331 w 561"/>
                <a:gd name="T75" fmla="*/ 36 h 650"/>
                <a:gd name="T76" fmla="*/ 310 w 561"/>
                <a:gd name="T77" fmla="*/ 39 h 650"/>
                <a:gd name="T78" fmla="*/ 248 w 561"/>
                <a:gd name="T79" fmla="*/ 51 h 650"/>
                <a:gd name="T80" fmla="*/ 200 w 561"/>
                <a:gd name="T81" fmla="*/ 11 h 650"/>
                <a:gd name="T82" fmla="*/ 151 w 561"/>
                <a:gd name="T83" fmla="*/ 21 h 650"/>
                <a:gd name="T84" fmla="*/ 144 w 561"/>
                <a:gd name="T85" fmla="*/ 55 h 650"/>
                <a:gd name="T86" fmla="*/ 92 w 561"/>
                <a:gd name="T87" fmla="*/ 53 h 650"/>
                <a:gd name="T88" fmla="*/ 57 w 561"/>
                <a:gd name="T89" fmla="*/ 85 h 650"/>
                <a:gd name="T90" fmla="*/ 55 w 561"/>
                <a:gd name="T91" fmla="*/ 123 h 650"/>
                <a:gd name="T92" fmla="*/ 28 w 561"/>
                <a:gd name="T93" fmla="*/ 157 h 650"/>
                <a:gd name="T94" fmla="*/ 0 w 561"/>
                <a:gd name="T95" fmla="*/ 210 h 650"/>
                <a:gd name="T96" fmla="*/ 51 w 561"/>
                <a:gd name="T97" fmla="*/ 238 h 650"/>
                <a:gd name="T98" fmla="*/ 98 w 561"/>
                <a:gd name="T99" fmla="*/ 249 h 650"/>
                <a:gd name="T100" fmla="*/ 164 w 561"/>
                <a:gd name="T101" fmla="*/ 295 h 650"/>
                <a:gd name="T102" fmla="*/ 198 w 561"/>
                <a:gd name="T103" fmla="*/ 336 h 650"/>
                <a:gd name="T104" fmla="*/ 227 w 561"/>
                <a:gd name="T105" fmla="*/ 405 h 650"/>
                <a:gd name="T106" fmla="*/ 265 w 561"/>
                <a:gd name="T107" fmla="*/ 456 h 650"/>
                <a:gd name="T108" fmla="*/ 285 w 561"/>
                <a:gd name="T109" fmla="*/ 505 h 650"/>
                <a:gd name="T110" fmla="*/ 236 w 561"/>
                <a:gd name="T111" fmla="*/ 584 h 650"/>
                <a:gd name="T112" fmla="*/ 263 w 561"/>
                <a:gd name="T113" fmla="*/ 597 h 650"/>
                <a:gd name="T114" fmla="*/ 299 w 561"/>
                <a:gd name="T115" fmla="*/ 647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61" h="650">
                  <a:moveTo>
                    <a:pt x="308" y="630"/>
                  </a:moveTo>
                  <a:lnTo>
                    <a:pt x="308" y="630"/>
                  </a:lnTo>
                  <a:lnTo>
                    <a:pt x="308" y="626"/>
                  </a:lnTo>
                  <a:lnTo>
                    <a:pt x="312" y="618"/>
                  </a:lnTo>
                  <a:lnTo>
                    <a:pt x="314" y="613"/>
                  </a:lnTo>
                  <a:lnTo>
                    <a:pt x="316" y="609"/>
                  </a:lnTo>
                  <a:lnTo>
                    <a:pt x="319" y="605"/>
                  </a:lnTo>
                  <a:lnTo>
                    <a:pt x="323" y="601"/>
                  </a:lnTo>
                  <a:lnTo>
                    <a:pt x="323" y="601"/>
                  </a:lnTo>
                  <a:lnTo>
                    <a:pt x="323" y="597"/>
                  </a:lnTo>
                  <a:lnTo>
                    <a:pt x="327" y="596"/>
                  </a:lnTo>
                  <a:lnTo>
                    <a:pt x="327" y="596"/>
                  </a:lnTo>
                  <a:lnTo>
                    <a:pt x="327" y="592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5" y="590"/>
                  </a:lnTo>
                  <a:lnTo>
                    <a:pt x="335" y="592"/>
                  </a:lnTo>
                  <a:lnTo>
                    <a:pt x="335" y="594"/>
                  </a:lnTo>
                  <a:lnTo>
                    <a:pt x="335" y="594"/>
                  </a:lnTo>
                  <a:lnTo>
                    <a:pt x="333" y="596"/>
                  </a:lnTo>
                  <a:lnTo>
                    <a:pt x="331" y="597"/>
                  </a:lnTo>
                  <a:lnTo>
                    <a:pt x="327" y="601"/>
                  </a:lnTo>
                  <a:lnTo>
                    <a:pt x="327" y="601"/>
                  </a:lnTo>
                  <a:lnTo>
                    <a:pt x="321" y="609"/>
                  </a:lnTo>
                  <a:lnTo>
                    <a:pt x="319" y="613"/>
                  </a:lnTo>
                  <a:lnTo>
                    <a:pt x="318" y="616"/>
                  </a:lnTo>
                  <a:lnTo>
                    <a:pt x="318" y="616"/>
                  </a:lnTo>
                  <a:lnTo>
                    <a:pt x="323" y="614"/>
                  </a:lnTo>
                  <a:lnTo>
                    <a:pt x="327" y="609"/>
                  </a:lnTo>
                  <a:lnTo>
                    <a:pt x="333" y="605"/>
                  </a:lnTo>
                  <a:lnTo>
                    <a:pt x="336" y="599"/>
                  </a:lnTo>
                  <a:lnTo>
                    <a:pt x="336" y="599"/>
                  </a:lnTo>
                  <a:lnTo>
                    <a:pt x="342" y="584"/>
                  </a:lnTo>
                  <a:lnTo>
                    <a:pt x="346" y="577"/>
                  </a:lnTo>
                  <a:lnTo>
                    <a:pt x="350" y="571"/>
                  </a:lnTo>
                  <a:lnTo>
                    <a:pt x="350" y="571"/>
                  </a:lnTo>
                  <a:lnTo>
                    <a:pt x="359" y="560"/>
                  </a:lnTo>
                  <a:lnTo>
                    <a:pt x="367" y="503"/>
                  </a:lnTo>
                  <a:lnTo>
                    <a:pt x="367" y="503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93" y="478"/>
                  </a:lnTo>
                  <a:lnTo>
                    <a:pt x="397" y="476"/>
                  </a:lnTo>
                  <a:lnTo>
                    <a:pt x="401" y="475"/>
                  </a:lnTo>
                  <a:lnTo>
                    <a:pt x="401" y="475"/>
                  </a:lnTo>
                  <a:lnTo>
                    <a:pt x="405" y="475"/>
                  </a:lnTo>
                  <a:lnTo>
                    <a:pt x="410" y="471"/>
                  </a:lnTo>
                  <a:lnTo>
                    <a:pt x="416" y="471"/>
                  </a:lnTo>
                  <a:lnTo>
                    <a:pt x="420" y="467"/>
                  </a:lnTo>
                  <a:lnTo>
                    <a:pt x="420" y="467"/>
                  </a:lnTo>
                  <a:lnTo>
                    <a:pt x="422" y="465"/>
                  </a:lnTo>
                  <a:lnTo>
                    <a:pt x="423" y="463"/>
                  </a:lnTo>
                  <a:lnTo>
                    <a:pt x="429" y="463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44" y="463"/>
                  </a:lnTo>
                  <a:lnTo>
                    <a:pt x="448" y="463"/>
                  </a:lnTo>
                  <a:lnTo>
                    <a:pt x="448" y="463"/>
                  </a:lnTo>
                  <a:lnTo>
                    <a:pt x="454" y="463"/>
                  </a:lnTo>
                  <a:lnTo>
                    <a:pt x="456" y="463"/>
                  </a:lnTo>
                  <a:lnTo>
                    <a:pt x="456" y="463"/>
                  </a:lnTo>
                  <a:lnTo>
                    <a:pt x="459" y="461"/>
                  </a:lnTo>
                  <a:lnTo>
                    <a:pt x="459" y="459"/>
                  </a:lnTo>
                  <a:lnTo>
                    <a:pt x="459" y="459"/>
                  </a:lnTo>
                  <a:lnTo>
                    <a:pt x="459" y="456"/>
                  </a:lnTo>
                  <a:lnTo>
                    <a:pt x="459" y="456"/>
                  </a:lnTo>
                  <a:lnTo>
                    <a:pt x="461" y="454"/>
                  </a:lnTo>
                  <a:lnTo>
                    <a:pt x="465" y="452"/>
                  </a:lnTo>
                  <a:lnTo>
                    <a:pt x="469" y="450"/>
                  </a:lnTo>
                  <a:lnTo>
                    <a:pt x="471" y="448"/>
                  </a:lnTo>
                  <a:lnTo>
                    <a:pt x="471" y="448"/>
                  </a:lnTo>
                  <a:lnTo>
                    <a:pt x="473" y="446"/>
                  </a:lnTo>
                  <a:lnTo>
                    <a:pt x="473" y="442"/>
                  </a:lnTo>
                  <a:lnTo>
                    <a:pt x="475" y="435"/>
                  </a:lnTo>
                  <a:lnTo>
                    <a:pt x="475" y="435"/>
                  </a:lnTo>
                  <a:lnTo>
                    <a:pt x="475" y="431"/>
                  </a:lnTo>
                  <a:lnTo>
                    <a:pt x="476" y="427"/>
                  </a:lnTo>
                  <a:lnTo>
                    <a:pt x="482" y="420"/>
                  </a:lnTo>
                  <a:lnTo>
                    <a:pt x="488" y="412"/>
                  </a:lnTo>
                  <a:lnTo>
                    <a:pt x="490" y="408"/>
                  </a:lnTo>
                  <a:lnTo>
                    <a:pt x="492" y="405"/>
                  </a:lnTo>
                  <a:lnTo>
                    <a:pt x="492" y="405"/>
                  </a:lnTo>
                  <a:lnTo>
                    <a:pt x="492" y="399"/>
                  </a:lnTo>
                  <a:lnTo>
                    <a:pt x="492" y="391"/>
                  </a:lnTo>
                  <a:lnTo>
                    <a:pt x="492" y="391"/>
                  </a:lnTo>
                  <a:lnTo>
                    <a:pt x="493" y="386"/>
                  </a:lnTo>
                  <a:lnTo>
                    <a:pt x="497" y="382"/>
                  </a:lnTo>
                  <a:lnTo>
                    <a:pt x="499" y="376"/>
                  </a:lnTo>
                  <a:lnTo>
                    <a:pt x="499" y="370"/>
                  </a:lnTo>
                  <a:lnTo>
                    <a:pt x="499" y="370"/>
                  </a:lnTo>
                  <a:lnTo>
                    <a:pt x="499" y="365"/>
                  </a:lnTo>
                  <a:lnTo>
                    <a:pt x="503" y="359"/>
                  </a:lnTo>
                  <a:lnTo>
                    <a:pt x="503" y="353"/>
                  </a:lnTo>
                  <a:lnTo>
                    <a:pt x="505" y="348"/>
                  </a:lnTo>
                  <a:lnTo>
                    <a:pt x="505" y="348"/>
                  </a:lnTo>
                  <a:lnTo>
                    <a:pt x="503" y="340"/>
                  </a:lnTo>
                  <a:lnTo>
                    <a:pt x="503" y="329"/>
                  </a:lnTo>
                  <a:lnTo>
                    <a:pt x="503" y="329"/>
                  </a:lnTo>
                  <a:lnTo>
                    <a:pt x="503" y="321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05" y="304"/>
                  </a:lnTo>
                  <a:lnTo>
                    <a:pt x="505" y="299"/>
                  </a:lnTo>
                  <a:lnTo>
                    <a:pt x="505" y="295"/>
                  </a:lnTo>
                  <a:lnTo>
                    <a:pt x="505" y="295"/>
                  </a:lnTo>
                  <a:lnTo>
                    <a:pt x="507" y="295"/>
                  </a:lnTo>
                  <a:lnTo>
                    <a:pt x="509" y="295"/>
                  </a:lnTo>
                  <a:lnTo>
                    <a:pt x="510" y="295"/>
                  </a:lnTo>
                  <a:lnTo>
                    <a:pt x="510" y="295"/>
                  </a:lnTo>
                  <a:lnTo>
                    <a:pt x="514" y="291"/>
                  </a:lnTo>
                  <a:lnTo>
                    <a:pt x="516" y="289"/>
                  </a:lnTo>
                  <a:lnTo>
                    <a:pt x="516" y="289"/>
                  </a:lnTo>
                  <a:lnTo>
                    <a:pt x="520" y="283"/>
                  </a:lnTo>
                  <a:lnTo>
                    <a:pt x="522" y="278"/>
                  </a:lnTo>
                  <a:lnTo>
                    <a:pt x="522" y="278"/>
                  </a:lnTo>
                  <a:lnTo>
                    <a:pt x="522" y="270"/>
                  </a:lnTo>
                  <a:lnTo>
                    <a:pt x="524" y="266"/>
                  </a:lnTo>
                  <a:lnTo>
                    <a:pt x="524" y="265"/>
                  </a:lnTo>
                  <a:lnTo>
                    <a:pt x="524" y="265"/>
                  </a:lnTo>
                  <a:lnTo>
                    <a:pt x="527" y="263"/>
                  </a:lnTo>
                  <a:lnTo>
                    <a:pt x="529" y="261"/>
                  </a:lnTo>
                  <a:lnTo>
                    <a:pt x="531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37" y="253"/>
                  </a:lnTo>
                  <a:lnTo>
                    <a:pt x="539" y="253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50" y="240"/>
                  </a:lnTo>
                  <a:lnTo>
                    <a:pt x="550" y="236"/>
                  </a:lnTo>
                  <a:lnTo>
                    <a:pt x="554" y="236"/>
                  </a:lnTo>
                  <a:lnTo>
                    <a:pt x="554" y="236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8" y="231"/>
                  </a:lnTo>
                  <a:lnTo>
                    <a:pt x="558" y="227"/>
                  </a:lnTo>
                  <a:lnTo>
                    <a:pt x="560" y="215"/>
                  </a:lnTo>
                  <a:lnTo>
                    <a:pt x="561" y="198"/>
                  </a:lnTo>
                  <a:lnTo>
                    <a:pt x="561" y="198"/>
                  </a:lnTo>
                  <a:lnTo>
                    <a:pt x="558" y="178"/>
                  </a:lnTo>
                  <a:lnTo>
                    <a:pt x="558" y="178"/>
                  </a:lnTo>
                  <a:lnTo>
                    <a:pt x="556" y="174"/>
                  </a:lnTo>
                  <a:lnTo>
                    <a:pt x="554" y="168"/>
                  </a:lnTo>
                  <a:lnTo>
                    <a:pt x="552" y="166"/>
                  </a:lnTo>
                  <a:lnTo>
                    <a:pt x="550" y="164"/>
                  </a:lnTo>
                  <a:lnTo>
                    <a:pt x="544" y="164"/>
                  </a:lnTo>
                  <a:lnTo>
                    <a:pt x="544" y="164"/>
                  </a:lnTo>
                  <a:lnTo>
                    <a:pt x="539" y="164"/>
                  </a:lnTo>
                  <a:lnTo>
                    <a:pt x="531" y="164"/>
                  </a:lnTo>
                  <a:lnTo>
                    <a:pt x="531" y="164"/>
                  </a:lnTo>
                  <a:lnTo>
                    <a:pt x="529" y="162"/>
                  </a:lnTo>
                  <a:lnTo>
                    <a:pt x="527" y="161"/>
                  </a:lnTo>
                  <a:lnTo>
                    <a:pt x="522" y="157"/>
                  </a:lnTo>
                  <a:lnTo>
                    <a:pt x="522" y="157"/>
                  </a:lnTo>
                  <a:lnTo>
                    <a:pt x="516" y="155"/>
                  </a:lnTo>
                  <a:lnTo>
                    <a:pt x="512" y="149"/>
                  </a:lnTo>
                  <a:lnTo>
                    <a:pt x="512" y="149"/>
                  </a:lnTo>
                  <a:lnTo>
                    <a:pt x="503" y="142"/>
                  </a:lnTo>
                  <a:lnTo>
                    <a:pt x="493" y="134"/>
                  </a:lnTo>
                  <a:lnTo>
                    <a:pt x="493" y="134"/>
                  </a:lnTo>
                  <a:lnTo>
                    <a:pt x="488" y="130"/>
                  </a:lnTo>
                  <a:lnTo>
                    <a:pt x="486" y="128"/>
                  </a:lnTo>
                  <a:lnTo>
                    <a:pt x="484" y="128"/>
                  </a:lnTo>
                  <a:lnTo>
                    <a:pt x="484" y="128"/>
                  </a:lnTo>
                  <a:lnTo>
                    <a:pt x="476" y="128"/>
                  </a:lnTo>
                  <a:lnTo>
                    <a:pt x="473" y="130"/>
                  </a:lnTo>
                  <a:lnTo>
                    <a:pt x="473" y="130"/>
                  </a:lnTo>
                  <a:lnTo>
                    <a:pt x="465" y="130"/>
                  </a:lnTo>
                  <a:lnTo>
                    <a:pt x="461" y="130"/>
                  </a:lnTo>
                  <a:lnTo>
                    <a:pt x="456" y="128"/>
                  </a:lnTo>
                  <a:lnTo>
                    <a:pt x="450" y="126"/>
                  </a:lnTo>
                  <a:lnTo>
                    <a:pt x="450" y="126"/>
                  </a:lnTo>
                  <a:lnTo>
                    <a:pt x="446" y="123"/>
                  </a:lnTo>
                  <a:lnTo>
                    <a:pt x="442" y="123"/>
                  </a:lnTo>
                  <a:lnTo>
                    <a:pt x="437" y="123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31" y="126"/>
                  </a:lnTo>
                  <a:lnTo>
                    <a:pt x="431" y="126"/>
                  </a:lnTo>
                  <a:lnTo>
                    <a:pt x="427" y="126"/>
                  </a:lnTo>
                  <a:lnTo>
                    <a:pt x="427" y="126"/>
                  </a:lnTo>
                  <a:lnTo>
                    <a:pt x="425" y="125"/>
                  </a:lnTo>
                  <a:lnTo>
                    <a:pt x="423" y="123"/>
                  </a:lnTo>
                  <a:lnTo>
                    <a:pt x="423" y="123"/>
                  </a:lnTo>
                  <a:lnTo>
                    <a:pt x="420" y="115"/>
                  </a:lnTo>
                  <a:lnTo>
                    <a:pt x="416" y="109"/>
                  </a:lnTo>
                  <a:lnTo>
                    <a:pt x="416" y="109"/>
                  </a:lnTo>
                  <a:lnTo>
                    <a:pt x="414" y="109"/>
                  </a:lnTo>
                  <a:lnTo>
                    <a:pt x="412" y="108"/>
                  </a:lnTo>
                  <a:lnTo>
                    <a:pt x="412" y="106"/>
                  </a:lnTo>
                  <a:lnTo>
                    <a:pt x="412" y="104"/>
                  </a:lnTo>
                  <a:lnTo>
                    <a:pt x="412" y="104"/>
                  </a:lnTo>
                  <a:lnTo>
                    <a:pt x="401" y="102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82" y="96"/>
                  </a:lnTo>
                  <a:lnTo>
                    <a:pt x="374" y="96"/>
                  </a:lnTo>
                  <a:lnTo>
                    <a:pt x="372" y="96"/>
                  </a:lnTo>
                  <a:lnTo>
                    <a:pt x="370" y="96"/>
                  </a:lnTo>
                  <a:lnTo>
                    <a:pt x="370" y="96"/>
                  </a:lnTo>
                  <a:lnTo>
                    <a:pt x="370" y="100"/>
                  </a:lnTo>
                  <a:lnTo>
                    <a:pt x="370" y="102"/>
                  </a:lnTo>
                  <a:lnTo>
                    <a:pt x="367" y="108"/>
                  </a:lnTo>
                  <a:lnTo>
                    <a:pt x="367" y="108"/>
                  </a:lnTo>
                  <a:lnTo>
                    <a:pt x="365" y="108"/>
                  </a:lnTo>
                  <a:lnTo>
                    <a:pt x="365" y="108"/>
                  </a:lnTo>
                  <a:lnTo>
                    <a:pt x="365" y="109"/>
                  </a:lnTo>
                  <a:lnTo>
                    <a:pt x="365" y="109"/>
                  </a:lnTo>
                  <a:lnTo>
                    <a:pt x="361" y="111"/>
                  </a:lnTo>
                  <a:lnTo>
                    <a:pt x="357" y="115"/>
                  </a:lnTo>
                  <a:lnTo>
                    <a:pt x="353" y="119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3" y="119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1"/>
                  </a:lnTo>
                  <a:lnTo>
                    <a:pt x="353" y="111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4"/>
                  </a:lnTo>
                  <a:lnTo>
                    <a:pt x="363" y="102"/>
                  </a:lnTo>
                  <a:lnTo>
                    <a:pt x="365" y="98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7" y="94"/>
                  </a:lnTo>
                  <a:lnTo>
                    <a:pt x="365" y="91"/>
                  </a:lnTo>
                  <a:lnTo>
                    <a:pt x="363" y="87"/>
                  </a:lnTo>
                  <a:lnTo>
                    <a:pt x="357" y="85"/>
                  </a:lnTo>
                  <a:lnTo>
                    <a:pt x="348" y="81"/>
                  </a:lnTo>
                  <a:lnTo>
                    <a:pt x="342" y="81"/>
                  </a:lnTo>
                  <a:lnTo>
                    <a:pt x="342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5"/>
                  </a:lnTo>
                  <a:lnTo>
                    <a:pt x="336" y="91"/>
                  </a:lnTo>
                  <a:lnTo>
                    <a:pt x="336" y="91"/>
                  </a:lnTo>
                  <a:lnTo>
                    <a:pt x="333" y="94"/>
                  </a:lnTo>
                  <a:lnTo>
                    <a:pt x="329" y="98"/>
                  </a:lnTo>
                  <a:lnTo>
                    <a:pt x="325" y="98"/>
                  </a:lnTo>
                  <a:lnTo>
                    <a:pt x="319" y="100"/>
                  </a:lnTo>
                  <a:lnTo>
                    <a:pt x="319" y="100"/>
                  </a:lnTo>
                  <a:lnTo>
                    <a:pt x="327" y="92"/>
                  </a:lnTo>
                  <a:lnTo>
                    <a:pt x="333" y="83"/>
                  </a:lnTo>
                  <a:lnTo>
                    <a:pt x="333" y="83"/>
                  </a:lnTo>
                  <a:lnTo>
                    <a:pt x="335" y="79"/>
                  </a:lnTo>
                  <a:lnTo>
                    <a:pt x="335" y="77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40" y="72"/>
                  </a:lnTo>
                  <a:lnTo>
                    <a:pt x="342" y="68"/>
                  </a:lnTo>
                  <a:lnTo>
                    <a:pt x="346" y="64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2" y="57"/>
                  </a:lnTo>
                  <a:lnTo>
                    <a:pt x="342" y="55"/>
                  </a:lnTo>
                  <a:lnTo>
                    <a:pt x="342" y="55"/>
                  </a:lnTo>
                  <a:lnTo>
                    <a:pt x="338" y="53"/>
                  </a:lnTo>
                  <a:lnTo>
                    <a:pt x="336" y="49"/>
                  </a:lnTo>
                  <a:lnTo>
                    <a:pt x="333" y="41"/>
                  </a:lnTo>
                  <a:lnTo>
                    <a:pt x="333" y="41"/>
                  </a:lnTo>
                  <a:lnTo>
                    <a:pt x="331" y="36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21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19" y="19"/>
                  </a:lnTo>
                  <a:lnTo>
                    <a:pt x="310" y="39"/>
                  </a:lnTo>
                  <a:lnTo>
                    <a:pt x="304" y="45"/>
                  </a:lnTo>
                  <a:lnTo>
                    <a:pt x="304" y="49"/>
                  </a:lnTo>
                  <a:lnTo>
                    <a:pt x="282" y="49"/>
                  </a:lnTo>
                  <a:lnTo>
                    <a:pt x="280" y="43"/>
                  </a:lnTo>
                  <a:lnTo>
                    <a:pt x="259" y="43"/>
                  </a:lnTo>
                  <a:lnTo>
                    <a:pt x="259" y="53"/>
                  </a:lnTo>
                  <a:lnTo>
                    <a:pt x="248" y="51"/>
                  </a:lnTo>
                  <a:lnTo>
                    <a:pt x="238" y="57"/>
                  </a:lnTo>
                  <a:lnTo>
                    <a:pt x="227" y="58"/>
                  </a:lnTo>
                  <a:lnTo>
                    <a:pt x="219" y="64"/>
                  </a:lnTo>
                  <a:lnTo>
                    <a:pt x="210" y="57"/>
                  </a:lnTo>
                  <a:lnTo>
                    <a:pt x="200" y="36"/>
                  </a:lnTo>
                  <a:lnTo>
                    <a:pt x="204" y="19"/>
                  </a:lnTo>
                  <a:lnTo>
                    <a:pt x="200" y="11"/>
                  </a:lnTo>
                  <a:lnTo>
                    <a:pt x="200" y="2"/>
                  </a:lnTo>
                  <a:lnTo>
                    <a:pt x="189" y="0"/>
                  </a:lnTo>
                  <a:lnTo>
                    <a:pt x="183" y="9"/>
                  </a:lnTo>
                  <a:lnTo>
                    <a:pt x="166" y="19"/>
                  </a:lnTo>
                  <a:lnTo>
                    <a:pt x="164" y="22"/>
                  </a:lnTo>
                  <a:lnTo>
                    <a:pt x="162" y="24"/>
                  </a:lnTo>
                  <a:lnTo>
                    <a:pt x="151" y="21"/>
                  </a:lnTo>
                  <a:lnTo>
                    <a:pt x="144" y="19"/>
                  </a:lnTo>
                  <a:lnTo>
                    <a:pt x="140" y="21"/>
                  </a:lnTo>
                  <a:lnTo>
                    <a:pt x="142" y="30"/>
                  </a:lnTo>
                  <a:lnTo>
                    <a:pt x="145" y="43"/>
                  </a:lnTo>
                  <a:lnTo>
                    <a:pt x="151" y="47"/>
                  </a:lnTo>
                  <a:lnTo>
                    <a:pt x="151" y="51"/>
                  </a:lnTo>
                  <a:lnTo>
                    <a:pt x="144" y="55"/>
                  </a:lnTo>
                  <a:lnTo>
                    <a:pt x="142" y="58"/>
                  </a:lnTo>
                  <a:lnTo>
                    <a:pt x="127" y="72"/>
                  </a:lnTo>
                  <a:lnTo>
                    <a:pt x="121" y="68"/>
                  </a:lnTo>
                  <a:lnTo>
                    <a:pt x="108" y="72"/>
                  </a:lnTo>
                  <a:lnTo>
                    <a:pt x="106" y="60"/>
                  </a:lnTo>
                  <a:lnTo>
                    <a:pt x="96" y="47"/>
                  </a:lnTo>
                  <a:lnTo>
                    <a:pt x="92" y="53"/>
                  </a:lnTo>
                  <a:lnTo>
                    <a:pt x="60" y="57"/>
                  </a:lnTo>
                  <a:lnTo>
                    <a:pt x="58" y="60"/>
                  </a:lnTo>
                  <a:lnTo>
                    <a:pt x="62" y="68"/>
                  </a:lnTo>
                  <a:lnTo>
                    <a:pt x="68" y="74"/>
                  </a:lnTo>
                  <a:lnTo>
                    <a:pt x="57" y="75"/>
                  </a:lnTo>
                  <a:lnTo>
                    <a:pt x="57" y="81"/>
                  </a:lnTo>
                  <a:lnTo>
                    <a:pt x="57" y="85"/>
                  </a:lnTo>
                  <a:lnTo>
                    <a:pt x="62" y="94"/>
                  </a:lnTo>
                  <a:lnTo>
                    <a:pt x="66" y="100"/>
                  </a:lnTo>
                  <a:lnTo>
                    <a:pt x="64" y="108"/>
                  </a:lnTo>
                  <a:lnTo>
                    <a:pt x="60" y="111"/>
                  </a:lnTo>
                  <a:lnTo>
                    <a:pt x="62" y="115"/>
                  </a:lnTo>
                  <a:lnTo>
                    <a:pt x="58" y="121"/>
                  </a:lnTo>
                  <a:lnTo>
                    <a:pt x="55" y="123"/>
                  </a:lnTo>
                  <a:lnTo>
                    <a:pt x="58" y="126"/>
                  </a:lnTo>
                  <a:lnTo>
                    <a:pt x="49" y="142"/>
                  </a:lnTo>
                  <a:lnTo>
                    <a:pt x="55" y="147"/>
                  </a:lnTo>
                  <a:lnTo>
                    <a:pt x="55" y="153"/>
                  </a:lnTo>
                  <a:lnTo>
                    <a:pt x="47" y="153"/>
                  </a:lnTo>
                  <a:lnTo>
                    <a:pt x="43" y="157"/>
                  </a:lnTo>
                  <a:lnTo>
                    <a:pt x="28" y="157"/>
                  </a:lnTo>
                  <a:lnTo>
                    <a:pt x="17" y="170"/>
                  </a:lnTo>
                  <a:lnTo>
                    <a:pt x="13" y="176"/>
                  </a:lnTo>
                  <a:lnTo>
                    <a:pt x="13" y="183"/>
                  </a:lnTo>
                  <a:lnTo>
                    <a:pt x="13" y="187"/>
                  </a:lnTo>
                  <a:lnTo>
                    <a:pt x="5" y="193"/>
                  </a:lnTo>
                  <a:lnTo>
                    <a:pt x="2" y="198"/>
                  </a:lnTo>
                  <a:lnTo>
                    <a:pt x="0" y="210"/>
                  </a:lnTo>
                  <a:lnTo>
                    <a:pt x="7" y="219"/>
                  </a:lnTo>
                  <a:lnTo>
                    <a:pt x="13" y="229"/>
                  </a:lnTo>
                  <a:lnTo>
                    <a:pt x="13" y="234"/>
                  </a:lnTo>
                  <a:lnTo>
                    <a:pt x="24" y="236"/>
                  </a:lnTo>
                  <a:lnTo>
                    <a:pt x="28" y="246"/>
                  </a:lnTo>
                  <a:lnTo>
                    <a:pt x="40" y="244"/>
                  </a:lnTo>
                  <a:lnTo>
                    <a:pt x="51" y="238"/>
                  </a:lnTo>
                  <a:lnTo>
                    <a:pt x="51" y="261"/>
                  </a:lnTo>
                  <a:lnTo>
                    <a:pt x="55" y="266"/>
                  </a:lnTo>
                  <a:lnTo>
                    <a:pt x="58" y="259"/>
                  </a:lnTo>
                  <a:lnTo>
                    <a:pt x="64" y="261"/>
                  </a:lnTo>
                  <a:lnTo>
                    <a:pt x="77" y="261"/>
                  </a:lnTo>
                  <a:lnTo>
                    <a:pt x="85" y="253"/>
                  </a:lnTo>
                  <a:lnTo>
                    <a:pt x="98" y="249"/>
                  </a:lnTo>
                  <a:lnTo>
                    <a:pt x="106" y="242"/>
                  </a:lnTo>
                  <a:lnTo>
                    <a:pt x="125" y="242"/>
                  </a:lnTo>
                  <a:lnTo>
                    <a:pt x="125" y="270"/>
                  </a:lnTo>
                  <a:lnTo>
                    <a:pt x="138" y="285"/>
                  </a:lnTo>
                  <a:lnTo>
                    <a:pt x="149" y="285"/>
                  </a:lnTo>
                  <a:lnTo>
                    <a:pt x="155" y="291"/>
                  </a:lnTo>
                  <a:lnTo>
                    <a:pt x="164" y="295"/>
                  </a:lnTo>
                  <a:lnTo>
                    <a:pt x="170" y="295"/>
                  </a:lnTo>
                  <a:lnTo>
                    <a:pt x="174" y="302"/>
                  </a:lnTo>
                  <a:lnTo>
                    <a:pt x="193" y="304"/>
                  </a:lnTo>
                  <a:lnTo>
                    <a:pt x="196" y="316"/>
                  </a:lnTo>
                  <a:lnTo>
                    <a:pt x="196" y="329"/>
                  </a:lnTo>
                  <a:lnTo>
                    <a:pt x="195" y="333"/>
                  </a:lnTo>
                  <a:lnTo>
                    <a:pt x="198" y="336"/>
                  </a:lnTo>
                  <a:lnTo>
                    <a:pt x="198" y="350"/>
                  </a:lnTo>
                  <a:lnTo>
                    <a:pt x="225" y="350"/>
                  </a:lnTo>
                  <a:lnTo>
                    <a:pt x="225" y="367"/>
                  </a:lnTo>
                  <a:lnTo>
                    <a:pt x="231" y="370"/>
                  </a:lnTo>
                  <a:lnTo>
                    <a:pt x="236" y="378"/>
                  </a:lnTo>
                  <a:lnTo>
                    <a:pt x="231" y="399"/>
                  </a:lnTo>
                  <a:lnTo>
                    <a:pt x="227" y="405"/>
                  </a:lnTo>
                  <a:lnTo>
                    <a:pt x="232" y="422"/>
                  </a:lnTo>
                  <a:lnTo>
                    <a:pt x="232" y="431"/>
                  </a:lnTo>
                  <a:lnTo>
                    <a:pt x="232" y="446"/>
                  </a:lnTo>
                  <a:lnTo>
                    <a:pt x="246" y="448"/>
                  </a:lnTo>
                  <a:lnTo>
                    <a:pt x="251" y="448"/>
                  </a:lnTo>
                  <a:lnTo>
                    <a:pt x="259" y="448"/>
                  </a:lnTo>
                  <a:lnTo>
                    <a:pt x="265" y="456"/>
                  </a:lnTo>
                  <a:lnTo>
                    <a:pt x="266" y="478"/>
                  </a:lnTo>
                  <a:lnTo>
                    <a:pt x="272" y="480"/>
                  </a:lnTo>
                  <a:lnTo>
                    <a:pt x="280" y="480"/>
                  </a:lnTo>
                  <a:lnTo>
                    <a:pt x="283" y="480"/>
                  </a:lnTo>
                  <a:lnTo>
                    <a:pt x="283" y="492"/>
                  </a:lnTo>
                  <a:lnTo>
                    <a:pt x="280" y="505"/>
                  </a:lnTo>
                  <a:lnTo>
                    <a:pt x="285" y="505"/>
                  </a:lnTo>
                  <a:lnTo>
                    <a:pt x="291" y="510"/>
                  </a:lnTo>
                  <a:lnTo>
                    <a:pt x="291" y="533"/>
                  </a:lnTo>
                  <a:lnTo>
                    <a:pt x="276" y="541"/>
                  </a:lnTo>
                  <a:lnTo>
                    <a:pt x="259" y="554"/>
                  </a:lnTo>
                  <a:lnTo>
                    <a:pt x="249" y="565"/>
                  </a:lnTo>
                  <a:lnTo>
                    <a:pt x="244" y="577"/>
                  </a:lnTo>
                  <a:lnTo>
                    <a:pt x="236" y="584"/>
                  </a:lnTo>
                  <a:lnTo>
                    <a:pt x="232" y="588"/>
                  </a:lnTo>
                  <a:lnTo>
                    <a:pt x="238" y="588"/>
                  </a:lnTo>
                  <a:lnTo>
                    <a:pt x="244" y="582"/>
                  </a:lnTo>
                  <a:lnTo>
                    <a:pt x="249" y="590"/>
                  </a:lnTo>
                  <a:lnTo>
                    <a:pt x="257" y="597"/>
                  </a:lnTo>
                  <a:lnTo>
                    <a:pt x="257" y="605"/>
                  </a:lnTo>
                  <a:lnTo>
                    <a:pt x="263" y="597"/>
                  </a:lnTo>
                  <a:lnTo>
                    <a:pt x="274" y="607"/>
                  </a:lnTo>
                  <a:lnTo>
                    <a:pt x="283" y="614"/>
                  </a:lnTo>
                  <a:lnTo>
                    <a:pt x="287" y="620"/>
                  </a:lnTo>
                  <a:lnTo>
                    <a:pt x="293" y="637"/>
                  </a:lnTo>
                  <a:lnTo>
                    <a:pt x="293" y="637"/>
                  </a:lnTo>
                  <a:lnTo>
                    <a:pt x="293" y="650"/>
                  </a:lnTo>
                  <a:lnTo>
                    <a:pt x="299" y="647"/>
                  </a:lnTo>
                  <a:lnTo>
                    <a:pt x="299" y="647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1325A2E-C8DE-C84A-ADA1-5D56FE6066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17919" y="3741522"/>
              <a:ext cx="184751" cy="184507"/>
            </a:xfrm>
            <a:custGeom>
              <a:avLst/>
              <a:gdLst>
                <a:gd name="T0" fmla="*/ 116 w 121"/>
                <a:gd name="T1" fmla="*/ 106 h 142"/>
                <a:gd name="T2" fmla="*/ 121 w 121"/>
                <a:gd name="T3" fmla="*/ 93 h 142"/>
                <a:gd name="T4" fmla="*/ 121 w 121"/>
                <a:gd name="T5" fmla="*/ 81 h 142"/>
                <a:gd name="T6" fmla="*/ 110 w 121"/>
                <a:gd name="T7" fmla="*/ 81 h 142"/>
                <a:gd name="T8" fmla="*/ 104 w 121"/>
                <a:gd name="T9" fmla="*/ 79 h 142"/>
                <a:gd name="T10" fmla="*/ 103 w 121"/>
                <a:gd name="T11" fmla="*/ 57 h 142"/>
                <a:gd name="T12" fmla="*/ 97 w 121"/>
                <a:gd name="T13" fmla="*/ 49 h 142"/>
                <a:gd name="T14" fmla="*/ 84 w 121"/>
                <a:gd name="T15" fmla="*/ 49 h 142"/>
                <a:gd name="T16" fmla="*/ 70 w 121"/>
                <a:gd name="T17" fmla="*/ 47 h 142"/>
                <a:gd name="T18" fmla="*/ 70 w 121"/>
                <a:gd name="T19" fmla="*/ 23 h 142"/>
                <a:gd name="T20" fmla="*/ 65 w 121"/>
                <a:gd name="T21" fmla="*/ 4 h 142"/>
                <a:gd name="T22" fmla="*/ 52 w 121"/>
                <a:gd name="T23" fmla="*/ 0 h 142"/>
                <a:gd name="T24" fmla="*/ 33 w 121"/>
                <a:gd name="T25" fmla="*/ 0 h 142"/>
                <a:gd name="T26" fmla="*/ 16 w 121"/>
                <a:gd name="T27" fmla="*/ 4 h 142"/>
                <a:gd name="T28" fmla="*/ 4 w 121"/>
                <a:gd name="T29" fmla="*/ 17 h 142"/>
                <a:gd name="T30" fmla="*/ 4 w 121"/>
                <a:gd name="T31" fmla="*/ 36 h 142"/>
                <a:gd name="T32" fmla="*/ 0 w 121"/>
                <a:gd name="T33" fmla="*/ 47 h 142"/>
                <a:gd name="T34" fmla="*/ 8 w 121"/>
                <a:gd name="T35" fmla="*/ 60 h 142"/>
                <a:gd name="T36" fmla="*/ 19 w 121"/>
                <a:gd name="T37" fmla="*/ 72 h 142"/>
                <a:gd name="T38" fmla="*/ 27 w 121"/>
                <a:gd name="T39" fmla="*/ 77 h 142"/>
                <a:gd name="T40" fmla="*/ 38 w 121"/>
                <a:gd name="T41" fmla="*/ 77 h 142"/>
                <a:gd name="T42" fmla="*/ 52 w 121"/>
                <a:gd name="T43" fmla="*/ 93 h 142"/>
                <a:gd name="T44" fmla="*/ 65 w 121"/>
                <a:gd name="T45" fmla="*/ 96 h 142"/>
                <a:gd name="T46" fmla="*/ 72 w 121"/>
                <a:gd name="T47" fmla="*/ 106 h 142"/>
                <a:gd name="T48" fmla="*/ 67 w 121"/>
                <a:gd name="T49" fmla="*/ 115 h 142"/>
                <a:gd name="T50" fmla="*/ 61 w 121"/>
                <a:gd name="T51" fmla="*/ 121 h 142"/>
                <a:gd name="T52" fmla="*/ 63 w 121"/>
                <a:gd name="T53" fmla="*/ 128 h 142"/>
                <a:gd name="T54" fmla="*/ 57 w 121"/>
                <a:gd name="T55" fmla="*/ 138 h 142"/>
                <a:gd name="T56" fmla="*/ 70 w 121"/>
                <a:gd name="T57" fmla="*/ 138 h 142"/>
                <a:gd name="T58" fmla="*/ 82 w 121"/>
                <a:gd name="T59" fmla="*/ 142 h 142"/>
                <a:gd name="T60" fmla="*/ 93 w 121"/>
                <a:gd name="T61" fmla="*/ 142 h 142"/>
                <a:gd name="T62" fmla="*/ 93 w 121"/>
                <a:gd name="T63" fmla="*/ 142 h 142"/>
                <a:gd name="T64" fmla="*/ 99 w 121"/>
                <a:gd name="T65" fmla="*/ 136 h 142"/>
                <a:gd name="T66" fmla="*/ 104 w 121"/>
                <a:gd name="T67" fmla="*/ 132 h 142"/>
                <a:gd name="T68" fmla="*/ 116 w 121"/>
                <a:gd name="T69" fmla="*/ 121 h 142"/>
                <a:gd name="T70" fmla="*/ 116 w 121"/>
                <a:gd name="T71" fmla="*/ 106 h 142"/>
                <a:gd name="T72" fmla="*/ 116 w 121"/>
                <a:gd name="T73" fmla="*/ 106 h 142"/>
                <a:gd name="T74" fmla="*/ 116 w 121"/>
                <a:gd name="T75" fmla="*/ 10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" h="142">
                  <a:moveTo>
                    <a:pt x="116" y="106"/>
                  </a:moveTo>
                  <a:lnTo>
                    <a:pt x="121" y="93"/>
                  </a:lnTo>
                  <a:lnTo>
                    <a:pt x="121" y="81"/>
                  </a:lnTo>
                  <a:lnTo>
                    <a:pt x="110" y="81"/>
                  </a:lnTo>
                  <a:lnTo>
                    <a:pt x="104" y="79"/>
                  </a:lnTo>
                  <a:lnTo>
                    <a:pt x="103" y="57"/>
                  </a:lnTo>
                  <a:lnTo>
                    <a:pt x="97" y="49"/>
                  </a:lnTo>
                  <a:lnTo>
                    <a:pt x="84" y="49"/>
                  </a:lnTo>
                  <a:lnTo>
                    <a:pt x="70" y="47"/>
                  </a:lnTo>
                  <a:lnTo>
                    <a:pt x="70" y="23"/>
                  </a:lnTo>
                  <a:lnTo>
                    <a:pt x="65" y="4"/>
                  </a:lnTo>
                  <a:lnTo>
                    <a:pt x="52" y="0"/>
                  </a:lnTo>
                  <a:lnTo>
                    <a:pt x="33" y="0"/>
                  </a:lnTo>
                  <a:lnTo>
                    <a:pt x="16" y="4"/>
                  </a:lnTo>
                  <a:lnTo>
                    <a:pt x="4" y="17"/>
                  </a:lnTo>
                  <a:lnTo>
                    <a:pt x="4" y="36"/>
                  </a:lnTo>
                  <a:lnTo>
                    <a:pt x="0" y="47"/>
                  </a:lnTo>
                  <a:lnTo>
                    <a:pt x="8" y="60"/>
                  </a:lnTo>
                  <a:lnTo>
                    <a:pt x="19" y="72"/>
                  </a:lnTo>
                  <a:lnTo>
                    <a:pt x="27" y="77"/>
                  </a:lnTo>
                  <a:lnTo>
                    <a:pt x="38" y="77"/>
                  </a:lnTo>
                  <a:lnTo>
                    <a:pt x="52" y="93"/>
                  </a:lnTo>
                  <a:lnTo>
                    <a:pt x="65" y="96"/>
                  </a:lnTo>
                  <a:lnTo>
                    <a:pt x="72" y="106"/>
                  </a:lnTo>
                  <a:lnTo>
                    <a:pt x="67" y="115"/>
                  </a:lnTo>
                  <a:lnTo>
                    <a:pt x="61" y="121"/>
                  </a:lnTo>
                  <a:lnTo>
                    <a:pt x="63" y="128"/>
                  </a:lnTo>
                  <a:lnTo>
                    <a:pt x="57" y="138"/>
                  </a:lnTo>
                  <a:lnTo>
                    <a:pt x="70" y="138"/>
                  </a:lnTo>
                  <a:lnTo>
                    <a:pt x="82" y="142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99" y="136"/>
                  </a:lnTo>
                  <a:lnTo>
                    <a:pt x="104" y="132"/>
                  </a:lnTo>
                  <a:lnTo>
                    <a:pt x="116" y="121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6" y="1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42889AF-C19E-9B48-98E1-74B70B490A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17919" y="3741522"/>
              <a:ext cx="184751" cy="184507"/>
            </a:xfrm>
            <a:custGeom>
              <a:avLst/>
              <a:gdLst>
                <a:gd name="T0" fmla="*/ 116 w 121"/>
                <a:gd name="T1" fmla="*/ 106 h 142"/>
                <a:gd name="T2" fmla="*/ 121 w 121"/>
                <a:gd name="T3" fmla="*/ 93 h 142"/>
                <a:gd name="T4" fmla="*/ 121 w 121"/>
                <a:gd name="T5" fmla="*/ 81 h 142"/>
                <a:gd name="T6" fmla="*/ 110 w 121"/>
                <a:gd name="T7" fmla="*/ 81 h 142"/>
                <a:gd name="T8" fmla="*/ 104 w 121"/>
                <a:gd name="T9" fmla="*/ 79 h 142"/>
                <a:gd name="T10" fmla="*/ 103 w 121"/>
                <a:gd name="T11" fmla="*/ 57 h 142"/>
                <a:gd name="T12" fmla="*/ 97 w 121"/>
                <a:gd name="T13" fmla="*/ 49 h 142"/>
                <a:gd name="T14" fmla="*/ 84 w 121"/>
                <a:gd name="T15" fmla="*/ 49 h 142"/>
                <a:gd name="T16" fmla="*/ 70 w 121"/>
                <a:gd name="T17" fmla="*/ 47 h 142"/>
                <a:gd name="T18" fmla="*/ 70 w 121"/>
                <a:gd name="T19" fmla="*/ 23 h 142"/>
                <a:gd name="T20" fmla="*/ 65 w 121"/>
                <a:gd name="T21" fmla="*/ 4 h 142"/>
                <a:gd name="T22" fmla="*/ 52 w 121"/>
                <a:gd name="T23" fmla="*/ 0 h 142"/>
                <a:gd name="T24" fmla="*/ 33 w 121"/>
                <a:gd name="T25" fmla="*/ 0 h 142"/>
                <a:gd name="T26" fmla="*/ 16 w 121"/>
                <a:gd name="T27" fmla="*/ 4 h 142"/>
                <a:gd name="T28" fmla="*/ 4 w 121"/>
                <a:gd name="T29" fmla="*/ 17 h 142"/>
                <a:gd name="T30" fmla="*/ 4 w 121"/>
                <a:gd name="T31" fmla="*/ 36 h 142"/>
                <a:gd name="T32" fmla="*/ 0 w 121"/>
                <a:gd name="T33" fmla="*/ 47 h 142"/>
                <a:gd name="T34" fmla="*/ 8 w 121"/>
                <a:gd name="T35" fmla="*/ 60 h 142"/>
                <a:gd name="T36" fmla="*/ 19 w 121"/>
                <a:gd name="T37" fmla="*/ 72 h 142"/>
                <a:gd name="T38" fmla="*/ 27 w 121"/>
                <a:gd name="T39" fmla="*/ 77 h 142"/>
                <a:gd name="T40" fmla="*/ 38 w 121"/>
                <a:gd name="T41" fmla="*/ 77 h 142"/>
                <a:gd name="T42" fmla="*/ 52 w 121"/>
                <a:gd name="T43" fmla="*/ 93 h 142"/>
                <a:gd name="T44" fmla="*/ 65 w 121"/>
                <a:gd name="T45" fmla="*/ 96 h 142"/>
                <a:gd name="T46" fmla="*/ 72 w 121"/>
                <a:gd name="T47" fmla="*/ 106 h 142"/>
                <a:gd name="T48" fmla="*/ 67 w 121"/>
                <a:gd name="T49" fmla="*/ 115 h 142"/>
                <a:gd name="T50" fmla="*/ 61 w 121"/>
                <a:gd name="T51" fmla="*/ 121 h 142"/>
                <a:gd name="T52" fmla="*/ 63 w 121"/>
                <a:gd name="T53" fmla="*/ 128 h 142"/>
                <a:gd name="T54" fmla="*/ 57 w 121"/>
                <a:gd name="T55" fmla="*/ 138 h 142"/>
                <a:gd name="T56" fmla="*/ 70 w 121"/>
                <a:gd name="T57" fmla="*/ 138 h 142"/>
                <a:gd name="T58" fmla="*/ 82 w 121"/>
                <a:gd name="T59" fmla="*/ 142 h 142"/>
                <a:gd name="T60" fmla="*/ 93 w 121"/>
                <a:gd name="T61" fmla="*/ 142 h 142"/>
                <a:gd name="T62" fmla="*/ 93 w 121"/>
                <a:gd name="T63" fmla="*/ 142 h 142"/>
                <a:gd name="T64" fmla="*/ 99 w 121"/>
                <a:gd name="T65" fmla="*/ 136 h 142"/>
                <a:gd name="T66" fmla="*/ 104 w 121"/>
                <a:gd name="T67" fmla="*/ 132 h 142"/>
                <a:gd name="T68" fmla="*/ 116 w 121"/>
                <a:gd name="T69" fmla="*/ 121 h 142"/>
                <a:gd name="T70" fmla="*/ 116 w 121"/>
                <a:gd name="T71" fmla="*/ 106 h 142"/>
                <a:gd name="T72" fmla="*/ 116 w 121"/>
                <a:gd name="T73" fmla="*/ 106 h 142"/>
                <a:gd name="T74" fmla="*/ 116 w 121"/>
                <a:gd name="T75" fmla="*/ 10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" h="142">
                  <a:moveTo>
                    <a:pt x="116" y="106"/>
                  </a:moveTo>
                  <a:lnTo>
                    <a:pt x="121" y="93"/>
                  </a:lnTo>
                  <a:lnTo>
                    <a:pt x="121" y="81"/>
                  </a:lnTo>
                  <a:lnTo>
                    <a:pt x="110" y="81"/>
                  </a:lnTo>
                  <a:lnTo>
                    <a:pt x="104" y="79"/>
                  </a:lnTo>
                  <a:lnTo>
                    <a:pt x="103" y="57"/>
                  </a:lnTo>
                  <a:lnTo>
                    <a:pt x="97" y="49"/>
                  </a:lnTo>
                  <a:lnTo>
                    <a:pt x="84" y="49"/>
                  </a:lnTo>
                  <a:lnTo>
                    <a:pt x="70" y="47"/>
                  </a:lnTo>
                  <a:lnTo>
                    <a:pt x="70" y="23"/>
                  </a:lnTo>
                  <a:lnTo>
                    <a:pt x="65" y="4"/>
                  </a:lnTo>
                  <a:lnTo>
                    <a:pt x="52" y="0"/>
                  </a:lnTo>
                  <a:lnTo>
                    <a:pt x="33" y="0"/>
                  </a:lnTo>
                  <a:lnTo>
                    <a:pt x="16" y="4"/>
                  </a:lnTo>
                  <a:lnTo>
                    <a:pt x="4" y="17"/>
                  </a:lnTo>
                  <a:lnTo>
                    <a:pt x="4" y="36"/>
                  </a:lnTo>
                  <a:lnTo>
                    <a:pt x="0" y="47"/>
                  </a:lnTo>
                  <a:lnTo>
                    <a:pt x="8" y="60"/>
                  </a:lnTo>
                  <a:lnTo>
                    <a:pt x="19" y="72"/>
                  </a:lnTo>
                  <a:lnTo>
                    <a:pt x="27" y="77"/>
                  </a:lnTo>
                  <a:lnTo>
                    <a:pt x="38" y="77"/>
                  </a:lnTo>
                  <a:lnTo>
                    <a:pt x="52" y="93"/>
                  </a:lnTo>
                  <a:lnTo>
                    <a:pt x="65" y="96"/>
                  </a:lnTo>
                  <a:lnTo>
                    <a:pt x="72" y="106"/>
                  </a:lnTo>
                  <a:lnTo>
                    <a:pt x="67" y="115"/>
                  </a:lnTo>
                  <a:lnTo>
                    <a:pt x="61" y="121"/>
                  </a:lnTo>
                  <a:lnTo>
                    <a:pt x="63" y="128"/>
                  </a:lnTo>
                  <a:lnTo>
                    <a:pt x="57" y="138"/>
                  </a:lnTo>
                  <a:lnTo>
                    <a:pt x="70" y="138"/>
                  </a:lnTo>
                  <a:lnTo>
                    <a:pt x="82" y="142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99" y="136"/>
                  </a:lnTo>
                  <a:lnTo>
                    <a:pt x="104" y="132"/>
                  </a:lnTo>
                  <a:lnTo>
                    <a:pt x="116" y="121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6" y="1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86E8807-EE38-2E42-8D38-9E384E1329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04950" y="3979303"/>
              <a:ext cx="112988" cy="115642"/>
            </a:xfrm>
            <a:custGeom>
              <a:avLst/>
              <a:gdLst>
                <a:gd name="T0" fmla="*/ 68 w 74"/>
                <a:gd name="T1" fmla="*/ 80 h 89"/>
                <a:gd name="T2" fmla="*/ 68 w 74"/>
                <a:gd name="T3" fmla="*/ 80 h 89"/>
                <a:gd name="T4" fmla="*/ 68 w 74"/>
                <a:gd name="T5" fmla="*/ 78 h 89"/>
                <a:gd name="T6" fmla="*/ 66 w 74"/>
                <a:gd name="T7" fmla="*/ 74 h 89"/>
                <a:gd name="T8" fmla="*/ 66 w 74"/>
                <a:gd name="T9" fmla="*/ 72 h 89"/>
                <a:gd name="T10" fmla="*/ 66 w 74"/>
                <a:gd name="T11" fmla="*/ 68 h 89"/>
                <a:gd name="T12" fmla="*/ 74 w 74"/>
                <a:gd name="T13" fmla="*/ 55 h 89"/>
                <a:gd name="T14" fmla="*/ 66 w 74"/>
                <a:gd name="T15" fmla="*/ 38 h 89"/>
                <a:gd name="T16" fmla="*/ 63 w 74"/>
                <a:gd name="T17" fmla="*/ 32 h 89"/>
                <a:gd name="T18" fmla="*/ 55 w 74"/>
                <a:gd name="T19" fmla="*/ 25 h 89"/>
                <a:gd name="T20" fmla="*/ 44 w 74"/>
                <a:gd name="T21" fmla="*/ 15 h 89"/>
                <a:gd name="T22" fmla="*/ 38 w 74"/>
                <a:gd name="T23" fmla="*/ 23 h 89"/>
                <a:gd name="T24" fmla="*/ 38 w 74"/>
                <a:gd name="T25" fmla="*/ 15 h 89"/>
                <a:gd name="T26" fmla="*/ 25 w 74"/>
                <a:gd name="T27" fmla="*/ 0 h 89"/>
                <a:gd name="T28" fmla="*/ 19 w 74"/>
                <a:gd name="T29" fmla="*/ 6 h 89"/>
                <a:gd name="T30" fmla="*/ 13 w 74"/>
                <a:gd name="T31" fmla="*/ 6 h 89"/>
                <a:gd name="T32" fmla="*/ 13 w 74"/>
                <a:gd name="T33" fmla="*/ 15 h 89"/>
                <a:gd name="T34" fmla="*/ 8 w 74"/>
                <a:gd name="T35" fmla="*/ 32 h 89"/>
                <a:gd name="T36" fmla="*/ 4 w 74"/>
                <a:gd name="T37" fmla="*/ 55 h 89"/>
                <a:gd name="T38" fmla="*/ 0 w 74"/>
                <a:gd name="T39" fmla="*/ 61 h 89"/>
                <a:gd name="T40" fmla="*/ 0 w 74"/>
                <a:gd name="T41" fmla="*/ 61 h 89"/>
                <a:gd name="T42" fmla="*/ 4 w 74"/>
                <a:gd name="T43" fmla="*/ 74 h 89"/>
                <a:gd name="T44" fmla="*/ 4 w 74"/>
                <a:gd name="T45" fmla="*/ 74 h 89"/>
                <a:gd name="T46" fmla="*/ 4 w 74"/>
                <a:gd name="T47" fmla="*/ 78 h 89"/>
                <a:gd name="T48" fmla="*/ 6 w 74"/>
                <a:gd name="T49" fmla="*/ 78 h 89"/>
                <a:gd name="T50" fmla="*/ 8 w 74"/>
                <a:gd name="T51" fmla="*/ 80 h 89"/>
                <a:gd name="T52" fmla="*/ 10 w 74"/>
                <a:gd name="T53" fmla="*/ 80 h 89"/>
                <a:gd name="T54" fmla="*/ 15 w 74"/>
                <a:gd name="T55" fmla="*/ 82 h 89"/>
                <a:gd name="T56" fmla="*/ 21 w 74"/>
                <a:gd name="T57" fmla="*/ 84 h 89"/>
                <a:gd name="T58" fmla="*/ 21 w 74"/>
                <a:gd name="T59" fmla="*/ 84 h 89"/>
                <a:gd name="T60" fmla="*/ 27 w 74"/>
                <a:gd name="T61" fmla="*/ 85 h 89"/>
                <a:gd name="T62" fmla="*/ 32 w 74"/>
                <a:gd name="T63" fmla="*/ 87 h 89"/>
                <a:gd name="T64" fmla="*/ 32 w 74"/>
                <a:gd name="T65" fmla="*/ 87 h 89"/>
                <a:gd name="T66" fmla="*/ 36 w 74"/>
                <a:gd name="T67" fmla="*/ 89 h 89"/>
                <a:gd name="T68" fmla="*/ 40 w 74"/>
                <a:gd name="T69" fmla="*/ 87 h 89"/>
                <a:gd name="T70" fmla="*/ 46 w 74"/>
                <a:gd name="T71" fmla="*/ 87 h 89"/>
                <a:gd name="T72" fmla="*/ 46 w 74"/>
                <a:gd name="T73" fmla="*/ 87 h 89"/>
                <a:gd name="T74" fmla="*/ 51 w 74"/>
                <a:gd name="T75" fmla="*/ 87 h 89"/>
                <a:gd name="T76" fmla="*/ 55 w 74"/>
                <a:gd name="T77" fmla="*/ 87 h 89"/>
                <a:gd name="T78" fmla="*/ 59 w 74"/>
                <a:gd name="T79" fmla="*/ 87 h 89"/>
                <a:gd name="T80" fmla="*/ 59 w 74"/>
                <a:gd name="T81" fmla="*/ 87 h 89"/>
                <a:gd name="T82" fmla="*/ 66 w 74"/>
                <a:gd name="T83" fmla="*/ 84 h 89"/>
                <a:gd name="T84" fmla="*/ 66 w 74"/>
                <a:gd name="T85" fmla="*/ 84 h 89"/>
                <a:gd name="T86" fmla="*/ 66 w 74"/>
                <a:gd name="T87" fmla="*/ 84 h 89"/>
                <a:gd name="T88" fmla="*/ 68 w 74"/>
                <a:gd name="T89" fmla="*/ 80 h 89"/>
                <a:gd name="T90" fmla="*/ 68 w 74"/>
                <a:gd name="T91" fmla="*/ 80 h 89"/>
                <a:gd name="T92" fmla="*/ 68 w 74"/>
                <a:gd name="T93" fmla="*/ 80 h 89"/>
                <a:gd name="T94" fmla="*/ 68 w 74"/>
                <a:gd name="T95" fmla="*/ 8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" h="89">
                  <a:moveTo>
                    <a:pt x="68" y="80"/>
                  </a:moveTo>
                  <a:lnTo>
                    <a:pt x="68" y="80"/>
                  </a:lnTo>
                  <a:lnTo>
                    <a:pt x="68" y="78"/>
                  </a:lnTo>
                  <a:lnTo>
                    <a:pt x="66" y="74"/>
                  </a:lnTo>
                  <a:lnTo>
                    <a:pt x="66" y="72"/>
                  </a:lnTo>
                  <a:lnTo>
                    <a:pt x="66" y="68"/>
                  </a:lnTo>
                  <a:lnTo>
                    <a:pt x="74" y="55"/>
                  </a:lnTo>
                  <a:lnTo>
                    <a:pt x="66" y="38"/>
                  </a:lnTo>
                  <a:lnTo>
                    <a:pt x="63" y="32"/>
                  </a:lnTo>
                  <a:lnTo>
                    <a:pt x="55" y="25"/>
                  </a:lnTo>
                  <a:lnTo>
                    <a:pt x="44" y="15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25" y="0"/>
                  </a:lnTo>
                  <a:lnTo>
                    <a:pt x="19" y="6"/>
                  </a:lnTo>
                  <a:lnTo>
                    <a:pt x="13" y="6"/>
                  </a:lnTo>
                  <a:lnTo>
                    <a:pt x="13" y="15"/>
                  </a:lnTo>
                  <a:lnTo>
                    <a:pt x="8" y="32"/>
                  </a:lnTo>
                  <a:lnTo>
                    <a:pt x="4" y="55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5" y="82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7" y="85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6" y="89"/>
                  </a:lnTo>
                  <a:lnTo>
                    <a:pt x="40" y="87"/>
                  </a:lnTo>
                  <a:lnTo>
                    <a:pt x="46" y="87"/>
                  </a:lnTo>
                  <a:lnTo>
                    <a:pt x="46" y="87"/>
                  </a:lnTo>
                  <a:lnTo>
                    <a:pt x="51" y="87"/>
                  </a:lnTo>
                  <a:lnTo>
                    <a:pt x="55" y="87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5D54A1B5-8443-0042-A27E-B91B54337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04950" y="3979303"/>
              <a:ext cx="112988" cy="115642"/>
            </a:xfrm>
            <a:custGeom>
              <a:avLst/>
              <a:gdLst>
                <a:gd name="T0" fmla="*/ 68 w 74"/>
                <a:gd name="T1" fmla="*/ 80 h 89"/>
                <a:gd name="T2" fmla="*/ 68 w 74"/>
                <a:gd name="T3" fmla="*/ 80 h 89"/>
                <a:gd name="T4" fmla="*/ 68 w 74"/>
                <a:gd name="T5" fmla="*/ 78 h 89"/>
                <a:gd name="T6" fmla="*/ 66 w 74"/>
                <a:gd name="T7" fmla="*/ 74 h 89"/>
                <a:gd name="T8" fmla="*/ 66 w 74"/>
                <a:gd name="T9" fmla="*/ 72 h 89"/>
                <a:gd name="T10" fmla="*/ 66 w 74"/>
                <a:gd name="T11" fmla="*/ 68 h 89"/>
                <a:gd name="T12" fmla="*/ 74 w 74"/>
                <a:gd name="T13" fmla="*/ 55 h 89"/>
                <a:gd name="T14" fmla="*/ 66 w 74"/>
                <a:gd name="T15" fmla="*/ 38 h 89"/>
                <a:gd name="T16" fmla="*/ 63 w 74"/>
                <a:gd name="T17" fmla="*/ 32 h 89"/>
                <a:gd name="T18" fmla="*/ 55 w 74"/>
                <a:gd name="T19" fmla="*/ 25 h 89"/>
                <a:gd name="T20" fmla="*/ 44 w 74"/>
                <a:gd name="T21" fmla="*/ 15 h 89"/>
                <a:gd name="T22" fmla="*/ 38 w 74"/>
                <a:gd name="T23" fmla="*/ 23 h 89"/>
                <a:gd name="T24" fmla="*/ 38 w 74"/>
                <a:gd name="T25" fmla="*/ 15 h 89"/>
                <a:gd name="T26" fmla="*/ 25 w 74"/>
                <a:gd name="T27" fmla="*/ 0 h 89"/>
                <a:gd name="T28" fmla="*/ 19 w 74"/>
                <a:gd name="T29" fmla="*/ 6 h 89"/>
                <a:gd name="T30" fmla="*/ 13 w 74"/>
                <a:gd name="T31" fmla="*/ 6 h 89"/>
                <a:gd name="T32" fmla="*/ 13 w 74"/>
                <a:gd name="T33" fmla="*/ 15 h 89"/>
                <a:gd name="T34" fmla="*/ 8 w 74"/>
                <a:gd name="T35" fmla="*/ 32 h 89"/>
                <a:gd name="T36" fmla="*/ 4 w 74"/>
                <a:gd name="T37" fmla="*/ 55 h 89"/>
                <a:gd name="T38" fmla="*/ 0 w 74"/>
                <a:gd name="T39" fmla="*/ 61 h 89"/>
                <a:gd name="T40" fmla="*/ 0 w 74"/>
                <a:gd name="T41" fmla="*/ 61 h 89"/>
                <a:gd name="T42" fmla="*/ 4 w 74"/>
                <a:gd name="T43" fmla="*/ 74 h 89"/>
                <a:gd name="T44" fmla="*/ 4 w 74"/>
                <a:gd name="T45" fmla="*/ 74 h 89"/>
                <a:gd name="T46" fmla="*/ 4 w 74"/>
                <a:gd name="T47" fmla="*/ 78 h 89"/>
                <a:gd name="T48" fmla="*/ 6 w 74"/>
                <a:gd name="T49" fmla="*/ 78 h 89"/>
                <a:gd name="T50" fmla="*/ 8 w 74"/>
                <a:gd name="T51" fmla="*/ 80 h 89"/>
                <a:gd name="T52" fmla="*/ 10 w 74"/>
                <a:gd name="T53" fmla="*/ 80 h 89"/>
                <a:gd name="T54" fmla="*/ 15 w 74"/>
                <a:gd name="T55" fmla="*/ 82 h 89"/>
                <a:gd name="T56" fmla="*/ 21 w 74"/>
                <a:gd name="T57" fmla="*/ 84 h 89"/>
                <a:gd name="T58" fmla="*/ 21 w 74"/>
                <a:gd name="T59" fmla="*/ 84 h 89"/>
                <a:gd name="T60" fmla="*/ 27 w 74"/>
                <a:gd name="T61" fmla="*/ 85 h 89"/>
                <a:gd name="T62" fmla="*/ 32 w 74"/>
                <a:gd name="T63" fmla="*/ 87 h 89"/>
                <a:gd name="T64" fmla="*/ 32 w 74"/>
                <a:gd name="T65" fmla="*/ 87 h 89"/>
                <a:gd name="T66" fmla="*/ 36 w 74"/>
                <a:gd name="T67" fmla="*/ 89 h 89"/>
                <a:gd name="T68" fmla="*/ 40 w 74"/>
                <a:gd name="T69" fmla="*/ 87 h 89"/>
                <a:gd name="T70" fmla="*/ 46 w 74"/>
                <a:gd name="T71" fmla="*/ 87 h 89"/>
                <a:gd name="T72" fmla="*/ 46 w 74"/>
                <a:gd name="T73" fmla="*/ 87 h 89"/>
                <a:gd name="T74" fmla="*/ 51 w 74"/>
                <a:gd name="T75" fmla="*/ 87 h 89"/>
                <a:gd name="T76" fmla="*/ 55 w 74"/>
                <a:gd name="T77" fmla="*/ 87 h 89"/>
                <a:gd name="T78" fmla="*/ 59 w 74"/>
                <a:gd name="T79" fmla="*/ 87 h 89"/>
                <a:gd name="T80" fmla="*/ 59 w 74"/>
                <a:gd name="T81" fmla="*/ 87 h 89"/>
                <a:gd name="T82" fmla="*/ 66 w 74"/>
                <a:gd name="T83" fmla="*/ 84 h 89"/>
                <a:gd name="T84" fmla="*/ 66 w 74"/>
                <a:gd name="T85" fmla="*/ 84 h 89"/>
                <a:gd name="T86" fmla="*/ 66 w 74"/>
                <a:gd name="T87" fmla="*/ 84 h 89"/>
                <a:gd name="T88" fmla="*/ 68 w 74"/>
                <a:gd name="T89" fmla="*/ 80 h 89"/>
                <a:gd name="T90" fmla="*/ 68 w 74"/>
                <a:gd name="T91" fmla="*/ 80 h 89"/>
                <a:gd name="T92" fmla="*/ 68 w 74"/>
                <a:gd name="T93" fmla="*/ 80 h 89"/>
                <a:gd name="T94" fmla="*/ 68 w 74"/>
                <a:gd name="T95" fmla="*/ 8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" h="89">
                  <a:moveTo>
                    <a:pt x="68" y="80"/>
                  </a:moveTo>
                  <a:lnTo>
                    <a:pt x="68" y="80"/>
                  </a:lnTo>
                  <a:lnTo>
                    <a:pt x="68" y="78"/>
                  </a:lnTo>
                  <a:lnTo>
                    <a:pt x="66" y="74"/>
                  </a:lnTo>
                  <a:lnTo>
                    <a:pt x="66" y="72"/>
                  </a:lnTo>
                  <a:lnTo>
                    <a:pt x="66" y="68"/>
                  </a:lnTo>
                  <a:lnTo>
                    <a:pt x="74" y="55"/>
                  </a:lnTo>
                  <a:lnTo>
                    <a:pt x="66" y="38"/>
                  </a:lnTo>
                  <a:lnTo>
                    <a:pt x="63" y="32"/>
                  </a:lnTo>
                  <a:lnTo>
                    <a:pt x="55" y="25"/>
                  </a:lnTo>
                  <a:lnTo>
                    <a:pt x="44" y="15"/>
                  </a:lnTo>
                  <a:lnTo>
                    <a:pt x="38" y="23"/>
                  </a:lnTo>
                  <a:lnTo>
                    <a:pt x="38" y="15"/>
                  </a:lnTo>
                  <a:lnTo>
                    <a:pt x="25" y="0"/>
                  </a:lnTo>
                  <a:lnTo>
                    <a:pt x="19" y="6"/>
                  </a:lnTo>
                  <a:lnTo>
                    <a:pt x="13" y="6"/>
                  </a:lnTo>
                  <a:lnTo>
                    <a:pt x="13" y="15"/>
                  </a:lnTo>
                  <a:lnTo>
                    <a:pt x="8" y="32"/>
                  </a:lnTo>
                  <a:lnTo>
                    <a:pt x="4" y="55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5" y="82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7" y="85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6" y="89"/>
                  </a:lnTo>
                  <a:lnTo>
                    <a:pt x="40" y="87"/>
                  </a:lnTo>
                  <a:lnTo>
                    <a:pt x="46" y="87"/>
                  </a:lnTo>
                  <a:lnTo>
                    <a:pt x="46" y="87"/>
                  </a:lnTo>
                  <a:lnTo>
                    <a:pt x="51" y="87"/>
                  </a:lnTo>
                  <a:lnTo>
                    <a:pt x="55" y="87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7E5077AC-5377-594D-9C27-B1DEB6A182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8201" y="3802592"/>
              <a:ext cx="436683" cy="739328"/>
            </a:xfrm>
            <a:custGeom>
              <a:avLst/>
              <a:gdLst>
                <a:gd name="T0" fmla="*/ 227 w 286"/>
                <a:gd name="T1" fmla="*/ 151 h 569"/>
                <a:gd name="T2" fmla="*/ 271 w 286"/>
                <a:gd name="T3" fmla="*/ 95 h 569"/>
                <a:gd name="T4" fmla="*/ 273 w 286"/>
                <a:gd name="T5" fmla="*/ 74 h 569"/>
                <a:gd name="T6" fmla="*/ 214 w 286"/>
                <a:gd name="T7" fmla="*/ 91 h 569"/>
                <a:gd name="T8" fmla="*/ 222 w 286"/>
                <a:gd name="T9" fmla="*/ 49 h 569"/>
                <a:gd name="T10" fmla="*/ 165 w 286"/>
                <a:gd name="T11" fmla="*/ 15 h 569"/>
                <a:gd name="T12" fmla="*/ 104 w 286"/>
                <a:gd name="T13" fmla="*/ 0 h 569"/>
                <a:gd name="T14" fmla="*/ 72 w 286"/>
                <a:gd name="T15" fmla="*/ 70 h 569"/>
                <a:gd name="T16" fmla="*/ 67 w 286"/>
                <a:gd name="T17" fmla="*/ 98 h 569"/>
                <a:gd name="T18" fmla="*/ 46 w 286"/>
                <a:gd name="T19" fmla="*/ 157 h 569"/>
                <a:gd name="T20" fmla="*/ 44 w 286"/>
                <a:gd name="T21" fmla="*/ 229 h 569"/>
                <a:gd name="T22" fmla="*/ 38 w 286"/>
                <a:gd name="T23" fmla="*/ 297 h 569"/>
                <a:gd name="T24" fmla="*/ 23 w 286"/>
                <a:gd name="T25" fmla="*/ 335 h 569"/>
                <a:gd name="T26" fmla="*/ 27 w 286"/>
                <a:gd name="T27" fmla="*/ 401 h 569"/>
                <a:gd name="T28" fmla="*/ 25 w 286"/>
                <a:gd name="T29" fmla="*/ 429 h 569"/>
                <a:gd name="T30" fmla="*/ 19 w 286"/>
                <a:gd name="T31" fmla="*/ 467 h 569"/>
                <a:gd name="T32" fmla="*/ 14 w 286"/>
                <a:gd name="T33" fmla="*/ 496 h 569"/>
                <a:gd name="T34" fmla="*/ 6 w 286"/>
                <a:gd name="T35" fmla="*/ 526 h 569"/>
                <a:gd name="T36" fmla="*/ 19 w 286"/>
                <a:gd name="T37" fmla="*/ 566 h 569"/>
                <a:gd name="T38" fmla="*/ 69 w 286"/>
                <a:gd name="T39" fmla="*/ 569 h 569"/>
                <a:gd name="T40" fmla="*/ 69 w 286"/>
                <a:gd name="T41" fmla="*/ 562 h 569"/>
                <a:gd name="T42" fmla="*/ 65 w 286"/>
                <a:gd name="T43" fmla="*/ 552 h 569"/>
                <a:gd name="T44" fmla="*/ 65 w 286"/>
                <a:gd name="T45" fmla="*/ 537 h 569"/>
                <a:gd name="T46" fmla="*/ 76 w 286"/>
                <a:gd name="T47" fmla="*/ 522 h 569"/>
                <a:gd name="T48" fmla="*/ 84 w 286"/>
                <a:gd name="T49" fmla="*/ 513 h 569"/>
                <a:gd name="T50" fmla="*/ 89 w 286"/>
                <a:gd name="T51" fmla="*/ 496 h 569"/>
                <a:gd name="T52" fmla="*/ 103 w 286"/>
                <a:gd name="T53" fmla="*/ 484 h 569"/>
                <a:gd name="T54" fmla="*/ 108 w 286"/>
                <a:gd name="T55" fmla="*/ 462 h 569"/>
                <a:gd name="T56" fmla="*/ 97 w 286"/>
                <a:gd name="T57" fmla="*/ 458 h 569"/>
                <a:gd name="T58" fmla="*/ 86 w 286"/>
                <a:gd name="T59" fmla="*/ 445 h 569"/>
                <a:gd name="T60" fmla="*/ 91 w 286"/>
                <a:gd name="T61" fmla="*/ 429 h 569"/>
                <a:gd name="T62" fmla="*/ 103 w 286"/>
                <a:gd name="T63" fmla="*/ 420 h 569"/>
                <a:gd name="T64" fmla="*/ 114 w 286"/>
                <a:gd name="T65" fmla="*/ 411 h 569"/>
                <a:gd name="T66" fmla="*/ 118 w 286"/>
                <a:gd name="T67" fmla="*/ 394 h 569"/>
                <a:gd name="T68" fmla="*/ 129 w 286"/>
                <a:gd name="T69" fmla="*/ 380 h 569"/>
                <a:gd name="T70" fmla="*/ 127 w 286"/>
                <a:gd name="T71" fmla="*/ 373 h 569"/>
                <a:gd name="T72" fmla="*/ 139 w 286"/>
                <a:gd name="T73" fmla="*/ 378 h 569"/>
                <a:gd name="T74" fmla="*/ 140 w 286"/>
                <a:gd name="T75" fmla="*/ 369 h 569"/>
                <a:gd name="T76" fmla="*/ 135 w 286"/>
                <a:gd name="T77" fmla="*/ 365 h 569"/>
                <a:gd name="T78" fmla="*/ 125 w 286"/>
                <a:gd name="T79" fmla="*/ 360 h 569"/>
                <a:gd name="T80" fmla="*/ 122 w 286"/>
                <a:gd name="T81" fmla="*/ 348 h 569"/>
                <a:gd name="T82" fmla="*/ 123 w 286"/>
                <a:gd name="T83" fmla="*/ 337 h 569"/>
                <a:gd name="T84" fmla="*/ 146 w 286"/>
                <a:gd name="T85" fmla="*/ 344 h 569"/>
                <a:gd name="T86" fmla="*/ 161 w 286"/>
                <a:gd name="T87" fmla="*/ 333 h 569"/>
                <a:gd name="T88" fmla="*/ 159 w 286"/>
                <a:gd name="T89" fmla="*/ 320 h 569"/>
                <a:gd name="T90" fmla="*/ 163 w 286"/>
                <a:gd name="T91" fmla="*/ 307 h 569"/>
                <a:gd name="T92" fmla="*/ 188 w 286"/>
                <a:gd name="T93" fmla="*/ 301 h 569"/>
                <a:gd name="T94" fmla="*/ 214 w 286"/>
                <a:gd name="T95" fmla="*/ 291 h 569"/>
                <a:gd name="T96" fmla="*/ 231 w 286"/>
                <a:gd name="T97" fmla="*/ 278 h 569"/>
                <a:gd name="T98" fmla="*/ 241 w 286"/>
                <a:gd name="T99" fmla="*/ 257 h 569"/>
                <a:gd name="T100" fmla="*/ 233 w 286"/>
                <a:gd name="T101" fmla="*/ 242 h 569"/>
                <a:gd name="T102" fmla="*/ 233 w 286"/>
                <a:gd name="T103" fmla="*/ 233 h 569"/>
                <a:gd name="T104" fmla="*/ 218 w 286"/>
                <a:gd name="T105" fmla="*/ 221 h 569"/>
                <a:gd name="T106" fmla="*/ 218 w 286"/>
                <a:gd name="T107" fmla="*/ 21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6" h="569">
                  <a:moveTo>
                    <a:pt x="218" y="210"/>
                  </a:moveTo>
                  <a:lnTo>
                    <a:pt x="214" y="197"/>
                  </a:lnTo>
                  <a:lnTo>
                    <a:pt x="218" y="191"/>
                  </a:lnTo>
                  <a:lnTo>
                    <a:pt x="222" y="168"/>
                  </a:lnTo>
                  <a:lnTo>
                    <a:pt x="227" y="151"/>
                  </a:lnTo>
                  <a:lnTo>
                    <a:pt x="227" y="142"/>
                  </a:lnTo>
                  <a:lnTo>
                    <a:pt x="239" y="131"/>
                  </a:lnTo>
                  <a:lnTo>
                    <a:pt x="244" y="119"/>
                  </a:lnTo>
                  <a:lnTo>
                    <a:pt x="254" y="108"/>
                  </a:lnTo>
                  <a:lnTo>
                    <a:pt x="271" y="95"/>
                  </a:lnTo>
                  <a:lnTo>
                    <a:pt x="286" y="87"/>
                  </a:lnTo>
                  <a:lnTo>
                    <a:pt x="286" y="64"/>
                  </a:lnTo>
                  <a:lnTo>
                    <a:pt x="280" y="59"/>
                  </a:lnTo>
                  <a:lnTo>
                    <a:pt x="275" y="59"/>
                  </a:lnTo>
                  <a:lnTo>
                    <a:pt x="273" y="74"/>
                  </a:lnTo>
                  <a:lnTo>
                    <a:pt x="261" y="85"/>
                  </a:lnTo>
                  <a:lnTo>
                    <a:pt x="250" y="95"/>
                  </a:lnTo>
                  <a:lnTo>
                    <a:pt x="239" y="95"/>
                  </a:lnTo>
                  <a:lnTo>
                    <a:pt x="227" y="91"/>
                  </a:lnTo>
                  <a:lnTo>
                    <a:pt x="214" y="91"/>
                  </a:lnTo>
                  <a:lnTo>
                    <a:pt x="220" y="81"/>
                  </a:lnTo>
                  <a:lnTo>
                    <a:pt x="218" y="74"/>
                  </a:lnTo>
                  <a:lnTo>
                    <a:pt x="224" y="68"/>
                  </a:lnTo>
                  <a:lnTo>
                    <a:pt x="229" y="59"/>
                  </a:lnTo>
                  <a:lnTo>
                    <a:pt x="222" y="49"/>
                  </a:lnTo>
                  <a:lnTo>
                    <a:pt x="209" y="46"/>
                  </a:lnTo>
                  <a:lnTo>
                    <a:pt x="195" y="30"/>
                  </a:lnTo>
                  <a:lnTo>
                    <a:pt x="184" y="30"/>
                  </a:lnTo>
                  <a:lnTo>
                    <a:pt x="178" y="25"/>
                  </a:lnTo>
                  <a:lnTo>
                    <a:pt x="165" y="15"/>
                  </a:lnTo>
                  <a:lnTo>
                    <a:pt x="157" y="0"/>
                  </a:lnTo>
                  <a:lnTo>
                    <a:pt x="142" y="0"/>
                  </a:lnTo>
                  <a:lnTo>
                    <a:pt x="135" y="13"/>
                  </a:lnTo>
                  <a:lnTo>
                    <a:pt x="127" y="2"/>
                  </a:lnTo>
                  <a:lnTo>
                    <a:pt x="104" y="0"/>
                  </a:lnTo>
                  <a:lnTo>
                    <a:pt x="93" y="8"/>
                  </a:lnTo>
                  <a:lnTo>
                    <a:pt x="91" y="34"/>
                  </a:lnTo>
                  <a:lnTo>
                    <a:pt x="72" y="44"/>
                  </a:lnTo>
                  <a:lnTo>
                    <a:pt x="72" y="63"/>
                  </a:lnTo>
                  <a:lnTo>
                    <a:pt x="72" y="70"/>
                  </a:lnTo>
                  <a:lnTo>
                    <a:pt x="69" y="76"/>
                  </a:lnTo>
                  <a:lnTo>
                    <a:pt x="74" y="81"/>
                  </a:lnTo>
                  <a:lnTo>
                    <a:pt x="74" y="85"/>
                  </a:lnTo>
                  <a:lnTo>
                    <a:pt x="67" y="85"/>
                  </a:lnTo>
                  <a:lnTo>
                    <a:pt x="67" y="98"/>
                  </a:lnTo>
                  <a:lnTo>
                    <a:pt x="55" y="110"/>
                  </a:lnTo>
                  <a:lnTo>
                    <a:pt x="50" y="125"/>
                  </a:lnTo>
                  <a:lnTo>
                    <a:pt x="50" y="142"/>
                  </a:lnTo>
                  <a:lnTo>
                    <a:pt x="46" y="148"/>
                  </a:lnTo>
                  <a:lnTo>
                    <a:pt x="46" y="157"/>
                  </a:lnTo>
                  <a:lnTo>
                    <a:pt x="42" y="161"/>
                  </a:lnTo>
                  <a:lnTo>
                    <a:pt x="50" y="191"/>
                  </a:lnTo>
                  <a:lnTo>
                    <a:pt x="53" y="197"/>
                  </a:lnTo>
                  <a:lnTo>
                    <a:pt x="50" y="214"/>
                  </a:lnTo>
                  <a:lnTo>
                    <a:pt x="44" y="229"/>
                  </a:lnTo>
                  <a:lnTo>
                    <a:pt x="44" y="250"/>
                  </a:lnTo>
                  <a:lnTo>
                    <a:pt x="38" y="257"/>
                  </a:lnTo>
                  <a:lnTo>
                    <a:pt x="35" y="278"/>
                  </a:lnTo>
                  <a:lnTo>
                    <a:pt x="38" y="290"/>
                  </a:lnTo>
                  <a:lnTo>
                    <a:pt x="38" y="297"/>
                  </a:lnTo>
                  <a:lnTo>
                    <a:pt x="31" y="297"/>
                  </a:lnTo>
                  <a:lnTo>
                    <a:pt x="31" y="312"/>
                  </a:lnTo>
                  <a:lnTo>
                    <a:pt x="27" y="316"/>
                  </a:lnTo>
                  <a:lnTo>
                    <a:pt x="27" y="331"/>
                  </a:lnTo>
                  <a:lnTo>
                    <a:pt x="23" y="335"/>
                  </a:lnTo>
                  <a:lnTo>
                    <a:pt x="25" y="360"/>
                  </a:lnTo>
                  <a:lnTo>
                    <a:pt x="19" y="363"/>
                  </a:lnTo>
                  <a:lnTo>
                    <a:pt x="19" y="380"/>
                  </a:lnTo>
                  <a:lnTo>
                    <a:pt x="27" y="382"/>
                  </a:lnTo>
                  <a:lnTo>
                    <a:pt x="27" y="401"/>
                  </a:lnTo>
                  <a:lnTo>
                    <a:pt x="35" y="409"/>
                  </a:lnTo>
                  <a:lnTo>
                    <a:pt x="35" y="412"/>
                  </a:lnTo>
                  <a:lnTo>
                    <a:pt x="23" y="412"/>
                  </a:lnTo>
                  <a:lnTo>
                    <a:pt x="31" y="422"/>
                  </a:lnTo>
                  <a:lnTo>
                    <a:pt x="25" y="429"/>
                  </a:lnTo>
                  <a:lnTo>
                    <a:pt x="27" y="447"/>
                  </a:lnTo>
                  <a:lnTo>
                    <a:pt x="27" y="454"/>
                  </a:lnTo>
                  <a:lnTo>
                    <a:pt x="23" y="454"/>
                  </a:lnTo>
                  <a:lnTo>
                    <a:pt x="23" y="464"/>
                  </a:lnTo>
                  <a:lnTo>
                    <a:pt x="19" y="467"/>
                  </a:lnTo>
                  <a:lnTo>
                    <a:pt x="16" y="471"/>
                  </a:lnTo>
                  <a:lnTo>
                    <a:pt x="18" y="481"/>
                  </a:lnTo>
                  <a:lnTo>
                    <a:pt x="19" y="486"/>
                  </a:lnTo>
                  <a:lnTo>
                    <a:pt x="14" y="490"/>
                  </a:lnTo>
                  <a:lnTo>
                    <a:pt x="14" y="496"/>
                  </a:lnTo>
                  <a:lnTo>
                    <a:pt x="14" y="496"/>
                  </a:lnTo>
                  <a:lnTo>
                    <a:pt x="8" y="503"/>
                  </a:lnTo>
                  <a:lnTo>
                    <a:pt x="0" y="509"/>
                  </a:lnTo>
                  <a:lnTo>
                    <a:pt x="0" y="520"/>
                  </a:lnTo>
                  <a:lnTo>
                    <a:pt x="6" y="526"/>
                  </a:lnTo>
                  <a:lnTo>
                    <a:pt x="6" y="535"/>
                  </a:lnTo>
                  <a:lnTo>
                    <a:pt x="18" y="534"/>
                  </a:lnTo>
                  <a:lnTo>
                    <a:pt x="18" y="556"/>
                  </a:lnTo>
                  <a:lnTo>
                    <a:pt x="19" y="560"/>
                  </a:lnTo>
                  <a:lnTo>
                    <a:pt x="19" y="566"/>
                  </a:lnTo>
                  <a:lnTo>
                    <a:pt x="57" y="566"/>
                  </a:lnTo>
                  <a:lnTo>
                    <a:pt x="61" y="569"/>
                  </a:lnTo>
                  <a:lnTo>
                    <a:pt x="61" y="569"/>
                  </a:lnTo>
                  <a:lnTo>
                    <a:pt x="67" y="569"/>
                  </a:lnTo>
                  <a:lnTo>
                    <a:pt x="69" y="569"/>
                  </a:lnTo>
                  <a:lnTo>
                    <a:pt x="70" y="568"/>
                  </a:lnTo>
                  <a:lnTo>
                    <a:pt x="70" y="566"/>
                  </a:lnTo>
                  <a:lnTo>
                    <a:pt x="70" y="566"/>
                  </a:lnTo>
                  <a:lnTo>
                    <a:pt x="70" y="564"/>
                  </a:lnTo>
                  <a:lnTo>
                    <a:pt x="69" y="562"/>
                  </a:lnTo>
                  <a:lnTo>
                    <a:pt x="67" y="560"/>
                  </a:lnTo>
                  <a:lnTo>
                    <a:pt x="65" y="558"/>
                  </a:lnTo>
                  <a:lnTo>
                    <a:pt x="65" y="558"/>
                  </a:lnTo>
                  <a:lnTo>
                    <a:pt x="63" y="556"/>
                  </a:lnTo>
                  <a:lnTo>
                    <a:pt x="65" y="552"/>
                  </a:lnTo>
                  <a:lnTo>
                    <a:pt x="65" y="547"/>
                  </a:lnTo>
                  <a:lnTo>
                    <a:pt x="65" y="547"/>
                  </a:lnTo>
                  <a:lnTo>
                    <a:pt x="65" y="543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2"/>
                  </a:lnTo>
                  <a:lnTo>
                    <a:pt x="69" y="526"/>
                  </a:lnTo>
                  <a:lnTo>
                    <a:pt x="69" y="526"/>
                  </a:lnTo>
                  <a:lnTo>
                    <a:pt x="76" y="522"/>
                  </a:lnTo>
                  <a:lnTo>
                    <a:pt x="76" y="522"/>
                  </a:lnTo>
                  <a:lnTo>
                    <a:pt x="80" y="518"/>
                  </a:lnTo>
                  <a:lnTo>
                    <a:pt x="82" y="516"/>
                  </a:lnTo>
                  <a:lnTo>
                    <a:pt x="82" y="515"/>
                  </a:lnTo>
                  <a:lnTo>
                    <a:pt x="82" y="515"/>
                  </a:lnTo>
                  <a:lnTo>
                    <a:pt x="84" y="513"/>
                  </a:lnTo>
                  <a:lnTo>
                    <a:pt x="84" y="509"/>
                  </a:lnTo>
                  <a:lnTo>
                    <a:pt x="82" y="501"/>
                  </a:lnTo>
                  <a:lnTo>
                    <a:pt x="82" y="501"/>
                  </a:lnTo>
                  <a:lnTo>
                    <a:pt x="86" y="499"/>
                  </a:lnTo>
                  <a:lnTo>
                    <a:pt x="89" y="496"/>
                  </a:lnTo>
                  <a:lnTo>
                    <a:pt x="91" y="492"/>
                  </a:lnTo>
                  <a:lnTo>
                    <a:pt x="95" y="488"/>
                  </a:lnTo>
                  <a:lnTo>
                    <a:pt x="95" y="488"/>
                  </a:lnTo>
                  <a:lnTo>
                    <a:pt x="99" y="486"/>
                  </a:lnTo>
                  <a:lnTo>
                    <a:pt x="103" y="484"/>
                  </a:lnTo>
                  <a:lnTo>
                    <a:pt x="106" y="479"/>
                  </a:lnTo>
                  <a:lnTo>
                    <a:pt x="108" y="475"/>
                  </a:lnTo>
                  <a:lnTo>
                    <a:pt x="110" y="469"/>
                  </a:lnTo>
                  <a:lnTo>
                    <a:pt x="110" y="465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4" y="460"/>
                  </a:lnTo>
                  <a:lnTo>
                    <a:pt x="103" y="458"/>
                  </a:lnTo>
                  <a:lnTo>
                    <a:pt x="103" y="458"/>
                  </a:lnTo>
                  <a:lnTo>
                    <a:pt x="97" y="458"/>
                  </a:lnTo>
                  <a:lnTo>
                    <a:pt x="93" y="456"/>
                  </a:lnTo>
                  <a:lnTo>
                    <a:pt x="91" y="454"/>
                  </a:lnTo>
                  <a:lnTo>
                    <a:pt x="91" y="454"/>
                  </a:lnTo>
                  <a:lnTo>
                    <a:pt x="87" y="450"/>
                  </a:lnTo>
                  <a:lnTo>
                    <a:pt x="86" y="445"/>
                  </a:lnTo>
                  <a:lnTo>
                    <a:pt x="86" y="445"/>
                  </a:lnTo>
                  <a:lnTo>
                    <a:pt x="84" y="441"/>
                  </a:lnTo>
                  <a:lnTo>
                    <a:pt x="86" y="439"/>
                  </a:lnTo>
                  <a:lnTo>
                    <a:pt x="89" y="433"/>
                  </a:lnTo>
                  <a:lnTo>
                    <a:pt x="91" y="429"/>
                  </a:lnTo>
                  <a:lnTo>
                    <a:pt x="93" y="428"/>
                  </a:lnTo>
                  <a:lnTo>
                    <a:pt x="93" y="424"/>
                  </a:lnTo>
                  <a:lnTo>
                    <a:pt x="93" y="424"/>
                  </a:lnTo>
                  <a:lnTo>
                    <a:pt x="97" y="422"/>
                  </a:lnTo>
                  <a:lnTo>
                    <a:pt x="103" y="420"/>
                  </a:lnTo>
                  <a:lnTo>
                    <a:pt x="103" y="420"/>
                  </a:lnTo>
                  <a:lnTo>
                    <a:pt x="106" y="420"/>
                  </a:lnTo>
                  <a:lnTo>
                    <a:pt x="108" y="418"/>
                  </a:lnTo>
                  <a:lnTo>
                    <a:pt x="112" y="414"/>
                  </a:lnTo>
                  <a:lnTo>
                    <a:pt x="114" y="411"/>
                  </a:lnTo>
                  <a:lnTo>
                    <a:pt x="114" y="411"/>
                  </a:lnTo>
                  <a:lnTo>
                    <a:pt x="116" y="407"/>
                  </a:lnTo>
                  <a:lnTo>
                    <a:pt x="118" y="401"/>
                  </a:lnTo>
                  <a:lnTo>
                    <a:pt x="118" y="401"/>
                  </a:lnTo>
                  <a:lnTo>
                    <a:pt x="118" y="394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5" y="386"/>
                  </a:lnTo>
                  <a:lnTo>
                    <a:pt x="127" y="384"/>
                  </a:lnTo>
                  <a:lnTo>
                    <a:pt x="129" y="380"/>
                  </a:lnTo>
                  <a:lnTo>
                    <a:pt x="129" y="380"/>
                  </a:lnTo>
                  <a:lnTo>
                    <a:pt x="125" y="377"/>
                  </a:lnTo>
                  <a:lnTo>
                    <a:pt x="125" y="373"/>
                  </a:lnTo>
                  <a:lnTo>
                    <a:pt x="125" y="373"/>
                  </a:lnTo>
                  <a:lnTo>
                    <a:pt x="127" y="373"/>
                  </a:lnTo>
                  <a:lnTo>
                    <a:pt x="129" y="373"/>
                  </a:lnTo>
                  <a:lnTo>
                    <a:pt x="133" y="377"/>
                  </a:lnTo>
                  <a:lnTo>
                    <a:pt x="135" y="377"/>
                  </a:lnTo>
                  <a:lnTo>
                    <a:pt x="135" y="378"/>
                  </a:lnTo>
                  <a:lnTo>
                    <a:pt x="139" y="378"/>
                  </a:lnTo>
                  <a:lnTo>
                    <a:pt x="140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2" y="373"/>
                  </a:lnTo>
                  <a:lnTo>
                    <a:pt x="140" y="369"/>
                  </a:lnTo>
                  <a:lnTo>
                    <a:pt x="140" y="369"/>
                  </a:lnTo>
                  <a:lnTo>
                    <a:pt x="140" y="365"/>
                  </a:lnTo>
                  <a:lnTo>
                    <a:pt x="139" y="363"/>
                  </a:lnTo>
                  <a:lnTo>
                    <a:pt x="139" y="363"/>
                  </a:lnTo>
                  <a:lnTo>
                    <a:pt x="135" y="365"/>
                  </a:lnTo>
                  <a:lnTo>
                    <a:pt x="133" y="365"/>
                  </a:lnTo>
                  <a:lnTo>
                    <a:pt x="133" y="365"/>
                  </a:lnTo>
                  <a:lnTo>
                    <a:pt x="129" y="365"/>
                  </a:lnTo>
                  <a:lnTo>
                    <a:pt x="127" y="363"/>
                  </a:lnTo>
                  <a:lnTo>
                    <a:pt x="125" y="360"/>
                  </a:lnTo>
                  <a:lnTo>
                    <a:pt x="123" y="358"/>
                  </a:lnTo>
                  <a:lnTo>
                    <a:pt x="123" y="358"/>
                  </a:lnTo>
                  <a:lnTo>
                    <a:pt x="123" y="352"/>
                  </a:lnTo>
                  <a:lnTo>
                    <a:pt x="122" y="348"/>
                  </a:lnTo>
                  <a:lnTo>
                    <a:pt x="122" y="348"/>
                  </a:lnTo>
                  <a:lnTo>
                    <a:pt x="120" y="342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3" y="337"/>
                  </a:lnTo>
                  <a:lnTo>
                    <a:pt x="123" y="337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35" y="342"/>
                  </a:lnTo>
                  <a:lnTo>
                    <a:pt x="140" y="344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52" y="344"/>
                  </a:lnTo>
                  <a:lnTo>
                    <a:pt x="156" y="341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1" y="333"/>
                  </a:lnTo>
                  <a:lnTo>
                    <a:pt x="159" y="329"/>
                  </a:lnTo>
                  <a:lnTo>
                    <a:pt x="159" y="324"/>
                  </a:lnTo>
                  <a:lnTo>
                    <a:pt x="159" y="324"/>
                  </a:lnTo>
                  <a:lnTo>
                    <a:pt x="159" y="320"/>
                  </a:lnTo>
                  <a:lnTo>
                    <a:pt x="161" y="318"/>
                  </a:lnTo>
                  <a:lnTo>
                    <a:pt x="161" y="314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3" y="307"/>
                  </a:lnTo>
                  <a:lnTo>
                    <a:pt x="161" y="301"/>
                  </a:lnTo>
                  <a:lnTo>
                    <a:pt x="161" y="301"/>
                  </a:lnTo>
                  <a:lnTo>
                    <a:pt x="169" y="303"/>
                  </a:lnTo>
                  <a:lnTo>
                    <a:pt x="174" y="303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95" y="299"/>
                  </a:lnTo>
                  <a:lnTo>
                    <a:pt x="201" y="297"/>
                  </a:lnTo>
                  <a:lnTo>
                    <a:pt x="209" y="295"/>
                  </a:lnTo>
                  <a:lnTo>
                    <a:pt x="214" y="291"/>
                  </a:lnTo>
                  <a:lnTo>
                    <a:pt x="214" y="291"/>
                  </a:lnTo>
                  <a:lnTo>
                    <a:pt x="224" y="288"/>
                  </a:lnTo>
                  <a:lnTo>
                    <a:pt x="227" y="284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7" y="271"/>
                  </a:lnTo>
                  <a:lnTo>
                    <a:pt x="239" y="265"/>
                  </a:lnTo>
                  <a:lnTo>
                    <a:pt x="241" y="261"/>
                  </a:lnTo>
                  <a:lnTo>
                    <a:pt x="241" y="261"/>
                  </a:lnTo>
                  <a:lnTo>
                    <a:pt x="241" y="257"/>
                  </a:lnTo>
                  <a:lnTo>
                    <a:pt x="239" y="255"/>
                  </a:lnTo>
                  <a:lnTo>
                    <a:pt x="237" y="248"/>
                  </a:lnTo>
                  <a:lnTo>
                    <a:pt x="237" y="248"/>
                  </a:lnTo>
                  <a:lnTo>
                    <a:pt x="233" y="246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0"/>
                  </a:lnTo>
                  <a:lnTo>
                    <a:pt x="233" y="237"/>
                  </a:lnTo>
                  <a:lnTo>
                    <a:pt x="233" y="237"/>
                  </a:lnTo>
                  <a:lnTo>
                    <a:pt x="233" y="233"/>
                  </a:lnTo>
                  <a:lnTo>
                    <a:pt x="231" y="231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2" y="223"/>
                  </a:lnTo>
                  <a:lnTo>
                    <a:pt x="218" y="221"/>
                  </a:lnTo>
                  <a:lnTo>
                    <a:pt x="216" y="220"/>
                  </a:lnTo>
                  <a:lnTo>
                    <a:pt x="216" y="220"/>
                  </a:lnTo>
                  <a:lnTo>
                    <a:pt x="216" y="218"/>
                  </a:lnTo>
                  <a:lnTo>
                    <a:pt x="216" y="214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C67EF7E0-782E-5E4B-A260-0459577D5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8201" y="3802592"/>
              <a:ext cx="436683" cy="739328"/>
            </a:xfrm>
            <a:custGeom>
              <a:avLst/>
              <a:gdLst>
                <a:gd name="T0" fmla="*/ 227 w 286"/>
                <a:gd name="T1" fmla="*/ 151 h 569"/>
                <a:gd name="T2" fmla="*/ 271 w 286"/>
                <a:gd name="T3" fmla="*/ 95 h 569"/>
                <a:gd name="T4" fmla="*/ 273 w 286"/>
                <a:gd name="T5" fmla="*/ 74 h 569"/>
                <a:gd name="T6" fmla="*/ 214 w 286"/>
                <a:gd name="T7" fmla="*/ 91 h 569"/>
                <a:gd name="T8" fmla="*/ 222 w 286"/>
                <a:gd name="T9" fmla="*/ 49 h 569"/>
                <a:gd name="T10" fmla="*/ 165 w 286"/>
                <a:gd name="T11" fmla="*/ 15 h 569"/>
                <a:gd name="T12" fmla="*/ 104 w 286"/>
                <a:gd name="T13" fmla="*/ 0 h 569"/>
                <a:gd name="T14" fmla="*/ 72 w 286"/>
                <a:gd name="T15" fmla="*/ 70 h 569"/>
                <a:gd name="T16" fmla="*/ 67 w 286"/>
                <a:gd name="T17" fmla="*/ 98 h 569"/>
                <a:gd name="T18" fmla="*/ 46 w 286"/>
                <a:gd name="T19" fmla="*/ 157 h 569"/>
                <a:gd name="T20" fmla="*/ 44 w 286"/>
                <a:gd name="T21" fmla="*/ 229 h 569"/>
                <a:gd name="T22" fmla="*/ 38 w 286"/>
                <a:gd name="T23" fmla="*/ 297 h 569"/>
                <a:gd name="T24" fmla="*/ 23 w 286"/>
                <a:gd name="T25" fmla="*/ 335 h 569"/>
                <a:gd name="T26" fmla="*/ 27 w 286"/>
                <a:gd name="T27" fmla="*/ 401 h 569"/>
                <a:gd name="T28" fmla="*/ 25 w 286"/>
                <a:gd name="T29" fmla="*/ 429 h 569"/>
                <a:gd name="T30" fmla="*/ 19 w 286"/>
                <a:gd name="T31" fmla="*/ 467 h 569"/>
                <a:gd name="T32" fmla="*/ 14 w 286"/>
                <a:gd name="T33" fmla="*/ 496 h 569"/>
                <a:gd name="T34" fmla="*/ 6 w 286"/>
                <a:gd name="T35" fmla="*/ 526 h 569"/>
                <a:gd name="T36" fmla="*/ 19 w 286"/>
                <a:gd name="T37" fmla="*/ 566 h 569"/>
                <a:gd name="T38" fmla="*/ 69 w 286"/>
                <a:gd name="T39" fmla="*/ 569 h 569"/>
                <a:gd name="T40" fmla="*/ 69 w 286"/>
                <a:gd name="T41" fmla="*/ 562 h 569"/>
                <a:gd name="T42" fmla="*/ 65 w 286"/>
                <a:gd name="T43" fmla="*/ 552 h 569"/>
                <a:gd name="T44" fmla="*/ 65 w 286"/>
                <a:gd name="T45" fmla="*/ 537 h 569"/>
                <a:gd name="T46" fmla="*/ 76 w 286"/>
                <a:gd name="T47" fmla="*/ 522 h 569"/>
                <a:gd name="T48" fmla="*/ 84 w 286"/>
                <a:gd name="T49" fmla="*/ 513 h 569"/>
                <a:gd name="T50" fmla="*/ 89 w 286"/>
                <a:gd name="T51" fmla="*/ 496 h 569"/>
                <a:gd name="T52" fmla="*/ 103 w 286"/>
                <a:gd name="T53" fmla="*/ 484 h 569"/>
                <a:gd name="T54" fmla="*/ 108 w 286"/>
                <a:gd name="T55" fmla="*/ 462 h 569"/>
                <a:gd name="T56" fmla="*/ 97 w 286"/>
                <a:gd name="T57" fmla="*/ 458 h 569"/>
                <a:gd name="T58" fmla="*/ 86 w 286"/>
                <a:gd name="T59" fmla="*/ 445 h 569"/>
                <a:gd name="T60" fmla="*/ 91 w 286"/>
                <a:gd name="T61" fmla="*/ 429 h 569"/>
                <a:gd name="T62" fmla="*/ 103 w 286"/>
                <a:gd name="T63" fmla="*/ 420 h 569"/>
                <a:gd name="T64" fmla="*/ 114 w 286"/>
                <a:gd name="T65" fmla="*/ 411 h 569"/>
                <a:gd name="T66" fmla="*/ 118 w 286"/>
                <a:gd name="T67" fmla="*/ 394 h 569"/>
                <a:gd name="T68" fmla="*/ 129 w 286"/>
                <a:gd name="T69" fmla="*/ 380 h 569"/>
                <a:gd name="T70" fmla="*/ 127 w 286"/>
                <a:gd name="T71" fmla="*/ 373 h 569"/>
                <a:gd name="T72" fmla="*/ 139 w 286"/>
                <a:gd name="T73" fmla="*/ 378 h 569"/>
                <a:gd name="T74" fmla="*/ 140 w 286"/>
                <a:gd name="T75" fmla="*/ 369 h 569"/>
                <a:gd name="T76" fmla="*/ 135 w 286"/>
                <a:gd name="T77" fmla="*/ 365 h 569"/>
                <a:gd name="T78" fmla="*/ 125 w 286"/>
                <a:gd name="T79" fmla="*/ 360 h 569"/>
                <a:gd name="T80" fmla="*/ 122 w 286"/>
                <a:gd name="T81" fmla="*/ 348 h 569"/>
                <a:gd name="T82" fmla="*/ 123 w 286"/>
                <a:gd name="T83" fmla="*/ 337 h 569"/>
                <a:gd name="T84" fmla="*/ 146 w 286"/>
                <a:gd name="T85" fmla="*/ 344 h 569"/>
                <a:gd name="T86" fmla="*/ 161 w 286"/>
                <a:gd name="T87" fmla="*/ 333 h 569"/>
                <a:gd name="T88" fmla="*/ 159 w 286"/>
                <a:gd name="T89" fmla="*/ 320 h 569"/>
                <a:gd name="T90" fmla="*/ 163 w 286"/>
                <a:gd name="T91" fmla="*/ 307 h 569"/>
                <a:gd name="T92" fmla="*/ 188 w 286"/>
                <a:gd name="T93" fmla="*/ 301 h 569"/>
                <a:gd name="T94" fmla="*/ 214 w 286"/>
                <a:gd name="T95" fmla="*/ 291 h 569"/>
                <a:gd name="T96" fmla="*/ 231 w 286"/>
                <a:gd name="T97" fmla="*/ 278 h 569"/>
                <a:gd name="T98" fmla="*/ 241 w 286"/>
                <a:gd name="T99" fmla="*/ 257 h 569"/>
                <a:gd name="T100" fmla="*/ 233 w 286"/>
                <a:gd name="T101" fmla="*/ 242 h 569"/>
                <a:gd name="T102" fmla="*/ 233 w 286"/>
                <a:gd name="T103" fmla="*/ 233 h 569"/>
                <a:gd name="T104" fmla="*/ 218 w 286"/>
                <a:gd name="T105" fmla="*/ 221 h 569"/>
                <a:gd name="T106" fmla="*/ 218 w 286"/>
                <a:gd name="T107" fmla="*/ 21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6" h="569">
                  <a:moveTo>
                    <a:pt x="218" y="210"/>
                  </a:moveTo>
                  <a:lnTo>
                    <a:pt x="214" y="197"/>
                  </a:lnTo>
                  <a:lnTo>
                    <a:pt x="218" y="191"/>
                  </a:lnTo>
                  <a:lnTo>
                    <a:pt x="222" y="168"/>
                  </a:lnTo>
                  <a:lnTo>
                    <a:pt x="227" y="151"/>
                  </a:lnTo>
                  <a:lnTo>
                    <a:pt x="227" y="142"/>
                  </a:lnTo>
                  <a:lnTo>
                    <a:pt x="239" y="131"/>
                  </a:lnTo>
                  <a:lnTo>
                    <a:pt x="244" y="119"/>
                  </a:lnTo>
                  <a:lnTo>
                    <a:pt x="254" y="108"/>
                  </a:lnTo>
                  <a:lnTo>
                    <a:pt x="271" y="95"/>
                  </a:lnTo>
                  <a:lnTo>
                    <a:pt x="286" y="87"/>
                  </a:lnTo>
                  <a:lnTo>
                    <a:pt x="286" y="64"/>
                  </a:lnTo>
                  <a:lnTo>
                    <a:pt x="280" y="59"/>
                  </a:lnTo>
                  <a:lnTo>
                    <a:pt x="275" y="59"/>
                  </a:lnTo>
                  <a:lnTo>
                    <a:pt x="273" y="74"/>
                  </a:lnTo>
                  <a:lnTo>
                    <a:pt x="261" y="85"/>
                  </a:lnTo>
                  <a:lnTo>
                    <a:pt x="250" y="95"/>
                  </a:lnTo>
                  <a:lnTo>
                    <a:pt x="239" y="95"/>
                  </a:lnTo>
                  <a:lnTo>
                    <a:pt x="227" y="91"/>
                  </a:lnTo>
                  <a:lnTo>
                    <a:pt x="214" y="91"/>
                  </a:lnTo>
                  <a:lnTo>
                    <a:pt x="220" y="81"/>
                  </a:lnTo>
                  <a:lnTo>
                    <a:pt x="218" y="74"/>
                  </a:lnTo>
                  <a:lnTo>
                    <a:pt x="224" y="68"/>
                  </a:lnTo>
                  <a:lnTo>
                    <a:pt x="229" y="59"/>
                  </a:lnTo>
                  <a:lnTo>
                    <a:pt x="222" y="49"/>
                  </a:lnTo>
                  <a:lnTo>
                    <a:pt x="209" y="46"/>
                  </a:lnTo>
                  <a:lnTo>
                    <a:pt x="195" y="30"/>
                  </a:lnTo>
                  <a:lnTo>
                    <a:pt x="184" y="30"/>
                  </a:lnTo>
                  <a:lnTo>
                    <a:pt x="178" y="25"/>
                  </a:lnTo>
                  <a:lnTo>
                    <a:pt x="165" y="15"/>
                  </a:lnTo>
                  <a:lnTo>
                    <a:pt x="157" y="0"/>
                  </a:lnTo>
                  <a:lnTo>
                    <a:pt x="142" y="0"/>
                  </a:lnTo>
                  <a:lnTo>
                    <a:pt x="135" y="13"/>
                  </a:lnTo>
                  <a:lnTo>
                    <a:pt x="127" y="2"/>
                  </a:lnTo>
                  <a:lnTo>
                    <a:pt x="104" y="0"/>
                  </a:lnTo>
                  <a:lnTo>
                    <a:pt x="93" y="8"/>
                  </a:lnTo>
                  <a:lnTo>
                    <a:pt x="91" y="34"/>
                  </a:lnTo>
                  <a:lnTo>
                    <a:pt x="72" y="44"/>
                  </a:lnTo>
                  <a:lnTo>
                    <a:pt x="72" y="63"/>
                  </a:lnTo>
                  <a:lnTo>
                    <a:pt x="72" y="70"/>
                  </a:lnTo>
                  <a:lnTo>
                    <a:pt x="69" y="76"/>
                  </a:lnTo>
                  <a:lnTo>
                    <a:pt x="74" y="81"/>
                  </a:lnTo>
                  <a:lnTo>
                    <a:pt x="74" y="85"/>
                  </a:lnTo>
                  <a:lnTo>
                    <a:pt x="67" y="85"/>
                  </a:lnTo>
                  <a:lnTo>
                    <a:pt x="67" y="98"/>
                  </a:lnTo>
                  <a:lnTo>
                    <a:pt x="55" y="110"/>
                  </a:lnTo>
                  <a:lnTo>
                    <a:pt x="50" y="125"/>
                  </a:lnTo>
                  <a:lnTo>
                    <a:pt x="50" y="142"/>
                  </a:lnTo>
                  <a:lnTo>
                    <a:pt x="46" y="148"/>
                  </a:lnTo>
                  <a:lnTo>
                    <a:pt x="46" y="157"/>
                  </a:lnTo>
                  <a:lnTo>
                    <a:pt x="42" y="161"/>
                  </a:lnTo>
                  <a:lnTo>
                    <a:pt x="50" y="191"/>
                  </a:lnTo>
                  <a:lnTo>
                    <a:pt x="53" y="197"/>
                  </a:lnTo>
                  <a:lnTo>
                    <a:pt x="50" y="214"/>
                  </a:lnTo>
                  <a:lnTo>
                    <a:pt x="44" y="229"/>
                  </a:lnTo>
                  <a:lnTo>
                    <a:pt x="44" y="250"/>
                  </a:lnTo>
                  <a:lnTo>
                    <a:pt x="38" y="257"/>
                  </a:lnTo>
                  <a:lnTo>
                    <a:pt x="35" y="278"/>
                  </a:lnTo>
                  <a:lnTo>
                    <a:pt x="38" y="290"/>
                  </a:lnTo>
                  <a:lnTo>
                    <a:pt x="38" y="297"/>
                  </a:lnTo>
                  <a:lnTo>
                    <a:pt x="31" y="297"/>
                  </a:lnTo>
                  <a:lnTo>
                    <a:pt x="31" y="312"/>
                  </a:lnTo>
                  <a:lnTo>
                    <a:pt x="27" y="316"/>
                  </a:lnTo>
                  <a:lnTo>
                    <a:pt x="27" y="331"/>
                  </a:lnTo>
                  <a:lnTo>
                    <a:pt x="23" y="335"/>
                  </a:lnTo>
                  <a:lnTo>
                    <a:pt x="25" y="360"/>
                  </a:lnTo>
                  <a:lnTo>
                    <a:pt x="19" y="363"/>
                  </a:lnTo>
                  <a:lnTo>
                    <a:pt x="19" y="380"/>
                  </a:lnTo>
                  <a:lnTo>
                    <a:pt x="27" y="382"/>
                  </a:lnTo>
                  <a:lnTo>
                    <a:pt x="27" y="401"/>
                  </a:lnTo>
                  <a:lnTo>
                    <a:pt x="35" y="409"/>
                  </a:lnTo>
                  <a:lnTo>
                    <a:pt x="35" y="412"/>
                  </a:lnTo>
                  <a:lnTo>
                    <a:pt x="23" y="412"/>
                  </a:lnTo>
                  <a:lnTo>
                    <a:pt x="31" y="422"/>
                  </a:lnTo>
                  <a:lnTo>
                    <a:pt x="25" y="429"/>
                  </a:lnTo>
                  <a:lnTo>
                    <a:pt x="27" y="447"/>
                  </a:lnTo>
                  <a:lnTo>
                    <a:pt x="27" y="454"/>
                  </a:lnTo>
                  <a:lnTo>
                    <a:pt x="23" y="454"/>
                  </a:lnTo>
                  <a:lnTo>
                    <a:pt x="23" y="464"/>
                  </a:lnTo>
                  <a:lnTo>
                    <a:pt x="19" y="467"/>
                  </a:lnTo>
                  <a:lnTo>
                    <a:pt x="16" y="471"/>
                  </a:lnTo>
                  <a:lnTo>
                    <a:pt x="18" y="481"/>
                  </a:lnTo>
                  <a:lnTo>
                    <a:pt x="19" y="486"/>
                  </a:lnTo>
                  <a:lnTo>
                    <a:pt x="14" y="490"/>
                  </a:lnTo>
                  <a:lnTo>
                    <a:pt x="14" y="496"/>
                  </a:lnTo>
                  <a:lnTo>
                    <a:pt x="14" y="496"/>
                  </a:lnTo>
                  <a:lnTo>
                    <a:pt x="8" y="503"/>
                  </a:lnTo>
                  <a:lnTo>
                    <a:pt x="0" y="509"/>
                  </a:lnTo>
                  <a:lnTo>
                    <a:pt x="0" y="520"/>
                  </a:lnTo>
                  <a:lnTo>
                    <a:pt x="6" y="526"/>
                  </a:lnTo>
                  <a:lnTo>
                    <a:pt x="6" y="535"/>
                  </a:lnTo>
                  <a:lnTo>
                    <a:pt x="18" y="534"/>
                  </a:lnTo>
                  <a:lnTo>
                    <a:pt x="18" y="556"/>
                  </a:lnTo>
                  <a:lnTo>
                    <a:pt x="19" y="560"/>
                  </a:lnTo>
                  <a:lnTo>
                    <a:pt x="19" y="566"/>
                  </a:lnTo>
                  <a:lnTo>
                    <a:pt x="57" y="566"/>
                  </a:lnTo>
                  <a:lnTo>
                    <a:pt x="61" y="569"/>
                  </a:lnTo>
                  <a:lnTo>
                    <a:pt x="61" y="569"/>
                  </a:lnTo>
                  <a:lnTo>
                    <a:pt x="67" y="569"/>
                  </a:lnTo>
                  <a:lnTo>
                    <a:pt x="69" y="569"/>
                  </a:lnTo>
                  <a:lnTo>
                    <a:pt x="70" y="568"/>
                  </a:lnTo>
                  <a:lnTo>
                    <a:pt x="70" y="566"/>
                  </a:lnTo>
                  <a:lnTo>
                    <a:pt x="70" y="566"/>
                  </a:lnTo>
                  <a:lnTo>
                    <a:pt x="70" y="564"/>
                  </a:lnTo>
                  <a:lnTo>
                    <a:pt x="69" y="562"/>
                  </a:lnTo>
                  <a:lnTo>
                    <a:pt x="67" y="560"/>
                  </a:lnTo>
                  <a:lnTo>
                    <a:pt x="65" y="558"/>
                  </a:lnTo>
                  <a:lnTo>
                    <a:pt x="65" y="558"/>
                  </a:lnTo>
                  <a:lnTo>
                    <a:pt x="63" y="556"/>
                  </a:lnTo>
                  <a:lnTo>
                    <a:pt x="65" y="552"/>
                  </a:lnTo>
                  <a:lnTo>
                    <a:pt x="65" y="547"/>
                  </a:lnTo>
                  <a:lnTo>
                    <a:pt x="65" y="547"/>
                  </a:lnTo>
                  <a:lnTo>
                    <a:pt x="65" y="543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2"/>
                  </a:lnTo>
                  <a:lnTo>
                    <a:pt x="69" y="526"/>
                  </a:lnTo>
                  <a:lnTo>
                    <a:pt x="69" y="526"/>
                  </a:lnTo>
                  <a:lnTo>
                    <a:pt x="76" y="522"/>
                  </a:lnTo>
                  <a:lnTo>
                    <a:pt x="76" y="522"/>
                  </a:lnTo>
                  <a:lnTo>
                    <a:pt x="80" y="518"/>
                  </a:lnTo>
                  <a:lnTo>
                    <a:pt x="82" y="516"/>
                  </a:lnTo>
                  <a:lnTo>
                    <a:pt x="82" y="515"/>
                  </a:lnTo>
                  <a:lnTo>
                    <a:pt x="82" y="515"/>
                  </a:lnTo>
                  <a:lnTo>
                    <a:pt x="84" y="513"/>
                  </a:lnTo>
                  <a:lnTo>
                    <a:pt x="84" y="509"/>
                  </a:lnTo>
                  <a:lnTo>
                    <a:pt x="82" y="501"/>
                  </a:lnTo>
                  <a:lnTo>
                    <a:pt x="82" y="501"/>
                  </a:lnTo>
                  <a:lnTo>
                    <a:pt x="86" y="499"/>
                  </a:lnTo>
                  <a:lnTo>
                    <a:pt x="89" y="496"/>
                  </a:lnTo>
                  <a:lnTo>
                    <a:pt x="91" y="492"/>
                  </a:lnTo>
                  <a:lnTo>
                    <a:pt x="95" y="488"/>
                  </a:lnTo>
                  <a:lnTo>
                    <a:pt x="95" y="488"/>
                  </a:lnTo>
                  <a:lnTo>
                    <a:pt x="99" y="486"/>
                  </a:lnTo>
                  <a:lnTo>
                    <a:pt x="103" y="484"/>
                  </a:lnTo>
                  <a:lnTo>
                    <a:pt x="106" y="479"/>
                  </a:lnTo>
                  <a:lnTo>
                    <a:pt x="108" y="475"/>
                  </a:lnTo>
                  <a:lnTo>
                    <a:pt x="110" y="469"/>
                  </a:lnTo>
                  <a:lnTo>
                    <a:pt x="110" y="465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4" y="460"/>
                  </a:lnTo>
                  <a:lnTo>
                    <a:pt x="103" y="458"/>
                  </a:lnTo>
                  <a:lnTo>
                    <a:pt x="103" y="458"/>
                  </a:lnTo>
                  <a:lnTo>
                    <a:pt x="97" y="458"/>
                  </a:lnTo>
                  <a:lnTo>
                    <a:pt x="93" y="456"/>
                  </a:lnTo>
                  <a:lnTo>
                    <a:pt x="91" y="454"/>
                  </a:lnTo>
                  <a:lnTo>
                    <a:pt x="91" y="454"/>
                  </a:lnTo>
                  <a:lnTo>
                    <a:pt x="87" y="450"/>
                  </a:lnTo>
                  <a:lnTo>
                    <a:pt x="86" y="445"/>
                  </a:lnTo>
                  <a:lnTo>
                    <a:pt x="86" y="445"/>
                  </a:lnTo>
                  <a:lnTo>
                    <a:pt x="84" y="441"/>
                  </a:lnTo>
                  <a:lnTo>
                    <a:pt x="86" y="439"/>
                  </a:lnTo>
                  <a:lnTo>
                    <a:pt x="89" y="433"/>
                  </a:lnTo>
                  <a:lnTo>
                    <a:pt x="91" y="429"/>
                  </a:lnTo>
                  <a:lnTo>
                    <a:pt x="93" y="428"/>
                  </a:lnTo>
                  <a:lnTo>
                    <a:pt x="93" y="424"/>
                  </a:lnTo>
                  <a:lnTo>
                    <a:pt x="93" y="424"/>
                  </a:lnTo>
                  <a:lnTo>
                    <a:pt x="97" y="422"/>
                  </a:lnTo>
                  <a:lnTo>
                    <a:pt x="103" y="420"/>
                  </a:lnTo>
                  <a:lnTo>
                    <a:pt x="103" y="420"/>
                  </a:lnTo>
                  <a:lnTo>
                    <a:pt x="106" y="420"/>
                  </a:lnTo>
                  <a:lnTo>
                    <a:pt x="108" y="418"/>
                  </a:lnTo>
                  <a:lnTo>
                    <a:pt x="112" y="414"/>
                  </a:lnTo>
                  <a:lnTo>
                    <a:pt x="114" y="411"/>
                  </a:lnTo>
                  <a:lnTo>
                    <a:pt x="114" y="411"/>
                  </a:lnTo>
                  <a:lnTo>
                    <a:pt x="116" y="407"/>
                  </a:lnTo>
                  <a:lnTo>
                    <a:pt x="118" y="401"/>
                  </a:lnTo>
                  <a:lnTo>
                    <a:pt x="118" y="401"/>
                  </a:lnTo>
                  <a:lnTo>
                    <a:pt x="118" y="394"/>
                  </a:lnTo>
                  <a:lnTo>
                    <a:pt x="120" y="390"/>
                  </a:lnTo>
                  <a:lnTo>
                    <a:pt x="120" y="390"/>
                  </a:lnTo>
                  <a:lnTo>
                    <a:pt x="125" y="386"/>
                  </a:lnTo>
                  <a:lnTo>
                    <a:pt x="127" y="384"/>
                  </a:lnTo>
                  <a:lnTo>
                    <a:pt x="129" y="380"/>
                  </a:lnTo>
                  <a:lnTo>
                    <a:pt x="129" y="380"/>
                  </a:lnTo>
                  <a:lnTo>
                    <a:pt x="125" y="377"/>
                  </a:lnTo>
                  <a:lnTo>
                    <a:pt x="125" y="373"/>
                  </a:lnTo>
                  <a:lnTo>
                    <a:pt x="125" y="373"/>
                  </a:lnTo>
                  <a:lnTo>
                    <a:pt x="127" y="373"/>
                  </a:lnTo>
                  <a:lnTo>
                    <a:pt x="129" y="373"/>
                  </a:lnTo>
                  <a:lnTo>
                    <a:pt x="133" y="377"/>
                  </a:lnTo>
                  <a:lnTo>
                    <a:pt x="135" y="377"/>
                  </a:lnTo>
                  <a:lnTo>
                    <a:pt x="135" y="378"/>
                  </a:lnTo>
                  <a:lnTo>
                    <a:pt x="139" y="378"/>
                  </a:lnTo>
                  <a:lnTo>
                    <a:pt x="140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2" y="373"/>
                  </a:lnTo>
                  <a:lnTo>
                    <a:pt x="140" y="369"/>
                  </a:lnTo>
                  <a:lnTo>
                    <a:pt x="140" y="369"/>
                  </a:lnTo>
                  <a:lnTo>
                    <a:pt x="140" y="365"/>
                  </a:lnTo>
                  <a:lnTo>
                    <a:pt x="139" y="363"/>
                  </a:lnTo>
                  <a:lnTo>
                    <a:pt x="139" y="363"/>
                  </a:lnTo>
                  <a:lnTo>
                    <a:pt x="135" y="365"/>
                  </a:lnTo>
                  <a:lnTo>
                    <a:pt x="133" y="365"/>
                  </a:lnTo>
                  <a:lnTo>
                    <a:pt x="133" y="365"/>
                  </a:lnTo>
                  <a:lnTo>
                    <a:pt x="129" y="365"/>
                  </a:lnTo>
                  <a:lnTo>
                    <a:pt x="127" y="363"/>
                  </a:lnTo>
                  <a:lnTo>
                    <a:pt x="125" y="360"/>
                  </a:lnTo>
                  <a:lnTo>
                    <a:pt x="123" y="358"/>
                  </a:lnTo>
                  <a:lnTo>
                    <a:pt x="123" y="358"/>
                  </a:lnTo>
                  <a:lnTo>
                    <a:pt x="123" y="352"/>
                  </a:lnTo>
                  <a:lnTo>
                    <a:pt x="122" y="348"/>
                  </a:lnTo>
                  <a:lnTo>
                    <a:pt x="122" y="348"/>
                  </a:lnTo>
                  <a:lnTo>
                    <a:pt x="120" y="342"/>
                  </a:lnTo>
                  <a:lnTo>
                    <a:pt x="120" y="339"/>
                  </a:lnTo>
                  <a:lnTo>
                    <a:pt x="122" y="339"/>
                  </a:lnTo>
                  <a:lnTo>
                    <a:pt x="123" y="337"/>
                  </a:lnTo>
                  <a:lnTo>
                    <a:pt x="123" y="337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35" y="342"/>
                  </a:lnTo>
                  <a:lnTo>
                    <a:pt x="140" y="344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52" y="344"/>
                  </a:lnTo>
                  <a:lnTo>
                    <a:pt x="156" y="341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1" y="333"/>
                  </a:lnTo>
                  <a:lnTo>
                    <a:pt x="159" y="329"/>
                  </a:lnTo>
                  <a:lnTo>
                    <a:pt x="159" y="324"/>
                  </a:lnTo>
                  <a:lnTo>
                    <a:pt x="159" y="324"/>
                  </a:lnTo>
                  <a:lnTo>
                    <a:pt x="159" y="320"/>
                  </a:lnTo>
                  <a:lnTo>
                    <a:pt x="161" y="318"/>
                  </a:lnTo>
                  <a:lnTo>
                    <a:pt x="161" y="314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3" y="307"/>
                  </a:lnTo>
                  <a:lnTo>
                    <a:pt x="161" y="301"/>
                  </a:lnTo>
                  <a:lnTo>
                    <a:pt x="161" y="301"/>
                  </a:lnTo>
                  <a:lnTo>
                    <a:pt x="169" y="303"/>
                  </a:lnTo>
                  <a:lnTo>
                    <a:pt x="174" y="303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95" y="299"/>
                  </a:lnTo>
                  <a:lnTo>
                    <a:pt x="201" y="297"/>
                  </a:lnTo>
                  <a:lnTo>
                    <a:pt x="209" y="295"/>
                  </a:lnTo>
                  <a:lnTo>
                    <a:pt x="214" y="291"/>
                  </a:lnTo>
                  <a:lnTo>
                    <a:pt x="214" y="291"/>
                  </a:lnTo>
                  <a:lnTo>
                    <a:pt x="224" y="288"/>
                  </a:lnTo>
                  <a:lnTo>
                    <a:pt x="227" y="284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7" y="271"/>
                  </a:lnTo>
                  <a:lnTo>
                    <a:pt x="239" y="265"/>
                  </a:lnTo>
                  <a:lnTo>
                    <a:pt x="241" y="261"/>
                  </a:lnTo>
                  <a:lnTo>
                    <a:pt x="241" y="261"/>
                  </a:lnTo>
                  <a:lnTo>
                    <a:pt x="241" y="257"/>
                  </a:lnTo>
                  <a:lnTo>
                    <a:pt x="239" y="255"/>
                  </a:lnTo>
                  <a:lnTo>
                    <a:pt x="237" y="248"/>
                  </a:lnTo>
                  <a:lnTo>
                    <a:pt x="237" y="248"/>
                  </a:lnTo>
                  <a:lnTo>
                    <a:pt x="233" y="246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0"/>
                  </a:lnTo>
                  <a:lnTo>
                    <a:pt x="233" y="237"/>
                  </a:lnTo>
                  <a:lnTo>
                    <a:pt x="233" y="237"/>
                  </a:lnTo>
                  <a:lnTo>
                    <a:pt x="233" y="233"/>
                  </a:lnTo>
                  <a:lnTo>
                    <a:pt x="231" y="231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2" y="223"/>
                  </a:lnTo>
                  <a:lnTo>
                    <a:pt x="218" y="221"/>
                  </a:lnTo>
                  <a:lnTo>
                    <a:pt x="216" y="220"/>
                  </a:lnTo>
                  <a:lnTo>
                    <a:pt x="216" y="220"/>
                  </a:lnTo>
                  <a:lnTo>
                    <a:pt x="216" y="218"/>
                  </a:lnTo>
                  <a:lnTo>
                    <a:pt x="216" y="214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9D0A3C9E-84D4-7C4D-94B2-63AF7F56F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83555" y="4552314"/>
              <a:ext cx="74816" cy="71464"/>
            </a:xfrm>
            <a:custGeom>
              <a:avLst/>
              <a:gdLst>
                <a:gd name="T0" fmla="*/ 32 w 49"/>
                <a:gd name="T1" fmla="*/ 55 h 55"/>
                <a:gd name="T2" fmla="*/ 32 w 49"/>
                <a:gd name="T3" fmla="*/ 55 h 55"/>
                <a:gd name="T4" fmla="*/ 30 w 49"/>
                <a:gd name="T5" fmla="*/ 55 h 55"/>
                <a:gd name="T6" fmla="*/ 30 w 49"/>
                <a:gd name="T7" fmla="*/ 55 h 55"/>
                <a:gd name="T8" fmla="*/ 24 w 49"/>
                <a:gd name="T9" fmla="*/ 51 h 55"/>
                <a:gd name="T10" fmla="*/ 24 w 49"/>
                <a:gd name="T11" fmla="*/ 51 h 55"/>
                <a:gd name="T12" fmla="*/ 18 w 49"/>
                <a:gd name="T13" fmla="*/ 51 h 55"/>
                <a:gd name="T14" fmla="*/ 18 w 49"/>
                <a:gd name="T15" fmla="*/ 51 h 55"/>
                <a:gd name="T16" fmla="*/ 1 w 49"/>
                <a:gd name="T17" fmla="*/ 51 h 55"/>
                <a:gd name="T18" fmla="*/ 1 w 49"/>
                <a:gd name="T19" fmla="*/ 51 h 55"/>
                <a:gd name="T20" fmla="*/ 0 w 49"/>
                <a:gd name="T21" fmla="*/ 0 h 55"/>
                <a:gd name="T22" fmla="*/ 7 w 49"/>
                <a:gd name="T23" fmla="*/ 8 h 55"/>
                <a:gd name="T24" fmla="*/ 7 w 49"/>
                <a:gd name="T25" fmla="*/ 11 h 55"/>
                <a:gd name="T26" fmla="*/ 7 w 49"/>
                <a:gd name="T27" fmla="*/ 11 h 55"/>
                <a:gd name="T28" fmla="*/ 7 w 49"/>
                <a:gd name="T29" fmla="*/ 15 h 55"/>
                <a:gd name="T30" fmla="*/ 7 w 49"/>
                <a:gd name="T31" fmla="*/ 15 h 55"/>
                <a:gd name="T32" fmla="*/ 7 w 49"/>
                <a:gd name="T33" fmla="*/ 17 h 55"/>
                <a:gd name="T34" fmla="*/ 9 w 49"/>
                <a:gd name="T35" fmla="*/ 23 h 55"/>
                <a:gd name="T36" fmla="*/ 13 w 49"/>
                <a:gd name="T37" fmla="*/ 28 h 55"/>
                <a:gd name="T38" fmla="*/ 20 w 49"/>
                <a:gd name="T39" fmla="*/ 34 h 55"/>
                <a:gd name="T40" fmla="*/ 26 w 49"/>
                <a:gd name="T41" fmla="*/ 38 h 55"/>
                <a:gd name="T42" fmla="*/ 26 w 49"/>
                <a:gd name="T43" fmla="*/ 38 h 55"/>
                <a:gd name="T44" fmla="*/ 32 w 49"/>
                <a:gd name="T45" fmla="*/ 40 h 55"/>
                <a:gd name="T46" fmla="*/ 35 w 49"/>
                <a:gd name="T47" fmla="*/ 42 h 55"/>
                <a:gd name="T48" fmla="*/ 37 w 49"/>
                <a:gd name="T49" fmla="*/ 44 h 55"/>
                <a:gd name="T50" fmla="*/ 37 w 49"/>
                <a:gd name="T51" fmla="*/ 44 h 55"/>
                <a:gd name="T52" fmla="*/ 39 w 49"/>
                <a:gd name="T53" fmla="*/ 44 h 55"/>
                <a:gd name="T54" fmla="*/ 45 w 49"/>
                <a:gd name="T55" fmla="*/ 45 h 55"/>
                <a:gd name="T56" fmla="*/ 47 w 49"/>
                <a:gd name="T57" fmla="*/ 45 h 55"/>
                <a:gd name="T58" fmla="*/ 49 w 49"/>
                <a:gd name="T59" fmla="*/ 47 h 55"/>
                <a:gd name="T60" fmla="*/ 49 w 49"/>
                <a:gd name="T61" fmla="*/ 47 h 55"/>
                <a:gd name="T62" fmla="*/ 47 w 49"/>
                <a:gd name="T63" fmla="*/ 49 h 55"/>
                <a:gd name="T64" fmla="*/ 45 w 49"/>
                <a:gd name="T65" fmla="*/ 51 h 55"/>
                <a:gd name="T66" fmla="*/ 39 w 49"/>
                <a:gd name="T67" fmla="*/ 51 h 55"/>
                <a:gd name="T68" fmla="*/ 39 w 49"/>
                <a:gd name="T69" fmla="*/ 51 h 55"/>
                <a:gd name="T70" fmla="*/ 35 w 49"/>
                <a:gd name="T71" fmla="*/ 53 h 55"/>
                <a:gd name="T72" fmla="*/ 34 w 49"/>
                <a:gd name="T73" fmla="*/ 55 h 55"/>
                <a:gd name="T74" fmla="*/ 32 w 49"/>
                <a:gd name="T75" fmla="*/ 55 h 55"/>
                <a:gd name="T76" fmla="*/ 32 w 49"/>
                <a:gd name="T77" fmla="*/ 55 h 55"/>
                <a:gd name="T78" fmla="*/ 32 w 49"/>
                <a:gd name="T79" fmla="*/ 55 h 55"/>
                <a:gd name="T80" fmla="*/ 32 w 49"/>
                <a:gd name="T8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" h="55">
                  <a:moveTo>
                    <a:pt x="32" y="55"/>
                  </a:move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0"/>
                  </a:lnTo>
                  <a:lnTo>
                    <a:pt x="7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23"/>
                  </a:lnTo>
                  <a:lnTo>
                    <a:pt x="13" y="28"/>
                  </a:lnTo>
                  <a:lnTo>
                    <a:pt x="20" y="34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2" y="40"/>
                  </a:lnTo>
                  <a:lnTo>
                    <a:pt x="35" y="42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7" y="49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5" y="53"/>
                  </a:lnTo>
                  <a:lnTo>
                    <a:pt x="34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B47DF3EC-171A-214B-B6A6-48A9D1DEB6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83555" y="4552314"/>
              <a:ext cx="74816" cy="71464"/>
            </a:xfrm>
            <a:custGeom>
              <a:avLst/>
              <a:gdLst>
                <a:gd name="T0" fmla="*/ 32 w 49"/>
                <a:gd name="T1" fmla="*/ 55 h 55"/>
                <a:gd name="T2" fmla="*/ 32 w 49"/>
                <a:gd name="T3" fmla="*/ 55 h 55"/>
                <a:gd name="T4" fmla="*/ 30 w 49"/>
                <a:gd name="T5" fmla="*/ 55 h 55"/>
                <a:gd name="T6" fmla="*/ 30 w 49"/>
                <a:gd name="T7" fmla="*/ 55 h 55"/>
                <a:gd name="T8" fmla="*/ 24 w 49"/>
                <a:gd name="T9" fmla="*/ 51 h 55"/>
                <a:gd name="T10" fmla="*/ 24 w 49"/>
                <a:gd name="T11" fmla="*/ 51 h 55"/>
                <a:gd name="T12" fmla="*/ 18 w 49"/>
                <a:gd name="T13" fmla="*/ 51 h 55"/>
                <a:gd name="T14" fmla="*/ 18 w 49"/>
                <a:gd name="T15" fmla="*/ 51 h 55"/>
                <a:gd name="T16" fmla="*/ 1 w 49"/>
                <a:gd name="T17" fmla="*/ 51 h 55"/>
                <a:gd name="T18" fmla="*/ 1 w 49"/>
                <a:gd name="T19" fmla="*/ 51 h 55"/>
                <a:gd name="T20" fmla="*/ 0 w 49"/>
                <a:gd name="T21" fmla="*/ 0 h 55"/>
                <a:gd name="T22" fmla="*/ 7 w 49"/>
                <a:gd name="T23" fmla="*/ 8 h 55"/>
                <a:gd name="T24" fmla="*/ 7 w 49"/>
                <a:gd name="T25" fmla="*/ 11 h 55"/>
                <a:gd name="T26" fmla="*/ 7 w 49"/>
                <a:gd name="T27" fmla="*/ 11 h 55"/>
                <a:gd name="T28" fmla="*/ 7 w 49"/>
                <a:gd name="T29" fmla="*/ 15 h 55"/>
                <a:gd name="T30" fmla="*/ 7 w 49"/>
                <a:gd name="T31" fmla="*/ 15 h 55"/>
                <a:gd name="T32" fmla="*/ 7 w 49"/>
                <a:gd name="T33" fmla="*/ 17 h 55"/>
                <a:gd name="T34" fmla="*/ 9 w 49"/>
                <a:gd name="T35" fmla="*/ 23 h 55"/>
                <a:gd name="T36" fmla="*/ 13 w 49"/>
                <a:gd name="T37" fmla="*/ 28 h 55"/>
                <a:gd name="T38" fmla="*/ 20 w 49"/>
                <a:gd name="T39" fmla="*/ 34 h 55"/>
                <a:gd name="T40" fmla="*/ 26 w 49"/>
                <a:gd name="T41" fmla="*/ 38 h 55"/>
                <a:gd name="T42" fmla="*/ 26 w 49"/>
                <a:gd name="T43" fmla="*/ 38 h 55"/>
                <a:gd name="T44" fmla="*/ 32 w 49"/>
                <a:gd name="T45" fmla="*/ 40 h 55"/>
                <a:gd name="T46" fmla="*/ 35 w 49"/>
                <a:gd name="T47" fmla="*/ 42 h 55"/>
                <a:gd name="T48" fmla="*/ 37 w 49"/>
                <a:gd name="T49" fmla="*/ 44 h 55"/>
                <a:gd name="T50" fmla="*/ 37 w 49"/>
                <a:gd name="T51" fmla="*/ 44 h 55"/>
                <a:gd name="T52" fmla="*/ 39 w 49"/>
                <a:gd name="T53" fmla="*/ 44 h 55"/>
                <a:gd name="T54" fmla="*/ 45 w 49"/>
                <a:gd name="T55" fmla="*/ 45 h 55"/>
                <a:gd name="T56" fmla="*/ 47 w 49"/>
                <a:gd name="T57" fmla="*/ 45 h 55"/>
                <a:gd name="T58" fmla="*/ 49 w 49"/>
                <a:gd name="T59" fmla="*/ 47 h 55"/>
                <a:gd name="T60" fmla="*/ 49 w 49"/>
                <a:gd name="T61" fmla="*/ 47 h 55"/>
                <a:gd name="T62" fmla="*/ 47 w 49"/>
                <a:gd name="T63" fmla="*/ 49 h 55"/>
                <a:gd name="T64" fmla="*/ 45 w 49"/>
                <a:gd name="T65" fmla="*/ 51 h 55"/>
                <a:gd name="T66" fmla="*/ 39 w 49"/>
                <a:gd name="T67" fmla="*/ 51 h 55"/>
                <a:gd name="T68" fmla="*/ 39 w 49"/>
                <a:gd name="T69" fmla="*/ 51 h 55"/>
                <a:gd name="T70" fmla="*/ 35 w 49"/>
                <a:gd name="T71" fmla="*/ 53 h 55"/>
                <a:gd name="T72" fmla="*/ 34 w 49"/>
                <a:gd name="T73" fmla="*/ 55 h 55"/>
                <a:gd name="T74" fmla="*/ 32 w 49"/>
                <a:gd name="T75" fmla="*/ 55 h 55"/>
                <a:gd name="T76" fmla="*/ 32 w 49"/>
                <a:gd name="T77" fmla="*/ 55 h 55"/>
                <a:gd name="T78" fmla="*/ 32 w 49"/>
                <a:gd name="T79" fmla="*/ 55 h 55"/>
                <a:gd name="T80" fmla="*/ 32 w 49"/>
                <a:gd name="T8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" h="55">
                  <a:moveTo>
                    <a:pt x="32" y="55"/>
                  </a:move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0"/>
                  </a:lnTo>
                  <a:lnTo>
                    <a:pt x="7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23"/>
                  </a:lnTo>
                  <a:lnTo>
                    <a:pt x="13" y="28"/>
                  </a:lnTo>
                  <a:lnTo>
                    <a:pt x="20" y="34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2" y="40"/>
                  </a:lnTo>
                  <a:lnTo>
                    <a:pt x="35" y="42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7" y="49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5" y="53"/>
                  </a:lnTo>
                  <a:lnTo>
                    <a:pt x="34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F43A488B-934A-914C-8B87-C1B03F7A7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2113" y="4609486"/>
              <a:ext cx="12215" cy="6497"/>
            </a:xfrm>
            <a:custGeom>
              <a:avLst/>
              <a:gdLst>
                <a:gd name="T0" fmla="*/ 8 w 8"/>
                <a:gd name="T1" fmla="*/ 3 h 5"/>
                <a:gd name="T2" fmla="*/ 8 w 8"/>
                <a:gd name="T3" fmla="*/ 3 h 5"/>
                <a:gd name="T4" fmla="*/ 8 w 8"/>
                <a:gd name="T5" fmla="*/ 3 h 5"/>
                <a:gd name="T6" fmla="*/ 6 w 8"/>
                <a:gd name="T7" fmla="*/ 5 h 5"/>
                <a:gd name="T8" fmla="*/ 2 w 8"/>
                <a:gd name="T9" fmla="*/ 5 h 5"/>
                <a:gd name="T10" fmla="*/ 0 w 8"/>
                <a:gd name="T11" fmla="*/ 5 h 5"/>
                <a:gd name="T12" fmla="*/ 0 w 8"/>
                <a:gd name="T13" fmla="*/ 3 h 5"/>
                <a:gd name="T14" fmla="*/ 0 w 8"/>
                <a:gd name="T15" fmla="*/ 3 h 5"/>
                <a:gd name="T16" fmla="*/ 2 w 8"/>
                <a:gd name="T17" fmla="*/ 1 h 5"/>
                <a:gd name="T18" fmla="*/ 4 w 8"/>
                <a:gd name="T19" fmla="*/ 0 h 5"/>
                <a:gd name="T20" fmla="*/ 6 w 8"/>
                <a:gd name="T21" fmla="*/ 0 h 5"/>
                <a:gd name="T22" fmla="*/ 8 w 8"/>
                <a:gd name="T23" fmla="*/ 3 h 5"/>
                <a:gd name="T24" fmla="*/ 8 w 8"/>
                <a:gd name="T25" fmla="*/ 3 h 5"/>
                <a:gd name="T26" fmla="*/ 8 w 8"/>
                <a:gd name="T27" fmla="*/ 3 h 5"/>
                <a:gd name="T28" fmla="*/ 8 w 8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2963156-599D-D34C-992F-336FC2C97A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2113" y="4609486"/>
              <a:ext cx="12215" cy="6497"/>
            </a:xfrm>
            <a:custGeom>
              <a:avLst/>
              <a:gdLst>
                <a:gd name="T0" fmla="*/ 8 w 8"/>
                <a:gd name="T1" fmla="*/ 3 h 5"/>
                <a:gd name="T2" fmla="*/ 8 w 8"/>
                <a:gd name="T3" fmla="*/ 3 h 5"/>
                <a:gd name="T4" fmla="*/ 8 w 8"/>
                <a:gd name="T5" fmla="*/ 3 h 5"/>
                <a:gd name="T6" fmla="*/ 6 w 8"/>
                <a:gd name="T7" fmla="*/ 5 h 5"/>
                <a:gd name="T8" fmla="*/ 2 w 8"/>
                <a:gd name="T9" fmla="*/ 5 h 5"/>
                <a:gd name="T10" fmla="*/ 0 w 8"/>
                <a:gd name="T11" fmla="*/ 5 h 5"/>
                <a:gd name="T12" fmla="*/ 0 w 8"/>
                <a:gd name="T13" fmla="*/ 3 h 5"/>
                <a:gd name="T14" fmla="*/ 0 w 8"/>
                <a:gd name="T15" fmla="*/ 3 h 5"/>
                <a:gd name="T16" fmla="*/ 2 w 8"/>
                <a:gd name="T17" fmla="*/ 1 h 5"/>
                <a:gd name="T18" fmla="*/ 4 w 8"/>
                <a:gd name="T19" fmla="*/ 0 h 5"/>
                <a:gd name="T20" fmla="*/ 6 w 8"/>
                <a:gd name="T21" fmla="*/ 0 h 5"/>
                <a:gd name="T22" fmla="*/ 8 w 8"/>
                <a:gd name="T23" fmla="*/ 3 h 5"/>
                <a:gd name="T24" fmla="*/ 8 w 8"/>
                <a:gd name="T25" fmla="*/ 3 h 5"/>
                <a:gd name="T26" fmla="*/ 8 w 8"/>
                <a:gd name="T27" fmla="*/ 3 h 5"/>
                <a:gd name="T28" fmla="*/ 8 w 8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8711D7F3-78C2-8D45-8F87-DC3ABC6D0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9983" y="4518531"/>
              <a:ext cx="38172" cy="22089"/>
            </a:xfrm>
            <a:custGeom>
              <a:avLst/>
              <a:gdLst>
                <a:gd name="T0" fmla="*/ 6 w 25"/>
                <a:gd name="T1" fmla="*/ 5 h 17"/>
                <a:gd name="T2" fmla="*/ 6 w 25"/>
                <a:gd name="T3" fmla="*/ 5 h 17"/>
                <a:gd name="T4" fmla="*/ 6 w 25"/>
                <a:gd name="T5" fmla="*/ 5 h 17"/>
                <a:gd name="T6" fmla="*/ 8 w 25"/>
                <a:gd name="T7" fmla="*/ 7 h 17"/>
                <a:gd name="T8" fmla="*/ 8 w 25"/>
                <a:gd name="T9" fmla="*/ 9 h 17"/>
                <a:gd name="T10" fmla="*/ 6 w 25"/>
                <a:gd name="T11" fmla="*/ 11 h 17"/>
                <a:gd name="T12" fmla="*/ 6 w 25"/>
                <a:gd name="T13" fmla="*/ 11 h 17"/>
                <a:gd name="T14" fmla="*/ 4 w 25"/>
                <a:gd name="T15" fmla="*/ 11 h 17"/>
                <a:gd name="T16" fmla="*/ 4 w 25"/>
                <a:gd name="T17" fmla="*/ 9 h 17"/>
                <a:gd name="T18" fmla="*/ 2 w 25"/>
                <a:gd name="T19" fmla="*/ 7 h 17"/>
                <a:gd name="T20" fmla="*/ 0 w 25"/>
                <a:gd name="T21" fmla="*/ 7 h 17"/>
                <a:gd name="T22" fmla="*/ 0 w 25"/>
                <a:gd name="T23" fmla="*/ 7 h 17"/>
                <a:gd name="T24" fmla="*/ 2 w 25"/>
                <a:gd name="T25" fmla="*/ 11 h 17"/>
                <a:gd name="T26" fmla="*/ 6 w 25"/>
                <a:gd name="T27" fmla="*/ 15 h 17"/>
                <a:gd name="T28" fmla="*/ 8 w 25"/>
                <a:gd name="T29" fmla="*/ 15 h 17"/>
                <a:gd name="T30" fmla="*/ 10 w 25"/>
                <a:gd name="T31" fmla="*/ 17 h 17"/>
                <a:gd name="T32" fmla="*/ 10 w 25"/>
                <a:gd name="T33" fmla="*/ 15 h 17"/>
                <a:gd name="T34" fmla="*/ 12 w 25"/>
                <a:gd name="T35" fmla="*/ 15 h 17"/>
                <a:gd name="T36" fmla="*/ 12 w 25"/>
                <a:gd name="T37" fmla="*/ 15 h 17"/>
                <a:gd name="T38" fmla="*/ 12 w 25"/>
                <a:gd name="T39" fmla="*/ 13 h 17"/>
                <a:gd name="T40" fmla="*/ 12 w 25"/>
                <a:gd name="T41" fmla="*/ 13 h 17"/>
                <a:gd name="T42" fmla="*/ 19 w 25"/>
                <a:gd name="T43" fmla="*/ 7 h 17"/>
                <a:gd name="T44" fmla="*/ 23 w 25"/>
                <a:gd name="T45" fmla="*/ 5 h 17"/>
                <a:gd name="T46" fmla="*/ 25 w 25"/>
                <a:gd name="T47" fmla="*/ 1 h 17"/>
                <a:gd name="T48" fmla="*/ 25 w 25"/>
                <a:gd name="T49" fmla="*/ 1 h 17"/>
                <a:gd name="T50" fmla="*/ 25 w 25"/>
                <a:gd name="T51" fmla="*/ 1 h 17"/>
                <a:gd name="T52" fmla="*/ 17 w 25"/>
                <a:gd name="T53" fmla="*/ 1 h 17"/>
                <a:gd name="T54" fmla="*/ 13 w 25"/>
                <a:gd name="T55" fmla="*/ 1 h 17"/>
                <a:gd name="T56" fmla="*/ 10 w 25"/>
                <a:gd name="T57" fmla="*/ 0 h 17"/>
                <a:gd name="T58" fmla="*/ 10 w 25"/>
                <a:gd name="T59" fmla="*/ 0 h 17"/>
                <a:gd name="T60" fmla="*/ 12 w 25"/>
                <a:gd name="T61" fmla="*/ 1 h 17"/>
                <a:gd name="T62" fmla="*/ 13 w 25"/>
                <a:gd name="T63" fmla="*/ 1 h 17"/>
                <a:gd name="T64" fmla="*/ 13 w 25"/>
                <a:gd name="T65" fmla="*/ 1 h 17"/>
                <a:gd name="T66" fmla="*/ 10 w 25"/>
                <a:gd name="T67" fmla="*/ 1 h 17"/>
                <a:gd name="T68" fmla="*/ 8 w 25"/>
                <a:gd name="T69" fmla="*/ 1 h 17"/>
                <a:gd name="T70" fmla="*/ 6 w 25"/>
                <a:gd name="T71" fmla="*/ 5 h 17"/>
                <a:gd name="T72" fmla="*/ 6 w 25"/>
                <a:gd name="T73" fmla="*/ 5 h 17"/>
                <a:gd name="T74" fmla="*/ 6 w 25"/>
                <a:gd name="T75" fmla="*/ 5 h 17"/>
                <a:gd name="T76" fmla="*/ 6 w 25"/>
                <a:gd name="T7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17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1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23" y="5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E42240BC-FCC5-D141-985E-B8FFAC01A9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9983" y="4518531"/>
              <a:ext cx="38172" cy="22089"/>
            </a:xfrm>
            <a:custGeom>
              <a:avLst/>
              <a:gdLst>
                <a:gd name="T0" fmla="*/ 6 w 25"/>
                <a:gd name="T1" fmla="*/ 5 h 17"/>
                <a:gd name="T2" fmla="*/ 6 w 25"/>
                <a:gd name="T3" fmla="*/ 5 h 17"/>
                <a:gd name="T4" fmla="*/ 6 w 25"/>
                <a:gd name="T5" fmla="*/ 5 h 17"/>
                <a:gd name="T6" fmla="*/ 8 w 25"/>
                <a:gd name="T7" fmla="*/ 7 h 17"/>
                <a:gd name="T8" fmla="*/ 8 w 25"/>
                <a:gd name="T9" fmla="*/ 9 h 17"/>
                <a:gd name="T10" fmla="*/ 6 w 25"/>
                <a:gd name="T11" fmla="*/ 11 h 17"/>
                <a:gd name="T12" fmla="*/ 6 w 25"/>
                <a:gd name="T13" fmla="*/ 11 h 17"/>
                <a:gd name="T14" fmla="*/ 4 w 25"/>
                <a:gd name="T15" fmla="*/ 11 h 17"/>
                <a:gd name="T16" fmla="*/ 4 w 25"/>
                <a:gd name="T17" fmla="*/ 9 h 17"/>
                <a:gd name="T18" fmla="*/ 2 w 25"/>
                <a:gd name="T19" fmla="*/ 7 h 17"/>
                <a:gd name="T20" fmla="*/ 0 w 25"/>
                <a:gd name="T21" fmla="*/ 7 h 17"/>
                <a:gd name="T22" fmla="*/ 0 w 25"/>
                <a:gd name="T23" fmla="*/ 7 h 17"/>
                <a:gd name="T24" fmla="*/ 2 w 25"/>
                <a:gd name="T25" fmla="*/ 11 h 17"/>
                <a:gd name="T26" fmla="*/ 6 w 25"/>
                <a:gd name="T27" fmla="*/ 15 h 17"/>
                <a:gd name="T28" fmla="*/ 8 w 25"/>
                <a:gd name="T29" fmla="*/ 15 h 17"/>
                <a:gd name="T30" fmla="*/ 10 w 25"/>
                <a:gd name="T31" fmla="*/ 17 h 17"/>
                <a:gd name="T32" fmla="*/ 10 w 25"/>
                <a:gd name="T33" fmla="*/ 15 h 17"/>
                <a:gd name="T34" fmla="*/ 12 w 25"/>
                <a:gd name="T35" fmla="*/ 15 h 17"/>
                <a:gd name="T36" fmla="*/ 12 w 25"/>
                <a:gd name="T37" fmla="*/ 15 h 17"/>
                <a:gd name="T38" fmla="*/ 12 w 25"/>
                <a:gd name="T39" fmla="*/ 13 h 17"/>
                <a:gd name="T40" fmla="*/ 12 w 25"/>
                <a:gd name="T41" fmla="*/ 13 h 17"/>
                <a:gd name="T42" fmla="*/ 19 w 25"/>
                <a:gd name="T43" fmla="*/ 7 h 17"/>
                <a:gd name="T44" fmla="*/ 23 w 25"/>
                <a:gd name="T45" fmla="*/ 5 h 17"/>
                <a:gd name="T46" fmla="*/ 25 w 25"/>
                <a:gd name="T47" fmla="*/ 1 h 17"/>
                <a:gd name="T48" fmla="*/ 25 w 25"/>
                <a:gd name="T49" fmla="*/ 1 h 17"/>
                <a:gd name="T50" fmla="*/ 25 w 25"/>
                <a:gd name="T51" fmla="*/ 1 h 17"/>
                <a:gd name="T52" fmla="*/ 17 w 25"/>
                <a:gd name="T53" fmla="*/ 1 h 17"/>
                <a:gd name="T54" fmla="*/ 13 w 25"/>
                <a:gd name="T55" fmla="*/ 1 h 17"/>
                <a:gd name="T56" fmla="*/ 10 w 25"/>
                <a:gd name="T57" fmla="*/ 0 h 17"/>
                <a:gd name="T58" fmla="*/ 10 w 25"/>
                <a:gd name="T59" fmla="*/ 0 h 17"/>
                <a:gd name="T60" fmla="*/ 12 w 25"/>
                <a:gd name="T61" fmla="*/ 1 h 17"/>
                <a:gd name="T62" fmla="*/ 13 w 25"/>
                <a:gd name="T63" fmla="*/ 1 h 17"/>
                <a:gd name="T64" fmla="*/ 13 w 25"/>
                <a:gd name="T65" fmla="*/ 1 h 17"/>
                <a:gd name="T66" fmla="*/ 10 w 25"/>
                <a:gd name="T67" fmla="*/ 1 h 17"/>
                <a:gd name="T68" fmla="*/ 8 w 25"/>
                <a:gd name="T69" fmla="*/ 1 h 17"/>
                <a:gd name="T70" fmla="*/ 6 w 25"/>
                <a:gd name="T71" fmla="*/ 5 h 17"/>
                <a:gd name="T72" fmla="*/ 6 w 25"/>
                <a:gd name="T73" fmla="*/ 5 h 17"/>
                <a:gd name="T74" fmla="*/ 6 w 25"/>
                <a:gd name="T75" fmla="*/ 5 h 17"/>
                <a:gd name="T76" fmla="*/ 6 w 25"/>
                <a:gd name="T7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17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1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23" y="5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92F34DC-742A-E74D-9745-2AE32F2CE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2047" y="4519831"/>
              <a:ext cx="38172" cy="22089"/>
            </a:xfrm>
            <a:custGeom>
              <a:avLst/>
              <a:gdLst>
                <a:gd name="T0" fmla="*/ 4 w 25"/>
                <a:gd name="T1" fmla="*/ 8 h 17"/>
                <a:gd name="T2" fmla="*/ 4 w 25"/>
                <a:gd name="T3" fmla="*/ 8 h 17"/>
                <a:gd name="T4" fmla="*/ 8 w 25"/>
                <a:gd name="T5" fmla="*/ 4 h 17"/>
                <a:gd name="T6" fmla="*/ 8 w 25"/>
                <a:gd name="T7" fmla="*/ 2 h 17"/>
                <a:gd name="T8" fmla="*/ 8 w 25"/>
                <a:gd name="T9" fmla="*/ 0 h 17"/>
                <a:gd name="T10" fmla="*/ 8 w 25"/>
                <a:gd name="T11" fmla="*/ 0 h 17"/>
                <a:gd name="T12" fmla="*/ 17 w 25"/>
                <a:gd name="T13" fmla="*/ 0 h 17"/>
                <a:gd name="T14" fmla="*/ 21 w 25"/>
                <a:gd name="T15" fmla="*/ 0 h 17"/>
                <a:gd name="T16" fmla="*/ 23 w 25"/>
                <a:gd name="T17" fmla="*/ 0 h 17"/>
                <a:gd name="T18" fmla="*/ 23 w 25"/>
                <a:gd name="T19" fmla="*/ 0 h 17"/>
                <a:gd name="T20" fmla="*/ 25 w 25"/>
                <a:gd name="T21" fmla="*/ 4 h 17"/>
                <a:gd name="T22" fmla="*/ 23 w 25"/>
                <a:gd name="T23" fmla="*/ 4 h 17"/>
                <a:gd name="T24" fmla="*/ 23 w 25"/>
                <a:gd name="T25" fmla="*/ 4 h 17"/>
                <a:gd name="T26" fmla="*/ 21 w 25"/>
                <a:gd name="T27" fmla="*/ 6 h 17"/>
                <a:gd name="T28" fmla="*/ 11 w 25"/>
                <a:gd name="T29" fmla="*/ 8 h 17"/>
                <a:gd name="T30" fmla="*/ 11 w 25"/>
                <a:gd name="T31" fmla="*/ 8 h 17"/>
                <a:gd name="T32" fmla="*/ 11 w 25"/>
                <a:gd name="T33" fmla="*/ 10 h 17"/>
                <a:gd name="T34" fmla="*/ 10 w 25"/>
                <a:gd name="T35" fmla="*/ 14 h 17"/>
                <a:gd name="T36" fmla="*/ 10 w 25"/>
                <a:gd name="T37" fmla="*/ 14 h 17"/>
                <a:gd name="T38" fmla="*/ 8 w 25"/>
                <a:gd name="T39" fmla="*/ 14 h 17"/>
                <a:gd name="T40" fmla="*/ 4 w 25"/>
                <a:gd name="T41" fmla="*/ 17 h 17"/>
                <a:gd name="T42" fmla="*/ 4 w 25"/>
                <a:gd name="T43" fmla="*/ 17 h 17"/>
                <a:gd name="T44" fmla="*/ 2 w 25"/>
                <a:gd name="T45" fmla="*/ 17 h 17"/>
                <a:gd name="T46" fmla="*/ 0 w 25"/>
                <a:gd name="T47" fmla="*/ 16 h 17"/>
                <a:gd name="T48" fmla="*/ 0 w 25"/>
                <a:gd name="T49" fmla="*/ 14 h 17"/>
                <a:gd name="T50" fmla="*/ 0 w 25"/>
                <a:gd name="T51" fmla="*/ 14 h 17"/>
                <a:gd name="T52" fmla="*/ 2 w 25"/>
                <a:gd name="T53" fmla="*/ 10 h 17"/>
                <a:gd name="T54" fmla="*/ 4 w 25"/>
                <a:gd name="T55" fmla="*/ 8 h 17"/>
                <a:gd name="T56" fmla="*/ 4 w 25"/>
                <a:gd name="T57" fmla="*/ 8 h 17"/>
                <a:gd name="T58" fmla="*/ 4 w 25"/>
                <a:gd name="T59" fmla="*/ 8 h 17"/>
                <a:gd name="T60" fmla="*/ 4 w 25"/>
                <a:gd name="T6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0FA42BFF-BDE5-494B-AEF3-5E5A7F1940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2047" y="4519831"/>
              <a:ext cx="38172" cy="22089"/>
            </a:xfrm>
            <a:custGeom>
              <a:avLst/>
              <a:gdLst>
                <a:gd name="T0" fmla="*/ 4 w 25"/>
                <a:gd name="T1" fmla="*/ 8 h 17"/>
                <a:gd name="T2" fmla="*/ 4 w 25"/>
                <a:gd name="T3" fmla="*/ 8 h 17"/>
                <a:gd name="T4" fmla="*/ 8 w 25"/>
                <a:gd name="T5" fmla="*/ 4 h 17"/>
                <a:gd name="T6" fmla="*/ 8 w 25"/>
                <a:gd name="T7" fmla="*/ 2 h 17"/>
                <a:gd name="T8" fmla="*/ 8 w 25"/>
                <a:gd name="T9" fmla="*/ 0 h 17"/>
                <a:gd name="T10" fmla="*/ 8 w 25"/>
                <a:gd name="T11" fmla="*/ 0 h 17"/>
                <a:gd name="T12" fmla="*/ 17 w 25"/>
                <a:gd name="T13" fmla="*/ 0 h 17"/>
                <a:gd name="T14" fmla="*/ 21 w 25"/>
                <a:gd name="T15" fmla="*/ 0 h 17"/>
                <a:gd name="T16" fmla="*/ 23 w 25"/>
                <a:gd name="T17" fmla="*/ 0 h 17"/>
                <a:gd name="T18" fmla="*/ 23 w 25"/>
                <a:gd name="T19" fmla="*/ 0 h 17"/>
                <a:gd name="T20" fmla="*/ 25 w 25"/>
                <a:gd name="T21" fmla="*/ 4 h 17"/>
                <a:gd name="T22" fmla="*/ 23 w 25"/>
                <a:gd name="T23" fmla="*/ 4 h 17"/>
                <a:gd name="T24" fmla="*/ 23 w 25"/>
                <a:gd name="T25" fmla="*/ 4 h 17"/>
                <a:gd name="T26" fmla="*/ 21 w 25"/>
                <a:gd name="T27" fmla="*/ 6 h 17"/>
                <a:gd name="T28" fmla="*/ 11 w 25"/>
                <a:gd name="T29" fmla="*/ 8 h 17"/>
                <a:gd name="T30" fmla="*/ 11 w 25"/>
                <a:gd name="T31" fmla="*/ 8 h 17"/>
                <a:gd name="T32" fmla="*/ 11 w 25"/>
                <a:gd name="T33" fmla="*/ 10 h 17"/>
                <a:gd name="T34" fmla="*/ 10 w 25"/>
                <a:gd name="T35" fmla="*/ 14 h 17"/>
                <a:gd name="T36" fmla="*/ 10 w 25"/>
                <a:gd name="T37" fmla="*/ 14 h 17"/>
                <a:gd name="T38" fmla="*/ 8 w 25"/>
                <a:gd name="T39" fmla="*/ 14 h 17"/>
                <a:gd name="T40" fmla="*/ 4 w 25"/>
                <a:gd name="T41" fmla="*/ 17 h 17"/>
                <a:gd name="T42" fmla="*/ 4 w 25"/>
                <a:gd name="T43" fmla="*/ 17 h 17"/>
                <a:gd name="T44" fmla="*/ 2 w 25"/>
                <a:gd name="T45" fmla="*/ 17 h 17"/>
                <a:gd name="T46" fmla="*/ 0 w 25"/>
                <a:gd name="T47" fmla="*/ 16 h 17"/>
                <a:gd name="T48" fmla="*/ 0 w 25"/>
                <a:gd name="T49" fmla="*/ 14 h 17"/>
                <a:gd name="T50" fmla="*/ 0 w 25"/>
                <a:gd name="T51" fmla="*/ 14 h 17"/>
                <a:gd name="T52" fmla="*/ 2 w 25"/>
                <a:gd name="T53" fmla="*/ 10 h 17"/>
                <a:gd name="T54" fmla="*/ 4 w 25"/>
                <a:gd name="T55" fmla="*/ 8 h 17"/>
                <a:gd name="T56" fmla="*/ 4 w 25"/>
                <a:gd name="T57" fmla="*/ 8 h 17"/>
                <a:gd name="T58" fmla="*/ 4 w 25"/>
                <a:gd name="T59" fmla="*/ 8 h 17"/>
                <a:gd name="T60" fmla="*/ 4 w 25"/>
                <a:gd name="T6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17">
                  <a:moveTo>
                    <a:pt x="4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FF758A1-CEAA-5042-A2DC-A5434C6D06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6373" y="4552314"/>
              <a:ext cx="112988" cy="88356"/>
            </a:xfrm>
            <a:custGeom>
              <a:avLst/>
              <a:gdLst>
                <a:gd name="T0" fmla="*/ 74 w 74"/>
                <a:gd name="T1" fmla="*/ 53 h 68"/>
                <a:gd name="T2" fmla="*/ 45 w 74"/>
                <a:gd name="T3" fmla="*/ 49 h 68"/>
                <a:gd name="T4" fmla="*/ 32 w 74"/>
                <a:gd name="T5" fmla="*/ 0 h 68"/>
                <a:gd name="T6" fmla="*/ 28 w 74"/>
                <a:gd name="T7" fmla="*/ 4 h 68"/>
                <a:gd name="T8" fmla="*/ 23 w 74"/>
                <a:gd name="T9" fmla="*/ 8 h 68"/>
                <a:gd name="T10" fmla="*/ 19 w 74"/>
                <a:gd name="T11" fmla="*/ 15 h 68"/>
                <a:gd name="T12" fmla="*/ 21 w 74"/>
                <a:gd name="T13" fmla="*/ 17 h 68"/>
                <a:gd name="T14" fmla="*/ 25 w 74"/>
                <a:gd name="T15" fmla="*/ 17 h 68"/>
                <a:gd name="T16" fmla="*/ 28 w 74"/>
                <a:gd name="T17" fmla="*/ 17 h 68"/>
                <a:gd name="T18" fmla="*/ 32 w 74"/>
                <a:gd name="T19" fmla="*/ 19 h 68"/>
                <a:gd name="T20" fmla="*/ 28 w 74"/>
                <a:gd name="T21" fmla="*/ 23 h 68"/>
                <a:gd name="T22" fmla="*/ 27 w 74"/>
                <a:gd name="T23" fmla="*/ 28 h 68"/>
                <a:gd name="T24" fmla="*/ 27 w 74"/>
                <a:gd name="T25" fmla="*/ 30 h 68"/>
                <a:gd name="T26" fmla="*/ 28 w 74"/>
                <a:gd name="T27" fmla="*/ 38 h 68"/>
                <a:gd name="T28" fmla="*/ 25 w 74"/>
                <a:gd name="T29" fmla="*/ 38 h 68"/>
                <a:gd name="T30" fmla="*/ 19 w 74"/>
                <a:gd name="T31" fmla="*/ 36 h 68"/>
                <a:gd name="T32" fmla="*/ 19 w 74"/>
                <a:gd name="T33" fmla="*/ 32 h 68"/>
                <a:gd name="T34" fmla="*/ 19 w 74"/>
                <a:gd name="T35" fmla="*/ 26 h 68"/>
                <a:gd name="T36" fmla="*/ 19 w 74"/>
                <a:gd name="T37" fmla="*/ 25 h 68"/>
                <a:gd name="T38" fmla="*/ 15 w 74"/>
                <a:gd name="T39" fmla="*/ 21 h 68"/>
                <a:gd name="T40" fmla="*/ 13 w 74"/>
                <a:gd name="T41" fmla="*/ 25 h 68"/>
                <a:gd name="T42" fmla="*/ 10 w 74"/>
                <a:gd name="T43" fmla="*/ 34 h 68"/>
                <a:gd name="T44" fmla="*/ 10 w 74"/>
                <a:gd name="T45" fmla="*/ 36 h 68"/>
                <a:gd name="T46" fmla="*/ 8 w 74"/>
                <a:gd name="T47" fmla="*/ 38 h 68"/>
                <a:gd name="T48" fmla="*/ 2 w 74"/>
                <a:gd name="T49" fmla="*/ 40 h 68"/>
                <a:gd name="T50" fmla="*/ 0 w 74"/>
                <a:gd name="T51" fmla="*/ 42 h 68"/>
                <a:gd name="T52" fmla="*/ 4 w 74"/>
                <a:gd name="T53" fmla="*/ 44 h 68"/>
                <a:gd name="T54" fmla="*/ 8 w 74"/>
                <a:gd name="T55" fmla="*/ 42 h 68"/>
                <a:gd name="T56" fmla="*/ 8 w 74"/>
                <a:gd name="T57" fmla="*/ 45 h 68"/>
                <a:gd name="T58" fmla="*/ 8 w 74"/>
                <a:gd name="T59" fmla="*/ 49 h 68"/>
                <a:gd name="T60" fmla="*/ 10 w 74"/>
                <a:gd name="T61" fmla="*/ 51 h 68"/>
                <a:gd name="T62" fmla="*/ 21 w 74"/>
                <a:gd name="T63" fmla="*/ 57 h 68"/>
                <a:gd name="T64" fmla="*/ 21 w 74"/>
                <a:gd name="T65" fmla="*/ 53 h 68"/>
                <a:gd name="T66" fmla="*/ 25 w 74"/>
                <a:gd name="T67" fmla="*/ 49 h 68"/>
                <a:gd name="T68" fmla="*/ 28 w 74"/>
                <a:gd name="T69" fmla="*/ 49 h 68"/>
                <a:gd name="T70" fmla="*/ 27 w 74"/>
                <a:gd name="T71" fmla="*/ 55 h 68"/>
                <a:gd name="T72" fmla="*/ 28 w 74"/>
                <a:gd name="T73" fmla="*/ 61 h 68"/>
                <a:gd name="T74" fmla="*/ 30 w 74"/>
                <a:gd name="T75" fmla="*/ 64 h 68"/>
                <a:gd name="T76" fmla="*/ 36 w 74"/>
                <a:gd name="T77" fmla="*/ 64 h 68"/>
                <a:gd name="T78" fmla="*/ 38 w 74"/>
                <a:gd name="T79" fmla="*/ 61 h 68"/>
                <a:gd name="T80" fmla="*/ 45 w 74"/>
                <a:gd name="T81" fmla="*/ 66 h 68"/>
                <a:gd name="T82" fmla="*/ 51 w 74"/>
                <a:gd name="T83" fmla="*/ 68 h 68"/>
                <a:gd name="T84" fmla="*/ 53 w 74"/>
                <a:gd name="T85" fmla="*/ 66 h 68"/>
                <a:gd name="T86" fmla="*/ 47 w 74"/>
                <a:gd name="T87" fmla="*/ 57 h 68"/>
                <a:gd name="T88" fmla="*/ 53 w 74"/>
                <a:gd name="T89" fmla="*/ 57 h 68"/>
                <a:gd name="T90" fmla="*/ 62 w 74"/>
                <a:gd name="T91" fmla="*/ 55 h 68"/>
                <a:gd name="T92" fmla="*/ 66 w 74"/>
                <a:gd name="T93" fmla="*/ 53 h 68"/>
                <a:gd name="T94" fmla="*/ 74 w 74"/>
                <a:gd name="T95" fmla="*/ 53 h 68"/>
                <a:gd name="T96" fmla="*/ 74 w 74"/>
                <a:gd name="T97" fmla="*/ 5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" h="68">
                  <a:moveTo>
                    <a:pt x="74" y="53"/>
                  </a:moveTo>
                  <a:lnTo>
                    <a:pt x="74" y="53"/>
                  </a:lnTo>
                  <a:lnTo>
                    <a:pt x="68" y="49"/>
                  </a:lnTo>
                  <a:lnTo>
                    <a:pt x="45" y="49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30"/>
                  </a:lnTo>
                  <a:lnTo>
                    <a:pt x="28" y="32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3" y="53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3"/>
                  </a:lnTo>
                  <a:lnTo>
                    <a:pt x="23" y="51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8" y="53"/>
                  </a:lnTo>
                  <a:lnTo>
                    <a:pt x="27" y="55"/>
                  </a:lnTo>
                  <a:lnTo>
                    <a:pt x="27" y="59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40" y="64"/>
                  </a:lnTo>
                  <a:lnTo>
                    <a:pt x="45" y="66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1" y="62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53" y="57"/>
                  </a:lnTo>
                  <a:lnTo>
                    <a:pt x="57" y="57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6" y="53"/>
                  </a:lnTo>
                  <a:lnTo>
                    <a:pt x="70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E1BD4C3-3A28-7042-9438-A22FD925AF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16373" y="4552314"/>
              <a:ext cx="112988" cy="88356"/>
            </a:xfrm>
            <a:custGeom>
              <a:avLst/>
              <a:gdLst>
                <a:gd name="T0" fmla="*/ 74 w 74"/>
                <a:gd name="T1" fmla="*/ 53 h 68"/>
                <a:gd name="T2" fmla="*/ 45 w 74"/>
                <a:gd name="T3" fmla="*/ 49 h 68"/>
                <a:gd name="T4" fmla="*/ 32 w 74"/>
                <a:gd name="T5" fmla="*/ 0 h 68"/>
                <a:gd name="T6" fmla="*/ 28 w 74"/>
                <a:gd name="T7" fmla="*/ 4 h 68"/>
                <a:gd name="T8" fmla="*/ 23 w 74"/>
                <a:gd name="T9" fmla="*/ 8 h 68"/>
                <a:gd name="T10" fmla="*/ 19 w 74"/>
                <a:gd name="T11" fmla="*/ 15 h 68"/>
                <a:gd name="T12" fmla="*/ 21 w 74"/>
                <a:gd name="T13" fmla="*/ 17 h 68"/>
                <a:gd name="T14" fmla="*/ 25 w 74"/>
                <a:gd name="T15" fmla="*/ 17 h 68"/>
                <a:gd name="T16" fmla="*/ 28 w 74"/>
                <a:gd name="T17" fmla="*/ 17 h 68"/>
                <a:gd name="T18" fmla="*/ 32 w 74"/>
                <a:gd name="T19" fmla="*/ 19 h 68"/>
                <a:gd name="T20" fmla="*/ 28 w 74"/>
                <a:gd name="T21" fmla="*/ 23 h 68"/>
                <a:gd name="T22" fmla="*/ 27 w 74"/>
                <a:gd name="T23" fmla="*/ 28 h 68"/>
                <a:gd name="T24" fmla="*/ 27 w 74"/>
                <a:gd name="T25" fmla="*/ 30 h 68"/>
                <a:gd name="T26" fmla="*/ 28 w 74"/>
                <a:gd name="T27" fmla="*/ 38 h 68"/>
                <a:gd name="T28" fmla="*/ 25 w 74"/>
                <a:gd name="T29" fmla="*/ 38 h 68"/>
                <a:gd name="T30" fmla="*/ 19 w 74"/>
                <a:gd name="T31" fmla="*/ 36 h 68"/>
                <a:gd name="T32" fmla="*/ 19 w 74"/>
                <a:gd name="T33" fmla="*/ 32 h 68"/>
                <a:gd name="T34" fmla="*/ 19 w 74"/>
                <a:gd name="T35" fmla="*/ 26 h 68"/>
                <a:gd name="T36" fmla="*/ 19 w 74"/>
                <a:gd name="T37" fmla="*/ 25 h 68"/>
                <a:gd name="T38" fmla="*/ 15 w 74"/>
                <a:gd name="T39" fmla="*/ 21 h 68"/>
                <a:gd name="T40" fmla="*/ 13 w 74"/>
                <a:gd name="T41" fmla="*/ 25 h 68"/>
                <a:gd name="T42" fmla="*/ 10 w 74"/>
                <a:gd name="T43" fmla="*/ 34 h 68"/>
                <a:gd name="T44" fmla="*/ 10 w 74"/>
                <a:gd name="T45" fmla="*/ 36 h 68"/>
                <a:gd name="T46" fmla="*/ 8 w 74"/>
                <a:gd name="T47" fmla="*/ 38 h 68"/>
                <a:gd name="T48" fmla="*/ 2 w 74"/>
                <a:gd name="T49" fmla="*/ 40 h 68"/>
                <a:gd name="T50" fmla="*/ 0 w 74"/>
                <a:gd name="T51" fmla="*/ 42 h 68"/>
                <a:gd name="T52" fmla="*/ 4 w 74"/>
                <a:gd name="T53" fmla="*/ 44 h 68"/>
                <a:gd name="T54" fmla="*/ 8 w 74"/>
                <a:gd name="T55" fmla="*/ 42 h 68"/>
                <a:gd name="T56" fmla="*/ 8 w 74"/>
                <a:gd name="T57" fmla="*/ 45 h 68"/>
                <a:gd name="T58" fmla="*/ 8 w 74"/>
                <a:gd name="T59" fmla="*/ 49 h 68"/>
                <a:gd name="T60" fmla="*/ 10 w 74"/>
                <a:gd name="T61" fmla="*/ 51 h 68"/>
                <a:gd name="T62" fmla="*/ 21 w 74"/>
                <a:gd name="T63" fmla="*/ 57 h 68"/>
                <a:gd name="T64" fmla="*/ 21 w 74"/>
                <a:gd name="T65" fmla="*/ 53 h 68"/>
                <a:gd name="T66" fmla="*/ 25 w 74"/>
                <a:gd name="T67" fmla="*/ 49 h 68"/>
                <a:gd name="T68" fmla="*/ 28 w 74"/>
                <a:gd name="T69" fmla="*/ 49 h 68"/>
                <a:gd name="T70" fmla="*/ 27 w 74"/>
                <a:gd name="T71" fmla="*/ 55 h 68"/>
                <a:gd name="T72" fmla="*/ 28 w 74"/>
                <a:gd name="T73" fmla="*/ 61 h 68"/>
                <a:gd name="T74" fmla="*/ 30 w 74"/>
                <a:gd name="T75" fmla="*/ 64 h 68"/>
                <a:gd name="T76" fmla="*/ 36 w 74"/>
                <a:gd name="T77" fmla="*/ 64 h 68"/>
                <a:gd name="T78" fmla="*/ 38 w 74"/>
                <a:gd name="T79" fmla="*/ 61 h 68"/>
                <a:gd name="T80" fmla="*/ 45 w 74"/>
                <a:gd name="T81" fmla="*/ 66 h 68"/>
                <a:gd name="T82" fmla="*/ 51 w 74"/>
                <a:gd name="T83" fmla="*/ 68 h 68"/>
                <a:gd name="T84" fmla="*/ 53 w 74"/>
                <a:gd name="T85" fmla="*/ 66 h 68"/>
                <a:gd name="T86" fmla="*/ 47 w 74"/>
                <a:gd name="T87" fmla="*/ 57 h 68"/>
                <a:gd name="T88" fmla="*/ 53 w 74"/>
                <a:gd name="T89" fmla="*/ 57 h 68"/>
                <a:gd name="T90" fmla="*/ 62 w 74"/>
                <a:gd name="T91" fmla="*/ 55 h 68"/>
                <a:gd name="T92" fmla="*/ 66 w 74"/>
                <a:gd name="T93" fmla="*/ 53 h 68"/>
                <a:gd name="T94" fmla="*/ 74 w 74"/>
                <a:gd name="T95" fmla="*/ 53 h 68"/>
                <a:gd name="T96" fmla="*/ 74 w 74"/>
                <a:gd name="T97" fmla="*/ 5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" h="68">
                  <a:moveTo>
                    <a:pt x="74" y="53"/>
                  </a:moveTo>
                  <a:lnTo>
                    <a:pt x="74" y="53"/>
                  </a:lnTo>
                  <a:lnTo>
                    <a:pt x="68" y="49"/>
                  </a:lnTo>
                  <a:lnTo>
                    <a:pt x="45" y="49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30"/>
                  </a:lnTo>
                  <a:lnTo>
                    <a:pt x="28" y="32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3" y="53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3"/>
                  </a:lnTo>
                  <a:lnTo>
                    <a:pt x="23" y="51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8" y="53"/>
                  </a:lnTo>
                  <a:lnTo>
                    <a:pt x="27" y="55"/>
                  </a:lnTo>
                  <a:lnTo>
                    <a:pt x="27" y="59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30" y="64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40" y="64"/>
                  </a:lnTo>
                  <a:lnTo>
                    <a:pt x="45" y="66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1" y="62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53" y="57"/>
                  </a:lnTo>
                  <a:lnTo>
                    <a:pt x="57" y="57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6" y="53"/>
                  </a:lnTo>
                  <a:lnTo>
                    <a:pt x="70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280ADC24-2A76-BB43-A865-7D3CC2874B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2395" y="3703841"/>
              <a:ext cx="187804" cy="892651"/>
            </a:xfrm>
            <a:custGeom>
              <a:avLst/>
              <a:gdLst>
                <a:gd name="T0" fmla="*/ 21 w 123"/>
                <a:gd name="T1" fmla="*/ 619 h 687"/>
                <a:gd name="T2" fmla="*/ 27 w 123"/>
                <a:gd name="T3" fmla="*/ 628 h 687"/>
                <a:gd name="T4" fmla="*/ 34 w 123"/>
                <a:gd name="T5" fmla="*/ 634 h 687"/>
                <a:gd name="T6" fmla="*/ 40 w 123"/>
                <a:gd name="T7" fmla="*/ 640 h 687"/>
                <a:gd name="T8" fmla="*/ 25 w 123"/>
                <a:gd name="T9" fmla="*/ 649 h 687"/>
                <a:gd name="T10" fmla="*/ 34 w 123"/>
                <a:gd name="T11" fmla="*/ 653 h 687"/>
                <a:gd name="T12" fmla="*/ 46 w 123"/>
                <a:gd name="T13" fmla="*/ 653 h 687"/>
                <a:gd name="T14" fmla="*/ 36 w 123"/>
                <a:gd name="T15" fmla="*/ 657 h 687"/>
                <a:gd name="T16" fmla="*/ 34 w 123"/>
                <a:gd name="T17" fmla="*/ 668 h 687"/>
                <a:gd name="T18" fmla="*/ 46 w 123"/>
                <a:gd name="T19" fmla="*/ 664 h 687"/>
                <a:gd name="T20" fmla="*/ 61 w 123"/>
                <a:gd name="T21" fmla="*/ 662 h 687"/>
                <a:gd name="T22" fmla="*/ 46 w 123"/>
                <a:gd name="T23" fmla="*/ 670 h 687"/>
                <a:gd name="T24" fmla="*/ 38 w 123"/>
                <a:gd name="T25" fmla="*/ 676 h 687"/>
                <a:gd name="T26" fmla="*/ 34 w 123"/>
                <a:gd name="T27" fmla="*/ 685 h 687"/>
                <a:gd name="T28" fmla="*/ 49 w 123"/>
                <a:gd name="T29" fmla="*/ 685 h 687"/>
                <a:gd name="T30" fmla="*/ 61 w 123"/>
                <a:gd name="T31" fmla="*/ 685 h 687"/>
                <a:gd name="T32" fmla="*/ 66 w 123"/>
                <a:gd name="T33" fmla="*/ 664 h 687"/>
                <a:gd name="T34" fmla="*/ 87 w 123"/>
                <a:gd name="T35" fmla="*/ 642 h 687"/>
                <a:gd name="T36" fmla="*/ 30 w 123"/>
                <a:gd name="T37" fmla="*/ 596 h 687"/>
                <a:gd name="T38" fmla="*/ 46 w 123"/>
                <a:gd name="T39" fmla="*/ 547 h 687"/>
                <a:gd name="T40" fmla="*/ 53 w 123"/>
                <a:gd name="T41" fmla="*/ 488 h 687"/>
                <a:gd name="T42" fmla="*/ 55 w 123"/>
                <a:gd name="T43" fmla="*/ 436 h 687"/>
                <a:gd name="T44" fmla="*/ 68 w 123"/>
                <a:gd name="T45" fmla="*/ 373 h 687"/>
                <a:gd name="T46" fmla="*/ 83 w 123"/>
                <a:gd name="T47" fmla="*/ 273 h 687"/>
                <a:gd name="T48" fmla="*/ 85 w 123"/>
                <a:gd name="T49" fmla="*/ 186 h 687"/>
                <a:gd name="T50" fmla="*/ 102 w 123"/>
                <a:gd name="T51" fmla="*/ 139 h 687"/>
                <a:gd name="T52" fmla="*/ 108 w 123"/>
                <a:gd name="T53" fmla="*/ 61 h 687"/>
                <a:gd name="T54" fmla="*/ 85 w 123"/>
                <a:gd name="T55" fmla="*/ 0 h 687"/>
                <a:gd name="T56" fmla="*/ 78 w 123"/>
                <a:gd name="T57" fmla="*/ 38 h 687"/>
                <a:gd name="T58" fmla="*/ 78 w 123"/>
                <a:gd name="T59" fmla="*/ 65 h 687"/>
                <a:gd name="T60" fmla="*/ 76 w 123"/>
                <a:gd name="T61" fmla="*/ 101 h 687"/>
                <a:gd name="T62" fmla="*/ 72 w 123"/>
                <a:gd name="T63" fmla="*/ 129 h 687"/>
                <a:gd name="T64" fmla="*/ 70 w 123"/>
                <a:gd name="T65" fmla="*/ 159 h 687"/>
                <a:gd name="T66" fmla="*/ 65 w 123"/>
                <a:gd name="T67" fmla="*/ 180 h 687"/>
                <a:gd name="T68" fmla="*/ 61 w 123"/>
                <a:gd name="T69" fmla="*/ 203 h 687"/>
                <a:gd name="T70" fmla="*/ 57 w 123"/>
                <a:gd name="T71" fmla="*/ 231 h 687"/>
                <a:gd name="T72" fmla="*/ 55 w 123"/>
                <a:gd name="T73" fmla="*/ 280 h 687"/>
                <a:gd name="T74" fmla="*/ 44 w 123"/>
                <a:gd name="T75" fmla="*/ 318 h 687"/>
                <a:gd name="T76" fmla="*/ 32 w 123"/>
                <a:gd name="T77" fmla="*/ 341 h 687"/>
                <a:gd name="T78" fmla="*/ 30 w 123"/>
                <a:gd name="T79" fmla="*/ 356 h 687"/>
                <a:gd name="T80" fmla="*/ 34 w 123"/>
                <a:gd name="T81" fmla="*/ 381 h 687"/>
                <a:gd name="T82" fmla="*/ 27 w 123"/>
                <a:gd name="T83" fmla="*/ 405 h 687"/>
                <a:gd name="T84" fmla="*/ 21 w 123"/>
                <a:gd name="T85" fmla="*/ 434 h 687"/>
                <a:gd name="T86" fmla="*/ 19 w 123"/>
                <a:gd name="T87" fmla="*/ 460 h 687"/>
                <a:gd name="T88" fmla="*/ 29 w 123"/>
                <a:gd name="T89" fmla="*/ 458 h 687"/>
                <a:gd name="T90" fmla="*/ 30 w 123"/>
                <a:gd name="T91" fmla="*/ 434 h 687"/>
                <a:gd name="T92" fmla="*/ 36 w 123"/>
                <a:gd name="T93" fmla="*/ 426 h 687"/>
                <a:gd name="T94" fmla="*/ 40 w 123"/>
                <a:gd name="T95" fmla="*/ 443 h 687"/>
                <a:gd name="T96" fmla="*/ 36 w 123"/>
                <a:gd name="T97" fmla="*/ 473 h 687"/>
                <a:gd name="T98" fmla="*/ 34 w 123"/>
                <a:gd name="T99" fmla="*/ 492 h 687"/>
                <a:gd name="T100" fmla="*/ 30 w 123"/>
                <a:gd name="T101" fmla="*/ 513 h 687"/>
                <a:gd name="T102" fmla="*/ 19 w 123"/>
                <a:gd name="T103" fmla="*/ 505 h 687"/>
                <a:gd name="T104" fmla="*/ 6 w 123"/>
                <a:gd name="T105" fmla="*/ 523 h 687"/>
                <a:gd name="T106" fmla="*/ 15 w 123"/>
                <a:gd name="T107" fmla="*/ 530 h 687"/>
                <a:gd name="T108" fmla="*/ 19 w 123"/>
                <a:gd name="T109" fmla="*/ 547 h 687"/>
                <a:gd name="T110" fmla="*/ 25 w 123"/>
                <a:gd name="T111" fmla="*/ 557 h 687"/>
                <a:gd name="T112" fmla="*/ 6 w 123"/>
                <a:gd name="T113" fmla="*/ 557 h 687"/>
                <a:gd name="T114" fmla="*/ 6 w 123"/>
                <a:gd name="T115" fmla="*/ 572 h 687"/>
                <a:gd name="T116" fmla="*/ 4 w 123"/>
                <a:gd name="T117" fmla="*/ 585 h 687"/>
                <a:gd name="T118" fmla="*/ 10 w 123"/>
                <a:gd name="T119" fmla="*/ 592 h 687"/>
                <a:gd name="T120" fmla="*/ 15 w 123"/>
                <a:gd name="T121" fmla="*/ 608 h 687"/>
                <a:gd name="T122" fmla="*/ 10 w 123"/>
                <a:gd name="T123" fmla="*/ 613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687">
                  <a:moveTo>
                    <a:pt x="10" y="623"/>
                  </a:moveTo>
                  <a:lnTo>
                    <a:pt x="10" y="623"/>
                  </a:lnTo>
                  <a:lnTo>
                    <a:pt x="13" y="623"/>
                  </a:lnTo>
                  <a:lnTo>
                    <a:pt x="15" y="623"/>
                  </a:lnTo>
                  <a:lnTo>
                    <a:pt x="19" y="621"/>
                  </a:lnTo>
                  <a:lnTo>
                    <a:pt x="19" y="621"/>
                  </a:lnTo>
                  <a:lnTo>
                    <a:pt x="21" y="619"/>
                  </a:lnTo>
                  <a:lnTo>
                    <a:pt x="23" y="619"/>
                  </a:lnTo>
                  <a:lnTo>
                    <a:pt x="23" y="619"/>
                  </a:lnTo>
                  <a:lnTo>
                    <a:pt x="23" y="621"/>
                  </a:lnTo>
                  <a:lnTo>
                    <a:pt x="25" y="623"/>
                  </a:lnTo>
                  <a:lnTo>
                    <a:pt x="25" y="623"/>
                  </a:lnTo>
                  <a:lnTo>
                    <a:pt x="27" y="628"/>
                  </a:lnTo>
                  <a:lnTo>
                    <a:pt x="27" y="628"/>
                  </a:lnTo>
                  <a:lnTo>
                    <a:pt x="27" y="630"/>
                  </a:lnTo>
                  <a:lnTo>
                    <a:pt x="29" y="634"/>
                  </a:lnTo>
                  <a:lnTo>
                    <a:pt x="29" y="634"/>
                  </a:lnTo>
                  <a:lnTo>
                    <a:pt x="30" y="636"/>
                  </a:lnTo>
                  <a:lnTo>
                    <a:pt x="30" y="636"/>
                  </a:lnTo>
                  <a:lnTo>
                    <a:pt x="34" y="634"/>
                  </a:lnTo>
                  <a:lnTo>
                    <a:pt x="34" y="634"/>
                  </a:lnTo>
                  <a:lnTo>
                    <a:pt x="36" y="632"/>
                  </a:lnTo>
                  <a:lnTo>
                    <a:pt x="36" y="632"/>
                  </a:lnTo>
                  <a:lnTo>
                    <a:pt x="38" y="634"/>
                  </a:lnTo>
                  <a:lnTo>
                    <a:pt x="38" y="634"/>
                  </a:lnTo>
                  <a:lnTo>
                    <a:pt x="40" y="638"/>
                  </a:lnTo>
                  <a:lnTo>
                    <a:pt x="40" y="638"/>
                  </a:lnTo>
                  <a:lnTo>
                    <a:pt x="40" y="640"/>
                  </a:lnTo>
                  <a:lnTo>
                    <a:pt x="38" y="642"/>
                  </a:lnTo>
                  <a:lnTo>
                    <a:pt x="36" y="644"/>
                  </a:lnTo>
                  <a:lnTo>
                    <a:pt x="30" y="644"/>
                  </a:lnTo>
                  <a:lnTo>
                    <a:pt x="29" y="645"/>
                  </a:lnTo>
                  <a:lnTo>
                    <a:pt x="29" y="645"/>
                  </a:lnTo>
                  <a:lnTo>
                    <a:pt x="25" y="647"/>
                  </a:lnTo>
                  <a:lnTo>
                    <a:pt x="25" y="649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7" y="653"/>
                  </a:lnTo>
                  <a:lnTo>
                    <a:pt x="30" y="653"/>
                  </a:lnTo>
                  <a:lnTo>
                    <a:pt x="30" y="653"/>
                  </a:lnTo>
                  <a:lnTo>
                    <a:pt x="34" y="653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44" y="651"/>
                  </a:lnTo>
                  <a:lnTo>
                    <a:pt x="46" y="651"/>
                  </a:lnTo>
                  <a:lnTo>
                    <a:pt x="46" y="651"/>
                  </a:lnTo>
                  <a:lnTo>
                    <a:pt x="46" y="653"/>
                  </a:lnTo>
                  <a:lnTo>
                    <a:pt x="46" y="653"/>
                  </a:lnTo>
                  <a:lnTo>
                    <a:pt x="46" y="655"/>
                  </a:lnTo>
                  <a:lnTo>
                    <a:pt x="42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4" y="657"/>
                  </a:lnTo>
                  <a:lnTo>
                    <a:pt x="32" y="659"/>
                  </a:lnTo>
                  <a:lnTo>
                    <a:pt x="32" y="659"/>
                  </a:lnTo>
                  <a:lnTo>
                    <a:pt x="30" y="661"/>
                  </a:lnTo>
                  <a:lnTo>
                    <a:pt x="30" y="664"/>
                  </a:lnTo>
                  <a:lnTo>
                    <a:pt x="30" y="666"/>
                  </a:lnTo>
                  <a:lnTo>
                    <a:pt x="34" y="668"/>
                  </a:lnTo>
                  <a:lnTo>
                    <a:pt x="34" y="668"/>
                  </a:lnTo>
                  <a:lnTo>
                    <a:pt x="36" y="668"/>
                  </a:lnTo>
                  <a:lnTo>
                    <a:pt x="38" y="668"/>
                  </a:lnTo>
                  <a:lnTo>
                    <a:pt x="40" y="668"/>
                  </a:lnTo>
                  <a:lnTo>
                    <a:pt x="44" y="666"/>
                  </a:lnTo>
                  <a:lnTo>
                    <a:pt x="44" y="666"/>
                  </a:lnTo>
                  <a:lnTo>
                    <a:pt x="46" y="664"/>
                  </a:lnTo>
                  <a:lnTo>
                    <a:pt x="51" y="661"/>
                  </a:lnTo>
                  <a:lnTo>
                    <a:pt x="51" y="661"/>
                  </a:lnTo>
                  <a:lnTo>
                    <a:pt x="57" y="659"/>
                  </a:lnTo>
                  <a:lnTo>
                    <a:pt x="61" y="659"/>
                  </a:lnTo>
                  <a:lnTo>
                    <a:pt x="61" y="659"/>
                  </a:lnTo>
                  <a:lnTo>
                    <a:pt x="61" y="661"/>
                  </a:lnTo>
                  <a:lnTo>
                    <a:pt x="61" y="662"/>
                  </a:lnTo>
                  <a:lnTo>
                    <a:pt x="57" y="664"/>
                  </a:lnTo>
                  <a:lnTo>
                    <a:pt x="55" y="664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49" y="666"/>
                  </a:lnTo>
                  <a:lnTo>
                    <a:pt x="48" y="668"/>
                  </a:lnTo>
                  <a:lnTo>
                    <a:pt x="46" y="670"/>
                  </a:lnTo>
                  <a:lnTo>
                    <a:pt x="42" y="670"/>
                  </a:lnTo>
                  <a:lnTo>
                    <a:pt x="42" y="670"/>
                  </a:lnTo>
                  <a:lnTo>
                    <a:pt x="42" y="672"/>
                  </a:lnTo>
                  <a:lnTo>
                    <a:pt x="42" y="672"/>
                  </a:lnTo>
                  <a:lnTo>
                    <a:pt x="42" y="676"/>
                  </a:lnTo>
                  <a:lnTo>
                    <a:pt x="42" y="676"/>
                  </a:lnTo>
                  <a:lnTo>
                    <a:pt x="38" y="676"/>
                  </a:lnTo>
                  <a:lnTo>
                    <a:pt x="34" y="678"/>
                  </a:lnTo>
                  <a:lnTo>
                    <a:pt x="32" y="678"/>
                  </a:lnTo>
                  <a:lnTo>
                    <a:pt x="30" y="679"/>
                  </a:lnTo>
                  <a:lnTo>
                    <a:pt x="30" y="681"/>
                  </a:lnTo>
                  <a:lnTo>
                    <a:pt x="32" y="683"/>
                  </a:lnTo>
                  <a:lnTo>
                    <a:pt x="32" y="683"/>
                  </a:lnTo>
                  <a:lnTo>
                    <a:pt x="34" y="685"/>
                  </a:lnTo>
                  <a:lnTo>
                    <a:pt x="38" y="687"/>
                  </a:lnTo>
                  <a:lnTo>
                    <a:pt x="40" y="687"/>
                  </a:lnTo>
                  <a:lnTo>
                    <a:pt x="44" y="687"/>
                  </a:lnTo>
                  <a:lnTo>
                    <a:pt x="44" y="687"/>
                  </a:lnTo>
                  <a:lnTo>
                    <a:pt x="46" y="687"/>
                  </a:lnTo>
                  <a:lnTo>
                    <a:pt x="48" y="685"/>
                  </a:lnTo>
                  <a:lnTo>
                    <a:pt x="49" y="685"/>
                  </a:lnTo>
                  <a:lnTo>
                    <a:pt x="51" y="685"/>
                  </a:lnTo>
                  <a:lnTo>
                    <a:pt x="51" y="685"/>
                  </a:lnTo>
                  <a:lnTo>
                    <a:pt x="55" y="687"/>
                  </a:lnTo>
                  <a:lnTo>
                    <a:pt x="57" y="687"/>
                  </a:lnTo>
                  <a:lnTo>
                    <a:pt x="59" y="687"/>
                  </a:lnTo>
                  <a:lnTo>
                    <a:pt x="61" y="685"/>
                  </a:lnTo>
                  <a:lnTo>
                    <a:pt x="61" y="685"/>
                  </a:lnTo>
                  <a:lnTo>
                    <a:pt x="61" y="683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65" y="676"/>
                  </a:lnTo>
                  <a:lnTo>
                    <a:pt x="65" y="670"/>
                  </a:lnTo>
                  <a:lnTo>
                    <a:pt x="65" y="670"/>
                  </a:lnTo>
                  <a:lnTo>
                    <a:pt x="66" y="664"/>
                  </a:lnTo>
                  <a:lnTo>
                    <a:pt x="66" y="661"/>
                  </a:lnTo>
                  <a:lnTo>
                    <a:pt x="68" y="659"/>
                  </a:lnTo>
                  <a:lnTo>
                    <a:pt x="68" y="659"/>
                  </a:lnTo>
                  <a:lnTo>
                    <a:pt x="76" y="655"/>
                  </a:lnTo>
                  <a:lnTo>
                    <a:pt x="76" y="655"/>
                  </a:lnTo>
                  <a:lnTo>
                    <a:pt x="87" y="645"/>
                  </a:lnTo>
                  <a:lnTo>
                    <a:pt x="87" y="642"/>
                  </a:lnTo>
                  <a:lnTo>
                    <a:pt x="49" y="642"/>
                  </a:lnTo>
                  <a:lnTo>
                    <a:pt x="49" y="636"/>
                  </a:lnTo>
                  <a:lnTo>
                    <a:pt x="48" y="632"/>
                  </a:lnTo>
                  <a:lnTo>
                    <a:pt x="48" y="610"/>
                  </a:lnTo>
                  <a:lnTo>
                    <a:pt x="36" y="611"/>
                  </a:lnTo>
                  <a:lnTo>
                    <a:pt x="36" y="602"/>
                  </a:lnTo>
                  <a:lnTo>
                    <a:pt x="30" y="596"/>
                  </a:lnTo>
                  <a:lnTo>
                    <a:pt x="30" y="585"/>
                  </a:lnTo>
                  <a:lnTo>
                    <a:pt x="38" y="579"/>
                  </a:lnTo>
                  <a:lnTo>
                    <a:pt x="44" y="572"/>
                  </a:lnTo>
                  <a:lnTo>
                    <a:pt x="44" y="566"/>
                  </a:lnTo>
                  <a:lnTo>
                    <a:pt x="49" y="562"/>
                  </a:lnTo>
                  <a:lnTo>
                    <a:pt x="46" y="557"/>
                  </a:lnTo>
                  <a:lnTo>
                    <a:pt x="46" y="547"/>
                  </a:lnTo>
                  <a:lnTo>
                    <a:pt x="53" y="540"/>
                  </a:lnTo>
                  <a:lnTo>
                    <a:pt x="53" y="530"/>
                  </a:lnTo>
                  <a:lnTo>
                    <a:pt x="57" y="530"/>
                  </a:lnTo>
                  <a:lnTo>
                    <a:pt x="57" y="523"/>
                  </a:lnTo>
                  <a:lnTo>
                    <a:pt x="55" y="505"/>
                  </a:lnTo>
                  <a:lnTo>
                    <a:pt x="61" y="498"/>
                  </a:lnTo>
                  <a:lnTo>
                    <a:pt x="53" y="488"/>
                  </a:lnTo>
                  <a:lnTo>
                    <a:pt x="63" y="488"/>
                  </a:lnTo>
                  <a:lnTo>
                    <a:pt x="63" y="485"/>
                  </a:lnTo>
                  <a:lnTo>
                    <a:pt x="57" y="477"/>
                  </a:lnTo>
                  <a:lnTo>
                    <a:pt x="57" y="458"/>
                  </a:lnTo>
                  <a:lnTo>
                    <a:pt x="49" y="456"/>
                  </a:lnTo>
                  <a:lnTo>
                    <a:pt x="49" y="439"/>
                  </a:lnTo>
                  <a:lnTo>
                    <a:pt x="55" y="436"/>
                  </a:lnTo>
                  <a:lnTo>
                    <a:pt x="53" y="411"/>
                  </a:lnTo>
                  <a:lnTo>
                    <a:pt x="57" y="407"/>
                  </a:lnTo>
                  <a:lnTo>
                    <a:pt x="57" y="407"/>
                  </a:lnTo>
                  <a:lnTo>
                    <a:pt x="57" y="390"/>
                  </a:lnTo>
                  <a:lnTo>
                    <a:pt x="61" y="388"/>
                  </a:lnTo>
                  <a:lnTo>
                    <a:pt x="61" y="373"/>
                  </a:lnTo>
                  <a:lnTo>
                    <a:pt x="68" y="373"/>
                  </a:lnTo>
                  <a:lnTo>
                    <a:pt x="68" y="366"/>
                  </a:lnTo>
                  <a:lnTo>
                    <a:pt x="65" y="354"/>
                  </a:lnTo>
                  <a:lnTo>
                    <a:pt x="66" y="331"/>
                  </a:lnTo>
                  <a:lnTo>
                    <a:pt x="74" y="326"/>
                  </a:lnTo>
                  <a:lnTo>
                    <a:pt x="74" y="305"/>
                  </a:lnTo>
                  <a:lnTo>
                    <a:pt x="80" y="290"/>
                  </a:lnTo>
                  <a:lnTo>
                    <a:pt x="83" y="273"/>
                  </a:lnTo>
                  <a:lnTo>
                    <a:pt x="80" y="267"/>
                  </a:lnTo>
                  <a:lnTo>
                    <a:pt x="72" y="237"/>
                  </a:lnTo>
                  <a:lnTo>
                    <a:pt x="76" y="231"/>
                  </a:lnTo>
                  <a:lnTo>
                    <a:pt x="76" y="224"/>
                  </a:lnTo>
                  <a:lnTo>
                    <a:pt x="80" y="218"/>
                  </a:lnTo>
                  <a:lnTo>
                    <a:pt x="80" y="201"/>
                  </a:lnTo>
                  <a:lnTo>
                    <a:pt x="85" y="186"/>
                  </a:lnTo>
                  <a:lnTo>
                    <a:pt x="95" y="174"/>
                  </a:lnTo>
                  <a:lnTo>
                    <a:pt x="95" y="161"/>
                  </a:lnTo>
                  <a:lnTo>
                    <a:pt x="104" y="161"/>
                  </a:lnTo>
                  <a:lnTo>
                    <a:pt x="104" y="156"/>
                  </a:lnTo>
                  <a:lnTo>
                    <a:pt x="99" y="152"/>
                  </a:lnTo>
                  <a:lnTo>
                    <a:pt x="102" y="146"/>
                  </a:lnTo>
                  <a:lnTo>
                    <a:pt x="102" y="139"/>
                  </a:lnTo>
                  <a:lnTo>
                    <a:pt x="102" y="120"/>
                  </a:lnTo>
                  <a:lnTo>
                    <a:pt x="119" y="110"/>
                  </a:lnTo>
                  <a:lnTo>
                    <a:pt x="123" y="89"/>
                  </a:lnTo>
                  <a:lnTo>
                    <a:pt x="112" y="89"/>
                  </a:lnTo>
                  <a:lnTo>
                    <a:pt x="112" y="76"/>
                  </a:lnTo>
                  <a:lnTo>
                    <a:pt x="108" y="72"/>
                  </a:lnTo>
                  <a:lnTo>
                    <a:pt x="108" y="61"/>
                  </a:lnTo>
                  <a:lnTo>
                    <a:pt x="99" y="48"/>
                  </a:lnTo>
                  <a:lnTo>
                    <a:pt x="102" y="31"/>
                  </a:lnTo>
                  <a:lnTo>
                    <a:pt x="99" y="27"/>
                  </a:lnTo>
                  <a:lnTo>
                    <a:pt x="95" y="21"/>
                  </a:lnTo>
                  <a:lnTo>
                    <a:pt x="95" y="8"/>
                  </a:lnTo>
                  <a:lnTo>
                    <a:pt x="91" y="0"/>
                  </a:lnTo>
                  <a:lnTo>
                    <a:pt x="85" y="0"/>
                  </a:lnTo>
                  <a:lnTo>
                    <a:pt x="85" y="10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9"/>
                  </a:lnTo>
                  <a:lnTo>
                    <a:pt x="76" y="25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65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6" y="101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10"/>
                  </a:lnTo>
                  <a:lnTo>
                    <a:pt x="74" y="11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9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4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6"/>
                  </a:lnTo>
                  <a:lnTo>
                    <a:pt x="70" y="159"/>
                  </a:lnTo>
                  <a:lnTo>
                    <a:pt x="70" y="159"/>
                  </a:lnTo>
                  <a:lnTo>
                    <a:pt x="68" y="167"/>
                  </a:lnTo>
                  <a:lnTo>
                    <a:pt x="68" y="167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3" y="184"/>
                  </a:lnTo>
                  <a:lnTo>
                    <a:pt x="61" y="188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61" y="203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59" y="214"/>
                  </a:lnTo>
                  <a:lnTo>
                    <a:pt x="57" y="220"/>
                  </a:lnTo>
                  <a:lnTo>
                    <a:pt x="57" y="227"/>
                  </a:lnTo>
                  <a:lnTo>
                    <a:pt x="57" y="231"/>
                  </a:lnTo>
                  <a:lnTo>
                    <a:pt x="57" y="231"/>
                  </a:lnTo>
                  <a:lnTo>
                    <a:pt x="57" y="244"/>
                  </a:lnTo>
                  <a:lnTo>
                    <a:pt x="57" y="248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62"/>
                  </a:lnTo>
                  <a:lnTo>
                    <a:pt x="57" y="267"/>
                  </a:lnTo>
                  <a:lnTo>
                    <a:pt x="55" y="280"/>
                  </a:lnTo>
                  <a:lnTo>
                    <a:pt x="55" y="280"/>
                  </a:lnTo>
                  <a:lnTo>
                    <a:pt x="53" y="286"/>
                  </a:lnTo>
                  <a:lnTo>
                    <a:pt x="51" y="292"/>
                  </a:lnTo>
                  <a:lnTo>
                    <a:pt x="51" y="292"/>
                  </a:lnTo>
                  <a:lnTo>
                    <a:pt x="46" y="311"/>
                  </a:lnTo>
                  <a:lnTo>
                    <a:pt x="46" y="311"/>
                  </a:lnTo>
                  <a:lnTo>
                    <a:pt x="44" y="318"/>
                  </a:lnTo>
                  <a:lnTo>
                    <a:pt x="42" y="326"/>
                  </a:lnTo>
                  <a:lnTo>
                    <a:pt x="42" y="326"/>
                  </a:lnTo>
                  <a:lnTo>
                    <a:pt x="38" y="330"/>
                  </a:lnTo>
                  <a:lnTo>
                    <a:pt x="36" y="333"/>
                  </a:lnTo>
                  <a:lnTo>
                    <a:pt x="36" y="333"/>
                  </a:lnTo>
                  <a:lnTo>
                    <a:pt x="34" y="337"/>
                  </a:lnTo>
                  <a:lnTo>
                    <a:pt x="32" y="341"/>
                  </a:lnTo>
                  <a:lnTo>
                    <a:pt x="32" y="341"/>
                  </a:lnTo>
                  <a:lnTo>
                    <a:pt x="30" y="343"/>
                  </a:lnTo>
                  <a:lnTo>
                    <a:pt x="30" y="347"/>
                  </a:lnTo>
                  <a:lnTo>
                    <a:pt x="30" y="347"/>
                  </a:lnTo>
                  <a:lnTo>
                    <a:pt x="30" y="352"/>
                  </a:lnTo>
                  <a:lnTo>
                    <a:pt x="30" y="352"/>
                  </a:lnTo>
                  <a:lnTo>
                    <a:pt x="30" y="356"/>
                  </a:lnTo>
                  <a:lnTo>
                    <a:pt x="29" y="358"/>
                  </a:lnTo>
                  <a:lnTo>
                    <a:pt x="29" y="358"/>
                  </a:lnTo>
                  <a:lnTo>
                    <a:pt x="30" y="362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34" y="377"/>
                  </a:lnTo>
                  <a:lnTo>
                    <a:pt x="34" y="381"/>
                  </a:lnTo>
                  <a:lnTo>
                    <a:pt x="32" y="386"/>
                  </a:lnTo>
                  <a:lnTo>
                    <a:pt x="32" y="386"/>
                  </a:lnTo>
                  <a:lnTo>
                    <a:pt x="30" y="388"/>
                  </a:lnTo>
                  <a:lnTo>
                    <a:pt x="29" y="390"/>
                  </a:lnTo>
                  <a:lnTo>
                    <a:pt x="29" y="390"/>
                  </a:lnTo>
                  <a:lnTo>
                    <a:pt x="27" y="398"/>
                  </a:lnTo>
                  <a:lnTo>
                    <a:pt x="27" y="405"/>
                  </a:lnTo>
                  <a:lnTo>
                    <a:pt x="27" y="418"/>
                  </a:lnTo>
                  <a:lnTo>
                    <a:pt x="27" y="418"/>
                  </a:lnTo>
                  <a:lnTo>
                    <a:pt x="25" y="424"/>
                  </a:lnTo>
                  <a:lnTo>
                    <a:pt x="25" y="428"/>
                  </a:lnTo>
                  <a:lnTo>
                    <a:pt x="25" y="428"/>
                  </a:lnTo>
                  <a:lnTo>
                    <a:pt x="23" y="430"/>
                  </a:lnTo>
                  <a:lnTo>
                    <a:pt x="21" y="434"/>
                  </a:lnTo>
                  <a:lnTo>
                    <a:pt x="21" y="434"/>
                  </a:lnTo>
                  <a:lnTo>
                    <a:pt x="21" y="436"/>
                  </a:lnTo>
                  <a:lnTo>
                    <a:pt x="21" y="439"/>
                  </a:lnTo>
                  <a:lnTo>
                    <a:pt x="21" y="439"/>
                  </a:lnTo>
                  <a:lnTo>
                    <a:pt x="19" y="449"/>
                  </a:lnTo>
                  <a:lnTo>
                    <a:pt x="19" y="454"/>
                  </a:lnTo>
                  <a:lnTo>
                    <a:pt x="19" y="460"/>
                  </a:lnTo>
                  <a:lnTo>
                    <a:pt x="19" y="460"/>
                  </a:lnTo>
                  <a:lnTo>
                    <a:pt x="21" y="462"/>
                  </a:lnTo>
                  <a:lnTo>
                    <a:pt x="23" y="464"/>
                  </a:lnTo>
                  <a:lnTo>
                    <a:pt x="25" y="464"/>
                  </a:lnTo>
                  <a:lnTo>
                    <a:pt x="27" y="462"/>
                  </a:lnTo>
                  <a:lnTo>
                    <a:pt x="27" y="462"/>
                  </a:lnTo>
                  <a:lnTo>
                    <a:pt x="29" y="458"/>
                  </a:lnTo>
                  <a:lnTo>
                    <a:pt x="30" y="453"/>
                  </a:lnTo>
                  <a:lnTo>
                    <a:pt x="30" y="443"/>
                  </a:lnTo>
                  <a:lnTo>
                    <a:pt x="30" y="443"/>
                  </a:lnTo>
                  <a:lnTo>
                    <a:pt x="30" y="437"/>
                  </a:lnTo>
                  <a:lnTo>
                    <a:pt x="30" y="436"/>
                  </a:lnTo>
                  <a:lnTo>
                    <a:pt x="30" y="434"/>
                  </a:lnTo>
                  <a:lnTo>
                    <a:pt x="30" y="434"/>
                  </a:lnTo>
                  <a:lnTo>
                    <a:pt x="30" y="432"/>
                  </a:lnTo>
                  <a:lnTo>
                    <a:pt x="34" y="430"/>
                  </a:lnTo>
                  <a:lnTo>
                    <a:pt x="34" y="430"/>
                  </a:lnTo>
                  <a:lnTo>
                    <a:pt x="34" y="428"/>
                  </a:lnTo>
                  <a:lnTo>
                    <a:pt x="34" y="428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8" y="426"/>
                  </a:lnTo>
                  <a:lnTo>
                    <a:pt x="40" y="426"/>
                  </a:lnTo>
                  <a:lnTo>
                    <a:pt x="42" y="428"/>
                  </a:lnTo>
                  <a:lnTo>
                    <a:pt x="42" y="432"/>
                  </a:lnTo>
                  <a:lnTo>
                    <a:pt x="42" y="437"/>
                  </a:lnTo>
                  <a:lnTo>
                    <a:pt x="40" y="443"/>
                  </a:lnTo>
                  <a:lnTo>
                    <a:pt x="40" y="443"/>
                  </a:lnTo>
                  <a:lnTo>
                    <a:pt x="40" y="447"/>
                  </a:lnTo>
                  <a:lnTo>
                    <a:pt x="38" y="453"/>
                  </a:lnTo>
                  <a:lnTo>
                    <a:pt x="38" y="453"/>
                  </a:lnTo>
                  <a:lnTo>
                    <a:pt x="38" y="460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73"/>
                  </a:lnTo>
                  <a:lnTo>
                    <a:pt x="36" y="481"/>
                  </a:lnTo>
                  <a:lnTo>
                    <a:pt x="36" y="481"/>
                  </a:lnTo>
                  <a:lnTo>
                    <a:pt x="38" y="487"/>
                  </a:lnTo>
                  <a:lnTo>
                    <a:pt x="36" y="488"/>
                  </a:lnTo>
                  <a:lnTo>
                    <a:pt x="36" y="490"/>
                  </a:lnTo>
                  <a:lnTo>
                    <a:pt x="36" y="490"/>
                  </a:lnTo>
                  <a:lnTo>
                    <a:pt x="34" y="492"/>
                  </a:lnTo>
                  <a:lnTo>
                    <a:pt x="34" y="496"/>
                  </a:lnTo>
                  <a:lnTo>
                    <a:pt x="34" y="496"/>
                  </a:lnTo>
                  <a:lnTo>
                    <a:pt x="32" y="502"/>
                  </a:lnTo>
                  <a:lnTo>
                    <a:pt x="32" y="502"/>
                  </a:lnTo>
                  <a:lnTo>
                    <a:pt x="30" y="507"/>
                  </a:lnTo>
                  <a:lnTo>
                    <a:pt x="30" y="507"/>
                  </a:lnTo>
                  <a:lnTo>
                    <a:pt x="30" y="513"/>
                  </a:lnTo>
                  <a:lnTo>
                    <a:pt x="30" y="513"/>
                  </a:lnTo>
                  <a:lnTo>
                    <a:pt x="29" y="513"/>
                  </a:lnTo>
                  <a:lnTo>
                    <a:pt x="27" y="513"/>
                  </a:lnTo>
                  <a:lnTo>
                    <a:pt x="23" y="511"/>
                  </a:lnTo>
                  <a:lnTo>
                    <a:pt x="19" y="509"/>
                  </a:lnTo>
                  <a:lnTo>
                    <a:pt x="19" y="505"/>
                  </a:lnTo>
                  <a:lnTo>
                    <a:pt x="19" y="505"/>
                  </a:lnTo>
                  <a:lnTo>
                    <a:pt x="15" y="505"/>
                  </a:lnTo>
                  <a:lnTo>
                    <a:pt x="15" y="507"/>
                  </a:lnTo>
                  <a:lnTo>
                    <a:pt x="12" y="511"/>
                  </a:lnTo>
                  <a:lnTo>
                    <a:pt x="12" y="511"/>
                  </a:lnTo>
                  <a:lnTo>
                    <a:pt x="10" y="517"/>
                  </a:lnTo>
                  <a:lnTo>
                    <a:pt x="8" y="519"/>
                  </a:lnTo>
                  <a:lnTo>
                    <a:pt x="6" y="523"/>
                  </a:lnTo>
                  <a:lnTo>
                    <a:pt x="6" y="523"/>
                  </a:lnTo>
                  <a:lnTo>
                    <a:pt x="4" y="524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2" y="528"/>
                  </a:lnTo>
                  <a:lnTo>
                    <a:pt x="15" y="530"/>
                  </a:lnTo>
                  <a:lnTo>
                    <a:pt x="15" y="530"/>
                  </a:lnTo>
                  <a:lnTo>
                    <a:pt x="19" y="532"/>
                  </a:lnTo>
                  <a:lnTo>
                    <a:pt x="19" y="536"/>
                  </a:lnTo>
                  <a:lnTo>
                    <a:pt x="19" y="536"/>
                  </a:lnTo>
                  <a:lnTo>
                    <a:pt x="19" y="538"/>
                  </a:lnTo>
                  <a:lnTo>
                    <a:pt x="19" y="541"/>
                  </a:lnTo>
                  <a:lnTo>
                    <a:pt x="19" y="545"/>
                  </a:lnTo>
                  <a:lnTo>
                    <a:pt x="19" y="547"/>
                  </a:lnTo>
                  <a:lnTo>
                    <a:pt x="19" y="547"/>
                  </a:lnTo>
                  <a:lnTo>
                    <a:pt x="21" y="549"/>
                  </a:lnTo>
                  <a:lnTo>
                    <a:pt x="25" y="551"/>
                  </a:lnTo>
                  <a:lnTo>
                    <a:pt x="27" y="553"/>
                  </a:lnTo>
                  <a:lnTo>
                    <a:pt x="29" y="555"/>
                  </a:lnTo>
                  <a:lnTo>
                    <a:pt x="29" y="555"/>
                  </a:lnTo>
                  <a:lnTo>
                    <a:pt x="25" y="557"/>
                  </a:lnTo>
                  <a:lnTo>
                    <a:pt x="23" y="557"/>
                  </a:lnTo>
                  <a:lnTo>
                    <a:pt x="19" y="557"/>
                  </a:lnTo>
                  <a:lnTo>
                    <a:pt x="15" y="557"/>
                  </a:lnTo>
                  <a:lnTo>
                    <a:pt x="15" y="557"/>
                  </a:lnTo>
                  <a:lnTo>
                    <a:pt x="13" y="557"/>
                  </a:lnTo>
                  <a:lnTo>
                    <a:pt x="10" y="557"/>
                  </a:lnTo>
                  <a:lnTo>
                    <a:pt x="6" y="557"/>
                  </a:lnTo>
                  <a:lnTo>
                    <a:pt x="4" y="558"/>
                  </a:lnTo>
                  <a:lnTo>
                    <a:pt x="4" y="558"/>
                  </a:lnTo>
                  <a:lnTo>
                    <a:pt x="2" y="560"/>
                  </a:lnTo>
                  <a:lnTo>
                    <a:pt x="2" y="562"/>
                  </a:lnTo>
                  <a:lnTo>
                    <a:pt x="2" y="566"/>
                  </a:lnTo>
                  <a:lnTo>
                    <a:pt x="4" y="568"/>
                  </a:lnTo>
                  <a:lnTo>
                    <a:pt x="6" y="572"/>
                  </a:lnTo>
                  <a:lnTo>
                    <a:pt x="10" y="575"/>
                  </a:lnTo>
                  <a:lnTo>
                    <a:pt x="10" y="575"/>
                  </a:lnTo>
                  <a:lnTo>
                    <a:pt x="8" y="577"/>
                  </a:lnTo>
                  <a:lnTo>
                    <a:pt x="4" y="577"/>
                  </a:lnTo>
                  <a:lnTo>
                    <a:pt x="4" y="579"/>
                  </a:lnTo>
                  <a:lnTo>
                    <a:pt x="4" y="579"/>
                  </a:lnTo>
                  <a:lnTo>
                    <a:pt x="4" y="585"/>
                  </a:lnTo>
                  <a:lnTo>
                    <a:pt x="4" y="585"/>
                  </a:lnTo>
                  <a:lnTo>
                    <a:pt x="2" y="589"/>
                  </a:lnTo>
                  <a:lnTo>
                    <a:pt x="2" y="591"/>
                  </a:lnTo>
                  <a:lnTo>
                    <a:pt x="2" y="591"/>
                  </a:lnTo>
                  <a:lnTo>
                    <a:pt x="6" y="591"/>
                  </a:lnTo>
                  <a:lnTo>
                    <a:pt x="10" y="592"/>
                  </a:lnTo>
                  <a:lnTo>
                    <a:pt x="10" y="592"/>
                  </a:lnTo>
                  <a:lnTo>
                    <a:pt x="10" y="596"/>
                  </a:lnTo>
                  <a:lnTo>
                    <a:pt x="12" y="598"/>
                  </a:lnTo>
                  <a:lnTo>
                    <a:pt x="12" y="598"/>
                  </a:lnTo>
                  <a:lnTo>
                    <a:pt x="15" y="602"/>
                  </a:lnTo>
                  <a:lnTo>
                    <a:pt x="17" y="606"/>
                  </a:lnTo>
                  <a:lnTo>
                    <a:pt x="15" y="606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2" y="610"/>
                  </a:lnTo>
                  <a:lnTo>
                    <a:pt x="10" y="611"/>
                  </a:lnTo>
                  <a:lnTo>
                    <a:pt x="10" y="613"/>
                  </a:lnTo>
                  <a:lnTo>
                    <a:pt x="10" y="61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8414DAB6-3F53-C449-A251-067BBB734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2395" y="3703841"/>
              <a:ext cx="187804" cy="892651"/>
            </a:xfrm>
            <a:custGeom>
              <a:avLst/>
              <a:gdLst>
                <a:gd name="T0" fmla="*/ 21 w 123"/>
                <a:gd name="T1" fmla="*/ 619 h 687"/>
                <a:gd name="T2" fmla="*/ 27 w 123"/>
                <a:gd name="T3" fmla="*/ 628 h 687"/>
                <a:gd name="T4" fmla="*/ 34 w 123"/>
                <a:gd name="T5" fmla="*/ 634 h 687"/>
                <a:gd name="T6" fmla="*/ 40 w 123"/>
                <a:gd name="T7" fmla="*/ 640 h 687"/>
                <a:gd name="T8" fmla="*/ 25 w 123"/>
                <a:gd name="T9" fmla="*/ 649 h 687"/>
                <a:gd name="T10" fmla="*/ 34 w 123"/>
                <a:gd name="T11" fmla="*/ 653 h 687"/>
                <a:gd name="T12" fmla="*/ 46 w 123"/>
                <a:gd name="T13" fmla="*/ 653 h 687"/>
                <a:gd name="T14" fmla="*/ 36 w 123"/>
                <a:gd name="T15" fmla="*/ 657 h 687"/>
                <a:gd name="T16" fmla="*/ 34 w 123"/>
                <a:gd name="T17" fmla="*/ 668 h 687"/>
                <a:gd name="T18" fmla="*/ 46 w 123"/>
                <a:gd name="T19" fmla="*/ 664 h 687"/>
                <a:gd name="T20" fmla="*/ 61 w 123"/>
                <a:gd name="T21" fmla="*/ 662 h 687"/>
                <a:gd name="T22" fmla="*/ 46 w 123"/>
                <a:gd name="T23" fmla="*/ 670 h 687"/>
                <a:gd name="T24" fmla="*/ 38 w 123"/>
                <a:gd name="T25" fmla="*/ 676 h 687"/>
                <a:gd name="T26" fmla="*/ 34 w 123"/>
                <a:gd name="T27" fmla="*/ 685 h 687"/>
                <a:gd name="T28" fmla="*/ 49 w 123"/>
                <a:gd name="T29" fmla="*/ 685 h 687"/>
                <a:gd name="T30" fmla="*/ 61 w 123"/>
                <a:gd name="T31" fmla="*/ 685 h 687"/>
                <a:gd name="T32" fmla="*/ 66 w 123"/>
                <a:gd name="T33" fmla="*/ 664 h 687"/>
                <a:gd name="T34" fmla="*/ 87 w 123"/>
                <a:gd name="T35" fmla="*/ 642 h 687"/>
                <a:gd name="T36" fmla="*/ 30 w 123"/>
                <a:gd name="T37" fmla="*/ 596 h 687"/>
                <a:gd name="T38" fmla="*/ 46 w 123"/>
                <a:gd name="T39" fmla="*/ 547 h 687"/>
                <a:gd name="T40" fmla="*/ 53 w 123"/>
                <a:gd name="T41" fmla="*/ 488 h 687"/>
                <a:gd name="T42" fmla="*/ 55 w 123"/>
                <a:gd name="T43" fmla="*/ 436 h 687"/>
                <a:gd name="T44" fmla="*/ 68 w 123"/>
                <a:gd name="T45" fmla="*/ 373 h 687"/>
                <a:gd name="T46" fmla="*/ 83 w 123"/>
                <a:gd name="T47" fmla="*/ 273 h 687"/>
                <a:gd name="T48" fmla="*/ 85 w 123"/>
                <a:gd name="T49" fmla="*/ 186 h 687"/>
                <a:gd name="T50" fmla="*/ 102 w 123"/>
                <a:gd name="T51" fmla="*/ 139 h 687"/>
                <a:gd name="T52" fmla="*/ 108 w 123"/>
                <a:gd name="T53" fmla="*/ 61 h 687"/>
                <a:gd name="T54" fmla="*/ 85 w 123"/>
                <a:gd name="T55" fmla="*/ 0 h 687"/>
                <a:gd name="T56" fmla="*/ 78 w 123"/>
                <a:gd name="T57" fmla="*/ 38 h 687"/>
                <a:gd name="T58" fmla="*/ 78 w 123"/>
                <a:gd name="T59" fmla="*/ 65 h 687"/>
                <a:gd name="T60" fmla="*/ 76 w 123"/>
                <a:gd name="T61" fmla="*/ 101 h 687"/>
                <a:gd name="T62" fmla="*/ 72 w 123"/>
                <a:gd name="T63" fmla="*/ 129 h 687"/>
                <a:gd name="T64" fmla="*/ 70 w 123"/>
                <a:gd name="T65" fmla="*/ 159 h 687"/>
                <a:gd name="T66" fmla="*/ 65 w 123"/>
                <a:gd name="T67" fmla="*/ 180 h 687"/>
                <a:gd name="T68" fmla="*/ 61 w 123"/>
                <a:gd name="T69" fmla="*/ 203 h 687"/>
                <a:gd name="T70" fmla="*/ 57 w 123"/>
                <a:gd name="T71" fmla="*/ 231 h 687"/>
                <a:gd name="T72" fmla="*/ 55 w 123"/>
                <a:gd name="T73" fmla="*/ 280 h 687"/>
                <a:gd name="T74" fmla="*/ 44 w 123"/>
                <a:gd name="T75" fmla="*/ 318 h 687"/>
                <a:gd name="T76" fmla="*/ 32 w 123"/>
                <a:gd name="T77" fmla="*/ 341 h 687"/>
                <a:gd name="T78" fmla="*/ 30 w 123"/>
                <a:gd name="T79" fmla="*/ 356 h 687"/>
                <a:gd name="T80" fmla="*/ 34 w 123"/>
                <a:gd name="T81" fmla="*/ 381 h 687"/>
                <a:gd name="T82" fmla="*/ 27 w 123"/>
                <a:gd name="T83" fmla="*/ 405 h 687"/>
                <a:gd name="T84" fmla="*/ 21 w 123"/>
                <a:gd name="T85" fmla="*/ 434 h 687"/>
                <a:gd name="T86" fmla="*/ 19 w 123"/>
                <a:gd name="T87" fmla="*/ 460 h 687"/>
                <a:gd name="T88" fmla="*/ 29 w 123"/>
                <a:gd name="T89" fmla="*/ 458 h 687"/>
                <a:gd name="T90" fmla="*/ 30 w 123"/>
                <a:gd name="T91" fmla="*/ 434 h 687"/>
                <a:gd name="T92" fmla="*/ 36 w 123"/>
                <a:gd name="T93" fmla="*/ 426 h 687"/>
                <a:gd name="T94" fmla="*/ 40 w 123"/>
                <a:gd name="T95" fmla="*/ 443 h 687"/>
                <a:gd name="T96" fmla="*/ 36 w 123"/>
                <a:gd name="T97" fmla="*/ 473 h 687"/>
                <a:gd name="T98" fmla="*/ 34 w 123"/>
                <a:gd name="T99" fmla="*/ 492 h 687"/>
                <a:gd name="T100" fmla="*/ 30 w 123"/>
                <a:gd name="T101" fmla="*/ 513 h 687"/>
                <a:gd name="T102" fmla="*/ 19 w 123"/>
                <a:gd name="T103" fmla="*/ 505 h 687"/>
                <a:gd name="T104" fmla="*/ 6 w 123"/>
                <a:gd name="T105" fmla="*/ 523 h 687"/>
                <a:gd name="T106" fmla="*/ 15 w 123"/>
                <a:gd name="T107" fmla="*/ 530 h 687"/>
                <a:gd name="T108" fmla="*/ 19 w 123"/>
                <a:gd name="T109" fmla="*/ 547 h 687"/>
                <a:gd name="T110" fmla="*/ 25 w 123"/>
                <a:gd name="T111" fmla="*/ 557 h 687"/>
                <a:gd name="T112" fmla="*/ 6 w 123"/>
                <a:gd name="T113" fmla="*/ 557 h 687"/>
                <a:gd name="T114" fmla="*/ 6 w 123"/>
                <a:gd name="T115" fmla="*/ 572 h 687"/>
                <a:gd name="T116" fmla="*/ 4 w 123"/>
                <a:gd name="T117" fmla="*/ 585 h 687"/>
                <a:gd name="T118" fmla="*/ 10 w 123"/>
                <a:gd name="T119" fmla="*/ 592 h 687"/>
                <a:gd name="T120" fmla="*/ 15 w 123"/>
                <a:gd name="T121" fmla="*/ 608 h 687"/>
                <a:gd name="T122" fmla="*/ 10 w 123"/>
                <a:gd name="T123" fmla="*/ 613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687">
                  <a:moveTo>
                    <a:pt x="10" y="623"/>
                  </a:moveTo>
                  <a:lnTo>
                    <a:pt x="10" y="623"/>
                  </a:lnTo>
                  <a:lnTo>
                    <a:pt x="13" y="623"/>
                  </a:lnTo>
                  <a:lnTo>
                    <a:pt x="15" y="623"/>
                  </a:lnTo>
                  <a:lnTo>
                    <a:pt x="19" y="621"/>
                  </a:lnTo>
                  <a:lnTo>
                    <a:pt x="19" y="621"/>
                  </a:lnTo>
                  <a:lnTo>
                    <a:pt x="21" y="619"/>
                  </a:lnTo>
                  <a:lnTo>
                    <a:pt x="23" y="619"/>
                  </a:lnTo>
                  <a:lnTo>
                    <a:pt x="23" y="619"/>
                  </a:lnTo>
                  <a:lnTo>
                    <a:pt x="23" y="621"/>
                  </a:lnTo>
                  <a:lnTo>
                    <a:pt x="25" y="623"/>
                  </a:lnTo>
                  <a:lnTo>
                    <a:pt x="25" y="623"/>
                  </a:lnTo>
                  <a:lnTo>
                    <a:pt x="27" y="628"/>
                  </a:lnTo>
                  <a:lnTo>
                    <a:pt x="27" y="628"/>
                  </a:lnTo>
                  <a:lnTo>
                    <a:pt x="27" y="630"/>
                  </a:lnTo>
                  <a:lnTo>
                    <a:pt x="29" y="634"/>
                  </a:lnTo>
                  <a:lnTo>
                    <a:pt x="29" y="634"/>
                  </a:lnTo>
                  <a:lnTo>
                    <a:pt x="30" y="636"/>
                  </a:lnTo>
                  <a:lnTo>
                    <a:pt x="30" y="636"/>
                  </a:lnTo>
                  <a:lnTo>
                    <a:pt x="34" y="634"/>
                  </a:lnTo>
                  <a:lnTo>
                    <a:pt x="34" y="634"/>
                  </a:lnTo>
                  <a:lnTo>
                    <a:pt x="36" y="632"/>
                  </a:lnTo>
                  <a:lnTo>
                    <a:pt x="36" y="632"/>
                  </a:lnTo>
                  <a:lnTo>
                    <a:pt x="38" y="634"/>
                  </a:lnTo>
                  <a:lnTo>
                    <a:pt x="38" y="634"/>
                  </a:lnTo>
                  <a:lnTo>
                    <a:pt x="40" y="638"/>
                  </a:lnTo>
                  <a:lnTo>
                    <a:pt x="40" y="638"/>
                  </a:lnTo>
                  <a:lnTo>
                    <a:pt x="40" y="640"/>
                  </a:lnTo>
                  <a:lnTo>
                    <a:pt x="38" y="642"/>
                  </a:lnTo>
                  <a:lnTo>
                    <a:pt x="36" y="644"/>
                  </a:lnTo>
                  <a:lnTo>
                    <a:pt x="30" y="644"/>
                  </a:lnTo>
                  <a:lnTo>
                    <a:pt x="29" y="645"/>
                  </a:lnTo>
                  <a:lnTo>
                    <a:pt x="29" y="645"/>
                  </a:lnTo>
                  <a:lnTo>
                    <a:pt x="25" y="647"/>
                  </a:lnTo>
                  <a:lnTo>
                    <a:pt x="25" y="649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5" y="651"/>
                  </a:lnTo>
                  <a:lnTo>
                    <a:pt x="27" y="653"/>
                  </a:lnTo>
                  <a:lnTo>
                    <a:pt x="30" y="653"/>
                  </a:lnTo>
                  <a:lnTo>
                    <a:pt x="30" y="653"/>
                  </a:lnTo>
                  <a:lnTo>
                    <a:pt x="34" y="653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44" y="651"/>
                  </a:lnTo>
                  <a:lnTo>
                    <a:pt x="46" y="651"/>
                  </a:lnTo>
                  <a:lnTo>
                    <a:pt x="46" y="651"/>
                  </a:lnTo>
                  <a:lnTo>
                    <a:pt x="46" y="653"/>
                  </a:lnTo>
                  <a:lnTo>
                    <a:pt x="46" y="653"/>
                  </a:lnTo>
                  <a:lnTo>
                    <a:pt x="46" y="655"/>
                  </a:lnTo>
                  <a:lnTo>
                    <a:pt x="42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8" y="655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4" y="657"/>
                  </a:lnTo>
                  <a:lnTo>
                    <a:pt x="32" y="659"/>
                  </a:lnTo>
                  <a:lnTo>
                    <a:pt x="32" y="659"/>
                  </a:lnTo>
                  <a:lnTo>
                    <a:pt x="30" y="661"/>
                  </a:lnTo>
                  <a:lnTo>
                    <a:pt x="30" y="664"/>
                  </a:lnTo>
                  <a:lnTo>
                    <a:pt x="30" y="666"/>
                  </a:lnTo>
                  <a:lnTo>
                    <a:pt x="34" y="668"/>
                  </a:lnTo>
                  <a:lnTo>
                    <a:pt x="34" y="668"/>
                  </a:lnTo>
                  <a:lnTo>
                    <a:pt x="36" y="668"/>
                  </a:lnTo>
                  <a:lnTo>
                    <a:pt x="38" y="668"/>
                  </a:lnTo>
                  <a:lnTo>
                    <a:pt x="40" y="668"/>
                  </a:lnTo>
                  <a:lnTo>
                    <a:pt x="44" y="666"/>
                  </a:lnTo>
                  <a:lnTo>
                    <a:pt x="44" y="666"/>
                  </a:lnTo>
                  <a:lnTo>
                    <a:pt x="46" y="664"/>
                  </a:lnTo>
                  <a:lnTo>
                    <a:pt x="51" y="661"/>
                  </a:lnTo>
                  <a:lnTo>
                    <a:pt x="51" y="661"/>
                  </a:lnTo>
                  <a:lnTo>
                    <a:pt x="57" y="659"/>
                  </a:lnTo>
                  <a:lnTo>
                    <a:pt x="61" y="659"/>
                  </a:lnTo>
                  <a:lnTo>
                    <a:pt x="61" y="659"/>
                  </a:lnTo>
                  <a:lnTo>
                    <a:pt x="61" y="661"/>
                  </a:lnTo>
                  <a:lnTo>
                    <a:pt x="61" y="662"/>
                  </a:lnTo>
                  <a:lnTo>
                    <a:pt x="57" y="664"/>
                  </a:lnTo>
                  <a:lnTo>
                    <a:pt x="55" y="664"/>
                  </a:lnTo>
                  <a:lnTo>
                    <a:pt x="51" y="666"/>
                  </a:lnTo>
                  <a:lnTo>
                    <a:pt x="51" y="666"/>
                  </a:lnTo>
                  <a:lnTo>
                    <a:pt x="49" y="666"/>
                  </a:lnTo>
                  <a:lnTo>
                    <a:pt x="48" y="668"/>
                  </a:lnTo>
                  <a:lnTo>
                    <a:pt x="46" y="670"/>
                  </a:lnTo>
                  <a:lnTo>
                    <a:pt x="42" y="670"/>
                  </a:lnTo>
                  <a:lnTo>
                    <a:pt x="42" y="670"/>
                  </a:lnTo>
                  <a:lnTo>
                    <a:pt x="42" y="672"/>
                  </a:lnTo>
                  <a:lnTo>
                    <a:pt x="42" y="672"/>
                  </a:lnTo>
                  <a:lnTo>
                    <a:pt x="42" y="676"/>
                  </a:lnTo>
                  <a:lnTo>
                    <a:pt x="42" y="676"/>
                  </a:lnTo>
                  <a:lnTo>
                    <a:pt x="38" y="676"/>
                  </a:lnTo>
                  <a:lnTo>
                    <a:pt x="34" y="678"/>
                  </a:lnTo>
                  <a:lnTo>
                    <a:pt x="32" y="678"/>
                  </a:lnTo>
                  <a:lnTo>
                    <a:pt x="30" y="679"/>
                  </a:lnTo>
                  <a:lnTo>
                    <a:pt x="30" y="681"/>
                  </a:lnTo>
                  <a:lnTo>
                    <a:pt x="32" y="683"/>
                  </a:lnTo>
                  <a:lnTo>
                    <a:pt x="32" y="683"/>
                  </a:lnTo>
                  <a:lnTo>
                    <a:pt x="34" y="685"/>
                  </a:lnTo>
                  <a:lnTo>
                    <a:pt x="38" y="687"/>
                  </a:lnTo>
                  <a:lnTo>
                    <a:pt x="40" y="687"/>
                  </a:lnTo>
                  <a:lnTo>
                    <a:pt x="44" y="687"/>
                  </a:lnTo>
                  <a:lnTo>
                    <a:pt x="44" y="687"/>
                  </a:lnTo>
                  <a:lnTo>
                    <a:pt x="46" y="687"/>
                  </a:lnTo>
                  <a:lnTo>
                    <a:pt x="48" y="685"/>
                  </a:lnTo>
                  <a:lnTo>
                    <a:pt x="49" y="685"/>
                  </a:lnTo>
                  <a:lnTo>
                    <a:pt x="51" y="685"/>
                  </a:lnTo>
                  <a:lnTo>
                    <a:pt x="51" y="685"/>
                  </a:lnTo>
                  <a:lnTo>
                    <a:pt x="55" y="687"/>
                  </a:lnTo>
                  <a:lnTo>
                    <a:pt x="57" y="687"/>
                  </a:lnTo>
                  <a:lnTo>
                    <a:pt x="59" y="687"/>
                  </a:lnTo>
                  <a:lnTo>
                    <a:pt x="61" y="685"/>
                  </a:lnTo>
                  <a:lnTo>
                    <a:pt x="61" y="685"/>
                  </a:lnTo>
                  <a:lnTo>
                    <a:pt x="61" y="683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65" y="676"/>
                  </a:lnTo>
                  <a:lnTo>
                    <a:pt x="65" y="670"/>
                  </a:lnTo>
                  <a:lnTo>
                    <a:pt x="65" y="670"/>
                  </a:lnTo>
                  <a:lnTo>
                    <a:pt x="66" y="664"/>
                  </a:lnTo>
                  <a:lnTo>
                    <a:pt x="66" y="661"/>
                  </a:lnTo>
                  <a:lnTo>
                    <a:pt x="68" y="659"/>
                  </a:lnTo>
                  <a:lnTo>
                    <a:pt x="68" y="659"/>
                  </a:lnTo>
                  <a:lnTo>
                    <a:pt x="76" y="655"/>
                  </a:lnTo>
                  <a:lnTo>
                    <a:pt x="76" y="655"/>
                  </a:lnTo>
                  <a:lnTo>
                    <a:pt x="87" y="645"/>
                  </a:lnTo>
                  <a:lnTo>
                    <a:pt x="87" y="642"/>
                  </a:lnTo>
                  <a:lnTo>
                    <a:pt x="49" y="642"/>
                  </a:lnTo>
                  <a:lnTo>
                    <a:pt x="49" y="636"/>
                  </a:lnTo>
                  <a:lnTo>
                    <a:pt x="48" y="632"/>
                  </a:lnTo>
                  <a:lnTo>
                    <a:pt x="48" y="610"/>
                  </a:lnTo>
                  <a:lnTo>
                    <a:pt x="36" y="611"/>
                  </a:lnTo>
                  <a:lnTo>
                    <a:pt x="36" y="602"/>
                  </a:lnTo>
                  <a:lnTo>
                    <a:pt x="30" y="596"/>
                  </a:lnTo>
                  <a:lnTo>
                    <a:pt x="30" y="585"/>
                  </a:lnTo>
                  <a:lnTo>
                    <a:pt x="38" y="579"/>
                  </a:lnTo>
                  <a:lnTo>
                    <a:pt x="44" y="572"/>
                  </a:lnTo>
                  <a:lnTo>
                    <a:pt x="44" y="566"/>
                  </a:lnTo>
                  <a:lnTo>
                    <a:pt x="49" y="562"/>
                  </a:lnTo>
                  <a:lnTo>
                    <a:pt x="46" y="557"/>
                  </a:lnTo>
                  <a:lnTo>
                    <a:pt x="46" y="547"/>
                  </a:lnTo>
                  <a:lnTo>
                    <a:pt x="53" y="540"/>
                  </a:lnTo>
                  <a:lnTo>
                    <a:pt x="53" y="530"/>
                  </a:lnTo>
                  <a:lnTo>
                    <a:pt x="57" y="530"/>
                  </a:lnTo>
                  <a:lnTo>
                    <a:pt x="57" y="523"/>
                  </a:lnTo>
                  <a:lnTo>
                    <a:pt x="55" y="505"/>
                  </a:lnTo>
                  <a:lnTo>
                    <a:pt x="61" y="498"/>
                  </a:lnTo>
                  <a:lnTo>
                    <a:pt x="53" y="488"/>
                  </a:lnTo>
                  <a:lnTo>
                    <a:pt x="63" y="488"/>
                  </a:lnTo>
                  <a:lnTo>
                    <a:pt x="63" y="485"/>
                  </a:lnTo>
                  <a:lnTo>
                    <a:pt x="57" y="477"/>
                  </a:lnTo>
                  <a:lnTo>
                    <a:pt x="57" y="458"/>
                  </a:lnTo>
                  <a:lnTo>
                    <a:pt x="49" y="456"/>
                  </a:lnTo>
                  <a:lnTo>
                    <a:pt x="49" y="439"/>
                  </a:lnTo>
                  <a:lnTo>
                    <a:pt x="55" y="436"/>
                  </a:lnTo>
                  <a:lnTo>
                    <a:pt x="53" y="411"/>
                  </a:lnTo>
                  <a:lnTo>
                    <a:pt x="57" y="407"/>
                  </a:lnTo>
                  <a:lnTo>
                    <a:pt x="57" y="407"/>
                  </a:lnTo>
                  <a:lnTo>
                    <a:pt x="57" y="390"/>
                  </a:lnTo>
                  <a:lnTo>
                    <a:pt x="61" y="388"/>
                  </a:lnTo>
                  <a:lnTo>
                    <a:pt x="61" y="373"/>
                  </a:lnTo>
                  <a:lnTo>
                    <a:pt x="68" y="373"/>
                  </a:lnTo>
                  <a:lnTo>
                    <a:pt x="68" y="366"/>
                  </a:lnTo>
                  <a:lnTo>
                    <a:pt x="65" y="354"/>
                  </a:lnTo>
                  <a:lnTo>
                    <a:pt x="66" y="331"/>
                  </a:lnTo>
                  <a:lnTo>
                    <a:pt x="74" y="326"/>
                  </a:lnTo>
                  <a:lnTo>
                    <a:pt x="74" y="305"/>
                  </a:lnTo>
                  <a:lnTo>
                    <a:pt x="80" y="290"/>
                  </a:lnTo>
                  <a:lnTo>
                    <a:pt x="83" y="273"/>
                  </a:lnTo>
                  <a:lnTo>
                    <a:pt x="80" y="267"/>
                  </a:lnTo>
                  <a:lnTo>
                    <a:pt x="72" y="237"/>
                  </a:lnTo>
                  <a:lnTo>
                    <a:pt x="76" y="231"/>
                  </a:lnTo>
                  <a:lnTo>
                    <a:pt x="76" y="224"/>
                  </a:lnTo>
                  <a:lnTo>
                    <a:pt x="80" y="218"/>
                  </a:lnTo>
                  <a:lnTo>
                    <a:pt x="80" y="201"/>
                  </a:lnTo>
                  <a:lnTo>
                    <a:pt x="85" y="186"/>
                  </a:lnTo>
                  <a:lnTo>
                    <a:pt x="95" y="174"/>
                  </a:lnTo>
                  <a:lnTo>
                    <a:pt x="95" y="161"/>
                  </a:lnTo>
                  <a:lnTo>
                    <a:pt x="104" y="161"/>
                  </a:lnTo>
                  <a:lnTo>
                    <a:pt x="104" y="156"/>
                  </a:lnTo>
                  <a:lnTo>
                    <a:pt x="99" y="152"/>
                  </a:lnTo>
                  <a:lnTo>
                    <a:pt x="102" y="146"/>
                  </a:lnTo>
                  <a:lnTo>
                    <a:pt x="102" y="139"/>
                  </a:lnTo>
                  <a:lnTo>
                    <a:pt x="102" y="120"/>
                  </a:lnTo>
                  <a:lnTo>
                    <a:pt x="119" y="110"/>
                  </a:lnTo>
                  <a:lnTo>
                    <a:pt x="123" y="89"/>
                  </a:lnTo>
                  <a:lnTo>
                    <a:pt x="112" y="89"/>
                  </a:lnTo>
                  <a:lnTo>
                    <a:pt x="112" y="76"/>
                  </a:lnTo>
                  <a:lnTo>
                    <a:pt x="108" y="72"/>
                  </a:lnTo>
                  <a:lnTo>
                    <a:pt x="108" y="61"/>
                  </a:lnTo>
                  <a:lnTo>
                    <a:pt x="99" y="48"/>
                  </a:lnTo>
                  <a:lnTo>
                    <a:pt x="102" y="31"/>
                  </a:lnTo>
                  <a:lnTo>
                    <a:pt x="99" y="27"/>
                  </a:lnTo>
                  <a:lnTo>
                    <a:pt x="95" y="21"/>
                  </a:lnTo>
                  <a:lnTo>
                    <a:pt x="95" y="8"/>
                  </a:lnTo>
                  <a:lnTo>
                    <a:pt x="91" y="0"/>
                  </a:lnTo>
                  <a:lnTo>
                    <a:pt x="85" y="0"/>
                  </a:lnTo>
                  <a:lnTo>
                    <a:pt x="85" y="10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9"/>
                  </a:lnTo>
                  <a:lnTo>
                    <a:pt x="76" y="25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65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6" y="101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10"/>
                  </a:lnTo>
                  <a:lnTo>
                    <a:pt x="74" y="11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9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4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6"/>
                  </a:lnTo>
                  <a:lnTo>
                    <a:pt x="70" y="159"/>
                  </a:lnTo>
                  <a:lnTo>
                    <a:pt x="70" y="159"/>
                  </a:lnTo>
                  <a:lnTo>
                    <a:pt x="68" y="167"/>
                  </a:lnTo>
                  <a:lnTo>
                    <a:pt x="68" y="167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5" y="180"/>
                  </a:lnTo>
                  <a:lnTo>
                    <a:pt x="63" y="184"/>
                  </a:lnTo>
                  <a:lnTo>
                    <a:pt x="61" y="188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61" y="203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59" y="214"/>
                  </a:lnTo>
                  <a:lnTo>
                    <a:pt x="57" y="220"/>
                  </a:lnTo>
                  <a:lnTo>
                    <a:pt x="57" y="227"/>
                  </a:lnTo>
                  <a:lnTo>
                    <a:pt x="57" y="231"/>
                  </a:lnTo>
                  <a:lnTo>
                    <a:pt x="57" y="231"/>
                  </a:lnTo>
                  <a:lnTo>
                    <a:pt x="57" y="244"/>
                  </a:lnTo>
                  <a:lnTo>
                    <a:pt x="57" y="248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62"/>
                  </a:lnTo>
                  <a:lnTo>
                    <a:pt x="57" y="267"/>
                  </a:lnTo>
                  <a:lnTo>
                    <a:pt x="55" y="280"/>
                  </a:lnTo>
                  <a:lnTo>
                    <a:pt x="55" y="280"/>
                  </a:lnTo>
                  <a:lnTo>
                    <a:pt x="53" y="286"/>
                  </a:lnTo>
                  <a:lnTo>
                    <a:pt x="51" y="292"/>
                  </a:lnTo>
                  <a:lnTo>
                    <a:pt x="51" y="292"/>
                  </a:lnTo>
                  <a:lnTo>
                    <a:pt x="46" y="311"/>
                  </a:lnTo>
                  <a:lnTo>
                    <a:pt x="46" y="311"/>
                  </a:lnTo>
                  <a:lnTo>
                    <a:pt x="44" y="318"/>
                  </a:lnTo>
                  <a:lnTo>
                    <a:pt x="42" y="326"/>
                  </a:lnTo>
                  <a:lnTo>
                    <a:pt x="42" y="326"/>
                  </a:lnTo>
                  <a:lnTo>
                    <a:pt x="38" y="330"/>
                  </a:lnTo>
                  <a:lnTo>
                    <a:pt x="36" y="333"/>
                  </a:lnTo>
                  <a:lnTo>
                    <a:pt x="36" y="333"/>
                  </a:lnTo>
                  <a:lnTo>
                    <a:pt x="34" y="337"/>
                  </a:lnTo>
                  <a:lnTo>
                    <a:pt x="32" y="341"/>
                  </a:lnTo>
                  <a:lnTo>
                    <a:pt x="32" y="341"/>
                  </a:lnTo>
                  <a:lnTo>
                    <a:pt x="30" y="343"/>
                  </a:lnTo>
                  <a:lnTo>
                    <a:pt x="30" y="347"/>
                  </a:lnTo>
                  <a:lnTo>
                    <a:pt x="30" y="347"/>
                  </a:lnTo>
                  <a:lnTo>
                    <a:pt x="30" y="352"/>
                  </a:lnTo>
                  <a:lnTo>
                    <a:pt x="30" y="352"/>
                  </a:lnTo>
                  <a:lnTo>
                    <a:pt x="30" y="356"/>
                  </a:lnTo>
                  <a:lnTo>
                    <a:pt x="29" y="358"/>
                  </a:lnTo>
                  <a:lnTo>
                    <a:pt x="29" y="358"/>
                  </a:lnTo>
                  <a:lnTo>
                    <a:pt x="30" y="362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34" y="377"/>
                  </a:lnTo>
                  <a:lnTo>
                    <a:pt x="34" y="381"/>
                  </a:lnTo>
                  <a:lnTo>
                    <a:pt x="32" y="386"/>
                  </a:lnTo>
                  <a:lnTo>
                    <a:pt x="32" y="386"/>
                  </a:lnTo>
                  <a:lnTo>
                    <a:pt x="30" y="388"/>
                  </a:lnTo>
                  <a:lnTo>
                    <a:pt x="29" y="390"/>
                  </a:lnTo>
                  <a:lnTo>
                    <a:pt x="29" y="390"/>
                  </a:lnTo>
                  <a:lnTo>
                    <a:pt x="27" y="398"/>
                  </a:lnTo>
                  <a:lnTo>
                    <a:pt x="27" y="405"/>
                  </a:lnTo>
                  <a:lnTo>
                    <a:pt x="27" y="418"/>
                  </a:lnTo>
                  <a:lnTo>
                    <a:pt x="27" y="418"/>
                  </a:lnTo>
                  <a:lnTo>
                    <a:pt x="25" y="424"/>
                  </a:lnTo>
                  <a:lnTo>
                    <a:pt x="25" y="428"/>
                  </a:lnTo>
                  <a:lnTo>
                    <a:pt x="25" y="428"/>
                  </a:lnTo>
                  <a:lnTo>
                    <a:pt x="23" y="430"/>
                  </a:lnTo>
                  <a:lnTo>
                    <a:pt x="21" y="434"/>
                  </a:lnTo>
                  <a:lnTo>
                    <a:pt x="21" y="434"/>
                  </a:lnTo>
                  <a:lnTo>
                    <a:pt x="21" y="436"/>
                  </a:lnTo>
                  <a:lnTo>
                    <a:pt x="21" y="439"/>
                  </a:lnTo>
                  <a:lnTo>
                    <a:pt x="21" y="439"/>
                  </a:lnTo>
                  <a:lnTo>
                    <a:pt x="19" y="449"/>
                  </a:lnTo>
                  <a:lnTo>
                    <a:pt x="19" y="454"/>
                  </a:lnTo>
                  <a:lnTo>
                    <a:pt x="19" y="460"/>
                  </a:lnTo>
                  <a:lnTo>
                    <a:pt x="19" y="460"/>
                  </a:lnTo>
                  <a:lnTo>
                    <a:pt x="21" y="462"/>
                  </a:lnTo>
                  <a:lnTo>
                    <a:pt x="23" y="464"/>
                  </a:lnTo>
                  <a:lnTo>
                    <a:pt x="25" y="464"/>
                  </a:lnTo>
                  <a:lnTo>
                    <a:pt x="27" y="462"/>
                  </a:lnTo>
                  <a:lnTo>
                    <a:pt x="27" y="462"/>
                  </a:lnTo>
                  <a:lnTo>
                    <a:pt x="29" y="458"/>
                  </a:lnTo>
                  <a:lnTo>
                    <a:pt x="30" y="453"/>
                  </a:lnTo>
                  <a:lnTo>
                    <a:pt x="30" y="443"/>
                  </a:lnTo>
                  <a:lnTo>
                    <a:pt x="30" y="443"/>
                  </a:lnTo>
                  <a:lnTo>
                    <a:pt x="30" y="437"/>
                  </a:lnTo>
                  <a:lnTo>
                    <a:pt x="30" y="436"/>
                  </a:lnTo>
                  <a:lnTo>
                    <a:pt x="30" y="434"/>
                  </a:lnTo>
                  <a:lnTo>
                    <a:pt x="30" y="434"/>
                  </a:lnTo>
                  <a:lnTo>
                    <a:pt x="30" y="432"/>
                  </a:lnTo>
                  <a:lnTo>
                    <a:pt x="34" y="430"/>
                  </a:lnTo>
                  <a:lnTo>
                    <a:pt x="34" y="430"/>
                  </a:lnTo>
                  <a:lnTo>
                    <a:pt x="34" y="428"/>
                  </a:lnTo>
                  <a:lnTo>
                    <a:pt x="34" y="428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8" y="426"/>
                  </a:lnTo>
                  <a:lnTo>
                    <a:pt x="40" y="426"/>
                  </a:lnTo>
                  <a:lnTo>
                    <a:pt x="42" y="428"/>
                  </a:lnTo>
                  <a:lnTo>
                    <a:pt x="42" y="432"/>
                  </a:lnTo>
                  <a:lnTo>
                    <a:pt x="42" y="437"/>
                  </a:lnTo>
                  <a:lnTo>
                    <a:pt x="40" y="443"/>
                  </a:lnTo>
                  <a:lnTo>
                    <a:pt x="40" y="443"/>
                  </a:lnTo>
                  <a:lnTo>
                    <a:pt x="40" y="447"/>
                  </a:lnTo>
                  <a:lnTo>
                    <a:pt x="38" y="453"/>
                  </a:lnTo>
                  <a:lnTo>
                    <a:pt x="38" y="453"/>
                  </a:lnTo>
                  <a:lnTo>
                    <a:pt x="38" y="460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73"/>
                  </a:lnTo>
                  <a:lnTo>
                    <a:pt x="36" y="481"/>
                  </a:lnTo>
                  <a:lnTo>
                    <a:pt x="36" y="481"/>
                  </a:lnTo>
                  <a:lnTo>
                    <a:pt x="38" y="487"/>
                  </a:lnTo>
                  <a:lnTo>
                    <a:pt x="36" y="488"/>
                  </a:lnTo>
                  <a:lnTo>
                    <a:pt x="36" y="490"/>
                  </a:lnTo>
                  <a:lnTo>
                    <a:pt x="36" y="490"/>
                  </a:lnTo>
                  <a:lnTo>
                    <a:pt x="34" y="492"/>
                  </a:lnTo>
                  <a:lnTo>
                    <a:pt x="34" y="496"/>
                  </a:lnTo>
                  <a:lnTo>
                    <a:pt x="34" y="496"/>
                  </a:lnTo>
                  <a:lnTo>
                    <a:pt x="32" y="502"/>
                  </a:lnTo>
                  <a:lnTo>
                    <a:pt x="32" y="502"/>
                  </a:lnTo>
                  <a:lnTo>
                    <a:pt x="30" y="507"/>
                  </a:lnTo>
                  <a:lnTo>
                    <a:pt x="30" y="507"/>
                  </a:lnTo>
                  <a:lnTo>
                    <a:pt x="30" y="513"/>
                  </a:lnTo>
                  <a:lnTo>
                    <a:pt x="30" y="513"/>
                  </a:lnTo>
                  <a:lnTo>
                    <a:pt x="29" y="513"/>
                  </a:lnTo>
                  <a:lnTo>
                    <a:pt x="27" y="513"/>
                  </a:lnTo>
                  <a:lnTo>
                    <a:pt x="23" y="511"/>
                  </a:lnTo>
                  <a:lnTo>
                    <a:pt x="19" y="509"/>
                  </a:lnTo>
                  <a:lnTo>
                    <a:pt x="19" y="505"/>
                  </a:lnTo>
                  <a:lnTo>
                    <a:pt x="19" y="505"/>
                  </a:lnTo>
                  <a:lnTo>
                    <a:pt x="15" y="505"/>
                  </a:lnTo>
                  <a:lnTo>
                    <a:pt x="15" y="507"/>
                  </a:lnTo>
                  <a:lnTo>
                    <a:pt x="12" y="511"/>
                  </a:lnTo>
                  <a:lnTo>
                    <a:pt x="12" y="511"/>
                  </a:lnTo>
                  <a:lnTo>
                    <a:pt x="10" y="517"/>
                  </a:lnTo>
                  <a:lnTo>
                    <a:pt x="8" y="519"/>
                  </a:lnTo>
                  <a:lnTo>
                    <a:pt x="6" y="523"/>
                  </a:lnTo>
                  <a:lnTo>
                    <a:pt x="6" y="523"/>
                  </a:lnTo>
                  <a:lnTo>
                    <a:pt x="4" y="524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2" y="528"/>
                  </a:lnTo>
                  <a:lnTo>
                    <a:pt x="15" y="530"/>
                  </a:lnTo>
                  <a:lnTo>
                    <a:pt x="15" y="530"/>
                  </a:lnTo>
                  <a:lnTo>
                    <a:pt x="19" y="532"/>
                  </a:lnTo>
                  <a:lnTo>
                    <a:pt x="19" y="536"/>
                  </a:lnTo>
                  <a:lnTo>
                    <a:pt x="19" y="536"/>
                  </a:lnTo>
                  <a:lnTo>
                    <a:pt x="19" y="538"/>
                  </a:lnTo>
                  <a:lnTo>
                    <a:pt x="19" y="541"/>
                  </a:lnTo>
                  <a:lnTo>
                    <a:pt x="19" y="545"/>
                  </a:lnTo>
                  <a:lnTo>
                    <a:pt x="19" y="547"/>
                  </a:lnTo>
                  <a:lnTo>
                    <a:pt x="19" y="547"/>
                  </a:lnTo>
                  <a:lnTo>
                    <a:pt x="21" y="549"/>
                  </a:lnTo>
                  <a:lnTo>
                    <a:pt x="25" y="551"/>
                  </a:lnTo>
                  <a:lnTo>
                    <a:pt x="27" y="553"/>
                  </a:lnTo>
                  <a:lnTo>
                    <a:pt x="29" y="555"/>
                  </a:lnTo>
                  <a:lnTo>
                    <a:pt x="29" y="555"/>
                  </a:lnTo>
                  <a:lnTo>
                    <a:pt x="25" y="557"/>
                  </a:lnTo>
                  <a:lnTo>
                    <a:pt x="23" y="557"/>
                  </a:lnTo>
                  <a:lnTo>
                    <a:pt x="19" y="557"/>
                  </a:lnTo>
                  <a:lnTo>
                    <a:pt x="15" y="557"/>
                  </a:lnTo>
                  <a:lnTo>
                    <a:pt x="15" y="557"/>
                  </a:lnTo>
                  <a:lnTo>
                    <a:pt x="13" y="557"/>
                  </a:lnTo>
                  <a:lnTo>
                    <a:pt x="10" y="557"/>
                  </a:lnTo>
                  <a:lnTo>
                    <a:pt x="6" y="557"/>
                  </a:lnTo>
                  <a:lnTo>
                    <a:pt x="4" y="558"/>
                  </a:lnTo>
                  <a:lnTo>
                    <a:pt x="4" y="558"/>
                  </a:lnTo>
                  <a:lnTo>
                    <a:pt x="2" y="560"/>
                  </a:lnTo>
                  <a:lnTo>
                    <a:pt x="2" y="562"/>
                  </a:lnTo>
                  <a:lnTo>
                    <a:pt x="2" y="566"/>
                  </a:lnTo>
                  <a:lnTo>
                    <a:pt x="4" y="568"/>
                  </a:lnTo>
                  <a:lnTo>
                    <a:pt x="6" y="572"/>
                  </a:lnTo>
                  <a:lnTo>
                    <a:pt x="10" y="575"/>
                  </a:lnTo>
                  <a:lnTo>
                    <a:pt x="10" y="575"/>
                  </a:lnTo>
                  <a:lnTo>
                    <a:pt x="8" y="577"/>
                  </a:lnTo>
                  <a:lnTo>
                    <a:pt x="4" y="577"/>
                  </a:lnTo>
                  <a:lnTo>
                    <a:pt x="4" y="579"/>
                  </a:lnTo>
                  <a:lnTo>
                    <a:pt x="4" y="579"/>
                  </a:lnTo>
                  <a:lnTo>
                    <a:pt x="4" y="585"/>
                  </a:lnTo>
                  <a:lnTo>
                    <a:pt x="4" y="585"/>
                  </a:lnTo>
                  <a:lnTo>
                    <a:pt x="2" y="589"/>
                  </a:lnTo>
                  <a:lnTo>
                    <a:pt x="2" y="591"/>
                  </a:lnTo>
                  <a:lnTo>
                    <a:pt x="2" y="591"/>
                  </a:lnTo>
                  <a:lnTo>
                    <a:pt x="6" y="591"/>
                  </a:lnTo>
                  <a:lnTo>
                    <a:pt x="10" y="592"/>
                  </a:lnTo>
                  <a:lnTo>
                    <a:pt x="10" y="592"/>
                  </a:lnTo>
                  <a:lnTo>
                    <a:pt x="10" y="596"/>
                  </a:lnTo>
                  <a:lnTo>
                    <a:pt x="12" y="598"/>
                  </a:lnTo>
                  <a:lnTo>
                    <a:pt x="12" y="598"/>
                  </a:lnTo>
                  <a:lnTo>
                    <a:pt x="15" y="602"/>
                  </a:lnTo>
                  <a:lnTo>
                    <a:pt x="17" y="606"/>
                  </a:lnTo>
                  <a:lnTo>
                    <a:pt x="15" y="606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5" y="608"/>
                  </a:lnTo>
                  <a:lnTo>
                    <a:pt x="12" y="610"/>
                  </a:lnTo>
                  <a:lnTo>
                    <a:pt x="10" y="611"/>
                  </a:lnTo>
                  <a:lnTo>
                    <a:pt x="10" y="613"/>
                  </a:lnTo>
                  <a:lnTo>
                    <a:pt x="10" y="61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lnTo>
                    <a:pt x="10" y="6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42677309-D745-ED46-B88C-46386CA6FB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62179" y="3537525"/>
              <a:ext cx="268728" cy="281958"/>
            </a:xfrm>
            <a:custGeom>
              <a:avLst/>
              <a:gdLst>
                <a:gd name="T0" fmla="*/ 0 w 176"/>
                <a:gd name="T1" fmla="*/ 128 h 217"/>
                <a:gd name="T2" fmla="*/ 0 w 176"/>
                <a:gd name="T3" fmla="*/ 121 h 217"/>
                <a:gd name="T4" fmla="*/ 12 w 176"/>
                <a:gd name="T5" fmla="*/ 111 h 217"/>
                <a:gd name="T6" fmla="*/ 12 w 176"/>
                <a:gd name="T7" fmla="*/ 104 h 217"/>
                <a:gd name="T8" fmla="*/ 6 w 176"/>
                <a:gd name="T9" fmla="*/ 100 h 217"/>
                <a:gd name="T10" fmla="*/ 6 w 176"/>
                <a:gd name="T11" fmla="*/ 83 h 217"/>
                <a:gd name="T12" fmla="*/ 15 w 176"/>
                <a:gd name="T13" fmla="*/ 74 h 217"/>
                <a:gd name="T14" fmla="*/ 12 w 176"/>
                <a:gd name="T15" fmla="*/ 66 h 217"/>
                <a:gd name="T16" fmla="*/ 12 w 176"/>
                <a:gd name="T17" fmla="*/ 51 h 217"/>
                <a:gd name="T18" fmla="*/ 19 w 176"/>
                <a:gd name="T19" fmla="*/ 45 h 217"/>
                <a:gd name="T20" fmla="*/ 6 w 176"/>
                <a:gd name="T21" fmla="*/ 24 h 217"/>
                <a:gd name="T22" fmla="*/ 4 w 176"/>
                <a:gd name="T23" fmla="*/ 19 h 217"/>
                <a:gd name="T24" fmla="*/ 17 w 176"/>
                <a:gd name="T25" fmla="*/ 19 h 217"/>
                <a:gd name="T26" fmla="*/ 25 w 176"/>
                <a:gd name="T27" fmla="*/ 11 h 217"/>
                <a:gd name="T28" fmla="*/ 38 w 176"/>
                <a:gd name="T29" fmla="*/ 7 h 217"/>
                <a:gd name="T30" fmla="*/ 46 w 176"/>
                <a:gd name="T31" fmla="*/ 0 h 217"/>
                <a:gd name="T32" fmla="*/ 65 w 176"/>
                <a:gd name="T33" fmla="*/ 0 h 217"/>
                <a:gd name="T34" fmla="*/ 65 w 176"/>
                <a:gd name="T35" fmla="*/ 28 h 217"/>
                <a:gd name="T36" fmla="*/ 78 w 176"/>
                <a:gd name="T37" fmla="*/ 43 h 217"/>
                <a:gd name="T38" fmla="*/ 89 w 176"/>
                <a:gd name="T39" fmla="*/ 43 h 217"/>
                <a:gd name="T40" fmla="*/ 95 w 176"/>
                <a:gd name="T41" fmla="*/ 49 h 217"/>
                <a:gd name="T42" fmla="*/ 104 w 176"/>
                <a:gd name="T43" fmla="*/ 53 h 217"/>
                <a:gd name="T44" fmla="*/ 110 w 176"/>
                <a:gd name="T45" fmla="*/ 53 h 217"/>
                <a:gd name="T46" fmla="*/ 114 w 176"/>
                <a:gd name="T47" fmla="*/ 59 h 217"/>
                <a:gd name="T48" fmla="*/ 133 w 176"/>
                <a:gd name="T49" fmla="*/ 62 h 217"/>
                <a:gd name="T50" fmla="*/ 136 w 176"/>
                <a:gd name="T51" fmla="*/ 74 h 217"/>
                <a:gd name="T52" fmla="*/ 136 w 176"/>
                <a:gd name="T53" fmla="*/ 87 h 217"/>
                <a:gd name="T54" fmla="*/ 133 w 176"/>
                <a:gd name="T55" fmla="*/ 91 h 217"/>
                <a:gd name="T56" fmla="*/ 138 w 176"/>
                <a:gd name="T57" fmla="*/ 94 h 217"/>
                <a:gd name="T58" fmla="*/ 138 w 176"/>
                <a:gd name="T59" fmla="*/ 108 h 217"/>
                <a:gd name="T60" fmla="*/ 165 w 176"/>
                <a:gd name="T61" fmla="*/ 108 h 217"/>
                <a:gd name="T62" fmla="*/ 165 w 176"/>
                <a:gd name="T63" fmla="*/ 125 h 217"/>
                <a:gd name="T64" fmla="*/ 176 w 176"/>
                <a:gd name="T65" fmla="*/ 136 h 217"/>
                <a:gd name="T66" fmla="*/ 171 w 176"/>
                <a:gd name="T67" fmla="*/ 157 h 217"/>
                <a:gd name="T68" fmla="*/ 167 w 176"/>
                <a:gd name="T69" fmla="*/ 163 h 217"/>
                <a:gd name="T70" fmla="*/ 154 w 176"/>
                <a:gd name="T71" fmla="*/ 157 h 217"/>
                <a:gd name="T72" fmla="*/ 135 w 176"/>
                <a:gd name="T73" fmla="*/ 157 h 217"/>
                <a:gd name="T74" fmla="*/ 118 w 176"/>
                <a:gd name="T75" fmla="*/ 163 h 217"/>
                <a:gd name="T76" fmla="*/ 106 w 176"/>
                <a:gd name="T77" fmla="*/ 174 h 217"/>
                <a:gd name="T78" fmla="*/ 106 w 176"/>
                <a:gd name="T79" fmla="*/ 193 h 217"/>
                <a:gd name="T80" fmla="*/ 102 w 176"/>
                <a:gd name="T81" fmla="*/ 204 h 217"/>
                <a:gd name="T82" fmla="*/ 87 w 176"/>
                <a:gd name="T83" fmla="*/ 204 h 217"/>
                <a:gd name="T84" fmla="*/ 80 w 176"/>
                <a:gd name="T85" fmla="*/ 215 h 217"/>
                <a:gd name="T86" fmla="*/ 72 w 176"/>
                <a:gd name="T87" fmla="*/ 206 h 217"/>
                <a:gd name="T88" fmla="*/ 49 w 176"/>
                <a:gd name="T89" fmla="*/ 204 h 217"/>
                <a:gd name="T90" fmla="*/ 38 w 176"/>
                <a:gd name="T91" fmla="*/ 212 h 217"/>
                <a:gd name="T92" fmla="*/ 38 w 176"/>
                <a:gd name="T93" fmla="*/ 217 h 217"/>
                <a:gd name="T94" fmla="*/ 27 w 176"/>
                <a:gd name="T95" fmla="*/ 217 h 217"/>
                <a:gd name="T96" fmla="*/ 27 w 176"/>
                <a:gd name="T97" fmla="*/ 204 h 217"/>
                <a:gd name="T98" fmla="*/ 23 w 176"/>
                <a:gd name="T99" fmla="*/ 200 h 217"/>
                <a:gd name="T100" fmla="*/ 23 w 176"/>
                <a:gd name="T101" fmla="*/ 189 h 217"/>
                <a:gd name="T102" fmla="*/ 14 w 176"/>
                <a:gd name="T103" fmla="*/ 176 h 217"/>
                <a:gd name="T104" fmla="*/ 17 w 176"/>
                <a:gd name="T105" fmla="*/ 159 h 217"/>
                <a:gd name="T106" fmla="*/ 14 w 176"/>
                <a:gd name="T107" fmla="*/ 155 h 217"/>
                <a:gd name="T108" fmla="*/ 12 w 176"/>
                <a:gd name="T109" fmla="*/ 149 h 217"/>
                <a:gd name="T110" fmla="*/ 12 w 176"/>
                <a:gd name="T111" fmla="*/ 136 h 217"/>
                <a:gd name="T112" fmla="*/ 6 w 176"/>
                <a:gd name="T113" fmla="*/ 128 h 217"/>
                <a:gd name="T114" fmla="*/ 0 w 176"/>
                <a:gd name="T115" fmla="*/ 128 h 217"/>
                <a:gd name="T116" fmla="*/ 0 w 176"/>
                <a:gd name="T117" fmla="*/ 128 h 217"/>
                <a:gd name="T118" fmla="*/ 0 w 176"/>
                <a:gd name="T119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" h="217">
                  <a:moveTo>
                    <a:pt x="0" y="128"/>
                  </a:moveTo>
                  <a:lnTo>
                    <a:pt x="0" y="121"/>
                  </a:lnTo>
                  <a:lnTo>
                    <a:pt x="12" y="111"/>
                  </a:lnTo>
                  <a:lnTo>
                    <a:pt x="12" y="104"/>
                  </a:lnTo>
                  <a:lnTo>
                    <a:pt x="6" y="100"/>
                  </a:lnTo>
                  <a:lnTo>
                    <a:pt x="6" y="83"/>
                  </a:lnTo>
                  <a:lnTo>
                    <a:pt x="15" y="74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9" y="45"/>
                  </a:lnTo>
                  <a:lnTo>
                    <a:pt x="6" y="24"/>
                  </a:lnTo>
                  <a:lnTo>
                    <a:pt x="4" y="19"/>
                  </a:lnTo>
                  <a:lnTo>
                    <a:pt x="17" y="19"/>
                  </a:lnTo>
                  <a:lnTo>
                    <a:pt x="25" y="11"/>
                  </a:lnTo>
                  <a:lnTo>
                    <a:pt x="38" y="7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65" y="28"/>
                  </a:lnTo>
                  <a:lnTo>
                    <a:pt x="78" y="43"/>
                  </a:lnTo>
                  <a:lnTo>
                    <a:pt x="89" y="43"/>
                  </a:lnTo>
                  <a:lnTo>
                    <a:pt x="95" y="49"/>
                  </a:lnTo>
                  <a:lnTo>
                    <a:pt x="104" y="53"/>
                  </a:lnTo>
                  <a:lnTo>
                    <a:pt x="110" y="53"/>
                  </a:lnTo>
                  <a:lnTo>
                    <a:pt x="114" y="59"/>
                  </a:lnTo>
                  <a:lnTo>
                    <a:pt x="133" y="62"/>
                  </a:lnTo>
                  <a:lnTo>
                    <a:pt x="136" y="74"/>
                  </a:lnTo>
                  <a:lnTo>
                    <a:pt x="136" y="87"/>
                  </a:lnTo>
                  <a:lnTo>
                    <a:pt x="133" y="91"/>
                  </a:lnTo>
                  <a:lnTo>
                    <a:pt x="138" y="94"/>
                  </a:lnTo>
                  <a:lnTo>
                    <a:pt x="138" y="108"/>
                  </a:lnTo>
                  <a:lnTo>
                    <a:pt x="165" y="108"/>
                  </a:lnTo>
                  <a:lnTo>
                    <a:pt x="165" y="125"/>
                  </a:lnTo>
                  <a:lnTo>
                    <a:pt x="176" y="136"/>
                  </a:lnTo>
                  <a:lnTo>
                    <a:pt x="171" y="157"/>
                  </a:lnTo>
                  <a:lnTo>
                    <a:pt x="167" y="163"/>
                  </a:lnTo>
                  <a:lnTo>
                    <a:pt x="154" y="157"/>
                  </a:lnTo>
                  <a:lnTo>
                    <a:pt x="135" y="157"/>
                  </a:lnTo>
                  <a:lnTo>
                    <a:pt x="118" y="163"/>
                  </a:lnTo>
                  <a:lnTo>
                    <a:pt x="106" y="174"/>
                  </a:lnTo>
                  <a:lnTo>
                    <a:pt x="106" y="193"/>
                  </a:lnTo>
                  <a:lnTo>
                    <a:pt x="102" y="204"/>
                  </a:lnTo>
                  <a:lnTo>
                    <a:pt x="87" y="204"/>
                  </a:lnTo>
                  <a:lnTo>
                    <a:pt x="80" y="215"/>
                  </a:lnTo>
                  <a:lnTo>
                    <a:pt x="72" y="206"/>
                  </a:lnTo>
                  <a:lnTo>
                    <a:pt x="49" y="204"/>
                  </a:lnTo>
                  <a:lnTo>
                    <a:pt x="38" y="212"/>
                  </a:lnTo>
                  <a:lnTo>
                    <a:pt x="38" y="217"/>
                  </a:lnTo>
                  <a:lnTo>
                    <a:pt x="27" y="217"/>
                  </a:lnTo>
                  <a:lnTo>
                    <a:pt x="27" y="204"/>
                  </a:lnTo>
                  <a:lnTo>
                    <a:pt x="23" y="200"/>
                  </a:lnTo>
                  <a:lnTo>
                    <a:pt x="23" y="189"/>
                  </a:lnTo>
                  <a:lnTo>
                    <a:pt x="14" y="176"/>
                  </a:lnTo>
                  <a:lnTo>
                    <a:pt x="17" y="159"/>
                  </a:lnTo>
                  <a:lnTo>
                    <a:pt x="14" y="155"/>
                  </a:lnTo>
                  <a:lnTo>
                    <a:pt x="12" y="149"/>
                  </a:lnTo>
                  <a:lnTo>
                    <a:pt x="12" y="136"/>
                  </a:lnTo>
                  <a:lnTo>
                    <a:pt x="6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CB46810B-F68A-124A-8345-1CE37FC8FC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62179" y="3537525"/>
              <a:ext cx="268728" cy="281958"/>
            </a:xfrm>
            <a:custGeom>
              <a:avLst/>
              <a:gdLst>
                <a:gd name="T0" fmla="*/ 0 w 176"/>
                <a:gd name="T1" fmla="*/ 128 h 217"/>
                <a:gd name="T2" fmla="*/ 0 w 176"/>
                <a:gd name="T3" fmla="*/ 121 h 217"/>
                <a:gd name="T4" fmla="*/ 12 w 176"/>
                <a:gd name="T5" fmla="*/ 111 h 217"/>
                <a:gd name="T6" fmla="*/ 12 w 176"/>
                <a:gd name="T7" fmla="*/ 104 h 217"/>
                <a:gd name="T8" fmla="*/ 6 w 176"/>
                <a:gd name="T9" fmla="*/ 100 h 217"/>
                <a:gd name="T10" fmla="*/ 6 w 176"/>
                <a:gd name="T11" fmla="*/ 83 h 217"/>
                <a:gd name="T12" fmla="*/ 15 w 176"/>
                <a:gd name="T13" fmla="*/ 74 h 217"/>
                <a:gd name="T14" fmla="*/ 12 w 176"/>
                <a:gd name="T15" fmla="*/ 66 h 217"/>
                <a:gd name="T16" fmla="*/ 12 w 176"/>
                <a:gd name="T17" fmla="*/ 51 h 217"/>
                <a:gd name="T18" fmla="*/ 19 w 176"/>
                <a:gd name="T19" fmla="*/ 45 h 217"/>
                <a:gd name="T20" fmla="*/ 6 w 176"/>
                <a:gd name="T21" fmla="*/ 24 h 217"/>
                <a:gd name="T22" fmla="*/ 4 w 176"/>
                <a:gd name="T23" fmla="*/ 19 h 217"/>
                <a:gd name="T24" fmla="*/ 17 w 176"/>
                <a:gd name="T25" fmla="*/ 19 h 217"/>
                <a:gd name="T26" fmla="*/ 25 w 176"/>
                <a:gd name="T27" fmla="*/ 11 h 217"/>
                <a:gd name="T28" fmla="*/ 38 w 176"/>
                <a:gd name="T29" fmla="*/ 7 h 217"/>
                <a:gd name="T30" fmla="*/ 46 w 176"/>
                <a:gd name="T31" fmla="*/ 0 h 217"/>
                <a:gd name="T32" fmla="*/ 65 w 176"/>
                <a:gd name="T33" fmla="*/ 0 h 217"/>
                <a:gd name="T34" fmla="*/ 65 w 176"/>
                <a:gd name="T35" fmla="*/ 28 h 217"/>
                <a:gd name="T36" fmla="*/ 78 w 176"/>
                <a:gd name="T37" fmla="*/ 43 h 217"/>
                <a:gd name="T38" fmla="*/ 89 w 176"/>
                <a:gd name="T39" fmla="*/ 43 h 217"/>
                <a:gd name="T40" fmla="*/ 95 w 176"/>
                <a:gd name="T41" fmla="*/ 49 h 217"/>
                <a:gd name="T42" fmla="*/ 104 w 176"/>
                <a:gd name="T43" fmla="*/ 53 h 217"/>
                <a:gd name="T44" fmla="*/ 110 w 176"/>
                <a:gd name="T45" fmla="*/ 53 h 217"/>
                <a:gd name="T46" fmla="*/ 114 w 176"/>
                <a:gd name="T47" fmla="*/ 59 h 217"/>
                <a:gd name="T48" fmla="*/ 133 w 176"/>
                <a:gd name="T49" fmla="*/ 62 h 217"/>
                <a:gd name="T50" fmla="*/ 136 w 176"/>
                <a:gd name="T51" fmla="*/ 74 h 217"/>
                <a:gd name="T52" fmla="*/ 136 w 176"/>
                <a:gd name="T53" fmla="*/ 87 h 217"/>
                <a:gd name="T54" fmla="*/ 133 w 176"/>
                <a:gd name="T55" fmla="*/ 91 h 217"/>
                <a:gd name="T56" fmla="*/ 138 w 176"/>
                <a:gd name="T57" fmla="*/ 94 h 217"/>
                <a:gd name="T58" fmla="*/ 138 w 176"/>
                <a:gd name="T59" fmla="*/ 108 h 217"/>
                <a:gd name="T60" fmla="*/ 165 w 176"/>
                <a:gd name="T61" fmla="*/ 108 h 217"/>
                <a:gd name="T62" fmla="*/ 165 w 176"/>
                <a:gd name="T63" fmla="*/ 125 h 217"/>
                <a:gd name="T64" fmla="*/ 176 w 176"/>
                <a:gd name="T65" fmla="*/ 136 h 217"/>
                <a:gd name="T66" fmla="*/ 171 w 176"/>
                <a:gd name="T67" fmla="*/ 157 h 217"/>
                <a:gd name="T68" fmla="*/ 167 w 176"/>
                <a:gd name="T69" fmla="*/ 163 h 217"/>
                <a:gd name="T70" fmla="*/ 154 w 176"/>
                <a:gd name="T71" fmla="*/ 157 h 217"/>
                <a:gd name="T72" fmla="*/ 135 w 176"/>
                <a:gd name="T73" fmla="*/ 157 h 217"/>
                <a:gd name="T74" fmla="*/ 118 w 176"/>
                <a:gd name="T75" fmla="*/ 163 h 217"/>
                <a:gd name="T76" fmla="*/ 106 w 176"/>
                <a:gd name="T77" fmla="*/ 174 h 217"/>
                <a:gd name="T78" fmla="*/ 106 w 176"/>
                <a:gd name="T79" fmla="*/ 193 h 217"/>
                <a:gd name="T80" fmla="*/ 102 w 176"/>
                <a:gd name="T81" fmla="*/ 204 h 217"/>
                <a:gd name="T82" fmla="*/ 87 w 176"/>
                <a:gd name="T83" fmla="*/ 204 h 217"/>
                <a:gd name="T84" fmla="*/ 80 w 176"/>
                <a:gd name="T85" fmla="*/ 215 h 217"/>
                <a:gd name="T86" fmla="*/ 72 w 176"/>
                <a:gd name="T87" fmla="*/ 206 h 217"/>
                <a:gd name="T88" fmla="*/ 49 w 176"/>
                <a:gd name="T89" fmla="*/ 204 h 217"/>
                <a:gd name="T90" fmla="*/ 38 w 176"/>
                <a:gd name="T91" fmla="*/ 212 h 217"/>
                <a:gd name="T92" fmla="*/ 38 w 176"/>
                <a:gd name="T93" fmla="*/ 217 h 217"/>
                <a:gd name="T94" fmla="*/ 27 w 176"/>
                <a:gd name="T95" fmla="*/ 217 h 217"/>
                <a:gd name="T96" fmla="*/ 27 w 176"/>
                <a:gd name="T97" fmla="*/ 204 h 217"/>
                <a:gd name="T98" fmla="*/ 23 w 176"/>
                <a:gd name="T99" fmla="*/ 200 h 217"/>
                <a:gd name="T100" fmla="*/ 23 w 176"/>
                <a:gd name="T101" fmla="*/ 189 h 217"/>
                <a:gd name="T102" fmla="*/ 14 w 176"/>
                <a:gd name="T103" fmla="*/ 176 h 217"/>
                <a:gd name="T104" fmla="*/ 17 w 176"/>
                <a:gd name="T105" fmla="*/ 159 h 217"/>
                <a:gd name="T106" fmla="*/ 14 w 176"/>
                <a:gd name="T107" fmla="*/ 155 h 217"/>
                <a:gd name="T108" fmla="*/ 12 w 176"/>
                <a:gd name="T109" fmla="*/ 149 h 217"/>
                <a:gd name="T110" fmla="*/ 12 w 176"/>
                <a:gd name="T111" fmla="*/ 136 h 217"/>
                <a:gd name="T112" fmla="*/ 6 w 176"/>
                <a:gd name="T113" fmla="*/ 128 h 217"/>
                <a:gd name="T114" fmla="*/ 0 w 176"/>
                <a:gd name="T115" fmla="*/ 128 h 217"/>
                <a:gd name="T116" fmla="*/ 0 w 176"/>
                <a:gd name="T117" fmla="*/ 128 h 217"/>
                <a:gd name="T118" fmla="*/ 0 w 176"/>
                <a:gd name="T119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" h="217">
                  <a:moveTo>
                    <a:pt x="0" y="128"/>
                  </a:moveTo>
                  <a:lnTo>
                    <a:pt x="0" y="121"/>
                  </a:lnTo>
                  <a:lnTo>
                    <a:pt x="12" y="111"/>
                  </a:lnTo>
                  <a:lnTo>
                    <a:pt x="12" y="104"/>
                  </a:lnTo>
                  <a:lnTo>
                    <a:pt x="6" y="100"/>
                  </a:lnTo>
                  <a:lnTo>
                    <a:pt x="6" y="83"/>
                  </a:lnTo>
                  <a:lnTo>
                    <a:pt x="15" y="74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9" y="45"/>
                  </a:lnTo>
                  <a:lnTo>
                    <a:pt x="6" y="24"/>
                  </a:lnTo>
                  <a:lnTo>
                    <a:pt x="4" y="19"/>
                  </a:lnTo>
                  <a:lnTo>
                    <a:pt x="17" y="19"/>
                  </a:lnTo>
                  <a:lnTo>
                    <a:pt x="25" y="11"/>
                  </a:lnTo>
                  <a:lnTo>
                    <a:pt x="38" y="7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65" y="28"/>
                  </a:lnTo>
                  <a:lnTo>
                    <a:pt x="78" y="43"/>
                  </a:lnTo>
                  <a:lnTo>
                    <a:pt x="89" y="43"/>
                  </a:lnTo>
                  <a:lnTo>
                    <a:pt x="95" y="49"/>
                  </a:lnTo>
                  <a:lnTo>
                    <a:pt x="104" y="53"/>
                  </a:lnTo>
                  <a:lnTo>
                    <a:pt x="110" y="53"/>
                  </a:lnTo>
                  <a:lnTo>
                    <a:pt x="114" y="59"/>
                  </a:lnTo>
                  <a:lnTo>
                    <a:pt x="133" y="62"/>
                  </a:lnTo>
                  <a:lnTo>
                    <a:pt x="136" y="74"/>
                  </a:lnTo>
                  <a:lnTo>
                    <a:pt x="136" y="87"/>
                  </a:lnTo>
                  <a:lnTo>
                    <a:pt x="133" y="91"/>
                  </a:lnTo>
                  <a:lnTo>
                    <a:pt x="138" y="94"/>
                  </a:lnTo>
                  <a:lnTo>
                    <a:pt x="138" y="108"/>
                  </a:lnTo>
                  <a:lnTo>
                    <a:pt x="165" y="108"/>
                  </a:lnTo>
                  <a:lnTo>
                    <a:pt x="165" y="125"/>
                  </a:lnTo>
                  <a:lnTo>
                    <a:pt x="176" y="136"/>
                  </a:lnTo>
                  <a:lnTo>
                    <a:pt x="171" y="157"/>
                  </a:lnTo>
                  <a:lnTo>
                    <a:pt x="167" y="163"/>
                  </a:lnTo>
                  <a:lnTo>
                    <a:pt x="154" y="157"/>
                  </a:lnTo>
                  <a:lnTo>
                    <a:pt x="135" y="157"/>
                  </a:lnTo>
                  <a:lnTo>
                    <a:pt x="118" y="163"/>
                  </a:lnTo>
                  <a:lnTo>
                    <a:pt x="106" y="174"/>
                  </a:lnTo>
                  <a:lnTo>
                    <a:pt x="106" y="193"/>
                  </a:lnTo>
                  <a:lnTo>
                    <a:pt x="102" y="204"/>
                  </a:lnTo>
                  <a:lnTo>
                    <a:pt x="87" y="204"/>
                  </a:lnTo>
                  <a:lnTo>
                    <a:pt x="80" y="215"/>
                  </a:lnTo>
                  <a:lnTo>
                    <a:pt x="72" y="206"/>
                  </a:lnTo>
                  <a:lnTo>
                    <a:pt x="49" y="204"/>
                  </a:lnTo>
                  <a:lnTo>
                    <a:pt x="38" y="212"/>
                  </a:lnTo>
                  <a:lnTo>
                    <a:pt x="38" y="217"/>
                  </a:lnTo>
                  <a:lnTo>
                    <a:pt x="27" y="217"/>
                  </a:lnTo>
                  <a:lnTo>
                    <a:pt x="27" y="204"/>
                  </a:lnTo>
                  <a:lnTo>
                    <a:pt x="23" y="200"/>
                  </a:lnTo>
                  <a:lnTo>
                    <a:pt x="23" y="189"/>
                  </a:lnTo>
                  <a:lnTo>
                    <a:pt x="14" y="176"/>
                  </a:lnTo>
                  <a:lnTo>
                    <a:pt x="17" y="159"/>
                  </a:lnTo>
                  <a:lnTo>
                    <a:pt x="14" y="155"/>
                  </a:lnTo>
                  <a:lnTo>
                    <a:pt x="12" y="149"/>
                  </a:lnTo>
                  <a:lnTo>
                    <a:pt x="12" y="136"/>
                  </a:lnTo>
                  <a:lnTo>
                    <a:pt x="6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4EA93985-BCF3-6B41-9829-E2F2D970BC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4827" y="3330929"/>
              <a:ext cx="276363" cy="393702"/>
            </a:xfrm>
            <a:custGeom>
              <a:avLst/>
              <a:gdLst>
                <a:gd name="T0" fmla="*/ 153 w 181"/>
                <a:gd name="T1" fmla="*/ 303 h 303"/>
                <a:gd name="T2" fmla="*/ 162 w 181"/>
                <a:gd name="T3" fmla="*/ 280 h 303"/>
                <a:gd name="T4" fmla="*/ 168 w 181"/>
                <a:gd name="T5" fmla="*/ 259 h 303"/>
                <a:gd name="T6" fmla="*/ 172 w 181"/>
                <a:gd name="T7" fmla="*/ 225 h 303"/>
                <a:gd name="T8" fmla="*/ 166 w 181"/>
                <a:gd name="T9" fmla="*/ 183 h 303"/>
                <a:gd name="T10" fmla="*/ 155 w 181"/>
                <a:gd name="T11" fmla="*/ 183 h 303"/>
                <a:gd name="T12" fmla="*/ 142 w 181"/>
                <a:gd name="T13" fmla="*/ 161 h 303"/>
                <a:gd name="T14" fmla="*/ 115 w 181"/>
                <a:gd name="T15" fmla="*/ 151 h 303"/>
                <a:gd name="T16" fmla="*/ 102 w 181"/>
                <a:gd name="T17" fmla="*/ 127 h 303"/>
                <a:gd name="T18" fmla="*/ 115 w 181"/>
                <a:gd name="T19" fmla="*/ 104 h 303"/>
                <a:gd name="T20" fmla="*/ 130 w 181"/>
                <a:gd name="T21" fmla="*/ 72 h 303"/>
                <a:gd name="T22" fmla="*/ 155 w 181"/>
                <a:gd name="T23" fmla="*/ 70 h 303"/>
                <a:gd name="T24" fmla="*/ 160 w 181"/>
                <a:gd name="T25" fmla="*/ 43 h 303"/>
                <a:gd name="T26" fmla="*/ 119 w 181"/>
                <a:gd name="T27" fmla="*/ 36 h 303"/>
                <a:gd name="T28" fmla="*/ 79 w 181"/>
                <a:gd name="T29" fmla="*/ 0 h 303"/>
                <a:gd name="T30" fmla="*/ 72 w 181"/>
                <a:gd name="T31" fmla="*/ 36 h 303"/>
                <a:gd name="T32" fmla="*/ 34 w 181"/>
                <a:gd name="T33" fmla="*/ 72 h 303"/>
                <a:gd name="T34" fmla="*/ 20 w 181"/>
                <a:gd name="T35" fmla="*/ 72 h 303"/>
                <a:gd name="T36" fmla="*/ 15 w 181"/>
                <a:gd name="T37" fmla="*/ 62 h 303"/>
                <a:gd name="T38" fmla="*/ 15 w 181"/>
                <a:gd name="T39" fmla="*/ 55 h 303"/>
                <a:gd name="T40" fmla="*/ 5 w 181"/>
                <a:gd name="T41" fmla="*/ 62 h 303"/>
                <a:gd name="T42" fmla="*/ 0 w 181"/>
                <a:gd name="T43" fmla="*/ 70 h 303"/>
                <a:gd name="T44" fmla="*/ 0 w 181"/>
                <a:gd name="T45" fmla="*/ 79 h 303"/>
                <a:gd name="T46" fmla="*/ 3 w 181"/>
                <a:gd name="T47" fmla="*/ 91 h 303"/>
                <a:gd name="T48" fmla="*/ 2 w 181"/>
                <a:gd name="T49" fmla="*/ 95 h 303"/>
                <a:gd name="T50" fmla="*/ 5 w 181"/>
                <a:gd name="T51" fmla="*/ 98 h 303"/>
                <a:gd name="T52" fmla="*/ 15 w 181"/>
                <a:gd name="T53" fmla="*/ 112 h 303"/>
                <a:gd name="T54" fmla="*/ 34 w 181"/>
                <a:gd name="T55" fmla="*/ 138 h 303"/>
                <a:gd name="T56" fmla="*/ 41 w 181"/>
                <a:gd name="T57" fmla="*/ 159 h 303"/>
                <a:gd name="T58" fmla="*/ 47 w 181"/>
                <a:gd name="T59" fmla="*/ 174 h 303"/>
                <a:gd name="T60" fmla="*/ 49 w 181"/>
                <a:gd name="T61" fmla="*/ 183 h 303"/>
                <a:gd name="T62" fmla="*/ 60 w 181"/>
                <a:gd name="T63" fmla="*/ 199 h 303"/>
                <a:gd name="T64" fmla="*/ 62 w 181"/>
                <a:gd name="T65" fmla="*/ 208 h 303"/>
                <a:gd name="T66" fmla="*/ 68 w 181"/>
                <a:gd name="T67" fmla="*/ 212 h 303"/>
                <a:gd name="T68" fmla="*/ 70 w 181"/>
                <a:gd name="T69" fmla="*/ 216 h 303"/>
                <a:gd name="T70" fmla="*/ 70 w 181"/>
                <a:gd name="T71" fmla="*/ 218 h 303"/>
                <a:gd name="T72" fmla="*/ 70 w 181"/>
                <a:gd name="T73" fmla="*/ 229 h 303"/>
                <a:gd name="T74" fmla="*/ 73 w 181"/>
                <a:gd name="T75" fmla="*/ 236 h 303"/>
                <a:gd name="T76" fmla="*/ 83 w 181"/>
                <a:gd name="T77" fmla="*/ 246 h 303"/>
                <a:gd name="T78" fmla="*/ 90 w 181"/>
                <a:gd name="T79" fmla="*/ 257 h 303"/>
                <a:gd name="T80" fmla="*/ 104 w 181"/>
                <a:gd name="T81" fmla="*/ 263 h 303"/>
                <a:gd name="T82" fmla="*/ 119 w 181"/>
                <a:gd name="T83" fmla="*/ 270 h 303"/>
                <a:gd name="T84" fmla="*/ 142 w 181"/>
                <a:gd name="T85" fmla="*/ 289 h 303"/>
                <a:gd name="T86" fmla="*/ 142 w 181"/>
                <a:gd name="T87" fmla="*/ 28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303">
                  <a:moveTo>
                    <a:pt x="142" y="289"/>
                  </a:moveTo>
                  <a:lnTo>
                    <a:pt x="142" y="289"/>
                  </a:lnTo>
                  <a:lnTo>
                    <a:pt x="153" y="303"/>
                  </a:lnTo>
                  <a:lnTo>
                    <a:pt x="162" y="297"/>
                  </a:lnTo>
                  <a:lnTo>
                    <a:pt x="162" y="287"/>
                  </a:lnTo>
                  <a:lnTo>
                    <a:pt x="162" y="280"/>
                  </a:lnTo>
                  <a:lnTo>
                    <a:pt x="172" y="270"/>
                  </a:lnTo>
                  <a:lnTo>
                    <a:pt x="172" y="263"/>
                  </a:lnTo>
                  <a:lnTo>
                    <a:pt x="168" y="259"/>
                  </a:lnTo>
                  <a:lnTo>
                    <a:pt x="168" y="242"/>
                  </a:lnTo>
                  <a:lnTo>
                    <a:pt x="177" y="233"/>
                  </a:lnTo>
                  <a:lnTo>
                    <a:pt x="172" y="225"/>
                  </a:lnTo>
                  <a:lnTo>
                    <a:pt x="172" y="210"/>
                  </a:lnTo>
                  <a:lnTo>
                    <a:pt x="181" y="204"/>
                  </a:lnTo>
                  <a:lnTo>
                    <a:pt x="166" y="183"/>
                  </a:lnTo>
                  <a:lnTo>
                    <a:pt x="166" y="176"/>
                  </a:lnTo>
                  <a:lnTo>
                    <a:pt x="160" y="176"/>
                  </a:lnTo>
                  <a:lnTo>
                    <a:pt x="155" y="183"/>
                  </a:lnTo>
                  <a:lnTo>
                    <a:pt x="151" y="178"/>
                  </a:lnTo>
                  <a:lnTo>
                    <a:pt x="151" y="155"/>
                  </a:lnTo>
                  <a:lnTo>
                    <a:pt x="142" y="161"/>
                  </a:lnTo>
                  <a:lnTo>
                    <a:pt x="130" y="163"/>
                  </a:lnTo>
                  <a:lnTo>
                    <a:pt x="126" y="153"/>
                  </a:lnTo>
                  <a:lnTo>
                    <a:pt x="115" y="151"/>
                  </a:lnTo>
                  <a:lnTo>
                    <a:pt x="115" y="146"/>
                  </a:lnTo>
                  <a:lnTo>
                    <a:pt x="109" y="134"/>
                  </a:lnTo>
                  <a:lnTo>
                    <a:pt x="102" y="127"/>
                  </a:lnTo>
                  <a:lnTo>
                    <a:pt x="104" y="115"/>
                  </a:lnTo>
                  <a:lnTo>
                    <a:pt x="107" y="110"/>
                  </a:lnTo>
                  <a:lnTo>
                    <a:pt x="115" y="104"/>
                  </a:lnTo>
                  <a:lnTo>
                    <a:pt x="113" y="91"/>
                  </a:lnTo>
                  <a:lnTo>
                    <a:pt x="119" y="87"/>
                  </a:lnTo>
                  <a:lnTo>
                    <a:pt x="130" y="72"/>
                  </a:lnTo>
                  <a:lnTo>
                    <a:pt x="145" y="74"/>
                  </a:lnTo>
                  <a:lnTo>
                    <a:pt x="149" y="70"/>
                  </a:lnTo>
                  <a:lnTo>
                    <a:pt x="155" y="70"/>
                  </a:lnTo>
                  <a:lnTo>
                    <a:pt x="155" y="64"/>
                  </a:lnTo>
                  <a:lnTo>
                    <a:pt x="151" y="59"/>
                  </a:lnTo>
                  <a:lnTo>
                    <a:pt x="160" y="43"/>
                  </a:lnTo>
                  <a:lnTo>
                    <a:pt x="155" y="40"/>
                  </a:lnTo>
                  <a:lnTo>
                    <a:pt x="134" y="36"/>
                  </a:lnTo>
                  <a:lnTo>
                    <a:pt x="119" y="36"/>
                  </a:lnTo>
                  <a:lnTo>
                    <a:pt x="104" y="21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83" y="11"/>
                  </a:lnTo>
                  <a:lnTo>
                    <a:pt x="79" y="26"/>
                  </a:lnTo>
                  <a:lnTo>
                    <a:pt x="72" y="36"/>
                  </a:lnTo>
                  <a:lnTo>
                    <a:pt x="60" y="43"/>
                  </a:lnTo>
                  <a:lnTo>
                    <a:pt x="43" y="49"/>
                  </a:lnTo>
                  <a:lnTo>
                    <a:pt x="34" y="72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0" y="72"/>
                  </a:lnTo>
                  <a:lnTo>
                    <a:pt x="9" y="72"/>
                  </a:lnTo>
                  <a:lnTo>
                    <a:pt x="9" y="64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9" y="59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2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5" y="98"/>
                  </a:lnTo>
                  <a:lnTo>
                    <a:pt x="9" y="10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26" y="125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8" y="144"/>
                  </a:lnTo>
                  <a:lnTo>
                    <a:pt x="38" y="151"/>
                  </a:lnTo>
                  <a:lnTo>
                    <a:pt x="41" y="159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7" y="174"/>
                  </a:lnTo>
                  <a:lnTo>
                    <a:pt x="47" y="174"/>
                  </a:lnTo>
                  <a:lnTo>
                    <a:pt x="49" y="183"/>
                  </a:lnTo>
                  <a:lnTo>
                    <a:pt x="49" y="183"/>
                  </a:lnTo>
                  <a:lnTo>
                    <a:pt x="55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204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2" y="210"/>
                  </a:lnTo>
                  <a:lnTo>
                    <a:pt x="64" y="210"/>
                  </a:lnTo>
                  <a:lnTo>
                    <a:pt x="68" y="212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70" y="216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68" y="221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3" y="236"/>
                  </a:lnTo>
                  <a:lnTo>
                    <a:pt x="77" y="238"/>
                  </a:lnTo>
                  <a:lnTo>
                    <a:pt x="81" y="242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7" y="253"/>
                  </a:lnTo>
                  <a:lnTo>
                    <a:pt x="90" y="257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104" y="263"/>
                  </a:lnTo>
                  <a:lnTo>
                    <a:pt x="111" y="267"/>
                  </a:lnTo>
                  <a:lnTo>
                    <a:pt x="111" y="267"/>
                  </a:lnTo>
                  <a:lnTo>
                    <a:pt x="119" y="270"/>
                  </a:lnTo>
                  <a:lnTo>
                    <a:pt x="128" y="278"/>
                  </a:lnTo>
                  <a:lnTo>
                    <a:pt x="134" y="284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A15D15BB-803C-A446-9C90-D3B60DD80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4827" y="3330929"/>
              <a:ext cx="276363" cy="393702"/>
            </a:xfrm>
            <a:custGeom>
              <a:avLst/>
              <a:gdLst>
                <a:gd name="T0" fmla="*/ 153 w 181"/>
                <a:gd name="T1" fmla="*/ 303 h 303"/>
                <a:gd name="T2" fmla="*/ 162 w 181"/>
                <a:gd name="T3" fmla="*/ 280 h 303"/>
                <a:gd name="T4" fmla="*/ 168 w 181"/>
                <a:gd name="T5" fmla="*/ 259 h 303"/>
                <a:gd name="T6" fmla="*/ 172 w 181"/>
                <a:gd name="T7" fmla="*/ 225 h 303"/>
                <a:gd name="T8" fmla="*/ 166 w 181"/>
                <a:gd name="T9" fmla="*/ 183 h 303"/>
                <a:gd name="T10" fmla="*/ 155 w 181"/>
                <a:gd name="T11" fmla="*/ 183 h 303"/>
                <a:gd name="T12" fmla="*/ 142 w 181"/>
                <a:gd name="T13" fmla="*/ 161 h 303"/>
                <a:gd name="T14" fmla="*/ 115 w 181"/>
                <a:gd name="T15" fmla="*/ 151 h 303"/>
                <a:gd name="T16" fmla="*/ 102 w 181"/>
                <a:gd name="T17" fmla="*/ 127 h 303"/>
                <a:gd name="T18" fmla="*/ 115 w 181"/>
                <a:gd name="T19" fmla="*/ 104 h 303"/>
                <a:gd name="T20" fmla="*/ 130 w 181"/>
                <a:gd name="T21" fmla="*/ 72 h 303"/>
                <a:gd name="T22" fmla="*/ 155 w 181"/>
                <a:gd name="T23" fmla="*/ 70 h 303"/>
                <a:gd name="T24" fmla="*/ 160 w 181"/>
                <a:gd name="T25" fmla="*/ 43 h 303"/>
                <a:gd name="T26" fmla="*/ 119 w 181"/>
                <a:gd name="T27" fmla="*/ 36 h 303"/>
                <a:gd name="T28" fmla="*/ 79 w 181"/>
                <a:gd name="T29" fmla="*/ 0 h 303"/>
                <a:gd name="T30" fmla="*/ 72 w 181"/>
                <a:gd name="T31" fmla="*/ 36 h 303"/>
                <a:gd name="T32" fmla="*/ 34 w 181"/>
                <a:gd name="T33" fmla="*/ 72 h 303"/>
                <a:gd name="T34" fmla="*/ 20 w 181"/>
                <a:gd name="T35" fmla="*/ 72 h 303"/>
                <a:gd name="T36" fmla="*/ 15 w 181"/>
                <a:gd name="T37" fmla="*/ 62 h 303"/>
                <a:gd name="T38" fmla="*/ 15 w 181"/>
                <a:gd name="T39" fmla="*/ 55 h 303"/>
                <a:gd name="T40" fmla="*/ 5 w 181"/>
                <a:gd name="T41" fmla="*/ 62 h 303"/>
                <a:gd name="T42" fmla="*/ 0 w 181"/>
                <a:gd name="T43" fmla="*/ 70 h 303"/>
                <a:gd name="T44" fmla="*/ 0 w 181"/>
                <a:gd name="T45" fmla="*/ 79 h 303"/>
                <a:gd name="T46" fmla="*/ 3 w 181"/>
                <a:gd name="T47" fmla="*/ 91 h 303"/>
                <a:gd name="T48" fmla="*/ 2 w 181"/>
                <a:gd name="T49" fmla="*/ 95 h 303"/>
                <a:gd name="T50" fmla="*/ 5 w 181"/>
                <a:gd name="T51" fmla="*/ 98 h 303"/>
                <a:gd name="T52" fmla="*/ 15 w 181"/>
                <a:gd name="T53" fmla="*/ 112 h 303"/>
                <a:gd name="T54" fmla="*/ 34 w 181"/>
                <a:gd name="T55" fmla="*/ 138 h 303"/>
                <a:gd name="T56" fmla="*/ 41 w 181"/>
                <a:gd name="T57" fmla="*/ 159 h 303"/>
                <a:gd name="T58" fmla="*/ 47 w 181"/>
                <a:gd name="T59" fmla="*/ 174 h 303"/>
                <a:gd name="T60" fmla="*/ 49 w 181"/>
                <a:gd name="T61" fmla="*/ 183 h 303"/>
                <a:gd name="T62" fmla="*/ 60 w 181"/>
                <a:gd name="T63" fmla="*/ 199 h 303"/>
                <a:gd name="T64" fmla="*/ 62 w 181"/>
                <a:gd name="T65" fmla="*/ 208 h 303"/>
                <a:gd name="T66" fmla="*/ 68 w 181"/>
                <a:gd name="T67" fmla="*/ 212 h 303"/>
                <a:gd name="T68" fmla="*/ 70 w 181"/>
                <a:gd name="T69" fmla="*/ 216 h 303"/>
                <a:gd name="T70" fmla="*/ 70 w 181"/>
                <a:gd name="T71" fmla="*/ 218 h 303"/>
                <a:gd name="T72" fmla="*/ 70 w 181"/>
                <a:gd name="T73" fmla="*/ 229 h 303"/>
                <a:gd name="T74" fmla="*/ 73 w 181"/>
                <a:gd name="T75" fmla="*/ 236 h 303"/>
                <a:gd name="T76" fmla="*/ 83 w 181"/>
                <a:gd name="T77" fmla="*/ 246 h 303"/>
                <a:gd name="T78" fmla="*/ 90 w 181"/>
                <a:gd name="T79" fmla="*/ 257 h 303"/>
                <a:gd name="T80" fmla="*/ 104 w 181"/>
                <a:gd name="T81" fmla="*/ 263 h 303"/>
                <a:gd name="T82" fmla="*/ 119 w 181"/>
                <a:gd name="T83" fmla="*/ 270 h 303"/>
                <a:gd name="T84" fmla="*/ 142 w 181"/>
                <a:gd name="T85" fmla="*/ 289 h 303"/>
                <a:gd name="T86" fmla="*/ 142 w 181"/>
                <a:gd name="T87" fmla="*/ 28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303">
                  <a:moveTo>
                    <a:pt x="142" y="289"/>
                  </a:moveTo>
                  <a:lnTo>
                    <a:pt x="142" y="289"/>
                  </a:lnTo>
                  <a:lnTo>
                    <a:pt x="153" y="303"/>
                  </a:lnTo>
                  <a:lnTo>
                    <a:pt x="162" y="297"/>
                  </a:lnTo>
                  <a:lnTo>
                    <a:pt x="162" y="287"/>
                  </a:lnTo>
                  <a:lnTo>
                    <a:pt x="162" y="280"/>
                  </a:lnTo>
                  <a:lnTo>
                    <a:pt x="172" y="270"/>
                  </a:lnTo>
                  <a:lnTo>
                    <a:pt x="172" y="263"/>
                  </a:lnTo>
                  <a:lnTo>
                    <a:pt x="168" y="259"/>
                  </a:lnTo>
                  <a:lnTo>
                    <a:pt x="168" y="242"/>
                  </a:lnTo>
                  <a:lnTo>
                    <a:pt x="177" y="233"/>
                  </a:lnTo>
                  <a:lnTo>
                    <a:pt x="172" y="225"/>
                  </a:lnTo>
                  <a:lnTo>
                    <a:pt x="172" y="210"/>
                  </a:lnTo>
                  <a:lnTo>
                    <a:pt x="181" y="204"/>
                  </a:lnTo>
                  <a:lnTo>
                    <a:pt x="166" y="183"/>
                  </a:lnTo>
                  <a:lnTo>
                    <a:pt x="166" y="176"/>
                  </a:lnTo>
                  <a:lnTo>
                    <a:pt x="160" y="176"/>
                  </a:lnTo>
                  <a:lnTo>
                    <a:pt x="155" y="183"/>
                  </a:lnTo>
                  <a:lnTo>
                    <a:pt x="151" y="178"/>
                  </a:lnTo>
                  <a:lnTo>
                    <a:pt x="151" y="155"/>
                  </a:lnTo>
                  <a:lnTo>
                    <a:pt x="142" y="161"/>
                  </a:lnTo>
                  <a:lnTo>
                    <a:pt x="130" y="163"/>
                  </a:lnTo>
                  <a:lnTo>
                    <a:pt x="126" y="153"/>
                  </a:lnTo>
                  <a:lnTo>
                    <a:pt x="115" y="151"/>
                  </a:lnTo>
                  <a:lnTo>
                    <a:pt x="115" y="146"/>
                  </a:lnTo>
                  <a:lnTo>
                    <a:pt x="109" y="134"/>
                  </a:lnTo>
                  <a:lnTo>
                    <a:pt x="102" y="127"/>
                  </a:lnTo>
                  <a:lnTo>
                    <a:pt x="104" y="115"/>
                  </a:lnTo>
                  <a:lnTo>
                    <a:pt x="107" y="110"/>
                  </a:lnTo>
                  <a:lnTo>
                    <a:pt x="115" y="104"/>
                  </a:lnTo>
                  <a:lnTo>
                    <a:pt x="113" y="91"/>
                  </a:lnTo>
                  <a:lnTo>
                    <a:pt x="119" y="87"/>
                  </a:lnTo>
                  <a:lnTo>
                    <a:pt x="130" y="72"/>
                  </a:lnTo>
                  <a:lnTo>
                    <a:pt x="145" y="74"/>
                  </a:lnTo>
                  <a:lnTo>
                    <a:pt x="149" y="70"/>
                  </a:lnTo>
                  <a:lnTo>
                    <a:pt x="155" y="70"/>
                  </a:lnTo>
                  <a:lnTo>
                    <a:pt x="155" y="64"/>
                  </a:lnTo>
                  <a:lnTo>
                    <a:pt x="151" y="59"/>
                  </a:lnTo>
                  <a:lnTo>
                    <a:pt x="160" y="43"/>
                  </a:lnTo>
                  <a:lnTo>
                    <a:pt x="155" y="40"/>
                  </a:lnTo>
                  <a:lnTo>
                    <a:pt x="134" y="36"/>
                  </a:lnTo>
                  <a:lnTo>
                    <a:pt x="119" y="36"/>
                  </a:lnTo>
                  <a:lnTo>
                    <a:pt x="104" y="21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83" y="11"/>
                  </a:lnTo>
                  <a:lnTo>
                    <a:pt x="79" y="26"/>
                  </a:lnTo>
                  <a:lnTo>
                    <a:pt x="72" y="36"/>
                  </a:lnTo>
                  <a:lnTo>
                    <a:pt x="60" y="43"/>
                  </a:lnTo>
                  <a:lnTo>
                    <a:pt x="43" y="49"/>
                  </a:lnTo>
                  <a:lnTo>
                    <a:pt x="34" y="72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0" y="72"/>
                  </a:lnTo>
                  <a:lnTo>
                    <a:pt x="9" y="72"/>
                  </a:lnTo>
                  <a:lnTo>
                    <a:pt x="9" y="64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3" y="57"/>
                  </a:lnTo>
                  <a:lnTo>
                    <a:pt x="9" y="59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2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5" y="98"/>
                  </a:lnTo>
                  <a:lnTo>
                    <a:pt x="9" y="10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26" y="125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8" y="144"/>
                  </a:lnTo>
                  <a:lnTo>
                    <a:pt x="38" y="151"/>
                  </a:lnTo>
                  <a:lnTo>
                    <a:pt x="41" y="159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7" y="174"/>
                  </a:lnTo>
                  <a:lnTo>
                    <a:pt x="47" y="174"/>
                  </a:lnTo>
                  <a:lnTo>
                    <a:pt x="49" y="183"/>
                  </a:lnTo>
                  <a:lnTo>
                    <a:pt x="49" y="183"/>
                  </a:lnTo>
                  <a:lnTo>
                    <a:pt x="55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204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2" y="210"/>
                  </a:lnTo>
                  <a:lnTo>
                    <a:pt x="64" y="210"/>
                  </a:lnTo>
                  <a:lnTo>
                    <a:pt x="68" y="212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70" y="216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68" y="221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3" y="236"/>
                  </a:lnTo>
                  <a:lnTo>
                    <a:pt x="77" y="238"/>
                  </a:lnTo>
                  <a:lnTo>
                    <a:pt x="81" y="242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7" y="253"/>
                  </a:lnTo>
                  <a:lnTo>
                    <a:pt x="90" y="257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104" y="263"/>
                  </a:lnTo>
                  <a:lnTo>
                    <a:pt x="111" y="267"/>
                  </a:lnTo>
                  <a:lnTo>
                    <a:pt x="111" y="267"/>
                  </a:lnTo>
                  <a:lnTo>
                    <a:pt x="119" y="270"/>
                  </a:lnTo>
                  <a:lnTo>
                    <a:pt x="128" y="278"/>
                  </a:lnTo>
                  <a:lnTo>
                    <a:pt x="134" y="284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lnTo>
                    <a:pt x="142" y="2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DDDEF2A-1873-364A-AA8D-918C59C003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7880" y="3303643"/>
              <a:ext cx="123676" cy="128635"/>
            </a:xfrm>
            <a:custGeom>
              <a:avLst/>
              <a:gdLst>
                <a:gd name="T0" fmla="*/ 13 w 81"/>
                <a:gd name="T1" fmla="*/ 70 h 99"/>
                <a:gd name="T2" fmla="*/ 11 w 81"/>
                <a:gd name="T3" fmla="*/ 78 h 99"/>
                <a:gd name="T4" fmla="*/ 11 w 81"/>
                <a:gd name="T5" fmla="*/ 83 h 99"/>
                <a:gd name="T6" fmla="*/ 7 w 81"/>
                <a:gd name="T7" fmla="*/ 93 h 99"/>
                <a:gd name="T8" fmla="*/ 24 w 81"/>
                <a:gd name="T9" fmla="*/ 99 h 99"/>
                <a:gd name="T10" fmla="*/ 32 w 81"/>
                <a:gd name="T11" fmla="*/ 93 h 99"/>
                <a:gd name="T12" fmla="*/ 56 w 81"/>
                <a:gd name="T13" fmla="*/ 63 h 99"/>
                <a:gd name="T14" fmla="*/ 77 w 81"/>
                <a:gd name="T15" fmla="*/ 47 h 99"/>
                <a:gd name="T16" fmla="*/ 77 w 81"/>
                <a:gd name="T17" fmla="*/ 21 h 99"/>
                <a:gd name="T18" fmla="*/ 70 w 81"/>
                <a:gd name="T19" fmla="*/ 15 h 99"/>
                <a:gd name="T20" fmla="*/ 56 w 81"/>
                <a:gd name="T21" fmla="*/ 15 h 99"/>
                <a:gd name="T22" fmla="*/ 36 w 81"/>
                <a:gd name="T23" fmla="*/ 0 h 99"/>
                <a:gd name="T24" fmla="*/ 28 w 81"/>
                <a:gd name="T25" fmla="*/ 2 h 99"/>
                <a:gd name="T26" fmla="*/ 22 w 81"/>
                <a:gd name="T27" fmla="*/ 6 h 99"/>
                <a:gd name="T28" fmla="*/ 15 w 81"/>
                <a:gd name="T29" fmla="*/ 8 h 99"/>
                <a:gd name="T30" fmla="*/ 13 w 81"/>
                <a:gd name="T31" fmla="*/ 10 h 99"/>
                <a:gd name="T32" fmla="*/ 11 w 81"/>
                <a:gd name="T33" fmla="*/ 13 h 99"/>
                <a:gd name="T34" fmla="*/ 11 w 81"/>
                <a:gd name="T35" fmla="*/ 19 h 99"/>
                <a:gd name="T36" fmla="*/ 9 w 81"/>
                <a:gd name="T37" fmla="*/ 29 h 99"/>
                <a:gd name="T38" fmla="*/ 9 w 81"/>
                <a:gd name="T39" fmla="*/ 30 h 99"/>
                <a:gd name="T40" fmla="*/ 5 w 81"/>
                <a:gd name="T41" fmla="*/ 32 h 99"/>
                <a:gd name="T42" fmla="*/ 0 w 81"/>
                <a:gd name="T43" fmla="*/ 36 h 99"/>
                <a:gd name="T44" fmla="*/ 0 w 81"/>
                <a:gd name="T45" fmla="*/ 38 h 99"/>
                <a:gd name="T46" fmla="*/ 1 w 81"/>
                <a:gd name="T47" fmla="*/ 51 h 99"/>
                <a:gd name="T48" fmla="*/ 1 w 81"/>
                <a:gd name="T49" fmla="*/ 53 h 99"/>
                <a:gd name="T50" fmla="*/ 3 w 81"/>
                <a:gd name="T51" fmla="*/ 61 h 99"/>
                <a:gd name="T52" fmla="*/ 5 w 81"/>
                <a:gd name="T53" fmla="*/ 63 h 99"/>
                <a:gd name="T54" fmla="*/ 11 w 81"/>
                <a:gd name="T55" fmla="*/ 61 h 99"/>
                <a:gd name="T56" fmla="*/ 15 w 81"/>
                <a:gd name="T57" fmla="*/ 63 h 99"/>
                <a:gd name="T58" fmla="*/ 15 w 81"/>
                <a:gd name="T59" fmla="*/ 63 h 99"/>
                <a:gd name="T60" fmla="*/ 13 w 81"/>
                <a:gd name="T61" fmla="*/ 70 h 99"/>
                <a:gd name="T62" fmla="*/ 13 w 81"/>
                <a:gd name="T63" fmla="*/ 7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99">
                  <a:moveTo>
                    <a:pt x="13" y="70"/>
                  </a:moveTo>
                  <a:lnTo>
                    <a:pt x="13" y="70"/>
                  </a:lnTo>
                  <a:lnTo>
                    <a:pt x="13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83"/>
                  </a:lnTo>
                  <a:lnTo>
                    <a:pt x="7" y="85"/>
                  </a:lnTo>
                  <a:lnTo>
                    <a:pt x="7" y="93"/>
                  </a:lnTo>
                  <a:lnTo>
                    <a:pt x="17" y="93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32" y="93"/>
                  </a:lnTo>
                  <a:lnTo>
                    <a:pt x="41" y="70"/>
                  </a:lnTo>
                  <a:lnTo>
                    <a:pt x="56" y="63"/>
                  </a:lnTo>
                  <a:lnTo>
                    <a:pt x="68" y="57"/>
                  </a:lnTo>
                  <a:lnTo>
                    <a:pt x="77" y="47"/>
                  </a:lnTo>
                  <a:lnTo>
                    <a:pt x="81" y="32"/>
                  </a:lnTo>
                  <a:lnTo>
                    <a:pt x="77" y="21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64" y="13"/>
                  </a:lnTo>
                  <a:lnTo>
                    <a:pt x="56" y="15"/>
                  </a:lnTo>
                  <a:lnTo>
                    <a:pt x="41" y="8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5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8FBA1E78-2558-C94C-A8E1-E8CEF324C0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7880" y="3303643"/>
              <a:ext cx="123676" cy="128635"/>
            </a:xfrm>
            <a:custGeom>
              <a:avLst/>
              <a:gdLst>
                <a:gd name="T0" fmla="*/ 13 w 81"/>
                <a:gd name="T1" fmla="*/ 70 h 99"/>
                <a:gd name="T2" fmla="*/ 11 w 81"/>
                <a:gd name="T3" fmla="*/ 78 h 99"/>
                <a:gd name="T4" fmla="*/ 11 w 81"/>
                <a:gd name="T5" fmla="*/ 83 h 99"/>
                <a:gd name="T6" fmla="*/ 7 w 81"/>
                <a:gd name="T7" fmla="*/ 93 h 99"/>
                <a:gd name="T8" fmla="*/ 24 w 81"/>
                <a:gd name="T9" fmla="*/ 99 h 99"/>
                <a:gd name="T10" fmla="*/ 32 w 81"/>
                <a:gd name="T11" fmla="*/ 93 h 99"/>
                <a:gd name="T12" fmla="*/ 56 w 81"/>
                <a:gd name="T13" fmla="*/ 63 h 99"/>
                <a:gd name="T14" fmla="*/ 77 w 81"/>
                <a:gd name="T15" fmla="*/ 47 h 99"/>
                <a:gd name="T16" fmla="*/ 77 w 81"/>
                <a:gd name="T17" fmla="*/ 21 h 99"/>
                <a:gd name="T18" fmla="*/ 70 w 81"/>
                <a:gd name="T19" fmla="*/ 15 h 99"/>
                <a:gd name="T20" fmla="*/ 56 w 81"/>
                <a:gd name="T21" fmla="*/ 15 h 99"/>
                <a:gd name="T22" fmla="*/ 36 w 81"/>
                <a:gd name="T23" fmla="*/ 0 h 99"/>
                <a:gd name="T24" fmla="*/ 28 w 81"/>
                <a:gd name="T25" fmla="*/ 2 h 99"/>
                <a:gd name="T26" fmla="*/ 22 w 81"/>
                <a:gd name="T27" fmla="*/ 6 h 99"/>
                <a:gd name="T28" fmla="*/ 15 w 81"/>
                <a:gd name="T29" fmla="*/ 8 h 99"/>
                <a:gd name="T30" fmla="*/ 13 w 81"/>
                <a:gd name="T31" fmla="*/ 10 h 99"/>
                <a:gd name="T32" fmla="*/ 11 w 81"/>
                <a:gd name="T33" fmla="*/ 13 h 99"/>
                <a:gd name="T34" fmla="*/ 11 w 81"/>
                <a:gd name="T35" fmla="*/ 19 h 99"/>
                <a:gd name="T36" fmla="*/ 9 w 81"/>
                <a:gd name="T37" fmla="*/ 29 h 99"/>
                <a:gd name="T38" fmla="*/ 9 w 81"/>
                <a:gd name="T39" fmla="*/ 30 h 99"/>
                <a:gd name="T40" fmla="*/ 5 w 81"/>
                <a:gd name="T41" fmla="*/ 32 h 99"/>
                <a:gd name="T42" fmla="*/ 0 w 81"/>
                <a:gd name="T43" fmla="*/ 36 h 99"/>
                <a:gd name="T44" fmla="*/ 0 w 81"/>
                <a:gd name="T45" fmla="*/ 38 h 99"/>
                <a:gd name="T46" fmla="*/ 1 w 81"/>
                <a:gd name="T47" fmla="*/ 51 h 99"/>
                <a:gd name="T48" fmla="*/ 1 w 81"/>
                <a:gd name="T49" fmla="*/ 53 h 99"/>
                <a:gd name="T50" fmla="*/ 3 w 81"/>
                <a:gd name="T51" fmla="*/ 61 h 99"/>
                <a:gd name="T52" fmla="*/ 5 w 81"/>
                <a:gd name="T53" fmla="*/ 63 h 99"/>
                <a:gd name="T54" fmla="*/ 11 w 81"/>
                <a:gd name="T55" fmla="*/ 61 h 99"/>
                <a:gd name="T56" fmla="*/ 15 w 81"/>
                <a:gd name="T57" fmla="*/ 63 h 99"/>
                <a:gd name="T58" fmla="*/ 15 w 81"/>
                <a:gd name="T59" fmla="*/ 63 h 99"/>
                <a:gd name="T60" fmla="*/ 13 w 81"/>
                <a:gd name="T61" fmla="*/ 70 h 99"/>
                <a:gd name="T62" fmla="*/ 13 w 81"/>
                <a:gd name="T63" fmla="*/ 7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99">
                  <a:moveTo>
                    <a:pt x="13" y="70"/>
                  </a:moveTo>
                  <a:lnTo>
                    <a:pt x="13" y="70"/>
                  </a:lnTo>
                  <a:lnTo>
                    <a:pt x="13" y="74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83"/>
                  </a:lnTo>
                  <a:lnTo>
                    <a:pt x="7" y="85"/>
                  </a:lnTo>
                  <a:lnTo>
                    <a:pt x="7" y="93"/>
                  </a:lnTo>
                  <a:lnTo>
                    <a:pt x="17" y="93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32" y="93"/>
                  </a:lnTo>
                  <a:lnTo>
                    <a:pt x="41" y="70"/>
                  </a:lnTo>
                  <a:lnTo>
                    <a:pt x="56" y="63"/>
                  </a:lnTo>
                  <a:lnTo>
                    <a:pt x="68" y="57"/>
                  </a:lnTo>
                  <a:lnTo>
                    <a:pt x="77" y="47"/>
                  </a:lnTo>
                  <a:lnTo>
                    <a:pt x="81" y="32"/>
                  </a:lnTo>
                  <a:lnTo>
                    <a:pt x="77" y="21"/>
                  </a:lnTo>
                  <a:lnTo>
                    <a:pt x="71" y="17"/>
                  </a:lnTo>
                  <a:lnTo>
                    <a:pt x="70" y="15"/>
                  </a:lnTo>
                  <a:lnTo>
                    <a:pt x="64" y="13"/>
                  </a:lnTo>
                  <a:lnTo>
                    <a:pt x="56" y="15"/>
                  </a:lnTo>
                  <a:lnTo>
                    <a:pt x="41" y="8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5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A5A9483C-115D-8744-8F19-682C2B2F42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4681" y="2035481"/>
              <a:ext cx="100773" cy="107846"/>
            </a:xfrm>
            <a:custGeom>
              <a:avLst/>
              <a:gdLst>
                <a:gd name="T0" fmla="*/ 58 w 66"/>
                <a:gd name="T1" fmla="*/ 49 h 83"/>
                <a:gd name="T2" fmla="*/ 56 w 66"/>
                <a:gd name="T3" fmla="*/ 34 h 83"/>
                <a:gd name="T4" fmla="*/ 54 w 66"/>
                <a:gd name="T5" fmla="*/ 30 h 83"/>
                <a:gd name="T6" fmla="*/ 64 w 66"/>
                <a:gd name="T7" fmla="*/ 21 h 83"/>
                <a:gd name="T8" fmla="*/ 66 w 66"/>
                <a:gd name="T9" fmla="*/ 17 h 83"/>
                <a:gd name="T10" fmla="*/ 66 w 66"/>
                <a:gd name="T11" fmla="*/ 15 h 83"/>
                <a:gd name="T12" fmla="*/ 60 w 66"/>
                <a:gd name="T13" fmla="*/ 8 h 83"/>
                <a:gd name="T14" fmla="*/ 56 w 66"/>
                <a:gd name="T15" fmla="*/ 4 h 83"/>
                <a:gd name="T16" fmla="*/ 56 w 66"/>
                <a:gd name="T17" fmla="*/ 0 h 83"/>
                <a:gd name="T18" fmla="*/ 51 w 66"/>
                <a:gd name="T19" fmla="*/ 0 h 83"/>
                <a:gd name="T20" fmla="*/ 41 w 66"/>
                <a:gd name="T21" fmla="*/ 4 h 83"/>
                <a:gd name="T22" fmla="*/ 35 w 66"/>
                <a:gd name="T23" fmla="*/ 4 h 83"/>
                <a:gd name="T24" fmla="*/ 30 w 66"/>
                <a:gd name="T25" fmla="*/ 4 h 83"/>
                <a:gd name="T26" fmla="*/ 26 w 66"/>
                <a:gd name="T27" fmla="*/ 4 h 83"/>
                <a:gd name="T28" fmla="*/ 22 w 66"/>
                <a:gd name="T29" fmla="*/ 12 h 83"/>
                <a:gd name="T30" fmla="*/ 22 w 66"/>
                <a:gd name="T31" fmla="*/ 15 h 83"/>
                <a:gd name="T32" fmla="*/ 26 w 66"/>
                <a:gd name="T33" fmla="*/ 15 h 83"/>
                <a:gd name="T34" fmla="*/ 26 w 66"/>
                <a:gd name="T35" fmla="*/ 19 h 83"/>
                <a:gd name="T36" fmla="*/ 18 w 66"/>
                <a:gd name="T37" fmla="*/ 21 h 83"/>
                <a:gd name="T38" fmla="*/ 11 w 66"/>
                <a:gd name="T39" fmla="*/ 21 h 83"/>
                <a:gd name="T40" fmla="*/ 3 w 66"/>
                <a:gd name="T41" fmla="*/ 19 h 83"/>
                <a:gd name="T42" fmla="*/ 5 w 66"/>
                <a:gd name="T43" fmla="*/ 29 h 83"/>
                <a:gd name="T44" fmla="*/ 1 w 66"/>
                <a:gd name="T45" fmla="*/ 30 h 83"/>
                <a:gd name="T46" fmla="*/ 5 w 66"/>
                <a:gd name="T47" fmla="*/ 32 h 83"/>
                <a:gd name="T48" fmla="*/ 5 w 66"/>
                <a:gd name="T49" fmla="*/ 34 h 83"/>
                <a:gd name="T50" fmla="*/ 1 w 66"/>
                <a:gd name="T51" fmla="*/ 42 h 83"/>
                <a:gd name="T52" fmla="*/ 5 w 66"/>
                <a:gd name="T53" fmla="*/ 44 h 83"/>
                <a:gd name="T54" fmla="*/ 15 w 66"/>
                <a:gd name="T55" fmla="*/ 48 h 83"/>
                <a:gd name="T56" fmla="*/ 17 w 66"/>
                <a:gd name="T57" fmla="*/ 51 h 83"/>
                <a:gd name="T58" fmla="*/ 15 w 66"/>
                <a:gd name="T59" fmla="*/ 53 h 83"/>
                <a:gd name="T60" fmla="*/ 11 w 66"/>
                <a:gd name="T61" fmla="*/ 55 h 83"/>
                <a:gd name="T62" fmla="*/ 7 w 66"/>
                <a:gd name="T63" fmla="*/ 57 h 83"/>
                <a:gd name="T64" fmla="*/ 5 w 66"/>
                <a:gd name="T65" fmla="*/ 61 h 83"/>
                <a:gd name="T66" fmla="*/ 3 w 66"/>
                <a:gd name="T67" fmla="*/ 66 h 83"/>
                <a:gd name="T68" fmla="*/ 3 w 66"/>
                <a:gd name="T69" fmla="*/ 68 h 83"/>
                <a:gd name="T70" fmla="*/ 0 w 66"/>
                <a:gd name="T71" fmla="*/ 72 h 83"/>
                <a:gd name="T72" fmla="*/ 1 w 66"/>
                <a:gd name="T73" fmla="*/ 76 h 83"/>
                <a:gd name="T74" fmla="*/ 5 w 66"/>
                <a:gd name="T75" fmla="*/ 80 h 83"/>
                <a:gd name="T76" fmla="*/ 11 w 66"/>
                <a:gd name="T77" fmla="*/ 83 h 83"/>
                <a:gd name="T78" fmla="*/ 15 w 66"/>
                <a:gd name="T79" fmla="*/ 83 h 83"/>
                <a:gd name="T80" fmla="*/ 26 w 66"/>
                <a:gd name="T81" fmla="*/ 78 h 83"/>
                <a:gd name="T82" fmla="*/ 28 w 66"/>
                <a:gd name="T83" fmla="*/ 74 h 83"/>
                <a:gd name="T84" fmla="*/ 32 w 66"/>
                <a:gd name="T85" fmla="*/ 72 h 83"/>
                <a:gd name="T86" fmla="*/ 39 w 66"/>
                <a:gd name="T87" fmla="*/ 66 h 83"/>
                <a:gd name="T88" fmla="*/ 43 w 66"/>
                <a:gd name="T89" fmla="*/ 66 h 83"/>
                <a:gd name="T90" fmla="*/ 54 w 66"/>
                <a:gd name="T91" fmla="*/ 68 h 83"/>
                <a:gd name="T92" fmla="*/ 54 w 66"/>
                <a:gd name="T93" fmla="*/ 65 h 83"/>
                <a:gd name="T94" fmla="*/ 56 w 66"/>
                <a:gd name="T95" fmla="*/ 55 h 83"/>
                <a:gd name="T96" fmla="*/ 58 w 66"/>
                <a:gd name="T97" fmla="*/ 49 h 83"/>
                <a:gd name="T98" fmla="*/ 58 w 66"/>
                <a:gd name="T99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6" h="83">
                  <a:moveTo>
                    <a:pt x="58" y="49"/>
                  </a:moveTo>
                  <a:lnTo>
                    <a:pt x="58" y="49"/>
                  </a:lnTo>
                  <a:lnTo>
                    <a:pt x="56" y="40"/>
                  </a:lnTo>
                  <a:lnTo>
                    <a:pt x="56" y="34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60" y="25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3" y="42"/>
                  </a:lnTo>
                  <a:lnTo>
                    <a:pt x="5" y="44"/>
                  </a:lnTo>
                  <a:lnTo>
                    <a:pt x="13" y="46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51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3" y="55"/>
                  </a:lnTo>
                  <a:lnTo>
                    <a:pt x="11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5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5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3" y="83"/>
                  </a:lnTo>
                  <a:lnTo>
                    <a:pt x="15" y="83"/>
                  </a:lnTo>
                  <a:lnTo>
                    <a:pt x="20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2" y="72"/>
                  </a:lnTo>
                  <a:lnTo>
                    <a:pt x="34" y="70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3" y="66"/>
                  </a:lnTo>
                  <a:lnTo>
                    <a:pt x="47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5"/>
                  </a:lnTo>
                  <a:lnTo>
                    <a:pt x="56" y="59"/>
                  </a:lnTo>
                  <a:lnTo>
                    <a:pt x="56" y="55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3FEA3B99-9F90-164C-91F9-56C01A0CA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4681" y="2035481"/>
              <a:ext cx="100773" cy="107846"/>
            </a:xfrm>
            <a:custGeom>
              <a:avLst/>
              <a:gdLst>
                <a:gd name="T0" fmla="*/ 58 w 66"/>
                <a:gd name="T1" fmla="*/ 49 h 83"/>
                <a:gd name="T2" fmla="*/ 56 w 66"/>
                <a:gd name="T3" fmla="*/ 34 h 83"/>
                <a:gd name="T4" fmla="*/ 54 w 66"/>
                <a:gd name="T5" fmla="*/ 30 h 83"/>
                <a:gd name="T6" fmla="*/ 64 w 66"/>
                <a:gd name="T7" fmla="*/ 21 h 83"/>
                <a:gd name="T8" fmla="*/ 66 w 66"/>
                <a:gd name="T9" fmla="*/ 17 h 83"/>
                <a:gd name="T10" fmla="*/ 66 w 66"/>
                <a:gd name="T11" fmla="*/ 15 h 83"/>
                <a:gd name="T12" fmla="*/ 60 w 66"/>
                <a:gd name="T13" fmla="*/ 8 h 83"/>
                <a:gd name="T14" fmla="*/ 56 w 66"/>
                <a:gd name="T15" fmla="*/ 4 h 83"/>
                <a:gd name="T16" fmla="*/ 56 w 66"/>
                <a:gd name="T17" fmla="*/ 0 h 83"/>
                <a:gd name="T18" fmla="*/ 51 w 66"/>
                <a:gd name="T19" fmla="*/ 0 h 83"/>
                <a:gd name="T20" fmla="*/ 41 w 66"/>
                <a:gd name="T21" fmla="*/ 4 h 83"/>
                <a:gd name="T22" fmla="*/ 35 w 66"/>
                <a:gd name="T23" fmla="*/ 4 h 83"/>
                <a:gd name="T24" fmla="*/ 30 w 66"/>
                <a:gd name="T25" fmla="*/ 4 h 83"/>
                <a:gd name="T26" fmla="*/ 26 w 66"/>
                <a:gd name="T27" fmla="*/ 4 h 83"/>
                <a:gd name="T28" fmla="*/ 22 w 66"/>
                <a:gd name="T29" fmla="*/ 12 h 83"/>
                <a:gd name="T30" fmla="*/ 22 w 66"/>
                <a:gd name="T31" fmla="*/ 15 h 83"/>
                <a:gd name="T32" fmla="*/ 26 w 66"/>
                <a:gd name="T33" fmla="*/ 15 h 83"/>
                <a:gd name="T34" fmla="*/ 26 w 66"/>
                <a:gd name="T35" fmla="*/ 19 h 83"/>
                <a:gd name="T36" fmla="*/ 18 w 66"/>
                <a:gd name="T37" fmla="*/ 21 h 83"/>
                <a:gd name="T38" fmla="*/ 11 w 66"/>
                <a:gd name="T39" fmla="*/ 21 h 83"/>
                <a:gd name="T40" fmla="*/ 3 w 66"/>
                <a:gd name="T41" fmla="*/ 19 h 83"/>
                <a:gd name="T42" fmla="*/ 5 w 66"/>
                <a:gd name="T43" fmla="*/ 29 h 83"/>
                <a:gd name="T44" fmla="*/ 1 w 66"/>
                <a:gd name="T45" fmla="*/ 30 h 83"/>
                <a:gd name="T46" fmla="*/ 5 w 66"/>
                <a:gd name="T47" fmla="*/ 32 h 83"/>
                <a:gd name="T48" fmla="*/ 5 w 66"/>
                <a:gd name="T49" fmla="*/ 34 h 83"/>
                <a:gd name="T50" fmla="*/ 1 w 66"/>
                <a:gd name="T51" fmla="*/ 42 h 83"/>
                <a:gd name="T52" fmla="*/ 5 w 66"/>
                <a:gd name="T53" fmla="*/ 44 h 83"/>
                <a:gd name="T54" fmla="*/ 15 w 66"/>
                <a:gd name="T55" fmla="*/ 48 h 83"/>
                <a:gd name="T56" fmla="*/ 17 w 66"/>
                <a:gd name="T57" fmla="*/ 51 h 83"/>
                <a:gd name="T58" fmla="*/ 15 w 66"/>
                <a:gd name="T59" fmla="*/ 53 h 83"/>
                <a:gd name="T60" fmla="*/ 11 w 66"/>
                <a:gd name="T61" fmla="*/ 55 h 83"/>
                <a:gd name="T62" fmla="*/ 7 w 66"/>
                <a:gd name="T63" fmla="*/ 57 h 83"/>
                <a:gd name="T64" fmla="*/ 5 w 66"/>
                <a:gd name="T65" fmla="*/ 61 h 83"/>
                <a:gd name="T66" fmla="*/ 3 w 66"/>
                <a:gd name="T67" fmla="*/ 66 h 83"/>
                <a:gd name="T68" fmla="*/ 3 w 66"/>
                <a:gd name="T69" fmla="*/ 68 h 83"/>
                <a:gd name="T70" fmla="*/ 0 w 66"/>
                <a:gd name="T71" fmla="*/ 72 h 83"/>
                <a:gd name="T72" fmla="*/ 1 w 66"/>
                <a:gd name="T73" fmla="*/ 76 h 83"/>
                <a:gd name="T74" fmla="*/ 5 w 66"/>
                <a:gd name="T75" fmla="*/ 80 h 83"/>
                <a:gd name="T76" fmla="*/ 11 w 66"/>
                <a:gd name="T77" fmla="*/ 83 h 83"/>
                <a:gd name="T78" fmla="*/ 15 w 66"/>
                <a:gd name="T79" fmla="*/ 83 h 83"/>
                <a:gd name="T80" fmla="*/ 26 w 66"/>
                <a:gd name="T81" fmla="*/ 78 h 83"/>
                <a:gd name="T82" fmla="*/ 28 w 66"/>
                <a:gd name="T83" fmla="*/ 74 h 83"/>
                <a:gd name="T84" fmla="*/ 32 w 66"/>
                <a:gd name="T85" fmla="*/ 72 h 83"/>
                <a:gd name="T86" fmla="*/ 39 w 66"/>
                <a:gd name="T87" fmla="*/ 66 h 83"/>
                <a:gd name="T88" fmla="*/ 43 w 66"/>
                <a:gd name="T89" fmla="*/ 66 h 83"/>
                <a:gd name="T90" fmla="*/ 54 w 66"/>
                <a:gd name="T91" fmla="*/ 68 h 83"/>
                <a:gd name="T92" fmla="*/ 54 w 66"/>
                <a:gd name="T93" fmla="*/ 65 h 83"/>
                <a:gd name="T94" fmla="*/ 56 w 66"/>
                <a:gd name="T95" fmla="*/ 55 h 83"/>
                <a:gd name="T96" fmla="*/ 58 w 66"/>
                <a:gd name="T97" fmla="*/ 49 h 83"/>
                <a:gd name="T98" fmla="*/ 58 w 66"/>
                <a:gd name="T99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6" h="83">
                  <a:moveTo>
                    <a:pt x="58" y="49"/>
                  </a:moveTo>
                  <a:lnTo>
                    <a:pt x="58" y="49"/>
                  </a:lnTo>
                  <a:lnTo>
                    <a:pt x="56" y="40"/>
                  </a:lnTo>
                  <a:lnTo>
                    <a:pt x="56" y="34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60" y="25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3" y="42"/>
                  </a:lnTo>
                  <a:lnTo>
                    <a:pt x="5" y="44"/>
                  </a:lnTo>
                  <a:lnTo>
                    <a:pt x="13" y="46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51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3" y="55"/>
                  </a:lnTo>
                  <a:lnTo>
                    <a:pt x="11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5" y="61"/>
                  </a:lnTo>
                  <a:lnTo>
                    <a:pt x="3" y="63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5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3" y="83"/>
                  </a:lnTo>
                  <a:lnTo>
                    <a:pt x="15" y="83"/>
                  </a:lnTo>
                  <a:lnTo>
                    <a:pt x="20" y="82"/>
                  </a:lnTo>
                  <a:lnTo>
                    <a:pt x="26" y="78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2" y="72"/>
                  </a:lnTo>
                  <a:lnTo>
                    <a:pt x="34" y="70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3" y="66"/>
                  </a:lnTo>
                  <a:lnTo>
                    <a:pt x="47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5"/>
                  </a:lnTo>
                  <a:lnTo>
                    <a:pt x="56" y="59"/>
                  </a:lnTo>
                  <a:lnTo>
                    <a:pt x="56" y="55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CC840ED1-E27E-9540-AB9F-2789D472E4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43239" y="1935431"/>
              <a:ext cx="167955" cy="253373"/>
            </a:xfrm>
            <a:custGeom>
              <a:avLst/>
              <a:gdLst>
                <a:gd name="T0" fmla="*/ 29 w 110"/>
                <a:gd name="T1" fmla="*/ 166 h 195"/>
                <a:gd name="T2" fmla="*/ 46 w 110"/>
                <a:gd name="T3" fmla="*/ 160 h 195"/>
                <a:gd name="T4" fmla="*/ 49 w 110"/>
                <a:gd name="T5" fmla="*/ 159 h 195"/>
                <a:gd name="T6" fmla="*/ 29 w 110"/>
                <a:gd name="T7" fmla="*/ 159 h 195"/>
                <a:gd name="T8" fmla="*/ 13 w 110"/>
                <a:gd name="T9" fmla="*/ 157 h 195"/>
                <a:gd name="T10" fmla="*/ 13 w 110"/>
                <a:gd name="T11" fmla="*/ 151 h 195"/>
                <a:gd name="T12" fmla="*/ 27 w 110"/>
                <a:gd name="T13" fmla="*/ 143 h 195"/>
                <a:gd name="T14" fmla="*/ 25 w 110"/>
                <a:gd name="T15" fmla="*/ 130 h 195"/>
                <a:gd name="T16" fmla="*/ 27 w 110"/>
                <a:gd name="T17" fmla="*/ 119 h 195"/>
                <a:gd name="T18" fmla="*/ 38 w 110"/>
                <a:gd name="T19" fmla="*/ 119 h 195"/>
                <a:gd name="T20" fmla="*/ 44 w 110"/>
                <a:gd name="T21" fmla="*/ 115 h 195"/>
                <a:gd name="T22" fmla="*/ 44 w 110"/>
                <a:gd name="T23" fmla="*/ 106 h 195"/>
                <a:gd name="T24" fmla="*/ 42 w 110"/>
                <a:gd name="T25" fmla="*/ 98 h 195"/>
                <a:gd name="T26" fmla="*/ 38 w 110"/>
                <a:gd name="T27" fmla="*/ 89 h 195"/>
                <a:gd name="T28" fmla="*/ 32 w 110"/>
                <a:gd name="T29" fmla="*/ 85 h 195"/>
                <a:gd name="T30" fmla="*/ 17 w 110"/>
                <a:gd name="T31" fmla="*/ 89 h 195"/>
                <a:gd name="T32" fmla="*/ 13 w 110"/>
                <a:gd name="T33" fmla="*/ 64 h 195"/>
                <a:gd name="T34" fmla="*/ 10 w 110"/>
                <a:gd name="T35" fmla="*/ 72 h 195"/>
                <a:gd name="T36" fmla="*/ 8 w 110"/>
                <a:gd name="T37" fmla="*/ 68 h 195"/>
                <a:gd name="T38" fmla="*/ 6 w 110"/>
                <a:gd name="T39" fmla="*/ 55 h 195"/>
                <a:gd name="T40" fmla="*/ 0 w 110"/>
                <a:gd name="T41" fmla="*/ 47 h 195"/>
                <a:gd name="T42" fmla="*/ 8 w 110"/>
                <a:gd name="T43" fmla="*/ 34 h 195"/>
                <a:gd name="T44" fmla="*/ 6 w 110"/>
                <a:gd name="T45" fmla="*/ 26 h 195"/>
                <a:gd name="T46" fmla="*/ 8 w 110"/>
                <a:gd name="T47" fmla="*/ 17 h 195"/>
                <a:gd name="T48" fmla="*/ 13 w 110"/>
                <a:gd name="T49" fmla="*/ 2 h 195"/>
                <a:gd name="T50" fmla="*/ 21 w 110"/>
                <a:gd name="T51" fmla="*/ 3 h 195"/>
                <a:gd name="T52" fmla="*/ 32 w 110"/>
                <a:gd name="T53" fmla="*/ 0 h 195"/>
                <a:gd name="T54" fmla="*/ 44 w 110"/>
                <a:gd name="T55" fmla="*/ 5 h 195"/>
                <a:gd name="T56" fmla="*/ 30 w 110"/>
                <a:gd name="T57" fmla="*/ 15 h 195"/>
                <a:gd name="T58" fmla="*/ 29 w 110"/>
                <a:gd name="T59" fmla="*/ 22 h 195"/>
                <a:gd name="T60" fmla="*/ 61 w 110"/>
                <a:gd name="T61" fmla="*/ 24 h 195"/>
                <a:gd name="T62" fmla="*/ 59 w 110"/>
                <a:gd name="T63" fmla="*/ 34 h 195"/>
                <a:gd name="T64" fmla="*/ 46 w 110"/>
                <a:gd name="T65" fmla="*/ 55 h 195"/>
                <a:gd name="T66" fmla="*/ 53 w 110"/>
                <a:gd name="T67" fmla="*/ 64 h 195"/>
                <a:gd name="T68" fmla="*/ 68 w 110"/>
                <a:gd name="T69" fmla="*/ 77 h 195"/>
                <a:gd name="T70" fmla="*/ 72 w 110"/>
                <a:gd name="T71" fmla="*/ 89 h 195"/>
                <a:gd name="T72" fmla="*/ 87 w 110"/>
                <a:gd name="T73" fmla="*/ 113 h 195"/>
                <a:gd name="T74" fmla="*/ 89 w 110"/>
                <a:gd name="T75" fmla="*/ 119 h 195"/>
                <a:gd name="T76" fmla="*/ 97 w 110"/>
                <a:gd name="T77" fmla="*/ 130 h 195"/>
                <a:gd name="T78" fmla="*/ 110 w 110"/>
                <a:gd name="T79" fmla="*/ 130 h 195"/>
                <a:gd name="T80" fmla="*/ 106 w 110"/>
                <a:gd name="T81" fmla="*/ 147 h 195"/>
                <a:gd name="T82" fmla="*/ 102 w 110"/>
                <a:gd name="T83" fmla="*/ 153 h 195"/>
                <a:gd name="T84" fmla="*/ 99 w 110"/>
                <a:gd name="T85" fmla="*/ 160 h 195"/>
                <a:gd name="T86" fmla="*/ 104 w 110"/>
                <a:gd name="T87" fmla="*/ 164 h 195"/>
                <a:gd name="T88" fmla="*/ 93 w 110"/>
                <a:gd name="T89" fmla="*/ 172 h 195"/>
                <a:gd name="T90" fmla="*/ 63 w 110"/>
                <a:gd name="T91" fmla="*/ 176 h 195"/>
                <a:gd name="T92" fmla="*/ 49 w 110"/>
                <a:gd name="T93" fmla="*/ 181 h 195"/>
                <a:gd name="T94" fmla="*/ 36 w 110"/>
                <a:gd name="T95" fmla="*/ 179 h 195"/>
                <a:gd name="T96" fmla="*/ 25 w 110"/>
                <a:gd name="T97" fmla="*/ 181 h 195"/>
                <a:gd name="T98" fmla="*/ 17 w 110"/>
                <a:gd name="T99" fmla="*/ 189 h 195"/>
                <a:gd name="T100" fmla="*/ 8 w 110"/>
                <a:gd name="T101" fmla="*/ 191 h 195"/>
                <a:gd name="T102" fmla="*/ 12 w 110"/>
                <a:gd name="T103" fmla="*/ 185 h 195"/>
                <a:gd name="T104" fmla="*/ 17 w 110"/>
                <a:gd name="T105" fmla="*/ 17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195">
                  <a:moveTo>
                    <a:pt x="17" y="176"/>
                  </a:moveTo>
                  <a:lnTo>
                    <a:pt x="17" y="176"/>
                  </a:lnTo>
                  <a:lnTo>
                    <a:pt x="21" y="172"/>
                  </a:lnTo>
                  <a:lnTo>
                    <a:pt x="25" y="168"/>
                  </a:lnTo>
                  <a:lnTo>
                    <a:pt x="29" y="166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8" y="162"/>
                  </a:lnTo>
                  <a:lnTo>
                    <a:pt x="44" y="162"/>
                  </a:lnTo>
                  <a:lnTo>
                    <a:pt x="46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49" y="159"/>
                  </a:lnTo>
                  <a:lnTo>
                    <a:pt x="49" y="159"/>
                  </a:lnTo>
                  <a:lnTo>
                    <a:pt x="38" y="160"/>
                  </a:lnTo>
                  <a:lnTo>
                    <a:pt x="34" y="160"/>
                  </a:lnTo>
                  <a:lnTo>
                    <a:pt x="29" y="159"/>
                  </a:lnTo>
                  <a:lnTo>
                    <a:pt x="29" y="159"/>
                  </a:lnTo>
                  <a:lnTo>
                    <a:pt x="25" y="157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3" y="157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3" y="151"/>
                  </a:lnTo>
                  <a:lnTo>
                    <a:pt x="17" y="151"/>
                  </a:lnTo>
                  <a:lnTo>
                    <a:pt x="21" y="147"/>
                  </a:lnTo>
                  <a:lnTo>
                    <a:pt x="23" y="143"/>
                  </a:lnTo>
                  <a:lnTo>
                    <a:pt x="27" y="143"/>
                  </a:lnTo>
                  <a:lnTo>
                    <a:pt x="27" y="143"/>
                  </a:lnTo>
                  <a:lnTo>
                    <a:pt x="29" y="140"/>
                  </a:lnTo>
                  <a:lnTo>
                    <a:pt x="27" y="132"/>
                  </a:lnTo>
                  <a:lnTo>
                    <a:pt x="27" y="130"/>
                  </a:lnTo>
                  <a:lnTo>
                    <a:pt x="27" y="130"/>
                  </a:lnTo>
                  <a:lnTo>
                    <a:pt x="25" y="130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5" y="123"/>
                  </a:lnTo>
                  <a:lnTo>
                    <a:pt x="27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8" y="119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4" y="119"/>
                  </a:lnTo>
                  <a:lnTo>
                    <a:pt x="44" y="115"/>
                  </a:lnTo>
                  <a:lnTo>
                    <a:pt x="44" y="115"/>
                  </a:lnTo>
                  <a:lnTo>
                    <a:pt x="44" y="113"/>
                  </a:lnTo>
                  <a:lnTo>
                    <a:pt x="44" y="111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4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0" y="98"/>
                  </a:lnTo>
                  <a:lnTo>
                    <a:pt x="38" y="96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89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3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1"/>
                  </a:lnTo>
                  <a:lnTo>
                    <a:pt x="17" y="75"/>
                  </a:lnTo>
                  <a:lnTo>
                    <a:pt x="17" y="68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58"/>
                  </a:lnTo>
                  <a:lnTo>
                    <a:pt x="6" y="5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6" y="3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0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2" y="9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5"/>
                  </a:lnTo>
                  <a:lnTo>
                    <a:pt x="40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38" y="22"/>
                  </a:lnTo>
                  <a:lnTo>
                    <a:pt x="49" y="20"/>
                  </a:lnTo>
                  <a:lnTo>
                    <a:pt x="55" y="22"/>
                  </a:lnTo>
                  <a:lnTo>
                    <a:pt x="59" y="22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9" y="34"/>
                  </a:lnTo>
                  <a:lnTo>
                    <a:pt x="57" y="38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9" y="4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7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4" y="75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0" y="83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2" y="89"/>
                  </a:lnTo>
                  <a:lnTo>
                    <a:pt x="76" y="92"/>
                  </a:lnTo>
                  <a:lnTo>
                    <a:pt x="80" y="98"/>
                  </a:lnTo>
                  <a:lnTo>
                    <a:pt x="85" y="106"/>
                  </a:lnTo>
                  <a:lnTo>
                    <a:pt x="87" y="109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3" y="113"/>
                  </a:lnTo>
                  <a:lnTo>
                    <a:pt x="83" y="113"/>
                  </a:lnTo>
                  <a:lnTo>
                    <a:pt x="87" y="115"/>
                  </a:lnTo>
                  <a:lnTo>
                    <a:pt x="89" y="119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91" y="132"/>
                  </a:lnTo>
                  <a:lnTo>
                    <a:pt x="93" y="130"/>
                  </a:lnTo>
                  <a:lnTo>
                    <a:pt x="97" y="130"/>
                  </a:lnTo>
                  <a:lnTo>
                    <a:pt x="102" y="128"/>
                  </a:lnTo>
                  <a:lnTo>
                    <a:pt x="104" y="128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10" y="130"/>
                  </a:lnTo>
                  <a:lnTo>
                    <a:pt x="110" y="132"/>
                  </a:lnTo>
                  <a:lnTo>
                    <a:pt x="110" y="134"/>
                  </a:lnTo>
                  <a:lnTo>
                    <a:pt x="110" y="138"/>
                  </a:lnTo>
                  <a:lnTo>
                    <a:pt x="110" y="143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2" y="153"/>
                  </a:lnTo>
                  <a:lnTo>
                    <a:pt x="102" y="153"/>
                  </a:lnTo>
                  <a:lnTo>
                    <a:pt x="99" y="157"/>
                  </a:lnTo>
                  <a:lnTo>
                    <a:pt x="95" y="160"/>
                  </a:lnTo>
                  <a:lnTo>
                    <a:pt x="95" y="160"/>
                  </a:lnTo>
                  <a:lnTo>
                    <a:pt x="97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4" y="162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2" y="168"/>
                  </a:lnTo>
                  <a:lnTo>
                    <a:pt x="99" y="168"/>
                  </a:lnTo>
                  <a:lnTo>
                    <a:pt x="97" y="170"/>
                  </a:lnTo>
                  <a:lnTo>
                    <a:pt x="93" y="172"/>
                  </a:lnTo>
                  <a:lnTo>
                    <a:pt x="83" y="172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70" y="176"/>
                  </a:lnTo>
                  <a:lnTo>
                    <a:pt x="63" y="176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9" y="179"/>
                  </a:lnTo>
                  <a:lnTo>
                    <a:pt x="49" y="179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44" y="179"/>
                  </a:lnTo>
                  <a:lnTo>
                    <a:pt x="38" y="177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34" y="183"/>
                  </a:lnTo>
                  <a:lnTo>
                    <a:pt x="34" y="183"/>
                  </a:lnTo>
                  <a:lnTo>
                    <a:pt x="32" y="183"/>
                  </a:lnTo>
                  <a:lnTo>
                    <a:pt x="29" y="181"/>
                  </a:lnTo>
                  <a:lnTo>
                    <a:pt x="25" y="181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19" y="185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8" y="191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8" y="187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3" y="181"/>
                  </a:lnTo>
                  <a:lnTo>
                    <a:pt x="15" y="177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0E12ADAB-4CD3-5B44-837D-14972A471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43239" y="1935431"/>
              <a:ext cx="167955" cy="253373"/>
            </a:xfrm>
            <a:custGeom>
              <a:avLst/>
              <a:gdLst>
                <a:gd name="T0" fmla="*/ 29 w 110"/>
                <a:gd name="T1" fmla="*/ 166 h 195"/>
                <a:gd name="T2" fmla="*/ 46 w 110"/>
                <a:gd name="T3" fmla="*/ 160 h 195"/>
                <a:gd name="T4" fmla="*/ 49 w 110"/>
                <a:gd name="T5" fmla="*/ 159 h 195"/>
                <a:gd name="T6" fmla="*/ 29 w 110"/>
                <a:gd name="T7" fmla="*/ 159 h 195"/>
                <a:gd name="T8" fmla="*/ 13 w 110"/>
                <a:gd name="T9" fmla="*/ 157 h 195"/>
                <a:gd name="T10" fmla="*/ 13 w 110"/>
                <a:gd name="T11" fmla="*/ 151 h 195"/>
                <a:gd name="T12" fmla="*/ 27 w 110"/>
                <a:gd name="T13" fmla="*/ 143 h 195"/>
                <a:gd name="T14" fmla="*/ 25 w 110"/>
                <a:gd name="T15" fmla="*/ 130 h 195"/>
                <a:gd name="T16" fmla="*/ 27 w 110"/>
                <a:gd name="T17" fmla="*/ 119 h 195"/>
                <a:gd name="T18" fmla="*/ 38 w 110"/>
                <a:gd name="T19" fmla="*/ 119 h 195"/>
                <a:gd name="T20" fmla="*/ 44 w 110"/>
                <a:gd name="T21" fmla="*/ 115 h 195"/>
                <a:gd name="T22" fmla="*/ 44 w 110"/>
                <a:gd name="T23" fmla="*/ 106 h 195"/>
                <a:gd name="T24" fmla="*/ 42 w 110"/>
                <a:gd name="T25" fmla="*/ 98 h 195"/>
                <a:gd name="T26" fmla="*/ 38 w 110"/>
                <a:gd name="T27" fmla="*/ 89 h 195"/>
                <a:gd name="T28" fmla="*/ 32 w 110"/>
                <a:gd name="T29" fmla="*/ 85 h 195"/>
                <a:gd name="T30" fmla="*/ 17 w 110"/>
                <a:gd name="T31" fmla="*/ 89 h 195"/>
                <a:gd name="T32" fmla="*/ 13 w 110"/>
                <a:gd name="T33" fmla="*/ 64 h 195"/>
                <a:gd name="T34" fmla="*/ 10 w 110"/>
                <a:gd name="T35" fmla="*/ 72 h 195"/>
                <a:gd name="T36" fmla="*/ 8 w 110"/>
                <a:gd name="T37" fmla="*/ 68 h 195"/>
                <a:gd name="T38" fmla="*/ 6 w 110"/>
                <a:gd name="T39" fmla="*/ 55 h 195"/>
                <a:gd name="T40" fmla="*/ 0 w 110"/>
                <a:gd name="T41" fmla="*/ 47 h 195"/>
                <a:gd name="T42" fmla="*/ 8 w 110"/>
                <a:gd name="T43" fmla="*/ 34 h 195"/>
                <a:gd name="T44" fmla="*/ 6 w 110"/>
                <a:gd name="T45" fmla="*/ 26 h 195"/>
                <a:gd name="T46" fmla="*/ 8 w 110"/>
                <a:gd name="T47" fmla="*/ 17 h 195"/>
                <a:gd name="T48" fmla="*/ 13 w 110"/>
                <a:gd name="T49" fmla="*/ 2 h 195"/>
                <a:gd name="T50" fmla="*/ 21 w 110"/>
                <a:gd name="T51" fmla="*/ 3 h 195"/>
                <a:gd name="T52" fmla="*/ 32 w 110"/>
                <a:gd name="T53" fmla="*/ 0 h 195"/>
                <a:gd name="T54" fmla="*/ 44 w 110"/>
                <a:gd name="T55" fmla="*/ 5 h 195"/>
                <a:gd name="T56" fmla="*/ 30 w 110"/>
                <a:gd name="T57" fmla="*/ 15 h 195"/>
                <a:gd name="T58" fmla="*/ 29 w 110"/>
                <a:gd name="T59" fmla="*/ 22 h 195"/>
                <a:gd name="T60" fmla="*/ 61 w 110"/>
                <a:gd name="T61" fmla="*/ 24 h 195"/>
                <a:gd name="T62" fmla="*/ 59 w 110"/>
                <a:gd name="T63" fmla="*/ 34 h 195"/>
                <a:gd name="T64" fmla="*/ 46 w 110"/>
                <a:gd name="T65" fmla="*/ 55 h 195"/>
                <a:gd name="T66" fmla="*/ 53 w 110"/>
                <a:gd name="T67" fmla="*/ 64 h 195"/>
                <a:gd name="T68" fmla="*/ 68 w 110"/>
                <a:gd name="T69" fmla="*/ 77 h 195"/>
                <a:gd name="T70" fmla="*/ 72 w 110"/>
                <a:gd name="T71" fmla="*/ 89 h 195"/>
                <a:gd name="T72" fmla="*/ 87 w 110"/>
                <a:gd name="T73" fmla="*/ 113 h 195"/>
                <a:gd name="T74" fmla="*/ 89 w 110"/>
                <a:gd name="T75" fmla="*/ 119 h 195"/>
                <a:gd name="T76" fmla="*/ 97 w 110"/>
                <a:gd name="T77" fmla="*/ 130 h 195"/>
                <a:gd name="T78" fmla="*/ 110 w 110"/>
                <a:gd name="T79" fmla="*/ 130 h 195"/>
                <a:gd name="T80" fmla="*/ 106 w 110"/>
                <a:gd name="T81" fmla="*/ 147 h 195"/>
                <a:gd name="T82" fmla="*/ 102 w 110"/>
                <a:gd name="T83" fmla="*/ 153 h 195"/>
                <a:gd name="T84" fmla="*/ 99 w 110"/>
                <a:gd name="T85" fmla="*/ 160 h 195"/>
                <a:gd name="T86" fmla="*/ 104 w 110"/>
                <a:gd name="T87" fmla="*/ 164 h 195"/>
                <a:gd name="T88" fmla="*/ 93 w 110"/>
                <a:gd name="T89" fmla="*/ 172 h 195"/>
                <a:gd name="T90" fmla="*/ 63 w 110"/>
                <a:gd name="T91" fmla="*/ 176 h 195"/>
                <a:gd name="T92" fmla="*/ 49 w 110"/>
                <a:gd name="T93" fmla="*/ 181 h 195"/>
                <a:gd name="T94" fmla="*/ 36 w 110"/>
                <a:gd name="T95" fmla="*/ 179 h 195"/>
                <a:gd name="T96" fmla="*/ 25 w 110"/>
                <a:gd name="T97" fmla="*/ 181 h 195"/>
                <a:gd name="T98" fmla="*/ 17 w 110"/>
                <a:gd name="T99" fmla="*/ 189 h 195"/>
                <a:gd name="T100" fmla="*/ 8 w 110"/>
                <a:gd name="T101" fmla="*/ 191 h 195"/>
                <a:gd name="T102" fmla="*/ 12 w 110"/>
                <a:gd name="T103" fmla="*/ 185 h 195"/>
                <a:gd name="T104" fmla="*/ 17 w 110"/>
                <a:gd name="T105" fmla="*/ 17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195">
                  <a:moveTo>
                    <a:pt x="17" y="176"/>
                  </a:moveTo>
                  <a:lnTo>
                    <a:pt x="17" y="176"/>
                  </a:lnTo>
                  <a:lnTo>
                    <a:pt x="21" y="172"/>
                  </a:lnTo>
                  <a:lnTo>
                    <a:pt x="25" y="168"/>
                  </a:lnTo>
                  <a:lnTo>
                    <a:pt x="29" y="166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8" y="162"/>
                  </a:lnTo>
                  <a:lnTo>
                    <a:pt x="44" y="162"/>
                  </a:lnTo>
                  <a:lnTo>
                    <a:pt x="46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49" y="159"/>
                  </a:lnTo>
                  <a:lnTo>
                    <a:pt x="49" y="159"/>
                  </a:lnTo>
                  <a:lnTo>
                    <a:pt x="38" y="160"/>
                  </a:lnTo>
                  <a:lnTo>
                    <a:pt x="34" y="160"/>
                  </a:lnTo>
                  <a:lnTo>
                    <a:pt x="29" y="159"/>
                  </a:lnTo>
                  <a:lnTo>
                    <a:pt x="29" y="159"/>
                  </a:lnTo>
                  <a:lnTo>
                    <a:pt x="25" y="157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3" y="157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3" y="151"/>
                  </a:lnTo>
                  <a:lnTo>
                    <a:pt x="17" y="151"/>
                  </a:lnTo>
                  <a:lnTo>
                    <a:pt x="21" y="147"/>
                  </a:lnTo>
                  <a:lnTo>
                    <a:pt x="23" y="143"/>
                  </a:lnTo>
                  <a:lnTo>
                    <a:pt x="27" y="143"/>
                  </a:lnTo>
                  <a:lnTo>
                    <a:pt x="27" y="143"/>
                  </a:lnTo>
                  <a:lnTo>
                    <a:pt x="29" y="140"/>
                  </a:lnTo>
                  <a:lnTo>
                    <a:pt x="27" y="132"/>
                  </a:lnTo>
                  <a:lnTo>
                    <a:pt x="27" y="130"/>
                  </a:lnTo>
                  <a:lnTo>
                    <a:pt x="27" y="130"/>
                  </a:lnTo>
                  <a:lnTo>
                    <a:pt x="25" y="130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5" y="123"/>
                  </a:lnTo>
                  <a:lnTo>
                    <a:pt x="27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8" y="119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4" y="119"/>
                  </a:lnTo>
                  <a:lnTo>
                    <a:pt x="44" y="115"/>
                  </a:lnTo>
                  <a:lnTo>
                    <a:pt x="44" y="115"/>
                  </a:lnTo>
                  <a:lnTo>
                    <a:pt x="44" y="113"/>
                  </a:lnTo>
                  <a:lnTo>
                    <a:pt x="44" y="111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4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0" y="98"/>
                  </a:lnTo>
                  <a:lnTo>
                    <a:pt x="38" y="96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89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3" y="89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1"/>
                  </a:lnTo>
                  <a:lnTo>
                    <a:pt x="17" y="75"/>
                  </a:lnTo>
                  <a:lnTo>
                    <a:pt x="17" y="68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58"/>
                  </a:lnTo>
                  <a:lnTo>
                    <a:pt x="6" y="5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6" y="3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0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2" y="9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5"/>
                  </a:lnTo>
                  <a:lnTo>
                    <a:pt x="40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38" y="22"/>
                  </a:lnTo>
                  <a:lnTo>
                    <a:pt x="49" y="20"/>
                  </a:lnTo>
                  <a:lnTo>
                    <a:pt x="55" y="22"/>
                  </a:lnTo>
                  <a:lnTo>
                    <a:pt x="59" y="22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9" y="34"/>
                  </a:lnTo>
                  <a:lnTo>
                    <a:pt x="57" y="38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9" y="4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7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4" y="75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0" y="83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2" y="89"/>
                  </a:lnTo>
                  <a:lnTo>
                    <a:pt x="76" y="92"/>
                  </a:lnTo>
                  <a:lnTo>
                    <a:pt x="80" y="98"/>
                  </a:lnTo>
                  <a:lnTo>
                    <a:pt x="85" y="106"/>
                  </a:lnTo>
                  <a:lnTo>
                    <a:pt x="87" y="109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3" y="113"/>
                  </a:lnTo>
                  <a:lnTo>
                    <a:pt x="83" y="113"/>
                  </a:lnTo>
                  <a:lnTo>
                    <a:pt x="87" y="115"/>
                  </a:lnTo>
                  <a:lnTo>
                    <a:pt x="89" y="119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91" y="132"/>
                  </a:lnTo>
                  <a:lnTo>
                    <a:pt x="93" y="130"/>
                  </a:lnTo>
                  <a:lnTo>
                    <a:pt x="97" y="130"/>
                  </a:lnTo>
                  <a:lnTo>
                    <a:pt x="102" y="128"/>
                  </a:lnTo>
                  <a:lnTo>
                    <a:pt x="104" y="128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10" y="130"/>
                  </a:lnTo>
                  <a:lnTo>
                    <a:pt x="110" y="132"/>
                  </a:lnTo>
                  <a:lnTo>
                    <a:pt x="110" y="134"/>
                  </a:lnTo>
                  <a:lnTo>
                    <a:pt x="110" y="138"/>
                  </a:lnTo>
                  <a:lnTo>
                    <a:pt x="110" y="143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2" y="153"/>
                  </a:lnTo>
                  <a:lnTo>
                    <a:pt x="102" y="153"/>
                  </a:lnTo>
                  <a:lnTo>
                    <a:pt x="99" y="157"/>
                  </a:lnTo>
                  <a:lnTo>
                    <a:pt x="95" y="160"/>
                  </a:lnTo>
                  <a:lnTo>
                    <a:pt x="95" y="160"/>
                  </a:lnTo>
                  <a:lnTo>
                    <a:pt x="97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4" y="162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2" y="168"/>
                  </a:lnTo>
                  <a:lnTo>
                    <a:pt x="99" y="168"/>
                  </a:lnTo>
                  <a:lnTo>
                    <a:pt x="97" y="170"/>
                  </a:lnTo>
                  <a:lnTo>
                    <a:pt x="93" y="172"/>
                  </a:lnTo>
                  <a:lnTo>
                    <a:pt x="83" y="172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70" y="176"/>
                  </a:lnTo>
                  <a:lnTo>
                    <a:pt x="63" y="176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9" y="179"/>
                  </a:lnTo>
                  <a:lnTo>
                    <a:pt x="49" y="179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44" y="179"/>
                  </a:lnTo>
                  <a:lnTo>
                    <a:pt x="38" y="177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34" y="183"/>
                  </a:lnTo>
                  <a:lnTo>
                    <a:pt x="34" y="183"/>
                  </a:lnTo>
                  <a:lnTo>
                    <a:pt x="32" y="183"/>
                  </a:lnTo>
                  <a:lnTo>
                    <a:pt x="29" y="181"/>
                  </a:lnTo>
                  <a:lnTo>
                    <a:pt x="25" y="181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19" y="185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8" y="191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8" y="187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3" y="181"/>
                  </a:lnTo>
                  <a:lnTo>
                    <a:pt x="15" y="177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2400BB7-83F1-D64A-8A33-7C00B183E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3541" y="2035481"/>
              <a:ext cx="51913" cy="38980"/>
            </a:xfrm>
            <a:custGeom>
              <a:avLst/>
              <a:gdLst>
                <a:gd name="T0" fmla="*/ 21 w 34"/>
                <a:gd name="T1" fmla="*/ 30 h 30"/>
                <a:gd name="T2" fmla="*/ 21 w 34"/>
                <a:gd name="T3" fmla="*/ 30 h 30"/>
                <a:gd name="T4" fmla="*/ 26 w 34"/>
                <a:gd name="T5" fmla="*/ 27 h 30"/>
                <a:gd name="T6" fmla="*/ 32 w 34"/>
                <a:gd name="T7" fmla="*/ 23 h 30"/>
                <a:gd name="T8" fmla="*/ 34 w 34"/>
                <a:gd name="T9" fmla="*/ 21 h 30"/>
                <a:gd name="T10" fmla="*/ 34 w 34"/>
                <a:gd name="T11" fmla="*/ 17 h 30"/>
                <a:gd name="T12" fmla="*/ 34 w 34"/>
                <a:gd name="T13" fmla="*/ 17 h 30"/>
                <a:gd name="T14" fmla="*/ 34 w 34"/>
                <a:gd name="T15" fmla="*/ 13 h 30"/>
                <a:gd name="T16" fmla="*/ 34 w 34"/>
                <a:gd name="T17" fmla="*/ 12 h 30"/>
                <a:gd name="T18" fmla="*/ 28 w 34"/>
                <a:gd name="T19" fmla="*/ 8 h 30"/>
                <a:gd name="T20" fmla="*/ 24 w 34"/>
                <a:gd name="T21" fmla="*/ 6 h 30"/>
                <a:gd name="T22" fmla="*/ 24 w 34"/>
                <a:gd name="T23" fmla="*/ 4 h 30"/>
                <a:gd name="T24" fmla="*/ 24 w 34"/>
                <a:gd name="T25" fmla="*/ 0 h 30"/>
                <a:gd name="T26" fmla="*/ 24 w 34"/>
                <a:gd name="T27" fmla="*/ 0 h 30"/>
                <a:gd name="T28" fmla="*/ 22 w 34"/>
                <a:gd name="T29" fmla="*/ 0 h 30"/>
                <a:gd name="T30" fmla="*/ 19 w 34"/>
                <a:gd name="T31" fmla="*/ 0 h 30"/>
                <a:gd name="T32" fmla="*/ 13 w 34"/>
                <a:gd name="T33" fmla="*/ 2 h 30"/>
                <a:gd name="T34" fmla="*/ 13 w 34"/>
                <a:gd name="T35" fmla="*/ 2 h 30"/>
                <a:gd name="T36" fmla="*/ 9 w 34"/>
                <a:gd name="T37" fmla="*/ 4 h 30"/>
                <a:gd name="T38" fmla="*/ 9 w 34"/>
                <a:gd name="T39" fmla="*/ 4 h 30"/>
                <a:gd name="T40" fmla="*/ 5 w 34"/>
                <a:gd name="T41" fmla="*/ 6 h 30"/>
                <a:gd name="T42" fmla="*/ 3 w 34"/>
                <a:gd name="T43" fmla="*/ 10 h 30"/>
                <a:gd name="T44" fmla="*/ 0 w 34"/>
                <a:gd name="T45" fmla="*/ 17 h 30"/>
                <a:gd name="T46" fmla="*/ 0 w 34"/>
                <a:gd name="T47" fmla="*/ 17 h 30"/>
                <a:gd name="T48" fmla="*/ 0 w 34"/>
                <a:gd name="T49" fmla="*/ 21 h 30"/>
                <a:gd name="T50" fmla="*/ 2 w 34"/>
                <a:gd name="T51" fmla="*/ 25 h 30"/>
                <a:gd name="T52" fmla="*/ 3 w 34"/>
                <a:gd name="T53" fmla="*/ 25 h 30"/>
                <a:gd name="T54" fmla="*/ 5 w 34"/>
                <a:gd name="T55" fmla="*/ 27 h 30"/>
                <a:gd name="T56" fmla="*/ 5 w 34"/>
                <a:gd name="T57" fmla="*/ 27 h 30"/>
                <a:gd name="T58" fmla="*/ 9 w 34"/>
                <a:gd name="T59" fmla="*/ 25 h 30"/>
                <a:gd name="T60" fmla="*/ 9 w 34"/>
                <a:gd name="T61" fmla="*/ 25 h 30"/>
                <a:gd name="T62" fmla="*/ 9 w 34"/>
                <a:gd name="T63" fmla="*/ 23 h 30"/>
                <a:gd name="T64" fmla="*/ 11 w 34"/>
                <a:gd name="T65" fmla="*/ 21 h 30"/>
                <a:gd name="T66" fmla="*/ 11 w 34"/>
                <a:gd name="T67" fmla="*/ 21 h 30"/>
                <a:gd name="T68" fmla="*/ 13 w 34"/>
                <a:gd name="T69" fmla="*/ 21 h 30"/>
                <a:gd name="T70" fmla="*/ 17 w 34"/>
                <a:gd name="T71" fmla="*/ 23 h 30"/>
                <a:gd name="T72" fmla="*/ 19 w 34"/>
                <a:gd name="T73" fmla="*/ 27 h 30"/>
                <a:gd name="T74" fmla="*/ 19 w 34"/>
                <a:gd name="T75" fmla="*/ 27 h 30"/>
                <a:gd name="T76" fmla="*/ 21 w 34"/>
                <a:gd name="T77" fmla="*/ 29 h 30"/>
                <a:gd name="T78" fmla="*/ 21 w 34"/>
                <a:gd name="T79" fmla="*/ 30 h 30"/>
                <a:gd name="T80" fmla="*/ 21 w 34"/>
                <a:gd name="T81" fmla="*/ 30 h 30"/>
                <a:gd name="T82" fmla="*/ 21 w 34"/>
                <a:gd name="T83" fmla="*/ 30 h 30"/>
                <a:gd name="T84" fmla="*/ 21 w 34"/>
                <a:gd name="T8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30">
                  <a:moveTo>
                    <a:pt x="21" y="30"/>
                  </a:moveTo>
                  <a:lnTo>
                    <a:pt x="21" y="30"/>
                  </a:lnTo>
                  <a:lnTo>
                    <a:pt x="26" y="27"/>
                  </a:lnTo>
                  <a:lnTo>
                    <a:pt x="32" y="23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28" y="8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3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D2D1BCB6-76D9-8B4D-A4A2-530865F72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03541" y="2035481"/>
              <a:ext cx="51913" cy="38980"/>
            </a:xfrm>
            <a:custGeom>
              <a:avLst/>
              <a:gdLst>
                <a:gd name="T0" fmla="*/ 21 w 34"/>
                <a:gd name="T1" fmla="*/ 30 h 30"/>
                <a:gd name="T2" fmla="*/ 21 w 34"/>
                <a:gd name="T3" fmla="*/ 30 h 30"/>
                <a:gd name="T4" fmla="*/ 26 w 34"/>
                <a:gd name="T5" fmla="*/ 27 h 30"/>
                <a:gd name="T6" fmla="*/ 32 w 34"/>
                <a:gd name="T7" fmla="*/ 23 h 30"/>
                <a:gd name="T8" fmla="*/ 34 w 34"/>
                <a:gd name="T9" fmla="*/ 21 h 30"/>
                <a:gd name="T10" fmla="*/ 34 w 34"/>
                <a:gd name="T11" fmla="*/ 17 h 30"/>
                <a:gd name="T12" fmla="*/ 34 w 34"/>
                <a:gd name="T13" fmla="*/ 17 h 30"/>
                <a:gd name="T14" fmla="*/ 34 w 34"/>
                <a:gd name="T15" fmla="*/ 13 h 30"/>
                <a:gd name="T16" fmla="*/ 34 w 34"/>
                <a:gd name="T17" fmla="*/ 12 h 30"/>
                <a:gd name="T18" fmla="*/ 28 w 34"/>
                <a:gd name="T19" fmla="*/ 8 h 30"/>
                <a:gd name="T20" fmla="*/ 24 w 34"/>
                <a:gd name="T21" fmla="*/ 6 h 30"/>
                <a:gd name="T22" fmla="*/ 24 w 34"/>
                <a:gd name="T23" fmla="*/ 4 h 30"/>
                <a:gd name="T24" fmla="*/ 24 w 34"/>
                <a:gd name="T25" fmla="*/ 0 h 30"/>
                <a:gd name="T26" fmla="*/ 24 w 34"/>
                <a:gd name="T27" fmla="*/ 0 h 30"/>
                <a:gd name="T28" fmla="*/ 22 w 34"/>
                <a:gd name="T29" fmla="*/ 0 h 30"/>
                <a:gd name="T30" fmla="*/ 19 w 34"/>
                <a:gd name="T31" fmla="*/ 0 h 30"/>
                <a:gd name="T32" fmla="*/ 13 w 34"/>
                <a:gd name="T33" fmla="*/ 2 h 30"/>
                <a:gd name="T34" fmla="*/ 13 w 34"/>
                <a:gd name="T35" fmla="*/ 2 h 30"/>
                <a:gd name="T36" fmla="*/ 9 w 34"/>
                <a:gd name="T37" fmla="*/ 4 h 30"/>
                <a:gd name="T38" fmla="*/ 9 w 34"/>
                <a:gd name="T39" fmla="*/ 4 h 30"/>
                <a:gd name="T40" fmla="*/ 5 w 34"/>
                <a:gd name="T41" fmla="*/ 6 h 30"/>
                <a:gd name="T42" fmla="*/ 3 w 34"/>
                <a:gd name="T43" fmla="*/ 10 h 30"/>
                <a:gd name="T44" fmla="*/ 0 w 34"/>
                <a:gd name="T45" fmla="*/ 17 h 30"/>
                <a:gd name="T46" fmla="*/ 0 w 34"/>
                <a:gd name="T47" fmla="*/ 17 h 30"/>
                <a:gd name="T48" fmla="*/ 0 w 34"/>
                <a:gd name="T49" fmla="*/ 21 h 30"/>
                <a:gd name="T50" fmla="*/ 2 w 34"/>
                <a:gd name="T51" fmla="*/ 25 h 30"/>
                <a:gd name="T52" fmla="*/ 3 w 34"/>
                <a:gd name="T53" fmla="*/ 25 h 30"/>
                <a:gd name="T54" fmla="*/ 5 w 34"/>
                <a:gd name="T55" fmla="*/ 27 h 30"/>
                <a:gd name="T56" fmla="*/ 5 w 34"/>
                <a:gd name="T57" fmla="*/ 27 h 30"/>
                <a:gd name="T58" fmla="*/ 9 w 34"/>
                <a:gd name="T59" fmla="*/ 25 h 30"/>
                <a:gd name="T60" fmla="*/ 9 w 34"/>
                <a:gd name="T61" fmla="*/ 25 h 30"/>
                <a:gd name="T62" fmla="*/ 9 w 34"/>
                <a:gd name="T63" fmla="*/ 23 h 30"/>
                <a:gd name="T64" fmla="*/ 11 w 34"/>
                <a:gd name="T65" fmla="*/ 21 h 30"/>
                <a:gd name="T66" fmla="*/ 11 w 34"/>
                <a:gd name="T67" fmla="*/ 21 h 30"/>
                <a:gd name="T68" fmla="*/ 13 w 34"/>
                <a:gd name="T69" fmla="*/ 21 h 30"/>
                <a:gd name="T70" fmla="*/ 17 w 34"/>
                <a:gd name="T71" fmla="*/ 23 h 30"/>
                <a:gd name="T72" fmla="*/ 19 w 34"/>
                <a:gd name="T73" fmla="*/ 27 h 30"/>
                <a:gd name="T74" fmla="*/ 19 w 34"/>
                <a:gd name="T75" fmla="*/ 27 h 30"/>
                <a:gd name="T76" fmla="*/ 21 w 34"/>
                <a:gd name="T77" fmla="*/ 29 h 30"/>
                <a:gd name="T78" fmla="*/ 21 w 34"/>
                <a:gd name="T79" fmla="*/ 30 h 30"/>
                <a:gd name="T80" fmla="*/ 21 w 34"/>
                <a:gd name="T81" fmla="*/ 30 h 30"/>
                <a:gd name="T82" fmla="*/ 21 w 34"/>
                <a:gd name="T83" fmla="*/ 30 h 30"/>
                <a:gd name="T84" fmla="*/ 21 w 34"/>
                <a:gd name="T8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30">
                  <a:moveTo>
                    <a:pt x="21" y="30"/>
                  </a:moveTo>
                  <a:lnTo>
                    <a:pt x="21" y="30"/>
                  </a:lnTo>
                  <a:lnTo>
                    <a:pt x="26" y="27"/>
                  </a:lnTo>
                  <a:lnTo>
                    <a:pt x="32" y="23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28" y="8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7" y="23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52A37C32-F4D6-6D4B-A522-C3F1F76CE3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32551" y="1969214"/>
              <a:ext cx="10688" cy="10395"/>
            </a:xfrm>
            <a:custGeom>
              <a:avLst/>
              <a:gdLst>
                <a:gd name="T0" fmla="*/ 5 w 7"/>
                <a:gd name="T1" fmla="*/ 8 h 8"/>
                <a:gd name="T2" fmla="*/ 5 w 7"/>
                <a:gd name="T3" fmla="*/ 8 h 8"/>
                <a:gd name="T4" fmla="*/ 2 w 7"/>
                <a:gd name="T5" fmla="*/ 8 h 8"/>
                <a:gd name="T6" fmla="*/ 2 w 7"/>
                <a:gd name="T7" fmla="*/ 6 h 8"/>
                <a:gd name="T8" fmla="*/ 0 w 7"/>
                <a:gd name="T9" fmla="*/ 2 h 8"/>
                <a:gd name="T10" fmla="*/ 0 w 7"/>
                <a:gd name="T11" fmla="*/ 0 h 8"/>
                <a:gd name="T12" fmla="*/ 0 w 7"/>
                <a:gd name="T13" fmla="*/ 0 h 8"/>
                <a:gd name="T14" fmla="*/ 7 w 7"/>
                <a:gd name="T15" fmla="*/ 0 h 8"/>
                <a:gd name="T16" fmla="*/ 7 w 7"/>
                <a:gd name="T17" fmla="*/ 0 h 8"/>
                <a:gd name="T18" fmla="*/ 7 w 7"/>
                <a:gd name="T19" fmla="*/ 2 h 8"/>
                <a:gd name="T20" fmla="*/ 7 w 7"/>
                <a:gd name="T21" fmla="*/ 4 h 8"/>
                <a:gd name="T22" fmla="*/ 7 w 7"/>
                <a:gd name="T23" fmla="*/ 8 h 8"/>
                <a:gd name="T24" fmla="*/ 5 w 7"/>
                <a:gd name="T25" fmla="*/ 8 h 8"/>
                <a:gd name="T26" fmla="*/ 5 w 7"/>
                <a:gd name="T27" fmla="*/ 8 h 8"/>
                <a:gd name="T28" fmla="*/ 5 w 7"/>
                <a:gd name="T29" fmla="*/ 8 h 8"/>
                <a:gd name="T30" fmla="*/ 5 w 7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5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1E05F7D3-3552-6842-8EFE-03F9C96DE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32551" y="1969214"/>
              <a:ext cx="10688" cy="10395"/>
            </a:xfrm>
            <a:custGeom>
              <a:avLst/>
              <a:gdLst>
                <a:gd name="T0" fmla="*/ 5 w 7"/>
                <a:gd name="T1" fmla="*/ 8 h 8"/>
                <a:gd name="T2" fmla="*/ 5 w 7"/>
                <a:gd name="T3" fmla="*/ 8 h 8"/>
                <a:gd name="T4" fmla="*/ 2 w 7"/>
                <a:gd name="T5" fmla="*/ 8 h 8"/>
                <a:gd name="T6" fmla="*/ 2 w 7"/>
                <a:gd name="T7" fmla="*/ 6 h 8"/>
                <a:gd name="T8" fmla="*/ 0 w 7"/>
                <a:gd name="T9" fmla="*/ 2 h 8"/>
                <a:gd name="T10" fmla="*/ 0 w 7"/>
                <a:gd name="T11" fmla="*/ 0 h 8"/>
                <a:gd name="T12" fmla="*/ 0 w 7"/>
                <a:gd name="T13" fmla="*/ 0 h 8"/>
                <a:gd name="T14" fmla="*/ 7 w 7"/>
                <a:gd name="T15" fmla="*/ 0 h 8"/>
                <a:gd name="T16" fmla="*/ 7 w 7"/>
                <a:gd name="T17" fmla="*/ 0 h 8"/>
                <a:gd name="T18" fmla="*/ 7 w 7"/>
                <a:gd name="T19" fmla="*/ 2 h 8"/>
                <a:gd name="T20" fmla="*/ 7 w 7"/>
                <a:gd name="T21" fmla="*/ 4 h 8"/>
                <a:gd name="T22" fmla="*/ 7 w 7"/>
                <a:gd name="T23" fmla="*/ 8 h 8"/>
                <a:gd name="T24" fmla="*/ 5 w 7"/>
                <a:gd name="T25" fmla="*/ 8 h 8"/>
                <a:gd name="T26" fmla="*/ 5 w 7"/>
                <a:gd name="T27" fmla="*/ 8 h 8"/>
                <a:gd name="T28" fmla="*/ 5 w 7"/>
                <a:gd name="T29" fmla="*/ 8 h 8"/>
                <a:gd name="T30" fmla="*/ 5 w 7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lnTo>
                    <a:pt x="5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20570E15-6781-DA46-B1BF-650A9929BB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23" y="2390202"/>
              <a:ext cx="68709" cy="127336"/>
            </a:xfrm>
            <a:custGeom>
              <a:avLst/>
              <a:gdLst>
                <a:gd name="T0" fmla="*/ 8 w 45"/>
                <a:gd name="T1" fmla="*/ 1 h 98"/>
                <a:gd name="T2" fmla="*/ 9 w 45"/>
                <a:gd name="T3" fmla="*/ 3 h 98"/>
                <a:gd name="T4" fmla="*/ 9 w 45"/>
                <a:gd name="T5" fmla="*/ 9 h 98"/>
                <a:gd name="T6" fmla="*/ 11 w 45"/>
                <a:gd name="T7" fmla="*/ 22 h 98"/>
                <a:gd name="T8" fmla="*/ 11 w 45"/>
                <a:gd name="T9" fmla="*/ 34 h 98"/>
                <a:gd name="T10" fmla="*/ 6 w 45"/>
                <a:gd name="T11" fmla="*/ 43 h 98"/>
                <a:gd name="T12" fmla="*/ 2 w 45"/>
                <a:gd name="T13" fmla="*/ 49 h 98"/>
                <a:gd name="T14" fmla="*/ 2 w 45"/>
                <a:gd name="T15" fmla="*/ 58 h 98"/>
                <a:gd name="T16" fmla="*/ 0 w 45"/>
                <a:gd name="T17" fmla="*/ 66 h 98"/>
                <a:gd name="T18" fmla="*/ 8 w 45"/>
                <a:gd name="T19" fmla="*/ 66 h 98"/>
                <a:gd name="T20" fmla="*/ 8 w 45"/>
                <a:gd name="T21" fmla="*/ 70 h 98"/>
                <a:gd name="T22" fmla="*/ 9 w 45"/>
                <a:gd name="T23" fmla="*/ 73 h 98"/>
                <a:gd name="T24" fmla="*/ 13 w 45"/>
                <a:gd name="T25" fmla="*/ 79 h 98"/>
                <a:gd name="T26" fmla="*/ 11 w 45"/>
                <a:gd name="T27" fmla="*/ 83 h 98"/>
                <a:gd name="T28" fmla="*/ 8 w 45"/>
                <a:gd name="T29" fmla="*/ 90 h 98"/>
                <a:gd name="T30" fmla="*/ 8 w 45"/>
                <a:gd name="T31" fmla="*/ 92 h 98"/>
                <a:gd name="T32" fmla="*/ 13 w 45"/>
                <a:gd name="T33" fmla="*/ 98 h 98"/>
                <a:gd name="T34" fmla="*/ 15 w 45"/>
                <a:gd name="T35" fmla="*/ 98 h 98"/>
                <a:gd name="T36" fmla="*/ 21 w 45"/>
                <a:gd name="T37" fmla="*/ 98 h 98"/>
                <a:gd name="T38" fmla="*/ 26 w 45"/>
                <a:gd name="T39" fmla="*/ 96 h 98"/>
                <a:gd name="T40" fmla="*/ 32 w 45"/>
                <a:gd name="T41" fmla="*/ 94 h 98"/>
                <a:gd name="T42" fmla="*/ 32 w 45"/>
                <a:gd name="T43" fmla="*/ 90 h 98"/>
                <a:gd name="T44" fmla="*/ 30 w 45"/>
                <a:gd name="T45" fmla="*/ 85 h 98"/>
                <a:gd name="T46" fmla="*/ 30 w 45"/>
                <a:gd name="T47" fmla="*/ 83 h 98"/>
                <a:gd name="T48" fmla="*/ 36 w 45"/>
                <a:gd name="T49" fmla="*/ 75 h 98"/>
                <a:gd name="T50" fmla="*/ 36 w 45"/>
                <a:gd name="T51" fmla="*/ 71 h 98"/>
                <a:gd name="T52" fmla="*/ 34 w 45"/>
                <a:gd name="T53" fmla="*/ 70 h 98"/>
                <a:gd name="T54" fmla="*/ 34 w 45"/>
                <a:gd name="T55" fmla="*/ 62 h 98"/>
                <a:gd name="T56" fmla="*/ 34 w 45"/>
                <a:gd name="T57" fmla="*/ 60 h 98"/>
                <a:gd name="T58" fmla="*/ 32 w 45"/>
                <a:gd name="T59" fmla="*/ 53 h 98"/>
                <a:gd name="T60" fmla="*/ 32 w 45"/>
                <a:gd name="T61" fmla="*/ 49 h 98"/>
                <a:gd name="T62" fmla="*/ 34 w 45"/>
                <a:gd name="T63" fmla="*/ 45 h 98"/>
                <a:gd name="T64" fmla="*/ 40 w 45"/>
                <a:gd name="T65" fmla="*/ 41 h 98"/>
                <a:gd name="T66" fmla="*/ 42 w 45"/>
                <a:gd name="T67" fmla="*/ 37 h 98"/>
                <a:gd name="T68" fmla="*/ 44 w 45"/>
                <a:gd name="T69" fmla="*/ 32 h 98"/>
                <a:gd name="T70" fmla="*/ 40 w 45"/>
                <a:gd name="T71" fmla="*/ 24 h 98"/>
                <a:gd name="T72" fmla="*/ 42 w 45"/>
                <a:gd name="T73" fmla="*/ 20 h 98"/>
                <a:gd name="T74" fmla="*/ 44 w 45"/>
                <a:gd name="T75" fmla="*/ 15 h 98"/>
                <a:gd name="T76" fmla="*/ 45 w 45"/>
                <a:gd name="T77" fmla="*/ 11 h 98"/>
                <a:gd name="T78" fmla="*/ 40 w 45"/>
                <a:gd name="T79" fmla="*/ 7 h 98"/>
                <a:gd name="T80" fmla="*/ 36 w 45"/>
                <a:gd name="T81" fmla="*/ 7 h 98"/>
                <a:gd name="T82" fmla="*/ 26 w 45"/>
                <a:gd name="T83" fmla="*/ 7 h 98"/>
                <a:gd name="T84" fmla="*/ 23 w 45"/>
                <a:gd name="T85" fmla="*/ 7 h 98"/>
                <a:gd name="T86" fmla="*/ 21 w 45"/>
                <a:gd name="T87" fmla="*/ 3 h 98"/>
                <a:gd name="T88" fmla="*/ 17 w 45"/>
                <a:gd name="T89" fmla="*/ 1 h 98"/>
                <a:gd name="T90" fmla="*/ 9 w 45"/>
                <a:gd name="T91" fmla="*/ 0 h 98"/>
                <a:gd name="T92" fmla="*/ 8 w 45"/>
                <a:gd name="T93" fmla="*/ 1 h 98"/>
                <a:gd name="T94" fmla="*/ 8 w 45"/>
                <a:gd name="T95" fmla="*/ 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98">
                  <a:moveTo>
                    <a:pt x="8" y="1"/>
                  </a:moveTo>
                  <a:lnTo>
                    <a:pt x="8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15"/>
                  </a:lnTo>
                  <a:lnTo>
                    <a:pt x="11" y="22"/>
                  </a:lnTo>
                  <a:lnTo>
                    <a:pt x="11" y="28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4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70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1" y="83"/>
                  </a:lnTo>
                  <a:lnTo>
                    <a:pt x="11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9" y="96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21" y="98"/>
                  </a:lnTo>
                  <a:lnTo>
                    <a:pt x="21" y="98"/>
                  </a:lnTo>
                  <a:lnTo>
                    <a:pt x="26" y="96"/>
                  </a:lnTo>
                  <a:lnTo>
                    <a:pt x="28" y="96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0"/>
                  </a:lnTo>
                  <a:lnTo>
                    <a:pt x="30" y="88"/>
                  </a:lnTo>
                  <a:lnTo>
                    <a:pt x="30" y="85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4" y="77"/>
                  </a:lnTo>
                  <a:lnTo>
                    <a:pt x="36" y="75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6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32" y="53"/>
                  </a:lnTo>
                  <a:lnTo>
                    <a:pt x="32" y="51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4" y="45"/>
                  </a:lnTo>
                  <a:lnTo>
                    <a:pt x="38" y="43"/>
                  </a:lnTo>
                  <a:lnTo>
                    <a:pt x="40" y="41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4" y="1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E0DFC23C-9D18-8B40-96C5-8D0D7C1C9D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23" y="2390202"/>
              <a:ext cx="68709" cy="127336"/>
            </a:xfrm>
            <a:custGeom>
              <a:avLst/>
              <a:gdLst>
                <a:gd name="T0" fmla="*/ 8 w 45"/>
                <a:gd name="T1" fmla="*/ 1 h 98"/>
                <a:gd name="T2" fmla="*/ 9 w 45"/>
                <a:gd name="T3" fmla="*/ 3 h 98"/>
                <a:gd name="T4" fmla="*/ 9 w 45"/>
                <a:gd name="T5" fmla="*/ 9 h 98"/>
                <a:gd name="T6" fmla="*/ 11 w 45"/>
                <a:gd name="T7" fmla="*/ 22 h 98"/>
                <a:gd name="T8" fmla="*/ 11 w 45"/>
                <a:gd name="T9" fmla="*/ 34 h 98"/>
                <a:gd name="T10" fmla="*/ 6 w 45"/>
                <a:gd name="T11" fmla="*/ 43 h 98"/>
                <a:gd name="T12" fmla="*/ 2 w 45"/>
                <a:gd name="T13" fmla="*/ 49 h 98"/>
                <a:gd name="T14" fmla="*/ 2 w 45"/>
                <a:gd name="T15" fmla="*/ 58 h 98"/>
                <a:gd name="T16" fmla="*/ 0 w 45"/>
                <a:gd name="T17" fmla="*/ 66 h 98"/>
                <a:gd name="T18" fmla="*/ 8 w 45"/>
                <a:gd name="T19" fmla="*/ 66 h 98"/>
                <a:gd name="T20" fmla="*/ 8 w 45"/>
                <a:gd name="T21" fmla="*/ 70 h 98"/>
                <a:gd name="T22" fmla="*/ 9 w 45"/>
                <a:gd name="T23" fmla="*/ 73 h 98"/>
                <a:gd name="T24" fmla="*/ 13 w 45"/>
                <a:gd name="T25" fmla="*/ 79 h 98"/>
                <a:gd name="T26" fmla="*/ 11 w 45"/>
                <a:gd name="T27" fmla="*/ 83 h 98"/>
                <a:gd name="T28" fmla="*/ 8 w 45"/>
                <a:gd name="T29" fmla="*/ 90 h 98"/>
                <a:gd name="T30" fmla="*/ 8 w 45"/>
                <a:gd name="T31" fmla="*/ 92 h 98"/>
                <a:gd name="T32" fmla="*/ 13 w 45"/>
                <a:gd name="T33" fmla="*/ 98 h 98"/>
                <a:gd name="T34" fmla="*/ 15 w 45"/>
                <a:gd name="T35" fmla="*/ 98 h 98"/>
                <a:gd name="T36" fmla="*/ 21 w 45"/>
                <a:gd name="T37" fmla="*/ 98 h 98"/>
                <a:gd name="T38" fmla="*/ 26 w 45"/>
                <a:gd name="T39" fmla="*/ 96 h 98"/>
                <a:gd name="T40" fmla="*/ 32 w 45"/>
                <a:gd name="T41" fmla="*/ 94 h 98"/>
                <a:gd name="T42" fmla="*/ 32 w 45"/>
                <a:gd name="T43" fmla="*/ 90 h 98"/>
                <a:gd name="T44" fmla="*/ 30 w 45"/>
                <a:gd name="T45" fmla="*/ 85 h 98"/>
                <a:gd name="T46" fmla="*/ 30 w 45"/>
                <a:gd name="T47" fmla="*/ 83 h 98"/>
                <a:gd name="T48" fmla="*/ 36 w 45"/>
                <a:gd name="T49" fmla="*/ 75 h 98"/>
                <a:gd name="T50" fmla="*/ 36 w 45"/>
                <a:gd name="T51" fmla="*/ 71 h 98"/>
                <a:gd name="T52" fmla="*/ 34 w 45"/>
                <a:gd name="T53" fmla="*/ 70 h 98"/>
                <a:gd name="T54" fmla="*/ 34 w 45"/>
                <a:gd name="T55" fmla="*/ 62 h 98"/>
                <a:gd name="T56" fmla="*/ 34 w 45"/>
                <a:gd name="T57" fmla="*/ 60 h 98"/>
                <a:gd name="T58" fmla="*/ 32 w 45"/>
                <a:gd name="T59" fmla="*/ 53 h 98"/>
                <a:gd name="T60" fmla="*/ 32 w 45"/>
                <a:gd name="T61" fmla="*/ 49 h 98"/>
                <a:gd name="T62" fmla="*/ 34 w 45"/>
                <a:gd name="T63" fmla="*/ 45 h 98"/>
                <a:gd name="T64" fmla="*/ 40 w 45"/>
                <a:gd name="T65" fmla="*/ 41 h 98"/>
                <a:gd name="T66" fmla="*/ 42 w 45"/>
                <a:gd name="T67" fmla="*/ 37 h 98"/>
                <a:gd name="T68" fmla="*/ 44 w 45"/>
                <a:gd name="T69" fmla="*/ 32 h 98"/>
                <a:gd name="T70" fmla="*/ 40 w 45"/>
                <a:gd name="T71" fmla="*/ 24 h 98"/>
                <a:gd name="T72" fmla="*/ 42 w 45"/>
                <a:gd name="T73" fmla="*/ 20 h 98"/>
                <a:gd name="T74" fmla="*/ 44 w 45"/>
                <a:gd name="T75" fmla="*/ 15 h 98"/>
                <a:gd name="T76" fmla="*/ 45 w 45"/>
                <a:gd name="T77" fmla="*/ 11 h 98"/>
                <a:gd name="T78" fmla="*/ 40 w 45"/>
                <a:gd name="T79" fmla="*/ 7 h 98"/>
                <a:gd name="T80" fmla="*/ 36 w 45"/>
                <a:gd name="T81" fmla="*/ 7 h 98"/>
                <a:gd name="T82" fmla="*/ 26 w 45"/>
                <a:gd name="T83" fmla="*/ 7 h 98"/>
                <a:gd name="T84" fmla="*/ 23 w 45"/>
                <a:gd name="T85" fmla="*/ 7 h 98"/>
                <a:gd name="T86" fmla="*/ 21 w 45"/>
                <a:gd name="T87" fmla="*/ 3 h 98"/>
                <a:gd name="T88" fmla="*/ 17 w 45"/>
                <a:gd name="T89" fmla="*/ 1 h 98"/>
                <a:gd name="T90" fmla="*/ 9 w 45"/>
                <a:gd name="T91" fmla="*/ 0 h 98"/>
                <a:gd name="T92" fmla="*/ 8 w 45"/>
                <a:gd name="T93" fmla="*/ 1 h 98"/>
                <a:gd name="T94" fmla="*/ 8 w 45"/>
                <a:gd name="T95" fmla="*/ 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98">
                  <a:moveTo>
                    <a:pt x="8" y="1"/>
                  </a:moveTo>
                  <a:lnTo>
                    <a:pt x="8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15"/>
                  </a:lnTo>
                  <a:lnTo>
                    <a:pt x="11" y="22"/>
                  </a:lnTo>
                  <a:lnTo>
                    <a:pt x="11" y="28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6" y="43"/>
                  </a:lnTo>
                  <a:lnTo>
                    <a:pt x="6" y="45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4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70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1" y="83"/>
                  </a:lnTo>
                  <a:lnTo>
                    <a:pt x="11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9" y="96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21" y="98"/>
                  </a:lnTo>
                  <a:lnTo>
                    <a:pt x="21" y="98"/>
                  </a:lnTo>
                  <a:lnTo>
                    <a:pt x="26" y="96"/>
                  </a:lnTo>
                  <a:lnTo>
                    <a:pt x="28" y="96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0"/>
                  </a:lnTo>
                  <a:lnTo>
                    <a:pt x="30" y="88"/>
                  </a:lnTo>
                  <a:lnTo>
                    <a:pt x="30" y="85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4" y="77"/>
                  </a:lnTo>
                  <a:lnTo>
                    <a:pt x="36" y="75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6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32" y="53"/>
                  </a:lnTo>
                  <a:lnTo>
                    <a:pt x="32" y="51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4" y="45"/>
                  </a:lnTo>
                  <a:lnTo>
                    <a:pt x="38" y="43"/>
                  </a:lnTo>
                  <a:lnTo>
                    <a:pt x="40" y="41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4" y="1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9AAC5FAA-3327-CF44-9194-E0C485C26D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27990" y="2142027"/>
              <a:ext cx="87031" cy="55872"/>
            </a:xfrm>
            <a:custGeom>
              <a:avLst/>
              <a:gdLst>
                <a:gd name="T0" fmla="*/ 0 w 57"/>
                <a:gd name="T1" fmla="*/ 9 h 43"/>
                <a:gd name="T2" fmla="*/ 21 w 57"/>
                <a:gd name="T3" fmla="*/ 22 h 43"/>
                <a:gd name="T4" fmla="*/ 27 w 57"/>
                <a:gd name="T5" fmla="*/ 36 h 43"/>
                <a:gd name="T6" fmla="*/ 38 w 57"/>
                <a:gd name="T7" fmla="*/ 37 h 43"/>
                <a:gd name="T8" fmla="*/ 49 w 57"/>
                <a:gd name="T9" fmla="*/ 43 h 43"/>
                <a:gd name="T10" fmla="*/ 49 w 57"/>
                <a:gd name="T11" fmla="*/ 30 h 43"/>
                <a:gd name="T12" fmla="*/ 57 w 57"/>
                <a:gd name="T13" fmla="*/ 22 h 43"/>
                <a:gd name="T14" fmla="*/ 51 w 57"/>
                <a:gd name="T15" fmla="*/ 17 h 43"/>
                <a:gd name="T16" fmla="*/ 53 w 57"/>
                <a:gd name="T17" fmla="*/ 7 h 43"/>
                <a:gd name="T18" fmla="*/ 30 w 57"/>
                <a:gd name="T19" fmla="*/ 0 h 43"/>
                <a:gd name="T20" fmla="*/ 17 w 57"/>
                <a:gd name="T21" fmla="*/ 5 h 43"/>
                <a:gd name="T22" fmla="*/ 13 w 57"/>
                <a:gd name="T23" fmla="*/ 5 h 43"/>
                <a:gd name="T24" fmla="*/ 0 w 57"/>
                <a:gd name="T25" fmla="*/ 9 h 43"/>
                <a:gd name="T26" fmla="*/ 0 w 57"/>
                <a:gd name="T27" fmla="*/ 9 h 43"/>
                <a:gd name="T28" fmla="*/ 0 w 57"/>
                <a:gd name="T29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43">
                  <a:moveTo>
                    <a:pt x="0" y="9"/>
                  </a:moveTo>
                  <a:lnTo>
                    <a:pt x="21" y="22"/>
                  </a:lnTo>
                  <a:lnTo>
                    <a:pt x="27" y="36"/>
                  </a:lnTo>
                  <a:lnTo>
                    <a:pt x="38" y="37"/>
                  </a:lnTo>
                  <a:lnTo>
                    <a:pt x="49" y="43"/>
                  </a:lnTo>
                  <a:lnTo>
                    <a:pt x="49" y="30"/>
                  </a:lnTo>
                  <a:lnTo>
                    <a:pt x="57" y="22"/>
                  </a:lnTo>
                  <a:lnTo>
                    <a:pt x="51" y="17"/>
                  </a:lnTo>
                  <a:lnTo>
                    <a:pt x="53" y="7"/>
                  </a:lnTo>
                  <a:lnTo>
                    <a:pt x="30" y="0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CCEBDA9-3995-B346-9372-90A673E241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27990" y="2142027"/>
              <a:ext cx="87031" cy="55872"/>
            </a:xfrm>
            <a:custGeom>
              <a:avLst/>
              <a:gdLst>
                <a:gd name="T0" fmla="*/ 0 w 57"/>
                <a:gd name="T1" fmla="*/ 9 h 43"/>
                <a:gd name="T2" fmla="*/ 21 w 57"/>
                <a:gd name="T3" fmla="*/ 22 h 43"/>
                <a:gd name="T4" fmla="*/ 27 w 57"/>
                <a:gd name="T5" fmla="*/ 36 h 43"/>
                <a:gd name="T6" fmla="*/ 38 w 57"/>
                <a:gd name="T7" fmla="*/ 37 h 43"/>
                <a:gd name="T8" fmla="*/ 49 w 57"/>
                <a:gd name="T9" fmla="*/ 43 h 43"/>
                <a:gd name="T10" fmla="*/ 49 w 57"/>
                <a:gd name="T11" fmla="*/ 30 h 43"/>
                <a:gd name="T12" fmla="*/ 57 w 57"/>
                <a:gd name="T13" fmla="*/ 22 h 43"/>
                <a:gd name="T14" fmla="*/ 51 w 57"/>
                <a:gd name="T15" fmla="*/ 17 h 43"/>
                <a:gd name="T16" fmla="*/ 53 w 57"/>
                <a:gd name="T17" fmla="*/ 7 h 43"/>
                <a:gd name="T18" fmla="*/ 30 w 57"/>
                <a:gd name="T19" fmla="*/ 0 h 43"/>
                <a:gd name="T20" fmla="*/ 17 w 57"/>
                <a:gd name="T21" fmla="*/ 5 h 43"/>
                <a:gd name="T22" fmla="*/ 13 w 57"/>
                <a:gd name="T23" fmla="*/ 5 h 43"/>
                <a:gd name="T24" fmla="*/ 0 w 57"/>
                <a:gd name="T25" fmla="*/ 9 h 43"/>
                <a:gd name="T26" fmla="*/ 0 w 57"/>
                <a:gd name="T27" fmla="*/ 9 h 43"/>
                <a:gd name="T28" fmla="*/ 0 w 57"/>
                <a:gd name="T29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43">
                  <a:moveTo>
                    <a:pt x="0" y="9"/>
                  </a:moveTo>
                  <a:lnTo>
                    <a:pt x="21" y="22"/>
                  </a:lnTo>
                  <a:lnTo>
                    <a:pt x="27" y="36"/>
                  </a:lnTo>
                  <a:lnTo>
                    <a:pt x="38" y="37"/>
                  </a:lnTo>
                  <a:lnTo>
                    <a:pt x="49" y="43"/>
                  </a:lnTo>
                  <a:lnTo>
                    <a:pt x="49" y="30"/>
                  </a:lnTo>
                  <a:lnTo>
                    <a:pt x="57" y="22"/>
                  </a:lnTo>
                  <a:lnTo>
                    <a:pt x="51" y="17"/>
                  </a:lnTo>
                  <a:lnTo>
                    <a:pt x="53" y="7"/>
                  </a:lnTo>
                  <a:lnTo>
                    <a:pt x="30" y="0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EA6D04E5-0219-0643-AA76-1E4B4D1772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5860" y="2244675"/>
              <a:ext cx="99246" cy="46776"/>
            </a:xfrm>
            <a:custGeom>
              <a:avLst/>
              <a:gdLst>
                <a:gd name="T0" fmla="*/ 0 w 65"/>
                <a:gd name="T1" fmla="*/ 30 h 36"/>
                <a:gd name="T2" fmla="*/ 10 w 65"/>
                <a:gd name="T3" fmla="*/ 15 h 36"/>
                <a:gd name="T4" fmla="*/ 23 w 65"/>
                <a:gd name="T5" fmla="*/ 4 h 36"/>
                <a:gd name="T6" fmla="*/ 36 w 65"/>
                <a:gd name="T7" fmla="*/ 0 h 36"/>
                <a:gd name="T8" fmla="*/ 42 w 65"/>
                <a:gd name="T9" fmla="*/ 0 h 36"/>
                <a:gd name="T10" fmla="*/ 49 w 65"/>
                <a:gd name="T11" fmla="*/ 6 h 36"/>
                <a:gd name="T12" fmla="*/ 65 w 65"/>
                <a:gd name="T13" fmla="*/ 26 h 36"/>
                <a:gd name="T14" fmla="*/ 42 w 65"/>
                <a:gd name="T15" fmla="*/ 36 h 36"/>
                <a:gd name="T16" fmla="*/ 34 w 65"/>
                <a:gd name="T17" fmla="*/ 26 h 36"/>
                <a:gd name="T18" fmla="*/ 29 w 65"/>
                <a:gd name="T19" fmla="*/ 34 h 36"/>
                <a:gd name="T20" fmla="*/ 15 w 65"/>
                <a:gd name="T21" fmla="*/ 34 h 36"/>
                <a:gd name="T22" fmla="*/ 0 w 65"/>
                <a:gd name="T23" fmla="*/ 30 h 36"/>
                <a:gd name="T24" fmla="*/ 0 w 65"/>
                <a:gd name="T25" fmla="*/ 30 h 36"/>
                <a:gd name="T26" fmla="*/ 0 w 65"/>
                <a:gd name="T27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6">
                  <a:moveTo>
                    <a:pt x="0" y="30"/>
                  </a:moveTo>
                  <a:lnTo>
                    <a:pt x="10" y="15"/>
                  </a:lnTo>
                  <a:lnTo>
                    <a:pt x="23" y="4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9" y="6"/>
                  </a:lnTo>
                  <a:lnTo>
                    <a:pt x="65" y="26"/>
                  </a:lnTo>
                  <a:lnTo>
                    <a:pt x="42" y="36"/>
                  </a:lnTo>
                  <a:lnTo>
                    <a:pt x="34" y="26"/>
                  </a:lnTo>
                  <a:lnTo>
                    <a:pt x="29" y="34"/>
                  </a:lnTo>
                  <a:lnTo>
                    <a:pt x="15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E4B977E-9193-8648-B4A8-ED8103AFA2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5860" y="2244675"/>
              <a:ext cx="99246" cy="46776"/>
            </a:xfrm>
            <a:custGeom>
              <a:avLst/>
              <a:gdLst>
                <a:gd name="T0" fmla="*/ 0 w 65"/>
                <a:gd name="T1" fmla="*/ 30 h 36"/>
                <a:gd name="T2" fmla="*/ 10 w 65"/>
                <a:gd name="T3" fmla="*/ 15 h 36"/>
                <a:gd name="T4" fmla="*/ 23 w 65"/>
                <a:gd name="T5" fmla="*/ 4 h 36"/>
                <a:gd name="T6" fmla="*/ 36 w 65"/>
                <a:gd name="T7" fmla="*/ 0 h 36"/>
                <a:gd name="T8" fmla="*/ 42 w 65"/>
                <a:gd name="T9" fmla="*/ 0 h 36"/>
                <a:gd name="T10" fmla="*/ 49 w 65"/>
                <a:gd name="T11" fmla="*/ 6 h 36"/>
                <a:gd name="T12" fmla="*/ 65 w 65"/>
                <a:gd name="T13" fmla="*/ 26 h 36"/>
                <a:gd name="T14" fmla="*/ 42 w 65"/>
                <a:gd name="T15" fmla="*/ 36 h 36"/>
                <a:gd name="T16" fmla="*/ 34 w 65"/>
                <a:gd name="T17" fmla="*/ 26 h 36"/>
                <a:gd name="T18" fmla="*/ 29 w 65"/>
                <a:gd name="T19" fmla="*/ 34 h 36"/>
                <a:gd name="T20" fmla="*/ 15 w 65"/>
                <a:gd name="T21" fmla="*/ 34 h 36"/>
                <a:gd name="T22" fmla="*/ 0 w 65"/>
                <a:gd name="T23" fmla="*/ 30 h 36"/>
                <a:gd name="T24" fmla="*/ 0 w 65"/>
                <a:gd name="T25" fmla="*/ 30 h 36"/>
                <a:gd name="T26" fmla="*/ 0 w 65"/>
                <a:gd name="T27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6">
                  <a:moveTo>
                    <a:pt x="0" y="30"/>
                  </a:moveTo>
                  <a:lnTo>
                    <a:pt x="10" y="15"/>
                  </a:lnTo>
                  <a:lnTo>
                    <a:pt x="23" y="4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9" y="6"/>
                  </a:lnTo>
                  <a:lnTo>
                    <a:pt x="65" y="26"/>
                  </a:lnTo>
                  <a:lnTo>
                    <a:pt x="42" y="36"/>
                  </a:lnTo>
                  <a:lnTo>
                    <a:pt x="34" y="26"/>
                  </a:lnTo>
                  <a:lnTo>
                    <a:pt x="29" y="34"/>
                  </a:lnTo>
                  <a:lnTo>
                    <a:pt x="15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1C38426D-B9F4-BC4C-A263-8D546B68E3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47839" y="2082257"/>
              <a:ext cx="90085" cy="68865"/>
            </a:xfrm>
            <a:custGeom>
              <a:avLst/>
              <a:gdLst>
                <a:gd name="T0" fmla="*/ 59 w 59"/>
                <a:gd name="T1" fmla="*/ 6 h 53"/>
                <a:gd name="T2" fmla="*/ 59 w 59"/>
                <a:gd name="T3" fmla="*/ 6 h 53"/>
                <a:gd name="T4" fmla="*/ 55 w 59"/>
                <a:gd name="T5" fmla="*/ 0 h 53"/>
                <a:gd name="T6" fmla="*/ 55 w 59"/>
                <a:gd name="T7" fmla="*/ 0 h 53"/>
                <a:gd name="T8" fmla="*/ 53 w 59"/>
                <a:gd name="T9" fmla="*/ 0 h 53"/>
                <a:gd name="T10" fmla="*/ 53 w 59"/>
                <a:gd name="T11" fmla="*/ 0 h 53"/>
                <a:gd name="T12" fmla="*/ 53 w 59"/>
                <a:gd name="T13" fmla="*/ 0 h 53"/>
                <a:gd name="T14" fmla="*/ 53 w 59"/>
                <a:gd name="T15" fmla="*/ 2 h 53"/>
                <a:gd name="T16" fmla="*/ 53 w 59"/>
                <a:gd name="T17" fmla="*/ 4 h 53"/>
                <a:gd name="T18" fmla="*/ 53 w 59"/>
                <a:gd name="T19" fmla="*/ 4 h 53"/>
                <a:gd name="T20" fmla="*/ 50 w 59"/>
                <a:gd name="T21" fmla="*/ 4 h 53"/>
                <a:gd name="T22" fmla="*/ 46 w 59"/>
                <a:gd name="T23" fmla="*/ 2 h 53"/>
                <a:gd name="T24" fmla="*/ 44 w 59"/>
                <a:gd name="T25" fmla="*/ 2 h 53"/>
                <a:gd name="T26" fmla="*/ 42 w 59"/>
                <a:gd name="T27" fmla="*/ 0 h 53"/>
                <a:gd name="T28" fmla="*/ 42 w 59"/>
                <a:gd name="T29" fmla="*/ 0 h 53"/>
                <a:gd name="T30" fmla="*/ 38 w 59"/>
                <a:gd name="T31" fmla="*/ 2 h 53"/>
                <a:gd name="T32" fmla="*/ 36 w 59"/>
                <a:gd name="T33" fmla="*/ 2 h 53"/>
                <a:gd name="T34" fmla="*/ 33 w 59"/>
                <a:gd name="T35" fmla="*/ 4 h 53"/>
                <a:gd name="T36" fmla="*/ 33 w 59"/>
                <a:gd name="T37" fmla="*/ 4 h 53"/>
                <a:gd name="T38" fmla="*/ 33 w 59"/>
                <a:gd name="T39" fmla="*/ 12 h 53"/>
                <a:gd name="T40" fmla="*/ 35 w 59"/>
                <a:gd name="T41" fmla="*/ 15 h 53"/>
                <a:gd name="T42" fmla="*/ 35 w 59"/>
                <a:gd name="T43" fmla="*/ 17 h 53"/>
                <a:gd name="T44" fmla="*/ 35 w 59"/>
                <a:gd name="T45" fmla="*/ 17 h 53"/>
                <a:gd name="T46" fmla="*/ 31 w 59"/>
                <a:gd name="T47" fmla="*/ 19 h 53"/>
                <a:gd name="T48" fmla="*/ 27 w 59"/>
                <a:gd name="T49" fmla="*/ 21 h 53"/>
                <a:gd name="T50" fmla="*/ 21 w 59"/>
                <a:gd name="T51" fmla="*/ 21 h 53"/>
                <a:gd name="T52" fmla="*/ 21 w 59"/>
                <a:gd name="T53" fmla="*/ 21 h 53"/>
                <a:gd name="T54" fmla="*/ 21 w 59"/>
                <a:gd name="T55" fmla="*/ 23 h 53"/>
                <a:gd name="T56" fmla="*/ 19 w 59"/>
                <a:gd name="T57" fmla="*/ 23 h 53"/>
                <a:gd name="T58" fmla="*/ 19 w 59"/>
                <a:gd name="T59" fmla="*/ 23 h 53"/>
                <a:gd name="T60" fmla="*/ 19 w 59"/>
                <a:gd name="T61" fmla="*/ 25 h 53"/>
                <a:gd name="T62" fmla="*/ 19 w 59"/>
                <a:gd name="T63" fmla="*/ 25 h 53"/>
                <a:gd name="T64" fmla="*/ 16 w 59"/>
                <a:gd name="T65" fmla="*/ 27 h 53"/>
                <a:gd name="T66" fmla="*/ 14 w 59"/>
                <a:gd name="T67" fmla="*/ 30 h 53"/>
                <a:gd name="T68" fmla="*/ 12 w 59"/>
                <a:gd name="T69" fmla="*/ 36 h 53"/>
                <a:gd name="T70" fmla="*/ 10 w 59"/>
                <a:gd name="T71" fmla="*/ 40 h 53"/>
                <a:gd name="T72" fmla="*/ 10 w 59"/>
                <a:gd name="T73" fmla="*/ 40 h 53"/>
                <a:gd name="T74" fmla="*/ 0 w 59"/>
                <a:gd name="T75" fmla="*/ 51 h 53"/>
                <a:gd name="T76" fmla="*/ 4 w 59"/>
                <a:gd name="T77" fmla="*/ 51 h 53"/>
                <a:gd name="T78" fmla="*/ 16 w 59"/>
                <a:gd name="T79" fmla="*/ 46 h 53"/>
                <a:gd name="T80" fmla="*/ 40 w 59"/>
                <a:gd name="T81" fmla="*/ 53 h 53"/>
                <a:gd name="T82" fmla="*/ 40 w 59"/>
                <a:gd name="T83" fmla="*/ 44 h 53"/>
                <a:gd name="T84" fmla="*/ 40 w 59"/>
                <a:gd name="T85" fmla="*/ 38 h 53"/>
                <a:gd name="T86" fmla="*/ 48 w 59"/>
                <a:gd name="T87" fmla="*/ 38 h 53"/>
                <a:gd name="T88" fmla="*/ 55 w 59"/>
                <a:gd name="T89" fmla="*/ 29 h 53"/>
                <a:gd name="T90" fmla="*/ 53 w 59"/>
                <a:gd name="T91" fmla="*/ 19 h 53"/>
                <a:gd name="T92" fmla="*/ 59 w 59"/>
                <a:gd name="T93" fmla="*/ 6 h 53"/>
                <a:gd name="T94" fmla="*/ 59 w 59"/>
                <a:gd name="T95" fmla="*/ 6 h 53"/>
                <a:gd name="T96" fmla="*/ 59 w 59"/>
                <a:gd name="T97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53">
                  <a:moveTo>
                    <a:pt x="59" y="6"/>
                  </a:moveTo>
                  <a:lnTo>
                    <a:pt x="59" y="6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12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1" y="19"/>
                  </a:lnTo>
                  <a:lnTo>
                    <a:pt x="27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4" y="30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0" y="51"/>
                  </a:lnTo>
                  <a:lnTo>
                    <a:pt x="4" y="51"/>
                  </a:lnTo>
                  <a:lnTo>
                    <a:pt x="16" y="46"/>
                  </a:lnTo>
                  <a:lnTo>
                    <a:pt x="40" y="53"/>
                  </a:lnTo>
                  <a:lnTo>
                    <a:pt x="40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55" y="29"/>
                  </a:lnTo>
                  <a:lnTo>
                    <a:pt x="53" y="19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6C20FC9-87DF-DD41-A02E-37E4C90479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47839" y="2082257"/>
              <a:ext cx="90085" cy="68865"/>
            </a:xfrm>
            <a:custGeom>
              <a:avLst/>
              <a:gdLst>
                <a:gd name="T0" fmla="*/ 59 w 59"/>
                <a:gd name="T1" fmla="*/ 6 h 53"/>
                <a:gd name="T2" fmla="*/ 59 w 59"/>
                <a:gd name="T3" fmla="*/ 6 h 53"/>
                <a:gd name="T4" fmla="*/ 55 w 59"/>
                <a:gd name="T5" fmla="*/ 0 h 53"/>
                <a:gd name="T6" fmla="*/ 55 w 59"/>
                <a:gd name="T7" fmla="*/ 0 h 53"/>
                <a:gd name="T8" fmla="*/ 53 w 59"/>
                <a:gd name="T9" fmla="*/ 0 h 53"/>
                <a:gd name="T10" fmla="*/ 53 w 59"/>
                <a:gd name="T11" fmla="*/ 0 h 53"/>
                <a:gd name="T12" fmla="*/ 53 w 59"/>
                <a:gd name="T13" fmla="*/ 0 h 53"/>
                <a:gd name="T14" fmla="*/ 53 w 59"/>
                <a:gd name="T15" fmla="*/ 2 h 53"/>
                <a:gd name="T16" fmla="*/ 53 w 59"/>
                <a:gd name="T17" fmla="*/ 4 h 53"/>
                <a:gd name="T18" fmla="*/ 53 w 59"/>
                <a:gd name="T19" fmla="*/ 4 h 53"/>
                <a:gd name="T20" fmla="*/ 50 w 59"/>
                <a:gd name="T21" fmla="*/ 4 h 53"/>
                <a:gd name="T22" fmla="*/ 46 w 59"/>
                <a:gd name="T23" fmla="*/ 2 h 53"/>
                <a:gd name="T24" fmla="*/ 44 w 59"/>
                <a:gd name="T25" fmla="*/ 2 h 53"/>
                <a:gd name="T26" fmla="*/ 42 w 59"/>
                <a:gd name="T27" fmla="*/ 0 h 53"/>
                <a:gd name="T28" fmla="*/ 42 w 59"/>
                <a:gd name="T29" fmla="*/ 0 h 53"/>
                <a:gd name="T30" fmla="*/ 38 w 59"/>
                <a:gd name="T31" fmla="*/ 2 h 53"/>
                <a:gd name="T32" fmla="*/ 36 w 59"/>
                <a:gd name="T33" fmla="*/ 2 h 53"/>
                <a:gd name="T34" fmla="*/ 33 w 59"/>
                <a:gd name="T35" fmla="*/ 4 h 53"/>
                <a:gd name="T36" fmla="*/ 33 w 59"/>
                <a:gd name="T37" fmla="*/ 4 h 53"/>
                <a:gd name="T38" fmla="*/ 33 w 59"/>
                <a:gd name="T39" fmla="*/ 12 h 53"/>
                <a:gd name="T40" fmla="*/ 35 w 59"/>
                <a:gd name="T41" fmla="*/ 15 h 53"/>
                <a:gd name="T42" fmla="*/ 35 w 59"/>
                <a:gd name="T43" fmla="*/ 17 h 53"/>
                <a:gd name="T44" fmla="*/ 35 w 59"/>
                <a:gd name="T45" fmla="*/ 17 h 53"/>
                <a:gd name="T46" fmla="*/ 31 w 59"/>
                <a:gd name="T47" fmla="*/ 19 h 53"/>
                <a:gd name="T48" fmla="*/ 27 w 59"/>
                <a:gd name="T49" fmla="*/ 21 h 53"/>
                <a:gd name="T50" fmla="*/ 21 w 59"/>
                <a:gd name="T51" fmla="*/ 21 h 53"/>
                <a:gd name="T52" fmla="*/ 21 w 59"/>
                <a:gd name="T53" fmla="*/ 21 h 53"/>
                <a:gd name="T54" fmla="*/ 21 w 59"/>
                <a:gd name="T55" fmla="*/ 23 h 53"/>
                <a:gd name="T56" fmla="*/ 19 w 59"/>
                <a:gd name="T57" fmla="*/ 23 h 53"/>
                <a:gd name="T58" fmla="*/ 19 w 59"/>
                <a:gd name="T59" fmla="*/ 23 h 53"/>
                <a:gd name="T60" fmla="*/ 19 w 59"/>
                <a:gd name="T61" fmla="*/ 25 h 53"/>
                <a:gd name="T62" fmla="*/ 19 w 59"/>
                <a:gd name="T63" fmla="*/ 25 h 53"/>
                <a:gd name="T64" fmla="*/ 16 w 59"/>
                <a:gd name="T65" fmla="*/ 27 h 53"/>
                <a:gd name="T66" fmla="*/ 14 w 59"/>
                <a:gd name="T67" fmla="*/ 30 h 53"/>
                <a:gd name="T68" fmla="*/ 12 w 59"/>
                <a:gd name="T69" fmla="*/ 36 h 53"/>
                <a:gd name="T70" fmla="*/ 10 w 59"/>
                <a:gd name="T71" fmla="*/ 40 h 53"/>
                <a:gd name="T72" fmla="*/ 10 w 59"/>
                <a:gd name="T73" fmla="*/ 40 h 53"/>
                <a:gd name="T74" fmla="*/ 0 w 59"/>
                <a:gd name="T75" fmla="*/ 51 h 53"/>
                <a:gd name="T76" fmla="*/ 4 w 59"/>
                <a:gd name="T77" fmla="*/ 51 h 53"/>
                <a:gd name="T78" fmla="*/ 16 w 59"/>
                <a:gd name="T79" fmla="*/ 46 h 53"/>
                <a:gd name="T80" fmla="*/ 40 w 59"/>
                <a:gd name="T81" fmla="*/ 53 h 53"/>
                <a:gd name="T82" fmla="*/ 40 w 59"/>
                <a:gd name="T83" fmla="*/ 44 h 53"/>
                <a:gd name="T84" fmla="*/ 40 w 59"/>
                <a:gd name="T85" fmla="*/ 38 h 53"/>
                <a:gd name="T86" fmla="*/ 48 w 59"/>
                <a:gd name="T87" fmla="*/ 38 h 53"/>
                <a:gd name="T88" fmla="*/ 55 w 59"/>
                <a:gd name="T89" fmla="*/ 29 h 53"/>
                <a:gd name="T90" fmla="*/ 53 w 59"/>
                <a:gd name="T91" fmla="*/ 19 h 53"/>
                <a:gd name="T92" fmla="*/ 59 w 59"/>
                <a:gd name="T93" fmla="*/ 6 h 53"/>
                <a:gd name="T94" fmla="*/ 59 w 59"/>
                <a:gd name="T95" fmla="*/ 6 h 53"/>
                <a:gd name="T96" fmla="*/ 59 w 59"/>
                <a:gd name="T97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53">
                  <a:moveTo>
                    <a:pt x="59" y="6"/>
                  </a:moveTo>
                  <a:lnTo>
                    <a:pt x="59" y="6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12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1" y="19"/>
                  </a:lnTo>
                  <a:lnTo>
                    <a:pt x="27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4" y="30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0" y="51"/>
                  </a:lnTo>
                  <a:lnTo>
                    <a:pt x="4" y="51"/>
                  </a:lnTo>
                  <a:lnTo>
                    <a:pt x="16" y="46"/>
                  </a:lnTo>
                  <a:lnTo>
                    <a:pt x="40" y="53"/>
                  </a:lnTo>
                  <a:lnTo>
                    <a:pt x="40" y="44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55" y="29"/>
                  </a:lnTo>
                  <a:lnTo>
                    <a:pt x="53" y="19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B05DB0B-4181-AA45-8F58-FD906BBACC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181007"/>
              <a:ext cx="12215" cy="22089"/>
            </a:xfrm>
            <a:custGeom>
              <a:avLst/>
              <a:gdLst>
                <a:gd name="T0" fmla="*/ 0 w 8"/>
                <a:gd name="T1" fmla="*/ 13 h 17"/>
                <a:gd name="T2" fmla="*/ 0 w 8"/>
                <a:gd name="T3" fmla="*/ 0 h 17"/>
                <a:gd name="T4" fmla="*/ 8 w 8"/>
                <a:gd name="T5" fmla="*/ 9 h 17"/>
                <a:gd name="T6" fmla="*/ 8 w 8"/>
                <a:gd name="T7" fmla="*/ 17 h 17"/>
                <a:gd name="T8" fmla="*/ 0 w 8"/>
                <a:gd name="T9" fmla="*/ 13 h 17"/>
                <a:gd name="T10" fmla="*/ 0 w 8"/>
                <a:gd name="T11" fmla="*/ 13 h 17"/>
                <a:gd name="T12" fmla="*/ 0 w 8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0" y="13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8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B9B0093E-6553-5042-BDD6-A86F4FC156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181007"/>
              <a:ext cx="12215" cy="22089"/>
            </a:xfrm>
            <a:custGeom>
              <a:avLst/>
              <a:gdLst>
                <a:gd name="T0" fmla="*/ 0 w 8"/>
                <a:gd name="T1" fmla="*/ 13 h 17"/>
                <a:gd name="T2" fmla="*/ 0 w 8"/>
                <a:gd name="T3" fmla="*/ 0 h 17"/>
                <a:gd name="T4" fmla="*/ 8 w 8"/>
                <a:gd name="T5" fmla="*/ 9 h 17"/>
                <a:gd name="T6" fmla="*/ 8 w 8"/>
                <a:gd name="T7" fmla="*/ 17 h 17"/>
                <a:gd name="T8" fmla="*/ 0 w 8"/>
                <a:gd name="T9" fmla="*/ 13 h 17"/>
                <a:gd name="T10" fmla="*/ 0 w 8"/>
                <a:gd name="T11" fmla="*/ 13 h 17"/>
                <a:gd name="T12" fmla="*/ 0 w 8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0" y="13"/>
                  </a:moveTo>
                  <a:lnTo>
                    <a:pt x="0" y="0"/>
                  </a:lnTo>
                  <a:lnTo>
                    <a:pt x="8" y="9"/>
                  </a:lnTo>
                  <a:lnTo>
                    <a:pt x="8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8F60836D-37B2-B046-B6A6-1D28E8D554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045875"/>
              <a:ext cx="196966" cy="209195"/>
            </a:xfrm>
            <a:custGeom>
              <a:avLst/>
              <a:gdLst>
                <a:gd name="T0" fmla="*/ 51 w 129"/>
                <a:gd name="T1" fmla="*/ 159 h 161"/>
                <a:gd name="T2" fmla="*/ 38 w 129"/>
                <a:gd name="T3" fmla="*/ 153 h 161"/>
                <a:gd name="T4" fmla="*/ 33 w 129"/>
                <a:gd name="T5" fmla="*/ 130 h 161"/>
                <a:gd name="T6" fmla="*/ 8 w 129"/>
                <a:gd name="T7" fmla="*/ 113 h 161"/>
                <a:gd name="T8" fmla="*/ 8 w 129"/>
                <a:gd name="T9" fmla="*/ 96 h 161"/>
                <a:gd name="T10" fmla="*/ 4 w 129"/>
                <a:gd name="T11" fmla="*/ 81 h 161"/>
                <a:gd name="T12" fmla="*/ 12 w 129"/>
                <a:gd name="T13" fmla="*/ 66 h 161"/>
                <a:gd name="T14" fmla="*/ 17 w 129"/>
                <a:gd name="T15" fmla="*/ 49 h 161"/>
                <a:gd name="T16" fmla="*/ 23 w 129"/>
                <a:gd name="T17" fmla="*/ 34 h 161"/>
                <a:gd name="T18" fmla="*/ 23 w 129"/>
                <a:gd name="T19" fmla="*/ 32 h 161"/>
                <a:gd name="T20" fmla="*/ 23 w 129"/>
                <a:gd name="T21" fmla="*/ 28 h 161"/>
                <a:gd name="T22" fmla="*/ 23 w 129"/>
                <a:gd name="T23" fmla="*/ 28 h 161"/>
                <a:gd name="T24" fmla="*/ 27 w 129"/>
                <a:gd name="T25" fmla="*/ 28 h 161"/>
                <a:gd name="T26" fmla="*/ 29 w 129"/>
                <a:gd name="T27" fmla="*/ 28 h 161"/>
                <a:gd name="T28" fmla="*/ 40 w 129"/>
                <a:gd name="T29" fmla="*/ 24 h 161"/>
                <a:gd name="T30" fmla="*/ 42 w 129"/>
                <a:gd name="T31" fmla="*/ 22 h 161"/>
                <a:gd name="T32" fmla="*/ 44 w 129"/>
                <a:gd name="T33" fmla="*/ 17 h 161"/>
                <a:gd name="T34" fmla="*/ 42 w 129"/>
                <a:gd name="T35" fmla="*/ 4 h 161"/>
                <a:gd name="T36" fmla="*/ 59 w 129"/>
                <a:gd name="T37" fmla="*/ 0 h 161"/>
                <a:gd name="T38" fmla="*/ 63 w 129"/>
                <a:gd name="T39" fmla="*/ 7 h 161"/>
                <a:gd name="T40" fmla="*/ 70 w 129"/>
                <a:gd name="T41" fmla="*/ 11 h 161"/>
                <a:gd name="T42" fmla="*/ 72 w 129"/>
                <a:gd name="T43" fmla="*/ 11 h 161"/>
                <a:gd name="T44" fmla="*/ 74 w 129"/>
                <a:gd name="T45" fmla="*/ 15 h 161"/>
                <a:gd name="T46" fmla="*/ 74 w 129"/>
                <a:gd name="T47" fmla="*/ 19 h 161"/>
                <a:gd name="T48" fmla="*/ 76 w 129"/>
                <a:gd name="T49" fmla="*/ 22 h 161"/>
                <a:gd name="T50" fmla="*/ 80 w 129"/>
                <a:gd name="T51" fmla="*/ 24 h 161"/>
                <a:gd name="T52" fmla="*/ 85 w 129"/>
                <a:gd name="T53" fmla="*/ 22 h 161"/>
                <a:gd name="T54" fmla="*/ 85 w 129"/>
                <a:gd name="T55" fmla="*/ 21 h 161"/>
                <a:gd name="T56" fmla="*/ 85 w 129"/>
                <a:gd name="T57" fmla="*/ 21 h 161"/>
                <a:gd name="T58" fmla="*/ 85 w 129"/>
                <a:gd name="T59" fmla="*/ 17 h 161"/>
                <a:gd name="T60" fmla="*/ 91 w 129"/>
                <a:gd name="T61" fmla="*/ 13 h 161"/>
                <a:gd name="T62" fmla="*/ 101 w 129"/>
                <a:gd name="T63" fmla="*/ 9 h 161"/>
                <a:gd name="T64" fmla="*/ 104 w 129"/>
                <a:gd name="T65" fmla="*/ 11 h 161"/>
                <a:gd name="T66" fmla="*/ 112 w 129"/>
                <a:gd name="T67" fmla="*/ 17 h 161"/>
                <a:gd name="T68" fmla="*/ 120 w 129"/>
                <a:gd name="T69" fmla="*/ 38 h 161"/>
                <a:gd name="T70" fmla="*/ 123 w 129"/>
                <a:gd name="T71" fmla="*/ 53 h 161"/>
                <a:gd name="T72" fmla="*/ 129 w 129"/>
                <a:gd name="T73" fmla="*/ 74 h 161"/>
                <a:gd name="T74" fmla="*/ 121 w 129"/>
                <a:gd name="T75" fmla="*/ 83 h 161"/>
                <a:gd name="T76" fmla="*/ 91 w 129"/>
                <a:gd name="T77" fmla="*/ 94 h 161"/>
                <a:gd name="T78" fmla="*/ 106 w 129"/>
                <a:gd name="T79" fmla="*/ 123 h 161"/>
                <a:gd name="T80" fmla="*/ 110 w 129"/>
                <a:gd name="T81" fmla="*/ 134 h 161"/>
                <a:gd name="T82" fmla="*/ 101 w 129"/>
                <a:gd name="T83" fmla="*/ 145 h 161"/>
                <a:gd name="T84" fmla="*/ 95 w 129"/>
                <a:gd name="T85" fmla="*/ 151 h 161"/>
                <a:gd name="T86" fmla="*/ 78 w 129"/>
                <a:gd name="T87" fmla="*/ 161 h 161"/>
                <a:gd name="T88" fmla="*/ 67 w 129"/>
                <a:gd name="T89" fmla="*/ 159 h 161"/>
                <a:gd name="T90" fmla="*/ 67 w 129"/>
                <a:gd name="T91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" h="161">
                  <a:moveTo>
                    <a:pt x="67" y="159"/>
                  </a:moveTo>
                  <a:lnTo>
                    <a:pt x="51" y="159"/>
                  </a:lnTo>
                  <a:lnTo>
                    <a:pt x="44" y="153"/>
                  </a:lnTo>
                  <a:lnTo>
                    <a:pt x="38" y="153"/>
                  </a:lnTo>
                  <a:lnTo>
                    <a:pt x="25" y="157"/>
                  </a:lnTo>
                  <a:lnTo>
                    <a:pt x="33" y="130"/>
                  </a:lnTo>
                  <a:lnTo>
                    <a:pt x="8" y="121"/>
                  </a:lnTo>
                  <a:lnTo>
                    <a:pt x="8" y="113"/>
                  </a:lnTo>
                  <a:lnTo>
                    <a:pt x="0" y="104"/>
                  </a:lnTo>
                  <a:lnTo>
                    <a:pt x="8" y="96"/>
                  </a:lnTo>
                  <a:lnTo>
                    <a:pt x="2" y="91"/>
                  </a:lnTo>
                  <a:lnTo>
                    <a:pt x="4" y="81"/>
                  </a:lnTo>
                  <a:lnTo>
                    <a:pt x="4" y="66"/>
                  </a:lnTo>
                  <a:lnTo>
                    <a:pt x="12" y="66"/>
                  </a:lnTo>
                  <a:lnTo>
                    <a:pt x="19" y="57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6" y="26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4" y="11"/>
                  </a:lnTo>
                  <a:lnTo>
                    <a:pt x="42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13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82" y="24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91" y="13"/>
                  </a:lnTo>
                  <a:lnTo>
                    <a:pt x="97" y="11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4" y="11"/>
                  </a:lnTo>
                  <a:lnTo>
                    <a:pt x="106" y="13"/>
                  </a:lnTo>
                  <a:lnTo>
                    <a:pt x="112" y="17"/>
                  </a:lnTo>
                  <a:lnTo>
                    <a:pt x="116" y="21"/>
                  </a:lnTo>
                  <a:lnTo>
                    <a:pt x="120" y="38"/>
                  </a:lnTo>
                  <a:lnTo>
                    <a:pt x="120" y="47"/>
                  </a:lnTo>
                  <a:lnTo>
                    <a:pt x="123" y="53"/>
                  </a:lnTo>
                  <a:lnTo>
                    <a:pt x="123" y="74"/>
                  </a:lnTo>
                  <a:lnTo>
                    <a:pt x="129" y="74"/>
                  </a:lnTo>
                  <a:lnTo>
                    <a:pt x="129" y="83"/>
                  </a:lnTo>
                  <a:lnTo>
                    <a:pt x="121" y="83"/>
                  </a:lnTo>
                  <a:lnTo>
                    <a:pt x="103" y="94"/>
                  </a:lnTo>
                  <a:lnTo>
                    <a:pt x="91" y="94"/>
                  </a:lnTo>
                  <a:lnTo>
                    <a:pt x="93" y="110"/>
                  </a:lnTo>
                  <a:lnTo>
                    <a:pt x="106" y="123"/>
                  </a:lnTo>
                  <a:lnTo>
                    <a:pt x="116" y="134"/>
                  </a:lnTo>
                  <a:lnTo>
                    <a:pt x="110" y="134"/>
                  </a:lnTo>
                  <a:lnTo>
                    <a:pt x="110" y="142"/>
                  </a:lnTo>
                  <a:lnTo>
                    <a:pt x="101" y="145"/>
                  </a:lnTo>
                  <a:lnTo>
                    <a:pt x="101" y="159"/>
                  </a:lnTo>
                  <a:lnTo>
                    <a:pt x="95" y="151"/>
                  </a:lnTo>
                  <a:lnTo>
                    <a:pt x="82" y="155"/>
                  </a:lnTo>
                  <a:lnTo>
                    <a:pt x="78" y="161"/>
                  </a:lnTo>
                  <a:lnTo>
                    <a:pt x="72" y="155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1D5A368-2FB4-834E-8F65-CB60CA3EA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2806" y="2045875"/>
              <a:ext cx="196966" cy="209195"/>
            </a:xfrm>
            <a:custGeom>
              <a:avLst/>
              <a:gdLst>
                <a:gd name="T0" fmla="*/ 51 w 129"/>
                <a:gd name="T1" fmla="*/ 159 h 161"/>
                <a:gd name="T2" fmla="*/ 38 w 129"/>
                <a:gd name="T3" fmla="*/ 153 h 161"/>
                <a:gd name="T4" fmla="*/ 33 w 129"/>
                <a:gd name="T5" fmla="*/ 130 h 161"/>
                <a:gd name="T6" fmla="*/ 8 w 129"/>
                <a:gd name="T7" fmla="*/ 113 h 161"/>
                <a:gd name="T8" fmla="*/ 8 w 129"/>
                <a:gd name="T9" fmla="*/ 96 h 161"/>
                <a:gd name="T10" fmla="*/ 4 w 129"/>
                <a:gd name="T11" fmla="*/ 81 h 161"/>
                <a:gd name="T12" fmla="*/ 12 w 129"/>
                <a:gd name="T13" fmla="*/ 66 h 161"/>
                <a:gd name="T14" fmla="*/ 17 w 129"/>
                <a:gd name="T15" fmla="*/ 49 h 161"/>
                <a:gd name="T16" fmla="*/ 23 w 129"/>
                <a:gd name="T17" fmla="*/ 34 h 161"/>
                <a:gd name="T18" fmla="*/ 23 w 129"/>
                <a:gd name="T19" fmla="*/ 32 h 161"/>
                <a:gd name="T20" fmla="*/ 23 w 129"/>
                <a:gd name="T21" fmla="*/ 28 h 161"/>
                <a:gd name="T22" fmla="*/ 23 w 129"/>
                <a:gd name="T23" fmla="*/ 28 h 161"/>
                <a:gd name="T24" fmla="*/ 27 w 129"/>
                <a:gd name="T25" fmla="*/ 28 h 161"/>
                <a:gd name="T26" fmla="*/ 29 w 129"/>
                <a:gd name="T27" fmla="*/ 28 h 161"/>
                <a:gd name="T28" fmla="*/ 40 w 129"/>
                <a:gd name="T29" fmla="*/ 24 h 161"/>
                <a:gd name="T30" fmla="*/ 42 w 129"/>
                <a:gd name="T31" fmla="*/ 22 h 161"/>
                <a:gd name="T32" fmla="*/ 44 w 129"/>
                <a:gd name="T33" fmla="*/ 17 h 161"/>
                <a:gd name="T34" fmla="*/ 42 w 129"/>
                <a:gd name="T35" fmla="*/ 4 h 161"/>
                <a:gd name="T36" fmla="*/ 59 w 129"/>
                <a:gd name="T37" fmla="*/ 0 h 161"/>
                <a:gd name="T38" fmla="*/ 63 w 129"/>
                <a:gd name="T39" fmla="*/ 7 h 161"/>
                <a:gd name="T40" fmla="*/ 70 w 129"/>
                <a:gd name="T41" fmla="*/ 11 h 161"/>
                <a:gd name="T42" fmla="*/ 72 w 129"/>
                <a:gd name="T43" fmla="*/ 11 h 161"/>
                <a:gd name="T44" fmla="*/ 74 w 129"/>
                <a:gd name="T45" fmla="*/ 15 h 161"/>
                <a:gd name="T46" fmla="*/ 74 w 129"/>
                <a:gd name="T47" fmla="*/ 19 h 161"/>
                <a:gd name="T48" fmla="*/ 76 w 129"/>
                <a:gd name="T49" fmla="*/ 22 h 161"/>
                <a:gd name="T50" fmla="*/ 80 w 129"/>
                <a:gd name="T51" fmla="*/ 24 h 161"/>
                <a:gd name="T52" fmla="*/ 85 w 129"/>
                <a:gd name="T53" fmla="*/ 22 h 161"/>
                <a:gd name="T54" fmla="*/ 85 w 129"/>
                <a:gd name="T55" fmla="*/ 21 h 161"/>
                <a:gd name="T56" fmla="*/ 85 w 129"/>
                <a:gd name="T57" fmla="*/ 21 h 161"/>
                <a:gd name="T58" fmla="*/ 85 w 129"/>
                <a:gd name="T59" fmla="*/ 17 h 161"/>
                <a:gd name="T60" fmla="*/ 91 w 129"/>
                <a:gd name="T61" fmla="*/ 13 h 161"/>
                <a:gd name="T62" fmla="*/ 101 w 129"/>
                <a:gd name="T63" fmla="*/ 9 h 161"/>
                <a:gd name="T64" fmla="*/ 104 w 129"/>
                <a:gd name="T65" fmla="*/ 11 h 161"/>
                <a:gd name="T66" fmla="*/ 112 w 129"/>
                <a:gd name="T67" fmla="*/ 17 h 161"/>
                <a:gd name="T68" fmla="*/ 120 w 129"/>
                <a:gd name="T69" fmla="*/ 38 h 161"/>
                <a:gd name="T70" fmla="*/ 123 w 129"/>
                <a:gd name="T71" fmla="*/ 53 h 161"/>
                <a:gd name="T72" fmla="*/ 129 w 129"/>
                <a:gd name="T73" fmla="*/ 74 h 161"/>
                <a:gd name="T74" fmla="*/ 121 w 129"/>
                <a:gd name="T75" fmla="*/ 83 h 161"/>
                <a:gd name="T76" fmla="*/ 91 w 129"/>
                <a:gd name="T77" fmla="*/ 94 h 161"/>
                <a:gd name="T78" fmla="*/ 106 w 129"/>
                <a:gd name="T79" fmla="*/ 123 h 161"/>
                <a:gd name="T80" fmla="*/ 110 w 129"/>
                <a:gd name="T81" fmla="*/ 134 h 161"/>
                <a:gd name="T82" fmla="*/ 101 w 129"/>
                <a:gd name="T83" fmla="*/ 145 h 161"/>
                <a:gd name="T84" fmla="*/ 95 w 129"/>
                <a:gd name="T85" fmla="*/ 151 h 161"/>
                <a:gd name="T86" fmla="*/ 78 w 129"/>
                <a:gd name="T87" fmla="*/ 161 h 161"/>
                <a:gd name="T88" fmla="*/ 67 w 129"/>
                <a:gd name="T89" fmla="*/ 159 h 161"/>
                <a:gd name="T90" fmla="*/ 67 w 129"/>
                <a:gd name="T91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" h="161">
                  <a:moveTo>
                    <a:pt x="67" y="159"/>
                  </a:moveTo>
                  <a:lnTo>
                    <a:pt x="51" y="159"/>
                  </a:lnTo>
                  <a:lnTo>
                    <a:pt x="44" y="153"/>
                  </a:lnTo>
                  <a:lnTo>
                    <a:pt x="38" y="153"/>
                  </a:lnTo>
                  <a:lnTo>
                    <a:pt x="25" y="157"/>
                  </a:lnTo>
                  <a:lnTo>
                    <a:pt x="33" y="130"/>
                  </a:lnTo>
                  <a:lnTo>
                    <a:pt x="8" y="121"/>
                  </a:lnTo>
                  <a:lnTo>
                    <a:pt x="8" y="113"/>
                  </a:lnTo>
                  <a:lnTo>
                    <a:pt x="0" y="104"/>
                  </a:lnTo>
                  <a:lnTo>
                    <a:pt x="8" y="96"/>
                  </a:lnTo>
                  <a:lnTo>
                    <a:pt x="2" y="91"/>
                  </a:lnTo>
                  <a:lnTo>
                    <a:pt x="4" y="81"/>
                  </a:lnTo>
                  <a:lnTo>
                    <a:pt x="4" y="66"/>
                  </a:lnTo>
                  <a:lnTo>
                    <a:pt x="12" y="66"/>
                  </a:lnTo>
                  <a:lnTo>
                    <a:pt x="19" y="57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6" y="26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4" y="11"/>
                  </a:lnTo>
                  <a:lnTo>
                    <a:pt x="42" y="4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13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82" y="24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91" y="13"/>
                  </a:lnTo>
                  <a:lnTo>
                    <a:pt x="97" y="11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4" y="11"/>
                  </a:lnTo>
                  <a:lnTo>
                    <a:pt x="106" y="13"/>
                  </a:lnTo>
                  <a:lnTo>
                    <a:pt x="112" y="17"/>
                  </a:lnTo>
                  <a:lnTo>
                    <a:pt x="116" y="21"/>
                  </a:lnTo>
                  <a:lnTo>
                    <a:pt x="120" y="38"/>
                  </a:lnTo>
                  <a:lnTo>
                    <a:pt x="120" y="47"/>
                  </a:lnTo>
                  <a:lnTo>
                    <a:pt x="123" y="53"/>
                  </a:lnTo>
                  <a:lnTo>
                    <a:pt x="123" y="74"/>
                  </a:lnTo>
                  <a:lnTo>
                    <a:pt x="129" y="74"/>
                  </a:lnTo>
                  <a:lnTo>
                    <a:pt x="129" y="83"/>
                  </a:lnTo>
                  <a:lnTo>
                    <a:pt x="121" y="83"/>
                  </a:lnTo>
                  <a:lnTo>
                    <a:pt x="103" y="94"/>
                  </a:lnTo>
                  <a:lnTo>
                    <a:pt x="91" y="94"/>
                  </a:lnTo>
                  <a:lnTo>
                    <a:pt x="93" y="110"/>
                  </a:lnTo>
                  <a:lnTo>
                    <a:pt x="106" y="123"/>
                  </a:lnTo>
                  <a:lnTo>
                    <a:pt x="116" y="134"/>
                  </a:lnTo>
                  <a:lnTo>
                    <a:pt x="110" y="134"/>
                  </a:lnTo>
                  <a:lnTo>
                    <a:pt x="110" y="142"/>
                  </a:lnTo>
                  <a:lnTo>
                    <a:pt x="101" y="145"/>
                  </a:lnTo>
                  <a:lnTo>
                    <a:pt x="101" y="159"/>
                  </a:lnTo>
                  <a:lnTo>
                    <a:pt x="95" y="151"/>
                  </a:lnTo>
                  <a:lnTo>
                    <a:pt x="82" y="155"/>
                  </a:lnTo>
                  <a:lnTo>
                    <a:pt x="78" y="161"/>
                  </a:lnTo>
                  <a:lnTo>
                    <a:pt x="72" y="155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27EFFC62-B0DD-6C40-B118-5F113AD3F5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3193" y="1964017"/>
              <a:ext cx="62601" cy="87056"/>
            </a:xfrm>
            <a:custGeom>
              <a:avLst/>
              <a:gdLst>
                <a:gd name="T0" fmla="*/ 41 w 41"/>
                <a:gd name="T1" fmla="*/ 53 h 67"/>
                <a:gd name="T2" fmla="*/ 34 w 41"/>
                <a:gd name="T3" fmla="*/ 59 h 67"/>
                <a:gd name="T4" fmla="*/ 32 w 41"/>
                <a:gd name="T5" fmla="*/ 59 h 67"/>
                <a:gd name="T6" fmla="*/ 26 w 41"/>
                <a:gd name="T7" fmla="*/ 53 h 67"/>
                <a:gd name="T8" fmla="*/ 24 w 41"/>
                <a:gd name="T9" fmla="*/ 53 h 67"/>
                <a:gd name="T10" fmla="*/ 26 w 41"/>
                <a:gd name="T11" fmla="*/ 63 h 67"/>
                <a:gd name="T12" fmla="*/ 9 w 41"/>
                <a:gd name="T13" fmla="*/ 67 h 67"/>
                <a:gd name="T14" fmla="*/ 5 w 41"/>
                <a:gd name="T15" fmla="*/ 51 h 67"/>
                <a:gd name="T16" fmla="*/ 3 w 41"/>
                <a:gd name="T17" fmla="*/ 46 h 67"/>
                <a:gd name="T18" fmla="*/ 0 w 41"/>
                <a:gd name="T19" fmla="*/ 38 h 67"/>
                <a:gd name="T20" fmla="*/ 0 w 41"/>
                <a:gd name="T21" fmla="*/ 33 h 67"/>
                <a:gd name="T22" fmla="*/ 1 w 41"/>
                <a:gd name="T23" fmla="*/ 21 h 67"/>
                <a:gd name="T24" fmla="*/ 3 w 41"/>
                <a:gd name="T25" fmla="*/ 17 h 67"/>
                <a:gd name="T26" fmla="*/ 9 w 41"/>
                <a:gd name="T27" fmla="*/ 14 h 67"/>
                <a:gd name="T28" fmla="*/ 11 w 41"/>
                <a:gd name="T29" fmla="*/ 19 h 67"/>
                <a:gd name="T30" fmla="*/ 15 w 41"/>
                <a:gd name="T31" fmla="*/ 19 h 67"/>
                <a:gd name="T32" fmla="*/ 18 w 41"/>
                <a:gd name="T33" fmla="*/ 10 h 67"/>
                <a:gd name="T34" fmla="*/ 20 w 41"/>
                <a:gd name="T35" fmla="*/ 6 h 67"/>
                <a:gd name="T36" fmla="*/ 30 w 41"/>
                <a:gd name="T37" fmla="*/ 0 h 67"/>
                <a:gd name="T38" fmla="*/ 34 w 41"/>
                <a:gd name="T39" fmla="*/ 0 h 67"/>
                <a:gd name="T40" fmla="*/ 32 w 41"/>
                <a:gd name="T41" fmla="*/ 8 h 67"/>
                <a:gd name="T42" fmla="*/ 32 w 41"/>
                <a:gd name="T43" fmla="*/ 16 h 67"/>
                <a:gd name="T44" fmla="*/ 35 w 41"/>
                <a:gd name="T45" fmla="*/ 21 h 67"/>
                <a:gd name="T46" fmla="*/ 41 w 41"/>
                <a:gd name="T47" fmla="*/ 27 h 67"/>
                <a:gd name="T48" fmla="*/ 37 w 41"/>
                <a:gd name="T49" fmla="*/ 31 h 67"/>
                <a:gd name="T50" fmla="*/ 30 w 41"/>
                <a:gd name="T51" fmla="*/ 40 h 67"/>
                <a:gd name="T52" fmla="*/ 26 w 41"/>
                <a:gd name="T53" fmla="*/ 42 h 67"/>
                <a:gd name="T54" fmla="*/ 30 w 41"/>
                <a:gd name="T55" fmla="*/ 46 h 67"/>
                <a:gd name="T56" fmla="*/ 34 w 41"/>
                <a:gd name="T57" fmla="*/ 46 h 67"/>
                <a:gd name="T58" fmla="*/ 37 w 41"/>
                <a:gd name="T59" fmla="*/ 50 h 67"/>
                <a:gd name="T60" fmla="*/ 41 w 41"/>
                <a:gd name="T61" fmla="*/ 53 h 67"/>
                <a:gd name="T62" fmla="*/ 41 w 41"/>
                <a:gd name="T63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67">
                  <a:moveTo>
                    <a:pt x="41" y="53"/>
                  </a:moveTo>
                  <a:lnTo>
                    <a:pt x="41" y="53"/>
                  </a:lnTo>
                  <a:lnTo>
                    <a:pt x="35" y="57"/>
                  </a:lnTo>
                  <a:lnTo>
                    <a:pt x="34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6" y="63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7" y="59"/>
                  </a:lnTo>
                  <a:lnTo>
                    <a:pt x="5" y="51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5" y="21"/>
                  </a:lnTo>
                  <a:lnTo>
                    <a:pt x="37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7" y="50"/>
                  </a:lnTo>
                  <a:lnTo>
                    <a:pt x="41" y="51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B99F9C4A-499A-5A40-9CF1-DF5415BADF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3193" y="1964017"/>
              <a:ext cx="62601" cy="87056"/>
            </a:xfrm>
            <a:custGeom>
              <a:avLst/>
              <a:gdLst>
                <a:gd name="T0" fmla="*/ 41 w 41"/>
                <a:gd name="T1" fmla="*/ 53 h 67"/>
                <a:gd name="T2" fmla="*/ 34 w 41"/>
                <a:gd name="T3" fmla="*/ 59 h 67"/>
                <a:gd name="T4" fmla="*/ 32 w 41"/>
                <a:gd name="T5" fmla="*/ 59 h 67"/>
                <a:gd name="T6" fmla="*/ 26 w 41"/>
                <a:gd name="T7" fmla="*/ 53 h 67"/>
                <a:gd name="T8" fmla="*/ 24 w 41"/>
                <a:gd name="T9" fmla="*/ 53 h 67"/>
                <a:gd name="T10" fmla="*/ 26 w 41"/>
                <a:gd name="T11" fmla="*/ 63 h 67"/>
                <a:gd name="T12" fmla="*/ 9 w 41"/>
                <a:gd name="T13" fmla="*/ 67 h 67"/>
                <a:gd name="T14" fmla="*/ 5 w 41"/>
                <a:gd name="T15" fmla="*/ 51 h 67"/>
                <a:gd name="T16" fmla="*/ 3 w 41"/>
                <a:gd name="T17" fmla="*/ 46 h 67"/>
                <a:gd name="T18" fmla="*/ 0 w 41"/>
                <a:gd name="T19" fmla="*/ 38 h 67"/>
                <a:gd name="T20" fmla="*/ 0 w 41"/>
                <a:gd name="T21" fmla="*/ 33 h 67"/>
                <a:gd name="T22" fmla="*/ 1 w 41"/>
                <a:gd name="T23" fmla="*/ 21 h 67"/>
                <a:gd name="T24" fmla="*/ 3 w 41"/>
                <a:gd name="T25" fmla="*/ 17 h 67"/>
                <a:gd name="T26" fmla="*/ 9 w 41"/>
                <a:gd name="T27" fmla="*/ 14 h 67"/>
                <a:gd name="T28" fmla="*/ 11 w 41"/>
                <a:gd name="T29" fmla="*/ 19 h 67"/>
                <a:gd name="T30" fmla="*/ 15 w 41"/>
                <a:gd name="T31" fmla="*/ 19 h 67"/>
                <a:gd name="T32" fmla="*/ 18 w 41"/>
                <a:gd name="T33" fmla="*/ 10 h 67"/>
                <a:gd name="T34" fmla="*/ 20 w 41"/>
                <a:gd name="T35" fmla="*/ 6 h 67"/>
                <a:gd name="T36" fmla="*/ 30 w 41"/>
                <a:gd name="T37" fmla="*/ 0 h 67"/>
                <a:gd name="T38" fmla="*/ 34 w 41"/>
                <a:gd name="T39" fmla="*/ 0 h 67"/>
                <a:gd name="T40" fmla="*/ 32 w 41"/>
                <a:gd name="T41" fmla="*/ 8 h 67"/>
                <a:gd name="T42" fmla="*/ 32 w 41"/>
                <a:gd name="T43" fmla="*/ 16 h 67"/>
                <a:gd name="T44" fmla="*/ 35 w 41"/>
                <a:gd name="T45" fmla="*/ 21 h 67"/>
                <a:gd name="T46" fmla="*/ 41 w 41"/>
                <a:gd name="T47" fmla="*/ 27 h 67"/>
                <a:gd name="T48" fmla="*/ 37 w 41"/>
                <a:gd name="T49" fmla="*/ 31 h 67"/>
                <a:gd name="T50" fmla="*/ 30 w 41"/>
                <a:gd name="T51" fmla="*/ 40 h 67"/>
                <a:gd name="T52" fmla="*/ 26 w 41"/>
                <a:gd name="T53" fmla="*/ 42 h 67"/>
                <a:gd name="T54" fmla="*/ 30 w 41"/>
                <a:gd name="T55" fmla="*/ 46 h 67"/>
                <a:gd name="T56" fmla="*/ 34 w 41"/>
                <a:gd name="T57" fmla="*/ 46 h 67"/>
                <a:gd name="T58" fmla="*/ 37 w 41"/>
                <a:gd name="T59" fmla="*/ 50 h 67"/>
                <a:gd name="T60" fmla="*/ 41 w 41"/>
                <a:gd name="T61" fmla="*/ 53 h 67"/>
                <a:gd name="T62" fmla="*/ 41 w 41"/>
                <a:gd name="T63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67">
                  <a:moveTo>
                    <a:pt x="41" y="53"/>
                  </a:moveTo>
                  <a:lnTo>
                    <a:pt x="41" y="53"/>
                  </a:lnTo>
                  <a:lnTo>
                    <a:pt x="35" y="57"/>
                  </a:lnTo>
                  <a:lnTo>
                    <a:pt x="34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6" y="63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7" y="59"/>
                  </a:lnTo>
                  <a:lnTo>
                    <a:pt x="5" y="51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6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5" y="21"/>
                  </a:lnTo>
                  <a:lnTo>
                    <a:pt x="37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7" y="50"/>
                  </a:lnTo>
                  <a:lnTo>
                    <a:pt x="41" y="51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D08B2E70-6379-314E-BD84-2F4FD559FF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15794" y="2013392"/>
              <a:ext cx="35118" cy="38980"/>
            </a:xfrm>
            <a:custGeom>
              <a:avLst/>
              <a:gdLst>
                <a:gd name="T0" fmla="*/ 19 w 23"/>
                <a:gd name="T1" fmla="*/ 27 h 30"/>
                <a:gd name="T2" fmla="*/ 19 w 23"/>
                <a:gd name="T3" fmla="*/ 27 h 30"/>
                <a:gd name="T4" fmla="*/ 19 w 23"/>
                <a:gd name="T5" fmla="*/ 27 h 30"/>
                <a:gd name="T6" fmla="*/ 19 w 23"/>
                <a:gd name="T7" fmla="*/ 27 h 30"/>
                <a:gd name="T8" fmla="*/ 23 w 23"/>
                <a:gd name="T9" fmla="*/ 23 h 30"/>
                <a:gd name="T10" fmla="*/ 23 w 23"/>
                <a:gd name="T11" fmla="*/ 23 h 30"/>
                <a:gd name="T12" fmla="*/ 23 w 23"/>
                <a:gd name="T13" fmla="*/ 21 h 30"/>
                <a:gd name="T14" fmla="*/ 21 w 23"/>
                <a:gd name="T15" fmla="*/ 21 h 30"/>
                <a:gd name="T16" fmla="*/ 19 w 23"/>
                <a:gd name="T17" fmla="*/ 21 h 30"/>
                <a:gd name="T18" fmla="*/ 19 w 23"/>
                <a:gd name="T19" fmla="*/ 19 h 30"/>
                <a:gd name="T20" fmla="*/ 19 w 23"/>
                <a:gd name="T21" fmla="*/ 19 h 30"/>
                <a:gd name="T22" fmla="*/ 19 w 23"/>
                <a:gd name="T23" fmla="*/ 17 h 30"/>
                <a:gd name="T24" fmla="*/ 19 w 23"/>
                <a:gd name="T25" fmla="*/ 15 h 30"/>
                <a:gd name="T26" fmla="*/ 21 w 23"/>
                <a:gd name="T27" fmla="*/ 8 h 30"/>
                <a:gd name="T28" fmla="*/ 21 w 23"/>
                <a:gd name="T29" fmla="*/ 8 h 30"/>
                <a:gd name="T30" fmla="*/ 23 w 23"/>
                <a:gd name="T31" fmla="*/ 8 h 30"/>
                <a:gd name="T32" fmla="*/ 23 w 23"/>
                <a:gd name="T33" fmla="*/ 4 h 30"/>
                <a:gd name="T34" fmla="*/ 23 w 23"/>
                <a:gd name="T35" fmla="*/ 4 h 30"/>
                <a:gd name="T36" fmla="*/ 17 w 23"/>
                <a:gd name="T37" fmla="*/ 2 h 30"/>
                <a:gd name="T38" fmla="*/ 13 w 23"/>
                <a:gd name="T39" fmla="*/ 0 h 30"/>
                <a:gd name="T40" fmla="*/ 10 w 23"/>
                <a:gd name="T41" fmla="*/ 0 h 30"/>
                <a:gd name="T42" fmla="*/ 4 w 23"/>
                <a:gd name="T43" fmla="*/ 0 h 30"/>
                <a:gd name="T44" fmla="*/ 4 w 23"/>
                <a:gd name="T45" fmla="*/ 0 h 30"/>
                <a:gd name="T46" fmla="*/ 4 w 23"/>
                <a:gd name="T47" fmla="*/ 4 h 30"/>
                <a:gd name="T48" fmla="*/ 4 w 23"/>
                <a:gd name="T49" fmla="*/ 4 h 30"/>
                <a:gd name="T50" fmla="*/ 8 w 23"/>
                <a:gd name="T51" fmla="*/ 12 h 30"/>
                <a:gd name="T52" fmla="*/ 10 w 23"/>
                <a:gd name="T53" fmla="*/ 15 h 30"/>
                <a:gd name="T54" fmla="*/ 11 w 23"/>
                <a:gd name="T55" fmla="*/ 17 h 30"/>
                <a:gd name="T56" fmla="*/ 11 w 23"/>
                <a:gd name="T57" fmla="*/ 17 h 30"/>
                <a:gd name="T58" fmla="*/ 10 w 23"/>
                <a:gd name="T59" fmla="*/ 21 h 30"/>
                <a:gd name="T60" fmla="*/ 6 w 23"/>
                <a:gd name="T61" fmla="*/ 25 h 30"/>
                <a:gd name="T62" fmla="*/ 4 w 23"/>
                <a:gd name="T63" fmla="*/ 25 h 30"/>
                <a:gd name="T64" fmla="*/ 0 w 23"/>
                <a:gd name="T65" fmla="*/ 27 h 30"/>
                <a:gd name="T66" fmla="*/ 0 w 23"/>
                <a:gd name="T67" fmla="*/ 27 h 30"/>
                <a:gd name="T68" fmla="*/ 0 w 23"/>
                <a:gd name="T69" fmla="*/ 27 h 30"/>
                <a:gd name="T70" fmla="*/ 2 w 23"/>
                <a:gd name="T71" fmla="*/ 29 h 30"/>
                <a:gd name="T72" fmla="*/ 6 w 23"/>
                <a:gd name="T73" fmla="*/ 30 h 30"/>
                <a:gd name="T74" fmla="*/ 8 w 23"/>
                <a:gd name="T75" fmla="*/ 30 h 30"/>
                <a:gd name="T76" fmla="*/ 8 w 23"/>
                <a:gd name="T77" fmla="*/ 30 h 30"/>
                <a:gd name="T78" fmla="*/ 13 w 23"/>
                <a:gd name="T79" fmla="*/ 29 h 30"/>
                <a:gd name="T80" fmla="*/ 19 w 23"/>
                <a:gd name="T81" fmla="*/ 27 h 30"/>
                <a:gd name="T82" fmla="*/ 19 w 23"/>
                <a:gd name="T83" fmla="*/ 27 h 30"/>
                <a:gd name="T84" fmla="*/ 19 w 23"/>
                <a:gd name="T85" fmla="*/ 27 h 30"/>
                <a:gd name="T86" fmla="*/ 19 w 23"/>
                <a:gd name="T8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30">
                  <a:moveTo>
                    <a:pt x="19" y="27"/>
                  </a:move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12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9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3" y="29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71C0A9BE-C63E-2B47-89A7-AD47410F03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15794" y="2013392"/>
              <a:ext cx="35118" cy="38980"/>
            </a:xfrm>
            <a:custGeom>
              <a:avLst/>
              <a:gdLst>
                <a:gd name="T0" fmla="*/ 19 w 23"/>
                <a:gd name="T1" fmla="*/ 27 h 30"/>
                <a:gd name="T2" fmla="*/ 19 w 23"/>
                <a:gd name="T3" fmla="*/ 27 h 30"/>
                <a:gd name="T4" fmla="*/ 19 w 23"/>
                <a:gd name="T5" fmla="*/ 27 h 30"/>
                <a:gd name="T6" fmla="*/ 19 w 23"/>
                <a:gd name="T7" fmla="*/ 27 h 30"/>
                <a:gd name="T8" fmla="*/ 23 w 23"/>
                <a:gd name="T9" fmla="*/ 23 h 30"/>
                <a:gd name="T10" fmla="*/ 23 w 23"/>
                <a:gd name="T11" fmla="*/ 23 h 30"/>
                <a:gd name="T12" fmla="*/ 23 w 23"/>
                <a:gd name="T13" fmla="*/ 21 h 30"/>
                <a:gd name="T14" fmla="*/ 21 w 23"/>
                <a:gd name="T15" fmla="*/ 21 h 30"/>
                <a:gd name="T16" fmla="*/ 19 w 23"/>
                <a:gd name="T17" fmla="*/ 21 h 30"/>
                <a:gd name="T18" fmla="*/ 19 w 23"/>
                <a:gd name="T19" fmla="*/ 19 h 30"/>
                <a:gd name="T20" fmla="*/ 19 w 23"/>
                <a:gd name="T21" fmla="*/ 19 h 30"/>
                <a:gd name="T22" fmla="*/ 19 w 23"/>
                <a:gd name="T23" fmla="*/ 17 h 30"/>
                <a:gd name="T24" fmla="*/ 19 w 23"/>
                <a:gd name="T25" fmla="*/ 15 h 30"/>
                <a:gd name="T26" fmla="*/ 21 w 23"/>
                <a:gd name="T27" fmla="*/ 8 h 30"/>
                <a:gd name="T28" fmla="*/ 21 w 23"/>
                <a:gd name="T29" fmla="*/ 8 h 30"/>
                <a:gd name="T30" fmla="*/ 23 w 23"/>
                <a:gd name="T31" fmla="*/ 8 h 30"/>
                <a:gd name="T32" fmla="*/ 23 w 23"/>
                <a:gd name="T33" fmla="*/ 4 h 30"/>
                <a:gd name="T34" fmla="*/ 23 w 23"/>
                <a:gd name="T35" fmla="*/ 4 h 30"/>
                <a:gd name="T36" fmla="*/ 17 w 23"/>
                <a:gd name="T37" fmla="*/ 2 h 30"/>
                <a:gd name="T38" fmla="*/ 13 w 23"/>
                <a:gd name="T39" fmla="*/ 0 h 30"/>
                <a:gd name="T40" fmla="*/ 10 w 23"/>
                <a:gd name="T41" fmla="*/ 0 h 30"/>
                <a:gd name="T42" fmla="*/ 4 w 23"/>
                <a:gd name="T43" fmla="*/ 0 h 30"/>
                <a:gd name="T44" fmla="*/ 4 w 23"/>
                <a:gd name="T45" fmla="*/ 0 h 30"/>
                <a:gd name="T46" fmla="*/ 4 w 23"/>
                <a:gd name="T47" fmla="*/ 4 h 30"/>
                <a:gd name="T48" fmla="*/ 4 w 23"/>
                <a:gd name="T49" fmla="*/ 4 h 30"/>
                <a:gd name="T50" fmla="*/ 8 w 23"/>
                <a:gd name="T51" fmla="*/ 12 h 30"/>
                <a:gd name="T52" fmla="*/ 10 w 23"/>
                <a:gd name="T53" fmla="*/ 15 h 30"/>
                <a:gd name="T54" fmla="*/ 11 w 23"/>
                <a:gd name="T55" fmla="*/ 17 h 30"/>
                <a:gd name="T56" fmla="*/ 11 w 23"/>
                <a:gd name="T57" fmla="*/ 17 h 30"/>
                <a:gd name="T58" fmla="*/ 10 w 23"/>
                <a:gd name="T59" fmla="*/ 21 h 30"/>
                <a:gd name="T60" fmla="*/ 6 w 23"/>
                <a:gd name="T61" fmla="*/ 25 h 30"/>
                <a:gd name="T62" fmla="*/ 4 w 23"/>
                <a:gd name="T63" fmla="*/ 25 h 30"/>
                <a:gd name="T64" fmla="*/ 0 w 23"/>
                <a:gd name="T65" fmla="*/ 27 h 30"/>
                <a:gd name="T66" fmla="*/ 0 w 23"/>
                <a:gd name="T67" fmla="*/ 27 h 30"/>
                <a:gd name="T68" fmla="*/ 0 w 23"/>
                <a:gd name="T69" fmla="*/ 27 h 30"/>
                <a:gd name="T70" fmla="*/ 2 w 23"/>
                <a:gd name="T71" fmla="*/ 29 h 30"/>
                <a:gd name="T72" fmla="*/ 6 w 23"/>
                <a:gd name="T73" fmla="*/ 30 h 30"/>
                <a:gd name="T74" fmla="*/ 8 w 23"/>
                <a:gd name="T75" fmla="*/ 30 h 30"/>
                <a:gd name="T76" fmla="*/ 8 w 23"/>
                <a:gd name="T77" fmla="*/ 30 h 30"/>
                <a:gd name="T78" fmla="*/ 13 w 23"/>
                <a:gd name="T79" fmla="*/ 29 h 30"/>
                <a:gd name="T80" fmla="*/ 19 w 23"/>
                <a:gd name="T81" fmla="*/ 27 h 30"/>
                <a:gd name="T82" fmla="*/ 19 w 23"/>
                <a:gd name="T83" fmla="*/ 27 h 30"/>
                <a:gd name="T84" fmla="*/ 19 w 23"/>
                <a:gd name="T85" fmla="*/ 27 h 30"/>
                <a:gd name="T86" fmla="*/ 19 w 23"/>
                <a:gd name="T8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30">
                  <a:moveTo>
                    <a:pt x="19" y="27"/>
                  </a:move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12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9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3" y="29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74694B1E-401A-AA48-9742-970AE33D44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0761" y="2266764"/>
              <a:ext cx="61075" cy="38980"/>
            </a:xfrm>
            <a:custGeom>
              <a:avLst/>
              <a:gdLst>
                <a:gd name="T0" fmla="*/ 0 w 40"/>
                <a:gd name="T1" fmla="*/ 2 h 30"/>
                <a:gd name="T2" fmla="*/ 0 w 40"/>
                <a:gd name="T3" fmla="*/ 15 h 30"/>
                <a:gd name="T4" fmla="*/ 0 w 40"/>
                <a:gd name="T5" fmla="*/ 27 h 30"/>
                <a:gd name="T6" fmla="*/ 10 w 40"/>
                <a:gd name="T7" fmla="*/ 30 h 30"/>
                <a:gd name="T8" fmla="*/ 23 w 40"/>
                <a:gd name="T9" fmla="*/ 27 h 30"/>
                <a:gd name="T10" fmla="*/ 28 w 40"/>
                <a:gd name="T11" fmla="*/ 21 h 30"/>
                <a:gd name="T12" fmla="*/ 28 w 40"/>
                <a:gd name="T13" fmla="*/ 11 h 30"/>
                <a:gd name="T14" fmla="*/ 40 w 40"/>
                <a:gd name="T15" fmla="*/ 6 h 30"/>
                <a:gd name="T16" fmla="*/ 34 w 40"/>
                <a:gd name="T17" fmla="*/ 0 h 30"/>
                <a:gd name="T18" fmla="*/ 27 w 40"/>
                <a:gd name="T19" fmla="*/ 0 h 30"/>
                <a:gd name="T20" fmla="*/ 0 w 40"/>
                <a:gd name="T21" fmla="*/ 2 h 30"/>
                <a:gd name="T22" fmla="*/ 0 w 40"/>
                <a:gd name="T23" fmla="*/ 2 h 30"/>
                <a:gd name="T24" fmla="*/ 0 w 40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0">
                  <a:moveTo>
                    <a:pt x="0" y="2"/>
                  </a:moveTo>
                  <a:lnTo>
                    <a:pt x="0" y="15"/>
                  </a:lnTo>
                  <a:lnTo>
                    <a:pt x="0" y="27"/>
                  </a:lnTo>
                  <a:lnTo>
                    <a:pt x="10" y="30"/>
                  </a:lnTo>
                  <a:lnTo>
                    <a:pt x="23" y="27"/>
                  </a:lnTo>
                  <a:lnTo>
                    <a:pt x="28" y="21"/>
                  </a:lnTo>
                  <a:lnTo>
                    <a:pt x="28" y="11"/>
                  </a:lnTo>
                  <a:lnTo>
                    <a:pt x="40" y="6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D9D8E6A9-63AD-2441-9133-AB9BE9DEAC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0761" y="2266764"/>
              <a:ext cx="61075" cy="38980"/>
            </a:xfrm>
            <a:custGeom>
              <a:avLst/>
              <a:gdLst>
                <a:gd name="T0" fmla="*/ 0 w 40"/>
                <a:gd name="T1" fmla="*/ 2 h 30"/>
                <a:gd name="T2" fmla="*/ 0 w 40"/>
                <a:gd name="T3" fmla="*/ 15 h 30"/>
                <a:gd name="T4" fmla="*/ 0 w 40"/>
                <a:gd name="T5" fmla="*/ 27 h 30"/>
                <a:gd name="T6" fmla="*/ 10 w 40"/>
                <a:gd name="T7" fmla="*/ 30 h 30"/>
                <a:gd name="T8" fmla="*/ 23 w 40"/>
                <a:gd name="T9" fmla="*/ 27 h 30"/>
                <a:gd name="T10" fmla="*/ 28 w 40"/>
                <a:gd name="T11" fmla="*/ 21 h 30"/>
                <a:gd name="T12" fmla="*/ 28 w 40"/>
                <a:gd name="T13" fmla="*/ 11 h 30"/>
                <a:gd name="T14" fmla="*/ 40 w 40"/>
                <a:gd name="T15" fmla="*/ 6 h 30"/>
                <a:gd name="T16" fmla="*/ 34 w 40"/>
                <a:gd name="T17" fmla="*/ 0 h 30"/>
                <a:gd name="T18" fmla="*/ 27 w 40"/>
                <a:gd name="T19" fmla="*/ 0 h 30"/>
                <a:gd name="T20" fmla="*/ 0 w 40"/>
                <a:gd name="T21" fmla="*/ 2 h 30"/>
                <a:gd name="T22" fmla="*/ 0 w 40"/>
                <a:gd name="T23" fmla="*/ 2 h 30"/>
                <a:gd name="T24" fmla="*/ 0 w 40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0">
                  <a:moveTo>
                    <a:pt x="0" y="2"/>
                  </a:moveTo>
                  <a:lnTo>
                    <a:pt x="0" y="15"/>
                  </a:lnTo>
                  <a:lnTo>
                    <a:pt x="0" y="27"/>
                  </a:lnTo>
                  <a:lnTo>
                    <a:pt x="10" y="30"/>
                  </a:lnTo>
                  <a:lnTo>
                    <a:pt x="23" y="27"/>
                  </a:lnTo>
                  <a:lnTo>
                    <a:pt x="28" y="21"/>
                  </a:lnTo>
                  <a:lnTo>
                    <a:pt x="28" y="11"/>
                  </a:lnTo>
                  <a:lnTo>
                    <a:pt x="40" y="6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1960E55E-F1C3-4C45-8681-CB6ADB5844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1751" y="2153721"/>
              <a:ext cx="141998" cy="66267"/>
            </a:xfrm>
            <a:custGeom>
              <a:avLst/>
              <a:gdLst>
                <a:gd name="T0" fmla="*/ 55 w 93"/>
                <a:gd name="T1" fmla="*/ 9 h 51"/>
                <a:gd name="T2" fmla="*/ 38 w 93"/>
                <a:gd name="T3" fmla="*/ 0 h 51"/>
                <a:gd name="T4" fmla="*/ 30 w 93"/>
                <a:gd name="T5" fmla="*/ 0 h 51"/>
                <a:gd name="T6" fmla="*/ 12 w 93"/>
                <a:gd name="T7" fmla="*/ 9 h 51"/>
                <a:gd name="T8" fmla="*/ 0 w 93"/>
                <a:gd name="T9" fmla="*/ 9 h 51"/>
                <a:gd name="T10" fmla="*/ 2 w 93"/>
                <a:gd name="T11" fmla="*/ 27 h 51"/>
                <a:gd name="T12" fmla="*/ 25 w 93"/>
                <a:gd name="T13" fmla="*/ 51 h 51"/>
                <a:gd name="T14" fmla="*/ 34 w 93"/>
                <a:gd name="T15" fmla="*/ 51 h 51"/>
                <a:gd name="T16" fmla="*/ 42 w 93"/>
                <a:gd name="T17" fmla="*/ 45 h 51"/>
                <a:gd name="T18" fmla="*/ 49 w 93"/>
                <a:gd name="T19" fmla="*/ 45 h 51"/>
                <a:gd name="T20" fmla="*/ 59 w 93"/>
                <a:gd name="T21" fmla="*/ 45 h 51"/>
                <a:gd name="T22" fmla="*/ 64 w 93"/>
                <a:gd name="T23" fmla="*/ 45 h 51"/>
                <a:gd name="T24" fmla="*/ 74 w 93"/>
                <a:gd name="T25" fmla="*/ 45 h 51"/>
                <a:gd name="T26" fmla="*/ 83 w 93"/>
                <a:gd name="T27" fmla="*/ 34 h 51"/>
                <a:gd name="T28" fmla="*/ 93 w 93"/>
                <a:gd name="T29" fmla="*/ 30 h 51"/>
                <a:gd name="T30" fmla="*/ 85 w 93"/>
                <a:gd name="T31" fmla="*/ 23 h 51"/>
                <a:gd name="T32" fmla="*/ 76 w 93"/>
                <a:gd name="T33" fmla="*/ 23 h 51"/>
                <a:gd name="T34" fmla="*/ 76 w 93"/>
                <a:gd name="T35" fmla="*/ 15 h 51"/>
                <a:gd name="T36" fmla="*/ 64 w 93"/>
                <a:gd name="T37" fmla="*/ 9 h 51"/>
                <a:gd name="T38" fmla="*/ 64 w 93"/>
                <a:gd name="T39" fmla="*/ 17 h 51"/>
                <a:gd name="T40" fmla="*/ 55 w 93"/>
                <a:gd name="T41" fmla="*/ 9 h 51"/>
                <a:gd name="T42" fmla="*/ 55 w 93"/>
                <a:gd name="T43" fmla="*/ 9 h 51"/>
                <a:gd name="T44" fmla="*/ 55 w 93"/>
                <a:gd name="T45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51">
                  <a:moveTo>
                    <a:pt x="55" y="9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12" y="9"/>
                  </a:lnTo>
                  <a:lnTo>
                    <a:pt x="0" y="9"/>
                  </a:lnTo>
                  <a:lnTo>
                    <a:pt x="2" y="27"/>
                  </a:lnTo>
                  <a:lnTo>
                    <a:pt x="25" y="51"/>
                  </a:lnTo>
                  <a:lnTo>
                    <a:pt x="34" y="51"/>
                  </a:lnTo>
                  <a:lnTo>
                    <a:pt x="42" y="45"/>
                  </a:lnTo>
                  <a:lnTo>
                    <a:pt x="49" y="45"/>
                  </a:lnTo>
                  <a:lnTo>
                    <a:pt x="59" y="45"/>
                  </a:lnTo>
                  <a:lnTo>
                    <a:pt x="64" y="45"/>
                  </a:lnTo>
                  <a:lnTo>
                    <a:pt x="74" y="45"/>
                  </a:lnTo>
                  <a:lnTo>
                    <a:pt x="83" y="34"/>
                  </a:lnTo>
                  <a:lnTo>
                    <a:pt x="93" y="30"/>
                  </a:lnTo>
                  <a:lnTo>
                    <a:pt x="85" y="23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4" y="9"/>
                  </a:lnTo>
                  <a:lnTo>
                    <a:pt x="64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91E898DE-8C29-0B42-A2C2-F2DBEB34F1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1751" y="2153721"/>
              <a:ext cx="141998" cy="66267"/>
            </a:xfrm>
            <a:custGeom>
              <a:avLst/>
              <a:gdLst>
                <a:gd name="T0" fmla="*/ 55 w 93"/>
                <a:gd name="T1" fmla="*/ 9 h 51"/>
                <a:gd name="T2" fmla="*/ 38 w 93"/>
                <a:gd name="T3" fmla="*/ 0 h 51"/>
                <a:gd name="T4" fmla="*/ 30 w 93"/>
                <a:gd name="T5" fmla="*/ 0 h 51"/>
                <a:gd name="T6" fmla="*/ 12 w 93"/>
                <a:gd name="T7" fmla="*/ 9 h 51"/>
                <a:gd name="T8" fmla="*/ 0 w 93"/>
                <a:gd name="T9" fmla="*/ 9 h 51"/>
                <a:gd name="T10" fmla="*/ 2 w 93"/>
                <a:gd name="T11" fmla="*/ 27 h 51"/>
                <a:gd name="T12" fmla="*/ 25 w 93"/>
                <a:gd name="T13" fmla="*/ 51 h 51"/>
                <a:gd name="T14" fmla="*/ 34 w 93"/>
                <a:gd name="T15" fmla="*/ 51 h 51"/>
                <a:gd name="T16" fmla="*/ 42 w 93"/>
                <a:gd name="T17" fmla="*/ 45 h 51"/>
                <a:gd name="T18" fmla="*/ 49 w 93"/>
                <a:gd name="T19" fmla="*/ 45 h 51"/>
                <a:gd name="T20" fmla="*/ 59 w 93"/>
                <a:gd name="T21" fmla="*/ 45 h 51"/>
                <a:gd name="T22" fmla="*/ 64 w 93"/>
                <a:gd name="T23" fmla="*/ 45 h 51"/>
                <a:gd name="T24" fmla="*/ 74 w 93"/>
                <a:gd name="T25" fmla="*/ 45 h 51"/>
                <a:gd name="T26" fmla="*/ 83 w 93"/>
                <a:gd name="T27" fmla="*/ 34 h 51"/>
                <a:gd name="T28" fmla="*/ 93 w 93"/>
                <a:gd name="T29" fmla="*/ 30 h 51"/>
                <a:gd name="T30" fmla="*/ 85 w 93"/>
                <a:gd name="T31" fmla="*/ 23 h 51"/>
                <a:gd name="T32" fmla="*/ 76 w 93"/>
                <a:gd name="T33" fmla="*/ 23 h 51"/>
                <a:gd name="T34" fmla="*/ 76 w 93"/>
                <a:gd name="T35" fmla="*/ 15 h 51"/>
                <a:gd name="T36" fmla="*/ 64 w 93"/>
                <a:gd name="T37" fmla="*/ 9 h 51"/>
                <a:gd name="T38" fmla="*/ 64 w 93"/>
                <a:gd name="T39" fmla="*/ 17 h 51"/>
                <a:gd name="T40" fmla="*/ 55 w 93"/>
                <a:gd name="T41" fmla="*/ 9 h 51"/>
                <a:gd name="T42" fmla="*/ 55 w 93"/>
                <a:gd name="T43" fmla="*/ 9 h 51"/>
                <a:gd name="T44" fmla="*/ 55 w 93"/>
                <a:gd name="T45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51">
                  <a:moveTo>
                    <a:pt x="55" y="9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12" y="9"/>
                  </a:lnTo>
                  <a:lnTo>
                    <a:pt x="0" y="9"/>
                  </a:lnTo>
                  <a:lnTo>
                    <a:pt x="2" y="27"/>
                  </a:lnTo>
                  <a:lnTo>
                    <a:pt x="25" y="51"/>
                  </a:lnTo>
                  <a:lnTo>
                    <a:pt x="34" y="51"/>
                  </a:lnTo>
                  <a:lnTo>
                    <a:pt x="42" y="45"/>
                  </a:lnTo>
                  <a:lnTo>
                    <a:pt x="49" y="45"/>
                  </a:lnTo>
                  <a:lnTo>
                    <a:pt x="59" y="45"/>
                  </a:lnTo>
                  <a:lnTo>
                    <a:pt x="64" y="45"/>
                  </a:lnTo>
                  <a:lnTo>
                    <a:pt x="74" y="45"/>
                  </a:lnTo>
                  <a:lnTo>
                    <a:pt x="83" y="34"/>
                  </a:lnTo>
                  <a:lnTo>
                    <a:pt x="93" y="30"/>
                  </a:lnTo>
                  <a:lnTo>
                    <a:pt x="85" y="23"/>
                  </a:lnTo>
                  <a:lnTo>
                    <a:pt x="76" y="23"/>
                  </a:lnTo>
                  <a:lnTo>
                    <a:pt x="76" y="15"/>
                  </a:lnTo>
                  <a:lnTo>
                    <a:pt x="64" y="9"/>
                  </a:lnTo>
                  <a:lnTo>
                    <a:pt x="64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407032AD-7DCE-054D-B0C2-14FF89C945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277159"/>
              <a:ext cx="112988" cy="77961"/>
            </a:xfrm>
            <a:custGeom>
              <a:avLst/>
              <a:gdLst>
                <a:gd name="T0" fmla="*/ 74 w 74"/>
                <a:gd name="T1" fmla="*/ 32 h 60"/>
                <a:gd name="T2" fmla="*/ 70 w 74"/>
                <a:gd name="T3" fmla="*/ 13 h 60"/>
                <a:gd name="T4" fmla="*/ 59 w 74"/>
                <a:gd name="T5" fmla="*/ 13 h 60"/>
                <a:gd name="T6" fmla="*/ 51 w 74"/>
                <a:gd name="T7" fmla="*/ 13 h 60"/>
                <a:gd name="T8" fmla="*/ 38 w 74"/>
                <a:gd name="T9" fmla="*/ 0 h 60"/>
                <a:gd name="T10" fmla="*/ 26 w 74"/>
                <a:gd name="T11" fmla="*/ 5 h 60"/>
                <a:gd name="T12" fmla="*/ 26 w 74"/>
                <a:gd name="T13" fmla="*/ 13 h 60"/>
                <a:gd name="T14" fmla="*/ 21 w 74"/>
                <a:gd name="T15" fmla="*/ 19 h 60"/>
                <a:gd name="T16" fmla="*/ 8 w 74"/>
                <a:gd name="T17" fmla="*/ 22 h 60"/>
                <a:gd name="T18" fmla="*/ 0 w 74"/>
                <a:gd name="T19" fmla="*/ 22 h 60"/>
                <a:gd name="T20" fmla="*/ 0 w 74"/>
                <a:gd name="T21" fmla="*/ 30 h 60"/>
                <a:gd name="T22" fmla="*/ 2 w 74"/>
                <a:gd name="T23" fmla="*/ 34 h 60"/>
                <a:gd name="T24" fmla="*/ 8 w 74"/>
                <a:gd name="T25" fmla="*/ 28 h 60"/>
                <a:gd name="T26" fmla="*/ 13 w 74"/>
                <a:gd name="T27" fmla="*/ 28 h 60"/>
                <a:gd name="T28" fmla="*/ 17 w 74"/>
                <a:gd name="T29" fmla="*/ 39 h 60"/>
                <a:gd name="T30" fmla="*/ 17 w 74"/>
                <a:gd name="T31" fmla="*/ 47 h 60"/>
                <a:gd name="T32" fmla="*/ 26 w 74"/>
                <a:gd name="T33" fmla="*/ 56 h 60"/>
                <a:gd name="T34" fmla="*/ 32 w 74"/>
                <a:gd name="T35" fmla="*/ 58 h 60"/>
                <a:gd name="T36" fmla="*/ 38 w 74"/>
                <a:gd name="T37" fmla="*/ 60 h 60"/>
                <a:gd name="T38" fmla="*/ 43 w 74"/>
                <a:gd name="T39" fmla="*/ 60 h 60"/>
                <a:gd name="T40" fmla="*/ 34 w 74"/>
                <a:gd name="T41" fmla="*/ 51 h 60"/>
                <a:gd name="T42" fmla="*/ 30 w 74"/>
                <a:gd name="T43" fmla="*/ 34 h 60"/>
                <a:gd name="T44" fmla="*/ 30 w 74"/>
                <a:gd name="T45" fmla="*/ 28 h 60"/>
                <a:gd name="T46" fmla="*/ 42 w 74"/>
                <a:gd name="T47" fmla="*/ 28 h 60"/>
                <a:gd name="T48" fmla="*/ 66 w 74"/>
                <a:gd name="T49" fmla="*/ 28 h 60"/>
                <a:gd name="T50" fmla="*/ 72 w 74"/>
                <a:gd name="T51" fmla="*/ 34 h 60"/>
                <a:gd name="T52" fmla="*/ 74 w 74"/>
                <a:gd name="T53" fmla="*/ 32 h 60"/>
                <a:gd name="T54" fmla="*/ 74 w 74"/>
                <a:gd name="T55" fmla="*/ 32 h 60"/>
                <a:gd name="T56" fmla="*/ 74 w 74"/>
                <a:gd name="T57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0">
                  <a:moveTo>
                    <a:pt x="74" y="32"/>
                  </a:moveTo>
                  <a:lnTo>
                    <a:pt x="70" y="13"/>
                  </a:lnTo>
                  <a:lnTo>
                    <a:pt x="59" y="13"/>
                  </a:lnTo>
                  <a:lnTo>
                    <a:pt x="51" y="13"/>
                  </a:lnTo>
                  <a:lnTo>
                    <a:pt x="38" y="0"/>
                  </a:lnTo>
                  <a:lnTo>
                    <a:pt x="26" y="5"/>
                  </a:lnTo>
                  <a:lnTo>
                    <a:pt x="26" y="13"/>
                  </a:lnTo>
                  <a:lnTo>
                    <a:pt x="21" y="19"/>
                  </a:lnTo>
                  <a:lnTo>
                    <a:pt x="8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8" y="28"/>
                  </a:lnTo>
                  <a:lnTo>
                    <a:pt x="13" y="28"/>
                  </a:lnTo>
                  <a:lnTo>
                    <a:pt x="17" y="39"/>
                  </a:lnTo>
                  <a:lnTo>
                    <a:pt x="17" y="47"/>
                  </a:lnTo>
                  <a:lnTo>
                    <a:pt x="26" y="56"/>
                  </a:lnTo>
                  <a:lnTo>
                    <a:pt x="32" y="58"/>
                  </a:lnTo>
                  <a:lnTo>
                    <a:pt x="38" y="60"/>
                  </a:lnTo>
                  <a:lnTo>
                    <a:pt x="43" y="60"/>
                  </a:lnTo>
                  <a:lnTo>
                    <a:pt x="34" y="51"/>
                  </a:lnTo>
                  <a:lnTo>
                    <a:pt x="30" y="34"/>
                  </a:lnTo>
                  <a:lnTo>
                    <a:pt x="30" y="28"/>
                  </a:lnTo>
                  <a:lnTo>
                    <a:pt x="42" y="28"/>
                  </a:lnTo>
                  <a:lnTo>
                    <a:pt x="66" y="28"/>
                  </a:lnTo>
                  <a:lnTo>
                    <a:pt x="7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AEEE5B60-1972-3243-8385-7BE625E629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277159"/>
              <a:ext cx="112988" cy="77961"/>
            </a:xfrm>
            <a:custGeom>
              <a:avLst/>
              <a:gdLst>
                <a:gd name="T0" fmla="*/ 74 w 74"/>
                <a:gd name="T1" fmla="*/ 32 h 60"/>
                <a:gd name="T2" fmla="*/ 70 w 74"/>
                <a:gd name="T3" fmla="*/ 13 h 60"/>
                <a:gd name="T4" fmla="*/ 59 w 74"/>
                <a:gd name="T5" fmla="*/ 13 h 60"/>
                <a:gd name="T6" fmla="*/ 51 w 74"/>
                <a:gd name="T7" fmla="*/ 13 h 60"/>
                <a:gd name="T8" fmla="*/ 38 w 74"/>
                <a:gd name="T9" fmla="*/ 0 h 60"/>
                <a:gd name="T10" fmla="*/ 26 w 74"/>
                <a:gd name="T11" fmla="*/ 5 h 60"/>
                <a:gd name="T12" fmla="*/ 26 w 74"/>
                <a:gd name="T13" fmla="*/ 13 h 60"/>
                <a:gd name="T14" fmla="*/ 21 w 74"/>
                <a:gd name="T15" fmla="*/ 19 h 60"/>
                <a:gd name="T16" fmla="*/ 8 w 74"/>
                <a:gd name="T17" fmla="*/ 22 h 60"/>
                <a:gd name="T18" fmla="*/ 0 w 74"/>
                <a:gd name="T19" fmla="*/ 22 h 60"/>
                <a:gd name="T20" fmla="*/ 0 w 74"/>
                <a:gd name="T21" fmla="*/ 30 h 60"/>
                <a:gd name="T22" fmla="*/ 2 w 74"/>
                <a:gd name="T23" fmla="*/ 34 h 60"/>
                <a:gd name="T24" fmla="*/ 8 w 74"/>
                <a:gd name="T25" fmla="*/ 28 h 60"/>
                <a:gd name="T26" fmla="*/ 13 w 74"/>
                <a:gd name="T27" fmla="*/ 28 h 60"/>
                <a:gd name="T28" fmla="*/ 17 w 74"/>
                <a:gd name="T29" fmla="*/ 39 h 60"/>
                <a:gd name="T30" fmla="*/ 17 w 74"/>
                <a:gd name="T31" fmla="*/ 47 h 60"/>
                <a:gd name="T32" fmla="*/ 26 w 74"/>
                <a:gd name="T33" fmla="*/ 56 h 60"/>
                <a:gd name="T34" fmla="*/ 32 w 74"/>
                <a:gd name="T35" fmla="*/ 58 h 60"/>
                <a:gd name="T36" fmla="*/ 38 w 74"/>
                <a:gd name="T37" fmla="*/ 60 h 60"/>
                <a:gd name="T38" fmla="*/ 43 w 74"/>
                <a:gd name="T39" fmla="*/ 60 h 60"/>
                <a:gd name="T40" fmla="*/ 34 w 74"/>
                <a:gd name="T41" fmla="*/ 51 h 60"/>
                <a:gd name="T42" fmla="*/ 30 w 74"/>
                <a:gd name="T43" fmla="*/ 34 h 60"/>
                <a:gd name="T44" fmla="*/ 30 w 74"/>
                <a:gd name="T45" fmla="*/ 28 h 60"/>
                <a:gd name="T46" fmla="*/ 42 w 74"/>
                <a:gd name="T47" fmla="*/ 28 h 60"/>
                <a:gd name="T48" fmla="*/ 66 w 74"/>
                <a:gd name="T49" fmla="*/ 28 h 60"/>
                <a:gd name="T50" fmla="*/ 72 w 74"/>
                <a:gd name="T51" fmla="*/ 34 h 60"/>
                <a:gd name="T52" fmla="*/ 74 w 74"/>
                <a:gd name="T53" fmla="*/ 32 h 60"/>
                <a:gd name="T54" fmla="*/ 74 w 74"/>
                <a:gd name="T55" fmla="*/ 32 h 60"/>
                <a:gd name="T56" fmla="*/ 74 w 74"/>
                <a:gd name="T57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0">
                  <a:moveTo>
                    <a:pt x="74" y="32"/>
                  </a:moveTo>
                  <a:lnTo>
                    <a:pt x="70" y="13"/>
                  </a:lnTo>
                  <a:lnTo>
                    <a:pt x="59" y="13"/>
                  </a:lnTo>
                  <a:lnTo>
                    <a:pt x="51" y="13"/>
                  </a:lnTo>
                  <a:lnTo>
                    <a:pt x="38" y="0"/>
                  </a:lnTo>
                  <a:lnTo>
                    <a:pt x="26" y="5"/>
                  </a:lnTo>
                  <a:lnTo>
                    <a:pt x="26" y="13"/>
                  </a:lnTo>
                  <a:lnTo>
                    <a:pt x="21" y="19"/>
                  </a:lnTo>
                  <a:lnTo>
                    <a:pt x="8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8" y="28"/>
                  </a:lnTo>
                  <a:lnTo>
                    <a:pt x="13" y="28"/>
                  </a:lnTo>
                  <a:lnTo>
                    <a:pt x="17" y="39"/>
                  </a:lnTo>
                  <a:lnTo>
                    <a:pt x="17" y="47"/>
                  </a:lnTo>
                  <a:lnTo>
                    <a:pt x="26" y="56"/>
                  </a:lnTo>
                  <a:lnTo>
                    <a:pt x="32" y="58"/>
                  </a:lnTo>
                  <a:lnTo>
                    <a:pt x="38" y="60"/>
                  </a:lnTo>
                  <a:lnTo>
                    <a:pt x="43" y="60"/>
                  </a:lnTo>
                  <a:lnTo>
                    <a:pt x="34" y="51"/>
                  </a:lnTo>
                  <a:lnTo>
                    <a:pt x="30" y="34"/>
                  </a:lnTo>
                  <a:lnTo>
                    <a:pt x="30" y="28"/>
                  </a:lnTo>
                  <a:lnTo>
                    <a:pt x="42" y="28"/>
                  </a:lnTo>
                  <a:lnTo>
                    <a:pt x="66" y="28"/>
                  </a:lnTo>
                  <a:lnTo>
                    <a:pt x="7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9D115D9-933D-234D-AB95-A2AC54CBBB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212192"/>
              <a:ext cx="158794" cy="66267"/>
            </a:xfrm>
            <a:custGeom>
              <a:avLst/>
              <a:gdLst>
                <a:gd name="T0" fmla="*/ 93 w 104"/>
                <a:gd name="T1" fmla="*/ 42 h 51"/>
                <a:gd name="T2" fmla="*/ 86 w 104"/>
                <a:gd name="T3" fmla="*/ 42 h 51"/>
                <a:gd name="T4" fmla="*/ 59 w 104"/>
                <a:gd name="T5" fmla="*/ 44 h 51"/>
                <a:gd name="T6" fmla="*/ 46 w 104"/>
                <a:gd name="T7" fmla="*/ 44 h 51"/>
                <a:gd name="T8" fmla="*/ 38 w 104"/>
                <a:gd name="T9" fmla="*/ 36 h 51"/>
                <a:gd name="T10" fmla="*/ 21 w 104"/>
                <a:gd name="T11" fmla="*/ 44 h 51"/>
                <a:gd name="T12" fmla="*/ 16 w 104"/>
                <a:gd name="T13" fmla="*/ 51 h 51"/>
                <a:gd name="T14" fmla="*/ 0 w 104"/>
                <a:gd name="T15" fmla="*/ 31 h 51"/>
                <a:gd name="T16" fmla="*/ 16 w 104"/>
                <a:gd name="T17" fmla="*/ 31 h 51"/>
                <a:gd name="T18" fmla="*/ 21 w 104"/>
                <a:gd name="T19" fmla="*/ 27 h 51"/>
                <a:gd name="T20" fmla="*/ 27 w 104"/>
                <a:gd name="T21" fmla="*/ 33 h 51"/>
                <a:gd name="T22" fmla="*/ 31 w 104"/>
                <a:gd name="T23" fmla="*/ 27 h 51"/>
                <a:gd name="T24" fmla="*/ 44 w 104"/>
                <a:gd name="T25" fmla="*/ 23 h 51"/>
                <a:gd name="T26" fmla="*/ 50 w 104"/>
                <a:gd name="T27" fmla="*/ 31 h 51"/>
                <a:gd name="T28" fmla="*/ 50 w 104"/>
                <a:gd name="T29" fmla="*/ 17 h 51"/>
                <a:gd name="T30" fmla="*/ 59 w 104"/>
                <a:gd name="T31" fmla="*/ 14 h 51"/>
                <a:gd name="T32" fmla="*/ 59 w 104"/>
                <a:gd name="T33" fmla="*/ 6 h 51"/>
                <a:gd name="T34" fmla="*/ 65 w 104"/>
                <a:gd name="T35" fmla="*/ 6 h 51"/>
                <a:gd name="T36" fmla="*/ 74 w 104"/>
                <a:gd name="T37" fmla="*/ 6 h 51"/>
                <a:gd name="T38" fmla="*/ 80 w 104"/>
                <a:gd name="T39" fmla="*/ 0 h 51"/>
                <a:gd name="T40" fmla="*/ 104 w 104"/>
                <a:gd name="T41" fmla="*/ 0 h 51"/>
                <a:gd name="T42" fmla="*/ 104 w 104"/>
                <a:gd name="T43" fmla="*/ 14 h 51"/>
                <a:gd name="T44" fmla="*/ 104 w 104"/>
                <a:gd name="T45" fmla="*/ 25 h 51"/>
                <a:gd name="T46" fmla="*/ 99 w 104"/>
                <a:gd name="T47" fmla="*/ 25 h 51"/>
                <a:gd name="T48" fmla="*/ 93 w 104"/>
                <a:gd name="T49" fmla="*/ 42 h 51"/>
                <a:gd name="T50" fmla="*/ 93 w 104"/>
                <a:gd name="T51" fmla="*/ 42 h 51"/>
                <a:gd name="T52" fmla="*/ 93 w 104"/>
                <a:gd name="T53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4" h="51">
                  <a:moveTo>
                    <a:pt x="93" y="42"/>
                  </a:moveTo>
                  <a:lnTo>
                    <a:pt x="86" y="42"/>
                  </a:lnTo>
                  <a:lnTo>
                    <a:pt x="59" y="44"/>
                  </a:lnTo>
                  <a:lnTo>
                    <a:pt x="46" y="44"/>
                  </a:lnTo>
                  <a:lnTo>
                    <a:pt x="38" y="36"/>
                  </a:lnTo>
                  <a:lnTo>
                    <a:pt x="21" y="44"/>
                  </a:lnTo>
                  <a:lnTo>
                    <a:pt x="16" y="51"/>
                  </a:lnTo>
                  <a:lnTo>
                    <a:pt x="0" y="31"/>
                  </a:lnTo>
                  <a:lnTo>
                    <a:pt x="16" y="31"/>
                  </a:lnTo>
                  <a:lnTo>
                    <a:pt x="21" y="27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44" y="23"/>
                  </a:lnTo>
                  <a:lnTo>
                    <a:pt x="50" y="31"/>
                  </a:lnTo>
                  <a:lnTo>
                    <a:pt x="50" y="17"/>
                  </a:lnTo>
                  <a:lnTo>
                    <a:pt x="59" y="14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74" y="6"/>
                  </a:lnTo>
                  <a:lnTo>
                    <a:pt x="80" y="0"/>
                  </a:lnTo>
                  <a:lnTo>
                    <a:pt x="104" y="0"/>
                  </a:lnTo>
                  <a:lnTo>
                    <a:pt x="104" y="14"/>
                  </a:lnTo>
                  <a:lnTo>
                    <a:pt x="104" y="25"/>
                  </a:lnTo>
                  <a:lnTo>
                    <a:pt x="99" y="25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8F3D75F2-A87D-EE41-9BCA-F2F9D53301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212192"/>
              <a:ext cx="158794" cy="66267"/>
            </a:xfrm>
            <a:custGeom>
              <a:avLst/>
              <a:gdLst>
                <a:gd name="T0" fmla="*/ 93 w 104"/>
                <a:gd name="T1" fmla="*/ 42 h 51"/>
                <a:gd name="T2" fmla="*/ 86 w 104"/>
                <a:gd name="T3" fmla="*/ 42 h 51"/>
                <a:gd name="T4" fmla="*/ 59 w 104"/>
                <a:gd name="T5" fmla="*/ 44 h 51"/>
                <a:gd name="T6" fmla="*/ 46 w 104"/>
                <a:gd name="T7" fmla="*/ 44 h 51"/>
                <a:gd name="T8" fmla="*/ 38 w 104"/>
                <a:gd name="T9" fmla="*/ 36 h 51"/>
                <a:gd name="T10" fmla="*/ 21 w 104"/>
                <a:gd name="T11" fmla="*/ 44 h 51"/>
                <a:gd name="T12" fmla="*/ 16 w 104"/>
                <a:gd name="T13" fmla="*/ 51 h 51"/>
                <a:gd name="T14" fmla="*/ 0 w 104"/>
                <a:gd name="T15" fmla="*/ 31 h 51"/>
                <a:gd name="T16" fmla="*/ 16 w 104"/>
                <a:gd name="T17" fmla="*/ 31 h 51"/>
                <a:gd name="T18" fmla="*/ 21 w 104"/>
                <a:gd name="T19" fmla="*/ 27 h 51"/>
                <a:gd name="T20" fmla="*/ 27 w 104"/>
                <a:gd name="T21" fmla="*/ 33 h 51"/>
                <a:gd name="T22" fmla="*/ 31 w 104"/>
                <a:gd name="T23" fmla="*/ 27 h 51"/>
                <a:gd name="T24" fmla="*/ 44 w 104"/>
                <a:gd name="T25" fmla="*/ 23 h 51"/>
                <a:gd name="T26" fmla="*/ 50 w 104"/>
                <a:gd name="T27" fmla="*/ 31 h 51"/>
                <a:gd name="T28" fmla="*/ 50 w 104"/>
                <a:gd name="T29" fmla="*/ 17 h 51"/>
                <a:gd name="T30" fmla="*/ 59 w 104"/>
                <a:gd name="T31" fmla="*/ 14 h 51"/>
                <a:gd name="T32" fmla="*/ 59 w 104"/>
                <a:gd name="T33" fmla="*/ 6 h 51"/>
                <a:gd name="T34" fmla="*/ 65 w 104"/>
                <a:gd name="T35" fmla="*/ 6 h 51"/>
                <a:gd name="T36" fmla="*/ 74 w 104"/>
                <a:gd name="T37" fmla="*/ 6 h 51"/>
                <a:gd name="T38" fmla="*/ 80 w 104"/>
                <a:gd name="T39" fmla="*/ 0 h 51"/>
                <a:gd name="T40" fmla="*/ 104 w 104"/>
                <a:gd name="T41" fmla="*/ 0 h 51"/>
                <a:gd name="T42" fmla="*/ 104 w 104"/>
                <a:gd name="T43" fmla="*/ 14 h 51"/>
                <a:gd name="T44" fmla="*/ 104 w 104"/>
                <a:gd name="T45" fmla="*/ 25 h 51"/>
                <a:gd name="T46" fmla="*/ 99 w 104"/>
                <a:gd name="T47" fmla="*/ 25 h 51"/>
                <a:gd name="T48" fmla="*/ 93 w 104"/>
                <a:gd name="T49" fmla="*/ 42 h 51"/>
                <a:gd name="T50" fmla="*/ 93 w 104"/>
                <a:gd name="T51" fmla="*/ 42 h 51"/>
                <a:gd name="T52" fmla="*/ 93 w 104"/>
                <a:gd name="T53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4" h="51">
                  <a:moveTo>
                    <a:pt x="93" y="42"/>
                  </a:moveTo>
                  <a:lnTo>
                    <a:pt x="86" y="42"/>
                  </a:lnTo>
                  <a:lnTo>
                    <a:pt x="59" y="44"/>
                  </a:lnTo>
                  <a:lnTo>
                    <a:pt x="46" y="44"/>
                  </a:lnTo>
                  <a:lnTo>
                    <a:pt x="38" y="36"/>
                  </a:lnTo>
                  <a:lnTo>
                    <a:pt x="21" y="44"/>
                  </a:lnTo>
                  <a:lnTo>
                    <a:pt x="16" y="51"/>
                  </a:lnTo>
                  <a:lnTo>
                    <a:pt x="0" y="31"/>
                  </a:lnTo>
                  <a:lnTo>
                    <a:pt x="16" y="31"/>
                  </a:lnTo>
                  <a:lnTo>
                    <a:pt x="21" y="27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44" y="23"/>
                  </a:lnTo>
                  <a:lnTo>
                    <a:pt x="50" y="31"/>
                  </a:lnTo>
                  <a:lnTo>
                    <a:pt x="50" y="17"/>
                  </a:lnTo>
                  <a:lnTo>
                    <a:pt x="59" y="14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74" y="6"/>
                  </a:lnTo>
                  <a:lnTo>
                    <a:pt x="80" y="0"/>
                  </a:lnTo>
                  <a:lnTo>
                    <a:pt x="104" y="0"/>
                  </a:lnTo>
                  <a:lnTo>
                    <a:pt x="104" y="14"/>
                  </a:lnTo>
                  <a:lnTo>
                    <a:pt x="104" y="25"/>
                  </a:lnTo>
                  <a:lnTo>
                    <a:pt x="99" y="25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5560D76-CD35-314E-BCBC-5537167003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6869" y="2048474"/>
              <a:ext cx="213761" cy="159820"/>
            </a:xfrm>
            <a:custGeom>
              <a:avLst/>
              <a:gdLst>
                <a:gd name="T0" fmla="*/ 6 w 140"/>
                <a:gd name="T1" fmla="*/ 36 h 123"/>
                <a:gd name="T2" fmla="*/ 6 w 140"/>
                <a:gd name="T3" fmla="*/ 45 h 123"/>
                <a:gd name="T4" fmla="*/ 7 w 140"/>
                <a:gd name="T5" fmla="*/ 49 h 123"/>
                <a:gd name="T6" fmla="*/ 7 w 140"/>
                <a:gd name="T7" fmla="*/ 70 h 123"/>
                <a:gd name="T8" fmla="*/ 15 w 140"/>
                <a:gd name="T9" fmla="*/ 70 h 123"/>
                <a:gd name="T10" fmla="*/ 15 w 140"/>
                <a:gd name="T11" fmla="*/ 81 h 123"/>
                <a:gd name="T12" fmla="*/ 32 w 140"/>
                <a:gd name="T13" fmla="*/ 90 h 123"/>
                <a:gd name="T14" fmla="*/ 41 w 140"/>
                <a:gd name="T15" fmla="*/ 98 h 123"/>
                <a:gd name="T16" fmla="*/ 41 w 140"/>
                <a:gd name="T17" fmla="*/ 90 h 123"/>
                <a:gd name="T18" fmla="*/ 53 w 140"/>
                <a:gd name="T19" fmla="*/ 96 h 123"/>
                <a:gd name="T20" fmla="*/ 53 w 140"/>
                <a:gd name="T21" fmla="*/ 104 h 123"/>
                <a:gd name="T22" fmla="*/ 62 w 140"/>
                <a:gd name="T23" fmla="*/ 104 h 123"/>
                <a:gd name="T24" fmla="*/ 70 w 140"/>
                <a:gd name="T25" fmla="*/ 111 h 123"/>
                <a:gd name="T26" fmla="*/ 93 w 140"/>
                <a:gd name="T27" fmla="*/ 111 h 123"/>
                <a:gd name="T28" fmla="*/ 108 w 140"/>
                <a:gd name="T29" fmla="*/ 115 h 123"/>
                <a:gd name="T30" fmla="*/ 117 w 140"/>
                <a:gd name="T31" fmla="*/ 123 h 123"/>
                <a:gd name="T32" fmla="*/ 123 w 140"/>
                <a:gd name="T33" fmla="*/ 109 h 123"/>
                <a:gd name="T34" fmla="*/ 136 w 140"/>
                <a:gd name="T35" fmla="*/ 94 h 123"/>
                <a:gd name="T36" fmla="*/ 140 w 140"/>
                <a:gd name="T37" fmla="*/ 90 h 123"/>
                <a:gd name="T38" fmla="*/ 140 w 140"/>
                <a:gd name="T39" fmla="*/ 77 h 123"/>
                <a:gd name="T40" fmla="*/ 136 w 140"/>
                <a:gd name="T41" fmla="*/ 72 h 123"/>
                <a:gd name="T42" fmla="*/ 128 w 140"/>
                <a:gd name="T43" fmla="*/ 64 h 123"/>
                <a:gd name="T44" fmla="*/ 132 w 140"/>
                <a:gd name="T45" fmla="*/ 55 h 123"/>
                <a:gd name="T46" fmla="*/ 127 w 140"/>
                <a:gd name="T47" fmla="*/ 49 h 123"/>
                <a:gd name="T48" fmla="*/ 138 w 140"/>
                <a:gd name="T49" fmla="*/ 39 h 123"/>
                <a:gd name="T50" fmla="*/ 132 w 140"/>
                <a:gd name="T51" fmla="*/ 17 h 123"/>
                <a:gd name="T52" fmla="*/ 132 w 140"/>
                <a:gd name="T53" fmla="*/ 9 h 123"/>
                <a:gd name="T54" fmla="*/ 132 w 140"/>
                <a:gd name="T55" fmla="*/ 9 h 123"/>
                <a:gd name="T56" fmla="*/ 77 w 140"/>
                <a:gd name="T57" fmla="*/ 5 h 123"/>
                <a:gd name="T58" fmla="*/ 77 w 140"/>
                <a:gd name="T59" fmla="*/ 5 h 123"/>
                <a:gd name="T60" fmla="*/ 74 w 140"/>
                <a:gd name="T61" fmla="*/ 7 h 123"/>
                <a:gd name="T62" fmla="*/ 68 w 140"/>
                <a:gd name="T63" fmla="*/ 9 h 123"/>
                <a:gd name="T64" fmla="*/ 66 w 140"/>
                <a:gd name="T65" fmla="*/ 9 h 123"/>
                <a:gd name="T66" fmla="*/ 64 w 140"/>
                <a:gd name="T67" fmla="*/ 7 h 123"/>
                <a:gd name="T68" fmla="*/ 60 w 140"/>
                <a:gd name="T69" fmla="*/ 5 h 123"/>
                <a:gd name="T70" fmla="*/ 60 w 140"/>
                <a:gd name="T71" fmla="*/ 0 h 123"/>
                <a:gd name="T72" fmla="*/ 60 w 140"/>
                <a:gd name="T73" fmla="*/ 0 h 123"/>
                <a:gd name="T74" fmla="*/ 53 w 140"/>
                <a:gd name="T75" fmla="*/ 2 h 123"/>
                <a:gd name="T76" fmla="*/ 45 w 140"/>
                <a:gd name="T77" fmla="*/ 2 h 123"/>
                <a:gd name="T78" fmla="*/ 34 w 140"/>
                <a:gd name="T79" fmla="*/ 9 h 123"/>
                <a:gd name="T80" fmla="*/ 34 w 140"/>
                <a:gd name="T81" fmla="*/ 9 h 123"/>
                <a:gd name="T82" fmla="*/ 26 w 140"/>
                <a:gd name="T83" fmla="*/ 11 h 123"/>
                <a:gd name="T84" fmla="*/ 15 w 140"/>
                <a:gd name="T85" fmla="*/ 15 h 123"/>
                <a:gd name="T86" fmla="*/ 0 w 140"/>
                <a:gd name="T87" fmla="*/ 17 h 123"/>
                <a:gd name="T88" fmla="*/ 2 w 140"/>
                <a:gd name="T89" fmla="*/ 19 h 123"/>
                <a:gd name="T90" fmla="*/ 6 w 140"/>
                <a:gd name="T91" fmla="*/ 36 h 123"/>
                <a:gd name="T92" fmla="*/ 6 w 140"/>
                <a:gd name="T93" fmla="*/ 36 h 123"/>
                <a:gd name="T94" fmla="*/ 6 w 140"/>
                <a:gd name="T9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3">
                  <a:moveTo>
                    <a:pt x="6" y="36"/>
                  </a:moveTo>
                  <a:lnTo>
                    <a:pt x="6" y="45"/>
                  </a:lnTo>
                  <a:lnTo>
                    <a:pt x="7" y="49"/>
                  </a:lnTo>
                  <a:lnTo>
                    <a:pt x="7" y="70"/>
                  </a:lnTo>
                  <a:lnTo>
                    <a:pt x="15" y="70"/>
                  </a:lnTo>
                  <a:lnTo>
                    <a:pt x="15" y="81"/>
                  </a:lnTo>
                  <a:lnTo>
                    <a:pt x="32" y="90"/>
                  </a:lnTo>
                  <a:lnTo>
                    <a:pt x="41" y="98"/>
                  </a:lnTo>
                  <a:lnTo>
                    <a:pt x="41" y="90"/>
                  </a:lnTo>
                  <a:lnTo>
                    <a:pt x="53" y="96"/>
                  </a:lnTo>
                  <a:lnTo>
                    <a:pt x="53" y="104"/>
                  </a:lnTo>
                  <a:lnTo>
                    <a:pt x="62" y="104"/>
                  </a:lnTo>
                  <a:lnTo>
                    <a:pt x="70" y="111"/>
                  </a:lnTo>
                  <a:lnTo>
                    <a:pt x="93" y="111"/>
                  </a:lnTo>
                  <a:lnTo>
                    <a:pt x="108" y="115"/>
                  </a:lnTo>
                  <a:lnTo>
                    <a:pt x="117" y="123"/>
                  </a:lnTo>
                  <a:lnTo>
                    <a:pt x="123" y="109"/>
                  </a:lnTo>
                  <a:lnTo>
                    <a:pt x="136" y="94"/>
                  </a:lnTo>
                  <a:lnTo>
                    <a:pt x="140" y="90"/>
                  </a:lnTo>
                  <a:lnTo>
                    <a:pt x="140" y="77"/>
                  </a:lnTo>
                  <a:lnTo>
                    <a:pt x="136" y="72"/>
                  </a:lnTo>
                  <a:lnTo>
                    <a:pt x="128" y="64"/>
                  </a:lnTo>
                  <a:lnTo>
                    <a:pt x="132" y="55"/>
                  </a:lnTo>
                  <a:lnTo>
                    <a:pt x="127" y="49"/>
                  </a:lnTo>
                  <a:lnTo>
                    <a:pt x="138" y="39"/>
                  </a:lnTo>
                  <a:lnTo>
                    <a:pt x="132" y="17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4" y="7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4" y="7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3" y="2"/>
                  </a:lnTo>
                  <a:lnTo>
                    <a:pt x="45" y="2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1"/>
                  </a:lnTo>
                  <a:lnTo>
                    <a:pt x="15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ECC07E47-6C16-5A43-94A1-2F9C0B5667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6869" y="2048474"/>
              <a:ext cx="213761" cy="159820"/>
            </a:xfrm>
            <a:custGeom>
              <a:avLst/>
              <a:gdLst>
                <a:gd name="T0" fmla="*/ 6 w 140"/>
                <a:gd name="T1" fmla="*/ 36 h 123"/>
                <a:gd name="T2" fmla="*/ 6 w 140"/>
                <a:gd name="T3" fmla="*/ 45 h 123"/>
                <a:gd name="T4" fmla="*/ 7 w 140"/>
                <a:gd name="T5" fmla="*/ 49 h 123"/>
                <a:gd name="T6" fmla="*/ 7 w 140"/>
                <a:gd name="T7" fmla="*/ 70 h 123"/>
                <a:gd name="T8" fmla="*/ 15 w 140"/>
                <a:gd name="T9" fmla="*/ 70 h 123"/>
                <a:gd name="T10" fmla="*/ 15 w 140"/>
                <a:gd name="T11" fmla="*/ 81 h 123"/>
                <a:gd name="T12" fmla="*/ 32 w 140"/>
                <a:gd name="T13" fmla="*/ 90 h 123"/>
                <a:gd name="T14" fmla="*/ 41 w 140"/>
                <a:gd name="T15" fmla="*/ 98 h 123"/>
                <a:gd name="T16" fmla="*/ 41 w 140"/>
                <a:gd name="T17" fmla="*/ 90 h 123"/>
                <a:gd name="T18" fmla="*/ 53 w 140"/>
                <a:gd name="T19" fmla="*/ 96 h 123"/>
                <a:gd name="T20" fmla="*/ 53 w 140"/>
                <a:gd name="T21" fmla="*/ 104 h 123"/>
                <a:gd name="T22" fmla="*/ 62 w 140"/>
                <a:gd name="T23" fmla="*/ 104 h 123"/>
                <a:gd name="T24" fmla="*/ 70 w 140"/>
                <a:gd name="T25" fmla="*/ 111 h 123"/>
                <a:gd name="T26" fmla="*/ 93 w 140"/>
                <a:gd name="T27" fmla="*/ 111 h 123"/>
                <a:gd name="T28" fmla="*/ 108 w 140"/>
                <a:gd name="T29" fmla="*/ 115 h 123"/>
                <a:gd name="T30" fmla="*/ 117 w 140"/>
                <a:gd name="T31" fmla="*/ 123 h 123"/>
                <a:gd name="T32" fmla="*/ 123 w 140"/>
                <a:gd name="T33" fmla="*/ 109 h 123"/>
                <a:gd name="T34" fmla="*/ 136 w 140"/>
                <a:gd name="T35" fmla="*/ 94 h 123"/>
                <a:gd name="T36" fmla="*/ 140 w 140"/>
                <a:gd name="T37" fmla="*/ 90 h 123"/>
                <a:gd name="T38" fmla="*/ 140 w 140"/>
                <a:gd name="T39" fmla="*/ 77 h 123"/>
                <a:gd name="T40" fmla="*/ 136 w 140"/>
                <a:gd name="T41" fmla="*/ 72 h 123"/>
                <a:gd name="T42" fmla="*/ 128 w 140"/>
                <a:gd name="T43" fmla="*/ 64 h 123"/>
                <a:gd name="T44" fmla="*/ 132 w 140"/>
                <a:gd name="T45" fmla="*/ 55 h 123"/>
                <a:gd name="T46" fmla="*/ 127 w 140"/>
                <a:gd name="T47" fmla="*/ 49 h 123"/>
                <a:gd name="T48" fmla="*/ 138 w 140"/>
                <a:gd name="T49" fmla="*/ 39 h 123"/>
                <a:gd name="T50" fmla="*/ 132 w 140"/>
                <a:gd name="T51" fmla="*/ 17 h 123"/>
                <a:gd name="T52" fmla="*/ 132 w 140"/>
                <a:gd name="T53" fmla="*/ 9 h 123"/>
                <a:gd name="T54" fmla="*/ 132 w 140"/>
                <a:gd name="T55" fmla="*/ 9 h 123"/>
                <a:gd name="T56" fmla="*/ 77 w 140"/>
                <a:gd name="T57" fmla="*/ 5 h 123"/>
                <a:gd name="T58" fmla="*/ 77 w 140"/>
                <a:gd name="T59" fmla="*/ 5 h 123"/>
                <a:gd name="T60" fmla="*/ 74 w 140"/>
                <a:gd name="T61" fmla="*/ 7 h 123"/>
                <a:gd name="T62" fmla="*/ 68 w 140"/>
                <a:gd name="T63" fmla="*/ 9 h 123"/>
                <a:gd name="T64" fmla="*/ 66 w 140"/>
                <a:gd name="T65" fmla="*/ 9 h 123"/>
                <a:gd name="T66" fmla="*/ 64 w 140"/>
                <a:gd name="T67" fmla="*/ 7 h 123"/>
                <a:gd name="T68" fmla="*/ 60 w 140"/>
                <a:gd name="T69" fmla="*/ 5 h 123"/>
                <a:gd name="T70" fmla="*/ 60 w 140"/>
                <a:gd name="T71" fmla="*/ 0 h 123"/>
                <a:gd name="T72" fmla="*/ 60 w 140"/>
                <a:gd name="T73" fmla="*/ 0 h 123"/>
                <a:gd name="T74" fmla="*/ 53 w 140"/>
                <a:gd name="T75" fmla="*/ 2 h 123"/>
                <a:gd name="T76" fmla="*/ 45 w 140"/>
                <a:gd name="T77" fmla="*/ 2 h 123"/>
                <a:gd name="T78" fmla="*/ 34 w 140"/>
                <a:gd name="T79" fmla="*/ 9 h 123"/>
                <a:gd name="T80" fmla="*/ 34 w 140"/>
                <a:gd name="T81" fmla="*/ 9 h 123"/>
                <a:gd name="T82" fmla="*/ 26 w 140"/>
                <a:gd name="T83" fmla="*/ 11 h 123"/>
                <a:gd name="T84" fmla="*/ 15 w 140"/>
                <a:gd name="T85" fmla="*/ 15 h 123"/>
                <a:gd name="T86" fmla="*/ 0 w 140"/>
                <a:gd name="T87" fmla="*/ 17 h 123"/>
                <a:gd name="T88" fmla="*/ 2 w 140"/>
                <a:gd name="T89" fmla="*/ 19 h 123"/>
                <a:gd name="T90" fmla="*/ 6 w 140"/>
                <a:gd name="T91" fmla="*/ 36 h 123"/>
                <a:gd name="T92" fmla="*/ 6 w 140"/>
                <a:gd name="T93" fmla="*/ 36 h 123"/>
                <a:gd name="T94" fmla="*/ 6 w 140"/>
                <a:gd name="T9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3">
                  <a:moveTo>
                    <a:pt x="6" y="36"/>
                  </a:moveTo>
                  <a:lnTo>
                    <a:pt x="6" y="45"/>
                  </a:lnTo>
                  <a:lnTo>
                    <a:pt x="7" y="49"/>
                  </a:lnTo>
                  <a:lnTo>
                    <a:pt x="7" y="70"/>
                  </a:lnTo>
                  <a:lnTo>
                    <a:pt x="15" y="70"/>
                  </a:lnTo>
                  <a:lnTo>
                    <a:pt x="15" y="81"/>
                  </a:lnTo>
                  <a:lnTo>
                    <a:pt x="32" y="90"/>
                  </a:lnTo>
                  <a:lnTo>
                    <a:pt x="41" y="98"/>
                  </a:lnTo>
                  <a:lnTo>
                    <a:pt x="41" y="90"/>
                  </a:lnTo>
                  <a:lnTo>
                    <a:pt x="53" y="96"/>
                  </a:lnTo>
                  <a:lnTo>
                    <a:pt x="53" y="104"/>
                  </a:lnTo>
                  <a:lnTo>
                    <a:pt x="62" y="104"/>
                  </a:lnTo>
                  <a:lnTo>
                    <a:pt x="70" y="111"/>
                  </a:lnTo>
                  <a:lnTo>
                    <a:pt x="93" y="111"/>
                  </a:lnTo>
                  <a:lnTo>
                    <a:pt x="108" y="115"/>
                  </a:lnTo>
                  <a:lnTo>
                    <a:pt x="117" y="123"/>
                  </a:lnTo>
                  <a:lnTo>
                    <a:pt x="123" y="109"/>
                  </a:lnTo>
                  <a:lnTo>
                    <a:pt x="136" y="94"/>
                  </a:lnTo>
                  <a:lnTo>
                    <a:pt x="140" y="90"/>
                  </a:lnTo>
                  <a:lnTo>
                    <a:pt x="140" y="77"/>
                  </a:lnTo>
                  <a:lnTo>
                    <a:pt x="136" y="72"/>
                  </a:lnTo>
                  <a:lnTo>
                    <a:pt x="128" y="64"/>
                  </a:lnTo>
                  <a:lnTo>
                    <a:pt x="132" y="55"/>
                  </a:lnTo>
                  <a:lnTo>
                    <a:pt x="127" y="49"/>
                  </a:lnTo>
                  <a:lnTo>
                    <a:pt x="138" y="39"/>
                  </a:lnTo>
                  <a:lnTo>
                    <a:pt x="132" y="17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4" y="7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4" y="7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3" y="2"/>
                  </a:lnTo>
                  <a:lnTo>
                    <a:pt x="45" y="2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1"/>
                  </a:lnTo>
                  <a:lnTo>
                    <a:pt x="15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53817D4C-C6A8-E84C-BDB1-AB7019F050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5" y="2217389"/>
              <a:ext cx="141998" cy="76661"/>
            </a:xfrm>
            <a:custGeom>
              <a:avLst/>
              <a:gdLst>
                <a:gd name="T0" fmla="*/ 6 w 93"/>
                <a:gd name="T1" fmla="*/ 46 h 59"/>
                <a:gd name="T2" fmla="*/ 0 w 93"/>
                <a:gd name="T3" fmla="*/ 38 h 59"/>
                <a:gd name="T4" fmla="*/ 6 w 93"/>
                <a:gd name="T5" fmla="*/ 21 h 59"/>
                <a:gd name="T6" fmla="*/ 11 w 93"/>
                <a:gd name="T7" fmla="*/ 21 h 59"/>
                <a:gd name="T8" fmla="*/ 11 w 93"/>
                <a:gd name="T9" fmla="*/ 12 h 59"/>
                <a:gd name="T10" fmla="*/ 23 w 93"/>
                <a:gd name="T11" fmla="*/ 21 h 59"/>
                <a:gd name="T12" fmla="*/ 32 w 93"/>
                <a:gd name="T13" fmla="*/ 21 h 59"/>
                <a:gd name="T14" fmla="*/ 38 w 93"/>
                <a:gd name="T15" fmla="*/ 13 h 59"/>
                <a:gd name="T16" fmla="*/ 59 w 93"/>
                <a:gd name="T17" fmla="*/ 8 h 59"/>
                <a:gd name="T18" fmla="*/ 64 w 93"/>
                <a:gd name="T19" fmla="*/ 0 h 59"/>
                <a:gd name="T20" fmla="*/ 78 w 93"/>
                <a:gd name="T21" fmla="*/ 6 h 59"/>
                <a:gd name="T22" fmla="*/ 85 w 93"/>
                <a:gd name="T23" fmla="*/ 13 h 59"/>
                <a:gd name="T24" fmla="*/ 93 w 93"/>
                <a:gd name="T25" fmla="*/ 13 h 59"/>
                <a:gd name="T26" fmla="*/ 87 w 93"/>
                <a:gd name="T27" fmla="*/ 19 h 59"/>
                <a:gd name="T28" fmla="*/ 83 w 93"/>
                <a:gd name="T29" fmla="*/ 25 h 59"/>
                <a:gd name="T30" fmla="*/ 66 w 93"/>
                <a:gd name="T31" fmla="*/ 49 h 59"/>
                <a:gd name="T32" fmla="*/ 57 w 93"/>
                <a:gd name="T33" fmla="*/ 49 h 59"/>
                <a:gd name="T34" fmla="*/ 38 w 93"/>
                <a:gd name="T35" fmla="*/ 59 h 59"/>
                <a:gd name="T36" fmla="*/ 19 w 93"/>
                <a:gd name="T37" fmla="*/ 59 h 59"/>
                <a:gd name="T38" fmla="*/ 6 w 93"/>
                <a:gd name="T39" fmla="*/ 46 h 59"/>
                <a:gd name="T40" fmla="*/ 6 w 93"/>
                <a:gd name="T41" fmla="*/ 46 h 59"/>
                <a:gd name="T42" fmla="*/ 6 w 93"/>
                <a:gd name="T43" fmla="*/ 4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9">
                  <a:moveTo>
                    <a:pt x="6" y="46"/>
                  </a:moveTo>
                  <a:lnTo>
                    <a:pt x="0" y="38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1" y="12"/>
                  </a:lnTo>
                  <a:lnTo>
                    <a:pt x="23" y="21"/>
                  </a:lnTo>
                  <a:lnTo>
                    <a:pt x="32" y="21"/>
                  </a:lnTo>
                  <a:lnTo>
                    <a:pt x="38" y="13"/>
                  </a:lnTo>
                  <a:lnTo>
                    <a:pt x="59" y="8"/>
                  </a:lnTo>
                  <a:lnTo>
                    <a:pt x="64" y="0"/>
                  </a:lnTo>
                  <a:lnTo>
                    <a:pt x="78" y="6"/>
                  </a:lnTo>
                  <a:lnTo>
                    <a:pt x="85" y="13"/>
                  </a:lnTo>
                  <a:lnTo>
                    <a:pt x="93" y="13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66" y="49"/>
                  </a:lnTo>
                  <a:lnTo>
                    <a:pt x="57" y="49"/>
                  </a:lnTo>
                  <a:lnTo>
                    <a:pt x="38" y="59"/>
                  </a:lnTo>
                  <a:lnTo>
                    <a:pt x="19" y="59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1DA3C29F-1FC0-AE46-9D20-821159E278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5" y="2217389"/>
              <a:ext cx="141998" cy="76661"/>
            </a:xfrm>
            <a:custGeom>
              <a:avLst/>
              <a:gdLst>
                <a:gd name="T0" fmla="*/ 6 w 93"/>
                <a:gd name="T1" fmla="*/ 46 h 59"/>
                <a:gd name="T2" fmla="*/ 0 w 93"/>
                <a:gd name="T3" fmla="*/ 38 h 59"/>
                <a:gd name="T4" fmla="*/ 6 w 93"/>
                <a:gd name="T5" fmla="*/ 21 h 59"/>
                <a:gd name="T6" fmla="*/ 11 w 93"/>
                <a:gd name="T7" fmla="*/ 21 h 59"/>
                <a:gd name="T8" fmla="*/ 11 w 93"/>
                <a:gd name="T9" fmla="*/ 12 h 59"/>
                <a:gd name="T10" fmla="*/ 23 w 93"/>
                <a:gd name="T11" fmla="*/ 21 h 59"/>
                <a:gd name="T12" fmla="*/ 32 w 93"/>
                <a:gd name="T13" fmla="*/ 21 h 59"/>
                <a:gd name="T14" fmla="*/ 38 w 93"/>
                <a:gd name="T15" fmla="*/ 13 h 59"/>
                <a:gd name="T16" fmla="*/ 59 w 93"/>
                <a:gd name="T17" fmla="*/ 8 h 59"/>
                <a:gd name="T18" fmla="*/ 64 w 93"/>
                <a:gd name="T19" fmla="*/ 0 h 59"/>
                <a:gd name="T20" fmla="*/ 78 w 93"/>
                <a:gd name="T21" fmla="*/ 6 h 59"/>
                <a:gd name="T22" fmla="*/ 85 w 93"/>
                <a:gd name="T23" fmla="*/ 13 h 59"/>
                <a:gd name="T24" fmla="*/ 93 w 93"/>
                <a:gd name="T25" fmla="*/ 13 h 59"/>
                <a:gd name="T26" fmla="*/ 87 w 93"/>
                <a:gd name="T27" fmla="*/ 19 h 59"/>
                <a:gd name="T28" fmla="*/ 83 w 93"/>
                <a:gd name="T29" fmla="*/ 25 h 59"/>
                <a:gd name="T30" fmla="*/ 66 w 93"/>
                <a:gd name="T31" fmla="*/ 49 h 59"/>
                <a:gd name="T32" fmla="*/ 57 w 93"/>
                <a:gd name="T33" fmla="*/ 49 h 59"/>
                <a:gd name="T34" fmla="*/ 38 w 93"/>
                <a:gd name="T35" fmla="*/ 59 h 59"/>
                <a:gd name="T36" fmla="*/ 19 w 93"/>
                <a:gd name="T37" fmla="*/ 59 h 59"/>
                <a:gd name="T38" fmla="*/ 6 w 93"/>
                <a:gd name="T39" fmla="*/ 46 h 59"/>
                <a:gd name="T40" fmla="*/ 6 w 93"/>
                <a:gd name="T41" fmla="*/ 46 h 59"/>
                <a:gd name="T42" fmla="*/ 6 w 93"/>
                <a:gd name="T43" fmla="*/ 4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9">
                  <a:moveTo>
                    <a:pt x="6" y="46"/>
                  </a:moveTo>
                  <a:lnTo>
                    <a:pt x="0" y="38"/>
                  </a:lnTo>
                  <a:lnTo>
                    <a:pt x="6" y="21"/>
                  </a:lnTo>
                  <a:lnTo>
                    <a:pt x="11" y="21"/>
                  </a:lnTo>
                  <a:lnTo>
                    <a:pt x="11" y="12"/>
                  </a:lnTo>
                  <a:lnTo>
                    <a:pt x="23" y="21"/>
                  </a:lnTo>
                  <a:lnTo>
                    <a:pt x="32" y="21"/>
                  </a:lnTo>
                  <a:lnTo>
                    <a:pt x="38" y="13"/>
                  </a:lnTo>
                  <a:lnTo>
                    <a:pt x="59" y="8"/>
                  </a:lnTo>
                  <a:lnTo>
                    <a:pt x="64" y="0"/>
                  </a:lnTo>
                  <a:lnTo>
                    <a:pt x="78" y="6"/>
                  </a:lnTo>
                  <a:lnTo>
                    <a:pt x="85" y="13"/>
                  </a:lnTo>
                  <a:lnTo>
                    <a:pt x="93" y="13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66" y="49"/>
                  </a:lnTo>
                  <a:lnTo>
                    <a:pt x="57" y="49"/>
                  </a:lnTo>
                  <a:lnTo>
                    <a:pt x="38" y="59"/>
                  </a:lnTo>
                  <a:lnTo>
                    <a:pt x="19" y="59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4071726-2D78-E441-9CDD-82D9501A41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4437" y="2028984"/>
              <a:ext cx="67182" cy="28586"/>
            </a:xfrm>
            <a:custGeom>
              <a:avLst/>
              <a:gdLst>
                <a:gd name="T0" fmla="*/ 0 w 44"/>
                <a:gd name="T1" fmla="*/ 20 h 22"/>
                <a:gd name="T2" fmla="*/ 6 w 44"/>
                <a:gd name="T3" fmla="*/ 7 h 22"/>
                <a:gd name="T4" fmla="*/ 6 w 44"/>
                <a:gd name="T5" fmla="*/ 7 h 22"/>
                <a:gd name="T6" fmla="*/ 10 w 44"/>
                <a:gd name="T7" fmla="*/ 7 h 22"/>
                <a:gd name="T8" fmla="*/ 12 w 44"/>
                <a:gd name="T9" fmla="*/ 9 h 22"/>
                <a:gd name="T10" fmla="*/ 14 w 44"/>
                <a:gd name="T11" fmla="*/ 7 h 22"/>
                <a:gd name="T12" fmla="*/ 14 w 44"/>
                <a:gd name="T13" fmla="*/ 7 h 22"/>
                <a:gd name="T14" fmla="*/ 21 w 44"/>
                <a:gd name="T15" fmla="*/ 0 h 22"/>
                <a:gd name="T16" fmla="*/ 21 w 44"/>
                <a:gd name="T17" fmla="*/ 0 h 22"/>
                <a:gd name="T18" fmla="*/ 23 w 44"/>
                <a:gd name="T19" fmla="*/ 1 h 22"/>
                <a:gd name="T20" fmla="*/ 29 w 44"/>
                <a:gd name="T21" fmla="*/ 3 h 22"/>
                <a:gd name="T22" fmla="*/ 34 w 44"/>
                <a:gd name="T23" fmla="*/ 5 h 22"/>
                <a:gd name="T24" fmla="*/ 44 w 44"/>
                <a:gd name="T25" fmla="*/ 5 h 22"/>
                <a:gd name="T26" fmla="*/ 44 w 44"/>
                <a:gd name="T27" fmla="*/ 22 h 22"/>
                <a:gd name="T28" fmla="*/ 0 w 44"/>
                <a:gd name="T29" fmla="*/ 20 h 22"/>
                <a:gd name="T30" fmla="*/ 0 w 44"/>
                <a:gd name="T31" fmla="*/ 20 h 22"/>
                <a:gd name="T32" fmla="*/ 0 w 44"/>
                <a:gd name="T3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22">
                  <a:moveTo>
                    <a:pt x="0" y="20"/>
                  </a:moveTo>
                  <a:lnTo>
                    <a:pt x="6" y="7"/>
                  </a:lnTo>
                  <a:lnTo>
                    <a:pt x="6" y="7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9" y="3"/>
                  </a:lnTo>
                  <a:lnTo>
                    <a:pt x="34" y="5"/>
                  </a:lnTo>
                  <a:lnTo>
                    <a:pt x="44" y="5"/>
                  </a:lnTo>
                  <a:lnTo>
                    <a:pt x="44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6223A142-114A-C948-B8AF-660860BBA4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4437" y="2028984"/>
              <a:ext cx="67182" cy="28586"/>
            </a:xfrm>
            <a:custGeom>
              <a:avLst/>
              <a:gdLst>
                <a:gd name="T0" fmla="*/ 0 w 44"/>
                <a:gd name="T1" fmla="*/ 20 h 22"/>
                <a:gd name="T2" fmla="*/ 6 w 44"/>
                <a:gd name="T3" fmla="*/ 7 h 22"/>
                <a:gd name="T4" fmla="*/ 6 w 44"/>
                <a:gd name="T5" fmla="*/ 7 h 22"/>
                <a:gd name="T6" fmla="*/ 10 w 44"/>
                <a:gd name="T7" fmla="*/ 7 h 22"/>
                <a:gd name="T8" fmla="*/ 12 w 44"/>
                <a:gd name="T9" fmla="*/ 9 h 22"/>
                <a:gd name="T10" fmla="*/ 14 w 44"/>
                <a:gd name="T11" fmla="*/ 7 h 22"/>
                <a:gd name="T12" fmla="*/ 14 w 44"/>
                <a:gd name="T13" fmla="*/ 7 h 22"/>
                <a:gd name="T14" fmla="*/ 21 w 44"/>
                <a:gd name="T15" fmla="*/ 0 h 22"/>
                <a:gd name="T16" fmla="*/ 21 w 44"/>
                <a:gd name="T17" fmla="*/ 0 h 22"/>
                <a:gd name="T18" fmla="*/ 23 w 44"/>
                <a:gd name="T19" fmla="*/ 1 h 22"/>
                <a:gd name="T20" fmla="*/ 29 w 44"/>
                <a:gd name="T21" fmla="*/ 3 h 22"/>
                <a:gd name="T22" fmla="*/ 34 w 44"/>
                <a:gd name="T23" fmla="*/ 5 h 22"/>
                <a:gd name="T24" fmla="*/ 44 w 44"/>
                <a:gd name="T25" fmla="*/ 5 h 22"/>
                <a:gd name="T26" fmla="*/ 44 w 44"/>
                <a:gd name="T27" fmla="*/ 22 h 22"/>
                <a:gd name="T28" fmla="*/ 0 w 44"/>
                <a:gd name="T29" fmla="*/ 20 h 22"/>
                <a:gd name="T30" fmla="*/ 0 w 44"/>
                <a:gd name="T31" fmla="*/ 20 h 22"/>
                <a:gd name="T32" fmla="*/ 0 w 44"/>
                <a:gd name="T3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22">
                  <a:moveTo>
                    <a:pt x="0" y="20"/>
                  </a:moveTo>
                  <a:lnTo>
                    <a:pt x="6" y="7"/>
                  </a:lnTo>
                  <a:lnTo>
                    <a:pt x="6" y="7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9" y="3"/>
                  </a:lnTo>
                  <a:lnTo>
                    <a:pt x="34" y="5"/>
                  </a:lnTo>
                  <a:lnTo>
                    <a:pt x="44" y="5"/>
                  </a:lnTo>
                  <a:lnTo>
                    <a:pt x="44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FFCB7334-C276-7E4B-A24D-3119613424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39470" y="2192702"/>
              <a:ext cx="116042" cy="51974"/>
            </a:xfrm>
            <a:custGeom>
              <a:avLst/>
              <a:gdLst>
                <a:gd name="T0" fmla="*/ 0 w 76"/>
                <a:gd name="T1" fmla="*/ 29 h 40"/>
                <a:gd name="T2" fmla="*/ 0 w 76"/>
                <a:gd name="T3" fmla="*/ 15 h 40"/>
                <a:gd name="T4" fmla="*/ 10 w 76"/>
                <a:gd name="T5" fmla="*/ 15 h 40"/>
                <a:gd name="T6" fmla="*/ 19 w 76"/>
                <a:gd name="T7" fmla="*/ 4 h 40"/>
                <a:gd name="T8" fmla="*/ 29 w 76"/>
                <a:gd name="T9" fmla="*/ 0 h 40"/>
                <a:gd name="T10" fmla="*/ 52 w 76"/>
                <a:gd name="T11" fmla="*/ 0 h 40"/>
                <a:gd name="T12" fmla="*/ 67 w 76"/>
                <a:gd name="T13" fmla="*/ 4 h 40"/>
                <a:gd name="T14" fmla="*/ 76 w 76"/>
                <a:gd name="T15" fmla="*/ 12 h 40"/>
                <a:gd name="T16" fmla="*/ 70 w 76"/>
                <a:gd name="T17" fmla="*/ 27 h 40"/>
                <a:gd name="T18" fmla="*/ 67 w 76"/>
                <a:gd name="T19" fmla="*/ 25 h 40"/>
                <a:gd name="T20" fmla="*/ 53 w 76"/>
                <a:gd name="T21" fmla="*/ 19 h 40"/>
                <a:gd name="T22" fmla="*/ 48 w 76"/>
                <a:gd name="T23" fmla="*/ 27 h 40"/>
                <a:gd name="T24" fmla="*/ 27 w 76"/>
                <a:gd name="T25" fmla="*/ 32 h 40"/>
                <a:gd name="T26" fmla="*/ 19 w 76"/>
                <a:gd name="T27" fmla="*/ 40 h 40"/>
                <a:gd name="T28" fmla="*/ 12 w 76"/>
                <a:gd name="T29" fmla="*/ 40 h 40"/>
                <a:gd name="T30" fmla="*/ 0 w 76"/>
                <a:gd name="T31" fmla="*/ 29 h 40"/>
                <a:gd name="T32" fmla="*/ 0 w 76"/>
                <a:gd name="T33" fmla="*/ 29 h 40"/>
                <a:gd name="T34" fmla="*/ 0 w 76"/>
                <a:gd name="T35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0">
                  <a:moveTo>
                    <a:pt x="0" y="29"/>
                  </a:moveTo>
                  <a:lnTo>
                    <a:pt x="0" y="15"/>
                  </a:lnTo>
                  <a:lnTo>
                    <a:pt x="10" y="15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52" y="0"/>
                  </a:lnTo>
                  <a:lnTo>
                    <a:pt x="67" y="4"/>
                  </a:lnTo>
                  <a:lnTo>
                    <a:pt x="76" y="12"/>
                  </a:lnTo>
                  <a:lnTo>
                    <a:pt x="70" y="27"/>
                  </a:lnTo>
                  <a:lnTo>
                    <a:pt x="67" y="25"/>
                  </a:lnTo>
                  <a:lnTo>
                    <a:pt x="53" y="19"/>
                  </a:lnTo>
                  <a:lnTo>
                    <a:pt x="48" y="27"/>
                  </a:lnTo>
                  <a:lnTo>
                    <a:pt x="27" y="32"/>
                  </a:lnTo>
                  <a:lnTo>
                    <a:pt x="19" y="40"/>
                  </a:lnTo>
                  <a:lnTo>
                    <a:pt x="12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C2382B7-1552-9A4D-8E50-20542BD71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39470" y="2192702"/>
              <a:ext cx="116042" cy="51974"/>
            </a:xfrm>
            <a:custGeom>
              <a:avLst/>
              <a:gdLst>
                <a:gd name="T0" fmla="*/ 0 w 76"/>
                <a:gd name="T1" fmla="*/ 29 h 40"/>
                <a:gd name="T2" fmla="*/ 0 w 76"/>
                <a:gd name="T3" fmla="*/ 15 h 40"/>
                <a:gd name="T4" fmla="*/ 10 w 76"/>
                <a:gd name="T5" fmla="*/ 15 h 40"/>
                <a:gd name="T6" fmla="*/ 19 w 76"/>
                <a:gd name="T7" fmla="*/ 4 h 40"/>
                <a:gd name="T8" fmla="*/ 29 w 76"/>
                <a:gd name="T9" fmla="*/ 0 h 40"/>
                <a:gd name="T10" fmla="*/ 52 w 76"/>
                <a:gd name="T11" fmla="*/ 0 h 40"/>
                <a:gd name="T12" fmla="*/ 67 w 76"/>
                <a:gd name="T13" fmla="*/ 4 h 40"/>
                <a:gd name="T14" fmla="*/ 76 w 76"/>
                <a:gd name="T15" fmla="*/ 12 h 40"/>
                <a:gd name="T16" fmla="*/ 70 w 76"/>
                <a:gd name="T17" fmla="*/ 27 h 40"/>
                <a:gd name="T18" fmla="*/ 67 w 76"/>
                <a:gd name="T19" fmla="*/ 25 h 40"/>
                <a:gd name="T20" fmla="*/ 53 w 76"/>
                <a:gd name="T21" fmla="*/ 19 h 40"/>
                <a:gd name="T22" fmla="*/ 48 w 76"/>
                <a:gd name="T23" fmla="*/ 27 h 40"/>
                <a:gd name="T24" fmla="*/ 27 w 76"/>
                <a:gd name="T25" fmla="*/ 32 h 40"/>
                <a:gd name="T26" fmla="*/ 19 w 76"/>
                <a:gd name="T27" fmla="*/ 40 h 40"/>
                <a:gd name="T28" fmla="*/ 12 w 76"/>
                <a:gd name="T29" fmla="*/ 40 h 40"/>
                <a:gd name="T30" fmla="*/ 0 w 76"/>
                <a:gd name="T31" fmla="*/ 29 h 40"/>
                <a:gd name="T32" fmla="*/ 0 w 76"/>
                <a:gd name="T33" fmla="*/ 29 h 40"/>
                <a:gd name="T34" fmla="*/ 0 w 76"/>
                <a:gd name="T35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0">
                  <a:moveTo>
                    <a:pt x="0" y="29"/>
                  </a:moveTo>
                  <a:lnTo>
                    <a:pt x="0" y="15"/>
                  </a:lnTo>
                  <a:lnTo>
                    <a:pt x="10" y="15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52" y="0"/>
                  </a:lnTo>
                  <a:lnTo>
                    <a:pt x="67" y="4"/>
                  </a:lnTo>
                  <a:lnTo>
                    <a:pt x="76" y="12"/>
                  </a:lnTo>
                  <a:lnTo>
                    <a:pt x="70" y="27"/>
                  </a:lnTo>
                  <a:lnTo>
                    <a:pt x="67" y="25"/>
                  </a:lnTo>
                  <a:lnTo>
                    <a:pt x="53" y="19"/>
                  </a:lnTo>
                  <a:lnTo>
                    <a:pt x="48" y="27"/>
                  </a:lnTo>
                  <a:lnTo>
                    <a:pt x="27" y="32"/>
                  </a:lnTo>
                  <a:lnTo>
                    <a:pt x="19" y="40"/>
                  </a:lnTo>
                  <a:lnTo>
                    <a:pt x="12" y="4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E607C3E2-E172-5348-B3C8-57FED50509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0781" y="2006895"/>
              <a:ext cx="204600" cy="139030"/>
            </a:xfrm>
            <a:custGeom>
              <a:avLst/>
              <a:gdLst>
                <a:gd name="T0" fmla="*/ 7 w 134"/>
                <a:gd name="T1" fmla="*/ 102 h 107"/>
                <a:gd name="T2" fmla="*/ 1 w 134"/>
                <a:gd name="T3" fmla="*/ 96 h 107"/>
                <a:gd name="T4" fmla="*/ 5 w 134"/>
                <a:gd name="T5" fmla="*/ 87 h 107"/>
                <a:gd name="T6" fmla="*/ 0 w 134"/>
                <a:gd name="T7" fmla="*/ 81 h 107"/>
                <a:gd name="T8" fmla="*/ 11 w 134"/>
                <a:gd name="T9" fmla="*/ 70 h 107"/>
                <a:gd name="T10" fmla="*/ 5 w 134"/>
                <a:gd name="T11" fmla="*/ 51 h 107"/>
                <a:gd name="T12" fmla="*/ 20 w 134"/>
                <a:gd name="T13" fmla="*/ 51 h 107"/>
                <a:gd name="T14" fmla="*/ 26 w 134"/>
                <a:gd name="T15" fmla="*/ 43 h 107"/>
                <a:gd name="T16" fmla="*/ 34 w 134"/>
                <a:gd name="T17" fmla="*/ 43 h 107"/>
                <a:gd name="T18" fmla="*/ 34 w 134"/>
                <a:gd name="T19" fmla="*/ 26 h 107"/>
                <a:gd name="T20" fmla="*/ 49 w 134"/>
                <a:gd name="T21" fmla="*/ 20 h 107"/>
                <a:gd name="T22" fmla="*/ 49 w 134"/>
                <a:gd name="T23" fmla="*/ 11 h 107"/>
                <a:gd name="T24" fmla="*/ 60 w 134"/>
                <a:gd name="T25" fmla="*/ 11 h 107"/>
                <a:gd name="T26" fmla="*/ 68 w 134"/>
                <a:gd name="T27" fmla="*/ 0 h 107"/>
                <a:gd name="T28" fmla="*/ 85 w 134"/>
                <a:gd name="T29" fmla="*/ 3 h 107"/>
                <a:gd name="T30" fmla="*/ 85 w 134"/>
                <a:gd name="T31" fmla="*/ 11 h 107"/>
                <a:gd name="T32" fmla="*/ 100 w 134"/>
                <a:gd name="T33" fmla="*/ 9 h 107"/>
                <a:gd name="T34" fmla="*/ 105 w 134"/>
                <a:gd name="T35" fmla="*/ 17 h 107"/>
                <a:gd name="T36" fmla="*/ 111 w 134"/>
                <a:gd name="T37" fmla="*/ 34 h 107"/>
                <a:gd name="T38" fmla="*/ 121 w 134"/>
                <a:gd name="T39" fmla="*/ 45 h 107"/>
                <a:gd name="T40" fmla="*/ 134 w 134"/>
                <a:gd name="T41" fmla="*/ 58 h 107"/>
                <a:gd name="T42" fmla="*/ 126 w 134"/>
                <a:gd name="T43" fmla="*/ 66 h 107"/>
                <a:gd name="T44" fmla="*/ 117 w 134"/>
                <a:gd name="T45" fmla="*/ 66 h 107"/>
                <a:gd name="T46" fmla="*/ 117 w 134"/>
                <a:gd name="T47" fmla="*/ 77 h 107"/>
                <a:gd name="T48" fmla="*/ 121 w 134"/>
                <a:gd name="T49" fmla="*/ 88 h 107"/>
                <a:gd name="T50" fmla="*/ 109 w 134"/>
                <a:gd name="T51" fmla="*/ 88 h 107"/>
                <a:gd name="T52" fmla="*/ 102 w 134"/>
                <a:gd name="T53" fmla="*/ 96 h 107"/>
                <a:gd name="T54" fmla="*/ 102 w 134"/>
                <a:gd name="T55" fmla="*/ 107 h 107"/>
                <a:gd name="T56" fmla="*/ 98 w 134"/>
                <a:gd name="T57" fmla="*/ 102 h 107"/>
                <a:gd name="T58" fmla="*/ 87 w 134"/>
                <a:gd name="T59" fmla="*/ 102 h 107"/>
                <a:gd name="T60" fmla="*/ 83 w 134"/>
                <a:gd name="T61" fmla="*/ 96 h 107"/>
                <a:gd name="T62" fmla="*/ 79 w 134"/>
                <a:gd name="T63" fmla="*/ 102 h 107"/>
                <a:gd name="T64" fmla="*/ 71 w 134"/>
                <a:gd name="T65" fmla="*/ 96 h 107"/>
                <a:gd name="T66" fmla="*/ 68 w 134"/>
                <a:gd name="T67" fmla="*/ 102 h 107"/>
                <a:gd name="T68" fmla="*/ 26 w 134"/>
                <a:gd name="T69" fmla="*/ 88 h 107"/>
                <a:gd name="T70" fmla="*/ 15 w 134"/>
                <a:gd name="T71" fmla="*/ 96 h 107"/>
                <a:gd name="T72" fmla="*/ 7 w 134"/>
                <a:gd name="T73" fmla="*/ 102 h 107"/>
                <a:gd name="T74" fmla="*/ 7 w 134"/>
                <a:gd name="T75" fmla="*/ 102 h 107"/>
                <a:gd name="T76" fmla="*/ 7 w 134"/>
                <a:gd name="T77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4" h="107">
                  <a:moveTo>
                    <a:pt x="7" y="102"/>
                  </a:moveTo>
                  <a:lnTo>
                    <a:pt x="1" y="96"/>
                  </a:lnTo>
                  <a:lnTo>
                    <a:pt x="5" y="87"/>
                  </a:lnTo>
                  <a:lnTo>
                    <a:pt x="0" y="81"/>
                  </a:lnTo>
                  <a:lnTo>
                    <a:pt x="11" y="70"/>
                  </a:lnTo>
                  <a:lnTo>
                    <a:pt x="5" y="51"/>
                  </a:lnTo>
                  <a:lnTo>
                    <a:pt x="20" y="51"/>
                  </a:lnTo>
                  <a:lnTo>
                    <a:pt x="26" y="43"/>
                  </a:lnTo>
                  <a:lnTo>
                    <a:pt x="34" y="43"/>
                  </a:lnTo>
                  <a:lnTo>
                    <a:pt x="34" y="26"/>
                  </a:lnTo>
                  <a:lnTo>
                    <a:pt x="49" y="20"/>
                  </a:lnTo>
                  <a:lnTo>
                    <a:pt x="49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5" y="3"/>
                  </a:lnTo>
                  <a:lnTo>
                    <a:pt x="85" y="11"/>
                  </a:lnTo>
                  <a:lnTo>
                    <a:pt x="100" y="9"/>
                  </a:lnTo>
                  <a:lnTo>
                    <a:pt x="105" y="17"/>
                  </a:lnTo>
                  <a:lnTo>
                    <a:pt x="111" y="34"/>
                  </a:lnTo>
                  <a:lnTo>
                    <a:pt x="121" y="45"/>
                  </a:lnTo>
                  <a:lnTo>
                    <a:pt x="134" y="58"/>
                  </a:lnTo>
                  <a:lnTo>
                    <a:pt x="126" y="66"/>
                  </a:lnTo>
                  <a:lnTo>
                    <a:pt x="117" y="66"/>
                  </a:lnTo>
                  <a:lnTo>
                    <a:pt x="117" y="77"/>
                  </a:lnTo>
                  <a:lnTo>
                    <a:pt x="121" y="88"/>
                  </a:lnTo>
                  <a:lnTo>
                    <a:pt x="109" y="88"/>
                  </a:lnTo>
                  <a:lnTo>
                    <a:pt x="102" y="96"/>
                  </a:lnTo>
                  <a:lnTo>
                    <a:pt x="102" y="107"/>
                  </a:lnTo>
                  <a:lnTo>
                    <a:pt x="98" y="102"/>
                  </a:lnTo>
                  <a:lnTo>
                    <a:pt x="87" y="102"/>
                  </a:lnTo>
                  <a:lnTo>
                    <a:pt x="83" y="96"/>
                  </a:lnTo>
                  <a:lnTo>
                    <a:pt x="79" y="102"/>
                  </a:lnTo>
                  <a:lnTo>
                    <a:pt x="71" y="96"/>
                  </a:lnTo>
                  <a:lnTo>
                    <a:pt x="68" y="102"/>
                  </a:lnTo>
                  <a:lnTo>
                    <a:pt x="26" y="88"/>
                  </a:lnTo>
                  <a:lnTo>
                    <a:pt x="15" y="96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A98DE1D-E030-F140-9C4B-2353F1F8FB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0781" y="2006895"/>
              <a:ext cx="204600" cy="139030"/>
            </a:xfrm>
            <a:custGeom>
              <a:avLst/>
              <a:gdLst>
                <a:gd name="T0" fmla="*/ 7 w 134"/>
                <a:gd name="T1" fmla="*/ 102 h 107"/>
                <a:gd name="T2" fmla="*/ 1 w 134"/>
                <a:gd name="T3" fmla="*/ 96 h 107"/>
                <a:gd name="T4" fmla="*/ 5 w 134"/>
                <a:gd name="T5" fmla="*/ 87 h 107"/>
                <a:gd name="T6" fmla="*/ 0 w 134"/>
                <a:gd name="T7" fmla="*/ 81 h 107"/>
                <a:gd name="T8" fmla="*/ 11 w 134"/>
                <a:gd name="T9" fmla="*/ 70 h 107"/>
                <a:gd name="T10" fmla="*/ 5 w 134"/>
                <a:gd name="T11" fmla="*/ 51 h 107"/>
                <a:gd name="T12" fmla="*/ 20 w 134"/>
                <a:gd name="T13" fmla="*/ 51 h 107"/>
                <a:gd name="T14" fmla="*/ 26 w 134"/>
                <a:gd name="T15" fmla="*/ 43 h 107"/>
                <a:gd name="T16" fmla="*/ 34 w 134"/>
                <a:gd name="T17" fmla="*/ 43 h 107"/>
                <a:gd name="T18" fmla="*/ 34 w 134"/>
                <a:gd name="T19" fmla="*/ 26 h 107"/>
                <a:gd name="T20" fmla="*/ 49 w 134"/>
                <a:gd name="T21" fmla="*/ 20 h 107"/>
                <a:gd name="T22" fmla="*/ 49 w 134"/>
                <a:gd name="T23" fmla="*/ 11 h 107"/>
                <a:gd name="T24" fmla="*/ 60 w 134"/>
                <a:gd name="T25" fmla="*/ 11 h 107"/>
                <a:gd name="T26" fmla="*/ 68 w 134"/>
                <a:gd name="T27" fmla="*/ 0 h 107"/>
                <a:gd name="T28" fmla="*/ 85 w 134"/>
                <a:gd name="T29" fmla="*/ 3 h 107"/>
                <a:gd name="T30" fmla="*/ 85 w 134"/>
                <a:gd name="T31" fmla="*/ 11 h 107"/>
                <a:gd name="T32" fmla="*/ 100 w 134"/>
                <a:gd name="T33" fmla="*/ 9 h 107"/>
                <a:gd name="T34" fmla="*/ 105 w 134"/>
                <a:gd name="T35" fmla="*/ 17 h 107"/>
                <a:gd name="T36" fmla="*/ 111 w 134"/>
                <a:gd name="T37" fmla="*/ 34 h 107"/>
                <a:gd name="T38" fmla="*/ 121 w 134"/>
                <a:gd name="T39" fmla="*/ 45 h 107"/>
                <a:gd name="T40" fmla="*/ 134 w 134"/>
                <a:gd name="T41" fmla="*/ 58 h 107"/>
                <a:gd name="T42" fmla="*/ 126 w 134"/>
                <a:gd name="T43" fmla="*/ 66 h 107"/>
                <a:gd name="T44" fmla="*/ 117 w 134"/>
                <a:gd name="T45" fmla="*/ 66 h 107"/>
                <a:gd name="T46" fmla="*/ 117 w 134"/>
                <a:gd name="T47" fmla="*/ 77 h 107"/>
                <a:gd name="T48" fmla="*/ 121 w 134"/>
                <a:gd name="T49" fmla="*/ 88 h 107"/>
                <a:gd name="T50" fmla="*/ 109 w 134"/>
                <a:gd name="T51" fmla="*/ 88 h 107"/>
                <a:gd name="T52" fmla="*/ 102 w 134"/>
                <a:gd name="T53" fmla="*/ 96 h 107"/>
                <a:gd name="T54" fmla="*/ 102 w 134"/>
                <a:gd name="T55" fmla="*/ 107 h 107"/>
                <a:gd name="T56" fmla="*/ 98 w 134"/>
                <a:gd name="T57" fmla="*/ 102 h 107"/>
                <a:gd name="T58" fmla="*/ 87 w 134"/>
                <a:gd name="T59" fmla="*/ 102 h 107"/>
                <a:gd name="T60" fmla="*/ 83 w 134"/>
                <a:gd name="T61" fmla="*/ 96 h 107"/>
                <a:gd name="T62" fmla="*/ 79 w 134"/>
                <a:gd name="T63" fmla="*/ 102 h 107"/>
                <a:gd name="T64" fmla="*/ 71 w 134"/>
                <a:gd name="T65" fmla="*/ 96 h 107"/>
                <a:gd name="T66" fmla="*/ 68 w 134"/>
                <a:gd name="T67" fmla="*/ 102 h 107"/>
                <a:gd name="T68" fmla="*/ 26 w 134"/>
                <a:gd name="T69" fmla="*/ 88 h 107"/>
                <a:gd name="T70" fmla="*/ 15 w 134"/>
                <a:gd name="T71" fmla="*/ 96 h 107"/>
                <a:gd name="T72" fmla="*/ 7 w 134"/>
                <a:gd name="T73" fmla="*/ 102 h 107"/>
                <a:gd name="T74" fmla="*/ 7 w 134"/>
                <a:gd name="T75" fmla="*/ 102 h 107"/>
                <a:gd name="T76" fmla="*/ 7 w 134"/>
                <a:gd name="T77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4" h="107">
                  <a:moveTo>
                    <a:pt x="7" y="102"/>
                  </a:moveTo>
                  <a:lnTo>
                    <a:pt x="1" y="96"/>
                  </a:lnTo>
                  <a:lnTo>
                    <a:pt x="5" y="87"/>
                  </a:lnTo>
                  <a:lnTo>
                    <a:pt x="0" y="81"/>
                  </a:lnTo>
                  <a:lnTo>
                    <a:pt x="11" y="70"/>
                  </a:lnTo>
                  <a:lnTo>
                    <a:pt x="5" y="51"/>
                  </a:lnTo>
                  <a:lnTo>
                    <a:pt x="20" y="51"/>
                  </a:lnTo>
                  <a:lnTo>
                    <a:pt x="26" y="43"/>
                  </a:lnTo>
                  <a:lnTo>
                    <a:pt x="34" y="43"/>
                  </a:lnTo>
                  <a:lnTo>
                    <a:pt x="34" y="26"/>
                  </a:lnTo>
                  <a:lnTo>
                    <a:pt x="49" y="20"/>
                  </a:lnTo>
                  <a:lnTo>
                    <a:pt x="49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5" y="3"/>
                  </a:lnTo>
                  <a:lnTo>
                    <a:pt x="85" y="11"/>
                  </a:lnTo>
                  <a:lnTo>
                    <a:pt x="100" y="9"/>
                  </a:lnTo>
                  <a:lnTo>
                    <a:pt x="105" y="17"/>
                  </a:lnTo>
                  <a:lnTo>
                    <a:pt x="111" y="34"/>
                  </a:lnTo>
                  <a:lnTo>
                    <a:pt x="121" y="45"/>
                  </a:lnTo>
                  <a:lnTo>
                    <a:pt x="134" y="58"/>
                  </a:lnTo>
                  <a:lnTo>
                    <a:pt x="126" y="66"/>
                  </a:lnTo>
                  <a:lnTo>
                    <a:pt x="117" y="66"/>
                  </a:lnTo>
                  <a:lnTo>
                    <a:pt x="117" y="77"/>
                  </a:lnTo>
                  <a:lnTo>
                    <a:pt x="121" y="88"/>
                  </a:lnTo>
                  <a:lnTo>
                    <a:pt x="109" y="88"/>
                  </a:lnTo>
                  <a:lnTo>
                    <a:pt x="102" y="96"/>
                  </a:lnTo>
                  <a:lnTo>
                    <a:pt x="102" y="107"/>
                  </a:lnTo>
                  <a:lnTo>
                    <a:pt x="98" y="102"/>
                  </a:lnTo>
                  <a:lnTo>
                    <a:pt x="87" y="102"/>
                  </a:lnTo>
                  <a:lnTo>
                    <a:pt x="83" y="96"/>
                  </a:lnTo>
                  <a:lnTo>
                    <a:pt x="79" y="102"/>
                  </a:lnTo>
                  <a:lnTo>
                    <a:pt x="71" y="96"/>
                  </a:lnTo>
                  <a:lnTo>
                    <a:pt x="68" y="102"/>
                  </a:lnTo>
                  <a:lnTo>
                    <a:pt x="26" y="88"/>
                  </a:lnTo>
                  <a:lnTo>
                    <a:pt x="15" y="96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1933F050-C598-C94A-8849-3587C99590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9706" y="2225185"/>
              <a:ext cx="195439" cy="129935"/>
            </a:xfrm>
            <a:custGeom>
              <a:avLst/>
              <a:gdLst>
                <a:gd name="T0" fmla="*/ 128 w 128"/>
                <a:gd name="T1" fmla="*/ 70 h 100"/>
                <a:gd name="T2" fmla="*/ 128 w 128"/>
                <a:gd name="T3" fmla="*/ 59 h 100"/>
                <a:gd name="T4" fmla="*/ 115 w 128"/>
                <a:gd name="T5" fmla="*/ 62 h 100"/>
                <a:gd name="T6" fmla="*/ 110 w 128"/>
                <a:gd name="T7" fmla="*/ 59 h 100"/>
                <a:gd name="T8" fmla="*/ 108 w 128"/>
                <a:gd name="T9" fmla="*/ 41 h 100"/>
                <a:gd name="T10" fmla="*/ 111 w 128"/>
                <a:gd name="T11" fmla="*/ 32 h 100"/>
                <a:gd name="T12" fmla="*/ 91 w 128"/>
                <a:gd name="T13" fmla="*/ 0 h 100"/>
                <a:gd name="T14" fmla="*/ 81 w 128"/>
                <a:gd name="T15" fmla="*/ 7 h 100"/>
                <a:gd name="T16" fmla="*/ 70 w 128"/>
                <a:gd name="T17" fmla="*/ 7 h 100"/>
                <a:gd name="T18" fmla="*/ 64 w 128"/>
                <a:gd name="T19" fmla="*/ 13 h 100"/>
                <a:gd name="T20" fmla="*/ 58 w 128"/>
                <a:gd name="T21" fmla="*/ 7 h 100"/>
                <a:gd name="T22" fmla="*/ 36 w 128"/>
                <a:gd name="T23" fmla="*/ 7 h 100"/>
                <a:gd name="T24" fmla="*/ 26 w 128"/>
                <a:gd name="T25" fmla="*/ 17 h 100"/>
                <a:gd name="T26" fmla="*/ 9 w 128"/>
                <a:gd name="T27" fmla="*/ 43 h 100"/>
                <a:gd name="T28" fmla="*/ 0 w 128"/>
                <a:gd name="T29" fmla="*/ 43 h 100"/>
                <a:gd name="T30" fmla="*/ 9 w 128"/>
                <a:gd name="T31" fmla="*/ 57 h 100"/>
                <a:gd name="T32" fmla="*/ 17 w 128"/>
                <a:gd name="T33" fmla="*/ 66 h 100"/>
                <a:gd name="T34" fmla="*/ 17 w 128"/>
                <a:gd name="T35" fmla="*/ 77 h 100"/>
                <a:gd name="T36" fmla="*/ 28 w 128"/>
                <a:gd name="T37" fmla="*/ 77 h 100"/>
                <a:gd name="T38" fmla="*/ 34 w 128"/>
                <a:gd name="T39" fmla="*/ 83 h 100"/>
                <a:gd name="T40" fmla="*/ 40 w 128"/>
                <a:gd name="T41" fmla="*/ 93 h 100"/>
                <a:gd name="T42" fmla="*/ 68 w 128"/>
                <a:gd name="T43" fmla="*/ 93 h 100"/>
                <a:gd name="T44" fmla="*/ 81 w 128"/>
                <a:gd name="T45" fmla="*/ 89 h 100"/>
                <a:gd name="T46" fmla="*/ 96 w 128"/>
                <a:gd name="T47" fmla="*/ 87 h 100"/>
                <a:gd name="T48" fmla="*/ 108 w 128"/>
                <a:gd name="T49" fmla="*/ 93 h 100"/>
                <a:gd name="T50" fmla="*/ 115 w 128"/>
                <a:gd name="T51" fmla="*/ 100 h 100"/>
                <a:gd name="T52" fmla="*/ 117 w 128"/>
                <a:gd name="T53" fmla="*/ 83 h 100"/>
                <a:gd name="T54" fmla="*/ 117 w 128"/>
                <a:gd name="T55" fmla="*/ 74 h 100"/>
                <a:gd name="T56" fmla="*/ 123 w 128"/>
                <a:gd name="T57" fmla="*/ 70 h 100"/>
                <a:gd name="T58" fmla="*/ 128 w 128"/>
                <a:gd name="T59" fmla="*/ 70 h 100"/>
                <a:gd name="T60" fmla="*/ 128 w 128"/>
                <a:gd name="T61" fmla="*/ 70 h 100"/>
                <a:gd name="T62" fmla="*/ 128 w 128"/>
                <a:gd name="T63" fmla="*/ 7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00">
                  <a:moveTo>
                    <a:pt x="128" y="70"/>
                  </a:moveTo>
                  <a:lnTo>
                    <a:pt x="128" y="59"/>
                  </a:lnTo>
                  <a:lnTo>
                    <a:pt x="115" y="62"/>
                  </a:lnTo>
                  <a:lnTo>
                    <a:pt x="110" y="59"/>
                  </a:lnTo>
                  <a:lnTo>
                    <a:pt x="108" y="41"/>
                  </a:lnTo>
                  <a:lnTo>
                    <a:pt x="111" y="32"/>
                  </a:lnTo>
                  <a:lnTo>
                    <a:pt x="91" y="0"/>
                  </a:lnTo>
                  <a:lnTo>
                    <a:pt x="81" y="7"/>
                  </a:lnTo>
                  <a:lnTo>
                    <a:pt x="70" y="7"/>
                  </a:lnTo>
                  <a:lnTo>
                    <a:pt x="64" y="13"/>
                  </a:lnTo>
                  <a:lnTo>
                    <a:pt x="58" y="7"/>
                  </a:lnTo>
                  <a:lnTo>
                    <a:pt x="36" y="7"/>
                  </a:lnTo>
                  <a:lnTo>
                    <a:pt x="26" y="17"/>
                  </a:lnTo>
                  <a:lnTo>
                    <a:pt x="9" y="43"/>
                  </a:lnTo>
                  <a:lnTo>
                    <a:pt x="0" y="43"/>
                  </a:lnTo>
                  <a:lnTo>
                    <a:pt x="9" y="57"/>
                  </a:lnTo>
                  <a:lnTo>
                    <a:pt x="17" y="66"/>
                  </a:lnTo>
                  <a:lnTo>
                    <a:pt x="17" y="77"/>
                  </a:lnTo>
                  <a:lnTo>
                    <a:pt x="28" y="77"/>
                  </a:lnTo>
                  <a:lnTo>
                    <a:pt x="34" y="83"/>
                  </a:lnTo>
                  <a:lnTo>
                    <a:pt x="40" y="93"/>
                  </a:lnTo>
                  <a:lnTo>
                    <a:pt x="68" y="93"/>
                  </a:lnTo>
                  <a:lnTo>
                    <a:pt x="81" y="89"/>
                  </a:lnTo>
                  <a:lnTo>
                    <a:pt x="96" y="87"/>
                  </a:lnTo>
                  <a:lnTo>
                    <a:pt x="108" y="93"/>
                  </a:lnTo>
                  <a:lnTo>
                    <a:pt x="115" y="100"/>
                  </a:lnTo>
                  <a:lnTo>
                    <a:pt x="117" y="83"/>
                  </a:lnTo>
                  <a:lnTo>
                    <a:pt x="117" y="74"/>
                  </a:lnTo>
                  <a:lnTo>
                    <a:pt x="123" y="70"/>
                  </a:lnTo>
                  <a:lnTo>
                    <a:pt x="128" y="70"/>
                  </a:lnTo>
                  <a:lnTo>
                    <a:pt x="128" y="70"/>
                  </a:lnTo>
                  <a:lnTo>
                    <a:pt x="128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790CC7E6-1D07-7442-AE6E-A06F12EF9B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9706" y="2225185"/>
              <a:ext cx="195439" cy="129935"/>
            </a:xfrm>
            <a:custGeom>
              <a:avLst/>
              <a:gdLst>
                <a:gd name="T0" fmla="*/ 128 w 128"/>
                <a:gd name="T1" fmla="*/ 70 h 100"/>
                <a:gd name="T2" fmla="*/ 128 w 128"/>
                <a:gd name="T3" fmla="*/ 59 h 100"/>
                <a:gd name="T4" fmla="*/ 115 w 128"/>
                <a:gd name="T5" fmla="*/ 62 h 100"/>
                <a:gd name="T6" fmla="*/ 110 w 128"/>
                <a:gd name="T7" fmla="*/ 59 h 100"/>
                <a:gd name="T8" fmla="*/ 108 w 128"/>
                <a:gd name="T9" fmla="*/ 41 h 100"/>
                <a:gd name="T10" fmla="*/ 111 w 128"/>
                <a:gd name="T11" fmla="*/ 32 h 100"/>
                <a:gd name="T12" fmla="*/ 91 w 128"/>
                <a:gd name="T13" fmla="*/ 0 h 100"/>
                <a:gd name="T14" fmla="*/ 81 w 128"/>
                <a:gd name="T15" fmla="*/ 7 h 100"/>
                <a:gd name="T16" fmla="*/ 70 w 128"/>
                <a:gd name="T17" fmla="*/ 7 h 100"/>
                <a:gd name="T18" fmla="*/ 64 w 128"/>
                <a:gd name="T19" fmla="*/ 13 h 100"/>
                <a:gd name="T20" fmla="*/ 58 w 128"/>
                <a:gd name="T21" fmla="*/ 7 h 100"/>
                <a:gd name="T22" fmla="*/ 36 w 128"/>
                <a:gd name="T23" fmla="*/ 7 h 100"/>
                <a:gd name="T24" fmla="*/ 26 w 128"/>
                <a:gd name="T25" fmla="*/ 17 h 100"/>
                <a:gd name="T26" fmla="*/ 9 w 128"/>
                <a:gd name="T27" fmla="*/ 43 h 100"/>
                <a:gd name="T28" fmla="*/ 0 w 128"/>
                <a:gd name="T29" fmla="*/ 43 h 100"/>
                <a:gd name="T30" fmla="*/ 9 w 128"/>
                <a:gd name="T31" fmla="*/ 57 h 100"/>
                <a:gd name="T32" fmla="*/ 17 w 128"/>
                <a:gd name="T33" fmla="*/ 66 h 100"/>
                <a:gd name="T34" fmla="*/ 17 w 128"/>
                <a:gd name="T35" fmla="*/ 77 h 100"/>
                <a:gd name="T36" fmla="*/ 28 w 128"/>
                <a:gd name="T37" fmla="*/ 77 h 100"/>
                <a:gd name="T38" fmla="*/ 34 w 128"/>
                <a:gd name="T39" fmla="*/ 83 h 100"/>
                <a:gd name="T40" fmla="*/ 40 w 128"/>
                <a:gd name="T41" fmla="*/ 93 h 100"/>
                <a:gd name="T42" fmla="*/ 68 w 128"/>
                <a:gd name="T43" fmla="*/ 93 h 100"/>
                <a:gd name="T44" fmla="*/ 81 w 128"/>
                <a:gd name="T45" fmla="*/ 89 h 100"/>
                <a:gd name="T46" fmla="*/ 96 w 128"/>
                <a:gd name="T47" fmla="*/ 87 h 100"/>
                <a:gd name="T48" fmla="*/ 108 w 128"/>
                <a:gd name="T49" fmla="*/ 93 h 100"/>
                <a:gd name="T50" fmla="*/ 115 w 128"/>
                <a:gd name="T51" fmla="*/ 100 h 100"/>
                <a:gd name="T52" fmla="*/ 117 w 128"/>
                <a:gd name="T53" fmla="*/ 83 h 100"/>
                <a:gd name="T54" fmla="*/ 117 w 128"/>
                <a:gd name="T55" fmla="*/ 74 h 100"/>
                <a:gd name="T56" fmla="*/ 123 w 128"/>
                <a:gd name="T57" fmla="*/ 70 h 100"/>
                <a:gd name="T58" fmla="*/ 128 w 128"/>
                <a:gd name="T59" fmla="*/ 70 h 100"/>
                <a:gd name="T60" fmla="*/ 128 w 128"/>
                <a:gd name="T61" fmla="*/ 70 h 100"/>
                <a:gd name="T62" fmla="*/ 128 w 128"/>
                <a:gd name="T63" fmla="*/ 7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00">
                  <a:moveTo>
                    <a:pt x="128" y="70"/>
                  </a:moveTo>
                  <a:lnTo>
                    <a:pt x="128" y="59"/>
                  </a:lnTo>
                  <a:lnTo>
                    <a:pt x="115" y="62"/>
                  </a:lnTo>
                  <a:lnTo>
                    <a:pt x="110" y="59"/>
                  </a:lnTo>
                  <a:lnTo>
                    <a:pt x="108" y="41"/>
                  </a:lnTo>
                  <a:lnTo>
                    <a:pt x="111" y="32"/>
                  </a:lnTo>
                  <a:lnTo>
                    <a:pt x="91" y="0"/>
                  </a:lnTo>
                  <a:lnTo>
                    <a:pt x="81" y="7"/>
                  </a:lnTo>
                  <a:lnTo>
                    <a:pt x="70" y="7"/>
                  </a:lnTo>
                  <a:lnTo>
                    <a:pt x="64" y="13"/>
                  </a:lnTo>
                  <a:lnTo>
                    <a:pt x="58" y="7"/>
                  </a:lnTo>
                  <a:lnTo>
                    <a:pt x="36" y="7"/>
                  </a:lnTo>
                  <a:lnTo>
                    <a:pt x="26" y="17"/>
                  </a:lnTo>
                  <a:lnTo>
                    <a:pt x="9" y="43"/>
                  </a:lnTo>
                  <a:lnTo>
                    <a:pt x="0" y="43"/>
                  </a:lnTo>
                  <a:lnTo>
                    <a:pt x="9" y="57"/>
                  </a:lnTo>
                  <a:lnTo>
                    <a:pt x="17" y="66"/>
                  </a:lnTo>
                  <a:lnTo>
                    <a:pt x="17" y="77"/>
                  </a:lnTo>
                  <a:lnTo>
                    <a:pt x="28" y="77"/>
                  </a:lnTo>
                  <a:lnTo>
                    <a:pt x="34" y="83"/>
                  </a:lnTo>
                  <a:lnTo>
                    <a:pt x="40" y="93"/>
                  </a:lnTo>
                  <a:lnTo>
                    <a:pt x="68" y="93"/>
                  </a:lnTo>
                  <a:lnTo>
                    <a:pt x="81" y="89"/>
                  </a:lnTo>
                  <a:lnTo>
                    <a:pt x="96" y="87"/>
                  </a:lnTo>
                  <a:lnTo>
                    <a:pt x="108" y="93"/>
                  </a:lnTo>
                  <a:lnTo>
                    <a:pt x="115" y="100"/>
                  </a:lnTo>
                  <a:lnTo>
                    <a:pt x="117" y="83"/>
                  </a:lnTo>
                  <a:lnTo>
                    <a:pt x="117" y="74"/>
                  </a:lnTo>
                  <a:lnTo>
                    <a:pt x="123" y="70"/>
                  </a:lnTo>
                  <a:lnTo>
                    <a:pt x="128" y="70"/>
                  </a:lnTo>
                  <a:lnTo>
                    <a:pt x="128" y="70"/>
                  </a:lnTo>
                  <a:lnTo>
                    <a:pt x="128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5C3EC918-56F4-BB45-BF48-83B4E77CF4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19621" y="2313541"/>
              <a:ext cx="77870" cy="58471"/>
            </a:xfrm>
            <a:custGeom>
              <a:avLst/>
              <a:gdLst>
                <a:gd name="T0" fmla="*/ 30 w 51"/>
                <a:gd name="T1" fmla="*/ 45 h 45"/>
                <a:gd name="T2" fmla="*/ 12 w 51"/>
                <a:gd name="T3" fmla="*/ 32 h 45"/>
                <a:gd name="T4" fmla="*/ 4 w 51"/>
                <a:gd name="T5" fmla="*/ 23 h 45"/>
                <a:gd name="T6" fmla="*/ 0 w 51"/>
                <a:gd name="T7" fmla="*/ 6 h 45"/>
                <a:gd name="T8" fmla="*/ 0 w 51"/>
                <a:gd name="T9" fmla="*/ 0 h 45"/>
                <a:gd name="T10" fmla="*/ 36 w 51"/>
                <a:gd name="T11" fmla="*/ 0 h 45"/>
                <a:gd name="T12" fmla="*/ 42 w 51"/>
                <a:gd name="T13" fmla="*/ 6 h 45"/>
                <a:gd name="T14" fmla="*/ 51 w 51"/>
                <a:gd name="T15" fmla="*/ 15 h 45"/>
                <a:gd name="T16" fmla="*/ 48 w 51"/>
                <a:gd name="T17" fmla="*/ 28 h 45"/>
                <a:gd name="T18" fmla="*/ 36 w 51"/>
                <a:gd name="T19" fmla="*/ 34 h 45"/>
                <a:gd name="T20" fmla="*/ 36 w 51"/>
                <a:gd name="T21" fmla="*/ 45 h 45"/>
                <a:gd name="T22" fmla="*/ 30 w 51"/>
                <a:gd name="T23" fmla="*/ 45 h 45"/>
                <a:gd name="T24" fmla="*/ 30 w 51"/>
                <a:gd name="T25" fmla="*/ 45 h 45"/>
                <a:gd name="T26" fmla="*/ 30 w 51"/>
                <a:gd name="T2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45">
                  <a:moveTo>
                    <a:pt x="30" y="45"/>
                  </a:moveTo>
                  <a:lnTo>
                    <a:pt x="12" y="32"/>
                  </a:lnTo>
                  <a:lnTo>
                    <a:pt x="4" y="23"/>
                  </a:lnTo>
                  <a:lnTo>
                    <a:pt x="0" y="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51" y="15"/>
                  </a:lnTo>
                  <a:lnTo>
                    <a:pt x="48" y="28"/>
                  </a:lnTo>
                  <a:lnTo>
                    <a:pt x="36" y="34"/>
                  </a:lnTo>
                  <a:lnTo>
                    <a:pt x="36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3CFEF095-7680-954E-A87D-E6BF5ADBC1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19621" y="2313541"/>
              <a:ext cx="77870" cy="58471"/>
            </a:xfrm>
            <a:custGeom>
              <a:avLst/>
              <a:gdLst>
                <a:gd name="T0" fmla="*/ 30 w 51"/>
                <a:gd name="T1" fmla="*/ 45 h 45"/>
                <a:gd name="T2" fmla="*/ 12 w 51"/>
                <a:gd name="T3" fmla="*/ 32 h 45"/>
                <a:gd name="T4" fmla="*/ 4 w 51"/>
                <a:gd name="T5" fmla="*/ 23 h 45"/>
                <a:gd name="T6" fmla="*/ 0 w 51"/>
                <a:gd name="T7" fmla="*/ 6 h 45"/>
                <a:gd name="T8" fmla="*/ 0 w 51"/>
                <a:gd name="T9" fmla="*/ 0 h 45"/>
                <a:gd name="T10" fmla="*/ 36 w 51"/>
                <a:gd name="T11" fmla="*/ 0 h 45"/>
                <a:gd name="T12" fmla="*/ 42 w 51"/>
                <a:gd name="T13" fmla="*/ 6 h 45"/>
                <a:gd name="T14" fmla="*/ 51 w 51"/>
                <a:gd name="T15" fmla="*/ 15 h 45"/>
                <a:gd name="T16" fmla="*/ 48 w 51"/>
                <a:gd name="T17" fmla="*/ 28 h 45"/>
                <a:gd name="T18" fmla="*/ 36 w 51"/>
                <a:gd name="T19" fmla="*/ 34 h 45"/>
                <a:gd name="T20" fmla="*/ 36 w 51"/>
                <a:gd name="T21" fmla="*/ 45 h 45"/>
                <a:gd name="T22" fmla="*/ 30 w 51"/>
                <a:gd name="T23" fmla="*/ 45 h 45"/>
                <a:gd name="T24" fmla="*/ 30 w 51"/>
                <a:gd name="T25" fmla="*/ 45 h 45"/>
                <a:gd name="T26" fmla="*/ 30 w 51"/>
                <a:gd name="T2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45">
                  <a:moveTo>
                    <a:pt x="30" y="45"/>
                  </a:moveTo>
                  <a:lnTo>
                    <a:pt x="12" y="32"/>
                  </a:lnTo>
                  <a:lnTo>
                    <a:pt x="4" y="23"/>
                  </a:lnTo>
                  <a:lnTo>
                    <a:pt x="0" y="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51" y="15"/>
                  </a:lnTo>
                  <a:lnTo>
                    <a:pt x="48" y="28"/>
                  </a:lnTo>
                  <a:lnTo>
                    <a:pt x="36" y="34"/>
                  </a:lnTo>
                  <a:lnTo>
                    <a:pt x="36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29C59BE2-0991-5344-92A0-E739D684C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51705" y="2222587"/>
              <a:ext cx="62601" cy="79260"/>
            </a:xfrm>
            <a:custGeom>
              <a:avLst/>
              <a:gdLst>
                <a:gd name="T0" fmla="*/ 18 w 41"/>
                <a:gd name="T1" fmla="*/ 34 h 61"/>
                <a:gd name="T2" fmla="*/ 0 w 41"/>
                <a:gd name="T3" fmla="*/ 4 h 61"/>
                <a:gd name="T4" fmla="*/ 13 w 41"/>
                <a:gd name="T5" fmla="*/ 0 h 61"/>
                <a:gd name="T6" fmla="*/ 28 w 41"/>
                <a:gd name="T7" fmla="*/ 9 h 61"/>
                <a:gd name="T8" fmla="*/ 41 w 41"/>
                <a:gd name="T9" fmla="*/ 32 h 61"/>
                <a:gd name="T10" fmla="*/ 41 w 41"/>
                <a:gd name="T11" fmla="*/ 43 h 61"/>
                <a:gd name="T12" fmla="*/ 30 w 41"/>
                <a:gd name="T13" fmla="*/ 43 h 61"/>
                <a:gd name="T14" fmla="*/ 17 w 41"/>
                <a:gd name="T15" fmla="*/ 61 h 61"/>
                <a:gd name="T16" fmla="*/ 15 w 41"/>
                <a:gd name="T17" fmla="*/ 43 h 61"/>
                <a:gd name="T18" fmla="*/ 18 w 41"/>
                <a:gd name="T19" fmla="*/ 34 h 61"/>
                <a:gd name="T20" fmla="*/ 18 w 41"/>
                <a:gd name="T21" fmla="*/ 34 h 61"/>
                <a:gd name="T22" fmla="*/ 18 w 41"/>
                <a:gd name="T23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1">
                  <a:moveTo>
                    <a:pt x="18" y="34"/>
                  </a:moveTo>
                  <a:lnTo>
                    <a:pt x="0" y="4"/>
                  </a:lnTo>
                  <a:lnTo>
                    <a:pt x="13" y="0"/>
                  </a:lnTo>
                  <a:lnTo>
                    <a:pt x="28" y="9"/>
                  </a:lnTo>
                  <a:lnTo>
                    <a:pt x="41" y="32"/>
                  </a:lnTo>
                  <a:lnTo>
                    <a:pt x="41" y="43"/>
                  </a:lnTo>
                  <a:lnTo>
                    <a:pt x="30" y="43"/>
                  </a:lnTo>
                  <a:lnTo>
                    <a:pt x="17" y="61"/>
                  </a:lnTo>
                  <a:lnTo>
                    <a:pt x="15" y="43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E21BADC8-E9BA-414A-B7CB-ECB554224C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51705" y="2222587"/>
              <a:ext cx="62601" cy="79260"/>
            </a:xfrm>
            <a:custGeom>
              <a:avLst/>
              <a:gdLst>
                <a:gd name="T0" fmla="*/ 18 w 41"/>
                <a:gd name="T1" fmla="*/ 34 h 61"/>
                <a:gd name="T2" fmla="*/ 0 w 41"/>
                <a:gd name="T3" fmla="*/ 4 h 61"/>
                <a:gd name="T4" fmla="*/ 13 w 41"/>
                <a:gd name="T5" fmla="*/ 0 h 61"/>
                <a:gd name="T6" fmla="*/ 28 w 41"/>
                <a:gd name="T7" fmla="*/ 9 h 61"/>
                <a:gd name="T8" fmla="*/ 41 w 41"/>
                <a:gd name="T9" fmla="*/ 32 h 61"/>
                <a:gd name="T10" fmla="*/ 41 w 41"/>
                <a:gd name="T11" fmla="*/ 43 h 61"/>
                <a:gd name="T12" fmla="*/ 30 w 41"/>
                <a:gd name="T13" fmla="*/ 43 h 61"/>
                <a:gd name="T14" fmla="*/ 17 w 41"/>
                <a:gd name="T15" fmla="*/ 61 h 61"/>
                <a:gd name="T16" fmla="*/ 15 w 41"/>
                <a:gd name="T17" fmla="*/ 43 h 61"/>
                <a:gd name="T18" fmla="*/ 18 w 41"/>
                <a:gd name="T19" fmla="*/ 34 h 61"/>
                <a:gd name="T20" fmla="*/ 18 w 41"/>
                <a:gd name="T21" fmla="*/ 34 h 61"/>
                <a:gd name="T22" fmla="*/ 18 w 41"/>
                <a:gd name="T23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1">
                  <a:moveTo>
                    <a:pt x="18" y="34"/>
                  </a:moveTo>
                  <a:lnTo>
                    <a:pt x="0" y="4"/>
                  </a:lnTo>
                  <a:lnTo>
                    <a:pt x="13" y="0"/>
                  </a:lnTo>
                  <a:lnTo>
                    <a:pt x="28" y="9"/>
                  </a:lnTo>
                  <a:lnTo>
                    <a:pt x="41" y="32"/>
                  </a:lnTo>
                  <a:lnTo>
                    <a:pt x="41" y="43"/>
                  </a:lnTo>
                  <a:lnTo>
                    <a:pt x="30" y="43"/>
                  </a:lnTo>
                  <a:lnTo>
                    <a:pt x="17" y="61"/>
                  </a:lnTo>
                  <a:lnTo>
                    <a:pt x="15" y="43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3792307C-5443-3F42-9A8B-151B6DF037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351" y="2117339"/>
              <a:ext cx="390877" cy="213093"/>
            </a:xfrm>
            <a:custGeom>
              <a:avLst/>
              <a:gdLst>
                <a:gd name="T0" fmla="*/ 125 w 256"/>
                <a:gd name="T1" fmla="*/ 119 h 164"/>
                <a:gd name="T2" fmla="*/ 121 w 256"/>
                <a:gd name="T3" fmla="*/ 121 h 164"/>
                <a:gd name="T4" fmla="*/ 118 w 256"/>
                <a:gd name="T5" fmla="*/ 128 h 164"/>
                <a:gd name="T6" fmla="*/ 106 w 256"/>
                <a:gd name="T7" fmla="*/ 142 h 164"/>
                <a:gd name="T8" fmla="*/ 86 w 256"/>
                <a:gd name="T9" fmla="*/ 142 h 164"/>
                <a:gd name="T10" fmla="*/ 110 w 256"/>
                <a:gd name="T11" fmla="*/ 113 h 164"/>
                <a:gd name="T12" fmla="*/ 67 w 256"/>
                <a:gd name="T13" fmla="*/ 83 h 164"/>
                <a:gd name="T14" fmla="*/ 40 w 256"/>
                <a:gd name="T15" fmla="*/ 96 h 164"/>
                <a:gd name="T16" fmla="*/ 4 w 256"/>
                <a:gd name="T17" fmla="*/ 90 h 164"/>
                <a:gd name="T18" fmla="*/ 8 w 256"/>
                <a:gd name="T19" fmla="*/ 62 h 164"/>
                <a:gd name="T20" fmla="*/ 29 w 256"/>
                <a:gd name="T21" fmla="*/ 39 h 164"/>
                <a:gd name="T22" fmla="*/ 42 w 256"/>
                <a:gd name="T23" fmla="*/ 5 h 164"/>
                <a:gd name="T24" fmla="*/ 93 w 256"/>
                <a:gd name="T25" fmla="*/ 19 h 164"/>
                <a:gd name="T26" fmla="*/ 114 w 256"/>
                <a:gd name="T27" fmla="*/ 19 h 164"/>
                <a:gd name="T28" fmla="*/ 125 w 256"/>
                <a:gd name="T29" fmla="*/ 5 h 164"/>
                <a:gd name="T30" fmla="*/ 150 w 256"/>
                <a:gd name="T31" fmla="*/ 0 h 164"/>
                <a:gd name="T32" fmla="*/ 173 w 256"/>
                <a:gd name="T33" fmla="*/ 22 h 164"/>
                <a:gd name="T34" fmla="*/ 180 w 256"/>
                <a:gd name="T35" fmla="*/ 22 h 164"/>
                <a:gd name="T36" fmla="*/ 193 w 256"/>
                <a:gd name="T37" fmla="*/ 41 h 164"/>
                <a:gd name="T38" fmla="*/ 218 w 256"/>
                <a:gd name="T39" fmla="*/ 39 h 164"/>
                <a:gd name="T40" fmla="*/ 241 w 256"/>
                <a:gd name="T41" fmla="*/ 53 h 164"/>
                <a:gd name="T42" fmla="*/ 252 w 256"/>
                <a:gd name="T43" fmla="*/ 87 h 164"/>
                <a:gd name="T44" fmla="*/ 229 w 256"/>
                <a:gd name="T45" fmla="*/ 100 h 164"/>
                <a:gd name="T46" fmla="*/ 224 w 256"/>
                <a:gd name="T47" fmla="*/ 109 h 164"/>
                <a:gd name="T48" fmla="*/ 207 w 256"/>
                <a:gd name="T49" fmla="*/ 117 h 164"/>
                <a:gd name="T50" fmla="*/ 195 w 256"/>
                <a:gd name="T51" fmla="*/ 121 h 164"/>
                <a:gd name="T52" fmla="*/ 184 w 256"/>
                <a:gd name="T53" fmla="*/ 128 h 164"/>
                <a:gd name="T54" fmla="*/ 180 w 256"/>
                <a:gd name="T55" fmla="*/ 128 h 164"/>
                <a:gd name="T56" fmla="*/ 180 w 256"/>
                <a:gd name="T57" fmla="*/ 142 h 164"/>
                <a:gd name="T58" fmla="*/ 186 w 256"/>
                <a:gd name="T59" fmla="*/ 145 h 164"/>
                <a:gd name="T60" fmla="*/ 195 w 256"/>
                <a:gd name="T61" fmla="*/ 143 h 164"/>
                <a:gd name="T62" fmla="*/ 203 w 256"/>
                <a:gd name="T63" fmla="*/ 145 h 164"/>
                <a:gd name="T64" fmla="*/ 207 w 256"/>
                <a:gd name="T65" fmla="*/ 147 h 164"/>
                <a:gd name="T66" fmla="*/ 197 w 256"/>
                <a:gd name="T67" fmla="*/ 151 h 164"/>
                <a:gd name="T68" fmla="*/ 173 w 256"/>
                <a:gd name="T69" fmla="*/ 155 h 164"/>
                <a:gd name="T70" fmla="*/ 169 w 256"/>
                <a:gd name="T71" fmla="*/ 162 h 164"/>
                <a:gd name="T72" fmla="*/ 163 w 256"/>
                <a:gd name="T73" fmla="*/ 164 h 164"/>
                <a:gd name="T74" fmla="*/ 159 w 256"/>
                <a:gd name="T75" fmla="*/ 159 h 164"/>
                <a:gd name="T76" fmla="*/ 161 w 256"/>
                <a:gd name="T77" fmla="*/ 151 h 164"/>
                <a:gd name="T78" fmla="*/ 154 w 256"/>
                <a:gd name="T79" fmla="*/ 147 h 164"/>
                <a:gd name="T80" fmla="*/ 148 w 256"/>
                <a:gd name="T81" fmla="*/ 143 h 164"/>
                <a:gd name="T82" fmla="*/ 150 w 256"/>
                <a:gd name="T83" fmla="*/ 142 h 164"/>
                <a:gd name="T84" fmla="*/ 161 w 256"/>
                <a:gd name="T85" fmla="*/ 134 h 164"/>
                <a:gd name="T86" fmla="*/ 161 w 256"/>
                <a:gd name="T87" fmla="*/ 132 h 164"/>
                <a:gd name="T88" fmla="*/ 148 w 256"/>
                <a:gd name="T89" fmla="*/ 128 h 164"/>
                <a:gd name="T90" fmla="*/ 137 w 256"/>
                <a:gd name="T91" fmla="*/ 124 h 164"/>
                <a:gd name="T92" fmla="*/ 139 w 256"/>
                <a:gd name="T93" fmla="*/ 124 h 164"/>
                <a:gd name="T94" fmla="*/ 140 w 256"/>
                <a:gd name="T95" fmla="*/ 117 h 164"/>
                <a:gd name="T96" fmla="*/ 127 w 256"/>
                <a:gd name="T97" fmla="*/ 117 h 164"/>
                <a:gd name="T98" fmla="*/ 127 w 256"/>
                <a:gd name="T99" fmla="*/ 1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164">
                  <a:moveTo>
                    <a:pt x="127" y="117"/>
                  </a:moveTo>
                  <a:lnTo>
                    <a:pt x="127" y="117"/>
                  </a:lnTo>
                  <a:lnTo>
                    <a:pt x="125" y="119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18" y="128"/>
                  </a:lnTo>
                  <a:lnTo>
                    <a:pt x="110" y="138"/>
                  </a:lnTo>
                  <a:lnTo>
                    <a:pt x="106" y="142"/>
                  </a:lnTo>
                  <a:lnTo>
                    <a:pt x="104" y="142"/>
                  </a:lnTo>
                  <a:lnTo>
                    <a:pt x="91" y="145"/>
                  </a:lnTo>
                  <a:lnTo>
                    <a:pt x="86" y="142"/>
                  </a:lnTo>
                  <a:lnTo>
                    <a:pt x="99" y="124"/>
                  </a:lnTo>
                  <a:lnTo>
                    <a:pt x="110" y="124"/>
                  </a:lnTo>
                  <a:lnTo>
                    <a:pt x="110" y="113"/>
                  </a:lnTo>
                  <a:lnTo>
                    <a:pt x="97" y="90"/>
                  </a:lnTo>
                  <a:lnTo>
                    <a:pt x="82" y="81"/>
                  </a:lnTo>
                  <a:lnTo>
                    <a:pt x="67" y="83"/>
                  </a:lnTo>
                  <a:lnTo>
                    <a:pt x="57" y="90"/>
                  </a:lnTo>
                  <a:lnTo>
                    <a:pt x="46" y="90"/>
                  </a:lnTo>
                  <a:lnTo>
                    <a:pt x="40" y="96"/>
                  </a:lnTo>
                  <a:lnTo>
                    <a:pt x="34" y="90"/>
                  </a:lnTo>
                  <a:lnTo>
                    <a:pt x="12" y="90"/>
                  </a:lnTo>
                  <a:lnTo>
                    <a:pt x="4" y="90"/>
                  </a:lnTo>
                  <a:lnTo>
                    <a:pt x="0" y="85"/>
                  </a:lnTo>
                  <a:lnTo>
                    <a:pt x="6" y="70"/>
                  </a:lnTo>
                  <a:lnTo>
                    <a:pt x="8" y="62"/>
                  </a:lnTo>
                  <a:lnTo>
                    <a:pt x="12" y="56"/>
                  </a:lnTo>
                  <a:lnTo>
                    <a:pt x="23" y="41"/>
                  </a:lnTo>
                  <a:lnTo>
                    <a:pt x="29" y="39"/>
                  </a:lnTo>
                  <a:lnTo>
                    <a:pt x="29" y="24"/>
                  </a:lnTo>
                  <a:lnTo>
                    <a:pt x="23" y="17"/>
                  </a:lnTo>
                  <a:lnTo>
                    <a:pt x="42" y="5"/>
                  </a:lnTo>
                  <a:lnTo>
                    <a:pt x="84" y="17"/>
                  </a:lnTo>
                  <a:lnTo>
                    <a:pt x="87" y="11"/>
                  </a:lnTo>
                  <a:lnTo>
                    <a:pt x="93" y="19"/>
                  </a:lnTo>
                  <a:lnTo>
                    <a:pt x="99" y="11"/>
                  </a:lnTo>
                  <a:lnTo>
                    <a:pt x="103" y="19"/>
                  </a:lnTo>
                  <a:lnTo>
                    <a:pt x="114" y="19"/>
                  </a:lnTo>
                  <a:lnTo>
                    <a:pt x="118" y="22"/>
                  </a:lnTo>
                  <a:lnTo>
                    <a:pt x="118" y="11"/>
                  </a:lnTo>
                  <a:lnTo>
                    <a:pt x="125" y="5"/>
                  </a:lnTo>
                  <a:lnTo>
                    <a:pt x="137" y="5"/>
                  </a:lnTo>
                  <a:lnTo>
                    <a:pt x="144" y="5"/>
                  </a:lnTo>
                  <a:lnTo>
                    <a:pt x="150" y="0"/>
                  </a:lnTo>
                  <a:lnTo>
                    <a:pt x="165" y="0"/>
                  </a:lnTo>
                  <a:lnTo>
                    <a:pt x="173" y="11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4" y="22"/>
                  </a:lnTo>
                  <a:lnTo>
                    <a:pt x="191" y="39"/>
                  </a:lnTo>
                  <a:lnTo>
                    <a:pt x="193" y="41"/>
                  </a:lnTo>
                  <a:lnTo>
                    <a:pt x="207" y="45"/>
                  </a:lnTo>
                  <a:lnTo>
                    <a:pt x="207" y="45"/>
                  </a:lnTo>
                  <a:lnTo>
                    <a:pt x="218" y="39"/>
                  </a:lnTo>
                  <a:lnTo>
                    <a:pt x="226" y="49"/>
                  </a:lnTo>
                  <a:lnTo>
                    <a:pt x="226" y="49"/>
                  </a:lnTo>
                  <a:lnTo>
                    <a:pt x="241" y="53"/>
                  </a:lnTo>
                  <a:lnTo>
                    <a:pt x="256" y="58"/>
                  </a:lnTo>
                  <a:lnTo>
                    <a:pt x="252" y="75"/>
                  </a:lnTo>
                  <a:lnTo>
                    <a:pt x="252" y="87"/>
                  </a:lnTo>
                  <a:lnTo>
                    <a:pt x="252" y="94"/>
                  </a:lnTo>
                  <a:lnTo>
                    <a:pt x="241" y="96"/>
                  </a:lnTo>
                  <a:lnTo>
                    <a:pt x="229" y="100"/>
                  </a:lnTo>
                  <a:lnTo>
                    <a:pt x="229" y="100"/>
                  </a:lnTo>
                  <a:lnTo>
                    <a:pt x="226" y="107"/>
                  </a:lnTo>
                  <a:lnTo>
                    <a:pt x="224" y="109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07" y="117"/>
                  </a:lnTo>
                  <a:lnTo>
                    <a:pt x="207" y="117"/>
                  </a:lnTo>
                  <a:lnTo>
                    <a:pt x="203" y="119"/>
                  </a:lnTo>
                  <a:lnTo>
                    <a:pt x="195" y="121"/>
                  </a:lnTo>
                  <a:lnTo>
                    <a:pt x="188" y="123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2" y="134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2" y="145"/>
                  </a:lnTo>
                  <a:lnTo>
                    <a:pt x="184" y="145"/>
                  </a:lnTo>
                  <a:lnTo>
                    <a:pt x="186" y="145"/>
                  </a:lnTo>
                  <a:lnTo>
                    <a:pt x="186" y="145"/>
                  </a:lnTo>
                  <a:lnTo>
                    <a:pt x="191" y="145"/>
                  </a:lnTo>
                  <a:lnTo>
                    <a:pt x="195" y="143"/>
                  </a:lnTo>
                  <a:lnTo>
                    <a:pt x="197" y="143"/>
                  </a:lnTo>
                  <a:lnTo>
                    <a:pt x="197" y="143"/>
                  </a:lnTo>
                  <a:lnTo>
                    <a:pt x="203" y="145"/>
                  </a:lnTo>
                  <a:lnTo>
                    <a:pt x="207" y="145"/>
                  </a:lnTo>
                  <a:lnTo>
                    <a:pt x="207" y="145"/>
                  </a:lnTo>
                  <a:lnTo>
                    <a:pt x="207" y="147"/>
                  </a:lnTo>
                  <a:lnTo>
                    <a:pt x="207" y="147"/>
                  </a:lnTo>
                  <a:lnTo>
                    <a:pt x="203" y="149"/>
                  </a:lnTo>
                  <a:lnTo>
                    <a:pt x="197" y="151"/>
                  </a:lnTo>
                  <a:lnTo>
                    <a:pt x="186" y="153"/>
                  </a:lnTo>
                  <a:lnTo>
                    <a:pt x="180" y="155"/>
                  </a:lnTo>
                  <a:lnTo>
                    <a:pt x="173" y="155"/>
                  </a:lnTo>
                  <a:lnTo>
                    <a:pt x="169" y="159"/>
                  </a:lnTo>
                  <a:lnTo>
                    <a:pt x="169" y="160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5" y="164"/>
                  </a:lnTo>
                  <a:lnTo>
                    <a:pt x="163" y="164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59" y="159"/>
                  </a:lnTo>
                  <a:lnTo>
                    <a:pt x="159" y="155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59" y="151"/>
                  </a:lnTo>
                  <a:lnTo>
                    <a:pt x="154" y="147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50" y="142"/>
                  </a:lnTo>
                  <a:lnTo>
                    <a:pt x="150" y="142"/>
                  </a:lnTo>
                  <a:lnTo>
                    <a:pt x="154" y="138"/>
                  </a:lnTo>
                  <a:lnTo>
                    <a:pt x="157" y="138"/>
                  </a:lnTo>
                  <a:lnTo>
                    <a:pt x="161" y="134"/>
                  </a:lnTo>
                  <a:lnTo>
                    <a:pt x="161" y="134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57" y="130"/>
                  </a:lnTo>
                  <a:lnTo>
                    <a:pt x="154" y="128"/>
                  </a:lnTo>
                  <a:lnTo>
                    <a:pt x="148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9" y="124"/>
                  </a:lnTo>
                  <a:lnTo>
                    <a:pt x="139" y="124"/>
                  </a:lnTo>
                  <a:lnTo>
                    <a:pt x="140" y="121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39" y="117"/>
                  </a:lnTo>
                  <a:lnTo>
                    <a:pt x="131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937A2951-7E09-C64F-84B7-D01198C460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351" y="2117339"/>
              <a:ext cx="390877" cy="213093"/>
            </a:xfrm>
            <a:custGeom>
              <a:avLst/>
              <a:gdLst>
                <a:gd name="T0" fmla="*/ 125 w 256"/>
                <a:gd name="T1" fmla="*/ 119 h 164"/>
                <a:gd name="T2" fmla="*/ 121 w 256"/>
                <a:gd name="T3" fmla="*/ 121 h 164"/>
                <a:gd name="T4" fmla="*/ 118 w 256"/>
                <a:gd name="T5" fmla="*/ 128 h 164"/>
                <a:gd name="T6" fmla="*/ 106 w 256"/>
                <a:gd name="T7" fmla="*/ 142 h 164"/>
                <a:gd name="T8" fmla="*/ 86 w 256"/>
                <a:gd name="T9" fmla="*/ 142 h 164"/>
                <a:gd name="T10" fmla="*/ 110 w 256"/>
                <a:gd name="T11" fmla="*/ 113 h 164"/>
                <a:gd name="T12" fmla="*/ 67 w 256"/>
                <a:gd name="T13" fmla="*/ 83 h 164"/>
                <a:gd name="T14" fmla="*/ 40 w 256"/>
                <a:gd name="T15" fmla="*/ 96 h 164"/>
                <a:gd name="T16" fmla="*/ 4 w 256"/>
                <a:gd name="T17" fmla="*/ 90 h 164"/>
                <a:gd name="T18" fmla="*/ 8 w 256"/>
                <a:gd name="T19" fmla="*/ 62 h 164"/>
                <a:gd name="T20" fmla="*/ 29 w 256"/>
                <a:gd name="T21" fmla="*/ 39 h 164"/>
                <a:gd name="T22" fmla="*/ 42 w 256"/>
                <a:gd name="T23" fmla="*/ 5 h 164"/>
                <a:gd name="T24" fmla="*/ 93 w 256"/>
                <a:gd name="T25" fmla="*/ 19 h 164"/>
                <a:gd name="T26" fmla="*/ 114 w 256"/>
                <a:gd name="T27" fmla="*/ 19 h 164"/>
                <a:gd name="T28" fmla="*/ 125 w 256"/>
                <a:gd name="T29" fmla="*/ 5 h 164"/>
                <a:gd name="T30" fmla="*/ 150 w 256"/>
                <a:gd name="T31" fmla="*/ 0 h 164"/>
                <a:gd name="T32" fmla="*/ 173 w 256"/>
                <a:gd name="T33" fmla="*/ 22 h 164"/>
                <a:gd name="T34" fmla="*/ 180 w 256"/>
                <a:gd name="T35" fmla="*/ 22 h 164"/>
                <a:gd name="T36" fmla="*/ 193 w 256"/>
                <a:gd name="T37" fmla="*/ 41 h 164"/>
                <a:gd name="T38" fmla="*/ 218 w 256"/>
                <a:gd name="T39" fmla="*/ 39 h 164"/>
                <a:gd name="T40" fmla="*/ 241 w 256"/>
                <a:gd name="T41" fmla="*/ 53 h 164"/>
                <a:gd name="T42" fmla="*/ 252 w 256"/>
                <a:gd name="T43" fmla="*/ 87 h 164"/>
                <a:gd name="T44" fmla="*/ 229 w 256"/>
                <a:gd name="T45" fmla="*/ 100 h 164"/>
                <a:gd name="T46" fmla="*/ 224 w 256"/>
                <a:gd name="T47" fmla="*/ 109 h 164"/>
                <a:gd name="T48" fmla="*/ 207 w 256"/>
                <a:gd name="T49" fmla="*/ 117 h 164"/>
                <a:gd name="T50" fmla="*/ 195 w 256"/>
                <a:gd name="T51" fmla="*/ 121 h 164"/>
                <a:gd name="T52" fmla="*/ 184 w 256"/>
                <a:gd name="T53" fmla="*/ 128 h 164"/>
                <a:gd name="T54" fmla="*/ 180 w 256"/>
                <a:gd name="T55" fmla="*/ 128 h 164"/>
                <a:gd name="T56" fmla="*/ 180 w 256"/>
                <a:gd name="T57" fmla="*/ 142 h 164"/>
                <a:gd name="T58" fmla="*/ 186 w 256"/>
                <a:gd name="T59" fmla="*/ 145 h 164"/>
                <a:gd name="T60" fmla="*/ 195 w 256"/>
                <a:gd name="T61" fmla="*/ 143 h 164"/>
                <a:gd name="T62" fmla="*/ 203 w 256"/>
                <a:gd name="T63" fmla="*/ 145 h 164"/>
                <a:gd name="T64" fmla="*/ 207 w 256"/>
                <a:gd name="T65" fmla="*/ 147 h 164"/>
                <a:gd name="T66" fmla="*/ 197 w 256"/>
                <a:gd name="T67" fmla="*/ 151 h 164"/>
                <a:gd name="T68" fmla="*/ 173 w 256"/>
                <a:gd name="T69" fmla="*/ 155 h 164"/>
                <a:gd name="T70" fmla="*/ 169 w 256"/>
                <a:gd name="T71" fmla="*/ 162 h 164"/>
                <a:gd name="T72" fmla="*/ 163 w 256"/>
                <a:gd name="T73" fmla="*/ 164 h 164"/>
                <a:gd name="T74" fmla="*/ 159 w 256"/>
                <a:gd name="T75" fmla="*/ 159 h 164"/>
                <a:gd name="T76" fmla="*/ 161 w 256"/>
                <a:gd name="T77" fmla="*/ 151 h 164"/>
                <a:gd name="T78" fmla="*/ 154 w 256"/>
                <a:gd name="T79" fmla="*/ 147 h 164"/>
                <a:gd name="T80" fmla="*/ 148 w 256"/>
                <a:gd name="T81" fmla="*/ 143 h 164"/>
                <a:gd name="T82" fmla="*/ 150 w 256"/>
                <a:gd name="T83" fmla="*/ 142 h 164"/>
                <a:gd name="T84" fmla="*/ 161 w 256"/>
                <a:gd name="T85" fmla="*/ 134 h 164"/>
                <a:gd name="T86" fmla="*/ 161 w 256"/>
                <a:gd name="T87" fmla="*/ 132 h 164"/>
                <a:gd name="T88" fmla="*/ 148 w 256"/>
                <a:gd name="T89" fmla="*/ 128 h 164"/>
                <a:gd name="T90" fmla="*/ 137 w 256"/>
                <a:gd name="T91" fmla="*/ 124 h 164"/>
                <a:gd name="T92" fmla="*/ 139 w 256"/>
                <a:gd name="T93" fmla="*/ 124 h 164"/>
                <a:gd name="T94" fmla="*/ 140 w 256"/>
                <a:gd name="T95" fmla="*/ 117 h 164"/>
                <a:gd name="T96" fmla="*/ 127 w 256"/>
                <a:gd name="T97" fmla="*/ 117 h 164"/>
                <a:gd name="T98" fmla="*/ 127 w 256"/>
                <a:gd name="T99" fmla="*/ 1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164">
                  <a:moveTo>
                    <a:pt x="127" y="117"/>
                  </a:moveTo>
                  <a:lnTo>
                    <a:pt x="127" y="117"/>
                  </a:lnTo>
                  <a:lnTo>
                    <a:pt x="125" y="119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18" y="128"/>
                  </a:lnTo>
                  <a:lnTo>
                    <a:pt x="110" y="138"/>
                  </a:lnTo>
                  <a:lnTo>
                    <a:pt x="106" y="142"/>
                  </a:lnTo>
                  <a:lnTo>
                    <a:pt x="104" y="142"/>
                  </a:lnTo>
                  <a:lnTo>
                    <a:pt x="91" y="145"/>
                  </a:lnTo>
                  <a:lnTo>
                    <a:pt x="86" y="142"/>
                  </a:lnTo>
                  <a:lnTo>
                    <a:pt x="99" y="124"/>
                  </a:lnTo>
                  <a:lnTo>
                    <a:pt x="110" y="124"/>
                  </a:lnTo>
                  <a:lnTo>
                    <a:pt x="110" y="113"/>
                  </a:lnTo>
                  <a:lnTo>
                    <a:pt x="97" y="90"/>
                  </a:lnTo>
                  <a:lnTo>
                    <a:pt x="82" y="81"/>
                  </a:lnTo>
                  <a:lnTo>
                    <a:pt x="67" y="83"/>
                  </a:lnTo>
                  <a:lnTo>
                    <a:pt x="57" y="90"/>
                  </a:lnTo>
                  <a:lnTo>
                    <a:pt x="46" y="90"/>
                  </a:lnTo>
                  <a:lnTo>
                    <a:pt x="40" y="96"/>
                  </a:lnTo>
                  <a:lnTo>
                    <a:pt x="34" y="90"/>
                  </a:lnTo>
                  <a:lnTo>
                    <a:pt x="12" y="90"/>
                  </a:lnTo>
                  <a:lnTo>
                    <a:pt x="4" y="90"/>
                  </a:lnTo>
                  <a:lnTo>
                    <a:pt x="0" y="85"/>
                  </a:lnTo>
                  <a:lnTo>
                    <a:pt x="6" y="70"/>
                  </a:lnTo>
                  <a:lnTo>
                    <a:pt x="8" y="62"/>
                  </a:lnTo>
                  <a:lnTo>
                    <a:pt x="12" y="56"/>
                  </a:lnTo>
                  <a:lnTo>
                    <a:pt x="23" y="41"/>
                  </a:lnTo>
                  <a:lnTo>
                    <a:pt x="29" y="39"/>
                  </a:lnTo>
                  <a:lnTo>
                    <a:pt x="29" y="24"/>
                  </a:lnTo>
                  <a:lnTo>
                    <a:pt x="23" y="17"/>
                  </a:lnTo>
                  <a:lnTo>
                    <a:pt x="42" y="5"/>
                  </a:lnTo>
                  <a:lnTo>
                    <a:pt x="84" y="17"/>
                  </a:lnTo>
                  <a:lnTo>
                    <a:pt x="87" y="11"/>
                  </a:lnTo>
                  <a:lnTo>
                    <a:pt x="93" y="19"/>
                  </a:lnTo>
                  <a:lnTo>
                    <a:pt x="99" y="11"/>
                  </a:lnTo>
                  <a:lnTo>
                    <a:pt x="103" y="19"/>
                  </a:lnTo>
                  <a:lnTo>
                    <a:pt x="114" y="19"/>
                  </a:lnTo>
                  <a:lnTo>
                    <a:pt x="118" y="22"/>
                  </a:lnTo>
                  <a:lnTo>
                    <a:pt x="118" y="11"/>
                  </a:lnTo>
                  <a:lnTo>
                    <a:pt x="125" y="5"/>
                  </a:lnTo>
                  <a:lnTo>
                    <a:pt x="137" y="5"/>
                  </a:lnTo>
                  <a:lnTo>
                    <a:pt x="144" y="5"/>
                  </a:lnTo>
                  <a:lnTo>
                    <a:pt x="150" y="0"/>
                  </a:lnTo>
                  <a:lnTo>
                    <a:pt x="165" y="0"/>
                  </a:lnTo>
                  <a:lnTo>
                    <a:pt x="173" y="11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4" y="22"/>
                  </a:lnTo>
                  <a:lnTo>
                    <a:pt x="191" y="39"/>
                  </a:lnTo>
                  <a:lnTo>
                    <a:pt x="193" y="41"/>
                  </a:lnTo>
                  <a:lnTo>
                    <a:pt x="207" y="45"/>
                  </a:lnTo>
                  <a:lnTo>
                    <a:pt x="207" y="45"/>
                  </a:lnTo>
                  <a:lnTo>
                    <a:pt x="218" y="39"/>
                  </a:lnTo>
                  <a:lnTo>
                    <a:pt x="226" y="49"/>
                  </a:lnTo>
                  <a:lnTo>
                    <a:pt x="226" y="49"/>
                  </a:lnTo>
                  <a:lnTo>
                    <a:pt x="241" y="53"/>
                  </a:lnTo>
                  <a:lnTo>
                    <a:pt x="256" y="58"/>
                  </a:lnTo>
                  <a:lnTo>
                    <a:pt x="252" y="75"/>
                  </a:lnTo>
                  <a:lnTo>
                    <a:pt x="252" y="87"/>
                  </a:lnTo>
                  <a:lnTo>
                    <a:pt x="252" y="94"/>
                  </a:lnTo>
                  <a:lnTo>
                    <a:pt x="241" y="96"/>
                  </a:lnTo>
                  <a:lnTo>
                    <a:pt x="229" y="100"/>
                  </a:lnTo>
                  <a:lnTo>
                    <a:pt x="229" y="100"/>
                  </a:lnTo>
                  <a:lnTo>
                    <a:pt x="226" y="107"/>
                  </a:lnTo>
                  <a:lnTo>
                    <a:pt x="224" y="109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07" y="117"/>
                  </a:lnTo>
                  <a:lnTo>
                    <a:pt x="207" y="117"/>
                  </a:lnTo>
                  <a:lnTo>
                    <a:pt x="203" y="119"/>
                  </a:lnTo>
                  <a:lnTo>
                    <a:pt x="195" y="121"/>
                  </a:lnTo>
                  <a:lnTo>
                    <a:pt x="188" y="123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2" y="134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2" y="145"/>
                  </a:lnTo>
                  <a:lnTo>
                    <a:pt x="184" y="145"/>
                  </a:lnTo>
                  <a:lnTo>
                    <a:pt x="186" y="145"/>
                  </a:lnTo>
                  <a:lnTo>
                    <a:pt x="186" y="145"/>
                  </a:lnTo>
                  <a:lnTo>
                    <a:pt x="191" y="145"/>
                  </a:lnTo>
                  <a:lnTo>
                    <a:pt x="195" y="143"/>
                  </a:lnTo>
                  <a:lnTo>
                    <a:pt x="197" y="143"/>
                  </a:lnTo>
                  <a:lnTo>
                    <a:pt x="197" y="143"/>
                  </a:lnTo>
                  <a:lnTo>
                    <a:pt x="203" y="145"/>
                  </a:lnTo>
                  <a:lnTo>
                    <a:pt x="207" y="145"/>
                  </a:lnTo>
                  <a:lnTo>
                    <a:pt x="207" y="145"/>
                  </a:lnTo>
                  <a:lnTo>
                    <a:pt x="207" y="147"/>
                  </a:lnTo>
                  <a:lnTo>
                    <a:pt x="207" y="147"/>
                  </a:lnTo>
                  <a:lnTo>
                    <a:pt x="203" y="149"/>
                  </a:lnTo>
                  <a:lnTo>
                    <a:pt x="197" y="151"/>
                  </a:lnTo>
                  <a:lnTo>
                    <a:pt x="186" y="153"/>
                  </a:lnTo>
                  <a:lnTo>
                    <a:pt x="180" y="155"/>
                  </a:lnTo>
                  <a:lnTo>
                    <a:pt x="173" y="155"/>
                  </a:lnTo>
                  <a:lnTo>
                    <a:pt x="169" y="159"/>
                  </a:lnTo>
                  <a:lnTo>
                    <a:pt x="169" y="160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5" y="164"/>
                  </a:lnTo>
                  <a:lnTo>
                    <a:pt x="163" y="164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59" y="159"/>
                  </a:lnTo>
                  <a:lnTo>
                    <a:pt x="159" y="155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61" y="151"/>
                  </a:lnTo>
                  <a:lnTo>
                    <a:pt x="159" y="151"/>
                  </a:lnTo>
                  <a:lnTo>
                    <a:pt x="154" y="147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50" y="142"/>
                  </a:lnTo>
                  <a:lnTo>
                    <a:pt x="150" y="142"/>
                  </a:lnTo>
                  <a:lnTo>
                    <a:pt x="154" y="138"/>
                  </a:lnTo>
                  <a:lnTo>
                    <a:pt x="157" y="138"/>
                  </a:lnTo>
                  <a:lnTo>
                    <a:pt x="161" y="134"/>
                  </a:lnTo>
                  <a:lnTo>
                    <a:pt x="161" y="134"/>
                  </a:lnTo>
                  <a:lnTo>
                    <a:pt x="161" y="132"/>
                  </a:lnTo>
                  <a:lnTo>
                    <a:pt x="161" y="132"/>
                  </a:lnTo>
                  <a:lnTo>
                    <a:pt x="157" y="130"/>
                  </a:lnTo>
                  <a:lnTo>
                    <a:pt x="154" y="128"/>
                  </a:lnTo>
                  <a:lnTo>
                    <a:pt x="148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9" y="124"/>
                  </a:lnTo>
                  <a:lnTo>
                    <a:pt x="139" y="124"/>
                  </a:lnTo>
                  <a:lnTo>
                    <a:pt x="140" y="121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39" y="117"/>
                  </a:lnTo>
                  <a:lnTo>
                    <a:pt x="131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7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40BE08A8-EB25-D347-8AAF-6E1F55841B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68481" y="2281057"/>
              <a:ext cx="99246" cy="115642"/>
            </a:xfrm>
            <a:custGeom>
              <a:avLst/>
              <a:gdLst>
                <a:gd name="T0" fmla="*/ 4 w 65"/>
                <a:gd name="T1" fmla="*/ 70 h 89"/>
                <a:gd name="T2" fmla="*/ 4 w 65"/>
                <a:gd name="T3" fmla="*/ 59 h 89"/>
                <a:gd name="T4" fmla="*/ 16 w 65"/>
                <a:gd name="T5" fmla="*/ 55 h 89"/>
                <a:gd name="T6" fmla="*/ 19 w 65"/>
                <a:gd name="T7" fmla="*/ 42 h 89"/>
                <a:gd name="T8" fmla="*/ 10 w 65"/>
                <a:gd name="T9" fmla="*/ 31 h 89"/>
                <a:gd name="T10" fmla="*/ 12 w 65"/>
                <a:gd name="T11" fmla="*/ 29 h 89"/>
                <a:gd name="T12" fmla="*/ 8 w 65"/>
                <a:gd name="T13" fmla="*/ 10 h 89"/>
                <a:gd name="T14" fmla="*/ 27 w 65"/>
                <a:gd name="T15" fmla="*/ 0 h 89"/>
                <a:gd name="T16" fmla="*/ 44 w 65"/>
                <a:gd name="T17" fmla="*/ 23 h 89"/>
                <a:gd name="T18" fmla="*/ 44 w 65"/>
                <a:gd name="T19" fmla="*/ 34 h 89"/>
                <a:gd name="T20" fmla="*/ 57 w 65"/>
                <a:gd name="T21" fmla="*/ 34 h 89"/>
                <a:gd name="T22" fmla="*/ 61 w 65"/>
                <a:gd name="T23" fmla="*/ 42 h 89"/>
                <a:gd name="T24" fmla="*/ 61 w 65"/>
                <a:gd name="T25" fmla="*/ 53 h 89"/>
                <a:gd name="T26" fmla="*/ 65 w 65"/>
                <a:gd name="T27" fmla="*/ 59 h 89"/>
                <a:gd name="T28" fmla="*/ 63 w 65"/>
                <a:gd name="T29" fmla="*/ 67 h 89"/>
                <a:gd name="T30" fmla="*/ 59 w 65"/>
                <a:gd name="T31" fmla="*/ 70 h 89"/>
                <a:gd name="T32" fmla="*/ 59 w 65"/>
                <a:gd name="T33" fmla="*/ 78 h 89"/>
                <a:gd name="T34" fmla="*/ 34 w 65"/>
                <a:gd name="T35" fmla="*/ 84 h 89"/>
                <a:gd name="T36" fmla="*/ 27 w 65"/>
                <a:gd name="T37" fmla="*/ 74 h 89"/>
                <a:gd name="T38" fmla="*/ 17 w 65"/>
                <a:gd name="T39" fmla="*/ 74 h 89"/>
                <a:gd name="T40" fmla="*/ 16 w 65"/>
                <a:gd name="T41" fmla="*/ 89 h 89"/>
                <a:gd name="T42" fmla="*/ 0 w 65"/>
                <a:gd name="T43" fmla="*/ 74 h 89"/>
                <a:gd name="T44" fmla="*/ 4 w 65"/>
                <a:gd name="T45" fmla="*/ 70 h 89"/>
                <a:gd name="T46" fmla="*/ 4 w 65"/>
                <a:gd name="T47" fmla="*/ 70 h 89"/>
                <a:gd name="T48" fmla="*/ 4 w 65"/>
                <a:gd name="T49" fmla="*/ 7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9">
                  <a:moveTo>
                    <a:pt x="4" y="70"/>
                  </a:moveTo>
                  <a:lnTo>
                    <a:pt x="4" y="59"/>
                  </a:lnTo>
                  <a:lnTo>
                    <a:pt x="16" y="55"/>
                  </a:lnTo>
                  <a:lnTo>
                    <a:pt x="19" y="42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8" y="10"/>
                  </a:lnTo>
                  <a:lnTo>
                    <a:pt x="27" y="0"/>
                  </a:lnTo>
                  <a:lnTo>
                    <a:pt x="44" y="23"/>
                  </a:lnTo>
                  <a:lnTo>
                    <a:pt x="44" y="34"/>
                  </a:lnTo>
                  <a:lnTo>
                    <a:pt x="57" y="34"/>
                  </a:lnTo>
                  <a:lnTo>
                    <a:pt x="61" y="42"/>
                  </a:lnTo>
                  <a:lnTo>
                    <a:pt x="61" y="53"/>
                  </a:lnTo>
                  <a:lnTo>
                    <a:pt x="65" y="59"/>
                  </a:lnTo>
                  <a:lnTo>
                    <a:pt x="63" y="67"/>
                  </a:lnTo>
                  <a:lnTo>
                    <a:pt x="59" y="70"/>
                  </a:lnTo>
                  <a:lnTo>
                    <a:pt x="59" y="78"/>
                  </a:lnTo>
                  <a:lnTo>
                    <a:pt x="34" y="84"/>
                  </a:lnTo>
                  <a:lnTo>
                    <a:pt x="27" y="74"/>
                  </a:lnTo>
                  <a:lnTo>
                    <a:pt x="17" y="74"/>
                  </a:lnTo>
                  <a:lnTo>
                    <a:pt x="16" y="89"/>
                  </a:lnTo>
                  <a:lnTo>
                    <a:pt x="0" y="74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FCB5EAAB-6AD7-9C45-AD62-7968C698C1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82976" y="2227784"/>
              <a:ext cx="184751" cy="168915"/>
            </a:xfrm>
            <a:custGeom>
              <a:avLst/>
              <a:gdLst>
                <a:gd name="T0" fmla="*/ 4 w 65"/>
                <a:gd name="T1" fmla="*/ 70 h 89"/>
                <a:gd name="T2" fmla="*/ 4 w 65"/>
                <a:gd name="T3" fmla="*/ 59 h 89"/>
                <a:gd name="T4" fmla="*/ 16 w 65"/>
                <a:gd name="T5" fmla="*/ 55 h 89"/>
                <a:gd name="T6" fmla="*/ 19 w 65"/>
                <a:gd name="T7" fmla="*/ 42 h 89"/>
                <a:gd name="T8" fmla="*/ 10 w 65"/>
                <a:gd name="T9" fmla="*/ 31 h 89"/>
                <a:gd name="T10" fmla="*/ 12 w 65"/>
                <a:gd name="T11" fmla="*/ 29 h 89"/>
                <a:gd name="T12" fmla="*/ 8 w 65"/>
                <a:gd name="T13" fmla="*/ 10 h 89"/>
                <a:gd name="T14" fmla="*/ 27 w 65"/>
                <a:gd name="T15" fmla="*/ 0 h 89"/>
                <a:gd name="T16" fmla="*/ 44 w 65"/>
                <a:gd name="T17" fmla="*/ 23 h 89"/>
                <a:gd name="T18" fmla="*/ 44 w 65"/>
                <a:gd name="T19" fmla="*/ 34 h 89"/>
                <a:gd name="T20" fmla="*/ 57 w 65"/>
                <a:gd name="T21" fmla="*/ 34 h 89"/>
                <a:gd name="T22" fmla="*/ 61 w 65"/>
                <a:gd name="T23" fmla="*/ 42 h 89"/>
                <a:gd name="T24" fmla="*/ 61 w 65"/>
                <a:gd name="T25" fmla="*/ 53 h 89"/>
                <a:gd name="T26" fmla="*/ 65 w 65"/>
                <a:gd name="T27" fmla="*/ 59 h 89"/>
                <a:gd name="T28" fmla="*/ 63 w 65"/>
                <a:gd name="T29" fmla="*/ 67 h 89"/>
                <a:gd name="T30" fmla="*/ 59 w 65"/>
                <a:gd name="T31" fmla="*/ 70 h 89"/>
                <a:gd name="T32" fmla="*/ 59 w 65"/>
                <a:gd name="T33" fmla="*/ 78 h 89"/>
                <a:gd name="T34" fmla="*/ 34 w 65"/>
                <a:gd name="T35" fmla="*/ 84 h 89"/>
                <a:gd name="T36" fmla="*/ 27 w 65"/>
                <a:gd name="T37" fmla="*/ 74 h 89"/>
                <a:gd name="T38" fmla="*/ 17 w 65"/>
                <a:gd name="T39" fmla="*/ 74 h 89"/>
                <a:gd name="T40" fmla="*/ 16 w 65"/>
                <a:gd name="T41" fmla="*/ 89 h 89"/>
                <a:gd name="T42" fmla="*/ 0 w 65"/>
                <a:gd name="T43" fmla="*/ 74 h 89"/>
                <a:gd name="T44" fmla="*/ 4 w 65"/>
                <a:gd name="T45" fmla="*/ 70 h 89"/>
                <a:gd name="T46" fmla="*/ 4 w 65"/>
                <a:gd name="T47" fmla="*/ 70 h 89"/>
                <a:gd name="T48" fmla="*/ 4 w 65"/>
                <a:gd name="T49" fmla="*/ 7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9">
                  <a:moveTo>
                    <a:pt x="4" y="70"/>
                  </a:moveTo>
                  <a:lnTo>
                    <a:pt x="4" y="59"/>
                  </a:lnTo>
                  <a:lnTo>
                    <a:pt x="16" y="55"/>
                  </a:lnTo>
                  <a:lnTo>
                    <a:pt x="19" y="42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8" y="10"/>
                  </a:lnTo>
                  <a:lnTo>
                    <a:pt x="27" y="0"/>
                  </a:lnTo>
                  <a:lnTo>
                    <a:pt x="44" y="23"/>
                  </a:lnTo>
                  <a:lnTo>
                    <a:pt x="44" y="34"/>
                  </a:lnTo>
                  <a:lnTo>
                    <a:pt x="57" y="34"/>
                  </a:lnTo>
                  <a:lnTo>
                    <a:pt x="61" y="42"/>
                  </a:lnTo>
                  <a:lnTo>
                    <a:pt x="61" y="53"/>
                  </a:lnTo>
                  <a:lnTo>
                    <a:pt x="65" y="59"/>
                  </a:lnTo>
                  <a:lnTo>
                    <a:pt x="63" y="67"/>
                  </a:lnTo>
                  <a:lnTo>
                    <a:pt x="59" y="70"/>
                  </a:lnTo>
                  <a:lnTo>
                    <a:pt x="59" y="78"/>
                  </a:lnTo>
                  <a:lnTo>
                    <a:pt x="34" y="84"/>
                  </a:lnTo>
                  <a:lnTo>
                    <a:pt x="27" y="74"/>
                  </a:lnTo>
                  <a:lnTo>
                    <a:pt x="17" y="74"/>
                  </a:lnTo>
                  <a:lnTo>
                    <a:pt x="16" y="89"/>
                  </a:lnTo>
                  <a:lnTo>
                    <a:pt x="0" y="74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9F088819-7405-1548-98CF-63090F40E4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89857" y="2377209"/>
              <a:ext cx="36645" cy="71464"/>
            </a:xfrm>
            <a:custGeom>
              <a:avLst/>
              <a:gdLst>
                <a:gd name="T0" fmla="*/ 0 w 24"/>
                <a:gd name="T1" fmla="*/ 13 h 55"/>
                <a:gd name="T2" fmla="*/ 3 w 24"/>
                <a:gd name="T3" fmla="*/ 0 h 55"/>
                <a:gd name="T4" fmla="*/ 13 w 24"/>
                <a:gd name="T5" fmla="*/ 0 h 55"/>
                <a:gd name="T6" fmla="*/ 20 w 24"/>
                <a:gd name="T7" fmla="*/ 10 h 55"/>
                <a:gd name="T8" fmla="*/ 17 w 24"/>
                <a:gd name="T9" fmla="*/ 25 h 55"/>
                <a:gd name="T10" fmla="*/ 24 w 24"/>
                <a:gd name="T11" fmla="*/ 34 h 55"/>
                <a:gd name="T12" fmla="*/ 17 w 24"/>
                <a:gd name="T13" fmla="*/ 46 h 55"/>
                <a:gd name="T14" fmla="*/ 9 w 24"/>
                <a:gd name="T15" fmla="*/ 55 h 55"/>
                <a:gd name="T16" fmla="*/ 3 w 24"/>
                <a:gd name="T17" fmla="*/ 55 h 55"/>
                <a:gd name="T18" fmla="*/ 5 w 24"/>
                <a:gd name="T19" fmla="*/ 46 h 55"/>
                <a:gd name="T20" fmla="*/ 5 w 24"/>
                <a:gd name="T21" fmla="*/ 46 h 55"/>
                <a:gd name="T22" fmla="*/ 2 w 24"/>
                <a:gd name="T23" fmla="*/ 44 h 55"/>
                <a:gd name="T24" fmla="*/ 0 w 24"/>
                <a:gd name="T25" fmla="*/ 42 h 55"/>
                <a:gd name="T26" fmla="*/ 0 w 24"/>
                <a:gd name="T27" fmla="*/ 40 h 55"/>
                <a:gd name="T28" fmla="*/ 0 w 24"/>
                <a:gd name="T29" fmla="*/ 40 h 55"/>
                <a:gd name="T30" fmla="*/ 0 w 24"/>
                <a:gd name="T31" fmla="*/ 30 h 55"/>
                <a:gd name="T32" fmla="*/ 0 w 24"/>
                <a:gd name="T33" fmla="*/ 13 h 55"/>
                <a:gd name="T34" fmla="*/ 0 w 24"/>
                <a:gd name="T35" fmla="*/ 13 h 55"/>
                <a:gd name="T36" fmla="*/ 0 w 24"/>
                <a:gd name="T37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55">
                  <a:moveTo>
                    <a:pt x="0" y="13"/>
                  </a:moveTo>
                  <a:lnTo>
                    <a:pt x="3" y="0"/>
                  </a:lnTo>
                  <a:lnTo>
                    <a:pt x="13" y="0"/>
                  </a:lnTo>
                  <a:lnTo>
                    <a:pt x="20" y="10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17" y="46"/>
                  </a:lnTo>
                  <a:lnTo>
                    <a:pt x="9" y="55"/>
                  </a:lnTo>
                  <a:lnTo>
                    <a:pt x="3" y="55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30F0B6EE-76C3-AB4C-99C0-54EB39162D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89857" y="2377209"/>
              <a:ext cx="36645" cy="71464"/>
            </a:xfrm>
            <a:custGeom>
              <a:avLst/>
              <a:gdLst>
                <a:gd name="T0" fmla="*/ 0 w 24"/>
                <a:gd name="T1" fmla="*/ 13 h 55"/>
                <a:gd name="T2" fmla="*/ 3 w 24"/>
                <a:gd name="T3" fmla="*/ 0 h 55"/>
                <a:gd name="T4" fmla="*/ 13 w 24"/>
                <a:gd name="T5" fmla="*/ 0 h 55"/>
                <a:gd name="T6" fmla="*/ 20 w 24"/>
                <a:gd name="T7" fmla="*/ 10 h 55"/>
                <a:gd name="T8" fmla="*/ 17 w 24"/>
                <a:gd name="T9" fmla="*/ 25 h 55"/>
                <a:gd name="T10" fmla="*/ 24 w 24"/>
                <a:gd name="T11" fmla="*/ 34 h 55"/>
                <a:gd name="T12" fmla="*/ 17 w 24"/>
                <a:gd name="T13" fmla="*/ 46 h 55"/>
                <a:gd name="T14" fmla="*/ 9 w 24"/>
                <a:gd name="T15" fmla="*/ 55 h 55"/>
                <a:gd name="T16" fmla="*/ 3 w 24"/>
                <a:gd name="T17" fmla="*/ 55 h 55"/>
                <a:gd name="T18" fmla="*/ 5 w 24"/>
                <a:gd name="T19" fmla="*/ 46 h 55"/>
                <a:gd name="T20" fmla="*/ 5 w 24"/>
                <a:gd name="T21" fmla="*/ 46 h 55"/>
                <a:gd name="T22" fmla="*/ 2 w 24"/>
                <a:gd name="T23" fmla="*/ 44 h 55"/>
                <a:gd name="T24" fmla="*/ 0 w 24"/>
                <a:gd name="T25" fmla="*/ 42 h 55"/>
                <a:gd name="T26" fmla="*/ 0 w 24"/>
                <a:gd name="T27" fmla="*/ 40 h 55"/>
                <a:gd name="T28" fmla="*/ 0 w 24"/>
                <a:gd name="T29" fmla="*/ 40 h 55"/>
                <a:gd name="T30" fmla="*/ 0 w 24"/>
                <a:gd name="T31" fmla="*/ 30 h 55"/>
                <a:gd name="T32" fmla="*/ 0 w 24"/>
                <a:gd name="T33" fmla="*/ 13 h 55"/>
                <a:gd name="T34" fmla="*/ 0 w 24"/>
                <a:gd name="T35" fmla="*/ 13 h 55"/>
                <a:gd name="T36" fmla="*/ 0 w 24"/>
                <a:gd name="T37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55">
                  <a:moveTo>
                    <a:pt x="0" y="13"/>
                  </a:moveTo>
                  <a:lnTo>
                    <a:pt x="3" y="0"/>
                  </a:lnTo>
                  <a:lnTo>
                    <a:pt x="13" y="0"/>
                  </a:lnTo>
                  <a:lnTo>
                    <a:pt x="20" y="10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17" y="46"/>
                  </a:lnTo>
                  <a:lnTo>
                    <a:pt x="9" y="55"/>
                  </a:lnTo>
                  <a:lnTo>
                    <a:pt x="3" y="55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D7486436-749A-054A-B6DF-C8160C2ED3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55512" y="2335630"/>
              <a:ext cx="129784" cy="79260"/>
            </a:xfrm>
            <a:custGeom>
              <a:avLst/>
              <a:gdLst>
                <a:gd name="T0" fmla="*/ 85 w 85"/>
                <a:gd name="T1" fmla="*/ 15 h 61"/>
                <a:gd name="T2" fmla="*/ 78 w 85"/>
                <a:gd name="T3" fmla="*/ 8 h 61"/>
                <a:gd name="T4" fmla="*/ 66 w 85"/>
                <a:gd name="T5" fmla="*/ 2 h 61"/>
                <a:gd name="T6" fmla="*/ 38 w 85"/>
                <a:gd name="T7" fmla="*/ 8 h 61"/>
                <a:gd name="T8" fmla="*/ 13 w 85"/>
                <a:gd name="T9" fmla="*/ 8 h 61"/>
                <a:gd name="T10" fmla="*/ 10 w 85"/>
                <a:gd name="T11" fmla="*/ 8 h 61"/>
                <a:gd name="T12" fmla="*/ 2 w 85"/>
                <a:gd name="T13" fmla="*/ 0 h 61"/>
                <a:gd name="T14" fmla="*/ 2 w 85"/>
                <a:gd name="T15" fmla="*/ 11 h 61"/>
                <a:gd name="T16" fmla="*/ 6 w 85"/>
                <a:gd name="T17" fmla="*/ 17 h 61"/>
                <a:gd name="T18" fmla="*/ 6 w 85"/>
                <a:gd name="T19" fmla="*/ 25 h 61"/>
                <a:gd name="T20" fmla="*/ 0 w 85"/>
                <a:gd name="T21" fmla="*/ 28 h 61"/>
                <a:gd name="T22" fmla="*/ 0 w 85"/>
                <a:gd name="T23" fmla="*/ 38 h 61"/>
                <a:gd name="T24" fmla="*/ 10 w 85"/>
                <a:gd name="T25" fmla="*/ 53 h 61"/>
                <a:gd name="T26" fmla="*/ 38 w 85"/>
                <a:gd name="T27" fmla="*/ 61 h 61"/>
                <a:gd name="T28" fmla="*/ 47 w 85"/>
                <a:gd name="T29" fmla="*/ 61 h 61"/>
                <a:gd name="T30" fmla="*/ 47 w 85"/>
                <a:gd name="T31" fmla="*/ 53 h 61"/>
                <a:gd name="T32" fmla="*/ 55 w 85"/>
                <a:gd name="T33" fmla="*/ 45 h 61"/>
                <a:gd name="T34" fmla="*/ 63 w 85"/>
                <a:gd name="T35" fmla="*/ 45 h 61"/>
                <a:gd name="T36" fmla="*/ 76 w 85"/>
                <a:gd name="T37" fmla="*/ 42 h 61"/>
                <a:gd name="T38" fmla="*/ 76 w 85"/>
                <a:gd name="T39" fmla="*/ 34 h 61"/>
                <a:gd name="T40" fmla="*/ 76 w 85"/>
                <a:gd name="T41" fmla="*/ 28 h 61"/>
                <a:gd name="T42" fmla="*/ 76 w 85"/>
                <a:gd name="T43" fmla="*/ 23 h 61"/>
                <a:gd name="T44" fmla="*/ 78 w 85"/>
                <a:gd name="T45" fmla="*/ 21 h 61"/>
                <a:gd name="T46" fmla="*/ 81 w 85"/>
                <a:gd name="T47" fmla="*/ 17 h 61"/>
                <a:gd name="T48" fmla="*/ 85 w 85"/>
                <a:gd name="T49" fmla="*/ 15 h 61"/>
                <a:gd name="T50" fmla="*/ 85 w 85"/>
                <a:gd name="T51" fmla="*/ 15 h 61"/>
                <a:gd name="T52" fmla="*/ 85 w 85"/>
                <a:gd name="T5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61">
                  <a:moveTo>
                    <a:pt x="85" y="15"/>
                  </a:moveTo>
                  <a:lnTo>
                    <a:pt x="78" y="8"/>
                  </a:lnTo>
                  <a:lnTo>
                    <a:pt x="66" y="2"/>
                  </a:lnTo>
                  <a:lnTo>
                    <a:pt x="38" y="8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2" y="0"/>
                  </a:lnTo>
                  <a:lnTo>
                    <a:pt x="2" y="11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10" y="53"/>
                  </a:lnTo>
                  <a:lnTo>
                    <a:pt x="38" y="61"/>
                  </a:lnTo>
                  <a:lnTo>
                    <a:pt x="47" y="61"/>
                  </a:lnTo>
                  <a:lnTo>
                    <a:pt x="47" y="53"/>
                  </a:lnTo>
                  <a:lnTo>
                    <a:pt x="55" y="45"/>
                  </a:lnTo>
                  <a:lnTo>
                    <a:pt x="63" y="45"/>
                  </a:lnTo>
                  <a:lnTo>
                    <a:pt x="76" y="42"/>
                  </a:lnTo>
                  <a:lnTo>
                    <a:pt x="76" y="34"/>
                  </a:lnTo>
                  <a:lnTo>
                    <a:pt x="76" y="28"/>
                  </a:lnTo>
                  <a:lnTo>
                    <a:pt x="76" y="23"/>
                  </a:lnTo>
                  <a:lnTo>
                    <a:pt x="78" y="21"/>
                  </a:lnTo>
                  <a:lnTo>
                    <a:pt x="81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FA1EA11E-C2EB-534A-87ED-81DC32BD86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55512" y="2335630"/>
              <a:ext cx="129784" cy="79260"/>
            </a:xfrm>
            <a:custGeom>
              <a:avLst/>
              <a:gdLst>
                <a:gd name="T0" fmla="*/ 85 w 85"/>
                <a:gd name="T1" fmla="*/ 15 h 61"/>
                <a:gd name="T2" fmla="*/ 78 w 85"/>
                <a:gd name="T3" fmla="*/ 8 h 61"/>
                <a:gd name="T4" fmla="*/ 66 w 85"/>
                <a:gd name="T5" fmla="*/ 2 h 61"/>
                <a:gd name="T6" fmla="*/ 38 w 85"/>
                <a:gd name="T7" fmla="*/ 8 h 61"/>
                <a:gd name="T8" fmla="*/ 13 w 85"/>
                <a:gd name="T9" fmla="*/ 8 h 61"/>
                <a:gd name="T10" fmla="*/ 10 w 85"/>
                <a:gd name="T11" fmla="*/ 8 h 61"/>
                <a:gd name="T12" fmla="*/ 2 w 85"/>
                <a:gd name="T13" fmla="*/ 0 h 61"/>
                <a:gd name="T14" fmla="*/ 2 w 85"/>
                <a:gd name="T15" fmla="*/ 11 h 61"/>
                <a:gd name="T16" fmla="*/ 6 w 85"/>
                <a:gd name="T17" fmla="*/ 17 h 61"/>
                <a:gd name="T18" fmla="*/ 6 w 85"/>
                <a:gd name="T19" fmla="*/ 25 h 61"/>
                <a:gd name="T20" fmla="*/ 0 w 85"/>
                <a:gd name="T21" fmla="*/ 28 h 61"/>
                <a:gd name="T22" fmla="*/ 0 w 85"/>
                <a:gd name="T23" fmla="*/ 38 h 61"/>
                <a:gd name="T24" fmla="*/ 10 w 85"/>
                <a:gd name="T25" fmla="*/ 53 h 61"/>
                <a:gd name="T26" fmla="*/ 38 w 85"/>
                <a:gd name="T27" fmla="*/ 61 h 61"/>
                <a:gd name="T28" fmla="*/ 47 w 85"/>
                <a:gd name="T29" fmla="*/ 61 h 61"/>
                <a:gd name="T30" fmla="*/ 47 w 85"/>
                <a:gd name="T31" fmla="*/ 53 h 61"/>
                <a:gd name="T32" fmla="*/ 55 w 85"/>
                <a:gd name="T33" fmla="*/ 45 h 61"/>
                <a:gd name="T34" fmla="*/ 63 w 85"/>
                <a:gd name="T35" fmla="*/ 45 h 61"/>
                <a:gd name="T36" fmla="*/ 76 w 85"/>
                <a:gd name="T37" fmla="*/ 42 h 61"/>
                <a:gd name="T38" fmla="*/ 76 w 85"/>
                <a:gd name="T39" fmla="*/ 34 h 61"/>
                <a:gd name="T40" fmla="*/ 76 w 85"/>
                <a:gd name="T41" fmla="*/ 28 h 61"/>
                <a:gd name="T42" fmla="*/ 76 w 85"/>
                <a:gd name="T43" fmla="*/ 23 h 61"/>
                <a:gd name="T44" fmla="*/ 78 w 85"/>
                <a:gd name="T45" fmla="*/ 21 h 61"/>
                <a:gd name="T46" fmla="*/ 81 w 85"/>
                <a:gd name="T47" fmla="*/ 17 h 61"/>
                <a:gd name="T48" fmla="*/ 85 w 85"/>
                <a:gd name="T49" fmla="*/ 15 h 61"/>
                <a:gd name="T50" fmla="*/ 85 w 85"/>
                <a:gd name="T51" fmla="*/ 15 h 61"/>
                <a:gd name="T52" fmla="*/ 85 w 85"/>
                <a:gd name="T5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61">
                  <a:moveTo>
                    <a:pt x="85" y="15"/>
                  </a:moveTo>
                  <a:lnTo>
                    <a:pt x="78" y="8"/>
                  </a:lnTo>
                  <a:lnTo>
                    <a:pt x="66" y="2"/>
                  </a:lnTo>
                  <a:lnTo>
                    <a:pt x="38" y="8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2" y="0"/>
                  </a:lnTo>
                  <a:lnTo>
                    <a:pt x="2" y="11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10" y="53"/>
                  </a:lnTo>
                  <a:lnTo>
                    <a:pt x="38" y="61"/>
                  </a:lnTo>
                  <a:lnTo>
                    <a:pt x="47" y="61"/>
                  </a:lnTo>
                  <a:lnTo>
                    <a:pt x="47" y="53"/>
                  </a:lnTo>
                  <a:lnTo>
                    <a:pt x="55" y="45"/>
                  </a:lnTo>
                  <a:lnTo>
                    <a:pt x="63" y="45"/>
                  </a:lnTo>
                  <a:lnTo>
                    <a:pt x="76" y="42"/>
                  </a:lnTo>
                  <a:lnTo>
                    <a:pt x="76" y="34"/>
                  </a:lnTo>
                  <a:lnTo>
                    <a:pt x="76" y="28"/>
                  </a:lnTo>
                  <a:lnTo>
                    <a:pt x="76" y="23"/>
                  </a:lnTo>
                  <a:lnTo>
                    <a:pt x="78" y="21"/>
                  </a:lnTo>
                  <a:lnTo>
                    <a:pt x="81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7F9B912F-9F41-814B-9F48-B250F1BC90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15814" y="2382406"/>
              <a:ext cx="54967" cy="38980"/>
            </a:xfrm>
            <a:custGeom>
              <a:avLst/>
              <a:gdLst>
                <a:gd name="T0" fmla="*/ 0 w 36"/>
                <a:gd name="T1" fmla="*/ 21 h 30"/>
                <a:gd name="T2" fmla="*/ 0 w 36"/>
                <a:gd name="T3" fmla="*/ 21 h 30"/>
                <a:gd name="T4" fmla="*/ 7 w 36"/>
                <a:gd name="T5" fmla="*/ 30 h 30"/>
                <a:gd name="T6" fmla="*/ 19 w 36"/>
                <a:gd name="T7" fmla="*/ 30 h 30"/>
                <a:gd name="T8" fmla="*/ 28 w 36"/>
                <a:gd name="T9" fmla="*/ 19 h 30"/>
                <a:gd name="T10" fmla="*/ 36 w 36"/>
                <a:gd name="T11" fmla="*/ 17 h 30"/>
                <a:gd name="T12" fmla="*/ 26 w 36"/>
                <a:gd name="T13" fmla="*/ 0 h 30"/>
                <a:gd name="T14" fmla="*/ 3 w 36"/>
                <a:gd name="T15" fmla="*/ 6 h 30"/>
                <a:gd name="T16" fmla="*/ 0 w 36"/>
                <a:gd name="T17" fmla="*/ 21 h 30"/>
                <a:gd name="T18" fmla="*/ 0 w 36"/>
                <a:gd name="T19" fmla="*/ 21 h 30"/>
                <a:gd name="T20" fmla="*/ 0 w 36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0" y="21"/>
                  </a:moveTo>
                  <a:lnTo>
                    <a:pt x="0" y="21"/>
                  </a:lnTo>
                  <a:lnTo>
                    <a:pt x="7" y="30"/>
                  </a:lnTo>
                  <a:lnTo>
                    <a:pt x="19" y="30"/>
                  </a:lnTo>
                  <a:lnTo>
                    <a:pt x="28" y="19"/>
                  </a:lnTo>
                  <a:lnTo>
                    <a:pt x="36" y="17"/>
                  </a:lnTo>
                  <a:lnTo>
                    <a:pt x="26" y="0"/>
                  </a:lnTo>
                  <a:lnTo>
                    <a:pt x="3" y="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573A6524-FCF9-7F44-ADAA-7CD6BF7FDD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15814" y="2382406"/>
              <a:ext cx="54967" cy="38980"/>
            </a:xfrm>
            <a:custGeom>
              <a:avLst/>
              <a:gdLst>
                <a:gd name="T0" fmla="*/ 0 w 36"/>
                <a:gd name="T1" fmla="*/ 21 h 30"/>
                <a:gd name="T2" fmla="*/ 0 w 36"/>
                <a:gd name="T3" fmla="*/ 21 h 30"/>
                <a:gd name="T4" fmla="*/ 7 w 36"/>
                <a:gd name="T5" fmla="*/ 30 h 30"/>
                <a:gd name="T6" fmla="*/ 19 w 36"/>
                <a:gd name="T7" fmla="*/ 30 h 30"/>
                <a:gd name="T8" fmla="*/ 28 w 36"/>
                <a:gd name="T9" fmla="*/ 19 h 30"/>
                <a:gd name="T10" fmla="*/ 36 w 36"/>
                <a:gd name="T11" fmla="*/ 17 h 30"/>
                <a:gd name="T12" fmla="*/ 26 w 36"/>
                <a:gd name="T13" fmla="*/ 0 h 30"/>
                <a:gd name="T14" fmla="*/ 3 w 36"/>
                <a:gd name="T15" fmla="*/ 6 h 30"/>
                <a:gd name="T16" fmla="*/ 0 w 36"/>
                <a:gd name="T17" fmla="*/ 21 h 30"/>
                <a:gd name="T18" fmla="*/ 0 w 36"/>
                <a:gd name="T19" fmla="*/ 21 h 30"/>
                <a:gd name="T20" fmla="*/ 0 w 36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0" y="21"/>
                  </a:moveTo>
                  <a:lnTo>
                    <a:pt x="0" y="21"/>
                  </a:lnTo>
                  <a:lnTo>
                    <a:pt x="7" y="30"/>
                  </a:lnTo>
                  <a:lnTo>
                    <a:pt x="19" y="30"/>
                  </a:lnTo>
                  <a:lnTo>
                    <a:pt x="28" y="19"/>
                  </a:lnTo>
                  <a:lnTo>
                    <a:pt x="36" y="17"/>
                  </a:lnTo>
                  <a:lnTo>
                    <a:pt x="26" y="0"/>
                  </a:lnTo>
                  <a:lnTo>
                    <a:pt x="3" y="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7E4C677F-6AA5-C94A-9C5E-C3BC29E882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1502"/>
              <a:ext cx="404619" cy="153323"/>
            </a:xfrm>
            <a:custGeom>
              <a:avLst/>
              <a:gdLst>
                <a:gd name="T0" fmla="*/ 34 w 265"/>
                <a:gd name="T1" fmla="*/ 31 h 118"/>
                <a:gd name="T2" fmla="*/ 59 w 265"/>
                <a:gd name="T3" fmla="*/ 16 h 118"/>
                <a:gd name="T4" fmla="*/ 72 w 265"/>
                <a:gd name="T5" fmla="*/ 16 h 118"/>
                <a:gd name="T6" fmla="*/ 80 w 265"/>
                <a:gd name="T7" fmla="*/ 12 h 118"/>
                <a:gd name="T8" fmla="*/ 89 w 265"/>
                <a:gd name="T9" fmla="*/ 6 h 118"/>
                <a:gd name="T10" fmla="*/ 99 w 265"/>
                <a:gd name="T11" fmla="*/ 0 h 118"/>
                <a:gd name="T12" fmla="*/ 123 w 265"/>
                <a:gd name="T13" fmla="*/ 2 h 118"/>
                <a:gd name="T14" fmla="*/ 133 w 265"/>
                <a:gd name="T15" fmla="*/ 8 h 118"/>
                <a:gd name="T16" fmla="*/ 146 w 265"/>
                <a:gd name="T17" fmla="*/ 12 h 118"/>
                <a:gd name="T18" fmla="*/ 159 w 265"/>
                <a:gd name="T19" fmla="*/ 16 h 118"/>
                <a:gd name="T20" fmla="*/ 171 w 265"/>
                <a:gd name="T21" fmla="*/ 21 h 118"/>
                <a:gd name="T22" fmla="*/ 191 w 265"/>
                <a:gd name="T23" fmla="*/ 19 h 118"/>
                <a:gd name="T24" fmla="*/ 199 w 265"/>
                <a:gd name="T25" fmla="*/ 19 h 118"/>
                <a:gd name="T26" fmla="*/ 203 w 265"/>
                <a:gd name="T27" fmla="*/ 18 h 118"/>
                <a:gd name="T28" fmla="*/ 212 w 265"/>
                <a:gd name="T29" fmla="*/ 12 h 118"/>
                <a:gd name="T30" fmla="*/ 216 w 265"/>
                <a:gd name="T31" fmla="*/ 12 h 118"/>
                <a:gd name="T32" fmla="*/ 222 w 265"/>
                <a:gd name="T33" fmla="*/ 10 h 118"/>
                <a:gd name="T34" fmla="*/ 263 w 265"/>
                <a:gd name="T35" fmla="*/ 42 h 118"/>
                <a:gd name="T36" fmla="*/ 259 w 265"/>
                <a:gd name="T37" fmla="*/ 61 h 118"/>
                <a:gd name="T38" fmla="*/ 259 w 265"/>
                <a:gd name="T39" fmla="*/ 95 h 118"/>
                <a:gd name="T40" fmla="*/ 244 w 265"/>
                <a:gd name="T41" fmla="*/ 89 h 118"/>
                <a:gd name="T42" fmla="*/ 205 w 265"/>
                <a:gd name="T43" fmla="*/ 93 h 118"/>
                <a:gd name="T44" fmla="*/ 150 w 265"/>
                <a:gd name="T45" fmla="*/ 99 h 118"/>
                <a:gd name="T46" fmla="*/ 136 w 265"/>
                <a:gd name="T47" fmla="*/ 116 h 118"/>
                <a:gd name="T48" fmla="*/ 140 w 265"/>
                <a:gd name="T49" fmla="*/ 103 h 118"/>
                <a:gd name="T50" fmla="*/ 138 w 265"/>
                <a:gd name="T51" fmla="*/ 99 h 118"/>
                <a:gd name="T52" fmla="*/ 131 w 265"/>
                <a:gd name="T53" fmla="*/ 103 h 118"/>
                <a:gd name="T54" fmla="*/ 123 w 265"/>
                <a:gd name="T55" fmla="*/ 99 h 118"/>
                <a:gd name="T56" fmla="*/ 116 w 265"/>
                <a:gd name="T57" fmla="*/ 103 h 118"/>
                <a:gd name="T58" fmla="*/ 102 w 265"/>
                <a:gd name="T59" fmla="*/ 110 h 118"/>
                <a:gd name="T60" fmla="*/ 89 w 265"/>
                <a:gd name="T61" fmla="*/ 110 h 118"/>
                <a:gd name="T62" fmla="*/ 74 w 265"/>
                <a:gd name="T63" fmla="*/ 101 h 118"/>
                <a:gd name="T64" fmla="*/ 65 w 265"/>
                <a:gd name="T65" fmla="*/ 97 h 118"/>
                <a:gd name="T66" fmla="*/ 61 w 265"/>
                <a:gd name="T67" fmla="*/ 106 h 118"/>
                <a:gd name="T68" fmla="*/ 49 w 265"/>
                <a:gd name="T69" fmla="*/ 110 h 118"/>
                <a:gd name="T70" fmla="*/ 40 w 265"/>
                <a:gd name="T71" fmla="*/ 101 h 118"/>
                <a:gd name="T72" fmla="*/ 29 w 265"/>
                <a:gd name="T73" fmla="*/ 101 h 118"/>
                <a:gd name="T74" fmla="*/ 27 w 265"/>
                <a:gd name="T75" fmla="*/ 95 h 118"/>
                <a:gd name="T76" fmla="*/ 17 w 265"/>
                <a:gd name="T77" fmla="*/ 93 h 118"/>
                <a:gd name="T78" fmla="*/ 14 w 265"/>
                <a:gd name="T79" fmla="*/ 86 h 118"/>
                <a:gd name="T80" fmla="*/ 12 w 265"/>
                <a:gd name="T81" fmla="*/ 82 h 118"/>
                <a:gd name="T82" fmla="*/ 15 w 265"/>
                <a:gd name="T83" fmla="*/ 80 h 118"/>
                <a:gd name="T84" fmla="*/ 10 w 265"/>
                <a:gd name="T85" fmla="*/ 76 h 118"/>
                <a:gd name="T86" fmla="*/ 10 w 265"/>
                <a:gd name="T87" fmla="*/ 65 h 118"/>
                <a:gd name="T88" fmla="*/ 8 w 265"/>
                <a:gd name="T89" fmla="*/ 55 h 118"/>
                <a:gd name="T90" fmla="*/ 12 w 265"/>
                <a:gd name="T91" fmla="*/ 46 h 118"/>
                <a:gd name="T92" fmla="*/ 0 w 265"/>
                <a:gd name="T93" fmla="*/ 48 h 118"/>
                <a:gd name="T94" fmla="*/ 8 w 265"/>
                <a:gd name="T95" fmla="*/ 2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5" h="118">
                  <a:moveTo>
                    <a:pt x="8" y="29"/>
                  </a:moveTo>
                  <a:lnTo>
                    <a:pt x="17" y="31"/>
                  </a:lnTo>
                  <a:lnTo>
                    <a:pt x="27" y="31"/>
                  </a:lnTo>
                  <a:lnTo>
                    <a:pt x="34" y="31"/>
                  </a:lnTo>
                  <a:lnTo>
                    <a:pt x="42" y="29"/>
                  </a:lnTo>
                  <a:lnTo>
                    <a:pt x="48" y="23"/>
                  </a:lnTo>
                  <a:lnTo>
                    <a:pt x="4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2" y="12"/>
                  </a:lnTo>
                  <a:lnTo>
                    <a:pt x="85" y="10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89" y="6"/>
                  </a:lnTo>
                  <a:lnTo>
                    <a:pt x="95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23" y="2"/>
                  </a:lnTo>
                  <a:lnTo>
                    <a:pt x="129" y="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33" y="8"/>
                  </a:lnTo>
                  <a:lnTo>
                    <a:pt x="133" y="10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9" y="16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5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3" y="21"/>
                  </a:lnTo>
                  <a:lnTo>
                    <a:pt x="197" y="21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201" y="19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8" y="14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4" y="14"/>
                  </a:lnTo>
                  <a:lnTo>
                    <a:pt x="214" y="14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8" y="12"/>
                  </a:lnTo>
                  <a:lnTo>
                    <a:pt x="220" y="10"/>
                  </a:lnTo>
                  <a:lnTo>
                    <a:pt x="222" y="10"/>
                  </a:lnTo>
                  <a:lnTo>
                    <a:pt x="237" y="8"/>
                  </a:lnTo>
                  <a:lnTo>
                    <a:pt x="248" y="19"/>
                  </a:lnTo>
                  <a:lnTo>
                    <a:pt x="250" y="36"/>
                  </a:lnTo>
                  <a:lnTo>
                    <a:pt x="263" y="4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61"/>
                  </a:lnTo>
                  <a:lnTo>
                    <a:pt x="259" y="61"/>
                  </a:lnTo>
                  <a:lnTo>
                    <a:pt x="259" y="76"/>
                  </a:lnTo>
                  <a:lnTo>
                    <a:pt x="265" y="89"/>
                  </a:lnTo>
                  <a:lnTo>
                    <a:pt x="265" y="95"/>
                  </a:lnTo>
                  <a:lnTo>
                    <a:pt x="259" y="95"/>
                  </a:lnTo>
                  <a:lnTo>
                    <a:pt x="256" y="91"/>
                  </a:lnTo>
                  <a:lnTo>
                    <a:pt x="252" y="89"/>
                  </a:lnTo>
                  <a:lnTo>
                    <a:pt x="250" y="89"/>
                  </a:lnTo>
                  <a:lnTo>
                    <a:pt x="244" y="89"/>
                  </a:lnTo>
                  <a:lnTo>
                    <a:pt x="235" y="89"/>
                  </a:lnTo>
                  <a:lnTo>
                    <a:pt x="229" y="93"/>
                  </a:lnTo>
                  <a:lnTo>
                    <a:pt x="225" y="93"/>
                  </a:lnTo>
                  <a:lnTo>
                    <a:pt x="205" y="93"/>
                  </a:lnTo>
                  <a:lnTo>
                    <a:pt x="178" y="101"/>
                  </a:lnTo>
                  <a:lnTo>
                    <a:pt x="174" y="95"/>
                  </a:lnTo>
                  <a:lnTo>
                    <a:pt x="159" y="101"/>
                  </a:lnTo>
                  <a:lnTo>
                    <a:pt x="150" y="99"/>
                  </a:lnTo>
                  <a:lnTo>
                    <a:pt x="150" y="106"/>
                  </a:lnTo>
                  <a:lnTo>
                    <a:pt x="140" y="118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2" y="97"/>
                  </a:lnTo>
                  <a:lnTo>
                    <a:pt x="142" y="97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6" y="101"/>
                  </a:lnTo>
                  <a:lnTo>
                    <a:pt x="133" y="103"/>
                  </a:lnTo>
                  <a:lnTo>
                    <a:pt x="133" y="103"/>
                  </a:lnTo>
                  <a:lnTo>
                    <a:pt x="131" y="103"/>
                  </a:lnTo>
                  <a:lnTo>
                    <a:pt x="129" y="101"/>
                  </a:lnTo>
                  <a:lnTo>
                    <a:pt x="127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1" y="99"/>
                  </a:lnTo>
                  <a:lnTo>
                    <a:pt x="119" y="99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97" y="112"/>
                  </a:lnTo>
                  <a:lnTo>
                    <a:pt x="93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85" y="106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4" y="101"/>
                  </a:lnTo>
                  <a:lnTo>
                    <a:pt x="72" y="99"/>
                  </a:lnTo>
                  <a:lnTo>
                    <a:pt x="68" y="97"/>
                  </a:lnTo>
                  <a:lnTo>
                    <a:pt x="68" y="97"/>
                  </a:lnTo>
                  <a:lnTo>
                    <a:pt x="65" y="97"/>
                  </a:lnTo>
                  <a:lnTo>
                    <a:pt x="63" y="99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1" y="106"/>
                  </a:lnTo>
                  <a:lnTo>
                    <a:pt x="57" y="110"/>
                  </a:lnTo>
                  <a:lnTo>
                    <a:pt x="53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6" y="110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6" y="101"/>
                  </a:lnTo>
                  <a:lnTo>
                    <a:pt x="32" y="99"/>
                  </a:lnTo>
                  <a:lnTo>
                    <a:pt x="29" y="101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5" y="99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1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6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0" y="76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6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4C81B1A-6D57-C446-B3B6-C4022D8D33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1502"/>
              <a:ext cx="404619" cy="153323"/>
            </a:xfrm>
            <a:custGeom>
              <a:avLst/>
              <a:gdLst>
                <a:gd name="T0" fmla="*/ 34 w 265"/>
                <a:gd name="T1" fmla="*/ 31 h 118"/>
                <a:gd name="T2" fmla="*/ 59 w 265"/>
                <a:gd name="T3" fmla="*/ 16 h 118"/>
                <a:gd name="T4" fmla="*/ 72 w 265"/>
                <a:gd name="T5" fmla="*/ 16 h 118"/>
                <a:gd name="T6" fmla="*/ 80 w 265"/>
                <a:gd name="T7" fmla="*/ 12 h 118"/>
                <a:gd name="T8" fmla="*/ 89 w 265"/>
                <a:gd name="T9" fmla="*/ 6 h 118"/>
                <a:gd name="T10" fmla="*/ 99 w 265"/>
                <a:gd name="T11" fmla="*/ 0 h 118"/>
                <a:gd name="T12" fmla="*/ 123 w 265"/>
                <a:gd name="T13" fmla="*/ 2 h 118"/>
                <a:gd name="T14" fmla="*/ 133 w 265"/>
                <a:gd name="T15" fmla="*/ 8 h 118"/>
                <a:gd name="T16" fmla="*/ 146 w 265"/>
                <a:gd name="T17" fmla="*/ 12 h 118"/>
                <a:gd name="T18" fmla="*/ 159 w 265"/>
                <a:gd name="T19" fmla="*/ 16 h 118"/>
                <a:gd name="T20" fmla="*/ 171 w 265"/>
                <a:gd name="T21" fmla="*/ 21 h 118"/>
                <a:gd name="T22" fmla="*/ 191 w 265"/>
                <a:gd name="T23" fmla="*/ 19 h 118"/>
                <a:gd name="T24" fmla="*/ 199 w 265"/>
                <a:gd name="T25" fmla="*/ 19 h 118"/>
                <a:gd name="T26" fmla="*/ 203 w 265"/>
                <a:gd name="T27" fmla="*/ 18 h 118"/>
                <a:gd name="T28" fmla="*/ 212 w 265"/>
                <a:gd name="T29" fmla="*/ 12 h 118"/>
                <a:gd name="T30" fmla="*/ 216 w 265"/>
                <a:gd name="T31" fmla="*/ 12 h 118"/>
                <a:gd name="T32" fmla="*/ 222 w 265"/>
                <a:gd name="T33" fmla="*/ 10 h 118"/>
                <a:gd name="T34" fmla="*/ 263 w 265"/>
                <a:gd name="T35" fmla="*/ 42 h 118"/>
                <a:gd name="T36" fmla="*/ 259 w 265"/>
                <a:gd name="T37" fmla="*/ 61 h 118"/>
                <a:gd name="T38" fmla="*/ 259 w 265"/>
                <a:gd name="T39" fmla="*/ 95 h 118"/>
                <a:gd name="T40" fmla="*/ 244 w 265"/>
                <a:gd name="T41" fmla="*/ 89 h 118"/>
                <a:gd name="T42" fmla="*/ 205 w 265"/>
                <a:gd name="T43" fmla="*/ 93 h 118"/>
                <a:gd name="T44" fmla="*/ 150 w 265"/>
                <a:gd name="T45" fmla="*/ 99 h 118"/>
                <a:gd name="T46" fmla="*/ 136 w 265"/>
                <a:gd name="T47" fmla="*/ 116 h 118"/>
                <a:gd name="T48" fmla="*/ 140 w 265"/>
                <a:gd name="T49" fmla="*/ 103 h 118"/>
                <a:gd name="T50" fmla="*/ 138 w 265"/>
                <a:gd name="T51" fmla="*/ 99 h 118"/>
                <a:gd name="T52" fmla="*/ 131 w 265"/>
                <a:gd name="T53" fmla="*/ 103 h 118"/>
                <a:gd name="T54" fmla="*/ 123 w 265"/>
                <a:gd name="T55" fmla="*/ 99 h 118"/>
                <a:gd name="T56" fmla="*/ 116 w 265"/>
                <a:gd name="T57" fmla="*/ 103 h 118"/>
                <a:gd name="T58" fmla="*/ 102 w 265"/>
                <a:gd name="T59" fmla="*/ 110 h 118"/>
                <a:gd name="T60" fmla="*/ 89 w 265"/>
                <a:gd name="T61" fmla="*/ 110 h 118"/>
                <a:gd name="T62" fmla="*/ 74 w 265"/>
                <a:gd name="T63" fmla="*/ 101 h 118"/>
                <a:gd name="T64" fmla="*/ 65 w 265"/>
                <a:gd name="T65" fmla="*/ 97 h 118"/>
                <a:gd name="T66" fmla="*/ 61 w 265"/>
                <a:gd name="T67" fmla="*/ 106 h 118"/>
                <a:gd name="T68" fmla="*/ 49 w 265"/>
                <a:gd name="T69" fmla="*/ 110 h 118"/>
                <a:gd name="T70" fmla="*/ 40 w 265"/>
                <a:gd name="T71" fmla="*/ 101 h 118"/>
                <a:gd name="T72" fmla="*/ 29 w 265"/>
                <a:gd name="T73" fmla="*/ 101 h 118"/>
                <a:gd name="T74" fmla="*/ 27 w 265"/>
                <a:gd name="T75" fmla="*/ 95 h 118"/>
                <a:gd name="T76" fmla="*/ 17 w 265"/>
                <a:gd name="T77" fmla="*/ 93 h 118"/>
                <a:gd name="T78" fmla="*/ 14 w 265"/>
                <a:gd name="T79" fmla="*/ 86 h 118"/>
                <a:gd name="T80" fmla="*/ 12 w 265"/>
                <a:gd name="T81" fmla="*/ 82 h 118"/>
                <a:gd name="T82" fmla="*/ 15 w 265"/>
                <a:gd name="T83" fmla="*/ 80 h 118"/>
                <a:gd name="T84" fmla="*/ 10 w 265"/>
                <a:gd name="T85" fmla="*/ 76 h 118"/>
                <a:gd name="T86" fmla="*/ 10 w 265"/>
                <a:gd name="T87" fmla="*/ 65 h 118"/>
                <a:gd name="T88" fmla="*/ 8 w 265"/>
                <a:gd name="T89" fmla="*/ 55 h 118"/>
                <a:gd name="T90" fmla="*/ 12 w 265"/>
                <a:gd name="T91" fmla="*/ 46 h 118"/>
                <a:gd name="T92" fmla="*/ 0 w 265"/>
                <a:gd name="T93" fmla="*/ 48 h 118"/>
                <a:gd name="T94" fmla="*/ 8 w 265"/>
                <a:gd name="T95" fmla="*/ 2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5" h="118">
                  <a:moveTo>
                    <a:pt x="8" y="29"/>
                  </a:moveTo>
                  <a:lnTo>
                    <a:pt x="17" y="31"/>
                  </a:lnTo>
                  <a:lnTo>
                    <a:pt x="27" y="31"/>
                  </a:lnTo>
                  <a:lnTo>
                    <a:pt x="34" y="31"/>
                  </a:lnTo>
                  <a:lnTo>
                    <a:pt x="42" y="29"/>
                  </a:lnTo>
                  <a:lnTo>
                    <a:pt x="48" y="23"/>
                  </a:lnTo>
                  <a:lnTo>
                    <a:pt x="4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2" y="12"/>
                  </a:lnTo>
                  <a:lnTo>
                    <a:pt x="85" y="10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89" y="6"/>
                  </a:lnTo>
                  <a:lnTo>
                    <a:pt x="95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23" y="2"/>
                  </a:lnTo>
                  <a:lnTo>
                    <a:pt x="129" y="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33" y="8"/>
                  </a:lnTo>
                  <a:lnTo>
                    <a:pt x="133" y="10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9" y="16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5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3" y="21"/>
                  </a:lnTo>
                  <a:lnTo>
                    <a:pt x="197" y="21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201" y="19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8" y="14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4" y="14"/>
                  </a:lnTo>
                  <a:lnTo>
                    <a:pt x="214" y="14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8" y="12"/>
                  </a:lnTo>
                  <a:lnTo>
                    <a:pt x="220" y="10"/>
                  </a:lnTo>
                  <a:lnTo>
                    <a:pt x="222" y="10"/>
                  </a:lnTo>
                  <a:lnTo>
                    <a:pt x="237" y="8"/>
                  </a:lnTo>
                  <a:lnTo>
                    <a:pt x="248" y="19"/>
                  </a:lnTo>
                  <a:lnTo>
                    <a:pt x="250" y="36"/>
                  </a:lnTo>
                  <a:lnTo>
                    <a:pt x="263" y="4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61"/>
                  </a:lnTo>
                  <a:lnTo>
                    <a:pt x="259" y="61"/>
                  </a:lnTo>
                  <a:lnTo>
                    <a:pt x="259" y="76"/>
                  </a:lnTo>
                  <a:lnTo>
                    <a:pt x="265" y="89"/>
                  </a:lnTo>
                  <a:lnTo>
                    <a:pt x="265" y="95"/>
                  </a:lnTo>
                  <a:lnTo>
                    <a:pt x="259" y="95"/>
                  </a:lnTo>
                  <a:lnTo>
                    <a:pt x="256" y="91"/>
                  </a:lnTo>
                  <a:lnTo>
                    <a:pt x="252" y="89"/>
                  </a:lnTo>
                  <a:lnTo>
                    <a:pt x="250" y="89"/>
                  </a:lnTo>
                  <a:lnTo>
                    <a:pt x="244" y="89"/>
                  </a:lnTo>
                  <a:lnTo>
                    <a:pt x="235" y="89"/>
                  </a:lnTo>
                  <a:lnTo>
                    <a:pt x="229" y="93"/>
                  </a:lnTo>
                  <a:lnTo>
                    <a:pt x="225" y="93"/>
                  </a:lnTo>
                  <a:lnTo>
                    <a:pt x="205" y="93"/>
                  </a:lnTo>
                  <a:lnTo>
                    <a:pt x="178" y="101"/>
                  </a:lnTo>
                  <a:lnTo>
                    <a:pt x="174" y="95"/>
                  </a:lnTo>
                  <a:lnTo>
                    <a:pt x="159" y="101"/>
                  </a:lnTo>
                  <a:lnTo>
                    <a:pt x="150" y="99"/>
                  </a:lnTo>
                  <a:lnTo>
                    <a:pt x="150" y="106"/>
                  </a:lnTo>
                  <a:lnTo>
                    <a:pt x="140" y="118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2" y="97"/>
                  </a:lnTo>
                  <a:lnTo>
                    <a:pt x="142" y="97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6" y="101"/>
                  </a:lnTo>
                  <a:lnTo>
                    <a:pt x="133" y="103"/>
                  </a:lnTo>
                  <a:lnTo>
                    <a:pt x="133" y="103"/>
                  </a:lnTo>
                  <a:lnTo>
                    <a:pt x="131" y="103"/>
                  </a:lnTo>
                  <a:lnTo>
                    <a:pt x="129" y="101"/>
                  </a:lnTo>
                  <a:lnTo>
                    <a:pt x="127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1" y="99"/>
                  </a:lnTo>
                  <a:lnTo>
                    <a:pt x="119" y="99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0" y="106"/>
                  </a:lnTo>
                  <a:lnTo>
                    <a:pt x="106" y="108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97" y="112"/>
                  </a:lnTo>
                  <a:lnTo>
                    <a:pt x="93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85" y="106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4" y="101"/>
                  </a:lnTo>
                  <a:lnTo>
                    <a:pt x="72" y="99"/>
                  </a:lnTo>
                  <a:lnTo>
                    <a:pt x="68" y="97"/>
                  </a:lnTo>
                  <a:lnTo>
                    <a:pt x="68" y="97"/>
                  </a:lnTo>
                  <a:lnTo>
                    <a:pt x="65" y="97"/>
                  </a:lnTo>
                  <a:lnTo>
                    <a:pt x="63" y="99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1" y="106"/>
                  </a:lnTo>
                  <a:lnTo>
                    <a:pt x="57" y="110"/>
                  </a:lnTo>
                  <a:lnTo>
                    <a:pt x="53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6" y="110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6" y="101"/>
                  </a:lnTo>
                  <a:lnTo>
                    <a:pt x="32" y="99"/>
                  </a:lnTo>
                  <a:lnTo>
                    <a:pt x="29" y="101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5" y="99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1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89"/>
                  </a:lnTo>
                  <a:lnTo>
                    <a:pt x="17" y="89"/>
                  </a:lnTo>
                  <a:lnTo>
                    <a:pt x="17" y="86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0" y="76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6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AABBBF30-FFF0-AB43-AED4-47FBAFFB0E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0202"/>
              <a:ext cx="61075" cy="36382"/>
            </a:xfrm>
            <a:custGeom>
              <a:avLst/>
              <a:gdLst>
                <a:gd name="T0" fmla="*/ 0 w 40"/>
                <a:gd name="T1" fmla="*/ 28 h 28"/>
                <a:gd name="T2" fmla="*/ 6 w 40"/>
                <a:gd name="T3" fmla="*/ 15 h 28"/>
                <a:gd name="T4" fmla="*/ 6 w 40"/>
                <a:gd name="T5" fmla="*/ 3 h 28"/>
                <a:gd name="T6" fmla="*/ 14 w 40"/>
                <a:gd name="T7" fmla="*/ 3 h 28"/>
                <a:gd name="T8" fmla="*/ 27 w 40"/>
                <a:gd name="T9" fmla="*/ 0 h 28"/>
                <a:gd name="T10" fmla="*/ 31 w 40"/>
                <a:gd name="T11" fmla="*/ 5 h 28"/>
                <a:gd name="T12" fmla="*/ 34 w 40"/>
                <a:gd name="T13" fmla="*/ 13 h 28"/>
                <a:gd name="T14" fmla="*/ 40 w 40"/>
                <a:gd name="T15" fmla="*/ 13 h 28"/>
                <a:gd name="T16" fmla="*/ 40 w 40"/>
                <a:gd name="T17" fmla="*/ 20 h 28"/>
                <a:gd name="T18" fmla="*/ 36 w 40"/>
                <a:gd name="T19" fmla="*/ 20 h 28"/>
                <a:gd name="T20" fmla="*/ 23 w 40"/>
                <a:gd name="T21" fmla="*/ 20 h 28"/>
                <a:gd name="T22" fmla="*/ 23 w 40"/>
                <a:gd name="T23" fmla="*/ 20 h 28"/>
                <a:gd name="T24" fmla="*/ 21 w 40"/>
                <a:gd name="T25" fmla="*/ 24 h 28"/>
                <a:gd name="T26" fmla="*/ 19 w 40"/>
                <a:gd name="T27" fmla="*/ 26 h 28"/>
                <a:gd name="T28" fmla="*/ 17 w 40"/>
                <a:gd name="T29" fmla="*/ 26 h 28"/>
                <a:gd name="T30" fmla="*/ 17 w 40"/>
                <a:gd name="T31" fmla="*/ 26 h 28"/>
                <a:gd name="T32" fmla="*/ 17 w 40"/>
                <a:gd name="T33" fmla="*/ 26 h 28"/>
                <a:gd name="T34" fmla="*/ 15 w 40"/>
                <a:gd name="T35" fmla="*/ 24 h 28"/>
                <a:gd name="T36" fmla="*/ 14 w 40"/>
                <a:gd name="T37" fmla="*/ 24 h 28"/>
                <a:gd name="T38" fmla="*/ 8 w 40"/>
                <a:gd name="T39" fmla="*/ 26 h 28"/>
                <a:gd name="T40" fmla="*/ 0 w 40"/>
                <a:gd name="T41" fmla="*/ 28 h 28"/>
                <a:gd name="T42" fmla="*/ 0 w 40"/>
                <a:gd name="T43" fmla="*/ 28 h 28"/>
                <a:gd name="T44" fmla="*/ 0 w 40"/>
                <a:gd name="T45" fmla="*/ 28 h 28"/>
                <a:gd name="T46" fmla="*/ 0 w 40"/>
                <a:gd name="T4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28">
                  <a:moveTo>
                    <a:pt x="0" y="28"/>
                  </a:moveTo>
                  <a:lnTo>
                    <a:pt x="6" y="15"/>
                  </a:lnTo>
                  <a:lnTo>
                    <a:pt x="6" y="3"/>
                  </a:lnTo>
                  <a:lnTo>
                    <a:pt x="14" y="3"/>
                  </a:lnTo>
                  <a:lnTo>
                    <a:pt x="27" y="0"/>
                  </a:lnTo>
                  <a:lnTo>
                    <a:pt x="31" y="5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8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E0CBFCA4-D8F8-7446-9345-599BDF832A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30328" y="2390202"/>
              <a:ext cx="61075" cy="36382"/>
            </a:xfrm>
            <a:custGeom>
              <a:avLst/>
              <a:gdLst>
                <a:gd name="T0" fmla="*/ 0 w 40"/>
                <a:gd name="T1" fmla="*/ 28 h 28"/>
                <a:gd name="T2" fmla="*/ 6 w 40"/>
                <a:gd name="T3" fmla="*/ 15 h 28"/>
                <a:gd name="T4" fmla="*/ 6 w 40"/>
                <a:gd name="T5" fmla="*/ 3 h 28"/>
                <a:gd name="T6" fmla="*/ 14 w 40"/>
                <a:gd name="T7" fmla="*/ 3 h 28"/>
                <a:gd name="T8" fmla="*/ 27 w 40"/>
                <a:gd name="T9" fmla="*/ 0 h 28"/>
                <a:gd name="T10" fmla="*/ 31 w 40"/>
                <a:gd name="T11" fmla="*/ 5 h 28"/>
                <a:gd name="T12" fmla="*/ 34 w 40"/>
                <a:gd name="T13" fmla="*/ 13 h 28"/>
                <a:gd name="T14" fmla="*/ 40 w 40"/>
                <a:gd name="T15" fmla="*/ 13 h 28"/>
                <a:gd name="T16" fmla="*/ 40 w 40"/>
                <a:gd name="T17" fmla="*/ 20 h 28"/>
                <a:gd name="T18" fmla="*/ 36 w 40"/>
                <a:gd name="T19" fmla="*/ 20 h 28"/>
                <a:gd name="T20" fmla="*/ 23 w 40"/>
                <a:gd name="T21" fmla="*/ 20 h 28"/>
                <a:gd name="T22" fmla="*/ 23 w 40"/>
                <a:gd name="T23" fmla="*/ 20 h 28"/>
                <a:gd name="T24" fmla="*/ 21 w 40"/>
                <a:gd name="T25" fmla="*/ 24 h 28"/>
                <a:gd name="T26" fmla="*/ 19 w 40"/>
                <a:gd name="T27" fmla="*/ 26 h 28"/>
                <a:gd name="T28" fmla="*/ 17 w 40"/>
                <a:gd name="T29" fmla="*/ 26 h 28"/>
                <a:gd name="T30" fmla="*/ 17 w 40"/>
                <a:gd name="T31" fmla="*/ 26 h 28"/>
                <a:gd name="T32" fmla="*/ 17 w 40"/>
                <a:gd name="T33" fmla="*/ 26 h 28"/>
                <a:gd name="T34" fmla="*/ 15 w 40"/>
                <a:gd name="T35" fmla="*/ 24 h 28"/>
                <a:gd name="T36" fmla="*/ 14 w 40"/>
                <a:gd name="T37" fmla="*/ 24 h 28"/>
                <a:gd name="T38" fmla="*/ 8 w 40"/>
                <a:gd name="T39" fmla="*/ 26 h 28"/>
                <a:gd name="T40" fmla="*/ 0 w 40"/>
                <a:gd name="T41" fmla="*/ 28 h 28"/>
                <a:gd name="T42" fmla="*/ 0 w 40"/>
                <a:gd name="T43" fmla="*/ 28 h 28"/>
                <a:gd name="T44" fmla="*/ 0 w 40"/>
                <a:gd name="T45" fmla="*/ 28 h 28"/>
                <a:gd name="T46" fmla="*/ 0 w 40"/>
                <a:gd name="T4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28">
                  <a:moveTo>
                    <a:pt x="0" y="28"/>
                  </a:moveTo>
                  <a:lnTo>
                    <a:pt x="6" y="15"/>
                  </a:lnTo>
                  <a:lnTo>
                    <a:pt x="6" y="3"/>
                  </a:lnTo>
                  <a:lnTo>
                    <a:pt x="14" y="3"/>
                  </a:lnTo>
                  <a:lnTo>
                    <a:pt x="27" y="0"/>
                  </a:lnTo>
                  <a:lnTo>
                    <a:pt x="31" y="5"/>
                  </a:lnTo>
                  <a:lnTo>
                    <a:pt x="34" y="13"/>
                  </a:lnTo>
                  <a:lnTo>
                    <a:pt x="40" y="13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8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0F0D88A1-4878-C549-B66A-41225F19E5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067" y="2349922"/>
              <a:ext cx="148106" cy="66267"/>
            </a:xfrm>
            <a:custGeom>
              <a:avLst/>
              <a:gdLst>
                <a:gd name="T0" fmla="*/ 8 w 97"/>
                <a:gd name="T1" fmla="*/ 0 h 51"/>
                <a:gd name="T2" fmla="*/ 0 w 97"/>
                <a:gd name="T3" fmla="*/ 6 h 51"/>
                <a:gd name="T4" fmla="*/ 0 w 97"/>
                <a:gd name="T5" fmla="*/ 6 h 51"/>
                <a:gd name="T6" fmla="*/ 2 w 97"/>
                <a:gd name="T7" fmla="*/ 8 h 51"/>
                <a:gd name="T8" fmla="*/ 4 w 97"/>
                <a:gd name="T9" fmla="*/ 8 h 51"/>
                <a:gd name="T10" fmla="*/ 8 w 97"/>
                <a:gd name="T11" fmla="*/ 10 h 51"/>
                <a:gd name="T12" fmla="*/ 8 w 97"/>
                <a:gd name="T13" fmla="*/ 10 h 51"/>
                <a:gd name="T14" fmla="*/ 15 w 97"/>
                <a:gd name="T15" fmla="*/ 14 h 51"/>
                <a:gd name="T16" fmla="*/ 17 w 97"/>
                <a:gd name="T17" fmla="*/ 15 h 51"/>
                <a:gd name="T18" fmla="*/ 19 w 97"/>
                <a:gd name="T19" fmla="*/ 17 h 51"/>
                <a:gd name="T20" fmla="*/ 19 w 97"/>
                <a:gd name="T21" fmla="*/ 17 h 51"/>
                <a:gd name="T22" fmla="*/ 21 w 97"/>
                <a:gd name="T23" fmla="*/ 23 h 51"/>
                <a:gd name="T24" fmla="*/ 25 w 97"/>
                <a:gd name="T25" fmla="*/ 29 h 51"/>
                <a:gd name="T26" fmla="*/ 25 w 97"/>
                <a:gd name="T27" fmla="*/ 29 h 51"/>
                <a:gd name="T28" fmla="*/ 27 w 97"/>
                <a:gd name="T29" fmla="*/ 36 h 51"/>
                <a:gd name="T30" fmla="*/ 27 w 97"/>
                <a:gd name="T31" fmla="*/ 40 h 51"/>
                <a:gd name="T32" fmla="*/ 27 w 97"/>
                <a:gd name="T33" fmla="*/ 42 h 51"/>
                <a:gd name="T34" fmla="*/ 42 w 97"/>
                <a:gd name="T35" fmla="*/ 40 h 51"/>
                <a:gd name="T36" fmla="*/ 42 w 97"/>
                <a:gd name="T37" fmla="*/ 40 h 51"/>
                <a:gd name="T38" fmla="*/ 53 w 97"/>
                <a:gd name="T39" fmla="*/ 51 h 51"/>
                <a:gd name="T40" fmla="*/ 72 w 97"/>
                <a:gd name="T41" fmla="*/ 50 h 51"/>
                <a:gd name="T42" fmla="*/ 76 w 97"/>
                <a:gd name="T43" fmla="*/ 44 h 51"/>
                <a:gd name="T44" fmla="*/ 83 w 97"/>
                <a:gd name="T45" fmla="*/ 44 h 51"/>
                <a:gd name="T46" fmla="*/ 85 w 97"/>
                <a:gd name="T47" fmla="*/ 50 h 51"/>
                <a:gd name="T48" fmla="*/ 85 w 97"/>
                <a:gd name="T49" fmla="*/ 50 h 51"/>
                <a:gd name="T50" fmla="*/ 91 w 97"/>
                <a:gd name="T51" fmla="*/ 50 h 51"/>
                <a:gd name="T52" fmla="*/ 97 w 97"/>
                <a:gd name="T53" fmla="*/ 50 h 51"/>
                <a:gd name="T54" fmla="*/ 97 w 97"/>
                <a:gd name="T55" fmla="*/ 42 h 51"/>
                <a:gd name="T56" fmla="*/ 93 w 97"/>
                <a:gd name="T57" fmla="*/ 36 h 51"/>
                <a:gd name="T58" fmla="*/ 95 w 97"/>
                <a:gd name="T59" fmla="*/ 34 h 51"/>
                <a:gd name="T60" fmla="*/ 87 w 97"/>
                <a:gd name="T61" fmla="*/ 31 h 51"/>
                <a:gd name="T62" fmla="*/ 81 w 97"/>
                <a:gd name="T63" fmla="*/ 25 h 51"/>
                <a:gd name="T64" fmla="*/ 76 w 97"/>
                <a:gd name="T65" fmla="*/ 19 h 51"/>
                <a:gd name="T66" fmla="*/ 61 w 97"/>
                <a:gd name="T67" fmla="*/ 17 h 51"/>
                <a:gd name="T68" fmla="*/ 57 w 97"/>
                <a:gd name="T69" fmla="*/ 23 h 51"/>
                <a:gd name="T70" fmla="*/ 44 w 97"/>
                <a:gd name="T71" fmla="*/ 6 h 51"/>
                <a:gd name="T72" fmla="*/ 21 w 97"/>
                <a:gd name="T73" fmla="*/ 6 h 51"/>
                <a:gd name="T74" fmla="*/ 8 w 97"/>
                <a:gd name="T75" fmla="*/ 0 h 51"/>
                <a:gd name="T76" fmla="*/ 8 w 97"/>
                <a:gd name="T77" fmla="*/ 0 h 51"/>
                <a:gd name="T78" fmla="*/ 8 w 97"/>
                <a:gd name="T7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7" h="51">
                  <a:moveTo>
                    <a:pt x="8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5" y="14"/>
                  </a:lnTo>
                  <a:lnTo>
                    <a:pt x="17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36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3" y="51"/>
                  </a:lnTo>
                  <a:lnTo>
                    <a:pt x="72" y="50"/>
                  </a:lnTo>
                  <a:lnTo>
                    <a:pt x="76" y="44"/>
                  </a:lnTo>
                  <a:lnTo>
                    <a:pt x="83" y="44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91" y="50"/>
                  </a:lnTo>
                  <a:lnTo>
                    <a:pt x="97" y="50"/>
                  </a:lnTo>
                  <a:lnTo>
                    <a:pt x="97" y="42"/>
                  </a:lnTo>
                  <a:lnTo>
                    <a:pt x="93" y="36"/>
                  </a:lnTo>
                  <a:lnTo>
                    <a:pt x="95" y="34"/>
                  </a:lnTo>
                  <a:lnTo>
                    <a:pt x="87" y="31"/>
                  </a:lnTo>
                  <a:lnTo>
                    <a:pt x="81" y="25"/>
                  </a:lnTo>
                  <a:lnTo>
                    <a:pt x="76" y="19"/>
                  </a:lnTo>
                  <a:lnTo>
                    <a:pt x="61" y="17"/>
                  </a:lnTo>
                  <a:lnTo>
                    <a:pt x="57" y="23"/>
                  </a:lnTo>
                  <a:lnTo>
                    <a:pt x="44" y="6"/>
                  </a:lnTo>
                  <a:lnTo>
                    <a:pt x="21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EA983CAA-9B87-CC4F-A60A-9F9153C96F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067" y="2349922"/>
              <a:ext cx="148106" cy="66267"/>
            </a:xfrm>
            <a:custGeom>
              <a:avLst/>
              <a:gdLst>
                <a:gd name="T0" fmla="*/ 8 w 97"/>
                <a:gd name="T1" fmla="*/ 0 h 51"/>
                <a:gd name="T2" fmla="*/ 0 w 97"/>
                <a:gd name="T3" fmla="*/ 6 h 51"/>
                <a:gd name="T4" fmla="*/ 0 w 97"/>
                <a:gd name="T5" fmla="*/ 6 h 51"/>
                <a:gd name="T6" fmla="*/ 2 w 97"/>
                <a:gd name="T7" fmla="*/ 8 h 51"/>
                <a:gd name="T8" fmla="*/ 4 w 97"/>
                <a:gd name="T9" fmla="*/ 8 h 51"/>
                <a:gd name="T10" fmla="*/ 8 w 97"/>
                <a:gd name="T11" fmla="*/ 10 h 51"/>
                <a:gd name="T12" fmla="*/ 8 w 97"/>
                <a:gd name="T13" fmla="*/ 10 h 51"/>
                <a:gd name="T14" fmla="*/ 15 w 97"/>
                <a:gd name="T15" fmla="*/ 14 h 51"/>
                <a:gd name="T16" fmla="*/ 17 w 97"/>
                <a:gd name="T17" fmla="*/ 15 h 51"/>
                <a:gd name="T18" fmla="*/ 19 w 97"/>
                <a:gd name="T19" fmla="*/ 17 h 51"/>
                <a:gd name="T20" fmla="*/ 19 w 97"/>
                <a:gd name="T21" fmla="*/ 17 h 51"/>
                <a:gd name="T22" fmla="*/ 21 w 97"/>
                <a:gd name="T23" fmla="*/ 23 h 51"/>
                <a:gd name="T24" fmla="*/ 25 w 97"/>
                <a:gd name="T25" fmla="*/ 29 h 51"/>
                <a:gd name="T26" fmla="*/ 25 w 97"/>
                <a:gd name="T27" fmla="*/ 29 h 51"/>
                <a:gd name="T28" fmla="*/ 27 w 97"/>
                <a:gd name="T29" fmla="*/ 36 h 51"/>
                <a:gd name="T30" fmla="*/ 27 w 97"/>
                <a:gd name="T31" fmla="*/ 40 h 51"/>
                <a:gd name="T32" fmla="*/ 27 w 97"/>
                <a:gd name="T33" fmla="*/ 42 h 51"/>
                <a:gd name="T34" fmla="*/ 42 w 97"/>
                <a:gd name="T35" fmla="*/ 40 h 51"/>
                <a:gd name="T36" fmla="*/ 42 w 97"/>
                <a:gd name="T37" fmla="*/ 40 h 51"/>
                <a:gd name="T38" fmla="*/ 53 w 97"/>
                <a:gd name="T39" fmla="*/ 51 h 51"/>
                <a:gd name="T40" fmla="*/ 72 w 97"/>
                <a:gd name="T41" fmla="*/ 50 h 51"/>
                <a:gd name="T42" fmla="*/ 76 w 97"/>
                <a:gd name="T43" fmla="*/ 44 h 51"/>
                <a:gd name="T44" fmla="*/ 83 w 97"/>
                <a:gd name="T45" fmla="*/ 44 h 51"/>
                <a:gd name="T46" fmla="*/ 85 w 97"/>
                <a:gd name="T47" fmla="*/ 50 h 51"/>
                <a:gd name="T48" fmla="*/ 85 w 97"/>
                <a:gd name="T49" fmla="*/ 50 h 51"/>
                <a:gd name="T50" fmla="*/ 91 w 97"/>
                <a:gd name="T51" fmla="*/ 50 h 51"/>
                <a:gd name="T52" fmla="*/ 97 w 97"/>
                <a:gd name="T53" fmla="*/ 50 h 51"/>
                <a:gd name="T54" fmla="*/ 97 w 97"/>
                <a:gd name="T55" fmla="*/ 42 h 51"/>
                <a:gd name="T56" fmla="*/ 93 w 97"/>
                <a:gd name="T57" fmla="*/ 36 h 51"/>
                <a:gd name="T58" fmla="*/ 95 w 97"/>
                <a:gd name="T59" fmla="*/ 34 h 51"/>
                <a:gd name="T60" fmla="*/ 87 w 97"/>
                <a:gd name="T61" fmla="*/ 31 h 51"/>
                <a:gd name="T62" fmla="*/ 81 w 97"/>
                <a:gd name="T63" fmla="*/ 25 h 51"/>
                <a:gd name="T64" fmla="*/ 76 w 97"/>
                <a:gd name="T65" fmla="*/ 19 h 51"/>
                <a:gd name="T66" fmla="*/ 61 w 97"/>
                <a:gd name="T67" fmla="*/ 17 h 51"/>
                <a:gd name="T68" fmla="*/ 57 w 97"/>
                <a:gd name="T69" fmla="*/ 23 h 51"/>
                <a:gd name="T70" fmla="*/ 44 w 97"/>
                <a:gd name="T71" fmla="*/ 6 h 51"/>
                <a:gd name="T72" fmla="*/ 21 w 97"/>
                <a:gd name="T73" fmla="*/ 6 h 51"/>
                <a:gd name="T74" fmla="*/ 8 w 97"/>
                <a:gd name="T75" fmla="*/ 0 h 51"/>
                <a:gd name="T76" fmla="*/ 8 w 97"/>
                <a:gd name="T77" fmla="*/ 0 h 51"/>
                <a:gd name="T78" fmla="*/ 8 w 97"/>
                <a:gd name="T7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7" h="51">
                  <a:moveTo>
                    <a:pt x="8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5" y="14"/>
                  </a:lnTo>
                  <a:lnTo>
                    <a:pt x="17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36"/>
                  </a:lnTo>
                  <a:lnTo>
                    <a:pt x="27" y="40"/>
                  </a:lnTo>
                  <a:lnTo>
                    <a:pt x="27" y="42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3" y="51"/>
                  </a:lnTo>
                  <a:lnTo>
                    <a:pt x="72" y="50"/>
                  </a:lnTo>
                  <a:lnTo>
                    <a:pt x="76" y="44"/>
                  </a:lnTo>
                  <a:lnTo>
                    <a:pt x="83" y="44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91" y="50"/>
                  </a:lnTo>
                  <a:lnTo>
                    <a:pt x="97" y="50"/>
                  </a:lnTo>
                  <a:lnTo>
                    <a:pt x="97" y="42"/>
                  </a:lnTo>
                  <a:lnTo>
                    <a:pt x="93" y="36"/>
                  </a:lnTo>
                  <a:lnTo>
                    <a:pt x="95" y="34"/>
                  </a:lnTo>
                  <a:lnTo>
                    <a:pt x="87" y="31"/>
                  </a:lnTo>
                  <a:lnTo>
                    <a:pt x="81" y="25"/>
                  </a:lnTo>
                  <a:lnTo>
                    <a:pt x="76" y="19"/>
                  </a:lnTo>
                  <a:lnTo>
                    <a:pt x="61" y="17"/>
                  </a:lnTo>
                  <a:lnTo>
                    <a:pt x="57" y="23"/>
                  </a:lnTo>
                  <a:lnTo>
                    <a:pt x="44" y="6"/>
                  </a:lnTo>
                  <a:lnTo>
                    <a:pt x="21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B7ABE489-2513-E641-A032-7162D25DB0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6455" y="2512341"/>
              <a:ext cx="143525" cy="105247"/>
            </a:xfrm>
            <a:custGeom>
              <a:avLst/>
              <a:gdLst>
                <a:gd name="T0" fmla="*/ 1 w 94"/>
                <a:gd name="T1" fmla="*/ 23 h 81"/>
                <a:gd name="T2" fmla="*/ 5 w 94"/>
                <a:gd name="T3" fmla="*/ 25 h 81"/>
                <a:gd name="T4" fmla="*/ 15 w 94"/>
                <a:gd name="T5" fmla="*/ 13 h 81"/>
                <a:gd name="T6" fmla="*/ 15 w 94"/>
                <a:gd name="T7" fmla="*/ 6 h 81"/>
                <a:gd name="T8" fmla="*/ 24 w 94"/>
                <a:gd name="T9" fmla="*/ 8 h 81"/>
                <a:gd name="T10" fmla="*/ 39 w 94"/>
                <a:gd name="T11" fmla="*/ 2 h 81"/>
                <a:gd name="T12" fmla="*/ 43 w 94"/>
                <a:gd name="T13" fmla="*/ 8 h 81"/>
                <a:gd name="T14" fmla="*/ 70 w 94"/>
                <a:gd name="T15" fmla="*/ 0 h 81"/>
                <a:gd name="T16" fmla="*/ 94 w 94"/>
                <a:gd name="T17" fmla="*/ 0 h 81"/>
                <a:gd name="T18" fmla="*/ 81 w 94"/>
                <a:gd name="T19" fmla="*/ 13 h 81"/>
                <a:gd name="T20" fmla="*/ 81 w 94"/>
                <a:gd name="T21" fmla="*/ 44 h 81"/>
                <a:gd name="T22" fmla="*/ 17 w 94"/>
                <a:gd name="T23" fmla="*/ 81 h 81"/>
                <a:gd name="T24" fmla="*/ 0 w 94"/>
                <a:gd name="T25" fmla="*/ 72 h 81"/>
                <a:gd name="T26" fmla="*/ 5 w 94"/>
                <a:gd name="T27" fmla="*/ 68 h 81"/>
                <a:gd name="T28" fmla="*/ 9 w 94"/>
                <a:gd name="T29" fmla="*/ 61 h 81"/>
                <a:gd name="T30" fmla="*/ 13 w 94"/>
                <a:gd name="T31" fmla="*/ 49 h 81"/>
                <a:gd name="T32" fmla="*/ 9 w 94"/>
                <a:gd name="T33" fmla="*/ 46 h 81"/>
                <a:gd name="T34" fmla="*/ 1 w 94"/>
                <a:gd name="T35" fmla="*/ 42 h 81"/>
                <a:gd name="T36" fmla="*/ 1 w 94"/>
                <a:gd name="T37" fmla="*/ 23 h 81"/>
                <a:gd name="T38" fmla="*/ 1 w 94"/>
                <a:gd name="T39" fmla="*/ 23 h 81"/>
                <a:gd name="T40" fmla="*/ 1 w 94"/>
                <a:gd name="T41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81">
                  <a:moveTo>
                    <a:pt x="1" y="23"/>
                  </a:moveTo>
                  <a:lnTo>
                    <a:pt x="5" y="25"/>
                  </a:lnTo>
                  <a:lnTo>
                    <a:pt x="15" y="13"/>
                  </a:lnTo>
                  <a:lnTo>
                    <a:pt x="15" y="6"/>
                  </a:lnTo>
                  <a:lnTo>
                    <a:pt x="24" y="8"/>
                  </a:lnTo>
                  <a:lnTo>
                    <a:pt x="39" y="2"/>
                  </a:lnTo>
                  <a:lnTo>
                    <a:pt x="43" y="8"/>
                  </a:lnTo>
                  <a:lnTo>
                    <a:pt x="70" y="0"/>
                  </a:lnTo>
                  <a:lnTo>
                    <a:pt x="94" y="0"/>
                  </a:lnTo>
                  <a:lnTo>
                    <a:pt x="81" y="13"/>
                  </a:lnTo>
                  <a:lnTo>
                    <a:pt x="81" y="44"/>
                  </a:lnTo>
                  <a:lnTo>
                    <a:pt x="17" y="81"/>
                  </a:lnTo>
                  <a:lnTo>
                    <a:pt x="0" y="72"/>
                  </a:lnTo>
                  <a:lnTo>
                    <a:pt x="5" y="68"/>
                  </a:lnTo>
                  <a:lnTo>
                    <a:pt x="9" y="61"/>
                  </a:lnTo>
                  <a:lnTo>
                    <a:pt x="13" y="49"/>
                  </a:lnTo>
                  <a:lnTo>
                    <a:pt x="9" y="46"/>
                  </a:lnTo>
                  <a:lnTo>
                    <a:pt x="1" y="4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4F9C9AB9-6E60-9C4D-BA37-C1502D9C9C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6455" y="2512341"/>
              <a:ext cx="143525" cy="105247"/>
            </a:xfrm>
            <a:custGeom>
              <a:avLst/>
              <a:gdLst>
                <a:gd name="T0" fmla="*/ 1 w 94"/>
                <a:gd name="T1" fmla="*/ 23 h 81"/>
                <a:gd name="T2" fmla="*/ 5 w 94"/>
                <a:gd name="T3" fmla="*/ 25 h 81"/>
                <a:gd name="T4" fmla="*/ 15 w 94"/>
                <a:gd name="T5" fmla="*/ 13 h 81"/>
                <a:gd name="T6" fmla="*/ 15 w 94"/>
                <a:gd name="T7" fmla="*/ 6 h 81"/>
                <a:gd name="T8" fmla="*/ 24 w 94"/>
                <a:gd name="T9" fmla="*/ 8 h 81"/>
                <a:gd name="T10" fmla="*/ 39 w 94"/>
                <a:gd name="T11" fmla="*/ 2 h 81"/>
                <a:gd name="T12" fmla="*/ 43 w 94"/>
                <a:gd name="T13" fmla="*/ 8 h 81"/>
                <a:gd name="T14" fmla="*/ 70 w 94"/>
                <a:gd name="T15" fmla="*/ 0 h 81"/>
                <a:gd name="T16" fmla="*/ 94 w 94"/>
                <a:gd name="T17" fmla="*/ 0 h 81"/>
                <a:gd name="T18" fmla="*/ 81 w 94"/>
                <a:gd name="T19" fmla="*/ 13 h 81"/>
                <a:gd name="T20" fmla="*/ 81 w 94"/>
                <a:gd name="T21" fmla="*/ 44 h 81"/>
                <a:gd name="T22" fmla="*/ 17 w 94"/>
                <a:gd name="T23" fmla="*/ 81 h 81"/>
                <a:gd name="T24" fmla="*/ 0 w 94"/>
                <a:gd name="T25" fmla="*/ 72 h 81"/>
                <a:gd name="T26" fmla="*/ 5 w 94"/>
                <a:gd name="T27" fmla="*/ 68 h 81"/>
                <a:gd name="T28" fmla="*/ 9 w 94"/>
                <a:gd name="T29" fmla="*/ 61 h 81"/>
                <a:gd name="T30" fmla="*/ 13 w 94"/>
                <a:gd name="T31" fmla="*/ 49 h 81"/>
                <a:gd name="T32" fmla="*/ 9 w 94"/>
                <a:gd name="T33" fmla="*/ 46 h 81"/>
                <a:gd name="T34" fmla="*/ 1 w 94"/>
                <a:gd name="T35" fmla="*/ 42 h 81"/>
                <a:gd name="T36" fmla="*/ 1 w 94"/>
                <a:gd name="T37" fmla="*/ 23 h 81"/>
                <a:gd name="T38" fmla="*/ 1 w 94"/>
                <a:gd name="T39" fmla="*/ 23 h 81"/>
                <a:gd name="T40" fmla="*/ 1 w 94"/>
                <a:gd name="T41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81">
                  <a:moveTo>
                    <a:pt x="1" y="23"/>
                  </a:moveTo>
                  <a:lnTo>
                    <a:pt x="5" y="25"/>
                  </a:lnTo>
                  <a:lnTo>
                    <a:pt x="15" y="13"/>
                  </a:lnTo>
                  <a:lnTo>
                    <a:pt x="15" y="6"/>
                  </a:lnTo>
                  <a:lnTo>
                    <a:pt x="24" y="8"/>
                  </a:lnTo>
                  <a:lnTo>
                    <a:pt x="39" y="2"/>
                  </a:lnTo>
                  <a:lnTo>
                    <a:pt x="43" y="8"/>
                  </a:lnTo>
                  <a:lnTo>
                    <a:pt x="70" y="0"/>
                  </a:lnTo>
                  <a:lnTo>
                    <a:pt x="94" y="0"/>
                  </a:lnTo>
                  <a:lnTo>
                    <a:pt x="81" y="13"/>
                  </a:lnTo>
                  <a:lnTo>
                    <a:pt x="81" y="44"/>
                  </a:lnTo>
                  <a:lnTo>
                    <a:pt x="17" y="81"/>
                  </a:lnTo>
                  <a:lnTo>
                    <a:pt x="0" y="72"/>
                  </a:lnTo>
                  <a:lnTo>
                    <a:pt x="5" y="68"/>
                  </a:lnTo>
                  <a:lnTo>
                    <a:pt x="9" y="61"/>
                  </a:lnTo>
                  <a:lnTo>
                    <a:pt x="13" y="49"/>
                  </a:lnTo>
                  <a:lnTo>
                    <a:pt x="9" y="46"/>
                  </a:lnTo>
                  <a:lnTo>
                    <a:pt x="1" y="4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5D3E2C6E-45A1-F640-909A-B4BE3BB9C8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630581"/>
              <a:ext cx="441264" cy="356021"/>
            </a:xfrm>
            <a:custGeom>
              <a:avLst/>
              <a:gdLst>
                <a:gd name="T0" fmla="*/ 32 w 289"/>
                <a:gd name="T1" fmla="*/ 43 h 274"/>
                <a:gd name="T2" fmla="*/ 15 w 289"/>
                <a:gd name="T3" fmla="*/ 49 h 274"/>
                <a:gd name="T4" fmla="*/ 0 w 289"/>
                <a:gd name="T5" fmla="*/ 70 h 274"/>
                <a:gd name="T6" fmla="*/ 10 w 289"/>
                <a:gd name="T7" fmla="*/ 85 h 274"/>
                <a:gd name="T8" fmla="*/ 25 w 289"/>
                <a:gd name="T9" fmla="*/ 110 h 274"/>
                <a:gd name="T10" fmla="*/ 30 w 289"/>
                <a:gd name="T11" fmla="*/ 127 h 274"/>
                <a:gd name="T12" fmla="*/ 32 w 289"/>
                <a:gd name="T13" fmla="*/ 136 h 274"/>
                <a:gd name="T14" fmla="*/ 40 w 289"/>
                <a:gd name="T15" fmla="*/ 142 h 274"/>
                <a:gd name="T16" fmla="*/ 46 w 289"/>
                <a:gd name="T17" fmla="*/ 149 h 274"/>
                <a:gd name="T18" fmla="*/ 53 w 289"/>
                <a:gd name="T19" fmla="*/ 170 h 274"/>
                <a:gd name="T20" fmla="*/ 57 w 289"/>
                <a:gd name="T21" fmla="*/ 191 h 274"/>
                <a:gd name="T22" fmla="*/ 61 w 289"/>
                <a:gd name="T23" fmla="*/ 200 h 274"/>
                <a:gd name="T24" fmla="*/ 68 w 289"/>
                <a:gd name="T25" fmla="*/ 208 h 274"/>
                <a:gd name="T26" fmla="*/ 72 w 289"/>
                <a:gd name="T27" fmla="*/ 210 h 274"/>
                <a:gd name="T28" fmla="*/ 80 w 289"/>
                <a:gd name="T29" fmla="*/ 214 h 274"/>
                <a:gd name="T30" fmla="*/ 83 w 289"/>
                <a:gd name="T31" fmla="*/ 216 h 274"/>
                <a:gd name="T32" fmla="*/ 89 w 289"/>
                <a:gd name="T33" fmla="*/ 225 h 274"/>
                <a:gd name="T34" fmla="*/ 93 w 289"/>
                <a:gd name="T35" fmla="*/ 236 h 274"/>
                <a:gd name="T36" fmla="*/ 110 w 289"/>
                <a:gd name="T37" fmla="*/ 274 h 274"/>
                <a:gd name="T38" fmla="*/ 117 w 289"/>
                <a:gd name="T39" fmla="*/ 255 h 274"/>
                <a:gd name="T40" fmla="*/ 163 w 289"/>
                <a:gd name="T41" fmla="*/ 259 h 274"/>
                <a:gd name="T42" fmla="*/ 174 w 289"/>
                <a:gd name="T43" fmla="*/ 267 h 274"/>
                <a:gd name="T44" fmla="*/ 199 w 289"/>
                <a:gd name="T45" fmla="*/ 238 h 274"/>
                <a:gd name="T46" fmla="*/ 288 w 289"/>
                <a:gd name="T47" fmla="*/ 206 h 274"/>
                <a:gd name="T48" fmla="*/ 272 w 289"/>
                <a:gd name="T49" fmla="*/ 166 h 274"/>
                <a:gd name="T50" fmla="*/ 240 w 289"/>
                <a:gd name="T51" fmla="*/ 149 h 274"/>
                <a:gd name="T52" fmla="*/ 231 w 289"/>
                <a:gd name="T53" fmla="*/ 134 h 274"/>
                <a:gd name="T54" fmla="*/ 238 w 289"/>
                <a:gd name="T55" fmla="*/ 115 h 274"/>
                <a:gd name="T56" fmla="*/ 231 w 289"/>
                <a:gd name="T57" fmla="*/ 112 h 274"/>
                <a:gd name="T58" fmla="*/ 227 w 289"/>
                <a:gd name="T59" fmla="*/ 115 h 274"/>
                <a:gd name="T60" fmla="*/ 221 w 289"/>
                <a:gd name="T61" fmla="*/ 125 h 274"/>
                <a:gd name="T62" fmla="*/ 193 w 289"/>
                <a:gd name="T63" fmla="*/ 64 h 274"/>
                <a:gd name="T64" fmla="*/ 178 w 289"/>
                <a:gd name="T65" fmla="*/ 55 h 274"/>
                <a:gd name="T66" fmla="*/ 136 w 289"/>
                <a:gd name="T67" fmla="*/ 57 h 274"/>
                <a:gd name="T68" fmla="*/ 59 w 289"/>
                <a:gd name="T69" fmla="*/ 0 h 274"/>
                <a:gd name="T70" fmla="*/ 40 w 289"/>
                <a:gd name="T71" fmla="*/ 6 h 274"/>
                <a:gd name="T72" fmla="*/ 42 w 289"/>
                <a:gd name="T73" fmla="*/ 3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9" h="274">
                  <a:moveTo>
                    <a:pt x="42" y="34"/>
                  </a:moveTo>
                  <a:lnTo>
                    <a:pt x="32" y="43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0" y="4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85"/>
                  </a:lnTo>
                  <a:lnTo>
                    <a:pt x="19" y="100"/>
                  </a:lnTo>
                  <a:lnTo>
                    <a:pt x="25" y="110"/>
                  </a:lnTo>
                  <a:lnTo>
                    <a:pt x="28" y="117"/>
                  </a:lnTo>
                  <a:lnTo>
                    <a:pt x="30" y="127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8" y="138"/>
                  </a:lnTo>
                  <a:lnTo>
                    <a:pt x="40" y="142"/>
                  </a:lnTo>
                  <a:lnTo>
                    <a:pt x="46" y="146"/>
                  </a:lnTo>
                  <a:lnTo>
                    <a:pt x="46" y="149"/>
                  </a:lnTo>
                  <a:lnTo>
                    <a:pt x="49" y="159"/>
                  </a:lnTo>
                  <a:lnTo>
                    <a:pt x="53" y="170"/>
                  </a:lnTo>
                  <a:lnTo>
                    <a:pt x="55" y="180"/>
                  </a:lnTo>
                  <a:lnTo>
                    <a:pt x="57" y="191"/>
                  </a:lnTo>
                  <a:lnTo>
                    <a:pt x="61" y="195"/>
                  </a:lnTo>
                  <a:lnTo>
                    <a:pt x="61" y="200"/>
                  </a:lnTo>
                  <a:lnTo>
                    <a:pt x="64" y="204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72" y="210"/>
                  </a:lnTo>
                  <a:lnTo>
                    <a:pt x="76" y="212"/>
                  </a:lnTo>
                  <a:lnTo>
                    <a:pt x="80" y="214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7" y="219"/>
                  </a:lnTo>
                  <a:lnTo>
                    <a:pt x="89" y="225"/>
                  </a:lnTo>
                  <a:lnTo>
                    <a:pt x="93" y="236"/>
                  </a:lnTo>
                  <a:lnTo>
                    <a:pt x="93" y="236"/>
                  </a:lnTo>
                  <a:lnTo>
                    <a:pt x="102" y="255"/>
                  </a:lnTo>
                  <a:lnTo>
                    <a:pt x="110" y="274"/>
                  </a:lnTo>
                  <a:lnTo>
                    <a:pt x="115" y="270"/>
                  </a:lnTo>
                  <a:lnTo>
                    <a:pt x="117" y="255"/>
                  </a:lnTo>
                  <a:lnTo>
                    <a:pt x="117" y="255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174" y="267"/>
                  </a:lnTo>
                  <a:lnTo>
                    <a:pt x="182" y="252"/>
                  </a:lnTo>
                  <a:lnTo>
                    <a:pt x="199" y="238"/>
                  </a:lnTo>
                  <a:lnTo>
                    <a:pt x="255" y="225"/>
                  </a:lnTo>
                  <a:lnTo>
                    <a:pt x="288" y="206"/>
                  </a:lnTo>
                  <a:lnTo>
                    <a:pt x="289" y="166"/>
                  </a:lnTo>
                  <a:lnTo>
                    <a:pt x="272" y="166"/>
                  </a:lnTo>
                  <a:lnTo>
                    <a:pt x="254" y="161"/>
                  </a:lnTo>
                  <a:lnTo>
                    <a:pt x="240" y="149"/>
                  </a:lnTo>
                  <a:lnTo>
                    <a:pt x="237" y="140"/>
                  </a:lnTo>
                  <a:lnTo>
                    <a:pt x="231" y="134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5" y="113"/>
                  </a:lnTo>
                  <a:lnTo>
                    <a:pt x="231" y="112"/>
                  </a:lnTo>
                  <a:lnTo>
                    <a:pt x="231" y="112"/>
                  </a:lnTo>
                  <a:lnTo>
                    <a:pt x="227" y="115"/>
                  </a:lnTo>
                  <a:lnTo>
                    <a:pt x="225" y="119"/>
                  </a:lnTo>
                  <a:lnTo>
                    <a:pt x="221" y="125"/>
                  </a:lnTo>
                  <a:lnTo>
                    <a:pt x="214" y="91"/>
                  </a:lnTo>
                  <a:lnTo>
                    <a:pt x="193" y="64"/>
                  </a:lnTo>
                  <a:lnTo>
                    <a:pt x="184" y="60"/>
                  </a:lnTo>
                  <a:lnTo>
                    <a:pt x="178" y="55"/>
                  </a:lnTo>
                  <a:lnTo>
                    <a:pt x="167" y="57"/>
                  </a:lnTo>
                  <a:lnTo>
                    <a:pt x="136" y="57"/>
                  </a:lnTo>
                  <a:lnTo>
                    <a:pt x="104" y="17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0" y="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0A419863-9343-5040-83A6-DFD89DE8CA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630581"/>
              <a:ext cx="441264" cy="356021"/>
            </a:xfrm>
            <a:custGeom>
              <a:avLst/>
              <a:gdLst>
                <a:gd name="T0" fmla="*/ 32 w 289"/>
                <a:gd name="T1" fmla="*/ 43 h 274"/>
                <a:gd name="T2" fmla="*/ 15 w 289"/>
                <a:gd name="T3" fmla="*/ 49 h 274"/>
                <a:gd name="T4" fmla="*/ 0 w 289"/>
                <a:gd name="T5" fmla="*/ 70 h 274"/>
                <a:gd name="T6" fmla="*/ 10 w 289"/>
                <a:gd name="T7" fmla="*/ 85 h 274"/>
                <a:gd name="T8" fmla="*/ 25 w 289"/>
                <a:gd name="T9" fmla="*/ 110 h 274"/>
                <a:gd name="T10" fmla="*/ 30 w 289"/>
                <a:gd name="T11" fmla="*/ 127 h 274"/>
                <a:gd name="T12" fmla="*/ 32 w 289"/>
                <a:gd name="T13" fmla="*/ 136 h 274"/>
                <a:gd name="T14" fmla="*/ 40 w 289"/>
                <a:gd name="T15" fmla="*/ 142 h 274"/>
                <a:gd name="T16" fmla="*/ 46 w 289"/>
                <a:gd name="T17" fmla="*/ 149 h 274"/>
                <a:gd name="T18" fmla="*/ 53 w 289"/>
                <a:gd name="T19" fmla="*/ 170 h 274"/>
                <a:gd name="T20" fmla="*/ 57 w 289"/>
                <a:gd name="T21" fmla="*/ 191 h 274"/>
                <a:gd name="T22" fmla="*/ 61 w 289"/>
                <a:gd name="T23" fmla="*/ 200 h 274"/>
                <a:gd name="T24" fmla="*/ 68 w 289"/>
                <a:gd name="T25" fmla="*/ 208 h 274"/>
                <a:gd name="T26" fmla="*/ 72 w 289"/>
                <a:gd name="T27" fmla="*/ 210 h 274"/>
                <a:gd name="T28" fmla="*/ 80 w 289"/>
                <a:gd name="T29" fmla="*/ 214 h 274"/>
                <a:gd name="T30" fmla="*/ 83 w 289"/>
                <a:gd name="T31" fmla="*/ 216 h 274"/>
                <a:gd name="T32" fmla="*/ 89 w 289"/>
                <a:gd name="T33" fmla="*/ 225 h 274"/>
                <a:gd name="T34" fmla="*/ 93 w 289"/>
                <a:gd name="T35" fmla="*/ 236 h 274"/>
                <a:gd name="T36" fmla="*/ 110 w 289"/>
                <a:gd name="T37" fmla="*/ 274 h 274"/>
                <a:gd name="T38" fmla="*/ 117 w 289"/>
                <a:gd name="T39" fmla="*/ 255 h 274"/>
                <a:gd name="T40" fmla="*/ 163 w 289"/>
                <a:gd name="T41" fmla="*/ 259 h 274"/>
                <a:gd name="T42" fmla="*/ 174 w 289"/>
                <a:gd name="T43" fmla="*/ 267 h 274"/>
                <a:gd name="T44" fmla="*/ 199 w 289"/>
                <a:gd name="T45" fmla="*/ 238 h 274"/>
                <a:gd name="T46" fmla="*/ 288 w 289"/>
                <a:gd name="T47" fmla="*/ 206 h 274"/>
                <a:gd name="T48" fmla="*/ 272 w 289"/>
                <a:gd name="T49" fmla="*/ 166 h 274"/>
                <a:gd name="T50" fmla="*/ 240 w 289"/>
                <a:gd name="T51" fmla="*/ 149 h 274"/>
                <a:gd name="T52" fmla="*/ 231 w 289"/>
                <a:gd name="T53" fmla="*/ 134 h 274"/>
                <a:gd name="T54" fmla="*/ 238 w 289"/>
                <a:gd name="T55" fmla="*/ 115 h 274"/>
                <a:gd name="T56" fmla="*/ 231 w 289"/>
                <a:gd name="T57" fmla="*/ 112 h 274"/>
                <a:gd name="T58" fmla="*/ 227 w 289"/>
                <a:gd name="T59" fmla="*/ 115 h 274"/>
                <a:gd name="T60" fmla="*/ 221 w 289"/>
                <a:gd name="T61" fmla="*/ 125 h 274"/>
                <a:gd name="T62" fmla="*/ 193 w 289"/>
                <a:gd name="T63" fmla="*/ 64 h 274"/>
                <a:gd name="T64" fmla="*/ 178 w 289"/>
                <a:gd name="T65" fmla="*/ 55 h 274"/>
                <a:gd name="T66" fmla="*/ 136 w 289"/>
                <a:gd name="T67" fmla="*/ 57 h 274"/>
                <a:gd name="T68" fmla="*/ 59 w 289"/>
                <a:gd name="T69" fmla="*/ 0 h 274"/>
                <a:gd name="T70" fmla="*/ 40 w 289"/>
                <a:gd name="T71" fmla="*/ 6 h 274"/>
                <a:gd name="T72" fmla="*/ 42 w 289"/>
                <a:gd name="T73" fmla="*/ 3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9" h="274">
                  <a:moveTo>
                    <a:pt x="42" y="34"/>
                  </a:moveTo>
                  <a:lnTo>
                    <a:pt x="32" y="43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0" y="4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85"/>
                  </a:lnTo>
                  <a:lnTo>
                    <a:pt x="19" y="100"/>
                  </a:lnTo>
                  <a:lnTo>
                    <a:pt x="25" y="110"/>
                  </a:lnTo>
                  <a:lnTo>
                    <a:pt x="28" y="117"/>
                  </a:lnTo>
                  <a:lnTo>
                    <a:pt x="30" y="127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8" y="138"/>
                  </a:lnTo>
                  <a:lnTo>
                    <a:pt x="40" y="142"/>
                  </a:lnTo>
                  <a:lnTo>
                    <a:pt x="46" y="146"/>
                  </a:lnTo>
                  <a:lnTo>
                    <a:pt x="46" y="149"/>
                  </a:lnTo>
                  <a:lnTo>
                    <a:pt x="49" y="159"/>
                  </a:lnTo>
                  <a:lnTo>
                    <a:pt x="53" y="170"/>
                  </a:lnTo>
                  <a:lnTo>
                    <a:pt x="55" y="180"/>
                  </a:lnTo>
                  <a:lnTo>
                    <a:pt x="57" y="191"/>
                  </a:lnTo>
                  <a:lnTo>
                    <a:pt x="61" y="195"/>
                  </a:lnTo>
                  <a:lnTo>
                    <a:pt x="61" y="200"/>
                  </a:lnTo>
                  <a:lnTo>
                    <a:pt x="64" y="204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72" y="210"/>
                  </a:lnTo>
                  <a:lnTo>
                    <a:pt x="76" y="212"/>
                  </a:lnTo>
                  <a:lnTo>
                    <a:pt x="80" y="214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7" y="219"/>
                  </a:lnTo>
                  <a:lnTo>
                    <a:pt x="89" y="225"/>
                  </a:lnTo>
                  <a:lnTo>
                    <a:pt x="93" y="236"/>
                  </a:lnTo>
                  <a:lnTo>
                    <a:pt x="93" y="236"/>
                  </a:lnTo>
                  <a:lnTo>
                    <a:pt x="102" y="255"/>
                  </a:lnTo>
                  <a:lnTo>
                    <a:pt x="110" y="274"/>
                  </a:lnTo>
                  <a:lnTo>
                    <a:pt x="115" y="270"/>
                  </a:lnTo>
                  <a:lnTo>
                    <a:pt x="117" y="255"/>
                  </a:lnTo>
                  <a:lnTo>
                    <a:pt x="117" y="255"/>
                  </a:lnTo>
                  <a:lnTo>
                    <a:pt x="163" y="259"/>
                  </a:lnTo>
                  <a:lnTo>
                    <a:pt x="163" y="259"/>
                  </a:lnTo>
                  <a:lnTo>
                    <a:pt x="174" y="267"/>
                  </a:lnTo>
                  <a:lnTo>
                    <a:pt x="182" y="252"/>
                  </a:lnTo>
                  <a:lnTo>
                    <a:pt x="199" y="238"/>
                  </a:lnTo>
                  <a:lnTo>
                    <a:pt x="255" y="225"/>
                  </a:lnTo>
                  <a:lnTo>
                    <a:pt x="288" y="206"/>
                  </a:lnTo>
                  <a:lnTo>
                    <a:pt x="289" y="166"/>
                  </a:lnTo>
                  <a:lnTo>
                    <a:pt x="272" y="166"/>
                  </a:lnTo>
                  <a:lnTo>
                    <a:pt x="254" y="161"/>
                  </a:lnTo>
                  <a:lnTo>
                    <a:pt x="240" y="149"/>
                  </a:lnTo>
                  <a:lnTo>
                    <a:pt x="237" y="140"/>
                  </a:lnTo>
                  <a:lnTo>
                    <a:pt x="231" y="134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5" y="113"/>
                  </a:lnTo>
                  <a:lnTo>
                    <a:pt x="231" y="112"/>
                  </a:lnTo>
                  <a:lnTo>
                    <a:pt x="231" y="112"/>
                  </a:lnTo>
                  <a:lnTo>
                    <a:pt x="227" y="115"/>
                  </a:lnTo>
                  <a:lnTo>
                    <a:pt x="225" y="119"/>
                  </a:lnTo>
                  <a:lnTo>
                    <a:pt x="221" y="125"/>
                  </a:lnTo>
                  <a:lnTo>
                    <a:pt x="214" y="91"/>
                  </a:lnTo>
                  <a:lnTo>
                    <a:pt x="193" y="64"/>
                  </a:lnTo>
                  <a:lnTo>
                    <a:pt x="184" y="60"/>
                  </a:lnTo>
                  <a:lnTo>
                    <a:pt x="178" y="55"/>
                  </a:lnTo>
                  <a:lnTo>
                    <a:pt x="167" y="57"/>
                  </a:lnTo>
                  <a:lnTo>
                    <a:pt x="136" y="57"/>
                  </a:lnTo>
                  <a:lnTo>
                    <a:pt x="104" y="17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0" y="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0F2C451-8AEA-D045-84D9-649268A55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8264" y="2633180"/>
              <a:ext cx="235137" cy="231284"/>
            </a:xfrm>
            <a:custGeom>
              <a:avLst/>
              <a:gdLst>
                <a:gd name="T0" fmla="*/ 12 w 154"/>
                <a:gd name="T1" fmla="*/ 7 h 178"/>
                <a:gd name="T2" fmla="*/ 23 w 154"/>
                <a:gd name="T3" fmla="*/ 11 h 178"/>
                <a:gd name="T4" fmla="*/ 35 w 154"/>
                <a:gd name="T5" fmla="*/ 15 h 178"/>
                <a:gd name="T6" fmla="*/ 59 w 154"/>
                <a:gd name="T7" fmla="*/ 21 h 178"/>
                <a:gd name="T8" fmla="*/ 67 w 154"/>
                <a:gd name="T9" fmla="*/ 21 h 178"/>
                <a:gd name="T10" fmla="*/ 72 w 154"/>
                <a:gd name="T11" fmla="*/ 17 h 178"/>
                <a:gd name="T12" fmla="*/ 84 w 154"/>
                <a:gd name="T13" fmla="*/ 11 h 178"/>
                <a:gd name="T14" fmla="*/ 93 w 154"/>
                <a:gd name="T15" fmla="*/ 7 h 178"/>
                <a:gd name="T16" fmla="*/ 105 w 154"/>
                <a:gd name="T17" fmla="*/ 9 h 178"/>
                <a:gd name="T18" fmla="*/ 112 w 154"/>
                <a:gd name="T19" fmla="*/ 13 h 178"/>
                <a:gd name="T20" fmla="*/ 123 w 154"/>
                <a:gd name="T21" fmla="*/ 13 h 178"/>
                <a:gd name="T22" fmla="*/ 133 w 154"/>
                <a:gd name="T23" fmla="*/ 13 h 178"/>
                <a:gd name="T24" fmla="*/ 137 w 154"/>
                <a:gd name="T25" fmla="*/ 9 h 178"/>
                <a:gd name="T26" fmla="*/ 137 w 154"/>
                <a:gd name="T27" fmla="*/ 38 h 178"/>
                <a:gd name="T28" fmla="*/ 137 w 154"/>
                <a:gd name="T29" fmla="*/ 49 h 178"/>
                <a:gd name="T30" fmla="*/ 137 w 154"/>
                <a:gd name="T31" fmla="*/ 57 h 178"/>
                <a:gd name="T32" fmla="*/ 139 w 154"/>
                <a:gd name="T33" fmla="*/ 72 h 178"/>
                <a:gd name="T34" fmla="*/ 137 w 154"/>
                <a:gd name="T35" fmla="*/ 72 h 178"/>
                <a:gd name="T36" fmla="*/ 131 w 154"/>
                <a:gd name="T37" fmla="*/ 68 h 178"/>
                <a:gd name="T38" fmla="*/ 118 w 154"/>
                <a:gd name="T39" fmla="*/ 51 h 178"/>
                <a:gd name="T40" fmla="*/ 108 w 154"/>
                <a:gd name="T41" fmla="*/ 34 h 178"/>
                <a:gd name="T42" fmla="*/ 108 w 154"/>
                <a:gd name="T43" fmla="*/ 34 h 178"/>
                <a:gd name="T44" fmla="*/ 106 w 154"/>
                <a:gd name="T45" fmla="*/ 40 h 178"/>
                <a:gd name="T46" fmla="*/ 108 w 154"/>
                <a:gd name="T47" fmla="*/ 49 h 178"/>
                <a:gd name="T48" fmla="*/ 118 w 154"/>
                <a:gd name="T49" fmla="*/ 64 h 178"/>
                <a:gd name="T50" fmla="*/ 123 w 154"/>
                <a:gd name="T51" fmla="*/ 79 h 178"/>
                <a:gd name="T52" fmla="*/ 131 w 154"/>
                <a:gd name="T53" fmla="*/ 94 h 178"/>
                <a:gd name="T54" fmla="*/ 135 w 154"/>
                <a:gd name="T55" fmla="*/ 110 h 178"/>
                <a:gd name="T56" fmla="*/ 137 w 154"/>
                <a:gd name="T57" fmla="*/ 117 h 178"/>
                <a:gd name="T58" fmla="*/ 139 w 154"/>
                <a:gd name="T59" fmla="*/ 125 h 178"/>
                <a:gd name="T60" fmla="*/ 144 w 154"/>
                <a:gd name="T61" fmla="*/ 132 h 178"/>
                <a:gd name="T62" fmla="*/ 154 w 154"/>
                <a:gd name="T63" fmla="*/ 153 h 178"/>
                <a:gd name="T64" fmla="*/ 144 w 154"/>
                <a:gd name="T65" fmla="*/ 164 h 178"/>
                <a:gd name="T66" fmla="*/ 133 w 154"/>
                <a:gd name="T67" fmla="*/ 168 h 178"/>
                <a:gd name="T68" fmla="*/ 122 w 154"/>
                <a:gd name="T69" fmla="*/ 172 h 178"/>
                <a:gd name="T70" fmla="*/ 6 w 154"/>
                <a:gd name="T71" fmla="*/ 43 h 178"/>
                <a:gd name="T72" fmla="*/ 0 w 154"/>
                <a:gd name="T73" fmla="*/ 23 h 178"/>
                <a:gd name="T74" fmla="*/ 0 w 154"/>
                <a:gd name="T75" fmla="*/ 7 h 178"/>
                <a:gd name="T76" fmla="*/ 0 w 154"/>
                <a:gd name="T77" fmla="*/ 4 h 178"/>
                <a:gd name="T78" fmla="*/ 0 w 154"/>
                <a:gd name="T79" fmla="*/ 0 h 178"/>
                <a:gd name="T80" fmla="*/ 12 w 154"/>
                <a:gd name="T81" fmla="*/ 7 h 178"/>
                <a:gd name="T82" fmla="*/ 12 w 154"/>
                <a:gd name="T83" fmla="*/ 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4" h="178">
                  <a:moveTo>
                    <a:pt x="12" y="7"/>
                  </a:moveTo>
                  <a:lnTo>
                    <a:pt x="12" y="7"/>
                  </a:lnTo>
                  <a:lnTo>
                    <a:pt x="16" y="9"/>
                  </a:lnTo>
                  <a:lnTo>
                    <a:pt x="23" y="11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50" y="19"/>
                  </a:lnTo>
                  <a:lnTo>
                    <a:pt x="59" y="21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72" y="17"/>
                  </a:lnTo>
                  <a:lnTo>
                    <a:pt x="76" y="15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3" y="7"/>
                  </a:lnTo>
                  <a:lnTo>
                    <a:pt x="97" y="7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12" y="13"/>
                  </a:lnTo>
                  <a:lnTo>
                    <a:pt x="120" y="13"/>
                  </a:lnTo>
                  <a:lnTo>
                    <a:pt x="123" y="13"/>
                  </a:lnTo>
                  <a:lnTo>
                    <a:pt x="127" y="13"/>
                  </a:lnTo>
                  <a:lnTo>
                    <a:pt x="133" y="13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26"/>
                  </a:lnTo>
                  <a:lnTo>
                    <a:pt x="137" y="38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5" y="53"/>
                  </a:lnTo>
                  <a:lnTo>
                    <a:pt x="137" y="57"/>
                  </a:lnTo>
                  <a:lnTo>
                    <a:pt x="139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7" y="72"/>
                  </a:lnTo>
                  <a:lnTo>
                    <a:pt x="135" y="72"/>
                  </a:lnTo>
                  <a:lnTo>
                    <a:pt x="131" y="68"/>
                  </a:lnTo>
                  <a:lnTo>
                    <a:pt x="131" y="68"/>
                  </a:lnTo>
                  <a:lnTo>
                    <a:pt x="118" y="51"/>
                  </a:lnTo>
                  <a:lnTo>
                    <a:pt x="110" y="38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6" y="40"/>
                  </a:lnTo>
                  <a:lnTo>
                    <a:pt x="106" y="45"/>
                  </a:lnTo>
                  <a:lnTo>
                    <a:pt x="108" y="49"/>
                  </a:lnTo>
                  <a:lnTo>
                    <a:pt x="112" y="58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23" y="79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3" y="102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7" y="117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39" y="125"/>
                  </a:lnTo>
                  <a:lnTo>
                    <a:pt x="144" y="132"/>
                  </a:lnTo>
                  <a:lnTo>
                    <a:pt x="148" y="142"/>
                  </a:lnTo>
                  <a:lnTo>
                    <a:pt x="154" y="153"/>
                  </a:lnTo>
                  <a:lnTo>
                    <a:pt x="154" y="153"/>
                  </a:lnTo>
                  <a:lnTo>
                    <a:pt x="144" y="164"/>
                  </a:lnTo>
                  <a:lnTo>
                    <a:pt x="142" y="161"/>
                  </a:lnTo>
                  <a:lnTo>
                    <a:pt x="133" y="168"/>
                  </a:lnTo>
                  <a:lnTo>
                    <a:pt x="125" y="178"/>
                  </a:lnTo>
                  <a:lnTo>
                    <a:pt x="122" y="172"/>
                  </a:lnTo>
                  <a:lnTo>
                    <a:pt x="6" y="172"/>
                  </a:lnTo>
                  <a:lnTo>
                    <a:pt x="6" y="43"/>
                  </a:lnTo>
                  <a:lnTo>
                    <a:pt x="0" y="32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9DF041BC-889F-9648-B563-9A380118FD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8264" y="2633180"/>
              <a:ext cx="235137" cy="231284"/>
            </a:xfrm>
            <a:custGeom>
              <a:avLst/>
              <a:gdLst>
                <a:gd name="T0" fmla="*/ 12 w 154"/>
                <a:gd name="T1" fmla="*/ 7 h 178"/>
                <a:gd name="T2" fmla="*/ 23 w 154"/>
                <a:gd name="T3" fmla="*/ 11 h 178"/>
                <a:gd name="T4" fmla="*/ 35 w 154"/>
                <a:gd name="T5" fmla="*/ 15 h 178"/>
                <a:gd name="T6" fmla="*/ 59 w 154"/>
                <a:gd name="T7" fmla="*/ 21 h 178"/>
                <a:gd name="T8" fmla="*/ 67 w 154"/>
                <a:gd name="T9" fmla="*/ 21 h 178"/>
                <a:gd name="T10" fmla="*/ 72 w 154"/>
                <a:gd name="T11" fmla="*/ 17 h 178"/>
                <a:gd name="T12" fmla="*/ 84 w 154"/>
                <a:gd name="T13" fmla="*/ 11 h 178"/>
                <a:gd name="T14" fmla="*/ 93 w 154"/>
                <a:gd name="T15" fmla="*/ 7 h 178"/>
                <a:gd name="T16" fmla="*/ 105 w 154"/>
                <a:gd name="T17" fmla="*/ 9 h 178"/>
                <a:gd name="T18" fmla="*/ 112 w 154"/>
                <a:gd name="T19" fmla="*/ 13 h 178"/>
                <a:gd name="T20" fmla="*/ 123 w 154"/>
                <a:gd name="T21" fmla="*/ 13 h 178"/>
                <a:gd name="T22" fmla="*/ 133 w 154"/>
                <a:gd name="T23" fmla="*/ 13 h 178"/>
                <a:gd name="T24" fmla="*/ 137 w 154"/>
                <a:gd name="T25" fmla="*/ 9 h 178"/>
                <a:gd name="T26" fmla="*/ 137 w 154"/>
                <a:gd name="T27" fmla="*/ 38 h 178"/>
                <a:gd name="T28" fmla="*/ 137 w 154"/>
                <a:gd name="T29" fmla="*/ 49 h 178"/>
                <a:gd name="T30" fmla="*/ 137 w 154"/>
                <a:gd name="T31" fmla="*/ 57 h 178"/>
                <a:gd name="T32" fmla="*/ 139 w 154"/>
                <a:gd name="T33" fmla="*/ 72 h 178"/>
                <a:gd name="T34" fmla="*/ 137 w 154"/>
                <a:gd name="T35" fmla="*/ 72 h 178"/>
                <a:gd name="T36" fmla="*/ 131 w 154"/>
                <a:gd name="T37" fmla="*/ 68 h 178"/>
                <a:gd name="T38" fmla="*/ 118 w 154"/>
                <a:gd name="T39" fmla="*/ 51 h 178"/>
                <a:gd name="T40" fmla="*/ 108 w 154"/>
                <a:gd name="T41" fmla="*/ 34 h 178"/>
                <a:gd name="T42" fmla="*/ 108 w 154"/>
                <a:gd name="T43" fmla="*/ 34 h 178"/>
                <a:gd name="T44" fmla="*/ 106 w 154"/>
                <a:gd name="T45" fmla="*/ 40 h 178"/>
                <a:gd name="T46" fmla="*/ 108 w 154"/>
                <a:gd name="T47" fmla="*/ 49 h 178"/>
                <a:gd name="T48" fmla="*/ 118 w 154"/>
                <a:gd name="T49" fmla="*/ 64 h 178"/>
                <a:gd name="T50" fmla="*/ 123 w 154"/>
                <a:gd name="T51" fmla="*/ 79 h 178"/>
                <a:gd name="T52" fmla="*/ 131 w 154"/>
                <a:gd name="T53" fmla="*/ 94 h 178"/>
                <a:gd name="T54" fmla="*/ 135 w 154"/>
                <a:gd name="T55" fmla="*/ 110 h 178"/>
                <a:gd name="T56" fmla="*/ 137 w 154"/>
                <a:gd name="T57" fmla="*/ 117 h 178"/>
                <a:gd name="T58" fmla="*/ 139 w 154"/>
                <a:gd name="T59" fmla="*/ 125 h 178"/>
                <a:gd name="T60" fmla="*/ 144 w 154"/>
                <a:gd name="T61" fmla="*/ 132 h 178"/>
                <a:gd name="T62" fmla="*/ 154 w 154"/>
                <a:gd name="T63" fmla="*/ 153 h 178"/>
                <a:gd name="T64" fmla="*/ 144 w 154"/>
                <a:gd name="T65" fmla="*/ 164 h 178"/>
                <a:gd name="T66" fmla="*/ 133 w 154"/>
                <a:gd name="T67" fmla="*/ 168 h 178"/>
                <a:gd name="T68" fmla="*/ 122 w 154"/>
                <a:gd name="T69" fmla="*/ 172 h 178"/>
                <a:gd name="T70" fmla="*/ 6 w 154"/>
                <a:gd name="T71" fmla="*/ 43 h 178"/>
                <a:gd name="T72" fmla="*/ 0 w 154"/>
                <a:gd name="T73" fmla="*/ 23 h 178"/>
                <a:gd name="T74" fmla="*/ 0 w 154"/>
                <a:gd name="T75" fmla="*/ 7 h 178"/>
                <a:gd name="T76" fmla="*/ 0 w 154"/>
                <a:gd name="T77" fmla="*/ 4 h 178"/>
                <a:gd name="T78" fmla="*/ 0 w 154"/>
                <a:gd name="T79" fmla="*/ 0 h 178"/>
                <a:gd name="T80" fmla="*/ 12 w 154"/>
                <a:gd name="T81" fmla="*/ 7 h 178"/>
                <a:gd name="T82" fmla="*/ 12 w 154"/>
                <a:gd name="T83" fmla="*/ 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4" h="178">
                  <a:moveTo>
                    <a:pt x="12" y="7"/>
                  </a:moveTo>
                  <a:lnTo>
                    <a:pt x="12" y="7"/>
                  </a:lnTo>
                  <a:lnTo>
                    <a:pt x="16" y="9"/>
                  </a:lnTo>
                  <a:lnTo>
                    <a:pt x="23" y="11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50" y="19"/>
                  </a:lnTo>
                  <a:lnTo>
                    <a:pt x="59" y="21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72" y="17"/>
                  </a:lnTo>
                  <a:lnTo>
                    <a:pt x="76" y="15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3" y="7"/>
                  </a:lnTo>
                  <a:lnTo>
                    <a:pt x="97" y="7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12" y="13"/>
                  </a:lnTo>
                  <a:lnTo>
                    <a:pt x="120" y="13"/>
                  </a:lnTo>
                  <a:lnTo>
                    <a:pt x="123" y="13"/>
                  </a:lnTo>
                  <a:lnTo>
                    <a:pt x="127" y="13"/>
                  </a:lnTo>
                  <a:lnTo>
                    <a:pt x="133" y="13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26"/>
                  </a:lnTo>
                  <a:lnTo>
                    <a:pt x="137" y="38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5" y="53"/>
                  </a:lnTo>
                  <a:lnTo>
                    <a:pt x="137" y="57"/>
                  </a:lnTo>
                  <a:lnTo>
                    <a:pt x="139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7" y="72"/>
                  </a:lnTo>
                  <a:lnTo>
                    <a:pt x="135" y="72"/>
                  </a:lnTo>
                  <a:lnTo>
                    <a:pt x="131" y="68"/>
                  </a:lnTo>
                  <a:lnTo>
                    <a:pt x="131" y="68"/>
                  </a:lnTo>
                  <a:lnTo>
                    <a:pt x="118" y="51"/>
                  </a:lnTo>
                  <a:lnTo>
                    <a:pt x="110" y="38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6" y="40"/>
                  </a:lnTo>
                  <a:lnTo>
                    <a:pt x="106" y="45"/>
                  </a:lnTo>
                  <a:lnTo>
                    <a:pt x="108" y="49"/>
                  </a:lnTo>
                  <a:lnTo>
                    <a:pt x="112" y="58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23" y="79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3" y="102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7" y="117"/>
                  </a:lnTo>
                  <a:lnTo>
                    <a:pt x="139" y="123"/>
                  </a:lnTo>
                  <a:lnTo>
                    <a:pt x="139" y="125"/>
                  </a:lnTo>
                  <a:lnTo>
                    <a:pt x="139" y="125"/>
                  </a:lnTo>
                  <a:lnTo>
                    <a:pt x="144" y="132"/>
                  </a:lnTo>
                  <a:lnTo>
                    <a:pt x="148" y="142"/>
                  </a:lnTo>
                  <a:lnTo>
                    <a:pt x="154" y="153"/>
                  </a:lnTo>
                  <a:lnTo>
                    <a:pt x="154" y="153"/>
                  </a:lnTo>
                  <a:lnTo>
                    <a:pt x="144" y="164"/>
                  </a:lnTo>
                  <a:lnTo>
                    <a:pt x="142" y="161"/>
                  </a:lnTo>
                  <a:lnTo>
                    <a:pt x="133" y="168"/>
                  </a:lnTo>
                  <a:lnTo>
                    <a:pt x="125" y="178"/>
                  </a:lnTo>
                  <a:lnTo>
                    <a:pt x="122" y="172"/>
                  </a:lnTo>
                  <a:lnTo>
                    <a:pt x="6" y="172"/>
                  </a:lnTo>
                  <a:lnTo>
                    <a:pt x="6" y="43"/>
                  </a:lnTo>
                  <a:lnTo>
                    <a:pt x="0" y="32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FCA93EAC-2F51-C444-B3CF-E3DAFFC4EE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598098"/>
              <a:ext cx="87031" cy="96152"/>
            </a:xfrm>
            <a:custGeom>
              <a:avLst/>
              <a:gdLst>
                <a:gd name="T0" fmla="*/ 0 w 57"/>
                <a:gd name="T1" fmla="*/ 74 h 74"/>
                <a:gd name="T2" fmla="*/ 15 w 57"/>
                <a:gd name="T3" fmla="*/ 74 h 74"/>
                <a:gd name="T4" fmla="*/ 23 w 57"/>
                <a:gd name="T5" fmla="*/ 65 h 74"/>
                <a:gd name="T6" fmla="*/ 32 w 57"/>
                <a:gd name="T7" fmla="*/ 68 h 74"/>
                <a:gd name="T8" fmla="*/ 42 w 57"/>
                <a:gd name="T9" fmla="*/ 59 h 74"/>
                <a:gd name="T10" fmla="*/ 42 w 57"/>
                <a:gd name="T11" fmla="*/ 53 h 74"/>
                <a:gd name="T12" fmla="*/ 40 w 57"/>
                <a:gd name="T13" fmla="*/ 31 h 74"/>
                <a:gd name="T14" fmla="*/ 53 w 57"/>
                <a:gd name="T15" fmla="*/ 31 h 74"/>
                <a:gd name="T16" fmla="*/ 57 w 57"/>
                <a:gd name="T17" fmla="*/ 25 h 74"/>
                <a:gd name="T18" fmla="*/ 53 w 57"/>
                <a:gd name="T19" fmla="*/ 0 h 74"/>
                <a:gd name="T20" fmla="*/ 27 w 57"/>
                <a:gd name="T21" fmla="*/ 15 h 74"/>
                <a:gd name="T22" fmla="*/ 10 w 57"/>
                <a:gd name="T23" fmla="*/ 6 h 74"/>
                <a:gd name="T24" fmla="*/ 10 w 57"/>
                <a:gd name="T25" fmla="*/ 42 h 74"/>
                <a:gd name="T26" fmla="*/ 0 w 57"/>
                <a:gd name="T27" fmla="*/ 74 h 74"/>
                <a:gd name="T28" fmla="*/ 0 w 57"/>
                <a:gd name="T29" fmla="*/ 74 h 74"/>
                <a:gd name="T30" fmla="*/ 0 w 57"/>
                <a:gd name="T3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4">
                  <a:moveTo>
                    <a:pt x="0" y="74"/>
                  </a:moveTo>
                  <a:lnTo>
                    <a:pt x="15" y="74"/>
                  </a:lnTo>
                  <a:lnTo>
                    <a:pt x="23" y="65"/>
                  </a:lnTo>
                  <a:lnTo>
                    <a:pt x="32" y="68"/>
                  </a:lnTo>
                  <a:lnTo>
                    <a:pt x="42" y="59"/>
                  </a:lnTo>
                  <a:lnTo>
                    <a:pt x="42" y="53"/>
                  </a:lnTo>
                  <a:lnTo>
                    <a:pt x="40" y="31"/>
                  </a:lnTo>
                  <a:lnTo>
                    <a:pt x="53" y="31"/>
                  </a:lnTo>
                  <a:lnTo>
                    <a:pt x="57" y="25"/>
                  </a:lnTo>
                  <a:lnTo>
                    <a:pt x="53" y="0"/>
                  </a:lnTo>
                  <a:lnTo>
                    <a:pt x="27" y="15"/>
                  </a:lnTo>
                  <a:lnTo>
                    <a:pt x="10" y="6"/>
                  </a:lnTo>
                  <a:lnTo>
                    <a:pt x="10" y="4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D4C47892-2EFB-F34F-B181-96DA609AA1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1187" y="2598098"/>
              <a:ext cx="87031" cy="96152"/>
            </a:xfrm>
            <a:custGeom>
              <a:avLst/>
              <a:gdLst>
                <a:gd name="T0" fmla="*/ 0 w 57"/>
                <a:gd name="T1" fmla="*/ 74 h 74"/>
                <a:gd name="T2" fmla="*/ 15 w 57"/>
                <a:gd name="T3" fmla="*/ 74 h 74"/>
                <a:gd name="T4" fmla="*/ 23 w 57"/>
                <a:gd name="T5" fmla="*/ 65 h 74"/>
                <a:gd name="T6" fmla="*/ 32 w 57"/>
                <a:gd name="T7" fmla="*/ 68 h 74"/>
                <a:gd name="T8" fmla="*/ 42 w 57"/>
                <a:gd name="T9" fmla="*/ 59 h 74"/>
                <a:gd name="T10" fmla="*/ 42 w 57"/>
                <a:gd name="T11" fmla="*/ 53 h 74"/>
                <a:gd name="T12" fmla="*/ 40 w 57"/>
                <a:gd name="T13" fmla="*/ 31 h 74"/>
                <a:gd name="T14" fmla="*/ 53 w 57"/>
                <a:gd name="T15" fmla="*/ 31 h 74"/>
                <a:gd name="T16" fmla="*/ 57 w 57"/>
                <a:gd name="T17" fmla="*/ 25 h 74"/>
                <a:gd name="T18" fmla="*/ 53 w 57"/>
                <a:gd name="T19" fmla="*/ 0 h 74"/>
                <a:gd name="T20" fmla="*/ 27 w 57"/>
                <a:gd name="T21" fmla="*/ 15 h 74"/>
                <a:gd name="T22" fmla="*/ 10 w 57"/>
                <a:gd name="T23" fmla="*/ 6 h 74"/>
                <a:gd name="T24" fmla="*/ 10 w 57"/>
                <a:gd name="T25" fmla="*/ 42 h 74"/>
                <a:gd name="T26" fmla="*/ 0 w 57"/>
                <a:gd name="T27" fmla="*/ 74 h 74"/>
                <a:gd name="T28" fmla="*/ 0 w 57"/>
                <a:gd name="T29" fmla="*/ 74 h 74"/>
                <a:gd name="T30" fmla="*/ 0 w 57"/>
                <a:gd name="T3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4">
                  <a:moveTo>
                    <a:pt x="0" y="74"/>
                  </a:moveTo>
                  <a:lnTo>
                    <a:pt x="15" y="74"/>
                  </a:lnTo>
                  <a:lnTo>
                    <a:pt x="23" y="65"/>
                  </a:lnTo>
                  <a:lnTo>
                    <a:pt x="32" y="68"/>
                  </a:lnTo>
                  <a:lnTo>
                    <a:pt x="42" y="59"/>
                  </a:lnTo>
                  <a:lnTo>
                    <a:pt x="42" y="53"/>
                  </a:lnTo>
                  <a:lnTo>
                    <a:pt x="40" y="31"/>
                  </a:lnTo>
                  <a:lnTo>
                    <a:pt x="53" y="31"/>
                  </a:lnTo>
                  <a:lnTo>
                    <a:pt x="57" y="25"/>
                  </a:lnTo>
                  <a:lnTo>
                    <a:pt x="53" y="0"/>
                  </a:lnTo>
                  <a:lnTo>
                    <a:pt x="27" y="15"/>
                  </a:lnTo>
                  <a:lnTo>
                    <a:pt x="10" y="6"/>
                  </a:lnTo>
                  <a:lnTo>
                    <a:pt x="10" y="4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8AA954CB-7F0A-3641-8943-F826BFD7D1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7445" y="2605894"/>
              <a:ext cx="29010" cy="88356"/>
            </a:xfrm>
            <a:custGeom>
              <a:avLst/>
              <a:gdLst>
                <a:gd name="T0" fmla="*/ 0 w 19"/>
                <a:gd name="T1" fmla="*/ 30 h 68"/>
                <a:gd name="T2" fmla="*/ 11 w 19"/>
                <a:gd name="T3" fmla="*/ 0 h 68"/>
                <a:gd name="T4" fmla="*/ 19 w 19"/>
                <a:gd name="T5" fmla="*/ 0 h 68"/>
                <a:gd name="T6" fmla="*/ 19 w 19"/>
                <a:gd name="T7" fmla="*/ 36 h 68"/>
                <a:gd name="T8" fmla="*/ 9 w 19"/>
                <a:gd name="T9" fmla="*/ 68 h 68"/>
                <a:gd name="T10" fmla="*/ 2 w 19"/>
                <a:gd name="T11" fmla="*/ 44 h 68"/>
                <a:gd name="T12" fmla="*/ 0 w 19"/>
                <a:gd name="T13" fmla="*/ 30 h 68"/>
                <a:gd name="T14" fmla="*/ 0 w 19"/>
                <a:gd name="T15" fmla="*/ 30 h 68"/>
                <a:gd name="T16" fmla="*/ 0 w 19"/>
                <a:gd name="T17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8">
                  <a:moveTo>
                    <a:pt x="0" y="3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19" y="36"/>
                  </a:lnTo>
                  <a:lnTo>
                    <a:pt x="9" y="68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77FAFCEE-CCE8-0544-8233-C942CFFBC7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7445" y="2605894"/>
              <a:ext cx="29010" cy="88356"/>
            </a:xfrm>
            <a:custGeom>
              <a:avLst/>
              <a:gdLst>
                <a:gd name="T0" fmla="*/ 0 w 19"/>
                <a:gd name="T1" fmla="*/ 30 h 68"/>
                <a:gd name="T2" fmla="*/ 11 w 19"/>
                <a:gd name="T3" fmla="*/ 0 h 68"/>
                <a:gd name="T4" fmla="*/ 19 w 19"/>
                <a:gd name="T5" fmla="*/ 0 h 68"/>
                <a:gd name="T6" fmla="*/ 19 w 19"/>
                <a:gd name="T7" fmla="*/ 36 h 68"/>
                <a:gd name="T8" fmla="*/ 9 w 19"/>
                <a:gd name="T9" fmla="*/ 68 h 68"/>
                <a:gd name="T10" fmla="*/ 2 w 19"/>
                <a:gd name="T11" fmla="*/ 44 h 68"/>
                <a:gd name="T12" fmla="*/ 0 w 19"/>
                <a:gd name="T13" fmla="*/ 30 h 68"/>
                <a:gd name="T14" fmla="*/ 0 w 19"/>
                <a:gd name="T15" fmla="*/ 30 h 68"/>
                <a:gd name="T16" fmla="*/ 0 w 19"/>
                <a:gd name="T17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8">
                  <a:moveTo>
                    <a:pt x="0" y="30"/>
                  </a:moveTo>
                  <a:lnTo>
                    <a:pt x="11" y="0"/>
                  </a:lnTo>
                  <a:lnTo>
                    <a:pt x="19" y="0"/>
                  </a:lnTo>
                  <a:lnTo>
                    <a:pt x="19" y="36"/>
                  </a:lnTo>
                  <a:lnTo>
                    <a:pt x="9" y="68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9A4B34EF-A7DD-964A-AE85-1B392DC120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622785"/>
              <a:ext cx="12215" cy="24688"/>
            </a:xfrm>
            <a:custGeom>
              <a:avLst/>
              <a:gdLst>
                <a:gd name="T0" fmla="*/ 0 w 8"/>
                <a:gd name="T1" fmla="*/ 17 h 19"/>
                <a:gd name="T2" fmla="*/ 0 w 8"/>
                <a:gd name="T3" fmla="*/ 0 h 19"/>
                <a:gd name="T4" fmla="*/ 8 w 8"/>
                <a:gd name="T5" fmla="*/ 0 h 19"/>
                <a:gd name="T6" fmla="*/ 8 w 8"/>
                <a:gd name="T7" fmla="*/ 19 h 19"/>
                <a:gd name="T8" fmla="*/ 0 w 8"/>
                <a:gd name="T9" fmla="*/ 17 h 19"/>
                <a:gd name="T10" fmla="*/ 0 w 8"/>
                <a:gd name="T11" fmla="*/ 17 h 19"/>
                <a:gd name="T12" fmla="*/ 0 w 8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9">
                  <a:moveTo>
                    <a:pt x="0" y="17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A8C65EF9-0E64-7C4E-8CDB-EE3C98BA69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622785"/>
              <a:ext cx="12215" cy="24688"/>
            </a:xfrm>
            <a:custGeom>
              <a:avLst/>
              <a:gdLst>
                <a:gd name="T0" fmla="*/ 0 w 8"/>
                <a:gd name="T1" fmla="*/ 17 h 19"/>
                <a:gd name="T2" fmla="*/ 0 w 8"/>
                <a:gd name="T3" fmla="*/ 0 h 19"/>
                <a:gd name="T4" fmla="*/ 8 w 8"/>
                <a:gd name="T5" fmla="*/ 0 h 19"/>
                <a:gd name="T6" fmla="*/ 8 w 8"/>
                <a:gd name="T7" fmla="*/ 19 h 19"/>
                <a:gd name="T8" fmla="*/ 0 w 8"/>
                <a:gd name="T9" fmla="*/ 17 h 19"/>
                <a:gd name="T10" fmla="*/ 0 w 8"/>
                <a:gd name="T11" fmla="*/ 17 h 19"/>
                <a:gd name="T12" fmla="*/ 0 w 8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9">
                  <a:moveTo>
                    <a:pt x="0" y="17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64846B48-F068-B941-8B62-0768A83D6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70" y="2834579"/>
              <a:ext cx="360340" cy="417090"/>
            </a:xfrm>
            <a:custGeom>
              <a:avLst/>
              <a:gdLst>
                <a:gd name="T0" fmla="*/ 183 w 236"/>
                <a:gd name="T1" fmla="*/ 9 h 321"/>
                <a:gd name="T2" fmla="*/ 162 w 236"/>
                <a:gd name="T3" fmla="*/ 23 h 321"/>
                <a:gd name="T4" fmla="*/ 43 w 236"/>
                <a:gd name="T5" fmla="*/ 17 h 321"/>
                <a:gd name="T6" fmla="*/ 26 w 236"/>
                <a:gd name="T7" fmla="*/ 51 h 321"/>
                <a:gd name="T8" fmla="*/ 15 w 236"/>
                <a:gd name="T9" fmla="*/ 127 h 321"/>
                <a:gd name="T10" fmla="*/ 0 w 236"/>
                <a:gd name="T11" fmla="*/ 168 h 321"/>
                <a:gd name="T12" fmla="*/ 5 w 236"/>
                <a:gd name="T13" fmla="*/ 197 h 321"/>
                <a:gd name="T14" fmla="*/ 19 w 236"/>
                <a:gd name="T15" fmla="*/ 231 h 321"/>
                <a:gd name="T16" fmla="*/ 45 w 236"/>
                <a:gd name="T17" fmla="*/ 255 h 321"/>
                <a:gd name="T18" fmla="*/ 72 w 236"/>
                <a:gd name="T19" fmla="*/ 287 h 321"/>
                <a:gd name="T20" fmla="*/ 81 w 236"/>
                <a:gd name="T21" fmla="*/ 306 h 321"/>
                <a:gd name="T22" fmla="*/ 92 w 236"/>
                <a:gd name="T23" fmla="*/ 306 h 321"/>
                <a:gd name="T24" fmla="*/ 123 w 236"/>
                <a:gd name="T25" fmla="*/ 321 h 321"/>
                <a:gd name="T26" fmla="*/ 172 w 236"/>
                <a:gd name="T27" fmla="*/ 306 h 321"/>
                <a:gd name="T28" fmla="*/ 194 w 236"/>
                <a:gd name="T29" fmla="*/ 293 h 321"/>
                <a:gd name="T30" fmla="*/ 177 w 236"/>
                <a:gd name="T31" fmla="*/ 269 h 321"/>
                <a:gd name="T32" fmla="*/ 155 w 236"/>
                <a:gd name="T33" fmla="*/ 255 h 321"/>
                <a:gd name="T34" fmla="*/ 168 w 236"/>
                <a:gd name="T35" fmla="*/ 242 h 321"/>
                <a:gd name="T36" fmla="*/ 183 w 236"/>
                <a:gd name="T37" fmla="*/ 204 h 321"/>
                <a:gd name="T38" fmla="*/ 206 w 236"/>
                <a:gd name="T39" fmla="*/ 147 h 321"/>
                <a:gd name="T40" fmla="*/ 221 w 236"/>
                <a:gd name="T41" fmla="*/ 96 h 321"/>
                <a:gd name="T42" fmla="*/ 230 w 236"/>
                <a:gd name="T43" fmla="*/ 85 h 321"/>
                <a:gd name="T44" fmla="*/ 221 w 236"/>
                <a:gd name="T45" fmla="*/ 76 h 321"/>
                <a:gd name="T46" fmla="*/ 215 w 236"/>
                <a:gd name="T47" fmla="*/ 57 h 321"/>
                <a:gd name="T48" fmla="*/ 213 w 236"/>
                <a:gd name="T49" fmla="*/ 45 h 321"/>
                <a:gd name="T50" fmla="*/ 215 w 236"/>
                <a:gd name="T51" fmla="*/ 38 h 321"/>
                <a:gd name="T52" fmla="*/ 213 w 236"/>
                <a:gd name="T53" fmla="*/ 34 h 321"/>
                <a:gd name="T54" fmla="*/ 213 w 236"/>
                <a:gd name="T55" fmla="*/ 30 h 321"/>
                <a:gd name="T56" fmla="*/ 210 w 236"/>
                <a:gd name="T57" fmla="*/ 25 h 321"/>
                <a:gd name="T58" fmla="*/ 210 w 236"/>
                <a:gd name="T59" fmla="*/ 21 h 321"/>
                <a:gd name="T60" fmla="*/ 206 w 236"/>
                <a:gd name="T61" fmla="*/ 13 h 321"/>
                <a:gd name="T62" fmla="*/ 198 w 236"/>
                <a:gd name="T63" fmla="*/ 4 h 321"/>
                <a:gd name="T64" fmla="*/ 191 w 236"/>
                <a:gd name="T6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321">
                  <a:moveTo>
                    <a:pt x="191" y="0"/>
                  </a:moveTo>
                  <a:lnTo>
                    <a:pt x="183" y="9"/>
                  </a:lnTo>
                  <a:lnTo>
                    <a:pt x="179" y="6"/>
                  </a:lnTo>
                  <a:lnTo>
                    <a:pt x="162" y="23"/>
                  </a:lnTo>
                  <a:lnTo>
                    <a:pt x="159" y="17"/>
                  </a:lnTo>
                  <a:lnTo>
                    <a:pt x="43" y="17"/>
                  </a:lnTo>
                  <a:lnTo>
                    <a:pt x="43" y="51"/>
                  </a:lnTo>
                  <a:lnTo>
                    <a:pt x="26" y="51"/>
                  </a:lnTo>
                  <a:lnTo>
                    <a:pt x="26" y="127"/>
                  </a:lnTo>
                  <a:lnTo>
                    <a:pt x="15" y="127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5" y="176"/>
                  </a:lnTo>
                  <a:lnTo>
                    <a:pt x="5" y="197"/>
                  </a:lnTo>
                  <a:lnTo>
                    <a:pt x="19" y="214"/>
                  </a:lnTo>
                  <a:lnTo>
                    <a:pt x="19" y="231"/>
                  </a:lnTo>
                  <a:lnTo>
                    <a:pt x="32" y="242"/>
                  </a:lnTo>
                  <a:lnTo>
                    <a:pt x="45" y="255"/>
                  </a:lnTo>
                  <a:lnTo>
                    <a:pt x="60" y="274"/>
                  </a:lnTo>
                  <a:lnTo>
                    <a:pt x="72" y="287"/>
                  </a:lnTo>
                  <a:lnTo>
                    <a:pt x="72" y="297"/>
                  </a:lnTo>
                  <a:lnTo>
                    <a:pt x="81" y="306"/>
                  </a:lnTo>
                  <a:lnTo>
                    <a:pt x="81" y="306"/>
                  </a:lnTo>
                  <a:lnTo>
                    <a:pt x="92" y="306"/>
                  </a:lnTo>
                  <a:lnTo>
                    <a:pt x="106" y="308"/>
                  </a:lnTo>
                  <a:lnTo>
                    <a:pt x="123" y="321"/>
                  </a:lnTo>
                  <a:lnTo>
                    <a:pt x="162" y="318"/>
                  </a:lnTo>
                  <a:lnTo>
                    <a:pt x="172" y="306"/>
                  </a:lnTo>
                  <a:lnTo>
                    <a:pt x="189" y="303"/>
                  </a:lnTo>
                  <a:lnTo>
                    <a:pt x="194" y="293"/>
                  </a:lnTo>
                  <a:lnTo>
                    <a:pt x="185" y="287"/>
                  </a:lnTo>
                  <a:lnTo>
                    <a:pt x="177" y="269"/>
                  </a:lnTo>
                  <a:lnTo>
                    <a:pt x="166" y="255"/>
                  </a:lnTo>
                  <a:lnTo>
                    <a:pt x="155" y="255"/>
                  </a:lnTo>
                  <a:lnTo>
                    <a:pt x="159" y="242"/>
                  </a:lnTo>
                  <a:lnTo>
                    <a:pt x="168" y="242"/>
                  </a:lnTo>
                  <a:lnTo>
                    <a:pt x="172" y="204"/>
                  </a:lnTo>
                  <a:lnTo>
                    <a:pt x="183" y="204"/>
                  </a:lnTo>
                  <a:lnTo>
                    <a:pt x="194" y="172"/>
                  </a:lnTo>
                  <a:lnTo>
                    <a:pt x="206" y="147"/>
                  </a:lnTo>
                  <a:lnTo>
                    <a:pt x="206" y="113"/>
                  </a:lnTo>
                  <a:lnTo>
                    <a:pt x="221" y="96"/>
                  </a:lnTo>
                  <a:lnTo>
                    <a:pt x="236" y="89"/>
                  </a:lnTo>
                  <a:lnTo>
                    <a:pt x="230" y="85"/>
                  </a:lnTo>
                  <a:lnTo>
                    <a:pt x="227" y="79"/>
                  </a:lnTo>
                  <a:lnTo>
                    <a:pt x="221" y="76"/>
                  </a:lnTo>
                  <a:lnTo>
                    <a:pt x="215" y="66"/>
                  </a:lnTo>
                  <a:lnTo>
                    <a:pt x="215" y="57"/>
                  </a:lnTo>
                  <a:lnTo>
                    <a:pt x="213" y="45"/>
                  </a:lnTo>
                  <a:lnTo>
                    <a:pt x="213" y="45"/>
                  </a:lnTo>
                  <a:lnTo>
                    <a:pt x="215" y="42"/>
                  </a:lnTo>
                  <a:lnTo>
                    <a:pt x="215" y="38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0" y="21"/>
                  </a:lnTo>
                  <a:lnTo>
                    <a:pt x="208" y="17"/>
                  </a:lnTo>
                  <a:lnTo>
                    <a:pt x="206" y="13"/>
                  </a:lnTo>
                  <a:lnTo>
                    <a:pt x="204" y="9"/>
                  </a:lnTo>
                  <a:lnTo>
                    <a:pt x="198" y="4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0CCBACF0-A06D-4A40-BC03-8B4B1A8B6E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70" y="2834579"/>
              <a:ext cx="360340" cy="417090"/>
            </a:xfrm>
            <a:custGeom>
              <a:avLst/>
              <a:gdLst>
                <a:gd name="T0" fmla="*/ 183 w 236"/>
                <a:gd name="T1" fmla="*/ 9 h 321"/>
                <a:gd name="T2" fmla="*/ 162 w 236"/>
                <a:gd name="T3" fmla="*/ 23 h 321"/>
                <a:gd name="T4" fmla="*/ 43 w 236"/>
                <a:gd name="T5" fmla="*/ 17 h 321"/>
                <a:gd name="T6" fmla="*/ 26 w 236"/>
                <a:gd name="T7" fmla="*/ 51 h 321"/>
                <a:gd name="T8" fmla="*/ 15 w 236"/>
                <a:gd name="T9" fmla="*/ 127 h 321"/>
                <a:gd name="T10" fmla="*/ 0 w 236"/>
                <a:gd name="T11" fmla="*/ 168 h 321"/>
                <a:gd name="T12" fmla="*/ 5 w 236"/>
                <a:gd name="T13" fmla="*/ 197 h 321"/>
                <a:gd name="T14" fmla="*/ 19 w 236"/>
                <a:gd name="T15" fmla="*/ 231 h 321"/>
                <a:gd name="T16" fmla="*/ 45 w 236"/>
                <a:gd name="T17" fmla="*/ 255 h 321"/>
                <a:gd name="T18" fmla="*/ 72 w 236"/>
                <a:gd name="T19" fmla="*/ 287 h 321"/>
                <a:gd name="T20" fmla="*/ 81 w 236"/>
                <a:gd name="T21" fmla="*/ 306 h 321"/>
                <a:gd name="T22" fmla="*/ 92 w 236"/>
                <a:gd name="T23" fmla="*/ 306 h 321"/>
                <a:gd name="T24" fmla="*/ 123 w 236"/>
                <a:gd name="T25" fmla="*/ 321 h 321"/>
                <a:gd name="T26" fmla="*/ 172 w 236"/>
                <a:gd name="T27" fmla="*/ 306 h 321"/>
                <a:gd name="T28" fmla="*/ 194 w 236"/>
                <a:gd name="T29" fmla="*/ 293 h 321"/>
                <a:gd name="T30" fmla="*/ 177 w 236"/>
                <a:gd name="T31" fmla="*/ 269 h 321"/>
                <a:gd name="T32" fmla="*/ 155 w 236"/>
                <a:gd name="T33" fmla="*/ 255 h 321"/>
                <a:gd name="T34" fmla="*/ 168 w 236"/>
                <a:gd name="T35" fmla="*/ 242 h 321"/>
                <a:gd name="T36" fmla="*/ 183 w 236"/>
                <a:gd name="T37" fmla="*/ 204 h 321"/>
                <a:gd name="T38" fmla="*/ 206 w 236"/>
                <a:gd name="T39" fmla="*/ 147 h 321"/>
                <a:gd name="T40" fmla="*/ 221 w 236"/>
                <a:gd name="T41" fmla="*/ 96 h 321"/>
                <a:gd name="T42" fmla="*/ 230 w 236"/>
                <a:gd name="T43" fmla="*/ 85 h 321"/>
                <a:gd name="T44" fmla="*/ 221 w 236"/>
                <a:gd name="T45" fmla="*/ 76 h 321"/>
                <a:gd name="T46" fmla="*/ 215 w 236"/>
                <a:gd name="T47" fmla="*/ 57 h 321"/>
                <a:gd name="T48" fmla="*/ 213 w 236"/>
                <a:gd name="T49" fmla="*/ 45 h 321"/>
                <a:gd name="T50" fmla="*/ 215 w 236"/>
                <a:gd name="T51" fmla="*/ 38 h 321"/>
                <a:gd name="T52" fmla="*/ 213 w 236"/>
                <a:gd name="T53" fmla="*/ 34 h 321"/>
                <a:gd name="T54" fmla="*/ 213 w 236"/>
                <a:gd name="T55" fmla="*/ 30 h 321"/>
                <a:gd name="T56" fmla="*/ 210 w 236"/>
                <a:gd name="T57" fmla="*/ 25 h 321"/>
                <a:gd name="T58" fmla="*/ 210 w 236"/>
                <a:gd name="T59" fmla="*/ 21 h 321"/>
                <a:gd name="T60" fmla="*/ 206 w 236"/>
                <a:gd name="T61" fmla="*/ 13 h 321"/>
                <a:gd name="T62" fmla="*/ 198 w 236"/>
                <a:gd name="T63" fmla="*/ 4 h 321"/>
                <a:gd name="T64" fmla="*/ 191 w 236"/>
                <a:gd name="T65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321">
                  <a:moveTo>
                    <a:pt x="191" y="0"/>
                  </a:moveTo>
                  <a:lnTo>
                    <a:pt x="183" y="9"/>
                  </a:lnTo>
                  <a:lnTo>
                    <a:pt x="179" y="6"/>
                  </a:lnTo>
                  <a:lnTo>
                    <a:pt x="162" y="23"/>
                  </a:lnTo>
                  <a:lnTo>
                    <a:pt x="159" y="17"/>
                  </a:lnTo>
                  <a:lnTo>
                    <a:pt x="43" y="17"/>
                  </a:lnTo>
                  <a:lnTo>
                    <a:pt x="43" y="51"/>
                  </a:lnTo>
                  <a:lnTo>
                    <a:pt x="26" y="51"/>
                  </a:lnTo>
                  <a:lnTo>
                    <a:pt x="26" y="127"/>
                  </a:lnTo>
                  <a:lnTo>
                    <a:pt x="15" y="127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5" y="176"/>
                  </a:lnTo>
                  <a:lnTo>
                    <a:pt x="5" y="197"/>
                  </a:lnTo>
                  <a:lnTo>
                    <a:pt x="19" y="214"/>
                  </a:lnTo>
                  <a:lnTo>
                    <a:pt x="19" y="231"/>
                  </a:lnTo>
                  <a:lnTo>
                    <a:pt x="32" y="242"/>
                  </a:lnTo>
                  <a:lnTo>
                    <a:pt x="45" y="255"/>
                  </a:lnTo>
                  <a:lnTo>
                    <a:pt x="60" y="274"/>
                  </a:lnTo>
                  <a:lnTo>
                    <a:pt x="72" y="287"/>
                  </a:lnTo>
                  <a:lnTo>
                    <a:pt x="72" y="297"/>
                  </a:lnTo>
                  <a:lnTo>
                    <a:pt x="81" y="306"/>
                  </a:lnTo>
                  <a:lnTo>
                    <a:pt x="81" y="306"/>
                  </a:lnTo>
                  <a:lnTo>
                    <a:pt x="92" y="306"/>
                  </a:lnTo>
                  <a:lnTo>
                    <a:pt x="106" y="308"/>
                  </a:lnTo>
                  <a:lnTo>
                    <a:pt x="123" y="321"/>
                  </a:lnTo>
                  <a:lnTo>
                    <a:pt x="162" y="318"/>
                  </a:lnTo>
                  <a:lnTo>
                    <a:pt x="172" y="306"/>
                  </a:lnTo>
                  <a:lnTo>
                    <a:pt x="189" y="303"/>
                  </a:lnTo>
                  <a:lnTo>
                    <a:pt x="194" y="293"/>
                  </a:lnTo>
                  <a:lnTo>
                    <a:pt x="185" y="287"/>
                  </a:lnTo>
                  <a:lnTo>
                    <a:pt x="177" y="269"/>
                  </a:lnTo>
                  <a:lnTo>
                    <a:pt x="166" y="255"/>
                  </a:lnTo>
                  <a:lnTo>
                    <a:pt x="155" y="255"/>
                  </a:lnTo>
                  <a:lnTo>
                    <a:pt x="159" y="242"/>
                  </a:lnTo>
                  <a:lnTo>
                    <a:pt x="168" y="242"/>
                  </a:lnTo>
                  <a:lnTo>
                    <a:pt x="172" y="204"/>
                  </a:lnTo>
                  <a:lnTo>
                    <a:pt x="183" y="204"/>
                  </a:lnTo>
                  <a:lnTo>
                    <a:pt x="194" y="172"/>
                  </a:lnTo>
                  <a:lnTo>
                    <a:pt x="206" y="147"/>
                  </a:lnTo>
                  <a:lnTo>
                    <a:pt x="206" y="113"/>
                  </a:lnTo>
                  <a:lnTo>
                    <a:pt x="221" y="96"/>
                  </a:lnTo>
                  <a:lnTo>
                    <a:pt x="236" y="89"/>
                  </a:lnTo>
                  <a:lnTo>
                    <a:pt x="230" y="85"/>
                  </a:lnTo>
                  <a:lnTo>
                    <a:pt x="227" y="79"/>
                  </a:lnTo>
                  <a:lnTo>
                    <a:pt x="221" y="76"/>
                  </a:lnTo>
                  <a:lnTo>
                    <a:pt x="215" y="66"/>
                  </a:lnTo>
                  <a:lnTo>
                    <a:pt x="215" y="57"/>
                  </a:lnTo>
                  <a:lnTo>
                    <a:pt x="213" y="45"/>
                  </a:lnTo>
                  <a:lnTo>
                    <a:pt x="213" y="45"/>
                  </a:lnTo>
                  <a:lnTo>
                    <a:pt x="215" y="42"/>
                  </a:lnTo>
                  <a:lnTo>
                    <a:pt x="215" y="38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0" y="21"/>
                  </a:lnTo>
                  <a:lnTo>
                    <a:pt x="208" y="17"/>
                  </a:lnTo>
                  <a:lnTo>
                    <a:pt x="206" y="13"/>
                  </a:lnTo>
                  <a:lnTo>
                    <a:pt x="204" y="9"/>
                  </a:lnTo>
                  <a:lnTo>
                    <a:pt x="198" y="4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552EA6E7-FDF9-A24E-86CF-081D1853B0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89142" y="2928132"/>
              <a:ext cx="221395" cy="132533"/>
            </a:xfrm>
            <a:custGeom>
              <a:avLst/>
              <a:gdLst>
                <a:gd name="T0" fmla="*/ 0 w 145"/>
                <a:gd name="T1" fmla="*/ 43 h 102"/>
                <a:gd name="T2" fmla="*/ 5 w 145"/>
                <a:gd name="T3" fmla="*/ 41 h 102"/>
                <a:gd name="T4" fmla="*/ 7 w 145"/>
                <a:gd name="T5" fmla="*/ 26 h 102"/>
                <a:gd name="T6" fmla="*/ 53 w 145"/>
                <a:gd name="T7" fmla="*/ 30 h 102"/>
                <a:gd name="T8" fmla="*/ 64 w 145"/>
                <a:gd name="T9" fmla="*/ 38 h 102"/>
                <a:gd name="T10" fmla="*/ 72 w 145"/>
                <a:gd name="T11" fmla="*/ 23 h 102"/>
                <a:gd name="T12" fmla="*/ 89 w 145"/>
                <a:gd name="T13" fmla="*/ 9 h 102"/>
                <a:gd name="T14" fmla="*/ 134 w 145"/>
                <a:gd name="T15" fmla="*/ 0 h 102"/>
                <a:gd name="T16" fmla="*/ 145 w 145"/>
                <a:gd name="T17" fmla="*/ 38 h 102"/>
                <a:gd name="T18" fmla="*/ 138 w 145"/>
                <a:gd name="T19" fmla="*/ 47 h 102"/>
                <a:gd name="T20" fmla="*/ 132 w 145"/>
                <a:gd name="T21" fmla="*/ 53 h 102"/>
                <a:gd name="T22" fmla="*/ 132 w 145"/>
                <a:gd name="T23" fmla="*/ 53 h 102"/>
                <a:gd name="T24" fmla="*/ 130 w 145"/>
                <a:gd name="T25" fmla="*/ 58 h 102"/>
                <a:gd name="T26" fmla="*/ 127 w 145"/>
                <a:gd name="T27" fmla="*/ 62 h 102"/>
                <a:gd name="T28" fmla="*/ 125 w 145"/>
                <a:gd name="T29" fmla="*/ 64 h 102"/>
                <a:gd name="T30" fmla="*/ 123 w 145"/>
                <a:gd name="T31" fmla="*/ 64 h 102"/>
                <a:gd name="T32" fmla="*/ 123 w 145"/>
                <a:gd name="T33" fmla="*/ 64 h 102"/>
                <a:gd name="T34" fmla="*/ 108 w 145"/>
                <a:gd name="T35" fmla="*/ 64 h 102"/>
                <a:gd name="T36" fmla="*/ 98 w 145"/>
                <a:gd name="T37" fmla="*/ 68 h 102"/>
                <a:gd name="T38" fmla="*/ 92 w 145"/>
                <a:gd name="T39" fmla="*/ 75 h 102"/>
                <a:gd name="T40" fmla="*/ 83 w 145"/>
                <a:gd name="T41" fmla="*/ 79 h 102"/>
                <a:gd name="T42" fmla="*/ 83 w 145"/>
                <a:gd name="T43" fmla="*/ 79 h 102"/>
                <a:gd name="T44" fmla="*/ 83 w 145"/>
                <a:gd name="T45" fmla="*/ 77 h 102"/>
                <a:gd name="T46" fmla="*/ 83 w 145"/>
                <a:gd name="T47" fmla="*/ 75 h 102"/>
                <a:gd name="T48" fmla="*/ 83 w 145"/>
                <a:gd name="T49" fmla="*/ 74 h 102"/>
                <a:gd name="T50" fmla="*/ 81 w 145"/>
                <a:gd name="T51" fmla="*/ 75 h 102"/>
                <a:gd name="T52" fmla="*/ 77 w 145"/>
                <a:gd name="T53" fmla="*/ 79 h 102"/>
                <a:gd name="T54" fmla="*/ 77 w 145"/>
                <a:gd name="T55" fmla="*/ 79 h 102"/>
                <a:gd name="T56" fmla="*/ 72 w 145"/>
                <a:gd name="T57" fmla="*/ 83 h 102"/>
                <a:gd name="T58" fmla="*/ 68 w 145"/>
                <a:gd name="T59" fmla="*/ 87 h 102"/>
                <a:gd name="T60" fmla="*/ 66 w 145"/>
                <a:gd name="T61" fmla="*/ 87 h 102"/>
                <a:gd name="T62" fmla="*/ 55 w 145"/>
                <a:gd name="T63" fmla="*/ 89 h 102"/>
                <a:gd name="T64" fmla="*/ 55 w 145"/>
                <a:gd name="T65" fmla="*/ 89 h 102"/>
                <a:gd name="T66" fmla="*/ 47 w 145"/>
                <a:gd name="T67" fmla="*/ 87 h 102"/>
                <a:gd name="T68" fmla="*/ 43 w 145"/>
                <a:gd name="T69" fmla="*/ 87 h 102"/>
                <a:gd name="T70" fmla="*/ 43 w 145"/>
                <a:gd name="T71" fmla="*/ 87 h 102"/>
                <a:gd name="T72" fmla="*/ 41 w 145"/>
                <a:gd name="T73" fmla="*/ 89 h 102"/>
                <a:gd name="T74" fmla="*/ 41 w 145"/>
                <a:gd name="T75" fmla="*/ 89 h 102"/>
                <a:gd name="T76" fmla="*/ 43 w 145"/>
                <a:gd name="T77" fmla="*/ 96 h 102"/>
                <a:gd name="T78" fmla="*/ 41 w 145"/>
                <a:gd name="T79" fmla="*/ 96 h 102"/>
                <a:gd name="T80" fmla="*/ 40 w 145"/>
                <a:gd name="T81" fmla="*/ 98 h 102"/>
                <a:gd name="T82" fmla="*/ 40 w 145"/>
                <a:gd name="T83" fmla="*/ 98 h 102"/>
                <a:gd name="T84" fmla="*/ 34 w 145"/>
                <a:gd name="T85" fmla="*/ 96 h 102"/>
                <a:gd name="T86" fmla="*/ 28 w 145"/>
                <a:gd name="T87" fmla="*/ 96 h 102"/>
                <a:gd name="T88" fmla="*/ 24 w 145"/>
                <a:gd name="T89" fmla="*/ 96 h 102"/>
                <a:gd name="T90" fmla="*/ 22 w 145"/>
                <a:gd name="T91" fmla="*/ 96 h 102"/>
                <a:gd name="T92" fmla="*/ 22 w 145"/>
                <a:gd name="T93" fmla="*/ 98 h 102"/>
                <a:gd name="T94" fmla="*/ 22 w 145"/>
                <a:gd name="T95" fmla="*/ 98 h 102"/>
                <a:gd name="T96" fmla="*/ 19 w 145"/>
                <a:gd name="T97" fmla="*/ 100 h 102"/>
                <a:gd name="T98" fmla="*/ 13 w 145"/>
                <a:gd name="T99" fmla="*/ 100 h 102"/>
                <a:gd name="T100" fmla="*/ 7 w 145"/>
                <a:gd name="T101" fmla="*/ 102 h 102"/>
                <a:gd name="T102" fmla="*/ 7 w 145"/>
                <a:gd name="T103" fmla="*/ 85 h 102"/>
                <a:gd name="T104" fmla="*/ 0 w 145"/>
                <a:gd name="T105" fmla="*/ 77 h 102"/>
                <a:gd name="T106" fmla="*/ 2 w 145"/>
                <a:gd name="T107" fmla="*/ 62 h 102"/>
                <a:gd name="T108" fmla="*/ 2 w 145"/>
                <a:gd name="T109" fmla="*/ 51 h 102"/>
                <a:gd name="T110" fmla="*/ 0 w 145"/>
                <a:gd name="T111" fmla="*/ 43 h 102"/>
                <a:gd name="T112" fmla="*/ 0 w 145"/>
                <a:gd name="T113" fmla="*/ 43 h 102"/>
                <a:gd name="T114" fmla="*/ 0 w 145"/>
                <a:gd name="T115" fmla="*/ 4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5" h="102">
                  <a:moveTo>
                    <a:pt x="0" y="43"/>
                  </a:moveTo>
                  <a:lnTo>
                    <a:pt x="5" y="41"/>
                  </a:lnTo>
                  <a:lnTo>
                    <a:pt x="7" y="26"/>
                  </a:lnTo>
                  <a:lnTo>
                    <a:pt x="53" y="30"/>
                  </a:lnTo>
                  <a:lnTo>
                    <a:pt x="64" y="38"/>
                  </a:lnTo>
                  <a:lnTo>
                    <a:pt x="72" y="23"/>
                  </a:lnTo>
                  <a:lnTo>
                    <a:pt x="89" y="9"/>
                  </a:lnTo>
                  <a:lnTo>
                    <a:pt x="134" y="0"/>
                  </a:lnTo>
                  <a:lnTo>
                    <a:pt x="145" y="38"/>
                  </a:lnTo>
                  <a:lnTo>
                    <a:pt x="138" y="47"/>
                  </a:lnTo>
                  <a:lnTo>
                    <a:pt x="132" y="53"/>
                  </a:lnTo>
                  <a:lnTo>
                    <a:pt x="132" y="53"/>
                  </a:lnTo>
                  <a:lnTo>
                    <a:pt x="130" y="58"/>
                  </a:lnTo>
                  <a:lnTo>
                    <a:pt x="127" y="62"/>
                  </a:lnTo>
                  <a:lnTo>
                    <a:pt x="125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08" y="64"/>
                  </a:lnTo>
                  <a:lnTo>
                    <a:pt x="98" y="68"/>
                  </a:lnTo>
                  <a:lnTo>
                    <a:pt x="92" y="75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3" y="74"/>
                  </a:lnTo>
                  <a:lnTo>
                    <a:pt x="81" y="75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2" y="83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47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3" y="96"/>
                  </a:lnTo>
                  <a:lnTo>
                    <a:pt x="41" y="96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34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19" y="100"/>
                  </a:lnTo>
                  <a:lnTo>
                    <a:pt x="13" y="100"/>
                  </a:lnTo>
                  <a:lnTo>
                    <a:pt x="7" y="102"/>
                  </a:lnTo>
                  <a:lnTo>
                    <a:pt x="7" y="85"/>
                  </a:lnTo>
                  <a:lnTo>
                    <a:pt x="0" y="77"/>
                  </a:lnTo>
                  <a:lnTo>
                    <a:pt x="2" y="62"/>
                  </a:lnTo>
                  <a:lnTo>
                    <a:pt x="2" y="5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208B2D32-0120-BA4D-8F64-E65CB638F4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89142" y="2928132"/>
              <a:ext cx="221395" cy="132533"/>
            </a:xfrm>
            <a:custGeom>
              <a:avLst/>
              <a:gdLst>
                <a:gd name="T0" fmla="*/ 0 w 145"/>
                <a:gd name="T1" fmla="*/ 43 h 102"/>
                <a:gd name="T2" fmla="*/ 5 w 145"/>
                <a:gd name="T3" fmla="*/ 41 h 102"/>
                <a:gd name="T4" fmla="*/ 7 w 145"/>
                <a:gd name="T5" fmla="*/ 26 h 102"/>
                <a:gd name="T6" fmla="*/ 53 w 145"/>
                <a:gd name="T7" fmla="*/ 30 h 102"/>
                <a:gd name="T8" fmla="*/ 64 w 145"/>
                <a:gd name="T9" fmla="*/ 38 h 102"/>
                <a:gd name="T10" fmla="*/ 72 w 145"/>
                <a:gd name="T11" fmla="*/ 23 h 102"/>
                <a:gd name="T12" fmla="*/ 89 w 145"/>
                <a:gd name="T13" fmla="*/ 9 h 102"/>
                <a:gd name="T14" fmla="*/ 134 w 145"/>
                <a:gd name="T15" fmla="*/ 0 h 102"/>
                <a:gd name="T16" fmla="*/ 145 w 145"/>
                <a:gd name="T17" fmla="*/ 38 h 102"/>
                <a:gd name="T18" fmla="*/ 138 w 145"/>
                <a:gd name="T19" fmla="*/ 47 h 102"/>
                <a:gd name="T20" fmla="*/ 132 w 145"/>
                <a:gd name="T21" fmla="*/ 53 h 102"/>
                <a:gd name="T22" fmla="*/ 132 w 145"/>
                <a:gd name="T23" fmla="*/ 53 h 102"/>
                <a:gd name="T24" fmla="*/ 130 w 145"/>
                <a:gd name="T25" fmla="*/ 58 h 102"/>
                <a:gd name="T26" fmla="*/ 127 w 145"/>
                <a:gd name="T27" fmla="*/ 62 h 102"/>
                <a:gd name="T28" fmla="*/ 125 w 145"/>
                <a:gd name="T29" fmla="*/ 64 h 102"/>
                <a:gd name="T30" fmla="*/ 123 w 145"/>
                <a:gd name="T31" fmla="*/ 64 h 102"/>
                <a:gd name="T32" fmla="*/ 123 w 145"/>
                <a:gd name="T33" fmla="*/ 64 h 102"/>
                <a:gd name="T34" fmla="*/ 108 w 145"/>
                <a:gd name="T35" fmla="*/ 64 h 102"/>
                <a:gd name="T36" fmla="*/ 98 w 145"/>
                <a:gd name="T37" fmla="*/ 68 h 102"/>
                <a:gd name="T38" fmla="*/ 92 w 145"/>
                <a:gd name="T39" fmla="*/ 75 h 102"/>
                <a:gd name="T40" fmla="*/ 83 w 145"/>
                <a:gd name="T41" fmla="*/ 79 h 102"/>
                <a:gd name="T42" fmla="*/ 83 w 145"/>
                <a:gd name="T43" fmla="*/ 79 h 102"/>
                <a:gd name="T44" fmla="*/ 83 w 145"/>
                <a:gd name="T45" fmla="*/ 77 h 102"/>
                <a:gd name="T46" fmla="*/ 83 w 145"/>
                <a:gd name="T47" fmla="*/ 75 h 102"/>
                <a:gd name="T48" fmla="*/ 83 w 145"/>
                <a:gd name="T49" fmla="*/ 74 h 102"/>
                <a:gd name="T50" fmla="*/ 81 w 145"/>
                <a:gd name="T51" fmla="*/ 75 h 102"/>
                <a:gd name="T52" fmla="*/ 77 w 145"/>
                <a:gd name="T53" fmla="*/ 79 h 102"/>
                <a:gd name="T54" fmla="*/ 77 w 145"/>
                <a:gd name="T55" fmla="*/ 79 h 102"/>
                <a:gd name="T56" fmla="*/ 72 w 145"/>
                <a:gd name="T57" fmla="*/ 83 h 102"/>
                <a:gd name="T58" fmla="*/ 68 w 145"/>
                <a:gd name="T59" fmla="*/ 87 h 102"/>
                <a:gd name="T60" fmla="*/ 66 w 145"/>
                <a:gd name="T61" fmla="*/ 87 h 102"/>
                <a:gd name="T62" fmla="*/ 55 w 145"/>
                <a:gd name="T63" fmla="*/ 89 h 102"/>
                <a:gd name="T64" fmla="*/ 55 w 145"/>
                <a:gd name="T65" fmla="*/ 89 h 102"/>
                <a:gd name="T66" fmla="*/ 47 w 145"/>
                <a:gd name="T67" fmla="*/ 87 h 102"/>
                <a:gd name="T68" fmla="*/ 43 w 145"/>
                <a:gd name="T69" fmla="*/ 87 h 102"/>
                <a:gd name="T70" fmla="*/ 43 w 145"/>
                <a:gd name="T71" fmla="*/ 87 h 102"/>
                <a:gd name="T72" fmla="*/ 41 w 145"/>
                <a:gd name="T73" fmla="*/ 89 h 102"/>
                <a:gd name="T74" fmla="*/ 41 w 145"/>
                <a:gd name="T75" fmla="*/ 89 h 102"/>
                <a:gd name="T76" fmla="*/ 43 w 145"/>
                <a:gd name="T77" fmla="*/ 96 h 102"/>
                <a:gd name="T78" fmla="*/ 41 w 145"/>
                <a:gd name="T79" fmla="*/ 96 h 102"/>
                <a:gd name="T80" fmla="*/ 40 w 145"/>
                <a:gd name="T81" fmla="*/ 98 h 102"/>
                <a:gd name="T82" fmla="*/ 40 w 145"/>
                <a:gd name="T83" fmla="*/ 98 h 102"/>
                <a:gd name="T84" fmla="*/ 34 w 145"/>
                <a:gd name="T85" fmla="*/ 96 h 102"/>
                <a:gd name="T86" fmla="*/ 28 w 145"/>
                <a:gd name="T87" fmla="*/ 96 h 102"/>
                <a:gd name="T88" fmla="*/ 24 w 145"/>
                <a:gd name="T89" fmla="*/ 96 h 102"/>
                <a:gd name="T90" fmla="*/ 22 w 145"/>
                <a:gd name="T91" fmla="*/ 96 h 102"/>
                <a:gd name="T92" fmla="*/ 22 w 145"/>
                <a:gd name="T93" fmla="*/ 98 h 102"/>
                <a:gd name="T94" fmla="*/ 22 w 145"/>
                <a:gd name="T95" fmla="*/ 98 h 102"/>
                <a:gd name="T96" fmla="*/ 19 w 145"/>
                <a:gd name="T97" fmla="*/ 100 h 102"/>
                <a:gd name="T98" fmla="*/ 13 w 145"/>
                <a:gd name="T99" fmla="*/ 100 h 102"/>
                <a:gd name="T100" fmla="*/ 7 w 145"/>
                <a:gd name="T101" fmla="*/ 102 h 102"/>
                <a:gd name="T102" fmla="*/ 7 w 145"/>
                <a:gd name="T103" fmla="*/ 85 h 102"/>
                <a:gd name="T104" fmla="*/ 0 w 145"/>
                <a:gd name="T105" fmla="*/ 77 h 102"/>
                <a:gd name="T106" fmla="*/ 2 w 145"/>
                <a:gd name="T107" fmla="*/ 62 h 102"/>
                <a:gd name="T108" fmla="*/ 2 w 145"/>
                <a:gd name="T109" fmla="*/ 51 h 102"/>
                <a:gd name="T110" fmla="*/ 0 w 145"/>
                <a:gd name="T111" fmla="*/ 43 h 102"/>
                <a:gd name="T112" fmla="*/ 0 w 145"/>
                <a:gd name="T113" fmla="*/ 43 h 102"/>
                <a:gd name="T114" fmla="*/ 0 w 145"/>
                <a:gd name="T115" fmla="*/ 4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5" h="102">
                  <a:moveTo>
                    <a:pt x="0" y="43"/>
                  </a:moveTo>
                  <a:lnTo>
                    <a:pt x="5" y="41"/>
                  </a:lnTo>
                  <a:lnTo>
                    <a:pt x="7" y="26"/>
                  </a:lnTo>
                  <a:lnTo>
                    <a:pt x="53" y="30"/>
                  </a:lnTo>
                  <a:lnTo>
                    <a:pt x="64" y="38"/>
                  </a:lnTo>
                  <a:lnTo>
                    <a:pt x="72" y="23"/>
                  </a:lnTo>
                  <a:lnTo>
                    <a:pt x="89" y="9"/>
                  </a:lnTo>
                  <a:lnTo>
                    <a:pt x="134" y="0"/>
                  </a:lnTo>
                  <a:lnTo>
                    <a:pt x="145" y="38"/>
                  </a:lnTo>
                  <a:lnTo>
                    <a:pt x="138" y="47"/>
                  </a:lnTo>
                  <a:lnTo>
                    <a:pt x="132" y="53"/>
                  </a:lnTo>
                  <a:lnTo>
                    <a:pt x="132" y="53"/>
                  </a:lnTo>
                  <a:lnTo>
                    <a:pt x="130" y="58"/>
                  </a:lnTo>
                  <a:lnTo>
                    <a:pt x="127" y="62"/>
                  </a:lnTo>
                  <a:lnTo>
                    <a:pt x="125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08" y="64"/>
                  </a:lnTo>
                  <a:lnTo>
                    <a:pt x="98" y="68"/>
                  </a:lnTo>
                  <a:lnTo>
                    <a:pt x="92" y="75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3" y="74"/>
                  </a:lnTo>
                  <a:lnTo>
                    <a:pt x="81" y="75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2" y="83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47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3" y="96"/>
                  </a:lnTo>
                  <a:lnTo>
                    <a:pt x="41" y="96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34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19" y="100"/>
                  </a:lnTo>
                  <a:lnTo>
                    <a:pt x="13" y="100"/>
                  </a:lnTo>
                  <a:lnTo>
                    <a:pt x="7" y="102"/>
                  </a:lnTo>
                  <a:lnTo>
                    <a:pt x="7" y="85"/>
                  </a:lnTo>
                  <a:lnTo>
                    <a:pt x="0" y="77"/>
                  </a:lnTo>
                  <a:lnTo>
                    <a:pt x="2" y="62"/>
                  </a:lnTo>
                  <a:lnTo>
                    <a:pt x="2" y="5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132D698E-853E-0945-8047-487499BEFC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5164" y="2507143"/>
              <a:ext cx="207654" cy="197501"/>
            </a:xfrm>
            <a:custGeom>
              <a:avLst/>
              <a:gdLst>
                <a:gd name="T0" fmla="*/ 4 w 136"/>
                <a:gd name="T1" fmla="*/ 95 h 152"/>
                <a:gd name="T2" fmla="*/ 0 w 136"/>
                <a:gd name="T3" fmla="*/ 70 h 152"/>
                <a:gd name="T4" fmla="*/ 36 w 136"/>
                <a:gd name="T5" fmla="*/ 48 h 152"/>
                <a:gd name="T6" fmla="*/ 36 w 136"/>
                <a:gd name="T7" fmla="*/ 17 h 152"/>
                <a:gd name="T8" fmla="*/ 49 w 136"/>
                <a:gd name="T9" fmla="*/ 4 h 152"/>
                <a:gd name="T10" fmla="*/ 55 w 136"/>
                <a:gd name="T11" fmla="*/ 0 h 152"/>
                <a:gd name="T12" fmla="*/ 64 w 136"/>
                <a:gd name="T13" fmla="*/ 0 h 152"/>
                <a:gd name="T14" fmla="*/ 70 w 136"/>
                <a:gd name="T15" fmla="*/ 0 h 152"/>
                <a:gd name="T16" fmla="*/ 74 w 136"/>
                <a:gd name="T17" fmla="*/ 0 h 152"/>
                <a:gd name="T18" fmla="*/ 79 w 136"/>
                <a:gd name="T19" fmla="*/ 6 h 152"/>
                <a:gd name="T20" fmla="*/ 85 w 136"/>
                <a:gd name="T21" fmla="*/ 6 h 152"/>
                <a:gd name="T22" fmla="*/ 96 w 136"/>
                <a:gd name="T23" fmla="*/ 17 h 152"/>
                <a:gd name="T24" fmla="*/ 96 w 136"/>
                <a:gd name="T25" fmla="*/ 27 h 152"/>
                <a:gd name="T26" fmla="*/ 106 w 136"/>
                <a:gd name="T27" fmla="*/ 31 h 152"/>
                <a:gd name="T28" fmla="*/ 106 w 136"/>
                <a:gd name="T29" fmla="*/ 38 h 152"/>
                <a:gd name="T30" fmla="*/ 95 w 136"/>
                <a:gd name="T31" fmla="*/ 50 h 152"/>
                <a:gd name="T32" fmla="*/ 95 w 136"/>
                <a:gd name="T33" fmla="*/ 50 h 152"/>
                <a:gd name="T34" fmla="*/ 95 w 136"/>
                <a:gd name="T35" fmla="*/ 67 h 152"/>
                <a:gd name="T36" fmla="*/ 104 w 136"/>
                <a:gd name="T37" fmla="*/ 76 h 152"/>
                <a:gd name="T38" fmla="*/ 117 w 136"/>
                <a:gd name="T39" fmla="*/ 85 h 152"/>
                <a:gd name="T40" fmla="*/ 127 w 136"/>
                <a:gd name="T41" fmla="*/ 108 h 152"/>
                <a:gd name="T42" fmla="*/ 130 w 136"/>
                <a:gd name="T43" fmla="*/ 125 h 152"/>
                <a:gd name="T44" fmla="*/ 136 w 136"/>
                <a:gd name="T45" fmla="*/ 131 h 152"/>
                <a:gd name="T46" fmla="*/ 136 w 136"/>
                <a:gd name="T47" fmla="*/ 131 h 152"/>
                <a:gd name="T48" fmla="*/ 136 w 136"/>
                <a:gd name="T49" fmla="*/ 133 h 152"/>
                <a:gd name="T50" fmla="*/ 136 w 136"/>
                <a:gd name="T51" fmla="*/ 133 h 152"/>
                <a:gd name="T52" fmla="*/ 132 w 136"/>
                <a:gd name="T53" fmla="*/ 135 h 152"/>
                <a:gd name="T54" fmla="*/ 130 w 136"/>
                <a:gd name="T55" fmla="*/ 133 h 152"/>
                <a:gd name="T56" fmla="*/ 125 w 136"/>
                <a:gd name="T57" fmla="*/ 133 h 152"/>
                <a:gd name="T58" fmla="*/ 121 w 136"/>
                <a:gd name="T59" fmla="*/ 131 h 152"/>
                <a:gd name="T60" fmla="*/ 110 w 136"/>
                <a:gd name="T61" fmla="*/ 142 h 152"/>
                <a:gd name="T62" fmla="*/ 110 w 136"/>
                <a:gd name="T63" fmla="*/ 152 h 152"/>
                <a:gd name="T64" fmla="*/ 81 w 136"/>
                <a:gd name="T65" fmla="*/ 152 h 152"/>
                <a:gd name="T66" fmla="*/ 49 w 136"/>
                <a:gd name="T67" fmla="*/ 112 h 152"/>
                <a:gd name="T68" fmla="*/ 4 w 136"/>
                <a:gd name="T69" fmla="*/ 95 h 152"/>
                <a:gd name="T70" fmla="*/ 4 w 136"/>
                <a:gd name="T71" fmla="*/ 95 h 152"/>
                <a:gd name="T72" fmla="*/ 4 w 136"/>
                <a:gd name="T73" fmla="*/ 9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6" h="152">
                  <a:moveTo>
                    <a:pt x="4" y="95"/>
                  </a:moveTo>
                  <a:lnTo>
                    <a:pt x="0" y="70"/>
                  </a:lnTo>
                  <a:lnTo>
                    <a:pt x="36" y="48"/>
                  </a:lnTo>
                  <a:lnTo>
                    <a:pt x="36" y="17"/>
                  </a:lnTo>
                  <a:lnTo>
                    <a:pt x="49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9" y="6"/>
                  </a:lnTo>
                  <a:lnTo>
                    <a:pt x="85" y="6"/>
                  </a:lnTo>
                  <a:lnTo>
                    <a:pt x="96" y="17"/>
                  </a:lnTo>
                  <a:lnTo>
                    <a:pt x="96" y="27"/>
                  </a:lnTo>
                  <a:lnTo>
                    <a:pt x="106" y="31"/>
                  </a:lnTo>
                  <a:lnTo>
                    <a:pt x="106" y="38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5" y="67"/>
                  </a:lnTo>
                  <a:lnTo>
                    <a:pt x="104" y="76"/>
                  </a:lnTo>
                  <a:lnTo>
                    <a:pt x="117" y="85"/>
                  </a:lnTo>
                  <a:lnTo>
                    <a:pt x="127" y="108"/>
                  </a:lnTo>
                  <a:lnTo>
                    <a:pt x="130" y="125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6" y="133"/>
                  </a:lnTo>
                  <a:lnTo>
                    <a:pt x="132" y="135"/>
                  </a:lnTo>
                  <a:lnTo>
                    <a:pt x="130" y="133"/>
                  </a:lnTo>
                  <a:lnTo>
                    <a:pt x="125" y="133"/>
                  </a:lnTo>
                  <a:lnTo>
                    <a:pt x="121" y="131"/>
                  </a:lnTo>
                  <a:lnTo>
                    <a:pt x="110" y="142"/>
                  </a:lnTo>
                  <a:lnTo>
                    <a:pt x="110" y="152"/>
                  </a:lnTo>
                  <a:lnTo>
                    <a:pt x="81" y="152"/>
                  </a:lnTo>
                  <a:lnTo>
                    <a:pt x="49" y="112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DD51E59F-786E-8D4C-9A56-D8A906B547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5164" y="2507143"/>
              <a:ext cx="207654" cy="197501"/>
            </a:xfrm>
            <a:custGeom>
              <a:avLst/>
              <a:gdLst>
                <a:gd name="T0" fmla="*/ 4 w 136"/>
                <a:gd name="T1" fmla="*/ 95 h 152"/>
                <a:gd name="T2" fmla="*/ 0 w 136"/>
                <a:gd name="T3" fmla="*/ 70 h 152"/>
                <a:gd name="T4" fmla="*/ 36 w 136"/>
                <a:gd name="T5" fmla="*/ 48 h 152"/>
                <a:gd name="T6" fmla="*/ 36 w 136"/>
                <a:gd name="T7" fmla="*/ 17 h 152"/>
                <a:gd name="T8" fmla="*/ 49 w 136"/>
                <a:gd name="T9" fmla="*/ 4 h 152"/>
                <a:gd name="T10" fmla="*/ 55 w 136"/>
                <a:gd name="T11" fmla="*/ 0 h 152"/>
                <a:gd name="T12" fmla="*/ 64 w 136"/>
                <a:gd name="T13" fmla="*/ 0 h 152"/>
                <a:gd name="T14" fmla="*/ 70 w 136"/>
                <a:gd name="T15" fmla="*/ 0 h 152"/>
                <a:gd name="T16" fmla="*/ 74 w 136"/>
                <a:gd name="T17" fmla="*/ 0 h 152"/>
                <a:gd name="T18" fmla="*/ 79 w 136"/>
                <a:gd name="T19" fmla="*/ 6 h 152"/>
                <a:gd name="T20" fmla="*/ 85 w 136"/>
                <a:gd name="T21" fmla="*/ 6 h 152"/>
                <a:gd name="T22" fmla="*/ 96 w 136"/>
                <a:gd name="T23" fmla="*/ 17 h 152"/>
                <a:gd name="T24" fmla="*/ 96 w 136"/>
                <a:gd name="T25" fmla="*/ 27 h 152"/>
                <a:gd name="T26" fmla="*/ 106 w 136"/>
                <a:gd name="T27" fmla="*/ 31 h 152"/>
                <a:gd name="T28" fmla="*/ 106 w 136"/>
                <a:gd name="T29" fmla="*/ 38 h 152"/>
                <a:gd name="T30" fmla="*/ 95 w 136"/>
                <a:gd name="T31" fmla="*/ 50 h 152"/>
                <a:gd name="T32" fmla="*/ 95 w 136"/>
                <a:gd name="T33" fmla="*/ 50 h 152"/>
                <a:gd name="T34" fmla="*/ 95 w 136"/>
                <a:gd name="T35" fmla="*/ 67 h 152"/>
                <a:gd name="T36" fmla="*/ 104 w 136"/>
                <a:gd name="T37" fmla="*/ 76 h 152"/>
                <a:gd name="T38" fmla="*/ 117 w 136"/>
                <a:gd name="T39" fmla="*/ 85 h 152"/>
                <a:gd name="T40" fmla="*/ 127 w 136"/>
                <a:gd name="T41" fmla="*/ 108 h 152"/>
                <a:gd name="T42" fmla="*/ 130 w 136"/>
                <a:gd name="T43" fmla="*/ 125 h 152"/>
                <a:gd name="T44" fmla="*/ 136 w 136"/>
                <a:gd name="T45" fmla="*/ 131 h 152"/>
                <a:gd name="T46" fmla="*/ 136 w 136"/>
                <a:gd name="T47" fmla="*/ 131 h 152"/>
                <a:gd name="T48" fmla="*/ 136 w 136"/>
                <a:gd name="T49" fmla="*/ 133 h 152"/>
                <a:gd name="T50" fmla="*/ 136 w 136"/>
                <a:gd name="T51" fmla="*/ 133 h 152"/>
                <a:gd name="T52" fmla="*/ 132 w 136"/>
                <a:gd name="T53" fmla="*/ 135 h 152"/>
                <a:gd name="T54" fmla="*/ 130 w 136"/>
                <a:gd name="T55" fmla="*/ 133 h 152"/>
                <a:gd name="T56" fmla="*/ 125 w 136"/>
                <a:gd name="T57" fmla="*/ 133 h 152"/>
                <a:gd name="T58" fmla="*/ 121 w 136"/>
                <a:gd name="T59" fmla="*/ 131 h 152"/>
                <a:gd name="T60" fmla="*/ 110 w 136"/>
                <a:gd name="T61" fmla="*/ 142 h 152"/>
                <a:gd name="T62" fmla="*/ 110 w 136"/>
                <a:gd name="T63" fmla="*/ 152 h 152"/>
                <a:gd name="T64" fmla="*/ 81 w 136"/>
                <a:gd name="T65" fmla="*/ 152 h 152"/>
                <a:gd name="T66" fmla="*/ 49 w 136"/>
                <a:gd name="T67" fmla="*/ 112 h 152"/>
                <a:gd name="T68" fmla="*/ 4 w 136"/>
                <a:gd name="T69" fmla="*/ 95 h 152"/>
                <a:gd name="T70" fmla="*/ 4 w 136"/>
                <a:gd name="T71" fmla="*/ 95 h 152"/>
                <a:gd name="T72" fmla="*/ 4 w 136"/>
                <a:gd name="T73" fmla="*/ 9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6" h="152">
                  <a:moveTo>
                    <a:pt x="4" y="95"/>
                  </a:moveTo>
                  <a:lnTo>
                    <a:pt x="0" y="70"/>
                  </a:lnTo>
                  <a:lnTo>
                    <a:pt x="36" y="48"/>
                  </a:lnTo>
                  <a:lnTo>
                    <a:pt x="36" y="17"/>
                  </a:lnTo>
                  <a:lnTo>
                    <a:pt x="49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9" y="6"/>
                  </a:lnTo>
                  <a:lnTo>
                    <a:pt x="85" y="6"/>
                  </a:lnTo>
                  <a:lnTo>
                    <a:pt x="96" y="17"/>
                  </a:lnTo>
                  <a:lnTo>
                    <a:pt x="96" y="27"/>
                  </a:lnTo>
                  <a:lnTo>
                    <a:pt x="106" y="31"/>
                  </a:lnTo>
                  <a:lnTo>
                    <a:pt x="106" y="38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5" y="67"/>
                  </a:lnTo>
                  <a:lnTo>
                    <a:pt x="104" y="76"/>
                  </a:lnTo>
                  <a:lnTo>
                    <a:pt x="117" y="85"/>
                  </a:lnTo>
                  <a:lnTo>
                    <a:pt x="127" y="108"/>
                  </a:lnTo>
                  <a:lnTo>
                    <a:pt x="130" y="125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6" y="133"/>
                  </a:lnTo>
                  <a:lnTo>
                    <a:pt x="132" y="135"/>
                  </a:lnTo>
                  <a:lnTo>
                    <a:pt x="130" y="133"/>
                  </a:lnTo>
                  <a:lnTo>
                    <a:pt x="125" y="133"/>
                  </a:lnTo>
                  <a:lnTo>
                    <a:pt x="121" y="131"/>
                  </a:lnTo>
                  <a:lnTo>
                    <a:pt x="110" y="142"/>
                  </a:lnTo>
                  <a:lnTo>
                    <a:pt x="110" y="152"/>
                  </a:lnTo>
                  <a:lnTo>
                    <a:pt x="81" y="152"/>
                  </a:lnTo>
                  <a:lnTo>
                    <a:pt x="49" y="112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5E0FE4F7-EF24-F946-82AC-94899B815E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3053" y="2770911"/>
              <a:ext cx="181697" cy="209195"/>
            </a:xfrm>
            <a:custGeom>
              <a:avLst/>
              <a:gdLst>
                <a:gd name="T0" fmla="*/ 35 w 119"/>
                <a:gd name="T1" fmla="*/ 153 h 161"/>
                <a:gd name="T2" fmla="*/ 18 w 119"/>
                <a:gd name="T3" fmla="*/ 161 h 161"/>
                <a:gd name="T4" fmla="*/ 5 w 119"/>
                <a:gd name="T5" fmla="*/ 121 h 161"/>
                <a:gd name="T6" fmla="*/ 18 w 119"/>
                <a:gd name="T7" fmla="*/ 117 h 161"/>
                <a:gd name="T8" fmla="*/ 51 w 119"/>
                <a:gd name="T9" fmla="*/ 98 h 161"/>
                <a:gd name="T10" fmla="*/ 52 w 119"/>
                <a:gd name="T11" fmla="*/ 58 h 161"/>
                <a:gd name="T12" fmla="*/ 35 w 119"/>
                <a:gd name="T13" fmla="*/ 58 h 161"/>
                <a:gd name="T14" fmla="*/ 17 w 119"/>
                <a:gd name="T15" fmla="*/ 53 h 161"/>
                <a:gd name="T16" fmla="*/ 1 w 119"/>
                <a:gd name="T17" fmla="*/ 41 h 161"/>
                <a:gd name="T18" fmla="*/ 0 w 119"/>
                <a:gd name="T19" fmla="*/ 32 h 161"/>
                <a:gd name="T20" fmla="*/ 28 w 119"/>
                <a:gd name="T21" fmla="*/ 32 h 161"/>
                <a:gd name="T22" fmla="*/ 43 w 119"/>
                <a:gd name="T23" fmla="*/ 28 h 161"/>
                <a:gd name="T24" fmla="*/ 52 w 119"/>
                <a:gd name="T25" fmla="*/ 15 h 161"/>
                <a:gd name="T26" fmla="*/ 60 w 119"/>
                <a:gd name="T27" fmla="*/ 7 h 161"/>
                <a:gd name="T28" fmla="*/ 66 w 119"/>
                <a:gd name="T29" fmla="*/ 0 h 161"/>
                <a:gd name="T30" fmla="*/ 66 w 119"/>
                <a:gd name="T31" fmla="*/ 0 h 161"/>
                <a:gd name="T32" fmla="*/ 64 w 119"/>
                <a:gd name="T33" fmla="*/ 7 h 161"/>
                <a:gd name="T34" fmla="*/ 64 w 119"/>
                <a:gd name="T35" fmla="*/ 11 h 161"/>
                <a:gd name="T36" fmla="*/ 66 w 119"/>
                <a:gd name="T37" fmla="*/ 15 h 161"/>
                <a:gd name="T38" fmla="*/ 66 w 119"/>
                <a:gd name="T39" fmla="*/ 15 h 161"/>
                <a:gd name="T40" fmla="*/ 66 w 119"/>
                <a:gd name="T41" fmla="*/ 15 h 161"/>
                <a:gd name="T42" fmla="*/ 77 w 119"/>
                <a:gd name="T43" fmla="*/ 28 h 161"/>
                <a:gd name="T44" fmla="*/ 81 w 119"/>
                <a:gd name="T45" fmla="*/ 32 h 161"/>
                <a:gd name="T46" fmla="*/ 90 w 119"/>
                <a:gd name="T47" fmla="*/ 43 h 161"/>
                <a:gd name="T48" fmla="*/ 104 w 119"/>
                <a:gd name="T49" fmla="*/ 43 h 161"/>
                <a:gd name="T50" fmla="*/ 109 w 119"/>
                <a:gd name="T51" fmla="*/ 49 h 161"/>
                <a:gd name="T52" fmla="*/ 115 w 119"/>
                <a:gd name="T53" fmla="*/ 62 h 161"/>
                <a:gd name="T54" fmla="*/ 119 w 119"/>
                <a:gd name="T55" fmla="*/ 66 h 161"/>
                <a:gd name="T56" fmla="*/ 109 w 119"/>
                <a:gd name="T57" fmla="*/ 77 h 161"/>
                <a:gd name="T58" fmla="*/ 98 w 119"/>
                <a:gd name="T59" fmla="*/ 89 h 161"/>
                <a:gd name="T60" fmla="*/ 94 w 119"/>
                <a:gd name="T61" fmla="*/ 102 h 161"/>
                <a:gd name="T62" fmla="*/ 88 w 119"/>
                <a:gd name="T63" fmla="*/ 111 h 161"/>
                <a:gd name="T64" fmla="*/ 88 w 119"/>
                <a:gd name="T65" fmla="*/ 125 h 161"/>
                <a:gd name="T66" fmla="*/ 81 w 119"/>
                <a:gd name="T67" fmla="*/ 125 h 161"/>
                <a:gd name="T68" fmla="*/ 73 w 119"/>
                <a:gd name="T69" fmla="*/ 125 h 161"/>
                <a:gd name="T70" fmla="*/ 73 w 119"/>
                <a:gd name="T71" fmla="*/ 125 h 161"/>
                <a:gd name="T72" fmla="*/ 69 w 119"/>
                <a:gd name="T73" fmla="*/ 126 h 161"/>
                <a:gd name="T74" fmla="*/ 66 w 119"/>
                <a:gd name="T75" fmla="*/ 130 h 161"/>
                <a:gd name="T76" fmla="*/ 64 w 119"/>
                <a:gd name="T77" fmla="*/ 132 h 161"/>
                <a:gd name="T78" fmla="*/ 64 w 119"/>
                <a:gd name="T79" fmla="*/ 132 h 161"/>
                <a:gd name="T80" fmla="*/ 64 w 119"/>
                <a:gd name="T81" fmla="*/ 132 h 161"/>
                <a:gd name="T82" fmla="*/ 64 w 119"/>
                <a:gd name="T83" fmla="*/ 145 h 161"/>
                <a:gd name="T84" fmla="*/ 52 w 119"/>
                <a:gd name="T85" fmla="*/ 142 h 161"/>
                <a:gd name="T86" fmla="*/ 47 w 119"/>
                <a:gd name="T87" fmla="*/ 147 h 161"/>
                <a:gd name="T88" fmla="*/ 47 w 119"/>
                <a:gd name="T89" fmla="*/ 147 h 161"/>
                <a:gd name="T90" fmla="*/ 51 w 119"/>
                <a:gd name="T91" fmla="*/ 151 h 161"/>
                <a:gd name="T92" fmla="*/ 51 w 119"/>
                <a:gd name="T93" fmla="*/ 153 h 161"/>
                <a:gd name="T94" fmla="*/ 49 w 119"/>
                <a:gd name="T95" fmla="*/ 155 h 161"/>
                <a:gd name="T96" fmla="*/ 47 w 119"/>
                <a:gd name="T97" fmla="*/ 155 h 161"/>
                <a:gd name="T98" fmla="*/ 47 w 119"/>
                <a:gd name="T99" fmla="*/ 155 h 161"/>
                <a:gd name="T100" fmla="*/ 39 w 119"/>
                <a:gd name="T101" fmla="*/ 155 h 161"/>
                <a:gd name="T102" fmla="*/ 35 w 119"/>
                <a:gd name="T103" fmla="*/ 153 h 161"/>
                <a:gd name="T104" fmla="*/ 35 w 119"/>
                <a:gd name="T105" fmla="*/ 153 h 161"/>
                <a:gd name="T106" fmla="*/ 35 w 119"/>
                <a:gd name="T107" fmla="*/ 153 h 161"/>
                <a:gd name="T108" fmla="*/ 35 w 119"/>
                <a:gd name="T109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" h="161">
                  <a:moveTo>
                    <a:pt x="35" y="153"/>
                  </a:moveTo>
                  <a:lnTo>
                    <a:pt x="18" y="161"/>
                  </a:lnTo>
                  <a:lnTo>
                    <a:pt x="5" y="121"/>
                  </a:lnTo>
                  <a:lnTo>
                    <a:pt x="18" y="117"/>
                  </a:lnTo>
                  <a:lnTo>
                    <a:pt x="51" y="98"/>
                  </a:lnTo>
                  <a:lnTo>
                    <a:pt x="52" y="58"/>
                  </a:lnTo>
                  <a:lnTo>
                    <a:pt x="35" y="58"/>
                  </a:lnTo>
                  <a:lnTo>
                    <a:pt x="17" y="53"/>
                  </a:lnTo>
                  <a:lnTo>
                    <a:pt x="1" y="41"/>
                  </a:lnTo>
                  <a:lnTo>
                    <a:pt x="0" y="32"/>
                  </a:lnTo>
                  <a:lnTo>
                    <a:pt x="28" y="32"/>
                  </a:lnTo>
                  <a:lnTo>
                    <a:pt x="43" y="28"/>
                  </a:lnTo>
                  <a:lnTo>
                    <a:pt x="52" y="15"/>
                  </a:lnTo>
                  <a:lnTo>
                    <a:pt x="60" y="7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7"/>
                  </a:lnTo>
                  <a:lnTo>
                    <a:pt x="64" y="11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77" y="28"/>
                  </a:lnTo>
                  <a:lnTo>
                    <a:pt x="81" y="32"/>
                  </a:lnTo>
                  <a:lnTo>
                    <a:pt x="90" y="43"/>
                  </a:lnTo>
                  <a:lnTo>
                    <a:pt x="104" y="43"/>
                  </a:lnTo>
                  <a:lnTo>
                    <a:pt x="109" y="49"/>
                  </a:lnTo>
                  <a:lnTo>
                    <a:pt x="115" y="62"/>
                  </a:lnTo>
                  <a:lnTo>
                    <a:pt x="119" y="66"/>
                  </a:lnTo>
                  <a:lnTo>
                    <a:pt x="109" y="77"/>
                  </a:lnTo>
                  <a:lnTo>
                    <a:pt x="98" y="89"/>
                  </a:lnTo>
                  <a:lnTo>
                    <a:pt x="94" y="102"/>
                  </a:lnTo>
                  <a:lnTo>
                    <a:pt x="88" y="111"/>
                  </a:lnTo>
                  <a:lnTo>
                    <a:pt x="88" y="125"/>
                  </a:lnTo>
                  <a:lnTo>
                    <a:pt x="81" y="125"/>
                  </a:lnTo>
                  <a:lnTo>
                    <a:pt x="73" y="125"/>
                  </a:lnTo>
                  <a:lnTo>
                    <a:pt x="73" y="125"/>
                  </a:lnTo>
                  <a:lnTo>
                    <a:pt x="69" y="126"/>
                  </a:lnTo>
                  <a:lnTo>
                    <a:pt x="66" y="130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45"/>
                  </a:lnTo>
                  <a:lnTo>
                    <a:pt x="52" y="142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51" y="151"/>
                  </a:lnTo>
                  <a:lnTo>
                    <a:pt x="51" y="153"/>
                  </a:lnTo>
                  <a:lnTo>
                    <a:pt x="49" y="155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39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2029939E-B40E-064F-8EDC-DEFFC9F6AF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3053" y="2770911"/>
              <a:ext cx="181697" cy="209195"/>
            </a:xfrm>
            <a:custGeom>
              <a:avLst/>
              <a:gdLst>
                <a:gd name="T0" fmla="*/ 35 w 119"/>
                <a:gd name="T1" fmla="*/ 153 h 161"/>
                <a:gd name="T2" fmla="*/ 18 w 119"/>
                <a:gd name="T3" fmla="*/ 161 h 161"/>
                <a:gd name="T4" fmla="*/ 5 w 119"/>
                <a:gd name="T5" fmla="*/ 121 h 161"/>
                <a:gd name="T6" fmla="*/ 18 w 119"/>
                <a:gd name="T7" fmla="*/ 117 h 161"/>
                <a:gd name="T8" fmla="*/ 51 w 119"/>
                <a:gd name="T9" fmla="*/ 98 h 161"/>
                <a:gd name="T10" fmla="*/ 52 w 119"/>
                <a:gd name="T11" fmla="*/ 58 h 161"/>
                <a:gd name="T12" fmla="*/ 35 w 119"/>
                <a:gd name="T13" fmla="*/ 58 h 161"/>
                <a:gd name="T14" fmla="*/ 17 w 119"/>
                <a:gd name="T15" fmla="*/ 53 h 161"/>
                <a:gd name="T16" fmla="*/ 1 w 119"/>
                <a:gd name="T17" fmla="*/ 41 h 161"/>
                <a:gd name="T18" fmla="*/ 0 w 119"/>
                <a:gd name="T19" fmla="*/ 32 h 161"/>
                <a:gd name="T20" fmla="*/ 28 w 119"/>
                <a:gd name="T21" fmla="*/ 32 h 161"/>
                <a:gd name="T22" fmla="*/ 43 w 119"/>
                <a:gd name="T23" fmla="*/ 28 h 161"/>
                <a:gd name="T24" fmla="*/ 52 w 119"/>
                <a:gd name="T25" fmla="*/ 15 h 161"/>
                <a:gd name="T26" fmla="*/ 60 w 119"/>
                <a:gd name="T27" fmla="*/ 7 h 161"/>
                <a:gd name="T28" fmla="*/ 66 w 119"/>
                <a:gd name="T29" fmla="*/ 0 h 161"/>
                <a:gd name="T30" fmla="*/ 66 w 119"/>
                <a:gd name="T31" fmla="*/ 0 h 161"/>
                <a:gd name="T32" fmla="*/ 64 w 119"/>
                <a:gd name="T33" fmla="*/ 7 h 161"/>
                <a:gd name="T34" fmla="*/ 64 w 119"/>
                <a:gd name="T35" fmla="*/ 11 h 161"/>
                <a:gd name="T36" fmla="*/ 66 w 119"/>
                <a:gd name="T37" fmla="*/ 15 h 161"/>
                <a:gd name="T38" fmla="*/ 66 w 119"/>
                <a:gd name="T39" fmla="*/ 15 h 161"/>
                <a:gd name="T40" fmla="*/ 66 w 119"/>
                <a:gd name="T41" fmla="*/ 15 h 161"/>
                <a:gd name="T42" fmla="*/ 77 w 119"/>
                <a:gd name="T43" fmla="*/ 28 h 161"/>
                <a:gd name="T44" fmla="*/ 81 w 119"/>
                <a:gd name="T45" fmla="*/ 32 h 161"/>
                <a:gd name="T46" fmla="*/ 90 w 119"/>
                <a:gd name="T47" fmla="*/ 43 h 161"/>
                <a:gd name="T48" fmla="*/ 104 w 119"/>
                <a:gd name="T49" fmla="*/ 43 h 161"/>
                <a:gd name="T50" fmla="*/ 109 w 119"/>
                <a:gd name="T51" fmla="*/ 49 h 161"/>
                <a:gd name="T52" fmla="*/ 115 w 119"/>
                <a:gd name="T53" fmla="*/ 62 h 161"/>
                <a:gd name="T54" fmla="*/ 119 w 119"/>
                <a:gd name="T55" fmla="*/ 66 h 161"/>
                <a:gd name="T56" fmla="*/ 109 w 119"/>
                <a:gd name="T57" fmla="*/ 77 h 161"/>
                <a:gd name="T58" fmla="*/ 98 w 119"/>
                <a:gd name="T59" fmla="*/ 89 h 161"/>
                <a:gd name="T60" fmla="*/ 94 w 119"/>
                <a:gd name="T61" fmla="*/ 102 h 161"/>
                <a:gd name="T62" fmla="*/ 88 w 119"/>
                <a:gd name="T63" fmla="*/ 111 h 161"/>
                <a:gd name="T64" fmla="*/ 88 w 119"/>
                <a:gd name="T65" fmla="*/ 125 h 161"/>
                <a:gd name="T66" fmla="*/ 81 w 119"/>
                <a:gd name="T67" fmla="*/ 125 h 161"/>
                <a:gd name="T68" fmla="*/ 73 w 119"/>
                <a:gd name="T69" fmla="*/ 125 h 161"/>
                <a:gd name="T70" fmla="*/ 73 w 119"/>
                <a:gd name="T71" fmla="*/ 125 h 161"/>
                <a:gd name="T72" fmla="*/ 69 w 119"/>
                <a:gd name="T73" fmla="*/ 126 h 161"/>
                <a:gd name="T74" fmla="*/ 66 w 119"/>
                <a:gd name="T75" fmla="*/ 130 h 161"/>
                <a:gd name="T76" fmla="*/ 64 w 119"/>
                <a:gd name="T77" fmla="*/ 132 h 161"/>
                <a:gd name="T78" fmla="*/ 64 w 119"/>
                <a:gd name="T79" fmla="*/ 132 h 161"/>
                <a:gd name="T80" fmla="*/ 64 w 119"/>
                <a:gd name="T81" fmla="*/ 132 h 161"/>
                <a:gd name="T82" fmla="*/ 64 w 119"/>
                <a:gd name="T83" fmla="*/ 145 h 161"/>
                <a:gd name="T84" fmla="*/ 52 w 119"/>
                <a:gd name="T85" fmla="*/ 142 h 161"/>
                <a:gd name="T86" fmla="*/ 47 w 119"/>
                <a:gd name="T87" fmla="*/ 147 h 161"/>
                <a:gd name="T88" fmla="*/ 47 w 119"/>
                <a:gd name="T89" fmla="*/ 147 h 161"/>
                <a:gd name="T90" fmla="*/ 51 w 119"/>
                <a:gd name="T91" fmla="*/ 151 h 161"/>
                <a:gd name="T92" fmla="*/ 51 w 119"/>
                <a:gd name="T93" fmla="*/ 153 h 161"/>
                <a:gd name="T94" fmla="*/ 49 w 119"/>
                <a:gd name="T95" fmla="*/ 155 h 161"/>
                <a:gd name="T96" fmla="*/ 47 w 119"/>
                <a:gd name="T97" fmla="*/ 155 h 161"/>
                <a:gd name="T98" fmla="*/ 47 w 119"/>
                <a:gd name="T99" fmla="*/ 155 h 161"/>
                <a:gd name="T100" fmla="*/ 39 w 119"/>
                <a:gd name="T101" fmla="*/ 155 h 161"/>
                <a:gd name="T102" fmla="*/ 35 w 119"/>
                <a:gd name="T103" fmla="*/ 153 h 161"/>
                <a:gd name="T104" fmla="*/ 35 w 119"/>
                <a:gd name="T105" fmla="*/ 153 h 161"/>
                <a:gd name="T106" fmla="*/ 35 w 119"/>
                <a:gd name="T107" fmla="*/ 153 h 161"/>
                <a:gd name="T108" fmla="*/ 35 w 119"/>
                <a:gd name="T109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" h="161">
                  <a:moveTo>
                    <a:pt x="35" y="153"/>
                  </a:moveTo>
                  <a:lnTo>
                    <a:pt x="18" y="161"/>
                  </a:lnTo>
                  <a:lnTo>
                    <a:pt x="5" y="121"/>
                  </a:lnTo>
                  <a:lnTo>
                    <a:pt x="18" y="117"/>
                  </a:lnTo>
                  <a:lnTo>
                    <a:pt x="51" y="98"/>
                  </a:lnTo>
                  <a:lnTo>
                    <a:pt x="52" y="58"/>
                  </a:lnTo>
                  <a:lnTo>
                    <a:pt x="35" y="58"/>
                  </a:lnTo>
                  <a:lnTo>
                    <a:pt x="17" y="53"/>
                  </a:lnTo>
                  <a:lnTo>
                    <a:pt x="1" y="41"/>
                  </a:lnTo>
                  <a:lnTo>
                    <a:pt x="0" y="32"/>
                  </a:lnTo>
                  <a:lnTo>
                    <a:pt x="28" y="32"/>
                  </a:lnTo>
                  <a:lnTo>
                    <a:pt x="43" y="28"/>
                  </a:lnTo>
                  <a:lnTo>
                    <a:pt x="52" y="15"/>
                  </a:lnTo>
                  <a:lnTo>
                    <a:pt x="60" y="7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7"/>
                  </a:lnTo>
                  <a:lnTo>
                    <a:pt x="64" y="11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77" y="28"/>
                  </a:lnTo>
                  <a:lnTo>
                    <a:pt x="81" y="32"/>
                  </a:lnTo>
                  <a:lnTo>
                    <a:pt x="90" y="43"/>
                  </a:lnTo>
                  <a:lnTo>
                    <a:pt x="104" y="43"/>
                  </a:lnTo>
                  <a:lnTo>
                    <a:pt x="109" y="49"/>
                  </a:lnTo>
                  <a:lnTo>
                    <a:pt x="115" y="62"/>
                  </a:lnTo>
                  <a:lnTo>
                    <a:pt x="119" y="66"/>
                  </a:lnTo>
                  <a:lnTo>
                    <a:pt x="109" y="77"/>
                  </a:lnTo>
                  <a:lnTo>
                    <a:pt x="98" y="89"/>
                  </a:lnTo>
                  <a:lnTo>
                    <a:pt x="94" y="102"/>
                  </a:lnTo>
                  <a:lnTo>
                    <a:pt x="88" y="111"/>
                  </a:lnTo>
                  <a:lnTo>
                    <a:pt x="88" y="125"/>
                  </a:lnTo>
                  <a:lnTo>
                    <a:pt x="81" y="125"/>
                  </a:lnTo>
                  <a:lnTo>
                    <a:pt x="73" y="125"/>
                  </a:lnTo>
                  <a:lnTo>
                    <a:pt x="73" y="125"/>
                  </a:lnTo>
                  <a:lnTo>
                    <a:pt x="69" y="126"/>
                  </a:lnTo>
                  <a:lnTo>
                    <a:pt x="66" y="130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45"/>
                  </a:lnTo>
                  <a:lnTo>
                    <a:pt x="52" y="142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51" y="151"/>
                  </a:lnTo>
                  <a:lnTo>
                    <a:pt x="51" y="153"/>
                  </a:lnTo>
                  <a:lnTo>
                    <a:pt x="49" y="155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39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6F99DAE3-1668-F948-8908-1952AF639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6173" y="2677358"/>
              <a:ext cx="30537" cy="31184"/>
            </a:xfrm>
            <a:custGeom>
              <a:avLst/>
              <a:gdLst>
                <a:gd name="T0" fmla="*/ 0 w 20"/>
                <a:gd name="T1" fmla="*/ 21 h 24"/>
                <a:gd name="T2" fmla="*/ 0 w 20"/>
                <a:gd name="T3" fmla="*/ 11 h 24"/>
                <a:gd name="T4" fmla="*/ 9 w 20"/>
                <a:gd name="T5" fmla="*/ 0 h 24"/>
                <a:gd name="T6" fmla="*/ 20 w 20"/>
                <a:gd name="T7" fmla="*/ 4 h 24"/>
                <a:gd name="T8" fmla="*/ 17 w 20"/>
                <a:gd name="T9" fmla="*/ 24 h 24"/>
                <a:gd name="T10" fmla="*/ 11 w 20"/>
                <a:gd name="T11" fmla="*/ 19 h 24"/>
                <a:gd name="T12" fmla="*/ 0 w 20"/>
                <a:gd name="T13" fmla="*/ 21 h 24"/>
                <a:gd name="T14" fmla="*/ 0 w 20"/>
                <a:gd name="T15" fmla="*/ 21 h 24"/>
                <a:gd name="T16" fmla="*/ 0 w 20"/>
                <a:gd name="T1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lnTo>
                    <a:pt x="0" y="11"/>
                  </a:lnTo>
                  <a:lnTo>
                    <a:pt x="9" y="0"/>
                  </a:lnTo>
                  <a:lnTo>
                    <a:pt x="20" y="4"/>
                  </a:lnTo>
                  <a:lnTo>
                    <a:pt x="17" y="24"/>
                  </a:lnTo>
                  <a:lnTo>
                    <a:pt x="11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C7B03DD0-DFFB-904B-9349-1B343DB3B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6173" y="2677358"/>
              <a:ext cx="30537" cy="31184"/>
            </a:xfrm>
            <a:custGeom>
              <a:avLst/>
              <a:gdLst>
                <a:gd name="T0" fmla="*/ 0 w 20"/>
                <a:gd name="T1" fmla="*/ 21 h 24"/>
                <a:gd name="T2" fmla="*/ 0 w 20"/>
                <a:gd name="T3" fmla="*/ 11 h 24"/>
                <a:gd name="T4" fmla="*/ 9 w 20"/>
                <a:gd name="T5" fmla="*/ 0 h 24"/>
                <a:gd name="T6" fmla="*/ 20 w 20"/>
                <a:gd name="T7" fmla="*/ 4 h 24"/>
                <a:gd name="T8" fmla="*/ 17 w 20"/>
                <a:gd name="T9" fmla="*/ 24 h 24"/>
                <a:gd name="T10" fmla="*/ 11 w 20"/>
                <a:gd name="T11" fmla="*/ 19 h 24"/>
                <a:gd name="T12" fmla="*/ 0 w 20"/>
                <a:gd name="T13" fmla="*/ 21 h 24"/>
                <a:gd name="T14" fmla="*/ 0 w 20"/>
                <a:gd name="T15" fmla="*/ 21 h 24"/>
                <a:gd name="T16" fmla="*/ 0 w 20"/>
                <a:gd name="T1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lnTo>
                    <a:pt x="0" y="11"/>
                  </a:lnTo>
                  <a:lnTo>
                    <a:pt x="9" y="0"/>
                  </a:lnTo>
                  <a:lnTo>
                    <a:pt x="20" y="4"/>
                  </a:lnTo>
                  <a:lnTo>
                    <a:pt x="17" y="24"/>
                  </a:lnTo>
                  <a:lnTo>
                    <a:pt x="11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E91BE535-724C-294D-B4B5-A50B36767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605894"/>
              <a:ext cx="326749" cy="306646"/>
            </a:xfrm>
            <a:custGeom>
              <a:avLst/>
              <a:gdLst>
                <a:gd name="T0" fmla="*/ 190 w 214"/>
                <a:gd name="T1" fmla="*/ 11 h 236"/>
                <a:gd name="T2" fmla="*/ 199 w 214"/>
                <a:gd name="T3" fmla="*/ 23 h 236"/>
                <a:gd name="T4" fmla="*/ 210 w 214"/>
                <a:gd name="T5" fmla="*/ 55 h 236"/>
                <a:gd name="T6" fmla="*/ 214 w 214"/>
                <a:gd name="T7" fmla="*/ 193 h 236"/>
                <a:gd name="T8" fmla="*/ 197 w 214"/>
                <a:gd name="T9" fmla="*/ 229 h 236"/>
                <a:gd name="T10" fmla="*/ 93 w 214"/>
                <a:gd name="T11" fmla="*/ 172 h 236"/>
                <a:gd name="T12" fmla="*/ 59 w 214"/>
                <a:gd name="T13" fmla="*/ 176 h 236"/>
                <a:gd name="T14" fmla="*/ 38 w 214"/>
                <a:gd name="T15" fmla="*/ 170 h 236"/>
                <a:gd name="T16" fmla="*/ 14 w 214"/>
                <a:gd name="T17" fmla="*/ 153 h 236"/>
                <a:gd name="T18" fmla="*/ 0 w 214"/>
                <a:gd name="T19" fmla="*/ 127 h 236"/>
                <a:gd name="T20" fmla="*/ 6 w 214"/>
                <a:gd name="T21" fmla="*/ 102 h 236"/>
                <a:gd name="T22" fmla="*/ 8 w 214"/>
                <a:gd name="T23" fmla="*/ 66 h 236"/>
                <a:gd name="T24" fmla="*/ 2 w 214"/>
                <a:gd name="T25" fmla="*/ 59 h 236"/>
                <a:gd name="T26" fmla="*/ 12 w 214"/>
                <a:gd name="T27" fmla="*/ 49 h 236"/>
                <a:gd name="T28" fmla="*/ 12 w 214"/>
                <a:gd name="T29" fmla="*/ 30 h 236"/>
                <a:gd name="T30" fmla="*/ 27 w 214"/>
                <a:gd name="T31" fmla="*/ 17 h 236"/>
                <a:gd name="T32" fmla="*/ 33 w 214"/>
                <a:gd name="T33" fmla="*/ 0 h 236"/>
                <a:gd name="T34" fmla="*/ 42 w 214"/>
                <a:gd name="T35" fmla="*/ 4 h 236"/>
                <a:gd name="T36" fmla="*/ 53 w 214"/>
                <a:gd name="T37" fmla="*/ 4 h 236"/>
                <a:gd name="T38" fmla="*/ 61 w 214"/>
                <a:gd name="T39" fmla="*/ 4 h 236"/>
                <a:gd name="T40" fmla="*/ 65 w 214"/>
                <a:gd name="T41" fmla="*/ 8 h 236"/>
                <a:gd name="T42" fmla="*/ 69 w 214"/>
                <a:gd name="T43" fmla="*/ 11 h 236"/>
                <a:gd name="T44" fmla="*/ 70 w 214"/>
                <a:gd name="T45" fmla="*/ 15 h 236"/>
                <a:gd name="T46" fmla="*/ 80 w 214"/>
                <a:gd name="T47" fmla="*/ 21 h 236"/>
                <a:gd name="T48" fmla="*/ 82 w 214"/>
                <a:gd name="T49" fmla="*/ 21 h 236"/>
                <a:gd name="T50" fmla="*/ 89 w 214"/>
                <a:gd name="T51" fmla="*/ 32 h 236"/>
                <a:gd name="T52" fmla="*/ 93 w 214"/>
                <a:gd name="T53" fmla="*/ 34 h 236"/>
                <a:gd name="T54" fmla="*/ 101 w 214"/>
                <a:gd name="T55" fmla="*/ 36 h 236"/>
                <a:gd name="T56" fmla="*/ 106 w 214"/>
                <a:gd name="T57" fmla="*/ 38 h 236"/>
                <a:gd name="T58" fmla="*/ 120 w 214"/>
                <a:gd name="T59" fmla="*/ 49 h 236"/>
                <a:gd name="T60" fmla="*/ 125 w 214"/>
                <a:gd name="T61" fmla="*/ 51 h 236"/>
                <a:gd name="T62" fmla="*/ 137 w 214"/>
                <a:gd name="T63" fmla="*/ 53 h 236"/>
                <a:gd name="T64" fmla="*/ 142 w 214"/>
                <a:gd name="T65" fmla="*/ 49 h 236"/>
                <a:gd name="T66" fmla="*/ 146 w 214"/>
                <a:gd name="T67" fmla="*/ 45 h 236"/>
                <a:gd name="T68" fmla="*/ 148 w 214"/>
                <a:gd name="T69" fmla="*/ 36 h 236"/>
                <a:gd name="T70" fmla="*/ 146 w 214"/>
                <a:gd name="T71" fmla="*/ 28 h 236"/>
                <a:gd name="T72" fmla="*/ 144 w 214"/>
                <a:gd name="T73" fmla="*/ 19 h 236"/>
                <a:gd name="T74" fmla="*/ 148 w 214"/>
                <a:gd name="T75" fmla="*/ 11 h 236"/>
                <a:gd name="T76" fmla="*/ 150 w 214"/>
                <a:gd name="T77" fmla="*/ 9 h 236"/>
                <a:gd name="T78" fmla="*/ 163 w 214"/>
                <a:gd name="T79" fmla="*/ 6 h 236"/>
                <a:gd name="T80" fmla="*/ 169 w 214"/>
                <a:gd name="T81" fmla="*/ 4 h 236"/>
                <a:gd name="T82" fmla="*/ 176 w 214"/>
                <a:gd name="T83" fmla="*/ 6 h 236"/>
                <a:gd name="T84" fmla="*/ 182 w 214"/>
                <a:gd name="T85" fmla="*/ 8 h 236"/>
                <a:gd name="T86" fmla="*/ 182 w 214"/>
                <a:gd name="T87" fmla="*/ 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" h="236">
                  <a:moveTo>
                    <a:pt x="182" y="8"/>
                  </a:moveTo>
                  <a:lnTo>
                    <a:pt x="190" y="11"/>
                  </a:lnTo>
                  <a:lnTo>
                    <a:pt x="191" y="17"/>
                  </a:lnTo>
                  <a:lnTo>
                    <a:pt x="199" y="23"/>
                  </a:lnTo>
                  <a:lnTo>
                    <a:pt x="210" y="21"/>
                  </a:lnTo>
                  <a:lnTo>
                    <a:pt x="210" y="55"/>
                  </a:lnTo>
                  <a:lnTo>
                    <a:pt x="214" y="66"/>
                  </a:lnTo>
                  <a:lnTo>
                    <a:pt x="214" y="193"/>
                  </a:lnTo>
                  <a:lnTo>
                    <a:pt x="214" y="229"/>
                  </a:lnTo>
                  <a:lnTo>
                    <a:pt x="197" y="229"/>
                  </a:lnTo>
                  <a:lnTo>
                    <a:pt x="197" y="236"/>
                  </a:lnTo>
                  <a:lnTo>
                    <a:pt x="93" y="172"/>
                  </a:lnTo>
                  <a:lnTo>
                    <a:pt x="69" y="185"/>
                  </a:lnTo>
                  <a:lnTo>
                    <a:pt x="59" y="176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27" y="159"/>
                  </a:lnTo>
                  <a:lnTo>
                    <a:pt x="14" y="153"/>
                  </a:lnTo>
                  <a:lnTo>
                    <a:pt x="10" y="138"/>
                  </a:lnTo>
                  <a:lnTo>
                    <a:pt x="0" y="127"/>
                  </a:lnTo>
                  <a:lnTo>
                    <a:pt x="10" y="117"/>
                  </a:lnTo>
                  <a:lnTo>
                    <a:pt x="6" y="102"/>
                  </a:lnTo>
                  <a:lnTo>
                    <a:pt x="12" y="96"/>
                  </a:lnTo>
                  <a:lnTo>
                    <a:pt x="8" y="6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49"/>
                  </a:lnTo>
                  <a:lnTo>
                    <a:pt x="12" y="49"/>
                  </a:lnTo>
                  <a:lnTo>
                    <a:pt x="17" y="4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27" y="17"/>
                  </a:lnTo>
                  <a:lnTo>
                    <a:pt x="33" y="15"/>
                  </a:lnTo>
                  <a:lnTo>
                    <a:pt x="33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9" y="11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6" y="17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6" y="27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93" y="34"/>
                  </a:lnTo>
                  <a:lnTo>
                    <a:pt x="95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6" y="38"/>
                  </a:lnTo>
                  <a:lnTo>
                    <a:pt x="110" y="42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25" y="51"/>
                  </a:lnTo>
                  <a:lnTo>
                    <a:pt x="131" y="53"/>
                  </a:lnTo>
                  <a:lnTo>
                    <a:pt x="137" y="53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44" y="47"/>
                  </a:lnTo>
                  <a:lnTo>
                    <a:pt x="146" y="45"/>
                  </a:lnTo>
                  <a:lnTo>
                    <a:pt x="146" y="42"/>
                  </a:lnTo>
                  <a:lnTo>
                    <a:pt x="148" y="36"/>
                  </a:lnTo>
                  <a:lnTo>
                    <a:pt x="148" y="36"/>
                  </a:lnTo>
                  <a:lnTo>
                    <a:pt x="146" y="28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7" y="8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9" y="4"/>
                  </a:lnTo>
                  <a:lnTo>
                    <a:pt x="173" y="4"/>
                  </a:lnTo>
                  <a:lnTo>
                    <a:pt x="176" y="6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6F4A06CB-49CC-524F-B28E-74E9775087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6" y="2605894"/>
              <a:ext cx="326749" cy="306646"/>
            </a:xfrm>
            <a:custGeom>
              <a:avLst/>
              <a:gdLst>
                <a:gd name="T0" fmla="*/ 190 w 214"/>
                <a:gd name="T1" fmla="*/ 11 h 236"/>
                <a:gd name="T2" fmla="*/ 199 w 214"/>
                <a:gd name="T3" fmla="*/ 23 h 236"/>
                <a:gd name="T4" fmla="*/ 210 w 214"/>
                <a:gd name="T5" fmla="*/ 55 h 236"/>
                <a:gd name="T6" fmla="*/ 214 w 214"/>
                <a:gd name="T7" fmla="*/ 193 h 236"/>
                <a:gd name="T8" fmla="*/ 197 w 214"/>
                <a:gd name="T9" fmla="*/ 229 h 236"/>
                <a:gd name="T10" fmla="*/ 93 w 214"/>
                <a:gd name="T11" fmla="*/ 172 h 236"/>
                <a:gd name="T12" fmla="*/ 59 w 214"/>
                <a:gd name="T13" fmla="*/ 176 h 236"/>
                <a:gd name="T14" fmla="*/ 38 w 214"/>
                <a:gd name="T15" fmla="*/ 170 h 236"/>
                <a:gd name="T16" fmla="*/ 14 w 214"/>
                <a:gd name="T17" fmla="*/ 153 h 236"/>
                <a:gd name="T18" fmla="*/ 0 w 214"/>
                <a:gd name="T19" fmla="*/ 127 h 236"/>
                <a:gd name="T20" fmla="*/ 6 w 214"/>
                <a:gd name="T21" fmla="*/ 102 h 236"/>
                <a:gd name="T22" fmla="*/ 8 w 214"/>
                <a:gd name="T23" fmla="*/ 66 h 236"/>
                <a:gd name="T24" fmla="*/ 2 w 214"/>
                <a:gd name="T25" fmla="*/ 59 h 236"/>
                <a:gd name="T26" fmla="*/ 12 w 214"/>
                <a:gd name="T27" fmla="*/ 49 h 236"/>
                <a:gd name="T28" fmla="*/ 12 w 214"/>
                <a:gd name="T29" fmla="*/ 30 h 236"/>
                <a:gd name="T30" fmla="*/ 27 w 214"/>
                <a:gd name="T31" fmla="*/ 17 h 236"/>
                <a:gd name="T32" fmla="*/ 33 w 214"/>
                <a:gd name="T33" fmla="*/ 0 h 236"/>
                <a:gd name="T34" fmla="*/ 42 w 214"/>
                <a:gd name="T35" fmla="*/ 4 h 236"/>
                <a:gd name="T36" fmla="*/ 53 w 214"/>
                <a:gd name="T37" fmla="*/ 4 h 236"/>
                <a:gd name="T38" fmla="*/ 61 w 214"/>
                <a:gd name="T39" fmla="*/ 4 h 236"/>
                <a:gd name="T40" fmla="*/ 65 w 214"/>
                <a:gd name="T41" fmla="*/ 8 h 236"/>
                <a:gd name="T42" fmla="*/ 69 w 214"/>
                <a:gd name="T43" fmla="*/ 11 h 236"/>
                <a:gd name="T44" fmla="*/ 70 w 214"/>
                <a:gd name="T45" fmla="*/ 15 h 236"/>
                <a:gd name="T46" fmla="*/ 80 w 214"/>
                <a:gd name="T47" fmla="*/ 21 h 236"/>
                <a:gd name="T48" fmla="*/ 82 w 214"/>
                <a:gd name="T49" fmla="*/ 21 h 236"/>
                <a:gd name="T50" fmla="*/ 89 w 214"/>
                <a:gd name="T51" fmla="*/ 32 h 236"/>
                <a:gd name="T52" fmla="*/ 93 w 214"/>
                <a:gd name="T53" fmla="*/ 34 h 236"/>
                <a:gd name="T54" fmla="*/ 101 w 214"/>
                <a:gd name="T55" fmla="*/ 36 h 236"/>
                <a:gd name="T56" fmla="*/ 106 w 214"/>
                <a:gd name="T57" fmla="*/ 38 h 236"/>
                <a:gd name="T58" fmla="*/ 120 w 214"/>
                <a:gd name="T59" fmla="*/ 49 h 236"/>
                <a:gd name="T60" fmla="*/ 125 w 214"/>
                <a:gd name="T61" fmla="*/ 51 h 236"/>
                <a:gd name="T62" fmla="*/ 137 w 214"/>
                <a:gd name="T63" fmla="*/ 53 h 236"/>
                <a:gd name="T64" fmla="*/ 142 w 214"/>
                <a:gd name="T65" fmla="*/ 49 h 236"/>
                <a:gd name="T66" fmla="*/ 146 w 214"/>
                <a:gd name="T67" fmla="*/ 45 h 236"/>
                <a:gd name="T68" fmla="*/ 148 w 214"/>
                <a:gd name="T69" fmla="*/ 36 h 236"/>
                <a:gd name="T70" fmla="*/ 146 w 214"/>
                <a:gd name="T71" fmla="*/ 28 h 236"/>
                <a:gd name="T72" fmla="*/ 144 w 214"/>
                <a:gd name="T73" fmla="*/ 19 h 236"/>
                <a:gd name="T74" fmla="*/ 148 w 214"/>
                <a:gd name="T75" fmla="*/ 11 h 236"/>
                <a:gd name="T76" fmla="*/ 150 w 214"/>
                <a:gd name="T77" fmla="*/ 9 h 236"/>
                <a:gd name="T78" fmla="*/ 163 w 214"/>
                <a:gd name="T79" fmla="*/ 6 h 236"/>
                <a:gd name="T80" fmla="*/ 169 w 214"/>
                <a:gd name="T81" fmla="*/ 4 h 236"/>
                <a:gd name="T82" fmla="*/ 176 w 214"/>
                <a:gd name="T83" fmla="*/ 6 h 236"/>
                <a:gd name="T84" fmla="*/ 182 w 214"/>
                <a:gd name="T85" fmla="*/ 8 h 236"/>
                <a:gd name="T86" fmla="*/ 182 w 214"/>
                <a:gd name="T87" fmla="*/ 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" h="236">
                  <a:moveTo>
                    <a:pt x="182" y="8"/>
                  </a:moveTo>
                  <a:lnTo>
                    <a:pt x="190" y="11"/>
                  </a:lnTo>
                  <a:lnTo>
                    <a:pt x="191" y="17"/>
                  </a:lnTo>
                  <a:lnTo>
                    <a:pt x="199" y="23"/>
                  </a:lnTo>
                  <a:lnTo>
                    <a:pt x="210" y="21"/>
                  </a:lnTo>
                  <a:lnTo>
                    <a:pt x="210" y="55"/>
                  </a:lnTo>
                  <a:lnTo>
                    <a:pt x="214" y="66"/>
                  </a:lnTo>
                  <a:lnTo>
                    <a:pt x="214" y="193"/>
                  </a:lnTo>
                  <a:lnTo>
                    <a:pt x="214" y="229"/>
                  </a:lnTo>
                  <a:lnTo>
                    <a:pt x="197" y="229"/>
                  </a:lnTo>
                  <a:lnTo>
                    <a:pt x="197" y="236"/>
                  </a:lnTo>
                  <a:lnTo>
                    <a:pt x="93" y="172"/>
                  </a:lnTo>
                  <a:lnTo>
                    <a:pt x="69" y="185"/>
                  </a:lnTo>
                  <a:lnTo>
                    <a:pt x="59" y="176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27" y="159"/>
                  </a:lnTo>
                  <a:lnTo>
                    <a:pt x="14" y="153"/>
                  </a:lnTo>
                  <a:lnTo>
                    <a:pt x="10" y="138"/>
                  </a:lnTo>
                  <a:lnTo>
                    <a:pt x="0" y="127"/>
                  </a:lnTo>
                  <a:lnTo>
                    <a:pt x="10" y="117"/>
                  </a:lnTo>
                  <a:lnTo>
                    <a:pt x="6" y="102"/>
                  </a:lnTo>
                  <a:lnTo>
                    <a:pt x="12" y="96"/>
                  </a:lnTo>
                  <a:lnTo>
                    <a:pt x="8" y="6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49"/>
                  </a:lnTo>
                  <a:lnTo>
                    <a:pt x="12" y="49"/>
                  </a:lnTo>
                  <a:lnTo>
                    <a:pt x="17" y="4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27" y="17"/>
                  </a:lnTo>
                  <a:lnTo>
                    <a:pt x="33" y="15"/>
                  </a:lnTo>
                  <a:lnTo>
                    <a:pt x="33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9" y="11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6" y="17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6" y="27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93" y="34"/>
                  </a:lnTo>
                  <a:lnTo>
                    <a:pt x="95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6" y="38"/>
                  </a:lnTo>
                  <a:lnTo>
                    <a:pt x="110" y="42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25" y="51"/>
                  </a:lnTo>
                  <a:lnTo>
                    <a:pt x="131" y="53"/>
                  </a:lnTo>
                  <a:lnTo>
                    <a:pt x="137" y="53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44" y="47"/>
                  </a:lnTo>
                  <a:lnTo>
                    <a:pt x="146" y="45"/>
                  </a:lnTo>
                  <a:lnTo>
                    <a:pt x="146" y="42"/>
                  </a:lnTo>
                  <a:lnTo>
                    <a:pt x="148" y="36"/>
                  </a:lnTo>
                  <a:lnTo>
                    <a:pt x="148" y="36"/>
                  </a:lnTo>
                  <a:lnTo>
                    <a:pt x="146" y="28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7" y="8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9" y="4"/>
                  </a:lnTo>
                  <a:lnTo>
                    <a:pt x="173" y="4"/>
                  </a:lnTo>
                  <a:lnTo>
                    <a:pt x="176" y="6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31A3994F-711F-9E43-B883-E754D20341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566913"/>
              <a:ext cx="32064" cy="38980"/>
            </a:xfrm>
            <a:custGeom>
              <a:avLst/>
              <a:gdLst>
                <a:gd name="T0" fmla="*/ 0 w 21"/>
                <a:gd name="T1" fmla="*/ 30 h 30"/>
                <a:gd name="T2" fmla="*/ 6 w 21"/>
                <a:gd name="T3" fmla="*/ 15 h 30"/>
                <a:gd name="T4" fmla="*/ 9 w 21"/>
                <a:gd name="T5" fmla="*/ 0 h 30"/>
                <a:gd name="T6" fmla="*/ 17 w 21"/>
                <a:gd name="T7" fmla="*/ 4 h 30"/>
                <a:gd name="T8" fmla="*/ 21 w 21"/>
                <a:gd name="T9" fmla="*/ 7 h 30"/>
                <a:gd name="T10" fmla="*/ 17 w 21"/>
                <a:gd name="T11" fmla="*/ 19 h 30"/>
                <a:gd name="T12" fmla="*/ 13 w 21"/>
                <a:gd name="T13" fmla="*/ 26 h 30"/>
                <a:gd name="T14" fmla="*/ 8 w 21"/>
                <a:gd name="T15" fmla="*/ 30 h 30"/>
                <a:gd name="T16" fmla="*/ 0 w 21"/>
                <a:gd name="T17" fmla="*/ 30 h 30"/>
                <a:gd name="T18" fmla="*/ 0 w 21"/>
                <a:gd name="T19" fmla="*/ 30 h 30"/>
                <a:gd name="T20" fmla="*/ 0 w 21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0">
                  <a:moveTo>
                    <a:pt x="0" y="30"/>
                  </a:moveTo>
                  <a:lnTo>
                    <a:pt x="6" y="15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1" y="7"/>
                  </a:lnTo>
                  <a:lnTo>
                    <a:pt x="17" y="19"/>
                  </a:lnTo>
                  <a:lnTo>
                    <a:pt x="13" y="26"/>
                  </a:lnTo>
                  <a:lnTo>
                    <a:pt x="8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DA3B8A8F-8D40-534E-AB35-B35DE05E32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24240" y="2566913"/>
              <a:ext cx="32064" cy="38980"/>
            </a:xfrm>
            <a:custGeom>
              <a:avLst/>
              <a:gdLst>
                <a:gd name="T0" fmla="*/ 0 w 21"/>
                <a:gd name="T1" fmla="*/ 30 h 30"/>
                <a:gd name="T2" fmla="*/ 6 w 21"/>
                <a:gd name="T3" fmla="*/ 15 h 30"/>
                <a:gd name="T4" fmla="*/ 9 w 21"/>
                <a:gd name="T5" fmla="*/ 0 h 30"/>
                <a:gd name="T6" fmla="*/ 17 w 21"/>
                <a:gd name="T7" fmla="*/ 4 h 30"/>
                <a:gd name="T8" fmla="*/ 21 w 21"/>
                <a:gd name="T9" fmla="*/ 7 h 30"/>
                <a:gd name="T10" fmla="*/ 17 w 21"/>
                <a:gd name="T11" fmla="*/ 19 h 30"/>
                <a:gd name="T12" fmla="*/ 13 w 21"/>
                <a:gd name="T13" fmla="*/ 26 h 30"/>
                <a:gd name="T14" fmla="*/ 8 w 21"/>
                <a:gd name="T15" fmla="*/ 30 h 30"/>
                <a:gd name="T16" fmla="*/ 0 w 21"/>
                <a:gd name="T17" fmla="*/ 30 h 30"/>
                <a:gd name="T18" fmla="*/ 0 w 21"/>
                <a:gd name="T19" fmla="*/ 30 h 30"/>
                <a:gd name="T20" fmla="*/ 0 w 21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0">
                  <a:moveTo>
                    <a:pt x="0" y="30"/>
                  </a:moveTo>
                  <a:lnTo>
                    <a:pt x="6" y="15"/>
                  </a:lnTo>
                  <a:lnTo>
                    <a:pt x="9" y="0"/>
                  </a:lnTo>
                  <a:lnTo>
                    <a:pt x="17" y="4"/>
                  </a:lnTo>
                  <a:lnTo>
                    <a:pt x="21" y="7"/>
                  </a:lnTo>
                  <a:lnTo>
                    <a:pt x="17" y="19"/>
                  </a:lnTo>
                  <a:lnTo>
                    <a:pt x="13" y="26"/>
                  </a:lnTo>
                  <a:lnTo>
                    <a:pt x="8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2D536BAE-110C-664B-8726-54687F8D52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829381"/>
              <a:ext cx="207654" cy="344327"/>
            </a:xfrm>
            <a:custGeom>
              <a:avLst/>
              <a:gdLst>
                <a:gd name="T0" fmla="*/ 136 w 136"/>
                <a:gd name="T1" fmla="*/ 131 h 265"/>
                <a:gd name="T2" fmla="*/ 136 w 136"/>
                <a:gd name="T3" fmla="*/ 64 h 265"/>
                <a:gd name="T4" fmla="*/ 32 w 136"/>
                <a:gd name="T5" fmla="*/ 0 h 265"/>
                <a:gd name="T6" fmla="*/ 15 w 136"/>
                <a:gd name="T7" fmla="*/ 10 h 265"/>
                <a:gd name="T8" fmla="*/ 15 w 136"/>
                <a:gd name="T9" fmla="*/ 36 h 265"/>
                <a:gd name="T10" fmla="*/ 28 w 136"/>
                <a:gd name="T11" fmla="*/ 49 h 265"/>
                <a:gd name="T12" fmla="*/ 23 w 136"/>
                <a:gd name="T13" fmla="*/ 80 h 265"/>
                <a:gd name="T14" fmla="*/ 23 w 136"/>
                <a:gd name="T15" fmla="*/ 112 h 265"/>
                <a:gd name="T16" fmla="*/ 0 w 136"/>
                <a:gd name="T17" fmla="*/ 138 h 265"/>
                <a:gd name="T18" fmla="*/ 0 w 136"/>
                <a:gd name="T19" fmla="*/ 161 h 265"/>
                <a:gd name="T20" fmla="*/ 21 w 136"/>
                <a:gd name="T21" fmla="*/ 184 h 265"/>
                <a:gd name="T22" fmla="*/ 21 w 136"/>
                <a:gd name="T23" fmla="*/ 214 h 265"/>
                <a:gd name="T24" fmla="*/ 26 w 136"/>
                <a:gd name="T25" fmla="*/ 221 h 265"/>
                <a:gd name="T26" fmla="*/ 8 w 136"/>
                <a:gd name="T27" fmla="*/ 221 h 265"/>
                <a:gd name="T28" fmla="*/ 4 w 136"/>
                <a:gd name="T29" fmla="*/ 235 h 265"/>
                <a:gd name="T30" fmla="*/ 23 w 136"/>
                <a:gd name="T31" fmla="*/ 246 h 265"/>
                <a:gd name="T32" fmla="*/ 25 w 136"/>
                <a:gd name="T33" fmla="*/ 265 h 265"/>
                <a:gd name="T34" fmla="*/ 38 w 136"/>
                <a:gd name="T35" fmla="*/ 265 h 265"/>
                <a:gd name="T36" fmla="*/ 45 w 136"/>
                <a:gd name="T37" fmla="*/ 255 h 265"/>
                <a:gd name="T38" fmla="*/ 62 w 136"/>
                <a:gd name="T39" fmla="*/ 252 h 265"/>
                <a:gd name="T40" fmla="*/ 95 w 136"/>
                <a:gd name="T41" fmla="*/ 233 h 265"/>
                <a:gd name="T42" fmla="*/ 108 w 136"/>
                <a:gd name="T43" fmla="*/ 220 h 265"/>
                <a:gd name="T44" fmla="*/ 119 w 136"/>
                <a:gd name="T45" fmla="*/ 204 h 265"/>
                <a:gd name="T46" fmla="*/ 115 w 136"/>
                <a:gd name="T47" fmla="*/ 203 h 265"/>
                <a:gd name="T48" fmla="*/ 115 w 136"/>
                <a:gd name="T49" fmla="*/ 180 h 265"/>
                <a:gd name="T50" fmla="*/ 110 w 136"/>
                <a:gd name="T51" fmla="*/ 174 h 265"/>
                <a:gd name="T52" fmla="*/ 125 w 136"/>
                <a:gd name="T53" fmla="*/ 131 h 265"/>
                <a:gd name="T54" fmla="*/ 136 w 136"/>
                <a:gd name="T55" fmla="*/ 131 h 265"/>
                <a:gd name="T56" fmla="*/ 136 w 136"/>
                <a:gd name="T57" fmla="*/ 131 h 265"/>
                <a:gd name="T58" fmla="*/ 136 w 136"/>
                <a:gd name="T59" fmla="*/ 13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265">
                  <a:moveTo>
                    <a:pt x="136" y="131"/>
                  </a:moveTo>
                  <a:lnTo>
                    <a:pt x="136" y="64"/>
                  </a:lnTo>
                  <a:lnTo>
                    <a:pt x="32" y="0"/>
                  </a:lnTo>
                  <a:lnTo>
                    <a:pt x="15" y="10"/>
                  </a:lnTo>
                  <a:lnTo>
                    <a:pt x="15" y="36"/>
                  </a:lnTo>
                  <a:lnTo>
                    <a:pt x="28" y="49"/>
                  </a:lnTo>
                  <a:lnTo>
                    <a:pt x="23" y="80"/>
                  </a:lnTo>
                  <a:lnTo>
                    <a:pt x="23" y="112"/>
                  </a:lnTo>
                  <a:lnTo>
                    <a:pt x="0" y="138"/>
                  </a:lnTo>
                  <a:lnTo>
                    <a:pt x="0" y="161"/>
                  </a:lnTo>
                  <a:lnTo>
                    <a:pt x="21" y="184"/>
                  </a:lnTo>
                  <a:lnTo>
                    <a:pt x="21" y="214"/>
                  </a:lnTo>
                  <a:lnTo>
                    <a:pt x="26" y="221"/>
                  </a:lnTo>
                  <a:lnTo>
                    <a:pt x="8" y="221"/>
                  </a:lnTo>
                  <a:lnTo>
                    <a:pt x="4" y="235"/>
                  </a:lnTo>
                  <a:lnTo>
                    <a:pt x="23" y="246"/>
                  </a:lnTo>
                  <a:lnTo>
                    <a:pt x="25" y="265"/>
                  </a:lnTo>
                  <a:lnTo>
                    <a:pt x="38" y="265"/>
                  </a:lnTo>
                  <a:lnTo>
                    <a:pt x="45" y="255"/>
                  </a:lnTo>
                  <a:lnTo>
                    <a:pt x="62" y="252"/>
                  </a:lnTo>
                  <a:lnTo>
                    <a:pt x="95" y="233"/>
                  </a:lnTo>
                  <a:lnTo>
                    <a:pt x="108" y="220"/>
                  </a:lnTo>
                  <a:lnTo>
                    <a:pt x="119" y="204"/>
                  </a:lnTo>
                  <a:lnTo>
                    <a:pt x="115" y="203"/>
                  </a:lnTo>
                  <a:lnTo>
                    <a:pt x="115" y="180"/>
                  </a:lnTo>
                  <a:lnTo>
                    <a:pt x="110" y="174"/>
                  </a:lnTo>
                  <a:lnTo>
                    <a:pt x="125" y="131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3EE82A81-87E8-9C44-93E0-9D575AB981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73815" y="2829381"/>
              <a:ext cx="207654" cy="344327"/>
            </a:xfrm>
            <a:custGeom>
              <a:avLst/>
              <a:gdLst>
                <a:gd name="T0" fmla="*/ 136 w 136"/>
                <a:gd name="T1" fmla="*/ 131 h 265"/>
                <a:gd name="T2" fmla="*/ 136 w 136"/>
                <a:gd name="T3" fmla="*/ 64 h 265"/>
                <a:gd name="T4" fmla="*/ 32 w 136"/>
                <a:gd name="T5" fmla="*/ 0 h 265"/>
                <a:gd name="T6" fmla="*/ 15 w 136"/>
                <a:gd name="T7" fmla="*/ 10 h 265"/>
                <a:gd name="T8" fmla="*/ 15 w 136"/>
                <a:gd name="T9" fmla="*/ 36 h 265"/>
                <a:gd name="T10" fmla="*/ 28 w 136"/>
                <a:gd name="T11" fmla="*/ 49 h 265"/>
                <a:gd name="T12" fmla="*/ 23 w 136"/>
                <a:gd name="T13" fmla="*/ 80 h 265"/>
                <a:gd name="T14" fmla="*/ 23 w 136"/>
                <a:gd name="T15" fmla="*/ 112 h 265"/>
                <a:gd name="T16" fmla="*/ 0 w 136"/>
                <a:gd name="T17" fmla="*/ 138 h 265"/>
                <a:gd name="T18" fmla="*/ 0 w 136"/>
                <a:gd name="T19" fmla="*/ 161 h 265"/>
                <a:gd name="T20" fmla="*/ 21 w 136"/>
                <a:gd name="T21" fmla="*/ 184 h 265"/>
                <a:gd name="T22" fmla="*/ 21 w 136"/>
                <a:gd name="T23" fmla="*/ 214 h 265"/>
                <a:gd name="T24" fmla="*/ 26 w 136"/>
                <a:gd name="T25" fmla="*/ 221 h 265"/>
                <a:gd name="T26" fmla="*/ 8 w 136"/>
                <a:gd name="T27" fmla="*/ 221 h 265"/>
                <a:gd name="T28" fmla="*/ 4 w 136"/>
                <a:gd name="T29" fmla="*/ 235 h 265"/>
                <a:gd name="T30" fmla="*/ 23 w 136"/>
                <a:gd name="T31" fmla="*/ 246 h 265"/>
                <a:gd name="T32" fmla="*/ 25 w 136"/>
                <a:gd name="T33" fmla="*/ 265 h 265"/>
                <a:gd name="T34" fmla="*/ 38 w 136"/>
                <a:gd name="T35" fmla="*/ 265 h 265"/>
                <a:gd name="T36" fmla="*/ 45 w 136"/>
                <a:gd name="T37" fmla="*/ 255 h 265"/>
                <a:gd name="T38" fmla="*/ 62 w 136"/>
                <a:gd name="T39" fmla="*/ 252 h 265"/>
                <a:gd name="T40" fmla="*/ 95 w 136"/>
                <a:gd name="T41" fmla="*/ 233 h 265"/>
                <a:gd name="T42" fmla="*/ 108 w 136"/>
                <a:gd name="T43" fmla="*/ 220 h 265"/>
                <a:gd name="T44" fmla="*/ 119 w 136"/>
                <a:gd name="T45" fmla="*/ 204 h 265"/>
                <a:gd name="T46" fmla="*/ 115 w 136"/>
                <a:gd name="T47" fmla="*/ 203 h 265"/>
                <a:gd name="T48" fmla="*/ 115 w 136"/>
                <a:gd name="T49" fmla="*/ 180 h 265"/>
                <a:gd name="T50" fmla="*/ 110 w 136"/>
                <a:gd name="T51" fmla="*/ 174 h 265"/>
                <a:gd name="T52" fmla="*/ 125 w 136"/>
                <a:gd name="T53" fmla="*/ 131 h 265"/>
                <a:gd name="T54" fmla="*/ 136 w 136"/>
                <a:gd name="T55" fmla="*/ 131 h 265"/>
                <a:gd name="T56" fmla="*/ 136 w 136"/>
                <a:gd name="T57" fmla="*/ 131 h 265"/>
                <a:gd name="T58" fmla="*/ 136 w 136"/>
                <a:gd name="T59" fmla="*/ 13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265">
                  <a:moveTo>
                    <a:pt x="136" y="131"/>
                  </a:moveTo>
                  <a:lnTo>
                    <a:pt x="136" y="64"/>
                  </a:lnTo>
                  <a:lnTo>
                    <a:pt x="32" y="0"/>
                  </a:lnTo>
                  <a:lnTo>
                    <a:pt x="15" y="10"/>
                  </a:lnTo>
                  <a:lnTo>
                    <a:pt x="15" y="36"/>
                  </a:lnTo>
                  <a:lnTo>
                    <a:pt x="28" y="49"/>
                  </a:lnTo>
                  <a:lnTo>
                    <a:pt x="23" y="80"/>
                  </a:lnTo>
                  <a:lnTo>
                    <a:pt x="23" y="112"/>
                  </a:lnTo>
                  <a:lnTo>
                    <a:pt x="0" y="138"/>
                  </a:lnTo>
                  <a:lnTo>
                    <a:pt x="0" y="161"/>
                  </a:lnTo>
                  <a:lnTo>
                    <a:pt x="21" y="184"/>
                  </a:lnTo>
                  <a:lnTo>
                    <a:pt x="21" y="214"/>
                  </a:lnTo>
                  <a:lnTo>
                    <a:pt x="26" y="221"/>
                  </a:lnTo>
                  <a:lnTo>
                    <a:pt x="8" y="221"/>
                  </a:lnTo>
                  <a:lnTo>
                    <a:pt x="4" y="235"/>
                  </a:lnTo>
                  <a:lnTo>
                    <a:pt x="23" y="246"/>
                  </a:lnTo>
                  <a:lnTo>
                    <a:pt x="25" y="265"/>
                  </a:lnTo>
                  <a:lnTo>
                    <a:pt x="38" y="265"/>
                  </a:lnTo>
                  <a:lnTo>
                    <a:pt x="45" y="255"/>
                  </a:lnTo>
                  <a:lnTo>
                    <a:pt x="62" y="252"/>
                  </a:lnTo>
                  <a:lnTo>
                    <a:pt x="95" y="233"/>
                  </a:lnTo>
                  <a:lnTo>
                    <a:pt x="108" y="220"/>
                  </a:lnTo>
                  <a:lnTo>
                    <a:pt x="119" y="204"/>
                  </a:lnTo>
                  <a:lnTo>
                    <a:pt x="115" y="203"/>
                  </a:lnTo>
                  <a:lnTo>
                    <a:pt x="115" y="180"/>
                  </a:lnTo>
                  <a:lnTo>
                    <a:pt x="110" y="174"/>
                  </a:lnTo>
                  <a:lnTo>
                    <a:pt x="125" y="131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0E28A354-EE7F-1B47-AAE1-D6F7A0D320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8434" y="3019086"/>
              <a:ext cx="325222" cy="232583"/>
            </a:xfrm>
            <a:custGeom>
              <a:avLst/>
              <a:gdLst>
                <a:gd name="T0" fmla="*/ 34 w 213"/>
                <a:gd name="T1" fmla="*/ 161 h 179"/>
                <a:gd name="T2" fmla="*/ 41 w 213"/>
                <a:gd name="T3" fmla="*/ 151 h 179"/>
                <a:gd name="T4" fmla="*/ 30 w 213"/>
                <a:gd name="T5" fmla="*/ 145 h 179"/>
                <a:gd name="T6" fmla="*/ 22 w 213"/>
                <a:gd name="T7" fmla="*/ 127 h 179"/>
                <a:gd name="T8" fmla="*/ 11 w 213"/>
                <a:gd name="T9" fmla="*/ 113 h 179"/>
                <a:gd name="T10" fmla="*/ 0 w 213"/>
                <a:gd name="T11" fmla="*/ 113 h 179"/>
                <a:gd name="T12" fmla="*/ 4 w 213"/>
                <a:gd name="T13" fmla="*/ 100 h 179"/>
                <a:gd name="T14" fmla="*/ 15 w 213"/>
                <a:gd name="T15" fmla="*/ 100 h 179"/>
                <a:gd name="T16" fmla="*/ 19 w 213"/>
                <a:gd name="T17" fmla="*/ 62 h 179"/>
                <a:gd name="T18" fmla="*/ 30 w 213"/>
                <a:gd name="T19" fmla="*/ 62 h 179"/>
                <a:gd name="T20" fmla="*/ 39 w 213"/>
                <a:gd name="T21" fmla="*/ 30 h 179"/>
                <a:gd name="T22" fmla="*/ 51 w 213"/>
                <a:gd name="T23" fmla="*/ 7 h 179"/>
                <a:gd name="T24" fmla="*/ 72 w 213"/>
                <a:gd name="T25" fmla="*/ 0 h 179"/>
                <a:gd name="T26" fmla="*/ 77 w 213"/>
                <a:gd name="T27" fmla="*/ 7 h 179"/>
                <a:gd name="T28" fmla="*/ 96 w 213"/>
                <a:gd name="T29" fmla="*/ 7 h 179"/>
                <a:gd name="T30" fmla="*/ 111 w 213"/>
                <a:gd name="T31" fmla="*/ 7 h 179"/>
                <a:gd name="T32" fmla="*/ 130 w 213"/>
                <a:gd name="T33" fmla="*/ 38 h 179"/>
                <a:gd name="T34" fmla="*/ 123 w 213"/>
                <a:gd name="T35" fmla="*/ 49 h 179"/>
                <a:gd name="T36" fmla="*/ 123 w 213"/>
                <a:gd name="T37" fmla="*/ 64 h 179"/>
                <a:gd name="T38" fmla="*/ 138 w 213"/>
                <a:gd name="T39" fmla="*/ 64 h 179"/>
                <a:gd name="T40" fmla="*/ 147 w 213"/>
                <a:gd name="T41" fmla="*/ 87 h 179"/>
                <a:gd name="T42" fmla="*/ 204 w 213"/>
                <a:gd name="T43" fmla="*/ 111 h 179"/>
                <a:gd name="T44" fmla="*/ 213 w 213"/>
                <a:gd name="T45" fmla="*/ 111 h 179"/>
                <a:gd name="T46" fmla="*/ 168 w 213"/>
                <a:gd name="T47" fmla="*/ 162 h 179"/>
                <a:gd name="T48" fmla="*/ 147 w 213"/>
                <a:gd name="T49" fmla="*/ 162 h 179"/>
                <a:gd name="T50" fmla="*/ 138 w 213"/>
                <a:gd name="T51" fmla="*/ 172 h 179"/>
                <a:gd name="T52" fmla="*/ 126 w 213"/>
                <a:gd name="T53" fmla="*/ 172 h 179"/>
                <a:gd name="T54" fmla="*/ 115 w 213"/>
                <a:gd name="T55" fmla="*/ 172 h 179"/>
                <a:gd name="T56" fmla="*/ 109 w 213"/>
                <a:gd name="T57" fmla="*/ 166 h 179"/>
                <a:gd name="T58" fmla="*/ 89 w 213"/>
                <a:gd name="T59" fmla="*/ 179 h 179"/>
                <a:gd name="T60" fmla="*/ 72 w 213"/>
                <a:gd name="T61" fmla="*/ 179 h 179"/>
                <a:gd name="T62" fmla="*/ 58 w 213"/>
                <a:gd name="T63" fmla="*/ 164 h 179"/>
                <a:gd name="T64" fmla="*/ 34 w 213"/>
                <a:gd name="T65" fmla="*/ 161 h 179"/>
                <a:gd name="T66" fmla="*/ 34 w 213"/>
                <a:gd name="T67" fmla="*/ 161 h 179"/>
                <a:gd name="T68" fmla="*/ 34 w 213"/>
                <a:gd name="T69" fmla="*/ 16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179">
                  <a:moveTo>
                    <a:pt x="34" y="161"/>
                  </a:moveTo>
                  <a:lnTo>
                    <a:pt x="41" y="151"/>
                  </a:lnTo>
                  <a:lnTo>
                    <a:pt x="30" y="145"/>
                  </a:lnTo>
                  <a:lnTo>
                    <a:pt x="22" y="127"/>
                  </a:lnTo>
                  <a:lnTo>
                    <a:pt x="11" y="113"/>
                  </a:lnTo>
                  <a:lnTo>
                    <a:pt x="0" y="113"/>
                  </a:lnTo>
                  <a:lnTo>
                    <a:pt x="4" y="100"/>
                  </a:lnTo>
                  <a:lnTo>
                    <a:pt x="15" y="100"/>
                  </a:lnTo>
                  <a:lnTo>
                    <a:pt x="19" y="62"/>
                  </a:lnTo>
                  <a:lnTo>
                    <a:pt x="30" y="62"/>
                  </a:lnTo>
                  <a:lnTo>
                    <a:pt x="39" y="30"/>
                  </a:lnTo>
                  <a:lnTo>
                    <a:pt x="51" y="7"/>
                  </a:lnTo>
                  <a:lnTo>
                    <a:pt x="72" y="0"/>
                  </a:lnTo>
                  <a:lnTo>
                    <a:pt x="77" y="7"/>
                  </a:lnTo>
                  <a:lnTo>
                    <a:pt x="96" y="7"/>
                  </a:lnTo>
                  <a:lnTo>
                    <a:pt x="111" y="7"/>
                  </a:lnTo>
                  <a:lnTo>
                    <a:pt x="130" y="38"/>
                  </a:lnTo>
                  <a:lnTo>
                    <a:pt x="123" y="49"/>
                  </a:lnTo>
                  <a:lnTo>
                    <a:pt x="123" y="64"/>
                  </a:lnTo>
                  <a:lnTo>
                    <a:pt x="138" y="64"/>
                  </a:lnTo>
                  <a:lnTo>
                    <a:pt x="147" y="87"/>
                  </a:lnTo>
                  <a:lnTo>
                    <a:pt x="204" y="111"/>
                  </a:lnTo>
                  <a:lnTo>
                    <a:pt x="213" y="111"/>
                  </a:lnTo>
                  <a:lnTo>
                    <a:pt x="168" y="162"/>
                  </a:lnTo>
                  <a:lnTo>
                    <a:pt x="147" y="162"/>
                  </a:lnTo>
                  <a:lnTo>
                    <a:pt x="138" y="172"/>
                  </a:lnTo>
                  <a:lnTo>
                    <a:pt x="126" y="172"/>
                  </a:lnTo>
                  <a:lnTo>
                    <a:pt x="115" y="172"/>
                  </a:lnTo>
                  <a:lnTo>
                    <a:pt x="109" y="166"/>
                  </a:lnTo>
                  <a:lnTo>
                    <a:pt x="89" y="179"/>
                  </a:lnTo>
                  <a:lnTo>
                    <a:pt x="72" y="179"/>
                  </a:lnTo>
                  <a:lnTo>
                    <a:pt x="58" y="164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3AF90B72-CEF2-A94E-9CDC-EBBC72A180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8434" y="3019086"/>
              <a:ext cx="325222" cy="232583"/>
            </a:xfrm>
            <a:custGeom>
              <a:avLst/>
              <a:gdLst>
                <a:gd name="T0" fmla="*/ 34 w 213"/>
                <a:gd name="T1" fmla="*/ 161 h 179"/>
                <a:gd name="T2" fmla="*/ 41 w 213"/>
                <a:gd name="T3" fmla="*/ 151 h 179"/>
                <a:gd name="T4" fmla="*/ 30 w 213"/>
                <a:gd name="T5" fmla="*/ 145 h 179"/>
                <a:gd name="T6" fmla="*/ 22 w 213"/>
                <a:gd name="T7" fmla="*/ 127 h 179"/>
                <a:gd name="T8" fmla="*/ 11 w 213"/>
                <a:gd name="T9" fmla="*/ 113 h 179"/>
                <a:gd name="T10" fmla="*/ 0 w 213"/>
                <a:gd name="T11" fmla="*/ 113 h 179"/>
                <a:gd name="T12" fmla="*/ 4 w 213"/>
                <a:gd name="T13" fmla="*/ 100 h 179"/>
                <a:gd name="T14" fmla="*/ 15 w 213"/>
                <a:gd name="T15" fmla="*/ 100 h 179"/>
                <a:gd name="T16" fmla="*/ 19 w 213"/>
                <a:gd name="T17" fmla="*/ 62 h 179"/>
                <a:gd name="T18" fmla="*/ 30 w 213"/>
                <a:gd name="T19" fmla="*/ 62 h 179"/>
                <a:gd name="T20" fmla="*/ 39 w 213"/>
                <a:gd name="T21" fmla="*/ 30 h 179"/>
                <a:gd name="T22" fmla="*/ 51 w 213"/>
                <a:gd name="T23" fmla="*/ 7 h 179"/>
                <a:gd name="T24" fmla="*/ 72 w 213"/>
                <a:gd name="T25" fmla="*/ 0 h 179"/>
                <a:gd name="T26" fmla="*/ 77 w 213"/>
                <a:gd name="T27" fmla="*/ 7 h 179"/>
                <a:gd name="T28" fmla="*/ 96 w 213"/>
                <a:gd name="T29" fmla="*/ 7 h 179"/>
                <a:gd name="T30" fmla="*/ 111 w 213"/>
                <a:gd name="T31" fmla="*/ 7 h 179"/>
                <a:gd name="T32" fmla="*/ 130 w 213"/>
                <a:gd name="T33" fmla="*/ 38 h 179"/>
                <a:gd name="T34" fmla="*/ 123 w 213"/>
                <a:gd name="T35" fmla="*/ 49 h 179"/>
                <a:gd name="T36" fmla="*/ 123 w 213"/>
                <a:gd name="T37" fmla="*/ 64 h 179"/>
                <a:gd name="T38" fmla="*/ 138 w 213"/>
                <a:gd name="T39" fmla="*/ 64 h 179"/>
                <a:gd name="T40" fmla="*/ 147 w 213"/>
                <a:gd name="T41" fmla="*/ 87 h 179"/>
                <a:gd name="T42" fmla="*/ 204 w 213"/>
                <a:gd name="T43" fmla="*/ 111 h 179"/>
                <a:gd name="T44" fmla="*/ 213 w 213"/>
                <a:gd name="T45" fmla="*/ 111 h 179"/>
                <a:gd name="T46" fmla="*/ 168 w 213"/>
                <a:gd name="T47" fmla="*/ 162 h 179"/>
                <a:gd name="T48" fmla="*/ 147 w 213"/>
                <a:gd name="T49" fmla="*/ 162 h 179"/>
                <a:gd name="T50" fmla="*/ 138 w 213"/>
                <a:gd name="T51" fmla="*/ 172 h 179"/>
                <a:gd name="T52" fmla="*/ 126 w 213"/>
                <a:gd name="T53" fmla="*/ 172 h 179"/>
                <a:gd name="T54" fmla="*/ 115 w 213"/>
                <a:gd name="T55" fmla="*/ 172 h 179"/>
                <a:gd name="T56" fmla="*/ 109 w 213"/>
                <a:gd name="T57" fmla="*/ 166 h 179"/>
                <a:gd name="T58" fmla="*/ 89 w 213"/>
                <a:gd name="T59" fmla="*/ 179 h 179"/>
                <a:gd name="T60" fmla="*/ 72 w 213"/>
                <a:gd name="T61" fmla="*/ 179 h 179"/>
                <a:gd name="T62" fmla="*/ 58 w 213"/>
                <a:gd name="T63" fmla="*/ 164 h 179"/>
                <a:gd name="T64" fmla="*/ 34 w 213"/>
                <a:gd name="T65" fmla="*/ 161 h 179"/>
                <a:gd name="T66" fmla="*/ 34 w 213"/>
                <a:gd name="T67" fmla="*/ 161 h 179"/>
                <a:gd name="T68" fmla="*/ 34 w 213"/>
                <a:gd name="T69" fmla="*/ 16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179">
                  <a:moveTo>
                    <a:pt x="34" y="161"/>
                  </a:moveTo>
                  <a:lnTo>
                    <a:pt x="41" y="151"/>
                  </a:lnTo>
                  <a:lnTo>
                    <a:pt x="30" y="145"/>
                  </a:lnTo>
                  <a:lnTo>
                    <a:pt x="22" y="127"/>
                  </a:lnTo>
                  <a:lnTo>
                    <a:pt x="11" y="113"/>
                  </a:lnTo>
                  <a:lnTo>
                    <a:pt x="0" y="113"/>
                  </a:lnTo>
                  <a:lnTo>
                    <a:pt x="4" y="100"/>
                  </a:lnTo>
                  <a:lnTo>
                    <a:pt x="15" y="100"/>
                  </a:lnTo>
                  <a:lnTo>
                    <a:pt x="19" y="62"/>
                  </a:lnTo>
                  <a:lnTo>
                    <a:pt x="30" y="62"/>
                  </a:lnTo>
                  <a:lnTo>
                    <a:pt x="39" y="30"/>
                  </a:lnTo>
                  <a:lnTo>
                    <a:pt x="51" y="7"/>
                  </a:lnTo>
                  <a:lnTo>
                    <a:pt x="72" y="0"/>
                  </a:lnTo>
                  <a:lnTo>
                    <a:pt x="77" y="7"/>
                  </a:lnTo>
                  <a:lnTo>
                    <a:pt x="96" y="7"/>
                  </a:lnTo>
                  <a:lnTo>
                    <a:pt x="111" y="7"/>
                  </a:lnTo>
                  <a:lnTo>
                    <a:pt x="130" y="38"/>
                  </a:lnTo>
                  <a:lnTo>
                    <a:pt x="123" y="49"/>
                  </a:lnTo>
                  <a:lnTo>
                    <a:pt x="123" y="64"/>
                  </a:lnTo>
                  <a:lnTo>
                    <a:pt x="138" y="64"/>
                  </a:lnTo>
                  <a:lnTo>
                    <a:pt x="147" y="87"/>
                  </a:lnTo>
                  <a:lnTo>
                    <a:pt x="204" y="111"/>
                  </a:lnTo>
                  <a:lnTo>
                    <a:pt x="213" y="111"/>
                  </a:lnTo>
                  <a:lnTo>
                    <a:pt x="168" y="162"/>
                  </a:lnTo>
                  <a:lnTo>
                    <a:pt x="147" y="162"/>
                  </a:lnTo>
                  <a:lnTo>
                    <a:pt x="138" y="172"/>
                  </a:lnTo>
                  <a:lnTo>
                    <a:pt x="126" y="172"/>
                  </a:lnTo>
                  <a:lnTo>
                    <a:pt x="115" y="172"/>
                  </a:lnTo>
                  <a:lnTo>
                    <a:pt x="109" y="166"/>
                  </a:lnTo>
                  <a:lnTo>
                    <a:pt x="89" y="179"/>
                  </a:lnTo>
                  <a:lnTo>
                    <a:pt x="72" y="179"/>
                  </a:lnTo>
                  <a:lnTo>
                    <a:pt x="58" y="164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8D7EB0B4-BFE5-1D4D-95C4-B4E72CA104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87557" y="3094448"/>
              <a:ext cx="264148" cy="181908"/>
            </a:xfrm>
            <a:custGeom>
              <a:avLst/>
              <a:gdLst>
                <a:gd name="T0" fmla="*/ 110 w 173"/>
                <a:gd name="T1" fmla="*/ 0 h 140"/>
                <a:gd name="T2" fmla="*/ 120 w 173"/>
                <a:gd name="T3" fmla="*/ 14 h 140"/>
                <a:gd name="T4" fmla="*/ 120 w 173"/>
                <a:gd name="T5" fmla="*/ 33 h 140"/>
                <a:gd name="T6" fmla="*/ 133 w 173"/>
                <a:gd name="T7" fmla="*/ 42 h 140"/>
                <a:gd name="T8" fmla="*/ 173 w 173"/>
                <a:gd name="T9" fmla="*/ 87 h 140"/>
                <a:gd name="T10" fmla="*/ 173 w 173"/>
                <a:gd name="T11" fmla="*/ 97 h 140"/>
                <a:gd name="T12" fmla="*/ 150 w 173"/>
                <a:gd name="T13" fmla="*/ 97 h 140"/>
                <a:gd name="T14" fmla="*/ 131 w 173"/>
                <a:gd name="T15" fmla="*/ 97 h 140"/>
                <a:gd name="T16" fmla="*/ 121 w 173"/>
                <a:gd name="T17" fmla="*/ 108 h 140"/>
                <a:gd name="T18" fmla="*/ 116 w 173"/>
                <a:gd name="T19" fmla="*/ 99 h 140"/>
                <a:gd name="T20" fmla="*/ 104 w 173"/>
                <a:gd name="T21" fmla="*/ 110 h 140"/>
                <a:gd name="T22" fmla="*/ 80 w 173"/>
                <a:gd name="T23" fmla="*/ 110 h 140"/>
                <a:gd name="T24" fmla="*/ 69 w 173"/>
                <a:gd name="T25" fmla="*/ 99 h 140"/>
                <a:gd name="T26" fmla="*/ 57 w 173"/>
                <a:gd name="T27" fmla="*/ 110 h 140"/>
                <a:gd name="T28" fmla="*/ 57 w 173"/>
                <a:gd name="T29" fmla="*/ 125 h 140"/>
                <a:gd name="T30" fmla="*/ 31 w 173"/>
                <a:gd name="T31" fmla="*/ 125 h 140"/>
                <a:gd name="T32" fmla="*/ 31 w 173"/>
                <a:gd name="T33" fmla="*/ 140 h 140"/>
                <a:gd name="T34" fmla="*/ 14 w 173"/>
                <a:gd name="T35" fmla="*/ 121 h 140"/>
                <a:gd name="T36" fmla="*/ 0 w 173"/>
                <a:gd name="T37" fmla="*/ 84 h 140"/>
                <a:gd name="T38" fmla="*/ 16 w 173"/>
                <a:gd name="T39" fmla="*/ 61 h 140"/>
                <a:gd name="T40" fmla="*/ 29 w 173"/>
                <a:gd name="T41" fmla="*/ 61 h 140"/>
                <a:gd name="T42" fmla="*/ 36 w 173"/>
                <a:gd name="T43" fmla="*/ 51 h 140"/>
                <a:gd name="T44" fmla="*/ 53 w 173"/>
                <a:gd name="T45" fmla="*/ 48 h 140"/>
                <a:gd name="T46" fmla="*/ 86 w 173"/>
                <a:gd name="T47" fmla="*/ 29 h 140"/>
                <a:gd name="T48" fmla="*/ 110 w 173"/>
                <a:gd name="T49" fmla="*/ 0 h 140"/>
                <a:gd name="T50" fmla="*/ 110 w 173"/>
                <a:gd name="T51" fmla="*/ 0 h 140"/>
                <a:gd name="T52" fmla="*/ 110 w 173"/>
                <a:gd name="T5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" h="140">
                  <a:moveTo>
                    <a:pt x="110" y="0"/>
                  </a:moveTo>
                  <a:lnTo>
                    <a:pt x="120" y="14"/>
                  </a:lnTo>
                  <a:lnTo>
                    <a:pt x="120" y="33"/>
                  </a:lnTo>
                  <a:lnTo>
                    <a:pt x="133" y="42"/>
                  </a:lnTo>
                  <a:lnTo>
                    <a:pt x="173" y="87"/>
                  </a:lnTo>
                  <a:lnTo>
                    <a:pt x="173" y="97"/>
                  </a:lnTo>
                  <a:lnTo>
                    <a:pt x="150" y="97"/>
                  </a:lnTo>
                  <a:lnTo>
                    <a:pt x="131" y="97"/>
                  </a:lnTo>
                  <a:lnTo>
                    <a:pt x="121" y="108"/>
                  </a:lnTo>
                  <a:lnTo>
                    <a:pt x="116" y="99"/>
                  </a:lnTo>
                  <a:lnTo>
                    <a:pt x="104" y="110"/>
                  </a:lnTo>
                  <a:lnTo>
                    <a:pt x="80" y="110"/>
                  </a:lnTo>
                  <a:lnTo>
                    <a:pt x="69" y="99"/>
                  </a:lnTo>
                  <a:lnTo>
                    <a:pt x="57" y="110"/>
                  </a:lnTo>
                  <a:lnTo>
                    <a:pt x="57" y="125"/>
                  </a:lnTo>
                  <a:lnTo>
                    <a:pt x="31" y="125"/>
                  </a:lnTo>
                  <a:lnTo>
                    <a:pt x="31" y="140"/>
                  </a:lnTo>
                  <a:lnTo>
                    <a:pt x="14" y="121"/>
                  </a:lnTo>
                  <a:lnTo>
                    <a:pt x="0" y="84"/>
                  </a:lnTo>
                  <a:lnTo>
                    <a:pt x="16" y="61"/>
                  </a:lnTo>
                  <a:lnTo>
                    <a:pt x="29" y="61"/>
                  </a:lnTo>
                  <a:lnTo>
                    <a:pt x="36" y="51"/>
                  </a:lnTo>
                  <a:lnTo>
                    <a:pt x="53" y="48"/>
                  </a:lnTo>
                  <a:lnTo>
                    <a:pt x="86" y="29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D064117D-499F-5445-9F61-B55BE967EF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87557" y="3094448"/>
              <a:ext cx="264148" cy="181908"/>
            </a:xfrm>
            <a:custGeom>
              <a:avLst/>
              <a:gdLst>
                <a:gd name="T0" fmla="*/ 110 w 173"/>
                <a:gd name="T1" fmla="*/ 0 h 140"/>
                <a:gd name="T2" fmla="*/ 120 w 173"/>
                <a:gd name="T3" fmla="*/ 14 h 140"/>
                <a:gd name="T4" fmla="*/ 120 w 173"/>
                <a:gd name="T5" fmla="*/ 33 h 140"/>
                <a:gd name="T6" fmla="*/ 133 w 173"/>
                <a:gd name="T7" fmla="*/ 42 h 140"/>
                <a:gd name="T8" fmla="*/ 173 w 173"/>
                <a:gd name="T9" fmla="*/ 87 h 140"/>
                <a:gd name="T10" fmla="*/ 173 w 173"/>
                <a:gd name="T11" fmla="*/ 97 h 140"/>
                <a:gd name="T12" fmla="*/ 150 w 173"/>
                <a:gd name="T13" fmla="*/ 97 h 140"/>
                <a:gd name="T14" fmla="*/ 131 w 173"/>
                <a:gd name="T15" fmla="*/ 97 h 140"/>
                <a:gd name="T16" fmla="*/ 121 w 173"/>
                <a:gd name="T17" fmla="*/ 108 h 140"/>
                <a:gd name="T18" fmla="*/ 116 w 173"/>
                <a:gd name="T19" fmla="*/ 99 h 140"/>
                <a:gd name="T20" fmla="*/ 104 w 173"/>
                <a:gd name="T21" fmla="*/ 110 h 140"/>
                <a:gd name="T22" fmla="*/ 80 w 173"/>
                <a:gd name="T23" fmla="*/ 110 h 140"/>
                <a:gd name="T24" fmla="*/ 69 w 173"/>
                <a:gd name="T25" fmla="*/ 99 h 140"/>
                <a:gd name="T26" fmla="*/ 57 w 173"/>
                <a:gd name="T27" fmla="*/ 110 h 140"/>
                <a:gd name="T28" fmla="*/ 57 w 173"/>
                <a:gd name="T29" fmla="*/ 125 h 140"/>
                <a:gd name="T30" fmla="*/ 31 w 173"/>
                <a:gd name="T31" fmla="*/ 125 h 140"/>
                <a:gd name="T32" fmla="*/ 31 w 173"/>
                <a:gd name="T33" fmla="*/ 140 h 140"/>
                <a:gd name="T34" fmla="*/ 14 w 173"/>
                <a:gd name="T35" fmla="*/ 121 h 140"/>
                <a:gd name="T36" fmla="*/ 0 w 173"/>
                <a:gd name="T37" fmla="*/ 84 h 140"/>
                <a:gd name="T38" fmla="*/ 16 w 173"/>
                <a:gd name="T39" fmla="*/ 61 h 140"/>
                <a:gd name="T40" fmla="*/ 29 w 173"/>
                <a:gd name="T41" fmla="*/ 61 h 140"/>
                <a:gd name="T42" fmla="*/ 36 w 173"/>
                <a:gd name="T43" fmla="*/ 51 h 140"/>
                <a:gd name="T44" fmla="*/ 53 w 173"/>
                <a:gd name="T45" fmla="*/ 48 h 140"/>
                <a:gd name="T46" fmla="*/ 86 w 173"/>
                <a:gd name="T47" fmla="*/ 29 h 140"/>
                <a:gd name="T48" fmla="*/ 110 w 173"/>
                <a:gd name="T49" fmla="*/ 0 h 140"/>
                <a:gd name="T50" fmla="*/ 110 w 173"/>
                <a:gd name="T51" fmla="*/ 0 h 140"/>
                <a:gd name="T52" fmla="*/ 110 w 173"/>
                <a:gd name="T5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" h="140">
                  <a:moveTo>
                    <a:pt x="110" y="0"/>
                  </a:moveTo>
                  <a:lnTo>
                    <a:pt x="120" y="14"/>
                  </a:lnTo>
                  <a:lnTo>
                    <a:pt x="120" y="33"/>
                  </a:lnTo>
                  <a:lnTo>
                    <a:pt x="133" y="42"/>
                  </a:lnTo>
                  <a:lnTo>
                    <a:pt x="173" y="87"/>
                  </a:lnTo>
                  <a:lnTo>
                    <a:pt x="173" y="97"/>
                  </a:lnTo>
                  <a:lnTo>
                    <a:pt x="150" y="97"/>
                  </a:lnTo>
                  <a:lnTo>
                    <a:pt x="131" y="97"/>
                  </a:lnTo>
                  <a:lnTo>
                    <a:pt x="121" y="108"/>
                  </a:lnTo>
                  <a:lnTo>
                    <a:pt x="116" y="99"/>
                  </a:lnTo>
                  <a:lnTo>
                    <a:pt x="104" y="110"/>
                  </a:lnTo>
                  <a:lnTo>
                    <a:pt x="80" y="110"/>
                  </a:lnTo>
                  <a:lnTo>
                    <a:pt x="69" y="99"/>
                  </a:lnTo>
                  <a:lnTo>
                    <a:pt x="57" y="110"/>
                  </a:lnTo>
                  <a:lnTo>
                    <a:pt x="57" y="125"/>
                  </a:lnTo>
                  <a:lnTo>
                    <a:pt x="31" y="125"/>
                  </a:lnTo>
                  <a:lnTo>
                    <a:pt x="31" y="140"/>
                  </a:lnTo>
                  <a:lnTo>
                    <a:pt x="14" y="121"/>
                  </a:lnTo>
                  <a:lnTo>
                    <a:pt x="0" y="84"/>
                  </a:lnTo>
                  <a:lnTo>
                    <a:pt x="16" y="61"/>
                  </a:lnTo>
                  <a:lnTo>
                    <a:pt x="29" y="61"/>
                  </a:lnTo>
                  <a:lnTo>
                    <a:pt x="36" y="51"/>
                  </a:lnTo>
                  <a:lnTo>
                    <a:pt x="53" y="48"/>
                  </a:lnTo>
                  <a:lnTo>
                    <a:pt x="86" y="29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3BAAD13E-CFAD-A744-9084-7F143994FA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7916" y="3080155"/>
              <a:ext cx="225976" cy="283257"/>
            </a:xfrm>
            <a:custGeom>
              <a:avLst/>
              <a:gdLst>
                <a:gd name="T0" fmla="*/ 27 w 148"/>
                <a:gd name="T1" fmla="*/ 17 h 218"/>
                <a:gd name="T2" fmla="*/ 91 w 148"/>
                <a:gd name="T3" fmla="*/ 64 h 218"/>
                <a:gd name="T4" fmla="*/ 57 w 148"/>
                <a:gd name="T5" fmla="*/ 115 h 218"/>
                <a:gd name="T6" fmla="*/ 27 w 148"/>
                <a:gd name="T7" fmla="*/ 125 h 218"/>
                <a:gd name="T8" fmla="*/ 0 w 148"/>
                <a:gd name="T9" fmla="*/ 144 h 218"/>
                <a:gd name="T10" fmla="*/ 6 w 148"/>
                <a:gd name="T11" fmla="*/ 218 h 218"/>
                <a:gd name="T12" fmla="*/ 36 w 148"/>
                <a:gd name="T13" fmla="*/ 184 h 218"/>
                <a:gd name="T14" fmla="*/ 59 w 148"/>
                <a:gd name="T15" fmla="*/ 161 h 218"/>
                <a:gd name="T16" fmla="*/ 87 w 148"/>
                <a:gd name="T17" fmla="*/ 134 h 218"/>
                <a:gd name="T18" fmla="*/ 101 w 148"/>
                <a:gd name="T19" fmla="*/ 114 h 218"/>
                <a:gd name="T20" fmla="*/ 108 w 148"/>
                <a:gd name="T21" fmla="*/ 110 h 218"/>
                <a:gd name="T22" fmla="*/ 108 w 148"/>
                <a:gd name="T23" fmla="*/ 106 h 218"/>
                <a:gd name="T24" fmla="*/ 108 w 148"/>
                <a:gd name="T25" fmla="*/ 91 h 218"/>
                <a:gd name="T26" fmla="*/ 119 w 148"/>
                <a:gd name="T27" fmla="*/ 78 h 218"/>
                <a:gd name="T28" fmla="*/ 123 w 148"/>
                <a:gd name="T29" fmla="*/ 76 h 218"/>
                <a:gd name="T30" fmla="*/ 133 w 148"/>
                <a:gd name="T31" fmla="*/ 68 h 218"/>
                <a:gd name="T32" fmla="*/ 135 w 148"/>
                <a:gd name="T33" fmla="*/ 62 h 218"/>
                <a:gd name="T34" fmla="*/ 135 w 148"/>
                <a:gd name="T35" fmla="*/ 40 h 218"/>
                <a:gd name="T36" fmla="*/ 144 w 148"/>
                <a:gd name="T37" fmla="*/ 28 h 218"/>
                <a:gd name="T38" fmla="*/ 148 w 148"/>
                <a:gd name="T39" fmla="*/ 17 h 218"/>
                <a:gd name="T40" fmla="*/ 148 w 148"/>
                <a:gd name="T41" fmla="*/ 11 h 218"/>
                <a:gd name="T42" fmla="*/ 148 w 148"/>
                <a:gd name="T43" fmla="*/ 2 h 218"/>
                <a:gd name="T44" fmla="*/ 146 w 148"/>
                <a:gd name="T45" fmla="*/ 0 h 218"/>
                <a:gd name="T46" fmla="*/ 136 w 148"/>
                <a:gd name="T47" fmla="*/ 0 h 218"/>
                <a:gd name="T48" fmla="*/ 131 w 148"/>
                <a:gd name="T49" fmla="*/ 2 h 218"/>
                <a:gd name="T50" fmla="*/ 123 w 148"/>
                <a:gd name="T51" fmla="*/ 11 h 218"/>
                <a:gd name="T52" fmla="*/ 118 w 148"/>
                <a:gd name="T53" fmla="*/ 13 h 218"/>
                <a:gd name="T54" fmla="*/ 97 w 148"/>
                <a:gd name="T55" fmla="*/ 13 h 218"/>
                <a:gd name="T56" fmla="*/ 82 w 148"/>
                <a:gd name="T57" fmla="*/ 13 h 218"/>
                <a:gd name="T58" fmla="*/ 51 w 148"/>
                <a:gd name="T59" fmla="*/ 19 h 218"/>
                <a:gd name="T60" fmla="*/ 36 w 148"/>
                <a:gd name="T61" fmla="*/ 6 h 218"/>
                <a:gd name="T62" fmla="*/ 36 w 148"/>
                <a:gd name="T63" fmla="*/ 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8">
                  <a:moveTo>
                    <a:pt x="36" y="6"/>
                  </a:moveTo>
                  <a:lnTo>
                    <a:pt x="27" y="17"/>
                  </a:lnTo>
                  <a:lnTo>
                    <a:pt x="36" y="40"/>
                  </a:lnTo>
                  <a:lnTo>
                    <a:pt x="91" y="64"/>
                  </a:lnTo>
                  <a:lnTo>
                    <a:pt x="101" y="64"/>
                  </a:lnTo>
                  <a:lnTo>
                    <a:pt x="57" y="115"/>
                  </a:lnTo>
                  <a:lnTo>
                    <a:pt x="36" y="115"/>
                  </a:lnTo>
                  <a:lnTo>
                    <a:pt x="27" y="125"/>
                  </a:lnTo>
                  <a:lnTo>
                    <a:pt x="15" y="125"/>
                  </a:lnTo>
                  <a:lnTo>
                    <a:pt x="0" y="144"/>
                  </a:lnTo>
                  <a:lnTo>
                    <a:pt x="0" y="210"/>
                  </a:lnTo>
                  <a:lnTo>
                    <a:pt x="6" y="218"/>
                  </a:lnTo>
                  <a:lnTo>
                    <a:pt x="29" y="191"/>
                  </a:lnTo>
                  <a:lnTo>
                    <a:pt x="36" y="184"/>
                  </a:lnTo>
                  <a:lnTo>
                    <a:pt x="46" y="167"/>
                  </a:lnTo>
                  <a:lnTo>
                    <a:pt x="59" y="161"/>
                  </a:lnTo>
                  <a:lnTo>
                    <a:pt x="70" y="148"/>
                  </a:lnTo>
                  <a:lnTo>
                    <a:pt x="87" y="13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6" y="112"/>
                  </a:lnTo>
                  <a:lnTo>
                    <a:pt x="108" y="110"/>
                  </a:lnTo>
                  <a:lnTo>
                    <a:pt x="108" y="108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91"/>
                  </a:lnTo>
                  <a:lnTo>
                    <a:pt x="108" y="91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3" y="76"/>
                  </a:lnTo>
                  <a:lnTo>
                    <a:pt x="129" y="72"/>
                  </a:lnTo>
                  <a:lnTo>
                    <a:pt x="133" y="68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5" y="62"/>
                  </a:lnTo>
                  <a:lnTo>
                    <a:pt x="135" y="4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8" y="23"/>
                  </a:lnTo>
                  <a:lnTo>
                    <a:pt x="148" y="17"/>
                  </a:lnTo>
                  <a:lnTo>
                    <a:pt x="148" y="11"/>
                  </a:lnTo>
                  <a:lnTo>
                    <a:pt x="148" y="11"/>
                  </a:lnTo>
                  <a:lnTo>
                    <a:pt x="148" y="6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27" y="6"/>
                  </a:lnTo>
                  <a:lnTo>
                    <a:pt x="123" y="11"/>
                  </a:lnTo>
                  <a:lnTo>
                    <a:pt x="119" y="11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82" y="13"/>
                  </a:lnTo>
                  <a:lnTo>
                    <a:pt x="68" y="19"/>
                  </a:lnTo>
                  <a:lnTo>
                    <a:pt x="51" y="19"/>
                  </a:lnTo>
                  <a:lnTo>
                    <a:pt x="48" y="2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0B4FCAB6-5E52-1141-AB6C-F7A2440939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47916" y="3080155"/>
              <a:ext cx="225976" cy="283257"/>
            </a:xfrm>
            <a:custGeom>
              <a:avLst/>
              <a:gdLst>
                <a:gd name="T0" fmla="*/ 27 w 148"/>
                <a:gd name="T1" fmla="*/ 17 h 218"/>
                <a:gd name="T2" fmla="*/ 91 w 148"/>
                <a:gd name="T3" fmla="*/ 64 h 218"/>
                <a:gd name="T4" fmla="*/ 57 w 148"/>
                <a:gd name="T5" fmla="*/ 115 h 218"/>
                <a:gd name="T6" fmla="*/ 27 w 148"/>
                <a:gd name="T7" fmla="*/ 125 h 218"/>
                <a:gd name="T8" fmla="*/ 0 w 148"/>
                <a:gd name="T9" fmla="*/ 144 h 218"/>
                <a:gd name="T10" fmla="*/ 6 w 148"/>
                <a:gd name="T11" fmla="*/ 218 h 218"/>
                <a:gd name="T12" fmla="*/ 36 w 148"/>
                <a:gd name="T13" fmla="*/ 184 h 218"/>
                <a:gd name="T14" fmla="*/ 59 w 148"/>
                <a:gd name="T15" fmla="*/ 161 h 218"/>
                <a:gd name="T16" fmla="*/ 87 w 148"/>
                <a:gd name="T17" fmla="*/ 134 h 218"/>
                <a:gd name="T18" fmla="*/ 101 w 148"/>
                <a:gd name="T19" fmla="*/ 114 h 218"/>
                <a:gd name="T20" fmla="*/ 108 w 148"/>
                <a:gd name="T21" fmla="*/ 110 h 218"/>
                <a:gd name="T22" fmla="*/ 108 w 148"/>
                <a:gd name="T23" fmla="*/ 106 h 218"/>
                <a:gd name="T24" fmla="*/ 108 w 148"/>
                <a:gd name="T25" fmla="*/ 91 h 218"/>
                <a:gd name="T26" fmla="*/ 119 w 148"/>
                <a:gd name="T27" fmla="*/ 78 h 218"/>
                <a:gd name="T28" fmla="*/ 123 w 148"/>
                <a:gd name="T29" fmla="*/ 76 h 218"/>
                <a:gd name="T30" fmla="*/ 133 w 148"/>
                <a:gd name="T31" fmla="*/ 68 h 218"/>
                <a:gd name="T32" fmla="*/ 135 w 148"/>
                <a:gd name="T33" fmla="*/ 62 h 218"/>
                <a:gd name="T34" fmla="*/ 135 w 148"/>
                <a:gd name="T35" fmla="*/ 40 h 218"/>
                <a:gd name="T36" fmla="*/ 144 w 148"/>
                <a:gd name="T37" fmla="*/ 28 h 218"/>
                <a:gd name="T38" fmla="*/ 148 w 148"/>
                <a:gd name="T39" fmla="*/ 17 h 218"/>
                <a:gd name="T40" fmla="*/ 148 w 148"/>
                <a:gd name="T41" fmla="*/ 11 h 218"/>
                <a:gd name="T42" fmla="*/ 148 w 148"/>
                <a:gd name="T43" fmla="*/ 2 h 218"/>
                <a:gd name="T44" fmla="*/ 146 w 148"/>
                <a:gd name="T45" fmla="*/ 0 h 218"/>
                <a:gd name="T46" fmla="*/ 136 w 148"/>
                <a:gd name="T47" fmla="*/ 0 h 218"/>
                <a:gd name="T48" fmla="*/ 131 w 148"/>
                <a:gd name="T49" fmla="*/ 2 h 218"/>
                <a:gd name="T50" fmla="*/ 123 w 148"/>
                <a:gd name="T51" fmla="*/ 11 h 218"/>
                <a:gd name="T52" fmla="*/ 118 w 148"/>
                <a:gd name="T53" fmla="*/ 13 h 218"/>
                <a:gd name="T54" fmla="*/ 97 w 148"/>
                <a:gd name="T55" fmla="*/ 13 h 218"/>
                <a:gd name="T56" fmla="*/ 82 w 148"/>
                <a:gd name="T57" fmla="*/ 13 h 218"/>
                <a:gd name="T58" fmla="*/ 51 w 148"/>
                <a:gd name="T59" fmla="*/ 19 h 218"/>
                <a:gd name="T60" fmla="*/ 36 w 148"/>
                <a:gd name="T61" fmla="*/ 6 h 218"/>
                <a:gd name="T62" fmla="*/ 36 w 148"/>
                <a:gd name="T63" fmla="*/ 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218">
                  <a:moveTo>
                    <a:pt x="36" y="6"/>
                  </a:moveTo>
                  <a:lnTo>
                    <a:pt x="27" y="17"/>
                  </a:lnTo>
                  <a:lnTo>
                    <a:pt x="36" y="40"/>
                  </a:lnTo>
                  <a:lnTo>
                    <a:pt x="91" y="64"/>
                  </a:lnTo>
                  <a:lnTo>
                    <a:pt x="101" y="64"/>
                  </a:lnTo>
                  <a:lnTo>
                    <a:pt x="57" y="115"/>
                  </a:lnTo>
                  <a:lnTo>
                    <a:pt x="36" y="115"/>
                  </a:lnTo>
                  <a:lnTo>
                    <a:pt x="27" y="125"/>
                  </a:lnTo>
                  <a:lnTo>
                    <a:pt x="15" y="125"/>
                  </a:lnTo>
                  <a:lnTo>
                    <a:pt x="0" y="144"/>
                  </a:lnTo>
                  <a:lnTo>
                    <a:pt x="0" y="210"/>
                  </a:lnTo>
                  <a:lnTo>
                    <a:pt x="6" y="218"/>
                  </a:lnTo>
                  <a:lnTo>
                    <a:pt x="29" y="191"/>
                  </a:lnTo>
                  <a:lnTo>
                    <a:pt x="36" y="184"/>
                  </a:lnTo>
                  <a:lnTo>
                    <a:pt x="46" y="167"/>
                  </a:lnTo>
                  <a:lnTo>
                    <a:pt x="59" y="161"/>
                  </a:lnTo>
                  <a:lnTo>
                    <a:pt x="70" y="148"/>
                  </a:lnTo>
                  <a:lnTo>
                    <a:pt x="87" y="13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6" y="112"/>
                  </a:lnTo>
                  <a:lnTo>
                    <a:pt x="108" y="110"/>
                  </a:lnTo>
                  <a:lnTo>
                    <a:pt x="108" y="108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91"/>
                  </a:lnTo>
                  <a:lnTo>
                    <a:pt x="108" y="91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3" y="76"/>
                  </a:lnTo>
                  <a:lnTo>
                    <a:pt x="129" y="72"/>
                  </a:lnTo>
                  <a:lnTo>
                    <a:pt x="133" y="68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5" y="62"/>
                  </a:lnTo>
                  <a:lnTo>
                    <a:pt x="135" y="4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8" y="23"/>
                  </a:lnTo>
                  <a:lnTo>
                    <a:pt x="148" y="17"/>
                  </a:lnTo>
                  <a:lnTo>
                    <a:pt x="148" y="11"/>
                  </a:lnTo>
                  <a:lnTo>
                    <a:pt x="148" y="11"/>
                  </a:lnTo>
                  <a:lnTo>
                    <a:pt x="148" y="6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27" y="6"/>
                  </a:lnTo>
                  <a:lnTo>
                    <a:pt x="123" y="11"/>
                  </a:lnTo>
                  <a:lnTo>
                    <a:pt x="119" y="11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82" y="13"/>
                  </a:lnTo>
                  <a:lnTo>
                    <a:pt x="68" y="19"/>
                  </a:lnTo>
                  <a:lnTo>
                    <a:pt x="51" y="19"/>
                  </a:lnTo>
                  <a:lnTo>
                    <a:pt x="48" y="2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93BB4A4D-5C0C-DD41-8324-0190FBC1E1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56304" y="2950220"/>
              <a:ext cx="135891" cy="120839"/>
            </a:xfrm>
            <a:custGeom>
              <a:avLst/>
              <a:gdLst>
                <a:gd name="T0" fmla="*/ 0 w 89"/>
                <a:gd name="T1" fmla="*/ 60 h 93"/>
                <a:gd name="T2" fmla="*/ 0 w 89"/>
                <a:gd name="T3" fmla="*/ 26 h 93"/>
                <a:gd name="T4" fmla="*/ 15 w 89"/>
                <a:gd name="T5" fmla="*/ 7 h 93"/>
                <a:gd name="T6" fmla="*/ 28 w 89"/>
                <a:gd name="T7" fmla="*/ 0 h 93"/>
                <a:gd name="T8" fmla="*/ 38 w 89"/>
                <a:gd name="T9" fmla="*/ 21 h 93"/>
                <a:gd name="T10" fmla="*/ 40 w 89"/>
                <a:gd name="T11" fmla="*/ 30 h 93"/>
                <a:gd name="T12" fmla="*/ 40 w 89"/>
                <a:gd name="T13" fmla="*/ 45 h 93"/>
                <a:gd name="T14" fmla="*/ 49 w 89"/>
                <a:gd name="T15" fmla="*/ 45 h 93"/>
                <a:gd name="T16" fmla="*/ 64 w 89"/>
                <a:gd name="T17" fmla="*/ 53 h 93"/>
                <a:gd name="T18" fmla="*/ 75 w 89"/>
                <a:gd name="T19" fmla="*/ 66 h 93"/>
                <a:gd name="T20" fmla="*/ 89 w 89"/>
                <a:gd name="T21" fmla="*/ 87 h 93"/>
                <a:gd name="T22" fmla="*/ 77 w 89"/>
                <a:gd name="T23" fmla="*/ 93 h 93"/>
                <a:gd name="T24" fmla="*/ 60 w 89"/>
                <a:gd name="T25" fmla="*/ 60 h 93"/>
                <a:gd name="T26" fmla="*/ 26 w 89"/>
                <a:gd name="T27" fmla="*/ 60 h 93"/>
                <a:gd name="T28" fmla="*/ 19 w 89"/>
                <a:gd name="T29" fmla="*/ 53 h 93"/>
                <a:gd name="T30" fmla="*/ 0 w 89"/>
                <a:gd name="T31" fmla="*/ 60 h 93"/>
                <a:gd name="T32" fmla="*/ 0 w 89"/>
                <a:gd name="T33" fmla="*/ 60 h 93"/>
                <a:gd name="T34" fmla="*/ 0 w 89"/>
                <a:gd name="T35" fmla="*/ 6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93">
                  <a:moveTo>
                    <a:pt x="0" y="60"/>
                  </a:moveTo>
                  <a:lnTo>
                    <a:pt x="0" y="26"/>
                  </a:lnTo>
                  <a:lnTo>
                    <a:pt x="15" y="7"/>
                  </a:lnTo>
                  <a:lnTo>
                    <a:pt x="28" y="0"/>
                  </a:lnTo>
                  <a:lnTo>
                    <a:pt x="38" y="21"/>
                  </a:lnTo>
                  <a:lnTo>
                    <a:pt x="40" y="30"/>
                  </a:lnTo>
                  <a:lnTo>
                    <a:pt x="40" y="45"/>
                  </a:lnTo>
                  <a:lnTo>
                    <a:pt x="49" y="45"/>
                  </a:lnTo>
                  <a:lnTo>
                    <a:pt x="64" y="53"/>
                  </a:lnTo>
                  <a:lnTo>
                    <a:pt x="75" y="66"/>
                  </a:lnTo>
                  <a:lnTo>
                    <a:pt x="89" y="87"/>
                  </a:lnTo>
                  <a:lnTo>
                    <a:pt x="77" y="93"/>
                  </a:lnTo>
                  <a:lnTo>
                    <a:pt x="60" y="60"/>
                  </a:lnTo>
                  <a:lnTo>
                    <a:pt x="26" y="60"/>
                  </a:lnTo>
                  <a:lnTo>
                    <a:pt x="19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F0A4A9F5-06DD-FD4F-B078-7C54C0A40F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56304" y="2950220"/>
              <a:ext cx="135891" cy="120839"/>
            </a:xfrm>
            <a:custGeom>
              <a:avLst/>
              <a:gdLst>
                <a:gd name="T0" fmla="*/ 0 w 89"/>
                <a:gd name="T1" fmla="*/ 60 h 93"/>
                <a:gd name="T2" fmla="*/ 0 w 89"/>
                <a:gd name="T3" fmla="*/ 26 h 93"/>
                <a:gd name="T4" fmla="*/ 15 w 89"/>
                <a:gd name="T5" fmla="*/ 7 h 93"/>
                <a:gd name="T6" fmla="*/ 28 w 89"/>
                <a:gd name="T7" fmla="*/ 0 h 93"/>
                <a:gd name="T8" fmla="*/ 38 w 89"/>
                <a:gd name="T9" fmla="*/ 21 h 93"/>
                <a:gd name="T10" fmla="*/ 40 w 89"/>
                <a:gd name="T11" fmla="*/ 30 h 93"/>
                <a:gd name="T12" fmla="*/ 40 w 89"/>
                <a:gd name="T13" fmla="*/ 45 h 93"/>
                <a:gd name="T14" fmla="*/ 49 w 89"/>
                <a:gd name="T15" fmla="*/ 45 h 93"/>
                <a:gd name="T16" fmla="*/ 64 w 89"/>
                <a:gd name="T17" fmla="*/ 53 h 93"/>
                <a:gd name="T18" fmla="*/ 75 w 89"/>
                <a:gd name="T19" fmla="*/ 66 h 93"/>
                <a:gd name="T20" fmla="*/ 89 w 89"/>
                <a:gd name="T21" fmla="*/ 87 h 93"/>
                <a:gd name="T22" fmla="*/ 77 w 89"/>
                <a:gd name="T23" fmla="*/ 93 h 93"/>
                <a:gd name="T24" fmla="*/ 60 w 89"/>
                <a:gd name="T25" fmla="*/ 60 h 93"/>
                <a:gd name="T26" fmla="*/ 26 w 89"/>
                <a:gd name="T27" fmla="*/ 60 h 93"/>
                <a:gd name="T28" fmla="*/ 19 w 89"/>
                <a:gd name="T29" fmla="*/ 53 h 93"/>
                <a:gd name="T30" fmla="*/ 0 w 89"/>
                <a:gd name="T31" fmla="*/ 60 h 93"/>
                <a:gd name="T32" fmla="*/ 0 w 89"/>
                <a:gd name="T33" fmla="*/ 60 h 93"/>
                <a:gd name="T34" fmla="*/ 0 w 89"/>
                <a:gd name="T35" fmla="*/ 6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93">
                  <a:moveTo>
                    <a:pt x="0" y="60"/>
                  </a:moveTo>
                  <a:lnTo>
                    <a:pt x="0" y="26"/>
                  </a:lnTo>
                  <a:lnTo>
                    <a:pt x="15" y="7"/>
                  </a:lnTo>
                  <a:lnTo>
                    <a:pt x="28" y="0"/>
                  </a:lnTo>
                  <a:lnTo>
                    <a:pt x="38" y="21"/>
                  </a:lnTo>
                  <a:lnTo>
                    <a:pt x="40" y="30"/>
                  </a:lnTo>
                  <a:lnTo>
                    <a:pt x="40" y="45"/>
                  </a:lnTo>
                  <a:lnTo>
                    <a:pt x="49" y="45"/>
                  </a:lnTo>
                  <a:lnTo>
                    <a:pt x="64" y="53"/>
                  </a:lnTo>
                  <a:lnTo>
                    <a:pt x="75" y="66"/>
                  </a:lnTo>
                  <a:lnTo>
                    <a:pt x="89" y="87"/>
                  </a:lnTo>
                  <a:lnTo>
                    <a:pt x="77" y="93"/>
                  </a:lnTo>
                  <a:lnTo>
                    <a:pt x="60" y="60"/>
                  </a:lnTo>
                  <a:lnTo>
                    <a:pt x="26" y="60"/>
                  </a:lnTo>
                  <a:lnTo>
                    <a:pt x="19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B94A2E6D-BA1C-1944-AA13-CDB9D1DEC5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95230" y="3228281"/>
              <a:ext cx="175589" cy="198800"/>
            </a:xfrm>
            <a:custGeom>
              <a:avLst/>
              <a:gdLst>
                <a:gd name="T0" fmla="*/ 0 w 115"/>
                <a:gd name="T1" fmla="*/ 11 h 153"/>
                <a:gd name="T2" fmla="*/ 6 w 115"/>
                <a:gd name="T3" fmla="*/ 3 h 153"/>
                <a:gd name="T4" fmla="*/ 21 w 115"/>
                <a:gd name="T5" fmla="*/ 0 h 153"/>
                <a:gd name="T6" fmla="*/ 47 w 115"/>
                <a:gd name="T7" fmla="*/ 3 h 153"/>
                <a:gd name="T8" fmla="*/ 61 w 115"/>
                <a:gd name="T9" fmla="*/ 18 h 153"/>
                <a:gd name="T10" fmla="*/ 76 w 115"/>
                <a:gd name="T11" fmla="*/ 18 h 153"/>
                <a:gd name="T12" fmla="*/ 98 w 115"/>
                <a:gd name="T13" fmla="*/ 5 h 153"/>
                <a:gd name="T14" fmla="*/ 104 w 115"/>
                <a:gd name="T15" fmla="*/ 13 h 153"/>
                <a:gd name="T16" fmla="*/ 115 w 115"/>
                <a:gd name="T17" fmla="*/ 13 h 153"/>
                <a:gd name="T18" fmla="*/ 100 w 115"/>
                <a:gd name="T19" fmla="*/ 30 h 153"/>
                <a:gd name="T20" fmla="*/ 100 w 115"/>
                <a:gd name="T21" fmla="*/ 96 h 153"/>
                <a:gd name="T22" fmla="*/ 106 w 115"/>
                <a:gd name="T23" fmla="*/ 104 h 153"/>
                <a:gd name="T24" fmla="*/ 97 w 115"/>
                <a:gd name="T25" fmla="*/ 113 h 153"/>
                <a:gd name="T26" fmla="*/ 91 w 115"/>
                <a:gd name="T27" fmla="*/ 121 h 153"/>
                <a:gd name="T28" fmla="*/ 85 w 115"/>
                <a:gd name="T29" fmla="*/ 128 h 153"/>
                <a:gd name="T30" fmla="*/ 74 w 115"/>
                <a:gd name="T31" fmla="*/ 141 h 153"/>
                <a:gd name="T32" fmla="*/ 74 w 115"/>
                <a:gd name="T33" fmla="*/ 153 h 153"/>
                <a:gd name="T34" fmla="*/ 53 w 115"/>
                <a:gd name="T35" fmla="*/ 138 h 153"/>
                <a:gd name="T36" fmla="*/ 53 w 115"/>
                <a:gd name="T37" fmla="*/ 124 h 153"/>
                <a:gd name="T38" fmla="*/ 2 w 115"/>
                <a:gd name="T39" fmla="*/ 94 h 153"/>
                <a:gd name="T40" fmla="*/ 8 w 115"/>
                <a:gd name="T41" fmla="*/ 88 h 153"/>
                <a:gd name="T42" fmla="*/ 13 w 115"/>
                <a:gd name="T43" fmla="*/ 81 h 153"/>
                <a:gd name="T44" fmla="*/ 0 w 115"/>
                <a:gd name="T45" fmla="*/ 77 h 153"/>
                <a:gd name="T46" fmla="*/ 0 w 115"/>
                <a:gd name="T47" fmla="*/ 70 h 153"/>
                <a:gd name="T48" fmla="*/ 17 w 115"/>
                <a:gd name="T49" fmla="*/ 53 h 153"/>
                <a:gd name="T50" fmla="*/ 17 w 115"/>
                <a:gd name="T51" fmla="*/ 35 h 153"/>
                <a:gd name="T52" fmla="*/ 10 w 115"/>
                <a:gd name="T53" fmla="*/ 28 h 153"/>
                <a:gd name="T54" fmla="*/ 0 w 115"/>
                <a:gd name="T55" fmla="*/ 11 h 153"/>
                <a:gd name="T56" fmla="*/ 0 w 115"/>
                <a:gd name="T57" fmla="*/ 11 h 153"/>
                <a:gd name="T58" fmla="*/ 0 w 115"/>
                <a:gd name="T59" fmla="*/ 1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153">
                  <a:moveTo>
                    <a:pt x="0" y="11"/>
                  </a:moveTo>
                  <a:lnTo>
                    <a:pt x="6" y="3"/>
                  </a:lnTo>
                  <a:lnTo>
                    <a:pt x="21" y="0"/>
                  </a:lnTo>
                  <a:lnTo>
                    <a:pt x="47" y="3"/>
                  </a:lnTo>
                  <a:lnTo>
                    <a:pt x="61" y="18"/>
                  </a:lnTo>
                  <a:lnTo>
                    <a:pt x="76" y="18"/>
                  </a:lnTo>
                  <a:lnTo>
                    <a:pt x="98" y="5"/>
                  </a:lnTo>
                  <a:lnTo>
                    <a:pt x="104" y="13"/>
                  </a:lnTo>
                  <a:lnTo>
                    <a:pt x="115" y="13"/>
                  </a:lnTo>
                  <a:lnTo>
                    <a:pt x="100" y="30"/>
                  </a:lnTo>
                  <a:lnTo>
                    <a:pt x="100" y="96"/>
                  </a:lnTo>
                  <a:lnTo>
                    <a:pt x="106" y="104"/>
                  </a:lnTo>
                  <a:lnTo>
                    <a:pt x="97" y="113"/>
                  </a:lnTo>
                  <a:lnTo>
                    <a:pt x="91" y="121"/>
                  </a:lnTo>
                  <a:lnTo>
                    <a:pt x="85" y="128"/>
                  </a:lnTo>
                  <a:lnTo>
                    <a:pt x="74" y="141"/>
                  </a:lnTo>
                  <a:lnTo>
                    <a:pt x="74" y="153"/>
                  </a:lnTo>
                  <a:lnTo>
                    <a:pt x="53" y="138"/>
                  </a:lnTo>
                  <a:lnTo>
                    <a:pt x="53" y="124"/>
                  </a:lnTo>
                  <a:lnTo>
                    <a:pt x="2" y="94"/>
                  </a:lnTo>
                  <a:lnTo>
                    <a:pt x="8" y="88"/>
                  </a:lnTo>
                  <a:lnTo>
                    <a:pt x="13" y="81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7" y="53"/>
                  </a:lnTo>
                  <a:lnTo>
                    <a:pt x="17" y="35"/>
                  </a:lnTo>
                  <a:lnTo>
                    <a:pt x="10" y="2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30D135EF-33BC-CC43-BD10-B04231D6E6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95230" y="3228281"/>
              <a:ext cx="175589" cy="198800"/>
            </a:xfrm>
            <a:custGeom>
              <a:avLst/>
              <a:gdLst>
                <a:gd name="T0" fmla="*/ 0 w 115"/>
                <a:gd name="T1" fmla="*/ 11 h 153"/>
                <a:gd name="T2" fmla="*/ 6 w 115"/>
                <a:gd name="T3" fmla="*/ 3 h 153"/>
                <a:gd name="T4" fmla="*/ 21 w 115"/>
                <a:gd name="T5" fmla="*/ 0 h 153"/>
                <a:gd name="T6" fmla="*/ 47 w 115"/>
                <a:gd name="T7" fmla="*/ 3 h 153"/>
                <a:gd name="T8" fmla="*/ 61 w 115"/>
                <a:gd name="T9" fmla="*/ 18 h 153"/>
                <a:gd name="T10" fmla="*/ 76 w 115"/>
                <a:gd name="T11" fmla="*/ 18 h 153"/>
                <a:gd name="T12" fmla="*/ 98 w 115"/>
                <a:gd name="T13" fmla="*/ 5 h 153"/>
                <a:gd name="T14" fmla="*/ 104 w 115"/>
                <a:gd name="T15" fmla="*/ 13 h 153"/>
                <a:gd name="T16" fmla="*/ 115 w 115"/>
                <a:gd name="T17" fmla="*/ 13 h 153"/>
                <a:gd name="T18" fmla="*/ 100 w 115"/>
                <a:gd name="T19" fmla="*/ 30 h 153"/>
                <a:gd name="T20" fmla="*/ 100 w 115"/>
                <a:gd name="T21" fmla="*/ 96 h 153"/>
                <a:gd name="T22" fmla="*/ 106 w 115"/>
                <a:gd name="T23" fmla="*/ 104 h 153"/>
                <a:gd name="T24" fmla="*/ 97 w 115"/>
                <a:gd name="T25" fmla="*/ 113 h 153"/>
                <a:gd name="T26" fmla="*/ 91 w 115"/>
                <a:gd name="T27" fmla="*/ 121 h 153"/>
                <a:gd name="T28" fmla="*/ 85 w 115"/>
                <a:gd name="T29" fmla="*/ 128 h 153"/>
                <a:gd name="T30" fmla="*/ 74 w 115"/>
                <a:gd name="T31" fmla="*/ 141 h 153"/>
                <a:gd name="T32" fmla="*/ 74 w 115"/>
                <a:gd name="T33" fmla="*/ 153 h 153"/>
                <a:gd name="T34" fmla="*/ 53 w 115"/>
                <a:gd name="T35" fmla="*/ 138 h 153"/>
                <a:gd name="T36" fmla="*/ 53 w 115"/>
                <a:gd name="T37" fmla="*/ 124 h 153"/>
                <a:gd name="T38" fmla="*/ 2 w 115"/>
                <a:gd name="T39" fmla="*/ 94 h 153"/>
                <a:gd name="T40" fmla="*/ 8 w 115"/>
                <a:gd name="T41" fmla="*/ 88 h 153"/>
                <a:gd name="T42" fmla="*/ 13 w 115"/>
                <a:gd name="T43" fmla="*/ 81 h 153"/>
                <a:gd name="T44" fmla="*/ 0 w 115"/>
                <a:gd name="T45" fmla="*/ 77 h 153"/>
                <a:gd name="T46" fmla="*/ 0 w 115"/>
                <a:gd name="T47" fmla="*/ 70 h 153"/>
                <a:gd name="T48" fmla="*/ 17 w 115"/>
                <a:gd name="T49" fmla="*/ 53 h 153"/>
                <a:gd name="T50" fmla="*/ 17 w 115"/>
                <a:gd name="T51" fmla="*/ 35 h 153"/>
                <a:gd name="T52" fmla="*/ 10 w 115"/>
                <a:gd name="T53" fmla="*/ 28 h 153"/>
                <a:gd name="T54" fmla="*/ 0 w 115"/>
                <a:gd name="T55" fmla="*/ 11 h 153"/>
                <a:gd name="T56" fmla="*/ 0 w 115"/>
                <a:gd name="T57" fmla="*/ 11 h 153"/>
                <a:gd name="T58" fmla="*/ 0 w 115"/>
                <a:gd name="T59" fmla="*/ 1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153">
                  <a:moveTo>
                    <a:pt x="0" y="11"/>
                  </a:moveTo>
                  <a:lnTo>
                    <a:pt x="6" y="3"/>
                  </a:lnTo>
                  <a:lnTo>
                    <a:pt x="21" y="0"/>
                  </a:lnTo>
                  <a:lnTo>
                    <a:pt x="47" y="3"/>
                  </a:lnTo>
                  <a:lnTo>
                    <a:pt x="61" y="18"/>
                  </a:lnTo>
                  <a:lnTo>
                    <a:pt x="76" y="18"/>
                  </a:lnTo>
                  <a:lnTo>
                    <a:pt x="98" y="5"/>
                  </a:lnTo>
                  <a:lnTo>
                    <a:pt x="104" y="13"/>
                  </a:lnTo>
                  <a:lnTo>
                    <a:pt x="115" y="13"/>
                  </a:lnTo>
                  <a:lnTo>
                    <a:pt x="100" y="30"/>
                  </a:lnTo>
                  <a:lnTo>
                    <a:pt x="100" y="96"/>
                  </a:lnTo>
                  <a:lnTo>
                    <a:pt x="106" y="104"/>
                  </a:lnTo>
                  <a:lnTo>
                    <a:pt x="97" y="113"/>
                  </a:lnTo>
                  <a:lnTo>
                    <a:pt x="91" y="121"/>
                  </a:lnTo>
                  <a:lnTo>
                    <a:pt x="85" y="128"/>
                  </a:lnTo>
                  <a:lnTo>
                    <a:pt x="74" y="141"/>
                  </a:lnTo>
                  <a:lnTo>
                    <a:pt x="74" y="153"/>
                  </a:lnTo>
                  <a:lnTo>
                    <a:pt x="53" y="138"/>
                  </a:lnTo>
                  <a:lnTo>
                    <a:pt x="53" y="124"/>
                  </a:lnTo>
                  <a:lnTo>
                    <a:pt x="2" y="94"/>
                  </a:lnTo>
                  <a:lnTo>
                    <a:pt x="8" y="88"/>
                  </a:lnTo>
                  <a:lnTo>
                    <a:pt x="13" y="81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7" y="53"/>
                  </a:lnTo>
                  <a:lnTo>
                    <a:pt x="17" y="35"/>
                  </a:lnTo>
                  <a:lnTo>
                    <a:pt x="10" y="2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21446D02-3069-6D47-90CB-89FAA41167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66239" y="3063264"/>
              <a:ext cx="36645" cy="38980"/>
            </a:xfrm>
            <a:custGeom>
              <a:avLst/>
              <a:gdLst>
                <a:gd name="T0" fmla="*/ 0 w 24"/>
                <a:gd name="T1" fmla="*/ 30 h 30"/>
                <a:gd name="T2" fmla="*/ 0 w 24"/>
                <a:gd name="T3" fmla="*/ 13 h 30"/>
                <a:gd name="T4" fmla="*/ 5 w 24"/>
                <a:gd name="T5" fmla="*/ 6 h 30"/>
                <a:gd name="T6" fmla="*/ 17 w 24"/>
                <a:gd name="T7" fmla="*/ 0 h 30"/>
                <a:gd name="T8" fmla="*/ 20 w 24"/>
                <a:gd name="T9" fmla="*/ 6 h 30"/>
                <a:gd name="T10" fmla="*/ 13 w 24"/>
                <a:gd name="T11" fmla="*/ 15 h 30"/>
                <a:gd name="T12" fmla="*/ 24 w 24"/>
                <a:gd name="T13" fmla="*/ 19 h 30"/>
                <a:gd name="T14" fmla="*/ 15 w 24"/>
                <a:gd name="T15" fmla="*/ 30 h 30"/>
                <a:gd name="T16" fmla="*/ 0 w 24"/>
                <a:gd name="T17" fmla="*/ 30 h 30"/>
                <a:gd name="T18" fmla="*/ 0 w 24"/>
                <a:gd name="T19" fmla="*/ 30 h 30"/>
                <a:gd name="T20" fmla="*/ 0 w 24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0">
                  <a:moveTo>
                    <a:pt x="0" y="30"/>
                  </a:moveTo>
                  <a:lnTo>
                    <a:pt x="0" y="13"/>
                  </a:lnTo>
                  <a:lnTo>
                    <a:pt x="5" y="6"/>
                  </a:lnTo>
                  <a:lnTo>
                    <a:pt x="17" y="0"/>
                  </a:lnTo>
                  <a:lnTo>
                    <a:pt x="20" y="6"/>
                  </a:lnTo>
                  <a:lnTo>
                    <a:pt x="13" y="15"/>
                  </a:lnTo>
                  <a:lnTo>
                    <a:pt x="24" y="19"/>
                  </a:lnTo>
                  <a:lnTo>
                    <a:pt x="15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F7E174F4-BF3B-624A-A02C-41455A6C02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66239" y="3063264"/>
              <a:ext cx="36645" cy="38980"/>
            </a:xfrm>
            <a:custGeom>
              <a:avLst/>
              <a:gdLst>
                <a:gd name="T0" fmla="*/ 0 w 24"/>
                <a:gd name="T1" fmla="*/ 30 h 30"/>
                <a:gd name="T2" fmla="*/ 0 w 24"/>
                <a:gd name="T3" fmla="*/ 13 h 30"/>
                <a:gd name="T4" fmla="*/ 5 w 24"/>
                <a:gd name="T5" fmla="*/ 6 h 30"/>
                <a:gd name="T6" fmla="*/ 17 w 24"/>
                <a:gd name="T7" fmla="*/ 0 h 30"/>
                <a:gd name="T8" fmla="*/ 20 w 24"/>
                <a:gd name="T9" fmla="*/ 6 h 30"/>
                <a:gd name="T10" fmla="*/ 13 w 24"/>
                <a:gd name="T11" fmla="*/ 15 h 30"/>
                <a:gd name="T12" fmla="*/ 24 w 24"/>
                <a:gd name="T13" fmla="*/ 19 h 30"/>
                <a:gd name="T14" fmla="*/ 15 w 24"/>
                <a:gd name="T15" fmla="*/ 30 h 30"/>
                <a:gd name="T16" fmla="*/ 0 w 24"/>
                <a:gd name="T17" fmla="*/ 30 h 30"/>
                <a:gd name="T18" fmla="*/ 0 w 24"/>
                <a:gd name="T19" fmla="*/ 30 h 30"/>
                <a:gd name="T20" fmla="*/ 0 w 24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0">
                  <a:moveTo>
                    <a:pt x="0" y="30"/>
                  </a:moveTo>
                  <a:lnTo>
                    <a:pt x="0" y="13"/>
                  </a:lnTo>
                  <a:lnTo>
                    <a:pt x="5" y="6"/>
                  </a:lnTo>
                  <a:lnTo>
                    <a:pt x="17" y="0"/>
                  </a:lnTo>
                  <a:lnTo>
                    <a:pt x="20" y="6"/>
                  </a:lnTo>
                  <a:lnTo>
                    <a:pt x="13" y="15"/>
                  </a:lnTo>
                  <a:lnTo>
                    <a:pt x="24" y="19"/>
                  </a:lnTo>
                  <a:lnTo>
                    <a:pt x="15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6CA93CDC-1EDD-9D4E-B6D9-65ACA2C9C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03618" y="3242573"/>
              <a:ext cx="117569" cy="107846"/>
            </a:xfrm>
            <a:custGeom>
              <a:avLst/>
              <a:gdLst>
                <a:gd name="T0" fmla="*/ 30 w 77"/>
                <a:gd name="T1" fmla="*/ 83 h 83"/>
                <a:gd name="T2" fmla="*/ 15 w 77"/>
                <a:gd name="T3" fmla="*/ 83 h 83"/>
                <a:gd name="T4" fmla="*/ 0 w 77"/>
                <a:gd name="T5" fmla="*/ 83 h 83"/>
                <a:gd name="T6" fmla="*/ 0 w 77"/>
                <a:gd name="T7" fmla="*/ 72 h 83"/>
                <a:gd name="T8" fmla="*/ 11 w 77"/>
                <a:gd name="T9" fmla="*/ 47 h 83"/>
                <a:gd name="T10" fmla="*/ 22 w 77"/>
                <a:gd name="T11" fmla="*/ 34 h 83"/>
                <a:gd name="T12" fmla="*/ 17 w 77"/>
                <a:gd name="T13" fmla="*/ 30 h 83"/>
                <a:gd name="T14" fmla="*/ 17 w 77"/>
                <a:gd name="T15" fmla="*/ 7 h 83"/>
                <a:gd name="T16" fmla="*/ 56 w 77"/>
                <a:gd name="T17" fmla="*/ 4 h 83"/>
                <a:gd name="T18" fmla="*/ 60 w 77"/>
                <a:gd name="T19" fmla="*/ 0 h 83"/>
                <a:gd name="T20" fmla="*/ 70 w 77"/>
                <a:gd name="T21" fmla="*/ 17 h 83"/>
                <a:gd name="T22" fmla="*/ 77 w 77"/>
                <a:gd name="T23" fmla="*/ 24 h 83"/>
                <a:gd name="T24" fmla="*/ 77 w 77"/>
                <a:gd name="T25" fmla="*/ 42 h 83"/>
                <a:gd name="T26" fmla="*/ 60 w 77"/>
                <a:gd name="T27" fmla="*/ 59 h 83"/>
                <a:gd name="T28" fmla="*/ 60 w 77"/>
                <a:gd name="T29" fmla="*/ 66 h 83"/>
                <a:gd name="T30" fmla="*/ 53 w 77"/>
                <a:gd name="T31" fmla="*/ 66 h 83"/>
                <a:gd name="T32" fmla="*/ 43 w 77"/>
                <a:gd name="T33" fmla="*/ 66 h 83"/>
                <a:gd name="T34" fmla="*/ 34 w 77"/>
                <a:gd name="T35" fmla="*/ 66 h 83"/>
                <a:gd name="T36" fmla="*/ 32 w 77"/>
                <a:gd name="T37" fmla="*/ 79 h 83"/>
                <a:gd name="T38" fmla="*/ 30 w 77"/>
                <a:gd name="T39" fmla="*/ 83 h 83"/>
                <a:gd name="T40" fmla="*/ 30 w 77"/>
                <a:gd name="T41" fmla="*/ 83 h 83"/>
                <a:gd name="T42" fmla="*/ 30 w 77"/>
                <a:gd name="T4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83">
                  <a:moveTo>
                    <a:pt x="30" y="83"/>
                  </a:moveTo>
                  <a:lnTo>
                    <a:pt x="15" y="83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11" y="47"/>
                  </a:lnTo>
                  <a:lnTo>
                    <a:pt x="22" y="34"/>
                  </a:lnTo>
                  <a:lnTo>
                    <a:pt x="17" y="30"/>
                  </a:lnTo>
                  <a:lnTo>
                    <a:pt x="17" y="7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70" y="17"/>
                  </a:lnTo>
                  <a:lnTo>
                    <a:pt x="77" y="24"/>
                  </a:lnTo>
                  <a:lnTo>
                    <a:pt x="77" y="42"/>
                  </a:lnTo>
                  <a:lnTo>
                    <a:pt x="60" y="59"/>
                  </a:lnTo>
                  <a:lnTo>
                    <a:pt x="60" y="66"/>
                  </a:lnTo>
                  <a:lnTo>
                    <a:pt x="53" y="66"/>
                  </a:lnTo>
                  <a:lnTo>
                    <a:pt x="43" y="66"/>
                  </a:lnTo>
                  <a:lnTo>
                    <a:pt x="34" y="66"/>
                  </a:lnTo>
                  <a:lnTo>
                    <a:pt x="32" y="79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DCB2CC92-EA14-9545-B09F-F3B5490470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03618" y="3242573"/>
              <a:ext cx="117569" cy="107846"/>
            </a:xfrm>
            <a:custGeom>
              <a:avLst/>
              <a:gdLst>
                <a:gd name="T0" fmla="*/ 30 w 77"/>
                <a:gd name="T1" fmla="*/ 83 h 83"/>
                <a:gd name="T2" fmla="*/ 15 w 77"/>
                <a:gd name="T3" fmla="*/ 83 h 83"/>
                <a:gd name="T4" fmla="*/ 0 w 77"/>
                <a:gd name="T5" fmla="*/ 83 h 83"/>
                <a:gd name="T6" fmla="*/ 0 w 77"/>
                <a:gd name="T7" fmla="*/ 72 h 83"/>
                <a:gd name="T8" fmla="*/ 11 w 77"/>
                <a:gd name="T9" fmla="*/ 47 h 83"/>
                <a:gd name="T10" fmla="*/ 22 w 77"/>
                <a:gd name="T11" fmla="*/ 34 h 83"/>
                <a:gd name="T12" fmla="*/ 17 w 77"/>
                <a:gd name="T13" fmla="*/ 30 h 83"/>
                <a:gd name="T14" fmla="*/ 17 w 77"/>
                <a:gd name="T15" fmla="*/ 7 h 83"/>
                <a:gd name="T16" fmla="*/ 56 w 77"/>
                <a:gd name="T17" fmla="*/ 4 h 83"/>
                <a:gd name="T18" fmla="*/ 60 w 77"/>
                <a:gd name="T19" fmla="*/ 0 h 83"/>
                <a:gd name="T20" fmla="*/ 70 w 77"/>
                <a:gd name="T21" fmla="*/ 17 h 83"/>
                <a:gd name="T22" fmla="*/ 77 w 77"/>
                <a:gd name="T23" fmla="*/ 24 h 83"/>
                <a:gd name="T24" fmla="*/ 77 w 77"/>
                <a:gd name="T25" fmla="*/ 42 h 83"/>
                <a:gd name="T26" fmla="*/ 60 w 77"/>
                <a:gd name="T27" fmla="*/ 59 h 83"/>
                <a:gd name="T28" fmla="*/ 60 w 77"/>
                <a:gd name="T29" fmla="*/ 66 h 83"/>
                <a:gd name="T30" fmla="*/ 53 w 77"/>
                <a:gd name="T31" fmla="*/ 66 h 83"/>
                <a:gd name="T32" fmla="*/ 43 w 77"/>
                <a:gd name="T33" fmla="*/ 66 h 83"/>
                <a:gd name="T34" fmla="*/ 34 w 77"/>
                <a:gd name="T35" fmla="*/ 66 h 83"/>
                <a:gd name="T36" fmla="*/ 32 w 77"/>
                <a:gd name="T37" fmla="*/ 79 h 83"/>
                <a:gd name="T38" fmla="*/ 30 w 77"/>
                <a:gd name="T39" fmla="*/ 83 h 83"/>
                <a:gd name="T40" fmla="*/ 30 w 77"/>
                <a:gd name="T41" fmla="*/ 83 h 83"/>
                <a:gd name="T42" fmla="*/ 30 w 77"/>
                <a:gd name="T4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83">
                  <a:moveTo>
                    <a:pt x="30" y="83"/>
                  </a:moveTo>
                  <a:lnTo>
                    <a:pt x="15" y="83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11" y="47"/>
                  </a:lnTo>
                  <a:lnTo>
                    <a:pt x="22" y="34"/>
                  </a:lnTo>
                  <a:lnTo>
                    <a:pt x="17" y="30"/>
                  </a:lnTo>
                  <a:lnTo>
                    <a:pt x="17" y="7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70" y="17"/>
                  </a:lnTo>
                  <a:lnTo>
                    <a:pt x="77" y="24"/>
                  </a:lnTo>
                  <a:lnTo>
                    <a:pt x="77" y="42"/>
                  </a:lnTo>
                  <a:lnTo>
                    <a:pt x="60" y="59"/>
                  </a:lnTo>
                  <a:lnTo>
                    <a:pt x="60" y="66"/>
                  </a:lnTo>
                  <a:lnTo>
                    <a:pt x="53" y="66"/>
                  </a:lnTo>
                  <a:lnTo>
                    <a:pt x="43" y="66"/>
                  </a:lnTo>
                  <a:lnTo>
                    <a:pt x="34" y="66"/>
                  </a:lnTo>
                  <a:lnTo>
                    <a:pt x="32" y="79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EEC98030-DFE1-4D48-A419-C4F8F4E93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9130" y="2826783"/>
              <a:ext cx="337437" cy="253373"/>
            </a:xfrm>
            <a:custGeom>
              <a:avLst/>
              <a:gdLst>
                <a:gd name="T0" fmla="*/ 208 w 221"/>
                <a:gd name="T1" fmla="*/ 12 h 195"/>
                <a:gd name="T2" fmla="*/ 201 w 221"/>
                <a:gd name="T3" fmla="*/ 15 h 195"/>
                <a:gd name="T4" fmla="*/ 191 w 221"/>
                <a:gd name="T5" fmla="*/ 6 h 195"/>
                <a:gd name="T6" fmla="*/ 170 w 221"/>
                <a:gd name="T7" fmla="*/ 0 h 195"/>
                <a:gd name="T8" fmla="*/ 110 w 221"/>
                <a:gd name="T9" fmla="*/ 42 h 195"/>
                <a:gd name="T10" fmla="*/ 83 w 221"/>
                <a:gd name="T11" fmla="*/ 72 h 195"/>
                <a:gd name="T12" fmla="*/ 61 w 221"/>
                <a:gd name="T13" fmla="*/ 72 h 195"/>
                <a:gd name="T14" fmla="*/ 59 w 221"/>
                <a:gd name="T15" fmla="*/ 121 h 195"/>
                <a:gd name="T16" fmla="*/ 49 w 221"/>
                <a:gd name="T17" fmla="*/ 131 h 195"/>
                <a:gd name="T18" fmla="*/ 49 w 221"/>
                <a:gd name="T19" fmla="*/ 138 h 195"/>
                <a:gd name="T20" fmla="*/ 17 w 221"/>
                <a:gd name="T21" fmla="*/ 138 h 195"/>
                <a:gd name="T22" fmla="*/ 11 w 221"/>
                <a:gd name="T23" fmla="*/ 146 h 195"/>
                <a:gd name="T24" fmla="*/ 0 w 221"/>
                <a:gd name="T25" fmla="*/ 146 h 195"/>
                <a:gd name="T26" fmla="*/ 0 w 221"/>
                <a:gd name="T27" fmla="*/ 159 h 195"/>
                <a:gd name="T28" fmla="*/ 0 w 221"/>
                <a:gd name="T29" fmla="*/ 159 h 195"/>
                <a:gd name="T30" fmla="*/ 11 w 221"/>
                <a:gd name="T31" fmla="*/ 172 h 195"/>
                <a:gd name="T32" fmla="*/ 17 w 221"/>
                <a:gd name="T33" fmla="*/ 178 h 195"/>
                <a:gd name="T34" fmla="*/ 28 w 221"/>
                <a:gd name="T35" fmla="*/ 178 h 195"/>
                <a:gd name="T36" fmla="*/ 34 w 221"/>
                <a:gd name="T37" fmla="*/ 191 h 195"/>
                <a:gd name="T38" fmla="*/ 38 w 221"/>
                <a:gd name="T39" fmla="*/ 186 h 195"/>
                <a:gd name="T40" fmla="*/ 47 w 221"/>
                <a:gd name="T41" fmla="*/ 195 h 195"/>
                <a:gd name="T42" fmla="*/ 59 w 221"/>
                <a:gd name="T43" fmla="*/ 186 h 195"/>
                <a:gd name="T44" fmla="*/ 59 w 221"/>
                <a:gd name="T45" fmla="*/ 165 h 195"/>
                <a:gd name="T46" fmla="*/ 95 w 221"/>
                <a:gd name="T47" fmla="*/ 167 h 195"/>
                <a:gd name="T48" fmla="*/ 95 w 221"/>
                <a:gd name="T49" fmla="*/ 178 h 195"/>
                <a:gd name="T50" fmla="*/ 114 w 221"/>
                <a:gd name="T51" fmla="*/ 170 h 195"/>
                <a:gd name="T52" fmla="*/ 134 w 221"/>
                <a:gd name="T53" fmla="*/ 182 h 195"/>
                <a:gd name="T54" fmla="*/ 151 w 221"/>
                <a:gd name="T55" fmla="*/ 169 h 195"/>
                <a:gd name="T56" fmla="*/ 172 w 221"/>
                <a:gd name="T57" fmla="*/ 174 h 195"/>
                <a:gd name="T58" fmla="*/ 193 w 221"/>
                <a:gd name="T59" fmla="*/ 161 h 195"/>
                <a:gd name="T60" fmla="*/ 193 w 221"/>
                <a:gd name="T61" fmla="*/ 140 h 195"/>
                <a:gd name="T62" fmla="*/ 216 w 221"/>
                <a:gd name="T63" fmla="*/ 114 h 195"/>
                <a:gd name="T64" fmla="*/ 216 w 221"/>
                <a:gd name="T65" fmla="*/ 82 h 195"/>
                <a:gd name="T66" fmla="*/ 221 w 221"/>
                <a:gd name="T67" fmla="*/ 51 h 195"/>
                <a:gd name="T68" fmla="*/ 208 w 221"/>
                <a:gd name="T69" fmla="*/ 36 h 195"/>
                <a:gd name="T70" fmla="*/ 208 w 221"/>
                <a:gd name="T71" fmla="*/ 12 h 195"/>
                <a:gd name="T72" fmla="*/ 208 w 221"/>
                <a:gd name="T73" fmla="*/ 12 h 195"/>
                <a:gd name="T74" fmla="*/ 208 w 221"/>
                <a:gd name="T75" fmla="*/ 1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195">
                  <a:moveTo>
                    <a:pt x="208" y="12"/>
                  </a:moveTo>
                  <a:lnTo>
                    <a:pt x="201" y="15"/>
                  </a:lnTo>
                  <a:lnTo>
                    <a:pt x="191" y="6"/>
                  </a:lnTo>
                  <a:lnTo>
                    <a:pt x="170" y="0"/>
                  </a:lnTo>
                  <a:lnTo>
                    <a:pt x="110" y="42"/>
                  </a:lnTo>
                  <a:lnTo>
                    <a:pt x="83" y="72"/>
                  </a:lnTo>
                  <a:lnTo>
                    <a:pt x="61" y="72"/>
                  </a:lnTo>
                  <a:lnTo>
                    <a:pt x="59" y="121"/>
                  </a:lnTo>
                  <a:lnTo>
                    <a:pt x="49" y="131"/>
                  </a:lnTo>
                  <a:lnTo>
                    <a:pt x="49" y="138"/>
                  </a:lnTo>
                  <a:lnTo>
                    <a:pt x="17" y="138"/>
                  </a:lnTo>
                  <a:lnTo>
                    <a:pt x="11" y="146"/>
                  </a:lnTo>
                  <a:lnTo>
                    <a:pt x="0" y="146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11" y="172"/>
                  </a:lnTo>
                  <a:lnTo>
                    <a:pt x="17" y="178"/>
                  </a:lnTo>
                  <a:lnTo>
                    <a:pt x="28" y="178"/>
                  </a:lnTo>
                  <a:lnTo>
                    <a:pt x="34" y="191"/>
                  </a:lnTo>
                  <a:lnTo>
                    <a:pt x="38" y="186"/>
                  </a:lnTo>
                  <a:lnTo>
                    <a:pt x="47" y="195"/>
                  </a:lnTo>
                  <a:lnTo>
                    <a:pt x="59" y="186"/>
                  </a:lnTo>
                  <a:lnTo>
                    <a:pt x="59" y="165"/>
                  </a:lnTo>
                  <a:lnTo>
                    <a:pt x="95" y="167"/>
                  </a:lnTo>
                  <a:lnTo>
                    <a:pt x="95" y="178"/>
                  </a:lnTo>
                  <a:lnTo>
                    <a:pt x="114" y="170"/>
                  </a:lnTo>
                  <a:lnTo>
                    <a:pt x="134" y="182"/>
                  </a:lnTo>
                  <a:lnTo>
                    <a:pt x="151" y="169"/>
                  </a:lnTo>
                  <a:lnTo>
                    <a:pt x="172" y="174"/>
                  </a:lnTo>
                  <a:lnTo>
                    <a:pt x="193" y="161"/>
                  </a:lnTo>
                  <a:lnTo>
                    <a:pt x="193" y="140"/>
                  </a:lnTo>
                  <a:lnTo>
                    <a:pt x="216" y="114"/>
                  </a:lnTo>
                  <a:lnTo>
                    <a:pt x="216" y="82"/>
                  </a:lnTo>
                  <a:lnTo>
                    <a:pt x="221" y="51"/>
                  </a:lnTo>
                  <a:lnTo>
                    <a:pt x="208" y="36"/>
                  </a:lnTo>
                  <a:lnTo>
                    <a:pt x="208" y="12"/>
                  </a:lnTo>
                  <a:lnTo>
                    <a:pt x="208" y="12"/>
                  </a:lnTo>
                  <a:lnTo>
                    <a:pt x="208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F0049C11-EA47-7949-8439-1463A85A7E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9130" y="2826783"/>
              <a:ext cx="337437" cy="253373"/>
            </a:xfrm>
            <a:custGeom>
              <a:avLst/>
              <a:gdLst>
                <a:gd name="T0" fmla="*/ 208 w 221"/>
                <a:gd name="T1" fmla="*/ 12 h 195"/>
                <a:gd name="T2" fmla="*/ 201 w 221"/>
                <a:gd name="T3" fmla="*/ 15 h 195"/>
                <a:gd name="T4" fmla="*/ 191 w 221"/>
                <a:gd name="T5" fmla="*/ 6 h 195"/>
                <a:gd name="T6" fmla="*/ 170 w 221"/>
                <a:gd name="T7" fmla="*/ 0 h 195"/>
                <a:gd name="T8" fmla="*/ 110 w 221"/>
                <a:gd name="T9" fmla="*/ 42 h 195"/>
                <a:gd name="T10" fmla="*/ 83 w 221"/>
                <a:gd name="T11" fmla="*/ 72 h 195"/>
                <a:gd name="T12" fmla="*/ 61 w 221"/>
                <a:gd name="T13" fmla="*/ 72 h 195"/>
                <a:gd name="T14" fmla="*/ 59 w 221"/>
                <a:gd name="T15" fmla="*/ 121 h 195"/>
                <a:gd name="T16" fmla="*/ 49 w 221"/>
                <a:gd name="T17" fmla="*/ 131 h 195"/>
                <a:gd name="T18" fmla="*/ 49 w 221"/>
                <a:gd name="T19" fmla="*/ 138 h 195"/>
                <a:gd name="T20" fmla="*/ 17 w 221"/>
                <a:gd name="T21" fmla="*/ 138 h 195"/>
                <a:gd name="T22" fmla="*/ 11 w 221"/>
                <a:gd name="T23" fmla="*/ 146 h 195"/>
                <a:gd name="T24" fmla="*/ 0 w 221"/>
                <a:gd name="T25" fmla="*/ 146 h 195"/>
                <a:gd name="T26" fmla="*/ 0 w 221"/>
                <a:gd name="T27" fmla="*/ 159 h 195"/>
                <a:gd name="T28" fmla="*/ 0 w 221"/>
                <a:gd name="T29" fmla="*/ 159 h 195"/>
                <a:gd name="T30" fmla="*/ 11 w 221"/>
                <a:gd name="T31" fmla="*/ 172 h 195"/>
                <a:gd name="T32" fmla="*/ 17 w 221"/>
                <a:gd name="T33" fmla="*/ 178 h 195"/>
                <a:gd name="T34" fmla="*/ 28 w 221"/>
                <a:gd name="T35" fmla="*/ 178 h 195"/>
                <a:gd name="T36" fmla="*/ 34 w 221"/>
                <a:gd name="T37" fmla="*/ 191 h 195"/>
                <a:gd name="T38" fmla="*/ 38 w 221"/>
                <a:gd name="T39" fmla="*/ 186 h 195"/>
                <a:gd name="T40" fmla="*/ 47 w 221"/>
                <a:gd name="T41" fmla="*/ 195 h 195"/>
                <a:gd name="T42" fmla="*/ 59 w 221"/>
                <a:gd name="T43" fmla="*/ 186 h 195"/>
                <a:gd name="T44" fmla="*/ 59 w 221"/>
                <a:gd name="T45" fmla="*/ 165 h 195"/>
                <a:gd name="T46" fmla="*/ 95 w 221"/>
                <a:gd name="T47" fmla="*/ 167 h 195"/>
                <a:gd name="T48" fmla="*/ 95 w 221"/>
                <a:gd name="T49" fmla="*/ 178 h 195"/>
                <a:gd name="T50" fmla="*/ 114 w 221"/>
                <a:gd name="T51" fmla="*/ 170 h 195"/>
                <a:gd name="T52" fmla="*/ 134 w 221"/>
                <a:gd name="T53" fmla="*/ 182 h 195"/>
                <a:gd name="T54" fmla="*/ 151 w 221"/>
                <a:gd name="T55" fmla="*/ 169 h 195"/>
                <a:gd name="T56" fmla="*/ 172 w 221"/>
                <a:gd name="T57" fmla="*/ 174 h 195"/>
                <a:gd name="T58" fmla="*/ 193 w 221"/>
                <a:gd name="T59" fmla="*/ 161 h 195"/>
                <a:gd name="T60" fmla="*/ 193 w 221"/>
                <a:gd name="T61" fmla="*/ 140 h 195"/>
                <a:gd name="T62" fmla="*/ 216 w 221"/>
                <a:gd name="T63" fmla="*/ 114 h 195"/>
                <a:gd name="T64" fmla="*/ 216 w 221"/>
                <a:gd name="T65" fmla="*/ 82 h 195"/>
                <a:gd name="T66" fmla="*/ 221 w 221"/>
                <a:gd name="T67" fmla="*/ 51 h 195"/>
                <a:gd name="T68" fmla="*/ 208 w 221"/>
                <a:gd name="T69" fmla="*/ 36 h 195"/>
                <a:gd name="T70" fmla="*/ 208 w 221"/>
                <a:gd name="T71" fmla="*/ 12 h 195"/>
                <a:gd name="T72" fmla="*/ 208 w 221"/>
                <a:gd name="T73" fmla="*/ 12 h 195"/>
                <a:gd name="T74" fmla="*/ 208 w 221"/>
                <a:gd name="T75" fmla="*/ 1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195">
                  <a:moveTo>
                    <a:pt x="208" y="12"/>
                  </a:moveTo>
                  <a:lnTo>
                    <a:pt x="201" y="15"/>
                  </a:lnTo>
                  <a:lnTo>
                    <a:pt x="191" y="6"/>
                  </a:lnTo>
                  <a:lnTo>
                    <a:pt x="170" y="0"/>
                  </a:lnTo>
                  <a:lnTo>
                    <a:pt x="110" y="42"/>
                  </a:lnTo>
                  <a:lnTo>
                    <a:pt x="83" y="72"/>
                  </a:lnTo>
                  <a:lnTo>
                    <a:pt x="61" y="72"/>
                  </a:lnTo>
                  <a:lnTo>
                    <a:pt x="59" y="121"/>
                  </a:lnTo>
                  <a:lnTo>
                    <a:pt x="49" y="131"/>
                  </a:lnTo>
                  <a:lnTo>
                    <a:pt x="49" y="138"/>
                  </a:lnTo>
                  <a:lnTo>
                    <a:pt x="17" y="138"/>
                  </a:lnTo>
                  <a:lnTo>
                    <a:pt x="11" y="146"/>
                  </a:lnTo>
                  <a:lnTo>
                    <a:pt x="0" y="146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11" y="172"/>
                  </a:lnTo>
                  <a:lnTo>
                    <a:pt x="17" y="178"/>
                  </a:lnTo>
                  <a:lnTo>
                    <a:pt x="28" y="178"/>
                  </a:lnTo>
                  <a:lnTo>
                    <a:pt x="34" y="191"/>
                  </a:lnTo>
                  <a:lnTo>
                    <a:pt x="38" y="186"/>
                  </a:lnTo>
                  <a:lnTo>
                    <a:pt x="47" y="195"/>
                  </a:lnTo>
                  <a:lnTo>
                    <a:pt x="59" y="186"/>
                  </a:lnTo>
                  <a:lnTo>
                    <a:pt x="59" y="165"/>
                  </a:lnTo>
                  <a:lnTo>
                    <a:pt x="95" y="167"/>
                  </a:lnTo>
                  <a:lnTo>
                    <a:pt x="95" y="178"/>
                  </a:lnTo>
                  <a:lnTo>
                    <a:pt x="114" y="170"/>
                  </a:lnTo>
                  <a:lnTo>
                    <a:pt x="134" y="182"/>
                  </a:lnTo>
                  <a:lnTo>
                    <a:pt x="151" y="169"/>
                  </a:lnTo>
                  <a:lnTo>
                    <a:pt x="172" y="174"/>
                  </a:lnTo>
                  <a:lnTo>
                    <a:pt x="193" y="161"/>
                  </a:lnTo>
                  <a:lnTo>
                    <a:pt x="193" y="140"/>
                  </a:lnTo>
                  <a:lnTo>
                    <a:pt x="216" y="114"/>
                  </a:lnTo>
                  <a:lnTo>
                    <a:pt x="216" y="82"/>
                  </a:lnTo>
                  <a:lnTo>
                    <a:pt x="221" y="51"/>
                  </a:lnTo>
                  <a:lnTo>
                    <a:pt x="208" y="36"/>
                  </a:lnTo>
                  <a:lnTo>
                    <a:pt x="208" y="12"/>
                  </a:lnTo>
                  <a:lnTo>
                    <a:pt x="208" y="12"/>
                  </a:lnTo>
                  <a:lnTo>
                    <a:pt x="208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2AAE870F-719B-7F4A-AEE7-7D82B2FF38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40978" y="2504545"/>
              <a:ext cx="90085" cy="165017"/>
            </a:xfrm>
            <a:custGeom>
              <a:avLst/>
              <a:gdLst>
                <a:gd name="T0" fmla="*/ 28 w 59"/>
                <a:gd name="T1" fmla="*/ 127 h 127"/>
                <a:gd name="T2" fmla="*/ 38 w 59"/>
                <a:gd name="T3" fmla="*/ 127 h 127"/>
                <a:gd name="T4" fmla="*/ 43 w 59"/>
                <a:gd name="T5" fmla="*/ 120 h 127"/>
                <a:gd name="T6" fmla="*/ 36 w 59"/>
                <a:gd name="T7" fmla="*/ 108 h 127"/>
                <a:gd name="T8" fmla="*/ 51 w 59"/>
                <a:gd name="T9" fmla="*/ 95 h 127"/>
                <a:gd name="T10" fmla="*/ 59 w 59"/>
                <a:gd name="T11" fmla="*/ 93 h 127"/>
                <a:gd name="T12" fmla="*/ 59 w 59"/>
                <a:gd name="T13" fmla="*/ 78 h 127"/>
                <a:gd name="T14" fmla="*/ 53 w 59"/>
                <a:gd name="T15" fmla="*/ 72 h 127"/>
                <a:gd name="T16" fmla="*/ 45 w 59"/>
                <a:gd name="T17" fmla="*/ 69 h 127"/>
                <a:gd name="T18" fmla="*/ 40 w 59"/>
                <a:gd name="T19" fmla="*/ 67 h 127"/>
                <a:gd name="T20" fmla="*/ 34 w 59"/>
                <a:gd name="T21" fmla="*/ 65 h 127"/>
                <a:gd name="T22" fmla="*/ 34 w 59"/>
                <a:gd name="T23" fmla="*/ 65 h 127"/>
                <a:gd name="T24" fmla="*/ 32 w 59"/>
                <a:gd name="T25" fmla="*/ 61 h 127"/>
                <a:gd name="T26" fmla="*/ 32 w 59"/>
                <a:gd name="T27" fmla="*/ 57 h 127"/>
                <a:gd name="T28" fmla="*/ 34 w 59"/>
                <a:gd name="T29" fmla="*/ 57 h 127"/>
                <a:gd name="T30" fmla="*/ 34 w 59"/>
                <a:gd name="T31" fmla="*/ 57 h 127"/>
                <a:gd name="T32" fmla="*/ 34 w 59"/>
                <a:gd name="T33" fmla="*/ 57 h 127"/>
                <a:gd name="T34" fmla="*/ 40 w 59"/>
                <a:gd name="T35" fmla="*/ 55 h 127"/>
                <a:gd name="T36" fmla="*/ 43 w 59"/>
                <a:gd name="T37" fmla="*/ 53 h 127"/>
                <a:gd name="T38" fmla="*/ 45 w 59"/>
                <a:gd name="T39" fmla="*/ 52 h 127"/>
                <a:gd name="T40" fmla="*/ 51 w 59"/>
                <a:gd name="T41" fmla="*/ 46 h 127"/>
                <a:gd name="T42" fmla="*/ 51 w 59"/>
                <a:gd name="T43" fmla="*/ 36 h 127"/>
                <a:gd name="T44" fmla="*/ 45 w 59"/>
                <a:gd name="T45" fmla="*/ 31 h 127"/>
                <a:gd name="T46" fmla="*/ 45 w 59"/>
                <a:gd name="T47" fmla="*/ 31 h 127"/>
                <a:gd name="T48" fmla="*/ 45 w 59"/>
                <a:gd name="T49" fmla="*/ 31 h 127"/>
                <a:gd name="T50" fmla="*/ 42 w 59"/>
                <a:gd name="T51" fmla="*/ 29 h 127"/>
                <a:gd name="T52" fmla="*/ 42 w 59"/>
                <a:gd name="T53" fmla="*/ 27 h 127"/>
                <a:gd name="T54" fmla="*/ 42 w 59"/>
                <a:gd name="T55" fmla="*/ 25 h 127"/>
                <a:gd name="T56" fmla="*/ 42 w 59"/>
                <a:gd name="T57" fmla="*/ 23 h 127"/>
                <a:gd name="T58" fmla="*/ 45 w 59"/>
                <a:gd name="T59" fmla="*/ 21 h 127"/>
                <a:gd name="T60" fmla="*/ 45 w 59"/>
                <a:gd name="T61" fmla="*/ 21 h 127"/>
                <a:gd name="T62" fmla="*/ 53 w 59"/>
                <a:gd name="T63" fmla="*/ 12 h 127"/>
                <a:gd name="T64" fmla="*/ 53 w 59"/>
                <a:gd name="T65" fmla="*/ 12 h 127"/>
                <a:gd name="T66" fmla="*/ 53 w 59"/>
                <a:gd name="T67" fmla="*/ 10 h 127"/>
                <a:gd name="T68" fmla="*/ 51 w 59"/>
                <a:gd name="T69" fmla="*/ 6 h 127"/>
                <a:gd name="T70" fmla="*/ 51 w 59"/>
                <a:gd name="T71" fmla="*/ 4 h 127"/>
                <a:gd name="T72" fmla="*/ 51 w 59"/>
                <a:gd name="T73" fmla="*/ 2 h 127"/>
                <a:gd name="T74" fmla="*/ 49 w 59"/>
                <a:gd name="T75" fmla="*/ 2 h 127"/>
                <a:gd name="T76" fmla="*/ 45 w 59"/>
                <a:gd name="T77" fmla="*/ 6 h 127"/>
                <a:gd name="T78" fmla="*/ 45 w 59"/>
                <a:gd name="T79" fmla="*/ 6 h 127"/>
                <a:gd name="T80" fmla="*/ 42 w 59"/>
                <a:gd name="T81" fmla="*/ 12 h 127"/>
                <a:gd name="T82" fmla="*/ 30 w 59"/>
                <a:gd name="T83" fmla="*/ 0 h 127"/>
                <a:gd name="T84" fmla="*/ 19 w 59"/>
                <a:gd name="T85" fmla="*/ 6 h 127"/>
                <a:gd name="T86" fmla="*/ 15 w 59"/>
                <a:gd name="T87" fmla="*/ 10 h 127"/>
                <a:gd name="T88" fmla="*/ 9 w 59"/>
                <a:gd name="T89" fmla="*/ 10 h 127"/>
                <a:gd name="T90" fmla="*/ 9 w 59"/>
                <a:gd name="T91" fmla="*/ 52 h 127"/>
                <a:gd name="T92" fmla="*/ 0 w 59"/>
                <a:gd name="T93" fmla="*/ 61 h 127"/>
                <a:gd name="T94" fmla="*/ 0 w 59"/>
                <a:gd name="T95" fmla="*/ 76 h 127"/>
                <a:gd name="T96" fmla="*/ 11 w 59"/>
                <a:gd name="T97" fmla="*/ 84 h 127"/>
                <a:gd name="T98" fmla="*/ 11 w 59"/>
                <a:gd name="T99" fmla="*/ 99 h 127"/>
                <a:gd name="T100" fmla="*/ 26 w 59"/>
                <a:gd name="T101" fmla="*/ 103 h 127"/>
                <a:gd name="T102" fmla="*/ 28 w 59"/>
                <a:gd name="T103" fmla="*/ 127 h 127"/>
                <a:gd name="T104" fmla="*/ 28 w 59"/>
                <a:gd name="T105" fmla="*/ 127 h 127"/>
                <a:gd name="T106" fmla="*/ 28 w 59"/>
                <a:gd name="T10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27">
                  <a:moveTo>
                    <a:pt x="28" y="127"/>
                  </a:moveTo>
                  <a:lnTo>
                    <a:pt x="38" y="127"/>
                  </a:lnTo>
                  <a:lnTo>
                    <a:pt x="43" y="120"/>
                  </a:lnTo>
                  <a:lnTo>
                    <a:pt x="36" y="108"/>
                  </a:lnTo>
                  <a:lnTo>
                    <a:pt x="51" y="95"/>
                  </a:lnTo>
                  <a:lnTo>
                    <a:pt x="59" y="93"/>
                  </a:lnTo>
                  <a:lnTo>
                    <a:pt x="59" y="78"/>
                  </a:lnTo>
                  <a:lnTo>
                    <a:pt x="53" y="72"/>
                  </a:lnTo>
                  <a:lnTo>
                    <a:pt x="45" y="69"/>
                  </a:lnTo>
                  <a:lnTo>
                    <a:pt x="40" y="67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2" y="61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3" y="53"/>
                  </a:lnTo>
                  <a:lnTo>
                    <a:pt x="45" y="52"/>
                  </a:lnTo>
                  <a:lnTo>
                    <a:pt x="51" y="46"/>
                  </a:lnTo>
                  <a:lnTo>
                    <a:pt x="51" y="36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5"/>
                  </a:lnTo>
                  <a:lnTo>
                    <a:pt x="42" y="23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2" y="12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5" y="10"/>
                  </a:lnTo>
                  <a:lnTo>
                    <a:pt x="9" y="10"/>
                  </a:lnTo>
                  <a:lnTo>
                    <a:pt x="9" y="52"/>
                  </a:lnTo>
                  <a:lnTo>
                    <a:pt x="0" y="61"/>
                  </a:lnTo>
                  <a:lnTo>
                    <a:pt x="0" y="76"/>
                  </a:lnTo>
                  <a:lnTo>
                    <a:pt x="11" y="84"/>
                  </a:lnTo>
                  <a:lnTo>
                    <a:pt x="11" y="99"/>
                  </a:lnTo>
                  <a:lnTo>
                    <a:pt x="26" y="103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28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138536FB-0A23-404E-90E5-04FEC904F2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40978" y="2504545"/>
              <a:ext cx="90085" cy="165017"/>
            </a:xfrm>
            <a:custGeom>
              <a:avLst/>
              <a:gdLst>
                <a:gd name="T0" fmla="*/ 28 w 59"/>
                <a:gd name="T1" fmla="*/ 127 h 127"/>
                <a:gd name="T2" fmla="*/ 38 w 59"/>
                <a:gd name="T3" fmla="*/ 127 h 127"/>
                <a:gd name="T4" fmla="*/ 43 w 59"/>
                <a:gd name="T5" fmla="*/ 120 h 127"/>
                <a:gd name="T6" fmla="*/ 36 w 59"/>
                <a:gd name="T7" fmla="*/ 108 h 127"/>
                <a:gd name="T8" fmla="*/ 51 w 59"/>
                <a:gd name="T9" fmla="*/ 95 h 127"/>
                <a:gd name="T10" fmla="*/ 59 w 59"/>
                <a:gd name="T11" fmla="*/ 93 h 127"/>
                <a:gd name="T12" fmla="*/ 59 w 59"/>
                <a:gd name="T13" fmla="*/ 78 h 127"/>
                <a:gd name="T14" fmla="*/ 53 w 59"/>
                <a:gd name="T15" fmla="*/ 72 h 127"/>
                <a:gd name="T16" fmla="*/ 45 w 59"/>
                <a:gd name="T17" fmla="*/ 69 h 127"/>
                <a:gd name="T18" fmla="*/ 40 w 59"/>
                <a:gd name="T19" fmla="*/ 67 h 127"/>
                <a:gd name="T20" fmla="*/ 34 w 59"/>
                <a:gd name="T21" fmla="*/ 65 h 127"/>
                <a:gd name="T22" fmla="*/ 34 w 59"/>
                <a:gd name="T23" fmla="*/ 65 h 127"/>
                <a:gd name="T24" fmla="*/ 32 w 59"/>
                <a:gd name="T25" fmla="*/ 61 h 127"/>
                <a:gd name="T26" fmla="*/ 32 w 59"/>
                <a:gd name="T27" fmla="*/ 57 h 127"/>
                <a:gd name="T28" fmla="*/ 34 w 59"/>
                <a:gd name="T29" fmla="*/ 57 h 127"/>
                <a:gd name="T30" fmla="*/ 34 w 59"/>
                <a:gd name="T31" fmla="*/ 57 h 127"/>
                <a:gd name="T32" fmla="*/ 34 w 59"/>
                <a:gd name="T33" fmla="*/ 57 h 127"/>
                <a:gd name="T34" fmla="*/ 40 w 59"/>
                <a:gd name="T35" fmla="*/ 55 h 127"/>
                <a:gd name="T36" fmla="*/ 43 w 59"/>
                <a:gd name="T37" fmla="*/ 53 h 127"/>
                <a:gd name="T38" fmla="*/ 45 w 59"/>
                <a:gd name="T39" fmla="*/ 52 h 127"/>
                <a:gd name="T40" fmla="*/ 51 w 59"/>
                <a:gd name="T41" fmla="*/ 46 h 127"/>
                <a:gd name="T42" fmla="*/ 51 w 59"/>
                <a:gd name="T43" fmla="*/ 36 h 127"/>
                <a:gd name="T44" fmla="*/ 45 w 59"/>
                <a:gd name="T45" fmla="*/ 31 h 127"/>
                <a:gd name="T46" fmla="*/ 45 w 59"/>
                <a:gd name="T47" fmla="*/ 31 h 127"/>
                <a:gd name="T48" fmla="*/ 45 w 59"/>
                <a:gd name="T49" fmla="*/ 31 h 127"/>
                <a:gd name="T50" fmla="*/ 42 w 59"/>
                <a:gd name="T51" fmla="*/ 29 h 127"/>
                <a:gd name="T52" fmla="*/ 42 w 59"/>
                <a:gd name="T53" fmla="*/ 27 h 127"/>
                <a:gd name="T54" fmla="*/ 42 w 59"/>
                <a:gd name="T55" fmla="*/ 25 h 127"/>
                <a:gd name="T56" fmla="*/ 42 w 59"/>
                <a:gd name="T57" fmla="*/ 23 h 127"/>
                <a:gd name="T58" fmla="*/ 45 w 59"/>
                <a:gd name="T59" fmla="*/ 21 h 127"/>
                <a:gd name="T60" fmla="*/ 45 w 59"/>
                <a:gd name="T61" fmla="*/ 21 h 127"/>
                <a:gd name="T62" fmla="*/ 53 w 59"/>
                <a:gd name="T63" fmla="*/ 12 h 127"/>
                <a:gd name="T64" fmla="*/ 53 w 59"/>
                <a:gd name="T65" fmla="*/ 12 h 127"/>
                <a:gd name="T66" fmla="*/ 53 w 59"/>
                <a:gd name="T67" fmla="*/ 10 h 127"/>
                <a:gd name="T68" fmla="*/ 51 w 59"/>
                <a:gd name="T69" fmla="*/ 6 h 127"/>
                <a:gd name="T70" fmla="*/ 51 w 59"/>
                <a:gd name="T71" fmla="*/ 4 h 127"/>
                <a:gd name="T72" fmla="*/ 51 w 59"/>
                <a:gd name="T73" fmla="*/ 2 h 127"/>
                <a:gd name="T74" fmla="*/ 49 w 59"/>
                <a:gd name="T75" fmla="*/ 2 h 127"/>
                <a:gd name="T76" fmla="*/ 45 w 59"/>
                <a:gd name="T77" fmla="*/ 6 h 127"/>
                <a:gd name="T78" fmla="*/ 45 w 59"/>
                <a:gd name="T79" fmla="*/ 6 h 127"/>
                <a:gd name="T80" fmla="*/ 42 w 59"/>
                <a:gd name="T81" fmla="*/ 12 h 127"/>
                <a:gd name="T82" fmla="*/ 30 w 59"/>
                <a:gd name="T83" fmla="*/ 0 h 127"/>
                <a:gd name="T84" fmla="*/ 19 w 59"/>
                <a:gd name="T85" fmla="*/ 6 h 127"/>
                <a:gd name="T86" fmla="*/ 15 w 59"/>
                <a:gd name="T87" fmla="*/ 10 h 127"/>
                <a:gd name="T88" fmla="*/ 9 w 59"/>
                <a:gd name="T89" fmla="*/ 10 h 127"/>
                <a:gd name="T90" fmla="*/ 9 w 59"/>
                <a:gd name="T91" fmla="*/ 52 h 127"/>
                <a:gd name="T92" fmla="*/ 0 w 59"/>
                <a:gd name="T93" fmla="*/ 61 h 127"/>
                <a:gd name="T94" fmla="*/ 0 w 59"/>
                <a:gd name="T95" fmla="*/ 76 h 127"/>
                <a:gd name="T96" fmla="*/ 11 w 59"/>
                <a:gd name="T97" fmla="*/ 84 h 127"/>
                <a:gd name="T98" fmla="*/ 11 w 59"/>
                <a:gd name="T99" fmla="*/ 99 h 127"/>
                <a:gd name="T100" fmla="*/ 26 w 59"/>
                <a:gd name="T101" fmla="*/ 103 h 127"/>
                <a:gd name="T102" fmla="*/ 28 w 59"/>
                <a:gd name="T103" fmla="*/ 127 h 127"/>
                <a:gd name="T104" fmla="*/ 28 w 59"/>
                <a:gd name="T105" fmla="*/ 127 h 127"/>
                <a:gd name="T106" fmla="*/ 28 w 59"/>
                <a:gd name="T10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27">
                  <a:moveTo>
                    <a:pt x="28" y="127"/>
                  </a:moveTo>
                  <a:lnTo>
                    <a:pt x="38" y="127"/>
                  </a:lnTo>
                  <a:lnTo>
                    <a:pt x="43" y="120"/>
                  </a:lnTo>
                  <a:lnTo>
                    <a:pt x="36" y="108"/>
                  </a:lnTo>
                  <a:lnTo>
                    <a:pt x="51" y="95"/>
                  </a:lnTo>
                  <a:lnTo>
                    <a:pt x="59" y="93"/>
                  </a:lnTo>
                  <a:lnTo>
                    <a:pt x="59" y="78"/>
                  </a:lnTo>
                  <a:lnTo>
                    <a:pt x="53" y="72"/>
                  </a:lnTo>
                  <a:lnTo>
                    <a:pt x="45" y="69"/>
                  </a:lnTo>
                  <a:lnTo>
                    <a:pt x="40" y="67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2" y="61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3" y="53"/>
                  </a:lnTo>
                  <a:lnTo>
                    <a:pt x="45" y="52"/>
                  </a:lnTo>
                  <a:lnTo>
                    <a:pt x="51" y="46"/>
                  </a:lnTo>
                  <a:lnTo>
                    <a:pt x="51" y="36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5"/>
                  </a:lnTo>
                  <a:lnTo>
                    <a:pt x="42" y="23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2" y="12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5" y="10"/>
                  </a:lnTo>
                  <a:lnTo>
                    <a:pt x="9" y="10"/>
                  </a:lnTo>
                  <a:lnTo>
                    <a:pt x="9" y="52"/>
                  </a:lnTo>
                  <a:lnTo>
                    <a:pt x="0" y="61"/>
                  </a:lnTo>
                  <a:lnTo>
                    <a:pt x="0" y="76"/>
                  </a:lnTo>
                  <a:lnTo>
                    <a:pt x="11" y="84"/>
                  </a:lnTo>
                  <a:lnTo>
                    <a:pt x="11" y="99"/>
                  </a:lnTo>
                  <a:lnTo>
                    <a:pt x="26" y="103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28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986654E3-57EA-CA45-9D98-1C71985159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348" y="2795598"/>
              <a:ext cx="364921" cy="320939"/>
            </a:xfrm>
            <a:custGeom>
              <a:avLst/>
              <a:gdLst>
                <a:gd name="T0" fmla="*/ 167 w 239"/>
                <a:gd name="T1" fmla="*/ 170 h 247"/>
                <a:gd name="T2" fmla="*/ 180 w 239"/>
                <a:gd name="T3" fmla="*/ 170 h 247"/>
                <a:gd name="T4" fmla="*/ 189 w 239"/>
                <a:gd name="T5" fmla="*/ 170 h 247"/>
                <a:gd name="T6" fmla="*/ 197 w 239"/>
                <a:gd name="T7" fmla="*/ 162 h 247"/>
                <a:gd name="T8" fmla="*/ 197 w 239"/>
                <a:gd name="T9" fmla="*/ 162 h 247"/>
                <a:gd name="T10" fmla="*/ 227 w 239"/>
                <a:gd name="T11" fmla="*/ 162 h 247"/>
                <a:gd name="T12" fmla="*/ 227 w 239"/>
                <a:gd name="T13" fmla="*/ 155 h 247"/>
                <a:gd name="T14" fmla="*/ 237 w 239"/>
                <a:gd name="T15" fmla="*/ 145 h 247"/>
                <a:gd name="T16" fmla="*/ 239 w 239"/>
                <a:gd name="T17" fmla="*/ 96 h 247"/>
                <a:gd name="T18" fmla="*/ 223 w 239"/>
                <a:gd name="T19" fmla="*/ 96 h 247"/>
                <a:gd name="T20" fmla="*/ 223 w 239"/>
                <a:gd name="T21" fmla="*/ 85 h 247"/>
                <a:gd name="T22" fmla="*/ 203 w 239"/>
                <a:gd name="T23" fmla="*/ 81 h 247"/>
                <a:gd name="T24" fmla="*/ 195 w 239"/>
                <a:gd name="T25" fmla="*/ 64 h 247"/>
                <a:gd name="T26" fmla="*/ 106 w 239"/>
                <a:gd name="T27" fmla="*/ 0 h 247"/>
                <a:gd name="T28" fmla="*/ 85 w 239"/>
                <a:gd name="T29" fmla="*/ 0 h 247"/>
                <a:gd name="T30" fmla="*/ 97 w 239"/>
                <a:gd name="T31" fmla="*/ 140 h 247"/>
                <a:gd name="T32" fmla="*/ 102 w 239"/>
                <a:gd name="T33" fmla="*/ 149 h 247"/>
                <a:gd name="T34" fmla="*/ 102 w 239"/>
                <a:gd name="T35" fmla="*/ 162 h 247"/>
                <a:gd name="T36" fmla="*/ 27 w 239"/>
                <a:gd name="T37" fmla="*/ 159 h 247"/>
                <a:gd name="T38" fmla="*/ 19 w 239"/>
                <a:gd name="T39" fmla="*/ 166 h 247"/>
                <a:gd name="T40" fmla="*/ 15 w 239"/>
                <a:gd name="T41" fmla="*/ 159 h 247"/>
                <a:gd name="T42" fmla="*/ 6 w 239"/>
                <a:gd name="T43" fmla="*/ 168 h 247"/>
                <a:gd name="T44" fmla="*/ 0 w 239"/>
                <a:gd name="T45" fmla="*/ 174 h 247"/>
                <a:gd name="T46" fmla="*/ 8 w 239"/>
                <a:gd name="T47" fmla="*/ 193 h 247"/>
                <a:gd name="T48" fmla="*/ 14 w 239"/>
                <a:gd name="T49" fmla="*/ 198 h 247"/>
                <a:gd name="T50" fmla="*/ 14 w 239"/>
                <a:gd name="T51" fmla="*/ 217 h 247"/>
                <a:gd name="T52" fmla="*/ 23 w 239"/>
                <a:gd name="T53" fmla="*/ 217 h 247"/>
                <a:gd name="T54" fmla="*/ 38 w 239"/>
                <a:gd name="T55" fmla="*/ 217 h 247"/>
                <a:gd name="T56" fmla="*/ 48 w 239"/>
                <a:gd name="T57" fmla="*/ 208 h 247"/>
                <a:gd name="T58" fmla="*/ 65 w 239"/>
                <a:gd name="T59" fmla="*/ 246 h 247"/>
                <a:gd name="T60" fmla="*/ 80 w 239"/>
                <a:gd name="T61" fmla="*/ 246 h 247"/>
                <a:gd name="T62" fmla="*/ 91 w 239"/>
                <a:gd name="T63" fmla="*/ 236 h 247"/>
                <a:gd name="T64" fmla="*/ 91 w 239"/>
                <a:gd name="T65" fmla="*/ 247 h 247"/>
                <a:gd name="T66" fmla="*/ 102 w 239"/>
                <a:gd name="T67" fmla="*/ 238 h 247"/>
                <a:gd name="T68" fmla="*/ 102 w 239"/>
                <a:gd name="T69" fmla="*/ 225 h 247"/>
                <a:gd name="T70" fmla="*/ 102 w 239"/>
                <a:gd name="T71" fmla="*/ 217 h 247"/>
                <a:gd name="T72" fmla="*/ 116 w 239"/>
                <a:gd name="T73" fmla="*/ 204 h 247"/>
                <a:gd name="T74" fmla="*/ 116 w 239"/>
                <a:gd name="T75" fmla="*/ 191 h 247"/>
                <a:gd name="T76" fmla="*/ 131 w 239"/>
                <a:gd name="T77" fmla="*/ 191 h 247"/>
                <a:gd name="T78" fmla="*/ 138 w 239"/>
                <a:gd name="T79" fmla="*/ 179 h 247"/>
                <a:gd name="T80" fmla="*/ 155 w 239"/>
                <a:gd name="T81" fmla="*/ 172 h 247"/>
                <a:gd name="T82" fmla="*/ 167 w 239"/>
                <a:gd name="T83" fmla="*/ 170 h 247"/>
                <a:gd name="T84" fmla="*/ 167 w 239"/>
                <a:gd name="T85" fmla="*/ 170 h 247"/>
                <a:gd name="T86" fmla="*/ 167 w 239"/>
                <a:gd name="T87" fmla="*/ 17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247">
                  <a:moveTo>
                    <a:pt x="167" y="170"/>
                  </a:moveTo>
                  <a:lnTo>
                    <a:pt x="180" y="170"/>
                  </a:lnTo>
                  <a:lnTo>
                    <a:pt x="189" y="170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227" y="162"/>
                  </a:lnTo>
                  <a:lnTo>
                    <a:pt x="227" y="155"/>
                  </a:lnTo>
                  <a:lnTo>
                    <a:pt x="237" y="145"/>
                  </a:lnTo>
                  <a:lnTo>
                    <a:pt x="239" y="96"/>
                  </a:lnTo>
                  <a:lnTo>
                    <a:pt x="223" y="96"/>
                  </a:lnTo>
                  <a:lnTo>
                    <a:pt x="223" y="85"/>
                  </a:lnTo>
                  <a:lnTo>
                    <a:pt x="203" y="81"/>
                  </a:lnTo>
                  <a:lnTo>
                    <a:pt x="195" y="64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97" y="140"/>
                  </a:lnTo>
                  <a:lnTo>
                    <a:pt x="102" y="149"/>
                  </a:lnTo>
                  <a:lnTo>
                    <a:pt x="102" y="162"/>
                  </a:lnTo>
                  <a:lnTo>
                    <a:pt x="27" y="159"/>
                  </a:lnTo>
                  <a:lnTo>
                    <a:pt x="19" y="166"/>
                  </a:lnTo>
                  <a:lnTo>
                    <a:pt x="15" y="159"/>
                  </a:lnTo>
                  <a:lnTo>
                    <a:pt x="6" y="168"/>
                  </a:lnTo>
                  <a:lnTo>
                    <a:pt x="0" y="174"/>
                  </a:lnTo>
                  <a:lnTo>
                    <a:pt x="8" y="193"/>
                  </a:lnTo>
                  <a:lnTo>
                    <a:pt x="14" y="198"/>
                  </a:lnTo>
                  <a:lnTo>
                    <a:pt x="14" y="217"/>
                  </a:lnTo>
                  <a:lnTo>
                    <a:pt x="23" y="217"/>
                  </a:lnTo>
                  <a:lnTo>
                    <a:pt x="38" y="217"/>
                  </a:lnTo>
                  <a:lnTo>
                    <a:pt x="48" y="208"/>
                  </a:lnTo>
                  <a:lnTo>
                    <a:pt x="65" y="246"/>
                  </a:lnTo>
                  <a:lnTo>
                    <a:pt x="80" y="246"/>
                  </a:lnTo>
                  <a:lnTo>
                    <a:pt x="91" y="236"/>
                  </a:lnTo>
                  <a:lnTo>
                    <a:pt x="91" y="247"/>
                  </a:lnTo>
                  <a:lnTo>
                    <a:pt x="102" y="238"/>
                  </a:lnTo>
                  <a:lnTo>
                    <a:pt x="102" y="225"/>
                  </a:lnTo>
                  <a:lnTo>
                    <a:pt x="102" y="217"/>
                  </a:lnTo>
                  <a:lnTo>
                    <a:pt x="116" y="204"/>
                  </a:lnTo>
                  <a:lnTo>
                    <a:pt x="116" y="191"/>
                  </a:lnTo>
                  <a:lnTo>
                    <a:pt x="131" y="191"/>
                  </a:lnTo>
                  <a:lnTo>
                    <a:pt x="138" y="179"/>
                  </a:lnTo>
                  <a:lnTo>
                    <a:pt x="155" y="172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67" y="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27C51F11-7C1C-974C-BD39-A6F1CB6D6D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348" y="2795598"/>
              <a:ext cx="364921" cy="320939"/>
            </a:xfrm>
            <a:custGeom>
              <a:avLst/>
              <a:gdLst>
                <a:gd name="T0" fmla="*/ 167 w 239"/>
                <a:gd name="T1" fmla="*/ 170 h 247"/>
                <a:gd name="T2" fmla="*/ 180 w 239"/>
                <a:gd name="T3" fmla="*/ 170 h 247"/>
                <a:gd name="T4" fmla="*/ 189 w 239"/>
                <a:gd name="T5" fmla="*/ 170 h 247"/>
                <a:gd name="T6" fmla="*/ 197 w 239"/>
                <a:gd name="T7" fmla="*/ 162 h 247"/>
                <a:gd name="T8" fmla="*/ 197 w 239"/>
                <a:gd name="T9" fmla="*/ 162 h 247"/>
                <a:gd name="T10" fmla="*/ 227 w 239"/>
                <a:gd name="T11" fmla="*/ 162 h 247"/>
                <a:gd name="T12" fmla="*/ 227 w 239"/>
                <a:gd name="T13" fmla="*/ 155 h 247"/>
                <a:gd name="T14" fmla="*/ 237 w 239"/>
                <a:gd name="T15" fmla="*/ 145 h 247"/>
                <a:gd name="T16" fmla="*/ 239 w 239"/>
                <a:gd name="T17" fmla="*/ 96 h 247"/>
                <a:gd name="T18" fmla="*/ 223 w 239"/>
                <a:gd name="T19" fmla="*/ 96 h 247"/>
                <a:gd name="T20" fmla="*/ 223 w 239"/>
                <a:gd name="T21" fmla="*/ 85 h 247"/>
                <a:gd name="T22" fmla="*/ 203 w 239"/>
                <a:gd name="T23" fmla="*/ 81 h 247"/>
                <a:gd name="T24" fmla="*/ 195 w 239"/>
                <a:gd name="T25" fmla="*/ 64 h 247"/>
                <a:gd name="T26" fmla="*/ 106 w 239"/>
                <a:gd name="T27" fmla="*/ 0 h 247"/>
                <a:gd name="T28" fmla="*/ 85 w 239"/>
                <a:gd name="T29" fmla="*/ 0 h 247"/>
                <a:gd name="T30" fmla="*/ 97 w 239"/>
                <a:gd name="T31" fmla="*/ 140 h 247"/>
                <a:gd name="T32" fmla="*/ 102 w 239"/>
                <a:gd name="T33" fmla="*/ 149 h 247"/>
                <a:gd name="T34" fmla="*/ 102 w 239"/>
                <a:gd name="T35" fmla="*/ 162 h 247"/>
                <a:gd name="T36" fmla="*/ 27 w 239"/>
                <a:gd name="T37" fmla="*/ 159 h 247"/>
                <a:gd name="T38" fmla="*/ 19 w 239"/>
                <a:gd name="T39" fmla="*/ 166 h 247"/>
                <a:gd name="T40" fmla="*/ 15 w 239"/>
                <a:gd name="T41" fmla="*/ 159 h 247"/>
                <a:gd name="T42" fmla="*/ 6 w 239"/>
                <a:gd name="T43" fmla="*/ 168 h 247"/>
                <a:gd name="T44" fmla="*/ 0 w 239"/>
                <a:gd name="T45" fmla="*/ 174 h 247"/>
                <a:gd name="T46" fmla="*/ 8 w 239"/>
                <a:gd name="T47" fmla="*/ 193 h 247"/>
                <a:gd name="T48" fmla="*/ 14 w 239"/>
                <a:gd name="T49" fmla="*/ 198 h 247"/>
                <a:gd name="T50" fmla="*/ 14 w 239"/>
                <a:gd name="T51" fmla="*/ 217 h 247"/>
                <a:gd name="T52" fmla="*/ 23 w 239"/>
                <a:gd name="T53" fmla="*/ 217 h 247"/>
                <a:gd name="T54" fmla="*/ 38 w 239"/>
                <a:gd name="T55" fmla="*/ 217 h 247"/>
                <a:gd name="T56" fmla="*/ 48 w 239"/>
                <a:gd name="T57" fmla="*/ 208 h 247"/>
                <a:gd name="T58" fmla="*/ 65 w 239"/>
                <a:gd name="T59" fmla="*/ 246 h 247"/>
                <a:gd name="T60" fmla="*/ 80 w 239"/>
                <a:gd name="T61" fmla="*/ 246 h 247"/>
                <a:gd name="T62" fmla="*/ 91 w 239"/>
                <a:gd name="T63" fmla="*/ 236 h 247"/>
                <a:gd name="T64" fmla="*/ 91 w 239"/>
                <a:gd name="T65" fmla="*/ 247 h 247"/>
                <a:gd name="T66" fmla="*/ 102 w 239"/>
                <a:gd name="T67" fmla="*/ 238 h 247"/>
                <a:gd name="T68" fmla="*/ 102 w 239"/>
                <a:gd name="T69" fmla="*/ 225 h 247"/>
                <a:gd name="T70" fmla="*/ 102 w 239"/>
                <a:gd name="T71" fmla="*/ 217 h 247"/>
                <a:gd name="T72" fmla="*/ 116 w 239"/>
                <a:gd name="T73" fmla="*/ 204 h 247"/>
                <a:gd name="T74" fmla="*/ 116 w 239"/>
                <a:gd name="T75" fmla="*/ 191 h 247"/>
                <a:gd name="T76" fmla="*/ 131 w 239"/>
                <a:gd name="T77" fmla="*/ 191 h 247"/>
                <a:gd name="T78" fmla="*/ 138 w 239"/>
                <a:gd name="T79" fmla="*/ 179 h 247"/>
                <a:gd name="T80" fmla="*/ 155 w 239"/>
                <a:gd name="T81" fmla="*/ 172 h 247"/>
                <a:gd name="T82" fmla="*/ 167 w 239"/>
                <a:gd name="T83" fmla="*/ 170 h 247"/>
                <a:gd name="T84" fmla="*/ 167 w 239"/>
                <a:gd name="T85" fmla="*/ 170 h 247"/>
                <a:gd name="T86" fmla="*/ 167 w 239"/>
                <a:gd name="T87" fmla="*/ 17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247">
                  <a:moveTo>
                    <a:pt x="167" y="170"/>
                  </a:moveTo>
                  <a:lnTo>
                    <a:pt x="180" y="170"/>
                  </a:lnTo>
                  <a:lnTo>
                    <a:pt x="189" y="170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227" y="162"/>
                  </a:lnTo>
                  <a:lnTo>
                    <a:pt x="227" y="155"/>
                  </a:lnTo>
                  <a:lnTo>
                    <a:pt x="237" y="145"/>
                  </a:lnTo>
                  <a:lnTo>
                    <a:pt x="239" y="96"/>
                  </a:lnTo>
                  <a:lnTo>
                    <a:pt x="223" y="96"/>
                  </a:lnTo>
                  <a:lnTo>
                    <a:pt x="223" y="85"/>
                  </a:lnTo>
                  <a:lnTo>
                    <a:pt x="203" y="81"/>
                  </a:lnTo>
                  <a:lnTo>
                    <a:pt x="195" y="64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97" y="140"/>
                  </a:lnTo>
                  <a:lnTo>
                    <a:pt x="102" y="149"/>
                  </a:lnTo>
                  <a:lnTo>
                    <a:pt x="102" y="162"/>
                  </a:lnTo>
                  <a:lnTo>
                    <a:pt x="27" y="159"/>
                  </a:lnTo>
                  <a:lnTo>
                    <a:pt x="19" y="166"/>
                  </a:lnTo>
                  <a:lnTo>
                    <a:pt x="15" y="159"/>
                  </a:lnTo>
                  <a:lnTo>
                    <a:pt x="6" y="168"/>
                  </a:lnTo>
                  <a:lnTo>
                    <a:pt x="0" y="174"/>
                  </a:lnTo>
                  <a:lnTo>
                    <a:pt x="8" y="193"/>
                  </a:lnTo>
                  <a:lnTo>
                    <a:pt x="14" y="198"/>
                  </a:lnTo>
                  <a:lnTo>
                    <a:pt x="14" y="217"/>
                  </a:lnTo>
                  <a:lnTo>
                    <a:pt x="23" y="217"/>
                  </a:lnTo>
                  <a:lnTo>
                    <a:pt x="38" y="217"/>
                  </a:lnTo>
                  <a:lnTo>
                    <a:pt x="48" y="208"/>
                  </a:lnTo>
                  <a:lnTo>
                    <a:pt x="65" y="246"/>
                  </a:lnTo>
                  <a:lnTo>
                    <a:pt x="80" y="246"/>
                  </a:lnTo>
                  <a:lnTo>
                    <a:pt x="91" y="236"/>
                  </a:lnTo>
                  <a:lnTo>
                    <a:pt x="91" y="247"/>
                  </a:lnTo>
                  <a:lnTo>
                    <a:pt x="102" y="238"/>
                  </a:lnTo>
                  <a:lnTo>
                    <a:pt x="102" y="225"/>
                  </a:lnTo>
                  <a:lnTo>
                    <a:pt x="102" y="217"/>
                  </a:lnTo>
                  <a:lnTo>
                    <a:pt x="116" y="204"/>
                  </a:lnTo>
                  <a:lnTo>
                    <a:pt x="116" y="191"/>
                  </a:lnTo>
                  <a:lnTo>
                    <a:pt x="131" y="191"/>
                  </a:lnTo>
                  <a:lnTo>
                    <a:pt x="138" y="179"/>
                  </a:lnTo>
                  <a:lnTo>
                    <a:pt x="155" y="172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67" y="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418EB70F-D22D-3643-AF9D-3E82F3B7F7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4097" y="3038576"/>
              <a:ext cx="253460" cy="206596"/>
            </a:xfrm>
            <a:custGeom>
              <a:avLst/>
              <a:gdLst>
                <a:gd name="T0" fmla="*/ 23 w 166"/>
                <a:gd name="T1" fmla="*/ 23 h 159"/>
                <a:gd name="T2" fmla="*/ 11 w 166"/>
                <a:gd name="T3" fmla="*/ 34 h 159"/>
                <a:gd name="T4" fmla="*/ 15 w 166"/>
                <a:gd name="T5" fmla="*/ 62 h 159"/>
                <a:gd name="T6" fmla="*/ 0 w 166"/>
                <a:gd name="T7" fmla="*/ 79 h 159"/>
                <a:gd name="T8" fmla="*/ 4 w 166"/>
                <a:gd name="T9" fmla="*/ 121 h 159"/>
                <a:gd name="T10" fmla="*/ 21 w 166"/>
                <a:gd name="T11" fmla="*/ 121 h 159"/>
                <a:gd name="T12" fmla="*/ 28 w 166"/>
                <a:gd name="T13" fmla="*/ 123 h 159"/>
                <a:gd name="T14" fmla="*/ 28 w 166"/>
                <a:gd name="T15" fmla="*/ 123 h 159"/>
                <a:gd name="T16" fmla="*/ 28 w 166"/>
                <a:gd name="T17" fmla="*/ 121 h 159"/>
                <a:gd name="T18" fmla="*/ 28 w 166"/>
                <a:gd name="T19" fmla="*/ 119 h 159"/>
                <a:gd name="T20" fmla="*/ 30 w 166"/>
                <a:gd name="T21" fmla="*/ 119 h 159"/>
                <a:gd name="T22" fmla="*/ 32 w 166"/>
                <a:gd name="T23" fmla="*/ 119 h 159"/>
                <a:gd name="T24" fmla="*/ 34 w 166"/>
                <a:gd name="T25" fmla="*/ 127 h 159"/>
                <a:gd name="T26" fmla="*/ 34 w 166"/>
                <a:gd name="T27" fmla="*/ 127 h 159"/>
                <a:gd name="T28" fmla="*/ 38 w 166"/>
                <a:gd name="T29" fmla="*/ 138 h 159"/>
                <a:gd name="T30" fmla="*/ 40 w 166"/>
                <a:gd name="T31" fmla="*/ 146 h 159"/>
                <a:gd name="T32" fmla="*/ 44 w 166"/>
                <a:gd name="T33" fmla="*/ 151 h 159"/>
                <a:gd name="T34" fmla="*/ 51 w 166"/>
                <a:gd name="T35" fmla="*/ 159 h 159"/>
                <a:gd name="T36" fmla="*/ 51 w 166"/>
                <a:gd name="T37" fmla="*/ 159 h 159"/>
                <a:gd name="T38" fmla="*/ 53 w 166"/>
                <a:gd name="T39" fmla="*/ 157 h 159"/>
                <a:gd name="T40" fmla="*/ 59 w 166"/>
                <a:gd name="T41" fmla="*/ 153 h 159"/>
                <a:gd name="T42" fmla="*/ 66 w 166"/>
                <a:gd name="T43" fmla="*/ 149 h 159"/>
                <a:gd name="T44" fmla="*/ 68 w 166"/>
                <a:gd name="T45" fmla="*/ 149 h 159"/>
                <a:gd name="T46" fmla="*/ 70 w 166"/>
                <a:gd name="T47" fmla="*/ 151 h 159"/>
                <a:gd name="T48" fmla="*/ 70 w 166"/>
                <a:gd name="T49" fmla="*/ 151 h 159"/>
                <a:gd name="T50" fmla="*/ 72 w 166"/>
                <a:gd name="T51" fmla="*/ 151 h 159"/>
                <a:gd name="T52" fmla="*/ 74 w 166"/>
                <a:gd name="T53" fmla="*/ 151 h 159"/>
                <a:gd name="T54" fmla="*/ 78 w 166"/>
                <a:gd name="T55" fmla="*/ 151 h 159"/>
                <a:gd name="T56" fmla="*/ 81 w 166"/>
                <a:gd name="T57" fmla="*/ 147 h 159"/>
                <a:gd name="T58" fmla="*/ 81 w 166"/>
                <a:gd name="T59" fmla="*/ 147 h 159"/>
                <a:gd name="T60" fmla="*/ 87 w 166"/>
                <a:gd name="T61" fmla="*/ 153 h 159"/>
                <a:gd name="T62" fmla="*/ 93 w 166"/>
                <a:gd name="T63" fmla="*/ 127 h 159"/>
                <a:gd name="T64" fmla="*/ 112 w 166"/>
                <a:gd name="T65" fmla="*/ 110 h 159"/>
                <a:gd name="T66" fmla="*/ 125 w 166"/>
                <a:gd name="T67" fmla="*/ 123 h 159"/>
                <a:gd name="T68" fmla="*/ 144 w 166"/>
                <a:gd name="T69" fmla="*/ 83 h 159"/>
                <a:gd name="T70" fmla="*/ 159 w 166"/>
                <a:gd name="T71" fmla="*/ 43 h 159"/>
                <a:gd name="T72" fmla="*/ 166 w 166"/>
                <a:gd name="T73" fmla="*/ 34 h 159"/>
                <a:gd name="T74" fmla="*/ 166 w 166"/>
                <a:gd name="T75" fmla="*/ 23 h 159"/>
                <a:gd name="T76" fmla="*/ 159 w 166"/>
                <a:gd name="T77" fmla="*/ 23 h 159"/>
                <a:gd name="T78" fmla="*/ 155 w 166"/>
                <a:gd name="T79" fmla="*/ 0 h 159"/>
                <a:gd name="T80" fmla="*/ 136 w 166"/>
                <a:gd name="T81" fmla="*/ 11 h 159"/>
                <a:gd name="T82" fmla="*/ 113 w 166"/>
                <a:gd name="T83" fmla="*/ 7 h 159"/>
                <a:gd name="T84" fmla="*/ 96 w 166"/>
                <a:gd name="T85" fmla="*/ 19 h 159"/>
                <a:gd name="T86" fmla="*/ 78 w 166"/>
                <a:gd name="T87" fmla="*/ 9 h 159"/>
                <a:gd name="T88" fmla="*/ 59 w 166"/>
                <a:gd name="T89" fmla="*/ 15 h 159"/>
                <a:gd name="T90" fmla="*/ 59 w 166"/>
                <a:gd name="T91" fmla="*/ 6 h 159"/>
                <a:gd name="T92" fmla="*/ 23 w 166"/>
                <a:gd name="T93" fmla="*/ 2 h 159"/>
                <a:gd name="T94" fmla="*/ 23 w 166"/>
                <a:gd name="T95" fmla="*/ 23 h 159"/>
                <a:gd name="T96" fmla="*/ 23 w 166"/>
                <a:gd name="T97" fmla="*/ 23 h 159"/>
                <a:gd name="T98" fmla="*/ 23 w 166"/>
                <a:gd name="T99" fmla="*/ 2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6" h="159">
                  <a:moveTo>
                    <a:pt x="23" y="23"/>
                  </a:moveTo>
                  <a:lnTo>
                    <a:pt x="11" y="34"/>
                  </a:lnTo>
                  <a:lnTo>
                    <a:pt x="15" y="62"/>
                  </a:lnTo>
                  <a:lnTo>
                    <a:pt x="0" y="79"/>
                  </a:lnTo>
                  <a:lnTo>
                    <a:pt x="4" y="121"/>
                  </a:lnTo>
                  <a:lnTo>
                    <a:pt x="21" y="121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8" y="138"/>
                  </a:lnTo>
                  <a:lnTo>
                    <a:pt x="40" y="146"/>
                  </a:lnTo>
                  <a:lnTo>
                    <a:pt x="44" y="151"/>
                  </a:lnTo>
                  <a:lnTo>
                    <a:pt x="51" y="159"/>
                  </a:lnTo>
                  <a:lnTo>
                    <a:pt x="51" y="159"/>
                  </a:lnTo>
                  <a:lnTo>
                    <a:pt x="53" y="157"/>
                  </a:lnTo>
                  <a:lnTo>
                    <a:pt x="59" y="153"/>
                  </a:lnTo>
                  <a:lnTo>
                    <a:pt x="66" y="149"/>
                  </a:lnTo>
                  <a:lnTo>
                    <a:pt x="68" y="149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8" y="151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87" y="153"/>
                  </a:lnTo>
                  <a:lnTo>
                    <a:pt x="93" y="127"/>
                  </a:lnTo>
                  <a:lnTo>
                    <a:pt x="112" y="110"/>
                  </a:lnTo>
                  <a:lnTo>
                    <a:pt x="125" y="123"/>
                  </a:lnTo>
                  <a:lnTo>
                    <a:pt x="144" y="83"/>
                  </a:lnTo>
                  <a:lnTo>
                    <a:pt x="159" y="43"/>
                  </a:lnTo>
                  <a:lnTo>
                    <a:pt x="166" y="34"/>
                  </a:lnTo>
                  <a:lnTo>
                    <a:pt x="166" y="23"/>
                  </a:lnTo>
                  <a:lnTo>
                    <a:pt x="159" y="23"/>
                  </a:lnTo>
                  <a:lnTo>
                    <a:pt x="155" y="0"/>
                  </a:lnTo>
                  <a:lnTo>
                    <a:pt x="136" y="11"/>
                  </a:lnTo>
                  <a:lnTo>
                    <a:pt x="113" y="7"/>
                  </a:lnTo>
                  <a:lnTo>
                    <a:pt x="96" y="19"/>
                  </a:lnTo>
                  <a:lnTo>
                    <a:pt x="78" y="9"/>
                  </a:lnTo>
                  <a:lnTo>
                    <a:pt x="59" y="15"/>
                  </a:lnTo>
                  <a:lnTo>
                    <a:pt x="59" y="6"/>
                  </a:lnTo>
                  <a:lnTo>
                    <a:pt x="23" y="2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4B46ECC6-B823-104D-BCC0-993D3725CE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4097" y="3038576"/>
              <a:ext cx="253460" cy="206596"/>
            </a:xfrm>
            <a:custGeom>
              <a:avLst/>
              <a:gdLst>
                <a:gd name="T0" fmla="*/ 23 w 166"/>
                <a:gd name="T1" fmla="*/ 23 h 159"/>
                <a:gd name="T2" fmla="*/ 11 w 166"/>
                <a:gd name="T3" fmla="*/ 34 h 159"/>
                <a:gd name="T4" fmla="*/ 15 w 166"/>
                <a:gd name="T5" fmla="*/ 62 h 159"/>
                <a:gd name="T6" fmla="*/ 0 w 166"/>
                <a:gd name="T7" fmla="*/ 79 h 159"/>
                <a:gd name="T8" fmla="*/ 4 w 166"/>
                <a:gd name="T9" fmla="*/ 121 h 159"/>
                <a:gd name="T10" fmla="*/ 21 w 166"/>
                <a:gd name="T11" fmla="*/ 121 h 159"/>
                <a:gd name="T12" fmla="*/ 28 w 166"/>
                <a:gd name="T13" fmla="*/ 123 h 159"/>
                <a:gd name="T14" fmla="*/ 28 w 166"/>
                <a:gd name="T15" fmla="*/ 123 h 159"/>
                <a:gd name="T16" fmla="*/ 28 w 166"/>
                <a:gd name="T17" fmla="*/ 121 h 159"/>
                <a:gd name="T18" fmla="*/ 28 w 166"/>
                <a:gd name="T19" fmla="*/ 119 h 159"/>
                <a:gd name="T20" fmla="*/ 30 w 166"/>
                <a:gd name="T21" fmla="*/ 119 h 159"/>
                <a:gd name="T22" fmla="*/ 32 w 166"/>
                <a:gd name="T23" fmla="*/ 119 h 159"/>
                <a:gd name="T24" fmla="*/ 34 w 166"/>
                <a:gd name="T25" fmla="*/ 127 h 159"/>
                <a:gd name="T26" fmla="*/ 34 w 166"/>
                <a:gd name="T27" fmla="*/ 127 h 159"/>
                <a:gd name="T28" fmla="*/ 38 w 166"/>
                <a:gd name="T29" fmla="*/ 138 h 159"/>
                <a:gd name="T30" fmla="*/ 40 w 166"/>
                <a:gd name="T31" fmla="*/ 146 h 159"/>
                <a:gd name="T32" fmla="*/ 44 w 166"/>
                <a:gd name="T33" fmla="*/ 151 h 159"/>
                <a:gd name="T34" fmla="*/ 51 w 166"/>
                <a:gd name="T35" fmla="*/ 159 h 159"/>
                <a:gd name="T36" fmla="*/ 51 w 166"/>
                <a:gd name="T37" fmla="*/ 159 h 159"/>
                <a:gd name="T38" fmla="*/ 53 w 166"/>
                <a:gd name="T39" fmla="*/ 157 h 159"/>
                <a:gd name="T40" fmla="*/ 59 w 166"/>
                <a:gd name="T41" fmla="*/ 153 h 159"/>
                <a:gd name="T42" fmla="*/ 66 w 166"/>
                <a:gd name="T43" fmla="*/ 149 h 159"/>
                <a:gd name="T44" fmla="*/ 68 w 166"/>
                <a:gd name="T45" fmla="*/ 149 h 159"/>
                <a:gd name="T46" fmla="*/ 70 w 166"/>
                <a:gd name="T47" fmla="*/ 151 h 159"/>
                <a:gd name="T48" fmla="*/ 70 w 166"/>
                <a:gd name="T49" fmla="*/ 151 h 159"/>
                <a:gd name="T50" fmla="*/ 72 w 166"/>
                <a:gd name="T51" fmla="*/ 151 h 159"/>
                <a:gd name="T52" fmla="*/ 74 w 166"/>
                <a:gd name="T53" fmla="*/ 151 h 159"/>
                <a:gd name="T54" fmla="*/ 78 w 166"/>
                <a:gd name="T55" fmla="*/ 151 h 159"/>
                <a:gd name="T56" fmla="*/ 81 w 166"/>
                <a:gd name="T57" fmla="*/ 147 h 159"/>
                <a:gd name="T58" fmla="*/ 81 w 166"/>
                <a:gd name="T59" fmla="*/ 147 h 159"/>
                <a:gd name="T60" fmla="*/ 87 w 166"/>
                <a:gd name="T61" fmla="*/ 153 h 159"/>
                <a:gd name="T62" fmla="*/ 93 w 166"/>
                <a:gd name="T63" fmla="*/ 127 h 159"/>
                <a:gd name="T64" fmla="*/ 112 w 166"/>
                <a:gd name="T65" fmla="*/ 110 h 159"/>
                <a:gd name="T66" fmla="*/ 125 w 166"/>
                <a:gd name="T67" fmla="*/ 123 h 159"/>
                <a:gd name="T68" fmla="*/ 144 w 166"/>
                <a:gd name="T69" fmla="*/ 83 h 159"/>
                <a:gd name="T70" fmla="*/ 159 w 166"/>
                <a:gd name="T71" fmla="*/ 43 h 159"/>
                <a:gd name="T72" fmla="*/ 166 w 166"/>
                <a:gd name="T73" fmla="*/ 34 h 159"/>
                <a:gd name="T74" fmla="*/ 166 w 166"/>
                <a:gd name="T75" fmla="*/ 23 h 159"/>
                <a:gd name="T76" fmla="*/ 159 w 166"/>
                <a:gd name="T77" fmla="*/ 23 h 159"/>
                <a:gd name="T78" fmla="*/ 155 w 166"/>
                <a:gd name="T79" fmla="*/ 0 h 159"/>
                <a:gd name="T80" fmla="*/ 136 w 166"/>
                <a:gd name="T81" fmla="*/ 11 h 159"/>
                <a:gd name="T82" fmla="*/ 113 w 166"/>
                <a:gd name="T83" fmla="*/ 7 h 159"/>
                <a:gd name="T84" fmla="*/ 96 w 166"/>
                <a:gd name="T85" fmla="*/ 19 h 159"/>
                <a:gd name="T86" fmla="*/ 78 w 166"/>
                <a:gd name="T87" fmla="*/ 9 h 159"/>
                <a:gd name="T88" fmla="*/ 59 w 166"/>
                <a:gd name="T89" fmla="*/ 15 h 159"/>
                <a:gd name="T90" fmla="*/ 59 w 166"/>
                <a:gd name="T91" fmla="*/ 6 h 159"/>
                <a:gd name="T92" fmla="*/ 23 w 166"/>
                <a:gd name="T93" fmla="*/ 2 h 159"/>
                <a:gd name="T94" fmla="*/ 23 w 166"/>
                <a:gd name="T95" fmla="*/ 23 h 159"/>
                <a:gd name="T96" fmla="*/ 23 w 166"/>
                <a:gd name="T97" fmla="*/ 23 h 159"/>
                <a:gd name="T98" fmla="*/ 23 w 166"/>
                <a:gd name="T99" fmla="*/ 2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6" h="159">
                  <a:moveTo>
                    <a:pt x="23" y="23"/>
                  </a:moveTo>
                  <a:lnTo>
                    <a:pt x="11" y="34"/>
                  </a:lnTo>
                  <a:lnTo>
                    <a:pt x="15" y="62"/>
                  </a:lnTo>
                  <a:lnTo>
                    <a:pt x="0" y="79"/>
                  </a:lnTo>
                  <a:lnTo>
                    <a:pt x="4" y="121"/>
                  </a:lnTo>
                  <a:lnTo>
                    <a:pt x="21" y="121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30" y="119"/>
                  </a:lnTo>
                  <a:lnTo>
                    <a:pt x="32" y="119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8" y="138"/>
                  </a:lnTo>
                  <a:lnTo>
                    <a:pt x="40" y="146"/>
                  </a:lnTo>
                  <a:lnTo>
                    <a:pt x="44" y="151"/>
                  </a:lnTo>
                  <a:lnTo>
                    <a:pt x="51" y="159"/>
                  </a:lnTo>
                  <a:lnTo>
                    <a:pt x="51" y="159"/>
                  </a:lnTo>
                  <a:lnTo>
                    <a:pt x="53" y="157"/>
                  </a:lnTo>
                  <a:lnTo>
                    <a:pt x="59" y="153"/>
                  </a:lnTo>
                  <a:lnTo>
                    <a:pt x="66" y="149"/>
                  </a:lnTo>
                  <a:lnTo>
                    <a:pt x="68" y="149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8" y="151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87" y="153"/>
                  </a:lnTo>
                  <a:lnTo>
                    <a:pt x="93" y="127"/>
                  </a:lnTo>
                  <a:lnTo>
                    <a:pt x="112" y="110"/>
                  </a:lnTo>
                  <a:lnTo>
                    <a:pt x="125" y="123"/>
                  </a:lnTo>
                  <a:lnTo>
                    <a:pt x="144" y="83"/>
                  </a:lnTo>
                  <a:lnTo>
                    <a:pt x="159" y="43"/>
                  </a:lnTo>
                  <a:lnTo>
                    <a:pt x="166" y="34"/>
                  </a:lnTo>
                  <a:lnTo>
                    <a:pt x="166" y="23"/>
                  </a:lnTo>
                  <a:lnTo>
                    <a:pt x="159" y="23"/>
                  </a:lnTo>
                  <a:lnTo>
                    <a:pt x="155" y="0"/>
                  </a:lnTo>
                  <a:lnTo>
                    <a:pt x="136" y="11"/>
                  </a:lnTo>
                  <a:lnTo>
                    <a:pt x="113" y="7"/>
                  </a:lnTo>
                  <a:lnTo>
                    <a:pt x="96" y="19"/>
                  </a:lnTo>
                  <a:lnTo>
                    <a:pt x="78" y="9"/>
                  </a:lnTo>
                  <a:lnTo>
                    <a:pt x="59" y="15"/>
                  </a:lnTo>
                  <a:lnTo>
                    <a:pt x="59" y="6"/>
                  </a:lnTo>
                  <a:lnTo>
                    <a:pt x="23" y="2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38C6DFB3-BBF7-544C-BA44-FA46CFD81F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88272" y="2509742"/>
              <a:ext cx="450425" cy="410593"/>
            </a:xfrm>
            <a:custGeom>
              <a:avLst/>
              <a:gdLst>
                <a:gd name="T0" fmla="*/ 0 w 295"/>
                <a:gd name="T1" fmla="*/ 180 h 316"/>
                <a:gd name="T2" fmla="*/ 142 w 295"/>
                <a:gd name="T3" fmla="*/ 284 h 316"/>
                <a:gd name="T4" fmla="*/ 170 w 295"/>
                <a:gd name="T5" fmla="*/ 305 h 316"/>
                <a:gd name="T6" fmla="*/ 186 w 295"/>
                <a:gd name="T7" fmla="*/ 316 h 316"/>
                <a:gd name="T8" fmla="*/ 235 w 295"/>
                <a:gd name="T9" fmla="*/ 286 h 316"/>
                <a:gd name="T10" fmla="*/ 284 w 295"/>
                <a:gd name="T11" fmla="*/ 231 h 316"/>
                <a:gd name="T12" fmla="*/ 265 w 295"/>
                <a:gd name="T13" fmla="*/ 210 h 316"/>
                <a:gd name="T14" fmla="*/ 265 w 295"/>
                <a:gd name="T15" fmla="*/ 191 h 316"/>
                <a:gd name="T16" fmla="*/ 269 w 295"/>
                <a:gd name="T17" fmla="*/ 169 h 316"/>
                <a:gd name="T18" fmla="*/ 259 w 295"/>
                <a:gd name="T19" fmla="*/ 133 h 316"/>
                <a:gd name="T20" fmla="*/ 257 w 295"/>
                <a:gd name="T21" fmla="*/ 99 h 316"/>
                <a:gd name="T22" fmla="*/ 242 w 295"/>
                <a:gd name="T23" fmla="*/ 80 h 316"/>
                <a:gd name="T24" fmla="*/ 231 w 295"/>
                <a:gd name="T25" fmla="*/ 57 h 316"/>
                <a:gd name="T26" fmla="*/ 240 w 295"/>
                <a:gd name="T27" fmla="*/ 6 h 316"/>
                <a:gd name="T28" fmla="*/ 235 w 295"/>
                <a:gd name="T29" fmla="*/ 0 h 316"/>
                <a:gd name="T30" fmla="*/ 227 w 295"/>
                <a:gd name="T31" fmla="*/ 2 h 316"/>
                <a:gd name="T32" fmla="*/ 223 w 295"/>
                <a:gd name="T33" fmla="*/ 4 h 316"/>
                <a:gd name="T34" fmla="*/ 212 w 295"/>
                <a:gd name="T35" fmla="*/ 4 h 316"/>
                <a:gd name="T36" fmla="*/ 206 w 295"/>
                <a:gd name="T37" fmla="*/ 12 h 316"/>
                <a:gd name="T38" fmla="*/ 203 w 295"/>
                <a:gd name="T39" fmla="*/ 12 h 316"/>
                <a:gd name="T40" fmla="*/ 203 w 295"/>
                <a:gd name="T41" fmla="*/ 12 h 316"/>
                <a:gd name="T42" fmla="*/ 201 w 295"/>
                <a:gd name="T43" fmla="*/ 10 h 316"/>
                <a:gd name="T44" fmla="*/ 199 w 295"/>
                <a:gd name="T45" fmla="*/ 6 h 316"/>
                <a:gd name="T46" fmla="*/ 193 w 295"/>
                <a:gd name="T47" fmla="*/ 6 h 316"/>
                <a:gd name="T48" fmla="*/ 176 w 295"/>
                <a:gd name="T49" fmla="*/ 6 h 316"/>
                <a:gd name="T50" fmla="*/ 170 w 295"/>
                <a:gd name="T51" fmla="*/ 6 h 316"/>
                <a:gd name="T52" fmla="*/ 161 w 295"/>
                <a:gd name="T53" fmla="*/ 10 h 316"/>
                <a:gd name="T54" fmla="*/ 159 w 295"/>
                <a:gd name="T55" fmla="*/ 12 h 316"/>
                <a:gd name="T56" fmla="*/ 157 w 295"/>
                <a:gd name="T57" fmla="*/ 14 h 316"/>
                <a:gd name="T58" fmla="*/ 146 w 295"/>
                <a:gd name="T59" fmla="*/ 15 h 316"/>
                <a:gd name="T60" fmla="*/ 138 w 295"/>
                <a:gd name="T61" fmla="*/ 17 h 316"/>
                <a:gd name="T62" fmla="*/ 138 w 295"/>
                <a:gd name="T63" fmla="*/ 14 h 316"/>
                <a:gd name="T64" fmla="*/ 135 w 295"/>
                <a:gd name="T65" fmla="*/ 14 h 316"/>
                <a:gd name="T66" fmla="*/ 131 w 295"/>
                <a:gd name="T67" fmla="*/ 17 h 316"/>
                <a:gd name="T68" fmla="*/ 125 w 295"/>
                <a:gd name="T69" fmla="*/ 21 h 316"/>
                <a:gd name="T70" fmla="*/ 118 w 295"/>
                <a:gd name="T71" fmla="*/ 25 h 316"/>
                <a:gd name="T72" fmla="*/ 116 w 295"/>
                <a:gd name="T73" fmla="*/ 29 h 316"/>
                <a:gd name="T74" fmla="*/ 110 w 295"/>
                <a:gd name="T75" fmla="*/ 32 h 316"/>
                <a:gd name="T76" fmla="*/ 106 w 295"/>
                <a:gd name="T77" fmla="*/ 36 h 316"/>
                <a:gd name="T78" fmla="*/ 95 w 295"/>
                <a:gd name="T79" fmla="*/ 38 h 316"/>
                <a:gd name="T80" fmla="*/ 108 w 295"/>
                <a:gd name="T81" fmla="*/ 83 h 316"/>
                <a:gd name="T82" fmla="*/ 85 w 295"/>
                <a:gd name="T83" fmla="*/ 97 h 316"/>
                <a:gd name="T84" fmla="*/ 66 w 295"/>
                <a:gd name="T85" fmla="*/ 119 h 316"/>
                <a:gd name="T86" fmla="*/ 21 w 295"/>
                <a:gd name="T87" fmla="*/ 142 h 316"/>
                <a:gd name="T88" fmla="*/ 0 w 295"/>
                <a:gd name="T89" fmla="*/ 15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5" h="316">
                  <a:moveTo>
                    <a:pt x="0" y="157"/>
                  </a:moveTo>
                  <a:lnTo>
                    <a:pt x="0" y="180"/>
                  </a:lnTo>
                  <a:lnTo>
                    <a:pt x="53" y="220"/>
                  </a:lnTo>
                  <a:lnTo>
                    <a:pt x="142" y="284"/>
                  </a:lnTo>
                  <a:lnTo>
                    <a:pt x="150" y="301"/>
                  </a:lnTo>
                  <a:lnTo>
                    <a:pt x="170" y="305"/>
                  </a:lnTo>
                  <a:lnTo>
                    <a:pt x="170" y="316"/>
                  </a:lnTo>
                  <a:lnTo>
                    <a:pt x="186" y="316"/>
                  </a:lnTo>
                  <a:lnTo>
                    <a:pt x="208" y="316"/>
                  </a:lnTo>
                  <a:lnTo>
                    <a:pt x="235" y="286"/>
                  </a:lnTo>
                  <a:lnTo>
                    <a:pt x="295" y="244"/>
                  </a:lnTo>
                  <a:lnTo>
                    <a:pt x="284" y="231"/>
                  </a:lnTo>
                  <a:lnTo>
                    <a:pt x="271" y="227"/>
                  </a:lnTo>
                  <a:lnTo>
                    <a:pt x="265" y="210"/>
                  </a:lnTo>
                  <a:lnTo>
                    <a:pt x="257" y="201"/>
                  </a:lnTo>
                  <a:lnTo>
                    <a:pt x="265" y="191"/>
                  </a:lnTo>
                  <a:lnTo>
                    <a:pt x="261" y="176"/>
                  </a:lnTo>
                  <a:lnTo>
                    <a:pt x="269" y="169"/>
                  </a:lnTo>
                  <a:lnTo>
                    <a:pt x="265" y="140"/>
                  </a:lnTo>
                  <a:lnTo>
                    <a:pt x="259" y="133"/>
                  </a:lnTo>
                  <a:lnTo>
                    <a:pt x="259" y="123"/>
                  </a:lnTo>
                  <a:lnTo>
                    <a:pt x="257" y="99"/>
                  </a:lnTo>
                  <a:lnTo>
                    <a:pt x="242" y="95"/>
                  </a:lnTo>
                  <a:lnTo>
                    <a:pt x="242" y="80"/>
                  </a:lnTo>
                  <a:lnTo>
                    <a:pt x="231" y="72"/>
                  </a:lnTo>
                  <a:lnTo>
                    <a:pt x="231" y="57"/>
                  </a:lnTo>
                  <a:lnTo>
                    <a:pt x="240" y="48"/>
                  </a:lnTo>
                  <a:lnTo>
                    <a:pt x="240" y="6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1" y="2"/>
                  </a:lnTo>
                  <a:lnTo>
                    <a:pt x="227" y="2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08" y="8"/>
                  </a:lnTo>
                  <a:lnTo>
                    <a:pt x="206" y="12"/>
                  </a:lnTo>
                  <a:lnTo>
                    <a:pt x="205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1" y="10"/>
                  </a:lnTo>
                  <a:lnTo>
                    <a:pt x="201" y="8"/>
                  </a:lnTo>
                  <a:lnTo>
                    <a:pt x="199" y="6"/>
                  </a:lnTo>
                  <a:lnTo>
                    <a:pt x="197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0" y="6"/>
                  </a:lnTo>
                  <a:lnTo>
                    <a:pt x="165" y="8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9" y="12"/>
                  </a:lnTo>
                  <a:lnTo>
                    <a:pt x="159" y="14"/>
                  </a:lnTo>
                  <a:lnTo>
                    <a:pt x="157" y="14"/>
                  </a:lnTo>
                  <a:lnTo>
                    <a:pt x="157" y="14"/>
                  </a:lnTo>
                  <a:lnTo>
                    <a:pt x="146" y="15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25" y="21"/>
                  </a:lnTo>
                  <a:lnTo>
                    <a:pt x="121" y="23"/>
                  </a:lnTo>
                  <a:lnTo>
                    <a:pt x="118" y="25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0" y="38"/>
                  </a:lnTo>
                  <a:lnTo>
                    <a:pt x="95" y="38"/>
                  </a:lnTo>
                  <a:lnTo>
                    <a:pt x="102" y="68"/>
                  </a:lnTo>
                  <a:lnTo>
                    <a:pt x="108" y="83"/>
                  </a:lnTo>
                  <a:lnTo>
                    <a:pt x="108" y="97"/>
                  </a:lnTo>
                  <a:lnTo>
                    <a:pt x="85" y="97"/>
                  </a:lnTo>
                  <a:lnTo>
                    <a:pt x="70" y="104"/>
                  </a:lnTo>
                  <a:lnTo>
                    <a:pt x="66" y="119"/>
                  </a:lnTo>
                  <a:lnTo>
                    <a:pt x="49" y="129"/>
                  </a:lnTo>
                  <a:lnTo>
                    <a:pt x="21" y="142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6282A494-C489-BA40-BA0D-60CD941EB2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88272" y="2509742"/>
              <a:ext cx="450425" cy="410593"/>
            </a:xfrm>
            <a:custGeom>
              <a:avLst/>
              <a:gdLst>
                <a:gd name="T0" fmla="*/ 0 w 295"/>
                <a:gd name="T1" fmla="*/ 180 h 316"/>
                <a:gd name="T2" fmla="*/ 142 w 295"/>
                <a:gd name="T3" fmla="*/ 284 h 316"/>
                <a:gd name="T4" fmla="*/ 170 w 295"/>
                <a:gd name="T5" fmla="*/ 305 h 316"/>
                <a:gd name="T6" fmla="*/ 186 w 295"/>
                <a:gd name="T7" fmla="*/ 316 h 316"/>
                <a:gd name="T8" fmla="*/ 235 w 295"/>
                <a:gd name="T9" fmla="*/ 286 h 316"/>
                <a:gd name="T10" fmla="*/ 284 w 295"/>
                <a:gd name="T11" fmla="*/ 231 h 316"/>
                <a:gd name="T12" fmla="*/ 265 w 295"/>
                <a:gd name="T13" fmla="*/ 210 h 316"/>
                <a:gd name="T14" fmla="*/ 265 w 295"/>
                <a:gd name="T15" fmla="*/ 191 h 316"/>
                <a:gd name="T16" fmla="*/ 269 w 295"/>
                <a:gd name="T17" fmla="*/ 169 h 316"/>
                <a:gd name="T18" fmla="*/ 259 w 295"/>
                <a:gd name="T19" fmla="*/ 133 h 316"/>
                <a:gd name="T20" fmla="*/ 257 w 295"/>
                <a:gd name="T21" fmla="*/ 99 h 316"/>
                <a:gd name="T22" fmla="*/ 242 w 295"/>
                <a:gd name="T23" fmla="*/ 80 h 316"/>
                <a:gd name="T24" fmla="*/ 231 w 295"/>
                <a:gd name="T25" fmla="*/ 57 h 316"/>
                <a:gd name="T26" fmla="*/ 240 w 295"/>
                <a:gd name="T27" fmla="*/ 6 h 316"/>
                <a:gd name="T28" fmla="*/ 235 w 295"/>
                <a:gd name="T29" fmla="*/ 0 h 316"/>
                <a:gd name="T30" fmla="*/ 227 w 295"/>
                <a:gd name="T31" fmla="*/ 2 h 316"/>
                <a:gd name="T32" fmla="*/ 223 w 295"/>
                <a:gd name="T33" fmla="*/ 4 h 316"/>
                <a:gd name="T34" fmla="*/ 212 w 295"/>
                <a:gd name="T35" fmla="*/ 4 h 316"/>
                <a:gd name="T36" fmla="*/ 206 w 295"/>
                <a:gd name="T37" fmla="*/ 12 h 316"/>
                <a:gd name="T38" fmla="*/ 203 w 295"/>
                <a:gd name="T39" fmla="*/ 12 h 316"/>
                <a:gd name="T40" fmla="*/ 203 w 295"/>
                <a:gd name="T41" fmla="*/ 12 h 316"/>
                <a:gd name="T42" fmla="*/ 201 w 295"/>
                <a:gd name="T43" fmla="*/ 10 h 316"/>
                <a:gd name="T44" fmla="*/ 199 w 295"/>
                <a:gd name="T45" fmla="*/ 6 h 316"/>
                <a:gd name="T46" fmla="*/ 193 w 295"/>
                <a:gd name="T47" fmla="*/ 6 h 316"/>
                <a:gd name="T48" fmla="*/ 176 w 295"/>
                <a:gd name="T49" fmla="*/ 6 h 316"/>
                <a:gd name="T50" fmla="*/ 170 w 295"/>
                <a:gd name="T51" fmla="*/ 6 h 316"/>
                <a:gd name="T52" fmla="*/ 161 w 295"/>
                <a:gd name="T53" fmla="*/ 10 h 316"/>
                <a:gd name="T54" fmla="*/ 159 w 295"/>
                <a:gd name="T55" fmla="*/ 12 h 316"/>
                <a:gd name="T56" fmla="*/ 157 w 295"/>
                <a:gd name="T57" fmla="*/ 14 h 316"/>
                <a:gd name="T58" fmla="*/ 146 w 295"/>
                <a:gd name="T59" fmla="*/ 15 h 316"/>
                <a:gd name="T60" fmla="*/ 138 w 295"/>
                <a:gd name="T61" fmla="*/ 17 h 316"/>
                <a:gd name="T62" fmla="*/ 138 w 295"/>
                <a:gd name="T63" fmla="*/ 14 h 316"/>
                <a:gd name="T64" fmla="*/ 135 w 295"/>
                <a:gd name="T65" fmla="*/ 14 h 316"/>
                <a:gd name="T66" fmla="*/ 131 w 295"/>
                <a:gd name="T67" fmla="*/ 17 h 316"/>
                <a:gd name="T68" fmla="*/ 125 w 295"/>
                <a:gd name="T69" fmla="*/ 21 h 316"/>
                <a:gd name="T70" fmla="*/ 118 w 295"/>
                <a:gd name="T71" fmla="*/ 25 h 316"/>
                <a:gd name="T72" fmla="*/ 116 w 295"/>
                <a:gd name="T73" fmla="*/ 29 h 316"/>
                <a:gd name="T74" fmla="*/ 110 w 295"/>
                <a:gd name="T75" fmla="*/ 32 h 316"/>
                <a:gd name="T76" fmla="*/ 106 w 295"/>
                <a:gd name="T77" fmla="*/ 36 h 316"/>
                <a:gd name="T78" fmla="*/ 95 w 295"/>
                <a:gd name="T79" fmla="*/ 38 h 316"/>
                <a:gd name="T80" fmla="*/ 108 w 295"/>
                <a:gd name="T81" fmla="*/ 83 h 316"/>
                <a:gd name="T82" fmla="*/ 85 w 295"/>
                <a:gd name="T83" fmla="*/ 97 h 316"/>
                <a:gd name="T84" fmla="*/ 66 w 295"/>
                <a:gd name="T85" fmla="*/ 119 h 316"/>
                <a:gd name="T86" fmla="*/ 21 w 295"/>
                <a:gd name="T87" fmla="*/ 142 h 316"/>
                <a:gd name="T88" fmla="*/ 0 w 295"/>
                <a:gd name="T89" fmla="*/ 15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5" h="316">
                  <a:moveTo>
                    <a:pt x="0" y="157"/>
                  </a:moveTo>
                  <a:lnTo>
                    <a:pt x="0" y="180"/>
                  </a:lnTo>
                  <a:lnTo>
                    <a:pt x="53" y="220"/>
                  </a:lnTo>
                  <a:lnTo>
                    <a:pt x="142" y="284"/>
                  </a:lnTo>
                  <a:lnTo>
                    <a:pt x="150" y="301"/>
                  </a:lnTo>
                  <a:lnTo>
                    <a:pt x="170" y="305"/>
                  </a:lnTo>
                  <a:lnTo>
                    <a:pt x="170" y="316"/>
                  </a:lnTo>
                  <a:lnTo>
                    <a:pt x="186" y="316"/>
                  </a:lnTo>
                  <a:lnTo>
                    <a:pt x="208" y="316"/>
                  </a:lnTo>
                  <a:lnTo>
                    <a:pt x="235" y="286"/>
                  </a:lnTo>
                  <a:lnTo>
                    <a:pt x="295" y="244"/>
                  </a:lnTo>
                  <a:lnTo>
                    <a:pt x="284" y="231"/>
                  </a:lnTo>
                  <a:lnTo>
                    <a:pt x="271" y="227"/>
                  </a:lnTo>
                  <a:lnTo>
                    <a:pt x="265" y="210"/>
                  </a:lnTo>
                  <a:lnTo>
                    <a:pt x="257" y="201"/>
                  </a:lnTo>
                  <a:lnTo>
                    <a:pt x="265" y="191"/>
                  </a:lnTo>
                  <a:lnTo>
                    <a:pt x="261" y="176"/>
                  </a:lnTo>
                  <a:lnTo>
                    <a:pt x="269" y="169"/>
                  </a:lnTo>
                  <a:lnTo>
                    <a:pt x="265" y="140"/>
                  </a:lnTo>
                  <a:lnTo>
                    <a:pt x="259" y="133"/>
                  </a:lnTo>
                  <a:lnTo>
                    <a:pt x="259" y="123"/>
                  </a:lnTo>
                  <a:lnTo>
                    <a:pt x="257" y="99"/>
                  </a:lnTo>
                  <a:lnTo>
                    <a:pt x="242" y="95"/>
                  </a:lnTo>
                  <a:lnTo>
                    <a:pt x="242" y="80"/>
                  </a:lnTo>
                  <a:lnTo>
                    <a:pt x="231" y="72"/>
                  </a:lnTo>
                  <a:lnTo>
                    <a:pt x="231" y="57"/>
                  </a:lnTo>
                  <a:lnTo>
                    <a:pt x="240" y="48"/>
                  </a:lnTo>
                  <a:lnTo>
                    <a:pt x="240" y="6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1" y="2"/>
                  </a:lnTo>
                  <a:lnTo>
                    <a:pt x="227" y="2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08" y="8"/>
                  </a:lnTo>
                  <a:lnTo>
                    <a:pt x="206" y="12"/>
                  </a:lnTo>
                  <a:lnTo>
                    <a:pt x="205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1" y="10"/>
                  </a:lnTo>
                  <a:lnTo>
                    <a:pt x="201" y="8"/>
                  </a:lnTo>
                  <a:lnTo>
                    <a:pt x="199" y="6"/>
                  </a:lnTo>
                  <a:lnTo>
                    <a:pt x="197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0" y="6"/>
                  </a:lnTo>
                  <a:lnTo>
                    <a:pt x="165" y="8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9" y="12"/>
                  </a:lnTo>
                  <a:lnTo>
                    <a:pt x="159" y="14"/>
                  </a:lnTo>
                  <a:lnTo>
                    <a:pt x="157" y="14"/>
                  </a:lnTo>
                  <a:lnTo>
                    <a:pt x="157" y="14"/>
                  </a:lnTo>
                  <a:lnTo>
                    <a:pt x="146" y="15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25" y="21"/>
                  </a:lnTo>
                  <a:lnTo>
                    <a:pt x="121" y="23"/>
                  </a:lnTo>
                  <a:lnTo>
                    <a:pt x="118" y="25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08" y="34"/>
                  </a:lnTo>
                  <a:lnTo>
                    <a:pt x="106" y="36"/>
                  </a:lnTo>
                  <a:lnTo>
                    <a:pt x="100" y="38"/>
                  </a:lnTo>
                  <a:lnTo>
                    <a:pt x="95" y="38"/>
                  </a:lnTo>
                  <a:lnTo>
                    <a:pt x="102" y="68"/>
                  </a:lnTo>
                  <a:lnTo>
                    <a:pt x="108" y="83"/>
                  </a:lnTo>
                  <a:lnTo>
                    <a:pt x="108" y="97"/>
                  </a:lnTo>
                  <a:lnTo>
                    <a:pt x="85" y="97"/>
                  </a:lnTo>
                  <a:lnTo>
                    <a:pt x="70" y="104"/>
                  </a:lnTo>
                  <a:lnTo>
                    <a:pt x="66" y="119"/>
                  </a:lnTo>
                  <a:lnTo>
                    <a:pt x="49" y="129"/>
                  </a:lnTo>
                  <a:lnTo>
                    <a:pt x="21" y="142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1FB3B406-8406-5F4F-BD9C-F4AEA35361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3599" y="2394100"/>
              <a:ext cx="135891" cy="137731"/>
            </a:xfrm>
            <a:custGeom>
              <a:avLst/>
              <a:gdLst>
                <a:gd name="T0" fmla="*/ 83 w 89"/>
                <a:gd name="T1" fmla="*/ 25 h 106"/>
                <a:gd name="T2" fmla="*/ 78 w 89"/>
                <a:gd name="T3" fmla="*/ 21 h 106"/>
                <a:gd name="T4" fmla="*/ 70 w 89"/>
                <a:gd name="T5" fmla="*/ 19 h 106"/>
                <a:gd name="T6" fmla="*/ 64 w 89"/>
                <a:gd name="T7" fmla="*/ 21 h 106"/>
                <a:gd name="T8" fmla="*/ 64 w 89"/>
                <a:gd name="T9" fmla="*/ 29 h 106"/>
                <a:gd name="T10" fmla="*/ 57 w 89"/>
                <a:gd name="T11" fmla="*/ 21 h 106"/>
                <a:gd name="T12" fmla="*/ 53 w 89"/>
                <a:gd name="T13" fmla="*/ 23 h 106"/>
                <a:gd name="T14" fmla="*/ 53 w 89"/>
                <a:gd name="T15" fmla="*/ 25 h 106"/>
                <a:gd name="T16" fmla="*/ 57 w 89"/>
                <a:gd name="T17" fmla="*/ 34 h 106"/>
                <a:gd name="T18" fmla="*/ 53 w 89"/>
                <a:gd name="T19" fmla="*/ 33 h 106"/>
                <a:gd name="T20" fmla="*/ 53 w 89"/>
                <a:gd name="T21" fmla="*/ 38 h 106"/>
                <a:gd name="T22" fmla="*/ 47 w 89"/>
                <a:gd name="T23" fmla="*/ 34 h 106"/>
                <a:gd name="T24" fmla="*/ 45 w 89"/>
                <a:gd name="T25" fmla="*/ 38 h 106"/>
                <a:gd name="T26" fmla="*/ 42 w 89"/>
                <a:gd name="T27" fmla="*/ 29 h 106"/>
                <a:gd name="T28" fmla="*/ 36 w 89"/>
                <a:gd name="T29" fmla="*/ 31 h 106"/>
                <a:gd name="T30" fmla="*/ 34 w 89"/>
                <a:gd name="T31" fmla="*/ 34 h 106"/>
                <a:gd name="T32" fmla="*/ 40 w 89"/>
                <a:gd name="T33" fmla="*/ 46 h 106"/>
                <a:gd name="T34" fmla="*/ 53 w 89"/>
                <a:gd name="T35" fmla="*/ 59 h 106"/>
                <a:gd name="T36" fmla="*/ 59 w 89"/>
                <a:gd name="T37" fmla="*/ 72 h 106"/>
                <a:gd name="T38" fmla="*/ 57 w 89"/>
                <a:gd name="T39" fmla="*/ 76 h 106"/>
                <a:gd name="T40" fmla="*/ 55 w 89"/>
                <a:gd name="T41" fmla="*/ 76 h 106"/>
                <a:gd name="T42" fmla="*/ 55 w 89"/>
                <a:gd name="T43" fmla="*/ 82 h 106"/>
                <a:gd name="T44" fmla="*/ 51 w 89"/>
                <a:gd name="T45" fmla="*/ 80 h 106"/>
                <a:gd name="T46" fmla="*/ 44 w 89"/>
                <a:gd name="T47" fmla="*/ 72 h 106"/>
                <a:gd name="T48" fmla="*/ 44 w 89"/>
                <a:gd name="T49" fmla="*/ 76 h 106"/>
                <a:gd name="T50" fmla="*/ 47 w 89"/>
                <a:gd name="T51" fmla="*/ 84 h 106"/>
                <a:gd name="T52" fmla="*/ 42 w 89"/>
                <a:gd name="T53" fmla="*/ 85 h 106"/>
                <a:gd name="T54" fmla="*/ 38 w 89"/>
                <a:gd name="T55" fmla="*/ 89 h 106"/>
                <a:gd name="T56" fmla="*/ 40 w 89"/>
                <a:gd name="T57" fmla="*/ 101 h 106"/>
                <a:gd name="T58" fmla="*/ 40 w 89"/>
                <a:gd name="T59" fmla="*/ 106 h 106"/>
                <a:gd name="T60" fmla="*/ 34 w 89"/>
                <a:gd name="T61" fmla="*/ 101 h 106"/>
                <a:gd name="T62" fmla="*/ 32 w 89"/>
                <a:gd name="T63" fmla="*/ 101 h 106"/>
                <a:gd name="T64" fmla="*/ 27 w 89"/>
                <a:gd name="T65" fmla="*/ 97 h 106"/>
                <a:gd name="T66" fmla="*/ 23 w 89"/>
                <a:gd name="T67" fmla="*/ 93 h 106"/>
                <a:gd name="T68" fmla="*/ 21 w 89"/>
                <a:gd name="T69" fmla="*/ 82 h 106"/>
                <a:gd name="T70" fmla="*/ 15 w 89"/>
                <a:gd name="T71" fmla="*/ 72 h 106"/>
                <a:gd name="T72" fmla="*/ 15 w 89"/>
                <a:gd name="T73" fmla="*/ 63 h 106"/>
                <a:gd name="T74" fmla="*/ 4 w 89"/>
                <a:gd name="T75" fmla="*/ 50 h 106"/>
                <a:gd name="T76" fmla="*/ 0 w 89"/>
                <a:gd name="T77" fmla="*/ 46 h 106"/>
                <a:gd name="T78" fmla="*/ 15 w 89"/>
                <a:gd name="T79" fmla="*/ 21 h 106"/>
                <a:gd name="T80" fmla="*/ 44 w 89"/>
                <a:gd name="T81" fmla="*/ 6 h 106"/>
                <a:gd name="T82" fmla="*/ 81 w 89"/>
                <a:gd name="T83" fmla="*/ 8 h 106"/>
                <a:gd name="T84" fmla="*/ 89 w 89"/>
                <a:gd name="T85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" h="106">
                  <a:moveTo>
                    <a:pt x="89" y="10"/>
                  </a:moveTo>
                  <a:lnTo>
                    <a:pt x="85" y="19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4" y="21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2" y="25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25"/>
                  </a:lnTo>
                  <a:lnTo>
                    <a:pt x="59" y="2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5" y="29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4" y="38"/>
                  </a:lnTo>
                  <a:lnTo>
                    <a:pt x="38" y="44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9" y="72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7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0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3" y="82"/>
                  </a:lnTo>
                  <a:lnTo>
                    <a:pt x="51" y="80"/>
                  </a:lnTo>
                  <a:lnTo>
                    <a:pt x="49" y="76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2" y="85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9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0" y="101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3"/>
                  </a:lnTo>
                  <a:lnTo>
                    <a:pt x="23" y="89"/>
                  </a:lnTo>
                  <a:lnTo>
                    <a:pt x="23" y="85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11" y="55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8" y="33"/>
                  </a:lnTo>
                  <a:lnTo>
                    <a:pt x="15" y="21"/>
                  </a:lnTo>
                  <a:lnTo>
                    <a:pt x="27" y="21"/>
                  </a:lnTo>
                  <a:lnTo>
                    <a:pt x="36" y="10"/>
                  </a:lnTo>
                  <a:lnTo>
                    <a:pt x="44" y="6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9" y="0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E5C8127D-ED9D-D446-A530-C22EE91729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3599" y="2394100"/>
              <a:ext cx="135891" cy="137731"/>
            </a:xfrm>
            <a:custGeom>
              <a:avLst/>
              <a:gdLst>
                <a:gd name="T0" fmla="*/ 83 w 89"/>
                <a:gd name="T1" fmla="*/ 25 h 106"/>
                <a:gd name="T2" fmla="*/ 78 w 89"/>
                <a:gd name="T3" fmla="*/ 21 h 106"/>
                <a:gd name="T4" fmla="*/ 70 w 89"/>
                <a:gd name="T5" fmla="*/ 19 h 106"/>
                <a:gd name="T6" fmla="*/ 64 w 89"/>
                <a:gd name="T7" fmla="*/ 21 h 106"/>
                <a:gd name="T8" fmla="*/ 64 w 89"/>
                <a:gd name="T9" fmla="*/ 29 h 106"/>
                <a:gd name="T10" fmla="*/ 57 w 89"/>
                <a:gd name="T11" fmla="*/ 21 h 106"/>
                <a:gd name="T12" fmla="*/ 53 w 89"/>
                <a:gd name="T13" fmla="*/ 23 h 106"/>
                <a:gd name="T14" fmla="*/ 53 w 89"/>
                <a:gd name="T15" fmla="*/ 25 h 106"/>
                <a:gd name="T16" fmla="*/ 57 w 89"/>
                <a:gd name="T17" fmla="*/ 34 h 106"/>
                <a:gd name="T18" fmla="*/ 53 w 89"/>
                <a:gd name="T19" fmla="*/ 33 h 106"/>
                <a:gd name="T20" fmla="*/ 53 w 89"/>
                <a:gd name="T21" fmla="*/ 38 h 106"/>
                <a:gd name="T22" fmla="*/ 47 w 89"/>
                <a:gd name="T23" fmla="*/ 34 h 106"/>
                <a:gd name="T24" fmla="*/ 45 w 89"/>
                <a:gd name="T25" fmla="*/ 38 h 106"/>
                <a:gd name="T26" fmla="*/ 42 w 89"/>
                <a:gd name="T27" fmla="*/ 29 h 106"/>
                <a:gd name="T28" fmla="*/ 36 w 89"/>
                <a:gd name="T29" fmla="*/ 31 h 106"/>
                <a:gd name="T30" fmla="*/ 34 w 89"/>
                <a:gd name="T31" fmla="*/ 34 h 106"/>
                <a:gd name="T32" fmla="*/ 40 w 89"/>
                <a:gd name="T33" fmla="*/ 46 h 106"/>
                <a:gd name="T34" fmla="*/ 53 w 89"/>
                <a:gd name="T35" fmla="*/ 59 h 106"/>
                <a:gd name="T36" fmla="*/ 59 w 89"/>
                <a:gd name="T37" fmla="*/ 72 h 106"/>
                <a:gd name="T38" fmla="*/ 57 w 89"/>
                <a:gd name="T39" fmla="*/ 76 h 106"/>
                <a:gd name="T40" fmla="*/ 55 w 89"/>
                <a:gd name="T41" fmla="*/ 76 h 106"/>
                <a:gd name="T42" fmla="*/ 55 w 89"/>
                <a:gd name="T43" fmla="*/ 82 h 106"/>
                <a:gd name="T44" fmla="*/ 51 w 89"/>
                <a:gd name="T45" fmla="*/ 80 h 106"/>
                <a:gd name="T46" fmla="*/ 44 w 89"/>
                <a:gd name="T47" fmla="*/ 72 h 106"/>
                <a:gd name="T48" fmla="*/ 44 w 89"/>
                <a:gd name="T49" fmla="*/ 76 h 106"/>
                <a:gd name="T50" fmla="*/ 47 w 89"/>
                <a:gd name="T51" fmla="*/ 84 h 106"/>
                <a:gd name="T52" fmla="*/ 42 w 89"/>
                <a:gd name="T53" fmla="*/ 85 h 106"/>
                <a:gd name="T54" fmla="*/ 38 w 89"/>
                <a:gd name="T55" fmla="*/ 89 h 106"/>
                <a:gd name="T56" fmla="*/ 40 w 89"/>
                <a:gd name="T57" fmla="*/ 101 h 106"/>
                <a:gd name="T58" fmla="*/ 40 w 89"/>
                <a:gd name="T59" fmla="*/ 106 h 106"/>
                <a:gd name="T60" fmla="*/ 34 w 89"/>
                <a:gd name="T61" fmla="*/ 101 h 106"/>
                <a:gd name="T62" fmla="*/ 32 w 89"/>
                <a:gd name="T63" fmla="*/ 101 h 106"/>
                <a:gd name="T64" fmla="*/ 27 w 89"/>
                <a:gd name="T65" fmla="*/ 97 h 106"/>
                <a:gd name="T66" fmla="*/ 23 w 89"/>
                <a:gd name="T67" fmla="*/ 93 h 106"/>
                <a:gd name="T68" fmla="*/ 21 w 89"/>
                <a:gd name="T69" fmla="*/ 82 h 106"/>
                <a:gd name="T70" fmla="*/ 15 w 89"/>
                <a:gd name="T71" fmla="*/ 72 h 106"/>
                <a:gd name="T72" fmla="*/ 15 w 89"/>
                <a:gd name="T73" fmla="*/ 63 h 106"/>
                <a:gd name="T74" fmla="*/ 4 w 89"/>
                <a:gd name="T75" fmla="*/ 50 h 106"/>
                <a:gd name="T76" fmla="*/ 0 w 89"/>
                <a:gd name="T77" fmla="*/ 46 h 106"/>
                <a:gd name="T78" fmla="*/ 15 w 89"/>
                <a:gd name="T79" fmla="*/ 21 h 106"/>
                <a:gd name="T80" fmla="*/ 44 w 89"/>
                <a:gd name="T81" fmla="*/ 6 h 106"/>
                <a:gd name="T82" fmla="*/ 81 w 89"/>
                <a:gd name="T83" fmla="*/ 8 h 106"/>
                <a:gd name="T84" fmla="*/ 89 w 89"/>
                <a:gd name="T85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" h="106">
                  <a:moveTo>
                    <a:pt x="89" y="10"/>
                  </a:moveTo>
                  <a:lnTo>
                    <a:pt x="85" y="19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4" y="21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2" y="25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25"/>
                  </a:lnTo>
                  <a:lnTo>
                    <a:pt x="59" y="2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5" y="29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4" y="38"/>
                  </a:lnTo>
                  <a:lnTo>
                    <a:pt x="38" y="44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5" y="63"/>
                  </a:lnTo>
                  <a:lnTo>
                    <a:pt x="57" y="67"/>
                  </a:lnTo>
                  <a:lnTo>
                    <a:pt x="59" y="72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7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0"/>
                  </a:lnTo>
                  <a:lnTo>
                    <a:pt x="55" y="82"/>
                  </a:lnTo>
                  <a:lnTo>
                    <a:pt x="55" y="82"/>
                  </a:lnTo>
                  <a:lnTo>
                    <a:pt x="53" y="82"/>
                  </a:lnTo>
                  <a:lnTo>
                    <a:pt x="51" y="80"/>
                  </a:lnTo>
                  <a:lnTo>
                    <a:pt x="49" y="76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2" y="85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9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0" y="101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3"/>
                  </a:lnTo>
                  <a:lnTo>
                    <a:pt x="23" y="89"/>
                  </a:lnTo>
                  <a:lnTo>
                    <a:pt x="23" y="85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11" y="55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8" y="33"/>
                  </a:lnTo>
                  <a:lnTo>
                    <a:pt x="15" y="21"/>
                  </a:lnTo>
                  <a:lnTo>
                    <a:pt x="27" y="21"/>
                  </a:lnTo>
                  <a:lnTo>
                    <a:pt x="36" y="10"/>
                  </a:lnTo>
                  <a:lnTo>
                    <a:pt x="44" y="6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9" y="0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FDDC7A8F-C32A-0D48-B556-E425D81759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61" y="2547423"/>
              <a:ext cx="58021" cy="19490"/>
            </a:xfrm>
            <a:custGeom>
              <a:avLst/>
              <a:gdLst>
                <a:gd name="T0" fmla="*/ 38 w 38"/>
                <a:gd name="T1" fmla="*/ 13 h 15"/>
                <a:gd name="T2" fmla="*/ 38 w 38"/>
                <a:gd name="T3" fmla="*/ 13 h 15"/>
                <a:gd name="T4" fmla="*/ 33 w 38"/>
                <a:gd name="T5" fmla="*/ 15 h 15"/>
                <a:gd name="T6" fmla="*/ 27 w 38"/>
                <a:gd name="T7" fmla="*/ 15 h 15"/>
                <a:gd name="T8" fmla="*/ 21 w 38"/>
                <a:gd name="T9" fmla="*/ 15 h 15"/>
                <a:gd name="T10" fmla="*/ 15 w 38"/>
                <a:gd name="T11" fmla="*/ 15 h 15"/>
                <a:gd name="T12" fmla="*/ 15 w 38"/>
                <a:gd name="T13" fmla="*/ 15 h 15"/>
                <a:gd name="T14" fmla="*/ 10 w 38"/>
                <a:gd name="T15" fmla="*/ 13 h 15"/>
                <a:gd name="T16" fmla="*/ 4 w 38"/>
                <a:gd name="T17" fmla="*/ 7 h 15"/>
                <a:gd name="T18" fmla="*/ 4 w 38"/>
                <a:gd name="T19" fmla="*/ 7 h 15"/>
                <a:gd name="T20" fmla="*/ 4 w 38"/>
                <a:gd name="T21" fmla="*/ 3 h 15"/>
                <a:gd name="T22" fmla="*/ 0 w 38"/>
                <a:gd name="T23" fmla="*/ 2 h 15"/>
                <a:gd name="T24" fmla="*/ 0 w 38"/>
                <a:gd name="T25" fmla="*/ 0 h 15"/>
                <a:gd name="T26" fmla="*/ 2 w 38"/>
                <a:gd name="T27" fmla="*/ 0 h 15"/>
                <a:gd name="T28" fmla="*/ 2 w 38"/>
                <a:gd name="T29" fmla="*/ 0 h 15"/>
                <a:gd name="T30" fmla="*/ 21 w 38"/>
                <a:gd name="T31" fmla="*/ 3 h 15"/>
                <a:gd name="T32" fmla="*/ 31 w 38"/>
                <a:gd name="T33" fmla="*/ 7 h 15"/>
                <a:gd name="T34" fmla="*/ 38 w 38"/>
                <a:gd name="T35" fmla="*/ 13 h 15"/>
                <a:gd name="T36" fmla="*/ 38 w 38"/>
                <a:gd name="T37" fmla="*/ 13 h 15"/>
                <a:gd name="T38" fmla="*/ 38 w 38"/>
                <a:gd name="T39" fmla="*/ 13 h 15"/>
                <a:gd name="T40" fmla="*/ 38 w 3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15">
                  <a:moveTo>
                    <a:pt x="38" y="13"/>
                  </a:moveTo>
                  <a:lnTo>
                    <a:pt x="38" y="13"/>
                  </a:lnTo>
                  <a:lnTo>
                    <a:pt x="33" y="15"/>
                  </a:lnTo>
                  <a:lnTo>
                    <a:pt x="27" y="15"/>
                  </a:lnTo>
                  <a:lnTo>
                    <a:pt x="21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0" y="13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1" y="3"/>
                  </a:lnTo>
                  <a:lnTo>
                    <a:pt x="31" y="7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36B08AF2-E615-5B48-9CE5-BCBF20296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61" y="2547423"/>
              <a:ext cx="58021" cy="19490"/>
            </a:xfrm>
            <a:custGeom>
              <a:avLst/>
              <a:gdLst>
                <a:gd name="T0" fmla="*/ 38 w 38"/>
                <a:gd name="T1" fmla="*/ 13 h 15"/>
                <a:gd name="T2" fmla="*/ 38 w 38"/>
                <a:gd name="T3" fmla="*/ 13 h 15"/>
                <a:gd name="T4" fmla="*/ 33 w 38"/>
                <a:gd name="T5" fmla="*/ 15 h 15"/>
                <a:gd name="T6" fmla="*/ 27 w 38"/>
                <a:gd name="T7" fmla="*/ 15 h 15"/>
                <a:gd name="T8" fmla="*/ 21 w 38"/>
                <a:gd name="T9" fmla="*/ 15 h 15"/>
                <a:gd name="T10" fmla="*/ 15 w 38"/>
                <a:gd name="T11" fmla="*/ 15 h 15"/>
                <a:gd name="T12" fmla="*/ 15 w 38"/>
                <a:gd name="T13" fmla="*/ 15 h 15"/>
                <a:gd name="T14" fmla="*/ 10 w 38"/>
                <a:gd name="T15" fmla="*/ 13 h 15"/>
                <a:gd name="T16" fmla="*/ 4 w 38"/>
                <a:gd name="T17" fmla="*/ 7 h 15"/>
                <a:gd name="T18" fmla="*/ 4 w 38"/>
                <a:gd name="T19" fmla="*/ 7 h 15"/>
                <a:gd name="T20" fmla="*/ 4 w 38"/>
                <a:gd name="T21" fmla="*/ 3 h 15"/>
                <a:gd name="T22" fmla="*/ 0 w 38"/>
                <a:gd name="T23" fmla="*/ 2 h 15"/>
                <a:gd name="T24" fmla="*/ 0 w 38"/>
                <a:gd name="T25" fmla="*/ 0 h 15"/>
                <a:gd name="T26" fmla="*/ 2 w 38"/>
                <a:gd name="T27" fmla="*/ 0 h 15"/>
                <a:gd name="T28" fmla="*/ 2 w 38"/>
                <a:gd name="T29" fmla="*/ 0 h 15"/>
                <a:gd name="T30" fmla="*/ 21 w 38"/>
                <a:gd name="T31" fmla="*/ 3 h 15"/>
                <a:gd name="T32" fmla="*/ 31 w 38"/>
                <a:gd name="T33" fmla="*/ 7 h 15"/>
                <a:gd name="T34" fmla="*/ 38 w 38"/>
                <a:gd name="T35" fmla="*/ 13 h 15"/>
                <a:gd name="T36" fmla="*/ 38 w 38"/>
                <a:gd name="T37" fmla="*/ 13 h 15"/>
                <a:gd name="T38" fmla="*/ 38 w 38"/>
                <a:gd name="T39" fmla="*/ 13 h 15"/>
                <a:gd name="T40" fmla="*/ 38 w 38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15">
                  <a:moveTo>
                    <a:pt x="38" y="13"/>
                  </a:moveTo>
                  <a:lnTo>
                    <a:pt x="38" y="13"/>
                  </a:lnTo>
                  <a:lnTo>
                    <a:pt x="33" y="15"/>
                  </a:lnTo>
                  <a:lnTo>
                    <a:pt x="27" y="15"/>
                  </a:lnTo>
                  <a:lnTo>
                    <a:pt x="21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0" y="13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1" y="3"/>
                  </a:lnTo>
                  <a:lnTo>
                    <a:pt x="31" y="7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9DCFF15F-20DB-C046-8F93-14DCBAE031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3166" y="2544824"/>
              <a:ext cx="54967" cy="27286"/>
            </a:xfrm>
            <a:custGeom>
              <a:avLst/>
              <a:gdLst>
                <a:gd name="T0" fmla="*/ 0 w 36"/>
                <a:gd name="T1" fmla="*/ 15 h 21"/>
                <a:gd name="T2" fmla="*/ 2 w 36"/>
                <a:gd name="T3" fmla="*/ 19 h 21"/>
                <a:gd name="T4" fmla="*/ 6 w 36"/>
                <a:gd name="T5" fmla="*/ 21 h 21"/>
                <a:gd name="T6" fmla="*/ 10 w 36"/>
                <a:gd name="T7" fmla="*/ 21 h 21"/>
                <a:gd name="T8" fmla="*/ 15 w 36"/>
                <a:gd name="T9" fmla="*/ 19 h 21"/>
                <a:gd name="T10" fmla="*/ 19 w 36"/>
                <a:gd name="T11" fmla="*/ 17 h 21"/>
                <a:gd name="T12" fmla="*/ 23 w 36"/>
                <a:gd name="T13" fmla="*/ 15 h 21"/>
                <a:gd name="T14" fmla="*/ 23 w 36"/>
                <a:gd name="T15" fmla="*/ 15 h 21"/>
                <a:gd name="T16" fmla="*/ 34 w 36"/>
                <a:gd name="T17" fmla="*/ 2 h 21"/>
                <a:gd name="T18" fmla="*/ 34 w 36"/>
                <a:gd name="T19" fmla="*/ 2 h 21"/>
                <a:gd name="T20" fmla="*/ 36 w 36"/>
                <a:gd name="T21" fmla="*/ 0 h 21"/>
                <a:gd name="T22" fmla="*/ 32 w 36"/>
                <a:gd name="T23" fmla="*/ 0 h 21"/>
                <a:gd name="T24" fmla="*/ 27 w 36"/>
                <a:gd name="T25" fmla="*/ 4 h 21"/>
                <a:gd name="T26" fmla="*/ 21 w 36"/>
                <a:gd name="T27" fmla="*/ 5 h 21"/>
                <a:gd name="T28" fmla="*/ 17 w 36"/>
                <a:gd name="T29" fmla="*/ 5 h 21"/>
                <a:gd name="T30" fmla="*/ 17 w 36"/>
                <a:gd name="T31" fmla="*/ 5 h 21"/>
                <a:gd name="T32" fmla="*/ 10 w 36"/>
                <a:gd name="T33" fmla="*/ 5 h 21"/>
                <a:gd name="T34" fmla="*/ 8 w 36"/>
                <a:gd name="T35" fmla="*/ 5 h 21"/>
                <a:gd name="T36" fmla="*/ 8 w 36"/>
                <a:gd name="T37" fmla="*/ 9 h 21"/>
                <a:gd name="T38" fmla="*/ 8 w 36"/>
                <a:gd name="T39" fmla="*/ 9 h 21"/>
                <a:gd name="T40" fmla="*/ 2 w 36"/>
                <a:gd name="T41" fmla="*/ 9 h 21"/>
                <a:gd name="T42" fmla="*/ 0 w 36"/>
                <a:gd name="T43" fmla="*/ 15 h 21"/>
                <a:gd name="T44" fmla="*/ 0 w 36"/>
                <a:gd name="T45" fmla="*/ 15 h 21"/>
                <a:gd name="T46" fmla="*/ 0 w 36"/>
                <a:gd name="T4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21">
                  <a:moveTo>
                    <a:pt x="0" y="15"/>
                  </a:moveTo>
                  <a:lnTo>
                    <a:pt x="2" y="19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5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4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9"/>
                  </a:lnTo>
                  <a:lnTo>
                    <a:pt x="8" y="9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C06B0285-1A5B-2A4E-B2EE-17ABF8B406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3166" y="2544824"/>
              <a:ext cx="54967" cy="27286"/>
            </a:xfrm>
            <a:custGeom>
              <a:avLst/>
              <a:gdLst>
                <a:gd name="T0" fmla="*/ 0 w 36"/>
                <a:gd name="T1" fmla="*/ 15 h 21"/>
                <a:gd name="T2" fmla="*/ 2 w 36"/>
                <a:gd name="T3" fmla="*/ 19 h 21"/>
                <a:gd name="T4" fmla="*/ 6 w 36"/>
                <a:gd name="T5" fmla="*/ 21 h 21"/>
                <a:gd name="T6" fmla="*/ 10 w 36"/>
                <a:gd name="T7" fmla="*/ 21 h 21"/>
                <a:gd name="T8" fmla="*/ 15 w 36"/>
                <a:gd name="T9" fmla="*/ 19 h 21"/>
                <a:gd name="T10" fmla="*/ 19 w 36"/>
                <a:gd name="T11" fmla="*/ 17 h 21"/>
                <a:gd name="T12" fmla="*/ 23 w 36"/>
                <a:gd name="T13" fmla="*/ 15 h 21"/>
                <a:gd name="T14" fmla="*/ 23 w 36"/>
                <a:gd name="T15" fmla="*/ 15 h 21"/>
                <a:gd name="T16" fmla="*/ 34 w 36"/>
                <a:gd name="T17" fmla="*/ 2 h 21"/>
                <a:gd name="T18" fmla="*/ 34 w 36"/>
                <a:gd name="T19" fmla="*/ 2 h 21"/>
                <a:gd name="T20" fmla="*/ 36 w 36"/>
                <a:gd name="T21" fmla="*/ 0 h 21"/>
                <a:gd name="T22" fmla="*/ 32 w 36"/>
                <a:gd name="T23" fmla="*/ 0 h 21"/>
                <a:gd name="T24" fmla="*/ 27 w 36"/>
                <a:gd name="T25" fmla="*/ 4 h 21"/>
                <a:gd name="T26" fmla="*/ 21 w 36"/>
                <a:gd name="T27" fmla="*/ 5 h 21"/>
                <a:gd name="T28" fmla="*/ 17 w 36"/>
                <a:gd name="T29" fmla="*/ 5 h 21"/>
                <a:gd name="T30" fmla="*/ 17 w 36"/>
                <a:gd name="T31" fmla="*/ 5 h 21"/>
                <a:gd name="T32" fmla="*/ 10 w 36"/>
                <a:gd name="T33" fmla="*/ 5 h 21"/>
                <a:gd name="T34" fmla="*/ 8 w 36"/>
                <a:gd name="T35" fmla="*/ 5 h 21"/>
                <a:gd name="T36" fmla="*/ 8 w 36"/>
                <a:gd name="T37" fmla="*/ 9 h 21"/>
                <a:gd name="T38" fmla="*/ 8 w 36"/>
                <a:gd name="T39" fmla="*/ 9 h 21"/>
                <a:gd name="T40" fmla="*/ 2 w 36"/>
                <a:gd name="T41" fmla="*/ 9 h 21"/>
                <a:gd name="T42" fmla="*/ 0 w 36"/>
                <a:gd name="T43" fmla="*/ 15 h 21"/>
                <a:gd name="T44" fmla="*/ 0 w 36"/>
                <a:gd name="T45" fmla="*/ 15 h 21"/>
                <a:gd name="T46" fmla="*/ 0 w 36"/>
                <a:gd name="T4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21">
                  <a:moveTo>
                    <a:pt x="0" y="15"/>
                  </a:moveTo>
                  <a:lnTo>
                    <a:pt x="2" y="19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5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4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9"/>
                  </a:lnTo>
                  <a:lnTo>
                    <a:pt x="8" y="9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7CB8103B-D053-4E4D-9A39-107846231F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499" y="2550022"/>
              <a:ext cx="262621" cy="185807"/>
            </a:xfrm>
            <a:custGeom>
              <a:avLst/>
              <a:gdLst>
                <a:gd name="T0" fmla="*/ 0 w 172"/>
                <a:gd name="T1" fmla="*/ 143 h 143"/>
                <a:gd name="T2" fmla="*/ 66 w 172"/>
                <a:gd name="T3" fmla="*/ 126 h 143"/>
                <a:gd name="T4" fmla="*/ 132 w 172"/>
                <a:gd name="T5" fmla="*/ 88 h 143"/>
                <a:gd name="T6" fmla="*/ 151 w 172"/>
                <a:gd name="T7" fmla="*/ 66 h 143"/>
                <a:gd name="T8" fmla="*/ 172 w 172"/>
                <a:gd name="T9" fmla="*/ 52 h 143"/>
                <a:gd name="T10" fmla="*/ 161 w 172"/>
                <a:gd name="T11" fmla="*/ 7 h 143"/>
                <a:gd name="T12" fmla="*/ 144 w 172"/>
                <a:gd name="T13" fmla="*/ 7 h 143"/>
                <a:gd name="T14" fmla="*/ 142 w 172"/>
                <a:gd name="T15" fmla="*/ 7 h 143"/>
                <a:gd name="T16" fmla="*/ 138 w 172"/>
                <a:gd name="T17" fmla="*/ 7 h 143"/>
                <a:gd name="T18" fmla="*/ 136 w 172"/>
                <a:gd name="T19" fmla="*/ 9 h 143"/>
                <a:gd name="T20" fmla="*/ 129 w 172"/>
                <a:gd name="T21" fmla="*/ 9 h 143"/>
                <a:gd name="T22" fmla="*/ 121 w 172"/>
                <a:gd name="T23" fmla="*/ 9 h 143"/>
                <a:gd name="T24" fmla="*/ 112 w 172"/>
                <a:gd name="T25" fmla="*/ 0 h 143"/>
                <a:gd name="T26" fmla="*/ 106 w 172"/>
                <a:gd name="T27" fmla="*/ 3 h 143"/>
                <a:gd name="T28" fmla="*/ 100 w 172"/>
                <a:gd name="T29" fmla="*/ 13 h 143"/>
                <a:gd name="T30" fmla="*/ 95 w 172"/>
                <a:gd name="T31" fmla="*/ 28 h 143"/>
                <a:gd name="T32" fmla="*/ 78 w 172"/>
                <a:gd name="T33" fmla="*/ 39 h 143"/>
                <a:gd name="T34" fmla="*/ 76 w 172"/>
                <a:gd name="T35" fmla="*/ 39 h 143"/>
                <a:gd name="T36" fmla="*/ 72 w 172"/>
                <a:gd name="T37" fmla="*/ 39 h 143"/>
                <a:gd name="T38" fmla="*/ 66 w 172"/>
                <a:gd name="T39" fmla="*/ 45 h 143"/>
                <a:gd name="T40" fmla="*/ 62 w 172"/>
                <a:gd name="T41" fmla="*/ 51 h 143"/>
                <a:gd name="T42" fmla="*/ 55 w 172"/>
                <a:gd name="T43" fmla="*/ 68 h 143"/>
                <a:gd name="T44" fmla="*/ 49 w 172"/>
                <a:gd name="T45" fmla="*/ 79 h 143"/>
                <a:gd name="T46" fmla="*/ 47 w 172"/>
                <a:gd name="T47" fmla="*/ 87 h 143"/>
                <a:gd name="T48" fmla="*/ 47 w 172"/>
                <a:gd name="T49" fmla="*/ 88 h 143"/>
                <a:gd name="T50" fmla="*/ 49 w 172"/>
                <a:gd name="T51" fmla="*/ 94 h 143"/>
                <a:gd name="T52" fmla="*/ 45 w 172"/>
                <a:gd name="T53" fmla="*/ 102 h 143"/>
                <a:gd name="T54" fmla="*/ 45 w 172"/>
                <a:gd name="T55" fmla="*/ 104 h 143"/>
                <a:gd name="T56" fmla="*/ 44 w 172"/>
                <a:gd name="T57" fmla="*/ 109 h 143"/>
                <a:gd name="T58" fmla="*/ 36 w 172"/>
                <a:gd name="T59" fmla="*/ 119 h 143"/>
                <a:gd name="T60" fmla="*/ 34 w 172"/>
                <a:gd name="T61" fmla="*/ 122 h 143"/>
                <a:gd name="T62" fmla="*/ 32 w 172"/>
                <a:gd name="T63" fmla="*/ 124 h 143"/>
                <a:gd name="T64" fmla="*/ 30 w 172"/>
                <a:gd name="T65" fmla="*/ 124 h 143"/>
                <a:gd name="T66" fmla="*/ 27 w 172"/>
                <a:gd name="T67" fmla="*/ 128 h 143"/>
                <a:gd name="T68" fmla="*/ 25 w 172"/>
                <a:gd name="T69" fmla="*/ 128 h 143"/>
                <a:gd name="T70" fmla="*/ 21 w 172"/>
                <a:gd name="T71" fmla="*/ 132 h 143"/>
                <a:gd name="T72" fmla="*/ 17 w 172"/>
                <a:gd name="T73" fmla="*/ 134 h 143"/>
                <a:gd name="T74" fmla="*/ 17 w 172"/>
                <a:gd name="T75" fmla="*/ 134 h 143"/>
                <a:gd name="T76" fmla="*/ 13 w 172"/>
                <a:gd name="T77" fmla="*/ 138 h 143"/>
                <a:gd name="T78" fmla="*/ 8 w 172"/>
                <a:gd name="T79" fmla="*/ 13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43">
                  <a:moveTo>
                    <a:pt x="8" y="136"/>
                  </a:moveTo>
                  <a:lnTo>
                    <a:pt x="0" y="143"/>
                  </a:lnTo>
                  <a:lnTo>
                    <a:pt x="66" y="143"/>
                  </a:lnTo>
                  <a:lnTo>
                    <a:pt x="66" y="126"/>
                  </a:lnTo>
                  <a:lnTo>
                    <a:pt x="87" y="111"/>
                  </a:lnTo>
                  <a:lnTo>
                    <a:pt x="132" y="88"/>
                  </a:lnTo>
                  <a:lnTo>
                    <a:pt x="136" y="73"/>
                  </a:lnTo>
                  <a:lnTo>
                    <a:pt x="151" y="66"/>
                  </a:lnTo>
                  <a:lnTo>
                    <a:pt x="172" y="66"/>
                  </a:lnTo>
                  <a:lnTo>
                    <a:pt x="172" y="52"/>
                  </a:lnTo>
                  <a:lnTo>
                    <a:pt x="168" y="37"/>
                  </a:lnTo>
                  <a:lnTo>
                    <a:pt x="161" y="7"/>
                  </a:lnTo>
                  <a:lnTo>
                    <a:pt x="149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2" y="7"/>
                  </a:lnTo>
                  <a:lnTo>
                    <a:pt x="140" y="5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36" y="9"/>
                  </a:lnTo>
                  <a:lnTo>
                    <a:pt x="134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1" y="9"/>
                  </a:lnTo>
                  <a:lnTo>
                    <a:pt x="115" y="5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3"/>
                  </a:lnTo>
                  <a:lnTo>
                    <a:pt x="102" y="7"/>
                  </a:lnTo>
                  <a:lnTo>
                    <a:pt x="100" y="13"/>
                  </a:lnTo>
                  <a:lnTo>
                    <a:pt x="100" y="22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4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66" y="45"/>
                  </a:lnTo>
                  <a:lnTo>
                    <a:pt x="62" y="47"/>
                  </a:lnTo>
                  <a:lnTo>
                    <a:pt x="62" y="51"/>
                  </a:lnTo>
                  <a:lnTo>
                    <a:pt x="55" y="62"/>
                  </a:lnTo>
                  <a:lnTo>
                    <a:pt x="55" y="68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47" y="83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9" y="90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4"/>
                  </a:lnTo>
                  <a:lnTo>
                    <a:pt x="45" y="107"/>
                  </a:lnTo>
                  <a:lnTo>
                    <a:pt x="44" y="109"/>
                  </a:lnTo>
                  <a:lnTo>
                    <a:pt x="44" y="10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0" y="124"/>
                  </a:lnTo>
                  <a:lnTo>
                    <a:pt x="28" y="126"/>
                  </a:lnTo>
                  <a:lnTo>
                    <a:pt x="27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3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3" y="136"/>
                  </a:lnTo>
                  <a:lnTo>
                    <a:pt x="13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F496D079-88FB-CF4D-B8CF-00780051FB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7499" y="2550022"/>
              <a:ext cx="262621" cy="185807"/>
            </a:xfrm>
            <a:custGeom>
              <a:avLst/>
              <a:gdLst>
                <a:gd name="T0" fmla="*/ 0 w 172"/>
                <a:gd name="T1" fmla="*/ 143 h 143"/>
                <a:gd name="T2" fmla="*/ 66 w 172"/>
                <a:gd name="T3" fmla="*/ 126 h 143"/>
                <a:gd name="T4" fmla="*/ 132 w 172"/>
                <a:gd name="T5" fmla="*/ 88 h 143"/>
                <a:gd name="T6" fmla="*/ 151 w 172"/>
                <a:gd name="T7" fmla="*/ 66 h 143"/>
                <a:gd name="T8" fmla="*/ 172 w 172"/>
                <a:gd name="T9" fmla="*/ 52 h 143"/>
                <a:gd name="T10" fmla="*/ 161 w 172"/>
                <a:gd name="T11" fmla="*/ 7 h 143"/>
                <a:gd name="T12" fmla="*/ 144 w 172"/>
                <a:gd name="T13" fmla="*/ 7 h 143"/>
                <a:gd name="T14" fmla="*/ 142 w 172"/>
                <a:gd name="T15" fmla="*/ 7 h 143"/>
                <a:gd name="T16" fmla="*/ 138 w 172"/>
                <a:gd name="T17" fmla="*/ 7 h 143"/>
                <a:gd name="T18" fmla="*/ 136 w 172"/>
                <a:gd name="T19" fmla="*/ 9 h 143"/>
                <a:gd name="T20" fmla="*/ 129 w 172"/>
                <a:gd name="T21" fmla="*/ 9 h 143"/>
                <a:gd name="T22" fmla="*/ 121 w 172"/>
                <a:gd name="T23" fmla="*/ 9 h 143"/>
                <a:gd name="T24" fmla="*/ 112 w 172"/>
                <a:gd name="T25" fmla="*/ 0 h 143"/>
                <a:gd name="T26" fmla="*/ 106 w 172"/>
                <a:gd name="T27" fmla="*/ 3 h 143"/>
                <a:gd name="T28" fmla="*/ 100 w 172"/>
                <a:gd name="T29" fmla="*/ 13 h 143"/>
                <a:gd name="T30" fmla="*/ 95 w 172"/>
                <a:gd name="T31" fmla="*/ 28 h 143"/>
                <a:gd name="T32" fmla="*/ 78 w 172"/>
                <a:gd name="T33" fmla="*/ 39 h 143"/>
                <a:gd name="T34" fmla="*/ 76 w 172"/>
                <a:gd name="T35" fmla="*/ 39 h 143"/>
                <a:gd name="T36" fmla="*/ 72 w 172"/>
                <a:gd name="T37" fmla="*/ 39 h 143"/>
                <a:gd name="T38" fmla="*/ 66 w 172"/>
                <a:gd name="T39" fmla="*/ 45 h 143"/>
                <a:gd name="T40" fmla="*/ 62 w 172"/>
                <a:gd name="T41" fmla="*/ 51 h 143"/>
                <a:gd name="T42" fmla="*/ 55 w 172"/>
                <a:gd name="T43" fmla="*/ 68 h 143"/>
                <a:gd name="T44" fmla="*/ 49 w 172"/>
                <a:gd name="T45" fmla="*/ 79 h 143"/>
                <a:gd name="T46" fmla="*/ 47 w 172"/>
                <a:gd name="T47" fmla="*/ 87 h 143"/>
                <a:gd name="T48" fmla="*/ 47 w 172"/>
                <a:gd name="T49" fmla="*/ 88 h 143"/>
                <a:gd name="T50" fmla="*/ 49 w 172"/>
                <a:gd name="T51" fmla="*/ 94 h 143"/>
                <a:gd name="T52" fmla="*/ 45 w 172"/>
                <a:gd name="T53" fmla="*/ 102 h 143"/>
                <a:gd name="T54" fmla="*/ 45 w 172"/>
                <a:gd name="T55" fmla="*/ 104 h 143"/>
                <a:gd name="T56" fmla="*/ 44 w 172"/>
                <a:gd name="T57" fmla="*/ 109 h 143"/>
                <a:gd name="T58" fmla="*/ 36 w 172"/>
                <a:gd name="T59" fmla="*/ 119 h 143"/>
                <a:gd name="T60" fmla="*/ 34 w 172"/>
                <a:gd name="T61" fmla="*/ 122 h 143"/>
                <a:gd name="T62" fmla="*/ 32 w 172"/>
                <a:gd name="T63" fmla="*/ 124 h 143"/>
                <a:gd name="T64" fmla="*/ 30 w 172"/>
                <a:gd name="T65" fmla="*/ 124 h 143"/>
                <a:gd name="T66" fmla="*/ 27 w 172"/>
                <a:gd name="T67" fmla="*/ 128 h 143"/>
                <a:gd name="T68" fmla="*/ 25 w 172"/>
                <a:gd name="T69" fmla="*/ 128 h 143"/>
                <a:gd name="T70" fmla="*/ 21 w 172"/>
                <a:gd name="T71" fmla="*/ 132 h 143"/>
                <a:gd name="T72" fmla="*/ 17 w 172"/>
                <a:gd name="T73" fmla="*/ 134 h 143"/>
                <a:gd name="T74" fmla="*/ 17 w 172"/>
                <a:gd name="T75" fmla="*/ 134 h 143"/>
                <a:gd name="T76" fmla="*/ 13 w 172"/>
                <a:gd name="T77" fmla="*/ 138 h 143"/>
                <a:gd name="T78" fmla="*/ 8 w 172"/>
                <a:gd name="T79" fmla="*/ 13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43">
                  <a:moveTo>
                    <a:pt x="8" y="136"/>
                  </a:moveTo>
                  <a:lnTo>
                    <a:pt x="0" y="143"/>
                  </a:lnTo>
                  <a:lnTo>
                    <a:pt x="66" y="143"/>
                  </a:lnTo>
                  <a:lnTo>
                    <a:pt x="66" y="126"/>
                  </a:lnTo>
                  <a:lnTo>
                    <a:pt x="87" y="111"/>
                  </a:lnTo>
                  <a:lnTo>
                    <a:pt x="132" y="88"/>
                  </a:lnTo>
                  <a:lnTo>
                    <a:pt x="136" y="73"/>
                  </a:lnTo>
                  <a:lnTo>
                    <a:pt x="151" y="66"/>
                  </a:lnTo>
                  <a:lnTo>
                    <a:pt x="172" y="66"/>
                  </a:lnTo>
                  <a:lnTo>
                    <a:pt x="172" y="52"/>
                  </a:lnTo>
                  <a:lnTo>
                    <a:pt x="168" y="37"/>
                  </a:lnTo>
                  <a:lnTo>
                    <a:pt x="161" y="7"/>
                  </a:lnTo>
                  <a:lnTo>
                    <a:pt x="149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2" y="7"/>
                  </a:lnTo>
                  <a:lnTo>
                    <a:pt x="140" y="5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36" y="9"/>
                  </a:lnTo>
                  <a:lnTo>
                    <a:pt x="134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1" y="9"/>
                  </a:lnTo>
                  <a:lnTo>
                    <a:pt x="115" y="5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3"/>
                  </a:lnTo>
                  <a:lnTo>
                    <a:pt x="102" y="7"/>
                  </a:lnTo>
                  <a:lnTo>
                    <a:pt x="100" y="13"/>
                  </a:lnTo>
                  <a:lnTo>
                    <a:pt x="100" y="22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4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66" y="45"/>
                  </a:lnTo>
                  <a:lnTo>
                    <a:pt x="62" y="47"/>
                  </a:lnTo>
                  <a:lnTo>
                    <a:pt x="62" y="51"/>
                  </a:lnTo>
                  <a:lnTo>
                    <a:pt x="55" y="62"/>
                  </a:lnTo>
                  <a:lnTo>
                    <a:pt x="55" y="68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47" y="83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9" y="90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4"/>
                  </a:lnTo>
                  <a:lnTo>
                    <a:pt x="45" y="107"/>
                  </a:lnTo>
                  <a:lnTo>
                    <a:pt x="44" y="109"/>
                  </a:lnTo>
                  <a:lnTo>
                    <a:pt x="44" y="10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0" y="124"/>
                  </a:lnTo>
                  <a:lnTo>
                    <a:pt x="28" y="126"/>
                  </a:lnTo>
                  <a:lnTo>
                    <a:pt x="27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3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3" y="136"/>
                  </a:lnTo>
                  <a:lnTo>
                    <a:pt x="13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FA190C44-489A-B645-B1C2-16196EEE58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46223"/>
              <a:ext cx="259567" cy="272863"/>
            </a:xfrm>
            <a:custGeom>
              <a:avLst/>
              <a:gdLst>
                <a:gd name="T0" fmla="*/ 8 w 170"/>
                <a:gd name="T1" fmla="*/ 185 h 210"/>
                <a:gd name="T2" fmla="*/ 38 w 170"/>
                <a:gd name="T3" fmla="*/ 183 h 210"/>
                <a:gd name="T4" fmla="*/ 64 w 170"/>
                <a:gd name="T5" fmla="*/ 210 h 210"/>
                <a:gd name="T6" fmla="*/ 79 w 170"/>
                <a:gd name="T7" fmla="*/ 197 h 210"/>
                <a:gd name="T8" fmla="*/ 83 w 170"/>
                <a:gd name="T9" fmla="*/ 204 h 210"/>
                <a:gd name="T10" fmla="*/ 89 w 170"/>
                <a:gd name="T11" fmla="*/ 197 h 210"/>
                <a:gd name="T12" fmla="*/ 166 w 170"/>
                <a:gd name="T13" fmla="*/ 200 h 210"/>
                <a:gd name="T14" fmla="*/ 166 w 170"/>
                <a:gd name="T15" fmla="*/ 185 h 210"/>
                <a:gd name="T16" fmla="*/ 161 w 170"/>
                <a:gd name="T17" fmla="*/ 178 h 210"/>
                <a:gd name="T18" fmla="*/ 155 w 170"/>
                <a:gd name="T19" fmla="*/ 93 h 210"/>
                <a:gd name="T20" fmla="*/ 149 w 170"/>
                <a:gd name="T21" fmla="*/ 38 h 210"/>
                <a:gd name="T22" fmla="*/ 170 w 170"/>
                <a:gd name="T23" fmla="*/ 38 h 210"/>
                <a:gd name="T24" fmla="*/ 117 w 170"/>
                <a:gd name="T25" fmla="*/ 0 h 210"/>
                <a:gd name="T26" fmla="*/ 117 w 170"/>
                <a:gd name="T27" fmla="*/ 23 h 210"/>
                <a:gd name="T28" fmla="*/ 70 w 170"/>
                <a:gd name="T29" fmla="*/ 23 h 210"/>
                <a:gd name="T30" fmla="*/ 70 w 170"/>
                <a:gd name="T31" fmla="*/ 66 h 210"/>
                <a:gd name="T32" fmla="*/ 57 w 170"/>
                <a:gd name="T33" fmla="*/ 72 h 210"/>
                <a:gd name="T34" fmla="*/ 57 w 170"/>
                <a:gd name="T35" fmla="*/ 98 h 210"/>
                <a:gd name="T36" fmla="*/ 0 w 170"/>
                <a:gd name="T37" fmla="*/ 98 h 210"/>
                <a:gd name="T38" fmla="*/ 0 w 170"/>
                <a:gd name="T39" fmla="*/ 110 h 210"/>
                <a:gd name="T40" fmla="*/ 6 w 170"/>
                <a:gd name="T41" fmla="*/ 115 h 210"/>
                <a:gd name="T42" fmla="*/ 6 w 170"/>
                <a:gd name="T43" fmla="*/ 127 h 210"/>
                <a:gd name="T44" fmla="*/ 6 w 170"/>
                <a:gd name="T45" fmla="*/ 142 h 210"/>
                <a:gd name="T46" fmla="*/ 13 w 170"/>
                <a:gd name="T47" fmla="*/ 155 h 210"/>
                <a:gd name="T48" fmla="*/ 9 w 170"/>
                <a:gd name="T49" fmla="*/ 168 h 210"/>
                <a:gd name="T50" fmla="*/ 8 w 170"/>
                <a:gd name="T51" fmla="*/ 185 h 210"/>
                <a:gd name="T52" fmla="*/ 8 w 170"/>
                <a:gd name="T53" fmla="*/ 185 h 210"/>
                <a:gd name="T54" fmla="*/ 8 w 170"/>
                <a:gd name="T55" fmla="*/ 18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0" h="210">
                  <a:moveTo>
                    <a:pt x="8" y="185"/>
                  </a:moveTo>
                  <a:lnTo>
                    <a:pt x="38" y="183"/>
                  </a:lnTo>
                  <a:lnTo>
                    <a:pt x="64" y="210"/>
                  </a:lnTo>
                  <a:lnTo>
                    <a:pt x="79" y="197"/>
                  </a:lnTo>
                  <a:lnTo>
                    <a:pt x="83" y="204"/>
                  </a:lnTo>
                  <a:lnTo>
                    <a:pt x="89" y="197"/>
                  </a:lnTo>
                  <a:lnTo>
                    <a:pt x="166" y="200"/>
                  </a:lnTo>
                  <a:lnTo>
                    <a:pt x="166" y="185"/>
                  </a:lnTo>
                  <a:lnTo>
                    <a:pt x="161" y="178"/>
                  </a:lnTo>
                  <a:lnTo>
                    <a:pt x="155" y="93"/>
                  </a:lnTo>
                  <a:lnTo>
                    <a:pt x="149" y="38"/>
                  </a:lnTo>
                  <a:lnTo>
                    <a:pt x="170" y="38"/>
                  </a:lnTo>
                  <a:lnTo>
                    <a:pt x="117" y="0"/>
                  </a:lnTo>
                  <a:lnTo>
                    <a:pt x="117" y="23"/>
                  </a:lnTo>
                  <a:lnTo>
                    <a:pt x="70" y="23"/>
                  </a:lnTo>
                  <a:lnTo>
                    <a:pt x="70" y="66"/>
                  </a:lnTo>
                  <a:lnTo>
                    <a:pt x="57" y="72"/>
                  </a:lnTo>
                  <a:lnTo>
                    <a:pt x="57" y="98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6" y="115"/>
                  </a:lnTo>
                  <a:lnTo>
                    <a:pt x="6" y="127"/>
                  </a:lnTo>
                  <a:lnTo>
                    <a:pt x="6" y="142"/>
                  </a:lnTo>
                  <a:lnTo>
                    <a:pt x="13" y="155"/>
                  </a:lnTo>
                  <a:lnTo>
                    <a:pt x="9" y="168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27A0F2A0-B09B-CF4D-B446-01FDB2460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46223"/>
              <a:ext cx="259567" cy="272863"/>
            </a:xfrm>
            <a:custGeom>
              <a:avLst/>
              <a:gdLst>
                <a:gd name="T0" fmla="*/ 8 w 170"/>
                <a:gd name="T1" fmla="*/ 185 h 210"/>
                <a:gd name="T2" fmla="*/ 38 w 170"/>
                <a:gd name="T3" fmla="*/ 183 h 210"/>
                <a:gd name="T4" fmla="*/ 64 w 170"/>
                <a:gd name="T5" fmla="*/ 210 h 210"/>
                <a:gd name="T6" fmla="*/ 79 w 170"/>
                <a:gd name="T7" fmla="*/ 197 h 210"/>
                <a:gd name="T8" fmla="*/ 83 w 170"/>
                <a:gd name="T9" fmla="*/ 204 h 210"/>
                <a:gd name="T10" fmla="*/ 89 w 170"/>
                <a:gd name="T11" fmla="*/ 197 h 210"/>
                <a:gd name="T12" fmla="*/ 166 w 170"/>
                <a:gd name="T13" fmla="*/ 200 h 210"/>
                <a:gd name="T14" fmla="*/ 166 w 170"/>
                <a:gd name="T15" fmla="*/ 185 h 210"/>
                <a:gd name="T16" fmla="*/ 161 w 170"/>
                <a:gd name="T17" fmla="*/ 178 h 210"/>
                <a:gd name="T18" fmla="*/ 155 w 170"/>
                <a:gd name="T19" fmla="*/ 93 h 210"/>
                <a:gd name="T20" fmla="*/ 149 w 170"/>
                <a:gd name="T21" fmla="*/ 38 h 210"/>
                <a:gd name="T22" fmla="*/ 170 w 170"/>
                <a:gd name="T23" fmla="*/ 38 h 210"/>
                <a:gd name="T24" fmla="*/ 117 w 170"/>
                <a:gd name="T25" fmla="*/ 0 h 210"/>
                <a:gd name="T26" fmla="*/ 117 w 170"/>
                <a:gd name="T27" fmla="*/ 23 h 210"/>
                <a:gd name="T28" fmla="*/ 70 w 170"/>
                <a:gd name="T29" fmla="*/ 23 h 210"/>
                <a:gd name="T30" fmla="*/ 70 w 170"/>
                <a:gd name="T31" fmla="*/ 66 h 210"/>
                <a:gd name="T32" fmla="*/ 57 w 170"/>
                <a:gd name="T33" fmla="*/ 72 h 210"/>
                <a:gd name="T34" fmla="*/ 57 w 170"/>
                <a:gd name="T35" fmla="*/ 98 h 210"/>
                <a:gd name="T36" fmla="*/ 0 w 170"/>
                <a:gd name="T37" fmla="*/ 98 h 210"/>
                <a:gd name="T38" fmla="*/ 0 w 170"/>
                <a:gd name="T39" fmla="*/ 110 h 210"/>
                <a:gd name="T40" fmla="*/ 6 w 170"/>
                <a:gd name="T41" fmla="*/ 115 h 210"/>
                <a:gd name="T42" fmla="*/ 6 w 170"/>
                <a:gd name="T43" fmla="*/ 127 h 210"/>
                <a:gd name="T44" fmla="*/ 6 w 170"/>
                <a:gd name="T45" fmla="*/ 142 h 210"/>
                <a:gd name="T46" fmla="*/ 13 w 170"/>
                <a:gd name="T47" fmla="*/ 155 h 210"/>
                <a:gd name="T48" fmla="*/ 9 w 170"/>
                <a:gd name="T49" fmla="*/ 168 h 210"/>
                <a:gd name="T50" fmla="*/ 8 w 170"/>
                <a:gd name="T51" fmla="*/ 185 h 210"/>
                <a:gd name="T52" fmla="*/ 8 w 170"/>
                <a:gd name="T53" fmla="*/ 185 h 210"/>
                <a:gd name="T54" fmla="*/ 8 w 170"/>
                <a:gd name="T55" fmla="*/ 18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0" h="210">
                  <a:moveTo>
                    <a:pt x="8" y="185"/>
                  </a:moveTo>
                  <a:lnTo>
                    <a:pt x="38" y="183"/>
                  </a:lnTo>
                  <a:lnTo>
                    <a:pt x="64" y="210"/>
                  </a:lnTo>
                  <a:lnTo>
                    <a:pt x="79" y="197"/>
                  </a:lnTo>
                  <a:lnTo>
                    <a:pt x="83" y="204"/>
                  </a:lnTo>
                  <a:lnTo>
                    <a:pt x="89" y="197"/>
                  </a:lnTo>
                  <a:lnTo>
                    <a:pt x="166" y="200"/>
                  </a:lnTo>
                  <a:lnTo>
                    <a:pt x="166" y="185"/>
                  </a:lnTo>
                  <a:lnTo>
                    <a:pt x="161" y="178"/>
                  </a:lnTo>
                  <a:lnTo>
                    <a:pt x="155" y="93"/>
                  </a:lnTo>
                  <a:lnTo>
                    <a:pt x="149" y="38"/>
                  </a:lnTo>
                  <a:lnTo>
                    <a:pt x="170" y="38"/>
                  </a:lnTo>
                  <a:lnTo>
                    <a:pt x="117" y="0"/>
                  </a:lnTo>
                  <a:lnTo>
                    <a:pt x="117" y="23"/>
                  </a:lnTo>
                  <a:lnTo>
                    <a:pt x="70" y="23"/>
                  </a:lnTo>
                  <a:lnTo>
                    <a:pt x="70" y="66"/>
                  </a:lnTo>
                  <a:lnTo>
                    <a:pt x="57" y="72"/>
                  </a:lnTo>
                  <a:lnTo>
                    <a:pt x="57" y="98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6" y="115"/>
                  </a:lnTo>
                  <a:lnTo>
                    <a:pt x="6" y="127"/>
                  </a:lnTo>
                  <a:lnTo>
                    <a:pt x="6" y="142"/>
                  </a:lnTo>
                  <a:lnTo>
                    <a:pt x="13" y="155"/>
                  </a:lnTo>
                  <a:lnTo>
                    <a:pt x="9" y="168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5C2C579E-EA30-E446-9D9D-6A06D97FC4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35828"/>
              <a:ext cx="178643" cy="137731"/>
            </a:xfrm>
            <a:custGeom>
              <a:avLst/>
              <a:gdLst>
                <a:gd name="T0" fmla="*/ 51 w 117"/>
                <a:gd name="T1" fmla="*/ 0 h 106"/>
                <a:gd name="T2" fmla="*/ 47 w 117"/>
                <a:gd name="T3" fmla="*/ 6 h 106"/>
                <a:gd name="T4" fmla="*/ 47 w 117"/>
                <a:gd name="T5" fmla="*/ 12 h 106"/>
                <a:gd name="T6" fmla="*/ 47 w 117"/>
                <a:gd name="T7" fmla="*/ 12 h 106"/>
                <a:gd name="T8" fmla="*/ 45 w 117"/>
                <a:gd name="T9" fmla="*/ 14 h 106"/>
                <a:gd name="T10" fmla="*/ 45 w 117"/>
                <a:gd name="T11" fmla="*/ 15 h 106"/>
                <a:gd name="T12" fmla="*/ 45 w 117"/>
                <a:gd name="T13" fmla="*/ 15 h 106"/>
                <a:gd name="T14" fmla="*/ 45 w 117"/>
                <a:gd name="T15" fmla="*/ 19 h 106"/>
                <a:gd name="T16" fmla="*/ 42 w 117"/>
                <a:gd name="T17" fmla="*/ 23 h 106"/>
                <a:gd name="T18" fmla="*/ 42 w 117"/>
                <a:gd name="T19" fmla="*/ 23 h 106"/>
                <a:gd name="T20" fmla="*/ 38 w 117"/>
                <a:gd name="T21" fmla="*/ 25 h 106"/>
                <a:gd name="T22" fmla="*/ 34 w 117"/>
                <a:gd name="T23" fmla="*/ 29 h 106"/>
                <a:gd name="T24" fmla="*/ 34 w 117"/>
                <a:gd name="T25" fmla="*/ 29 h 106"/>
                <a:gd name="T26" fmla="*/ 28 w 117"/>
                <a:gd name="T27" fmla="*/ 34 h 106"/>
                <a:gd name="T28" fmla="*/ 28 w 117"/>
                <a:gd name="T29" fmla="*/ 34 h 106"/>
                <a:gd name="T30" fmla="*/ 26 w 117"/>
                <a:gd name="T31" fmla="*/ 38 h 106"/>
                <a:gd name="T32" fmla="*/ 26 w 117"/>
                <a:gd name="T33" fmla="*/ 42 h 106"/>
                <a:gd name="T34" fmla="*/ 26 w 117"/>
                <a:gd name="T35" fmla="*/ 44 h 106"/>
                <a:gd name="T36" fmla="*/ 26 w 117"/>
                <a:gd name="T37" fmla="*/ 51 h 106"/>
                <a:gd name="T38" fmla="*/ 26 w 117"/>
                <a:gd name="T39" fmla="*/ 51 h 106"/>
                <a:gd name="T40" fmla="*/ 26 w 117"/>
                <a:gd name="T41" fmla="*/ 53 h 106"/>
                <a:gd name="T42" fmla="*/ 25 w 117"/>
                <a:gd name="T43" fmla="*/ 55 h 106"/>
                <a:gd name="T44" fmla="*/ 25 w 117"/>
                <a:gd name="T45" fmla="*/ 59 h 106"/>
                <a:gd name="T46" fmla="*/ 25 w 117"/>
                <a:gd name="T47" fmla="*/ 59 h 106"/>
                <a:gd name="T48" fmla="*/ 21 w 117"/>
                <a:gd name="T49" fmla="*/ 63 h 106"/>
                <a:gd name="T50" fmla="*/ 21 w 117"/>
                <a:gd name="T51" fmla="*/ 65 h 106"/>
                <a:gd name="T52" fmla="*/ 17 w 117"/>
                <a:gd name="T53" fmla="*/ 65 h 106"/>
                <a:gd name="T54" fmla="*/ 17 w 117"/>
                <a:gd name="T55" fmla="*/ 65 h 106"/>
                <a:gd name="T56" fmla="*/ 13 w 117"/>
                <a:gd name="T57" fmla="*/ 66 h 106"/>
                <a:gd name="T58" fmla="*/ 11 w 117"/>
                <a:gd name="T59" fmla="*/ 66 h 106"/>
                <a:gd name="T60" fmla="*/ 9 w 117"/>
                <a:gd name="T61" fmla="*/ 68 h 106"/>
                <a:gd name="T62" fmla="*/ 9 w 117"/>
                <a:gd name="T63" fmla="*/ 68 h 106"/>
                <a:gd name="T64" fmla="*/ 9 w 117"/>
                <a:gd name="T65" fmla="*/ 70 h 106"/>
                <a:gd name="T66" fmla="*/ 9 w 117"/>
                <a:gd name="T67" fmla="*/ 70 h 106"/>
                <a:gd name="T68" fmla="*/ 9 w 117"/>
                <a:gd name="T69" fmla="*/ 70 h 106"/>
                <a:gd name="T70" fmla="*/ 9 w 117"/>
                <a:gd name="T71" fmla="*/ 74 h 106"/>
                <a:gd name="T72" fmla="*/ 9 w 117"/>
                <a:gd name="T73" fmla="*/ 74 h 106"/>
                <a:gd name="T74" fmla="*/ 9 w 117"/>
                <a:gd name="T75" fmla="*/ 78 h 106"/>
                <a:gd name="T76" fmla="*/ 8 w 117"/>
                <a:gd name="T77" fmla="*/ 80 h 106"/>
                <a:gd name="T78" fmla="*/ 6 w 117"/>
                <a:gd name="T79" fmla="*/ 82 h 106"/>
                <a:gd name="T80" fmla="*/ 6 w 117"/>
                <a:gd name="T81" fmla="*/ 84 h 106"/>
                <a:gd name="T82" fmla="*/ 6 w 117"/>
                <a:gd name="T83" fmla="*/ 84 h 106"/>
                <a:gd name="T84" fmla="*/ 4 w 117"/>
                <a:gd name="T85" fmla="*/ 87 h 106"/>
                <a:gd name="T86" fmla="*/ 4 w 117"/>
                <a:gd name="T87" fmla="*/ 89 h 106"/>
                <a:gd name="T88" fmla="*/ 0 w 117"/>
                <a:gd name="T89" fmla="*/ 97 h 106"/>
                <a:gd name="T90" fmla="*/ 0 w 117"/>
                <a:gd name="T91" fmla="*/ 106 h 106"/>
                <a:gd name="T92" fmla="*/ 57 w 117"/>
                <a:gd name="T93" fmla="*/ 106 h 106"/>
                <a:gd name="T94" fmla="*/ 57 w 117"/>
                <a:gd name="T95" fmla="*/ 80 h 106"/>
                <a:gd name="T96" fmla="*/ 70 w 117"/>
                <a:gd name="T97" fmla="*/ 72 h 106"/>
                <a:gd name="T98" fmla="*/ 70 w 117"/>
                <a:gd name="T99" fmla="*/ 31 h 106"/>
                <a:gd name="T100" fmla="*/ 117 w 117"/>
                <a:gd name="T101" fmla="*/ 31 h 106"/>
                <a:gd name="T102" fmla="*/ 117 w 117"/>
                <a:gd name="T103" fmla="*/ 0 h 106"/>
                <a:gd name="T104" fmla="*/ 51 w 117"/>
                <a:gd name="T105" fmla="*/ 0 h 106"/>
                <a:gd name="T106" fmla="*/ 51 w 117"/>
                <a:gd name="T107" fmla="*/ 0 h 106"/>
                <a:gd name="T108" fmla="*/ 51 w 117"/>
                <a:gd name="T10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" h="106">
                  <a:moveTo>
                    <a:pt x="51" y="0"/>
                  </a:moveTo>
                  <a:lnTo>
                    <a:pt x="47" y="6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38" y="25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53"/>
                  </a:lnTo>
                  <a:lnTo>
                    <a:pt x="25" y="55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3" y="66"/>
                  </a:lnTo>
                  <a:lnTo>
                    <a:pt x="11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8"/>
                  </a:lnTo>
                  <a:lnTo>
                    <a:pt x="8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0" y="97"/>
                  </a:lnTo>
                  <a:lnTo>
                    <a:pt x="0" y="106"/>
                  </a:lnTo>
                  <a:lnTo>
                    <a:pt x="57" y="106"/>
                  </a:lnTo>
                  <a:lnTo>
                    <a:pt x="57" y="80"/>
                  </a:lnTo>
                  <a:lnTo>
                    <a:pt x="70" y="72"/>
                  </a:lnTo>
                  <a:lnTo>
                    <a:pt x="70" y="31"/>
                  </a:lnTo>
                  <a:lnTo>
                    <a:pt x="117" y="31"/>
                  </a:lnTo>
                  <a:lnTo>
                    <a:pt x="11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9458C270-0C81-BA43-BDE9-7AA1A72B8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735828"/>
              <a:ext cx="178643" cy="137731"/>
            </a:xfrm>
            <a:custGeom>
              <a:avLst/>
              <a:gdLst>
                <a:gd name="T0" fmla="*/ 51 w 117"/>
                <a:gd name="T1" fmla="*/ 0 h 106"/>
                <a:gd name="T2" fmla="*/ 47 w 117"/>
                <a:gd name="T3" fmla="*/ 6 h 106"/>
                <a:gd name="T4" fmla="*/ 47 w 117"/>
                <a:gd name="T5" fmla="*/ 12 h 106"/>
                <a:gd name="T6" fmla="*/ 47 w 117"/>
                <a:gd name="T7" fmla="*/ 12 h 106"/>
                <a:gd name="T8" fmla="*/ 45 w 117"/>
                <a:gd name="T9" fmla="*/ 14 h 106"/>
                <a:gd name="T10" fmla="*/ 45 w 117"/>
                <a:gd name="T11" fmla="*/ 15 h 106"/>
                <a:gd name="T12" fmla="*/ 45 w 117"/>
                <a:gd name="T13" fmla="*/ 15 h 106"/>
                <a:gd name="T14" fmla="*/ 45 w 117"/>
                <a:gd name="T15" fmla="*/ 19 h 106"/>
                <a:gd name="T16" fmla="*/ 42 w 117"/>
                <a:gd name="T17" fmla="*/ 23 h 106"/>
                <a:gd name="T18" fmla="*/ 42 w 117"/>
                <a:gd name="T19" fmla="*/ 23 h 106"/>
                <a:gd name="T20" fmla="*/ 38 w 117"/>
                <a:gd name="T21" fmla="*/ 25 h 106"/>
                <a:gd name="T22" fmla="*/ 34 w 117"/>
                <a:gd name="T23" fmla="*/ 29 h 106"/>
                <a:gd name="T24" fmla="*/ 34 w 117"/>
                <a:gd name="T25" fmla="*/ 29 h 106"/>
                <a:gd name="T26" fmla="*/ 28 w 117"/>
                <a:gd name="T27" fmla="*/ 34 h 106"/>
                <a:gd name="T28" fmla="*/ 28 w 117"/>
                <a:gd name="T29" fmla="*/ 34 h 106"/>
                <a:gd name="T30" fmla="*/ 26 w 117"/>
                <a:gd name="T31" fmla="*/ 38 h 106"/>
                <a:gd name="T32" fmla="*/ 26 w 117"/>
                <a:gd name="T33" fmla="*/ 42 h 106"/>
                <a:gd name="T34" fmla="*/ 26 w 117"/>
                <a:gd name="T35" fmla="*/ 44 h 106"/>
                <a:gd name="T36" fmla="*/ 26 w 117"/>
                <a:gd name="T37" fmla="*/ 51 h 106"/>
                <a:gd name="T38" fmla="*/ 26 w 117"/>
                <a:gd name="T39" fmla="*/ 51 h 106"/>
                <a:gd name="T40" fmla="*/ 26 w 117"/>
                <a:gd name="T41" fmla="*/ 53 h 106"/>
                <a:gd name="T42" fmla="*/ 25 w 117"/>
                <a:gd name="T43" fmla="*/ 55 h 106"/>
                <a:gd name="T44" fmla="*/ 25 w 117"/>
                <a:gd name="T45" fmla="*/ 59 h 106"/>
                <a:gd name="T46" fmla="*/ 25 w 117"/>
                <a:gd name="T47" fmla="*/ 59 h 106"/>
                <a:gd name="T48" fmla="*/ 21 w 117"/>
                <a:gd name="T49" fmla="*/ 63 h 106"/>
                <a:gd name="T50" fmla="*/ 21 w 117"/>
                <a:gd name="T51" fmla="*/ 65 h 106"/>
                <a:gd name="T52" fmla="*/ 17 w 117"/>
                <a:gd name="T53" fmla="*/ 65 h 106"/>
                <a:gd name="T54" fmla="*/ 17 w 117"/>
                <a:gd name="T55" fmla="*/ 65 h 106"/>
                <a:gd name="T56" fmla="*/ 13 w 117"/>
                <a:gd name="T57" fmla="*/ 66 h 106"/>
                <a:gd name="T58" fmla="*/ 11 w 117"/>
                <a:gd name="T59" fmla="*/ 66 h 106"/>
                <a:gd name="T60" fmla="*/ 9 w 117"/>
                <a:gd name="T61" fmla="*/ 68 h 106"/>
                <a:gd name="T62" fmla="*/ 9 w 117"/>
                <a:gd name="T63" fmla="*/ 68 h 106"/>
                <a:gd name="T64" fmla="*/ 9 w 117"/>
                <a:gd name="T65" fmla="*/ 70 h 106"/>
                <a:gd name="T66" fmla="*/ 9 w 117"/>
                <a:gd name="T67" fmla="*/ 70 h 106"/>
                <a:gd name="T68" fmla="*/ 9 w 117"/>
                <a:gd name="T69" fmla="*/ 70 h 106"/>
                <a:gd name="T70" fmla="*/ 9 w 117"/>
                <a:gd name="T71" fmla="*/ 74 h 106"/>
                <a:gd name="T72" fmla="*/ 9 w 117"/>
                <a:gd name="T73" fmla="*/ 74 h 106"/>
                <a:gd name="T74" fmla="*/ 9 w 117"/>
                <a:gd name="T75" fmla="*/ 78 h 106"/>
                <a:gd name="T76" fmla="*/ 8 w 117"/>
                <a:gd name="T77" fmla="*/ 80 h 106"/>
                <a:gd name="T78" fmla="*/ 6 w 117"/>
                <a:gd name="T79" fmla="*/ 82 h 106"/>
                <a:gd name="T80" fmla="*/ 6 w 117"/>
                <a:gd name="T81" fmla="*/ 84 h 106"/>
                <a:gd name="T82" fmla="*/ 6 w 117"/>
                <a:gd name="T83" fmla="*/ 84 h 106"/>
                <a:gd name="T84" fmla="*/ 4 w 117"/>
                <a:gd name="T85" fmla="*/ 87 h 106"/>
                <a:gd name="T86" fmla="*/ 4 w 117"/>
                <a:gd name="T87" fmla="*/ 89 h 106"/>
                <a:gd name="T88" fmla="*/ 0 w 117"/>
                <a:gd name="T89" fmla="*/ 97 h 106"/>
                <a:gd name="T90" fmla="*/ 0 w 117"/>
                <a:gd name="T91" fmla="*/ 106 h 106"/>
                <a:gd name="T92" fmla="*/ 57 w 117"/>
                <a:gd name="T93" fmla="*/ 106 h 106"/>
                <a:gd name="T94" fmla="*/ 57 w 117"/>
                <a:gd name="T95" fmla="*/ 80 h 106"/>
                <a:gd name="T96" fmla="*/ 70 w 117"/>
                <a:gd name="T97" fmla="*/ 72 h 106"/>
                <a:gd name="T98" fmla="*/ 70 w 117"/>
                <a:gd name="T99" fmla="*/ 31 h 106"/>
                <a:gd name="T100" fmla="*/ 117 w 117"/>
                <a:gd name="T101" fmla="*/ 31 h 106"/>
                <a:gd name="T102" fmla="*/ 117 w 117"/>
                <a:gd name="T103" fmla="*/ 0 h 106"/>
                <a:gd name="T104" fmla="*/ 51 w 117"/>
                <a:gd name="T105" fmla="*/ 0 h 106"/>
                <a:gd name="T106" fmla="*/ 51 w 117"/>
                <a:gd name="T107" fmla="*/ 0 h 106"/>
                <a:gd name="T108" fmla="*/ 51 w 117"/>
                <a:gd name="T10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" h="106">
                  <a:moveTo>
                    <a:pt x="51" y="0"/>
                  </a:moveTo>
                  <a:lnTo>
                    <a:pt x="47" y="6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38" y="25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53"/>
                  </a:lnTo>
                  <a:lnTo>
                    <a:pt x="25" y="55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3" y="66"/>
                  </a:lnTo>
                  <a:lnTo>
                    <a:pt x="11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8"/>
                  </a:lnTo>
                  <a:lnTo>
                    <a:pt x="8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0" y="97"/>
                  </a:lnTo>
                  <a:lnTo>
                    <a:pt x="0" y="106"/>
                  </a:lnTo>
                  <a:lnTo>
                    <a:pt x="57" y="106"/>
                  </a:lnTo>
                  <a:lnTo>
                    <a:pt x="57" y="80"/>
                  </a:lnTo>
                  <a:lnTo>
                    <a:pt x="70" y="72"/>
                  </a:lnTo>
                  <a:lnTo>
                    <a:pt x="70" y="31"/>
                  </a:lnTo>
                  <a:lnTo>
                    <a:pt x="117" y="31"/>
                  </a:lnTo>
                  <a:lnTo>
                    <a:pt x="11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E955C974-94AC-9D4E-A690-AEC73D3956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984003"/>
              <a:ext cx="119095" cy="88356"/>
            </a:xfrm>
            <a:custGeom>
              <a:avLst/>
              <a:gdLst>
                <a:gd name="T0" fmla="*/ 8 w 78"/>
                <a:gd name="T1" fmla="*/ 2 h 68"/>
                <a:gd name="T2" fmla="*/ 38 w 78"/>
                <a:gd name="T3" fmla="*/ 0 h 68"/>
                <a:gd name="T4" fmla="*/ 64 w 78"/>
                <a:gd name="T5" fmla="*/ 29 h 68"/>
                <a:gd name="T6" fmla="*/ 72 w 78"/>
                <a:gd name="T7" fmla="*/ 48 h 68"/>
                <a:gd name="T8" fmla="*/ 78 w 78"/>
                <a:gd name="T9" fmla="*/ 53 h 68"/>
                <a:gd name="T10" fmla="*/ 78 w 78"/>
                <a:gd name="T11" fmla="*/ 68 h 68"/>
                <a:gd name="T12" fmla="*/ 47 w 78"/>
                <a:gd name="T13" fmla="*/ 65 h 68"/>
                <a:gd name="T14" fmla="*/ 34 w 78"/>
                <a:gd name="T15" fmla="*/ 65 h 68"/>
                <a:gd name="T16" fmla="*/ 23 w 78"/>
                <a:gd name="T17" fmla="*/ 65 h 68"/>
                <a:gd name="T18" fmla="*/ 15 w 78"/>
                <a:gd name="T19" fmla="*/ 65 h 68"/>
                <a:gd name="T20" fmla="*/ 2 w 78"/>
                <a:gd name="T21" fmla="*/ 67 h 68"/>
                <a:gd name="T22" fmla="*/ 2 w 78"/>
                <a:gd name="T23" fmla="*/ 57 h 68"/>
                <a:gd name="T24" fmla="*/ 4 w 78"/>
                <a:gd name="T25" fmla="*/ 48 h 68"/>
                <a:gd name="T26" fmla="*/ 6 w 78"/>
                <a:gd name="T27" fmla="*/ 40 h 68"/>
                <a:gd name="T28" fmla="*/ 0 w 78"/>
                <a:gd name="T29" fmla="*/ 32 h 68"/>
                <a:gd name="T30" fmla="*/ 0 w 78"/>
                <a:gd name="T31" fmla="*/ 27 h 68"/>
                <a:gd name="T32" fmla="*/ 4 w 78"/>
                <a:gd name="T33" fmla="*/ 17 h 68"/>
                <a:gd name="T34" fmla="*/ 9 w 78"/>
                <a:gd name="T35" fmla="*/ 12 h 68"/>
                <a:gd name="T36" fmla="*/ 8 w 78"/>
                <a:gd name="T37" fmla="*/ 2 h 68"/>
                <a:gd name="T38" fmla="*/ 8 w 78"/>
                <a:gd name="T39" fmla="*/ 2 h 68"/>
                <a:gd name="T40" fmla="*/ 8 w 78"/>
                <a:gd name="T41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68">
                  <a:moveTo>
                    <a:pt x="8" y="2"/>
                  </a:moveTo>
                  <a:lnTo>
                    <a:pt x="38" y="0"/>
                  </a:lnTo>
                  <a:lnTo>
                    <a:pt x="64" y="29"/>
                  </a:lnTo>
                  <a:lnTo>
                    <a:pt x="72" y="48"/>
                  </a:lnTo>
                  <a:lnTo>
                    <a:pt x="78" y="53"/>
                  </a:lnTo>
                  <a:lnTo>
                    <a:pt x="78" y="68"/>
                  </a:lnTo>
                  <a:lnTo>
                    <a:pt x="47" y="65"/>
                  </a:lnTo>
                  <a:lnTo>
                    <a:pt x="34" y="65"/>
                  </a:lnTo>
                  <a:lnTo>
                    <a:pt x="23" y="65"/>
                  </a:lnTo>
                  <a:lnTo>
                    <a:pt x="15" y="65"/>
                  </a:lnTo>
                  <a:lnTo>
                    <a:pt x="2" y="67"/>
                  </a:lnTo>
                  <a:lnTo>
                    <a:pt x="2" y="57"/>
                  </a:lnTo>
                  <a:lnTo>
                    <a:pt x="4" y="48"/>
                  </a:lnTo>
                  <a:lnTo>
                    <a:pt x="6" y="40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9" y="1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B1A0CDD1-1BB6-6B40-9862-1C376C53F9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9629" y="2984003"/>
              <a:ext cx="119095" cy="88356"/>
            </a:xfrm>
            <a:custGeom>
              <a:avLst/>
              <a:gdLst>
                <a:gd name="T0" fmla="*/ 8 w 78"/>
                <a:gd name="T1" fmla="*/ 2 h 68"/>
                <a:gd name="T2" fmla="*/ 38 w 78"/>
                <a:gd name="T3" fmla="*/ 0 h 68"/>
                <a:gd name="T4" fmla="*/ 64 w 78"/>
                <a:gd name="T5" fmla="*/ 29 h 68"/>
                <a:gd name="T6" fmla="*/ 72 w 78"/>
                <a:gd name="T7" fmla="*/ 48 h 68"/>
                <a:gd name="T8" fmla="*/ 78 w 78"/>
                <a:gd name="T9" fmla="*/ 53 h 68"/>
                <a:gd name="T10" fmla="*/ 78 w 78"/>
                <a:gd name="T11" fmla="*/ 68 h 68"/>
                <a:gd name="T12" fmla="*/ 47 w 78"/>
                <a:gd name="T13" fmla="*/ 65 h 68"/>
                <a:gd name="T14" fmla="*/ 34 w 78"/>
                <a:gd name="T15" fmla="*/ 65 h 68"/>
                <a:gd name="T16" fmla="*/ 23 w 78"/>
                <a:gd name="T17" fmla="*/ 65 h 68"/>
                <a:gd name="T18" fmla="*/ 15 w 78"/>
                <a:gd name="T19" fmla="*/ 65 h 68"/>
                <a:gd name="T20" fmla="*/ 2 w 78"/>
                <a:gd name="T21" fmla="*/ 67 h 68"/>
                <a:gd name="T22" fmla="*/ 2 w 78"/>
                <a:gd name="T23" fmla="*/ 57 h 68"/>
                <a:gd name="T24" fmla="*/ 4 w 78"/>
                <a:gd name="T25" fmla="*/ 48 h 68"/>
                <a:gd name="T26" fmla="*/ 6 w 78"/>
                <a:gd name="T27" fmla="*/ 40 h 68"/>
                <a:gd name="T28" fmla="*/ 0 w 78"/>
                <a:gd name="T29" fmla="*/ 32 h 68"/>
                <a:gd name="T30" fmla="*/ 0 w 78"/>
                <a:gd name="T31" fmla="*/ 27 h 68"/>
                <a:gd name="T32" fmla="*/ 4 w 78"/>
                <a:gd name="T33" fmla="*/ 17 h 68"/>
                <a:gd name="T34" fmla="*/ 9 w 78"/>
                <a:gd name="T35" fmla="*/ 12 h 68"/>
                <a:gd name="T36" fmla="*/ 8 w 78"/>
                <a:gd name="T37" fmla="*/ 2 h 68"/>
                <a:gd name="T38" fmla="*/ 8 w 78"/>
                <a:gd name="T39" fmla="*/ 2 h 68"/>
                <a:gd name="T40" fmla="*/ 8 w 78"/>
                <a:gd name="T41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68">
                  <a:moveTo>
                    <a:pt x="8" y="2"/>
                  </a:moveTo>
                  <a:lnTo>
                    <a:pt x="38" y="0"/>
                  </a:lnTo>
                  <a:lnTo>
                    <a:pt x="64" y="29"/>
                  </a:lnTo>
                  <a:lnTo>
                    <a:pt x="72" y="48"/>
                  </a:lnTo>
                  <a:lnTo>
                    <a:pt x="78" y="53"/>
                  </a:lnTo>
                  <a:lnTo>
                    <a:pt x="78" y="68"/>
                  </a:lnTo>
                  <a:lnTo>
                    <a:pt x="47" y="65"/>
                  </a:lnTo>
                  <a:lnTo>
                    <a:pt x="34" y="65"/>
                  </a:lnTo>
                  <a:lnTo>
                    <a:pt x="23" y="65"/>
                  </a:lnTo>
                  <a:lnTo>
                    <a:pt x="15" y="65"/>
                  </a:lnTo>
                  <a:lnTo>
                    <a:pt x="2" y="67"/>
                  </a:lnTo>
                  <a:lnTo>
                    <a:pt x="2" y="57"/>
                  </a:lnTo>
                  <a:lnTo>
                    <a:pt x="4" y="48"/>
                  </a:lnTo>
                  <a:lnTo>
                    <a:pt x="6" y="40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9" y="1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CB52479D-AA14-1649-8394-3EAB5FF448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326" y="3102244"/>
              <a:ext cx="135891" cy="140329"/>
            </a:xfrm>
            <a:custGeom>
              <a:avLst/>
              <a:gdLst>
                <a:gd name="T0" fmla="*/ 10 w 89"/>
                <a:gd name="T1" fmla="*/ 8 h 108"/>
                <a:gd name="T2" fmla="*/ 25 w 89"/>
                <a:gd name="T3" fmla="*/ 8 h 108"/>
                <a:gd name="T4" fmla="*/ 36 w 89"/>
                <a:gd name="T5" fmla="*/ 0 h 108"/>
                <a:gd name="T6" fmla="*/ 36 w 89"/>
                <a:gd name="T7" fmla="*/ 11 h 108"/>
                <a:gd name="T8" fmla="*/ 46 w 89"/>
                <a:gd name="T9" fmla="*/ 4 h 108"/>
                <a:gd name="T10" fmla="*/ 59 w 89"/>
                <a:gd name="T11" fmla="*/ 19 h 108"/>
                <a:gd name="T12" fmla="*/ 72 w 89"/>
                <a:gd name="T13" fmla="*/ 13 h 108"/>
                <a:gd name="T14" fmla="*/ 83 w 89"/>
                <a:gd name="T15" fmla="*/ 25 h 108"/>
                <a:gd name="T16" fmla="*/ 89 w 89"/>
                <a:gd name="T17" fmla="*/ 42 h 108"/>
                <a:gd name="T18" fmla="*/ 81 w 89"/>
                <a:gd name="T19" fmla="*/ 49 h 108"/>
                <a:gd name="T20" fmla="*/ 78 w 89"/>
                <a:gd name="T21" fmla="*/ 66 h 108"/>
                <a:gd name="T22" fmla="*/ 80 w 89"/>
                <a:gd name="T23" fmla="*/ 80 h 108"/>
                <a:gd name="T24" fmla="*/ 85 w 89"/>
                <a:gd name="T25" fmla="*/ 91 h 108"/>
                <a:gd name="T26" fmla="*/ 80 w 89"/>
                <a:gd name="T27" fmla="*/ 95 h 108"/>
                <a:gd name="T28" fmla="*/ 80 w 89"/>
                <a:gd name="T29" fmla="*/ 95 h 108"/>
                <a:gd name="T30" fmla="*/ 78 w 89"/>
                <a:gd name="T31" fmla="*/ 93 h 108"/>
                <a:gd name="T32" fmla="*/ 70 w 89"/>
                <a:gd name="T33" fmla="*/ 91 h 108"/>
                <a:gd name="T34" fmla="*/ 66 w 89"/>
                <a:gd name="T35" fmla="*/ 91 h 108"/>
                <a:gd name="T36" fmla="*/ 61 w 89"/>
                <a:gd name="T37" fmla="*/ 91 h 108"/>
                <a:gd name="T38" fmla="*/ 55 w 89"/>
                <a:gd name="T39" fmla="*/ 91 h 108"/>
                <a:gd name="T40" fmla="*/ 51 w 89"/>
                <a:gd name="T41" fmla="*/ 95 h 108"/>
                <a:gd name="T42" fmla="*/ 51 w 89"/>
                <a:gd name="T43" fmla="*/ 95 h 108"/>
                <a:gd name="T44" fmla="*/ 44 w 89"/>
                <a:gd name="T45" fmla="*/ 97 h 108"/>
                <a:gd name="T46" fmla="*/ 40 w 89"/>
                <a:gd name="T47" fmla="*/ 98 h 108"/>
                <a:gd name="T48" fmla="*/ 29 w 89"/>
                <a:gd name="T49" fmla="*/ 102 h 108"/>
                <a:gd name="T50" fmla="*/ 19 w 89"/>
                <a:gd name="T51" fmla="*/ 104 h 108"/>
                <a:gd name="T52" fmla="*/ 17 w 89"/>
                <a:gd name="T53" fmla="*/ 104 h 108"/>
                <a:gd name="T54" fmla="*/ 19 w 89"/>
                <a:gd name="T55" fmla="*/ 104 h 108"/>
                <a:gd name="T56" fmla="*/ 19 w 89"/>
                <a:gd name="T57" fmla="*/ 104 h 108"/>
                <a:gd name="T58" fmla="*/ 19 w 89"/>
                <a:gd name="T59" fmla="*/ 108 h 108"/>
                <a:gd name="T60" fmla="*/ 19 w 89"/>
                <a:gd name="T61" fmla="*/ 108 h 108"/>
                <a:gd name="T62" fmla="*/ 15 w 89"/>
                <a:gd name="T63" fmla="*/ 104 h 108"/>
                <a:gd name="T64" fmla="*/ 15 w 89"/>
                <a:gd name="T65" fmla="*/ 95 h 108"/>
                <a:gd name="T66" fmla="*/ 19 w 89"/>
                <a:gd name="T67" fmla="*/ 83 h 108"/>
                <a:gd name="T68" fmla="*/ 2 w 89"/>
                <a:gd name="T69" fmla="*/ 70 h 108"/>
                <a:gd name="T70" fmla="*/ 8 w 89"/>
                <a:gd name="T71" fmla="*/ 63 h 108"/>
                <a:gd name="T72" fmla="*/ 8 w 89"/>
                <a:gd name="T73" fmla="*/ 63 h 108"/>
                <a:gd name="T74" fmla="*/ 0 w 89"/>
                <a:gd name="T75" fmla="*/ 57 h 108"/>
                <a:gd name="T76" fmla="*/ 8 w 89"/>
                <a:gd name="T77" fmla="*/ 53 h 108"/>
                <a:gd name="T78" fmla="*/ 8 w 89"/>
                <a:gd name="T79" fmla="*/ 40 h 108"/>
                <a:gd name="T80" fmla="*/ 15 w 89"/>
                <a:gd name="T81" fmla="*/ 40 h 108"/>
                <a:gd name="T82" fmla="*/ 13 w 89"/>
                <a:gd name="T83" fmla="*/ 28 h 108"/>
                <a:gd name="T84" fmla="*/ 10 w 89"/>
                <a:gd name="T85" fmla="*/ 21 h 108"/>
                <a:gd name="T86" fmla="*/ 10 w 89"/>
                <a:gd name="T87" fmla="*/ 8 h 108"/>
                <a:gd name="T88" fmla="*/ 10 w 89"/>
                <a:gd name="T89" fmla="*/ 8 h 108"/>
                <a:gd name="T90" fmla="*/ 10 w 89"/>
                <a:gd name="T91" fmla="*/ 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" h="108">
                  <a:moveTo>
                    <a:pt x="10" y="8"/>
                  </a:moveTo>
                  <a:lnTo>
                    <a:pt x="25" y="8"/>
                  </a:lnTo>
                  <a:lnTo>
                    <a:pt x="36" y="0"/>
                  </a:lnTo>
                  <a:lnTo>
                    <a:pt x="36" y="11"/>
                  </a:lnTo>
                  <a:lnTo>
                    <a:pt x="46" y="4"/>
                  </a:lnTo>
                  <a:lnTo>
                    <a:pt x="59" y="19"/>
                  </a:lnTo>
                  <a:lnTo>
                    <a:pt x="72" y="13"/>
                  </a:lnTo>
                  <a:lnTo>
                    <a:pt x="83" y="25"/>
                  </a:lnTo>
                  <a:lnTo>
                    <a:pt x="89" y="42"/>
                  </a:lnTo>
                  <a:lnTo>
                    <a:pt x="81" y="49"/>
                  </a:lnTo>
                  <a:lnTo>
                    <a:pt x="78" y="66"/>
                  </a:lnTo>
                  <a:lnTo>
                    <a:pt x="80" y="80"/>
                  </a:lnTo>
                  <a:lnTo>
                    <a:pt x="85" y="91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78" y="93"/>
                  </a:lnTo>
                  <a:lnTo>
                    <a:pt x="70" y="91"/>
                  </a:lnTo>
                  <a:lnTo>
                    <a:pt x="66" y="91"/>
                  </a:lnTo>
                  <a:lnTo>
                    <a:pt x="61" y="91"/>
                  </a:lnTo>
                  <a:lnTo>
                    <a:pt x="55" y="91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4" y="97"/>
                  </a:lnTo>
                  <a:lnTo>
                    <a:pt x="40" y="98"/>
                  </a:lnTo>
                  <a:lnTo>
                    <a:pt x="29" y="102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5" y="104"/>
                  </a:lnTo>
                  <a:lnTo>
                    <a:pt x="15" y="95"/>
                  </a:lnTo>
                  <a:lnTo>
                    <a:pt x="19" y="83"/>
                  </a:lnTo>
                  <a:lnTo>
                    <a:pt x="2" y="70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0" y="57"/>
                  </a:lnTo>
                  <a:lnTo>
                    <a:pt x="8" y="53"/>
                  </a:lnTo>
                  <a:lnTo>
                    <a:pt x="8" y="40"/>
                  </a:lnTo>
                  <a:lnTo>
                    <a:pt x="15" y="40"/>
                  </a:lnTo>
                  <a:lnTo>
                    <a:pt x="13" y="28"/>
                  </a:lnTo>
                  <a:lnTo>
                    <a:pt x="10" y="21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92A1D164-50EB-6D48-A4D3-CFF7E8A60C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326" y="3102244"/>
              <a:ext cx="135891" cy="140329"/>
            </a:xfrm>
            <a:custGeom>
              <a:avLst/>
              <a:gdLst>
                <a:gd name="T0" fmla="*/ 10 w 89"/>
                <a:gd name="T1" fmla="*/ 8 h 108"/>
                <a:gd name="T2" fmla="*/ 25 w 89"/>
                <a:gd name="T3" fmla="*/ 8 h 108"/>
                <a:gd name="T4" fmla="*/ 36 w 89"/>
                <a:gd name="T5" fmla="*/ 0 h 108"/>
                <a:gd name="T6" fmla="*/ 36 w 89"/>
                <a:gd name="T7" fmla="*/ 11 h 108"/>
                <a:gd name="T8" fmla="*/ 46 w 89"/>
                <a:gd name="T9" fmla="*/ 4 h 108"/>
                <a:gd name="T10" fmla="*/ 59 w 89"/>
                <a:gd name="T11" fmla="*/ 19 h 108"/>
                <a:gd name="T12" fmla="*/ 72 w 89"/>
                <a:gd name="T13" fmla="*/ 13 h 108"/>
                <a:gd name="T14" fmla="*/ 83 w 89"/>
                <a:gd name="T15" fmla="*/ 25 h 108"/>
                <a:gd name="T16" fmla="*/ 89 w 89"/>
                <a:gd name="T17" fmla="*/ 42 h 108"/>
                <a:gd name="T18" fmla="*/ 81 w 89"/>
                <a:gd name="T19" fmla="*/ 49 h 108"/>
                <a:gd name="T20" fmla="*/ 78 w 89"/>
                <a:gd name="T21" fmla="*/ 66 h 108"/>
                <a:gd name="T22" fmla="*/ 80 w 89"/>
                <a:gd name="T23" fmla="*/ 80 h 108"/>
                <a:gd name="T24" fmla="*/ 85 w 89"/>
                <a:gd name="T25" fmla="*/ 91 h 108"/>
                <a:gd name="T26" fmla="*/ 80 w 89"/>
                <a:gd name="T27" fmla="*/ 95 h 108"/>
                <a:gd name="T28" fmla="*/ 80 w 89"/>
                <a:gd name="T29" fmla="*/ 95 h 108"/>
                <a:gd name="T30" fmla="*/ 78 w 89"/>
                <a:gd name="T31" fmla="*/ 93 h 108"/>
                <a:gd name="T32" fmla="*/ 70 w 89"/>
                <a:gd name="T33" fmla="*/ 91 h 108"/>
                <a:gd name="T34" fmla="*/ 66 w 89"/>
                <a:gd name="T35" fmla="*/ 91 h 108"/>
                <a:gd name="T36" fmla="*/ 61 w 89"/>
                <a:gd name="T37" fmla="*/ 91 h 108"/>
                <a:gd name="T38" fmla="*/ 55 w 89"/>
                <a:gd name="T39" fmla="*/ 91 h 108"/>
                <a:gd name="T40" fmla="*/ 51 w 89"/>
                <a:gd name="T41" fmla="*/ 95 h 108"/>
                <a:gd name="T42" fmla="*/ 51 w 89"/>
                <a:gd name="T43" fmla="*/ 95 h 108"/>
                <a:gd name="T44" fmla="*/ 44 w 89"/>
                <a:gd name="T45" fmla="*/ 97 h 108"/>
                <a:gd name="T46" fmla="*/ 40 w 89"/>
                <a:gd name="T47" fmla="*/ 98 h 108"/>
                <a:gd name="T48" fmla="*/ 29 w 89"/>
                <a:gd name="T49" fmla="*/ 102 h 108"/>
                <a:gd name="T50" fmla="*/ 19 w 89"/>
                <a:gd name="T51" fmla="*/ 104 h 108"/>
                <a:gd name="T52" fmla="*/ 17 w 89"/>
                <a:gd name="T53" fmla="*/ 104 h 108"/>
                <a:gd name="T54" fmla="*/ 19 w 89"/>
                <a:gd name="T55" fmla="*/ 104 h 108"/>
                <a:gd name="T56" fmla="*/ 19 w 89"/>
                <a:gd name="T57" fmla="*/ 104 h 108"/>
                <a:gd name="T58" fmla="*/ 19 w 89"/>
                <a:gd name="T59" fmla="*/ 108 h 108"/>
                <a:gd name="T60" fmla="*/ 19 w 89"/>
                <a:gd name="T61" fmla="*/ 108 h 108"/>
                <a:gd name="T62" fmla="*/ 15 w 89"/>
                <a:gd name="T63" fmla="*/ 104 h 108"/>
                <a:gd name="T64" fmla="*/ 15 w 89"/>
                <a:gd name="T65" fmla="*/ 95 h 108"/>
                <a:gd name="T66" fmla="*/ 19 w 89"/>
                <a:gd name="T67" fmla="*/ 83 h 108"/>
                <a:gd name="T68" fmla="*/ 2 w 89"/>
                <a:gd name="T69" fmla="*/ 70 h 108"/>
                <a:gd name="T70" fmla="*/ 8 w 89"/>
                <a:gd name="T71" fmla="*/ 63 h 108"/>
                <a:gd name="T72" fmla="*/ 8 w 89"/>
                <a:gd name="T73" fmla="*/ 63 h 108"/>
                <a:gd name="T74" fmla="*/ 0 w 89"/>
                <a:gd name="T75" fmla="*/ 57 h 108"/>
                <a:gd name="T76" fmla="*/ 8 w 89"/>
                <a:gd name="T77" fmla="*/ 53 h 108"/>
                <a:gd name="T78" fmla="*/ 8 w 89"/>
                <a:gd name="T79" fmla="*/ 40 h 108"/>
                <a:gd name="T80" fmla="*/ 15 w 89"/>
                <a:gd name="T81" fmla="*/ 40 h 108"/>
                <a:gd name="T82" fmla="*/ 13 w 89"/>
                <a:gd name="T83" fmla="*/ 28 h 108"/>
                <a:gd name="T84" fmla="*/ 10 w 89"/>
                <a:gd name="T85" fmla="*/ 21 h 108"/>
                <a:gd name="T86" fmla="*/ 10 w 89"/>
                <a:gd name="T87" fmla="*/ 8 h 108"/>
                <a:gd name="T88" fmla="*/ 10 w 89"/>
                <a:gd name="T89" fmla="*/ 8 h 108"/>
                <a:gd name="T90" fmla="*/ 10 w 89"/>
                <a:gd name="T91" fmla="*/ 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" h="108">
                  <a:moveTo>
                    <a:pt x="10" y="8"/>
                  </a:moveTo>
                  <a:lnTo>
                    <a:pt x="25" y="8"/>
                  </a:lnTo>
                  <a:lnTo>
                    <a:pt x="36" y="0"/>
                  </a:lnTo>
                  <a:lnTo>
                    <a:pt x="36" y="11"/>
                  </a:lnTo>
                  <a:lnTo>
                    <a:pt x="46" y="4"/>
                  </a:lnTo>
                  <a:lnTo>
                    <a:pt x="59" y="19"/>
                  </a:lnTo>
                  <a:lnTo>
                    <a:pt x="72" y="13"/>
                  </a:lnTo>
                  <a:lnTo>
                    <a:pt x="83" y="25"/>
                  </a:lnTo>
                  <a:lnTo>
                    <a:pt x="89" y="42"/>
                  </a:lnTo>
                  <a:lnTo>
                    <a:pt x="81" y="49"/>
                  </a:lnTo>
                  <a:lnTo>
                    <a:pt x="78" y="66"/>
                  </a:lnTo>
                  <a:lnTo>
                    <a:pt x="80" y="80"/>
                  </a:lnTo>
                  <a:lnTo>
                    <a:pt x="85" y="91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78" y="93"/>
                  </a:lnTo>
                  <a:lnTo>
                    <a:pt x="70" y="91"/>
                  </a:lnTo>
                  <a:lnTo>
                    <a:pt x="66" y="91"/>
                  </a:lnTo>
                  <a:lnTo>
                    <a:pt x="61" y="91"/>
                  </a:lnTo>
                  <a:lnTo>
                    <a:pt x="55" y="91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4" y="97"/>
                  </a:lnTo>
                  <a:lnTo>
                    <a:pt x="40" y="98"/>
                  </a:lnTo>
                  <a:lnTo>
                    <a:pt x="29" y="102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5" y="104"/>
                  </a:lnTo>
                  <a:lnTo>
                    <a:pt x="15" y="95"/>
                  </a:lnTo>
                  <a:lnTo>
                    <a:pt x="19" y="83"/>
                  </a:lnTo>
                  <a:lnTo>
                    <a:pt x="2" y="70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0" y="57"/>
                  </a:lnTo>
                  <a:lnTo>
                    <a:pt x="8" y="53"/>
                  </a:lnTo>
                  <a:lnTo>
                    <a:pt x="8" y="40"/>
                  </a:lnTo>
                  <a:lnTo>
                    <a:pt x="15" y="40"/>
                  </a:lnTo>
                  <a:lnTo>
                    <a:pt x="13" y="28"/>
                  </a:lnTo>
                  <a:lnTo>
                    <a:pt x="10" y="21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408DD1AF-C0C6-4048-9A42-8AA3C3EB2A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2683" y="3035977"/>
              <a:ext cx="65655" cy="16892"/>
            </a:xfrm>
            <a:custGeom>
              <a:avLst/>
              <a:gdLst>
                <a:gd name="T0" fmla="*/ 0 w 43"/>
                <a:gd name="T1" fmla="*/ 13 h 13"/>
                <a:gd name="T2" fmla="*/ 11 w 43"/>
                <a:gd name="T3" fmla="*/ 13 h 13"/>
                <a:gd name="T4" fmla="*/ 24 w 43"/>
                <a:gd name="T5" fmla="*/ 8 h 13"/>
                <a:gd name="T6" fmla="*/ 38 w 43"/>
                <a:gd name="T7" fmla="*/ 13 h 13"/>
                <a:gd name="T8" fmla="*/ 43 w 43"/>
                <a:gd name="T9" fmla="*/ 6 h 13"/>
                <a:gd name="T10" fmla="*/ 24 w 43"/>
                <a:gd name="T11" fmla="*/ 2 h 13"/>
                <a:gd name="T12" fmla="*/ 15 w 43"/>
                <a:gd name="T13" fmla="*/ 2 h 13"/>
                <a:gd name="T14" fmla="*/ 11 w 43"/>
                <a:gd name="T15" fmla="*/ 2 h 13"/>
                <a:gd name="T16" fmla="*/ 4 w 43"/>
                <a:gd name="T17" fmla="*/ 0 h 13"/>
                <a:gd name="T18" fmla="*/ 0 w 43"/>
                <a:gd name="T19" fmla="*/ 13 h 13"/>
                <a:gd name="T20" fmla="*/ 0 w 43"/>
                <a:gd name="T21" fmla="*/ 13 h 13"/>
                <a:gd name="T22" fmla="*/ 0 w 43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3">
                  <a:moveTo>
                    <a:pt x="0" y="13"/>
                  </a:moveTo>
                  <a:lnTo>
                    <a:pt x="11" y="13"/>
                  </a:lnTo>
                  <a:lnTo>
                    <a:pt x="24" y="8"/>
                  </a:lnTo>
                  <a:lnTo>
                    <a:pt x="38" y="13"/>
                  </a:lnTo>
                  <a:lnTo>
                    <a:pt x="43" y="6"/>
                  </a:lnTo>
                  <a:lnTo>
                    <a:pt x="24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DD4EC38A-8065-1744-9419-424889E5AE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2683" y="3035977"/>
              <a:ext cx="65655" cy="16892"/>
            </a:xfrm>
            <a:custGeom>
              <a:avLst/>
              <a:gdLst>
                <a:gd name="T0" fmla="*/ 0 w 43"/>
                <a:gd name="T1" fmla="*/ 13 h 13"/>
                <a:gd name="T2" fmla="*/ 11 w 43"/>
                <a:gd name="T3" fmla="*/ 13 h 13"/>
                <a:gd name="T4" fmla="*/ 24 w 43"/>
                <a:gd name="T5" fmla="*/ 8 h 13"/>
                <a:gd name="T6" fmla="*/ 38 w 43"/>
                <a:gd name="T7" fmla="*/ 13 h 13"/>
                <a:gd name="T8" fmla="*/ 43 w 43"/>
                <a:gd name="T9" fmla="*/ 6 h 13"/>
                <a:gd name="T10" fmla="*/ 24 w 43"/>
                <a:gd name="T11" fmla="*/ 2 h 13"/>
                <a:gd name="T12" fmla="*/ 15 w 43"/>
                <a:gd name="T13" fmla="*/ 2 h 13"/>
                <a:gd name="T14" fmla="*/ 11 w 43"/>
                <a:gd name="T15" fmla="*/ 2 h 13"/>
                <a:gd name="T16" fmla="*/ 4 w 43"/>
                <a:gd name="T17" fmla="*/ 0 h 13"/>
                <a:gd name="T18" fmla="*/ 0 w 43"/>
                <a:gd name="T19" fmla="*/ 13 h 13"/>
                <a:gd name="T20" fmla="*/ 0 w 43"/>
                <a:gd name="T21" fmla="*/ 13 h 13"/>
                <a:gd name="T22" fmla="*/ 0 w 43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3">
                  <a:moveTo>
                    <a:pt x="0" y="13"/>
                  </a:moveTo>
                  <a:lnTo>
                    <a:pt x="11" y="13"/>
                  </a:lnTo>
                  <a:lnTo>
                    <a:pt x="24" y="8"/>
                  </a:lnTo>
                  <a:lnTo>
                    <a:pt x="38" y="13"/>
                  </a:lnTo>
                  <a:lnTo>
                    <a:pt x="43" y="6"/>
                  </a:lnTo>
                  <a:lnTo>
                    <a:pt x="24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id="{082E564E-D82A-754F-8F80-68F51E918B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0246" y="3149031"/>
              <a:ext cx="90085" cy="93553"/>
            </a:xfrm>
            <a:custGeom>
              <a:avLst/>
              <a:gdLst>
                <a:gd name="T0" fmla="*/ 0 w 59"/>
                <a:gd name="T1" fmla="*/ 28 h 72"/>
                <a:gd name="T2" fmla="*/ 0 w 59"/>
                <a:gd name="T3" fmla="*/ 28 h 72"/>
                <a:gd name="T4" fmla="*/ 8 w 59"/>
                <a:gd name="T5" fmla="*/ 40 h 72"/>
                <a:gd name="T6" fmla="*/ 16 w 59"/>
                <a:gd name="T7" fmla="*/ 47 h 72"/>
                <a:gd name="T8" fmla="*/ 17 w 59"/>
                <a:gd name="T9" fmla="*/ 49 h 72"/>
                <a:gd name="T10" fmla="*/ 19 w 59"/>
                <a:gd name="T11" fmla="*/ 51 h 72"/>
                <a:gd name="T12" fmla="*/ 19 w 59"/>
                <a:gd name="T13" fmla="*/ 51 h 72"/>
                <a:gd name="T14" fmla="*/ 23 w 59"/>
                <a:gd name="T15" fmla="*/ 51 h 72"/>
                <a:gd name="T16" fmla="*/ 31 w 59"/>
                <a:gd name="T17" fmla="*/ 55 h 72"/>
                <a:gd name="T18" fmla="*/ 38 w 59"/>
                <a:gd name="T19" fmla="*/ 61 h 72"/>
                <a:gd name="T20" fmla="*/ 50 w 59"/>
                <a:gd name="T21" fmla="*/ 68 h 72"/>
                <a:gd name="T22" fmla="*/ 57 w 59"/>
                <a:gd name="T23" fmla="*/ 72 h 72"/>
                <a:gd name="T24" fmla="*/ 57 w 59"/>
                <a:gd name="T25" fmla="*/ 68 h 72"/>
                <a:gd name="T26" fmla="*/ 57 w 59"/>
                <a:gd name="T27" fmla="*/ 59 h 72"/>
                <a:gd name="T28" fmla="*/ 59 w 59"/>
                <a:gd name="T29" fmla="*/ 47 h 72"/>
                <a:gd name="T30" fmla="*/ 42 w 59"/>
                <a:gd name="T31" fmla="*/ 34 h 72"/>
                <a:gd name="T32" fmla="*/ 48 w 59"/>
                <a:gd name="T33" fmla="*/ 27 h 72"/>
                <a:gd name="T34" fmla="*/ 40 w 59"/>
                <a:gd name="T35" fmla="*/ 19 h 72"/>
                <a:gd name="T36" fmla="*/ 34 w 59"/>
                <a:gd name="T37" fmla="*/ 25 h 72"/>
                <a:gd name="T38" fmla="*/ 34 w 59"/>
                <a:gd name="T39" fmla="*/ 25 h 72"/>
                <a:gd name="T40" fmla="*/ 29 w 59"/>
                <a:gd name="T41" fmla="*/ 17 h 72"/>
                <a:gd name="T42" fmla="*/ 29 w 59"/>
                <a:gd name="T43" fmla="*/ 6 h 72"/>
                <a:gd name="T44" fmla="*/ 17 w 59"/>
                <a:gd name="T45" fmla="*/ 0 h 72"/>
                <a:gd name="T46" fmla="*/ 14 w 59"/>
                <a:gd name="T47" fmla="*/ 6 h 72"/>
                <a:gd name="T48" fmla="*/ 14 w 59"/>
                <a:gd name="T49" fmla="*/ 15 h 72"/>
                <a:gd name="T50" fmla="*/ 0 w 59"/>
                <a:gd name="T51" fmla="*/ 28 h 72"/>
                <a:gd name="T52" fmla="*/ 0 w 59"/>
                <a:gd name="T53" fmla="*/ 28 h 72"/>
                <a:gd name="T54" fmla="*/ 0 w 59"/>
                <a:gd name="T55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72">
                  <a:moveTo>
                    <a:pt x="0" y="28"/>
                  </a:moveTo>
                  <a:lnTo>
                    <a:pt x="0" y="28"/>
                  </a:lnTo>
                  <a:lnTo>
                    <a:pt x="8" y="40"/>
                  </a:lnTo>
                  <a:lnTo>
                    <a:pt x="16" y="47"/>
                  </a:lnTo>
                  <a:lnTo>
                    <a:pt x="17" y="4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3" y="51"/>
                  </a:lnTo>
                  <a:lnTo>
                    <a:pt x="31" y="55"/>
                  </a:lnTo>
                  <a:lnTo>
                    <a:pt x="38" y="61"/>
                  </a:lnTo>
                  <a:lnTo>
                    <a:pt x="50" y="68"/>
                  </a:lnTo>
                  <a:lnTo>
                    <a:pt x="57" y="72"/>
                  </a:lnTo>
                  <a:lnTo>
                    <a:pt x="57" y="68"/>
                  </a:lnTo>
                  <a:lnTo>
                    <a:pt x="57" y="59"/>
                  </a:lnTo>
                  <a:lnTo>
                    <a:pt x="59" y="47"/>
                  </a:lnTo>
                  <a:lnTo>
                    <a:pt x="42" y="34"/>
                  </a:lnTo>
                  <a:lnTo>
                    <a:pt x="48" y="27"/>
                  </a:lnTo>
                  <a:lnTo>
                    <a:pt x="40" y="19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29" y="17"/>
                  </a:lnTo>
                  <a:lnTo>
                    <a:pt x="29" y="6"/>
                  </a:lnTo>
                  <a:lnTo>
                    <a:pt x="17" y="0"/>
                  </a:lnTo>
                  <a:lnTo>
                    <a:pt x="14" y="6"/>
                  </a:lnTo>
                  <a:lnTo>
                    <a:pt x="14" y="1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4AF52291-0152-E04B-95B3-C0EA340A9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0246" y="3149031"/>
              <a:ext cx="90085" cy="93553"/>
            </a:xfrm>
            <a:custGeom>
              <a:avLst/>
              <a:gdLst>
                <a:gd name="T0" fmla="*/ 0 w 59"/>
                <a:gd name="T1" fmla="*/ 28 h 72"/>
                <a:gd name="T2" fmla="*/ 0 w 59"/>
                <a:gd name="T3" fmla="*/ 28 h 72"/>
                <a:gd name="T4" fmla="*/ 8 w 59"/>
                <a:gd name="T5" fmla="*/ 40 h 72"/>
                <a:gd name="T6" fmla="*/ 16 w 59"/>
                <a:gd name="T7" fmla="*/ 47 h 72"/>
                <a:gd name="T8" fmla="*/ 17 w 59"/>
                <a:gd name="T9" fmla="*/ 49 h 72"/>
                <a:gd name="T10" fmla="*/ 19 w 59"/>
                <a:gd name="T11" fmla="*/ 51 h 72"/>
                <a:gd name="T12" fmla="*/ 19 w 59"/>
                <a:gd name="T13" fmla="*/ 51 h 72"/>
                <a:gd name="T14" fmla="*/ 23 w 59"/>
                <a:gd name="T15" fmla="*/ 51 h 72"/>
                <a:gd name="T16" fmla="*/ 31 w 59"/>
                <a:gd name="T17" fmla="*/ 55 h 72"/>
                <a:gd name="T18" fmla="*/ 38 w 59"/>
                <a:gd name="T19" fmla="*/ 61 h 72"/>
                <a:gd name="T20" fmla="*/ 50 w 59"/>
                <a:gd name="T21" fmla="*/ 68 h 72"/>
                <a:gd name="T22" fmla="*/ 57 w 59"/>
                <a:gd name="T23" fmla="*/ 72 h 72"/>
                <a:gd name="T24" fmla="*/ 57 w 59"/>
                <a:gd name="T25" fmla="*/ 68 h 72"/>
                <a:gd name="T26" fmla="*/ 57 w 59"/>
                <a:gd name="T27" fmla="*/ 59 h 72"/>
                <a:gd name="T28" fmla="*/ 59 w 59"/>
                <a:gd name="T29" fmla="*/ 47 h 72"/>
                <a:gd name="T30" fmla="*/ 42 w 59"/>
                <a:gd name="T31" fmla="*/ 34 h 72"/>
                <a:gd name="T32" fmla="*/ 48 w 59"/>
                <a:gd name="T33" fmla="*/ 27 h 72"/>
                <a:gd name="T34" fmla="*/ 40 w 59"/>
                <a:gd name="T35" fmla="*/ 19 h 72"/>
                <a:gd name="T36" fmla="*/ 34 w 59"/>
                <a:gd name="T37" fmla="*/ 25 h 72"/>
                <a:gd name="T38" fmla="*/ 34 w 59"/>
                <a:gd name="T39" fmla="*/ 25 h 72"/>
                <a:gd name="T40" fmla="*/ 29 w 59"/>
                <a:gd name="T41" fmla="*/ 17 h 72"/>
                <a:gd name="T42" fmla="*/ 29 w 59"/>
                <a:gd name="T43" fmla="*/ 6 h 72"/>
                <a:gd name="T44" fmla="*/ 17 w 59"/>
                <a:gd name="T45" fmla="*/ 0 h 72"/>
                <a:gd name="T46" fmla="*/ 14 w 59"/>
                <a:gd name="T47" fmla="*/ 6 h 72"/>
                <a:gd name="T48" fmla="*/ 14 w 59"/>
                <a:gd name="T49" fmla="*/ 15 h 72"/>
                <a:gd name="T50" fmla="*/ 0 w 59"/>
                <a:gd name="T51" fmla="*/ 28 h 72"/>
                <a:gd name="T52" fmla="*/ 0 w 59"/>
                <a:gd name="T53" fmla="*/ 28 h 72"/>
                <a:gd name="T54" fmla="*/ 0 w 59"/>
                <a:gd name="T55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72">
                  <a:moveTo>
                    <a:pt x="0" y="28"/>
                  </a:moveTo>
                  <a:lnTo>
                    <a:pt x="0" y="28"/>
                  </a:lnTo>
                  <a:lnTo>
                    <a:pt x="8" y="40"/>
                  </a:lnTo>
                  <a:lnTo>
                    <a:pt x="16" y="47"/>
                  </a:lnTo>
                  <a:lnTo>
                    <a:pt x="17" y="4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3" y="51"/>
                  </a:lnTo>
                  <a:lnTo>
                    <a:pt x="31" y="55"/>
                  </a:lnTo>
                  <a:lnTo>
                    <a:pt x="38" y="61"/>
                  </a:lnTo>
                  <a:lnTo>
                    <a:pt x="50" y="68"/>
                  </a:lnTo>
                  <a:lnTo>
                    <a:pt x="57" y="72"/>
                  </a:lnTo>
                  <a:lnTo>
                    <a:pt x="57" y="68"/>
                  </a:lnTo>
                  <a:lnTo>
                    <a:pt x="57" y="59"/>
                  </a:lnTo>
                  <a:lnTo>
                    <a:pt x="59" y="47"/>
                  </a:lnTo>
                  <a:lnTo>
                    <a:pt x="42" y="34"/>
                  </a:lnTo>
                  <a:lnTo>
                    <a:pt x="48" y="27"/>
                  </a:lnTo>
                  <a:lnTo>
                    <a:pt x="40" y="19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29" y="17"/>
                  </a:lnTo>
                  <a:lnTo>
                    <a:pt x="29" y="6"/>
                  </a:lnTo>
                  <a:lnTo>
                    <a:pt x="17" y="0"/>
                  </a:lnTo>
                  <a:lnTo>
                    <a:pt x="14" y="6"/>
                  </a:lnTo>
                  <a:lnTo>
                    <a:pt x="14" y="1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id="{BB7A66E4-33F9-B54C-A902-FA8375B567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376" y="3063274"/>
              <a:ext cx="161848" cy="120839"/>
            </a:xfrm>
            <a:custGeom>
              <a:avLst/>
              <a:gdLst>
                <a:gd name="T0" fmla="*/ 27 w 106"/>
                <a:gd name="T1" fmla="*/ 58 h 93"/>
                <a:gd name="T2" fmla="*/ 27 w 106"/>
                <a:gd name="T3" fmla="*/ 58 h 93"/>
                <a:gd name="T4" fmla="*/ 12 w 106"/>
                <a:gd name="T5" fmla="*/ 43 h 93"/>
                <a:gd name="T6" fmla="*/ 4 w 106"/>
                <a:gd name="T7" fmla="*/ 34 h 93"/>
                <a:gd name="T8" fmla="*/ 0 w 106"/>
                <a:gd name="T9" fmla="*/ 28 h 93"/>
                <a:gd name="T10" fmla="*/ 0 w 106"/>
                <a:gd name="T11" fmla="*/ 28 h 93"/>
                <a:gd name="T12" fmla="*/ 0 w 106"/>
                <a:gd name="T13" fmla="*/ 26 h 93"/>
                <a:gd name="T14" fmla="*/ 2 w 106"/>
                <a:gd name="T15" fmla="*/ 23 h 93"/>
                <a:gd name="T16" fmla="*/ 6 w 106"/>
                <a:gd name="T17" fmla="*/ 19 h 93"/>
                <a:gd name="T18" fmla="*/ 8 w 106"/>
                <a:gd name="T19" fmla="*/ 17 h 93"/>
                <a:gd name="T20" fmla="*/ 8 w 106"/>
                <a:gd name="T21" fmla="*/ 17 h 93"/>
                <a:gd name="T22" fmla="*/ 15 w 106"/>
                <a:gd name="T23" fmla="*/ 17 h 93"/>
                <a:gd name="T24" fmla="*/ 15 w 106"/>
                <a:gd name="T25" fmla="*/ 9 h 93"/>
                <a:gd name="T26" fmla="*/ 19 w 106"/>
                <a:gd name="T27" fmla="*/ 2 h 93"/>
                <a:gd name="T28" fmla="*/ 50 w 106"/>
                <a:gd name="T29" fmla="*/ 7 h 93"/>
                <a:gd name="T30" fmla="*/ 50 w 106"/>
                <a:gd name="T31" fmla="*/ 9 h 93"/>
                <a:gd name="T32" fmla="*/ 74 w 106"/>
                <a:gd name="T33" fmla="*/ 9 h 93"/>
                <a:gd name="T34" fmla="*/ 84 w 106"/>
                <a:gd name="T35" fmla="*/ 0 h 93"/>
                <a:gd name="T36" fmla="*/ 101 w 106"/>
                <a:gd name="T37" fmla="*/ 38 h 93"/>
                <a:gd name="T38" fmla="*/ 101 w 106"/>
                <a:gd name="T39" fmla="*/ 51 h 93"/>
                <a:gd name="T40" fmla="*/ 104 w 106"/>
                <a:gd name="T41" fmla="*/ 58 h 93"/>
                <a:gd name="T42" fmla="*/ 106 w 106"/>
                <a:gd name="T43" fmla="*/ 70 h 93"/>
                <a:gd name="T44" fmla="*/ 99 w 106"/>
                <a:gd name="T45" fmla="*/ 70 h 93"/>
                <a:gd name="T46" fmla="*/ 101 w 106"/>
                <a:gd name="T47" fmla="*/ 83 h 93"/>
                <a:gd name="T48" fmla="*/ 93 w 106"/>
                <a:gd name="T49" fmla="*/ 87 h 93"/>
                <a:gd name="T50" fmla="*/ 89 w 106"/>
                <a:gd name="T51" fmla="*/ 85 h 93"/>
                <a:gd name="T52" fmla="*/ 85 w 106"/>
                <a:gd name="T53" fmla="*/ 93 h 93"/>
                <a:gd name="T54" fmla="*/ 80 w 106"/>
                <a:gd name="T55" fmla="*/ 83 h 93"/>
                <a:gd name="T56" fmla="*/ 80 w 106"/>
                <a:gd name="T57" fmla="*/ 72 h 93"/>
                <a:gd name="T58" fmla="*/ 68 w 106"/>
                <a:gd name="T59" fmla="*/ 66 h 93"/>
                <a:gd name="T60" fmla="*/ 65 w 106"/>
                <a:gd name="T61" fmla="*/ 72 h 93"/>
                <a:gd name="T62" fmla="*/ 63 w 106"/>
                <a:gd name="T63" fmla="*/ 60 h 93"/>
                <a:gd name="T64" fmla="*/ 55 w 106"/>
                <a:gd name="T65" fmla="*/ 45 h 93"/>
                <a:gd name="T66" fmla="*/ 40 w 106"/>
                <a:gd name="T67" fmla="*/ 45 h 93"/>
                <a:gd name="T68" fmla="*/ 27 w 106"/>
                <a:gd name="T69" fmla="*/ 58 h 93"/>
                <a:gd name="T70" fmla="*/ 27 w 106"/>
                <a:gd name="T71" fmla="*/ 58 h 93"/>
                <a:gd name="T72" fmla="*/ 27 w 106"/>
                <a:gd name="T73" fmla="*/ 5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93">
                  <a:moveTo>
                    <a:pt x="27" y="58"/>
                  </a:moveTo>
                  <a:lnTo>
                    <a:pt x="27" y="58"/>
                  </a:lnTo>
                  <a:lnTo>
                    <a:pt x="12" y="43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5" y="17"/>
                  </a:lnTo>
                  <a:lnTo>
                    <a:pt x="15" y="9"/>
                  </a:lnTo>
                  <a:lnTo>
                    <a:pt x="19" y="2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74" y="9"/>
                  </a:lnTo>
                  <a:lnTo>
                    <a:pt x="84" y="0"/>
                  </a:lnTo>
                  <a:lnTo>
                    <a:pt x="101" y="38"/>
                  </a:lnTo>
                  <a:lnTo>
                    <a:pt x="101" y="51"/>
                  </a:lnTo>
                  <a:lnTo>
                    <a:pt x="104" y="58"/>
                  </a:lnTo>
                  <a:lnTo>
                    <a:pt x="106" y="70"/>
                  </a:lnTo>
                  <a:lnTo>
                    <a:pt x="99" y="70"/>
                  </a:lnTo>
                  <a:lnTo>
                    <a:pt x="101" y="83"/>
                  </a:lnTo>
                  <a:lnTo>
                    <a:pt x="93" y="87"/>
                  </a:lnTo>
                  <a:lnTo>
                    <a:pt x="89" y="85"/>
                  </a:lnTo>
                  <a:lnTo>
                    <a:pt x="85" y="93"/>
                  </a:lnTo>
                  <a:lnTo>
                    <a:pt x="80" y="83"/>
                  </a:lnTo>
                  <a:lnTo>
                    <a:pt x="80" y="72"/>
                  </a:lnTo>
                  <a:lnTo>
                    <a:pt x="68" y="66"/>
                  </a:lnTo>
                  <a:lnTo>
                    <a:pt x="65" y="72"/>
                  </a:lnTo>
                  <a:lnTo>
                    <a:pt x="63" y="60"/>
                  </a:lnTo>
                  <a:lnTo>
                    <a:pt x="55" y="45"/>
                  </a:lnTo>
                  <a:lnTo>
                    <a:pt x="40" y="45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id="{0890E186-5F9F-0C45-8E82-AD9367E94D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376" y="3063274"/>
              <a:ext cx="161848" cy="120839"/>
            </a:xfrm>
            <a:custGeom>
              <a:avLst/>
              <a:gdLst>
                <a:gd name="T0" fmla="*/ 27 w 106"/>
                <a:gd name="T1" fmla="*/ 58 h 93"/>
                <a:gd name="T2" fmla="*/ 27 w 106"/>
                <a:gd name="T3" fmla="*/ 58 h 93"/>
                <a:gd name="T4" fmla="*/ 12 w 106"/>
                <a:gd name="T5" fmla="*/ 43 h 93"/>
                <a:gd name="T6" fmla="*/ 4 w 106"/>
                <a:gd name="T7" fmla="*/ 34 h 93"/>
                <a:gd name="T8" fmla="*/ 0 w 106"/>
                <a:gd name="T9" fmla="*/ 28 h 93"/>
                <a:gd name="T10" fmla="*/ 0 w 106"/>
                <a:gd name="T11" fmla="*/ 28 h 93"/>
                <a:gd name="T12" fmla="*/ 0 w 106"/>
                <a:gd name="T13" fmla="*/ 26 h 93"/>
                <a:gd name="T14" fmla="*/ 2 w 106"/>
                <a:gd name="T15" fmla="*/ 23 h 93"/>
                <a:gd name="T16" fmla="*/ 6 w 106"/>
                <a:gd name="T17" fmla="*/ 19 h 93"/>
                <a:gd name="T18" fmla="*/ 8 w 106"/>
                <a:gd name="T19" fmla="*/ 17 h 93"/>
                <a:gd name="T20" fmla="*/ 8 w 106"/>
                <a:gd name="T21" fmla="*/ 17 h 93"/>
                <a:gd name="T22" fmla="*/ 15 w 106"/>
                <a:gd name="T23" fmla="*/ 17 h 93"/>
                <a:gd name="T24" fmla="*/ 15 w 106"/>
                <a:gd name="T25" fmla="*/ 9 h 93"/>
                <a:gd name="T26" fmla="*/ 19 w 106"/>
                <a:gd name="T27" fmla="*/ 2 h 93"/>
                <a:gd name="T28" fmla="*/ 50 w 106"/>
                <a:gd name="T29" fmla="*/ 7 h 93"/>
                <a:gd name="T30" fmla="*/ 50 w 106"/>
                <a:gd name="T31" fmla="*/ 9 h 93"/>
                <a:gd name="T32" fmla="*/ 74 w 106"/>
                <a:gd name="T33" fmla="*/ 9 h 93"/>
                <a:gd name="T34" fmla="*/ 84 w 106"/>
                <a:gd name="T35" fmla="*/ 0 h 93"/>
                <a:gd name="T36" fmla="*/ 101 w 106"/>
                <a:gd name="T37" fmla="*/ 38 h 93"/>
                <a:gd name="T38" fmla="*/ 101 w 106"/>
                <a:gd name="T39" fmla="*/ 51 h 93"/>
                <a:gd name="T40" fmla="*/ 104 w 106"/>
                <a:gd name="T41" fmla="*/ 58 h 93"/>
                <a:gd name="T42" fmla="*/ 106 w 106"/>
                <a:gd name="T43" fmla="*/ 70 h 93"/>
                <a:gd name="T44" fmla="*/ 99 w 106"/>
                <a:gd name="T45" fmla="*/ 70 h 93"/>
                <a:gd name="T46" fmla="*/ 101 w 106"/>
                <a:gd name="T47" fmla="*/ 83 h 93"/>
                <a:gd name="T48" fmla="*/ 93 w 106"/>
                <a:gd name="T49" fmla="*/ 87 h 93"/>
                <a:gd name="T50" fmla="*/ 89 w 106"/>
                <a:gd name="T51" fmla="*/ 85 h 93"/>
                <a:gd name="T52" fmla="*/ 85 w 106"/>
                <a:gd name="T53" fmla="*/ 93 h 93"/>
                <a:gd name="T54" fmla="*/ 80 w 106"/>
                <a:gd name="T55" fmla="*/ 83 h 93"/>
                <a:gd name="T56" fmla="*/ 80 w 106"/>
                <a:gd name="T57" fmla="*/ 72 h 93"/>
                <a:gd name="T58" fmla="*/ 68 w 106"/>
                <a:gd name="T59" fmla="*/ 66 h 93"/>
                <a:gd name="T60" fmla="*/ 65 w 106"/>
                <a:gd name="T61" fmla="*/ 72 h 93"/>
                <a:gd name="T62" fmla="*/ 63 w 106"/>
                <a:gd name="T63" fmla="*/ 60 h 93"/>
                <a:gd name="T64" fmla="*/ 55 w 106"/>
                <a:gd name="T65" fmla="*/ 45 h 93"/>
                <a:gd name="T66" fmla="*/ 40 w 106"/>
                <a:gd name="T67" fmla="*/ 45 h 93"/>
                <a:gd name="T68" fmla="*/ 27 w 106"/>
                <a:gd name="T69" fmla="*/ 58 h 93"/>
                <a:gd name="T70" fmla="*/ 27 w 106"/>
                <a:gd name="T71" fmla="*/ 58 h 93"/>
                <a:gd name="T72" fmla="*/ 27 w 106"/>
                <a:gd name="T73" fmla="*/ 5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93">
                  <a:moveTo>
                    <a:pt x="27" y="58"/>
                  </a:moveTo>
                  <a:lnTo>
                    <a:pt x="27" y="58"/>
                  </a:lnTo>
                  <a:lnTo>
                    <a:pt x="12" y="43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5" y="17"/>
                  </a:lnTo>
                  <a:lnTo>
                    <a:pt x="15" y="9"/>
                  </a:lnTo>
                  <a:lnTo>
                    <a:pt x="19" y="2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74" y="9"/>
                  </a:lnTo>
                  <a:lnTo>
                    <a:pt x="84" y="0"/>
                  </a:lnTo>
                  <a:lnTo>
                    <a:pt x="101" y="38"/>
                  </a:lnTo>
                  <a:lnTo>
                    <a:pt x="101" y="51"/>
                  </a:lnTo>
                  <a:lnTo>
                    <a:pt x="104" y="58"/>
                  </a:lnTo>
                  <a:lnTo>
                    <a:pt x="106" y="70"/>
                  </a:lnTo>
                  <a:lnTo>
                    <a:pt x="99" y="70"/>
                  </a:lnTo>
                  <a:lnTo>
                    <a:pt x="101" y="83"/>
                  </a:lnTo>
                  <a:lnTo>
                    <a:pt x="93" y="87"/>
                  </a:lnTo>
                  <a:lnTo>
                    <a:pt x="89" y="85"/>
                  </a:lnTo>
                  <a:lnTo>
                    <a:pt x="85" y="93"/>
                  </a:lnTo>
                  <a:lnTo>
                    <a:pt x="80" y="83"/>
                  </a:lnTo>
                  <a:lnTo>
                    <a:pt x="80" y="72"/>
                  </a:lnTo>
                  <a:lnTo>
                    <a:pt x="68" y="66"/>
                  </a:lnTo>
                  <a:lnTo>
                    <a:pt x="65" y="72"/>
                  </a:lnTo>
                  <a:lnTo>
                    <a:pt x="63" y="60"/>
                  </a:lnTo>
                  <a:lnTo>
                    <a:pt x="55" y="45"/>
                  </a:lnTo>
                  <a:lnTo>
                    <a:pt x="40" y="45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901A4C01-6A24-C14D-B3D6-65D65D531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3601" y="3121745"/>
              <a:ext cx="58021" cy="63668"/>
            </a:xfrm>
            <a:custGeom>
              <a:avLst/>
              <a:gdLst>
                <a:gd name="T0" fmla="*/ 0 w 38"/>
                <a:gd name="T1" fmla="*/ 13 h 49"/>
                <a:gd name="T2" fmla="*/ 13 w 38"/>
                <a:gd name="T3" fmla="*/ 0 h 49"/>
                <a:gd name="T4" fmla="*/ 28 w 38"/>
                <a:gd name="T5" fmla="*/ 0 h 49"/>
                <a:gd name="T6" fmla="*/ 36 w 38"/>
                <a:gd name="T7" fmla="*/ 15 h 49"/>
                <a:gd name="T8" fmla="*/ 38 w 38"/>
                <a:gd name="T9" fmla="*/ 27 h 49"/>
                <a:gd name="T10" fmla="*/ 38 w 38"/>
                <a:gd name="T11" fmla="*/ 36 h 49"/>
                <a:gd name="T12" fmla="*/ 24 w 38"/>
                <a:gd name="T13" fmla="*/ 49 h 49"/>
                <a:gd name="T14" fmla="*/ 24 w 38"/>
                <a:gd name="T15" fmla="*/ 49 h 49"/>
                <a:gd name="T16" fmla="*/ 17 w 38"/>
                <a:gd name="T17" fmla="*/ 48 h 49"/>
                <a:gd name="T18" fmla="*/ 13 w 38"/>
                <a:gd name="T19" fmla="*/ 46 h 49"/>
                <a:gd name="T20" fmla="*/ 11 w 38"/>
                <a:gd name="T21" fmla="*/ 44 h 49"/>
                <a:gd name="T22" fmla="*/ 9 w 38"/>
                <a:gd name="T23" fmla="*/ 42 h 49"/>
                <a:gd name="T24" fmla="*/ 9 w 38"/>
                <a:gd name="T25" fmla="*/ 42 h 49"/>
                <a:gd name="T26" fmla="*/ 7 w 38"/>
                <a:gd name="T27" fmla="*/ 38 h 49"/>
                <a:gd name="T28" fmla="*/ 6 w 38"/>
                <a:gd name="T29" fmla="*/ 32 h 49"/>
                <a:gd name="T30" fmla="*/ 0 w 38"/>
                <a:gd name="T31" fmla="*/ 25 h 49"/>
                <a:gd name="T32" fmla="*/ 0 w 38"/>
                <a:gd name="T33" fmla="*/ 13 h 49"/>
                <a:gd name="T34" fmla="*/ 0 w 38"/>
                <a:gd name="T35" fmla="*/ 13 h 49"/>
                <a:gd name="T36" fmla="*/ 0 w 38"/>
                <a:gd name="T37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9">
                  <a:moveTo>
                    <a:pt x="0" y="13"/>
                  </a:moveTo>
                  <a:lnTo>
                    <a:pt x="13" y="0"/>
                  </a:lnTo>
                  <a:lnTo>
                    <a:pt x="28" y="0"/>
                  </a:lnTo>
                  <a:lnTo>
                    <a:pt x="36" y="15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17" y="48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7" y="38"/>
                  </a:lnTo>
                  <a:lnTo>
                    <a:pt x="6" y="32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A0289BE1-1044-3647-B35A-9B65A51FC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3601" y="3121745"/>
              <a:ext cx="58021" cy="63668"/>
            </a:xfrm>
            <a:custGeom>
              <a:avLst/>
              <a:gdLst>
                <a:gd name="T0" fmla="*/ 0 w 38"/>
                <a:gd name="T1" fmla="*/ 13 h 49"/>
                <a:gd name="T2" fmla="*/ 13 w 38"/>
                <a:gd name="T3" fmla="*/ 0 h 49"/>
                <a:gd name="T4" fmla="*/ 28 w 38"/>
                <a:gd name="T5" fmla="*/ 0 h 49"/>
                <a:gd name="T6" fmla="*/ 36 w 38"/>
                <a:gd name="T7" fmla="*/ 15 h 49"/>
                <a:gd name="T8" fmla="*/ 38 w 38"/>
                <a:gd name="T9" fmla="*/ 27 h 49"/>
                <a:gd name="T10" fmla="*/ 38 w 38"/>
                <a:gd name="T11" fmla="*/ 36 h 49"/>
                <a:gd name="T12" fmla="*/ 24 w 38"/>
                <a:gd name="T13" fmla="*/ 49 h 49"/>
                <a:gd name="T14" fmla="*/ 24 w 38"/>
                <a:gd name="T15" fmla="*/ 49 h 49"/>
                <a:gd name="T16" fmla="*/ 17 w 38"/>
                <a:gd name="T17" fmla="*/ 48 h 49"/>
                <a:gd name="T18" fmla="*/ 13 w 38"/>
                <a:gd name="T19" fmla="*/ 46 h 49"/>
                <a:gd name="T20" fmla="*/ 11 w 38"/>
                <a:gd name="T21" fmla="*/ 44 h 49"/>
                <a:gd name="T22" fmla="*/ 9 w 38"/>
                <a:gd name="T23" fmla="*/ 42 h 49"/>
                <a:gd name="T24" fmla="*/ 9 w 38"/>
                <a:gd name="T25" fmla="*/ 42 h 49"/>
                <a:gd name="T26" fmla="*/ 7 w 38"/>
                <a:gd name="T27" fmla="*/ 38 h 49"/>
                <a:gd name="T28" fmla="*/ 6 w 38"/>
                <a:gd name="T29" fmla="*/ 32 h 49"/>
                <a:gd name="T30" fmla="*/ 0 w 38"/>
                <a:gd name="T31" fmla="*/ 25 h 49"/>
                <a:gd name="T32" fmla="*/ 0 w 38"/>
                <a:gd name="T33" fmla="*/ 13 h 49"/>
                <a:gd name="T34" fmla="*/ 0 w 38"/>
                <a:gd name="T35" fmla="*/ 13 h 49"/>
                <a:gd name="T36" fmla="*/ 0 w 38"/>
                <a:gd name="T37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9">
                  <a:moveTo>
                    <a:pt x="0" y="13"/>
                  </a:moveTo>
                  <a:lnTo>
                    <a:pt x="13" y="0"/>
                  </a:lnTo>
                  <a:lnTo>
                    <a:pt x="28" y="0"/>
                  </a:lnTo>
                  <a:lnTo>
                    <a:pt x="36" y="15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17" y="48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7" y="38"/>
                  </a:lnTo>
                  <a:lnTo>
                    <a:pt x="6" y="32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77C9BBB1-3AA4-7F42-80F2-079034CEC8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785" y="3068472"/>
              <a:ext cx="62601" cy="31184"/>
            </a:xfrm>
            <a:custGeom>
              <a:avLst/>
              <a:gdLst>
                <a:gd name="T0" fmla="*/ 5 w 41"/>
                <a:gd name="T1" fmla="*/ 2 h 24"/>
                <a:gd name="T2" fmla="*/ 11 w 41"/>
                <a:gd name="T3" fmla="*/ 0 h 24"/>
                <a:gd name="T4" fmla="*/ 17 w 41"/>
                <a:gd name="T5" fmla="*/ 0 h 24"/>
                <a:gd name="T6" fmla="*/ 17 w 41"/>
                <a:gd name="T7" fmla="*/ 0 h 24"/>
                <a:gd name="T8" fmla="*/ 41 w 41"/>
                <a:gd name="T9" fmla="*/ 0 h 24"/>
                <a:gd name="T10" fmla="*/ 37 w 41"/>
                <a:gd name="T11" fmla="*/ 7 h 24"/>
                <a:gd name="T12" fmla="*/ 37 w 41"/>
                <a:gd name="T13" fmla="*/ 15 h 24"/>
                <a:gd name="T14" fmla="*/ 28 w 41"/>
                <a:gd name="T15" fmla="*/ 17 h 24"/>
                <a:gd name="T16" fmla="*/ 22 w 41"/>
                <a:gd name="T17" fmla="*/ 24 h 24"/>
                <a:gd name="T18" fmla="*/ 13 w 41"/>
                <a:gd name="T19" fmla="*/ 17 h 24"/>
                <a:gd name="T20" fmla="*/ 3 w 41"/>
                <a:gd name="T21" fmla="*/ 7 h 24"/>
                <a:gd name="T22" fmla="*/ 0 w 41"/>
                <a:gd name="T23" fmla="*/ 2 h 24"/>
                <a:gd name="T24" fmla="*/ 5 w 41"/>
                <a:gd name="T25" fmla="*/ 2 h 24"/>
                <a:gd name="T26" fmla="*/ 5 w 41"/>
                <a:gd name="T27" fmla="*/ 2 h 24"/>
                <a:gd name="T28" fmla="*/ 5 w 41"/>
                <a:gd name="T2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4">
                  <a:moveTo>
                    <a:pt x="5" y="2"/>
                  </a:moveTo>
                  <a:lnTo>
                    <a:pt x="11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1" y="0"/>
                  </a:lnTo>
                  <a:lnTo>
                    <a:pt x="37" y="7"/>
                  </a:lnTo>
                  <a:lnTo>
                    <a:pt x="37" y="15"/>
                  </a:lnTo>
                  <a:lnTo>
                    <a:pt x="28" y="17"/>
                  </a:lnTo>
                  <a:lnTo>
                    <a:pt x="22" y="24"/>
                  </a:lnTo>
                  <a:lnTo>
                    <a:pt x="13" y="17"/>
                  </a:lnTo>
                  <a:lnTo>
                    <a:pt x="3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880C90E2-5335-904B-B54E-A8D800DB9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785" y="3068472"/>
              <a:ext cx="62601" cy="31184"/>
            </a:xfrm>
            <a:custGeom>
              <a:avLst/>
              <a:gdLst>
                <a:gd name="T0" fmla="*/ 5 w 41"/>
                <a:gd name="T1" fmla="*/ 2 h 24"/>
                <a:gd name="T2" fmla="*/ 11 w 41"/>
                <a:gd name="T3" fmla="*/ 0 h 24"/>
                <a:gd name="T4" fmla="*/ 17 w 41"/>
                <a:gd name="T5" fmla="*/ 0 h 24"/>
                <a:gd name="T6" fmla="*/ 17 w 41"/>
                <a:gd name="T7" fmla="*/ 0 h 24"/>
                <a:gd name="T8" fmla="*/ 41 w 41"/>
                <a:gd name="T9" fmla="*/ 0 h 24"/>
                <a:gd name="T10" fmla="*/ 37 w 41"/>
                <a:gd name="T11" fmla="*/ 7 h 24"/>
                <a:gd name="T12" fmla="*/ 37 w 41"/>
                <a:gd name="T13" fmla="*/ 15 h 24"/>
                <a:gd name="T14" fmla="*/ 28 w 41"/>
                <a:gd name="T15" fmla="*/ 17 h 24"/>
                <a:gd name="T16" fmla="*/ 22 w 41"/>
                <a:gd name="T17" fmla="*/ 24 h 24"/>
                <a:gd name="T18" fmla="*/ 13 w 41"/>
                <a:gd name="T19" fmla="*/ 17 h 24"/>
                <a:gd name="T20" fmla="*/ 3 w 41"/>
                <a:gd name="T21" fmla="*/ 7 h 24"/>
                <a:gd name="T22" fmla="*/ 0 w 41"/>
                <a:gd name="T23" fmla="*/ 2 h 24"/>
                <a:gd name="T24" fmla="*/ 5 w 41"/>
                <a:gd name="T25" fmla="*/ 2 h 24"/>
                <a:gd name="T26" fmla="*/ 5 w 41"/>
                <a:gd name="T27" fmla="*/ 2 h 24"/>
                <a:gd name="T28" fmla="*/ 5 w 41"/>
                <a:gd name="T2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4">
                  <a:moveTo>
                    <a:pt x="5" y="2"/>
                  </a:moveTo>
                  <a:lnTo>
                    <a:pt x="11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1" y="0"/>
                  </a:lnTo>
                  <a:lnTo>
                    <a:pt x="37" y="7"/>
                  </a:lnTo>
                  <a:lnTo>
                    <a:pt x="37" y="15"/>
                  </a:lnTo>
                  <a:lnTo>
                    <a:pt x="28" y="17"/>
                  </a:lnTo>
                  <a:lnTo>
                    <a:pt x="22" y="24"/>
                  </a:lnTo>
                  <a:lnTo>
                    <a:pt x="13" y="17"/>
                  </a:lnTo>
                  <a:lnTo>
                    <a:pt x="3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205A732A-E625-0340-B579-AC0FD862E6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07362" y="3102255"/>
              <a:ext cx="83978" cy="126037"/>
            </a:xfrm>
            <a:custGeom>
              <a:avLst/>
              <a:gdLst>
                <a:gd name="T0" fmla="*/ 7 w 55"/>
                <a:gd name="T1" fmla="*/ 95 h 97"/>
                <a:gd name="T2" fmla="*/ 7 w 55"/>
                <a:gd name="T3" fmla="*/ 89 h 97"/>
                <a:gd name="T4" fmla="*/ 4 w 55"/>
                <a:gd name="T5" fmla="*/ 80 h 97"/>
                <a:gd name="T6" fmla="*/ 0 w 55"/>
                <a:gd name="T7" fmla="*/ 66 h 97"/>
                <a:gd name="T8" fmla="*/ 5 w 55"/>
                <a:gd name="T9" fmla="*/ 49 h 97"/>
                <a:gd name="T10" fmla="*/ 11 w 55"/>
                <a:gd name="T11" fmla="*/ 42 h 97"/>
                <a:gd name="T12" fmla="*/ 5 w 55"/>
                <a:gd name="T13" fmla="*/ 25 h 97"/>
                <a:gd name="T14" fmla="*/ 5 w 55"/>
                <a:gd name="T15" fmla="*/ 0 h 97"/>
                <a:gd name="T16" fmla="*/ 43 w 55"/>
                <a:gd name="T17" fmla="*/ 0 h 97"/>
                <a:gd name="T18" fmla="*/ 49 w 55"/>
                <a:gd name="T19" fmla="*/ 6 h 97"/>
                <a:gd name="T20" fmla="*/ 53 w 55"/>
                <a:gd name="T21" fmla="*/ 10 h 97"/>
                <a:gd name="T22" fmla="*/ 55 w 55"/>
                <a:gd name="T23" fmla="*/ 76 h 97"/>
                <a:gd name="T24" fmla="*/ 55 w 55"/>
                <a:gd name="T25" fmla="*/ 83 h 97"/>
                <a:gd name="T26" fmla="*/ 43 w 55"/>
                <a:gd name="T27" fmla="*/ 87 h 97"/>
                <a:gd name="T28" fmla="*/ 30 w 55"/>
                <a:gd name="T29" fmla="*/ 93 h 97"/>
                <a:gd name="T30" fmla="*/ 26 w 55"/>
                <a:gd name="T31" fmla="*/ 97 h 97"/>
                <a:gd name="T32" fmla="*/ 21 w 55"/>
                <a:gd name="T33" fmla="*/ 97 h 97"/>
                <a:gd name="T34" fmla="*/ 21 w 55"/>
                <a:gd name="T35" fmla="*/ 97 h 97"/>
                <a:gd name="T36" fmla="*/ 17 w 55"/>
                <a:gd name="T37" fmla="*/ 97 h 97"/>
                <a:gd name="T38" fmla="*/ 17 w 55"/>
                <a:gd name="T39" fmla="*/ 97 h 97"/>
                <a:gd name="T40" fmla="*/ 13 w 55"/>
                <a:gd name="T41" fmla="*/ 97 h 97"/>
                <a:gd name="T42" fmla="*/ 13 w 55"/>
                <a:gd name="T43" fmla="*/ 97 h 97"/>
                <a:gd name="T44" fmla="*/ 11 w 55"/>
                <a:gd name="T45" fmla="*/ 95 h 97"/>
                <a:gd name="T46" fmla="*/ 7 w 55"/>
                <a:gd name="T47" fmla="*/ 95 h 97"/>
                <a:gd name="T48" fmla="*/ 7 w 55"/>
                <a:gd name="T49" fmla="*/ 95 h 97"/>
                <a:gd name="T50" fmla="*/ 7 w 55"/>
                <a:gd name="T51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97">
                  <a:moveTo>
                    <a:pt x="7" y="95"/>
                  </a:moveTo>
                  <a:lnTo>
                    <a:pt x="7" y="89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5" y="49"/>
                  </a:lnTo>
                  <a:lnTo>
                    <a:pt x="11" y="42"/>
                  </a:lnTo>
                  <a:lnTo>
                    <a:pt x="5" y="25"/>
                  </a:lnTo>
                  <a:lnTo>
                    <a:pt x="5" y="0"/>
                  </a:lnTo>
                  <a:lnTo>
                    <a:pt x="43" y="0"/>
                  </a:lnTo>
                  <a:lnTo>
                    <a:pt x="49" y="6"/>
                  </a:lnTo>
                  <a:lnTo>
                    <a:pt x="53" y="10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43" y="87"/>
                  </a:lnTo>
                  <a:lnTo>
                    <a:pt x="30" y="93"/>
                  </a:lnTo>
                  <a:lnTo>
                    <a:pt x="26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1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8B427D5B-E8AE-4D46-8D5C-013587E492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07362" y="3102255"/>
              <a:ext cx="83978" cy="126037"/>
            </a:xfrm>
            <a:custGeom>
              <a:avLst/>
              <a:gdLst>
                <a:gd name="T0" fmla="*/ 7 w 55"/>
                <a:gd name="T1" fmla="*/ 95 h 97"/>
                <a:gd name="T2" fmla="*/ 7 w 55"/>
                <a:gd name="T3" fmla="*/ 89 h 97"/>
                <a:gd name="T4" fmla="*/ 4 w 55"/>
                <a:gd name="T5" fmla="*/ 80 h 97"/>
                <a:gd name="T6" fmla="*/ 0 w 55"/>
                <a:gd name="T7" fmla="*/ 66 h 97"/>
                <a:gd name="T8" fmla="*/ 5 w 55"/>
                <a:gd name="T9" fmla="*/ 49 h 97"/>
                <a:gd name="T10" fmla="*/ 11 w 55"/>
                <a:gd name="T11" fmla="*/ 42 h 97"/>
                <a:gd name="T12" fmla="*/ 5 w 55"/>
                <a:gd name="T13" fmla="*/ 25 h 97"/>
                <a:gd name="T14" fmla="*/ 5 w 55"/>
                <a:gd name="T15" fmla="*/ 0 h 97"/>
                <a:gd name="T16" fmla="*/ 43 w 55"/>
                <a:gd name="T17" fmla="*/ 0 h 97"/>
                <a:gd name="T18" fmla="*/ 49 w 55"/>
                <a:gd name="T19" fmla="*/ 6 h 97"/>
                <a:gd name="T20" fmla="*/ 53 w 55"/>
                <a:gd name="T21" fmla="*/ 10 h 97"/>
                <a:gd name="T22" fmla="*/ 55 w 55"/>
                <a:gd name="T23" fmla="*/ 76 h 97"/>
                <a:gd name="T24" fmla="*/ 55 w 55"/>
                <a:gd name="T25" fmla="*/ 83 h 97"/>
                <a:gd name="T26" fmla="*/ 43 w 55"/>
                <a:gd name="T27" fmla="*/ 87 h 97"/>
                <a:gd name="T28" fmla="*/ 30 w 55"/>
                <a:gd name="T29" fmla="*/ 93 h 97"/>
                <a:gd name="T30" fmla="*/ 26 w 55"/>
                <a:gd name="T31" fmla="*/ 97 h 97"/>
                <a:gd name="T32" fmla="*/ 21 w 55"/>
                <a:gd name="T33" fmla="*/ 97 h 97"/>
                <a:gd name="T34" fmla="*/ 21 w 55"/>
                <a:gd name="T35" fmla="*/ 97 h 97"/>
                <a:gd name="T36" fmla="*/ 17 w 55"/>
                <a:gd name="T37" fmla="*/ 97 h 97"/>
                <a:gd name="T38" fmla="*/ 17 w 55"/>
                <a:gd name="T39" fmla="*/ 97 h 97"/>
                <a:gd name="T40" fmla="*/ 13 w 55"/>
                <a:gd name="T41" fmla="*/ 97 h 97"/>
                <a:gd name="T42" fmla="*/ 13 w 55"/>
                <a:gd name="T43" fmla="*/ 97 h 97"/>
                <a:gd name="T44" fmla="*/ 11 w 55"/>
                <a:gd name="T45" fmla="*/ 95 h 97"/>
                <a:gd name="T46" fmla="*/ 7 w 55"/>
                <a:gd name="T47" fmla="*/ 95 h 97"/>
                <a:gd name="T48" fmla="*/ 7 w 55"/>
                <a:gd name="T49" fmla="*/ 95 h 97"/>
                <a:gd name="T50" fmla="*/ 7 w 55"/>
                <a:gd name="T51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97">
                  <a:moveTo>
                    <a:pt x="7" y="95"/>
                  </a:moveTo>
                  <a:lnTo>
                    <a:pt x="7" y="89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5" y="49"/>
                  </a:lnTo>
                  <a:lnTo>
                    <a:pt x="11" y="42"/>
                  </a:lnTo>
                  <a:lnTo>
                    <a:pt x="5" y="25"/>
                  </a:lnTo>
                  <a:lnTo>
                    <a:pt x="5" y="0"/>
                  </a:lnTo>
                  <a:lnTo>
                    <a:pt x="43" y="0"/>
                  </a:lnTo>
                  <a:lnTo>
                    <a:pt x="49" y="6"/>
                  </a:lnTo>
                  <a:lnTo>
                    <a:pt x="53" y="10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43" y="87"/>
                  </a:lnTo>
                  <a:lnTo>
                    <a:pt x="30" y="93"/>
                  </a:lnTo>
                  <a:lnTo>
                    <a:pt x="26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1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6F2EF214-AD47-6B4E-A911-8D1440C839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61557" y="3016498"/>
              <a:ext cx="169482" cy="118241"/>
            </a:xfrm>
            <a:custGeom>
              <a:avLst/>
              <a:gdLst>
                <a:gd name="T0" fmla="*/ 0 w 111"/>
                <a:gd name="T1" fmla="*/ 70 h 91"/>
                <a:gd name="T2" fmla="*/ 1 w 111"/>
                <a:gd name="T3" fmla="*/ 68 h 91"/>
                <a:gd name="T4" fmla="*/ 1 w 111"/>
                <a:gd name="T5" fmla="*/ 47 h 91"/>
                <a:gd name="T6" fmla="*/ 15 w 111"/>
                <a:gd name="T7" fmla="*/ 32 h 91"/>
                <a:gd name="T8" fmla="*/ 15 w 111"/>
                <a:gd name="T9" fmla="*/ 21 h 91"/>
                <a:gd name="T10" fmla="*/ 30 w 111"/>
                <a:gd name="T11" fmla="*/ 21 h 91"/>
                <a:gd name="T12" fmla="*/ 39 w 111"/>
                <a:gd name="T13" fmla="*/ 9 h 91"/>
                <a:gd name="T14" fmla="*/ 54 w 111"/>
                <a:gd name="T15" fmla="*/ 0 h 91"/>
                <a:gd name="T16" fmla="*/ 79 w 111"/>
                <a:gd name="T17" fmla="*/ 0 h 91"/>
                <a:gd name="T18" fmla="*/ 79 w 111"/>
                <a:gd name="T19" fmla="*/ 13 h 91"/>
                <a:gd name="T20" fmla="*/ 96 w 111"/>
                <a:gd name="T21" fmla="*/ 32 h 91"/>
                <a:gd name="T22" fmla="*/ 107 w 111"/>
                <a:gd name="T23" fmla="*/ 32 h 91"/>
                <a:gd name="T24" fmla="*/ 111 w 111"/>
                <a:gd name="T25" fmla="*/ 45 h 91"/>
                <a:gd name="T26" fmla="*/ 111 w 111"/>
                <a:gd name="T27" fmla="*/ 57 h 91"/>
                <a:gd name="T28" fmla="*/ 98 w 111"/>
                <a:gd name="T29" fmla="*/ 57 h 91"/>
                <a:gd name="T30" fmla="*/ 90 w 111"/>
                <a:gd name="T31" fmla="*/ 66 h 91"/>
                <a:gd name="T32" fmla="*/ 77 w 111"/>
                <a:gd name="T33" fmla="*/ 62 h 91"/>
                <a:gd name="T34" fmla="*/ 77 w 111"/>
                <a:gd name="T35" fmla="*/ 66 h 91"/>
                <a:gd name="T36" fmla="*/ 37 w 111"/>
                <a:gd name="T37" fmla="*/ 66 h 91"/>
                <a:gd name="T38" fmla="*/ 37 w 111"/>
                <a:gd name="T39" fmla="*/ 91 h 91"/>
                <a:gd name="T40" fmla="*/ 26 w 111"/>
                <a:gd name="T41" fmla="*/ 81 h 91"/>
                <a:gd name="T42" fmla="*/ 13 w 111"/>
                <a:gd name="T43" fmla="*/ 85 h 91"/>
                <a:gd name="T44" fmla="*/ 1 w 111"/>
                <a:gd name="T45" fmla="*/ 74 h 91"/>
                <a:gd name="T46" fmla="*/ 0 w 111"/>
                <a:gd name="T47" fmla="*/ 70 h 91"/>
                <a:gd name="T48" fmla="*/ 0 w 111"/>
                <a:gd name="T49" fmla="*/ 70 h 91"/>
                <a:gd name="T50" fmla="*/ 0 w 111"/>
                <a:gd name="T51" fmla="*/ 7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" h="91">
                  <a:moveTo>
                    <a:pt x="0" y="70"/>
                  </a:moveTo>
                  <a:lnTo>
                    <a:pt x="1" y="68"/>
                  </a:lnTo>
                  <a:lnTo>
                    <a:pt x="1" y="47"/>
                  </a:lnTo>
                  <a:lnTo>
                    <a:pt x="15" y="32"/>
                  </a:lnTo>
                  <a:lnTo>
                    <a:pt x="15" y="21"/>
                  </a:lnTo>
                  <a:lnTo>
                    <a:pt x="30" y="21"/>
                  </a:lnTo>
                  <a:lnTo>
                    <a:pt x="39" y="9"/>
                  </a:lnTo>
                  <a:lnTo>
                    <a:pt x="54" y="0"/>
                  </a:lnTo>
                  <a:lnTo>
                    <a:pt x="79" y="0"/>
                  </a:lnTo>
                  <a:lnTo>
                    <a:pt x="79" y="13"/>
                  </a:lnTo>
                  <a:lnTo>
                    <a:pt x="96" y="32"/>
                  </a:lnTo>
                  <a:lnTo>
                    <a:pt x="107" y="32"/>
                  </a:lnTo>
                  <a:lnTo>
                    <a:pt x="111" y="45"/>
                  </a:lnTo>
                  <a:lnTo>
                    <a:pt x="111" y="57"/>
                  </a:lnTo>
                  <a:lnTo>
                    <a:pt x="98" y="57"/>
                  </a:lnTo>
                  <a:lnTo>
                    <a:pt x="90" y="66"/>
                  </a:lnTo>
                  <a:lnTo>
                    <a:pt x="77" y="62"/>
                  </a:lnTo>
                  <a:lnTo>
                    <a:pt x="77" y="66"/>
                  </a:lnTo>
                  <a:lnTo>
                    <a:pt x="37" y="66"/>
                  </a:lnTo>
                  <a:lnTo>
                    <a:pt x="37" y="91"/>
                  </a:lnTo>
                  <a:lnTo>
                    <a:pt x="26" y="81"/>
                  </a:lnTo>
                  <a:lnTo>
                    <a:pt x="13" y="85"/>
                  </a:lnTo>
                  <a:lnTo>
                    <a:pt x="1" y="7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A59355DC-F72B-3E4F-B337-0C26EA4570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61557" y="3016498"/>
              <a:ext cx="169482" cy="118241"/>
            </a:xfrm>
            <a:custGeom>
              <a:avLst/>
              <a:gdLst>
                <a:gd name="T0" fmla="*/ 0 w 111"/>
                <a:gd name="T1" fmla="*/ 70 h 91"/>
                <a:gd name="T2" fmla="*/ 1 w 111"/>
                <a:gd name="T3" fmla="*/ 68 h 91"/>
                <a:gd name="T4" fmla="*/ 1 w 111"/>
                <a:gd name="T5" fmla="*/ 47 h 91"/>
                <a:gd name="T6" fmla="*/ 15 w 111"/>
                <a:gd name="T7" fmla="*/ 32 h 91"/>
                <a:gd name="T8" fmla="*/ 15 w 111"/>
                <a:gd name="T9" fmla="*/ 21 h 91"/>
                <a:gd name="T10" fmla="*/ 30 w 111"/>
                <a:gd name="T11" fmla="*/ 21 h 91"/>
                <a:gd name="T12" fmla="*/ 39 w 111"/>
                <a:gd name="T13" fmla="*/ 9 h 91"/>
                <a:gd name="T14" fmla="*/ 54 w 111"/>
                <a:gd name="T15" fmla="*/ 0 h 91"/>
                <a:gd name="T16" fmla="*/ 79 w 111"/>
                <a:gd name="T17" fmla="*/ 0 h 91"/>
                <a:gd name="T18" fmla="*/ 79 w 111"/>
                <a:gd name="T19" fmla="*/ 13 h 91"/>
                <a:gd name="T20" fmla="*/ 96 w 111"/>
                <a:gd name="T21" fmla="*/ 32 h 91"/>
                <a:gd name="T22" fmla="*/ 107 w 111"/>
                <a:gd name="T23" fmla="*/ 32 h 91"/>
                <a:gd name="T24" fmla="*/ 111 w 111"/>
                <a:gd name="T25" fmla="*/ 45 h 91"/>
                <a:gd name="T26" fmla="*/ 111 w 111"/>
                <a:gd name="T27" fmla="*/ 57 h 91"/>
                <a:gd name="T28" fmla="*/ 98 w 111"/>
                <a:gd name="T29" fmla="*/ 57 h 91"/>
                <a:gd name="T30" fmla="*/ 90 w 111"/>
                <a:gd name="T31" fmla="*/ 66 h 91"/>
                <a:gd name="T32" fmla="*/ 77 w 111"/>
                <a:gd name="T33" fmla="*/ 62 h 91"/>
                <a:gd name="T34" fmla="*/ 77 w 111"/>
                <a:gd name="T35" fmla="*/ 66 h 91"/>
                <a:gd name="T36" fmla="*/ 37 w 111"/>
                <a:gd name="T37" fmla="*/ 66 h 91"/>
                <a:gd name="T38" fmla="*/ 37 w 111"/>
                <a:gd name="T39" fmla="*/ 91 h 91"/>
                <a:gd name="T40" fmla="*/ 26 w 111"/>
                <a:gd name="T41" fmla="*/ 81 h 91"/>
                <a:gd name="T42" fmla="*/ 13 w 111"/>
                <a:gd name="T43" fmla="*/ 85 h 91"/>
                <a:gd name="T44" fmla="*/ 1 w 111"/>
                <a:gd name="T45" fmla="*/ 74 h 91"/>
                <a:gd name="T46" fmla="*/ 0 w 111"/>
                <a:gd name="T47" fmla="*/ 70 h 91"/>
                <a:gd name="T48" fmla="*/ 0 w 111"/>
                <a:gd name="T49" fmla="*/ 70 h 91"/>
                <a:gd name="T50" fmla="*/ 0 w 111"/>
                <a:gd name="T51" fmla="*/ 7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" h="91">
                  <a:moveTo>
                    <a:pt x="0" y="70"/>
                  </a:moveTo>
                  <a:lnTo>
                    <a:pt x="1" y="68"/>
                  </a:lnTo>
                  <a:lnTo>
                    <a:pt x="1" y="47"/>
                  </a:lnTo>
                  <a:lnTo>
                    <a:pt x="15" y="32"/>
                  </a:lnTo>
                  <a:lnTo>
                    <a:pt x="15" y="21"/>
                  </a:lnTo>
                  <a:lnTo>
                    <a:pt x="30" y="21"/>
                  </a:lnTo>
                  <a:lnTo>
                    <a:pt x="39" y="9"/>
                  </a:lnTo>
                  <a:lnTo>
                    <a:pt x="54" y="0"/>
                  </a:lnTo>
                  <a:lnTo>
                    <a:pt x="79" y="0"/>
                  </a:lnTo>
                  <a:lnTo>
                    <a:pt x="79" y="13"/>
                  </a:lnTo>
                  <a:lnTo>
                    <a:pt x="96" y="32"/>
                  </a:lnTo>
                  <a:lnTo>
                    <a:pt x="107" y="32"/>
                  </a:lnTo>
                  <a:lnTo>
                    <a:pt x="111" y="45"/>
                  </a:lnTo>
                  <a:lnTo>
                    <a:pt x="111" y="57"/>
                  </a:lnTo>
                  <a:lnTo>
                    <a:pt x="98" y="57"/>
                  </a:lnTo>
                  <a:lnTo>
                    <a:pt x="90" y="66"/>
                  </a:lnTo>
                  <a:lnTo>
                    <a:pt x="77" y="62"/>
                  </a:lnTo>
                  <a:lnTo>
                    <a:pt x="77" y="66"/>
                  </a:lnTo>
                  <a:lnTo>
                    <a:pt x="37" y="66"/>
                  </a:lnTo>
                  <a:lnTo>
                    <a:pt x="37" y="91"/>
                  </a:lnTo>
                  <a:lnTo>
                    <a:pt x="26" y="81"/>
                  </a:lnTo>
                  <a:lnTo>
                    <a:pt x="13" y="85"/>
                  </a:lnTo>
                  <a:lnTo>
                    <a:pt x="1" y="7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E528F264-D3D8-0E4F-8931-2DEA86976A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6071" y="3097057"/>
              <a:ext cx="38172" cy="109145"/>
            </a:xfrm>
            <a:custGeom>
              <a:avLst/>
              <a:gdLst>
                <a:gd name="T0" fmla="*/ 10 w 25"/>
                <a:gd name="T1" fmla="*/ 84 h 84"/>
                <a:gd name="T2" fmla="*/ 25 w 25"/>
                <a:gd name="T3" fmla="*/ 78 h 84"/>
                <a:gd name="T4" fmla="*/ 25 w 25"/>
                <a:gd name="T5" fmla="*/ 36 h 84"/>
                <a:gd name="T6" fmla="*/ 19 w 25"/>
                <a:gd name="T7" fmla="*/ 25 h 84"/>
                <a:gd name="T8" fmla="*/ 19 w 25"/>
                <a:gd name="T9" fmla="*/ 19 h 84"/>
                <a:gd name="T10" fmla="*/ 13 w 25"/>
                <a:gd name="T11" fmla="*/ 12 h 84"/>
                <a:gd name="T12" fmla="*/ 13 w 25"/>
                <a:gd name="T13" fmla="*/ 4 h 84"/>
                <a:gd name="T14" fmla="*/ 0 w 25"/>
                <a:gd name="T15" fmla="*/ 0 h 84"/>
                <a:gd name="T16" fmla="*/ 0 w 25"/>
                <a:gd name="T17" fmla="*/ 4 h 84"/>
                <a:gd name="T18" fmla="*/ 0 w 25"/>
                <a:gd name="T19" fmla="*/ 4 h 84"/>
                <a:gd name="T20" fmla="*/ 0 w 25"/>
                <a:gd name="T21" fmla="*/ 8 h 84"/>
                <a:gd name="T22" fmla="*/ 8 w 25"/>
                <a:gd name="T23" fmla="*/ 14 h 84"/>
                <a:gd name="T24" fmla="*/ 10 w 25"/>
                <a:gd name="T25" fmla="*/ 84 h 84"/>
                <a:gd name="T26" fmla="*/ 10 w 25"/>
                <a:gd name="T27" fmla="*/ 84 h 84"/>
                <a:gd name="T28" fmla="*/ 10 w 25"/>
                <a:gd name="T2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84">
                  <a:moveTo>
                    <a:pt x="10" y="84"/>
                  </a:moveTo>
                  <a:lnTo>
                    <a:pt x="25" y="78"/>
                  </a:lnTo>
                  <a:lnTo>
                    <a:pt x="25" y="36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3" y="12"/>
                  </a:lnTo>
                  <a:lnTo>
                    <a:pt x="13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8" y="14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0" y="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872F2E84-32DF-EA44-B754-D6774DFB2A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6071" y="3097057"/>
              <a:ext cx="38172" cy="109145"/>
            </a:xfrm>
            <a:custGeom>
              <a:avLst/>
              <a:gdLst>
                <a:gd name="T0" fmla="*/ 10 w 25"/>
                <a:gd name="T1" fmla="*/ 84 h 84"/>
                <a:gd name="T2" fmla="*/ 25 w 25"/>
                <a:gd name="T3" fmla="*/ 78 h 84"/>
                <a:gd name="T4" fmla="*/ 25 w 25"/>
                <a:gd name="T5" fmla="*/ 36 h 84"/>
                <a:gd name="T6" fmla="*/ 19 w 25"/>
                <a:gd name="T7" fmla="*/ 25 h 84"/>
                <a:gd name="T8" fmla="*/ 19 w 25"/>
                <a:gd name="T9" fmla="*/ 19 h 84"/>
                <a:gd name="T10" fmla="*/ 13 w 25"/>
                <a:gd name="T11" fmla="*/ 12 h 84"/>
                <a:gd name="T12" fmla="*/ 13 w 25"/>
                <a:gd name="T13" fmla="*/ 4 h 84"/>
                <a:gd name="T14" fmla="*/ 0 w 25"/>
                <a:gd name="T15" fmla="*/ 0 h 84"/>
                <a:gd name="T16" fmla="*/ 0 w 25"/>
                <a:gd name="T17" fmla="*/ 4 h 84"/>
                <a:gd name="T18" fmla="*/ 0 w 25"/>
                <a:gd name="T19" fmla="*/ 4 h 84"/>
                <a:gd name="T20" fmla="*/ 0 w 25"/>
                <a:gd name="T21" fmla="*/ 8 h 84"/>
                <a:gd name="T22" fmla="*/ 8 w 25"/>
                <a:gd name="T23" fmla="*/ 14 h 84"/>
                <a:gd name="T24" fmla="*/ 10 w 25"/>
                <a:gd name="T25" fmla="*/ 84 h 84"/>
                <a:gd name="T26" fmla="*/ 10 w 25"/>
                <a:gd name="T27" fmla="*/ 84 h 84"/>
                <a:gd name="T28" fmla="*/ 10 w 25"/>
                <a:gd name="T2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84">
                  <a:moveTo>
                    <a:pt x="10" y="84"/>
                  </a:moveTo>
                  <a:lnTo>
                    <a:pt x="25" y="78"/>
                  </a:lnTo>
                  <a:lnTo>
                    <a:pt x="25" y="36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3" y="12"/>
                  </a:lnTo>
                  <a:lnTo>
                    <a:pt x="13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8" y="14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0" y="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D7A35A8A-CE93-C142-AFA4-A618F7985D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98974" y="3068472"/>
              <a:ext cx="58021" cy="127336"/>
            </a:xfrm>
            <a:custGeom>
              <a:avLst/>
              <a:gdLst>
                <a:gd name="T0" fmla="*/ 8 w 38"/>
                <a:gd name="T1" fmla="*/ 17 h 98"/>
                <a:gd name="T2" fmla="*/ 21 w 38"/>
                <a:gd name="T3" fmla="*/ 17 h 98"/>
                <a:gd name="T4" fmla="*/ 21 w 38"/>
                <a:gd name="T5" fmla="*/ 5 h 98"/>
                <a:gd name="T6" fmla="*/ 27 w 38"/>
                <a:gd name="T7" fmla="*/ 0 h 98"/>
                <a:gd name="T8" fmla="*/ 34 w 38"/>
                <a:gd name="T9" fmla="*/ 11 h 98"/>
                <a:gd name="T10" fmla="*/ 38 w 38"/>
                <a:gd name="T11" fmla="*/ 39 h 98"/>
                <a:gd name="T12" fmla="*/ 23 w 38"/>
                <a:gd name="T13" fmla="*/ 56 h 98"/>
                <a:gd name="T14" fmla="*/ 27 w 38"/>
                <a:gd name="T15" fmla="*/ 96 h 98"/>
                <a:gd name="T16" fmla="*/ 10 w 38"/>
                <a:gd name="T17" fmla="*/ 98 h 98"/>
                <a:gd name="T18" fmla="*/ 10 w 38"/>
                <a:gd name="T19" fmla="*/ 58 h 98"/>
                <a:gd name="T20" fmla="*/ 6 w 38"/>
                <a:gd name="T21" fmla="*/ 47 h 98"/>
                <a:gd name="T22" fmla="*/ 6 w 38"/>
                <a:gd name="T23" fmla="*/ 41 h 98"/>
                <a:gd name="T24" fmla="*/ 0 w 38"/>
                <a:gd name="T25" fmla="*/ 34 h 98"/>
                <a:gd name="T26" fmla="*/ 0 w 38"/>
                <a:gd name="T27" fmla="*/ 26 h 98"/>
                <a:gd name="T28" fmla="*/ 8 w 38"/>
                <a:gd name="T29" fmla="*/ 17 h 98"/>
                <a:gd name="T30" fmla="*/ 8 w 38"/>
                <a:gd name="T31" fmla="*/ 17 h 98"/>
                <a:gd name="T32" fmla="*/ 8 w 38"/>
                <a:gd name="T33" fmla="*/ 1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98">
                  <a:moveTo>
                    <a:pt x="8" y="17"/>
                  </a:moveTo>
                  <a:lnTo>
                    <a:pt x="21" y="17"/>
                  </a:lnTo>
                  <a:lnTo>
                    <a:pt x="21" y="5"/>
                  </a:lnTo>
                  <a:lnTo>
                    <a:pt x="27" y="0"/>
                  </a:lnTo>
                  <a:lnTo>
                    <a:pt x="34" y="11"/>
                  </a:lnTo>
                  <a:lnTo>
                    <a:pt x="38" y="39"/>
                  </a:lnTo>
                  <a:lnTo>
                    <a:pt x="23" y="56"/>
                  </a:lnTo>
                  <a:lnTo>
                    <a:pt x="27" y="96"/>
                  </a:lnTo>
                  <a:lnTo>
                    <a:pt x="10" y="98"/>
                  </a:lnTo>
                  <a:lnTo>
                    <a:pt x="10" y="58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2A3D17AE-F44A-794E-95F4-553286FAF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98974" y="3068472"/>
              <a:ext cx="58021" cy="127336"/>
            </a:xfrm>
            <a:custGeom>
              <a:avLst/>
              <a:gdLst>
                <a:gd name="T0" fmla="*/ 8 w 38"/>
                <a:gd name="T1" fmla="*/ 17 h 98"/>
                <a:gd name="T2" fmla="*/ 21 w 38"/>
                <a:gd name="T3" fmla="*/ 17 h 98"/>
                <a:gd name="T4" fmla="*/ 21 w 38"/>
                <a:gd name="T5" fmla="*/ 5 h 98"/>
                <a:gd name="T6" fmla="*/ 27 w 38"/>
                <a:gd name="T7" fmla="*/ 0 h 98"/>
                <a:gd name="T8" fmla="*/ 34 w 38"/>
                <a:gd name="T9" fmla="*/ 11 h 98"/>
                <a:gd name="T10" fmla="*/ 38 w 38"/>
                <a:gd name="T11" fmla="*/ 39 h 98"/>
                <a:gd name="T12" fmla="*/ 23 w 38"/>
                <a:gd name="T13" fmla="*/ 56 h 98"/>
                <a:gd name="T14" fmla="*/ 27 w 38"/>
                <a:gd name="T15" fmla="*/ 96 h 98"/>
                <a:gd name="T16" fmla="*/ 10 w 38"/>
                <a:gd name="T17" fmla="*/ 98 h 98"/>
                <a:gd name="T18" fmla="*/ 10 w 38"/>
                <a:gd name="T19" fmla="*/ 58 h 98"/>
                <a:gd name="T20" fmla="*/ 6 w 38"/>
                <a:gd name="T21" fmla="*/ 47 h 98"/>
                <a:gd name="T22" fmla="*/ 6 w 38"/>
                <a:gd name="T23" fmla="*/ 41 h 98"/>
                <a:gd name="T24" fmla="*/ 0 w 38"/>
                <a:gd name="T25" fmla="*/ 34 h 98"/>
                <a:gd name="T26" fmla="*/ 0 w 38"/>
                <a:gd name="T27" fmla="*/ 26 h 98"/>
                <a:gd name="T28" fmla="*/ 8 w 38"/>
                <a:gd name="T29" fmla="*/ 17 h 98"/>
                <a:gd name="T30" fmla="*/ 8 w 38"/>
                <a:gd name="T31" fmla="*/ 17 h 98"/>
                <a:gd name="T32" fmla="*/ 8 w 38"/>
                <a:gd name="T33" fmla="*/ 1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98">
                  <a:moveTo>
                    <a:pt x="8" y="17"/>
                  </a:moveTo>
                  <a:lnTo>
                    <a:pt x="21" y="17"/>
                  </a:lnTo>
                  <a:lnTo>
                    <a:pt x="21" y="5"/>
                  </a:lnTo>
                  <a:lnTo>
                    <a:pt x="27" y="0"/>
                  </a:lnTo>
                  <a:lnTo>
                    <a:pt x="34" y="11"/>
                  </a:lnTo>
                  <a:lnTo>
                    <a:pt x="38" y="39"/>
                  </a:lnTo>
                  <a:lnTo>
                    <a:pt x="23" y="56"/>
                  </a:lnTo>
                  <a:lnTo>
                    <a:pt x="27" y="96"/>
                  </a:lnTo>
                  <a:lnTo>
                    <a:pt x="10" y="98"/>
                  </a:lnTo>
                  <a:lnTo>
                    <a:pt x="10" y="58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F8DC1C80-E6C1-BC41-B239-7AC3BBCBFE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038587"/>
              <a:ext cx="152687" cy="255971"/>
            </a:xfrm>
            <a:custGeom>
              <a:avLst/>
              <a:gdLst>
                <a:gd name="T0" fmla="*/ 68 w 100"/>
                <a:gd name="T1" fmla="*/ 0 h 197"/>
                <a:gd name="T2" fmla="*/ 70 w 100"/>
                <a:gd name="T3" fmla="*/ 23 h 197"/>
                <a:gd name="T4" fmla="*/ 77 w 100"/>
                <a:gd name="T5" fmla="*/ 23 h 197"/>
                <a:gd name="T6" fmla="*/ 77 w 100"/>
                <a:gd name="T7" fmla="*/ 34 h 197"/>
                <a:gd name="T8" fmla="*/ 70 w 100"/>
                <a:gd name="T9" fmla="*/ 43 h 197"/>
                <a:gd name="T10" fmla="*/ 55 w 100"/>
                <a:gd name="T11" fmla="*/ 83 h 197"/>
                <a:gd name="T12" fmla="*/ 36 w 100"/>
                <a:gd name="T13" fmla="*/ 123 h 197"/>
                <a:gd name="T14" fmla="*/ 23 w 100"/>
                <a:gd name="T15" fmla="*/ 110 h 197"/>
                <a:gd name="T16" fmla="*/ 4 w 100"/>
                <a:gd name="T17" fmla="*/ 127 h 197"/>
                <a:gd name="T18" fmla="*/ 0 w 100"/>
                <a:gd name="T19" fmla="*/ 153 h 197"/>
                <a:gd name="T20" fmla="*/ 0 w 100"/>
                <a:gd name="T21" fmla="*/ 153 h 197"/>
                <a:gd name="T22" fmla="*/ 6 w 100"/>
                <a:gd name="T23" fmla="*/ 159 h 197"/>
                <a:gd name="T24" fmla="*/ 6 w 100"/>
                <a:gd name="T25" fmla="*/ 159 h 197"/>
                <a:gd name="T26" fmla="*/ 7 w 100"/>
                <a:gd name="T27" fmla="*/ 161 h 197"/>
                <a:gd name="T28" fmla="*/ 7 w 100"/>
                <a:gd name="T29" fmla="*/ 161 h 197"/>
                <a:gd name="T30" fmla="*/ 7 w 100"/>
                <a:gd name="T31" fmla="*/ 161 h 197"/>
                <a:gd name="T32" fmla="*/ 11 w 100"/>
                <a:gd name="T33" fmla="*/ 163 h 197"/>
                <a:gd name="T34" fmla="*/ 15 w 100"/>
                <a:gd name="T35" fmla="*/ 166 h 197"/>
                <a:gd name="T36" fmla="*/ 15 w 100"/>
                <a:gd name="T37" fmla="*/ 166 h 197"/>
                <a:gd name="T38" fmla="*/ 17 w 100"/>
                <a:gd name="T39" fmla="*/ 168 h 197"/>
                <a:gd name="T40" fmla="*/ 17 w 100"/>
                <a:gd name="T41" fmla="*/ 170 h 197"/>
                <a:gd name="T42" fmla="*/ 17 w 100"/>
                <a:gd name="T43" fmla="*/ 174 h 197"/>
                <a:gd name="T44" fmla="*/ 15 w 100"/>
                <a:gd name="T45" fmla="*/ 176 h 197"/>
                <a:gd name="T46" fmla="*/ 17 w 100"/>
                <a:gd name="T47" fmla="*/ 185 h 197"/>
                <a:gd name="T48" fmla="*/ 13 w 100"/>
                <a:gd name="T49" fmla="*/ 191 h 197"/>
                <a:gd name="T50" fmla="*/ 45 w 100"/>
                <a:gd name="T51" fmla="*/ 191 h 197"/>
                <a:gd name="T52" fmla="*/ 77 w 100"/>
                <a:gd name="T53" fmla="*/ 189 h 197"/>
                <a:gd name="T54" fmla="*/ 98 w 100"/>
                <a:gd name="T55" fmla="*/ 197 h 197"/>
                <a:gd name="T56" fmla="*/ 100 w 100"/>
                <a:gd name="T57" fmla="*/ 176 h 197"/>
                <a:gd name="T58" fmla="*/ 91 w 100"/>
                <a:gd name="T59" fmla="*/ 164 h 197"/>
                <a:gd name="T60" fmla="*/ 77 w 100"/>
                <a:gd name="T61" fmla="*/ 127 h 197"/>
                <a:gd name="T62" fmla="*/ 93 w 100"/>
                <a:gd name="T63" fmla="*/ 104 h 197"/>
                <a:gd name="T64" fmla="*/ 91 w 100"/>
                <a:gd name="T65" fmla="*/ 85 h 197"/>
                <a:gd name="T66" fmla="*/ 72 w 100"/>
                <a:gd name="T67" fmla="*/ 74 h 197"/>
                <a:gd name="T68" fmla="*/ 76 w 100"/>
                <a:gd name="T69" fmla="*/ 60 h 197"/>
                <a:gd name="T70" fmla="*/ 94 w 100"/>
                <a:gd name="T71" fmla="*/ 60 h 197"/>
                <a:gd name="T72" fmla="*/ 89 w 100"/>
                <a:gd name="T73" fmla="*/ 53 h 197"/>
                <a:gd name="T74" fmla="*/ 89 w 100"/>
                <a:gd name="T75" fmla="*/ 23 h 197"/>
                <a:gd name="T76" fmla="*/ 68 w 100"/>
                <a:gd name="T77" fmla="*/ 0 h 197"/>
                <a:gd name="T78" fmla="*/ 68 w 100"/>
                <a:gd name="T79" fmla="*/ 0 h 197"/>
                <a:gd name="T80" fmla="*/ 68 w 100"/>
                <a:gd name="T8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97">
                  <a:moveTo>
                    <a:pt x="68" y="0"/>
                  </a:moveTo>
                  <a:lnTo>
                    <a:pt x="70" y="23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0" y="43"/>
                  </a:lnTo>
                  <a:lnTo>
                    <a:pt x="55" y="83"/>
                  </a:lnTo>
                  <a:lnTo>
                    <a:pt x="36" y="123"/>
                  </a:lnTo>
                  <a:lnTo>
                    <a:pt x="23" y="110"/>
                  </a:lnTo>
                  <a:lnTo>
                    <a:pt x="4" y="127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11" y="163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17" y="168"/>
                  </a:lnTo>
                  <a:lnTo>
                    <a:pt x="17" y="170"/>
                  </a:lnTo>
                  <a:lnTo>
                    <a:pt x="17" y="174"/>
                  </a:lnTo>
                  <a:lnTo>
                    <a:pt x="15" y="176"/>
                  </a:lnTo>
                  <a:lnTo>
                    <a:pt x="17" y="185"/>
                  </a:lnTo>
                  <a:lnTo>
                    <a:pt x="13" y="191"/>
                  </a:lnTo>
                  <a:lnTo>
                    <a:pt x="45" y="191"/>
                  </a:lnTo>
                  <a:lnTo>
                    <a:pt x="77" y="189"/>
                  </a:lnTo>
                  <a:lnTo>
                    <a:pt x="98" y="197"/>
                  </a:lnTo>
                  <a:lnTo>
                    <a:pt x="100" y="176"/>
                  </a:lnTo>
                  <a:lnTo>
                    <a:pt x="91" y="164"/>
                  </a:lnTo>
                  <a:lnTo>
                    <a:pt x="77" y="127"/>
                  </a:lnTo>
                  <a:lnTo>
                    <a:pt x="93" y="104"/>
                  </a:lnTo>
                  <a:lnTo>
                    <a:pt x="91" y="85"/>
                  </a:lnTo>
                  <a:lnTo>
                    <a:pt x="72" y="74"/>
                  </a:lnTo>
                  <a:lnTo>
                    <a:pt x="76" y="60"/>
                  </a:lnTo>
                  <a:lnTo>
                    <a:pt x="94" y="60"/>
                  </a:lnTo>
                  <a:lnTo>
                    <a:pt x="89" y="53"/>
                  </a:lnTo>
                  <a:lnTo>
                    <a:pt x="89" y="2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C4A3205C-1273-1847-B599-E69AA50801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038587"/>
              <a:ext cx="152687" cy="255971"/>
            </a:xfrm>
            <a:custGeom>
              <a:avLst/>
              <a:gdLst>
                <a:gd name="T0" fmla="*/ 68 w 100"/>
                <a:gd name="T1" fmla="*/ 0 h 197"/>
                <a:gd name="T2" fmla="*/ 70 w 100"/>
                <a:gd name="T3" fmla="*/ 23 h 197"/>
                <a:gd name="T4" fmla="*/ 77 w 100"/>
                <a:gd name="T5" fmla="*/ 23 h 197"/>
                <a:gd name="T6" fmla="*/ 77 w 100"/>
                <a:gd name="T7" fmla="*/ 34 h 197"/>
                <a:gd name="T8" fmla="*/ 70 w 100"/>
                <a:gd name="T9" fmla="*/ 43 h 197"/>
                <a:gd name="T10" fmla="*/ 55 w 100"/>
                <a:gd name="T11" fmla="*/ 83 h 197"/>
                <a:gd name="T12" fmla="*/ 36 w 100"/>
                <a:gd name="T13" fmla="*/ 123 h 197"/>
                <a:gd name="T14" fmla="*/ 23 w 100"/>
                <a:gd name="T15" fmla="*/ 110 h 197"/>
                <a:gd name="T16" fmla="*/ 4 w 100"/>
                <a:gd name="T17" fmla="*/ 127 h 197"/>
                <a:gd name="T18" fmla="*/ 0 w 100"/>
                <a:gd name="T19" fmla="*/ 153 h 197"/>
                <a:gd name="T20" fmla="*/ 0 w 100"/>
                <a:gd name="T21" fmla="*/ 153 h 197"/>
                <a:gd name="T22" fmla="*/ 6 w 100"/>
                <a:gd name="T23" fmla="*/ 159 h 197"/>
                <a:gd name="T24" fmla="*/ 6 w 100"/>
                <a:gd name="T25" fmla="*/ 159 h 197"/>
                <a:gd name="T26" fmla="*/ 7 w 100"/>
                <a:gd name="T27" fmla="*/ 161 h 197"/>
                <a:gd name="T28" fmla="*/ 7 w 100"/>
                <a:gd name="T29" fmla="*/ 161 h 197"/>
                <a:gd name="T30" fmla="*/ 7 w 100"/>
                <a:gd name="T31" fmla="*/ 161 h 197"/>
                <a:gd name="T32" fmla="*/ 11 w 100"/>
                <a:gd name="T33" fmla="*/ 163 h 197"/>
                <a:gd name="T34" fmla="*/ 15 w 100"/>
                <a:gd name="T35" fmla="*/ 166 h 197"/>
                <a:gd name="T36" fmla="*/ 15 w 100"/>
                <a:gd name="T37" fmla="*/ 166 h 197"/>
                <a:gd name="T38" fmla="*/ 17 w 100"/>
                <a:gd name="T39" fmla="*/ 168 h 197"/>
                <a:gd name="T40" fmla="*/ 17 w 100"/>
                <a:gd name="T41" fmla="*/ 170 h 197"/>
                <a:gd name="T42" fmla="*/ 17 w 100"/>
                <a:gd name="T43" fmla="*/ 174 h 197"/>
                <a:gd name="T44" fmla="*/ 15 w 100"/>
                <a:gd name="T45" fmla="*/ 176 h 197"/>
                <a:gd name="T46" fmla="*/ 17 w 100"/>
                <a:gd name="T47" fmla="*/ 185 h 197"/>
                <a:gd name="T48" fmla="*/ 13 w 100"/>
                <a:gd name="T49" fmla="*/ 191 h 197"/>
                <a:gd name="T50" fmla="*/ 45 w 100"/>
                <a:gd name="T51" fmla="*/ 191 h 197"/>
                <a:gd name="T52" fmla="*/ 77 w 100"/>
                <a:gd name="T53" fmla="*/ 189 h 197"/>
                <a:gd name="T54" fmla="*/ 98 w 100"/>
                <a:gd name="T55" fmla="*/ 197 h 197"/>
                <a:gd name="T56" fmla="*/ 100 w 100"/>
                <a:gd name="T57" fmla="*/ 176 h 197"/>
                <a:gd name="T58" fmla="*/ 91 w 100"/>
                <a:gd name="T59" fmla="*/ 164 h 197"/>
                <a:gd name="T60" fmla="*/ 77 w 100"/>
                <a:gd name="T61" fmla="*/ 127 h 197"/>
                <a:gd name="T62" fmla="*/ 93 w 100"/>
                <a:gd name="T63" fmla="*/ 104 h 197"/>
                <a:gd name="T64" fmla="*/ 91 w 100"/>
                <a:gd name="T65" fmla="*/ 85 h 197"/>
                <a:gd name="T66" fmla="*/ 72 w 100"/>
                <a:gd name="T67" fmla="*/ 74 h 197"/>
                <a:gd name="T68" fmla="*/ 76 w 100"/>
                <a:gd name="T69" fmla="*/ 60 h 197"/>
                <a:gd name="T70" fmla="*/ 94 w 100"/>
                <a:gd name="T71" fmla="*/ 60 h 197"/>
                <a:gd name="T72" fmla="*/ 89 w 100"/>
                <a:gd name="T73" fmla="*/ 53 h 197"/>
                <a:gd name="T74" fmla="*/ 89 w 100"/>
                <a:gd name="T75" fmla="*/ 23 h 197"/>
                <a:gd name="T76" fmla="*/ 68 w 100"/>
                <a:gd name="T77" fmla="*/ 0 h 197"/>
                <a:gd name="T78" fmla="*/ 68 w 100"/>
                <a:gd name="T79" fmla="*/ 0 h 197"/>
                <a:gd name="T80" fmla="*/ 68 w 100"/>
                <a:gd name="T8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97">
                  <a:moveTo>
                    <a:pt x="68" y="0"/>
                  </a:moveTo>
                  <a:lnTo>
                    <a:pt x="70" y="23"/>
                  </a:lnTo>
                  <a:lnTo>
                    <a:pt x="77" y="23"/>
                  </a:lnTo>
                  <a:lnTo>
                    <a:pt x="77" y="34"/>
                  </a:lnTo>
                  <a:lnTo>
                    <a:pt x="70" y="43"/>
                  </a:lnTo>
                  <a:lnTo>
                    <a:pt x="55" y="83"/>
                  </a:lnTo>
                  <a:lnTo>
                    <a:pt x="36" y="123"/>
                  </a:lnTo>
                  <a:lnTo>
                    <a:pt x="23" y="110"/>
                  </a:lnTo>
                  <a:lnTo>
                    <a:pt x="4" y="127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11" y="163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17" y="168"/>
                  </a:lnTo>
                  <a:lnTo>
                    <a:pt x="17" y="170"/>
                  </a:lnTo>
                  <a:lnTo>
                    <a:pt x="17" y="174"/>
                  </a:lnTo>
                  <a:lnTo>
                    <a:pt x="15" y="176"/>
                  </a:lnTo>
                  <a:lnTo>
                    <a:pt x="17" y="185"/>
                  </a:lnTo>
                  <a:lnTo>
                    <a:pt x="13" y="191"/>
                  </a:lnTo>
                  <a:lnTo>
                    <a:pt x="45" y="191"/>
                  </a:lnTo>
                  <a:lnTo>
                    <a:pt x="77" y="189"/>
                  </a:lnTo>
                  <a:lnTo>
                    <a:pt x="98" y="197"/>
                  </a:lnTo>
                  <a:lnTo>
                    <a:pt x="100" y="176"/>
                  </a:lnTo>
                  <a:lnTo>
                    <a:pt x="91" y="164"/>
                  </a:lnTo>
                  <a:lnTo>
                    <a:pt x="77" y="127"/>
                  </a:lnTo>
                  <a:lnTo>
                    <a:pt x="93" y="104"/>
                  </a:lnTo>
                  <a:lnTo>
                    <a:pt x="91" y="85"/>
                  </a:lnTo>
                  <a:lnTo>
                    <a:pt x="72" y="74"/>
                  </a:lnTo>
                  <a:lnTo>
                    <a:pt x="76" y="60"/>
                  </a:lnTo>
                  <a:lnTo>
                    <a:pt x="94" y="60"/>
                  </a:lnTo>
                  <a:lnTo>
                    <a:pt x="89" y="53"/>
                  </a:lnTo>
                  <a:lnTo>
                    <a:pt x="89" y="2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81231A14-A032-6740-B703-9136D644EA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4800" y="3220495"/>
              <a:ext cx="389351" cy="393702"/>
            </a:xfrm>
            <a:custGeom>
              <a:avLst/>
              <a:gdLst>
                <a:gd name="T0" fmla="*/ 78 w 255"/>
                <a:gd name="T1" fmla="*/ 51 h 303"/>
                <a:gd name="T2" fmla="*/ 59 w 255"/>
                <a:gd name="T3" fmla="*/ 98 h 303"/>
                <a:gd name="T4" fmla="*/ 53 w 255"/>
                <a:gd name="T5" fmla="*/ 140 h 303"/>
                <a:gd name="T6" fmla="*/ 32 w 255"/>
                <a:gd name="T7" fmla="*/ 163 h 303"/>
                <a:gd name="T8" fmla="*/ 17 w 255"/>
                <a:gd name="T9" fmla="*/ 161 h 303"/>
                <a:gd name="T10" fmla="*/ 11 w 255"/>
                <a:gd name="T11" fmla="*/ 166 h 303"/>
                <a:gd name="T12" fmla="*/ 0 w 255"/>
                <a:gd name="T13" fmla="*/ 185 h 303"/>
                <a:gd name="T14" fmla="*/ 55 w 255"/>
                <a:gd name="T15" fmla="*/ 181 h 303"/>
                <a:gd name="T16" fmla="*/ 72 w 255"/>
                <a:gd name="T17" fmla="*/ 216 h 303"/>
                <a:gd name="T18" fmla="*/ 100 w 255"/>
                <a:gd name="T19" fmla="*/ 195 h 303"/>
                <a:gd name="T20" fmla="*/ 114 w 255"/>
                <a:gd name="T21" fmla="*/ 204 h 303"/>
                <a:gd name="T22" fmla="*/ 131 w 255"/>
                <a:gd name="T23" fmla="*/ 233 h 303"/>
                <a:gd name="T24" fmla="*/ 134 w 255"/>
                <a:gd name="T25" fmla="*/ 250 h 303"/>
                <a:gd name="T26" fmla="*/ 157 w 255"/>
                <a:gd name="T27" fmla="*/ 268 h 303"/>
                <a:gd name="T28" fmla="*/ 174 w 255"/>
                <a:gd name="T29" fmla="*/ 276 h 303"/>
                <a:gd name="T30" fmla="*/ 199 w 255"/>
                <a:gd name="T31" fmla="*/ 274 h 303"/>
                <a:gd name="T32" fmla="*/ 216 w 255"/>
                <a:gd name="T33" fmla="*/ 287 h 303"/>
                <a:gd name="T34" fmla="*/ 235 w 255"/>
                <a:gd name="T35" fmla="*/ 299 h 303"/>
                <a:gd name="T36" fmla="*/ 229 w 255"/>
                <a:gd name="T37" fmla="*/ 287 h 303"/>
                <a:gd name="T38" fmla="*/ 216 w 255"/>
                <a:gd name="T39" fmla="*/ 272 h 303"/>
                <a:gd name="T40" fmla="*/ 219 w 255"/>
                <a:gd name="T41" fmla="*/ 253 h 303"/>
                <a:gd name="T42" fmla="*/ 219 w 255"/>
                <a:gd name="T43" fmla="*/ 231 h 303"/>
                <a:gd name="T44" fmla="*/ 246 w 255"/>
                <a:gd name="T45" fmla="*/ 219 h 303"/>
                <a:gd name="T46" fmla="*/ 236 w 255"/>
                <a:gd name="T47" fmla="*/ 204 h 303"/>
                <a:gd name="T48" fmla="*/ 227 w 255"/>
                <a:gd name="T49" fmla="*/ 181 h 303"/>
                <a:gd name="T50" fmla="*/ 227 w 255"/>
                <a:gd name="T51" fmla="*/ 172 h 303"/>
                <a:gd name="T52" fmla="*/ 225 w 255"/>
                <a:gd name="T53" fmla="*/ 166 h 303"/>
                <a:gd name="T54" fmla="*/ 227 w 255"/>
                <a:gd name="T55" fmla="*/ 163 h 303"/>
                <a:gd name="T56" fmla="*/ 231 w 255"/>
                <a:gd name="T57" fmla="*/ 134 h 303"/>
                <a:gd name="T58" fmla="*/ 225 w 255"/>
                <a:gd name="T59" fmla="*/ 117 h 303"/>
                <a:gd name="T60" fmla="*/ 235 w 255"/>
                <a:gd name="T61" fmla="*/ 100 h 303"/>
                <a:gd name="T62" fmla="*/ 246 w 255"/>
                <a:gd name="T63" fmla="*/ 64 h 303"/>
                <a:gd name="T64" fmla="*/ 252 w 255"/>
                <a:gd name="T65" fmla="*/ 47 h 303"/>
                <a:gd name="T66" fmla="*/ 235 w 255"/>
                <a:gd name="T67" fmla="*/ 11 h 303"/>
                <a:gd name="T68" fmla="*/ 201 w 255"/>
                <a:gd name="T69" fmla="*/ 0 h 303"/>
                <a:gd name="T70" fmla="*/ 149 w 255"/>
                <a:gd name="T71" fmla="*/ 11 h 303"/>
                <a:gd name="T72" fmla="*/ 132 w 255"/>
                <a:gd name="T73" fmla="*/ 13 h 303"/>
                <a:gd name="T74" fmla="*/ 97 w 255"/>
                <a:gd name="T75" fmla="*/ 0 h 303"/>
                <a:gd name="T76" fmla="*/ 85 w 255"/>
                <a:gd name="T77" fmla="*/ 28 h 303"/>
                <a:gd name="T78" fmla="*/ 85 w 255"/>
                <a:gd name="T79" fmla="*/ 2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303">
                  <a:moveTo>
                    <a:pt x="85" y="28"/>
                  </a:moveTo>
                  <a:lnTo>
                    <a:pt x="78" y="51"/>
                  </a:lnTo>
                  <a:lnTo>
                    <a:pt x="74" y="74"/>
                  </a:lnTo>
                  <a:lnTo>
                    <a:pt x="59" y="98"/>
                  </a:lnTo>
                  <a:lnTo>
                    <a:pt x="53" y="121"/>
                  </a:lnTo>
                  <a:lnTo>
                    <a:pt x="53" y="140"/>
                  </a:lnTo>
                  <a:lnTo>
                    <a:pt x="40" y="155"/>
                  </a:lnTo>
                  <a:lnTo>
                    <a:pt x="32" y="163"/>
                  </a:lnTo>
                  <a:lnTo>
                    <a:pt x="27" y="157"/>
                  </a:lnTo>
                  <a:lnTo>
                    <a:pt x="17" y="161"/>
                  </a:lnTo>
                  <a:lnTo>
                    <a:pt x="8" y="157"/>
                  </a:lnTo>
                  <a:lnTo>
                    <a:pt x="11" y="16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11" y="181"/>
                  </a:lnTo>
                  <a:lnTo>
                    <a:pt x="55" y="181"/>
                  </a:lnTo>
                  <a:lnTo>
                    <a:pt x="62" y="206"/>
                  </a:lnTo>
                  <a:lnTo>
                    <a:pt x="72" y="216"/>
                  </a:lnTo>
                  <a:lnTo>
                    <a:pt x="89" y="214"/>
                  </a:lnTo>
                  <a:lnTo>
                    <a:pt x="100" y="195"/>
                  </a:lnTo>
                  <a:lnTo>
                    <a:pt x="108" y="197"/>
                  </a:lnTo>
                  <a:lnTo>
                    <a:pt x="114" y="204"/>
                  </a:lnTo>
                  <a:lnTo>
                    <a:pt x="127" y="206"/>
                  </a:lnTo>
                  <a:lnTo>
                    <a:pt x="131" y="233"/>
                  </a:lnTo>
                  <a:lnTo>
                    <a:pt x="131" y="244"/>
                  </a:lnTo>
                  <a:lnTo>
                    <a:pt x="134" y="250"/>
                  </a:lnTo>
                  <a:lnTo>
                    <a:pt x="134" y="267"/>
                  </a:lnTo>
                  <a:lnTo>
                    <a:pt x="157" y="268"/>
                  </a:lnTo>
                  <a:lnTo>
                    <a:pt x="161" y="270"/>
                  </a:lnTo>
                  <a:lnTo>
                    <a:pt x="174" y="276"/>
                  </a:lnTo>
                  <a:lnTo>
                    <a:pt x="189" y="278"/>
                  </a:lnTo>
                  <a:lnTo>
                    <a:pt x="199" y="274"/>
                  </a:lnTo>
                  <a:lnTo>
                    <a:pt x="204" y="282"/>
                  </a:lnTo>
                  <a:lnTo>
                    <a:pt x="216" y="287"/>
                  </a:lnTo>
                  <a:lnTo>
                    <a:pt x="225" y="303"/>
                  </a:lnTo>
                  <a:lnTo>
                    <a:pt x="235" y="299"/>
                  </a:lnTo>
                  <a:lnTo>
                    <a:pt x="235" y="282"/>
                  </a:lnTo>
                  <a:lnTo>
                    <a:pt x="229" y="287"/>
                  </a:lnTo>
                  <a:lnTo>
                    <a:pt x="219" y="278"/>
                  </a:lnTo>
                  <a:lnTo>
                    <a:pt x="216" y="272"/>
                  </a:lnTo>
                  <a:lnTo>
                    <a:pt x="216" y="263"/>
                  </a:lnTo>
                  <a:lnTo>
                    <a:pt x="219" y="253"/>
                  </a:lnTo>
                  <a:lnTo>
                    <a:pt x="219" y="240"/>
                  </a:lnTo>
                  <a:lnTo>
                    <a:pt x="219" y="231"/>
                  </a:lnTo>
                  <a:lnTo>
                    <a:pt x="227" y="225"/>
                  </a:lnTo>
                  <a:lnTo>
                    <a:pt x="246" y="219"/>
                  </a:lnTo>
                  <a:lnTo>
                    <a:pt x="246" y="210"/>
                  </a:lnTo>
                  <a:lnTo>
                    <a:pt x="236" y="204"/>
                  </a:lnTo>
                  <a:lnTo>
                    <a:pt x="235" y="189"/>
                  </a:lnTo>
                  <a:lnTo>
                    <a:pt x="227" y="181"/>
                  </a:lnTo>
                  <a:lnTo>
                    <a:pt x="227" y="181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25" y="166"/>
                  </a:lnTo>
                  <a:lnTo>
                    <a:pt x="225" y="164"/>
                  </a:lnTo>
                  <a:lnTo>
                    <a:pt x="227" y="163"/>
                  </a:lnTo>
                  <a:lnTo>
                    <a:pt x="227" y="153"/>
                  </a:lnTo>
                  <a:lnTo>
                    <a:pt x="231" y="134"/>
                  </a:lnTo>
                  <a:lnTo>
                    <a:pt x="223" y="127"/>
                  </a:lnTo>
                  <a:lnTo>
                    <a:pt x="225" y="117"/>
                  </a:lnTo>
                  <a:lnTo>
                    <a:pt x="235" y="108"/>
                  </a:lnTo>
                  <a:lnTo>
                    <a:pt x="235" y="100"/>
                  </a:lnTo>
                  <a:lnTo>
                    <a:pt x="235" y="89"/>
                  </a:lnTo>
                  <a:lnTo>
                    <a:pt x="246" y="64"/>
                  </a:lnTo>
                  <a:lnTo>
                    <a:pt x="255" y="51"/>
                  </a:lnTo>
                  <a:lnTo>
                    <a:pt x="252" y="47"/>
                  </a:lnTo>
                  <a:lnTo>
                    <a:pt x="252" y="24"/>
                  </a:lnTo>
                  <a:lnTo>
                    <a:pt x="235" y="11"/>
                  </a:lnTo>
                  <a:lnTo>
                    <a:pt x="210" y="11"/>
                  </a:lnTo>
                  <a:lnTo>
                    <a:pt x="201" y="0"/>
                  </a:lnTo>
                  <a:lnTo>
                    <a:pt x="159" y="0"/>
                  </a:lnTo>
                  <a:lnTo>
                    <a:pt x="149" y="11"/>
                  </a:lnTo>
                  <a:lnTo>
                    <a:pt x="144" y="2"/>
                  </a:lnTo>
                  <a:lnTo>
                    <a:pt x="132" y="13"/>
                  </a:lnTo>
                  <a:lnTo>
                    <a:pt x="108" y="13"/>
                  </a:lnTo>
                  <a:lnTo>
                    <a:pt x="97" y="0"/>
                  </a:lnTo>
                  <a:lnTo>
                    <a:pt x="85" y="13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5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96F1EA95-E598-654D-BFB3-A8CB86787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4800" y="3220495"/>
              <a:ext cx="389351" cy="393702"/>
            </a:xfrm>
            <a:custGeom>
              <a:avLst/>
              <a:gdLst>
                <a:gd name="T0" fmla="*/ 78 w 255"/>
                <a:gd name="T1" fmla="*/ 51 h 303"/>
                <a:gd name="T2" fmla="*/ 59 w 255"/>
                <a:gd name="T3" fmla="*/ 98 h 303"/>
                <a:gd name="T4" fmla="*/ 53 w 255"/>
                <a:gd name="T5" fmla="*/ 140 h 303"/>
                <a:gd name="T6" fmla="*/ 32 w 255"/>
                <a:gd name="T7" fmla="*/ 163 h 303"/>
                <a:gd name="T8" fmla="*/ 17 w 255"/>
                <a:gd name="T9" fmla="*/ 161 h 303"/>
                <a:gd name="T10" fmla="*/ 11 w 255"/>
                <a:gd name="T11" fmla="*/ 166 h 303"/>
                <a:gd name="T12" fmla="*/ 0 w 255"/>
                <a:gd name="T13" fmla="*/ 185 h 303"/>
                <a:gd name="T14" fmla="*/ 55 w 255"/>
                <a:gd name="T15" fmla="*/ 181 h 303"/>
                <a:gd name="T16" fmla="*/ 72 w 255"/>
                <a:gd name="T17" fmla="*/ 216 h 303"/>
                <a:gd name="T18" fmla="*/ 100 w 255"/>
                <a:gd name="T19" fmla="*/ 195 h 303"/>
                <a:gd name="T20" fmla="*/ 114 w 255"/>
                <a:gd name="T21" fmla="*/ 204 h 303"/>
                <a:gd name="T22" fmla="*/ 131 w 255"/>
                <a:gd name="T23" fmla="*/ 233 h 303"/>
                <a:gd name="T24" fmla="*/ 134 w 255"/>
                <a:gd name="T25" fmla="*/ 250 h 303"/>
                <a:gd name="T26" fmla="*/ 157 w 255"/>
                <a:gd name="T27" fmla="*/ 268 h 303"/>
                <a:gd name="T28" fmla="*/ 174 w 255"/>
                <a:gd name="T29" fmla="*/ 276 h 303"/>
                <a:gd name="T30" fmla="*/ 199 w 255"/>
                <a:gd name="T31" fmla="*/ 274 h 303"/>
                <a:gd name="T32" fmla="*/ 216 w 255"/>
                <a:gd name="T33" fmla="*/ 287 h 303"/>
                <a:gd name="T34" fmla="*/ 235 w 255"/>
                <a:gd name="T35" fmla="*/ 299 h 303"/>
                <a:gd name="T36" fmla="*/ 229 w 255"/>
                <a:gd name="T37" fmla="*/ 287 h 303"/>
                <a:gd name="T38" fmla="*/ 216 w 255"/>
                <a:gd name="T39" fmla="*/ 272 h 303"/>
                <a:gd name="T40" fmla="*/ 219 w 255"/>
                <a:gd name="T41" fmla="*/ 253 h 303"/>
                <a:gd name="T42" fmla="*/ 219 w 255"/>
                <a:gd name="T43" fmla="*/ 231 h 303"/>
                <a:gd name="T44" fmla="*/ 246 w 255"/>
                <a:gd name="T45" fmla="*/ 219 h 303"/>
                <a:gd name="T46" fmla="*/ 236 w 255"/>
                <a:gd name="T47" fmla="*/ 204 h 303"/>
                <a:gd name="T48" fmla="*/ 227 w 255"/>
                <a:gd name="T49" fmla="*/ 181 h 303"/>
                <a:gd name="T50" fmla="*/ 227 w 255"/>
                <a:gd name="T51" fmla="*/ 172 h 303"/>
                <a:gd name="T52" fmla="*/ 225 w 255"/>
                <a:gd name="T53" fmla="*/ 166 h 303"/>
                <a:gd name="T54" fmla="*/ 227 w 255"/>
                <a:gd name="T55" fmla="*/ 163 h 303"/>
                <a:gd name="T56" fmla="*/ 231 w 255"/>
                <a:gd name="T57" fmla="*/ 134 h 303"/>
                <a:gd name="T58" fmla="*/ 225 w 255"/>
                <a:gd name="T59" fmla="*/ 117 h 303"/>
                <a:gd name="T60" fmla="*/ 235 w 255"/>
                <a:gd name="T61" fmla="*/ 100 h 303"/>
                <a:gd name="T62" fmla="*/ 246 w 255"/>
                <a:gd name="T63" fmla="*/ 64 h 303"/>
                <a:gd name="T64" fmla="*/ 252 w 255"/>
                <a:gd name="T65" fmla="*/ 47 h 303"/>
                <a:gd name="T66" fmla="*/ 235 w 255"/>
                <a:gd name="T67" fmla="*/ 11 h 303"/>
                <a:gd name="T68" fmla="*/ 201 w 255"/>
                <a:gd name="T69" fmla="*/ 0 h 303"/>
                <a:gd name="T70" fmla="*/ 149 w 255"/>
                <a:gd name="T71" fmla="*/ 11 h 303"/>
                <a:gd name="T72" fmla="*/ 132 w 255"/>
                <a:gd name="T73" fmla="*/ 13 h 303"/>
                <a:gd name="T74" fmla="*/ 97 w 255"/>
                <a:gd name="T75" fmla="*/ 0 h 303"/>
                <a:gd name="T76" fmla="*/ 85 w 255"/>
                <a:gd name="T77" fmla="*/ 28 h 303"/>
                <a:gd name="T78" fmla="*/ 85 w 255"/>
                <a:gd name="T79" fmla="*/ 2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303">
                  <a:moveTo>
                    <a:pt x="85" y="28"/>
                  </a:moveTo>
                  <a:lnTo>
                    <a:pt x="78" y="51"/>
                  </a:lnTo>
                  <a:lnTo>
                    <a:pt x="74" y="74"/>
                  </a:lnTo>
                  <a:lnTo>
                    <a:pt x="59" y="98"/>
                  </a:lnTo>
                  <a:lnTo>
                    <a:pt x="53" y="121"/>
                  </a:lnTo>
                  <a:lnTo>
                    <a:pt x="53" y="140"/>
                  </a:lnTo>
                  <a:lnTo>
                    <a:pt x="40" y="155"/>
                  </a:lnTo>
                  <a:lnTo>
                    <a:pt x="32" y="163"/>
                  </a:lnTo>
                  <a:lnTo>
                    <a:pt x="27" y="157"/>
                  </a:lnTo>
                  <a:lnTo>
                    <a:pt x="17" y="161"/>
                  </a:lnTo>
                  <a:lnTo>
                    <a:pt x="8" y="157"/>
                  </a:lnTo>
                  <a:lnTo>
                    <a:pt x="11" y="16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11" y="181"/>
                  </a:lnTo>
                  <a:lnTo>
                    <a:pt x="55" y="181"/>
                  </a:lnTo>
                  <a:lnTo>
                    <a:pt x="62" y="206"/>
                  </a:lnTo>
                  <a:lnTo>
                    <a:pt x="72" y="216"/>
                  </a:lnTo>
                  <a:lnTo>
                    <a:pt x="89" y="214"/>
                  </a:lnTo>
                  <a:lnTo>
                    <a:pt x="100" y="195"/>
                  </a:lnTo>
                  <a:lnTo>
                    <a:pt x="108" y="197"/>
                  </a:lnTo>
                  <a:lnTo>
                    <a:pt x="114" y="204"/>
                  </a:lnTo>
                  <a:lnTo>
                    <a:pt x="127" y="206"/>
                  </a:lnTo>
                  <a:lnTo>
                    <a:pt x="131" y="233"/>
                  </a:lnTo>
                  <a:lnTo>
                    <a:pt x="131" y="244"/>
                  </a:lnTo>
                  <a:lnTo>
                    <a:pt x="134" y="250"/>
                  </a:lnTo>
                  <a:lnTo>
                    <a:pt x="134" y="267"/>
                  </a:lnTo>
                  <a:lnTo>
                    <a:pt x="157" y="268"/>
                  </a:lnTo>
                  <a:lnTo>
                    <a:pt x="161" y="270"/>
                  </a:lnTo>
                  <a:lnTo>
                    <a:pt x="174" y="276"/>
                  </a:lnTo>
                  <a:lnTo>
                    <a:pt x="189" y="278"/>
                  </a:lnTo>
                  <a:lnTo>
                    <a:pt x="199" y="274"/>
                  </a:lnTo>
                  <a:lnTo>
                    <a:pt x="204" y="282"/>
                  </a:lnTo>
                  <a:lnTo>
                    <a:pt x="216" y="287"/>
                  </a:lnTo>
                  <a:lnTo>
                    <a:pt x="225" y="303"/>
                  </a:lnTo>
                  <a:lnTo>
                    <a:pt x="235" y="299"/>
                  </a:lnTo>
                  <a:lnTo>
                    <a:pt x="235" y="282"/>
                  </a:lnTo>
                  <a:lnTo>
                    <a:pt x="229" y="287"/>
                  </a:lnTo>
                  <a:lnTo>
                    <a:pt x="219" y="278"/>
                  </a:lnTo>
                  <a:lnTo>
                    <a:pt x="216" y="272"/>
                  </a:lnTo>
                  <a:lnTo>
                    <a:pt x="216" y="263"/>
                  </a:lnTo>
                  <a:lnTo>
                    <a:pt x="219" y="253"/>
                  </a:lnTo>
                  <a:lnTo>
                    <a:pt x="219" y="240"/>
                  </a:lnTo>
                  <a:lnTo>
                    <a:pt x="219" y="231"/>
                  </a:lnTo>
                  <a:lnTo>
                    <a:pt x="227" y="225"/>
                  </a:lnTo>
                  <a:lnTo>
                    <a:pt x="246" y="219"/>
                  </a:lnTo>
                  <a:lnTo>
                    <a:pt x="246" y="210"/>
                  </a:lnTo>
                  <a:lnTo>
                    <a:pt x="236" y="204"/>
                  </a:lnTo>
                  <a:lnTo>
                    <a:pt x="235" y="189"/>
                  </a:lnTo>
                  <a:lnTo>
                    <a:pt x="227" y="181"/>
                  </a:lnTo>
                  <a:lnTo>
                    <a:pt x="227" y="181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25" y="166"/>
                  </a:lnTo>
                  <a:lnTo>
                    <a:pt x="225" y="164"/>
                  </a:lnTo>
                  <a:lnTo>
                    <a:pt x="227" y="163"/>
                  </a:lnTo>
                  <a:lnTo>
                    <a:pt x="227" y="153"/>
                  </a:lnTo>
                  <a:lnTo>
                    <a:pt x="231" y="134"/>
                  </a:lnTo>
                  <a:lnTo>
                    <a:pt x="223" y="127"/>
                  </a:lnTo>
                  <a:lnTo>
                    <a:pt x="225" y="117"/>
                  </a:lnTo>
                  <a:lnTo>
                    <a:pt x="235" y="108"/>
                  </a:lnTo>
                  <a:lnTo>
                    <a:pt x="235" y="100"/>
                  </a:lnTo>
                  <a:lnTo>
                    <a:pt x="235" y="89"/>
                  </a:lnTo>
                  <a:lnTo>
                    <a:pt x="246" y="64"/>
                  </a:lnTo>
                  <a:lnTo>
                    <a:pt x="255" y="51"/>
                  </a:lnTo>
                  <a:lnTo>
                    <a:pt x="252" y="47"/>
                  </a:lnTo>
                  <a:lnTo>
                    <a:pt x="252" y="24"/>
                  </a:lnTo>
                  <a:lnTo>
                    <a:pt x="235" y="11"/>
                  </a:lnTo>
                  <a:lnTo>
                    <a:pt x="210" y="11"/>
                  </a:lnTo>
                  <a:lnTo>
                    <a:pt x="201" y="0"/>
                  </a:lnTo>
                  <a:lnTo>
                    <a:pt x="159" y="0"/>
                  </a:lnTo>
                  <a:lnTo>
                    <a:pt x="149" y="11"/>
                  </a:lnTo>
                  <a:lnTo>
                    <a:pt x="144" y="2"/>
                  </a:lnTo>
                  <a:lnTo>
                    <a:pt x="132" y="13"/>
                  </a:lnTo>
                  <a:lnTo>
                    <a:pt x="108" y="13"/>
                  </a:lnTo>
                  <a:lnTo>
                    <a:pt x="97" y="0"/>
                  </a:lnTo>
                  <a:lnTo>
                    <a:pt x="85" y="13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5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88DA27CE-37AC-D54D-B1C9-20060D7B6E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1" y="3286762"/>
              <a:ext cx="47333" cy="22089"/>
            </a:xfrm>
            <a:custGeom>
              <a:avLst/>
              <a:gdLst>
                <a:gd name="T0" fmla="*/ 6 w 31"/>
                <a:gd name="T1" fmla="*/ 0 h 17"/>
                <a:gd name="T2" fmla="*/ 31 w 31"/>
                <a:gd name="T3" fmla="*/ 0 h 17"/>
                <a:gd name="T4" fmla="*/ 31 w 31"/>
                <a:gd name="T5" fmla="*/ 17 h 17"/>
                <a:gd name="T6" fmla="*/ 31 w 31"/>
                <a:gd name="T7" fmla="*/ 17 h 17"/>
                <a:gd name="T8" fmla="*/ 4 w 31"/>
                <a:gd name="T9" fmla="*/ 17 h 17"/>
                <a:gd name="T10" fmla="*/ 0 w 31"/>
                <a:gd name="T11" fmla="*/ 17 h 17"/>
                <a:gd name="T12" fmla="*/ 4 w 31"/>
                <a:gd name="T13" fmla="*/ 11 h 17"/>
                <a:gd name="T14" fmla="*/ 4 w 31"/>
                <a:gd name="T15" fmla="*/ 4 h 17"/>
                <a:gd name="T16" fmla="*/ 6 w 31"/>
                <a:gd name="T17" fmla="*/ 0 h 17"/>
                <a:gd name="T18" fmla="*/ 6 w 31"/>
                <a:gd name="T19" fmla="*/ 0 h 17"/>
                <a:gd name="T20" fmla="*/ 6 w 31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7">
                  <a:moveTo>
                    <a:pt x="6" y="0"/>
                  </a:moveTo>
                  <a:lnTo>
                    <a:pt x="31" y="0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4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E0BD836A-F59A-B046-BA1B-4F4CE7709A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80671" y="3286762"/>
              <a:ext cx="47333" cy="22089"/>
            </a:xfrm>
            <a:custGeom>
              <a:avLst/>
              <a:gdLst>
                <a:gd name="T0" fmla="*/ 6 w 31"/>
                <a:gd name="T1" fmla="*/ 0 h 17"/>
                <a:gd name="T2" fmla="*/ 31 w 31"/>
                <a:gd name="T3" fmla="*/ 0 h 17"/>
                <a:gd name="T4" fmla="*/ 31 w 31"/>
                <a:gd name="T5" fmla="*/ 17 h 17"/>
                <a:gd name="T6" fmla="*/ 31 w 31"/>
                <a:gd name="T7" fmla="*/ 17 h 17"/>
                <a:gd name="T8" fmla="*/ 4 w 31"/>
                <a:gd name="T9" fmla="*/ 17 h 17"/>
                <a:gd name="T10" fmla="*/ 0 w 31"/>
                <a:gd name="T11" fmla="*/ 17 h 17"/>
                <a:gd name="T12" fmla="*/ 4 w 31"/>
                <a:gd name="T13" fmla="*/ 11 h 17"/>
                <a:gd name="T14" fmla="*/ 4 w 31"/>
                <a:gd name="T15" fmla="*/ 4 h 17"/>
                <a:gd name="T16" fmla="*/ 6 w 31"/>
                <a:gd name="T17" fmla="*/ 0 h 17"/>
                <a:gd name="T18" fmla="*/ 6 w 31"/>
                <a:gd name="T19" fmla="*/ 0 h 17"/>
                <a:gd name="T20" fmla="*/ 6 w 31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7">
                  <a:moveTo>
                    <a:pt x="6" y="0"/>
                  </a:moveTo>
                  <a:lnTo>
                    <a:pt x="31" y="0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4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65766118-EBDA-F94E-B4C3-D0C0D953F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3254278"/>
              <a:ext cx="152687" cy="181908"/>
            </a:xfrm>
            <a:custGeom>
              <a:avLst/>
              <a:gdLst>
                <a:gd name="T0" fmla="*/ 0 w 100"/>
                <a:gd name="T1" fmla="*/ 121 h 140"/>
                <a:gd name="T2" fmla="*/ 9 w 100"/>
                <a:gd name="T3" fmla="*/ 118 h 140"/>
                <a:gd name="T4" fmla="*/ 4 w 100"/>
                <a:gd name="T5" fmla="*/ 102 h 140"/>
                <a:gd name="T6" fmla="*/ 23 w 100"/>
                <a:gd name="T7" fmla="*/ 87 h 140"/>
                <a:gd name="T8" fmla="*/ 28 w 100"/>
                <a:gd name="T9" fmla="*/ 97 h 140"/>
                <a:gd name="T10" fmla="*/ 38 w 100"/>
                <a:gd name="T11" fmla="*/ 99 h 140"/>
                <a:gd name="T12" fmla="*/ 45 w 100"/>
                <a:gd name="T13" fmla="*/ 68 h 140"/>
                <a:gd name="T14" fmla="*/ 36 w 100"/>
                <a:gd name="T15" fmla="*/ 59 h 140"/>
                <a:gd name="T16" fmla="*/ 43 w 100"/>
                <a:gd name="T17" fmla="*/ 46 h 140"/>
                <a:gd name="T18" fmla="*/ 38 w 100"/>
                <a:gd name="T19" fmla="*/ 40 h 140"/>
                <a:gd name="T20" fmla="*/ 30 w 100"/>
                <a:gd name="T21" fmla="*/ 42 h 140"/>
                <a:gd name="T22" fmla="*/ 28 w 100"/>
                <a:gd name="T23" fmla="*/ 23 h 140"/>
                <a:gd name="T24" fmla="*/ 43 w 100"/>
                <a:gd name="T25" fmla="*/ 21 h 140"/>
                <a:gd name="T26" fmla="*/ 64 w 100"/>
                <a:gd name="T27" fmla="*/ 31 h 140"/>
                <a:gd name="T28" fmla="*/ 66 w 100"/>
                <a:gd name="T29" fmla="*/ 10 h 140"/>
                <a:gd name="T30" fmla="*/ 74 w 100"/>
                <a:gd name="T31" fmla="*/ 17 h 140"/>
                <a:gd name="T32" fmla="*/ 74 w 100"/>
                <a:gd name="T33" fmla="*/ 0 h 140"/>
                <a:gd name="T34" fmla="*/ 100 w 100"/>
                <a:gd name="T35" fmla="*/ 0 h 140"/>
                <a:gd name="T36" fmla="*/ 93 w 100"/>
                <a:gd name="T37" fmla="*/ 25 h 140"/>
                <a:gd name="T38" fmla="*/ 87 w 100"/>
                <a:gd name="T39" fmla="*/ 48 h 140"/>
                <a:gd name="T40" fmla="*/ 74 w 100"/>
                <a:gd name="T41" fmla="*/ 72 h 140"/>
                <a:gd name="T42" fmla="*/ 66 w 100"/>
                <a:gd name="T43" fmla="*/ 95 h 140"/>
                <a:gd name="T44" fmla="*/ 66 w 100"/>
                <a:gd name="T45" fmla="*/ 114 h 140"/>
                <a:gd name="T46" fmla="*/ 47 w 100"/>
                <a:gd name="T47" fmla="*/ 137 h 140"/>
                <a:gd name="T48" fmla="*/ 42 w 100"/>
                <a:gd name="T49" fmla="*/ 133 h 140"/>
                <a:gd name="T50" fmla="*/ 32 w 100"/>
                <a:gd name="T51" fmla="*/ 137 h 140"/>
                <a:gd name="T52" fmla="*/ 23 w 100"/>
                <a:gd name="T53" fmla="*/ 131 h 140"/>
                <a:gd name="T54" fmla="*/ 15 w 100"/>
                <a:gd name="T55" fmla="*/ 140 h 140"/>
                <a:gd name="T56" fmla="*/ 0 w 100"/>
                <a:gd name="T57" fmla="*/ 121 h 140"/>
                <a:gd name="T58" fmla="*/ 0 w 100"/>
                <a:gd name="T59" fmla="*/ 121 h 140"/>
                <a:gd name="T60" fmla="*/ 0 w 100"/>
                <a:gd name="T61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140">
                  <a:moveTo>
                    <a:pt x="0" y="121"/>
                  </a:moveTo>
                  <a:lnTo>
                    <a:pt x="9" y="118"/>
                  </a:lnTo>
                  <a:lnTo>
                    <a:pt x="4" y="102"/>
                  </a:lnTo>
                  <a:lnTo>
                    <a:pt x="23" y="87"/>
                  </a:lnTo>
                  <a:lnTo>
                    <a:pt x="28" y="97"/>
                  </a:lnTo>
                  <a:lnTo>
                    <a:pt x="38" y="99"/>
                  </a:lnTo>
                  <a:lnTo>
                    <a:pt x="45" y="68"/>
                  </a:lnTo>
                  <a:lnTo>
                    <a:pt x="36" y="59"/>
                  </a:lnTo>
                  <a:lnTo>
                    <a:pt x="43" y="46"/>
                  </a:lnTo>
                  <a:lnTo>
                    <a:pt x="38" y="40"/>
                  </a:lnTo>
                  <a:lnTo>
                    <a:pt x="30" y="42"/>
                  </a:lnTo>
                  <a:lnTo>
                    <a:pt x="28" y="23"/>
                  </a:lnTo>
                  <a:lnTo>
                    <a:pt x="43" y="21"/>
                  </a:lnTo>
                  <a:lnTo>
                    <a:pt x="64" y="31"/>
                  </a:lnTo>
                  <a:lnTo>
                    <a:pt x="66" y="10"/>
                  </a:lnTo>
                  <a:lnTo>
                    <a:pt x="74" y="17"/>
                  </a:lnTo>
                  <a:lnTo>
                    <a:pt x="74" y="0"/>
                  </a:lnTo>
                  <a:lnTo>
                    <a:pt x="100" y="0"/>
                  </a:lnTo>
                  <a:lnTo>
                    <a:pt x="93" y="25"/>
                  </a:lnTo>
                  <a:lnTo>
                    <a:pt x="87" y="48"/>
                  </a:lnTo>
                  <a:lnTo>
                    <a:pt x="74" y="72"/>
                  </a:lnTo>
                  <a:lnTo>
                    <a:pt x="66" y="95"/>
                  </a:lnTo>
                  <a:lnTo>
                    <a:pt x="66" y="114"/>
                  </a:lnTo>
                  <a:lnTo>
                    <a:pt x="47" y="137"/>
                  </a:lnTo>
                  <a:lnTo>
                    <a:pt x="42" y="133"/>
                  </a:lnTo>
                  <a:lnTo>
                    <a:pt x="32" y="137"/>
                  </a:lnTo>
                  <a:lnTo>
                    <a:pt x="23" y="131"/>
                  </a:lnTo>
                  <a:lnTo>
                    <a:pt x="15" y="14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7133D29C-25FD-2745-8648-2D7F8D0920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3254278"/>
              <a:ext cx="152687" cy="181908"/>
            </a:xfrm>
            <a:custGeom>
              <a:avLst/>
              <a:gdLst>
                <a:gd name="T0" fmla="*/ 0 w 100"/>
                <a:gd name="T1" fmla="*/ 121 h 140"/>
                <a:gd name="T2" fmla="*/ 9 w 100"/>
                <a:gd name="T3" fmla="*/ 118 h 140"/>
                <a:gd name="T4" fmla="*/ 4 w 100"/>
                <a:gd name="T5" fmla="*/ 102 h 140"/>
                <a:gd name="T6" fmla="*/ 23 w 100"/>
                <a:gd name="T7" fmla="*/ 87 h 140"/>
                <a:gd name="T8" fmla="*/ 28 w 100"/>
                <a:gd name="T9" fmla="*/ 97 h 140"/>
                <a:gd name="T10" fmla="*/ 38 w 100"/>
                <a:gd name="T11" fmla="*/ 99 h 140"/>
                <a:gd name="T12" fmla="*/ 45 w 100"/>
                <a:gd name="T13" fmla="*/ 68 h 140"/>
                <a:gd name="T14" fmla="*/ 36 w 100"/>
                <a:gd name="T15" fmla="*/ 59 h 140"/>
                <a:gd name="T16" fmla="*/ 43 w 100"/>
                <a:gd name="T17" fmla="*/ 46 h 140"/>
                <a:gd name="T18" fmla="*/ 38 w 100"/>
                <a:gd name="T19" fmla="*/ 40 h 140"/>
                <a:gd name="T20" fmla="*/ 30 w 100"/>
                <a:gd name="T21" fmla="*/ 42 h 140"/>
                <a:gd name="T22" fmla="*/ 28 w 100"/>
                <a:gd name="T23" fmla="*/ 23 h 140"/>
                <a:gd name="T24" fmla="*/ 43 w 100"/>
                <a:gd name="T25" fmla="*/ 21 h 140"/>
                <a:gd name="T26" fmla="*/ 64 w 100"/>
                <a:gd name="T27" fmla="*/ 31 h 140"/>
                <a:gd name="T28" fmla="*/ 66 w 100"/>
                <a:gd name="T29" fmla="*/ 10 h 140"/>
                <a:gd name="T30" fmla="*/ 74 w 100"/>
                <a:gd name="T31" fmla="*/ 17 h 140"/>
                <a:gd name="T32" fmla="*/ 74 w 100"/>
                <a:gd name="T33" fmla="*/ 0 h 140"/>
                <a:gd name="T34" fmla="*/ 100 w 100"/>
                <a:gd name="T35" fmla="*/ 0 h 140"/>
                <a:gd name="T36" fmla="*/ 93 w 100"/>
                <a:gd name="T37" fmla="*/ 25 h 140"/>
                <a:gd name="T38" fmla="*/ 87 w 100"/>
                <a:gd name="T39" fmla="*/ 48 h 140"/>
                <a:gd name="T40" fmla="*/ 74 w 100"/>
                <a:gd name="T41" fmla="*/ 72 h 140"/>
                <a:gd name="T42" fmla="*/ 66 w 100"/>
                <a:gd name="T43" fmla="*/ 95 h 140"/>
                <a:gd name="T44" fmla="*/ 66 w 100"/>
                <a:gd name="T45" fmla="*/ 114 h 140"/>
                <a:gd name="T46" fmla="*/ 47 w 100"/>
                <a:gd name="T47" fmla="*/ 137 h 140"/>
                <a:gd name="T48" fmla="*/ 42 w 100"/>
                <a:gd name="T49" fmla="*/ 133 h 140"/>
                <a:gd name="T50" fmla="*/ 32 w 100"/>
                <a:gd name="T51" fmla="*/ 137 h 140"/>
                <a:gd name="T52" fmla="*/ 23 w 100"/>
                <a:gd name="T53" fmla="*/ 131 h 140"/>
                <a:gd name="T54" fmla="*/ 15 w 100"/>
                <a:gd name="T55" fmla="*/ 140 h 140"/>
                <a:gd name="T56" fmla="*/ 0 w 100"/>
                <a:gd name="T57" fmla="*/ 121 h 140"/>
                <a:gd name="T58" fmla="*/ 0 w 100"/>
                <a:gd name="T59" fmla="*/ 121 h 140"/>
                <a:gd name="T60" fmla="*/ 0 w 100"/>
                <a:gd name="T61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140">
                  <a:moveTo>
                    <a:pt x="0" y="121"/>
                  </a:moveTo>
                  <a:lnTo>
                    <a:pt x="9" y="118"/>
                  </a:lnTo>
                  <a:lnTo>
                    <a:pt x="4" y="102"/>
                  </a:lnTo>
                  <a:lnTo>
                    <a:pt x="23" y="87"/>
                  </a:lnTo>
                  <a:lnTo>
                    <a:pt x="28" y="97"/>
                  </a:lnTo>
                  <a:lnTo>
                    <a:pt x="38" y="99"/>
                  </a:lnTo>
                  <a:lnTo>
                    <a:pt x="45" y="68"/>
                  </a:lnTo>
                  <a:lnTo>
                    <a:pt x="36" y="59"/>
                  </a:lnTo>
                  <a:lnTo>
                    <a:pt x="43" y="46"/>
                  </a:lnTo>
                  <a:lnTo>
                    <a:pt x="38" y="40"/>
                  </a:lnTo>
                  <a:lnTo>
                    <a:pt x="30" y="42"/>
                  </a:lnTo>
                  <a:lnTo>
                    <a:pt x="28" y="23"/>
                  </a:lnTo>
                  <a:lnTo>
                    <a:pt x="43" y="21"/>
                  </a:lnTo>
                  <a:lnTo>
                    <a:pt x="64" y="31"/>
                  </a:lnTo>
                  <a:lnTo>
                    <a:pt x="66" y="10"/>
                  </a:lnTo>
                  <a:lnTo>
                    <a:pt x="74" y="17"/>
                  </a:lnTo>
                  <a:lnTo>
                    <a:pt x="74" y="0"/>
                  </a:lnTo>
                  <a:lnTo>
                    <a:pt x="100" y="0"/>
                  </a:lnTo>
                  <a:lnTo>
                    <a:pt x="93" y="25"/>
                  </a:lnTo>
                  <a:lnTo>
                    <a:pt x="87" y="48"/>
                  </a:lnTo>
                  <a:lnTo>
                    <a:pt x="74" y="72"/>
                  </a:lnTo>
                  <a:lnTo>
                    <a:pt x="66" y="95"/>
                  </a:lnTo>
                  <a:lnTo>
                    <a:pt x="66" y="114"/>
                  </a:lnTo>
                  <a:lnTo>
                    <a:pt x="47" y="137"/>
                  </a:lnTo>
                  <a:lnTo>
                    <a:pt x="42" y="133"/>
                  </a:lnTo>
                  <a:lnTo>
                    <a:pt x="32" y="137"/>
                  </a:lnTo>
                  <a:lnTo>
                    <a:pt x="23" y="131"/>
                  </a:lnTo>
                  <a:lnTo>
                    <a:pt x="15" y="14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824D9C24-F1E4-6E47-AB79-D531BEDE0A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284163"/>
              <a:ext cx="117569" cy="127336"/>
            </a:xfrm>
            <a:custGeom>
              <a:avLst/>
              <a:gdLst>
                <a:gd name="T0" fmla="*/ 7 w 77"/>
                <a:gd name="T1" fmla="*/ 19 h 98"/>
                <a:gd name="T2" fmla="*/ 38 w 77"/>
                <a:gd name="T3" fmla="*/ 19 h 98"/>
                <a:gd name="T4" fmla="*/ 38 w 77"/>
                <a:gd name="T5" fmla="*/ 2 h 98"/>
                <a:gd name="T6" fmla="*/ 62 w 77"/>
                <a:gd name="T7" fmla="*/ 0 h 98"/>
                <a:gd name="T8" fmla="*/ 64 w 77"/>
                <a:gd name="T9" fmla="*/ 19 h 98"/>
                <a:gd name="T10" fmla="*/ 72 w 77"/>
                <a:gd name="T11" fmla="*/ 17 h 98"/>
                <a:gd name="T12" fmla="*/ 77 w 77"/>
                <a:gd name="T13" fmla="*/ 23 h 98"/>
                <a:gd name="T14" fmla="*/ 70 w 77"/>
                <a:gd name="T15" fmla="*/ 36 h 98"/>
                <a:gd name="T16" fmla="*/ 77 w 77"/>
                <a:gd name="T17" fmla="*/ 45 h 98"/>
                <a:gd name="T18" fmla="*/ 72 w 77"/>
                <a:gd name="T19" fmla="*/ 76 h 98"/>
                <a:gd name="T20" fmla="*/ 62 w 77"/>
                <a:gd name="T21" fmla="*/ 74 h 98"/>
                <a:gd name="T22" fmla="*/ 57 w 77"/>
                <a:gd name="T23" fmla="*/ 64 h 98"/>
                <a:gd name="T24" fmla="*/ 38 w 77"/>
                <a:gd name="T25" fmla="*/ 79 h 98"/>
                <a:gd name="T26" fmla="*/ 41 w 77"/>
                <a:gd name="T27" fmla="*/ 95 h 98"/>
                <a:gd name="T28" fmla="*/ 34 w 77"/>
                <a:gd name="T29" fmla="*/ 98 h 98"/>
                <a:gd name="T30" fmla="*/ 21 w 77"/>
                <a:gd name="T31" fmla="*/ 85 h 98"/>
                <a:gd name="T32" fmla="*/ 11 w 77"/>
                <a:gd name="T33" fmla="*/ 74 h 98"/>
                <a:gd name="T34" fmla="*/ 11 w 77"/>
                <a:gd name="T35" fmla="*/ 74 h 98"/>
                <a:gd name="T36" fmla="*/ 11 w 77"/>
                <a:gd name="T37" fmla="*/ 68 h 98"/>
                <a:gd name="T38" fmla="*/ 11 w 77"/>
                <a:gd name="T39" fmla="*/ 64 h 98"/>
                <a:gd name="T40" fmla="*/ 7 w 77"/>
                <a:gd name="T41" fmla="*/ 62 h 98"/>
                <a:gd name="T42" fmla="*/ 7 w 77"/>
                <a:gd name="T43" fmla="*/ 62 h 98"/>
                <a:gd name="T44" fmla="*/ 4 w 77"/>
                <a:gd name="T45" fmla="*/ 59 h 98"/>
                <a:gd name="T46" fmla="*/ 2 w 77"/>
                <a:gd name="T47" fmla="*/ 57 h 98"/>
                <a:gd name="T48" fmla="*/ 2 w 77"/>
                <a:gd name="T49" fmla="*/ 55 h 98"/>
                <a:gd name="T50" fmla="*/ 2 w 77"/>
                <a:gd name="T51" fmla="*/ 55 h 98"/>
                <a:gd name="T52" fmla="*/ 2 w 77"/>
                <a:gd name="T53" fmla="*/ 53 h 98"/>
                <a:gd name="T54" fmla="*/ 0 w 77"/>
                <a:gd name="T55" fmla="*/ 49 h 98"/>
                <a:gd name="T56" fmla="*/ 0 w 77"/>
                <a:gd name="T57" fmla="*/ 47 h 98"/>
                <a:gd name="T58" fmla="*/ 6 w 77"/>
                <a:gd name="T59" fmla="*/ 40 h 98"/>
                <a:gd name="T60" fmla="*/ 7 w 77"/>
                <a:gd name="T61" fmla="*/ 34 h 98"/>
                <a:gd name="T62" fmla="*/ 7 w 77"/>
                <a:gd name="T63" fmla="*/ 25 h 98"/>
                <a:gd name="T64" fmla="*/ 7 w 77"/>
                <a:gd name="T65" fmla="*/ 19 h 98"/>
                <a:gd name="T66" fmla="*/ 7 w 77"/>
                <a:gd name="T67" fmla="*/ 19 h 98"/>
                <a:gd name="T68" fmla="*/ 7 w 77"/>
                <a:gd name="T69" fmla="*/ 1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98">
                  <a:moveTo>
                    <a:pt x="7" y="19"/>
                  </a:moveTo>
                  <a:lnTo>
                    <a:pt x="38" y="19"/>
                  </a:lnTo>
                  <a:lnTo>
                    <a:pt x="38" y="2"/>
                  </a:lnTo>
                  <a:lnTo>
                    <a:pt x="62" y="0"/>
                  </a:lnTo>
                  <a:lnTo>
                    <a:pt x="64" y="19"/>
                  </a:lnTo>
                  <a:lnTo>
                    <a:pt x="72" y="17"/>
                  </a:lnTo>
                  <a:lnTo>
                    <a:pt x="77" y="23"/>
                  </a:lnTo>
                  <a:lnTo>
                    <a:pt x="70" y="36"/>
                  </a:lnTo>
                  <a:lnTo>
                    <a:pt x="77" y="45"/>
                  </a:lnTo>
                  <a:lnTo>
                    <a:pt x="72" y="76"/>
                  </a:lnTo>
                  <a:lnTo>
                    <a:pt x="62" y="74"/>
                  </a:lnTo>
                  <a:lnTo>
                    <a:pt x="57" y="64"/>
                  </a:lnTo>
                  <a:lnTo>
                    <a:pt x="38" y="79"/>
                  </a:lnTo>
                  <a:lnTo>
                    <a:pt x="41" y="95"/>
                  </a:lnTo>
                  <a:lnTo>
                    <a:pt x="34" y="98"/>
                  </a:lnTo>
                  <a:lnTo>
                    <a:pt x="21" y="8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68"/>
                  </a:lnTo>
                  <a:lnTo>
                    <a:pt x="11" y="64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6" y="40"/>
                  </a:lnTo>
                  <a:lnTo>
                    <a:pt x="7" y="34"/>
                  </a:lnTo>
                  <a:lnTo>
                    <a:pt x="7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00A596BB-3F3D-8344-AC80-9613397221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9983" y="3284163"/>
              <a:ext cx="117569" cy="127336"/>
            </a:xfrm>
            <a:custGeom>
              <a:avLst/>
              <a:gdLst>
                <a:gd name="T0" fmla="*/ 7 w 77"/>
                <a:gd name="T1" fmla="*/ 19 h 98"/>
                <a:gd name="T2" fmla="*/ 38 w 77"/>
                <a:gd name="T3" fmla="*/ 19 h 98"/>
                <a:gd name="T4" fmla="*/ 38 w 77"/>
                <a:gd name="T5" fmla="*/ 2 h 98"/>
                <a:gd name="T6" fmla="*/ 62 w 77"/>
                <a:gd name="T7" fmla="*/ 0 h 98"/>
                <a:gd name="T8" fmla="*/ 64 w 77"/>
                <a:gd name="T9" fmla="*/ 19 h 98"/>
                <a:gd name="T10" fmla="*/ 72 w 77"/>
                <a:gd name="T11" fmla="*/ 17 h 98"/>
                <a:gd name="T12" fmla="*/ 77 w 77"/>
                <a:gd name="T13" fmla="*/ 23 h 98"/>
                <a:gd name="T14" fmla="*/ 70 w 77"/>
                <a:gd name="T15" fmla="*/ 36 h 98"/>
                <a:gd name="T16" fmla="*/ 77 w 77"/>
                <a:gd name="T17" fmla="*/ 45 h 98"/>
                <a:gd name="T18" fmla="*/ 72 w 77"/>
                <a:gd name="T19" fmla="*/ 76 h 98"/>
                <a:gd name="T20" fmla="*/ 62 w 77"/>
                <a:gd name="T21" fmla="*/ 74 h 98"/>
                <a:gd name="T22" fmla="*/ 57 w 77"/>
                <a:gd name="T23" fmla="*/ 64 h 98"/>
                <a:gd name="T24" fmla="*/ 38 w 77"/>
                <a:gd name="T25" fmla="*/ 79 h 98"/>
                <a:gd name="T26" fmla="*/ 41 w 77"/>
                <a:gd name="T27" fmla="*/ 95 h 98"/>
                <a:gd name="T28" fmla="*/ 34 w 77"/>
                <a:gd name="T29" fmla="*/ 98 h 98"/>
                <a:gd name="T30" fmla="*/ 21 w 77"/>
                <a:gd name="T31" fmla="*/ 85 h 98"/>
                <a:gd name="T32" fmla="*/ 11 w 77"/>
                <a:gd name="T33" fmla="*/ 74 h 98"/>
                <a:gd name="T34" fmla="*/ 11 w 77"/>
                <a:gd name="T35" fmla="*/ 74 h 98"/>
                <a:gd name="T36" fmla="*/ 11 w 77"/>
                <a:gd name="T37" fmla="*/ 68 h 98"/>
                <a:gd name="T38" fmla="*/ 11 w 77"/>
                <a:gd name="T39" fmla="*/ 64 h 98"/>
                <a:gd name="T40" fmla="*/ 7 w 77"/>
                <a:gd name="T41" fmla="*/ 62 h 98"/>
                <a:gd name="T42" fmla="*/ 7 w 77"/>
                <a:gd name="T43" fmla="*/ 62 h 98"/>
                <a:gd name="T44" fmla="*/ 4 w 77"/>
                <a:gd name="T45" fmla="*/ 59 h 98"/>
                <a:gd name="T46" fmla="*/ 2 w 77"/>
                <a:gd name="T47" fmla="*/ 57 h 98"/>
                <a:gd name="T48" fmla="*/ 2 w 77"/>
                <a:gd name="T49" fmla="*/ 55 h 98"/>
                <a:gd name="T50" fmla="*/ 2 w 77"/>
                <a:gd name="T51" fmla="*/ 55 h 98"/>
                <a:gd name="T52" fmla="*/ 2 w 77"/>
                <a:gd name="T53" fmla="*/ 53 h 98"/>
                <a:gd name="T54" fmla="*/ 0 w 77"/>
                <a:gd name="T55" fmla="*/ 49 h 98"/>
                <a:gd name="T56" fmla="*/ 0 w 77"/>
                <a:gd name="T57" fmla="*/ 47 h 98"/>
                <a:gd name="T58" fmla="*/ 6 w 77"/>
                <a:gd name="T59" fmla="*/ 40 h 98"/>
                <a:gd name="T60" fmla="*/ 7 w 77"/>
                <a:gd name="T61" fmla="*/ 34 h 98"/>
                <a:gd name="T62" fmla="*/ 7 w 77"/>
                <a:gd name="T63" fmla="*/ 25 h 98"/>
                <a:gd name="T64" fmla="*/ 7 w 77"/>
                <a:gd name="T65" fmla="*/ 19 h 98"/>
                <a:gd name="T66" fmla="*/ 7 w 77"/>
                <a:gd name="T67" fmla="*/ 19 h 98"/>
                <a:gd name="T68" fmla="*/ 7 w 77"/>
                <a:gd name="T69" fmla="*/ 1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98">
                  <a:moveTo>
                    <a:pt x="7" y="19"/>
                  </a:moveTo>
                  <a:lnTo>
                    <a:pt x="38" y="19"/>
                  </a:lnTo>
                  <a:lnTo>
                    <a:pt x="38" y="2"/>
                  </a:lnTo>
                  <a:lnTo>
                    <a:pt x="62" y="0"/>
                  </a:lnTo>
                  <a:lnTo>
                    <a:pt x="64" y="19"/>
                  </a:lnTo>
                  <a:lnTo>
                    <a:pt x="72" y="17"/>
                  </a:lnTo>
                  <a:lnTo>
                    <a:pt x="77" y="23"/>
                  </a:lnTo>
                  <a:lnTo>
                    <a:pt x="70" y="36"/>
                  </a:lnTo>
                  <a:lnTo>
                    <a:pt x="77" y="45"/>
                  </a:lnTo>
                  <a:lnTo>
                    <a:pt x="72" y="76"/>
                  </a:lnTo>
                  <a:lnTo>
                    <a:pt x="62" y="74"/>
                  </a:lnTo>
                  <a:lnTo>
                    <a:pt x="57" y="64"/>
                  </a:lnTo>
                  <a:lnTo>
                    <a:pt x="38" y="79"/>
                  </a:lnTo>
                  <a:lnTo>
                    <a:pt x="41" y="95"/>
                  </a:lnTo>
                  <a:lnTo>
                    <a:pt x="34" y="98"/>
                  </a:lnTo>
                  <a:lnTo>
                    <a:pt x="21" y="8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68"/>
                  </a:lnTo>
                  <a:lnTo>
                    <a:pt x="11" y="64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6" y="40"/>
                  </a:lnTo>
                  <a:lnTo>
                    <a:pt x="7" y="34"/>
                  </a:lnTo>
                  <a:lnTo>
                    <a:pt x="7" y="2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CEDC0454-E0C3-404C-84E7-827A9E4CB9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2585" y="3455677"/>
              <a:ext cx="251933" cy="261169"/>
            </a:xfrm>
            <a:custGeom>
              <a:avLst/>
              <a:gdLst>
                <a:gd name="T0" fmla="*/ 19 w 165"/>
                <a:gd name="T1" fmla="*/ 0 h 201"/>
                <a:gd name="T2" fmla="*/ 70 w 165"/>
                <a:gd name="T3" fmla="*/ 25 h 201"/>
                <a:gd name="T4" fmla="*/ 80 w 165"/>
                <a:gd name="T5" fmla="*/ 35 h 201"/>
                <a:gd name="T6" fmla="*/ 108 w 165"/>
                <a:gd name="T7" fmla="*/ 14 h 201"/>
                <a:gd name="T8" fmla="*/ 122 w 165"/>
                <a:gd name="T9" fmla="*/ 23 h 201"/>
                <a:gd name="T10" fmla="*/ 139 w 165"/>
                <a:gd name="T11" fmla="*/ 53 h 201"/>
                <a:gd name="T12" fmla="*/ 142 w 165"/>
                <a:gd name="T13" fmla="*/ 69 h 201"/>
                <a:gd name="T14" fmla="*/ 165 w 165"/>
                <a:gd name="T15" fmla="*/ 87 h 201"/>
                <a:gd name="T16" fmla="*/ 163 w 165"/>
                <a:gd name="T17" fmla="*/ 114 h 201"/>
                <a:gd name="T18" fmla="*/ 137 w 165"/>
                <a:gd name="T19" fmla="*/ 167 h 201"/>
                <a:gd name="T20" fmla="*/ 154 w 165"/>
                <a:gd name="T21" fmla="*/ 191 h 201"/>
                <a:gd name="T22" fmla="*/ 118 w 165"/>
                <a:gd name="T23" fmla="*/ 201 h 201"/>
                <a:gd name="T24" fmla="*/ 97 w 165"/>
                <a:gd name="T25" fmla="*/ 195 h 201"/>
                <a:gd name="T26" fmla="*/ 31 w 165"/>
                <a:gd name="T27" fmla="*/ 188 h 201"/>
                <a:gd name="T28" fmla="*/ 14 w 165"/>
                <a:gd name="T29" fmla="*/ 184 h 201"/>
                <a:gd name="T30" fmla="*/ 2 w 165"/>
                <a:gd name="T31" fmla="*/ 184 h 201"/>
                <a:gd name="T32" fmla="*/ 0 w 165"/>
                <a:gd name="T33" fmla="*/ 176 h 201"/>
                <a:gd name="T34" fmla="*/ 2 w 165"/>
                <a:gd name="T35" fmla="*/ 174 h 201"/>
                <a:gd name="T36" fmla="*/ 4 w 165"/>
                <a:gd name="T37" fmla="*/ 167 h 201"/>
                <a:gd name="T38" fmla="*/ 8 w 165"/>
                <a:gd name="T39" fmla="*/ 150 h 201"/>
                <a:gd name="T40" fmla="*/ 10 w 165"/>
                <a:gd name="T41" fmla="*/ 144 h 201"/>
                <a:gd name="T42" fmla="*/ 12 w 165"/>
                <a:gd name="T43" fmla="*/ 135 h 201"/>
                <a:gd name="T44" fmla="*/ 12 w 165"/>
                <a:gd name="T45" fmla="*/ 125 h 201"/>
                <a:gd name="T46" fmla="*/ 14 w 165"/>
                <a:gd name="T47" fmla="*/ 122 h 201"/>
                <a:gd name="T48" fmla="*/ 18 w 165"/>
                <a:gd name="T49" fmla="*/ 118 h 201"/>
                <a:gd name="T50" fmla="*/ 23 w 165"/>
                <a:gd name="T51" fmla="*/ 108 h 201"/>
                <a:gd name="T52" fmla="*/ 29 w 165"/>
                <a:gd name="T53" fmla="*/ 84 h 201"/>
                <a:gd name="T54" fmla="*/ 27 w 165"/>
                <a:gd name="T55" fmla="*/ 78 h 201"/>
                <a:gd name="T56" fmla="*/ 25 w 165"/>
                <a:gd name="T57" fmla="*/ 70 h 201"/>
                <a:gd name="T58" fmla="*/ 25 w 165"/>
                <a:gd name="T59" fmla="*/ 59 h 201"/>
                <a:gd name="T60" fmla="*/ 25 w 165"/>
                <a:gd name="T61" fmla="*/ 44 h 201"/>
                <a:gd name="T62" fmla="*/ 23 w 165"/>
                <a:gd name="T63" fmla="*/ 40 h 201"/>
                <a:gd name="T64" fmla="*/ 21 w 165"/>
                <a:gd name="T65" fmla="*/ 35 h 201"/>
                <a:gd name="T66" fmla="*/ 19 w 165"/>
                <a:gd name="T67" fmla="*/ 29 h 201"/>
                <a:gd name="T68" fmla="*/ 14 w 165"/>
                <a:gd name="T69" fmla="*/ 21 h 201"/>
                <a:gd name="T70" fmla="*/ 14 w 165"/>
                <a:gd name="T71" fmla="*/ 17 h 201"/>
                <a:gd name="T72" fmla="*/ 8 w 165"/>
                <a:gd name="T73" fmla="*/ 4 h 201"/>
                <a:gd name="T74" fmla="*/ 8 w 165"/>
                <a:gd name="T75" fmla="*/ 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" h="201">
                  <a:moveTo>
                    <a:pt x="8" y="4"/>
                  </a:moveTo>
                  <a:lnTo>
                    <a:pt x="19" y="0"/>
                  </a:lnTo>
                  <a:lnTo>
                    <a:pt x="63" y="0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80" y="35"/>
                  </a:lnTo>
                  <a:lnTo>
                    <a:pt x="99" y="33"/>
                  </a:lnTo>
                  <a:lnTo>
                    <a:pt x="108" y="14"/>
                  </a:lnTo>
                  <a:lnTo>
                    <a:pt x="116" y="16"/>
                  </a:lnTo>
                  <a:lnTo>
                    <a:pt x="122" y="23"/>
                  </a:lnTo>
                  <a:lnTo>
                    <a:pt x="135" y="25"/>
                  </a:lnTo>
                  <a:lnTo>
                    <a:pt x="139" y="53"/>
                  </a:lnTo>
                  <a:lnTo>
                    <a:pt x="139" y="63"/>
                  </a:lnTo>
                  <a:lnTo>
                    <a:pt x="142" y="69"/>
                  </a:lnTo>
                  <a:lnTo>
                    <a:pt x="142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3" y="114"/>
                  </a:lnTo>
                  <a:lnTo>
                    <a:pt x="137" y="114"/>
                  </a:lnTo>
                  <a:lnTo>
                    <a:pt x="137" y="167"/>
                  </a:lnTo>
                  <a:lnTo>
                    <a:pt x="137" y="167"/>
                  </a:lnTo>
                  <a:lnTo>
                    <a:pt x="154" y="191"/>
                  </a:lnTo>
                  <a:lnTo>
                    <a:pt x="122" y="195"/>
                  </a:lnTo>
                  <a:lnTo>
                    <a:pt x="118" y="201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87" y="186"/>
                  </a:lnTo>
                  <a:lnTo>
                    <a:pt x="31" y="188"/>
                  </a:lnTo>
                  <a:lnTo>
                    <a:pt x="23" y="178"/>
                  </a:lnTo>
                  <a:lnTo>
                    <a:pt x="14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8" y="150"/>
                  </a:lnTo>
                  <a:lnTo>
                    <a:pt x="8" y="150"/>
                  </a:lnTo>
                  <a:lnTo>
                    <a:pt x="10" y="144"/>
                  </a:lnTo>
                  <a:lnTo>
                    <a:pt x="12" y="139"/>
                  </a:lnTo>
                  <a:lnTo>
                    <a:pt x="12" y="135"/>
                  </a:lnTo>
                  <a:lnTo>
                    <a:pt x="12" y="13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4" y="122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9" y="114"/>
                  </a:lnTo>
                  <a:lnTo>
                    <a:pt x="23" y="108"/>
                  </a:lnTo>
                  <a:lnTo>
                    <a:pt x="27" y="101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7" y="78"/>
                  </a:lnTo>
                  <a:lnTo>
                    <a:pt x="25" y="74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0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9" y="33"/>
                  </a:lnTo>
                  <a:lnTo>
                    <a:pt x="19" y="29"/>
                  </a:lnTo>
                  <a:lnTo>
                    <a:pt x="16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2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32840991-4282-604A-A161-90C362165E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2585" y="3455677"/>
              <a:ext cx="251933" cy="261169"/>
            </a:xfrm>
            <a:custGeom>
              <a:avLst/>
              <a:gdLst>
                <a:gd name="T0" fmla="*/ 19 w 165"/>
                <a:gd name="T1" fmla="*/ 0 h 201"/>
                <a:gd name="T2" fmla="*/ 70 w 165"/>
                <a:gd name="T3" fmla="*/ 25 h 201"/>
                <a:gd name="T4" fmla="*/ 80 w 165"/>
                <a:gd name="T5" fmla="*/ 35 h 201"/>
                <a:gd name="T6" fmla="*/ 108 w 165"/>
                <a:gd name="T7" fmla="*/ 14 h 201"/>
                <a:gd name="T8" fmla="*/ 122 w 165"/>
                <a:gd name="T9" fmla="*/ 23 h 201"/>
                <a:gd name="T10" fmla="*/ 139 w 165"/>
                <a:gd name="T11" fmla="*/ 53 h 201"/>
                <a:gd name="T12" fmla="*/ 142 w 165"/>
                <a:gd name="T13" fmla="*/ 69 h 201"/>
                <a:gd name="T14" fmla="*/ 165 w 165"/>
                <a:gd name="T15" fmla="*/ 87 h 201"/>
                <a:gd name="T16" fmla="*/ 163 w 165"/>
                <a:gd name="T17" fmla="*/ 114 h 201"/>
                <a:gd name="T18" fmla="*/ 137 w 165"/>
                <a:gd name="T19" fmla="*/ 167 h 201"/>
                <a:gd name="T20" fmla="*/ 154 w 165"/>
                <a:gd name="T21" fmla="*/ 191 h 201"/>
                <a:gd name="T22" fmla="*/ 118 w 165"/>
                <a:gd name="T23" fmla="*/ 201 h 201"/>
                <a:gd name="T24" fmla="*/ 97 w 165"/>
                <a:gd name="T25" fmla="*/ 195 h 201"/>
                <a:gd name="T26" fmla="*/ 31 w 165"/>
                <a:gd name="T27" fmla="*/ 188 h 201"/>
                <a:gd name="T28" fmla="*/ 14 w 165"/>
                <a:gd name="T29" fmla="*/ 184 h 201"/>
                <a:gd name="T30" fmla="*/ 2 w 165"/>
                <a:gd name="T31" fmla="*/ 184 h 201"/>
                <a:gd name="T32" fmla="*/ 0 w 165"/>
                <a:gd name="T33" fmla="*/ 176 h 201"/>
                <a:gd name="T34" fmla="*/ 2 w 165"/>
                <a:gd name="T35" fmla="*/ 174 h 201"/>
                <a:gd name="T36" fmla="*/ 4 w 165"/>
                <a:gd name="T37" fmla="*/ 167 h 201"/>
                <a:gd name="T38" fmla="*/ 8 w 165"/>
                <a:gd name="T39" fmla="*/ 150 h 201"/>
                <a:gd name="T40" fmla="*/ 10 w 165"/>
                <a:gd name="T41" fmla="*/ 144 h 201"/>
                <a:gd name="T42" fmla="*/ 12 w 165"/>
                <a:gd name="T43" fmla="*/ 135 h 201"/>
                <a:gd name="T44" fmla="*/ 12 w 165"/>
                <a:gd name="T45" fmla="*/ 125 h 201"/>
                <a:gd name="T46" fmla="*/ 14 w 165"/>
                <a:gd name="T47" fmla="*/ 122 h 201"/>
                <a:gd name="T48" fmla="*/ 18 w 165"/>
                <a:gd name="T49" fmla="*/ 118 h 201"/>
                <a:gd name="T50" fmla="*/ 23 w 165"/>
                <a:gd name="T51" fmla="*/ 108 h 201"/>
                <a:gd name="T52" fmla="*/ 29 w 165"/>
                <a:gd name="T53" fmla="*/ 84 h 201"/>
                <a:gd name="T54" fmla="*/ 27 w 165"/>
                <a:gd name="T55" fmla="*/ 78 h 201"/>
                <a:gd name="T56" fmla="*/ 25 w 165"/>
                <a:gd name="T57" fmla="*/ 70 h 201"/>
                <a:gd name="T58" fmla="*/ 25 w 165"/>
                <a:gd name="T59" fmla="*/ 59 h 201"/>
                <a:gd name="T60" fmla="*/ 25 w 165"/>
                <a:gd name="T61" fmla="*/ 44 h 201"/>
                <a:gd name="T62" fmla="*/ 23 w 165"/>
                <a:gd name="T63" fmla="*/ 40 h 201"/>
                <a:gd name="T64" fmla="*/ 21 w 165"/>
                <a:gd name="T65" fmla="*/ 35 h 201"/>
                <a:gd name="T66" fmla="*/ 19 w 165"/>
                <a:gd name="T67" fmla="*/ 29 h 201"/>
                <a:gd name="T68" fmla="*/ 14 w 165"/>
                <a:gd name="T69" fmla="*/ 21 h 201"/>
                <a:gd name="T70" fmla="*/ 14 w 165"/>
                <a:gd name="T71" fmla="*/ 17 h 201"/>
                <a:gd name="T72" fmla="*/ 8 w 165"/>
                <a:gd name="T73" fmla="*/ 4 h 201"/>
                <a:gd name="T74" fmla="*/ 8 w 165"/>
                <a:gd name="T75" fmla="*/ 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" h="201">
                  <a:moveTo>
                    <a:pt x="8" y="4"/>
                  </a:moveTo>
                  <a:lnTo>
                    <a:pt x="19" y="0"/>
                  </a:lnTo>
                  <a:lnTo>
                    <a:pt x="63" y="0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80" y="35"/>
                  </a:lnTo>
                  <a:lnTo>
                    <a:pt x="99" y="33"/>
                  </a:lnTo>
                  <a:lnTo>
                    <a:pt x="108" y="14"/>
                  </a:lnTo>
                  <a:lnTo>
                    <a:pt x="116" y="16"/>
                  </a:lnTo>
                  <a:lnTo>
                    <a:pt x="122" y="23"/>
                  </a:lnTo>
                  <a:lnTo>
                    <a:pt x="135" y="25"/>
                  </a:lnTo>
                  <a:lnTo>
                    <a:pt x="139" y="53"/>
                  </a:lnTo>
                  <a:lnTo>
                    <a:pt x="139" y="63"/>
                  </a:lnTo>
                  <a:lnTo>
                    <a:pt x="142" y="69"/>
                  </a:lnTo>
                  <a:lnTo>
                    <a:pt x="142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3" y="114"/>
                  </a:lnTo>
                  <a:lnTo>
                    <a:pt x="137" y="114"/>
                  </a:lnTo>
                  <a:lnTo>
                    <a:pt x="137" y="167"/>
                  </a:lnTo>
                  <a:lnTo>
                    <a:pt x="137" y="167"/>
                  </a:lnTo>
                  <a:lnTo>
                    <a:pt x="154" y="191"/>
                  </a:lnTo>
                  <a:lnTo>
                    <a:pt x="122" y="195"/>
                  </a:lnTo>
                  <a:lnTo>
                    <a:pt x="118" y="201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87" y="186"/>
                  </a:lnTo>
                  <a:lnTo>
                    <a:pt x="31" y="188"/>
                  </a:lnTo>
                  <a:lnTo>
                    <a:pt x="23" y="178"/>
                  </a:lnTo>
                  <a:lnTo>
                    <a:pt x="14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8" y="150"/>
                  </a:lnTo>
                  <a:lnTo>
                    <a:pt x="8" y="150"/>
                  </a:lnTo>
                  <a:lnTo>
                    <a:pt x="10" y="144"/>
                  </a:lnTo>
                  <a:lnTo>
                    <a:pt x="12" y="139"/>
                  </a:lnTo>
                  <a:lnTo>
                    <a:pt x="12" y="135"/>
                  </a:lnTo>
                  <a:lnTo>
                    <a:pt x="12" y="13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4" y="122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9" y="114"/>
                  </a:lnTo>
                  <a:lnTo>
                    <a:pt x="23" y="108"/>
                  </a:lnTo>
                  <a:lnTo>
                    <a:pt x="27" y="101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7" y="78"/>
                  </a:lnTo>
                  <a:lnTo>
                    <a:pt x="25" y="74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0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9" y="33"/>
                  </a:lnTo>
                  <a:lnTo>
                    <a:pt x="19" y="29"/>
                  </a:lnTo>
                  <a:lnTo>
                    <a:pt x="16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2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4D4F9524-5110-1A45-BC09-5D35BFAEBF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50430"/>
              <a:ext cx="45806" cy="35082"/>
            </a:xfrm>
            <a:custGeom>
              <a:avLst/>
              <a:gdLst>
                <a:gd name="T0" fmla="*/ 0 w 30"/>
                <a:gd name="T1" fmla="*/ 27 h 27"/>
                <a:gd name="T2" fmla="*/ 15 w 30"/>
                <a:gd name="T3" fmla="*/ 27 h 27"/>
                <a:gd name="T4" fmla="*/ 21 w 30"/>
                <a:gd name="T5" fmla="*/ 21 h 27"/>
                <a:gd name="T6" fmla="*/ 30 w 30"/>
                <a:gd name="T7" fmla="*/ 21 h 27"/>
                <a:gd name="T8" fmla="*/ 30 w 30"/>
                <a:gd name="T9" fmla="*/ 0 h 27"/>
                <a:gd name="T10" fmla="*/ 12 w 30"/>
                <a:gd name="T11" fmla="*/ 0 h 27"/>
                <a:gd name="T12" fmla="*/ 12 w 30"/>
                <a:gd name="T13" fmla="*/ 8 h 27"/>
                <a:gd name="T14" fmla="*/ 2 w 30"/>
                <a:gd name="T15" fmla="*/ 17 h 27"/>
                <a:gd name="T16" fmla="*/ 0 w 30"/>
                <a:gd name="T17" fmla="*/ 27 h 27"/>
                <a:gd name="T18" fmla="*/ 0 w 30"/>
                <a:gd name="T19" fmla="*/ 27 h 27"/>
                <a:gd name="T20" fmla="*/ 0 w 30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5" y="27"/>
                  </a:lnTo>
                  <a:lnTo>
                    <a:pt x="21" y="21"/>
                  </a:lnTo>
                  <a:lnTo>
                    <a:pt x="30" y="21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EC91A785-491B-5149-9ED6-8D5657FC90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50430"/>
              <a:ext cx="45806" cy="35082"/>
            </a:xfrm>
            <a:custGeom>
              <a:avLst/>
              <a:gdLst>
                <a:gd name="T0" fmla="*/ 0 w 30"/>
                <a:gd name="T1" fmla="*/ 27 h 27"/>
                <a:gd name="T2" fmla="*/ 15 w 30"/>
                <a:gd name="T3" fmla="*/ 27 h 27"/>
                <a:gd name="T4" fmla="*/ 21 w 30"/>
                <a:gd name="T5" fmla="*/ 21 h 27"/>
                <a:gd name="T6" fmla="*/ 30 w 30"/>
                <a:gd name="T7" fmla="*/ 21 h 27"/>
                <a:gd name="T8" fmla="*/ 30 w 30"/>
                <a:gd name="T9" fmla="*/ 0 h 27"/>
                <a:gd name="T10" fmla="*/ 12 w 30"/>
                <a:gd name="T11" fmla="*/ 0 h 27"/>
                <a:gd name="T12" fmla="*/ 12 w 30"/>
                <a:gd name="T13" fmla="*/ 8 h 27"/>
                <a:gd name="T14" fmla="*/ 2 w 30"/>
                <a:gd name="T15" fmla="*/ 17 h 27"/>
                <a:gd name="T16" fmla="*/ 0 w 30"/>
                <a:gd name="T17" fmla="*/ 27 h 27"/>
                <a:gd name="T18" fmla="*/ 0 w 30"/>
                <a:gd name="T19" fmla="*/ 27 h 27"/>
                <a:gd name="T20" fmla="*/ 0 w 30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5" y="27"/>
                  </a:lnTo>
                  <a:lnTo>
                    <a:pt x="21" y="21"/>
                  </a:lnTo>
                  <a:lnTo>
                    <a:pt x="30" y="21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78A94861-0A43-1E41-AFDD-665F3AA79F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65" y="3505052"/>
              <a:ext cx="247352" cy="198800"/>
            </a:xfrm>
            <a:custGeom>
              <a:avLst/>
              <a:gdLst>
                <a:gd name="T0" fmla="*/ 130 w 162"/>
                <a:gd name="T1" fmla="*/ 6 h 153"/>
                <a:gd name="T2" fmla="*/ 130 w 162"/>
                <a:gd name="T3" fmla="*/ 6 h 153"/>
                <a:gd name="T4" fmla="*/ 138 w 162"/>
                <a:gd name="T5" fmla="*/ 14 h 153"/>
                <a:gd name="T6" fmla="*/ 147 w 162"/>
                <a:gd name="T7" fmla="*/ 19 h 153"/>
                <a:gd name="T8" fmla="*/ 157 w 162"/>
                <a:gd name="T9" fmla="*/ 23 h 153"/>
                <a:gd name="T10" fmla="*/ 162 w 162"/>
                <a:gd name="T11" fmla="*/ 36 h 153"/>
                <a:gd name="T12" fmla="*/ 159 w 162"/>
                <a:gd name="T13" fmla="*/ 40 h 153"/>
                <a:gd name="T14" fmla="*/ 159 w 162"/>
                <a:gd name="T15" fmla="*/ 65 h 153"/>
                <a:gd name="T16" fmla="*/ 151 w 162"/>
                <a:gd name="T17" fmla="*/ 72 h 153"/>
                <a:gd name="T18" fmla="*/ 151 w 162"/>
                <a:gd name="T19" fmla="*/ 84 h 153"/>
                <a:gd name="T20" fmla="*/ 147 w 162"/>
                <a:gd name="T21" fmla="*/ 89 h 153"/>
                <a:gd name="T22" fmla="*/ 153 w 162"/>
                <a:gd name="T23" fmla="*/ 93 h 153"/>
                <a:gd name="T24" fmla="*/ 117 w 162"/>
                <a:gd name="T25" fmla="*/ 108 h 153"/>
                <a:gd name="T26" fmla="*/ 117 w 162"/>
                <a:gd name="T27" fmla="*/ 119 h 153"/>
                <a:gd name="T28" fmla="*/ 102 w 162"/>
                <a:gd name="T29" fmla="*/ 119 h 153"/>
                <a:gd name="T30" fmla="*/ 94 w 162"/>
                <a:gd name="T31" fmla="*/ 127 h 153"/>
                <a:gd name="T32" fmla="*/ 94 w 162"/>
                <a:gd name="T33" fmla="*/ 136 h 153"/>
                <a:gd name="T34" fmla="*/ 79 w 162"/>
                <a:gd name="T35" fmla="*/ 140 h 153"/>
                <a:gd name="T36" fmla="*/ 68 w 162"/>
                <a:gd name="T37" fmla="*/ 153 h 153"/>
                <a:gd name="T38" fmla="*/ 51 w 162"/>
                <a:gd name="T39" fmla="*/ 153 h 153"/>
                <a:gd name="T40" fmla="*/ 37 w 162"/>
                <a:gd name="T41" fmla="*/ 150 h 153"/>
                <a:gd name="T42" fmla="*/ 19 w 162"/>
                <a:gd name="T43" fmla="*/ 148 h 153"/>
                <a:gd name="T44" fmla="*/ 17 w 162"/>
                <a:gd name="T45" fmla="*/ 153 h 153"/>
                <a:gd name="T46" fmla="*/ 0 w 162"/>
                <a:gd name="T47" fmla="*/ 129 h 153"/>
                <a:gd name="T48" fmla="*/ 0 w 162"/>
                <a:gd name="T49" fmla="*/ 78 h 153"/>
                <a:gd name="T50" fmla="*/ 26 w 162"/>
                <a:gd name="T51" fmla="*/ 78 h 153"/>
                <a:gd name="T52" fmla="*/ 28 w 162"/>
                <a:gd name="T53" fmla="*/ 49 h 153"/>
                <a:gd name="T54" fmla="*/ 32 w 162"/>
                <a:gd name="T55" fmla="*/ 53 h 153"/>
                <a:gd name="T56" fmla="*/ 39 w 162"/>
                <a:gd name="T57" fmla="*/ 55 h 153"/>
                <a:gd name="T58" fmla="*/ 47 w 162"/>
                <a:gd name="T59" fmla="*/ 57 h 153"/>
                <a:gd name="T60" fmla="*/ 60 w 162"/>
                <a:gd name="T61" fmla="*/ 61 h 153"/>
                <a:gd name="T62" fmla="*/ 72 w 162"/>
                <a:gd name="T63" fmla="*/ 57 h 153"/>
                <a:gd name="T64" fmla="*/ 75 w 162"/>
                <a:gd name="T65" fmla="*/ 63 h 153"/>
                <a:gd name="T66" fmla="*/ 89 w 162"/>
                <a:gd name="T67" fmla="*/ 68 h 153"/>
                <a:gd name="T68" fmla="*/ 98 w 162"/>
                <a:gd name="T69" fmla="*/ 84 h 153"/>
                <a:gd name="T70" fmla="*/ 106 w 162"/>
                <a:gd name="T71" fmla="*/ 82 h 153"/>
                <a:gd name="T72" fmla="*/ 106 w 162"/>
                <a:gd name="T73" fmla="*/ 63 h 153"/>
                <a:gd name="T74" fmla="*/ 100 w 162"/>
                <a:gd name="T75" fmla="*/ 68 h 153"/>
                <a:gd name="T76" fmla="*/ 89 w 162"/>
                <a:gd name="T77" fmla="*/ 53 h 153"/>
                <a:gd name="T78" fmla="*/ 89 w 162"/>
                <a:gd name="T79" fmla="*/ 44 h 153"/>
                <a:gd name="T80" fmla="*/ 92 w 162"/>
                <a:gd name="T81" fmla="*/ 34 h 153"/>
                <a:gd name="T82" fmla="*/ 92 w 162"/>
                <a:gd name="T83" fmla="*/ 12 h 153"/>
                <a:gd name="T84" fmla="*/ 98 w 162"/>
                <a:gd name="T85" fmla="*/ 6 h 153"/>
                <a:gd name="T86" fmla="*/ 117 w 162"/>
                <a:gd name="T87" fmla="*/ 0 h 153"/>
                <a:gd name="T88" fmla="*/ 130 w 162"/>
                <a:gd name="T89" fmla="*/ 6 h 153"/>
                <a:gd name="T90" fmla="*/ 130 w 162"/>
                <a:gd name="T91" fmla="*/ 6 h 153"/>
                <a:gd name="T92" fmla="*/ 130 w 162"/>
                <a:gd name="T93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153">
                  <a:moveTo>
                    <a:pt x="130" y="6"/>
                  </a:moveTo>
                  <a:lnTo>
                    <a:pt x="130" y="6"/>
                  </a:lnTo>
                  <a:lnTo>
                    <a:pt x="138" y="14"/>
                  </a:lnTo>
                  <a:lnTo>
                    <a:pt x="147" y="19"/>
                  </a:lnTo>
                  <a:lnTo>
                    <a:pt x="157" y="23"/>
                  </a:lnTo>
                  <a:lnTo>
                    <a:pt x="162" y="36"/>
                  </a:lnTo>
                  <a:lnTo>
                    <a:pt x="159" y="40"/>
                  </a:lnTo>
                  <a:lnTo>
                    <a:pt x="159" y="65"/>
                  </a:lnTo>
                  <a:lnTo>
                    <a:pt x="151" y="72"/>
                  </a:lnTo>
                  <a:lnTo>
                    <a:pt x="151" y="84"/>
                  </a:lnTo>
                  <a:lnTo>
                    <a:pt x="147" y="89"/>
                  </a:lnTo>
                  <a:lnTo>
                    <a:pt x="153" y="93"/>
                  </a:lnTo>
                  <a:lnTo>
                    <a:pt x="117" y="108"/>
                  </a:lnTo>
                  <a:lnTo>
                    <a:pt x="117" y="119"/>
                  </a:lnTo>
                  <a:lnTo>
                    <a:pt x="102" y="119"/>
                  </a:lnTo>
                  <a:lnTo>
                    <a:pt x="94" y="127"/>
                  </a:lnTo>
                  <a:lnTo>
                    <a:pt x="94" y="136"/>
                  </a:lnTo>
                  <a:lnTo>
                    <a:pt x="79" y="140"/>
                  </a:lnTo>
                  <a:lnTo>
                    <a:pt x="68" y="153"/>
                  </a:lnTo>
                  <a:lnTo>
                    <a:pt x="51" y="153"/>
                  </a:lnTo>
                  <a:lnTo>
                    <a:pt x="37" y="150"/>
                  </a:lnTo>
                  <a:lnTo>
                    <a:pt x="19" y="148"/>
                  </a:lnTo>
                  <a:lnTo>
                    <a:pt x="17" y="153"/>
                  </a:lnTo>
                  <a:lnTo>
                    <a:pt x="0" y="129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8" y="49"/>
                  </a:lnTo>
                  <a:lnTo>
                    <a:pt x="32" y="53"/>
                  </a:lnTo>
                  <a:lnTo>
                    <a:pt x="39" y="55"/>
                  </a:lnTo>
                  <a:lnTo>
                    <a:pt x="47" y="57"/>
                  </a:lnTo>
                  <a:lnTo>
                    <a:pt x="60" y="61"/>
                  </a:lnTo>
                  <a:lnTo>
                    <a:pt x="72" y="57"/>
                  </a:lnTo>
                  <a:lnTo>
                    <a:pt x="75" y="63"/>
                  </a:lnTo>
                  <a:lnTo>
                    <a:pt x="89" y="68"/>
                  </a:lnTo>
                  <a:lnTo>
                    <a:pt x="98" y="84"/>
                  </a:lnTo>
                  <a:lnTo>
                    <a:pt x="106" y="82"/>
                  </a:lnTo>
                  <a:lnTo>
                    <a:pt x="106" y="63"/>
                  </a:lnTo>
                  <a:lnTo>
                    <a:pt x="100" y="68"/>
                  </a:lnTo>
                  <a:lnTo>
                    <a:pt x="89" y="53"/>
                  </a:lnTo>
                  <a:lnTo>
                    <a:pt x="89" y="44"/>
                  </a:lnTo>
                  <a:lnTo>
                    <a:pt x="92" y="34"/>
                  </a:lnTo>
                  <a:lnTo>
                    <a:pt x="92" y="12"/>
                  </a:lnTo>
                  <a:lnTo>
                    <a:pt x="98" y="6"/>
                  </a:lnTo>
                  <a:lnTo>
                    <a:pt x="117" y="0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0A350449-B223-D545-ABA9-DC3BC1687D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1765" y="3505052"/>
              <a:ext cx="247352" cy="198800"/>
            </a:xfrm>
            <a:custGeom>
              <a:avLst/>
              <a:gdLst>
                <a:gd name="T0" fmla="*/ 130 w 162"/>
                <a:gd name="T1" fmla="*/ 6 h 153"/>
                <a:gd name="T2" fmla="*/ 130 w 162"/>
                <a:gd name="T3" fmla="*/ 6 h 153"/>
                <a:gd name="T4" fmla="*/ 138 w 162"/>
                <a:gd name="T5" fmla="*/ 14 h 153"/>
                <a:gd name="T6" fmla="*/ 147 w 162"/>
                <a:gd name="T7" fmla="*/ 19 h 153"/>
                <a:gd name="T8" fmla="*/ 157 w 162"/>
                <a:gd name="T9" fmla="*/ 23 h 153"/>
                <a:gd name="T10" fmla="*/ 162 w 162"/>
                <a:gd name="T11" fmla="*/ 36 h 153"/>
                <a:gd name="T12" fmla="*/ 159 w 162"/>
                <a:gd name="T13" fmla="*/ 40 h 153"/>
                <a:gd name="T14" fmla="*/ 159 w 162"/>
                <a:gd name="T15" fmla="*/ 65 h 153"/>
                <a:gd name="T16" fmla="*/ 151 w 162"/>
                <a:gd name="T17" fmla="*/ 72 h 153"/>
                <a:gd name="T18" fmla="*/ 151 w 162"/>
                <a:gd name="T19" fmla="*/ 84 h 153"/>
                <a:gd name="T20" fmla="*/ 147 w 162"/>
                <a:gd name="T21" fmla="*/ 89 h 153"/>
                <a:gd name="T22" fmla="*/ 153 w 162"/>
                <a:gd name="T23" fmla="*/ 93 h 153"/>
                <a:gd name="T24" fmla="*/ 117 w 162"/>
                <a:gd name="T25" fmla="*/ 108 h 153"/>
                <a:gd name="T26" fmla="*/ 117 w 162"/>
                <a:gd name="T27" fmla="*/ 119 h 153"/>
                <a:gd name="T28" fmla="*/ 102 w 162"/>
                <a:gd name="T29" fmla="*/ 119 h 153"/>
                <a:gd name="T30" fmla="*/ 94 w 162"/>
                <a:gd name="T31" fmla="*/ 127 h 153"/>
                <a:gd name="T32" fmla="*/ 94 w 162"/>
                <a:gd name="T33" fmla="*/ 136 h 153"/>
                <a:gd name="T34" fmla="*/ 79 w 162"/>
                <a:gd name="T35" fmla="*/ 140 h 153"/>
                <a:gd name="T36" fmla="*/ 68 w 162"/>
                <a:gd name="T37" fmla="*/ 153 h 153"/>
                <a:gd name="T38" fmla="*/ 51 w 162"/>
                <a:gd name="T39" fmla="*/ 153 h 153"/>
                <a:gd name="T40" fmla="*/ 37 w 162"/>
                <a:gd name="T41" fmla="*/ 150 h 153"/>
                <a:gd name="T42" fmla="*/ 19 w 162"/>
                <a:gd name="T43" fmla="*/ 148 h 153"/>
                <a:gd name="T44" fmla="*/ 17 w 162"/>
                <a:gd name="T45" fmla="*/ 153 h 153"/>
                <a:gd name="T46" fmla="*/ 0 w 162"/>
                <a:gd name="T47" fmla="*/ 129 h 153"/>
                <a:gd name="T48" fmla="*/ 0 w 162"/>
                <a:gd name="T49" fmla="*/ 78 h 153"/>
                <a:gd name="T50" fmla="*/ 26 w 162"/>
                <a:gd name="T51" fmla="*/ 78 h 153"/>
                <a:gd name="T52" fmla="*/ 28 w 162"/>
                <a:gd name="T53" fmla="*/ 49 h 153"/>
                <a:gd name="T54" fmla="*/ 32 w 162"/>
                <a:gd name="T55" fmla="*/ 53 h 153"/>
                <a:gd name="T56" fmla="*/ 39 w 162"/>
                <a:gd name="T57" fmla="*/ 55 h 153"/>
                <a:gd name="T58" fmla="*/ 47 w 162"/>
                <a:gd name="T59" fmla="*/ 57 h 153"/>
                <a:gd name="T60" fmla="*/ 60 w 162"/>
                <a:gd name="T61" fmla="*/ 61 h 153"/>
                <a:gd name="T62" fmla="*/ 72 w 162"/>
                <a:gd name="T63" fmla="*/ 57 h 153"/>
                <a:gd name="T64" fmla="*/ 75 w 162"/>
                <a:gd name="T65" fmla="*/ 63 h 153"/>
                <a:gd name="T66" fmla="*/ 89 w 162"/>
                <a:gd name="T67" fmla="*/ 68 h 153"/>
                <a:gd name="T68" fmla="*/ 98 w 162"/>
                <a:gd name="T69" fmla="*/ 84 h 153"/>
                <a:gd name="T70" fmla="*/ 106 w 162"/>
                <a:gd name="T71" fmla="*/ 82 h 153"/>
                <a:gd name="T72" fmla="*/ 106 w 162"/>
                <a:gd name="T73" fmla="*/ 63 h 153"/>
                <a:gd name="T74" fmla="*/ 100 w 162"/>
                <a:gd name="T75" fmla="*/ 68 h 153"/>
                <a:gd name="T76" fmla="*/ 89 w 162"/>
                <a:gd name="T77" fmla="*/ 53 h 153"/>
                <a:gd name="T78" fmla="*/ 89 w 162"/>
                <a:gd name="T79" fmla="*/ 44 h 153"/>
                <a:gd name="T80" fmla="*/ 92 w 162"/>
                <a:gd name="T81" fmla="*/ 34 h 153"/>
                <a:gd name="T82" fmla="*/ 92 w 162"/>
                <a:gd name="T83" fmla="*/ 12 h 153"/>
                <a:gd name="T84" fmla="*/ 98 w 162"/>
                <a:gd name="T85" fmla="*/ 6 h 153"/>
                <a:gd name="T86" fmla="*/ 117 w 162"/>
                <a:gd name="T87" fmla="*/ 0 h 153"/>
                <a:gd name="T88" fmla="*/ 130 w 162"/>
                <a:gd name="T89" fmla="*/ 6 h 153"/>
                <a:gd name="T90" fmla="*/ 130 w 162"/>
                <a:gd name="T91" fmla="*/ 6 h 153"/>
                <a:gd name="T92" fmla="*/ 130 w 162"/>
                <a:gd name="T93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153">
                  <a:moveTo>
                    <a:pt x="130" y="6"/>
                  </a:moveTo>
                  <a:lnTo>
                    <a:pt x="130" y="6"/>
                  </a:lnTo>
                  <a:lnTo>
                    <a:pt x="138" y="14"/>
                  </a:lnTo>
                  <a:lnTo>
                    <a:pt x="147" y="19"/>
                  </a:lnTo>
                  <a:lnTo>
                    <a:pt x="157" y="23"/>
                  </a:lnTo>
                  <a:lnTo>
                    <a:pt x="162" y="36"/>
                  </a:lnTo>
                  <a:lnTo>
                    <a:pt x="159" y="40"/>
                  </a:lnTo>
                  <a:lnTo>
                    <a:pt x="159" y="65"/>
                  </a:lnTo>
                  <a:lnTo>
                    <a:pt x="151" y="72"/>
                  </a:lnTo>
                  <a:lnTo>
                    <a:pt x="151" y="84"/>
                  </a:lnTo>
                  <a:lnTo>
                    <a:pt x="147" y="89"/>
                  </a:lnTo>
                  <a:lnTo>
                    <a:pt x="153" y="93"/>
                  </a:lnTo>
                  <a:lnTo>
                    <a:pt x="117" y="108"/>
                  </a:lnTo>
                  <a:lnTo>
                    <a:pt x="117" y="119"/>
                  </a:lnTo>
                  <a:lnTo>
                    <a:pt x="102" y="119"/>
                  </a:lnTo>
                  <a:lnTo>
                    <a:pt x="94" y="127"/>
                  </a:lnTo>
                  <a:lnTo>
                    <a:pt x="94" y="136"/>
                  </a:lnTo>
                  <a:lnTo>
                    <a:pt x="79" y="140"/>
                  </a:lnTo>
                  <a:lnTo>
                    <a:pt x="68" y="153"/>
                  </a:lnTo>
                  <a:lnTo>
                    <a:pt x="51" y="153"/>
                  </a:lnTo>
                  <a:lnTo>
                    <a:pt x="37" y="150"/>
                  </a:lnTo>
                  <a:lnTo>
                    <a:pt x="19" y="148"/>
                  </a:lnTo>
                  <a:lnTo>
                    <a:pt x="17" y="153"/>
                  </a:lnTo>
                  <a:lnTo>
                    <a:pt x="0" y="129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28" y="49"/>
                  </a:lnTo>
                  <a:lnTo>
                    <a:pt x="32" y="53"/>
                  </a:lnTo>
                  <a:lnTo>
                    <a:pt x="39" y="55"/>
                  </a:lnTo>
                  <a:lnTo>
                    <a:pt x="47" y="57"/>
                  </a:lnTo>
                  <a:lnTo>
                    <a:pt x="60" y="61"/>
                  </a:lnTo>
                  <a:lnTo>
                    <a:pt x="72" y="57"/>
                  </a:lnTo>
                  <a:lnTo>
                    <a:pt x="75" y="63"/>
                  </a:lnTo>
                  <a:lnTo>
                    <a:pt x="89" y="68"/>
                  </a:lnTo>
                  <a:lnTo>
                    <a:pt x="98" y="84"/>
                  </a:lnTo>
                  <a:lnTo>
                    <a:pt x="106" y="82"/>
                  </a:lnTo>
                  <a:lnTo>
                    <a:pt x="106" y="63"/>
                  </a:lnTo>
                  <a:lnTo>
                    <a:pt x="100" y="68"/>
                  </a:lnTo>
                  <a:lnTo>
                    <a:pt x="89" y="53"/>
                  </a:lnTo>
                  <a:lnTo>
                    <a:pt x="89" y="44"/>
                  </a:lnTo>
                  <a:lnTo>
                    <a:pt x="92" y="34"/>
                  </a:lnTo>
                  <a:lnTo>
                    <a:pt x="92" y="12"/>
                  </a:lnTo>
                  <a:lnTo>
                    <a:pt x="98" y="6"/>
                  </a:lnTo>
                  <a:lnTo>
                    <a:pt x="117" y="0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3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8" name="Freeform 238">
              <a:extLst>
                <a:ext uri="{FF2B5EF4-FFF2-40B4-BE49-F238E27FC236}">
                  <a16:creationId xmlns:a16="http://schemas.microsoft.com/office/drawing/2014/main" id="{0A6B33AA-DB36-1443-AB0B-171454A613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1058" y="3686960"/>
              <a:ext cx="282470" cy="267665"/>
            </a:xfrm>
            <a:custGeom>
              <a:avLst/>
              <a:gdLst>
                <a:gd name="T0" fmla="*/ 3 w 185"/>
                <a:gd name="T1" fmla="*/ 6 h 206"/>
                <a:gd name="T2" fmla="*/ 24 w 185"/>
                <a:gd name="T3" fmla="*/ 0 h 206"/>
                <a:gd name="T4" fmla="*/ 87 w 185"/>
                <a:gd name="T5" fmla="*/ 8 h 206"/>
                <a:gd name="T6" fmla="*/ 119 w 185"/>
                <a:gd name="T7" fmla="*/ 23 h 206"/>
                <a:gd name="T8" fmla="*/ 155 w 185"/>
                <a:gd name="T9" fmla="*/ 12 h 206"/>
                <a:gd name="T10" fmla="*/ 175 w 185"/>
                <a:gd name="T11" fmla="*/ 8 h 206"/>
                <a:gd name="T12" fmla="*/ 160 w 185"/>
                <a:gd name="T13" fmla="*/ 29 h 206"/>
                <a:gd name="T14" fmla="*/ 124 w 185"/>
                <a:gd name="T15" fmla="*/ 27 h 206"/>
                <a:gd name="T16" fmla="*/ 109 w 185"/>
                <a:gd name="T17" fmla="*/ 85 h 206"/>
                <a:gd name="T18" fmla="*/ 102 w 185"/>
                <a:gd name="T19" fmla="*/ 206 h 206"/>
                <a:gd name="T20" fmla="*/ 83 w 185"/>
                <a:gd name="T21" fmla="*/ 206 h 206"/>
                <a:gd name="T22" fmla="*/ 75 w 185"/>
                <a:gd name="T23" fmla="*/ 201 h 206"/>
                <a:gd name="T24" fmla="*/ 64 w 185"/>
                <a:gd name="T25" fmla="*/ 199 h 206"/>
                <a:gd name="T26" fmla="*/ 62 w 185"/>
                <a:gd name="T27" fmla="*/ 203 h 206"/>
                <a:gd name="T28" fmla="*/ 54 w 185"/>
                <a:gd name="T29" fmla="*/ 197 h 206"/>
                <a:gd name="T30" fmla="*/ 53 w 185"/>
                <a:gd name="T31" fmla="*/ 193 h 206"/>
                <a:gd name="T32" fmla="*/ 51 w 185"/>
                <a:gd name="T33" fmla="*/ 191 h 206"/>
                <a:gd name="T34" fmla="*/ 51 w 185"/>
                <a:gd name="T35" fmla="*/ 182 h 206"/>
                <a:gd name="T36" fmla="*/ 49 w 185"/>
                <a:gd name="T37" fmla="*/ 178 h 206"/>
                <a:gd name="T38" fmla="*/ 47 w 185"/>
                <a:gd name="T39" fmla="*/ 172 h 206"/>
                <a:gd name="T40" fmla="*/ 45 w 185"/>
                <a:gd name="T41" fmla="*/ 161 h 206"/>
                <a:gd name="T42" fmla="*/ 45 w 185"/>
                <a:gd name="T43" fmla="*/ 157 h 206"/>
                <a:gd name="T44" fmla="*/ 41 w 185"/>
                <a:gd name="T45" fmla="*/ 146 h 206"/>
                <a:gd name="T46" fmla="*/ 41 w 185"/>
                <a:gd name="T47" fmla="*/ 142 h 206"/>
                <a:gd name="T48" fmla="*/ 39 w 185"/>
                <a:gd name="T49" fmla="*/ 135 h 206"/>
                <a:gd name="T50" fmla="*/ 37 w 185"/>
                <a:gd name="T51" fmla="*/ 123 h 206"/>
                <a:gd name="T52" fmla="*/ 39 w 185"/>
                <a:gd name="T53" fmla="*/ 110 h 206"/>
                <a:gd name="T54" fmla="*/ 36 w 185"/>
                <a:gd name="T55" fmla="*/ 89 h 206"/>
                <a:gd name="T56" fmla="*/ 19 w 185"/>
                <a:gd name="T57" fmla="*/ 55 h 206"/>
                <a:gd name="T58" fmla="*/ 9 w 185"/>
                <a:gd name="T59" fmla="*/ 32 h 206"/>
                <a:gd name="T60" fmla="*/ 0 w 185"/>
                <a:gd name="T61" fmla="*/ 19 h 206"/>
                <a:gd name="T62" fmla="*/ 0 w 185"/>
                <a:gd name="T63" fmla="*/ 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5" h="206">
                  <a:moveTo>
                    <a:pt x="0" y="19"/>
                  </a:moveTo>
                  <a:lnTo>
                    <a:pt x="3" y="6"/>
                  </a:lnTo>
                  <a:lnTo>
                    <a:pt x="15" y="6"/>
                  </a:lnTo>
                  <a:lnTo>
                    <a:pt x="24" y="0"/>
                  </a:lnTo>
                  <a:lnTo>
                    <a:pt x="32" y="10"/>
                  </a:lnTo>
                  <a:lnTo>
                    <a:pt x="87" y="8"/>
                  </a:lnTo>
                  <a:lnTo>
                    <a:pt x="98" y="17"/>
                  </a:lnTo>
                  <a:lnTo>
                    <a:pt x="119" y="23"/>
                  </a:lnTo>
                  <a:lnTo>
                    <a:pt x="123" y="17"/>
                  </a:lnTo>
                  <a:lnTo>
                    <a:pt x="155" y="12"/>
                  </a:lnTo>
                  <a:lnTo>
                    <a:pt x="157" y="8"/>
                  </a:lnTo>
                  <a:lnTo>
                    <a:pt x="175" y="8"/>
                  </a:lnTo>
                  <a:lnTo>
                    <a:pt x="185" y="13"/>
                  </a:lnTo>
                  <a:lnTo>
                    <a:pt x="160" y="29"/>
                  </a:lnTo>
                  <a:lnTo>
                    <a:pt x="151" y="23"/>
                  </a:lnTo>
                  <a:lnTo>
                    <a:pt x="124" y="27"/>
                  </a:lnTo>
                  <a:lnTo>
                    <a:pt x="124" y="85"/>
                  </a:lnTo>
                  <a:lnTo>
                    <a:pt x="109" y="85"/>
                  </a:lnTo>
                  <a:lnTo>
                    <a:pt x="109" y="197"/>
                  </a:lnTo>
                  <a:lnTo>
                    <a:pt x="102" y="206"/>
                  </a:lnTo>
                  <a:lnTo>
                    <a:pt x="83" y="206"/>
                  </a:lnTo>
                  <a:lnTo>
                    <a:pt x="83" y="206"/>
                  </a:lnTo>
                  <a:lnTo>
                    <a:pt x="77" y="203"/>
                  </a:lnTo>
                  <a:lnTo>
                    <a:pt x="75" y="201"/>
                  </a:lnTo>
                  <a:lnTo>
                    <a:pt x="68" y="193"/>
                  </a:lnTo>
                  <a:lnTo>
                    <a:pt x="64" y="199"/>
                  </a:lnTo>
                  <a:lnTo>
                    <a:pt x="62" y="203"/>
                  </a:lnTo>
                  <a:lnTo>
                    <a:pt x="62" y="203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1" y="193"/>
                  </a:lnTo>
                  <a:lnTo>
                    <a:pt x="51" y="191"/>
                  </a:lnTo>
                  <a:lnTo>
                    <a:pt x="51" y="191"/>
                  </a:lnTo>
                  <a:lnTo>
                    <a:pt x="51" y="182"/>
                  </a:lnTo>
                  <a:lnTo>
                    <a:pt x="51" y="180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7" y="172"/>
                  </a:lnTo>
                  <a:lnTo>
                    <a:pt x="45" y="169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57"/>
                  </a:lnTo>
                  <a:lnTo>
                    <a:pt x="43" y="152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2"/>
                  </a:lnTo>
                  <a:lnTo>
                    <a:pt x="39" y="135"/>
                  </a:lnTo>
                  <a:lnTo>
                    <a:pt x="39" y="135"/>
                  </a:lnTo>
                  <a:lnTo>
                    <a:pt x="39" y="131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39" y="110"/>
                  </a:lnTo>
                  <a:lnTo>
                    <a:pt x="41" y="102"/>
                  </a:lnTo>
                  <a:lnTo>
                    <a:pt x="36" y="89"/>
                  </a:lnTo>
                  <a:lnTo>
                    <a:pt x="30" y="76"/>
                  </a:lnTo>
                  <a:lnTo>
                    <a:pt x="19" y="55"/>
                  </a:lnTo>
                  <a:lnTo>
                    <a:pt x="13" y="42"/>
                  </a:lnTo>
                  <a:lnTo>
                    <a:pt x="9" y="32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5D18682B-D856-E648-A668-C846C1FEEE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31058" y="3686960"/>
              <a:ext cx="282470" cy="267665"/>
            </a:xfrm>
            <a:custGeom>
              <a:avLst/>
              <a:gdLst>
                <a:gd name="T0" fmla="*/ 3 w 185"/>
                <a:gd name="T1" fmla="*/ 6 h 206"/>
                <a:gd name="T2" fmla="*/ 24 w 185"/>
                <a:gd name="T3" fmla="*/ 0 h 206"/>
                <a:gd name="T4" fmla="*/ 87 w 185"/>
                <a:gd name="T5" fmla="*/ 8 h 206"/>
                <a:gd name="T6" fmla="*/ 119 w 185"/>
                <a:gd name="T7" fmla="*/ 23 h 206"/>
                <a:gd name="T8" fmla="*/ 155 w 185"/>
                <a:gd name="T9" fmla="*/ 12 h 206"/>
                <a:gd name="T10" fmla="*/ 175 w 185"/>
                <a:gd name="T11" fmla="*/ 8 h 206"/>
                <a:gd name="T12" fmla="*/ 160 w 185"/>
                <a:gd name="T13" fmla="*/ 29 h 206"/>
                <a:gd name="T14" fmla="*/ 124 w 185"/>
                <a:gd name="T15" fmla="*/ 27 h 206"/>
                <a:gd name="T16" fmla="*/ 109 w 185"/>
                <a:gd name="T17" fmla="*/ 85 h 206"/>
                <a:gd name="T18" fmla="*/ 102 w 185"/>
                <a:gd name="T19" fmla="*/ 206 h 206"/>
                <a:gd name="T20" fmla="*/ 83 w 185"/>
                <a:gd name="T21" fmla="*/ 206 h 206"/>
                <a:gd name="T22" fmla="*/ 75 w 185"/>
                <a:gd name="T23" fmla="*/ 201 h 206"/>
                <a:gd name="T24" fmla="*/ 64 w 185"/>
                <a:gd name="T25" fmla="*/ 199 h 206"/>
                <a:gd name="T26" fmla="*/ 62 w 185"/>
                <a:gd name="T27" fmla="*/ 203 h 206"/>
                <a:gd name="T28" fmla="*/ 54 w 185"/>
                <a:gd name="T29" fmla="*/ 197 h 206"/>
                <a:gd name="T30" fmla="*/ 53 w 185"/>
                <a:gd name="T31" fmla="*/ 193 h 206"/>
                <a:gd name="T32" fmla="*/ 51 w 185"/>
                <a:gd name="T33" fmla="*/ 191 h 206"/>
                <a:gd name="T34" fmla="*/ 51 w 185"/>
                <a:gd name="T35" fmla="*/ 182 h 206"/>
                <a:gd name="T36" fmla="*/ 49 w 185"/>
                <a:gd name="T37" fmla="*/ 178 h 206"/>
                <a:gd name="T38" fmla="*/ 47 w 185"/>
                <a:gd name="T39" fmla="*/ 172 h 206"/>
                <a:gd name="T40" fmla="*/ 45 w 185"/>
                <a:gd name="T41" fmla="*/ 161 h 206"/>
                <a:gd name="T42" fmla="*/ 45 w 185"/>
                <a:gd name="T43" fmla="*/ 157 h 206"/>
                <a:gd name="T44" fmla="*/ 41 w 185"/>
                <a:gd name="T45" fmla="*/ 146 h 206"/>
                <a:gd name="T46" fmla="*/ 41 w 185"/>
                <a:gd name="T47" fmla="*/ 142 h 206"/>
                <a:gd name="T48" fmla="*/ 39 w 185"/>
                <a:gd name="T49" fmla="*/ 135 h 206"/>
                <a:gd name="T50" fmla="*/ 37 w 185"/>
                <a:gd name="T51" fmla="*/ 123 h 206"/>
                <a:gd name="T52" fmla="*/ 39 w 185"/>
                <a:gd name="T53" fmla="*/ 110 h 206"/>
                <a:gd name="T54" fmla="*/ 36 w 185"/>
                <a:gd name="T55" fmla="*/ 89 h 206"/>
                <a:gd name="T56" fmla="*/ 19 w 185"/>
                <a:gd name="T57" fmla="*/ 55 h 206"/>
                <a:gd name="T58" fmla="*/ 9 w 185"/>
                <a:gd name="T59" fmla="*/ 32 h 206"/>
                <a:gd name="T60" fmla="*/ 0 w 185"/>
                <a:gd name="T61" fmla="*/ 19 h 206"/>
                <a:gd name="T62" fmla="*/ 0 w 185"/>
                <a:gd name="T63" fmla="*/ 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5" h="206">
                  <a:moveTo>
                    <a:pt x="0" y="19"/>
                  </a:moveTo>
                  <a:lnTo>
                    <a:pt x="3" y="6"/>
                  </a:lnTo>
                  <a:lnTo>
                    <a:pt x="15" y="6"/>
                  </a:lnTo>
                  <a:lnTo>
                    <a:pt x="24" y="0"/>
                  </a:lnTo>
                  <a:lnTo>
                    <a:pt x="32" y="10"/>
                  </a:lnTo>
                  <a:lnTo>
                    <a:pt x="87" y="8"/>
                  </a:lnTo>
                  <a:lnTo>
                    <a:pt x="98" y="17"/>
                  </a:lnTo>
                  <a:lnTo>
                    <a:pt x="119" y="23"/>
                  </a:lnTo>
                  <a:lnTo>
                    <a:pt x="123" y="17"/>
                  </a:lnTo>
                  <a:lnTo>
                    <a:pt x="155" y="12"/>
                  </a:lnTo>
                  <a:lnTo>
                    <a:pt x="157" y="8"/>
                  </a:lnTo>
                  <a:lnTo>
                    <a:pt x="175" y="8"/>
                  </a:lnTo>
                  <a:lnTo>
                    <a:pt x="185" y="13"/>
                  </a:lnTo>
                  <a:lnTo>
                    <a:pt x="160" y="29"/>
                  </a:lnTo>
                  <a:lnTo>
                    <a:pt x="151" y="23"/>
                  </a:lnTo>
                  <a:lnTo>
                    <a:pt x="124" y="27"/>
                  </a:lnTo>
                  <a:lnTo>
                    <a:pt x="124" y="85"/>
                  </a:lnTo>
                  <a:lnTo>
                    <a:pt x="109" y="85"/>
                  </a:lnTo>
                  <a:lnTo>
                    <a:pt x="109" y="197"/>
                  </a:lnTo>
                  <a:lnTo>
                    <a:pt x="102" y="206"/>
                  </a:lnTo>
                  <a:lnTo>
                    <a:pt x="83" y="206"/>
                  </a:lnTo>
                  <a:lnTo>
                    <a:pt x="83" y="206"/>
                  </a:lnTo>
                  <a:lnTo>
                    <a:pt x="77" y="203"/>
                  </a:lnTo>
                  <a:lnTo>
                    <a:pt x="75" y="201"/>
                  </a:lnTo>
                  <a:lnTo>
                    <a:pt x="68" y="193"/>
                  </a:lnTo>
                  <a:lnTo>
                    <a:pt x="64" y="199"/>
                  </a:lnTo>
                  <a:lnTo>
                    <a:pt x="62" y="203"/>
                  </a:lnTo>
                  <a:lnTo>
                    <a:pt x="62" y="203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1" y="193"/>
                  </a:lnTo>
                  <a:lnTo>
                    <a:pt x="51" y="191"/>
                  </a:lnTo>
                  <a:lnTo>
                    <a:pt x="51" y="191"/>
                  </a:lnTo>
                  <a:lnTo>
                    <a:pt x="51" y="182"/>
                  </a:lnTo>
                  <a:lnTo>
                    <a:pt x="51" y="180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7" y="172"/>
                  </a:lnTo>
                  <a:lnTo>
                    <a:pt x="45" y="169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57"/>
                  </a:lnTo>
                  <a:lnTo>
                    <a:pt x="43" y="152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2"/>
                  </a:lnTo>
                  <a:lnTo>
                    <a:pt x="39" y="135"/>
                  </a:lnTo>
                  <a:lnTo>
                    <a:pt x="39" y="135"/>
                  </a:lnTo>
                  <a:lnTo>
                    <a:pt x="39" y="131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39" y="110"/>
                  </a:lnTo>
                  <a:lnTo>
                    <a:pt x="41" y="102"/>
                  </a:lnTo>
                  <a:lnTo>
                    <a:pt x="36" y="89"/>
                  </a:lnTo>
                  <a:lnTo>
                    <a:pt x="30" y="76"/>
                  </a:lnTo>
                  <a:lnTo>
                    <a:pt x="19" y="55"/>
                  </a:lnTo>
                  <a:lnTo>
                    <a:pt x="13" y="42"/>
                  </a:lnTo>
                  <a:lnTo>
                    <a:pt x="9" y="32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0B8F3ADD-4CA2-824B-A4B9-25E13DF187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0408" y="3551828"/>
              <a:ext cx="216815" cy="358620"/>
            </a:xfrm>
            <a:custGeom>
              <a:avLst/>
              <a:gdLst>
                <a:gd name="T0" fmla="*/ 0 w 142"/>
                <a:gd name="T1" fmla="*/ 82 h 276"/>
                <a:gd name="T2" fmla="*/ 36 w 142"/>
                <a:gd name="T3" fmla="*/ 57 h 276"/>
                <a:gd name="T4" fmla="*/ 55 w 142"/>
                <a:gd name="T5" fmla="*/ 66 h 276"/>
                <a:gd name="T6" fmla="*/ 55 w 142"/>
                <a:gd name="T7" fmla="*/ 83 h 276"/>
                <a:gd name="T8" fmla="*/ 64 w 142"/>
                <a:gd name="T9" fmla="*/ 106 h 276"/>
                <a:gd name="T10" fmla="*/ 76 w 142"/>
                <a:gd name="T11" fmla="*/ 83 h 276"/>
                <a:gd name="T12" fmla="*/ 66 w 142"/>
                <a:gd name="T13" fmla="*/ 53 h 276"/>
                <a:gd name="T14" fmla="*/ 59 w 142"/>
                <a:gd name="T15" fmla="*/ 44 h 276"/>
                <a:gd name="T16" fmla="*/ 59 w 142"/>
                <a:gd name="T17" fmla="*/ 23 h 276"/>
                <a:gd name="T18" fmla="*/ 100 w 142"/>
                <a:gd name="T19" fmla="*/ 17 h 276"/>
                <a:gd name="T20" fmla="*/ 108 w 142"/>
                <a:gd name="T21" fmla="*/ 10 h 276"/>
                <a:gd name="T22" fmla="*/ 129 w 142"/>
                <a:gd name="T23" fmla="*/ 6 h 276"/>
                <a:gd name="T24" fmla="*/ 138 w 142"/>
                <a:gd name="T25" fmla="*/ 13 h 276"/>
                <a:gd name="T26" fmla="*/ 138 w 142"/>
                <a:gd name="T27" fmla="*/ 23 h 276"/>
                <a:gd name="T28" fmla="*/ 138 w 142"/>
                <a:gd name="T29" fmla="*/ 30 h 276"/>
                <a:gd name="T30" fmla="*/ 138 w 142"/>
                <a:gd name="T31" fmla="*/ 38 h 276"/>
                <a:gd name="T32" fmla="*/ 140 w 142"/>
                <a:gd name="T33" fmla="*/ 40 h 276"/>
                <a:gd name="T34" fmla="*/ 142 w 142"/>
                <a:gd name="T35" fmla="*/ 51 h 276"/>
                <a:gd name="T36" fmla="*/ 142 w 142"/>
                <a:gd name="T37" fmla="*/ 55 h 276"/>
                <a:gd name="T38" fmla="*/ 140 w 142"/>
                <a:gd name="T39" fmla="*/ 55 h 276"/>
                <a:gd name="T40" fmla="*/ 140 w 142"/>
                <a:gd name="T41" fmla="*/ 63 h 276"/>
                <a:gd name="T42" fmla="*/ 140 w 142"/>
                <a:gd name="T43" fmla="*/ 68 h 276"/>
                <a:gd name="T44" fmla="*/ 142 w 142"/>
                <a:gd name="T45" fmla="*/ 80 h 276"/>
                <a:gd name="T46" fmla="*/ 142 w 142"/>
                <a:gd name="T47" fmla="*/ 82 h 276"/>
                <a:gd name="T48" fmla="*/ 121 w 142"/>
                <a:gd name="T49" fmla="*/ 106 h 276"/>
                <a:gd name="T50" fmla="*/ 117 w 142"/>
                <a:gd name="T51" fmla="*/ 104 h 276"/>
                <a:gd name="T52" fmla="*/ 112 w 142"/>
                <a:gd name="T53" fmla="*/ 104 h 276"/>
                <a:gd name="T54" fmla="*/ 110 w 142"/>
                <a:gd name="T55" fmla="*/ 106 h 276"/>
                <a:gd name="T56" fmla="*/ 100 w 142"/>
                <a:gd name="T57" fmla="*/ 114 h 276"/>
                <a:gd name="T58" fmla="*/ 91 w 142"/>
                <a:gd name="T59" fmla="*/ 121 h 276"/>
                <a:gd name="T60" fmla="*/ 85 w 142"/>
                <a:gd name="T61" fmla="*/ 123 h 276"/>
                <a:gd name="T62" fmla="*/ 83 w 142"/>
                <a:gd name="T63" fmla="*/ 131 h 276"/>
                <a:gd name="T64" fmla="*/ 81 w 142"/>
                <a:gd name="T65" fmla="*/ 135 h 276"/>
                <a:gd name="T66" fmla="*/ 77 w 142"/>
                <a:gd name="T67" fmla="*/ 140 h 276"/>
                <a:gd name="T68" fmla="*/ 77 w 142"/>
                <a:gd name="T69" fmla="*/ 142 h 276"/>
                <a:gd name="T70" fmla="*/ 74 w 142"/>
                <a:gd name="T71" fmla="*/ 144 h 276"/>
                <a:gd name="T72" fmla="*/ 70 w 142"/>
                <a:gd name="T73" fmla="*/ 144 h 276"/>
                <a:gd name="T74" fmla="*/ 64 w 142"/>
                <a:gd name="T75" fmla="*/ 152 h 276"/>
                <a:gd name="T76" fmla="*/ 59 w 142"/>
                <a:gd name="T77" fmla="*/ 152 h 276"/>
                <a:gd name="T78" fmla="*/ 59 w 142"/>
                <a:gd name="T79" fmla="*/ 161 h 276"/>
                <a:gd name="T80" fmla="*/ 60 w 142"/>
                <a:gd name="T81" fmla="*/ 165 h 276"/>
                <a:gd name="T82" fmla="*/ 64 w 142"/>
                <a:gd name="T83" fmla="*/ 174 h 276"/>
                <a:gd name="T84" fmla="*/ 66 w 142"/>
                <a:gd name="T85" fmla="*/ 186 h 276"/>
                <a:gd name="T86" fmla="*/ 68 w 142"/>
                <a:gd name="T87" fmla="*/ 191 h 276"/>
                <a:gd name="T88" fmla="*/ 68 w 142"/>
                <a:gd name="T89" fmla="*/ 206 h 276"/>
                <a:gd name="T90" fmla="*/ 66 w 142"/>
                <a:gd name="T91" fmla="*/ 223 h 276"/>
                <a:gd name="T92" fmla="*/ 49 w 142"/>
                <a:gd name="T93" fmla="*/ 240 h 276"/>
                <a:gd name="T94" fmla="*/ 34 w 142"/>
                <a:gd name="T95" fmla="*/ 250 h 276"/>
                <a:gd name="T96" fmla="*/ 30 w 142"/>
                <a:gd name="T97" fmla="*/ 261 h 276"/>
                <a:gd name="T98" fmla="*/ 34 w 142"/>
                <a:gd name="T99" fmla="*/ 271 h 276"/>
                <a:gd name="T100" fmla="*/ 25 w 142"/>
                <a:gd name="T101" fmla="*/ 274 h 276"/>
                <a:gd name="T102" fmla="*/ 23 w 142"/>
                <a:gd name="T103" fmla="*/ 227 h 276"/>
                <a:gd name="T104" fmla="*/ 25 w 142"/>
                <a:gd name="T105" fmla="*/ 182 h 276"/>
                <a:gd name="T106" fmla="*/ 38 w 142"/>
                <a:gd name="T107" fmla="*/ 155 h 276"/>
                <a:gd name="T108" fmla="*/ 34 w 142"/>
                <a:gd name="T109" fmla="*/ 102 h 276"/>
                <a:gd name="T110" fmla="*/ 4 w 142"/>
                <a:gd name="T111" fmla="*/ 89 h 276"/>
                <a:gd name="T112" fmla="*/ 4 w 142"/>
                <a:gd name="T113" fmla="*/ 8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2" h="276">
                  <a:moveTo>
                    <a:pt x="4" y="89"/>
                  </a:moveTo>
                  <a:lnTo>
                    <a:pt x="0" y="82"/>
                  </a:lnTo>
                  <a:lnTo>
                    <a:pt x="0" y="72"/>
                  </a:lnTo>
                  <a:lnTo>
                    <a:pt x="36" y="57"/>
                  </a:lnTo>
                  <a:lnTo>
                    <a:pt x="43" y="65"/>
                  </a:lnTo>
                  <a:lnTo>
                    <a:pt x="55" y="66"/>
                  </a:lnTo>
                  <a:lnTo>
                    <a:pt x="59" y="78"/>
                  </a:lnTo>
                  <a:lnTo>
                    <a:pt x="55" y="83"/>
                  </a:lnTo>
                  <a:lnTo>
                    <a:pt x="55" y="93"/>
                  </a:lnTo>
                  <a:lnTo>
                    <a:pt x="64" y="106"/>
                  </a:lnTo>
                  <a:lnTo>
                    <a:pt x="70" y="91"/>
                  </a:lnTo>
                  <a:lnTo>
                    <a:pt x="76" y="83"/>
                  </a:lnTo>
                  <a:lnTo>
                    <a:pt x="77" y="68"/>
                  </a:lnTo>
                  <a:lnTo>
                    <a:pt x="66" y="53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8" y="10"/>
                  </a:lnTo>
                  <a:lnTo>
                    <a:pt x="113" y="17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8" y="30"/>
                  </a:lnTo>
                  <a:lnTo>
                    <a:pt x="138" y="34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40"/>
                  </a:lnTo>
                  <a:lnTo>
                    <a:pt x="142" y="46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0" y="63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2" y="76"/>
                  </a:lnTo>
                  <a:lnTo>
                    <a:pt x="142" y="80"/>
                  </a:lnTo>
                  <a:lnTo>
                    <a:pt x="142" y="82"/>
                  </a:lnTo>
                  <a:lnTo>
                    <a:pt x="142" y="82"/>
                  </a:lnTo>
                  <a:lnTo>
                    <a:pt x="130" y="93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117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0" y="114"/>
                  </a:lnTo>
                  <a:lnTo>
                    <a:pt x="96" y="116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5" y="123"/>
                  </a:lnTo>
                  <a:lnTo>
                    <a:pt x="85" y="127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1" y="135"/>
                  </a:lnTo>
                  <a:lnTo>
                    <a:pt x="79" y="136"/>
                  </a:lnTo>
                  <a:lnTo>
                    <a:pt x="77" y="140"/>
                  </a:lnTo>
                  <a:lnTo>
                    <a:pt x="77" y="140"/>
                  </a:lnTo>
                  <a:lnTo>
                    <a:pt x="77" y="142"/>
                  </a:lnTo>
                  <a:lnTo>
                    <a:pt x="76" y="144"/>
                  </a:lnTo>
                  <a:lnTo>
                    <a:pt x="74" y="144"/>
                  </a:lnTo>
                  <a:lnTo>
                    <a:pt x="74" y="144"/>
                  </a:lnTo>
                  <a:lnTo>
                    <a:pt x="70" y="144"/>
                  </a:lnTo>
                  <a:lnTo>
                    <a:pt x="68" y="148"/>
                  </a:lnTo>
                  <a:lnTo>
                    <a:pt x="64" y="152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59" y="155"/>
                  </a:lnTo>
                  <a:lnTo>
                    <a:pt x="59" y="161"/>
                  </a:lnTo>
                  <a:lnTo>
                    <a:pt x="59" y="161"/>
                  </a:lnTo>
                  <a:lnTo>
                    <a:pt x="60" y="165"/>
                  </a:lnTo>
                  <a:lnTo>
                    <a:pt x="62" y="169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6" y="186"/>
                  </a:lnTo>
                  <a:lnTo>
                    <a:pt x="68" y="191"/>
                  </a:lnTo>
                  <a:lnTo>
                    <a:pt x="68" y="191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6" y="218"/>
                  </a:lnTo>
                  <a:lnTo>
                    <a:pt x="66" y="223"/>
                  </a:lnTo>
                  <a:lnTo>
                    <a:pt x="60" y="231"/>
                  </a:lnTo>
                  <a:lnTo>
                    <a:pt x="49" y="240"/>
                  </a:lnTo>
                  <a:lnTo>
                    <a:pt x="42" y="244"/>
                  </a:lnTo>
                  <a:lnTo>
                    <a:pt x="34" y="250"/>
                  </a:lnTo>
                  <a:lnTo>
                    <a:pt x="26" y="256"/>
                  </a:lnTo>
                  <a:lnTo>
                    <a:pt x="30" y="261"/>
                  </a:lnTo>
                  <a:lnTo>
                    <a:pt x="30" y="267"/>
                  </a:lnTo>
                  <a:lnTo>
                    <a:pt x="34" y="271"/>
                  </a:lnTo>
                  <a:lnTo>
                    <a:pt x="30" y="276"/>
                  </a:lnTo>
                  <a:lnTo>
                    <a:pt x="25" y="274"/>
                  </a:lnTo>
                  <a:lnTo>
                    <a:pt x="23" y="254"/>
                  </a:lnTo>
                  <a:lnTo>
                    <a:pt x="23" y="227"/>
                  </a:lnTo>
                  <a:lnTo>
                    <a:pt x="9" y="195"/>
                  </a:lnTo>
                  <a:lnTo>
                    <a:pt x="25" y="182"/>
                  </a:lnTo>
                  <a:lnTo>
                    <a:pt x="32" y="161"/>
                  </a:lnTo>
                  <a:lnTo>
                    <a:pt x="38" y="155"/>
                  </a:lnTo>
                  <a:lnTo>
                    <a:pt x="32" y="136"/>
                  </a:lnTo>
                  <a:lnTo>
                    <a:pt x="34" y="102"/>
                  </a:lnTo>
                  <a:lnTo>
                    <a:pt x="19" y="93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9289ACA8-1191-A742-9890-D199C24E60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0408" y="3551828"/>
              <a:ext cx="216815" cy="358620"/>
            </a:xfrm>
            <a:custGeom>
              <a:avLst/>
              <a:gdLst>
                <a:gd name="T0" fmla="*/ 0 w 142"/>
                <a:gd name="T1" fmla="*/ 82 h 276"/>
                <a:gd name="T2" fmla="*/ 36 w 142"/>
                <a:gd name="T3" fmla="*/ 57 h 276"/>
                <a:gd name="T4" fmla="*/ 55 w 142"/>
                <a:gd name="T5" fmla="*/ 66 h 276"/>
                <a:gd name="T6" fmla="*/ 55 w 142"/>
                <a:gd name="T7" fmla="*/ 83 h 276"/>
                <a:gd name="T8" fmla="*/ 64 w 142"/>
                <a:gd name="T9" fmla="*/ 106 h 276"/>
                <a:gd name="T10" fmla="*/ 76 w 142"/>
                <a:gd name="T11" fmla="*/ 83 h 276"/>
                <a:gd name="T12" fmla="*/ 66 w 142"/>
                <a:gd name="T13" fmla="*/ 53 h 276"/>
                <a:gd name="T14" fmla="*/ 59 w 142"/>
                <a:gd name="T15" fmla="*/ 44 h 276"/>
                <a:gd name="T16" fmla="*/ 59 w 142"/>
                <a:gd name="T17" fmla="*/ 23 h 276"/>
                <a:gd name="T18" fmla="*/ 100 w 142"/>
                <a:gd name="T19" fmla="*/ 17 h 276"/>
                <a:gd name="T20" fmla="*/ 108 w 142"/>
                <a:gd name="T21" fmla="*/ 10 h 276"/>
                <a:gd name="T22" fmla="*/ 129 w 142"/>
                <a:gd name="T23" fmla="*/ 6 h 276"/>
                <a:gd name="T24" fmla="*/ 138 w 142"/>
                <a:gd name="T25" fmla="*/ 13 h 276"/>
                <a:gd name="T26" fmla="*/ 138 w 142"/>
                <a:gd name="T27" fmla="*/ 23 h 276"/>
                <a:gd name="T28" fmla="*/ 138 w 142"/>
                <a:gd name="T29" fmla="*/ 30 h 276"/>
                <a:gd name="T30" fmla="*/ 138 w 142"/>
                <a:gd name="T31" fmla="*/ 38 h 276"/>
                <a:gd name="T32" fmla="*/ 140 w 142"/>
                <a:gd name="T33" fmla="*/ 40 h 276"/>
                <a:gd name="T34" fmla="*/ 142 w 142"/>
                <a:gd name="T35" fmla="*/ 51 h 276"/>
                <a:gd name="T36" fmla="*/ 142 w 142"/>
                <a:gd name="T37" fmla="*/ 55 h 276"/>
                <a:gd name="T38" fmla="*/ 140 w 142"/>
                <a:gd name="T39" fmla="*/ 55 h 276"/>
                <a:gd name="T40" fmla="*/ 140 w 142"/>
                <a:gd name="T41" fmla="*/ 63 h 276"/>
                <a:gd name="T42" fmla="*/ 140 w 142"/>
                <a:gd name="T43" fmla="*/ 68 h 276"/>
                <a:gd name="T44" fmla="*/ 142 w 142"/>
                <a:gd name="T45" fmla="*/ 80 h 276"/>
                <a:gd name="T46" fmla="*/ 142 w 142"/>
                <a:gd name="T47" fmla="*/ 82 h 276"/>
                <a:gd name="T48" fmla="*/ 121 w 142"/>
                <a:gd name="T49" fmla="*/ 106 h 276"/>
                <a:gd name="T50" fmla="*/ 117 w 142"/>
                <a:gd name="T51" fmla="*/ 104 h 276"/>
                <a:gd name="T52" fmla="*/ 112 w 142"/>
                <a:gd name="T53" fmla="*/ 104 h 276"/>
                <a:gd name="T54" fmla="*/ 110 w 142"/>
                <a:gd name="T55" fmla="*/ 106 h 276"/>
                <a:gd name="T56" fmla="*/ 100 w 142"/>
                <a:gd name="T57" fmla="*/ 114 h 276"/>
                <a:gd name="T58" fmla="*/ 91 w 142"/>
                <a:gd name="T59" fmla="*/ 121 h 276"/>
                <a:gd name="T60" fmla="*/ 85 w 142"/>
                <a:gd name="T61" fmla="*/ 123 h 276"/>
                <a:gd name="T62" fmla="*/ 83 w 142"/>
                <a:gd name="T63" fmla="*/ 131 h 276"/>
                <a:gd name="T64" fmla="*/ 81 w 142"/>
                <a:gd name="T65" fmla="*/ 135 h 276"/>
                <a:gd name="T66" fmla="*/ 77 w 142"/>
                <a:gd name="T67" fmla="*/ 140 h 276"/>
                <a:gd name="T68" fmla="*/ 77 w 142"/>
                <a:gd name="T69" fmla="*/ 142 h 276"/>
                <a:gd name="T70" fmla="*/ 74 w 142"/>
                <a:gd name="T71" fmla="*/ 144 h 276"/>
                <a:gd name="T72" fmla="*/ 70 w 142"/>
                <a:gd name="T73" fmla="*/ 144 h 276"/>
                <a:gd name="T74" fmla="*/ 64 w 142"/>
                <a:gd name="T75" fmla="*/ 152 h 276"/>
                <a:gd name="T76" fmla="*/ 59 w 142"/>
                <a:gd name="T77" fmla="*/ 152 h 276"/>
                <a:gd name="T78" fmla="*/ 59 w 142"/>
                <a:gd name="T79" fmla="*/ 161 h 276"/>
                <a:gd name="T80" fmla="*/ 60 w 142"/>
                <a:gd name="T81" fmla="*/ 165 h 276"/>
                <a:gd name="T82" fmla="*/ 64 w 142"/>
                <a:gd name="T83" fmla="*/ 174 h 276"/>
                <a:gd name="T84" fmla="*/ 66 w 142"/>
                <a:gd name="T85" fmla="*/ 186 h 276"/>
                <a:gd name="T86" fmla="*/ 68 w 142"/>
                <a:gd name="T87" fmla="*/ 191 h 276"/>
                <a:gd name="T88" fmla="*/ 68 w 142"/>
                <a:gd name="T89" fmla="*/ 206 h 276"/>
                <a:gd name="T90" fmla="*/ 66 w 142"/>
                <a:gd name="T91" fmla="*/ 223 h 276"/>
                <a:gd name="T92" fmla="*/ 49 w 142"/>
                <a:gd name="T93" fmla="*/ 240 h 276"/>
                <a:gd name="T94" fmla="*/ 34 w 142"/>
                <a:gd name="T95" fmla="*/ 250 h 276"/>
                <a:gd name="T96" fmla="*/ 30 w 142"/>
                <a:gd name="T97" fmla="*/ 261 h 276"/>
                <a:gd name="T98" fmla="*/ 34 w 142"/>
                <a:gd name="T99" fmla="*/ 271 h 276"/>
                <a:gd name="T100" fmla="*/ 25 w 142"/>
                <a:gd name="T101" fmla="*/ 274 h 276"/>
                <a:gd name="T102" fmla="*/ 23 w 142"/>
                <a:gd name="T103" fmla="*/ 227 h 276"/>
                <a:gd name="T104" fmla="*/ 25 w 142"/>
                <a:gd name="T105" fmla="*/ 182 h 276"/>
                <a:gd name="T106" fmla="*/ 38 w 142"/>
                <a:gd name="T107" fmla="*/ 155 h 276"/>
                <a:gd name="T108" fmla="*/ 34 w 142"/>
                <a:gd name="T109" fmla="*/ 102 h 276"/>
                <a:gd name="T110" fmla="*/ 4 w 142"/>
                <a:gd name="T111" fmla="*/ 89 h 276"/>
                <a:gd name="T112" fmla="*/ 4 w 142"/>
                <a:gd name="T113" fmla="*/ 8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2" h="276">
                  <a:moveTo>
                    <a:pt x="4" y="89"/>
                  </a:moveTo>
                  <a:lnTo>
                    <a:pt x="0" y="82"/>
                  </a:lnTo>
                  <a:lnTo>
                    <a:pt x="0" y="72"/>
                  </a:lnTo>
                  <a:lnTo>
                    <a:pt x="36" y="57"/>
                  </a:lnTo>
                  <a:lnTo>
                    <a:pt x="43" y="65"/>
                  </a:lnTo>
                  <a:lnTo>
                    <a:pt x="55" y="66"/>
                  </a:lnTo>
                  <a:lnTo>
                    <a:pt x="59" y="78"/>
                  </a:lnTo>
                  <a:lnTo>
                    <a:pt x="55" y="83"/>
                  </a:lnTo>
                  <a:lnTo>
                    <a:pt x="55" y="93"/>
                  </a:lnTo>
                  <a:lnTo>
                    <a:pt x="64" y="106"/>
                  </a:lnTo>
                  <a:lnTo>
                    <a:pt x="70" y="91"/>
                  </a:lnTo>
                  <a:lnTo>
                    <a:pt x="76" y="83"/>
                  </a:lnTo>
                  <a:lnTo>
                    <a:pt x="77" y="68"/>
                  </a:lnTo>
                  <a:lnTo>
                    <a:pt x="66" y="53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8" y="10"/>
                  </a:lnTo>
                  <a:lnTo>
                    <a:pt x="113" y="17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8" y="30"/>
                  </a:lnTo>
                  <a:lnTo>
                    <a:pt x="138" y="34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40"/>
                  </a:lnTo>
                  <a:lnTo>
                    <a:pt x="142" y="46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0" y="63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2" y="76"/>
                  </a:lnTo>
                  <a:lnTo>
                    <a:pt x="142" y="80"/>
                  </a:lnTo>
                  <a:lnTo>
                    <a:pt x="142" y="82"/>
                  </a:lnTo>
                  <a:lnTo>
                    <a:pt x="142" y="82"/>
                  </a:lnTo>
                  <a:lnTo>
                    <a:pt x="130" y="93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117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6" y="110"/>
                  </a:lnTo>
                  <a:lnTo>
                    <a:pt x="100" y="114"/>
                  </a:lnTo>
                  <a:lnTo>
                    <a:pt x="96" y="116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5" y="123"/>
                  </a:lnTo>
                  <a:lnTo>
                    <a:pt x="85" y="127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1" y="135"/>
                  </a:lnTo>
                  <a:lnTo>
                    <a:pt x="79" y="136"/>
                  </a:lnTo>
                  <a:lnTo>
                    <a:pt x="77" y="140"/>
                  </a:lnTo>
                  <a:lnTo>
                    <a:pt x="77" y="140"/>
                  </a:lnTo>
                  <a:lnTo>
                    <a:pt x="77" y="142"/>
                  </a:lnTo>
                  <a:lnTo>
                    <a:pt x="76" y="144"/>
                  </a:lnTo>
                  <a:lnTo>
                    <a:pt x="74" y="144"/>
                  </a:lnTo>
                  <a:lnTo>
                    <a:pt x="74" y="144"/>
                  </a:lnTo>
                  <a:lnTo>
                    <a:pt x="70" y="144"/>
                  </a:lnTo>
                  <a:lnTo>
                    <a:pt x="68" y="148"/>
                  </a:lnTo>
                  <a:lnTo>
                    <a:pt x="64" y="152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59" y="155"/>
                  </a:lnTo>
                  <a:lnTo>
                    <a:pt x="59" y="161"/>
                  </a:lnTo>
                  <a:lnTo>
                    <a:pt x="59" y="161"/>
                  </a:lnTo>
                  <a:lnTo>
                    <a:pt x="60" y="165"/>
                  </a:lnTo>
                  <a:lnTo>
                    <a:pt x="62" y="169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6" y="186"/>
                  </a:lnTo>
                  <a:lnTo>
                    <a:pt x="68" y="191"/>
                  </a:lnTo>
                  <a:lnTo>
                    <a:pt x="68" y="191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6" y="218"/>
                  </a:lnTo>
                  <a:lnTo>
                    <a:pt x="66" y="223"/>
                  </a:lnTo>
                  <a:lnTo>
                    <a:pt x="60" y="231"/>
                  </a:lnTo>
                  <a:lnTo>
                    <a:pt x="49" y="240"/>
                  </a:lnTo>
                  <a:lnTo>
                    <a:pt x="42" y="244"/>
                  </a:lnTo>
                  <a:lnTo>
                    <a:pt x="34" y="250"/>
                  </a:lnTo>
                  <a:lnTo>
                    <a:pt x="26" y="256"/>
                  </a:lnTo>
                  <a:lnTo>
                    <a:pt x="30" y="261"/>
                  </a:lnTo>
                  <a:lnTo>
                    <a:pt x="30" y="267"/>
                  </a:lnTo>
                  <a:lnTo>
                    <a:pt x="34" y="271"/>
                  </a:lnTo>
                  <a:lnTo>
                    <a:pt x="30" y="276"/>
                  </a:lnTo>
                  <a:lnTo>
                    <a:pt x="25" y="274"/>
                  </a:lnTo>
                  <a:lnTo>
                    <a:pt x="23" y="254"/>
                  </a:lnTo>
                  <a:lnTo>
                    <a:pt x="23" y="227"/>
                  </a:lnTo>
                  <a:lnTo>
                    <a:pt x="9" y="195"/>
                  </a:lnTo>
                  <a:lnTo>
                    <a:pt x="25" y="182"/>
                  </a:lnTo>
                  <a:lnTo>
                    <a:pt x="32" y="161"/>
                  </a:lnTo>
                  <a:lnTo>
                    <a:pt x="38" y="155"/>
                  </a:lnTo>
                  <a:lnTo>
                    <a:pt x="32" y="136"/>
                  </a:lnTo>
                  <a:lnTo>
                    <a:pt x="34" y="102"/>
                  </a:lnTo>
                  <a:lnTo>
                    <a:pt x="19" y="93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276E8F88-959A-344A-8837-CA4892D9D6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7486" y="3703852"/>
              <a:ext cx="190858" cy="203997"/>
            </a:xfrm>
            <a:custGeom>
              <a:avLst/>
              <a:gdLst>
                <a:gd name="T0" fmla="*/ 8 w 125"/>
                <a:gd name="T1" fmla="*/ 154 h 157"/>
                <a:gd name="T2" fmla="*/ 8 w 125"/>
                <a:gd name="T3" fmla="*/ 146 h 157"/>
                <a:gd name="T4" fmla="*/ 12 w 125"/>
                <a:gd name="T5" fmla="*/ 144 h 157"/>
                <a:gd name="T6" fmla="*/ 10 w 125"/>
                <a:gd name="T7" fmla="*/ 131 h 157"/>
                <a:gd name="T8" fmla="*/ 0 w 125"/>
                <a:gd name="T9" fmla="*/ 116 h 157"/>
                <a:gd name="T10" fmla="*/ 0 w 125"/>
                <a:gd name="T11" fmla="*/ 72 h 157"/>
                <a:gd name="T12" fmla="*/ 15 w 125"/>
                <a:gd name="T13" fmla="*/ 72 h 157"/>
                <a:gd name="T14" fmla="*/ 15 w 125"/>
                <a:gd name="T15" fmla="*/ 14 h 157"/>
                <a:gd name="T16" fmla="*/ 42 w 125"/>
                <a:gd name="T17" fmla="*/ 10 h 157"/>
                <a:gd name="T18" fmla="*/ 51 w 125"/>
                <a:gd name="T19" fmla="*/ 16 h 157"/>
                <a:gd name="T20" fmla="*/ 76 w 125"/>
                <a:gd name="T21" fmla="*/ 0 h 157"/>
                <a:gd name="T22" fmla="*/ 80 w 125"/>
                <a:gd name="T23" fmla="*/ 16 h 157"/>
                <a:gd name="T24" fmla="*/ 85 w 125"/>
                <a:gd name="T25" fmla="*/ 23 h 157"/>
                <a:gd name="T26" fmla="*/ 89 w 125"/>
                <a:gd name="T27" fmla="*/ 35 h 157"/>
                <a:gd name="T28" fmla="*/ 99 w 125"/>
                <a:gd name="T29" fmla="*/ 42 h 157"/>
                <a:gd name="T30" fmla="*/ 106 w 125"/>
                <a:gd name="T31" fmla="*/ 52 h 157"/>
                <a:gd name="T32" fmla="*/ 110 w 125"/>
                <a:gd name="T33" fmla="*/ 67 h 157"/>
                <a:gd name="T34" fmla="*/ 125 w 125"/>
                <a:gd name="T35" fmla="*/ 72 h 157"/>
                <a:gd name="T36" fmla="*/ 125 w 125"/>
                <a:gd name="T37" fmla="*/ 84 h 157"/>
                <a:gd name="T38" fmla="*/ 112 w 125"/>
                <a:gd name="T39" fmla="*/ 87 h 157"/>
                <a:gd name="T40" fmla="*/ 97 w 125"/>
                <a:gd name="T41" fmla="*/ 105 h 157"/>
                <a:gd name="T42" fmla="*/ 89 w 125"/>
                <a:gd name="T43" fmla="*/ 118 h 157"/>
                <a:gd name="T44" fmla="*/ 80 w 125"/>
                <a:gd name="T45" fmla="*/ 118 h 157"/>
                <a:gd name="T46" fmla="*/ 78 w 125"/>
                <a:gd name="T47" fmla="*/ 133 h 157"/>
                <a:gd name="T48" fmla="*/ 61 w 125"/>
                <a:gd name="T49" fmla="*/ 137 h 157"/>
                <a:gd name="T50" fmla="*/ 46 w 125"/>
                <a:gd name="T51" fmla="*/ 127 h 157"/>
                <a:gd name="T52" fmla="*/ 38 w 125"/>
                <a:gd name="T53" fmla="*/ 127 h 157"/>
                <a:gd name="T54" fmla="*/ 36 w 125"/>
                <a:gd name="T55" fmla="*/ 144 h 157"/>
                <a:gd name="T56" fmla="*/ 23 w 125"/>
                <a:gd name="T57" fmla="*/ 157 h 157"/>
                <a:gd name="T58" fmla="*/ 8 w 125"/>
                <a:gd name="T59" fmla="*/ 154 h 157"/>
                <a:gd name="T60" fmla="*/ 8 w 125"/>
                <a:gd name="T61" fmla="*/ 154 h 157"/>
                <a:gd name="T62" fmla="*/ 8 w 125"/>
                <a:gd name="T63" fmla="*/ 1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" h="157">
                  <a:moveTo>
                    <a:pt x="8" y="154"/>
                  </a:moveTo>
                  <a:lnTo>
                    <a:pt x="8" y="146"/>
                  </a:lnTo>
                  <a:lnTo>
                    <a:pt x="12" y="144"/>
                  </a:lnTo>
                  <a:lnTo>
                    <a:pt x="10" y="131"/>
                  </a:lnTo>
                  <a:lnTo>
                    <a:pt x="0" y="116"/>
                  </a:lnTo>
                  <a:lnTo>
                    <a:pt x="0" y="72"/>
                  </a:lnTo>
                  <a:lnTo>
                    <a:pt x="15" y="72"/>
                  </a:lnTo>
                  <a:lnTo>
                    <a:pt x="15" y="14"/>
                  </a:lnTo>
                  <a:lnTo>
                    <a:pt x="42" y="10"/>
                  </a:lnTo>
                  <a:lnTo>
                    <a:pt x="51" y="16"/>
                  </a:lnTo>
                  <a:lnTo>
                    <a:pt x="76" y="0"/>
                  </a:lnTo>
                  <a:lnTo>
                    <a:pt x="80" y="16"/>
                  </a:lnTo>
                  <a:lnTo>
                    <a:pt x="85" y="23"/>
                  </a:lnTo>
                  <a:lnTo>
                    <a:pt x="89" y="35"/>
                  </a:lnTo>
                  <a:lnTo>
                    <a:pt x="99" y="42"/>
                  </a:lnTo>
                  <a:lnTo>
                    <a:pt x="106" y="52"/>
                  </a:lnTo>
                  <a:lnTo>
                    <a:pt x="110" y="67"/>
                  </a:lnTo>
                  <a:lnTo>
                    <a:pt x="125" y="72"/>
                  </a:lnTo>
                  <a:lnTo>
                    <a:pt x="125" y="84"/>
                  </a:lnTo>
                  <a:lnTo>
                    <a:pt x="112" y="87"/>
                  </a:lnTo>
                  <a:lnTo>
                    <a:pt x="97" y="105"/>
                  </a:lnTo>
                  <a:lnTo>
                    <a:pt x="89" y="118"/>
                  </a:lnTo>
                  <a:lnTo>
                    <a:pt x="80" y="118"/>
                  </a:lnTo>
                  <a:lnTo>
                    <a:pt x="78" y="133"/>
                  </a:lnTo>
                  <a:lnTo>
                    <a:pt x="61" y="137"/>
                  </a:lnTo>
                  <a:lnTo>
                    <a:pt x="46" y="127"/>
                  </a:lnTo>
                  <a:lnTo>
                    <a:pt x="38" y="127"/>
                  </a:lnTo>
                  <a:lnTo>
                    <a:pt x="36" y="144"/>
                  </a:lnTo>
                  <a:lnTo>
                    <a:pt x="23" y="157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79C92A2B-E697-2B4E-80A7-ED2F1847DF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97486" y="3703852"/>
              <a:ext cx="190858" cy="203997"/>
            </a:xfrm>
            <a:custGeom>
              <a:avLst/>
              <a:gdLst>
                <a:gd name="T0" fmla="*/ 8 w 125"/>
                <a:gd name="T1" fmla="*/ 154 h 157"/>
                <a:gd name="T2" fmla="*/ 8 w 125"/>
                <a:gd name="T3" fmla="*/ 146 h 157"/>
                <a:gd name="T4" fmla="*/ 12 w 125"/>
                <a:gd name="T5" fmla="*/ 144 h 157"/>
                <a:gd name="T6" fmla="*/ 10 w 125"/>
                <a:gd name="T7" fmla="*/ 131 h 157"/>
                <a:gd name="T8" fmla="*/ 0 w 125"/>
                <a:gd name="T9" fmla="*/ 116 h 157"/>
                <a:gd name="T10" fmla="*/ 0 w 125"/>
                <a:gd name="T11" fmla="*/ 72 h 157"/>
                <a:gd name="T12" fmla="*/ 15 w 125"/>
                <a:gd name="T13" fmla="*/ 72 h 157"/>
                <a:gd name="T14" fmla="*/ 15 w 125"/>
                <a:gd name="T15" fmla="*/ 14 h 157"/>
                <a:gd name="T16" fmla="*/ 42 w 125"/>
                <a:gd name="T17" fmla="*/ 10 h 157"/>
                <a:gd name="T18" fmla="*/ 51 w 125"/>
                <a:gd name="T19" fmla="*/ 16 h 157"/>
                <a:gd name="T20" fmla="*/ 76 w 125"/>
                <a:gd name="T21" fmla="*/ 0 h 157"/>
                <a:gd name="T22" fmla="*/ 80 w 125"/>
                <a:gd name="T23" fmla="*/ 16 h 157"/>
                <a:gd name="T24" fmla="*/ 85 w 125"/>
                <a:gd name="T25" fmla="*/ 23 h 157"/>
                <a:gd name="T26" fmla="*/ 89 w 125"/>
                <a:gd name="T27" fmla="*/ 35 h 157"/>
                <a:gd name="T28" fmla="*/ 99 w 125"/>
                <a:gd name="T29" fmla="*/ 42 h 157"/>
                <a:gd name="T30" fmla="*/ 106 w 125"/>
                <a:gd name="T31" fmla="*/ 52 h 157"/>
                <a:gd name="T32" fmla="*/ 110 w 125"/>
                <a:gd name="T33" fmla="*/ 67 h 157"/>
                <a:gd name="T34" fmla="*/ 125 w 125"/>
                <a:gd name="T35" fmla="*/ 72 h 157"/>
                <a:gd name="T36" fmla="*/ 125 w 125"/>
                <a:gd name="T37" fmla="*/ 84 h 157"/>
                <a:gd name="T38" fmla="*/ 112 w 125"/>
                <a:gd name="T39" fmla="*/ 87 h 157"/>
                <a:gd name="T40" fmla="*/ 97 w 125"/>
                <a:gd name="T41" fmla="*/ 105 h 157"/>
                <a:gd name="T42" fmla="*/ 89 w 125"/>
                <a:gd name="T43" fmla="*/ 118 h 157"/>
                <a:gd name="T44" fmla="*/ 80 w 125"/>
                <a:gd name="T45" fmla="*/ 118 h 157"/>
                <a:gd name="T46" fmla="*/ 78 w 125"/>
                <a:gd name="T47" fmla="*/ 133 h 157"/>
                <a:gd name="T48" fmla="*/ 61 w 125"/>
                <a:gd name="T49" fmla="*/ 137 h 157"/>
                <a:gd name="T50" fmla="*/ 46 w 125"/>
                <a:gd name="T51" fmla="*/ 127 h 157"/>
                <a:gd name="T52" fmla="*/ 38 w 125"/>
                <a:gd name="T53" fmla="*/ 127 h 157"/>
                <a:gd name="T54" fmla="*/ 36 w 125"/>
                <a:gd name="T55" fmla="*/ 144 h 157"/>
                <a:gd name="T56" fmla="*/ 23 w 125"/>
                <a:gd name="T57" fmla="*/ 157 h 157"/>
                <a:gd name="T58" fmla="*/ 8 w 125"/>
                <a:gd name="T59" fmla="*/ 154 h 157"/>
                <a:gd name="T60" fmla="*/ 8 w 125"/>
                <a:gd name="T61" fmla="*/ 154 h 157"/>
                <a:gd name="T62" fmla="*/ 8 w 125"/>
                <a:gd name="T63" fmla="*/ 1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" h="157">
                  <a:moveTo>
                    <a:pt x="8" y="154"/>
                  </a:moveTo>
                  <a:lnTo>
                    <a:pt x="8" y="146"/>
                  </a:lnTo>
                  <a:lnTo>
                    <a:pt x="12" y="144"/>
                  </a:lnTo>
                  <a:lnTo>
                    <a:pt x="10" y="131"/>
                  </a:lnTo>
                  <a:lnTo>
                    <a:pt x="0" y="116"/>
                  </a:lnTo>
                  <a:lnTo>
                    <a:pt x="0" y="72"/>
                  </a:lnTo>
                  <a:lnTo>
                    <a:pt x="15" y="72"/>
                  </a:lnTo>
                  <a:lnTo>
                    <a:pt x="15" y="14"/>
                  </a:lnTo>
                  <a:lnTo>
                    <a:pt x="42" y="10"/>
                  </a:lnTo>
                  <a:lnTo>
                    <a:pt x="51" y="16"/>
                  </a:lnTo>
                  <a:lnTo>
                    <a:pt x="76" y="0"/>
                  </a:lnTo>
                  <a:lnTo>
                    <a:pt x="80" y="16"/>
                  </a:lnTo>
                  <a:lnTo>
                    <a:pt x="85" y="23"/>
                  </a:lnTo>
                  <a:lnTo>
                    <a:pt x="89" y="35"/>
                  </a:lnTo>
                  <a:lnTo>
                    <a:pt x="99" y="42"/>
                  </a:lnTo>
                  <a:lnTo>
                    <a:pt x="106" y="52"/>
                  </a:lnTo>
                  <a:lnTo>
                    <a:pt x="110" y="67"/>
                  </a:lnTo>
                  <a:lnTo>
                    <a:pt x="125" y="72"/>
                  </a:lnTo>
                  <a:lnTo>
                    <a:pt x="125" y="84"/>
                  </a:lnTo>
                  <a:lnTo>
                    <a:pt x="112" y="87"/>
                  </a:lnTo>
                  <a:lnTo>
                    <a:pt x="97" y="105"/>
                  </a:lnTo>
                  <a:lnTo>
                    <a:pt x="89" y="118"/>
                  </a:lnTo>
                  <a:lnTo>
                    <a:pt x="80" y="118"/>
                  </a:lnTo>
                  <a:lnTo>
                    <a:pt x="78" y="133"/>
                  </a:lnTo>
                  <a:lnTo>
                    <a:pt x="61" y="137"/>
                  </a:lnTo>
                  <a:lnTo>
                    <a:pt x="46" y="127"/>
                  </a:lnTo>
                  <a:lnTo>
                    <a:pt x="38" y="127"/>
                  </a:lnTo>
                  <a:lnTo>
                    <a:pt x="36" y="144"/>
                  </a:lnTo>
                  <a:lnTo>
                    <a:pt x="23" y="157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41A31131-C685-8C4E-8181-A51F804527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77716"/>
              <a:ext cx="45806" cy="46776"/>
            </a:xfrm>
            <a:custGeom>
              <a:avLst/>
              <a:gdLst>
                <a:gd name="T0" fmla="*/ 4 w 30"/>
                <a:gd name="T1" fmla="*/ 32 h 36"/>
                <a:gd name="T2" fmla="*/ 13 w 30"/>
                <a:gd name="T3" fmla="*/ 36 h 36"/>
                <a:gd name="T4" fmla="*/ 29 w 30"/>
                <a:gd name="T5" fmla="*/ 21 h 36"/>
                <a:gd name="T6" fmla="*/ 30 w 30"/>
                <a:gd name="T7" fmla="*/ 11 h 36"/>
                <a:gd name="T8" fmla="*/ 23 w 30"/>
                <a:gd name="T9" fmla="*/ 11 h 36"/>
                <a:gd name="T10" fmla="*/ 25 w 30"/>
                <a:gd name="T11" fmla="*/ 0 h 36"/>
                <a:gd name="T12" fmla="*/ 21 w 30"/>
                <a:gd name="T13" fmla="*/ 0 h 36"/>
                <a:gd name="T14" fmla="*/ 15 w 30"/>
                <a:gd name="T15" fmla="*/ 6 h 36"/>
                <a:gd name="T16" fmla="*/ 0 w 30"/>
                <a:gd name="T17" fmla="*/ 6 h 36"/>
                <a:gd name="T18" fmla="*/ 8 w 30"/>
                <a:gd name="T19" fmla="*/ 13 h 36"/>
                <a:gd name="T20" fmla="*/ 4 w 30"/>
                <a:gd name="T21" fmla="*/ 32 h 36"/>
                <a:gd name="T22" fmla="*/ 4 w 30"/>
                <a:gd name="T23" fmla="*/ 32 h 36"/>
                <a:gd name="T24" fmla="*/ 4 w 30"/>
                <a:gd name="T2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6">
                  <a:moveTo>
                    <a:pt x="4" y="32"/>
                  </a:moveTo>
                  <a:lnTo>
                    <a:pt x="13" y="36"/>
                  </a:lnTo>
                  <a:lnTo>
                    <a:pt x="29" y="21"/>
                  </a:lnTo>
                  <a:lnTo>
                    <a:pt x="30" y="11"/>
                  </a:lnTo>
                  <a:lnTo>
                    <a:pt x="23" y="1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6"/>
                  </a:lnTo>
                  <a:lnTo>
                    <a:pt x="0" y="6"/>
                  </a:lnTo>
                  <a:lnTo>
                    <a:pt x="8" y="1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D92289B1-0B96-2E49-96A9-0878B04DFC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85291" y="3377716"/>
              <a:ext cx="45806" cy="46776"/>
            </a:xfrm>
            <a:custGeom>
              <a:avLst/>
              <a:gdLst>
                <a:gd name="T0" fmla="*/ 4 w 30"/>
                <a:gd name="T1" fmla="*/ 32 h 36"/>
                <a:gd name="T2" fmla="*/ 13 w 30"/>
                <a:gd name="T3" fmla="*/ 36 h 36"/>
                <a:gd name="T4" fmla="*/ 29 w 30"/>
                <a:gd name="T5" fmla="*/ 21 h 36"/>
                <a:gd name="T6" fmla="*/ 30 w 30"/>
                <a:gd name="T7" fmla="*/ 11 h 36"/>
                <a:gd name="T8" fmla="*/ 23 w 30"/>
                <a:gd name="T9" fmla="*/ 11 h 36"/>
                <a:gd name="T10" fmla="*/ 25 w 30"/>
                <a:gd name="T11" fmla="*/ 0 h 36"/>
                <a:gd name="T12" fmla="*/ 21 w 30"/>
                <a:gd name="T13" fmla="*/ 0 h 36"/>
                <a:gd name="T14" fmla="*/ 15 w 30"/>
                <a:gd name="T15" fmla="*/ 6 h 36"/>
                <a:gd name="T16" fmla="*/ 0 w 30"/>
                <a:gd name="T17" fmla="*/ 6 h 36"/>
                <a:gd name="T18" fmla="*/ 8 w 30"/>
                <a:gd name="T19" fmla="*/ 13 h 36"/>
                <a:gd name="T20" fmla="*/ 4 w 30"/>
                <a:gd name="T21" fmla="*/ 32 h 36"/>
                <a:gd name="T22" fmla="*/ 4 w 30"/>
                <a:gd name="T23" fmla="*/ 32 h 36"/>
                <a:gd name="T24" fmla="*/ 4 w 30"/>
                <a:gd name="T2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6">
                  <a:moveTo>
                    <a:pt x="4" y="32"/>
                  </a:moveTo>
                  <a:lnTo>
                    <a:pt x="13" y="36"/>
                  </a:lnTo>
                  <a:lnTo>
                    <a:pt x="29" y="21"/>
                  </a:lnTo>
                  <a:lnTo>
                    <a:pt x="30" y="11"/>
                  </a:lnTo>
                  <a:lnTo>
                    <a:pt x="23" y="1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6"/>
                  </a:lnTo>
                  <a:lnTo>
                    <a:pt x="0" y="6"/>
                  </a:lnTo>
                  <a:lnTo>
                    <a:pt x="8" y="1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D9C8F04B-21C3-8142-9290-8160CA3AA5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6214" y="3524542"/>
              <a:ext cx="71763" cy="165017"/>
            </a:xfrm>
            <a:custGeom>
              <a:avLst/>
              <a:gdLst>
                <a:gd name="T0" fmla="*/ 6 w 47"/>
                <a:gd name="T1" fmla="*/ 78 h 127"/>
                <a:gd name="T2" fmla="*/ 13 w 47"/>
                <a:gd name="T3" fmla="*/ 86 h 127"/>
                <a:gd name="T4" fmla="*/ 25 w 47"/>
                <a:gd name="T5" fmla="*/ 87 h 127"/>
                <a:gd name="T6" fmla="*/ 29 w 47"/>
                <a:gd name="T7" fmla="*/ 101 h 127"/>
                <a:gd name="T8" fmla="*/ 27 w 47"/>
                <a:gd name="T9" fmla="*/ 104 h 127"/>
                <a:gd name="T10" fmla="*/ 25 w 47"/>
                <a:gd name="T11" fmla="*/ 114 h 127"/>
                <a:gd name="T12" fmla="*/ 25 w 47"/>
                <a:gd name="T13" fmla="*/ 114 h 127"/>
                <a:gd name="T14" fmla="*/ 36 w 47"/>
                <a:gd name="T15" fmla="*/ 127 h 127"/>
                <a:gd name="T16" fmla="*/ 40 w 47"/>
                <a:gd name="T17" fmla="*/ 112 h 127"/>
                <a:gd name="T18" fmla="*/ 46 w 47"/>
                <a:gd name="T19" fmla="*/ 104 h 127"/>
                <a:gd name="T20" fmla="*/ 47 w 47"/>
                <a:gd name="T21" fmla="*/ 89 h 127"/>
                <a:gd name="T22" fmla="*/ 36 w 47"/>
                <a:gd name="T23" fmla="*/ 74 h 127"/>
                <a:gd name="T24" fmla="*/ 30 w 47"/>
                <a:gd name="T25" fmla="*/ 65 h 127"/>
                <a:gd name="T26" fmla="*/ 30 w 47"/>
                <a:gd name="T27" fmla="*/ 36 h 127"/>
                <a:gd name="T28" fmla="*/ 30 w 47"/>
                <a:gd name="T29" fmla="*/ 23 h 127"/>
                <a:gd name="T30" fmla="*/ 27 w 47"/>
                <a:gd name="T31" fmla="*/ 10 h 127"/>
                <a:gd name="T32" fmla="*/ 12 w 47"/>
                <a:gd name="T33" fmla="*/ 0 h 127"/>
                <a:gd name="T34" fmla="*/ 4 w 47"/>
                <a:gd name="T35" fmla="*/ 0 h 127"/>
                <a:gd name="T36" fmla="*/ 0 w 47"/>
                <a:gd name="T37" fmla="*/ 4 h 127"/>
                <a:gd name="T38" fmla="*/ 10 w 47"/>
                <a:gd name="T39" fmla="*/ 8 h 127"/>
                <a:gd name="T40" fmla="*/ 15 w 47"/>
                <a:gd name="T41" fmla="*/ 21 h 127"/>
                <a:gd name="T42" fmla="*/ 12 w 47"/>
                <a:gd name="T43" fmla="*/ 25 h 127"/>
                <a:gd name="T44" fmla="*/ 12 w 47"/>
                <a:gd name="T45" fmla="*/ 48 h 127"/>
                <a:gd name="T46" fmla="*/ 4 w 47"/>
                <a:gd name="T47" fmla="*/ 57 h 127"/>
                <a:gd name="T48" fmla="*/ 4 w 47"/>
                <a:gd name="T49" fmla="*/ 69 h 127"/>
                <a:gd name="T50" fmla="*/ 0 w 47"/>
                <a:gd name="T51" fmla="*/ 74 h 127"/>
                <a:gd name="T52" fmla="*/ 6 w 47"/>
                <a:gd name="T53" fmla="*/ 78 h 127"/>
                <a:gd name="T54" fmla="*/ 6 w 47"/>
                <a:gd name="T55" fmla="*/ 78 h 127"/>
                <a:gd name="T56" fmla="*/ 6 w 47"/>
                <a:gd name="T57" fmla="*/ 7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127">
                  <a:moveTo>
                    <a:pt x="6" y="78"/>
                  </a:moveTo>
                  <a:lnTo>
                    <a:pt x="13" y="86"/>
                  </a:lnTo>
                  <a:lnTo>
                    <a:pt x="25" y="87"/>
                  </a:lnTo>
                  <a:lnTo>
                    <a:pt x="29" y="101"/>
                  </a:lnTo>
                  <a:lnTo>
                    <a:pt x="27" y="10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36" y="127"/>
                  </a:lnTo>
                  <a:lnTo>
                    <a:pt x="40" y="112"/>
                  </a:lnTo>
                  <a:lnTo>
                    <a:pt x="46" y="104"/>
                  </a:lnTo>
                  <a:lnTo>
                    <a:pt x="47" y="89"/>
                  </a:lnTo>
                  <a:lnTo>
                    <a:pt x="36" y="74"/>
                  </a:lnTo>
                  <a:lnTo>
                    <a:pt x="30" y="65"/>
                  </a:lnTo>
                  <a:lnTo>
                    <a:pt x="30" y="36"/>
                  </a:lnTo>
                  <a:lnTo>
                    <a:pt x="30" y="23"/>
                  </a:lnTo>
                  <a:lnTo>
                    <a:pt x="27" y="1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10" y="8"/>
                  </a:lnTo>
                  <a:lnTo>
                    <a:pt x="15" y="21"/>
                  </a:lnTo>
                  <a:lnTo>
                    <a:pt x="12" y="25"/>
                  </a:lnTo>
                  <a:lnTo>
                    <a:pt x="12" y="48"/>
                  </a:lnTo>
                  <a:lnTo>
                    <a:pt x="4" y="57"/>
                  </a:lnTo>
                  <a:lnTo>
                    <a:pt x="4" y="69"/>
                  </a:lnTo>
                  <a:lnTo>
                    <a:pt x="0" y="74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7A5123C7-6AB4-914F-B5E9-D4B06FC67C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66214" y="3524542"/>
              <a:ext cx="71763" cy="165017"/>
            </a:xfrm>
            <a:custGeom>
              <a:avLst/>
              <a:gdLst>
                <a:gd name="T0" fmla="*/ 6 w 47"/>
                <a:gd name="T1" fmla="*/ 78 h 127"/>
                <a:gd name="T2" fmla="*/ 13 w 47"/>
                <a:gd name="T3" fmla="*/ 86 h 127"/>
                <a:gd name="T4" fmla="*/ 25 w 47"/>
                <a:gd name="T5" fmla="*/ 87 h 127"/>
                <a:gd name="T6" fmla="*/ 29 w 47"/>
                <a:gd name="T7" fmla="*/ 101 h 127"/>
                <a:gd name="T8" fmla="*/ 27 w 47"/>
                <a:gd name="T9" fmla="*/ 104 h 127"/>
                <a:gd name="T10" fmla="*/ 25 w 47"/>
                <a:gd name="T11" fmla="*/ 114 h 127"/>
                <a:gd name="T12" fmla="*/ 25 w 47"/>
                <a:gd name="T13" fmla="*/ 114 h 127"/>
                <a:gd name="T14" fmla="*/ 36 w 47"/>
                <a:gd name="T15" fmla="*/ 127 h 127"/>
                <a:gd name="T16" fmla="*/ 40 w 47"/>
                <a:gd name="T17" fmla="*/ 112 h 127"/>
                <a:gd name="T18" fmla="*/ 46 w 47"/>
                <a:gd name="T19" fmla="*/ 104 h 127"/>
                <a:gd name="T20" fmla="*/ 47 w 47"/>
                <a:gd name="T21" fmla="*/ 89 h 127"/>
                <a:gd name="T22" fmla="*/ 36 w 47"/>
                <a:gd name="T23" fmla="*/ 74 h 127"/>
                <a:gd name="T24" fmla="*/ 30 w 47"/>
                <a:gd name="T25" fmla="*/ 65 h 127"/>
                <a:gd name="T26" fmla="*/ 30 w 47"/>
                <a:gd name="T27" fmla="*/ 36 h 127"/>
                <a:gd name="T28" fmla="*/ 30 w 47"/>
                <a:gd name="T29" fmla="*/ 23 h 127"/>
                <a:gd name="T30" fmla="*/ 27 w 47"/>
                <a:gd name="T31" fmla="*/ 10 h 127"/>
                <a:gd name="T32" fmla="*/ 12 w 47"/>
                <a:gd name="T33" fmla="*/ 0 h 127"/>
                <a:gd name="T34" fmla="*/ 4 w 47"/>
                <a:gd name="T35" fmla="*/ 0 h 127"/>
                <a:gd name="T36" fmla="*/ 0 w 47"/>
                <a:gd name="T37" fmla="*/ 4 h 127"/>
                <a:gd name="T38" fmla="*/ 10 w 47"/>
                <a:gd name="T39" fmla="*/ 8 h 127"/>
                <a:gd name="T40" fmla="*/ 15 w 47"/>
                <a:gd name="T41" fmla="*/ 21 h 127"/>
                <a:gd name="T42" fmla="*/ 12 w 47"/>
                <a:gd name="T43" fmla="*/ 25 h 127"/>
                <a:gd name="T44" fmla="*/ 12 w 47"/>
                <a:gd name="T45" fmla="*/ 48 h 127"/>
                <a:gd name="T46" fmla="*/ 4 w 47"/>
                <a:gd name="T47" fmla="*/ 57 h 127"/>
                <a:gd name="T48" fmla="*/ 4 w 47"/>
                <a:gd name="T49" fmla="*/ 69 h 127"/>
                <a:gd name="T50" fmla="*/ 0 w 47"/>
                <a:gd name="T51" fmla="*/ 74 h 127"/>
                <a:gd name="T52" fmla="*/ 6 w 47"/>
                <a:gd name="T53" fmla="*/ 78 h 127"/>
                <a:gd name="T54" fmla="*/ 6 w 47"/>
                <a:gd name="T55" fmla="*/ 78 h 127"/>
                <a:gd name="T56" fmla="*/ 6 w 47"/>
                <a:gd name="T57" fmla="*/ 7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127">
                  <a:moveTo>
                    <a:pt x="6" y="78"/>
                  </a:moveTo>
                  <a:lnTo>
                    <a:pt x="13" y="86"/>
                  </a:lnTo>
                  <a:lnTo>
                    <a:pt x="25" y="87"/>
                  </a:lnTo>
                  <a:lnTo>
                    <a:pt x="29" y="101"/>
                  </a:lnTo>
                  <a:lnTo>
                    <a:pt x="27" y="10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36" y="127"/>
                  </a:lnTo>
                  <a:lnTo>
                    <a:pt x="40" y="112"/>
                  </a:lnTo>
                  <a:lnTo>
                    <a:pt x="46" y="104"/>
                  </a:lnTo>
                  <a:lnTo>
                    <a:pt x="47" y="89"/>
                  </a:lnTo>
                  <a:lnTo>
                    <a:pt x="36" y="74"/>
                  </a:lnTo>
                  <a:lnTo>
                    <a:pt x="30" y="65"/>
                  </a:lnTo>
                  <a:lnTo>
                    <a:pt x="30" y="36"/>
                  </a:lnTo>
                  <a:lnTo>
                    <a:pt x="30" y="23"/>
                  </a:lnTo>
                  <a:lnTo>
                    <a:pt x="27" y="1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10" y="8"/>
                  </a:lnTo>
                  <a:lnTo>
                    <a:pt x="15" y="21"/>
                  </a:lnTo>
                  <a:lnTo>
                    <a:pt x="12" y="25"/>
                  </a:lnTo>
                  <a:lnTo>
                    <a:pt x="12" y="48"/>
                  </a:lnTo>
                  <a:lnTo>
                    <a:pt x="4" y="57"/>
                  </a:lnTo>
                  <a:lnTo>
                    <a:pt x="4" y="69"/>
                  </a:lnTo>
                  <a:lnTo>
                    <a:pt x="0" y="74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8" name="Freeform 248">
              <a:extLst>
                <a:ext uri="{FF2B5EF4-FFF2-40B4-BE49-F238E27FC236}">
                  <a16:creationId xmlns:a16="http://schemas.microsoft.com/office/drawing/2014/main" id="{C254B2F6-8768-5049-814B-0254E2105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0" y="3797405"/>
              <a:ext cx="346598" cy="292353"/>
            </a:xfrm>
            <a:custGeom>
              <a:avLst/>
              <a:gdLst>
                <a:gd name="T0" fmla="*/ 23 w 227"/>
                <a:gd name="T1" fmla="*/ 121 h 225"/>
                <a:gd name="T2" fmla="*/ 49 w 227"/>
                <a:gd name="T3" fmla="*/ 46 h 225"/>
                <a:gd name="T4" fmla="*/ 57 w 227"/>
                <a:gd name="T5" fmla="*/ 76 h 225"/>
                <a:gd name="T6" fmla="*/ 85 w 227"/>
                <a:gd name="T7" fmla="*/ 72 h 225"/>
                <a:gd name="T8" fmla="*/ 110 w 227"/>
                <a:gd name="T9" fmla="*/ 67 h 225"/>
                <a:gd name="T10" fmla="*/ 129 w 227"/>
                <a:gd name="T11" fmla="*/ 48 h 225"/>
                <a:gd name="T12" fmla="*/ 161 w 227"/>
                <a:gd name="T13" fmla="*/ 15 h 225"/>
                <a:gd name="T14" fmla="*/ 204 w 227"/>
                <a:gd name="T15" fmla="*/ 8 h 225"/>
                <a:gd name="T16" fmla="*/ 227 w 227"/>
                <a:gd name="T17" fmla="*/ 87 h 225"/>
                <a:gd name="T18" fmla="*/ 220 w 227"/>
                <a:gd name="T19" fmla="*/ 116 h 225"/>
                <a:gd name="T20" fmla="*/ 212 w 227"/>
                <a:gd name="T21" fmla="*/ 121 h 225"/>
                <a:gd name="T22" fmla="*/ 204 w 227"/>
                <a:gd name="T23" fmla="*/ 125 h 225"/>
                <a:gd name="T24" fmla="*/ 204 w 227"/>
                <a:gd name="T25" fmla="*/ 129 h 225"/>
                <a:gd name="T26" fmla="*/ 199 w 227"/>
                <a:gd name="T27" fmla="*/ 137 h 225"/>
                <a:gd name="T28" fmla="*/ 199 w 227"/>
                <a:gd name="T29" fmla="*/ 144 h 225"/>
                <a:gd name="T30" fmla="*/ 193 w 227"/>
                <a:gd name="T31" fmla="*/ 152 h 225"/>
                <a:gd name="T32" fmla="*/ 189 w 227"/>
                <a:gd name="T33" fmla="*/ 159 h 225"/>
                <a:gd name="T34" fmla="*/ 172 w 227"/>
                <a:gd name="T35" fmla="*/ 172 h 225"/>
                <a:gd name="T36" fmla="*/ 172 w 227"/>
                <a:gd name="T37" fmla="*/ 176 h 225"/>
                <a:gd name="T38" fmla="*/ 163 w 227"/>
                <a:gd name="T39" fmla="*/ 186 h 225"/>
                <a:gd name="T40" fmla="*/ 148 w 227"/>
                <a:gd name="T41" fmla="*/ 199 h 225"/>
                <a:gd name="T42" fmla="*/ 146 w 227"/>
                <a:gd name="T43" fmla="*/ 203 h 225"/>
                <a:gd name="T44" fmla="*/ 136 w 227"/>
                <a:gd name="T45" fmla="*/ 207 h 225"/>
                <a:gd name="T46" fmla="*/ 125 w 227"/>
                <a:gd name="T47" fmla="*/ 205 h 225"/>
                <a:gd name="T48" fmla="*/ 123 w 227"/>
                <a:gd name="T49" fmla="*/ 210 h 225"/>
                <a:gd name="T50" fmla="*/ 114 w 227"/>
                <a:gd name="T51" fmla="*/ 212 h 225"/>
                <a:gd name="T52" fmla="*/ 104 w 227"/>
                <a:gd name="T53" fmla="*/ 214 h 225"/>
                <a:gd name="T54" fmla="*/ 93 w 227"/>
                <a:gd name="T55" fmla="*/ 214 h 225"/>
                <a:gd name="T56" fmla="*/ 83 w 227"/>
                <a:gd name="T57" fmla="*/ 214 h 225"/>
                <a:gd name="T58" fmla="*/ 80 w 227"/>
                <a:gd name="T59" fmla="*/ 216 h 225"/>
                <a:gd name="T60" fmla="*/ 76 w 227"/>
                <a:gd name="T61" fmla="*/ 218 h 225"/>
                <a:gd name="T62" fmla="*/ 72 w 227"/>
                <a:gd name="T63" fmla="*/ 220 h 225"/>
                <a:gd name="T64" fmla="*/ 61 w 227"/>
                <a:gd name="T65" fmla="*/ 220 h 225"/>
                <a:gd name="T66" fmla="*/ 57 w 227"/>
                <a:gd name="T67" fmla="*/ 220 h 225"/>
                <a:gd name="T68" fmla="*/ 55 w 227"/>
                <a:gd name="T69" fmla="*/ 222 h 225"/>
                <a:gd name="T70" fmla="*/ 49 w 227"/>
                <a:gd name="T71" fmla="*/ 225 h 225"/>
                <a:gd name="T72" fmla="*/ 30 w 227"/>
                <a:gd name="T73" fmla="*/ 218 h 225"/>
                <a:gd name="T74" fmla="*/ 28 w 227"/>
                <a:gd name="T75" fmla="*/ 218 h 225"/>
                <a:gd name="T76" fmla="*/ 25 w 227"/>
                <a:gd name="T77" fmla="*/ 212 h 225"/>
                <a:gd name="T78" fmla="*/ 25 w 227"/>
                <a:gd name="T79" fmla="*/ 193 h 225"/>
                <a:gd name="T80" fmla="*/ 25 w 227"/>
                <a:gd name="T81" fmla="*/ 188 h 225"/>
                <a:gd name="T82" fmla="*/ 28 w 227"/>
                <a:gd name="T83" fmla="*/ 180 h 225"/>
                <a:gd name="T84" fmla="*/ 28 w 227"/>
                <a:gd name="T85" fmla="*/ 169 h 225"/>
                <a:gd name="T86" fmla="*/ 28 w 227"/>
                <a:gd name="T87" fmla="*/ 165 h 225"/>
                <a:gd name="T88" fmla="*/ 25 w 227"/>
                <a:gd name="T89" fmla="*/ 163 h 225"/>
                <a:gd name="T90" fmla="*/ 23 w 227"/>
                <a:gd name="T91" fmla="*/ 157 h 225"/>
                <a:gd name="T92" fmla="*/ 13 w 227"/>
                <a:gd name="T93" fmla="*/ 150 h 225"/>
                <a:gd name="T94" fmla="*/ 11 w 227"/>
                <a:gd name="T95" fmla="*/ 135 h 225"/>
                <a:gd name="T96" fmla="*/ 0 w 227"/>
                <a:gd name="T97" fmla="*/ 11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7" h="225">
                  <a:moveTo>
                    <a:pt x="0" y="118"/>
                  </a:moveTo>
                  <a:lnTo>
                    <a:pt x="8" y="110"/>
                  </a:lnTo>
                  <a:lnTo>
                    <a:pt x="23" y="121"/>
                  </a:lnTo>
                  <a:lnTo>
                    <a:pt x="42" y="121"/>
                  </a:lnTo>
                  <a:lnTo>
                    <a:pt x="49" y="112"/>
                  </a:lnTo>
                  <a:lnTo>
                    <a:pt x="49" y="46"/>
                  </a:lnTo>
                  <a:lnTo>
                    <a:pt x="61" y="61"/>
                  </a:lnTo>
                  <a:lnTo>
                    <a:pt x="61" y="72"/>
                  </a:lnTo>
                  <a:lnTo>
                    <a:pt x="57" y="76"/>
                  </a:lnTo>
                  <a:lnTo>
                    <a:pt x="57" y="84"/>
                  </a:lnTo>
                  <a:lnTo>
                    <a:pt x="72" y="87"/>
                  </a:lnTo>
                  <a:lnTo>
                    <a:pt x="85" y="72"/>
                  </a:lnTo>
                  <a:lnTo>
                    <a:pt x="87" y="55"/>
                  </a:lnTo>
                  <a:lnTo>
                    <a:pt x="95" y="55"/>
                  </a:lnTo>
                  <a:lnTo>
                    <a:pt x="110" y="67"/>
                  </a:lnTo>
                  <a:lnTo>
                    <a:pt x="127" y="61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38" y="48"/>
                  </a:lnTo>
                  <a:lnTo>
                    <a:pt x="146" y="33"/>
                  </a:lnTo>
                  <a:lnTo>
                    <a:pt x="161" y="15"/>
                  </a:lnTo>
                  <a:lnTo>
                    <a:pt x="174" y="12"/>
                  </a:lnTo>
                  <a:lnTo>
                    <a:pt x="174" y="0"/>
                  </a:lnTo>
                  <a:lnTo>
                    <a:pt x="204" y="8"/>
                  </a:lnTo>
                  <a:lnTo>
                    <a:pt x="218" y="38"/>
                  </a:lnTo>
                  <a:lnTo>
                    <a:pt x="220" y="85"/>
                  </a:lnTo>
                  <a:lnTo>
                    <a:pt x="227" y="87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2" y="121"/>
                  </a:lnTo>
                  <a:lnTo>
                    <a:pt x="208" y="123"/>
                  </a:lnTo>
                  <a:lnTo>
                    <a:pt x="204" y="125"/>
                  </a:lnTo>
                  <a:lnTo>
                    <a:pt x="204" y="127"/>
                  </a:lnTo>
                  <a:lnTo>
                    <a:pt x="204" y="129"/>
                  </a:lnTo>
                  <a:lnTo>
                    <a:pt x="204" y="129"/>
                  </a:lnTo>
                  <a:lnTo>
                    <a:pt x="202" y="133"/>
                  </a:lnTo>
                  <a:lnTo>
                    <a:pt x="201" y="135"/>
                  </a:lnTo>
                  <a:lnTo>
                    <a:pt x="199" y="137"/>
                  </a:lnTo>
                  <a:lnTo>
                    <a:pt x="199" y="140"/>
                  </a:lnTo>
                  <a:lnTo>
                    <a:pt x="199" y="140"/>
                  </a:lnTo>
                  <a:lnTo>
                    <a:pt x="199" y="144"/>
                  </a:lnTo>
                  <a:lnTo>
                    <a:pt x="195" y="148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91" y="154"/>
                  </a:lnTo>
                  <a:lnTo>
                    <a:pt x="189" y="159"/>
                  </a:lnTo>
                  <a:lnTo>
                    <a:pt x="189" y="159"/>
                  </a:lnTo>
                  <a:lnTo>
                    <a:pt x="178" y="169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2" y="176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3" y="186"/>
                  </a:lnTo>
                  <a:lnTo>
                    <a:pt x="159" y="188"/>
                  </a:lnTo>
                  <a:lnTo>
                    <a:pt x="155" y="191"/>
                  </a:lnTo>
                  <a:lnTo>
                    <a:pt x="148" y="199"/>
                  </a:lnTo>
                  <a:lnTo>
                    <a:pt x="148" y="199"/>
                  </a:lnTo>
                  <a:lnTo>
                    <a:pt x="148" y="201"/>
                  </a:lnTo>
                  <a:lnTo>
                    <a:pt x="146" y="203"/>
                  </a:lnTo>
                  <a:lnTo>
                    <a:pt x="142" y="205"/>
                  </a:lnTo>
                  <a:lnTo>
                    <a:pt x="140" y="205"/>
                  </a:lnTo>
                  <a:lnTo>
                    <a:pt x="136" y="207"/>
                  </a:lnTo>
                  <a:lnTo>
                    <a:pt x="136" y="207"/>
                  </a:lnTo>
                  <a:lnTo>
                    <a:pt x="127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8"/>
                  </a:lnTo>
                  <a:lnTo>
                    <a:pt x="123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14" y="212"/>
                  </a:lnTo>
                  <a:lnTo>
                    <a:pt x="108" y="214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97" y="214"/>
                  </a:lnTo>
                  <a:lnTo>
                    <a:pt x="93" y="214"/>
                  </a:lnTo>
                  <a:lnTo>
                    <a:pt x="9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6"/>
                  </a:lnTo>
                  <a:lnTo>
                    <a:pt x="81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6" y="216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4" y="218"/>
                  </a:lnTo>
                  <a:lnTo>
                    <a:pt x="63" y="218"/>
                  </a:lnTo>
                  <a:lnTo>
                    <a:pt x="61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7" y="220"/>
                  </a:lnTo>
                  <a:lnTo>
                    <a:pt x="55" y="220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3" y="224"/>
                  </a:lnTo>
                  <a:lnTo>
                    <a:pt x="49" y="224"/>
                  </a:lnTo>
                  <a:lnTo>
                    <a:pt x="49" y="225"/>
                  </a:lnTo>
                  <a:lnTo>
                    <a:pt x="38" y="222"/>
                  </a:lnTo>
                  <a:lnTo>
                    <a:pt x="32" y="218"/>
                  </a:lnTo>
                  <a:lnTo>
                    <a:pt x="30" y="218"/>
                  </a:lnTo>
                  <a:lnTo>
                    <a:pt x="30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7" y="216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74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3" y="161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19" y="154"/>
                  </a:lnTo>
                  <a:lnTo>
                    <a:pt x="15" y="152"/>
                  </a:lnTo>
                  <a:lnTo>
                    <a:pt x="13" y="150"/>
                  </a:lnTo>
                  <a:lnTo>
                    <a:pt x="11" y="148"/>
                  </a:lnTo>
                  <a:lnTo>
                    <a:pt x="11" y="148"/>
                  </a:lnTo>
                  <a:lnTo>
                    <a:pt x="11" y="135"/>
                  </a:lnTo>
                  <a:lnTo>
                    <a:pt x="6" y="129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267ED249-DEAE-564C-B8C0-B912CF5E8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22670" y="3797405"/>
              <a:ext cx="346598" cy="292353"/>
            </a:xfrm>
            <a:custGeom>
              <a:avLst/>
              <a:gdLst>
                <a:gd name="T0" fmla="*/ 23 w 227"/>
                <a:gd name="T1" fmla="*/ 121 h 225"/>
                <a:gd name="T2" fmla="*/ 49 w 227"/>
                <a:gd name="T3" fmla="*/ 46 h 225"/>
                <a:gd name="T4" fmla="*/ 57 w 227"/>
                <a:gd name="T5" fmla="*/ 76 h 225"/>
                <a:gd name="T6" fmla="*/ 85 w 227"/>
                <a:gd name="T7" fmla="*/ 72 h 225"/>
                <a:gd name="T8" fmla="*/ 110 w 227"/>
                <a:gd name="T9" fmla="*/ 67 h 225"/>
                <a:gd name="T10" fmla="*/ 129 w 227"/>
                <a:gd name="T11" fmla="*/ 48 h 225"/>
                <a:gd name="T12" fmla="*/ 161 w 227"/>
                <a:gd name="T13" fmla="*/ 15 h 225"/>
                <a:gd name="T14" fmla="*/ 204 w 227"/>
                <a:gd name="T15" fmla="*/ 8 h 225"/>
                <a:gd name="T16" fmla="*/ 227 w 227"/>
                <a:gd name="T17" fmla="*/ 87 h 225"/>
                <a:gd name="T18" fmla="*/ 220 w 227"/>
                <a:gd name="T19" fmla="*/ 116 h 225"/>
                <a:gd name="T20" fmla="*/ 212 w 227"/>
                <a:gd name="T21" fmla="*/ 121 h 225"/>
                <a:gd name="T22" fmla="*/ 204 w 227"/>
                <a:gd name="T23" fmla="*/ 125 h 225"/>
                <a:gd name="T24" fmla="*/ 204 w 227"/>
                <a:gd name="T25" fmla="*/ 129 h 225"/>
                <a:gd name="T26" fmla="*/ 199 w 227"/>
                <a:gd name="T27" fmla="*/ 137 h 225"/>
                <a:gd name="T28" fmla="*/ 199 w 227"/>
                <a:gd name="T29" fmla="*/ 144 h 225"/>
                <a:gd name="T30" fmla="*/ 193 w 227"/>
                <a:gd name="T31" fmla="*/ 152 h 225"/>
                <a:gd name="T32" fmla="*/ 189 w 227"/>
                <a:gd name="T33" fmla="*/ 159 h 225"/>
                <a:gd name="T34" fmla="*/ 172 w 227"/>
                <a:gd name="T35" fmla="*/ 172 h 225"/>
                <a:gd name="T36" fmla="*/ 172 w 227"/>
                <a:gd name="T37" fmla="*/ 176 h 225"/>
                <a:gd name="T38" fmla="*/ 163 w 227"/>
                <a:gd name="T39" fmla="*/ 186 h 225"/>
                <a:gd name="T40" fmla="*/ 148 w 227"/>
                <a:gd name="T41" fmla="*/ 199 h 225"/>
                <a:gd name="T42" fmla="*/ 146 w 227"/>
                <a:gd name="T43" fmla="*/ 203 h 225"/>
                <a:gd name="T44" fmla="*/ 136 w 227"/>
                <a:gd name="T45" fmla="*/ 207 h 225"/>
                <a:gd name="T46" fmla="*/ 125 w 227"/>
                <a:gd name="T47" fmla="*/ 205 h 225"/>
                <a:gd name="T48" fmla="*/ 123 w 227"/>
                <a:gd name="T49" fmla="*/ 210 h 225"/>
                <a:gd name="T50" fmla="*/ 114 w 227"/>
                <a:gd name="T51" fmla="*/ 212 h 225"/>
                <a:gd name="T52" fmla="*/ 104 w 227"/>
                <a:gd name="T53" fmla="*/ 214 h 225"/>
                <a:gd name="T54" fmla="*/ 93 w 227"/>
                <a:gd name="T55" fmla="*/ 214 h 225"/>
                <a:gd name="T56" fmla="*/ 83 w 227"/>
                <a:gd name="T57" fmla="*/ 214 h 225"/>
                <a:gd name="T58" fmla="*/ 80 w 227"/>
                <a:gd name="T59" fmla="*/ 216 h 225"/>
                <a:gd name="T60" fmla="*/ 76 w 227"/>
                <a:gd name="T61" fmla="*/ 218 h 225"/>
                <a:gd name="T62" fmla="*/ 72 w 227"/>
                <a:gd name="T63" fmla="*/ 220 h 225"/>
                <a:gd name="T64" fmla="*/ 61 w 227"/>
                <a:gd name="T65" fmla="*/ 220 h 225"/>
                <a:gd name="T66" fmla="*/ 57 w 227"/>
                <a:gd name="T67" fmla="*/ 220 h 225"/>
                <a:gd name="T68" fmla="*/ 55 w 227"/>
                <a:gd name="T69" fmla="*/ 222 h 225"/>
                <a:gd name="T70" fmla="*/ 49 w 227"/>
                <a:gd name="T71" fmla="*/ 225 h 225"/>
                <a:gd name="T72" fmla="*/ 30 w 227"/>
                <a:gd name="T73" fmla="*/ 218 h 225"/>
                <a:gd name="T74" fmla="*/ 28 w 227"/>
                <a:gd name="T75" fmla="*/ 218 h 225"/>
                <a:gd name="T76" fmla="*/ 25 w 227"/>
                <a:gd name="T77" fmla="*/ 212 h 225"/>
                <a:gd name="T78" fmla="*/ 25 w 227"/>
                <a:gd name="T79" fmla="*/ 193 h 225"/>
                <a:gd name="T80" fmla="*/ 25 w 227"/>
                <a:gd name="T81" fmla="*/ 188 h 225"/>
                <a:gd name="T82" fmla="*/ 28 w 227"/>
                <a:gd name="T83" fmla="*/ 180 h 225"/>
                <a:gd name="T84" fmla="*/ 28 w 227"/>
                <a:gd name="T85" fmla="*/ 169 h 225"/>
                <a:gd name="T86" fmla="*/ 28 w 227"/>
                <a:gd name="T87" fmla="*/ 165 h 225"/>
                <a:gd name="T88" fmla="*/ 25 w 227"/>
                <a:gd name="T89" fmla="*/ 163 h 225"/>
                <a:gd name="T90" fmla="*/ 23 w 227"/>
                <a:gd name="T91" fmla="*/ 157 h 225"/>
                <a:gd name="T92" fmla="*/ 13 w 227"/>
                <a:gd name="T93" fmla="*/ 150 h 225"/>
                <a:gd name="T94" fmla="*/ 11 w 227"/>
                <a:gd name="T95" fmla="*/ 135 h 225"/>
                <a:gd name="T96" fmla="*/ 0 w 227"/>
                <a:gd name="T97" fmla="*/ 11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7" h="225">
                  <a:moveTo>
                    <a:pt x="0" y="118"/>
                  </a:moveTo>
                  <a:lnTo>
                    <a:pt x="8" y="110"/>
                  </a:lnTo>
                  <a:lnTo>
                    <a:pt x="23" y="121"/>
                  </a:lnTo>
                  <a:lnTo>
                    <a:pt x="42" y="121"/>
                  </a:lnTo>
                  <a:lnTo>
                    <a:pt x="49" y="112"/>
                  </a:lnTo>
                  <a:lnTo>
                    <a:pt x="49" y="46"/>
                  </a:lnTo>
                  <a:lnTo>
                    <a:pt x="61" y="61"/>
                  </a:lnTo>
                  <a:lnTo>
                    <a:pt x="61" y="72"/>
                  </a:lnTo>
                  <a:lnTo>
                    <a:pt x="57" y="76"/>
                  </a:lnTo>
                  <a:lnTo>
                    <a:pt x="57" y="84"/>
                  </a:lnTo>
                  <a:lnTo>
                    <a:pt x="72" y="87"/>
                  </a:lnTo>
                  <a:lnTo>
                    <a:pt x="85" y="72"/>
                  </a:lnTo>
                  <a:lnTo>
                    <a:pt x="87" y="55"/>
                  </a:lnTo>
                  <a:lnTo>
                    <a:pt x="95" y="55"/>
                  </a:lnTo>
                  <a:lnTo>
                    <a:pt x="110" y="67"/>
                  </a:lnTo>
                  <a:lnTo>
                    <a:pt x="127" y="61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38" y="48"/>
                  </a:lnTo>
                  <a:lnTo>
                    <a:pt x="146" y="33"/>
                  </a:lnTo>
                  <a:lnTo>
                    <a:pt x="161" y="15"/>
                  </a:lnTo>
                  <a:lnTo>
                    <a:pt x="174" y="12"/>
                  </a:lnTo>
                  <a:lnTo>
                    <a:pt x="174" y="0"/>
                  </a:lnTo>
                  <a:lnTo>
                    <a:pt x="204" y="8"/>
                  </a:lnTo>
                  <a:lnTo>
                    <a:pt x="218" y="38"/>
                  </a:lnTo>
                  <a:lnTo>
                    <a:pt x="220" y="85"/>
                  </a:lnTo>
                  <a:lnTo>
                    <a:pt x="227" y="87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2" y="121"/>
                  </a:lnTo>
                  <a:lnTo>
                    <a:pt x="208" y="123"/>
                  </a:lnTo>
                  <a:lnTo>
                    <a:pt x="204" y="125"/>
                  </a:lnTo>
                  <a:lnTo>
                    <a:pt x="204" y="127"/>
                  </a:lnTo>
                  <a:lnTo>
                    <a:pt x="204" y="129"/>
                  </a:lnTo>
                  <a:lnTo>
                    <a:pt x="204" y="129"/>
                  </a:lnTo>
                  <a:lnTo>
                    <a:pt x="202" y="133"/>
                  </a:lnTo>
                  <a:lnTo>
                    <a:pt x="201" y="135"/>
                  </a:lnTo>
                  <a:lnTo>
                    <a:pt x="199" y="137"/>
                  </a:lnTo>
                  <a:lnTo>
                    <a:pt x="199" y="140"/>
                  </a:lnTo>
                  <a:lnTo>
                    <a:pt x="199" y="140"/>
                  </a:lnTo>
                  <a:lnTo>
                    <a:pt x="199" y="144"/>
                  </a:lnTo>
                  <a:lnTo>
                    <a:pt x="195" y="148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91" y="154"/>
                  </a:lnTo>
                  <a:lnTo>
                    <a:pt x="189" y="159"/>
                  </a:lnTo>
                  <a:lnTo>
                    <a:pt x="189" y="159"/>
                  </a:lnTo>
                  <a:lnTo>
                    <a:pt x="178" y="169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2" y="176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3" y="186"/>
                  </a:lnTo>
                  <a:lnTo>
                    <a:pt x="159" y="188"/>
                  </a:lnTo>
                  <a:lnTo>
                    <a:pt x="155" y="191"/>
                  </a:lnTo>
                  <a:lnTo>
                    <a:pt x="148" y="199"/>
                  </a:lnTo>
                  <a:lnTo>
                    <a:pt x="148" y="199"/>
                  </a:lnTo>
                  <a:lnTo>
                    <a:pt x="148" y="201"/>
                  </a:lnTo>
                  <a:lnTo>
                    <a:pt x="146" y="203"/>
                  </a:lnTo>
                  <a:lnTo>
                    <a:pt x="142" y="205"/>
                  </a:lnTo>
                  <a:lnTo>
                    <a:pt x="140" y="205"/>
                  </a:lnTo>
                  <a:lnTo>
                    <a:pt x="136" y="207"/>
                  </a:lnTo>
                  <a:lnTo>
                    <a:pt x="136" y="207"/>
                  </a:lnTo>
                  <a:lnTo>
                    <a:pt x="127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8"/>
                  </a:lnTo>
                  <a:lnTo>
                    <a:pt x="123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14" y="212"/>
                  </a:lnTo>
                  <a:lnTo>
                    <a:pt x="108" y="214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97" y="214"/>
                  </a:lnTo>
                  <a:lnTo>
                    <a:pt x="93" y="214"/>
                  </a:lnTo>
                  <a:lnTo>
                    <a:pt x="9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3" y="216"/>
                  </a:lnTo>
                  <a:lnTo>
                    <a:pt x="81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6" y="216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4" y="218"/>
                  </a:lnTo>
                  <a:lnTo>
                    <a:pt x="63" y="218"/>
                  </a:lnTo>
                  <a:lnTo>
                    <a:pt x="61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7" y="220"/>
                  </a:lnTo>
                  <a:lnTo>
                    <a:pt x="55" y="220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3" y="224"/>
                  </a:lnTo>
                  <a:lnTo>
                    <a:pt x="49" y="224"/>
                  </a:lnTo>
                  <a:lnTo>
                    <a:pt x="49" y="225"/>
                  </a:lnTo>
                  <a:lnTo>
                    <a:pt x="38" y="222"/>
                  </a:lnTo>
                  <a:lnTo>
                    <a:pt x="32" y="218"/>
                  </a:lnTo>
                  <a:lnTo>
                    <a:pt x="30" y="218"/>
                  </a:lnTo>
                  <a:lnTo>
                    <a:pt x="30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7" y="216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74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3" y="161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19" y="154"/>
                  </a:lnTo>
                  <a:lnTo>
                    <a:pt x="15" y="152"/>
                  </a:lnTo>
                  <a:lnTo>
                    <a:pt x="13" y="150"/>
                  </a:lnTo>
                  <a:lnTo>
                    <a:pt x="11" y="148"/>
                  </a:lnTo>
                  <a:lnTo>
                    <a:pt x="11" y="148"/>
                  </a:lnTo>
                  <a:lnTo>
                    <a:pt x="11" y="135"/>
                  </a:lnTo>
                  <a:lnTo>
                    <a:pt x="6" y="129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B25835FD-5253-204B-8796-EBAB44F5CF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96771" y="3590809"/>
              <a:ext cx="157267" cy="283257"/>
            </a:xfrm>
            <a:custGeom>
              <a:avLst/>
              <a:gdLst>
                <a:gd name="T0" fmla="*/ 2 w 103"/>
                <a:gd name="T1" fmla="*/ 182 h 218"/>
                <a:gd name="T2" fmla="*/ 0 w 103"/>
                <a:gd name="T3" fmla="*/ 163 h 218"/>
                <a:gd name="T4" fmla="*/ 2 w 103"/>
                <a:gd name="T5" fmla="*/ 156 h 218"/>
                <a:gd name="T6" fmla="*/ 12 w 103"/>
                <a:gd name="T7" fmla="*/ 142 h 218"/>
                <a:gd name="T8" fmla="*/ 17 w 103"/>
                <a:gd name="T9" fmla="*/ 133 h 218"/>
                <a:gd name="T10" fmla="*/ 19 w 103"/>
                <a:gd name="T11" fmla="*/ 129 h 218"/>
                <a:gd name="T12" fmla="*/ 17 w 103"/>
                <a:gd name="T13" fmla="*/ 114 h 218"/>
                <a:gd name="T14" fmla="*/ 12 w 103"/>
                <a:gd name="T15" fmla="*/ 105 h 218"/>
                <a:gd name="T16" fmla="*/ 12 w 103"/>
                <a:gd name="T17" fmla="*/ 101 h 218"/>
                <a:gd name="T18" fmla="*/ 10 w 103"/>
                <a:gd name="T19" fmla="*/ 95 h 218"/>
                <a:gd name="T20" fmla="*/ 14 w 103"/>
                <a:gd name="T21" fmla="*/ 84 h 218"/>
                <a:gd name="T22" fmla="*/ 14 w 103"/>
                <a:gd name="T23" fmla="*/ 72 h 218"/>
                <a:gd name="T24" fmla="*/ 14 w 103"/>
                <a:gd name="T25" fmla="*/ 67 h 218"/>
                <a:gd name="T26" fmla="*/ 14 w 103"/>
                <a:gd name="T27" fmla="*/ 67 h 218"/>
                <a:gd name="T28" fmla="*/ 23 w 103"/>
                <a:gd name="T29" fmla="*/ 63 h 218"/>
                <a:gd name="T30" fmla="*/ 35 w 103"/>
                <a:gd name="T31" fmla="*/ 55 h 218"/>
                <a:gd name="T32" fmla="*/ 38 w 103"/>
                <a:gd name="T33" fmla="*/ 53 h 218"/>
                <a:gd name="T34" fmla="*/ 46 w 103"/>
                <a:gd name="T35" fmla="*/ 55 h 218"/>
                <a:gd name="T36" fmla="*/ 50 w 103"/>
                <a:gd name="T37" fmla="*/ 52 h 218"/>
                <a:gd name="T38" fmla="*/ 55 w 103"/>
                <a:gd name="T39" fmla="*/ 50 h 218"/>
                <a:gd name="T40" fmla="*/ 57 w 103"/>
                <a:gd name="T41" fmla="*/ 46 h 218"/>
                <a:gd name="T42" fmla="*/ 65 w 103"/>
                <a:gd name="T43" fmla="*/ 44 h 218"/>
                <a:gd name="T44" fmla="*/ 65 w 103"/>
                <a:gd name="T45" fmla="*/ 42 h 218"/>
                <a:gd name="T46" fmla="*/ 65 w 103"/>
                <a:gd name="T47" fmla="*/ 38 h 218"/>
                <a:gd name="T48" fmla="*/ 65 w 103"/>
                <a:gd name="T49" fmla="*/ 29 h 218"/>
                <a:gd name="T50" fmla="*/ 69 w 103"/>
                <a:gd name="T51" fmla="*/ 23 h 218"/>
                <a:gd name="T52" fmla="*/ 70 w 103"/>
                <a:gd name="T53" fmla="*/ 21 h 218"/>
                <a:gd name="T54" fmla="*/ 80 w 103"/>
                <a:gd name="T55" fmla="*/ 10 h 218"/>
                <a:gd name="T56" fmla="*/ 82 w 103"/>
                <a:gd name="T57" fmla="*/ 6 h 218"/>
                <a:gd name="T58" fmla="*/ 86 w 103"/>
                <a:gd name="T59" fmla="*/ 0 h 218"/>
                <a:gd name="T60" fmla="*/ 91 w 103"/>
                <a:gd name="T61" fmla="*/ 6 h 218"/>
                <a:gd name="T62" fmla="*/ 97 w 103"/>
                <a:gd name="T63" fmla="*/ 14 h 218"/>
                <a:gd name="T64" fmla="*/ 99 w 103"/>
                <a:gd name="T65" fmla="*/ 18 h 218"/>
                <a:gd name="T66" fmla="*/ 99 w 103"/>
                <a:gd name="T67" fmla="*/ 27 h 218"/>
                <a:gd name="T68" fmla="*/ 99 w 103"/>
                <a:gd name="T69" fmla="*/ 40 h 218"/>
                <a:gd name="T70" fmla="*/ 99 w 103"/>
                <a:gd name="T71" fmla="*/ 53 h 218"/>
                <a:gd name="T72" fmla="*/ 95 w 103"/>
                <a:gd name="T73" fmla="*/ 59 h 218"/>
                <a:gd name="T74" fmla="*/ 93 w 103"/>
                <a:gd name="T75" fmla="*/ 52 h 218"/>
                <a:gd name="T76" fmla="*/ 91 w 103"/>
                <a:gd name="T77" fmla="*/ 53 h 218"/>
                <a:gd name="T78" fmla="*/ 95 w 103"/>
                <a:gd name="T79" fmla="*/ 63 h 218"/>
                <a:gd name="T80" fmla="*/ 95 w 103"/>
                <a:gd name="T81" fmla="*/ 70 h 218"/>
                <a:gd name="T82" fmla="*/ 93 w 103"/>
                <a:gd name="T83" fmla="*/ 74 h 218"/>
                <a:gd name="T84" fmla="*/ 91 w 103"/>
                <a:gd name="T85" fmla="*/ 82 h 218"/>
                <a:gd name="T86" fmla="*/ 86 w 103"/>
                <a:gd name="T87" fmla="*/ 91 h 218"/>
                <a:gd name="T88" fmla="*/ 86 w 103"/>
                <a:gd name="T89" fmla="*/ 101 h 218"/>
                <a:gd name="T90" fmla="*/ 86 w 103"/>
                <a:gd name="T91" fmla="*/ 112 h 218"/>
                <a:gd name="T92" fmla="*/ 76 w 103"/>
                <a:gd name="T93" fmla="*/ 125 h 218"/>
                <a:gd name="T94" fmla="*/ 76 w 103"/>
                <a:gd name="T95" fmla="*/ 133 h 218"/>
                <a:gd name="T96" fmla="*/ 72 w 103"/>
                <a:gd name="T97" fmla="*/ 139 h 218"/>
                <a:gd name="T98" fmla="*/ 70 w 103"/>
                <a:gd name="T99" fmla="*/ 142 h 218"/>
                <a:gd name="T100" fmla="*/ 72 w 103"/>
                <a:gd name="T101" fmla="*/ 146 h 218"/>
                <a:gd name="T102" fmla="*/ 69 w 103"/>
                <a:gd name="T103" fmla="*/ 150 h 218"/>
                <a:gd name="T104" fmla="*/ 70 w 103"/>
                <a:gd name="T105" fmla="*/ 167 h 218"/>
                <a:gd name="T106" fmla="*/ 57 w 103"/>
                <a:gd name="T107" fmla="*/ 197 h 218"/>
                <a:gd name="T108" fmla="*/ 50 w 103"/>
                <a:gd name="T109" fmla="*/ 212 h 218"/>
                <a:gd name="T110" fmla="*/ 40 w 103"/>
                <a:gd name="T111" fmla="*/ 216 h 218"/>
                <a:gd name="T112" fmla="*/ 31 w 103"/>
                <a:gd name="T113" fmla="*/ 218 h 218"/>
                <a:gd name="T114" fmla="*/ 19 w 103"/>
                <a:gd name="T115" fmla="*/ 218 h 218"/>
                <a:gd name="T116" fmla="*/ 16 w 103"/>
                <a:gd name="T117" fmla="*/ 218 h 218"/>
                <a:gd name="T118" fmla="*/ 8 w 103"/>
                <a:gd name="T119" fmla="*/ 210 h 218"/>
                <a:gd name="T120" fmla="*/ 8 w 103"/>
                <a:gd name="T121" fmla="*/ 205 h 218"/>
                <a:gd name="T122" fmla="*/ 4 w 103"/>
                <a:gd name="T123" fmla="*/ 201 h 218"/>
                <a:gd name="T124" fmla="*/ 2 w 103"/>
                <a:gd name="T125" fmla="*/ 18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" h="218">
                  <a:moveTo>
                    <a:pt x="2" y="188"/>
                  </a:moveTo>
                  <a:lnTo>
                    <a:pt x="2" y="188"/>
                  </a:lnTo>
                  <a:lnTo>
                    <a:pt x="2" y="182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2" y="156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2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7" y="133"/>
                  </a:lnTo>
                  <a:lnTo>
                    <a:pt x="19" y="131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7" y="120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4" y="112"/>
                  </a:lnTo>
                  <a:lnTo>
                    <a:pt x="14" y="108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1"/>
                  </a:lnTo>
                  <a:lnTo>
                    <a:pt x="12" y="99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2" y="89"/>
                  </a:lnTo>
                  <a:lnTo>
                    <a:pt x="12" y="87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23" y="63"/>
                  </a:lnTo>
                  <a:lnTo>
                    <a:pt x="27" y="61"/>
                  </a:lnTo>
                  <a:lnTo>
                    <a:pt x="31" y="57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42" y="53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50" y="52"/>
                  </a:lnTo>
                  <a:lnTo>
                    <a:pt x="53" y="52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7" y="25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3"/>
                  </a:lnTo>
                  <a:lnTo>
                    <a:pt x="101" y="57"/>
                  </a:lnTo>
                  <a:lnTo>
                    <a:pt x="103" y="59"/>
                  </a:lnTo>
                  <a:lnTo>
                    <a:pt x="95" y="59"/>
                  </a:lnTo>
                  <a:lnTo>
                    <a:pt x="95" y="53"/>
                  </a:lnTo>
                  <a:lnTo>
                    <a:pt x="95" y="53"/>
                  </a:lnTo>
                  <a:lnTo>
                    <a:pt x="93" y="52"/>
                  </a:lnTo>
                  <a:lnTo>
                    <a:pt x="91" y="52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9"/>
                  </a:lnTo>
                  <a:lnTo>
                    <a:pt x="95" y="63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5" y="70"/>
                  </a:lnTo>
                  <a:lnTo>
                    <a:pt x="93" y="70"/>
                  </a:lnTo>
                  <a:lnTo>
                    <a:pt x="93" y="74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1" y="84"/>
                  </a:lnTo>
                  <a:lnTo>
                    <a:pt x="87" y="87"/>
                  </a:lnTo>
                  <a:lnTo>
                    <a:pt x="86" y="91"/>
                  </a:lnTo>
                  <a:lnTo>
                    <a:pt x="86" y="93"/>
                  </a:lnTo>
                  <a:lnTo>
                    <a:pt x="86" y="93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4" y="116"/>
                  </a:lnTo>
                  <a:lnTo>
                    <a:pt x="82" y="120"/>
                  </a:lnTo>
                  <a:lnTo>
                    <a:pt x="76" y="125"/>
                  </a:lnTo>
                  <a:lnTo>
                    <a:pt x="76" y="125"/>
                  </a:lnTo>
                  <a:lnTo>
                    <a:pt x="76" y="129"/>
                  </a:lnTo>
                  <a:lnTo>
                    <a:pt x="76" y="133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2" y="139"/>
                  </a:lnTo>
                  <a:lnTo>
                    <a:pt x="70" y="139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2" y="144"/>
                  </a:lnTo>
                  <a:lnTo>
                    <a:pt x="72" y="146"/>
                  </a:lnTo>
                  <a:lnTo>
                    <a:pt x="70" y="148"/>
                  </a:lnTo>
                  <a:lnTo>
                    <a:pt x="70" y="148"/>
                  </a:lnTo>
                  <a:lnTo>
                    <a:pt x="69" y="150"/>
                  </a:lnTo>
                  <a:lnTo>
                    <a:pt x="69" y="156"/>
                  </a:lnTo>
                  <a:lnTo>
                    <a:pt x="70" y="159"/>
                  </a:lnTo>
                  <a:lnTo>
                    <a:pt x="70" y="167"/>
                  </a:lnTo>
                  <a:lnTo>
                    <a:pt x="65" y="180"/>
                  </a:lnTo>
                  <a:lnTo>
                    <a:pt x="61" y="192"/>
                  </a:lnTo>
                  <a:lnTo>
                    <a:pt x="57" y="197"/>
                  </a:lnTo>
                  <a:lnTo>
                    <a:pt x="53" y="207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46" y="214"/>
                  </a:lnTo>
                  <a:lnTo>
                    <a:pt x="44" y="214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6" y="216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23" y="218"/>
                  </a:lnTo>
                  <a:lnTo>
                    <a:pt x="19" y="218"/>
                  </a:lnTo>
                  <a:lnTo>
                    <a:pt x="19" y="218"/>
                  </a:lnTo>
                  <a:lnTo>
                    <a:pt x="17" y="218"/>
                  </a:lnTo>
                  <a:lnTo>
                    <a:pt x="16" y="218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8" y="209"/>
                  </a:lnTo>
                  <a:lnTo>
                    <a:pt x="8" y="205"/>
                  </a:lnTo>
                  <a:lnTo>
                    <a:pt x="6" y="205"/>
                  </a:lnTo>
                  <a:lnTo>
                    <a:pt x="6" y="205"/>
                  </a:lnTo>
                  <a:lnTo>
                    <a:pt x="4" y="201"/>
                  </a:lnTo>
                  <a:lnTo>
                    <a:pt x="6" y="192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48BD0E45-CA13-9E46-83ED-959D1048D3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96771" y="3590809"/>
              <a:ext cx="157267" cy="283257"/>
            </a:xfrm>
            <a:custGeom>
              <a:avLst/>
              <a:gdLst>
                <a:gd name="T0" fmla="*/ 2 w 103"/>
                <a:gd name="T1" fmla="*/ 182 h 218"/>
                <a:gd name="T2" fmla="*/ 0 w 103"/>
                <a:gd name="T3" fmla="*/ 163 h 218"/>
                <a:gd name="T4" fmla="*/ 2 w 103"/>
                <a:gd name="T5" fmla="*/ 156 h 218"/>
                <a:gd name="T6" fmla="*/ 12 w 103"/>
                <a:gd name="T7" fmla="*/ 142 h 218"/>
                <a:gd name="T8" fmla="*/ 17 w 103"/>
                <a:gd name="T9" fmla="*/ 133 h 218"/>
                <a:gd name="T10" fmla="*/ 19 w 103"/>
                <a:gd name="T11" fmla="*/ 129 h 218"/>
                <a:gd name="T12" fmla="*/ 17 w 103"/>
                <a:gd name="T13" fmla="*/ 114 h 218"/>
                <a:gd name="T14" fmla="*/ 12 w 103"/>
                <a:gd name="T15" fmla="*/ 105 h 218"/>
                <a:gd name="T16" fmla="*/ 12 w 103"/>
                <a:gd name="T17" fmla="*/ 101 h 218"/>
                <a:gd name="T18" fmla="*/ 10 w 103"/>
                <a:gd name="T19" fmla="*/ 95 h 218"/>
                <a:gd name="T20" fmla="*/ 14 w 103"/>
                <a:gd name="T21" fmla="*/ 84 h 218"/>
                <a:gd name="T22" fmla="*/ 14 w 103"/>
                <a:gd name="T23" fmla="*/ 72 h 218"/>
                <a:gd name="T24" fmla="*/ 14 w 103"/>
                <a:gd name="T25" fmla="*/ 67 h 218"/>
                <a:gd name="T26" fmla="*/ 14 w 103"/>
                <a:gd name="T27" fmla="*/ 67 h 218"/>
                <a:gd name="T28" fmla="*/ 23 w 103"/>
                <a:gd name="T29" fmla="*/ 63 h 218"/>
                <a:gd name="T30" fmla="*/ 35 w 103"/>
                <a:gd name="T31" fmla="*/ 55 h 218"/>
                <a:gd name="T32" fmla="*/ 38 w 103"/>
                <a:gd name="T33" fmla="*/ 53 h 218"/>
                <a:gd name="T34" fmla="*/ 46 w 103"/>
                <a:gd name="T35" fmla="*/ 55 h 218"/>
                <a:gd name="T36" fmla="*/ 50 w 103"/>
                <a:gd name="T37" fmla="*/ 52 h 218"/>
                <a:gd name="T38" fmla="*/ 55 w 103"/>
                <a:gd name="T39" fmla="*/ 50 h 218"/>
                <a:gd name="T40" fmla="*/ 57 w 103"/>
                <a:gd name="T41" fmla="*/ 46 h 218"/>
                <a:gd name="T42" fmla="*/ 65 w 103"/>
                <a:gd name="T43" fmla="*/ 44 h 218"/>
                <a:gd name="T44" fmla="*/ 65 w 103"/>
                <a:gd name="T45" fmla="*/ 42 h 218"/>
                <a:gd name="T46" fmla="*/ 65 w 103"/>
                <a:gd name="T47" fmla="*/ 38 h 218"/>
                <a:gd name="T48" fmla="*/ 65 w 103"/>
                <a:gd name="T49" fmla="*/ 29 h 218"/>
                <a:gd name="T50" fmla="*/ 69 w 103"/>
                <a:gd name="T51" fmla="*/ 23 h 218"/>
                <a:gd name="T52" fmla="*/ 70 w 103"/>
                <a:gd name="T53" fmla="*/ 21 h 218"/>
                <a:gd name="T54" fmla="*/ 80 w 103"/>
                <a:gd name="T55" fmla="*/ 10 h 218"/>
                <a:gd name="T56" fmla="*/ 82 w 103"/>
                <a:gd name="T57" fmla="*/ 6 h 218"/>
                <a:gd name="T58" fmla="*/ 86 w 103"/>
                <a:gd name="T59" fmla="*/ 0 h 218"/>
                <a:gd name="T60" fmla="*/ 91 w 103"/>
                <a:gd name="T61" fmla="*/ 6 h 218"/>
                <a:gd name="T62" fmla="*/ 97 w 103"/>
                <a:gd name="T63" fmla="*/ 14 h 218"/>
                <a:gd name="T64" fmla="*/ 99 w 103"/>
                <a:gd name="T65" fmla="*/ 18 h 218"/>
                <a:gd name="T66" fmla="*/ 99 w 103"/>
                <a:gd name="T67" fmla="*/ 27 h 218"/>
                <a:gd name="T68" fmla="*/ 99 w 103"/>
                <a:gd name="T69" fmla="*/ 40 h 218"/>
                <a:gd name="T70" fmla="*/ 99 w 103"/>
                <a:gd name="T71" fmla="*/ 53 h 218"/>
                <a:gd name="T72" fmla="*/ 95 w 103"/>
                <a:gd name="T73" fmla="*/ 59 h 218"/>
                <a:gd name="T74" fmla="*/ 93 w 103"/>
                <a:gd name="T75" fmla="*/ 52 h 218"/>
                <a:gd name="T76" fmla="*/ 91 w 103"/>
                <a:gd name="T77" fmla="*/ 53 h 218"/>
                <a:gd name="T78" fmla="*/ 95 w 103"/>
                <a:gd name="T79" fmla="*/ 63 h 218"/>
                <a:gd name="T80" fmla="*/ 95 w 103"/>
                <a:gd name="T81" fmla="*/ 70 h 218"/>
                <a:gd name="T82" fmla="*/ 93 w 103"/>
                <a:gd name="T83" fmla="*/ 74 h 218"/>
                <a:gd name="T84" fmla="*/ 91 w 103"/>
                <a:gd name="T85" fmla="*/ 82 h 218"/>
                <a:gd name="T86" fmla="*/ 86 w 103"/>
                <a:gd name="T87" fmla="*/ 91 h 218"/>
                <a:gd name="T88" fmla="*/ 86 w 103"/>
                <a:gd name="T89" fmla="*/ 101 h 218"/>
                <a:gd name="T90" fmla="*/ 86 w 103"/>
                <a:gd name="T91" fmla="*/ 112 h 218"/>
                <a:gd name="T92" fmla="*/ 76 w 103"/>
                <a:gd name="T93" fmla="*/ 125 h 218"/>
                <a:gd name="T94" fmla="*/ 76 w 103"/>
                <a:gd name="T95" fmla="*/ 133 h 218"/>
                <a:gd name="T96" fmla="*/ 72 w 103"/>
                <a:gd name="T97" fmla="*/ 139 h 218"/>
                <a:gd name="T98" fmla="*/ 70 w 103"/>
                <a:gd name="T99" fmla="*/ 142 h 218"/>
                <a:gd name="T100" fmla="*/ 72 w 103"/>
                <a:gd name="T101" fmla="*/ 146 h 218"/>
                <a:gd name="T102" fmla="*/ 69 w 103"/>
                <a:gd name="T103" fmla="*/ 150 h 218"/>
                <a:gd name="T104" fmla="*/ 70 w 103"/>
                <a:gd name="T105" fmla="*/ 167 h 218"/>
                <a:gd name="T106" fmla="*/ 57 w 103"/>
                <a:gd name="T107" fmla="*/ 197 h 218"/>
                <a:gd name="T108" fmla="*/ 50 w 103"/>
                <a:gd name="T109" fmla="*/ 212 h 218"/>
                <a:gd name="T110" fmla="*/ 40 w 103"/>
                <a:gd name="T111" fmla="*/ 216 h 218"/>
                <a:gd name="T112" fmla="*/ 31 w 103"/>
                <a:gd name="T113" fmla="*/ 218 h 218"/>
                <a:gd name="T114" fmla="*/ 19 w 103"/>
                <a:gd name="T115" fmla="*/ 218 h 218"/>
                <a:gd name="T116" fmla="*/ 16 w 103"/>
                <a:gd name="T117" fmla="*/ 218 h 218"/>
                <a:gd name="T118" fmla="*/ 8 w 103"/>
                <a:gd name="T119" fmla="*/ 210 h 218"/>
                <a:gd name="T120" fmla="*/ 8 w 103"/>
                <a:gd name="T121" fmla="*/ 205 h 218"/>
                <a:gd name="T122" fmla="*/ 4 w 103"/>
                <a:gd name="T123" fmla="*/ 201 h 218"/>
                <a:gd name="T124" fmla="*/ 2 w 103"/>
                <a:gd name="T125" fmla="*/ 18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" h="218">
                  <a:moveTo>
                    <a:pt x="2" y="188"/>
                  </a:moveTo>
                  <a:lnTo>
                    <a:pt x="2" y="188"/>
                  </a:lnTo>
                  <a:lnTo>
                    <a:pt x="2" y="182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2" y="156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2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7" y="133"/>
                  </a:lnTo>
                  <a:lnTo>
                    <a:pt x="19" y="131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7" y="120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4" y="112"/>
                  </a:lnTo>
                  <a:lnTo>
                    <a:pt x="14" y="108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1"/>
                  </a:lnTo>
                  <a:lnTo>
                    <a:pt x="12" y="99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2" y="89"/>
                  </a:lnTo>
                  <a:lnTo>
                    <a:pt x="12" y="87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23" y="63"/>
                  </a:lnTo>
                  <a:lnTo>
                    <a:pt x="27" y="61"/>
                  </a:lnTo>
                  <a:lnTo>
                    <a:pt x="31" y="57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42" y="53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50" y="52"/>
                  </a:lnTo>
                  <a:lnTo>
                    <a:pt x="53" y="52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6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7" y="25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3"/>
                  </a:lnTo>
                  <a:lnTo>
                    <a:pt x="101" y="57"/>
                  </a:lnTo>
                  <a:lnTo>
                    <a:pt x="103" y="59"/>
                  </a:lnTo>
                  <a:lnTo>
                    <a:pt x="95" y="59"/>
                  </a:lnTo>
                  <a:lnTo>
                    <a:pt x="95" y="53"/>
                  </a:lnTo>
                  <a:lnTo>
                    <a:pt x="95" y="53"/>
                  </a:lnTo>
                  <a:lnTo>
                    <a:pt x="93" y="52"/>
                  </a:lnTo>
                  <a:lnTo>
                    <a:pt x="91" y="52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9"/>
                  </a:lnTo>
                  <a:lnTo>
                    <a:pt x="95" y="63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5" y="70"/>
                  </a:lnTo>
                  <a:lnTo>
                    <a:pt x="93" y="70"/>
                  </a:lnTo>
                  <a:lnTo>
                    <a:pt x="93" y="74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1" y="84"/>
                  </a:lnTo>
                  <a:lnTo>
                    <a:pt x="87" y="87"/>
                  </a:lnTo>
                  <a:lnTo>
                    <a:pt x="86" y="91"/>
                  </a:lnTo>
                  <a:lnTo>
                    <a:pt x="86" y="93"/>
                  </a:lnTo>
                  <a:lnTo>
                    <a:pt x="86" y="93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4" y="116"/>
                  </a:lnTo>
                  <a:lnTo>
                    <a:pt x="82" y="120"/>
                  </a:lnTo>
                  <a:lnTo>
                    <a:pt x="76" y="125"/>
                  </a:lnTo>
                  <a:lnTo>
                    <a:pt x="76" y="125"/>
                  </a:lnTo>
                  <a:lnTo>
                    <a:pt x="76" y="129"/>
                  </a:lnTo>
                  <a:lnTo>
                    <a:pt x="76" y="133"/>
                  </a:lnTo>
                  <a:lnTo>
                    <a:pt x="76" y="137"/>
                  </a:lnTo>
                  <a:lnTo>
                    <a:pt x="76" y="137"/>
                  </a:lnTo>
                  <a:lnTo>
                    <a:pt x="72" y="139"/>
                  </a:lnTo>
                  <a:lnTo>
                    <a:pt x="70" y="139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2" y="144"/>
                  </a:lnTo>
                  <a:lnTo>
                    <a:pt x="72" y="146"/>
                  </a:lnTo>
                  <a:lnTo>
                    <a:pt x="70" y="148"/>
                  </a:lnTo>
                  <a:lnTo>
                    <a:pt x="70" y="148"/>
                  </a:lnTo>
                  <a:lnTo>
                    <a:pt x="69" y="150"/>
                  </a:lnTo>
                  <a:lnTo>
                    <a:pt x="69" y="156"/>
                  </a:lnTo>
                  <a:lnTo>
                    <a:pt x="70" y="159"/>
                  </a:lnTo>
                  <a:lnTo>
                    <a:pt x="70" y="167"/>
                  </a:lnTo>
                  <a:lnTo>
                    <a:pt x="65" y="180"/>
                  </a:lnTo>
                  <a:lnTo>
                    <a:pt x="61" y="192"/>
                  </a:lnTo>
                  <a:lnTo>
                    <a:pt x="57" y="197"/>
                  </a:lnTo>
                  <a:lnTo>
                    <a:pt x="53" y="207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46" y="214"/>
                  </a:lnTo>
                  <a:lnTo>
                    <a:pt x="44" y="214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6" y="216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23" y="218"/>
                  </a:lnTo>
                  <a:lnTo>
                    <a:pt x="19" y="218"/>
                  </a:lnTo>
                  <a:lnTo>
                    <a:pt x="19" y="218"/>
                  </a:lnTo>
                  <a:lnTo>
                    <a:pt x="17" y="218"/>
                  </a:lnTo>
                  <a:lnTo>
                    <a:pt x="16" y="218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8" y="209"/>
                  </a:lnTo>
                  <a:lnTo>
                    <a:pt x="8" y="205"/>
                  </a:lnTo>
                  <a:lnTo>
                    <a:pt x="6" y="205"/>
                  </a:lnTo>
                  <a:lnTo>
                    <a:pt x="6" y="205"/>
                  </a:lnTo>
                  <a:lnTo>
                    <a:pt x="4" y="201"/>
                  </a:lnTo>
                  <a:lnTo>
                    <a:pt x="6" y="192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C7D36CE2-AA55-1A43-8D81-922EFF7A2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3462" y="3884461"/>
              <a:ext cx="32064" cy="31184"/>
            </a:xfrm>
            <a:custGeom>
              <a:avLst/>
              <a:gdLst>
                <a:gd name="T0" fmla="*/ 17 w 21"/>
                <a:gd name="T1" fmla="*/ 1 h 24"/>
                <a:gd name="T2" fmla="*/ 7 w 21"/>
                <a:gd name="T3" fmla="*/ 0 h 24"/>
                <a:gd name="T4" fmla="*/ 2 w 21"/>
                <a:gd name="T5" fmla="*/ 5 h 24"/>
                <a:gd name="T6" fmla="*/ 0 w 21"/>
                <a:gd name="T7" fmla="*/ 15 h 24"/>
                <a:gd name="T8" fmla="*/ 7 w 21"/>
                <a:gd name="T9" fmla="*/ 24 h 24"/>
                <a:gd name="T10" fmla="*/ 17 w 21"/>
                <a:gd name="T11" fmla="*/ 24 h 24"/>
                <a:gd name="T12" fmla="*/ 21 w 21"/>
                <a:gd name="T13" fmla="*/ 17 h 24"/>
                <a:gd name="T14" fmla="*/ 17 w 21"/>
                <a:gd name="T15" fmla="*/ 1 h 24"/>
                <a:gd name="T16" fmla="*/ 17 w 21"/>
                <a:gd name="T17" fmla="*/ 1 h 24"/>
                <a:gd name="T18" fmla="*/ 17 w 21"/>
                <a:gd name="T1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4">
                  <a:moveTo>
                    <a:pt x="17" y="1"/>
                  </a:moveTo>
                  <a:lnTo>
                    <a:pt x="7" y="0"/>
                  </a:lnTo>
                  <a:lnTo>
                    <a:pt x="2" y="5"/>
                  </a:lnTo>
                  <a:lnTo>
                    <a:pt x="0" y="15"/>
                  </a:lnTo>
                  <a:lnTo>
                    <a:pt x="7" y="24"/>
                  </a:lnTo>
                  <a:lnTo>
                    <a:pt x="17" y="24"/>
                  </a:lnTo>
                  <a:lnTo>
                    <a:pt x="21" y="17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51CF487F-4609-4C46-AA11-7555A22D63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23462" y="3884461"/>
              <a:ext cx="32064" cy="31184"/>
            </a:xfrm>
            <a:custGeom>
              <a:avLst/>
              <a:gdLst>
                <a:gd name="T0" fmla="*/ 17 w 21"/>
                <a:gd name="T1" fmla="*/ 1 h 24"/>
                <a:gd name="T2" fmla="*/ 7 w 21"/>
                <a:gd name="T3" fmla="*/ 0 h 24"/>
                <a:gd name="T4" fmla="*/ 2 w 21"/>
                <a:gd name="T5" fmla="*/ 5 h 24"/>
                <a:gd name="T6" fmla="*/ 0 w 21"/>
                <a:gd name="T7" fmla="*/ 15 h 24"/>
                <a:gd name="T8" fmla="*/ 7 w 21"/>
                <a:gd name="T9" fmla="*/ 24 h 24"/>
                <a:gd name="T10" fmla="*/ 17 w 21"/>
                <a:gd name="T11" fmla="*/ 24 h 24"/>
                <a:gd name="T12" fmla="*/ 21 w 21"/>
                <a:gd name="T13" fmla="*/ 17 h 24"/>
                <a:gd name="T14" fmla="*/ 17 w 21"/>
                <a:gd name="T15" fmla="*/ 1 h 24"/>
                <a:gd name="T16" fmla="*/ 17 w 21"/>
                <a:gd name="T17" fmla="*/ 1 h 24"/>
                <a:gd name="T18" fmla="*/ 17 w 21"/>
                <a:gd name="T1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4">
                  <a:moveTo>
                    <a:pt x="17" y="1"/>
                  </a:moveTo>
                  <a:lnTo>
                    <a:pt x="7" y="0"/>
                  </a:lnTo>
                  <a:lnTo>
                    <a:pt x="2" y="5"/>
                  </a:lnTo>
                  <a:lnTo>
                    <a:pt x="0" y="15"/>
                  </a:lnTo>
                  <a:lnTo>
                    <a:pt x="7" y="24"/>
                  </a:lnTo>
                  <a:lnTo>
                    <a:pt x="17" y="24"/>
                  </a:lnTo>
                  <a:lnTo>
                    <a:pt x="21" y="17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F57623F6-EF9F-094E-9FFC-8EAE925A6E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42538" y="3942932"/>
              <a:ext cx="54967" cy="46776"/>
            </a:xfrm>
            <a:custGeom>
              <a:avLst/>
              <a:gdLst>
                <a:gd name="T0" fmla="*/ 21 w 36"/>
                <a:gd name="T1" fmla="*/ 0 h 36"/>
                <a:gd name="T2" fmla="*/ 21 w 36"/>
                <a:gd name="T3" fmla="*/ 0 h 36"/>
                <a:gd name="T4" fmla="*/ 30 w 36"/>
                <a:gd name="T5" fmla="*/ 6 h 36"/>
                <a:gd name="T6" fmla="*/ 32 w 36"/>
                <a:gd name="T7" fmla="*/ 9 h 36"/>
                <a:gd name="T8" fmla="*/ 36 w 36"/>
                <a:gd name="T9" fmla="*/ 17 h 36"/>
                <a:gd name="T10" fmla="*/ 28 w 36"/>
                <a:gd name="T11" fmla="*/ 28 h 36"/>
                <a:gd name="T12" fmla="*/ 19 w 36"/>
                <a:gd name="T13" fmla="*/ 28 h 36"/>
                <a:gd name="T14" fmla="*/ 13 w 36"/>
                <a:gd name="T15" fmla="*/ 36 h 36"/>
                <a:gd name="T16" fmla="*/ 13 w 36"/>
                <a:gd name="T17" fmla="*/ 36 h 36"/>
                <a:gd name="T18" fmla="*/ 9 w 36"/>
                <a:gd name="T19" fmla="*/ 34 h 36"/>
                <a:gd name="T20" fmla="*/ 6 w 36"/>
                <a:gd name="T21" fmla="*/ 30 h 36"/>
                <a:gd name="T22" fmla="*/ 2 w 36"/>
                <a:gd name="T23" fmla="*/ 26 h 36"/>
                <a:gd name="T24" fmla="*/ 0 w 36"/>
                <a:gd name="T25" fmla="*/ 25 h 36"/>
                <a:gd name="T26" fmla="*/ 2 w 36"/>
                <a:gd name="T27" fmla="*/ 23 h 36"/>
                <a:gd name="T28" fmla="*/ 2 w 36"/>
                <a:gd name="T29" fmla="*/ 23 h 36"/>
                <a:gd name="T30" fmla="*/ 21 w 36"/>
                <a:gd name="T31" fmla="*/ 0 h 36"/>
                <a:gd name="T32" fmla="*/ 21 w 36"/>
                <a:gd name="T33" fmla="*/ 0 h 36"/>
                <a:gd name="T34" fmla="*/ 21 w 36"/>
                <a:gd name="T35" fmla="*/ 0 h 36"/>
                <a:gd name="T36" fmla="*/ 21 w 36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6">
                  <a:moveTo>
                    <a:pt x="21" y="0"/>
                  </a:moveTo>
                  <a:lnTo>
                    <a:pt x="21" y="0"/>
                  </a:lnTo>
                  <a:lnTo>
                    <a:pt x="30" y="6"/>
                  </a:lnTo>
                  <a:lnTo>
                    <a:pt x="32" y="9"/>
                  </a:lnTo>
                  <a:lnTo>
                    <a:pt x="36" y="17"/>
                  </a:lnTo>
                  <a:lnTo>
                    <a:pt x="28" y="28"/>
                  </a:lnTo>
                  <a:lnTo>
                    <a:pt x="19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2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E34C40EC-FCE7-624A-863F-8D4DCCC3F6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42538" y="3942932"/>
              <a:ext cx="54967" cy="46776"/>
            </a:xfrm>
            <a:custGeom>
              <a:avLst/>
              <a:gdLst>
                <a:gd name="T0" fmla="*/ 21 w 36"/>
                <a:gd name="T1" fmla="*/ 0 h 36"/>
                <a:gd name="T2" fmla="*/ 21 w 36"/>
                <a:gd name="T3" fmla="*/ 0 h 36"/>
                <a:gd name="T4" fmla="*/ 30 w 36"/>
                <a:gd name="T5" fmla="*/ 6 h 36"/>
                <a:gd name="T6" fmla="*/ 32 w 36"/>
                <a:gd name="T7" fmla="*/ 9 h 36"/>
                <a:gd name="T8" fmla="*/ 36 w 36"/>
                <a:gd name="T9" fmla="*/ 17 h 36"/>
                <a:gd name="T10" fmla="*/ 28 w 36"/>
                <a:gd name="T11" fmla="*/ 28 h 36"/>
                <a:gd name="T12" fmla="*/ 19 w 36"/>
                <a:gd name="T13" fmla="*/ 28 h 36"/>
                <a:gd name="T14" fmla="*/ 13 w 36"/>
                <a:gd name="T15" fmla="*/ 36 h 36"/>
                <a:gd name="T16" fmla="*/ 13 w 36"/>
                <a:gd name="T17" fmla="*/ 36 h 36"/>
                <a:gd name="T18" fmla="*/ 9 w 36"/>
                <a:gd name="T19" fmla="*/ 34 h 36"/>
                <a:gd name="T20" fmla="*/ 6 w 36"/>
                <a:gd name="T21" fmla="*/ 30 h 36"/>
                <a:gd name="T22" fmla="*/ 2 w 36"/>
                <a:gd name="T23" fmla="*/ 26 h 36"/>
                <a:gd name="T24" fmla="*/ 0 w 36"/>
                <a:gd name="T25" fmla="*/ 25 h 36"/>
                <a:gd name="T26" fmla="*/ 2 w 36"/>
                <a:gd name="T27" fmla="*/ 23 h 36"/>
                <a:gd name="T28" fmla="*/ 2 w 36"/>
                <a:gd name="T29" fmla="*/ 23 h 36"/>
                <a:gd name="T30" fmla="*/ 21 w 36"/>
                <a:gd name="T31" fmla="*/ 0 h 36"/>
                <a:gd name="T32" fmla="*/ 21 w 36"/>
                <a:gd name="T33" fmla="*/ 0 h 36"/>
                <a:gd name="T34" fmla="*/ 21 w 36"/>
                <a:gd name="T35" fmla="*/ 0 h 36"/>
                <a:gd name="T36" fmla="*/ 21 w 36"/>
                <a:gd name="T3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6">
                  <a:moveTo>
                    <a:pt x="21" y="0"/>
                  </a:moveTo>
                  <a:lnTo>
                    <a:pt x="21" y="0"/>
                  </a:lnTo>
                  <a:lnTo>
                    <a:pt x="30" y="6"/>
                  </a:lnTo>
                  <a:lnTo>
                    <a:pt x="32" y="9"/>
                  </a:lnTo>
                  <a:lnTo>
                    <a:pt x="36" y="17"/>
                  </a:lnTo>
                  <a:lnTo>
                    <a:pt x="28" y="28"/>
                  </a:lnTo>
                  <a:lnTo>
                    <a:pt x="19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2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548D7A81-EDDF-444F-B5BF-2EAC105B6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91398" y="3347831"/>
              <a:ext cx="239718" cy="226086"/>
            </a:xfrm>
            <a:custGeom>
              <a:avLst/>
              <a:gdLst>
                <a:gd name="T0" fmla="*/ 148 w 157"/>
                <a:gd name="T1" fmla="*/ 163 h 174"/>
                <a:gd name="T2" fmla="*/ 127 w 157"/>
                <a:gd name="T3" fmla="*/ 167 h 174"/>
                <a:gd name="T4" fmla="*/ 96 w 157"/>
                <a:gd name="T5" fmla="*/ 172 h 174"/>
                <a:gd name="T6" fmla="*/ 79 w 157"/>
                <a:gd name="T7" fmla="*/ 159 h 174"/>
                <a:gd name="T8" fmla="*/ 61 w 157"/>
                <a:gd name="T9" fmla="*/ 136 h 174"/>
                <a:gd name="T10" fmla="*/ 49 w 157"/>
                <a:gd name="T11" fmla="*/ 140 h 174"/>
                <a:gd name="T12" fmla="*/ 32 w 157"/>
                <a:gd name="T13" fmla="*/ 127 h 174"/>
                <a:gd name="T14" fmla="*/ 19 w 157"/>
                <a:gd name="T15" fmla="*/ 112 h 174"/>
                <a:gd name="T16" fmla="*/ 8 w 157"/>
                <a:gd name="T17" fmla="*/ 91 h 174"/>
                <a:gd name="T18" fmla="*/ 0 w 157"/>
                <a:gd name="T19" fmla="*/ 68 h 174"/>
                <a:gd name="T20" fmla="*/ 11 w 157"/>
                <a:gd name="T21" fmla="*/ 59 h 174"/>
                <a:gd name="T22" fmla="*/ 26 w 157"/>
                <a:gd name="T23" fmla="*/ 34 h 174"/>
                <a:gd name="T24" fmla="*/ 21 w 157"/>
                <a:gd name="T25" fmla="*/ 23 h 174"/>
                <a:gd name="T26" fmla="*/ 26 w 157"/>
                <a:gd name="T27" fmla="*/ 2 h 174"/>
                <a:gd name="T28" fmla="*/ 38 w 157"/>
                <a:gd name="T29" fmla="*/ 0 h 174"/>
                <a:gd name="T30" fmla="*/ 38 w 157"/>
                <a:gd name="T31" fmla="*/ 19 h 174"/>
                <a:gd name="T32" fmla="*/ 42 w 157"/>
                <a:gd name="T33" fmla="*/ 30 h 174"/>
                <a:gd name="T34" fmla="*/ 45 w 157"/>
                <a:gd name="T35" fmla="*/ 29 h 174"/>
                <a:gd name="T36" fmla="*/ 51 w 157"/>
                <a:gd name="T37" fmla="*/ 29 h 174"/>
                <a:gd name="T38" fmla="*/ 57 w 157"/>
                <a:gd name="T39" fmla="*/ 25 h 174"/>
                <a:gd name="T40" fmla="*/ 57 w 157"/>
                <a:gd name="T41" fmla="*/ 15 h 174"/>
                <a:gd name="T42" fmla="*/ 70 w 157"/>
                <a:gd name="T43" fmla="*/ 2 h 174"/>
                <a:gd name="T44" fmla="*/ 121 w 157"/>
                <a:gd name="T45" fmla="*/ 46 h 174"/>
                <a:gd name="T46" fmla="*/ 138 w 157"/>
                <a:gd name="T47" fmla="*/ 72 h 174"/>
                <a:gd name="T48" fmla="*/ 134 w 157"/>
                <a:gd name="T49" fmla="*/ 83 h 174"/>
                <a:gd name="T50" fmla="*/ 144 w 157"/>
                <a:gd name="T51" fmla="*/ 93 h 174"/>
                <a:gd name="T52" fmla="*/ 146 w 157"/>
                <a:gd name="T53" fmla="*/ 100 h 174"/>
                <a:gd name="T54" fmla="*/ 148 w 157"/>
                <a:gd name="T55" fmla="*/ 102 h 174"/>
                <a:gd name="T56" fmla="*/ 144 w 157"/>
                <a:gd name="T57" fmla="*/ 116 h 174"/>
                <a:gd name="T58" fmla="*/ 144 w 157"/>
                <a:gd name="T59" fmla="*/ 123 h 174"/>
                <a:gd name="T60" fmla="*/ 144 w 157"/>
                <a:gd name="T61" fmla="*/ 129 h 174"/>
                <a:gd name="T62" fmla="*/ 148 w 157"/>
                <a:gd name="T63" fmla="*/ 133 h 174"/>
                <a:gd name="T64" fmla="*/ 149 w 157"/>
                <a:gd name="T65" fmla="*/ 136 h 174"/>
                <a:gd name="T66" fmla="*/ 149 w 157"/>
                <a:gd name="T67" fmla="*/ 138 h 174"/>
                <a:gd name="T68" fmla="*/ 153 w 157"/>
                <a:gd name="T69" fmla="*/ 146 h 174"/>
                <a:gd name="T70" fmla="*/ 157 w 157"/>
                <a:gd name="T71" fmla="*/ 15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74">
                  <a:moveTo>
                    <a:pt x="157" y="157"/>
                  </a:moveTo>
                  <a:lnTo>
                    <a:pt x="148" y="163"/>
                  </a:lnTo>
                  <a:lnTo>
                    <a:pt x="132" y="174"/>
                  </a:lnTo>
                  <a:lnTo>
                    <a:pt x="127" y="167"/>
                  </a:lnTo>
                  <a:lnTo>
                    <a:pt x="121" y="174"/>
                  </a:lnTo>
                  <a:lnTo>
                    <a:pt x="96" y="172"/>
                  </a:lnTo>
                  <a:lnTo>
                    <a:pt x="79" y="172"/>
                  </a:lnTo>
                  <a:lnTo>
                    <a:pt x="79" y="159"/>
                  </a:lnTo>
                  <a:lnTo>
                    <a:pt x="76" y="146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49" y="140"/>
                  </a:lnTo>
                  <a:lnTo>
                    <a:pt x="40" y="135"/>
                  </a:lnTo>
                  <a:lnTo>
                    <a:pt x="32" y="127"/>
                  </a:lnTo>
                  <a:lnTo>
                    <a:pt x="19" y="121"/>
                  </a:lnTo>
                  <a:lnTo>
                    <a:pt x="19" y="112"/>
                  </a:lnTo>
                  <a:lnTo>
                    <a:pt x="9" y="106"/>
                  </a:lnTo>
                  <a:lnTo>
                    <a:pt x="8" y="91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11" y="59"/>
                  </a:lnTo>
                  <a:lnTo>
                    <a:pt x="25" y="44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21" y="23"/>
                  </a:lnTo>
                  <a:lnTo>
                    <a:pt x="26" y="23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5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61" y="21"/>
                  </a:lnTo>
                  <a:lnTo>
                    <a:pt x="57" y="15"/>
                  </a:lnTo>
                  <a:lnTo>
                    <a:pt x="64" y="8"/>
                  </a:lnTo>
                  <a:lnTo>
                    <a:pt x="70" y="2"/>
                  </a:lnTo>
                  <a:lnTo>
                    <a:pt x="121" y="32"/>
                  </a:lnTo>
                  <a:lnTo>
                    <a:pt x="121" y="46"/>
                  </a:lnTo>
                  <a:lnTo>
                    <a:pt x="142" y="61"/>
                  </a:lnTo>
                  <a:lnTo>
                    <a:pt x="138" y="72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6" y="97"/>
                  </a:lnTo>
                  <a:lnTo>
                    <a:pt x="146" y="100"/>
                  </a:lnTo>
                  <a:lnTo>
                    <a:pt x="148" y="102"/>
                  </a:lnTo>
                  <a:lnTo>
                    <a:pt x="148" y="102"/>
                  </a:lnTo>
                  <a:lnTo>
                    <a:pt x="146" y="10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8" y="133"/>
                  </a:lnTo>
                  <a:lnTo>
                    <a:pt x="149" y="133"/>
                  </a:lnTo>
                  <a:lnTo>
                    <a:pt x="149" y="136"/>
                  </a:lnTo>
                  <a:lnTo>
                    <a:pt x="149" y="136"/>
                  </a:lnTo>
                  <a:lnTo>
                    <a:pt x="149" y="138"/>
                  </a:lnTo>
                  <a:lnTo>
                    <a:pt x="151" y="142"/>
                  </a:lnTo>
                  <a:lnTo>
                    <a:pt x="153" y="146"/>
                  </a:lnTo>
                  <a:lnTo>
                    <a:pt x="157" y="157"/>
                  </a:lnTo>
                  <a:lnTo>
                    <a:pt x="157" y="157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416BADEE-E3B1-0245-8A4E-B82AC3A1E3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91398" y="3347831"/>
              <a:ext cx="239718" cy="226086"/>
            </a:xfrm>
            <a:custGeom>
              <a:avLst/>
              <a:gdLst>
                <a:gd name="T0" fmla="*/ 148 w 157"/>
                <a:gd name="T1" fmla="*/ 163 h 174"/>
                <a:gd name="T2" fmla="*/ 127 w 157"/>
                <a:gd name="T3" fmla="*/ 167 h 174"/>
                <a:gd name="T4" fmla="*/ 96 w 157"/>
                <a:gd name="T5" fmla="*/ 172 h 174"/>
                <a:gd name="T6" fmla="*/ 79 w 157"/>
                <a:gd name="T7" fmla="*/ 159 h 174"/>
                <a:gd name="T8" fmla="*/ 61 w 157"/>
                <a:gd name="T9" fmla="*/ 136 h 174"/>
                <a:gd name="T10" fmla="*/ 49 w 157"/>
                <a:gd name="T11" fmla="*/ 140 h 174"/>
                <a:gd name="T12" fmla="*/ 32 w 157"/>
                <a:gd name="T13" fmla="*/ 127 h 174"/>
                <a:gd name="T14" fmla="*/ 19 w 157"/>
                <a:gd name="T15" fmla="*/ 112 h 174"/>
                <a:gd name="T16" fmla="*/ 8 w 157"/>
                <a:gd name="T17" fmla="*/ 91 h 174"/>
                <a:gd name="T18" fmla="*/ 0 w 157"/>
                <a:gd name="T19" fmla="*/ 68 h 174"/>
                <a:gd name="T20" fmla="*/ 11 w 157"/>
                <a:gd name="T21" fmla="*/ 59 h 174"/>
                <a:gd name="T22" fmla="*/ 26 w 157"/>
                <a:gd name="T23" fmla="*/ 34 h 174"/>
                <a:gd name="T24" fmla="*/ 21 w 157"/>
                <a:gd name="T25" fmla="*/ 23 h 174"/>
                <a:gd name="T26" fmla="*/ 26 w 157"/>
                <a:gd name="T27" fmla="*/ 2 h 174"/>
                <a:gd name="T28" fmla="*/ 38 w 157"/>
                <a:gd name="T29" fmla="*/ 0 h 174"/>
                <a:gd name="T30" fmla="*/ 38 w 157"/>
                <a:gd name="T31" fmla="*/ 19 h 174"/>
                <a:gd name="T32" fmla="*/ 42 w 157"/>
                <a:gd name="T33" fmla="*/ 30 h 174"/>
                <a:gd name="T34" fmla="*/ 45 w 157"/>
                <a:gd name="T35" fmla="*/ 29 h 174"/>
                <a:gd name="T36" fmla="*/ 51 w 157"/>
                <a:gd name="T37" fmla="*/ 29 h 174"/>
                <a:gd name="T38" fmla="*/ 57 w 157"/>
                <a:gd name="T39" fmla="*/ 25 h 174"/>
                <a:gd name="T40" fmla="*/ 57 w 157"/>
                <a:gd name="T41" fmla="*/ 15 h 174"/>
                <a:gd name="T42" fmla="*/ 70 w 157"/>
                <a:gd name="T43" fmla="*/ 2 h 174"/>
                <a:gd name="T44" fmla="*/ 121 w 157"/>
                <a:gd name="T45" fmla="*/ 46 h 174"/>
                <a:gd name="T46" fmla="*/ 138 w 157"/>
                <a:gd name="T47" fmla="*/ 72 h 174"/>
                <a:gd name="T48" fmla="*/ 134 w 157"/>
                <a:gd name="T49" fmla="*/ 83 h 174"/>
                <a:gd name="T50" fmla="*/ 144 w 157"/>
                <a:gd name="T51" fmla="*/ 93 h 174"/>
                <a:gd name="T52" fmla="*/ 146 w 157"/>
                <a:gd name="T53" fmla="*/ 100 h 174"/>
                <a:gd name="T54" fmla="*/ 148 w 157"/>
                <a:gd name="T55" fmla="*/ 102 h 174"/>
                <a:gd name="T56" fmla="*/ 144 w 157"/>
                <a:gd name="T57" fmla="*/ 116 h 174"/>
                <a:gd name="T58" fmla="*/ 144 w 157"/>
                <a:gd name="T59" fmla="*/ 123 h 174"/>
                <a:gd name="T60" fmla="*/ 144 w 157"/>
                <a:gd name="T61" fmla="*/ 129 h 174"/>
                <a:gd name="T62" fmla="*/ 148 w 157"/>
                <a:gd name="T63" fmla="*/ 133 h 174"/>
                <a:gd name="T64" fmla="*/ 149 w 157"/>
                <a:gd name="T65" fmla="*/ 136 h 174"/>
                <a:gd name="T66" fmla="*/ 149 w 157"/>
                <a:gd name="T67" fmla="*/ 138 h 174"/>
                <a:gd name="T68" fmla="*/ 153 w 157"/>
                <a:gd name="T69" fmla="*/ 146 h 174"/>
                <a:gd name="T70" fmla="*/ 157 w 157"/>
                <a:gd name="T71" fmla="*/ 15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74">
                  <a:moveTo>
                    <a:pt x="157" y="157"/>
                  </a:moveTo>
                  <a:lnTo>
                    <a:pt x="148" y="163"/>
                  </a:lnTo>
                  <a:lnTo>
                    <a:pt x="132" y="174"/>
                  </a:lnTo>
                  <a:lnTo>
                    <a:pt x="127" y="167"/>
                  </a:lnTo>
                  <a:lnTo>
                    <a:pt x="121" y="174"/>
                  </a:lnTo>
                  <a:lnTo>
                    <a:pt x="96" y="172"/>
                  </a:lnTo>
                  <a:lnTo>
                    <a:pt x="79" y="172"/>
                  </a:lnTo>
                  <a:lnTo>
                    <a:pt x="79" y="159"/>
                  </a:lnTo>
                  <a:lnTo>
                    <a:pt x="76" y="146"/>
                  </a:lnTo>
                  <a:lnTo>
                    <a:pt x="61" y="136"/>
                  </a:lnTo>
                  <a:lnTo>
                    <a:pt x="53" y="136"/>
                  </a:lnTo>
                  <a:lnTo>
                    <a:pt x="49" y="140"/>
                  </a:lnTo>
                  <a:lnTo>
                    <a:pt x="40" y="135"/>
                  </a:lnTo>
                  <a:lnTo>
                    <a:pt x="32" y="127"/>
                  </a:lnTo>
                  <a:lnTo>
                    <a:pt x="19" y="121"/>
                  </a:lnTo>
                  <a:lnTo>
                    <a:pt x="19" y="112"/>
                  </a:lnTo>
                  <a:lnTo>
                    <a:pt x="9" y="106"/>
                  </a:lnTo>
                  <a:lnTo>
                    <a:pt x="8" y="91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11" y="59"/>
                  </a:lnTo>
                  <a:lnTo>
                    <a:pt x="25" y="44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21" y="23"/>
                  </a:lnTo>
                  <a:lnTo>
                    <a:pt x="26" y="23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5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61" y="21"/>
                  </a:lnTo>
                  <a:lnTo>
                    <a:pt x="57" y="15"/>
                  </a:lnTo>
                  <a:lnTo>
                    <a:pt x="64" y="8"/>
                  </a:lnTo>
                  <a:lnTo>
                    <a:pt x="70" y="2"/>
                  </a:lnTo>
                  <a:lnTo>
                    <a:pt x="121" y="32"/>
                  </a:lnTo>
                  <a:lnTo>
                    <a:pt x="121" y="46"/>
                  </a:lnTo>
                  <a:lnTo>
                    <a:pt x="142" y="61"/>
                  </a:lnTo>
                  <a:lnTo>
                    <a:pt x="138" y="72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6" y="97"/>
                  </a:lnTo>
                  <a:lnTo>
                    <a:pt x="146" y="100"/>
                  </a:lnTo>
                  <a:lnTo>
                    <a:pt x="148" y="102"/>
                  </a:lnTo>
                  <a:lnTo>
                    <a:pt x="148" y="102"/>
                  </a:lnTo>
                  <a:lnTo>
                    <a:pt x="146" y="10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8" y="133"/>
                  </a:lnTo>
                  <a:lnTo>
                    <a:pt x="149" y="133"/>
                  </a:lnTo>
                  <a:lnTo>
                    <a:pt x="149" y="136"/>
                  </a:lnTo>
                  <a:lnTo>
                    <a:pt x="149" y="136"/>
                  </a:lnTo>
                  <a:lnTo>
                    <a:pt x="149" y="138"/>
                  </a:lnTo>
                  <a:lnTo>
                    <a:pt x="151" y="142"/>
                  </a:lnTo>
                  <a:lnTo>
                    <a:pt x="153" y="146"/>
                  </a:lnTo>
                  <a:lnTo>
                    <a:pt x="157" y="157"/>
                  </a:lnTo>
                  <a:lnTo>
                    <a:pt x="157" y="157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7EB2D019-BFFC-DC4C-A51B-8683A9A2AE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4177" y="2258979"/>
              <a:ext cx="247352" cy="231284"/>
            </a:xfrm>
            <a:custGeom>
              <a:avLst/>
              <a:gdLst>
                <a:gd name="T0" fmla="*/ 20 w 162"/>
                <a:gd name="T1" fmla="*/ 67 h 178"/>
                <a:gd name="T2" fmla="*/ 3 w 162"/>
                <a:gd name="T3" fmla="*/ 57 h 178"/>
                <a:gd name="T4" fmla="*/ 3 w 162"/>
                <a:gd name="T5" fmla="*/ 31 h 178"/>
                <a:gd name="T6" fmla="*/ 24 w 162"/>
                <a:gd name="T7" fmla="*/ 17 h 178"/>
                <a:gd name="T8" fmla="*/ 60 w 162"/>
                <a:gd name="T9" fmla="*/ 8 h 178"/>
                <a:gd name="T10" fmla="*/ 90 w 162"/>
                <a:gd name="T11" fmla="*/ 10 h 178"/>
                <a:gd name="T12" fmla="*/ 96 w 162"/>
                <a:gd name="T13" fmla="*/ 33 h 178"/>
                <a:gd name="T14" fmla="*/ 85 w 162"/>
                <a:gd name="T15" fmla="*/ 38 h 178"/>
                <a:gd name="T16" fmla="*/ 79 w 162"/>
                <a:gd name="T17" fmla="*/ 44 h 178"/>
                <a:gd name="T18" fmla="*/ 81 w 162"/>
                <a:gd name="T19" fmla="*/ 57 h 178"/>
                <a:gd name="T20" fmla="*/ 83 w 162"/>
                <a:gd name="T21" fmla="*/ 63 h 178"/>
                <a:gd name="T22" fmla="*/ 92 w 162"/>
                <a:gd name="T23" fmla="*/ 72 h 178"/>
                <a:gd name="T24" fmla="*/ 96 w 162"/>
                <a:gd name="T25" fmla="*/ 76 h 178"/>
                <a:gd name="T26" fmla="*/ 100 w 162"/>
                <a:gd name="T27" fmla="*/ 78 h 178"/>
                <a:gd name="T28" fmla="*/ 100 w 162"/>
                <a:gd name="T29" fmla="*/ 85 h 178"/>
                <a:gd name="T30" fmla="*/ 107 w 162"/>
                <a:gd name="T31" fmla="*/ 91 h 178"/>
                <a:gd name="T32" fmla="*/ 111 w 162"/>
                <a:gd name="T33" fmla="*/ 99 h 178"/>
                <a:gd name="T34" fmla="*/ 117 w 162"/>
                <a:gd name="T35" fmla="*/ 102 h 178"/>
                <a:gd name="T36" fmla="*/ 124 w 162"/>
                <a:gd name="T37" fmla="*/ 104 h 178"/>
                <a:gd name="T38" fmla="*/ 130 w 162"/>
                <a:gd name="T39" fmla="*/ 114 h 178"/>
                <a:gd name="T40" fmla="*/ 149 w 162"/>
                <a:gd name="T41" fmla="*/ 123 h 178"/>
                <a:gd name="T42" fmla="*/ 157 w 162"/>
                <a:gd name="T43" fmla="*/ 129 h 178"/>
                <a:gd name="T44" fmla="*/ 162 w 162"/>
                <a:gd name="T45" fmla="*/ 137 h 178"/>
                <a:gd name="T46" fmla="*/ 158 w 162"/>
                <a:gd name="T47" fmla="*/ 144 h 178"/>
                <a:gd name="T48" fmla="*/ 149 w 162"/>
                <a:gd name="T49" fmla="*/ 137 h 178"/>
                <a:gd name="T50" fmla="*/ 138 w 162"/>
                <a:gd name="T51" fmla="*/ 135 h 178"/>
                <a:gd name="T52" fmla="*/ 136 w 162"/>
                <a:gd name="T53" fmla="*/ 140 h 178"/>
                <a:gd name="T54" fmla="*/ 141 w 162"/>
                <a:gd name="T55" fmla="*/ 146 h 178"/>
                <a:gd name="T56" fmla="*/ 143 w 162"/>
                <a:gd name="T57" fmla="*/ 152 h 178"/>
                <a:gd name="T58" fmla="*/ 140 w 162"/>
                <a:gd name="T59" fmla="*/ 159 h 178"/>
                <a:gd name="T60" fmla="*/ 138 w 162"/>
                <a:gd name="T61" fmla="*/ 167 h 178"/>
                <a:gd name="T62" fmla="*/ 134 w 162"/>
                <a:gd name="T63" fmla="*/ 171 h 178"/>
                <a:gd name="T64" fmla="*/ 132 w 162"/>
                <a:gd name="T65" fmla="*/ 176 h 178"/>
                <a:gd name="T66" fmla="*/ 128 w 162"/>
                <a:gd name="T67" fmla="*/ 176 h 178"/>
                <a:gd name="T68" fmla="*/ 128 w 162"/>
                <a:gd name="T69" fmla="*/ 169 h 178"/>
                <a:gd name="T70" fmla="*/ 130 w 162"/>
                <a:gd name="T71" fmla="*/ 155 h 178"/>
                <a:gd name="T72" fmla="*/ 123 w 162"/>
                <a:gd name="T73" fmla="*/ 144 h 178"/>
                <a:gd name="T74" fmla="*/ 111 w 162"/>
                <a:gd name="T75" fmla="*/ 137 h 178"/>
                <a:gd name="T76" fmla="*/ 96 w 162"/>
                <a:gd name="T77" fmla="*/ 120 h 178"/>
                <a:gd name="T78" fmla="*/ 87 w 162"/>
                <a:gd name="T79" fmla="*/ 112 h 178"/>
                <a:gd name="T80" fmla="*/ 70 w 162"/>
                <a:gd name="T81" fmla="*/ 97 h 178"/>
                <a:gd name="T82" fmla="*/ 62 w 162"/>
                <a:gd name="T83" fmla="*/ 89 h 178"/>
                <a:gd name="T84" fmla="*/ 54 w 162"/>
                <a:gd name="T85" fmla="*/ 82 h 178"/>
                <a:gd name="T86" fmla="*/ 56 w 162"/>
                <a:gd name="T87" fmla="*/ 78 h 178"/>
                <a:gd name="T88" fmla="*/ 53 w 162"/>
                <a:gd name="T89" fmla="*/ 74 h 178"/>
                <a:gd name="T90" fmla="*/ 49 w 162"/>
                <a:gd name="T91" fmla="*/ 67 h 178"/>
                <a:gd name="T92" fmla="*/ 34 w 162"/>
                <a:gd name="T93" fmla="*/ 59 h 178"/>
                <a:gd name="T94" fmla="*/ 30 w 162"/>
                <a:gd name="T95" fmla="*/ 59 h 178"/>
                <a:gd name="T96" fmla="*/ 24 w 162"/>
                <a:gd name="T97" fmla="*/ 65 h 178"/>
                <a:gd name="T98" fmla="*/ 22 w 162"/>
                <a:gd name="T99" fmla="*/ 6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178">
                  <a:moveTo>
                    <a:pt x="22" y="65"/>
                  </a:moveTo>
                  <a:lnTo>
                    <a:pt x="22" y="65"/>
                  </a:lnTo>
                  <a:lnTo>
                    <a:pt x="20" y="67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3" y="57"/>
                  </a:lnTo>
                  <a:lnTo>
                    <a:pt x="0" y="44"/>
                  </a:lnTo>
                  <a:lnTo>
                    <a:pt x="3" y="42"/>
                  </a:lnTo>
                  <a:lnTo>
                    <a:pt x="3" y="31"/>
                  </a:lnTo>
                  <a:lnTo>
                    <a:pt x="3" y="23"/>
                  </a:lnTo>
                  <a:lnTo>
                    <a:pt x="19" y="23"/>
                  </a:lnTo>
                  <a:lnTo>
                    <a:pt x="24" y="17"/>
                  </a:lnTo>
                  <a:lnTo>
                    <a:pt x="30" y="23"/>
                  </a:lnTo>
                  <a:lnTo>
                    <a:pt x="53" y="14"/>
                  </a:lnTo>
                  <a:lnTo>
                    <a:pt x="60" y="8"/>
                  </a:lnTo>
                  <a:lnTo>
                    <a:pt x="75" y="0"/>
                  </a:lnTo>
                  <a:lnTo>
                    <a:pt x="83" y="10"/>
                  </a:lnTo>
                  <a:lnTo>
                    <a:pt x="90" y="10"/>
                  </a:lnTo>
                  <a:lnTo>
                    <a:pt x="96" y="10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0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9" y="44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81" y="57"/>
                  </a:lnTo>
                  <a:lnTo>
                    <a:pt x="83" y="61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5" y="65"/>
                  </a:lnTo>
                  <a:lnTo>
                    <a:pt x="89" y="67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4" y="74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4" y="89"/>
                  </a:lnTo>
                  <a:lnTo>
                    <a:pt x="107" y="91"/>
                  </a:lnTo>
                  <a:lnTo>
                    <a:pt x="107" y="91"/>
                  </a:lnTo>
                  <a:lnTo>
                    <a:pt x="109" y="95"/>
                  </a:lnTo>
                  <a:lnTo>
                    <a:pt x="111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8" y="106"/>
                  </a:lnTo>
                  <a:lnTo>
                    <a:pt x="130" y="108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40" y="118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3" y="127"/>
                  </a:lnTo>
                  <a:lnTo>
                    <a:pt x="157" y="129"/>
                  </a:lnTo>
                  <a:lnTo>
                    <a:pt x="160" y="133"/>
                  </a:lnTo>
                  <a:lnTo>
                    <a:pt x="162" y="137"/>
                  </a:lnTo>
                  <a:lnTo>
                    <a:pt x="162" y="137"/>
                  </a:lnTo>
                  <a:lnTo>
                    <a:pt x="160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8" y="144"/>
                  </a:lnTo>
                  <a:lnTo>
                    <a:pt x="155" y="140"/>
                  </a:lnTo>
                  <a:lnTo>
                    <a:pt x="149" y="137"/>
                  </a:lnTo>
                  <a:lnTo>
                    <a:pt x="143" y="133"/>
                  </a:lnTo>
                  <a:lnTo>
                    <a:pt x="141" y="133"/>
                  </a:lnTo>
                  <a:lnTo>
                    <a:pt x="138" y="135"/>
                  </a:lnTo>
                  <a:lnTo>
                    <a:pt x="138" y="135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41" y="146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4"/>
                  </a:lnTo>
                  <a:lnTo>
                    <a:pt x="143" y="155"/>
                  </a:lnTo>
                  <a:lnTo>
                    <a:pt x="140" y="159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4" y="171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2" y="176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8" y="176"/>
                  </a:lnTo>
                  <a:lnTo>
                    <a:pt x="126" y="174"/>
                  </a:lnTo>
                  <a:lnTo>
                    <a:pt x="126" y="171"/>
                  </a:lnTo>
                  <a:lnTo>
                    <a:pt x="128" y="169"/>
                  </a:lnTo>
                  <a:lnTo>
                    <a:pt x="130" y="163"/>
                  </a:lnTo>
                  <a:lnTo>
                    <a:pt x="130" y="159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28" y="150"/>
                  </a:lnTo>
                  <a:lnTo>
                    <a:pt x="123" y="144"/>
                  </a:lnTo>
                  <a:lnTo>
                    <a:pt x="117" y="138"/>
                  </a:lnTo>
                  <a:lnTo>
                    <a:pt x="115" y="138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06" y="127"/>
                  </a:lnTo>
                  <a:lnTo>
                    <a:pt x="96" y="120"/>
                  </a:lnTo>
                  <a:lnTo>
                    <a:pt x="92" y="116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1" y="108"/>
                  </a:lnTo>
                  <a:lnTo>
                    <a:pt x="75" y="102"/>
                  </a:lnTo>
                  <a:lnTo>
                    <a:pt x="70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89"/>
                  </a:lnTo>
                  <a:lnTo>
                    <a:pt x="58" y="87"/>
                  </a:lnTo>
                  <a:lnTo>
                    <a:pt x="56" y="84"/>
                  </a:lnTo>
                  <a:lnTo>
                    <a:pt x="54" y="82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3" y="65"/>
                  </a:lnTo>
                  <a:lnTo>
                    <a:pt x="37" y="61"/>
                  </a:lnTo>
                  <a:lnTo>
                    <a:pt x="34" y="59"/>
                  </a:lnTo>
                  <a:lnTo>
                    <a:pt x="32" y="57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6" y="61"/>
                  </a:lnTo>
                  <a:lnTo>
                    <a:pt x="26" y="63"/>
                  </a:lnTo>
                  <a:lnTo>
                    <a:pt x="24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8AA5B688-F735-6B40-A184-71A11C3FB3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4177" y="2258979"/>
              <a:ext cx="247352" cy="231284"/>
            </a:xfrm>
            <a:custGeom>
              <a:avLst/>
              <a:gdLst>
                <a:gd name="T0" fmla="*/ 20 w 162"/>
                <a:gd name="T1" fmla="*/ 67 h 178"/>
                <a:gd name="T2" fmla="*/ 3 w 162"/>
                <a:gd name="T3" fmla="*/ 57 h 178"/>
                <a:gd name="T4" fmla="*/ 3 w 162"/>
                <a:gd name="T5" fmla="*/ 31 h 178"/>
                <a:gd name="T6" fmla="*/ 24 w 162"/>
                <a:gd name="T7" fmla="*/ 17 h 178"/>
                <a:gd name="T8" fmla="*/ 60 w 162"/>
                <a:gd name="T9" fmla="*/ 8 h 178"/>
                <a:gd name="T10" fmla="*/ 90 w 162"/>
                <a:gd name="T11" fmla="*/ 10 h 178"/>
                <a:gd name="T12" fmla="*/ 96 w 162"/>
                <a:gd name="T13" fmla="*/ 33 h 178"/>
                <a:gd name="T14" fmla="*/ 85 w 162"/>
                <a:gd name="T15" fmla="*/ 38 h 178"/>
                <a:gd name="T16" fmla="*/ 79 w 162"/>
                <a:gd name="T17" fmla="*/ 44 h 178"/>
                <a:gd name="T18" fmla="*/ 81 w 162"/>
                <a:gd name="T19" fmla="*/ 57 h 178"/>
                <a:gd name="T20" fmla="*/ 83 w 162"/>
                <a:gd name="T21" fmla="*/ 63 h 178"/>
                <a:gd name="T22" fmla="*/ 92 w 162"/>
                <a:gd name="T23" fmla="*/ 72 h 178"/>
                <a:gd name="T24" fmla="*/ 96 w 162"/>
                <a:gd name="T25" fmla="*/ 76 h 178"/>
                <a:gd name="T26" fmla="*/ 100 w 162"/>
                <a:gd name="T27" fmla="*/ 78 h 178"/>
                <a:gd name="T28" fmla="*/ 100 w 162"/>
                <a:gd name="T29" fmla="*/ 85 h 178"/>
                <a:gd name="T30" fmla="*/ 107 w 162"/>
                <a:gd name="T31" fmla="*/ 91 h 178"/>
                <a:gd name="T32" fmla="*/ 111 w 162"/>
                <a:gd name="T33" fmla="*/ 99 h 178"/>
                <a:gd name="T34" fmla="*/ 117 w 162"/>
                <a:gd name="T35" fmla="*/ 102 h 178"/>
                <a:gd name="T36" fmla="*/ 124 w 162"/>
                <a:gd name="T37" fmla="*/ 104 h 178"/>
                <a:gd name="T38" fmla="*/ 130 w 162"/>
                <a:gd name="T39" fmla="*/ 114 h 178"/>
                <a:gd name="T40" fmla="*/ 149 w 162"/>
                <a:gd name="T41" fmla="*/ 123 h 178"/>
                <a:gd name="T42" fmla="*/ 157 w 162"/>
                <a:gd name="T43" fmla="*/ 129 h 178"/>
                <a:gd name="T44" fmla="*/ 162 w 162"/>
                <a:gd name="T45" fmla="*/ 137 h 178"/>
                <a:gd name="T46" fmla="*/ 158 w 162"/>
                <a:gd name="T47" fmla="*/ 144 h 178"/>
                <a:gd name="T48" fmla="*/ 149 w 162"/>
                <a:gd name="T49" fmla="*/ 137 h 178"/>
                <a:gd name="T50" fmla="*/ 138 w 162"/>
                <a:gd name="T51" fmla="*/ 135 h 178"/>
                <a:gd name="T52" fmla="*/ 136 w 162"/>
                <a:gd name="T53" fmla="*/ 140 h 178"/>
                <a:gd name="T54" fmla="*/ 141 w 162"/>
                <a:gd name="T55" fmla="*/ 146 h 178"/>
                <a:gd name="T56" fmla="*/ 143 w 162"/>
                <a:gd name="T57" fmla="*/ 152 h 178"/>
                <a:gd name="T58" fmla="*/ 140 w 162"/>
                <a:gd name="T59" fmla="*/ 159 h 178"/>
                <a:gd name="T60" fmla="*/ 138 w 162"/>
                <a:gd name="T61" fmla="*/ 167 h 178"/>
                <a:gd name="T62" fmla="*/ 134 w 162"/>
                <a:gd name="T63" fmla="*/ 171 h 178"/>
                <a:gd name="T64" fmla="*/ 132 w 162"/>
                <a:gd name="T65" fmla="*/ 176 h 178"/>
                <a:gd name="T66" fmla="*/ 128 w 162"/>
                <a:gd name="T67" fmla="*/ 176 h 178"/>
                <a:gd name="T68" fmla="*/ 128 w 162"/>
                <a:gd name="T69" fmla="*/ 169 h 178"/>
                <a:gd name="T70" fmla="*/ 130 w 162"/>
                <a:gd name="T71" fmla="*/ 155 h 178"/>
                <a:gd name="T72" fmla="*/ 123 w 162"/>
                <a:gd name="T73" fmla="*/ 144 h 178"/>
                <a:gd name="T74" fmla="*/ 111 w 162"/>
                <a:gd name="T75" fmla="*/ 137 h 178"/>
                <a:gd name="T76" fmla="*/ 96 w 162"/>
                <a:gd name="T77" fmla="*/ 120 h 178"/>
                <a:gd name="T78" fmla="*/ 87 w 162"/>
                <a:gd name="T79" fmla="*/ 112 h 178"/>
                <a:gd name="T80" fmla="*/ 70 w 162"/>
                <a:gd name="T81" fmla="*/ 97 h 178"/>
                <a:gd name="T82" fmla="*/ 62 w 162"/>
                <a:gd name="T83" fmla="*/ 89 h 178"/>
                <a:gd name="T84" fmla="*/ 54 w 162"/>
                <a:gd name="T85" fmla="*/ 82 h 178"/>
                <a:gd name="T86" fmla="*/ 56 w 162"/>
                <a:gd name="T87" fmla="*/ 78 h 178"/>
                <a:gd name="T88" fmla="*/ 53 w 162"/>
                <a:gd name="T89" fmla="*/ 74 h 178"/>
                <a:gd name="T90" fmla="*/ 49 w 162"/>
                <a:gd name="T91" fmla="*/ 67 h 178"/>
                <a:gd name="T92" fmla="*/ 34 w 162"/>
                <a:gd name="T93" fmla="*/ 59 h 178"/>
                <a:gd name="T94" fmla="*/ 30 w 162"/>
                <a:gd name="T95" fmla="*/ 59 h 178"/>
                <a:gd name="T96" fmla="*/ 24 w 162"/>
                <a:gd name="T97" fmla="*/ 65 h 178"/>
                <a:gd name="T98" fmla="*/ 22 w 162"/>
                <a:gd name="T99" fmla="*/ 6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178">
                  <a:moveTo>
                    <a:pt x="22" y="65"/>
                  </a:moveTo>
                  <a:lnTo>
                    <a:pt x="22" y="65"/>
                  </a:lnTo>
                  <a:lnTo>
                    <a:pt x="20" y="67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3" y="57"/>
                  </a:lnTo>
                  <a:lnTo>
                    <a:pt x="0" y="44"/>
                  </a:lnTo>
                  <a:lnTo>
                    <a:pt x="3" y="42"/>
                  </a:lnTo>
                  <a:lnTo>
                    <a:pt x="3" y="31"/>
                  </a:lnTo>
                  <a:lnTo>
                    <a:pt x="3" y="23"/>
                  </a:lnTo>
                  <a:lnTo>
                    <a:pt x="19" y="23"/>
                  </a:lnTo>
                  <a:lnTo>
                    <a:pt x="24" y="17"/>
                  </a:lnTo>
                  <a:lnTo>
                    <a:pt x="30" y="23"/>
                  </a:lnTo>
                  <a:lnTo>
                    <a:pt x="53" y="14"/>
                  </a:lnTo>
                  <a:lnTo>
                    <a:pt x="60" y="8"/>
                  </a:lnTo>
                  <a:lnTo>
                    <a:pt x="75" y="0"/>
                  </a:lnTo>
                  <a:lnTo>
                    <a:pt x="83" y="10"/>
                  </a:lnTo>
                  <a:lnTo>
                    <a:pt x="90" y="10"/>
                  </a:lnTo>
                  <a:lnTo>
                    <a:pt x="96" y="10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0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9" y="44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81" y="57"/>
                  </a:lnTo>
                  <a:lnTo>
                    <a:pt x="83" y="61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5" y="65"/>
                  </a:lnTo>
                  <a:lnTo>
                    <a:pt x="89" y="67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4" y="74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4" y="89"/>
                  </a:lnTo>
                  <a:lnTo>
                    <a:pt x="107" y="91"/>
                  </a:lnTo>
                  <a:lnTo>
                    <a:pt x="107" y="91"/>
                  </a:lnTo>
                  <a:lnTo>
                    <a:pt x="109" y="95"/>
                  </a:lnTo>
                  <a:lnTo>
                    <a:pt x="111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8" y="106"/>
                  </a:lnTo>
                  <a:lnTo>
                    <a:pt x="130" y="108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40" y="118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3" y="127"/>
                  </a:lnTo>
                  <a:lnTo>
                    <a:pt x="157" y="129"/>
                  </a:lnTo>
                  <a:lnTo>
                    <a:pt x="160" y="133"/>
                  </a:lnTo>
                  <a:lnTo>
                    <a:pt x="162" y="137"/>
                  </a:lnTo>
                  <a:lnTo>
                    <a:pt x="162" y="137"/>
                  </a:lnTo>
                  <a:lnTo>
                    <a:pt x="160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8" y="144"/>
                  </a:lnTo>
                  <a:lnTo>
                    <a:pt x="155" y="140"/>
                  </a:lnTo>
                  <a:lnTo>
                    <a:pt x="149" y="137"/>
                  </a:lnTo>
                  <a:lnTo>
                    <a:pt x="143" y="133"/>
                  </a:lnTo>
                  <a:lnTo>
                    <a:pt x="141" y="133"/>
                  </a:lnTo>
                  <a:lnTo>
                    <a:pt x="138" y="135"/>
                  </a:lnTo>
                  <a:lnTo>
                    <a:pt x="138" y="135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41" y="146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4"/>
                  </a:lnTo>
                  <a:lnTo>
                    <a:pt x="143" y="155"/>
                  </a:lnTo>
                  <a:lnTo>
                    <a:pt x="140" y="159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4" y="171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2" y="176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8" y="176"/>
                  </a:lnTo>
                  <a:lnTo>
                    <a:pt x="126" y="174"/>
                  </a:lnTo>
                  <a:lnTo>
                    <a:pt x="126" y="171"/>
                  </a:lnTo>
                  <a:lnTo>
                    <a:pt x="128" y="169"/>
                  </a:lnTo>
                  <a:lnTo>
                    <a:pt x="130" y="163"/>
                  </a:lnTo>
                  <a:lnTo>
                    <a:pt x="130" y="159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28" y="150"/>
                  </a:lnTo>
                  <a:lnTo>
                    <a:pt x="123" y="144"/>
                  </a:lnTo>
                  <a:lnTo>
                    <a:pt x="117" y="138"/>
                  </a:lnTo>
                  <a:lnTo>
                    <a:pt x="115" y="138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06" y="127"/>
                  </a:lnTo>
                  <a:lnTo>
                    <a:pt x="96" y="120"/>
                  </a:lnTo>
                  <a:lnTo>
                    <a:pt x="92" y="116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1" y="108"/>
                  </a:lnTo>
                  <a:lnTo>
                    <a:pt x="75" y="102"/>
                  </a:lnTo>
                  <a:lnTo>
                    <a:pt x="70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89"/>
                  </a:lnTo>
                  <a:lnTo>
                    <a:pt x="58" y="87"/>
                  </a:lnTo>
                  <a:lnTo>
                    <a:pt x="56" y="84"/>
                  </a:lnTo>
                  <a:lnTo>
                    <a:pt x="54" y="82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3" y="65"/>
                  </a:lnTo>
                  <a:lnTo>
                    <a:pt x="37" y="61"/>
                  </a:lnTo>
                  <a:lnTo>
                    <a:pt x="34" y="59"/>
                  </a:lnTo>
                  <a:lnTo>
                    <a:pt x="32" y="57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6" y="61"/>
                  </a:lnTo>
                  <a:lnTo>
                    <a:pt x="26" y="63"/>
                  </a:lnTo>
                  <a:lnTo>
                    <a:pt x="24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1321A38C-7D33-934A-A283-00045E3CC8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53961" y="2485065"/>
              <a:ext cx="54967" cy="37681"/>
            </a:xfrm>
            <a:custGeom>
              <a:avLst/>
              <a:gdLst>
                <a:gd name="T0" fmla="*/ 7 w 36"/>
                <a:gd name="T1" fmla="*/ 2 h 29"/>
                <a:gd name="T2" fmla="*/ 7 w 36"/>
                <a:gd name="T3" fmla="*/ 2 h 29"/>
                <a:gd name="T4" fmla="*/ 4 w 36"/>
                <a:gd name="T5" fmla="*/ 0 h 29"/>
                <a:gd name="T6" fmla="*/ 0 w 36"/>
                <a:gd name="T7" fmla="*/ 0 h 29"/>
                <a:gd name="T8" fmla="*/ 0 w 36"/>
                <a:gd name="T9" fmla="*/ 2 h 29"/>
                <a:gd name="T10" fmla="*/ 0 w 36"/>
                <a:gd name="T11" fmla="*/ 4 h 29"/>
                <a:gd name="T12" fmla="*/ 0 w 36"/>
                <a:gd name="T13" fmla="*/ 8 h 29"/>
                <a:gd name="T14" fmla="*/ 2 w 36"/>
                <a:gd name="T15" fmla="*/ 10 h 29"/>
                <a:gd name="T16" fmla="*/ 4 w 36"/>
                <a:gd name="T17" fmla="*/ 14 h 29"/>
                <a:gd name="T18" fmla="*/ 5 w 36"/>
                <a:gd name="T19" fmla="*/ 17 h 29"/>
                <a:gd name="T20" fmla="*/ 5 w 36"/>
                <a:gd name="T21" fmla="*/ 17 h 29"/>
                <a:gd name="T22" fmla="*/ 17 w 36"/>
                <a:gd name="T23" fmla="*/ 23 h 29"/>
                <a:gd name="T24" fmla="*/ 26 w 36"/>
                <a:gd name="T25" fmla="*/ 27 h 29"/>
                <a:gd name="T26" fmla="*/ 28 w 36"/>
                <a:gd name="T27" fmla="*/ 29 h 29"/>
                <a:gd name="T28" fmla="*/ 30 w 36"/>
                <a:gd name="T29" fmla="*/ 29 h 29"/>
                <a:gd name="T30" fmla="*/ 30 w 36"/>
                <a:gd name="T31" fmla="*/ 29 h 29"/>
                <a:gd name="T32" fmla="*/ 30 w 36"/>
                <a:gd name="T33" fmla="*/ 25 h 29"/>
                <a:gd name="T34" fmla="*/ 32 w 36"/>
                <a:gd name="T35" fmla="*/ 23 h 29"/>
                <a:gd name="T36" fmla="*/ 32 w 36"/>
                <a:gd name="T37" fmla="*/ 14 h 29"/>
                <a:gd name="T38" fmla="*/ 34 w 36"/>
                <a:gd name="T39" fmla="*/ 8 h 29"/>
                <a:gd name="T40" fmla="*/ 34 w 36"/>
                <a:gd name="T41" fmla="*/ 4 h 29"/>
                <a:gd name="T42" fmla="*/ 36 w 36"/>
                <a:gd name="T43" fmla="*/ 0 h 29"/>
                <a:gd name="T44" fmla="*/ 36 w 36"/>
                <a:gd name="T45" fmla="*/ 0 h 29"/>
                <a:gd name="T46" fmla="*/ 30 w 36"/>
                <a:gd name="T47" fmla="*/ 2 h 29"/>
                <a:gd name="T48" fmla="*/ 21 w 36"/>
                <a:gd name="T49" fmla="*/ 4 h 29"/>
                <a:gd name="T50" fmla="*/ 13 w 36"/>
                <a:gd name="T51" fmla="*/ 6 h 29"/>
                <a:gd name="T52" fmla="*/ 9 w 36"/>
                <a:gd name="T53" fmla="*/ 4 h 29"/>
                <a:gd name="T54" fmla="*/ 7 w 36"/>
                <a:gd name="T55" fmla="*/ 2 h 29"/>
                <a:gd name="T56" fmla="*/ 7 w 36"/>
                <a:gd name="T57" fmla="*/ 2 h 29"/>
                <a:gd name="T58" fmla="*/ 7 w 36"/>
                <a:gd name="T59" fmla="*/ 2 h 29"/>
                <a:gd name="T60" fmla="*/ 7 w 36"/>
                <a:gd name="T6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29">
                  <a:moveTo>
                    <a:pt x="7" y="2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17" y="23"/>
                  </a:lnTo>
                  <a:lnTo>
                    <a:pt x="26" y="27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4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1" y="4"/>
                  </a:lnTo>
                  <a:lnTo>
                    <a:pt x="13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BA64AAC4-5611-FB43-B34A-4F73FF4014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53961" y="2485065"/>
              <a:ext cx="54967" cy="37681"/>
            </a:xfrm>
            <a:custGeom>
              <a:avLst/>
              <a:gdLst>
                <a:gd name="T0" fmla="*/ 7 w 36"/>
                <a:gd name="T1" fmla="*/ 2 h 29"/>
                <a:gd name="T2" fmla="*/ 7 w 36"/>
                <a:gd name="T3" fmla="*/ 2 h 29"/>
                <a:gd name="T4" fmla="*/ 4 w 36"/>
                <a:gd name="T5" fmla="*/ 0 h 29"/>
                <a:gd name="T6" fmla="*/ 0 w 36"/>
                <a:gd name="T7" fmla="*/ 0 h 29"/>
                <a:gd name="T8" fmla="*/ 0 w 36"/>
                <a:gd name="T9" fmla="*/ 2 h 29"/>
                <a:gd name="T10" fmla="*/ 0 w 36"/>
                <a:gd name="T11" fmla="*/ 4 h 29"/>
                <a:gd name="T12" fmla="*/ 0 w 36"/>
                <a:gd name="T13" fmla="*/ 8 h 29"/>
                <a:gd name="T14" fmla="*/ 2 w 36"/>
                <a:gd name="T15" fmla="*/ 10 h 29"/>
                <a:gd name="T16" fmla="*/ 4 w 36"/>
                <a:gd name="T17" fmla="*/ 14 h 29"/>
                <a:gd name="T18" fmla="*/ 5 w 36"/>
                <a:gd name="T19" fmla="*/ 17 h 29"/>
                <a:gd name="T20" fmla="*/ 5 w 36"/>
                <a:gd name="T21" fmla="*/ 17 h 29"/>
                <a:gd name="T22" fmla="*/ 17 w 36"/>
                <a:gd name="T23" fmla="*/ 23 h 29"/>
                <a:gd name="T24" fmla="*/ 26 w 36"/>
                <a:gd name="T25" fmla="*/ 27 h 29"/>
                <a:gd name="T26" fmla="*/ 28 w 36"/>
                <a:gd name="T27" fmla="*/ 29 h 29"/>
                <a:gd name="T28" fmla="*/ 30 w 36"/>
                <a:gd name="T29" fmla="*/ 29 h 29"/>
                <a:gd name="T30" fmla="*/ 30 w 36"/>
                <a:gd name="T31" fmla="*/ 29 h 29"/>
                <a:gd name="T32" fmla="*/ 30 w 36"/>
                <a:gd name="T33" fmla="*/ 25 h 29"/>
                <a:gd name="T34" fmla="*/ 32 w 36"/>
                <a:gd name="T35" fmla="*/ 23 h 29"/>
                <a:gd name="T36" fmla="*/ 32 w 36"/>
                <a:gd name="T37" fmla="*/ 14 h 29"/>
                <a:gd name="T38" fmla="*/ 34 w 36"/>
                <a:gd name="T39" fmla="*/ 8 h 29"/>
                <a:gd name="T40" fmla="*/ 34 w 36"/>
                <a:gd name="T41" fmla="*/ 4 h 29"/>
                <a:gd name="T42" fmla="*/ 36 w 36"/>
                <a:gd name="T43" fmla="*/ 0 h 29"/>
                <a:gd name="T44" fmla="*/ 36 w 36"/>
                <a:gd name="T45" fmla="*/ 0 h 29"/>
                <a:gd name="T46" fmla="*/ 30 w 36"/>
                <a:gd name="T47" fmla="*/ 2 h 29"/>
                <a:gd name="T48" fmla="*/ 21 w 36"/>
                <a:gd name="T49" fmla="*/ 4 h 29"/>
                <a:gd name="T50" fmla="*/ 13 w 36"/>
                <a:gd name="T51" fmla="*/ 6 h 29"/>
                <a:gd name="T52" fmla="*/ 9 w 36"/>
                <a:gd name="T53" fmla="*/ 4 h 29"/>
                <a:gd name="T54" fmla="*/ 7 w 36"/>
                <a:gd name="T55" fmla="*/ 2 h 29"/>
                <a:gd name="T56" fmla="*/ 7 w 36"/>
                <a:gd name="T57" fmla="*/ 2 h 29"/>
                <a:gd name="T58" fmla="*/ 7 w 36"/>
                <a:gd name="T59" fmla="*/ 2 h 29"/>
                <a:gd name="T60" fmla="*/ 7 w 36"/>
                <a:gd name="T6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29">
                  <a:moveTo>
                    <a:pt x="7" y="2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17" y="23"/>
                  </a:lnTo>
                  <a:lnTo>
                    <a:pt x="26" y="27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4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1" y="4"/>
                  </a:lnTo>
                  <a:lnTo>
                    <a:pt x="13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DB5D9E10-0DB4-BB46-B9FD-1BF3C33868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7768" y="2416200"/>
              <a:ext cx="35118" cy="51974"/>
            </a:xfrm>
            <a:custGeom>
              <a:avLst/>
              <a:gdLst>
                <a:gd name="T0" fmla="*/ 6 w 23"/>
                <a:gd name="T1" fmla="*/ 40 h 40"/>
                <a:gd name="T2" fmla="*/ 6 w 23"/>
                <a:gd name="T3" fmla="*/ 40 h 40"/>
                <a:gd name="T4" fmla="*/ 4 w 23"/>
                <a:gd name="T5" fmla="*/ 40 h 40"/>
                <a:gd name="T6" fmla="*/ 4 w 23"/>
                <a:gd name="T7" fmla="*/ 38 h 40"/>
                <a:gd name="T8" fmla="*/ 0 w 23"/>
                <a:gd name="T9" fmla="*/ 38 h 40"/>
                <a:gd name="T10" fmla="*/ 4 w 23"/>
                <a:gd name="T11" fmla="*/ 31 h 40"/>
                <a:gd name="T12" fmla="*/ 4 w 23"/>
                <a:gd name="T13" fmla="*/ 25 h 40"/>
                <a:gd name="T14" fmla="*/ 4 w 23"/>
                <a:gd name="T15" fmla="*/ 25 h 40"/>
                <a:gd name="T16" fmla="*/ 6 w 23"/>
                <a:gd name="T17" fmla="*/ 23 h 40"/>
                <a:gd name="T18" fmla="*/ 6 w 23"/>
                <a:gd name="T19" fmla="*/ 21 h 40"/>
                <a:gd name="T20" fmla="*/ 4 w 23"/>
                <a:gd name="T21" fmla="*/ 17 h 40"/>
                <a:gd name="T22" fmla="*/ 4 w 23"/>
                <a:gd name="T23" fmla="*/ 17 h 40"/>
                <a:gd name="T24" fmla="*/ 4 w 23"/>
                <a:gd name="T25" fmla="*/ 17 h 40"/>
                <a:gd name="T26" fmla="*/ 4 w 23"/>
                <a:gd name="T27" fmla="*/ 16 h 40"/>
                <a:gd name="T28" fmla="*/ 4 w 23"/>
                <a:gd name="T29" fmla="*/ 12 h 40"/>
                <a:gd name="T30" fmla="*/ 0 w 23"/>
                <a:gd name="T31" fmla="*/ 8 h 40"/>
                <a:gd name="T32" fmla="*/ 0 w 23"/>
                <a:gd name="T33" fmla="*/ 2 h 40"/>
                <a:gd name="T34" fmla="*/ 0 w 23"/>
                <a:gd name="T35" fmla="*/ 2 h 40"/>
                <a:gd name="T36" fmla="*/ 6 w 23"/>
                <a:gd name="T37" fmla="*/ 4 h 40"/>
                <a:gd name="T38" fmla="*/ 6 w 23"/>
                <a:gd name="T39" fmla="*/ 4 h 40"/>
                <a:gd name="T40" fmla="*/ 8 w 23"/>
                <a:gd name="T41" fmla="*/ 2 h 40"/>
                <a:gd name="T42" fmla="*/ 12 w 23"/>
                <a:gd name="T43" fmla="*/ 0 h 40"/>
                <a:gd name="T44" fmla="*/ 15 w 23"/>
                <a:gd name="T45" fmla="*/ 0 h 40"/>
                <a:gd name="T46" fmla="*/ 19 w 23"/>
                <a:gd name="T47" fmla="*/ 4 h 40"/>
                <a:gd name="T48" fmla="*/ 19 w 23"/>
                <a:gd name="T49" fmla="*/ 4 h 40"/>
                <a:gd name="T50" fmla="*/ 23 w 23"/>
                <a:gd name="T51" fmla="*/ 8 h 40"/>
                <a:gd name="T52" fmla="*/ 23 w 23"/>
                <a:gd name="T53" fmla="*/ 10 h 40"/>
                <a:gd name="T54" fmla="*/ 23 w 23"/>
                <a:gd name="T55" fmla="*/ 12 h 40"/>
                <a:gd name="T56" fmla="*/ 23 w 23"/>
                <a:gd name="T57" fmla="*/ 12 h 40"/>
                <a:gd name="T58" fmla="*/ 23 w 23"/>
                <a:gd name="T59" fmla="*/ 12 h 40"/>
                <a:gd name="T60" fmla="*/ 19 w 23"/>
                <a:gd name="T61" fmla="*/ 17 h 40"/>
                <a:gd name="T62" fmla="*/ 17 w 23"/>
                <a:gd name="T63" fmla="*/ 25 h 40"/>
                <a:gd name="T64" fmla="*/ 19 w 23"/>
                <a:gd name="T65" fmla="*/ 31 h 40"/>
                <a:gd name="T66" fmla="*/ 19 w 23"/>
                <a:gd name="T67" fmla="*/ 36 h 40"/>
                <a:gd name="T68" fmla="*/ 14 w 23"/>
                <a:gd name="T69" fmla="*/ 36 h 40"/>
                <a:gd name="T70" fmla="*/ 8 w 23"/>
                <a:gd name="T71" fmla="*/ 36 h 40"/>
                <a:gd name="T72" fmla="*/ 6 w 23"/>
                <a:gd name="T73" fmla="*/ 40 h 40"/>
                <a:gd name="T74" fmla="*/ 6 w 23"/>
                <a:gd name="T75" fmla="*/ 40 h 40"/>
                <a:gd name="T76" fmla="*/ 6 w 23"/>
                <a:gd name="T7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40">
                  <a:moveTo>
                    <a:pt x="6" y="40"/>
                  </a:moveTo>
                  <a:lnTo>
                    <a:pt x="6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7" y="25"/>
                  </a:lnTo>
                  <a:lnTo>
                    <a:pt x="19" y="31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5654117B-265F-F347-BDE2-59E8966521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7768" y="2416200"/>
              <a:ext cx="35118" cy="51974"/>
            </a:xfrm>
            <a:custGeom>
              <a:avLst/>
              <a:gdLst>
                <a:gd name="T0" fmla="*/ 6 w 23"/>
                <a:gd name="T1" fmla="*/ 40 h 40"/>
                <a:gd name="T2" fmla="*/ 6 w 23"/>
                <a:gd name="T3" fmla="*/ 40 h 40"/>
                <a:gd name="T4" fmla="*/ 4 w 23"/>
                <a:gd name="T5" fmla="*/ 40 h 40"/>
                <a:gd name="T6" fmla="*/ 4 w 23"/>
                <a:gd name="T7" fmla="*/ 38 h 40"/>
                <a:gd name="T8" fmla="*/ 0 w 23"/>
                <a:gd name="T9" fmla="*/ 38 h 40"/>
                <a:gd name="T10" fmla="*/ 4 w 23"/>
                <a:gd name="T11" fmla="*/ 31 h 40"/>
                <a:gd name="T12" fmla="*/ 4 w 23"/>
                <a:gd name="T13" fmla="*/ 25 h 40"/>
                <a:gd name="T14" fmla="*/ 4 w 23"/>
                <a:gd name="T15" fmla="*/ 25 h 40"/>
                <a:gd name="T16" fmla="*/ 6 w 23"/>
                <a:gd name="T17" fmla="*/ 23 h 40"/>
                <a:gd name="T18" fmla="*/ 6 w 23"/>
                <a:gd name="T19" fmla="*/ 21 h 40"/>
                <a:gd name="T20" fmla="*/ 4 w 23"/>
                <a:gd name="T21" fmla="*/ 17 h 40"/>
                <a:gd name="T22" fmla="*/ 4 w 23"/>
                <a:gd name="T23" fmla="*/ 17 h 40"/>
                <a:gd name="T24" fmla="*/ 4 w 23"/>
                <a:gd name="T25" fmla="*/ 17 h 40"/>
                <a:gd name="T26" fmla="*/ 4 w 23"/>
                <a:gd name="T27" fmla="*/ 16 h 40"/>
                <a:gd name="T28" fmla="*/ 4 w 23"/>
                <a:gd name="T29" fmla="*/ 12 h 40"/>
                <a:gd name="T30" fmla="*/ 0 w 23"/>
                <a:gd name="T31" fmla="*/ 8 h 40"/>
                <a:gd name="T32" fmla="*/ 0 w 23"/>
                <a:gd name="T33" fmla="*/ 2 h 40"/>
                <a:gd name="T34" fmla="*/ 0 w 23"/>
                <a:gd name="T35" fmla="*/ 2 h 40"/>
                <a:gd name="T36" fmla="*/ 6 w 23"/>
                <a:gd name="T37" fmla="*/ 4 h 40"/>
                <a:gd name="T38" fmla="*/ 6 w 23"/>
                <a:gd name="T39" fmla="*/ 4 h 40"/>
                <a:gd name="T40" fmla="*/ 8 w 23"/>
                <a:gd name="T41" fmla="*/ 2 h 40"/>
                <a:gd name="T42" fmla="*/ 12 w 23"/>
                <a:gd name="T43" fmla="*/ 0 h 40"/>
                <a:gd name="T44" fmla="*/ 15 w 23"/>
                <a:gd name="T45" fmla="*/ 0 h 40"/>
                <a:gd name="T46" fmla="*/ 19 w 23"/>
                <a:gd name="T47" fmla="*/ 4 h 40"/>
                <a:gd name="T48" fmla="*/ 19 w 23"/>
                <a:gd name="T49" fmla="*/ 4 h 40"/>
                <a:gd name="T50" fmla="*/ 23 w 23"/>
                <a:gd name="T51" fmla="*/ 8 h 40"/>
                <a:gd name="T52" fmla="*/ 23 w 23"/>
                <a:gd name="T53" fmla="*/ 10 h 40"/>
                <a:gd name="T54" fmla="*/ 23 w 23"/>
                <a:gd name="T55" fmla="*/ 12 h 40"/>
                <a:gd name="T56" fmla="*/ 23 w 23"/>
                <a:gd name="T57" fmla="*/ 12 h 40"/>
                <a:gd name="T58" fmla="*/ 23 w 23"/>
                <a:gd name="T59" fmla="*/ 12 h 40"/>
                <a:gd name="T60" fmla="*/ 19 w 23"/>
                <a:gd name="T61" fmla="*/ 17 h 40"/>
                <a:gd name="T62" fmla="*/ 17 w 23"/>
                <a:gd name="T63" fmla="*/ 25 h 40"/>
                <a:gd name="T64" fmla="*/ 19 w 23"/>
                <a:gd name="T65" fmla="*/ 31 h 40"/>
                <a:gd name="T66" fmla="*/ 19 w 23"/>
                <a:gd name="T67" fmla="*/ 36 h 40"/>
                <a:gd name="T68" fmla="*/ 14 w 23"/>
                <a:gd name="T69" fmla="*/ 36 h 40"/>
                <a:gd name="T70" fmla="*/ 8 w 23"/>
                <a:gd name="T71" fmla="*/ 36 h 40"/>
                <a:gd name="T72" fmla="*/ 6 w 23"/>
                <a:gd name="T73" fmla="*/ 40 h 40"/>
                <a:gd name="T74" fmla="*/ 6 w 23"/>
                <a:gd name="T75" fmla="*/ 40 h 40"/>
                <a:gd name="T76" fmla="*/ 6 w 23"/>
                <a:gd name="T7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40">
                  <a:moveTo>
                    <a:pt x="6" y="40"/>
                  </a:moveTo>
                  <a:lnTo>
                    <a:pt x="6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7" y="25"/>
                  </a:lnTo>
                  <a:lnTo>
                    <a:pt x="19" y="31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973EB20C-4CA3-CC45-BA2C-98CEC15E09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18" y="2349933"/>
              <a:ext cx="277889" cy="192303"/>
            </a:xfrm>
            <a:custGeom>
              <a:avLst/>
              <a:gdLst>
                <a:gd name="T0" fmla="*/ 148 w 182"/>
                <a:gd name="T1" fmla="*/ 17 h 148"/>
                <a:gd name="T2" fmla="*/ 123 w 182"/>
                <a:gd name="T3" fmla="*/ 17 h 148"/>
                <a:gd name="T4" fmla="*/ 102 w 182"/>
                <a:gd name="T5" fmla="*/ 8 h 148"/>
                <a:gd name="T6" fmla="*/ 83 w 182"/>
                <a:gd name="T7" fmla="*/ 6 h 148"/>
                <a:gd name="T8" fmla="*/ 68 w 182"/>
                <a:gd name="T9" fmla="*/ 2 h 148"/>
                <a:gd name="T10" fmla="*/ 19 w 182"/>
                <a:gd name="T11" fmla="*/ 2 h 148"/>
                <a:gd name="T12" fmla="*/ 17 w 182"/>
                <a:gd name="T13" fmla="*/ 4 h 148"/>
                <a:gd name="T14" fmla="*/ 9 w 182"/>
                <a:gd name="T15" fmla="*/ 6 h 148"/>
                <a:gd name="T16" fmla="*/ 6 w 182"/>
                <a:gd name="T17" fmla="*/ 10 h 148"/>
                <a:gd name="T18" fmla="*/ 9 w 182"/>
                <a:gd name="T19" fmla="*/ 38 h 148"/>
                <a:gd name="T20" fmla="*/ 11 w 182"/>
                <a:gd name="T21" fmla="*/ 59 h 148"/>
                <a:gd name="T22" fmla="*/ 6 w 182"/>
                <a:gd name="T23" fmla="*/ 74 h 148"/>
                <a:gd name="T24" fmla="*/ 2 w 182"/>
                <a:gd name="T25" fmla="*/ 82 h 148"/>
                <a:gd name="T26" fmla="*/ 0 w 182"/>
                <a:gd name="T27" fmla="*/ 97 h 148"/>
                <a:gd name="T28" fmla="*/ 8 w 182"/>
                <a:gd name="T29" fmla="*/ 99 h 148"/>
                <a:gd name="T30" fmla="*/ 9 w 182"/>
                <a:gd name="T31" fmla="*/ 104 h 148"/>
                <a:gd name="T32" fmla="*/ 13 w 182"/>
                <a:gd name="T33" fmla="*/ 110 h 148"/>
                <a:gd name="T34" fmla="*/ 8 w 182"/>
                <a:gd name="T35" fmla="*/ 123 h 148"/>
                <a:gd name="T36" fmla="*/ 9 w 182"/>
                <a:gd name="T37" fmla="*/ 127 h 148"/>
                <a:gd name="T38" fmla="*/ 19 w 182"/>
                <a:gd name="T39" fmla="*/ 129 h 148"/>
                <a:gd name="T40" fmla="*/ 36 w 182"/>
                <a:gd name="T41" fmla="*/ 127 h 148"/>
                <a:gd name="T42" fmla="*/ 44 w 182"/>
                <a:gd name="T43" fmla="*/ 129 h 148"/>
                <a:gd name="T44" fmla="*/ 47 w 182"/>
                <a:gd name="T45" fmla="*/ 137 h 148"/>
                <a:gd name="T46" fmla="*/ 51 w 182"/>
                <a:gd name="T47" fmla="*/ 146 h 148"/>
                <a:gd name="T48" fmla="*/ 57 w 182"/>
                <a:gd name="T49" fmla="*/ 148 h 148"/>
                <a:gd name="T50" fmla="*/ 62 w 182"/>
                <a:gd name="T51" fmla="*/ 140 h 148"/>
                <a:gd name="T52" fmla="*/ 68 w 182"/>
                <a:gd name="T53" fmla="*/ 140 h 148"/>
                <a:gd name="T54" fmla="*/ 70 w 182"/>
                <a:gd name="T55" fmla="*/ 137 h 148"/>
                <a:gd name="T56" fmla="*/ 83 w 182"/>
                <a:gd name="T57" fmla="*/ 135 h 148"/>
                <a:gd name="T58" fmla="*/ 95 w 182"/>
                <a:gd name="T59" fmla="*/ 137 h 148"/>
                <a:gd name="T60" fmla="*/ 96 w 182"/>
                <a:gd name="T61" fmla="*/ 135 h 148"/>
                <a:gd name="T62" fmla="*/ 108 w 182"/>
                <a:gd name="T63" fmla="*/ 135 h 148"/>
                <a:gd name="T64" fmla="*/ 108 w 182"/>
                <a:gd name="T65" fmla="*/ 127 h 148"/>
                <a:gd name="T66" fmla="*/ 112 w 182"/>
                <a:gd name="T67" fmla="*/ 123 h 148"/>
                <a:gd name="T68" fmla="*/ 125 w 182"/>
                <a:gd name="T69" fmla="*/ 118 h 148"/>
                <a:gd name="T70" fmla="*/ 129 w 182"/>
                <a:gd name="T71" fmla="*/ 110 h 148"/>
                <a:gd name="T72" fmla="*/ 131 w 182"/>
                <a:gd name="T73" fmla="*/ 104 h 148"/>
                <a:gd name="T74" fmla="*/ 140 w 182"/>
                <a:gd name="T75" fmla="*/ 99 h 148"/>
                <a:gd name="T76" fmla="*/ 134 w 182"/>
                <a:gd name="T77" fmla="*/ 91 h 148"/>
                <a:gd name="T78" fmla="*/ 134 w 182"/>
                <a:gd name="T79" fmla="*/ 80 h 148"/>
                <a:gd name="T80" fmla="*/ 138 w 182"/>
                <a:gd name="T81" fmla="*/ 70 h 148"/>
                <a:gd name="T82" fmla="*/ 146 w 182"/>
                <a:gd name="T83" fmla="*/ 65 h 148"/>
                <a:gd name="T84" fmla="*/ 148 w 182"/>
                <a:gd name="T85" fmla="*/ 59 h 148"/>
                <a:gd name="T86" fmla="*/ 151 w 182"/>
                <a:gd name="T87" fmla="*/ 55 h 148"/>
                <a:gd name="T88" fmla="*/ 161 w 182"/>
                <a:gd name="T89" fmla="*/ 50 h 148"/>
                <a:gd name="T90" fmla="*/ 172 w 182"/>
                <a:gd name="T91" fmla="*/ 44 h 148"/>
                <a:gd name="T92" fmla="*/ 180 w 182"/>
                <a:gd name="T93" fmla="*/ 40 h 148"/>
                <a:gd name="T94" fmla="*/ 182 w 182"/>
                <a:gd name="T95" fmla="*/ 34 h 148"/>
                <a:gd name="T96" fmla="*/ 178 w 182"/>
                <a:gd name="T97" fmla="*/ 21 h 148"/>
                <a:gd name="T98" fmla="*/ 168 w 182"/>
                <a:gd name="T99" fmla="*/ 2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2" h="148">
                  <a:moveTo>
                    <a:pt x="168" y="25"/>
                  </a:moveTo>
                  <a:lnTo>
                    <a:pt x="161" y="23"/>
                  </a:lnTo>
                  <a:lnTo>
                    <a:pt x="148" y="17"/>
                  </a:lnTo>
                  <a:lnTo>
                    <a:pt x="136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91" y="8"/>
                  </a:lnTo>
                  <a:lnTo>
                    <a:pt x="83" y="6"/>
                  </a:lnTo>
                  <a:lnTo>
                    <a:pt x="76" y="4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40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3" y="6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9" y="38"/>
                  </a:lnTo>
                  <a:lnTo>
                    <a:pt x="11" y="46"/>
                  </a:lnTo>
                  <a:lnTo>
                    <a:pt x="11" y="51"/>
                  </a:lnTo>
                  <a:lnTo>
                    <a:pt x="11" y="59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6" y="74"/>
                  </a:lnTo>
                  <a:lnTo>
                    <a:pt x="6" y="78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4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1" y="108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1" y="114"/>
                  </a:lnTo>
                  <a:lnTo>
                    <a:pt x="11" y="118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9" y="125"/>
                  </a:lnTo>
                  <a:lnTo>
                    <a:pt x="9" y="127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9" y="129"/>
                  </a:lnTo>
                  <a:lnTo>
                    <a:pt x="25" y="129"/>
                  </a:lnTo>
                  <a:lnTo>
                    <a:pt x="30" y="127"/>
                  </a:lnTo>
                  <a:lnTo>
                    <a:pt x="36" y="127"/>
                  </a:lnTo>
                  <a:lnTo>
                    <a:pt x="38" y="127"/>
                  </a:lnTo>
                  <a:lnTo>
                    <a:pt x="40" y="127"/>
                  </a:lnTo>
                  <a:lnTo>
                    <a:pt x="44" y="129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7" y="137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51" y="146"/>
                  </a:lnTo>
                  <a:lnTo>
                    <a:pt x="53" y="148"/>
                  </a:lnTo>
                  <a:lnTo>
                    <a:pt x="57" y="148"/>
                  </a:lnTo>
                  <a:lnTo>
                    <a:pt x="57" y="148"/>
                  </a:lnTo>
                  <a:lnTo>
                    <a:pt x="59" y="146"/>
                  </a:lnTo>
                  <a:lnTo>
                    <a:pt x="61" y="144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64" y="140"/>
                  </a:lnTo>
                  <a:lnTo>
                    <a:pt x="68" y="140"/>
                  </a:lnTo>
                  <a:lnTo>
                    <a:pt x="70" y="138"/>
                  </a:lnTo>
                  <a:lnTo>
                    <a:pt x="70" y="137"/>
                  </a:lnTo>
                  <a:lnTo>
                    <a:pt x="70" y="137"/>
                  </a:lnTo>
                  <a:lnTo>
                    <a:pt x="74" y="135"/>
                  </a:lnTo>
                  <a:lnTo>
                    <a:pt x="78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91" y="137"/>
                  </a:lnTo>
                  <a:lnTo>
                    <a:pt x="95" y="137"/>
                  </a:lnTo>
                  <a:lnTo>
                    <a:pt x="95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102" y="133"/>
                  </a:lnTo>
                  <a:lnTo>
                    <a:pt x="106" y="133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112" y="123"/>
                  </a:lnTo>
                  <a:lnTo>
                    <a:pt x="117" y="121"/>
                  </a:lnTo>
                  <a:lnTo>
                    <a:pt x="123" y="119"/>
                  </a:lnTo>
                  <a:lnTo>
                    <a:pt x="125" y="118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9" y="110"/>
                  </a:lnTo>
                  <a:lnTo>
                    <a:pt x="129" y="108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6" y="102"/>
                  </a:lnTo>
                  <a:lnTo>
                    <a:pt x="138" y="101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6" y="93"/>
                  </a:lnTo>
                  <a:lnTo>
                    <a:pt x="134" y="91"/>
                  </a:lnTo>
                  <a:lnTo>
                    <a:pt x="134" y="87"/>
                  </a:lnTo>
                  <a:lnTo>
                    <a:pt x="134" y="87"/>
                  </a:lnTo>
                  <a:lnTo>
                    <a:pt x="134" y="80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8" y="70"/>
                  </a:lnTo>
                  <a:lnTo>
                    <a:pt x="140" y="68"/>
                  </a:lnTo>
                  <a:lnTo>
                    <a:pt x="144" y="67"/>
                  </a:lnTo>
                  <a:lnTo>
                    <a:pt x="146" y="65"/>
                  </a:lnTo>
                  <a:lnTo>
                    <a:pt x="146" y="65"/>
                  </a:lnTo>
                  <a:lnTo>
                    <a:pt x="148" y="63"/>
                  </a:lnTo>
                  <a:lnTo>
                    <a:pt x="148" y="59"/>
                  </a:lnTo>
                  <a:lnTo>
                    <a:pt x="149" y="55"/>
                  </a:lnTo>
                  <a:lnTo>
                    <a:pt x="151" y="55"/>
                  </a:lnTo>
                  <a:lnTo>
                    <a:pt x="151" y="55"/>
                  </a:lnTo>
                  <a:lnTo>
                    <a:pt x="153" y="53"/>
                  </a:lnTo>
                  <a:lnTo>
                    <a:pt x="155" y="51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6" y="46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178" y="42"/>
                  </a:lnTo>
                  <a:lnTo>
                    <a:pt x="180" y="40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2" y="34"/>
                  </a:lnTo>
                  <a:lnTo>
                    <a:pt x="182" y="31"/>
                  </a:lnTo>
                  <a:lnTo>
                    <a:pt x="180" y="25"/>
                  </a:lnTo>
                  <a:lnTo>
                    <a:pt x="178" y="21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761E56AA-1F37-E544-8274-FE22DFD32C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8418" y="2349933"/>
              <a:ext cx="277889" cy="192303"/>
            </a:xfrm>
            <a:custGeom>
              <a:avLst/>
              <a:gdLst>
                <a:gd name="T0" fmla="*/ 148 w 182"/>
                <a:gd name="T1" fmla="*/ 17 h 148"/>
                <a:gd name="T2" fmla="*/ 123 w 182"/>
                <a:gd name="T3" fmla="*/ 17 h 148"/>
                <a:gd name="T4" fmla="*/ 102 w 182"/>
                <a:gd name="T5" fmla="*/ 8 h 148"/>
                <a:gd name="T6" fmla="*/ 83 w 182"/>
                <a:gd name="T7" fmla="*/ 6 h 148"/>
                <a:gd name="T8" fmla="*/ 68 w 182"/>
                <a:gd name="T9" fmla="*/ 2 h 148"/>
                <a:gd name="T10" fmla="*/ 19 w 182"/>
                <a:gd name="T11" fmla="*/ 2 h 148"/>
                <a:gd name="T12" fmla="*/ 17 w 182"/>
                <a:gd name="T13" fmla="*/ 4 h 148"/>
                <a:gd name="T14" fmla="*/ 9 w 182"/>
                <a:gd name="T15" fmla="*/ 6 h 148"/>
                <a:gd name="T16" fmla="*/ 6 w 182"/>
                <a:gd name="T17" fmla="*/ 10 h 148"/>
                <a:gd name="T18" fmla="*/ 9 w 182"/>
                <a:gd name="T19" fmla="*/ 38 h 148"/>
                <a:gd name="T20" fmla="*/ 11 w 182"/>
                <a:gd name="T21" fmla="*/ 59 h 148"/>
                <a:gd name="T22" fmla="*/ 6 w 182"/>
                <a:gd name="T23" fmla="*/ 74 h 148"/>
                <a:gd name="T24" fmla="*/ 2 w 182"/>
                <a:gd name="T25" fmla="*/ 82 h 148"/>
                <a:gd name="T26" fmla="*/ 0 w 182"/>
                <a:gd name="T27" fmla="*/ 97 h 148"/>
                <a:gd name="T28" fmla="*/ 8 w 182"/>
                <a:gd name="T29" fmla="*/ 99 h 148"/>
                <a:gd name="T30" fmla="*/ 9 w 182"/>
                <a:gd name="T31" fmla="*/ 104 h 148"/>
                <a:gd name="T32" fmla="*/ 13 w 182"/>
                <a:gd name="T33" fmla="*/ 110 h 148"/>
                <a:gd name="T34" fmla="*/ 8 w 182"/>
                <a:gd name="T35" fmla="*/ 123 h 148"/>
                <a:gd name="T36" fmla="*/ 9 w 182"/>
                <a:gd name="T37" fmla="*/ 127 h 148"/>
                <a:gd name="T38" fmla="*/ 19 w 182"/>
                <a:gd name="T39" fmla="*/ 129 h 148"/>
                <a:gd name="T40" fmla="*/ 36 w 182"/>
                <a:gd name="T41" fmla="*/ 127 h 148"/>
                <a:gd name="T42" fmla="*/ 44 w 182"/>
                <a:gd name="T43" fmla="*/ 129 h 148"/>
                <a:gd name="T44" fmla="*/ 47 w 182"/>
                <a:gd name="T45" fmla="*/ 137 h 148"/>
                <a:gd name="T46" fmla="*/ 51 w 182"/>
                <a:gd name="T47" fmla="*/ 146 h 148"/>
                <a:gd name="T48" fmla="*/ 57 w 182"/>
                <a:gd name="T49" fmla="*/ 148 h 148"/>
                <a:gd name="T50" fmla="*/ 62 w 182"/>
                <a:gd name="T51" fmla="*/ 140 h 148"/>
                <a:gd name="T52" fmla="*/ 68 w 182"/>
                <a:gd name="T53" fmla="*/ 140 h 148"/>
                <a:gd name="T54" fmla="*/ 70 w 182"/>
                <a:gd name="T55" fmla="*/ 137 h 148"/>
                <a:gd name="T56" fmla="*/ 83 w 182"/>
                <a:gd name="T57" fmla="*/ 135 h 148"/>
                <a:gd name="T58" fmla="*/ 95 w 182"/>
                <a:gd name="T59" fmla="*/ 137 h 148"/>
                <a:gd name="T60" fmla="*/ 96 w 182"/>
                <a:gd name="T61" fmla="*/ 135 h 148"/>
                <a:gd name="T62" fmla="*/ 108 w 182"/>
                <a:gd name="T63" fmla="*/ 135 h 148"/>
                <a:gd name="T64" fmla="*/ 108 w 182"/>
                <a:gd name="T65" fmla="*/ 127 h 148"/>
                <a:gd name="T66" fmla="*/ 112 w 182"/>
                <a:gd name="T67" fmla="*/ 123 h 148"/>
                <a:gd name="T68" fmla="*/ 125 w 182"/>
                <a:gd name="T69" fmla="*/ 118 h 148"/>
                <a:gd name="T70" fmla="*/ 129 w 182"/>
                <a:gd name="T71" fmla="*/ 110 h 148"/>
                <a:gd name="T72" fmla="*/ 131 w 182"/>
                <a:gd name="T73" fmla="*/ 104 h 148"/>
                <a:gd name="T74" fmla="*/ 140 w 182"/>
                <a:gd name="T75" fmla="*/ 99 h 148"/>
                <a:gd name="T76" fmla="*/ 134 w 182"/>
                <a:gd name="T77" fmla="*/ 91 h 148"/>
                <a:gd name="T78" fmla="*/ 134 w 182"/>
                <a:gd name="T79" fmla="*/ 80 h 148"/>
                <a:gd name="T80" fmla="*/ 138 w 182"/>
                <a:gd name="T81" fmla="*/ 70 h 148"/>
                <a:gd name="T82" fmla="*/ 146 w 182"/>
                <a:gd name="T83" fmla="*/ 65 h 148"/>
                <a:gd name="T84" fmla="*/ 148 w 182"/>
                <a:gd name="T85" fmla="*/ 59 h 148"/>
                <a:gd name="T86" fmla="*/ 151 w 182"/>
                <a:gd name="T87" fmla="*/ 55 h 148"/>
                <a:gd name="T88" fmla="*/ 161 w 182"/>
                <a:gd name="T89" fmla="*/ 50 h 148"/>
                <a:gd name="T90" fmla="*/ 172 w 182"/>
                <a:gd name="T91" fmla="*/ 44 h 148"/>
                <a:gd name="T92" fmla="*/ 180 w 182"/>
                <a:gd name="T93" fmla="*/ 40 h 148"/>
                <a:gd name="T94" fmla="*/ 182 w 182"/>
                <a:gd name="T95" fmla="*/ 34 h 148"/>
                <a:gd name="T96" fmla="*/ 178 w 182"/>
                <a:gd name="T97" fmla="*/ 21 h 148"/>
                <a:gd name="T98" fmla="*/ 168 w 182"/>
                <a:gd name="T99" fmla="*/ 2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2" h="148">
                  <a:moveTo>
                    <a:pt x="168" y="25"/>
                  </a:moveTo>
                  <a:lnTo>
                    <a:pt x="161" y="23"/>
                  </a:lnTo>
                  <a:lnTo>
                    <a:pt x="148" y="17"/>
                  </a:lnTo>
                  <a:lnTo>
                    <a:pt x="136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91" y="8"/>
                  </a:lnTo>
                  <a:lnTo>
                    <a:pt x="83" y="6"/>
                  </a:lnTo>
                  <a:lnTo>
                    <a:pt x="76" y="4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40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3" y="6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7"/>
                  </a:lnTo>
                  <a:lnTo>
                    <a:pt x="6" y="25"/>
                  </a:lnTo>
                  <a:lnTo>
                    <a:pt x="9" y="38"/>
                  </a:lnTo>
                  <a:lnTo>
                    <a:pt x="11" y="46"/>
                  </a:lnTo>
                  <a:lnTo>
                    <a:pt x="11" y="51"/>
                  </a:lnTo>
                  <a:lnTo>
                    <a:pt x="11" y="59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6" y="74"/>
                  </a:lnTo>
                  <a:lnTo>
                    <a:pt x="6" y="78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4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101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1" y="108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1" y="114"/>
                  </a:lnTo>
                  <a:lnTo>
                    <a:pt x="11" y="118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9" y="125"/>
                  </a:lnTo>
                  <a:lnTo>
                    <a:pt x="9" y="127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9" y="129"/>
                  </a:lnTo>
                  <a:lnTo>
                    <a:pt x="25" y="129"/>
                  </a:lnTo>
                  <a:lnTo>
                    <a:pt x="30" y="127"/>
                  </a:lnTo>
                  <a:lnTo>
                    <a:pt x="36" y="127"/>
                  </a:lnTo>
                  <a:lnTo>
                    <a:pt x="38" y="127"/>
                  </a:lnTo>
                  <a:lnTo>
                    <a:pt x="40" y="127"/>
                  </a:lnTo>
                  <a:lnTo>
                    <a:pt x="44" y="129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7" y="137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51" y="146"/>
                  </a:lnTo>
                  <a:lnTo>
                    <a:pt x="53" y="148"/>
                  </a:lnTo>
                  <a:lnTo>
                    <a:pt x="57" y="148"/>
                  </a:lnTo>
                  <a:lnTo>
                    <a:pt x="57" y="148"/>
                  </a:lnTo>
                  <a:lnTo>
                    <a:pt x="59" y="146"/>
                  </a:lnTo>
                  <a:lnTo>
                    <a:pt x="61" y="144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64" y="140"/>
                  </a:lnTo>
                  <a:lnTo>
                    <a:pt x="68" y="140"/>
                  </a:lnTo>
                  <a:lnTo>
                    <a:pt x="70" y="138"/>
                  </a:lnTo>
                  <a:lnTo>
                    <a:pt x="70" y="137"/>
                  </a:lnTo>
                  <a:lnTo>
                    <a:pt x="70" y="137"/>
                  </a:lnTo>
                  <a:lnTo>
                    <a:pt x="74" y="135"/>
                  </a:lnTo>
                  <a:lnTo>
                    <a:pt x="78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91" y="137"/>
                  </a:lnTo>
                  <a:lnTo>
                    <a:pt x="95" y="137"/>
                  </a:lnTo>
                  <a:lnTo>
                    <a:pt x="95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102" y="133"/>
                  </a:lnTo>
                  <a:lnTo>
                    <a:pt x="106" y="133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112" y="123"/>
                  </a:lnTo>
                  <a:lnTo>
                    <a:pt x="117" y="121"/>
                  </a:lnTo>
                  <a:lnTo>
                    <a:pt x="123" y="119"/>
                  </a:lnTo>
                  <a:lnTo>
                    <a:pt x="125" y="118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9" y="110"/>
                  </a:lnTo>
                  <a:lnTo>
                    <a:pt x="129" y="108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6" y="102"/>
                  </a:lnTo>
                  <a:lnTo>
                    <a:pt x="138" y="101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6" y="93"/>
                  </a:lnTo>
                  <a:lnTo>
                    <a:pt x="134" y="91"/>
                  </a:lnTo>
                  <a:lnTo>
                    <a:pt x="134" y="87"/>
                  </a:lnTo>
                  <a:lnTo>
                    <a:pt x="134" y="87"/>
                  </a:lnTo>
                  <a:lnTo>
                    <a:pt x="134" y="80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8" y="70"/>
                  </a:lnTo>
                  <a:lnTo>
                    <a:pt x="140" y="68"/>
                  </a:lnTo>
                  <a:lnTo>
                    <a:pt x="144" y="67"/>
                  </a:lnTo>
                  <a:lnTo>
                    <a:pt x="146" y="65"/>
                  </a:lnTo>
                  <a:lnTo>
                    <a:pt x="146" y="65"/>
                  </a:lnTo>
                  <a:lnTo>
                    <a:pt x="148" y="63"/>
                  </a:lnTo>
                  <a:lnTo>
                    <a:pt x="148" y="59"/>
                  </a:lnTo>
                  <a:lnTo>
                    <a:pt x="149" y="55"/>
                  </a:lnTo>
                  <a:lnTo>
                    <a:pt x="151" y="55"/>
                  </a:lnTo>
                  <a:lnTo>
                    <a:pt x="151" y="55"/>
                  </a:lnTo>
                  <a:lnTo>
                    <a:pt x="153" y="53"/>
                  </a:lnTo>
                  <a:lnTo>
                    <a:pt x="155" y="51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6" y="46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178" y="42"/>
                  </a:lnTo>
                  <a:lnTo>
                    <a:pt x="180" y="40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2" y="34"/>
                  </a:lnTo>
                  <a:lnTo>
                    <a:pt x="182" y="31"/>
                  </a:lnTo>
                  <a:lnTo>
                    <a:pt x="180" y="25"/>
                  </a:lnTo>
                  <a:lnTo>
                    <a:pt x="178" y="21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6" name="Freeform 266">
              <a:extLst>
                <a:ext uri="{FF2B5EF4-FFF2-40B4-BE49-F238E27FC236}">
                  <a16:creationId xmlns:a16="http://schemas.microsoft.com/office/drawing/2014/main" id="{08B3A2B8-D2E7-0243-960C-C01A878201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1039" y="2443486"/>
              <a:ext cx="19849" cy="19490"/>
            </a:xfrm>
            <a:custGeom>
              <a:avLst/>
              <a:gdLst>
                <a:gd name="T0" fmla="*/ 10 w 13"/>
                <a:gd name="T1" fmla="*/ 15 h 15"/>
                <a:gd name="T2" fmla="*/ 10 w 13"/>
                <a:gd name="T3" fmla="*/ 15 h 15"/>
                <a:gd name="T4" fmla="*/ 10 w 13"/>
                <a:gd name="T5" fmla="*/ 12 h 15"/>
                <a:gd name="T6" fmla="*/ 13 w 13"/>
                <a:gd name="T7" fmla="*/ 10 h 15"/>
                <a:gd name="T8" fmla="*/ 13 w 13"/>
                <a:gd name="T9" fmla="*/ 6 h 15"/>
                <a:gd name="T10" fmla="*/ 8 w 13"/>
                <a:gd name="T11" fmla="*/ 0 h 15"/>
                <a:gd name="T12" fmla="*/ 0 w 13"/>
                <a:gd name="T13" fmla="*/ 8 h 15"/>
                <a:gd name="T14" fmla="*/ 10 w 13"/>
                <a:gd name="T15" fmla="*/ 15 h 15"/>
                <a:gd name="T16" fmla="*/ 10 w 13"/>
                <a:gd name="T17" fmla="*/ 15 h 15"/>
                <a:gd name="T18" fmla="*/ 10 w 13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0" y="15"/>
                  </a:moveTo>
                  <a:lnTo>
                    <a:pt x="10" y="15"/>
                  </a:lnTo>
                  <a:lnTo>
                    <a:pt x="10" y="12"/>
                  </a:lnTo>
                  <a:lnTo>
                    <a:pt x="13" y="10"/>
                  </a:lnTo>
                  <a:lnTo>
                    <a:pt x="13" y="6"/>
                  </a:lnTo>
                  <a:lnTo>
                    <a:pt x="8" y="0"/>
                  </a:lnTo>
                  <a:lnTo>
                    <a:pt x="0" y="8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7" name="Freeform 267">
              <a:extLst>
                <a:ext uri="{FF2B5EF4-FFF2-40B4-BE49-F238E27FC236}">
                  <a16:creationId xmlns:a16="http://schemas.microsoft.com/office/drawing/2014/main" id="{809B8D6C-EFF1-A64E-B10E-5528168FE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1039" y="2443486"/>
              <a:ext cx="19849" cy="19490"/>
            </a:xfrm>
            <a:custGeom>
              <a:avLst/>
              <a:gdLst>
                <a:gd name="T0" fmla="*/ 10 w 13"/>
                <a:gd name="T1" fmla="*/ 15 h 15"/>
                <a:gd name="T2" fmla="*/ 10 w 13"/>
                <a:gd name="T3" fmla="*/ 15 h 15"/>
                <a:gd name="T4" fmla="*/ 10 w 13"/>
                <a:gd name="T5" fmla="*/ 12 h 15"/>
                <a:gd name="T6" fmla="*/ 13 w 13"/>
                <a:gd name="T7" fmla="*/ 10 h 15"/>
                <a:gd name="T8" fmla="*/ 13 w 13"/>
                <a:gd name="T9" fmla="*/ 6 h 15"/>
                <a:gd name="T10" fmla="*/ 8 w 13"/>
                <a:gd name="T11" fmla="*/ 0 h 15"/>
                <a:gd name="T12" fmla="*/ 0 w 13"/>
                <a:gd name="T13" fmla="*/ 8 h 15"/>
                <a:gd name="T14" fmla="*/ 10 w 13"/>
                <a:gd name="T15" fmla="*/ 15 h 15"/>
                <a:gd name="T16" fmla="*/ 10 w 13"/>
                <a:gd name="T17" fmla="*/ 15 h 15"/>
                <a:gd name="T18" fmla="*/ 10 w 13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0" y="15"/>
                  </a:moveTo>
                  <a:lnTo>
                    <a:pt x="10" y="15"/>
                  </a:lnTo>
                  <a:lnTo>
                    <a:pt x="10" y="12"/>
                  </a:lnTo>
                  <a:lnTo>
                    <a:pt x="13" y="10"/>
                  </a:lnTo>
                  <a:lnTo>
                    <a:pt x="13" y="6"/>
                  </a:lnTo>
                  <a:lnTo>
                    <a:pt x="8" y="0"/>
                  </a:lnTo>
                  <a:lnTo>
                    <a:pt x="0" y="8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BCBF8ACA-0751-EE41-B5BD-E221846CB5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72245" y="2153732"/>
              <a:ext cx="277889" cy="228685"/>
            </a:xfrm>
            <a:custGeom>
              <a:avLst/>
              <a:gdLst>
                <a:gd name="T0" fmla="*/ 100 w 182"/>
                <a:gd name="T1" fmla="*/ 176 h 176"/>
                <a:gd name="T2" fmla="*/ 80 w 182"/>
                <a:gd name="T3" fmla="*/ 168 h 176"/>
                <a:gd name="T4" fmla="*/ 57 w 182"/>
                <a:gd name="T5" fmla="*/ 168 h 176"/>
                <a:gd name="T6" fmla="*/ 45 w 182"/>
                <a:gd name="T7" fmla="*/ 159 h 176"/>
                <a:gd name="T8" fmla="*/ 51 w 182"/>
                <a:gd name="T9" fmla="*/ 132 h 176"/>
                <a:gd name="T10" fmla="*/ 53 w 182"/>
                <a:gd name="T11" fmla="*/ 117 h 176"/>
                <a:gd name="T12" fmla="*/ 53 w 182"/>
                <a:gd name="T13" fmla="*/ 100 h 176"/>
                <a:gd name="T14" fmla="*/ 44 w 182"/>
                <a:gd name="T15" fmla="*/ 96 h 176"/>
                <a:gd name="T16" fmla="*/ 38 w 182"/>
                <a:gd name="T17" fmla="*/ 89 h 176"/>
                <a:gd name="T18" fmla="*/ 36 w 182"/>
                <a:gd name="T19" fmla="*/ 81 h 176"/>
                <a:gd name="T20" fmla="*/ 30 w 182"/>
                <a:gd name="T21" fmla="*/ 76 h 176"/>
                <a:gd name="T22" fmla="*/ 23 w 182"/>
                <a:gd name="T23" fmla="*/ 74 h 176"/>
                <a:gd name="T24" fmla="*/ 13 w 182"/>
                <a:gd name="T25" fmla="*/ 70 h 176"/>
                <a:gd name="T26" fmla="*/ 2 w 182"/>
                <a:gd name="T27" fmla="*/ 62 h 176"/>
                <a:gd name="T28" fmla="*/ 0 w 182"/>
                <a:gd name="T29" fmla="*/ 61 h 176"/>
                <a:gd name="T30" fmla="*/ 2 w 182"/>
                <a:gd name="T31" fmla="*/ 55 h 176"/>
                <a:gd name="T32" fmla="*/ 10 w 182"/>
                <a:gd name="T33" fmla="*/ 51 h 176"/>
                <a:gd name="T34" fmla="*/ 23 w 182"/>
                <a:gd name="T35" fmla="*/ 49 h 176"/>
                <a:gd name="T36" fmla="*/ 25 w 182"/>
                <a:gd name="T37" fmla="*/ 49 h 176"/>
                <a:gd name="T38" fmla="*/ 34 w 182"/>
                <a:gd name="T39" fmla="*/ 55 h 176"/>
                <a:gd name="T40" fmla="*/ 40 w 182"/>
                <a:gd name="T41" fmla="*/ 57 h 176"/>
                <a:gd name="T42" fmla="*/ 45 w 182"/>
                <a:gd name="T43" fmla="*/ 57 h 176"/>
                <a:gd name="T44" fmla="*/ 47 w 182"/>
                <a:gd name="T45" fmla="*/ 53 h 176"/>
                <a:gd name="T46" fmla="*/ 47 w 182"/>
                <a:gd name="T47" fmla="*/ 47 h 176"/>
                <a:gd name="T48" fmla="*/ 44 w 182"/>
                <a:gd name="T49" fmla="*/ 40 h 176"/>
                <a:gd name="T50" fmla="*/ 42 w 182"/>
                <a:gd name="T51" fmla="*/ 34 h 176"/>
                <a:gd name="T52" fmla="*/ 45 w 182"/>
                <a:gd name="T53" fmla="*/ 30 h 176"/>
                <a:gd name="T54" fmla="*/ 49 w 182"/>
                <a:gd name="T55" fmla="*/ 32 h 176"/>
                <a:gd name="T56" fmla="*/ 66 w 182"/>
                <a:gd name="T57" fmla="*/ 38 h 176"/>
                <a:gd name="T58" fmla="*/ 68 w 182"/>
                <a:gd name="T59" fmla="*/ 36 h 176"/>
                <a:gd name="T60" fmla="*/ 70 w 182"/>
                <a:gd name="T61" fmla="*/ 36 h 176"/>
                <a:gd name="T62" fmla="*/ 74 w 182"/>
                <a:gd name="T63" fmla="*/ 28 h 176"/>
                <a:gd name="T64" fmla="*/ 80 w 182"/>
                <a:gd name="T65" fmla="*/ 25 h 176"/>
                <a:gd name="T66" fmla="*/ 81 w 182"/>
                <a:gd name="T67" fmla="*/ 25 h 176"/>
                <a:gd name="T68" fmla="*/ 83 w 182"/>
                <a:gd name="T69" fmla="*/ 27 h 176"/>
                <a:gd name="T70" fmla="*/ 87 w 182"/>
                <a:gd name="T71" fmla="*/ 25 h 176"/>
                <a:gd name="T72" fmla="*/ 91 w 182"/>
                <a:gd name="T73" fmla="*/ 15 h 176"/>
                <a:gd name="T74" fmla="*/ 95 w 182"/>
                <a:gd name="T75" fmla="*/ 4 h 176"/>
                <a:gd name="T76" fmla="*/ 95 w 182"/>
                <a:gd name="T77" fmla="*/ 4 h 176"/>
                <a:gd name="T78" fmla="*/ 98 w 182"/>
                <a:gd name="T79" fmla="*/ 2 h 176"/>
                <a:gd name="T80" fmla="*/ 102 w 182"/>
                <a:gd name="T81" fmla="*/ 0 h 176"/>
                <a:gd name="T82" fmla="*/ 129 w 182"/>
                <a:gd name="T83" fmla="*/ 28 h 176"/>
                <a:gd name="T84" fmla="*/ 182 w 182"/>
                <a:gd name="T85" fmla="*/ 47 h 176"/>
                <a:gd name="T86" fmla="*/ 163 w 182"/>
                <a:gd name="T87" fmla="*/ 85 h 176"/>
                <a:gd name="T88" fmla="*/ 168 w 182"/>
                <a:gd name="T89" fmla="*/ 104 h 176"/>
                <a:gd name="T90" fmla="*/ 168 w 182"/>
                <a:gd name="T91" fmla="*/ 123 h 176"/>
                <a:gd name="T92" fmla="*/ 165 w 182"/>
                <a:gd name="T93" fmla="*/ 125 h 176"/>
                <a:gd name="T94" fmla="*/ 168 w 182"/>
                <a:gd name="T95" fmla="*/ 140 h 176"/>
                <a:gd name="T96" fmla="*/ 178 w 182"/>
                <a:gd name="T97" fmla="*/ 146 h 176"/>
                <a:gd name="T98" fmla="*/ 168 w 182"/>
                <a:gd name="T99" fmla="*/ 155 h 176"/>
                <a:gd name="T100" fmla="*/ 167 w 182"/>
                <a:gd name="T101" fmla="*/ 159 h 176"/>
                <a:gd name="T102" fmla="*/ 161 w 182"/>
                <a:gd name="T103" fmla="*/ 163 h 176"/>
                <a:gd name="T104" fmla="*/ 159 w 182"/>
                <a:gd name="T105" fmla="*/ 165 h 176"/>
                <a:gd name="T106" fmla="*/ 153 w 182"/>
                <a:gd name="T107" fmla="*/ 165 h 176"/>
                <a:gd name="T108" fmla="*/ 146 w 182"/>
                <a:gd name="T109" fmla="*/ 163 h 176"/>
                <a:gd name="T110" fmla="*/ 134 w 182"/>
                <a:gd name="T111" fmla="*/ 157 h 176"/>
                <a:gd name="T112" fmla="*/ 127 w 182"/>
                <a:gd name="T113" fmla="*/ 153 h 176"/>
                <a:gd name="T114" fmla="*/ 119 w 182"/>
                <a:gd name="T115" fmla="*/ 155 h 176"/>
                <a:gd name="T116" fmla="*/ 117 w 182"/>
                <a:gd name="T117" fmla="*/ 157 h 176"/>
                <a:gd name="T118" fmla="*/ 114 w 182"/>
                <a:gd name="T119" fmla="*/ 163 h 176"/>
                <a:gd name="T120" fmla="*/ 110 w 182"/>
                <a:gd name="T121" fmla="*/ 174 h 176"/>
                <a:gd name="T122" fmla="*/ 110 w 182"/>
                <a:gd name="T123" fmla="*/ 17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" h="176">
                  <a:moveTo>
                    <a:pt x="110" y="174"/>
                  </a:moveTo>
                  <a:lnTo>
                    <a:pt x="100" y="176"/>
                  </a:lnTo>
                  <a:lnTo>
                    <a:pt x="95" y="174"/>
                  </a:lnTo>
                  <a:lnTo>
                    <a:pt x="80" y="168"/>
                  </a:lnTo>
                  <a:lnTo>
                    <a:pt x="68" y="168"/>
                  </a:lnTo>
                  <a:lnTo>
                    <a:pt x="57" y="168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7" y="148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53" y="117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47" y="100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36" y="81"/>
                  </a:lnTo>
                  <a:lnTo>
                    <a:pt x="34" y="78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3" y="74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6" y="66"/>
                  </a:lnTo>
                  <a:lnTo>
                    <a:pt x="2" y="6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2" y="55"/>
                  </a:lnTo>
                  <a:lnTo>
                    <a:pt x="6" y="53"/>
                  </a:lnTo>
                  <a:lnTo>
                    <a:pt x="10" y="51"/>
                  </a:lnTo>
                  <a:lnTo>
                    <a:pt x="17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8" y="51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3"/>
                  </a:lnTo>
                  <a:lnTo>
                    <a:pt x="47" y="51"/>
                  </a:lnTo>
                  <a:lnTo>
                    <a:pt x="47" y="47"/>
                  </a:lnTo>
                  <a:lnTo>
                    <a:pt x="45" y="44"/>
                  </a:lnTo>
                  <a:lnTo>
                    <a:pt x="44" y="40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7" y="30"/>
                  </a:lnTo>
                  <a:lnTo>
                    <a:pt x="49" y="32"/>
                  </a:lnTo>
                  <a:lnTo>
                    <a:pt x="57" y="36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2"/>
                  </a:lnTo>
                  <a:lnTo>
                    <a:pt x="74" y="28"/>
                  </a:lnTo>
                  <a:lnTo>
                    <a:pt x="76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9" y="21"/>
                  </a:lnTo>
                  <a:lnTo>
                    <a:pt x="91" y="15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02" y="0"/>
                  </a:lnTo>
                  <a:lnTo>
                    <a:pt x="123" y="15"/>
                  </a:lnTo>
                  <a:lnTo>
                    <a:pt x="129" y="28"/>
                  </a:lnTo>
                  <a:lnTo>
                    <a:pt x="140" y="28"/>
                  </a:lnTo>
                  <a:lnTo>
                    <a:pt x="182" y="47"/>
                  </a:lnTo>
                  <a:lnTo>
                    <a:pt x="176" y="74"/>
                  </a:lnTo>
                  <a:lnTo>
                    <a:pt x="163" y="85"/>
                  </a:lnTo>
                  <a:lnTo>
                    <a:pt x="153" y="100"/>
                  </a:lnTo>
                  <a:lnTo>
                    <a:pt x="168" y="104"/>
                  </a:lnTo>
                  <a:lnTo>
                    <a:pt x="167" y="114"/>
                  </a:lnTo>
                  <a:lnTo>
                    <a:pt x="168" y="123"/>
                  </a:lnTo>
                  <a:lnTo>
                    <a:pt x="165" y="125"/>
                  </a:lnTo>
                  <a:lnTo>
                    <a:pt x="165" y="125"/>
                  </a:lnTo>
                  <a:lnTo>
                    <a:pt x="167" y="132"/>
                  </a:lnTo>
                  <a:lnTo>
                    <a:pt x="168" y="140"/>
                  </a:lnTo>
                  <a:lnTo>
                    <a:pt x="178" y="146"/>
                  </a:lnTo>
                  <a:lnTo>
                    <a:pt x="178" y="146"/>
                  </a:lnTo>
                  <a:lnTo>
                    <a:pt x="174" y="149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7" y="159"/>
                  </a:lnTo>
                  <a:lnTo>
                    <a:pt x="165" y="161"/>
                  </a:lnTo>
                  <a:lnTo>
                    <a:pt x="161" y="163"/>
                  </a:lnTo>
                  <a:lnTo>
                    <a:pt x="161" y="163"/>
                  </a:lnTo>
                  <a:lnTo>
                    <a:pt x="159" y="165"/>
                  </a:lnTo>
                  <a:lnTo>
                    <a:pt x="157" y="165"/>
                  </a:lnTo>
                  <a:lnTo>
                    <a:pt x="153" y="165"/>
                  </a:lnTo>
                  <a:lnTo>
                    <a:pt x="151" y="165"/>
                  </a:lnTo>
                  <a:lnTo>
                    <a:pt x="146" y="163"/>
                  </a:lnTo>
                  <a:lnTo>
                    <a:pt x="140" y="159"/>
                  </a:lnTo>
                  <a:lnTo>
                    <a:pt x="134" y="157"/>
                  </a:lnTo>
                  <a:lnTo>
                    <a:pt x="129" y="155"/>
                  </a:lnTo>
                  <a:lnTo>
                    <a:pt x="127" y="153"/>
                  </a:lnTo>
                  <a:lnTo>
                    <a:pt x="123" y="155"/>
                  </a:lnTo>
                  <a:lnTo>
                    <a:pt x="119" y="155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15" y="159"/>
                  </a:lnTo>
                  <a:lnTo>
                    <a:pt x="114" y="163"/>
                  </a:lnTo>
                  <a:lnTo>
                    <a:pt x="112" y="166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FC54A5B4-BF1D-1340-B476-7A67A5FCC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72245" y="2153732"/>
              <a:ext cx="277889" cy="228685"/>
            </a:xfrm>
            <a:custGeom>
              <a:avLst/>
              <a:gdLst>
                <a:gd name="T0" fmla="*/ 100 w 182"/>
                <a:gd name="T1" fmla="*/ 176 h 176"/>
                <a:gd name="T2" fmla="*/ 80 w 182"/>
                <a:gd name="T3" fmla="*/ 168 h 176"/>
                <a:gd name="T4" fmla="*/ 57 w 182"/>
                <a:gd name="T5" fmla="*/ 168 h 176"/>
                <a:gd name="T6" fmla="*/ 45 w 182"/>
                <a:gd name="T7" fmla="*/ 159 h 176"/>
                <a:gd name="T8" fmla="*/ 51 w 182"/>
                <a:gd name="T9" fmla="*/ 132 h 176"/>
                <a:gd name="T10" fmla="*/ 53 w 182"/>
                <a:gd name="T11" fmla="*/ 117 h 176"/>
                <a:gd name="T12" fmla="*/ 53 w 182"/>
                <a:gd name="T13" fmla="*/ 100 h 176"/>
                <a:gd name="T14" fmla="*/ 44 w 182"/>
                <a:gd name="T15" fmla="*/ 96 h 176"/>
                <a:gd name="T16" fmla="*/ 38 w 182"/>
                <a:gd name="T17" fmla="*/ 89 h 176"/>
                <a:gd name="T18" fmla="*/ 36 w 182"/>
                <a:gd name="T19" fmla="*/ 81 h 176"/>
                <a:gd name="T20" fmla="*/ 30 w 182"/>
                <a:gd name="T21" fmla="*/ 76 h 176"/>
                <a:gd name="T22" fmla="*/ 23 w 182"/>
                <a:gd name="T23" fmla="*/ 74 h 176"/>
                <a:gd name="T24" fmla="*/ 13 w 182"/>
                <a:gd name="T25" fmla="*/ 70 h 176"/>
                <a:gd name="T26" fmla="*/ 2 w 182"/>
                <a:gd name="T27" fmla="*/ 62 h 176"/>
                <a:gd name="T28" fmla="*/ 0 w 182"/>
                <a:gd name="T29" fmla="*/ 61 h 176"/>
                <a:gd name="T30" fmla="*/ 2 w 182"/>
                <a:gd name="T31" fmla="*/ 55 h 176"/>
                <a:gd name="T32" fmla="*/ 10 w 182"/>
                <a:gd name="T33" fmla="*/ 51 h 176"/>
                <a:gd name="T34" fmla="*/ 23 w 182"/>
                <a:gd name="T35" fmla="*/ 49 h 176"/>
                <a:gd name="T36" fmla="*/ 25 w 182"/>
                <a:gd name="T37" fmla="*/ 49 h 176"/>
                <a:gd name="T38" fmla="*/ 34 w 182"/>
                <a:gd name="T39" fmla="*/ 55 h 176"/>
                <a:gd name="T40" fmla="*/ 40 w 182"/>
                <a:gd name="T41" fmla="*/ 57 h 176"/>
                <a:gd name="T42" fmla="*/ 45 w 182"/>
                <a:gd name="T43" fmla="*/ 57 h 176"/>
                <a:gd name="T44" fmla="*/ 47 w 182"/>
                <a:gd name="T45" fmla="*/ 53 h 176"/>
                <a:gd name="T46" fmla="*/ 47 w 182"/>
                <a:gd name="T47" fmla="*/ 47 h 176"/>
                <a:gd name="T48" fmla="*/ 44 w 182"/>
                <a:gd name="T49" fmla="*/ 40 h 176"/>
                <a:gd name="T50" fmla="*/ 42 w 182"/>
                <a:gd name="T51" fmla="*/ 34 h 176"/>
                <a:gd name="T52" fmla="*/ 45 w 182"/>
                <a:gd name="T53" fmla="*/ 30 h 176"/>
                <a:gd name="T54" fmla="*/ 49 w 182"/>
                <a:gd name="T55" fmla="*/ 32 h 176"/>
                <a:gd name="T56" fmla="*/ 66 w 182"/>
                <a:gd name="T57" fmla="*/ 38 h 176"/>
                <a:gd name="T58" fmla="*/ 68 w 182"/>
                <a:gd name="T59" fmla="*/ 36 h 176"/>
                <a:gd name="T60" fmla="*/ 70 w 182"/>
                <a:gd name="T61" fmla="*/ 36 h 176"/>
                <a:gd name="T62" fmla="*/ 74 w 182"/>
                <a:gd name="T63" fmla="*/ 28 h 176"/>
                <a:gd name="T64" fmla="*/ 80 w 182"/>
                <a:gd name="T65" fmla="*/ 25 h 176"/>
                <a:gd name="T66" fmla="*/ 81 w 182"/>
                <a:gd name="T67" fmla="*/ 25 h 176"/>
                <a:gd name="T68" fmla="*/ 83 w 182"/>
                <a:gd name="T69" fmla="*/ 27 h 176"/>
                <a:gd name="T70" fmla="*/ 87 w 182"/>
                <a:gd name="T71" fmla="*/ 25 h 176"/>
                <a:gd name="T72" fmla="*/ 91 w 182"/>
                <a:gd name="T73" fmla="*/ 15 h 176"/>
                <a:gd name="T74" fmla="*/ 95 w 182"/>
                <a:gd name="T75" fmla="*/ 4 h 176"/>
                <a:gd name="T76" fmla="*/ 95 w 182"/>
                <a:gd name="T77" fmla="*/ 4 h 176"/>
                <a:gd name="T78" fmla="*/ 98 w 182"/>
                <a:gd name="T79" fmla="*/ 2 h 176"/>
                <a:gd name="T80" fmla="*/ 102 w 182"/>
                <a:gd name="T81" fmla="*/ 0 h 176"/>
                <a:gd name="T82" fmla="*/ 129 w 182"/>
                <a:gd name="T83" fmla="*/ 28 h 176"/>
                <a:gd name="T84" fmla="*/ 182 w 182"/>
                <a:gd name="T85" fmla="*/ 47 h 176"/>
                <a:gd name="T86" fmla="*/ 163 w 182"/>
                <a:gd name="T87" fmla="*/ 85 h 176"/>
                <a:gd name="T88" fmla="*/ 168 w 182"/>
                <a:gd name="T89" fmla="*/ 104 h 176"/>
                <a:gd name="T90" fmla="*/ 168 w 182"/>
                <a:gd name="T91" fmla="*/ 123 h 176"/>
                <a:gd name="T92" fmla="*/ 165 w 182"/>
                <a:gd name="T93" fmla="*/ 125 h 176"/>
                <a:gd name="T94" fmla="*/ 168 w 182"/>
                <a:gd name="T95" fmla="*/ 140 h 176"/>
                <a:gd name="T96" fmla="*/ 178 w 182"/>
                <a:gd name="T97" fmla="*/ 146 h 176"/>
                <a:gd name="T98" fmla="*/ 168 w 182"/>
                <a:gd name="T99" fmla="*/ 155 h 176"/>
                <a:gd name="T100" fmla="*/ 167 w 182"/>
                <a:gd name="T101" fmla="*/ 159 h 176"/>
                <a:gd name="T102" fmla="*/ 161 w 182"/>
                <a:gd name="T103" fmla="*/ 163 h 176"/>
                <a:gd name="T104" fmla="*/ 159 w 182"/>
                <a:gd name="T105" fmla="*/ 165 h 176"/>
                <a:gd name="T106" fmla="*/ 153 w 182"/>
                <a:gd name="T107" fmla="*/ 165 h 176"/>
                <a:gd name="T108" fmla="*/ 146 w 182"/>
                <a:gd name="T109" fmla="*/ 163 h 176"/>
                <a:gd name="T110" fmla="*/ 134 w 182"/>
                <a:gd name="T111" fmla="*/ 157 h 176"/>
                <a:gd name="T112" fmla="*/ 127 w 182"/>
                <a:gd name="T113" fmla="*/ 153 h 176"/>
                <a:gd name="T114" fmla="*/ 119 w 182"/>
                <a:gd name="T115" fmla="*/ 155 h 176"/>
                <a:gd name="T116" fmla="*/ 117 w 182"/>
                <a:gd name="T117" fmla="*/ 157 h 176"/>
                <a:gd name="T118" fmla="*/ 114 w 182"/>
                <a:gd name="T119" fmla="*/ 163 h 176"/>
                <a:gd name="T120" fmla="*/ 110 w 182"/>
                <a:gd name="T121" fmla="*/ 174 h 176"/>
                <a:gd name="T122" fmla="*/ 110 w 182"/>
                <a:gd name="T123" fmla="*/ 17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" h="176">
                  <a:moveTo>
                    <a:pt x="110" y="174"/>
                  </a:moveTo>
                  <a:lnTo>
                    <a:pt x="100" y="176"/>
                  </a:lnTo>
                  <a:lnTo>
                    <a:pt x="95" y="174"/>
                  </a:lnTo>
                  <a:lnTo>
                    <a:pt x="80" y="168"/>
                  </a:lnTo>
                  <a:lnTo>
                    <a:pt x="68" y="168"/>
                  </a:lnTo>
                  <a:lnTo>
                    <a:pt x="57" y="168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7" y="148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53" y="117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47" y="100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36" y="81"/>
                  </a:lnTo>
                  <a:lnTo>
                    <a:pt x="34" y="78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3" y="74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6" y="66"/>
                  </a:lnTo>
                  <a:lnTo>
                    <a:pt x="2" y="6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2" y="55"/>
                  </a:lnTo>
                  <a:lnTo>
                    <a:pt x="6" y="53"/>
                  </a:lnTo>
                  <a:lnTo>
                    <a:pt x="10" y="51"/>
                  </a:lnTo>
                  <a:lnTo>
                    <a:pt x="17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8" y="51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3"/>
                  </a:lnTo>
                  <a:lnTo>
                    <a:pt x="47" y="51"/>
                  </a:lnTo>
                  <a:lnTo>
                    <a:pt x="47" y="47"/>
                  </a:lnTo>
                  <a:lnTo>
                    <a:pt x="45" y="44"/>
                  </a:lnTo>
                  <a:lnTo>
                    <a:pt x="44" y="40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7" y="30"/>
                  </a:lnTo>
                  <a:lnTo>
                    <a:pt x="49" y="32"/>
                  </a:lnTo>
                  <a:lnTo>
                    <a:pt x="57" y="36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2"/>
                  </a:lnTo>
                  <a:lnTo>
                    <a:pt x="74" y="28"/>
                  </a:lnTo>
                  <a:lnTo>
                    <a:pt x="76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9" y="21"/>
                  </a:lnTo>
                  <a:lnTo>
                    <a:pt x="91" y="15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102" y="0"/>
                  </a:lnTo>
                  <a:lnTo>
                    <a:pt x="123" y="15"/>
                  </a:lnTo>
                  <a:lnTo>
                    <a:pt x="129" y="28"/>
                  </a:lnTo>
                  <a:lnTo>
                    <a:pt x="140" y="28"/>
                  </a:lnTo>
                  <a:lnTo>
                    <a:pt x="182" y="47"/>
                  </a:lnTo>
                  <a:lnTo>
                    <a:pt x="176" y="74"/>
                  </a:lnTo>
                  <a:lnTo>
                    <a:pt x="163" y="85"/>
                  </a:lnTo>
                  <a:lnTo>
                    <a:pt x="153" y="100"/>
                  </a:lnTo>
                  <a:lnTo>
                    <a:pt x="168" y="104"/>
                  </a:lnTo>
                  <a:lnTo>
                    <a:pt x="167" y="114"/>
                  </a:lnTo>
                  <a:lnTo>
                    <a:pt x="168" y="123"/>
                  </a:lnTo>
                  <a:lnTo>
                    <a:pt x="165" y="125"/>
                  </a:lnTo>
                  <a:lnTo>
                    <a:pt x="165" y="125"/>
                  </a:lnTo>
                  <a:lnTo>
                    <a:pt x="167" y="132"/>
                  </a:lnTo>
                  <a:lnTo>
                    <a:pt x="168" y="140"/>
                  </a:lnTo>
                  <a:lnTo>
                    <a:pt x="178" y="146"/>
                  </a:lnTo>
                  <a:lnTo>
                    <a:pt x="178" y="146"/>
                  </a:lnTo>
                  <a:lnTo>
                    <a:pt x="174" y="149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7" y="159"/>
                  </a:lnTo>
                  <a:lnTo>
                    <a:pt x="165" y="161"/>
                  </a:lnTo>
                  <a:lnTo>
                    <a:pt x="161" y="163"/>
                  </a:lnTo>
                  <a:lnTo>
                    <a:pt x="161" y="163"/>
                  </a:lnTo>
                  <a:lnTo>
                    <a:pt x="159" y="165"/>
                  </a:lnTo>
                  <a:lnTo>
                    <a:pt x="157" y="165"/>
                  </a:lnTo>
                  <a:lnTo>
                    <a:pt x="153" y="165"/>
                  </a:lnTo>
                  <a:lnTo>
                    <a:pt x="151" y="165"/>
                  </a:lnTo>
                  <a:lnTo>
                    <a:pt x="146" y="163"/>
                  </a:lnTo>
                  <a:lnTo>
                    <a:pt x="140" y="159"/>
                  </a:lnTo>
                  <a:lnTo>
                    <a:pt x="134" y="157"/>
                  </a:lnTo>
                  <a:lnTo>
                    <a:pt x="129" y="155"/>
                  </a:lnTo>
                  <a:lnTo>
                    <a:pt x="127" y="153"/>
                  </a:lnTo>
                  <a:lnTo>
                    <a:pt x="123" y="155"/>
                  </a:lnTo>
                  <a:lnTo>
                    <a:pt x="119" y="155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15" y="159"/>
                  </a:lnTo>
                  <a:lnTo>
                    <a:pt x="114" y="163"/>
                  </a:lnTo>
                  <a:lnTo>
                    <a:pt x="112" y="166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60933AD5-3142-824E-8263-C5067BE16D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3876" y="2368124"/>
              <a:ext cx="19849" cy="41579"/>
            </a:xfrm>
            <a:custGeom>
              <a:avLst/>
              <a:gdLst>
                <a:gd name="T0" fmla="*/ 6 w 13"/>
                <a:gd name="T1" fmla="*/ 28 h 32"/>
                <a:gd name="T2" fmla="*/ 0 w 13"/>
                <a:gd name="T3" fmla="*/ 17 h 32"/>
                <a:gd name="T4" fmla="*/ 0 w 13"/>
                <a:gd name="T5" fmla="*/ 9 h 32"/>
                <a:gd name="T6" fmla="*/ 6 w 13"/>
                <a:gd name="T7" fmla="*/ 3 h 32"/>
                <a:gd name="T8" fmla="*/ 13 w 13"/>
                <a:gd name="T9" fmla="*/ 0 h 32"/>
                <a:gd name="T10" fmla="*/ 13 w 13"/>
                <a:gd name="T11" fmla="*/ 13 h 32"/>
                <a:gd name="T12" fmla="*/ 11 w 13"/>
                <a:gd name="T13" fmla="*/ 26 h 32"/>
                <a:gd name="T14" fmla="*/ 11 w 13"/>
                <a:gd name="T15" fmla="*/ 32 h 32"/>
                <a:gd name="T16" fmla="*/ 6 w 13"/>
                <a:gd name="T17" fmla="*/ 28 h 32"/>
                <a:gd name="T18" fmla="*/ 6 w 13"/>
                <a:gd name="T19" fmla="*/ 28 h 32"/>
                <a:gd name="T20" fmla="*/ 6 w 13"/>
                <a:gd name="T2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2">
                  <a:moveTo>
                    <a:pt x="6" y="28"/>
                  </a:moveTo>
                  <a:lnTo>
                    <a:pt x="0" y="17"/>
                  </a:lnTo>
                  <a:lnTo>
                    <a:pt x="0" y="9"/>
                  </a:lnTo>
                  <a:lnTo>
                    <a:pt x="6" y="3"/>
                  </a:lnTo>
                  <a:lnTo>
                    <a:pt x="13" y="0"/>
                  </a:lnTo>
                  <a:lnTo>
                    <a:pt x="13" y="13"/>
                  </a:lnTo>
                  <a:lnTo>
                    <a:pt x="11" y="26"/>
                  </a:lnTo>
                  <a:lnTo>
                    <a:pt x="11" y="32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1B846AEC-991A-844C-9BD9-D669CF1915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3876" y="2368124"/>
              <a:ext cx="19849" cy="41579"/>
            </a:xfrm>
            <a:custGeom>
              <a:avLst/>
              <a:gdLst>
                <a:gd name="T0" fmla="*/ 6 w 13"/>
                <a:gd name="T1" fmla="*/ 28 h 32"/>
                <a:gd name="T2" fmla="*/ 0 w 13"/>
                <a:gd name="T3" fmla="*/ 17 h 32"/>
                <a:gd name="T4" fmla="*/ 0 w 13"/>
                <a:gd name="T5" fmla="*/ 9 h 32"/>
                <a:gd name="T6" fmla="*/ 6 w 13"/>
                <a:gd name="T7" fmla="*/ 3 h 32"/>
                <a:gd name="T8" fmla="*/ 13 w 13"/>
                <a:gd name="T9" fmla="*/ 0 h 32"/>
                <a:gd name="T10" fmla="*/ 13 w 13"/>
                <a:gd name="T11" fmla="*/ 13 h 32"/>
                <a:gd name="T12" fmla="*/ 11 w 13"/>
                <a:gd name="T13" fmla="*/ 26 h 32"/>
                <a:gd name="T14" fmla="*/ 11 w 13"/>
                <a:gd name="T15" fmla="*/ 32 h 32"/>
                <a:gd name="T16" fmla="*/ 6 w 13"/>
                <a:gd name="T17" fmla="*/ 28 h 32"/>
                <a:gd name="T18" fmla="*/ 6 w 13"/>
                <a:gd name="T19" fmla="*/ 28 h 32"/>
                <a:gd name="T20" fmla="*/ 6 w 13"/>
                <a:gd name="T2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2">
                  <a:moveTo>
                    <a:pt x="6" y="28"/>
                  </a:moveTo>
                  <a:lnTo>
                    <a:pt x="0" y="17"/>
                  </a:lnTo>
                  <a:lnTo>
                    <a:pt x="0" y="9"/>
                  </a:lnTo>
                  <a:lnTo>
                    <a:pt x="6" y="3"/>
                  </a:lnTo>
                  <a:lnTo>
                    <a:pt x="13" y="0"/>
                  </a:lnTo>
                  <a:lnTo>
                    <a:pt x="13" y="13"/>
                  </a:lnTo>
                  <a:lnTo>
                    <a:pt x="11" y="26"/>
                  </a:lnTo>
                  <a:lnTo>
                    <a:pt x="11" y="32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4B24D2B1-A8E7-3E44-904A-880ACDCD74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93912"/>
              <a:ext cx="119095" cy="79260"/>
            </a:xfrm>
            <a:custGeom>
              <a:avLst/>
              <a:gdLst>
                <a:gd name="T0" fmla="*/ 23 w 78"/>
                <a:gd name="T1" fmla="*/ 49 h 61"/>
                <a:gd name="T2" fmla="*/ 23 w 78"/>
                <a:gd name="T3" fmla="*/ 32 h 61"/>
                <a:gd name="T4" fmla="*/ 13 w 78"/>
                <a:gd name="T5" fmla="*/ 32 h 61"/>
                <a:gd name="T6" fmla="*/ 0 w 78"/>
                <a:gd name="T7" fmla="*/ 27 h 61"/>
                <a:gd name="T8" fmla="*/ 0 w 78"/>
                <a:gd name="T9" fmla="*/ 10 h 61"/>
                <a:gd name="T10" fmla="*/ 13 w 78"/>
                <a:gd name="T11" fmla="*/ 4 h 61"/>
                <a:gd name="T12" fmla="*/ 46 w 78"/>
                <a:gd name="T13" fmla="*/ 4 h 61"/>
                <a:gd name="T14" fmla="*/ 49 w 78"/>
                <a:gd name="T15" fmla="*/ 0 h 61"/>
                <a:gd name="T16" fmla="*/ 55 w 78"/>
                <a:gd name="T17" fmla="*/ 2 h 61"/>
                <a:gd name="T18" fmla="*/ 55 w 78"/>
                <a:gd name="T19" fmla="*/ 6 h 61"/>
                <a:gd name="T20" fmla="*/ 66 w 78"/>
                <a:gd name="T21" fmla="*/ 10 h 61"/>
                <a:gd name="T22" fmla="*/ 78 w 78"/>
                <a:gd name="T23" fmla="*/ 21 h 61"/>
                <a:gd name="T24" fmla="*/ 78 w 78"/>
                <a:gd name="T25" fmla="*/ 30 h 61"/>
                <a:gd name="T26" fmla="*/ 63 w 78"/>
                <a:gd name="T27" fmla="*/ 36 h 61"/>
                <a:gd name="T28" fmla="*/ 63 w 78"/>
                <a:gd name="T29" fmla="*/ 53 h 61"/>
                <a:gd name="T30" fmla="*/ 55 w 78"/>
                <a:gd name="T31" fmla="*/ 53 h 61"/>
                <a:gd name="T32" fmla="*/ 49 w 78"/>
                <a:gd name="T33" fmla="*/ 61 h 61"/>
                <a:gd name="T34" fmla="*/ 34 w 78"/>
                <a:gd name="T35" fmla="*/ 61 h 61"/>
                <a:gd name="T36" fmla="*/ 34 w 78"/>
                <a:gd name="T37" fmla="*/ 51 h 61"/>
                <a:gd name="T38" fmla="*/ 23 w 78"/>
                <a:gd name="T39" fmla="*/ 49 h 61"/>
                <a:gd name="T40" fmla="*/ 23 w 78"/>
                <a:gd name="T41" fmla="*/ 49 h 61"/>
                <a:gd name="T42" fmla="*/ 23 w 78"/>
                <a:gd name="T43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" h="61">
                  <a:moveTo>
                    <a:pt x="23" y="49"/>
                  </a:moveTo>
                  <a:lnTo>
                    <a:pt x="23" y="32"/>
                  </a:lnTo>
                  <a:lnTo>
                    <a:pt x="13" y="32"/>
                  </a:lnTo>
                  <a:lnTo>
                    <a:pt x="0" y="27"/>
                  </a:lnTo>
                  <a:lnTo>
                    <a:pt x="0" y="10"/>
                  </a:lnTo>
                  <a:lnTo>
                    <a:pt x="13" y="4"/>
                  </a:lnTo>
                  <a:lnTo>
                    <a:pt x="46" y="4"/>
                  </a:lnTo>
                  <a:lnTo>
                    <a:pt x="49" y="0"/>
                  </a:lnTo>
                  <a:lnTo>
                    <a:pt x="55" y="2"/>
                  </a:lnTo>
                  <a:lnTo>
                    <a:pt x="55" y="6"/>
                  </a:lnTo>
                  <a:lnTo>
                    <a:pt x="66" y="10"/>
                  </a:lnTo>
                  <a:lnTo>
                    <a:pt x="78" y="21"/>
                  </a:lnTo>
                  <a:lnTo>
                    <a:pt x="78" y="30"/>
                  </a:lnTo>
                  <a:lnTo>
                    <a:pt x="63" y="36"/>
                  </a:lnTo>
                  <a:lnTo>
                    <a:pt x="63" y="53"/>
                  </a:lnTo>
                  <a:lnTo>
                    <a:pt x="55" y="53"/>
                  </a:lnTo>
                  <a:lnTo>
                    <a:pt x="49" y="61"/>
                  </a:lnTo>
                  <a:lnTo>
                    <a:pt x="34" y="61"/>
                  </a:lnTo>
                  <a:lnTo>
                    <a:pt x="34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CCBF364B-7824-8E4C-AAB8-FAD086C713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93912"/>
              <a:ext cx="119095" cy="79260"/>
            </a:xfrm>
            <a:custGeom>
              <a:avLst/>
              <a:gdLst>
                <a:gd name="T0" fmla="*/ 23 w 78"/>
                <a:gd name="T1" fmla="*/ 49 h 61"/>
                <a:gd name="T2" fmla="*/ 23 w 78"/>
                <a:gd name="T3" fmla="*/ 32 h 61"/>
                <a:gd name="T4" fmla="*/ 13 w 78"/>
                <a:gd name="T5" fmla="*/ 32 h 61"/>
                <a:gd name="T6" fmla="*/ 0 w 78"/>
                <a:gd name="T7" fmla="*/ 27 h 61"/>
                <a:gd name="T8" fmla="*/ 0 w 78"/>
                <a:gd name="T9" fmla="*/ 10 h 61"/>
                <a:gd name="T10" fmla="*/ 13 w 78"/>
                <a:gd name="T11" fmla="*/ 4 h 61"/>
                <a:gd name="T12" fmla="*/ 46 w 78"/>
                <a:gd name="T13" fmla="*/ 4 h 61"/>
                <a:gd name="T14" fmla="*/ 49 w 78"/>
                <a:gd name="T15" fmla="*/ 0 h 61"/>
                <a:gd name="T16" fmla="*/ 55 w 78"/>
                <a:gd name="T17" fmla="*/ 2 h 61"/>
                <a:gd name="T18" fmla="*/ 55 w 78"/>
                <a:gd name="T19" fmla="*/ 6 h 61"/>
                <a:gd name="T20" fmla="*/ 66 w 78"/>
                <a:gd name="T21" fmla="*/ 10 h 61"/>
                <a:gd name="T22" fmla="*/ 78 w 78"/>
                <a:gd name="T23" fmla="*/ 21 h 61"/>
                <a:gd name="T24" fmla="*/ 78 w 78"/>
                <a:gd name="T25" fmla="*/ 30 h 61"/>
                <a:gd name="T26" fmla="*/ 63 w 78"/>
                <a:gd name="T27" fmla="*/ 36 h 61"/>
                <a:gd name="T28" fmla="*/ 63 w 78"/>
                <a:gd name="T29" fmla="*/ 53 h 61"/>
                <a:gd name="T30" fmla="*/ 55 w 78"/>
                <a:gd name="T31" fmla="*/ 53 h 61"/>
                <a:gd name="T32" fmla="*/ 49 w 78"/>
                <a:gd name="T33" fmla="*/ 61 h 61"/>
                <a:gd name="T34" fmla="*/ 34 w 78"/>
                <a:gd name="T35" fmla="*/ 61 h 61"/>
                <a:gd name="T36" fmla="*/ 34 w 78"/>
                <a:gd name="T37" fmla="*/ 51 h 61"/>
                <a:gd name="T38" fmla="*/ 23 w 78"/>
                <a:gd name="T39" fmla="*/ 49 h 61"/>
                <a:gd name="T40" fmla="*/ 23 w 78"/>
                <a:gd name="T41" fmla="*/ 49 h 61"/>
                <a:gd name="T42" fmla="*/ 23 w 78"/>
                <a:gd name="T43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" h="61">
                  <a:moveTo>
                    <a:pt x="23" y="49"/>
                  </a:moveTo>
                  <a:lnTo>
                    <a:pt x="23" y="32"/>
                  </a:lnTo>
                  <a:lnTo>
                    <a:pt x="13" y="32"/>
                  </a:lnTo>
                  <a:lnTo>
                    <a:pt x="0" y="27"/>
                  </a:lnTo>
                  <a:lnTo>
                    <a:pt x="0" y="10"/>
                  </a:lnTo>
                  <a:lnTo>
                    <a:pt x="13" y="4"/>
                  </a:lnTo>
                  <a:lnTo>
                    <a:pt x="46" y="4"/>
                  </a:lnTo>
                  <a:lnTo>
                    <a:pt x="49" y="0"/>
                  </a:lnTo>
                  <a:lnTo>
                    <a:pt x="55" y="2"/>
                  </a:lnTo>
                  <a:lnTo>
                    <a:pt x="55" y="6"/>
                  </a:lnTo>
                  <a:lnTo>
                    <a:pt x="66" y="10"/>
                  </a:lnTo>
                  <a:lnTo>
                    <a:pt x="78" y="21"/>
                  </a:lnTo>
                  <a:lnTo>
                    <a:pt x="78" y="30"/>
                  </a:lnTo>
                  <a:lnTo>
                    <a:pt x="63" y="36"/>
                  </a:lnTo>
                  <a:lnTo>
                    <a:pt x="63" y="53"/>
                  </a:lnTo>
                  <a:lnTo>
                    <a:pt x="55" y="53"/>
                  </a:lnTo>
                  <a:lnTo>
                    <a:pt x="49" y="61"/>
                  </a:lnTo>
                  <a:lnTo>
                    <a:pt x="34" y="61"/>
                  </a:lnTo>
                  <a:lnTo>
                    <a:pt x="34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E2C7CA96-2218-BA45-8103-2CEE79D183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47136"/>
              <a:ext cx="148106" cy="74063"/>
            </a:xfrm>
            <a:custGeom>
              <a:avLst/>
              <a:gdLst>
                <a:gd name="T0" fmla="*/ 0 w 97"/>
                <a:gd name="T1" fmla="*/ 46 h 57"/>
                <a:gd name="T2" fmla="*/ 0 w 97"/>
                <a:gd name="T3" fmla="*/ 34 h 57"/>
                <a:gd name="T4" fmla="*/ 0 w 97"/>
                <a:gd name="T5" fmla="*/ 34 h 57"/>
                <a:gd name="T6" fmla="*/ 0 w 97"/>
                <a:gd name="T7" fmla="*/ 34 h 57"/>
                <a:gd name="T8" fmla="*/ 0 w 97"/>
                <a:gd name="T9" fmla="*/ 30 h 57"/>
                <a:gd name="T10" fmla="*/ 0 w 97"/>
                <a:gd name="T11" fmla="*/ 29 h 57"/>
                <a:gd name="T12" fmla="*/ 0 w 97"/>
                <a:gd name="T13" fmla="*/ 29 h 57"/>
                <a:gd name="T14" fmla="*/ 4 w 97"/>
                <a:gd name="T15" fmla="*/ 23 h 57"/>
                <a:gd name="T16" fmla="*/ 6 w 97"/>
                <a:gd name="T17" fmla="*/ 19 h 57"/>
                <a:gd name="T18" fmla="*/ 6 w 97"/>
                <a:gd name="T19" fmla="*/ 19 h 57"/>
                <a:gd name="T20" fmla="*/ 4 w 97"/>
                <a:gd name="T21" fmla="*/ 17 h 57"/>
                <a:gd name="T22" fmla="*/ 4 w 97"/>
                <a:gd name="T23" fmla="*/ 15 h 57"/>
                <a:gd name="T24" fmla="*/ 4 w 97"/>
                <a:gd name="T25" fmla="*/ 13 h 57"/>
                <a:gd name="T26" fmla="*/ 6 w 97"/>
                <a:gd name="T27" fmla="*/ 13 h 57"/>
                <a:gd name="T28" fmla="*/ 6 w 97"/>
                <a:gd name="T29" fmla="*/ 13 h 57"/>
                <a:gd name="T30" fmla="*/ 8 w 97"/>
                <a:gd name="T31" fmla="*/ 13 h 57"/>
                <a:gd name="T32" fmla="*/ 10 w 97"/>
                <a:gd name="T33" fmla="*/ 11 h 57"/>
                <a:gd name="T34" fmla="*/ 13 w 97"/>
                <a:gd name="T35" fmla="*/ 10 h 57"/>
                <a:gd name="T36" fmla="*/ 13 w 97"/>
                <a:gd name="T37" fmla="*/ 10 h 57"/>
                <a:gd name="T38" fmla="*/ 13 w 97"/>
                <a:gd name="T39" fmla="*/ 10 h 57"/>
                <a:gd name="T40" fmla="*/ 17 w 97"/>
                <a:gd name="T41" fmla="*/ 10 h 57"/>
                <a:gd name="T42" fmla="*/ 19 w 97"/>
                <a:gd name="T43" fmla="*/ 8 h 57"/>
                <a:gd name="T44" fmla="*/ 23 w 97"/>
                <a:gd name="T45" fmla="*/ 13 h 57"/>
                <a:gd name="T46" fmla="*/ 29 w 97"/>
                <a:gd name="T47" fmla="*/ 17 h 57"/>
                <a:gd name="T48" fmla="*/ 36 w 97"/>
                <a:gd name="T49" fmla="*/ 23 h 57"/>
                <a:gd name="T50" fmla="*/ 36 w 97"/>
                <a:gd name="T51" fmla="*/ 23 h 57"/>
                <a:gd name="T52" fmla="*/ 36 w 97"/>
                <a:gd name="T53" fmla="*/ 25 h 57"/>
                <a:gd name="T54" fmla="*/ 36 w 97"/>
                <a:gd name="T55" fmla="*/ 25 h 57"/>
                <a:gd name="T56" fmla="*/ 38 w 97"/>
                <a:gd name="T57" fmla="*/ 25 h 57"/>
                <a:gd name="T58" fmla="*/ 38 w 97"/>
                <a:gd name="T59" fmla="*/ 25 h 57"/>
                <a:gd name="T60" fmla="*/ 42 w 97"/>
                <a:gd name="T61" fmla="*/ 25 h 57"/>
                <a:gd name="T62" fmla="*/ 46 w 97"/>
                <a:gd name="T63" fmla="*/ 25 h 57"/>
                <a:gd name="T64" fmla="*/ 47 w 97"/>
                <a:gd name="T65" fmla="*/ 23 h 57"/>
                <a:gd name="T66" fmla="*/ 47 w 97"/>
                <a:gd name="T67" fmla="*/ 15 h 57"/>
                <a:gd name="T68" fmla="*/ 47 w 97"/>
                <a:gd name="T69" fmla="*/ 11 h 57"/>
                <a:gd name="T70" fmla="*/ 46 w 97"/>
                <a:gd name="T71" fmla="*/ 4 h 57"/>
                <a:gd name="T72" fmla="*/ 59 w 97"/>
                <a:gd name="T73" fmla="*/ 0 h 57"/>
                <a:gd name="T74" fmla="*/ 74 w 97"/>
                <a:gd name="T75" fmla="*/ 10 h 57"/>
                <a:gd name="T76" fmla="*/ 87 w 97"/>
                <a:gd name="T77" fmla="*/ 13 h 57"/>
                <a:gd name="T78" fmla="*/ 93 w 97"/>
                <a:gd name="T79" fmla="*/ 19 h 57"/>
                <a:gd name="T80" fmla="*/ 97 w 97"/>
                <a:gd name="T81" fmla="*/ 46 h 57"/>
                <a:gd name="T82" fmla="*/ 89 w 97"/>
                <a:gd name="T83" fmla="*/ 57 h 57"/>
                <a:gd name="T84" fmla="*/ 78 w 97"/>
                <a:gd name="T85" fmla="*/ 57 h 57"/>
                <a:gd name="T86" fmla="*/ 66 w 97"/>
                <a:gd name="T87" fmla="*/ 46 h 57"/>
                <a:gd name="T88" fmla="*/ 55 w 97"/>
                <a:gd name="T89" fmla="*/ 42 h 57"/>
                <a:gd name="T90" fmla="*/ 55 w 97"/>
                <a:gd name="T91" fmla="*/ 38 h 57"/>
                <a:gd name="T92" fmla="*/ 49 w 97"/>
                <a:gd name="T93" fmla="*/ 38 h 57"/>
                <a:gd name="T94" fmla="*/ 46 w 97"/>
                <a:gd name="T95" fmla="*/ 42 h 57"/>
                <a:gd name="T96" fmla="*/ 13 w 97"/>
                <a:gd name="T97" fmla="*/ 42 h 57"/>
                <a:gd name="T98" fmla="*/ 0 w 97"/>
                <a:gd name="T99" fmla="*/ 46 h 57"/>
                <a:gd name="T100" fmla="*/ 0 w 97"/>
                <a:gd name="T101" fmla="*/ 46 h 57"/>
                <a:gd name="T102" fmla="*/ 0 w 97"/>
                <a:gd name="T103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57">
                  <a:moveTo>
                    <a:pt x="0" y="46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23" y="13"/>
                  </a:lnTo>
                  <a:lnTo>
                    <a:pt x="29" y="1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6" y="25"/>
                  </a:lnTo>
                  <a:lnTo>
                    <a:pt x="47" y="23"/>
                  </a:lnTo>
                  <a:lnTo>
                    <a:pt x="47" y="15"/>
                  </a:lnTo>
                  <a:lnTo>
                    <a:pt x="47" y="11"/>
                  </a:lnTo>
                  <a:lnTo>
                    <a:pt x="46" y="4"/>
                  </a:lnTo>
                  <a:lnTo>
                    <a:pt x="59" y="0"/>
                  </a:lnTo>
                  <a:lnTo>
                    <a:pt x="74" y="10"/>
                  </a:lnTo>
                  <a:lnTo>
                    <a:pt x="87" y="13"/>
                  </a:lnTo>
                  <a:lnTo>
                    <a:pt x="93" y="19"/>
                  </a:lnTo>
                  <a:lnTo>
                    <a:pt x="97" y="46"/>
                  </a:lnTo>
                  <a:lnTo>
                    <a:pt x="89" y="57"/>
                  </a:lnTo>
                  <a:lnTo>
                    <a:pt x="78" y="57"/>
                  </a:lnTo>
                  <a:lnTo>
                    <a:pt x="66" y="46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49" y="38"/>
                  </a:lnTo>
                  <a:lnTo>
                    <a:pt x="46" y="42"/>
                  </a:lnTo>
                  <a:lnTo>
                    <a:pt x="13" y="4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06894A03-5329-0D40-918D-2CD9764336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947136"/>
              <a:ext cx="148106" cy="74063"/>
            </a:xfrm>
            <a:custGeom>
              <a:avLst/>
              <a:gdLst>
                <a:gd name="T0" fmla="*/ 0 w 97"/>
                <a:gd name="T1" fmla="*/ 46 h 57"/>
                <a:gd name="T2" fmla="*/ 0 w 97"/>
                <a:gd name="T3" fmla="*/ 34 h 57"/>
                <a:gd name="T4" fmla="*/ 0 w 97"/>
                <a:gd name="T5" fmla="*/ 34 h 57"/>
                <a:gd name="T6" fmla="*/ 0 w 97"/>
                <a:gd name="T7" fmla="*/ 34 h 57"/>
                <a:gd name="T8" fmla="*/ 0 w 97"/>
                <a:gd name="T9" fmla="*/ 30 h 57"/>
                <a:gd name="T10" fmla="*/ 0 w 97"/>
                <a:gd name="T11" fmla="*/ 29 h 57"/>
                <a:gd name="T12" fmla="*/ 0 w 97"/>
                <a:gd name="T13" fmla="*/ 29 h 57"/>
                <a:gd name="T14" fmla="*/ 4 w 97"/>
                <a:gd name="T15" fmla="*/ 23 h 57"/>
                <a:gd name="T16" fmla="*/ 6 w 97"/>
                <a:gd name="T17" fmla="*/ 19 h 57"/>
                <a:gd name="T18" fmla="*/ 6 w 97"/>
                <a:gd name="T19" fmla="*/ 19 h 57"/>
                <a:gd name="T20" fmla="*/ 4 w 97"/>
                <a:gd name="T21" fmla="*/ 17 h 57"/>
                <a:gd name="T22" fmla="*/ 4 w 97"/>
                <a:gd name="T23" fmla="*/ 15 h 57"/>
                <a:gd name="T24" fmla="*/ 4 w 97"/>
                <a:gd name="T25" fmla="*/ 13 h 57"/>
                <a:gd name="T26" fmla="*/ 6 w 97"/>
                <a:gd name="T27" fmla="*/ 13 h 57"/>
                <a:gd name="T28" fmla="*/ 6 w 97"/>
                <a:gd name="T29" fmla="*/ 13 h 57"/>
                <a:gd name="T30" fmla="*/ 8 w 97"/>
                <a:gd name="T31" fmla="*/ 13 h 57"/>
                <a:gd name="T32" fmla="*/ 10 w 97"/>
                <a:gd name="T33" fmla="*/ 11 h 57"/>
                <a:gd name="T34" fmla="*/ 13 w 97"/>
                <a:gd name="T35" fmla="*/ 10 h 57"/>
                <a:gd name="T36" fmla="*/ 13 w 97"/>
                <a:gd name="T37" fmla="*/ 10 h 57"/>
                <a:gd name="T38" fmla="*/ 13 w 97"/>
                <a:gd name="T39" fmla="*/ 10 h 57"/>
                <a:gd name="T40" fmla="*/ 17 w 97"/>
                <a:gd name="T41" fmla="*/ 10 h 57"/>
                <a:gd name="T42" fmla="*/ 19 w 97"/>
                <a:gd name="T43" fmla="*/ 8 h 57"/>
                <a:gd name="T44" fmla="*/ 23 w 97"/>
                <a:gd name="T45" fmla="*/ 13 h 57"/>
                <a:gd name="T46" fmla="*/ 29 w 97"/>
                <a:gd name="T47" fmla="*/ 17 h 57"/>
                <a:gd name="T48" fmla="*/ 36 w 97"/>
                <a:gd name="T49" fmla="*/ 23 h 57"/>
                <a:gd name="T50" fmla="*/ 36 w 97"/>
                <a:gd name="T51" fmla="*/ 23 h 57"/>
                <a:gd name="T52" fmla="*/ 36 w 97"/>
                <a:gd name="T53" fmla="*/ 25 h 57"/>
                <a:gd name="T54" fmla="*/ 36 w 97"/>
                <a:gd name="T55" fmla="*/ 25 h 57"/>
                <a:gd name="T56" fmla="*/ 38 w 97"/>
                <a:gd name="T57" fmla="*/ 25 h 57"/>
                <a:gd name="T58" fmla="*/ 38 w 97"/>
                <a:gd name="T59" fmla="*/ 25 h 57"/>
                <a:gd name="T60" fmla="*/ 42 w 97"/>
                <a:gd name="T61" fmla="*/ 25 h 57"/>
                <a:gd name="T62" fmla="*/ 46 w 97"/>
                <a:gd name="T63" fmla="*/ 25 h 57"/>
                <a:gd name="T64" fmla="*/ 47 w 97"/>
                <a:gd name="T65" fmla="*/ 23 h 57"/>
                <a:gd name="T66" fmla="*/ 47 w 97"/>
                <a:gd name="T67" fmla="*/ 15 h 57"/>
                <a:gd name="T68" fmla="*/ 47 w 97"/>
                <a:gd name="T69" fmla="*/ 11 h 57"/>
                <a:gd name="T70" fmla="*/ 46 w 97"/>
                <a:gd name="T71" fmla="*/ 4 h 57"/>
                <a:gd name="T72" fmla="*/ 59 w 97"/>
                <a:gd name="T73" fmla="*/ 0 h 57"/>
                <a:gd name="T74" fmla="*/ 74 w 97"/>
                <a:gd name="T75" fmla="*/ 10 h 57"/>
                <a:gd name="T76" fmla="*/ 87 w 97"/>
                <a:gd name="T77" fmla="*/ 13 h 57"/>
                <a:gd name="T78" fmla="*/ 93 w 97"/>
                <a:gd name="T79" fmla="*/ 19 h 57"/>
                <a:gd name="T80" fmla="*/ 97 w 97"/>
                <a:gd name="T81" fmla="*/ 46 h 57"/>
                <a:gd name="T82" fmla="*/ 89 w 97"/>
                <a:gd name="T83" fmla="*/ 57 h 57"/>
                <a:gd name="T84" fmla="*/ 78 w 97"/>
                <a:gd name="T85" fmla="*/ 57 h 57"/>
                <a:gd name="T86" fmla="*/ 66 w 97"/>
                <a:gd name="T87" fmla="*/ 46 h 57"/>
                <a:gd name="T88" fmla="*/ 55 w 97"/>
                <a:gd name="T89" fmla="*/ 42 h 57"/>
                <a:gd name="T90" fmla="*/ 55 w 97"/>
                <a:gd name="T91" fmla="*/ 38 h 57"/>
                <a:gd name="T92" fmla="*/ 49 w 97"/>
                <a:gd name="T93" fmla="*/ 38 h 57"/>
                <a:gd name="T94" fmla="*/ 46 w 97"/>
                <a:gd name="T95" fmla="*/ 42 h 57"/>
                <a:gd name="T96" fmla="*/ 13 w 97"/>
                <a:gd name="T97" fmla="*/ 42 h 57"/>
                <a:gd name="T98" fmla="*/ 0 w 97"/>
                <a:gd name="T99" fmla="*/ 46 h 57"/>
                <a:gd name="T100" fmla="*/ 0 w 97"/>
                <a:gd name="T101" fmla="*/ 46 h 57"/>
                <a:gd name="T102" fmla="*/ 0 w 97"/>
                <a:gd name="T103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57">
                  <a:moveTo>
                    <a:pt x="0" y="46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23" y="13"/>
                  </a:lnTo>
                  <a:lnTo>
                    <a:pt x="29" y="1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6" y="25"/>
                  </a:lnTo>
                  <a:lnTo>
                    <a:pt x="47" y="23"/>
                  </a:lnTo>
                  <a:lnTo>
                    <a:pt x="47" y="15"/>
                  </a:lnTo>
                  <a:lnTo>
                    <a:pt x="47" y="11"/>
                  </a:lnTo>
                  <a:lnTo>
                    <a:pt x="46" y="4"/>
                  </a:lnTo>
                  <a:lnTo>
                    <a:pt x="59" y="0"/>
                  </a:lnTo>
                  <a:lnTo>
                    <a:pt x="74" y="10"/>
                  </a:lnTo>
                  <a:lnTo>
                    <a:pt x="87" y="13"/>
                  </a:lnTo>
                  <a:lnTo>
                    <a:pt x="93" y="19"/>
                  </a:lnTo>
                  <a:lnTo>
                    <a:pt x="97" y="46"/>
                  </a:lnTo>
                  <a:lnTo>
                    <a:pt x="89" y="57"/>
                  </a:lnTo>
                  <a:lnTo>
                    <a:pt x="78" y="57"/>
                  </a:lnTo>
                  <a:lnTo>
                    <a:pt x="66" y="46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49" y="38"/>
                  </a:lnTo>
                  <a:lnTo>
                    <a:pt x="46" y="42"/>
                  </a:lnTo>
                  <a:lnTo>
                    <a:pt x="13" y="4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C773918E-BB5C-3740-9A53-E9DAA1730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541740"/>
              <a:ext cx="222922" cy="352123"/>
            </a:xfrm>
            <a:custGeom>
              <a:avLst/>
              <a:gdLst>
                <a:gd name="T0" fmla="*/ 114 w 146"/>
                <a:gd name="T1" fmla="*/ 236 h 271"/>
                <a:gd name="T2" fmla="*/ 146 w 146"/>
                <a:gd name="T3" fmla="*/ 195 h 271"/>
                <a:gd name="T4" fmla="*/ 127 w 146"/>
                <a:gd name="T5" fmla="*/ 170 h 271"/>
                <a:gd name="T6" fmla="*/ 129 w 146"/>
                <a:gd name="T7" fmla="*/ 159 h 271"/>
                <a:gd name="T8" fmla="*/ 127 w 146"/>
                <a:gd name="T9" fmla="*/ 148 h 271"/>
                <a:gd name="T10" fmla="*/ 123 w 146"/>
                <a:gd name="T11" fmla="*/ 129 h 271"/>
                <a:gd name="T12" fmla="*/ 125 w 146"/>
                <a:gd name="T13" fmla="*/ 112 h 271"/>
                <a:gd name="T14" fmla="*/ 112 w 146"/>
                <a:gd name="T15" fmla="*/ 89 h 271"/>
                <a:gd name="T16" fmla="*/ 114 w 146"/>
                <a:gd name="T17" fmla="*/ 55 h 271"/>
                <a:gd name="T18" fmla="*/ 106 w 146"/>
                <a:gd name="T19" fmla="*/ 44 h 271"/>
                <a:gd name="T20" fmla="*/ 117 w 146"/>
                <a:gd name="T21" fmla="*/ 19 h 271"/>
                <a:gd name="T22" fmla="*/ 97 w 146"/>
                <a:gd name="T23" fmla="*/ 0 h 271"/>
                <a:gd name="T24" fmla="*/ 76 w 146"/>
                <a:gd name="T25" fmla="*/ 2 h 271"/>
                <a:gd name="T26" fmla="*/ 66 w 146"/>
                <a:gd name="T27" fmla="*/ 32 h 271"/>
                <a:gd name="T28" fmla="*/ 55 w 146"/>
                <a:gd name="T29" fmla="*/ 44 h 271"/>
                <a:gd name="T30" fmla="*/ 21 w 146"/>
                <a:gd name="T31" fmla="*/ 36 h 271"/>
                <a:gd name="T32" fmla="*/ 0 w 146"/>
                <a:gd name="T33" fmla="*/ 30 h 271"/>
                <a:gd name="T34" fmla="*/ 27 w 146"/>
                <a:gd name="T35" fmla="*/ 47 h 271"/>
                <a:gd name="T36" fmla="*/ 36 w 146"/>
                <a:gd name="T37" fmla="*/ 76 h 271"/>
                <a:gd name="T38" fmla="*/ 36 w 146"/>
                <a:gd name="T39" fmla="*/ 102 h 271"/>
                <a:gd name="T40" fmla="*/ 44 w 146"/>
                <a:gd name="T41" fmla="*/ 121 h 271"/>
                <a:gd name="T42" fmla="*/ 53 w 146"/>
                <a:gd name="T43" fmla="*/ 125 h 271"/>
                <a:gd name="T44" fmla="*/ 55 w 146"/>
                <a:gd name="T45" fmla="*/ 127 h 271"/>
                <a:gd name="T46" fmla="*/ 63 w 146"/>
                <a:gd name="T47" fmla="*/ 134 h 271"/>
                <a:gd name="T48" fmla="*/ 63 w 146"/>
                <a:gd name="T49" fmla="*/ 134 h 271"/>
                <a:gd name="T50" fmla="*/ 61 w 146"/>
                <a:gd name="T51" fmla="*/ 134 h 271"/>
                <a:gd name="T52" fmla="*/ 57 w 146"/>
                <a:gd name="T53" fmla="*/ 138 h 271"/>
                <a:gd name="T54" fmla="*/ 59 w 146"/>
                <a:gd name="T55" fmla="*/ 142 h 271"/>
                <a:gd name="T56" fmla="*/ 55 w 146"/>
                <a:gd name="T57" fmla="*/ 144 h 271"/>
                <a:gd name="T58" fmla="*/ 53 w 146"/>
                <a:gd name="T59" fmla="*/ 144 h 271"/>
                <a:gd name="T60" fmla="*/ 49 w 146"/>
                <a:gd name="T61" fmla="*/ 148 h 271"/>
                <a:gd name="T62" fmla="*/ 36 w 146"/>
                <a:gd name="T63" fmla="*/ 163 h 271"/>
                <a:gd name="T64" fmla="*/ 29 w 146"/>
                <a:gd name="T65" fmla="*/ 168 h 271"/>
                <a:gd name="T66" fmla="*/ 27 w 146"/>
                <a:gd name="T67" fmla="*/ 170 h 271"/>
                <a:gd name="T68" fmla="*/ 27 w 146"/>
                <a:gd name="T69" fmla="*/ 172 h 271"/>
                <a:gd name="T70" fmla="*/ 21 w 146"/>
                <a:gd name="T71" fmla="*/ 174 h 271"/>
                <a:gd name="T72" fmla="*/ 19 w 146"/>
                <a:gd name="T73" fmla="*/ 176 h 271"/>
                <a:gd name="T74" fmla="*/ 13 w 146"/>
                <a:gd name="T75" fmla="*/ 185 h 271"/>
                <a:gd name="T76" fmla="*/ 6 w 146"/>
                <a:gd name="T77" fmla="*/ 185 h 271"/>
                <a:gd name="T78" fmla="*/ 4 w 146"/>
                <a:gd name="T79" fmla="*/ 193 h 271"/>
                <a:gd name="T80" fmla="*/ 2 w 146"/>
                <a:gd name="T81" fmla="*/ 197 h 271"/>
                <a:gd name="T82" fmla="*/ 8 w 146"/>
                <a:gd name="T83" fmla="*/ 212 h 271"/>
                <a:gd name="T84" fmla="*/ 6 w 146"/>
                <a:gd name="T85" fmla="*/ 225 h 271"/>
                <a:gd name="T86" fmla="*/ 4 w 146"/>
                <a:gd name="T87" fmla="*/ 233 h 271"/>
                <a:gd name="T88" fmla="*/ 6 w 146"/>
                <a:gd name="T89" fmla="*/ 240 h 271"/>
                <a:gd name="T90" fmla="*/ 4 w 146"/>
                <a:gd name="T91" fmla="*/ 242 h 271"/>
                <a:gd name="T92" fmla="*/ 4 w 146"/>
                <a:gd name="T93" fmla="*/ 246 h 271"/>
                <a:gd name="T94" fmla="*/ 4 w 146"/>
                <a:gd name="T95" fmla="*/ 257 h 271"/>
                <a:gd name="T96" fmla="*/ 17 w 146"/>
                <a:gd name="T97" fmla="*/ 259 h 271"/>
                <a:gd name="T98" fmla="*/ 17 w 146"/>
                <a:gd name="T99" fmla="*/ 267 h 271"/>
                <a:gd name="T100" fmla="*/ 32 w 146"/>
                <a:gd name="T101" fmla="*/ 271 h 271"/>
                <a:gd name="T102" fmla="*/ 44 w 146"/>
                <a:gd name="T103" fmla="*/ 267 h 271"/>
                <a:gd name="T104" fmla="*/ 46 w 146"/>
                <a:gd name="T105" fmla="*/ 263 h 271"/>
                <a:gd name="T106" fmla="*/ 51 w 146"/>
                <a:gd name="T107" fmla="*/ 261 h 271"/>
                <a:gd name="T108" fmla="*/ 61 w 146"/>
                <a:gd name="T109" fmla="*/ 257 h 271"/>
                <a:gd name="T110" fmla="*/ 76 w 146"/>
                <a:gd name="T111" fmla="*/ 257 h 271"/>
                <a:gd name="T112" fmla="*/ 76 w 146"/>
                <a:gd name="T113" fmla="*/ 255 h 271"/>
                <a:gd name="T114" fmla="*/ 78 w 146"/>
                <a:gd name="T115" fmla="*/ 255 h 271"/>
                <a:gd name="T116" fmla="*/ 80 w 146"/>
                <a:gd name="T117" fmla="*/ 257 h 271"/>
                <a:gd name="T118" fmla="*/ 82 w 146"/>
                <a:gd name="T119" fmla="*/ 257 h 271"/>
                <a:gd name="T120" fmla="*/ 93 w 146"/>
                <a:gd name="T121" fmla="*/ 254 h 271"/>
                <a:gd name="T122" fmla="*/ 93 w 146"/>
                <a:gd name="T123" fmla="*/ 2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271">
                  <a:moveTo>
                    <a:pt x="93" y="254"/>
                  </a:moveTo>
                  <a:lnTo>
                    <a:pt x="114" y="236"/>
                  </a:lnTo>
                  <a:lnTo>
                    <a:pt x="127" y="219"/>
                  </a:lnTo>
                  <a:lnTo>
                    <a:pt x="146" y="195"/>
                  </a:lnTo>
                  <a:lnTo>
                    <a:pt x="133" y="180"/>
                  </a:lnTo>
                  <a:lnTo>
                    <a:pt x="127" y="170"/>
                  </a:lnTo>
                  <a:lnTo>
                    <a:pt x="133" y="163"/>
                  </a:lnTo>
                  <a:lnTo>
                    <a:pt x="129" y="159"/>
                  </a:lnTo>
                  <a:lnTo>
                    <a:pt x="127" y="155"/>
                  </a:lnTo>
                  <a:lnTo>
                    <a:pt x="127" y="148"/>
                  </a:lnTo>
                  <a:lnTo>
                    <a:pt x="123" y="142"/>
                  </a:lnTo>
                  <a:lnTo>
                    <a:pt x="123" y="129"/>
                  </a:lnTo>
                  <a:lnTo>
                    <a:pt x="127" y="123"/>
                  </a:lnTo>
                  <a:lnTo>
                    <a:pt x="125" y="112"/>
                  </a:lnTo>
                  <a:lnTo>
                    <a:pt x="117" y="104"/>
                  </a:lnTo>
                  <a:lnTo>
                    <a:pt x="112" y="89"/>
                  </a:lnTo>
                  <a:lnTo>
                    <a:pt x="127" y="72"/>
                  </a:lnTo>
                  <a:lnTo>
                    <a:pt x="114" y="55"/>
                  </a:lnTo>
                  <a:lnTo>
                    <a:pt x="106" y="53"/>
                  </a:lnTo>
                  <a:lnTo>
                    <a:pt x="106" y="44"/>
                  </a:lnTo>
                  <a:lnTo>
                    <a:pt x="106" y="32"/>
                  </a:lnTo>
                  <a:lnTo>
                    <a:pt x="117" y="19"/>
                  </a:lnTo>
                  <a:lnTo>
                    <a:pt x="116" y="11"/>
                  </a:lnTo>
                  <a:lnTo>
                    <a:pt x="97" y="0"/>
                  </a:lnTo>
                  <a:lnTo>
                    <a:pt x="89" y="2"/>
                  </a:lnTo>
                  <a:lnTo>
                    <a:pt x="76" y="2"/>
                  </a:lnTo>
                  <a:lnTo>
                    <a:pt x="68" y="17"/>
                  </a:lnTo>
                  <a:lnTo>
                    <a:pt x="66" y="32"/>
                  </a:lnTo>
                  <a:lnTo>
                    <a:pt x="59" y="32"/>
                  </a:lnTo>
                  <a:lnTo>
                    <a:pt x="55" y="44"/>
                  </a:lnTo>
                  <a:lnTo>
                    <a:pt x="40" y="36"/>
                  </a:lnTo>
                  <a:lnTo>
                    <a:pt x="21" y="36"/>
                  </a:lnTo>
                  <a:lnTo>
                    <a:pt x="8" y="21"/>
                  </a:lnTo>
                  <a:lnTo>
                    <a:pt x="0" y="30"/>
                  </a:lnTo>
                  <a:lnTo>
                    <a:pt x="15" y="49"/>
                  </a:lnTo>
                  <a:lnTo>
                    <a:pt x="27" y="47"/>
                  </a:lnTo>
                  <a:lnTo>
                    <a:pt x="36" y="59"/>
                  </a:lnTo>
                  <a:lnTo>
                    <a:pt x="36" y="76"/>
                  </a:lnTo>
                  <a:lnTo>
                    <a:pt x="42" y="95"/>
                  </a:lnTo>
                  <a:lnTo>
                    <a:pt x="36" y="102"/>
                  </a:lnTo>
                  <a:lnTo>
                    <a:pt x="46" y="115"/>
                  </a:lnTo>
                  <a:lnTo>
                    <a:pt x="44" y="121"/>
                  </a:lnTo>
                  <a:lnTo>
                    <a:pt x="51" y="121"/>
                  </a:lnTo>
                  <a:lnTo>
                    <a:pt x="53" y="125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9" y="132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59" y="136"/>
                  </a:lnTo>
                  <a:lnTo>
                    <a:pt x="57" y="138"/>
                  </a:lnTo>
                  <a:lnTo>
                    <a:pt x="57" y="138"/>
                  </a:lnTo>
                  <a:lnTo>
                    <a:pt x="59" y="142"/>
                  </a:lnTo>
                  <a:lnTo>
                    <a:pt x="57" y="144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3" y="144"/>
                  </a:lnTo>
                  <a:lnTo>
                    <a:pt x="51" y="146"/>
                  </a:lnTo>
                  <a:lnTo>
                    <a:pt x="49" y="148"/>
                  </a:lnTo>
                  <a:lnTo>
                    <a:pt x="42" y="153"/>
                  </a:lnTo>
                  <a:lnTo>
                    <a:pt x="36" y="163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7" y="170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5" y="172"/>
                  </a:lnTo>
                  <a:lnTo>
                    <a:pt x="21" y="174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5" y="180"/>
                  </a:lnTo>
                  <a:lnTo>
                    <a:pt x="13" y="185"/>
                  </a:lnTo>
                  <a:lnTo>
                    <a:pt x="6" y="185"/>
                  </a:lnTo>
                  <a:lnTo>
                    <a:pt x="6" y="185"/>
                  </a:lnTo>
                  <a:lnTo>
                    <a:pt x="4" y="189"/>
                  </a:lnTo>
                  <a:lnTo>
                    <a:pt x="4" y="193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206"/>
                  </a:lnTo>
                  <a:lnTo>
                    <a:pt x="8" y="212"/>
                  </a:lnTo>
                  <a:lnTo>
                    <a:pt x="4" y="218"/>
                  </a:lnTo>
                  <a:lnTo>
                    <a:pt x="6" y="225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4" y="236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2"/>
                  </a:lnTo>
                  <a:lnTo>
                    <a:pt x="4" y="244"/>
                  </a:lnTo>
                  <a:lnTo>
                    <a:pt x="4" y="246"/>
                  </a:lnTo>
                  <a:lnTo>
                    <a:pt x="4" y="250"/>
                  </a:lnTo>
                  <a:lnTo>
                    <a:pt x="4" y="257"/>
                  </a:lnTo>
                  <a:lnTo>
                    <a:pt x="10" y="257"/>
                  </a:lnTo>
                  <a:lnTo>
                    <a:pt x="17" y="259"/>
                  </a:lnTo>
                  <a:lnTo>
                    <a:pt x="21" y="265"/>
                  </a:lnTo>
                  <a:lnTo>
                    <a:pt x="17" y="267"/>
                  </a:lnTo>
                  <a:lnTo>
                    <a:pt x="27" y="271"/>
                  </a:lnTo>
                  <a:lnTo>
                    <a:pt x="32" y="271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6" y="263"/>
                  </a:lnTo>
                  <a:lnTo>
                    <a:pt x="46" y="263"/>
                  </a:lnTo>
                  <a:lnTo>
                    <a:pt x="49" y="261"/>
                  </a:lnTo>
                  <a:lnTo>
                    <a:pt x="51" y="261"/>
                  </a:lnTo>
                  <a:lnTo>
                    <a:pt x="59" y="257"/>
                  </a:lnTo>
                  <a:lnTo>
                    <a:pt x="61" y="257"/>
                  </a:lnTo>
                  <a:lnTo>
                    <a:pt x="68" y="257"/>
                  </a:lnTo>
                  <a:lnTo>
                    <a:pt x="76" y="257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8" y="254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80" y="257"/>
                  </a:lnTo>
                  <a:lnTo>
                    <a:pt x="82" y="257"/>
                  </a:lnTo>
                  <a:lnTo>
                    <a:pt x="82" y="257"/>
                  </a:lnTo>
                  <a:lnTo>
                    <a:pt x="87" y="255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36FE96DA-1565-DB4A-AA35-D3E818D37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26497" y="1541740"/>
              <a:ext cx="222922" cy="352123"/>
            </a:xfrm>
            <a:custGeom>
              <a:avLst/>
              <a:gdLst>
                <a:gd name="T0" fmla="*/ 114 w 146"/>
                <a:gd name="T1" fmla="*/ 236 h 271"/>
                <a:gd name="T2" fmla="*/ 146 w 146"/>
                <a:gd name="T3" fmla="*/ 195 h 271"/>
                <a:gd name="T4" fmla="*/ 127 w 146"/>
                <a:gd name="T5" fmla="*/ 170 h 271"/>
                <a:gd name="T6" fmla="*/ 129 w 146"/>
                <a:gd name="T7" fmla="*/ 159 h 271"/>
                <a:gd name="T8" fmla="*/ 127 w 146"/>
                <a:gd name="T9" fmla="*/ 148 h 271"/>
                <a:gd name="T10" fmla="*/ 123 w 146"/>
                <a:gd name="T11" fmla="*/ 129 h 271"/>
                <a:gd name="T12" fmla="*/ 125 w 146"/>
                <a:gd name="T13" fmla="*/ 112 h 271"/>
                <a:gd name="T14" fmla="*/ 112 w 146"/>
                <a:gd name="T15" fmla="*/ 89 h 271"/>
                <a:gd name="T16" fmla="*/ 114 w 146"/>
                <a:gd name="T17" fmla="*/ 55 h 271"/>
                <a:gd name="T18" fmla="*/ 106 w 146"/>
                <a:gd name="T19" fmla="*/ 44 h 271"/>
                <a:gd name="T20" fmla="*/ 117 w 146"/>
                <a:gd name="T21" fmla="*/ 19 h 271"/>
                <a:gd name="T22" fmla="*/ 97 w 146"/>
                <a:gd name="T23" fmla="*/ 0 h 271"/>
                <a:gd name="T24" fmla="*/ 76 w 146"/>
                <a:gd name="T25" fmla="*/ 2 h 271"/>
                <a:gd name="T26" fmla="*/ 66 w 146"/>
                <a:gd name="T27" fmla="*/ 32 h 271"/>
                <a:gd name="T28" fmla="*/ 55 w 146"/>
                <a:gd name="T29" fmla="*/ 44 h 271"/>
                <a:gd name="T30" fmla="*/ 21 w 146"/>
                <a:gd name="T31" fmla="*/ 36 h 271"/>
                <a:gd name="T32" fmla="*/ 0 w 146"/>
                <a:gd name="T33" fmla="*/ 30 h 271"/>
                <a:gd name="T34" fmla="*/ 27 w 146"/>
                <a:gd name="T35" fmla="*/ 47 h 271"/>
                <a:gd name="T36" fmla="*/ 36 w 146"/>
                <a:gd name="T37" fmla="*/ 76 h 271"/>
                <a:gd name="T38" fmla="*/ 36 w 146"/>
                <a:gd name="T39" fmla="*/ 102 h 271"/>
                <a:gd name="T40" fmla="*/ 44 w 146"/>
                <a:gd name="T41" fmla="*/ 121 h 271"/>
                <a:gd name="T42" fmla="*/ 53 w 146"/>
                <a:gd name="T43" fmla="*/ 125 h 271"/>
                <a:gd name="T44" fmla="*/ 55 w 146"/>
                <a:gd name="T45" fmla="*/ 127 h 271"/>
                <a:gd name="T46" fmla="*/ 63 w 146"/>
                <a:gd name="T47" fmla="*/ 134 h 271"/>
                <a:gd name="T48" fmla="*/ 63 w 146"/>
                <a:gd name="T49" fmla="*/ 134 h 271"/>
                <a:gd name="T50" fmla="*/ 61 w 146"/>
                <a:gd name="T51" fmla="*/ 134 h 271"/>
                <a:gd name="T52" fmla="*/ 57 w 146"/>
                <a:gd name="T53" fmla="*/ 138 h 271"/>
                <a:gd name="T54" fmla="*/ 59 w 146"/>
                <a:gd name="T55" fmla="*/ 142 h 271"/>
                <a:gd name="T56" fmla="*/ 55 w 146"/>
                <a:gd name="T57" fmla="*/ 144 h 271"/>
                <a:gd name="T58" fmla="*/ 53 w 146"/>
                <a:gd name="T59" fmla="*/ 144 h 271"/>
                <a:gd name="T60" fmla="*/ 49 w 146"/>
                <a:gd name="T61" fmla="*/ 148 h 271"/>
                <a:gd name="T62" fmla="*/ 36 w 146"/>
                <a:gd name="T63" fmla="*/ 163 h 271"/>
                <a:gd name="T64" fmla="*/ 29 w 146"/>
                <a:gd name="T65" fmla="*/ 168 h 271"/>
                <a:gd name="T66" fmla="*/ 27 w 146"/>
                <a:gd name="T67" fmla="*/ 170 h 271"/>
                <a:gd name="T68" fmla="*/ 27 w 146"/>
                <a:gd name="T69" fmla="*/ 172 h 271"/>
                <a:gd name="T70" fmla="*/ 21 w 146"/>
                <a:gd name="T71" fmla="*/ 174 h 271"/>
                <a:gd name="T72" fmla="*/ 19 w 146"/>
                <a:gd name="T73" fmla="*/ 176 h 271"/>
                <a:gd name="T74" fmla="*/ 13 w 146"/>
                <a:gd name="T75" fmla="*/ 185 h 271"/>
                <a:gd name="T76" fmla="*/ 6 w 146"/>
                <a:gd name="T77" fmla="*/ 185 h 271"/>
                <a:gd name="T78" fmla="*/ 4 w 146"/>
                <a:gd name="T79" fmla="*/ 193 h 271"/>
                <a:gd name="T80" fmla="*/ 2 w 146"/>
                <a:gd name="T81" fmla="*/ 197 h 271"/>
                <a:gd name="T82" fmla="*/ 8 w 146"/>
                <a:gd name="T83" fmla="*/ 212 h 271"/>
                <a:gd name="T84" fmla="*/ 6 w 146"/>
                <a:gd name="T85" fmla="*/ 225 h 271"/>
                <a:gd name="T86" fmla="*/ 4 w 146"/>
                <a:gd name="T87" fmla="*/ 233 h 271"/>
                <a:gd name="T88" fmla="*/ 6 w 146"/>
                <a:gd name="T89" fmla="*/ 240 h 271"/>
                <a:gd name="T90" fmla="*/ 4 w 146"/>
                <a:gd name="T91" fmla="*/ 242 h 271"/>
                <a:gd name="T92" fmla="*/ 4 w 146"/>
                <a:gd name="T93" fmla="*/ 246 h 271"/>
                <a:gd name="T94" fmla="*/ 4 w 146"/>
                <a:gd name="T95" fmla="*/ 257 h 271"/>
                <a:gd name="T96" fmla="*/ 17 w 146"/>
                <a:gd name="T97" fmla="*/ 259 h 271"/>
                <a:gd name="T98" fmla="*/ 17 w 146"/>
                <a:gd name="T99" fmla="*/ 267 h 271"/>
                <a:gd name="T100" fmla="*/ 32 w 146"/>
                <a:gd name="T101" fmla="*/ 271 h 271"/>
                <a:gd name="T102" fmla="*/ 44 w 146"/>
                <a:gd name="T103" fmla="*/ 267 h 271"/>
                <a:gd name="T104" fmla="*/ 46 w 146"/>
                <a:gd name="T105" fmla="*/ 263 h 271"/>
                <a:gd name="T106" fmla="*/ 51 w 146"/>
                <a:gd name="T107" fmla="*/ 261 h 271"/>
                <a:gd name="T108" fmla="*/ 61 w 146"/>
                <a:gd name="T109" fmla="*/ 257 h 271"/>
                <a:gd name="T110" fmla="*/ 76 w 146"/>
                <a:gd name="T111" fmla="*/ 257 h 271"/>
                <a:gd name="T112" fmla="*/ 76 w 146"/>
                <a:gd name="T113" fmla="*/ 255 h 271"/>
                <a:gd name="T114" fmla="*/ 78 w 146"/>
                <a:gd name="T115" fmla="*/ 255 h 271"/>
                <a:gd name="T116" fmla="*/ 80 w 146"/>
                <a:gd name="T117" fmla="*/ 257 h 271"/>
                <a:gd name="T118" fmla="*/ 82 w 146"/>
                <a:gd name="T119" fmla="*/ 257 h 271"/>
                <a:gd name="T120" fmla="*/ 93 w 146"/>
                <a:gd name="T121" fmla="*/ 254 h 271"/>
                <a:gd name="T122" fmla="*/ 93 w 146"/>
                <a:gd name="T123" fmla="*/ 2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271">
                  <a:moveTo>
                    <a:pt x="93" y="254"/>
                  </a:moveTo>
                  <a:lnTo>
                    <a:pt x="114" y="236"/>
                  </a:lnTo>
                  <a:lnTo>
                    <a:pt x="127" y="219"/>
                  </a:lnTo>
                  <a:lnTo>
                    <a:pt x="146" y="195"/>
                  </a:lnTo>
                  <a:lnTo>
                    <a:pt x="133" y="180"/>
                  </a:lnTo>
                  <a:lnTo>
                    <a:pt x="127" y="170"/>
                  </a:lnTo>
                  <a:lnTo>
                    <a:pt x="133" y="163"/>
                  </a:lnTo>
                  <a:lnTo>
                    <a:pt x="129" y="159"/>
                  </a:lnTo>
                  <a:lnTo>
                    <a:pt x="127" y="155"/>
                  </a:lnTo>
                  <a:lnTo>
                    <a:pt x="127" y="148"/>
                  </a:lnTo>
                  <a:lnTo>
                    <a:pt x="123" y="142"/>
                  </a:lnTo>
                  <a:lnTo>
                    <a:pt x="123" y="129"/>
                  </a:lnTo>
                  <a:lnTo>
                    <a:pt x="127" y="123"/>
                  </a:lnTo>
                  <a:lnTo>
                    <a:pt x="125" y="112"/>
                  </a:lnTo>
                  <a:lnTo>
                    <a:pt x="117" y="104"/>
                  </a:lnTo>
                  <a:lnTo>
                    <a:pt x="112" y="89"/>
                  </a:lnTo>
                  <a:lnTo>
                    <a:pt x="127" y="72"/>
                  </a:lnTo>
                  <a:lnTo>
                    <a:pt x="114" y="55"/>
                  </a:lnTo>
                  <a:lnTo>
                    <a:pt x="106" y="53"/>
                  </a:lnTo>
                  <a:lnTo>
                    <a:pt x="106" y="44"/>
                  </a:lnTo>
                  <a:lnTo>
                    <a:pt x="106" y="32"/>
                  </a:lnTo>
                  <a:lnTo>
                    <a:pt x="117" y="19"/>
                  </a:lnTo>
                  <a:lnTo>
                    <a:pt x="116" y="11"/>
                  </a:lnTo>
                  <a:lnTo>
                    <a:pt x="97" y="0"/>
                  </a:lnTo>
                  <a:lnTo>
                    <a:pt x="89" y="2"/>
                  </a:lnTo>
                  <a:lnTo>
                    <a:pt x="76" y="2"/>
                  </a:lnTo>
                  <a:lnTo>
                    <a:pt x="68" y="17"/>
                  </a:lnTo>
                  <a:lnTo>
                    <a:pt x="66" y="32"/>
                  </a:lnTo>
                  <a:lnTo>
                    <a:pt x="59" y="32"/>
                  </a:lnTo>
                  <a:lnTo>
                    <a:pt x="55" y="44"/>
                  </a:lnTo>
                  <a:lnTo>
                    <a:pt x="40" y="36"/>
                  </a:lnTo>
                  <a:lnTo>
                    <a:pt x="21" y="36"/>
                  </a:lnTo>
                  <a:lnTo>
                    <a:pt x="8" y="21"/>
                  </a:lnTo>
                  <a:lnTo>
                    <a:pt x="0" y="30"/>
                  </a:lnTo>
                  <a:lnTo>
                    <a:pt x="15" y="49"/>
                  </a:lnTo>
                  <a:lnTo>
                    <a:pt x="27" y="47"/>
                  </a:lnTo>
                  <a:lnTo>
                    <a:pt x="36" y="59"/>
                  </a:lnTo>
                  <a:lnTo>
                    <a:pt x="36" y="76"/>
                  </a:lnTo>
                  <a:lnTo>
                    <a:pt x="42" y="95"/>
                  </a:lnTo>
                  <a:lnTo>
                    <a:pt x="36" y="102"/>
                  </a:lnTo>
                  <a:lnTo>
                    <a:pt x="46" y="115"/>
                  </a:lnTo>
                  <a:lnTo>
                    <a:pt x="44" y="121"/>
                  </a:lnTo>
                  <a:lnTo>
                    <a:pt x="51" y="121"/>
                  </a:lnTo>
                  <a:lnTo>
                    <a:pt x="53" y="125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9" y="132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59" y="136"/>
                  </a:lnTo>
                  <a:lnTo>
                    <a:pt x="57" y="138"/>
                  </a:lnTo>
                  <a:lnTo>
                    <a:pt x="57" y="138"/>
                  </a:lnTo>
                  <a:lnTo>
                    <a:pt x="59" y="142"/>
                  </a:lnTo>
                  <a:lnTo>
                    <a:pt x="57" y="144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3" y="144"/>
                  </a:lnTo>
                  <a:lnTo>
                    <a:pt x="51" y="146"/>
                  </a:lnTo>
                  <a:lnTo>
                    <a:pt x="49" y="148"/>
                  </a:lnTo>
                  <a:lnTo>
                    <a:pt x="42" y="153"/>
                  </a:lnTo>
                  <a:lnTo>
                    <a:pt x="36" y="163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7" y="170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5" y="172"/>
                  </a:lnTo>
                  <a:lnTo>
                    <a:pt x="21" y="174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5" y="180"/>
                  </a:lnTo>
                  <a:lnTo>
                    <a:pt x="13" y="185"/>
                  </a:lnTo>
                  <a:lnTo>
                    <a:pt x="6" y="185"/>
                  </a:lnTo>
                  <a:lnTo>
                    <a:pt x="6" y="185"/>
                  </a:lnTo>
                  <a:lnTo>
                    <a:pt x="4" y="189"/>
                  </a:lnTo>
                  <a:lnTo>
                    <a:pt x="4" y="193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206"/>
                  </a:lnTo>
                  <a:lnTo>
                    <a:pt x="8" y="212"/>
                  </a:lnTo>
                  <a:lnTo>
                    <a:pt x="4" y="218"/>
                  </a:lnTo>
                  <a:lnTo>
                    <a:pt x="6" y="225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4" y="236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2"/>
                  </a:lnTo>
                  <a:lnTo>
                    <a:pt x="4" y="244"/>
                  </a:lnTo>
                  <a:lnTo>
                    <a:pt x="4" y="246"/>
                  </a:lnTo>
                  <a:lnTo>
                    <a:pt x="4" y="250"/>
                  </a:lnTo>
                  <a:lnTo>
                    <a:pt x="4" y="257"/>
                  </a:lnTo>
                  <a:lnTo>
                    <a:pt x="10" y="257"/>
                  </a:lnTo>
                  <a:lnTo>
                    <a:pt x="17" y="259"/>
                  </a:lnTo>
                  <a:lnTo>
                    <a:pt x="21" y="265"/>
                  </a:lnTo>
                  <a:lnTo>
                    <a:pt x="17" y="267"/>
                  </a:lnTo>
                  <a:lnTo>
                    <a:pt x="27" y="271"/>
                  </a:lnTo>
                  <a:lnTo>
                    <a:pt x="32" y="271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6" y="263"/>
                  </a:lnTo>
                  <a:lnTo>
                    <a:pt x="46" y="263"/>
                  </a:lnTo>
                  <a:lnTo>
                    <a:pt x="49" y="261"/>
                  </a:lnTo>
                  <a:lnTo>
                    <a:pt x="51" y="261"/>
                  </a:lnTo>
                  <a:lnTo>
                    <a:pt x="59" y="257"/>
                  </a:lnTo>
                  <a:lnTo>
                    <a:pt x="61" y="257"/>
                  </a:lnTo>
                  <a:lnTo>
                    <a:pt x="68" y="257"/>
                  </a:lnTo>
                  <a:lnTo>
                    <a:pt x="76" y="257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8" y="254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80" y="257"/>
                  </a:lnTo>
                  <a:lnTo>
                    <a:pt x="82" y="257"/>
                  </a:lnTo>
                  <a:lnTo>
                    <a:pt x="82" y="257"/>
                  </a:lnTo>
                  <a:lnTo>
                    <a:pt x="87" y="255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D7A3E9D5-6B58-9046-BE89-612FA2B7DD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6006" y="1502759"/>
              <a:ext cx="560359" cy="449574"/>
            </a:xfrm>
            <a:custGeom>
              <a:avLst/>
              <a:gdLst>
                <a:gd name="T0" fmla="*/ 320 w 367"/>
                <a:gd name="T1" fmla="*/ 28 h 346"/>
                <a:gd name="T2" fmla="*/ 231 w 367"/>
                <a:gd name="T3" fmla="*/ 51 h 346"/>
                <a:gd name="T4" fmla="*/ 159 w 367"/>
                <a:gd name="T5" fmla="*/ 104 h 346"/>
                <a:gd name="T6" fmla="*/ 100 w 367"/>
                <a:gd name="T7" fmla="*/ 214 h 346"/>
                <a:gd name="T8" fmla="*/ 96 w 367"/>
                <a:gd name="T9" fmla="*/ 302 h 346"/>
                <a:gd name="T10" fmla="*/ 81 w 367"/>
                <a:gd name="T11" fmla="*/ 308 h 346"/>
                <a:gd name="T12" fmla="*/ 61 w 367"/>
                <a:gd name="T13" fmla="*/ 335 h 346"/>
                <a:gd name="T14" fmla="*/ 30 w 367"/>
                <a:gd name="T15" fmla="*/ 346 h 346"/>
                <a:gd name="T16" fmla="*/ 17 w 367"/>
                <a:gd name="T17" fmla="*/ 333 h 346"/>
                <a:gd name="T18" fmla="*/ 10 w 367"/>
                <a:gd name="T19" fmla="*/ 321 h 346"/>
                <a:gd name="T20" fmla="*/ 17 w 367"/>
                <a:gd name="T21" fmla="*/ 310 h 346"/>
                <a:gd name="T22" fmla="*/ 13 w 367"/>
                <a:gd name="T23" fmla="*/ 301 h 346"/>
                <a:gd name="T24" fmla="*/ 11 w 367"/>
                <a:gd name="T25" fmla="*/ 291 h 346"/>
                <a:gd name="T26" fmla="*/ 2 w 367"/>
                <a:gd name="T27" fmla="*/ 282 h 346"/>
                <a:gd name="T28" fmla="*/ 4 w 367"/>
                <a:gd name="T29" fmla="*/ 270 h 346"/>
                <a:gd name="T30" fmla="*/ 0 w 367"/>
                <a:gd name="T31" fmla="*/ 257 h 346"/>
                <a:gd name="T32" fmla="*/ 10 w 367"/>
                <a:gd name="T33" fmla="*/ 242 h 346"/>
                <a:gd name="T34" fmla="*/ 28 w 367"/>
                <a:gd name="T35" fmla="*/ 234 h 346"/>
                <a:gd name="T36" fmla="*/ 32 w 367"/>
                <a:gd name="T37" fmla="*/ 225 h 346"/>
                <a:gd name="T38" fmla="*/ 51 w 367"/>
                <a:gd name="T39" fmla="*/ 219 h 346"/>
                <a:gd name="T40" fmla="*/ 66 w 367"/>
                <a:gd name="T41" fmla="*/ 210 h 346"/>
                <a:gd name="T42" fmla="*/ 76 w 367"/>
                <a:gd name="T43" fmla="*/ 197 h 346"/>
                <a:gd name="T44" fmla="*/ 83 w 367"/>
                <a:gd name="T45" fmla="*/ 185 h 346"/>
                <a:gd name="T46" fmla="*/ 93 w 367"/>
                <a:gd name="T47" fmla="*/ 178 h 346"/>
                <a:gd name="T48" fmla="*/ 98 w 367"/>
                <a:gd name="T49" fmla="*/ 172 h 346"/>
                <a:gd name="T50" fmla="*/ 106 w 367"/>
                <a:gd name="T51" fmla="*/ 161 h 346"/>
                <a:gd name="T52" fmla="*/ 115 w 367"/>
                <a:gd name="T53" fmla="*/ 142 h 346"/>
                <a:gd name="T54" fmla="*/ 131 w 367"/>
                <a:gd name="T55" fmla="*/ 117 h 346"/>
                <a:gd name="T56" fmla="*/ 138 w 367"/>
                <a:gd name="T57" fmla="*/ 106 h 346"/>
                <a:gd name="T58" fmla="*/ 146 w 367"/>
                <a:gd name="T59" fmla="*/ 91 h 346"/>
                <a:gd name="T60" fmla="*/ 155 w 367"/>
                <a:gd name="T61" fmla="*/ 87 h 346"/>
                <a:gd name="T62" fmla="*/ 159 w 367"/>
                <a:gd name="T63" fmla="*/ 77 h 346"/>
                <a:gd name="T64" fmla="*/ 138 w 367"/>
                <a:gd name="T65" fmla="*/ 79 h 346"/>
                <a:gd name="T66" fmla="*/ 134 w 367"/>
                <a:gd name="T67" fmla="*/ 77 h 346"/>
                <a:gd name="T68" fmla="*/ 146 w 367"/>
                <a:gd name="T69" fmla="*/ 62 h 346"/>
                <a:gd name="T70" fmla="*/ 155 w 367"/>
                <a:gd name="T71" fmla="*/ 60 h 346"/>
                <a:gd name="T72" fmla="*/ 159 w 367"/>
                <a:gd name="T73" fmla="*/ 62 h 346"/>
                <a:gd name="T74" fmla="*/ 170 w 367"/>
                <a:gd name="T75" fmla="*/ 66 h 346"/>
                <a:gd name="T76" fmla="*/ 170 w 367"/>
                <a:gd name="T77" fmla="*/ 58 h 346"/>
                <a:gd name="T78" fmla="*/ 193 w 367"/>
                <a:gd name="T79" fmla="*/ 49 h 346"/>
                <a:gd name="T80" fmla="*/ 195 w 367"/>
                <a:gd name="T81" fmla="*/ 28 h 346"/>
                <a:gd name="T82" fmla="*/ 208 w 367"/>
                <a:gd name="T83" fmla="*/ 26 h 346"/>
                <a:gd name="T84" fmla="*/ 219 w 367"/>
                <a:gd name="T85" fmla="*/ 40 h 346"/>
                <a:gd name="T86" fmla="*/ 233 w 367"/>
                <a:gd name="T87" fmla="*/ 34 h 346"/>
                <a:gd name="T88" fmla="*/ 229 w 367"/>
                <a:gd name="T89" fmla="*/ 22 h 346"/>
                <a:gd name="T90" fmla="*/ 242 w 367"/>
                <a:gd name="T91" fmla="*/ 26 h 346"/>
                <a:gd name="T92" fmla="*/ 255 w 367"/>
                <a:gd name="T93" fmla="*/ 15 h 346"/>
                <a:gd name="T94" fmla="*/ 274 w 367"/>
                <a:gd name="T95" fmla="*/ 7 h 346"/>
                <a:gd name="T96" fmla="*/ 286 w 367"/>
                <a:gd name="T97" fmla="*/ 13 h 346"/>
                <a:gd name="T98" fmla="*/ 284 w 367"/>
                <a:gd name="T99" fmla="*/ 24 h 346"/>
                <a:gd name="T100" fmla="*/ 291 w 367"/>
                <a:gd name="T101" fmla="*/ 24 h 346"/>
                <a:gd name="T102" fmla="*/ 303 w 367"/>
                <a:gd name="T103" fmla="*/ 0 h 346"/>
                <a:gd name="T104" fmla="*/ 308 w 367"/>
                <a:gd name="T105" fmla="*/ 19 h 346"/>
                <a:gd name="T106" fmla="*/ 312 w 367"/>
                <a:gd name="T107" fmla="*/ 7 h 346"/>
                <a:gd name="T108" fmla="*/ 327 w 367"/>
                <a:gd name="T109" fmla="*/ 7 h 346"/>
                <a:gd name="T110" fmla="*/ 333 w 367"/>
                <a:gd name="T111" fmla="*/ 11 h 346"/>
                <a:gd name="T112" fmla="*/ 348 w 367"/>
                <a:gd name="T113" fmla="*/ 13 h 346"/>
                <a:gd name="T114" fmla="*/ 346 w 367"/>
                <a:gd name="T115" fmla="*/ 28 h 346"/>
                <a:gd name="T116" fmla="*/ 340 w 367"/>
                <a:gd name="T117" fmla="*/ 34 h 346"/>
                <a:gd name="T118" fmla="*/ 352 w 367"/>
                <a:gd name="T119" fmla="*/ 3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" h="346">
                  <a:moveTo>
                    <a:pt x="357" y="40"/>
                  </a:moveTo>
                  <a:lnTo>
                    <a:pt x="357" y="40"/>
                  </a:lnTo>
                  <a:lnTo>
                    <a:pt x="367" y="41"/>
                  </a:lnTo>
                  <a:lnTo>
                    <a:pt x="363" y="45"/>
                  </a:lnTo>
                  <a:lnTo>
                    <a:pt x="354" y="45"/>
                  </a:lnTo>
                  <a:lnTo>
                    <a:pt x="350" y="49"/>
                  </a:lnTo>
                  <a:lnTo>
                    <a:pt x="340" y="49"/>
                  </a:lnTo>
                  <a:lnTo>
                    <a:pt x="339" y="41"/>
                  </a:lnTo>
                  <a:lnTo>
                    <a:pt x="320" y="28"/>
                  </a:lnTo>
                  <a:lnTo>
                    <a:pt x="312" y="32"/>
                  </a:lnTo>
                  <a:lnTo>
                    <a:pt x="299" y="32"/>
                  </a:lnTo>
                  <a:lnTo>
                    <a:pt x="291" y="45"/>
                  </a:lnTo>
                  <a:lnTo>
                    <a:pt x="289" y="62"/>
                  </a:lnTo>
                  <a:lnTo>
                    <a:pt x="282" y="62"/>
                  </a:lnTo>
                  <a:lnTo>
                    <a:pt x="278" y="74"/>
                  </a:lnTo>
                  <a:lnTo>
                    <a:pt x="263" y="66"/>
                  </a:lnTo>
                  <a:lnTo>
                    <a:pt x="244" y="66"/>
                  </a:lnTo>
                  <a:lnTo>
                    <a:pt x="231" y="51"/>
                  </a:lnTo>
                  <a:lnTo>
                    <a:pt x="223" y="60"/>
                  </a:lnTo>
                  <a:lnTo>
                    <a:pt x="214" y="60"/>
                  </a:lnTo>
                  <a:lnTo>
                    <a:pt x="216" y="74"/>
                  </a:lnTo>
                  <a:lnTo>
                    <a:pt x="208" y="81"/>
                  </a:lnTo>
                  <a:lnTo>
                    <a:pt x="183" y="74"/>
                  </a:lnTo>
                  <a:lnTo>
                    <a:pt x="187" y="85"/>
                  </a:lnTo>
                  <a:lnTo>
                    <a:pt x="182" y="91"/>
                  </a:lnTo>
                  <a:lnTo>
                    <a:pt x="172" y="87"/>
                  </a:lnTo>
                  <a:lnTo>
                    <a:pt x="159" y="104"/>
                  </a:lnTo>
                  <a:lnTo>
                    <a:pt x="161" y="115"/>
                  </a:lnTo>
                  <a:lnTo>
                    <a:pt x="148" y="128"/>
                  </a:lnTo>
                  <a:lnTo>
                    <a:pt x="146" y="140"/>
                  </a:lnTo>
                  <a:lnTo>
                    <a:pt x="138" y="140"/>
                  </a:lnTo>
                  <a:lnTo>
                    <a:pt x="136" y="166"/>
                  </a:lnTo>
                  <a:lnTo>
                    <a:pt x="123" y="181"/>
                  </a:lnTo>
                  <a:lnTo>
                    <a:pt x="131" y="197"/>
                  </a:lnTo>
                  <a:lnTo>
                    <a:pt x="115" y="197"/>
                  </a:lnTo>
                  <a:lnTo>
                    <a:pt x="100" y="214"/>
                  </a:lnTo>
                  <a:lnTo>
                    <a:pt x="104" y="221"/>
                  </a:lnTo>
                  <a:lnTo>
                    <a:pt x="104" y="255"/>
                  </a:lnTo>
                  <a:lnTo>
                    <a:pt x="114" y="263"/>
                  </a:lnTo>
                  <a:lnTo>
                    <a:pt x="114" y="270"/>
                  </a:lnTo>
                  <a:lnTo>
                    <a:pt x="104" y="272"/>
                  </a:lnTo>
                  <a:lnTo>
                    <a:pt x="104" y="278"/>
                  </a:lnTo>
                  <a:lnTo>
                    <a:pt x="108" y="282"/>
                  </a:lnTo>
                  <a:lnTo>
                    <a:pt x="108" y="297"/>
                  </a:lnTo>
                  <a:lnTo>
                    <a:pt x="96" y="302"/>
                  </a:lnTo>
                  <a:lnTo>
                    <a:pt x="96" y="323"/>
                  </a:lnTo>
                  <a:lnTo>
                    <a:pt x="89" y="323"/>
                  </a:lnTo>
                  <a:lnTo>
                    <a:pt x="85" y="319"/>
                  </a:lnTo>
                  <a:lnTo>
                    <a:pt x="85" y="319"/>
                  </a:lnTo>
                  <a:lnTo>
                    <a:pt x="83" y="316"/>
                  </a:lnTo>
                  <a:lnTo>
                    <a:pt x="83" y="316"/>
                  </a:lnTo>
                  <a:lnTo>
                    <a:pt x="81" y="314"/>
                  </a:lnTo>
                  <a:lnTo>
                    <a:pt x="81" y="312"/>
                  </a:lnTo>
                  <a:lnTo>
                    <a:pt x="81" y="308"/>
                  </a:lnTo>
                  <a:lnTo>
                    <a:pt x="79" y="306"/>
                  </a:lnTo>
                  <a:lnTo>
                    <a:pt x="78" y="314"/>
                  </a:lnTo>
                  <a:lnTo>
                    <a:pt x="74" y="319"/>
                  </a:lnTo>
                  <a:lnTo>
                    <a:pt x="72" y="319"/>
                  </a:lnTo>
                  <a:lnTo>
                    <a:pt x="66" y="319"/>
                  </a:lnTo>
                  <a:lnTo>
                    <a:pt x="62" y="331"/>
                  </a:lnTo>
                  <a:lnTo>
                    <a:pt x="62" y="331"/>
                  </a:lnTo>
                  <a:lnTo>
                    <a:pt x="62" y="333"/>
                  </a:lnTo>
                  <a:lnTo>
                    <a:pt x="61" y="335"/>
                  </a:lnTo>
                  <a:lnTo>
                    <a:pt x="59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5" y="336"/>
                  </a:lnTo>
                  <a:lnTo>
                    <a:pt x="51" y="338"/>
                  </a:lnTo>
                  <a:lnTo>
                    <a:pt x="47" y="342"/>
                  </a:lnTo>
                  <a:lnTo>
                    <a:pt x="44" y="346"/>
                  </a:lnTo>
                  <a:lnTo>
                    <a:pt x="38" y="346"/>
                  </a:lnTo>
                  <a:lnTo>
                    <a:pt x="30" y="346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2"/>
                  </a:lnTo>
                  <a:lnTo>
                    <a:pt x="21" y="338"/>
                  </a:lnTo>
                  <a:lnTo>
                    <a:pt x="21" y="338"/>
                  </a:lnTo>
                  <a:lnTo>
                    <a:pt x="19" y="335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5" y="331"/>
                  </a:lnTo>
                  <a:lnTo>
                    <a:pt x="11" y="331"/>
                  </a:lnTo>
                  <a:lnTo>
                    <a:pt x="10" y="329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10" y="321"/>
                  </a:lnTo>
                  <a:lnTo>
                    <a:pt x="10" y="321"/>
                  </a:lnTo>
                  <a:lnTo>
                    <a:pt x="11" y="321"/>
                  </a:lnTo>
                  <a:lnTo>
                    <a:pt x="11" y="321"/>
                  </a:lnTo>
                  <a:lnTo>
                    <a:pt x="13" y="323"/>
                  </a:lnTo>
                  <a:lnTo>
                    <a:pt x="19" y="323"/>
                  </a:lnTo>
                  <a:lnTo>
                    <a:pt x="19" y="323"/>
                  </a:lnTo>
                  <a:lnTo>
                    <a:pt x="19" y="314"/>
                  </a:lnTo>
                  <a:lnTo>
                    <a:pt x="19" y="314"/>
                  </a:lnTo>
                  <a:lnTo>
                    <a:pt x="19" y="312"/>
                  </a:lnTo>
                  <a:lnTo>
                    <a:pt x="17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8" y="316"/>
                  </a:lnTo>
                  <a:lnTo>
                    <a:pt x="2" y="314"/>
                  </a:lnTo>
                  <a:lnTo>
                    <a:pt x="6" y="304"/>
                  </a:lnTo>
                  <a:lnTo>
                    <a:pt x="6" y="299"/>
                  </a:lnTo>
                  <a:lnTo>
                    <a:pt x="11" y="304"/>
                  </a:lnTo>
                  <a:lnTo>
                    <a:pt x="13" y="301"/>
                  </a:lnTo>
                  <a:lnTo>
                    <a:pt x="13" y="301"/>
                  </a:lnTo>
                  <a:lnTo>
                    <a:pt x="17" y="301"/>
                  </a:lnTo>
                  <a:lnTo>
                    <a:pt x="19" y="299"/>
                  </a:lnTo>
                  <a:lnTo>
                    <a:pt x="19" y="297"/>
                  </a:lnTo>
                  <a:lnTo>
                    <a:pt x="19" y="295"/>
                  </a:lnTo>
                  <a:lnTo>
                    <a:pt x="19" y="295"/>
                  </a:lnTo>
                  <a:lnTo>
                    <a:pt x="15" y="293"/>
                  </a:lnTo>
                  <a:lnTo>
                    <a:pt x="13" y="291"/>
                  </a:lnTo>
                  <a:lnTo>
                    <a:pt x="11" y="291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8" y="289"/>
                  </a:lnTo>
                  <a:lnTo>
                    <a:pt x="6" y="289"/>
                  </a:lnTo>
                  <a:lnTo>
                    <a:pt x="2" y="289"/>
                  </a:lnTo>
                  <a:lnTo>
                    <a:pt x="2" y="289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8" y="276"/>
                  </a:lnTo>
                  <a:lnTo>
                    <a:pt x="8" y="274"/>
                  </a:lnTo>
                  <a:lnTo>
                    <a:pt x="8" y="274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4" y="253"/>
                  </a:lnTo>
                  <a:lnTo>
                    <a:pt x="6" y="251"/>
                  </a:lnTo>
                  <a:lnTo>
                    <a:pt x="6" y="249"/>
                  </a:lnTo>
                  <a:lnTo>
                    <a:pt x="6" y="249"/>
                  </a:lnTo>
                  <a:lnTo>
                    <a:pt x="6" y="246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0"/>
                  </a:lnTo>
                  <a:lnTo>
                    <a:pt x="23" y="240"/>
                  </a:lnTo>
                  <a:lnTo>
                    <a:pt x="23" y="240"/>
                  </a:lnTo>
                  <a:lnTo>
                    <a:pt x="25" y="238"/>
                  </a:lnTo>
                  <a:lnTo>
                    <a:pt x="28" y="238"/>
                  </a:lnTo>
                  <a:lnTo>
                    <a:pt x="28" y="234"/>
                  </a:lnTo>
                  <a:lnTo>
                    <a:pt x="28" y="234"/>
                  </a:lnTo>
                  <a:lnTo>
                    <a:pt x="36" y="234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36" y="229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6" y="221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44" y="221"/>
                  </a:lnTo>
                  <a:lnTo>
                    <a:pt x="47" y="221"/>
                  </a:lnTo>
                  <a:lnTo>
                    <a:pt x="47" y="221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3" y="210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9" y="210"/>
                  </a:lnTo>
                  <a:lnTo>
                    <a:pt x="62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2" y="204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6" y="197"/>
                  </a:lnTo>
                  <a:lnTo>
                    <a:pt x="78" y="195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1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81" y="187"/>
                  </a:lnTo>
                  <a:lnTo>
                    <a:pt x="83" y="185"/>
                  </a:lnTo>
                  <a:lnTo>
                    <a:pt x="85" y="183"/>
                  </a:lnTo>
                  <a:lnTo>
                    <a:pt x="85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93" y="179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6"/>
                  </a:lnTo>
                  <a:lnTo>
                    <a:pt x="85" y="174"/>
                  </a:lnTo>
                  <a:lnTo>
                    <a:pt x="83" y="174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98" y="172"/>
                  </a:lnTo>
                  <a:lnTo>
                    <a:pt x="98" y="172"/>
                  </a:lnTo>
                  <a:lnTo>
                    <a:pt x="98" y="170"/>
                  </a:lnTo>
                  <a:lnTo>
                    <a:pt x="100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4" y="166"/>
                  </a:lnTo>
                  <a:lnTo>
                    <a:pt x="104" y="166"/>
                  </a:lnTo>
                  <a:lnTo>
                    <a:pt x="104" y="164"/>
                  </a:lnTo>
                  <a:lnTo>
                    <a:pt x="106" y="161"/>
                  </a:lnTo>
                  <a:lnTo>
                    <a:pt x="108" y="153"/>
                  </a:lnTo>
                  <a:lnTo>
                    <a:pt x="108" y="145"/>
                  </a:lnTo>
                  <a:lnTo>
                    <a:pt x="108" y="145"/>
                  </a:lnTo>
                  <a:lnTo>
                    <a:pt x="108" y="144"/>
                  </a:lnTo>
                  <a:lnTo>
                    <a:pt x="110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4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4" y="138"/>
                  </a:lnTo>
                  <a:lnTo>
                    <a:pt x="115" y="134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31" y="117"/>
                  </a:lnTo>
                  <a:lnTo>
                    <a:pt x="131" y="117"/>
                  </a:lnTo>
                  <a:lnTo>
                    <a:pt x="132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40" y="111"/>
                  </a:lnTo>
                  <a:lnTo>
                    <a:pt x="140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6" y="108"/>
                  </a:lnTo>
                  <a:lnTo>
                    <a:pt x="134" y="108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6" y="91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49" y="87"/>
                  </a:lnTo>
                  <a:lnTo>
                    <a:pt x="149" y="87"/>
                  </a:lnTo>
                  <a:lnTo>
                    <a:pt x="151" y="87"/>
                  </a:lnTo>
                  <a:lnTo>
                    <a:pt x="153" y="87"/>
                  </a:lnTo>
                  <a:lnTo>
                    <a:pt x="155" y="87"/>
                  </a:lnTo>
                  <a:lnTo>
                    <a:pt x="155" y="87"/>
                  </a:lnTo>
                  <a:lnTo>
                    <a:pt x="159" y="87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1"/>
                  </a:lnTo>
                  <a:lnTo>
                    <a:pt x="161" y="79"/>
                  </a:lnTo>
                  <a:lnTo>
                    <a:pt x="161" y="77"/>
                  </a:lnTo>
                  <a:lnTo>
                    <a:pt x="159" y="77"/>
                  </a:lnTo>
                  <a:lnTo>
                    <a:pt x="159" y="77"/>
                  </a:lnTo>
                  <a:lnTo>
                    <a:pt x="155" y="75"/>
                  </a:lnTo>
                  <a:lnTo>
                    <a:pt x="157" y="75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0" y="79"/>
                  </a:lnTo>
                  <a:lnTo>
                    <a:pt x="138" y="79"/>
                  </a:lnTo>
                  <a:lnTo>
                    <a:pt x="138" y="79"/>
                  </a:lnTo>
                  <a:lnTo>
                    <a:pt x="134" y="83"/>
                  </a:lnTo>
                  <a:lnTo>
                    <a:pt x="132" y="85"/>
                  </a:lnTo>
                  <a:lnTo>
                    <a:pt x="127" y="85"/>
                  </a:lnTo>
                  <a:lnTo>
                    <a:pt x="127" y="85"/>
                  </a:lnTo>
                  <a:lnTo>
                    <a:pt x="123" y="87"/>
                  </a:lnTo>
                  <a:lnTo>
                    <a:pt x="119" y="87"/>
                  </a:lnTo>
                  <a:lnTo>
                    <a:pt x="115" y="91"/>
                  </a:lnTo>
                  <a:lnTo>
                    <a:pt x="112" y="89"/>
                  </a:lnTo>
                  <a:lnTo>
                    <a:pt x="134" y="77"/>
                  </a:lnTo>
                  <a:lnTo>
                    <a:pt x="142" y="74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4" y="66"/>
                  </a:lnTo>
                  <a:lnTo>
                    <a:pt x="134" y="66"/>
                  </a:lnTo>
                  <a:lnTo>
                    <a:pt x="140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9" y="66"/>
                  </a:lnTo>
                  <a:lnTo>
                    <a:pt x="159" y="66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61" y="64"/>
                  </a:lnTo>
                  <a:lnTo>
                    <a:pt x="161" y="64"/>
                  </a:lnTo>
                  <a:lnTo>
                    <a:pt x="163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2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8" y="62"/>
                  </a:lnTo>
                  <a:lnTo>
                    <a:pt x="172" y="58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2" y="49"/>
                  </a:lnTo>
                  <a:lnTo>
                    <a:pt x="176" y="43"/>
                  </a:lnTo>
                  <a:lnTo>
                    <a:pt x="182" y="49"/>
                  </a:lnTo>
                  <a:lnTo>
                    <a:pt x="189" y="53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7"/>
                  </a:lnTo>
                  <a:lnTo>
                    <a:pt x="193" y="45"/>
                  </a:lnTo>
                  <a:lnTo>
                    <a:pt x="193" y="45"/>
                  </a:lnTo>
                  <a:lnTo>
                    <a:pt x="189" y="41"/>
                  </a:lnTo>
                  <a:lnTo>
                    <a:pt x="193" y="3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5" y="26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9" y="24"/>
                  </a:lnTo>
                  <a:lnTo>
                    <a:pt x="202" y="24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10" y="38"/>
                  </a:lnTo>
                  <a:lnTo>
                    <a:pt x="214" y="41"/>
                  </a:lnTo>
                  <a:lnTo>
                    <a:pt x="214" y="41"/>
                  </a:lnTo>
                  <a:lnTo>
                    <a:pt x="218" y="41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21" y="36"/>
                  </a:lnTo>
                  <a:lnTo>
                    <a:pt x="223" y="36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3" y="34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0"/>
                  </a:lnTo>
                  <a:lnTo>
                    <a:pt x="231" y="28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2"/>
                  </a:lnTo>
                  <a:lnTo>
                    <a:pt x="229" y="22"/>
                  </a:lnTo>
                  <a:lnTo>
                    <a:pt x="229" y="21"/>
                  </a:lnTo>
                  <a:lnTo>
                    <a:pt x="231" y="19"/>
                  </a:lnTo>
                  <a:lnTo>
                    <a:pt x="233" y="19"/>
                  </a:lnTo>
                  <a:lnTo>
                    <a:pt x="235" y="19"/>
                  </a:lnTo>
                  <a:lnTo>
                    <a:pt x="236" y="19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40" y="24"/>
                  </a:lnTo>
                  <a:lnTo>
                    <a:pt x="242" y="26"/>
                  </a:lnTo>
                  <a:lnTo>
                    <a:pt x="244" y="26"/>
                  </a:lnTo>
                  <a:lnTo>
                    <a:pt x="250" y="24"/>
                  </a:lnTo>
                  <a:lnTo>
                    <a:pt x="244" y="19"/>
                  </a:lnTo>
                  <a:lnTo>
                    <a:pt x="244" y="13"/>
                  </a:lnTo>
                  <a:lnTo>
                    <a:pt x="244" y="13"/>
                  </a:lnTo>
                  <a:lnTo>
                    <a:pt x="252" y="11"/>
                  </a:lnTo>
                  <a:lnTo>
                    <a:pt x="252" y="11"/>
                  </a:lnTo>
                  <a:lnTo>
                    <a:pt x="255" y="11"/>
                  </a:lnTo>
                  <a:lnTo>
                    <a:pt x="255" y="15"/>
                  </a:lnTo>
                  <a:lnTo>
                    <a:pt x="255" y="15"/>
                  </a:lnTo>
                  <a:lnTo>
                    <a:pt x="255" y="21"/>
                  </a:lnTo>
                  <a:lnTo>
                    <a:pt x="255" y="24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70" y="11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82" y="7"/>
                  </a:lnTo>
                  <a:lnTo>
                    <a:pt x="284" y="5"/>
                  </a:lnTo>
                  <a:lnTo>
                    <a:pt x="286" y="4"/>
                  </a:lnTo>
                  <a:lnTo>
                    <a:pt x="293" y="2"/>
                  </a:lnTo>
                  <a:lnTo>
                    <a:pt x="286" y="13"/>
                  </a:lnTo>
                  <a:lnTo>
                    <a:pt x="286" y="13"/>
                  </a:lnTo>
                  <a:lnTo>
                    <a:pt x="284" y="15"/>
                  </a:lnTo>
                  <a:lnTo>
                    <a:pt x="282" y="17"/>
                  </a:lnTo>
                  <a:lnTo>
                    <a:pt x="282" y="19"/>
                  </a:lnTo>
                  <a:lnTo>
                    <a:pt x="282" y="19"/>
                  </a:lnTo>
                  <a:lnTo>
                    <a:pt x="282" y="21"/>
                  </a:lnTo>
                  <a:lnTo>
                    <a:pt x="284" y="21"/>
                  </a:lnTo>
                  <a:lnTo>
                    <a:pt x="286" y="22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2" y="26"/>
                  </a:lnTo>
                  <a:lnTo>
                    <a:pt x="282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9" y="24"/>
                  </a:lnTo>
                  <a:lnTo>
                    <a:pt x="289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2"/>
                  </a:lnTo>
                  <a:lnTo>
                    <a:pt x="293" y="21"/>
                  </a:lnTo>
                  <a:lnTo>
                    <a:pt x="297" y="19"/>
                  </a:lnTo>
                  <a:lnTo>
                    <a:pt x="297" y="11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301" y="4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11"/>
                  </a:lnTo>
                  <a:lnTo>
                    <a:pt x="305" y="15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12" y="17"/>
                  </a:lnTo>
                  <a:lnTo>
                    <a:pt x="312" y="17"/>
                  </a:lnTo>
                  <a:lnTo>
                    <a:pt x="312" y="11"/>
                  </a:lnTo>
                  <a:lnTo>
                    <a:pt x="314" y="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4" y="4"/>
                  </a:lnTo>
                  <a:lnTo>
                    <a:pt x="316" y="2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4"/>
                  </a:lnTo>
                  <a:lnTo>
                    <a:pt x="325" y="5"/>
                  </a:lnTo>
                  <a:lnTo>
                    <a:pt x="327" y="7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9" y="19"/>
                  </a:lnTo>
                  <a:lnTo>
                    <a:pt x="329" y="21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1"/>
                  </a:lnTo>
                  <a:lnTo>
                    <a:pt x="331" y="11"/>
                  </a:lnTo>
                  <a:lnTo>
                    <a:pt x="333" y="11"/>
                  </a:lnTo>
                  <a:lnTo>
                    <a:pt x="333" y="11"/>
                  </a:lnTo>
                  <a:lnTo>
                    <a:pt x="339" y="9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40" y="11"/>
                  </a:lnTo>
                  <a:lnTo>
                    <a:pt x="342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48" y="13"/>
                  </a:lnTo>
                  <a:lnTo>
                    <a:pt x="352" y="15"/>
                  </a:lnTo>
                  <a:lnTo>
                    <a:pt x="356" y="17"/>
                  </a:lnTo>
                  <a:lnTo>
                    <a:pt x="356" y="17"/>
                  </a:lnTo>
                  <a:lnTo>
                    <a:pt x="357" y="22"/>
                  </a:lnTo>
                  <a:lnTo>
                    <a:pt x="363" y="22"/>
                  </a:lnTo>
                  <a:lnTo>
                    <a:pt x="365" y="22"/>
                  </a:lnTo>
                  <a:lnTo>
                    <a:pt x="356" y="26"/>
                  </a:lnTo>
                  <a:lnTo>
                    <a:pt x="346" y="28"/>
                  </a:lnTo>
                  <a:lnTo>
                    <a:pt x="346" y="28"/>
                  </a:lnTo>
                  <a:lnTo>
                    <a:pt x="344" y="28"/>
                  </a:lnTo>
                  <a:lnTo>
                    <a:pt x="342" y="30"/>
                  </a:lnTo>
                  <a:lnTo>
                    <a:pt x="340" y="28"/>
                  </a:lnTo>
                  <a:lnTo>
                    <a:pt x="340" y="28"/>
                  </a:lnTo>
                  <a:lnTo>
                    <a:pt x="339" y="28"/>
                  </a:lnTo>
                  <a:lnTo>
                    <a:pt x="337" y="28"/>
                  </a:lnTo>
                  <a:lnTo>
                    <a:pt x="335" y="28"/>
                  </a:lnTo>
                  <a:lnTo>
                    <a:pt x="331" y="28"/>
                  </a:lnTo>
                  <a:lnTo>
                    <a:pt x="340" y="34"/>
                  </a:lnTo>
                  <a:lnTo>
                    <a:pt x="340" y="34"/>
                  </a:lnTo>
                  <a:lnTo>
                    <a:pt x="340" y="36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4" y="38"/>
                  </a:lnTo>
                  <a:lnTo>
                    <a:pt x="346" y="38"/>
                  </a:lnTo>
                  <a:lnTo>
                    <a:pt x="352" y="38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9388662F-5C11-DE47-B42E-DFAE47FF13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6006" y="1502759"/>
              <a:ext cx="560359" cy="449574"/>
            </a:xfrm>
            <a:custGeom>
              <a:avLst/>
              <a:gdLst>
                <a:gd name="T0" fmla="*/ 320 w 367"/>
                <a:gd name="T1" fmla="*/ 28 h 346"/>
                <a:gd name="T2" fmla="*/ 231 w 367"/>
                <a:gd name="T3" fmla="*/ 51 h 346"/>
                <a:gd name="T4" fmla="*/ 159 w 367"/>
                <a:gd name="T5" fmla="*/ 104 h 346"/>
                <a:gd name="T6" fmla="*/ 100 w 367"/>
                <a:gd name="T7" fmla="*/ 214 h 346"/>
                <a:gd name="T8" fmla="*/ 96 w 367"/>
                <a:gd name="T9" fmla="*/ 302 h 346"/>
                <a:gd name="T10" fmla="*/ 81 w 367"/>
                <a:gd name="T11" fmla="*/ 308 h 346"/>
                <a:gd name="T12" fmla="*/ 61 w 367"/>
                <a:gd name="T13" fmla="*/ 335 h 346"/>
                <a:gd name="T14" fmla="*/ 30 w 367"/>
                <a:gd name="T15" fmla="*/ 346 h 346"/>
                <a:gd name="T16" fmla="*/ 17 w 367"/>
                <a:gd name="T17" fmla="*/ 333 h 346"/>
                <a:gd name="T18" fmla="*/ 10 w 367"/>
                <a:gd name="T19" fmla="*/ 321 h 346"/>
                <a:gd name="T20" fmla="*/ 17 w 367"/>
                <a:gd name="T21" fmla="*/ 310 h 346"/>
                <a:gd name="T22" fmla="*/ 13 w 367"/>
                <a:gd name="T23" fmla="*/ 301 h 346"/>
                <a:gd name="T24" fmla="*/ 11 w 367"/>
                <a:gd name="T25" fmla="*/ 291 h 346"/>
                <a:gd name="T26" fmla="*/ 2 w 367"/>
                <a:gd name="T27" fmla="*/ 282 h 346"/>
                <a:gd name="T28" fmla="*/ 4 w 367"/>
                <a:gd name="T29" fmla="*/ 270 h 346"/>
                <a:gd name="T30" fmla="*/ 0 w 367"/>
                <a:gd name="T31" fmla="*/ 257 h 346"/>
                <a:gd name="T32" fmla="*/ 10 w 367"/>
                <a:gd name="T33" fmla="*/ 242 h 346"/>
                <a:gd name="T34" fmla="*/ 28 w 367"/>
                <a:gd name="T35" fmla="*/ 234 h 346"/>
                <a:gd name="T36" fmla="*/ 32 w 367"/>
                <a:gd name="T37" fmla="*/ 225 h 346"/>
                <a:gd name="T38" fmla="*/ 51 w 367"/>
                <a:gd name="T39" fmla="*/ 219 h 346"/>
                <a:gd name="T40" fmla="*/ 66 w 367"/>
                <a:gd name="T41" fmla="*/ 210 h 346"/>
                <a:gd name="T42" fmla="*/ 76 w 367"/>
                <a:gd name="T43" fmla="*/ 197 h 346"/>
                <a:gd name="T44" fmla="*/ 83 w 367"/>
                <a:gd name="T45" fmla="*/ 185 h 346"/>
                <a:gd name="T46" fmla="*/ 93 w 367"/>
                <a:gd name="T47" fmla="*/ 178 h 346"/>
                <a:gd name="T48" fmla="*/ 98 w 367"/>
                <a:gd name="T49" fmla="*/ 172 h 346"/>
                <a:gd name="T50" fmla="*/ 106 w 367"/>
                <a:gd name="T51" fmla="*/ 161 h 346"/>
                <a:gd name="T52" fmla="*/ 115 w 367"/>
                <a:gd name="T53" fmla="*/ 142 h 346"/>
                <a:gd name="T54" fmla="*/ 131 w 367"/>
                <a:gd name="T55" fmla="*/ 117 h 346"/>
                <a:gd name="T56" fmla="*/ 138 w 367"/>
                <a:gd name="T57" fmla="*/ 106 h 346"/>
                <a:gd name="T58" fmla="*/ 146 w 367"/>
                <a:gd name="T59" fmla="*/ 91 h 346"/>
                <a:gd name="T60" fmla="*/ 155 w 367"/>
                <a:gd name="T61" fmla="*/ 87 h 346"/>
                <a:gd name="T62" fmla="*/ 159 w 367"/>
                <a:gd name="T63" fmla="*/ 77 h 346"/>
                <a:gd name="T64" fmla="*/ 138 w 367"/>
                <a:gd name="T65" fmla="*/ 79 h 346"/>
                <a:gd name="T66" fmla="*/ 134 w 367"/>
                <a:gd name="T67" fmla="*/ 77 h 346"/>
                <a:gd name="T68" fmla="*/ 146 w 367"/>
                <a:gd name="T69" fmla="*/ 62 h 346"/>
                <a:gd name="T70" fmla="*/ 155 w 367"/>
                <a:gd name="T71" fmla="*/ 60 h 346"/>
                <a:gd name="T72" fmla="*/ 159 w 367"/>
                <a:gd name="T73" fmla="*/ 62 h 346"/>
                <a:gd name="T74" fmla="*/ 170 w 367"/>
                <a:gd name="T75" fmla="*/ 66 h 346"/>
                <a:gd name="T76" fmla="*/ 170 w 367"/>
                <a:gd name="T77" fmla="*/ 58 h 346"/>
                <a:gd name="T78" fmla="*/ 193 w 367"/>
                <a:gd name="T79" fmla="*/ 49 h 346"/>
                <a:gd name="T80" fmla="*/ 195 w 367"/>
                <a:gd name="T81" fmla="*/ 28 h 346"/>
                <a:gd name="T82" fmla="*/ 208 w 367"/>
                <a:gd name="T83" fmla="*/ 26 h 346"/>
                <a:gd name="T84" fmla="*/ 219 w 367"/>
                <a:gd name="T85" fmla="*/ 40 h 346"/>
                <a:gd name="T86" fmla="*/ 233 w 367"/>
                <a:gd name="T87" fmla="*/ 34 h 346"/>
                <a:gd name="T88" fmla="*/ 229 w 367"/>
                <a:gd name="T89" fmla="*/ 22 h 346"/>
                <a:gd name="T90" fmla="*/ 242 w 367"/>
                <a:gd name="T91" fmla="*/ 26 h 346"/>
                <a:gd name="T92" fmla="*/ 255 w 367"/>
                <a:gd name="T93" fmla="*/ 15 h 346"/>
                <a:gd name="T94" fmla="*/ 274 w 367"/>
                <a:gd name="T95" fmla="*/ 7 h 346"/>
                <a:gd name="T96" fmla="*/ 286 w 367"/>
                <a:gd name="T97" fmla="*/ 13 h 346"/>
                <a:gd name="T98" fmla="*/ 284 w 367"/>
                <a:gd name="T99" fmla="*/ 24 h 346"/>
                <a:gd name="T100" fmla="*/ 291 w 367"/>
                <a:gd name="T101" fmla="*/ 24 h 346"/>
                <a:gd name="T102" fmla="*/ 303 w 367"/>
                <a:gd name="T103" fmla="*/ 0 h 346"/>
                <a:gd name="T104" fmla="*/ 308 w 367"/>
                <a:gd name="T105" fmla="*/ 19 h 346"/>
                <a:gd name="T106" fmla="*/ 312 w 367"/>
                <a:gd name="T107" fmla="*/ 7 h 346"/>
                <a:gd name="T108" fmla="*/ 327 w 367"/>
                <a:gd name="T109" fmla="*/ 7 h 346"/>
                <a:gd name="T110" fmla="*/ 333 w 367"/>
                <a:gd name="T111" fmla="*/ 11 h 346"/>
                <a:gd name="T112" fmla="*/ 348 w 367"/>
                <a:gd name="T113" fmla="*/ 13 h 346"/>
                <a:gd name="T114" fmla="*/ 346 w 367"/>
                <a:gd name="T115" fmla="*/ 28 h 346"/>
                <a:gd name="T116" fmla="*/ 340 w 367"/>
                <a:gd name="T117" fmla="*/ 34 h 346"/>
                <a:gd name="T118" fmla="*/ 352 w 367"/>
                <a:gd name="T119" fmla="*/ 3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" h="346">
                  <a:moveTo>
                    <a:pt x="357" y="40"/>
                  </a:moveTo>
                  <a:lnTo>
                    <a:pt x="357" y="40"/>
                  </a:lnTo>
                  <a:lnTo>
                    <a:pt x="367" y="41"/>
                  </a:lnTo>
                  <a:lnTo>
                    <a:pt x="363" y="45"/>
                  </a:lnTo>
                  <a:lnTo>
                    <a:pt x="354" y="45"/>
                  </a:lnTo>
                  <a:lnTo>
                    <a:pt x="350" y="49"/>
                  </a:lnTo>
                  <a:lnTo>
                    <a:pt x="340" y="49"/>
                  </a:lnTo>
                  <a:lnTo>
                    <a:pt x="339" y="41"/>
                  </a:lnTo>
                  <a:lnTo>
                    <a:pt x="320" y="28"/>
                  </a:lnTo>
                  <a:lnTo>
                    <a:pt x="312" y="32"/>
                  </a:lnTo>
                  <a:lnTo>
                    <a:pt x="299" y="32"/>
                  </a:lnTo>
                  <a:lnTo>
                    <a:pt x="291" y="45"/>
                  </a:lnTo>
                  <a:lnTo>
                    <a:pt x="289" y="62"/>
                  </a:lnTo>
                  <a:lnTo>
                    <a:pt x="282" y="62"/>
                  </a:lnTo>
                  <a:lnTo>
                    <a:pt x="278" y="74"/>
                  </a:lnTo>
                  <a:lnTo>
                    <a:pt x="263" y="66"/>
                  </a:lnTo>
                  <a:lnTo>
                    <a:pt x="244" y="66"/>
                  </a:lnTo>
                  <a:lnTo>
                    <a:pt x="231" y="51"/>
                  </a:lnTo>
                  <a:lnTo>
                    <a:pt x="223" y="60"/>
                  </a:lnTo>
                  <a:lnTo>
                    <a:pt x="214" y="60"/>
                  </a:lnTo>
                  <a:lnTo>
                    <a:pt x="216" y="74"/>
                  </a:lnTo>
                  <a:lnTo>
                    <a:pt x="208" y="81"/>
                  </a:lnTo>
                  <a:lnTo>
                    <a:pt x="183" y="74"/>
                  </a:lnTo>
                  <a:lnTo>
                    <a:pt x="187" y="85"/>
                  </a:lnTo>
                  <a:lnTo>
                    <a:pt x="182" y="91"/>
                  </a:lnTo>
                  <a:lnTo>
                    <a:pt x="172" y="87"/>
                  </a:lnTo>
                  <a:lnTo>
                    <a:pt x="159" y="104"/>
                  </a:lnTo>
                  <a:lnTo>
                    <a:pt x="161" y="115"/>
                  </a:lnTo>
                  <a:lnTo>
                    <a:pt x="148" y="128"/>
                  </a:lnTo>
                  <a:lnTo>
                    <a:pt x="146" y="140"/>
                  </a:lnTo>
                  <a:lnTo>
                    <a:pt x="138" y="140"/>
                  </a:lnTo>
                  <a:lnTo>
                    <a:pt x="136" y="166"/>
                  </a:lnTo>
                  <a:lnTo>
                    <a:pt x="123" y="181"/>
                  </a:lnTo>
                  <a:lnTo>
                    <a:pt x="131" y="197"/>
                  </a:lnTo>
                  <a:lnTo>
                    <a:pt x="115" y="197"/>
                  </a:lnTo>
                  <a:lnTo>
                    <a:pt x="100" y="214"/>
                  </a:lnTo>
                  <a:lnTo>
                    <a:pt x="104" y="221"/>
                  </a:lnTo>
                  <a:lnTo>
                    <a:pt x="104" y="255"/>
                  </a:lnTo>
                  <a:lnTo>
                    <a:pt x="114" y="263"/>
                  </a:lnTo>
                  <a:lnTo>
                    <a:pt x="114" y="270"/>
                  </a:lnTo>
                  <a:lnTo>
                    <a:pt x="104" y="272"/>
                  </a:lnTo>
                  <a:lnTo>
                    <a:pt x="104" y="278"/>
                  </a:lnTo>
                  <a:lnTo>
                    <a:pt x="108" y="282"/>
                  </a:lnTo>
                  <a:lnTo>
                    <a:pt x="108" y="297"/>
                  </a:lnTo>
                  <a:lnTo>
                    <a:pt x="96" y="302"/>
                  </a:lnTo>
                  <a:lnTo>
                    <a:pt x="96" y="323"/>
                  </a:lnTo>
                  <a:lnTo>
                    <a:pt x="89" y="323"/>
                  </a:lnTo>
                  <a:lnTo>
                    <a:pt x="85" y="319"/>
                  </a:lnTo>
                  <a:lnTo>
                    <a:pt x="85" y="319"/>
                  </a:lnTo>
                  <a:lnTo>
                    <a:pt x="83" y="316"/>
                  </a:lnTo>
                  <a:lnTo>
                    <a:pt x="83" y="316"/>
                  </a:lnTo>
                  <a:lnTo>
                    <a:pt x="81" y="314"/>
                  </a:lnTo>
                  <a:lnTo>
                    <a:pt x="81" y="312"/>
                  </a:lnTo>
                  <a:lnTo>
                    <a:pt x="81" y="308"/>
                  </a:lnTo>
                  <a:lnTo>
                    <a:pt x="79" y="306"/>
                  </a:lnTo>
                  <a:lnTo>
                    <a:pt x="78" y="314"/>
                  </a:lnTo>
                  <a:lnTo>
                    <a:pt x="74" y="319"/>
                  </a:lnTo>
                  <a:lnTo>
                    <a:pt x="72" y="319"/>
                  </a:lnTo>
                  <a:lnTo>
                    <a:pt x="66" y="319"/>
                  </a:lnTo>
                  <a:lnTo>
                    <a:pt x="62" y="331"/>
                  </a:lnTo>
                  <a:lnTo>
                    <a:pt x="62" y="331"/>
                  </a:lnTo>
                  <a:lnTo>
                    <a:pt x="62" y="333"/>
                  </a:lnTo>
                  <a:lnTo>
                    <a:pt x="61" y="335"/>
                  </a:lnTo>
                  <a:lnTo>
                    <a:pt x="59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5" y="336"/>
                  </a:lnTo>
                  <a:lnTo>
                    <a:pt x="51" y="338"/>
                  </a:lnTo>
                  <a:lnTo>
                    <a:pt x="47" y="342"/>
                  </a:lnTo>
                  <a:lnTo>
                    <a:pt x="44" y="346"/>
                  </a:lnTo>
                  <a:lnTo>
                    <a:pt x="38" y="346"/>
                  </a:lnTo>
                  <a:lnTo>
                    <a:pt x="30" y="346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2"/>
                  </a:lnTo>
                  <a:lnTo>
                    <a:pt x="21" y="338"/>
                  </a:lnTo>
                  <a:lnTo>
                    <a:pt x="21" y="338"/>
                  </a:lnTo>
                  <a:lnTo>
                    <a:pt x="19" y="335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7" y="333"/>
                  </a:lnTo>
                  <a:lnTo>
                    <a:pt x="15" y="331"/>
                  </a:lnTo>
                  <a:lnTo>
                    <a:pt x="11" y="331"/>
                  </a:lnTo>
                  <a:lnTo>
                    <a:pt x="10" y="329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10" y="321"/>
                  </a:lnTo>
                  <a:lnTo>
                    <a:pt x="10" y="321"/>
                  </a:lnTo>
                  <a:lnTo>
                    <a:pt x="11" y="321"/>
                  </a:lnTo>
                  <a:lnTo>
                    <a:pt x="11" y="321"/>
                  </a:lnTo>
                  <a:lnTo>
                    <a:pt x="13" y="323"/>
                  </a:lnTo>
                  <a:lnTo>
                    <a:pt x="19" y="323"/>
                  </a:lnTo>
                  <a:lnTo>
                    <a:pt x="19" y="323"/>
                  </a:lnTo>
                  <a:lnTo>
                    <a:pt x="19" y="314"/>
                  </a:lnTo>
                  <a:lnTo>
                    <a:pt x="19" y="314"/>
                  </a:lnTo>
                  <a:lnTo>
                    <a:pt x="19" y="312"/>
                  </a:lnTo>
                  <a:lnTo>
                    <a:pt x="17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15" y="310"/>
                  </a:lnTo>
                  <a:lnTo>
                    <a:pt x="8" y="316"/>
                  </a:lnTo>
                  <a:lnTo>
                    <a:pt x="2" y="314"/>
                  </a:lnTo>
                  <a:lnTo>
                    <a:pt x="6" y="304"/>
                  </a:lnTo>
                  <a:lnTo>
                    <a:pt x="6" y="299"/>
                  </a:lnTo>
                  <a:lnTo>
                    <a:pt x="11" y="304"/>
                  </a:lnTo>
                  <a:lnTo>
                    <a:pt x="13" y="301"/>
                  </a:lnTo>
                  <a:lnTo>
                    <a:pt x="13" y="301"/>
                  </a:lnTo>
                  <a:lnTo>
                    <a:pt x="17" y="301"/>
                  </a:lnTo>
                  <a:lnTo>
                    <a:pt x="19" y="299"/>
                  </a:lnTo>
                  <a:lnTo>
                    <a:pt x="19" y="297"/>
                  </a:lnTo>
                  <a:lnTo>
                    <a:pt x="19" y="295"/>
                  </a:lnTo>
                  <a:lnTo>
                    <a:pt x="19" y="295"/>
                  </a:lnTo>
                  <a:lnTo>
                    <a:pt x="15" y="293"/>
                  </a:lnTo>
                  <a:lnTo>
                    <a:pt x="13" y="291"/>
                  </a:lnTo>
                  <a:lnTo>
                    <a:pt x="11" y="291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8" y="289"/>
                  </a:lnTo>
                  <a:lnTo>
                    <a:pt x="6" y="289"/>
                  </a:lnTo>
                  <a:lnTo>
                    <a:pt x="2" y="289"/>
                  </a:lnTo>
                  <a:lnTo>
                    <a:pt x="2" y="289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8" y="276"/>
                  </a:lnTo>
                  <a:lnTo>
                    <a:pt x="8" y="274"/>
                  </a:lnTo>
                  <a:lnTo>
                    <a:pt x="8" y="274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4" y="253"/>
                  </a:lnTo>
                  <a:lnTo>
                    <a:pt x="6" y="251"/>
                  </a:lnTo>
                  <a:lnTo>
                    <a:pt x="6" y="249"/>
                  </a:lnTo>
                  <a:lnTo>
                    <a:pt x="6" y="249"/>
                  </a:lnTo>
                  <a:lnTo>
                    <a:pt x="6" y="246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0"/>
                  </a:lnTo>
                  <a:lnTo>
                    <a:pt x="23" y="240"/>
                  </a:lnTo>
                  <a:lnTo>
                    <a:pt x="23" y="240"/>
                  </a:lnTo>
                  <a:lnTo>
                    <a:pt x="25" y="238"/>
                  </a:lnTo>
                  <a:lnTo>
                    <a:pt x="28" y="238"/>
                  </a:lnTo>
                  <a:lnTo>
                    <a:pt x="28" y="234"/>
                  </a:lnTo>
                  <a:lnTo>
                    <a:pt x="28" y="234"/>
                  </a:lnTo>
                  <a:lnTo>
                    <a:pt x="36" y="234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36" y="229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6" y="221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44" y="221"/>
                  </a:lnTo>
                  <a:lnTo>
                    <a:pt x="47" y="221"/>
                  </a:lnTo>
                  <a:lnTo>
                    <a:pt x="47" y="221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3" y="210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9" y="210"/>
                  </a:lnTo>
                  <a:lnTo>
                    <a:pt x="62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2" y="204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6" y="197"/>
                  </a:lnTo>
                  <a:lnTo>
                    <a:pt x="78" y="195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91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81" y="187"/>
                  </a:lnTo>
                  <a:lnTo>
                    <a:pt x="83" y="185"/>
                  </a:lnTo>
                  <a:lnTo>
                    <a:pt x="85" y="183"/>
                  </a:lnTo>
                  <a:lnTo>
                    <a:pt x="85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5" y="183"/>
                  </a:lnTo>
                  <a:lnTo>
                    <a:pt x="95" y="183"/>
                  </a:lnTo>
                  <a:lnTo>
                    <a:pt x="93" y="179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6"/>
                  </a:lnTo>
                  <a:lnTo>
                    <a:pt x="85" y="174"/>
                  </a:lnTo>
                  <a:lnTo>
                    <a:pt x="83" y="174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98" y="172"/>
                  </a:lnTo>
                  <a:lnTo>
                    <a:pt x="98" y="172"/>
                  </a:lnTo>
                  <a:lnTo>
                    <a:pt x="98" y="170"/>
                  </a:lnTo>
                  <a:lnTo>
                    <a:pt x="100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4" y="166"/>
                  </a:lnTo>
                  <a:lnTo>
                    <a:pt x="104" y="166"/>
                  </a:lnTo>
                  <a:lnTo>
                    <a:pt x="104" y="164"/>
                  </a:lnTo>
                  <a:lnTo>
                    <a:pt x="106" y="161"/>
                  </a:lnTo>
                  <a:lnTo>
                    <a:pt x="108" y="153"/>
                  </a:lnTo>
                  <a:lnTo>
                    <a:pt x="108" y="145"/>
                  </a:lnTo>
                  <a:lnTo>
                    <a:pt x="108" y="145"/>
                  </a:lnTo>
                  <a:lnTo>
                    <a:pt x="108" y="144"/>
                  </a:lnTo>
                  <a:lnTo>
                    <a:pt x="110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4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4" y="138"/>
                  </a:lnTo>
                  <a:lnTo>
                    <a:pt x="115" y="134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31" y="117"/>
                  </a:lnTo>
                  <a:lnTo>
                    <a:pt x="131" y="117"/>
                  </a:lnTo>
                  <a:lnTo>
                    <a:pt x="132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40" y="111"/>
                  </a:lnTo>
                  <a:lnTo>
                    <a:pt x="140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6" y="108"/>
                  </a:lnTo>
                  <a:lnTo>
                    <a:pt x="134" y="108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6" y="91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49" y="87"/>
                  </a:lnTo>
                  <a:lnTo>
                    <a:pt x="149" y="87"/>
                  </a:lnTo>
                  <a:lnTo>
                    <a:pt x="151" y="87"/>
                  </a:lnTo>
                  <a:lnTo>
                    <a:pt x="153" y="87"/>
                  </a:lnTo>
                  <a:lnTo>
                    <a:pt x="155" y="87"/>
                  </a:lnTo>
                  <a:lnTo>
                    <a:pt x="155" y="87"/>
                  </a:lnTo>
                  <a:lnTo>
                    <a:pt x="159" y="87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1"/>
                  </a:lnTo>
                  <a:lnTo>
                    <a:pt x="161" y="79"/>
                  </a:lnTo>
                  <a:lnTo>
                    <a:pt x="161" y="77"/>
                  </a:lnTo>
                  <a:lnTo>
                    <a:pt x="159" y="77"/>
                  </a:lnTo>
                  <a:lnTo>
                    <a:pt x="159" y="77"/>
                  </a:lnTo>
                  <a:lnTo>
                    <a:pt x="155" y="75"/>
                  </a:lnTo>
                  <a:lnTo>
                    <a:pt x="157" y="75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0" y="79"/>
                  </a:lnTo>
                  <a:lnTo>
                    <a:pt x="138" y="79"/>
                  </a:lnTo>
                  <a:lnTo>
                    <a:pt x="138" y="79"/>
                  </a:lnTo>
                  <a:lnTo>
                    <a:pt x="134" y="83"/>
                  </a:lnTo>
                  <a:lnTo>
                    <a:pt x="132" y="85"/>
                  </a:lnTo>
                  <a:lnTo>
                    <a:pt x="127" y="85"/>
                  </a:lnTo>
                  <a:lnTo>
                    <a:pt x="127" y="85"/>
                  </a:lnTo>
                  <a:lnTo>
                    <a:pt x="123" y="87"/>
                  </a:lnTo>
                  <a:lnTo>
                    <a:pt x="119" y="87"/>
                  </a:lnTo>
                  <a:lnTo>
                    <a:pt x="115" y="91"/>
                  </a:lnTo>
                  <a:lnTo>
                    <a:pt x="112" y="89"/>
                  </a:lnTo>
                  <a:lnTo>
                    <a:pt x="134" y="77"/>
                  </a:lnTo>
                  <a:lnTo>
                    <a:pt x="142" y="74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4" y="66"/>
                  </a:lnTo>
                  <a:lnTo>
                    <a:pt x="134" y="66"/>
                  </a:lnTo>
                  <a:lnTo>
                    <a:pt x="140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9" y="66"/>
                  </a:lnTo>
                  <a:lnTo>
                    <a:pt x="159" y="66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61" y="64"/>
                  </a:lnTo>
                  <a:lnTo>
                    <a:pt x="161" y="64"/>
                  </a:lnTo>
                  <a:lnTo>
                    <a:pt x="163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2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8" y="62"/>
                  </a:lnTo>
                  <a:lnTo>
                    <a:pt x="172" y="58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2" y="49"/>
                  </a:lnTo>
                  <a:lnTo>
                    <a:pt x="176" y="43"/>
                  </a:lnTo>
                  <a:lnTo>
                    <a:pt x="182" y="49"/>
                  </a:lnTo>
                  <a:lnTo>
                    <a:pt x="189" y="53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3" y="47"/>
                  </a:lnTo>
                  <a:lnTo>
                    <a:pt x="193" y="45"/>
                  </a:lnTo>
                  <a:lnTo>
                    <a:pt x="193" y="45"/>
                  </a:lnTo>
                  <a:lnTo>
                    <a:pt x="189" y="41"/>
                  </a:lnTo>
                  <a:lnTo>
                    <a:pt x="193" y="3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5" y="26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9" y="24"/>
                  </a:lnTo>
                  <a:lnTo>
                    <a:pt x="202" y="24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10" y="38"/>
                  </a:lnTo>
                  <a:lnTo>
                    <a:pt x="214" y="41"/>
                  </a:lnTo>
                  <a:lnTo>
                    <a:pt x="214" y="41"/>
                  </a:lnTo>
                  <a:lnTo>
                    <a:pt x="218" y="41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21" y="36"/>
                  </a:lnTo>
                  <a:lnTo>
                    <a:pt x="223" y="36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3" y="34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35" y="30"/>
                  </a:lnTo>
                  <a:lnTo>
                    <a:pt x="231" y="28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2"/>
                  </a:lnTo>
                  <a:lnTo>
                    <a:pt x="229" y="22"/>
                  </a:lnTo>
                  <a:lnTo>
                    <a:pt x="229" y="21"/>
                  </a:lnTo>
                  <a:lnTo>
                    <a:pt x="231" y="19"/>
                  </a:lnTo>
                  <a:lnTo>
                    <a:pt x="233" y="19"/>
                  </a:lnTo>
                  <a:lnTo>
                    <a:pt x="235" y="19"/>
                  </a:lnTo>
                  <a:lnTo>
                    <a:pt x="236" y="19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40" y="24"/>
                  </a:lnTo>
                  <a:lnTo>
                    <a:pt x="242" y="26"/>
                  </a:lnTo>
                  <a:lnTo>
                    <a:pt x="244" y="26"/>
                  </a:lnTo>
                  <a:lnTo>
                    <a:pt x="250" y="24"/>
                  </a:lnTo>
                  <a:lnTo>
                    <a:pt x="244" y="19"/>
                  </a:lnTo>
                  <a:lnTo>
                    <a:pt x="244" y="13"/>
                  </a:lnTo>
                  <a:lnTo>
                    <a:pt x="244" y="13"/>
                  </a:lnTo>
                  <a:lnTo>
                    <a:pt x="252" y="11"/>
                  </a:lnTo>
                  <a:lnTo>
                    <a:pt x="252" y="11"/>
                  </a:lnTo>
                  <a:lnTo>
                    <a:pt x="255" y="11"/>
                  </a:lnTo>
                  <a:lnTo>
                    <a:pt x="255" y="15"/>
                  </a:lnTo>
                  <a:lnTo>
                    <a:pt x="255" y="15"/>
                  </a:lnTo>
                  <a:lnTo>
                    <a:pt x="255" y="21"/>
                  </a:lnTo>
                  <a:lnTo>
                    <a:pt x="255" y="24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70" y="11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82" y="7"/>
                  </a:lnTo>
                  <a:lnTo>
                    <a:pt x="284" y="5"/>
                  </a:lnTo>
                  <a:lnTo>
                    <a:pt x="286" y="4"/>
                  </a:lnTo>
                  <a:lnTo>
                    <a:pt x="293" y="2"/>
                  </a:lnTo>
                  <a:lnTo>
                    <a:pt x="286" y="13"/>
                  </a:lnTo>
                  <a:lnTo>
                    <a:pt x="286" y="13"/>
                  </a:lnTo>
                  <a:lnTo>
                    <a:pt x="284" y="15"/>
                  </a:lnTo>
                  <a:lnTo>
                    <a:pt x="282" y="17"/>
                  </a:lnTo>
                  <a:lnTo>
                    <a:pt x="282" y="19"/>
                  </a:lnTo>
                  <a:lnTo>
                    <a:pt x="282" y="19"/>
                  </a:lnTo>
                  <a:lnTo>
                    <a:pt x="282" y="21"/>
                  </a:lnTo>
                  <a:lnTo>
                    <a:pt x="284" y="21"/>
                  </a:lnTo>
                  <a:lnTo>
                    <a:pt x="286" y="22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2" y="26"/>
                  </a:lnTo>
                  <a:lnTo>
                    <a:pt x="282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9" y="24"/>
                  </a:lnTo>
                  <a:lnTo>
                    <a:pt x="289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2"/>
                  </a:lnTo>
                  <a:lnTo>
                    <a:pt x="293" y="21"/>
                  </a:lnTo>
                  <a:lnTo>
                    <a:pt x="297" y="19"/>
                  </a:lnTo>
                  <a:lnTo>
                    <a:pt x="297" y="11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301" y="4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11"/>
                  </a:lnTo>
                  <a:lnTo>
                    <a:pt x="305" y="15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12" y="17"/>
                  </a:lnTo>
                  <a:lnTo>
                    <a:pt x="312" y="17"/>
                  </a:lnTo>
                  <a:lnTo>
                    <a:pt x="312" y="11"/>
                  </a:lnTo>
                  <a:lnTo>
                    <a:pt x="314" y="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4" y="4"/>
                  </a:lnTo>
                  <a:lnTo>
                    <a:pt x="316" y="2"/>
                  </a:lnTo>
                  <a:lnTo>
                    <a:pt x="320" y="2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4"/>
                  </a:lnTo>
                  <a:lnTo>
                    <a:pt x="325" y="5"/>
                  </a:lnTo>
                  <a:lnTo>
                    <a:pt x="327" y="7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9" y="19"/>
                  </a:lnTo>
                  <a:lnTo>
                    <a:pt x="329" y="21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1"/>
                  </a:lnTo>
                  <a:lnTo>
                    <a:pt x="331" y="11"/>
                  </a:lnTo>
                  <a:lnTo>
                    <a:pt x="333" y="11"/>
                  </a:lnTo>
                  <a:lnTo>
                    <a:pt x="333" y="11"/>
                  </a:lnTo>
                  <a:lnTo>
                    <a:pt x="339" y="9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40" y="11"/>
                  </a:lnTo>
                  <a:lnTo>
                    <a:pt x="342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48" y="13"/>
                  </a:lnTo>
                  <a:lnTo>
                    <a:pt x="352" y="15"/>
                  </a:lnTo>
                  <a:lnTo>
                    <a:pt x="356" y="17"/>
                  </a:lnTo>
                  <a:lnTo>
                    <a:pt x="356" y="17"/>
                  </a:lnTo>
                  <a:lnTo>
                    <a:pt x="357" y="22"/>
                  </a:lnTo>
                  <a:lnTo>
                    <a:pt x="363" y="22"/>
                  </a:lnTo>
                  <a:lnTo>
                    <a:pt x="365" y="22"/>
                  </a:lnTo>
                  <a:lnTo>
                    <a:pt x="356" y="26"/>
                  </a:lnTo>
                  <a:lnTo>
                    <a:pt x="346" y="28"/>
                  </a:lnTo>
                  <a:lnTo>
                    <a:pt x="346" y="28"/>
                  </a:lnTo>
                  <a:lnTo>
                    <a:pt x="344" y="28"/>
                  </a:lnTo>
                  <a:lnTo>
                    <a:pt x="342" y="30"/>
                  </a:lnTo>
                  <a:lnTo>
                    <a:pt x="340" y="28"/>
                  </a:lnTo>
                  <a:lnTo>
                    <a:pt x="340" y="28"/>
                  </a:lnTo>
                  <a:lnTo>
                    <a:pt x="339" y="28"/>
                  </a:lnTo>
                  <a:lnTo>
                    <a:pt x="337" y="28"/>
                  </a:lnTo>
                  <a:lnTo>
                    <a:pt x="335" y="28"/>
                  </a:lnTo>
                  <a:lnTo>
                    <a:pt x="331" y="28"/>
                  </a:lnTo>
                  <a:lnTo>
                    <a:pt x="340" y="34"/>
                  </a:lnTo>
                  <a:lnTo>
                    <a:pt x="340" y="34"/>
                  </a:lnTo>
                  <a:lnTo>
                    <a:pt x="340" y="36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4" y="38"/>
                  </a:lnTo>
                  <a:lnTo>
                    <a:pt x="346" y="38"/>
                  </a:lnTo>
                  <a:lnTo>
                    <a:pt x="352" y="38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lnTo>
                    <a:pt x="357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8D11FEBF-4657-E141-A8E7-BF537CF614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56" y="1897761"/>
              <a:ext cx="103827" cy="66267"/>
            </a:xfrm>
            <a:custGeom>
              <a:avLst/>
              <a:gdLst>
                <a:gd name="T0" fmla="*/ 14 w 68"/>
                <a:gd name="T1" fmla="*/ 42 h 51"/>
                <a:gd name="T2" fmla="*/ 27 w 68"/>
                <a:gd name="T3" fmla="*/ 38 h 51"/>
                <a:gd name="T4" fmla="*/ 42 w 68"/>
                <a:gd name="T5" fmla="*/ 48 h 51"/>
                <a:gd name="T6" fmla="*/ 55 w 68"/>
                <a:gd name="T7" fmla="*/ 51 h 51"/>
                <a:gd name="T8" fmla="*/ 61 w 68"/>
                <a:gd name="T9" fmla="*/ 44 h 51"/>
                <a:gd name="T10" fmla="*/ 57 w 68"/>
                <a:gd name="T11" fmla="*/ 25 h 51"/>
                <a:gd name="T12" fmla="*/ 57 w 68"/>
                <a:gd name="T13" fmla="*/ 19 h 51"/>
                <a:gd name="T14" fmla="*/ 63 w 68"/>
                <a:gd name="T15" fmla="*/ 17 h 51"/>
                <a:gd name="T16" fmla="*/ 68 w 68"/>
                <a:gd name="T17" fmla="*/ 6 h 51"/>
                <a:gd name="T18" fmla="*/ 61 w 68"/>
                <a:gd name="T19" fmla="*/ 6 h 51"/>
                <a:gd name="T20" fmla="*/ 53 w 68"/>
                <a:gd name="T21" fmla="*/ 6 h 51"/>
                <a:gd name="T22" fmla="*/ 53 w 68"/>
                <a:gd name="T23" fmla="*/ 6 h 51"/>
                <a:gd name="T24" fmla="*/ 50 w 68"/>
                <a:gd name="T25" fmla="*/ 6 h 51"/>
                <a:gd name="T26" fmla="*/ 50 w 68"/>
                <a:gd name="T27" fmla="*/ 6 h 51"/>
                <a:gd name="T28" fmla="*/ 48 w 68"/>
                <a:gd name="T29" fmla="*/ 6 h 51"/>
                <a:gd name="T30" fmla="*/ 46 w 68"/>
                <a:gd name="T31" fmla="*/ 4 h 51"/>
                <a:gd name="T32" fmla="*/ 42 w 68"/>
                <a:gd name="T33" fmla="*/ 2 h 51"/>
                <a:gd name="T34" fmla="*/ 42 w 68"/>
                <a:gd name="T35" fmla="*/ 2 h 51"/>
                <a:gd name="T36" fmla="*/ 38 w 68"/>
                <a:gd name="T37" fmla="*/ 4 h 51"/>
                <a:gd name="T38" fmla="*/ 38 w 68"/>
                <a:gd name="T39" fmla="*/ 4 h 51"/>
                <a:gd name="T40" fmla="*/ 36 w 68"/>
                <a:gd name="T41" fmla="*/ 2 h 51"/>
                <a:gd name="T42" fmla="*/ 36 w 68"/>
                <a:gd name="T43" fmla="*/ 2 h 51"/>
                <a:gd name="T44" fmla="*/ 33 w 68"/>
                <a:gd name="T45" fmla="*/ 0 h 51"/>
                <a:gd name="T46" fmla="*/ 33 w 68"/>
                <a:gd name="T47" fmla="*/ 0 h 51"/>
                <a:gd name="T48" fmla="*/ 31 w 68"/>
                <a:gd name="T49" fmla="*/ 0 h 51"/>
                <a:gd name="T50" fmla="*/ 31 w 68"/>
                <a:gd name="T51" fmla="*/ 0 h 51"/>
                <a:gd name="T52" fmla="*/ 29 w 68"/>
                <a:gd name="T53" fmla="*/ 2 h 51"/>
                <a:gd name="T54" fmla="*/ 27 w 68"/>
                <a:gd name="T55" fmla="*/ 2 h 51"/>
                <a:gd name="T56" fmla="*/ 27 w 68"/>
                <a:gd name="T57" fmla="*/ 2 h 51"/>
                <a:gd name="T58" fmla="*/ 23 w 68"/>
                <a:gd name="T59" fmla="*/ 4 h 51"/>
                <a:gd name="T60" fmla="*/ 21 w 68"/>
                <a:gd name="T61" fmla="*/ 4 h 51"/>
                <a:gd name="T62" fmla="*/ 19 w 68"/>
                <a:gd name="T63" fmla="*/ 4 h 51"/>
                <a:gd name="T64" fmla="*/ 17 w 68"/>
                <a:gd name="T65" fmla="*/ 6 h 51"/>
                <a:gd name="T66" fmla="*/ 17 w 68"/>
                <a:gd name="T67" fmla="*/ 6 h 51"/>
                <a:gd name="T68" fmla="*/ 4 w 68"/>
                <a:gd name="T69" fmla="*/ 6 h 51"/>
                <a:gd name="T70" fmla="*/ 0 w 68"/>
                <a:gd name="T71" fmla="*/ 14 h 51"/>
                <a:gd name="T72" fmla="*/ 0 w 68"/>
                <a:gd name="T73" fmla="*/ 17 h 51"/>
                <a:gd name="T74" fmla="*/ 0 w 68"/>
                <a:gd name="T75" fmla="*/ 17 h 51"/>
                <a:gd name="T76" fmla="*/ 2 w 68"/>
                <a:gd name="T77" fmla="*/ 23 h 51"/>
                <a:gd name="T78" fmla="*/ 2 w 68"/>
                <a:gd name="T79" fmla="*/ 23 h 51"/>
                <a:gd name="T80" fmla="*/ 0 w 68"/>
                <a:gd name="T81" fmla="*/ 27 h 51"/>
                <a:gd name="T82" fmla="*/ 0 w 68"/>
                <a:gd name="T83" fmla="*/ 29 h 51"/>
                <a:gd name="T84" fmla="*/ 2 w 68"/>
                <a:gd name="T85" fmla="*/ 29 h 51"/>
                <a:gd name="T86" fmla="*/ 2 w 68"/>
                <a:gd name="T87" fmla="*/ 29 h 51"/>
                <a:gd name="T88" fmla="*/ 4 w 68"/>
                <a:gd name="T89" fmla="*/ 34 h 51"/>
                <a:gd name="T90" fmla="*/ 4 w 68"/>
                <a:gd name="T91" fmla="*/ 36 h 51"/>
                <a:gd name="T92" fmla="*/ 10 w 68"/>
                <a:gd name="T93" fmla="*/ 36 h 51"/>
                <a:gd name="T94" fmla="*/ 12 w 68"/>
                <a:gd name="T95" fmla="*/ 36 h 51"/>
                <a:gd name="T96" fmla="*/ 14 w 68"/>
                <a:gd name="T97" fmla="*/ 42 h 51"/>
                <a:gd name="T98" fmla="*/ 14 w 68"/>
                <a:gd name="T99" fmla="*/ 42 h 51"/>
                <a:gd name="T100" fmla="*/ 14 w 68"/>
                <a:gd name="T101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51">
                  <a:moveTo>
                    <a:pt x="14" y="42"/>
                  </a:moveTo>
                  <a:lnTo>
                    <a:pt x="27" y="38"/>
                  </a:lnTo>
                  <a:lnTo>
                    <a:pt x="42" y="48"/>
                  </a:lnTo>
                  <a:lnTo>
                    <a:pt x="55" y="51"/>
                  </a:lnTo>
                  <a:lnTo>
                    <a:pt x="61" y="44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63" y="17"/>
                  </a:lnTo>
                  <a:lnTo>
                    <a:pt x="68" y="6"/>
                  </a:lnTo>
                  <a:lnTo>
                    <a:pt x="61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4" y="6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63D0AFB4-2424-CD4E-BDC1-59ABD9C6D3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75356" y="1897761"/>
              <a:ext cx="103827" cy="66267"/>
            </a:xfrm>
            <a:custGeom>
              <a:avLst/>
              <a:gdLst>
                <a:gd name="T0" fmla="*/ 14 w 68"/>
                <a:gd name="T1" fmla="*/ 42 h 51"/>
                <a:gd name="T2" fmla="*/ 27 w 68"/>
                <a:gd name="T3" fmla="*/ 38 h 51"/>
                <a:gd name="T4" fmla="*/ 42 w 68"/>
                <a:gd name="T5" fmla="*/ 48 h 51"/>
                <a:gd name="T6" fmla="*/ 55 w 68"/>
                <a:gd name="T7" fmla="*/ 51 h 51"/>
                <a:gd name="T8" fmla="*/ 61 w 68"/>
                <a:gd name="T9" fmla="*/ 44 h 51"/>
                <a:gd name="T10" fmla="*/ 57 w 68"/>
                <a:gd name="T11" fmla="*/ 25 h 51"/>
                <a:gd name="T12" fmla="*/ 57 w 68"/>
                <a:gd name="T13" fmla="*/ 19 h 51"/>
                <a:gd name="T14" fmla="*/ 63 w 68"/>
                <a:gd name="T15" fmla="*/ 17 h 51"/>
                <a:gd name="T16" fmla="*/ 68 w 68"/>
                <a:gd name="T17" fmla="*/ 6 h 51"/>
                <a:gd name="T18" fmla="*/ 61 w 68"/>
                <a:gd name="T19" fmla="*/ 6 h 51"/>
                <a:gd name="T20" fmla="*/ 53 w 68"/>
                <a:gd name="T21" fmla="*/ 6 h 51"/>
                <a:gd name="T22" fmla="*/ 53 w 68"/>
                <a:gd name="T23" fmla="*/ 6 h 51"/>
                <a:gd name="T24" fmla="*/ 50 w 68"/>
                <a:gd name="T25" fmla="*/ 6 h 51"/>
                <a:gd name="T26" fmla="*/ 50 w 68"/>
                <a:gd name="T27" fmla="*/ 6 h 51"/>
                <a:gd name="T28" fmla="*/ 48 w 68"/>
                <a:gd name="T29" fmla="*/ 6 h 51"/>
                <a:gd name="T30" fmla="*/ 46 w 68"/>
                <a:gd name="T31" fmla="*/ 4 h 51"/>
                <a:gd name="T32" fmla="*/ 42 w 68"/>
                <a:gd name="T33" fmla="*/ 2 h 51"/>
                <a:gd name="T34" fmla="*/ 42 w 68"/>
                <a:gd name="T35" fmla="*/ 2 h 51"/>
                <a:gd name="T36" fmla="*/ 38 w 68"/>
                <a:gd name="T37" fmla="*/ 4 h 51"/>
                <a:gd name="T38" fmla="*/ 38 w 68"/>
                <a:gd name="T39" fmla="*/ 4 h 51"/>
                <a:gd name="T40" fmla="*/ 36 w 68"/>
                <a:gd name="T41" fmla="*/ 2 h 51"/>
                <a:gd name="T42" fmla="*/ 36 w 68"/>
                <a:gd name="T43" fmla="*/ 2 h 51"/>
                <a:gd name="T44" fmla="*/ 33 w 68"/>
                <a:gd name="T45" fmla="*/ 0 h 51"/>
                <a:gd name="T46" fmla="*/ 33 w 68"/>
                <a:gd name="T47" fmla="*/ 0 h 51"/>
                <a:gd name="T48" fmla="*/ 31 w 68"/>
                <a:gd name="T49" fmla="*/ 0 h 51"/>
                <a:gd name="T50" fmla="*/ 31 w 68"/>
                <a:gd name="T51" fmla="*/ 0 h 51"/>
                <a:gd name="T52" fmla="*/ 29 w 68"/>
                <a:gd name="T53" fmla="*/ 2 h 51"/>
                <a:gd name="T54" fmla="*/ 27 w 68"/>
                <a:gd name="T55" fmla="*/ 2 h 51"/>
                <a:gd name="T56" fmla="*/ 27 w 68"/>
                <a:gd name="T57" fmla="*/ 2 h 51"/>
                <a:gd name="T58" fmla="*/ 23 w 68"/>
                <a:gd name="T59" fmla="*/ 4 h 51"/>
                <a:gd name="T60" fmla="*/ 21 w 68"/>
                <a:gd name="T61" fmla="*/ 4 h 51"/>
                <a:gd name="T62" fmla="*/ 19 w 68"/>
                <a:gd name="T63" fmla="*/ 4 h 51"/>
                <a:gd name="T64" fmla="*/ 17 w 68"/>
                <a:gd name="T65" fmla="*/ 6 h 51"/>
                <a:gd name="T66" fmla="*/ 17 w 68"/>
                <a:gd name="T67" fmla="*/ 6 h 51"/>
                <a:gd name="T68" fmla="*/ 4 w 68"/>
                <a:gd name="T69" fmla="*/ 6 h 51"/>
                <a:gd name="T70" fmla="*/ 0 w 68"/>
                <a:gd name="T71" fmla="*/ 14 h 51"/>
                <a:gd name="T72" fmla="*/ 0 w 68"/>
                <a:gd name="T73" fmla="*/ 17 h 51"/>
                <a:gd name="T74" fmla="*/ 0 w 68"/>
                <a:gd name="T75" fmla="*/ 17 h 51"/>
                <a:gd name="T76" fmla="*/ 2 w 68"/>
                <a:gd name="T77" fmla="*/ 23 h 51"/>
                <a:gd name="T78" fmla="*/ 2 w 68"/>
                <a:gd name="T79" fmla="*/ 23 h 51"/>
                <a:gd name="T80" fmla="*/ 0 w 68"/>
                <a:gd name="T81" fmla="*/ 27 h 51"/>
                <a:gd name="T82" fmla="*/ 0 w 68"/>
                <a:gd name="T83" fmla="*/ 29 h 51"/>
                <a:gd name="T84" fmla="*/ 2 w 68"/>
                <a:gd name="T85" fmla="*/ 29 h 51"/>
                <a:gd name="T86" fmla="*/ 2 w 68"/>
                <a:gd name="T87" fmla="*/ 29 h 51"/>
                <a:gd name="T88" fmla="*/ 4 w 68"/>
                <a:gd name="T89" fmla="*/ 34 h 51"/>
                <a:gd name="T90" fmla="*/ 4 w 68"/>
                <a:gd name="T91" fmla="*/ 36 h 51"/>
                <a:gd name="T92" fmla="*/ 10 w 68"/>
                <a:gd name="T93" fmla="*/ 36 h 51"/>
                <a:gd name="T94" fmla="*/ 12 w 68"/>
                <a:gd name="T95" fmla="*/ 36 h 51"/>
                <a:gd name="T96" fmla="*/ 14 w 68"/>
                <a:gd name="T97" fmla="*/ 42 h 51"/>
                <a:gd name="T98" fmla="*/ 14 w 68"/>
                <a:gd name="T99" fmla="*/ 42 h 51"/>
                <a:gd name="T100" fmla="*/ 14 w 68"/>
                <a:gd name="T101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51">
                  <a:moveTo>
                    <a:pt x="14" y="42"/>
                  </a:moveTo>
                  <a:lnTo>
                    <a:pt x="27" y="38"/>
                  </a:lnTo>
                  <a:lnTo>
                    <a:pt x="42" y="48"/>
                  </a:lnTo>
                  <a:lnTo>
                    <a:pt x="55" y="51"/>
                  </a:lnTo>
                  <a:lnTo>
                    <a:pt x="61" y="44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63" y="17"/>
                  </a:lnTo>
                  <a:lnTo>
                    <a:pt x="68" y="6"/>
                  </a:lnTo>
                  <a:lnTo>
                    <a:pt x="61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4" y="6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05300A64-1A0F-3149-8EE3-D9F24167A5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38712" y="1930244"/>
              <a:ext cx="32064" cy="16892"/>
            </a:xfrm>
            <a:custGeom>
              <a:avLst/>
              <a:gdLst>
                <a:gd name="T0" fmla="*/ 4 w 21"/>
                <a:gd name="T1" fmla="*/ 4 h 13"/>
                <a:gd name="T2" fmla="*/ 4 w 21"/>
                <a:gd name="T3" fmla="*/ 9 h 13"/>
                <a:gd name="T4" fmla="*/ 7 w 21"/>
                <a:gd name="T5" fmla="*/ 13 h 13"/>
                <a:gd name="T6" fmla="*/ 9 w 21"/>
                <a:gd name="T7" fmla="*/ 11 h 13"/>
                <a:gd name="T8" fmla="*/ 11 w 21"/>
                <a:gd name="T9" fmla="*/ 9 h 13"/>
                <a:gd name="T10" fmla="*/ 13 w 21"/>
                <a:gd name="T11" fmla="*/ 9 h 13"/>
                <a:gd name="T12" fmla="*/ 19 w 21"/>
                <a:gd name="T13" fmla="*/ 4 h 13"/>
                <a:gd name="T14" fmla="*/ 21 w 21"/>
                <a:gd name="T15" fmla="*/ 2 h 13"/>
                <a:gd name="T16" fmla="*/ 13 w 21"/>
                <a:gd name="T17" fmla="*/ 2 h 13"/>
                <a:gd name="T18" fmla="*/ 13 w 21"/>
                <a:gd name="T19" fmla="*/ 2 h 13"/>
                <a:gd name="T20" fmla="*/ 13 w 21"/>
                <a:gd name="T21" fmla="*/ 4 h 13"/>
                <a:gd name="T22" fmla="*/ 11 w 21"/>
                <a:gd name="T23" fmla="*/ 4 h 13"/>
                <a:gd name="T24" fmla="*/ 11 w 21"/>
                <a:gd name="T25" fmla="*/ 2 h 13"/>
                <a:gd name="T26" fmla="*/ 11 w 21"/>
                <a:gd name="T27" fmla="*/ 2 h 13"/>
                <a:gd name="T28" fmla="*/ 9 w 21"/>
                <a:gd name="T29" fmla="*/ 0 h 13"/>
                <a:gd name="T30" fmla="*/ 7 w 21"/>
                <a:gd name="T31" fmla="*/ 0 h 13"/>
                <a:gd name="T32" fmla="*/ 5 w 21"/>
                <a:gd name="T33" fmla="*/ 0 h 13"/>
                <a:gd name="T34" fmla="*/ 0 w 21"/>
                <a:gd name="T35" fmla="*/ 4 h 13"/>
                <a:gd name="T36" fmla="*/ 4 w 21"/>
                <a:gd name="T37" fmla="*/ 4 h 13"/>
                <a:gd name="T38" fmla="*/ 4 w 21"/>
                <a:gd name="T39" fmla="*/ 4 h 13"/>
                <a:gd name="T40" fmla="*/ 4 w 21"/>
                <a:gd name="T4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3">
                  <a:moveTo>
                    <a:pt x="4" y="4"/>
                  </a:moveTo>
                  <a:lnTo>
                    <a:pt x="4" y="9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9" y="4"/>
                  </a:lnTo>
                  <a:lnTo>
                    <a:pt x="2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1701B67E-294F-E64D-8F4C-A82A6074A7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38712" y="1930244"/>
              <a:ext cx="32064" cy="16892"/>
            </a:xfrm>
            <a:custGeom>
              <a:avLst/>
              <a:gdLst>
                <a:gd name="T0" fmla="*/ 4 w 21"/>
                <a:gd name="T1" fmla="*/ 4 h 13"/>
                <a:gd name="T2" fmla="*/ 4 w 21"/>
                <a:gd name="T3" fmla="*/ 9 h 13"/>
                <a:gd name="T4" fmla="*/ 7 w 21"/>
                <a:gd name="T5" fmla="*/ 13 h 13"/>
                <a:gd name="T6" fmla="*/ 9 w 21"/>
                <a:gd name="T7" fmla="*/ 11 h 13"/>
                <a:gd name="T8" fmla="*/ 11 w 21"/>
                <a:gd name="T9" fmla="*/ 9 h 13"/>
                <a:gd name="T10" fmla="*/ 13 w 21"/>
                <a:gd name="T11" fmla="*/ 9 h 13"/>
                <a:gd name="T12" fmla="*/ 19 w 21"/>
                <a:gd name="T13" fmla="*/ 4 h 13"/>
                <a:gd name="T14" fmla="*/ 21 w 21"/>
                <a:gd name="T15" fmla="*/ 2 h 13"/>
                <a:gd name="T16" fmla="*/ 13 w 21"/>
                <a:gd name="T17" fmla="*/ 2 h 13"/>
                <a:gd name="T18" fmla="*/ 13 w 21"/>
                <a:gd name="T19" fmla="*/ 2 h 13"/>
                <a:gd name="T20" fmla="*/ 13 w 21"/>
                <a:gd name="T21" fmla="*/ 4 h 13"/>
                <a:gd name="T22" fmla="*/ 11 w 21"/>
                <a:gd name="T23" fmla="*/ 4 h 13"/>
                <a:gd name="T24" fmla="*/ 11 w 21"/>
                <a:gd name="T25" fmla="*/ 2 h 13"/>
                <a:gd name="T26" fmla="*/ 11 w 21"/>
                <a:gd name="T27" fmla="*/ 2 h 13"/>
                <a:gd name="T28" fmla="*/ 9 w 21"/>
                <a:gd name="T29" fmla="*/ 0 h 13"/>
                <a:gd name="T30" fmla="*/ 7 w 21"/>
                <a:gd name="T31" fmla="*/ 0 h 13"/>
                <a:gd name="T32" fmla="*/ 5 w 21"/>
                <a:gd name="T33" fmla="*/ 0 h 13"/>
                <a:gd name="T34" fmla="*/ 0 w 21"/>
                <a:gd name="T35" fmla="*/ 4 h 13"/>
                <a:gd name="T36" fmla="*/ 4 w 21"/>
                <a:gd name="T37" fmla="*/ 4 h 13"/>
                <a:gd name="T38" fmla="*/ 4 w 21"/>
                <a:gd name="T39" fmla="*/ 4 h 13"/>
                <a:gd name="T40" fmla="*/ 4 w 21"/>
                <a:gd name="T4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3">
                  <a:moveTo>
                    <a:pt x="4" y="4"/>
                  </a:moveTo>
                  <a:lnTo>
                    <a:pt x="4" y="9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9" y="4"/>
                  </a:lnTo>
                  <a:lnTo>
                    <a:pt x="2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431B5FBE-B393-744E-B003-706E23D08B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1578121"/>
              <a:ext cx="274836" cy="452172"/>
            </a:xfrm>
            <a:custGeom>
              <a:avLst/>
              <a:gdLst>
                <a:gd name="T0" fmla="*/ 19 w 180"/>
                <a:gd name="T1" fmla="*/ 239 h 348"/>
                <a:gd name="T2" fmla="*/ 25 w 180"/>
                <a:gd name="T3" fmla="*/ 212 h 348"/>
                <a:gd name="T4" fmla="*/ 15 w 180"/>
                <a:gd name="T5" fmla="*/ 182 h 348"/>
                <a:gd name="T6" fmla="*/ 15 w 180"/>
                <a:gd name="T7" fmla="*/ 163 h 348"/>
                <a:gd name="T8" fmla="*/ 34 w 180"/>
                <a:gd name="T9" fmla="*/ 123 h 348"/>
                <a:gd name="T10" fmla="*/ 59 w 180"/>
                <a:gd name="T11" fmla="*/ 70 h 348"/>
                <a:gd name="T12" fmla="*/ 94 w 180"/>
                <a:gd name="T13" fmla="*/ 31 h 348"/>
                <a:gd name="T14" fmla="*/ 127 w 180"/>
                <a:gd name="T15" fmla="*/ 16 h 348"/>
                <a:gd name="T16" fmla="*/ 161 w 180"/>
                <a:gd name="T17" fmla="*/ 19 h 348"/>
                <a:gd name="T18" fmla="*/ 172 w 180"/>
                <a:gd name="T19" fmla="*/ 57 h 348"/>
                <a:gd name="T20" fmla="*/ 180 w 180"/>
                <a:gd name="T21" fmla="*/ 93 h 348"/>
                <a:gd name="T22" fmla="*/ 159 w 180"/>
                <a:gd name="T23" fmla="*/ 93 h 348"/>
                <a:gd name="T24" fmla="*/ 155 w 180"/>
                <a:gd name="T25" fmla="*/ 95 h 348"/>
                <a:gd name="T26" fmla="*/ 147 w 180"/>
                <a:gd name="T27" fmla="*/ 97 h 348"/>
                <a:gd name="T28" fmla="*/ 146 w 180"/>
                <a:gd name="T29" fmla="*/ 101 h 348"/>
                <a:gd name="T30" fmla="*/ 142 w 180"/>
                <a:gd name="T31" fmla="*/ 104 h 348"/>
                <a:gd name="T32" fmla="*/ 138 w 180"/>
                <a:gd name="T33" fmla="*/ 112 h 348"/>
                <a:gd name="T34" fmla="*/ 132 w 180"/>
                <a:gd name="T35" fmla="*/ 118 h 348"/>
                <a:gd name="T36" fmla="*/ 138 w 180"/>
                <a:gd name="T37" fmla="*/ 125 h 348"/>
                <a:gd name="T38" fmla="*/ 136 w 180"/>
                <a:gd name="T39" fmla="*/ 137 h 348"/>
                <a:gd name="T40" fmla="*/ 123 w 180"/>
                <a:gd name="T41" fmla="*/ 148 h 348"/>
                <a:gd name="T42" fmla="*/ 117 w 180"/>
                <a:gd name="T43" fmla="*/ 150 h 348"/>
                <a:gd name="T44" fmla="*/ 112 w 180"/>
                <a:gd name="T45" fmla="*/ 156 h 348"/>
                <a:gd name="T46" fmla="*/ 104 w 180"/>
                <a:gd name="T47" fmla="*/ 157 h 348"/>
                <a:gd name="T48" fmla="*/ 93 w 180"/>
                <a:gd name="T49" fmla="*/ 173 h 348"/>
                <a:gd name="T50" fmla="*/ 89 w 180"/>
                <a:gd name="T51" fmla="*/ 174 h 348"/>
                <a:gd name="T52" fmla="*/ 89 w 180"/>
                <a:gd name="T53" fmla="*/ 178 h 348"/>
                <a:gd name="T54" fmla="*/ 85 w 180"/>
                <a:gd name="T55" fmla="*/ 184 h 348"/>
                <a:gd name="T56" fmla="*/ 83 w 180"/>
                <a:gd name="T57" fmla="*/ 191 h 348"/>
                <a:gd name="T58" fmla="*/ 83 w 180"/>
                <a:gd name="T59" fmla="*/ 208 h 348"/>
                <a:gd name="T60" fmla="*/ 85 w 180"/>
                <a:gd name="T61" fmla="*/ 226 h 348"/>
                <a:gd name="T62" fmla="*/ 89 w 180"/>
                <a:gd name="T63" fmla="*/ 227 h 348"/>
                <a:gd name="T64" fmla="*/ 100 w 180"/>
                <a:gd name="T65" fmla="*/ 231 h 348"/>
                <a:gd name="T66" fmla="*/ 100 w 180"/>
                <a:gd name="T67" fmla="*/ 239 h 348"/>
                <a:gd name="T68" fmla="*/ 104 w 180"/>
                <a:gd name="T69" fmla="*/ 244 h 348"/>
                <a:gd name="T70" fmla="*/ 104 w 180"/>
                <a:gd name="T71" fmla="*/ 252 h 348"/>
                <a:gd name="T72" fmla="*/ 100 w 180"/>
                <a:gd name="T73" fmla="*/ 254 h 348"/>
                <a:gd name="T74" fmla="*/ 96 w 180"/>
                <a:gd name="T75" fmla="*/ 263 h 348"/>
                <a:gd name="T76" fmla="*/ 77 w 180"/>
                <a:gd name="T77" fmla="*/ 271 h 348"/>
                <a:gd name="T78" fmla="*/ 76 w 180"/>
                <a:gd name="T79" fmla="*/ 273 h 348"/>
                <a:gd name="T80" fmla="*/ 76 w 180"/>
                <a:gd name="T81" fmla="*/ 288 h 348"/>
                <a:gd name="T82" fmla="*/ 74 w 180"/>
                <a:gd name="T83" fmla="*/ 294 h 348"/>
                <a:gd name="T84" fmla="*/ 74 w 180"/>
                <a:gd name="T85" fmla="*/ 313 h 348"/>
                <a:gd name="T86" fmla="*/ 70 w 180"/>
                <a:gd name="T87" fmla="*/ 322 h 348"/>
                <a:gd name="T88" fmla="*/ 70 w 180"/>
                <a:gd name="T89" fmla="*/ 333 h 348"/>
                <a:gd name="T90" fmla="*/ 60 w 180"/>
                <a:gd name="T91" fmla="*/ 330 h 348"/>
                <a:gd name="T92" fmla="*/ 51 w 180"/>
                <a:gd name="T93" fmla="*/ 331 h 348"/>
                <a:gd name="T94" fmla="*/ 45 w 180"/>
                <a:gd name="T95" fmla="*/ 333 h 348"/>
                <a:gd name="T96" fmla="*/ 42 w 180"/>
                <a:gd name="T97" fmla="*/ 343 h 348"/>
                <a:gd name="T98" fmla="*/ 36 w 180"/>
                <a:gd name="T99" fmla="*/ 348 h 348"/>
                <a:gd name="T100" fmla="*/ 26 w 180"/>
                <a:gd name="T101" fmla="*/ 343 h 348"/>
                <a:gd name="T102" fmla="*/ 26 w 180"/>
                <a:gd name="T103" fmla="*/ 330 h 348"/>
                <a:gd name="T104" fmla="*/ 26 w 180"/>
                <a:gd name="T105" fmla="*/ 322 h 348"/>
                <a:gd name="T106" fmla="*/ 21 w 180"/>
                <a:gd name="T107" fmla="*/ 314 h 348"/>
                <a:gd name="T108" fmla="*/ 19 w 180"/>
                <a:gd name="T109" fmla="*/ 309 h 348"/>
                <a:gd name="T110" fmla="*/ 9 w 180"/>
                <a:gd name="T111" fmla="*/ 292 h 348"/>
                <a:gd name="T112" fmla="*/ 0 w 180"/>
                <a:gd name="T113" fmla="*/ 26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348">
                  <a:moveTo>
                    <a:pt x="0" y="267"/>
                  </a:moveTo>
                  <a:lnTo>
                    <a:pt x="7" y="267"/>
                  </a:lnTo>
                  <a:lnTo>
                    <a:pt x="7" y="244"/>
                  </a:lnTo>
                  <a:lnTo>
                    <a:pt x="19" y="239"/>
                  </a:lnTo>
                  <a:lnTo>
                    <a:pt x="19" y="224"/>
                  </a:lnTo>
                  <a:lnTo>
                    <a:pt x="15" y="220"/>
                  </a:lnTo>
                  <a:lnTo>
                    <a:pt x="15" y="214"/>
                  </a:lnTo>
                  <a:lnTo>
                    <a:pt x="25" y="212"/>
                  </a:lnTo>
                  <a:lnTo>
                    <a:pt x="25" y="205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73"/>
                  </a:lnTo>
                  <a:lnTo>
                    <a:pt x="15" y="173"/>
                  </a:lnTo>
                  <a:lnTo>
                    <a:pt x="15" y="163"/>
                  </a:lnTo>
                  <a:lnTo>
                    <a:pt x="11" y="156"/>
                  </a:lnTo>
                  <a:lnTo>
                    <a:pt x="26" y="139"/>
                  </a:lnTo>
                  <a:lnTo>
                    <a:pt x="42" y="139"/>
                  </a:lnTo>
                  <a:lnTo>
                    <a:pt x="34" y="123"/>
                  </a:lnTo>
                  <a:lnTo>
                    <a:pt x="47" y="108"/>
                  </a:lnTo>
                  <a:lnTo>
                    <a:pt x="49" y="80"/>
                  </a:lnTo>
                  <a:lnTo>
                    <a:pt x="57" y="80"/>
                  </a:lnTo>
                  <a:lnTo>
                    <a:pt x="59" y="70"/>
                  </a:lnTo>
                  <a:lnTo>
                    <a:pt x="72" y="57"/>
                  </a:lnTo>
                  <a:lnTo>
                    <a:pt x="70" y="46"/>
                  </a:lnTo>
                  <a:lnTo>
                    <a:pt x="83" y="29"/>
                  </a:lnTo>
                  <a:lnTo>
                    <a:pt x="94" y="31"/>
                  </a:lnTo>
                  <a:lnTo>
                    <a:pt x="98" y="27"/>
                  </a:lnTo>
                  <a:lnTo>
                    <a:pt x="94" y="14"/>
                  </a:lnTo>
                  <a:lnTo>
                    <a:pt x="121" y="21"/>
                  </a:lnTo>
                  <a:lnTo>
                    <a:pt x="127" y="16"/>
                  </a:lnTo>
                  <a:lnTo>
                    <a:pt x="127" y="0"/>
                  </a:lnTo>
                  <a:lnTo>
                    <a:pt x="134" y="2"/>
                  </a:lnTo>
                  <a:lnTo>
                    <a:pt x="149" y="21"/>
                  </a:lnTo>
                  <a:lnTo>
                    <a:pt x="161" y="19"/>
                  </a:lnTo>
                  <a:lnTo>
                    <a:pt x="172" y="29"/>
                  </a:lnTo>
                  <a:lnTo>
                    <a:pt x="172" y="29"/>
                  </a:lnTo>
                  <a:lnTo>
                    <a:pt x="170" y="48"/>
                  </a:lnTo>
                  <a:lnTo>
                    <a:pt x="172" y="57"/>
                  </a:lnTo>
                  <a:lnTo>
                    <a:pt x="176" y="67"/>
                  </a:lnTo>
                  <a:lnTo>
                    <a:pt x="170" y="74"/>
                  </a:lnTo>
                  <a:lnTo>
                    <a:pt x="180" y="87"/>
                  </a:lnTo>
                  <a:lnTo>
                    <a:pt x="180" y="93"/>
                  </a:lnTo>
                  <a:lnTo>
                    <a:pt x="172" y="93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5" y="95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47" y="97"/>
                  </a:lnTo>
                  <a:lnTo>
                    <a:pt x="146" y="97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46" y="101"/>
                  </a:lnTo>
                  <a:lnTo>
                    <a:pt x="144" y="103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8"/>
                  </a:lnTo>
                  <a:lnTo>
                    <a:pt x="140" y="108"/>
                  </a:lnTo>
                  <a:lnTo>
                    <a:pt x="138" y="110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4" y="116"/>
                  </a:lnTo>
                  <a:lnTo>
                    <a:pt x="132" y="118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9"/>
                  </a:lnTo>
                  <a:lnTo>
                    <a:pt x="136" y="137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27" y="146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113" y="154"/>
                  </a:lnTo>
                  <a:lnTo>
                    <a:pt x="112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06" y="156"/>
                  </a:lnTo>
                  <a:lnTo>
                    <a:pt x="104" y="157"/>
                  </a:lnTo>
                  <a:lnTo>
                    <a:pt x="100" y="159"/>
                  </a:lnTo>
                  <a:lnTo>
                    <a:pt x="96" y="167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3" y="174"/>
                  </a:lnTo>
                  <a:lnTo>
                    <a:pt x="91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6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8"/>
                  </a:lnTo>
                  <a:lnTo>
                    <a:pt x="87" y="180"/>
                  </a:lnTo>
                  <a:lnTo>
                    <a:pt x="87" y="182"/>
                  </a:lnTo>
                  <a:lnTo>
                    <a:pt x="85" y="184"/>
                  </a:lnTo>
                  <a:lnTo>
                    <a:pt x="85" y="184"/>
                  </a:lnTo>
                  <a:lnTo>
                    <a:pt x="85" y="186"/>
                  </a:lnTo>
                  <a:lnTo>
                    <a:pt x="85" y="190"/>
                  </a:lnTo>
                  <a:lnTo>
                    <a:pt x="83" y="191"/>
                  </a:lnTo>
                  <a:lnTo>
                    <a:pt x="83" y="191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3" y="208"/>
                  </a:lnTo>
                  <a:lnTo>
                    <a:pt x="83" y="216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6"/>
                  </a:lnTo>
                  <a:lnTo>
                    <a:pt x="85" y="226"/>
                  </a:lnTo>
                  <a:lnTo>
                    <a:pt x="87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98" y="229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3"/>
                  </a:lnTo>
                  <a:lnTo>
                    <a:pt x="100" y="235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8"/>
                  </a:lnTo>
                  <a:lnTo>
                    <a:pt x="104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2" y="254"/>
                  </a:lnTo>
                  <a:lnTo>
                    <a:pt x="100" y="254"/>
                  </a:lnTo>
                  <a:lnTo>
                    <a:pt x="100" y="254"/>
                  </a:lnTo>
                  <a:lnTo>
                    <a:pt x="100" y="258"/>
                  </a:lnTo>
                  <a:lnTo>
                    <a:pt x="100" y="258"/>
                  </a:lnTo>
                  <a:lnTo>
                    <a:pt x="98" y="261"/>
                  </a:lnTo>
                  <a:lnTo>
                    <a:pt x="96" y="263"/>
                  </a:lnTo>
                  <a:lnTo>
                    <a:pt x="94" y="263"/>
                  </a:lnTo>
                  <a:lnTo>
                    <a:pt x="89" y="263"/>
                  </a:lnTo>
                  <a:lnTo>
                    <a:pt x="85" y="269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76" y="271"/>
                  </a:lnTo>
                  <a:lnTo>
                    <a:pt x="74" y="271"/>
                  </a:lnTo>
                  <a:lnTo>
                    <a:pt x="76" y="273"/>
                  </a:lnTo>
                  <a:lnTo>
                    <a:pt x="76" y="273"/>
                  </a:lnTo>
                  <a:lnTo>
                    <a:pt x="77" y="278"/>
                  </a:lnTo>
                  <a:lnTo>
                    <a:pt x="77" y="284"/>
                  </a:lnTo>
                  <a:lnTo>
                    <a:pt x="76" y="288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4" y="309"/>
                  </a:lnTo>
                  <a:lnTo>
                    <a:pt x="74" y="313"/>
                  </a:lnTo>
                  <a:lnTo>
                    <a:pt x="72" y="314"/>
                  </a:lnTo>
                  <a:lnTo>
                    <a:pt x="74" y="318"/>
                  </a:lnTo>
                  <a:lnTo>
                    <a:pt x="70" y="322"/>
                  </a:lnTo>
                  <a:lnTo>
                    <a:pt x="70" y="322"/>
                  </a:lnTo>
                  <a:lnTo>
                    <a:pt x="70" y="330"/>
                  </a:lnTo>
                  <a:lnTo>
                    <a:pt x="70" y="331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66" y="328"/>
                  </a:lnTo>
                  <a:lnTo>
                    <a:pt x="60" y="330"/>
                  </a:lnTo>
                  <a:lnTo>
                    <a:pt x="60" y="330"/>
                  </a:lnTo>
                  <a:lnTo>
                    <a:pt x="53" y="330"/>
                  </a:lnTo>
                  <a:lnTo>
                    <a:pt x="53" y="330"/>
                  </a:lnTo>
                  <a:lnTo>
                    <a:pt x="51" y="330"/>
                  </a:lnTo>
                  <a:lnTo>
                    <a:pt x="51" y="331"/>
                  </a:lnTo>
                  <a:lnTo>
                    <a:pt x="49" y="331"/>
                  </a:lnTo>
                  <a:lnTo>
                    <a:pt x="49" y="333"/>
                  </a:lnTo>
                  <a:lnTo>
                    <a:pt x="49" y="333"/>
                  </a:lnTo>
                  <a:lnTo>
                    <a:pt x="45" y="333"/>
                  </a:lnTo>
                  <a:lnTo>
                    <a:pt x="43" y="335"/>
                  </a:lnTo>
                  <a:lnTo>
                    <a:pt x="42" y="339"/>
                  </a:lnTo>
                  <a:lnTo>
                    <a:pt x="42" y="339"/>
                  </a:lnTo>
                  <a:lnTo>
                    <a:pt x="42" y="343"/>
                  </a:lnTo>
                  <a:lnTo>
                    <a:pt x="42" y="343"/>
                  </a:lnTo>
                  <a:lnTo>
                    <a:pt x="40" y="347"/>
                  </a:lnTo>
                  <a:lnTo>
                    <a:pt x="38" y="347"/>
                  </a:lnTo>
                  <a:lnTo>
                    <a:pt x="36" y="348"/>
                  </a:lnTo>
                  <a:lnTo>
                    <a:pt x="34" y="348"/>
                  </a:lnTo>
                  <a:lnTo>
                    <a:pt x="34" y="348"/>
                  </a:lnTo>
                  <a:lnTo>
                    <a:pt x="26" y="348"/>
                  </a:lnTo>
                  <a:lnTo>
                    <a:pt x="26" y="343"/>
                  </a:lnTo>
                  <a:lnTo>
                    <a:pt x="26" y="335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26"/>
                  </a:lnTo>
                  <a:lnTo>
                    <a:pt x="26" y="322"/>
                  </a:lnTo>
                  <a:lnTo>
                    <a:pt x="26" y="322"/>
                  </a:lnTo>
                  <a:lnTo>
                    <a:pt x="23" y="320"/>
                  </a:lnTo>
                  <a:lnTo>
                    <a:pt x="23" y="318"/>
                  </a:lnTo>
                  <a:lnTo>
                    <a:pt x="23" y="314"/>
                  </a:lnTo>
                  <a:lnTo>
                    <a:pt x="21" y="314"/>
                  </a:lnTo>
                  <a:lnTo>
                    <a:pt x="21" y="314"/>
                  </a:lnTo>
                  <a:lnTo>
                    <a:pt x="19" y="313"/>
                  </a:lnTo>
                  <a:lnTo>
                    <a:pt x="19" y="313"/>
                  </a:lnTo>
                  <a:lnTo>
                    <a:pt x="19" y="309"/>
                  </a:lnTo>
                  <a:lnTo>
                    <a:pt x="17" y="309"/>
                  </a:lnTo>
                  <a:lnTo>
                    <a:pt x="17" y="309"/>
                  </a:lnTo>
                  <a:lnTo>
                    <a:pt x="11" y="303"/>
                  </a:lnTo>
                  <a:lnTo>
                    <a:pt x="9" y="292"/>
                  </a:lnTo>
                  <a:lnTo>
                    <a:pt x="4" y="282"/>
                  </a:lnTo>
                  <a:lnTo>
                    <a:pt x="0" y="27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62664E3E-1CE7-574D-9996-72F8DAB6FE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21897" y="1578121"/>
              <a:ext cx="274836" cy="452172"/>
            </a:xfrm>
            <a:custGeom>
              <a:avLst/>
              <a:gdLst>
                <a:gd name="T0" fmla="*/ 19 w 180"/>
                <a:gd name="T1" fmla="*/ 239 h 348"/>
                <a:gd name="T2" fmla="*/ 25 w 180"/>
                <a:gd name="T3" fmla="*/ 212 h 348"/>
                <a:gd name="T4" fmla="*/ 15 w 180"/>
                <a:gd name="T5" fmla="*/ 182 h 348"/>
                <a:gd name="T6" fmla="*/ 15 w 180"/>
                <a:gd name="T7" fmla="*/ 163 h 348"/>
                <a:gd name="T8" fmla="*/ 34 w 180"/>
                <a:gd name="T9" fmla="*/ 123 h 348"/>
                <a:gd name="T10" fmla="*/ 59 w 180"/>
                <a:gd name="T11" fmla="*/ 70 h 348"/>
                <a:gd name="T12" fmla="*/ 94 w 180"/>
                <a:gd name="T13" fmla="*/ 31 h 348"/>
                <a:gd name="T14" fmla="*/ 127 w 180"/>
                <a:gd name="T15" fmla="*/ 16 h 348"/>
                <a:gd name="T16" fmla="*/ 161 w 180"/>
                <a:gd name="T17" fmla="*/ 19 h 348"/>
                <a:gd name="T18" fmla="*/ 172 w 180"/>
                <a:gd name="T19" fmla="*/ 57 h 348"/>
                <a:gd name="T20" fmla="*/ 180 w 180"/>
                <a:gd name="T21" fmla="*/ 93 h 348"/>
                <a:gd name="T22" fmla="*/ 159 w 180"/>
                <a:gd name="T23" fmla="*/ 93 h 348"/>
                <a:gd name="T24" fmla="*/ 155 w 180"/>
                <a:gd name="T25" fmla="*/ 95 h 348"/>
                <a:gd name="T26" fmla="*/ 147 w 180"/>
                <a:gd name="T27" fmla="*/ 97 h 348"/>
                <a:gd name="T28" fmla="*/ 146 w 180"/>
                <a:gd name="T29" fmla="*/ 101 h 348"/>
                <a:gd name="T30" fmla="*/ 142 w 180"/>
                <a:gd name="T31" fmla="*/ 104 h 348"/>
                <a:gd name="T32" fmla="*/ 138 w 180"/>
                <a:gd name="T33" fmla="*/ 112 h 348"/>
                <a:gd name="T34" fmla="*/ 132 w 180"/>
                <a:gd name="T35" fmla="*/ 118 h 348"/>
                <a:gd name="T36" fmla="*/ 138 w 180"/>
                <a:gd name="T37" fmla="*/ 125 h 348"/>
                <a:gd name="T38" fmla="*/ 136 w 180"/>
                <a:gd name="T39" fmla="*/ 137 h 348"/>
                <a:gd name="T40" fmla="*/ 123 w 180"/>
                <a:gd name="T41" fmla="*/ 148 h 348"/>
                <a:gd name="T42" fmla="*/ 117 w 180"/>
                <a:gd name="T43" fmla="*/ 150 h 348"/>
                <a:gd name="T44" fmla="*/ 112 w 180"/>
                <a:gd name="T45" fmla="*/ 156 h 348"/>
                <a:gd name="T46" fmla="*/ 104 w 180"/>
                <a:gd name="T47" fmla="*/ 157 h 348"/>
                <a:gd name="T48" fmla="*/ 93 w 180"/>
                <a:gd name="T49" fmla="*/ 173 h 348"/>
                <a:gd name="T50" fmla="*/ 89 w 180"/>
                <a:gd name="T51" fmla="*/ 174 h 348"/>
                <a:gd name="T52" fmla="*/ 89 w 180"/>
                <a:gd name="T53" fmla="*/ 178 h 348"/>
                <a:gd name="T54" fmla="*/ 85 w 180"/>
                <a:gd name="T55" fmla="*/ 184 h 348"/>
                <a:gd name="T56" fmla="*/ 83 w 180"/>
                <a:gd name="T57" fmla="*/ 191 h 348"/>
                <a:gd name="T58" fmla="*/ 83 w 180"/>
                <a:gd name="T59" fmla="*/ 208 h 348"/>
                <a:gd name="T60" fmla="*/ 85 w 180"/>
                <a:gd name="T61" fmla="*/ 226 h 348"/>
                <a:gd name="T62" fmla="*/ 89 w 180"/>
                <a:gd name="T63" fmla="*/ 227 h 348"/>
                <a:gd name="T64" fmla="*/ 100 w 180"/>
                <a:gd name="T65" fmla="*/ 231 h 348"/>
                <a:gd name="T66" fmla="*/ 100 w 180"/>
                <a:gd name="T67" fmla="*/ 239 h 348"/>
                <a:gd name="T68" fmla="*/ 104 w 180"/>
                <a:gd name="T69" fmla="*/ 244 h 348"/>
                <a:gd name="T70" fmla="*/ 104 w 180"/>
                <a:gd name="T71" fmla="*/ 252 h 348"/>
                <a:gd name="T72" fmla="*/ 100 w 180"/>
                <a:gd name="T73" fmla="*/ 254 h 348"/>
                <a:gd name="T74" fmla="*/ 96 w 180"/>
                <a:gd name="T75" fmla="*/ 263 h 348"/>
                <a:gd name="T76" fmla="*/ 77 w 180"/>
                <a:gd name="T77" fmla="*/ 271 h 348"/>
                <a:gd name="T78" fmla="*/ 76 w 180"/>
                <a:gd name="T79" fmla="*/ 273 h 348"/>
                <a:gd name="T80" fmla="*/ 76 w 180"/>
                <a:gd name="T81" fmla="*/ 288 h 348"/>
                <a:gd name="T82" fmla="*/ 74 w 180"/>
                <a:gd name="T83" fmla="*/ 294 h 348"/>
                <a:gd name="T84" fmla="*/ 74 w 180"/>
                <a:gd name="T85" fmla="*/ 313 h 348"/>
                <a:gd name="T86" fmla="*/ 70 w 180"/>
                <a:gd name="T87" fmla="*/ 322 h 348"/>
                <a:gd name="T88" fmla="*/ 70 w 180"/>
                <a:gd name="T89" fmla="*/ 333 h 348"/>
                <a:gd name="T90" fmla="*/ 60 w 180"/>
                <a:gd name="T91" fmla="*/ 330 h 348"/>
                <a:gd name="T92" fmla="*/ 51 w 180"/>
                <a:gd name="T93" fmla="*/ 331 h 348"/>
                <a:gd name="T94" fmla="*/ 45 w 180"/>
                <a:gd name="T95" fmla="*/ 333 h 348"/>
                <a:gd name="T96" fmla="*/ 42 w 180"/>
                <a:gd name="T97" fmla="*/ 343 h 348"/>
                <a:gd name="T98" fmla="*/ 36 w 180"/>
                <a:gd name="T99" fmla="*/ 348 h 348"/>
                <a:gd name="T100" fmla="*/ 26 w 180"/>
                <a:gd name="T101" fmla="*/ 343 h 348"/>
                <a:gd name="T102" fmla="*/ 26 w 180"/>
                <a:gd name="T103" fmla="*/ 330 h 348"/>
                <a:gd name="T104" fmla="*/ 26 w 180"/>
                <a:gd name="T105" fmla="*/ 322 h 348"/>
                <a:gd name="T106" fmla="*/ 21 w 180"/>
                <a:gd name="T107" fmla="*/ 314 h 348"/>
                <a:gd name="T108" fmla="*/ 19 w 180"/>
                <a:gd name="T109" fmla="*/ 309 h 348"/>
                <a:gd name="T110" fmla="*/ 9 w 180"/>
                <a:gd name="T111" fmla="*/ 292 h 348"/>
                <a:gd name="T112" fmla="*/ 0 w 180"/>
                <a:gd name="T113" fmla="*/ 26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348">
                  <a:moveTo>
                    <a:pt x="0" y="267"/>
                  </a:moveTo>
                  <a:lnTo>
                    <a:pt x="7" y="267"/>
                  </a:lnTo>
                  <a:lnTo>
                    <a:pt x="7" y="244"/>
                  </a:lnTo>
                  <a:lnTo>
                    <a:pt x="19" y="239"/>
                  </a:lnTo>
                  <a:lnTo>
                    <a:pt x="19" y="224"/>
                  </a:lnTo>
                  <a:lnTo>
                    <a:pt x="15" y="220"/>
                  </a:lnTo>
                  <a:lnTo>
                    <a:pt x="15" y="214"/>
                  </a:lnTo>
                  <a:lnTo>
                    <a:pt x="25" y="212"/>
                  </a:lnTo>
                  <a:lnTo>
                    <a:pt x="25" y="205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73"/>
                  </a:lnTo>
                  <a:lnTo>
                    <a:pt x="15" y="173"/>
                  </a:lnTo>
                  <a:lnTo>
                    <a:pt x="15" y="163"/>
                  </a:lnTo>
                  <a:lnTo>
                    <a:pt x="11" y="156"/>
                  </a:lnTo>
                  <a:lnTo>
                    <a:pt x="26" y="139"/>
                  </a:lnTo>
                  <a:lnTo>
                    <a:pt x="42" y="139"/>
                  </a:lnTo>
                  <a:lnTo>
                    <a:pt x="34" y="123"/>
                  </a:lnTo>
                  <a:lnTo>
                    <a:pt x="47" y="108"/>
                  </a:lnTo>
                  <a:lnTo>
                    <a:pt x="49" y="80"/>
                  </a:lnTo>
                  <a:lnTo>
                    <a:pt x="57" y="80"/>
                  </a:lnTo>
                  <a:lnTo>
                    <a:pt x="59" y="70"/>
                  </a:lnTo>
                  <a:lnTo>
                    <a:pt x="72" y="57"/>
                  </a:lnTo>
                  <a:lnTo>
                    <a:pt x="70" y="46"/>
                  </a:lnTo>
                  <a:lnTo>
                    <a:pt x="83" y="29"/>
                  </a:lnTo>
                  <a:lnTo>
                    <a:pt x="94" y="31"/>
                  </a:lnTo>
                  <a:lnTo>
                    <a:pt x="98" y="27"/>
                  </a:lnTo>
                  <a:lnTo>
                    <a:pt x="94" y="14"/>
                  </a:lnTo>
                  <a:lnTo>
                    <a:pt x="121" y="21"/>
                  </a:lnTo>
                  <a:lnTo>
                    <a:pt x="127" y="16"/>
                  </a:lnTo>
                  <a:lnTo>
                    <a:pt x="127" y="0"/>
                  </a:lnTo>
                  <a:lnTo>
                    <a:pt x="134" y="2"/>
                  </a:lnTo>
                  <a:lnTo>
                    <a:pt x="149" y="21"/>
                  </a:lnTo>
                  <a:lnTo>
                    <a:pt x="161" y="19"/>
                  </a:lnTo>
                  <a:lnTo>
                    <a:pt x="172" y="29"/>
                  </a:lnTo>
                  <a:lnTo>
                    <a:pt x="172" y="29"/>
                  </a:lnTo>
                  <a:lnTo>
                    <a:pt x="170" y="48"/>
                  </a:lnTo>
                  <a:lnTo>
                    <a:pt x="172" y="57"/>
                  </a:lnTo>
                  <a:lnTo>
                    <a:pt x="176" y="67"/>
                  </a:lnTo>
                  <a:lnTo>
                    <a:pt x="170" y="74"/>
                  </a:lnTo>
                  <a:lnTo>
                    <a:pt x="180" y="87"/>
                  </a:lnTo>
                  <a:lnTo>
                    <a:pt x="180" y="93"/>
                  </a:lnTo>
                  <a:lnTo>
                    <a:pt x="172" y="93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5" y="95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47" y="97"/>
                  </a:lnTo>
                  <a:lnTo>
                    <a:pt x="146" y="97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46" y="101"/>
                  </a:lnTo>
                  <a:lnTo>
                    <a:pt x="144" y="103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8"/>
                  </a:lnTo>
                  <a:lnTo>
                    <a:pt x="140" y="108"/>
                  </a:lnTo>
                  <a:lnTo>
                    <a:pt x="138" y="110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4" y="116"/>
                  </a:lnTo>
                  <a:lnTo>
                    <a:pt x="132" y="118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2" y="120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38" y="129"/>
                  </a:lnTo>
                  <a:lnTo>
                    <a:pt x="136" y="137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27" y="146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113" y="154"/>
                  </a:lnTo>
                  <a:lnTo>
                    <a:pt x="112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06" y="156"/>
                  </a:lnTo>
                  <a:lnTo>
                    <a:pt x="104" y="157"/>
                  </a:lnTo>
                  <a:lnTo>
                    <a:pt x="100" y="159"/>
                  </a:lnTo>
                  <a:lnTo>
                    <a:pt x="96" y="167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3" y="174"/>
                  </a:lnTo>
                  <a:lnTo>
                    <a:pt x="91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6"/>
                  </a:lnTo>
                  <a:lnTo>
                    <a:pt x="89" y="178"/>
                  </a:lnTo>
                  <a:lnTo>
                    <a:pt x="89" y="178"/>
                  </a:lnTo>
                  <a:lnTo>
                    <a:pt x="87" y="178"/>
                  </a:lnTo>
                  <a:lnTo>
                    <a:pt x="87" y="180"/>
                  </a:lnTo>
                  <a:lnTo>
                    <a:pt x="87" y="182"/>
                  </a:lnTo>
                  <a:lnTo>
                    <a:pt x="85" y="184"/>
                  </a:lnTo>
                  <a:lnTo>
                    <a:pt x="85" y="184"/>
                  </a:lnTo>
                  <a:lnTo>
                    <a:pt x="85" y="186"/>
                  </a:lnTo>
                  <a:lnTo>
                    <a:pt x="85" y="190"/>
                  </a:lnTo>
                  <a:lnTo>
                    <a:pt x="83" y="191"/>
                  </a:lnTo>
                  <a:lnTo>
                    <a:pt x="83" y="191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3" y="208"/>
                  </a:lnTo>
                  <a:lnTo>
                    <a:pt x="83" y="216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6"/>
                  </a:lnTo>
                  <a:lnTo>
                    <a:pt x="85" y="226"/>
                  </a:lnTo>
                  <a:lnTo>
                    <a:pt x="87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94" y="227"/>
                  </a:lnTo>
                  <a:lnTo>
                    <a:pt x="98" y="229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0" y="233"/>
                  </a:lnTo>
                  <a:lnTo>
                    <a:pt x="100" y="235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8"/>
                  </a:lnTo>
                  <a:lnTo>
                    <a:pt x="104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2" y="254"/>
                  </a:lnTo>
                  <a:lnTo>
                    <a:pt x="100" y="254"/>
                  </a:lnTo>
                  <a:lnTo>
                    <a:pt x="100" y="254"/>
                  </a:lnTo>
                  <a:lnTo>
                    <a:pt x="100" y="258"/>
                  </a:lnTo>
                  <a:lnTo>
                    <a:pt x="100" y="258"/>
                  </a:lnTo>
                  <a:lnTo>
                    <a:pt x="98" y="261"/>
                  </a:lnTo>
                  <a:lnTo>
                    <a:pt x="96" y="263"/>
                  </a:lnTo>
                  <a:lnTo>
                    <a:pt x="94" y="263"/>
                  </a:lnTo>
                  <a:lnTo>
                    <a:pt x="89" y="263"/>
                  </a:lnTo>
                  <a:lnTo>
                    <a:pt x="85" y="269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76" y="271"/>
                  </a:lnTo>
                  <a:lnTo>
                    <a:pt x="74" y="271"/>
                  </a:lnTo>
                  <a:lnTo>
                    <a:pt x="76" y="273"/>
                  </a:lnTo>
                  <a:lnTo>
                    <a:pt x="76" y="273"/>
                  </a:lnTo>
                  <a:lnTo>
                    <a:pt x="77" y="278"/>
                  </a:lnTo>
                  <a:lnTo>
                    <a:pt x="77" y="284"/>
                  </a:lnTo>
                  <a:lnTo>
                    <a:pt x="76" y="288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4" y="309"/>
                  </a:lnTo>
                  <a:lnTo>
                    <a:pt x="74" y="313"/>
                  </a:lnTo>
                  <a:lnTo>
                    <a:pt x="72" y="314"/>
                  </a:lnTo>
                  <a:lnTo>
                    <a:pt x="74" y="318"/>
                  </a:lnTo>
                  <a:lnTo>
                    <a:pt x="70" y="322"/>
                  </a:lnTo>
                  <a:lnTo>
                    <a:pt x="70" y="322"/>
                  </a:lnTo>
                  <a:lnTo>
                    <a:pt x="70" y="330"/>
                  </a:lnTo>
                  <a:lnTo>
                    <a:pt x="70" y="331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66" y="328"/>
                  </a:lnTo>
                  <a:lnTo>
                    <a:pt x="60" y="330"/>
                  </a:lnTo>
                  <a:lnTo>
                    <a:pt x="60" y="330"/>
                  </a:lnTo>
                  <a:lnTo>
                    <a:pt x="53" y="330"/>
                  </a:lnTo>
                  <a:lnTo>
                    <a:pt x="53" y="330"/>
                  </a:lnTo>
                  <a:lnTo>
                    <a:pt x="51" y="330"/>
                  </a:lnTo>
                  <a:lnTo>
                    <a:pt x="51" y="331"/>
                  </a:lnTo>
                  <a:lnTo>
                    <a:pt x="49" y="331"/>
                  </a:lnTo>
                  <a:lnTo>
                    <a:pt x="49" y="333"/>
                  </a:lnTo>
                  <a:lnTo>
                    <a:pt x="49" y="333"/>
                  </a:lnTo>
                  <a:lnTo>
                    <a:pt x="45" y="333"/>
                  </a:lnTo>
                  <a:lnTo>
                    <a:pt x="43" y="335"/>
                  </a:lnTo>
                  <a:lnTo>
                    <a:pt x="42" y="339"/>
                  </a:lnTo>
                  <a:lnTo>
                    <a:pt x="42" y="339"/>
                  </a:lnTo>
                  <a:lnTo>
                    <a:pt x="42" y="343"/>
                  </a:lnTo>
                  <a:lnTo>
                    <a:pt x="42" y="343"/>
                  </a:lnTo>
                  <a:lnTo>
                    <a:pt x="40" y="347"/>
                  </a:lnTo>
                  <a:lnTo>
                    <a:pt x="38" y="347"/>
                  </a:lnTo>
                  <a:lnTo>
                    <a:pt x="36" y="348"/>
                  </a:lnTo>
                  <a:lnTo>
                    <a:pt x="34" y="348"/>
                  </a:lnTo>
                  <a:lnTo>
                    <a:pt x="34" y="348"/>
                  </a:lnTo>
                  <a:lnTo>
                    <a:pt x="26" y="348"/>
                  </a:lnTo>
                  <a:lnTo>
                    <a:pt x="26" y="343"/>
                  </a:lnTo>
                  <a:lnTo>
                    <a:pt x="26" y="335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30"/>
                  </a:lnTo>
                  <a:lnTo>
                    <a:pt x="26" y="326"/>
                  </a:lnTo>
                  <a:lnTo>
                    <a:pt x="26" y="322"/>
                  </a:lnTo>
                  <a:lnTo>
                    <a:pt x="26" y="322"/>
                  </a:lnTo>
                  <a:lnTo>
                    <a:pt x="23" y="320"/>
                  </a:lnTo>
                  <a:lnTo>
                    <a:pt x="23" y="318"/>
                  </a:lnTo>
                  <a:lnTo>
                    <a:pt x="23" y="314"/>
                  </a:lnTo>
                  <a:lnTo>
                    <a:pt x="21" y="314"/>
                  </a:lnTo>
                  <a:lnTo>
                    <a:pt x="21" y="314"/>
                  </a:lnTo>
                  <a:lnTo>
                    <a:pt x="19" y="313"/>
                  </a:lnTo>
                  <a:lnTo>
                    <a:pt x="19" y="313"/>
                  </a:lnTo>
                  <a:lnTo>
                    <a:pt x="19" y="309"/>
                  </a:lnTo>
                  <a:lnTo>
                    <a:pt x="17" y="309"/>
                  </a:lnTo>
                  <a:lnTo>
                    <a:pt x="17" y="309"/>
                  </a:lnTo>
                  <a:lnTo>
                    <a:pt x="11" y="303"/>
                  </a:lnTo>
                  <a:lnTo>
                    <a:pt x="9" y="292"/>
                  </a:lnTo>
                  <a:lnTo>
                    <a:pt x="4" y="282"/>
                  </a:lnTo>
                  <a:lnTo>
                    <a:pt x="0" y="27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A2B9AF25-69FA-894E-A082-F8B7065FBB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63895" y="1947136"/>
              <a:ext cx="19849" cy="35082"/>
            </a:xfrm>
            <a:custGeom>
              <a:avLst/>
              <a:gdLst>
                <a:gd name="T0" fmla="*/ 3 w 13"/>
                <a:gd name="T1" fmla="*/ 8 h 27"/>
                <a:gd name="T2" fmla="*/ 0 w 13"/>
                <a:gd name="T3" fmla="*/ 11 h 27"/>
                <a:gd name="T4" fmla="*/ 0 w 13"/>
                <a:gd name="T5" fmla="*/ 19 h 27"/>
                <a:gd name="T6" fmla="*/ 0 w 13"/>
                <a:gd name="T7" fmla="*/ 27 h 27"/>
                <a:gd name="T8" fmla="*/ 0 w 13"/>
                <a:gd name="T9" fmla="*/ 27 h 27"/>
                <a:gd name="T10" fmla="*/ 1 w 13"/>
                <a:gd name="T11" fmla="*/ 27 h 27"/>
                <a:gd name="T12" fmla="*/ 3 w 13"/>
                <a:gd name="T13" fmla="*/ 25 h 27"/>
                <a:gd name="T14" fmla="*/ 3 w 13"/>
                <a:gd name="T15" fmla="*/ 23 h 27"/>
                <a:gd name="T16" fmla="*/ 3 w 13"/>
                <a:gd name="T17" fmla="*/ 23 h 27"/>
                <a:gd name="T18" fmla="*/ 3 w 13"/>
                <a:gd name="T19" fmla="*/ 21 h 27"/>
                <a:gd name="T20" fmla="*/ 5 w 13"/>
                <a:gd name="T21" fmla="*/ 19 h 27"/>
                <a:gd name="T22" fmla="*/ 5 w 13"/>
                <a:gd name="T23" fmla="*/ 17 h 27"/>
                <a:gd name="T24" fmla="*/ 7 w 13"/>
                <a:gd name="T25" fmla="*/ 13 h 27"/>
                <a:gd name="T26" fmla="*/ 13 w 13"/>
                <a:gd name="T27" fmla="*/ 10 h 27"/>
                <a:gd name="T28" fmla="*/ 11 w 13"/>
                <a:gd name="T29" fmla="*/ 6 h 27"/>
                <a:gd name="T30" fmla="*/ 11 w 13"/>
                <a:gd name="T31" fmla="*/ 0 h 27"/>
                <a:gd name="T32" fmla="*/ 5 w 13"/>
                <a:gd name="T33" fmla="*/ 6 h 27"/>
                <a:gd name="T34" fmla="*/ 3 w 13"/>
                <a:gd name="T35" fmla="*/ 8 h 27"/>
                <a:gd name="T36" fmla="*/ 3 w 13"/>
                <a:gd name="T37" fmla="*/ 8 h 27"/>
                <a:gd name="T38" fmla="*/ 3 w 13"/>
                <a:gd name="T3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7">
                  <a:moveTo>
                    <a:pt x="3" y="8"/>
                  </a:moveTo>
                  <a:lnTo>
                    <a:pt x="0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13" y="1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E6289470-1478-D94B-A9C8-B31DBB396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63895" y="1947136"/>
              <a:ext cx="19849" cy="35082"/>
            </a:xfrm>
            <a:custGeom>
              <a:avLst/>
              <a:gdLst>
                <a:gd name="T0" fmla="*/ 3 w 13"/>
                <a:gd name="T1" fmla="*/ 8 h 27"/>
                <a:gd name="T2" fmla="*/ 0 w 13"/>
                <a:gd name="T3" fmla="*/ 11 h 27"/>
                <a:gd name="T4" fmla="*/ 0 w 13"/>
                <a:gd name="T5" fmla="*/ 19 h 27"/>
                <a:gd name="T6" fmla="*/ 0 w 13"/>
                <a:gd name="T7" fmla="*/ 27 h 27"/>
                <a:gd name="T8" fmla="*/ 0 w 13"/>
                <a:gd name="T9" fmla="*/ 27 h 27"/>
                <a:gd name="T10" fmla="*/ 1 w 13"/>
                <a:gd name="T11" fmla="*/ 27 h 27"/>
                <a:gd name="T12" fmla="*/ 3 w 13"/>
                <a:gd name="T13" fmla="*/ 25 h 27"/>
                <a:gd name="T14" fmla="*/ 3 w 13"/>
                <a:gd name="T15" fmla="*/ 23 h 27"/>
                <a:gd name="T16" fmla="*/ 3 w 13"/>
                <a:gd name="T17" fmla="*/ 23 h 27"/>
                <a:gd name="T18" fmla="*/ 3 w 13"/>
                <a:gd name="T19" fmla="*/ 21 h 27"/>
                <a:gd name="T20" fmla="*/ 5 w 13"/>
                <a:gd name="T21" fmla="*/ 19 h 27"/>
                <a:gd name="T22" fmla="*/ 5 w 13"/>
                <a:gd name="T23" fmla="*/ 17 h 27"/>
                <a:gd name="T24" fmla="*/ 7 w 13"/>
                <a:gd name="T25" fmla="*/ 13 h 27"/>
                <a:gd name="T26" fmla="*/ 13 w 13"/>
                <a:gd name="T27" fmla="*/ 10 h 27"/>
                <a:gd name="T28" fmla="*/ 11 w 13"/>
                <a:gd name="T29" fmla="*/ 6 h 27"/>
                <a:gd name="T30" fmla="*/ 11 w 13"/>
                <a:gd name="T31" fmla="*/ 0 h 27"/>
                <a:gd name="T32" fmla="*/ 5 w 13"/>
                <a:gd name="T33" fmla="*/ 6 h 27"/>
                <a:gd name="T34" fmla="*/ 3 w 13"/>
                <a:gd name="T35" fmla="*/ 8 h 27"/>
                <a:gd name="T36" fmla="*/ 3 w 13"/>
                <a:gd name="T37" fmla="*/ 8 h 27"/>
                <a:gd name="T38" fmla="*/ 3 w 13"/>
                <a:gd name="T3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7">
                  <a:moveTo>
                    <a:pt x="3" y="8"/>
                  </a:moveTo>
                  <a:lnTo>
                    <a:pt x="0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13" y="1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139EF91B-0B76-6A40-926F-7BA987F5E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13528" y="3659674"/>
              <a:ext cx="164901" cy="148125"/>
            </a:xfrm>
            <a:custGeom>
              <a:avLst/>
              <a:gdLst>
                <a:gd name="T0" fmla="*/ 0 w 108"/>
                <a:gd name="T1" fmla="*/ 34 h 114"/>
                <a:gd name="T2" fmla="*/ 2 w 108"/>
                <a:gd name="T3" fmla="*/ 34 h 114"/>
                <a:gd name="T4" fmla="*/ 21 w 108"/>
                <a:gd name="T5" fmla="*/ 34 h 114"/>
                <a:gd name="T6" fmla="*/ 32 w 108"/>
                <a:gd name="T7" fmla="*/ 21 h 114"/>
                <a:gd name="T8" fmla="*/ 47 w 108"/>
                <a:gd name="T9" fmla="*/ 17 h 114"/>
                <a:gd name="T10" fmla="*/ 47 w 108"/>
                <a:gd name="T11" fmla="*/ 8 h 114"/>
                <a:gd name="T12" fmla="*/ 55 w 108"/>
                <a:gd name="T13" fmla="*/ 0 h 114"/>
                <a:gd name="T14" fmla="*/ 70 w 108"/>
                <a:gd name="T15" fmla="*/ 0 h 114"/>
                <a:gd name="T16" fmla="*/ 74 w 108"/>
                <a:gd name="T17" fmla="*/ 6 h 114"/>
                <a:gd name="T18" fmla="*/ 89 w 108"/>
                <a:gd name="T19" fmla="*/ 10 h 114"/>
                <a:gd name="T20" fmla="*/ 104 w 108"/>
                <a:gd name="T21" fmla="*/ 21 h 114"/>
                <a:gd name="T22" fmla="*/ 102 w 108"/>
                <a:gd name="T23" fmla="*/ 55 h 114"/>
                <a:gd name="T24" fmla="*/ 108 w 108"/>
                <a:gd name="T25" fmla="*/ 72 h 114"/>
                <a:gd name="T26" fmla="*/ 102 w 108"/>
                <a:gd name="T27" fmla="*/ 78 h 114"/>
                <a:gd name="T28" fmla="*/ 95 w 108"/>
                <a:gd name="T29" fmla="*/ 99 h 114"/>
                <a:gd name="T30" fmla="*/ 79 w 108"/>
                <a:gd name="T31" fmla="*/ 114 h 114"/>
                <a:gd name="T32" fmla="*/ 49 w 108"/>
                <a:gd name="T33" fmla="*/ 106 h 114"/>
                <a:gd name="T34" fmla="*/ 34 w 108"/>
                <a:gd name="T35" fmla="*/ 101 h 114"/>
                <a:gd name="T36" fmla="*/ 30 w 108"/>
                <a:gd name="T37" fmla="*/ 86 h 114"/>
                <a:gd name="T38" fmla="*/ 23 w 108"/>
                <a:gd name="T39" fmla="*/ 76 h 114"/>
                <a:gd name="T40" fmla="*/ 13 w 108"/>
                <a:gd name="T41" fmla="*/ 69 h 114"/>
                <a:gd name="T42" fmla="*/ 9 w 108"/>
                <a:gd name="T43" fmla="*/ 57 h 114"/>
                <a:gd name="T44" fmla="*/ 2 w 108"/>
                <a:gd name="T45" fmla="*/ 50 h 114"/>
                <a:gd name="T46" fmla="*/ 0 w 108"/>
                <a:gd name="T47" fmla="*/ 34 h 114"/>
                <a:gd name="T48" fmla="*/ 0 w 108"/>
                <a:gd name="T49" fmla="*/ 34 h 114"/>
                <a:gd name="T50" fmla="*/ 0 w 108"/>
                <a:gd name="T51" fmla="*/ 3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8" h="114">
                  <a:moveTo>
                    <a:pt x="0" y="34"/>
                  </a:moveTo>
                  <a:lnTo>
                    <a:pt x="2" y="34"/>
                  </a:lnTo>
                  <a:lnTo>
                    <a:pt x="21" y="34"/>
                  </a:lnTo>
                  <a:lnTo>
                    <a:pt x="32" y="21"/>
                  </a:lnTo>
                  <a:lnTo>
                    <a:pt x="47" y="17"/>
                  </a:lnTo>
                  <a:lnTo>
                    <a:pt x="47" y="8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4" y="6"/>
                  </a:lnTo>
                  <a:lnTo>
                    <a:pt x="89" y="10"/>
                  </a:lnTo>
                  <a:lnTo>
                    <a:pt x="104" y="21"/>
                  </a:lnTo>
                  <a:lnTo>
                    <a:pt x="102" y="55"/>
                  </a:lnTo>
                  <a:lnTo>
                    <a:pt x="108" y="72"/>
                  </a:lnTo>
                  <a:lnTo>
                    <a:pt x="102" y="78"/>
                  </a:lnTo>
                  <a:lnTo>
                    <a:pt x="95" y="99"/>
                  </a:lnTo>
                  <a:lnTo>
                    <a:pt x="79" y="114"/>
                  </a:lnTo>
                  <a:lnTo>
                    <a:pt x="49" y="106"/>
                  </a:lnTo>
                  <a:lnTo>
                    <a:pt x="34" y="101"/>
                  </a:lnTo>
                  <a:lnTo>
                    <a:pt x="30" y="86"/>
                  </a:lnTo>
                  <a:lnTo>
                    <a:pt x="23" y="76"/>
                  </a:lnTo>
                  <a:lnTo>
                    <a:pt x="13" y="69"/>
                  </a:lnTo>
                  <a:lnTo>
                    <a:pt x="9" y="57"/>
                  </a:lnTo>
                  <a:lnTo>
                    <a:pt x="2" y="5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FD56F6EC-BCDE-B543-A8AF-03EC40465D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13528" y="3659674"/>
              <a:ext cx="164901" cy="148125"/>
            </a:xfrm>
            <a:custGeom>
              <a:avLst/>
              <a:gdLst>
                <a:gd name="T0" fmla="*/ 0 w 108"/>
                <a:gd name="T1" fmla="*/ 34 h 114"/>
                <a:gd name="T2" fmla="*/ 2 w 108"/>
                <a:gd name="T3" fmla="*/ 34 h 114"/>
                <a:gd name="T4" fmla="*/ 21 w 108"/>
                <a:gd name="T5" fmla="*/ 34 h 114"/>
                <a:gd name="T6" fmla="*/ 32 w 108"/>
                <a:gd name="T7" fmla="*/ 21 h 114"/>
                <a:gd name="T8" fmla="*/ 47 w 108"/>
                <a:gd name="T9" fmla="*/ 17 h 114"/>
                <a:gd name="T10" fmla="*/ 47 w 108"/>
                <a:gd name="T11" fmla="*/ 8 h 114"/>
                <a:gd name="T12" fmla="*/ 55 w 108"/>
                <a:gd name="T13" fmla="*/ 0 h 114"/>
                <a:gd name="T14" fmla="*/ 70 w 108"/>
                <a:gd name="T15" fmla="*/ 0 h 114"/>
                <a:gd name="T16" fmla="*/ 74 w 108"/>
                <a:gd name="T17" fmla="*/ 6 h 114"/>
                <a:gd name="T18" fmla="*/ 89 w 108"/>
                <a:gd name="T19" fmla="*/ 10 h 114"/>
                <a:gd name="T20" fmla="*/ 104 w 108"/>
                <a:gd name="T21" fmla="*/ 21 h 114"/>
                <a:gd name="T22" fmla="*/ 102 w 108"/>
                <a:gd name="T23" fmla="*/ 55 h 114"/>
                <a:gd name="T24" fmla="*/ 108 w 108"/>
                <a:gd name="T25" fmla="*/ 72 h 114"/>
                <a:gd name="T26" fmla="*/ 102 w 108"/>
                <a:gd name="T27" fmla="*/ 78 h 114"/>
                <a:gd name="T28" fmla="*/ 95 w 108"/>
                <a:gd name="T29" fmla="*/ 99 h 114"/>
                <a:gd name="T30" fmla="*/ 79 w 108"/>
                <a:gd name="T31" fmla="*/ 114 h 114"/>
                <a:gd name="T32" fmla="*/ 49 w 108"/>
                <a:gd name="T33" fmla="*/ 106 h 114"/>
                <a:gd name="T34" fmla="*/ 34 w 108"/>
                <a:gd name="T35" fmla="*/ 101 h 114"/>
                <a:gd name="T36" fmla="*/ 30 w 108"/>
                <a:gd name="T37" fmla="*/ 86 h 114"/>
                <a:gd name="T38" fmla="*/ 23 w 108"/>
                <a:gd name="T39" fmla="*/ 76 h 114"/>
                <a:gd name="T40" fmla="*/ 13 w 108"/>
                <a:gd name="T41" fmla="*/ 69 h 114"/>
                <a:gd name="T42" fmla="*/ 9 w 108"/>
                <a:gd name="T43" fmla="*/ 57 h 114"/>
                <a:gd name="T44" fmla="*/ 2 w 108"/>
                <a:gd name="T45" fmla="*/ 50 h 114"/>
                <a:gd name="T46" fmla="*/ 0 w 108"/>
                <a:gd name="T47" fmla="*/ 34 h 114"/>
                <a:gd name="T48" fmla="*/ 0 w 108"/>
                <a:gd name="T49" fmla="*/ 34 h 114"/>
                <a:gd name="T50" fmla="*/ 0 w 108"/>
                <a:gd name="T51" fmla="*/ 3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8" h="114">
                  <a:moveTo>
                    <a:pt x="0" y="34"/>
                  </a:moveTo>
                  <a:lnTo>
                    <a:pt x="2" y="34"/>
                  </a:lnTo>
                  <a:lnTo>
                    <a:pt x="21" y="34"/>
                  </a:lnTo>
                  <a:lnTo>
                    <a:pt x="32" y="21"/>
                  </a:lnTo>
                  <a:lnTo>
                    <a:pt x="47" y="17"/>
                  </a:lnTo>
                  <a:lnTo>
                    <a:pt x="47" y="8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4" y="6"/>
                  </a:lnTo>
                  <a:lnTo>
                    <a:pt x="89" y="10"/>
                  </a:lnTo>
                  <a:lnTo>
                    <a:pt x="104" y="21"/>
                  </a:lnTo>
                  <a:lnTo>
                    <a:pt x="102" y="55"/>
                  </a:lnTo>
                  <a:lnTo>
                    <a:pt x="108" y="72"/>
                  </a:lnTo>
                  <a:lnTo>
                    <a:pt x="102" y="78"/>
                  </a:lnTo>
                  <a:lnTo>
                    <a:pt x="95" y="99"/>
                  </a:lnTo>
                  <a:lnTo>
                    <a:pt x="79" y="114"/>
                  </a:lnTo>
                  <a:lnTo>
                    <a:pt x="49" y="106"/>
                  </a:lnTo>
                  <a:lnTo>
                    <a:pt x="34" y="101"/>
                  </a:lnTo>
                  <a:lnTo>
                    <a:pt x="30" y="86"/>
                  </a:lnTo>
                  <a:lnTo>
                    <a:pt x="23" y="76"/>
                  </a:lnTo>
                  <a:lnTo>
                    <a:pt x="13" y="69"/>
                  </a:lnTo>
                  <a:lnTo>
                    <a:pt x="9" y="57"/>
                  </a:lnTo>
                  <a:lnTo>
                    <a:pt x="2" y="5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D106E8AD-BD56-6B4B-B7B1-7DF3A7F338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96153" y="3562223"/>
              <a:ext cx="881001" cy="640578"/>
            </a:xfrm>
            <a:custGeom>
              <a:avLst/>
              <a:gdLst>
                <a:gd name="T0" fmla="*/ 93 w 577"/>
                <a:gd name="T1" fmla="*/ 395 h 493"/>
                <a:gd name="T2" fmla="*/ 30 w 577"/>
                <a:gd name="T3" fmla="*/ 406 h 493"/>
                <a:gd name="T4" fmla="*/ 11 w 577"/>
                <a:gd name="T5" fmla="*/ 291 h 493"/>
                <a:gd name="T6" fmla="*/ 0 w 577"/>
                <a:gd name="T7" fmla="*/ 259 h 493"/>
                <a:gd name="T8" fmla="*/ 6 w 577"/>
                <a:gd name="T9" fmla="*/ 225 h 493"/>
                <a:gd name="T10" fmla="*/ 6 w 577"/>
                <a:gd name="T11" fmla="*/ 206 h 493"/>
                <a:gd name="T12" fmla="*/ 19 w 577"/>
                <a:gd name="T13" fmla="*/ 185 h 493"/>
                <a:gd name="T14" fmla="*/ 40 w 577"/>
                <a:gd name="T15" fmla="*/ 172 h 493"/>
                <a:gd name="T16" fmla="*/ 68 w 577"/>
                <a:gd name="T17" fmla="*/ 164 h 493"/>
                <a:gd name="T18" fmla="*/ 95 w 577"/>
                <a:gd name="T19" fmla="*/ 151 h 493"/>
                <a:gd name="T20" fmla="*/ 125 w 577"/>
                <a:gd name="T21" fmla="*/ 128 h 493"/>
                <a:gd name="T22" fmla="*/ 146 w 577"/>
                <a:gd name="T23" fmla="*/ 92 h 493"/>
                <a:gd name="T24" fmla="*/ 166 w 577"/>
                <a:gd name="T25" fmla="*/ 72 h 493"/>
                <a:gd name="T26" fmla="*/ 176 w 577"/>
                <a:gd name="T27" fmla="*/ 64 h 493"/>
                <a:gd name="T28" fmla="*/ 197 w 577"/>
                <a:gd name="T29" fmla="*/ 51 h 493"/>
                <a:gd name="T30" fmla="*/ 210 w 577"/>
                <a:gd name="T31" fmla="*/ 64 h 493"/>
                <a:gd name="T32" fmla="*/ 219 w 577"/>
                <a:gd name="T33" fmla="*/ 79 h 493"/>
                <a:gd name="T34" fmla="*/ 238 w 577"/>
                <a:gd name="T35" fmla="*/ 72 h 493"/>
                <a:gd name="T36" fmla="*/ 240 w 577"/>
                <a:gd name="T37" fmla="*/ 34 h 493"/>
                <a:gd name="T38" fmla="*/ 257 w 577"/>
                <a:gd name="T39" fmla="*/ 26 h 493"/>
                <a:gd name="T40" fmla="*/ 267 w 577"/>
                <a:gd name="T41" fmla="*/ 26 h 493"/>
                <a:gd name="T42" fmla="*/ 280 w 577"/>
                <a:gd name="T43" fmla="*/ 5 h 493"/>
                <a:gd name="T44" fmla="*/ 287 w 577"/>
                <a:gd name="T45" fmla="*/ 15 h 493"/>
                <a:gd name="T46" fmla="*/ 318 w 577"/>
                <a:gd name="T47" fmla="*/ 26 h 493"/>
                <a:gd name="T48" fmla="*/ 337 w 577"/>
                <a:gd name="T49" fmla="*/ 38 h 493"/>
                <a:gd name="T50" fmla="*/ 322 w 577"/>
                <a:gd name="T51" fmla="*/ 47 h 493"/>
                <a:gd name="T52" fmla="*/ 329 w 577"/>
                <a:gd name="T53" fmla="*/ 81 h 493"/>
                <a:gd name="T54" fmla="*/ 374 w 577"/>
                <a:gd name="T55" fmla="*/ 106 h 493"/>
                <a:gd name="T56" fmla="*/ 395 w 577"/>
                <a:gd name="T57" fmla="*/ 104 h 493"/>
                <a:gd name="T58" fmla="*/ 410 w 577"/>
                <a:gd name="T59" fmla="*/ 72 h 493"/>
                <a:gd name="T60" fmla="*/ 410 w 577"/>
                <a:gd name="T61" fmla="*/ 43 h 493"/>
                <a:gd name="T62" fmla="*/ 414 w 577"/>
                <a:gd name="T63" fmla="*/ 9 h 493"/>
                <a:gd name="T64" fmla="*/ 431 w 577"/>
                <a:gd name="T65" fmla="*/ 38 h 493"/>
                <a:gd name="T66" fmla="*/ 437 w 577"/>
                <a:gd name="T67" fmla="*/ 58 h 493"/>
                <a:gd name="T68" fmla="*/ 461 w 577"/>
                <a:gd name="T69" fmla="*/ 106 h 493"/>
                <a:gd name="T70" fmla="*/ 469 w 577"/>
                <a:gd name="T71" fmla="*/ 130 h 493"/>
                <a:gd name="T72" fmla="*/ 494 w 577"/>
                <a:gd name="T73" fmla="*/ 155 h 493"/>
                <a:gd name="T74" fmla="*/ 514 w 577"/>
                <a:gd name="T75" fmla="*/ 172 h 493"/>
                <a:gd name="T76" fmla="*/ 545 w 577"/>
                <a:gd name="T77" fmla="*/ 223 h 493"/>
                <a:gd name="T78" fmla="*/ 564 w 577"/>
                <a:gd name="T79" fmla="*/ 236 h 493"/>
                <a:gd name="T80" fmla="*/ 567 w 577"/>
                <a:gd name="T81" fmla="*/ 248 h 493"/>
                <a:gd name="T82" fmla="*/ 575 w 577"/>
                <a:gd name="T83" fmla="*/ 283 h 493"/>
                <a:gd name="T84" fmla="*/ 548 w 577"/>
                <a:gd name="T85" fmla="*/ 380 h 493"/>
                <a:gd name="T86" fmla="*/ 533 w 577"/>
                <a:gd name="T87" fmla="*/ 423 h 493"/>
                <a:gd name="T88" fmla="*/ 488 w 577"/>
                <a:gd name="T89" fmla="*/ 473 h 493"/>
                <a:gd name="T90" fmla="*/ 477 w 577"/>
                <a:gd name="T91" fmla="*/ 488 h 493"/>
                <a:gd name="T92" fmla="*/ 437 w 577"/>
                <a:gd name="T93" fmla="*/ 482 h 493"/>
                <a:gd name="T94" fmla="*/ 422 w 577"/>
                <a:gd name="T95" fmla="*/ 490 h 493"/>
                <a:gd name="T96" fmla="*/ 414 w 577"/>
                <a:gd name="T97" fmla="*/ 478 h 493"/>
                <a:gd name="T98" fmla="*/ 395 w 577"/>
                <a:gd name="T99" fmla="*/ 473 h 493"/>
                <a:gd name="T100" fmla="*/ 367 w 577"/>
                <a:gd name="T101" fmla="*/ 423 h 493"/>
                <a:gd name="T102" fmla="*/ 357 w 577"/>
                <a:gd name="T103" fmla="*/ 414 h 493"/>
                <a:gd name="T104" fmla="*/ 344 w 577"/>
                <a:gd name="T105" fmla="*/ 423 h 493"/>
                <a:gd name="T106" fmla="*/ 342 w 577"/>
                <a:gd name="T107" fmla="*/ 406 h 493"/>
                <a:gd name="T108" fmla="*/ 352 w 577"/>
                <a:gd name="T109" fmla="*/ 386 h 493"/>
                <a:gd name="T110" fmla="*/ 316 w 577"/>
                <a:gd name="T111" fmla="*/ 408 h 493"/>
                <a:gd name="T112" fmla="*/ 299 w 577"/>
                <a:gd name="T113" fmla="*/ 378 h 493"/>
                <a:gd name="T114" fmla="*/ 295 w 577"/>
                <a:gd name="T115" fmla="*/ 369 h 493"/>
                <a:gd name="T116" fmla="*/ 267 w 577"/>
                <a:gd name="T117" fmla="*/ 357 h 493"/>
                <a:gd name="T118" fmla="*/ 235 w 577"/>
                <a:gd name="T119" fmla="*/ 357 h 493"/>
                <a:gd name="T120" fmla="*/ 182 w 577"/>
                <a:gd name="T121" fmla="*/ 365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7" h="493">
                  <a:moveTo>
                    <a:pt x="182" y="365"/>
                  </a:moveTo>
                  <a:lnTo>
                    <a:pt x="161" y="378"/>
                  </a:lnTo>
                  <a:lnTo>
                    <a:pt x="151" y="388"/>
                  </a:lnTo>
                  <a:lnTo>
                    <a:pt x="146" y="395"/>
                  </a:lnTo>
                  <a:lnTo>
                    <a:pt x="129" y="395"/>
                  </a:lnTo>
                  <a:lnTo>
                    <a:pt x="113" y="393"/>
                  </a:lnTo>
                  <a:lnTo>
                    <a:pt x="98" y="395"/>
                  </a:lnTo>
                  <a:lnTo>
                    <a:pt x="93" y="395"/>
                  </a:lnTo>
                  <a:lnTo>
                    <a:pt x="87" y="401"/>
                  </a:lnTo>
                  <a:lnTo>
                    <a:pt x="81" y="406"/>
                  </a:lnTo>
                  <a:lnTo>
                    <a:pt x="76" y="408"/>
                  </a:lnTo>
                  <a:lnTo>
                    <a:pt x="66" y="416"/>
                  </a:lnTo>
                  <a:lnTo>
                    <a:pt x="51" y="416"/>
                  </a:lnTo>
                  <a:lnTo>
                    <a:pt x="40" y="416"/>
                  </a:lnTo>
                  <a:lnTo>
                    <a:pt x="34" y="410"/>
                  </a:lnTo>
                  <a:lnTo>
                    <a:pt x="30" y="406"/>
                  </a:lnTo>
                  <a:lnTo>
                    <a:pt x="26" y="401"/>
                  </a:lnTo>
                  <a:lnTo>
                    <a:pt x="26" y="391"/>
                  </a:lnTo>
                  <a:lnTo>
                    <a:pt x="30" y="388"/>
                  </a:lnTo>
                  <a:lnTo>
                    <a:pt x="30" y="374"/>
                  </a:lnTo>
                  <a:lnTo>
                    <a:pt x="34" y="357"/>
                  </a:lnTo>
                  <a:lnTo>
                    <a:pt x="23" y="329"/>
                  </a:lnTo>
                  <a:lnTo>
                    <a:pt x="23" y="314"/>
                  </a:lnTo>
                  <a:lnTo>
                    <a:pt x="11" y="291"/>
                  </a:lnTo>
                  <a:lnTo>
                    <a:pt x="11" y="278"/>
                  </a:lnTo>
                  <a:lnTo>
                    <a:pt x="11" y="278"/>
                  </a:lnTo>
                  <a:lnTo>
                    <a:pt x="9" y="276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2" y="268"/>
                  </a:lnTo>
                  <a:lnTo>
                    <a:pt x="0" y="263"/>
                  </a:lnTo>
                  <a:lnTo>
                    <a:pt x="0" y="259"/>
                  </a:lnTo>
                  <a:lnTo>
                    <a:pt x="6" y="265"/>
                  </a:lnTo>
                  <a:lnTo>
                    <a:pt x="11" y="257"/>
                  </a:lnTo>
                  <a:lnTo>
                    <a:pt x="11" y="246"/>
                  </a:lnTo>
                  <a:lnTo>
                    <a:pt x="6" y="231"/>
                  </a:lnTo>
                  <a:lnTo>
                    <a:pt x="6" y="231"/>
                  </a:lnTo>
                  <a:lnTo>
                    <a:pt x="6" y="229"/>
                  </a:lnTo>
                  <a:lnTo>
                    <a:pt x="6" y="227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4" y="221"/>
                  </a:lnTo>
                  <a:lnTo>
                    <a:pt x="0" y="219"/>
                  </a:lnTo>
                  <a:lnTo>
                    <a:pt x="0" y="215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4" y="210"/>
                  </a:lnTo>
                  <a:lnTo>
                    <a:pt x="6" y="206"/>
                  </a:lnTo>
                  <a:lnTo>
                    <a:pt x="6" y="202"/>
                  </a:lnTo>
                  <a:lnTo>
                    <a:pt x="6" y="189"/>
                  </a:lnTo>
                  <a:lnTo>
                    <a:pt x="11" y="183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3" y="181"/>
                  </a:lnTo>
                  <a:lnTo>
                    <a:pt x="26" y="181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32" y="178"/>
                  </a:lnTo>
                  <a:lnTo>
                    <a:pt x="36" y="176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44" y="168"/>
                  </a:lnTo>
                  <a:lnTo>
                    <a:pt x="47" y="166"/>
                  </a:lnTo>
                  <a:lnTo>
                    <a:pt x="51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4" y="166"/>
                  </a:lnTo>
                  <a:lnTo>
                    <a:pt x="68" y="164"/>
                  </a:lnTo>
                  <a:lnTo>
                    <a:pt x="74" y="161"/>
                  </a:lnTo>
                  <a:lnTo>
                    <a:pt x="74" y="161"/>
                  </a:lnTo>
                  <a:lnTo>
                    <a:pt x="78" y="155"/>
                  </a:lnTo>
                  <a:lnTo>
                    <a:pt x="81" y="153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100" y="151"/>
                  </a:lnTo>
                  <a:lnTo>
                    <a:pt x="104" y="151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3"/>
                  </a:lnTo>
                  <a:lnTo>
                    <a:pt x="125" y="109"/>
                  </a:lnTo>
                  <a:lnTo>
                    <a:pt x="129" y="102"/>
                  </a:lnTo>
                  <a:lnTo>
                    <a:pt x="134" y="96"/>
                  </a:lnTo>
                  <a:lnTo>
                    <a:pt x="146" y="109"/>
                  </a:lnTo>
                  <a:lnTo>
                    <a:pt x="146" y="102"/>
                  </a:lnTo>
                  <a:lnTo>
                    <a:pt x="153" y="102"/>
                  </a:lnTo>
                  <a:lnTo>
                    <a:pt x="146" y="92"/>
                  </a:lnTo>
                  <a:lnTo>
                    <a:pt x="157" y="92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3" y="83"/>
                  </a:lnTo>
                  <a:lnTo>
                    <a:pt x="163" y="83"/>
                  </a:lnTo>
                  <a:lnTo>
                    <a:pt x="165" y="75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8" y="70"/>
                  </a:lnTo>
                  <a:lnTo>
                    <a:pt x="168" y="68"/>
                  </a:lnTo>
                  <a:lnTo>
                    <a:pt x="168" y="64"/>
                  </a:lnTo>
                  <a:lnTo>
                    <a:pt x="168" y="64"/>
                  </a:lnTo>
                  <a:lnTo>
                    <a:pt x="170" y="64"/>
                  </a:lnTo>
                  <a:lnTo>
                    <a:pt x="170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82" y="58"/>
                  </a:lnTo>
                  <a:lnTo>
                    <a:pt x="193" y="55"/>
                  </a:lnTo>
                  <a:lnTo>
                    <a:pt x="193" y="55"/>
                  </a:lnTo>
                  <a:lnTo>
                    <a:pt x="195" y="51"/>
                  </a:lnTo>
                  <a:lnTo>
                    <a:pt x="197" y="51"/>
                  </a:lnTo>
                  <a:lnTo>
                    <a:pt x="197" y="51"/>
                  </a:lnTo>
                  <a:lnTo>
                    <a:pt x="199" y="51"/>
                  </a:lnTo>
                  <a:lnTo>
                    <a:pt x="199" y="51"/>
                  </a:lnTo>
                  <a:lnTo>
                    <a:pt x="202" y="55"/>
                  </a:lnTo>
                  <a:lnTo>
                    <a:pt x="202" y="55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2" y="68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7"/>
                  </a:lnTo>
                  <a:lnTo>
                    <a:pt x="217" y="79"/>
                  </a:lnTo>
                  <a:lnTo>
                    <a:pt x="219" y="79"/>
                  </a:lnTo>
                  <a:lnTo>
                    <a:pt x="219" y="79"/>
                  </a:lnTo>
                  <a:lnTo>
                    <a:pt x="223" y="79"/>
                  </a:lnTo>
                  <a:lnTo>
                    <a:pt x="225" y="75"/>
                  </a:lnTo>
                  <a:lnTo>
                    <a:pt x="225" y="75"/>
                  </a:lnTo>
                  <a:lnTo>
                    <a:pt x="227" y="74"/>
                  </a:lnTo>
                  <a:lnTo>
                    <a:pt x="229" y="72"/>
                  </a:lnTo>
                  <a:lnTo>
                    <a:pt x="235" y="72"/>
                  </a:lnTo>
                  <a:lnTo>
                    <a:pt x="238" y="72"/>
                  </a:lnTo>
                  <a:lnTo>
                    <a:pt x="240" y="72"/>
                  </a:lnTo>
                  <a:lnTo>
                    <a:pt x="231" y="62"/>
                  </a:lnTo>
                  <a:lnTo>
                    <a:pt x="231" y="62"/>
                  </a:lnTo>
                  <a:lnTo>
                    <a:pt x="235" y="58"/>
                  </a:lnTo>
                  <a:lnTo>
                    <a:pt x="238" y="51"/>
                  </a:lnTo>
                  <a:lnTo>
                    <a:pt x="238" y="51"/>
                  </a:lnTo>
                  <a:lnTo>
                    <a:pt x="240" y="47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2" y="34"/>
                  </a:lnTo>
                  <a:lnTo>
                    <a:pt x="246" y="34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3" y="26"/>
                  </a:lnTo>
                  <a:lnTo>
                    <a:pt x="257" y="26"/>
                  </a:lnTo>
                  <a:lnTo>
                    <a:pt x="259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3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6"/>
                  </a:lnTo>
                  <a:lnTo>
                    <a:pt x="269" y="26"/>
                  </a:lnTo>
                  <a:lnTo>
                    <a:pt x="269" y="24"/>
                  </a:lnTo>
                  <a:lnTo>
                    <a:pt x="269" y="24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80" y="11"/>
                  </a:lnTo>
                  <a:lnTo>
                    <a:pt x="280" y="9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7"/>
                  </a:lnTo>
                  <a:lnTo>
                    <a:pt x="280" y="9"/>
                  </a:lnTo>
                  <a:lnTo>
                    <a:pt x="280" y="13"/>
                  </a:lnTo>
                  <a:lnTo>
                    <a:pt x="284" y="13"/>
                  </a:lnTo>
                  <a:lnTo>
                    <a:pt x="284" y="15"/>
                  </a:lnTo>
                  <a:lnTo>
                    <a:pt x="287" y="15"/>
                  </a:lnTo>
                  <a:lnTo>
                    <a:pt x="287" y="15"/>
                  </a:lnTo>
                  <a:lnTo>
                    <a:pt x="295" y="15"/>
                  </a:lnTo>
                  <a:lnTo>
                    <a:pt x="301" y="19"/>
                  </a:lnTo>
                  <a:lnTo>
                    <a:pt x="303" y="21"/>
                  </a:lnTo>
                  <a:lnTo>
                    <a:pt x="304" y="22"/>
                  </a:lnTo>
                  <a:lnTo>
                    <a:pt x="304" y="22"/>
                  </a:lnTo>
                  <a:lnTo>
                    <a:pt x="312" y="22"/>
                  </a:lnTo>
                  <a:lnTo>
                    <a:pt x="316" y="22"/>
                  </a:lnTo>
                  <a:lnTo>
                    <a:pt x="318" y="26"/>
                  </a:lnTo>
                  <a:lnTo>
                    <a:pt x="320" y="26"/>
                  </a:lnTo>
                  <a:lnTo>
                    <a:pt x="320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31" y="26"/>
                  </a:lnTo>
                  <a:lnTo>
                    <a:pt x="333" y="28"/>
                  </a:lnTo>
                  <a:lnTo>
                    <a:pt x="337" y="30"/>
                  </a:lnTo>
                  <a:lnTo>
                    <a:pt x="337" y="38"/>
                  </a:lnTo>
                  <a:lnTo>
                    <a:pt x="337" y="38"/>
                  </a:lnTo>
                  <a:lnTo>
                    <a:pt x="335" y="41"/>
                  </a:lnTo>
                  <a:lnTo>
                    <a:pt x="331" y="43"/>
                  </a:lnTo>
                  <a:lnTo>
                    <a:pt x="331" y="45"/>
                  </a:lnTo>
                  <a:lnTo>
                    <a:pt x="329" y="45"/>
                  </a:lnTo>
                  <a:lnTo>
                    <a:pt x="329" y="45"/>
                  </a:lnTo>
                  <a:lnTo>
                    <a:pt x="323" y="45"/>
                  </a:lnTo>
                  <a:lnTo>
                    <a:pt x="322" y="47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51"/>
                  </a:lnTo>
                  <a:lnTo>
                    <a:pt x="323" y="55"/>
                  </a:lnTo>
                  <a:lnTo>
                    <a:pt x="323" y="57"/>
                  </a:lnTo>
                  <a:lnTo>
                    <a:pt x="320" y="64"/>
                  </a:lnTo>
                  <a:lnTo>
                    <a:pt x="320" y="72"/>
                  </a:lnTo>
                  <a:lnTo>
                    <a:pt x="329" y="81"/>
                  </a:lnTo>
                  <a:lnTo>
                    <a:pt x="337" y="89"/>
                  </a:lnTo>
                  <a:lnTo>
                    <a:pt x="342" y="92"/>
                  </a:lnTo>
                  <a:lnTo>
                    <a:pt x="356" y="96"/>
                  </a:lnTo>
                  <a:lnTo>
                    <a:pt x="367" y="96"/>
                  </a:lnTo>
                  <a:lnTo>
                    <a:pt x="367" y="96"/>
                  </a:lnTo>
                  <a:lnTo>
                    <a:pt x="373" y="102"/>
                  </a:lnTo>
                  <a:lnTo>
                    <a:pt x="373" y="102"/>
                  </a:lnTo>
                  <a:lnTo>
                    <a:pt x="374" y="106"/>
                  </a:lnTo>
                  <a:lnTo>
                    <a:pt x="374" y="106"/>
                  </a:lnTo>
                  <a:lnTo>
                    <a:pt x="378" y="109"/>
                  </a:lnTo>
                  <a:lnTo>
                    <a:pt x="384" y="109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91" y="108"/>
                  </a:lnTo>
                  <a:lnTo>
                    <a:pt x="391" y="108"/>
                  </a:lnTo>
                  <a:lnTo>
                    <a:pt x="395" y="104"/>
                  </a:lnTo>
                  <a:lnTo>
                    <a:pt x="399" y="102"/>
                  </a:lnTo>
                  <a:lnTo>
                    <a:pt x="401" y="100"/>
                  </a:lnTo>
                  <a:lnTo>
                    <a:pt x="403" y="96"/>
                  </a:lnTo>
                  <a:lnTo>
                    <a:pt x="403" y="96"/>
                  </a:lnTo>
                  <a:lnTo>
                    <a:pt x="403" y="91"/>
                  </a:lnTo>
                  <a:lnTo>
                    <a:pt x="405" y="87"/>
                  </a:lnTo>
                  <a:lnTo>
                    <a:pt x="407" y="83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64"/>
                  </a:lnTo>
                  <a:lnTo>
                    <a:pt x="410" y="64"/>
                  </a:lnTo>
                  <a:lnTo>
                    <a:pt x="410" y="55"/>
                  </a:lnTo>
                  <a:lnTo>
                    <a:pt x="410" y="55"/>
                  </a:lnTo>
                  <a:lnTo>
                    <a:pt x="410" y="43"/>
                  </a:lnTo>
                  <a:lnTo>
                    <a:pt x="409" y="30"/>
                  </a:lnTo>
                  <a:lnTo>
                    <a:pt x="410" y="22"/>
                  </a:lnTo>
                  <a:lnTo>
                    <a:pt x="410" y="22"/>
                  </a:lnTo>
                  <a:lnTo>
                    <a:pt x="410" y="19"/>
                  </a:lnTo>
                  <a:lnTo>
                    <a:pt x="410" y="15"/>
                  </a:lnTo>
                  <a:lnTo>
                    <a:pt x="414" y="13"/>
                  </a:lnTo>
                  <a:lnTo>
                    <a:pt x="414" y="13"/>
                  </a:lnTo>
                  <a:lnTo>
                    <a:pt x="414" y="9"/>
                  </a:lnTo>
                  <a:lnTo>
                    <a:pt x="416" y="7"/>
                  </a:lnTo>
                  <a:lnTo>
                    <a:pt x="416" y="5"/>
                  </a:lnTo>
                  <a:lnTo>
                    <a:pt x="420" y="0"/>
                  </a:lnTo>
                  <a:lnTo>
                    <a:pt x="431" y="17"/>
                  </a:lnTo>
                  <a:lnTo>
                    <a:pt x="431" y="17"/>
                  </a:lnTo>
                  <a:lnTo>
                    <a:pt x="431" y="34"/>
                  </a:lnTo>
                  <a:lnTo>
                    <a:pt x="431" y="34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43"/>
                  </a:lnTo>
                  <a:lnTo>
                    <a:pt x="433" y="43"/>
                  </a:lnTo>
                  <a:lnTo>
                    <a:pt x="433" y="51"/>
                  </a:lnTo>
                  <a:lnTo>
                    <a:pt x="435" y="55"/>
                  </a:lnTo>
                  <a:lnTo>
                    <a:pt x="437" y="58"/>
                  </a:lnTo>
                  <a:lnTo>
                    <a:pt x="441" y="64"/>
                  </a:lnTo>
                  <a:lnTo>
                    <a:pt x="450" y="64"/>
                  </a:lnTo>
                  <a:lnTo>
                    <a:pt x="456" y="72"/>
                  </a:lnTo>
                  <a:lnTo>
                    <a:pt x="461" y="89"/>
                  </a:lnTo>
                  <a:lnTo>
                    <a:pt x="461" y="89"/>
                  </a:lnTo>
                  <a:lnTo>
                    <a:pt x="461" y="96"/>
                  </a:lnTo>
                  <a:lnTo>
                    <a:pt x="461" y="96"/>
                  </a:lnTo>
                  <a:lnTo>
                    <a:pt x="461" y="106"/>
                  </a:lnTo>
                  <a:lnTo>
                    <a:pt x="461" y="106"/>
                  </a:lnTo>
                  <a:lnTo>
                    <a:pt x="463" y="109"/>
                  </a:lnTo>
                  <a:lnTo>
                    <a:pt x="465" y="115"/>
                  </a:lnTo>
                  <a:lnTo>
                    <a:pt x="469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69" y="127"/>
                  </a:lnTo>
                  <a:lnTo>
                    <a:pt x="469" y="130"/>
                  </a:lnTo>
                  <a:lnTo>
                    <a:pt x="469" y="130"/>
                  </a:lnTo>
                  <a:lnTo>
                    <a:pt x="477" y="140"/>
                  </a:lnTo>
                  <a:lnTo>
                    <a:pt x="477" y="140"/>
                  </a:lnTo>
                  <a:lnTo>
                    <a:pt x="482" y="145"/>
                  </a:lnTo>
                  <a:lnTo>
                    <a:pt x="482" y="145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4" y="155"/>
                  </a:lnTo>
                  <a:lnTo>
                    <a:pt x="496" y="153"/>
                  </a:lnTo>
                  <a:lnTo>
                    <a:pt x="496" y="151"/>
                  </a:lnTo>
                  <a:lnTo>
                    <a:pt x="497" y="153"/>
                  </a:lnTo>
                  <a:lnTo>
                    <a:pt x="499" y="155"/>
                  </a:lnTo>
                  <a:lnTo>
                    <a:pt x="501" y="157"/>
                  </a:lnTo>
                  <a:lnTo>
                    <a:pt x="501" y="157"/>
                  </a:lnTo>
                  <a:lnTo>
                    <a:pt x="514" y="172"/>
                  </a:lnTo>
                  <a:lnTo>
                    <a:pt x="514" y="172"/>
                  </a:lnTo>
                  <a:lnTo>
                    <a:pt x="514" y="181"/>
                  </a:lnTo>
                  <a:lnTo>
                    <a:pt x="514" y="181"/>
                  </a:lnTo>
                  <a:lnTo>
                    <a:pt x="516" y="185"/>
                  </a:lnTo>
                  <a:lnTo>
                    <a:pt x="518" y="187"/>
                  </a:lnTo>
                  <a:lnTo>
                    <a:pt x="522" y="191"/>
                  </a:lnTo>
                  <a:lnTo>
                    <a:pt x="528" y="202"/>
                  </a:lnTo>
                  <a:lnTo>
                    <a:pt x="533" y="210"/>
                  </a:lnTo>
                  <a:lnTo>
                    <a:pt x="545" y="223"/>
                  </a:lnTo>
                  <a:lnTo>
                    <a:pt x="545" y="223"/>
                  </a:lnTo>
                  <a:lnTo>
                    <a:pt x="552" y="231"/>
                  </a:lnTo>
                  <a:lnTo>
                    <a:pt x="552" y="231"/>
                  </a:lnTo>
                  <a:lnTo>
                    <a:pt x="554" y="232"/>
                  </a:lnTo>
                  <a:lnTo>
                    <a:pt x="556" y="234"/>
                  </a:lnTo>
                  <a:lnTo>
                    <a:pt x="562" y="236"/>
                  </a:lnTo>
                  <a:lnTo>
                    <a:pt x="564" y="236"/>
                  </a:lnTo>
                  <a:lnTo>
                    <a:pt x="564" y="236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40"/>
                  </a:lnTo>
                  <a:lnTo>
                    <a:pt x="564" y="244"/>
                  </a:lnTo>
                  <a:lnTo>
                    <a:pt x="567" y="249"/>
                  </a:lnTo>
                  <a:lnTo>
                    <a:pt x="567" y="249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5" y="248"/>
                  </a:lnTo>
                  <a:lnTo>
                    <a:pt x="567" y="253"/>
                  </a:lnTo>
                  <a:lnTo>
                    <a:pt x="571" y="263"/>
                  </a:lnTo>
                  <a:lnTo>
                    <a:pt x="571" y="263"/>
                  </a:lnTo>
                  <a:lnTo>
                    <a:pt x="575" y="276"/>
                  </a:lnTo>
                  <a:lnTo>
                    <a:pt x="577" y="282"/>
                  </a:lnTo>
                  <a:lnTo>
                    <a:pt x="575" y="283"/>
                  </a:lnTo>
                  <a:lnTo>
                    <a:pt x="575" y="283"/>
                  </a:lnTo>
                  <a:lnTo>
                    <a:pt x="575" y="297"/>
                  </a:lnTo>
                  <a:lnTo>
                    <a:pt x="575" y="318"/>
                  </a:lnTo>
                  <a:lnTo>
                    <a:pt x="565" y="329"/>
                  </a:lnTo>
                  <a:lnTo>
                    <a:pt x="565" y="346"/>
                  </a:lnTo>
                  <a:lnTo>
                    <a:pt x="560" y="352"/>
                  </a:lnTo>
                  <a:lnTo>
                    <a:pt x="560" y="365"/>
                  </a:lnTo>
                  <a:lnTo>
                    <a:pt x="548" y="380"/>
                  </a:lnTo>
                  <a:lnTo>
                    <a:pt x="545" y="391"/>
                  </a:lnTo>
                  <a:lnTo>
                    <a:pt x="537" y="399"/>
                  </a:lnTo>
                  <a:lnTo>
                    <a:pt x="533" y="406"/>
                  </a:lnTo>
                  <a:lnTo>
                    <a:pt x="533" y="406"/>
                  </a:lnTo>
                  <a:lnTo>
                    <a:pt x="533" y="408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33" y="423"/>
                  </a:lnTo>
                  <a:lnTo>
                    <a:pt x="531" y="429"/>
                  </a:lnTo>
                  <a:lnTo>
                    <a:pt x="528" y="433"/>
                  </a:lnTo>
                  <a:lnTo>
                    <a:pt x="526" y="450"/>
                  </a:lnTo>
                  <a:lnTo>
                    <a:pt x="526" y="458"/>
                  </a:lnTo>
                  <a:lnTo>
                    <a:pt x="516" y="465"/>
                  </a:lnTo>
                  <a:lnTo>
                    <a:pt x="509" y="475"/>
                  </a:lnTo>
                  <a:lnTo>
                    <a:pt x="496" y="473"/>
                  </a:lnTo>
                  <a:lnTo>
                    <a:pt x="488" y="473"/>
                  </a:lnTo>
                  <a:lnTo>
                    <a:pt x="488" y="473"/>
                  </a:lnTo>
                  <a:lnTo>
                    <a:pt x="484" y="475"/>
                  </a:lnTo>
                  <a:lnTo>
                    <a:pt x="482" y="478"/>
                  </a:lnTo>
                  <a:lnTo>
                    <a:pt x="480" y="482"/>
                  </a:lnTo>
                  <a:lnTo>
                    <a:pt x="480" y="482"/>
                  </a:lnTo>
                  <a:lnTo>
                    <a:pt x="480" y="484"/>
                  </a:lnTo>
                  <a:lnTo>
                    <a:pt x="478" y="486"/>
                  </a:lnTo>
                  <a:lnTo>
                    <a:pt x="477" y="488"/>
                  </a:lnTo>
                  <a:lnTo>
                    <a:pt x="465" y="493"/>
                  </a:lnTo>
                  <a:lnTo>
                    <a:pt x="461" y="486"/>
                  </a:lnTo>
                  <a:lnTo>
                    <a:pt x="450" y="482"/>
                  </a:lnTo>
                  <a:lnTo>
                    <a:pt x="458" y="476"/>
                  </a:lnTo>
                  <a:lnTo>
                    <a:pt x="450" y="471"/>
                  </a:lnTo>
                  <a:lnTo>
                    <a:pt x="443" y="478"/>
                  </a:lnTo>
                  <a:lnTo>
                    <a:pt x="437" y="482"/>
                  </a:lnTo>
                  <a:lnTo>
                    <a:pt x="437" y="482"/>
                  </a:lnTo>
                  <a:lnTo>
                    <a:pt x="437" y="486"/>
                  </a:lnTo>
                  <a:lnTo>
                    <a:pt x="435" y="486"/>
                  </a:lnTo>
                  <a:lnTo>
                    <a:pt x="431" y="486"/>
                  </a:lnTo>
                  <a:lnTo>
                    <a:pt x="431" y="486"/>
                  </a:lnTo>
                  <a:lnTo>
                    <a:pt x="427" y="486"/>
                  </a:lnTo>
                  <a:lnTo>
                    <a:pt x="424" y="490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18" y="488"/>
                  </a:lnTo>
                  <a:lnTo>
                    <a:pt x="416" y="486"/>
                  </a:lnTo>
                  <a:lnTo>
                    <a:pt x="416" y="486"/>
                  </a:lnTo>
                  <a:lnTo>
                    <a:pt x="414" y="482"/>
                  </a:lnTo>
                  <a:lnTo>
                    <a:pt x="414" y="482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0" y="478"/>
                  </a:lnTo>
                  <a:lnTo>
                    <a:pt x="410" y="478"/>
                  </a:lnTo>
                  <a:lnTo>
                    <a:pt x="401" y="478"/>
                  </a:lnTo>
                  <a:lnTo>
                    <a:pt x="399" y="478"/>
                  </a:lnTo>
                  <a:lnTo>
                    <a:pt x="397" y="475"/>
                  </a:lnTo>
                  <a:lnTo>
                    <a:pt x="397" y="475"/>
                  </a:lnTo>
                  <a:lnTo>
                    <a:pt x="395" y="473"/>
                  </a:lnTo>
                  <a:lnTo>
                    <a:pt x="395" y="473"/>
                  </a:lnTo>
                  <a:lnTo>
                    <a:pt x="391" y="473"/>
                  </a:lnTo>
                  <a:lnTo>
                    <a:pt x="390" y="471"/>
                  </a:lnTo>
                  <a:lnTo>
                    <a:pt x="390" y="471"/>
                  </a:lnTo>
                  <a:lnTo>
                    <a:pt x="384" y="465"/>
                  </a:lnTo>
                  <a:lnTo>
                    <a:pt x="378" y="454"/>
                  </a:lnTo>
                  <a:lnTo>
                    <a:pt x="378" y="440"/>
                  </a:lnTo>
                  <a:lnTo>
                    <a:pt x="371" y="429"/>
                  </a:lnTo>
                  <a:lnTo>
                    <a:pt x="367" y="423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2"/>
                  </a:lnTo>
                  <a:lnTo>
                    <a:pt x="356" y="420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4"/>
                  </a:lnTo>
                  <a:lnTo>
                    <a:pt x="356" y="414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08"/>
                  </a:lnTo>
                  <a:lnTo>
                    <a:pt x="356" y="408"/>
                  </a:lnTo>
                  <a:lnTo>
                    <a:pt x="359" y="405"/>
                  </a:lnTo>
                  <a:lnTo>
                    <a:pt x="352" y="414"/>
                  </a:lnTo>
                  <a:lnTo>
                    <a:pt x="344" y="423"/>
                  </a:lnTo>
                  <a:lnTo>
                    <a:pt x="339" y="420"/>
                  </a:lnTo>
                  <a:lnTo>
                    <a:pt x="339" y="420"/>
                  </a:lnTo>
                  <a:lnTo>
                    <a:pt x="337" y="420"/>
                  </a:lnTo>
                  <a:lnTo>
                    <a:pt x="335" y="420"/>
                  </a:lnTo>
                  <a:lnTo>
                    <a:pt x="337" y="416"/>
                  </a:lnTo>
                  <a:lnTo>
                    <a:pt x="337" y="416"/>
                  </a:lnTo>
                  <a:lnTo>
                    <a:pt x="339" y="412"/>
                  </a:lnTo>
                  <a:lnTo>
                    <a:pt x="342" y="406"/>
                  </a:lnTo>
                  <a:lnTo>
                    <a:pt x="342" y="406"/>
                  </a:lnTo>
                  <a:lnTo>
                    <a:pt x="346" y="403"/>
                  </a:lnTo>
                  <a:lnTo>
                    <a:pt x="346" y="401"/>
                  </a:lnTo>
                  <a:lnTo>
                    <a:pt x="346" y="399"/>
                  </a:lnTo>
                  <a:lnTo>
                    <a:pt x="346" y="393"/>
                  </a:lnTo>
                  <a:lnTo>
                    <a:pt x="346" y="393"/>
                  </a:lnTo>
                  <a:lnTo>
                    <a:pt x="350" y="389"/>
                  </a:lnTo>
                  <a:lnTo>
                    <a:pt x="352" y="386"/>
                  </a:lnTo>
                  <a:lnTo>
                    <a:pt x="354" y="382"/>
                  </a:lnTo>
                  <a:lnTo>
                    <a:pt x="350" y="372"/>
                  </a:lnTo>
                  <a:lnTo>
                    <a:pt x="342" y="382"/>
                  </a:lnTo>
                  <a:lnTo>
                    <a:pt x="335" y="393"/>
                  </a:lnTo>
                  <a:lnTo>
                    <a:pt x="325" y="403"/>
                  </a:lnTo>
                  <a:lnTo>
                    <a:pt x="316" y="412"/>
                  </a:lnTo>
                  <a:lnTo>
                    <a:pt x="316" y="412"/>
                  </a:lnTo>
                  <a:lnTo>
                    <a:pt x="316" y="408"/>
                  </a:lnTo>
                  <a:lnTo>
                    <a:pt x="316" y="408"/>
                  </a:lnTo>
                  <a:lnTo>
                    <a:pt x="316" y="403"/>
                  </a:lnTo>
                  <a:lnTo>
                    <a:pt x="312" y="395"/>
                  </a:lnTo>
                  <a:lnTo>
                    <a:pt x="308" y="389"/>
                  </a:lnTo>
                  <a:lnTo>
                    <a:pt x="308" y="389"/>
                  </a:lnTo>
                  <a:lnTo>
                    <a:pt x="303" y="384"/>
                  </a:lnTo>
                  <a:lnTo>
                    <a:pt x="299" y="380"/>
                  </a:lnTo>
                  <a:lnTo>
                    <a:pt x="299" y="378"/>
                  </a:lnTo>
                  <a:lnTo>
                    <a:pt x="299" y="376"/>
                  </a:lnTo>
                  <a:lnTo>
                    <a:pt x="299" y="376"/>
                  </a:lnTo>
                  <a:lnTo>
                    <a:pt x="299" y="374"/>
                  </a:lnTo>
                  <a:lnTo>
                    <a:pt x="301" y="372"/>
                  </a:lnTo>
                  <a:lnTo>
                    <a:pt x="299" y="371"/>
                  </a:lnTo>
                  <a:lnTo>
                    <a:pt x="297" y="369"/>
                  </a:lnTo>
                  <a:lnTo>
                    <a:pt x="297" y="369"/>
                  </a:lnTo>
                  <a:lnTo>
                    <a:pt x="295" y="369"/>
                  </a:lnTo>
                  <a:lnTo>
                    <a:pt x="295" y="369"/>
                  </a:lnTo>
                  <a:lnTo>
                    <a:pt x="293" y="367"/>
                  </a:lnTo>
                  <a:lnTo>
                    <a:pt x="293" y="365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63"/>
                  </a:lnTo>
                  <a:lnTo>
                    <a:pt x="272" y="363"/>
                  </a:lnTo>
                  <a:lnTo>
                    <a:pt x="267" y="357"/>
                  </a:lnTo>
                  <a:lnTo>
                    <a:pt x="255" y="353"/>
                  </a:lnTo>
                  <a:lnTo>
                    <a:pt x="255" y="353"/>
                  </a:lnTo>
                  <a:lnTo>
                    <a:pt x="246" y="353"/>
                  </a:lnTo>
                  <a:lnTo>
                    <a:pt x="246" y="353"/>
                  </a:lnTo>
                  <a:lnTo>
                    <a:pt x="242" y="353"/>
                  </a:lnTo>
                  <a:lnTo>
                    <a:pt x="242" y="355"/>
                  </a:lnTo>
                  <a:lnTo>
                    <a:pt x="240" y="357"/>
                  </a:lnTo>
                  <a:lnTo>
                    <a:pt x="235" y="357"/>
                  </a:lnTo>
                  <a:lnTo>
                    <a:pt x="235" y="357"/>
                  </a:lnTo>
                  <a:lnTo>
                    <a:pt x="219" y="357"/>
                  </a:lnTo>
                  <a:lnTo>
                    <a:pt x="219" y="357"/>
                  </a:lnTo>
                  <a:lnTo>
                    <a:pt x="212" y="357"/>
                  </a:lnTo>
                  <a:lnTo>
                    <a:pt x="204" y="361"/>
                  </a:lnTo>
                  <a:lnTo>
                    <a:pt x="199" y="361"/>
                  </a:lnTo>
                  <a:lnTo>
                    <a:pt x="189" y="369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07AF2C01-D1B0-A849-A750-F45482A0B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96153" y="3562223"/>
              <a:ext cx="881001" cy="640578"/>
            </a:xfrm>
            <a:custGeom>
              <a:avLst/>
              <a:gdLst>
                <a:gd name="T0" fmla="*/ 93 w 577"/>
                <a:gd name="T1" fmla="*/ 395 h 493"/>
                <a:gd name="T2" fmla="*/ 30 w 577"/>
                <a:gd name="T3" fmla="*/ 406 h 493"/>
                <a:gd name="T4" fmla="*/ 11 w 577"/>
                <a:gd name="T5" fmla="*/ 291 h 493"/>
                <a:gd name="T6" fmla="*/ 0 w 577"/>
                <a:gd name="T7" fmla="*/ 259 h 493"/>
                <a:gd name="T8" fmla="*/ 6 w 577"/>
                <a:gd name="T9" fmla="*/ 225 h 493"/>
                <a:gd name="T10" fmla="*/ 6 w 577"/>
                <a:gd name="T11" fmla="*/ 206 h 493"/>
                <a:gd name="T12" fmla="*/ 19 w 577"/>
                <a:gd name="T13" fmla="*/ 185 h 493"/>
                <a:gd name="T14" fmla="*/ 40 w 577"/>
                <a:gd name="T15" fmla="*/ 172 h 493"/>
                <a:gd name="T16" fmla="*/ 68 w 577"/>
                <a:gd name="T17" fmla="*/ 164 h 493"/>
                <a:gd name="T18" fmla="*/ 95 w 577"/>
                <a:gd name="T19" fmla="*/ 151 h 493"/>
                <a:gd name="T20" fmla="*/ 125 w 577"/>
                <a:gd name="T21" fmla="*/ 128 h 493"/>
                <a:gd name="T22" fmla="*/ 146 w 577"/>
                <a:gd name="T23" fmla="*/ 92 h 493"/>
                <a:gd name="T24" fmla="*/ 166 w 577"/>
                <a:gd name="T25" fmla="*/ 72 h 493"/>
                <a:gd name="T26" fmla="*/ 176 w 577"/>
                <a:gd name="T27" fmla="*/ 64 h 493"/>
                <a:gd name="T28" fmla="*/ 197 w 577"/>
                <a:gd name="T29" fmla="*/ 51 h 493"/>
                <a:gd name="T30" fmla="*/ 210 w 577"/>
                <a:gd name="T31" fmla="*/ 64 h 493"/>
                <a:gd name="T32" fmla="*/ 219 w 577"/>
                <a:gd name="T33" fmla="*/ 79 h 493"/>
                <a:gd name="T34" fmla="*/ 238 w 577"/>
                <a:gd name="T35" fmla="*/ 72 h 493"/>
                <a:gd name="T36" fmla="*/ 240 w 577"/>
                <a:gd name="T37" fmla="*/ 34 h 493"/>
                <a:gd name="T38" fmla="*/ 257 w 577"/>
                <a:gd name="T39" fmla="*/ 26 h 493"/>
                <a:gd name="T40" fmla="*/ 267 w 577"/>
                <a:gd name="T41" fmla="*/ 26 h 493"/>
                <a:gd name="T42" fmla="*/ 280 w 577"/>
                <a:gd name="T43" fmla="*/ 5 h 493"/>
                <a:gd name="T44" fmla="*/ 287 w 577"/>
                <a:gd name="T45" fmla="*/ 15 h 493"/>
                <a:gd name="T46" fmla="*/ 318 w 577"/>
                <a:gd name="T47" fmla="*/ 26 h 493"/>
                <a:gd name="T48" fmla="*/ 337 w 577"/>
                <a:gd name="T49" fmla="*/ 38 h 493"/>
                <a:gd name="T50" fmla="*/ 322 w 577"/>
                <a:gd name="T51" fmla="*/ 47 h 493"/>
                <a:gd name="T52" fmla="*/ 329 w 577"/>
                <a:gd name="T53" fmla="*/ 81 h 493"/>
                <a:gd name="T54" fmla="*/ 374 w 577"/>
                <a:gd name="T55" fmla="*/ 106 h 493"/>
                <a:gd name="T56" fmla="*/ 395 w 577"/>
                <a:gd name="T57" fmla="*/ 104 h 493"/>
                <a:gd name="T58" fmla="*/ 410 w 577"/>
                <a:gd name="T59" fmla="*/ 72 h 493"/>
                <a:gd name="T60" fmla="*/ 410 w 577"/>
                <a:gd name="T61" fmla="*/ 43 h 493"/>
                <a:gd name="T62" fmla="*/ 414 w 577"/>
                <a:gd name="T63" fmla="*/ 9 h 493"/>
                <a:gd name="T64" fmla="*/ 431 w 577"/>
                <a:gd name="T65" fmla="*/ 38 h 493"/>
                <a:gd name="T66" fmla="*/ 437 w 577"/>
                <a:gd name="T67" fmla="*/ 58 h 493"/>
                <a:gd name="T68" fmla="*/ 461 w 577"/>
                <a:gd name="T69" fmla="*/ 106 h 493"/>
                <a:gd name="T70" fmla="*/ 469 w 577"/>
                <a:gd name="T71" fmla="*/ 130 h 493"/>
                <a:gd name="T72" fmla="*/ 494 w 577"/>
                <a:gd name="T73" fmla="*/ 155 h 493"/>
                <a:gd name="T74" fmla="*/ 514 w 577"/>
                <a:gd name="T75" fmla="*/ 172 h 493"/>
                <a:gd name="T76" fmla="*/ 545 w 577"/>
                <a:gd name="T77" fmla="*/ 223 h 493"/>
                <a:gd name="T78" fmla="*/ 564 w 577"/>
                <a:gd name="T79" fmla="*/ 236 h 493"/>
                <a:gd name="T80" fmla="*/ 567 w 577"/>
                <a:gd name="T81" fmla="*/ 248 h 493"/>
                <a:gd name="T82" fmla="*/ 575 w 577"/>
                <a:gd name="T83" fmla="*/ 283 h 493"/>
                <a:gd name="T84" fmla="*/ 548 w 577"/>
                <a:gd name="T85" fmla="*/ 380 h 493"/>
                <a:gd name="T86" fmla="*/ 533 w 577"/>
                <a:gd name="T87" fmla="*/ 423 h 493"/>
                <a:gd name="T88" fmla="*/ 488 w 577"/>
                <a:gd name="T89" fmla="*/ 473 h 493"/>
                <a:gd name="T90" fmla="*/ 477 w 577"/>
                <a:gd name="T91" fmla="*/ 488 h 493"/>
                <a:gd name="T92" fmla="*/ 437 w 577"/>
                <a:gd name="T93" fmla="*/ 482 h 493"/>
                <a:gd name="T94" fmla="*/ 422 w 577"/>
                <a:gd name="T95" fmla="*/ 490 h 493"/>
                <a:gd name="T96" fmla="*/ 414 w 577"/>
                <a:gd name="T97" fmla="*/ 478 h 493"/>
                <a:gd name="T98" fmla="*/ 395 w 577"/>
                <a:gd name="T99" fmla="*/ 473 h 493"/>
                <a:gd name="T100" fmla="*/ 367 w 577"/>
                <a:gd name="T101" fmla="*/ 423 h 493"/>
                <a:gd name="T102" fmla="*/ 357 w 577"/>
                <a:gd name="T103" fmla="*/ 414 h 493"/>
                <a:gd name="T104" fmla="*/ 344 w 577"/>
                <a:gd name="T105" fmla="*/ 423 h 493"/>
                <a:gd name="T106" fmla="*/ 342 w 577"/>
                <a:gd name="T107" fmla="*/ 406 h 493"/>
                <a:gd name="T108" fmla="*/ 352 w 577"/>
                <a:gd name="T109" fmla="*/ 386 h 493"/>
                <a:gd name="T110" fmla="*/ 316 w 577"/>
                <a:gd name="T111" fmla="*/ 408 h 493"/>
                <a:gd name="T112" fmla="*/ 299 w 577"/>
                <a:gd name="T113" fmla="*/ 378 h 493"/>
                <a:gd name="T114" fmla="*/ 295 w 577"/>
                <a:gd name="T115" fmla="*/ 369 h 493"/>
                <a:gd name="T116" fmla="*/ 267 w 577"/>
                <a:gd name="T117" fmla="*/ 357 h 493"/>
                <a:gd name="T118" fmla="*/ 235 w 577"/>
                <a:gd name="T119" fmla="*/ 357 h 493"/>
                <a:gd name="T120" fmla="*/ 182 w 577"/>
                <a:gd name="T121" fmla="*/ 365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7" h="493">
                  <a:moveTo>
                    <a:pt x="182" y="365"/>
                  </a:moveTo>
                  <a:lnTo>
                    <a:pt x="161" y="378"/>
                  </a:lnTo>
                  <a:lnTo>
                    <a:pt x="151" y="388"/>
                  </a:lnTo>
                  <a:lnTo>
                    <a:pt x="146" y="395"/>
                  </a:lnTo>
                  <a:lnTo>
                    <a:pt x="129" y="395"/>
                  </a:lnTo>
                  <a:lnTo>
                    <a:pt x="113" y="393"/>
                  </a:lnTo>
                  <a:lnTo>
                    <a:pt x="98" y="395"/>
                  </a:lnTo>
                  <a:lnTo>
                    <a:pt x="93" y="395"/>
                  </a:lnTo>
                  <a:lnTo>
                    <a:pt x="87" y="401"/>
                  </a:lnTo>
                  <a:lnTo>
                    <a:pt x="81" y="406"/>
                  </a:lnTo>
                  <a:lnTo>
                    <a:pt x="76" y="408"/>
                  </a:lnTo>
                  <a:lnTo>
                    <a:pt x="66" y="416"/>
                  </a:lnTo>
                  <a:lnTo>
                    <a:pt x="51" y="416"/>
                  </a:lnTo>
                  <a:lnTo>
                    <a:pt x="40" y="416"/>
                  </a:lnTo>
                  <a:lnTo>
                    <a:pt x="34" y="410"/>
                  </a:lnTo>
                  <a:lnTo>
                    <a:pt x="30" y="406"/>
                  </a:lnTo>
                  <a:lnTo>
                    <a:pt x="26" y="401"/>
                  </a:lnTo>
                  <a:lnTo>
                    <a:pt x="26" y="391"/>
                  </a:lnTo>
                  <a:lnTo>
                    <a:pt x="30" y="388"/>
                  </a:lnTo>
                  <a:lnTo>
                    <a:pt x="30" y="374"/>
                  </a:lnTo>
                  <a:lnTo>
                    <a:pt x="34" y="357"/>
                  </a:lnTo>
                  <a:lnTo>
                    <a:pt x="23" y="329"/>
                  </a:lnTo>
                  <a:lnTo>
                    <a:pt x="23" y="314"/>
                  </a:lnTo>
                  <a:lnTo>
                    <a:pt x="11" y="291"/>
                  </a:lnTo>
                  <a:lnTo>
                    <a:pt x="11" y="278"/>
                  </a:lnTo>
                  <a:lnTo>
                    <a:pt x="11" y="278"/>
                  </a:lnTo>
                  <a:lnTo>
                    <a:pt x="9" y="276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2" y="268"/>
                  </a:lnTo>
                  <a:lnTo>
                    <a:pt x="0" y="263"/>
                  </a:lnTo>
                  <a:lnTo>
                    <a:pt x="0" y="259"/>
                  </a:lnTo>
                  <a:lnTo>
                    <a:pt x="6" y="265"/>
                  </a:lnTo>
                  <a:lnTo>
                    <a:pt x="11" y="257"/>
                  </a:lnTo>
                  <a:lnTo>
                    <a:pt x="11" y="246"/>
                  </a:lnTo>
                  <a:lnTo>
                    <a:pt x="6" y="231"/>
                  </a:lnTo>
                  <a:lnTo>
                    <a:pt x="6" y="231"/>
                  </a:lnTo>
                  <a:lnTo>
                    <a:pt x="6" y="229"/>
                  </a:lnTo>
                  <a:lnTo>
                    <a:pt x="6" y="227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4" y="221"/>
                  </a:lnTo>
                  <a:lnTo>
                    <a:pt x="0" y="219"/>
                  </a:lnTo>
                  <a:lnTo>
                    <a:pt x="0" y="215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4" y="210"/>
                  </a:lnTo>
                  <a:lnTo>
                    <a:pt x="6" y="206"/>
                  </a:lnTo>
                  <a:lnTo>
                    <a:pt x="6" y="202"/>
                  </a:lnTo>
                  <a:lnTo>
                    <a:pt x="6" y="189"/>
                  </a:lnTo>
                  <a:lnTo>
                    <a:pt x="11" y="183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3" y="181"/>
                  </a:lnTo>
                  <a:lnTo>
                    <a:pt x="26" y="181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32" y="178"/>
                  </a:lnTo>
                  <a:lnTo>
                    <a:pt x="36" y="176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44" y="168"/>
                  </a:lnTo>
                  <a:lnTo>
                    <a:pt x="47" y="166"/>
                  </a:lnTo>
                  <a:lnTo>
                    <a:pt x="51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4" y="166"/>
                  </a:lnTo>
                  <a:lnTo>
                    <a:pt x="68" y="164"/>
                  </a:lnTo>
                  <a:lnTo>
                    <a:pt x="74" y="161"/>
                  </a:lnTo>
                  <a:lnTo>
                    <a:pt x="74" y="161"/>
                  </a:lnTo>
                  <a:lnTo>
                    <a:pt x="78" y="155"/>
                  </a:lnTo>
                  <a:lnTo>
                    <a:pt x="81" y="153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100" y="151"/>
                  </a:lnTo>
                  <a:lnTo>
                    <a:pt x="104" y="151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3"/>
                  </a:lnTo>
                  <a:lnTo>
                    <a:pt x="125" y="109"/>
                  </a:lnTo>
                  <a:lnTo>
                    <a:pt x="129" y="102"/>
                  </a:lnTo>
                  <a:lnTo>
                    <a:pt x="134" y="96"/>
                  </a:lnTo>
                  <a:lnTo>
                    <a:pt x="146" y="109"/>
                  </a:lnTo>
                  <a:lnTo>
                    <a:pt x="146" y="102"/>
                  </a:lnTo>
                  <a:lnTo>
                    <a:pt x="153" y="102"/>
                  </a:lnTo>
                  <a:lnTo>
                    <a:pt x="146" y="92"/>
                  </a:lnTo>
                  <a:lnTo>
                    <a:pt x="157" y="92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3" y="83"/>
                  </a:lnTo>
                  <a:lnTo>
                    <a:pt x="163" y="83"/>
                  </a:lnTo>
                  <a:lnTo>
                    <a:pt x="165" y="75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8" y="70"/>
                  </a:lnTo>
                  <a:lnTo>
                    <a:pt x="168" y="68"/>
                  </a:lnTo>
                  <a:lnTo>
                    <a:pt x="168" y="64"/>
                  </a:lnTo>
                  <a:lnTo>
                    <a:pt x="168" y="64"/>
                  </a:lnTo>
                  <a:lnTo>
                    <a:pt x="170" y="64"/>
                  </a:lnTo>
                  <a:lnTo>
                    <a:pt x="170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82" y="58"/>
                  </a:lnTo>
                  <a:lnTo>
                    <a:pt x="193" y="55"/>
                  </a:lnTo>
                  <a:lnTo>
                    <a:pt x="193" y="55"/>
                  </a:lnTo>
                  <a:lnTo>
                    <a:pt x="195" y="51"/>
                  </a:lnTo>
                  <a:lnTo>
                    <a:pt x="197" y="51"/>
                  </a:lnTo>
                  <a:lnTo>
                    <a:pt x="197" y="51"/>
                  </a:lnTo>
                  <a:lnTo>
                    <a:pt x="199" y="51"/>
                  </a:lnTo>
                  <a:lnTo>
                    <a:pt x="199" y="51"/>
                  </a:lnTo>
                  <a:lnTo>
                    <a:pt x="202" y="55"/>
                  </a:lnTo>
                  <a:lnTo>
                    <a:pt x="202" y="55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2" y="68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7"/>
                  </a:lnTo>
                  <a:lnTo>
                    <a:pt x="217" y="79"/>
                  </a:lnTo>
                  <a:lnTo>
                    <a:pt x="219" y="79"/>
                  </a:lnTo>
                  <a:lnTo>
                    <a:pt x="219" y="79"/>
                  </a:lnTo>
                  <a:lnTo>
                    <a:pt x="223" y="79"/>
                  </a:lnTo>
                  <a:lnTo>
                    <a:pt x="225" y="75"/>
                  </a:lnTo>
                  <a:lnTo>
                    <a:pt x="225" y="75"/>
                  </a:lnTo>
                  <a:lnTo>
                    <a:pt x="227" y="74"/>
                  </a:lnTo>
                  <a:lnTo>
                    <a:pt x="229" y="72"/>
                  </a:lnTo>
                  <a:lnTo>
                    <a:pt x="235" y="72"/>
                  </a:lnTo>
                  <a:lnTo>
                    <a:pt x="238" y="72"/>
                  </a:lnTo>
                  <a:lnTo>
                    <a:pt x="240" y="72"/>
                  </a:lnTo>
                  <a:lnTo>
                    <a:pt x="231" y="62"/>
                  </a:lnTo>
                  <a:lnTo>
                    <a:pt x="231" y="62"/>
                  </a:lnTo>
                  <a:lnTo>
                    <a:pt x="235" y="58"/>
                  </a:lnTo>
                  <a:lnTo>
                    <a:pt x="238" y="51"/>
                  </a:lnTo>
                  <a:lnTo>
                    <a:pt x="238" y="51"/>
                  </a:lnTo>
                  <a:lnTo>
                    <a:pt x="240" y="47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2" y="34"/>
                  </a:lnTo>
                  <a:lnTo>
                    <a:pt x="246" y="34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3" y="26"/>
                  </a:lnTo>
                  <a:lnTo>
                    <a:pt x="257" y="26"/>
                  </a:lnTo>
                  <a:lnTo>
                    <a:pt x="259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1" y="26"/>
                  </a:lnTo>
                  <a:lnTo>
                    <a:pt x="263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6"/>
                  </a:lnTo>
                  <a:lnTo>
                    <a:pt x="269" y="26"/>
                  </a:lnTo>
                  <a:lnTo>
                    <a:pt x="269" y="24"/>
                  </a:lnTo>
                  <a:lnTo>
                    <a:pt x="269" y="24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80" y="11"/>
                  </a:lnTo>
                  <a:lnTo>
                    <a:pt x="280" y="9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7"/>
                  </a:lnTo>
                  <a:lnTo>
                    <a:pt x="280" y="9"/>
                  </a:lnTo>
                  <a:lnTo>
                    <a:pt x="280" y="13"/>
                  </a:lnTo>
                  <a:lnTo>
                    <a:pt x="284" y="13"/>
                  </a:lnTo>
                  <a:lnTo>
                    <a:pt x="284" y="15"/>
                  </a:lnTo>
                  <a:lnTo>
                    <a:pt x="287" y="15"/>
                  </a:lnTo>
                  <a:lnTo>
                    <a:pt x="287" y="15"/>
                  </a:lnTo>
                  <a:lnTo>
                    <a:pt x="295" y="15"/>
                  </a:lnTo>
                  <a:lnTo>
                    <a:pt x="301" y="19"/>
                  </a:lnTo>
                  <a:lnTo>
                    <a:pt x="303" y="21"/>
                  </a:lnTo>
                  <a:lnTo>
                    <a:pt x="304" y="22"/>
                  </a:lnTo>
                  <a:lnTo>
                    <a:pt x="304" y="22"/>
                  </a:lnTo>
                  <a:lnTo>
                    <a:pt x="312" y="22"/>
                  </a:lnTo>
                  <a:lnTo>
                    <a:pt x="316" y="22"/>
                  </a:lnTo>
                  <a:lnTo>
                    <a:pt x="318" y="26"/>
                  </a:lnTo>
                  <a:lnTo>
                    <a:pt x="320" y="26"/>
                  </a:lnTo>
                  <a:lnTo>
                    <a:pt x="320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31" y="26"/>
                  </a:lnTo>
                  <a:lnTo>
                    <a:pt x="333" y="28"/>
                  </a:lnTo>
                  <a:lnTo>
                    <a:pt x="337" y="30"/>
                  </a:lnTo>
                  <a:lnTo>
                    <a:pt x="337" y="38"/>
                  </a:lnTo>
                  <a:lnTo>
                    <a:pt x="337" y="38"/>
                  </a:lnTo>
                  <a:lnTo>
                    <a:pt x="335" y="41"/>
                  </a:lnTo>
                  <a:lnTo>
                    <a:pt x="331" y="43"/>
                  </a:lnTo>
                  <a:lnTo>
                    <a:pt x="331" y="45"/>
                  </a:lnTo>
                  <a:lnTo>
                    <a:pt x="329" y="45"/>
                  </a:lnTo>
                  <a:lnTo>
                    <a:pt x="329" y="45"/>
                  </a:lnTo>
                  <a:lnTo>
                    <a:pt x="323" y="45"/>
                  </a:lnTo>
                  <a:lnTo>
                    <a:pt x="322" y="47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51"/>
                  </a:lnTo>
                  <a:lnTo>
                    <a:pt x="323" y="55"/>
                  </a:lnTo>
                  <a:lnTo>
                    <a:pt x="323" y="57"/>
                  </a:lnTo>
                  <a:lnTo>
                    <a:pt x="320" y="64"/>
                  </a:lnTo>
                  <a:lnTo>
                    <a:pt x="320" y="72"/>
                  </a:lnTo>
                  <a:lnTo>
                    <a:pt x="329" y="81"/>
                  </a:lnTo>
                  <a:lnTo>
                    <a:pt x="337" y="89"/>
                  </a:lnTo>
                  <a:lnTo>
                    <a:pt x="342" y="92"/>
                  </a:lnTo>
                  <a:lnTo>
                    <a:pt x="356" y="96"/>
                  </a:lnTo>
                  <a:lnTo>
                    <a:pt x="367" y="96"/>
                  </a:lnTo>
                  <a:lnTo>
                    <a:pt x="367" y="96"/>
                  </a:lnTo>
                  <a:lnTo>
                    <a:pt x="373" y="102"/>
                  </a:lnTo>
                  <a:lnTo>
                    <a:pt x="373" y="102"/>
                  </a:lnTo>
                  <a:lnTo>
                    <a:pt x="374" y="106"/>
                  </a:lnTo>
                  <a:lnTo>
                    <a:pt x="374" y="106"/>
                  </a:lnTo>
                  <a:lnTo>
                    <a:pt x="378" y="109"/>
                  </a:lnTo>
                  <a:lnTo>
                    <a:pt x="384" y="109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91" y="108"/>
                  </a:lnTo>
                  <a:lnTo>
                    <a:pt x="391" y="108"/>
                  </a:lnTo>
                  <a:lnTo>
                    <a:pt x="395" y="104"/>
                  </a:lnTo>
                  <a:lnTo>
                    <a:pt x="399" y="102"/>
                  </a:lnTo>
                  <a:lnTo>
                    <a:pt x="401" y="100"/>
                  </a:lnTo>
                  <a:lnTo>
                    <a:pt x="403" y="96"/>
                  </a:lnTo>
                  <a:lnTo>
                    <a:pt x="403" y="96"/>
                  </a:lnTo>
                  <a:lnTo>
                    <a:pt x="403" y="91"/>
                  </a:lnTo>
                  <a:lnTo>
                    <a:pt x="405" y="87"/>
                  </a:lnTo>
                  <a:lnTo>
                    <a:pt x="407" y="83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72"/>
                  </a:lnTo>
                  <a:lnTo>
                    <a:pt x="410" y="64"/>
                  </a:lnTo>
                  <a:lnTo>
                    <a:pt x="410" y="64"/>
                  </a:lnTo>
                  <a:lnTo>
                    <a:pt x="410" y="55"/>
                  </a:lnTo>
                  <a:lnTo>
                    <a:pt x="410" y="55"/>
                  </a:lnTo>
                  <a:lnTo>
                    <a:pt x="410" y="43"/>
                  </a:lnTo>
                  <a:lnTo>
                    <a:pt x="409" y="30"/>
                  </a:lnTo>
                  <a:lnTo>
                    <a:pt x="410" y="22"/>
                  </a:lnTo>
                  <a:lnTo>
                    <a:pt x="410" y="22"/>
                  </a:lnTo>
                  <a:lnTo>
                    <a:pt x="410" y="19"/>
                  </a:lnTo>
                  <a:lnTo>
                    <a:pt x="410" y="15"/>
                  </a:lnTo>
                  <a:lnTo>
                    <a:pt x="414" y="13"/>
                  </a:lnTo>
                  <a:lnTo>
                    <a:pt x="414" y="13"/>
                  </a:lnTo>
                  <a:lnTo>
                    <a:pt x="414" y="9"/>
                  </a:lnTo>
                  <a:lnTo>
                    <a:pt x="416" y="7"/>
                  </a:lnTo>
                  <a:lnTo>
                    <a:pt x="416" y="5"/>
                  </a:lnTo>
                  <a:lnTo>
                    <a:pt x="420" y="0"/>
                  </a:lnTo>
                  <a:lnTo>
                    <a:pt x="431" y="17"/>
                  </a:lnTo>
                  <a:lnTo>
                    <a:pt x="431" y="17"/>
                  </a:lnTo>
                  <a:lnTo>
                    <a:pt x="431" y="34"/>
                  </a:lnTo>
                  <a:lnTo>
                    <a:pt x="431" y="34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43"/>
                  </a:lnTo>
                  <a:lnTo>
                    <a:pt x="433" y="43"/>
                  </a:lnTo>
                  <a:lnTo>
                    <a:pt x="433" y="51"/>
                  </a:lnTo>
                  <a:lnTo>
                    <a:pt x="435" y="55"/>
                  </a:lnTo>
                  <a:lnTo>
                    <a:pt x="437" y="58"/>
                  </a:lnTo>
                  <a:lnTo>
                    <a:pt x="441" y="64"/>
                  </a:lnTo>
                  <a:lnTo>
                    <a:pt x="450" y="64"/>
                  </a:lnTo>
                  <a:lnTo>
                    <a:pt x="456" y="72"/>
                  </a:lnTo>
                  <a:lnTo>
                    <a:pt x="461" y="89"/>
                  </a:lnTo>
                  <a:lnTo>
                    <a:pt x="461" y="89"/>
                  </a:lnTo>
                  <a:lnTo>
                    <a:pt x="461" y="96"/>
                  </a:lnTo>
                  <a:lnTo>
                    <a:pt x="461" y="96"/>
                  </a:lnTo>
                  <a:lnTo>
                    <a:pt x="461" y="106"/>
                  </a:lnTo>
                  <a:lnTo>
                    <a:pt x="461" y="106"/>
                  </a:lnTo>
                  <a:lnTo>
                    <a:pt x="463" y="109"/>
                  </a:lnTo>
                  <a:lnTo>
                    <a:pt x="465" y="115"/>
                  </a:lnTo>
                  <a:lnTo>
                    <a:pt x="469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69" y="127"/>
                  </a:lnTo>
                  <a:lnTo>
                    <a:pt x="469" y="130"/>
                  </a:lnTo>
                  <a:lnTo>
                    <a:pt x="469" y="130"/>
                  </a:lnTo>
                  <a:lnTo>
                    <a:pt x="477" y="140"/>
                  </a:lnTo>
                  <a:lnTo>
                    <a:pt x="477" y="140"/>
                  </a:lnTo>
                  <a:lnTo>
                    <a:pt x="482" y="145"/>
                  </a:lnTo>
                  <a:lnTo>
                    <a:pt x="482" y="145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4" y="155"/>
                  </a:lnTo>
                  <a:lnTo>
                    <a:pt x="496" y="153"/>
                  </a:lnTo>
                  <a:lnTo>
                    <a:pt x="496" y="151"/>
                  </a:lnTo>
                  <a:lnTo>
                    <a:pt x="497" y="153"/>
                  </a:lnTo>
                  <a:lnTo>
                    <a:pt x="499" y="155"/>
                  </a:lnTo>
                  <a:lnTo>
                    <a:pt x="501" y="157"/>
                  </a:lnTo>
                  <a:lnTo>
                    <a:pt x="501" y="157"/>
                  </a:lnTo>
                  <a:lnTo>
                    <a:pt x="514" y="172"/>
                  </a:lnTo>
                  <a:lnTo>
                    <a:pt x="514" y="172"/>
                  </a:lnTo>
                  <a:lnTo>
                    <a:pt x="514" y="181"/>
                  </a:lnTo>
                  <a:lnTo>
                    <a:pt x="514" y="181"/>
                  </a:lnTo>
                  <a:lnTo>
                    <a:pt x="516" y="185"/>
                  </a:lnTo>
                  <a:lnTo>
                    <a:pt x="518" y="187"/>
                  </a:lnTo>
                  <a:lnTo>
                    <a:pt x="522" y="191"/>
                  </a:lnTo>
                  <a:lnTo>
                    <a:pt x="528" y="202"/>
                  </a:lnTo>
                  <a:lnTo>
                    <a:pt x="533" y="210"/>
                  </a:lnTo>
                  <a:lnTo>
                    <a:pt x="545" y="223"/>
                  </a:lnTo>
                  <a:lnTo>
                    <a:pt x="545" y="223"/>
                  </a:lnTo>
                  <a:lnTo>
                    <a:pt x="552" y="231"/>
                  </a:lnTo>
                  <a:lnTo>
                    <a:pt x="552" y="231"/>
                  </a:lnTo>
                  <a:lnTo>
                    <a:pt x="554" y="232"/>
                  </a:lnTo>
                  <a:lnTo>
                    <a:pt x="556" y="234"/>
                  </a:lnTo>
                  <a:lnTo>
                    <a:pt x="562" y="236"/>
                  </a:lnTo>
                  <a:lnTo>
                    <a:pt x="564" y="236"/>
                  </a:lnTo>
                  <a:lnTo>
                    <a:pt x="564" y="236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38"/>
                  </a:lnTo>
                  <a:lnTo>
                    <a:pt x="564" y="240"/>
                  </a:lnTo>
                  <a:lnTo>
                    <a:pt x="564" y="244"/>
                  </a:lnTo>
                  <a:lnTo>
                    <a:pt x="567" y="249"/>
                  </a:lnTo>
                  <a:lnTo>
                    <a:pt x="567" y="249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5" y="248"/>
                  </a:lnTo>
                  <a:lnTo>
                    <a:pt x="567" y="253"/>
                  </a:lnTo>
                  <a:lnTo>
                    <a:pt x="571" y="263"/>
                  </a:lnTo>
                  <a:lnTo>
                    <a:pt x="571" y="263"/>
                  </a:lnTo>
                  <a:lnTo>
                    <a:pt x="575" y="276"/>
                  </a:lnTo>
                  <a:lnTo>
                    <a:pt x="577" y="282"/>
                  </a:lnTo>
                  <a:lnTo>
                    <a:pt x="575" y="283"/>
                  </a:lnTo>
                  <a:lnTo>
                    <a:pt x="575" y="283"/>
                  </a:lnTo>
                  <a:lnTo>
                    <a:pt x="575" y="297"/>
                  </a:lnTo>
                  <a:lnTo>
                    <a:pt x="575" y="318"/>
                  </a:lnTo>
                  <a:lnTo>
                    <a:pt x="565" y="329"/>
                  </a:lnTo>
                  <a:lnTo>
                    <a:pt x="565" y="346"/>
                  </a:lnTo>
                  <a:lnTo>
                    <a:pt x="560" y="352"/>
                  </a:lnTo>
                  <a:lnTo>
                    <a:pt x="560" y="365"/>
                  </a:lnTo>
                  <a:lnTo>
                    <a:pt x="548" y="380"/>
                  </a:lnTo>
                  <a:lnTo>
                    <a:pt x="545" y="391"/>
                  </a:lnTo>
                  <a:lnTo>
                    <a:pt x="537" y="399"/>
                  </a:lnTo>
                  <a:lnTo>
                    <a:pt x="533" y="406"/>
                  </a:lnTo>
                  <a:lnTo>
                    <a:pt x="533" y="406"/>
                  </a:lnTo>
                  <a:lnTo>
                    <a:pt x="533" y="408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33" y="423"/>
                  </a:lnTo>
                  <a:lnTo>
                    <a:pt x="531" y="429"/>
                  </a:lnTo>
                  <a:lnTo>
                    <a:pt x="528" y="433"/>
                  </a:lnTo>
                  <a:lnTo>
                    <a:pt x="526" y="450"/>
                  </a:lnTo>
                  <a:lnTo>
                    <a:pt x="526" y="458"/>
                  </a:lnTo>
                  <a:lnTo>
                    <a:pt x="516" y="465"/>
                  </a:lnTo>
                  <a:lnTo>
                    <a:pt x="509" y="475"/>
                  </a:lnTo>
                  <a:lnTo>
                    <a:pt x="496" y="473"/>
                  </a:lnTo>
                  <a:lnTo>
                    <a:pt x="488" y="473"/>
                  </a:lnTo>
                  <a:lnTo>
                    <a:pt x="488" y="473"/>
                  </a:lnTo>
                  <a:lnTo>
                    <a:pt x="484" y="475"/>
                  </a:lnTo>
                  <a:lnTo>
                    <a:pt x="482" y="478"/>
                  </a:lnTo>
                  <a:lnTo>
                    <a:pt x="480" y="482"/>
                  </a:lnTo>
                  <a:lnTo>
                    <a:pt x="480" y="482"/>
                  </a:lnTo>
                  <a:lnTo>
                    <a:pt x="480" y="484"/>
                  </a:lnTo>
                  <a:lnTo>
                    <a:pt x="478" y="486"/>
                  </a:lnTo>
                  <a:lnTo>
                    <a:pt x="477" y="488"/>
                  </a:lnTo>
                  <a:lnTo>
                    <a:pt x="465" y="493"/>
                  </a:lnTo>
                  <a:lnTo>
                    <a:pt x="461" y="486"/>
                  </a:lnTo>
                  <a:lnTo>
                    <a:pt x="450" y="482"/>
                  </a:lnTo>
                  <a:lnTo>
                    <a:pt x="458" y="476"/>
                  </a:lnTo>
                  <a:lnTo>
                    <a:pt x="450" y="471"/>
                  </a:lnTo>
                  <a:lnTo>
                    <a:pt x="443" y="478"/>
                  </a:lnTo>
                  <a:lnTo>
                    <a:pt x="437" y="482"/>
                  </a:lnTo>
                  <a:lnTo>
                    <a:pt x="437" y="482"/>
                  </a:lnTo>
                  <a:lnTo>
                    <a:pt x="437" y="486"/>
                  </a:lnTo>
                  <a:lnTo>
                    <a:pt x="435" y="486"/>
                  </a:lnTo>
                  <a:lnTo>
                    <a:pt x="431" y="486"/>
                  </a:lnTo>
                  <a:lnTo>
                    <a:pt x="431" y="486"/>
                  </a:lnTo>
                  <a:lnTo>
                    <a:pt x="427" y="486"/>
                  </a:lnTo>
                  <a:lnTo>
                    <a:pt x="424" y="490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18" y="488"/>
                  </a:lnTo>
                  <a:lnTo>
                    <a:pt x="416" y="486"/>
                  </a:lnTo>
                  <a:lnTo>
                    <a:pt x="416" y="486"/>
                  </a:lnTo>
                  <a:lnTo>
                    <a:pt x="414" y="482"/>
                  </a:lnTo>
                  <a:lnTo>
                    <a:pt x="414" y="482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4" y="478"/>
                  </a:lnTo>
                  <a:lnTo>
                    <a:pt x="410" y="478"/>
                  </a:lnTo>
                  <a:lnTo>
                    <a:pt x="410" y="478"/>
                  </a:lnTo>
                  <a:lnTo>
                    <a:pt x="401" y="478"/>
                  </a:lnTo>
                  <a:lnTo>
                    <a:pt x="399" y="478"/>
                  </a:lnTo>
                  <a:lnTo>
                    <a:pt x="397" y="475"/>
                  </a:lnTo>
                  <a:lnTo>
                    <a:pt x="397" y="475"/>
                  </a:lnTo>
                  <a:lnTo>
                    <a:pt x="395" y="473"/>
                  </a:lnTo>
                  <a:lnTo>
                    <a:pt x="395" y="473"/>
                  </a:lnTo>
                  <a:lnTo>
                    <a:pt x="391" y="473"/>
                  </a:lnTo>
                  <a:lnTo>
                    <a:pt x="390" y="471"/>
                  </a:lnTo>
                  <a:lnTo>
                    <a:pt x="390" y="471"/>
                  </a:lnTo>
                  <a:lnTo>
                    <a:pt x="384" y="465"/>
                  </a:lnTo>
                  <a:lnTo>
                    <a:pt x="378" y="454"/>
                  </a:lnTo>
                  <a:lnTo>
                    <a:pt x="378" y="440"/>
                  </a:lnTo>
                  <a:lnTo>
                    <a:pt x="371" y="429"/>
                  </a:lnTo>
                  <a:lnTo>
                    <a:pt x="367" y="423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2"/>
                  </a:lnTo>
                  <a:lnTo>
                    <a:pt x="356" y="420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6"/>
                  </a:lnTo>
                  <a:lnTo>
                    <a:pt x="357" y="414"/>
                  </a:lnTo>
                  <a:lnTo>
                    <a:pt x="356" y="414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08"/>
                  </a:lnTo>
                  <a:lnTo>
                    <a:pt x="356" y="408"/>
                  </a:lnTo>
                  <a:lnTo>
                    <a:pt x="359" y="405"/>
                  </a:lnTo>
                  <a:lnTo>
                    <a:pt x="352" y="414"/>
                  </a:lnTo>
                  <a:lnTo>
                    <a:pt x="344" y="423"/>
                  </a:lnTo>
                  <a:lnTo>
                    <a:pt x="339" y="420"/>
                  </a:lnTo>
                  <a:lnTo>
                    <a:pt x="339" y="420"/>
                  </a:lnTo>
                  <a:lnTo>
                    <a:pt x="337" y="420"/>
                  </a:lnTo>
                  <a:lnTo>
                    <a:pt x="335" y="420"/>
                  </a:lnTo>
                  <a:lnTo>
                    <a:pt x="337" y="416"/>
                  </a:lnTo>
                  <a:lnTo>
                    <a:pt x="337" y="416"/>
                  </a:lnTo>
                  <a:lnTo>
                    <a:pt x="339" y="412"/>
                  </a:lnTo>
                  <a:lnTo>
                    <a:pt x="342" y="406"/>
                  </a:lnTo>
                  <a:lnTo>
                    <a:pt x="342" y="406"/>
                  </a:lnTo>
                  <a:lnTo>
                    <a:pt x="346" y="403"/>
                  </a:lnTo>
                  <a:lnTo>
                    <a:pt x="346" y="401"/>
                  </a:lnTo>
                  <a:lnTo>
                    <a:pt x="346" y="399"/>
                  </a:lnTo>
                  <a:lnTo>
                    <a:pt x="346" y="393"/>
                  </a:lnTo>
                  <a:lnTo>
                    <a:pt x="346" y="393"/>
                  </a:lnTo>
                  <a:lnTo>
                    <a:pt x="350" y="389"/>
                  </a:lnTo>
                  <a:lnTo>
                    <a:pt x="352" y="386"/>
                  </a:lnTo>
                  <a:lnTo>
                    <a:pt x="354" y="382"/>
                  </a:lnTo>
                  <a:lnTo>
                    <a:pt x="350" y="372"/>
                  </a:lnTo>
                  <a:lnTo>
                    <a:pt x="342" y="382"/>
                  </a:lnTo>
                  <a:lnTo>
                    <a:pt x="335" y="393"/>
                  </a:lnTo>
                  <a:lnTo>
                    <a:pt x="325" y="403"/>
                  </a:lnTo>
                  <a:lnTo>
                    <a:pt x="316" y="412"/>
                  </a:lnTo>
                  <a:lnTo>
                    <a:pt x="316" y="412"/>
                  </a:lnTo>
                  <a:lnTo>
                    <a:pt x="316" y="408"/>
                  </a:lnTo>
                  <a:lnTo>
                    <a:pt x="316" y="408"/>
                  </a:lnTo>
                  <a:lnTo>
                    <a:pt x="316" y="403"/>
                  </a:lnTo>
                  <a:lnTo>
                    <a:pt x="312" y="395"/>
                  </a:lnTo>
                  <a:lnTo>
                    <a:pt x="308" y="389"/>
                  </a:lnTo>
                  <a:lnTo>
                    <a:pt x="308" y="389"/>
                  </a:lnTo>
                  <a:lnTo>
                    <a:pt x="303" y="384"/>
                  </a:lnTo>
                  <a:lnTo>
                    <a:pt x="299" y="380"/>
                  </a:lnTo>
                  <a:lnTo>
                    <a:pt x="299" y="378"/>
                  </a:lnTo>
                  <a:lnTo>
                    <a:pt x="299" y="376"/>
                  </a:lnTo>
                  <a:lnTo>
                    <a:pt x="299" y="376"/>
                  </a:lnTo>
                  <a:lnTo>
                    <a:pt x="299" y="374"/>
                  </a:lnTo>
                  <a:lnTo>
                    <a:pt x="301" y="372"/>
                  </a:lnTo>
                  <a:lnTo>
                    <a:pt x="299" y="371"/>
                  </a:lnTo>
                  <a:lnTo>
                    <a:pt x="297" y="369"/>
                  </a:lnTo>
                  <a:lnTo>
                    <a:pt x="297" y="369"/>
                  </a:lnTo>
                  <a:lnTo>
                    <a:pt x="295" y="369"/>
                  </a:lnTo>
                  <a:lnTo>
                    <a:pt x="295" y="369"/>
                  </a:lnTo>
                  <a:lnTo>
                    <a:pt x="293" y="367"/>
                  </a:lnTo>
                  <a:lnTo>
                    <a:pt x="293" y="365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63"/>
                  </a:lnTo>
                  <a:lnTo>
                    <a:pt x="272" y="363"/>
                  </a:lnTo>
                  <a:lnTo>
                    <a:pt x="267" y="357"/>
                  </a:lnTo>
                  <a:lnTo>
                    <a:pt x="255" y="353"/>
                  </a:lnTo>
                  <a:lnTo>
                    <a:pt x="255" y="353"/>
                  </a:lnTo>
                  <a:lnTo>
                    <a:pt x="246" y="353"/>
                  </a:lnTo>
                  <a:lnTo>
                    <a:pt x="246" y="353"/>
                  </a:lnTo>
                  <a:lnTo>
                    <a:pt x="242" y="353"/>
                  </a:lnTo>
                  <a:lnTo>
                    <a:pt x="242" y="355"/>
                  </a:lnTo>
                  <a:lnTo>
                    <a:pt x="240" y="357"/>
                  </a:lnTo>
                  <a:lnTo>
                    <a:pt x="235" y="357"/>
                  </a:lnTo>
                  <a:lnTo>
                    <a:pt x="235" y="357"/>
                  </a:lnTo>
                  <a:lnTo>
                    <a:pt x="219" y="357"/>
                  </a:lnTo>
                  <a:lnTo>
                    <a:pt x="219" y="357"/>
                  </a:lnTo>
                  <a:lnTo>
                    <a:pt x="212" y="357"/>
                  </a:lnTo>
                  <a:lnTo>
                    <a:pt x="204" y="361"/>
                  </a:lnTo>
                  <a:lnTo>
                    <a:pt x="199" y="361"/>
                  </a:lnTo>
                  <a:lnTo>
                    <a:pt x="189" y="369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4C3CCE56-B624-5F45-B3A2-265F9671B9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77134" y="4240482"/>
              <a:ext cx="83978" cy="74063"/>
            </a:xfrm>
            <a:custGeom>
              <a:avLst/>
              <a:gdLst>
                <a:gd name="T0" fmla="*/ 10 w 55"/>
                <a:gd name="T1" fmla="*/ 0 h 57"/>
                <a:gd name="T2" fmla="*/ 15 w 55"/>
                <a:gd name="T3" fmla="*/ 7 h 57"/>
                <a:gd name="T4" fmla="*/ 27 w 55"/>
                <a:gd name="T5" fmla="*/ 7 h 57"/>
                <a:gd name="T6" fmla="*/ 34 w 55"/>
                <a:gd name="T7" fmla="*/ 7 h 57"/>
                <a:gd name="T8" fmla="*/ 40 w 55"/>
                <a:gd name="T9" fmla="*/ 2 h 57"/>
                <a:gd name="T10" fmla="*/ 51 w 55"/>
                <a:gd name="T11" fmla="*/ 2 h 57"/>
                <a:gd name="T12" fmla="*/ 55 w 55"/>
                <a:gd name="T13" fmla="*/ 2 h 57"/>
                <a:gd name="T14" fmla="*/ 53 w 55"/>
                <a:gd name="T15" fmla="*/ 11 h 57"/>
                <a:gd name="T16" fmla="*/ 53 w 55"/>
                <a:gd name="T17" fmla="*/ 21 h 57"/>
                <a:gd name="T18" fmla="*/ 53 w 55"/>
                <a:gd name="T19" fmla="*/ 28 h 57"/>
                <a:gd name="T20" fmla="*/ 46 w 55"/>
                <a:gd name="T21" fmla="*/ 36 h 57"/>
                <a:gd name="T22" fmla="*/ 46 w 55"/>
                <a:gd name="T23" fmla="*/ 43 h 57"/>
                <a:gd name="T24" fmla="*/ 44 w 55"/>
                <a:gd name="T25" fmla="*/ 49 h 57"/>
                <a:gd name="T26" fmla="*/ 38 w 55"/>
                <a:gd name="T27" fmla="*/ 43 h 57"/>
                <a:gd name="T28" fmla="*/ 38 w 55"/>
                <a:gd name="T29" fmla="*/ 53 h 57"/>
                <a:gd name="T30" fmla="*/ 34 w 55"/>
                <a:gd name="T31" fmla="*/ 57 h 57"/>
                <a:gd name="T32" fmla="*/ 25 w 55"/>
                <a:gd name="T33" fmla="*/ 57 h 57"/>
                <a:gd name="T34" fmla="*/ 21 w 55"/>
                <a:gd name="T35" fmla="*/ 53 h 57"/>
                <a:gd name="T36" fmla="*/ 17 w 55"/>
                <a:gd name="T37" fmla="*/ 45 h 57"/>
                <a:gd name="T38" fmla="*/ 12 w 55"/>
                <a:gd name="T39" fmla="*/ 36 h 57"/>
                <a:gd name="T40" fmla="*/ 12 w 55"/>
                <a:gd name="T41" fmla="*/ 30 h 57"/>
                <a:gd name="T42" fmla="*/ 12 w 55"/>
                <a:gd name="T43" fmla="*/ 30 h 57"/>
                <a:gd name="T44" fmla="*/ 14 w 55"/>
                <a:gd name="T45" fmla="*/ 28 h 57"/>
                <a:gd name="T46" fmla="*/ 14 w 55"/>
                <a:gd name="T47" fmla="*/ 24 h 57"/>
                <a:gd name="T48" fmla="*/ 14 w 55"/>
                <a:gd name="T49" fmla="*/ 24 h 57"/>
                <a:gd name="T50" fmla="*/ 12 w 55"/>
                <a:gd name="T51" fmla="*/ 24 h 57"/>
                <a:gd name="T52" fmla="*/ 12 w 55"/>
                <a:gd name="T53" fmla="*/ 24 h 57"/>
                <a:gd name="T54" fmla="*/ 8 w 55"/>
                <a:gd name="T55" fmla="*/ 24 h 57"/>
                <a:gd name="T56" fmla="*/ 6 w 55"/>
                <a:gd name="T57" fmla="*/ 23 h 57"/>
                <a:gd name="T58" fmla="*/ 6 w 55"/>
                <a:gd name="T59" fmla="*/ 23 h 57"/>
                <a:gd name="T60" fmla="*/ 2 w 55"/>
                <a:gd name="T61" fmla="*/ 21 h 57"/>
                <a:gd name="T62" fmla="*/ 0 w 55"/>
                <a:gd name="T63" fmla="*/ 19 h 57"/>
                <a:gd name="T64" fmla="*/ 2 w 55"/>
                <a:gd name="T65" fmla="*/ 2 h 57"/>
                <a:gd name="T66" fmla="*/ 10 w 55"/>
                <a:gd name="T67" fmla="*/ 0 h 57"/>
                <a:gd name="T68" fmla="*/ 10 w 55"/>
                <a:gd name="T69" fmla="*/ 0 h 57"/>
                <a:gd name="T70" fmla="*/ 10 w 55"/>
                <a:gd name="T7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57">
                  <a:moveTo>
                    <a:pt x="10" y="0"/>
                  </a:moveTo>
                  <a:lnTo>
                    <a:pt x="15" y="7"/>
                  </a:lnTo>
                  <a:lnTo>
                    <a:pt x="27" y="7"/>
                  </a:lnTo>
                  <a:lnTo>
                    <a:pt x="34" y="7"/>
                  </a:lnTo>
                  <a:lnTo>
                    <a:pt x="40" y="2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3" y="11"/>
                  </a:lnTo>
                  <a:lnTo>
                    <a:pt x="53" y="21"/>
                  </a:lnTo>
                  <a:lnTo>
                    <a:pt x="53" y="28"/>
                  </a:lnTo>
                  <a:lnTo>
                    <a:pt x="46" y="36"/>
                  </a:lnTo>
                  <a:lnTo>
                    <a:pt x="46" y="43"/>
                  </a:lnTo>
                  <a:lnTo>
                    <a:pt x="44" y="49"/>
                  </a:lnTo>
                  <a:lnTo>
                    <a:pt x="38" y="43"/>
                  </a:lnTo>
                  <a:lnTo>
                    <a:pt x="38" y="53"/>
                  </a:lnTo>
                  <a:lnTo>
                    <a:pt x="34" y="57"/>
                  </a:lnTo>
                  <a:lnTo>
                    <a:pt x="25" y="57"/>
                  </a:lnTo>
                  <a:lnTo>
                    <a:pt x="21" y="53"/>
                  </a:lnTo>
                  <a:lnTo>
                    <a:pt x="17" y="45"/>
                  </a:lnTo>
                  <a:lnTo>
                    <a:pt x="12" y="36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CAC631FC-5F5A-E64B-8DDF-470430F4DE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77134" y="4240482"/>
              <a:ext cx="83978" cy="74063"/>
            </a:xfrm>
            <a:custGeom>
              <a:avLst/>
              <a:gdLst>
                <a:gd name="T0" fmla="*/ 10 w 55"/>
                <a:gd name="T1" fmla="*/ 0 h 57"/>
                <a:gd name="T2" fmla="*/ 15 w 55"/>
                <a:gd name="T3" fmla="*/ 7 h 57"/>
                <a:gd name="T4" fmla="*/ 27 w 55"/>
                <a:gd name="T5" fmla="*/ 7 h 57"/>
                <a:gd name="T6" fmla="*/ 34 w 55"/>
                <a:gd name="T7" fmla="*/ 7 h 57"/>
                <a:gd name="T8" fmla="*/ 40 w 55"/>
                <a:gd name="T9" fmla="*/ 2 h 57"/>
                <a:gd name="T10" fmla="*/ 51 w 55"/>
                <a:gd name="T11" fmla="*/ 2 h 57"/>
                <a:gd name="T12" fmla="*/ 55 w 55"/>
                <a:gd name="T13" fmla="*/ 2 h 57"/>
                <a:gd name="T14" fmla="*/ 53 w 55"/>
                <a:gd name="T15" fmla="*/ 11 h 57"/>
                <a:gd name="T16" fmla="*/ 53 w 55"/>
                <a:gd name="T17" fmla="*/ 21 h 57"/>
                <a:gd name="T18" fmla="*/ 53 w 55"/>
                <a:gd name="T19" fmla="*/ 28 h 57"/>
                <a:gd name="T20" fmla="*/ 46 w 55"/>
                <a:gd name="T21" fmla="*/ 36 h 57"/>
                <a:gd name="T22" fmla="*/ 46 w 55"/>
                <a:gd name="T23" fmla="*/ 43 h 57"/>
                <a:gd name="T24" fmla="*/ 44 w 55"/>
                <a:gd name="T25" fmla="*/ 49 h 57"/>
                <a:gd name="T26" fmla="*/ 38 w 55"/>
                <a:gd name="T27" fmla="*/ 43 h 57"/>
                <a:gd name="T28" fmla="*/ 38 w 55"/>
                <a:gd name="T29" fmla="*/ 53 h 57"/>
                <a:gd name="T30" fmla="*/ 34 w 55"/>
                <a:gd name="T31" fmla="*/ 57 h 57"/>
                <a:gd name="T32" fmla="*/ 25 w 55"/>
                <a:gd name="T33" fmla="*/ 57 h 57"/>
                <a:gd name="T34" fmla="*/ 21 w 55"/>
                <a:gd name="T35" fmla="*/ 53 h 57"/>
                <a:gd name="T36" fmla="*/ 17 w 55"/>
                <a:gd name="T37" fmla="*/ 45 h 57"/>
                <a:gd name="T38" fmla="*/ 12 w 55"/>
                <a:gd name="T39" fmla="*/ 36 h 57"/>
                <a:gd name="T40" fmla="*/ 12 w 55"/>
                <a:gd name="T41" fmla="*/ 30 h 57"/>
                <a:gd name="T42" fmla="*/ 12 w 55"/>
                <a:gd name="T43" fmla="*/ 30 h 57"/>
                <a:gd name="T44" fmla="*/ 14 w 55"/>
                <a:gd name="T45" fmla="*/ 28 h 57"/>
                <a:gd name="T46" fmla="*/ 14 w 55"/>
                <a:gd name="T47" fmla="*/ 24 h 57"/>
                <a:gd name="T48" fmla="*/ 14 w 55"/>
                <a:gd name="T49" fmla="*/ 24 h 57"/>
                <a:gd name="T50" fmla="*/ 12 w 55"/>
                <a:gd name="T51" fmla="*/ 24 h 57"/>
                <a:gd name="T52" fmla="*/ 12 w 55"/>
                <a:gd name="T53" fmla="*/ 24 h 57"/>
                <a:gd name="T54" fmla="*/ 8 w 55"/>
                <a:gd name="T55" fmla="*/ 24 h 57"/>
                <a:gd name="T56" fmla="*/ 6 w 55"/>
                <a:gd name="T57" fmla="*/ 23 h 57"/>
                <a:gd name="T58" fmla="*/ 6 w 55"/>
                <a:gd name="T59" fmla="*/ 23 h 57"/>
                <a:gd name="T60" fmla="*/ 2 w 55"/>
                <a:gd name="T61" fmla="*/ 21 h 57"/>
                <a:gd name="T62" fmla="*/ 0 w 55"/>
                <a:gd name="T63" fmla="*/ 19 h 57"/>
                <a:gd name="T64" fmla="*/ 2 w 55"/>
                <a:gd name="T65" fmla="*/ 2 h 57"/>
                <a:gd name="T66" fmla="*/ 10 w 55"/>
                <a:gd name="T67" fmla="*/ 0 h 57"/>
                <a:gd name="T68" fmla="*/ 10 w 55"/>
                <a:gd name="T69" fmla="*/ 0 h 57"/>
                <a:gd name="T70" fmla="*/ 10 w 55"/>
                <a:gd name="T7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57">
                  <a:moveTo>
                    <a:pt x="10" y="0"/>
                  </a:moveTo>
                  <a:lnTo>
                    <a:pt x="15" y="7"/>
                  </a:lnTo>
                  <a:lnTo>
                    <a:pt x="27" y="7"/>
                  </a:lnTo>
                  <a:lnTo>
                    <a:pt x="34" y="7"/>
                  </a:lnTo>
                  <a:lnTo>
                    <a:pt x="40" y="2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3" y="11"/>
                  </a:lnTo>
                  <a:lnTo>
                    <a:pt x="53" y="21"/>
                  </a:lnTo>
                  <a:lnTo>
                    <a:pt x="53" y="28"/>
                  </a:lnTo>
                  <a:lnTo>
                    <a:pt x="46" y="36"/>
                  </a:lnTo>
                  <a:lnTo>
                    <a:pt x="46" y="43"/>
                  </a:lnTo>
                  <a:lnTo>
                    <a:pt x="44" y="49"/>
                  </a:lnTo>
                  <a:lnTo>
                    <a:pt x="38" y="43"/>
                  </a:lnTo>
                  <a:lnTo>
                    <a:pt x="38" y="53"/>
                  </a:lnTo>
                  <a:lnTo>
                    <a:pt x="34" y="57"/>
                  </a:lnTo>
                  <a:lnTo>
                    <a:pt x="25" y="57"/>
                  </a:lnTo>
                  <a:lnTo>
                    <a:pt x="21" y="53"/>
                  </a:lnTo>
                  <a:lnTo>
                    <a:pt x="17" y="45"/>
                  </a:lnTo>
                  <a:lnTo>
                    <a:pt x="12" y="36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175FCE85-F518-7F40-8029-2898FC766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9264" y="3527141"/>
              <a:ext cx="0" cy="259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  <a:gd name="T6" fmla="*/ 0 h 2"/>
                <a:gd name="T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28A1F8DB-A402-704E-A954-B4B6FD1D9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67" y="3529739"/>
              <a:ext cx="9161" cy="2599"/>
            </a:xfrm>
            <a:custGeom>
              <a:avLst/>
              <a:gdLst>
                <a:gd name="T0" fmla="*/ 6 w 6"/>
                <a:gd name="T1" fmla="*/ 2 h 2"/>
                <a:gd name="T2" fmla="*/ 6 w 6"/>
                <a:gd name="T3" fmla="*/ 2 h 2"/>
                <a:gd name="T4" fmla="*/ 4 w 6"/>
                <a:gd name="T5" fmla="*/ 0 h 2"/>
                <a:gd name="T6" fmla="*/ 0 w 6"/>
                <a:gd name="T7" fmla="*/ 0 h 2"/>
                <a:gd name="T8" fmla="*/ 0 w 6"/>
                <a:gd name="T9" fmla="*/ 0 h 2"/>
                <a:gd name="T10" fmla="*/ 4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706747BE-35E6-984C-9930-5690D1296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67" y="3529739"/>
              <a:ext cx="9161" cy="2599"/>
            </a:xfrm>
            <a:custGeom>
              <a:avLst/>
              <a:gdLst>
                <a:gd name="T0" fmla="*/ 6 w 6"/>
                <a:gd name="T1" fmla="*/ 2 h 2"/>
                <a:gd name="T2" fmla="*/ 6 w 6"/>
                <a:gd name="T3" fmla="*/ 2 h 2"/>
                <a:gd name="T4" fmla="*/ 4 w 6"/>
                <a:gd name="T5" fmla="*/ 0 h 2"/>
                <a:gd name="T6" fmla="*/ 0 w 6"/>
                <a:gd name="T7" fmla="*/ 0 h 2"/>
                <a:gd name="T8" fmla="*/ 0 w 6"/>
                <a:gd name="T9" fmla="*/ 0 h 2"/>
                <a:gd name="T10" fmla="*/ 4 w 6"/>
                <a:gd name="T11" fmla="*/ 2 h 2"/>
                <a:gd name="T12" fmla="*/ 6 w 6"/>
                <a:gd name="T13" fmla="*/ 2 h 2"/>
                <a:gd name="T14" fmla="*/ 6 w 6"/>
                <a:gd name="T15" fmla="*/ 2 h 2"/>
                <a:gd name="T16" fmla="*/ 6 w 6"/>
                <a:gd name="T17" fmla="*/ 2 h 2"/>
                <a:gd name="T18" fmla="*/ 6 w 6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58608E04-4EE5-6847-BBB1-10B7620BC5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47370" y="35011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DD98EF2B-B141-074F-8C1D-AE3140F33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47370" y="3501154"/>
              <a:ext cx="3054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  <a:gd name="T4" fmla="*/ 0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A74BAAA3-3DDA-8644-A5A8-8F9D30FAD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47370" y="3501154"/>
              <a:ext cx="3054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  <a:gd name="T4" fmla="*/ 0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B2B33106-4C65-FE44-B868-242884A8B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9264" y="3394607"/>
              <a:ext cx="213761" cy="162418"/>
            </a:xfrm>
            <a:custGeom>
              <a:avLst/>
              <a:gdLst>
                <a:gd name="T0" fmla="*/ 135 w 140"/>
                <a:gd name="T1" fmla="*/ 119 h 125"/>
                <a:gd name="T2" fmla="*/ 135 w 140"/>
                <a:gd name="T3" fmla="*/ 114 h 125"/>
                <a:gd name="T4" fmla="*/ 133 w 140"/>
                <a:gd name="T5" fmla="*/ 110 h 125"/>
                <a:gd name="T6" fmla="*/ 133 w 140"/>
                <a:gd name="T7" fmla="*/ 108 h 125"/>
                <a:gd name="T8" fmla="*/ 119 w 140"/>
                <a:gd name="T9" fmla="*/ 108 h 125"/>
                <a:gd name="T10" fmla="*/ 121 w 140"/>
                <a:gd name="T11" fmla="*/ 104 h 125"/>
                <a:gd name="T12" fmla="*/ 119 w 140"/>
                <a:gd name="T13" fmla="*/ 102 h 125"/>
                <a:gd name="T14" fmla="*/ 112 w 140"/>
                <a:gd name="T15" fmla="*/ 97 h 125"/>
                <a:gd name="T16" fmla="*/ 106 w 140"/>
                <a:gd name="T17" fmla="*/ 93 h 125"/>
                <a:gd name="T18" fmla="*/ 93 w 140"/>
                <a:gd name="T19" fmla="*/ 76 h 125"/>
                <a:gd name="T20" fmla="*/ 85 w 140"/>
                <a:gd name="T21" fmla="*/ 61 h 125"/>
                <a:gd name="T22" fmla="*/ 93 w 140"/>
                <a:gd name="T23" fmla="*/ 61 h 125"/>
                <a:gd name="T24" fmla="*/ 99 w 140"/>
                <a:gd name="T25" fmla="*/ 57 h 125"/>
                <a:gd name="T26" fmla="*/ 97 w 140"/>
                <a:gd name="T27" fmla="*/ 53 h 125"/>
                <a:gd name="T28" fmla="*/ 89 w 140"/>
                <a:gd name="T29" fmla="*/ 49 h 125"/>
                <a:gd name="T30" fmla="*/ 85 w 140"/>
                <a:gd name="T31" fmla="*/ 44 h 125"/>
                <a:gd name="T32" fmla="*/ 80 w 140"/>
                <a:gd name="T33" fmla="*/ 38 h 125"/>
                <a:gd name="T34" fmla="*/ 74 w 140"/>
                <a:gd name="T35" fmla="*/ 38 h 125"/>
                <a:gd name="T36" fmla="*/ 66 w 140"/>
                <a:gd name="T37" fmla="*/ 30 h 125"/>
                <a:gd name="T38" fmla="*/ 55 w 140"/>
                <a:gd name="T39" fmla="*/ 19 h 125"/>
                <a:gd name="T40" fmla="*/ 48 w 140"/>
                <a:gd name="T41" fmla="*/ 17 h 125"/>
                <a:gd name="T42" fmla="*/ 44 w 140"/>
                <a:gd name="T43" fmla="*/ 15 h 125"/>
                <a:gd name="T44" fmla="*/ 32 w 140"/>
                <a:gd name="T45" fmla="*/ 6 h 125"/>
                <a:gd name="T46" fmla="*/ 21 w 140"/>
                <a:gd name="T47" fmla="*/ 6 h 125"/>
                <a:gd name="T48" fmla="*/ 12 w 140"/>
                <a:gd name="T49" fmla="*/ 4 h 125"/>
                <a:gd name="T50" fmla="*/ 4 w 140"/>
                <a:gd name="T51" fmla="*/ 0 h 125"/>
                <a:gd name="T52" fmla="*/ 2 w 140"/>
                <a:gd name="T53" fmla="*/ 102 h 125"/>
                <a:gd name="T54" fmla="*/ 0 w 140"/>
                <a:gd name="T55" fmla="*/ 102 h 125"/>
                <a:gd name="T56" fmla="*/ 0 w 140"/>
                <a:gd name="T57" fmla="*/ 104 h 125"/>
                <a:gd name="T58" fmla="*/ 15 w 140"/>
                <a:gd name="T59" fmla="*/ 104 h 125"/>
                <a:gd name="T60" fmla="*/ 21 w 140"/>
                <a:gd name="T61" fmla="*/ 106 h 125"/>
                <a:gd name="T62" fmla="*/ 21 w 140"/>
                <a:gd name="T63" fmla="*/ 106 h 125"/>
                <a:gd name="T64" fmla="*/ 25 w 140"/>
                <a:gd name="T65" fmla="*/ 106 h 125"/>
                <a:gd name="T66" fmla="*/ 27 w 140"/>
                <a:gd name="T67" fmla="*/ 104 h 125"/>
                <a:gd name="T68" fmla="*/ 34 w 140"/>
                <a:gd name="T69" fmla="*/ 102 h 125"/>
                <a:gd name="T70" fmla="*/ 36 w 140"/>
                <a:gd name="T71" fmla="*/ 95 h 125"/>
                <a:gd name="T72" fmla="*/ 44 w 140"/>
                <a:gd name="T73" fmla="*/ 87 h 125"/>
                <a:gd name="T74" fmla="*/ 55 w 140"/>
                <a:gd name="T75" fmla="*/ 78 h 125"/>
                <a:gd name="T76" fmla="*/ 63 w 140"/>
                <a:gd name="T77" fmla="*/ 76 h 125"/>
                <a:gd name="T78" fmla="*/ 66 w 140"/>
                <a:gd name="T79" fmla="*/ 78 h 125"/>
                <a:gd name="T80" fmla="*/ 68 w 140"/>
                <a:gd name="T81" fmla="*/ 80 h 125"/>
                <a:gd name="T82" fmla="*/ 68 w 140"/>
                <a:gd name="T83" fmla="*/ 80 h 125"/>
                <a:gd name="T84" fmla="*/ 74 w 140"/>
                <a:gd name="T85" fmla="*/ 87 h 125"/>
                <a:gd name="T86" fmla="*/ 82 w 140"/>
                <a:gd name="T87" fmla="*/ 97 h 125"/>
                <a:gd name="T88" fmla="*/ 85 w 140"/>
                <a:gd name="T89" fmla="*/ 104 h 125"/>
                <a:gd name="T90" fmla="*/ 102 w 140"/>
                <a:gd name="T91" fmla="*/ 121 h 125"/>
                <a:gd name="T92" fmla="*/ 140 w 140"/>
                <a:gd name="T93" fmla="*/ 125 h 125"/>
                <a:gd name="T94" fmla="*/ 135 w 140"/>
                <a:gd name="T95" fmla="*/ 11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5">
                  <a:moveTo>
                    <a:pt x="135" y="119"/>
                  </a:moveTo>
                  <a:lnTo>
                    <a:pt x="135" y="119"/>
                  </a:lnTo>
                  <a:lnTo>
                    <a:pt x="135" y="119"/>
                  </a:lnTo>
                  <a:lnTo>
                    <a:pt x="136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4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29" y="108"/>
                  </a:lnTo>
                  <a:lnTo>
                    <a:pt x="129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1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6" y="100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06" y="93"/>
                  </a:lnTo>
                  <a:lnTo>
                    <a:pt x="106" y="93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5" y="66"/>
                  </a:lnTo>
                  <a:lnTo>
                    <a:pt x="85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3" y="61"/>
                  </a:lnTo>
                  <a:lnTo>
                    <a:pt x="97" y="59"/>
                  </a:lnTo>
                  <a:lnTo>
                    <a:pt x="99" y="59"/>
                  </a:lnTo>
                  <a:lnTo>
                    <a:pt x="99" y="57"/>
                  </a:lnTo>
                  <a:lnTo>
                    <a:pt x="99" y="55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3" y="51"/>
                  </a:lnTo>
                  <a:lnTo>
                    <a:pt x="89" y="49"/>
                  </a:lnTo>
                  <a:lnTo>
                    <a:pt x="89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4"/>
                  </a:lnTo>
                  <a:lnTo>
                    <a:pt x="82" y="42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7"/>
                  </a:lnTo>
                  <a:lnTo>
                    <a:pt x="51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6" y="15"/>
                  </a:lnTo>
                  <a:lnTo>
                    <a:pt x="44" y="15"/>
                  </a:lnTo>
                  <a:lnTo>
                    <a:pt x="38" y="12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5" y="6"/>
                  </a:lnTo>
                  <a:lnTo>
                    <a:pt x="12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51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9" y="104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4"/>
                  </a:lnTo>
                  <a:lnTo>
                    <a:pt x="3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0"/>
                  </a:lnTo>
                  <a:lnTo>
                    <a:pt x="34" y="97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40" y="91"/>
                  </a:lnTo>
                  <a:lnTo>
                    <a:pt x="44" y="87"/>
                  </a:lnTo>
                  <a:lnTo>
                    <a:pt x="51" y="83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7" y="78"/>
                  </a:lnTo>
                  <a:lnTo>
                    <a:pt x="59" y="76"/>
                  </a:lnTo>
                  <a:lnTo>
                    <a:pt x="63" y="76"/>
                  </a:lnTo>
                  <a:lnTo>
                    <a:pt x="65" y="76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4" y="87"/>
                  </a:lnTo>
                  <a:lnTo>
                    <a:pt x="80" y="89"/>
                  </a:lnTo>
                  <a:lnTo>
                    <a:pt x="82" y="93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3" y="100"/>
                  </a:lnTo>
                  <a:lnTo>
                    <a:pt x="85" y="104"/>
                  </a:lnTo>
                  <a:lnTo>
                    <a:pt x="89" y="108"/>
                  </a:lnTo>
                  <a:lnTo>
                    <a:pt x="93" y="114"/>
                  </a:lnTo>
                  <a:lnTo>
                    <a:pt x="102" y="121"/>
                  </a:lnTo>
                  <a:lnTo>
                    <a:pt x="123" y="125"/>
                  </a:lnTo>
                  <a:lnTo>
                    <a:pt x="133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8AACDF58-150C-B249-A312-E2BDB38F71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9264" y="3394607"/>
              <a:ext cx="213761" cy="162418"/>
            </a:xfrm>
            <a:custGeom>
              <a:avLst/>
              <a:gdLst>
                <a:gd name="T0" fmla="*/ 135 w 140"/>
                <a:gd name="T1" fmla="*/ 119 h 125"/>
                <a:gd name="T2" fmla="*/ 135 w 140"/>
                <a:gd name="T3" fmla="*/ 114 h 125"/>
                <a:gd name="T4" fmla="*/ 133 w 140"/>
                <a:gd name="T5" fmla="*/ 110 h 125"/>
                <a:gd name="T6" fmla="*/ 133 w 140"/>
                <a:gd name="T7" fmla="*/ 108 h 125"/>
                <a:gd name="T8" fmla="*/ 119 w 140"/>
                <a:gd name="T9" fmla="*/ 108 h 125"/>
                <a:gd name="T10" fmla="*/ 121 w 140"/>
                <a:gd name="T11" fmla="*/ 104 h 125"/>
                <a:gd name="T12" fmla="*/ 119 w 140"/>
                <a:gd name="T13" fmla="*/ 102 h 125"/>
                <a:gd name="T14" fmla="*/ 112 w 140"/>
                <a:gd name="T15" fmla="*/ 97 h 125"/>
                <a:gd name="T16" fmla="*/ 106 w 140"/>
                <a:gd name="T17" fmla="*/ 93 h 125"/>
                <a:gd name="T18" fmla="*/ 93 w 140"/>
                <a:gd name="T19" fmla="*/ 76 h 125"/>
                <a:gd name="T20" fmla="*/ 85 w 140"/>
                <a:gd name="T21" fmla="*/ 61 h 125"/>
                <a:gd name="T22" fmla="*/ 93 w 140"/>
                <a:gd name="T23" fmla="*/ 61 h 125"/>
                <a:gd name="T24" fmla="*/ 99 w 140"/>
                <a:gd name="T25" fmla="*/ 57 h 125"/>
                <a:gd name="T26" fmla="*/ 97 w 140"/>
                <a:gd name="T27" fmla="*/ 53 h 125"/>
                <a:gd name="T28" fmla="*/ 89 w 140"/>
                <a:gd name="T29" fmla="*/ 49 h 125"/>
                <a:gd name="T30" fmla="*/ 85 w 140"/>
                <a:gd name="T31" fmla="*/ 44 h 125"/>
                <a:gd name="T32" fmla="*/ 80 w 140"/>
                <a:gd name="T33" fmla="*/ 38 h 125"/>
                <a:gd name="T34" fmla="*/ 74 w 140"/>
                <a:gd name="T35" fmla="*/ 38 h 125"/>
                <a:gd name="T36" fmla="*/ 66 w 140"/>
                <a:gd name="T37" fmla="*/ 30 h 125"/>
                <a:gd name="T38" fmla="*/ 55 w 140"/>
                <a:gd name="T39" fmla="*/ 19 h 125"/>
                <a:gd name="T40" fmla="*/ 48 w 140"/>
                <a:gd name="T41" fmla="*/ 17 h 125"/>
                <a:gd name="T42" fmla="*/ 44 w 140"/>
                <a:gd name="T43" fmla="*/ 15 h 125"/>
                <a:gd name="T44" fmla="*/ 32 w 140"/>
                <a:gd name="T45" fmla="*/ 6 h 125"/>
                <a:gd name="T46" fmla="*/ 21 w 140"/>
                <a:gd name="T47" fmla="*/ 6 h 125"/>
                <a:gd name="T48" fmla="*/ 12 w 140"/>
                <a:gd name="T49" fmla="*/ 4 h 125"/>
                <a:gd name="T50" fmla="*/ 4 w 140"/>
                <a:gd name="T51" fmla="*/ 0 h 125"/>
                <a:gd name="T52" fmla="*/ 2 w 140"/>
                <a:gd name="T53" fmla="*/ 102 h 125"/>
                <a:gd name="T54" fmla="*/ 0 w 140"/>
                <a:gd name="T55" fmla="*/ 102 h 125"/>
                <a:gd name="T56" fmla="*/ 0 w 140"/>
                <a:gd name="T57" fmla="*/ 104 h 125"/>
                <a:gd name="T58" fmla="*/ 15 w 140"/>
                <a:gd name="T59" fmla="*/ 104 h 125"/>
                <a:gd name="T60" fmla="*/ 21 w 140"/>
                <a:gd name="T61" fmla="*/ 106 h 125"/>
                <a:gd name="T62" fmla="*/ 21 w 140"/>
                <a:gd name="T63" fmla="*/ 106 h 125"/>
                <a:gd name="T64" fmla="*/ 25 w 140"/>
                <a:gd name="T65" fmla="*/ 106 h 125"/>
                <a:gd name="T66" fmla="*/ 27 w 140"/>
                <a:gd name="T67" fmla="*/ 104 h 125"/>
                <a:gd name="T68" fmla="*/ 34 w 140"/>
                <a:gd name="T69" fmla="*/ 102 h 125"/>
                <a:gd name="T70" fmla="*/ 36 w 140"/>
                <a:gd name="T71" fmla="*/ 95 h 125"/>
                <a:gd name="T72" fmla="*/ 44 w 140"/>
                <a:gd name="T73" fmla="*/ 87 h 125"/>
                <a:gd name="T74" fmla="*/ 55 w 140"/>
                <a:gd name="T75" fmla="*/ 78 h 125"/>
                <a:gd name="T76" fmla="*/ 63 w 140"/>
                <a:gd name="T77" fmla="*/ 76 h 125"/>
                <a:gd name="T78" fmla="*/ 66 w 140"/>
                <a:gd name="T79" fmla="*/ 78 h 125"/>
                <a:gd name="T80" fmla="*/ 68 w 140"/>
                <a:gd name="T81" fmla="*/ 80 h 125"/>
                <a:gd name="T82" fmla="*/ 68 w 140"/>
                <a:gd name="T83" fmla="*/ 80 h 125"/>
                <a:gd name="T84" fmla="*/ 74 w 140"/>
                <a:gd name="T85" fmla="*/ 87 h 125"/>
                <a:gd name="T86" fmla="*/ 82 w 140"/>
                <a:gd name="T87" fmla="*/ 97 h 125"/>
                <a:gd name="T88" fmla="*/ 85 w 140"/>
                <a:gd name="T89" fmla="*/ 104 h 125"/>
                <a:gd name="T90" fmla="*/ 102 w 140"/>
                <a:gd name="T91" fmla="*/ 121 h 125"/>
                <a:gd name="T92" fmla="*/ 140 w 140"/>
                <a:gd name="T93" fmla="*/ 125 h 125"/>
                <a:gd name="T94" fmla="*/ 135 w 140"/>
                <a:gd name="T95" fmla="*/ 11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25">
                  <a:moveTo>
                    <a:pt x="135" y="119"/>
                  </a:moveTo>
                  <a:lnTo>
                    <a:pt x="135" y="119"/>
                  </a:lnTo>
                  <a:lnTo>
                    <a:pt x="135" y="119"/>
                  </a:lnTo>
                  <a:lnTo>
                    <a:pt x="136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4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29" y="108"/>
                  </a:lnTo>
                  <a:lnTo>
                    <a:pt x="129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1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6" y="100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06" y="93"/>
                  </a:lnTo>
                  <a:lnTo>
                    <a:pt x="106" y="93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5" y="66"/>
                  </a:lnTo>
                  <a:lnTo>
                    <a:pt x="85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3" y="61"/>
                  </a:lnTo>
                  <a:lnTo>
                    <a:pt x="97" y="59"/>
                  </a:lnTo>
                  <a:lnTo>
                    <a:pt x="99" y="59"/>
                  </a:lnTo>
                  <a:lnTo>
                    <a:pt x="99" y="57"/>
                  </a:lnTo>
                  <a:lnTo>
                    <a:pt x="99" y="55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3" y="51"/>
                  </a:lnTo>
                  <a:lnTo>
                    <a:pt x="89" y="49"/>
                  </a:lnTo>
                  <a:lnTo>
                    <a:pt x="89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4"/>
                  </a:lnTo>
                  <a:lnTo>
                    <a:pt x="82" y="42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4" y="38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7"/>
                  </a:lnTo>
                  <a:lnTo>
                    <a:pt x="51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6" y="15"/>
                  </a:lnTo>
                  <a:lnTo>
                    <a:pt x="44" y="15"/>
                  </a:lnTo>
                  <a:lnTo>
                    <a:pt x="38" y="12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5" y="6"/>
                  </a:lnTo>
                  <a:lnTo>
                    <a:pt x="12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51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9" y="104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4"/>
                  </a:lnTo>
                  <a:lnTo>
                    <a:pt x="3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0"/>
                  </a:lnTo>
                  <a:lnTo>
                    <a:pt x="34" y="97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40" y="91"/>
                  </a:lnTo>
                  <a:lnTo>
                    <a:pt x="44" y="87"/>
                  </a:lnTo>
                  <a:lnTo>
                    <a:pt x="51" y="83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7" y="78"/>
                  </a:lnTo>
                  <a:lnTo>
                    <a:pt x="59" y="76"/>
                  </a:lnTo>
                  <a:lnTo>
                    <a:pt x="63" y="76"/>
                  </a:lnTo>
                  <a:lnTo>
                    <a:pt x="65" y="76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4" y="87"/>
                  </a:lnTo>
                  <a:lnTo>
                    <a:pt x="80" y="89"/>
                  </a:lnTo>
                  <a:lnTo>
                    <a:pt x="82" y="93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3" y="100"/>
                  </a:lnTo>
                  <a:lnTo>
                    <a:pt x="85" y="104"/>
                  </a:lnTo>
                  <a:lnTo>
                    <a:pt x="89" y="108"/>
                  </a:lnTo>
                  <a:lnTo>
                    <a:pt x="93" y="114"/>
                  </a:lnTo>
                  <a:lnTo>
                    <a:pt x="102" y="121"/>
                  </a:lnTo>
                  <a:lnTo>
                    <a:pt x="123" y="125"/>
                  </a:lnTo>
                  <a:lnTo>
                    <a:pt x="133" y="125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1286F2AC-6BA5-8D4D-8948-23529362A9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1112" y="3421894"/>
              <a:ext cx="90085" cy="49375"/>
            </a:xfrm>
            <a:custGeom>
              <a:avLst/>
              <a:gdLst>
                <a:gd name="T0" fmla="*/ 10 w 59"/>
                <a:gd name="T1" fmla="*/ 30 h 38"/>
                <a:gd name="T2" fmla="*/ 13 w 59"/>
                <a:gd name="T3" fmla="*/ 30 h 38"/>
                <a:gd name="T4" fmla="*/ 13 w 59"/>
                <a:gd name="T5" fmla="*/ 30 h 38"/>
                <a:gd name="T6" fmla="*/ 15 w 59"/>
                <a:gd name="T7" fmla="*/ 32 h 38"/>
                <a:gd name="T8" fmla="*/ 17 w 59"/>
                <a:gd name="T9" fmla="*/ 36 h 38"/>
                <a:gd name="T10" fmla="*/ 17 w 59"/>
                <a:gd name="T11" fmla="*/ 36 h 38"/>
                <a:gd name="T12" fmla="*/ 21 w 59"/>
                <a:gd name="T13" fmla="*/ 36 h 38"/>
                <a:gd name="T14" fmla="*/ 21 w 59"/>
                <a:gd name="T15" fmla="*/ 36 h 38"/>
                <a:gd name="T16" fmla="*/ 23 w 59"/>
                <a:gd name="T17" fmla="*/ 36 h 38"/>
                <a:gd name="T18" fmla="*/ 25 w 59"/>
                <a:gd name="T19" fmla="*/ 38 h 38"/>
                <a:gd name="T20" fmla="*/ 27 w 59"/>
                <a:gd name="T21" fmla="*/ 38 h 38"/>
                <a:gd name="T22" fmla="*/ 29 w 59"/>
                <a:gd name="T23" fmla="*/ 36 h 38"/>
                <a:gd name="T24" fmla="*/ 29 w 59"/>
                <a:gd name="T25" fmla="*/ 36 h 38"/>
                <a:gd name="T26" fmla="*/ 32 w 59"/>
                <a:gd name="T27" fmla="*/ 34 h 38"/>
                <a:gd name="T28" fmla="*/ 36 w 59"/>
                <a:gd name="T29" fmla="*/ 32 h 38"/>
                <a:gd name="T30" fmla="*/ 38 w 59"/>
                <a:gd name="T31" fmla="*/ 32 h 38"/>
                <a:gd name="T32" fmla="*/ 38 w 59"/>
                <a:gd name="T33" fmla="*/ 32 h 38"/>
                <a:gd name="T34" fmla="*/ 42 w 59"/>
                <a:gd name="T35" fmla="*/ 28 h 38"/>
                <a:gd name="T36" fmla="*/ 46 w 59"/>
                <a:gd name="T37" fmla="*/ 26 h 38"/>
                <a:gd name="T38" fmla="*/ 49 w 59"/>
                <a:gd name="T39" fmla="*/ 25 h 38"/>
                <a:gd name="T40" fmla="*/ 53 w 59"/>
                <a:gd name="T41" fmla="*/ 23 h 38"/>
                <a:gd name="T42" fmla="*/ 59 w 59"/>
                <a:gd name="T43" fmla="*/ 17 h 38"/>
                <a:gd name="T44" fmla="*/ 57 w 59"/>
                <a:gd name="T45" fmla="*/ 4 h 38"/>
                <a:gd name="T46" fmla="*/ 51 w 59"/>
                <a:gd name="T47" fmla="*/ 0 h 38"/>
                <a:gd name="T48" fmla="*/ 46 w 59"/>
                <a:gd name="T49" fmla="*/ 8 h 38"/>
                <a:gd name="T50" fmla="*/ 42 w 59"/>
                <a:gd name="T51" fmla="*/ 13 h 38"/>
                <a:gd name="T52" fmla="*/ 34 w 59"/>
                <a:gd name="T53" fmla="*/ 19 h 38"/>
                <a:gd name="T54" fmla="*/ 25 w 59"/>
                <a:gd name="T55" fmla="*/ 23 h 38"/>
                <a:gd name="T56" fmla="*/ 17 w 59"/>
                <a:gd name="T57" fmla="*/ 23 h 38"/>
                <a:gd name="T58" fmla="*/ 2 w 59"/>
                <a:gd name="T59" fmla="*/ 23 h 38"/>
                <a:gd name="T60" fmla="*/ 0 w 59"/>
                <a:gd name="T61" fmla="*/ 25 h 38"/>
                <a:gd name="T62" fmla="*/ 10 w 59"/>
                <a:gd name="T63" fmla="*/ 30 h 38"/>
                <a:gd name="T64" fmla="*/ 10 w 59"/>
                <a:gd name="T65" fmla="*/ 30 h 38"/>
                <a:gd name="T66" fmla="*/ 10 w 59"/>
                <a:gd name="T6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8">
                  <a:moveTo>
                    <a:pt x="10" y="30"/>
                  </a:moveTo>
                  <a:lnTo>
                    <a:pt x="13" y="30"/>
                  </a:lnTo>
                  <a:lnTo>
                    <a:pt x="13" y="30"/>
                  </a:lnTo>
                  <a:lnTo>
                    <a:pt x="15" y="32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2" y="34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9" y="25"/>
                  </a:lnTo>
                  <a:lnTo>
                    <a:pt x="53" y="23"/>
                  </a:lnTo>
                  <a:lnTo>
                    <a:pt x="59" y="17"/>
                  </a:lnTo>
                  <a:lnTo>
                    <a:pt x="57" y="4"/>
                  </a:lnTo>
                  <a:lnTo>
                    <a:pt x="51" y="0"/>
                  </a:lnTo>
                  <a:lnTo>
                    <a:pt x="46" y="8"/>
                  </a:lnTo>
                  <a:lnTo>
                    <a:pt x="42" y="13"/>
                  </a:lnTo>
                  <a:lnTo>
                    <a:pt x="34" y="19"/>
                  </a:lnTo>
                  <a:lnTo>
                    <a:pt x="25" y="23"/>
                  </a:lnTo>
                  <a:lnTo>
                    <a:pt x="17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E3C8E3A3-DCE5-0B44-90B2-00519094A3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1112" y="3421894"/>
              <a:ext cx="90085" cy="49375"/>
            </a:xfrm>
            <a:custGeom>
              <a:avLst/>
              <a:gdLst>
                <a:gd name="T0" fmla="*/ 10 w 59"/>
                <a:gd name="T1" fmla="*/ 30 h 38"/>
                <a:gd name="T2" fmla="*/ 13 w 59"/>
                <a:gd name="T3" fmla="*/ 30 h 38"/>
                <a:gd name="T4" fmla="*/ 13 w 59"/>
                <a:gd name="T5" fmla="*/ 30 h 38"/>
                <a:gd name="T6" fmla="*/ 15 w 59"/>
                <a:gd name="T7" fmla="*/ 32 h 38"/>
                <a:gd name="T8" fmla="*/ 17 w 59"/>
                <a:gd name="T9" fmla="*/ 36 h 38"/>
                <a:gd name="T10" fmla="*/ 17 w 59"/>
                <a:gd name="T11" fmla="*/ 36 h 38"/>
                <a:gd name="T12" fmla="*/ 21 w 59"/>
                <a:gd name="T13" fmla="*/ 36 h 38"/>
                <a:gd name="T14" fmla="*/ 21 w 59"/>
                <a:gd name="T15" fmla="*/ 36 h 38"/>
                <a:gd name="T16" fmla="*/ 23 w 59"/>
                <a:gd name="T17" fmla="*/ 36 h 38"/>
                <a:gd name="T18" fmla="*/ 25 w 59"/>
                <a:gd name="T19" fmla="*/ 38 h 38"/>
                <a:gd name="T20" fmla="*/ 27 w 59"/>
                <a:gd name="T21" fmla="*/ 38 h 38"/>
                <a:gd name="T22" fmla="*/ 29 w 59"/>
                <a:gd name="T23" fmla="*/ 36 h 38"/>
                <a:gd name="T24" fmla="*/ 29 w 59"/>
                <a:gd name="T25" fmla="*/ 36 h 38"/>
                <a:gd name="T26" fmla="*/ 32 w 59"/>
                <a:gd name="T27" fmla="*/ 34 h 38"/>
                <a:gd name="T28" fmla="*/ 36 w 59"/>
                <a:gd name="T29" fmla="*/ 32 h 38"/>
                <a:gd name="T30" fmla="*/ 38 w 59"/>
                <a:gd name="T31" fmla="*/ 32 h 38"/>
                <a:gd name="T32" fmla="*/ 38 w 59"/>
                <a:gd name="T33" fmla="*/ 32 h 38"/>
                <a:gd name="T34" fmla="*/ 42 w 59"/>
                <a:gd name="T35" fmla="*/ 28 h 38"/>
                <a:gd name="T36" fmla="*/ 46 w 59"/>
                <a:gd name="T37" fmla="*/ 26 h 38"/>
                <a:gd name="T38" fmla="*/ 49 w 59"/>
                <a:gd name="T39" fmla="*/ 25 h 38"/>
                <a:gd name="T40" fmla="*/ 53 w 59"/>
                <a:gd name="T41" fmla="*/ 23 h 38"/>
                <a:gd name="T42" fmla="*/ 59 w 59"/>
                <a:gd name="T43" fmla="*/ 17 h 38"/>
                <a:gd name="T44" fmla="*/ 57 w 59"/>
                <a:gd name="T45" fmla="*/ 4 h 38"/>
                <a:gd name="T46" fmla="*/ 51 w 59"/>
                <a:gd name="T47" fmla="*/ 0 h 38"/>
                <a:gd name="T48" fmla="*/ 46 w 59"/>
                <a:gd name="T49" fmla="*/ 8 h 38"/>
                <a:gd name="T50" fmla="*/ 42 w 59"/>
                <a:gd name="T51" fmla="*/ 13 h 38"/>
                <a:gd name="T52" fmla="*/ 34 w 59"/>
                <a:gd name="T53" fmla="*/ 19 h 38"/>
                <a:gd name="T54" fmla="*/ 25 w 59"/>
                <a:gd name="T55" fmla="*/ 23 h 38"/>
                <a:gd name="T56" fmla="*/ 17 w 59"/>
                <a:gd name="T57" fmla="*/ 23 h 38"/>
                <a:gd name="T58" fmla="*/ 2 w 59"/>
                <a:gd name="T59" fmla="*/ 23 h 38"/>
                <a:gd name="T60" fmla="*/ 0 w 59"/>
                <a:gd name="T61" fmla="*/ 25 h 38"/>
                <a:gd name="T62" fmla="*/ 10 w 59"/>
                <a:gd name="T63" fmla="*/ 30 h 38"/>
                <a:gd name="T64" fmla="*/ 10 w 59"/>
                <a:gd name="T65" fmla="*/ 30 h 38"/>
                <a:gd name="T66" fmla="*/ 10 w 59"/>
                <a:gd name="T6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38">
                  <a:moveTo>
                    <a:pt x="10" y="30"/>
                  </a:moveTo>
                  <a:lnTo>
                    <a:pt x="13" y="30"/>
                  </a:lnTo>
                  <a:lnTo>
                    <a:pt x="13" y="30"/>
                  </a:lnTo>
                  <a:lnTo>
                    <a:pt x="15" y="32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2" y="34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9" y="25"/>
                  </a:lnTo>
                  <a:lnTo>
                    <a:pt x="53" y="23"/>
                  </a:lnTo>
                  <a:lnTo>
                    <a:pt x="59" y="17"/>
                  </a:lnTo>
                  <a:lnTo>
                    <a:pt x="57" y="4"/>
                  </a:lnTo>
                  <a:lnTo>
                    <a:pt x="51" y="0"/>
                  </a:lnTo>
                  <a:lnTo>
                    <a:pt x="46" y="8"/>
                  </a:lnTo>
                  <a:lnTo>
                    <a:pt x="42" y="13"/>
                  </a:lnTo>
                  <a:lnTo>
                    <a:pt x="34" y="19"/>
                  </a:lnTo>
                  <a:lnTo>
                    <a:pt x="25" y="23"/>
                  </a:lnTo>
                  <a:lnTo>
                    <a:pt x="17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4" name="Freeform 304">
              <a:extLst>
                <a:ext uri="{FF2B5EF4-FFF2-40B4-BE49-F238E27FC236}">
                  <a16:creationId xmlns:a16="http://schemas.microsoft.com/office/drawing/2014/main" id="{D1889B8F-5D3D-6842-9E96-20F3D44793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56570" y="4237883"/>
              <a:ext cx="171009" cy="157221"/>
            </a:xfrm>
            <a:custGeom>
              <a:avLst/>
              <a:gdLst>
                <a:gd name="T0" fmla="*/ 0 w 112"/>
                <a:gd name="T1" fmla="*/ 104 h 121"/>
                <a:gd name="T2" fmla="*/ 0 w 112"/>
                <a:gd name="T3" fmla="*/ 102 h 121"/>
                <a:gd name="T4" fmla="*/ 4 w 112"/>
                <a:gd name="T5" fmla="*/ 100 h 121"/>
                <a:gd name="T6" fmla="*/ 8 w 112"/>
                <a:gd name="T7" fmla="*/ 94 h 121"/>
                <a:gd name="T8" fmla="*/ 8 w 112"/>
                <a:gd name="T9" fmla="*/ 93 h 121"/>
                <a:gd name="T10" fmla="*/ 10 w 112"/>
                <a:gd name="T11" fmla="*/ 87 h 121"/>
                <a:gd name="T12" fmla="*/ 10 w 112"/>
                <a:gd name="T13" fmla="*/ 85 h 121"/>
                <a:gd name="T14" fmla="*/ 15 w 112"/>
                <a:gd name="T15" fmla="*/ 81 h 121"/>
                <a:gd name="T16" fmla="*/ 19 w 112"/>
                <a:gd name="T17" fmla="*/ 76 h 121"/>
                <a:gd name="T18" fmla="*/ 23 w 112"/>
                <a:gd name="T19" fmla="*/ 70 h 121"/>
                <a:gd name="T20" fmla="*/ 25 w 112"/>
                <a:gd name="T21" fmla="*/ 70 h 121"/>
                <a:gd name="T22" fmla="*/ 31 w 112"/>
                <a:gd name="T23" fmla="*/ 68 h 121"/>
                <a:gd name="T24" fmla="*/ 42 w 112"/>
                <a:gd name="T25" fmla="*/ 60 h 121"/>
                <a:gd name="T26" fmla="*/ 48 w 112"/>
                <a:gd name="T27" fmla="*/ 55 h 121"/>
                <a:gd name="T28" fmla="*/ 49 w 112"/>
                <a:gd name="T29" fmla="*/ 51 h 121"/>
                <a:gd name="T30" fmla="*/ 61 w 112"/>
                <a:gd name="T31" fmla="*/ 45 h 121"/>
                <a:gd name="T32" fmla="*/ 65 w 112"/>
                <a:gd name="T33" fmla="*/ 38 h 121"/>
                <a:gd name="T34" fmla="*/ 68 w 112"/>
                <a:gd name="T35" fmla="*/ 30 h 121"/>
                <a:gd name="T36" fmla="*/ 70 w 112"/>
                <a:gd name="T37" fmla="*/ 28 h 121"/>
                <a:gd name="T38" fmla="*/ 72 w 112"/>
                <a:gd name="T39" fmla="*/ 23 h 121"/>
                <a:gd name="T40" fmla="*/ 82 w 112"/>
                <a:gd name="T41" fmla="*/ 9 h 121"/>
                <a:gd name="T42" fmla="*/ 89 w 112"/>
                <a:gd name="T43" fmla="*/ 0 h 121"/>
                <a:gd name="T44" fmla="*/ 93 w 112"/>
                <a:gd name="T45" fmla="*/ 15 h 121"/>
                <a:gd name="T46" fmla="*/ 104 w 112"/>
                <a:gd name="T47" fmla="*/ 9 h 121"/>
                <a:gd name="T48" fmla="*/ 112 w 112"/>
                <a:gd name="T49" fmla="*/ 13 h 121"/>
                <a:gd name="T50" fmla="*/ 108 w 112"/>
                <a:gd name="T51" fmla="*/ 25 h 121"/>
                <a:gd name="T52" fmla="*/ 108 w 112"/>
                <a:gd name="T53" fmla="*/ 26 h 121"/>
                <a:gd name="T54" fmla="*/ 106 w 112"/>
                <a:gd name="T55" fmla="*/ 30 h 121"/>
                <a:gd name="T56" fmla="*/ 102 w 112"/>
                <a:gd name="T57" fmla="*/ 32 h 121"/>
                <a:gd name="T58" fmla="*/ 101 w 112"/>
                <a:gd name="T59" fmla="*/ 36 h 121"/>
                <a:gd name="T60" fmla="*/ 101 w 112"/>
                <a:gd name="T61" fmla="*/ 40 h 121"/>
                <a:gd name="T62" fmla="*/ 97 w 112"/>
                <a:gd name="T63" fmla="*/ 43 h 121"/>
                <a:gd name="T64" fmla="*/ 89 w 112"/>
                <a:gd name="T65" fmla="*/ 55 h 121"/>
                <a:gd name="T66" fmla="*/ 93 w 112"/>
                <a:gd name="T67" fmla="*/ 68 h 121"/>
                <a:gd name="T68" fmla="*/ 82 w 112"/>
                <a:gd name="T69" fmla="*/ 68 h 121"/>
                <a:gd name="T70" fmla="*/ 78 w 112"/>
                <a:gd name="T71" fmla="*/ 70 h 121"/>
                <a:gd name="T72" fmla="*/ 70 w 112"/>
                <a:gd name="T73" fmla="*/ 72 h 121"/>
                <a:gd name="T74" fmla="*/ 68 w 112"/>
                <a:gd name="T75" fmla="*/ 81 h 121"/>
                <a:gd name="T76" fmla="*/ 63 w 112"/>
                <a:gd name="T77" fmla="*/ 91 h 121"/>
                <a:gd name="T78" fmla="*/ 59 w 112"/>
                <a:gd name="T79" fmla="*/ 102 h 121"/>
                <a:gd name="T80" fmla="*/ 48 w 112"/>
                <a:gd name="T81" fmla="*/ 113 h 121"/>
                <a:gd name="T82" fmla="*/ 32 w 112"/>
                <a:gd name="T83" fmla="*/ 119 h 121"/>
                <a:gd name="T84" fmla="*/ 32 w 112"/>
                <a:gd name="T85" fmla="*/ 119 h 121"/>
                <a:gd name="T86" fmla="*/ 27 w 112"/>
                <a:gd name="T87" fmla="*/ 119 h 121"/>
                <a:gd name="T88" fmla="*/ 17 w 112"/>
                <a:gd name="T89" fmla="*/ 113 h 121"/>
                <a:gd name="T90" fmla="*/ 8 w 112"/>
                <a:gd name="T91" fmla="*/ 113 h 121"/>
                <a:gd name="T92" fmla="*/ 0 w 112"/>
                <a:gd name="T93" fmla="*/ 110 h 121"/>
                <a:gd name="T94" fmla="*/ 0 w 112"/>
                <a:gd name="T95" fmla="*/ 11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" h="121">
                  <a:moveTo>
                    <a:pt x="0" y="110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4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89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1" y="72"/>
                  </a:lnTo>
                  <a:lnTo>
                    <a:pt x="23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7" y="68"/>
                  </a:lnTo>
                  <a:lnTo>
                    <a:pt x="31" y="68"/>
                  </a:lnTo>
                  <a:lnTo>
                    <a:pt x="32" y="66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1"/>
                  </a:lnTo>
                  <a:lnTo>
                    <a:pt x="55" y="51"/>
                  </a:lnTo>
                  <a:lnTo>
                    <a:pt x="61" y="45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6" y="36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8" y="17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9" y="0"/>
                  </a:lnTo>
                  <a:lnTo>
                    <a:pt x="93" y="6"/>
                  </a:lnTo>
                  <a:lnTo>
                    <a:pt x="93" y="15"/>
                  </a:lnTo>
                  <a:lnTo>
                    <a:pt x="101" y="15"/>
                  </a:lnTo>
                  <a:lnTo>
                    <a:pt x="104" y="9"/>
                  </a:lnTo>
                  <a:lnTo>
                    <a:pt x="106" y="6"/>
                  </a:lnTo>
                  <a:lnTo>
                    <a:pt x="112" y="13"/>
                  </a:lnTo>
                  <a:lnTo>
                    <a:pt x="104" y="19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6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2" y="32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40"/>
                  </a:lnTo>
                  <a:lnTo>
                    <a:pt x="101" y="42"/>
                  </a:lnTo>
                  <a:lnTo>
                    <a:pt x="97" y="43"/>
                  </a:lnTo>
                  <a:lnTo>
                    <a:pt x="93" y="49"/>
                  </a:lnTo>
                  <a:lnTo>
                    <a:pt x="89" y="55"/>
                  </a:lnTo>
                  <a:lnTo>
                    <a:pt x="93" y="60"/>
                  </a:lnTo>
                  <a:lnTo>
                    <a:pt x="93" y="68"/>
                  </a:lnTo>
                  <a:lnTo>
                    <a:pt x="87" y="68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4" y="72"/>
                  </a:lnTo>
                  <a:lnTo>
                    <a:pt x="70" y="72"/>
                  </a:lnTo>
                  <a:lnTo>
                    <a:pt x="68" y="74"/>
                  </a:lnTo>
                  <a:lnTo>
                    <a:pt x="68" y="81"/>
                  </a:lnTo>
                  <a:lnTo>
                    <a:pt x="66" y="83"/>
                  </a:lnTo>
                  <a:lnTo>
                    <a:pt x="63" y="91"/>
                  </a:lnTo>
                  <a:lnTo>
                    <a:pt x="59" y="96"/>
                  </a:lnTo>
                  <a:lnTo>
                    <a:pt x="59" y="102"/>
                  </a:lnTo>
                  <a:lnTo>
                    <a:pt x="51" y="110"/>
                  </a:lnTo>
                  <a:lnTo>
                    <a:pt x="48" y="113"/>
                  </a:lnTo>
                  <a:lnTo>
                    <a:pt x="40" y="121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1" y="119"/>
                  </a:lnTo>
                  <a:lnTo>
                    <a:pt x="17" y="113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2" y="11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5" name="Freeform 305">
              <a:extLst>
                <a:ext uri="{FF2B5EF4-FFF2-40B4-BE49-F238E27FC236}">
                  <a16:creationId xmlns:a16="http://schemas.microsoft.com/office/drawing/2014/main" id="{43E81AF5-4369-E347-B85C-1B00C487E2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56570" y="4237883"/>
              <a:ext cx="171009" cy="157221"/>
            </a:xfrm>
            <a:custGeom>
              <a:avLst/>
              <a:gdLst>
                <a:gd name="T0" fmla="*/ 0 w 112"/>
                <a:gd name="T1" fmla="*/ 104 h 121"/>
                <a:gd name="T2" fmla="*/ 0 w 112"/>
                <a:gd name="T3" fmla="*/ 102 h 121"/>
                <a:gd name="T4" fmla="*/ 4 w 112"/>
                <a:gd name="T5" fmla="*/ 100 h 121"/>
                <a:gd name="T6" fmla="*/ 8 w 112"/>
                <a:gd name="T7" fmla="*/ 94 h 121"/>
                <a:gd name="T8" fmla="*/ 8 w 112"/>
                <a:gd name="T9" fmla="*/ 93 h 121"/>
                <a:gd name="T10" fmla="*/ 10 w 112"/>
                <a:gd name="T11" fmla="*/ 87 h 121"/>
                <a:gd name="T12" fmla="*/ 10 w 112"/>
                <a:gd name="T13" fmla="*/ 85 h 121"/>
                <a:gd name="T14" fmla="*/ 15 w 112"/>
                <a:gd name="T15" fmla="*/ 81 h 121"/>
                <a:gd name="T16" fmla="*/ 19 w 112"/>
                <a:gd name="T17" fmla="*/ 76 h 121"/>
                <a:gd name="T18" fmla="*/ 23 w 112"/>
                <a:gd name="T19" fmla="*/ 70 h 121"/>
                <a:gd name="T20" fmla="*/ 25 w 112"/>
                <a:gd name="T21" fmla="*/ 70 h 121"/>
                <a:gd name="T22" fmla="*/ 31 w 112"/>
                <a:gd name="T23" fmla="*/ 68 h 121"/>
                <a:gd name="T24" fmla="*/ 42 w 112"/>
                <a:gd name="T25" fmla="*/ 60 h 121"/>
                <a:gd name="T26" fmla="*/ 48 w 112"/>
                <a:gd name="T27" fmla="*/ 55 h 121"/>
                <a:gd name="T28" fmla="*/ 49 w 112"/>
                <a:gd name="T29" fmla="*/ 51 h 121"/>
                <a:gd name="T30" fmla="*/ 61 w 112"/>
                <a:gd name="T31" fmla="*/ 45 h 121"/>
                <a:gd name="T32" fmla="*/ 65 w 112"/>
                <a:gd name="T33" fmla="*/ 38 h 121"/>
                <a:gd name="T34" fmla="*/ 68 w 112"/>
                <a:gd name="T35" fmla="*/ 30 h 121"/>
                <a:gd name="T36" fmla="*/ 70 w 112"/>
                <a:gd name="T37" fmla="*/ 28 h 121"/>
                <a:gd name="T38" fmla="*/ 72 w 112"/>
                <a:gd name="T39" fmla="*/ 23 h 121"/>
                <a:gd name="T40" fmla="*/ 82 w 112"/>
                <a:gd name="T41" fmla="*/ 9 h 121"/>
                <a:gd name="T42" fmla="*/ 89 w 112"/>
                <a:gd name="T43" fmla="*/ 0 h 121"/>
                <a:gd name="T44" fmla="*/ 93 w 112"/>
                <a:gd name="T45" fmla="*/ 15 h 121"/>
                <a:gd name="T46" fmla="*/ 104 w 112"/>
                <a:gd name="T47" fmla="*/ 9 h 121"/>
                <a:gd name="T48" fmla="*/ 112 w 112"/>
                <a:gd name="T49" fmla="*/ 13 h 121"/>
                <a:gd name="T50" fmla="*/ 108 w 112"/>
                <a:gd name="T51" fmla="*/ 25 h 121"/>
                <a:gd name="T52" fmla="*/ 108 w 112"/>
                <a:gd name="T53" fmla="*/ 26 h 121"/>
                <a:gd name="T54" fmla="*/ 106 w 112"/>
                <a:gd name="T55" fmla="*/ 30 h 121"/>
                <a:gd name="T56" fmla="*/ 102 w 112"/>
                <a:gd name="T57" fmla="*/ 32 h 121"/>
                <a:gd name="T58" fmla="*/ 101 w 112"/>
                <a:gd name="T59" fmla="*/ 36 h 121"/>
                <a:gd name="T60" fmla="*/ 101 w 112"/>
                <a:gd name="T61" fmla="*/ 40 h 121"/>
                <a:gd name="T62" fmla="*/ 97 w 112"/>
                <a:gd name="T63" fmla="*/ 43 h 121"/>
                <a:gd name="T64" fmla="*/ 89 w 112"/>
                <a:gd name="T65" fmla="*/ 55 h 121"/>
                <a:gd name="T66" fmla="*/ 93 w 112"/>
                <a:gd name="T67" fmla="*/ 68 h 121"/>
                <a:gd name="T68" fmla="*/ 82 w 112"/>
                <a:gd name="T69" fmla="*/ 68 h 121"/>
                <a:gd name="T70" fmla="*/ 78 w 112"/>
                <a:gd name="T71" fmla="*/ 70 h 121"/>
                <a:gd name="T72" fmla="*/ 70 w 112"/>
                <a:gd name="T73" fmla="*/ 72 h 121"/>
                <a:gd name="T74" fmla="*/ 68 w 112"/>
                <a:gd name="T75" fmla="*/ 81 h 121"/>
                <a:gd name="T76" fmla="*/ 63 w 112"/>
                <a:gd name="T77" fmla="*/ 91 h 121"/>
                <a:gd name="T78" fmla="*/ 59 w 112"/>
                <a:gd name="T79" fmla="*/ 102 h 121"/>
                <a:gd name="T80" fmla="*/ 48 w 112"/>
                <a:gd name="T81" fmla="*/ 113 h 121"/>
                <a:gd name="T82" fmla="*/ 32 w 112"/>
                <a:gd name="T83" fmla="*/ 119 h 121"/>
                <a:gd name="T84" fmla="*/ 32 w 112"/>
                <a:gd name="T85" fmla="*/ 119 h 121"/>
                <a:gd name="T86" fmla="*/ 27 w 112"/>
                <a:gd name="T87" fmla="*/ 119 h 121"/>
                <a:gd name="T88" fmla="*/ 17 w 112"/>
                <a:gd name="T89" fmla="*/ 113 h 121"/>
                <a:gd name="T90" fmla="*/ 8 w 112"/>
                <a:gd name="T91" fmla="*/ 113 h 121"/>
                <a:gd name="T92" fmla="*/ 0 w 112"/>
                <a:gd name="T93" fmla="*/ 110 h 121"/>
                <a:gd name="T94" fmla="*/ 0 w 112"/>
                <a:gd name="T95" fmla="*/ 11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" h="121">
                  <a:moveTo>
                    <a:pt x="0" y="110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4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89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1" y="72"/>
                  </a:lnTo>
                  <a:lnTo>
                    <a:pt x="23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7" y="68"/>
                  </a:lnTo>
                  <a:lnTo>
                    <a:pt x="31" y="68"/>
                  </a:lnTo>
                  <a:lnTo>
                    <a:pt x="32" y="66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1"/>
                  </a:lnTo>
                  <a:lnTo>
                    <a:pt x="55" y="51"/>
                  </a:lnTo>
                  <a:lnTo>
                    <a:pt x="61" y="45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6" y="36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8" y="17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9" y="0"/>
                  </a:lnTo>
                  <a:lnTo>
                    <a:pt x="93" y="6"/>
                  </a:lnTo>
                  <a:lnTo>
                    <a:pt x="93" y="15"/>
                  </a:lnTo>
                  <a:lnTo>
                    <a:pt x="101" y="15"/>
                  </a:lnTo>
                  <a:lnTo>
                    <a:pt x="104" y="9"/>
                  </a:lnTo>
                  <a:lnTo>
                    <a:pt x="106" y="6"/>
                  </a:lnTo>
                  <a:lnTo>
                    <a:pt x="112" y="13"/>
                  </a:lnTo>
                  <a:lnTo>
                    <a:pt x="104" y="19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6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2" y="32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40"/>
                  </a:lnTo>
                  <a:lnTo>
                    <a:pt x="101" y="42"/>
                  </a:lnTo>
                  <a:lnTo>
                    <a:pt x="97" y="43"/>
                  </a:lnTo>
                  <a:lnTo>
                    <a:pt x="93" y="49"/>
                  </a:lnTo>
                  <a:lnTo>
                    <a:pt x="89" y="55"/>
                  </a:lnTo>
                  <a:lnTo>
                    <a:pt x="93" y="60"/>
                  </a:lnTo>
                  <a:lnTo>
                    <a:pt x="93" y="68"/>
                  </a:lnTo>
                  <a:lnTo>
                    <a:pt x="87" y="68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4" y="72"/>
                  </a:lnTo>
                  <a:lnTo>
                    <a:pt x="70" y="72"/>
                  </a:lnTo>
                  <a:lnTo>
                    <a:pt x="68" y="74"/>
                  </a:lnTo>
                  <a:lnTo>
                    <a:pt x="68" y="81"/>
                  </a:lnTo>
                  <a:lnTo>
                    <a:pt x="66" y="83"/>
                  </a:lnTo>
                  <a:lnTo>
                    <a:pt x="63" y="91"/>
                  </a:lnTo>
                  <a:lnTo>
                    <a:pt x="59" y="96"/>
                  </a:lnTo>
                  <a:lnTo>
                    <a:pt x="59" y="102"/>
                  </a:lnTo>
                  <a:lnTo>
                    <a:pt x="51" y="110"/>
                  </a:lnTo>
                  <a:lnTo>
                    <a:pt x="48" y="113"/>
                  </a:lnTo>
                  <a:lnTo>
                    <a:pt x="40" y="121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1" y="119"/>
                  </a:lnTo>
                  <a:lnTo>
                    <a:pt x="17" y="113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2" y="11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6" name="Freeform 306">
              <a:extLst>
                <a:ext uri="{FF2B5EF4-FFF2-40B4-BE49-F238E27FC236}">
                  <a16:creationId xmlns:a16="http://schemas.microsoft.com/office/drawing/2014/main" id="{306DBA8E-951A-3949-BCD3-A42DF734D8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89407" y="4094955"/>
              <a:ext cx="126730" cy="165017"/>
            </a:xfrm>
            <a:custGeom>
              <a:avLst/>
              <a:gdLst>
                <a:gd name="T0" fmla="*/ 31 w 83"/>
                <a:gd name="T1" fmla="*/ 123 h 127"/>
                <a:gd name="T2" fmla="*/ 40 w 83"/>
                <a:gd name="T3" fmla="*/ 127 h 127"/>
                <a:gd name="T4" fmla="*/ 49 w 83"/>
                <a:gd name="T5" fmla="*/ 121 h 127"/>
                <a:gd name="T6" fmla="*/ 51 w 83"/>
                <a:gd name="T7" fmla="*/ 119 h 127"/>
                <a:gd name="T8" fmla="*/ 53 w 83"/>
                <a:gd name="T9" fmla="*/ 116 h 127"/>
                <a:gd name="T10" fmla="*/ 55 w 83"/>
                <a:gd name="T11" fmla="*/ 114 h 127"/>
                <a:gd name="T12" fmla="*/ 59 w 83"/>
                <a:gd name="T13" fmla="*/ 106 h 127"/>
                <a:gd name="T14" fmla="*/ 63 w 83"/>
                <a:gd name="T15" fmla="*/ 97 h 127"/>
                <a:gd name="T16" fmla="*/ 66 w 83"/>
                <a:gd name="T17" fmla="*/ 83 h 127"/>
                <a:gd name="T18" fmla="*/ 74 w 83"/>
                <a:gd name="T19" fmla="*/ 83 h 127"/>
                <a:gd name="T20" fmla="*/ 74 w 83"/>
                <a:gd name="T21" fmla="*/ 82 h 127"/>
                <a:gd name="T22" fmla="*/ 76 w 83"/>
                <a:gd name="T23" fmla="*/ 78 h 127"/>
                <a:gd name="T24" fmla="*/ 78 w 83"/>
                <a:gd name="T25" fmla="*/ 76 h 127"/>
                <a:gd name="T26" fmla="*/ 82 w 83"/>
                <a:gd name="T27" fmla="*/ 68 h 127"/>
                <a:gd name="T28" fmla="*/ 80 w 83"/>
                <a:gd name="T29" fmla="*/ 65 h 127"/>
                <a:gd name="T30" fmla="*/ 82 w 83"/>
                <a:gd name="T31" fmla="*/ 63 h 127"/>
                <a:gd name="T32" fmla="*/ 83 w 83"/>
                <a:gd name="T33" fmla="*/ 59 h 127"/>
                <a:gd name="T34" fmla="*/ 80 w 83"/>
                <a:gd name="T35" fmla="*/ 51 h 127"/>
                <a:gd name="T36" fmla="*/ 74 w 83"/>
                <a:gd name="T37" fmla="*/ 59 h 127"/>
                <a:gd name="T38" fmla="*/ 70 w 83"/>
                <a:gd name="T39" fmla="*/ 59 h 127"/>
                <a:gd name="T40" fmla="*/ 59 w 83"/>
                <a:gd name="T41" fmla="*/ 59 h 127"/>
                <a:gd name="T42" fmla="*/ 55 w 83"/>
                <a:gd name="T43" fmla="*/ 57 h 127"/>
                <a:gd name="T44" fmla="*/ 49 w 83"/>
                <a:gd name="T45" fmla="*/ 51 h 127"/>
                <a:gd name="T46" fmla="*/ 48 w 83"/>
                <a:gd name="T47" fmla="*/ 44 h 127"/>
                <a:gd name="T48" fmla="*/ 40 w 83"/>
                <a:gd name="T49" fmla="*/ 38 h 127"/>
                <a:gd name="T50" fmla="*/ 36 w 83"/>
                <a:gd name="T51" fmla="*/ 42 h 127"/>
                <a:gd name="T52" fmla="*/ 32 w 83"/>
                <a:gd name="T53" fmla="*/ 34 h 127"/>
                <a:gd name="T54" fmla="*/ 31 w 83"/>
                <a:gd name="T55" fmla="*/ 30 h 127"/>
                <a:gd name="T56" fmla="*/ 27 w 83"/>
                <a:gd name="T57" fmla="*/ 27 h 127"/>
                <a:gd name="T58" fmla="*/ 27 w 83"/>
                <a:gd name="T59" fmla="*/ 25 h 127"/>
                <a:gd name="T60" fmla="*/ 25 w 83"/>
                <a:gd name="T61" fmla="*/ 15 h 127"/>
                <a:gd name="T62" fmla="*/ 15 w 83"/>
                <a:gd name="T63" fmla="*/ 8 h 127"/>
                <a:gd name="T64" fmla="*/ 17 w 83"/>
                <a:gd name="T65" fmla="*/ 6 h 127"/>
                <a:gd name="T66" fmla="*/ 14 w 83"/>
                <a:gd name="T67" fmla="*/ 4 h 127"/>
                <a:gd name="T68" fmla="*/ 6 w 83"/>
                <a:gd name="T69" fmla="*/ 4 h 127"/>
                <a:gd name="T70" fmla="*/ 8 w 83"/>
                <a:gd name="T71" fmla="*/ 8 h 127"/>
                <a:gd name="T72" fmla="*/ 6 w 83"/>
                <a:gd name="T73" fmla="*/ 10 h 127"/>
                <a:gd name="T74" fmla="*/ 8 w 83"/>
                <a:gd name="T75" fmla="*/ 15 h 127"/>
                <a:gd name="T76" fmla="*/ 10 w 83"/>
                <a:gd name="T77" fmla="*/ 19 h 127"/>
                <a:gd name="T78" fmla="*/ 15 w 83"/>
                <a:gd name="T79" fmla="*/ 27 h 127"/>
                <a:gd name="T80" fmla="*/ 23 w 83"/>
                <a:gd name="T81" fmla="*/ 36 h 127"/>
                <a:gd name="T82" fmla="*/ 27 w 83"/>
                <a:gd name="T83" fmla="*/ 42 h 127"/>
                <a:gd name="T84" fmla="*/ 29 w 83"/>
                <a:gd name="T85" fmla="*/ 53 h 127"/>
                <a:gd name="T86" fmla="*/ 31 w 83"/>
                <a:gd name="T87" fmla="*/ 68 h 127"/>
                <a:gd name="T88" fmla="*/ 27 w 83"/>
                <a:gd name="T89" fmla="*/ 83 h 127"/>
                <a:gd name="T90" fmla="*/ 21 w 83"/>
                <a:gd name="T91" fmla="*/ 85 h 127"/>
                <a:gd name="T92" fmla="*/ 23 w 83"/>
                <a:gd name="T93" fmla="*/ 89 h 127"/>
                <a:gd name="T94" fmla="*/ 25 w 83"/>
                <a:gd name="T95" fmla="*/ 93 h 127"/>
                <a:gd name="T96" fmla="*/ 29 w 83"/>
                <a:gd name="T97" fmla="*/ 95 h 127"/>
                <a:gd name="T98" fmla="*/ 32 w 83"/>
                <a:gd name="T99" fmla="*/ 99 h 127"/>
                <a:gd name="T100" fmla="*/ 36 w 83"/>
                <a:gd name="T101" fmla="*/ 104 h 127"/>
                <a:gd name="T102" fmla="*/ 36 w 83"/>
                <a:gd name="T103" fmla="*/ 117 h 127"/>
                <a:gd name="T104" fmla="*/ 31 w 83"/>
                <a:gd name="T105" fmla="*/ 12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" h="127">
                  <a:moveTo>
                    <a:pt x="31" y="123"/>
                  </a:moveTo>
                  <a:lnTo>
                    <a:pt x="31" y="123"/>
                  </a:lnTo>
                  <a:lnTo>
                    <a:pt x="32" y="125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51" y="119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63" y="102"/>
                  </a:lnTo>
                  <a:lnTo>
                    <a:pt x="63" y="97"/>
                  </a:lnTo>
                  <a:lnTo>
                    <a:pt x="63" y="89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2"/>
                  </a:lnTo>
                  <a:lnTo>
                    <a:pt x="74" y="80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8" y="7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0" y="66"/>
                  </a:lnTo>
                  <a:lnTo>
                    <a:pt x="80" y="65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5"/>
                  </a:lnTo>
                  <a:lnTo>
                    <a:pt x="80" y="51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7" y="59"/>
                  </a:lnTo>
                  <a:lnTo>
                    <a:pt x="55" y="57"/>
                  </a:lnTo>
                  <a:lnTo>
                    <a:pt x="53" y="55"/>
                  </a:lnTo>
                  <a:lnTo>
                    <a:pt x="49" y="51"/>
                  </a:lnTo>
                  <a:lnTo>
                    <a:pt x="48" y="49"/>
                  </a:lnTo>
                  <a:lnTo>
                    <a:pt x="48" y="44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40" y="46"/>
                  </a:lnTo>
                  <a:lnTo>
                    <a:pt x="36" y="42"/>
                  </a:lnTo>
                  <a:lnTo>
                    <a:pt x="34" y="40"/>
                  </a:lnTo>
                  <a:lnTo>
                    <a:pt x="32" y="34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19"/>
                  </a:lnTo>
                  <a:lnTo>
                    <a:pt x="25" y="15"/>
                  </a:lnTo>
                  <a:lnTo>
                    <a:pt x="21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6" y="4"/>
                  </a:lnTo>
                  <a:lnTo>
                    <a:pt x="0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4" y="23"/>
                  </a:lnTo>
                  <a:lnTo>
                    <a:pt x="15" y="27"/>
                  </a:lnTo>
                  <a:lnTo>
                    <a:pt x="21" y="32"/>
                  </a:lnTo>
                  <a:lnTo>
                    <a:pt x="23" y="36"/>
                  </a:lnTo>
                  <a:lnTo>
                    <a:pt x="27" y="32"/>
                  </a:lnTo>
                  <a:lnTo>
                    <a:pt x="27" y="42"/>
                  </a:lnTo>
                  <a:lnTo>
                    <a:pt x="32" y="49"/>
                  </a:lnTo>
                  <a:lnTo>
                    <a:pt x="29" y="53"/>
                  </a:lnTo>
                  <a:lnTo>
                    <a:pt x="31" y="61"/>
                  </a:lnTo>
                  <a:lnTo>
                    <a:pt x="31" y="68"/>
                  </a:lnTo>
                  <a:lnTo>
                    <a:pt x="27" y="76"/>
                  </a:lnTo>
                  <a:lnTo>
                    <a:pt x="27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2" y="99"/>
                  </a:lnTo>
                  <a:lnTo>
                    <a:pt x="36" y="100"/>
                  </a:lnTo>
                  <a:lnTo>
                    <a:pt x="36" y="104"/>
                  </a:lnTo>
                  <a:lnTo>
                    <a:pt x="40" y="112"/>
                  </a:lnTo>
                  <a:lnTo>
                    <a:pt x="36" y="117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BFEE934A-E6D0-2045-9389-5AC67E730B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89407" y="4094955"/>
              <a:ext cx="126730" cy="165017"/>
            </a:xfrm>
            <a:custGeom>
              <a:avLst/>
              <a:gdLst>
                <a:gd name="T0" fmla="*/ 31 w 83"/>
                <a:gd name="T1" fmla="*/ 123 h 127"/>
                <a:gd name="T2" fmla="*/ 40 w 83"/>
                <a:gd name="T3" fmla="*/ 127 h 127"/>
                <a:gd name="T4" fmla="*/ 49 w 83"/>
                <a:gd name="T5" fmla="*/ 121 h 127"/>
                <a:gd name="T6" fmla="*/ 51 w 83"/>
                <a:gd name="T7" fmla="*/ 119 h 127"/>
                <a:gd name="T8" fmla="*/ 53 w 83"/>
                <a:gd name="T9" fmla="*/ 116 h 127"/>
                <a:gd name="T10" fmla="*/ 55 w 83"/>
                <a:gd name="T11" fmla="*/ 114 h 127"/>
                <a:gd name="T12" fmla="*/ 59 w 83"/>
                <a:gd name="T13" fmla="*/ 106 h 127"/>
                <a:gd name="T14" fmla="*/ 63 w 83"/>
                <a:gd name="T15" fmla="*/ 97 h 127"/>
                <a:gd name="T16" fmla="*/ 66 w 83"/>
                <a:gd name="T17" fmla="*/ 83 h 127"/>
                <a:gd name="T18" fmla="*/ 74 w 83"/>
                <a:gd name="T19" fmla="*/ 83 h 127"/>
                <a:gd name="T20" fmla="*/ 74 w 83"/>
                <a:gd name="T21" fmla="*/ 82 h 127"/>
                <a:gd name="T22" fmla="*/ 76 w 83"/>
                <a:gd name="T23" fmla="*/ 78 h 127"/>
                <a:gd name="T24" fmla="*/ 78 w 83"/>
                <a:gd name="T25" fmla="*/ 76 h 127"/>
                <a:gd name="T26" fmla="*/ 82 w 83"/>
                <a:gd name="T27" fmla="*/ 68 h 127"/>
                <a:gd name="T28" fmla="*/ 80 w 83"/>
                <a:gd name="T29" fmla="*/ 65 h 127"/>
                <a:gd name="T30" fmla="*/ 82 w 83"/>
                <a:gd name="T31" fmla="*/ 63 h 127"/>
                <a:gd name="T32" fmla="*/ 83 w 83"/>
                <a:gd name="T33" fmla="*/ 59 h 127"/>
                <a:gd name="T34" fmla="*/ 80 w 83"/>
                <a:gd name="T35" fmla="*/ 51 h 127"/>
                <a:gd name="T36" fmla="*/ 74 w 83"/>
                <a:gd name="T37" fmla="*/ 59 h 127"/>
                <a:gd name="T38" fmla="*/ 70 w 83"/>
                <a:gd name="T39" fmla="*/ 59 h 127"/>
                <a:gd name="T40" fmla="*/ 59 w 83"/>
                <a:gd name="T41" fmla="*/ 59 h 127"/>
                <a:gd name="T42" fmla="*/ 55 w 83"/>
                <a:gd name="T43" fmla="*/ 57 h 127"/>
                <a:gd name="T44" fmla="*/ 49 w 83"/>
                <a:gd name="T45" fmla="*/ 51 h 127"/>
                <a:gd name="T46" fmla="*/ 48 w 83"/>
                <a:gd name="T47" fmla="*/ 44 h 127"/>
                <a:gd name="T48" fmla="*/ 40 w 83"/>
                <a:gd name="T49" fmla="*/ 38 h 127"/>
                <a:gd name="T50" fmla="*/ 36 w 83"/>
                <a:gd name="T51" fmla="*/ 42 h 127"/>
                <a:gd name="T52" fmla="*/ 32 w 83"/>
                <a:gd name="T53" fmla="*/ 34 h 127"/>
                <a:gd name="T54" fmla="*/ 31 w 83"/>
                <a:gd name="T55" fmla="*/ 30 h 127"/>
                <a:gd name="T56" fmla="*/ 27 w 83"/>
                <a:gd name="T57" fmla="*/ 27 h 127"/>
                <a:gd name="T58" fmla="*/ 27 w 83"/>
                <a:gd name="T59" fmla="*/ 25 h 127"/>
                <a:gd name="T60" fmla="*/ 25 w 83"/>
                <a:gd name="T61" fmla="*/ 15 h 127"/>
                <a:gd name="T62" fmla="*/ 15 w 83"/>
                <a:gd name="T63" fmla="*/ 8 h 127"/>
                <a:gd name="T64" fmla="*/ 17 w 83"/>
                <a:gd name="T65" fmla="*/ 6 h 127"/>
                <a:gd name="T66" fmla="*/ 14 w 83"/>
                <a:gd name="T67" fmla="*/ 4 h 127"/>
                <a:gd name="T68" fmla="*/ 6 w 83"/>
                <a:gd name="T69" fmla="*/ 4 h 127"/>
                <a:gd name="T70" fmla="*/ 8 w 83"/>
                <a:gd name="T71" fmla="*/ 8 h 127"/>
                <a:gd name="T72" fmla="*/ 6 w 83"/>
                <a:gd name="T73" fmla="*/ 10 h 127"/>
                <a:gd name="T74" fmla="*/ 8 w 83"/>
                <a:gd name="T75" fmla="*/ 15 h 127"/>
                <a:gd name="T76" fmla="*/ 10 w 83"/>
                <a:gd name="T77" fmla="*/ 19 h 127"/>
                <a:gd name="T78" fmla="*/ 15 w 83"/>
                <a:gd name="T79" fmla="*/ 27 h 127"/>
                <a:gd name="T80" fmla="*/ 23 w 83"/>
                <a:gd name="T81" fmla="*/ 36 h 127"/>
                <a:gd name="T82" fmla="*/ 27 w 83"/>
                <a:gd name="T83" fmla="*/ 42 h 127"/>
                <a:gd name="T84" fmla="*/ 29 w 83"/>
                <a:gd name="T85" fmla="*/ 53 h 127"/>
                <a:gd name="T86" fmla="*/ 31 w 83"/>
                <a:gd name="T87" fmla="*/ 68 h 127"/>
                <a:gd name="T88" fmla="*/ 27 w 83"/>
                <a:gd name="T89" fmla="*/ 83 h 127"/>
                <a:gd name="T90" fmla="*/ 21 w 83"/>
                <a:gd name="T91" fmla="*/ 85 h 127"/>
                <a:gd name="T92" fmla="*/ 23 w 83"/>
                <a:gd name="T93" fmla="*/ 89 h 127"/>
                <a:gd name="T94" fmla="*/ 25 w 83"/>
                <a:gd name="T95" fmla="*/ 93 h 127"/>
                <a:gd name="T96" fmla="*/ 29 w 83"/>
                <a:gd name="T97" fmla="*/ 95 h 127"/>
                <a:gd name="T98" fmla="*/ 32 w 83"/>
                <a:gd name="T99" fmla="*/ 99 h 127"/>
                <a:gd name="T100" fmla="*/ 36 w 83"/>
                <a:gd name="T101" fmla="*/ 104 h 127"/>
                <a:gd name="T102" fmla="*/ 36 w 83"/>
                <a:gd name="T103" fmla="*/ 117 h 127"/>
                <a:gd name="T104" fmla="*/ 31 w 83"/>
                <a:gd name="T105" fmla="*/ 12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" h="127">
                  <a:moveTo>
                    <a:pt x="31" y="123"/>
                  </a:moveTo>
                  <a:lnTo>
                    <a:pt x="31" y="123"/>
                  </a:lnTo>
                  <a:lnTo>
                    <a:pt x="32" y="125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51" y="119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63" y="102"/>
                  </a:lnTo>
                  <a:lnTo>
                    <a:pt x="63" y="97"/>
                  </a:lnTo>
                  <a:lnTo>
                    <a:pt x="63" y="89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2"/>
                  </a:lnTo>
                  <a:lnTo>
                    <a:pt x="74" y="80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8" y="7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0" y="66"/>
                  </a:lnTo>
                  <a:lnTo>
                    <a:pt x="80" y="65"/>
                  </a:lnTo>
                  <a:lnTo>
                    <a:pt x="82" y="63"/>
                  </a:lnTo>
                  <a:lnTo>
                    <a:pt x="82" y="63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5"/>
                  </a:lnTo>
                  <a:lnTo>
                    <a:pt x="80" y="51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7" y="59"/>
                  </a:lnTo>
                  <a:lnTo>
                    <a:pt x="55" y="57"/>
                  </a:lnTo>
                  <a:lnTo>
                    <a:pt x="53" y="55"/>
                  </a:lnTo>
                  <a:lnTo>
                    <a:pt x="49" y="51"/>
                  </a:lnTo>
                  <a:lnTo>
                    <a:pt x="48" y="49"/>
                  </a:lnTo>
                  <a:lnTo>
                    <a:pt x="48" y="44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40" y="46"/>
                  </a:lnTo>
                  <a:lnTo>
                    <a:pt x="36" y="42"/>
                  </a:lnTo>
                  <a:lnTo>
                    <a:pt x="34" y="40"/>
                  </a:lnTo>
                  <a:lnTo>
                    <a:pt x="32" y="34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19"/>
                  </a:lnTo>
                  <a:lnTo>
                    <a:pt x="25" y="15"/>
                  </a:lnTo>
                  <a:lnTo>
                    <a:pt x="21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6" y="4"/>
                  </a:lnTo>
                  <a:lnTo>
                    <a:pt x="0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4" y="23"/>
                  </a:lnTo>
                  <a:lnTo>
                    <a:pt x="15" y="27"/>
                  </a:lnTo>
                  <a:lnTo>
                    <a:pt x="21" y="32"/>
                  </a:lnTo>
                  <a:lnTo>
                    <a:pt x="23" y="36"/>
                  </a:lnTo>
                  <a:lnTo>
                    <a:pt x="27" y="32"/>
                  </a:lnTo>
                  <a:lnTo>
                    <a:pt x="27" y="42"/>
                  </a:lnTo>
                  <a:lnTo>
                    <a:pt x="32" y="49"/>
                  </a:lnTo>
                  <a:lnTo>
                    <a:pt x="29" y="53"/>
                  </a:lnTo>
                  <a:lnTo>
                    <a:pt x="31" y="61"/>
                  </a:lnTo>
                  <a:lnTo>
                    <a:pt x="31" y="68"/>
                  </a:lnTo>
                  <a:lnTo>
                    <a:pt x="27" y="76"/>
                  </a:lnTo>
                  <a:lnTo>
                    <a:pt x="27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2" y="99"/>
                  </a:lnTo>
                  <a:lnTo>
                    <a:pt x="36" y="100"/>
                  </a:lnTo>
                  <a:lnTo>
                    <a:pt x="36" y="104"/>
                  </a:lnTo>
                  <a:lnTo>
                    <a:pt x="40" y="112"/>
                  </a:lnTo>
                  <a:lnTo>
                    <a:pt x="36" y="117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91367468-6E25-9646-A63E-FF0AD3CF9D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08986" y="2414900"/>
              <a:ext cx="67182" cy="53273"/>
            </a:xfrm>
            <a:custGeom>
              <a:avLst/>
              <a:gdLst>
                <a:gd name="T0" fmla="*/ 15 w 44"/>
                <a:gd name="T1" fmla="*/ 24 h 41"/>
                <a:gd name="T2" fmla="*/ 4 w 44"/>
                <a:gd name="T3" fmla="*/ 18 h 41"/>
                <a:gd name="T4" fmla="*/ 0 w 44"/>
                <a:gd name="T5" fmla="*/ 1 h 41"/>
                <a:gd name="T6" fmla="*/ 21 w 44"/>
                <a:gd name="T7" fmla="*/ 0 h 41"/>
                <a:gd name="T8" fmla="*/ 28 w 44"/>
                <a:gd name="T9" fmla="*/ 7 h 41"/>
                <a:gd name="T10" fmla="*/ 30 w 44"/>
                <a:gd name="T11" fmla="*/ 15 h 41"/>
                <a:gd name="T12" fmla="*/ 42 w 44"/>
                <a:gd name="T13" fmla="*/ 26 h 41"/>
                <a:gd name="T14" fmla="*/ 44 w 44"/>
                <a:gd name="T15" fmla="*/ 41 h 41"/>
                <a:gd name="T16" fmla="*/ 30 w 44"/>
                <a:gd name="T17" fmla="*/ 41 h 41"/>
                <a:gd name="T18" fmla="*/ 23 w 44"/>
                <a:gd name="T19" fmla="*/ 34 h 41"/>
                <a:gd name="T20" fmla="*/ 15 w 44"/>
                <a:gd name="T21" fmla="*/ 24 h 41"/>
                <a:gd name="T22" fmla="*/ 15 w 44"/>
                <a:gd name="T23" fmla="*/ 24 h 41"/>
                <a:gd name="T24" fmla="*/ 15 w 44"/>
                <a:gd name="T25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1">
                  <a:moveTo>
                    <a:pt x="15" y="24"/>
                  </a:moveTo>
                  <a:lnTo>
                    <a:pt x="4" y="18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30" y="15"/>
                  </a:lnTo>
                  <a:lnTo>
                    <a:pt x="42" y="26"/>
                  </a:lnTo>
                  <a:lnTo>
                    <a:pt x="44" y="41"/>
                  </a:lnTo>
                  <a:lnTo>
                    <a:pt x="30" y="41"/>
                  </a:lnTo>
                  <a:lnTo>
                    <a:pt x="23" y="3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E2A7688C-253C-B048-96AC-37C56C72FD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08986" y="2414900"/>
              <a:ext cx="67182" cy="53273"/>
            </a:xfrm>
            <a:custGeom>
              <a:avLst/>
              <a:gdLst>
                <a:gd name="T0" fmla="*/ 15 w 44"/>
                <a:gd name="T1" fmla="*/ 24 h 41"/>
                <a:gd name="T2" fmla="*/ 4 w 44"/>
                <a:gd name="T3" fmla="*/ 18 h 41"/>
                <a:gd name="T4" fmla="*/ 0 w 44"/>
                <a:gd name="T5" fmla="*/ 1 h 41"/>
                <a:gd name="T6" fmla="*/ 21 w 44"/>
                <a:gd name="T7" fmla="*/ 0 h 41"/>
                <a:gd name="T8" fmla="*/ 28 w 44"/>
                <a:gd name="T9" fmla="*/ 7 h 41"/>
                <a:gd name="T10" fmla="*/ 30 w 44"/>
                <a:gd name="T11" fmla="*/ 15 h 41"/>
                <a:gd name="T12" fmla="*/ 42 w 44"/>
                <a:gd name="T13" fmla="*/ 26 h 41"/>
                <a:gd name="T14" fmla="*/ 44 w 44"/>
                <a:gd name="T15" fmla="*/ 41 h 41"/>
                <a:gd name="T16" fmla="*/ 30 w 44"/>
                <a:gd name="T17" fmla="*/ 41 h 41"/>
                <a:gd name="T18" fmla="*/ 23 w 44"/>
                <a:gd name="T19" fmla="*/ 34 h 41"/>
                <a:gd name="T20" fmla="*/ 15 w 44"/>
                <a:gd name="T21" fmla="*/ 24 h 41"/>
                <a:gd name="T22" fmla="*/ 15 w 44"/>
                <a:gd name="T23" fmla="*/ 24 h 41"/>
                <a:gd name="T24" fmla="*/ 15 w 44"/>
                <a:gd name="T25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1">
                  <a:moveTo>
                    <a:pt x="15" y="24"/>
                  </a:moveTo>
                  <a:lnTo>
                    <a:pt x="4" y="18"/>
                  </a:lnTo>
                  <a:lnTo>
                    <a:pt x="0" y="1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30" y="15"/>
                  </a:lnTo>
                  <a:lnTo>
                    <a:pt x="42" y="26"/>
                  </a:lnTo>
                  <a:lnTo>
                    <a:pt x="44" y="41"/>
                  </a:lnTo>
                  <a:lnTo>
                    <a:pt x="30" y="41"/>
                  </a:lnTo>
                  <a:lnTo>
                    <a:pt x="23" y="3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527B8AB2-2994-184B-9522-BF74F3BC6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05952" y="2374621"/>
              <a:ext cx="311480" cy="184507"/>
            </a:xfrm>
            <a:custGeom>
              <a:avLst/>
              <a:gdLst>
                <a:gd name="T0" fmla="*/ 39 w 204"/>
                <a:gd name="T1" fmla="*/ 93 h 142"/>
                <a:gd name="T2" fmla="*/ 58 w 204"/>
                <a:gd name="T3" fmla="*/ 87 h 142"/>
                <a:gd name="T4" fmla="*/ 73 w 204"/>
                <a:gd name="T5" fmla="*/ 95 h 142"/>
                <a:gd name="T6" fmla="*/ 100 w 204"/>
                <a:gd name="T7" fmla="*/ 104 h 142"/>
                <a:gd name="T8" fmla="*/ 115 w 204"/>
                <a:gd name="T9" fmla="*/ 121 h 142"/>
                <a:gd name="T10" fmla="*/ 128 w 204"/>
                <a:gd name="T11" fmla="*/ 138 h 142"/>
                <a:gd name="T12" fmla="*/ 151 w 204"/>
                <a:gd name="T13" fmla="*/ 142 h 142"/>
                <a:gd name="T14" fmla="*/ 170 w 204"/>
                <a:gd name="T15" fmla="*/ 125 h 142"/>
                <a:gd name="T16" fmla="*/ 189 w 204"/>
                <a:gd name="T17" fmla="*/ 104 h 142"/>
                <a:gd name="T18" fmla="*/ 204 w 204"/>
                <a:gd name="T19" fmla="*/ 104 h 142"/>
                <a:gd name="T20" fmla="*/ 191 w 204"/>
                <a:gd name="T21" fmla="*/ 89 h 142"/>
                <a:gd name="T22" fmla="*/ 147 w 204"/>
                <a:gd name="T23" fmla="*/ 55 h 142"/>
                <a:gd name="T24" fmla="*/ 111 w 204"/>
                <a:gd name="T25" fmla="*/ 31 h 142"/>
                <a:gd name="T26" fmla="*/ 98 w 204"/>
                <a:gd name="T27" fmla="*/ 12 h 142"/>
                <a:gd name="T28" fmla="*/ 83 w 204"/>
                <a:gd name="T29" fmla="*/ 8 h 142"/>
                <a:gd name="T30" fmla="*/ 77 w 204"/>
                <a:gd name="T31" fmla="*/ 13 h 142"/>
                <a:gd name="T32" fmla="*/ 62 w 204"/>
                <a:gd name="T33" fmla="*/ 19 h 142"/>
                <a:gd name="T34" fmla="*/ 43 w 204"/>
                <a:gd name="T35" fmla="*/ 29 h 142"/>
                <a:gd name="T36" fmla="*/ 34 w 204"/>
                <a:gd name="T37" fmla="*/ 17 h 142"/>
                <a:gd name="T38" fmla="*/ 24 w 204"/>
                <a:gd name="T39" fmla="*/ 8 h 142"/>
                <a:gd name="T40" fmla="*/ 22 w 204"/>
                <a:gd name="T41" fmla="*/ 6 h 142"/>
                <a:gd name="T42" fmla="*/ 9 w 204"/>
                <a:gd name="T43" fmla="*/ 12 h 142"/>
                <a:gd name="T44" fmla="*/ 2 w 204"/>
                <a:gd name="T45" fmla="*/ 27 h 142"/>
                <a:gd name="T46" fmla="*/ 3 w 204"/>
                <a:gd name="T47" fmla="*/ 19 h 142"/>
                <a:gd name="T48" fmla="*/ 15 w 204"/>
                <a:gd name="T49" fmla="*/ 17 h 142"/>
                <a:gd name="T50" fmla="*/ 17 w 204"/>
                <a:gd name="T51" fmla="*/ 21 h 142"/>
                <a:gd name="T52" fmla="*/ 22 w 204"/>
                <a:gd name="T53" fmla="*/ 27 h 142"/>
                <a:gd name="T54" fmla="*/ 28 w 204"/>
                <a:gd name="T55" fmla="*/ 38 h 142"/>
                <a:gd name="T56" fmla="*/ 22 w 204"/>
                <a:gd name="T57" fmla="*/ 38 h 142"/>
                <a:gd name="T58" fmla="*/ 15 w 204"/>
                <a:gd name="T59" fmla="*/ 38 h 142"/>
                <a:gd name="T60" fmla="*/ 13 w 204"/>
                <a:gd name="T61" fmla="*/ 36 h 142"/>
                <a:gd name="T62" fmla="*/ 13 w 204"/>
                <a:gd name="T63" fmla="*/ 34 h 142"/>
                <a:gd name="T64" fmla="*/ 11 w 204"/>
                <a:gd name="T65" fmla="*/ 38 h 142"/>
                <a:gd name="T66" fmla="*/ 7 w 204"/>
                <a:gd name="T67" fmla="*/ 42 h 142"/>
                <a:gd name="T68" fmla="*/ 2 w 204"/>
                <a:gd name="T69" fmla="*/ 46 h 142"/>
                <a:gd name="T70" fmla="*/ 5 w 204"/>
                <a:gd name="T71" fmla="*/ 51 h 142"/>
                <a:gd name="T72" fmla="*/ 15 w 204"/>
                <a:gd name="T73" fmla="*/ 63 h 142"/>
                <a:gd name="T74" fmla="*/ 17 w 204"/>
                <a:gd name="T75" fmla="*/ 72 h 142"/>
                <a:gd name="T76" fmla="*/ 17 w 204"/>
                <a:gd name="T77" fmla="*/ 102 h 142"/>
                <a:gd name="T78" fmla="*/ 28 w 204"/>
                <a:gd name="T79" fmla="*/ 10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4" h="142">
                  <a:moveTo>
                    <a:pt x="28" y="104"/>
                  </a:moveTo>
                  <a:lnTo>
                    <a:pt x="39" y="93"/>
                  </a:lnTo>
                  <a:lnTo>
                    <a:pt x="47" y="93"/>
                  </a:lnTo>
                  <a:lnTo>
                    <a:pt x="58" y="87"/>
                  </a:lnTo>
                  <a:lnTo>
                    <a:pt x="64" y="87"/>
                  </a:lnTo>
                  <a:lnTo>
                    <a:pt x="73" y="95"/>
                  </a:lnTo>
                  <a:lnTo>
                    <a:pt x="89" y="99"/>
                  </a:lnTo>
                  <a:lnTo>
                    <a:pt x="100" y="104"/>
                  </a:lnTo>
                  <a:lnTo>
                    <a:pt x="107" y="112"/>
                  </a:lnTo>
                  <a:lnTo>
                    <a:pt x="115" y="121"/>
                  </a:lnTo>
                  <a:lnTo>
                    <a:pt x="124" y="119"/>
                  </a:lnTo>
                  <a:lnTo>
                    <a:pt x="128" y="138"/>
                  </a:lnTo>
                  <a:lnTo>
                    <a:pt x="140" y="142"/>
                  </a:lnTo>
                  <a:lnTo>
                    <a:pt x="151" y="142"/>
                  </a:lnTo>
                  <a:lnTo>
                    <a:pt x="155" y="131"/>
                  </a:lnTo>
                  <a:lnTo>
                    <a:pt x="170" y="125"/>
                  </a:lnTo>
                  <a:lnTo>
                    <a:pt x="177" y="110"/>
                  </a:lnTo>
                  <a:lnTo>
                    <a:pt x="189" y="104"/>
                  </a:lnTo>
                  <a:lnTo>
                    <a:pt x="204" y="104"/>
                  </a:lnTo>
                  <a:lnTo>
                    <a:pt x="204" y="104"/>
                  </a:lnTo>
                  <a:lnTo>
                    <a:pt x="204" y="93"/>
                  </a:lnTo>
                  <a:lnTo>
                    <a:pt x="191" y="89"/>
                  </a:lnTo>
                  <a:lnTo>
                    <a:pt x="170" y="74"/>
                  </a:lnTo>
                  <a:lnTo>
                    <a:pt x="147" y="55"/>
                  </a:lnTo>
                  <a:lnTo>
                    <a:pt x="134" y="31"/>
                  </a:lnTo>
                  <a:lnTo>
                    <a:pt x="111" y="31"/>
                  </a:lnTo>
                  <a:lnTo>
                    <a:pt x="107" y="12"/>
                  </a:lnTo>
                  <a:lnTo>
                    <a:pt x="98" y="12"/>
                  </a:lnTo>
                  <a:lnTo>
                    <a:pt x="89" y="0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7" y="13"/>
                  </a:lnTo>
                  <a:lnTo>
                    <a:pt x="66" y="13"/>
                  </a:lnTo>
                  <a:lnTo>
                    <a:pt x="62" y="19"/>
                  </a:lnTo>
                  <a:lnTo>
                    <a:pt x="66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34" y="17"/>
                  </a:lnTo>
                  <a:lnTo>
                    <a:pt x="28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9" y="12"/>
                  </a:lnTo>
                  <a:lnTo>
                    <a:pt x="0" y="17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19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2" y="27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3" y="44"/>
                  </a:lnTo>
                  <a:lnTo>
                    <a:pt x="2" y="46"/>
                  </a:lnTo>
                  <a:lnTo>
                    <a:pt x="2" y="51"/>
                  </a:lnTo>
                  <a:lnTo>
                    <a:pt x="5" y="51"/>
                  </a:lnTo>
                  <a:lnTo>
                    <a:pt x="11" y="57"/>
                  </a:lnTo>
                  <a:lnTo>
                    <a:pt x="15" y="63"/>
                  </a:lnTo>
                  <a:lnTo>
                    <a:pt x="11" y="66"/>
                  </a:lnTo>
                  <a:lnTo>
                    <a:pt x="17" y="72"/>
                  </a:lnTo>
                  <a:lnTo>
                    <a:pt x="17" y="89"/>
                  </a:lnTo>
                  <a:lnTo>
                    <a:pt x="17" y="102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241928C7-DE53-B246-B4C1-867DEFAF97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05952" y="2374621"/>
              <a:ext cx="311480" cy="184507"/>
            </a:xfrm>
            <a:custGeom>
              <a:avLst/>
              <a:gdLst>
                <a:gd name="T0" fmla="*/ 39 w 204"/>
                <a:gd name="T1" fmla="*/ 93 h 142"/>
                <a:gd name="T2" fmla="*/ 58 w 204"/>
                <a:gd name="T3" fmla="*/ 87 h 142"/>
                <a:gd name="T4" fmla="*/ 73 w 204"/>
                <a:gd name="T5" fmla="*/ 95 h 142"/>
                <a:gd name="T6" fmla="*/ 100 w 204"/>
                <a:gd name="T7" fmla="*/ 104 h 142"/>
                <a:gd name="T8" fmla="*/ 115 w 204"/>
                <a:gd name="T9" fmla="*/ 121 h 142"/>
                <a:gd name="T10" fmla="*/ 128 w 204"/>
                <a:gd name="T11" fmla="*/ 138 h 142"/>
                <a:gd name="T12" fmla="*/ 151 w 204"/>
                <a:gd name="T13" fmla="*/ 142 h 142"/>
                <a:gd name="T14" fmla="*/ 170 w 204"/>
                <a:gd name="T15" fmla="*/ 125 h 142"/>
                <a:gd name="T16" fmla="*/ 189 w 204"/>
                <a:gd name="T17" fmla="*/ 104 h 142"/>
                <a:gd name="T18" fmla="*/ 204 w 204"/>
                <a:gd name="T19" fmla="*/ 104 h 142"/>
                <a:gd name="T20" fmla="*/ 191 w 204"/>
                <a:gd name="T21" fmla="*/ 89 h 142"/>
                <a:gd name="T22" fmla="*/ 147 w 204"/>
                <a:gd name="T23" fmla="*/ 55 h 142"/>
                <a:gd name="T24" fmla="*/ 111 w 204"/>
                <a:gd name="T25" fmla="*/ 31 h 142"/>
                <a:gd name="T26" fmla="*/ 98 w 204"/>
                <a:gd name="T27" fmla="*/ 12 h 142"/>
                <a:gd name="T28" fmla="*/ 83 w 204"/>
                <a:gd name="T29" fmla="*/ 8 h 142"/>
                <a:gd name="T30" fmla="*/ 77 w 204"/>
                <a:gd name="T31" fmla="*/ 13 h 142"/>
                <a:gd name="T32" fmla="*/ 62 w 204"/>
                <a:gd name="T33" fmla="*/ 19 h 142"/>
                <a:gd name="T34" fmla="*/ 43 w 204"/>
                <a:gd name="T35" fmla="*/ 29 h 142"/>
                <a:gd name="T36" fmla="*/ 34 w 204"/>
                <a:gd name="T37" fmla="*/ 17 h 142"/>
                <a:gd name="T38" fmla="*/ 24 w 204"/>
                <a:gd name="T39" fmla="*/ 8 h 142"/>
                <a:gd name="T40" fmla="*/ 22 w 204"/>
                <a:gd name="T41" fmla="*/ 6 h 142"/>
                <a:gd name="T42" fmla="*/ 9 w 204"/>
                <a:gd name="T43" fmla="*/ 12 h 142"/>
                <a:gd name="T44" fmla="*/ 2 w 204"/>
                <a:gd name="T45" fmla="*/ 27 h 142"/>
                <a:gd name="T46" fmla="*/ 3 w 204"/>
                <a:gd name="T47" fmla="*/ 19 h 142"/>
                <a:gd name="T48" fmla="*/ 15 w 204"/>
                <a:gd name="T49" fmla="*/ 17 h 142"/>
                <a:gd name="T50" fmla="*/ 17 w 204"/>
                <a:gd name="T51" fmla="*/ 21 h 142"/>
                <a:gd name="T52" fmla="*/ 22 w 204"/>
                <a:gd name="T53" fmla="*/ 27 h 142"/>
                <a:gd name="T54" fmla="*/ 28 w 204"/>
                <a:gd name="T55" fmla="*/ 38 h 142"/>
                <a:gd name="T56" fmla="*/ 22 w 204"/>
                <a:gd name="T57" fmla="*/ 38 h 142"/>
                <a:gd name="T58" fmla="*/ 15 w 204"/>
                <a:gd name="T59" fmla="*/ 38 h 142"/>
                <a:gd name="T60" fmla="*/ 13 w 204"/>
                <a:gd name="T61" fmla="*/ 36 h 142"/>
                <a:gd name="T62" fmla="*/ 13 w 204"/>
                <a:gd name="T63" fmla="*/ 34 h 142"/>
                <a:gd name="T64" fmla="*/ 11 w 204"/>
                <a:gd name="T65" fmla="*/ 38 h 142"/>
                <a:gd name="T66" fmla="*/ 7 w 204"/>
                <a:gd name="T67" fmla="*/ 42 h 142"/>
                <a:gd name="T68" fmla="*/ 2 w 204"/>
                <a:gd name="T69" fmla="*/ 46 h 142"/>
                <a:gd name="T70" fmla="*/ 5 w 204"/>
                <a:gd name="T71" fmla="*/ 51 h 142"/>
                <a:gd name="T72" fmla="*/ 15 w 204"/>
                <a:gd name="T73" fmla="*/ 63 h 142"/>
                <a:gd name="T74" fmla="*/ 17 w 204"/>
                <a:gd name="T75" fmla="*/ 72 h 142"/>
                <a:gd name="T76" fmla="*/ 17 w 204"/>
                <a:gd name="T77" fmla="*/ 102 h 142"/>
                <a:gd name="T78" fmla="*/ 28 w 204"/>
                <a:gd name="T79" fmla="*/ 10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4" h="142">
                  <a:moveTo>
                    <a:pt x="28" y="104"/>
                  </a:moveTo>
                  <a:lnTo>
                    <a:pt x="39" y="93"/>
                  </a:lnTo>
                  <a:lnTo>
                    <a:pt x="47" y="93"/>
                  </a:lnTo>
                  <a:lnTo>
                    <a:pt x="58" y="87"/>
                  </a:lnTo>
                  <a:lnTo>
                    <a:pt x="64" y="87"/>
                  </a:lnTo>
                  <a:lnTo>
                    <a:pt x="73" y="95"/>
                  </a:lnTo>
                  <a:lnTo>
                    <a:pt x="89" y="99"/>
                  </a:lnTo>
                  <a:lnTo>
                    <a:pt x="100" y="104"/>
                  </a:lnTo>
                  <a:lnTo>
                    <a:pt x="107" y="112"/>
                  </a:lnTo>
                  <a:lnTo>
                    <a:pt x="115" y="121"/>
                  </a:lnTo>
                  <a:lnTo>
                    <a:pt x="124" y="119"/>
                  </a:lnTo>
                  <a:lnTo>
                    <a:pt x="128" y="138"/>
                  </a:lnTo>
                  <a:lnTo>
                    <a:pt x="140" y="142"/>
                  </a:lnTo>
                  <a:lnTo>
                    <a:pt x="151" y="142"/>
                  </a:lnTo>
                  <a:lnTo>
                    <a:pt x="155" y="131"/>
                  </a:lnTo>
                  <a:lnTo>
                    <a:pt x="170" y="125"/>
                  </a:lnTo>
                  <a:lnTo>
                    <a:pt x="177" y="110"/>
                  </a:lnTo>
                  <a:lnTo>
                    <a:pt x="189" y="104"/>
                  </a:lnTo>
                  <a:lnTo>
                    <a:pt x="204" y="104"/>
                  </a:lnTo>
                  <a:lnTo>
                    <a:pt x="204" y="104"/>
                  </a:lnTo>
                  <a:lnTo>
                    <a:pt x="204" y="93"/>
                  </a:lnTo>
                  <a:lnTo>
                    <a:pt x="191" y="89"/>
                  </a:lnTo>
                  <a:lnTo>
                    <a:pt x="170" y="74"/>
                  </a:lnTo>
                  <a:lnTo>
                    <a:pt x="147" y="55"/>
                  </a:lnTo>
                  <a:lnTo>
                    <a:pt x="134" y="31"/>
                  </a:lnTo>
                  <a:lnTo>
                    <a:pt x="111" y="31"/>
                  </a:lnTo>
                  <a:lnTo>
                    <a:pt x="107" y="12"/>
                  </a:lnTo>
                  <a:lnTo>
                    <a:pt x="98" y="12"/>
                  </a:lnTo>
                  <a:lnTo>
                    <a:pt x="89" y="0"/>
                  </a:lnTo>
                  <a:lnTo>
                    <a:pt x="83" y="8"/>
                  </a:lnTo>
                  <a:lnTo>
                    <a:pt x="77" y="8"/>
                  </a:lnTo>
                  <a:lnTo>
                    <a:pt x="77" y="13"/>
                  </a:lnTo>
                  <a:lnTo>
                    <a:pt x="66" y="13"/>
                  </a:lnTo>
                  <a:lnTo>
                    <a:pt x="62" y="19"/>
                  </a:lnTo>
                  <a:lnTo>
                    <a:pt x="66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34" y="17"/>
                  </a:lnTo>
                  <a:lnTo>
                    <a:pt x="28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7" y="8"/>
                  </a:lnTo>
                  <a:lnTo>
                    <a:pt x="9" y="12"/>
                  </a:lnTo>
                  <a:lnTo>
                    <a:pt x="0" y="17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19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2" y="27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3" y="44"/>
                  </a:lnTo>
                  <a:lnTo>
                    <a:pt x="2" y="46"/>
                  </a:lnTo>
                  <a:lnTo>
                    <a:pt x="2" y="51"/>
                  </a:lnTo>
                  <a:lnTo>
                    <a:pt x="5" y="51"/>
                  </a:lnTo>
                  <a:lnTo>
                    <a:pt x="11" y="57"/>
                  </a:lnTo>
                  <a:lnTo>
                    <a:pt x="15" y="63"/>
                  </a:lnTo>
                  <a:lnTo>
                    <a:pt x="11" y="66"/>
                  </a:lnTo>
                  <a:lnTo>
                    <a:pt x="17" y="72"/>
                  </a:lnTo>
                  <a:lnTo>
                    <a:pt x="17" y="89"/>
                  </a:lnTo>
                  <a:lnTo>
                    <a:pt x="17" y="102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D4AAEAF3-5E95-DA47-B7B3-D4B00AFD60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41050" y="2394111"/>
              <a:ext cx="100773" cy="87056"/>
            </a:xfrm>
            <a:custGeom>
              <a:avLst/>
              <a:gdLst>
                <a:gd name="T0" fmla="*/ 21 w 66"/>
                <a:gd name="T1" fmla="*/ 57 h 67"/>
                <a:gd name="T2" fmla="*/ 21 w 66"/>
                <a:gd name="T3" fmla="*/ 42 h 67"/>
                <a:gd name="T4" fmla="*/ 9 w 66"/>
                <a:gd name="T5" fmla="*/ 31 h 67"/>
                <a:gd name="T6" fmla="*/ 6 w 66"/>
                <a:gd name="T7" fmla="*/ 23 h 67"/>
                <a:gd name="T8" fmla="*/ 0 w 66"/>
                <a:gd name="T9" fmla="*/ 14 h 67"/>
                <a:gd name="T10" fmla="*/ 4 w 66"/>
                <a:gd name="T11" fmla="*/ 10 h 67"/>
                <a:gd name="T12" fmla="*/ 9 w 66"/>
                <a:gd name="T13" fmla="*/ 10 h 67"/>
                <a:gd name="T14" fmla="*/ 11 w 66"/>
                <a:gd name="T15" fmla="*/ 14 h 67"/>
                <a:gd name="T16" fmla="*/ 23 w 66"/>
                <a:gd name="T17" fmla="*/ 14 h 67"/>
                <a:gd name="T18" fmla="*/ 23 w 66"/>
                <a:gd name="T19" fmla="*/ 8 h 67"/>
                <a:gd name="T20" fmla="*/ 19 w 66"/>
                <a:gd name="T21" fmla="*/ 2 h 67"/>
                <a:gd name="T22" fmla="*/ 21 w 66"/>
                <a:gd name="T23" fmla="*/ 0 h 67"/>
                <a:gd name="T24" fmla="*/ 34 w 66"/>
                <a:gd name="T25" fmla="*/ 12 h 67"/>
                <a:gd name="T26" fmla="*/ 41 w 66"/>
                <a:gd name="T27" fmla="*/ 12 h 67"/>
                <a:gd name="T28" fmla="*/ 51 w 66"/>
                <a:gd name="T29" fmla="*/ 4 h 67"/>
                <a:gd name="T30" fmla="*/ 51 w 66"/>
                <a:gd name="T31" fmla="*/ 4 h 67"/>
                <a:gd name="T32" fmla="*/ 53 w 66"/>
                <a:gd name="T33" fmla="*/ 6 h 67"/>
                <a:gd name="T34" fmla="*/ 57 w 66"/>
                <a:gd name="T35" fmla="*/ 14 h 67"/>
                <a:gd name="T36" fmla="*/ 57 w 66"/>
                <a:gd name="T37" fmla="*/ 14 h 67"/>
                <a:gd name="T38" fmla="*/ 66 w 66"/>
                <a:gd name="T39" fmla="*/ 21 h 67"/>
                <a:gd name="T40" fmla="*/ 66 w 66"/>
                <a:gd name="T41" fmla="*/ 21 h 67"/>
                <a:gd name="T42" fmla="*/ 66 w 66"/>
                <a:gd name="T43" fmla="*/ 25 h 67"/>
                <a:gd name="T44" fmla="*/ 66 w 66"/>
                <a:gd name="T45" fmla="*/ 29 h 67"/>
                <a:gd name="T46" fmla="*/ 66 w 66"/>
                <a:gd name="T47" fmla="*/ 29 h 67"/>
                <a:gd name="T48" fmla="*/ 66 w 66"/>
                <a:gd name="T49" fmla="*/ 34 h 67"/>
                <a:gd name="T50" fmla="*/ 64 w 66"/>
                <a:gd name="T51" fmla="*/ 34 h 67"/>
                <a:gd name="T52" fmla="*/ 62 w 66"/>
                <a:gd name="T53" fmla="*/ 42 h 67"/>
                <a:gd name="T54" fmla="*/ 60 w 66"/>
                <a:gd name="T55" fmla="*/ 51 h 67"/>
                <a:gd name="T56" fmla="*/ 57 w 66"/>
                <a:gd name="T57" fmla="*/ 55 h 67"/>
                <a:gd name="T58" fmla="*/ 57 w 66"/>
                <a:gd name="T59" fmla="*/ 63 h 67"/>
                <a:gd name="T60" fmla="*/ 55 w 66"/>
                <a:gd name="T61" fmla="*/ 67 h 67"/>
                <a:gd name="T62" fmla="*/ 55 w 66"/>
                <a:gd name="T63" fmla="*/ 67 h 67"/>
                <a:gd name="T64" fmla="*/ 41 w 66"/>
                <a:gd name="T65" fmla="*/ 61 h 67"/>
                <a:gd name="T66" fmla="*/ 47 w 66"/>
                <a:gd name="T67" fmla="*/ 48 h 67"/>
                <a:gd name="T68" fmla="*/ 41 w 66"/>
                <a:gd name="T69" fmla="*/ 42 h 67"/>
                <a:gd name="T70" fmla="*/ 21 w 66"/>
                <a:gd name="T71" fmla="*/ 57 h 67"/>
                <a:gd name="T72" fmla="*/ 21 w 66"/>
                <a:gd name="T73" fmla="*/ 57 h 67"/>
                <a:gd name="T74" fmla="*/ 21 w 66"/>
                <a:gd name="T7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" h="67">
                  <a:moveTo>
                    <a:pt x="21" y="57"/>
                  </a:moveTo>
                  <a:lnTo>
                    <a:pt x="21" y="42"/>
                  </a:lnTo>
                  <a:lnTo>
                    <a:pt x="9" y="31"/>
                  </a:lnTo>
                  <a:lnTo>
                    <a:pt x="6" y="23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9" y="10"/>
                  </a:lnTo>
                  <a:lnTo>
                    <a:pt x="11" y="14"/>
                  </a:lnTo>
                  <a:lnTo>
                    <a:pt x="23" y="14"/>
                  </a:lnTo>
                  <a:lnTo>
                    <a:pt x="23" y="8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34" y="12"/>
                  </a:lnTo>
                  <a:lnTo>
                    <a:pt x="41" y="12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3" y="6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25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6" y="34"/>
                  </a:lnTo>
                  <a:lnTo>
                    <a:pt x="64" y="34"/>
                  </a:lnTo>
                  <a:lnTo>
                    <a:pt x="62" y="42"/>
                  </a:lnTo>
                  <a:lnTo>
                    <a:pt x="60" y="51"/>
                  </a:lnTo>
                  <a:lnTo>
                    <a:pt x="57" y="55"/>
                  </a:lnTo>
                  <a:lnTo>
                    <a:pt x="57" y="63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41" y="61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AC0F4ED4-99FF-C844-B3FA-3B7671629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41050" y="2394111"/>
              <a:ext cx="100773" cy="87056"/>
            </a:xfrm>
            <a:custGeom>
              <a:avLst/>
              <a:gdLst>
                <a:gd name="T0" fmla="*/ 21 w 66"/>
                <a:gd name="T1" fmla="*/ 57 h 67"/>
                <a:gd name="T2" fmla="*/ 21 w 66"/>
                <a:gd name="T3" fmla="*/ 42 h 67"/>
                <a:gd name="T4" fmla="*/ 9 w 66"/>
                <a:gd name="T5" fmla="*/ 31 h 67"/>
                <a:gd name="T6" fmla="*/ 6 w 66"/>
                <a:gd name="T7" fmla="*/ 23 h 67"/>
                <a:gd name="T8" fmla="*/ 0 w 66"/>
                <a:gd name="T9" fmla="*/ 14 h 67"/>
                <a:gd name="T10" fmla="*/ 4 w 66"/>
                <a:gd name="T11" fmla="*/ 10 h 67"/>
                <a:gd name="T12" fmla="*/ 9 w 66"/>
                <a:gd name="T13" fmla="*/ 10 h 67"/>
                <a:gd name="T14" fmla="*/ 11 w 66"/>
                <a:gd name="T15" fmla="*/ 14 h 67"/>
                <a:gd name="T16" fmla="*/ 23 w 66"/>
                <a:gd name="T17" fmla="*/ 14 h 67"/>
                <a:gd name="T18" fmla="*/ 23 w 66"/>
                <a:gd name="T19" fmla="*/ 8 h 67"/>
                <a:gd name="T20" fmla="*/ 19 w 66"/>
                <a:gd name="T21" fmla="*/ 2 h 67"/>
                <a:gd name="T22" fmla="*/ 21 w 66"/>
                <a:gd name="T23" fmla="*/ 0 h 67"/>
                <a:gd name="T24" fmla="*/ 34 w 66"/>
                <a:gd name="T25" fmla="*/ 12 h 67"/>
                <a:gd name="T26" fmla="*/ 41 w 66"/>
                <a:gd name="T27" fmla="*/ 12 h 67"/>
                <a:gd name="T28" fmla="*/ 51 w 66"/>
                <a:gd name="T29" fmla="*/ 4 h 67"/>
                <a:gd name="T30" fmla="*/ 51 w 66"/>
                <a:gd name="T31" fmla="*/ 4 h 67"/>
                <a:gd name="T32" fmla="*/ 53 w 66"/>
                <a:gd name="T33" fmla="*/ 6 h 67"/>
                <a:gd name="T34" fmla="*/ 57 w 66"/>
                <a:gd name="T35" fmla="*/ 14 h 67"/>
                <a:gd name="T36" fmla="*/ 57 w 66"/>
                <a:gd name="T37" fmla="*/ 14 h 67"/>
                <a:gd name="T38" fmla="*/ 66 w 66"/>
                <a:gd name="T39" fmla="*/ 21 h 67"/>
                <a:gd name="T40" fmla="*/ 66 w 66"/>
                <a:gd name="T41" fmla="*/ 21 h 67"/>
                <a:gd name="T42" fmla="*/ 66 w 66"/>
                <a:gd name="T43" fmla="*/ 25 h 67"/>
                <a:gd name="T44" fmla="*/ 66 w 66"/>
                <a:gd name="T45" fmla="*/ 29 h 67"/>
                <a:gd name="T46" fmla="*/ 66 w 66"/>
                <a:gd name="T47" fmla="*/ 29 h 67"/>
                <a:gd name="T48" fmla="*/ 66 w 66"/>
                <a:gd name="T49" fmla="*/ 34 h 67"/>
                <a:gd name="T50" fmla="*/ 64 w 66"/>
                <a:gd name="T51" fmla="*/ 34 h 67"/>
                <a:gd name="T52" fmla="*/ 62 w 66"/>
                <a:gd name="T53" fmla="*/ 42 h 67"/>
                <a:gd name="T54" fmla="*/ 60 w 66"/>
                <a:gd name="T55" fmla="*/ 51 h 67"/>
                <a:gd name="T56" fmla="*/ 57 w 66"/>
                <a:gd name="T57" fmla="*/ 55 h 67"/>
                <a:gd name="T58" fmla="*/ 57 w 66"/>
                <a:gd name="T59" fmla="*/ 63 h 67"/>
                <a:gd name="T60" fmla="*/ 55 w 66"/>
                <a:gd name="T61" fmla="*/ 67 h 67"/>
                <a:gd name="T62" fmla="*/ 55 w 66"/>
                <a:gd name="T63" fmla="*/ 67 h 67"/>
                <a:gd name="T64" fmla="*/ 41 w 66"/>
                <a:gd name="T65" fmla="*/ 61 h 67"/>
                <a:gd name="T66" fmla="*/ 47 w 66"/>
                <a:gd name="T67" fmla="*/ 48 h 67"/>
                <a:gd name="T68" fmla="*/ 41 w 66"/>
                <a:gd name="T69" fmla="*/ 42 h 67"/>
                <a:gd name="T70" fmla="*/ 21 w 66"/>
                <a:gd name="T71" fmla="*/ 57 h 67"/>
                <a:gd name="T72" fmla="*/ 21 w 66"/>
                <a:gd name="T73" fmla="*/ 57 h 67"/>
                <a:gd name="T74" fmla="*/ 21 w 66"/>
                <a:gd name="T7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" h="67">
                  <a:moveTo>
                    <a:pt x="21" y="57"/>
                  </a:moveTo>
                  <a:lnTo>
                    <a:pt x="21" y="42"/>
                  </a:lnTo>
                  <a:lnTo>
                    <a:pt x="9" y="31"/>
                  </a:lnTo>
                  <a:lnTo>
                    <a:pt x="6" y="23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9" y="10"/>
                  </a:lnTo>
                  <a:lnTo>
                    <a:pt x="11" y="14"/>
                  </a:lnTo>
                  <a:lnTo>
                    <a:pt x="23" y="14"/>
                  </a:lnTo>
                  <a:lnTo>
                    <a:pt x="23" y="8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34" y="12"/>
                  </a:lnTo>
                  <a:lnTo>
                    <a:pt x="41" y="12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3" y="6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25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6" y="34"/>
                  </a:lnTo>
                  <a:lnTo>
                    <a:pt x="64" y="34"/>
                  </a:lnTo>
                  <a:lnTo>
                    <a:pt x="62" y="42"/>
                  </a:lnTo>
                  <a:lnTo>
                    <a:pt x="60" y="51"/>
                  </a:lnTo>
                  <a:lnTo>
                    <a:pt x="57" y="55"/>
                  </a:lnTo>
                  <a:lnTo>
                    <a:pt x="57" y="63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41" y="61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1F1A27FE-06A6-2E4D-A6F6-97AF09DA6A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83822" y="2303157"/>
              <a:ext cx="369501" cy="214392"/>
            </a:xfrm>
            <a:custGeom>
              <a:avLst/>
              <a:gdLst>
                <a:gd name="T0" fmla="*/ 0 w 242"/>
                <a:gd name="T1" fmla="*/ 82 h 165"/>
                <a:gd name="T2" fmla="*/ 0 w 242"/>
                <a:gd name="T3" fmla="*/ 12 h 165"/>
                <a:gd name="T4" fmla="*/ 38 w 242"/>
                <a:gd name="T5" fmla="*/ 0 h 165"/>
                <a:gd name="T6" fmla="*/ 66 w 242"/>
                <a:gd name="T7" fmla="*/ 19 h 165"/>
                <a:gd name="T8" fmla="*/ 85 w 242"/>
                <a:gd name="T9" fmla="*/ 40 h 165"/>
                <a:gd name="T10" fmla="*/ 126 w 242"/>
                <a:gd name="T11" fmla="*/ 38 h 165"/>
                <a:gd name="T12" fmla="*/ 145 w 242"/>
                <a:gd name="T13" fmla="*/ 57 h 165"/>
                <a:gd name="T14" fmla="*/ 145 w 242"/>
                <a:gd name="T15" fmla="*/ 72 h 165"/>
                <a:gd name="T16" fmla="*/ 153 w 242"/>
                <a:gd name="T17" fmla="*/ 74 h 165"/>
                <a:gd name="T18" fmla="*/ 153 w 242"/>
                <a:gd name="T19" fmla="*/ 86 h 165"/>
                <a:gd name="T20" fmla="*/ 174 w 242"/>
                <a:gd name="T21" fmla="*/ 87 h 165"/>
                <a:gd name="T22" fmla="*/ 176 w 242"/>
                <a:gd name="T23" fmla="*/ 95 h 165"/>
                <a:gd name="T24" fmla="*/ 181 w 242"/>
                <a:gd name="T25" fmla="*/ 97 h 165"/>
                <a:gd name="T26" fmla="*/ 191 w 242"/>
                <a:gd name="T27" fmla="*/ 78 h 165"/>
                <a:gd name="T28" fmla="*/ 196 w 242"/>
                <a:gd name="T29" fmla="*/ 78 h 165"/>
                <a:gd name="T30" fmla="*/ 202 w 242"/>
                <a:gd name="T31" fmla="*/ 74 h 165"/>
                <a:gd name="T32" fmla="*/ 215 w 242"/>
                <a:gd name="T33" fmla="*/ 67 h 165"/>
                <a:gd name="T34" fmla="*/ 215 w 242"/>
                <a:gd name="T35" fmla="*/ 72 h 165"/>
                <a:gd name="T36" fmla="*/ 212 w 242"/>
                <a:gd name="T37" fmla="*/ 76 h 165"/>
                <a:gd name="T38" fmla="*/ 208 w 242"/>
                <a:gd name="T39" fmla="*/ 82 h 165"/>
                <a:gd name="T40" fmla="*/ 217 w 242"/>
                <a:gd name="T41" fmla="*/ 86 h 165"/>
                <a:gd name="T42" fmla="*/ 227 w 242"/>
                <a:gd name="T43" fmla="*/ 84 h 165"/>
                <a:gd name="T44" fmla="*/ 242 w 242"/>
                <a:gd name="T45" fmla="*/ 95 h 165"/>
                <a:gd name="T46" fmla="*/ 227 w 242"/>
                <a:gd name="T47" fmla="*/ 103 h 165"/>
                <a:gd name="T48" fmla="*/ 210 w 242"/>
                <a:gd name="T49" fmla="*/ 103 h 165"/>
                <a:gd name="T50" fmla="*/ 210 w 242"/>
                <a:gd name="T51" fmla="*/ 91 h 165"/>
                <a:gd name="T52" fmla="*/ 208 w 242"/>
                <a:gd name="T53" fmla="*/ 89 h 165"/>
                <a:gd name="T54" fmla="*/ 202 w 242"/>
                <a:gd name="T55" fmla="*/ 95 h 165"/>
                <a:gd name="T56" fmla="*/ 193 w 242"/>
                <a:gd name="T57" fmla="*/ 95 h 165"/>
                <a:gd name="T58" fmla="*/ 193 w 242"/>
                <a:gd name="T59" fmla="*/ 103 h 165"/>
                <a:gd name="T60" fmla="*/ 181 w 242"/>
                <a:gd name="T61" fmla="*/ 104 h 165"/>
                <a:gd name="T62" fmla="*/ 181 w 242"/>
                <a:gd name="T63" fmla="*/ 116 h 165"/>
                <a:gd name="T64" fmla="*/ 166 w 242"/>
                <a:gd name="T65" fmla="*/ 116 h 165"/>
                <a:gd name="T66" fmla="*/ 160 w 242"/>
                <a:gd name="T67" fmla="*/ 123 h 165"/>
                <a:gd name="T68" fmla="*/ 172 w 242"/>
                <a:gd name="T69" fmla="*/ 129 h 165"/>
                <a:gd name="T70" fmla="*/ 172 w 242"/>
                <a:gd name="T71" fmla="*/ 133 h 165"/>
                <a:gd name="T72" fmla="*/ 179 w 242"/>
                <a:gd name="T73" fmla="*/ 146 h 165"/>
                <a:gd name="T74" fmla="*/ 170 w 242"/>
                <a:gd name="T75" fmla="*/ 157 h 165"/>
                <a:gd name="T76" fmla="*/ 170 w 242"/>
                <a:gd name="T77" fmla="*/ 165 h 165"/>
                <a:gd name="T78" fmla="*/ 153 w 242"/>
                <a:gd name="T79" fmla="*/ 159 h 165"/>
                <a:gd name="T80" fmla="*/ 153 w 242"/>
                <a:gd name="T81" fmla="*/ 148 h 165"/>
                <a:gd name="T82" fmla="*/ 138 w 242"/>
                <a:gd name="T83" fmla="*/ 144 h 165"/>
                <a:gd name="T84" fmla="*/ 119 w 242"/>
                <a:gd name="T85" fmla="*/ 129 h 165"/>
                <a:gd name="T86" fmla="*/ 96 w 242"/>
                <a:gd name="T87" fmla="*/ 108 h 165"/>
                <a:gd name="T88" fmla="*/ 83 w 242"/>
                <a:gd name="T89" fmla="*/ 86 h 165"/>
                <a:gd name="T90" fmla="*/ 60 w 242"/>
                <a:gd name="T91" fmla="*/ 86 h 165"/>
                <a:gd name="T92" fmla="*/ 56 w 242"/>
                <a:gd name="T93" fmla="*/ 67 h 165"/>
                <a:gd name="T94" fmla="*/ 49 w 242"/>
                <a:gd name="T95" fmla="*/ 67 h 165"/>
                <a:gd name="T96" fmla="*/ 38 w 242"/>
                <a:gd name="T97" fmla="*/ 55 h 165"/>
                <a:gd name="T98" fmla="*/ 32 w 242"/>
                <a:gd name="T99" fmla="*/ 63 h 165"/>
                <a:gd name="T100" fmla="*/ 28 w 242"/>
                <a:gd name="T101" fmla="*/ 63 h 165"/>
                <a:gd name="T102" fmla="*/ 28 w 242"/>
                <a:gd name="T103" fmla="*/ 68 h 165"/>
                <a:gd name="T104" fmla="*/ 17 w 242"/>
                <a:gd name="T105" fmla="*/ 67 h 165"/>
                <a:gd name="T106" fmla="*/ 11 w 242"/>
                <a:gd name="T107" fmla="*/ 74 h 165"/>
                <a:gd name="T108" fmla="*/ 17 w 242"/>
                <a:gd name="T109" fmla="*/ 84 h 165"/>
                <a:gd name="T110" fmla="*/ 0 w 242"/>
                <a:gd name="T111" fmla="*/ 82 h 165"/>
                <a:gd name="T112" fmla="*/ 0 w 242"/>
                <a:gd name="T113" fmla="*/ 82 h 165"/>
                <a:gd name="T114" fmla="*/ 0 w 242"/>
                <a:gd name="T115" fmla="*/ 8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165">
                  <a:moveTo>
                    <a:pt x="0" y="82"/>
                  </a:moveTo>
                  <a:lnTo>
                    <a:pt x="0" y="12"/>
                  </a:lnTo>
                  <a:lnTo>
                    <a:pt x="38" y="0"/>
                  </a:lnTo>
                  <a:lnTo>
                    <a:pt x="66" y="19"/>
                  </a:lnTo>
                  <a:lnTo>
                    <a:pt x="85" y="40"/>
                  </a:lnTo>
                  <a:lnTo>
                    <a:pt x="126" y="38"/>
                  </a:lnTo>
                  <a:lnTo>
                    <a:pt x="145" y="57"/>
                  </a:lnTo>
                  <a:lnTo>
                    <a:pt x="145" y="72"/>
                  </a:lnTo>
                  <a:lnTo>
                    <a:pt x="153" y="74"/>
                  </a:lnTo>
                  <a:lnTo>
                    <a:pt x="153" y="86"/>
                  </a:lnTo>
                  <a:lnTo>
                    <a:pt x="174" y="87"/>
                  </a:lnTo>
                  <a:lnTo>
                    <a:pt x="176" y="95"/>
                  </a:lnTo>
                  <a:lnTo>
                    <a:pt x="181" y="97"/>
                  </a:lnTo>
                  <a:lnTo>
                    <a:pt x="191" y="78"/>
                  </a:lnTo>
                  <a:lnTo>
                    <a:pt x="196" y="78"/>
                  </a:lnTo>
                  <a:lnTo>
                    <a:pt x="202" y="74"/>
                  </a:lnTo>
                  <a:lnTo>
                    <a:pt x="215" y="67"/>
                  </a:lnTo>
                  <a:lnTo>
                    <a:pt x="215" y="72"/>
                  </a:lnTo>
                  <a:lnTo>
                    <a:pt x="212" y="76"/>
                  </a:lnTo>
                  <a:lnTo>
                    <a:pt x="208" y="82"/>
                  </a:lnTo>
                  <a:lnTo>
                    <a:pt x="217" y="86"/>
                  </a:lnTo>
                  <a:lnTo>
                    <a:pt x="227" y="84"/>
                  </a:lnTo>
                  <a:lnTo>
                    <a:pt x="242" y="95"/>
                  </a:lnTo>
                  <a:lnTo>
                    <a:pt x="227" y="103"/>
                  </a:lnTo>
                  <a:lnTo>
                    <a:pt x="210" y="103"/>
                  </a:lnTo>
                  <a:lnTo>
                    <a:pt x="210" y="91"/>
                  </a:lnTo>
                  <a:lnTo>
                    <a:pt x="208" y="89"/>
                  </a:lnTo>
                  <a:lnTo>
                    <a:pt x="202" y="95"/>
                  </a:lnTo>
                  <a:lnTo>
                    <a:pt x="193" y="95"/>
                  </a:lnTo>
                  <a:lnTo>
                    <a:pt x="193" y="103"/>
                  </a:lnTo>
                  <a:lnTo>
                    <a:pt x="181" y="104"/>
                  </a:lnTo>
                  <a:lnTo>
                    <a:pt x="181" y="116"/>
                  </a:lnTo>
                  <a:lnTo>
                    <a:pt x="166" y="116"/>
                  </a:lnTo>
                  <a:lnTo>
                    <a:pt x="160" y="123"/>
                  </a:lnTo>
                  <a:lnTo>
                    <a:pt x="172" y="129"/>
                  </a:lnTo>
                  <a:lnTo>
                    <a:pt x="172" y="133"/>
                  </a:lnTo>
                  <a:lnTo>
                    <a:pt x="179" y="146"/>
                  </a:lnTo>
                  <a:lnTo>
                    <a:pt x="170" y="157"/>
                  </a:lnTo>
                  <a:lnTo>
                    <a:pt x="170" y="165"/>
                  </a:lnTo>
                  <a:lnTo>
                    <a:pt x="153" y="159"/>
                  </a:lnTo>
                  <a:lnTo>
                    <a:pt x="153" y="148"/>
                  </a:lnTo>
                  <a:lnTo>
                    <a:pt x="138" y="144"/>
                  </a:lnTo>
                  <a:lnTo>
                    <a:pt x="119" y="129"/>
                  </a:lnTo>
                  <a:lnTo>
                    <a:pt x="96" y="108"/>
                  </a:lnTo>
                  <a:lnTo>
                    <a:pt x="83" y="86"/>
                  </a:lnTo>
                  <a:lnTo>
                    <a:pt x="60" y="86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38" y="55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8" y="68"/>
                  </a:lnTo>
                  <a:lnTo>
                    <a:pt x="17" y="67"/>
                  </a:lnTo>
                  <a:lnTo>
                    <a:pt x="11" y="74"/>
                  </a:lnTo>
                  <a:lnTo>
                    <a:pt x="17" y="84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442045A3-C402-C94E-9CCE-8C9A1F1641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83822" y="2303157"/>
              <a:ext cx="369501" cy="214392"/>
            </a:xfrm>
            <a:custGeom>
              <a:avLst/>
              <a:gdLst>
                <a:gd name="T0" fmla="*/ 0 w 242"/>
                <a:gd name="T1" fmla="*/ 82 h 165"/>
                <a:gd name="T2" fmla="*/ 0 w 242"/>
                <a:gd name="T3" fmla="*/ 12 h 165"/>
                <a:gd name="T4" fmla="*/ 38 w 242"/>
                <a:gd name="T5" fmla="*/ 0 h 165"/>
                <a:gd name="T6" fmla="*/ 66 w 242"/>
                <a:gd name="T7" fmla="*/ 19 h 165"/>
                <a:gd name="T8" fmla="*/ 85 w 242"/>
                <a:gd name="T9" fmla="*/ 40 h 165"/>
                <a:gd name="T10" fmla="*/ 126 w 242"/>
                <a:gd name="T11" fmla="*/ 38 h 165"/>
                <a:gd name="T12" fmla="*/ 145 w 242"/>
                <a:gd name="T13" fmla="*/ 57 h 165"/>
                <a:gd name="T14" fmla="*/ 145 w 242"/>
                <a:gd name="T15" fmla="*/ 72 h 165"/>
                <a:gd name="T16" fmla="*/ 153 w 242"/>
                <a:gd name="T17" fmla="*/ 74 h 165"/>
                <a:gd name="T18" fmla="*/ 153 w 242"/>
                <a:gd name="T19" fmla="*/ 86 h 165"/>
                <a:gd name="T20" fmla="*/ 174 w 242"/>
                <a:gd name="T21" fmla="*/ 87 h 165"/>
                <a:gd name="T22" fmla="*/ 176 w 242"/>
                <a:gd name="T23" fmla="*/ 95 h 165"/>
                <a:gd name="T24" fmla="*/ 181 w 242"/>
                <a:gd name="T25" fmla="*/ 97 h 165"/>
                <a:gd name="T26" fmla="*/ 191 w 242"/>
                <a:gd name="T27" fmla="*/ 78 h 165"/>
                <a:gd name="T28" fmla="*/ 196 w 242"/>
                <a:gd name="T29" fmla="*/ 78 h 165"/>
                <a:gd name="T30" fmla="*/ 202 w 242"/>
                <a:gd name="T31" fmla="*/ 74 h 165"/>
                <a:gd name="T32" fmla="*/ 215 w 242"/>
                <a:gd name="T33" fmla="*/ 67 h 165"/>
                <a:gd name="T34" fmla="*/ 215 w 242"/>
                <a:gd name="T35" fmla="*/ 72 h 165"/>
                <a:gd name="T36" fmla="*/ 212 w 242"/>
                <a:gd name="T37" fmla="*/ 76 h 165"/>
                <a:gd name="T38" fmla="*/ 208 w 242"/>
                <a:gd name="T39" fmla="*/ 82 h 165"/>
                <a:gd name="T40" fmla="*/ 217 w 242"/>
                <a:gd name="T41" fmla="*/ 86 h 165"/>
                <a:gd name="T42" fmla="*/ 227 w 242"/>
                <a:gd name="T43" fmla="*/ 84 h 165"/>
                <a:gd name="T44" fmla="*/ 242 w 242"/>
                <a:gd name="T45" fmla="*/ 95 h 165"/>
                <a:gd name="T46" fmla="*/ 227 w 242"/>
                <a:gd name="T47" fmla="*/ 103 h 165"/>
                <a:gd name="T48" fmla="*/ 210 w 242"/>
                <a:gd name="T49" fmla="*/ 103 h 165"/>
                <a:gd name="T50" fmla="*/ 210 w 242"/>
                <a:gd name="T51" fmla="*/ 91 h 165"/>
                <a:gd name="T52" fmla="*/ 208 w 242"/>
                <a:gd name="T53" fmla="*/ 89 h 165"/>
                <a:gd name="T54" fmla="*/ 202 w 242"/>
                <a:gd name="T55" fmla="*/ 95 h 165"/>
                <a:gd name="T56" fmla="*/ 193 w 242"/>
                <a:gd name="T57" fmla="*/ 95 h 165"/>
                <a:gd name="T58" fmla="*/ 193 w 242"/>
                <a:gd name="T59" fmla="*/ 103 h 165"/>
                <a:gd name="T60" fmla="*/ 181 w 242"/>
                <a:gd name="T61" fmla="*/ 104 h 165"/>
                <a:gd name="T62" fmla="*/ 181 w 242"/>
                <a:gd name="T63" fmla="*/ 116 h 165"/>
                <a:gd name="T64" fmla="*/ 166 w 242"/>
                <a:gd name="T65" fmla="*/ 116 h 165"/>
                <a:gd name="T66" fmla="*/ 160 w 242"/>
                <a:gd name="T67" fmla="*/ 123 h 165"/>
                <a:gd name="T68" fmla="*/ 172 w 242"/>
                <a:gd name="T69" fmla="*/ 129 h 165"/>
                <a:gd name="T70" fmla="*/ 172 w 242"/>
                <a:gd name="T71" fmla="*/ 133 h 165"/>
                <a:gd name="T72" fmla="*/ 179 w 242"/>
                <a:gd name="T73" fmla="*/ 146 h 165"/>
                <a:gd name="T74" fmla="*/ 170 w 242"/>
                <a:gd name="T75" fmla="*/ 157 h 165"/>
                <a:gd name="T76" fmla="*/ 170 w 242"/>
                <a:gd name="T77" fmla="*/ 165 h 165"/>
                <a:gd name="T78" fmla="*/ 153 w 242"/>
                <a:gd name="T79" fmla="*/ 159 h 165"/>
                <a:gd name="T80" fmla="*/ 153 w 242"/>
                <a:gd name="T81" fmla="*/ 148 h 165"/>
                <a:gd name="T82" fmla="*/ 138 w 242"/>
                <a:gd name="T83" fmla="*/ 144 h 165"/>
                <a:gd name="T84" fmla="*/ 119 w 242"/>
                <a:gd name="T85" fmla="*/ 129 h 165"/>
                <a:gd name="T86" fmla="*/ 96 w 242"/>
                <a:gd name="T87" fmla="*/ 108 h 165"/>
                <a:gd name="T88" fmla="*/ 83 w 242"/>
                <a:gd name="T89" fmla="*/ 86 h 165"/>
                <a:gd name="T90" fmla="*/ 60 w 242"/>
                <a:gd name="T91" fmla="*/ 86 h 165"/>
                <a:gd name="T92" fmla="*/ 56 w 242"/>
                <a:gd name="T93" fmla="*/ 67 h 165"/>
                <a:gd name="T94" fmla="*/ 49 w 242"/>
                <a:gd name="T95" fmla="*/ 67 h 165"/>
                <a:gd name="T96" fmla="*/ 38 w 242"/>
                <a:gd name="T97" fmla="*/ 55 h 165"/>
                <a:gd name="T98" fmla="*/ 32 w 242"/>
                <a:gd name="T99" fmla="*/ 63 h 165"/>
                <a:gd name="T100" fmla="*/ 28 w 242"/>
                <a:gd name="T101" fmla="*/ 63 h 165"/>
                <a:gd name="T102" fmla="*/ 28 w 242"/>
                <a:gd name="T103" fmla="*/ 68 h 165"/>
                <a:gd name="T104" fmla="*/ 17 w 242"/>
                <a:gd name="T105" fmla="*/ 67 h 165"/>
                <a:gd name="T106" fmla="*/ 11 w 242"/>
                <a:gd name="T107" fmla="*/ 74 h 165"/>
                <a:gd name="T108" fmla="*/ 17 w 242"/>
                <a:gd name="T109" fmla="*/ 84 h 165"/>
                <a:gd name="T110" fmla="*/ 0 w 242"/>
                <a:gd name="T111" fmla="*/ 82 h 165"/>
                <a:gd name="T112" fmla="*/ 0 w 242"/>
                <a:gd name="T113" fmla="*/ 82 h 165"/>
                <a:gd name="T114" fmla="*/ 0 w 242"/>
                <a:gd name="T115" fmla="*/ 8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165">
                  <a:moveTo>
                    <a:pt x="0" y="82"/>
                  </a:moveTo>
                  <a:lnTo>
                    <a:pt x="0" y="12"/>
                  </a:lnTo>
                  <a:lnTo>
                    <a:pt x="38" y="0"/>
                  </a:lnTo>
                  <a:lnTo>
                    <a:pt x="66" y="19"/>
                  </a:lnTo>
                  <a:lnTo>
                    <a:pt x="85" y="40"/>
                  </a:lnTo>
                  <a:lnTo>
                    <a:pt x="126" y="38"/>
                  </a:lnTo>
                  <a:lnTo>
                    <a:pt x="145" y="57"/>
                  </a:lnTo>
                  <a:lnTo>
                    <a:pt x="145" y="72"/>
                  </a:lnTo>
                  <a:lnTo>
                    <a:pt x="153" y="74"/>
                  </a:lnTo>
                  <a:lnTo>
                    <a:pt x="153" y="86"/>
                  </a:lnTo>
                  <a:lnTo>
                    <a:pt x="174" y="87"/>
                  </a:lnTo>
                  <a:lnTo>
                    <a:pt x="176" y="95"/>
                  </a:lnTo>
                  <a:lnTo>
                    <a:pt x="181" y="97"/>
                  </a:lnTo>
                  <a:lnTo>
                    <a:pt x="191" y="78"/>
                  </a:lnTo>
                  <a:lnTo>
                    <a:pt x="196" y="78"/>
                  </a:lnTo>
                  <a:lnTo>
                    <a:pt x="202" y="74"/>
                  </a:lnTo>
                  <a:lnTo>
                    <a:pt x="215" y="67"/>
                  </a:lnTo>
                  <a:lnTo>
                    <a:pt x="215" y="72"/>
                  </a:lnTo>
                  <a:lnTo>
                    <a:pt x="212" y="76"/>
                  </a:lnTo>
                  <a:lnTo>
                    <a:pt x="208" y="82"/>
                  </a:lnTo>
                  <a:lnTo>
                    <a:pt x="217" y="86"/>
                  </a:lnTo>
                  <a:lnTo>
                    <a:pt x="227" y="84"/>
                  </a:lnTo>
                  <a:lnTo>
                    <a:pt x="242" y="95"/>
                  </a:lnTo>
                  <a:lnTo>
                    <a:pt x="227" y="103"/>
                  </a:lnTo>
                  <a:lnTo>
                    <a:pt x="210" y="103"/>
                  </a:lnTo>
                  <a:lnTo>
                    <a:pt x="210" y="91"/>
                  </a:lnTo>
                  <a:lnTo>
                    <a:pt x="208" y="89"/>
                  </a:lnTo>
                  <a:lnTo>
                    <a:pt x="202" y="95"/>
                  </a:lnTo>
                  <a:lnTo>
                    <a:pt x="193" y="95"/>
                  </a:lnTo>
                  <a:lnTo>
                    <a:pt x="193" y="103"/>
                  </a:lnTo>
                  <a:lnTo>
                    <a:pt x="181" y="104"/>
                  </a:lnTo>
                  <a:lnTo>
                    <a:pt x="181" y="116"/>
                  </a:lnTo>
                  <a:lnTo>
                    <a:pt x="166" y="116"/>
                  </a:lnTo>
                  <a:lnTo>
                    <a:pt x="160" y="123"/>
                  </a:lnTo>
                  <a:lnTo>
                    <a:pt x="172" y="129"/>
                  </a:lnTo>
                  <a:lnTo>
                    <a:pt x="172" y="133"/>
                  </a:lnTo>
                  <a:lnTo>
                    <a:pt x="179" y="146"/>
                  </a:lnTo>
                  <a:lnTo>
                    <a:pt x="170" y="157"/>
                  </a:lnTo>
                  <a:lnTo>
                    <a:pt x="170" y="165"/>
                  </a:lnTo>
                  <a:lnTo>
                    <a:pt x="153" y="159"/>
                  </a:lnTo>
                  <a:lnTo>
                    <a:pt x="153" y="148"/>
                  </a:lnTo>
                  <a:lnTo>
                    <a:pt x="138" y="144"/>
                  </a:lnTo>
                  <a:lnTo>
                    <a:pt x="119" y="129"/>
                  </a:lnTo>
                  <a:lnTo>
                    <a:pt x="96" y="108"/>
                  </a:lnTo>
                  <a:lnTo>
                    <a:pt x="83" y="86"/>
                  </a:lnTo>
                  <a:lnTo>
                    <a:pt x="60" y="86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38" y="55"/>
                  </a:lnTo>
                  <a:lnTo>
                    <a:pt x="32" y="63"/>
                  </a:lnTo>
                  <a:lnTo>
                    <a:pt x="28" y="63"/>
                  </a:lnTo>
                  <a:lnTo>
                    <a:pt x="28" y="68"/>
                  </a:lnTo>
                  <a:lnTo>
                    <a:pt x="17" y="67"/>
                  </a:lnTo>
                  <a:lnTo>
                    <a:pt x="11" y="74"/>
                  </a:lnTo>
                  <a:lnTo>
                    <a:pt x="17" y="84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BAAA4B2E-6671-EC43-BEBC-576D3397AB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25781" y="2446085"/>
              <a:ext cx="416834" cy="346925"/>
            </a:xfrm>
            <a:custGeom>
              <a:avLst/>
              <a:gdLst>
                <a:gd name="T0" fmla="*/ 31 w 273"/>
                <a:gd name="T1" fmla="*/ 17 h 267"/>
                <a:gd name="T2" fmla="*/ 51 w 273"/>
                <a:gd name="T3" fmla="*/ 21 h 267"/>
                <a:gd name="T4" fmla="*/ 72 w 273"/>
                <a:gd name="T5" fmla="*/ 44 h 267"/>
                <a:gd name="T6" fmla="*/ 72 w 273"/>
                <a:gd name="T7" fmla="*/ 45 h 267"/>
                <a:gd name="T8" fmla="*/ 80 w 273"/>
                <a:gd name="T9" fmla="*/ 49 h 267"/>
                <a:gd name="T10" fmla="*/ 84 w 273"/>
                <a:gd name="T11" fmla="*/ 51 h 267"/>
                <a:gd name="T12" fmla="*/ 85 w 273"/>
                <a:gd name="T13" fmla="*/ 51 h 267"/>
                <a:gd name="T14" fmla="*/ 93 w 273"/>
                <a:gd name="T15" fmla="*/ 57 h 267"/>
                <a:gd name="T16" fmla="*/ 104 w 273"/>
                <a:gd name="T17" fmla="*/ 63 h 267"/>
                <a:gd name="T18" fmla="*/ 118 w 273"/>
                <a:gd name="T19" fmla="*/ 61 h 267"/>
                <a:gd name="T20" fmla="*/ 121 w 273"/>
                <a:gd name="T21" fmla="*/ 61 h 267"/>
                <a:gd name="T22" fmla="*/ 127 w 273"/>
                <a:gd name="T23" fmla="*/ 59 h 267"/>
                <a:gd name="T24" fmla="*/ 138 w 273"/>
                <a:gd name="T25" fmla="*/ 47 h 267"/>
                <a:gd name="T26" fmla="*/ 165 w 273"/>
                <a:gd name="T27" fmla="*/ 38 h 267"/>
                <a:gd name="T28" fmla="*/ 191 w 273"/>
                <a:gd name="T29" fmla="*/ 40 h 267"/>
                <a:gd name="T30" fmla="*/ 233 w 273"/>
                <a:gd name="T31" fmla="*/ 66 h 267"/>
                <a:gd name="T32" fmla="*/ 246 w 273"/>
                <a:gd name="T33" fmla="*/ 83 h 267"/>
                <a:gd name="T34" fmla="*/ 239 w 273"/>
                <a:gd name="T35" fmla="*/ 138 h 267"/>
                <a:gd name="T36" fmla="*/ 252 w 273"/>
                <a:gd name="T37" fmla="*/ 170 h 267"/>
                <a:gd name="T38" fmla="*/ 265 w 273"/>
                <a:gd name="T39" fmla="*/ 214 h 267"/>
                <a:gd name="T40" fmla="*/ 273 w 273"/>
                <a:gd name="T41" fmla="*/ 240 h 267"/>
                <a:gd name="T42" fmla="*/ 250 w 273"/>
                <a:gd name="T43" fmla="*/ 265 h 267"/>
                <a:gd name="T44" fmla="*/ 239 w 273"/>
                <a:gd name="T45" fmla="*/ 267 h 267"/>
                <a:gd name="T46" fmla="*/ 235 w 273"/>
                <a:gd name="T47" fmla="*/ 265 h 267"/>
                <a:gd name="T48" fmla="*/ 225 w 273"/>
                <a:gd name="T49" fmla="*/ 259 h 267"/>
                <a:gd name="T50" fmla="*/ 210 w 273"/>
                <a:gd name="T51" fmla="*/ 259 h 267"/>
                <a:gd name="T52" fmla="*/ 195 w 273"/>
                <a:gd name="T53" fmla="*/ 259 h 267"/>
                <a:gd name="T54" fmla="*/ 188 w 273"/>
                <a:gd name="T55" fmla="*/ 255 h 267"/>
                <a:gd name="T56" fmla="*/ 186 w 273"/>
                <a:gd name="T57" fmla="*/ 254 h 267"/>
                <a:gd name="T58" fmla="*/ 186 w 273"/>
                <a:gd name="T59" fmla="*/ 250 h 267"/>
                <a:gd name="T60" fmla="*/ 180 w 273"/>
                <a:gd name="T61" fmla="*/ 244 h 267"/>
                <a:gd name="T62" fmla="*/ 178 w 273"/>
                <a:gd name="T63" fmla="*/ 240 h 267"/>
                <a:gd name="T64" fmla="*/ 176 w 273"/>
                <a:gd name="T65" fmla="*/ 235 h 267"/>
                <a:gd name="T66" fmla="*/ 174 w 273"/>
                <a:gd name="T67" fmla="*/ 231 h 267"/>
                <a:gd name="T68" fmla="*/ 169 w 273"/>
                <a:gd name="T69" fmla="*/ 231 h 267"/>
                <a:gd name="T70" fmla="*/ 167 w 273"/>
                <a:gd name="T71" fmla="*/ 235 h 267"/>
                <a:gd name="T72" fmla="*/ 150 w 273"/>
                <a:gd name="T73" fmla="*/ 238 h 267"/>
                <a:gd name="T74" fmla="*/ 138 w 273"/>
                <a:gd name="T75" fmla="*/ 240 h 267"/>
                <a:gd name="T76" fmla="*/ 137 w 273"/>
                <a:gd name="T77" fmla="*/ 242 h 267"/>
                <a:gd name="T78" fmla="*/ 131 w 273"/>
                <a:gd name="T79" fmla="*/ 238 h 267"/>
                <a:gd name="T80" fmla="*/ 118 w 273"/>
                <a:gd name="T81" fmla="*/ 225 h 267"/>
                <a:gd name="T82" fmla="*/ 110 w 273"/>
                <a:gd name="T83" fmla="*/ 219 h 267"/>
                <a:gd name="T84" fmla="*/ 104 w 273"/>
                <a:gd name="T85" fmla="*/ 221 h 267"/>
                <a:gd name="T86" fmla="*/ 104 w 273"/>
                <a:gd name="T87" fmla="*/ 219 h 267"/>
                <a:gd name="T88" fmla="*/ 99 w 273"/>
                <a:gd name="T89" fmla="*/ 210 h 267"/>
                <a:gd name="T90" fmla="*/ 95 w 273"/>
                <a:gd name="T91" fmla="*/ 206 h 267"/>
                <a:gd name="T92" fmla="*/ 95 w 273"/>
                <a:gd name="T93" fmla="*/ 202 h 267"/>
                <a:gd name="T94" fmla="*/ 95 w 273"/>
                <a:gd name="T95" fmla="*/ 197 h 267"/>
                <a:gd name="T96" fmla="*/ 91 w 273"/>
                <a:gd name="T97" fmla="*/ 195 h 267"/>
                <a:gd name="T98" fmla="*/ 89 w 273"/>
                <a:gd name="T99" fmla="*/ 189 h 267"/>
                <a:gd name="T100" fmla="*/ 87 w 273"/>
                <a:gd name="T101" fmla="*/ 185 h 267"/>
                <a:gd name="T102" fmla="*/ 78 w 273"/>
                <a:gd name="T103" fmla="*/ 176 h 267"/>
                <a:gd name="T104" fmla="*/ 63 w 273"/>
                <a:gd name="T105" fmla="*/ 184 h 267"/>
                <a:gd name="T106" fmla="*/ 38 w 273"/>
                <a:gd name="T107" fmla="*/ 132 h 267"/>
                <a:gd name="T108" fmla="*/ 16 w 273"/>
                <a:gd name="T109" fmla="*/ 97 h 267"/>
                <a:gd name="T110" fmla="*/ 17 w 273"/>
                <a:gd name="T111" fmla="*/ 74 h 267"/>
                <a:gd name="T112" fmla="*/ 6 w 273"/>
                <a:gd name="T113" fmla="*/ 47 h 267"/>
                <a:gd name="T114" fmla="*/ 4 w 273"/>
                <a:gd name="T1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3" h="267">
                  <a:moveTo>
                    <a:pt x="4" y="0"/>
                  </a:moveTo>
                  <a:lnTo>
                    <a:pt x="19" y="17"/>
                  </a:lnTo>
                  <a:lnTo>
                    <a:pt x="31" y="17"/>
                  </a:lnTo>
                  <a:lnTo>
                    <a:pt x="51" y="2"/>
                  </a:lnTo>
                  <a:lnTo>
                    <a:pt x="57" y="8"/>
                  </a:lnTo>
                  <a:lnTo>
                    <a:pt x="51" y="21"/>
                  </a:lnTo>
                  <a:lnTo>
                    <a:pt x="65" y="27"/>
                  </a:lnTo>
                  <a:lnTo>
                    <a:pt x="67" y="36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7" y="53"/>
                  </a:lnTo>
                  <a:lnTo>
                    <a:pt x="91" y="55"/>
                  </a:lnTo>
                  <a:lnTo>
                    <a:pt x="93" y="57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104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5" y="61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31" y="53"/>
                  </a:lnTo>
                  <a:lnTo>
                    <a:pt x="137" y="59"/>
                  </a:lnTo>
                  <a:lnTo>
                    <a:pt x="138" y="47"/>
                  </a:lnTo>
                  <a:lnTo>
                    <a:pt x="148" y="49"/>
                  </a:lnTo>
                  <a:lnTo>
                    <a:pt x="157" y="38"/>
                  </a:lnTo>
                  <a:lnTo>
                    <a:pt x="165" y="38"/>
                  </a:lnTo>
                  <a:lnTo>
                    <a:pt x="176" y="32"/>
                  </a:lnTo>
                  <a:lnTo>
                    <a:pt x="182" y="32"/>
                  </a:lnTo>
                  <a:lnTo>
                    <a:pt x="191" y="40"/>
                  </a:lnTo>
                  <a:lnTo>
                    <a:pt x="207" y="44"/>
                  </a:lnTo>
                  <a:lnTo>
                    <a:pt x="218" y="49"/>
                  </a:lnTo>
                  <a:lnTo>
                    <a:pt x="233" y="66"/>
                  </a:lnTo>
                  <a:lnTo>
                    <a:pt x="242" y="63"/>
                  </a:lnTo>
                  <a:lnTo>
                    <a:pt x="242" y="63"/>
                  </a:lnTo>
                  <a:lnTo>
                    <a:pt x="246" y="83"/>
                  </a:lnTo>
                  <a:lnTo>
                    <a:pt x="235" y="108"/>
                  </a:lnTo>
                  <a:lnTo>
                    <a:pt x="235" y="119"/>
                  </a:lnTo>
                  <a:lnTo>
                    <a:pt x="239" y="138"/>
                  </a:lnTo>
                  <a:lnTo>
                    <a:pt x="239" y="153"/>
                  </a:lnTo>
                  <a:lnTo>
                    <a:pt x="252" y="161"/>
                  </a:lnTo>
                  <a:lnTo>
                    <a:pt x="252" y="170"/>
                  </a:lnTo>
                  <a:lnTo>
                    <a:pt x="239" y="180"/>
                  </a:lnTo>
                  <a:lnTo>
                    <a:pt x="250" y="206"/>
                  </a:lnTo>
                  <a:lnTo>
                    <a:pt x="265" y="214"/>
                  </a:lnTo>
                  <a:lnTo>
                    <a:pt x="267" y="229"/>
                  </a:lnTo>
                  <a:lnTo>
                    <a:pt x="273" y="233"/>
                  </a:lnTo>
                  <a:lnTo>
                    <a:pt x="273" y="240"/>
                  </a:lnTo>
                  <a:lnTo>
                    <a:pt x="259" y="242"/>
                  </a:lnTo>
                  <a:lnTo>
                    <a:pt x="254" y="250"/>
                  </a:lnTo>
                  <a:lnTo>
                    <a:pt x="250" y="265"/>
                  </a:lnTo>
                  <a:lnTo>
                    <a:pt x="250" y="265"/>
                  </a:lnTo>
                  <a:lnTo>
                    <a:pt x="244" y="265"/>
                  </a:lnTo>
                  <a:lnTo>
                    <a:pt x="239" y="267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1"/>
                  </a:lnTo>
                  <a:lnTo>
                    <a:pt x="229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10" y="259"/>
                  </a:lnTo>
                  <a:lnTo>
                    <a:pt x="210" y="259"/>
                  </a:lnTo>
                  <a:lnTo>
                    <a:pt x="203" y="259"/>
                  </a:lnTo>
                  <a:lnTo>
                    <a:pt x="203" y="259"/>
                  </a:lnTo>
                  <a:lnTo>
                    <a:pt x="195" y="259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88" y="255"/>
                  </a:lnTo>
                  <a:lnTo>
                    <a:pt x="188" y="255"/>
                  </a:lnTo>
                  <a:lnTo>
                    <a:pt x="186" y="254"/>
                  </a:lnTo>
                  <a:lnTo>
                    <a:pt x="186" y="254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0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37"/>
                  </a:lnTo>
                  <a:lnTo>
                    <a:pt x="176" y="235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2" y="229"/>
                  </a:lnTo>
                  <a:lnTo>
                    <a:pt x="169" y="231"/>
                  </a:lnTo>
                  <a:lnTo>
                    <a:pt x="169" y="231"/>
                  </a:lnTo>
                  <a:lnTo>
                    <a:pt x="169" y="233"/>
                  </a:lnTo>
                  <a:lnTo>
                    <a:pt x="169" y="235"/>
                  </a:lnTo>
                  <a:lnTo>
                    <a:pt x="167" y="235"/>
                  </a:lnTo>
                  <a:lnTo>
                    <a:pt x="159" y="237"/>
                  </a:lnTo>
                  <a:lnTo>
                    <a:pt x="159" y="237"/>
                  </a:lnTo>
                  <a:lnTo>
                    <a:pt x="150" y="238"/>
                  </a:lnTo>
                  <a:lnTo>
                    <a:pt x="144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7" y="242"/>
                  </a:lnTo>
                  <a:lnTo>
                    <a:pt x="137" y="242"/>
                  </a:lnTo>
                  <a:lnTo>
                    <a:pt x="135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23" y="231"/>
                  </a:lnTo>
                  <a:lnTo>
                    <a:pt x="123" y="231"/>
                  </a:lnTo>
                  <a:lnTo>
                    <a:pt x="118" y="225"/>
                  </a:lnTo>
                  <a:lnTo>
                    <a:pt x="114" y="221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3" y="216"/>
                  </a:lnTo>
                  <a:lnTo>
                    <a:pt x="101" y="212"/>
                  </a:lnTo>
                  <a:lnTo>
                    <a:pt x="99" y="210"/>
                  </a:lnTo>
                  <a:lnTo>
                    <a:pt x="99" y="210"/>
                  </a:lnTo>
                  <a:lnTo>
                    <a:pt x="97" y="208"/>
                  </a:lnTo>
                  <a:lnTo>
                    <a:pt x="95" y="206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7" y="201"/>
                  </a:lnTo>
                  <a:lnTo>
                    <a:pt x="97" y="199"/>
                  </a:lnTo>
                  <a:lnTo>
                    <a:pt x="95" y="197"/>
                  </a:lnTo>
                  <a:lnTo>
                    <a:pt x="95" y="197"/>
                  </a:lnTo>
                  <a:lnTo>
                    <a:pt x="93" y="197"/>
                  </a:lnTo>
                  <a:lnTo>
                    <a:pt x="91" y="195"/>
                  </a:lnTo>
                  <a:lnTo>
                    <a:pt x="89" y="191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9" y="187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4" y="182"/>
                  </a:lnTo>
                  <a:lnTo>
                    <a:pt x="80" y="180"/>
                  </a:lnTo>
                  <a:lnTo>
                    <a:pt x="78" y="176"/>
                  </a:lnTo>
                  <a:lnTo>
                    <a:pt x="78" y="176"/>
                  </a:lnTo>
                  <a:lnTo>
                    <a:pt x="67" y="176"/>
                  </a:lnTo>
                  <a:lnTo>
                    <a:pt x="63" y="184"/>
                  </a:lnTo>
                  <a:lnTo>
                    <a:pt x="51" y="172"/>
                  </a:lnTo>
                  <a:lnTo>
                    <a:pt x="46" y="157"/>
                  </a:lnTo>
                  <a:lnTo>
                    <a:pt x="38" y="132"/>
                  </a:lnTo>
                  <a:lnTo>
                    <a:pt x="25" y="123"/>
                  </a:lnTo>
                  <a:lnTo>
                    <a:pt x="16" y="114"/>
                  </a:lnTo>
                  <a:lnTo>
                    <a:pt x="16" y="97"/>
                  </a:lnTo>
                  <a:lnTo>
                    <a:pt x="27" y="85"/>
                  </a:lnTo>
                  <a:lnTo>
                    <a:pt x="27" y="78"/>
                  </a:lnTo>
                  <a:lnTo>
                    <a:pt x="17" y="74"/>
                  </a:lnTo>
                  <a:lnTo>
                    <a:pt x="17" y="64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0" y="34"/>
                  </a:lnTo>
                  <a:lnTo>
                    <a:pt x="0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D3F5AC26-1594-B843-9DD1-09BD0297E0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25781" y="2446085"/>
              <a:ext cx="416834" cy="346925"/>
            </a:xfrm>
            <a:custGeom>
              <a:avLst/>
              <a:gdLst>
                <a:gd name="T0" fmla="*/ 31 w 273"/>
                <a:gd name="T1" fmla="*/ 17 h 267"/>
                <a:gd name="T2" fmla="*/ 51 w 273"/>
                <a:gd name="T3" fmla="*/ 21 h 267"/>
                <a:gd name="T4" fmla="*/ 72 w 273"/>
                <a:gd name="T5" fmla="*/ 44 h 267"/>
                <a:gd name="T6" fmla="*/ 72 w 273"/>
                <a:gd name="T7" fmla="*/ 45 h 267"/>
                <a:gd name="T8" fmla="*/ 80 w 273"/>
                <a:gd name="T9" fmla="*/ 49 h 267"/>
                <a:gd name="T10" fmla="*/ 84 w 273"/>
                <a:gd name="T11" fmla="*/ 51 h 267"/>
                <a:gd name="T12" fmla="*/ 85 w 273"/>
                <a:gd name="T13" fmla="*/ 51 h 267"/>
                <a:gd name="T14" fmla="*/ 93 w 273"/>
                <a:gd name="T15" fmla="*/ 57 h 267"/>
                <a:gd name="T16" fmla="*/ 104 w 273"/>
                <a:gd name="T17" fmla="*/ 63 h 267"/>
                <a:gd name="T18" fmla="*/ 118 w 273"/>
                <a:gd name="T19" fmla="*/ 61 h 267"/>
                <a:gd name="T20" fmla="*/ 121 w 273"/>
                <a:gd name="T21" fmla="*/ 61 h 267"/>
                <a:gd name="T22" fmla="*/ 127 w 273"/>
                <a:gd name="T23" fmla="*/ 59 h 267"/>
                <a:gd name="T24" fmla="*/ 138 w 273"/>
                <a:gd name="T25" fmla="*/ 47 h 267"/>
                <a:gd name="T26" fmla="*/ 165 w 273"/>
                <a:gd name="T27" fmla="*/ 38 h 267"/>
                <a:gd name="T28" fmla="*/ 191 w 273"/>
                <a:gd name="T29" fmla="*/ 40 h 267"/>
                <a:gd name="T30" fmla="*/ 233 w 273"/>
                <a:gd name="T31" fmla="*/ 66 h 267"/>
                <a:gd name="T32" fmla="*/ 246 w 273"/>
                <a:gd name="T33" fmla="*/ 83 h 267"/>
                <a:gd name="T34" fmla="*/ 239 w 273"/>
                <a:gd name="T35" fmla="*/ 138 h 267"/>
                <a:gd name="T36" fmla="*/ 252 w 273"/>
                <a:gd name="T37" fmla="*/ 170 h 267"/>
                <a:gd name="T38" fmla="*/ 265 w 273"/>
                <a:gd name="T39" fmla="*/ 214 h 267"/>
                <a:gd name="T40" fmla="*/ 273 w 273"/>
                <a:gd name="T41" fmla="*/ 240 h 267"/>
                <a:gd name="T42" fmla="*/ 250 w 273"/>
                <a:gd name="T43" fmla="*/ 265 h 267"/>
                <a:gd name="T44" fmla="*/ 239 w 273"/>
                <a:gd name="T45" fmla="*/ 267 h 267"/>
                <a:gd name="T46" fmla="*/ 235 w 273"/>
                <a:gd name="T47" fmla="*/ 265 h 267"/>
                <a:gd name="T48" fmla="*/ 225 w 273"/>
                <a:gd name="T49" fmla="*/ 259 h 267"/>
                <a:gd name="T50" fmla="*/ 210 w 273"/>
                <a:gd name="T51" fmla="*/ 259 h 267"/>
                <a:gd name="T52" fmla="*/ 195 w 273"/>
                <a:gd name="T53" fmla="*/ 259 h 267"/>
                <a:gd name="T54" fmla="*/ 188 w 273"/>
                <a:gd name="T55" fmla="*/ 255 h 267"/>
                <a:gd name="T56" fmla="*/ 186 w 273"/>
                <a:gd name="T57" fmla="*/ 254 h 267"/>
                <a:gd name="T58" fmla="*/ 186 w 273"/>
                <a:gd name="T59" fmla="*/ 250 h 267"/>
                <a:gd name="T60" fmla="*/ 180 w 273"/>
                <a:gd name="T61" fmla="*/ 244 h 267"/>
                <a:gd name="T62" fmla="*/ 178 w 273"/>
                <a:gd name="T63" fmla="*/ 240 h 267"/>
                <a:gd name="T64" fmla="*/ 176 w 273"/>
                <a:gd name="T65" fmla="*/ 235 h 267"/>
                <a:gd name="T66" fmla="*/ 174 w 273"/>
                <a:gd name="T67" fmla="*/ 231 h 267"/>
                <a:gd name="T68" fmla="*/ 169 w 273"/>
                <a:gd name="T69" fmla="*/ 231 h 267"/>
                <a:gd name="T70" fmla="*/ 167 w 273"/>
                <a:gd name="T71" fmla="*/ 235 h 267"/>
                <a:gd name="T72" fmla="*/ 150 w 273"/>
                <a:gd name="T73" fmla="*/ 238 h 267"/>
                <a:gd name="T74" fmla="*/ 138 w 273"/>
                <a:gd name="T75" fmla="*/ 240 h 267"/>
                <a:gd name="T76" fmla="*/ 137 w 273"/>
                <a:gd name="T77" fmla="*/ 242 h 267"/>
                <a:gd name="T78" fmla="*/ 131 w 273"/>
                <a:gd name="T79" fmla="*/ 238 h 267"/>
                <a:gd name="T80" fmla="*/ 118 w 273"/>
                <a:gd name="T81" fmla="*/ 225 h 267"/>
                <a:gd name="T82" fmla="*/ 110 w 273"/>
                <a:gd name="T83" fmla="*/ 219 h 267"/>
                <a:gd name="T84" fmla="*/ 104 w 273"/>
                <a:gd name="T85" fmla="*/ 221 h 267"/>
                <a:gd name="T86" fmla="*/ 104 w 273"/>
                <a:gd name="T87" fmla="*/ 219 h 267"/>
                <a:gd name="T88" fmla="*/ 99 w 273"/>
                <a:gd name="T89" fmla="*/ 210 h 267"/>
                <a:gd name="T90" fmla="*/ 95 w 273"/>
                <a:gd name="T91" fmla="*/ 206 h 267"/>
                <a:gd name="T92" fmla="*/ 95 w 273"/>
                <a:gd name="T93" fmla="*/ 202 h 267"/>
                <a:gd name="T94" fmla="*/ 95 w 273"/>
                <a:gd name="T95" fmla="*/ 197 h 267"/>
                <a:gd name="T96" fmla="*/ 91 w 273"/>
                <a:gd name="T97" fmla="*/ 195 h 267"/>
                <a:gd name="T98" fmla="*/ 89 w 273"/>
                <a:gd name="T99" fmla="*/ 189 h 267"/>
                <a:gd name="T100" fmla="*/ 87 w 273"/>
                <a:gd name="T101" fmla="*/ 185 h 267"/>
                <a:gd name="T102" fmla="*/ 78 w 273"/>
                <a:gd name="T103" fmla="*/ 176 h 267"/>
                <a:gd name="T104" fmla="*/ 63 w 273"/>
                <a:gd name="T105" fmla="*/ 184 h 267"/>
                <a:gd name="T106" fmla="*/ 38 w 273"/>
                <a:gd name="T107" fmla="*/ 132 h 267"/>
                <a:gd name="T108" fmla="*/ 16 w 273"/>
                <a:gd name="T109" fmla="*/ 97 h 267"/>
                <a:gd name="T110" fmla="*/ 17 w 273"/>
                <a:gd name="T111" fmla="*/ 74 h 267"/>
                <a:gd name="T112" fmla="*/ 6 w 273"/>
                <a:gd name="T113" fmla="*/ 47 h 267"/>
                <a:gd name="T114" fmla="*/ 4 w 273"/>
                <a:gd name="T11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3" h="267">
                  <a:moveTo>
                    <a:pt x="4" y="0"/>
                  </a:moveTo>
                  <a:lnTo>
                    <a:pt x="19" y="17"/>
                  </a:lnTo>
                  <a:lnTo>
                    <a:pt x="31" y="17"/>
                  </a:lnTo>
                  <a:lnTo>
                    <a:pt x="51" y="2"/>
                  </a:lnTo>
                  <a:lnTo>
                    <a:pt x="57" y="8"/>
                  </a:lnTo>
                  <a:lnTo>
                    <a:pt x="51" y="21"/>
                  </a:lnTo>
                  <a:lnTo>
                    <a:pt x="65" y="27"/>
                  </a:lnTo>
                  <a:lnTo>
                    <a:pt x="67" y="36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7" y="53"/>
                  </a:lnTo>
                  <a:lnTo>
                    <a:pt x="91" y="55"/>
                  </a:lnTo>
                  <a:lnTo>
                    <a:pt x="93" y="57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104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5" y="61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31" y="53"/>
                  </a:lnTo>
                  <a:lnTo>
                    <a:pt x="137" y="59"/>
                  </a:lnTo>
                  <a:lnTo>
                    <a:pt x="138" y="47"/>
                  </a:lnTo>
                  <a:lnTo>
                    <a:pt x="148" y="49"/>
                  </a:lnTo>
                  <a:lnTo>
                    <a:pt x="157" y="38"/>
                  </a:lnTo>
                  <a:lnTo>
                    <a:pt x="165" y="38"/>
                  </a:lnTo>
                  <a:lnTo>
                    <a:pt x="176" y="32"/>
                  </a:lnTo>
                  <a:lnTo>
                    <a:pt x="182" y="32"/>
                  </a:lnTo>
                  <a:lnTo>
                    <a:pt x="191" y="40"/>
                  </a:lnTo>
                  <a:lnTo>
                    <a:pt x="207" y="44"/>
                  </a:lnTo>
                  <a:lnTo>
                    <a:pt x="218" y="49"/>
                  </a:lnTo>
                  <a:lnTo>
                    <a:pt x="233" y="66"/>
                  </a:lnTo>
                  <a:lnTo>
                    <a:pt x="242" y="63"/>
                  </a:lnTo>
                  <a:lnTo>
                    <a:pt x="242" y="63"/>
                  </a:lnTo>
                  <a:lnTo>
                    <a:pt x="246" y="83"/>
                  </a:lnTo>
                  <a:lnTo>
                    <a:pt x="235" y="108"/>
                  </a:lnTo>
                  <a:lnTo>
                    <a:pt x="235" y="119"/>
                  </a:lnTo>
                  <a:lnTo>
                    <a:pt x="239" y="138"/>
                  </a:lnTo>
                  <a:lnTo>
                    <a:pt x="239" y="153"/>
                  </a:lnTo>
                  <a:lnTo>
                    <a:pt x="252" y="161"/>
                  </a:lnTo>
                  <a:lnTo>
                    <a:pt x="252" y="170"/>
                  </a:lnTo>
                  <a:lnTo>
                    <a:pt x="239" y="180"/>
                  </a:lnTo>
                  <a:lnTo>
                    <a:pt x="250" y="206"/>
                  </a:lnTo>
                  <a:lnTo>
                    <a:pt x="265" y="214"/>
                  </a:lnTo>
                  <a:lnTo>
                    <a:pt x="267" y="229"/>
                  </a:lnTo>
                  <a:lnTo>
                    <a:pt x="273" y="233"/>
                  </a:lnTo>
                  <a:lnTo>
                    <a:pt x="273" y="240"/>
                  </a:lnTo>
                  <a:lnTo>
                    <a:pt x="259" y="242"/>
                  </a:lnTo>
                  <a:lnTo>
                    <a:pt x="254" y="250"/>
                  </a:lnTo>
                  <a:lnTo>
                    <a:pt x="250" y="265"/>
                  </a:lnTo>
                  <a:lnTo>
                    <a:pt x="250" y="265"/>
                  </a:lnTo>
                  <a:lnTo>
                    <a:pt x="244" y="265"/>
                  </a:lnTo>
                  <a:lnTo>
                    <a:pt x="239" y="267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1"/>
                  </a:lnTo>
                  <a:lnTo>
                    <a:pt x="229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10" y="259"/>
                  </a:lnTo>
                  <a:lnTo>
                    <a:pt x="210" y="259"/>
                  </a:lnTo>
                  <a:lnTo>
                    <a:pt x="203" y="259"/>
                  </a:lnTo>
                  <a:lnTo>
                    <a:pt x="203" y="259"/>
                  </a:lnTo>
                  <a:lnTo>
                    <a:pt x="195" y="259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88" y="255"/>
                  </a:lnTo>
                  <a:lnTo>
                    <a:pt x="188" y="255"/>
                  </a:lnTo>
                  <a:lnTo>
                    <a:pt x="186" y="254"/>
                  </a:lnTo>
                  <a:lnTo>
                    <a:pt x="186" y="254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0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37"/>
                  </a:lnTo>
                  <a:lnTo>
                    <a:pt x="176" y="235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4" y="231"/>
                  </a:lnTo>
                  <a:lnTo>
                    <a:pt x="172" y="229"/>
                  </a:lnTo>
                  <a:lnTo>
                    <a:pt x="169" y="231"/>
                  </a:lnTo>
                  <a:lnTo>
                    <a:pt x="169" y="231"/>
                  </a:lnTo>
                  <a:lnTo>
                    <a:pt x="169" y="233"/>
                  </a:lnTo>
                  <a:lnTo>
                    <a:pt x="169" y="235"/>
                  </a:lnTo>
                  <a:lnTo>
                    <a:pt x="167" y="235"/>
                  </a:lnTo>
                  <a:lnTo>
                    <a:pt x="159" y="237"/>
                  </a:lnTo>
                  <a:lnTo>
                    <a:pt x="159" y="237"/>
                  </a:lnTo>
                  <a:lnTo>
                    <a:pt x="150" y="238"/>
                  </a:lnTo>
                  <a:lnTo>
                    <a:pt x="144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7" y="242"/>
                  </a:lnTo>
                  <a:lnTo>
                    <a:pt x="137" y="242"/>
                  </a:lnTo>
                  <a:lnTo>
                    <a:pt x="135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23" y="231"/>
                  </a:lnTo>
                  <a:lnTo>
                    <a:pt x="123" y="231"/>
                  </a:lnTo>
                  <a:lnTo>
                    <a:pt x="118" y="225"/>
                  </a:lnTo>
                  <a:lnTo>
                    <a:pt x="114" y="221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3" y="216"/>
                  </a:lnTo>
                  <a:lnTo>
                    <a:pt x="101" y="212"/>
                  </a:lnTo>
                  <a:lnTo>
                    <a:pt x="99" y="210"/>
                  </a:lnTo>
                  <a:lnTo>
                    <a:pt x="99" y="210"/>
                  </a:lnTo>
                  <a:lnTo>
                    <a:pt x="97" y="208"/>
                  </a:lnTo>
                  <a:lnTo>
                    <a:pt x="95" y="206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7" y="201"/>
                  </a:lnTo>
                  <a:lnTo>
                    <a:pt x="97" y="199"/>
                  </a:lnTo>
                  <a:lnTo>
                    <a:pt x="95" y="197"/>
                  </a:lnTo>
                  <a:lnTo>
                    <a:pt x="95" y="197"/>
                  </a:lnTo>
                  <a:lnTo>
                    <a:pt x="93" y="197"/>
                  </a:lnTo>
                  <a:lnTo>
                    <a:pt x="91" y="195"/>
                  </a:lnTo>
                  <a:lnTo>
                    <a:pt x="89" y="191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9" y="187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4" y="182"/>
                  </a:lnTo>
                  <a:lnTo>
                    <a:pt x="80" y="180"/>
                  </a:lnTo>
                  <a:lnTo>
                    <a:pt x="78" y="176"/>
                  </a:lnTo>
                  <a:lnTo>
                    <a:pt x="78" y="176"/>
                  </a:lnTo>
                  <a:lnTo>
                    <a:pt x="67" y="176"/>
                  </a:lnTo>
                  <a:lnTo>
                    <a:pt x="63" y="184"/>
                  </a:lnTo>
                  <a:lnTo>
                    <a:pt x="51" y="172"/>
                  </a:lnTo>
                  <a:lnTo>
                    <a:pt x="46" y="157"/>
                  </a:lnTo>
                  <a:lnTo>
                    <a:pt x="38" y="132"/>
                  </a:lnTo>
                  <a:lnTo>
                    <a:pt x="25" y="123"/>
                  </a:lnTo>
                  <a:lnTo>
                    <a:pt x="16" y="114"/>
                  </a:lnTo>
                  <a:lnTo>
                    <a:pt x="16" y="97"/>
                  </a:lnTo>
                  <a:lnTo>
                    <a:pt x="27" y="85"/>
                  </a:lnTo>
                  <a:lnTo>
                    <a:pt x="27" y="78"/>
                  </a:lnTo>
                  <a:lnTo>
                    <a:pt x="17" y="74"/>
                  </a:lnTo>
                  <a:lnTo>
                    <a:pt x="17" y="64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0" y="34"/>
                  </a:lnTo>
                  <a:lnTo>
                    <a:pt x="0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E0CCDF5A-FD09-054D-9643-BFE6AAD75A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72399" y="2365525"/>
              <a:ext cx="236664" cy="94852"/>
            </a:xfrm>
            <a:custGeom>
              <a:avLst/>
              <a:gdLst>
                <a:gd name="T0" fmla="*/ 21 w 155"/>
                <a:gd name="T1" fmla="*/ 55 h 73"/>
                <a:gd name="T2" fmla="*/ 21 w 155"/>
                <a:gd name="T3" fmla="*/ 55 h 73"/>
                <a:gd name="T4" fmla="*/ 38 w 155"/>
                <a:gd name="T5" fmla="*/ 55 h 73"/>
                <a:gd name="T6" fmla="*/ 53 w 155"/>
                <a:gd name="T7" fmla="*/ 47 h 73"/>
                <a:gd name="T8" fmla="*/ 36 w 155"/>
                <a:gd name="T9" fmla="*/ 36 h 73"/>
                <a:gd name="T10" fmla="*/ 26 w 155"/>
                <a:gd name="T11" fmla="*/ 38 h 73"/>
                <a:gd name="T12" fmla="*/ 19 w 155"/>
                <a:gd name="T13" fmla="*/ 34 h 73"/>
                <a:gd name="T14" fmla="*/ 23 w 155"/>
                <a:gd name="T15" fmla="*/ 28 h 73"/>
                <a:gd name="T16" fmla="*/ 26 w 155"/>
                <a:gd name="T17" fmla="*/ 24 h 73"/>
                <a:gd name="T18" fmla="*/ 26 w 155"/>
                <a:gd name="T19" fmla="*/ 20 h 73"/>
                <a:gd name="T20" fmla="*/ 30 w 155"/>
                <a:gd name="T21" fmla="*/ 9 h 73"/>
                <a:gd name="T22" fmla="*/ 60 w 155"/>
                <a:gd name="T23" fmla="*/ 11 h 73"/>
                <a:gd name="T24" fmla="*/ 60 w 155"/>
                <a:gd name="T25" fmla="*/ 11 h 73"/>
                <a:gd name="T26" fmla="*/ 68 w 155"/>
                <a:gd name="T27" fmla="*/ 0 h 73"/>
                <a:gd name="T28" fmla="*/ 83 w 155"/>
                <a:gd name="T29" fmla="*/ 7 h 73"/>
                <a:gd name="T30" fmla="*/ 142 w 155"/>
                <a:gd name="T31" fmla="*/ 7 h 73"/>
                <a:gd name="T32" fmla="*/ 145 w 155"/>
                <a:gd name="T33" fmla="*/ 17 h 73"/>
                <a:gd name="T34" fmla="*/ 155 w 155"/>
                <a:gd name="T35" fmla="*/ 17 h 73"/>
                <a:gd name="T36" fmla="*/ 155 w 155"/>
                <a:gd name="T37" fmla="*/ 24 h 73"/>
                <a:gd name="T38" fmla="*/ 132 w 155"/>
                <a:gd name="T39" fmla="*/ 30 h 73"/>
                <a:gd name="T40" fmla="*/ 128 w 155"/>
                <a:gd name="T41" fmla="*/ 41 h 73"/>
                <a:gd name="T42" fmla="*/ 113 w 155"/>
                <a:gd name="T43" fmla="*/ 39 h 73"/>
                <a:gd name="T44" fmla="*/ 108 w 155"/>
                <a:gd name="T45" fmla="*/ 53 h 73"/>
                <a:gd name="T46" fmla="*/ 108 w 155"/>
                <a:gd name="T47" fmla="*/ 53 h 73"/>
                <a:gd name="T48" fmla="*/ 96 w 155"/>
                <a:gd name="T49" fmla="*/ 51 h 73"/>
                <a:gd name="T50" fmla="*/ 92 w 155"/>
                <a:gd name="T51" fmla="*/ 58 h 73"/>
                <a:gd name="T52" fmla="*/ 89 w 155"/>
                <a:gd name="T53" fmla="*/ 53 h 73"/>
                <a:gd name="T54" fmla="*/ 79 w 155"/>
                <a:gd name="T55" fmla="*/ 53 h 73"/>
                <a:gd name="T56" fmla="*/ 74 w 155"/>
                <a:gd name="T57" fmla="*/ 58 h 73"/>
                <a:gd name="T58" fmla="*/ 68 w 155"/>
                <a:gd name="T59" fmla="*/ 58 h 73"/>
                <a:gd name="T60" fmla="*/ 68 w 155"/>
                <a:gd name="T61" fmla="*/ 73 h 73"/>
                <a:gd name="T62" fmla="*/ 41 w 155"/>
                <a:gd name="T63" fmla="*/ 73 h 73"/>
                <a:gd name="T64" fmla="*/ 36 w 155"/>
                <a:gd name="T65" fmla="*/ 68 h 73"/>
                <a:gd name="T66" fmla="*/ 30 w 155"/>
                <a:gd name="T67" fmla="*/ 73 h 73"/>
                <a:gd name="T68" fmla="*/ 21 w 155"/>
                <a:gd name="T69" fmla="*/ 70 h 73"/>
                <a:gd name="T70" fmla="*/ 0 w 155"/>
                <a:gd name="T71" fmla="*/ 70 h 73"/>
                <a:gd name="T72" fmla="*/ 7 w 155"/>
                <a:gd name="T73" fmla="*/ 60 h 73"/>
                <a:gd name="T74" fmla="*/ 21 w 155"/>
                <a:gd name="T75" fmla="*/ 55 h 73"/>
                <a:gd name="T76" fmla="*/ 21 w 155"/>
                <a:gd name="T77" fmla="*/ 55 h 73"/>
                <a:gd name="T78" fmla="*/ 21 w 155"/>
                <a:gd name="T7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5" h="73">
                  <a:moveTo>
                    <a:pt x="21" y="55"/>
                  </a:moveTo>
                  <a:lnTo>
                    <a:pt x="21" y="55"/>
                  </a:lnTo>
                  <a:lnTo>
                    <a:pt x="38" y="55"/>
                  </a:lnTo>
                  <a:lnTo>
                    <a:pt x="53" y="47"/>
                  </a:lnTo>
                  <a:lnTo>
                    <a:pt x="36" y="36"/>
                  </a:lnTo>
                  <a:lnTo>
                    <a:pt x="26" y="38"/>
                  </a:lnTo>
                  <a:lnTo>
                    <a:pt x="19" y="34"/>
                  </a:lnTo>
                  <a:lnTo>
                    <a:pt x="23" y="28"/>
                  </a:lnTo>
                  <a:lnTo>
                    <a:pt x="26" y="24"/>
                  </a:lnTo>
                  <a:lnTo>
                    <a:pt x="26" y="20"/>
                  </a:lnTo>
                  <a:lnTo>
                    <a:pt x="30" y="9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3" y="7"/>
                  </a:lnTo>
                  <a:lnTo>
                    <a:pt x="142" y="7"/>
                  </a:lnTo>
                  <a:lnTo>
                    <a:pt x="145" y="17"/>
                  </a:lnTo>
                  <a:lnTo>
                    <a:pt x="155" y="17"/>
                  </a:lnTo>
                  <a:lnTo>
                    <a:pt x="155" y="24"/>
                  </a:lnTo>
                  <a:lnTo>
                    <a:pt x="132" y="30"/>
                  </a:lnTo>
                  <a:lnTo>
                    <a:pt x="128" y="41"/>
                  </a:lnTo>
                  <a:lnTo>
                    <a:pt x="113" y="39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96" y="51"/>
                  </a:lnTo>
                  <a:lnTo>
                    <a:pt x="92" y="58"/>
                  </a:lnTo>
                  <a:lnTo>
                    <a:pt x="89" y="53"/>
                  </a:lnTo>
                  <a:lnTo>
                    <a:pt x="79" y="53"/>
                  </a:lnTo>
                  <a:lnTo>
                    <a:pt x="74" y="58"/>
                  </a:lnTo>
                  <a:lnTo>
                    <a:pt x="68" y="58"/>
                  </a:lnTo>
                  <a:lnTo>
                    <a:pt x="68" y="73"/>
                  </a:lnTo>
                  <a:lnTo>
                    <a:pt x="41" y="73"/>
                  </a:lnTo>
                  <a:lnTo>
                    <a:pt x="36" y="68"/>
                  </a:lnTo>
                  <a:lnTo>
                    <a:pt x="30" y="73"/>
                  </a:lnTo>
                  <a:lnTo>
                    <a:pt x="21" y="70"/>
                  </a:lnTo>
                  <a:lnTo>
                    <a:pt x="0" y="70"/>
                  </a:lnTo>
                  <a:lnTo>
                    <a:pt x="7" y="60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CF4CB448-6A59-C140-B049-AF8C2DF660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72399" y="2365525"/>
              <a:ext cx="236664" cy="94852"/>
            </a:xfrm>
            <a:custGeom>
              <a:avLst/>
              <a:gdLst>
                <a:gd name="T0" fmla="*/ 21 w 155"/>
                <a:gd name="T1" fmla="*/ 55 h 73"/>
                <a:gd name="T2" fmla="*/ 21 w 155"/>
                <a:gd name="T3" fmla="*/ 55 h 73"/>
                <a:gd name="T4" fmla="*/ 38 w 155"/>
                <a:gd name="T5" fmla="*/ 55 h 73"/>
                <a:gd name="T6" fmla="*/ 53 w 155"/>
                <a:gd name="T7" fmla="*/ 47 h 73"/>
                <a:gd name="T8" fmla="*/ 36 w 155"/>
                <a:gd name="T9" fmla="*/ 36 h 73"/>
                <a:gd name="T10" fmla="*/ 26 w 155"/>
                <a:gd name="T11" fmla="*/ 38 h 73"/>
                <a:gd name="T12" fmla="*/ 19 w 155"/>
                <a:gd name="T13" fmla="*/ 34 h 73"/>
                <a:gd name="T14" fmla="*/ 23 w 155"/>
                <a:gd name="T15" fmla="*/ 28 h 73"/>
                <a:gd name="T16" fmla="*/ 26 w 155"/>
                <a:gd name="T17" fmla="*/ 24 h 73"/>
                <a:gd name="T18" fmla="*/ 26 w 155"/>
                <a:gd name="T19" fmla="*/ 20 h 73"/>
                <a:gd name="T20" fmla="*/ 30 w 155"/>
                <a:gd name="T21" fmla="*/ 9 h 73"/>
                <a:gd name="T22" fmla="*/ 60 w 155"/>
                <a:gd name="T23" fmla="*/ 11 h 73"/>
                <a:gd name="T24" fmla="*/ 60 w 155"/>
                <a:gd name="T25" fmla="*/ 11 h 73"/>
                <a:gd name="T26" fmla="*/ 68 w 155"/>
                <a:gd name="T27" fmla="*/ 0 h 73"/>
                <a:gd name="T28" fmla="*/ 83 w 155"/>
                <a:gd name="T29" fmla="*/ 7 h 73"/>
                <a:gd name="T30" fmla="*/ 142 w 155"/>
                <a:gd name="T31" fmla="*/ 7 h 73"/>
                <a:gd name="T32" fmla="*/ 145 w 155"/>
                <a:gd name="T33" fmla="*/ 17 h 73"/>
                <a:gd name="T34" fmla="*/ 155 w 155"/>
                <a:gd name="T35" fmla="*/ 17 h 73"/>
                <a:gd name="T36" fmla="*/ 155 w 155"/>
                <a:gd name="T37" fmla="*/ 24 h 73"/>
                <a:gd name="T38" fmla="*/ 132 w 155"/>
                <a:gd name="T39" fmla="*/ 30 h 73"/>
                <a:gd name="T40" fmla="*/ 128 w 155"/>
                <a:gd name="T41" fmla="*/ 41 h 73"/>
                <a:gd name="T42" fmla="*/ 113 w 155"/>
                <a:gd name="T43" fmla="*/ 39 h 73"/>
                <a:gd name="T44" fmla="*/ 108 w 155"/>
                <a:gd name="T45" fmla="*/ 53 h 73"/>
                <a:gd name="T46" fmla="*/ 108 w 155"/>
                <a:gd name="T47" fmla="*/ 53 h 73"/>
                <a:gd name="T48" fmla="*/ 96 w 155"/>
                <a:gd name="T49" fmla="*/ 51 h 73"/>
                <a:gd name="T50" fmla="*/ 92 w 155"/>
                <a:gd name="T51" fmla="*/ 58 h 73"/>
                <a:gd name="T52" fmla="*/ 89 w 155"/>
                <a:gd name="T53" fmla="*/ 53 h 73"/>
                <a:gd name="T54" fmla="*/ 79 w 155"/>
                <a:gd name="T55" fmla="*/ 53 h 73"/>
                <a:gd name="T56" fmla="*/ 74 w 155"/>
                <a:gd name="T57" fmla="*/ 58 h 73"/>
                <a:gd name="T58" fmla="*/ 68 w 155"/>
                <a:gd name="T59" fmla="*/ 58 h 73"/>
                <a:gd name="T60" fmla="*/ 68 w 155"/>
                <a:gd name="T61" fmla="*/ 73 h 73"/>
                <a:gd name="T62" fmla="*/ 41 w 155"/>
                <a:gd name="T63" fmla="*/ 73 h 73"/>
                <a:gd name="T64" fmla="*/ 36 w 155"/>
                <a:gd name="T65" fmla="*/ 68 h 73"/>
                <a:gd name="T66" fmla="*/ 30 w 155"/>
                <a:gd name="T67" fmla="*/ 73 h 73"/>
                <a:gd name="T68" fmla="*/ 21 w 155"/>
                <a:gd name="T69" fmla="*/ 70 h 73"/>
                <a:gd name="T70" fmla="*/ 0 w 155"/>
                <a:gd name="T71" fmla="*/ 70 h 73"/>
                <a:gd name="T72" fmla="*/ 7 w 155"/>
                <a:gd name="T73" fmla="*/ 60 h 73"/>
                <a:gd name="T74" fmla="*/ 21 w 155"/>
                <a:gd name="T75" fmla="*/ 55 h 73"/>
                <a:gd name="T76" fmla="*/ 21 w 155"/>
                <a:gd name="T77" fmla="*/ 55 h 73"/>
                <a:gd name="T78" fmla="*/ 21 w 155"/>
                <a:gd name="T7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5" h="73">
                  <a:moveTo>
                    <a:pt x="21" y="55"/>
                  </a:moveTo>
                  <a:lnTo>
                    <a:pt x="21" y="55"/>
                  </a:lnTo>
                  <a:lnTo>
                    <a:pt x="38" y="55"/>
                  </a:lnTo>
                  <a:lnTo>
                    <a:pt x="53" y="47"/>
                  </a:lnTo>
                  <a:lnTo>
                    <a:pt x="36" y="36"/>
                  </a:lnTo>
                  <a:lnTo>
                    <a:pt x="26" y="38"/>
                  </a:lnTo>
                  <a:lnTo>
                    <a:pt x="19" y="34"/>
                  </a:lnTo>
                  <a:lnTo>
                    <a:pt x="23" y="28"/>
                  </a:lnTo>
                  <a:lnTo>
                    <a:pt x="26" y="24"/>
                  </a:lnTo>
                  <a:lnTo>
                    <a:pt x="26" y="20"/>
                  </a:lnTo>
                  <a:lnTo>
                    <a:pt x="30" y="9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8" y="0"/>
                  </a:lnTo>
                  <a:lnTo>
                    <a:pt x="83" y="7"/>
                  </a:lnTo>
                  <a:lnTo>
                    <a:pt x="142" y="7"/>
                  </a:lnTo>
                  <a:lnTo>
                    <a:pt x="145" y="17"/>
                  </a:lnTo>
                  <a:lnTo>
                    <a:pt x="155" y="17"/>
                  </a:lnTo>
                  <a:lnTo>
                    <a:pt x="155" y="24"/>
                  </a:lnTo>
                  <a:lnTo>
                    <a:pt x="132" y="30"/>
                  </a:lnTo>
                  <a:lnTo>
                    <a:pt x="128" y="41"/>
                  </a:lnTo>
                  <a:lnTo>
                    <a:pt x="113" y="39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96" y="51"/>
                  </a:lnTo>
                  <a:lnTo>
                    <a:pt x="92" y="58"/>
                  </a:lnTo>
                  <a:lnTo>
                    <a:pt x="89" y="53"/>
                  </a:lnTo>
                  <a:lnTo>
                    <a:pt x="79" y="53"/>
                  </a:lnTo>
                  <a:lnTo>
                    <a:pt x="74" y="58"/>
                  </a:lnTo>
                  <a:lnTo>
                    <a:pt x="68" y="58"/>
                  </a:lnTo>
                  <a:lnTo>
                    <a:pt x="68" y="73"/>
                  </a:lnTo>
                  <a:lnTo>
                    <a:pt x="41" y="73"/>
                  </a:lnTo>
                  <a:lnTo>
                    <a:pt x="36" y="68"/>
                  </a:lnTo>
                  <a:lnTo>
                    <a:pt x="30" y="73"/>
                  </a:lnTo>
                  <a:lnTo>
                    <a:pt x="21" y="70"/>
                  </a:lnTo>
                  <a:lnTo>
                    <a:pt x="0" y="70"/>
                  </a:lnTo>
                  <a:lnTo>
                    <a:pt x="7" y="60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90411BAD-3345-2E48-9E6F-756247726F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93756" y="2514950"/>
              <a:ext cx="357286" cy="311843"/>
            </a:xfrm>
            <a:custGeom>
              <a:avLst/>
              <a:gdLst>
                <a:gd name="T0" fmla="*/ 9 w 234"/>
                <a:gd name="T1" fmla="*/ 153 h 240"/>
                <a:gd name="T2" fmla="*/ 26 w 234"/>
                <a:gd name="T3" fmla="*/ 176 h 240"/>
                <a:gd name="T4" fmla="*/ 32 w 234"/>
                <a:gd name="T5" fmla="*/ 187 h 240"/>
                <a:gd name="T6" fmla="*/ 11 w 234"/>
                <a:gd name="T7" fmla="*/ 197 h 240"/>
                <a:gd name="T8" fmla="*/ 9 w 234"/>
                <a:gd name="T9" fmla="*/ 212 h 240"/>
                <a:gd name="T10" fmla="*/ 11 w 234"/>
                <a:gd name="T11" fmla="*/ 210 h 240"/>
                <a:gd name="T12" fmla="*/ 17 w 234"/>
                <a:gd name="T13" fmla="*/ 212 h 240"/>
                <a:gd name="T14" fmla="*/ 17 w 234"/>
                <a:gd name="T15" fmla="*/ 212 h 240"/>
                <a:gd name="T16" fmla="*/ 20 w 234"/>
                <a:gd name="T17" fmla="*/ 212 h 240"/>
                <a:gd name="T18" fmla="*/ 24 w 234"/>
                <a:gd name="T19" fmla="*/ 214 h 240"/>
                <a:gd name="T20" fmla="*/ 28 w 234"/>
                <a:gd name="T21" fmla="*/ 212 h 240"/>
                <a:gd name="T22" fmla="*/ 30 w 234"/>
                <a:gd name="T23" fmla="*/ 212 h 240"/>
                <a:gd name="T24" fmla="*/ 37 w 234"/>
                <a:gd name="T25" fmla="*/ 212 h 240"/>
                <a:gd name="T26" fmla="*/ 43 w 234"/>
                <a:gd name="T27" fmla="*/ 210 h 240"/>
                <a:gd name="T28" fmla="*/ 47 w 234"/>
                <a:gd name="T29" fmla="*/ 210 h 240"/>
                <a:gd name="T30" fmla="*/ 58 w 234"/>
                <a:gd name="T31" fmla="*/ 212 h 240"/>
                <a:gd name="T32" fmla="*/ 68 w 234"/>
                <a:gd name="T33" fmla="*/ 212 h 240"/>
                <a:gd name="T34" fmla="*/ 73 w 234"/>
                <a:gd name="T35" fmla="*/ 212 h 240"/>
                <a:gd name="T36" fmla="*/ 79 w 234"/>
                <a:gd name="T37" fmla="*/ 214 h 240"/>
                <a:gd name="T38" fmla="*/ 92 w 234"/>
                <a:gd name="T39" fmla="*/ 229 h 240"/>
                <a:gd name="T40" fmla="*/ 102 w 234"/>
                <a:gd name="T41" fmla="*/ 240 h 240"/>
                <a:gd name="T42" fmla="*/ 111 w 234"/>
                <a:gd name="T43" fmla="*/ 231 h 240"/>
                <a:gd name="T44" fmla="*/ 132 w 234"/>
                <a:gd name="T45" fmla="*/ 229 h 240"/>
                <a:gd name="T46" fmla="*/ 140 w 234"/>
                <a:gd name="T47" fmla="*/ 214 h 240"/>
                <a:gd name="T48" fmla="*/ 132 w 234"/>
                <a:gd name="T49" fmla="*/ 193 h 240"/>
                <a:gd name="T50" fmla="*/ 124 w 234"/>
                <a:gd name="T51" fmla="*/ 178 h 240"/>
                <a:gd name="T52" fmla="*/ 140 w 234"/>
                <a:gd name="T53" fmla="*/ 174 h 240"/>
                <a:gd name="T54" fmla="*/ 160 w 234"/>
                <a:gd name="T55" fmla="*/ 153 h 240"/>
                <a:gd name="T56" fmla="*/ 177 w 234"/>
                <a:gd name="T57" fmla="*/ 131 h 240"/>
                <a:gd name="T58" fmla="*/ 187 w 234"/>
                <a:gd name="T59" fmla="*/ 119 h 240"/>
                <a:gd name="T60" fmla="*/ 194 w 234"/>
                <a:gd name="T61" fmla="*/ 98 h 240"/>
                <a:gd name="T62" fmla="*/ 192 w 234"/>
                <a:gd name="T63" fmla="*/ 78 h 240"/>
                <a:gd name="T64" fmla="*/ 185 w 234"/>
                <a:gd name="T65" fmla="*/ 49 h 240"/>
                <a:gd name="T66" fmla="*/ 194 w 234"/>
                <a:gd name="T67" fmla="*/ 45 h 240"/>
                <a:gd name="T68" fmla="*/ 208 w 234"/>
                <a:gd name="T69" fmla="*/ 45 h 240"/>
                <a:gd name="T70" fmla="*/ 232 w 234"/>
                <a:gd name="T71" fmla="*/ 40 h 240"/>
                <a:gd name="T72" fmla="*/ 215 w 234"/>
                <a:gd name="T73" fmla="*/ 21 h 240"/>
                <a:gd name="T74" fmla="*/ 196 w 234"/>
                <a:gd name="T75" fmla="*/ 0 h 240"/>
                <a:gd name="T76" fmla="*/ 175 w 234"/>
                <a:gd name="T77" fmla="*/ 8 h 240"/>
                <a:gd name="T78" fmla="*/ 155 w 234"/>
                <a:gd name="T79" fmla="*/ 15 h 240"/>
                <a:gd name="T80" fmla="*/ 155 w 234"/>
                <a:gd name="T81" fmla="*/ 27 h 240"/>
                <a:gd name="T82" fmla="*/ 145 w 234"/>
                <a:gd name="T83" fmla="*/ 44 h 240"/>
                <a:gd name="T84" fmla="*/ 130 w 234"/>
                <a:gd name="T85" fmla="*/ 59 h 240"/>
                <a:gd name="T86" fmla="*/ 122 w 234"/>
                <a:gd name="T87" fmla="*/ 76 h 240"/>
                <a:gd name="T88" fmla="*/ 111 w 234"/>
                <a:gd name="T89" fmla="*/ 104 h 240"/>
                <a:gd name="T90" fmla="*/ 96 w 234"/>
                <a:gd name="T91" fmla="*/ 100 h 240"/>
                <a:gd name="T92" fmla="*/ 81 w 234"/>
                <a:gd name="T93" fmla="*/ 106 h 240"/>
                <a:gd name="T94" fmla="*/ 75 w 234"/>
                <a:gd name="T95" fmla="*/ 134 h 240"/>
                <a:gd name="T96" fmla="*/ 47 w 234"/>
                <a:gd name="T97" fmla="*/ 138 h 240"/>
                <a:gd name="T98" fmla="*/ 0 w 234"/>
                <a:gd name="T99" fmla="*/ 134 h 240"/>
                <a:gd name="T100" fmla="*/ 0 w 234"/>
                <a:gd name="T101" fmla="*/ 13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" h="240">
                  <a:moveTo>
                    <a:pt x="0" y="134"/>
                  </a:moveTo>
                  <a:lnTo>
                    <a:pt x="9" y="153"/>
                  </a:lnTo>
                  <a:lnTo>
                    <a:pt x="22" y="161"/>
                  </a:lnTo>
                  <a:lnTo>
                    <a:pt x="26" y="176"/>
                  </a:lnTo>
                  <a:lnTo>
                    <a:pt x="32" y="180"/>
                  </a:lnTo>
                  <a:lnTo>
                    <a:pt x="32" y="187"/>
                  </a:lnTo>
                  <a:lnTo>
                    <a:pt x="18" y="189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13" y="210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20" y="214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24" y="214"/>
                  </a:lnTo>
                  <a:lnTo>
                    <a:pt x="26" y="214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30" y="212"/>
                  </a:lnTo>
                  <a:lnTo>
                    <a:pt x="32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43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54" y="212"/>
                  </a:lnTo>
                  <a:lnTo>
                    <a:pt x="58" y="212"/>
                  </a:lnTo>
                  <a:lnTo>
                    <a:pt x="5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73" y="212"/>
                  </a:lnTo>
                  <a:lnTo>
                    <a:pt x="75" y="210"/>
                  </a:lnTo>
                  <a:lnTo>
                    <a:pt x="79" y="214"/>
                  </a:lnTo>
                  <a:lnTo>
                    <a:pt x="87" y="221"/>
                  </a:lnTo>
                  <a:lnTo>
                    <a:pt x="92" y="229"/>
                  </a:lnTo>
                  <a:lnTo>
                    <a:pt x="96" y="235"/>
                  </a:lnTo>
                  <a:lnTo>
                    <a:pt x="102" y="240"/>
                  </a:lnTo>
                  <a:lnTo>
                    <a:pt x="109" y="240"/>
                  </a:lnTo>
                  <a:lnTo>
                    <a:pt x="111" y="231"/>
                  </a:lnTo>
                  <a:lnTo>
                    <a:pt x="124" y="231"/>
                  </a:lnTo>
                  <a:lnTo>
                    <a:pt x="132" y="229"/>
                  </a:lnTo>
                  <a:lnTo>
                    <a:pt x="140" y="229"/>
                  </a:lnTo>
                  <a:lnTo>
                    <a:pt x="140" y="214"/>
                  </a:lnTo>
                  <a:lnTo>
                    <a:pt x="132" y="204"/>
                  </a:lnTo>
                  <a:lnTo>
                    <a:pt x="132" y="193"/>
                  </a:lnTo>
                  <a:lnTo>
                    <a:pt x="126" y="187"/>
                  </a:lnTo>
                  <a:lnTo>
                    <a:pt x="124" y="178"/>
                  </a:lnTo>
                  <a:lnTo>
                    <a:pt x="134" y="166"/>
                  </a:lnTo>
                  <a:lnTo>
                    <a:pt x="140" y="174"/>
                  </a:lnTo>
                  <a:lnTo>
                    <a:pt x="155" y="168"/>
                  </a:lnTo>
                  <a:lnTo>
                    <a:pt x="160" y="153"/>
                  </a:lnTo>
                  <a:lnTo>
                    <a:pt x="170" y="149"/>
                  </a:lnTo>
                  <a:lnTo>
                    <a:pt x="177" y="131"/>
                  </a:lnTo>
                  <a:lnTo>
                    <a:pt x="185" y="127"/>
                  </a:lnTo>
                  <a:lnTo>
                    <a:pt x="187" y="119"/>
                  </a:lnTo>
                  <a:lnTo>
                    <a:pt x="196" y="112"/>
                  </a:lnTo>
                  <a:lnTo>
                    <a:pt x="194" y="98"/>
                  </a:lnTo>
                  <a:lnTo>
                    <a:pt x="204" y="91"/>
                  </a:lnTo>
                  <a:lnTo>
                    <a:pt x="192" y="78"/>
                  </a:lnTo>
                  <a:lnTo>
                    <a:pt x="187" y="70"/>
                  </a:lnTo>
                  <a:lnTo>
                    <a:pt x="185" y="49"/>
                  </a:lnTo>
                  <a:lnTo>
                    <a:pt x="185" y="49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208" y="45"/>
                  </a:lnTo>
                  <a:lnTo>
                    <a:pt x="215" y="47"/>
                  </a:lnTo>
                  <a:lnTo>
                    <a:pt x="232" y="40"/>
                  </a:lnTo>
                  <a:lnTo>
                    <a:pt x="234" y="28"/>
                  </a:lnTo>
                  <a:lnTo>
                    <a:pt x="215" y="21"/>
                  </a:lnTo>
                  <a:lnTo>
                    <a:pt x="215" y="11"/>
                  </a:lnTo>
                  <a:lnTo>
                    <a:pt x="196" y="0"/>
                  </a:lnTo>
                  <a:lnTo>
                    <a:pt x="191" y="8"/>
                  </a:lnTo>
                  <a:lnTo>
                    <a:pt x="175" y="8"/>
                  </a:lnTo>
                  <a:lnTo>
                    <a:pt x="166" y="11"/>
                  </a:lnTo>
                  <a:lnTo>
                    <a:pt x="155" y="15"/>
                  </a:lnTo>
                  <a:lnTo>
                    <a:pt x="149" y="21"/>
                  </a:lnTo>
                  <a:lnTo>
                    <a:pt x="155" y="27"/>
                  </a:lnTo>
                  <a:lnTo>
                    <a:pt x="151" y="38"/>
                  </a:lnTo>
                  <a:lnTo>
                    <a:pt x="145" y="44"/>
                  </a:lnTo>
                  <a:lnTo>
                    <a:pt x="141" y="59"/>
                  </a:lnTo>
                  <a:lnTo>
                    <a:pt x="130" y="59"/>
                  </a:lnTo>
                  <a:lnTo>
                    <a:pt x="130" y="70"/>
                  </a:lnTo>
                  <a:lnTo>
                    <a:pt x="122" y="76"/>
                  </a:lnTo>
                  <a:lnTo>
                    <a:pt x="117" y="98"/>
                  </a:lnTo>
                  <a:lnTo>
                    <a:pt x="111" y="104"/>
                  </a:lnTo>
                  <a:lnTo>
                    <a:pt x="105" y="98"/>
                  </a:lnTo>
                  <a:lnTo>
                    <a:pt x="96" y="100"/>
                  </a:lnTo>
                  <a:lnTo>
                    <a:pt x="92" y="106"/>
                  </a:lnTo>
                  <a:lnTo>
                    <a:pt x="81" y="106"/>
                  </a:lnTo>
                  <a:lnTo>
                    <a:pt x="75" y="123"/>
                  </a:lnTo>
                  <a:lnTo>
                    <a:pt x="75" y="134"/>
                  </a:lnTo>
                  <a:lnTo>
                    <a:pt x="60" y="134"/>
                  </a:lnTo>
                  <a:lnTo>
                    <a:pt x="47" y="138"/>
                  </a:lnTo>
                  <a:lnTo>
                    <a:pt x="28" y="138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6EA2A28B-F04C-5F47-86F4-EAB22B07EE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93756" y="2514950"/>
              <a:ext cx="357286" cy="311843"/>
            </a:xfrm>
            <a:custGeom>
              <a:avLst/>
              <a:gdLst>
                <a:gd name="T0" fmla="*/ 9 w 234"/>
                <a:gd name="T1" fmla="*/ 153 h 240"/>
                <a:gd name="T2" fmla="*/ 26 w 234"/>
                <a:gd name="T3" fmla="*/ 176 h 240"/>
                <a:gd name="T4" fmla="*/ 32 w 234"/>
                <a:gd name="T5" fmla="*/ 187 h 240"/>
                <a:gd name="T6" fmla="*/ 11 w 234"/>
                <a:gd name="T7" fmla="*/ 197 h 240"/>
                <a:gd name="T8" fmla="*/ 9 w 234"/>
                <a:gd name="T9" fmla="*/ 212 h 240"/>
                <a:gd name="T10" fmla="*/ 11 w 234"/>
                <a:gd name="T11" fmla="*/ 210 h 240"/>
                <a:gd name="T12" fmla="*/ 17 w 234"/>
                <a:gd name="T13" fmla="*/ 212 h 240"/>
                <a:gd name="T14" fmla="*/ 17 w 234"/>
                <a:gd name="T15" fmla="*/ 212 h 240"/>
                <a:gd name="T16" fmla="*/ 20 w 234"/>
                <a:gd name="T17" fmla="*/ 212 h 240"/>
                <a:gd name="T18" fmla="*/ 24 w 234"/>
                <a:gd name="T19" fmla="*/ 214 h 240"/>
                <a:gd name="T20" fmla="*/ 28 w 234"/>
                <a:gd name="T21" fmla="*/ 212 h 240"/>
                <a:gd name="T22" fmla="*/ 30 w 234"/>
                <a:gd name="T23" fmla="*/ 212 h 240"/>
                <a:gd name="T24" fmla="*/ 37 w 234"/>
                <a:gd name="T25" fmla="*/ 212 h 240"/>
                <a:gd name="T26" fmla="*/ 43 w 234"/>
                <a:gd name="T27" fmla="*/ 210 h 240"/>
                <a:gd name="T28" fmla="*/ 47 w 234"/>
                <a:gd name="T29" fmla="*/ 210 h 240"/>
                <a:gd name="T30" fmla="*/ 58 w 234"/>
                <a:gd name="T31" fmla="*/ 212 h 240"/>
                <a:gd name="T32" fmla="*/ 68 w 234"/>
                <a:gd name="T33" fmla="*/ 212 h 240"/>
                <a:gd name="T34" fmla="*/ 73 w 234"/>
                <a:gd name="T35" fmla="*/ 212 h 240"/>
                <a:gd name="T36" fmla="*/ 79 w 234"/>
                <a:gd name="T37" fmla="*/ 214 h 240"/>
                <a:gd name="T38" fmla="*/ 92 w 234"/>
                <a:gd name="T39" fmla="*/ 229 h 240"/>
                <a:gd name="T40" fmla="*/ 102 w 234"/>
                <a:gd name="T41" fmla="*/ 240 h 240"/>
                <a:gd name="T42" fmla="*/ 111 w 234"/>
                <a:gd name="T43" fmla="*/ 231 h 240"/>
                <a:gd name="T44" fmla="*/ 132 w 234"/>
                <a:gd name="T45" fmla="*/ 229 h 240"/>
                <a:gd name="T46" fmla="*/ 140 w 234"/>
                <a:gd name="T47" fmla="*/ 214 h 240"/>
                <a:gd name="T48" fmla="*/ 132 w 234"/>
                <a:gd name="T49" fmla="*/ 193 h 240"/>
                <a:gd name="T50" fmla="*/ 124 w 234"/>
                <a:gd name="T51" fmla="*/ 178 h 240"/>
                <a:gd name="T52" fmla="*/ 140 w 234"/>
                <a:gd name="T53" fmla="*/ 174 h 240"/>
                <a:gd name="T54" fmla="*/ 160 w 234"/>
                <a:gd name="T55" fmla="*/ 153 h 240"/>
                <a:gd name="T56" fmla="*/ 177 w 234"/>
                <a:gd name="T57" fmla="*/ 131 h 240"/>
                <a:gd name="T58" fmla="*/ 187 w 234"/>
                <a:gd name="T59" fmla="*/ 119 h 240"/>
                <a:gd name="T60" fmla="*/ 194 w 234"/>
                <a:gd name="T61" fmla="*/ 98 h 240"/>
                <a:gd name="T62" fmla="*/ 192 w 234"/>
                <a:gd name="T63" fmla="*/ 78 h 240"/>
                <a:gd name="T64" fmla="*/ 185 w 234"/>
                <a:gd name="T65" fmla="*/ 49 h 240"/>
                <a:gd name="T66" fmla="*/ 194 w 234"/>
                <a:gd name="T67" fmla="*/ 45 h 240"/>
                <a:gd name="T68" fmla="*/ 208 w 234"/>
                <a:gd name="T69" fmla="*/ 45 h 240"/>
                <a:gd name="T70" fmla="*/ 232 w 234"/>
                <a:gd name="T71" fmla="*/ 40 h 240"/>
                <a:gd name="T72" fmla="*/ 215 w 234"/>
                <a:gd name="T73" fmla="*/ 21 h 240"/>
                <a:gd name="T74" fmla="*/ 196 w 234"/>
                <a:gd name="T75" fmla="*/ 0 h 240"/>
                <a:gd name="T76" fmla="*/ 175 w 234"/>
                <a:gd name="T77" fmla="*/ 8 h 240"/>
                <a:gd name="T78" fmla="*/ 155 w 234"/>
                <a:gd name="T79" fmla="*/ 15 h 240"/>
                <a:gd name="T80" fmla="*/ 155 w 234"/>
                <a:gd name="T81" fmla="*/ 27 h 240"/>
                <a:gd name="T82" fmla="*/ 145 w 234"/>
                <a:gd name="T83" fmla="*/ 44 h 240"/>
                <a:gd name="T84" fmla="*/ 130 w 234"/>
                <a:gd name="T85" fmla="*/ 59 h 240"/>
                <a:gd name="T86" fmla="*/ 122 w 234"/>
                <a:gd name="T87" fmla="*/ 76 h 240"/>
                <a:gd name="T88" fmla="*/ 111 w 234"/>
                <a:gd name="T89" fmla="*/ 104 h 240"/>
                <a:gd name="T90" fmla="*/ 96 w 234"/>
                <a:gd name="T91" fmla="*/ 100 h 240"/>
                <a:gd name="T92" fmla="*/ 81 w 234"/>
                <a:gd name="T93" fmla="*/ 106 h 240"/>
                <a:gd name="T94" fmla="*/ 75 w 234"/>
                <a:gd name="T95" fmla="*/ 134 h 240"/>
                <a:gd name="T96" fmla="*/ 47 w 234"/>
                <a:gd name="T97" fmla="*/ 138 h 240"/>
                <a:gd name="T98" fmla="*/ 0 w 234"/>
                <a:gd name="T99" fmla="*/ 134 h 240"/>
                <a:gd name="T100" fmla="*/ 0 w 234"/>
                <a:gd name="T101" fmla="*/ 13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" h="240">
                  <a:moveTo>
                    <a:pt x="0" y="134"/>
                  </a:moveTo>
                  <a:lnTo>
                    <a:pt x="9" y="153"/>
                  </a:lnTo>
                  <a:lnTo>
                    <a:pt x="22" y="161"/>
                  </a:lnTo>
                  <a:lnTo>
                    <a:pt x="26" y="176"/>
                  </a:lnTo>
                  <a:lnTo>
                    <a:pt x="32" y="180"/>
                  </a:lnTo>
                  <a:lnTo>
                    <a:pt x="32" y="187"/>
                  </a:lnTo>
                  <a:lnTo>
                    <a:pt x="18" y="189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13" y="210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17" y="212"/>
                  </a:lnTo>
                  <a:lnTo>
                    <a:pt x="20" y="214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24" y="214"/>
                  </a:lnTo>
                  <a:lnTo>
                    <a:pt x="26" y="214"/>
                  </a:lnTo>
                  <a:lnTo>
                    <a:pt x="28" y="212"/>
                  </a:lnTo>
                  <a:lnTo>
                    <a:pt x="28" y="212"/>
                  </a:lnTo>
                  <a:lnTo>
                    <a:pt x="30" y="212"/>
                  </a:lnTo>
                  <a:lnTo>
                    <a:pt x="32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43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54" y="212"/>
                  </a:lnTo>
                  <a:lnTo>
                    <a:pt x="58" y="212"/>
                  </a:lnTo>
                  <a:lnTo>
                    <a:pt x="5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73" y="212"/>
                  </a:lnTo>
                  <a:lnTo>
                    <a:pt x="75" y="210"/>
                  </a:lnTo>
                  <a:lnTo>
                    <a:pt x="79" y="214"/>
                  </a:lnTo>
                  <a:lnTo>
                    <a:pt x="87" y="221"/>
                  </a:lnTo>
                  <a:lnTo>
                    <a:pt x="92" y="229"/>
                  </a:lnTo>
                  <a:lnTo>
                    <a:pt x="96" y="235"/>
                  </a:lnTo>
                  <a:lnTo>
                    <a:pt x="102" y="240"/>
                  </a:lnTo>
                  <a:lnTo>
                    <a:pt x="109" y="240"/>
                  </a:lnTo>
                  <a:lnTo>
                    <a:pt x="111" y="231"/>
                  </a:lnTo>
                  <a:lnTo>
                    <a:pt x="124" y="231"/>
                  </a:lnTo>
                  <a:lnTo>
                    <a:pt x="132" y="229"/>
                  </a:lnTo>
                  <a:lnTo>
                    <a:pt x="140" y="229"/>
                  </a:lnTo>
                  <a:lnTo>
                    <a:pt x="140" y="214"/>
                  </a:lnTo>
                  <a:lnTo>
                    <a:pt x="132" y="204"/>
                  </a:lnTo>
                  <a:lnTo>
                    <a:pt x="132" y="193"/>
                  </a:lnTo>
                  <a:lnTo>
                    <a:pt x="126" y="187"/>
                  </a:lnTo>
                  <a:lnTo>
                    <a:pt x="124" y="178"/>
                  </a:lnTo>
                  <a:lnTo>
                    <a:pt x="134" y="166"/>
                  </a:lnTo>
                  <a:lnTo>
                    <a:pt x="140" y="174"/>
                  </a:lnTo>
                  <a:lnTo>
                    <a:pt x="155" y="168"/>
                  </a:lnTo>
                  <a:lnTo>
                    <a:pt x="160" y="153"/>
                  </a:lnTo>
                  <a:lnTo>
                    <a:pt x="170" y="149"/>
                  </a:lnTo>
                  <a:lnTo>
                    <a:pt x="177" y="131"/>
                  </a:lnTo>
                  <a:lnTo>
                    <a:pt x="185" y="127"/>
                  </a:lnTo>
                  <a:lnTo>
                    <a:pt x="187" y="119"/>
                  </a:lnTo>
                  <a:lnTo>
                    <a:pt x="196" y="112"/>
                  </a:lnTo>
                  <a:lnTo>
                    <a:pt x="194" y="98"/>
                  </a:lnTo>
                  <a:lnTo>
                    <a:pt x="204" y="91"/>
                  </a:lnTo>
                  <a:lnTo>
                    <a:pt x="192" y="78"/>
                  </a:lnTo>
                  <a:lnTo>
                    <a:pt x="187" y="70"/>
                  </a:lnTo>
                  <a:lnTo>
                    <a:pt x="185" y="49"/>
                  </a:lnTo>
                  <a:lnTo>
                    <a:pt x="185" y="49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208" y="45"/>
                  </a:lnTo>
                  <a:lnTo>
                    <a:pt x="215" y="47"/>
                  </a:lnTo>
                  <a:lnTo>
                    <a:pt x="232" y="40"/>
                  </a:lnTo>
                  <a:lnTo>
                    <a:pt x="234" y="28"/>
                  </a:lnTo>
                  <a:lnTo>
                    <a:pt x="215" y="21"/>
                  </a:lnTo>
                  <a:lnTo>
                    <a:pt x="215" y="11"/>
                  </a:lnTo>
                  <a:lnTo>
                    <a:pt x="196" y="0"/>
                  </a:lnTo>
                  <a:lnTo>
                    <a:pt x="191" y="8"/>
                  </a:lnTo>
                  <a:lnTo>
                    <a:pt x="175" y="8"/>
                  </a:lnTo>
                  <a:lnTo>
                    <a:pt x="166" y="11"/>
                  </a:lnTo>
                  <a:lnTo>
                    <a:pt x="155" y="15"/>
                  </a:lnTo>
                  <a:lnTo>
                    <a:pt x="149" y="21"/>
                  </a:lnTo>
                  <a:lnTo>
                    <a:pt x="155" y="27"/>
                  </a:lnTo>
                  <a:lnTo>
                    <a:pt x="151" y="38"/>
                  </a:lnTo>
                  <a:lnTo>
                    <a:pt x="145" y="44"/>
                  </a:lnTo>
                  <a:lnTo>
                    <a:pt x="141" y="59"/>
                  </a:lnTo>
                  <a:lnTo>
                    <a:pt x="130" y="59"/>
                  </a:lnTo>
                  <a:lnTo>
                    <a:pt x="130" y="70"/>
                  </a:lnTo>
                  <a:lnTo>
                    <a:pt x="122" y="76"/>
                  </a:lnTo>
                  <a:lnTo>
                    <a:pt x="117" y="98"/>
                  </a:lnTo>
                  <a:lnTo>
                    <a:pt x="111" y="104"/>
                  </a:lnTo>
                  <a:lnTo>
                    <a:pt x="105" y="98"/>
                  </a:lnTo>
                  <a:lnTo>
                    <a:pt x="96" y="100"/>
                  </a:lnTo>
                  <a:lnTo>
                    <a:pt x="92" y="106"/>
                  </a:lnTo>
                  <a:lnTo>
                    <a:pt x="81" y="106"/>
                  </a:lnTo>
                  <a:lnTo>
                    <a:pt x="75" y="123"/>
                  </a:lnTo>
                  <a:lnTo>
                    <a:pt x="75" y="134"/>
                  </a:lnTo>
                  <a:lnTo>
                    <a:pt x="60" y="134"/>
                  </a:lnTo>
                  <a:lnTo>
                    <a:pt x="47" y="138"/>
                  </a:lnTo>
                  <a:lnTo>
                    <a:pt x="28" y="138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7E725320-7295-D14C-B12E-261E440618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8120" y="2418798"/>
              <a:ext cx="167955" cy="103948"/>
            </a:xfrm>
            <a:custGeom>
              <a:avLst/>
              <a:gdLst>
                <a:gd name="T0" fmla="*/ 10 w 110"/>
                <a:gd name="T1" fmla="*/ 76 h 80"/>
                <a:gd name="T2" fmla="*/ 10 w 110"/>
                <a:gd name="T3" fmla="*/ 68 h 80"/>
                <a:gd name="T4" fmla="*/ 17 w 110"/>
                <a:gd name="T5" fmla="*/ 57 h 80"/>
                <a:gd name="T6" fmla="*/ 12 w 110"/>
                <a:gd name="T7" fmla="*/ 46 h 80"/>
                <a:gd name="T8" fmla="*/ 12 w 110"/>
                <a:gd name="T9" fmla="*/ 40 h 80"/>
                <a:gd name="T10" fmla="*/ 0 w 110"/>
                <a:gd name="T11" fmla="*/ 34 h 80"/>
                <a:gd name="T12" fmla="*/ 6 w 110"/>
                <a:gd name="T13" fmla="*/ 27 h 80"/>
                <a:gd name="T14" fmla="*/ 21 w 110"/>
                <a:gd name="T15" fmla="*/ 27 h 80"/>
                <a:gd name="T16" fmla="*/ 21 w 110"/>
                <a:gd name="T17" fmla="*/ 15 h 80"/>
                <a:gd name="T18" fmla="*/ 33 w 110"/>
                <a:gd name="T19" fmla="*/ 14 h 80"/>
                <a:gd name="T20" fmla="*/ 33 w 110"/>
                <a:gd name="T21" fmla="*/ 6 h 80"/>
                <a:gd name="T22" fmla="*/ 40 w 110"/>
                <a:gd name="T23" fmla="*/ 8 h 80"/>
                <a:gd name="T24" fmla="*/ 48 w 110"/>
                <a:gd name="T25" fmla="*/ 0 h 80"/>
                <a:gd name="T26" fmla="*/ 50 w 110"/>
                <a:gd name="T27" fmla="*/ 4 h 80"/>
                <a:gd name="T28" fmla="*/ 50 w 110"/>
                <a:gd name="T29" fmla="*/ 14 h 80"/>
                <a:gd name="T30" fmla="*/ 36 w 110"/>
                <a:gd name="T31" fmla="*/ 19 h 80"/>
                <a:gd name="T32" fmla="*/ 29 w 110"/>
                <a:gd name="T33" fmla="*/ 29 h 80"/>
                <a:gd name="T34" fmla="*/ 50 w 110"/>
                <a:gd name="T35" fmla="*/ 29 h 80"/>
                <a:gd name="T36" fmla="*/ 59 w 110"/>
                <a:gd name="T37" fmla="*/ 32 h 80"/>
                <a:gd name="T38" fmla="*/ 65 w 110"/>
                <a:gd name="T39" fmla="*/ 27 h 80"/>
                <a:gd name="T40" fmla="*/ 70 w 110"/>
                <a:gd name="T41" fmla="*/ 32 h 80"/>
                <a:gd name="T42" fmla="*/ 97 w 110"/>
                <a:gd name="T43" fmla="*/ 32 h 80"/>
                <a:gd name="T44" fmla="*/ 97 w 110"/>
                <a:gd name="T45" fmla="*/ 46 h 80"/>
                <a:gd name="T46" fmla="*/ 104 w 110"/>
                <a:gd name="T47" fmla="*/ 48 h 80"/>
                <a:gd name="T48" fmla="*/ 108 w 110"/>
                <a:gd name="T49" fmla="*/ 55 h 80"/>
                <a:gd name="T50" fmla="*/ 110 w 110"/>
                <a:gd name="T51" fmla="*/ 68 h 80"/>
                <a:gd name="T52" fmla="*/ 89 w 110"/>
                <a:gd name="T53" fmla="*/ 68 h 80"/>
                <a:gd name="T54" fmla="*/ 78 w 110"/>
                <a:gd name="T55" fmla="*/ 76 h 80"/>
                <a:gd name="T56" fmla="*/ 63 w 110"/>
                <a:gd name="T57" fmla="*/ 80 h 80"/>
                <a:gd name="T58" fmla="*/ 63 w 110"/>
                <a:gd name="T59" fmla="*/ 65 h 80"/>
                <a:gd name="T60" fmla="*/ 61 w 110"/>
                <a:gd name="T61" fmla="*/ 57 h 80"/>
                <a:gd name="T62" fmla="*/ 52 w 110"/>
                <a:gd name="T63" fmla="*/ 51 h 80"/>
                <a:gd name="T64" fmla="*/ 48 w 110"/>
                <a:gd name="T65" fmla="*/ 55 h 80"/>
                <a:gd name="T66" fmla="*/ 48 w 110"/>
                <a:gd name="T67" fmla="*/ 66 h 80"/>
                <a:gd name="T68" fmla="*/ 36 w 110"/>
                <a:gd name="T69" fmla="*/ 66 h 80"/>
                <a:gd name="T70" fmla="*/ 31 w 110"/>
                <a:gd name="T71" fmla="*/ 72 h 80"/>
                <a:gd name="T72" fmla="*/ 21 w 110"/>
                <a:gd name="T73" fmla="*/ 72 h 80"/>
                <a:gd name="T74" fmla="*/ 16 w 110"/>
                <a:gd name="T75" fmla="*/ 78 h 80"/>
                <a:gd name="T76" fmla="*/ 10 w 110"/>
                <a:gd name="T77" fmla="*/ 76 h 80"/>
                <a:gd name="T78" fmla="*/ 10 w 110"/>
                <a:gd name="T79" fmla="*/ 76 h 80"/>
                <a:gd name="T80" fmla="*/ 10 w 110"/>
                <a:gd name="T81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0" h="80">
                  <a:moveTo>
                    <a:pt x="10" y="76"/>
                  </a:moveTo>
                  <a:lnTo>
                    <a:pt x="10" y="68"/>
                  </a:lnTo>
                  <a:lnTo>
                    <a:pt x="17" y="57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0" y="34"/>
                  </a:lnTo>
                  <a:lnTo>
                    <a:pt x="6" y="27"/>
                  </a:lnTo>
                  <a:lnTo>
                    <a:pt x="21" y="27"/>
                  </a:lnTo>
                  <a:lnTo>
                    <a:pt x="21" y="15"/>
                  </a:lnTo>
                  <a:lnTo>
                    <a:pt x="33" y="14"/>
                  </a:lnTo>
                  <a:lnTo>
                    <a:pt x="33" y="6"/>
                  </a:lnTo>
                  <a:lnTo>
                    <a:pt x="40" y="8"/>
                  </a:lnTo>
                  <a:lnTo>
                    <a:pt x="48" y="0"/>
                  </a:lnTo>
                  <a:lnTo>
                    <a:pt x="50" y="4"/>
                  </a:lnTo>
                  <a:lnTo>
                    <a:pt x="50" y="14"/>
                  </a:lnTo>
                  <a:lnTo>
                    <a:pt x="36" y="19"/>
                  </a:lnTo>
                  <a:lnTo>
                    <a:pt x="29" y="29"/>
                  </a:lnTo>
                  <a:lnTo>
                    <a:pt x="50" y="29"/>
                  </a:lnTo>
                  <a:lnTo>
                    <a:pt x="59" y="32"/>
                  </a:lnTo>
                  <a:lnTo>
                    <a:pt x="65" y="27"/>
                  </a:lnTo>
                  <a:lnTo>
                    <a:pt x="70" y="32"/>
                  </a:lnTo>
                  <a:lnTo>
                    <a:pt x="97" y="32"/>
                  </a:lnTo>
                  <a:lnTo>
                    <a:pt x="97" y="46"/>
                  </a:lnTo>
                  <a:lnTo>
                    <a:pt x="104" y="48"/>
                  </a:lnTo>
                  <a:lnTo>
                    <a:pt x="108" y="55"/>
                  </a:lnTo>
                  <a:lnTo>
                    <a:pt x="110" y="68"/>
                  </a:lnTo>
                  <a:lnTo>
                    <a:pt x="89" y="68"/>
                  </a:lnTo>
                  <a:lnTo>
                    <a:pt x="78" y="76"/>
                  </a:lnTo>
                  <a:lnTo>
                    <a:pt x="63" y="80"/>
                  </a:lnTo>
                  <a:lnTo>
                    <a:pt x="63" y="65"/>
                  </a:lnTo>
                  <a:lnTo>
                    <a:pt x="61" y="57"/>
                  </a:lnTo>
                  <a:lnTo>
                    <a:pt x="52" y="51"/>
                  </a:lnTo>
                  <a:lnTo>
                    <a:pt x="48" y="55"/>
                  </a:lnTo>
                  <a:lnTo>
                    <a:pt x="48" y="66"/>
                  </a:lnTo>
                  <a:lnTo>
                    <a:pt x="36" y="66"/>
                  </a:lnTo>
                  <a:lnTo>
                    <a:pt x="31" y="72"/>
                  </a:lnTo>
                  <a:lnTo>
                    <a:pt x="21" y="72"/>
                  </a:lnTo>
                  <a:lnTo>
                    <a:pt x="16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CACF24A2-09F9-9847-B82C-A1F04B4667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28120" y="2418798"/>
              <a:ext cx="167955" cy="103948"/>
            </a:xfrm>
            <a:custGeom>
              <a:avLst/>
              <a:gdLst>
                <a:gd name="T0" fmla="*/ 10 w 110"/>
                <a:gd name="T1" fmla="*/ 76 h 80"/>
                <a:gd name="T2" fmla="*/ 10 w 110"/>
                <a:gd name="T3" fmla="*/ 68 h 80"/>
                <a:gd name="T4" fmla="*/ 17 w 110"/>
                <a:gd name="T5" fmla="*/ 57 h 80"/>
                <a:gd name="T6" fmla="*/ 12 w 110"/>
                <a:gd name="T7" fmla="*/ 46 h 80"/>
                <a:gd name="T8" fmla="*/ 12 w 110"/>
                <a:gd name="T9" fmla="*/ 40 h 80"/>
                <a:gd name="T10" fmla="*/ 0 w 110"/>
                <a:gd name="T11" fmla="*/ 34 h 80"/>
                <a:gd name="T12" fmla="*/ 6 w 110"/>
                <a:gd name="T13" fmla="*/ 27 h 80"/>
                <a:gd name="T14" fmla="*/ 21 w 110"/>
                <a:gd name="T15" fmla="*/ 27 h 80"/>
                <a:gd name="T16" fmla="*/ 21 w 110"/>
                <a:gd name="T17" fmla="*/ 15 h 80"/>
                <a:gd name="T18" fmla="*/ 33 w 110"/>
                <a:gd name="T19" fmla="*/ 14 h 80"/>
                <a:gd name="T20" fmla="*/ 33 w 110"/>
                <a:gd name="T21" fmla="*/ 6 h 80"/>
                <a:gd name="T22" fmla="*/ 40 w 110"/>
                <a:gd name="T23" fmla="*/ 8 h 80"/>
                <a:gd name="T24" fmla="*/ 48 w 110"/>
                <a:gd name="T25" fmla="*/ 0 h 80"/>
                <a:gd name="T26" fmla="*/ 50 w 110"/>
                <a:gd name="T27" fmla="*/ 4 h 80"/>
                <a:gd name="T28" fmla="*/ 50 w 110"/>
                <a:gd name="T29" fmla="*/ 14 h 80"/>
                <a:gd name="T30" fmla="*/ 36 w 110"/>
                <a:gd name="T31" fmla="*/ 19 h 80"/>
                <a:gd name="T32" fmla="*/ 29 w 110"/>
                <a:gd name="T33" fmla="*/ 29 h 80"/>
                <a:gd name="T34" fmla="*/ 50 w 110"/>
                <a:gd name="T35" fmla="*/ 29 h 80"/>
                <a:gd name="T36" fmla="*/ 59 w 110"/>
                <a:gd name="T37" fmla="*/ 32 h 80"/>
                <a:gd name="T38" fmla="*/ 65 w 110"/>
                <a:gd name="T39" fmla="*/ 27 h 80"/>
                <a:gd name="T40" fmla="*/ 70 w 110"/>
                <a:gd name="T41" fmla="*/ 32 h 80"/>
                <a:gd name="T42" fmla="*/ 97 w 110"/>
                <a:gd name="T43" fmla="*/ 32 h 80"/>
                <a:gd name="T44" fmla="*/ 97 w 110"/>
                <a:gd name="T45" fmla="*/ 46 h 80"/>
                <a:gd name="T46" fmla="*/ 104 w 110"/>
                <a:gd name="T47" fmla="*/ 48 h 80"/>
                <a:gd name="T48" fmla="*/ 108 w 110"/>
                <a:gd name="T49" fmla="*/ 55 h 80"/>
                <a:gd name="T50" fmla="*/ 110 w 110"/>
                <a:gd name="T51" fmla="*/ 68 h 80"/>
                <a:gd name="T52" fmla="*/ 89 w 110"/>
                <a:gd name="T53" fmla="*/ 68 h 80"/>
                <a:gd name="T54" fmla="*/ 78 w 110"/>
                <a:gd name="T55" fmla="*/ 76 h 80"/>
                <a:gd name="T56" fmla="*/ 63 w 110"/>
                <a:gd name="T57" fmla="*/ 80 h 80"/>
                <a:gd name="T58" fmla="*/ 63 w 110"/>
                <a:gd name="T59" fmla="*/ 65 h 80"/>
                <a:gd name="T60" fmla="*/ 61 w 110"/>
                <a:gd name="T61" fmla="*/ 57 h 80"/>
                <a:gd name="T62" fmla="*/ 52 w 110"/>
                <a:gd name="T63" fmla="*/ 51 h 80"/>
                <a:gd name="T64" fmla="*/ 48 w 110"/>
                <a:gd name="T65" fmla="*/ 55 h 80"/>
                <a:gd name="T66" fmla="*/ 48 w 110"/>
                <a:gd name="T67" fmla="*/ 66 h 80"/>
                <a:gd name="T68" fmla="*/ 36 w 110"/>
                <a:gd name="T69" fmla="*/ 66 h 80"/>
                <a:gd name="T70" fmla="*/ 31 w 110"/>
                <a:gd name="T71" fmla="*/ 72 h 80"/>
                <a:gd name="T72" fmla="*/ 21 w 110"/>
                <a:gd name="T73" fmla="*/ 72 h 80"/>
                <a:gd name="T74" fmla="*/ 16 w 110"/>
                <a:gd name="T75" fmla="*/ 78 h 80"/>
                <a:gd name="T76" fmla="*/ 10 w 110"/>
                <a:gd name="T77" fmla="*/ 76 h 80"/>
                <a:gd name="T78" fmla="*/ 10 w 110"/>
                <a:gd name="T79" fmla="*/ 76 h 80"/>
                <a:gd name="T80" fmla="*/ 10 w 110"/>
                <a:gd name="T81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0" h="80">
                  <a:moveTo>
                    <a:pt x="10" y="76"/>
                  </a:moveTo>
                  <a:lnTo>
                    <a:pt x="10" y="68"/>
                  </a:lnTo>
                  <a:lnTo>
                    <a:pt x="17" y="57"/>
                  </a:lnTo>
                  <a:lnTo>
                    <a:pt x="12" y="46"/>
                  </a:lnTo>
                  <a:lnTo>
                    <a:pt x="12" y="40"/>
                  </a:lnTo>
                  <a:lnTo>
                    <a:pt x="0" y="34"/>
                  </a:lnTo>
                  <a:lnTo>
                    <a:pt x="6" y="27"/>
                  </a:lnTo>
                  <a:lnTo>
                    <a:pt x="21" y="27"/>
                  </a:lnTo>
                  <a:lnTo>
                    <a:pt x="21" y="15"/>
                  </a:lnTo>
                  <a:lnTo>
                    <a:pt x="33" y="14"/>
                  </a:lnTo>
                  <a:lnTo>
                    <a:pt x="33" y="6"/>
                  </a:lnTo>
                  <a:lnTo>
                    <a:pt x="40" y="8"/>
                  </a:lnTo>
                  <a:lnTo>
                    <a:pt x="48" y="0"/>
                  </a:lnTo>
                  <a:lnTo>
                    <a:pt x="50" y="4"/>
                  </a:lnTo>
                  <a:lnTo>
                    <a:pt x="50" y="14"/>
                  </a:lnTo>
                  <a:lnTo>
                    <a:pt x="36" y="19"/>
                  </a:lnTo>
                  <a:lnTo>
                    <a:pt x="29" y="29"/>
                  </a:lnTo>
                  <a:lnTo>
                    <a:pt x="50" y="29"/>
                  </a:lnTo>
                  <a:lnTo>
                    <a:pt x="59" y="32"/>
                  </a:lnTo>
                  <a:lnTo>
                    <a:pt x="65" y="27"/>
                  </a:lnTo>
                  <a:lnTo>
                    <a:pt x="70" y="32"/>
                  </a:lnTo>
                  <a:lnTo>
                    <a:pt x="97" y="32"/>
                  </a:lnTo>
                  <a:lnTo>
                    <a:pt x="97" y="46"/>
                  </a:lnTo>
                  <a:lnTo>
                    <a:pt x="104" y="48"/>
                  </a:lnTo>
                  <a:lnTo>
                    <a:pt x="108" y="55"/>
                  </a:lnTo>
                  <a:lnTo>
                    <a:pt x="110" y="68"/>
                  </a:lnTo>
                  <a:lnTo>
                    <a:pt x="89" y="68"/>
                  </a:lnTo>
                  <a:lnTo>
                    <a:pt x="78" y="76"/>
                  </a:lnTo>
                  <a:lnTo>
                    <a:pt x="63" y="80"/>
                  </a:lnTo>
                  <a:lnTo>
                    <a:pt x="63" y="65"/>
                  </a:lnTo>
                  <a:lnTo>
                    <a:pt x="61" y="57"/>
                  </a:lnTo>
                  <a:lnTo>
                    <a:pt x="52" y="51"/>
                  </a:lnTo>
                  <a:lnTo>
                    <a:pt x="48" y="55"/>
                  </a:lnTo>
                  <a:lnTo>
                    <a:pt x="48" y="66"/>
                  </a:lnTo>
                  <a:lnTo>
                    <a:pt x="36" y="66"/>
                  </a:lnTo>
                  <a:lnTo>
                    <a:pt x="31" y="72"/>
                  </a:lnTo>
                  <a:lnTo>
                    <a:pt x="21" y="72"/>
                  </a:lnTo>
                  <a:lnTo>
                    <a:pt x="16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EA158489-DC14-8648-B40C-2720B30E7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38789" y="2030294"/>
              <a:ext cx="622961" cy="398899"/>
            </a:xfrm>
            <a:custGeom>
              <a:avLst/>
              <a:gdLst>
                <a:gd name="T0" fmla="*/ 26 w 408"/>
                <a:gd name="T1" fmla="*/ 180 h 307"/>
                <a:gd name="T2" fmla="*/ 41 w 408"/>
                <a:gd name="T3" fmla="*/ 165 h 307"/>
                <a:gd name="T4" fmla="*/ 47 w 408"/>
                <a:gd name="T5" fmla="*/ 165 h 307"/>
                <a:gd name="T6" fmla="*/ 53 w 408"/>
                <a:gd name="T7" fmla="*/ 165 h 307"/>
                <a:gd name="T8" fmla="*/ 53 w 408"/>
                <a:gd name="T9" fmla="*/ 165 h 307"/>
                <a:gd name="T10" fmla="*/ 56 w 408"/>
                <a:gd name="T11" fmla="*/ 173 h 307"/>
                <a:gd name="T12" fmla="*/ 79 w 408"/>
                <a:gd name="T13" fmla="*/ 163 h 307"/>
                <a:gd name="T14" fmla="*/ 56 w 408"/>
                <a:gd name="T15" fmla="*/ 140 h 307"/>
                <a:gd name="T16" fmla="*/ 66 w 408"/>
                <a:gd name="T17" fmla="*/ 118 h 307"/>
                <a:gd name="T18" fmla="*/ 54 w 408"/>
                <a:gd name="T19" fmla="*/ 95 h 307"/>
                <a:gd name="T20" fmla="*/ 30 w 408"/>
                <a:gd name="T21" fmla="*/ 86 h 307"/>
                <a:gd name="T22" fmla="*/ 39 w 408"/>
                <a:gd name="T23" fmla="*/ 72 h 307"/>
                <a:gd name="T24" fmla="*/ 49 w 408"/>
                <a:gd name="T25" fmla="*/ 53 h 307"/>
                <a:gd name="T26" fmla="*/ 41 w 408"/>
                <a:gd name="T27" fmla="*/ 33 h 307"/>
                <a:gd name="T28" fmla="*/ 158 w 408"/>
                <a:gd name="T29" fmla="*/ 0 h 307"/>
                <a:gd name="T30" fmla="*/ 179 w 408"/>
                <a:gd name="T31" fmla="*/ 6 h 307"/>
                <a:gd name="T32" fmla="*/ 200 w 408"/>
                <a:gd name="T33" fmla="*/ 27 h 307"/>
                <a:gd name="T34" fmla="*/ 208 w 408"/>
                <a:gd name="T35" fmla="*/ 27 h 307"/>
                <a:gd name="T36" fmla="*/ 213 w 408"/>
                <a:gd name="T37" fmla="*/ 46 h 307"/>
                <a:gd name="T38" fmla="*/ 225 w 408"/>
                <a:gd name="T39" fmla="*/ 46 h 307"/>
                <a:gd name="T40" fmla="*/ 263 w 408"/>
                <a:gd name="T41" fmla="*/ 25 h 307"/>
                <a:gd name="T42" fmla="*/ 280 w 408"/>
                <a:gd name="T43" fmla="*/ 53 h 307"/>
                <a:gd name="T44" fmla="*/ 314 w 408"/>
                <a:gd name="T45" fmla="*/ 99 h 307"/>
                <a:gd name="T46" fmla="*/ 327 w 408"/>
                <a:gd name="T47" fmla="*/ 104 h 307"/>
                <a:gd name="T48" fmla="*/ 346 w 408"/>
                <a:gd name="T49" fmla="*/ 103 h 307"/>
                <a:gd name="T50" fmla="*/ 363 w 408"/>
                <a:gd name="T51" fmla="*/ 106 h 307"/>
                <a:gd name="T52" fmla="*/ 374 w 408"/>
                <a:gd name="T53" fmla="*/ 116 h 307"/>
                <a:gd name="T54" fmla="*/ 384 w 408"/>
                <a:gd name="T55" fmla="*/ 131 h 307"/>
                <a:gd name="T56" fmla="*/ 399 w 408"/>
                <a:gd name="T57" fmla="*/ 125 h 307"/>
                <a:gd name="T58" fmla="*/ 401 w 408"/>
                <a:gd name="T59" fmla="*/ 140 h 307"/>
                <a:gd name="T60" fmla="*/ 389 w 408"/>
                <a:gd name="T61" fmla="*/ 156 h 307"/>
                <a:gd name="T62" fmla="*/ 385 w 408"/>
                <a:gd name="T63" fmla="*/ 176 h 307"/>
                <a:gd name="T64" fmla="*/ 351 w 408"/>
                <a:gd name="T65" fmla="*/ 180 h 307"/>
                <a:gd name="T66" fmla="*/ 342 w 408"/>
                <a:gd name="T67" fmla="*/ 218 h 307"/>
                <a:gd name="T68" fmla="*/ 329 w 408"/>
                <a:gd name="T69" fmla="*/ 214 h 307"/>
                <a:gd name="T70" fmla="*/ 317 w 408"/>
                <a:gd name="T71" fmla="*/ 258 h 307"/>
                <a:gd name="T72" fmla="*/ 298 w 408"/>
                <a:gd name="T73" fmla="*/ 275 h 307"/>
                <a:gd name="T74" fmla="*/ 236 w 408"/>
                <a:gd name="T75" fmla="*/ 265 h 307"/>
                <a:gd name="T76" fmla="*/ 213 w 408"/>
                <a:gd name="T77" fmla="*/ 269 h 307"/>
                <a:gd name="T78" fmla="*/ 179 w 408"/>
                <a:gd name="T79" fmla="*/ 278 h 307"/>
                <a:gd name="T80" fmla="*/ 155 w 408"/>
                <a:gd name="T81" fmla="*/ 290 h 307"/>
                <a:gd name="T82" fmla="*/ 140 w 408"/>
                <a:gd name="T83" fmla="*/ 305 h 307"/>
                <a:gd name="T84" fmla="*/ 117 w 408"/>
                <a:gd name="T85" fmla="*/ 296 h 307"/>
                <a:gd name="T86" fmla="*/ 109 w 408"/>
                <a:gd name="T87" fmla="*/ 282 h 307"/>
                <a:gd name="T88" fmla="*/ 90 w 408"/>
                <a:gd name="T89" fmla="*/ 248 h 307"/>
                <a:gd name="T90" fmla="*/ 30 w 408"/>
                <a:gd name="T91" fmla="*/ 229 h 307"/>
                <a:gd name="T92" fmla="*/ 0 w 408"/>
                <a:gd name="T93" fmla="*/ 21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8" h="307">
                  <a:moveTo>
                    <a:pt x="0" y="210"/>
                  </a:moveTo>
                  <a:lnTo>
                    <a:pt x="26" y="180"/>
                  </a:lnTo>
                  <a:lnTo>
                    <a:pt x="36" y="178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47" y="165"/>
                  </a:lnTo>
                  <a:lnTo>
                    <a:pt x="51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4" y="169"/>
                  </a:lnTo>
                  <a:lnTo>
                    <a:pt x="56" y="173"/>
                  </a:lnTo>
                  <a:lnTo>
                    <a:pt x="62" y="178"/>
                  </a:lnTo>
                  <a:lnTo>
                    <a:pt x="79" y="163"/>
                  </a:lnTo>
                  <a:lnTo>
                    <a:pt x="68" y="144"/>
                  </a:lnTo>
                  <a:lnTo>
                    <a:pt x="56" y="140"/>
                  </a:lnTo>
                  <a:lnTo>
                    <a:pt x="56" y="129"/>
                  </a:lnTo>
                  <a:lnTo>
                    <a:pt x="66" y="118"/>
                  </a:lnTo>
                  <a:lnTo>
                    <a:pt x="56" y="106"/>
                  </a:lnTo>
                  <a:lnTo>
                    <a:pt x="54" y="95"/>
                  </a:lnTo>
                  <a:lnTo>
                    <a:pt x="45" y="93"/>
                  </a:lnTo>
                  <a:lnTo>
                    <a:pt x="30" y="86"/>
                  </a:lnTo>
                  <a:lnTo>
                    <a:pt x="28" y="76"/>
                  </a:lnTo>
                  <a:lnTo>
                    <a:pt x="39" y="72"/>
                  </a:lnTo>
                  <a:lnTo>
                    <a:pt x="36" y="61"/>
                  </a:lnTo>
                  <a:lnTo>
                    <a:pt x="49" y="53"/>
                  </a:lnTo>
                  <a:lnTo>
                    <a:pt x="41" y="48"/>
                  </a:lnTo>
                  <a:lnTo>
                    <a:pt x="41" y="33"/>
                  </a:lnTo>
                  <a:lnTo>
                    <a:pt x="58" y="36"/>
                  </a:lnTo>
                  <a:lnTo>
                    <a:pt x="158" y="0"/>
                  </a:lnTo>
                  <a:lnTo>
                    <a:pt x="170" y="8"/>
                  </a:lnTo>
                  <a:lnTo>
                    <a:pt x="179" y="6"/>
                  </a:lnTo>
                  <a:lnTo>
                    <a:pt x="183" y="25"/>
                  </a:lnTo>
                  <a:lnTo>
                    <a:pt x="200" y="27"/>
                  </a:lnTo>
                  <a:lnTo>
                    <a:pt x="200" y="33"/>
                  </a:lnTo>
                  <a:lnTo>
                    <a:pt x="208" y="27"/>
                  </a:lnTo>
                  <a:lnTo>
                    <a:pt x="217" y="33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25" y="46"/>
                  </a:lnTo>
                  <a:lnTo>
                    <a:pt x="257" y="25"/>
                  </a:lnTo>
                  <a:lnTo>
                    <a:pt x="263" y="25"/>
                  </a:lnTo>
                  <a:lnTo>
                    <a:pt x="261" y="36"/>
                  </a:lnTo>
                  <a:lnTo>
                    <a:pt x="280" y="53"/>
                  </a:lnTo>
                  <a:lnTo>
                    <a:pt x="308" y="104"/>
                  </a:lnTo>
                  <a:lnTo>
                    <a:pt x="314" y="99"/>
                  </a:lnTo>
                  <a:lnTo>
                    <a:pt x="315" y="91"/>
                  </a:lnTo>
                  <a:lnTo>
                    <a:pt x="327" y="104"/>
                  </a:lnTo>
                  <a:lnTo>
                    <a:pt x="336" y="104"/>
                  </a:lnTo>
                  <a:lnTo>
                    <a:pt x="346" y="103"/>
                  </a:lnTo>
                  <a:lnTo>
                    <a:pt x="355" y="99"/>
                  </a:lnTo>
                  <a:lnTo>
                    <a:pt x="363" y="106"/>
                  </a:lnTo>
                  <a:lnTo>
                    <a:pt x="368" y="116"/>
                  </a:lnTo>
                  <a:lnTo>
                    <a:pt x="374" y="116"/>
                  </a:lnTo>
                  <a:lnTo>
                    <a:pt x="374" y="127"/>
                  </a:lnTo>
                  <a:lnTo>
                    <a:pt x="384" y="131"/>
                  </a:lnTo>
                  <a:lnTo>
                    <a:pt x="395" y="131"/>
                  </a:lnTo>
                  <a:lnTo>
                    <a:pt x="399" y="125"/>
                  </a:lnTo>
                  <a:lnTo>
                    <a:pt x="408" y="137"/>
                  </a:lnTo>
                  <a:lnTo>
                    <a:pt x="401" y="140"/>
                  </a:lnTo>
                  <a:lnTo>
                    <a:pt x="399" y="152"/>
                  </a:lnTo>
                  <a:lnTo>
                    <a:pt x="389" y="156"/>
                  </a:lnTo>
                  <a:lnTo>
                    <a:pt x="382" y="163"/>
                  </a:lnTo>
                  <a:lnTo>
                    <a:pt x="385" y="176"/>
                  </a:lnTo>
                  <a:lnTo>
                    <a:pt x="378" y="188"/>
                  </a:lnTo>
                  <a:lnTo>
                    <a:pt x="351" y="180"/>
                  </a:lnTo>
                  <a:lnTo>
                    <a:pt x="342" y="209"/>
                  </a:lnTo>
                  <a:lnTo>
                    <a:pt x="342" y="218"/>
                  </a:lnTo>
                  <a:lnTo>
                    <a:pt x="332" y="218"/>
                  </a:lnTo>
                  <a:lnTo>
                    <a:pt x="329" y="214"/>
                  </a:lnTo>
                  <a:lnTo>
                    <a:pt x="312" y="220"/>
                  </a:lnTo>
                  <a:lnTo>
                    <a:pt x="317" y="258"/>
                  </a:lnTo>
                  <a:lnTo>
                    <a:pt x="308" y="275"/>
                  </a:lnTo>
                  <a:lnTo>
                    <a:pt x="298" y="275"/>
                  </a:lnTo>
                  <a:lnTo>
                    <a:pt x="295" y="265"/>
                  </a:lnTo>
                  <a:lnTo>
                    <a:pt x="236" y="265"/>
                  </a:lnTo>
                  <a:lnTo>
                    <a:pt x="223" y="258"/>
                  </a:lnTo>
                  <a:lnTo>
                    <a:pt x="213" y="269"/>
                  </a:lnTo>
                  <a:lnTo>
                    <a:pt x="185" y="267"/>
                  </a:lnTo>
                  <a:lnTo>
                    <a:pt x="179" y="278"/>
                  </a:lnTo>
                  <a:lnTo>
                    <a:pt x="164" y="286"/>
                  </a:lnTo>
                  <a:lnTo>
                    <a:pt x="155" y="290"/>
                  </a:lnTo>
                  <a:lnTo>
                    <a:pt x="145" y="307"/>
                  </a:lnTo>
                  <a:lnTo>
                    <a:pt x="140" y="305"/>
                  </a:lnTo>
                  <a:lnTo>
                    <a:pt x="138" y="297"/>
                  </a:lnTo>
                  <a:lnTo>
                    <a:pt x="117" y="296"/>
                  </a:lnTo>
                  <a:lnTo>
                    <a:pt x="117" y="286"/>
                  </a:lnTo>
                  <a:lnTo>
                    <a:pt x="109" y="282"/>
                  </a:lnTo>
                  <a:lnTo>
                    <a:pt x="109" y="267"/>
                  </a:lnTo>
                  <a:lnTo>
                    <a:pt x="90" y="248"/>
                  </a:lnTo>
                  <a:lnTo>
                    <a:pt x="49" y="252"/>
                  </a:lnTo>
                  <a:lnTo>
                    <a:pt x="30" y="229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8F989314-DD8D-0B47-8AA0-45FE662E7F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38789" y="2030294"/>
              <a:ext cx="622961" cy="398899"/>
            </a:xfrm>
            <a:custGeom>
              <a:avLst/>
              <a:gdLst>
                <a:gd name="T0" fmla="*/ 26 w 408"/>
                <a:gd name="T1" fmla="*/ 180 h 307"/>
                <a:gd name="T2" fmla="*/ 41 w 408"/>
                <a:gd name="T3" fmla="*/ 165 h 307"/>
                <a:gd name="T4" fmla="*/ 47 w 408"/>
                <a:gd name="T5" fmla="*/ 165 h 307"/>
                <a:gd name="T6" fmla="*/ 53 w 408"/>
                <a:gd name="T7" fmla="*/ 165 h 307"/>
                <a:gd name="T8" fmla="*/ 53 w 408"/>
                <a:gd name="T9" fmla="*/ 165 h 307"/>
                <a:gd name="T10" fmla="*/ 56 w 408"/>
                <a:gd name="T11" fmla="*/ 173 h 307"/>
                <a:gd name="T12" fmla="*/ 79 w 408"/>
                <a:gd name="T13" fmla="*/ 163 h 307"/>
                <a:gd name="T14" fmla="*/ 56 w 408"/>
                <a:gd name="T15" fmla="*/ 140 h 307"/>
                <a:gd name="T16" fmla="*/ 66 w 408"/>
                <a:gd name="T17" fmla="*/ 118 h 307"/>
                <a:gd name="T18" fmla="*/ 54 w 408"/>
                <a:gd name="T19" fmla="*/ 95 h 307"/>
                <a:gd name="T20" fmla="*/ 30 w 408"/>
                <a:gd name="T21" fmla="*/ 86 h 307"/>
                <a:gd name="T22" fmla="*/ 39 w 408"/>
                <a:gd name="T23" fmla="*/ 72 h 307"/>
                <a:gd name="T24" fmla="*/ 49 w 408"/>
                <a:gd name="T25" fmla="*/ 53 h 307"/>
                <a:gd name="T26" fmla="*/ 41 w 408"/>
                <a:gd name="T27" fmla="*/ 33 h 307"/>
                <a:gd name="T28" fmla="*/ 158 w 408"/>
                <a:gd name="T29" fmla="*/ 0 h 307"/>
                <a:gd name="T30" fmla="*/ 179 w 408"/>
                <a:gd name="T31" fmla="*/ 6 h 307"/>
                <a:gd name="T32" fmla="*/ 200 w 408"/>
                <a:gd name="T33" fmla="*/ 27 h 307"/>
                <a:gd name="T34" fmla="*/ 208 w 408"/>
                <a:gd name="T35" fmla="*/ 27 h 307"/>
                <a:gd name="T36" fmla="*/ 213 w 408"/>
                <a:gd name="T37" fmla="*/ 46 h 307"/>
                <a:gd name="T38" fmla="*/ 225 w 408"/>
                <a:gd name="T39" fmla="*/ 46 h 307"/>
                <a:gd name="T40" fmla="*/ 263 w 408"/>
                <a:gd name="T41" fmla="*/ 25 h 307"/>
                <a:gd name="T42" fmla="*/ 280 w 408"/>
                <a:gd name="T43" fmla="*/ 53 h 307"/>
                <a:gd name="T44" fmla="*/ 314 w 408"/>
                <a:gd name="T45" fmla="*/ 99 h 307"/>
                <a:gd name="T46" fmla="*/ 327 w 408"/>
                <a:gd name="T47" fmla="*/ 104 h 307"/>
                <a:gd name="T48" fmla="*/ 346 w 408"/>
                <a:gd name="T49" fmla="*/ 103 h 307"/>
                <a:gd name="T50" fmla="*/ 363 w 408"/>
                <a:gd name="T51" fmla="*/ 106 h 307"/>
                <a:gd name="T52" fmla="*/ 374 w 408"/>
                <a:gd name="T53" fmla="*/ 116 h 307"/>
                <a:gd name="T54" fmla="*/ 384 w 408"/>
                <a:gd name="T55" fmla="*/ 131 h 307"/>
                <a:gd name="T56" fmla="*/ 399 w 408"/>
                <a:gd name="T57" fmla="*/ 125 h 307"/>
                <a:gd name="T58" fmla="*/ 401 w 408"/>
                <a:gd name="T59" fmla="*/ 140 h 307"/>
                <a:gd name="T60" fmla="*/ 389 w 408"/>
                <a:gd name="T61" fmla="*/ 156 h 307"/>
                <a:gd name="T62" fmla="*/ 385 w 408"/>
                <a:gd name="T63" fmla="*/ 176 h 307"/>
                <a:gd name="T64" fmla="*/ 351 w 408"/>
                <a:gd name="T65" fmla="*/ 180 h 307"/>
                <a:gd name="T66" fmla="*/ 342 w 408"/>
                <a:gd name="T67" fmla="*/ 218 h 307"/>
                <a:gd name="T68" fmla="*/ 329 w 408"/>
                <a:gd name="T69" fmla="*/ 214 h 307"/>
                <a:gd name="T70" fmla="*/ 317 w 408"/>
                <a:gd name="T71" fmla="*/ 258 h 307"/>
                <a:gd name="T72" fmla="*/ 298 w 408"/>
                <a:gd name="T73" fmla="*/ 275 h 307"/>
                <a:gd name="T74" fmla="*/ 236 w 408"/>
                <a:gd name="T75" fmla="*/ 265 h 307"/>
                <a:gd name="T76" fmla="*/ 213 w 408"/>
                <a:gd name="T77" fmla="*/ 269 h 307"/>
                <a:gd name="T78" fmla="*/ 179 w 408"/>
                <a:gd name="T79" fmla="*/ 278 h 307"/>
                <a:gd name="T80" fmla="*/ 155 w 408"/>
                <a:gd name="T81" fmla="*/ 290 h 307"/>
                <a:gd name="T82" fmla="*/ 140 w 408"/>
                <a:gd name="T83" fmla="*/ 305 h 307"/>
                <a:gd name="T84" fmla="*/ 117 w 408"/>
                <a:gd name="T85" fmla="*/ 296 h 307"/>
                <a:gd name="T86" fmla="*/ 109 w 408"/>
                <a:gd name="T87" fmla="*/ 282 h 307"/>
                <a:gd name="T88" fmla="*/ 90 w 408"/>
                <a:gd name="T89" fmla="*/ 248 h 307"/>
                <a:gd name="T90" fmla="*/ 30 w 408"/>
                <a:gd name="T91" fmla="*/ 229 h 307"/>
                <a:gd name="T92" fmla="*/ 0 w 408"/>
                <a:gd name="T93" fmla="*/ 21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8" h="307">
                  <a:moveTo>
                    <a:pt x="0" y="210"/>
                  </a:moveTo>
                  <a:lnTo>
                    <a:pt x="26" y="180"/>
                  </a:lnTo>
                  <a:lnTo>
                    <a:pt x="36" y="178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47" y="165"/>
                  </a:lnTo>
                  <a:lnTo>
                    <a:pt x="51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54" y="169"/>
                  </a:lnTo>
                  <a:lnTo>
                    <a:pt x="56" y="173"/>
                  </a:lnTo>
                  <a:lnTo>
                    <a:pt x="62" y="178"/>
                  </a:lnTo>
                  <a:lnTo>
                    <a:pt x="79" y="163"/>
                  </a:lnTo>
                  <a:lnTo>
                    <a:pt x="68" y="144"/>
                  </a:lnTo>
                  <a:lnTo>
                    <a:pt x="56" y="140"/>
                  </a:lnTo>
                  <a:lnTo>
                    <a:pt x="56" y="129"/>
                  </a:lnTo>
                  <a:lnTo>
                    <a:pt x="66" y="118"/>
                  </a:lnTo>
                  <a:lnTo>
                    <a:pt x="56" y="106"/>
                  </a:lnTo>
                  <a:lnTo>
                    <a:pt x="54" y="95"/>
                  </a:lnTo>
                  <a:lnTo>
                    <a:pt x="45" y="93"/>
                  </a:lnTo>
                  <a:lnTo>
                    <a:pt x="30" y="86"/>
                  </a:lnTo>
                  <a:lnTo>
                    <a:pt x="28" y="76"/>
                  </a:lnTo>
                  <a:lnTo>
                    <a:pt x="39" y="72"/>
                  </a:lnTo>
                  <a:lnTo>
                    <a:pt x="36" y="61"/>
                  </a:lnTo>
                  <a:lnTo>
                    <a:pt x="49" y="53"/>
                  </a:lnTo>
                  <a:lnTo>
                    <a:pt x="41" y="48"/>
                  </a:lnTo>
                  <a:lnTo>
                    <a:pt x="41" y="33"/>
                  </a:lnTo>
                  <a:lnTo>
                    <a:pt x="58" y="36"/>
                  </a:lnTo>
                  <a:lnTo>
                    <a:pt x="158" y="0"/>
                  </a:lnTo>
                  <a:lnTo>
                    <a:pt x="170" y="8"/>
                  </a:lnTo>
                  <a:lnTo>
                    <a:pt x="179" y="6"/>
                  </a:lnTo>
                  <a:lnTo>
                    <a:pt x="183" y="25"/>
                  </a:lnTo>
                  <a:lnTo>
                    <a:pt x="200" y="27"/>
                  </a:lnTo>
                  <a:lnTo>
                    <a:pt x="200" y="33"/>
                  </a:lnTo>
                  <a:lnTo>
                    <a:pt x="208" y="27"/>
                  </a:lnTo>
                  <a:lnTo>
                    <a:pt x="217" y="33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25" y="46"/>
                  </a:lnTo>
                  <a:lnTo>
                    <a:pt x="257" y="25"/>
                  </a:lnTo>
                  <a:lnTo>
                    <a:pt x="263" y="25"/>
                  </a:lnTo>
                  <a:lnTo>
                    <a:pt x="261" y="36"/>
                  </a:lnTo>
                  <a:lnTo>
                    <a:pt x="280" y="53"/>
                  </a:lnTo>
                  <a:lnTo>
                    <a:pt x="308" y="104"/>
                  </a:lnTo>
                  <a:lnTo>
                    <a:pt x="314" y="99"/>
                  </a:lnTo>
                  <a:lnTo>
                    <a:pt x="315" y="91"/>
                  </a:lnTo>
                  <a:lnTo>
                    <a:pt x="327" y="104"/>
                  </a:lnTo>
                  <a:lnTo>
                    <a:pt x="336" y="104"/>
                  </a:lnTo>
                  <a:lnTo>
                    <a:pt x="346" y="103"/>
                  </a:lnTo>
                  <a:lnTo>
                    <a:pt x="355" y="99"/>
                  </a:lnTo>
                  <a:lnTo>
                    <a:pt x="363" y="106"/>
                  </a:lnTo>
                  <a:lnTo>
                    <a:pt x="368" y="116"/>
                  </a:lnTo>
                  <a:lnTo>
                    <a:pt x="374" y="116"/>
                  </a:lnTo>
                  <a:lnTo>
                    <a:pt x="374" y="127"/>
                  </a:lnTo>
                  <a:lnTo>
                    <a:pt x="384" y="131"/>
                  </a:lnTo>
                  <a:lnTo>
                    <a:pt x="395" y="131"/>
                  </a:lnTo>
                  <a:lnTo>
                    <a:pt x="399" y="125"/>
                  </a:lnTo>
                  <a:lnTo>
                    <a:pt x="408" y="137"/>
                  </a:lnTo>
                  <a:lnTo>
                    <a:pt x="401" y="140"/>
                  </a:lnTo>
                  <a:lnTo>
                    <a:pt x="399" y="152"/>
                  </a:lnTo>
                  <a:lnTo>
                    <a:pt x="389" y="156"/>
                  </a:lnTo>
                  <a:lnTo>
                    <a:pt x="382" y="163"/>
                  </a:lnTo>
                  <a:lnTo>
                    <a:pt x="385" y="176"/>
                  </a:lnTo>
                  <a:lnTo>
                    <a:pt x="378" y="188"/>
                  </a:lnTo>
                  <a:lnTo>
                    <a:pt x="351" y="180"/>
                  </a:lnTo>
                  <a:lnTo>
                    <a:pt x="342" y="209"/>
                  </a:lnTo>
                  <a:lnTo>
                    <a:pt x="342" y="218"/>
                  </a:lnTo>
                  <a:lnTo>
                    <a:pt x="332" y="218"/>
                  </a:lnTo>
                  <a:lnTo>
                    <a:pt x="329" y="214"/>
                  </a:lnTo>
                  <a:lnTo>
                    <a:pt x="312" y="220"/>
                  </a:lnTo>
                  <a:lnTo>
                    <a:pt x="317" y="258"/>
                  </a:lnTo>
                  <a:lnTo>
                    <a:pt x="308" y="275"/>
                  </a:lnTo>
                  <a:lnTo>
                    <a:pt x="298" y="275"/>
                  </a:lnTo>
                  <a:lnTo>
                    <a:pt x="295" y="265"/>
                  </a:lnTo>
                  <a:lnTo>
                    <a:pt x="236" y="265"/>
                  </a:lnTo>
                  <a:lnTo>
                    <a:pt x="223" y="258"/>
                  </a:lnTo>
                  <a:lnTo>
                    <a:pt x="213" y="269"/>
                  </a:lnTo>
                  <a:lnTo>
                    <a:pt x="185" y="267"/>
                  </a:lnTo>
                  <a:lnTo>
                    <a:pt x="179" y="278"/>
                  </a:lnTo>
                  <a:lnTo>
                    <a:pt x="164" y="286"/>
                  </a:lnTo>
                  <a:lnTo>
                    <a:pt x="155" y="290"/>
                  </a:lnTo>
                  <a:lnTo>
                    <a:pt x="145" y="307"/>
                  </a:lnTo>
                  <a:lnTo>
                    <a:pt x="140" y="305"/>
                  </a:lnTo>
                  <a:lnTo>
                    <a:pt x="138" y="297"/>
                  </a:lnTo>
                  <a:lnTo>
                    <a:pt x="117" y="296"/>
                  </a:lnTo>
                  <a:lnTo>
                    <a:pt x="117" y="286"/>
                  </a:lnTo>
                  <a:lnTo>
                    <a:pt x="109" y="282"/>
                  </a:lnTo>
                  <a:lnTo>
                    <a:pt x="109" y="267"/>
                  </a:lnTo>
                  <a:lnTo>
                    <a:pt x="90" y="248"/>
                  </a:lnTo>
                  <a:lnTo>
                    <a:pt x="49" y="252"/>
                  </a:lnTo>
                  <a:lnTo>
                    <a:pt x="30" y="229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19B2B853-FF5F-0341-93AA-221210C65E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57131" y="2542236"/>
              <a:ext cx="598531" cy="621087"/>
            </a:xfrm>
            <a:custGeom>
              <a:avLst/>
              <a:gdLst>
                <a:gd name="T0" fmla="*/ 337 w 392"/>
                <a:gd name="T1" fmla="*/ 221 h 478"/>
                <a:gd name="T2" fmla="*/ 358 w 392"/>
                <a:gd name="T3" fmla="*/ 195 h 478"/>
                <a:gd name="T4" fmla="*/ 386 w 392"/>
                <a:gd name="T5" fmla="*/ 164 h 478"/>
                <a:gd name="T6" fmla="*/ 379 w 392"/>
                <a:gd name="T7" fmla="*/ 136 h 478"/>
                <a:gd name="T8" fmla="*/ 346 w 392"/>
                <a:gd name="T9" fmla="*/ 134 h 478"/>
                <a:gd name="T10" fmla="*/ 309 w 392"/>
                <a:gd name="T11" fmla="*/ 164 h 478"/>
                <a:gd name="T12" fmla="*/ 282 w 392"/>
                <a:gd name="T13" fmla="*/ 161 h 478"/>
                <a:gd name="T14" fmla="*/ 273 w 392"/>
                <a:gd name="T15" fmla="*/ 149 h 478"/>
                <a:gd name="T16" fmla="*/ 235 w 392"/>
                <a:gd name="T17" fmla="*/ 168 h 478"/>
                <a:gd name="T18" fmla="*/ 174 w 392"/>
                <a:gd name="T19" fmla="*/ 108 h 478"/>
                <a:gd name="T20" fmla="*/ 157 w 392"/>
                <a:gd name="T21" fmla="*/ 60 h 478"/>
                <a:gd name="T22" fmla="*/ 152 w 392"/>
                <a:gd name="T23" fmla="*/ 0 h 478"/>
                <a:gd name="T24" fmla="*/ 78 w 392"/>
                <a:gd name="T25" fmla="*/ 28 h 478"/>
                <a:gd name="T26" fmla="*/ 80 w 392"/>
                <a:gd name="T27" fmla="*/ 98 h 478"/>
                <a:gd name="T28" fmla="*/ 48 w 392"/>
                <a:gd name="T29" fmla="*/ 149 h 478"/>
                <a:gd name="T30" fmla="*/ 25 w 392"/>
                <a:gd name="T31" fmla="*/ 174 h 478"/>
                <a:gd name="T32" fmla="*/ 25 w 392"/>
                <a:gd name="T33" fmla="*/ 208 h 478"/>
                <a:gd name="T34" fmla="*/ 0 w 392"/>
                <a:gd name="T35" fmla="*/ 221 h 478"/>
                <a:gd name="T36" fmla="*/ 12 w 392"/>
                <a:gd name="T37" fmla="*/ 236 h 478"/>
                <a:gd name="T38" fmla="*/ 27 w 392"/>
                <a:gd name="T39" fmla="*/ 233 h 478"/>
                <a:gd name="T40" fmla="*/ 23 w 392"/>
                <a:gd name="T41" fmla="*/ 238 h 478"/>
                <a:gd name="T42" fmla="*/ 23 w 392"/>
                <a:gd name="T43" fmla="*/ 263 h 478"/>
                <a:gd name="T44" fmla="*/ 29 w 392"/>
                <a:gd name="T45" fmla="*/ 270 h 478"/>
                <a:gd name="T46" fmla="*/ 44 w 392"/>
                <a:gd name="T47" fmla="*/ 267 h 478"/>
                <a:gd name="T48" fmla="*/ 51 w 392"/>
                <a:gd name="T49" fmla="*/ 263 h 478"/>
                <a:gd name="T50" fmla="*/ 51 w 392"/>
                <a:gd name="T51" fmla="*/ 255 h 478"/>
                <a:gd name="T52" fmla="*/ 55 w 392"/>
                <a:gd name="T53" fmla="*/ 246 h 478"/>
                <a:gd name="T54" fmla="*/ 59 w 392"/>
                <a:gd name="T55" fmla="*/ 242 h 478"/>
                <a:gd name="T56" fmla="*/ 59 w 392"/>
                <a:gd name="T57" fmla="*/ 285 h 478"/>
                <a:gd name="T58" fmla="*/ 65 w 392"/>
                <a:gd name="T59" fmla="*/ 291 h 478"/>
                <a:gd name="T60" fmla="*/ 63 w 392"/>
                <a:gd name="T61" fmla="*/ 318 h 478"/>
                <a:gd name="T62" fmla="*/ 76 w 392"/>
                <a:gd name="T63" fmla="*/ 367 h 478"/>
                <a:gd name="T64" fmla="*/ 82 w 392"/>
                <a:gd name="T65" fmla="*/ 380 h 478"/>
                <a:gd name="T66" fmla="*/ 85 w 392"/>
                <a:gd name="T67" fmla="*/ 395 h 478"/>
                <a:gd name="T68" fmla="*/ 85 w 392"/>
                <a:gd name="T69" fmla="*/ 408 h 478"/>
                <a:gd name="T70" fmla="*/ 97 w 392"/>
                <a:gd name="T71" fmla="*/ 422 h 478"/>
                <a:gd name="T72" fmla="*/ 102 w 392"/>
                <a:gd name="T73" fmla="*/ 433 h 478"/>
                <a:gd name="T74" fmla="*/ 106 w 392"/>
                <a:gd name="T75" fmla="*/ 446 h 478"/>
                <a:gd name="T76" fmla="*/ 116 w 392"/>
                <a:gd name="T77" fmla="*/ 463 h 478"/>
                <a:gd name="T78" fmla="*/ 120 w 392"/>
                <a:gd name="T79" fmla="*/ 473 h 478"/>
                <a:gd name="T80" fmla="*/ 129 w 392"/>
                <a:gd name="T81" fmla="*/ 478 h 478"/>
                <a:gd name="T82" fmla="*/ 144 w 392"/>
                <a:gd name="T83" fmla="*/ 461 h 478"/>
                <a:gd name="T84" fmla="*/ 148 w 392"/>
                <a:gd name="T85" fmla="*/ 456 h 478"/>
                <a:gd name="T86" fmla="*/ 155 w 392"/>
                <a:gd name="T87" fmla="*/ 439 h 478"/>
                <a:gd name="T88" fmla="*/ 155 w 392"/>
                <a:gd name="T89" fmla="*/ 429 h 478"/>
                <a:gd name="T90" fmla="*/ 163 w 392"/>
                <a:gd name="T91" fmla="*/ 416 h 478"/>
                <a:gd name="T92" fmla="*/ 165 w 392"/>
                <a:gd name="T93" fmla="*/ 395 h 478"/>
                <a:gd name="T94" fmla="*/ 165 w 392"/>
                <a:gd name="T95" fmla="*/ 374 h 478"/>
                <a:gd name="T96" fmla="*/ 165 w 392"/>
                <a:gd name="T97" fmla="*/ 367 h 478"/>
                <a:gd name="T98" fmla="*/ 178 w 392"/>
                <a:gd name="T99" fmla="*/ 350 h 478"/>
                <a:gd name="T100" fmla="*/ 186 w 392"/>
                <a:gd name="T101" fmla="*/ 346 h 478"/>
                <a:gd name="T102" fmla="*/ 189 w 392"/>
                <a:gd name="T103" fmla="*/ 338 h 478"/>
                <a:gd name="T104" fmla="*/ 201 w 392"/>
                <a:gd name="T105" fmla="*/ 329 h 478"/>
                <a:gd name="T106" fmla="*/ 208 w 392"/>
                <a:gd name="T107" fmla="*/ 321 h 478"/>
                <a:gd name="T108" fmla="*/ 224 w 392"/>
                <a:gd name="T109" fmla="*/ 302 h 478"/>
                <a:gd name="T110" fmla="*/ 250 w 392"/>
                <a:gd name="T111" fmla="*/ 276 h 478"/>
                <a:gd name="T112" fmla="*/ 258 w 392"/>
                <a:gd name="T113" fmla="*/ 259 h 478"/>
                <a:gd name="T114" fmla="*/ 263 w 392"/>
                <a:gd name="T115" fmla="*/ 253 h 478"/>
                <a:gd name="T116" fmla="*/ 280 w 392"/>
                <a:gd name="T117" fmla="*/ 227 h 478"/>
                <a:gd name="T118" fmla="*/ 278 w 392"/>
                <a:gd name="T119" fmla="*/ 176 h 478"/>
                <a:gd name="T120" fmla="*/ 309 w 392"/>
                <a:gd name="T121" fmla="*/ 195 h 478"/>
                <a:gd name="T122" fmla="*/ 312 w 392"/>
                <a:gd name="T123" fmla="*/ 233 h 478"/>
                <a:gd name="T124" fmla="*/ 329 w 392"/>
                <a:gd name="T125" fmla="*/ 2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" h="478">
                  <a:moveTo>
                    <a:pt x="329" y="248"/>
                  </a:moveTo>
                  <a:lnTo>
                    <a:pt x="335" y="248"/>
                  </a:lnTo>
                  <a:lnTo>
                    <a:pt x="339" y="234"/>
                  </a:lnTo>
                  <a:lnTo>
                    <a:pt x="343" y="229"/>
                  </a:lnTo>
                  <a:lnTo>
                    <a:pt x="337" y="221"/>
                  </a:lnTo>
                  <a:lnTo>
                    <a:pt x="348" y="215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198"/>
                  </a:lnTo>
                  <a:lnTo>
                    <a:pt x="358" y="195"/>
                  </a:lnTo>
                  <a:lnTo>
                    <a:pt x="362" y="183"/>
                  </a:lnTo>
                  <a:lnTo>
                    <a:pt x="362" y="183"/>
                  </a:lnTo>
                  <a:lnTo>
                    <a:pt x="363" y="172"/>
                  </a:lnTo>
                  <a:lnTo>
                    <a:pt x="381" y="157"/>
                  </a:lnTo>
                  <a:lnTo>
                    <a:pt x="386" y="164"/>
                  </a:lnTo>
                  <a:lnTo>
                    <a:pt x="386" y="153"/>
                  </a:lnTo>
                  <a:lnTo>
                    <a:pt x="392" y="153"/>
                  </a:lnTo>
                  <a:lnTo>
                    <a:pt x="390" y="142"/>
                  </a:lnTo>
                  <a:lnTo>
                    <a:pt x="384" y="136"/>
                  </a:lnTo>
                  <a:lnTo>
                    <a:pt x="379" y="136"/>
                  </a:lnTo>
                  <a:lnTo>
                    <a:pt x="384" y="128"/>
                  </a:lnTo>
                  <a:lnTo>
                    <a:pt x="373" y="119"/>
                  </a:lnTo>
                  <a:lnTo>
                    <a:pt x="367" y="128"/>
                  </a:lnTo>
                  <a:lnTo>
                    <a:pt x="354" y="125"/>
                  </a:lnTo>
                  <a:lnTo>
                    <a:pt x="346" y="134"/>
                  </a:lnTo>
                  <a:lnTo>
                    <a:pt x="339" y="136"/>
                  </a:lnTo>
                  <a:lnTo>
                    <a:pt x="328" y="147"/>
                  </a:lnTo>
                  <a:lnTo>
                    <a:pt x="324" y="147"/>
                  </a:lnTo>
                  <a:lnTo>
                    <a:pt x="324" y="164"/>
                  </a:lnTo>
                  <a:lnTo>
                    <a:pt x="309" y="164"/>
                  </a:lnTo>
                  <a:lnTo>
                    <a:pt x="297" y="164"/>
                  </a:lnTo>
                  <a:lnTo>
                    <a:pt x="286" y="166"/>
                  </a:lnTo>
                  <a:lnTo>
                    <a:pt x="286" y="166"/>
                  </a:lnTo>
                  <a:lnTo>
                    <a:pt x="286" y="163"/>
                  </a:lnTo>
                  <a:lnTo>
                    <a:pt x="282" y="161"/>
                  </a:lnTo>
                  <a:lnTo>
                    <a:pt x="282" y="157"/>
                  </a:lnTo>
                  <a:lnTo>
                    <a:pt x="282" y="157"/>
                  </a:lnTo>
                  <a:lnTo>
                    <a:pt x="282" y="149"/>
                  </a:lnTo>
                  <a:lnTo>
                    <a:pt x="276" y="145"/>
                  </a:lnTo>
                  <a:lnTo>
                    <a:pt x="273" y="149"/>
                  </a:lnTo>
                  <a:lnTo>
                    <a:pt x="269" y="163"/>
                  </a:lnTo>
                  <a:lnTo>
                    <a:pt x="269" y="166"/>
                  </a:lnTo>
                  <a:lnTo>
                    <a:pt x="265" y="170"/>
                  </a:lnTo>
                  <a:lnTo>
                    <a:pt x="254" y="170"/>
                  </a:lnTo>
                  <a:lnTo>
                    <a:pt x="235" y="168"/>
                  </a:lnTo>
                  <a:lnTo>
                    <a:pt x="216" y="155"/>
                  </a:lnTo>
                  <a:lnTo>
                    <a:pt x="189" y="149"/>
                  </a:lnTo>
                  <a:lnTo>
                    <a:pt x="174" y="130"/>
                  </a:lnTo>
                  <a:lnTo>
                    <a:pt x="163" y="130"/>
                  </a:lnTo>
                  <a:lnTo>
                    <a:pt x="174" y="108"/>
                  </a:lnTo>
                  <a:lnTo>
                    <a:pt x="159" y="93"/>
                  </a:lnTo>
                  <a:lnTo>
                    <a:pt x="142" y="85"/>
                  </a:lnTo>
                  <a:lnTo>
                    <a:pt x="140" y="68"/>
                  </a:lnTo>
                  <a:lnTo>
                    <a:pt x="152" y="68"/>
                  </a:lnTo>
                  <a:lnTo>
                    <a:pt x="157" y="60"/>
                  </a:lnTo>
                  <a:lnTo>
                    <a:pt x="146" y="49"/>
                  </a:lnTo>
                  <a:lnTo>
                    <a:pt x="150" y="32"/>
                  </a:lnTo>
                  <a:lnTo>
                    <a:pt x="161" y="23"/>
                  </a:lnTo>
                  <a:lnTo>
                    <a:pt x="167" y="15"/>
                  </a:lnTo>
                  <a:lnTo>
                    <a:pt x="152" y="0"/>
                  </a:lnTo>
                  <a:lnTo>
                    <a:pt x="127" y="7"/>
                  </a:lnTo>
                  <a:lnTo>
                    <a:pt x="123" y="19"/>
                  </a:lnTo>
                  <a:lnTo>
                    <a:pt x="108" y="28"/>
                  </a:lnTo>
                  <a:lnTo>
                    <a:pt x="87" y="24"/>
                  </a:lnTo>
                  <a:lnTo>
                    <a:pt x="78" y="28"/>
                  </a:lnTo>
                  <a:lnTo>
                    <a:pt x="80" y="51"/>
                  </a:lnTo>
                  <a:lnTo>
                    <a:pt x="97" y="70"/>
                  </a:lnTo>
                  <a:lnTo>
                    <a:pt x="85" y="77"/>
                  </a:lnTo>
                  <a:lnTo>
                    <a:pt x="89" y="91"/>
                  </a:lnTo>
                  <a:lnTo>
                    <a:pt x="80" y="98"/>
                  </a:lnTo>
                  <a:lnTo>
                    <a:pt x="78" y="106"/>
                  </a:lnTo>
                  <a:lnTo>
                    <a:pt x="70" y="111"/>
                  </a:lnTo>
                  <a:lnTo>
                    <a:pt x="63" y="128"/>
                  </a:lnTo>
                  <a:lnTo>
                    <a:pt x="53" y="132"/>
                  </a:lnTo>
                  <a:lnTo>
                    <a:pt x="48" y="149"/>
                  </a:lnTo>
                  <a:lnTo>
                    <a:pt x="33" y="153"/>
                  </a:lnTo>
                  <a:lnTo>
                    <a:pt x="27" y="145"/>
                  </a:lnTo>
                  <a:lnTo>
                    <a:pt x="17" y="157"/>
                  </a:lnTo>
                  <a:lnTo>
                    <a:pt x="19" y="166"/>
                  </a:lnTo>
                  <a:lnTo>
                    <a:pt x="25" y="174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33" y="193"/>
                  </a:lnTo>
                  <a:lnTo>
                    <a:pt x="33" y="208"/>
                  </a:lnTo>
                  <a:lnTo>
                    <a:pt x="25" y="208"/>
                  </a:lnTo>
                  <a:lnTo>
                    <a:pt x="17" y="210"/>
                  </a:lnTo>
                  <a:lnTo>
                    <a:pt x="4" y="210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8" y="231"/>
                  </a:lnTo>
                  <a:lnTo>
                    <a:pt x="12" y="236"/>
                  </a:lnTo>
                  <a:lnTo>
                    <a:pt x="17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5" y="234"/>
                  </a:lnTo>
                  <a:lnTo>
                    <a:pt x="27" y="233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5" y="238"/>
                  </a:lnTo>
                  <a:lnTo>
                    <a:pt x="23" y="238"/>
                  </a:lnTo>
                  <a:lnTo>
                    <a:pt x="19" y="238"/>
                  </a:lnTo>
                  <a:lnTo>
                    <a:pt x="8" y="244"/>
                  </a:lnTo>
                  <a:lnTo>
                    <a:pt x="8" y="244"/>
                  </a:lnTo>
                  <a:lnTo>
                    <a:pt x="21" y="259"/>
                  </a:lnTo>
                  <a:lnTo>
                    <a:pt x="23" y="263"/>
                  </a:lnTo>
                  <a:lnTo>
                    <a:pt x="23" y="263"/>
                  </a:lnTo>
                  <a:lnTo>
                    <a:pt x="25" y="267"/>
                  </a:lnTo>
                  <a:lnTo>
                    <a:pt x="27" y="268"/>
                  </a:lnTo>
                  <a:lnTo>
                    <a:pt x="27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40" y="270"/>
                  </a:lnTo>
                  <a:lnTo>
                    <a:pt x="44" y="267"/>
                  </a:lnTo>
                  <a:lnTo>
                    <a:pt x="46" y="267"/>
                  </a:lnTo>
                  <a:lnTo>
                    <a:pt x="46" y="267"/>
                  </a:lnTo>
                  <a:lnTo>
                    <a:pt x="48" y="265"/>
                  </a:lnTo>
                  <a:lnTo>
                    <a:pt x="50" y="265"/>
                  </a:lnTo>
                  <a:lnTo>
                    <a:pt x="51" y="263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51" y="259"/>
                  </a:lnTo>
                  <a:lnTo>
                    <a:pt x="51" y="257"/>
                  </a:lnTo>
                  <a:lnTo>
                    <a:pt x="51" y="255"/>
                  </a:lnTo>
                  <a:lnTo>
                    <a:pt x="51" y="253"/>
                  </a:lnTo>
                  <a:lnTo>
                    <a:pt x="53" y="251"/>
                  </a:lnTo>
                  <a:lnTo>
                    <a:pt x="53" y="251"/>
                  </a:lnTo>
                  <a:lnTo>
                    <a:pt x="53" y="250"/>
                  </a:lnTo>
                  <a:lnTo>
                    <a:pt x="55" y="246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53"/>
                  </a:lnTo>
                  <a:lnTo>
                    <a:pt x="59" y="253"/>
                  </a:lnTo>
                  <a:lnTo>
                    <a:pt x="63" y="267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3" y="287"/>
                  </a:lnTo>
                  <a:lnTo>
                    <a:pt x="65" y="289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3" y="297"/>
                  </a:lnTo>
                  <a:lnTo>
                    <a:pt x="61" y="301"/>
                  </a:lnTo>
                  <a:lnTo>
                    <a:pt x="59" y="304"/>
                  </a:lnTo>
                  <a:lnTo>
                    <a:pt x="63" y="318"/>
                  </a:lnTo>
                  <a:lnTo>
                    <a:pt x="63" y="325"/>
                  </a:lnTo>
                  <a:lnTo>
                    <a:pt x="63" y="335"/>
                  </a:lnTo>
                  <a:lnTo>
                    <a:pt x="70" y="346"/>
                  </a:lnTo>
                  <a:lnTo>
                    <a:pt x="70" y="355"/>
                  </a:lnTo>
                  <a:lnTo>
                    <a:pt x="76" y="367"/>
                  </a:lnTo>
                  <a:lnTo>
                    <a:pt x="76" y="367"/>
                  </a:lnTo>
                  <a:lnTo>
                    <a:pt x="76" y="371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2" y="380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5" y="388"/>
                  </a:lnTo>
                  <a:lnTo>
                    <a:pt x="85" y="393"/>
                  </a:lnTo>
                  <a:lnTo>
                    <a:pt x="85" y="395"/>
                  </a:lnTo>
                  <a:lnTo>
                    <a:pt x="85" y="397"/>
                  </a:lnTo>
                  <a:lnTo>
                    <a:pt x="85" y="397"/>
                  </a:lnTo>
                  <a:lnTo>
                    <a:pt x="85" y="399"/>
                  </a:lnTo>
                  <a:lnTo>
                    <a:pt x="85" y="403"/>
                  </a:lnTo>
                  <a:lnTo>
                    <a:pt x="85" y="408"/>
                  </a:lnTo>
                  <a:lnTo>
                    <a:pt x="89" y="414"/>
                  </a:lnTo>
                  <a:lnTo>
                    <a:pt x="89" y="414"/>
                  </a:lnTo>
                  <a:lnTo>
                    <a:pt x="93" y="418"/>
                  </a:lnTo>
                  <a:lnTo>
                    <a:pt x="95" y="418"/>
                  </a:lnTo>
                  <a:lnTo>
                    <a:pt x="97" y="422"/>
                  </a:lnTo>
                  <a:lnTo>
                    <a:pt x="97" y="422"/>
                  </a:lnTo>
                  <a:lnTo>
                    <a:pt x="97" y="425"/>
                  </a:lnTo>
                  <a:lnTo>
                    <a:pt x="99" y="429"/>
                  </a:lnTo>
                  <a:lnTo>
                    <a:pt x="102" y="433"/>
                  </a:lnTo>
                  <a:lnTo>
                    <a:pt x="102" y="433"/>
                  </a:lnTo>
                  <a:lnTo>
                    <a:pt x="102" y="437"/>
                  </a:lnTo>
                  <a:lnTo>
                    <a:pt x="104" y="439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6" y="446"/>
                  </a:lnTo>
                  <a:lnTo>
                    <a:pt x="110" y="452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6" y="463"/>
                  </a:lnTo>
                  <a:lnTo>
                    <a:pt x="116" y="463"/>
                  </a:lnTo>
                  <a:lnTo>
                    <a:pt x="116" y="467"/>
                  </a:lnTo>
                  <a:lnTo>
                    <a:pt x="118" y="469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123" y="475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40" y="467"/>
                  </a:lnTo>
                  <a:lnTo>
                    <a:pt x="144" y="461"/>
                  </a:lnTo>
                  <a:lnTo>
                    <a:pt x="144" y="461"/>
                  </a:lnTo>
                  <a:lnTo>
                    <a:pt x="144" y="459"/>
                  </a:lnTo>
                  <a:lnTo>
                    <a:pt x="144" y="458"/>
                  </a:lnTo>
                  <a:lnTo>
                    <a:pt x="148" y="456"/>
                  </a:lnTo>
                  <a:lnTo>
                    <a:pt x="148" y="456"/>
                  </a:lnTo>
                  <a:lnTo>
                    <a:pt x="155" y="444"/>
                  </a:lnTo>
                  <a:lnTo>
                    <a:pt x="155" y="444"/>
                  </a:lnTo>
                  <a:lnTo>
                    <a:pt x="155" y="442"/>
                  </a:lnTo>
                  <a:lnTo>
                    <a:pt x="155" y="442"/>
                  </a:lnTo>
                  <a:lnTo>
                    <a:pt x="155" y="439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3"/>
                  </a:lnTo>
                  <a:lnTo>
                    <a:pt x="154" y="431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63" y="420"/>
                  </a:lnTo>
                  <a:lnTo>
                    <a:pt x="163" y="418"/>
                  </a:lnTo>
                  <a:lnTo>
                    <a:pt x="163" y="416"/>
                  </a:lnTo>
                  <a:lnTo>
                    <a:pt x="163" y="416"/>
                  </a:lnTo>
                  <a:lnTo>
                    <a:pt x="165" y="410"/>
                  </a:lnTo>
                  <a:lnTo>
                    <a:pt x="165" y="405"/>
                  </a:lnTo>
                  <a:lnTo>
                    <a:pt x="165" y="405"/>
                  </a:lnTo>
                  <a:lnTo>
                    <a:pt x="165" y="395"/>
                  </a:lnTo>
                  <a:lnTo>
                    <a:pt x="165" y="395"/>
                  </a:lnTo>
                  <a:lnTo>
                    <a:pt x="165" y="389"/>
                  </a:lnTo>
                  <a:lnTo>
                    <a:pt x="167" y="384"/>
                  </a:lnTo>
                  <a:lnTo>
                    <a:pt x="167" y="384"/>
                  </a:lnTo>
                  <a:lnTo>
                    <a:pt x="167" y="378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3" y="371"/>
                  </a:lnTo>
                  <a:lnTo>
                    <a:pt x="165" y="367"/>
                  </a:lnTo>
                  <a:lnTo>
                    <a:pt x="165" y="367"/>
                  </a:lnTo>
                  <a:lnTo>
                    <a:pt x="167" y="363"/>
                  </a:lnTo>
                  <a:lnTo>
                    <a:pt x="167" y="363"/>
                  </a:lnTo>
                  <a:lnTo>
                    <a:pt x="174" y="355"/>
                  </a:lnTo>
                  <a:lnTo>
                    <a:pt x="174" y="355"/>
                  </a:lnTo>
                  <a:lnTo>
                    <a:pt x="178" y="350"/>
                  </a:lnTo>
                  <a:lnTo>
                    <a:pt x="180" y="350"/>
                  </a:lnTo>
                  <a:lnTo>
                    <a:pt x="182" y="348"/>
                  </a:lnTo>
                  <a:lnTo>
                    <a:pt x="184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38"/>
                  </a:lnTo>
                  <a:lnTo>
                    <a:pt x="189" y="338"/>
                  </a:lnTo>
                  <a:lnTo>
                    <a:pt x="193" y="333"/>
                  </a:lnTo>
                  <a:lnTo>
                    <a:pt x="193" y="333"/>
                  </a:lnTo>
                  <a:lnTo>
                    <a:pt x="197" y="329"/>
                  </a:lnTo>
                  <a:lnTo>
                    <a:pt x="201" y="329"/>
                  </a:lnTo>
                  <a:lnTo>
                    <a:pt x="203" y="325"/>
                  </a:lnTo>
                  <a:lnTo>
                    <a:pt x="203" y="325"/>
                  </a:lnTo>
                  <a:lnTo>
                    <a:pt x="207" y="323"/>
                  </a:lnTo>
                  <a:lnTo>
                    <a:pt x="208" y="321"/>
                  </a:lnTo>
                  <a:lnTo>
                    <a:pt x="208" y="321"/>
                  </a:lnTo>
                  <a:lnTo>
                    <a:pt x="212" y="316"/>
                  </a:lnTo>
                  <a:lnTo>
                    <a:pt x="212" y="316"/>
                  </a:lnTo>
                  <a:lnTo>
                    <a:pt x="218" y="310"/>
                  </a:lnTo>
                  <a:lnTo>
                    <a:pt x="218" y="310"/>
                  </a:lnTo>
                  <a:lnTo>
                    <a:pt x="224" y="302"/>
                  </a:lnTo>
                  <a:lnTo>
                    <a:pt x="229" y="293"/>
                  </a:lnTo>
                  <a:lnTo>
                    <a:pt x="235" y="287"/>
                  </a:lnTo>
                  <a:lnTo>
                    <a:pt x="242" y="284"/>
                  </a:lnTo>
                  <a:lnTo>
                    <a:pt x="244" y="282"/>
                  </a:lnTo>
                  <a:lnTo>
                    <a:pt x="250" y="276"/>
                  </a:lnTo>
                  <a:lnTo>
                    <a:pt x="256" y="267"/>
                  </a:lnTo>
                  <a:lnTo>
                    <a:pt x="256" y="263"/>
                  </a:lnTo>
                  <a:lnTo>
                    <a:pt x="256" y="263"/>
                  </a:lnTo>
                  <a:lnTo>
                    <a:pt x="258" y="259"/>
                  </a:lnTo>
                  <a:lnTo>
                    <a:pt x="258" y="259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1" y="257"/>
                  </a:lnTo>
                  <a:lnTo>
                    <a:pt x="261" y="257"/>
                  </a:lnTo>
                  <a:lnTo>
                    <a:pt x="263" y="253"/>
                  </a:lnTo>
                  <a:lnTo>
                    <a:pt x="269" y="251"/>
                  </a:lnTo>
                  <a:lnTo>
                    <a:pt x="273" y="251"/>
                  </a:lnTo>
                  <a:lnTo>
                    <a:pt x="278" y="251"/>
                  </a:lnTo>
                  <a:lnTo>
                    <a:pt x="286" y="251"/>
                  </a:lnTo>
                  <a:lnTo>
                    <a:pt x="280" y="227"/>
                  </a:lnTo>
                  <a:lnTo>
                    <a:pt x="273" y="208"/>
                  </a:lnTo>
                  <a:lnTo>
                    <a:pt x="275" y="198"/>
                  </a:lnTo>
                  <a:lnTo>
                    <a:pt x="282" y="191"/>
                  </a:lnTo>
                  <a:lnTo>
                    <a:pt x="275" y="181"/>
                  </a:lnTo>
                  <a:lnTo>
                    <a:pt x="278" y="176"/>
                  </a:lnTo>
                  <a:lnTo>
                    <a:pt x="286" y="183"/>
                  </a:lnTo>
                  <a:lnTo>
                    <a:pt x="294" y="183"/>
                  </a:lnTo>
                  <a:lnTo>
                    <a:pt x="294" y="191"/>
                  </a:lnTo>
                  <a:lnTo>
                    <a:pt x="297" y="195"/>
                  </a:lnTo>
                  <a:lnTo>
                    <a:pt x="309" y="195"/>
                  </a:lnTo>
                  <a:lnTo>
                    <a:pt x="324" y="195"/>
                  </a:lnTo>
                  <a:lnTo>
                    <a:pt x="324" y="200"/>
                  </a:lnTo>
                  <a:lnTo>
                    <a:pt x="320" y="212"/>
                  </a:lnTo>
                  <a:lnTo>
                    <a:pt x="314" y="212"/>
                  </a:lnTo>
                  <a:lnTo>
                    <a:pt x="312" y="233"/>
                  </a:lnTo>
                  <a:lnTo>
                    <a:pt x="320" y="233"/>
                  </a:lnTo>
                  <a:lnTo>
                    <a:pt x="324" y="217"/>
                  </a:lnTo>
                  <a:lnTo>
                    <a:pt x="326" y="217"/>
                  </a:lnTo>
                  <a:lnTo>
                    <a:pt x="329" y="248"/>
                  </a:lnTo>
                  <a:lnTo>
                    <a:pt x="329" y="248"/>
                  </a:lnTo>
                  <a:lnTo>
                    <a:pt x="329" y="2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7" name="Freeform 327">
              <a:extLst>
                <a:ext uri="{FF2B5EF4-FFF2-40B4-BE49-F238E27FC236}">
                  <a16:creationId xmlns:a16="http://schemas.microsoft.com/office/drawing/2014/main" id="{A2FEC84E-D037-434C-8EBD-65C4270402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57131" y="2542236"/>
              <a:ext cx="598531" cy="621087"/>
            </a:xfrm>
            <a:custGeom>
              <a:avLst/>
              <a:gdLst>
                <a:gd name="T0" fmla="*/ 337 w 392"/>
                <a:gd name="T1" fmla="*/ 221 h 478"/>
                <a:gd name="T2" fmla="*/ 358 w 392"/>
                <a:gd name="T3" fmla="*/ 195 h 478"/>
                <a:gd name="T4" fmla="*/ 386 w 392"/>
                <a:gd name="T5" fmla="*/ 164 h 478"/>
                <a:gd name="T6" fmla="*/ 379 w 392"/>
                <a:gd name="T7" fmla="*/ 136 h 478"/>
                <a:gd name="T8" fmla="*/ 346 w 392"/>
                <a:gd name="T9" fmla="*/ 134 h 478"/>
                <a:gd name="T10" fmla="*/ 309 w 392"/>
                <a:gd name="T11" fmla="*/ 164 h 478"/>
                <a:gd name="T12" fmla="*/ 282 w 392"/>
                <a:gd name="T13" fmla="*/ 161 h 478"/>
                <a:gd name="T14" fmla="*/ 273 w 392"/>
                <a:gd name="T15" fmla="*/ 149 h 478"/>
                <a:gd name="T16" fmla="*/ 235 w 392"/>
                <a:gd name="T17" fmla="*/ 168 h 478"/>
                <a:gd name="T18" fmla="*/ 174 w 392"/>
                <a:gd name="T19" fmla="*/ 108 h 478"/>
                <a:gd name="T20" fmla="*/ 157 w 392"/>
                <a:gd name="T21" fmla="*/ 60 h 478"/>
                <a:gd name="T22" fmla="*/ 152 w 392"/>
                <a:gd name="T23" fmla="*/ 0 h 478"/>
                <a:gd name="T24" fmla="*/ 78 w 392"/>
                <a:gd name="T25" fmla="*/ 28 h 478"/>
                <a:gd name="T26" fmla="*/ 80 w 392"/>
                <a:gd name="T27" fmla="*/ 98 h 478"/>
                <a:gd name="T28" fmla="*/ 48 w 392"/>
                <a:gd name="T29" fmla="*/ 149 h 478"/>
                <a:gd name="T30" fmla="*/ 25 w 392"/>
                <a:gd name="T31" fmla="*/ 174 h 478"/>
                <a:gd name="T32" fmla="*/ 25 w 392"/>
                <a:gd name="T33" fmla="*/ 208 h 478"/>
                <a:gd name="T34" fmla="*/ 0 w 392"/>
                <a:gd name="T35" fmla="*/ 221 h 478"/>
                <a:gd name="T36" fmla="*/ 12 w 392"/>
                <a:gd name="T37" fmla="*/ 236 h 478"/>
                <a:gd name="T38" fmla="*/ 27 w 392"/>
                <a:gd name="T39" fmla="*/ 233 h 478"/>
                <a:gd name="T40" fmla="*/ 23 w 392"/>
                <a:gd name="T41" fmla="*/ 238 h 478"/>
                <a:gd name="T42" fmla="*/ 23 w 392"/>
                <a:gd name="T43" fmla="*/ 263 h 478"/>
                <a:gd name="T44" fmla="*/ 29 w 392"/>
                <a:gd name="T45" fmla="*/ 270 h 478"/>
                <a:gd name="T46" fmla="*/ 44 w 392"/>
                <a:gd name="T47" fmla="*/ 267 h 478"/>
                <a:gd name="T48" fmla="*/ 51 w 392"/>
                <a:gd name="T49" fmla="*/ 263 h 478"/>
                <a:gd name="T50" fmla="*/ 51 w 392"/>
                <a:gd name="T51" fmla="*/ 255 h 478"/>
                <a:gd name="T52" fmla="*/ 55 w 392"/>
                <a:gd name="T53" fmla="*/ 246 h 478"/>
                <a:gd name="T54" fmla="*/ 59 w 392"/>
                <a:gd name="T55" fmla="*/ 242 h 478"/>
                <a:gd name="T56" fmla="*/ 59 w 392"/>
                <a:gd name="T57" fmla="*/ 285 h 478"/>
                <a:gd name="T58" fmla="*/ 65 w 392"/>
                <a:gd name="T59" fmla="*/ 291 h 478"/>
                <a:gd name="T60" fmla="*/ 63 w 392"/>
                <a:gd name="T61" fmla="*/ 318 h 478"/>
                <a:gd name="T62" fmla="*/ 76 w 392"/>
                <a:gd name="T63" fmla="*/ 367 h 478"/>
                <a:gd name="T64" fmla="*/ 82 w 392"/>
                <a:gd name="T65" fmla="*/ 380 h 478"/>
                <a:gd name="T66" fmla="*/ 85 w 392"/>
                <a:gd name="T67" fmla="*/ 395 h 478"/>
                <a:gd name="T68" fmla="*/ 85 w 392"/>
                <a:gd name="T69" fmla="*/ 408 h 478"/>
                <a:gd name="T70" fmla="*/ 97 w 392"/>
                <a:gd name="T71" fmla="*/ 422 h 478"/>
                <a:gd name="T72" fmla="*/ 102 w 392"/>
                <a:gd name="T73" fmla="*/ 433 h 478"/>
                <a:gd name="T74" fmla="*/ 106 w 392"/>
                <a:gd name="T75" fmla="*/ 446 h 478"/>
                <a:gd name="T76" fmla="*/ 116 w 392"/>
                <a:gd name="T77" fmla="*/ 463 h 478"/>
                <a:gd name="T78" fmla="*/ 120 w 392"/>
                <a:gd name="T79" fmla="*/ 473 h 478"/>
                <a:gd name="T80" fmla="*/ 129 w 392"/>
                <a:gd name="T81" fmla="*/ 478 h 478"/>
                <a:gd name="T82" fmla="*/ 144 w 392"/>
                <a:gd name="T83" fmla="*/ 461 h 478"/>
                <a:gd name="T84" fmla="*/ 148 w 392"/>
                <a:gd name="T85" fmla="*/ 456 h 478"/>
                <a:gd name="T86" fmla="*/ 155 w 392"/>
                <a:gd name="T87" fmla="*/ 439 h 478"/>
                <a:gd name="T88" fmla="*/ 155 w 392"/>
                <a:gd name="T89" fmla="*/ 429 h 478"/>
                <a:gd name="T90" fmla="*/ 163 w 392"/>
                <a:gd name="T91" fmla="*/ 416 h 478"/>
                <a:gd name="T92" fmla="*/ 165 w 392"/>
                <a:gd name="T93" fmla="*/ 395 h 478"/>
                <a:gd name="T94" fmla="*/ 165 w 392"/>
                <a:gd name="T95" fmla="*/ 374 h 478"/>
                <a:gd name="T96" fmla="*/ 165 w 392"/>
                <a:gd name="T97" fmla="*/ 367 h 478"/>
                <a:gd name="T98" fmla="*/ 178 w 392"/>
                <a:gd name="T99" fmla="*/ 350 h 478"/>
                <a:gd name="T100" fmla="*/ 186 w 392"/>
                <a:gd name="T101" fmla="*/ 346 h 478"/>
                <a:gd name="T102" fmla="*/ 189 w 392"/>
                <a:gd name="T103" fmla="*/ 338 h 478"/>
                <a:gd name="T104" fmla="*/ 201 w 392"/>
                <a:gd name="T105" fmla="*/ 329 h 478"/>
                <a:gd name="T106" fmla="*/ 208 w 392"/>
                <a:gd name="T107" fmla="*/ 321 h 478"/>
                <a:gd name="T108" fmla="*/ 224 w 392"/>
                <a:gd name="T109" fmla="*/ 302 h 478"/>
                <a:gd name="T110" fmla="*/ 250 w 392"/>
                <a:gd name="T111" fmla="*/ 276 h 478"/>
                <a:gd name="T112" fmla="*/ 258 w 392"/>
                <a:gd name="T113" fmla="*/ 259 h 478"/>
                <a:gd name="T114" fmla="*/ 263 w 392"/>
                <a:gd name="T115" fmla="*/ 253 h 478"/>
                <a:gd name="T116" fmla="*/ 280 w 392"/>
                <a:gd name="T117" fmla="*/ 227 h 478"/>
                <a:gd name="T118" fmla="*/ 278 w 392"/>
                <a:gd name="T119" fmla="*/ 176 h 478"/>
                <a:gd name="T120" fmla="*/ 309 w 392"/>
                <a:gd name="T121" fmla="*/ 195 h 478"/>
                <a:gd name="T122" fmla="*/ 312 w 392"/>
                <a:gd name="T123" fmla="*/ 233 h 478"/>
                <a:gd name="T124" fmla="*/ 329 w 392"/>
                <a:gd name="T125" fmla="*/ 2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" h="478">
                  <a:moveTo>
                    <a:pt x="329" y="248"/>
                  </a:moveTo>
                  <a:lnTo>
                    <a:pt x="335" y="248"/>
                  </a:lnTo>
                  <a:lnTo>
                    <a:pt x="339" y="234"/>
                  </a:lnTo>
                  <a:lnTo>
                    <a:pt x="343" y="229"/>
                  </a:lnTo>
                  <a:lnTo>
                    <a:pt x="337" y="221"/>
                  </a:lnTo>
                  <a:lnTo>
                    <a:pt x="348" y="215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198"/>
                  </a:lnTo>
                  <a:lnTo>
                    <a:pt x="358" y="195"/>
                  </a:lnTo>
                  <a:lnTo>
                    <a:pt x="362" y="183"/>
                  </a:lnTo>
                  <a:lnTo>
                    <a:pt x="362" y="183"/>
                  </a:lnTo>
                  <a:lnTo>
                    <a:pt x="363" y="172"/>
                  </a:lnTo>
                  <a:lnTo>
                    <a:pt x="381" y="157"/>
                  </a:lnTo>
                  <a:lnTo>
                    <a:pt x="386" y="164"/>
                  </a:lnTo>
                  <a:lnTo>
                    <a:pt x="386" y="153"/>
                  </a:lnTo>
                  <a:lnTo>
                    <a:pt x="392" y="153"/>
                  </a:lnTo>
                  <a:lnTo>
                    <a:pt x="390" y="142"/>
                  </a:lnTo>
                  <a:lnTo>
                    <a:pt x="384" y="136"/>
                  </a:lnTo>
                  <a:lnTo>
                    <a:pt x="379" y="136"/>
                  </a:lnTo>
                  <a:lnTo>
                    <a:pt x="384" y="128"/>
                  </a:lnTo>
                  <a:lnTo>
                    <a:pt x="373" y="119"/>
                  </a:lnTo>
                  <a:lnTo>
                    <a:pt x="367" y="128"/>
                  </a:lnTo>
                  <a:lnTo>
                    <a:pt x="354" y="125"/>
                  </a:lnTo>
                  <a:lnTo>
                    <a:pt x="346" y="134"/>
                  </a:lnTo>
                  <a:lnTo>
                    <a:pt x="339" y="136"/>
                  </a:lnTo>
                  <a:lnTo>
                    <a:pt x="328" y="147"/>
                  </a:lnTo>
                  <a:lnTo>
                    <a:pt x="324" y="147"/>
                  </a:lnTo>
                  <a:lnTo>
                    <a:pt x="324" y="164"/>
                  </a:lnTo>
                  <a:lnTo>
                    <a:pt x="309" y="164"/>
                  </a:lnTo>
                  <a:lnTo>
                    <a:pt x="297" y="164"/>
                  </a:lnTo>
                  <a:lnTo>
                    <a:pt x="286" y="166"/>
                  </a:lnTo>
                  <a:lnTo>
                    <a:pt x="286" y="166"/>
                  </a:lnTo>
                  <a:lnTo>
                    <a:pt x="286" y="163"/>
                  </a:lnTo>
                  <a:lnTo>
                    <a:pt x="282" y="161"/>
                  </a:lnTo>
                  <a:lnTo>
                    <a:pt x="282" y="157"/>
                  </a:lnTo>
                  <a:lnTo>
                    <a:pt x="282" y="157"/>
                  </a:lnTo>
                  <a:lnTo>
                    <a:pt x="282" y="149"/>
                  </a:lnTo>
                  <a:lnTo>
                    <a:pt x="276" y="145"/>
                  </a:lnTo>
                  <a:lnTo>
                    <a:pt x="273" y="149"/>
                  </a:lnTo>
                  <a:lnTo>
                    <a:pt x="269" y="163"/>
                  </a:lnTo>
                  <a:lnTo>
                    <a:pt x="269" y="166"/>
                  </a:lnTo>
                  <a:lnTo>
                    <a:pt x="265" y="170"/>
                  </a:lnTo>
                  <a:lnTo>
                    <a:pt x="254" y="170"/>
                  </a:lnTo>
                  <a:lnTo>
                    <a:pt x="235" y="168"/>
                  </a:lnTo>
                  <a:lnTo>
                    <a:pt x="216" y="155"/>
                  </a:lnTo>
                  <a:lnTo>
                    <a:pt x="189" y="149"/>
                  </a:lnTo>
                  <a:lnTo>
                    <a:pt x="174" y="130"/>
                  </a:lnTo>
                  <a:lnTo>
                    <a:pt x="163" y="130"/>
                  </a:lnTo>
                  <a:lnTo>
                    <a:pt x="174" y="108"/>
                  </a:lnTo>
                  <a:lnTo>
                    <a:pt x="159" y="93"/>
                  </a:lnTo>
                  <a:lnTo>
                    <a:pt x="142" y="85"/>
                  </a:lnTo>
                  <a:lnTo>
                    <a:pt x="140" y="68"/>
                  </a:lnTo>
                  <a:lnTo>
                    <a:pt x="152" y="68"/>
                  </a:lnTo>
                  <a:lnTo>
                    <a:pt x="157" y="60"/>
                  </a:lnTo>
                  <a:lnTo>
                    <a:pt x="146" y="49"/>
                  </a:lnTo>
                  <a:lnTo>
                    <a:pt x="150" y="32"/>
                  </a:lnTo>
                  <a:lnTo>
                    <a:pt x="161" y="23"/>
                  </a:lnTo>
                  <a:lnTo>
                    <a:pt x="167" y="15"/>
                  </a:lnTo>
                  <a:lnTo>
                    <a:pt x="152" y="0"/>
                  </a:lnTo>
                  <a:lnTo>
                    <a:pt x="127" y="7"/>
                  </a:lnTo>
                  <a:lnTo>
                    <a:pt x="123" y="19"/>
                  </a:lnTo>
                  <a:lnTo>
                    <a:pt x="108" y="28"/>
                  </a:lnTo>
                  <a:lnTo>
                    <a:pt x="87" y="24"/>
                  </a:lnTo>
                  <a:lnTo>
                    <a:pt x="78" y="28"/>
                  </a:lnTo>
                  <a:lnTo>
                    <a:pt x="80" y="51"/>
                  </a:lnTo>
                  <a:lnTo>
                    <a:pt x="97" y="70"/>
                  </a:lnTo>
                  <a:lnTo>
                    <a:pt x="85" y="77"/>
                  </a:lnTo>
                  <a:lnTo>
                    <a:pt x="89" y="91"/>
                  </a:lnTo>
                  <a:lnTo>
                    <a:pt x="80" y="98"/>
                  </a:lnTo>
                  <a:lnTo>
                    <a:pt x="78" y="106"/>
                  </a:lnTo>
                  <a:lnTo>
                    <a:pt x="70" y="111"/>
                  </a:lnTo>
                  <a:lnTo>
                    <a:pt x="63" y="128"/>
                  </a:lnTo>
                  <a:lnTo>
                    <a:pt x="53" y="132"/>
                  </a:lnTo>
                  <a:lnTo>
                    <a:pt x="48" y="149"/>
                  </a:lnTo>
                  <a:lnTo>
                    <a:pt x="33" y="153"/>
                  </a:lnTo>
                  <a:lnTo>
                    <a:pt x="27" y="145"/>
                  </a:lnTo>
                  <a:lnTo>
                    <a:pt x="17" y="157"/>
                  </a:lnTo>
                  <a:lnTo>
                    <a:pt x="19" y="166"/>
                  </a:lnTo>
                  <a:lnTo>
                    <a:pt x="25" y="174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33" y="193"/>
                  </a:lnTo>
                  <a:lnTo>
                    <a:pt x="33" y="208"/>
                  </a:lnTo>
                  <a:lnTo>
                    <a:pt x="25" y="208"/>
                  </a:lnTo>
                  <a:lnTo>
                    <a:pt x="17" y="210"/>
                  </a:lnTo>
                  <a:lnTo>
                    <a:pt x="4" y="210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8" y="231"/>
                  </a:lnTo>
                  <a:lnTo>
                    <a:pt x="12" y="236"/>
                  </a:lnTo>
                  <a:lnTo>
                    <a:pt x="17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5" y="234"/>
                  </a:lnTo>
                  <a:lnTo>
                    <a:pt x="27" y="233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5" y="238"/>
                  </a:lnTo>
                  <a:lnTo>
                    <a:pt x="23" y="238"/>
                  </a:lnTo>
                  <a:lnTo>
                    <a:pt x="19" y="238"/>
                  </a:lnTo>
                  <a:lnTo>
                    <a:pt x="8" y="244"/>
                  </a:lnTo>
                  <a:lnTo>
                    <a:pt x="8" y="244"/>
                  </a:lnTo>
                  <a:lnTo>
                    <a:pt x="21" y="259"/>
                  </a:lnTo>
                  <a:lnTo>
                    <a:pt x="23" y="263"/>
                  </a:lnTo>
                  <a:lnTo>
                    <a:pt x="23" y="263"/>
                  </a:lnTo>
                  <a:lnTo>
                    <a:pt x="25" y="267"/>
                  </a:lnTo>
                  <a:lnTo>
                    <a:pt x="27" y="268"/>
                  </a:lnTo>
                  <a:lnTo>
                    <a:pt x="27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40" y="270"/>
                  </a:lnTo>
                  <a:lnTo>
                    <a:pt x="44" y="267"/>
                  </a:lnTo>
                  <a:lnTo>
                    <a:pt x="46" y="267"/>
                  </a:lnTo>
                  <a:lnTo>
                    <a:pt x="46" y="267"/>
                  </a:lnTo>
                  <a:lnTo>
                    <a:pt x="48" y="265"/>
                  </a:lnTo>
                  <a:lnTo>
                    <a:pt x="50" y="265"/>
                  </a:lnTo>
                  <a:lnTo>
                    <a:pt x="51" y="263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51" y="259"/>
                  </a:lnTo>
                  <a:lnTo>
                    <a:pt x="51" y="257"/>
                  </a:lnTo>
                  <a:lnTo>
                    <a:pt x="51" y="255"/>
                  </a:lnTo>
                  <a:lnTo>
                    <a:pt x="51" y="253"/>
                  </a:lnTo>
                  <a:lnTo>
                    <a:pt x="53" y="251"/>
                  </a:lnTo>
                  <a:lnTo>
                    <a:pt x="53" y="251"/>
                  </a:lnTo>
                  <a:lnTo>
                    <a:pt x="53" y="250"/>
                  </a:lnTo>
                  <a:lnTo>
                    <a:pt x="55" y="246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9" y="253"/>
                  </a:lnTo>
                  <a:lnTo>
                    <a:pt x="59" y="253"/>
                  </a:lnTo>
                  <a:lnTo>
                    <a:pt x="63" y="267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3" y="287"/>
                  </a:lnTo>
                  <a:lnTo>
                    <a:pt x="65" y="289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5" y="291"/>
                  </a:lnTo>
                  <a:lnTo>
                    <a:pt x="63" y="297"/>
                  </a:lnTo>
                  <a:lnTo>
                    <a:pt x="61" y="301"/>
                  </a:lnTo>
                  <a:lnTo>
                    <a:pt x="59" y="304"/>
                  </a:lnTo>
                  <a:lnTo>
                    <a:pt x="63" y="318"/>
                  </a:lnTo>
                  <a:lnTo>
                    <a:pt x="63" y="325"/>
                  </a:lnTo>
                  <a:lnTo>
                    <a:pt x="63" y="335"/>
                  </a:lnTo>
                  <a:lnTo>
                    <a:pt x="70" y="346"/>
                  </a:lnTo>
                  <a:lnTo>
                    <a:pt x="70" y="355"/>
                  </a:lnTo>
                  <a:lnTo>
                    <a:pt x="76" y="367"/>
                  </a:lnTo>
                  <a:lnTo>
                    <a:pt x="76" y="367"/>
                  </a:lnTo>
                  <a:lnTo>
                    <a:pt x="76" y="371"/>
                  </a:lnTo>
                  <a:lnTo>
                    <a:pt x="78" y="374"/>
                  </a:lnTo>
                  <a:lnTo>
                    <a:pt x="78" y="374"/>
                  </a:lnTo>
                  <a:lnTo>
                    <a:pt x="82" y="380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5" y="388"/>
                  </a:lnTo>
                  <a:lnTo>
                    <a:pt x="85" y="393"/>
                  </a:lnTo>
                  <a:lnTo>
                    <a:pt x="85" y="395"/>
                  </a:lnTo>
                  <a:lnTo>
                    <a:pt x="85" y="397"/>
                  </a:lnTo>
                  <a:lnTo>
                    <a:pt x="85" y="397"/>
                  </a:lnTo>
                  <a:lnTo>
                    <a:pt x="85" y="399"/>
                  </a:lnTo>
                  <a:lnTo>
                    <a:pt x="85" y="403"/>
                  </a:lnTo>
                  <a:lnTo>
                    <a:pt x="85" y="408"/>
                  </a:lnTo>
                  <a:lnTo>
                    <a:pt x="89" y="414"/>
                  </a:lnTo>
                  <a:lnTo>
                    <a:pt x="89" y="414"/>
                  </a:lnTo>
                  <a:lnTo>
                    <a:pt x="93" y="418"/>
                  </a:lnTo>
                  <a:lnTo>
                    <a:pt x="95" y="418"/>
                  </a:lnTo>
                  <a:lnTo>
                    <a:pt x="97" y="422"/>
                  </a:lnTo>
                  <a:lnTo>
                    <a:pt x="97" y="422"/>
                  </a:lnTo>
                  <a:lnTo>
                    <a:pt x="97" y="425"/>
                  </a:lnTo>
                  <a:lnTo>
                    <a:pt x="99" y="429"/>
                  </a:lnTo>
                  <a:lnTo>
                    <a:pt x="102" y="433"/>
                  </a:lnTo>
                  <a:lnTo>
                    <a:pt x="102" y="433"/>
                  </a:lnTo>
                  <a:lnTo>
                    <a:pt x="102" y="437"/>
                  </a:lnTo>
                  <a:lnTo>
                    <a:pt x="104" y="439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6" y="446"/>
                  </a:lnTo>
                  <a:lnTo>
                    <a:pt x="110" y="452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6" y="463"/>
                  </a:lnTo>
                  <a:lnTo>
                    <a:pt x="116" y="463"/>
                  </a:lnTo>
                  <a:lnTo>
                    <a:pt x="116" y="467"/>
                  </a:lnTo>
                  <a:lnTo>
                    <a:pt x="118" y="469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123" y="475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7" y="476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40" y="467"/>
                  </a:lnTo>
                  <a:lnTo>
                    <a:pt x="144" y="461"/>
                  </a:lnTo>
                  <a:lnTo>
                    <a:pt x="144" y="461"/>
                  </a:lnTo>
                  <a:lnTo>
                    <a:pt x="144" y="459"/>
                  </a:lnTo>
                  <a:lnTo>
                    <a:pt x="144" y="458"/>
                  </a:lnTo>
                  <a:lnTo>
                    <a:pt x="148" y="456"/>
                  </a:lnTo>
                  <a:lnTo>
                    <a:pt x="148" y="456"/>
                  </a:lnTo>
                  <a:lnTo>
                    <a:pt x="155" y="444"/>
                  </a:lnTo>
                  <a:lnTo>
                    <a:pt x="155" y="444"/>
                  </a:lnTo>
                  <a:lnTo>
                    <a:pt x="155" y="442"/>
                  </a:lnTo>
                  <a:lnTo>
                    <a:pt x="155" y="442"/>
                  </a:lnTo>
                  <a:lnTo>
                    <a:pt x="155" y="439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3"/>
                  </a:lnTo>
                  <a:lnTo>
                    <a:pt x="154" y="431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63" y="420"/>
                  </a:lnTo>
                  <a:lnTo>
                    <a:pt x="163" y="418"/>
                  </a:lnTo>
                  <a:lnTo>
                    <a:pt x="163" y="416"/>
                  </a:lnTo>
                  <a:lnTo>
                    <a:pt x="163" y="416"/>
                  </a:lnTo>
                  <a:lnTo>
                    <a:pt x="165" y="410"/>
                  </a:lnTo>
                  <a:lnTo>
                    <a:pt x="165" y="405"/>
                  </a:lnTo>
                  <a:lnTo>
                    <a:pt x="165" y="405"/>
                  </a:lnTo>
                  <a:lnTo>
                    <a:pt x="165" y="395"/>
                  </a:lnTo>
                  <a:lnTo>
                    <a:pt x="165" y="395"/>
                  </a:lnTo>
                  <a:lnTo>
                    <a:pt x="165" y="389"/>
                  </a:lnTo>
                  <a:lnTo>
                    <a:pt x="167" y="384"/>
                  </a:lnTo>
                  <a:lnTo>
                    <a:pt x="167" y="384"/>
                  </a:lnTo>
                  <a:lnTo>
                    <a:pt x="167" y="378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5" y="374"/>
                  </a:lnTo>
                  <a:lnTo>
                    <a:pt x="163" y="371"/>
                  </a:lnTo>
                  <a:lnTo>
                    <a:pt x="165" y="367"/>
                  </a:lnTo>
                  <a:lnTo>
                    <a:pt x="165" y="367"/>
                  </a:lnTo>
                  <a:lnTo>
                    <a:pt x="167" y="363"/>
                  </a:lnTo>
                  <a:lnTo>
                    <a:pt x="167" y="363"/>
                  </a:lnTo>
                  <a:lnTo>
                    <a:pt x="174" y="355"/>
                  </a:lnTo>
                  <a:lnTo>
                    <a:pt x="174" y="355"/>
                  </a:lnTo>
                  <a:lnTo>
                    <a:pt x="178" y="350"/>
                  </a:lnTo>
                  <a:lnTo>
                    <a:pt x="180" y="350"/>
                  </a:lnTo>
                  <a:lnTo>
                    <a:pt x="182" y="348"/>
                  </a:lnTo>
                  <a:lnTo>
                    <a:pt x="184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38"/>
                  </a:lnTo>
                  <a:lnTo>
                    <a:pt x="189" y="338"/>
                  </a:lnTo>
                  <a:lnTo>
                    <a:pt x="193" y="333"/>
                  </a:lnTo>
                  <a:lnTo>
                    <a:pt x="193" y="333"/>
                  </a:lnTo>
                  <a:lnTo>
                    <a:pt x="197" y="329"/>
                  </a:lnTo>
                  <a:lnTo>
                    <a:pt x="201" y="329"/>
                  </a:lnTo>
                  <a:lnTo>
                    <a:pt x="203" y="325"/>
                  </a:lnTo>
                  <a:lnTo>
                    <a:pt x="203" y="325"/>
                  </a:lnTo>
                  <a:lnTo>
                    <a:pt x="207" y="323"/>
                  </a:lnTo>
                  <a:lnTo>
                    <a:pt x="208" y="321"/>
                  </a:lnTo>
                  <a:lnTo>
                    <a:pt x="208" y="321"/>
                  </a:lnTo>
                  <a:lnTo>
                    <a:pt x="212" y="316"/>
                  </a:lnTo>
                  <a:lnTo>
                    <a:pt x="212" y="316"/>
                  </a:lnTo>
                  <a:lnTo>
                    <a:pt x="218" y="310"/>
                  </a:lnTo>
                  <a:lnTo>
                    <a:pt x="218" y="310"/>
                  </a:lnTo>
                  <a:lnTo>
                    <a:pt x="224" y="302"/>
                  </a:lnTo>
                  <a:lnTo>
                    <a:pt x="229" y="293"/>
                  </a:lnTo>
                  <a:lnTo>
                    <a:pt x="235" y="287"/>
                  </a:lnTo>
                  <a:lnTo>
                    <a:pt x="242" y="284"/>
                  </a:lnTo>
                  <a:lnTo>
                    <a:pt x="244" y="282"/>
                  </a:lnTo>
                  <a:lnTo>
                    <a:pt x="250" y="276"/>
                  </a:lnTo>
                  <a:lnTo>
                    <a:pt x="256" y="267"/>
                  </a:lnTo>
                  <a:lnTo>
                    <a:pt x="256" y="263"/>
                  </a:lnTo>
                  <a:lnTo>
                    <a:pt x="256" y="263"/>
                  </a:lnTo>
                  <a:lnTo>
                    <a:pt x="258" y="259"/>
                  </a:lnTo>
                  <a:lnTo>
                    <a:pt x="258" y="259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1" y="257"/>
                  </a:lnTo>
                  <a:lnTo>
                    <a:pt x="261" y="257"/>
                  </a:lnTo>
                  <a:lnTo>
                    <a:pt x="263" y="253"/>
                  </a:lnTo>
                  <a:lnTo>
                    <a:pt x="269" y="251"/>
                  </a:lnTo>
                  <a:lnTo>
                    <a:pt x="273" y="251"/>
                  </a:lnTo>
                  <a:lnTo>
                    <a:pt x="278" y="251"/>
                  </a:lnTo>
                  <a:lnTo>
                    <a:pt x="286" y="251"/>
                  </a:lnTo>
                  <a:lnTo>
                    <a:pt x="280" y="227"/>
                  </a:lnTo>
                  <a:lnTo>
                    <a:pt x="273" y="208"/>
                  </a:lnTo>
                  <a:lnTo>
                    <a:pt x="275" y="198"/>
                  </a:lnTo>
                  <a:lnTo>
                    <a:pt x="282" y="191"/>
                  </a:lnTo>
                  <a:lnTo>
                    <a:pt x="275" y="181"/>
                  </a:lnTo>
                  <a:lnTo>
                    <a:pt x="278" y="176"/>
                  </a:lnTo>
                  <a:lnTo>
                    <a:pt x="286" y="183"/>
                  </a:lnTo>
                  <a:lnTo>
                    <a:pt x="294" y="183"/>
                  </a:lnTo>
                  <a:lnTo>
                    <a:pt x="294" y="191"/>
                  </a:lnTo>
                  <a:lnTo>
                    <a:pt x="297" y="195"/>
                  </a:lnTo>
                  <a:lnTo>
                    <a:pt x="309" y="195"/>
                  </a:lnTo>
                  <a:lnTo>
                    <a:pt x="324" y="195"/>
                  </a:lnTo>
                  <a:lnTo>
                    <a:pt x="324" y="200"/>
                  </a:lnTo>
                  <a:lnTo>
                    <a:pt x="320" y="212"/>
                  </a:lnTo>
                  <a:lnTo>
                    <a:pt x="314" y="212"/>
                  </a:lnTo>
                  <a:lnTo>
                    <a:pt x="312" y="233"/>
                  </a:lnTo>
                  <a:lnTo>
                    <a:pt x="320" y="233"/>
                  </a:lnTo>
                  <a:lnTo>
                    <a:pt x="324" y="217"/>
                  </a:lnTo>
                  <a:lnTo>
                    <a:pt x="326" y="217"/>
                  </a:lnTo>
                  <a:lnTo>
                    <a:pt x="329" y="248"/>
                  </a:lnTo>
                  <a:lnTo>
                    <a:pt x="329" y="248"/>
                  </a:lnTo>
                  <a:lnTo>
                    <a:pt x="329" y="2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8" name="Freeform 328">
              <a:extLst>
                <a:ext uri="{FF2B5EF4-FFF2-40B4-BE49-F238E27FC236}">
                  <a16:creationId xmlns:a16="http://schemas.microsoft.com/office/drawing/2014/main" id="{BB93E8E1-E7D2-6D4C-B393-FF6CEA6972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6010" y="2674770"/>
              <a:ext cx="167955" cy="88356"/>
            </a:xfrm>
            <a:custGeom>
              <a:avLst/>
              <a:gdLst>
                <a:gd name="T0" fmla="*/ 0 w 110"/>
                <a:gd name="T1" fmla="*/ 28 h 68"/>
                <a:gd name="T2" fmla="*/ 11 w 110"/>
                <a:gd name="T3" fmla="*/ 28 h 68"/>
                <a:gd name="T4" fmla="*/ 26 w 110"/>
                <a:gd name="T5" fmla="*/ 47 h 68"/>
                <a:gd name="T6" fmla="*/ 53 w 110"/>
                <a:gd name="T7" fmla="*/ 53 h 68"/>
                <a:gd name="T8" fmla="*/ 72 w 110"/>
                <a:gd name="T9" fmla="*/ 66 h 68"/>
                <a:gd name="T10" fmla="*/ 91 w 110"/>
                <a:gd name="T11" fmla="*/ 68 h 68"/>
                <a:gd name="T12" fmla="*/ 102 w 110"/>
                <a:gd name="T13" fmla="*/ 68 h 68"/>
                <a:gd name="T14" fmla="*/ 106 w 110"/>
                <a:gd name="T15" fmla="*/ 64 h 68"/>
                <a:gd name="T16" fmla="*/ 106 w 110"/>
                <a:gd name="T17" fmla="*/ 61 h 68"/>
                <a:gd name="T18" fmla="*/ 110 w 110"/>
                <a:gd name="T19" fmla="*/ 47 h 68"/>
                <a:gd name="T20" fmla="*/ 95 w 110"/>
                <a:gd name="T21" fmla="*/ 47 h 68"/>
                <a:gd name="T22" fmla="*/ 83 w 110"/>
                <a:gd name="T23" fmla="*/ 43 h 68"/>
                <a:gd name="T24" fmla="*/ 42 w 110"/>
                <a:gd name="T25" fmla="*/ 13 h 68"/>
                <a:gd name="T26" fmla="*/ 23 w 110"/>
                <a:gd name="T27" fmla="*/ 0 h 68"/>
                <a:gd name="T28" fmla="*/ 11 w 110"/>
                <a:gd name="T29" fmla="*/ 6 h 68"/>
                <a:gd name="T30" fmla="*/ 0 w 110"/>
                <a:gd name="T31" fmla="*/ 28 h 68"/>
                <a:gd name="T32" fmla="*/ 0 w 110"/>
                <a:gd name="T33" fmla="*/ 28 h 68"/>
                <a:gd name="T34" fmla="*/ 0 w 110"/>
                <a:gd name="T35" fmla="*/ 2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68">
                  <a:moveTo>
                    <a:pt x="0" y="28"/>
                  </a:moveTo>
                  <a:lnTo>
                    <a:pt x="11" y="28"/>
                  </a:lnTo>
                  <a:lnTo>
                    <a:pt x="26" y="47"/>
                  </a:lnTo>
                  <a:lnTo>
                    <a:pt x="53" y="53"/>
                  </a:lnTo>
                  <a:lnTo>
                    <a:pt x="72" y="66"/>
                  </a:lnTo>
                  <a:lnTo>
                    <a:pt x="91" y="68"/>
                  </a:lnTo>
                  <a:lnTo>
                    <a:pt x="102" y="68"/>
                  </a:lnTo>
                  <a:lnTo>
                    <a:pt x="106" y="64"/>
                  </a:lnTo>
                  <a:lnTo>
                    <a:pt x="106" y="61"/>
                  </a:lnTo>
                  <a:lnTo>
                    <a:pt x="110" y="47"/>
                  </a:lnTo>
                  <a:lnTo>
                    <a:pt x="95" y="47"/>
                  </a:lnTo>
                  <a:lnTo>
                    <a:pt x="83" y="43"/>
                  </a:lnTo>
                  <a:lnTo>
                    <a:pt x="42" y="13"/>
                  </a:lnTo>
                  <a:lnTo>
                    <a:pt x="23" y="0"/>
                  </a:lnTo>
                  <a:lnTo>
                    <a:pt x="11" y="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29" name="Freeform 329">
              <a:extLst>
                <a:ext uri="{FF2B5EF4-FFF2-40B4-BE49-F238E27FC236}">
                  <a16:creationId xmlns:a16="http://schemas.microsoft.com/office/drawing/2014/main" id="{CD11BB66-6A2C-784D-B717-D08A442B5A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6010" y="2674770"/>
              <a:ext cx="167955" cy="88356"/>
            </a:xfrm>
            <a:custGeom>
              <a:avLst/>
              <a:gdLst>
                <a:gd name="T0" fmla="*/ 0 w 110"/>
                <a:gd name="T1" fmla="*/ 28 h 68"/>
                <a:gd name="T2" fmla="*/ 11 w 110"/>
                <a:gd name="T3" fmla="*/ 28 h 68"/>
                <a:gd name="T4" fmla="*/ 26 w 110"/>
                <a:gd name="T5" fmla="*/ 47 h 68"/>
                <a:gd name="T6" fmla="*/ 53 w 110"/>
                <a:gd name="T7" fmla="*/ 53 h 68"/>
                <a:gd name="T8" fmla="*/ 72 w 110"/>
                <a:gd name="T9" fmla="*/ 66 h 68"/>
                <a:gd name="T10" fmla="*/ 91 w 110"/>
                <a:gd name="T11" fmla="*/ 68 h 68"/>
                <a:gd name="T12" fmla="*/ 102 w 110"/>
                <a:gd name="T13" fmla="*/ 68 h 68"/>
                <a:gd name="T14" fmla="*/ 106 w 110"/>
                <a:gd name="T15" fmla="*/ 64 h 68"/>
                <a:gd name="T16" fmla="*/ 106 w 110"/>
                <a:gd name="T17" fmla="*/ 61 h 68"/>
                <a:gd name="T18" fmla="*/ 110 w 110"/>
                <a:gd name="T19" fmla="*/ 47 h 68"/>
                <a:gd name="T20" fmla="*/ 95 w 110"/>
                <a:gd name="T21" fmla="*/ 47 h 68"/>
                <a:gd name="T22" fmla="*/ 83 w 110"/>
                <a:gd name="T23" fmla="*/ 43 h 68"/>
                <a:gd name="T24" fmla="*/ 42 w 110"/>
                <a:gd name="T25" fmla="*/ 13 h 68"/>
                <a:gd name="T26" fmla="*/ 23 w 110"/>
                <a:gd name="T27" fmla="*/ 0 h 68"/>
                <a:gd name="T28" fmla="*/ 11 w 110"/>
                <a:gd name="T29" fmla="*/ 6 h 68"/>
                <a:gd name="T30" fmla="*/ 0 w 110"/>
                <a:gd name="T31" fmla="*/ 28 h 68"/>
                <a:gd name="T32" fmla="*/ 0 w 110"/>
                <a:gd name="T33" fmla="*/ 28 h 68"/>
                <a:gd name="T34" fmla="*/ 0 w 110"/>
                <a:gd name="T35" fmla="*/ 2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68">
                  <a:moveTo>
                    <a:pt x="0" y="28"/>
                  </a:moveTo>
                  <a:lnTo>
                    <a:pt x="11" y="28"/>
                  </a:lnTo>
                  <a:lnTo>
                    <a:pt x="26" y="47"/>
                  </a:lnTo>
                  <a:lnTo>
                    <a:pt x="53" y="53"/>
                  </a:lnTo>
                  <a:lnTo>
                    <a:pt x="72" y="66"/>
                  </a:lnTo>
                  <a:lnTo>
                    <a:pt x="91" y="68"/>
                  </a:lnTo>
                  <a:lnTo>
                    <a:pt x="102" y="68"/>
                  </a:lnTo>
                  <a:lnTo>
                    <a:pt x="106" y="64"/>
                  </a:lnTo>
                  <a:lnTo>
                    <a:pt x="106" y="61"/>
                  </a:lnTo>
                  <a:lnTo>
                    <a:pt x="110" y="47"/>
                  </a:lnTo>
                  <a:lnTo>
                    <a:pt x="95" y="47"/>
                  </a:lnTo>
                  <a:lnTo>
                    <a:pt x="83" y="43"/>
                  </a:lnTo>
                  <a:lnTo>
                    <a:pt x="42" y="13"/>
                  </a:lnTo>
                  <a:lnTo>
                    <a:pt x="23" y="0"/>
                  </a:lnTo>
                  <a:lnTo>
                    <a:pt x="11" y="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0" name="Freeform 330">
              <a:extLst>
                <a:ext uri="{FF2B5EF4-FFF2-40B4-BE49-F238E27FC236}">
                  <a16:creationId xmlns:a16="http://schemas.microsoft.com/office/drawing/2014/main" id="{6D1D6BE2-29A8-124A-A3DB-BD315B3626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73965" y="2770921"/>
              <a:ext cx="85504" cy="113043"/>
            </a:xfrm>
            <a:custGeom>
              <a:avLst/>
              <a:gdLst>
                <a:gd name="T0" fmla="*/ 49 w 56"/>
                <a:gd name="T1" fmla="*/ 87 h 87"/>
                <a:gd name="T2" fmla="*/ 45 w 56"/>
                <a:gd name="T3" fmla="*/ 83 h 87"/>
                <a:gd name="T4" fmla="*/ 47 w 56"/>
                <a:gd name="T5" fmla="*/ 75 h 87"/>
                <a:gd name="T6" fmla="*/ 47 w 56"/>
                <a:gd name="T7" fmla="*/ 70 h 87"/>
                <a:gd name="T8" fmla="*/ 47 w 56"/>
                <a:gd name="T9" fmla="*/ 66 h 87"/>
                <a:gd name="T10" fmla="*/ 39 w 56"/>
                <a:gd name="T11" fmla="*/ 66 h 87"/>
                <a:gd name="T12" fmla="*/ 36 w 56"/>
                <a:gd name="T13" fmla="*/ 64 h 87"/>
                <a:gd name="T14" fmla="*/ 32 w 56"/>
                <a:gd name="T15" fmla="*/ 64 h 87"/>
                <a:gd name="T16" fmla="*/ 32 w 56"/>
                <a:gd name="T17" fmla="*/ 70 h 87"/>
                <a:gd name="T18" fmla="*/ 28 w 56"/>
                <a:gd name="T19" fmla="*/ 74 h 87"/>
                <a:gd name="T20" fmla="*/ 22 w 56"/>
                <a:gd name="T21" fmla="*/ 72 h 87"/>
                <a:gd name="T22" fmla="*/ 17 w 56"/>
                <a:gd name="T23" fmla="*/ 74 h 87"/>
                <a:gd name="T24" fmla="*/ 11 w 56"/>
                <a:gd name="T25" fmla="*/ 75 h 87"/>
                <a:gd name="T26" fmla="*/ 7 w 56"/>
                <a:gd name="T27" fmla="*/ 51 h 87"/>
                <a:gd name="T28" fmla="*/ 0 w 56"/>
                <a:gd name="T29" fmla="*/ 32 h 87"/>
                <a:gd name="T30" fmla="*/ 0 w 56"/>
                <a:gd name="T31" fmla="*/ 22 h 87"/>
                <a:gd name="T32" fmla="*/ 9 w 56"/>
                <a:gd name="T33" fmla="*/ 15 h 87"/>
                <a:gd name="T34" fmla="*/ 0 w 56"/>
                <a:gd name="T35" fmla="*/ 5 h 87"/>
                <a:gd name="T36" fmla="*/ 5 w 56"/>
                <a:gd name="T37" fmla="*/ 0 h 87"/>
                <a:gd name="T38" fmla="*/ 11 w 56"/>
                <a:gd name="T39" fmla="*/ 7 h 87"/>
                <a:gd name="T40" fmla="*/ 21 w 56"/>
                <a:gd name="T41" fmla="*/ 7 h 87"/>
                <a:gd name="T42" fmla="*/ 21 w 56"/>
                <a:gd name="T43" fmla="*/ 15 h 87"/>
                <a:gd name="T44" fmla="*/ 24 w 56"/>
                <a:gd name="T45" fmla="*/ 19 h 87"/>
                <a:gd name="T46" fmla="*/ 51 w 56"/>
                <a:gd name="T47" fmla="*/ 19 h 87"/>
                <a:gd name="T48" fmla="*/ 51 w 56"/>
                <a:gd name="T49" fmla="*/ 24 h 87"/>
                <a:gd name="T50" fmla="*/ 47 w 56"/>
                <a:gd name="T51" fmla="*/ 36 h 87"/>
                <a:gd name="T52" fmla="*/ 41 w 56"/>
                <a:gd name="T53" fmla="*/ 36 h 87"/>
                <a:gd name="T54" fmla="*/ 39 w 56"/>
                <a:gd name="T55" fmla="*/ 57 h 87"/>
                <a:gd name="T56" fmla="*/ 47 w 56"/>
                <a:gd name="T57" fmla="*/ 55 h 87"/>
                <a:gd name="T58" fmla="*/ 51 w 56"/>
                <a:gd name="T59" fmla="*/ 41 h 87"/>
                <a:gd name="T60" fmla="*/ 53 w 56"/>
                <a:gd name="T61" fmla="*/ 41 h 87"/>
                <a:gd name="T62" fmla="*/ 56 w 56"/>
                <a:gd name="T63" fmla="*/ 72 h 87"/>
                <a:gd name="T64" fmla="*/ 56 w 56"/>
                <a:gd name="T65" fmla="*/ 83 h 87"/>
                <a:gd name="T66" fmla="*/ 49 w 56"/>
                <a:gd name="T67" fmla="*/ 87 h 87"/>
                <a:gd name="T68" fmla="*/ 49 w 56"/>
                <a:gd name="T69" fmla="*/ 87 h 87"/>
                <a:gd name="T70" fmla="*/ 49 w 56"/>
                <a:gd name="T7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87">
                  <a:moveTo>
                    <a:pt x="49" y="87"/>
                  </a:moveTo>
                  <a:lnTo>
                    <a:pt x="45" y="83"/>
                  </a:lnTo>
                  <a:lnTo>
                    <a:pt x="47" y="75"/>
                  </a:lnTo>
                  <a:lnTo>
                    <a:pt x="47" y="70"/>
                  </a:lnTo>
                  <a:lnTo>
                    <a:pt x="47" y="66"/>
                  </a:lnTo>
                  <a:lnTo>
                    <a:pt x="39" y="66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70"/>
                  </a:lnTo>
                  <a:lnTo>
                    <a:pt x="28" y="74"/>
                  </a:lnTo>
                  <a:lnTo>
                    <a:pt x="22" y="72"/>
                  </a:lnTo>
                  <a:lnTo>
                    <a:pt x="17" y="74"/>
                  </a:lnTo>
                  <a:lnTo>
                    <a:pt x="11" y="75"/>
                  </a:lnTo>
                  <a:lnTo>
                    <a:pt x="7" y="51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9" y="15"/>
                  </a:lnTo>
                  <a:lnTo>
                    <a:pt x="0" y="5"/>
                  </a:lnTo>
                  <a:lnTo>
                    <a:pt x="5" y="0"/>
                  </a:lnTo>
                  <a:lnTo>
                    <a:pt x="11" y="7"/>
                  </a:lnTo>
                  <a:lnTo>
                    <a:pt x="21" y="7"/>
                  </a:lnTo>
                  <a:lnTo>
                    <a:pt x="21" y="15"/>
                  </a:lnTo>
                  <a:lnTo>
                    <a:pt x="24" y="19"/>
                  </a:lnTo>
                  <a:lnTo>
                    <a:pt x="51" y="19"/>
                  </a:lnTo>
                  <a:lnTo>
                    <a:pt x="51" y="24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39" y="57"/>
                  </a:lnTo>
                  <a:lnTo>
                    <a:pt x="47" y="55"/>
                  </a:lnTo>
                  <a:lnTo>
                    <a:pt x="51" y="41"/>
                  </a:lnTo>
                  <a:lnTo>
                    <a:pt x="53" y="41"/>
                  </a:lnTo>
                  <a:lnTo>
                    <a:pt x="56" y="72"/>
                  </a:lnTo>
                  <a:lnTo>
                    <a:pt x="56" y="8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9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1" name="Freeform 331">
              <a:extLst>
                <a:ext uri="{FF2B5EF4-FFF2-40B4-BE49-F238E27FC236}">
                  <a16:creationId xmlns:a16="http://schemas.microsoft.com/office/drawing/2014/main" id="{6A5691B7-5C0B-7E46-B0A7-ED559DB3D1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73965" y="2770921"/>
              <a:ext cx="85504" cy="113043"/>
            </a:xfrm>
            <a:custGeom>
              <a:avLst/>
              <a:gdLst>
                <a:gd name="T0" fmla="*/ 49 w 56"/>
                <a:gd name="T1" fmla="*/ 87 h 87"/>
                <a:gd name="T2" fmla="*/ 45 w 56"/>
                <a:gd name="T3" fmla="*/ 83 h 87"/>
                <a:gd name="T4" fmla="*/ 47 w 56"/>
                <a:gd name="T5" fmla="*/ 75 h 87"/>
                <a:gd name="T6" fmla="*/ 47 w 56"/>
                <a:gd name="T7" fmla="*/ 70 h 87"/>
                <a:gd name="T8" fmla="*/ 47 w 56"/>
                <a:gd name="T9" fmla="*/ 66 h 87"/>
                <a:gd name="T10" fmla="*/ 39 w 56"/>
                <a:gd name="T11" fmla="*/ 66 h 87"/>
                <a:gd name="T12" fmla="*/ 36 w 56"/>
                <a:gd name="T13" fmla="*/ 64 h 87"/>
                <a:gd name="T14" fmla="*/ 32 w 56"/>
                <a:gd name="T15" fmla="*/ 64 h 87"/>
                <a:gd name="T16" fmla="*/ 32 w 56"/>
                <a:gd name="T17" fmla="*/ 70 h 87"/>
                <a:gd name="T18" fmla="*/ 28 w 56"/>
                <a:gd name="T19" fmla="*/ 74 h 87"/>
                <a:gd name="T20" fmla="*/ 22 w 56"/>
                <a:gd name="T21" fmla="*/ 72 h 87"/>
                <a:gd name="T22" fmla="*/ 17 w 56"/>
                <a:gd name="T23" fmla="*/ 74 h 87"/>
                <a:gd name="T24" fmla="*/ 11 w 56"/>
                <a:gd name="T25" fmla="*/ 75 h 87"/>
                <a:gd name="T26" fmla="*/ 7 w 56"/>
                <a:gd name="T27" fmla="*/ 51 h 87"/>
                <a:gd name="T28" fmla="*/ 0 w 56"/>
                <a:gd name="T29" fmla="*/ 32 h 87"/>
                <a:gd name="T30" fmla="*/ 0 w 56"/>
                <a:gd name="T31" fmla="*/ 22 h 87"/>
                <a:gd name="T32" fmla="*/ 9 w 56"/>
                <a:gd name="T33" fmla="*/ 15 h 87"/>
                <a:gd name="T34" fmla="*/ 0 w 56"/>
                <a:gd name="T35" fmla="*/ 5 h 87"/>
                <a:gd name="T36" fmla="*/ 5 w 56"/>
                <a:gd name="T37" fmla="*/ 0 h 87"/>
                <a:gd name="T38" fmla="*/ 11 w 56"/>
                <a:gd name="T39" fmla="*/ 7 h 87"/>
                <a:gd name="T40" fmla="*/ 21 w 56"/>
                <a:gd name="T41" fmla="*/ 7 h 87"/>
                <a:gd name="T42" fmla="*/ 21 w 56"/>
                <a:gd name="T43" fmla="*/ 15 h 87"/>
                <a:gd name="T44" fmla="*/ 24 w 56"/>
                <a:gd name="T45" fmla="*/ 19 h 87"/>
                <a:gd name="T46" fmla="*/ 51 w 56"/>
                <a:gd name="T47" fmla="*/ 19 h 87"/>
                <a:gd name="T48" fmla="*/ 51 w 56"/>
                <a:gd name="T49" fmla="*/ 24 h 87"/>
                <a:gd name="T50" fmla="*/ 47 w 56"/>
                <a:gd name="T51" fmla="*/ 36 h 87"/>
                <a:gd name="T52" fmla="*/ 41 w 56"/>
                <a:gd name="T53" fmla="*/ 36 h 87"/>
                <a:gd name="T54" fmla="*/ 39 w 56"/>
                <a:gd name="T55" fmla="*/ 57 h 87"/>
                <a:gd name="T56" fmla="*/ 47 w 56"/>
                <a:gd name="T57" fmla="*/ 55 h 87"/>
                <a:gd name="T58" fmla="*/ 51 w 56"/>
                <a:gd name="T59" fmla="*/ 41 h 87"/>
                <a:gd name="T60" fmla="*/ 53 w 56"/>
                <a:gd name="T61" fmla="*/ 41 h 87"/>
                <a:gd name="T62" fmla="*/ 56 w 56"/>
                <a:gd name="T63" fmla="*/ 72 h 87"/>
                <a:gd name="T64" fmla="*/ 56 w 56"/>
                <a:gd name="T65" fmla="*/ 83 h 87"/>
                <a:gd name="T66" fmla="*/ 49 w 56"/>
                <a:gd name="T67" fmla="*/ 87 h 87"/>
                <a:gd name="T68" fmla="*/ 49 w 56"/>
                <a:gd name="T69" fmla="*/ 87 h 87"/>
                <a:gd name="T70" fmla="*/ 49 w 56"/>
                <a:gd name="T7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87">
                  <a:moveTo>
                    <a:pt x="49" y="87"/>
                  </a:moveTo>
                  <a:lnTo>
                    <a:pt x="45" y="83"/>
                  </a:lnTo>
                  <a:lnTo>
                    <a:pt x="47" y="75"/>
                  </a:lnTo>
                  <a:lnTo>
                    <a:pt x="47" y="70"/>
                  </a:lnTo>
                  <a:lnTo>
                    <a:pt x="47" y="66"/>
                  </a:lnTo>
                  <a:lnTo>
                    <a:pt x="39" y="66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70"/>
                  </a:lnTo>
                  <a:lnTo>
                    <a:pt x="28" y="74"/>
                  </a:lnTo>
                  <a:lnTo>
                    <a:pt x="22" y="72"/>
                  </a:lnTo>
                  <a:lnTo>
                    <a:pt x="17" y="74"/>
                  </a:lnTo>
                  <a:lnTo>
                    <a:pt x="11" y="75"/>
                  </a:lnTo>
                  <a:lnTo>
                    <a:pt x="7" y="51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9" y="15"/>
                  </a:lnTo>
                  <a:lnTo>
                    <a:pt x="0" y="5"/>
                  </a:lnTo>
                  <a:lnTo>
                    <a:pt x="5" y="0"/>
                  </a:lnTo>
                  <a:lnTo>
                    <a:pt x="11" y="7"/>
                  </a:lnTo>
                  <a:lnTo>
                    <a:pt x="21" y="7"/>
                  </a:lnTo>
                  <a:lnTo>
                    <a:pt x="21" y="15"/>
                  </a:lnTo>
                  <a:lnTo>
                    <a:pt x="24" y="19"/>
                  </a:lnTo>
                  <a:lnTo>
                    <a:pt x="51" y="19"/>
                  </a:lnTo>
                  <a:lnTo>
                    <a:pt x="51" y="24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39" y="57"/>
                  </a:lnTo>
                  <a:lnTo>
                    <a:pt x="47" y="55"/>
                  </a:lnTo>
                  <a:lnTo>
                    <a:pt x="51" y="41"/>
                  </a:lnTo>
                  <a:lnTo>
                    <a:pt x="53" y="41"/>
                  </a:lnTo>
                  <a:lnTo>
                    <a:pt x="56" y="72"/>
                  </a:lnTo>
                  <a:lnTo>
                    <a:pt x="56" y="8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9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2" name="Freeform 332">
              <a:extLst>
                <a:ext uri="{FF2B5EF4-FFF2-40B4-BE49-F238E27FC236}">
                  <a16:creationId xmlns:a16="http://schemas.microsoft.com/office/drawing/2014/main" id="{93BDE94E-318B-D449-A601-6E43FA855B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92268" y="3132140"/>
              <a:ext cx="51913" cy="77961"/>
            </a:xfrm>
            <a:custGeom>
              <a:avLst/>
              <a:gdLst>
                <a:gd name="T0" fmla="*/ 9 w 34"/>
                <a:gd name="T1" fmla="*/ 0 h 60"/>
                <a:gd name="T2" fmla="*/ 9 w 34"/>
                <a:gd name="T3" fmla="*/ 13 h 60"/>
                <a:gd name="T4" fmla="*/ 9 w 34"/>
                <a:gd name="T5" fmla="*/ 13 h 60"/>
                <a:gd name="T6" fmla="*/ 7 w 34"/>
                <a:gd name="T7" fmla="*/ 15 h 60"/>
                <a:gd name="T8" fmla="*/ 5 w 34"/>
                <a:gd name="T9" fmla="*/ 21 h 60"/>
                <a:gd name="T10" fmla="*/ 5 w 34"/>
                <a:gd name="T11" fmla="*/ 21 h 60"/>
                <a:gd name="T12" fmla="*/ 3 w 34"/>
                <a:gd name="T13" fmla="*/ 21 h 60"/>
                <a:gd name="T14" fmla="*/ 1 w 34"/>
                <a:gd name="T15" fmla="*/ 21 h 60"/>
                <a:gd name="T16" fmla="*/ 1 w 34"/>
                <a:gd name="T17" fmla="*/ 22 h 60"/>
                <a:gd name="T18" fmla="*/ 1 w 34"/>
                <a:gd name="T19" fmla="*/ 22 h 60"/>
                <a:gd name="T20" fmla="*/ 1 w 34"/>
                <a:gd name="T21" fmla="*/ 26 h 60"/>
                <a:gd name="T22" fmla="*/ 0 w 34"/>
                <a:gd name="T23" fmla="*/ 28 h 60"/>
                <a:gd name="T24" fmla="*/ 0 w 34"/>
                <a:gd name="T25" fmla="*/ 30 h 60"/>
                <a:gd name="T26" fmla="*/ 0 w 34"/>
                <a:gd name="T27" fmla="*/ 30 h 60"/>
                <a:gd name="T28" fmla="*/ 0 w 34"/>
                <a:gd name="T29" fmla="*/ 30 h 60"/>
                <a:gd name="T30" fmla="*/ 1 w 34"/>
                <a:gd name="T31" fmla="*/ 34 h 60"/>
                <a:gd name="T32" fmla="*/ 3 w 34"/>
                <a:gd name="T33" fmla="*/ 40 h 60"/>
                <a:gd name="T34" fmla="*/ 5 w 34"/>
                <a:gd name="T35" fmla="*/ 43 h 60"/>
                <a:gd name="T36" fmla="*/ 7 w 34"/>
                <a:gd name="T37" fmla="*/ 55 h 60"/>
                <a:gd name="T38" fmla="*/ 11 w 34"/>
                <a:gd name="T39" fmla="*/ 60 h 60"/>
                <a:gd name="T40" fmla="*/ 17 w 34"/>
                <a:gd name="T41" fmla="*/ 60 h 60"/>
                <a:gd name="T42" fmla="*/ 24 w 34"/>
                <a:gd name="T43" fmla="*/ 57 h 60"/>
                <a:gd name="T44" fmla="*/ 24 w 34"/>
                <a:gd name="T45" fmla="*/ 57 h 60"/>
                <a:gd name="T46" fmla="*/ 28 w 34"/>
                <a:gd name="T47" fmla="*/ 53 h 60"/>
                <a:gd name="T48" fmla="*/ 28 w 34"/>
                <a:gd name="T49" fmla="*/ 53 h 60"/>
                <a:gd name="T50" fmla="*/ 30 w 34"/>
                <a:gd name="T51" fmla="*/ 51 h 60"/>
                <a:gd name="T52" fmla="*/ 32 w 34"/>
                <a:gd name="T53" fmla="*/ 51 h 60"/>
                <a:gd name="T54" fmla="*/ 34 w 34"/>
                <a:gd name="T55" fmla="*/ 51 h 60"/>
                <a:gd name="T56" fmla="*/ 34 w 34"/>
                <a:gd name="T57" fmla="*/ 47 h 60"/>
                <a:gd name="T58" fmla="*/ 34 w 34"/>
                <a:gd name="T59" fmla="*/ 47 h 60"/>
                <a:gd name="T60" fmla="*/ 34 w 34"/>
                <a:gd name="T61" fmla="*/ 40 h 60"/>
                <a:gd name="T62" fmla="*/ 34 w 34"/>
                <a:gd name="T63" fmla="*/ 38 h 60"/>
                <a:gd name="T64" fmla="*/ 34 w 34"/>
                <a:gd name="T65" fmla="*/ 36 h 60"/>
                <a:gd name="T66" fmla="*/ 34 w 34"/>
                <a:gd name="T67" fmla="*/ 36 h 60"/>
                <a:gd name="T68" fmla="*/ 32 w 34"/>
                <a:gd name="T69" fmla="*/ 34 h 60"/>
                <a:gd name="T70" fmla="*/ 32 w 34"/>
                <a:gd name="T71" fmla="*/ 30 h 60"/>
                <a:gd name="T72" fmla="*/ 32 w 34"/>
                <a:gd name="T73" fmla="*/ 26 h 60"/>
                <a:gd name="T74" fmla="*/ 28 w 34"/>
                <a:gd name="T75" fmla="*/ 19 h 60"/>
                <a:gd name="T76" fmla="*/ 22 w 34"/>
                <a:gd name="T77" fmla="*/ 13 h 60"/>
                <a:gd name="T78" fmla="*/ 18 w 34"/>
                <a:gd name="T79" fmla="*/ 9 h 60"/>
                <a:gd name="T80" fmla="*/ 11 w 34"/>
                <a:gd name="T81" fmla="*/ 2 h 60"/>
                <a:gd name="T82" fmla="*/ 9 w 34"/>
                <a:gd name="T83" fmla="*/ 0 h 60"/>
                <a:gd name="T84" fmla="*/ 9 w 34"/>
                <a:gd name="T85" fmla="*/ 0 h 60"/>
                <a:gd name="T86" fmla="*/ 9 w 34"/>
                <a:gd name="T8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60">
                  <a:moveTo>
                    <a:pt x="9" y="0"/>
                  </a:move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5" y="43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7" y="6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1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4"/>
                  </a:lnTo>
                  <a:lnTo>
                    <a:pt x="32" y="30"/>
                  </a:lnTo>
                  <a:lnTo>
                    <a:pt x="32" y="26"/>
                  </a:lnTo>
                  <a:lnTo>
                    <a:pt x="28" y="19"/>
                  </a:lnTo>
                  <a:lnTo>
                    <a:pt x="22" y="13"/>
                  </a:lnTo>
                  <a:lnTo>
                    <a:pt x="18" y="9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3" name="Freeform 333">
              <a:extLst>
                <a:ext uri="{FF2B5EF4-FFF2-40B4-BE49-F238E27FC236}">
                  <a16:creationId xmlns:a16="http://schemas.microsoft.com/office/drawing/2014/main" id="{3BF316B6-E655-3E41-A054-0765DDD30F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92268" y="3132140"/>
              <a:ext cx="51913" cy="77961"/>
            </a:xfrm>
            <a:custGeom>
              <a:avLst/>
              <a:gdLst>
                <a:gd name="T0" fmla="*/ 9 w 34"/>
                <a:gd name="T1" fmla="*/ 0 h 60"/>
                <a:gd name="T2" fmla="*/ 9 w 34"/>
                <a:gd name="T3" fmla="*/ 13 h 60"/>
                <a:gd name="T4" fmla="*/ 9 w 34"/>
                <a:gd name="T5" fmla="*/ 13 h 60"/>
                <a:gd name="T6" fmla="*/ 7 w 34"/>
                <a:gd name="T7" fmla="*/ 15 h 60"/>
                <a:gd name="T8" fmla="*/ 5 w 34"/>
                <a:gd name="T9" fmla="*/ 21 h 60"/>
                <a:gd name="T10" fmla="*/ 5 w 34"/>
                <a:gd name="T11" fmla="*/ 21 h 60"/>
                <a:gd name="T12" fmla="*/ 3 w 34"/>
                <a:gd name="T13" fmla="*/ 21 h 60"/>
                <a:gd name="T14" fmla="*/ 1 w 34"/>
                <a:gd name="T15" fmla="*/ 21 h 60"/>
                <a:gd name="T16" fmla="*/ 1 w 34"/>
                <a:gd name="T17" fmla="*/ 22 h 60"/>
                <a:gd name="T18" fmla="*/ 1 w 34"/>
                <a:gd name="T19" fmla="*/ 22 h 60"/>
                <a:gd name="T20" fmla="*/ 1 w 34"/>
                <a:gd name="T21" fmla="*/ 26 h 60"/>
                <a:gd name="T22" fmla="*/ 0 w 34"/>
                <a:gd name="T23" fmla="*/ 28 h 60"/>
                <a:gd name="T24" fmla="*/ 0 w 34"/>
                <a:gd name="T25" fmla="*/ 30 h 60"/>
                <a:gd name="T26" fmla="*/ 0 w 34"/>
                <a:gd name="T27" fmla="*/ 30 h 60"/>
                <a:gd name="T28" fmla="*/ 0 w 34"/>
                <a:gd name="T29" fmla="*/ 30 h 60"/>
                <a:gd name="T30" fmla="*/ 1 w 34"/>
                <a:gd name="T31" fmla="*/ 34 h 60"/>
                <a:gd name="T32" fmla="*/ 3 w 34"/>
                <a:gd name="T33" fmla="*/ 40 h 60"/>
                <a:gd name="T34" fmla="*/ 5 w 34"/>
                <a:gd name="T35" fmla="*/ 43 h 60"/>
                <a:gd name="T36" fmla="*/ 7 w 34"/>
                <a:gd name="T37" fmla="*/ 55 h 60"/>
                <a:gd name="T38" fmla="*/ 11 w 34"/>
                <a:gd name="T39" fmla="*/ 60 h 60"/>
                <a:gd name="T40" fmla="*/ 17 w 34"/>
                <a:gd name="T41" fmla="*/ 60 h 60"/>
                <a:gd name="T42" fmla="*/ 24 w 34"/>
                <a:gd name="T43" fmla="*/ 57 h 60"/>
                <a:gd name="T44" fmla="*/ 24 w 34"/>
                <a:gd name="T45" fmla="*/ 57 h 60"/>
                <a:gd name="T46" fmla="*/ 28 w 34"/>
                <a:gd name="T47" fmla="*/ 53 h 60"/>
                <a:gd name="T48" fmla="*/ 28 w 34"/>
                <a:gd name="T49" fmla="*/ 53 h 60"/>
                <a:gd name="T50" fmla="*/ 30 w 34"/>
                <a:gd name="T51" fmla="*/ 51 h 60"/>
                <a:gd name="T52" fmla="*/ 32 w 34"/>
                <a:gd name="T53" fmla="*/ 51 h 60"/>
                <a:gd name="T54" fmla="*/ 34 w 34"/>
                <a:gd name="T55" fmla="*/ 51 h 60"/>
                <a:gd name="T56" fmla="*/ 34 w 34"/>
                <a:gd name="T57" fmla="*/ 47 h 60"/>
                <a:gd name="T58" fmla="*/ 34 w 34"/>
                <a:gd name="T59" fmla="*/ 47 h 60"/>
                <a:gd name="T60" fmla="*/ 34 w 34"/>
                <a:gd name="T61" fmla="*/ 40 h 60"/>
                <a:gd name="T62" fmla="*/ 34 w 34"/>
                <a:gd name="T63" fmla="*/ 38 h 60"/>
                <a:gd name="T64" fmla="*/ 34 w 34"/>
                <a:gd name="T65" fmla="*/ 36 h 60"/>
                <a:gd name="T66" fmla="*/ 34 w 34"/>
                <a:gd name="T67" fmla="*/ 36 h 60"/>
                <a:gd name="T68" fmla="*/ 32 w 34"/>
                <a:gd name="T69" fmla="*/ 34 h 60"/>
                <a:gd name="T70" fmla="*/ 32 w 34"/>
                <a:gd name="T71" fmla="*/ 30 h 60"/>
                <a:gd name="T72" fmla="*/ 32 w 34"/>
                <a:gd name="T73" fmla="*/ 26 h 60"/>
                <a:gd name="T74" fmla="*/ 28 w 34"/>
                <a:gd name="T75" fmla="*/ 19 h 60"/>
                <a:gd name="T76" fmla="*/ 22 w 34"/>
                <a:gd name="T77" fmla="*/ 13 h 60"/>
                <a:gd name="T78" fmla="*/ 18 w 34"/>
                <a:gd name="T79" fmla="*/ 9 h 60"/>
                <a:gd name="T80" fmla="*/ 11 w 34"/>
                <a:gd name="T81" fmla="*/ 2 h 60"/>
                <a:gd name="T82" fmla="*/ 9 w 34"/>
                <a:gd name="T83" fmla="*/ 0 h 60"/>
                <a:gd name="T84" fmla="*/ 9 w 34"/>
                <a:gd name="T85" fmla="*/ 0 h 60"/>
                <a:gd name="T86" fmla="*/ 9 w 34"/>
                <a:gd name="T8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60">
                  <a:moveTo>
                    <a:pt x="9" y="0"/>
                  </a:move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5" y="43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7" y="6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1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4"/>
                  </a:lnTo>
                  <a:lnTo>
                    <a:pt x="32" y="30"/>
                  </a:lnTo>
                  <a:lnTo>
                    <a:pt x="32" y="26"/>
                  </a:lnTo>
                  <a:lnTo>
                    <a:pt x="28" y="19"/>
                  </a:lnTo>
                  <a:lnTo>
                    <a:pt x="22" y="13"/>
                  </a:lnTo>
                  <a:lnTo>
                    <a:pt x="18" y="9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4" name="Freeform 334">
              <a:extLst>
                <a:ext uri="{FF2B5EF4-FFF2-40B4-BE49-F238E27FC236}">
                  <a16:creationId xmlns:a16="http://schemas.microsoft.com/office/drawing/2014/main" id="{A03CC979-7575-9B4F-9FC5-E2468B4E56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8781" y="2718947"/>
              <a:ext cx="181697" cy="405396"/>
            </a:xfrm>
            <a:custGeom>
              <a:avLst/>
              <a:gdLst>
                <a:gd name="T0" fmla="*/ 7 w 119"/>
                <a:gd name="T1" fmla="*/ 123 h 312"/>
                <a:gd name="T2" fmla="*/ 13 w 119"/>
                <a:gd name="T3" fmla="*/ 112 h 312"/>
                <a:gd name="T4" fmla="*/ 21 w 119"/>
                <a:gd name="T5" fmla="*/ 93 h 312"/>
                <a:gd name="T6" fmla="*/ 26 w 119"/>
                <a:gd name="T7" fmla="*/ 79 h 312"/>
                <a:gd name="T8" fmla="*/ 32 w 119"/>
                <a:gd name="T9" fmla="*/ 62 h 312"/>
                <a:gd name="T10" fmla="*/ 40 w 119"/>
                <a:gd name="T11" fmla="*/ 47 h 312"/>
                <a:gd name="T12" fmla="*/ 59 w 119"/>
                <a:gd name="T13" fmla="*/ 21 h 312"/>
                <a:gd name="T14" fmla="*/ 64 w 119"/>
                <a:gd name="T15" fmla="*/ 17 h 312"/>
                <a:gd name="T16" fmla="*/ 68 w 119"/>
                <a:gd name="T17" fmla="*/ 6 h 312"/>
                <a:gd name="T18" fmla="*/ 81 w 119"/>
                <a:gd name="T19" fmla="*/ 9 h 312"/>
                <a:gd name="T20" fmla="*/ 89 w 119"/>
                <a:gd name="T21" fmla="*/ 19 h 312"/>
                <a:gd name="T22" fmla="*/ 76 w 119"/>
                <a:gd name="T23" fmla="*/ 59 h 312"/>
                <a:gd name="T24" fmla="*/ 87 w 119"/>
                <a:gd name="T25" fmla="*/ 78 h 312"/>
                <a:gd name="T26" fmla="*/ 87 w 119"/>
                <a:gd name="T27" fmla="*/ 87 h 312"/>
                <a:gd name="T28" fmla="*/ 94 w 119"/>
                <a:gd name="T29" fmla="*/ 110 h 312"/>
                <a:gd name="T30" fmla="*/ 111 w 119"/>
                <a:gd name="T31" fmla="*/ 119 h 312"/>
                <a:gd name="T32" fmla="*/ 110 w 119"/>
                <a:gd name="T33" fmla="*/ 131 h 312"/>
                <a:gd name="T34" fmla="*/ 91 w 119"/>
                <a:gd name="T35" fmla="*/ 148 h 312"/>
                <a:gd name="T36" fmla="*/ 74 w 119"/>
                <a:gd name="T37" fmla="*/ 165 h 312"/>
                <a:gd name="T38" fmla="*/ 91 w 119"/>
                <a:gd name="T39" fmla="*/ 208 h 312"/>
                <a:gd name="T40" fmla="*/ 81 w 119"/>
                <a:gd name="T41" fmla="*/ 225 h 312"/>
                <a:gd name="T42" fmla="*/ 98 w 119"/>
                <a:gd name="T43" fmla="*/ 269 h 312"/>
                <a:gd name="T44" fmla="*/ 85 w 119"/>
                <a:gd name="T45" fmla="*/ 303 h 312"/>
                <a:gd name="T46" fmla="*/ 85 w 119"/>
                <a:gd name="T47" fmla="*/ 297 h 312"/>
                <a:gd name="T48" fmla="*/ 85 w 119"/>
                <a:gd name="T49" fmla="*/ 289 h 312"/>
                <a:gd name="T50" fmla="*/ 83 w 119"/>
                <a:gd name="T51" fmla="*/ 278 h 312"/>
                <a:gd name="T52" fmla="*/ 85 w 119"/>
                <a:gd name="T53" fmla="*/ 276 h 312"/>
                <a:gd name="T54" fmla="*/ 87 w 119"/>
                <a:gd name="T55" fmla="*/ 272 h 312"/>
                <a:gd name="T56" fmla="*/ 87 w 119"/>
                <a:gd name="T57" fmla="*/ 272 h 312"/>
                <a:gd name="T58" fmla="*/ 85 w 119"/>
                <a:gd name="T59" fmla="*/ 265 h 312"/>
                <a:gd name="T60" fmla="*/ 83 w 119"/>
                <a:gd name="T61" fmla="*/ 261 h 312"/>
                <a:gd name="T62" fmla="*/ 79 w 119"/>
                <a:gd name="T63" fmla="*/ 255 h 312"/>
                <a:gd name="T64" fmla="*/ 79 w 119"/>
                <a:gd name="T65" fmla="*/ 255 h 312"/>
                <a:gd name="T66" fmla="*/ 77 w 119"/>
                <a:gd name="T67" fmla="*/ 252 h 312"/>
                <a:gd name="T68" fmla="*/ 74 w 119"/>
                <a:gd name="T69" fmla="*/ 248 h 312"/>
                <a:gd name="T70" fmla="*/ 74 w 119"/>
                <a:gd name="T71" fmla="*/ 242 h 312"/>
                <a:gd name="T72" fmla="*/ 72 w 119"/>
                <a:gd name="T73" fmla="*/ 238 h 312"/>
                <a:gd name="T74" fmla="*/ 72 w 119"/>
                <a:gd name="T75" fmla="*/ 233 h 312"/>
                <a:gd name="T76" fmla="*/ 72 w 119"/>
                <a:gd name="T77" fmla="*/ 219 h 312"/>
                <a:gd name="T78" fmla="*/ 72 w 119"/>
                <a:gd name="T79" fmla="*/ 218 h 312"/>
                <a:gd name="T80" fmla="*/ 70 w 119"/>
                <a:gd name="T81" fmla="*/ 214 h 312"/>
                <a:gd name="T82" fmla="*/ 68 w 119"/>
                <a:gd name="T83" fmla="*/ 210 h 312"/>
                <a:gd name="T84" fmla="*/ 68 w 119"/>
                <a:gd name="T85" fmla="*/ 202 h 312"/>
                <a:gd name="T86" fmla="*/ 64 w 119"/>
                <a:gd name="T87" fmla="*/ 199 h 312"/>
                <a:gd name="T88" fmla="*/ 62 w 119"/>
                <a:gd name="T89" fmla="*/ 197 h 312"/>
                <a:gd name="T90" fmla="*/ 62 w 119"/>
                <a:gd name="T91" fmla="*/ 193 h 312"/>
                <a:gd name="T92" fmla="*/ 60 w 119"/>
                <a:gd name="T93" fmla="*/ 201 h 312"/>
                <a:gd name="T94" fmla="*/ 47 w 119"/>
                <a:gd name="T95" fmla="*/ 206 h 312"/>
                <a:gd name="T96" fmla="*/ 43 w 119"/>
                <a:gd name="T97" fmla="*/ 214 h 312"/>
                <a:gd name="T98" fmla="*/ 40 w 119"/>
                <a:gd name="T99" fmla="*/ 214 h 312"/>
                <a:gd name="T100" fmla="*/ 32 w 119"/>
                <a:gd name="T101" fmla="*/ 214 h 312"/>
                <a:gd name="T102" fmla="*/ 26 w 119"/>
                <a:gd name="T103" fmla="*/ 214 h 312"/>
                <a:gd name="T104" fmla="*/ 26 w 119"/>
                <a:gd name="T105" fmla="*/ 212 h 312"/>
                <a:gd name="T106" fmla="*/ 26 w 119"/>
                <a:gd name="T107" fmla="*/ 204 h 312"/>
                <a:gd name="T108" fmla="*/ 28 w 119"/>
                <a:gd name="T109" fmla="*/ 199 h 312"/>
                <a:gd name="T110" fmla="*/ 30 w 119"/>
                <a:gd name="T111" fmla="*/ 197 h 312"/>
                <a:gd name="T112" fmla="*/ 32 w 119"/>
                <a:gd name="T113" fmla="*/ 187 h 312"/>
                <a:gd name="T114" fmla="*/ 26 w 119"/>
                <a:gd name="T115" fmla="*/ 165 h 312"/>
                <a:gd name="T116" fmla="*/ 13 w 119"/>
                <a:gd name="T117" fmla="*/ 146 h 312"/>
                <a:gd name="T118" fmla="*/ 4 w 119"/>
                <a:gd name="T119" fmla="*/ 134 h 312"/>
                <a:gd name="T120" fmla="*/ 0 w 119"/>
                <a:gd name="T121" fmla="*/ 12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9" h="312">
                  <a:moveTo>
                    <a:pt x="0" y="127"/>
                  </a:moveTo>
                  <a:lnTo>
                    <a:pt x="7" y="123"/>
                  </a:lnTo>
                  <a:lnTo>
                    <a:pt x="7" y="112"/>
                  </a:lnTo>
                  <a:lnTo>
                    <a:pt x="13" y="112"/>
                  </a:lnTo>
                  <a:lnTo>
                    <a:pt x="15" y="98"/>
                  </a:lnTo>
                  <a:lnTo>
                    <a:pt x="21" y="93"/>
                  </a:lnTo>
                  <a:lnTo>
                    <a:pt x="15" y="85"/>
                  </a:lnTo>
                  <a:lnTo>
                    <a:pt x="26" y="79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6" y="59"/>
                  </a:lnTo>
                  <a:lnTo>
                    <a:pt x="40" y="47"/>
                  </a:lnTo>
                  <a:lnTo>
                    <a:pt x="41" y="36"/>
                  </a:lnTo>
                  <a:lnTo>
                    <a:pt x="59" y="21"/>
                  </a:lnTo>
                  <a:lnTo>
                    <a:pt x="64" y="28"/>
                  </a:lnTo>
                  <a:lnTo>
                    <a:pt x="64" y="17"/>
                  </a:lnTo>
                  <a:lnTo>
                    <a:pt x="70" y="17"/>
                  </a:lnTo>
                  <a:lnTo>
                    <a:pt x="68" y="6"/>
                  </a:lnTo>
                  <a:lnTo>
                    <a:pt x="74" y="0"/>
                  </a:lnTo>
                  <a:lnTo>
                    <a:pt x="81" y="9"/>
                  </a:lnTo>
                  <a:lnTo>
                    <a:pt x="83" y="17"/>
                  </a:lnTo>
                  <a:lnTo>
                    <a:pt x="89" y="19"/>
                  </a:lnTo>
                  <a:lnTo>
                    <a:pt x="89" y="45"/>
                  </a:lnTo>
                  <a:lnTo>
                    <a:pt x="76" y="59"/>
                  </a:lnTo>
                  <a:lnTo>
                    <a:pt x="74" y="78"/>
                  </a:lnTo>
                  <a:lnTo>
                    <a:pt x="87" y="7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94" y="97"/>
                  </a:lnTo>
                  <a:lnTo>
                    <a:pt x="94" y="110"/>
                  </a:lnTo>
                  <a:lnTo>
                    <a:pt x="106" y="114"/>
                  </a:lnTo>
                  <a:lnTo>
                    <a:pt x="111" y="119"/>
                  </a:lnTo>
                  <a:lnTo>
                    <a:pt x="119" y="119"/>
                  </a:lnTo>
                  <a:lnTo>
                    <a:pt x="110" y="131"/>
                  </a:lnTo>
                  <a:lnTo>
                    <a:pt x="108" y="138"/>
                  </a:lnTo>
                  <a:lnTo>
                    <a:pt x="91" y="148"/>
                  </a:lnTo>
                  <a:lnTo>
                    <a:pt x="79" y="151"/>
                  </a:lnTo>
                  <a:lnTo>
                    <a:pt x="74" y="165"/>
                  </a:lnTo>
                  <a:lnTo>
                    <a:pt x="72" y="178"/>
                  </a:lnTo>
                  <a:lnTo>
                    <a:pt x="91" y="208"/>
                  </a:lnTo>
                  <a:lnTo>
                    <a:pt x="87" y="225"/>
                  </a:lnTo>
                  <a:lnTo>
                    <a:pt x="81" y="225"/>
                  </a:lnTo>
                  <a:lnTo>
                    <a:pt x="89" y="233"/>
                  </a:lnTo>
                  <a:lnTo>
                    <a:pt x="98" y="269"/>
                  </a:lnTo>
                  <a:lnTo>
                    <a:pt x="91" y="295"/>
                  </a:lnTo>
                  <a:lnTo>
                    <a:pt x="85" y="303"/>
                  </a:lnTo>
                  <a:lnTo>
                    <a:pt x="85" y="312"/>
                  </a:lnTo>
                  <a:lnTo>
                    <a:pt x="85" y="297"/>
                  </a:lnTo>
                  <a:lnTo>
                    <a:pt x="85" y="289"/>
                  </a:lnTo>
                  <a:lnTo>
                    <a:pt x="85" y="28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5" y="276"/>
                  </a:lnTo>
                  <a:lnTo>
                    <a:pt x="87" y="274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5" y="269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1"/>
                  </a:lnTo>
                  <a:lnTo>
                    <a:pt x="83" y="261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4" y="248"/>
                  </a:lnTo>
                  <a:lnTo>
                    <a:pt x="74" y="242"/>
                  </a:lnTo>
                  <a:lnTo>
                    <a:pt x="74" y="242"/>
                  </a:lnTo>
                  <a:lnTo>
                    <a:pt x="74" y="238"/>
                  </a:lnTo>
                  <a:lnTo>
                    <a:pt x="72" y="238"/>
                  </a:lnTo>
                  <a:lnTo>
                    <a:pt x="72" y="235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8"/>
                  </a:lnTo>
                  <a:lnTo>
                    <a:pt x="72" y="216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68" y="210"/>
                  </a:lnTo>
                  <a:lnTo>
                    <a:pt x="68" y="206"/>
                  </a:lnTo>
                  <a:lnTo>
                    <a:pt x="68" y="202"/>
                  </a:lnTo>
                  <a:lnTo>
                    <a:pt x="68" y="202"/>
                  </a:lnTo>
                  <a:lnTo>
                    <a:pt x="64" y="199"/>
                  </a:lnTo>
                  <a:lnTo>
                    <a:pt x="64" y="199"/>
                  </a:lnTo>
                  <a:lnTo>
                    <a:pt x="62" y="197"/>
                  </a:lnTo>
                  <a:lnTo>
                    <a:pt x="62" y="193"/>
                  </a:lnTo>
                  <a:lnTo>
                    <a:pt x="62" y="193"/>
                  </a:lnTo>
                  <a:lnTo>
                    <a:pt x="60" y="193"/>
                  </a:lnTo>
                  <a:lnTo>
                    <a:pt x="60" y="201"/>
                  </a:lnTo>
                  <a:lnTo>
                    <a:pt x="51" y="206"/>
                  </a:lnTo>
                  <a:lnTo>
                    <a:pt x="47" y="206"/>
                  </a:lnTo>
                  <a:lnTo>
                    <a:pt x="43" y="214"/>
                  </a:lnTo>
                  <a:lnTo>
                    <a:pt x="43" y="214"/>
                  </a:lnTo>
                  <a:lnTo>
                    <a:pt x="40" y="214"/>
                  </a:lnTo>
                  <a:lnTo>
                    <a:pt x="40" y="214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8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6" y="204"/>
                  </a:lnTo>
                  <a:lnTo>
                    <a:pt x="26" y="201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0" y="197"/>
                  </a:lnTo>
                  <a:lnTo>
                    <a:pt x="32" y="193"/>
                  </a:lnTo>
                  <a:lnTo>
                    <a:pt x="32" y="187"/>
                  </a:lnTo>
                  <a:lnTo>
                    <a:pt x="32" y="182"/>
                  </a:lnTo>
                  <a:lnTo>
                    <a:pt x="26" y="165"/>
                  </a:lnTo>
                  <a:lnTo>
                    <a:pt x="21" y="153"/>
                  </a:lnTo>
                  <a:lnTo>
                    <a:pt x="13" y="146"/>
                  </a:lnTo>
                  <a:lnTo>
                    <a:pt x="7" y="138"/>
                  </a:lnTo>
                  <a:lnTo>
                    <a:pt x="4" y="134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5" name="Freeform 335">
              <a:extLst>
                <a:ext uri="{FF2B5EF4-FFF2-40B4-BE49-F238E27FC236}">
                  <a16:creationId xmlns:a16="http://schemas.microsoft.com/office/drawing/2014/main" id="{547D5A80-2BC2-844F-A1F4-15AE1F49B6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8781" y="2718947"/>
              <a:ext cx="181697" cy="405396"/>
            </a:xfrm>
            <a:custGeom>
              <a:avLst/>
              <a:gdLst>
                <a:gd name="T0" fmla="*/ 7 w 119"/>
                <a:gd name="T1" fmla="*/ 123 h 312"/>
                <a:gd name="T2" fmla="*/ 13 w 119"/>
                <a:gd name="T3" fmla="*/ 112 h 312"/>
                <a:gd name="T4" fmla="*/ 21 w 119"/>
                <a:gd name="T5" fmla="*/ 93 h 312"/>
                <a:gd name="T6" fmla="*/ 26 w 119"/>
                <a:gd name="T7" fmla="*/ 79 h 312"/>
                <a:gd name="T8" fmla="*/ 32 w 119"/>
                <a:gd name="T9" fmla="*/ 62 h 312"/>
                <a:gd name="T10" fmla="*/ 40 w 119"/>
                <a:gd name="T11" fmla="*/ 47 h 312"/>
                <a:gd name="T12" fmla="*/ 59 w 119"/>
                <a:gd name="T13" fmla="*/ 21 h 312"/>
                <a:gd name="T14" fmla="*/ 64 w 119"/>
                <a:gd name="T15" fmla="*/ 17 h 312"/>
                <a:gd name="T16" fmla="*/ 68 w 119"/>
                <a:gd name="T17" fmla="*/ 6 h 312"/>
                <a:gd name="T18" fmla="*/ 81 w 119"/>
                <a:gd name="T19" fmla="*/ 9 h 312"/>
                <a:gd name="T20" fmla="*/ 89 w 119"/>
                <a:gd name="T21" fmla="*/ 19 h 312"/>
                <a:gd name="T22" fmla="*/ 76 w 119"/>
                <a:gd name="T23" fmla="*/ 59 h 312"/>
                <a:gd name="T24" fmla="*/ 87 w 119"/>
                <a:gd name="T25" fmla="*/ 78 h 312"/>
                <a:gd name="T26" fmla="*/ 87 w 119"/>
                <a:gd name="T27" fmla="*/ 87 h 312"/>
                <a:gd name="T28" fmla="*/ 94 w 119"/>
                <a:gd name="T29" fmla="*/ 110 h 312"/>
                <a:gd name="T30" fmla="*/ 111 w 119"/>
                <a:gd name="T31" fmla="*/ 119 h 312"/>
                <a:gd name="T32" fmla="*/ 110 w 119"/>
                <a:gd name="T33" fmla="*/ 131 h 312"/>
                <a:gd name="T34" fmla="*/ 91 w 119"/>
                <a:gd name="T35" fmla="*/ 148 h 312"/>
                <a:gd name="T36" fmla="*/ 74 w 119"/>
                <a:gd name="T37" fmla="*/ 165 h 312"/>
                <a:gd name="T38" fmla="*/ 91 w 119"/>
                <a:gd name="T39" fmla="*/ 208 h 312"/>
                <a:gd name="T40" fmla="*/ 81 w 119"/>
                <a:gd name="T41" fmla="*/ 225 h 312"/>
                <a:gd name="T42" fmla="*/ 98 w 119"/>
                <a:gd name="T43" fmla="*/ 269 h 312"/>
                <a:gd name="T44" fmla="*/ 85 w 119"/>
                <a:gd name="T45" fmla="*/ 303 h 312"/>
                <a:gd name="T46" fmla="*/ 85 w 119"/>
                <a:gd name="T47" fmla="*/ 297 h 312"/>
                <a:gd name="T48" fmla="*/ 85 w 119"/>
                <a:gd name="T49" fmla="*/ 289 h 312"/>
                <a:gd name="T50" fmla="*/ 83 w 119"/>
                <a:gd name="T51" fmla="*/ 278 h 312"/>
                <a:gd name="T52" fmla="*/ 85 w 119"/>
                <a:gd name="T53" fmla="*/ 276 h 312"/>
                <a:gd name="T54" fmla="*/ 87 w 119"/>
                <a:gd name="T55" fmla="*/ 272 h 312"/>
                <a:gd name="T56" fmla="*/ 87 w 119"/>
                <a:gd name="T57" fmla="*/ 272 h 312"/>
                <a:gd name="T58" fmla="*/ 85 w 119"/>
                <a:gd name="T59" fmla="*/ 265 h 312"/>
                <a:gd name="T60" fmla="*/ 83 w 119"/>
                <a:gd name="T61" fmla="*/ 261 h 312"/>
                <a:gd name="T62" fmla="*/ 79 w 119"/>
                <a:gd name="T63" fmla="*/ 255 h 312"/>
                <a:gd name="T64" fmla="*/ 79 w 119"/>
                <a:gd name="T65" fmla="*/ 255 h 312"/>
                <a:gd name="T66" fmla="*/ 77 w 119"/>
                <a:gd name="T67" fmla="*/ 252 h 312"/>
                <a:gd name="T68" fmla="*/ 74 w 119"/>
                <a:gd name="T69" fmla="*/ 248 h 312"/>
                <a:gd name="T70" fmla="*/ 74 w 119"/>
                <a:gd name="T71" fmla="*/ 242 h 312"/>
                <a:gd name="T72" fmla="*/ 72 w 119"/>
                <a:gd name="T73" fmla="*/ 238 h 312"/>
                <a:gd name="T74" fmla="*/ 72 w 119"/>
                <a:gd name="T75" fmla="*/ 233 h 312"/>
                <a:gd name="T76" fmla="*/ 72 w 119"/>
                <a:gd name="T77" fmla="*/ 219 h 312"/>
                <a:gd name="T78" fmla="*/ 72 w 119"/>
                <a:gd name="T79" fmla="*/ 218 h 312"/>
                <a:gd name="T80" fmla="*/ 70 w 119"/>
                <a:gd name="T81" fmla="*/ 214 h 312"/>
                <a:gd name="T82" fmla="*/ 68 w 119"/>
                <a:gd name="T83" fmla="*/ 210 h 312"/>
                <a:gd name="T84" fmla="*/ 68 w 119"/>
                <a:gd name="T85" fmla="*/ 202 h 312"/>
                <a:gd name="T86" fmla="*/ 64 w 119"/>
                <a:gd name="T87" fmla="*/ 199 h 312"/>
                <a:gd name="T88" fmla="*/ 62 w 119"/>
                <a:gd name="T89" fmla="*/ 197 h 312"/>
                <a:gd name="T90" fmla="*/ 62 w 119"/>
                <a:gd name="T91" fmla="*/ 193 h 312"/>
                <a:gd name="T92" fmla="*/ 60 w 119"/>
                <a:gd name="T93" fmla="*/ 201 h 312"/>
                <a:gd name="T94" fmla="*/ 47 w 119"/>
                <a:gd name="T95" fmla="*/ 206 h 312"/>
                <a:gd name="T96" fmla="*/ 43 w 119"/>
                <a:gd name="T97" fmla="*/ 214 h 312"/>
                <a:gd name="T98" fmla="*/ 40 w 119"/>
                <a:gd name="T99" fmla="*/ 214 h 312"/>
                <a:gd name="T100" fmla="*/ 32 w 119"/>
                <a:gd name="T101" fmla="*/ 214 h 312"/>
                <a:gd name="T102" fmla="*/ 26 w 119"/>
                <a:gd name="T103" fmla="*/ 214 h 312"/>
                <a:gd name="T104" fmla="*/ 26 w 119"/>
                <a:gd name="T105" fmla="*/ 212 h 312"/>
                <a:gd name="T106" fmla="*/ 26 w 119"/>
                <a:gd name="T107" fmla="*/ 204 h 312"/>
                <a:gd name="T108" fmla="*/ 28 w 119"/>
                <a:gd name="T109" fmla="*/ 199 h 312"/>
                <a:gd name="T110" fmla="*/ 30 w 119"/>
                <a:gd name="T111" fmla="*/ 197 h 312"/>
                <a:gd name="T112" fmla="*/ 32 w 119"/>
                <a:gd name="T113" fmla="*/ 187 h 312"/>
                <a:gd name="T114" fmla="*/ 26 w 119"/>
                <a:gd name="T115" fmla="*/ 165 h 312"/>
                <a:gd name="T116" fmla="*/ 13 w 119"/>
                <a:gd name="T117" fmla="*/ 146 h 312"/>
                <a:gd name="T118" fmla="*/ 4 w 119"/>
                <a:gd name="T119" fmla="*/ 134 h 312"/>
                <a:gd name="T120" fmla="*/ 0 w 119"/>
                <a:gd name="T121" fmla="*/ 12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9" h="312">
                  <a:moveTo>
                    <a:pt x="0" y="127"/>
                  </a:moveTo>
                  <a:lnTo>
                    <a:pt x="7" y="123"/>
                  </a:lnTo>
                  <a:lnTo>
                    <a:pt x="7" y="112"/>
                  </a:lnTo>
                  <a:lnTo>
                    <a:pt x="13" y="112"/>
                  </a:lnTo>
                  <a:lnTo>
                    <a:pt x="15" y="98"/>
                  </a:lnTo>
                  <a:lnTo>
                    <a:pt x="21" y="93"/>
                  </a:lnTo>
                  <a:lnTo>
                    <a:pt x="15" y="85"/>
                  </a:lnTo>
                  <a:lnTo>
                    <a:pt x="26" y="79"/>
                  </a:lnTo>
                  <a:lnTo>
                    <a:pt x="32" y="72"/>
                  </a:lnTo>
                  <a:lnTo>
                    <a:pt x="32" y="62"/>
                  </a:lnTo>
                  <a:lnTo>
                    <a:pt x="36" y="59"/>
                  </a:lnTo>
                  <a:lnTo>
                    <a:pt x="40" y="47"/>
                  </a:lnTo>
                  <a:lnTo>
                    <a:pt x="41" y="36"/>
                  </a:lnTo>
                  <a:lnTo>
                    <a:pt x="59" y="21"/>
                  </a:lnTo>
                  <a:lnTo>
                    <a:pt x="64" y="28"/>
                  </a:lnTo>
                  <a:lnTo>
                    <a:pt x="64" y="17"/>
                  </a:lnTo>
                  <a:lnTo>
                    <a:pt x="70" y="17"/>
                  </a:lnTo>
                  <a:lnTo>
                    <a:pt x="68" y="6"/>
                  </a:lnTo>
                  <a:lnTo>
                    <a:pt x="74" y="0"/>
                  </a:lnTo>
                  <a:lnTo>
                    <a:pt x="81" y="9"/>
                  </a:lnTo>
                  <a:lnTo>
                    <a:pt x="83" y="17"/>
                  </a:lnTo>
                  <a:lnTo>
                    <a:pt x="89" y="19"/>
                  </a:lnTo>
                  <a:lnTo>
                    <a:pt x="89" y="45"/>
                  </a:lnTo>
                  <a:lnTo>
                    <a:pt x="76" y="59"/>
                  </a:lnTo>
                  <a:lnTo>
                    <a:pt x="74" y="78"/>
                  </a:lnTo>
                  <a:lnTo>
                    <a:pt x="87" y="7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94" y="97"/>
                  </a:lnTo>
                  <a:lnTo>
                    <a:pt x="94" y="110"/>
                  </a:lnTo>
                  <a:lnTo>
                    <a:pt x="106" y="114"/>
                  </a:lnTo>
                  <a:lnTo>
                    <a:pt x="111" y="119"/>
                  </a:lnTo>
                  <a:lnTo>
                    <a:pt x="119" y="119"/>
                  </a:lnTo>
                  <a:lnTo>
                    <a:pt x="110" y="131"/>
                  </a:lnTo>
                  <a:lnTo>
                    <a:pt x="108" y="138"/>
                  </a:lnTo>
                  <a:lnTo>
                    <a:pt x="91" y="148"/>
                  </a:lnTo>
                  <a:lnTo>
                    <a:pt x="79" y="151"/>
                  </a:lnTo>
                  <a:lnTo>
                    <a:pt x="74" y="165"/>
                  </a:lnTo>
                  <a:lnTo>
                    <a:pt x="72" y="178"/>
                  </a:lnTo>
                  <a:lnTo>
                    <a:pt x="91" y="208"/>
                  </a:lnTo>
                  <a:lnTo>
                    <a:pt x="87" y="225"/>
                  </a:lnTo>
                  <a:lnTo>
                    <a:pt x="81" y="225"/>
                  </a:lnTo>
                  <a:lnTo>
                    <a:pt x="89" y="233"/>
                  </a:lnTo>
                  <a:lnTo>
                    <a:pt x="98" y="269"/>
                  </a:lnTo>
                  <a:lnTo>
                    <a:pt x="91" y="295"/>
                  </a:lnTo>
                  <a:lnTo>
                    <a:pt x="85" y="303"/>
                  </a:lnTo>
                  <a:lnTo>
                    <a:pt x="85" y="312"/>
                  </a:lnTo>
                  <a:lnTo>
                    <a:pt x="85" y="297"/>
                  </a:lnTo>
                  <a:lnTo>
                    <a:pt x="85" y="289"/>
                  </a:lnTo>
                  <a:lnTo>
                    <a:pt x="85" y="28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5" y="276"/>
                  </a:lnTo>
                  <a:lnTo>
                    <a:pt x="87" y="274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5" y="269"/>
                  </a:lnTo>
                  <a:lnTo>
                    <a:pt x="85" y="265"/>
                  </a:lnTo>
                  <a:lnTo>
                    <a:pt x="83" y="263"/>
                  </a:lnTo>
                  <a:lnTo>
                    <a:pt x="83" y="261"/>
                  </a:lnTo>
                  <a:lnTo>
                    <a:pt x="83" y="261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5"/>
                  </a:lnTo>
                  <a:lnTo>
                    <a:pt x="79" y="252"/>
                  </a:lnTo>
                  <a:lnTo>
                    <a:pt x="77" y="252"/>
                  </a:lnTo>
                  <a:lnTo>
                    <a:pt x="77" y="252"/>
                  </a:lnTo>
                  <a:lnTo>
                    <a:pt x="74" y="248"/>
                  </a:lnTo>
                  <a:lnTo>
                    <a:pt x="74" y="242"/>
                  </a:lnTo>
                  <a:lnTo>
                    <a:pt x="74" y="242"/>
                  </a:lnTo>
                  <a:lnTo>
                    <a:pt x="74" y="238"/>
                  </a:lnTo>
                  <a:lnTo>
                    <a:pt x="72" y="238"/>
                  </a:lnTo>
                  <a:lnTo>
                    <a:pt x="72" y="235"/>
                  </a:lnTo>
                  <a:lnTo>
                    <a:pt x="72" y="233"/>
                  </a:lnTo>
                  <a:lnTo>
                    <a:pt x="72" y="233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8"/>
                  </a:lnTo>
                  <a:lnTo>
                    <a:pt x="72" y="216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68" y="210"/>
                  </a:lnTo>
                  <a:lnTo>
                    <a:pt x="68" y="206"/>
                  </a:lnTo>
                  <a:lnTo>
                    <a:pt x="68" y="202"/>
                  </a:lnTo>
                  <a:lnTo>
                    <a:pt x="68" y="202"/>
                  </a:lnTo>
                  <a:lnTo>
                    <a:pt x="64" y="199"/>
                  </a:lnTo>
                  <a:lnTo>
                    <a:pt x="64" y="199"/>
                  </a:lnTo>
                  <a:lnTo>
                    <a:pt x="62" y="197"/>
                  </a:lnTo>
                  <a:lnTo>
                    <a:pt x="62" y="193"/>
                  </a:lnTo>
                  <a:lnTo>
                    <a:pt x="62" y="193"/>
                  </a:lnTo>
                  <a:lnTo>
                    <a:pt x="60" y="193"/>
                  </a:lnTo>
                  <a:lnTo>
                    <a:pt x="60" y="201"/>
                  </a:lnTo>
                  <a:lnTo>
                    <a:pt x="51" y="206"/>
                  </a:lnTo>
                  <a:lnTo>
                    <a:pt x="47" y="206"/>
                  </a:lnTo>
                  <a:lnTo>
                    <a:pt x="43" y="214"/>
                  </a:lnTo>
                  <a:lnTo>
                    <a:pt x="43" y="214"/>
                  </a:lnTo>
                  <a:lnTo>
                    <a:pt x="40" y="214"/>
                  </a:lnTo>
                  <a:lnTo>
                    <a:pt x="40" y="214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8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6" y="204"/>
                  </a:lnTo>
                  <a:lnTo>
                    <a:pt x="26" y="201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0" y="197"/>
                  </a:lnTo>
                  <a:lnTo>
                    <a:pt x="32" y="193"/>
                  </a:lnTo>
                  <a:lnTo>
                    <a:pt x="32" y="187"/>
                  </a:lnTo>
                  <a:lnTo>
                    <a:pt x="32" y="182"/>
                  </a:lnTo>
                  <a:lnTo>
                    <a:pt x="26" y="165"/>
                  </a:lnTo>
                  <a:lnTo>
                    <a:pt x="21" y="153"/>
                  </a:lnTo>
                  <a:lnTo>
                    <a:pt x="13" y="146"/>
                  </a:lnTo>
                  <a:lnTo>
                    <a:pt x="7" y="138"/>
                  </a:lnTo>
                  <a:lnTo>
                    <a:pt x="4" y="134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6" name="Freeform 336">
              <a:extLst>
                <a:ext uri="{FF2B5EF4-FFF2-40B4-BE49-F238E27FC236}">
                  <a16:creationId xmlns:a16="http://schemas.microsoft.com/office/drawing/2014/main" id="{837D2E84-59B3-8241-A6E5-76A05131C5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7706" y="2718947"/>
              <a:ext cx="64128" cy="38980"/>
            </a:xfrm>
            <a:custGeom>
              <a:avLst/>
              <a:gdLst>
                <a:gd name="T0" fmla="*/ 0 w 42"/>
                <a:gd name="T1" fmla="*/ 11 h 30"/>
                <a:gd name="T2" fmla="*/ 0 w 42"/>
                <a:gd name="T3" fmla="*/ 21 h 30"/>
                <a:gd name="T4" fmla="*/ 6 w 42"/>
                <a:gd name="T5" fmla="*/ 30 h 30"/>
                <a:gd name="T6" fmla="*/ 15 w 42"/>
                <a:gd name="T7" fmla="*/ 28 h 30"/>
                <a:gd name="T8" fmla="*/ 27 w 42"/>
                <a:gd name="T9" fmla="*/ 28 h 30"/>
                <a:gd name="T10" fmla="*/ 42 w 42"/>
                <a:gd name="T11" fmla="*/ 28 h 30"/>
                <a:gd name="T12" fmla="*/ 42 w 42"/>
                <a:gd name="T13" fmla="*/ 17 h 30"/>
                <a:gd name="T14" fmla="*/ 42 w 42"/>
                <a:gd name="T15" fmla="*/ 13 h 30"/>
                <a:gd name="T16" fmla="*/ 34 w 42"/>
                <a:gd name="T17" fmla="*/ 11 h 30"/>
                <a:gd name="T18" fmla="*/ 21 w 42"/>
                <a:gd name="T19" fmla="*/ 8 h 30"/>
                <a:gd name="T20" fmla="*/ 21 w 42"/>
                <a:gd name="T21" fmla="*/ 0 h 30"/>
                <a:gd name="T22" fmla="*/ 12 w 42"/>
                <a:gd name="T23" fmla="*/ 0 h 30"/>
                <a:gd name="T24" fmla="*/ 0 w 42"/>
                <a:gd name="T25" fmla="*/ 11 h 30"/>
                <a:gd name="T26" fmla="*/ 0 w 42"/>
                <a:gd name="T27" fmla="*/ 11 h 30"/>
                <a:gd name="T28" fmla="*/ 0 w 42"/>
                <a:gd name="T2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0">
                  <a:moveTo>
                    <a:pt x="0" y="11"/>
                  </a:moveTo>
                  <a:lnTo>
                    <a:pt x="0" y="21"/>
                  </a:lnTo>
                  <a:lnTo>
                    <a:pt x="6" y="30"/>
                  </a:lnTo>
                  <a:lnTo>
                    <a:pt x="15" y="28"/>
                  </a:lnTo>
                  <a:lnTo>
                    <a:pt x="27" y="28"/>
                  </a:lnTo>
                  <a:lnTo>
                    <a:pt x="42" y="28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34" y="11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7" name="Freeform 337">
              <a:extLst>
                <a:ext uri="{FF2B5EF4-FFF2-40B4-BE49-F238E27FC236}">
                  <a16:creationId xmlns:a16="http://schemas.microsoft.com/office/drawing/2014/main" id="{3509B3F7-14B1-A843-89AE-C3400D91EF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7706" y="2718947"/>
              <a:ext cx="64128" cy="38980"/>
            </a:xfrm>
            <a:custGeom>
              <a:avLst/>
              <a:gdLst>
                <a:gd name="T0" fmla="*/ 0 w 42"/>
                <a:gd name="T1" fmla="*/ 11 h 30"/>
                <a:gd name="T2" fmla="*/ 0 w 42"/>
                <a:gd name="T3" fmla="*/ 21 h 30"/>
                <a:gd name="T4" fmla="*/ 6 w 42"/>
                <a:gd name="T5" fmla="*/ 30 h 30"/>
                <a:gd name="T6" fmla="*/ 15 w 42"/>
                <a:gd name="T7" fmla="*/ 28 h 30"/>
                <a:gd name="T8" fmla="*/ 27 w 42"/>
                <a:gd name="T9" fmla="*/ 28 h 30"/>
                <a:gd name="T10" fmla="*/ 42 w 42"/>
                <a:gd name="T11" fmla="*/ 28 h 30"/>
                <a:gd name="T12" fmla="*/ 42 w 42"/>
                <a:gd name="T13" fmla="*/ 17 h 30"/>
                <a:gd name="T14" fmla="*/ 42 w 42"/>
                <a:gd name="T15" fmla="*/ 13 h 30"/>
                <a:gd name="T16" fmla="*/ 34 w 42"/>
                <a:gd name="T17" fmla="*/ 11 h 30"/>
                <a:gd name="T18" fmla="*/ 21 w 42"/>
                <a:gd name="T19" fmla="*/ 8 h 30"/>
                <a:gd name="T20" fmla="*/ 21 w 42"/>
                <a:gd name="T21" fmla="*/ 0 h 30"/>
                <a:gd name="T22" fmla="*/ 12 w 42"/>
                <a:gd name="T23" fmla="*/ 0 h 30"/>
                <a:gd name="T24" fmla="*/ 0 w 42"/>
                <a:gd name="T25" fmla="*/ 11 h 30"/>
                <a:gd name="T26" fmla="*/ 0 w 42"/>
                <a:gd name="T27" fmla="*/ 11 h 30"/>
                <a:gd name="T28" fmla="*/ 0 w 42"/>
                <a:gd name="T2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0">
                  <a:moveTo>
                    <a:pt x="0" y="11"/>
                  </a:moveTo>
                  <a:lnTo>
                    <a:pt x="0" y="21"/>
                  </a:lnTo>
                  <a:lnTo>
                    <a:pt x="6" y="30"/>
                  </a:lnTo>
                  <a:lnTo>
                    <a:pt x="15" y="28"/>
                  </a:lnTo>
                  <a:lnTo>
                    <a:pt x="27" y="28"/>
                  </a:lnTo>
                  <a:lnTo>
                    <a:pt x="42" y="28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34" y="11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8" name="Freeform 338">
              <a:extLst>
                <a:ext uri="{FF2B5EF4-FFF2-40B4-BE49-F238E27FC236}">
                  <a16:creationId xmlns:a16="http://schemas.microsoft.com/office/drawing/2014/main" id="{669B1D86-F0FE-AD4A-8FF8-E025B5F77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58715" y="2898257"/>
              <a:ext cx="172536" cy="314442"/>
            </a:xfrm>
            <a:custGeom>
              <a:avLst/>
              <a:gdLst>
                <a:gd name="T0" fmla="*/ 13 w 113"/>
                <a:gd name="T1" fmla="*/ 165 h 242"/>
                <a:gd name="T2" fmla="*/ 26 w 113"/>
                <a:gd name="T3" fmla="*/ 133 h 242"/>
                <a:gd name="T4" fmla="*/ 9 w 113"/>
                <a:gd name="T5" fmla="*/ 87 h 242"/>
                <a:gd name="T6" fmla="*/ 19 w 113"/>
                <a:gd name="T7" fmla="*/ 70 h 242"/>
                <a:gd name="T8" fmla="*/ 2 w 113"/>
                <a:gd name="T9" fmla="*/ 28 h 242"/>
                <a:gd name="T10" fmla="*/ 19 w 113"/>
                <a:gd name="T11" fmla="*/ 10 h 242"/>
                <a:gd name="T12" fmla="*/ 41 w 113"/>
                <a:gd name="T13" fmla="*/ 8 h 242"/>
                <a:gd name="T14" fmla="*/ 47 w 113"/>
                <a:gd name="T15" fmla="*/ 17 h 242"/>
                <a:gd name="T16" fmla="*/ 47 w 113"/>
                <a:gd name="T17" fmla="*/ 53 h 242"/>
                <a:gd name="T18" fmla="*/ 75 w 113"/>
                <a:gd name="T19" fmla="*/ 44 h 242"/>
                <a:gd name="T20" fmla="*/ 91 w 113"/>
                <a:gd name="T21" fmla="*/ 40 h 242"/>
                <a:gd name="T22" fmla="*/ 102 w 113"/>
                <a:gd name="T23" fmla="*/ 70 h 242"/>
                <a:gd name="T24" fmla="*/ 113 w 113"/>
                <a:gd name="T25" fmla="*/ 106 h 242"/>
                <a:gd name="T26" fmla="*/ 77 w 113"/>
                <a:gd name="T27" fmla="*/ 102 h 242"/>
                <a:gd name="T28" fmla="*/ 73 w 113"/>
                <a:gd name="T29" fmla="*/ 144 h 242"/>
                <a:gd name="T30" fmla="*/ 72 w 113"/>
                <a:gd name="T31" fmla="*/ 146 h 242"/>
                <a:gd name="T32" fmla="*/ 66 w 113"/>
                <a:gd name="T33" fmla="*/ 144 h 242"/>
                <a:gd name="T34" fmla="*/ 60 w 113"/>
                <a:gd name="T35" fmla="*/ 138 h 242"/>
                <a:gd name="T36" fmla="*/ 53 w 113"/>
                <a:gd name="T37" fmla="*/ 129 h 242"/>
                <a:gd name="T38" fmla="*/ 47 w 113"/>
                <a:gd name="T39" fmla="*/ 121 h 242"/>
                <a:gd name="T40" fmla="*/ 34 w 113"/>
                <a:gd name="T41" fmla="*/ 119 h 242"/>
                <a:gd name="T42" fmla="*/ 30 w 113"/>
                <a:gd name="T43" fmla="*/ 142 h 242"/>
                <a:gd name="T44" fmla="*/ 22 w 113"/>
                <a:gd name="T45" fmla="*/ 176 h 242"/>
                <a:gd name="T46" fmla="*/ 22 w 113"/>
                <a:gd name="T47" fmla="*/ 180 h 242"/>
                <a:gd name="T48" fmla="*/ 22 w 113"/>
                <a:gd name="T49" fmla="*/ 184 h 242"/>
                <a:gd name="T50" fmla="*/ 24 w 113"/>
                <a:gd name="T51" fmla="*/ 185 h 242"/>
                <a:gd name="T52" fmla="*/ 30 w 113"/>
                <a:gd name="T53" fmla="*/ 185 h 242"/>
                <a:gd name="T54" fmla="*/ 38 w 113"/>
                <a:gd name="T55" fmla="*/ 201 h 242"/>
                <a:gd name="T56" fmla="*/ 38 w 113"/>
                <a:gd name="T57" fmla="*/ 208 h 242"/>
                <a:gd name="T58" fmla="*/ 38 w 113"/>
                <a:gd name="T59" fmla="*/ 212 h 242"/>
                <a:gd name="T60" fmla="*/ 41 w 113"/>
                <a:gd name="T61" fmla="*/ 218 h 242"/>
                <a:gd name="T62" fmla="*/ 49 w 113"/>
                <a:gd name="T63" fmla="*/ 223 h 242"/>
                <a:gd name="T64" fmla="*/ 60 w 113"/>
                <a:gd name="T65" fmla="*/ 235 h 242"/>
                <a:gd name="T66" fmla="*/ 51 w 113"/>
                <a:gd name="T67" fmla="*/ 240 h 242"/>
                <a:gd name="T68" fmla="*/ 38 w 113"/>
                <a:gd name="T69" fmla="*/ 233 h 242"/>
                <a:gd name="T70" fmla="*/ 34 w 113"/>
                <a:gd name="T71" fmla="*/ 225 h 242"/>
                <a:gd name="T72" fmla="*/ 28 w 113"/>
                <a:gd name="T73" fmla="*/ 221 h 242"/>
                <a:gd name="T74" fmla="*/ 24 w 113"/>
                <a:gd name="T75" fmla="*/ 220 h 242"/>
                <a:gd name="T76" fmla="*/ 13 w 113"/>
                <a:gd name="T77" fmla="*/ 206 h 242"/>
                <a:gd name="T78" fmla="*/ 11 w 113"/>
                <a:gd name="T79" fmla="*/ 204 h 242"/>
                <a:gd name="T80" fmla="*/ 9 w 113"/>
                <a:gd name="T81" fmla="*/ 197 h 242"/>
                <a:gd name="T82" fmla="*/ 9 w 113"/>
                <a:gd name="T83" fmla="*/ 195 h 242"/>
                <a:gd name="T84" fmla="*/ 11 w 113"/>
                <a:gd name="T85" fmla="*/ 191 h 242"/>
                <a:gd name="T86" fmla="*/ 13 w 113"/>
                <a:gd name="T87" fmla="*/ 174 h 242"/>
                <a:gd name="T88" fmla="*/ 13 w 113"/>
                <a:gd name="T89" fmla="*/ 17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3" h="242">
                  <a:moveTo>
                    <a:pt x="13" y="174"/>
                  </a:moveTo>
                  <a:lnTo>
                    <a:pt x="13" y="165"/>
                  </a:lnTo>
                  <a:lnTo>
                    <a:pt x="21" y="157"/>
                  </a:lnTo>
                  <a:lnTo>
                    <a:pt x="26" y="133"/>
                  </a:lnTo>
                  <a:lnTo>
                    <a:pt x="17" y="95"/>
                  </a:lnTo>
                  <a:lnTo>
                    <a:pt x="9" y="87"/>
                  </a:lnTo>
                  <a:lnTo>
                    <a:pt x="15" y="87"/>
                  </a:lnTo>
                  <a:lnTo>
                    <a:pt x="19" y="70"/>
                  </a:lnTo>
                  <a:lnTo>
                    <a:pt x="0" y="40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9" y="10"/>
                  </a:lnTo>
                  <a:lnTo>
                    <a:pt x="36" y="0"/>
                  </a:lnTo>
                  <a:lnTo>
                    <a:pt x="41" y="8"/>
                  </a:lnTo>
                  <a:lnTo>
                    <a:pt x="41" y="17"/>
                  </a:lnTo>
                  <a:lnTo>
                    <a:pt x="47" y="17"/>
                  </a:lnTo>
                  <a:lnTo>
                    <a:pt x="53" y="17"/>
                  </a:lnTo>
                  <a:lnTo>
                    <a:pt x="47" y="53"/>
                  </a:lnTo>
                  <a:lnTo>
                    <a:pt x="64" y="44"/>
                  </a:lnTo>
                  <a:lnTo>
                    <a:pt x="75" y="44"/>
                  </a:lnTo>
                  <a:lnTo>
                    <a:pt x="81" y="36"/>
                  </a:lnTo>
                  <a:lnTo>
                    <a:pt x="91" y="40"/>
                  </a:lnTo>
                  <a:lnTo>
                    <a:pt x="104" y="53"/>
                  </a:lnTo>
                  <a:lnTo>
                    <a:pt x="102" y="70"/>
                  </a:lnTo>
                  <a:lnTo>
                    <a:pt x="113" y="83"/>
                  </a:lnTo>
                  <a:lnTo>
                    <a:pt x="113" y="106"/>
                  </a:lnTo>
                  <a:lnTo>
                    <a:pt x="91" y="106"/>
                  </a:lnTo>
                  <a:lnTo>
                    <a:pt x="77" y="102"/>
                  </a:lnTo>
                  <a:lnTo>
                    <a:pt x="68" y="119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72" y="146"/>
                  </a:lnTo>
                  <a:lnTo>
                    <a:pt x="70" y="146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0" y="138"/>
                  </a:lnTo>
                  <a:lnTo>
                    <a:pt x="56" y="134"/>
                  </a:lnTo>
                  <a:lnTo>
                    <a:pt x="53" y="129"/>
                  </a:lnTo>
                  <a:lnTo>
                    <a:pt x="47" y="129"/>
                  </a:lnTo>
                  <a:lnTo>
                    <a:pt x="47" y="121"/>
                  </a:lnTo>
                  <a:lnTo>
                    <a:pt x="43" y="117"/>
                  </a:lnTo>
                  <a:lnTo>
                    <a:pt x="34" y="119"/>
                  </a:lnTo>
                  <a:lnTo>
                    <a:pt x="38" y="133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22" y="184"/>
                  </a:lnTo>
                  <a:lnTo>
                    <a:pt x="22" y="184"/>
                  </a:lnTo>
                  <a:lnTo>
                    <a:pt x="24" y="185"/>
                  </a:lnTo>
                  <a:lnTo>
                    <a:pt x="28" y="185"/>
                  </a:lnTo>
                  <a:lnTo>
                    <a:pt x="30" y="185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6" y="206"/>
                  </a:lnTo>
                  <a:lnTo>
                    <a:pt x="38" y="208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41" y="216"/>
                  </a:lnTo>
                  <a:lnTo>
                    <a:pt x="41" y="218"/>
                  </a:lnTo>
                  <a:lnTo>
                    <a:pt x="41" y="221"/>
                  </a:lnTo>
                  <a:lnTo>
                    <a:pt x="49" y="223"/>
                  </a:lnTo>
                  <a:lnTo>
                    <a:pt x="58" y="229"/>
                  </a:lnTo>
                  <a:lnTo>
                    <a:pt x="60" y="235"/>
                  </a:lnTo>
                  <a:lnTo>
                    <a:pt x="58" y="242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38" y="233"/>
                  </a:lnTo>
                  <a:lnTo>
                    <a:pt x="38" y="233"/>
                  </a:lnTo>
                  <a:lnTo>
                    <a:pt x="34" y="225"/>
                  </a:lnTo>
                  <a:lnTo>
                    <a:pt x="30" y="223"/>
                  </a:lnTo>
                  <a:lnTo>
                    <a:pt x="28" y="221"/>
                  </a:lnTo>
                  <a:lnTo>
                    <a:pt x="28" y="221"/>
                  </a:lnTo>
                  <a:lnTo>
                    <a:pt x="24" y="220"/>
                  </a:lnTo>
                  <a:lnTo>
                    <a:pt x="21" y="214"/>
                  </a:lnTo>
                  <a:lnTo>
                    <a:pt x="13" y="206"/>
                  </a:lnTo>
                  <a:lnTo>
                    <a:pt x="13" y="206"/>
                  </a:lnTo>
                  <a:lnTo>
                    <a:pt x="11" y="204"/>
                  </a:lnTo>
                  <a:lnTo>
                    <a:pt x="9" y="201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9" y="195"/>
                  </a:lnTo>
                  <a:lnTo>
                    <a:pt x="11" y="193"/>
                  </a:lnTo>
                  <a:lnTo>
                    <a:pt x="11" y="191"/>
                  </a:lnTo>
                  <a:lnTo>
                    <a:pt x="11" y="182"/>
                  </a:lnTo>
                  <a:lnTo>
                    <a:pt x="13" y="174"/>
                  </a:lnTo>
                  <a:lnTo>
                    <a:pt x="13" y="174"/>
                  </a:lnTo>
                  <a:lnTo>
                    <a:pt x="13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39" name="Freeform 339">
              <a:extLst>
                <a:ext uri="{FF2B5EF4-FFF2-40B4-BE49-F238E27FC236}">
                  <a16:creationId xmlns:a16="http://schemas.microsoft.com/office/drawing/2014/main" id="{59E45A24-4C88-5D4E-AE15-B01EFF64F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58715" y="2898257"/>
              <a:ext cx="172536" cy="314442"/>
            </a:xfrm>
            <a:custGeom>
              <a:avLst/>
              <a:gdLst>
                <a:gd name="T0" fmla="*/ 13 w 113"/>
                <a:gd name="T1" fmla="*/ 165 h 242"/>
                <a:gd name="T2" fmla="*/ 26 w 113"/>
                <a:gd name="T3" fmla="*/ 133 h 242"/>
                <a:gd name="T4" fmla="*/ 9 w 113"/>
                <a:gd name="T5" fmla="*/ 87 h 242"/>
                <a:gd name="T6" fmla="*/ 19 w 113"/>
                <a:gd name="T7" fmla="*/ 70 h 242"/>
                <a:gd name="T8" fmla="*/ 2 w 113"/>
                <a:gd name="T9" fmla="*/ 28 h 242"/>
                <a:gd name="T10" fmla="*/ 19 w 113"/>
                <a:gd name="T11" fmla="*/ 10 h 242"/>
                <a:gd name="T12" fmla="*/ 41 w 113"/>
                <a:gd name="T13" fmla="*/ 8 h 242"/>
                <a:gd name="T14" fmla="*/ 47 w 113"/>
                <a:gd name="T15" fmla="*/ 17 h 242"/>
                <a:gd name="T16" fmla="*/ 47 w 113"/>
                <a:gd name="T17" fmla="*/ 53 h 242"/>
                <a:gd name="T18" fmla="*/ 75 w 113"/>
                <a:gd name="T19" fmla="*/ 44 h 242"/>
                <a:gd name="T20" fmla="*/ 91 w 113"/>
                <a:gd name="T21" fmla="*/ 40 h 242"/>
                <a:gd name="T22" fmla="*/ 102 w 113"/>
                <a:gd name="T23" fmla="*/ 70 h 242"/>
                <a:gd name="T24" fmla="*/ 113 w 113"/>
                <a:gd name="T25" fmla="*/ 106 h 242"/>
                <a:gd name="T26" fmla="*/ 77 w 113"/>
                <a:gd name="T27" fmla="*/ 102 h 242"/>
                <a:gd name="T28" fmla="*/ 73 w 113"/>
                <a:gd name="T29" fmla="*/ 144 h 242"/>
                <a:gd name="T30" fmla="*/ 72 w 113"/>
                <a:gd name="T31" fmla="*/ 146 h 242"/>
                <a:gd name="T32" fmla="*/ 66 w 113"/>
                <a:gd name="T33" fmla="*/ 144 h 242"/>
                <a:gd name="T34" fmla="*/ 60 w 113"/>
                <a:gd name="T35" fmla="*/ 138 h 242"/>
                <a:gd name="T36" fmla="*/ 53 w 113"/>
                <a:gd name="T37" fmla="*/ 129 h 242"/>
                <a:gd name="T38" fmla="*/ 47 w 113"/>
                <a:gd name="T39" fmla="*/ 121 h 242"/>
                <a:gd name="T40" fmla="*/ 34 w 113"/>
                <a:gd name="T41" fmla="*/ 119 h 242"/>
                <a:gd name="T42" fmla="*/ 30 w 113"/>
                <a:gd name="T43" fmla="*/ 142 h 242"/>
                <a:gd name="T44" fmla="*/ 22 w 113"/>
                <a:gd name="T45" fmla="*/ 176 h 242"/>
                <a:gd name="T46" fmla="*/ 22 w 113"/>
                <a:gd name="T47" fmla="*/ 180 h 242"/>
                <a:gd name="T48" fmla="*/ 22 w 113"/>
                <a:gd name="T49" fmla="*/ 184 h 242"/>
                <a:gd name="T50" fmla="*/ 24 w 113"/>
                <a:gd name="T51" fmla="*/ 185 h 242"/>
                <a:gd name="T52" fmla="*/ 30 w 113"/>
                <a:gd name="T53" fmla="*/ 185 h 242"/>
                <a:gd name="T54" fmla="*/ 38 w 113"/>
                <a:gd name="T55" fmla="*/ 201 h 242"/>
                <a:gd name="T56" fmla="*/ 38 w 113"/>
                <a:gd name="T57" fmla="*/ 208 h 242"/>
                <a:gd name="T58" fmla="*/ 38 w 113"/>
                <a:gd name="T59" fmla="*/ 212 h 242"/>
                <a:gd name="T60" fmla="*/ 41 w 113"/>
                <a:gd name="T61" fmla="*/ 218 h 242"/>
                <a:gd name="T62" fmla="*/ 49 w 113"/>
                <a:gd name="T63" fmla="*/ 223 h 242"/>
                <a:gd name="T64" fmla="*/ 60 w 113"/>
                <a:gd name="T65" fmla="*/ 235 h 242"/>
                <a:gd name="T66" fmla="*/ 51 w 113"/>
                <a:gd name="T67" fmla="*/ 240 h 242"/>
                <a:gd name="T68" fmla="*/ 38 w 113"/>
                <a:gd name="T69" fmla="*/ 233 h 242"/>
                <a:gd name="T70" fmla="*/ 34 w 113"/>
                <a:gd name="T71" fmla="*/ 225 h 242"/>
                <a:gd name="T72" fmla="*/ 28 w 113"/>
                <a:gd name="T73" fmla="*/ 221 h 242"/>
                <a:gd name="T74" fmla="*/ 24 w 113"/>
                <a:gd name="T75" fmla="*/ 220 h 242"/>
                <a:gd name="T76" fmla="*/ 13 w 113"/>
                <a:gd name="T77" fmla="*/ 206 h 242"/>
                <a:gd name="T78" fmla="*/ 11 w 113"/>
                <a:gd name="T79" fmla="*/ 204 h 242"/>
                <a:gd name="T80" fmla="*/ 9 w 113"/>
                <a:gd name="T81" fmla="*/ 197 h 242"/>
                <a:gd name="T82" fmla="*/ 9 w 113"/>
                <a:gd name="T83" fmla="*/ 195 h 242"/>
                <a:gd name="T84" fmla="*/ 11 w 113"/>
                <a:gd name="T85" fmla="*/ 191 h 242"/>
                <a:gd name="T86" fmla="*/ 13 w 113"/>
                <a:gd name="T87" fmla="*/ 174 h 242"/>
                <a:gd name="T88" fmla="*/ 13 w 113"/>
                <a:gd name="T89" fmla="*/ 17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3" h="242">
                  <a:moveTo>
                    <a:pt x="13" y="174"/>
                  </a:moveTo>
                  <a:lnTo>
                    <a:pt x="13" y="165"/>
                  </a:lnTo>
                  <a:lnTo>
                    <a:pt x="21" y="157"/>
                  </a:lnTo>
                  <a:lnTo>
                    <a:pt x="26" y="133"/>
                  </a:lnTo>
                  <a:lnTo>
                    <a:pt x="17" y="95"/>
                  </a:lnTo>
                  <a:lnTo>
                    <a:pt x="9" y="87"/>
                  </a:lnTo>
                  <a:lnTo>
                    <a:pt x="15" y="87"/>
                  </a:lnTo>
                  <a:lnTo>
                    <a:pt x="19" y="70"/>
                  </a:lnTo>
                  <a:lnTo>
                    <a:pt x="0" y="40"/>
                  </a:lnTo>
                  <a:lnTo>
                    <a:pt x="2" y="28"/>
                  </a:lnTo>
                  <a:lnTo>
                    <a:pt x="7" y="15"/>
                  </a:lnTo>
                  <a:lnTo>
                    <a:pt x="19" y="10"/>
                  </a:lnTo>
                  <a:lnTo>
                    <a:pt x="36" y="0"/>
                  </a:lnTo>
                  <a:lnTo>
                    <a:pt x="41" y="8"/>
                  </a:lnTo>
                  <a:lnTo>
                    <a:pt x="41" y="17"/>
                  </a:lnTo>
                  <a:lnTo>
                    <a:pt x="47" y="17"/>
                  </a:lnTo>
                  <a:lnTo>
                    <a:pt x="53" y="17"/>
                  </a:lnTo>
                  <a:lnTo>
                    <a:pt x="47" y="53"/>
                  </a:lnTo>
                  <a:lnTo>
                    <a:pt x="64" y="44"/>
                  </a:lnTo>
                  <a:lnTo>
                    <a:pt x="75" y="44"/>
                  </a:lnTo>
                  <a:lnTo>
                    <a:pt x="81" y="36"/>
                  </a:lnTo>
                  <a:lnTo>
                    <a:pt x="91" y="40"/>
                  </a:lnTo>
                  <a:lnTo>
                    <a:pt x="104" y="53"/>
                  </a:lnTo>
                  <a:lnTo>
                    <a:pt x="102" y="70"/>
                  </a:lnTo>
                  <a:lnTo>
                    <a:pt x="113" y="83"/>
                  </a:lnTo>
                  <a:lnTo>
                    <a:pt x="113" y="106"/>
                  </a:lnTo>
                  <a:lnTo>
                    <a:pt x="91" y="106"/>
                  </a:lnTo>
                  <a:lnTo>
                    <a:pt x="77" y="102"/>
                  </a:lnTo>
                  <a:lnTo>
                    <a:pt x="68" y="119"/>
                  </a:lnTo>
                  <a:lnTo>
                    <a:pt x="73" y="144"/>
                  </a:lnTo>
                  <a:lnTo>
                    <a:pt x="73" y="144"/>
                  </a:lnTo>
                  <a:lnTo>
                    <a:pt x="72" y="146"/>
                  </a:lnTo>
                  <a:lnTo>
                    <a:pt x="70" y="146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0" y="138"/>
                  </a:lnTo>
                  <a:lnTo>
                    <a:pt x="56" y="134"/>
                  </a:lnTo>
                  <a:lnTo>
                    <a:pt x="53" y="129"/>
                  </a:lnTo>
                  <a:lnTo>
                    <a:pt x="47" y="129"/>
                  </a:lnTo>
                  <a:lnTo>
                    <a:pt x="47" y="121"/>
                  </a:lnTo>
                  <a:lnTo>
                    <a:pt x="43" y="117"/>
                  </a:lnTo>
                  <a:lnTo>
                    <a:pt x="34" y="119"/>
                  </a:lnTo>
                  <a:lnTo>
                    <a:pt x="38" y="133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22" y="184"/>
                  </a:lnTo>
                  <a:lnTo>
                    <a:pt x="22" y="184"/>
                  </a:lnTo>
                  <a:lnTo>
                    <a:pt x="24" y="185"/>
                  </a:lnTo>
                  <a:lnTo>
                    <a:pt x="28" y="185"/>
                  </a:lnTo>
                  <a:lnTo>
                    <a:pt x="30" y="185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6" y="206"/>
                  </a:lnTo>
                  <a:lnTo>
                    <a:pt x="38" y="208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41" y="216"/>
                  </a:lnTo>
                  <a:lnTo>
                    <a:pt x="41" y="218"/>
                  </a:lnTo>
                  <a:lnTo>
                    <a:pt x="41" y="221"/>
                  </a:lnTo>
                  <a:lnTo>
                    <a:pt x="49" y="223"/>
                  </a:lnTo>
                  <a:lnTo>
                    <a:pt x="58" y="229"/>
                  </a:lnTo>
                  <a:lnTo>
                    <a:pt x="60" y="235"/>
                  </a:lnTo>
                  <a:lnTo>
                    <a:pt x="58" y="242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38" y="233"/>
                  </a:lnTo>
                  <a:lnTo>
                    <a:pt x="38" y="233"/>
                  </a:lnTo>
                  <a:lnTo>
                    <a:pt x="34" y="225"/>
                  </a:lnTo>
                  <a:lnTo>
                    <a:pt x="30" y="223"/>
                  </a:lnTo>
                  <a:lnTo>
                    <a:pt x="28" y="221"/>
                  </a:lnTo>
                  <a:lnTo>
                    <a:pt x="28" y="221"/>
                  </a:lnTo>
                  <a:lnTo>
                    <a:pt x="24" y="220"/>
                  </a:lnTo>
                  <a:lnTo>
                    <a:pt x="21" y="214"/>
                  </a:lnTo>
                  <a:lnTo>
                    <a:pt x="13" y="206"/>
                  </a:lnTo>
                  <a:lnTo>
                    <a:pt x="13" y="206"/>
                  </a:lnTo>
                  <a:lnTo>
                    <a:pt x="11" y="204"/>
                  </a:lnTo>
                  <a:lnTo>
                    <a:pt x="9" y="201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9" y="195"/>
                  </a:lnTo>
                  <a:lnTo>
                    <a:pt x="11" y="193"/>
                  </a:lnTo>
                  <a:lnTo>
                    <a:pt x="11" y="191"/>
                  </a:lnTo>
                  <a:lnTo>
                    <a:pt x="11" y="182"/>
                  </a:lnTo>
                  <a:lnTo>
                    <a:pt x="13" y="174"/>
                  </a:lnTo>
                  <a:lnTo>
                    <a:pt x="13" y="174"/>
                  </a:lnTo>
                  <a:lnTo>
                    <a:pt x="13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0" name="Freeform 340">
              <a:extLst>
                <a:ext uri="{FF2B5EF4-FFF2-40B4-BE49-F238E27FC236}">
                  <a16:creationId xmlns:a16="http://schemas.microsoft.com/office/drawing/2014/main" id="{3A62EF7C-2269-C640-9D42-242BD17FEF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59488" y="2837188"/>
              <a:ext cx="155740" cy="317040"/>
            </a:xfrm>
            <a:custGeom>
              <a:avLst/>
              <a:gdLst>
                <a:gd name="T0" fmla="*/ 45 w 102"/>
                <a:gd name="T1" fmla="*/ 210 h 244"/>
                <a:gd name="T2" fmla="*/ 51 w 102"/>
                <a:gd name="T3" fmla="*/ 208 h 244"/>
                <a:gd name="T4" fmla="*/ 53 w 102"/>
                <a:gd name="T5" fmla="*/ 195 h 244"/>
                <a:gd name="T6" fmla="*/ 74 w 102"/>
                <a:gd name="T7" fmla="*/ 181 h 244"/>
                <a:gd name="T8" fmla="*/ 79 w 102"/>
                <a:gd name="T9" fmla="*/ 176 h 244"/>
                <a:gd name="T10" fmla="*/ 79 w 102"/>
                <a:gd name="T11" fmla="*/ 164 h 244"/>
                <a:gd name="T12" fmla="*/ 77 w 102"/>
                <a:gd name="T13" fmla="*/ 142 h 244"/>
                <a:gd name="T14" fmla="*/ 72 w 102"/>
                <a:gd name="T15" fmla="*/ 130 h 244"/>
                <a:gd name="T16" fmla="*/ 68 w 102"/>
                <a:gd name="T17" fmla="*/ 113 h 244"/>
                <a:gd name="T18" fmla="*/ 26 w 102"/>
                <a:gd name="T19" fmla="*/ 66 h 244"/>
                <a:gd name="T20" fmla="*/ 36 w 102"/>
                <a:gd name="T21" fmla="*/ 60 h 244"/>
                <a:gd name="T22" fmla="*/ 32 w 102"/>
                <a:gd name="T23" fmla="*/ 45 h 244"/>
                <a:gd name="T24" fmla="*/ 17 w 102"/>
                <a:gd name="T25" fmla="*/ 47 h 244"/>
                <a:gd name="T26" fmla="*/ 9 w 102"/>
                <a:gd name="T27" fmla="*/ 26 h 244"/>
                <a:gd name="T28" fmla="*/ 6 w 102"/>
                <a:gd name="T29" fmla="*/ 7 h 244"/>
                <a:gd name="T30" fmla="*/ 42 w 102"/>
                <a:gd name="T31" fmla="*/ 0 h 244"/>
                <a:gd name="T32" fmla="*/ 66 w 102"/>
                <a:gd name="T33" fmla="*/ 6 h 244"/>
                <a:gd name="T34" fmla="*/ 72 w 102"/>
                <a:gd name="T35" fmla="*/ 26 h 244"/>
                <a:gd name="T36" fmla="*/ 85 w 102"/>
                <a:gd name="T37" fmla="*/ 26 h 244"/>
                <a:gd name="T38" fmla="*/ 81 w 102"/>
                <a:gd name="T39" fmla="*/ 30 h 244"/>
                <a:gd name="T40" fmla="*/ 68 w 102"/>
                <a:gd name="T41" fmla="*/ 40 h 244"/>
                <a:gd name="T42" fmla="*/ 59 w 102"/>
                <a:gd name="T43" fmla="*/ 49 h 244"/>
                <a:gd name="T44" fmla="*/ 49 w 102"/>
                <a:gd name="T45" fmla="*/ 72 h 244"/>
                <a:gd name="T46" fmla="*/ 49 w 102"/>
                <a:gd name="T47" fmla="*/ 74 h 244"/>
                <a:gd name="T48" fmla="*/ 53 w 102"/>
                <a:gd name="T49" fmla="*/ 79 h 244"/>
                <a:gd name="T50" fmla="*/ 59 w 102"/>
                <a:gd name="T51" fmla="*/ 89 h 244"/>
                <a:gd name="T52" fmla="*/ 68 w 102"/>
                <a:gd name="T53" fmla="*/ 106 h 244"/>
                <a:gd name="T54" fmla="*/ 89 w 102"/>
                <a:gd name="T55" fmla="*/ 127 h 244"/>
                <a:gd name="T56" fmla="*/ 98 w 102"/>
                <a:gd name="T57" fmla="*/ 136 h 244"/>
                <a:gd name="T58" fmla="*/ 100 w 102"/>
                <a:gd name="T59" fmla="*/ 153 h 244"/>
                <a:gd name="T60" fmla="*/ 102 w 102"/>
                <a:gd name="T61" fmla="*/ 161 h 244"/>
                <a:gd name="T62" fmla="*/ 102 w 102"/>
                <a:gd name="T63" fmla="*/ 164 h 244"/>
                <a:gd name="T64" fmla="*/ 100 w 102"/>
                <a:gd name="T65" fmla="*/ 185 h 244"/>
                <a:gd name="T66" fmla="*/ 89 w 102"/>
                <a:gd name="T67" fmla="*/ 204 h 244"/>
                <a:gd name="T68" fmla="*/ 74 w 102"/>
                <a:gd name="T69" fmla="*/ 212 h 244"/>
                <a:gd name="T70" fmla="*/ 60 w 102"/>
                <a:gd name="T71" fmla="*/ 219 h 244"/>
                <a:gd name="T72" fmla="*/ 51 w 102"/>
                <a:gd name="T73" fmla="*/ 234 h 244"/>
                <a:gd name="T74" fmla="*/ 40 w 102"/>
                <a:gd name="T75" fmla="*/ 240 h 244"/>
                <a:gd name="T76" fmla="*/ 38 w 102"/>
                <a:gd name="T77" fmla="*/ 231 h 244"/>
                <a:gd name="T78" fmla="*/ 40 w 102"/>
                <a:gd name="T79" fmla="*/ 219 h 244"/>
                <a:gd name="T80" fmla="*/ 36 w 102"/>
                <a:gd name="T81" fmla="*/ 21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" h="244">
                  <a:moveTo>
                    <a:pt x="36" y="214"/>
                  </a:moveTo>
                  <a:lnTo>
                    <a:pt x="45" y="210"/>
                  </a:lnTo>
                  <a:lnTo>
                    <a:pt x="45" y="210"/>
                  </a:lnTo>
                  <a:lnTo>
                    <a:pt x="51" y="208"/>
                  </a:lnTo>
                  <a:lnTo>
                    <a:pt x="57" y="206"/>
                  </a:lnTo>
                  <a:lnTo>
                    <a:pt x="53" y="195"/>
                  </a:lnTo>
                  <a:lnTo>
                    <a:pt x="62" y="191"/>
                  </a:lnTo>
                  <a:lnTo>
                    <a:pt x="74" y="181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0"/>
                  </a:lnTo>
                  <a:lnTo>
                    <a:pt x="79" y="164"/>
                  </a:lnTo>
                  <a:lnTo>
                    <a:pt x="74" y="153"/>
                  </a:lnTo>
                  <a:lnTo>
                    <a:pt x="77" y="142"/>
                  </a:lnTo>
                  <a:lnTo>
                    <a:pt x="77" y="136"/>
                  </a:lnTo>
                  <a:lnTo>
                    <a:pt x="72" y="130"/>
                  </a:lnTo>
                  <a:lnTo>
                    <a:pt x="77" y="125"/>
                  </a:lnTo>
                  <a:lnTo>
                    <a:pt x="68" y="113"/>
                  </a:lnTo>
                  <a:lnTo>
                    <a:pt x="36" y="77"/>
                  </a:lnTo>
                  <a:lnTo>
                    <a:pt x="26" y="66"/>
                  </a:lnTo>
                  <a:lnTo>
                    <a:pt x="26" y="60"/>
                  </a:lnTo>
                  <a:lnTo>
                    <a:pt x="36" y="60"/>
                  </a:lnTo>
                  <a:lnTo>
                    <a:pt x="36" y="51"/>
                  </a:lnTo>
                  <a:lnTo>
                    <a:pt x="32" y="45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9" y="34"/>
                  </a:lnTo>
                  <a:lnTo>
                    <a:pt x="9" y="26"/>
                  </a:lnTo>
                  <a:lnTo>
                    <a:pt x="0" y="15"/>
                  </a:lnTo>
                  <a:lnTo>
                    <a:pt x="6" y="7"/>
                  </a:lnTo>
                  <a:lnTo>
                    <a:pt x="19" y="7"/>
                  </a:lnTo>
                  <a:lnTo>
                    <a:pt x="42" y="0"/>
                  </a:lnTo>
                  <a:lnTo>
                    <a:pt x="55" y="6"/>
                  </a:lnTo>
                  <a:lnTo>
                    <a:pt x="66" y="6"/>
                  </a:lnTo>
                  <a:lnTo>
                    <a:pt x="66" y="19"/>
                  </a:lnTo>
                  <a:lnTo>
                    <a:pt x="72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4" y="38"/>
                  </a:lnTo>
                  <a:lnTo>
                    <a:pt x="68" y="40"/>
                  </a:lnTo>
                  <a:lnTo>
                    <a:pt x="62" y="41"/>
                  </a:lnTo>
                  <a:lnTo>
                    <a:pt x="59" y="49"/>
                  </a:lnTo>
                  <a:lnTo>
                    <a:pt x="51" y="58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4"/>
                  </a:lnTo>
                  <a:lnTo>
                    <a:pt x="51" y="77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9" y="89"/>
                  </a:lnTo>
                  <a:lnTo>
                    <a:pt x="62" y="93"/>
                  </a:lnTo>
                  <a:lnTo>
                    <a:pt x="68" y="106"/>
                  </a:lnTo>
                  <a:lnTo>
                    <a:pt x="79" y="119"/>
                  </a:lnTo>
                  <a:lnTo>
                    <a:pt x="89" y="127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0" y="153"/>
                  </a:lnTo>
                  <a:lnTo>
                    <a:pt x="100" y="153"/>
                  </a:lnTo>
                  <a:lnTo>
                    <a:pt x="102" y="159"/>
                  </a:lnTo>
                  <a:lnTo>
                    <a:pt x="102" y="161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0" y="176"/>
                  </a:lnTo>
                  <a:lnTo>
                    <a:pt x="100" y="185"/>
                  </a:lnTo>
                  <a:lnTo>
                    <a:pt x="94" y="191"/>
                  </a:lnTo>
                  <a:lnTo>
                    <a:pt x="89" y="204"/>
                  </a:lnTo>
                  <a:lnTo>
                    <a:pt x="83" y="210"/>
                  </a:lnTo>
                  <a:lnTo>
                    <a:pt x="74" y="212"/>
                  </a:lnTo>
                  <a:lnTo>
                    <a:pt x="68" y="212"/>
                  </a:lnTo>
                  <a:lnTo>
                    <a:pt x="60" y="219"/>
                  </a:lnTo>
                  <a:lnTo>
                    <a:pt x="55" y="225"/>
                  </a:lnTo>
                  <a:lnTo>
                    <a:pt x="51" y="234"/>
                  </a:lnTo>
                  <a:lnTo>
                    <a:pt x="47" y="240"/>
                  </a:lnTo>
                  <a:lnTo>
                    <a:pt x="40" y="240"/>
                  </a:lnTo>
                  <a:lnTo>
                    <a:pt x="38" y="244"/>
                  </a:lnTo>
                  <a:lnTo>
                    <a:pt x="38" y="231"/>
                  </a:lnTo>
                  <a:lnTo>
                    <a:pt x="40" y="223"/>
                  </a:lnTo>
                  <a:lnTo>
                    <a:pt x="40" y="219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1" name="Freeform 341">
              <a:extLst>
                <a:ext uri="{FF2B5EF4-FFF2-40B4-BE49-F238E27FC236}">
                  <a16:creationId xmlns:a16="http://schemas.microsoft.com/office/drawing/2014/main" id="{42E5809D-2211-7143-9976-1EF93F3552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59488" y="2837188"/>
              <a:ext cx="155740" cy="317040"/>
            </a:xfrm>
            <a:custGeom>
              <a:avLst/>
              <a:gdLst>
                <a:gd name="T0" fmla="*/ 45 w 102"/>
                <a:gd name="T1" fmla="*/ 210 h 244"/>
                <a:gd name="T2" fmla="*/ 51 w 102"/>
                <a:gd name="T3" fmla="*/ 208 h 244"/>
                <a:gd name="T4" fmla="*/ 53 w 102"/>
                <a:gd name="T5" fmla="*/ 195 h 244"/>
                <a:gd name="T6" fmla="*/ 74 w 102"/>
                <a:gd name="T7" fmla="*/ 181 h 244"/>
                <a:gd name="T8" fmla="*/ 79 w 102"/>
                <a:gd name="T9" fmla="*/ 176 h 244"/>
                <a:gd name="T10" fmla="*/ 79 w 102"/>
                <a:gd name="T11" fmla="*/ 164 h 244"/>
                <a:gd name="T12" fmla="*/ 77 w 102"/>
                <a:gd name="T13" fmla="*/ 142 h 244"/>
                <a:gd name="T14" fmla="*/ 72 w 102"/>
                <a:gd name="T15" fmla="*/ 130 h 244"/>
                <a:gd name="T16" fmla="*/ 68 w 102"/>
                <a:gd name="T17" fmla="*/ 113 h 244"/>
                <a:gd name="T18" fmla="*/ 26 w 102"/>
                <a:gd name="T19" fmla="*/ 66 h 244"/>
                <a:gd name="T20" fmla="*/ 36 w 102"/>
                <a:gd name="T21" fmla="*/ 60 h 244"/>
                <a:gd name="T22" fmla="*/ 32 w 102"/>
                <a:gd name="T23" fmla="*/ 45 h 244"/>
                <a:gd name="T24" fmla="*/ 17 w 102"/>
                <a:gd name="T25" fmla="*/ 47 h 244"/>
                <a:gd name="T26" fmla="*/ 9 w 102"/>
                <a:gd name="T27" fmla="*/ 26 h 244"/>
                <a:gd name="T28" fmla="*/ 6 w 102"/>
                <a:gd name="T29" fmla="*/ 7 h 244"/>
                <a:gd name="T30" fmla="*/ 42 w 102"/>
                <a:gd name="T31" fmla="*/ 0 h 244"/>
                <a:gd name="T32" fmla="*/ 66 w 102"/>
                <a:gd name="T33" fmla="*/ 6 h 244"/>
                <a:gd name="T34" fmla="*/ 72 w 102"/>
                <a:gd name="T35" fmla="*/ 26 h 244"/>
                <a:gd name="T36" fmla="*/ 85 w 102"/>
                <a:gd name="T37" fmla="*/ 26 h 244"/>
                <a:gd name="T38" fmla="*/ 81 w 102"/>
                <a:gd name="T39" fmla="*/ 30 h 244"/>
                <a:gd name="T40" fmla="*/ 68 w 102"/>
                <a:gd name="T41" fmla="*/ 40 h 244"/>
                <a:gd name="T42" fmla="*/ 59 w 102"/>
                <a:gd name="T43" fmla="*/ 49 h 244"/>
                <a:gd name="T44" fmla="*/ 49 w 102"/>
                <a:gd name="T45" fmla="*/ 72 h 244"/>
                <a:gd name="T46" fmla="*/ 49 w 102"/>
                <a:gd name="T47" fmla="*/ 74 h 244"/>
                <a:gd name="T48" fmla="*/ 53 w 102"/>
                <a:gd name="T49" fmla="*/ 79 h 244"/>
                <a:gd name="T50" fmla="*/ 59 w 102"/>
                <a:gd name="T51" fmla="*/ 89 h 244"/>
                <a:gd name="T52" fmla="*/ 68 w 102"/>
                <a:gd name="T53" fmla="*/ 106 h 244"/>
                <a:gd name="T54" fmla="*/ 89 w 102"/>
                <a:gd name="T55" fmla="*/ 127 h 244"/>
                <a:gd name="T56" fmla="*/ 98 w 102"/>
                <a:gd name="T57" fmla="*/ 136 h 244"/>
                <a:gd name="T58" fmla="*/ 100 w 102"/>
                <a:gd name="T59" fmla="*/ 153 h 244"/>
                <a:gd name="T60" fmla="*/ 102 w 102"/>
                <a:gd name="T61" fmla="*/ 161 h 244"/>
                <a:gd name="T62" fmla="*/ 102 w 102"/>
                <a:gd name="T63" fmla="*/ 164 h 244"/>
                <a:gd name="T64" fmla="*/ 100 w 102"/>
                <a:gd name="T65" fmla="*/ 185 h 244"/>
                <a:gd name="T66" fmla="*/ 89 w 102"/>
                <a:gd name="T67" fmla="*/ 204 h 244"/>
                <a:gd name="T68" fmla="*/ 74 w 102"/>
                <a:gd name="T69" fmla="*/ 212 h 244"/>
                <a:gd name="T70" fmla="*/ 60 w 102"/>
                <a:gd name="T71" fmla="*/ 219 h 244"/>
                <a:gd name="T72" fmla="*/ 51 w 102"/>
                <a:gd name="T73" fmla="*/ 234 h 244"/>
                <a:gd name="T74" fmla="*/ 40 w 102"/>
                <a:gd name="T75" fmla="*/ 240 h 244"/>
                <a:gd name="T76" fmla="*/ 38 w 102"/>
                <a:gd name="T77" fmla="*/ 231 h 244"/>
                <a:gd name="T78" fmla="*/ 40 w 102"/>
                <a:gd name="T79" fmla="*/ 219 h 244"/>
                <a:gd name="T80" fmla="*/ 36 w 102"/>
                <a:gd name="T81" fmla="*/ 21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" h="244">
                  <a:moveTo>
                    <a:pt x="36" y="214"/>
                  </a:moveTo>
                  <a:lnTo>
                    <a:pt x="45" y="210"/>
                  </a:lnTo>
                  <a:lnTo>
                    <a:pt x="45" y="210"/>
                  </a:lnTo>
                  <a:lnTo>
                    <a:pt x="51" y="208"/>
                  </a:lnTo>
                  <a:lnTo>
                    <a:pt x="57" y="206"/>
                  </a:lnTo>
                  <a:lnTo>
                    <a:pt x="53" y="195"/>
                  </a:lnTo>
                  <a:lnTo>
                    <a:pt x="62" y="191"/>
                  </a:lnTo>
                  <a:lnTo>
                    <a:pt x="74" y="181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0"/>
                  </a:lnTo>
                  <a:lnTo>
                    <a:pt x="79" y="164"/>
                  </a:lnTo>
                  <a:lnTo>
                    <a:pt x="74" y="153"/>
                  </a:lnTo>
                  <a:lnTo>
                    <a:pt x="77" y="142"/>
                  </a:lnTo>
                  <a:lnTo>
                    <a:pt x="77" y="136"/>
                  </a:lnTo>
                  <a:lnTo>
                    <a:pt x="72" y="130"/>
                  </a:lnTo>
                  <a:lnTo>
                    <a:pt x="77" y="125"/>
                  </a:lnTo>
                  <a:lnTo>
                    <a:pt x="68" y="113"/>
                  </a:lnTo>
                  <a:lnTo>
                    <a:pt x="36" y="77"/>
                  </a:lnTo>
                  <a:lnTo>
                    <a:pt x="26" y="66"/>
                  </a:lnTo>
                  <a:lnTo>
                    <a:pt x="26" y="60"/>
                  </a:lnTo>
                  <a:lnTo>
                    <a:pt x="36" y="60"/>
                  </a:lnTo>
                  <a:lnTo>
                    <a:pt x="36" y="51"/>
                  </a:lnTo>
                  <a:lnTo>
                    <a:pt x="32" y="45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9" y="34"/>
                  </a:lnTo>
                  <a:lnTo>
                    <a:pt x="9" y="26"/>
                  </a:lnTo>
                  <a:lnTo>
                    <a:pt x="0" y="15"/>
                  </a:lnTo>
                  <a:lnTo>
                    <a:pt x="6" y="7"/>
                  </a:lnTo>
                  <a:lnTo>
                    <a:pt x="19" y="7"/>
                  </a:lnTo>
                  <a:lnTo>
                    <a:pt x="42" y="0"/>
                  </a:lnTo>
                  <a:lnTo>
                    <a:pt x="55" y="6"/>
                  </a:lnTo>
                  <a:lnTo>
                    <a:pt x="66" y="6"/>
                  </a:lnTo>
                  <a:lnTo>
                    <a:pt x="66" y="19"/>
                  </a:lnTo>
                  <a:lnTo>
                    <a:pt x="72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4" y="38"/>
                  </a:lnTo>
                  <a:lnTo>
                    <a:pt x="68" y="40"/>
                  </a:lnTo>
                  <a:lnTo>
                    <a:pt x="62" y="41"/>
                  </a:lnTo>
                  <a:lnTo>
                    <a:pt x="59" y="49"/>
                  </a:lnTo>
                  <a:lnTo>
                    <a:pt x="51" y="58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4"/>
                  </a:lnTo>
                  <a:lnTo>
                    <a:pt x="51" y="77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9" y="89"/>
                  </a:lnTo>
                  <a:lnTo>
                    <a:pt x="62" y="93"/>
                  </a:lnTo>
                  <a:lnTo>
                    <a:pt x="68" y="106"/>
                  </a:lnTo>
                  <a:lnTo>
                    <a:pt x="79" y="119"/>
                  </a:lnTo>
                  <a:lnTo>
                    <a:pt x="89" y="127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0" y="153"/>
                  </a:lnTo>
                  <a:lnTo>
                    <a:pt x="100" y="153"/>
                  </a:lnTo>
                  <a:lnTo>
                    <a:pt x="102" y="159"/>
                  </a:lnTo>
                  <a:lnTo>
                    <a:pt x="102" y="161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0" y="176"/>
                  </a:lnTo>
                  <a:lnTo>
                    <a:pt x="100" y="185"/>
                  </a:lnTo>
                  <a:lnTo>
                    <a:pt x="94" y="191"/>
                  </a:lnTo>
                  <a:lnTo>
                    <a:pt x="89" y="204"/>
                  </a:lnTo>
                  <a:lnTo>
                    <a:pt x="83" y="210"/>
                  </a:lnTo>
                  <a:lnTo>
                    <a:pt x="74" y="212"/>
                  </a:lnTo>
                  <a:lnTo>
                    <a:pt x="68" y="212"/>
                  </a:lnTo>
                  <a:lnTo>
                    <a:pt x="60" y="219"/>
                  </a:lnTo>
                  <a:lnTo>
                    <a:pt x="55" y="225"/>
                  </a:lnTo>
                  <a:lnTo>
                    <a:pt x="51" y="234"/>
                  </a:lnTo>
                  <a:lnTo>
                    <a:pt x="47" y="240"/>
                  </a:lnTo>
                  <a:lnTo>
                    <a:pt x="40" y="240"/>
                  </a:lnTo>
                  <a:lnTo>
                    <a:pt x="38" y="244"/>
                  </a:lnTo>
                  <a:lnTo>
                    <a:pt x="38" y="231"/>
                  </a:lnTo>
                  <a:lnTo>
                    <a:pt x="40" y="223"/>
                  </a:lnTo>
                  <a:lnTo>
                    <a:pt x="40" y="219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2" name="Freeform 342">
              <a:extLst>
                <a:ext uri="{FF2B5EF4-FFF2-40B4-BE49-F238E27FC236}">
                  <a16:creationId xmlns:a16="http://schemas.microsoft.com/office/drawing/2014/main" id="{082B6F28-FF68-1648-B2B4-2AAFAA7227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3682" y="2856678"/>
              <a:ext cx="163375" cy="189705"/>
            </a:xfrm>
            <a:custGeom>
              <a:avLst/>
              <a:gdLst>
                <a:gd name="T0" fmla="*/ 77 w 107"/>
                <a:gd name="T1" fmla="*/ 138 h 146"/>
                <a:gd name="T2" fmla="*/ 85 w 107"/>
                <a:gd name="T3" fmla="*/ 146 h 146"/>
                <a:gd name="T4" fmla="*/ 90 w 107"/>
                <a:gd name="T5" fmla="*/ 138 h 146"/>
                <a:gd name="T6" fmla="*/ 104 w 107"/>
                <a:gd name="T7" fmla="*/ 138 h 146"/>
                <a:gd name="T8" fmla="*/ 107 w 107"/>
                <a:gd name="T9" fmla="*/ 127 h 146"/>
                <a:gd name="T10" fmla="*/ 107 w 107"/>
                <a:gd name="T11" fmla="*/ 121 h 146"/>
                <a:gd name="T12" fmla="*/ 102 w 107"/>
                <a:gd name="T13" fmla="*/ 113 h 146"/>
                <a:gd name="T14" fmla="*/ 106 w 107"/>
                <a:gd name="T15" fmla="*/ 110 h 146"/>
                <a:gd name="T16" fmla="*/ 56 w 107"/>
                <a:gd name="T17" fmla="*/ 51 h 146"/>
                <a:gd name="T18" fmla="*/ 56 w 107"/>
                <a:gd name="T19" fmla="*/ 45 h 146"/>
                <a:gd name="T20" fmla="*/ 66 w 107"/>
                <a:gd name="T21" fmla="*/ 45 h 146"/>
                <a:gd name="T22" fmla="*/ 66 w 107"/>
                <a:gd name="T23" fmla="*/ 36 h 146"/>
                <a:gd name="T24" fmla="*/ 55 w 107"/>
                <a:gd name="T25" fmla="*/ 23 h 146"/>
                <a:gd name="T26" fmla="*/ 47 w 107"/>
                <a:gd name="T27" fmla="*/ 32 h 146"/>
                <a:gd name="T28" fmla="*/ 39 w 107"/>
                <a:gd name="T29" fmla="*/ 19 h 146"/>
                <a:gd name="T30" fmla="*/ 39 w 107"/>
                <a:gd name="T31" fmla="*/ 11 h 146"/>
                <a:gd name="T32" fmla="*/ 30 w 107"/>
                <a:gd name="T33" fmla="*/ 0 h 146"/>
                <a:gd name="T34" fmla="*/ 22 w 107"/>
                <a:gd name="T35" fmla="*/ 0 h 146"/>
                <a:gd name="T36" fmla="*/ 17 w 107"/>
                <a:gd name="T37" fmla="*/ 4 h 146"/>
                <a:gd name="T38" fmla="*/ 24 w 107"/>
                <a:gd name="T39" fmla="*/ 15 h 146"/>
                <a:gd name="T40" fmla="*/ 24 w 107"/>
                <a:gd name="T41" fmla="*/ 21 h 146"/>
                <a:gd name="T42" fmla="*/ 17 w 107"/>
                <a:gd name="T43" fmla="*/ 21 h 146"/>
                <a:gd name="T44" fmla="*/ 11 w 107"/>
                <a:gd name="T45" fmla="*/ 13 h 146"/>
                <a:gd name="T46" fmla="*/ 2 w 107"/>
                <a:gd name="T47" fmla="*/ 25 h 146"/>
                <a:gd name="T48" fmla="*/ 0 w 107"/>
                <a:gd name="T49" fmla="*/ 32 h 146"/>
                <a:gd name="T50" fmla="*/ 5 w 107"/>
                <a:gd name="T51" fmla="*/ 38 h 146"/>
                <a:gd name="T52" fmla="*/ 5 w 107"/>
                <a:gd name="T53" fmla="*/ 49 h 146"/>
                <a:gd name="T54" fmla="*/ 17 w 107"/>
                <a:gd name="T55" fmla="*/ 49 h 146"/>
                <a:gd name="T56" fmla="*/ 11 w 107"/>
                <a:gd name="T57" fmla="*/ 85 h 146"/>
                <a:gd name="T58" fmla="*/ 28 w 107"/>
                <a:gd name="T59" fmla="*/ 76 h 146"/>
                <a:gd name="T60" fmla="*/ 39 w 107"/>
                <a:gd name="T61" fmla="*/ 76 h 146"/>
                <a:gd name="T62" fmla="*/ 45 w 107"/>
                <a:gd name="T63" fmla="*/ 66 h 146"/>
                <a:gd name="T64" fmla="*/ 55 w 107"/>
                <a:gd name="T65" fmla="*/ 70 h 146"/>
                <a:gd name="T66" fmla="*/ 68 w 107"/>
                <a:gd name="T67" fmla="*/ 85 h 146"/>
                <a:gd name="T68" fmla="*/ 66 w 107"/>
                <a:gd name="T69" fmla="*/ 100 h 146"/>
                <a:gd name="T70" fmla="*/ 77 w 107"/>
                <a:gd name="T71" fmla="*/ 113 h 146"/>
                <a:gd name="T72" fmla="*/ 77 w 107"/>
                <a:gd name="T73" fmla="*/ 138 h 146"/>
                <a:gd name="T74" fmla="*/ 77 w 107"/>
                <a:gd name="T75" fmla="*/ 138 h 146"/>
                <a:gd name="T76" fmla="*/ 77 w 107"/>
                <a:gd name="T77" fmla="*/ 13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46">
                  <a:moveTo>
                    <a:pt x="77" y="138"/>
                  </a:moveTo>
                  <a:lnTo>
                    <a:pt x="85" y="146"/>
                  </a:lnTo>
                  <a:lnTo>
                    <a:pt x="90" y="138"/>
                  </a:lnTo>
                  <a:lnTo>
                    <a:pt x="104" y="138"/>
                  </a:lnTo>
                  <a:lnTo>
                    <a:pt x="107" y="127"/>
                  </a:lnTo>
                  <a:lnTo>
                    <a:pt x="107" y="121"/>
                  </a:lnTo>
                  <a:lnTo>
                    <a:pt x="102" y="113"/>
                  </a:lnTo>
                  <a:lnTo>
                    <a:pt x="106" y="110"/>
                  </a:lnTo>
                  <a:lnTo>
                    <a:pt x="56" y="51"/>
                  </a:lnTo>
                  <a:lnTo>
                    <a:pt x="56" y="45"/>
                  </a:lnTo>
                  <a:lnTo>
                    <a:pt x="66" y="45"/>
                  </a:lnTo>
                  <a:lnTo>
                    <a:pt x="66" y="36"/>
                  </a:lnTo>
                  <a:lnTo>
                    <a:pt x="55" y="23"/>
                  </a:lnTo>
                  <a:lnTo>
                    <a:pt x="47" y="32"/>
                  </a:lnTo>
                  <a:lnTo>
                    <a:pt x="39" y="19"/>
                  </a:lnTo>
                  <a:lnTo>
                    <a:pt x="39" y="11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7" y="4"/>
                  </a:lnTo>
                  <a:lnTo>
                    <a:pt x="24" y="15"/>
                  </a:lnTo>
                  <a:lnTo>
                    <a:pt x="24" y="21"/>
                  </a:lnTo>
                  <a:lnTo>
                    <a:pt x="17" y="21"/>
                  </a:lnTo>
                  <a:lnTo>
                    <a:pt x="11" y="13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5" y="38"/>
                  </a:lnTo>
                  <a:lnTo>
                    <a:pt x="5" y="49"/>
                  </a:lnTo>
                  <a:lnTo>
                    <a:pt x="17" y="49"/>
                  </a:lnTo>
                  <a:lnTo>
                    <a:pt x="11" y="85"/>
                  </a:lnTo>
                  <a:lnTo>
                    <a:pt x="28" y="76"/>
                  </a:lnTo>
                  <a:lnTo>
                    <a:pt x="39" y="76"/>
                  </a:lnTo>
                  <a:lnTo>
                    <a:pt x="45" y="66"/>
                  </a:lnTo>
                  <a:lnTo>
                    <a:pt x="55" y="70"/>
                  </a:lnTo>
                  <a:lnTo>
                    <a:pt x="68" y="85"/>
                  </a:lnTo>
                  <a:lnTo>
                    <a:pt x="66" y="100"/>
                  </a:lnTo>
                  <a:lnTo>
                    <a:pt x="77" y="113"/>
                  </a:lnTo>
                  <a:lnTo>
                    <a:pt x="77" y="138"/>
                  </a:lnTo>
                  <a:lnTo>
                    <a:pt x="77" y="138"/>
                  </a:lnTo>
                  <a:lnTo>
                    <a:pt x="77" y="1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3" name="Freeform 343">
              <a:extLst>
                <a:ext uri="{FF2B5EF4-FFF2-40B4-BE49-F238E27FC236}">
                  <a16:creationId xmlns:a16="http://schemas.microsoft.com/office/drawing/2014/main" id="{A4F3B189-F5A3-9B41-9FD1-3A1C206818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3682" y="2856678"/>
              <a:ext cx="163375" cy="189705"/>
            </a:xfrm>
            <a:custGeom>
              <a:avLst/>
              <a:gdLst>
                <a:gd name="T0" fmla="*/ 77 w 107"/>
                <a:gd name="T1" fmla="*/ 138 h 146"/>
                <a:gd name="T2" fmla="*/ 85 w 107"/>
                <a:gd name="T3" fmla="*/ 146 h 146"/>
                <a:gd name="T4" fmla="*/ 90 w 107"/>
                <a:gd name="T5" fmla="*/ 138 h 146"/>
                <a:gd name="T6" fmla="*/ 104 w 107"/>
                <a:gd name="T7" fmla="*/ 138 h 146"/>
                <a:gd name="T8" fmla="*/ 107 w 107"/>
                <a:gd name="T9" fmla="*/ 127 h 146"/>
                <a:gd name="T10" fmla="*/ 107 w 107"/>
                <a:gd name="T11" fmla="*/ 121 h 146"/>
                <a:gd name="T12" fmla="*/ 102 w 107"/>
                <a:gd name="T13" fmla="*/ 113 h 146"/>
                <a:gd name="T14" fmla="*/ 106 w 107"/>
                <a:gd name="T15" fmla="*/ 110 h 146"/>
                <a:gd name="T16" fmla="*/ 56 w 107"/>
                <a:gd name="T17" fmla="*/ 51 h 146"/>
                <a:gd name="T18" fmla="*/ 56 w 107"/>
                <a:gd name="T19" fmla="*/ 45 h 146"/>
                <a:gd name="T20" fmla="*/ 66 w 107"/>
                <a:gd name="T21" fmla="*/ 45 h 146"/>
                <a:gd name="T22" fmla="*/ 66 w 107"/>
                <a:gd name="T23" fmla="*/ 36 h 146"/>
                <a:gd name="T24" fmla="*/ 55 w 107"/>
                <a:gd name="T25" fmla="*/ 23 h 146"/>
                <a:gd name="T26" fmla="*/ 47 w 107"/>
                <a:gd name="T27" fmla="*/ 32 h 146"/>
                <a:gd name="T28" fmla="*/ 39 w 107"/>
                <a:gd name="T29" fmla="*/ 19 h 146"/>
                <a:gd name="T30" fmla="*/ 39 w 107"/>
                <a:gd name="T31" fmla="*/ 11 h 146"/>
                <a:gd name="T32" fmla="*/ 30 w 107"/>
                <a:gd name="T33" fmla="*/ 0 h 146"/>
                <a:gd name="T34" fmla="*/ 22 w 107"/>
                <a:gd name="T35" fmla="*/ 0 h 146"/>
                <a:gd name="T36" fmla="*/ 17 w 107"/>
                <a:gd name="T37" fmla="*/ 4 h 146"/>
                <a:gd name="T38" fmla="*/ 24 w 107"/>
                <a:gd name="T39" fmla="*/ 15 h 146"/>
                <a:gd name="T40" fmla="*/ 24 w 107"/>
                <a:gd name="T41" fmla="*/ 21 h 146"/>
                <a:gd name="T42" fmla="*/ 17 w 107"/>
                <a:gd name="T43" fmla="*/ 21 h 146"/>
                <a:gd name="T44" fmla="*/ 11 w 107"/>
                <a:gd name="T45" fmla="*/ 13 h 146"/>
                <a:gd name="T46" fmla="*/ 2 w 107"/>
                <a:gd name="T47" fmla="*/ 25 h 146"/>
                <a:gd name="T48" fmla="*/ 0 w 107"/>
                <a:gd name="T49" fmla="*/ 32 h 146"/>
                <a:gd name="T50" fmla="*/ 5 w 107"/>
                <a:gd name="T51" fmla="*/ 38 h 146"/>
                <a:gd name="T52" fmla="*/ 5 w 107"/>
                <a:gd name="T53" fmla="*/ 49 h 146"/>
                <a:gd name="T54" fmla="*/ 17 w 107"/>
                <a:gd name="T55" fmla="*/ 49 h 146"/>
                <a:gd name="T56" fmla="*/ 11 w 107"/>
                <a:gd name="T57" fmla="*/ 85 h 146"/>
                <a:gd name="T58" fmla="*/ 28 w 107"/>
                <a:gd name="T59" fmla="*/ 76 h 146"/>
                <a:gd name="T60" fmla="*/ 39 w 107"/>
                <a:gd name="T61" fmla="*/ 76 h 146"/>
                <a:gd name="T62" fmla="*/ 45 w 107"/>
                <a:gd name="T63" fmla="*/ 66 h 146"/>
                <a:gd name="T64" fmla="*/ 55 w 107"/>
                <a:gd name="T65" fmla="*/ 70 h 146"/>
                <a:gd name="T66" fmla="*/ 68 w 107"/>
                <a:gd name="T67" fmla="*/ 85 h 146"/>
                <a:gd name="T68" fmla="*/ 66 w 107"/>
                <a:gd name="T69" fmla="*/ 100 h 146"/>
                <a:gd name="T70" fmla="*/ 77 w 107"/>
                <a:gd name="T71" fmla="*/ 113 h 146"/>
                <a:gd name="T72" fmla="*/ 77 w 107"/>
                <a:gd name="T73" fmla="*/ 138 h 146"/>
                <a:gd name="T74" fmla="*/ 77 w 107"/>
                <a:gd name="T75" fmla="*/ 138 h 146"/>
                <a:gd name="T76" fmla="*/ 77 w 107"/>
                <a:gd name="T77" fmla="*/ 13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" h="146">
                  <a:moveTo>
                    <a:pt x="77" y="138"/>
                  </a:moveTo>
                  <a:lnTo>
                    <a:pt x="85" y="146"/>
                  </a:lnTo>
                  <a:lnTo>
                    <a:pt x="90" y="138"/>
                  </a:lnTo>
                  <a:lnTo>
                    <a:pt x="104" y="138"/>
                  </a:lnTo>
                  <a:lnTo>
                    <a:pt x="107" y="127"/>
                  </a:lnTo>
                  <a:lnTo>
                    <a:pt x="107" y="121"/>
                  </a:lnTo>
                  <a:lnTo>
                    <a:pt x="102" y="113"/>
                  </a:lnTo>
                  <a:lnTo>
                    <a:pt x="106" y="110"/>
                  </a:lnTo>
                  <a:lnTo>
                    <a:pt x="56" y="51"/>
                  </a:lnTo>
                  <a:lnTo>
                    <a:pt x="56" y="45"/>
                  </a:lnTo>
                  <a:lnTo>
                    <a:pt x="66" y="45"/>
                  </a:lnTo>
                  <a:lnTo>
                    <a:pt x="66" y="36"/>
                  </a:lnTo>
                  <a:lnTo>
                    <a:pt x="55" y="23"/>
                  </a:lnTo>
                  <a:lnTo>
                    <a:pt x="47" y="32"/>
                  </a:lnTo>
                  <a:lnTo>
                    <a:pt x="39" y="19"/>
                  </a:lnTo>
                  <a:lnTo>
                    <a:pt x="39" y="11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7" y="4"/>
                  </a:lnTo>
                  <a:lnTo>
                    <a:pt x="24" y="15"/>
                  </a:lnTo>
                  <a:lnTo>
                    <a:pt x="24" y="21"/>
                  </a:lnTo>
                  <a:lnTo>
                    <a:pt x="17" y="21"/>
                  </a:lnTo>
                  <a:lnTo>
                    <a:pt x="11" y="13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5" y="38"/>
                  </a:lnTo>
                  <a:lnTo>
                    <a:pt x="5" y="49"/>
                  </a:lnTo>
                  <a:lnTo>
                    <a:pt x="17" y="49"/>
                  </a:lnTo>
                  <a:lnTo>
                    <a:pt x="11" y="85"/>
                  </a:lnTo>
                  <a:lnTo>
                    <a:pt x="28" y="76"/>
                  </a:lnTo>
                  <a:lnTo>
                    <a:pt x="39" y="76"/>
                  </a:lnTo>
                  <a:lnTo>
                    <a:pt x="45" y="66"/>
                  </a:lnTo>
                  <a:lnTo>
                    <a:pt x="55" y="70"/>
                  </a:lnTo>
                  <a:lnTo>
                    <a:pt x="68" y="85"/>
                  </a:lnTo>
                  <a:lnTo>
                    <a:pt x="66" y="100"/>
                  </a:lnTo>
                  <a:lnTo>
                    <a:pt x="77" y="113"/>
                  </a:lnTo>
                  <a:lnTo>
                    <a:pt x="77" y="138"/>
                  </a:lnTo>
                  <a:lnTo>
                    <a:pt x="77" y="138"/>
                  </a:lnTo>
                  <a:lnTo>
                    <a:pt x="77" y="1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4" name="Freeform 344">
              <a:extLst>
                <a:ext uri="{FF2B5EF4-FFF2-40B4-BE49-F238E27FC236}">
                  <a16:creationId xmlns:a16="http://schemas.microsoft.com/office/drawing/2014/main" id="{61798BEA-6914-9045-AED8-A31FF654A0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2542" y="3030791"/>
              <a:ext cx="117569" cy="84458"/>
            </a:xfrm>
            <a:custGeom>
              <a:avLst/>
              <a:gdLst>
                <a:gd name="T0" fmla="*/ 5 w 77"/>
                <a:gd name="T1" fmla="*/ 42 h 65"/>
                <a:gd name="T2" fmla="*/ 5 w 77"/>
                <a:gd name="T3" fmla="*/ 40 h 65"/>
                <a:gd name="T4" fmla="*/ 0 w 77"/>
                <a:gd name="T5" fmla="*/ 17 h 65"/>
                <a:gd name="T6" fmla="*/ 11 w 77"/>
                <a:gd name="T7" fmla="*/ 0 h 65"/>
                <a:gd name="T8" fmla="*/ 23 w 77"/>
                <a:gd name="T9" fmla="*/ 4 h 65"/>
                <a:gd name="T10" fmla="*/ 45 w 77"/>
                <a:gd name="T11" fmla="*/ 4 h 65"/>
                <a:gd name="T12" fmla="*/ 53 w 77"/>
                <a:gd name="T13" fmla="*/ 12 h 65"/>
                <a:gd name="T14" fmla="*/ 58 w 77"/>
                <a:gd name="T15" fmla="*/ 4 h 65"/>
                <a:gd name="T16" fmla="*/ 72 w 77"/>
                <a:gd name="T17" fmla="*/ 4 h 65"/>
                <a:gd name="T18" fmla="*/ 77 w 77"/>
                <a:gd name="T19" fmla="*/ 15 h 65"/>
                <a:gd name="T20" fmla="*/ 77 w 77"/>
                <a:gd name="T21" fmla="*/ 27 h 65"/>
                <a:gd name="T22" fmla="*/ 72 w 77"/>
                <a:gd name="T23" fmla="*/ 32 h 65"/>
                <a:gd name="T24" fmla="*/ 60 w 77"/>
                <a:gd name="T25" fmla="*/ 42 h 65"/>
                <a:gd name="T26" fmla="*/ 51 w 77"/>
                <a:gd name="T27" fmla="*/ 46 h 65"/>
                <a:gd name="T28" fmla="*/ 55 w 77"/>
                <a:gd name="T29" fmla="*/ 57 h 65"/>
                <a:gd name="T30" fmla="*/ 55 w 77"/>
                <a:gd name="T31" fmla="*/ 57 h 65"/>
                <a:gd name="T32" fmla="*/ 43 w 77"/>
                <a:gd name="T33" fmla="*/ 61 h 65"/>
                <a:gd name="T34" fmla="*/ 34 w 77"/>
                <a:gd name="T35" fmla="*/ 65 h 65"/>
                <a:gd name="T36" fmla="*/ 24 w 77"/>
                <a:gd name="T37" fmla="*/ 65 h 65"/>
                <a:gd name="T38" fmla="*/ 24 w 77"/>
                <a:gd name="T39" fmla="*/ 65 h 65"/>
                <a:gd name="T40" fmla="*/ 21 w 77"/>
                <a:gd name="T41" fmla="*/ 61 h 65"/>
                <a:gd name="T42" fmla="*/ 21 w 77"/>
                <a:gd name="T43" fmla="*/ 61 h 65"/>
                <a:gd name="T44" fmla="*/ 17 w 77"/>
                <a:gd name="T45" fmla="*/ 55 h 65"/>
                <a:gd name="T46" fmla="*/ 17 w 77"/>
                <a:gd name="T47" fmla="*/ 53 h 65"/>
                <a:gd name="T48" fmla="*/ 17 w 77"/>
                <a:gd name="T49" fmla="*/ 53 h 65"/>
                <a:gd name="T50" fmla="*/ 15 w 77"/>
                <a:gd name="T51" fmla="*/ 53 h 65"/>
                <a:gd name="T52" fmla="*/ 11 w 77"/>
                <a:gd name="T53" fmla="*/ 51 h 65"/>
                <a:gd name="T54" fmla="*/ 11 w 77"/>
                <a:gd name="T55" fmla="*/ 49 h 65"/>
                <a:gd name="T56" fmla="*/ 7 w 77"/>
                <a:gd name="T57" fmla="*/ 49 h 65"/>
                <a:gd name="T58" fmla="*/ 5 w 77"/>
                <a:gd name="T59" fmla="*/ 42 h 65"/>
                <a:gd name="T60" fmla="*/ 5 w 77"/>
                <a:gd name="T61" fmla="*/ 42 h 65"/>
                <a:gd name="T62" fmla="*/ 5 w 77"/>
                <a:gd name="T63" fmla="*/ 4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65">
                  <a:moveTo>
                    <a:pt x="5" y="42"/>
                  </a:moveTo>
                  <a:lnTo>
                    <a:pt x="5" y="40"/>
                  </a:lnTo>
                  <a:lnTo>
                    <a:pt x="0" y="17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45" y="4"/>
                  </a:lnTo>
                  <a:lnTo>
                    <a:pt x="53" y="12"/>
                  </a:lnTo>
                  <a:lnTo>
                    <a:pt x="58" y="4"/>
                  </a:lnTo>
                  <a:lnTo>
                    <a:pt x="72" y="4"/>
                  </a:lnTo>
                  <a:lnTo>
                    <a:pt x="77" y="15"/>
                  </a:lnTo>
                  <a:lnTo>
                    <a:pt x="77" y="27"/>
                  </a:lnTo>
                  <a:lnTo>
                    <a:pt x="72" y="32"/>
                  </a:lnTo>
                  <a:lnTo>
                    <a:pt x="60" y="42"/>
                  </a:lnTo>
                  <a:lnTo>
                    <a:pt x="51" y="46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43" y="61"/>
                  </a:lnTo>
                  <a:lnTo>
                    <a:pt x="3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7" y="49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5" name="Freeform 345">
              <a:extLst>
                <a:ext uri="{FF2B5EF4-FFF2-40B4-BE49-F238E27FC236}">
                  <a16:creationId xmlns:a16="http://schemas.microsoft.com/office/drawing/2014/main" id="{9B96A8CF-07DE-6F40-AD2C-76BB99AEFC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62542" y="3030791"/>
              <a:ext cx="117569" cy="84458"/>
            </a:xfrm>
            <a:custGeom>
              <a:avLst/>
              <a:gdLst>
                <a:gd name="T0" fmla="*/ 5 w 77"/>
                <a:gd name="T1" fmla="*/ 42 h 65"/>
                <a:gd name="T2" fmla="*/ 5 w 77"/>
                <a:gd name="T3" fmla="*/ 40 h 65"/>
                <a:gd name="T4" fmla="*/ 0 w 77"/>
                <a:gd name="T5" fmla="*/ 17 h 65"/>
                <a:gd name="T6" fmla="*/ 11 w 77"/>
                <a:gd name="T7" fmla="*/ 0 h 65"/>
                <a:gd name="T8" fmla="*/ 23 w 77"/>
                <a:gd name="T9" fmla="*/ 4 h 65"/>
                <a:gd name="T10" fmla="*/ 45 w 77"/>
                <a:gd name="T11" fmla="*/ 4 h 65"/>
                <a:gd name="T12" fmla="*/ 53 w 77"/>
                <a:gd name="T13" fmla="*/ 12 h 65"/>
                <a:gd name="T14" fmla="*/ 58 w 77"/>
                <a:gd name="T15" fmla="*/ 4 h 65"/>
                <a:gd name="T16" fmla="*/ 72 w 77"/>
                <a:gd name="T17" fmla="*/ 4 h 65"/>
                <a:gd name="T18" fmla="*/ 77 w 77"/>
                <a:gd name="T19" fmla="*/ 15 h 65"/>
                <a:gd name="T20" fmla="*/ 77 w 77"/>
                <a:gd name="T21" fmla="*/ 27 h 65"/>
                <a:gd name="T22" fmla="*/ 72 w 77"/>
                <a:gd name="T23" fmla="*/ 32 h 65"/>
                <a:gd name="T24" fmla="*/ 60 w 77"/>
                <a:gd name="T25" fmla="*/ 42 h 65"/>
                <a:gd name="T26" fmla="*/ 51 w 77"/>
                <a:gd name="T27" fmla="*/ 46 h 65"/>
                <a:gd name="T28" fmla="*/ 55 w 77"/>
                <a:gd name="T29" fmla="*/ 57 h 65"/>
                <a:gd name="T30" fmla="*/ 55 w 77"/>
                <a:gd name="T31" fmla="*/ 57 h 65"/>
                <a:gd name="T32" fmla="*/ 43 w 77"/>
                <a:gd name="T33" fmla="*/ 61 h 65"/>
                <a:gd name="T34" fmla="*/ 34 w 77"/>
                <a:gd name="T35" fmla="*/ 65 h 65"/>
                <a:gd name="T36" fmla="*/ 24 w 77"/>
                <a:gd name="T37" fmla="*/ 65 h 65"/>
                <a:gd name="T38" fmla="*/ 24 w 77"/>
                <a:gd name="T39" fmla="*/ 65 h 65"/>
                <a:gd name="T40" fmla="*/ 21 w 77"/>
                <a:gd name="T41" fmla="*/ 61 h 65"/>
                <a:gd name="T42" fmla="*/ 21 w 77"/>
                <a:gd name="T43" fmla="*/ 61 h 65"/>
                <a:gd name="T44" fmla="*/ 17 w 77"/>
                <a:gd name="T45" fmla="*/ 55 h 65"/>
                <a:gd name="T46" fmla="*/ 17 w 77"/>
                <a:gd name="T47" fmla="*/ 53 h 65"/>
                <a:gd name="T48" fmla="*/ 17 w 77"/>
                <a:gd name="T49" fmla="*/ 53 h 65"/>
                <a:gd name="T50" fmla="*/ 15 w 77"/>
                <a:gd name="T51" fmla="*/ 53 h 65"/>
                <a:gd name="T52" fmla="*/ 11 w 77"/>
                <a:gd name="T53" fmla="*/ 51 h 65"/>
                <a:gd name="T54" fmla="*/ 11 w 77"/>
                <a:gd name="T55" fmla="*/ 49 h 65"/>
                <a:gd name="T56" fmla="*/ 7 w 77"/>
                <a:gd name="T57" fmla="*/ 49 h 65"/>
                <a:gd name="T58" fmla="*/ 5 w 77"/>
                <a:gd name="T59" fmla="*/ 42 h 65"/>
                <a:gd name="T60" fmla="*/ 5 w 77"/>
                <a:gd name="T61" fmla="*/ 42 h 65"/>
                <a:gd name="T62" fmla="*/ 5 w 77"/>
                <a:gd name="T63" fmla="*/ 4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65">
                  <a:moveTo>
                    <a:pt x="5" y="42"/>
                  </a:moveTo>
                  <a:lnTo>
                    <a:pt x="5" y="40"/>
                  </a:lnTo>
                  <a:lnTo>
                    <a:pt x="0" y="17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45" y="4"/>
                  </a:lnTo>
                  <a:lnTo>
                    <a:pt x="53" y="12"/>
                  </a:lnTo>
                  <a:lnTo>
                    <a:pt x="58" y="4"/>
                  </a:lnTo>
                  <a:lnTo>
                    <a:pt x="72" y="4"/>
                  </a:lnTo>
                  <a:lnTo>
                    <a:pt x="77" y="15"/>
                  </a:lnTo>
                  <a:lnTo>
                    <a:pt x="77" y="27"/>
                  </a:lnTo>
                  <a:lnTo>
                    <a:pt x="72" y="32"/>
                  </a:lnTo>
                  <a:lnTo>
                    <a:pt x="60" y="42"/>
                  </a:lnTo>
                  <a:lnTo>
                    <a:pt x="51" y="46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43" y="61"/>
                  </a:lnTo>
                  <a:lnTo>
                    <a:pt x="3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7" y="49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6" name="Freeform 346">
              <a:extLst>
                <a:ext uri="{FF2B5EF4-FFF2-40B4-BE49-F238E27FC236}">
                  <a16:creationId xmlns:a16="http://schemas.microsoft.com/office/drawing/2014/main" id="{16A0A455-83A2-CB45-BBDF-EE7B230D2E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6736" y="3198406"/>
              <a:ext cx="88558" cy="113043"/>
            </a:xfrm>
            <a:custGeom>
              <a:avLst/>
              <a:gdLst>
                <a:gd name="T0" fmla="*/ 0 w 58"/>
                <a:gd name="T1" fmla="*/ 0 h 87"/>
                <a:gd name="T2" fmla="*/ 13 w 58"/>
                <a:gd name="T3" fmla="*/ 9 h 87"/>
                <a:gd name="T4" fmla="*/ 20 w 58"/>
                <a:gd name="T5" fmla="*/ 11 h 87"/>
                <a:gd name="T6" fmla="*/ 22 w 58"/>
                <a:gd name="T7" fmla="*/ 4 h 87"/>
                <a:gd name="T8" fmla="*/ 28 w 58"/>
                <a:gd name="T9" fmla="*/ 9 h 87"/>
                <a:gd name="T10" fmla="*/ 28 w 58"/>
                <a:gd name="T11" fmla="*/ 9 h 87"/>
                <a:gd name="T12" fmla="*/ 34 w 58"/>
                <a:gd name="T13" fmla="*/ 15 h 87"/>
                <a:gd name="T14" fmla="*/ 34 w 58"/>
                <a:gd name="T15" fmla="*/ 15 h 87"/>
                <a:gd name="T16" fmla="*/ 41 w 58"/>
                <a:gd name="T17" fmla="*/ 21 h 87"/>
                <a:gd name="T18" fmla="*/ 45 w 58"/>
                <a:gd name="T19" fmla="*/ 24 h 87"/>
                <a:gd name="T20" fmla="*/ 45 w 58"/>
                <a:gd name="T21" fmla="*/ 24 h 87"/>
                <a:gd name="T22" fmla="*/ 45 w 58"/>
                <a:gd name="T23" fmla="*/ 34 h 87"/>
                <a:gd name="T24" fmla="*/ 45 w 58"/>
                <a:gd name="T25" fmla="*/ 34 h 87"/>
                <a:gd name="T26" fmla="*/ 45 w 58"/>
                <a:gd name="T27" fmla="*/ 47 h 87"/>
                <a:gd name="T28" fmla="*/ 45 w 58"/>
                <a:gd name="T29" fmla="*/ 55 h 87"/>
                <a:gd name="T30" fmla="*/ 51 w 58"/>
                <a:gd name="T31" fmla="*/ 62 h 87"/>
                <a:gd name="T32" fmla="*/ 51 w 58"/>
                <a:gd name="T33" fmla="*/ 62 h 87"/>
                <a:gd name="T34" fmla="*/ 51 w 58"/>
                <a:gd name="T35" fmla="*/ 62 h 87"/>
                <a:gd name="T36" fmla="*/ 51 w 58"/>
                <a:gd name="T37" fmla="*/ 64 h 87"/>
                <a:gd name="T38" fmla="*/ 51 w 58"/>
                <a:gd name="T39" fmla="*/ 66 h 87"/>
                <a:gd name="T40" fmla="*/ 53 w 58"/>
                <a:gd name="T41" fmla="*/ 72 h 87"/>
                <a:gd name="T42" fmla="*/ 53 w 58"/>
                <a:gd name="T43" fmla="*/ 72 h 87"/>
                <a:gd name="T44" fmla="*/ 56 w 58"/>
                <a:gd name="T45" fmla="*/ 83 h 87"/>
                <a:gd name="T46" fmla="*/ 58 w 58"/>
                <a:gd name="T47" fmla="*/ 87 h 87"/>
                <a:gd name="T48" fmla="*/ 58 w 58"/>
                <a:gd name="T49" fmla="*/ 87 h 87"/>
                <a:gd name="T50" fmla="*/ 49 w 58"/>
                <a:gd name="T51" fmla="*/ 87 h 87"/>
                <a:gd name="T52" fmla="*/ 49 w 58"/>
                <a:gd name="T53" fmla="*/ 87 h 87"/>
                <a:gd name="T54" fmla="*/ 43 w 58"/>
                <a:gd name="T55" fmla="*/ 87 h 87"/>
                <a:gd name="T56" fmla="*/ 39 w 58"/>
                <a:gd name="T57" fmla="*/ 85 h 87"/>
                <a:gd name="T58" fmla="*/ 37 w 58"/>
                <a:gd name="T59" fmla="*/ 83 h 87"/>
                <a:gd name="T60" fmla="*/ 37 w 58"/>
                <a:gd name="T61" fmla="*/ 83 h 87"/>
                <a:gd name="T62" fmla="*/ 30 w 58"/>
                <a:gd name="T63" fmla="*/ 76 h 87"/>
                <a:gd name="T64" fmla="*/ 30 w 58"/>
                <a:gd name="T65" fmla="*/ 76 h 87"/>
                <a:gd name="T66" fmla="*/ 30 w 58"/>
                <a:gd name="T67" fmla="*/ 72 h 87"/>
                <a:gd name="T68" fmla="*/ 30 w 58"/>
                <a:gd name="T69" fmla="*/ 70 h 87"/>
                <a:gd name="T70" fmla="*/ 30 w 58"/>
                <a:gd name="T71" fmla="*/ 68 h 87"/>
                <a:gd name="T72" fmla="*/ 28 w 58"/>
                <a:gd name="T73" fmla="*/ 68 h 87"/>
                <a:gd name="T74" fmla="*/ 28 w 58"/>
                <a:gd name="T75" fmla="*/ 68 h 87"/>
                <a:gd name="T76" fmla="*/ 28 w 58"/>
                <a:gd name="T77" fmla="*/ 68 h 87"/>
                <a:gd name="T78" fmla="*/ 24 w 58"/>
                <a:gd name="T79" fmla="*/ 66 h 87"/>
                <a:gd name="T80" fmla="*/ 22 w 58"/>
                <a:gd name="T81" fmla="*/ 66 h 87"/>
                <a:gd name="T82" fmla="*/ 20 w 58"/>
                <a:gd name="T83" fmla="*/ 64 h 87"/>
                <a:gd name="T84" fmla="*/ 15 w 58"/>
                <a:gd name="T85" fmla="*/ 60 h 87"/>
                <a:gd name="T86" fmla="*/ 15 w 58"/>
                <a:gd name="T87" fmla="*/ 60 h 87"/>
                <a:gd name="T88" fmla="*/ 13 w 58"/>
                <a:gd name="T89" fmla="*/ 60 h 87"/>
                <a:gd name="T90" fmla="*/ 11 w 58"/>
                <a:gd name="T91" fmla="*/ 58 h 87"/>
                <a:gd name="T92" fmla="*/ 11 w 58"/>
                <a:gd name="T93" fmla="*/ 55 h 87"/>
                <a:gd name="T94" fmla="*/ 11 w 58"/>
                <a:gd name="T95" fmla="*/ 55 h 87"/>
                <a:gd name="T96" fmla="*/ 11 w 58"/>
                <a:gd name="T97" fmla="*/ 51 h 87"/>
                <a:gd name="T98" fmla="*/ 9 w 58"/>
                <a:gd name="T99" fmla="*/ 47 h 87"/>
                <a:gd name="T100" fmla="*/ 7 w 58"/>
                <a:gd name="T101" fmla="*/ 41 h 87"/>
                <a:gd name="T102" fmla="*/ 5 w 58"/>
                <a:gd name="T103" fmla="*/ 34 h 87"/>
                <a:gd name="T104" fmla="*/ 1 w 58"/>
                <a:gd name="T105" fmla="*/ 26 h 87"/>
                <a:gd name="T106" fmla="*/ 0 w 58"/>
                <a:gd name="T107" fmla="*/ 21 h 87"/>
                <a:gd name="T108" fmla="*/ 1 w 58"/>
                <a:gd name="T109" fmla="*/ 17 h 87"/>
                <a:gd name="T110" fmla="*/ 0 w 58"/>
                <a:gd name="T111" fmla="*/ 11 h 87"/>
                <a:gd name="T112" fmla="*/ 0 w 58"/>
                <a:gd name="T113" fmla="*/ 0 h 87"/>
                <a:gd name="T114" fmla="*/ 0 w 58"/>
                <a:gd name="T115" fmla="*/ 0 h 87"/>
                <a:gd name="T116" fmla="*/ 0 w 58"/>
                <a:gd name="T1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" h="87">
                  <a:moveTo>
                    <a:pt x="0" y="0"/>
                  </a:moveTo>
                  <a:lnTo>
                    <a:pt x="13" y="9"/>
                  </a:lnTo>
                  <a:lnTo>
                    <a:pt x="20" y="11"/>
                  </a:lnTo>
                  <a:lnTo>
                    <a:pt x="22" y="4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41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7"/>
                  </a:lnTo>
                  <a:lnTo>
                    <a:pt x="45" y="55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4"/>
                  </a:lnTo>
                  <a:lnTo>
                    <a:pt x="51" y="66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6" y="83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3" y="87"/>
                  </a:lnTo>
                  <a:lnTo>
                    <a:pt x="39" y="85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1"/>
                  </a:lnTo>
                  <a:lnTo>
                    <a:pt x="9" y="47"/>
                  </a:lnTo>
                  <a:lnTo>
                    <a:pt x="7" y="41"/>
                  </a:lnTo>
                  <a:lnTo>
                    <a:pt x="5" y="34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7" name="Freeform 347">
              <a:extLst>
                <a:ext uri="{FF2B5EF4-FFF2-40B4-BE49-F238E27FC236}">
                  <a16:creationId xmlns:a16="http://schemas.microsoft.com/office/drawing/2014/main" id="{0E3CF85C-1AD3-2B42-B9C2-CF77E96453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16736" y="3198406"/>
              <a:ext cx="88558" cy="113043"/>
            </a:xfrm>
            <a:custGeom>
              <a:avLst/>
              <a:gdLst>
                <a:gd name="T0" fmla="*/ 0 w 58"/>
                <a:gd name="T1" fmla="*/ 0 h 87"/>
                <a:gd name="T2" fmla="*/ 13 w 58"/>
                <a:gd name="T3" fmla="*/ 9 h 87"/>
                <a:gd name="T4" fmla="*/ 20 w 58"/>
                <a:gd name="T5" fmla="*/ 11 h 87"/>
                <a:gd name="T6" fmla="*/ 22 w 58"/>
                <a:gd name="T7" fmla="*/ 4 h 87"/>
                <a:gd name="T8" fmla="*/ 28 w 58"/>
                <a:gd name="T9" fmla="*/ 9 h 87"/>
                <a:gd name="T10" fmla="*/ 28 w 58"/>
                <a:gd name="T11" fmla="*/ 9 h 87"/>
                <a:gd name="T12" fmla="*/ 34 w 58"/>
                <a:gd name="T13" fmla="*/ 15 h 87"/>
                <a:gd name="T14" fmla="*/ 34 w 58"/>
                <a:gd name="T15" fmla="*/ 15 h 87"/>
                <a:gd name="T16" fmla="*/ 41 w 58"/>
                <a:gd name="T17" fmla="*/ 21 h 87"/>
                <a:gd name="T18" fmla="*/ 45 w 58"/>
                <a:gd name="T19" fmla="*/ 24 h 87"/>
                <a:gd name="T20" fmla="*/ 45 w 58"/>
                <a:gd name="T21" fmla="*/ 24 h 87"/>
                <a:gd name="T22" fmla="*/ 45 w 58"/>
                <a:gd name="T23" fmla="*/ 34 h 87"/>
                <a:gd name="T24" fmla="*/ 45 w 58"/>
                <a:gd name="T25" fmla="*/ 34 h 87"/>
                <a:gd name="T26" fmla="*/ 45 w 58"/>
                <a:gd name="T27" fmla="*/ 47 h 87"/>
                <a:gd name="T28" fmla="*/ 45 w 58"/>
                <a:gd name="T29" fmla="*/ 55 h 87"/>
                <a:gd name="T30" fmla="*/ 51 w 58"/>
                <a:gd name="T31" fmla="*/ 62 h 87"/>
                <a:gd name="T32" fmla="*/ 51 w 58"/>
                <a:gd name="T33" fmla="*/ 62 h 87"/>
                <a:gd name="T34" fmla="*/ 51 w 58"/>
                <a:gd name="T35" fmla="*/ 62 h 87"/>
                <a:gd name="T36" fmla="*/ 51 w 58"/>
                <a:gd name="T37" fmla="*/ 64 h 87"/>
                <a:gd name="T38" fmla="*/ 51 w 58"/>
                <a:gd name="T39" fmla="*/ 66 h 87"/>
                <a:gd name="T40" fmla="*/ 53 w 58"/>
                <a:gd name="T41" fmla="*/ 72 h 87"/>
                <a:gd name="T42" fmla="*/ 53 w 58"/>
                <a:gd name="T43" fmla="*/ 72 h 87"/>
                <a:gd name="T44" fmla="*/ 56 w 58"/>
                <a:gd name="T45" fmla="*/ 83 h 87"/>
                <a:gd name="T46" fmla="*/ 58 w 58"/>
                <a:gd name="T47" fmla="*/ 87 h 87"/>
                <a:gd name="T48" fmla="*/ 58 w 58"/>
                <a:gd name="T49" fmla="*/ 87 h 87"/>
                <a:gd name="T50" fmla="*/ 49 w 58"/>
                <a:gd name="T51" fmla="*/ 87 h 87"/>
                <a:gd name="T52" fmla="*/ 49 w 58"/>
                <a:gd name="T53" fmla="*/ 87 h 87"/>
                <a:gd name="T54" fmla="*/ 43 w 58"/>
                <a:gd name="T55" fmla="*/ 87 h 87"/>
                <a:gd name="T56" fmla="*/ 39 w 58"/>
                <a:gd name="T57" fmla="*/ 85 h 87"/>
                <a:gd name="T58" fmla="*/ 37 w 58"/>
                <a:gd name="T59" fmla="*/ 83 h 87"/>
                <a:gd name="T60" fmla="*/ 37 w 58"/>
                <a:gd name="T61" fmla="*/ 83 h 87"/>
                <a:gd name="T62" fmla="*/ 30 w 58"/>
                <a:gd name="T63" fmla="*/ 76 h 87"/>
                <a:gd name="T64" fmla="*/ 30 w 58"/>
                <a:gd name="T65" fmla="*/ 76 h 87"/>
                <a:gd name="T66" fmla="*/ 30 w 58"/>
                <a:gd name="T67" fmla="*/ 72 h 87"/>
                <a:gd name="T68" fmla="*/ 30 w 58"/>
                <a:gd name="T69" fmla="*/ 70 h 87"/>
                <a:gd name="T70" fmla="*/ 30 w 58"/>
                <a:gd name="T71" fmla="*/ 68 h 87"/>
                <a:gd name="T72" fmla="*/ 28 w 58"/>
                <a:gd name="T73" fmla="*/ 68 h 87"/>
                <a:gd name="T74" fmla="*/ 28 w 58"/>
                <a:gd name="T75" fmla="*/ 68 h 87"/>
                <a:gd name="T76" fmla="*/ 28 w 58"/>
                <a:gd name="T77" fmla="*/ 68 h 87"/>
                <a:gd name="T78" fmla="*/ 24 w 58"/>
                <a:gd name="T79" fmla="*/ 66 h 87"/>
                <a:gd name="T80" fmla="*/ 22 w 58"/>
                <a:gd name="T81" fmla="*/ 66 h 87"/>
                <a:gd name="T82" fmla="*/ 20 w 58"/>
                <a:gd name="T83" fmla="*/ 64 h 87"/>
                <a:gd name="T84" fmla="*/ 15 w 58"/>
                <a:gd name="T85" fmla="*/ 60 h 87"/>
                <a:gd name="T86" fmla="*/ 15 w 58"/>
                <a:gd name="T87" fmla="*/ 60 h 87"/>
                <a:gd name="T88" fmla="*/ 13 w 58"/>
                <a:gd name="T89" fmla="*/ 60 h 87"/>
                <a:gd name="T90" fmla="*/ 11 w 58"/>
                <a:gd name="T91" fmla="*/ 58 h 87"/>
                <a:gd name="T92" fmla="*/ 11 w 58"/>
                <a:gd name="T93" fmla="*/ 55 h 87"/>
                <a:gd name="T94" fmla="*/ 11 w 58"/>
                <a:gd name="T95" fmla="*/ 55 h 87"/>
                <a:gd name="T96" fmla="*/ 11 w 58"/>
                <a:gd name="T97" fmla="*/ 51 h 87"/>
                <a:gd name="T98" fmla="*/ 9 w 58"/>
                <a:gd name="T99" fmla="*/ 47 h 87"/>
                <a:gd name="T100" fmla="*/ 7 w 58"/>
                <a:gd name="T101" fmla="*/ 41 h 87"/>
                <a:gd name="T102" fmla="*/ 5 w 58"/>
                <a:gd name="T103" fmla="*/ 34 h 87"/>
                <a:gd name="T104" fmla="*/ 1 w 58"/>
                <a:gd name="T105" fmla="*/ 26 h 87"/>
                <a:gd name="T106" fmla="*/ 0 w 58"/>
                <a:gd name="T107" fmla="*/ 21 h 87"/>
                <a:gd name="T108" fmla="*/ 1 w 58"/>
                <a:gd name="T109" fmla="*/ 17 h 87"/>
                <a:gd name="T110" fmla="*/ 0 w 58"/>
                <a:gd name="T111" fmla="*/ 11 h 87"/>
                <a:gd name="T112" fmla="*/ 0 w 58"/>
                <a:gd name="T113" fmla="*/ 0 h 87"/>
                <a:gd name="T114" fmla="*/ 0 w 58"/>
                <a:gd name="T115" fmla="*/ 0 h 87"/>
                <a:gd name="T116" fmla="*/ 0 w 58"/>
                <a:gd name="T1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" h="87">
                  <a:moveTo>
                    <a:pt x="0" y="0"/>
                  </a:moveTo>
                  <a:lnTo>
                    <a:pt x="13" y="9"/>
                  </a:lnTo>
                  <a:lnTo>
                    <a:pt x="20" y="11"/>
                  </a:lnTo>
                  <a:lnTo>
                    <a:pt x="22" y="4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41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7"/>
                  </a:lnTo>
                  <a:lnTo>
                    <a:pt x="45" y="55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1" y="64"/>
                  </a:lnTo>
                  <a:lnTo>
                    <a:pt x="51" y="66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6" y="83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3" y="87"/>
                  </a:lnTo>
                  <a:lnTo>
                    <a:pt x="39" y="85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1"/>
                  </a:lnTo>
                  <a:lnTo>
                    <a:pt x="9" y="47"/>
                  </a:lnTo>
                  <a:lnTo>
                    <a:pt x="7" y="41"/>
                  </a:lnTo>
                  <a:lnTo>
                    <a:pt x="5" y="34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8" name="Freeform 348">
              <a:extLst>
                <a:ext uri="{FF2B5EF4-FFF2-40B4-BE49-F238E27FC236}">
                  <a16:creationId xmlns:a16="http://schemas.microsoft.com/office/drawing/2014/main" id="{56B5B5A6-3E64-874C-8A77-9E9D5B12E5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2024" y="3188011"/>
              <a:ext cx="190858" cy="128635"/>
            </a:xfrm>
            <a:custGeom>
              <a:avLst/>
              <a:gdLst>
                <a:gd name="T0" fmla="*/ 0 w 125"/>
                <a:gd name="T1" fmla="*/ 89 h 99"/>
                <a:gd name="T2" fmla="*/ 8 w 125"/>
                <a:gd name="T3" fmla="*/ 89 h 99"/>
                <a:gd name="T4" fmla="*/ 10 w 125"/>
                <a:gd name="T5" fmla="*/ 91 h 99"/>
                <a:gd name="T6" fmla="*/ 10 w 125"/>
                <a:gd name="T7" fmla="*/ 89 h 99"/>
                <a:gd name="T8" fmla="*/ 10 w 125"/>
                <a:gd name="T9" fmla="*/ 84 h 99"/>
                <a:gd name="T10" fmla="*/ 14 w 125"/>
                <a:gd name="T11" fmla="*/ 80 h 99"/>
                <a:gd name="T12" fmla="*/ 16 w 125"/>
                <a:gd name="T13" fmla="*/ 76 h 99"/>
                <a:gd name="T14" fmla="*/ 19 w 125"/>
                <a:gd name="T15" fmla="*/ 72 h 99"/>
                <a:gd name="T16" fmla="*/ 19 w 125"/>
                <a:gd name="T17" fmla="*/ 70 h 99"/>
                <a:gd name="T18" fmla="*/ 21 w 125"/>
                <a:gd name="T19" fmla="*/ 70 h 99"/>
                <a:gd name="T20" fmla="*/ 23 w 125"/>
                <a:gd name="T21" fmla="*/ 68 h 99"/>
                <a:gd name="T22" fmla="*/ 27 w 125"/>
                <a:gd name="T23" fmla="*/ 65 h 99"/>
                <a:gd name="T24" fmla="*/ 31 w 125"/>
                <a:gd name="T25" fmla="*/ 65 h 99"/>
                <a:gd name="T26" fmla="*/ 33 w 125"/>
                <a:gd name="T27" fmla="*/ 65 h 99"/>
                <a:gd name="T28" fmla="*/ 34 w 125"/>
                <a:gd name="T29" fmla="*/ 65 h 99"/>
                <a:gd name="T30" fmla="*/ 42 w 125"/>
                <a:gd name="T31" fmla="*/ 57 h 99"/>
                <a:gd name="T32" fmla="*/ 53 w 125"/>
                <a:gd name="T33" fmla="*/ 44 h 99"/>
                <a:gd name="T34" fmla="*/ 59 w 125"/>
                <a:gd name="T35" fmla="*/ 46 h 99"/>
                <a:gd name="T36" fmla="*/ 67 w 125"/>
                <a:gd name="T37" fmla="*/ 46 h 99"/>
                <a:gd name="T38" fmla="*/ 72 w 125"/>
                <a:gd name="T39" fmla="*/ 31 h 99"/>
                <a:gd name="T40" fmla="*/ 76 w 125"/>
                <a:gd name="T41" fmla="*/ 29 h 99"/>
                <a:gd name="T42" fmla="*/ 80 w 125"/>
                <a:gd name="T43" fmla="*/ 23 h 99"/>
                <a:gd name="T44" fmla="*/ 80 w 125"/>
                <a:gd name="T45" fmla="*/ 17 h 99"/>
                <a:gd name="T46" fmla="*/ 86 w 125"/>
                <a:gd name="T47" fmla="*/ 10 h 99"/>
                <a:gd name="T48" fmla="*/ 91 w 125"/>
                <a:gd name="T49" fmla="*/ 4 h 99"/>
                <a:gd name="T50" fmla="*/ 93 w 125"/>
                <a:gd name="T51" fmla="*/ 0 h 99"/>
                <a:gd name="T52" fmla="*/ 97 w 125"/>
                <a:gd name="T53" fmla="*/ 0 h 99"/>
                <a:gd name="T54" fmla="*/ 103 w 125"/>
                <a:gd name="T55" fmla="*/ 4 h 99"/>
                <a:gd name="T56" fmla="*/ 104 w 125"/>
                <a:gd name="T57" fmla="*/ 8 h 99"/>
                <a:gd name="T58" fmla="*/ 104 w 125"/>
                <a:gd name="T59" fmla="*/ 12 h 99"/>
                <a:gd name="T60" fmla="*/ 104 w 125"/>
                <a:gd name="T61" fmla="*/ 15 h 99"/>
                <a:gd name="T62" fmla="*/ 108 w 125"/>
                <a:gd name="T63" fmla="*/ 15 h 99"/>
                <a:gd name="T64" fmla="*/ 112 w 125"/>
                <a:gd name="T65" fmla="*/ 17 h 99"/>
                <a:gd name="T66" fmla="*/ 120 w 125"/>
                <a:gd name="T67" fmla="*/ 25 h 99"/>
                <a:gd name="T68" fmla="*/ 125 w 125"/>
                <a:gd name="T69" fmla="*/ 29 h 99"/>
                <a:gd name="T70" fmla="*/ 125 w 125"/>
                <a:gd name="T71" fmla="*/ 31 h 99"/>
                <a:gd name="T72" fmla="*/ 118 w 125"/>
                <a:gd name="T73" fmla="*/ 29 h 99"/>
                <a:gd name="T74" fmla="*/ 116 w 125"/>
                <a:gd name="T75" fmla="*/ 31 h 99"/>
                <a:gd name="T76" fmla="*/ 116 w 125"/>
                <a:gd name="T77" fmla="*/ 40 h 99"/>
                <a:gd name="T78" fmla="*/ 104 w 125"/>
                <a:gd name="T79" fmla="*/ 46 h 99"/>
                <a:gd name="T80" fmla="*/ 78 w 125"/>
                <a:gd name="T81" fmla="*/ 59 h 99"/>
                <a:gd name="T82" fmla="*/ 61 w 125"/>
                <a:gd name="T83" fmla="*/ 87 h 99"/>
                <a:gd name="T84" fmla="*/ 21 w 125"/>
                <a:gd name="T85" fmla="*/ 97 h 99"/>
                <a:gd name="T86" fmla="*/ 0 w 125"/>
                <a:gd name="T87" fmla="*/ 89 h 99"/>
                <a:gd name="T88" fmla="*/ 0 w 125"/>
                <a:gd name="T89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5" h="99">
                  <a:moveTo>
                    <a:pt x="0" y="89"/>
                  </a:moveTo>
                  <a:lnTo>
                    <a:pt x="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0" y="89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42" y="57"/>
                  </a:lnTo>
                  <a:lnTo>
                    <a:pt x="48" y="49"/>
                  </a:lnTo>
                  <a:lnTo>
                    <a:pt x="53" y="44"/>
                  </a:lnTo>
                  <a:lnTo>
                    <a:pt x="53" y="42"/>
                  </a:lnTo>
                  <a:lnTo>
                    <a:pt x="59" y="46"/>
                  </a:lnTo>
                  <a:lnTo>
                    <a:pt x="63" y="49"/>
                  </a:lnTo>
                  <a:lnTo>
                    <a:pt x="67" y="46"/>
                  </a:lnTo>
                  <a:lnTo>
                    <a:pt x="72" y="40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6" y="29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4" y="8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20" y="25"/>
                  </a:lnTo>
                  <a:lnTo>
                    <a:pt x="121" y="25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5" y="31"/>
                  </a:lnTo>
                  <a:lnTo>
                    <a:pt x="120" y="29"/>
                  </a:lnTo>
                  <a:lnTo>
                    <a:pt x="118" y="29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40"/>
                  </a:lnTo>
                  <a:lnTo>
                    <a:pt x="112" y="46"/>
                  </a:lnTo>
                  <a:lnTo>
                    <a:pt x="104" y="46"/>
                  </a:lnTo>
                  <a:lnTo>
                    <a:pt x="78" y="44"/>
                  </a:lnTo>
                  <a:lnTo>
                    <a:pt x="78" y="59"/>
                  </a:lnTo>
                  <a:lnTo>
                    <a:pt x="70" y="68"/>
                  </a:lnTo>
                  <a:lnTo>
                    <a:pt x="61" y="87"/>
                  </a:lnTo>
                  <a:lnTo>
                    <a:pt x="33" y="89"/>
                  </a:lnTo>
                  <a:lnTo>
                    <a:pt x="21" y="97"/>
                  </a:lnTo>
                  <a:lnTo>
                    <a:pt x="8" y="9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49" name="Freeform 349">
              <a:extLst>
                <a:ext uri="{FF2B5EF4-FFF2-40B4-BE49-F238E27FC236}">
                  <a16:creationId xmlns:a16="http://schemas.microsoft.com/office/drawing/2014/main" id="{D2C7C517-9E54-8745-AD95-DF2FF0C84C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2024" y="3188011"/>
              <a:ext cx="190858" cy="128635"/>
            </a:xfrm>
            <a:custGeom>
              <a:avLst/>
              <a:gdLst>
                <a:gd name="T0" fmla="*/ 0 w 125"/>
                <a:gd name="T1" fmla="*/ 89 h 99"/>
                <a:gd name="T2" fmla="*/ 8 w 125"/>
                <a:gd name="T3" fmla="*/ 89 h 99"/>
                <a:gd name="T4" fmla="*/ 10 w 125"/>
                <a:gd name="T5" fmla="*/ 91 h 99"/>
                <a:gd name="T6" fmla="*/ 10 w 125"/>
                <a:gd name="T7" fmla="*/ 89 h 99"/>
                <a:gd name="T8" fmla="*/ 10 w 125"/>
                <a:gd name="T9" fmla="*/ 84 h 99"/>
                <a:gd name="T10" fmla="*/ 14 w 125"/>
                <a:gd name="T11" fmla="*/ 80 h 99"/>
                <a:gd name="T12" fmla="*/ 16 w 125"/>
                <a:gd name="T13" fmla="*/ 76 h 99"/>
                <a:gd name="T14" fmla="*/ 19 w 125"/>
                <a:gd name="T15" fmla="*/ 72 h 99"/>
                <a:gd name="T16" fmla="*/ 19 w 125"/>
                <a:gd name="T17" fmla="*/ 70 h 99"/>
                <a:gd name="T18" fmla="*/ 21 w 125"/>
                <a:gd name="T19" fmla="*/ 70 h 99"/>
                <a:gd name="T20" fmla="*/ 23 w 125"/>
                <a:gd name="T21" fmla="*/ 68 h 99"/>
                <a:gd name="T22" fmla="*/ 27 w 125"/>
                <a:gd name="T23" fmla="*/ 65 h 99"/>
                <a:gd name="T24" fmla="*/ 31 w 125"/>
                <a:gd name="T25" fmla="*/ 65 h 99"/>
                <a:gd name="T26" fmla="*/ 33 w 125"/>
                <a:gd name="T27" fmla="*/ 65 h 99"/>
                <a:gd name="T28" fmla="*/ 34 w 125"/>
                <a:gd name="T29" fmla="*/ 65 h 99"/>
                <a:gd name="T30" fmla="*/ 42 w 125"/>
                <a:gd name="T31" fmla="*/ 57 h 99"/>
                <a:gd name="T32" fmla="*/ 53 w 125"/>
                <a:gd name="T33" fmla="*/ 44 h 99"/>
                <a:gd name="T34" fmla="*/ 59 w 125"/>
                <a:gd name="T35" fmla="*/ 46 h 99"/>
                <a:gd name="T36" fmla="*/ 67 w 125"/>
                <a:gd name="T37" fmla="*/ 46 h 99"/>
                <a:gd name="T38" fmla="*/ 72 w 125"/>
                <a:gd name="T39" fmla="*/ 31 h 99"/>
                <a:gd name="T40" fmla="*/ 76 w 125"/>
                <a:gd name="T41" fmla="*/ 29 h 99"/>
                <a:gd name="T42" fmla="*/ 80 w 125"/>
                <a:gd name="T43" fmla="*/ 23 h 99"/>
                <a:gd name="T44" fmla="*/ 80 w 125"/>
                <a:gd name="T45" fmla="*/ 17 h 99"/>
                <a:gd name="T46" fmla="*/ 86 w 125"/>
                <a:gd name="T47" fmla="*/ 10 h 99"/>
                <a:gd name="T48" fmla="*/ 91 w 125"/>
                <a:gd name="T49" fmla="*/ 4 h 99"/>
                <a:gd name="T50" fmla="*/ 93 w 125"/>
                <a:gd name="T51" fmla="*/ 0 h 99"/>
                <a:gd name="T52" fmla="*/ 97 w 125"/>
                <a:gd name="T53" fmla="*/ 0 h 99"/>
                <a:gd name="T54" fmla="*/ 103 w 125"/>
                <a:gd name="T55" fmla="*/ 4 h 99"/>
                <a:gd name="T56" fmla="*/ 104 w 125"/>
                <a:gd name="T57" fmla="*/ 8 h 99"/>
                <a:gd name="T58" fmla="*/ 104 w 125"/>
                <a:gd name="T59" fmla="*/ 12 h 99"/>
                <a:gd name="T60" fmla="*/ 104 w 125"/>
                <a:gd name="T61" fmla="*/ 15 h 99"/>
                <a:gd name="T62" fmla="*/ 108 w 125"/>
                <a:gd name="T63" fmla="*/ 15 h 99"/>
                <a:gd name="T64" fmla="*/ 112 w 125"/>
                <a:gd name="T65" fmla="*/ 17 h 99"/>
                <a:gd name="T66" fmla="*/ 120 w 125"/>
                <a:gd name="T67" fmla="*/ 25 h 99"/>
                <a:gd name="T68" fmla="*/ 125 w 125"/>
                <a:gd name="T69" fmla="*/ 29 h 99"/>
                <a:gd name="T70" fmla="*/ 125 w 125"/>
                <a:gd name="T71" fmla="*/ 31 h 99"/>
                <a:gd name="T72" fmla="*/ 118 w 125"/>
                <a:gd name="T73" fmla="*/ 29 h 99"/>
                <a:gd name="T74" fmla="*/ 116 w 125"/>
                <a:gd name="T75" fmla="*/ 31 h 99"/>
                <a:gd name="T76" fmla="*/ 116 w 125"/>
                <a:gd name="T77" fmla="*/ 40 h 99"/>
                <a:gd name="T78" fmla="*/ 104 w 125"/>
                <a:gd name="T79" fmla="*/ 46 h 99"/>
                <a:gd name="T80" fmla="*/ 78 w 125"/>
                <a:gd name="T81" fmla="*/ 59 h 99"/>
                <a:gd name="T82" fmla="*/ 61 w 125"/>
                <a:gd name="T83" fmla="*/ 87 h 99"/>
                <a:gd name="T84" fmla="*/ 21 w 125"/>
                <a:gd name="T85" fmla="*/ 97 h 99"/>
                <a:gd name="T86" fmla="*/ 0 w 125"/>
                <a:gd name="T87" fmla="*/ 89 h 99"/>
                <a:gd name="T88" fmla="*/ 0 w 125"/>
                <a:gd name="T89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5" h="99">
                  <a:moveTo>
                    <a:pt x="0" y="89"/>
                  </a:moveTo>
                  <a:lnTo>
                    <a:pt x="0" y="89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0" y="89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42" y="57"/>
                  </a:lnTo>
                  <a:lnTo>
                    <a:pt x="48" y="49"/>
                  </a:lnTo>
                  <a:lnTo>
                    <a:pt x="53" y="44"/>
                  </a:lnTo>
                  <a:lnTo>
                    <a:pt x="53" y="42"/>
                  </a:lnTo>
                  <a:lnTo>
                    <a:pt x="59" y="46"/>
                  </a:lnTo>
                  <a:lnTo>
                    <a:pt x="63" y="49"/>
                  </a:lnTo>
                  <a:lnTo>
                    <a:pt x="67" y="46"/>
                  </a:lnTo>
                  <a:lnTo>
                    <a:pt x="72" y="40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6" y="29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4" y="8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7"/>
                  </a:lnTo>
                  <a:lnTo>
                    <a:pt x="112" y="17"/>
                  </a:lnTo>
                  <a:lnTo>
                    <a:pt x="120" y="25"/>
                  </a:lnTo>
                  <a:lnTo>
                    <a:pt x="121" y="25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5" y="31"/>
                  </a:lnTo>
                  <a:lnTo>
                    <a:pt x="120" y="29"/>
                  </a:lnTo>
                  <a:lnTo>
                    <a:pt x="118" y="29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40"/>
                  </a:lnTo>
                  <a:lnTo>
                    <a:pt x="112" y="46"/>
                  </a:lnTo>
                  <a:lnTo>
                    <a:pt x="104" y="46"/>
                  </a:lnTo>
                  <a:lnTo>
                    <a:pt x="78" y="44"/>
                  </a:lnTo>
                  <a:lnTo>
                    <a:pt x="78" y="59"/>
                  </a:lnTo>
                  <a:lnTo>
                    <a:pt x="70" y="68"/>
                  </a:lnTo>
                  <a:lnTo>
                    <a:pt x="61" y="87"/>
                  </a:lnTo>
                  <a:lnTo>
                    <a:pt x="33" y="89"/>
                  </a:lnTo>
                  <a:lnTo>
                    <a:pt x="21" y="97"/>
                  </a:lnTo>
                  <a:lnTo>
                    <a:pt x="8" y="9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0" name="Freeform 350">
              <a:extLst>
                <a:ext uri="{FF2B5EF4-FFF2-40B4-BE49-F238E27FC236}">
                  <a16:creationId xmlns:a16="http://schemas.microsoft.com/office/drawing/2014/main" id="{10CCA59E-4F68-9442-8D98-0EBD50D80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2948" y="3228291"/>
              <a:ext cx="29010" cy="23388"/>
            </a:xfrm>
            <a:custGeom>
              <a:avLst/>
              <a:gdLst>
                <a:gd name="T0" fmla="*/ 0 w 19"/>
                <a:gd name="T1" fmla="*/ 11 h 18"/>
                <a:gd name="T2" fmla="*/ 6 w 19"/>
                <a:gd name="T3" fmla="*/ 15 h 18"/>
                <a:gd name="T4" fmla="*/ 10 w 19"/>
                <a:gd name="T5" fmla="*/ 18 h 18"/>
                <a:gd name="T6" fmla="*/ 14 w 19"/>
                <a:gd name="T7" fmla="*/ 15 h 18"/>
                <a:gd name="T8" fmla="*/ 19 w 19"/>
                <a:gd name="T9" fmla="*/ 9 h 18"/>
                <a:gd name="T10" fmla="*/ 19 w 19"/>
                <a:gd name="T11" fmla="*/ 0 h 18"/>
                <a:gd name="T12" fmla="*/ 12 w 19"/>
                <a:gd name="T13" fmla="*/ 0 h 18"/>
                <a:gd name="T14" fmla="*/ 8 w 19"/>
                <a:gd name="T15" fmla="*/ 5 h 18"/>
                <a:gd name="T16" fmla="*/ 0 w 19"/>
                <a:gd name="T17" fmla="*/ 11 h 18"/>
                <a:gd name="T18" fmla="*/ 0 w 19"/>
                <a:gd name="T19" fmla="*/ 11 h 18"/>
                <a:gd name="T20" fmla="*/ 0 w 19"/>
                <a:gd name="T2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lnTo>
                    <a:pt x="6" y="15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8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1" name="Freeform 351">
              <a:extLst>
                <a:ext uri="{FF2B5EF4-FFF2-40B4-BE49-F238E27FC236}">
                  <a16:creationId xmlns:a16="http://schemas.microsoft.com/office/drawing/2014/main" id="{E2E96132-39B4-0548-8E7D-804A6C16F6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2948" y="3228291"/>
              <a:ext cx="29010" cy="23388"/>
            </a:xfrm>
            <a:custGeom>
              <a:avLst/>
              <a:gdLst>
                <a:gd name="T0" fmla="*/ 0 w 19"/>
                <a:gd name="T1" fmla="*/ 11 h 18"/>
                <a:gd name="T2" fmla="*/ 6 w 19"/>
                <a:gd name="T3" fmla="*/ 15 h 18"/>
                <a:gd name="T4" fmla="*/ 10 w 19"/>
                <a:gd name="T5" fmla="*/ 18 h 18"/>
                <a:gd name="T6" fmla="*/ 14 w 19"/>
                <a:gd name="T7" fmla="*/ 15 h 18"/>
                <a:gd name="T8" fmla="*/ 19 w 19"/>
                <a:gd name="T9" fmla="*/ 9 h 18"/>
                <a:gd name="T10" fmla="*/ 19 w 19"/>
                <a:gd name="T11" fmla="*/ 0 h 18"/>
                <a:gd name="T12" fmla="*/ 12 w 19"/>
                <a:gd name="T13" fmla="*/ 0 h 18"/>
                <a:gd name="T14" fmla="*/ 8 w 19"/>
                <a:gd name="T15" fmla="*/ 5 h 18"/>
                <a:gd name="T16" fmla="*/ 0 w 19"/>
                <a:gd name="T17" fmla="*/ 11 h 18"/>
                <a:gd name="T18" fmla="*/ 0 w 19"/>
                <a:gd name="T19" fmla="*/ 11 h 18"/>
                <a:gd name="T20" fmla="*/ 0 w 19"/>
                <a:gd name="T2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lnTo>
                    <a:pt x="6" y="15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8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2" name="Freeform 352">
              <a:extLst>
                <a:ext uri="{FF2B5EF4-FFF2-40B4-BE49-F238E27FC236}">
                  <a16:creationId xmlns:a16="http://schemas.microsoft.com/office/drawing/2014/main" id="{609BF004-19F4-6449-897F-FB7E15DF1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132140"/>
              <a:ext cx="100773" cy="80559"/>
            </a:xfrm>
            <a:custGeom>
              <a:avLst/>
              <a:gdLst>
                <a:gd name="T0" fmla="*/ 0 w 66"/>
                <a:gd name="T1" fmla="*/ 41 h 62"/>
                <a:gd name="T2" fmla="*/ 0 w 66"/>
                <a:gd name="T3" fmla="*/ 38 h 62"/>
                <a:gd name="T4" fmla="*/ 2 w 66"/>
                <a:gd name="T5" fmla="*/ 36 h 62"/>
                <a:gd name="T6" fmla="*/ 4 w 66"/>
                <a:gd name="T7" fmla="*/ 30 h 62"/>
                <a:gd name="T8" fmla="*/ 5 w 66"/>
                <a:gd name="T9" fmla="*/ 26 h 62"/>
                <a:gd name="T10" fmla="*/ 9 w 66"/>
                <a:gd name="T11" fmla="*/ 24 h 62"/>
                <a:gd name="T12" fmla="*/ 13 w 66"/>
                <a:gd name="T13" fmla="*/ 24 h 62"/>
                <a:gd name="T14" fmla="*/ 19 w 66"/>
                <a:gd name="T15" fmla="*/ 21 h 62"/>
                <a:gd name="T16" fmla="*/ 22 w 66"/>
                <a:gd name="T17" fmla="*/ 17 h 62"/>
                <a:gd name="T18" fmla="*/ 22 w 66"/>
                <a:gd name="T19" fmla="*/ 13 h 62"/>
                <a:gd name="T20" fmla="*/ 22 w 66"/>
                <a:gd name="T21" fmla="*/ 15 h 62"/>
                <a:gd name="T22" fmla="*/ 26 w 66"/>
                <a:gd name="T23" fmla="*/ 21 h 62"/>
                <a:gd name="T24" fmla="*/ 26 w 66"/>
                <a:gd name="T25" fmla="*/ 22 h 62"/>
                <a:gd name="T26" fmla="*/ 28 w 66"/>
                <a:gd name="T27" fmla="*/ 22 h 62"/>
                <a:gd name="T28" fmla="*/ 30 w 66"/>
                <a:gd name="T29" fmla="*/ 24 h 62"/>
                <a:gd name="T30" fmla="*/ 34 w 66"/>
                <a:gd name="T31" fmla="*/ 22 h 62"/>
                <a:gd name="T32" fmla="*/ 39 w 66"/>
                <a:gd name="T33" fmla="*/ 17 h 62"/>
                <a:gd name="T34" fmla="*/ 43 w 66"/>
                <a:gd name="T35" fmla="*/ 9 h 62"/>
                <a:gd name="T36" fmla="*/ 47 w 66"/>
                <a:gd name="T37" fmla="*/ 9 h 62"/>
                <a:gd name="T38" fmla="*/ 53 w 66"/>
                <a:gd name="T39" fmla="*/ 4 h 62"/>
                <a:gd name="T40" fmla="*/ 55 w 66"/>
                <a:gd name="T41" fmla="*/ 0 h 62"/>
                <a:gd name="T42" fmla="*/ 62 w 66"/>
                <a:gd name="T43" fmla="*/ 7 h 62"/>
                <a:gd name="T44" fmla="*/ 60 w 66"/>
                <a:gd name="T45" fmla="*/ 9 h 62"/>
                <a:gd name="T46" fmla="*/ 58 w 66"/>
                <a:gd name="T47" fmla="*/ 13 h 62"/>
                <a:gd name="T48" fmla="*/ 58 w 66"/>
                <a:gd name="T49" fmla="*/ 21 h 62"/>
                <a:gd name="T50" fmla="*/ 58 w 66"/>
                <a:gd name="T51" fmla="*/ 26 h 62"/>
                <a:gd name="T52" fmla="*/ 62 w 66"/>
                <a:gd name="T53" fmla="*/ 36 h 62"/>
                <a:gd name="T54" fmla="*/ 64 w 66"/>
                <a:gd name="T55" fmla="*/ 36 h 62"/>
                <a:gd name="T56" fmla="*/ 64 w 66"/>
                <a:gd name="T57" fmla="*/ 40 h 62"/>
                <a:gd name="T58" fmla="*/ 62 w 66"/>
                <a:gd name="T59" fmla="*/ 43 h 62"/>
                <a:gd name="T60" fmla="*/ 58 w 66"/>
                <a:gd name="T61" fmla="*/ 47 h 62"/>
                <a:gd name="T62" fmla="*/ 55 w 66"/>
                <a:gd name="T63" fmla="*/ 47 h 62"/>
                <a:gd name="T64" fmla="*/ 51 w 66"/>
                <a:gd name="T65" fmla="*/ 43 h 62"/>
                <a:gd name="T66" fmla="*/ 51 w 66"/>
                <a:gd name="T67" fmla="*/ 57 h 62"/>
                <a:gd name="T68" fmla="*/ 53 w 66"/>
                <a:gd name="T69" fmla="*/ 58 h 62"/>
                <a:gd name="T70" fmla="*/ 51 w 66"/>
                <a:gd name="T71" fmla="*/ 60 h 62"/>
                <a:gd name="T72" fmla="*/ 41 w 66"/>
                <a:gd name="T73" fmla="*/ 60 h 62"/>
                <a:gd name="T74" fmla="*/ 41 w 66"/>
                <a:gd name="T75" fmla="*/ 60 h 62"/>
                <a:gd name="T76" fmla="*/ 38 w 66"/>
                <a:gd name="T77" fmla="*/ 62 h 62"/>
                <a:gd name="T78" fmla="*/ 34 w 66"/>
                <a:gd name="T79" fmla="*/ 60 h 62"/>
                <a:gd name="T80" fmla="*/ 28 w 66"/>
                <a:gd name="T81" fmla="*/ 57 h 62"/>
                <a:gd name="T82" fmla="*/ 26 w 66"/>
                <a:gd name="T83" fmla="*/ 53 h 62"/>
                <a:gd name="T84" fmla="*/ 24 w 66"/>
                <a:gd name="T85" fmla="*/ 51 h 62"/>
                <a:gd name="T86" fmla="*/ 26 w 66"/>
                <a:gd name="T87" fmla="*/ 47 h 62"/>
                <a:gd name="T88" fmla="*/ 30 w 66"/>
                <a:gd name="T89" fmla="*/ 41 h 62"/>
                <a:gd name="T90" fmla="*/ 28 w 66"/>
                <a:gd name="T91" fmla="*/ 34 h 62"/>
                <a:gd name="T92" fmla="*/ 19 w 66"/>
                <a:gd name="T93" fmla="*/ 30 h 62"/>
                <a:gd name="T94" fmla="*/ 17 w 66"/>
                <a:gd name="T95" fmla="*/ 32 h 62"/>
                <a:gd name="T96" fmla="*/ 13 w 66"/>
                <a:gd name="T97" fmla="*/ 34 h 62"/>
                <a:gd name="T98" fmla="*/ 5 w 66"/>
                <a:gd name="T99" fmla="*/ 36 h 62"/>
                <a:gd name="T100" fmla="*/ 0 w 66"/>
                <a:gd name="T101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" h="62">
                  <a:moveTo>
                    <a:pt x="0" y="41"/>
                  </a:moveTo>
                  <a:lnTo>
                    <a:pt x="0" y="41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9" y="21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7"/>
                  </a:lnTo>
                  <a:lnTo>
                    <a:pt x="53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6"/>
                  </a:lnTo>
                  <a:lnTo>
                    <a:pt x="58" y="3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43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5" y="47"/>
                  </a:lnTo>
                  <a:lnTo>
                    <a:pt x="53" y="43"/>
                  </a:lnTo>
                  <a:lnTo>
                    <a:pt x="51" y="43"/>
                  </a:lnTo>
                  <a:lnTo>
                    <a:pt x="51" y="4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3" y="58"/>
                  </a:lnTo>
                  <a:lnTo>
                    <a:pt x="53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8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4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3" name="Freeform 353">
              <a:extLst>
                <a:ext uri="{FF2B5EF4-FFF2-40B4-BE49-F238E27FC236}">
                  <a16:creationId xmlns:a16="http://schemas.microsoft.com/office/drawing/2014/main" id="{736BFD38-4787-CB4B-BAF0-CB8EB948E0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132140"/>
              <a:ext cx="100773" cy="80559"/>
            </a:xfrm>
            <a:custGeom>
              <a:avLst/>
              <a:gdLst>
                <a:gd name="T0" fmla="*/ 0 w 66"/>
                <a:gd name="T1" fmla="*/ 41 h 62"/>
                <a:gd name="T2" fmla="*/ 0 w 66"/>
                <a:gd name="T3" fmla="*/ 38 h 62"/>
                <a:gd name="T4" fmla="*/ 2 w 66"/>
                <a:gd name="T5" fmla="*/ 36 h 62"/>
                <a:gd name="T6" fmla="*/ 4 w 66"/>
                <a:gd name="T7" fmla="*/ 30 h 62"/>
                <a:gd name="T8" fmla="*/ 5 w 66"/>
                <a:gd name="T9" fmla="*/ 26 h 62"/>
                <a:gd name="T10" fmla="*/ 9 w 66"/>
                <a:gd name="T11" fmla="*/ 24 h 62"/>
                <a:gd name="T12" fmla="*/ 13 w 66"/>
                <a:gd name="T13" fmla="*/ 24 h 62"/>
                <a:gd name="T14" fmla="*/ 19 w 66"/>
                <a:gd name="T15" fmla="*/ 21 h 62"/>
                <a:gd name="T16" fmla="*/ 22 w 66"/>
                <a:gd name="T17" fmla="*/ 17 h 62"/>
                <a:gd name="T18" fmla="*/ 22 w 66"/>
                <a:gd name="T19" fmla="*/ 13 h 62"/>
                <a:gd name="T20" fmla="*/ 22 w 66"/>
                <a:gd name="T21" fmla="*/ 15 h 62"/>
                <a:gd name="T22" fmla="*/ 26 w 66"/>
                <a:gd name="T23" fmla="*/ 21 h 62"/>
                <a:gd name="T24" fmla="*/ 26 w 66"/>
                <a:gd name="T25" fmla="*/ 22 h 62"/>
                <a:gd name="T26" fmla="*/ 28 w 66"/>
                <a:gd name="T27" fmla="*/ 22 h 62"/>
                <a:gd name="T28" fmla="*/ 30 w 66"/>
                <a:gd name="T29" fmla="*/ 24 h 62"/>
                <a:gd name="T30" fmla="*/ 34 w 66"/>
                <a:gd name="T31" fmla="*/ 22 h 62"/>
                <a:gd name="T32" fmla="*/ 39 w 66"/>
                <a:gd name="T33" fmla="*/ 17 h 62"/>
                <a:gd name="T34" fmla="*/ 43 w 66"/>
                <a:gd name="T35" fmla="*/ 9 h 62"/>
                <a:gd name="T36" fmla="*/ 47 w 66"/>
                <a:gd name="T37" fmla="*/ 9 h 62"/>
                <a:gd name="T38" fmla="*/ 53 w 66"/>
                <a:gd name="T39" fmla="*/ 4 h 62"/>
                <a:gd name="T40" fmla="*/ 55 w 66"/>
                <a:gd name="T41" fmla="*/ 0 h 62"/>
                <a:gd name="T42" fmla="*/ 62 w 66"/>
                <a:gd name="T43" fmla="*/ 7 h 62"/>
                <a:gd name="T44" fmla="*/ 60 w 66"/>
                <a:gd name="T45" fmla="*/ 9 h 62"/>
                <a:gd name="T46" fmla="*/ 58 w 66"/>
                <a:gd name="T47" fmla="*/ 13 h 62"/>
                <a:gd name="T48" fmla="*/ 58 w 66"/>
                <a:gd name="T49" fmla="*/ 21 h 62"/>
                <a:gd name="T50" fmla="*/ 58 w 66"/>
                <a:gd name="T51" fmla="*/ 26 h 62"/>
                <a:gd name="T52" fmla="*/ 62 w 66"/>
                <a:gd name="T53" fmla="*/ 36 h 62"/>
                <a:gd name="T54" fmla="*/ 64 w 66"/>
                <a:gd name="T55" fmla="*/ 36 h 62"/>
                <a:gd name="T56" fmla="*/ 64 w 66"/>
                <a:gd name="T57" fmla="*/ 40 h 62"/>
                <a:gd name="T58" fmla="*/ 62 w 66"/>
                <a:gd name="T59" fmla="*/ 43 h 62"/>
                <a:gd name="T60" fmla="*/ 58 w 66"/>
                <a:gd name="T61" fmla="*/ 47 h 62"/>
                <a:gd name="T62" fmla="*/ 55 w 66"/>
                <a:gd name="T63" fmla="*/ 47 h 62"/>
                <a:gd name="T64" fmla="*/ 51 w 66"/>
                <a:gd name="T65" fmla="*/ 43 h 62"/>
                <a:gd name="T66" fmla="*/ 51 w 66"/>
                <a:gd name="T67" fmla="*/ 57 h 62"/>
                <a:gd name="T68" fmla="*/ 53 w 66"/>
                <a:gd name="T69" fmla="*/ 58 h 62"/>
                <a:gd name="T70" fmla="*/ 51 w 66"/>
                <a:gd name="T71" fmla="*/ 60 h 62"/>
                <a:gd name="T72" fmla="*/ 41 w 66"/>
                <a:gd name="T73" fmla="*/ 60 h 62"/>
                <a:gd name="T74" fmla="*/ 41 w 66"/>
                <a:gd name="T75" fmla="*/ 60 h 62"/>
                <a:gd name="T76" fmla="*/ 38 w 66"/>
                <a:gd name="T77" fmla="*/ 62 h 62"/>
                <a:gd name="T78" fmla="*/ 34 w 66"/>
                <a:gd name="T79" fmla="*/ 60 h 62"/>
                <a:gd name="T80" fmla="*/ 28 w 66"/>
                <a:gd name="T81" fmla="*/ 57 h 62"/>
                <a:gd name="T82" fmla="*/ 26 w 66"/>
                <a:gd name="T83" fmla="*/ 53 h 62"/>
                <a:gd name="T84" fmla="*/ 24 w 66"/>
                <a:gd name="T85" fmla="*/ 51 h 62"/>
                <a:gd name="T86" fmla="*/ 26 w 66"/>
                <a:gd name="T87" fmla="*/ 47 h 62"/>
                <a:gd name="T88" fmla="*/ 30 w 66"/>
                <a:gd name="T89" fmla="*/ 41 h 62"/>
                <a:gd name="T90" fmla="*/ 28 w 66"/>
                <a:gd name="T91" fmla="*/ 34 h 62"/>
                <a:gd name="T92" fmla="*/ 19 w 66"/>
                <a:gd name="T93" fmla="*/ 30 h 62"/>
                <a:gd name="T94" fmla="*/ 17 w 66"/>
                <a:gd name="T95" fmla="*/ 32 h 62"/>
                <a:gd name="T96" fmla="*/ 13 w 66"/>
                <a:gd name="T97" fmla="*/ 34 h 62"/>
                <a:gd name="T98" fmla="*/ 5 w 66"/>
                <a:gd name="T99" fmla="*/ 36 h 62"/>
                <a:gd name="T100" fmla="*/ 0 w 66"/>
                <a:gd name="T101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" h="62">
                  <a:moveTo>
                    <a:pt x="0" y="41"/>
                  </a:moveTo>
                  <a:lnTo>
                    <a:pt x="0" y="41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9" y="21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7"/>
                  </a:lnTo>
                  <a:lnTo>
                    <a:pt x="53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6"/>
                  </a:lnTo>
                  <a:lnTo>
                    <a:pt x="58" y="3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43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5" y="47"/>
                  </a:lnTo>
                  <a:lnTo>
                    <a:pt x="53" y="43"/>
                  </a:lnTo>
                  <a:lnTo>
                    <a:pt x="51" y="43"/>
                  </a:lnTo>
                  <a:lnTo>
                    <a:pt x="51" y="4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3" y="58"/>
                  </a:lnTo>
                  <a:lnTo>
                    <a:pt x="53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8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4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4" name="Freeform 354">
              <a:extLst>
                <a:ext uri="{FF2B5EF4-FFF2-40B4-BE49-F238E27FC236}">
                  <a16:creationId xmlns:a16="http://schemas.microsoft.com/office/drawing/2014/main" id="{96FA4F31-ACEB-CC42-962E-395703C0E8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90818" y="3094458"/>
              <a:ext cx="47333" cy="54573"/>
            </a:xfrm>
            <a:custGeom>
              <a:avLst/>
              <a:gdLst>
                <a:gd name="T0" fmla="*/ 2 w 31"/>
                <a:gd name="T1" fmla="*/ 36 h 42"/>
                <a:gd name="T2" fmla="*/ 2 w 31"/>
                <a:gd name="T3" fmla="*/ 36 h 42"/>
                <a:gd name="T4" fmla="*/ 4 w 31"/>
                <a:gd name="T5" fmla="*/ 34 h 42"/>
                <a:gd name="T6" fmla="*/ 6 w 31"/>
                <a:gd name="T7" fmla="*/ 31 h 42"/>
                <a:gd name="T8" fmla="*/ 6 w 31"/>
                <a:gd name="T9" fmla="*/ 31 h 42"/>
                <a:gd name="T10" fmla="*/ 10 w 31"/>
                <a:gd name="T11" fmla="*/ 27 h 42"/>
                <a:gd name="T12" fmla="*/ 12 w 31"/>
                <a:gd name="T13" fmla="*/ 27 h 42"/>
                <a:gd name="T14" fmla="*/ 12 w 31"/>
                <a:gd name="T15" fmla="*/ 27 h 42"/>
                <a:gd name="T16" fmla="*/ 14 w 31"/>
                <a:gd name="T17" fmla="*/ 27 h 42"/>
                <a:gd name="T18" fmla="*/ 16 w 31"/>
                <a:gd name="T19" fmla="*/ 25 h 42"/>
                <a:gd name="T20" fmla="*/ 16 w 31"/>
                <a:gd name="T21" fmla="*/ 21 h 42"/>
                <a:gd name="T22" fmla="*/ 16 w 31"/>
                <a:gd name="T23" fmla="*/ 21 h 42"/>
                <a:gd name="T24" fmla="*/ 16 w 31"/>
                <a:gd name="T25" fmla="*/ 17 h 42"/>
                <a:gd name="T26" fmla="*/ 16 w 31"/>
                <a:gd name="T27" fmla="*/ 17 h 42"/>
                <a:gd name="T28" fmla="*/ 19 w 31"/>
                <a:gd name="T29" fmla="*/ 16 h 42"/>
                <a:gd name="T30" fmla="*/ 19 w 31"/>
                <a:gd name="T31" fmla="*/ 16 h 42"/>
                <a:gd name="T32" fmla="*/ 19 w 31"/>
                <a:gd name="T33" fmla="*/ 14 h 42"/>
                <a:gd name="T34" fmla="*/ 21 w 31"/>
                <a:gd name="T35" fmla="*/ 14 h 42"/>
                <a:gd name="T36" fmla="*/ 23 w 31"/>
                <a:gd name="T37" fmla="*/ 14 h 42"/>
                <a:gd name="T38" fmla="*/ 23 w 31"/>
                <a:gd name="T39" fmla="*/ 12 h 42"/>
                <a:gd name="T40" fmla="*/ 23 w 31"/>
                <a:gd name="T41" fmla="*/ 12 h 42"/>
                <a:gd name="T42" fmla="*/ 23 w 31"/>
                <a:gd name="T43" fmla="*/ 10 h 42"/>
                <a:gd name="T44" fmla="*/ 25 w 31"/>
                <a:gd name="T45" fmla="*/ 6 h 42"/>
                <a:gd name="T46" fmla="*/ 27 w 31"/>
                <a:gd name="T47" fmla="*/ 4 h 42"/>
                <a:gd name="T48" fmla="*/ 27 w 31"/>
                <a:gd name="T49" fmla="*/ 4 h 42"/>
                <a:gd name="T50" fmla="*/ 29 w 31"/>
                <a:gd name="T51" fmla="*/ 2 h 42"/>
                <a:gd name="T52" fmla="*/ 29 w 31"/>
                <a:gd name="T53" fmla="*/ 0 h 42"/>
                <a:gd name="T54" fmla="*/ 31 w 31"/>
                <a:gd name="T55" fmla="*/ 2 h 42"/>
                <a:gd name="T56" fmla="*/ 31 w 31"/>
                <a:gd name="T57" fmla="*/ 2 h 42"/>
                <a:gd name="T58" fmla="*/ 31 w 31"/>
                <a:gd name="T59" fmla="*/ 12 h 42"/>
                <a:gd name="T60" fmla="*/ 31 w 31"/>
                <a:gd name="T61" fmla="*/ 16 h 42"/>
                <a:gd name="T62" fmla="*/ 19 w 31"/>
                <a:gd name="T63" fmla="*/ 25 h 42"/>
                <a:gd name="T64" fmla="*/ 19 w 31"/>
                <a:gd name="T65" fmla="*/ 25 h 42"/>
                <a:gd name="T66" fmla="*/ 19 w 31"/>
                <a:gd name="T67" fmla="*/ 27 h 42"/>
                <a:gd name="T68" fmla="*/ 17 w 31"/>
                <a:gd name="T69" fmla="*/ 27 h 42"/>
                <a:gd name="T70" fmla="*/ 16 w 31"/>
                <a:gd name="T71" fmla="*/ 31 h 42"/>
                <a:gd name="T72" fmla="*/ 16 w 31"/>
                <a:gd name="T73" fmla="*/ 31 h 42"/>
                <a:gd name="T74" fmla="*/ 16 w 31"/>
                <a:gd name="T75" fmla="*/ 33 h 42"/>
                <a:gd name="T76" fmla="*/ 14 w 31"/>
                <a:gd name="T77" fmla="*/ 34 h 42"/>
                <a:gd name="T78" fmla="*/ 10 w 31"/>
                <a:gd name="T79" fmla="*/ 38 h 42"/>
                <a:gd name="T80" fmla="*/ 6 w 31"/>
                <a:gd name="T81" fmla="*/ 42 h 42"/>
                <a:gd name="T82" fmla="*/ 0 w 31"/>
                <a:gd name="T83" fmla="*/ 42 h 42"/>
                <a:gd name="T84" fmla="*/ 0 w 31"/>
                <a:gd name="T85" fmla="*/ 42 h 42"/>
                <a:gd name="T86" fmla="*/ 0 w 31"/>
                <a:gd name="T87" fmla="*/ 40 h 42"/>
                <a:gd name="T88" fmla="*/ 0 w 31"/>
                <a:gd name="T89" fmla="*/ 38 h 42"/>
                <a:gd name="T90" fmla="*/ 2 w 31"/>
                <a:gd name="T91" fmla="*/ 36 h 42"/>
                <a:gd name="T92" fmla="*/ 2 w 31"/>
                <a:gd name="T93" fmla="*/ 36 h 42"/>
                <a:gd name="T94" fmla="*/ 2 w 31"/>
                <a:gd name="T95" fmla="*/ 36 h 42"/>
                <a:gd name="T96" fmla="*/ 2 w 31"/>
                <a:gd name="T97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42">
                  <a:moveTo>
                    <a:pt x="2" y="36"/>
                  </a:moveTo>
                  <a:lnTo>
                    <a:pt x="2" y="36"/>
                  </a:lnTo>
                  <a:lnTo>
                    <a:pt x="4" y="3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0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5" name="Freeform 355">
              <a:extLst>
                <a:ext uri="{FF2B5EF4-FFF2-40B4-BE49-F238E27FC236}">
                  <a16:creationId xmlns:a16="http://schemas.microsoft.com/office/drawing/2014/main" id="{41F23DB3-E70E-6E4B-B58C-47E75FB2DA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90818" y="3094458"/>
              <a:ext cx="47333" cy="54573"/>
            </a:xfrm>
            <a:custGeom>
              <a:avLst/>
              <a:gdLst>
                <a:gd name="T0" fmla="*/ 2 w 31"/>
                <a:gd name="T1" fmla="*/ 36 h 42"/>
                <a:gd name="T2" fmla="*/ 2 w 31"/>
                <a:gd name="T3" fmla="*/ 36 h 42"/>
                <a:gd name="T4" fmla="*/ 4 w 31"/>
                <a:gd name="T5" fmla="*/ 34 h 42"/>
                <a:gd name="T6" fmla="*/ 6 w 31"/>
                <a:gd name="T7" fmla="*/ 31 h 42"/>
                <a:gd name="T8" fmla="*/ 6 w 31"/>
                <a:gd name="T9" fmla="*/ 31 h 42"/>
                <a:gd name="T10" fmla="*/ 10 w 31"/>
                <a:gd name="T11" fmla="*/ 27 h 42"/>
                <a:gd name="T12" fmla="*/ 12 w 31"/>
                <a:gd name="T13" fmla="*/ 27 h 42"/>
                <a:gd name="T14" fmla="*/ 12 w 31"/>
                <a:gd name="T15" fmla="*/ 27 h 42"/>
                <a:gd name="T16" fmla="*/ 14 w 31"/>
                <a:gd name="T17" fmla="*/ 27 h 42"/>
                <a:gd name="T18" fmla="*/ 16 w 31"/>
                <a:gd name="T19" fmla="*/ 25 h 42"/>
                <a:gd name="T20" fmla="*/ 16 w 31"/>
                <a:gd name="T21" fmla="*/ 21 h 42"/>
                <a:gd name="T22" fmla="*/ 16 w 31"/>
                <a:gd name="T23" fmla="*/ 21 h 42"/>
                <a:gd name="T24" fmla="*/ 16 w 31"/>
                <a:gd name="T25" fmla="*/ 17 h 42"/>
                <a:gd name="T26" fmla="*/ 16 w 31"/>
                <a:gd name="T27" fmla="*/ 17 h 42"/>
                <a:gd name="T28" fmla="*/ 19 w 31"/>
                <a:gd name="T29" fmla="*/ 16 h 42"/>
                <a:gd name="T30" fmla="*/ 19 w 31"/>
                <a:gd name="T31" fmla="*/ 16 h 42"/>
                <a:gd name="T32" fmla="*/ 19 w 31"/>
                <a:gd name="T33" fmla="*/ 14 h 42"/>
                <a:gd name="T34" fmla="*/ 21 w 31"/>
                <a:gd name="T35" fmla="*/ 14 h 42"/>
                <a:gd name="T36" fmla="*/ 23 w 31"/>
                <a:gd name="T37" fmla="*/ 14 h 42"/>
                <a:gd name="T38" fmla="*/ 23 w 31"/>
                <a:gd name="T39" fmla="*/ 12 h 42"/>
                <a:gd name="T40" fmla="*/ 23 w 31"/>
                <a:gd name="T41" fmla="*/ 12 h 42"/>
                <a:gd name="T42" fmla="*/ 23 w 31"/>
                <a:gd name="T43" fmla="*/ 10 h 42"/>
                <a:gd name="T44" fmla="*/ 25 w 31"/>
                <a:gd name="T45" fmla="*/ 6 h 42"/>
                <a:gd name="T46" fmla="*/ 27 w 31"/>
                <a:gd name="T47" fmla="*/ 4 h 42"/>
                <a:gd name="T48" fmla="*/ 27 w 31"/>
                <a:gd name="T49" fmla="*/ 4 h 42"/>
                <a:gd name="T50" fmla="*/ 29 w 31"/>
                <a:gd name="T51" fmla="*/ 2 h 42"/>
                <a:gd name="T52" fmla="*/ 29 w 31"/>
                <a:gd name="T53" fmla="*/ 0 h 42"/>
                <a:gd name="T54" fmla="*/ 31 w 31"/>
                <a:gd name="T55" fmla="*/ 2 h 42"/>
                <a:gd name="T56" fmla="*/ 31 w 31"/>
                <a:gd name="T57" fmla="*/ 2 h 42"/>
                <a:gd name="T58" fmla="*/ 31 w 31"/>
                <a:gd name="T59" fmla="*/ 12 h 42"/>
                <a:gd name="T60" fmla="*/ 31 w 31"/>
                <a:gd name="T61" fmla="*/ 16 h 42"/>
                <a:gd name="T62" fmla="*/ 19 w 31"/>
                <a:gd name="T63" fmla="*/ 25 h 42"/>
                <a:gd name="T64" fmla="*/ 19 w 31"/>
                <a:gd name="T65" fmla="*/ 25 h 42"/>
                <a:gd name="T66" fmla="*/ 19 w 31"/>
                <a:gd name="T67" fmla="*/ 27 h 42"/>
                <a:gd name="T68" fmla="*/ 17 w 31"/>
                <a:gd name="T69" fmla="*/ 27 h 42"/>
                <a:gd name="T70" fmla="*/ 16 w 31"/>
                <a:gd name="T71" fmla="*/ 31 h 42"/>
                <a:gd name="T72" fmla="*/ 16 w 31"/>
                <a:gd name="T73" fmla="*/ 31 h 42"/>
                <a:gd name="T74" fmla="*/ 16 w 31"/>
                <a:gd name="T75" fmla="*/ 33 h 42"/>
                <a:gd name="T76" fmla="*/ 14 w 31"/>
                <a:gd name="T77" fmla="*/ 34 h 42"/>
                <a:gd name="T78" fmla="*/ 10 w 31"/>
                <a:gd name="T79" fmla="*/ 38 h 42"/>
                <a:gd name="T80" fmla="*/ 6 w 31"/>
                <a:gd name="T81" fmla="*/ 42 h 42"/>
                <a:gd name="T82" fmla="*/ 0 w 31"/>
                <a:gd name="T83" fmla="*/ 42 h 42"/>
                <a:gd name="T84" fmla="*/ 0 w 31"/>
                <a:gd name="T85" fmla="*/ 42 h 42"/>
                <a:gd name="T86" fmla="*/ 0 w 31"/>
                <a:gd name="T87" fmla="*/ 40 h 42"/>
                <a:gd name="T88" fmla="*/ 0 w 31"/>
                <a:gd name="T89" fmla="*/ 38 h 42"/>
                <a:gd name="T90" fmla="*/ 2 w 31"/>
                <a:gd name="T91" fmla="*/ 36 h 42"/>
                <a:gd name="T92" fmla="*/ 2 w 31"/>
                <a:gd name="T93" fmla="*/ 36 h 42"/>
                <a:gd name="T94" fmla="*/ 2 w 31"/>
                <a:gd name="T95" fmla="*/ 36 h 42"/>
                <a:gd name="T96" fmla="*/ 2 w 31"/>
                <a:gd name="T97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42">
                  <a:moveTo>
                    <a:pt x="2" y="36"/>
                  </a:moveTo>
                  <a:lnTo>
                    <a:pt x="2" y="36"/>
                  </a:lnTo>
                  <a:lnTo>
                    <a:pt x="4" y="3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0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6" name="Freeform 356">
              <a:extLst>
                <a:ext uri="{FF2B5EF4-FFF2-40B4-BE49-F238E27FC236}">
                  <a16:creationId xmlns:a16="http://schemas.microsoft.com/office/drawing/2014/main" id="{11A3CEDA-5D49-784F-9F56-4A4C42943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085363"/>
              <a:ext cx="48860" cy="58471"/>
            </a:xfrm>
            <a:custGeom>
              <a:avLst/>
              <a:gdLst>
                <a:gd name="T0" fmla="*/ 4 w 32"/>
                <a:gd name="T1" fmla="*/ 36 h 45"/>
                <a:gd name="T2" fmla="*/ 4 w 32"/>
                <a:gd name="T3" fmla="*/ 36 h 45"/>
                <a:gd name="T4" fmla="*/ 5 w 32"/>
                <a:gd name="T5" fmla="*/ 36 h 45"/>
                <a:gd name="T6" fmla="*/ 7 w 32"/>
                <a:gd name="T7" fmla="*/ 36 h 45"/>
                <a:gd name="T8" fmla="*/ 7 w 32"/>
                <a:gd name="T9" fmla="*/ 38 h 45"/>
                <a:gd name="T10" fmla="*/ 7 w 32"/>
                <a:gd name="T11" fmla="*/ 40 h 45"/>
                <a:gd name="T12" fmla="*/ 7 w 32"/>
                <a:gd name="T13" fmla="*/ 40 h 45"/>
                <a:gd name="T14" fmla="*/ 7 w 32"/>
                <a:gd name="T15" fmla="*/ 43 h 45"/>
                <a:gd name="T16" fmla="*/ 9 w 32"/>
                <a:gd name="T17" fmla="*/ 45 h 45"/>
                <a:gd name="T18" fmla="*/ 11 w 32"/>
                <a:gd name="T19" fmla="*/ 45 h 45"/>
                <a:gd name="T20" fmla="*/ 15 w 32"/>
                <a:gd name="T21" fmla="*/ 45 h 45"/>
                <a:gd name="T22" fmla="*/ 17 w 32"/>
                <a:gd name="T23" fmla="*/ 41 h 45"/>
                <a:gd name="T24" fmla="*/ 17 w 32"/>
                <a:gd name="T25" fmla="*/ 41 h 45"/>
                <a:gd name="T26" fmla="*/ 19 w 32"/>
                <a:gd name="T27" fmla="*/ 40 h 45"/>
                <a:gd name="T28" fmla="*/ 19 w 32"/>
                <a:gd name="T29" fmla="*/ 38 h 45"/>
                <a:gd name="T30" fmla="*/ 21 w 32"/>
                <a:gd name="T31" fmla="*/ 34 h 45"/>
                <a:gd name="T32" fmla="*/ 21 w 32"/>
                <a:gd name="T33" fmla="*/ 34 h 45"/>
                <a:gd name="T34" fmla="*/ 26 w 32"/>
                <a:gd name="T35" fmla="*/ 28 h 45"/>
                <a:gd name="T36" fmla="*/ 26 w 32"/>
                <a:gd name="T37" fmla="*/ 28 h 45"/>
                <a:gd name="T38" fmla="*/ 32 w 32"/>
                <a:gd name="T39" fmla="*/ 21 h 45"/>
                <a:gd name="T40" fmla="*/ 28 w 32"/>
                <a:gd name="T41" fmla="*/ 13 h 45"/>
                <a:gd name="T42" fmla="*/ 19 w 32"/>
                <a:gd name="T43" fmla="*/ 24 h 45"/>
                <a:gd name="T44" fmla="*/ 15 w 32"/>
                <a:gd name="T45" fmla="*/ 32 h 45"/>
                <a:gd name="T46" fmla="*/ 15 w 32"/>
                <a:gd name="T47" fmla="*/ 32 h 45"/>
                <a:gd name="T48" fmla="*/ 17 w 32"/>
                <a:gd name="T49" fmla="*/ 34 h 45"/>
                <a:gd name="T50" fmla="*/ 17 w 32"/>
                <a:gd name="T51" fmla="*/ 36 h 45"/>
                <a:gd name="T52" fmla="*/ 15 w 32"/>
                <a:gd name="T53" fmla="*/ 34 h 45"/>
                <a:gd name="T54" fmla="*/ 15 w 32"/>
                <a:gd name="T55" fmla="*/ 34 h 45"/>
                <a:gd name="T56" fmla="*/ 13 w 32"/>
                <a:gd name="T57" fmla="*/ 32 h 45"/>
                <a:gd name="T58" fmla="*/ 11 w 32"/>
                <a:gd name="T59" fmla="*/ 26 h 45"/>
                <a:gd name="T60" fmla="*/ 11 w 32"/>
                <a:gd name="T61" fmla="*/ 23 h 45"/>
                <a:gd name="T62" fmla="*/ 11 w 32"/>
                <a:gd name="T63" fmla="*/ 21 h 45"/>
                <a:gd name="T64" fmla="*/ 13 w 32"/>
                <a:gd name="T65" fmla="*/ 21 h 45"/>
                <a:gd name="T66" fmla="*/ 13 w 32"/>
                <a:gd name="T67" fmla="*/ 21 h 45"/>
                <a:gd name="T68" fmla="*/ 15 w 32"/>
                <a:gd name="T69" fmla="*/ 21 h 45"/>
                <a:gd name="T70" fmla="*/ 17 w 32"/>
                <a:gd name="T71" fmla="*/ 19 h 45"/>
                <a:gd name="T72" fmla="*/ 17 w 32"/>
                <a:gd name="T73" fmla="*/ 17 h 45"/>
                <a:gd name="T74" fmla="*/ 13 w 32"/>
                <a:gd name="T75" fmla="*/ 13 h 45"/>
                <a:gd name="T76" fmla="*/ 7 w 32"/>
                <a:gd name="T77" fmla="*/ 7 h 45"/>
                <a:gd name="T78" fmla="*/ 0 w 32"/>
                <a:gd name="T79" fmla="*/ 0 h 45"/>
                <a:gd name="T80" fmla="*/ 0 w 32"/>
                <a:gd name="T81" fmla="*/ 13 h 45"/>
                <a:gd name="T82" fmla="*/ 0 w 32"/>
                <a:gd name="T83" fmla="*/ 21 h 45"/>
                <a:gd name="T84" fmla="*/ 2 w 32"/>
                <a:gd name="T85" fmla="*/ 26 h 45"/>
                <a:gd name="T86" fmla="*/ 7 w 32"/>
                <a:gd name="T87" fmla="*/ 26 h 45"/>
                <a:gd name="T88" fmla="*/ 11 w 32"/>
                <a:gd name="T89" fmla="*/ 28 h 45"/>
                <a:gd name="T90" fmla="*/ 4 w 32"/>
                <a:gd name="T91" fmla="*/ 36 h 45"/>
                <a:gd name="T92" fmla="*/ 4 w 32"/>
                <a:gd name="T93" fmla="*/ 36 h 45"/>
                <a:gd name="T94" fmla="*/ 4 w 32"/>
                <a:gd name="T95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45">
                  <a:moveTo>
                    <a:pt x="4" y="36"/>
                  </a:moveTo>
                  <a:lnTo>
                    <a:pt x="4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32" y="21"/>
                  </a:lnTo>
                  <a:lnTo>
                    <a:pt x="28" y="13"/>
                  </a:lnTo>
                  <a:lnTo>
                    <a:pt x="19" y="24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7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3" y="32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3" y="13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7" y="26"/>
                  </a:lnTo>
                  <a:lnTo>
                    <a:pt x="11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7" name="Freeform 357">
              <a:extLst>
                <a:ext uri="{FF2B5EF4-FFF2-40B4-BE49-F238E27FC236}">
                  <a16:creationId xmlns:a16="http://schemas.microsoft.com/office/drawing/2014/main" id="{CEC6FB24-B7A8-1346-9F44-B9A8527FC5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0064" y="3085363"/>
              <a:ext cx="48860" cy="58471"/>
            </a:xfrm>
            <a:custGeom>
              <a:avLst/>
              <a:gdLst>
                <a:gd name="T0" fmla="*/ 4 w 32"/>
                <a:gd name="T1" fmla="*/ 36 h 45"/>
                <a:gd name="T2" fmla="*/ 4 w 32"/>
                <a:gd name="T3" fmla="*/ 36 h 45"/>
                <a:gd name="T4" fmla="*/ 5 w 32"/>
                <a:gd name="T5" fmla="*/ 36 h 45"/>
                <a:gd name="T6" fmla="*/ 7 w 32"/>
                <a:gd name="T7" fmla="*/ 36 h 45"/>
                <a:gd name="T8" fmla="*/ 7 w 32"/>
                <a:gd name="T9" fmla="*/ 38 h 45"/>
                <a:gd name="T10" fmla="*/ 7 w 32"/>
                <a:gd name="T11" fmla="*/ 40 h 45"/>
                <a:gd name="T12" fmla="*/ 7 w 32"/>
                <a:gd name="T13" fmla="*/ 40 h 45"/>
                <a:gd name="T14" fmla="*/ 7 w 32"/>
                <a:gd name="T15" fmla="*/ 43 h 45"/>
                <a:gd name="T16" fmla="*/ 9 w 32"/>
                <a:gd name="T17" fmla="*/ 45 h 45"/>
                <a:gd name="T18" fmla="*/ 11 w 32"/>
                <a:gd name="T19" fmla="*/ 45 h 45"/>
                <a:gd name="T20" fmla="*/ 15 w 32"/>
                <a:gd name="T21" fmla="*/ 45 h 45"/>
                <a:gd name="T22" fmla="*/ 17 w 32"/>
                <a:gd name="T23" fmla="*/ 41 h 45"/>
                <a:gd name="T24" fmla="*/ 17 w 32"/>
                <a:gd name="T25" fmla="*/ 41 h 45"/>
                <a:gd name="T26" fmla="*/ 19 w 32"/>
                <a:gd name="T27" fmla="*/ 40 h 45"/>
                <a:gd name="T28" fmla="*/ 19 w 32"/>
                <a:gd name="T29" fmla="*/ 38 h 45"/>
                <a:gd name="T30" fmla="*/ 21 w 32"/>
                <a:gd name="T31" fmla="*/ 34 h 45"/>
                <a:gd name="T32" fmla="*/ 21 w 32"/>
                <a:gd name="T33" fmla="*/ 34 h 45"/>
                <a:gd name="T34" fmla="*/ 26 w 32"/>
                <a:gd name="T35" fmla="*/ 28 h 45"/>
                <a:gd name="T36" fmla="*/ 26 w 32"/>
                <a:gd name="T37" fmla="*/ 28 h 45"/>
                <a:gd name="T38" fmla="*/ 32 w 32"/>
                <a:gd name="T39" fmla="*/ 21 h 45"/>
                <a:gd name="T40" fmla="*/ 28 w 32"/>
                <a:gd name="T41" fmla="*/ 13 h 45"/>
                <a:gd name="T42" fmla="*/ 19 w 32"/>
                <a:gd name="T43" fmla="*/ 24 h 45"/>
                <a:gd name="T44" fmla="*/ 15 w 32"/>
                <a:gd name="T45" fmla="*/ 32 h 45"/>
                <a:gd name="T46" fmla="*/ 15 w 32"/>
                <a:gd name="T47" fmla="*/ 32 h 45"/>
                <a:gd name="T48" fmla="*/ 17 w 32"/>
                <a:gd name="T49" fmla="*/ 34 h 45"/>
                <a:gd name="T50" fmla="*/ 17 w 32"/>
                <a:gd name="T51" fmla="*/ 36 h 45"/>
                <a:gd name="T52" fmla="*/ 15 w 32"/>
                <a:gd name="T53" fmla="*/ 34 h 45"/>
                <a:gd name="T54" fmla="*/ 15 w 32"/>
                <a:gd name="T55" fmla="*/ 34 h 45"/>
                <a:gd name="T56" fmla="*/ 13 w 32"/>
                <a:gd name="T57" fmla="*/ 32 h 45"/>
                <a:gd name="T58" fmla="*/ 11 w 32"/>
                <a:gd name="T59" fmla="*/ 26 h 45"/>
                <a:gd name="T60" fmla="*/ 11 w 32"/>
                <a:gd name="T61" fmla="*/ 23 h 45"/>
                <a:gd name="T62" fmla="*/ 11 w 32"/>
                <a:gd name="T63" fmla="*/ 21 h 45"/>
                <a:gd name="T64" fmla="*/ 13 w 32"/>
                <a:gd name="T65" fmla="*/ 21 h 45"/>
                <a:gd name="T66" fmla="*/ 13 w 32"/>
                <a:gd name="T67" fmla="*/ 21 h 45"/>
                <a:gd name="T68" fmla="*/ 15 w 32"/>
                <a:gd name="T69" fmla="*/ 21 h 45"/>
                <a:gd name="T70" fmla="*/ 17 w 32"/>
                <a:gd name="T71" fmla="*/ 19 h 45"/>
                <a:gd name="T72" fmla="*/ 17 w 32"/>
                <a:gd name="T73" fmla="*/ 17 h 45"/>
                <a:gd name="T74" fmla="*/ 13 w 32"/>
                <a:gd name="T75" fmla="*/ 13 h 45"/>
                <a:gd name="T76" fmla="*/ 7 w 32"/>
                <a:gd name="T77" fmla="*/ 7 h 45"/>
                <a:gd name="T78" fmla="*/ 0 w 32"/>
                <a:gd name="T79" fmla="*/ 0 h 45"/>
                <a:gd name="T80" fmla="*/ 0 w 32"/>
                <a:gd name="T81" fmla="*/ 13 h 45"/>
                <a:gd name="T82" fmla="*/ 0 w 32"/>
                <a:gd name="T83" fmla="*/ 21 h 45"/>
                <a:gd name="T84" fmla="*/ 2 w 32"/>
                <a:gd name="T85" fmla="*/ 26 h 45"/>
                <a:gd name="T86" fmla="*/ 7 w 32"/>
                <a:gd name="T87" fmla="*/ 26 h 45"/>
                <a:gd name="T88" fmla="*/ 11 w 32"/>
                <a:gd name="T89" fmla="*/ 28 h 45"/>
                <a:gd name="T90" fmla="*/ 4 w 32"/>
                <a:gd name="T91" fmla="*/ 36 h 45"/>
                <a:gd name="T92" fmla="*/ 4 w 32"/>
                <a:gd name="T93" fmla="*/ 36 h 45"/>
                <a:gd name="T94" fmla="*/ 4 w 32"/>
                <a:gd name="T95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45">
                  <a:moveTo>
                    <a:pt x="4" y="36"/>
                  </a:moveTo>
                  <a:lnTo>
                    <a:pt x="4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5" y="45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32" y="21"/>
                  </a:lnTo>
                  <a:lnTo>
                    <a:pt x="28" y="13"/>
                  </a:lnTo>
                  <a:lnTo>
                    <a:pt x="19" y="24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7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3" y="32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3" y="13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7" y="26"/>
                  </a:lnTo>
                  <a:lnTo>
                    <a:pt x="11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8" name="Freeform 358">
              <a:extLst>
                <a:ext uri="{FF2B5EF4-FFF2-40B4-BE49-F238E27FC236}">
                  <a16:creationId xmlns:a16="http://schemas.microsoft.com/office/drawing/2014/main" id="{8C4019B1-A2AB-5C49-B0E7-ED0ADA4A6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1205" y="2937238"/>
              <a:ext cx="126730" cy="178010"/>
            </a:xfrm>
            <a:custGeom>
              <a:avLst/>
              <a:gdLst>
                <a:gd name="T0" fmla="*/ 64 w 83"/>
                <a:gd name="T1" fmla="*/ 123 h 137"/>
                <a:gd name="T2" fmla="*/ 70 w 83"/>
                <a:gd name="T3" fmla="*/ 131 h 137"/>
                <a:gd name="T4" fmla="*/ 75 w 83"/>
                <a:gd name="T5" fmla="*/ 137 h 137"/>
                <a:gd name="T6" fmla="*/ 75 w 83"/>
                <a:gd name="T7" fmla="*/ 133 h 137"/>
                <a:gd name="T8" fmla="*/ 79 w 83"/>
                <a:gd name="T9" fmla="*/ 127 h 137"/>
                <a:gd name="T10" fmla="*/ 83 w 83"/>
                <a:gd name="T11" fmla="*/ 125 h 137"/>
                <a:gd name="T12" fmla="*/ 77 w 83"/>
                <a:gd name="T13" fmla="*/ 118 h 137"/>
                <a:gd name="T14" fmla="*/ 75 w 83"/>
                <a:gd name="T15" fmla="*/ 114 h 137"/>
                <a:gd name="T16" fmla="*/ 73 w 83"/>
                <a:gd name="T17" fmla="*/ 108 h 137"/>
                <a:gd name="T18" fmla="*/ 64 w 83"/>
                <a:gd name="T19" fmla="*/ 97 h 137"/>
                <a:gd name="T20" fmla="*/ 62 w 83"/>
                <a:gd name="T21" fmla="*/ 91 h 137"/>
                <a:gd name="T22" fmla="*/ 60 w 83"/>
                <a:gd name="T23" fmla="*/ 91 h 137"/>
                <a:gd name="T24" fmla="*/ 54 w 83"/>
                <a:gd name="T25" fmla="*/ 84 h 137"/>
                <a:gd name="T26" fmla="*/ 47 w 83"/>
                <a:gd name="T27" fmla="*/ 76 h 137"/>
                <a:gd name="T28" fmla="*/ 39 w 83"/>
                <a:gd name="T29" fmla="*/ 76 h 137"/>
                <a:gd name="T30" fmla="*/ 34 w 83"/>
                <a:gd name="T31" fmla="*/ 70 h 137"/>
                <a:gd name="T32" fmla="*/ 30 w 83"/>
                <a:gd name="T33" fmla="*/ 76 h 137"/>
                <a:gd name="T34" fmla="*/ 26 w 83"/>
                <a:gd name="T35" fmla="*/ 67 h 137"/>
                <a:gd name="T36" fmla="*/ 26 w 83"/>
                <a:gd name="T37" fmla="*/ 53 h 137"/>
                <a:gd name="T38" fmla="*/ 26 w 83"/>
                <a:gd name="T39" fmla="*/ 48 h 137"/>
                <a:gd name="T40" fmla="*/ 32 w 83"/>
                <a:gd name="T41" fmla="*/ 44 h 137"/>
                <a:gd name="T42" fmla="*/ 36 w 83"/>
                <a:gd name="T43" fmla="*/ 42 h 137"/>
                <a:gd name="T44" fmla="*/ 37 w 83"/>
                <a:gd name="T45" fmla="*/ 27 h 137"/>
                <a:gd name="T46" fmla="*/ 36 w 83"/>
                <a:gd name="T47" fmla="*/ 19 h 137"/>
                <a:gd name="T48" fmla="*/ 32 w 83"/>
                <a:gd name="T49" fmla="*/ 6 h 137"/>
                <a:gd name="T50" fmla="*/ 24 w 83"/>
                <a:gd name="T51" fmla="*/ 6 h 137"/>
                <a:gd name="T52" fmla="*/ 20 w 83"/>
                <a:gd name="T53" fmla="*/ 2 h 137"/>
                <a:gd name="T54" fmla="*/ 11 w 83"/>
                <a:gd name="T55" fmla="*/ 0 h 137"/>
                <a:gd name="T56" fmla="*/ 11 w 83"/>
                <a:gd name="T57" fmla="*/ 4 h 137"/>
                <a:gd name="T58" fmla="*/ 5 w 83"/>
                <a:gd name="T59" fmla="*/ 14 h 137"/>
                <a:gd name="T60" fmla="*/ 5 w 83"/>
                <a:gd name="T61" fmla="*/ 14 h 137"/>
                <a:gd name="T62" fmla="*/ 7 w 83"/>
                <a:gd name="T63" fmla="*/ 27 h 137"/>
                <a:gd name="T64" fmla="*/ 9 w 83"/>
                <a:gd name="T65" fmla="*/ 34 h 137"/>
                <a:gd name="T66" fmla="*/ 11 w 83"/>
                <a:gd name="T67" fmla="*/ 38 h 137"/>
                <a:gd name="T68" fmla="*/ 0 w 83"/>
                <a:gd name="T69" fmla="*/ 42 h 137"/>
                <a:gd name="T70" fmla="*/ 1 w 83"/>
                <a:gd name="T71" fmla="*/ 51 h 137"/>
                <a:gd name="T72" fmla="*/ 5 w 83"/>
                <a:gd name="T73" fmla="*/ 59 h 137"/>
                <a:gd name="T74" fmla="*/ 13 w 83"/>
                <a:gd name="T75" fmla="*/ 76 h 137"/>
                <a:gd name="T76" fmla="*/ 20 w 83"/>
                <a:gd name="T77" fmla="*/ 80 h 137"/>
                <a:gd name="T78" fmla="*/ 28 w 83"/>
                <a:gd name="T79" fmla="*/ 80 h 137"/>
                <a:gd name="T80" fmla="*/ 32 w 83"/>
                <a:gd name="T81" fmla="*/ 80 h 137"/>
                <a:gd name="T82" fmla="*/ 36 w 83"/>
                <a:gd name="T83" fmla="*/ 84 h 137"/>
                <a:gd name="T84" fmla="*/ 43 w 83"/>
                <a:gd name="T85" fmla="*/ 87 h 137"/>
                <a:gd name="T86" fmla="*/ 58 w 83"/>
                <a:gd name="T87" fmla="*/ 97 h 137"/>
                <a:gd name="T88" fmla="*/ 62 w 83"/>
                <a:gd name="T89" fmla="*/ 101 h 137"/>
                <a:gd name="T90" fmla="*/ 60 w 83"/>
                <a:gd name="T91" fmla="*/ 104 h 137"/>
                <a:gd name="T92" fmla="*/ 64 w 83"/>
                <a:gd name="T93" fmla="*/ 112 h 137"/>
                <a:gd name="T94" fmla="*/ 64 w 83"/>
                <a:gd name="T95" fmla="*/ 12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3" h="137">
                  <a:moveTo>
                    <a:pt x="64" y="121"/>
                  </a:moveTo>
                  <a:lnTo>
                    <a:pt x="64" y="121"/>
                  </a:lnTo>
                  <a:lnTo>
                    <a:pt x="64" y="123"/>
                  </a:lnTo>
                  <a:lnTo>
                    <a:pt x="66" y="127"/>
                  </a:lnTo>
                  <a:lnTo>
                    <a:pt x="68" y="127"/>
                  </a:lnTo>
                  <a:lnTo>
                    <a:pt x="70" y="131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5" y="137"/>
                  </a:lnTo>
                  <a:lnTo>
                    <a:pt x="75" y="135"/>
                  </a:lnTo>
                  <a:lnTo>
                    <a:pt x="75" y="133"/>
                  </a:lnTo>
                  <a:lnTo>
                    <a:pt x="75" y="133"/>
                  </a:lnTo>
                  <a:lnTo>
                    <a:pt x="75" y="129"/>
                  </a:lnTo>
                  <a:lnTo>
                    <a:pt x="79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3" y="125"/>
                  </a:lnTo>
                  <a:lnTo>
                    <a:pt x="79" y="118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5" y="116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5" y="112"/>
                  </a:lnTo>
                  <a:lnTo>
                    <a:pt x="73" y="110"/>
                  </a:lnTo>
                  <a:lnTo>
                    <a:pt x="73" y="108"/>
                  </a:lnTo>
                  <a:lnTo>
                    <a:pt x="66" y="104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56" y="89"/>
                  </a:lnTo>
                  <a:lnTo>
                    <a:pt x="53" y="87"/>
                  </a:lnTo>
                  <a:lnTo>
                    <a:pt x="54" y="84"/>
                  </a:lnTo>
                  <a:lnTo>
                    <a:pt x="51" y="80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36" y="72"/>
                  </a:lnTo>
                  <a:lnTo>
                    <a:pt x="34" y="70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8" y="68"/>
                  </a:lnTo>
                  <a:lnTo>
                    <a:pt x="26" y="67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1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6" y="23"/>
                  </a:lnTo>
                  <a:lnTo>
                    <a:pt x="36" y="19"/>
                  </a:lnTo>
                  <a:lnTo>
                    <a:pt x="32" y="1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9"/>
                  </a:lnTo>
                  <a:lnTo>
                    <a:pt x="9" y="63"/>
                  </a:lnTo>
                  <a:lnTo>
                    <a:pt x="11" y="68"/>
                  </a:lnTo>
                  <a:lnTo>
                    <a:pt x="13" y="76"/>
                  </a:lnTo>
                  <a:lnTo>
                    <a:pt x="17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43" y="87"/>
                  </a:lnTo>
                  <a:lnTo>
                    <a:pt x="51" y="91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62" y="97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2" y="108"/>
                  </a:lnTo>
                  <a:lnTo>
                    <a:pt x="64" y="112"/>
                  </a:lnTo>
                  <a:lnTo>
                    <a:pt x="68" y="121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4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59" name="Freeform 359">
              <a:extLst>
                <a:ext uri="{FF2B5EF4-FFF2-40B4-BE49-F238E27FC236}">
                  <a16:creationId xmlns:a16="http://schemas.microsoft.com/office/drawing/2014/main" id="{4690FB63-C157-294F-B6CE-DB8D7EF395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1205" y="2937238"/>
              <a:ext cx="126730" cy="178010"/>
            </a:xfrm>
            <a:custGeom>
              <a:avLst/>
              <a:gdLst>
                <a:gd name="T0" fmla="*/ 64 w 83"/>
                <a:gd name="T1" fmla="*/ 123 h 137"/>
                <a:gd name="T2" fmla="*/ 70 w 83"/>
                <a:gd name="T3" fmla="*/ 131 h 137"/>
                <a:gd name="T4" fmla="*/ 75 w 83"/>
                <a:gd name="T5" fmla="*/ 137 h 137"/>
                <a:gd name="T6" fmla="*/ 75 w 83"/>
                <a:gd name="T7" fmla="*/ 133 h 137"/>
                <a:gd name="T8" fmla="*/ 79 w 83"/>
                <a:gd name="T9" fmla="*/ 127 h 137"/>
                <a:gd name="T10" fmla="*/ 83 w 83"/>
                <a:gd name="T11" fmla="*/ 125 h 137"/>
                <a:gd name="T12" fmla="*/ 77 w 83"/>
                <a:gd name="T13" fmla="*/ 118 h 137"/>
                <a:gd name="T14" fmla="*/ 75 w 83"/>
                <a:gd name="T15" fmla="*/ 114 h 137"/>
                <a:gd name="T16" fmla="*/ 73 w 83"/>
                <a:gd name="T17" fmla="*/ 108 h 137"/>
                <a:gd name="T18" fmla="*/ 64 w 83"/>
                <a:gd name="T19" fmla="*/ 97 h 137"/>
                <a:gd name="T20" fmla="*/ 62 w 83"/>
                <a:gd name="T21" fmla="*/ 91 h 137"/>
                <a:gd name="T22" fmla="*/ 60 w 83"/>
                <a:gd name="T23" fmla="*/ 91 h 137"/>
                <a:gd name="T24" fmla="*/ 54 w 83"/>
                <a:gd name="T25" fmla="*/ 84 h 137"/>
                <a:gd name="T26" fmla="*/ 47 w 83"/>
                <a:gd name="T27" fmla="*/ 76 h 137"/>
                <a:gd name="T28" fmla="*/ 39 w 83"/>
                <a:gd name="T29" fmla="*/ 76 h 137"/>
                <a:gd name="T30" fmla="*/ 34 w 83"/>
                <a:gd name="T31" fmla="*/ 70 h 137"/>
                <a:gd name="T32" fmla="*/ 30 w 83"/>
                <a:gd name="T33" fmla="*/ 76 h 137"/>
                <a:gd name="T34" fmla="*/ 26 w 83"/>
                <a:gd name="T35" fmla="*/ 67 h 137"/>
                <a:gd name="T36" fmla="*/ 26 w 83"/>
                <a:gd name="T37" fmla="*/ 53 h 137"/>
                <a:gd name="T38" fmla="*/ 26 w 83"/>
                <a:gd name="T39" fmla="*/ 48 h 137"/>
                <a:gd name="T40" fmla="*/ 32 w 83"/>
                <a:gd name="T41" fmla="*/ 44 h 137"/>
                <a:gd name="T42" fmla="*/ 36 w 83"/>
                <a:gd name="T43" fmla="*/ 42 h 137"/>
                <a:gd name="T44" fmla="*/ 37 w 83"/>
                <a:gd name="T45" fmla="*/ 27 h 137"/>
                <a:gd name="T46" fmla="*/ 36 w 83"/>
                <a:gd name="T47" fmla="*/ 19 h 137"/>
                <a:gd name="T48" fmla="*/ 32 w 83"/>
                <a:gd name="T49" fmla="*/ 6 h 137"/>
                <a:gd name="T50" fmla="*/ 24 w 83"/>
                <a:gd name="T51" fmla="*/ 6 h 137"/>
                <a:gd name="T52" fmla="*/ 20 w 83"/>
                <a:gd name="T53" fmla="*/ 2 h 137"/>
                <a:gd name="T54" fmla="*/ 11 w 83"/>
                <a:gd name="T55" fmla="*/ 0 h 137"/>
                <a:gd name="T56" fmla="*/ 11 w 83"/>
                <a:gd name="T57" fmla="*/ 4 h 137"/>
                <a:gd name="T58" fmla="*/ 5 w 83"/>
                <a:gd name="T59" fmla="*/ 14 h 137"/>
                <a:gd name="T60" fmla="*/ 5 w 83"/>
                <a:gd name="T61" fmla="*/ 14 h 137"/>
                <a:gd name="T62" fmla="*/ 7 w 83"/>
                <a:gd name="T63" fmla="*/ 27 h 137"/>
                <a:gd name="T64" fmla="*/ 9 w 83"/>
                <a:gd name="T65" fmla="*/ 34 h 137"/>
                <a:gd name="T66" fmla="*/ 11 w 83"/>
                <a:gd name="T67" fmla="*/ 38 h 137"/>
                <a:gd name="T68" fmla="*/ 0 w 83"/>
                <a:gd name="T69" fmla="*/ 42 h 137"/>
                <a:gd name="T70" fmla="*/ 1 w 83"/>
                <a:gd name="T71" fmla="*/ 51 h 137"/>
                <a:gd name="T72" fmla="*/ 5 w 83"/>
                <a:gd name="T73" fmla="*/ 59 h 137"/>
                <a:gd name="T74" fmla="*/ 13 w 83"/>
                <a:gd name="T75" fmla="*/ 76 h 137"/>
                <a:gd name="T76" fmla="*/ 20 w 83"/>
                <a:gd name="T77" fmla="*/ 80 h 137"/>
                <a:gd name="T78" fmla="*/ 28 w 83"/>
                <a:gd name="T79" fmla="*/ 80 h 137"/>
                <a:gd name="T80" fmla="*/ 32 w 83"/>
                <a:gd name="T81" fmla="*/ 80 h 137"/>
                <a:gd name="T82" fmla="*/ 36 w 83"/>
                <a:gd name="T83" fmla="*/ 84 h 137"/>
                <a:gd name="T84" fmla="*/ 43 w 83"/>
                <a:gd name="T85" fmla="*/ 87 h 137"/>
                <a:gd name="T86" fmla="*/ 58 w 83"/>
                <a:gd name="T87" fmla="*/ 97 h 137"/>
                <a:gd name="T88" fmla="*/ 62 w 83"/>
                <a:gd name="T89" fmla="*/ 101 h 137"/>
                <a:gd name="T90" fmla="*/ 60 w 83"/>
                <a:gd name="T91" fmla="*/ 104 h 137"/>
                <a:gd name="T92" fmla="*/ 64 w 83"/>
                <a:gd name="T93" fmla="*/ 112 h 137"/>
                <a:gd name="T94" fmla="*/ 64 w 83"/>
                <a:gd name="T95" fmla="*/ 12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3" h="137">
                  <a:moveTo>
                    <a:pt x="64" y="121"/>
                  </a:moveTo>
                  <a:lnTo>
                    <a:pt x="64" y="121"/>
                  </a:lnTo>
                  <a:lnTo>
                    <a:pt x="64" y="123"/>
                  </a:lnTo>
                  <a:lnTo>
                    <a:pt x="66" y="127"/>
                  </a:lnTo>
                  <a:lnTo>
                    <a:pt x="68" y="127"/>
                  </a:lnTo>
                  <a:lnTo>
                    <a:pt x="70" y="131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5" y="137"/>
                  </a:lnTo>
                  <a:lnTo>
                    <a:pt x="75" y="135"/>
                  </a:lnTo>
                  <a:lnTo>
                    <a:pt x="75" y="133"/>
                  </a:lnTo>
                  <a:lnTo>
                    <a:pt x="75" y="133"/>
                  </a:lnTo>
                  <a:lnTo>
                    <a:pt x="75" y="129"/>
                  </a:lnTo>
                  <a:lnTo>
                    <a:pt x="79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3" y="125"/>
                  </a:lnTo>
                  <a:lnTo>
                    <a:pt x="79" y="118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5" y="116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5" y="112"/>
                  </a:lnTo>
                  <a:lnTo>
                    <a:pt x="73" y="110"/>
                  </a:lnTo>
                  <a:lnTo>
                    <a:pt x="73" y="108"/>
                  </a:lnTo>
                  <a:lnTo>
                    <a:pt x="66" y="104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56" y="89"/>
                  </a:lnTo>
                  <a:lnTo>
                    <a:pt x="53" y="87"/>
                  </a:lnTo>
                  <a:lnTo>
                    <a:pt x="54" y="84"/>
                  </a:lnTo>
                  <a:lnTo>
                    <a:pt x="51" y="80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36" y="72"/>
                  </a:lnTo>
                  <a:lnTo>
                    <a:pt x="34" y="70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8" y="68"/>
                  </a:lnTo>
                  <a:lnTo>
                    <a:pt x="26" y="67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1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6" y="23"/>
                  </a:lnTo>
                  <a:lnTo>
                    <a:pt x="36" y="19"/>
                  </a:lnTo>
                  <a:lnTo>
                    <a:pt x="32" y="1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42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" y="51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9"/>
                  </a:lnTo>
                  <a:lnTo>
                    <a:pt x="9" y="63"/>
                  </a:lnTo>
                  <a:lnTo>
                    <a:pt x="11" y="68"/>
                  </a:lnTo>
                  <a:lnTo>
                    <a:pt x="13" y="76"/>
                  </a:lnTo>
                  <a:lnTo>
                    <a:pt x="17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43" y="87"/>
                  </a:lnTo>
                  <a:lnTo>
                    <a:pt x="51" y="91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62" y="97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2" y="108"/>
                  </a:lnTo>
                  <a:lnTo>
                    <a:pt x="64" y="112"/>
                  </a:lnTo>
                  <a:lnTo>
                    <a:pt x="68" y="121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4" y="1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0" name="Freeform 360">
              <a:extLst>
                <a:ext uri="{FF2B5EF4-FFF2-40B4-BE49-F238E27FC236}">
                  <a16:creationId xmlns:a16="http://schemas.microsoft.com/office/drawing/2014/main" id="{00BE1971-20D9-5E4F-A705-C3797D39E5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8839" y="3047682"/>
              <a:ext cx="32064" cy="29885"/>
            </a:xfrm>
            <a:custGeom>
              <a:avLst/>
              <a:gdLst>
                <a:gd name="T0" fmla="*/ 0 w 21"/>
                <a:gd name="T1" fmla="*/ 0 h 23"/>
                <a:gd name="T2" fmla="*/ 0 w 21"/>
                <a:gd name="T3" fmla="*/ 0 h 23"/>
                <a:gd name="T4" fmla="*/ 12 w 21"/>
                <a:gd name="T5" fmla="*/ 14 h 23"/>
                <a:gd name="T6" fmla="*/ 15 w 21"/>
                <a:gd name="T7" fmla="*/ 19 h 23"/>
                <a:gd name="T8" fmla="*/ 15 w 21"/>
                <a:gd name="T9" fmla="*/ 19 h 23"/>
                <a:gd name="T10" fmla="*/ 13 w 21"/>
                <a:gd name="T11" fmla="*/ 21 h 23"/>
                <a:gd name="T12" fmla="*/ 13 w 21"/>
                <a:gd name="T13" fmla="*/ 23 h 23"/>
                <a:gd name="T14" fmla="*/ 15 w 21"/>
                <a:gd name="T15" fmla="*/ 23 h 23"/>
                <a:gd name="T16" fmla="*/ 15 w 21"/>
                <a:gd name="T17" fmla="*/ 23 h 23"/>
                <a:gd name="T18" fmla="*/ 19 w 21"/>
                <a:gd name="T19" fmla="*/ 23 h 23"/>
                <a:gd name="T20" fmla="*/ 21 w 21"/>
                <a:gd name="T21" fmla="*/ 23 h 23"/>
                <a:gd name="T22" fmla="*/ 21 w 21"/>
                <a:gd name="T23" fmla="*/ 21 h 23"/>
                <a:gd name="T24" fmla="*/ 21 w 21"/>
                <a:gd name="T25" fmla="*/ 21 h 23"/>
                <a:gd name="T26" fmla="*/ 19 w 21"/>
                <a:gd name="T27" fmla="*/ 19 h 23"/>
                <a:gd name="T28" fmla="*/ 19 w 21"/>
                <a:gd name="T29" fmla="*/ 16 h 23"/>
                <a:gd name="T30" fmla="*/ 19 w 21"/>
                <a:gd name="T31" fmla="*/ 12 h 23"/>
                <a:gd name="T32" fmla="*/ 17 w 21"/>
                <a:gd name="T33" fmla="*/ 8 h 23"/>
                <a:gd name="T34" fmla="*/ 15 w 21"/>
                <a:gd name="T35" fmla="*/ 4 h 23"/>
                <a:gd name="T36" fmla="*/ 15 w 21"/>
                <a:gd name="T37" fmla="*/ 4 h 23"/>
                <a:gd name="T38" fmla="*/ 13 w 21"/>
                <a:gd name="T39" fmla="*/ 4 h 23"/>
                <a:gd name="T40" fmla="*/ 12 w 21"/>
                <a:gd name="T41" fmla="*/ 4 h 23"/>
                <a:gd name="T42" fmla="*/ 10 w 21"/>
                <a:gd name="T43" fmla="*/ 4 h 23"/>
                <a:gd name="T44" fmla="*/ 10 w 21"/>
                <a:gd name="T45" fmla="*/ 4 h 23"/>
                <a:gd name="T46" fmla="*/ 8 w 21"/>
                <a:gd name="T47" fmla="*/ 2 h 23"/>
                <a:gd name="T48" fmla="*/ 4 w 21"/>
                <a:gd name="T49" fmla="*/ 0 h 23"/>
                <a:gd name="T50" fmla="*/ 0 w 21"/>
                <a:gd name="T51" fmla="*/ 0 h 23"/>
                <a:gd name="T52" fmla="*/ 0 w 21"/>
                <a:gd name="T53" fmla="*/ 0 h 23"/>
                <a:gd name="T54" fmla="*/ 0 w 21"/>
                <a:gd name="T55" fmla="*/ 0 h 23"/>
                <a:gd name="T56" fmla="*/ 0 w 21"/>
                <a:gd name="T5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23">
                  <a:moveTo>
                    <a:pt x="0" y="0"/>
                  </a:moveTo>
                  <a:lnTo>
                    <a:pt x="0" y="0"/>
                  </a:lnTo>
                  <a:lnTo>
                    <a:pt x="12" y="14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1" name="Freeform 361">
              <a:extLst>
                <a:ext uri="{FF2B5EF4-FFF2-40B4-BE49-F238E27FC236}">
                  <a16:creationId xmlns:a16="http://schemas.microsoft.com/office/drawing/2014/main" id="{27097EE0-FC22-2641-BB21-F2BD5F1209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8839" y="3047682"/>
              <a:ext cx="32064" cy="29885"/>
            </a:xfrm>
            <a:custGeom>
              <a:avLst/>
              <a:gdLst>
                <a:gd name="T0" fmla="*/ 0 w 21"/>
                <a:gd name="T1" fmla="*/ 0 h 23"/>
                <a:gd name="T2" fmla="*/ 0 w 21"/>
                <a:gd name="T3" fmla="*/ 0 h 23"/>
                <a:gd name="T4" fmla="*/ 12 w 21"/>
                <a:gd name="T5" fmla="*/ 14 h 23"/>
                <a:gd name="T6" fmla="*/ 15 w 21"/>
                <a:gd name="T7" fmla="*/ 19 h 23"/>
                <a:gd name="T8" fmla="*/ 15 w 21"/>
                <a:gd name="T9" fmla="*/ 19 h 23"/>
                <a:gd name="T10" fmla="*/ 13 w 21"/>
                <a:gd name="T11" fmla="*/ 21 h 23"/>
                <a:gd name="T12" fmla="*/ 13 w 21"/>
                <a:gd name="T13" fmla="*/ 23 h 23"/>
                <a:gd name="T14" fmla="*/ 15 w 21"/>
                <a:gd name="T15" fmla="*/ 23 h 23"/>
                <a:gd name="T16" fmla="*/ 15 w 21"/>
                <a:gd name="T17" fmla="*/ 23 h 23"/>
                <a:gd name="T18" fmla="*/ 19 w 21"/>
                <a:gd name="T19" fmla="*/ 23 h 23"/>
                <a:gd name="T20" fmla="*/ 21 w 21"/>
                <a:gd name="T21" fmla="*/ 23 h 23"/>
                <a:gd name="T22" fmla="*/ 21 w 21"/>
                <a:gd name="T23" fmla="*/ 21 h 23"/>
                <a:gd name="T24" fmla="*/ 21 w 21"/>
                <a:gd name="T25" fmla="*/ 21 h 23"/>
                <a:gd name="T26" fmla="*/ 19 w 21"/>
                <a:gd name="T27" fmla="*/ 19 h 23"/>
                <a:gd name="T28" fmla="*/ 19 w 21"/>
                <a:gd name="T29" fmla="*/ 16 h 23"/>
                <a:gd name="T30" fmla="*/ 19 w 21"/>
                <a:gd name="T31" fmla="*/ 12 h 23"/>
                <a:gd name="T32" fmla="*/ 17 w 21"/>
                <a:gd name="T33" fmla="*/ 8 h 23"/>
                <a:gd name="T34" fmla="*/ 15 w 21"/>
                <a:gd name="T35" fmla="*/ 4 h 23"/>
                <a:gd name="T36" fmla="*/ 15 w 21"/>
                <a:gd name="T37" fmla="*/ 4 h 23"/>
                <a:gd name="T38" fmla="*/ 13 w 21"/>
                <a:gd name="T39" fmla="*/ 4 h 23"/>
                <a:gd name="T40" fmla="*/ 12 w 21"/>
                <a:gd name="T41" fmla="*/ 4 h 23"/>
                <a:gd name="T42" fmla="*/ 10 w 21"/>
                <a:gd name="T43" fmla="*/ 4 h 23"/>
                <a:gd name="T44" fmla="*/ 10 w 21"/>
                <a:gd name="T45" fmla="*/ 4 h 23"/>
                <a:gd name="T46" fmla="*/ 8 w 21"/>
                <a:gd name="T47" fmla="*/ 2 h 23"/>
                <a:gd name="T48" fmla="*/ 4 w 21"/>
                <a:gd name="T49" fmla="*/ 0 h 23"/>
                <a:gd name="T50" fmla="*/ 0 w 21"/>
                <a:gd name="T51" fmla="*/ 0 h 23"/>
                <a:gd name="T52" fmla="*/ 0 w 21"/>
                <a:gd name="T53" fmla="*/ 0 h 23"/>
                <a:gd name="T54" fmla="*/ 0 w 21"/>
                <a:gd name="T55" fmla="*/ 0 h 23"/>
                <a:gd name="T56" fmla="*/ 0 w 21"/>
                <a:gd name="T5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23">
                  <a:moveTo>
                    <a:pt x="0" y="0"/>
                  </a:moveTo>
                  <a:lnTo>
                    <a:pt x="0" y="0"/>
                  </a:lnTo>
                  <a:lnTo>
                    <a:pt x="12" y="14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2" name="Freeform 362">
              <a:extLst>
                <a:ext uri="{FF2B5EF4-FFF2-40B4-BE49-F238E27FC236}">
                  <a16:creationId xmlns:a16="http://schemas.microsoft.com/office/drawing/2014/main" id="{B0DA61E4-56DC-5640-8DE8-BE67794E8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06879" y="3367321"/>
              <a:ext cx="195439" cy="159820"/>
            </a:xfrm>
            <a:custGeom>
              <a:avLst/>
              <a:gdLst>
                <a:gd name="T0" fmla="*/ 128 w 128"/>
                <a:gd name="T1" fmla="*/ 21 h 123"/>
                <a:gd name="T2" fmla="*/ 128 w 128"/>
                <a:gd name="T3" fmla="*/ 21 h 123"/>
                <a:gd name="T4" fmla="*/ 122 w 128"/>
                <a:gd name="T5" fmla="*/ 15 h 123"/>
                <a:gd name="T6" fmla="*/ 105 w 128"/>
                <a:gd name="T7" fmla="*/ 12 h 123"/>
                <a:gd name="T8" fmla="*/ 104 w 128"/>
                <a:gd name="T9" fmla="*/ 14 h 123"/>
                <a:gd name="T10" fmla="*/ 100 w 128"/>
                <a:gd name="T11" fmla="*/ 14 h 123"/>
                <a:gd name="T12" fmla="*/ 96 w 128"/>
                <a:gd name="T13" fmla="*/ 12 h 123"/>
                <a:gd name="T14" fmla="*/ 87 w 128"/>
                <a:gd name="T15" fmla="*/ 0 h 123"/>
                <a:gd name="T16" fmla="*/ 75 w 128"/>
                <a:gd name="T17" fmla="*/ 8 h 123"/>
                <a:gd name="T18" fmla="*/ 71 w 128"/>
                <a:gd name="T19" fmla="*/ 10 h 123"/>
                <a:gd name="T20" fmla="*/ 64 w 128"/>
                <a:gd name="T21" fmla="*/ 12 h 123"/>
                <a:gd name="T22" fmla="*/ 58 w 128"/>
                <a:gd name="T23" fmla="*/ 15 h 123"/>
                <a:gd name="T24" fmla="*/ 53 w 128"/>
                <a:gd name="T25" fmla="*/ 23 h 123"/>
                <a:gd name="T26" fmla="*/ 43 w 128"/>
                <a:gd name="T27" fmla="*/ 27 h 123"/>
                <a:gd name="T28" fmla="*/ 34 w 128"/>
                <a:gd name="T29" fmla="*/ 17 h 123"/>
                <a:gd name="T30" fmla="*/ 22 w 128"/>
                <a:gd name="T31" fmla="*/ 17 h 123"/>
                <a:gd name="T32" fmla="*/ 7 w 128"/>
                <a:gd name="T33" fmla="*/ 17 h 123"/>
                <a:gd name="T34" fmla="*/ 5 w 128"/>
                <a:gd name="T35" fmla="*/ 25 h 123"/>
                <a:gd name="T36" fmla="*/ 9 w 128"/>
                <a:gd name="T37" fmla="*/ 44 h 123"/>
                <a:gd name="T38" fmla="*/ 20 w 128"/>
                <a:gd name="T39" fmla="*/ 44 h 123"/>
                <a:gd name="T40" fmla="*/ 20 w 128"/>
                <a:gd name="T41" fmla="*/ 38 h 123"/>
                <a:gd name="T42" fmla="*/ 30 w 128"/>
                <a:gd name="T43" fmla="*/ 38 h 123"/>
                <a:gd name="T44" fmla="*/ 70 w 128"/>
                <a:gd name="T45" fmla="*/ 59 h 123"/>
                <a:gd name="T46" fmla="*/ 81 w 128"/>
                <a:gd name="T47" fmla="*/ 67 h 123"/>
                <a:gd name="T48" fmla="*/ 92 w 128"/>
                <a:gd name="T49" fmla="*/ 82 h 123"/>
                <a:gd name="T50" fmla="*/ 98 w 128"/>
                <a:gd name="T51" fmla="*/ 91 h 123"/>
                <a:gd name="T52" fmla="*/ 98 w 128"/>
                <a:gd name="T53" fmla="*/ 97 h 123"/>
                <a:gd name="T54" fmla="*/ 96 w 128"/>
                <a:gd name="T55" fmla="*/ 97 h 123"/>
                <a:gd name="T56" fmla="*/ 94 w 128"/>
                <a:gd name="T57" fmla="*/ 99 h 123"/>
                <a:gd name="T58" fmla="*/ 88 w 128"/>
                <a:gd name="T59" fmla="*/ 99 h 123"/>
                <a:gd name="T60" fmla="*/ 85 w 128"/>
                <a:gd name="T61" fmla="*/ 99 h 123"/>
                <a:gd name="T62" fmla="*/ 85 w 128"/>
                <a:gd name="T63" fmla="*/ 97 h 123"/>
                <a:gd name="T64" fmla="*/ 81 w 128"/>
                <a:gd name="T65" fmla="*/ 99 h 123"/>
                <a:gd name="T66" fmla="*/ 79 w 128"/>
                <a:gd name="T67" fmla="*/ 106 h 123"/>
                <a:gd name="T68" fmla="*/ 83 w 128"/>
                <a:gd name="T69" fmla="*/ 112 h 123"/>
                <a:gd name="T70" fmla="*/ 88 w 128"/>
                <a:gd name="T71" fmla="*/ 116 h 123"/>
                <a:gd name="T72" fmla="*/ 96 w 128"/>
                <a:gd name="T73" fmla="*/ 118 h 123"/>
                <a:gd name="T74" fmla="*/ 100 w 128"/>
                <a:gd name="T75" fmla="*/ 114 h 123"/>
                <a:gd name="T76" fmla="*/ 107 w 128"/>
                <a:gd name="T77" fmla="*/ 110 h 123"/>
                <a:gd name="T78" fmla="*/ 111 w 128"/>
                <a:gd name="T79" fmla="*/ 110 h 123"/>
                <a:gd name="T80" fmla="*/ 115 w 128"/>
                <a:gd name="T81" fmla="*/ 112 h 123"/>
                <a:gd name="T82" fmla="*/ 119 w 128"/>
                <a:gd name="T83" fmla="*/ 114 h 123"/>
                <a:gd name="T84" fmla="*/ 126 w 128"/>
                <a:gd name="T85" fmla="*/ 118 h 123"/>
                <a:gd name="T86" fmla="*/ 128 w 128"/>
                <a:gd name="T87" fmla="*/ 121 h 123"/>
                <a:gd name="T88" fmla="*/ 126 w 128"/>
                <a:gd name="T89" fmla="*/ 123 h 123"/>
                <a:gd name="T90" fmla="*/ 128 w 128"/>
                <a:gd name="T91" fmla="*/ 123 h 123"/>
                <a:gd name="T92" fmla="*/ 128 w 128"/>
                <a:gd name="T93" fmla="*/ 21 h 123"/>
                <a:gd name="T94" fmla="*/ 128 w 128"/>
                <a:gd name="T95" fmla="*/ 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123">
                  <a:moveTo>
                    <a:pt x="128" y="21"/>
                  </a:move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4" y="19"/>
                  </a:lnTo>
                  <a:lnTo>
                    <a:pt x="122" y="15"/>
                  </a:lnTo>
                  <a:lnTo>
                    <a:pt x="105" y="12"/>
                  </a:lnTo>
                  <a:lnTo>
                    <a:pt x="105" y="12"/>
                  </a:lnTo>
                  <a:lnTo>
                    <a:pt x="104" y="12"/>
                  </a:lnTo>
                  <a:lnTo>
                    <a:pt x="104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1" y="10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9" y="27"/>
                  </a:lnTo>
                  <a:lnTo>
                    <a:pt x="43" y="27"/>
                  </a:lnTo>
                  <a:lnTo>
                    <a:pt x="37" y="21"/>
                  </a:lnTo>
                  <a:lnTo>
                    <a:pt x="34" y="17"/>
                  </a:lnTo>
                  <a:lnTo>
                    <a:pt x="28" y="12"/>
                  </a:lnTo>
                  <a:lnTo>
                    <a:pt x="22" y="17"/>
                  </a:lnTo>
                  <a:lnTo>
                    <a:pt x="17" y="17"/>
                  </a:lnTo>
                  <a:lnTo>
                    <a:pt x="7" y="17"/>
                  </a:lnTo>
                  <a:lnTo>
                    <a:pt x="0" y="21"/>
                  </a:lnTo>
                  <a:lnTo>
                    <a:pt x="5" y="25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54" y="51"/>
                  </a:lnTo>
                  <a:lnTo>
                    <a:pt x="70" y="59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5" y="72"/>
                  </a:lnTo>
                  <a:lnTo>
                    <a:pt x="92" y="82"/>
                  </a:lnTo>
                  <a:lnTo>
                    <a:pt x="96" y="87"/>
                  </a:lnTo>
                  <a:lnTo>
                    <a:pt x="98" y="91"/>
                  </a:lnTo>
                  <a:lnTo>
                    <a:pt x="100" y="95"/>
                  </a:lnTo>
                  <a:lnTo>
                    <a:pt x="98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79" y="103"/>
                  </a:lnTo>
                  <a:lnTo>
                    <a:pt x="79" y="106"/>
                  </a:lnTo>
                  <a:lnTo>
                    <a:pt x="81" y="110"/>
                  </a:lnTo>
                  <a:lnTo>
                    <a:pt x="83" y="112"/>
                  </a:lnTo>
                  <a:lnTo>
                    <a:pt x="85" y="116"/>
                  </a:lnTo>
                  <a:lnTo>
                    <a:pt x="88" y="116"/>
                  </a:lnTo>
                  <a:lnTo>
                    <a:pt x="92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100" y="114"/>
                  </a:lnTo>
                  <a:lnTo>
                    <a:pt x="105" y="112"/>
                  </a:lnTo>
                  <a:lnTo>
                    <a:pt x="107" y="110"/>
                  </a:lnTo>
                  <a:lnTo>
                    <a:pt x="111" y="110"/>
                  </a:lnTo>
                  <a:lnTo>
                    <a:pt x="111" y="110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7" y="114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8" y="121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72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3" name="Freeform 363">
              <a:extLst>
                <a:ext uri="{FF2B5EF4-FFF2-40B4-BE49-F238E27FC236}">
                  <a16:creationId xmlns:a16="http://schemas.microsoft.com/office/drawing/2014/main" id="{313F6C1F-1FD2-A24B-B9D6-E676E56E37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06879" y="3367321"/>
              <a:ext cx="195439" cy="159820"/>
            </a:xfrm>
            <a:custGeom>
              <a:avLst/>
              <a:gdLst>
                <a:gd name="T0" fmla="*/ 128 w 128"/>
                <a:gd name="T1" fmla="*/ 21 h 123"/>
                <a:gd name="T2" fmla="*/ 128 w 128"/>
                <a:gd name="T3" fmla="*/ 21 h 123"/>
                <a:gd name="T4" fmla="*/ 122 w 128"/>
                <a:gd name="T5" fmla="*/ 15 h 123"/>
                <a:gd name="T6" fmla="*/ 105 w 128"/>
                <a:gd name="T7" fmla="*/ 12 h 123"/>
                <a:gd name="T8" fmla="*/ 104 w 128"/>
                <a:gd name="T9" fmla="*/ 14 h 123"/>
                <a:gd name="T10" fmla="*/ 100 w 128"/>
                <a:gd name="T11" fmla="*/ 14 h 123"/>
                <a:gd name="T12" fmla="*/ 96 w 128"/>
                <a:gd name="T13" fmla="*/ 12 h 123"/>
                <a:gd name="T14" fmla="*/ 87 w 128"/>
                <a:gd name="T15" fmla="*/ 0 h 123"/>
                <a:gd name="T16" fmla="*/ 75 w 128"/>
                <a:gd name="T17" fmla="*/ 8 h 123"/>
                <a:gd name="T18" fmla="*/ 71 w 128"/>
                <a:gd name="T19" fmla="*/ 10 h 123"/>
                <a:gd name="T20" fmla="*/ 64 w 128"/>
                <a:gd name="T21" fmla="*/ 12 h 123"/>
                <a:gd name="T22" fmla="*/ 58 w 128"/>
                <a:gd name="T23" fmla="*/ 15 h 123"/>
                <a:gd name="T24" fmla="*/ 53 w 128"/>
                <a:gd name="T25" fmla="*/ 23 h 123"/>
                <a:gd name="T26" fmla="*/ 43 w 128"/>
                <a:gd name="T27" fmla="*/ 27 h 123"/>
                <a:gd name="T28" fmla="*/ 34 w 128"/>
                <a:gd name="T29" fmla="*/ 17 h 123"/>
                <a:gd name="T30" fmla="*/ 22 w 128"/>
                <a:gd name="T31" fmla="*/ 17 h 123"/>
                <a:gd name="T32" fmla="*/ 7 w 128"/>
                <a:gd name="T33" fmla="*/ 17 h 123"/>
                <a:gd name="T34" fmla="*/ 5 w 128"/>
                <a:gd name="T35" fmla="*/ 25 h 123"/>
                <a:gd name="T36" fmla="*/ 9 w 128"/>
                <a:gd name="T37" fmla="*/ 44 h 123"/>
                <a:gd name="T38" fmla="*/ 20 w 128"/>
                <a:gd name="T39" fmla="*/ 44 h 123"/>
                <a:gd name="T40" fmla="*/ 20 w 128"/>
                <a:gd name="T41" fmla="*/ 38 h 123"/>
                <a:gd name="T42" fmla="*/ 30 w 128"/>
                <a:gd name="T43" fmla="*/ 38 h 123"/>
                <a:gd name="T44" fmla="*/ 70 w 128"/>
                <a:gd name="T45" fmla="*/ 59 h 123"/>
                <a:gd name="T46" fmla="*/ 81 w 128"/>
                <a:gd name="T47" fmla="*/ 67 h 123"/>
                <a:gd name="T48" fmla="*/ 92 w 128"/>
                <a:gd name="T49" fmla="*/ 82 h 123"/>
                <a:gd name="T50" fmla="*/ 98 w 128"/>
                <a:gd name="T51" fmla="*/ 91 h 123"/>
                <a:gd name="T52" fmla="*/ 98 w 128"/>
                <a:gd name="T53" fmla="*/ 97 h 123"/>
                <a:gd name="T54" fmla="*/ 96 w 128"/>
                <a:gd name="T55" fmla="*/ 97 h 123"/>
                <a:gd name="T56" fmla="*/ 94 w 128"/>
                <a:gd name="T57" fmla="*/ 99 h 123"/>
                <a:gd name="T58" fmla="*/ 88 w 128"/>
                <a:gd name="T59" fmla="*/ 99 h 123"/>
                <a:gd name="T60" fmla="*/ 85 w 128"/>
                <a:gd name="T61" fmla="*/ 99 h 123"/>
                <a:gd name="T62" fmla="*/ 85 w 128"/>
                <a:gd name="T63" fmla="*/ 97 h 123"/>
                <a:gd name="T64" fmla="*/ 81 w 128"/>
                <a:gd name="T65" fmla="*/ 99 h 123"/>
                <a:gd name="T66" fmla="*/ 79 w 128"/>
                <a:gd name="T67" fmla="*/ 106 h 123"/>
                <a:gd name="T68" fmla="*/ 83 w 128"/>
                <a:gd name="T69" fmla="*/ 112 h 123"/>
                <a:gd name="T70" fmla="*/ 88 w 128"/>
                <a:gd name="T71" fmla="*/ 116 h 123"/>
                <a:gd name="T72" fmla="*/ 96 w 128"/>
                <a:gd name="T73" fmla="*/ 118 h 123"/>
                <a:gd name="T74" fmla="*/ 100 w 128"/>
                <a:gd name="T75" fmla="*/ 114 h 123"/>
                <a:gd name="T76" fmla="*/ 107 w 128"/>
                <a:gd name="T77" fmla="*/ 110 h 123"/>
                <a:gd name="T78" fmla="*/ 111 w 128"/>
                <a:gd name="T79" fmla="*/ 110 h 123"/>
                <a:gd name="T80" fmla="*/ 115 w 128"/>
                <a:gd name="T81" fmla="*/ 112 h 123"/>
                <a:gd name="T82" fmla="*/ 119 w 128"/>
                <a:gd name="T83" fmla="*/ 114 h 123"/>
                <a:gd name="T84" fmla="*/ 126 w 128"/>
                <a:gd name="T85" fmla="*/ 118 h 123"/>
                <a:gd name="T86" fmla="*/ 128 w 128"/>
                <a:gd name="T87" fmla="*/ 121 h 123"/>
                <a:gd name="T88" fmla="*/ 126 w 128"/>
                <a:gd name="T89" fmla="*/ 123 h 123"/>
                <a:gd name="T90" fmla="*/ 128 w 128"/>
                <a:gd name="T91" fmla="*/ 123 h 123"/>
                <a:gd name="T92" fmla="*/ 128 w 128"/>
                <a:gd name="T93" fmla="*/ 21 h 123"/>
                <a:gd name="T94" fmla="*/ 128 w 128"/>
                <a:gd name="T95" fmla="*/ 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123">
                  <a:moveTo>
                    <a:pt x="128" y="21"/>
                  </a:move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4" y="19"/>
                  </a:lnTo>
                  <a:lnTo>
                    <a:pt x="122" y="15"/>
                  </a:lnTo>
                  <a:lnTo>
                    <a:pt x="105" y="12"/>
                  </a:lnTo>
                  <a:lnTo>
                    <a:pt x="105" y="12"/>
                  </a:lnTo>
                  <a:lnTo>
                    <a:pt x="104" y="12"/>
                  </a:lnTo>
                  <a:lnTo>
                    <a:pt x="104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1" y="10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9" y="27"/>
                  </a:lnTo>
                  <a:lnTo>
                    <a:pt x="43" y="27"/>
                  </a:lnTo>
                  <a:lnTo>
                    <a:pt x="37" y="21"/>
                  </a:lnTo>
                  <a:lnTo>
                    <a:pt x="34" y="17"/>
                  </a:lnTo>
                  <a:lnTo>
                    <a:pt x="28" y="12"/>
                  </a:lnTo>
                  <a:lnTo>
                    <a:pt x="22" y="17"/>
                  </a:lnTo>
                  <a:lnTo>
                    <a:pt x="17" y="17"/>
                  </a:lnTo>
                  <a:lnTo>
                    <a:pt x="7" y="17"/>
                  </a:lnTo>
                  <a:lnTo>
                    <a:pt x="0" y="21"/>
                  </a:lnTo>
                  <a:lnTo>
                    <a:pt x="5" y="25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54" y="51"/>
                  </a:lnTo>
                  <a:lnTo>
                    <a:pt x="70" y="59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5" y="72"/>
                  </a:lnTo>
                  <a:lnTo>
                    <a:pt x="92" y="82"/>
                  </a:lnTo>
                  <a:lnTo>
                    <a:pt x="96" y="87"/>
                  </a:lnTo>
                  <a:lnTo>
                    <a:pt x="98" y="91"/>
                  </a:lnTo>
                  <a:lnTo>
                    <a:pt x="100" y="95"/>
                  </a:lnTo>
                  <a:lnTo>
                    <a:pt x="98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79" y="103"/>
                  </a:lnTo>
                  <a:lnTo>
                    <a:pt x="79" y="106"/>
                  </a:lnTo>
                  <a:lnTo>
                    <a:pt x="81" y="110"/>
                  </a:lnTo>
                  <a:lnTo>
                    <a:pt x="83" y="112"/>
                  </a:lnTo>
                  <a:lnTo>
                    <a:pt x="85" y="116"/>
                  </a:lnTo>
                  <a:lnTo>
                    <a:pt x="88" y="116"/>
                  </a:lnTo>
                  <a:lnTo>
                    <a:pt x="92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100" y="114"/>
                  </a:lnTo>
                  <a:lnTo>
                    <a:pt x="105" y="112"/>
                  </a:lnTo>
                  <a:lnTo>
                    <a:pt x="107" y="110"/>
                  </a:lnTo>
                  <a:lnTo>
                    <a:pt x="111" y="110"/>
                  </a:lnTo>
                  <a:lnTo>
                    <a:pt x="111" y="110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7" y="114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8" y="121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72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4" name="Freeform 364">
              <a:extLst>
                <a:ext uri="{FF2B5EF4-FFF2-40B4-BE49-F238E27FC236}">
                  <a16:creationId xmlns:a16="http://schemas.microsoft.com/office/drawing/2014/main" id="{43A67D68-ED90-5F42-BDD6-D7408FDF62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77869" y="3338736"/>
              <a:ext cx="74816" cy="38980"/>
            </a:xfrm>
            <a:custGeom>
              <a:avLst/>
              <a:gdLst>
                <a:gd name="T0" fmla="*/ 0 w 49"/>
                <a:gd name="T1" fmla="*/ 11 h 30"/>
                <a:gd name="T2" fmla="*/ 0 w 49"/>
                <a:gd name="T3" fmla="*/ 11 h 30"/>
                <a:gd name="T4" fmla="*/ 2 w 49"/>
                <a:gd name="T5" fmla="*/ 13 h 30"/>
                <a:gd name="T6" fmla="*/ 2 w 49"/>
                <a:gd name="T7" fmla="*/ 15 h 30"/>
                <a:gd name="T8" fmla="*/ 2 w 49"/>
                <a:gd name="T9" fmla="*/ 15 h 30"/>
                <a:gd name="T10" fmla="*/ 5 w 49"/>
                <a:gd name="T11" fmla="*/ 15 h 30"/>
                <a:gd name="T12" fmla="*/ 5 w 49"/>
                <a:gd name="T13" fmla="*/ 15 h 30"/>
                <a:gd name="T14" fmla="*/ 11 w 49"/>
                <a:gd name="T15" fmla="*/ 15 h 30"/>
                <a:gd name="T16" fmla="*/ 20 w 49"/>
                <a:gd name="T17" fmla="*/ 20 h 30"/>
                <a:gd name="T18" fmla="*/ 20 w 49"/>
                <a:gd name="T19" fmla="*/ 28 h 30"/>
                <a:gd name="T20" fmla="*/ 26 w 49"/>
                <a:gd name="T21" fmla="*/ 30 h 30"/>
                <a:gd name="T22" fmla="*/ 32 w 49"/>
                <a:gd name="T23" fmla="*/ 30 h 30"/>
                <a:gd name="T24" fmla="*/ 39 w 49"/>
                <a:gd name="T25" fmla="*/ 30 h 30"/>
                <a:gd name="T26" fmla="*/ 41 w 49"/>
                <a:gd name="T27" fmla="*/ 26 h 30"/>
                <a:gd name="T28" fmla="*/ 49 w 49"/>
                <a:gd name="T29" fmla="*/ 26 h 30"/>
                <a:gd name="T30" fmla="*/ 49 w 49"/>
                <a:gd name="T31" fmla="*/ 20 h 30"/>
                <a:gd name="T32" fmla="*/ 49 w 49"/>
                <a:gd name="T33" fmla="*/ 9 h 30"/>
                <a:gd name="T34" fmla="*/ 49 w 49"/>
                <a:gd name="T35" fmla="*/ 9 h 30"/>
                <a:gd name="T36" fmla="*/ 49 w 49"/>
                <a:gd name="T37" fmla="*/ 7 h 30"/>
                <a:gd name="T38" fmla="*/ 49 w 49"/>
                <a:gd name="T39" fmla="*/ 5 h 30"/>
                <a:gd name="T40" fmla="*/ 49 w 49"/>
                <a:gd name="T41" fmla="*/ 5 h 30"/>
                <a:gd name="T42" fmla="*/ 49 w 49"/>
                <a:gd name="T43" fmla="*/ 5 h 30"/>
                <a:gd name="T44" fmla="*/ 45 w 49"/>
                <a:gd name="T45" fmla="*/ 3 h 30"/>
                <a:gd name="T46" fmla="*/ 43 w 49"/>
                <a:gd name="T47" fmla="*/ 3 h 30"/>
                <a:gd name="T48" fmla="*/ 39 w 49"/>
                <a:gd name="T49" fmla="*/ 0 h 30"/>
                <a:gd name="T50" fmla="*/ 39 w 49"/>
                <a:gd name="T51" fmla="*/ 0 h 30"/>
                <a:gd name="T52" fmla="*/ 39 w 49"/>
                <a:gd name="T53" fmla="*/ 0 h 30"/>
                <a:gd name="T54" fmla="*/ 34 w 49"/>
                <a:gd name="T55" fmla="*/ 0 h 30"/>
                <a:gd name="T56" fmla="*/ 34 w 49"/>
                <a:gd name="T57" fmla="*/ 0 h 30"/>
                <a:gd name="T58" fmla="*/ 22 w 49"/>
                <a:gd name="T59" fmla="*/ 0 h 30"/>
                <a:gd name="T60" fmla="*/ 22 w 49"/>
                <a:gd name="T61" fmla="*/ 0 h 30"/>
                <a:gd name="T62" fmla="*/ 19 w 49"/>
                <a:gd name="T63" fmla="*/ 0 h 30"/>
                <a:gd name="T64" fmla="*/ 13 w 49"/>
                <a:gd name="T65" fmla="*/ 2 h 30"/>
                <a:gd name="T66" fmla="*/ 7 w 49"/>
                <a:gd name="T67" fmla="*/ 3 h 30"/>
                <a:gd name="T68" fmla="*/ 3 w 49"/>
                <a:gd name="T69" fmla="*/ 3 h 30"/>
                <a:gd name="T70" fmla="*/ 0 w 49"/>
                <a:gd name="T71" fmla="*/ 11 h 30"/>
                <a:gd name="T72" fmla="*/ 0 w 49"/>
                <a:gd name="T73" fmla="*/ 11 h 30"/>
                <a:gd name="T74" fmla="*/ 0 w 49"/>
                <a:gd name="T7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30">
                  <a:moveTo>
                    <a:pt x="0" y="11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5"/>
                  </a:lnTo>
                  <a:lnTo>
                    <a:pt x="20" y="20"/>
                  </a:lnTo>
                  <a:lnTo>
                    <a:pt x="20" y="28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1" y="26"/>
                  </a:lnTo>
                  <a:lnTo>
                    <a:pt x="49" y="26"/>
                  </a:lnTo>
                  <a:lnTo>
                    <a:pt x="49" y="20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5" name="Freeform 365">
              <a:extLst>
                <a:ext uri="{FF2B5EF4-FFF2-40B4-BE49-F238E27FC236}">
                  <a16:creationId xmlns:a16="http://schemas.microsoft.com/office/drawing/2014/main" id="{32B20497-3048-D343-9EE2-97CDAFFAF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77869" y="3338736"/>
              <a:ext cx="74816" cy="38980"/>
            </a:xfrm>
            <a:custGeom>
              <a:avLst/>
              <a:gdLst>
                <a:gd name="T0" fmla="*/ 0 w 49"/>
                <a:gd name="T1" fmla="*/ 11 h 30"/>
                <a:gd name="T2" fmla="*/ 0 w 49"/>
                <a:gd name="T3" fmla="*/ 11 h 30"/>
                <a:gd name="T4" fmla="*/ 2 w 49"/>
                <a:gd name="T5" fmla="*/ 13 h 30"/>
                <a:gd name="T6" fmla="*/ 2 w 49"/>
                <a:gd name="T7" fmla="*/ 15 h 30"/>
                <a:gd name="T8" fmla="*/ 2 w 49"/>
                <a:gd name="T9" fmla="*/ 15 h 30"/>
                <a:gd name="T10" fmla="*/ 5 w 49"/>
                <a:gd name="T11" fmla="*/ 15 h 30"/>
                <a:gd name="T12" fmla="*/ 5 w 49"/>
                <a:gd name="T13" fmla="*/ 15 h 30"/>
                <a:gd name="T14" fmla="*/ 11 w 49"/>
                <a:gd name="T15" fmla="*/ 15 h 30"/>
                <a:gd name="T16" fmla="*/ 20 w 49"/>
                <a:gd name="T17" fmla="*/ 20 h 30"/>
                <a:gd name="T18" fmla="*/ 20 w 49"/>
                <a:gd name="T19" fmla="*/ 28 h 30"/>
                <a:gd name="T20" fmla="*/ 26 w 49"/>
                <a:gd name="T21" fmla="*/ 30 h 30"/>
                <a:gd name="T22" fmla="*/ 32 w 49"/>
                <a:gd name="T23" fmla="*/ 30 h 30"/>
                <a:gd name="T24" fmla="*/ 39 w 49"/>
                <a:gd name="T25" fmla="*/ 30 h 30"/>
                <a:gd name="T26" fmla="*/ 41 w 49"/>
                <a:gd name="T27" fmla="*/ 26 h 30"/>
                <a:gd name="T28" fmla="*/ 49 w 49"/>
                <a:gd name="T29" fmla="*/ 26 h 30"/>
                <a:gd name="T30" fmla="*/ 49 w 49"/>
                <a:gd name="T31" fmla="*/ 20 h 30"/>
                <a:gd name="T32" fmla="*/ 49 w 49"/>
                <a:gd name="T33" fmla="*/ 9 h 30"/>
                <a:gd name="T34" fmla="*/ 49 w 49"/>
                <a:gd name="T35" fmla="*/ 9 h 30"/>
                <a:gd name="T36" fmla="*/ 49 w 49"/>
                <a:gd name="T37" fmla="*/ 7 h 30"/>
                <a:gd name="T38" fmla="*/ 49 w 49"/>
                <a:gd name="T39" fmla="*/ 5 h 30"/>
                <a:gd name="T40" fmla="*/ 49 w 49"/>
                <a:gd name="T41" fmla="*/ 5 h 30"/>
                <a:gd name="T42" fmla="*/ 49 w 49"/>
                <a:gd name="T43" fmla="*/ 5 h 30"/>
                <a:gd name="T44" fmla="*/ 45 w 49"/>
                <a:gd name="T45" fmla="*/ 3 h 30"/>
                <a:gd name="T46" fmla="*/ 43 w 49"/>
                <a:gd name="T47" fmla="*/ 3 h 30"/>
                <a:gd name="T48" fmla="*/ 39 w 49"/>
                <a:gd name="T49" fmla="*/ 0 h 30"/>
                <a:gd name="T50" fmla="*/ 39 w 49"/>
                <a:gd name="T51" fmla="*/ 0 h 30"/>
                <a:gd name="T52" fmla="*/ 39 w 49"/>
                <a:gd name="T53" fmla="*/ 0 h 30"/>
                <a:gd name="T54" fmla="*/ 34 w 49"/>
                <a:gd name="T55" fmla="*/ 0 h 30"/>
                <a:gd name="T56" fmla="*/ 34 w 49"/>
                <a:gd name="T57" fmla="*/ 0 h 30"/>
                <a:gd name="T58" fmla="*/ 22 w 49"/>
                <a:gd name="T59" fmla="*/ 0 h 30"/>
                <a:gd name="T60" fmla="*/ 22 w 49"/>
                <a:gd name="T61" fmla="*/ 0 h 30"/>
                <a:gd name="T62" fmla="*/ 19 w 49"/>
                <a:gd name="T63" fmla="*/ 0 h 30"/>
                <a:gd name="T64" fmla="*/ 13 w 49"/>
                <a:gd name="T65" fmla="*/ 2 h 30"/>
                <a:gd name="T66" fmla="*/ 7 w 49"/>
                <a:gd name="T67" fmla="*/ 3 h 30"/>
                <a:gd name="T68" fmla="*/ 3 w 49"/>
                <a:gd name="T69" fmla="*/ 3 h 30"/>
                <a:gd name="T70" fmla="*/ 0 w 49"/>
                <a:gd name="T71" fmla="*/ 11 h 30"/>
                <a:gd name="T72" fmla="*/ 0 w 49"/>
                <a:gd name="T73" fmla="*/ 11 h 30"/>
                <a:gd name="T74" fmla="*/ 0 w 49"/>
                <a:gd name="T7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30">
                  <a:moveTo>
                    <a:pt x="0" y="11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5"/>
                  </a:lnTo>
                  <a:lnTo>
                    <a:pt x="20" y="20"/>
                  </a:lnTo>
                  <a:lnTo>
                    <a:pt x="20" y="28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1" y="26"/>
                  </a:lnTo>
                  <a:lnTo>
                    <a:pt x="49" y="26"/>
                  </a:lnTo>
                  <a:lnTo>
                    <a:pt x="49" y="20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6" name="Freeform 366">
              <a:extLst>
                <a:ext uri="{FF2B5EF4-FFF2-40B4-BE49-F238E27FC236}">
                  <a16:creationId xmlns:a16="http://schemas.microsoft.com/office/drawing/2014/main" id="{6334B43B-2E44-3A43-B9C3-70820B618B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2882" y="3298456"/>
              <a:ext cx="135891" cy="155922"/>
            </a:xfrm>
            <a:custGeom>
              <a:avLst/>
              <a:gdLst>
                <a:gd name="T0" fmla="*/ 12 w 89"/>
                <a:gd name="T1" fmla="*/ 120 h 120"/>
                <a:gd name="T2" fmla="*/ 15 w 89"/>
                <a:gd name="T3" fmla="*/ 118 h 120"/>
                <a:gd name="T4" fmla="*/ 19 w 89"/>
                <a:gd name="T5" fmla="*/ 108 h 120"/>
                <a:gd name="T6" fmla="*/ 19 w 89"/>
                <a:gd name="T7" fmla="*/ 104 h 120"/>
                <a:gd name="T8" fmla="*/ 19 w 89"/>
                <a:gd name="T9" fmla="*/ 84 h 120"/>
                <a:gd name="T10" fmla="*/ 19 w 89"/>
                <a:gd name="T11" fmla="*/ 70 h 120"/>
                <a:gd name="T12" fmla="*/ 25 w 89"/>
                <a:gd name="T13" fmla="*/ 67 h 120"/>
                <a:gd name="T14" fmla="*/ 25 w 89"/>
                <a:gd name="T15" fmla="*/ 72 h 120"/>
                <a:gd name="T16" fmla="*/ 29 w 89"/>
                <a:gd name="T17" fmla="*/ 80 h 120"/>
                <a:gd name="T18" fmla="*/ 32 w 89"/>
                <a:gd name="T19" fmla="*/ 91 h 120"/>
                <a:gd name="T20" fmla="*/ 30 w 89"/>
                <a:gd name="T21" fmla="*/ 97 h 120"/>
                <a:gd name="T22" fmla="*/ 32 w 89"/>
                <a:gd name="T23" fmla="*/ 97 h 120"/>
                <a:gd name="T24" fmla="*/ 40 w 89"/>
                <a:gd name="T25" fmla="*/ 103 h 120"/>
                <a:gd name="T26" fmla="*/ 49 w 89"/>
                <a:gd name="T27" fmla="*/ 116 h 120"/>
                <a:gd name="T28" fmla="*/ 51 w 89"/>
                <a:gd name="T29" fmla="*/ 120 h 120"/>
                <a:gd name="T30" fmla="*/ 55 w 89"/>
                <a:gd name="T31" fmla="*/ 118 h 120"/>
                <a:gd name="T32" fmla="*/ 59 w 89"/>
                <a:gd name="T33" fmla="*/ 116 h 120"/>
                <a:gd name="T34" fmla="*/ 66 w 89"/>
                <a:gd name="T35" fmla="*/ 114 h 120"/>
                <a:gd name="T36" fmla="*/ 65 w 89"/>
                <a:gd name="T37" fmla="*/ 108 h 120"/>
                <a:gd name="T38" fmla="*/ 63 w 89"/>
                <a:gd name="T39" fmla="*/ 97 h 120"/>
                <a:gd name="T40" fmla="*/ 61 w 89"/>
                <a:gd name="T41" fmla="*/ 93 h 120"/>
                <a:gd name="T42" fmla="*/ 53 w 89"/>
                <a:gd name="T43" fmla="*/ 91 h 120"/>
                <a:gd name="T44" fmla="*/ 44 w 89"/>
                <a:gd name="T45" fmla="*/ 76 h 120"/>
                <a:gd name="T46" fmla="*/ 32 w 89"/>
                <a:gd name="T47" fmla="*/ 55 h 120"/>
                <a:gd name="T48" fmla="*/ 55 w 89"/>
                <a:gd name="T49" fmla="*/ 50 h 120"/>
                <a:gd name="T50" fmla="*/ 55 w 89"/>
                <a:gd name="T51" fmla="*/ 42 h 120"/>
                <a:gd name="T52" fmla="*/ 36 w 89"/>
                <a:gd name="T53" fmla="*/ 36 h 120"/>
                <a:gd name="T54" fmla="*/ 32 w 89"/>
                <a:gd name="T55" fmla="*/ 46 h 120"/>
                <a:gd name="T56" fmla="*/ 29 w 89"/>
                <a:gd name="T57" fmla="*/ 50 h 120"/>
                <a:gd name="T58" fmla="*/ 23 w 89"/>
                <a:gd name="T59" fmla="*/ 46 h 120"/>
                <a:gd name="T60" fmla="*/ 19 w 89"/>
                <a:gd name="T61" fmla="*/ 40 h 120"/>
                <a:gd name="T62" fmla="*/ 13 w 89"/>
                <a:gd name="T63" fmla="*/ 38 h 120"/>
                <a:gd name="T64" fmla="*/ 19 w 89"/>
                <a:gd name="T65" fmla="*/ 27 h 120"/>
                <a:gd name="T66" fmla="*/ 23 w 89"/>
                <a:gd name="T67" fmla="*/ 25 h 120"/>
                <a:gd name="T68" fmla="*/ 36 w 89"/>
                <a:gd name="T69" fmla="*/ 25 h 120"/>
                <a:gd name="T70" fmla="*/ 51 w 89"/>
                <a:gd name="T71" fmla="*/ 19 h 120"/>
                <a:gd name="T72" fmla="*/ 51 w 89"/>
                <a:gd name="T73" fmla="*/ 21 h 120"/>
                <a:gd name="T74" fmla="*/ 59 w 89"/>
                <a:gd name="T75" fmla="*/ 23 h 120"/>
                <a:gd name="T76" fmla="*/ 66 w 89"/>
                <a:gd name="T77" fmla="*/ 25 h 120"/>
                <a:gd name="T78" fmla="*/ 66 w 89"/>
                <a:gd name="T79" fmla="*/ 27 h 120"/>
                <a:gd name="T80" fmla="*/ 76 w 89"/>
                <a:gd name="T81" fmla="*/ 23 h 120"/>
                <a:gd name="T82" fmla="*/ 80 w 89"/>
                <a:gd name="T83" fmla="*/ 19 h 120"/>
                <a:gd name="T84" fmla="*/ 89 w 89"/>
                <a:gd name="T85" fmla="*/ 0 h 120"/>
                <a:gd name="T86" fmla="*/ 76 w 89"/>
                <a:gd name="T87" fmla="*/ 6 h 120"/>
                <a:gd name="T88" fmla="*/ 70 w 89"/>
                <a:gd name="T89" fmla="*/ 8 h 120"/>
                <a:gd name="T90" fmla="*/ 72 w 89"/>
                <a:gd name="T91" fmla="*/ 12 h 120"/>
                <a:gd name="T92" fmla="*/ 70 w 89"/>
                <a:gd name="T93" fmla="*/ 14 h 120"/>
                <a:gd name="T94" fmla="*/ 61 w 89"/>
                <a:gd name="T95" fmla="*/ 14 h 120"/>
                <a:gd name="T96" fmla="*/ 40 w 89"/>
                <a:gd name="T97" fmla="*/ 10 h 120"/>
                <a:gd name="T98" fmla="*/ 27 w 89"/>
                <a:gd name="T99" fmla="*/ 4 h 120"/>
                <a:gd name="T100" fmla="*/ 21 w 89"/>
                <a:gd name="T101" fmla="*/ 10 h 120"/>
                <a:gd name="T102" fmla="*/ 12 w 89"/>
                <a:gd name="T103" fmla="*/ 19 h 120"/>
                <a:gd name="T104" fmla="*/ 10 w 89"/>
                <a:gd name="T105" fmla="*/ 25 h 120"/>
                <a:gd name="T106" fmla="*/ 10 w 89"/>
                <a:gd name="T107" fmla="*/ 33 h 120"/>
                <a:gd name="T108" fmla="*/ 2 w 89"/>
                <a:gd name="T109" fmla="*/ 44 h 120"/>
                <a:gd name="T110" fmla="*/ 0 w 89"/>
                <a:gd name="T111" fmla="*/ 55 h 120"/>
                <a:gd name="T112" fmla="*/ 0 w 89"/>
                <a:gd name="T113" fmla="*/ 68 h 120"/>
                <a:gd name="T114" fmla="*/ 0 w 89"/>
                <a:gd name="T115" fmla="*/ 55 h 120"/>
                <a:gd name="T116" fmla="*/ 2 w 89"/>
                <a:gd name="T117" fmla="*/ 86 h 120"/>
                <a:gd name="T118" fmla="*/ 8 w 89"/>
                <a:gd name="T119" fmla="*/ 99 h 120"/>
                <a:gd name="T120" fmla="*/ 6 w 89"/>
                <a:gd name="T121" fmla="*/ 101 h 120"/>
                <a:gd name="T122" fmla="*/ 6 w 89"/>
                <a:gd name="T12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" h="120">
                  <a:moveTo>
                    <a:pt x="6" y="120"/>
                  </a:moveTo>
                  <a:lnTo>
                    <a:pt x="12" y="120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9" y="11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84"/>
                  </a:lnTo>
                  <a:lnTo>
                    <a:pt x="19" y="76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72"/>
                  </a:lnTo>
                  <a:lnTo>
                    <a:pt x="25" y="74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0" y="84"/>
                  </a:lnTo>
                  <a:lnTo>
                    <a:pt x="32" y="87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6" y="99"/>
                  </a:lnTo>
                  <a:lnTo>
                    <a:pt x="38" y="101"/>
                  </a:lnTo>
                  <a:lnTo>
                    <a:pt x="40" y="103"/>
                  </a:lnTo>
                  <a:lnTo>
                    <a:pt x="44" y="103"/>
                  </a:lnTo>
                  <a:lnTo>
                    <a:pt x="53" y="112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5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7" y="116"/>
                  </a:lnTo>
                  <a:lnTo>
                    <a:pt x="59" y="116"/>
                  </a:lnTo>
                  <a:lnTo>
                    <a:pt x="63" y="116"/>
                  </a:lnTo>
                  <a:lnTo>
                    <a:pt x="65" y="114"/>
                  </a:lnTo>
                  <a:lnTo>
                    <a:pt x="66" y="114"/>
                  </a:lnTo>
                  <a:lnTo>
                    <a:pt x="66" y="112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3" y="104"/>
                  </a:lnTo>
                  <a:lnTo>
                    <a:pt x="63" y="103"/>
                  </a:lnTo>
                  <a:lnTo>
                    <a:pt x="63" y="97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55" y="93"/>
                  </a:lnTo>
                  <a:lnTo>
                    <a:pt x="53" y="91"/>
                  </a:lnTo>
                  <a:lnTo>
                    <a:pt x="51" y="89"/>
                  </a:lnTo>
                  <a:lnTo>
                    <a:pt x="46" y="84"/>
                  </a:lnTo>
                  <a:lnTo>
                    <a:pt x="44" y="76"/>
                  </a:lnTo>
                  <a:lnTo>
                    <a:pt x="38" y="68"/>
                  </a:lnTo>
                  <a:lnTo>
                    <a:pt x="36" y="59"/>
                  </a:lnTo>
                  <a:lnTo>
                    <a:pt x="32" y="55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44" y="38"/>
                  </a:lnTo>
                  <a:lnTo>
                    <a:pt x="40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3" y="46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0" y="23"/>
                  </a:lnTo>
                  <a:lnTo>
                    <a:pt x="46" y="23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5" y="23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3" y="16"/>
                  </a:lnTo>
                  <a:lnTo>
                    <a:pt x="85" y="8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2" y="4"/>
                  </a:lnTo>
                  <a:lnTo>
                    <a:pt x="76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0" y="14"/>
                  </a:lnTo>
                  <a:lnTo>
                    <a:pt x="66" y="16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49" y="12"/>
                  </a:lnTo>
                  <a:lnTo>
                    <a:pt x="44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2" y="76"/>
                  </a:lnTo>
                  <a:lnTo>
                    <a:pt x="2" y="86"/>
                  </a:lnTo>
                  <a:lnTo>
                    <a:pt x="4" y="93"/>
                  </a:lnTo>
                  <a:lnTo>
                    <a:pt x="6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6" y="106"/>
                  </a:lnTo>
                  <a:lnTo>
                    <a:pt x="4" y="114"/>
                  </a:lnTo>
                  <a:lnTo>
                    <a:pt x="6" y="120"/>
                  </a:lnTo>
                  <a:lnTo>
                    <a:pt x="6" y="120"/>
                  </a:lnTo>
                  <a:lnTo>
                    <a:pt x="6" y="1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7" name="Freeform 367">
              <a:extLst>
                <a:ext uri="{FF2B5EF4-FFF2-40B4-BE49-F238E27FC236}">
                  <a16:creationId xmlns:a16="http://schemas.microsoft.com/office/drawing/2014/main" id="{11F7F014-3110-CC4D-B25B-62B9D36739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2882" y="3298456"/>
              <a:ext cx="135891" cy="155922"/>
            </a:xfrm>
            <a:custGeom>
              <a:avLst/>
              <a:gdLst>
                <a:gd name="T0" fmla="*/ 12 w 89"/>
                <a:gd name="T1" fmla="*/ 120 h 120"/>
                <a:gd name="T2" fmla="*/ 15 w 89"/>
                <a:gd name="T3" fmla="*/ 118 h 120"/>
                <a:gd name="T4" fmla="*/ 19 w 89"/>
                <a:gd name="T5" fmla="*/ 108 h 120"/>
                <a:gd name="T6" fmla="*/ 19 w 89"/>
                <a:gd name="T7" fmla="*/ 104 h 120"/>
                <a:gd name="T8" fmla="*/ 19 w 89"/>
                <a:gd name="T9" fmla="*/ 84 h 120"/>
                <a:gd name="T10" fmla="*/ 19 w 89"/>
                <a:gd name="T11" fmla="*/ 70 h 120"/>
                <a:gd name="T12" fmla="*/ 25 w 89"/>
                <a:gd name="T13" fmla="*/ 67 h 120"/>
                <a:gd name="T14" fmla="*/ 25 w 89"/>
                <a:gd name="T15" fmla="*/ 72 h 120"/>
                <a:gd name="T16" fmla="*/ 29 w 89"/>
                <a:gd name="T17" fmla="*/ 80 h 120"/>
                <a:gd name="T18" fmla="*/ 32 w 89"/>
                <a:gd name="T19" fmla="*/ 91 h 120"/>
                <a:gd name="T20" fmla="*/ 30 w 89"/>
                <a:gd name="T21" fmla="*/ 97 h 120"/>
                <a:gd name="T22" fmla="*/ 32 w 89"/>
                <a:gd name="T23" fmla="*/ 97 h 120"/>
                <a:gd name="T24" fmla="*/ 40 w 89"/>
                <a:gd name="T25" fmla="*/ 103 h 120"/>
                <a:gd name="T26" fmla="*/ 49 w 89"/>
                <a:gd name="T27" fmla="*/ 116 h 120"/>
                <a:gd name="T28" fmla="*/ 51 w 89"/>
                <a:gd name="T29" fmla="*/ 120 h 120"/>
                <a:gd name="T30" fmla="*/ 55 w 89"/>
                <a:gd name="T31" fmla="*/ 118 h 120"/>
                <a:gd name="T32" fmla="*/ 59 w 89"/>
                <a:gd name="T33" fmla="*/ 116 h 120"/>
                <a:gd name="T34" fmla="*/ 66 w 89"/>
                <a:gd name="T35" fmla="*/ 114 h 120"/>
                <a:gd name="T36" fmla="*/ 65 w 89"/>
                <a:gd name="T37" fmla="*/ 108 h 120"/>
                <a:gd name="T38" fmla="*/ 63 w 89"/>
                <a:gd name="T39" fmla="*/ 97 h 120"/>
                <a:gd name="T40" fmla="*/ 61 w 89"/>
                <a:gd name="T41" fmla="*/ 93 h 120"/>
                <a:gd name="T42" fmla="*/ 53 w 89"/>
                <a:gd name="T43" fmla="*/ 91 h 120"/>
                <a:gd name="T44" fmla="*/ 44 w 89"/>
                <a:gd name="T45" fmla="*/ 76 h 120"/>
                <a:gd name="T46" fmla="*/ 32 w 89"/>
                <a:gd name="T47" fmla="*/ 55 h 120"/>
                <a:gd name="T48" fmla="*/ 55 w 89"/>
                <a:gd name="T49" fmla="*/ 50 h 120"/>
                <a:gd name="T50" fmla="*/ 55 w 89"/>
                <a:gd name="T51" fmla="*/ 42 h 120"/>
                <a:gd name="T52" fmla="*/ 36 w 89"/>
                <a:gd name="T53" fmla="*/ 36 h 120"/>
                <a:gd name="T54" fmla="*/ 32 w 89"/>
                <a:gd name="T55" fmla="*/ 46 h 120"/>
                <a:gd name="T56" fmla="*/ 29 w 89"/>
                <a:gd name="T57" fmla="*/ 50 h 120"/>
                <a:gd name="T58" fmla="*/ 23 w 89"/>
                <a:gd name="T59" fmla="*/ 46 h 120"/>
                <a:gd name="T60" fmla="*/ 19 w 89"/>
                <a:gd name="T61" fmla="*/ 40 h 120"/>
                <a:gd name="T62" fmla="*/ 13 w 89"/>
                <a:gd name="T63" fmla="*/ 38 h 120"/>
                <a:gd name="T64" fmla="*/ 19 w 89"/>
                <a:gd name="T65" fmla="*/ 27 h 120"/>
                <a:gd name="T66" fmla="*/ 23 w 89"/>
                <a:gd name="T67" fmla="*/ 25 h 120"/>
                <a:gd name="T68" fmla="*/ 36 w 89"/>
                <a:gd name="T69" fmla="*/ 25 h 120"/>
                <a:gd name="T70" fmla="*/ 51 w 89"/>
                <a:gd name="T71" fmla="*/ 19 h 120"/>
                <a:gd name="T72" fmla="*/ 51 w 89"/>
                <a:gd name="T73" fmla="*/ 21 h 120"/>
                <a:gd name="T74" fmla="*/ 59 w 89"/>
                <a:gd name="T75" fmla="*/ 23 h 120"/>
                <a:gd name="T76" fmla="*/ 66 w 89"/>
                <a:gd name="T77" fmla="*/ 25 h 120"/>
                <a:gd name="T78" fmla="*/ 66 w 89"/>
                <a:gd name="T79" fmla="*/ 27 h 120"/>
                <a:gd name="T80" fmla="*/ 76 w 89"/>
                <a:gd name="T81" fmla="*/ 23 h 120"/>
                <a:gd name="T82" fmla="*/ 80 w 89"/>
                <a:gd name="T83" fmla="*/ 19 h 120"/>
                <a:gd name="T84" fmla="*/ 89 w 89"/>
                <a:gd name="T85" fmla="*/ 0 h 120"/>
                <a:gd name="T86" fmla="*/ 76 w 89"/>
                <a:gd name="T87" fmla="*/ 6 h 120"/>
                <a:gd name="T88" fmla="*/ 70 w 89"/>
                <a:gd name="T89" fmla="*/ 8 h 120"/>
                <a:gd name="T90" fmla="*/ 72 w 89"/>
                <a:gd name="T91" fmla="*/ 12 h 120"/>
                <a:gd name="T92" fmla="*/ 70 w 89"/>
                <a:gd name="T93" fmla="*/ 14 h 120"/>
                <a:gd name="T94" fmla="*/ 61 w 89"/>
                <a:gd name="T95" fmla="*/ 14 h 120"/>
                <a:gd name="T96" fmla="*/ 40 w 89"/>
                <a:gd name="T97" fmla="*/ 10 h 120"/>
                <a:gd name="T98" fmla="*/ 27 w 89"/>
                <a:gd name="T99" fmla="*/ 4 h 120"/>
                <a:gd name="T100" fmla="*/ 21 w 89"/>
                <a:gd name="T101" fmla="*/ 10 h 120"/>
                <a:gd name="T102" fmla="*/ 12 w 89"/>
                <a:gd name="T103" fmla="*/ 19 h 120"/>
                <a:gd name="T104" fmla="*/ 10 w 89"/>
                <a:gd name="T105" fmla="*/ 25 h 120"/>
                <a:gd name="T106" fmla="*/ 10 w 89"/>
                <a:gd name="T107" fmla="*/ 33 h 120"/>
                <a:gd name="T108" fmla="*/ 2 w 89"/>
                <a:gd name="T109" fmla="*/ 44 h 120"/>
                <a:gd name="T110" fmla="*/ 0 w 89"/>
                <a:gd name="T111" fmla="*/ 55 h 120"/>
                <a:gd name="T112" fmla="*/ 0 w 89"/>
                <a:gd name="T113" fmla="*/ 68 h 120"/>
                <a:gd name="T114" fmla="*/ 0 w 89"/>
                <a:gd name="T115" fmla="*/ 55 h 120"/>
                <a:gd name="T116" fmla="*/ 2 w 89"/>
                <a:gd name="T117" fmla="*/ 86 h 120"/>
                <a:gd name="T118" fmla="*/ 8 w 89"/>
                <a:gd name="T119" fmla="*/ 99 h 120"/>
                <a:gd name="T120" fmla="*/ 6 w 89"/>
                <a:gd name="T121" fmla="*/ 101 h 120"/>
                <a:gd name="T122" fmla="*/ 6 w 89"/>
                <a:gd name="T12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" h="120">
                  <a:moveTo>
                    <a:pt x="6" y="120"/>
                  </a:moveTo>
                  <a:lnTo>
                    <a:pt x="12" y="120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9" y="114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84"/>
                  </a:lnTo>
                  <a:lnTo>
                    <a:pt x="19" y="76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72"/>
                  </a:lnTo>
                  <a:lnTo>
                    <a:pt x="25" y="74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0" y="84"/>
                  </a:lnTo>
                  <a:lnTo>
                    <a:pt x="32" y="87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6" y="99"/>
                  </a:lnTo>
                  <a:lnTo>
                    <a:pt x="38" y="101"/>
                  </a:lnTo>
                  <a:lnTo>
                    <a:pt x="40" y="103"/>
                  </a:lnTo>
                  <a:lnTo>
                    <a:pt x="44" y="103"/>
                  </a:lnTo>
                  <a:lnTo>
                    <a:pt x="53" y="112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5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7" y="116"/>
                  </a:lnTo>
                  <a:lnTo>
                    <a:pt x="59" y="116"/>
                  </a:lnTo>
                  <a:lnTo>
                    <a:pt x="63" y="116"/>
                  </a:lnTo>
                  <a:lnTo>
                    <a:pt x="65" y="114"/>
                  </a:lnTo>
                  <a:lnTo>
                    <a:pt x="66" y="114"/>
                  </a:lnTo>
                  <a:lnTo>
                    <a:pt x="66" y="112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3" y="104"/>
                  </a:lnTo>
                  <a:lnTo>
                    <a:pt x="63" y="103"/>
                  </a:lnTo>
                  <a:lnTo>
                    <a:pt x="63" y="97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55" y="93"/>
                  </a:lnTo>
                  <a:lnTo>
                    <a:pt x="53" y="91"/>
                  </a:lnTo>
                  <a:lnTo>
                    <a:pt x="51" y="89"/>
                  </a:lnTo>
                  <a:lnTo>
                    <a:pt x="46" y="84"/>
                  </a:lnTo>
                  <a:lnTo>
                    <a:pt x="44" y="76"/>
                  </a:lnTo>
                  <a:lnTo>
                    <a:pt x="38" y="68"/>
                  </a:lnTo>
                  <a:lnTo>
                    <a:pt x="36" y="59"/>
                  </a:lnTo>
                  <a:lnTo>
                    <a:pt x="32" y="55"/>
                  </a:lnTo>
                  <a:lnTo>
                    <a:pt x="38" y="50"/>
                  </a:lnTo>
                  <a:lnTo>
                    <a:pt x="44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44" y="38"/>
                  </a:lnTo>
                  <a:lnTo>
                    <a:pt x="40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3" y="46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0" y="23"/>
                  </a:lnTo>
                  <a:lnTo>
                    <a:pt x="46" y="23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5" y="23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3" y="16"/>
                  </a:lnTo>
                  <a:lnTo>
                    <a:pt x="85" y="8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2" y="4"/>
                  </a:lnTo>
                  <a:lnTo>
                    <a:pt x="76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0" y="14"/>
                  </a:lnTo>
                  <a:lnTo>
                    <a:pt x="66" y="16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49" y="12"/>
                  </a:lnTo>
                  <a:lnTo>
                    <a:pt x="44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2" y="76"/>
                  </a:lnTo>
                  <a:lnTo>
                    <a:pt x="2" y="86"/>
                  </a:lnTo>
                  <a:lnTo>
                    <a:pt x="4" y="93"/>
                  </a:lnTo>
                  <a:lnTo>
                    <a:pt x="6" y="97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6" y="106"/>
                  </a:lnTo>
                  <a:lnTo>
                    <a:pt x="4" y="114"/>
                  </a:lnTo>
                  <a:lnTo>
                    <a:pt x="6" y="120"/>
                  </a:lnTo>
                  <a:lnTo>
                    <a:pt x="6" y="120"/>
                  </a:lnTo>
                  <a:lnTo>
                    <a:pt x="6" y="1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8" name="Freeform 368">
              <a:extLst>
                <a:ext uri="{FF2B5EF4-FFF2-40B4-BE49-F238E27FC236}">
                  <a16:creationId xmlns:a16="http://schemas.microsoft.com/office/drawing/2014/main" id="{39357F08-B2F5-E849-9386-84F8D2C5F2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06802" y="3215298"/>
              <a:ext cx="239718" cy="245576"/>
            </a:xfrm>
            <a:custGeom>
              <a:avLst/>
              <a:gdLst>
                <a:gd name="T0" fmla="*/ 11 w 157"/>
                <a:gd name="T1" fmla="*/ 25 h 189"/>
                <a:gd name="T2" fmla="*/ 15 w 157"/>
                <a:gd name="T3" fmla="*/ 30 h 189"/>
                <a:gd name="T4" fmla="*/ 34 w 157"/>
                <a:gd name="T5" fmla="*/ 47 h 189"/>
                <a:gd name="T6" fmla="*/ 39 w 157"/>
                <a:gd name="T7" fmla="*/ 53 h 189"/>
                <a:gd name="T8" fmla="*/ 47 w 157"/>
                <a:gd name="T9" fmla="*/ 61 h 189"/>
                <a:gd name="T10" fmla="*/ 49 w 157"/>
                <a:gd name="T11" fmla="*/ 63 h 189"/>
                <a:gd name="T12" fmla="*/ 53 w 157"/>
                <a:gd name="T13" fmla="*/ 72 h 189"/>
                <a:gd name="T14" fmla="*/ 55 w 157"/>
                <a:gd name="T15" fmla="*/ 83 h 189"/>
                <a:gd name="T16" fmla="*/ 55 w 157"/>
                <a:gd name="T17" fmla="*/ 91 h 189"/>
                <a:gd name="T18" fmla="*/ 56 w 157"/>
                <a:gd name="T19" fmla="*/ 95 h 189"/>
                <a:gd name="T20" fmla="*/ 60 w 157"/>
                <a:gd name="T21" fmla="*/ 97 h 189"/>
                <a:gd name="T22" fmla="*/ 70 w 157"/>
                <a:gd name="T23" fmla="*/ 102 h 189"/>
                <a:gd name="T24" fmla="*/ 75 w 157"/>
                <a:gd name="T25" fmla="*/ 108 h 189"/>
                <a:gd name="T26" fmla="*/ 75 w 157"/>
                <a:gd name="T27" fmla="*/ 115 h 189"/>
                <a:gd name="T28" fmla="*/ 94 w 157"/>
                <a:gd name="T29" fmla="*/ 142 h 189"/>
                <a:gd name="T30" fmla="*/ 96 w 157"/>
                <a:gd name="T31" fmla="*/ 142 h 189"/>
                <a:gd name="T32" fmla="*/ 98 w 157"/>
                <a:gd name="T33" fmla="*/ 148 h 189"/>
                <a:gd name="T34" fmla="*/ 102 w 157"/>
                <a:gd name="T35" fmla="*/ 157 h 189"/>
                <a:gd name="T36" fmla="*/ 117 w 157"/>
                <a:gd name="T37" fmla="*/ 176 h 189"/>
                <a:gd name="T38" fmla="*/ 117 w 157"/>
                <a:gd name="T39" fmla="*/ 178 h 189"/>
                <a:gd name="T40" fmla="*/ 126 w 157"/>
                <a:gd name="T41" fmla="*/ 185 h 189"/>
                <a:gd name="T42" fmla="*/ 143 w 157"/>
                <a:gd name="T43" fmla="*/ 189 h 189"/>
                <a:gd name="T44" fmla="*/ 149 w 157"/>
                <a:gd name="T45" fmla="*/ 174 h 189"/>
                <a:gd name="T46" fmla="*/ 151 w 157"/>
                <a:gd name="T47" fmla="*/ 165 h 189"/>
                <a:gd name="T48" fmla="*/ 151 w 157"/>
                <a:gd name="T49" fmla="*/ 155 h 189"/>
                <a:gd name="T50" fmla="*/ 155 w 157"/>
                <a:gd name="T51" fmla="*/ 150 h 189"/>
                <a:gd name="T52" fmla="*/ 153 w 157"/>
                <a:gd name="T53" fmla="*/ 146 h 189"/>
                <a:gd name="T54" fmla="*/ 155 w 157"/>
                <a:gd name="T55" fmla="*/ 140 h 189"/>
                <a:gd name="T56" fmla="*/ 147 w 157"/>
                <a:gd name="T57" fmla="*/ 136 h 189"/>
                <a:gd name="T58" fmla="*/ 142 w 157"/>
                <a:gd name="T59" fmla="*/ 132 h 189"/>
                <a:gd name="T60" fmla="*/ 128 w 157"/>
                <a:gd name="T61" fmla="*/ 119 h 189"/>
                <a:gd name="T62" fmla="*/ 128 w 157"/>
                <a:gd name="T63" fmla="*/ 115 h 189"/>
                <a:gd name="T64" fmla="*/ 123 w 157"/>
                <a:gd name="T65" fmla="*/ 108 h 189"/>
                <a:gd name="T66" fmla="*/ 113 w 157"/>
                <a:gd name="T67" fmla="*/ 85 h 189"/>
                <a:gd name="T68" fmla="*/ 111 w 157"/>
                <a:gd name="T69" fmla="*/ 87 h 189"/>
                <a:gd name="T70" fmla="*/ 102 w 157"/>
                <a:gd name="T71" fmla="*/ 78 h 189"/>
                <a:gd name="T72" fmla="*/ 98 w 157"/>
                <a:gd name="T73" fmla="*/ 72 h 189"/>
                <a:gd name="T74" fmla="*/ 90 w 157"/>
                <a:gd name="T75" fmla="*/ 64 h 189"/>
                <a:gd name="T76" fmla="*/ 85 w 157"/>
                <a:gd name="T77" fmla="*/ 63 h 189"/>
                <a:gd name="T78" fmla="*/ 72 w 157"/>
                <a:gd name="T79" fmla="*/ 53 h 189"/>
                <a:gd name="T80" fmla="*/ 68 w 157"/>
                <a:gd name="T81" fmla="*/ 49 h 189"/>
                <a:gd name="T82" fmla="*/ 58 w 157"/>
                <a:gd name="T83" fmla="*/ 38 h 189"/>
                <a:gd name="T84" fmla="*/ 34 w 157"/>
                <a:gd name="T85" fmla="*/ 11 h 189"/>
                <a:gd name="T86" fmla="*/ 30 w 157"/>
                <a:gd name="T87" fmla="*/ 8 h 189"/>
                <a:gd name="T88" fmla="*/ 19 w 157"/>
                <a:gd name="T89" fmla="*/ 8 h 189"/>
                <a:gd name="T90" fmla="*/ 7 w 157"/>
                <a:gd name="T91" fmla="*/ 6 h 189"/>
                <a:gd name="T92" fmla="*/ 0 w 157"/>
                <a:gd name="T93" fmla="*/ 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7" h="189">
                  <a:moveTo>
                    <a:pt x="0" y="4"/>
                  </a:moveTo>
                  <a:lnTo>
                    <a:pt x="5" y="1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22" y="38"/>
                  </a:lnTo>
                  <a:lnTo>
                    <a:pt x="26" y="42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1" y="55"/>
                  </a:lnTo>
                  <a:lnTo>
                    <a:pt x="45" y="57"/>
                  </a:lnTo>
                  <a:lnTo>
                    <a:pt x="47" y="61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8"/>
                  </a:lnTo>
                  <a:lnTo>
                    <a:pt x="51" y="70"/>
                  </a:lnTo>
                  <a:lnTo>
                    <a:pt x="53" y="72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60" y="97"/>
                  </a:lnTo>
                  <a:lnTo>
                    <a:pt x="64" y="98"/>
                  </a:lnTo>
                  <a:lnTo>
                    <a:pt x="64" y="98"/>
                  </a:lnTo>
                  <a:lnTo>
                    <a:pt x="70" y="102"/>
                  </a:lnTo>
                  <a:lnTo>
                    <a:pt x="72" y="104"/>
                  </a:lnTo>
                  <a:lnTo>
                    <a:pt x="73" y="106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5"/>
                  </a:lnTo>
                  <a:lnTo>
                    <a:pt x="77" y="121"/>
                  </a:lnTo>
                  <a:lnTo>
                    <a:pt x="83" y="134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8" y="144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7" y="163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8"/>
                  </a:lnTo>
                  <a:lnTo>
                    <a:pt x="121" y="182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34" y="187"/>
                  </a:lnTo>
                  <a:lnTo>
                    <a:pt x="140" y="189"/>
                  </a:lnTo>
                  <a:lnTo>
                    <a:pt x="143" y="189"/>
                  </a:lnTo>
                  <a:lnTo>
                    <a:pt x="149" y="182"/>
                  </a:lnTo>
                  <a:lnTo>
                    <a:pt x="149" y="182"/>
                  </a:lnTo>
                  <a:lnTo>
                    <a:pt x="149" y="174"/>
                  </a:lnTo>
                  <a:lnTo>
                    <a:pt x="149" y="174"/>
                  </a:lnTo>
                  <a:lnTo>
                    <a:pt x="151" y="168"/>
                  </a:lnTo>
                  <a:lnTo>
                    <a:pt x="151" y="165"/>
                  </a:lnTo>
                  <a:lnTo>
                    <a:pt x="151" y="159"/>
                  </a:lnTo>
                  <a:lnTo>
                    <a:pt x="151" y="159"/>
                  </a:lnTo>
                  <a:lnTo>
                    <a:pt x="151" y="155"/>
                  </a:lnTo>
                  <a:lnTo>
                    <a:pt x="153" y="151"/>
                  </a:lnTo>
                  <a:lnTo>
                    <a:pt x="157" y="150"/>
                  </a:lnTo>
                  <a:lnTo>
                    <a:pt x="155" y="150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3" y="146"/>
                  </a:lnTo>
                  <a:lnTo>
                    <a:pt x="155" y="144"/>
                  </a:lnTo>
                  <a:lnTo>
                    <a:pt x="157" y="142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1" y="138"/>
                  </a:lnTo>
                  <a:lnTo>
                    <a:pt x="147" y="136"/>
                  </a:lnTo>
                  <a:lnTo>
                    <a:pt x="143" y="134"/>
                  </a:lnTo>
                  <a:lnTo>
                    <a:pt x="142" y="132"/>
                  </a:lnTo>
                  <a:lnTo>
                    <a:pt x="142" y="132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28" y="119"/>
                  </a:lnTo>
                  <a:lnTo>
                    <a:pt x="128" y="117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6" y="112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17" y="100"/>
                  </a:lnTo>
                  <a:lnTo>
                    <a:pt x="119" y="93"/>
                  </a:lnTo>
                  <a:lnTo>
                    <a:pt x="113" y="85"/>
                  </a:lnTo>
                  <a:lnTo>
                    <a:pt x="113" y="85"/>
                  </a:lnTo>
                  <a:lnTo>
                    <a:pt x="113" y="87"/>
                  </a:lnTo>
                  <a:lnTo>
                    <a:pt x="111" y="87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68"/>
                  </a:lnTo>
                  <a:lnTo>
                    <a:pt x="94" y="66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89" y="63"/>
                  </a:lnTo>
                  <a:lnTo>
                    <a:pt x="85" y="63"/>
                  </a:lnTo>
                  <a:lnTo>
                    <a:pt x="79" y="59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2" y="53"/>
                  </a:lnTo>
                  <a:lnTo>
                    <a:pt x="68" y="49"/>
                  </a:lnTo>
                  <a:lnTo>
                    <a:pt x="68" y="49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49" y="27"/>
                  </a:lnTo>
                  <a:lnTo>
                    <a:pt x="45" y="21"/>
                  </a:lnTo>
                  <a:lnTo>
                    <a:pt x="34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19" y="8"/>
                  </a:lnTo>
                  <a:lnTo>
                    <a:pt x="15" y="10"/>
                  </a:lnTo>
                  <a:lnTo>
                    <a:pt x="11" y="10"/>
                  </a:lnTo>
                  <a:lnTo>
                    <a:pt x="7" y="6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69" name="Freeform 369">
              <a:extLst>
                <a:ext uri="{FF2B5EF4-FFF2-40B4-BE49-F238E27FC236}">
                  <a16:creationId xmlns:a16="http://schemas.microsoft.com/office/drawing/2014/main" id="{7A3D3862-7FBF-CF43-9701-C162CB09FE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06802" y="3215298"/>
              <a:ext cx="239718" cy="245576"/>
            </a:xfrm>
            <a:custGeom>
              <a:avLst/>
              <a:gdLst>
                <a:gd name="T0" fmla="*/ 11 w 157"/>
                <a:gd name="T1" fmla="*/ 25 h 189"/>
                <a:gd name="T2" fmla="*/ 15 w 157"/>
                <a:gd name="T3" fmla="*/ 30 h 189"/>
                <a:gd name="T4" fmla="*/ 34 w 157"/>
                <a:gd name="T5" fmla="*/ 47 h 189"/>
                <a:gd name="T6" fmla="*/ 39 w 157"/>
                <a:gd name="T7" fmla="*/ 53 h 189"/>
                <a:gd name="T8" fmla="*/ 47 w 157"/>
                <a:gd name="T9" fmla="*/ 61 h 189"/>
                <a:gd name="T10" fmla="*/ 49 w 157"/>
                <a:gd name="T11" fmla="*/ 63 h 189"/>
                <a:gd name="T12" fmla="*/ 53 w 157"/>
                <a:gd name="T13" fmla="*/ 72 h 189"/>
                <a:gd name="T14" fmla="*/ 55 w 157"/>
                <a:gd name="T15" fmla="*/ 83 h 189"/>
                <a:gd name="T16" fmla="*/ 55 w 157"/>
                <a:gd name="T17" fmla="*/ 91 h 189"/>
                <a:gd name="T18" fmla="*/ 56 w 157"/>
                <a:gd name="T19" fmla="*/ 95 h 189"/>
                <a:gd name="T20" fmla="*/ 60 w 157"/>
                <a:gd name="T21" fmla="*/ 97 h 189"/>
                <a:gd name="T22" fmla="*/ 70 w 157"/>
                <a:gd name="T23" fmla="*/ 102 h 189"/>
                <a:gd name="T24" fmla="*/ 75 w 157"/>
                <a:gd name="T25" fmla="*/ 108 h 189"/>
                <a:gd name="T26" fmla="*/ 75 w 157"/>
                <a:gd name="T27" fmla="*/ 115 h 189"/>
                <a:gd name="T28" fmla="*/ 94 w 157"/>
                <a:gd name="T29" fmla="*/ 142 h 189"/>
                <a:gd name="T30" fmla="*/ 96 w 157"/>
                <a:gd name="T31" fmla="*/ 142 h 189"/>
                <a:gd name="T32" fmla="*/ 98 w 157"/>
                <a:gd name="T33" fmla="*/ 148 h 189"/>
                <a:gd name="T34" fmla="*/ 102 w 157"/>
                <a:gd name="T35" fmla="*/ 157 h 189"/>
                <a:gd name="T36" fmla="*/ 117 w 157"/>
                <a:gd name="T37" fmla="*/ 176 h 189"/>
                <a:gd name="T38" fmla="*/ 117 w 157"/>
                <a:gd name="T39" fmla="*/ 178 h 189"/>
                <a:gd name="T40" fmla="*/ 126 w 157"/>
                <a:gd name="T41" fmla="*/ 185 h 189"/>
                <a:gd name="T42" fmla="*/ 143 w 157"/>
                <a:gd name="T43" fmla="*/ 189 h 189"/>
                <a:gd name="T44" fmla="*/ 149 w 157"/>
                <a:gd name="T45" fmla="*/ 174 h 189"/>
                <a:gd name="T46" fmla="*/ 151 w 157"/>
                <a:gd name="T47" fmla="*/ 165 h 189"/>
                <a:gd name="T48" fmla="*/ 151 w 157"/>
                <a:gd name="T49" fmla="*/ 155 h 189"/>
                <a:gd name="T50" fmla="*/ 155 w 157"/>
                <a:gd name="T51" fmla="*/ 150 h 189"/>
                <a:gd name="T52" fmla="*/ 153 w 157"/>
                <a:gd name="T53" fmla="*/ 146 h 189"/>
                <a:gd name="T54" fmla="*/ 155 w 157"/>
                <a:gd name="T55" fmla="*/ 140 h 189"/>
                <a:gd name="T56" fmla="*/ 147 w 157"/>
                <a:gd name="T57" fmla="*/ 136 h 189"/>
                <a:gd name="T58" fmla="*/ 142 w 157"/>
                <a:gd name="T59" fmla="*/ 132 h 189"/>
                <a:gd name="T60" fmla="*/ 128 w 157"/>
                <a:gd name="T61" fmla="*/ 119 h 189"/>
                <a:gd name="T62" fmla="*/ 128 w 157"/>
                <a:gd name="T63" fmla="*/ 115 h 189"/>
                <a:gd name="T64" fmla="*/ 123 w 157"/>
                <a:gd name="T65" fmla="*/ 108 h 189"/>
                <a:gd name="T66" fmla="*/ 113 w 157"/>
                <a:gd name="T67" fmla="*/ 85 h 189"/>
                <a:gd name="T68" fmla="*/ 111 w 157"/>
                <a:gd name="T69" fmla="*/ 87 h 189"/>
                <a:gd name="T70" fmla="*/ 102 w 157"/>
                <a:gd name="T71" fmla="*/ 78 h 189"/>
                <a:gd name="T72" fmla="*/ 98 w 157"/>
                <a:gd name="T73" fmla="*/ 72 h 189"/>
                <a:gd name="T74" fmla="*/ 90 w 157"/>
                <a:gd name="T75" fmla="*/ 64 h 189"/>
                <a:gd name="T76" fmla="*/ 85 w 157"/>
                <a:gd name="T77" fmla="*/ 63 h 189"/>
                <a:gd name="T78" fmla="*/ 72 w 157"/>
                <a:gd name="T79" fmla="*/ 53 h 189"/>
                <a:gd name="T80" fmla="*/ 68 w 157"/>
                <a:gd name="T81" fmla="*/ 49 h 189"/>
                <a:gd name="T82" fmla="*/ 58 w 157"/>
                <a:gd name="T83" fmla="*/ 38 h 189"/>
                <a:gd name="T84" fmla="*/ 34 w 157"/>
                <a:gd name="T85" fmla="*/ 11 h 189"/>
                <a:gd name="T86" fmla="*/ 30 w 157"/>
                <a:gd name="T87" fmla="*/ 8 h 189"/>
                <a:gd name="T88" fmla="*/ 19 w 157"/>
                <a:gd name="T89" fmla="*/ 8 h 189"/>
                <a:gd name="T90" fmla="*/ 7 w 157"/>
                <a:gd name="T91" fmla="*/ 6 h 189"/>
                <a:gd name="T92" fmla="*/ 0 w 157"/>
                <a:gd name="T93" fmla="*/ 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7" h="189">
                  <a:moveTo>
                    <a:pt x="0" y="4"/>
                  </a:moveTo>
                  <a:lnTo>
                    <a:pt x="5" y="1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22" y="38"/>
                  </a:lnTo>
                  <a:lnTo>
                    <a:pt x="26" y="42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1" y="55"/>
                  </a:lnTo>
                  <a:lnTo>
                    <a:pt x="45" y="57"/>
                  </a:lnTo>
                  <a:lnTo>
                    <a:pt x="47" y="61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8"/>
                  </a:lnTo>
                  <a:lnTo>
                    <a:pt x="51" y="70"/>
                  </a:lnTo>
                  <a:lnTo>
                    <a:pt x="53" y="72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60" y="97"/>
                  </a:lnTo>
                  <a:lnTo>
                    <a:pt x="64" y="98"/>
                  </a:lnTo>
                  <a:lnTo>
                    <a:pt x="64" y="98"/>
                  </a:lnTo>
                  <a:lnTo>
                    <a:pt x="70" y="102"/>
                  </a:lnTo>
                  <a:lnTo>
                    <a:pt x="72" y="104"/>
                  </a:lnTo>
                  <a:lnTo>
                    <a:pt x="73" y="106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5"/>
                  </a:lnTo>
                  <a:lnTo>
                    <a:pt x="77" y="121"/>
                  </a:lnTo>
                  <a:lnTo>
                    <a:pt x="83" y="134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8" y="144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100" y="153"/>
                  </a:lnTo>
                  <a:lnTo>
                    <a:pt x="100" y="155"/>
                  </a:lnTo>
                  <a:lnTo>
                    <a:pt x="102" y="157"/>
                  </a:lnTo>
                  <a:lnTo>
                    <a:pt x="102" y="157"/>
                  </a:lnTo>
                  <a:lnTo>
                    <a:pt x="107" y="163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8"/>
                  </a:lnTo>
                  <a:lnTo>
                    <a:pt x="121" y="182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34" y="187"/>
                  </a:lnTo>
                  <a:lnTo>
                    <a:pt x="140" y="189"/>
                  </a:lnTo>
                  <a:lnTo>
                    <a:pt x="143" y="189"/>
                  </a:lnTo>
                  <a:lnTo>
                    <a:pt x="149" y="182"/>
                  </a:lnTo>
                  <a:lnTo>
                    <a:pt x="149" y="182"/>
                  </a:lnTo>
                  <a:lnTo>
                    <a:pt x="149" y="174"/>
                  </a:lnTo>
                  <a:lnTo>
                    <a:pt x="149" y="174"/>
                  </a:lnTo>
                  <a:lnTo>
                    <a:pt x="151" y="168"/>
                  </a:lnTo>
                  <a:lnTo>
                    <a:pt x="151" y="165"/>
                  </a:lnTo>
                  <a:lnTo>
                    <a:pt x="151" y="159"/>
                  </a:lnTo>
                  <a:lnTo>
                    <a:pt x="151" y="159"/>
                  </a:lnTo>
                  <a:lnTo>
                    <a:pt x="151" y="155"/>
                  </a:lnTo>
                  <a:lnTo>
                    <a:pt x="153" y="151"/>
                  </a:lnTo>
                  <a:lnTo>
                    <a:pt x="157" y="150"/>
                  </a:lnTo>
                  <a:lnTo>
                    <a:pt x="155" y="150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3" y="146"/>
                  </a:lnTo>
                  <a:lnTo>
                    <a:pt x="155" y="144"/>
                  </a:lnTo>
                  <a:lnTo>
                    <a:pt x="157" y="142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1" y="138"/>
                  </a:lnTo>
                  <a:lnTo>
                    <a:pt x="147" y="136"/>
                  </a:lnTo>
                  <a:lnTo>
                    <a:pt x="143" y="134"/>
                  </a:lnTo>
                  <a:lnTo>
                    <a:pt x="142" y="132"/>
                  </a:lnTo>
                  <a:lnTo>
                    <a:pt x="142" y="132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28" y="119"/>
                  </a:lnTo>
                  <a:lnTo>
                    <a:pt x="128" y="117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6" y="112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17" y="100"/>
                  </a:lnTo>
                  <a:lnTo>
                    <a:pt x="119" y="93"/>
                  </a:lnTo>
                  <a:lnTo>
                    <a:pt x="113" y="85"/>
                  </a:lnTo>
                  <a:lnTo>
                    <a:pt x="113" y="85"/>
                  </a:lnTo>
                  <a:lnTo>
                    <a:pt x="113" y="87"/>
                  </a:lnTo>
                  <a:lnTo>
                    <a:pt x="111" y="87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68"/>
                  </a:lnTo>
                  <a:lnTo>
                    <a:pt x="94" y="66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89" y="63"/>
                  </a:lnTo>
                  <a:lnTo>
                    <a:pt x="85" y="63"/>
                  </a:lnTo>
                  <a:lnTo>
                    <a:pt x="79" y="59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2" y="53"/>
                  </a:lnTo>
                  <a:lnTo>
                    <a:pt x="68" y="49"/>
                  </a:lnTo>
                  <a:lnTo>
                    <a:pt x="68" y="49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49" y="27"/>
                  </a:lnTo>
                  <a:lnTo>
                    <a:pt x="45" y="21"/>
                  </a:lnTo>
                  <a:lnTo>
                    <a:pt x="34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19" y="8"/>
                  </a:lnTo>
                  <a:lnTo>
                    <a:pt x="15" y="10"/>
                  </a:lnTo>
                  <a:lnTo>
                    <a:pt x="11" y="10"/>
                  </a:lnTo>
                  <a:lnTo>
                    <a:pt x="7" y="6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0" name="Freeform 370">
              <a:extLst>
                <a:ext uri="{FF2B5EF4-FFF2-40B4-BE49-F238E27FC236}">
                  <a16:creationId xmlns:a16="http://schemas.microsoft.com/office/drawing/2014/main" id="{2496AEA5-FF57-2547-9150-952D8FA76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34305" y="3460874"/>
              <a:ext cx="213761" cy="57171"/>
            </a:xfrm>
            <a:custGeom>
              <a:avLst/>
              <a:gdLst>
                <a:gd name="T0" fmla="*/ 0 w 140"/>
                <a:gd name="T1" fmla="*/ 4 h 44"/>
                <a:gd name="T2" fmla="*/ 6 w 140"/>
                <a:gd name="T3" fmla="*/ 4 h 44"/>
                <a:gd name="T4" fmla="*/ 11 w 140"/>
                <a:gd name="T5" fmla="*/ 0 h 44"/>
                <a:gd name="T6" fmla="*/ 15 w 140"/>
                <a:gd name="T7" fmla="*/ 0 h 44"/>
                <a:gd name="T8" fmla="*/ 19 w 140"/>
                <a:gd name="T9" fmla="*/ 0 h 44"/>
                <a:gd name="T10" fmla="*/ 21 w 140"/>
                <a:gd name="T11" fmla="*/ 2 h 44"/>
                <a:gd name="T12" fmla="*/ 23 w 140"/>
                <a:gd name="T13" fmla="*/ 4 h 44"/>
                <a:gd name="T14" fmla="*/ 25 w 140"/>
                <a:gd name="T15" fmla="*/ 4 h 44"/>
                <a:gd name="T16" fmla="*/ 32 w 140"/>
                <a:gd name="T17" fmla="*/ 8 h 44"/>
                <a:gd name="T18" fmla="*/ 45 w 140"/>
                <a:gd name="T19" fmla="*/ 13 h 44"/>
                <a:gd name="T20" fmla="*/ 47 w 140"/>
                <a:gd name="T21" fmla="*/ 12 h 44"/>
                <a:gd name="T22" fmla="*/ 51 w 140"/>
                <a:gd name="T23" fmla="*/ 13 h 44"/>
                <a:gd name="T24" fmla="*/ 53 w 140"/>
                <a:gd name="T25" fmla="*/ 15 h 44"/>
                <a:gd name="T26" fmla="*/ 57 w 140"/>
                <a:gd name="T27" fmla="*/ 15 h 44"/>
                <a:gd name="T28" fmla="*/ 72 w 140"/>
                <a:gd name="T29" fmla="*/ 15 h 44"/>
                <a:gd name="T30" fmla="*/ 72 w 140"/>
                <a:gd name="T31" fmla="*/ 8 h 44"/>
                <a:gd name="T32" fmla="*/ 80 w 140"/>
                <a:gd name="T33" fmla="*/ 10 h 44"/>
                <a:gd name="T34" fmla="*/ 83 w 140"/>
                <a:gd name="T35" fmla="*/ 12 h 44"/>
                <a:gd name="T36" fmla="*/ 85 w 140"/>
                <a:gd name="T37" fmla="*/ 12 h 44"/>
                <a:gd name="T38" fmla="*/ 89 w 140"/>
                <a:gd name="T39" fmla="*/ 13 h 44"/>
                <a:gd name="T40" fmla="*/ 100 w 140"/>
                <a:gd name="T41" fmla="*/ 13 h 44"/>
                <a:gd name="T42" fmla="*/ 100 w 140"/>
                <a:gd name="T43" fmla="*/ 25 h 44"/>
                <a:gd name="T44" fmla="*/ 104 w 140"/>
                <a:gd name="T45" fmla="*/ 31 h 44"/>
                <a:gd name="T46" fmla="*/ 106 w 140"/>
                <a:gd name="T47" fmla="*/ 32 h 44"/>
                <a:gd name="T48" fmla="*/ 110 w 140"/>
                <a:gd name="T49" fmla="*/ 31 h 44"/>
                <a:gd name="T50" fmla="*/ 114 w 140"/>
                <a:gd name="T51" fmla="*/ 29 h 44"/>
                <a:gd name="T52" fmla="*/ 117 w 140"/>
                <a:gd name="T53" fmla="*/ 29 h 44"/>
                <a:gd name="T54" fmla="*/ 125 w 140"/>
                <a:gd name="T55" fmla="*/ 32 h 44"/>
                <a:gd name="T56" fmla="*/ 131 w 140"/>
                <a:gd name="T57" fmla="*/ 36 h 44"/>
                <a:gd name="T58" fmla="*/ 140 w 140"/>
                <a:gd name="T59" fmla="*/ 40 h 44"/>
                <a:gd name="T60" fmla="*/ 140 w 140"/>
                <a:gd name="T61" fmla="*/ 42 h 44"/>
                <a:gd name="T62" fmla="*/ 136 w 140"/>
                <a:gd name="T63" fmla="*/ 44 h 44"/>
                <a:gd name="T64" fmla="*/ 127 w 140"/>
                <a:gd name="T65" fmla="*/ 44 h 44"/>
                <a:gd name="T66" fmla="*/ 123 w 140"/>
                <a:gd name="T67" fmla="*/ 44 h 44"/>
                <a:gd name="T68" fmla="*/ 110 w 140"/>
                <a:gd name="T69" fmla="*/ 44 h 44"/>
                <a:gd name="T70" fmla="*/ 98 w 140"/>
                <a:gd name="T71" fmla="*/ 38 h 44"/>
                <a:gd name="T72" fmla="*/ 91 w 140"/>
                <a:gd name="T73" fmla="*/ 36 h 44"/>
                <a:gd name="T74" fmla="*/ 80 w 140"/>
                <a:gd name="T75" fmla="*/ 36 h 44"/>
                <a:gd name="T76" fmla="*/ 74 w 140"/>
                <a:gd name="T77" fmla="*/ 36 h 44"/>
                <a:gd name="T78" fmla="*/ 68 w 140"/>
                <a:gd name="T79" fmla="*/ 34 h 44"/>
                <a:gd name="T80" fmla="*/ 64 w 140"/>
                <a:gd name="T81" fmla="*/ 32 h 44"/>
                <a:gd name="T82" fmla="*/ 57 w 140"/>
                <a:gd name="T83" fmla="*/ 29 h 44"/>
                <a:gd name="T84" fmla="*/ 36 w 140"/>
                <a:gd name="T85" fmla="*/ 29 h 44"/>
                <a:gd name="T86" fmla="*/ 27 w 140"/>
                <a:gd name="T87" fmla="*/ 25 h 44"/>
                <a:gd name="T88" fmla="*/ 17 w 140"/>
                <a:gd name="T89" fmla="*/ 25 h 44"/>
                <a:gd name="T90" fmla="*/ 13 w 140"/>
                <a:gd name="T91" fmla="*/ 25 h 44"/>
                <a:gd name="T92" fmla="*/ 11 w 140"/>
                <a:gd name="T93" fmla="*/ 23 h 44"/>
                <a:gd name="T94" fmla="*/ 10 w 140"/>
                <a:gd name="T95" fmla="*/ 15 h 44"/>
                <a:gd name="T96" fmla="*/ 0 w 140"/>
                <a:gd name="T9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44">
                  <a:moveTo>
                    <a:pt x="0" y="1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40" y="8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72" y="15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7" y="13"/>
                  </a:lnTo>
                  <a:lnTo>
                    <a:pt x="89" y="13"/>
                  </a:lnTo>
                  <a:lnTo>
                    <a:pt x="89" y="13"/>
                  </a:lnTo>
                  <a:lnTo>
                    <a:pt x="100" y="13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2" y="29"/>
                  </a:lnTo>
                  <a:lnTo>
                    <a:pt x="104" y="31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7" y="29"/>
                  </a:lnTo>
                  <a:lnTo>
                    <a:pt x="125" y="32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31" y="36"/>
                  </a:lnTo>
                  <a:lnTo>
                    <a:pt x="136" y="36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4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10" y="44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4" y="36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1" y="31"/>
                  </a:lnTo>
                  <a:lnTo>
                    <a:pt x="57" y="29"/>
                  </a:lnTo>
                  <a:lnTo>
                    <a:pt x="45" y="29"/>
                  </a:lnTo>
                  <a:lnTo>
                    <a:pt x="36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1"/>
                  </a:lnTo>
                  <a:lnTo>
                    <a:pt x="1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1" name="Freeform 371">
              <a:extLst>
                <a:ext uri="{FF2B5EF4-FFF2-40B4-BE49-F238E27FC236}">
                  <a16:creationId xmlns:a16="http://schemas.microsoft.com/office/drawing/2014/main" id="{60A84621-0EB8-9646-81C7-C80D0FF47E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34305" y="3460874"/>
              <a:ext cx="213761" cy="57171"/>
            </a:xfrm>
            <a:custGeom>
              <a:avLst/>
              <a:gdLst>
                <a:gd name="T0" fmla="*/ 0 w 140"/>
                <a:gd name="T1" fmla="*/ 4 h 44"/>
                <a:gd name="T2" fmla="*/ 6 w 140"/>
                <a:gd name="T3" fmla="*/ 4 h 44"/>
                <a:gd name="T4" fmla="*/ 11 w 140"/>
                <a:gd name="T5" fmla="*/ 0 h 44"/>
                <a:gd name="T6" fmla="*/ 15 w 140"/>
                <a:gd name="T7" fmla="*/ 0 h 44"/>
                <a:gd name="T8" fmla="*/ 19 w 140"/>
                <a:gd name="T9" fmla="*/ 0 h 44"/>
                <a:gd name="T10" fmla="*/ 21 w 140"/>
                <a:gd name="T11" fmla="*/ 2 h 44"/>
                <a:gd name="T12" fmla="*/ 23 w 140"/>
                <a:gd name="T13" fmla="*/ 4 h 44"/>
                <a:gd name="T14" fmla="*/ 25 w 140"/>
                <a:gd name="T15" fmla="*/ 4 h 44"/>
                <a:gd name="T16" fmla="*/ 32 w 140"/>
                <a:gd name="T17" fmla="*/ 8 h 44"/>
                <a:gd name="T18" fmla="*/ 45 w 140"/>
                <a:gd name="T19" fmla="*/ 13 h 44"/>
                <a:gd name="T20" fmla="*/ 47 w 140"/>
                <a:gd name="T21" fmla="*/ 12 h 44"/>
                <a:gd name="T22" fmla="*/ 51 w 140"/>
                <a:gd name="T23" fmla="*/ 13 h 44"/>
                <a:gd name="T24" fmla="*/ 53 w 140"/>
                <a:gd name="T25" fmla="*/ 15 h 44"/>
                <a:gd name="T26" fmla="*/ 57 w 140"/>
                <a:gd name="T27" fmla="*/ 15 h 44"/>
                <a:gd name="T28" fmla="*/ 72 w 140"/>
                <a:gd name="T29" fmla="*/ 15 h 44"/>
                <a:gd name="T30" fmla="*/ 72 w 140"/>
                <a:gd name="T31" fmla="*/ 8 h 44"/>
                <a:gd name="T32" fmla="*/ 80 w 140"/>
                <a:gd name="T33" fmla="*/ 10 h 44"/>
                <a:gd name="T34" fmla="*/ 83 w 140"/>
                <a:gd name="T35" fmla="*/ 12 h 44"/>
                <a:gd name="T36" fmla="*/ 85 w 140"/>
                <a:gd name="T37" fmla="*/ 12 h 44"/>
                <a:gd name="T38" fmla="*/ 89 w 140"/>
                <a:gd name="T39" fmla="*/ 13 h 44"/>
                <a:gd name="T40" fmla="*/ 100 w 140"/>
                <a:gd name="T41" fmla="*/ 13 h 44"/>
                <a:gd name="T42" fmla="*/ 100 w 140"/>
                <a:gd name="T43" fmla="*/ 25 h 44"/>
                <a:gd name="T44" fmla="*/ 104 w 140"/>
                <a:gd name="T45" fmla="*/ 31 h 44"/>
                <a:gd name="T46" fmla="*/ 106 w 140"/>
                <a:gd name="T47" fmla="*/ 32 h 44"/>
                <a:gd name="T48" fmla="*/ 110 w 140"/>
                <a:gd name="T49" fmla="*/ 31 h 44"/>
                <a:gd name="T50" fmla="*/ 114 w 140"/>
                <a:gd name="T51" fmla="*/ 29 h 44"/>
                <a:gd name="T52" fmla="*/ 117 w 140"/>
                <a:gd name="T53" fmla="*/ 29 h 44"/>
                <a:gd name="T54" fmla="*/ 125 w 140"/>
                <a:gd name="T55" fmla="*/ 32 h 44"/>
                <a:gd name="T56" fmla="*/ 131 w 140"/>
                <a:gd name="T57" fmla="*/ 36 h 44"/>
                <a:gd name="T58" fmla="*/ 140 w 140"/>
                <a:gd name="T59" fmla="*/ 40 h 44"/>
                <a:gd name="T60" fmla="*/ 140 w 140"/>
                <a:gd name="T61" fmla="*/ 42 h 44"/>
                <a:gd name="T62" fmla="*/ 136 w 140"/>
                <a:gd name="T63" fmla="*/ 44 h 44"/>
                <a:gd name="T64" fmla="*/ 127 w 140"/>
                <a:gd name="T65" fmla="*/ 44 h 44"/>
                <a:gd name="T66" fmla="*/ 123 w 140"/>
                <a:gd name="T67" fmla="*/ 44 h 44"/>
                <a:gd name="T68" fmla="*/ 110 w 140"/>
                <a:gd name="T69" fmla="*/ 44 h 44"/>
                <a:gd name="T70" fmla="*/ 98 w 140"/>
                <a:gd name="T71" fmla="*/ 38 h 44"/>
                <a:gd name="T72" fmla="*/ 91 w 140"/>
                <a:gd name="T73" fmla="*/ 36 h 44"/>
                <a:gd name="T74" fmla="*/ 80 w 140"/>
                <a:gd name="T75" fmla="*/ 36 h 44"/>
                <a:gd name="T76" fmla="*/ 74 w 140"/>
                <a:gd name="T77" fmla="*/ 36 h 44"/>
                <a:gd name="T78" fmla="*/ 68 w 140"/>
                <a:gd name="T79" fmla="*/ 34 h 44"/>
                <a:gd name="T80" fmla="*/ 64 w 140"/>
                <a:gd name="T81" fmla="*/ 32 h 44"/>
                <a:gd name="T82" fmla="*/ 57 w 140"/>
                <a:gd name="T83" fmla="*/ 29 h 44"/>
                <a:gd name="T84" fmla="*/ 36 w 140"/>
                <a:gd name="T85" fmla="*/ 29 h 44"/>
                <a:gd name="T86" fmla="*/ 27 w 140"/>
                <a:gd name="T87" fmla="*/ 25 h 44"/>
                <a:gd name="T88" fmla="*/ 17 w 140"/>
                <a:gd name="T89" fmla="*/ 25 h 44"/>
                <a:gd name="T90" fmla="*/ 13 w 140"/>
                <a:gd name="T91" fmla="*/ 25 h 44"/>
                <a:gd name="T92" fmla="*/ 11 w 140"/>
                <a:gd name="T93" fmla="*/ 23 h 44"/>
                <a:gd name="T94" fmla="*/ 10 w 140"/>
                <a:gd name="T95" fmla="*/ 15 h 44"/>
                <a:gd name="T96" fmla="*/ 0 w 140"/>
                <a:gd name="T9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44">
                  <a:moveTo>
                    <a:pt x="0" y="1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40" y="8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72" y="15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7" y="13"/>
                  </a:lnTo>
                  <a:lnTo>
                    <a:pt x="89" y="13"/>
                  </a:lnTo>
                  <a:lnTo>
                    <a:pt x="89" y="13"/>
                  </a:lnTo>
                  <a:lnTo>
                    <a:pt x="100" y="13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2" y="29"/>
                  </a:lnTo>
                  <a:lnTo>
                    <a:pt x="104" y="31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7" y="29"/>
                  </a:lnTo>
                  <a:lnTo>
                    <a:pt x="125" y="32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31" y="36"/>
                  </a:lnTo>
                  <a:lnTo>
                    <a:pt x="136" y="36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4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10" y="44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4" y="36"/>
                  </a:lnTo>
                  <a:lnTo>
                    <a:pt x="70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1" y="31"/>
                  </a:lnTo>
                  <a:lnTo>
                    <a:pt x="57" y="29"/>
                  </a:lnTo>
                  <a:lnTo>
                    <a:pt x="45" y="29"/>
                  </a:lnTo>
                  <a:lnTo>
                    <a:pt x="36" y="29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1"/>
                  </a:lnTo>
                  <a:lnTo>
                    <a:pt x="1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2" name="Freeform 372">
              <a:extLst>
                <a:ext uri="{FF2B5EF4-FFF2-40B4-BE49-F238E27FC236}">
                  <a16:creationId xmlns:a16="http://schemas.microsoft.com/office/drawing/2014/main" id="{8483D3DD-A60B-B443-9190-BDA86DB90E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3014" y="3245183"/>
              <a:ext cx="216815" cy="176711"/>
            </a:xfrm>
            <a:custGeom>
              <a:avLst/>
              <a:gdLst>
                <a:gd name="T0" fmla="*/ 27 w 142"/>
                <a:gd name="T1" fmla="*/ 57 h 136"/>
                <a:gd name="T2" fmla="*/ 52 w 142"/>
                <a:gd name="T3" fmla="*/ 45 h 136"/>
                <a:gd name="T4" fmla="*/ 89 w 142"/>
                <a:gd name="T5" fmla="*/ 24 h 136"/>
                <a:gd name="T6" fmla="*/ 97 w 142"/>
                <a:gd name="T7" fmla="*/ 0 h 136"/>
                <a:gd name="T8" fmla="*/ 123 w 142"/>
                <a:gd name="T9" fmla="*/ 2 h 136"/>
                <a:gd name="T10" fmla="*/ 123 w 142"/>
                <a:gd name="T11" fmla="*/ 9 h 136"/>
                <a:gd name="T12" fmla="*/ 123 w 142"/>
                <a:gd name="T13" fmla="*/ 11 h 136"/>
                <a:gd name="T14" fmla="*/ 120 w 142"/>
                <a:gd name="T15" fmla="*/ 15 h 136"/>
                <a:gd name="T16" fmla="*/ 123 w 142"/>
                <a:gd name="T17" fmla="*/ 19 h 136"/>
                <a:gd name="T18" fmla="*/ 123 w 142"/>
                <a:gd name="T19" fmla="*/ 21 h 136"/>
                <a:gd name="T20" fmla="*/ 125 w 142"/>
                <a:gd name="T21" fmla="*/ 26 h 136"/>
                <a:gd name="T22" fmla="*/ 125 w 142"/>
                <a:gd name="T23" fmla="*/ 38 h 136"/>
                <a:gd name="T24" fmla="*/ 129 w 142"/>
                <a:gd name="T25" fmla="*/ 41 h 136"/>
                <a:gd name="T26" fmla="*/ 139 w 142"/>
                <a:gd name="T27" fmla="*/ 51 h 136"/>
                <a:gd name="T28" fmla="*/ 142 w 142"/>
                <a:gd name="T29" fmla="*/ 60 h 136"/>
                <a:gd name="T30" fmla="*/ 123 w 142"/>
                <a:gd name="T31" fmla="*/ 60 h 136"/>
                <a:gd name="T32" fmla="*/ 123 w 142"/>
                <a:gd name="T33" fmla="*/ 74 h 136"/>
                <a:gd name="T34" fmla="*/ 110 w 142"/>
                <a:gd name="T35" fmla="*/ 92 h 136"/>
                <a:gd name="T36" fmla="*/ 108 w 142"/>
                <a:gd name="T37" fmla="*/ 94 h 136"/>
                <a:gd name="T38" fmla="*/ 108 w 142"/>
                <a:gd name="T39" fmla="*/ 96 h 136"/>
                <a:gd name="T40" fmla="*/ 108 w 142"/>
                <a:gd name="T41" fmla="*/ 98 h 136"/>
                <a:gd name="T42" fmla="*/ 108 w 142"/>
                <a:gd name="T43" fmla="*/ 102 h 136"/>
                <a:gd name="T44" fmla="*/ 106 w 142"/>
                <a:gd name="T45" fmla="*/ 119 h 136"/>
                <a:gd name="T46" fmla="*/ 101 w 142"/>
                <a:gd name="T47" fmla="*/ 132 h 136"/>
                <a:gd name="T48" fmla="*/ 87 w 142"/>
                <a:gd name="T49" fmla="*/ 132 h 136"/>
                <a:gd name="T50" fmla="*/ 80 w 142"/>
                <a:gd name="T51" fmla="*/ 136 h 136"/>
                <a:gd name="T52" fmla="*/ 78 w 142"/>
                <a:gd name="T53" fmla="*/ 136 h 136"/>
                <a:gd name="T54" fmla="*/ 78 w 142"/>
                <a:gd name="T55" fmla="*/ 132 h 136"/>
                <a:gd name="T56" fmla="*/ 80 w 142"/>
                <a:gd name="T57" fmla="*/ 128 h 136"/>
                <a:gd name="T58" fmla="*/ 80 w 142"/>
                <a:gd name="T59" fmla="*/ 125 h 136"/>
                <a:gd name="T60" fmla="*/ 78 w 142"/>
                <a:gd name="T61" fmla="*/ 123 h 136"/>
                <a:gd name="T62" fmla="*/ 72 w 142"/>
                <a:gd name="T63" fmla="*/ 123 h 136"/>
                <a:gd name="T64" fmla="*/ 61 w 142"/>
                <a:gd name="T65" fmla="*/ 123 h 136"/>
                <a:gd name="T66" fmla="*/ 59 w 142"/>
                <a:gd name="T67" fmla="*/ 123 h 136"/>
                <a:gd name="T68" fmla="*/ 55 w 142"/>
                <a:gd name="T69" fmla="*/ 121 h 136"/>
                <a:gd name="T70" fmla="*/ 53 w 142"/>
                <a:gd name="T71" fmla="*/ 123 h 136"/>
                <a:gd name="T72" fmla="*/ 50 w 142"/>
                <a:gd name="T73" fmla="*/ 123 h 136"/>
                <a:gd name="T74" fmla="*/ 46 w 142"/>
                <a:gd name="T75" fmla="*/ 123 h 136"/>
                <a:gd name="T76" fmla="*/ 42 w 142"/>
                <a:gd name="T77" fmla="*/ 123 h 136"/>
                <a:gd name="T78" fmla="*/ 46 w 142"/>
                <a:gd name="T79" fmla="*/ 119 h 136"/>
                <a:gd name="T80" fmla="*/ 46 w 142"/>
                <a:gd name="T81" fmla="*/ 115 h 136"/>
                <a:gd name="T82" fmla="*/ 42 w 142"/>
                <a:gd name="T83" fmla="*/ 115 h 136"/>
                <a:gd name="T84" fmla="*/ 36 w 142"/>
                <a:gd name="T85" fmla="*/ 119 h 136"/>
                <a:gd name="T86" fmla="*/ 35 w 142"/>
                <a:gd name="T87" fmla="*/ 119 h 136"/>
                <a:gd name="T88" fmla="*/ 31 w 142"/>
                <a:gd name="T89" fmla="*/ 117 h 136"/>
                <a:gd name="T90" fmla="*/ 25 w 142"/>
                <a:gd name="T91" fmla="*/ 115 h 136"/>
                <a:gd name="T92" fmla="*/ 19 w 142"/>
                <a:gd name="T93" fmla="*/ 108 h 136"/>
                <a:gd name="T94" fmla="*/ 16 w 142"/>
                <a:gd name="T95" fmla="*/ 89 h 136"/>
                <a:gd name="T96" fmla="*/ 10 w 142"/>
                <a:gd name="T97" fmla="*/ 81 h 136"/>
                <a:gd name="T98" fmla="*/ 6 w 142"/>
                <a:gd name="T99" fmla="*/ 77 h 136"/>
                <a:gd name="T100" fmla="*/ 2 w 142"/>
                <a:gd name="T101" fmla="*/ 74 h 136"/>
                <a:gd name="T102" fmla="*/ 0 w 142"/>
                <a:gd name="T103" fmla="*/ 66 h 136"/>
                <a:gd name="T104" fmla="*/ 0 w 142"/>
                <a:gd name="T105" fmla="*/ 64 h 136"/>
                <a:gd name="T106" fmla="*/ 2 w 142"/>
                <a:gd name="T107" fmla="*/ 60 h 136"/>
                <a:gd name="T108" fmla="*/ 2 w 142"/>
                <a:gd name="T109" fmla="*/ 51 h 136"/>
                <a:gd name="T110" fmla="*/ 0 w 142"/>
                <a:gd name="T111" fmla="*/ 43 h 136"/>
                <a:gd name="T112" fmla="*/ 2 w 142"/>
                <a:gd name="T113" fmla="*/ 43 h 136"/>
                <a:gd name="T114" fmla="*/ 4 w 142"/>
                <a:gd name="T115" fmla="*/ 43 h 136"/>
                <a:gd name="T116" fmla="*/ 6 w 142"/>
                <a:gd name="T117" fmla="*/ 40 h 136"/>
                <a:gd name="T118" fmla="*/ 10 w 142"/>
                <a:gd name="T119" fmla="*/ 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" h="136">
                  <a:moveTo>
                    <a:pt x="10" y="36"/>
                  </a:moveTo>
                  <a:lnTo>
                    <a:pt x="27" y="57"/>
                  </a:lnTo>
                  <a:lnTo>
                    <a:pt x="40" y="53"/>
                  </a:lnTo>
                  <a:lnTo>
                    <a:pt x="52" y="45"/>
                  </a:lnTo>
                  <a:lnTo>
                    <a:pt x="80" y="4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97" y="0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5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2" y="17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39" y="51"/>
                  </a:lnTo>
                  <a:lnTo>
                    <a:pt x="139" y="57"/>
                  </a:lnTo>
                  <a:lnTo>
                    <a:pt x="142" y="60"/>
                  </a:lnTo>
                  <a:lnTo>
                    <a:pt x="131" y="58"/>
                  </a:lnTo>
                  <a:lnTo>
                    <a:pt x="123" y="60"/>
                  </a:lnTo>
                  <a:lnTo>
                    <a:pt x="123" y="64"/>
                  </a:lnTo>
                  <a:lnTo>
                    <a:pt x="123" y="74"/>
                  </a:lnTo>
                  <a:lnTo>
                    <a:pt x="120" y="81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6" y="111"/>
                  </a:lnTo>
                  <a:lnTo>
                    <a:pt x="106" y="119"/>
                  </a:lnTo>
                  <a:lnTo>
                    <a:pt x="106" y="128"/>
                  </a:lnTo>
                  <a:lnTo>
                    <a:pt x="101" y="132"/>
                  </a:lnTo>
                  <a:lnTo>
                    <a:pt x="95" y="132"/>
                  </a:lnTo>
                  <a:lnTo>
                    <a:pt x="87" y="132"/>
                  </a:lnTo>
                  <a:lnTo>
                    <a:pt x="84" y="136"/>
                  </a:lnTo>
                  <a:lnTo>
                    <a:pt x="80" y="136"/>
                  </a:lnTo>
                  <a:lnTo>
                    <a:pt x="80" y="136"/>
                  </a:lnTo>
                  <a:lnTo>
                    <a:pt x="78" y="136"/>
                  </a:lnTo>
                  <a:lnTo>
                    <a:pt x="76" y="134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0" y="128"/>
                  </a:lnTo>
                  <a:lnTo>
                    <a:pt x="80" y="127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8" y="123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69" y="123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2" y="123"/>
                  </a:lnTo>
                  <a:lnTo>
                    <a:pt x="50" y="123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6" y="115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8" y="115"/>
                  </a:lnTo>
                  <a:lnTo>
                    <a:pt x="36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1" y="117"/>
                  </a:lnTo>
                  <a:lnTo>
                    <a:pt x="29" y="115"/>
                  </a:lnTo>
                  <a:lnTo>
                    <a:pt x="25" y="115"/>
                  </a:lnTo>
                  <a:lnTo>
                    <a:pt x="19" y="115"/>
                  </a:lnTo>
                  <a:lnTo>
                    <a:pt x="19" y="108"/>
                  </a:lnTo>
                  <a:lnTo>
                    <a:pt x="16" y="94"/>
                  </a:lnTo>
                  <a:lnTo>
                    <a:pt x="16" y="89"/>
                  </a:lnTo>
                  <a:lnTo>
                    <a:pt x="12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2" y="74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2" y="60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3" name="Freeform 373">
              <a:extLst>
                <a:ext uri="{FF2B5EF4-FFF2-40B4-BE49-F238E27FC236}">
                  <a16:creationId xmlns:a16="http://schemas.microsoft.com/office/drawing/2014/main" id="{360960CC-34B3-284A-8EDE-E02D2F1593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3014" y="3245183"/>
              <a:ext cx="216815" cy="176711"/>
            </a:xfrm>
            <a:custGeom>
              <a:avLst/>
              <a:gdLst>
                <a:gd name="T0" fmla="*/ 27 w 142"/>
                <a:gd name="T1" fmla="*/ 57 h 136"/>
                <a:gd name="T2" fmla="*/ 52 w 142"/>
                <a:gd name="T3" fmla="*/ 45 h 136"/>
                <a:gd name="T4" fmla="*/ 89 w 142"/>
                <a:gd name="T5" fmla="*/ 24 h 136"/>
                <a:gd name="T6" fmla="*/ 97 w 142"/>
                <a:gd name="T7" fmla="*/ 0 h 136"/>
                <a:gd name="T8" fmla="*/ 123 w 142"/>
                <a:gd name="T9" fmla="*/ 2 h 136"/>
                <a:gd name="T10" fmla="*/ 123 w 142"/>
                <a:gd name="T11" fmla="*/ 9 h 136"/>
                <a:gd name="T12" fmla="*/ 123 w 142"/>
                <a:gd name="T13" fmla="*/ 11 h 136"/>
                <a:gd name="T14" fmla="*/ 120 w 142"/>
                <a:gd name="T15" fmla="*/ 15 h 136"/>
                <a:gd name="T16" fmla="*/ 123 w 142"/>
                <a:gd name="T17" fmla="*/ 19 h 136"/>
                <a:gd name="T18" fmla="*/ 123 w 142"/>
                <a:gd name="T19" fmla="*/ 21 h 136"/>
                <a:gd name="T20" fmla="*/ 125 w 142"/>
                <a:gd name="T21" fmla="*/ 26 h 136"/>
                <a:gd name="T22" fmla="*/ 125 w 142"/>
                <a:gd name="T23" fmla="*/ 38 h 136"/>
                <a:gd name="T24" fmla="*/ 129 w 142"/>
                <a:gd name="T25" fmla="*/ 41 h 136"/>
                <a:gd name="T26" fmla="*/ 139 w 142"/>
                <a:gd name="T27" fmla="*/ 51 h 136"/>
                <a:gd name="T28" fmla="*/ 142 w 142"/>
                <a:gd name="T29" fmla="*/ 60 h 136"/>
                <a:gd name="T30" fmla="*/ 123 w 142"/>
                <a:gd name="T31" fmla="*/ 60 h 136"/>
                <a:gd name="T32" fmla="*/ 123 w 142"/>
                <a:gd name="T33" fmla="*/ 74 h 136"/>
                <a:gd name="T34" fmla="*/ 110 w 142"/>
                <a:gd name="T35" fmla="*/ 92 h 136"/>
                <a:gd name="T36" fmla="*/ 108 w 142"/>
                <a:gd name="T37" fmla="*/ 94 h 136"/>
                <a:gd name="T38" fmla="*/ 108 w 142"/>
                <a:gd name="T39" fmla="*/ 96 h 136"/>
                <a:gd name="T40" fmla="*/ 108 w 142"/>
                <a:gd name="T41" fmla="*/ 98 h 136"/>
                <a:gd name="T42" fmla="*/ 108 w 142"/>
                <a:gd name="T43" fmla="*/ 102 h 136"/>
                <a:gd name="T44" fmla="*/ 106 w 142"/>
                <a:gd name="T45" fmla="*/ 119 h 136"/>
                <a:gd name="T46" fmla="*/ 101 w 142"/>
                <a:gd name="T47" fmla="*/ 132 h 136"/>
                <a:gd name="T48" fmla="*/ 87 w 142"/>
                <a:gd name="T49" fmla="*/ 132 h 136"/>
                <a:gd name="T50" fmla="*/ 80 w 142"/>
                <a:gd name="T51" fmla="*/ 136 h 136"/>
                <a:gd name="T52" fmla="*/ 78 w 142"/>
                <a:gd name="T53" fmla="*/ 136 h 136"/>
                <a:gd name="T54" fmla="*/ 78 w 142"/>
                <a:gd name="T55" fmla="*/ 132 h 136"/>
                <a:gd name="T56" fmla="*/ 80 w 142"/>
                <a:gd name="T57" fmla="*/ 128 h 136"/>
                <a:gd name="T58" fmla="*/ 80 w 142"/>
                <a:gd name="T59" fmla="*/ 125 h 136"/>
                <a:gd name="T60" fmla="*/ 78 w 142"/>
                <a:gd name="T61" fmla="*/ 123 h 136"/>
                <a:gd name="T62" fmla="*/ 72 w 142"/>
                <a:gd name="T63" fmla="*/ 123 h 136"/>
                <a:gd name="T64" fmla="*/ 61 w 142"/>
                <a:gd name="T65" fmla="*/ 123 h 136"/>
                <a:gd name="T66" fmla="*/ 59 w 142"/>
                <a:gd name="T67" fmla="*/ 123 h 136"/>
                <a:gd name="T68" fmla="*/ 55 w 142"/>
                <a:gd name="T69" fmla="*/ 121 h 136"/>
                <a:gd name="T70" fmla="*/ 53 w 142"/>
                <a:gd name="T71" fmla="*/ 123 h 136"/>
                <a:gd name="T72" fmla="*/ 50 w 142"/>
                <a:gd name="T73" fmla="*/ 123 h 136"/>
                <a:gd name="T74" fmla="*/ 46 w 142"/>
                <a:gd name="T75" fmla="*/ 123 h 136"/>
                <a:gd name="T76" fmla="*/ 42 w 142"/>
                <a:gd name="T77" fmla="*/ 123 h 136"/>
                <a:gd name="T78" fmla="*/ 46 w 142"/>
                <a:gd name="T79" fmla="*/ 119 h 136"/>
                <a:gd name="T80" fmla="*/ 46 w 142"/>
                <a:gd name="T81" fmla="*/ 115 h 136"/>
                <a:gd name="T82" fmla="*/ 42 w 142"/>
                <a:gd name="T83" fmla="*/ 115 h 136"/>
                <a:gd name="T84" fmla="*/ 36 w 142"/>
                <a:gd name="T85" fmla="*/ 119 h 136"/>
                <a:gd name="T86" fmla="*/ 35 w 142"/>
                <a:gd name="T87" fmla="*/ 119 h 136"/>
                <a:gd name="T88" fmla="*/ 31 w 142"/>
                <a:gd name="T89" fmla="*/ 117 h 136"/>
                <a:gd name="T90" fmla="*/ 25 w 142"/>
                <a:gd name="T91" fmla="*/ 115 h 136"/>
                <a:gd name="T92" fmla="*/ 19 w 142"/>
                <a:gd name="T93" fmla="*/ 108 h 136"/>
                <a:gd name="T94" fmla="*/ 16 w 142"/>
                <a:gd name="T95" fmla="*/ 89 h 136"/>
                <a:gd name="T96" fmla="*/ 10 w 142"/>
                <a:gd name="T97" fmla="*/ 81 h 136"/>
                <a:gd name="T98" fmla="*/ 6 w 142"/>
                <a:gd name="T99" fmla="*/ 77 h 136"/>
                <a:gd name="T100" fmla="*/ 2 w 142"/>
                <a:gd name="T101" fmla="*/ 74 h 136"/>
                <a:gd name="T102" fmla="*/ 0 w 142"/>
                <a:gd name="T103" fmla="*/ 66 h 136"/>
                <a:gd name="T104" fmla="*/ 0 w 142"/>
                <a:gd name="T105" fmla="*/ 64 h 136"/>
                <a:gd name="T106" fmla="*/ 2 w 142"/>
                <a:gd name="T107" fmla="*/ 60 h 136"/>
                <a:gd name="T108" fmla="*/ 2 w 142"/>
                <a:gd name="T109" fmla="*/ 51 h 136"/>
                <a:gd name="T110" fmla="*/ 0 w 142"/>
                <a:gd name="T111" fmla="*/ 43 h 136"/>
                <a:gd name="T112" fmla="*/ 2 w 142"/>
                <a:gd name="T113" fmla="*/ 43 h 136"/>
                <a:gd name="T114" fmla="*/ 4 w 142"/>
                <a:gd name="T115" fmla="*/ 43 h 136"/>
                <a:gd name="T116" fmla="*/ 6 w 142"/>
                <a:gd name="T117" fmla="*/ 40 h 136"/>
                <a:gd name="T118" fmla="*/ 10 w 142"/>
                <a:gd name="T119" fmla="*/ 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" h="136">
                  <a:moveTo>
                    <a:pt x="10" y="36"/>
                  </a:moveTo>
                  <a:lnTo>
                    <a:pt x="27" y="57"/>
                  </a:lnTo>
                  <a:lnTo>
                    <a:pt x="40" y="53"/>
                  </a:lnTo>
                  <a:lnTo>
                    <a:pt x="52" y="45"/>
                  </a:lnTo>
                  <a:lnTo>
                    <a:pt x="80" y="4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97" y="0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5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2" y="17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39" y="51"/>
                  </a:lnTo>
                  <a:lnTo>
                    <a:pt x="139" y="57"/>
                  </a:lnTo>
                  <a:lnTo>
                    <a:pt x="142" y="60"/>
                  </a:lnTo>
                  <a:lnTo>
                    <a:pt x="131" y="58"/>
                  </a:lnTo>
                  <a:lnTo>
                    <a:pt x="123" y="60"/>
                  </a:lnTo>
                  <a:lnTo>
                    <a:pt x="123" y="64"/>
                  </a:lnTo>
                  <a:lnTo>
                    <a:pt x="123" y="74"/>
                  </a:lnTo>
                  <a:lnTo>
                    <a:pt x="120" y="81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6" y="111"/>
                  </a:lnTo>
                  <a:lnTo>
                    <a:pt x="106" y="119"/>
                  </a:lnTo>
                  <a:lnTo>
                    <a:pt x="106" y="128"/>
                  </a:lnTo>
                  <a:lnTo>
                    <a:pt x="101" y="132"/>
                  </a:lnTo>
                  <a:lnTo>
                    <a:pt x="95" y="132"/>
                  </a:lnTo>
                  <a:lnTo>
                    <a:pt x="87" y="132"/>
                  </a:lnTo>
                  <a:lnTo>
                    <a:pt x="84" y="136"/>
                  </a:lnTo>
                  <a:lnTo>
                    <a:pt x="80" y="136"/>
                  </a:lnTo>
                  <a:lnTo>
                    <a:pt x="80" y="136"/>
                  </a:lnTo>
                  <a:lnTo>
                    <a:pt x="78" y="136"/>
                  </a:lnTo>
                  <a:lnTo>
                    <a:pt x="76" y="134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0" y="128"/>
                  </a:lnTo>
                  <a:lnTo>
                    <a:pt x="80" y="127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8" y="123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69" y="123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2" y="123"/>
                  </a:lnTo>
                  <a:lnTo>
                    <a:pt x="50" y="123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6" y="115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8" y="115"/>
                  </a:lnTo>
                  <a:lnTo>
                    <a:pt x="36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1" y="117"/>
                  </a:lnTo>
                  <a:lnTo>
                    <a:pt x="29" y="115"/>
                  </a:lnTo>
                  <a:lnTo>
                    <a:pt x="25" y="115"/>
                  </a:lnTo>
                  <a:lnTo>
                    <a:pt x="19" y="115"/>
                  </a:lnTo>
                  <a:lnTo>
                    <a:pt x="19" y="108"/>
                  </a:lnTo>
                  <a:lnTo>
                    <a:pt x="16" y="94"/>
                  </a:lnTo>
                  <a:lnTo>
                    <a:pt x="16" y="89"/>
                  </a:lnTo>
                  <a:lnTo>
                    <a:pt x="12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2" y="74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2" y="60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4" name="Freeform 374">
              <a:extLst>
                <a:ext uri="{FF2B5EF4-FFF2-40B4-BE49-F238E27FC236}">
                  <a16:creationId xmlns:a16="http://schemas.microsoft.com/office/drawing/2014/main" id="{30415CB9-75F9-FC44-8B89-334D1F8B3A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4173" y="3507651"/>
              <a:ext cx="16796" cy="16892"/>
            </a:xfrm>
            <a:custGeom>
              <a:avLst/>
              <a:gdLst>
                <a:gd name="T0" fmla="*/ 4 w 11"/>
                <a:gd name="T1" fmla="*/ 0 h 13"/>
                <a:gd name="T2" fmla="*/ 0 w 11"/>
                <a:gd name="T3" fmla="*/ 8 h 13"/>
                <a:gd name="T4" fmla="*/ 6 w 11"/>
                <a:gd name="T5" fmla="*/ 13 h 13"/>
                <a:gd name="T6" fmla="*/ 11 w 11"/>
                <a:gd name="T7" fmla="*/ 8 h 13"/>
                <a:gd name="T8" fmla="*/ 11 w 11"/>
                <a:gd name="T9" fmla="*/ 8 h 13"/>
                <a:gd name="T10" fmla="*/ 6 w 11"/>
                <a:gd name="T11" fmla="*/ 4 h 13"/>
                <a:gd name="T12" fmla="*/ 4 w 11"/>
                <a:gd name="T13" fmla="*/ 2 h 13"/>
                <a:gd name="T14" fmla="*/ 4 w 11"/>
                <a:gd name="T15" fmla="*/ 2 h 13"/>
                <a:gd name="T16" fmla="*/ 4 w 11"/>
                <a:gd name="T17" fmla="*/ 0 h 13"/>
                <a:gd name="T18" fmla="*/ 4 w 11"/>
                <a:gd name="T19" fmla="*/ 0 h 13"/>
                <a:gd name="T20" fmla="*/ 4 w 11"/>
                <a:gd name="T21" fmla="*/ 0 h 13"/>
                <a:gd name="T22" fmla="*/ 4 w 11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lnTo>
                    <a:pt x="0" y="8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5" name="Freeform 375">
              <a:extLst>
                <a:ext uri="{FF2B5EF4-FFF2-40B4-BE49-F238E27FC236}">
                  <a16:creationId xmlns:a16="http://schemas.microsoft.com/office/drawing/2014/main" id="{B185F2ED-61C9-FA4E-887C-D9149C196D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54173" y="3507651"/>
              <a:ext cx="16796" cy="16892"/>
            </a:xfrm>
            <a:custGeom>
              <a:avLst/>
              <a:gdLst>
                <a:gd name="T0" fmla="*/ 4 w 11"/>
                <a:gd name="T1" fmla="*/ 0 h 13"/>
                <a:gd name="T2" fmla="*/ 0 w 11"/>
                <a:gd name="T3" fmla="*/ 8 h 13"/>
                <a:gd name="T4" fmla="*/ 6 w 11"/>
                <a:gd name="T5" fmla="*/ 13 h 13"/>
                <a:gd name="T6" fmla="*/ 11 w 11"/>
                <a:gd name="T7" fmla="*/ 8 h 13"/>
                <a:gd name="T8" fmla="*/ 11 w 11"/>
                <a:gd name="T9" fmla="*/ 8 h 13"/>
                <a:gd name="T10" fmla="*/ 6 w 11"/>
                <a:gd name="T11" fmla="*/ 4 h 13"/>
                <a:gd name="T12" fmla="*/ 4 w 11"/>
                <a:gd name="T13" fmla="*/ 2 h 13"/>
                <a:gd name="T14" fmla="*/ 4 w 11"/>
                <a:gd name="T15" fmla="*/ 2 h 13"/>
                <a:gd name="T16" fmla="*/ 4 w 11"/>
                <a:gd name="T17" fmla="*/ 0 h 13"/>
                <a:gd name="T18" fmla="*/ 4 w 11"/>
                <a:gd name="T19" fmla="*/ 0 h 13"/>
                <a:gd name="T20" fmla="*/ 4 w 11"/>
                <a:gd name="T21" fmla="*/ 0 h 13"/>
                <a:gd name="T22" fmla="*/ 4 w 11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lnTo>
                    <a:pt x="0" y="8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6" name="Freeform 376">
              <a:extLst>
                <a:ext uri="{FF2B5EF4-FFF2-40B4-BE49-F238E27FC236}">
                  <a16:creationId xmlns:a16="http://schemas.microsoft.com/office/drawing/2014/main" id="{93BDC313-9A02-B645-BD67-0EA7F8617C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74023" y="3512848"/>
              <a:ext cx="19849" cy="14293"/>
            </a:xfrm>
            <a:custGeom>
              <a:avLst/>
              <a:gdLst>
                <a:gd name="T0" fmla="*/ 8 w 13"/>
                <a:gd name="T1" fmla="*/ 0 h 11"/>
                <a:gd name="T2" fmla="*/ 13 w 13"/>
                <a:gd name="T3" fmla="*/ 6 h 11"/>
                <a:gd name="T4" fmla="*/ 10 w 13"/>
                <a:gd name="T5" fmla="*/ 11 h 11"/>
                <a:gd name="T6" fmla="*/ 0 w 13"/>
                <a:gd name="T7" fmla="*/ 11 h 11"/>
                <a:gd name="T8" fmla="*/ 4 w 13"/>
                <a:gd name="T9" fmla="*/ 4 h 11"/>
                <a:gd name="T10" fmla="*/ 8 w 13"/>
                <a:gd name="T11" fmla="*/ 0 h 11"/>
                <a:gd name="T12" fmla="*/ 8 w 13"/>
                <a:gd name="T13" fmla="*/ 0 h 11"/>
                <a:gd name="T14" fmla="*/ 8 w 1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13" y="6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7" name="Freeform 377">
              <a:extLst>
                <a:ext uri="{FF2B5EF4-FFF2-40B4-BE49-F238E27FC236}">
                  <a16:creationId xmlns:a16="http://schemas.microsoft.com/office/drawing/2014/main" id="{B9CBD923-AD95-5642-9888-397CCD0FBA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74023" y="3512848"/>
              <a:ext cx="19849" cy="14293"/>
            </a:xfrm>
            <a:custGeom>
              <a:avLst/>
              <a:gdLst>
                <a:gd name="T0" fmla="*/ 8 w 13"/>
                <a:gd name="T1" fmla="*/ 0 h 11"/>
                <a:gd name="T2" fmla="*/ 13 w 13"/>
                <a:gd name="T3" fmla="*/ 6 h 11"/>
                <a:gd name="T4" fmla="*/ 10 w 13"/>
                <a:gd name="T5" fmla="*/ 11 h 11"/>
                <a:gd name="T6" fmla="*/ 0 w 13"/>
                <a:gd name="T7" fmla="*/ 11 h 11"/>
                <a:gd name="T8" fmla="*/ 4 w 13"/>
                <a:gd name="T9" fmla="*/ 4 h 11"/>
                <a:gd name="T10" fmla="*/ 8 w 13"/>
                <a:gd name="T11" fmla="*/ 0 h 11"/>
                <a:gd name="T12" fmla="*/ 8 w 13"/>
                <a:gd name="T13" fmla="*/ 0 h 11"/>
                <a:gd name="T14" fmla="*/ 8 w 1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13" y="6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8" name="Freeform 378">
              <a:extLst>
                <a:ext uri="{FF2B5EF4-FFF2-40B4-BE49-F238E27FC236}">
                  <a16:creationId xmlns:a16="http://schemas.microsoft.com/office/drawing/2014/main" id="{7E07ABB2-8829-D040-AA30-0522A000A1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03033" y="3507651"/>
              <a:ext cx="16796" cy="12993"/>
            </a:xfrm>
            <a:custGeom>
              <a:avLst/>
              <a:gdLst>
                <a:gd name="T0" fmla="*/ 0 w 11"/>
                <a:gd name="T1" fmla="*/ 0 h 10"/>
                <a:gd name="T2" fmla="*/ 4 w 11"/>
                <a:gd name="T3" fmla="*/ 8 h 10"/>
                <a:gd name="T4" fmla="*/ 9 w 11"/>
                <a:gd name="T5" fmla="*/ 10 h 10"/>
                <a:gd name="T6" fmla="*/ 11 w 11"/>
                <a:gd name="T7" fmla="*/ 8 h 10"/>
                <a:gd name="T8" fmla="*/ 11 w 11"/>
                <a:gd name="T9" fmla="*/ 2 h 10"/>
                <a:gd name="T10" fmla="*/ 0 w 11"/>
                <a:gd name="T11" fmla="*/ 0 h 10"/>
                <a:gd name="T12" fmla="*/ 0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4" y="8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79" name="Freeform 379">
              <a:extLst>
                <a:ext uri="{FF2B5EF4-FFF2-40B4-BE49-F238E27FC236}">
                  <a16:creationId xmlns:a16="http://schemas.microsoft.com/office/drawing/2014/main" id="{7D8C3C9A-0E32-2B4B-9140-9C75C508DE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03033" y="3507651"/>
              <a:ext cx="16796" cy="12993"/>
            </a:xfrm>
            <a:custGeom>
              <a:avLst/>
              <a:gdLst>
                <a:gd name="T0" fmla="*/ 0 w 11"/>
                <a:gd name="T1" fmla="*/ 0 h 10"/>
                <a:gd name="T2" fmla="*/ 4 w 11"/>
                <a:gd name="T3" fmla="*/ 8 h 10"/>
                <a:gd name="T4" fmla="*/ 9 w 11"/>
                <a:gd name="T5" fmla="*/ 10 h 10"/>
                <a:gd name="T6" fmla="*/ 11 w 11"/>
                <a:gd name="T7" fmla="*/ 8 h 10"/>
                <a:gd name="T8" fmla="*/ 11 w 11"/>
                <a:gd name="T9" fmla="*/ 2 h 10"/>
                <a:gd name="T10" fmla="*/ 0 w 11"/>
                <a:gd name="T11" fmla="*/ 0 h 10"/>
                <a:gd name="T12" fmla="*/ 0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4" y="8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0" name="Freeform 380">
              <a:extLst>
                <a:ext uri="{FF2B5EF4-FFF2-40B4-BE49-F238E27FC236}">
                  <a16:creationId xmlns:a16="http://schemas.microsoft.com/office/drawing/2014/main" id="{4A0F343F-B320-824C-A512-AC19CA8D82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8151" y="3502453"/>
              <a:ext cx="117569" cy="18191"/>
            </a:xfrm>
            <a:custGeom>
              <a:avLst/>
              <a:gdLst>
                <a:gd name="T0" fmla="*/ 7 w 77"/>
                <a:gd name="T1" fmla="*/ 6 h 14"/>
                <a:gd name="T2" fmla="*/ 7 w 77"/>
                <a:gd name="T3" fmla="*/ 6 h 14"/>
                <a:gd name="T4" fmla="*/ 2 w 77"/>
                <a:gd name="T5" fmla="*/ 10 h 14"/>
                <a:gd name="T6" fmla="*/ 0 w 77"/>
                <a:gd name="T7" fmla="*/ 12 h 14"/>
                <a:gd name="T8" fmla="*/ 0 w 77"/>
                <a:gd name="T9" fmla="*/ 12 h 14"/>
                <a:gd name="T10" fmla="*/ 2 w 77"/>
                <a:gd name="T11" fmla="*/ 12 h 14"/>
                <a:gd name="T12" fmla="*/ 2 w 77"/>
                <a:gd name="T13" fmla="*/ 12 h 14"/>
                <a:gd name="T14" fmla="*/ 11 w 77"/>
                <a:gd name="T15" fmla="*/ 12 h 14"/>
                <a:gd name="T16" fmla="*/ 11 w 77"/>
                <a:gd name="T17" fmla="*/ 12 h 14"/>
                <a:gd name="T18" fmla="*/ 15 w 77"/>
                <a:gd name="T19" fmla="*/ 14 h 14"/>
                <a:gd name="T20" fmla="*/ 20 w 77"/>
                <a:gd name="T21" fmla="*/ 14 h 14"/>
                <a:gd name="T22" fmla="*/ 20 w 77"/>
                <a:gd name="T23" fmla="*/ 14 h 14"/>
                <a:gd name="T24" fmla="*/ 24 w 77"/>
                <a:gd name="T25" fmla="*/ 14 h 14"/>
                <a:gd name="T26" fmla="*/ 26 w 77"/>
                <a:gd name="T27" fmla="*/ 14 h 14"/>
                <a:gd name="T28" fmla="*/ 26 w 77"/>
                <a:gd name="T29" fmla="*/ 14 h 14"/>
                <a:gd name="T30" fmla="*/ 30 w 77"/>
                <a:gd name="T31" fmla="*/ 14 h 14"/>
                <a:gd name="T32" fmla="*/ 30 w 77"/>
                <a:gd name="T33" fmla="*/ 14 h 14"/>
                <a:gd name="T34" fmla="*/ 30 w 77"/>
                <a:gd name="T35" fmla="*/ 12 h 14"/>
                <a:gd name="T36" fmla="*/ 36 w 77"/>
                <a:gd name="T37" fmla="*/ 12 h 14"/>
                <a:gd name="T38" fmla="*/ 36 w 77"/>
                <a:gd name="T39" fmla="*/ 12 h 14"/>
                <a:gd name="T40" fmla="*/ 38 w 77"/>
                <a:gd name="T41" fmla="*/ 12 h 14"/>
                <a:gd name="T42" fmla="*/ 41 w 77"/>
                <a:gd name="T43" fmla="*/ 10 h 14"/>
                <a:gd name="T44" fmla="*/ 41 w 77"/>
                <a:gd name="T45" fmla="*/ 8 h 14"/>
                <a:gd name="T46" fmla="*/ 41 w 77"/>
                <a:gd name="T47" fmla="*/ 8 h 14"/>
                <a:gd name="T48" fmla="*/ 45 w 77"/>
                <a:gd name="T49" fmla="*/ 6 h 14"/>
                <a:gd name="T50" fmla="*/ 53 w 77"/>
                <a:gd name="T51" fmla="*/ 6 h 14"/>
                <a:gd name="T52" fmla="*/ 53 w 77"/>
                <a:gd name="T53" fmla="*/ 6 h 14"/>
                <a:gd name="T54" fmla="*/ 62 w 77"/>
                <a:gd name="T55" fmla="*/ 4 h 14"/>
                <a:gd name="T56" fmla="*/ 62 w 77"/>
                <a:gd name="T57" fmla="*/ 4 h 14"/>
                <a:gd name="T58" fmla="*/ 72 w 77"/>
                <a:gd name="T59" fmla="*/ 6 h 14"/>
                <a:gd name="T60" fmla="*/ 77 w 77"/>
                <a:gd name="T61" fmla="*/ 6 h 14"/>
                <a:gd name="T62" fmla="*/ 77 w 77"/>
                <a:gd name="T63" fmla="*/ 6 h 14"/>
                <a:gd name="T64" fmla="*/ 77 w 77"/>
                <a:gd name="T65" fmla="*/ 4 h 14"/>
                <a:gd name="T66" fmla="*/ 77 w 77"/>
                <a:gd name="T67" fmla="*/ 4 h 14"/>
                <a:gd name="T68" fmla="*/ 75 w 77"/>
                <a:gd name="T69" fmla="*/ 4 h 14"/>
                <a:gd name="T70" fmla="*/ 72 w 77"/>
                <a:gd name="T71" fmla="*/ 2 h 14"/>
                <a:gd name="T72" fmla="*/ 58 w 77"/>
                <a:gd name="T73" fmla="*/ 2 h 14"/>
                <a:gd name="T74" fmla="*/ 41 w 77"/>
                <a:gd name="T75" fmla="*/ 0 h 14"/>
                <a:gd name="T76" fmla="*/ 36 w 77"/>
                <a:gd name="T77" fmla="*/ 8 h 14"/>
                <a:gd name="T78" fmla="*/ 24 w 77"/>
                <a:gd name="T79" fmla="*/ 8 h 14"/>
                <a:gd name="T80" fmla="*/ 17 w 77"/>
                <a:gd name="T81" fmla="*/ 8 h 14"/>
                <a:gd name="T82" fmla="*/ 11 w 77"/>
                <a:gd name="T83" fmla="*/ 6 h 14"/>
                <a:gd name="T84" fmla="*/ 7 w 77"/>
                <a:gd name="T85" fmla="*/ 6 h 14"/>
                <a:gd name="T86" fmla="*/ 7 w 77"/>
                <a:gd name="T87" fmla="*/ 6 h 14"/>
                <a:gd name="T88" fmla="*/ 7 w 77"/>
                <a:gd name="T8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7" h="14">
                  <a:moveTo>
                    <a:pt x="7" y="6"/>
                  </a:moveTo>
                  <a:lnTo>
                    <a:pt x="7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5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72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58" y="2"/>
                  </a:lnTo>
                  <a:lnTo>
                    <a:pt x="41" y="0"/>
                  </a:lnTo>
                  <a:lnTo>
                    <a:pt x="36" y="8"/>
                  </a:lnTo>
                  <a:lnTo>
                    <a:pt x="24" y="8"/>
                  </a:lnTo>
                  <a:lnTo>
                    <a:pt x="17" y="8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1" name="Freeform 381">
              <a:extLst>
                <a:ext uri="{FF2B5EF4-FFF2-40B4-BE49-F238E27FC236}">
                  <a16:creationId xmlns:a16="http://schemas.microsoft.com/office/drawing/2014/main" id="{27211F8F-3C42-E04C-8BE8-2DF3125516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38151" y="3502453"/>
              <a:ext cx="117569" cy="18191"/>
            </a:xfrm>
            <a:custGeom>
              <a:avLst/>
              <a:gdLst>
                <a:gd name="T0" fmla="*/ 7 w 77"/>
                <a:gd name="T1" fmla="*/ 6 h 14"/>
                <a:gd name="T2" fmla="*/ 7 w 77"/>
                <a:gd name="T3" fmla="*/ 6 h 14"/>
                <a:gd name="T4" fmla="*/ 2 w 77"/>
                <a:gd name="T5" fmla="*/ 10 h 14"/>
                <a:gd name="T6" fmla="*/ 0 w 77"/>
                <a:gd name="T7" fmla="*/ 12 h 14"/>
                <a:gd name="T8" fmla="*/ 0 w 77"/>
                <a:gd name="T9" fmla="*/ 12 h 14"/>
                <a:gd name="T10" fmla="*/ 2 w 77"/>
                <a:gd name="T11" fmla="*/ 12 h 14"/>
                <a:gd name="T12" fmla="*/ 2 w 77"/>
                <a:gd name="T13" fmla="*/ 12 h 14"/>
                <a:gd name="T14" fmla="*/ 11 w 77"/>
                <a:gd name="T15" fmla="*/ 12 h 14"/>
                <a:gd name="T16" fmla="*/ 11 w 77"/>
                <a:gd name="T17" fmla="*/ 12 h 14"/>
                <a:gd name="T18" fmla="*/ 15 w 77"/>
                <a:gd name="T19" fmla="*/ 14 h 14"/>
                <a:gd name="T20" fmla="*/ 20 w 77"/>
                <a:gd name="T21" fmla="*/ 14 h 14"/>
                <a:gd name="T22" fmla="*/ 20 w 77"/>
                <a:gd name="T23" fmla="*/ 14 h 14"/>
                <a:gd name="T24" fmla="*/ 24 w 77"/>
                <a:gd name="T25" fmla="*/ 14 h 14"/>
                <a:gd name="T26" fmla="*/ 26 w 77"/>
                <a:gd name="T27" fmla="*/ 14 h 14"/>
                <a:gd name="T28" fmla="*/ 26 w 77"/>
                <a:gd name="T29" fmla="*/ 14 h 14"/>
                <a:gd name="T30" fmla="*/ 30 w 77"/>
                <a:gd name="T31" fmla="*/ 14 h 14"/>
                <a:gd name="T32" fmla="*/ 30 w 77"/>
                <a:gd name="T33" fmla="*/ 14 h 14"/>
                <a:gd name="T34" fmla="*/ 30 w 77"/>
                <a:gd name="T35" fmla="*/ 12 h 14"/>
                <a:gd name="T36" fmla="*/ 36 w 77"/>
                <a:gd name="T37" fmla="*/ 12 h 14"/>
                <a:gd name="T38" fmla="*/ 36 w 77"/>
                <a:gd name="T39" fmla="*/ 12 h 14"/>
                <a:gd name="T40" fmla="*/ 38 w 77"/>
                <a:gd name="T41" fmla="*/ 12 h 14"/>
                <a:gd name="T42" fmla="*/ 41 w 77"/>
                <a:gd name="T43" fmla="*/ 10 h 14"/>
                <a:gd name="T44" fmla="*/ 41 w 77"/>
                <a:gd name="T45" fmla="*/ 8 h 14"/>
                <a:gd name="T46" fmla="*/ 41 w 77"/>
                <a:gd name="T47" fmla="*/ 8 h 14"/>
                <a:gd name="T48" fmla="*/ 45 w 77"/>
                <a:gd name="T49" fmla="*/ 6 h 14"/>
                <a:gd name="T50" fmla="*/ 53 w 77"/>
                <a:gd name="T51" fmla="*/ 6 h 14"/>
                <a:gd name="T52" fmla="*/ 53 w 77"/>
                <a:gd name="T53" fmla="*/ 6 h 14"/>
                <a:gd name="T54" fmla="*/ 62 w 77"/>
                <a:gd name="T55" fmla="*/ 4 h 14"/>
                <a:gd name="T56" fmla="*/ 62 w 77"/>
                <a:gd name="T57" fmla="*/ 4 h 14"/>
                <a:gd name="T58" fmla="*/ 72 w 77"/>
                <a:gd name="T59" fmla="*/ 6 h 14"/>
                <a:gd name="T60" fmla="*/ 77 w 77"/>
                <a:gd name="T61" fmla="*/ 6 h 14"/>
                <a:gd name="T62" fmla="*/ 77 w 77"/>
                <a:gd name="T63" fmla="*/ 6 h 14"/>
                <a:gd name="T64" fmla="*/ 77 w 77"/>
                <a:gd name="T65" fmla="*/ 4 h 14"/>
                <a:gd name="T66" fmla="*/ 77 w 77"/>
                <a:gd name="T67" fmla="*/ 4 h 14"/>
                <a:gd name="T68" fmla="*/ 75 w 77"/>
                <a:gd name="T69" fmla="*/ 4 h 14"/>
                <a:gd name="T70" fmla="*/ 72 w 77"/>
                <a:gd name="T71" fmla="*/ 2 h 14"/>
                <a:gd name="T72" fmla="*/ 58 w 77"/>
                <a:gd name="T73" fmla="*/ 2 h 14"/>
                <a:gd name="T74" fmla="*/ 41 w 77"/>
                <a:gd name="T75" fmla="*/ 0 h 14"/>
                <a:gd name="T76" fmla="*/ 36 w 77"/>
                <a:gd name="T77" fmla="*/ 8 h 14"/>
                <a:gd name="T78" fmla="*/ 24 w 77"/>
                <a:gd name="T79" fmla="*/ 8 h 14"/>
                <a:gd name="T80" fmla="*/ 17 w 77"/>
                <a:gd name="T81" fmla="*/ 8 h 14"/>
                <a:gd name="T82" fmla="*/ 11 w 77"/>
                <a:gd name="T83" fmla="*/ 6 h 14"/>
                <a:gd name="T84" fmla="*/ 7 w 77"/>
                <a:gd name="T85" fmla="*/ 6 h 14"/>
                <a:gd name="T86" fmla="*/ 7 w 77"/>
                <a:gd name="T87" fmla="*/ 6 h 14"/>
                <a:gd name="T88" fmla="*/ 7 w 77"/>
                <a:gd name="T8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7" h="14">
                  <a:moveTo>
                    <a:pt x="7" y="6"/>
                  </a:moveTo>
                  <a:lnTo>
                    <a:pt x="7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5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72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58" y="2"/>
                  </a:lnTo>
                  <a:lnTo>
                    <a:pt x="41" y="0"/>
                  </a:lnTo>
                  <a:lnTo>
                    <a:pt x="36" y="8"/>
                  </a:lnTo>
                  <a:lnTo>
                    <a:pt x="24" y="8"/>
                  </a:lnTo>
                  <a:lnTo>
                    <a:pt x="17" y="8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2" name="Freeform 382">
              <a:extLst>
                <a:ext uri="{FF2B5EF4-FFF2-40B4-BE49-F238E27FC236}">
                  <a16:creationId xmlns:a16="http://schemas.microsoft.com/office/drawing/2014/main" id="{01DDFC35-950B-FD4E-A97C-35588B0E88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9829" y="3527141"/>
              <a:ext cx="35118" cy="24688"/>
            </a:xfrm>
            <a:custGeom>
              <a:avLst/>
              <a:gdLst>
                <a:gd name="T0" fmla="*/ 0 w 23"/>
                <a:gd name="T1" fmla="*/ 8 h 19"/>
                <a:gd name="T2" fmla="*/ 0 w 23"/>
                <a:gd name="T3" fmla="*/ 8 h 19"/>
                <a:gd name="T4" fmla="*/ 0 w 23"/>
                <a:gd name="T5" fmla="*/ 6 h 19"/>
                <a:gd name="T6" fmla="*/ 0 w 23"/>
                <a:gd name="T7" fmla="*/ 2 h 19"/>
                <a:gd name="T8" fmla="*/ 0 w 23"/>
                <a:gd name="T9" fmla="*/ 0 h 19"/>
                <a:gd name="T10" fmla="*/ 2 w 23"/>
                <a:gd name="T11" fmla="*/ 0 h 19"/>
                <a:gd name="T12" fmla="*/ 4 w 23"/>
                <a:gd name="T13" fmla="*/ 0 h 19"/>
                <a:gd name="T14" fmla="*/ 4 w 23"/>
                <a:gd name="T15" fmla="*/ 2 h 19"/>
                <a:gd name="T16" fmla="*/ 4 w 23"/>
                <a:gd name="T17" fmla="*/ 2 h 19"/>
                <a:gd name="T18" fmla="*/ 10 w 23"/>
                <a:gd name="T19" fmla="*/ 4 h 19"/>
                <a:gd name="T20" fmla="*/ 12 w 23"/>
                <a:gd name="T21" fmla="*/ 6 h 19"/>
                <a:gd name="T22" fmla="*/ 15 w 23"/>
                <a:gd name="T23" fmla="*/ 4 h 19"/>
                <a:gd name="T24" fmla="*/ 15 w 23"/>
                <a:gd name="T25" fmla="*/ 4 h 19"/>
                <a:gd name="T26" fmla="*/ 15 w 23"/>
                <a:gd name="T27" fmla="*/ 4 h 19"/>
                <a:gd name="T28" fmla="*/ 15 w 23"/>
                <a:gd name="T29" fmla="*/ 8 h 19"/>
                <a:gd name="T30" fmla="*/ 19 w 23"/>
                <a:gd name="T31" fmla="*/ 12 h 19"/>
                <a:gd name="T32" fmla="*/ 21 w 23"/>
                <a:gd name="T33" fmla="*/ 12 h 19"/>
                <a:gd name="T34" fmla="*/ 21 w 23"/>
                <a:gd name="T35" fmla="*/ 12 h 19"/>
                <a:gd name="T36" fmla="*/ 23 w 23"/>
                <a:gd name="T37" fmla="*/ 12 h 19"/>
                <a:gd name="T38" fmla="*/ 23 w 23"/>
                <a:gd name="T39" fmla="*/ 15 h 19"/>
                <a:gd name="T40" fmla="*/ 23 w 23"/>
                <a:gd name="T41" fmla="*/ 17 h 19"/>
                <a:gd name="T42" fmla="*/ 21 w 23"/>
                <a:gd name="T43" fmla="*/ 19 h 19"/>
                <a:gd name="T44" fmla="*/ 15 w 23"/>
                <a:gd name="T45" fmla="*/ 15 h 19"/>
                <a:gd name="T46" fmla="*/ 10 w 23"/>
                <a:gd name="T47" fmla="*/ 12 h 19"/>
                <a:gd name="T48" fmla="*/ 0 w 23"/>
                <a:gd name="T49" fmla="*/ 8 h 19"/>
                <a:gd name="T50" fmla="*/ 0 w 23"/>
                <a:gd name="T51" fmla="*/ 8 h 19"/>
                <a:gd name="T52" fmla="*/ 0 w 23"/>
                <a:gd name="T5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19">
                  <a:moveTo>
                    <a:pt x="0" y="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5" y="15"/>
                  </a:lnTo>
                  <a:lnTo>
                    <a:pt x="1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3" name="Freeform 383">
              <a:extLst>
                <a:ext uri="{FF2B5EF4-FFF2-40B4-BE49-F238E27FC236}">
                  <a16:creationId xmlns:a16="http://schemas.microsoft.com/office/drawing/2014/main" id="{DC41A45C-3086-174D-A686-5A3EA54CB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9829" y="3527141"/>
              <a:ext cx="35118" cy="24688"/>
            </a:xfrm>
            <a:custGeom>
              <a:avLst/>
              <a:gdLst>
                <a:gd name="T0" fmla="*/ 0 w 23"/>
                <a:gd name="T1" fmla="*/ 8 h 19"/>
                <a:gd name="T2" fmla="*/ 0 w 23"/>
                <a:gd name="T3" fmla="*/ 8 h 19"/>
                <a:gd name="T4" fmla="*/ 0 w 23"/>
                <a:gd name="T5" fmla="*/ 6 h 19"/>
                <a:gd name="T6" fmla="*/ 0 w 23"/>
                <a:gd name="T7" fmla="*/ 2 h 19"/>
                <a:gd name="T8" fmla="*/ 0 w 23"/>
                <a:gd name="T9" fmla="*/ 0 h 19"/>
                <a:gd name="T10" fmla="*/ 2 w 23"/>
                <a:gd name="T11" fmla="*/ 0 h 19"/>
                <a:gd name="T12" fmla="*/ 4 w 23"/>
                <a:gd name="T13" fmla="*/ 0 h 19"/>
                <a:gd name="T14" fmla="*/ 4 w 23"/>
                <a:gd name="T15" fmla="*/ 2 h 19"/>
                <a:gd name="T16" fmla="*/ 4 w 23"/>
                <a:gd name="T17" fmla="*/ 2 h 19"/>
                <a:gd name="T18" fmla="*/ 10 w 23"/>
                <a:gd name="T19" fmla="*/ 4 h 19"/>
                <a:gd name="T20" fmla="*/ 12 w 23"/>
                <a:gd name="T21" fmla="*/ 6 h 19"/>
                <a:gd name="T22" fmla="*/ 15 w 23"/>
                <a:gd name="T23" fmla="*/ 4 h 19"/>
                <a:gd name="T24" fmla="*/ 15 w 23"/>
                <a:gd name="T25" fmla="*/ 4 h 19"/>
                <a:gd name="T26" fmla="*/ 15 w 23"/>
                <a:gd name="T27" fmla="*/ 4 h 19"/>
                <a:gd name="T28" fmla="*/ 15 w 23"/>
                <a:gd name="T29" fmla="*/ 8 h 19"/>
                <a:gd name="T30" fmla="*/ 19 w 23"/>
                <a:gd name="T31" fmla="*/ 12 h 19"/>
                <a:gd name="T32" fmla="*/ 21 w 23"/>
                <a:gd name="T33" fmla="*/ 12 h 19"/>
                <a:gd name="T34" fmla="*/ 21 w 23"/>
                <a:gd name="T35" fmla="*/ 12 h 19"/>
                <a:gd name="T36" fmla="*/ 23 w 23"/>
                <a:gd name="T37" fmla="*/ 12 h 19"/>
                <a:gd name="T38" fmla="*/ 23 w 23"/>
                <a:gd name="T39" fmla="*/ 15 h 19"/>
                <a:gd name="T40" fmla="*/ 23 w 23"/>
                <a:gd name="T41" fmla="*/ 17 h 19"/>
                <a:gd name="T42" fmla="*/ 21 w 23"/>
                <a:gd name="T43" fmla="*/ 19 h 19"/>
                <a:gd name="T44" fmla="*/ 15 w 23"/>
                <a:gd name="T45" fmla="*/ 15 h 19"/>
                <a:gd name="T46" fmla="*/ 10 w 23"/>
                <a:gd name="T47" fmla="*/ 12 h 19"/>
                <a:gd name="T48" fmla="*/ 0 w 23"/>
                <a:gd name="T49" fmla="*/ 8 h 19"/>
                <a:gd name="T50" fmla="*/ 0 w 23"/>
                <a:gd name="T51" fmla="*/ 8 h 19"/>
                <a:gd name="T52" fmla="*/ 0 w 23"/>
                <a:gd name="T5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19">
                  <a:moveTo>
                    <a:pt x="0" y="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5" y="15"/>
                  </a:lnTo>
                  <a:lnTo>
                    <a:pt x="1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4" name="Freeform 384">
              <a:extLst>
                <a:ext uri="{FF2B5EF4-FFF2-40B4-BE49-F238E27FC236}">
                  <a16:creationId xmlns:a16="http://schemas.microsoft.com/office/drawing/2014/main" id="{6F50F46D-A7CC-374C-BE06-3DA37EE3C7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9075" y="3510249"/>
              <a:ext cx="82451" cy="38980"/>
            </a:xfrm>
            <a:custGeom>
              <a:avLst/>
              <a:gdLst>
                <a:gd name="T0" fmla="*/ 0 w 54"/>
                <a:gd name="T1" fmla="*/ 25 h 30"/>
                <a:gd name="T2" fmla="*/ 0 w 54"/>
                <a:gd name="T3" fmla="*/ 25 h 30"/>
                <a:gd name="T4" fmla="*/ 5 w 54"/>
                <a:gd name="T5" fmla="*/ 19 h 30"/>
                <a:gd name="T6" fmla="*/ 5 w 54"/>
                <a:gd name="T7" fmla="*/ 19 h 30"/>
                <a:gd name="T8" fmla="*/ 9 w 54"/>
                <a:gd name="T9" fmla="*/ 17 h 30"/>
                <a:gd name="T10" fmla="*/ 11 w 54"/>
                <a:gd name="T11" fmla="*/ 15 h 30"/>
                <a:gd name="T12" fmla="*/ 15 w 54"/>
                <a:gd name="T13" fmla="*/ 15 h 30"/>
                <a:gd name="T14" fmla="*/ 19 w 54"/>
                <a:gd name="T15" fmla="*/ 11 h 30"/>
                <a:gd name="T16" fmla="*/ 19 w 54"/>
                <a:gd name="T17" fmla="*/ 11 h 30"/>
                <a:gd name="T18" fmla="*/ 22 w 54"/>
                <a:gd name="T19" fmla="*/ 8 h 30"/>
                <a:gd name="T20" fmla="*/ 26 w 54"/>
                <a:gd name="T21" fmla="*/ 6 h 30"/>
                <a:gd name="T22" fmla="*/ 28 w 54"/>
                <a:gd name="T23" fmla="*/ 6 h 30"/>
                <a:gd name="T24" fmla="*/ 28 w 54"/>
                <a:gd name="T25" fmla="*/ 6 h 30"/>
                <a:gd name="T26" fmla="*/ 30 w 54"/>
                <a:gd name="T27" fmla="*/ 4 h 30"/>
                <a:gd name="T28" fmla="*/ 32 w 54"/>
                <a:gd name="T29" fmla="*/ 2 h 30"/>
                <a:gd name="T30" fmla="*/ 36 w 54"/>
                <a:gd name="T31" fmla="*/ 0 h 30"/>
                <a:gd name="T32" fmla="*/ 51 w 54"/>
                <a:gd name="T33" fmla="*/ 0 h 30"/>
                <a:gd name="T34" fmla="*/ 54 w 54"/>
                <a:gd name="T35" fmla="*/ 2 h 30"/>
                <a:gd name="T36" fmla="*/ 54 w 54"/>
                <a:gd name="T37" fmla="*/ 2 h 30"/>
                <a:gd name="T38" fmla="*/ 51 w 54"/>
                <a:gd name="T39" fmla="*/ 8 h 30"/>
                <a:gd name="T40" fmla="*/ 51 w 54"/>
                <a:gd name="T41" fmla="*/ 8 h 30"/>
                <a:gd name="T42" fmla="*/ 47 w 54"/>
                <a:gd name="T43" fmla="*/ 10 h 30"/>
                <a:gd name="T44" fmla="*/ 41 w 54"/>
                <a:gd name="T45" fmla="*/ 11 h 30"/>
                <a:gd name="T46" fmla="*/ 39 w 54"/>
                <a:gd name="T47" fmla="*/ 13 h 30"/>
                <a:gd name="T48" fmla="*/ 36 w 54"/>
                <a:gd name="T49" fmla="*/ 13 h 30"/>
                <a:gd name="T50" fmla="*/ 36 w 54"/>
                <a:gd name="T51" fmla="*/ 13 h 30"/>
                <a:gd name="T52" fmla="*/ 30 w 54"/>
                <a:gd name="T53" fmla="*/ 15 h 30"/>
                <a:gd name="T54" fmla="*/ 28 w 54"/>
                <a:gd name="T55" fmla="*/ 15 h 30"/>
                <a:gd name="T56" fmla="*/ 28 w 54"/>
                <a:gd name="T57" fmla="*/ 15 h 30"/>
                <a:gd name="T58" fmla="*/ 22 w 54"/>
                <a:gd name="T59" fmla="*/ 23 h 30"/>
                <a:gd name="T60" fmla="*/ 22 w 54"/>
                <a:gd name="T61" fmla="*/ 23 h 30"/>
                <a:gd name="T62" fmla="*/ 19 w 54"/>
                <a:gd name="T63" fmla="*/ 28 h 30"/>
                <a:gd name="T64" fmla="*/ 17 w 54"/>
                <a:gd name="T65" fmla="*/ 30 h 30"/>
                <a:gd name="T66" fmla="*/ 15 w 54"/>
                <a:gd name="T67" fmla="*/ 30 h 30"/>
                <a:gd name="T68" fmla="*/ 15 w 54"/>
                <a:gd name="T69" fmla="*/ 30 h 30"/>
                <a:gd name="T70" fmla="*/ 3 w 54"/>
                <a:gd name="T71" fmla="*/ 30 h 30"/>
                <a:gd name="T72" fmla="*/ 0 w 54"/>
                <a:gd name="T73" fmla="*/ 25 h 30"/>
                <a:gd name="T74" fmla="*/ 0 w 54"/>
                <a:gd name="T75" fmla="*/ 25 h 30"/>
                <a:gd name="T76" fmla="*/ 0 w 54"/>
                <a:gd name="T7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30">
                  <a:moveTo>
                    <a:pt x="0" y="25"/>
                  </a:moveTo>
                  <a:lnTo>
                    <a:pt x="0" y="25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51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7" y="10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9" y="28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3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5" name="Freeform 385">
              <a:extLst>
                <a:ext uri="{FF2B5EF4-FFF2-40B4-BE49-F238E27FC236}">
                  <a16:creationId xmlns:a16="http://schemas.microsoft.com/office/drawing/2014/main" id="{7B612791-5B51-3549-BE7A-F7498635F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9075" y="3510249"/>
              <a:ext cx="82451" cy="38980"/>
            </a:xfrm>
            <a:custGeom>
              <a:avLst/>
              <a:gdLst>
                <a:gd name="T0" fmla="*/ 0 w 54"/>
                <a:gd name="T1" fmla="*/ 25 h 30"/>
                <a:gd name="T2" fmla="*/ 0 w 54"/>
                <a:gd name="T3" fmla="*/ 25 h 30"/>
                <a:gd name="T4" fmla="*/ 5 w 54"/>
                <a:gd name="T5" fmla="*/ 19 h 30"/>
                <a:gd name="T6" fmla="*/ 5 w 54"/>
                <a:gd name="T7" fmla="*/ 19 h 30"/>
                <a:gd name="T8" fmla="*/ 9 w 54"/>
                <a:gd name="T9" fmla="*/ 17 h 30"/>
                <a:gd name="T10" fmla="*/ 11 w 54"/>
                <a:gd name="T11" fmla="*/ 15 h 30"/>
                <a:gd name="T12" fmla="*/ 15 w 54"/>
                <a:gd name="T13" fmla="*/ 15 h 30"/>
                <a:gd name="T14" fmla="*/ 19 w 54"/>
                <a:gd name="T15" fmla="*/ 11 h 30"/>
                <a:gd name="T16" fmla="*/ 19 w 54"/>
                <a:gd name="T17" fmla="*/ 11 h 30"/>
                <a:gd name="T18" fmla="*/ 22 w 54"/>
                <a:gd name="T19" fmla="*/ 8 h 30"/>
                <a:gd name="T20" fmla="*/ 26 w 54"/>
                <a:gd name="T21" fmla="*/ 6 h 30"/>
                <a:gd name="T22" fmla="*/ 28 w 54"/>
                <a:gd name="T23" fmla="*/ 6 h 30"/>
                <a:gd name="T24" fmla="*/ 28 w 54"/>
                <a:gd name="T25" fmla="*/ 6 h 30"/>
                <a:gd name="T26" fmla="*/ 30 w 54"/>
                <a:gd name="T27" fmla="*/ 4 h 30"/>
                <a:gd name="T28" fmla="*/ 32 w 54"/>
                <a:gd name="T29" fmla="*/ 2 h 30"/>
                <a:gd name="T30" fmla="*/ 36 w 54"/>
                <a:gd name="T31" fmla="*/ 0 h 30"/>
                <a:gd name="T32" fmla="*/ 51 w 54"/>
                <a:gd name="T33" fmla="*/ 0 h 30"/>
                <a:gd name="T34" fmla="*/ 54 w 54"/>
                <a:gd name="T35" fmla="*/ 2 h 30"/>
                <a:gd name="T36" fmla="*/ 54 w 54"/>
                <a:gd name="T37" fmla="*/ 2 h 30"/>
                <a:gd name="T38" fmla="*/ 51 w 54"/>
                <a:gd name="T39" fmla="*/ 8 h 30"/>
                <a:gd name="T40" fmla="*/ 51 w 54"/>
                <a:gd name="T41" fmla="*/ 8 h 30"/>
                <a:gd name="T42" fmla="*/ 47 w 54"/>
                <a:gd name="T43" fmla="*/ 10 h 30"/>
                <a:gd name="T44" fmla="*/ 41 w 54"/>
                <a:gd name="T45" fmla="*/ 11 h 30"/>
                <a:gd name="T46" fmla="*/ 39 w 54"/>
                <a:gd name="T47" fmla="*/ 13 h 30"/>
                <a:gd name="T48" fmla="*/ 36 w 54"/>
                <a:gd name="T49" fmla="*/ 13 h 30"/>
                <a:gd name="T50" fmla="*/ 36 w 54"/>
                <a:gd name="T51" fmla="*/ 13 h 30"/>
                <a:gd name="T52" fmla="*/ 30 w 54"/>
                <a:gd name="T53" fmla="*/ 15 h 30"/>
                <a:gd name="T54" fmla="*/ 28 w 54"/>
                <a:gd name="T55" fmla="*/ 15 h 30"/>
                <a:gd name="T56" fmla="*/ 28 w 54"/>
                <a:gd name="T57" fmla="*/ 15 h 30"/>
                <a:gd name="T58" fmla="*/ 22 w 54"/>
                <a:gd name="T59" fmla="*/ 23 h 30"/>
                <a:gd name="T60" fmla="*/ 22 w 54"/>
                <a:gd name="T61" fmla="*/ 23 h 30"/>
                <a:gd name="T62" fmla="*/ 19 w 54"/>
                <a:gd name="T63" fmla="*/ 28 h 30"/>
                <a:gd name="T64" fmla="*/ 17 w 54"/>
                <a:gd name="T65" fmla="*/ 30 h 30"/>
                <a:gd name="T66" fmla="*/ 15 w 54"/>
                <a:gd name="T67" fmla="*/ 30 h 30"/>
                <a:gd name="T68" fmla="*/ 15 w 54"/>
                <a:gd name="T69" fmla="*/ 30 h 30"/>
                <a:gd name="T70" fmla="*/ 3 w 54"/>
                <a:gd name="T71" fmla="*/ 30 h 30"/>
                <a:gd name="T72" fmla="*/ 0 w 54"/>
                <a:gd name="T73" fmla="*/ 25 h 30"/>
                <a:gd name="T74" fmla="*/ 0 w 54"/>
                <a:gd name="T75" fmla="*/ 25 h 30"/>
                <a:gd name="T76" fmla="*/ 0 w 54"/>
                <a:gd name="T7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30">
                  <a:moveTo>
                    <a:pt x="0" y="25"/>
                  </a:moveTo>
                  <a:lnTo>
                    <a:pt x="0" y="25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51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7" y="10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9" y="28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3" y="3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6" name="Freeform 386">
              <a:extLst>
                <a:ext uri="{FF2B5EF4-FFF2-40B4-BE49-F238E27FC236}">
                  <a16:creationId xmlns:a16="http://schemas.microsoft.com/office/drawing/2014/main" id="{C81E8325-E71D-CB4A-8008-4F469AE2C1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732" y="2793010"/>
              <a:ext cx="47333" cy="71464"/>
            </a:xfrm>
            <a:custGeom>
              <a:avLst/>
              <a:gdLst>
                <a:gd name="T0" fmla="*/ 4 w 31"/>
                <a:gd name="T1" fmla="*/ 30 h 55"/>
                <a:gd name="T2" fmla="*/ 0 w 31"/>
                <a:gd name="T3" fmla="*/ 40 h 55"/>
                <a:gd name="T4" fmla="*/ 6 w 31"/>
                <a:gd name="T5" fmla="*/ 45 h 55"/>
                <a:gd name="T6" fmla="*/ 12 w 31"/>
                <a:gd name="T7" fmla="*/ 55 h 55"/>
                <a:gd name="T8" fmla="*/ 19 w 31"/>
                <a:gd name="T9" fmla="*/ 45 h 55"/>
                <a:gd name="T10" fmla="*/ 19 w 31"/>
                <a:gd name="T11" fmla="*/ 45 h 55"/>
                <a:gd name="T12" fmla="*/ 21 w 31"/>
                <a:gd name="T13" fmla="*/ 45 h 55"/>
                <a:gd name="T14" fmla="*/ 23 w 31"/>
                <a:gd name="T15" fmla="*/ 43 h 55"/>
                <a:gd name="T16" fmla="*/ 23 w 31"/>
                <a:gd name="T17" fmla="*/ 40 h 55"/>
                <a:gd name="T18" fmla="*/ 23 w 31"/>
                <a:gd name="T19" fmla="*/ 40 h 55"/>
                <a:gd name="T20" fmla="*/ 23 w 31"/>
                <a:gd name="T21" fmla="*/ 32 h 55"/>
                <a:gd name="T22" fmla="*/ 27 w 31"/>
                <a:gd name="T23" fmla="*/ 24 h 55"/>
                <a:gd name="T24" fmla="*/ 27 w 31"/>
                <a:gd name="T25" fmla="*/ 24 h 55"/>
                <a:gd name="T26" fmla="*/ 25 w 31"/>
                <a:gd name="T27" fmla="*/ 22 h 55"/>
                <a:gd name="T28" fmla="*/ 25 w 31"/>
                <a:gd name="T29" fmla="*/ 19 h 55"/>
                <a:gd name="T30" fmla="*/ 27 w 31"/>
                <a:gd name="T31" fmla="*/ 15 h 55"/>
                <a:gd name="T32" fmla="*/ 27 w 31"/>
                <a:gd name="T33" fmla="*/ 15 h 55"/>
                <a:gd name="T34" fmla="*/ 29 w 31"/>
                <a:gd name="T35" fmla="*/ 11 h 55"/>
                <a:gd name="T36" fmla="*/ 31 w 31"/>
                <a:gd name="T37" fmla="*/ 9 h 55"/>
                <a:gd name="T38" fmla="*/ 31 w 31"/>
                <a:gd name="T39" fmla="*/ 5 h 55"/>
                <a:gd name="T40" fmla="*/ 25 w 31"/>
                <a:gd name="T41" fmla="*/ 0 h 55"/>
                <a:gd name="T42" fmla="*/ 17 w 31"/>
                <a:gd name="T43" fmla="*/ 9 h 55"/>
                <a:gd name="T44" fmla="*/ 12 w 31"/>
                <a:gd name="T45" fmla="*/ 11 h 55"/>
                <a:gd name="T46" fmla="*/ 8 w 31"/>
                <a:gd name="T47" fmla="*/ 17 h 55"/>
                <a:gd name="T48" fmla="*/ 6 w 31"/>
                <a:gd name="T49" fmla="*/ 24 h 55"/>
                <a:gd name="T50" fmla="*/ 4 w 31"/>
                <a:gd name="T51" fmla="*/ 30 h 55"/>
                <a:gd name="T52" fmla="*/ 4 w 31"/>
                <a:gd name="T53" fmla="*/ 30 h 55"/>
                <a:gd name="T54" fmla="*/ 4 w 31"/>
                <a:gd name="T55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55">
                  <a:moveTo>
                    <a:pt x="4" y="30"/>
                  </a:moveTo>
                  <a:lnTo>
                    <a:pt x="0" y="40"/>
                  </a:lnTo>
                  <a:lnTo>
                    <a:pt x="6" y="45"/>
                  </a:lnTo>
                  <a:lnTo>
                    <a:pt x="12" y="5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3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2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25" y="0"/>
                  </a:lnTo>
                  <a:lnTo>
                    <a:pt x="17" y="9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7" name="Freeform 387">
              <a:extLst>
                <a:ext uri="{FF2B5EF4-FFF2-40B4-BE49-F238E27FC236}">
                  <a16:creationId xmlns:a16="http://schemas.microsoft.com/office/drawing/2014/main" id="{D7BFF947-E660-6E48-A50C-1D57991B7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732" y="2793010"/>
              <a:ext cx="47333" cy="71464"/>
            </a:xfrm>
            <a:custGeom>
              <a:avLst/>
              <a:gdLst>
                <a:gd name="T0" fmla="*/ 4 w 31"/>
                <a:gd name="T1" fmla="*/ 30 h 55"/>
                <a:gd name="T2" fmla="*/ 0 w 31"/>
                <a:gd name="T3" fmla="*/ 40 h 55"/>
                <a:gd name="T4" fmla="*/ 6 w 31"/>
                <a:gd name="T5" fmla="*/ 45 h 55"/>
                <a:gd name="T6" fmla="*/ 12 w 31"/>
                <a:gd name="T7" fmla="*/ 55 h 55"/>
                <a:gd name="T8" fmla="*/ 19 w 31"/>
                <a:gd name="T9" fmla="*/ 45 h 55"/>
                <a:gd name="T10" fmla="*/ 19 w 31"/>
                <a:gd name="T11" fmla="*/ 45 h 55"/>
                <a:gd name="T12" fmla="*/ 21 w 31"/>
                <a:gd name="T13" fmla="*/ 45 h 55"/>
                <a:gd name="T14" fmla="*/ 23 w 31"/>
                <a:gd name="T15" fmla="*/ 43 h 55"/>
                <a:gd name="T16" fmla="*/ 23 w 31"/>
                <a:gd name="T17" fmla="*/ 40 h 55"/>
                <a:gd name="T18" fmla="*/ 23 w 31"/>
                <a:gd name="T19" fmla="*/ 40 h 55"/>
                <a:gd name="T20" fmla="*/ 23 w 31"/>
                <a:gd name="T21" fmla="*/ 32 h 55"/>
                <a:gd name="T22" fmla="*/ 27 w 31"/>
                <a:gd name="T23" fmla="*/ 24 h 55"/>
                <a:gd name="T24" fmla="*/ 27 w 31"/>
                <a:gd name="T25" fmla="*/ 24 h 55"/>
                <a:gd name="T26" fmla="*/ 25 w 31"/>
                <a:gd name="T27" fmla="*/ 22 h 55"/>
                <a:gd name="T28" fmla="*/ 25 w 31"/>
                <a:gd name="T29" fmla="*/ 19 h 55"/>
                <a:gd name="T30" fmla="*/ 27 w 31"/>
                <a:gd name="T31" fmla="*/ 15 h 55"/>
                <a:gd name="T32" fmla="*/ 27 w 31"/>
                <a:gd name="T33" fmla="*/ 15 h 55"/>
                <a:gd name="T34" fmla="*/ 29 w 31"/>
                <a:gd name="T35" fmla="*/ 11 h 55"/>
                <a:gd name="T36" fmla="*/ 31 w 31"/>
                <a:gd name="T37" fmla="*/ 9 h 55"/>
                <a:gd name="T38" fmla="*/ 31 w 31"/>
                <a:gd name="T39" fmla="*/ 5 h 55"/>
                <a:gd name="T40" fmla="*/ 25 w 31"/>
                <a:gd name="T41" fmla="*/ 0 h 55"/>
                <a:gd name="T42" fmla="*/ 17 w 31"/>
                <a:gd name="T43" fmla="*/ 9 h 55"/>
                <a:gd name="T44" fmla="*/ 12 w 31"/>
                <a:gd name="T45" fmla="*/ 11 h 55"/>
                <a:gd name="T46" fmla="*/ 8 w 31"/>
                <a:gd name="T47" fmla="*/ 17 h 55"/>
                <a:gd name="T48" fmla="*/ 6 w 31"/>
                <a:gd name="T49" fmla="*/ 24 h 55"/>
                <a:gd name="T50" fmla="*/ 4 w 31"/>
                <a:gd name="T51" fmla="*/ 30 h 55"/>
                <a:gd name="T52" fmla="*/ 4 w 31"/>
                <a:gd name="T53" fmla="*/ 30 h 55"/>
                <a:gd name="T54" fmla="*/ 4 w 31"/>
                <a:gd name="T55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55">
                  <a:moveTo>
                    <a:pt x="4" y="30"/>
                  </a:moveTo>
                  <a:lnTo>
                    <a:pt x="0" y="40"/>
                  </a:lnTo>
                  <a:lnTo>
                    <a:pt x="6" y="45"/>
                  </a:lnTo>
                  <a:lnTo>
                    <a:pt x="12" y="5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3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2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25" y="0"/>
                  </a:lnTo>
                  <a:lnTo>
                    <a:pt x="17" y="9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8" name="Freeform 388">
              <a:extLst>
                <a:ext uri="{FF2B5EF4-FFF2-40B4-BE49-F238E27FC236}">
                  <a16:creationId xmlns:a16="http://schemas.microsoft.com/office/drawing/2014/main" id="{CE1BB7A9-DAC6-FA40-8F49-68EC027F40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1487" y="2908652"/>
              <a:ext cx="54967" cy="36382"/>
            </a:xfrm>
            <a:custGeom>
              <a:avLst/>
              <a:gdLst>
                <a:gd name="T0" fmla="*/ 0 w 36"/>
                <a:gd name="T1" fmla="*/ 17 h 28"/>
                <a:gd name="T2" fmla="*/ 0 w 36"/>
                <a:gd name="T3" fmla="*/ 17 h 28"/>
                <a:gd name="T4" fmla="*/ 0 w 36"/>
                <a:gd name="T5" fmla="*/ 22 h 28"/>
                <a:gd name="T6" fmla="*/ 1 w 36"/>
                <a:gd name="T7" fmla="*/ 26 h 28"/>
                <a:gd name="T8" fmla="*/ 1 w 36"/>
                <a:gd name="T9" fmla="*/ 26 h 28"/>
                <a:gd name="T10" fmla="*/ 3 w 36"/>
                <a:gd name="T11" fmla="*/ 26 h 28"/>
                <a:gd name="T12" fmla="*/ 3 w 36"/>
                <a:gd name="T13" fmla="*/ 26 h 28"/>
                <a:gd name="T14" fmla="*/ 9 w 36"/>
                <a:gd name="T15" fmla="*/ 28 h 28"/>
                <a:gd name="T16" fmla="*/ 13 w 36"/>
                <a:gd name="T17" fmla="*/ 28 h 28"/>
                <a:gd name="T18" fmla="*/ 13 w 36"/>
                <a:gd name="T19" fmla="*/ 28 h 28"/>
                <a:gd name="T20" fmla="*/ 17 w 36"/>
                <a:gd name="T21" fmla="*/ 26 h 28"/>
                <a:gd name="T22" fmla="*/ 20 w 36"/>
                <a:gd name="T23" fmla="*/ 24 h 28"/>
                <a:gd name="T24" fmla="*/ 20 w 36"/>
                <a:gd name="T25" fmla="*/ 24 h 28"/>
                <a:gd name="T26" fmla="*/ 20 w 36"/>
                <a:gd name="T27" fmla="*/ 22 h 28"/>
                <a:gd name="T28" fmla="*/ 22 w 36"/>
                <a:gd name="T29" fmla="*/ 19 h 28"/>
                <a:gd name="T30" fmla="*/ 22 w 36"/>
                <a:gd name="T31" fmla="*/ 19 h 28"/>
                <a:gd name="T32" fmla="*/ 22 w 36"/>
                <a:gd name="T33" fmla="*/ 15 h 28"/>
                <a:gd name="T34" fmla="*/ 26 w 36"/>
                <a:gd name="T35" fmla="*/ 9 h 28"/>
                <a:gd name="T36" fmla="*/ 26 w 36"/>
                <a:gd name="T37" fmla="*/ 9 h 28"/>
                <a:gd name="T38" fmla="*/ 28 w 36"/>
                <a:gd name="T39" fmla="*/ 7 h 28"/>
                <a:gd name="T40" fmla="*/ 32 w 36"/>
                <a:gd name="T41" fmla="*/ 5 h 28"/>
                <a:gd name="T42" fmla="*/ 32 w 36"/>
                <a:gd name="T43" fmla="*/ 5 h 28"/>
                <a:gd name="T44" fmla="*/ 32 w 36"/>
                <a:gd name="T45" fmla="*/ 5 h 28"/>
                <a:gd name="T46" fmla="*/ 34 w 36"/>
                <a:gd name="T47" fmla="*/ 3 h 28"/>
                <a:gd name="T48" fmla="*/ 36 w 36"/>
                <a:gd name="T49" fmla="*/ 2 h 28"/>
                <a:gd name="T50" fmla="*/ 34 w 36"/>
                <a:gd name="T51" fmla="*/ 2 h 28"/>
                <a:gd name="T52" fmla="*/ 32 w 36"/>
                <a:gd name="T53" fmla="*/ 2 h 28"/>
                <a:gd name="T54" fmla="*/ 32 w 36"/>
                <a:gd name="T55" fmla="*/ 0 h 28"/>
                <a:gd name="T56" fmla="*/ 28 w 36"/>
                <a:gd name="T57" fmla="*/ 0 h 28"/>
                <a:gd name="T58" fmla="*/ 28 w 36"/>
                <a:gd name="T59" fmla="*/ 0 h 28"/>
                <a:gd name="T60" fmla="*/ 17 w 36"/>
                <a:gd name="T61" fmla="*/ 0 h 28"/>
                <a:gd name="T62" fmla="*/ 9 w 36"/>
                <a:gd name="T63" fmla="*/ 2 h 28"/>
                <a:gd name="T64" fmla="*/ 5 w 36"/>
                <a:gd name="T65" fmla="*/ 5 h 28"/>
                <a:gd name="T66" fmla="*/ 1 w 36"/>
                <a:gd name="T67" fmla="*/ 13 h 28"/>
                <a:gd name="T68" fmla="*/ 0 w 36"/>
                <a:gd name="T69" fmla="*/ 17 h 28"/>
                <a:gd name="T70" fmla="*/ 0 w 36"/>
                <a:gd name="T71" fmla="*/ 17 h 28"/>
                <a:gd name="T72" fmla="*/ 0 w 36"/>
                <a:gd name="T7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28">
                  <a:moveTo>
                    <a:pt x="0" y="17"/>
                  </a:moveTo>
                  <a:lnTo>
                    <a:pt x="0" y="17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9" y="28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7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7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89" name="Freeform 389">
              <a:extLst>
                <a:ext uri="{FF2B5EF4-FFF2-40B4-BE49-F238E27FC236}">
                  <a16:creationId xmlns:a16="http://schemas.microsoft.com/office/drawing/2014/main" id="{F17826B0-8CE5-3542-A6F1-D12F28552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01487" y="2908652"/>
              <a:ext cx="54967" cy="36382"/>
            </a:xfrm>
            <a:custGeom>
              <a:avLst/>
              <a:gdLst>
                <a:gd name="T0" fmla="*/ 0 w 36"/>
                <a:gd name="T1" fmla="*/ 17 h 28"/>
                <a:gd name="T2" fmla="*/ 0 w 36"/>
                <a:gd name="T3" fmla="*/ 17 h 28"/>
                <a:gd name="T4" fmla="*/ 0 w 36"/>
                <a:gd name="T5" fmla="*/ 22 h 28"/>
                <a:gd name="T6" fmla="*/ 1 w 36"/>
                <a:gd name="T7" fmla="*/ 26 h 28"/>
                <a:gd name="T8" fmla="*/ 1 w 36"/>
                <a:gd name="T9" fmla="*/ 26 h 28"/>
                <a:gd name="T10" fmla="*/ 3 w 36"/>
                <a:gd name="T11" fmla="*/ 26 h 28"/>
                <a:gd name="T12" fmla="*/ 3 w 36"/>
                <a:gd name="T13" fmla="*/ 26 h 28"/>
                <a:gd name="T14" fmla="*/ 9 w 36"/>
                <a:gd name="T15" fmla="*/ 28 h 28"/>
                <a:gd name="T16" fmla="*/ 13 w 36"/>
                <a:gd name="T17" fmla="*/ 28 h 28"/>
                <a:gd name="T18" fmla="*/ 13 w 36"/>
                <a:gd name="T19" fmla="*/ 28 h 28"/>
                <a:gd name="T20" fmla="*/ 17 w 36"/>
                <a:gd name="T21" fmla="*/ 26 h 28"/>
                <a:gd name="T22" fmla="*/ 20 w 36"/>
                <a:gd name="T23" fmla="*/ 24 h 28"/>
                <a:gd name="T24" fmla="*/ 20 w 36"/>
                <a:gd name="T25" fmla="*/ 24 h 28"/>
                <a:gd name="T26" fmla="*/ 20 w 36"/>
                <a:gd name="T27" fmla="*/ 22 h 28"/>
                <a:gd name="T28" fmla="*/ 22 w 36"/>
                <a:gd name="T29" fmla="*/ 19 h 28"/>
                <a:gd name="T30" fmla="*/ 22 w 36"/>
                <a:gd name="T31" fmla="*/ 19 h 28"/>
                <a:gd name="T32" fmla="*/ 22 w 36"/>
                <a:gd name="T33" fmla="*/ 15 h 28"/>
                <a:gd name="T34" fmla="*/ 26 w 36"/>
                <a:gd name="T35" fmla="*/ 9 h 28"/>
                <a:gd name="T36" fmla="*/ 26 w 36"/>
                <a:gd name="T37" fmla="*/ 9 h 28"/>
                <a:gd name="T38" fmla="*/ 28 w 36"/>
                <a:gd name="T39" fmla="*/ 7 h 28"/>
                <a:gd name="T40" fmla="*/ 32 w 36"/>
                <a:gd name="T41" fmla="*/ 5 h 28"/>
                <a:gd name="T42" fmla="*/ 32 w 36"/>
                <a:gd name="T43" fmla="*/ 5 h 28"/>
                <a:gd name="T44" fmla="*/ 32 w 36"/>
                <a:gd name="T45" fmla="*/ 5 h 28"/>
                <a:gd name="T46" fmla="*/ 34 w 36"/>
                <a:gd name="T47" fmla="*/ 3 h 28"/>
                <a:gd name="T48" fmla="*/ 36 w 36"/>
                <a:gd name="T49" fmla="*/ 2 h 28"/>
                <a:gd name="T50" fmla="*/ 34 w 36"/>
                <a:gd name="T51" fmla="*/ 2 h 28"/>
                <a:gd name="T52" fmla="*/ 32 w 36"/>
                <a:gd name="T53" fmla="*/ 2 h 28"/>
                <a:gd name="T54" fmla="*/ 32 w 36"/>
                <a:gd name="T55" fmla="*/ 0 h 28"/>
                <a:gd name="T56" fmla="*/ 28 w 36"/>
                <a:gd name="T57" fmla="*/ 0 h 28"/>
                <a:gd name="T58" fmla="*/ 28 w 36"/>
                <a:gd name="T59" fmla="*/ 0 h 28"/>
                <a:gd name="T60" fmla="*/ 17 w 36"/>
                <a:gd name="T61" fmla="*/ 0 h 28"/>
                <a:gd name="T62" fmla="*/ 9 w 36"/>
                <a:gd name="T63" fmla="*/ 2 h 28"/>
                <a:gd name="T64" fmla="*/ 5 w 36"/>
                <a:gd name="T65" fmla="*/ 5 h 28"/>
                <a:gd name="T66" fmla="*/ 1 w 36"/>
                <a:gd name="T67" fmla="*/ 13 h 28"/>
                <a:gd name="T68" fmla="*/ 0 w 36"/>
                <a:gd name="T69" fmla="*/ 17 h 28"/>
                <a:gd name="T70" fmla="*/ 0 w 36"/>
                <a:gd name="T71" fmla="*/ 17 h 28"/>
                <a:gd name="T72" fmla="*/ 0 w 36"/>
                <a:gd name="T7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28">
                  <a:moveTo>
                    <a:pt x="0" y="17"/>
                  </a:moveTo>
                  <a:lnTo>
                    <a:pt x="0" y="17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9" y="28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7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7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0" name="Freeform 390">
              <a:extLst>
                <a:ext uri="{FF2B5EF4-FFF2-40B4-BE49-F238E27FC236}">
                  <a16:creationId xmlns:a16="http://schemas.microsoft.com/office/drawing/2014/main" id="{C52833E6-2BC9-8349-A634-579A053FF8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6226" y="2090064"/>
              <a:ext cx="1290201" cy="808193"/>
            </a:xfrm>
            <a:custGeom>
              <a:avLst/>
              <a:gdLst>
                <a:gd name="T0" fmla="*/ 401 w 845"/>
                <a:gd name="T1" fmla="*/ 582 h 622"/>
                <a:gd name="T2" fmla="*/ 369 w 845"/>
                <a:gd name="T3" fmla="*/ 611 h 622"/>
                <a:gd name="T4" fmla="*/ 331 w 845"/>
                <a:gd name="T5" fmla="*/ 562 h 622"/>
                <a:gd name="T6" fmla="*/ 318 w 845"/>
                <a:gd name="T7" fmla="*/ 482 h 622"/>
                <a:gd name="T8" fmla="*/ 278 w 845"/>
                <a:gd name="T9" fmla="*/ 471 h 622"/>
                <a:gd name="T10" fmla="*/ 225 w 845"/>
                <a:gd name="T11" fmla="*/ 492 h 622"/>
                <a:gd name="T12" fmla="*/ 168 w 845"/>
                <a:gd name="T13" fmla="*/ 492 h 622"/>
                <a:gd name="T14" fmla="*/ 79 w 845"/>
                <a:gd name="T15" fmla="*/ 408 h 622"/>
                <a:gd name="T16" fmla="*/ 30 w 845"/>
                <a:gd name="T17" fmla="*/ 348 h 622"/>
                <a:gd name="T18" fmla="*/ 0 w 845"/>
                <a:gd name="T19" fmla="*/ 285 h 622"/>
                <a:gd name="T20" fmla="*/ 40 w 845"/>
                <a:gd name="T21" fmla="*/ 265 h 622"/>
                <a:gd name="T22" fmla="*/ 91 w 845"/>
                <a:gd name="T23" fmla="*/ 174 h 622"/>
                <a:gd name="T24" fmla="*/ 164 w 845"/>
                <a:gd name="T25" fmla="*/ 130 h 622"/>
                <a:gd name="T26" fmla="*/ 198 w 845"/>
                <a:gd name="T27" fmla="*/ 106 h 622"/>
                <a:gd name="T28" fmla="*/ 291 w 845"/>
                <a:gd name="T29" fmla="*/ 193 h 622"/>
                <a:gd name="T30" fmla="*/ 480 w 845"/>
                <a:gd name="T31" fmla="*/ 229 h 622"/>
                <a:gd name="T32" fmla="*/ 548 w 845"/>
                <a:gd name="T33" fmla="*/ 183 h 622"/>
                <a:gd name="T34" fmla="*/ 632 w 845"/>
                <a:gd name="T35" fmla="*/ 142 h 622"/>
                <a:gd name="T36" fmla="*/ 590 w 845"/>
                <a:gd name="T37" fmla="*/ 77 h 622"/>
                <a:gd name="T38" fmla="*/ 647 w 845"/>
                <a:gd name="T39" fmla="*/ 21 h 622"/>
                <a:gd name="T40" fmla="*/ 720 w 845"/>
                <a:gd name="T41" fmla="*/ 13 h 622"/>
                <a:gd name="T42" fmla="*/ 794 w 845"/>
                <a:gd name="T43" fmla="*/ 121 h 622"/>
                <a:gd name="T44" fmla="*/ 840 w 845"/>
                <a:gd name="T45" fmla="*/ 130 h 622"/>
                <a:gd name="T46" fmla="*/ 779 w 845"/>
                <a:gd name="T47" fmla="*/ 214 h 622"/>
                <a:gd name="T48" fmla="*/ 732 w 845"/>
                <a:gd name="T49" fmla="*/ 246 h 622"/>
                <a:gd name="T50" fmla="*/ 664 w 845"/>
                <a:gd name="T51" fmla="*/ 291 h 622"/>
                <a:gd name="T52" fmla="*/ 660 w 845"/>
                <a:gd name="T53" fmla="*/ 289 h 622"/>
                <a:gd name="T54" fmla="*/ 668 w 845"/>
                <a:gd name="T55" fmla="*/ 267 h 622"/>
                <a:gd name="T56" fmla="*/ 658 w 845"/>
                <a:gd name="T57" fmla="*/ 255 h 622"/>
                <a:gd name="T58" fmla="*/ 647 w 845"/>
                <a:gd name="T59" fmla="*/ 268 h 622"/>
                <a:gd name="T60" fmla="*/ 633 w 845"/>
                <a:gd name="T61" fmla="*/ 274 h 622"/>
                <a:gd name="T62" fmla="*/ 626 w 845"/>
                <a:gd name="T63" fmla="*/ 291 h 622"/>
                <a:gd name="T64" fmla="*/ 603 w 845"/>
                <a:gd name="T65" fmla="*/ 304 h 622"/>
                <a:gd name="T66" fmla="*/ 622 w 845"/>
                <a:gd name="T67" fmla="*/ 314 h 622"/>
                <a:gd name="T68" fmla="*/ 632 w 845"/>
                <a:gd name="T69" fmla="*/ 331 h 622"/>
                <a:gd name="T70" fmla="*/ 643 w 845"/>
                <a:gd name="T71" fmla="*/ 319 h 622"/>
                <a:gd name="T72" fmla="*/ 649 w 845"/>
                <a:gd name="T73" fmla="*/ 318 h 622"/>
                <a:gd name="T74" fmla="*/ 664 w 845"/>
                <a:gd name="T75" fmla="*/ 319 h 622"/>
                <a:gd name="T76" fmla="*/ 669 w 845"/>
                <a:gd name="T77" fmla="*/ 333 h 622"/>
                <a:gd name="T78" fmla="*/ 656 w 845"/>
                <a:gd name="T79" fmla="*/ 335 h 622"/>
                <a:gd name="T80" fmla="*/ 641 w 845"/>
                <a:gd name="T81" fmla="*/ 348 h 622"/>
                <a:gd name="T82" fmla="*/ 632 w 845"/>
                <a:gd name="T83" fmla="*/ 376 h 622"/>
                <a:gd name="T84" fmla="*/ 641 w 845"/>
                <a:gd name="T85" fmla="*/ 388 h 622"/>
                <a:gd name="T86" fmla="*/ 647 w 845"/>
                <a:gd name="T87" fmla="*/ 408 h 622"/>
                <a:gd name="T88" fmla="*/ 645 w 845"/>
                <a:gd name="T89" fmla="*/ 452 h 622"/>
                <a:gd name="T90" fmla="*/ 652 w 845"/>
                <a:gd name="T91" fmla="*/ 454 h 622"/>
                <a:gd name="T92" fmla="*/ 656 w 845"/>
                <a:gd name="T93" fmla="*/ 484 h 622"/>
                <a:gd name="T94" fmla="*/ 647 w 845"/>
                <a:gd name="T95" fmla="*/ 492 h 622"/>
                <a:gd name="T96" fmla="*/ 632 w 845"/>
                <a:gd name="T97" fmla="*/ 514 h 622"/>
                <a:gd name="T98" fmla="*/ 626 w 845"/>
                <a:gd name="T99" fmla="*/ 535 h 622"/>
                <a:gd name="T100" fmla="*/ 615 w 845"/>
                <a:gd name="T101" fmla="*/ 552 h 622"/>
                <a:gd name="T102" fmla="*/ 599 w 845"/>
                <a:gd name="T103" fmla="*/ 569 h 622"/>
                <a:gd name="T104" fmla="*/ 581 w 845"/>
                <a:gd name="T105" fmla="*/ 582 h 622"/>
                <a:gd name="T106" fmla="*/ 563 w 845"/>
                <a:gd name="T107" fmla="*/ 581 h 622"/>
                <a:gd name="T108" fmla="*/ 537 w 845"/>
                <a:gd name="T109" fmla="*/ 594 h 622"/>
                <a:gd name="T110" fmla="*/ 522 w 845"/>
                <a:gd name="T111" fmla="*/ 599 h 622"/>
                <a:gd name="T112" fmla="*/ 499 w 845"/>
                <a:gd name="T113" fmla="*/ 622 h 622"/>
                <a:gd name="T114" fmla="*/ 467 w 845"/>
                <a:gd name="T115" fmla="*/ 601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45" h="622">
                  <a:moveTo>
                    <a:pt x="467" y="601"/>
                  </a:moveTo>
                  <a:lnTo>
                    <a:pt x="454" y="601"/>
                  </a:lnTo>
                  <a:lnTo>
                    <a:pt x="446" y="594"/>
                  </a:lnTo>
                  <a:lnTo>
                    <a:pt x="446" y="581"/>
                  </a:lnTo>
                  <a:lnTo>
                    <a:pt x="437" y="581"/>
                  </a:lnTo>
                  <a:lnTo>
                    <a:pt x="424" y="573"/>
                  </a:lnTo>
                  <a:lnTo>
                    <a:pt x="401" y="582"/>
                  </a:lnTo>
                  <a:lnTo>
                    <a:pt x="388" y="582"/>
                  </a:lnTo>
                  <a:lnTo>
                    <a:pt x="382" y="590"/>
                  </a:lnTo>
                  <a:lnTo>
                    <a:pt x="372" y="590"/>
                  </a:lnTo>
                  <a:lnTo>
                    <a:pt x="369" y="594"/>
                  </a:lnTo>
                  <a:lnTo>
                    <a:pt x="376" y="603"/>
                  </a:lnTo>
                  <a:lnTo>
                    <a:pt x="376" y="611"/>
                  </a:lnTo>
                  <a:lnTo>
                    <a:pt x="369" y="611"/>
                  </a:lnTo>
                  <a:lnTo>
                    <a:pt x="363" y="603"/>
                  </a:lnTo>
                  <a:lnTo>
                    <a:pt x="355" y="603"/>
                  </a:lnTo>
                  <a:lnTo>
                    <a:pt x="350" y="598"/>
                  </a:lnTo>
                  <a:lnTo>
                    <a:pt x="338" y="594"/>
                  </a:lnTo>
                  <a:lnTo>
                    <a:pt x="338" y="581"/>
                  </a:lnTo>
                  <a:lnTo>
                    <a:pt x="331" y="571"/>
                  </a:lnTo>
                  <a:lnTo>
                    <a:pt x="331" y="562"/>
                  </a:lnTo>
                  <a:lnTo>
                    <a:pt x="318" y="562"/>
                  </a:lnTo>
                  <a:lnTo>
                    <a:pt x="321" y="543"/>
                  </a:lnTo>
                  <a:lnTo>
                    <a:pt x="333" y="529"/>
                  </a:lnTo>
                  <a:lnTo>
                    <a:pt x="333" y="503"/>
                  </a:lnTo>
                  <a:lnTo>
                    <a:pt x="327" y="501"/>
                  </a:lnTo>
                  <a:lnTo>
                    <a:pt x="325" y="492"/>
                  </a:lnTo>
                  <a:lnTo>
                    <a:pt x="318" y="482"/>
                  </a:lnTo>
                  <a:lnTo>
                    <a:pt x="312" y="490"/>
                  </a:lnTo>
                  <a:lnTo>
                    <a:pt x="306" y="484"/>
                  </a:lnTo>
                  <a:lnTo>
                    <a:pt x="301" y="484"/>
                  </a:lnTo>
                  <a:lnTo>
                    <a:pt x="306" y="476"/>
                  </a:lnTo>
                  <a:lnTo>
                    <a:pt x="295" y="467"/>
                  </a:lnTo>
                  <a:lnTo>
                    <a:pt x="289" y="475"/>
                  </a:lnTo>
                  <a:lnTo>
                    <a:pt x="278" y="471"/>
                  </a:lnTo>
                  <a:lnTo>
                    <a:pt x="268" y="482"/>
                  </a:lnTo>
                  <a:lnTo>
                    <a:pt x="261" y="484"/>
                  </a:lnTo>
                  <a:lnTo>
                    <a:pt x="250" y="495"/>
                  </a:lnTo>
                  <a:lnTo>
                    <a:pt x="246" y="495"/>
                  </a:lnTo>
                  <a:lnTo>
                    <a:pt x="246" y="497"/>
                  </a:lnTo>
                  <a:lnTo>
                    <a:pt x="238" y="495"/>
                  </a:lnTo>
                  <a:lnTo>
                    <a:pt x="225" y="492"/>
                  </a:lnTo>
                  <a:lnTo>
                    <a:pt x="225" y="484"/>
                  </a:lnTo>
                  <a:lnTo>
                    <a:pt x="216" y="484"/>
                  </a:lnTo>
                  <a:lnTo>
                    <a:pt x="204" y="495"/>
                  </a:lnTo>
                  <a:lnTo>
                    <a:pt x="198" y="493"/>
                  </a:lnTo>
                  <a:lnTo>
                    <a:pt x="195" y="495"/>
                  </a:lnTo>
                  <a:lnTo>
                    <a:pt x="180" y="495"/>
                  </a:lnTo>
                  <a:lnTo>
                    <a:pt x="168" y="492"/>
                  </a:lnTo>
                  <a:lnTo>
                    <a:pt x="110" y="450"/>
                  </a:lnTo>
                  <a:lnTo>
                    <a:pt x="96" y="456"/>
                  </a:lnTo>
                  <a:lnTo>
                    <a:pt x="81" y="441"/>
                  </a:lnTo>
                  <a:lnTo>
                    <a:pt x="64" y="433"/>
                  </a:lnTo>
                  <a:lnTo>
                    <a:pt x="62" y="416"/>
                  </a:lnTo>
                  <a:lnTo>
                    <a:pt x="74" y="416"/>
                  </a:lnTo>
                  <a:lnTo>
                    <a:pt x="79" y="408"/>
                  </a:lnTo>
                  <a:lnTo>
                    <a:pt x="68" y="397"/>
                  </a:lnTo>
                  <a:lnTo>
                    <a:pt x="72" y="380"/>
                  </a:lnTo>
                  <a:lnTo>
                    <a:pt x="83" y="371"/>
                  </a:lnTo>
                  <a:lnTo>
                    <a:pt x="89" y="363"/>
                  </a:lnTo>
                  <a:lnTo>
                    <a:pt x="74" y="348"/>
                  </a:lnTo>
                  <a:lnTo>
                    <a:pt x="49" y="355"/>
                  </a:lnTo>
                  <a:lnTo>
                    <a:pt x="30" y="348"/>
                  </a:lnTo>
                  <a:lnTo>
                    <a:pt x="30" y="338"/>
                  </a:lnTo>
                  <a:lnTo>
                    <a:pt x="13" y="329"/>
                  </a:lnTo>
                  <a:lnTo>
                    <a:pt x="13" y="321"/>
                  </a:lnTo>
                  <a:lnTo>
                    <a:pt x="11" y="308"/>
                  </a:lnTo>
                  <a:lnTo>
                    <a:pt x="7" y="301"/>
                  </a:lnTo>
                  <a:lnTo>
                    <a:pt x="0" y="299"/>
                  </a:lnTo>
                  <a:lnTo>
                    <a:pt x="0" y="285"/>
                  </a:lnTo>
                  <a:lnTo>
                    <a:pt x="0" y="270"/>
                  </a:lnTo>
                  <a:lnTo>
                    <a:pt x="6" y="270"/>
                  </a:lnTo>
                  <a:lnTo>
                    <a:pt x="11" y="263"/>
                  </a:lnTo>
                  <a:lnTo>
                    <a:pt x="21" y="263"/>
                  </a:lnTo>
                  <a:lnTo>
                    <a:pt x="24" y="270"/>
                  </a:lnTo>
                  <a:lnTo>
                    <a:pt x="30" y="263"/>
                  </a:lnTo>
                  <a:lnTo>
                    <a:pt x="40" y="265"/>
                  </a:lnTo>
                  <a:lnTo>
                    <a:pt x="45" y="251"/>
                  </a:lnTo>
                  <a:lnTo>
                    <a:pt x="60" y="253"/>
                  </a:lnTo>
                  <a:lnTo>
                    <a:pt x="64" y="242"/>
                  </a:lnTo>
                  <a:lnTo>
                    <a:pt x="87" y="234"/>
                  </a:lnTo>
                  <a:lnTo>
                    <a:pt x="87" y="229"/>
                  </a:lnTo>
                  <a:lnTo>
                    <a:pt x="96" y="210"/>
                  </a:lnTo>
                  <a:lnTo>
                    <a:pt x="91" y="174"/>
                  </a:lnTo>
                  <a:lnTo>
                    <a:pt x="108" y="166"/>
                  </a:lnTo>
                  <a:lnTo>
                    <a:pt x="111" y="172"/>
                  </a:lnTo>
                  <a:lnTo>
                    <a:pt x="121" y="172"/>
                  </a:lnTo>
                  <a:lnTo>
                    <a:pt x="121" y="163"/>
                  </a:lnTo>
                  <a:lnTo>
                    <a:pt x="130" y="134"/>
                  </a:lnTo>
                  <a:lnTo>
                    <a:pt x="157" y="142"/>
                  </a:lnTo>
                  <a:lnTo>
                    <a:pt x="164" y="130"/>
                  </a:lnTo>
                  <a:lnTo>
                    <a:pt x="161" y="117"/>
                  </a:lnTo>
                  <a:lnTo>
                    <a:pt x="168" y="108"/>
                  </a:lnTo>
                  <a:lnTo>
                    <a:pt x="178" y="106"/>
                  </a:lnTo>
                  <a:lnTo>
                    <a:pt x="178" y="94"/>
                  </a:lnTo>
                  <a:lnTo>
                    <a:pt x="187" y="89"/>
                  </a:lnTo>
                  <a:lnTo>
                    <a:pt x="191" y="94"/>
                  </a:lnTo>
                  <a:lnTo>
                    <a:pt x="198" y="106"/>
                  </a:lnTo>
                  <a:lnTo>
                    <a:pt x="212" y="117"/>
                  </a:lnTo>
                  <a:lnTo>
                    <a:pt x="225" y="121"/>
                  </a:lnTo>
                  <a:lnTo>
                    <a:pt x="234" y="153"/>
                  </a:lnTo>
                  <a:lnTo>
                    <a:pt x="231" y="168"/>
                  </a:lnTo>
                  <a:lnTo>
                    <a:pt x="242" y="172"/>
                  </a:lnTo>
                  <a:lnTo>
                    <a:pt x="268" y="180"/>
                  </a:lnTo>
                  <a:lnTo>
                    <a:pt x="291" y="193"/>
                  </a:lnTo>
                  <a:lnTo>
                    <a:pt x="304" y="221"/>
                  </a:lnTo>
                  <a:lnTo>
                    <a:pt x="369" y="225"/>
                  </a:lnTo>
                  <a:lnTo>
                    <a:pt x="382" y="234"/>
                  </a:lnTo>
                  <a:lnTo>
                    <a:pt x="399" y="238"/>
                  </a:lnTo>
                  <a:lnTo>
                    <a:pt x="416" y="242"/>
                  </a:lnTo>
                  <a:lnTo>
                    <a:pt x="448" y="227"/>
                  </a:lnTo>
                  <a:lnTo>
                    <a:pt x="480" y="229"/>
                  </a:lnTo>
                  <a:lnTo>
                    <a:pt x="499" y="221"/>
                  </a:lnTo>
                  <a:lnTo>
                    <a:pt x="511" y="210"/>
                  </a:lnTo>
                  <a:lnTo>
                    <a:pt x="522" y="204"/>
                  </a:lnTo>
                  <a:lnTo>
                    <a:pt x="514" y="191"/>
                  </a:lnTo>
                  <a:lnTo>
                    <a:pt x="524" y="176"/>
                  </a:lnTo>
                  <a:lnTo>
                    <a:pt x="539" y="183"/>
                  </a:lnTo>
                  <a:lnTo>
                    <a:pt x="548" y="183"/>
                  </a:lnTo>
                  <a:lnTo>
                    <a:pt x="560" y="166"/>
                  </a:lnTo>
                  <a:lnTo>
                    <a:pt x="575" y="168"/>
                  </a:lnTo>
                  <a:lnTo>
                    <a:pt x="584" y="159"/>
                  </a:lnTo>
                  <a:lnTo>
                    <a:pt x="590" y="151"/>
                  </a:lnTo>
                  <a:lnTo>
                    <a:pt x="603" y="149"/>
                  </a:lnTo>
                  <a:lnTo>
                    <a:pt x="616" y="142"/>
                  </a:lnTo>
                  <a:lnTo>
                    <a:pt x="632" y="142"/>
                  </a:lnTo>
                  <a:lnTo>
                    <a:pt x="622" y="127"/>
                  </a:lnTo>
                  <a:lnTo>
                    <a:pt x="609" y="115"/>
                  </a:lnTo>
                  <a:lnTo>
                    <a:pt x="599" y="117"/>
                  </a:lnTo>
                  <a:lnTo>
                    <a:pt x="599" y="125"/>
                  </a:lnTo>
                  <a:lnTo>
                    <a:pt x="584" y="121"/>
                  </a:lnTo>
                  <a:lnTo>
                    <a:pt x="573" y="117"/>
                  </a:lnTo>
                  <a:lnTo>
                    <a:pt x="590" y="77"/>
                  </a:lnTo>
                  <a:lnTo>
                    <a:pt x="605" y="85"/>
                  </a:lnTo>
                  <a:lnTo>
                    <a:pt x="616" y="76"/>
                  </a:lnTo>
                  <a:lnTo>
                    <a:pt x="626" y="76"/>
                  </a:lnTo>
                  <a:lnTo>
                    <a:pt x="626" y="64"/>
                  </a:lnTo>
                  <a:lnTo>
                    <a:pt x="637" y="36"/>
                  </a:lnTo>
                  <a:lnTo>
                    <a:pt x="647" y="28"/>
                  </a:lnTo>
                  <a:lnTo>
                    <a:pt x="647" y="21"/>
                  </a:lnTo>
                  <a:lnTo>
                    <a:pt x="637" y="15"/>
                  </a:lnTo>
                  <a:lnTo>
                    <a:pt x="647" y="6"/>
                  </a:lnTo>
                  <a:lnTo>
                    <a:pt x="668" y="0"/>
                  </a:lnTo>
                  <a:lnTo>
                    <a:pt x="690" y="0"/>
                  </a:lnTo>
                  <a:lnTo>
                    <a:pt x="702" y="7"/>
                  </a:lnTo>
                  <a:lnTo>
                    <a:pt x="713" y="6"/>
                  </a:lnTo>
                  <a:lnTo>
                    <a:pt x="720" y="13"/>
                  </a:lnTo>
                  <a:lnTo>
                    <a:pt x="743" y="66"/>
                  </a:lnTo>
                  <a:lnTo>
                    <a:pt x="743" y="81"/>
                  </a:lnTo>
                  <a:lnTo>
                    <a:pt x="756" y="85"/>
                  </a:lnTo>
                  <a:lnTo>
                    <a:pt x="766" y="85"/>
                  </a:lnTo>
                  <a:lnTo>
                    <a:pt x="775" y="91"/>
                  </a:lnTo>
                  <a:lnTo>
                    <a:pt x="785" y="102"/>
                  </a:lnTo>
                  <a:lnTo>
                    <a:pt x="794" y="121"/>
                  </a:lnTo>
                  <a:lnTo>
                    <a:pt x="802" y="125"/>
                  </a:lnTo>
                  <a:lnTo>
                    <a:pt x="811" y="125"/>
                  </a:lnTo>
                  <a:lnTo>
                    <a:pt x="819" y="117"/>
                  </a:lnTo>
                  <a:lnTo>
                    <a:pt x="832" y="113"/>
                  </a:lnTo>
                  <a:lnTo>
                    <a:pt x="841" y="110"/>
                  </a:lnTo>
                  <a:lnTo>
                    <a:pt x="845" y="125"/>
                  </a:lnTo>
                  <a:lnTo>
                    <a:pt x="840" y="130"/>
                  </a:lnTo>
                  <a:lnTo>
                    <a:pt x="824" y="168"/>
                  </a:lnTo>
                  <a:lnTo>
                    <a:pt x="824" y="176"/>
                  </a:lnTo>
                  <a:lnTo>
                    <a:pt x="804" y="176"/>
                  </a:lnTo>
                  <a:lnTo>
                    <a:pt x="794" y="181"/>
                  </a:lnTo>
                  <a:lnTo>
                    <a:pt x="794" y="214"/>
                  </a:lnTo>
                  <a:lnTo>
                    <a:pt x="789" y="221"/>
                  </a:lnTo>
                  <a:lnTo>
                    <a:pt x="779" y="214"/>
                  </a:lnTo>
                  <a:lnTo>
                    <a:pt x="773" y="227"/>
                  </a:lnTo>
                  <a:lnTo>
                    <a:pt x="768" y="234"/>
                  </a:lnTo>
                  <a:lnTo>
                    <a:pt x="749" y="234"/>
                  </a:lnTo>
                  <a:lnTo>
                    <a:pt x="753" y="246"/>
                  </a:lnTo>
                  <a:lnTo>
                    <a:pt x="743" y="248"/>
                  </a:lnTo>
                  <a:lnTo>
                    <a:pt x="737" y="242"/>
                  </a:lnTo>
                  <a:lnTo>
                    <a:pt x="732" y="246"/>
                  </a:lnTo>
                  <a:lnTo>
                    <a:pt x="726" y="255"/>
                  </a:lnTo>
                  <a:lnTo>
                    <a:pt x="698" y="274"/>
                  </a:lnTo>
                  <a:lnTo>
                    <a:pt x="694" y="276"/>
                  </a:lnTo>
                  <a:lnTo>
                    <a:pt x="681" y="282"/>
                  </a:lnTo>
                  <a:lnTo>
                    <a:pt x="673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0" y="293"/>
                  </a:lnTo>
                  <a:lnTo>
                    <a:pt x="658" y="295"/>
                  </a:lnTo>
                  <a:lnTo>
                    <a:pt x="658" y="295"/>
                  </a:lnTo>
                  <a:lnTo>
                    <a:pt x="652" y="297"/>
                  </a:lnTo>
                  <a:lnTo>
                    <a:pt x="652" y="299"/>
                  </a:lnTo>
                  <a:lnTo>
                    <a:pt x="660" y="289"/>
                  </a:lnTo>
                  <a:lnTo>
                    <a:pt x="656" y="282"/>
                  </a:lnTo>
                  <a:lnTo>
                    <a:pt x="662" y="274"/>
                  </a:lnTo>
                  <a:lnTo>
                    <a:pt x="662" y="274"/>
                  </a:lnTo>
                  <a:lnTo>
                    <a:pt x="664" y="272"/>
                  </a:lnTo>
                  <a:lnTo>
                    <a:pt x="668" y="268"/>
                  </a:lnTo>
                  <a:lnTo>
                    <a:pt x="668" y="267"/>
                  </a:lnTo>
                  <a:lnTo>
                    <a:pt x="668" y="267"/>
                  </a:lnTo>
                  <a:lnTo>
                    <a:pt x="668" y="263"/>
                  </a:lnTo>
                  <a:lnTo>
                    <a:pt x="664" y="259"/>
                  </a:lnTo>
                  <a:lnTo>
                    <a:pt x="664" y="257"/>
                  </a:lnTo>
                  <a:lnTo>
                    <a:pt x="664" y="257"/>
                  </a:lnTo>
                  <a:lnTo>
                    <a:pt x="662" y="255"/>
                  </a:lnTo>
                  <a:lnTo>
                    <a:pt x="660" y="255"/>
                  </a:lnTo>
                  <a:lnTo>
                    <a:pt x="658" y="255"/>
                  </a:lnTo>
                  <a:lnTo>
                    <a:pt x="658" y="255"/>
                  </a:lnTo>
                  <a:lnTo>
                    <a:pt x="656" y="255"/>
                  </a:lnTo>
                  <a:lnTo>
                    <a:pt x="654" y="255"/>
                  </a:lnTo>
                  <a:lnTo>
                    <a:pt x="652" y="259"/>
                  </a:lnTo>
                  <a:lnTo>
                    <a:pt x="652" y="259"/>
                  </a:lnTo>
                  <a:lnTo>
                    <a:pt x="647" y="265"/>
                  </a:lnTo>
                  <a:lnTo>
                    <a:pt x="647" y="268"/>
                  </a:lnTo>
                  <a:lnTo>
                    <a:pt x="643" y="268"/>
                  </a:lnTo>
                  <a:lnTo>
                    <a:pt x="643" y="268"/>
                  </a:lnTo>
                  <a:lnTo>
                    <a:pt x="641" y="268"/>
                  </a:lnTo>
                  <a:lnTo>
                    <a:pt x="639" y="270"/>
                  </a:lnTo>
                  <a:lnTo>
                    <a:pt x="637" y="274"/>
                  </a:lnTo>
                  <a:lnTo>
                    <a:pt x="637" y="274"/>
                  </a:lnTo>
                  <a:lnTo>
                    <a:pt x="633" y="274"/>
                  </a:lnTo>
                  <a:lnTo>
                    <a:pt x="632" y="276"/>
                  </a:lnTo>
                  <a:lnTo>
                    <a:pt x="632" y="276"/>
                  </a:lnTo>
                  <a:lnTo>
                    <a:pt x="630" y="276"/>
                  </a:lnTo>
                  <a:lnTo>
                    <a:pt x="630" y="276"/>
                  </a:lnTo>
                  <a:lnTo>
                    <a:pt x="626" y="280"/>
                  </a:lnTo>
                  <a:lnTo>
                    <a:pt x="626" y="285"/>
                  </a:lnTo>
                  <a:lnTo>
                    <a:pt x="626" y="291"/>
                  </a:lnTo>
                  <a:lnTo>
                    <a:pt x="611" y="293"/>
                  </a:lnTo>
                  <a:lnTo>
                    <a:pt x="599" y="293"/>
                  </a:lnTo>
                  <a:lnTo>
                    <a:pt x="599" y="293"/>
                  </a:lnTo>
                  <a:lnTo>
                    <a:pt x="599" y="297"/>
                  </a:lnTo>
                  <a:lnTo>
                    <a:pt x="601" y="301"/>
                  </a:lnTo>
                  <a:lnTo>
                    <a:pt x="603" y="304"/>
                  </a:lnTo>
                  <a:lnTo>
                    <a:pt x="603" y="304"/>
                  </a:lnTo>
                  <a:lnTo>
                    <a:pt x="607" y="308"/>
                  </a:lnTo>
                  <a:lnTo>
                    <a:pt x="607" y="310"/>
                  </a:lnTo>
                  <a:lnTo>
                    <a:pt x="611" y="312"/>
                  </a:lnTo>
                  <a:lnTo>
                    <a:pt x="611" y="312"/>
                  </a:lnTo>
                  <a:lnTo>
                    <a:pt x="616" y="312"/>
                  </a:lnTo>
                  <a:lnTo>
                    <a:pt x="622" y="314"/>
                  </a:lnTo>
                  <a:lnTo>
                    <a:pt x="622" y="314"/>
                  </a:lnTo>
                  <a:lnTo>
                    <a:pt x="622" y="318"/>
                  </a:lnTo>
                  <a:lnTo>
                    <a:pt x="622" y="318"/>
                  </a:lnTo>
                  <a:lnTo>
                    <a:pt x="622" y="325"/>
                  </a:lnTo>
                  <a:lnTo>
                    <a:pt x="622" y="329"/>
                  </a:lnTo>
                  <a:lnTo>
                    <a:pt x="630" y="331"/>
                  </a:lnTo>
                  <a:lnTo>
                    <a:pt x="630" y="331"/>
                  </a:lnTo>
                  <a:lnTo>
                    <a:pt x="632" y="331"/>
                  </a:lnTo>
                  <a:lnTo>
                    <a:pt x="633" y="329"/>
                  </a:lnTo>
                  <a:lnTo>
                    <a:pt x="637" y="327"/>
                  </a:lnTo>
                  <a:lnTo>
                    <a:pt x="637" y="327"/>
                  </a:lnTo>
                  <a:lnTo>
                    <a:pt x="637" y="323"/>
                  </a:lnTo>
                  <a:lnTo>
                    <a:pt x="637" y="321"/>
                  </a:lnTo>
                  <a:lnTo>
                    <a:pt x="639" y="321"/>
                  </a:lnTo>
                  <a:lnTo>
                    <a:pt x="643" y="319"/>
                  </a:lnTo>
                  <a:lnTo>
                    <a:pt x="643" y="319"/>
                  </a:lnTo>
                  <a:lnTo>
                    <a:pt x="645" y="318"/>
                  </a:lnTo>
                  <a:lnTo>
                    <a:pt x="647" y="318"/>
                  </a:lnTo>
                  <a:lnTo>
                    <a:pt x="647" y="316"/>
                  </a:lnTo>
                  <a:lnTo>
                    <a:pt x="649" y="316"/>
                  </a:lnTo>
                  <a:lnTo>
                    <a:pt x="649" y="318"/>
                  </a:lnTo>
                  <a:lnTo>
                    <a:pt x="649" y="318"/>
                  </a:lnTo>
                  <a:lnTo>
                    <a:pt x="650" y="318"/>
                  </a:lnTo>
                  <a:lnTo>
                    <a:pt x="652" y="318"/>
                  </a:lnTo>
                  <a:lnTo>
                    <a:pt x="656" y="318"/>
                  </a:lnTo>
                  <a:lnTo>
                    <a:pt x="660" y="318"/>
                  </a:lnTo>
                  <a:lnTo>
                    <a:pt x="662" y="318"/>
                  </a:lnTo>
                  <a:lnTo>
                    <a:pt x="664" y="319"/>
                  </a:lnTo>
                  <a:lnTo>
                    <a:pt x="664" y="319"/>
                  </a:lnTo>
                  <a:lnTo>
                    <a:pt x="666" y="321"/>
                  </a:lnTo>
                  <a:lnTo>
                    <a:pt x="668" y="323"/>
                  </a:lnTo>
                  <a:lnTo>
                    <a:pt x="671" y="325"/>
                  </a:lnTo>
                  <a:lnTo>
                    <a:pt x="673" y="327"/>
                  </a:lnTo>
                  <a:lnTo>
                    <a:pt x="673" y="327"/>
                  </a:lnTo>
                  <a:lnTo>
                    <a:pt x="671" y="331"/>
                  </a:lnTo>
                  <a:lnTo>
                    <a:pt x="669" y="333"/>
                  </a:lnTo>
                  <a:lnTo>
                    <a:pt x="669" y="335"/>
                  </a:lnTo>
                  <a:lnTo>
                    <a:pt x="668" y="335"/>
                  </a:lnTo>
                  <a:lnTo>
                    <a:pt x="668" y="335"/>
                  </a:lnTo>
                  <a:lnTo>
                    <a:pt x="664" y="335"/>
                  </a:lnTo>
                  <a:lnTo>
                    <a:pt x="660" y="333"/>
                  </a:lnTo>
                  <a:lnTo>
                    <a:pt x="658" y="333"/>
                  </a:lnTo>
                  <a:lnTo>
                    <a:pt x="656" y="335"/>
                  </a:lnTo>
                  <a:lnTo>
                    <a:pt x="656" y="335"/>
                  </a:lnTo>
                  <a:lnTo>
                    <a:pt x="652" y="338"/>
                  </a:lnTo>
                  <a:lnTo>
                    <a:pt x="649" y="340"/>
                  </a:lnTo>
                  <a:lnTo>
                    <a:pt x="649" y="340"/>
                  </a:lnTo>
                  <a:lnTo>
                    <a:pt x="647" y="342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33" y="355"/>
                  </a:lnTo>
                  <a:lnTo>
                    <a:pt x="633" y="355"/>
                  </a:lnTo>
                  <a:lnTo>
                    <a:pt x="622" y="369"/>
                  </a:lnTo>
                  <a:lnTo>
                    <a:pt x="622" y="369"/>
                  </a:lnTo>
                  <a:lnTo>
                    <a:pt x="628" y="374"/>
                  </a:lnTo>
                  <a:lnTo>
                    <a:pt x="628" y="374"/>
                  </a:lnTo>
                  <a:lnTo>
                    <a:pt x="632" y="376"/>
                  </a:lnTo>
                  <a:lnTo>
                    <a:pt x="633" y="378"/>
                  </a:lnTo>
                  <a:lnTo>
                    <a:pt x="637" y="380"/>
                  </a:lnTo>
                  <a:lnTo>
                    <a:pt x="639" y="380"/>
                  </a:lnTo>
                  <a:lnTo>
                    <a:pt x="639" y="380"/>
                  </a:lnTo>
                  <a:lnTo>
                    <a:pt x="641" y="382"/>
                  </a:lnTo>
                  <a:lnTo>
                    <a:pt x="641" y="386"/>
                  </a:lnTo>
                  <a:lnTo>
                    <a:pt x="641" y="388"/>
                  </a:lnTo>
                  <a:lnTo>
                    <a:pt x="647" y="393"/>
                  </a:lnTo>
                  <a:lnTo>
                    <a:pt x="647" y="403"/>
                  </a:lnTo>
                  <a:lnTo>
                    <a:pt x="647" y="403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7" y="408"/>
                  </a:lnTo>
                  <a:lnTo>
                    <a:pt x="647" y="408"/>
                  </a:lnTo>
                  <a:lnTo>
                    <a:pt x="652" y="414"/>
                  </a:lnTo>
                  <a:lnTo>
                    <a:pt x="652" y="414"/>
                  </a:lnTo>
                  <a:lnTo>
                    <a:pt x="658" y="420"/>
                  </a:lnTo>
                  <a:lnTo>
                    <a:pt x="660" y="431"/>
                  </a:lnTo>
                  <a:lnTo>
                    <a:pt x="660" y="441"/>
                  </a:lnTo>
                  <a:lnTo>
                    <a:pt x="654" y="448"/>
                  </a:lnTo>
                  <a:lnTo>
                    <a:pt x="645" y="452"/>
                  </a:lnTo>
                  <a:lnTo>
                    <a:pt x="643" y="454"/>
                  </a:lnTo>
                  <a:lnTo>
                    <a:pt x="643" y="454"/>
                  </a:lnTo>
                  <a:lnTo>
                    <a:pt x="647" y="454"/>
                  </a:lnTo>
                  <a:lnTo>
                    <a:pt x="649" y="454"/>
                  </a:lnTo>
                  <a:lnTo>
                    <a:pt x="650" y="454"/>
                  </a:lnTo>
                  <a:lnTo>
                    <a:pt x="652" y="454"/>
                  </a:lnTo>
                  <a:lnTo>
                    <a:pt x="652" y="454"/>
                  </a:lnTo>
                  <a:lnTo>
                    <a:pt x="654" y="456"/>
                  </a:lnTo>
                  <a:lnTo>
                    <a:pt x="658" y="458"/>
                  </a:lnTo>
                  <a:lnTo>
                    <a:pt x="664" y="458"/>
                  </a:lnTo>
                  <a:lnTo>
                    <a:pt x="656" y="465"/>
                  </a:lnTo>
                  <a:lnTo>
                    <a:pt x="656" y="471"/>
                  </a:lnTo>
                  <a:lnTo>
                    <a:pt x="656" y="480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6" y="488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49" y="490"/>
                  </a:lnTo>
                  <a:lnTo>
                    <a:pt x="647" y="492"/>
                  </a:lnTo>
                  <a:lnTo>
                    <a:pt x="645" y="493"/>
                  </a:lnTo>
                  <a:lnTo>
                    <a:pt x="637" y="501"/>
                  </a:lnTo>
                  <a:lnTo>
                    <a:pt x="637" y="509"/>
                  </a:lnTo>
                  <a:lnTo>
                    <a:pt x="637" y="509"/>
                  </a:lnTo>
                  <a:lnTo>
                    <a:pt x="633" y="511"/>
                  </a:lnTo>
                  <a:lnTo>
                    <a:pt x="632" y="511"/>
                  </a:lnTo>
                  <a:lnTo>
                    <a:pt x="632" y="514"/>
                  </a:lnTo>
                  <a:lnTo>
                    <a:pt x="632" y="514"/>
                  </a:lnTo>
                  <a:lnTo>
                    <a:pt x="632" y="522"/>
                  </a:lnTo>
                  <a:lnTo>
                    <a:pt x="632" y="522"/>
                  </a:lnTo>
                  <a:lnTo>
                    <a:pt x="632" y="526"/>
                  </a:lnTo>
                  <a:lnTo>
                    <a:pt x="630" y="531"/>
                  </a:lnTo>
                  <a:lnTo>
                    <a:pt x="630" y="531"/>
                  </a:lnTo>
                  <a:lnTo>
                    <a:pt x="626" y="535"/>
                  </a:lnTo>
                  <a:lnTo>
                    <a:pt x="622" y="541"/>
                  </a:lnTo>
                  <a:lnTo>
                    <a:pt x="622" y="541"/>
                  </a:lnTo>
                  <a:lnTo>
                    <a:pt x="618" y="543"/>
                  </a:lnTo>
                  <a:lnTo>
                    <a:pt x="616" y="545"/>
                  </a:lnTo>
                  <a:lnTo>
                    <a:pt x="616" y="548"/>
                  </a:lnTo>
                  <a:lnTo>
                    <a:pt x="616" y="548"/>
                  </a:lnTo>
                  <a:lnTo>
                    <a:pt x="615" y="552"/>
                  </a:lnTo>
                  <a:lnTo>
                    <a:pt x="611" y="554"/>
                  </a:lnTo>
                  <a:lnTo>
                    <a:pt x="607" y="556"/>
                  </a:lnTo>
                  <a:lnTo>
                    <a:pt x="607" y="562"/>
                  </a:lnTo>
                  <a:lnTo>
                    <a:pt x="607" y="562"/>
                  </a:lnTo>
                  <a:lnTo>
                    <a:pt x="605" y="563"/>
                  </a:lnTo>
                  <a:lnTo>
                    <a:pt x="599" y="569"/>
                  </a:lnTo>
                  <a:lnTo>
                    <a:pt x="599" y="569"/>
                  </a:lnTo>
                  <a:lnTo>
                    <a:pt x="596" y="569"/>
                  </a:lnTo>
                  <a:lnTo>
                    <a:pt x="596" y="569"/>
                  </a:lnTo>
                  <a:lnTo>
                    <a:pt x="592" y="569"/>
                  </a:lnTo>
                  <a:lnTo>
                    <a:pt x="590" y="573"/>
                  </a:lnTo>
                  <a:lnTo>
                    <a:pt x="590" y="573"/>
                  </a:lnTo>
                  <a:lnTo>
                    <a:pt x="582" y="581"/>
                  </a:lnTo>
                  <a:lnTo>
                    <a:pt x="581" y="582"/>
                  </a:lnTo>
                  <a:lnTo>
                    <a:pt x="579" y="582"/>
                  </a:lnTo>
                  <a:lnTo>
                    <a:pt x="579" y="582"/>
                  </a:lnTo>
                  <a:lnTo>
                    <a:pt x="567" y="582"/>
                  </a:lnTo>
                  <a:lnTo>
                    <a:pt x="567" y="582"/>
                  </a:lnTo>
                  <a:lnTo>
                    <a:pt x="563" y="582"/>
                  </a:lnTo>
                  <a:lnTo>
                    <a:pt x="563" y="582"/>
                  </a:lnTo>
                  <a:lnTo>
                    <a:pt x="563" y="581"/>
                  </a:lnTo>
                  <a:lnTo>
                    <a:pt x="560" y="582"/>
                  </a:lnTo>
                  <a:lnTo>
                    <a:pt x="560" y="582"/>
                  </a:lnTo>
                  <a:lnTo>
                    <a:pt x="558" y="586"/>
                  </a:lnTo>
                  <a:lnTo>
                    <a:pt x="556" y="586"/>
                  </a:lnTo>
                  <a:lnTo>
                    <a:pt x="554" y="586"/>
                  </a:lnTo>
                  <a:lnTo>
                    <a:pt x="543" y="590"/>
                  </a:lnTo>
                  <a:lnTo>
                    <a:pt x="537" y="594"/>
                  </a:lnTo>
                  <a:lnTo>
                    <a:pt x="531" y="598"/>
                  </a:lnTo>
                  <a:lnTo>
                    <a:pt x="531" y="598"/>
                  </a:lnTo>
                  <a:lnTo>
                    <a:pt x="529" y="594"/>
                  </a:lnTo>
                  <a:lnTo>
                    <a:pt x="529" y="594"/>
                  </a:lnTo>
                  <a:lnTo>
                    <a:pt x="526" y="598"/>
                  </a:lnTo>
                  <a:lnTo>
                    <a:pt x="526" y="598"/>
                  </a:lnTo>
                  <a:lnTo>
                    <a:pt x="522" y="599"/>
                  </a:lnTo>
                  <a:lnTo>
                    <a:pt x="518" y="601"/>
                  </a:lnTo>
                  <a:lnTo>
                    <a:pt x="512" y="603"/>
                  </a:lnTo>
                  <a:lnTo>
                    <a:pt x="505" y="603"/>
                  </a:lnTo>
                  <a:lnTo>
                    <a:pt x="501" y="607"/>
                  </a:lnTo>
                  <a:lnTo>
                    <a:pt x="499" y="611"/>
                  </a:lnTo>
                  <a:lnTo>
                    <a:pt x="499" y="615"/>
                  </a:lnTo>
                  <a:lnTo>
                    <a:pt x="499" y="622"/>
                  </a:lnTo>
                  <a:lnTo>
                    <a:pt x="494" y="622"/>
                  </a:lnTo>
                  <a:lnTo>
                    <a:pt x="494" y="615"/>
                  </a:lnTo>
                  <a:lnTo>
                    <a:pt x="492" y="605"/>
                  </a:lnTo>
                  <a:lnTo>
                    <a:pt x="492" y="601"/>
                  </a:lnTo>
                  <a:lnTo>
                    <a:pt x="478" y="601"/>
                  </a:lnTo>
                  <a:lnTo>
                    <a:pt x="473" y="601"/>
                  </a:lnTo>
                  <a:lnTo>
                    <a:pt x="467" y="601"/>
                  </a:lnTo>
                  <a:lnTo>
                    <a:pt x="467" y="601"/>
                  </a:lnTo>
                  <a:lnTo>
                    <a:pt x="467" y="6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1" name="Freeform 391">
              <a:extLst>
                <a:ext uri="{FF2B5EF4-FFF2-40B4-BE49-F238E27FC236}">
                  <a16:creationId xmlns:a16="http://schemas.microsoft.com/office/drawing/2014/main" id="{8CCCED2B-F2E5-2B4C-9216-A848A54686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6226" y="2090064"/>
              <a:ext cx="1290201" cy="808193"/>
            </a:xfrm>
            <a:custGeom>
              <a:avLst/>
              <a:gdLst>
                <a:gd name="T0" fmla="*/ 401 w 845"/>
                <a:gd name="T1" fmla="*/ 582 h 622"/>
                <a:gd name="T2" fmla="*/ 369 w 845"/>
                <a:gd name="T3" fmla="*/ 611 h 622"/>
                <a:gd name="T4" fmla="*/ 331 w 845"/>
                <a:gd name="T5" fmla="*/ 562 h 622"/>
                <a:gd name="T6" fmla="*/ 318 w 845"/>
                <a:gd name="T7" fmla="*/ 482 h 622"/>
                <a:gd name="T8" fmla="*/ 278 w 845"/>
                <a:gd name="T9" fmla="*/ 471 h 622"/>
                <a:gd name="T10" fmla="*/ 225 w 845"/>
                <a:gd name="T11" fmla="*/ 492 h 622"/>
                <a:gd name="T12" fmla="*/ 168 w 845"/>
                <a:gd name="T13" fmla="*/ 492 h 622"/>
                <a:gd name="T14" fmla="*/ 79 w 845"/>
                <a:gd name="T15" fmla="*/ 408 h 622"/>
                <a:gd name="T16" fmla="*/ 30 w 845"/>
                <a:gd name="T17" fmla="*/ 348 h 622"/>
                <a:gd name="T18" fmla="*/ 0 w 845"/>
                <a:gd name="T19" fmla="*/ 285 h 622"/>
                <a:gd name="T20" fmla="*/ 40 w 845"/>
                <a:gd name="T21" fmla="*/ 265 h 622"/>
                <a:gd name="T22" fmla="*/ 91 w 845"/>
                <a:gd name="T23" fmla="*/ 174 h 622"/>
                <a:gd name="T24" fmla="*/ 164 w 845"/>
                <a:gd name="T25" fmla="*/ 130 h 622"/>
                <a:gd name="T26" fmla="*/ 198 w 845"/>
                <a:gd name="T27" fmla="*/ 106 h 622"/>
                <a:gd name="T28" fmla="*/ 291 w 845"/>
                <a:gd name="T29" fmla="*/ 193 h 622"/>
                <a:gd name="T30" fmla="*/ 480 w 845"/>
                <a:gd name="T31" fmla="*/ 229 h 622"/>
                <a:gd name="T32" fmla="*/ 548 w 845"/>
                <a:gd name="T33" fmla="*/ 183 h 622"/>
                <a:gd name="T34" fmla="*/ 632 w 845"/>
                <a:gd name="T35" fmla="*/ 142 h 622"/>
                <a:gd name="T36" fmla="*/ 590 w 845"/>
                <a:gd name="T37" fmla="*/ 77 h 622"/>
                <a:gd name="T38" fmla="*/ 647 w 845"/>
                <a:gd name="T39" fmla="*/ 21 h 622"/>
                <a:gd name="T40" fmla="*/ 720 w 845"/>
                <a:gd name="T41" fmla="*/ 13 h 622"/>
                <a:gd name="T42" fmla="*/ 794 w 845"/>
                <a:gd name="T43" fmla="*/ 121 h 622"/>
                <a:gd name="T44" fmla="*/ 840 w 845"/>
                <a:gd name="T45" fmla="*/ 130 h 622"/>
                <a:gd name="T46" fmla="*/ 779 w 845"/>
                <a:gd name="T47" fmla="*/ 214 h 622"/>
                <a:gd name="T48" fmla="*/ 732 w 845"/>
                <a:gd name="T49" fmla="*/ 246 h 622"/>
                <a:gd name="T50" fmla="*/ 664 w 845"/>
                <a:gd name="T51" fmla="*/ 291 h 622"/>
                <a:gd name="T52" fmla="*/ 660 w 845"/>
                <a:gd name="T53" fmla="*/ 289 h 622"/>
                <a:gd name="T54" fmla="*/ 668 w 845"/>
                <a:gd name="T55" fmla="*/ 267 h 622"/>
                <a:gd name="T56" fmla="*/ 658 w 845"/>
                <a:gd name="T57" fmla="*/ 255 h 622"/>
                <a:gd name="T58" fmla="*/ 647 w 845"/>
                <a:gd name="T59" fmla="*/ 268 h 622"/>
                <a:gd name="T60" fmla="*/ 633 w 845"/>
                <a:gd name="T61" fmla="*/ 274 h 622"/>
                <a:gd name="T62" fmla="*/ 626 w 845"/>
                <a:gd name="T63" fmla="*/ 291 h 622"/>
                <a:gd name="T64" fmla="*/ 603 w 845"/>
                <a:gd name="T65" fmla="*/ 304 h 622"/>
                <a:gd name="T66" fmla="*/ 622 w 845"/>
                <a:gd name="T67" fmla="*/ 314 h 622"/>
                <a:gd name="T68" fmla="*/ 632 w 845"/>
                <a:gd name="T69" fmla="*/ 331 h 622"/>
                <a:gd name="T70" fmla="*/ 643 w 845"/>
                <a:gd name="T71" fmla="*/ 319 h 622"/>
                <a:gd name="T72" fmla="*/ 649 w 845"/>
                <a:gd name="T73" fmla="*/ 318 h 622"/>
                <a:gd name="T74" fmla="*/ 664 w 845"/>
                <a:gd name="T75" fmla="*/ 319 h 622"/>
                <a:gd name="T76" fmla="*/ 669 w 845"/>
                <a:gd name="T77" fmla="*/ 333 h 622"/>
                <a:gd name="T78" fmla="*/ 656 w 845"/>
                <a:gd name="T79" fmla="*/ 335 h 622"/>
                <a:gd name="T80" fmla="*/ 641 w 845"/>
                <a:gd name="T81" fmla="*/ 348 h 622"/>
                <a:gd name="T82" fmla="*/ 632 w 845"/>
                <a:gd name="T83" fmla="*/ 376 h 622"/>
                <a:gd name="T84" fmla="*/ 641 w 845"/>
                <a:gd name="T85" fmla="*/ 388 h 622"/>
                <a:gd name="T86" fmla="*/ 647 w 845"/>
                <a:gd name="T87" fmla="*/ 408 h 622"/>
                <a:gd name="T88" fmla="*/ 645 w 845"/>
                <a:gd name="T89" fmla="*/ 452 h 622"/>
                <a:gd name="T90" fmla="*/ 652 w 845"/>
                <a:gd name="T91" fmla="*/ 454 h 622"/>
                <a:gd name="T92" fmla="*/ 656 w 845"/>
                <a:gd name="T93" fmla="*/ 484 h 622"/>
                <a:gd name="T94" fmla="*/ 647 w 845"/>
                <a:gd name="T95" fmla="*/ 492 h 622"/>
                <a:gd name="T96" fmla="*/ 632 w 845"/>
                <a:gd name="T97" fmla="*/ 514 h 622"/>
                <a:gd name="T98" fmla="*/ 626 w 845"/>
                <a:gd name="T99" fmla="*/ 535 h 622"/>
                <a:gd name="T100" fmla="*/ 615 w 845"/>
                <a:gd name="T101" fmla="*/ 552 h 622"/>
                <a:gd name="T102" fmla="*/ 599 w 845"/>
                <a:gd name="T103" fmla="*/ 569 h 622"/>
                <a:gd name="T104" fmla="*/ 581 w 845"/>
                <a:gd name="T105" fmla="*/ 582 h 622"/>
                <a:gd name="T106" fmla="*/ 563 w 845"/>
                <a:gd name="T107" fmla="*/ 581 h 622"/>
                <a:gd name="T108" fmla="*/ 537 w 845"/>
                <a:gd name="T109" fmla="*/ 594 h 622"/>
                <a:gd name="T110" fmla="*/ 522 w 845"/>
                <a:gd name="T111" fmla="*/ 599 h 622"/>
                <a:gd name="T112" fmla="*/ 499 w 845"/>
                <a:gd name="T113" fmla="*/ 622 h 622"/>
                <a:gd name="T114" fmla="*/ 467 w 845"/>
                <a:gd name="T115" fmla="*/ 601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45" h="622">
                  <a:moveTo>
                    <a:pt x="467" y="601"/>
                  </a:moveTo>
                  <a:lnTo>
                    <a:pt x="454" y="601"/>
                  </a:lnTo>
                  <a:lnTo>
                    <a:pt x="446" y="594"/>
                  </a:lnTo>
                  <a:lnTo>
                    <a:pt x="446" y="581"/>
                  </a:lnTo>
                  <a:lnTo>
                    <a:pt x="437" y="581"/>
                  </a:lnTo>
                  <a:lnTo>
                    <a:pt x="424" y="573"/>
                  </a:lnTo>
                  <a:lnTo>
                    <a:pt x="401" y="582"/>
                  </a:lnTo>
                  <a:lnTo>
                    <a:pt x="388" y="582"/>
                  </a:lnTo>
                  <a:lnTo>
                    <a:pt x="382" y="590"/>
                  </a:lnTo>
                  <a:lnTo>
                    <a:pt x="372" y="590"/>
                  </a:lnTo>
                  <a:lnTo>
                    <a:pt x="369" y="594"/>
                  </a:lnTo>
                  <a:lnTo>
                    <a:pt x="376" y="603"/>
                  </a:lnTo>
                  <a:lnTo>
                    <a:pt x="376" y="611"/>
                  </a:lnTo>
                  <a:lnTo>
                    <a:pt x="369" y="611"/>
                  </a:lnTo>
                  <a:lnTo>
                    <a:pt x="363" y="603"/>
                  </a:lnTo>
                  <a:lnTo>
                    <a:pt x="355" y="603"/>
                  </a:lnTo>
                  <a:lnTo>
                    <a:pt x="350" y="598"/>
                  </a:lnTo>
                  <a:lnTo>
                    <a:pt x="338" y="594"/>
                  </a:lnTo>
                  <a:lnTo>
                    <a:pt x="338" y="581"/>
                  </a:lnTo>
                  <a:lnTo>
                    <a:pt x="331" y="571"/>
                  </a:lnTo>
                  <a:lnTo>
                    <a:pt x="331" y="562"/>
                  </a:lnTo>
                  <a:lnTo>
                    <a:pt x="318" y="562"/>
                  </a:lnTo>
                  <a:lnTo>
                    <a:pt x="321" y="543"/>
                  </a:lnTo>
                  <a:lnTo>
                    <a:pt x="333" y="529"/>
                  </a:lnTo>
                  <a:lnTo>
                    <a:pt x="333" y="503"/>
                  </a:lnTo>
                  <a:lnTo>
                    <a:pt x="327" y="501"/>
                  </a:lnTo>
                  <a:lnTo>
                    <a:pt x="325" y="492"/>
                  </a:lnTo>
                  <a:lnTo>
                    <a:pt x="318" y="482"/>
                  </a:lnTo>
                  <a:lnTo>
                    <a:pt x="312" y="490"/>
                  </a:lnTo>
                  <a:lnTo>
                    <a:pt x="306" y="484"/>
                  </a:lnTo>
                  <a:lnTo>
                    <a:pt x="301" y="484"/>
                  </a:lnTo>
                  <a:lnTo>
                    <a:pt x="306" y="476"/>
                  </a:lnTo>
                  <a:lnTo>
                    <a:pt x="295" y="467"/>
                  </a:lnTo>
                  <a:lnTo>
                    <a:pt x="289" y="475"/>
                  </a:lnTo>
                  <a:lnTo>
                    <a:pt x="278" y="471"/>
                  </a:lnTo>
                  <a:lnTo>
                    <a:pt x="268" y="482"/>
                  </a:lnTo>
                  <a:lnTo>
                    <a:pt x="261" y="484"/>
                  </a:lnTo>
                  <a:lnTo>
                    <a:pt x="250" y="495"/>
                  </a:lnTo>
                  <a:lnTo>
                    <a:pt x="246" y="495"/>
                  </a:lnTo>
                  <a:lnTo>
                    <a:pt x="246" y="497"/>
                  </a:lnTo>
                  <a:lnTo>
                    <a:pt x="238" y="495"/>
                  </a:lnTo>
                  <a:lnTo>
                    <a:pt x="225" y="492"/>
                  </a:lnTo>
                  <a:lnTo>
                    <a:pt x="225" y="484"/>
                  </a:lnTo>
                  <a:lnTo>
                    <a:pt x="216" y="484"/>
                  </a:lnTo>
                  <a:lnTo>
                    <a:pt x="204" y="495"/>
                  </a:lnTo>
                  <a:lnTo>
                    <a:pt x="198" y="493"/>
                  </a:lnTo>
                  <a:lnTo>
                    <a:pt x="195" y="495"/>
                  </a:lnTo>
                  <a:lnTo>
                    <a:pt x="180" y="495"/>
                  </a:lnTo>
                  <a:lnTo>
                    <a:pt x="168" y="492"/>
                  </a:lnTo>
                  <a:lnTo>
                    <a:pt x="110" y="450"/>
                  </a:lnTo>
                  <a:lnTo>
                    <a:pt x="96" y="456"/>
                  </a:lnTo>
                  <a:lnTo>
                    <a:pt x="81" y="441"/>
                  </a:lnTo>
                  <a:lnTo>
                    <a:pt x="64" y="433"/>
                  </a:lnTo>
                  <a:lnTo>
                    <a:pt x="62" y="416"/>
                  </a:lnTo>
                  <a:lnTo>
                    <a:pt x="74" y="416"/>
                  </a:lnTo>
                  <a:lnTo>
                    <a:pt x="79" y="408"/>
                  </a:lnTo>
                  <a:lnTo>
                    <a:pt x="68" y="397"/>
                  </a:lnTo>
                  <a:lnTo>
                    <a:pt x="72" y="380"/>
                  </a:lnTo>
                  <a:lnTo>
                    <a:pt x="83" y="371"/>
                  </a:lnTo>
                  <a:lnTo>
                    <a:pt x="89" y="363"/>
                  </a:lnTo>
                  <a:lnTo>
                    <a:pt x="74" y="348"/>
                  </a:lnTo>
                  <a:lnTo>
                    <a:pt x="49" y="355"/>
                  </a:lnTo>
                  <a:lnTo>
                    <a:pt x="30" y="348"/>
                  </a:lnTo>
                  <a:lnTo>
                    <a:pt x="30" y="338"/>
                  </a:lnTo>
                  <a:lnTo>
                    <a:pt x="13" y="329"/>
                  </a:lnTo>
                  <a:lnTo>
                    <a:pt x="13" y="321"/>
                  </a:lnTo>
                  <a:lnTo>
                    <a:pt x="11" y="308"/>
                  </a:lnTo>
                  <a:lnTo>
                    <a:pt x="7" y="301"/>
                  </a:lnTo>
                  <a:lnTo>
                    <a:pt x="0" y="299"/>
                  </a:lnTo>
                  <a:lnTo>
                    <a:pt x="0" y="285"/>
                  </a:lnTo>
                  <a:lnTo>
                    <a:pt x="0" y="270"/>
                  </a:lnTo>
                  <a:lnTo>
                    <a:pt x="6" y="270"/>
                  </a:lnTo>
                  <a:lnTo>
                    <a:pt x="11" y="263"/>
                  </a:lnTo>
                  <a:lnTo>
                    <a:pt x="21" y="263"/>
                  </a:lnTo>
                  <a:lnTo>
                    <a:pt x="24" y="270"/>
                  </a:lnTo>
                  <a:lnTo>
                    <a:pt x="30" y="263"/>
                  </a:lnTo>
                  <a:lnTo>
                    <a:pt x="40" y="265"/>
                  </a:lnTo>
                  <a:lnTo>
                    <a:pt x="45" y="251"/>
                  </a:lnTo>
                  <a:lnTo>
                    <a:pt x="60" y="253"/>
                  </a:lnTo>
                  <a:lnTo>
                    <a:pt x="64" y="242"/>
                  </a:lnTo>
                  <a:lnTo>
                    <a:pt x="87" y="234"/>
                  </a:lnTo>
                  <a:lnTo>
                    <a:pt x="87" y="229"/>
                  </a:lnTo>
                  <a:lnTo>
                    <a:pt x="96" y="210"/>
                  </a:lnTo>
                  <a:lnTo>
                    <a:pt x="91" y="174"/>
                  </a:lnTo>
                  <a:lnTo>
                    <a:pt x="108" y="166"/>
                  </a:lnTo>
                  <a:lnTo>
                    <a:pt x="111" y="172"/>
                  </a:lnTo>
                  <a:lnTo>
                    <a:pt x="121" y="172"/>
                  </a:lnTo>
                  <a:lnTo>
                    <a:pt x="121" y="163"/>
                  </a:lnTo>
                  <a:lnTo>
                    <a:pt x="130" y="134"/>
                  </a:lnTo>
                  <a:lnTo>
                    <a:pt x="157" y="142"/>
                  </a:lnTo>
                  <a:lnTo>
                    <a:pt x="164" y="130"/>
                  </a:lnTo>
                  <a:lnTo>
                    <a:pt x="161" y="117"/>
                  </a:lnTo>
                  <a:lnTo>
                    <a:pt x="168" y="108"/>
                  </a:lnTo>
                  <a:lnTo>
                    <a:pt x="178" y="106"/>
                  </a:lnTo>
                  <a:lnTo>
                    <a:pt x="178" y="94"/>
                  </a:lnTo>
                  <a:lnTo>
                    <a:pt x="187" y="89"/>
                  </a:lnTo>
                  <a:lnTo>
                    <a:pt x="191" y="94"/>
                  </a:lnTo>
                  <a:lnTo>
                    <a:pt x="198" y="106"/>
                  </a:lnTo>
                  <a:lnTo>
                    <a:pt x="212" y="117"/>
                  </a:lnTo>
                  <a:lnTo>
                    <a:pt x="225" y="121"/>
                  </a:lnTo>
                  <a:lnTo>
                    <a:pt x="234" y="153"/>
                  </a:lnTo>
                  <a:lnTo>
                    <a:pt x="231" y="168"/>
                  </a:lnTo>
                  <a:lnTo>
                    <a:pt x="242" y="172"/>
                  </a:lnTo>
                  <a:lnTo>
                    <a:pt x="268" y="180"/>
                  </a:lnTo>
                  <a:lnTo>
                    <a:pt x="291" y="193"/>
                  </a:lnTo>
                  <a:lnTo>
                    <a:pt x="304" y="221"/>
                  </a:lnTo>
                  <a:lnTo>
                    <a:pt x="369" y="225"/>
                  </a:lnTo>
                  <a:lnTo>
                    <a:pt x="382" y="234"/>
                  </a:lnTo>
                  <a:lnTo>
                    <a:pt x="399" y="238"/>
                  </a:lnTo>
                  <a:lnTo>
                    <a:pt x="416" y="242"/>
                  </a:lnTo>
                  <a:lnTo>
                    <a:pt x="448" y="227"/>
                  </a:lnTo>
                  <a:lnTo>
                    <a:pt x="480" y="229"/>
                  </a:lnTo>
                  <a:lnTo>
                    <a:pt x="499" y="221"/>
                  </a:lnTo>
                  <a:lnTo>
                    <a:pt x="511" y="210"/>
                  </a:lnTo>
                  <a:lnTo>
                    <a:pt x="522" y="204"/>
                  </a:lnTo>
                  <a:lnTo>
                    <a:pt x="514" y="191"/>
                  </a:lnTo>
                  <a:lnTo>
                    <a:pt x="524" y="176"/>
                  </a:lnTo>
                  <a:lnTo>
                    <a:pt x="539" y="183"/>
                  </a:lnTo>
                  <a:lnTo>
                    <a:pt x="548" y="183"/>
                  </a:lnTo>
                  <a:lnTo>
                    <a:pt x="560" y="166"/>
                  </a:lnTo>
                  <a:lnTo>
                    <a:pt x="575" y="168"/>
                  </a:lnTo>
                  <a:lnTo>
                    <a:pt x="584" y="159"/>
                  </a:lnTo>
                  <a:lnTo>
                    <a:pt x="590" y="151"/>
                  </a:lnTo>
                  <a:lnTo>
                    <a:pt x="603" y="149"/>
                  </a:lnTo>
                  <a:lnTo>
                    <a:pt x="616" y="142"/>
                  </a:lnTo>
                  <a:lnTo>
                    <a:pt x="632" y="142"/>
                  </a:lnTo>
                  <a:lnTo>
                    <a:pt x="622" y="127"/>
                  </a:lnTo>
                  <a:lnTo>
                    <a:pt x="609" y="115"/>
                  </a:lnTo>
                  <a:lnTo>
                    <a:pt x="599" y="117"/>
                  </a:lnTo>
                  <a:lnTo>
                    <a:pt x="599" y="125"/>
                  </a:lnTo>
                  <a:lnTo>
                    <a:pt x="584" y="121"/>
                  </a:lnTo>
                  <a:lnTo>
                    <a:pt x="573" y="117"/>
                  </a:lnTo>
                  <a:lnTo>
                    <a:pt x="590" y="77"/>
                  </a:lnTo>
                  <a:lnTo>
                    <a:pt x="605" y="85"/>
                  </a:lnTo>
                  <a:lnTo>
                    <a:pt x="616" y="76"/>
                  </a:lnTo>
                  <a:lnTo>
                    <a:pt x="626" y="76"/>
                  </a:lnTo>
                  <a:lnTo>
                    <a:pt x="626" y="64"/>
                  </a:lnTo>
                  <a:lnTo>
                    <a:pt x="637" y="36"/>
                  </a:lnTo>
                  <a:lnTo>
                    <a:pt x="647" y="28"/>
                  </a:lnTo>
                  <a:lnTo>
                    <a:pt x="647" y="21"/>
                  </a:lnTo>
                  <a:lnTo>
                    <a:pt x="637" y="15"/>
                  </a:lnTo>
                  <a:lnTo>
                    <a:pt x="647" y="6"/>
                  </a:lnTo>
                  <a:lnTo>
                    <a:pt x="668" y="0"/>
                  </a:lnTo>
                  <a:lnTo>
                    <a:pt x="690" y="0"/>
                  </a:lnTo>
                  <a:lnTo>
                    <a:pt x="702" y="7"/>
                  </a:lnTo>
                  <a:lnTo>
                    <a:pt x="713" y="6"/>
                  </a:lnTo>
                  <a:lnTo>
                    <a:pt x="720" y="13"/>
                  </a:lnTo>
                  <a:lnTo>
                    <a:pt x="743" y="66"/>
                  </a:lnTo>
                  <a:lnTo>
                    <a:pt x="743" y="81"/>
                  </a:lnTo>
                  <a:lnTo>
                    <a:pt x="756" y="85"/>
                  </a:lnTo>
                  <a:lnTo>
                    <a:pt x="766" y="85"/>
                  </a:lnTo>
                  <a:lnTo>
                    <a:pt x="775" y="91"/>
                  </a:lnTo>
                  <a:lnTo>
                    <a:pt x="785" y="102"/>
                  </a:lnTo>
                  <a:lnTo>
                    <a:pt x="794" y="121"/>
                  </a:lnTo>
                  <a:lnTo>
                    <a:pt x="802" y="125"/>
                  </a:lnTo>
                  <a:lnTo>
                    <a:pt x="811" y="125"/>
                  </a:lnTo>
                  <a:lnTo>
                    <a:pt x="819" y="117"/>
                  </a:lnTo>
                  <a:lnTo>
                    <a:pt x="832" y="113"/>
                  </a:lnTo>
                  <a:lnTo>
                    <a:pt x="841" y="110"/>
                  </a:lnTo>
                  <a:lnTo>
                    <a:pt x="845" y="125"/>
                  </a:lnTo>
                  <a:lnTo>
                    <a:pt x="840" y="130"/>
                  </a:lnTo>
                  <a:lnTo>
                    <a:pt x="824" y="168"/>
                  </a:lnTo>
                  <a:lnTo>
                    <a:pt x="824" y="176"/>
                  </a:lnTo>
                  <a:lnTo>
                    <a:pt x="804" y="176"/>
                  </a:lnTo>
                  <a:lnTo>
                    <a:pt x="794" y="181"/>
                  </a:lnTo>
                  <a:lnTo>
                    <a:pt x="794" y="214"/>
                  </a:lnTo>
                  <a:lnTo>
                    <a:pt x="789" y="221"/>
                  </a:lnTo>
                  <a:lnTo>
                    <a:pt x="779" y="214"/>
                  </a:lnTo>
                  <a:lnTo>
                    <a:pt x="773" y="227"/>
                  </a:lnTo>
                  <a:lnTo>
                    <a:pt x="768" y="234"/>
                  </a:lnTo>
                  <a:lnTo>
                    <a:pt x="749" y="234"/>
                  </a:lnTo>
                  <a:lnTo>
                    <a:pt x="753" y="246"/>
                  </a:lnTo>
                  <a:lnTo>
                    <a:pt x="743" y="248"/>
                  </a:lnTo>
                  <a:lnTo>
                    <a:pt x="737" y="242"/>
                  </a:lnTo>
                  <a:lnTo>
                    <a:pt x="732" y="246"/>
                  </a:lnTo>
                  <a:lnTo>
                    <a:pt x="726" y="255"/>
                  </a:lnTo>
                  <a:lnTo>
                    <a:pt x="698" y="274"/>
                  </a:lnTo>
                  <a:lnTo>
                    <a:pt x="694" y="276"/>
                  </a:lnTo>
                  <a:lnTo>
                    <a:pt x="681" y="282"/>
                  </a:lnTo>
                  <a:lnTo>
                    <a:pt x="673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4" y="291"/>
                  </a:lnTo>
                  <a:lnTo>
                    <a:pt x="660" y="293"/>
                  </a:lnTo>
                  <a:lnTo>
                    <a:pt x="658" y="295"/>
                  </a:lnTo>
                  <a:lnTo>
                    <a:pt x="658" y="295"/>
                  </a:lnTo>
                  <a:lnTo>
                    <a:pt x="652" y="297"/>
                  </a:lnTo>
                  <a:lnTo>
                    <a:pt x="652" y="299"/>
                  </a:lnTo>
                  <a:lnTo>
                    <a:pt x="660" y="289"/>
                  </a:lnTo>
                  <a:lnTo>
                    <a:pt x="656" y="282"/>
                  </a:lnTo>
                  <a:lnTo>
                    <a:pt x="662" y="274"/>
                  </a:lnTo>
                  <a:lnTo>
                    <a:pt x="662" y="274"/>
                  </a:lnTo>
                  <a:lnTo>
                    <a:pt x="664" y="272"/>
                  </a:lnTo>
                  <a:lnTo>
                    <a:pt x="668" y="268"/>
                  </a:lnTo>
                  <a:lnTo>
                    <a:pt x="668" y="267"/>
                  </a:lnTo>
                  <a:lnTo>
                    <a:pt x="668" y="267"/>
                  </a:lnTo>
                  <a:lnTo>
                    <a:pt x="668" y="263"/>
                  </a:lnTo>
                  <a:lnTo>
                    <a:pt x="664" y="259"/>
                  </a:lnTo>
                  <a:lnTo>
                    <a:pt x="664" y="257"/>
                  </a:lnTo>
                  <a:lnTo>
                    <a:pt x="664" y="257"/>
                  </a:lnTo>
                  <a:lnTo>
                    <a:pt x="662" y="255"/>
                  </a:lnTo>
                  <a:lnTo>
                    <a:pt x="660" y="255"/>
                  </a:lnTo>
                  <a:lnTo>
                    <a:pt x="658" y="255"/>
                  </a:lnTo>
                  <a:lnTo>
                    <a:pt x="658" y="255"/>
                  </a:lnTo>
                  <a:lnTo>
                    <a:pt x="656" y="255"/>
                  </a:lnTo>
                  <a:lnTo>
                    <a:pt x="654" y="255"/>
                  </a:lnTo>
                  <a:lnTo>
                    <a:pt x="652" y="259"/>
                  </a:lnTo>
                  <a:lnTo>
                    <a:pt x="652" y="259"/>
                  </a:lnTo>
                  <a:lnTo>
                    <a:pt x="647" y="265"/>
                  </a:lnTo>
                  <a:lnTo>
                    <a:pt x="647" y="268"/>
                  </a:lnTo>
                  <a:lnTo>
                    <a:pt x="643" y="268"/>
                  </a:lnTo>
                  <a:lnTo>
                    <a:pt x="643" y="268"/>
                  </a:lnTo>
                  <a:lnTo>
                    <a:pt x="641" y="268"/>
                  </a:lnTo>
                  <a:lnTo>
                    <a:pt x="639" y="270"/>
                  </a:lnTo>
                  <a:lnTo>
                    <a:pt x="637" y="274"/>
                  </a:lnTo>
                  <a:lnTo>
                    <a:pt x="637" y="274"/>
                  </a:lnTo>
                  <a:lnTo>
                    <a:pt x="633" y="274"/>
                  </a:lnTo>
                  <a:lnTo>
                    <a:pt x="632" y="276"/>
                  </a:lnTo>
                  <a:lnTo>
                    <a:pt x="632" y="276"/>
                  </a:lnTo>
                  <a:lnTo>
                    <a:pt x="630" y="276"/>
                  </a:lnTo>
                  <a:lnTo>
                    <a:pt x="630" y="276"/>
                  </a:lnTo>
                  <a:lnTo>
                    <a:pt x="626" y="280"/>
                  </a:lnTo>
                  <a:lnTo>
                    <a:pt x="626" y="285"/>
                  </a:lnTo>
                  <a:lnTo>
                    <a:pt x="626" y="291"/>
                  </a:lnTo>
                  <a:lnTo>
                    <a:pt x="611" y="293"/>
                  </a:lnTo>
                  <a:lnTo>
                    <a:pt x="599" y="293"/>
                  </a:lnTo>
                  <a:lnTo>
                    <a:pt x="599" y="293"/>
                  </a:lnTo>
                  <a:lnTo>
                    <a:pt x="599" y="297"/>
                  </a:lnTo>
                  <a:lnTo>
                    <a:pt x="601" y="301"/>
                  </a:lnTo>
                  <a:lnTo>
                    <a:pt x="603" y="304"/>
                  </a:lnTo>
                  <a:lnTo>
                    <a:pt x="603" y="304"/>
                  </a:lnTo>
                  <a:lnTo>
                    <a:pt x="607" y="308"/>
                  </a:lnTo>
                  <a:lnTo>
                    <a:pt x="607" y="310"/>
                  </a:lnTo>
                  <a:lnTo>
                    <a:pt x="611" y="312"/>
                  </a:lnTo>
                  <a:lnTo>
                    <a:pt x="611" y="312"/>
                  </a:lnTo>
                  <a:lnTo>
                    <a:pt x="616" y="312"/>
                  </a:lnTo>
                  <a:lnTo>
                    <a:pt x="622" y="314"/>
                  </a:lnTo>
                  <a:lnTo>
                    <a:pt x="622" y="314"/>
                  </a:lnTo>
                  <a:lnTo>
                    <a:pt x="622" y="318"/>
                  </a:lnTo>
                  <a:lnTo>
                    <a:pt x="622" y="318"/>
                  </a:lnTo>
                  <a:lnTo>
                    <a:pt x="622" y="325"/>
                  </a:lnTo>
                  <a:lnTo>
                    <a:pt x="622" y="329"/>
                  </a:lnTo>
                  <a:lnTo>
                    <a:pt x="630" y="331"/>
                  </a:lnTo>
                  <a:lnTo>
                    <a:pt x="630" y="331"/>
                  </a:lnTo>
                  <a:lnTo>
                    <a:pt x="632" y="331"/>
                  </a:lnTo>
                  <a:lnTo>
                    <a:pt x="633" y="329"/>
                  </a:lnTo>
                  <a:lnTo>
                    <a:pt x="637" y="327"/>
                  </a:lnTo>
                  <a:lnTo>
                    <a:pt x="637" y="327"/>
                  </a:lnTo>
                  <a:lnTo>
                    <a:pt x="637" y="323"/>
                  </a:lnTo>
                  <a:lnTo>
                    <a:pt x="637" y="321"/>
                  </a:lnTo>
                  <a:lnTo>
                    <a:pt x="639" y="321"/>
                  </a:lnTo>
                  <a:lnTo>
                    <a:pt x="643" y="319"/>
                  </a:lnTo>
                  <a:lnTo>
                    <a:pt x="643" y="319"/>
                  </a:lnTo>
                  <a:lnTo>
                    <a:pt x="645" y="318"/>
                  </a:lnTo>
                  <a:lnTo>
                    <a:pt x="647" y="318"/>
                  </a:lnTo>
                  <a:lnTo>
                    <a:pt x="647" y="316"/>
                  </a:lnTo>
                  <a:lnTo>
                    <a:pt x="649" y="316"/>
                  </a:lnTo>
                  <a:lnTo>
                    <a:pt x="649" y="318"/>
                  </a:lnTo>
                  <a:lnTo>
                    <a:pt x="649" y="318"/>
                  </a:lnTo>
                  <a:lnTo>
                    <a:pt x="650" y="318"/>
                  </a:lnTo>
                  <a:lnTo>
                    <a:pt x="652" y="318"/>
                  </a:lnTo>
                  <a:lnTo>
                    <a:pt x="656" y="318"/>
                  </a:lnTo>
                  <a:lnTo>
                    <a:pt x="660" y="318"/>
                  </a:lnTo>
                  <a:lnTo>
                    <a:pt x="662" y="318"/>
                  </a:lnTo>
                  <a:lnTo>
                    <a:pt x="664" y="319"/>
                  </a:lnTo>
                  <a:lnTo>
                    <a:pt x="664" y="319"/>
                  </a:lnTo>
                  <a:lnTo>
                    <a:pt x="666" y="321"/>
                  </a:lnTo>
                  <a:lnTo>
                    <a:pt x="668" y="323"/>
                  </a:lnTo>
                  <a:lnTo>
                    <a:pt x="671" y="325"/>
                  </a:lnTo>
                  <a:lnTo>
                    <a:pt x="673" y="327"/>
                  </a:lnTo>
                  <a:lnTo>
                    <a:pt x="673" y="327"/>
                  </a:lnTo>
                  <a:lnTo>
                    <a:pt x="671" y="331"/>
                  </a:lnTo>
                  <a:lnTo>
                    <a:pt x="669" y="333"/>
                  </a:lnTo>
                  <a:lnTo>
                    <a:pt x="669" y="335"/>
                  </a:lnTo>
                  <a:lnTo>
                    <a:pt x="668" y="335"/>
                  </a:lnTo>
                  <a:lnTo>
                    <a:pt x="668" y="335"/>
                  </a:lnTo>
                  <a:lnTo>
                    <a:pt x="664" y="335"/>
                  </a:lnTo>
                  <a:lnTo>
                    <a:pt x="660" y="333"/>
                  </a:lnTo>
                  <a:lnTo>
                    <a:pt x="658" y="333"/>
                  </a:lnTo>
                  <a:lnTo>
                    <a:pt x="656" y="335"/>
                  </a:lnTo>
                  <a:lnTo>
                    <a:pt x="656" y="335"/>
                  </a:lnTo>
                  <a:lnTo>
                    <a:pt x="652" y="338"/>
                  </a:lnTo>
                  <a:lnTo>
                    <a:pt x="649" y="340"/>
                  </a:lnTo>
                  <a:lnTo>
                    <a:pt x="649" y="340"/>
                  </a:lnTo>
                  <a:lnTo>
                    <a:pt x="647" y="342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33" y="355"/>
                  </a:lnTo>
                  <a:lnTo>
                    <a:pt x="633" y="355"/>
                  </a:lnTo>
                  <a:lnTo>
                    <a:pt x="622" y="369"/>
                  </a:lnTo>
                  <a:lnTo>
                    <a:pt x="622" y="369"/>
                  </a:lnTo>
                  <a:lnTo>
                    <a:pt x="628" y="374"/>
                  </a:lnTo>
                  <a:lnTo>
                    <a:pt x="628" y="374"/>
                  </a:lnTo>
                  <a:lnTo>
                    <a:pt x="632" y="376"/>
                  </a:lnTo>
                  <a:lnTo>
                    <a:pt x="633" y="378"/>
                  </a:lnTo>
                  <a:lnTo>
                    <a:pt x="637" y="380"/>
                  </a:lnTo>
                  <a:lnTo>
                    <a:pt x="639" y="380"/>
                  </a:lnTo>
                  <a:lnTo>
                    <a:pt x="639" y="380"/>
                  </a:lnTo>
                  <a:lnTo>
                    <a:pt x="641" y="382"/>
                  </a:lnTo>
                  <a:lnTo>
                    <a:pt x="641" y="386"/>
                  </a:lnTo>
                  <a:lnTo>
                    <a:pt x="641" y="388"/>
                  </a:lnTo>
                  <a:lnTo>
                    <a:pt x="647" y="393"/>
                  </a:lnTo>
                  <a:lnTo>
                    <a:pt x="647" y="403"/>
                  </a:lnTo>
                  <a:lnTo>
                    <a:pt x="647" y="403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7" y="408"/>
                  </a:lnTo>
                  <a:lnTo>
                    <a:pt x="647" y="408"/>
                  </a:lnTo>
                  <a:lnTo>
                    <a:pt x="652" y="414"/>
                  </a:lnTo>
                  <a:lnTo>
                    <a:pt x="652" y="414"/>
                  </a:lnTo>
                  <a:lnTo>
                    <a:pt x="658" y="420"/>
                  </a:lnTo>
                  <a:lnTo>
                    <a:pt x="660" y="431"/>
                  </a:lnTo>
                  <a:lnTo>
                    <a:pt x="660" y="441"/>
                  </a:lnTo>
                  <a:lnTo>
                    <a:pt x="654" y="448"/>
                  </a:lnTo>
                  <a:lnTo>
                    <a:pt x="645" y="452"/>
                  </a:lnTo>
                  <a:lnTo>
                    <a:pt x="643" y="454"/>
                  </a:lnTo>
                  <a:lnTo>
                    <a:pt x="643" y="454"/>
                  </a:lnTo>
                  <a:lnTo>
                    <a:pt x="647" y="454"/>
                  </a:lnTo>
                  <a:lnTo>
                    <a:pt x="649" y="454"/>
                  </a:lnTo>
                  <a:lnTo>
                    <a:pt x="650" y="454"/>
                  </a:lnTo>
                  <a:lnTo>
                    <a:pt x="652" y="454"/>
                  </a:lnTo>
                  <a:lnTo>
                    <a:pt x="652" y="454"/>
                  </a:lnTo>
                  <a:lnTo>
                    <a:pt x="654" y="456"/>
                  </a:lnTo>
                  <a:lnTo>
                    <a:pt x="658" y="458"/>
                  </a:lnTo>
                  <a:lnTo>
                    <a:pt x="664" y="458"/>
                  </a:lnTo>
                  <a:lnTo>
                    <a:pt x="656" y="465"/>
                  </a:lnTo>
                  <a:lnTo>
                    <a:pt x="656" y="471"/>
                  </a:lnTo>
                  <a:lnTo>
                    <a:pt x="656" y="480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6" y="488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52" y="490"/>
                  </a:lnTo>
                  <a:lnTo>
                    <a:pt x="649" y="490"/>
                  </a:lnTo>
                  <a:lnTo>
                    <a:pt x="647" y="492"/>
                  </a:lnTo>
                  <a:lnTo>
                    <a:pt x="645" y="493"/>
                  </a:lnTo>
                  <a:lnTo>
                    <a:pt x="637" y="501"/>
                  </a:lnTo>
                  <a:lnTo>
                    <a:pt x="637" y="509"/>
                  </a:lnTo>
                  <a:lnTo>
                    <a:pt x="637" y="509"/>
                  </a:lnTo>
                  <a:lnTo>
                    <a:pt x="633" y="511"/>
                  </a:lnTo>
                  <a:lnTo>
                    <a:pt x="632" y="511"/>
                  </a:lnTo>
                  <a:lnTo>
                    <a:pt x="632" y="514"/>
                  </a:lnTo>
                  <a:lnTo>
                    <a:pt x="632" y="514"/>
                  </a:lnTo>
                  <a:lnTo>
                    <a:pt x="632" y="522"/>
                  </a:lnTo>
                  <a:lnTo>
                    <a:pt x="632" y="522"/>
                  </a:lnTo>
                  <a:lnTo>
                    <a:pt x="632" y="526"/>
                  </a:lnTo>
                  <a:lnTo>
                    <a:pt x="630" y="531"/>
                  </a:lnTo>
                  <a:lnTo>
                    <a:pt x="630" y="531"/>
                  </a:lnTo>
                  <a:lnTo>
                    <a:pt x="626" y="535"/>
                  </a:lnTo>
                  <a:lnTo>
                    <a:pt x="622" y="541"/>
                  </a:lnTo>
                  <a:lnTo>
                    <a:pt x="622" y="541"/>
                  </a:lnTo>
                  <a:lnTo>
                    <a:pt x="618" y="543"/>
                  </a:lnTo>
                  <a:lnTo>
                    <a:pt x="616" y="545"/>
                  </a:lnTo>
                  <a:lnTo>
                    <a:pt x="616" y="548"/>
                  </a:lnTo>
                  <a:lnTo>
                    <a:pt x="616" y="548"/>
                  </a:lnTo>
                  <a:lnTo>
                    <a:pt x="615" y="552"/>
                  </a:lnTo>
                  <a:lnTo>
                    <a:pt x="611" y="554"/>
                  </a:lnTo>
                  <a:lnTo>
                    <a:pt x="607" y="556"/>
                  </a:lnTo>
                  <a:lnTo>
                    <a:pt x="607" y="562"/>
                  </a:lnTo>
                  <a:lnTo>
                    <a:pt x="607" y="562"/>
                  </a:lnTo>
                  <a:lnTo>
                    <a:pt x="605" y="563"/>
                  </a:lnTo>
                  <a:lnTo>
                    <a:pt x="599" y="569"/>
                  </a:lnTo>
                  <a:lnTo>
                    <a:pt x="599" y="569"/>
                  </a:lnTo>
                  <a:lnTo>
                    <a:pt x="596" y="569"/>
                  </a:lnTo>
                  <a:lnTo>
                    <a:pt x="596" y="569"/>
                  </a:lnTo>
                  <a:lnTo>
                    <a:pt x="592" y="569"/>
                  </a:lnTo>
                  <a:lnTo>
                    <a:pt x="590" y="573"/>
                  </a:lnTo>
                  <a:lnTo>
                    <a:pt x="590" y="573"/>
                  </a:lnTo>
                  <a:lnTo>
                    <a:pt x="582" y="581"/>
                  </a:lnTo>
                  <a:lnTo>
                    <a:pt x="581" y="582"/>
                  </a:lnTo>
                  <a:lnTo>
                    <a:pt x="579" y="582"/>
                  </a:lnTo>
                  <a:lnTo>
                    <a:pt x="579" y="582"/>
                  </a:lnTo>
                  <a:lnTo>
                    <a:pt x="567" y="582"/>
                  </a:lnTo>
                  <a:lnTo>
                    <a:pt x="567" y="582"/>
                  </a:lnTo>
                  <a:lnTo>
                    <a:pt x="563" y="582"/>
                  </a:lnTo>
                  <a:lnTo>
                    <a:pt x="563" y="582"/>
                  </a:lnTo>
                  <a:lnTo>
                    <a:pt x="563" y="581"/>
                  </a:lnTo>
                  <a:lnTo>
                    <a:pt x="560" y="582"/>
                  </a:lnTo>
                  <a:lnTo>
                    <a:pt x="560" y="582"/>
                  </a:lnTo>
                  <a:lnTo>
                    <a:pt x="558" y="586"/>
                  </a:lnTo>
                  <a:lnTo>
                    <a:pt x="556" y="586"/>
                  </a:lnTo>
                  <a:lnTo>
                    <a:pt x="554" y="586"/>
                  </a:lnTo>
                  <a:lnTo>
                    <a:pt x="543" y="590"/>
                  </a:lnTo>
                  <a:lnTo>
                    <a:pt x="537" y="594"/>
                  </a:lnTo>
                  <a:lnTo>
                    <a:pt x="531" y="598"/>
                  </a:lnTo>
                  <a:lnTo>
                    <a:pt x="531" y="598"/>
                  </a:lnTo>
                  <a:lnTo>
                    <a:pt x="529" y="594"/>
                  </a:lnTo>
                  <a:lnTo>
                    <a:pt x="529" y="594"/>
                  </a:lnTo>
                  <a:lnTo>
                    <a:pt x="526" y="598"/>
                  </a:lnTo>
                  <a:lnTo>
                    <a:pt x="526" y="598"/>
                  </a:lnTo>
                  <a:lnTo>
                    <a:pt x="522" y="599"/>
                  </a:lnTo>
                  <a:lnTo>
                    <a:pt x="518" y="601"/>
                  </a:lnTo>
                  <a:lnTo>
                    <a:pt x="512" y="603"/>
                  </a:lnTo>
                  <a:lnTo>
                    <a:pt x="505" y="603"/>
                  </a:lnTo>
                  <a:lnTo>
                    <a:pt x="501" y="607"/>
                  </a:lnTo>
                  <a:lnTo>
                    <a:pt x="499" y="611"/>
                  </a:lnTo>
                  <a:lnTo>
                    <a:pt x="499" y="615"/>
                  </a:lnTo>
                  <a:lnTo>
                    <a:pt x="499" y="622"/>
                  </a:lnTo>
                  <a:lnTo>
                    <a:pt x="494" y="622"/>
                  </a:lnTo>
                  <a:lnTo>
                    <a:pt x="494" y="615"/>
                  </a:lnTo>
                  <a:lnTo>
                    <a:pt x="492" y="605"/>
                  </a:lnTo>
                  <a:lnTo>
                    <a:pt x="492" y="601"/>
                  </a:lnTo>
                  <a:lnTo>
                    <a:pt x="478" y="601"/>
                  </a:lnTo>
                  <a:lnTo>
                    <a:pt x="473" y="601"/>
                  </a:lnTo>
                  <a:lnTo>
                    <a:pt x="467" y="601"/>
                  </a:lnTo>
                  <a:lnTo>
                    <a:pt x="467" y="601"/>
                  </a:lnTo>
                  <a:lnTo>
                    <a:pt x="467" y="6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2" name="Freeform 392">
              <a:extLst>
                <a:ext uri="{FF2B5EF4-FFF2-40B4-BE49-F238E27FC236}">
                  <a16:creationId xmlns:a16="http://schemas.microsoft.com/office/drawing/2014/main" id="{D8016405-EA78-E24E-B4B7-09D1649119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67857" y="2129044"/>
              <a:ext cx="673347" cy="275461"/>
            </a:xfrm>
            <a:custGeom>
              <a:avLst/>
              <a:gdLst>
                <a:gd name="T0" fmla="*/ 7 w 441"/>
                <a:gd name="T1" fmla="*/ 57 h 212"/>
                <a:gd name="T2" fmla="*/ 11 w 441"/>
                <a:gd name="T3" fmla="*/ 55 h 212"/>
                <a:gd name="T4" fmla="*/ 32 w 441"/>
                <a:gd name="T5" fmla="*/ 40 h 212"/>
                <a:gd name="T6" fmla="*/ 43 w 441"/>
                <a:gd name="T7" fmla="*/ 34 h 212"/>
                <a:gd name="T8" fmla="*/ 57 w 441"/>
                <a:gd name="T9" fmla="*/ 28 h 212"/>
                <a:gd name="T10" fmla="*/ 70 w 441"/>
                <a:gd name="T11" fmla="*/ 27 h 212"/>
                <a:gd name="T12" fmla="*/ 89 w 441"/>
                <a:gd name="T13" fmla="*/ 44 h 212"/>
                <a:gd name="T14" fmla="*/ 132 w 441"/>
                <a:gd name="T15" fmla="*/ 44 h 212"/>
                <a:gd name="T16" fmla="*/ 130 w 441"/>
                <a:gd name="T17" fmla="*/ 23 h 212"/>
                <a:gd name="T18" fmla="*/ 189 w 441"/>
                <a:gd name="T19" fmla="*/ 17 h 212"/>
                <a:gd name="T20" fmla="*/ 216 w 441"/>
                <a:gd name="T21" fmla="*/ 40 h 212"/>
                <a:gd name="T22" fmla="*/ 233 w 441"/>
                <a:gd name="T23" fmla="*/ 36 h 212"/>
                <a:gd name="T24" fmla="*/ 251 w 441"/>
                <a:gd name="T25" fmla="*/ 36 h 212"/>
                <a:gd name="T26" fmla="*/ 272 w 441"/>
                <a:gd name="T27" fmla="*/ 46 h 212"/>
                <a:gd name="T28" fmla="*/ 310 w 441"/>
                <a:gd name="T29" fmla="*/ 63 h 212"/>
                <a:gd name="T30" fmla="*/ 331 w 441"/>
                <a:gd name="T31" fmla="*/ 55 h 212"/>
                <a:gd name="T32" fmla="*/ 342 w 441"/>
                <a:gd name="T33" fmla="*/ 55 h 212"/>
                <a:gd name="T34" fmla="*/ 374 w 441"/>
                <a:gd name="T35" fmla="*/ 42 h 212"/>
                <a:gd name="T36" fmla="*/ 393 w 441"/>
                <a:gd name="T37" fmla="*/ 46 h 212"/>
                <a:gd name="T38" fmla="*/ 382 w 441"/>
                <a:gd name="T39" fmla="*/ 87 h 212"/>
                <a:gd name="T40" fmla="*/ 408 w 441"/>
                <a:gd name="T41" fmla="*/ 89 h 212"/>
                <a:gd name="T42" fmla="*/ 431 w 441"/>
                <a:gd name="T43" fmla="*/ 97 h 212"/>
                <a:gd name="T44" fmla="*/ 425 w 441"/>
                <a:gd name="T45" fmla="*/ 112 h 212"/>
                <a:gd name="T46" fmla="*/ 399 w 441"/>
                <a:gd name="T47" fmla="*/ 121 h 212"/>
                <a:gd name="T48" fmla="*/ 384 w 441"/>
                <a:gd name="T49" fmla="*/ 138 h 212"/>
                <a:gd name="T50" fmla="*/ 357 w 441"/>
                <a:gd name="T51" fmla="*/ 153 h 212"/>
                <a:gd name="T52" fmla="*/ 333 w 441"/>
                <a:gd name="T53" fmla="*/ 148 h 212"/>
                <a:gd name="T54" fmla="*/ 331 w 441"/>
                <a:gd name="T55" fmla="*/ 174 h 212"/>
                <a:gd name="T56" fmla="*/ 308 w 441"/>
                <a:gd name="T57" fmla="*/ 191 h 212"/>
                <a:gd name="T58" fmla="*/ 257 w 441"/>
                <a:gd name="T59" fmla="*/ 197 h 212"/>
                <a:gd name="T60" fmla="*/ 191 w 441"/>
                <a:gd name="T61" fmla="*/ 204 h 212"/>
                <a:gd name="T62" fmla="*/ 113 w 441"/>
                <a:gd name="T63" fmla="*/ 191 h 212"/>
                <a:gd name="T64" fmla="*/ 77 w 441"/>
                <a:gd name="T65" fmla="*/ 151 h 212"/>
                <a:gd name="T66" fmla="*/ 40 w 441"/>
                <a:gd name="T67" fmla="*/ 138 h 212"/>
                <a:gd name="T68" fmla="*/ 34 w 441"/>
                <a:gd name="T69" fmla="*/ 93 h 212"/>
                <a:gd name="T70" fmla="*/ 7 w 441"/>
                <a:gd name="T71" fmla="*/ 76 h 212"/>
                <a:gd name="T72" fmla="*/ 0 w 441"/>
                <a:gd name="T73" fmla="*/ 6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1" h="212">
                  <a:moveTo>
                    <a:pt x="0" y="64"/>
                  </a:moveTo>
                  <a:lnTo>
                    <a:pt x="7" y="57"/>
                  </a:lnTo>
                  <a:lnTo>
                    <a:pt x="7" y="57"/>
                  </a:lnTo>
                  <a:lnTo>
                    <a:pt x="11" y="55"/>
                  </a:lnTo>
                  <a:lnTo>
                    <a:pt x="21" y="53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57" y="28"/>
                  </a:lnTo>
                  <a:lnTo>
                    <a:pt x="64" y="28"/>
                  </a:lnTo>
                  <a:lnTo>
                    <a:pt x="70" y="27"/>
                  </a:lnTo>
                  <a:lnTo>
                    <a:pt x="87" y="36"/>
                  </a:lnTo>
                  <a:lnTo>
                    <a:pt x="89" y="44"/>
                  </a:lnTo>
                  <a:lnTo>
                    <a:pt x="119" y="49"/>
                  </a:lnTo>
                  <a:lnTo>
                    <a:pt x="132" y="44"/>
                  </a:lnTo>
                  <a:lnTo>
                    <a:pt x="136" y="36"/>
                  </a:lnTo>
                  <a:lnTo>
                    <a:pt x="130" y="23"/>
                  </a:lnTo>
                  <a:lnTo>
                    <a:pt x="144" y="0"/>
                  </a:lnTo>
                  <a:lnTo>
                    <a:pt x="189" y="17"/>
                  </a:lnTo>
                  <a:lnTo>
                    <a:pt x="197" y="34"/>
                  </a:lnTo>
                  <a:lnTo>
                    <a:pt x="216" y="40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63" y="42"/>
                  </a:lnTo>
                  <a:lnTo>
                    <a:pt x="272" y="46"/>
                  </a:lnTo>
                  <a:lnTo>
                    <a:pt x="282" y="59"/>
                  </a:lnTo>
                  <a:lnTo>
                    <a:pt x="310" y="63"/>
                  </a:lnTo>
                  <a:lnTo>
                    <a:pt x="331" y="55"/>
                  </a:lnTo>
                  <a:lnTo>
                    <a:pt x="331" y="55"/>
                  </a:lnTo>
                  <a:lnTo>
                    <a:pt x="338" y="55"/>
                  </a:lnTo>
                  <a:lnTo>
                    <a:pt x="342" y="55"/>
                  </a:lnTo>
                  <a:lnTo>
                    <a:pt x="357" y="40"/>
                  </a:lnTo>
                  <a:lnTo>
                    <a:pt x="374" y="42"/>
                  </a:lnTo>
                  <a:lnTo>
                    <a:pt x="378" y="46"/>
                  </a:lnTo>
                  <a:lnTo>
                    <a:pt x="393" y="46"/>
                  </a:lnTo>
                  <a:lnTo>
                    <a:pt x="399" y="47"/>
                  </a:lnTo>
                  <a:lnTo>
                    <a:pt x="382" y="87"/>
                  </a:lnTo>
                  <a:lnTo>
                    <a:pt x="408" y="97"/>
                  </a:lnTo>
                  <a:lnTo>
                    <a:pt x="408" y="89"/>
                  </a:lnTo>
                  <a:lnTo>
                    <a:pt x="418" y="85"/>
                  </a:lnTo>
                  <a:lnTo>
                    <a:pt x="431" y="97"/>
                  </a:lnTo>
                  <a:lnTo>
                    <a:pt x="441" y="114"/>
                  </a:lnTo>
                  <a:lnTo>
                    <a:pt x="425" y="112"/>
                  </a:lnTo>
                  <a:lnTo>
                    <a:pt x="412" y="119"/>
                  </a:lnTo>
                  <a:lnTo>
                    <a:pt x="399" y="121"/>
                  </a:lnTo>
                  <a:lnTo>
                    <a:pt x="393" y="129"/>
                  </a:lnTo>
                  <a:lnTo>
                    <a:pt x="384" y="138"/>
                  </a:lnTo>
                  <a:lnTo>
                    <a:pt x="369" y="138"/>
                  </a:lnTo>
                  <a:lnTo>
                    <a:pt x="357" y="153"/>
                  </a:lnTo>
                  <a:lnTo>
                    <a:pt x="348" y="155"/>
                  </a:lnTo>
                  <a:lnTo>
                    <a:pt x="333" y="148"/>
                  </a:lnTo>
                  <a:lnTo>
                    <a:pt x="323" y="161"/>
                  </a:lnTo>
                  <a:lnTo>
                    <a:pt x="331" y="174"/>
                  </a:lnTo>
                  <a:lnTo>
                    <a:pt x="320" y="180"/>
                  </a:lnTo>
                  <a:lnTo>
                    <a:pt x="308" y="191"/>
                  </a:lnTo>
                  <a:lnTo>
                    <a:pt x="289" y="199"/>
                  </a:lnTo>
                  <a:lnTo>
                    <a:pt x="257" y="197"/>
                  </a:lnTo>
                  <a:lnTo>
                    <a:pt x="225" y="212"/>
                  </a:lnTo>
                  <a:lnTo>
                    <a:pt x="191" y="204"/>
                  </a:lnTo>
                  <a:lnTo>
                    <a:pt x="178" y="197"/>
                  </a:lnTo>
                  <a:lnTo>
                    <a:pt x="113" y="191"/>
                  </a:lnTo>
                  <a:lnTo>
                    <a:pt x="100" y="163"/>
                  </a:lnTo>
                  <a:lnTo>
                    <a:pt x="77" y="151"/>
                  </a:lnTo>
                  <a:lnTo>
                    <a:pt x="51" y="144"/>
                  </a:lnTo>
                  <a:lnTo>
                    <a:pt x="40" y="138"/>
                  </a:lnTo>
                  <a:lnTo>
                    <a:pt x="43" y="123"/>
                  </a:lnTo>
                  <a:lnTo>
                    <a:pt x="34" y="93"/>
                  </a:lnTo>
                  <a:lnTo>
                    <a:pt x="21" y="87"/>
                  </a:lnTo>
                  <a:lnTo>
                    <a:pt x="7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3" name="Freeform 393">
              <a:extLst>
                <a:ext uri="{FF2B5EF4-FFF2-40B4-BE49-F238E27FC236}">
                  <a16:creationId xmlns:a16="http://schemas.microsoft.com/office/drawing/2014/main" id="{EE4D11F7-3F16-0C46-B112-A2BD77822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67857" y="2129044"/>
              <a:ext cx="673347" cy="275461"/>
            </a:xfrm>
            <a:custGeom>
              <a:avLst/>
              <a:gdLst>
                <a:gd name="T0" fmla="*/ 7 w 441"/>
                <a:gd name="T1" fmla="*/ 57 h 212"/>
                <a:gd name="T2" fmla="*/ 11 w 441"/>
                <a:gd name="T3" fmla="*/ 55 h 212"/>
                <a:gd name="T4" fmla="*/ 32 w 441"/>
                <a:gd name="T5" fmla="*/ 40 h 212"/>
                <a:gd name="T6" fmla="*/ 43 w 441"/>
                <a:gd name="T7" fmla="*/ 34 h 212"/>
                <a:gd name="T8" fmla="*/ 57 w 441"/>
                <a:gd name="T9" fmla="*/ 28 h 212"/>
                <a:gd name="T10" fmla="*/ 70 w 441"/>
                <a:gd name="T11" fmla="*/ 27 h 212"/>
                <a:gd name="T12" fmla="*/ 89 w 441"/>
                <a:gd name="T13" fmla="*/ 44 h 212"/>
                <a:gd name="T14" fmla="*/ 132 w 441"/>
                <a:gd name="T15" fmla="*/ 44 h 212"/>
                <a:gd name="T16" fmla="*/ 130 w 441"/>
                <a:gd name="T17" fmla="*/ 23 h 212"/>
                <a:gd name="T18" fmla="*/ 189 w 441"/>
                <a:gd name="T19" fmla="*/ 17 h 212"/>
                <a:gd name="T20" fmla="*/ 216 w 441"/>
                <a:gd name="T21" fmla="*/ 40 h 212"/>
                <a:gd name="T22" fmla="*/ 233 w 441"/>
                <a:gd name="T23" fmla="*/ 36 h 212"/>
                <a:gd name="T24" fmla="*/ 251 w 441"/>
                <a:gd name="T25" fmla="*/ 36 h 212"/>
                <a:gd name="T26" fmla="*/ 272 w 441"/>
                <a:gd name="T27" fmla="*/ 46 h 212"/>
                <a:gd name="T28" fmla="*/ 310 w 441"/>
                <a:gd name="T29" fmla="*/ 63 h 212"/>
                <a:gd name="T30" fmla="*/ 331 w 441"/>
                <a:gd name="T31" fmla="*/ 55 h 212"/>
                <a:gd name="T32" fmla="*/ 342 w 441"/>
                <a:gd name="T33" fmla="*/ 55 h 212"/>
                <a:gd name="T34" fmla="*/ 374 w 441"/>
                <a:gd name="T35" fmla="*/ 42 h 212"/>
                <a:gd name="T36" fmla="*/ 393 w 441"/>
                <a:gd name="T37" fmla="*/ 46 h 212"/>
                <a:gd name="T38" fmla="*/ 382 w 441"/>
                <a:gd name="T39" fmla="*/ 87 h 212"/>
                <a:gd name="T40" fmla="*/ 408 w 441"/>
                <a:gd name="T41" fmla="*/ 89 h 212"/>
                <a:gd name="T42" fmla="*/ 431 w 441"/>
                <a:gd name="T43" fmla="*/ 97 h 212"/>
                <a:gd name="T44" fmla="*/ 425 w 441"/>
                <a:gd name="T45" fmla="*/ 112 h 212"/>
                <a:gd name="T46" fmla="*/ 399 w 441"/>
                <a:gd name="T47" fmla="*/ 121 h 212"/>
                <a:gd name="T48" fmla="*/ 384 w 441"/>
                <a:gd name="T49" fmla="*/ 138 h 212"/>
                <a:gd name="T50" fmla="*/ 357 w 441"/>
                <a:gd name="T51" fmla="*/ 153 h 212"/>
                <a:gd name="T52" fmla="*/ 333 w 441"/>
                <a:gd name="T53" fmla="*/ 148 h 212"/>
                <a:gd name="T54" fmla="*/ 331 w 441"/>
                <a:gd name="T55" fmla="*/ 174 h 212"/>
                <a:gd name="T56" fmla="*/ 308 w 441"/>
                <a:gd name="T57" fmla="*/ 191 h 212"/>
                <a:gd name="T58" fmla="*/ 257 w 441"/>
                <a:gd name="T59" fmla="*/ 197 h 212"/>
                <a:gd name="T60" fmla="*/ 191 w 441"/>
                <a:gd name="T61" fmla="*/ 204 h 212"/>
                <a:gd name="T62" fmla="*/ 113 w 441"/>
                <a:gd name="T63" fmla="*/ 191 h 212"/>
                <a:gd name="T64" fmla="*/ 77 w 441"/>
                <a:gd name="T65" fmla="*/ 151 h 212"/>
                <a:gd name="T66" fmla="*/ 40 w 441"/>
                <a:gd name="T67" fmla="*/ 138 h 212"/>
                <a:gd name="T68" fmla="*/ 34 w 441"/>
                <a:gd name="T69" fmla="*/ 93 h 212"/>
                <a:gd name="T70" fmla="*/ 7 w 441"/>
                <a:gd name="T71" fmla="*/ 76 h 212"/>
                <a:gd name="T72" fmla="*/ 0 w 441"/>
                <a:gd name="T73" fmla="*/ 6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1" h="212">
                  <a:moveTo>
                    <a:pt x="0" y="64"/>
                  </a:moveTo>
                  <a:lnTo>
                    <a:pt x="7" y="57"/>
                  </a:lnTo>
                  <a:lnTo>
                    <a:pt x="7" y="57"/>
                  </a:lnTo>
                  <a:lnTo>
                    <a:pt x="11" y="55"/>
                  </a:lnTo>
                  <a:lnTo>
                    <a:pt x="21" y="53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57" y="28"/>
                  </a:lnTo>
                  <a:lnTo>
                    <a:pt x="64" y="28"/>
                  </a:lnTo>
                  <a:lnTo>
                    <a:pt x="70" y="27"/>
                  </a:lnTo>
                  <a:lnTo>
                    <a:pt x="87" y="36"/>
                  </a:lnTo>
                  <a:lnTo>
                    <a:pt x="89" y="44"/>
                  </a:lnTo>
                  <a:lnTo>
                    <a:pt x="119" y="49"/>
                  </a:lnTo>
                  <a:lnTo>
                    <a:pt x="132" y="44"/>
                  </a:lnTo>
                  <a:lnTo>
                    <a:pt x="136" y="36"/>
                  </a:lnTo>
                  <a:lnTo>
                    <a:pt x="130" y="23"/>
                  </a:lnTo>
                  <a:lnTo>
                    <a:pt x="144" y="0"/>
                  </a:lnTo>
                  <a:lnTo>
                    <a:pt x="189" y="17"/>
                  </a:lnTo>
                  <a:lnTo>
                    <a:pt x="197" y="34"/>
                  </a:lnTo>
                  <a:lnTo>
                    <a:pt x="216" y="40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63" y="42"/>
                  </a:lnTo>
                  <a:lnTo>
                    <a:pt x="272" y="46"/>
                  </a:lnTo>
                  <a:lnTo>
                    <a:pt x="282" y="59"/>
                  </a:lnTo>
                  <a:lnTo>
                    <a:pt x="310" y="63"/>
                  </a:lnTo>
                  <a:lnTo>
                    <a:pt x="331" y="55"/>
                  </a:lnTo>
                  <a:lnTo>
                    <a:pt x="331" y="55"/>
                  </a:lnTo>
                  <a:lnTo>
                    <a:pt x="338" y="55"/>
                  </a:lnTo>
                  <a:lnTo>
                    <a:pt x="342" y="55"/>
                  </a:lnTo>
                  <a:lnTo>
                    <a:pt x="357" y="40"/>
                  </a:lnTo>
                  <a:lnTo>
                    <a:pt x="374" y="42"/>
                  </a:lnTo>
                  <a:lnTo>
                    <a:pt x="378" y="46"/>
                  </a:lnTo>
                  <a:lnTo>
                    <a:pt x="393" y="46"/>
                  </a:lnTo>
                  <a:lnTo>
                    <a:pt x="399" y="47"/>
                  </a:lnTo>
                  <a:lnTo>
                    <a:pt x="382" y="87"/>
                  </a:lnTo>
                  <a:lnTo>
                    <a:pt x="408" y="97"/>
                  </a:lnTo>
                  <a:lnTo>
                    <a:pt x="408" y="89"/>
                  </a:lnTo>
                  <a:lnTo>
                    <a:pt x="418" y="85"/>
                  </a:lnTo>
                  <a:lnTo>
                    <a:pt x="431" y="97"/>
                  </a:lnTo>
                  <a:lnTo>
                    <a:pt x="441" y="114"/>
                  </a:lnTo>
                  <a:lnTo>
                    <a:pt x="425" y="112"/>
                  </a:lnTo>
                  <a:lnTo>
                    <a:pt x="412" y="119"/>
                  </a:lnTo>
                  <a:lnTo>
                    <a:pt x="399" y="121"/>
                  </a:lnTo>
                  <a:lnTo>
                    <a:pt x="393" y="129"/>
                  </a:lnTo>
                  <a:lnTo>
                    <a:pt x="384" y="138"/>
                  </a:lnTo>
                  <a:lnTo>
                    <a:pt x="369" y="138"/>
                  </a:lnTo>
                  <a:lnTo>
                    <a:pt x="357" y="153"/>
                  </a:lnTo>
                  <a:lnTo>
                    <a:pt x="348" y="155"/>
                  </a:lnTo>
                  <a:lnTo>
                    <a:pt x="333" y="148"/>
                  </a:lnTo>
                  <a:lnTo>
                    <a:pt x="323" y="161"/>
                  </a:lnTo>
                  <a:lnTo>
                    <a:pt x="331" y="174"/>
                  </a:lnTo>
                  <a:lnTo>
                    <a:pt x="320" y="180"/>
                  </a:lnTo>
                  <a:lnTo>
                    <a:pt x="308" y="191"/>
                  </a:lnTo>
                  <a:lnTo>
                    <a:pt x="289" y="199"/>
                  </a:lnTo>
                  <a:lnTo>
                    <a:pt x="257" y="197"/>
                  </a:lnTo>
                  <a:lnTo>
                    <a:pt x="225" y="212"/>
                  </a:lnTo>
                  <a:lnTo>
                    <a:pt x="191" y="204"/>
                  </a:lnTo>
                  <a:lnTo>
                    <a:pt x="178" y="197"/>
                  </a:lnTo>
                  <a:lnTo>
                    <a:pt x="113" y="191"/>
                  </a:lnTo>
                  <a:lnTo>
                    <a:pt x="100" y="163"/>
                  </a:lnTo>
                  <a:lnTo>
                    <a:pt x="77" y="151"/>
                  </a:lnTo>
                  <a:lnTo>
                    <a:pt x="51" y="144"/>
                  </a:lnTo>
                  <a:lnTo>
                    <a:pt x="40" y="138"/>
                  </a:lnTo>
                  <a:lnTo>
                    <a:pt x="43" y="123"/>
                  </a:lnTo>
                  <a:lnTo>
                    <a:pt x="34" y="93"/>
                  </a:lnTo>
                  <a:lnTo>
                    <a:pt x="21" y="87"/>
                  </a:lnTo>
                  <a:lnTo>
                    <a:pt x="7" y="7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4" name="Freeform 394">
              <a:extLst>
                <a:ext uri="{FF2B5EF4-FFF2-40B4-BE49-F238E27FC236}">
                  <a16:creationId xmlns:a16="http://schemas.microsoft.com/office/drawing/2014/main" id="{48C3DC74-2E96-4948-A145-9661EEF4DF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5870" y="2368124"/>
              <a:ext cx="145052" cy="135132"/>
            </a:xfrm>
            <a:custGeom>
              <a:avLst/>
              <a:gdLst>
                <a:gd name="T0" fmla="*/ 4 w 95"/>
                <a:gd name="T1" fmla="*/ 60 h 104"/>
                <a:gd name="T2" fmla="*/ 43 w 95"/>
                <a:gd name="T3" fmla="*/ 28 h 104"/>
                <a:gd name="T4" fmla="*/ 59 w 95"/>
                <a:gd name="T5" fmla="*/ 32 h 104"/>
                <a:gd name="T6" fmla="*/ 74 w 95"/>
                <a:gd name="T7" fmla="*/ 20 h 104"/>
                <a:gd name="T8" fmla="*/ 85 w 95"/>
                <a:gd name="T9" fmla="*/ 0 h 104"/>
                <a:gd name="T10" fmla="*/ 95 w 95"/>
                <a:gd name="T11" fmla="*/ 11 h 104"/>
                <a:gd name="T12" fmla="*/ 79 w 95"/>
                <a:gd name="T13" fmla="*/ 37 h 104"/>
                <a:gd name="T14" fmla="*/ 81 w 95"/>
                <a:gd name="T15" fmla="*/ 41 h 104"/>
                <a:gd name="T16" fmla="*/ 79 w 95"/>
                <a:gd name="T17" fmla="*/ 49 h 104"/>
                <a:gd name="T18" fmla="*/ 79 w 95"/>
                <a:gd name="T19" fmla="*/ 49 h 104"/>
                <a:gd name="T20" fmla="*/ 81 w 95"/>
                <a:gd name="T21" fmla="*/ 49 h 104"/>
                <a:gd name="T22" fmla="*/ 81 w 95"/>
                <a:gd name="T23" fmla="*/ 51 h 104"/>
                <a:gd name="T24" fmla="*/ 74 w 95"/>
                <a:gd name="T25" fmla="*/ 54 h 104"/>
                <a:gd name="T26" fmla="*/ 64 w 95"/>
                <a:gd name="T27" fmla="*/ 60 h 104"/>
                <a:gd name="T28" fmla="*/ 59 w 95"/>
                <a:gd name="T29" fmla="*/ 62 h 104"/>
                <a:gd name="T30" fmla="*/ 59 w 95"/>
                <a:gd name="T31" fmla="*/ 62 h 104"/>
                <a:gd name="T32" fmla="*/ 53 w 95"/>
                <a:gd name="T33" fmla="*/ 66 h 104"/>
                <a:gd name="T34" fmla="*/ 59 w 95"/>
                <a:gd name="T35" fmla="*/ 81 h 104"/>
                <a:gd name="T36" fmla="*/ 47 w 95"/>
                <a:gd name="T37" fmla="*/ 94 h 104"/>
                <a:gd name="T38" fmla="*/ 36 w 95"/>
                <a:gd name="T39" fmla="*/ 104 h 104"/>
                <a:gd name="T40" fmla="*/ 23 w 95"/>
                <a:gd name="T41" fmla="*/ 104 h 104"/>
                <a:gd name="T42" fmla="*/ 13 w 95"/>
                <a:gd name="T43" fmla="*/ 104 h 104"/>
                <a:gd name="T44" fmla="*/ 13 w 95"/>
                <a:gd name="T45" fmla="*/ 102 h 104"/>
                <a:gd name="T46" fmla="*/ 11 w 95"/>
                <a:gd name="T47" fmla="*/ 98 h 104"/>
                <a:gd name="T48" fmla="*/ 13 w 95"/>
                <a:gd name="T49" fmla="*/ 90 h 104"/>
                <a:gd name="T50" fmla="*/ 13 w 95"/>
                <a:gd name="T51" fmla="*/ 90 h 104"/>
                <a:gd name="T52" fmla="*/ 17 w 95"/>
                <a:gd name="T53" fmla="*/ 87 h 104"/>
                <a:gd name="T54" fmla="*/ 17 w 95"/>
                <a:gd name="T55" fmla="*/ 83 h 104"/>
                <a:gd name="T56" fmla="*/ 17 w 95"/>
                <a:gd name="T57" fmla="*/ 79 h 104"/>
                <a:gd name="T58" fmla="*/ 15 w 95"/>
                <a:gd name="T59" fmla="*/ 70 h 104"/>
                <a:gd name="T60" fmla="*/ 8 w 95"/>
                <a:gd name="T61" fmla="*/ 66 h 104"/>
                <a:gd name="T62" fmla="*/ 0 w 95"/>
                <a:gd name="T63" fmla="*/ 62 h 104"/>
                <a:gd name="T64" fmla="*/ 0 w 95"/>
                <a:gd name="T65" fmla="*/ 6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04">
                  <a:moveTo>
                    <a:pt x="0" y="62"/>
                  </a:moveTo>
                  <a:lnTo>
                    <a:pt x="4" y="60"/>
                  </a:lnTo>
                  <a:lnTo>
                    <a:pt x="32" y="41"/>
                  </a:lnTo>
                  <a:lnTo>
                    <a:pt x="43" y="28"/>
                  </a:lnTo>
                  <a:lnTo>
                    <a:pt x="47" y="34"/>
                  </a:lnTo>
                  <a:lnTo>
                    <a:pt x="59" y="32"/>
                  </a:lnTo>
                  <a:lnTo>
                    <a:pt x="55" y="20"/>
                  </a:lnTo>
                  <a:lnTo>
                    <a:pt x="74" y="20"/>
                  </a:lnTo>
                  <a:lnTo>
                    <a:pt x="79" y="13"/>
                  </a:lnTo>
                  <a:lnTo>
                    <a:pt x="85" y="0"/>
                  </a:lnTo>
                  <a:lnTo>
                    <a:pt x="95" y="7"/>
                  </a:lnTo>
                  <a:lnTo>
                    <a:pt x="95" y="11"/>
                  </a:lnTo>
                  <a:lnTo>
                    <a:pt x="81" y="28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81" y="41"/>
                  </a:lnTo>
                  <a:lnTo>
                    <a:pt x="81" y="45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1" y="51"/>
                  </a:lnTo>
                  <a:lnTo>
                    <a:pt x="74" y="54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4" y="60"/>
                  </a:lnTo>
                  <a:lnTo>
                    <a:pt x="62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75"/>
                  </a:lnTo>
                  <a:lnTo>
                    <a:pt x="59" y="81"/>
                  </a:lnTo>
                  <a:lnTo>
                    <a:pt x="60" y="90"/>
                  </a:lnTo>
                  <a:lnTo>
                    <a:pt x="47" y="9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28" y="104"/>
                  </a:lnTo>
                  <a:lnTo>
                    <a:pt x="23" y="104"/>
                  </a:lnTo>
                  <a:lnTo>
                    <a:pt x="17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2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9" y="96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7" y="88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3"/>
                  </a:lnTo>
                  <a:lnTo>
                    <a:pt x="17" y="81"/>
                  </a:lnTo>
                  <a:lnTo>
                    <a:pt x="17" y="79"/>
                  </a:lnTo>
                  <a:lnTo>
                    <a:pt x="17" y="73"/>
                  </a:lnTo>
                  <a:lnTo>
                    <a:pt x="15" y="70"/>
                  </a:lnTo>
                  <a:lnTo>
                    <a:pt x="11" y="66"/>
                  </a:lnTo>
                  <a:lnTo>
                    <a:pt x="8" y="66"/>
                  </a:lnTo>
                  <a:lnTo>
                    <a:pt x="4" y="6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5" name="Freeform 395">
              <a:extLst>
                <a:ext uri="{FF2B5EF4-FFF2-40B4-BE49-F238E27FC236}">
                  <a16:creationId xmlns:a16="http://schemas.microsoft.com/office/drawing/2014/main" id="{61E538BA-89A4-374E-878C-5B4ED0DEE9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5870" y="2368124"/>
              <a:ext cx="145052" cy="135132"/>
            </a:xfrm>
            <a:custGeom>
              <a:avLst/>
              <a:gdLst>
                <a:gd name="T0" fmla="*/ 4 w 95"/>
                <a:gd name="T1" fmla="*/ 60 h 104"/>
                <a:gd name="T2" fmla="*/ 43 w 95"/>
                <a:gd name="T3" fmla="*/ 28 h 104"/>
                <a:gd name="T4" fmla="*/ 59 w 95"/>
                <a:gd name="T5" fmla="*/ 32 h 104"/>
                <a:gd name="T6" fmla="*/ 74 w 95"/>
                <a:gd name="T7" fmla="*/ 20 h 104"/>
                <a:gd name="T8" fmla="*/ 85 w 95"/>
                <a:gd name="T9" fmla="*/ 0 h 104"/>
                <a:gd name="T10" fmla="*/ 95 w 95"/>
                <a:gd name="T11" fmla="*/ 11 h 104"/>
                <a:gd name="T12" fmla="*/ 79 w 95"/>
                <a:gd name="T13" fmla="*/ 37 h 104"/>
                <a:gd name="T14" fmla="*/ 81 w 95"/>
                <a:gd name="T15" fmla="*/ 41 h 104"/>
                <a:gd name="T16" fmla="*/ 79 w 95"/>
                <a:gd name="T17" fmla="*/ 49 h 104"/>
                <a:gd name="T18" fmla="*/ 79 w 95"/>
                <a:gd name="T19" fmla="*/ 49 h 104"/>
                <a:gd name="T20" fmla="*/ 81 w 95"/>
                <a:gd name="T21" fmla="*/ 49 h 104"/>
                <a:gd name="T22" fmla="*/ 81 w 95"/>
                <a:gd name="T23" fmla="*/ 51 h 104"/>
                <a:gd name="T24" fmla="*/ 74 w 95"/>
                <a:gd name="T25" fmla="*/ 54 h 104"/>
                <a:gd name="T26" fmla="*/ 64 w 95"/>
                <a:gd name="T27" fmla="*/ 60 h 104"/>
                <a:gd name="T28" fmla="*/ 59 w 95"/>
                <a:gd name="T29" fmla="*/ 62 h 104"/>
                <a:gd name="T30" fmla="*/ 59 w 95"/>
                <a:gd name="T31" fmla="*/ 62 h 104"/>
                <a:gd name="T32" fmla="*/ 53 w 95"/>
                <a:gd name="T33" fmla="*/ 66 h 104"/>
                <a:gd name="T34" fmla="*/ 59 w 95"/>
                <a:gd name="T35" fmla="*/ 81 h 104"/>
                <a:gd name="T36" fmla="*/ 47 w 95"/>
                <a:gd name="T37" fmla="*/ 94 h 104"/>
                <a:gd name="T38" fmla="*/ 36 w 95"/>
                <a:gd name="T39" fmla="*/ 104 h 104"/>
                <a:gd name="T40" fmla="*/ 23 w 95"/>
                <a:gd name="T41" fmla="*/ 104 h 104"/>
                <a:gd name="T42" fmla="*/ 13 w 95"/>
                <a:gd name="T43" fmla="*/ 104 h 104"/>
                <a:gd name="T44" fmla="*/ 13 w 95"/>
                <a:gd name="T45" fmla="*/ 102 h 104"/>
                <a:gd name="T46" fmla="*/ 11 w 95"/>
                <a:gd name="T47" fmla="*/ 98 h 104"/>
                <a:gd name="T48" fmla="*/ 13 w 95"/>
                <a:gd name="T49" fmla="*/ 90 h 104"/>
                <a:gd name="T50" fmla="*/ 13 w 95"/>
                <a:gd name="T51" fmla="*/ 90 h 104"/>
                <a:gd name="T52" fmla="*/ 17 w 95"/>
                <a:gd name="T53" fmla="*/ 87 h 104"/>
                <a:gd name="T54" fmla="*/ 17 w 95"/>
                <a:gd name="T55" fmla="*/ 83 h 104"/>
                <a:gd name="T56" fmla="*/ 17 w 95"/>
                <a:gd name="T57" fmla="*/ 79 h 104"/>
                <a:gd name="T58" fmla="*/ 15 w 95"/>
                <a:gd name="T59" fmla="*/ 70 h 104"/>
                <a:gd name="T60" fmla="*/ 8 w 95"/>
                <a:gd name="T61" fmla="*/ 66 h 104"/>
                <a:gd name="T62" fmla="*/ 0 w 95"/>
                <a:gd name="T63" fmla="*/ 62 h 104"/>
                <a:gd name="T64" fmla="*/ 0 w 95"/>
                <a:gd name="T65" fmla="*/ 6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04">
                  <a:moveTo>
                    <a:pt x="0" y="62"/>
                  </a:moveTo>
                  <a:lnTo>
                    <a:pt x="4" y="60"/>
                  </a:lnTo>
                  <a:lnTo>
                    <a:pt x="32" y="41"/>
                  </a:lnTo>
                  <a:lnTo>
                    <a:pt x="43" y="28"/>
                  </a:lnTo>
                  <a:lnTo>
                    <a:pt x="47" y="34"/>
                  </a:lnTo>
                  <a:lnTo>
                    <a:pt x="59" y="32"/>
                  </a:lnTo>
                  <a:lnTo>
                    <a:pt x="55" y="20"/>
                  </a:lnTo>
                  <a:lnTo>
                    <a:pt x="74" y="20"/>
                  </a:lnTo>
                  <a:lnTo>
                    <a:pt x="79" y="13"/>
                  </a:lnTo>
                  <a:lnTo>
                    <a:pt x="85" y="0"/>
                  </a:lnTo>
                  <a:lnTo>
                    <a:pt x="95" y="7"/>
                  </a:lnTo>
                  <a:lnTo>
                    <a:pt x="95" y="11"/>
                  </a:lnTo>
                  <a:lnTo>
                    <a:pt x="81" y="28"/>
                  </a:lnTo>
                  <a:lnTo>
                    <a:pt x="79" y="37"/>
                  </a:lnTo>
                  <a:lnTo>
                    <a:pt x="79" y="37"/>
                  </a:lnTo>
                  <a:lnTo>
                    <a:pt x="81" y="41"/>
                  </a:lnTo>
                  <a:lnTo>
                    <a:pt x="81" y="45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1" y="51"/>
                  </a:lnTo>
                  <a:lnTo>
                    <a:pt x="74" y="54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4" y="60"/>
                  </a:lnTo>
                  <a:lnTo>
                    <a:pt x="62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75"/>
                  </a:lnTo>
                  <a:lnTo>
                    <a:pt x="59" y="81"/>
                  </a:lnTo>
                  <a:lnTo>
                    <a:pt x="60" y="90"/>
                  </a:lnTo>
                  <a:lnTo>
                    <a:pt x="47" y="9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28" y="104"/>
                  </a:lnTo>
                  <a:lnTo>
                    <a:pt x="23" y="104"/>
                  </a:lnTo>
                  <a:lnTo>
                    <a:pt x="17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2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9" y="96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7" y="88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3"/>
                  </a:lnTo>
                  <a:lnTo>
                    <a:pt x="17" y="81"/>
                  </a:lnTo>
                  <a:lnTo>
                    <a:pt x="17" y="79"/>
                  </a:lnTo>
                  <a:lnTo>
                    <a:pt x="17" y="73"/>
                  </a:lnTo>
                  <a:lnTo>
                    <a:pt x="15" y="70"/>
                  </a:lnTo>
                  <a:lnTo>
                    <a:pt x="11" y="66"/>
                  </a:lnTo>
                  <a:lnTo>
                    <a:pt x="8" y="66"/>
                  </a:lnTo>
                  <a:lnTo>
                    <a:pt x="4" y="6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6" name="Freeform 396">
              <a:extLst>
                <a:ext uri="{FF2B5EF4-FFF2-40B4-BE49-F238E27FC236}">
                  <a16:creationId xmlns:a16="http://schemas.microsoft.com/office/drawing/2014/main" id="{CCEDDFCF-002E-9046-B8D5-2C90E7BB14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1676" y="2485065"/>
              <a:ext cx="77870" cy="101349"/>
            </a:xfrm>
            <a:custGeom>
              <a:avLst/>
              <a:gdLst>
                <a:gd name="T0" fmla="*/ 17 w 51"/>
                <a:gd name="T1" fmla="*/ 2 h 78"/>
                <a:gd name="T2" fmla="*/ 30 w 51"/>
                <a:gd name="T3" fmla="*/ 0 h 78"/>
                <a:gd name="T4" fmla="*/ 34 w 51"/>
                <a:gd name="T5" fmla="*/ 4 h 78"/>
                <a:gd name="T6" fmla="*/ 36 w 51"/>
                <a:gd name="T7" fmla="*/ 6 h 78"/>
                <a:gd name="T8" fmla="*/ 40 w 51"/>
                <a:gd name="T9" fmla="*/ 10 h 78"/>
                <a:gd name="T10" fmla="*/ 42 w 51"/>
                <a:gd name="T11" fmla="*/ 17 h 78"/>
                <a:gd name="T12" fmla="*/ 42 w 51"/>
                <a:gd name="T13" fmla="*/ 25 h 78"/>
                <a:gd name="T14" fmla="*/ 44 w 51"/>
                <a:gd name="T15" fmla="*/ 29 h 78"/>
                <a:gd name="T16" fmla="*/ 44 w 51"/>
                <a:gd name="T17" fmla="*/ 36 h 78"/>
                <a:gd name="T18" fmla="*/ 46 w 51"/>
                <a:gd name="T19" fmla="*/ 44 h 78"/>
                <a:gd name="T20" fmla="*/ 49 w 51"/>
                <a:gd name="T21" fmla="*/ 55 h 78"/>
                <a:gd name="T22" fmla="*/ 42 w 51"/>
                <a:gd name="T23" fmla="*/ 63 h 78"/>
                <a:gd name="T24" fmla="*/ 42 w 51"/>
                <a:gd name="T25" fmla="*/ 65 h 78"/>
                <a:gd name="T26" fmla="*/ 40 w 51"/>
                <a:gd name="T27" fmla="*/ 65 h 78"/>
                <a:gd name="T28" fmla="*/ 38 w 51"/>
                <a:gd name="T29" fmla="*/ 65 h 78"/>
                <a:gd name="T30" fmla="*/ 36 w 51"/>
                <a:gd name="T31" fmla="*/ 67 h 78"/>
                <a:gd name="T32" fmla="*/ 34 w 51"/>
                <a:gd name="T33" fmla="*/ 68 h 78"/>
                <a:gd name="T34" fmla="*/ 25 w 51"/>
                <a:gd name="T35" fmla="*/ 68 h 78"/>
                <a:gd name="T36" fmla="*/ 19 w 51"/>
                <a:gd name="T37" fmla="*/ 70 h 78"/>
                <a:gd name="T38" fmla="*/ 15 w 51"/>
                <a:gd name="T39" fmla="*/ 72 h 78"/>
                <a:gd name="T40" fmla="*/ 15 w 51"/>
                <a:gd name="T41" fmla="*/ 70 h 78"/>
                <a:gd name="T42" fmla="*/ 12 w 51"/>
                <a:gd name="T43" fmla="*/ 72 h 78"/>
                <a:gd name="T44" fmla="*/ 10 w 51"/>
                <a:gd name="T45" fmla="*/ 74 h 78"/>
                <a:gd name="T46" fmla="*/ 2 w 51"/>
                <a:gd name="T47" fmla="*/ 78 h 78"/>
                <a:gd name="T48" fmla="*/ 0 w 51"/>
                <a:gd name="T49" fmla="*/ 78 h 78"/>
                <a:gd name="T50" fmla="*/ 2 w 51"/>
                <a:gd name="T51" fmla="*/ 63 h 78"/>
                <a:gd name="T52" fmla="*/ 2 w 51"/>
                <a:gd name="T53" fmla="*/ 59 h 78"/>
                <a:gd name="T54" fmla="*/ 6 w 51"/>
                <a:gd name="T55" fmla="*/ 51 h 78"/>
                <a:gd name="T56" fmla="*/ 8 w 51"/>
                <a:gd name="T57" fmla="*/ 50 h 78"/>
                <a:gd name="T58" fmla="*/ 6 w 51"/>
                <a:gd name="T59" fmla="*/ 44 h 78"/>
                <a:gd name="T60" fmla="*/ 6 w 51"/>
                <a:gd name="T61" fmla="*/ 27 h 78"/>
                <a:gd name="T62" fmla="*/ 4 w 51"/>
                <a:gd name="T63" fmla="*/ 21 h 78"/>
                <a:gd name="T64" fmla="*/ 6 w 51"/>
                <a:gd name="T65" fmla="*/ 1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78">
                  <a:moveTo>
                    <a:pt x="6" y="14"/>
                  </a:moveTo>
                  <a:lnTo>
                    <a:pt x="17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9" y="55"/>
                  </a:lnTo>
                  <a:lnTo>
                    <a:pt x="51" y="59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29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19" y="70"/>
                  </a:lnTo>
                  <a:lnTo>
                    <a:pt x="17" y="70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4" y="76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59"/>
                  </a:lnTo>
                  <a:lnTo>
                    <a:pt x="4" y="55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4" y="2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7" name="Freeform 397">
              <a:extLst>
                <a:ext uri="{FF2B5EF4-FFF2-40B4-BE49-F238E27FC236}">
                  <a16:creationId xmlns:a16="http://schemas.microsoft.com/office/drawing/2014/main" id="{69920203-AD18-D449-BB8A-7E996BBDFA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1676" y="2485065"/>
              <a:ext cx="77870" cy="101349"/>
            </a:xfrm>
            <a:custGeom>
              <a:avLst/>
              <a:gdLst>
                <a:gd name="T0" fmla="*/ 17 w 51"/>
                <a:gd name="T1" fmla="*/ 2 h 78"/>
                <a:gd name="T2" fmla="*/ 30 w 51"/>
                <a:gd name="T3" fmla="*/ 0 h 78"/>
                <a:gd name="T4" fmla="*/ 34 w 51"/>
                <a:gd name="T5" fmla="*/ 4 h 78"/>
                <a:gd name="T6" fmla="*/ 36 w 51"/>
                <a:gd name="T7" fmla="*/ 6 h 78"/>
                <a:gd name="T8" fmla="*/ 40 w 51"/>
                <a:gd name="T9" fmla="*/ 10 h 78"/>
                <a:gd name="T10" fmla="*/ 42 w 51"/>
                <a:gd name="T11" fmla="*/ 17 h 78"/>
                <a:gd name="T12" fmla="*/ 42 w 51"/>
                <a:gd name="T13" fmla="*/ 25 h 78"/>
                <a:gd name="T14" fmla="*/ 44 w 51"/>
                <a:gd name="T15" fmla="*/ 29 h 78"/>
                <a:gd name="T16" fmla="*/ 44 w 51"/>
                <a:gd name="T17" fmla="*/ 36 h 78"/>
                <a:gd name="T18" fmla="*/ 46 w 51"/>
                <a:gd name="T19" fmla="*/ 44 h 78"/>
                <a:gd name="T20" fmla="*/ 49 w 51"/>
                <a:gd name="T21" fmla="*/ 55 h 78"/>
                <a:gd name="T22" fmla="*/ 42 w 51"/>
                <a:gd name="T23" fmla="*/ 63 h 78"/>
                <a:gd name="T24" fmla="*/ 42 w 51"/>
                <a:gd name="T25" fmla="*/ 65 h 78"/>
                <a:gd name="T26" fmla="*/ 40 w 51"/>
                <a:gd name="T27" fmla="*/ 65 h 78"/>
                <a:gd name="T28" fmla="*/ 38 w 51"/>
                <a:gd name="T29" fmla="*/ 65 h 78"/>
                <a:gd name="T30" fmla="*/ 36 w 51"/>
                <a:gd name="T31" fmla="*/ 67 h 78"/>
                <a:gd name="T32" fmla="*/ 34 w 51"/>
                <a:gd name="T33" fmla="*/ 68 h 78"/>
                <a:gd name="T34" fmla="*/ 25 w 51"/>
                <a:gd name="T35" fmla="*/ 68 h 78"/>
                <a:gd name="T36" fmla="*/ 19 w 51"/>
                <a:gd name="T37" fmla="*/ 70 h 78"/>
                <a:gd name="T38" fmla="*/ 15 w 51"/>
                <a:gd name="T39" fmla="*/ 72 h 78"/>
                <a:gd name="T40" fmla="*/ 15 w 51"/>
                <a:gd name="T41" fmla="*/ 70 h 78"/>
                <a:gd name="T42" fmla="*/ 12 w 51"/>
                <a:gd name="T43" fmla="*/ 72 h 78"/>
                <a:gd name="T44" fmla="*/ 10 w 51"/>
                <a:gd name="T45" fmla="*/ 74 h 78"/>
                <a:gd name="T46" fmla="*/ 2 w 51"/>
                <a:gd name="T47" fmla="*/ 78 h 78"/>
                <a:gd name="T48" fmla="*/ 0 w 51"/>
                <a:gd name="T49" fmla="*/ 78 h 78"/>
                <a:gd name="T50" fmla="*/ 2 w 51"/>
                <a:gd name="T51" fmla="*/ 63 h 78"/>
                <a:gd name="T52" fmla="*/ 2 w 51"/>
                <a:gd name="T53" fmla="*/ 59 h 78"/>
                <a:gd name="T54" fmla="*/ 6 w 51"/>
                <a:gd name="T55" fmla="*/ 51 h 78"/>
                <a:gd name="T56" fmla="*/ 8 w 51"/>
                <a:gd name="T57" fmla="*/ 50 h 78"/>
                <a:gd name="T58" fmla="*/ 6 w 51"/>
                <a:gd name="T59" fmla="*/ 44 h 78"/>
                <a:gd name="T60" fmla="*/ 6 w 51"/>
                <a:gd name="T61" fmla="*/ 27 h 78"/>
                <a:gd name="T62" fmla="*/ 4 w 51"/>
                <a:gd name="T63" fmla="*/ 21 h 78"/>
                <a:gd name="T64" fmla="*/ 6 w 51"/>
                <a:gd name="T65" fmla="*/ 1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78">
                  <a:moveTo>
                    <a:pt x="6" y="14"/>
                  </a:moveTo>
                  <a:lnTo>
                    <a:pt x="17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9" y="55"/>
                  </a:lnTo>
                  <a:lnTo>
                    <a:pt x="51" y="59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29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19" y="70"/>
                  </a:lnTo>
                  <a:lnTo>
                    <a:pt x="17" y="70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4" y="76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59"/>
                  </a:lnTo>
                  <a:lnTo>
                    <a:pt x="4" y="55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0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4" y="2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8" name="Freeform 398">
              <a:extLst>
                <a:ext uri="{FF2B5EF4-FFF2-40B4-BE49-F238E27FC236}">
                  <a16:creationId xmlns:a16="http://schemas.microsoft.com/office/drawing/2014/main" id="{08DE56F0-6610-304A-955A-84224C165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51912" y="2421397"/>
              <a:ext cx="273309" cy="239080"/>
            </a:xfrm>
            <a:custGeom>
              <a:avLst/>
              <a:gdLst>
                <a:gd name="T0" fmla="*/ 17 w 179"/>
                <a:gd name="T1" fmla="*/ 176 h 184"/>
                <a:gd name="T2" fmla="*/ 17 w 179"/>
                <a:gd name="T3" fmla="*/ 167 h 184"/>
                <a:gd name="T4" fmla="*/ 17 w 179"/>
                <a:gd name="T5" fmla="*/ 159 h 184"/>
                <a:gd name="T6" fmla="*/ 9 w 179"/>
                <a:gd name="T7" fmla="*/ 151 h 184"/>
                <a:gd name="T8" fmla="*/ 5 w 179"/>
                <a:gd name="T9" fmla="*/ 159 h 184"/>
                <a:gd name="T10" fmla="*/ 0 w 179"/>
                <a:gd name="T11" fmla="*/ 150 h 184"/>
                <a:gd name="T12" fmla="*/ 2 w 179"/>
                <a:gd name="T13" fmla="*/ 146 h 184"/>
                <a:gd name="T14" fmla="*/ 9 w 179"/>
                <a:gd name="T15" fmla="*/ 142 h 184"/>
                <a:gd name="T16" fmla="*/ 17 w 179"/>
                <a:gd name="T17" fmla="*/ 142 h 184"/>
                <a:gd name="T18" fmla="*/ 20 w 179"/>
                <a:gd name="T19" fmla="*/ 138 h 184"/>
                <a:gd name="T20" fmla="*/ 22 w 179"/>
                <a:gd name="T21" fmla="*/ 133 h 184"/>
                <a:gd name="T22" fmla="*/ 26 w 179"/>
                <a:gd name="T23" fmla="*/ 127 h 184"/>
                <a:gd name="T24" fmla="*/ 39 w 179"/>
                <a:gd name="T25" fmla="*/ 112 h 184"/>
                <a:gd name="T26" fmla="*/ 49 w 179"/>
                <a:gd name="T27" fmla="*/ 106 h 184"/>
                <a:gd name="T28" fmla="*/ 60 w 179"/>
                <a:gd name="T29" fmla="*/ 106 h 184"/>
                <a:gd name="T30" fmla="*/ 79 w 179"/>
                <a:gd name="T31" fmla="*/ 102 h 184"/>
                <a:gd name="T32" fmla="*/ 85 w 179"/>
                <a:gd name="T33" fmla="*/ 104 h 184"/>
                <a:gd name="T34" fmla="*/ 94 w 179"/>
                <a:gd name="T35" fmla="*/ 100 h 184"/>
                <a:gd name="T36" fmla="*/ 102 w 179"/>
                <a:gd name="T37" fmla="*/ 87 h 184"/>
                <a:gd name="T38" fmla="*/ 106 w 179"/>
                <a:gd name="T39" fmla="*/ 82 h 184"/>
                <a:gd name="T40" fmla="*/ 109 w 179"/>
                <a:gd name="T41" fmla="*/ 66 h 184"/>
                <a:gd name="T42" fmla="*/ 117 w 179"/>
                <a:gd name="T43" fmla="*/ 76 h 184"/>
                <a:gd name="T44" fmla="*/ 130 w 179"/>
                <a:gd name="T45" fmla="*/ 66 h 184"/>
                <a:gd name="T46" fmla="*/ 143 w 179"/>
                <a:gd name="T47" fmla="*/ 53 h 184"/>
                <a:gd name="T48" fmla="*/ 145 w 179"/>
                <a:gd name="T49" fmla="*/ 46 h 184"/>
                <a:gd name="T50" fmla="*/ 151 w 179"/>
                <a:gd name="T51" fmla="*/ 40 h 184"/>
                <a:gd name="T52" fmla="*/ 151 w 179"/>
                <a:gd name="T53" fmla="*/ 32 h 184"/>
                <a:gd name="T54" fmla="*/ 155 w 179"/>
                <a:gd name="T55" fmla="*/ 17 h 184"/>
                <a:gd name="T56" fmla="*/ 153 w 179"/>
                <a:gd name="T57" fmla="*/ 12 h 184"/>
                <a:gd name="T58" fmla="*/ 151 w 179"/>
                <a:gd name="T59" fmla="*/ 8 h 184"/>
                <a:gd name="T60" fmla="*/ 170 w 179"/>
                <a:gd name="T61" fmla="*/ 0 h 184"/>
                <a:gd name="T62" fmla="*/ 177 w 179"/>
                <a:gd name="T63" fmla="*/ 13 h 184"/>
                <a:gd name="T64" fmla="*/ 179 w 179"/>
                <a:gd name="T65" fmla="*/ 38 h 184"/>
                <a:gd name="T66" fmla="*/ 174 w 179"/>
                <a:gd name="T67" fmla="*/ 44 h 184"/>
                <a:gd name="T68" fmla="*/ 170 w 179"/>
                <a:gd name="T69" fmla="*/ 51 h 184"/>
                <a:gd name="T70" fmla="*/ 166 w 179"/>
                <a:gd name="T71" fmla="*/ 55 h 184"/>
                <a:gd name="T72" fmla="*/ 170 w 179"/>
                <a:gd name="T73" fmla="*/ 66 h 184"/>
                <a:gd name="T74" fmla="*/ 170 w 179"/>
                <a:gd name="T75" fmla="*/ 74 h 184"/>
                <a:gd name="T76" fmla="*/ 162 w 179"/>
                <a:gd name="T77" fmla="*/ 87 h 184"/>
                <a:gd name="T78" fmla="*/ 160 w 179"/>
                <a:gd name="T79" fmla="*/ 97 h 184"/>
                <a:gd name="T80" fmla="*/ 162 w 179"/>
                <a:gd name="T81" fmla="*/ 104 h 184"/>
                <a:gd name="T82" fmla="*/ 157 w 179"/>
                <a:gd name="T83" fmla="*/ 106 h 184"/>
                <a:gd name="T84" fmla="*/ 151 w 179"/>
                <a:gd name="T85" fmla="*/ 114 h 184"/>
                <a:gd name="T86" fmla="*/ 130 w 179"/>
                <a:gd name="T87" fmla="*/ 117 h 184"/>
                <a:gd name="T88" fmla="*/ 121 w 179"/>
                <a:gd name="T89" fmla="*/ 121 h 184"/>
                <a:gd name="T90" fmla="*/ 113 w 179"/>
                <a:gd name="T91" fmla="*/ 121 h 184"/>
                <a:gd name="T92" fmla="*/ 106 w 179"/>
                <a:gd name="T93" fmla="*/ 116 h 184"/>
                <a:gd name="T94" fmla="*/ 104 w 179"/>
                <a:gd name="T95" fmla="*/ 119 h 184"/>
                <a:gd name="T96" fmla="*/ 106 w 179"/>
                <a:gd name="T97" fmla="*/ 121 h 184"/>
                <a:gd name="T98" fmla="*/ 102 w 179"/>
                <a:gd name="T99" fmla="*/ 131 h 184"/>
                <a:gd name="T100" fmla="*/ 98 w 179"/>
                <a:gd name="T101" fmla="*/ 136 h 184"/>
                <a:gd name="T102" fmla="*/ 85 w 179"/>
                <a:gd name="T103" fmla="*/ 142 h 184"/>
                <a:gd name="T104" fmla="*/ 81 w 179"/>
                <a:gd name="T105" fmla="*/ 136 h 184"/>
                <a:gd name="T106" fmla="*/ 85 w 179"/>
                <a:gd name="T107" fmla="*/ 127 h 184"/>
                <a:gd name="T108" fmla="*/ 87 w 179"/>
                <a:gd name="T109" fmla="*/ 121 h 184"/>
                <a:gd name="T110" fmla="*/ 77 w 179"/>
                <a:gd name="T111" fmla="*/ 119 h 184"/>
                <a:gd name="T112" fmla="*/ 68 w 179"/>
                <a:gd name="T113" fmla="*/ 119 h 184"/>
                <a:gd name="T114" fmla="*/ 60 w 179"/>
                <a:gd name="T115" fmla="*/ 125 h 184"/>
                <a:gd name="T116" fmla="*/ 32 w 179"/>
                <a:gd name="T117" fmla="*/ 133 h 184"/>
                <a:gd name="T118" fmla="*/ 36 w 179"/>
                <a:gd name="T119" fmla="*/ 151 h 184"/>
                <a:gd name="T120" fmla="*/ 24 w 179"/>
                <a:gd name="T121" fmla="*/ 17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84">
                  <a:moveTo>
                    <a:pt x="24" y="178"/>
                  </a:moveTo>
                  <a:lnTo>
                    <a:pt x="20" y="184"/>
                  </a:lnTo>
                  <a:lnTo>
                    <a:pt x="17" y="180"/>
                  </a:lnTo>
                  <a:lnTo>
                    <a:pt x="17" y="176"/>
                  </a:lnTo>
                  <a:lnTo>
                    <a:pt x="11" y="180"/>
                  </a:lnTo>
                  <a:lnTo>
                    <a:pt x="11" y="176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3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3"/>
                  </a:lnTo>
                  <a:lnTo>
                    <a:pt x="17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55"/>
                  </a:lnTo>
                  <a:lnTo>
                    <a:pt x="5" y="157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2" y="153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5" y="146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5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9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0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3"/>
                  </a:lnTo>
                  <a:lnTo>
                    <a:pt x="24" y="131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32" y="121"/>
                  </a:lnTo>
                  <a:lnTo>
                    <a:pt x="32" y="121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43" y="110"/>
                  </a:lnTo>
                  <a:lnTo>
                    <a:pt x="47" y="108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8" y="106"/>
                  </a:lnTo>
                  <a:lnTo>
                    <a:pt x="60" y="106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71" y="104"/>
                  </a:lnTo>
                  <a:lnTo>
                    <a:pt x="79" y="102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92" y="104"/>
                  </a:lnTo>
                  <a:lnTo>
                    <a:pt x="94" y="100"/>
                  </a:lnTo>
                  <a:lnTo>
                    <a:pt x="98" y="99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102" y="87"/>
                  </a:lnTo>
                  <a:lnTo>
                    <a:pt x="104" y="85"/>
                  </a:lnTo>
                  <a:lnTo>
                    <a:pt x="106" y="83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6" y="74"/>
                  </a:lnTo>
                  <a:lnTo>
                    <a:pt x="107" y="70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1" y="66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21" y="74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43" y="53"/>
                  </a:lnTo>
                  <a:lnTo>
                    <a:pt x="143" y="51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9" y="42"/>
                  </a:lnTo>
                  <a:lnTo>
                    <a:pt x="151" y="40"/>
                  </a:lnTo>
                  <a:lnTo>
                    <a:pt x="151" y="40"/>
                  </a:lnTo>
                  <a:lnTo>
                    <a:pt x="151" y="38"/>
                  </a:lnTo>
                  <a:lnTo>
                    <a:pt x="151" y="36"/>
                  </a:lnTo>
                  <a:lnTo>
                    <a:pt x="151" y="34"/>
                  </a:lnTo>
                  <a:lnTo>
                    <a:pt x="151" y="32"/>
                  </a:lnTo>
                  <a:lnTo>
                    <a:pt x="151" y="32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5" y="17"/>
                  </a:lnTo>
                  <a:lnTo>
                    <a:pt x="155" y="13"/>
                  </a:lnTo>
                  <a:lnTo>
                    <a:pt x="155" y="12"/>
                  </a:lnTo>
                  <a:lnTo>
                    <a:pt x="153" y="12"/>
                  </a:lnTo>
                  <a:lnTo>
                    <a:pt x="153" y="12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6" y="12"/>
                  </a:lnTo>
                  <a:lnTo>
                    <a:pt x="177" y="13"/>
                  </a:lnTo>
                  <a:lnTo>
                    <a:pt x="177" y="15"/>
                  </a:lnTo>
                  <a:lnTo>
                    <a:pt x="177" y="15"/>
                  </a:lnTo>
                  <a:lnTo>
                    <a:pt x="179" y="25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6" y="38"/>
                  </a:lnTo>
                  <a:lnTo>
                    <a:pt x="174" y="42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0" y="49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6" y="53"/>
                  </a:lnTo>
                  <a:lnTo>
                    <a:pt x="166" y="53"/>
                  </a:lnTo>
                  <a:lnTo>
                    <a:pt x="166" y="55"/>
                  </a:lnTo>
                  <a:lnTo>
                    <a:pt x="166" y="55"/>
                  </a:lnTo>
                  <a:lnTo>
                    <a:pt x="168" y="59"/>
                  </a:lnTo>
                  <a:lnTo>
                    <a:pt x="170" y="63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4" y="68"/>
                  </a:lnTo>
                  <a:lnTo>
                    <a:pt x="174" y="70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64" y="83"/>
                  </a:lnTo>
                  <a:lnTo>
                    <a:pt x="162" y="87"/>
                  </a:lnTo>
                  <a:lnTo>
                    <a:pt x="162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64" y="10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2" y="104"/>
                  </a:lnTo>
                  <a:lnTo>
                    <a:pt x="158" y="104"/>
                  </a:lnTo>
                  <a:lnTo>
                    <a:pt x="158" y="106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7" y="110"/>
                  </a:lnTo>
                  <a:lnTo>
                    <a:pt x="155" y="112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45" y="112"/>
                  </a:lnTo>
                  <a:lnTo>
                    <a:pt x="141" y="112"/>
                  </a:lnTo>
                  <a:lnTo>
                    <a:pt x="138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28" y="119"/>
                  </a:lnTo>
                  <a:lnTo>
                    <a:pt x="124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06" y="116"/>
                  </a:lnTo>
                  <a:lnTo>
                    <a:pt x="106" y="11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21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5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0" y="133"/>
                  </a:lnTo>
                  <a:lnTo>
                    <a:pt x="98" y="134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2" y="136"/>
                  </a:lnTo>
                  <a:lnTo>
                    <a:pt x="89" y="138"/>
                  </a:lnTo>
                  <a:lnTo>
                    <a:pt x="85" y="142"/>
                  </a:lnTo>
                  <a:lnTo>
                    <a:pt x="85" y="142"/>
                  </a:lnTo>
                  <a:lnTo>
                    <a:pt x="83" y="140"/>
                  </a:lnTo>
                  <a:lnTo>
                    <a:pt x="81" y="138"/>
                  </a:lnTo>
                  <a:lnTo>
                    <a:pt x="81" y="136"/>
                  </a:lnTo>
                  <a:lnTo>
                    <a:pt x="81" y="136"/>
                  </a:lnTo>
                  <a:lnTo>
                    <a:pt x="81" y="129"/>
                  </a:lnTo>
                  <a:lnTo>
                    <a:pt x="81" y="129"/>
                  </a:lnTo>
                  <a:lnTo>
                    <a:pt x="85" y="127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77" y="119"/>
                  </a:lnTo>
                  <a:lnTo>
                    <a:pt x="77" y="119"/>
                  </a:lnTo>
                  <a:lnTo>
                    <a:pt x="75" y="117"/>
                  </a:lnTo>
                  <a:lnTo>
                    <a:pt x="73" y="117"/>
                  </a:lnTo>
                  <a:lnTo>
                    <a:pt x="71" y="117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4" y="123"/>
                  </a:lnTo>
                  <a:lnTo>
                    <a:pt x="62" y="123"/>
                  </a:lnTo>
                  <a:lnTo>
                    <a:pt x="60" y="125"/>
                  </a:lnTo>
                  <a:lnTo>
                    <a:pt x="54" y="131"/>
                  </a:lnTo>
                  <a:lnTo>
                    <a:pt x="43" y="131"/>
                  </a:lnTo>
                  <a:lnTo>
                    <a:pt x="36" y="133"/>
                  </a:lnTo>
                  <a:lnTo>
                    <a:pt x="32" y="133"/>
                  </a:lnTo>
                  <a:lnTo>
                    <a:pt x="26" y="138"/>
                  </a:lnTo>
                  <a:lnTo>
                    <a:pt x="22" y="142"/>
                  </a:lnTo>
                  <a:lnTo>
                    <a:pt x="34" y="146"/>
                  </a:lnTo>
                  <a:lnTo>
                    <a:pt x="36" y="151"/>
                  </a:lnTo>
                  <a:lnTo>
                    <a:pt x="32" y="161"/>
                  </a:lnTo>
                  <a:lnTo>
                    <a:pt x="28" y="169"/>
                  </a:lnTo>
                  <a:lnTo>
                    <a:pt x="24" y="178"/>
                  </a:lnTo>
                  <a:lnTo>
                    <a:pt x="24" y="178"/>
                  </a:lnTo>
                  <a:lnTo>
                    <a:pt x="24" y="1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399" name="Freeform 399">
              <a:extLst>
                <a:ext uri="{FF2B5EF4-FFF2-40B4-BE49-F238E27FC236}">
                  <a16:creationId xmlns:a16="http://schemas.microsoft.com/office/drawing/2014/main" id="{FD957C8F-CAEC-1545-B809-F2CA3505D2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51912" y="2421397"/>
              <a:ext cx="273309" cy="239080"/>
            </a:xfrm>
            <a:custGeom>
              <a:avLst/>
              <a:gdLst>
                <a:gd name="T0" fmla="*/ 17 w 179"/>
                <a:gd name="T1" fmla="*/ 176 h 184"/>
                <a:gd name="T2" fmla="*/ 17 w 179"/>
                <a:gd name="T3" fmla="*/ 167 h 184"/>
                <a:gd name="T4" fmla="*/ 17 w 179"/>
                <a:gd name="T5" fmla="*/ 159 h 184"/>
                <a:gd name="T6" fmla="*/ 9 w 179"/>
                <a:gd name="T7" fmla="*/ 151 h 184"/>
                <a:gd name="T8" fmla="*/ 5 w 179"/>
                <a:gd name="T9" fmla="*/ 159 h 184"/>
                <a:gd name="T10" fmla="*/ 0 w 179"/>
                <a:gd name="T11" fmla="*/ 150 h 184"/>
                <a:gd name="T12" fmla="*/ 2 w 179"/>
                <a:gd name="T13" fmla="*/ 146 h 184"/>
                <a:gd name="T14" fmla="*/ 9 w 179"/>
                <a:gd name="T15" fmla="*/ 142 h 184"/>
                <a:gd name="T16" fmla="*/ 17 w 179"/>
                <a:gd name="T17" fmla="*/ 142 h 184"/>
                <a:gd name="T18" fmla="*/ 20 w 179"/>
                <a:gd name="T19" fmla="*/ 138 h 184"/>
                <a:gd name="T20" fmla="*/ 22 w 179"/>
                <a:gd name="T21" fmla="*/ 133 h 184"/>
                <a:gd name="T22" fmla="*/ 26 w 179"/>
                <a:gd name="T23" fmla="*/ 127 h 184"/>
                <a:gd name="T24" fmla="*/ 39 w 179"/>
                <a:gd name="T25" fmla="*/ 112 h 184"/>
                <a:gd name="T26" fmla="*/ 49 w 179"/>
                <a:gd name="T27" fmla="*/ 106 h 184"/>
                <a:gd name="T28" fmla="*/ 60 w 179"/>
                <a:gd name="T29" fmla="*/ 106 h 184"/>
                <a:gd name="T30" fmla="*/ 79 w 179"/>
                <a:gd name="T31" fmla="*/ 102 h 184"/>
                <a:gd name="T32" fmla="*/ 85 w 179"/>
                <a:gd name="T33" fmla="*/ 104 h 184"/>
                <a:gd name="T34" fmla="*/ 94 w 179"/>
                <a:gd name="T35" fmla="*/ 100 h 184"/>
                <a:gd name="T36" fmla="*/ 102 w 179"/>
                <a:gd name="T37" fmla="*/ 87 h 184"/>
                <a:gd name="T38" fmla="*/ 106 w 179"/>
                <a:gd name="T39" fmla="*/ 82 h 184"/>
                <a:gd name="T40" fmla="*/ 109 w 179"/>
                <a:gd name="T41" fmla="*/ 66 h 184"/>
                <a:gd name="T42" fmla="*/ 117 w 179"/>
                <a:gd name="T43" fmla="*/ 76 h 184"/>
                <a:gd name="T44" fmla="*/ 130 w 179"/>
                <a:gd name="T45" fmla="*/ 66 h 184"/>
                <a:gd name="T46" fmla="*/ 143 w 179"/>
                <a:gd name="T47" fmla="*/ 53 h 184"/>
                <a:gd name="T48" fmla="*/ 145 w 179"/>
                <a:gd name="T49" fmla="*/ 46 h 184"/>
                <a:gd name="T50" fmla="*/ 151 w 179"/>
                <a:gd name="T51" fmla="*/ 40 h 184"/>
                <a:gd name="T52" fmla="*/ 151 w 179"/>
                <a:gd name="T53" fmla="*/ 32 h 184"/>
                <a:gd name="T54" fmla="*/ 155 w 179"/>
                <a:gd name="T55" fmla="*/ 17 h 184"/>
                <a:gd name="T56" fmla="*/ 153 w 179"/>
                <a:gd name="T57" fmla="*/ 12 h 184"/>
                <a:gd name="T58" fmla="*/ 151 w 179"/>
                <a:gd name="T59" fmla="*/ 8 h 184"/>
                <a:gd name="T60" fmla="*/ 170 w 179"/>
                <a:gd name="T61" fmla="*/ 0 h 184"/>
                <a:gd name="T62" fmla="*/ 177 w 179"/>
                <a:gd name="T63" fmla="*/ 13 h 184"/>
                <a:gd name="T64" fmla="*/ 179 w 179"/>
                <a:gd name="T65" fmla="*/ 38 h 184"/>
                <a:gd name="T66" fmla="*/ 174 w 179"/>
                <a:gd name="T67" fmla="*/ 44 h 184"/>
                <a:gd name="T68" fmla="*/ 170 w 179"/>
                <a:gd name="T69" fmla="*/ 51 h 184"/>
                <a:gd name="T70" fmla="*/ 166 w 179"/>
                <a:gd name="T71" fmla="*/ 55 h 184"/>
                <a:gd name="T72" fmla="*/ 170 w 179"/>
                <a:gd name="T73" fmla="*/ 66 h 184"/>
                <a:gd name="T74" fmla="*/ 170 w 179"/>
                <a:gd name="T75" fmla="*/ 74 h 184"/>
                <a:gd name="T76" fmla="*/ 162 w 179"/>
                <a:gd name="T77" fmla="*/ 87 h 184"/>
                <a:gd name="T78" fmla="*/ 160 w 179"/>
                <a:gd name="T79" fmla="*/ 97 h 184"/>
                <a:gd name="T80" fmla="*/ 162 w 179"/>
                <a:gd name="T81" fmla="*/ 104 h 184"/>
                <a:gd name="T82" fmla="*/ 157 w 179"/>
                <a:gd name="T83" fmla="*/ 106 h 184"/>
                <a:gd name="T84" fmla="*/ 151 w 179"/>
                <a:gd name="T85" fmla="*/ 114 h 184"/>
                <a:gd name="T86" fmla="*/ 130 w 179"/>
                <a:gd name="T87" fmla="*/ 117 h 184"/>
                <a:gd name="T88" fmla="*/ 121 w 179"/>
                <a:gd name="T89" fmla="*/ 121 h 184"/>
                <a:gd name="T90" fmla="*/ 113 w 179"/>
                <a:gd name="T91" fmla="*/ 121 h 184"/>
                <a:gd name="T92" fmla="*/ 106 w 179"/>
                <a:gd name="T93" fmla="*/ 116 h 184"/>
                <a:gd name="T94" fmla="*/ 104 w 179"/>
                <a:gd name="T95" fmla="*/ 119 h 184"/>
                <a:gd name="T96" fmla="*/ 106 w 179"/>
                <a:gd name="T97" fmla="*/ 121 h 184"/>
                <a:gd name="T98" fmla="*/ 102 w 179"/>
                <a:gd name="T99" fmla="*/ 131 h 184"/>
                <a:gd name="T100" fmla="*/ 98 w 179"/>
                <a:gd name="T101" fmla="*/ 136 h 184"/>
                <a:gd name="T102" fmla="*/ 85 w 179"/>
                <a:gd name="T103" fmla="*/ 142 h 184"/>
                <a:gd name="T104" fmla="*/ 81 w 179"/>
                <a:gd name="T105" fmla="*/ 136 h 184"/>
                <a:gd name="T106" fmla="*/ 85 w 179"/>
                <a:gd name="T107" fmla="*/ 127 h 184"/>
                <a:gd name="T108" fmla="*/ 87 w 179"/>
                <a:gd name="T109" fmla="*/ 121 h 184"/>
                <a:gd name="T110" fmla="*/ 77 w 179"/>
                <a:gd name="T111" fmla="*/ 119 h 184"/>
                <a:gd name="T112" fmla="*/ 68 w 179"/>
                <a:gd name="T113" fmla="*/ 119 h 184"/>
                <a:gd name="T114" fmla="*/ 60 w 179"/>
                <a:gd name="T115" fmla="*/ 125 h 184"/>
                <a:gd name="T116" fmla="*/ 32 w 179"/>
                <a:gd name="T117" fmla="*/ 133 h 184"/>
                <a:gd name="T118" fmla="*/ 36 w 179"/>
                <a:gd name="T119" fmla="*/ 151 h 184"/>
                <a:gd name="T120" fmla="*/ 24 w 179"/>
                <a:gd name="T121" fmla="*/ 17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84">
                  <a:moveTo>
                    <a:pt x="24" y="178"/>
                  </a:moveTo>
                  <a:lnTo>
                    <a:pt x="20" y="184"/>
                  </a:lnTo>
                  <a:lnTo>
                    <a:pt x="17" y="180"/>
                  </a:lnTo>
                  <a:lnTo>
                    <a:pt x="17" y="176"/>
                  </a:lnTo>
                  <a:lnTo>
                    <a:pt x="11" y="180"/>
                  </a:lnTo>
                  <a:lnTo>
                    <a:pt x="11" y="176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17" y="165"/>
                  </a:lnTo>
                  <a:lnTo>
                    <a:pt x="17" y="163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17" y="153"/>
                  </a:lnTo>
                  <a:lnTo>
                    <a:pt x="17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55"/>
                  </a:lnTo>
                  <a:lnTo>
                    <a:pt x="5" y="157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2" y="153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5" y="146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5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9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0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3"/>
                  </a:lnTo>
                  <a:lnTo>
                    <a:pt x="24" y="131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32" y="121"/>
                  </a:lnTo>
                  <a:lnTo>
                    <a:pt x="32" y="121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43" y="110"/>
                  </a:lnTo>
                  <a:lnTo>
                    <a:pt x="47" y="108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8" y="106"/>
                  </a:lnTo>
                  <a:lnTo>
                    <a:pt x="60" y="106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71" y="104"/>
                  </a:lnTo>
                  <a:lnTo>
                    <a:pt x="79" y="102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92" y="104"/>
                  </a:lnTo>
                  <a:lnTo>
                    <a:pt x="94" y="100"/>
                  </a:lnTo>
                  <a:lnTo>
                    <a:pt x="98" y="99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102" y="87"/>
                  </a:lnTo>
                  <a:lnTo>
                    <a:pt x="104" y="85"/>
                  </a:lnTo>
                  <a:lnTo>
                    <a:pt x="106" y="83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6" y="74"/>
                  </a:lnTo>
                  <a:lnTo>
                    <a:pt x="107" y="70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11" y="66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21" y="74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43" y="53"/>
                  </a:lnTo>
                  <a:lnTo>
                    <a:pt x="143" y="51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9" y="42"/>
                  </a:lnTo>
                  <a:lnTo>
                    <a:pt x="151" y="40"/>
                  </a:lnTo>
                  <a:lnTo>
                    <a:pt x="151" y="40"/>
                  </a:lnTo>
                  <a:lnTo>
                    <a:pt x="151" y="38"/>
                  </a:lnTo>
                  <a:lnTo>
                    <a:pt x="151" y="36"/>
                  </a:lnTo>
                  <a:lnTo>
                    <a:pt x="151" y="34"/>
                  </a:lnTo>
                  <a:lnTo>
                    <a:pt x="151" y="32"/>
                  </a:lnTo>
                  <a:lnTo>
                    <a:pt x="151" y="32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5" y="17"/>
                  </a:lnTo>
                  <a:lnTo>
                    <a:pt x="155" y="13"/>
                  </a:lnTo>
                  <a:lnTo>
                    <a:pt x="155" y="12"/>
                  </a:lnTo>
                  <a:lnTo>
                    <a:pt x="153" y="12"/>
                  </a:lnTo>
                  <a:lnTo>
                    <a:pt x="153" y="12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6" y="12"/>
                  </a:lnTo>
                  <a:lnTo>
                    <a:pt x="177" y="13"/>
                  </a:lnTo>
                  <a:lnTo>
                    <a:pt x="177" y="15"/>
                  </a:lnTo>
                  <a:lnTo>
                    <a:pt x="177" y="15"/>
                  </a:lnTo>
                  <a:lnTo>
                    <a:pt x="179" y="25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6" y="38"/>
                  </a:lnTo>
                  <a:lnTo>
                    <a:pt x="174" y="42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4" y="46"/>
                  </a:lnTo>
                  <a:lnTo>
                    <a:pt x="170" y="49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6" y="53"/>
                  </a:lnTo>
                  <a:lnTo>
                    <a:pt x="166" y="53"/>
                  </a:lnTo>
                  <a:lnTo>
                    <a:pt x="166" y="55"/>
                  </a:lnTo>
                  <a:lnTo>
                    <a:pt x="166" y="55"/>
                  </a:lnTo>
                  <a:lnTo>
                    <a:pt x="168" y="59"/>
                  </a:lnTo>
                  <a:lnTo>
                    <a:pt x="170" y="63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4" y="68"/>
                  </a:lnTo>
                  <a:lnTo>
                    <a:pt x="174" y="70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64" y="83"/>
                  </a:lnTo>
                  <a:lnTo>
                    <a:pt x="162" y="87"/>
                  </a:lnTo>
                  <a:lnTo>
                    <a:pt x="162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64" y="10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2" y="104"/>
                  </a:lnTo>
                  <a:lnTo>
                    <a:pt x="158" y="104"/>
                  </a:lnTo>
                  <a:lnTo>
                    <a:pt x="158" y="106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7" y="110"/>
                  </a:lnTo>
                  <a:lnTo>
                    <a:pt x="155" y="112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45" y="112"/>
                  </a:lnTo>
                  <a:lnTo>
                    <a:pt x="141" y="112"/>
                  </a:lnTo>
                  <a:lnTo>
                    <a:pt x="138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28" y="119"/>
                  </a:lnTo>
                  <a:lnTo>
                    <a:pt x="124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06" y="116"/>
                  </a:lnTo>
                  <a:lnTo>
                    <a:pt x="106" y="11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21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5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0" y="133"/>
                  </a:lnTo>
                  <a:lnTo>
                    <a:pt x="98" y="134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2" y="136"/>
                  </a:lnTo>
                  <a:lnTo>
                    <a:pt x="89" y="138"/>
                  </a:lnTo>
                  <a:lnTo>
                    <a:pt x="85" y="142"/>
                  </a:lnTo>
                  <a:lnTo>
                    <a:pt x="85" y="142"/>
                  </a:lnTo>
                  <a:lnTo>
                    <a:pt x="83" y="140"/>
                  </a:lnTo>
                  <a:lnTo>
                    <a:pt x="81" y="138"/>
                  </a:lnTo>
                  <a:lnTo>
                    <a:pt x="81" y="136"/>
                  </a:lnTo>
                  <a:lnTo>
                    <a:pt x="81" y="136"/>
                  </a:lnTo>
                  <a:lnTo>
                    <a:pt x="81" y="129"/>
                  </a:lnTo>
                  <a:lnTo>
                    <a:pt x="81" y="129"/>
                  </a:lnTo>
                  <a:lnTo>
                    <a:pt x="85" y="127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77" y="119"/>
                  </a:lnTo>
                  <a:lnTo>
                    <a:pt x="77" y="119"/>
                  </a:lnTo>
                  <a:lnTo>
                    <a:pt x="75" y="117"/>
                  </a:lnTo>
                  <a:lnTo>
                    <a:pt x="73" y="117"/>
                  </a:lnTo>
                  <a:lnTo>
                    <a:pt x="71" y="117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4" y="123"/>
                  </a:lnTo>
                  <a:lnTo>
                    <a:pt x="62" y="123"/>
                  </a:lnTo>
                  <a:lnTo>
                    <a:pt x="60" y="125"/>
                  </a:lnTo>
                  <a:lnTo>
                    <a:pt x="54" y="131"/>
                  </a:lnTo>
                  <a:lnTo>
                    <a:pt x="43" y="131"/>
                  </a:lnTo>
                  <a:lnTo>
                    <a:pt x="36" y="133"/>
                  </a:lnTo>
                  <a:lnTo>
                    <a:pt x="32" y="133"/>
                  </a:lnTo>
                  <a:lnTo>
                    <a:pt x="26" y="138"/>
                  </a:lnTo>
                  <a:lnTo>
                    <a:pt x="22" y="142"/>
                  </a:lnTo>
                  <a:lnTo>
                    <a:pt x="34" y="146"/>
                  </a:lnTo>
                  <a:lnTo>
                    <a:pt x="36" y="151"/>
                  </a:lnTo>
                  <a:lnTo>
                    <a:pt x="32" y="161"/>
                  </a:lnTo>
                  <a:lnTo>
                    <a:pt x="28" y="169"/>
                  </a:lnTo>
                  <a:lnTo>
                    <a:pt x="24" y="178"/>
                  </a:lnTo>
                  <a:lnTo>
                    <a:pt x="24" y="178"/>
                  </a:lnTo>
                  <a:lnTo>
                    <a:pt x="24" y="1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0" name="Freeform 400">
              <a:extLst>
                <a:ext uri="{FF2B5EF4-FFF2-40B4-BE49-F238E27FC236}">
                  <a16:creationId xmlns:a16="http://schemas.microsoft.com/office/drawing/2014/main" id="{5C225EFC-086F-5845-860B-C874A4BED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14514" y="2586414"/>
              <a:ext cx="48860" cy="46776"/>
            </a:xfrm>
            <a:custGeom>
              <a:avLst/>
              <a:gdLst>
                <a:gd name="T0" fmla="*/ 0 w 32"/>
                <a:gd name="T1" fmla="*/ 17 h 36"/>
                <a:gd name="T2" fmla="*/ 0 w 32"/>
                <a:gd name="T3" fmla="*/ 17 h 36"/>
                <a:gd name="T4" fmla="*/ 0 w 32"/>
                <a:gd name="T5" fmla="*/ 21 h 36"/>
                <a:gd name="T6" fmla="*/ 0 w 32"/>
                <a:gd name="T7" fmla="*/ 21 h 36"/>
                <a:gd name="T8" fmla="*/ 0 w 32"/>
                <a:gd name="T9" fmla="*/ 24 h 36"/>
                <a:gd name="T10" fmla="*/ 2 w 32"/>
                <a:gd name="T11" fmla="*/ 26 h 36"/>
                <a:gd name="T12" fmla="*/ 4 w 32"/>
                <a:gd name="T13" fmla="*/ 26 h 36"/>
                <a:gd name="T14" fmla="*/ 4 w 32"/>
                <a:gd name="T15" fmla="*/ 26 h 36"/>
                <a:gd name="T16" fmla="*/ 4 w 32"/>
                <a:gd name="T17" fmla="*/ 32 h 36"/>
                <a:gd name="T18" fmla="*/ 4 w 32"/>
                <a:gd name="T19" fmla="*/ 34 h 36"/>
                <a:gd name="T20" fmla="*/ 6 w 32"/>
                <a:gd name="T21" fmla="*/ 36 h 36"/>
                <a:gd name="T22" fmla="*/ 6 w 32"/>
                <a:gd name="T23" fmla="*/ 34 h 36"/>
                <a:gd name="T24" fmla="*/ 8 w 32"/>
                <a:gd name="T25" fmla="*/ 32 h 36"/>
                <a:gd name="T26" fmla="*/ 8 w 32"/>
                <a:gd name="T27" fmla="*/ 32 h 36"/>
                <a:gd name="T28" fmla="*/ 12 w 32"/>
                <a:gd name="T29" fmla="*/ 28 h 36"/>
                <a:gd name="T30" fmla="*/ 15 w 32"/>
                <a:gd name="T31" fmla="*/ 26 h 36"/>
                <a:gd name="T32" fmla="*/ 17 w 32"/>
                <a:gd name="T33" fmla="*/ 24 h 36"/>
                <a:gd name="T34" fmla="*/ 17 w 32"/>
                <a:gd name="T35" fmla="*/ 23 h 36"/>
                <a:gd name="T36" fmla="*/ 17 w 32"/>
                <a:gd name="T37" fmla="*/ 23 h 36"/>
                <a:gd name="T38" fmla="*/ 17 w 32"/>
                <a:gd name="T39" fmla="*/ 21 h 36"/>
                <a:gd name="T40" fmla="*/ 15 w 32"/>
                <a:gd name="T41" fmla="*/ 19 h 36"/>
                <a:gd name="T42" fmla="*/ 17 w 32"/>
                <a:gd name="T43" fmla="*/ 19 h 36"/>
                <a:gd name="T44" fmla="*/ 17 w 32"/>
                <a:gd name="T45" fmla="*/ 19 h 36"/>
                <a:gd name="T46" fmla="*/ 19 w 32"/>
                <a:gd name="T47" fmla="*/ 17 h 36"/>
                <a:gd name="T48" fmla="*/ 23 w 32"/>
                <a:gd name="T49" fmla="*/ 15 h 36"/>
                <a:gd name="T50" fmla="*/ 27 w 32"/>
                <a:gd name="T51" fmla="*/ 15 h 36"/>
                <a:gd name="T52" fmla="*/ 29 w 32"/>
                <a:gd name="T53" fmla="*/ 11 h 36"/>
                <a:gd name="T54" fmla="*/ 32 w 32"/>
                <a:gd name="T55" fmla="*/ 9 h 36"/>
                <a:gd name="T56" fmla="*/ 32 w 32"/>
                <a:gd name="T57" fmla="*/ 9 h 36"/>
                <a:gd name="T58" fmla="*/ 32 w 32"/>
                <a:gd name="T59" fmla="*/ 6 h 36"/>
                <a:gd name="T60" fmla="*/ 32 w 32"/>
                <a:gd name="T61" fmla="*/ 2 h 36"/>
                <a:gd name="T62" fmla="*/ 32 w 32"/>
                <a:gd name="T63" fmla="*/ 2 h 36"/>
                <a:gd name="T64" fmla="*/ 30 w 32"/>
                <a:gd name="T65" fmla="*/ 0 h 36"/>
                <a:gd name="T66" fmla="*/ 30 w 32"/>
                <a:gd name="T67" fmla="*/ 0 h 36"/>
                <a:gd name="T68" fmla="*/ 27 w 32"/>
                <a:gd name="T69" fmla="*/ 2 h 36"/>
                <a:gd name="T70" fmla="*/ 23 w 32"/>
                <a:gd name="T71" fmla="*/ 4 h 36"/>
                <a:gd name="T72" fmla="*/ 23 w 32"/>
                <a:gd name="T73" fmla="*/ 4 h 36"/>
                <a:gd name="T74" fmla="*/ 21 w 32"/>
                <a:gd name="T75" fmla="*/ 6 h 36"/>
                <a:gd name="T76" fmla="*/ 17 w 32"/>
                <a:gd name="T77" fmla="*/ 7 h 36"/>
                <a:gd name="T78" fmla="*/ 13 w 32"/>
                <a:gd name="T79" fmla="*/ 9 h 36"/>
                <a:gd name="T80" fmla="*/ 10 w 32"/>
                <a:gd name="T81" fmla="*/ 15 h 36"/>
                <a:gd name="T82" fmla="*/ 4 w 32"/>
                <a:gd name="T83" fmla="*/ 15 h 36"/>
                <a:gd name="T84" fmla="*/ 0 w 32"/>
                <a:gd name="T85" fmla="*/ 17 h 36"/>
                <a:gd name="T86" fmla="*/ 0 w 32"/>
                <a:gd name="T87" fmla="*/ 17 h 36"/>
                <a:gd name="T88" fmla="*/ 0 w 32"/>
                <a:gd name="T89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36">
                  <a:moveTo>
                    <a:pt x="0" y="17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5" y="26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7" y="7"/>
                  </a:lnTo>
                  <a:lnTo>
                    <a:pt x="13" y="9"/>
                  </a:lnTo>
                  <a:lnTo>
                    <a:pt x="10" y="15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1" name="Freeform 401">
              <a:extLst>
                <a:ext uri="{FF2B5EF4-FFF2-40B4-BE49-F238E27FC236}">
                  <a16:creationId xmlns:a16="http://schemas.microsoft.com/office/drawing/2014/main" id="{C1268099-0DFB-E749-9970-B6804D96A9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14514" y="2586414"/>
              <a:ext cx="48860" cy="46776"/>
            </a:xfrm>
            <a:custGeom>
              <a:avLst/>
              <a:gdLst>
                <a:gd name="T0" fmla="*/ 0 w 32"/>
                <a:gd name="T1" fmla="*/ 17 h 36"/>
                <a:gd name="T2" fmla="*/ 0 w 32"/>
                <a:gd name="T3" fmla="*/ 17 h 36"/>
                <a:gd name="T4" fmla="*/ 0 w 32"/>
                <a:gd name="T5" fmla="*/ 21 h 36"/>
                <a:gd name="T6" fmla="*/ 0 w 32"/>
                <a:gd name="T7" fmla="*/ 21 h 36"/>
                <a:gd name="T8" fmla="*/ 0 w 32"/>
                <a:gd name="T9" fmla="*/ 24 h 36"/>
                <a:gd name="T10" fmla="*/ 2 w 32"/>
                <a:gd name="T11" fmla="*/ 26 h 36"/>
                <a:gd name="T12" fmla="*/ 4 w 32"/>
                <a:gd name="T13" fmla="*/ 26 h 36"/>
                <a:gd name="T14" fmla="*/ 4 w 32"/>
                <a:gd name="T15" fmla="*/ 26 h 36"/>
                <a:gd name="T16" fmla="*/ 4 w 32"/>
                <a:gd name="T17" fmla="*/ 32 h 36"/>
                <a:gd name="T18" fmla="*/ 4 w 32"/>
                <a:gd name="T19" fmla="*/ 34 h 36"/>
                <a:gd name="T20" fmla="*/ 6 w 32"/>
                <a:gd name="T21" fmla="*/ 36 h 36"/>
                <a:gd name="T22" fmla="*/ 6 w 32"/>
                <a:gd name="T23" fmla="*/ 34 h 36"/>
                <a:gd name="T24" fmla="*/ 8 w 32"/>
                <a:gd name="T25" fmla="*/ 32 h 36"/>
                <a:gd name="T26" fmla="*/ 8 w 32"/>
                <a:gd name="T27" fmla="*/ 32 h 36"/>
                <a:gd name="T28" fmla="*/ 12 w 32"/>
                <a:gd name="T29" fmla="*/ 28 h 36"/>
                <a:gd name="T30" fmla="*/ 15 w 32"/>
                <a:gd name="T31" fmla="*/ 26 h 36"/>
                <a:gd name="T32" fmla="*/ 17 w 32"/>
                <a:gd name="T33" fmla="*/ 24 h 36"/>
                <a:gd name="T34" fmla="*/ 17 w 32"/>
                <a:gd name="T35" fmla="*/ 23 h 36"/>
                <a:gd name="T36" fmla="*/ 17 w 32"/>
                <a:gd name="T37" fmla="*/ 23 h 36"/>
                <a:gd name="T38" fmla="*/ 17 w 32"/>
                <a:gd name="T39" fmla="*/ 21 h 36"/>
                <a:gd name="T40" fmla="*/ 15 w 32"/>
                <a:gd name="T41" fmla="*/ 19 h 36"/>
                <a:gd name="T42" fmla="*/ 17 w 32"/>
                <a:gd name="T43" fmla="*/ 19 h 36"/>
                <a:gd name="T44" fmla="*/ 17 w 32"/>
                <a:gd name="T45" fmla="*/ 19 h 36"/>
                <a:gd name="T46" fmla="*/ 19 w 32"/>
                <a:gd name="T47" fmla="*/ 17 h 36"/>
                <a:gd name="T48" fmla="*/ 23 w 32"/>
                <a:gd name="T49" fmla="*/ 15 h 36"/>
                <a:gd name="T50" fmla="*/ 27 w 32"/>
                <a:gd name="T51" fmla="*/ 15 h 36"/>
                <a:gd name="T52" fmla="*/ 29 w 32"/>
                <a:gd name="T53" fmla="*/ 11 h 36"/>
                <a:gd name="T54" fmla="*/ 32 w 32"/>
                <a:gd name="T55" fmla="*/ 9 h 36"/>
                <a:gd name="T56" fmla="*/ 32 w 32"/>
                <a:gd name="T57" fmla="*/ 9 h 36"/>
                <a:gd name="T58" fmla="*/ 32 w 32"/>
                <a:gd name="T59" fmla="*/ 6 h 36"/>
                <a:gd name="T60" fmla="*/ 32 w 32"/>
                <a:gd name="T61" fmla="*/ 2 h 36"/>
                <a:gd name="T62" fmla="*/ 32 w 32"/>
                <a:gd name="T63" fmla="*/ 2 h 36"/>
                <a:gd name="T64" fmla="*/ 30 w 32"/>
                <a:gd name="T65" fmla="*/ 0 h 36"/>
                <a:gd name="T66" fmla="*/ 30 w 32"/>
                <a:gd name="T67" fmla="*/ 0 h 36"/>
                <a:gd name="T68" fmla="*/ 27 w 32"/>
                <a:gd name="T69" fmla="*/ 2 h 36"/>
                <a:gd name="T70" fmla="*/ 23 w 32"/>
                <a:gd name="T71" fmla="*/ 4 h 36"/>
                <a:gd name="T72" fmla="*/ 23 w 32"/>
                <a:gd name="T73" fmla="*/ 4 h 36"/>
                <a:gd name="T74" fmla="*/ 21 w 32"/>
                <a:gd name="T75" fmla="*/ 6 h 36"/>
                <a:gd name="T76" fmla="*/ 17 w 32"/>
                <a:gd name="T77" fmla="*/ 7 h 36"/>
                <a:gd name="T78" fmla="*/ 13 w 32"/>
                <a:gd name="T79" fmla="*/ 9 h 36"/>
                <a:gd name="T80" fmla="*/ 10 w 32"/>
                <a:gd name="T81" fmla="*/ 15 h 36"/>
                <a:gd name="T82" fmla="*/ 4 w 32"/>
                <a:gd name="T83" fmla="*/ 15 h 36"/>
                <a:gd name="T84" fmla="*/ 0 w 32"/>
                <a:gd name="T85" fmla="*/ 17 h 36"/>
                <a:gd name="T86" fmla="*/ 0 w 32"/>
                <a:gd name="T87" fmla="*/ 17 h 36"/>
                <a:gd name="T88" fmla="*/ 0 w 32"/>
                <a:gd name="T89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36">
                  <a:moveTo>
                    <a:pt x="0" y="17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5" y="26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6"/>
                  </a:lnTo>
                  <a:lnTo>
                    <a:pt x="17" y="7"/>
                  </a:lnTo>
                  <a:lnTo>
                    <a:pt x="13" y="9"/>
                  </a:lnTo>
                  <a:lnTo>
                    <a:pt x="10" y="15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2" name="Freeform 402">
              <a:extLst>
                <a:ext uri="{FF2B5EF4-FFF2-40B4-BE49-F238E27FC236}">
                  <a16:creationId xmlns:a16="http://schemas.microsoft.com/office/drawing/2014/main" id="{E09D8F27-A0DB-B44B-BE09-B8473CD939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2469" y="2313551"/>
              <a:ext cx="135891" cy="101349"/>
            </a:xfrm>
            <a:custGeom>
              <a:avLst/>
              <a:gdLst>
                <a:gd name="T0" fmla="*/ 0 w 89"/>
                <a:gd name="T1" fmla="*/ 72 h 78"/>
                <a:gd name="T2" fmla="*/ 0 w 89"/>
                <a:gd name="T3" fmla="*/ 64 h 78"/>
                <a:gd name="T4" fmla="*/ 0 w 89"/>
                <a:gd name="T5" fmla="*/ 60 h 78"/>
                <a:gd name="T6" fmla="*/ 0 w 89"/>
                <a:gd name="T7" fmla="*/ 55 h 78"/>
                <a:gd name="T8" fmla="*/ 2 w 89"/>
                <a:gd name="T9" fmla="*/ 51 h 78"/>
                <a:gd name="T10" fmla="*/ 6 w 89"/>
                <a:gd name="T11" fmla="*/ 49 h 78"/>
                <a:gd name="T12" fmla="*/ 7 w 89"/>
                <a:gd name="T13" fmla="*/ 47 h 78"/>
                <a:gd name="T14" fmla="*/ 6 w 89"/>
                <a:gd name="T15" fmla="*/ 43 h 78"/>
                <a:gd name="T16" fmla="*/ 6 w 89"/>
                <a:gd name="T17" fmla="*/ 42 h 78"/>
                <a:gd name="T18" fmla="*/ 11 w 89"/>
                <a:gd name="T19" fmla="*/ 40 h 78"/>
                <a:gd name="T20" fmla="*/ 19 w 89"/>
                <a:gd name="T21" fmla="*/ 42 h 78"/>
                <a:gd name="T22" fmla="*/ 21 w 89"/>
                <a:gd name="T23" fmla="*/ 38 h 78"/>
                <a:gd name="T24" fmla="*/ 25 w 89"/>
                <a:gd name="T25" fmla="*/ 32 h 78"/>
                <a:gd name="T26" fmla="*/ 25 w 89"/>
                <a:gd name="T27" fmla="*/ 25 h 78"/>
                <a:gd name="T28" fmla="*/ 25 w 89"/>
                <a:gd name="T29" fmla="*/ 21 h 78"/>
                <a:gd name="T30" fmla="*/ 26 w 89"/>
                <a:gd name="T31" fmla="*/ 13 h 78"/>
                <a:gd name="T32" fmla="*/ 28 w 89"/>
                <a:gd name="T33" fmla="*/ 9 h 78"/>
                <a:gd name="T34" fmla="*/ 28 w 89"/>
                <a:gd name="T35" fmla="*/ 2 h 78"/>
                <a:gd name="T36" fmla="*/ 26 w 89"/>
                <a:gd name="T37" fmla="*/ 0 h 78"/>
                <a:gd name="T38" fmla="*/ 25 w 89"/>
                <a:gd name="T39" fmla="*/ 0 h 78"/>
                <a:gd name="T40" fmla="*/ 26 w 89"/>
                <a:gd name="T41" fmla="*/ 0 h 78"/>
                <a:gd name="T42" fmla="*/ 34 w 89"/>
                <a:gd name="T43" fmla="*/ 4 h 78"/>
                <a:gd name="T44" fmla="*/ 47 w 89"/>
                <a:gd name="T45" fmla="*/ 17 h 78"/>
                <a:gd name="T46" fmla="*/ 49 w 89"/>
                <a:gd name="T47" fmla="*/ 19 h 78"/>
                <a:gd name="T48" fmla="*/ 53 w 89"/>
                <a:gd name="T49" fmla="*/ 23 h 78"/>
                <a:gd name="T50" fmla="*/ 60 w 89"/>
                <a:gd name="T51" fmla="*/ 25 h 78"/>
                <a:gd name="T52" fmla="*/ 70 w 89"/>
                <a:gd name="T53" fmla="*/ 28 h 78"/>
                <a:gd name="T54" fmla="*/ 74 w 89"/>
                <a:gd name="T55" fmla="*/ 26 h 78"/>
                <a:gd name="T56" fmla="*/ 77 w 89"/>
                <a:gd name="T57" fmla="*/ 26 h 78"/>
                <a:gd name="T58" fmla="*/ 85 w 89"/>
                <a:gd name="T59" fmla="*/ 21 h 78"/>
                <a:gd name="T60" fmla="*/ 87 w 89"/>
                <a:gd name="T61" fmla="*/ 23 h 78"/>
                <a:gd name="T62" fmla="*/ 89 w 89"/>
                <a:gd name="T63" fmla="*/ 25 h 78"/>
                <a:gd name="T64" fmla="*/ 83 w 89"/>
                <a:gd name="T65" fmla="*/ 30 h 78"/>
                <a:gd name="T66" fmla="*/ 79 w 89"/>
                <a:gd name="T67" fmla="*/ 38 h 78"/>
                <a:gd name="T68" fmla="*/ 76 w 89"/>
                <a:gd name="T69" fmla="*/ 43 h 78"/>
                <a:gd name="T70" fmla="*/ 70 w 89"/>
                <a:gd name="T71" fmla="*/ 45 h 78"/>
                <a:gd name="T72" fmla="*/ 60 w 89"/>
                <a:gd name="T73" fmla="*/ 49 h 78"/>
                <a:gd name="T74" fmla="*/ 49 w 89"/>
                <a:gd name="T75" fmla="*/ 51 h 78"/>
                <a:gd name="T76" fmla="*/ 51 w 89"/>
                <a:gd name="T77" fmla="*/ 55 h 78"/>
                <a:gd name="T78" fmla="*/ 51 w 89"/>
                <a:gd name="T79" fmla="*/ 60 h 78"/>
                <a:gd name="T80" fmla="*/ 47 w 89"/>
                <a:gd name="T81" fmla="*/ 64 h 78"/>
                <a:gd name="T82" fmla="*/ 45 w 89"/>
                <a:gd name="T83" fmla="*/ 68 h 78"/>
                <a:gd name="T84" fmla="*/ 42 w 89"/>
                <a:gd name="T85" fmla="*/ 68 h 78"/>
                <a:gd name="T86" fmla="*/ 38 w 89"/>
                <a:gd name="T87" fmla="*/ 64 h 78"/>
                <a:gd name="T88" fmla="*/ 32 w 89"/>
                <a:gd name="T89" fmla="*/ 60 h 78"/>
                <a:gd name="T90" fmla="*/ 23 w 89"/>
                <a:gd name="T91" fmla="*/ 55 h 78"/>
                <a:gd name="T92" fmla="*/ 19 w 89"/>
                <a:gd name="T93" fmla="*/ 57 h 78"/>
                <a:gd name="T94" fmla="*/ 15 w 89"/>
                <a:gd name="T95" fmla="*/ 60 h 78"/>
                <a:gd name="T96" fmla="*/ 6 w 89"/>
                <a:gd name="T97" fmla="*/ 62 h 78"/>
                <a:gd name="T98" fmla="*/ 15 w 89"/>
                <a:gd name="T99" fmla="*/ 72 h 78"/>
                <a:gd name="T100" fmla="*/ 2 w 89"/>
                <a:gd name="T101" fmla="*/ 72 h 78"/>
                <a:gd name="T102" fmla="*/ 0 w 89"/>
                <a:gd name="T103" fmla="*/ 72 h 78"/>
                <a:gd name="T104" fmla="*/ 0 w 89"/>
                <a:gd name="T105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78">
                  <a:moveTo>
                    <a:pt x="0" y="72"/>
                  </a:moveTo>
                  <a:lnTo>
                    <a:pt x="0" y="7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6" y="49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1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4"/>
                  </a:lnTo>
                  <a:lnTo>
                    <a:pt x="40" y="8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3" y="23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7" y="26"/>
                  </a:lnTo>
                  <a:lnTo>
                    <a:pt x="81" y="25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3" y="30"/>
                  </a:lnTo>
                  <a:lnTo>
                    <a:pt x="79" y="32"/>
                  </a:lnTo>
                  <a:lnTo>
                    <a:pt x="79" y="38"/>
                  </a:lnTo>
                  <a:lnTo>
                    <a:pt x="83" y="38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0" y="45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5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8"/>
                  </a:lnTo>
                  <a:lnTo>
                    <a:pt x="43" y="70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38" y="64"/>
                  </a:lnTo>
                  <a:lnTo>
                    <a:pt x="34" y="62"/>
                  </a:lnTo>
                  <a:lnTo>
                    <a:pt x="32" y="60"/>
                  </a:lnTo>
                  <a:lnTo>
                    <a:pt x="26" y="60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19" y="57"/>
                  </a:lnTo>
                  <a:lnTo>
                    <a:pt x="15" y="59"/>
                  </a:lnTo>
                  <a:lnTo>
                    <a:pt x="15" y="60"/>
                  </a:lnTo>
                  <a:lnTo>
                    <a:pt x="6" y="57"/>
                  </a:lnTo>
                  <a:lnTo>
                    <a:pt x="6" y="62"/>
                  </a:lnTo>
                  <a:lnTo>
                    <a:pt x="13" y="68"/>
                  </a:lnTo>
                  <a:lnTo>
                    <a:pt x="15" y="72"/>
                  </a:lnTo>
                  <a:lnTo>
                    <a:pt x="9" y="72"/>
                  </a:lnTo>
                  <a:lnTo>
                    <a:pt x="2" y="72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3" name="Freeform 403">
              <a:extLst>
                <a:ext uri="{FF2B5EF4-FFF2-40B4-BE49-F238E27FC236}">
                  <a16:creationId xmlns:a16="http://schemas.microsoft.com/office/drawing/2014/main" id="{2D061F1E-4714-4F4D-A2E8-565A4BF15E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2469" y="2313551"/>
              <a:ext cx="135891" cy="101349"/>
            </a:xfrm>
            <a:custGeom>
              <a:avLst/>
              <a:gdLst>
                <a:gd name="T0" fmla="*/ 0 w 89"/>
                <a:gd name="T1" fmla="*/ 72 h 78"/>
                <a:gd name="T2" fmla="*/ 0 w 89"/>
                <a:gd name="T3" fmla="*/ 64 h 78"/>
                <a:gd name="T4" fmla="*/ 0 w 89"/>
                <a:gd name="T5" fmla="*/ 60 h 78"/>
                <a:gd name="T6" fmla="*/ 0 w 89"/>
                <a:gd name="T7" fmla="*/ 55 h 78"/>
                <a:gd name="T8" fmla="*/ 2 w 89"/>
                <a:gd name="T9" fmla="*/ 51 h 78"/>
                <a:gd name="T10" fmla="*/ 6 w 89"/>
                <a:gd name="T11" fmla="*/ 49 h 78"/>
                <a:gd name="T12" fmla="*/ 7 w 89"/>
                <a:gd name="T13" fmla="*/ 47 h 78"/>
                <a:gd name="T14" fmla="*/ 6 w 89"/>
                <a:gd name="T15" fmla="*/ 43 h 78"/>
                <a:gd name="T16" fmla="*/ 6 w 89"/>
                <a:gd name="T17" fmla="*/ 42 h 78"/>
                <a:gd name="T18" fmla="*/ 11 w 89"/>
                <a:gd name="T19" fmla="*/ 40 h 78"/>
                <a:gd name="T20" fmla="*/ 19 w 89"/>
                <a:gd name="T21" fmla="*/ 42 h 78"/>
                <a:gd name="T22" fmla="*/ 21 w 89"/>
                <a:gd name="T23" fmla="*/ 38 h 78"/>
                <a:gd name="T24" fmla="*/ 25 w 89"/>
                <a:gd name="T25" fmla="*/ 32 h 78"/>
                <a:gd name="T26" fmla="*/ 25 w 89"/>
                <a:gd name="T27" fmla="*/ 25 h 78"/>
                <a:gd name="T28" fmla="*/ 25 w 89"/>
                <a:gd name="T29" fmla="*/ 21 h 78"/>
                <a:gd name="T30" fmla="*/ 26 w 89"/>
                <a:gd name="T31" fmla="*/ 13 h 78"/>
                <a:gd name="T32" fmla="*/ 28 w 89"/>
                <a:gd name="T33" fmla="*/ 9 h 78"/>
                <a:gd name="T34" fmla="*/ 28 w 89"/>
                <a:gd name="T35" fmla="*/ 2 h 78"/>
                <a:gd name="T36" fmla="*/ 26 w 89"/>
                <a:gd name="T37" fmla="*/ 0 h 78"/>
                <a:gd name="T38" fmla="*/ 25 w 89"/>
                <a:gd name="T39" fmla="*/ 0 h 78"/>
                <a:gd name="T40" fmla="*/ 26 w 89"/>
                <a:gd name="T41" fmla="*/ 0 h 78"/>
                <a:gd name="T42" fmla="*/ 34 w 89"/>
                <a:gd name="T43" fmla="*/ 4 h 78"/>
                <a:gd name="T44" fmla="*/ 47 w 89"/>
                <a:gd name="T45" fmla="*/ 17 h 78"/>
                <a:gd name="T46" fmla="*/ 49 w 89"/>
                <a:gd name="T47" fmla="*/ 19 h 78"/>
                <a:gd name="T48" fmla="*/ 53 w 89"/>
                <a:gd name="T49" fmla="*/ 23 h 78"/>
                <a:gd name="T50" fmla="*/ 60 w 89"/>
                <a:gd name="T51" fmla="*/ 25 h 78"/>
                <a:gd name="T52" fmla="*/ 70 w 89"/>
                <a:gd name="T53" fmla="*/ 28 h 78"/>
                <a:gd name="T54" fmla="*/ 74 w 89"/>
                <a:gd name="T55" fmla="*/ 26 h 78"/>
                <a:gd name="T56" fmla="*/ 77 w 89"/>
                <a:gd name="T57" fmla="*/ 26 h 78"/>
                <a:gd name="T58" fmla="*/ 85 w 89"/>
                <a:gd name="T59" fmla="*/ 21 h 78"/>
                <a:gd name="T60" fmla="*/ 87 w 89"/>
                <a:gd name="T61" fmla="*/ 23 h 78"/>
                <a:gd name="T62" fmla="*/ 89 w 89"/>
                <a:gd name="T63" fmla="*/ 25 h 78"/>
                <a:gd name="T64" fmla="*/ 83 w 89"/>
                <a:gd name="T65" fmla="*/ 30 h 78"/>
                <a:gd name="T66" fmla="*/ 79 w 89"/>
                <a:gd name="T67" fmla="*/ 38 h 78"/>
                <a:gd name="T68" fmla="*/ 76 w 89"/>
                <a:gd name="T69" fmla="*/ 43 h 78"/>
                <a:gd name="T70" fmla="*/ 70 w 89"/>
                <a:gd name="T71" fmla="*/ 45 h 78"/>
                <a:gd name="T72" fmla="*/ 60 w 89"/>
                <a:gd name="T73" fmla="*/ 49 h 78"/>
                <a:gd name="T74" fmla="*/ 49 w 89"/>
                <a:gd name="T75" fmla="*/ 51 h 78"/>
                <a:gd name="T76" fmla="*/ 51 w 89"/>
                <a:gd name="T77" fmla="*/ 55 h 78"/>
                <a:gd name="T78" fmla="*/ 51 w 89"/>
                <a:gd name="T79" fmla="*/ 60 h 78"/>
                <a:gd name="T80" fmla="*/ 47 w 89"/>
                <a:gd name="T81" fmla="*/ 64 h 78"/>
                <a:gd name="T82" fmla="*/ 45 w 89"/>
                <a:gd name="T83" fmla="*/ 68 h 78"/>
                <a:gd name="T84" fmla="*/ 42 w 89"/>
                <a:gd name="T85" fmla="*/ 68 h 78"/>
                <a:gd name="T86" fmla="*/ 38 w 89"/>
                <a:gd name="T87" fmla="*/ 64 h 78"/>
                <a:gd name="T88" fmla="*/ 32 w 89"/>
                <a:gd name="T89" fmla="*/ 60 h 78"/>
                <a:gd name="T90" fmla="*/ 23 w 89"/>
                <a:gd name="T91" fmla="*/ 55 h 78"/>
                <a:gd name="T92" fmla="*/ 19 w 89"/>
                <a:gd name="T93" fmla="*/ 57 h 78"/>
                <a:gd name="T94" fmla="*/ 15 w 89"/>
                <a:gd name="T95" fmla="*/ 60 h 78"/>
                <a:gd name="T96" fmla="*/ 6 w 89"/>
                <a:gd name="T97" fmla="*/ 62 h 78"/>
                <a:gd name="T98" fmla="*/ 15 w 89"/>
                <a:gd name="T99" fmla="*/ 72 h 78"/>
                <a:gd name="T100" fmla="*/ 2 w 89"/>
                <a:gd name="T101" fmla="*/ 72 h 78"/>
                <a:gd name="T102" fmla="*/ 0 w 89"/>
                <a:gd name="T103" fmla="*/ 72 h 78"/>
                <a:gd name="T104" fmla="*/ 0 w 89"/>
                <a:gd name="T105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78">
                  <a:moveTo>
                    <a:pt x="0" y="72"/>
                  </a:moveTo>
                  <a:lnTo>
                    <a:pt x="0" y="7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6" y="49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1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4"/>
                  </a:lnTo>
                  <a:lnTo>
                    <a:pt x="40" y="8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3" y="23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7" y="26"/>
                  </a:lnTo>
                  <a:lnTo>
                    <a:pt x="81" y="25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3" y="30"/>
                  </a:lnTo>
                  <a:lnTo>
                    <a:pt x="79" y="32"/>
                  </a:lnTo>
                  <a:lnTo>
                    <a:pt x="79" y="38"/>
                  </a:lnTo>
                  <a:lnTo>
                    <a:pt x="83" y="38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0" y="45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5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8"/>
                  </a:lnTo>
                  <a:lnTo>
                    <a:pt x="43" y="70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38" y="64"/>
                  </a:lnTo>
                  <a:lnTo>
                    <a:pt x="34" y="62"/>
                  </a:lnTo>
                  <a:lnTo>
                    <a:pt x="32" y="60"/>
                  </a:lnTo>
                  <a:lnTo>
                    <a:pt x="26" y="60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19" y="57"/>
                  </a:lnTo>
                  <a:lnTo>
                    <a:pt x="15" y="59"/>
                  </a:lnTo>
                  <a:lnTo>
                    <a:pt x="15" y="60"/>
                  </a:lnTo>
                  <a:lnTo>
                    <a:pt x="6" y="57"/>
                  </a:lnTo>
                  <a:lnTo>
                    <a:pt x="6" y="62"/>
                  </a:lnTo>
                  <a:lnTo>
                    <a:pt x="13" y="68"/>
                  </a:lnTo>
                  <a:lnTo>
                    <a:pt x="15" y="72"/>
                  </a:lnTo>
                  <a:lnTo>
                    <a:pt x="9" y="72"/>
                  </a:lnTo>
                  <a:lnTo>
                    <a:pt x="2" y="72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C923DF95-E60E-3542-8FD9-79224B7756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62274" y="1235457"/>
              <a:ext cx="3522039" cy="1174131"/>
            </a:xfrm>
            <a:custGeom>
              <a:avLst/>
              <a:gdLst>
                <a:gd name="T0" fmla="*/ 280 w 2307"/>
                <a:gd name="T1" fmla="*/ 749 h 904"/>
                <a:gd name="T2" fmla="*/ 484 w 2307"/>
                <a:gd name="T3" fmla="*/ 643 h 904"/>
                <a:gd name="T4" fmla="*/ 974 w 2307"/>
                <a:gd name="T5" fmla="*/ 735 h 904"/>
                <a:gd name="T6" fmla="*/ 1441 w 2307"/>
                <a:gd name="T7" fmla="*/ 749 h 904"/>
                <a:gd name="T8" fmla="*/ 1551 w 2307"/>
                <a:gd name="T9" fmla="*/ 648 h 904"/>
                <a:gd name="T10" fmla="*/ 1748 w 2307"/>
                <a:gd name="T11" fmla="*/ 535 h 904"/>
                <a:gd name="T12" fmla="*/ 1836 w 2307"/>
                <a:gd name="T13" fmla="*/ 463 h 904"/>
                <a:gd name="T14" fmla="*/ 1884 w 2307"/>
                <a:gd name="T15" fmla="*/ 490 h 904"/>
                <a:gd name="T16" fmla="*/ 1916 w 2307"/>
                <a:gd name="T17" fmla="*/ 490 h 904"/>
                <a:gd name="T18" fmla="*/ 1838 w 2307"/>
                <a:gd name="T19" fmla="*/ 561 h 904"/>
                <a:gd name="T20" fmla="*/ 1821 w 2307"/>
                <a:gd name="T21" fmla="*/ 677 h 904"/>
                <a:gd name="T22" fmla="*/ 1874 w 2307"/>
                <a:gd name="T23" fmla="*/ 650 h 904"/>
                <a:gd name="T24" fmla="*/ 1918 w 2307"/>
                <a:gd name="T25" fmla="*/ 567 h 904"/>
                <a:gd name="T26" fmla="*/ 1957 w 2307"/>
                <a:gd name="T27" fmla="*/ 497 h 904"/>
                <a:gd name="T28" fmla="*/ 2024 w 2307"/>
                <a:gd name="T29" fmla="*/ 501 h 904"/>
                <a:gd name="T30" fmla="*/ 2103 w 2307"/>
                <a:gd name="T31" fmla="*/ 450 h 904"/>
                <a:gd name="T32" fmla="*/ 2137 w 2307"/>
                <a:gd name="T33" fmla="*/ 420 h 904"/>
                <a:gd name="T34" fmla="*/ 2141 w 2307"/>
                <a:gd name="T35" fmla="*/ 391 h 904"/>
                <a:gd name="T36" fmla="*/ 2184 w 2307"/>
                <a:gd name="T37" fmla="*/ 372 h 904"/>
                <a:gd name="T38" fmla="*/ 2270 w 2307"/>
                <a:gd name="T39" fmla="*/ 401 h 904"/>
                <a:gd name="T40" fmla="*/ 2290 w 2307"/>
                <a:gd name="T41" fmla="*/ 340 h 904"/>
                <a:gd name="T42" fmla="*/ 2228 w 2307"/>
                <a:gd name="T43" fmla="*/ 317 h 904"/>
                <a:gd name="T44" fmla="*/ 2103 w 2307"/>
                <a:gd name="T45" fmla="*/ 249 h 904"/>
                <a:gd name="T46" fmla="*/ 2027 w 2307"/>
                <a:gd name="T47" fmla="*/ 278 h 904"/>
                <a:gd name="T48" fmla="*/ 1976 w 2307"/>
                <a:gd name="T49" fmla="*/ 255 h 904"/>
                <a:gd name="T50" fmla="*/ 1785 w 2307"/>
                <a:gd name="T51" fmla="*/ 215 h 904"/>
                <a:gd name="T52" fmla="*/ 1732 w 2307"/>
                <a:gd name="T53" fmla="*/ 185 h 904"/>
                <a:gd name="T54" fmla="*/ 1647 w 2307"/>
                <a:gd name="T55" fmla="*/ 168 h 904"/>
                <a:gd name="T56" fmla="*/ 1574 w 2307"/>
                <a:gd name="T57" fmla="*/ 198 h 904"/>
                <a:gd name="T58" fmla="*/ 1458 w 2307"/>
                <a:gd name="T59" fmla="*/ 223 h 904"/>
                <a:gd name="T60" fmla="*/ 1422 w 2307"/>
                <a:gd name="T61" fmla="*/ 143 h 904"/>
                <a:gd name="T62" fmla="*/ 1282 w 2307"/>
                <a:gd name="T63" fmla="*/ 140 h 904"/>
                <a:gd name="T64" fmla="*/ 1156 w 2307"/>
                <a:gd name="T65" fmla="*/ 126 h 904"/>
                <a:gd name="T66" fmla="*/ 1146 w 2307"/>
                <a:gd name="T67" fmla="*/ 121 h 904"/>
                <a:gd name="T68" fmla="*/ 1209 w 2307"/>
                <a:gd name="T69" fmla="*/ 68 h 904"/>
                <a:gd name="T70" fmla="*/ 1127 w 2307"/>
                <a:gd name="T71" fmla="*/ 39 h 904"/>
                <a:gd name="T72" fmla="*/ 1061 w 2307"/>
                <a:gd name="T73" fmla="*/ 2 h 904"/>
                <a:gd name="T74" fmla="*/ 999 w 2307"/>
                <a:gd name="T75" fmla="*/ 53 h 904"/>
                <a:gd name="T76" fmla="*/ 910 w 2307"/>
                <a:gd name="T77" fmla="*/ 68 h 904"/>
                <a:gd name="T78" fmla="*/ 842 w 2307"/>
                <a:gd name="T79" fmla="*/ 128 h 904"/>
                <a:gd name="T80" fmla="*/ 775 w 2307"/>
                <a:gd name="T81" fmla="*/ 176 h 904"/>
                <a:gd name="T82" fmla="*/ 724 w 2307"/>
                <a:gd name="T83" fmla="*/ 177 h 904"/>
                <a:gd name="T84" fmla="*/ 709 w 2307"/>
                <a:gd name="T85" fmla="*/ 206 h 904"/>
                <a:gd name="T86" fmla="*/ 664 w 2307"/>
                <a:gd name="T87" fmla="*/ 189 h 904"/>
                <a:gd name="T88" fmla="*/ 719 w 2307"/>
                <a:gd name="T89" fmla="*/ 304 h 904"/>
                <a:gd name="T90" fmla="*/ 634 w 2307"/>
                <a:gd name="T91" fmla="*/ 344 h 904"/>
                <a:gd name="T92" fmla="*/ 656 w 2307"/>
                <a:gd name="T93" fmla="*/ 306 h 904"/>
                <a:gd name="T94" fmla="*/ 649 w 2307"/>
                <a:gd name="T95" fmla="*/ 187 h 904"/>
                <a:gd name="T96" fmla="*/ 571 w 2307"/>
                <a:gd name="T97" fmla="*/ 219 h 904"/>
                <a:gd name="T98" fmla="*/ 594 w 2307"/>
                <a:gd name="T99" fmla="*/ 281 h 904"/>
                <a:gd name="T100" fmla="*/ 477 w 2307"/>
                <a:gd name="T101" fmla="*/ 263 h 904"/>
                <a:gd name="T102" fmla="*/ 388 w 2307"/>
                <a:gd name="T103" fmla="*/ 289 h 904"/>
                <a:gd name="T104" fmla="*/ 323 w 2307"/>
                <a:gd name="T105" fmla="*/ 297 h 904"/>
                <a:gd name="T106" fmla="*/ 254 w 2307"/>
                <a:gd name="T107" fmla="*/ 306 h 904"/>
                <a:gd name="T108" fmla="*/ 236 w 2307"/>
                <a:gd name="T109" fmla="*/ 344 h 904"/>
                <a:gd name="T110" fmla="*/ 174 w 2307"/>
                <a:gd name="T111" fmla="*/ 389 h 904"/>
                <a:gd name="T112" fmla="*/ 136 w 2307"/>
                <a:gd name="T113" fmla="*/ 406 h 904"/>
                <a:gd name="T114" fmla="*/ 93 w 2307"/>
                <a:gd name="T115" fmla="*/ 331 h 904"/>
                <a:gd name="T116" fmla="*/ 191 w 2307"/>
                <a:gd name="T117" fmla="*/ 334 h 904"/>
                <a:gd name="T118" fmla="*/ 132 w 2307"/>
                <a:gd name="T119" fmla="*/ 268 h 904"/>
                <a:gd name="T120" fmla="*/ 36 w 2307"/>
                <a:gd name="T121" fmla="*/ 348 h 904"/>
                <a:gd name="T122" fmla="*/ 57 w 2307"/>
                <a:gd name="T123" fmla="*/ 671 h 904"/>
                <a:gd name="T124" fmla="*/ 168 w 2307"/>
                <a:gd name="T125" fmla="*/ 85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7" h="904">
                  <a:moveTo>
                    <a:pt x="174" y="862"/>
                  </a:moveTo>
                  <a:lnTo>
                    <a:pt x="182" y="858"/>
                  </a:lnTo>
                  <a:lnTo>
                    <a:pt x="195" y="864"/>
                  </a:lnTo>
                  <a:lnTo>
                    <a:pt x="218" y="864"/>
                  </a:lnTo>
                  <a:lnTo>
                    <a:pt x="231" y="879"/>
                  </a:lnTo>
                  <a:lnTo>
                    <a:pt x="236" y="875"/>
                  </a:lnTo>
                  <a:lnTo>
                    <a:pt x="252" y="875"/>
                  </a:lnTo>
                  <a:lnTo>
                    <a:pt x="261" y="889"/>
                  </a:lnTo>
                  <a:lnTo>
                    <a:pt x="271" y="892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299" y="896"/>
                  </a:lnTo>
                  <a:lnTo>
                    <a:pt x="299" y="896"/>
                  </a:lnTo>
                  <a:lnTo>
                    <a:pt x="295" y="892"/>
                  </a:lnTo>
                  <a:lnTo>
                    <a:pt x="291" y="890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89" y="883"/>
                  </a:lnTo>
                  <a:lnTo>
                    <a:pt x="286" y="879"/>
                  </a:lnTo>
                  <a:lnTo>
                    <a:pt x="282" y="873"/>
                  </a:lnTo>
                  <a:lnTo>
                    <a:pt x="282" y="873"/>
                  </a:lnTo>
                  <a:lnTo>
                    <a:pt x="284" y="870"/>
                  </a:lnTo>
                  <a:lnTo>
                    <a:pt x="284" y="864"/>
                  </a:lnTo>
                  <a:lnTo>
                    <a:pt x="284" y="864"/>
                  </a:lnTo>
                  <a:lnTo>
                    <a:pt x="284" y="855"/>
                  </a:lnTo>
                  <a:lnTo>
                    <a:pt x="280" y="849"/>
                  </a:lnTo>
                  <a:lnTo>
                    <a:pt x="274" y="843"/>
                  </a:lnTo>
                  <a:lnTo>
                    <a:pt x="274" y="843"/>
                  </a:lnTo>
                  <a:lnTo>
                    <a:pt x="276" y="841"/>
                  </a:lnTo>
                  <a:lnTo>
                    <a:pt x="276" y="841"/>
                  </a:lnTo>
                  <a:lnTo>
                    <a:pt x="278" y="838"/>
                  </a:lnTo>
                  <a:lnTo>
                    <a:pt x="278" y="838"/>
                  </a:lnTo>
                  <a:lnTo>
                    <a:pt x="280" y="832"/>
                  </a:lnTo>
                  <a:lnTo>
                    <a:pt x="282" y="826"/>
                  </a:lnTo>
                  <a:lnTo>
                    <a:pt x="286" y="821"/>
                  </a:lnTo>
                  <a:lnTo>
                    <a:pt x="297" y="815"/>
                  </a:lnTo>
                  <a:lnTo>
                    <a:pt x="301" y="809"/>
                  </a:lnTo>
                  <a:lnTo>
                    <a:pt x="306" y="805"/>
                  </a:lnTo>
                  <a:lnTo>
                    <a:pt x="301" y="798"/>
                  </a:lnTo>
                  <a:lnTo>
                    <a:pt x="306" y="798"/>
                  </a:lnTo>
                  <a:lnTo>
                    <a:pt x="293" y="775"/>
                  </a:lnTo>
                  <a:lnTo>
                    <a:pt x="280" y="775"/>
                  </a:lnTo>
                  <a:lnTo>
                    <a:pt x="280" y="768"/>
                  </a:lnTo>
                  <a:lnTo>
                    <a:pt x="272" y="760"/>
                  </a:lnTo>
                  <a:lnTo>
                    <a:pt x="272" y="756"/>
                  </a:lnTo>
                  <a:lnTo>
                    <a:pt x="280" y="749"/>
                  </a:lnTo>
                  <a:lnTo>
                    <a:pt x="274" y="737"/>
                  </a:lnTo>
                  <a:lnTo>
                    <a:pt x="284" y="728"/>
                  </a:lnTo>
                  <a:lnTo>
                    <a:pt x="286" y="720"/>
                  </a:lnTo>
                  <a:lnTo>
                    <a:pt x="297" y="732"/>
                  </a:lnTo>
                  <a:lnTo>
                    <a:pt x="305" y="728"/>
                  </a:lnTo>
                  <a:lnTo>
                    <a:pt x="305" y="716"/>
                  </a:lnTo>
                  <a:lnTo>
                    <a:pt x="318" y="701"/>
                  </a:lnTo>
                  <a:lnTo>
                    <a:pt x="335" y="692"/>
                  </a:lnTo>
                  <a:lnTo>
                    <a:pt x="339" y="698"/>
                  </a:lnTo>
                  <a:lnTo>
                    <a:pt x="346" y="698"/>
                  </a:lnTo>
                  <a:lnTo>
                    <a:pt x="352" y="692"/>
                  </a:lnTo>
                  <a:lnTo>
                    <a:pt x="359" y="701"/>
                  </a:lnTo>
                  <a:lnTo>
                    <a:pt x="369" y="698"/>
                  </a:lnTo>
                  <a:lnTo>
                    <a:pt x="382" y="709"/>
                  </a:lnTo>
                  <a:lnTo>
                    <a:pt x="386" y="720"/>
                  </a:lnTo>
                  <a:lnTo>
                    <a:pt x="388" y="716"/>
                  </a:lnTo>
                  <a:lnTo>
                    <a:pt x="392" y="711"/>
                  </a:lnTo>
                  <a:lnTo>
                    <a:pt x="403" y="716"/>
                  </a:lnTo>
                  <a:lnTo>
                    <a:pt x="403" y="716"/>
                  </a:lnTo>
                  <a:lnTo>
                    <a:pt x="407" y="711"/>
                  </a:lnTo>
                  <a:lnTo>
                    <a:pt x="410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28" y="707"/>
                  </a:lnTo>
                  <a:lnTo>
                    <a:pt x="428" y="707"/>
                  </a:lnTo>
                  <a:lnTo>
                    <a:pt x="428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33" y="709"/>
                  </a:lnTo>
                  <a:lnTo>
                    <a:pt x="435" y="707"/>
                  </a:lnTo>
                  <a:lnTo>
                    <a:pt x="441" y="707"/>
                  </a:lnTo>
                  <a:lnTo>
                    <a:pt x="448" y="716"/>
                  </a:lnTo>
                  <a:lnTo>
                    <a:pt x="460" y="718"/>
                  </a:lnTo>
                  <a:lnTo>
                    <a:pt x="465" y="713"/>
                  </a:lnTo>
                  <a:lnTo>
                    <a:pt x="473" y="716"/>
                  </a:lnTo>
                  <a:lnTo>
                    <a:pt x="486" y="713"/>
                  </a:lnTo>
                  <a:lnTo>
                    <a:pt x="488" y="705"/>
                  </a:lnTo>
                  <a:lnTo>
                    <a:pt x="473" y="698"/>
                  </a:lnTo>
                  <a:lnTo>
                    <a:pt x="471" y="688"/>
                  </a:lnTo>
                  <a:lnTo>
                    <a:pt x="482" y="684"/>
                  </a:lnTo>
                  <a:lnTo>
                    <a:pt x="479" y="671"/>
                  </a:lnTo>
                  <a:lnTo>
                    <a:pt x="492" y="665"/>
                  </a:lnTo>
                  <a:lnTo>
                    <a:pt x="484" y="658"/>
                  </a:lnTo>
                  <a:lnTo>
                    <a:pt x="484" y="643"/>
                  </a:lnTo>
                  <a:lnTo>
                    <a:pt x="503" y="646"/>
                  </a:lnTo>
                  <a:lnTo>
                    <a:pt x="601" y="612"/>
                  </a:lnTo>
                  <a:lnTo>
                    <a:pt x="613" y="618"/>
                  </a:lnTo>
                  <a:lnTo>
                    <a:pt x="624" y="618"/>
                  </a:lnTo>
                  <a:lnTo>
                    <a:pt x="626" y="637"/>
                  </a:lnTo>
                  <a:lnTo>
                    <a:pt x="626" y="637"/>
                  </a:lnTo>
                  <a:lnTo>
                    <a:pt x="643" y="637"/>
                  </a:lnTo>
                  <a:lnTo>
                    <a:pt x="643" y="645"/>
                  </a:lnTo>
                  <a:lnTo>
                    <a:pt x="651" y="637"/>
                  </a:lnTo>
                  <a:lnTo>
                    <a:pt x="660" y="643"/>
                  </a:lnTo>
                  <a:lnTo>
                    <a:pt x="656" y="658"/>
                  </a:lnTo>
                  <a:lnTo>
                    <a:pt x="668" y="658"/>
                  </a:lnTo>
                  <a:lnTo>
                    <a:pt x="700" y="637"/>
                  </a:lnTo>
                  <a:lnTo>
                    <a:pt x="706" y="637"/>
                  </a:lnTo>
                  <a:lnTo>
                    <a:pt x="704" y="648"/>
                  </a:lnTo>
                  <a:lnTo>
                    <a:pt x="723" y="664"/>
                  </a:lnTo>
                  <a:lnTo>
                    <a:pt x="751" y="715"/>
                  </a:lnTo>
                  <a:lnTo>
                    <a:pt x="757" y="711"/>
                  </a:lnTo>
                  <a:lnTo>
                    <a:pt x="758" y="701"/>
                  </a:lnTo>
                  <a:lnTo>
                    <a:pt x="770" y="715"/>
                  </a:lnTo>
                  <a:lnTo>
                    <a:pt x="779" y="715"/>
                  </a:lnTo>
                  <a:lnTo>
                    <a:pt x="789" y="713"/>
                  </a:lnTo>
                  <a:lnTo>
                    <a:pt x="798" y="709"/>
                  </a:lnTo>
                  <a:lnTo>
                    <a:pt x="806" y="718"/>
                  </a:lnTo>
                  <a:lnTo>
                    <a:pt x="811" y="728"/>
                  </a:lnTo>
                  <a:lnTo>
                    <a:pt x="817" y="728"/>
                  </a:lnTo>
                  <a:lnTo>
                    <a:pt x="817" y="737"/>
                  </a:lnTo>
                  <a:lnTo>
                    <a:pt x="827" y="743"/>
                  </a:lnTo>
                  <a:lnTo>
                    <a:pt x="838" y="743"/>
                  </a:lnTo>
                  <a:lnTo>
                    <a:pt x="842" y="737"/>
                  </a:lnTo>
                  <a:lnTo>
                    <a:pt x="851" y="747"/>
                  </a:lnTo>
                  <a:lnTo>
                    <a:pt x="855" y="752"/>
                  </a:lnTo>
                  <a:lnTo>
                    <a:pt x="862" y="743"/>
                  </a:lnTo>
                  <a:lnTo>
                    <a:pt x="876" y="739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93" y="724"/>
                  </a:lnTo>
                  <a:lnTo>
                    <a:pt x="898" y="722"/>
                  </a:lnTo>
                  <a:lnTo>
                    <a:pt x="900" y="720"/>
                  </a:lnTo>
                  <a:lnTo>
                    <a:pt x="912" y="716"/>
                  </a:lnTo>
                  <a:lnTo>
                    <a:pt x="919" y="716"/>
                  </a:lnTo>
                  <a:lnTo>
                    <a:pt x="925" y="715"/>
                  </a:lnTo>
                  <a:lnTo>
                    <a:pt x="942" y="722"/>
                  </a:lnTo>
                  <a:lnTo>
                    <a:pt x="944" y="730"/>
                  </a:lnTo>
                  <a:lnTo>
                    <a:pt x="957" y="734"/>
                  </a:lnTo>
                  <a:lnTo>
                    <a:pt x="974" y="735"/>
                  </a:lnTo>
                  <a:lnTo>
                    <a:pt x="987" y="732"/>
                  </a:lnTo>
                  <a:lnTo>
                    <a:pt x="991" y="722"/>
                  </a:lnTo>
                  <a:lnTo>
                    <a:pt x="985" y="709"/>
                  </a:lnTo>
                  <a:lnTo>
                    <a:pt x="999" y="686"/>
                  </a:lnTo>
                  <a:lnTo>
                    <a:pt x="1044" y="703"/>
                  </a:lnTo>
                  <a:lnTo>
                    <a:pt x="1052" y="720"/>
                  </a:lnTo>
                  <a:lnTo>
                    <a:pt x="1052" y="720"/>
                  </a:lnTo>
                  <a:lnTo>
                    <a:pt x="1059" y="724"/>
                  </a:lnTo>
                  <a:lnTo>
                    <a:pt x="1067" y="726"/>
                  </a:lnTo>
                  <a:lnTo>
                    <a:pt x="1071" y="728"/>
                  </a:lnTo>
                  <a:lnTo>
                    <a:pt x="1088" y="722"/>
                  </a:lnTo>
                  <a:lnTo>
                    <a:pt x="1106" y="724"/>
                  </a:lnTo>
                  <a:lnTo>
                    <a:pt x="1127" y="734"/>
                  </a:lnTo>
                  <a:lnTo>
                    <a:pt x="1137" y="745"/>
                  </a:lnTo>
                  <a:lnTo>
                    <a:pt x="1137" y="745"/>
                  </a:lnTo>
                  <a:lnTo>
                    <a:pt x="1165" y="749"/>
                  </a:lnTo>
                  <a:lnTo>
                    <a:pt x="1165" y="749"/>
                  </a:lnTo>
                  <a:lnTo>
                    <a:pt x="1176" y="745"/>
                  </a:lnTo>
                  <a:lnTo>
                    <a:pt x="1186" y="743"/>
                  </a:lnTo>
                  <a:lnTo>
                    <a:pt x="1197" y="743"/>
                  </a:lnTo>
                  <a:lnTo>
                    <a:pt x="1197" y="743"/>
                  </a:lnTo>
                  <a:lnTo>
                    <a:pt x="1212" y="726"/>
                  </a:lnTo>
                  <a:lnTo>
                    <a:pt x="1229" y="728"/>
                  </a:lnTo>
                  <a:lnTo>
                    <a:pt x="1233" y="734"/>
                  </a:lnTo>
                  <a:lnTo>
                    <a:pt x="1250" y="734"/>
                  </a:lnTo>
                  <a:lnTo>
                    <a:pt x="1271" y="743"/>
                  </a:lnTo>
                  <a:lnTo>
                    <a:pt x="1282" y="734"/>
                  </a:lnTo>
                  <a:lnTo>
                    <a:pt x="1290" y="734"/>
                  </a:lnTo>
                  <a:lnTo>
                    <a:pt x="1290" y="726"/>
                  </a:lnTo>
                  <a:lnTo>
                    <a:pt x="1290" y="722"/>
                  </a:lnTo>
                  <a:lnTo>
                    <a:pt x="1303" y="694"/>
                  </a:lnTo>
                  <a:lnTo>
                    <a:pt x="1313" y="686"/>
                  </a:lnTo>
                  <a:lnTo>
                    <a:pt x="1313" y="679"/>
                  </a:lnTo>
                  <a:lnTo>
                    <a:pt x="1303" y="673"/>
                  </a:lnTo>
                  <a:lnTo>
                    <a:pt x="1311" y="664"/>
                  </a:lnTo>
                  <a:lnTo>
                    <a:pt x="1332" y="658"/>
                  </a:lnTo>
                  <a:lnTo>
                    <a:pt x="1354" y="658"/>
                  </a:lnTo>
                  <a:lnTo>
                    <a:pt x="1366" y="665"/>
                  </a:lnTo>
                  <a:lnTo>
                    <a:pt x="1377" y="664"/>
                  </a:lnTo>
                  <a:lnTo>
                    <a:pt x="1386" y="671"/>
                  </a:lnTo>
                  <a:lnTo>
                    <a:pt x="1398" y="701"/>
                  </a:lnTo>
                  <a:lnTo>
                    <a:pt x="1407" y="724"/>
                  </a:lnTo>
                  <a:lnTo>
                    <a:pt x="1409" y="739"/>
                  </a:lnTo>
                  <a:lnTo>
                    <a:pt x="1420" y="743"/>
                  </a:lnTo>
                  <a:lnTo>
                    <a:pt x="1430" y="743"/>
                  </a:lnTo>
                  <a:lnTo>
                    <a:pt x="1441" y="749"/>
                  </a:lnTo>
                  <a:lnTo>
                    <a:pt x="1451" y="760"/>
                  </a:lnTo>
                  <a:lnTo>
                    <a:pt x="1458" y="779"/>
                  </a:lnTo>
                  <a:lnTo>
                    <a:pt x="1468" y="783"/>
                  </a:lnTo>
                  <a:lnTo>
                    <a:pt x="1477" y="783"/>
                  </a:lnTo>
                  <a:lnTo>
                    <a:pt x="1483" y="775"/>
                  </a:lnTo>
                  <a:lnTo>
                    <a:pt x="1496" y="771"/>
                  </a:lnTo>
                  <a:lnTo>
                    <a:pt x="1505" y="768"/>
                  </a:lnTo>
                  <a:lnTo>
                    <a:pt x="1509" y="783"/>
                  </a:lnTo>
                  <a:lnTo>
                    <a:pt x="1504" y="788"/>
                  </a:lnTo>
                  <a:lnTo>
                    <a:pt x="1488" y="826"/>
                  </a:lnTo>
                  <a:lnTo>
                    <a:pt x="1488" y="834"/>
                  </a:lnTo>
                  <a:lnTo>
                    <a:pt x="1468" y="834"/>
                  </a:lnTo>
                  <a:lnTo>
                    <a:pt x="1458" y="839"/>
                  </a:lnTo>
                  <a:lnTo>
                    <a:pt x="1458" y="872"/>
                  </a:lnTo>
                  <a:lnTo>
                    <a:pt x="1453" y="879"/>
                  </a:lnTo>
                  <a:lnTo>
                    <a:pt x="1453" y="883"/>
                  </a:lnTo>
                  <a:lnTo>
                    <a:pt x="1464" y="877"/>
                  </a:lnTo>
                  <a:lnTo>
                    <a:pt x="1473" y="872"/>
                  </a:lnTo>
                  <a:lnTo>
                    <a:pt x="1481" y="877"/>
                  </a:lnTo>
                  <a:lnTo>
                    <a:pt x="1490" y="881"/>
                  </a:lnTo>
                  <a:lnTo>
                    <a:pt x="1500" y="877"/>
                  </a:lnTo>
                  <a:lnTo>
                    <a:pt x="1507" y="868"/>
                  </a:lnTo>
                  <a:lnTo>
                    <a:pt x="1521" y="860"/>
                  </a:lnTo>
                  <a:lnTo>
                    <a:pt x="1528" y="851"/>
                  </a:lnTo>
                  <a:lnTo>
                    <a:pt x="1547" y="828"/>
                  </a:lnTo>
                  <a:lnTo>
                    <a:pt x="1557" y="811"/>
                  </a:lnTo>
                  <a:lnTo>
                    <a:pt x="1570" y="786"/>
                  </a:lnTo>
                  <a:lnTo>
                    <a:pt x="1581" y="775"/>
                  </a:lnTo>
                  <a:lnTo>
                    <a:pt x="1587" y="768"/>
                  </a:lnTo>
                  <a:lnTo>
                    <a:pt x="1592" y="749"/>
                  </a:lnTo>
                  <a:lnTo>
                    <a:pt x="1594" y="734"/>
                  </a:lnTo>
                  <a:lnTo>
                    <a:pt x="1594" y="716"/>
                  </a:lnTo>
                  <a:lnTo>
                    <a:pt x="1598" y="703"/>
                  </a:lnTo>
                  <a:lnTo>
                    <a:pt x="1604" y="692"/>
                  </a:lnTo>
                  <a:lnTo>
                    <a:pt x="1604" y="686"/>
                  </a:lnTo>
                  <a:lnTo>
                    <a:pt x="1604" y="673"/>
                  </a:lnTo>
                  <a:lnTo>
                    <a:pt x="1600" y="669"/>
                  </a:lnTo>
                  <a:lnTo>
                    <a:pt x="1606" y="669"/>
                  </a:lnTo>
                  <a:lnTo>
                    <a:pt x="1604" y="660"/>
                  </a:lnTo>
                  <a:lnTo>
                    <a:pt x="1587" y="641"/>
                  </a:lnTo>
                  <a:lnTo>
                    <a:pt x="1570" y="639"/>
                  </a:lnTo>
                  <a:lnTo>
                    <a:pt x="1566" y="645"/>
                  </a:lnTo>
                  <a:lnTo>
                    <a:pt x="1562" y="648"/>
                  </a:lnTo>
                  <a:lnTo>
                    <a:pt x="1562" y="654"/>
                  </a:lnTo>
                  <a:lnTo>
                    <a:pt x="1551" y="654"/>
                  </a:lnTo>
                  <a:lnTo>
                    <a:pt x="1551" y="648"/>
                  </a:lnTo>
                  <a:lnTo>
                    <a:pt x="1551" y="648"/>
                  </a:lnTo>
                  <a:lnTo>
                    <a:pt x="1551" y="646"/>
                  </a:lnTo>
                  <a:lnTo>
                    <a:pt x="1551" y="645"/>
                  </a:lnTo>
                  <a:lnTo>
                    <a:pt x="1551" y="643"/>
                  </a:lnTo>
                  <a:lnTo>
                    <a:pt x="1551" y="643"/>
                  </a:lnTo>
                  <a:lnTo>
                    <a:pt x="1553" y="641"/>
                  </a:lnTo>
                  <a:lnTo>
                    <a:pt x="1553" y="639"/>
                  </a:lnTo>
                  <a:lnTo>
                    <a:pt x="1553" y="637"/>
                  </a:lnTo>
                  <a:lnTo>
                    <a:pt x="1547" y="643"/>
                  </a:lnTo>
                  <a:lnTo>
                    <a:pt x="1543" y="648"/>
                  </a:lnTo>
                  <a:lnTo>
                    <a:pt x="1540" y="648"/>
                  </a:lnTo>
                  <a:lnTo>
                    <a:pt x="1541" y="633"/>
                  </a:lnTo>
                  <a:lnTo>
                    <a:pt x="1541" y="633"/>
                  </a:lnTo>
                  <a:lnTo>
                    <a:pt x="1530" y="631"/>
                  </a:lnTo>
                  <a:lnTo>
                    <a:pt x="1523" y="629"/>
                  </a:lnTo>
                  <a:lnTo>
                    <a:pt x="1521" y="629"/>
                  </a:lnTo>
                  <a:lnTo>
                    <a:pt x="1519" y="629"/>
                  </a:lnTo>
                  <a:lnTo>
                    <a:pt x="1519" y="629"/>
                  </a:lnTo>
                  <a:lnTo>
                    <a:pt x="1519" y="622"/>
                  </a:lnTo>
                  <a:lnTo>
                    <a:pt x="1558" y="594"/>
                  </a:lnTo>
                  <a:lnTo>
                    <a:pt x="1562" y="588"/>
                  </a:lnTo>
                  <a:lnTo>
                    <a:pt x="1585" y="561"/>
                  </a:lnTo>
                  <a:lnTo>
                    <a:pt x="1594" y="561"/>
                  </a:lnTo>
                  <a:lnTo>
                    <a:pt x="1596" y="550"/>
                  </a:lnTo>
                  <a:lnTo>
                    <a:pt x="1610" y="541"/>
                  </a:lnTo>
                  <a:lnTo>
                    <a:pt x="1623" y="525"/>
                  </a:lnTo>
                  <a:lnTo>
                    <a:pt x="1668" y="525"/>
                  </a:lnTo>
                  <a:lnTo>
                    <a:pt x="1674" y="529"/>
                  </a:lnTo>
                  <a:lnTo>
                    <a:pt x="1678" y="529"/>
                  </a:lnTo>
                  <a:lnTo>
                    <a:pt x="1679" y="522"/>
                  </a:lnTo>
                  <a:lnTo>
                    <a:pt x="1691" y="524"/>
                  </a:lnTo>
                  <a:lnTo>
                    <a:pt x="1706" y="524"/>
                  </a:lnTo>
                  <a:lnTo>
                    <a:pt x="1706" y="524"/>
                  </a:lnTo>
                  <a:lnTo>
                    <a:pt x="1712" y="524"/>
                  </a:lnTo>
                  <a:lnTo>
                    <a:pt x="1712" y="524"/>
                  </a:lnTo>
                  <a:lnTo>
                    <a:pt x="1715" y="524"/>
                  </a:lnTo>
                  <a:lnTo>
                    <a:pt x="1717" y="522"/>
                  </a:lnTo>
                  <a:lnTo>
                    <a:pt x="1721" y="518"/>
                  </a:lnTo>
                  <a:lnTo>
                    <a:pt x="1729" y="514"/>
                  </a:lnTo>
                  <a:lnTo>
                    <a:pt x="1734" y="518"/>
                  </a:lnTo>
                  <a:lnTo>
                    <a:pt x="1742" y="518"/>
                  </a:lnTo>
                  <a:lnTo>
                    <a:pt x="1753" y="522"/>
                  </a:lnTo>
                  <a:lnTo>
                    <a:pt x="1759" y="527"/>
                  </a:lnTo>
                  <a:lnTo>
                    <a:pt x="1748" y="529"/>
                  </a:lnTo>
                  <a:lnTo>
                    <a:pt x="1748" y="535"/>
                  </a:lnTo>
                  <a:lnTo>
                    <a:pt x="1748" y="535"/>
                  </a:lnTo>
                  <a:lnTo>
                    <a:pt x="1753" y="535"/>
                  </a:lnTo>
                  <a:lnTo>
                    <a:pt x="1753" y="535"/>
                  </a:lnTo>
                  <a:lnTo>
                    <a:pt x="1763" y="535"/>
                  </a:lnTo>
                  <a:lnTo>
                    <a:pt x="1763" y="535"/>
                  </a:lnTo>
                  <a:lnTo>
                    <a:pt x="1766" y="535"/>
                  </a:lnTo>
                  <a:lnTo>
                    <a:pt x="1770" y="535"/>
                  </a:lnTo>
                  <a:lnTo>
                    <a:pt x="1772" y="535"/>
                  </a:lnTo>
                  <a:lnTo>
                    <a:pt x="1772" y="535"/>
                  </a:lnTo>
                  <a:lnTo>
                    <a:pt x="1778" y="527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93" y="531"/>
                  </a:lnTo>
                  <a:lnTo>
                    <a:pt x="1797" y="531"/>
                  </a:lnTo>
                  <a:lnTo>
                    <a:pt x="1801" y="531"/>
                  </a:lnTo>
                  <a:lnTo>
                    <a:pt x="1801" y="529"/>
                  </a:lnTo>
                  <a:lnTo>
                    <a:pt x="1801" y="529"/>
                  </a:lnTo>
                  <a:lnTo>
                    <a:pt x="1804" y="527"/>
                  </a:lnTo>
                  <a:lnTo>
                    <a:pt x="1804" y="524"/>
                  </a:lnTo>
                  <a:lnTo>
                    <a:pt x="1804" y="520"/>
                  </a:lnTo>
                  <a:lnTo>
                    <a:pt x="1793" y="520"/>
                  </a:lnTo>
                  <a:lnTo>
                    <a:pt x="1793" y="520"/>
                  </a:lnTo>
                  <a:lnTo>
                    <a:pt x="1793" y="516"/>
                  </a:lnTo>
                  <a:lnTo>
                    <a:pt x="1793" y="512"/>
                  </a:lnTo>
                  <a:lnTo>
                    <a:pt x="1795" y="508"/>
                  </a:lnTo>
                  <a:lnTo>
                    <a:pt x="1795" y="508"/>
                  </a:lnTo>
                  <a:lnTo>
                    <a:pt x="1808" y="495"/>
                  </a:lnTo>
                  <a:lnTo>
                    <a:pt x="1808" y="495"/>
                  </a:lnTo>
                  <a:lnTo>
                    <a:pt x="1812" y="490"/>
                  </a:lnTo>
                  <a:lnTo>
                    <a:pt x="1819" y="486"/>
                  </a:lnTo>
                  <a:lnTo>
                    <a:pt x="1819" y="486"/>
                  </a:lnTo>
                  <a:lnTo>
                    <a:pt x="1821" y="484"/>
                  </a:lnTo>
                  <a:lnTo>
                    <a:pt x="1823" y="482"/>
                  </a:lnTo>
                  <a:lnTo>
                    <a:pt x="1823" y="480"/>
                  </a:lnTo>
                  <a:lnTo>
                    <a:pt x="1823" y="480"/>
                  </a:lnTo>
                  <a:lnTo>
                    <a:pt x="1823" y="476"/>
                  </a:lnTo>
                  <a:lnTo>
                    <a:pt x="1823" y="474"/>
                  </a:lnTo>
                  <a:lnTo>
                    <a:pt x="1823" y="472"/>
                  </a:lnTo>
                  <a:lnTo>
                    <a:pt x="1823" y="472"/>
                  </a:lnTo>
                  <a:lnTo>
                    <a:pt x="1825" y="472"/>
                  </a:lnTo>
                  <a:lnTo>
                    <a:pt x="1825" y="472"/>
                  </a:lnTo>
                  <a:lnTo>
                    <a:pt x="1827" y="472"/>
                  </a:lnTo>
                  <a:lnTo>
                    <a:pt x="1827" y="469"/>
                  </a:lnTo>
                  <a:lnTo>
                    <a:pt x="1827" y="469"/>
                  </a:lnTo>
                  <a:lnTo>
                    <a:pt x="1833" y="465"/>
                  </a:lnTo>
                  <a:lnTo>
                    <a:pt x="1835" y="463"/>
                  </a:lnTo>
                  <a:lnTo>
                    <a:pt x="1836" y="463"/>
                  </a:lnTo>
                  <a:lnTo>
                    <a:pt x="1836" y="463"/>
                  </a:lnTo>
                  <a:lnTo>
                    <a:pt x="1846" y="463"/>
                  </a:lnTo>
                  <a:lnTo>
                    <a:pt x="1846" y="463"/>
                  </a:lnTo>
                  <a:lnTo>
                    <a:pt x="1853" y="465"/>
                  </a:lnTo>
                  <a:lnTo>
                    <a:pt x="1857" y="465"/>
                  </a:lnTo>
                  <a:lnTo>
                    <a:pt x="1857" y="465"/>
                  </a:lnTo>
                  <a:lnTo>
                    <a:pt x="1859" y="465"/>
                  </a:lnTo>
                  <a:lnTo>
                    <a:pt x="1861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7" y="461"/>
                  </a:lnTo>
                  <a:lnTo>
                    <a:pt x="1867" y="461"/>
                  </a:lnTo>
                  <a:lnTo>
                    <a:pt x="1869" y="465"/>
                  </a:lnTo>
                  <a:lnTo>
                    <a:pt x="1870" y="467"/>
                  </a:lnTo>
                  <a:lnTo>
                    <a:pt x="1872" y="469"/>
                  </a:lnTo>
                  <a:lnTo>
                    <a:pt x="1872" y="467"/>
                  </a:lnTo>
                  <a:lnTo>
                    <a:pt x="1872" y="467"/>
                  </a:lnTo>
                  <a:lnTo>
                    <a:pt x="1874" y="465"/>
                  </a:lnTo>
                  <a:lnTo>
                    <a:pt x="1874" y="461"/>
                  </a:lnTo>
                  <a:lnTo>
                    <a:pt x="1874" y="461"/>
                  </a:lnTo>
                  <a:lnTo>
                    <a:pt x="1878" y="461"/>
                  </a:lnTo>
                  <a:lnTo>
                    <a:pt x="1878" y="461"/>
                  </a:lnTo>
                  <a:lnTo>
                    <a:pt x="1878" y="465"/>
                  </a:lnTo>
                  <a:lnTo>
                    <a:pt x="1878" y="465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6" y="472"/>
                  </a:lnTo>
                  <a:lnTo>
                    <a:pt x="1874" y="474"/>
                  </a:lnTo>
                  <a:lnTo>
                    <a:pt x="1872" y="476"/>
                  </a:lnTo>
                  <a:lnTo>
                    <a:pt x="1872" y="476"/>
                  </a:lnTo>
                  <a:lnTo>
                    <a:pt x="1876" y="480"/>
                  </a:lnTo>
                  <a:lnTo>
                    <a:pt x="1876" y="480"/>
                  </a:lnTo>
                  <a:lnTo>
                    <a:pt x="1878" y="484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4" y="488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8" y="490"/>
                  </a:lnTo>
                  <a:lnTo>
                    <a:pt x="1880" y="490"/>
                  </a:lnTo>
                  <a:lnTo>
                    <a:pt x="1882" y="491"/>
                  </a:lnTo>
                  <a:lnTo>
                    <a:pt x="1884" y="490"/>
                  </a:lnTo>
                  <a:lnTo>
                    <a:pt x="1884" y="490"/>
                  </a:lnTo>
                  <a:lnTo>
                    <a:pt x="1889" y="486"/>
                  </a:lnTo>
                  <a:lnTo>
                    <a:pt x="1889" y="486"/>
                  </a:lnTo>
                  <a:lnTo>
                    <a:pt x="1893" y="482"/>
                  </a:lnTo>
                  <a:lnTo>
                    <a:pt x="1897" y="474"/>
                  </a:lnTo>
                  <a:lnTo>
                    <a:pt x="1906" y="471"/>
                  </a:lnTo>
                  <a:lnTo>
                    <a:pt x="1914" y="471"/>
                  </a:lnTo>
                  <a:lnTo>
                    <a:pt x="1914" y="471"/>
                  </a:lnTo>
                  <a:lnTo>
                    <a:pt x="1916" y="469"/>
                  </a:lnTo>
                  <a:lnTo>
                    <a:pt x="1918" y="469"/>
                  </a:lnTo>
                  <a:lnTo>
                    <a:pt x="1920" y="465"/>
                  </a:lnTo>
                  <a:lnTo>
                    <a:pt x="1920" y="465"/>
                  </a:lnTo>
                  <a:lnTo>
                    <a:pt x="1920" y="455"/>
                  </a:lnTo>
                  <a:lnTo>
                    <a:pt x="1922" y="448"/>
                  </a:lnTo>
                  <a:lnTo>
                    <a:pt x="1927" y="444"/>
                  </a:lnTo>
                  <a:lnTo>
                    <a:pt x="1935" y="440"/>
                  </a:lnTo>
                  <a:lnTo>
                    <a:pt x="1935" y="440"/>
                  </a:lnTo>
                  <a:lnTo>
                    <a:pt x="1939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8" y="444"/>
                  </a:lnTo>
                  <a:lnTo>
                    <a:pt x="1952" y="446"/>
                  </a:lnTo>
                  <a:lnTo>
                    <a:pt x="1942" y="446"/>
                  </a:lnTo>
                  <a:lnTo>
                    <a:pt x="1935" y="454"/>
                  </a:lnTo>
                  <a:lnTo>
                    <a:pt x="1935" y="454"/>
                  </a:lnTo>
                  <a:lnTo>
                    <a:pt x="1933" y="457"/>
                  </a:lnTo>
                  <a:lnTo>
                    <a:pt x="1931" y="459"/>
                  </a:lnTo>
                  <a:lnTo>
                    <a:pt x="1931" y="461"/>
                  </a:lnTo>
                  <a:lnTo>
                    <a:pt x="1931" y="461"/>
                  </a:lnTo>
                  <a:lnTo>
                    <a:pt x="1931" y="469"/>
                  </a:lnTo>
                  <a:lnTo>
                    <a:pt x="1931" y="469"/>
                  </a:lnTo>
                  <a:lnTo>
                    <a:pt x="1931" y="471"/>
                  </a:lnTo>
                  <a:lnTo>
                    <a:pt x="1931" y="474"/>
                  </a:lnTo>
                  <a:lnTo>
                    <a:pt x="1929" y="476"/>
                  </a:lnTo>
                  <a:lnTo>
                    <a:pt x="1929" y="476"/>
                  </a:lnTo>
                  <a:lnTo>
                    <a:pt x="1927" y="478"/>
                  </a:lnTo>
                  <a:lnTo>
                    <a:pt x="1927" y="482"/>
                  </a:lnTo>
                  <a:lnTo>
                    <a:pt x="1923" y="486"/>
                  </a:lnTo>
                  <a:lnTo>
                    <a:pt x="1923" y="486"/>
                  </a:lnTo>
                  <a:lnTo>
                    <a:pt x="1922" y="488"/>
                  </a:lnTo>
                  <a:lnTo>
                    <a:pt x="1922" y="490"/>
                  </a:lnTo>
                  <a:lnTo>
                    <a:pt x="1920" y="490"/>
                  </a:lnTo>
                  <a:lnTo>
                    <a:pt x="1920" y="490"/>
                  </a:lnTo>
                  <a:lnTo>
                    <a:pt x="1918" y="490"/>
                  </a:lnTo>
                  <a:lnTo>
                    <a:pt x="1916" y="490"/>
                  </a:lnTo>
                  <a:lnTo>
                    <a:pt x="1916" y="490"/>
                  </a:lnTo>
                  <a:lnTo>
                    <a:pt x="1912" y="490"/>
                  </a:lnTo>
                  <a:lnTo>
                    <a:pt x="1912" y="490"/>
                  </a:lnTo>
                  <a:lnTo>
                    <a:pt x="1912" y="493"/>
                  </a:lnTo>
                  <a:lnTo>
                    <a:pt x="1910" y="495"/>
                  </a:lnTo>
                  <a:lnTo>
                    <a:pt x="1908" y="497"/>
                  </a:lnTo>
                  <a:lnTo>
                    <a:pt x="1906" y="497"/>
                  </a:lnTo>
                  <a:lnTo>
                    <a:pt x="1906" y="497"/>
                  </a:lnTo>
                  <a:lnTo>
                    <a:pt x="1905" y="497"/>
                  </a:lnTo>
                  <a:lnTo>
                    <a:pt x="1901" y="499"/>
                  </a:lnTo>
                  <a:lnTo>
                    <a:pt x="1897" y="501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7"/>
                  </a:lnTo>
                  <a:lnTo>
                    <a:pt x="1893" y="508"/>
                  </a:lnTo>
                  <a:lnTo>
                    <a:pt x="1893" y="508"/>
                  </a:lnTo>
                  <a:lnTo>
                    <a:pt x="1888" y="514"/>
                  </a:lnTo>
                  <a:lnTo>
                    <a:pt x="1884" y="516"/>
                  </a:lnTo>
                  <a:lnTo>
                    <a:pt x="1882" y="518"/>
                  </a:lnTo>
                  <a:lnTo>
                    <a:pt x="1880" y="522"/>
                  </a:lnTo>
                  <a:lnTo>
                    <a:pt x="1874" y="527"/>
                  </a:lnTo>
                  <a:lnTo>
                    <a:pt x="1870" y="531"/>
                  </a:lnTo>
                  <a:lnTo>
                    <a:pt x="1870" y="531"/>
                  </a:lnTo>
                  <a:lnTo>
                    <a:pt x="1870" y="533"/>
                  </a:lnTo>
                  <a:lnTo>
                    <a:pt x="1870" y="535"/>
                  </a:lnTo>
                  <a:lnTo>
                    <a:pt x="1869" y="537"/>
                  </a:lnTo>
                  <a:lnTo>
                    <a:pt x="1869" y="537"/>
                  </a:lnTo>
                  <a:lnTo>
                    <a:pt x="1865" y="539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2"/>
                  </a:lnTo>
                  <a:lnTo>
                    <a:pt x="1861" y="544"/>
                  </a:lnTo>
                  <a:lnTo>
                    <a:pt x="1859" y="546"/>
                  </a:lnTo>
                  <a:lnTo>
                    <a:pt x="1859" y="546"/>
                  </a:lnTo>
                  <a:lnTo>
                    <a:pt x="1853" y="550"/>
                  </a:lnTo>
                  <a:lnTo>
                    <a:pt x="1853" y="550"/>
                  </a:lnTo>
                  <a:lnTo>
                    <a:pt x="1853" y="552"/>
                  </a:lnTo>
                  <a:lnTo>
                    <a:pt x="1850" y="550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0" y="559"/>
                  </a:lnTo>
                  <a:lnTo>
                    <a:pt x="1838" y="561"/>
                  </a:lnTo>
                  <a:lnTo>
                    <a:pt x="1835" y="561"/>
                  </a:lnTo>
                  <a:lnTo>
                    <a:pt x="1835" y="561"/>
                  </a:lnTo>
                  <a:lnTo>
                    <a:pt x="1827" y="561"/>
                  </a:lnTo>
                  <a:lnTo>
                    <a:pt x="1827" y="561"/>
                  </a:lnTo>
                  <a:lnTo>
                    <a:pt x="1827" y="569"/>
                  </a:lnTo>
                  <a:lnTo>
                    <a:pt x="1827" y="575"/>
                  </a:lnTo>
                  <a:lnTo>
                    <a:pt x="1827" y="575"/>
                  </a:lnTo>
                  <a:lnTo>
                    <a:pt x="1823" y="577"/>
                  </a:lnTo>
                  <a:lnTo>
                    <a:pt x="1821" y="578"/>
                  </a:lnTo>
                  <a:lnTo>
                    <a:pt x="1821" y="578"/>
                  </a:lnTo>
                  <a:lnTo>
                    <a:pt x="1816" y="584"/>
                  </a:lnTo>
                  <a:lnTo>
                    <a:pt x="1816" y="584"/>
                  </a:lnTo>
                  <a:lnTo>
                    <a:pt x="1812" y="588"/>
                  </a:lnTo>
                  <a:lnTo>
                    <a:pt x="1812" y="590"/>
                  </a:lnTo>
                  <a:lnTo>
                    <a:pt x="1812" y="592"/>
                  </a:lnTo>
                  <a:lnTo>
                    <a:pt x="1812" y="592"/>
                  </a:lnTo>
                  <a:lnTo>
                    <a:pt x="1812" y="599"/>
                  </a:lnTo>
                  <a:lnTo>
                    <a:pt x="1812" y="599"/>
                  </a:lnTo>
                  <a:lnTo>
                    <a:pt x="1812" y="605"/>
                  </a:lnTo>
                  <a:lnTo>
                    <a:pt x="1812" y="605"/>
                  </a:lnTo>
                  <a:lnTo>
                    <a:pt x="1812" y="607"/>
                  </a:lnTo>
                  <a:lnTo>
                    <a:pt x="1812" y="609"/>
                  </a:lnTo>
                  <a:lnTo>
                    <a:pt x="1810" y="611"/>
                  </a:lnTo>
                  <a:lnTo>
                    <a:pt x="1810" y="616"/>
                  </a:lnTo>
                  <a:lnTo>
                    <a:pt x="1810" y="616"/>
                  </a:lnTo>
                  <a:lnTo>
                    <a:pt x="1810" y="633"/>
                  </a:lnTo>
                  <a:lnTo>
                    <a:pt x="1810" y="633"/>
                  </a:lnTo>
                  <a:lnTo>
                    <a:pt x="1812" y="637"/>
                  </a:lnTo>
                  <a:lnTo>
                    <a:pt x="1812" y="639"/>
                  </a:lnTo>
                  <a:lnTo>
                    <a:pt x="1814" y="641"/>
                  </a:lnTo>
                  <a:lnTo>
                    <a:pt x="1814" y="641"/>
                  </a:lnTo>
                  <a:lnTo>
                    <a:pt x="1814" y="648"/>
                  </a:lnTo>
                  <a:lnTo>
                    <a:pt x="1814" y="648"/>
                  </a:lnTo>
                  <a:lnTo>
                    <a:pt x="1816" y="650"/>
                  </a:lnTo>
                  <a:lnTo>
                    <a:pt x="1816" y="654"/>
                  </a:lnTo>
                  <a:lnTo>
                    <a:pt x="1816" y="654"/>
                  </a:lnTo>
                  <a:lnTo>
                    <a:pt x="1816" y="664"/>
                  </a:lnTo>
                  <a:lnTo>
                    <a:pt x="1816" y="664"/>
                  </a:lnTo>
                  <a:lnTo>
                    <a:pt x="1816" y="667"/>
                  </a:lnTo>
                  <a:lnTo>
                    <a:pt x="1816" y="669"/>
                  </a:lnTo>
                  <a:lnTo>
                    <a:pt x="1816" y="673"/>
                  </a:lnTo>
                  <a:lnTo>
                    <a:pt x="1816" y="673"/>
                  </a:lnTo>
                  <a:lnTo>
                    <a:pt x="1821" y="675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19" y="679"/>
                  </a:lnTo>
                  <a:lnTo>
                    <a:pt x="1821" y="681"/>
                  </a:lnTo>
                  <a:lnTo>
                    <a:pt x="1821" y="684"/>
                  </a:lnTo>
                  <a:lnTo>
                    <a:pt x="1821" y="692"/>
                  </a:lnTo>
                  <a:lnTo>
                    <a:pt x="1821" y="692"/>
                  </a:lnTo>
                  <a:lnTo>
                    <a:pt x="1821" y="699"/>
                  </a:lnTo>
                  <a:lnTo>
                    <a:pt x="1821" y="699"/>
                  </a:lnTo>
                  <a:lnTo>
                    <a:pt x="1821" y="701"/>
                  </a:lnTo>
                  <a:lnTo>
                    <a:pt x="1823" y="703"/>
                  </a:lnTo>
                  <a:lnTo>
                    <a:pt x="1823" y="707"/>
                  </a:lnTo>
                  <a:lnTo>
                    <a:pt x="1823" y="713"/>
                  </a:lnTo>
                  <a:lnTo>
                    <a:pt x="1823" y="713"/>
                  </a:lnTo>
                  <a:lnTo>
                    <a:pt x="1827" y="716"/>
                  </a:lnTo>
                  <a:lnTo>
                    <a:pt x="1827" y="718"/>
                  </a:lnTo>
                  <a:lnTo>
                    <a:pt x="1827" y="718"/>
                  </a:lnTo>
                  <a:lnTo>
                    <a:pt x="1827" y="716"/>
                  </a:lnTo>
                  <a:lnTo>
                    <a:pt x="1827" y="716"/>
                  </a:lnTo>
                  <a:lnTo>
                    <a:pt x="1827" y="715"/>
                  </a:lnTo>
                  <a:lnTo>
                    <a:pt x="1829" y="713"/>
                  </a:lnTo>
                  <a:lnTo>
                    <a:pt x="1833" y="709"/>
                  </a:lnTo>
                  <a:lnTo>
                    <a:pt x="1833" y="709"/>
                  </a:lnTo>
                  <a:lnTo>
                    <a:pt x="1836" y="705"/>
                  </a:lnTo>
                  <a:lnTo>
                    <a:pt x="1836" y="705"/>
                  </a:lnTo>
                  <a:lnTo>
                    <a:pt x="1842" y="699"/>
                  </a:lnTo>
                  <a:lnTo>
                    <a:pt x="1842" y="699"/>
                  </a:lnTo>
                  <a:lnTo>
                    <a:pt x="1848" y="692"/>
                  </a:lnTo>
                  <a:lnTo>
                    <a:pt x="1848" y="692"/>
                  </a:lnTo>
                  <a:lnTo>
                    <a:pt x="1853" y="684"/>
                  </a:lnTo>
                  <a:lnTo>
                    <a:pt x="1853" y="675"/>
                  </a:lnTo>
                  <a:lnTo>
                    <a:pt x="1853" y="669"/>
                  </a:lnTo>
                  <a:lnTo>
                    <a:pt x="1853" y="669"/>
                  </a:lnTo>
                  <a:lnTo>
                    <a:pt x="1855" y="667"/>
                  </a:lnTo>
                  <a:lnTo>
                    <a:pt x="1857" y="665"/>
                  </a:lnTo>
                  <a:lnTo>
                    <a:pt x="1859" y="665"/>
                  </a:lnTo>
                  <a:lnTo>
                    <a:pt x="1859" y="665"/>
                  </a:lnTo>
                  <a:lnTo>
                    <a:pt x="1865" y="665"/>
                  </a:lnTo>
                  <a:lnTo>
                    <a:pt x="1865" y="665"/>
                  </a:lnTo>
                  <a:lnTo>
                    <a:pt x="1872" y="665"/>
                  </a:lnTo>
                  <a:lnTo>
                    <a:pt x="1872" y="665"/>
                  </a:lnTo>
                  <a:lnTo>
                    <a:pt x="1874" y="667"/>
                  </a:lnTo>
                  <a:lnTo>
                    <a:pt x="1874" y="665"/>
                  </a:lnTo>
                  <a:lnTo>
                    <a:pt x="1874" y="662"/>
                  </a:lnTo>
                  <a:lnTo>
                    <a:pt x="1874" y="662"/>
                  </a:lnTo>
                  <a:lnTo>
                    <a:pt x="1874" y="650"/>
                  </a:lnTo>
                  <a:lnTo>
                    <a:pt x="1874" y="650"/>
                  </a:lnTo>
                  <a:lnTo>
                    <a:pt x="1874" y="645"/>
                  </a:lnTo>
                  <a:lnTo>
                    <a:pt x="1874" y="645"/>
                  </a:lnTo>
                  <a:lnTo>
                    <a:pt x="1878" y="643"/>
                  </a:lnTo>
                  <a:lnTo>
                    <a:pt x="1882" y="639"/>
                  </a:lnTo>
                  <a:lnTo>
                    <a:pt x="1882" y="639"/>
                  </a:lnTo>
                  <a:lnTo>
                    <a:pt x="1884" y="637"/>
                  </a:lnTo>
                  <a:lnTo>
                    <a:pt x="1886" y="635"/>
                  </a:lnTo>
                  <a:lnTo>
                    <a:pt x="1889" y="635"/>
                  </a:lnTo>
                  <a:lnTo>
                    <a:pt x="1901" y="639"/>
                  </a:lnTo>
                  <a:lnTo>
                    <a:pt x="1901" y="639"/>
                  </a:lnTo>
                  <a:lnTo>
                    <a:pt x="1903" y="637"/>
                  </a:lnTo>
                  <a:lnTo>
                    <a:pt x="1905" y="637"/>
                  </a:lnTo>
                  <a:lnTo>
                    <a:pt x="1905" y="635"/>
                  </a:lnTo>
                  <a:lnTo>
                    <a:pt x="1905" y="635"/>
                  </a:lnTo>
                  <a:lnTo>
                    <a:pt x="1905" y="629"/>
                  </a:lnTo>
                  <a:lnTo>
                    <a:pt x="1905" y="628"/>
                  </a:lnTo>
                  <a:lnTo>
                    <a:pt x="1905" y="626"/>
                  </a:lnTo>
                  <a:lnTo>
                    <a:pt x="1905" y="626"/>
                  </a:lnTo>
                  <a:lnTo>
                    <a:pt x="1901" y="620"/>
                  </a:lnTo>
                  <a:lnTo>
                    <a:pt x="1899" y="614"/>
                  </a:lnTo>
                  <a:lnTo>
                    <a:pt x="1899" y="614"/>
                  </a:lnTo>
                  <a:lnTo>
                    <a:pt x="1899" y="612"/>
                  </a:lnTo>
                  <a:lnTo>
                    <a:pt x="1901" y="609"/>
                  </a:lnTo>
                  <a:lnTo>
                    <a:pt x="1901" y="609"/>
                  </a:lnTo>
                  <a:lnTo>
                    <a:pt x="1905" y="605"/>
                  </a:lnTo>
                  <a:lnTo>
                    <a:pt x="1905" y="603"/>
                  </a:lnTo>
                  <a:lnTo>
                    <a:pt x="1903" y="603"/>
                  </a:lnTo>
                  <a:lnTo>
                    <a:pt x="1901" y="603"/>
                  </a:lnTo>
                  <a:lnTo>
                    <a:pt x="1908" y="599"/>
                  </a:lnTo>
                  <a:lnTo>
                    <a:pt x="1908" y="594"/>
                  </a:lnTo>
                  <a:lnTo>
                    <a:pt x="1912" y="597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2" y="601"/>
                  </a:lnTo>
                  <a:lnTo>
                    <a:pt x="1922" y="597"/>
                  </a:lnTo>
                  <a:lnTo>
                    <a:pt x="1922" y="597"/>
                  </a:lnTo>
                  <a:lnTo>
                    <a:pt x="1922" y="590"/>
                  </a:lnTo>
                  <a:lnTo>
                    <a:pt x="1918" y="586"/>
                  </a:lnTo>
                  <a:lnTo>
                    <a:pt x="1912" y="584"/>
                  </a:lnTo>
                  <a:lnTo>
                    <a:pt x="1912" y="577"/>
                  </a:lnTo>
                  <a:lnTo>
                    <a:pt x="1914" y="571"/>
                  </a:lnTo>
                  <a:lnTo>
                    <a:pt x="1914" y="571"/>
                  </a:lnTo>
                  <a:lnTo>
                    <a:pt x="1916" y="569"/>
                  </a:lnTo>
                  <a:lnTo>
                    <a:pt x="1918" y="567"/>
                  </a:lnTo>
                  <a:lnTo>
                    <a:pt x="1918" y="567"/>
                  </a:lnTo>
                  <a:lnTo>
                    <a:pt x="1920" y="565"/>
                  </a:lnTo>
                  <a:lnTo>
                    <a:pt x="1920" y="563"/>
                  </a:lnTo>
                  <a:lnTo>
                    <a:pt x="1914" y="558"/>
                  </a:lnTo>
                  <a:lnTo>
                    <a:pt x="1914" y="558"/>
                  </a:lnTo>
                  <a:lnTo>
                    <a:pt x="1908" y="559"/>
                  </a:lnTo>
                  <a:lnTo>
                    <a:pt x="1906" y="561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8"/>
                  </a:lnTo>
                  <a:lnTo>
                    <a:pt x="1903" y="556"/>
                  </a:lnTo>
                  <a:lnTo>
                    <a:pt x="1903" y="554"/>
                  </a:lnTo>
                  <a:lnTo>
                    <a:pt x="1901" y="550"/>
                  </a:lnTo>
                  <a:lnTo>
                    <a:pt x="1901" y="550"/>
                  </a:lnTo>
                  <a:lnTo>
                    <a:pt x="1901" y="548"/>
                  </a:lnTo>
                  <a:lnTo>
                    <a:pt x="1901" y="546"/>
                  </a:lnTo>
                  <a:lnTo>
                    <a:pt x="1901" y="544"/>
                  </a:lnTo>
                  <a:lnTo>
                    <a:pt x="1905" y="544"/>
                  </a:lnTo>
                  <a:lnTo>
                    <a:pt x="1905" y="544"/>
                  </a:lnTo>
                  <a:lnTo>
                    <a:pt x="1906" y="544"/>
                  </a:lnTo>
                  <a:lnTo>
                    <a:pt x="1908" y="542"/>
                  </a:lnTo>
                  <a:lnTo>
                    <a:pt x="1910" y="541"/>
                  </a:lnTo>
                  <a:lnTo>
                    <a:pt x="1912" y="533"/>
                  </a:lnTo>
                  <a:lnTo>
                    <a:pt x="1912" y="533"/>
                  </a:lnTo>
                  <a:lnTo>
                    <a:pt x="1916" y="529"/>
                  </a:lnTo>
                  <a:lnTo>
                    <a:pt x="1918" y="527"/>
                  </a:lnTo>
                  <a:lnTo>
                    <a:pt x="1920" y="524"/>
                  </a:lnTo>
                  <a:lnTo>
                    <a:pt x="1920" y="524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3" y="518"/>
                  </a:lnTo>
                  <a:lnTo>
                    <a:pt x="1923" y="518"/>
                  </a:lnTo>
                  <a:lnTo>
                    <a:pt x="1927" y="514"/>
                  </a:lnTo>
                  <a:lnTo>
                    <a:pt x="1927" y="510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9" y="507"/>
                  </a:lnTo>
                  <a:lnTo>
                    <a:pt x="1939" y="507"/>
                  </a:lnTo>
                  <a:lnTo>
                    <a:pt x="1944" y="507"/>
                  </a:lnTo>
                  <a:lnTo>
                    <a:pt x="1946" y="507"/>
                  </a:lnTo>
                  <a:lnTo>
                    <a:pt x="1948" y="507"/>
                  </a:lnTo>
                  <a:lnTo>
                    <a:pt x="1948" y="507"/>
                  </a:lnTo>
                  <a:lnTo>
                    <a:pt x="1954" y="501"/>
                  </a:lnTo>
                  <a:lnTo>
                    <a:pt x="1954" y="501"/>
                  </a:lnTo>
                  <a:lnTo>
                    <a:pt x="1957" y="497"/>
                  </a:lnTo>
                  <a:lnTo>
                    <a:pt x="1963" y="499"/>
                  </a:lnTo>
                  <a:lnTo>
                    <a:pt x="1963" y="499"/>
                  </a:lnTo>
                  <a:lnTo>
                    <a:pt x="1965" y="499"/>
                  </a:lnTo>
                  <a:lnTo>
                    <a:pt x="1965" y="501"/>
                  </a:lnTo>
                  <a:lnTo>
                    <a:pt x="1965" y="503"/>
                  </a:lnTo>
                  <a:lnTo>
                    <a:pt x="1965" y="503"/>
                  </a:lnTo>
                  <a:lnTo>
                    <a:pt x="1965" y="507"/>
                  </a:lnTo>
                  <a:lnTo>
                    <a:pt x="1963" y="510"/>
                  </a:lnTo>
                  <a:lnTo>
                    <a:pt x="1963" y="510"/>
                  </a:lnTo>
                  <a:lnTo>
                    <a:pt x="1963" y="512"/>
                  </a:lnTo>
                  <a:lnTo>
                    <a:pt x="1963" y="512"/>
                  </a:lnTo>
                  <a:lnTo>
                    <a:pt x="1965" y="512"/>
                  </a:lnTo>
                  <a:lnTo>
                    <a:pt x="1969" y="510"/>
                  </a:lnTo>
                  <a:lnTo>
                    <a:pt x="1969" y="510"/>
                  </a:lnTo>
                  <a:lnTo>
                    <a:pt x="1971" y="507"/>
                  </a:lnTo>
                  <a:lnTo>
                    <a:pt x="1975" y="505"/>
                  </a:lnTo>
                  <a:lnTo>
                    <a:pt x="1976" y="505"/>
                  </a:lnTo>
                  <a:lnTo>
                    <a:pt x="1978" y="503"/>
                  </a:lnTo>
                  <a:lnTo>
                    <a:pt x="1978" y="503"/>
                  </a:lnTo>
                  <a:lnTo>
                    <a:pt x="1978" y="501"/>
                  </a:lnTo>
                  <a:lnTo>
                    <a:pt x="1978" y="499"/>
                  </a:lnTo>
                  <a:lnTo>
                    <a:pt x="1980" y="499"/>
                  </a:lnTo>
                  <a:lnTo>
                    <a:pt x="1982" y="499"/>
                  </a:lnTo>
                  <a:lnTo>
                    <a:pt x="1982" y="499"/>
                  </a:lnTo>
                  <a:lnTo>
                    <a:pt x="1997" y="497"/>
                  </a:lnTo>
                  <a:lnTo>
                    <a:pt x="1997" y="497"/>
                  </a:lnTo>
                  <a:lnTo>
                    <a:pt x="2001" y="497"/>
                  </a:lnTo>
                  <a:lnTo>
                    <a:pt x="2001" y="497"/>
                  </a:lnTo>
                  <a:lnTo>
                    <a:pt x="2010" y="497"/>
                  </a:lnTo>
                  <a:lnTo>
                    <a:pt x="2010" y="497"/>
                  </a:lnTo>
                  <a:lnTo>
                    <a:pt x="2012" y="499"/>
                  </a:lnTo>
                  <a:lnTo>
                    <a:pt x="2014" y="499"/>
                  </a:lnTo>
                  <a:lnTo>
                    <a:pt x="2014" y="501"/>
                  </a:lnTo>
                  <a:lnTo>
                    <a:pt x="2014" y="501"/>
                  </a:lnTo>
                  <a:lnTo>
                    <a:pt x="2014" y="505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6" y="510"/>
                  </a:lnTo>
                  <a:lnTo>
                    <a:pt x="2020" y="510"/>
                  </a:lnTo>
                  <a:lnTo>
                    <a:pt x="2022" y="512"/>
                  </a:lnTo>
                  <a:lnTo>
                    <a:pt x="2022" y="510"/>
                  </a:lnTo>
                  <a:lnTo>
                    <a:pt x="2024" y="510"/>
                  </a:lnTo>
                  <a:lnTo>
                    <a:pt x="2024" y="510"/>
                  </a:lnTo>
                  <a:lnTo>
                    <a:pt x="2024" y="501"/>
                  </a:lnTo>
                  <a:lnTo>
                    <a:pt x="2024" y="501"/>
                  </a:lnTo>
                  <a:lnTo>
                    <a:pt x="2026" y="499"/>
                  </a:lnTo>
                  <a:lnTo>
                    <a:pt x="2026" y="499"/>
                  </a:lnTo>
                  <a:lnTo>
                    <a:pt x="2027" y="497"/>
                  </a:lnTo>
                  <a:lnTo>
                    <a:pt x="2031" y="497"/>
                  </a:lnTo>
                  <a:lnTo>
                    <a:pt x="2035" y="497"/>
                  </a:lnTo>
                  <a:lnTo>
                    <a:pt x="2037" y="495"/>
                  </a:lnTo>
                  <a:lnTo>
                    <a:pt x="2039" y="495"/>
                  </a:lnTo>
                  <a:lnTo>
                    <a:pt x="2039" y="495"/>
                  </a:lnTo>
                  <a:lnTo>
                    <a:pt x="2041" y="493"/>
                  </a:lnTo>
                  <a:lnTo>
                    <a:pt x="2043" y="491"/>
                  </a:lnTo>
                  <a:lnTo>
                    <a:pt x="2044" y="491"/>
                  </a:lnTo>
                  <a:lnTo>
                    <a:pt x="2048" y="490"/>
                  </a:lnTo>
                  <a:lnTo>
                    <a:pt x="2048" y="490"/>
                  </a:lnTo>
                  <a:lnTo>
                    <a:pt x="2050" y="486"/>
                  </a:lnTo>
                  <a:lnTo>
                    <a:pt x="2054" y="486"/>
                  </a:lnTo>
                  <a:lnTo>
                    <a:pt x="2054" y="486"/>
                  </a:lnTo>
                  <a:lnTo>
                    <a:pt x="2056" y="484"/>
                  </a:lnTo>
                  <a:lnTo>
                    <a:pt x="2056" y="484"/>
                  </a:lnTo>
                  <a:lnTo>
                    <a:pt x="2054" y="478"/>
                  </a:lnTo>
                  <a:lnTo>
                    <a:pt x="2056" y="476"/>
                  </a:lnTo>
                  <a:lnTo>
                    <a:pt x="2060" y="476"/>
                  </a:lnTo>
                  <a:lnTo>
                    <a:pt x="2060" y="476"/>
                  </a:lnTo>
                  <a:lnTo>
                    <a:pt x="2063" y="476"/>
                  </a:lnTo>
                  <a:lnTo>
                    <a:pt x="2065" y="474"/>
                  </a:lnTo>
                  <a:lnTo>
                    <a:pt x="2067" y="472"/>
                  </a:lnTo>
                  <a:lnTo>
                    <a:pt x="2067" y="472"/>
                  </a:lnTo>
                  <a:lnTo>
                    <a:pt x="2071" y="469"/>
                  </a:lnTo>
                  <a:lnTo>
                    <a:pt x="2071" y="469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80" y="465"/>
                  </a:lnTo>
                  <a:lnTo>
                    <a:pt x="2080" y="465"/>
                  </a:lnTo>
                  <a:lnTo>
                    <a:pt x="2084" y="465"/>
                  </a:lnTo>
                  <a:lnTo>
                    <a:pt x="2084" y="465"/>
                  </a:lnTo>
                  <a:lnTo>
                    <a:pt x="2086" y="463"/>
                  </a:lnTo>
                  <a:lnTo>
                    <a:pt x="2086" y="461"/>
                  </a:lnTo>
                  <a:lnTo>
                    <a:pt x="2090" y="461"/>
                  </a:lnTo>
                  <a:lnTo>
                    <a:pt x="2092" y="459"/>
                  </a:lnTo>
                  <a:lnTo>
                    <a:pt x="2092" y="459"/>
                  </a:lnTo>
                  <a:lnTo>
                    <a:pt x="2096" y="455"/>
                  </a:lnTo>
                  <a:lnTo>
                    <a:pt x="2097" y="454"/>
                  </a:lnTo>
                  <a:lnTo>
                    <a:pt x="2099" y="452"/>
                  </a:lnTo>
                  <a:lnTo>
                    <a:pt x="2099" y="452"/>
                  </a:lnTo>
                  <a:lnTo>
                    <a:pt x="2103" y="452"/>
                  </a:lnTo>
                  <a:lnTo>
                    <a:pt x="2103" y="450"/>
                  </a:lnTo>
                  <a:lnTo>
                    <a:pt x="2107" y="450"/>
                  </a:lnTo>
                  <a:lnTo>
                    <a:pt x="2107" y="450"/>
                  </a:lnTo>
                  <a:lnTo>
                    <a:pt x="2111" y="450"/>
                  </a:lnTo>
                  <a:lnTo>
                    <a:pt x="2111" y="448"/>
                  </a:lnTo>
                  <a:lnTo>
                    <a:pt x="2113" y="448"/>
                  </a:lnTo>
                  <a:lnTo>
                    <a:pt x="2113" y="448"/>
                  </a:lnTo>
                  <a:lnTo>
                    <a:pt x="2114" y="446"/>
                  </a:lnTo>
                  <a:lnTo>
                    <a:pt x="2118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0"/>
                  </a:lnTo>
                  <a:lnTo>
                    <a:pt x="2118" y="440"/>
                  </a:lnTo>
                  <a:lnTo>
                    <a:pt x="2118" y="440"/>
                  </a:lnTo>
                  <a:lnTo>
                    <a:pt x="2120" y="440"/>
                  </a:lnTo>
                  <a:lnTo>
                    <a:pt x="2120" y="440"/>
                  </a:lnTo>
                  <a:lnTo>
                    <a:pt x="2124" y="440"/>
                  </a:lnTo>
                  <a:lnTo>
                    <a:pt x="2126" y="442"/>
                  </a:lnTo>
                  <a:lnTo>
                    <a:pt x="2128" y="444"/>
                  </a:lnTo>
                  <a:lnTo>
                    <a:pt x="2135" y="448"/>
                  </a:lnTo>
                  <a:lnTo>
                    <a:pt x="2135" y="448"/>
                  </a:lnTo>
                  <a:lnTo>
                    <a:pt x="2143" y="448"/>
                  </a:lnTo>
                  <a:lnTo>
                    <a:pt x="2143" y="448"/>
                  </a:lnTo>
                  <a:lnTo>
                    <a:pt x="2147" y="448"/>
                  </a:lnTo>
                  <a:lnTo>
                    <a:pt x="2149" y="448"/>
                  </a:lnTo>
                  <a:lnTo>
                    <a:pt x="2150" y="450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4"/>
                  </a:lnTo>
                  <a:lnTo>
                    <a:pt x="2149" y="444"/>
                  </a:lnTo>
                  <a:lnTo>
                    <a:pt x="2149" y="444"/>
                  </a:lnTo>
                  <a:lnTo>
                    <a:pt x="2150" y="442"/>
                  </a:lnTo>
                  <a:lnTo>
                    <a:pt x="2150" y="442"/>
                  </a:lnTo>
                  <a:lnTo>
                    <a:pt x="2154" y="440"/>
                  </a:lnTo>
                  <a:lnTo>
                    <a:pt x="2154" y="440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4" y="435"/>
                  </a:lnTo>
                  <a:lnTo>
                    <a:pt x="2152" y="431"/>
                  </a:lnTo>
                  <a:lnTo>
                    <a:pt x="2152" y="431"/>
                  </a:lnTo>
                  <a:lnTo>
                    <a:pt x="2149" y="427"/>
                  </a:lnTo>
                  <a:lnTo>
                    <a:pt x="2143" y="420"/>
                  </a:lnTo>
                  <a:lnTo>
                    <a:pt x="2137" y="420"/>
                  </a:lnTo>
                  <a:lnTo>
                    <a:pt x="2137" y="420"/>
                  </a:lnTo>
                  <a:lnTo>
                    <a:pt x="2141" y="420"/>
                  </a:lnTo>
                  <a:lnTo>
                    <a:pt x="2143" y="418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1" y="412"/>
                  </a:lnTo>
                  <a:lnTo>
                    <a:pt x="2141" y="410"/>
                  </a:lnTo>
                  <a:lnTo>
                    <a:pt x="2141" y="410"/>
                  </a:lnTo>
                  <a:lnTo>
                    <a:pt x="2139" y="406"/>
                  </a:lnTo>
                  <a:lnTo>
                    <a:pt x="2139" y="406"/>
                  </a:lnTo>
                  <a:lnTo>
                    <a:pt x="2135" y="403"/>
                  </a:lnTo>
                  <a:lnTo>
                    <a:pt x="2131" y="403"/>
                  </a:lnTo>
                  <a:lnTo>
                    <a:pt x="2128" y="399"/>
                  </a:lnTo>
                  <a:lnTo>
                    <a:pt x="2124" y="393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93"/>
                  </a:lnTo>
                  <a:lnTo>
                    <a:pt x="2120" y="393"/>
                  </a:lnTo>
                  <a:lnTo>
                    <a:pt x="2120" y="395"/>
                  </a:lnTo>
                  <a:lnTo>
                    <a:pt x="2118" y="395"/>
                  </a:lnTo>
                  <a:lnTo>
                    <a:pt x="2114" y="393"/>
                  </a:lnTo>
                  <a:lnTo>
                    <a:pt x="2114" y="393"/>
                  </a:lnTo>
                  <a:lnTo>
                    <a:pt x="2109" y="389"/>
                  </a:lnTo>
                  <a:lnTo>
                    <a:pt x="2107" y="389"/>
                  </a:lnTo>
                  <a:lnTo>
                    <a:pt x="2107" y="389"/>
                  </a:lnTo>
                  <a:lnTo>
                    <a:pt x="2103" y="387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9" y="384"/>
                  </a:lnTo>
                  <a:lnTo>
                    <a:pt x="2111" y="382"/>
                  </a:lnTo>
                  <a:lnTo>
                    <a:pt x="2113" y="380"/>
                  </a:lnTo>
                  <a:lnTo>
                    <a:pt x="2120" y="380"/>
                  </a:lnTo>
                  <a:lnTo>
                    <a:pt x="2120" y="380"/>
                  </a:lnTo>
                  <a:lnTo>
                    <a:pt x="2124" y="382"/>
                  </a:lnTo>
                  <a:lnTo>
                    <a:pt x="2126" y="382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3" y="389"/>
                  </a:lnTo>
                  <a:lnTo>
                    <a:pt x="2133" y="389"/>
                  </a:lnTo>
                  <a:lnTo>
                    <a:pt x="2135" y="389"/>
                  </a:lnTo>
                  <a:lnTo>
                    <a:pt x="2137" y="391"/>
                  </a:lnTo>
                  <a:lnTo>
                    <a:pt x="2139" y="393"/>
                  </a:lnTo>
                  <a:lnTo>
                    <a:pt x="2141" y="391"/>
                  </a:lnTo>
                  <a:lnTo>
                    <a:pt x="2141" y="391"/>
                  </a:lnTo>
                  <a:lnTo>
                    <a:pt x="2147" y="387"/>
                  </a:lnTo>
                  <a:lnTo>
                    <a:pt x="2149" y="385"/>
                  </a:lnTo>
                  <a:lnTo>
                    <a:pt x="2152" y="385"/>
                  </a:lnTo>
                  <a:lnTo>
                    <a:pt x="2152" y="385"/>
                  </a:lnTo>
                  <a:lnTo>
                    <a:pt x="2156" y="385"/>
                  </a:lnTo>
                  <a:lnTo>
                    <a:pt x="2158" y="382"/>
                  </a:lnTo>
                  <a:lnTo>
                    <a:pt x="2158" y="382"/>
                  </a:lnTo>
                  <a:lnTo>
                    <a:pt x="2164" y="378"/>
                  </a:lnTo>
                  <a:lnTo>
                    <a:pt x="2164" y="378"/>
                  </a:lnTo>
                  <a:lnTo>
                    <a:pt x="2162" y="378"/>
                  </a:lnTo>
                  <a:lnTo>
                    <a:pt x="2162" y="376"/>
                  </a:lnTo>
                  <a:lnTo>
                    <a:pt x="2162" y="372"/>
                  </a:lnTo>
                  <a:lnTo>
                    <a:pt x="2162" y="372"/>
                  </a:lnTo>
                  <a:lnTo>
                    <a:pt x="2166" y="370"/>
                  </a:lnTo>
                  <a:lnTo>
                    <a:pt x="2166" y="370"/>
                  </a:lnTo>
                  <a:lnTo>
                    <a:pt x="2169" y="368"/>
                  </a:lnTo>
                  <a:lnTo>
                    <a:pt x="2171" y="368"/>
                  </a:lnTo>
                  <a:lnTo>
                    <a:pt x="2171" y="368"/>
                  </a:lnTo>
                  <a:lnTo>
                    <a:pt x="2169" y="365"/>
                  </a:lnTo>
                  <a:lnTo>
                    <a:pt x="2169" y="365"/>
                  </a:lnTo>
                  <a:lnTo>
                    <a:pt x="2166" y="361"/>
                  </a:lnTo>
                  <a:lnTo>
                    <a:pt x="2166" y="359"/>
                  </a:lnTo>
                  <a:lnTo>
                    <a:pt x="2166" y="357"/>
                  </a:lnTo>
                  <a:lnTo>
                    <a:pt x="2166" y="357"/>
                  </a:lnTo>
                  <a:lnTo>
                    <a:pt x="2166" y="355"/>
                  </a:lnTo>
                  <a:lnTo>
                    <a:pt x="2166" y="353"/>
                  </a:lnTo>
                  <a:lnTo>
                    <a:pt x="2166" y="353"/>
                  </a:lnTo>
                  <a:lnTo>
                    <a:pt x="2169" y="353"/>
                  </a:lnTo>
                  <a:lnTo>
                    <a:pt x="2169" y="353"/>
                  </a:lnTo>
                  <a:lnTo>
                    <a:pt x="2173" y="351"/>
                  </a:lnTo>
                  <a:lnTo>
                    <a:pt x="2177" y="351"/>
                  </a:lnTo>
                  <a:lnTo>
                    <a:pt x="2183" y="348"/>
                  </a:lnTo>
                  <a:lnTo>
                    <a:pt x="2183" y="348"/>
                  </a:lnTo>
                  <a:lnTo>
                    <a:pt x="2183" y="355"/>
                  </a:lnTo>
                  <a:lnTo>
                    <a:pt x="2183" y="355"/>
                  </a:lnTo>
                  <a:lnTo>
                    <a:pt x="2181" y="361"/>
                  </a:lnTo>
                  <a:lnTo>
                    <a:pt x="2181" y="363"/>
                  </a:lnTo>
                  <a:lnTo>
                    <a:pt x="2183" y="365"/>
                  </a:lnTo>
                  <a:lnTo>
                    <a:pt x="2183" y="365"/>
                  </a:lnTo>
                  <a:lnTo>
                    <a:pt x="2183" y="367"/>
                  </a:lnTo>
                  <a:lnTo>
                    <a:pt x="2183" y="368"/>
                  </a:lnTo>
                  <a:lnTo>
                    <a:pt x="2183" y="372"/>
                  </a:lnTo>
                  <a:lnTo>
                    <a:pt x="2183" y="372"/>
                  </a:lnTo>
                  <a:lnTo>
                    <a:pt x="2184" y="372"/>
                  </a:lnTo>
                  <a:lnTo>
                    <a:pt x="2184" y="372"/>
                  </a:lnTo>
                  <a:lnTo>
                    <a:pt x="2188" y="372"/>
                  </a:lnTo>
                  <a:lnTo>
                    <a:pt x="2192" y="372"/>
                  </a:lnTo>
                  <a:lnTo>
                    <a:pt x="2192" y="372"/>
                  </a:lnTo>
                  <a:lnTo>
                    <a:pt x="2196" y="372"/>
                  </a:lnTo>
                  <a:lnTo>
                    <a:pt x="2200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7" y="368"/>
                  </a:lnTo>
                  <a:lnTo>
                    <a:pt x="2211" y="368"/>
                  </a:lnTo>
                  <a:lnTo>
                    <a:pt x="2211" y="368"/>
                  </a:lnTo>
                  <a:lnTo>
                    <a:pt x="2213" y="368"/>
                  </a:lnTo>
                  <a:lnTo>
                    <a:pt x="2218" y="372"/>
                  </a:lnTo>
                  <a:lnTo>
                    <a:pt x="2224" y="374"/>
                  </a:lnTo>
                  <a:lnTo>
                    <a:pt x="2224" y="374"/>
                  </a:lnTo>
                  <a:lnTo>
                    <a:pt x="2220" y="378"/>
                  </a:lnTo>
                  <a:lnTo>
                    <a:pt x="2218" y="378"/>
                  </a:lnTo>
                  <a:lnTo>
                    <a:pt x="2218" y="380"/>
                  </a:lnTo>
                  <a:lnTo>
                    <a:pt x="2218" y="382"/>
                  </a:lnTo>
                  <a:lnTo>
                    <a:pt x="2218" y="382"/>
                  </a:lnTo>
                  <a:lnTo>
                    <a:pt x="2224" y="385"/>
                  </a:lnTo>
                  <a:lnTo>
                    <a:pt x="2224" y="385"/>
                  </a:lnTo>
                  <a:lnTo>
                    <a:pt x="2226" y="385"/>
                  </a:lnTo>
                  <a:lnTo>
                    <a:pt x="2226" y="387"/>
                  </a:lnTo>
                  <a:lnTo>
                    <a:pt x="2230" y="389"/>
                  </a:lnTo>
                  <a:lnTo>
                    <a:pt x="2230" y="389"/>
                  </a:lnTo>
                  <a:lnTo>
                    <a:pt x="2234" y="389"/>
                  </a:lnTo>
                  <a:lnTo>
                    <a:pt x="2235" y="389"/>
                  </a:lnTo>
                  <a:lnTo>
                    <a:pt x="2237" y="393"/>
                  </a:lnTo>
                  <a:lnTo>
                    <a:pt x="2241" y="397"/>
                  </a:lnTo>
                  <a:lnTo>
                    <a:pt x="2241" y="397"/>
                  </a:lnTo>
                  <a:lnTo>
                    <a:pt x="2245" y="399"/>
                  </a:lnTo>
                  <a:lnTo>
                    <a:pt x="2247" y="399"/>
                  </a:lnTo>
                  <a:lnTo>
                    <a:pt x="2249" y="399"/>
                  </a:lnTo>
                  <a:lnTo>
                    <a:pt x="2249" y="399"/>
                  </a:lnTo>
                  <a:lnTo>
                    <a:pt x="2253" y="399"/>
                  </a:lnTo>
                  <a:lnTo>
                    <a:pt x="2253" y="403"/>
                  </a:lnTo>
                  <a:lnTo>
                    <a:pt x="2254" y="403"/>
                  </a:lnTo>
                  <a:lnTo>
                    <a:pt x="2256" y="403"/>
                  </a:lnTo>
                  <a:lnTo>
                    <a:pt x="2256" y="403"/>
                  </a:lnTo>
                  <a:lnTo>
                    <a:pt x="2260" y="403"/>
                  </a:lnTo>
                  <a:lnTo>
                    <a:pt x="2262" y="404"/>
                  </a:lnTo>
                  <a:lnTo>
                    <a:pt x="2264" y="404"/>
                  </a:lnTo>
                  <a:lnTo>
                    <a:pt x="2268" y="403"/>
                  </a:lnTo>
                  <a:lnTo>
                    <a:pt x="2268" y="403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399"/>
                  </a:lnTo>
                  <a:lnTo>
                    <a:pt x="2270" y="399"/>
                  </a:lnTo>
                  <a:lnTo>
                    <a:pt x="2270" y="397"/>
                  </a:lnTo>
                  <a:lnTo>
                    <a:pt x="2268" y="393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8" y="385"/>
                  </a:lnTo>
                  <a:lnTo>
                    <a:pt x="2270" y="385"/>
                  </a:lnTo>
                  <a:lnTo>
                    <a:pt x="2270" y="382"/>
                  </a:lnTo>
                  <a:lnTo>
                    <a:pt x="2270" y="382"/>
                  </a:lnTo>
                  <a:lnTo>
                    <a:pt x="2270" y="380"/>
                  </a:lnTo>
                  <a:lnTo>
                    <a:pt x="2271" y="378"/>
                  </a:lnTo>
                  <a:lnTo>
                    <a:pt x="2273" y="378"/>
                  </a:lnTo>
                  <a:lnTo>
                    <a:pt x="2273" y="374"/>
                  </a:lnTo>
                  <a:lnTo>
                    <a:pt x="2273" y="374"/>
                  </a:lnTo>
                  <a:lnTo>
                    <a:pt x="2271" y="370"/>
                  </a:lnTo>
                  <a:lnTo>
                    <a:pt x="2270" y="368"/>
                  </a:lnTo>
                  <a:lnTo>
                    <a:pt x="2270" y="367"/>
                  </a:lnTo>
                  <a:lnTo>
                    <a:pt x="2271" y="367"/>
                  </a:lnTo>
                  <a:lnTo>
                    <a:pt x="2271" y="367"/>
                  </a:lnTo>
                  <a:lnTo>
                    <a:pt x="2273" y="367"/>
                  </a:lnTo>
                  <a:lnTo>
                    <a:pt x="2275" y="368"/>
                  </a:lnTo>
                  <a:lnTo>
                    <a:pt x="2281" y="368"/>
                  </a:lnTo>
                  <a:lnTo>
                    <a:pt x="2283" y="372"/>
                  </a:lnTo>
                  <a:lnTo>
                    <a:pt x="2285" y="370"/>
                  </a:lnTo>
                  <a:lnTo>
                    <a:pt x="2287" y="368"/>
                  </a:lnTo>
                  <a:lnTo>
                    <a:pt x="2287" y="368"/>
                  </a:lnTo>
                  <a:lnTo>
                    <a:pt x="2288" y="367"/>
                  </a:lnTo>
                  <a:lnTo>
                    <a:pt x="2292" y="365"/>
                  </a:lnTo>
                  <a:lnTo>
                    <a:pt x="2296" y="365"/>
                  </a:lnTo>
                  <a:lnTo>
                    <a:pt x="2296" y="365"/>
                  </a:lnTo>
                  <a:lnTo>
                    <a:pt x="2302" y="357"/>
                  </a:lnTo>
                  <a:lnTo>
                    <a:pt x="2302" y="357"/>
                  </a:lnTo>
                  <a:lnTo>
                    <a:pt x="2304" y="357"/>
                  </a:lnTo>
                  <a:lnTo>
                    <a:pt x="2305" y="357"/>
                  </a:lnTo>
                  <a:lnTo>
                    <a:pt x="2307" y="357"/>
                  </a:lnTo>
                  <a:lnTo>
                    <a:pt x="2307" y="355"/>
                  </a:lnTo>
                  <a:lnTo>
                    <a:pt x="2307" y="355"/>
                  </a:lnTo>
                  <a:lnTo>
                    <a:pt x="2298" y="344"/>
                  </a:lnTo>
                  <a:lnTo>
                    <a:pt x="2298" y="344"/>
                  </a:lnTo>
                  <a:lnTo>
                    <a:pt x="2294" y="342"/>
                  </a:lnTo>
                  <a:lnTo>
                    <a:pt x="2290" y="340"/>
                  </a:lnTo>
                  <a:lnTo>
                    <a:pt x="2287" y="340"/>
                  </a:lnTo>
                  <a:lnTo>
                    <a:pt x="2283" y="336"/>
                  </a:lnTo>
                  <a:lnTo>
                    <a:pt x="2283" y="336"/>
                  </a:lnTo>
                  <a:lnTo>
                    <a:pt x="2281" y="334"/>
                  </a:lnTo>
                  <a:lnTo>
                    <a:pt x="2281" y="334"/>
                  </a:lnTo>
                  <a:lnTo>
                    <a:pt x="2277" y="334"/>
                  </a:lnTo>
                  <a:lnTo>
                    <a:pt x="2277" y="334"/>
                  </a:lnTo>
                  <a:lnTo>
                    <a:pt x="2277" y="333"/>
                  </a:lnTo>
                  <a:lnTo>
                    <a:pt x="2275" y="331"/>
                  </a:lnTo>
                  <a:lnTo>
                    <a:pt x="2273" y="331"/>
                  </a:lnTo>
                  <a:lnTo>
                    <a:pt x="2273" y="331"/>
                  </a:lnTo>
                  <a:lnTo>
                    <a:pt x="2264" y="331"/>
                  </a:lnTo>
                  <a:lnTo>
                    <a:pt x="2264" y="331"/>
                  </a:lnTo>
                  <a:lnTo>
                    <a:pt x="2264" y="333"/>
                  </a:lnTo>
                  <a:lnTo>
                    <a:pt x="2266" y="333"/>
                  </a:lnTo>
                  <a:lnTo>
                    <a:pt x="2264" y="334"/>
                  </a:lnTo>
                  <a:lnTo>
                    <a:pt x="2262" y="333"/>
                  </a:lnTo>
                  <a:lnTo>
                    <a:pt x="2262" y="333"/>
                  </a:lnTo>
                  <a:lnTo>
                    <a:pt x="2256" y="331"/>
                  </a:lnTo>
                  <a:lnTo>
                    <a:pt x="2254" y="331"/>
                  </a:lnTo>
                  <a:lnTo>
                    <a:pt x="2251" y="327"/>
                  </a:lnTo>
                  <a:lnTo>
                    <a:pt x="2241" y="327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9" y="344"/>
                  </a:lnTo>
                  <a:lnTo>
                    <a:pt x="2249" y="344"/>
                  </a:lnTo>
                  <a:lnTo>
                    <a:pt x="2249" y="346"/>
                  </a:lnTo>
                  <a:lnTo>
                    <a:pt x="2247" y="346"/>
                  </a:lnTo>
                  <a:lnTo>
                    <a:pt x="2245" y="344"/>
                  </a:lnTo>
                  <a:lnTo>
                    <a:pt x="2245" y="344"/>
                  </a:lnTo>
                  <a:lnTo>
                    <a:pt x="2235" y="342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29"/>
                  </a:lnTo>
                  <a:lnTo>
                    <a:pt x="2234" y="329"/>
                  </a:lnTo>
                  <a:lnTo>
                    <a:pt x="2234" y="327"/>
                  </a:lnTo>
                  <a:lnTo>
                    <a:pt x="2234" y="323"/>
                  </a:lnTo>
                  <a:lnTo>
                    <a:pt x="2234" y="321"/>
                  </a:lnTo>
                  <a:lnTo>
                    <a:pt x="2234" y="319"/>
                  </a:lnTo>
                  <a:lnTo>
                    <a:pt x="2234" y="319"/>
                  </a:lnTo>
                  <a:lnTo>
                    <a:pt x="2230" y="317"/>
                  </a:lnTo>
                  <a:lnTo>
                    <a:pt x="2230" y="317"/>
                  </a:lnTo>
                  <a:lnTo>
                    <a:pt x="2230" y="319"/>
                  </a:lnTo>
                  <a:lnTo>
                    <a:pt x="2228" y="317"/>
                  </a:lnTo>
                  <a:lnTo>
                    <a:pt x="2224" y="314"/>
                  </a:lnTo>
                  <a:lnTo>
                    <a:pt x="2224" y="314"/>
                  </a:lnTo>
                  <a:lnTo>
                    <a:pt x="2218" y="310"/>
                  </a:lnTo>
                  <a:lnTo>
                    <a:pt x="2215" y="308"/>
                  </a:lnTo>
                  <a:lnTo>
                    <a:pt x="2213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4"/>
                  </a:lnTo>
                  <a:lnTo>
                    <a:pt x="2207" y="302"/>
                  </a:lnTo>
                  <a:lnTo>
                    <a:pt x="2207" y="302"/>
                  </a:lnTo>
                  <a:lnTo>
                    <a:pt x="2192" y="295"/>
                  </a:lnTo>
                  <a:lnTo>
                    <a:pt x="2190" y="291"/>
                  </a:lnTo>
                  <a:lnTo>
                    <a:pt x="2190" y="291"/>
                  </a:lnTo>
                  <a:lnTo>
                    <a:pt x="2186" y="289"/>
                  </a:lnTo>
                  <a:lnTo>
                    <a:pt x="2184" y="287"/>
                  </a:lnTo>
                  <a:lnTo>
                    <a:pt x="2181" y="283"/>
                  </a:lnTo>
                  <a:lnTo>
                    <a:pt x="2181" y="283"/>
                  </a:lnTo>
                  <a:lnTo>
                    <a:pt x="2177" y="281"/>
                  </a:lnTo>
                  <a:lnTo>
                    <a:pt x="2177" y="281"/>
                  </a:lnTo>
                  <a:lnTo>
                    <a:pt x="2169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6"/>
                  </a:lnTo>
                  <a:lnTo>
                    <a:pt x="2160" y="274"/>
                  </a:lnTo>
                  <a:lnTo>
                    <a:pt x="2156" y="272"/>
                  </a:lnTo>
                  <a:lnTo>
                    <a:pt x="2156" y="272"/>
                  </a:lnTo>
                  <a:lnTo>
                    <a:pt x="2150" y="270"/>
                  </a:lnTo>
                  <a:lnTo>
                    <a:pt x="2149" y="268"/>
                  </a:lnTo>
                  <a:lnTo>
                    <a:pt x="2147" y="268"/>
                  </a:lnTo>
                  <a:lnTo>
                    <a:pt x="2147" y="268"/>
                  </a:lnTo>
                  <a:lnTo>
                    <a:pt x="2143" y="264"/>
                  </a:lnTo>
                  <a:lnTo>
                    <a:pt x="2137" y="261"/>
                  </a:lnTo>
                  <a:lnTo>
                    <a:pt x="2130" y="257"/>
                  </a:lnTo>
                  <a:lnTo>
                    <a:pt x="2130" y="257"/>
                  </a:lnTo>
                  <a:lnTo>
                    <a:pt x="2120" y="257"/>
                  </a:lnTo>
                  <a:lnTo>
                    <a:pt x="2120" y="257"/>
                  </a:lnTo>
                  <a:lnTo>
                    <a:pt x="2113" y="255"/>
                  </a:lnTo>
                  <a:lnTo>
                    <a:pt x="2109" y="255"/>
                  </a:lnTo>
                  <a:lnTo>
                    <a:pt x="2109" y="255"/>
                  </a:lnTo>
                  <a:lnTo>
                    <a:pt x="2107" y="251"/>
                  </a:lnTo>
                  <a:lnTo>
                    <a:pt x="2105" y="251"/>
                  </a:lnTo>
                  <a:lnTo>
                    <a:pt x="2103" y="249"/>
                  </a:lnTo>
                  <a:lnTo>
                    <a:pt x="2103" y="249"/>
                  </a:lnTo>
                  <a:lnTo>
                    <a:pt x="2065" y="249"/>
                  </a:lnTo>
                  <a:lnTo>
                    <a:pt x="2065" y="249"/>
                  </a:lnTo>
                  <a:lnTo>
                    <a:pt x="2065" y="251"/>
                  </a:lnTo>
                  <a:lnTo>
                    <a:pt x="2063" y="251"/>
                  </a:lnTo>
                  <a:lnTo>
                    <a:pt x="2062" y="253"/>
                  </a:lnTo>
                  <a:lnTo>
                    <a:pt x="2060" y="253"/>
                  </a:lnTo>
                  <a:lnTo>
                    <a:pt x="2058" y="251"/>
                  </a:lnTo>
                  <a:lnTo>
                    <a:pt x="2054" y="249"/>
                  </a:lnTo>
                  <a:lnTo>
                    <a:pt x="2054" y="249"/>
                  </a:lnTo>
                  <a:lnTo>
                    <a:pt x="2050" y="244"/>
                  </a:lnTo>
                  <a:lnTo>
                    <a:pt x="2044" y="242"/>
                  </a:lnTo>
                  <a:lnTo>
                    <a:pt x="2041" y="240"/>
                  </a:lnTo>
                  <a:lnTo>
                    <a:pt x="2039" y="240"/>
                  </a:lnTo>
                  <a:lnTo>
                    <a:pt x="2039" y="242"/>
                  </a:lnTo>
                  <a:lnTo>
                    <a:pt x="2039" y="242"/>
                  </a:lnTo>
                  <a:lnTo>
                    <a:pt x="2035" y="244"/>
                  </a:lnTo>
                  <a:lnTo>
                    <a:pt x="2035" y="244"/>
                  </a:lnTo>
                  <a:lnTo>
                    <a:pt x="2033" y="244"/>
                  </a:lnTo>
                  <a:lnTo>
                    <a:pt x="2033" y="244"/>
                  </a:lnTo>
                  <a:lnTo>
                    <a:pt x="2031" y="244"/>
                  </a:lnTo>
                  <a:lnTo>
                    <a:pt x="2029" y="244"/>
                  </a:lnTo>
                  <a:lnTo>
                    <a:pt x="2027" y="244"/>
                  </a:lnTo>
                  <a:lnTo>
                    <a:pt x="2027" y="244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44"/>
                  </a:lnTo>
                  <a:lnTo>
                    <a:pt x="2024" y="247"/>
                  </a:lnTo>
                  <a:lnTo>
                    <a:pt x="2024" y="251"/>
                  </a:lnTo>
                  <a:lnTo>
                    <a:pt x="2024" y="251"/>
                  </a:lnTo>
                  <a:lnTo>
                    <a:pt x="2022" y="253"/>
                  </a:lnTo>
                  <a:lnTo>
                    <a:pt x="2020" y="255"/>
                  </a:lnTo>
                  <a:lnTo>
                    <a:pt x="2020" y="257"/>
                  </a:lnTo>
                  <a:lnTo>
                    <a:pt x="2022" y="261"/>
                  </a:lnTo>
                  <a:lnTo>
                    <a:pt x="2022" y="261"/>
                  </a:lnTo>
                  <a:lnTo>
                    <a:pt x="2026" y="264"/>
                  </a:lnTo>
                  <a:lnTo>
                    <a:pt x="2027" y="264"/>
                  </a:lnTo>
                  <a:lnTo>
                    <a:pt x="2027" y="268"/>
                  </a:lnTo>
                  <a:lnTo>
                    <a:pt x="2027" y="268"/>
                  </a:lnTo>
                  <a:lnTo>
                    <a:pt x="2027" y="272"/>
                  </a:lnTo>
                  <a:lnTo>
                    <a:pt x="2027" y="274"/>
                  </a:lnTo>
                  <a:lnTo>
                    <a:pt x="2027" y="274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27" y="278"/>
                  </a:lnTo>
                  <a:lnTo>
                    <a:pt x="2027" y="278"/>
                  </a:lnTo>
                  <a:lnTo>
                    <a:pt x="2024" y="278"/>
                  </a:lnTo>
                  <a:lnTo>
                    <a:pt x="2022" y="278"/>
                  </a:lnTo>
                  <a:lnTo>
                    <a:pt x="2020" y="280"/>
                  </a:lnTo>
                  <a:lnTo>
                    <a:pt x="2016" y="280"/>
                  </a:lnTo>
                  <a:lnTo>
                    <a:pt x="2016" y="280"/>
                  </a:lnTo>
                  <a:lnTo>
                    <a:pt x="2012" y="281"/>
                  </a:lnTo>
                  <a:lnTo>
                    <a:pt x="2010" y="281"/>
                  </a:lnTo>
                  <a:lnTo>
                    <a:pt x="2010" y="281"/>
                  </a:lnTo>
                  <a:lnTo>
                    <a:pt x="2009" y="280"/>
                  </a:lnTo>
                  <a:lnTo>
                    <a:pt x="2009" y="280"/>
                  </a:lnTo>
                  <a:lnTo>
                    <a:pt x="2009" y="276"/>
                  </a:lnTo>
                  <a:lnTo>
                    <a:pt x="2007" y="272"/>
                  </a:lnTo>
                  <a:lnTo>
                    <a:pt x="2007" y="272"/>
                  </a:lnTo>
                  <a:lnTo>
                    <a:pt x="2005" y="272"/>
                  </a:lnTo>
                  <a:lnTo>
                    <a:pt x="2001" y="268"/>
                  </a:lnTo>
                  <a:lnTo>
                    <a:pt x="1997" y="268"/>
                  </a:lnTo>
                  <a:lnTo>
                    <a:pt x="1997" y="268"/>
                  </a:lnTo>
                  <a:lnTo>
                    <a:pt x="1995" y="264"/>
                  </a:lnTo>
                  <a:lnTo>
                    <a:pt x="1992" y="264"/>
                  </a:lnTo>
                  <a:lnTo>
                    <a:pt x="1988" y="263"/>
                  </a:lnTo>
                  <a:lnTo>
                    <a:pt x="1988" y="263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57"/>
                  </a:lnTo>
                  <a:lnTo>
                    <a:pt x="1988" y="255"/>
                  </a:lnTo>
                  <a:lnTo>
                    <a:pt x="1990" y="255"/>
                  </a:lnTo>
                  <a:lnTo>
                    <a:pt x="1990" y="255"/>
                  </a:lnTo>
                  <a:lnTo>
                    <a:pt x="1993" y="255"/>
                  </a:lnTo>
                  <a:lnTo>
                    <a:pt x="1999" y="255"/>
                  </a:lnTo>
                  <a:lnTo>
                    <a:pt x="1999" y="255"/>
                  </a:lnTo>
                  <a:lnTo>
                    <a:pt x="2005" y="255"/>
                  </a:lnTo>
                  <a:lnTo>
                    <a:pt x="2007" y="253"/>
                  </a:lnTo>
                  <a:lnTo>
                    <a:pt x="2007" y="253"/>
                  </a:lnTo>
                  <a:lnTo>
                    <a:pt x="2007" y="251"/>
                  </a:lnTo>
                  <a:lnTo>
                    <a:pt x="2007" y="251"/>
                  </a:lnTo>
                  <a:lnTo>
                    <a:pt x="2005" y="247"/>
                  </a:lnTo>
                  <a:lnTo>
                    <a:pt x="2005" y="247"/>
                  </a:lnTo>
                  <a:lnTo>
                    <a:pt x="2001" y="244"/>
                  </a:lnTo>
                  <a:lnTo>
                    <a:pt x="1997" y="244"/>
                  </a:lnTo>
                  <a:lnTo>
                    <a:pt x="1995" y="242"/>
                  </a:lnTo>
                  <a:lnTo>
                    <a:pt x="1995" y="242"/>
                  </a:lnTo>
                  <a:lnTo>
                    <a:pt x="1990" y="244"/>
                  </a:lnTo>
                  <a:lnTo>
                    <a:pt x="1986" y="244"/>
                  </a:lnTo>
                  <a:lnTo>
                    <a:pt x="1980" y="251"/>
                  </a:lnTo>
                  <a:lnTo>
                    <a:pt x="1976" y="255"/>
                  </a:lnTo>
                  <a:lnTo>
                    <a:pt x="1976" y="255"/>
                  </a:lnTo>
                  <a:lnTo>
                    <a:pt x="1973" y="257"/>
                  </a:lnTo>
                  <a:lnTo>
                    <a:pt x="1969" y="257"/>
                  </a:lnTo>
                  <a:lnTo>
                    <a:pt x="1963" y="257"/>
                  </a:lnTo>
                  <a:lnTo>
                    <a:pt x="1963" y="257"/>
                  </a:lnTo>
                  <a:lnTo>
                    <a:pt x="1959" y="257"/>
                  </a:lnTo>
                  <a:lnTo>
                    <a:pt x="1954" y="257"/>
                  </a:lnTo>
                  <a:lnTo>
                    <a:pt x="1950" y="255"/>
                  </a:lnTo>
                  <a:lnTo>
                    <a:pt x="1946" y="255"/>
                  </a:lnTo>
                  <a:lnTo>
                    <a:pt x="1946" y="255"/>
                  </a:lnTo>
                  <a:lnTo>
                    <a:pt x="1939" y="255"/>
                  </a:lnTo>
                  <a:lnTo>
                    <a:pt x="1939" y="255"/>
                  </a:lnTo>
                  <a:lnTo>
                    <a:pt x="1933" y="255"/>
                  </a:lnTo>
                  <a:lnTo>
                    <a:pt x="1927" y="255"/>
                  </a:lnTo>
                  <a:lnTo>
                    <a:pt x="1922" y="253"/>
                  </a:lnTo>
                  <a:lnTo>
                    <a:pt x="1922" y="253"/>
                  </a:lnTo>
                  <a:lnTo>
                    <a:pt x="1908" y="253"/>
                  </a:lnTo>
                  <a:lnTo>
                    <a:pt x="1908" y="253"/>
                  </a:lnTo>
                  <a:lnTo>
                    <a:pt x="1901" y="253"/>
                  </a:lnTo>
                  <a:lnTo>
                    <a:pt x="1901" y="253"/>
                  </a:lnTo>
                  <a:lnTo>
                    <a:pt x="1895" y="253"/>
                  </a:lnTo>
                  <a:lnTo>
                    <a:pt x="1895" y="253"/>
                  </a:lnTo>
                  <a:lnTo>
                    <a:pt x="1895" y="255"/>
                  </a:lnTo>
                  <a:lnTo>
                    <a:pt x="1899" y="259"/>
                  </a:lnTo>
                  <a:lnTo>
                    <a:pt x="1899" y="261"/>
                  </a:lnTo>
                  <a:lnTo>
                    <a:pt x="1897" y="261"/>
                  </a:lnTo>
                  <a:lnTo>
                    <a:pt x="1893" y="261"/>
                  </a:lnTo>
                  <a:lnTo>
                    <a:pt x="1889" y="257"/>
                  </a:lnTo>
                  <a:lnTo>
                    <a:pt x="1889" y="257"/>
                  </a:lnTo>
                  <a:lnTo>
                    <a:pt x="1870" y="251"/>
                  </a:lnTo>
                  <a:lnTo>
                    <a:pt x="1869" y="247"/>
                  </a:lnTo>
                  <a:lnTo>
                    <a:pt x="1869" y="240"/>
                  </a:lnTo>
                  <a:lnTo>
                    <a:pt x="1874" y="230"/>
                  </a:lnTo>
                  <a:lnTo>
                    <a:pt x="1857" y="217"/>
                  </a:lnTo>
                  <a:lnTo>
                    <a:pt x="1857" y="217"/>
                  </a:lnTo>
                  <a:lnTo>
                    <a:pt x="1852" y="215"/>
                  </a:lnTo>
                  <a:lnTo>
                    <a:pt x="1844" y="215"/>
                  </a:lnTo>
                  <a:lnTo>
                    <a:pt x="1844" y="215"/>
                  </a:lnTo>
                  <a:lnTo>
                    <a:pt x="1838" y="215"/>
                  </a:lnTo>
                  <a:lnTo>
                    <a:pt x="1829" y="215"/>
                  </a:lnTo>
                  <a:lnTo>
                    <a:pt x="1823" y="215"/>
                  </a:lnTo>
                  <a:lnTo>
                    <a:pt x="1823" y="215"/>
                  </a:lnTo>
                  <a:lnTo>
                    <a:pt x="1814" y="215"/>
                  </a:lnTo>
                  <a:lnTo>
                    <a:pt x="1814" y="215"/>
                  </a:lnTo>
                  <a:lnTo>
                    <a:pt x="1793" y="215"/>
                  </a:lnTo>
                  <a:lnTo>
                    <a:pt x="1785" y="215"/>
                  </a:lnTo>
                  <a:lnTo>
                    <a:pt x="1785" y="215"/>
                  </a:lnTo>
                  <a:lnTo>
                    <a:pt x="1785" y="217"/>
                  </a:lnTo>
                  <a:lnTo>
                    <a:pt x="1782" y="219"/>
                  </a:lnTo>
                  <a:lnTo>
                    <a:pt x="1780" y="219"/>
                  </a:lnTo>
                  <a:lnTo>
                    <a:pt x="1780" y="219"/>
                  </a:lnTo>
                  <a:lnTo>
                    <a:pt x="1763" y="221"/>
                  </a:lnTo>
                  <a:lnTo>
                    <a:pt x="1763" y="221"/>
                  </a:lnTo>
                  <a:lnTo>
                    <a:pt x="1759" y="219"/>
                  </a:lnTo>
                  <a:lnTo>
                    <a:pt x="1755" y="217"/>
                  </a:lnTo>
                  <a:lnTo>
                    <a:pt x="1755" y="211"/>
                  </a:lnTo>
                  <a:lnTo>
                    <a:pt x="1755" y="211"/>
                  </a:lnTo>
                  <a:lnTo>
                    <a:pt x="1755" y="210"/>
                  </a:lnTo>
                  <a:lnTo>
                    <a:pt x="1753" y="206"/>
                  </a:lnTo>
                  <a:lnTo>
                    <a:pt x="1753" y="206"/>
                  </a:lnTo>
                  <a:lnTo>
                    <a:pt x="1749" y="206"/>
                  </a:lnTo>
                  <a:lnTo>
                    <a:pt x="1748" y="204"/>
                  </a:lnTo>
                  <a:lnTo>
                    <a:pt x="1744" y="204"/>
                  </a:lnTo>
                  <a:lnTo>
                    <a:pt x="1742" y="206"/>
                  </a:lnTo>
                  <a:lnTo>
                    <a:pt x="1742" y="206"/>
                  </a:lnTo>
                  <a:lnTo>
                    <a:pt x="1742" y="202"/>
                  </a:lnTo>
                  <a:lnTo>
                    <a:pt x="1742" y="200"/>
                  </a:lnTo>
                  <a:lnTo>
                    <a:pt x="1740" y="198"/>
                  </a:lnTo>
                  <a:lnTo>
                    <a:pt x="1740" y="198"/>
                  </a:lnTo>
                  <a:lnTo>
                    <a:pt x="1738" y="198"/>
                  </a:lnTo>
                  <a:lnTo>
                    <a:pt x="1736" y="196"/>
                  </a:lnTo>
                  <a:lnTo>
                    <a:pt x="1734" y="196"/>
                  </a:lnTo>
                  <a:lnTo>
                    <a:pt x="1734" y="196"/>
                  </a:lnTo>
                  <a:lnTo>
                    <a:pt x="1731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3" y="196"/>
                  </a:lnTo>
                  <a:lnTo>
                    <a:pt x="1721" y="196"/>
                  </a:lnTo>
                  <a:lnTo>
                    <a:pt x="1715" y="194"/>
                  </a:lnTo>
                  <a:lnTo>
                    <a:pt x="1715" y="194"/>
                  </a:lnTo>
                  <a:lnTo>
                    <a:pt x="1715" y="193"/>
                  </a:lnTo>
                  <a:lnTo>
                    <a:pt x="1714" y="191"/>
                  </a:lnTo>
                  <a:lnTo>
                    <a:pt x="1715" y="189"/>
                  </a:lnTo>
                  <a:lnTo>
                    <a:pt x="1715" y="189"/>
                  </a:lnTo>
                  <a:lnTo>
                    <a:pt x="1721" y="189"/>
                  </a:lnTo>
                  <a:lnTo>
                    <a:pt x="1723" y="187"/>
                  </a:lnTo>
                  <a:lnTo>
                    <a:pt x="1727" y="187"/>
                  </a:lnTo>
                  <a:lnTo>
                    <a:pt x="1727" y="187"/>
                  </a:lnTo>
                  <a:lnTo>
                    <a:pt x="1731" y="185"/>
                  </a:lnTo>
                  <a:lnTo>
                    <a:pt x="1732" y="185"/>
                  </a:lnTo>
                  <a:lnTo>
                    <a:pt x="1732" y="185"/>
                  </a:lnTo>
                  <a:lnTo>
                    <a:pt x="1729" y="183"/>
                  </a:lnTo>
                  <a:lnTo>
                    <a:pt x="1729" y="183"/>
                  </a:lnTo>
                  <a:lnTo>
                    <a:pt x="1723" y="181"/>
                  </a:lnTo>
                  <a:lnTo>
                    <a:pt x="1719" y="179"/>
                  </a:lnTo>
                  <a:lnTo>
                    <a:pt x="1715" y="179"/>
                  </a:lnTo>
                  <a:lnTo>
                    <a:pt x="1715" y="179"/>
                  </a:lnTo>
                  <a:lnTo>
                    <a:pt x="1710" y="177"/>
                  </a:lnTo>
                  <a:lnTo>
                    <a:pt x="1708" y="176"/>
                  </a:lnTo>
                  <a:lnTo>
                    <a:pt x="1704" y="176"/>
                  </a:lnTo>
                  <a:lnTo>
                    <a:pt x="1704" y="176"/>
                  </a:lnTo>
                  <a:lnTo>
                    <a:pt x="1695" y="176"/>
                  </a:lnTo>
                  <a:lnTo>
                    <a:pt x="1685" y="176"/>
                  </a:lnTo>
                  <a:lnTo>
                    <a:pt x="1685" y="176"/>
                  </a:lnTo>
                  <a:lnTo>
                    <a:pt x="1681" y="179"/>
                  </a:lnTo>
                  <a:lnTo>
                    <a:pt x="1681" y="179"/>
                  </a:lnTo>
                  <a:lnTo>
                    <a:pt x="1674" y="189"/>
                  </a:lnTo>
                  <a:lnTo>
                    <a:pt x="1674" y="189"/>
                  </a:lnTo>
                  <a:lnTo>
                    <a:pt x="1672" y="193"/>
                  </a:lnTo>
                  <a:lnTo>
                    <a:pt x="1670" y="196"/>
                  </a:lnTo>
                  <a:lnTo>
                    <a:pt x="1668" y="198"/>
                  </a:lnTo>
                  <a:lnTo>
                    <a:pt x="1668" y="196"/>
                  </a:lnTo>
                  <a:lnTo>
                    <a:pt x="1666" y="196"/>
                  </a:lnTo>
                  <a:lnTo>
                    <a:pt x="1666" y="196"/>
                  </a:lnTo>
                  <a:lnTo>
                    <a:pt x="1662" y="191"/>
                  </a:lnTo>
                  <a:lnTo>
                    <a:pt x="1662" y="191"/>
                  </a:lnTo>
                  <a:lnTo>
                    <a:pt x="1661" y="189"/>
                  </a:lnTo>
                  <a:lnTo>
                    <a:pt x="1661" y="187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4" y="185"/>
                  </a:lnTo>
                  <a:lnTo>
                    <a:pt x="1666" y="181"/>
                  </a:lnTo>
                  <a:lnTo>
                    <a:pt x="1670" y="179"/>
                  </a:lnTo>
                  <a:lnTo>
                    <a:pt x="1670" y="179"/>
                  </a:lnTo>
                  <a:lnTo>
                    <a:pt x="1670" y="176"/>
                  </a:lnTo>
                  <a:lnTo>
                    <a:pt x="1672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9" y="174"/>
                  </a:lnTo>
                  <a:lnTo>
                    <a:pt x="1664" y="168"/>
                  </a:lnTo>
                  <a:lnTo>
                    <a:pt x="1664" y="168"/>
                  </a:lnTo>
                  <a:lnTo>
                    <a:pt x="1662" y="168"/>
                  </a:lnTo>
                  <a:lnTo>
                    <a:pt x="1655" y="168"/>
                  </a:lnTo>
                  <a:lnTo>
                    <a:pt x="1655" y="168"/>
                  </a:lnTo>
                  <a:lnTo>
                    <a:pt x="1651" y="168"/>
                  </a:lnTo>
                  <a:lnTo>
                    <a:pt x="1647" y="168"/>
                  </a:lnTo>
                  <a:lnTo>
                    <a:pt x="1647" y="168"/>
                  </a:lnTo>
                  <a:lnTo>
                    <a:pt x="1644" y="166"/>
                  </a:lnTo>
                  <a:lnTo>
                    <a:pt x="1644" y="166"/>
                  </a:lnTo>
                  <a:lnTo>
                    <a:pt x="1636" y="166"/>
                  </a:lnTo>
                  <a:lnTo>
                    <a:pt x="1632" y="164"/>
                  </a:lnTo>
                  <a:lnTo>
                    <a:pt x="1625" y="162"/>
                  </a:lnTo>
                  <a:lnTo>
                    <a:pt x="1625" y="162"/>
                  </a:lnTo>
                  <a:lnTo>
                    <a:pt x="1621" y="162"/>
                  </a:lnTo>
                  <a:lnTo>
                    <a:pt x="1621" y="162"/>
                  </a:lnTo>
                  <a:lnTo>
                    <a:pt x="1610" y="162"/>
                  </a:lnTo>
                  <a:lnTo>
                    <a:pt x="1610" y="162"/>
                  </a:lnTo>
                  <a:lnTo>
                    <a:pt x="1610" y="159"/>
                  </a:lnTo>
                  <a:lnTo>
                    <a:pt x="1608" y="157"/>
                  </a:lnTo>
                  <a:lnTo>
                    <a:pt x="1606" y="157"/>
                  </a:lnTo>
                  <a:lnTo>
                    <a:pt x="1606" y="157"/>
                  </a:lnTo>
                  <a:lnTo>
                    <a:pt x="1596" y="157"/>
                  </a:lnTo>
                  <a:lnTo>
                    <a:pt x="1594" y="157"/>
                  </a:lnTo>
                  <a:lnTo>
                    <a:pt x="1592" y="159"/>
                  </a:lnTo>
                  <a:lnTo>
                    <a:pt x="1592" y="159"/>
                  </a:lnTo>
                  <a:lnTo>
                    <a:pt x="1594" y="160"/>
                  </a:lnTo>
                  <a:lnTo>
                    <a:pt x="1600" y="164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596" y="170"/>
                  </a:lnTo>
                  <a:lnTo>
                    <a:pt x="1596" y="170"/>
                  </a:lnTo>
                  <a:lnTo>
                    <a:pt x="1591" y="168"/>
                  </a:lnTo>
                  <a:lnTo>
                    <a:pt x="1587" y="168"/>
                  </a:lnTo>
                  <a:lnTo>
                    <a:pt x="1585" y="168"/>
                  </a:lnTo>
                  <a:lnTo>
                    <a:pt x="1581" y="170"/>
                  </a:lnTo>
                  <a:lnTo>
                    <a:pt x="1581" y="170"/>
                  </a:lnTo>
                  <a:lnTo>
                    <a:pt x="1577" y="174"/>
                  </a:lnTo>
                  <a:lnTo>
                    <a:pt x="1577" y="174"/>
                  </a:lnTo>
                  <a:lnTo>
                    <a:pt x="1575" y="176"/>
                  </a:lnTo>
                  <a:lnTo>
                    <a:pt x="1575" y="176"/>
                  </a:lnTo>
                  <a:lnTo>
                    <a:pt x="1577" y="177"/>
                  </a:lnTo>
                  <a:lnTo>
                    <a:pt x="1577" y="179"/>
                  </a:lnTo>
                  <a:lnTo>
                    <a:pt x="1581" y="181"/>
                  </a:lnTo>
                  <a:lnTo>
                    <a:pt x="1585" y="183"/>
                  </a:lnTo>
                  <a:lnTo>
                    <a:pt x="1581" y="193"/>
                  </a:lnTo>
                  <a:lnTo>
                    <a:pt x="1581" y="193"/>
                  </a:lnTo>
                  <a:lnTo>
                    <a:pt x="1583" y="194"/>
                  </a:lnTo>
                  <a:lnTo>
                    <a:pt x="1583" y="196"/>
                  </a:lnTo>
                  <a:lnTo>
                    <a:pt x="1585" y="198"/>
                  </a:lnTo>
                  <a:lnTo>
                    <a:pt x="1585" y="198"/>
                  </a:lnTo>
                  <a:lnTo>
                    <a:pt x="1574" y="198"/>
                  </a:lnTo>
                  <a:lnTo>
                    <a:pt x="1566" y="196"/>
                  </a:lnTo>
                  <a:lnTo>
                    <a:pt x="1566" y="196"/>
                  </a:lnTo>
                  <a:lnTo>
                    <a:pt x="1553" y="198"/>
                  </a:lnTo>
                  <a:lnTo>
                    <a:pt x="1553" y="198"/>
                  </a:lnTo>
                  <a:lnTo>
                    <a:pt x="1551" y="198"/>
                  </a:lnTo>
                  <a:lnTo>
                    <a:pt x="1547" y="198"/>
                  </a:lnTo>
                  <a:lnTo>
                    <a:pt x="1545" y="200"/>
                  </a:lnTo>
                  <a:lnTo>
                    <a:pt x="1545" y="200"/>
                  </a:lnTo>
                  <a:lnTo>
                    <a:pt x="1547" y="202"/>
                  </a:lnTo>
                  <a:lnTo>
                    <a:pt x="1545" y="202"/>
                  </a:lnTo>
                  <a:lnTo>
                    <a:pt x="1540" y="200"/>
                  </a:lnTo>
                  <a:lnTo>
                    <a:pt x="1540" y="200"/>
                  </a:lnTo>
                  <a:lnTo>
                    <a:pt x="1536" y="198"/>
                  </a:lnTo>
                  <a:lnTo>
                    <a:pt x="1532" y="194"/>
                  </a:lnTo>
                  <a:lnTo>
                    <a:pt x="1530" y="193"/>
                  </a:lnTo>
                  <a:lnTo>
                    <a:pt x="1530" y="193"/>
                  </a:lnTo>
                  <a:lnTo>
                    <a:pt x="1528" y="194"/>
                  </a:lnTo>
                  <a:lnTo>
                    <a:pt x="1528" y="194"/>
                  </a:lnTo>
                  <a:lnTo>
                    <a:pt x="1524" y="198"/>
                  </a:lnTo>
                  <a:lnTo>
                    <a:pt x="1521" y="198"/>
                  </a:lnTo>
                  <a:lnTo>
                    <a:pt x="1521" y="198"/>
                  </a:lnTo>
                  <a:lnTo>
                    <a:pt x="1515" y="200"/>
                  </a:lnTo>
                  <a:lnTo>
                    <a:pt x="1511" y="202"/>
                  </a:lnTo>
                  <a:lnTo>
                    <a:pt x="1511" y="202"/>
                  </a:lnTo>
                  <a:lnTo>
                    <a:pt x="1504" y="202"/>
                  </a:lnTo>
                  <a:lnTo>
                    <a:pt x="1504" y="202"/>
                  </a:lnTo>
                  <a:lnTo>
                    <a:pt x="1498" y="202"/>
                  </a:lnTo>
                  <a:lnTo>
                    <a:pt x="1494" y="200"/>
                  </a:lnTo>
                  <a:lnTo>
                    <a:pt x="1494" y="200"/>
                  </a:lnTo>
                  <a:lnTo>
                    <a:pt x="1494" y="196"/>
                  </a:lnTo>
                  <a:lnTo>
                    <a:pt x="1492" y="194"/>
                  </a:lnTo>
                  <a:lnTo>
                    <a:pt x="1490" y="194"/>
                  </a:lnTo>
                  <a:lnTo>
                    <a:pt x="1490" y="194"/>
                  </a:lnTo>
                  <a:lnTo>
                    <a:pt x="1488" y="193"/>
                  </a:lnTo>
                  <a:lnTo>
                    <a:pt x="1485" y="191"/>
                  </a:lnTo>
                  <a:lnTo>
                    <a:pt x="1485" y="191"/>
                  </a:lnTo>
                  <a:lnTo>
                    <a:pt x="1483" y="189"/>
                  </a:lnTo>
                  <a:lnTo>
                    <a:pt x="1477" y="194"/>
                  </a:lnTo>
                  <a:lnTo>
                    <a:pt x="1471" y="208"/>
                  </a:lnTo>
                  <a:lnTo>
                    <a:pt x="1466" y="215"/>
                  </a:lnTo>
                  <a:lnTo>
                    <a:pt x="1466" y="215"/>
                  </a:lnTo>
                  <a:lnTo>
                    <a:pt x="1462" y="217"/>
                  </a:lnTo>
                  <a:lnTo>
                    <a:pt x="1462" y="221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6" y="221"/>
                  </a:lnTo>
                  <a:lnTo>
                    <a:pt x="1456" y="219"/>
                  </a:lnTo>
                  <a:lnTo>
                    <a:pt x="1454" y="219"/>
                  </a:lnTo>
                  <a:lnTo>
                    <a:pt x="1454" y="219"/>
                  </a:lnTo>
                  <a:lnTo>
                    <a:pt x="1451" y="217"/>
                  </a:lnTo>
                  <a:lnTo>
                    <a:pt x="1447" y="215"/>
                  </a:lnTo>
                  <a:lnTo>
                    <a:pt x="1445" y="213"/>
                  </a:lnTo>
                  <a:lnTo>
                    <a:pt x="1436" y="206"/>
                  </a:lnTo>
                  <a:lnTo>
                    <a:pt x="1434" y="200"/>
                  </a:lnTo>
                  <a:lnTo>
                    <a:pt x="1432" y="194"/>
                  </a:lnTo>
                  <a:lnTo>
                    <a:pt x="1428" y="191"/>
                  </a:lnTo>
                  <a:lnTo>
                    <a:pt x="1428" y="189"/>
                  </a:lnTo>
                  <a:lnTo>
                    <a:pt x="1428" y="189"/>
                  </a:lnTo>
                  <a:lnTo>
                    <a:pt x="1430" y="185"/>
                  </a:lnTo>
                  <a:lnTo>
                    <a:pt x="1430" y="185"/>
                  </a:lnTo>
                  <a:lnTo>
                    <a:pt x="1436" y="179"/>
                  </a:lnTo>
                  <a:lnTo>
                    <a:pt x="1436" y="179"/>
                  </a:lnTo>
                  <a:lnTo>
                    <a:pt x="1437" y="177"/>
                  </a:lnTo>
                  <a:lnTo>
                    <a:pt x="1439" y="176"/>
                  </a:lnTo>
                  <a:lnTo>
                    <a:pt x="1439" y="176"/>
                  </a:lnTo>
                  <a:lnTo>
                    <a:pt x="1437" y="174"/>
                  </a:lnTo>
                  <a:lnTo>
                    <a:pt x="1437" y="174"/>
                  </a:lnTo>
                  <a:lnTo>
                    <a:pt x="1436" y="172"/>
                  </a:lnTo>
                  <a:lnTo>
                    <a:pt x="1434" y="170"/>
                  </a:lnTo>
                  <a:lnTo>
                    <a:pt x="1430" y="170"/>
                  </a:lnTo>
                  <a:lnTo>
                    <a:pt x="1428" y="170"/>
                  </a:lnTo>
                  <a:lnTo>
                    <a:pt x="1428" y="170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30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2"/>
                  </a:lnTo>
                  <a:lnTo>
                    <a:pt x="1432" y="162"/>
                  </a:lnTo>
                  <a:lnTo>
                    <a:pt x="1430" y="159"/>
                  </a:lnTo>
                  <a:lnTo>
                    <a:pt x="1430" y="155"/>
                  </a:lnTo>
                  <a:lnTo>
                    <a:pt x="1428" y="153"/>
                  </a:lnTo>
                  <a:lnTo>
                    <a:pt x="1428" y="151"/>
                  </a:lnTo>
                  <a:lnTo>
                    <a:pt x="1428" y="151"/>
                  </a:lnTo>
                  <a:lnTo>
                    <a:pt x="1428" y="149"/>
                  </a:lnTo>
                  <a:lnTo>
                    <a:pt x="1426" y="149"/>
                  </a:lnTo>
                  <a:lnTo>
                    <a:pt x="1424" y="147"/>
                  </a:lnTo>
                  <a:lnTo>
                    <a:pt x="1424" y="147"/>
                  </a:lnTo>
                  <a:lnTo>
                    <a:pt x="1422" y="143"/>
                  </a:lnTo>
                  <a:lnTo>
                    <a:pt x="1420" y="141"/>
                  </a:lnTo>
                  <a:lnTo>
                    <a:pt x="1415" y="138"/>
                  </a:lnTo>
                  <a:lnTo>
                    <a:pt x="1405" y="138"/>
                  </a:lnTo>
                  <a:lnTo>
                    <a:pt x="1392" y="140"/>
                  </a:lnTo>
                  <a:lnTo>
                    <a:pt x="1375" y="136"/>
                  </a:lnTo>
                  <a:lnTo>
                    <a:pt x="1375" y="136"/>
                  </a:lnTo>
                  <a:lnTo>
                    <a:pt x="1369" y="130"/>
                  </a:lnTo>
                  <a:lnTo>
                    <a:pt x="1369" y="130"/>
                  </a:lnTo>
                  <a:lnTo>
                    <a:pt x="1366" y="126"/>
                  </a:lnTo>
                  <a:lnTo>
                    <a:pt x="1362" y="126"/>
                  </a:lnTo>
                  <a:lnTo>
                    <a:pt x="1358" y="123"/>
                  </a:lnTo>
                  <a:lnTo>
                    <a:pt x="1358" y="130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49" y="132"/>
                  </a:lnTo>
                  <a:lnTo>
                    <a:pt x="1347" y="136"/>
                  </a:lnTo>
                  <a:lnTo>
                    <a:pt x="1347" y="136"/>
                  </a:lnTo>
                  <a:lnTo>
                    <a:pt x="1349" y="138"/>
                  </a:lnTo>
                  <a:lnTo>
                    <a:pt x="1350" y="141"/>
                  </a:lnTo>
                  <a:lnTo>
                    <a:pt x="1350" y="143"/>
                  </a:lnTo>
                  <a:lnTo>
                    <a:pt x="1350" y="153"/>
                  </a:lnTo>
                  <a:lnTo>
                    <a:pt x="1350" y="159"/>
                  </a:lnTo>
                  <a:lnTo>
                    <a:pt x="1350" y="159"/>
                  </a:lnTo>
                  <a:lnTo>
                    <a:pt x="1345" y="157"/>
                  </a:lnTo>
                  <a:lnTo>
                    <a:pt x="1339" y="155"/>
                  </a:lnTo>
                  <a:lnTo>
                    <a:pt x="1339" y="155"/>
                  </a:lnTo>
                  <a:lnTo>
                    <a:pt x="1320" y="157"/>
                  </a:lnTo>
                  <a:lnTo>
                    <a:pt x="1307" y="153"/>
                  </a:lnTo>
                  <a:lnTo>
                    <a:pt x="1303" y="149"/>
                  </a:lnTo>
                  <a:lnTo>
                    <a:pt x="1303" y="149"/>
                  </a:lnTo>
                  <a:lnTo>
                    <a:pt x="1301" y="151"/>
                  </a:lnTo>
                  <a:lnTo>
                    <a:pt x="1297" y="153"/>
                  </a:lnTo>
                  <a:lnTo>
                    <a:pt x="1297" y="155"/>
                  </a:lnTo>
                  <a:lnTo>
                    <a:pt x="1296" y="155"/>
                  </a:lnTo>
                  <a:lnTo>
                    <a:pt x="1292" y="155"/>
                  </a:lnTo>
                  <a:lnTo>
                    <a:pt x="1290" y="153"/>
                  </a:lnTo>
                  <a:lnTo>
                    <a:pt x="1290" y="153"/>
                  </a:lnTo>
                  <a:lnTo>
                    <a:pt x="1286" y="149"/>
                  </a:lnTo>
                  <a:lnTo>
                    <a:pt x="1282" y="147"/>
                  </a:lnTo>
                  <a:lnTo>
                    <a:pt x="1279" y="147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9" y="141"/>
                  </a:lnTo>
                  <a:lnTo>
                    <a:pt x="1282" y="140"/>
                  </a:lnTo>
                  <a:lnTo>
                    <a:pt x="1286" y="136"/>
                  </a:lnTo>
                  <a:lnTo>
                    <a:pt x="1286" y="136"/>
                  </a:lnTo>
                  <a:lnTo>
                    <a:pt x="1284" y="134"/>
                  </a:lnTo>
                  <a:lnTo>
                    <a:pt x="1282" y="134"/>
                  </a:lnTo>
                  <a:lnTo>
                    <a:pt x="1279" y="132"/>
                  </a:lnTo>
                  <a:lnTo>
                    <a:pt x="1279" y="132"/>
                  </a:lnTo>
                  <a:lnTo>
                    <a:pt x="1265" y="132"/>
                  </a:lnTo>
                  <a:lnTo>
                    <a:pt x="1265" y="132"/>
                  </a:lnTo>
                  <a:lnTo>
                    <a:pt x="1258" y="132"/>
                  </a:lnTo>
                  <a:lnTo>
                    <a:pt x="1258" y="132"/>
                  </a:lnTo>
                  <a:lnTo>
                    <a:pt x="1246" y="132"/>
                  </a:lnTo>
                  <a:lnTo>
                    <a:pt x="1246" y="132"/>
                  </a:lnTo>
                  <a:lnTo>
                    <a:pt x="1235" y="132"/>
                  </a:lnTo>
                  <a:lnTo>
                    <a:pt x="1235" y="132"/>
                  </a:lnTo>
                  <a:lnTo>
                    <a:pt x="1231" y="132"/>
                  </a:lnTo>
                  <a:lnTo>
                    <a:pt x="1224" y="132"/>
                  </a:lnTo>
                  <a:lnTo>
                    <a:pt x="1212" y="136"/>
                  </a:lnTo>
                  <a:lnTo>
                    <a:pt x="1212" y="140"/>
                  </a:lnTo>
                  <a:lnTo>
                    <a:pt x="1212" y="140"/>
                  </a:lnTo>
                  <a:lnTo>
                    <a:pt x="1210" y="141"/>
                  </a:lnTo>
                  <a:lnTo>
                    <a:pt x="1209" y="143"/>
                  </a:lnTo>
                  <a:lnTo>
                    <a:pt x="1209" y="143"/>
                  </a:lnTo>
                  <a:lnTo>
                    <a:pt x="1207" y="143"/>
                  </a:lnTo>
                  <a:lnTo>
                    <a:pt x="1207" y="143"/>
                  </a:lnTo>
                  <a:lnTo>
                    <a:pt x="1207" y="141"/>
                  </a:lnTo>
                  <a:lnTo>
                    <a:pt x="1205" y="138"/>
                  </a:lnTo>
                  <a:lnTo>
                    <a:pt x="1205" y="134"/>
                  </a:lnTo>
                  <a:lnTo>
                    <a:pt x="1205" y="134"/>
                  </a:lnTo>
                  <a:lnTo>
                    <a:pt x="1207" y="132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3" y="126"/>
                  </a:lnTo>
                  <a:lnTo>
                    <a:pt x="1201" y="123"/>
                  </a:lnTo>
                  <a:lnTo>
                    <a:pt x="1193" y="130"/>
                  </a:lnTo>
                  <a:lnTo>
                    <a:pt x="1182" y="128"/>
                  </a:lnTo>
                  <a:lnTo>
                    <a:pt x="1178" y="128"/>
                  </a:lnTo>
                  <a:lnTo>
                    <a:pt x="1178" y="123"/>
                  </a:lnTo>
                  <a:lnTo>
                    <a:pt x="1178" y="123"/>
                  </a:lnTo>
                  <a:lnTo>
                    <a:pt x="1175" y="123"/>
                  </a:lnTo>
                  <a:lnTo>
                    <a:pt x="1169" y="121"/>
                  </a:lnTo>
                  <a:lnTo>
                    <a:pt x="1169" y="121"/>
                  </a:lnTo>
                  <a:lnTo>
                    <a:pt x="1159" y="123"/>
                  </a:lnTo>
                  <a:lnTo>
                    <a:pt x="1159" y="123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8"/>
                  </a:lnTo>
                  <a:lnTo>
                    <a:pt x="1156" y="130"/>
                  </a:lnTo>
                  <a:lnTo>
                    <a:pt x="1161" y="132"/>
                  </a:lnTo>
                  <a:lnTo>
                    <a:pt x="1161" y="132"/>
                  </a:lnTo>
                  <a:lnTo>
                    <a:pt x="1163" y="134"/>
                  </a:lnTo>
                  <a:lnTo>
                    <a:pt x="1163" y="136"/>
                  </a:lnTo>
                  <a:lnTo>
                    <a:pt x="1161" y="136"/>
                  </a:lnTo>
                  <a:lnTo>
                    <a:pt x="1161" y="136"/>
                  </a:lnTo>
                  <a:lnTo>
                    <a:pt x="1158" y="136"/>
                  </a:lnTo>
                  <a:lnTo>
                    <a:pt x="1156" y="134"/>
                  </a:lnTo>
                  <a:lnTo>
                    <a:pt x="1154" y="134"/>
                  </a:lnTo>
                  <a:lnTo>
                    <a:pt x="1152" y="136"/>
                  </a:lnTo>
                  <a:lnTo>
                    <a:pt x="1152" y="136"/>
                  </a:lnTo>
                  <a:lnTo>
                    <a:pt x="1150" y="138"/>
                  </a:lnTo>
                  <a:lnTo>
                    <a:pt x="1148" y="140"/>
                  </a:lnTo>
                  <a:lnTo>
                    <a:pt x="1144" y="141"/>
                  </a:lnTo>
                  <a:lnTo>
                    <a:pt x="1140" y="141"/>
                  </a:lnTo>
                  <a:lnTo>
                    <a:pt x="1140" y="141"/>
                  </a:lnTo>
                  <a:lnTo>
                    <a:pt x="1137" y="143"/>
                  </a:lnTo>
                  <a:lnTo>
                    <a:pt x="1133" y="143"/>
                  </a:lnTo>
                  <a:lnTo>
                    <a:pt x="1129" y="147"/>
                  </a:lnTo>
                  <a:lnTo>
                    <a:pt x="1129" y="147"/>
                  </a:lnTo>
                  <a:lnTo>
                    <a:pt x="1112" y="149"/>
                  </a:lnTo>
                  <a:lnTo>
                    <a:pt x="1112" y="149"/>
                  </a:lnTo>
                  <a:lnTo>
                    <a:pt x="1105" y="149"/>
                  </a:lnTo>
                  <a:lnTo>
                    <a:pt x="1097" y="157"/>
                  </a:lnTo>
                  <a:lnTo>
                    <a:pt x="1088" y="160"/>
                  </a:lnTo>
                  <a:lnTo>
                    <a:pt x="1101" y="143"/>
                  </a:lnTo>
                  <a:lnTo>
                    <a:pt x="1112" y="141"/>
                  </a:lnTo>
                  <a:lnTo>
                    <a:pt x="1118" y="136"/>
                  </a:lnTo>
                  <a:lnTo>
                    <a:pt x="1118" y="136"/>
                  </a:lnTo>
                  <a:lnTo>
                    <a:pt x="1125" y="134"/>
                  </a:lnTo>
                  <a:lnTo>
                    <a:pt x="1125" y="134"/>
                  </a:lnTo>
                  <a:lnTo>
                    <a:pt x="1127" y="136"/>
                  </a:lnTo>
                  <a:lnTo>
                    <a:pt x="1129" y="136"/>
                  </a:lnTo>
                  <a:lnTo>
                    <a:pt x="1129" y="136"/>
                  </a:lnTo>
                  <a:lnTo>
                    <a:pt x="1133" y="132"/>
                  </a:lnTo>
                  <a:lnTo>
                    <a:pt x="1133" y="132"/>
                  </a:lnTo>
                  <a:lnTo>
                    <a:pt x="1139" y="128"/>
                  </a:lnTo>
                  <a:lnTo>
                    <a:pt x="1140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3"/>
                  </a:lnTo>
                  <a:lnTo>
                    <a:pt x="1146" y="121"/>
                  </a:lnTo>
                  <a:lnTo>
                    <a:pt x="1146" y="121"/>
                  </a:lnTo>
                  <a:lnTo>
                    <a:pt x="1148" y="119"/>
                  </a:lnTo>
                  <a:lnTo>
                    <a:pt x="1150" y="119"/>
                  </a:lnTo>
                  <a:lnTo>
                    <a:pt x="1152" y="119"/>
                  </a:lnTo>
                  <a:lnTo>
                    <a:pt x="1152" y="119"/>
                  </a:lnTo>
                  <a:lnTo>
                    <a:pt x="1154" y="115"/>
                  </a:lnTo>
                  <a:lnTo>
                    <a:pt x="1156" y="113"/>
                  </a:lnTo>
                  <a:lnTo>
                    <a:pt x="1158" y="111"/>
                  </a:lnTo>
                  <a:lnTo>
                    <a:pt x="1158" y="111"/>
                  </a:lnTo>
                  <a:lnTo>
                    <a:pt x="1159" y="111"/>
                  </a:lnTo>
                  <a:lnTo>
                    <a:pt x="1159" y="107"/>
                  </a:lnTo>
                  <a:lnTo>
                    <a:pt x="1163" y="106"/>
                  </a:lnTo>
                  <a:lnTo>
                    <a:pt x="1163" y="106"/>
                  </a:lnTo>
                  <a:lnTo>
                    <a:pt x="1165" y="106"/>
                  </a:lnTo>
                  <a:lnTo>
                    <a:pt x="1165" y="106"/>
                  </a:lnTo>
                  <a:lnTo>
                    <a:pt x="1171" y="104"/>
                  </a:lnTo>
                  <a:lnTo>
                    <a:pt x="1175" y="104"/>
                  </a:lnTo>
                  <a:lnTo>
                    <a:pt x="1176" y="102"/>
                  </a:lnTo>
                  <a:lnTo>
                    <a:pt x="1180" y="102"/>
                  </a:lnTo>
                  <a:lnTo>
                    <a:pt x="1190" y="92"/>
                  </a:lnTo>
                  <a:lnTo>
                    <a:pt x="1190" y="92"/>
                  </a:lnTo>
                  <a:lnTo>
                    <a:pt x="1193" y="92"/>
                  </a:lnTo>
                  <a:lnTo>
                    <a:pt x="1197" y="90"/>
                  </a:lnTo>
                  <a:lnTo>
                    <a:pt x="1197" y="89"/>
                  </a:lnTo>
                  <a:lnTo>
                    <a:pt x="1197" y="89"/>
                  </a:lnTo>
                  <a:lnTo>
                    <a:pt x="1201" y="89"/>
                  </a:lnTo>
                  <a:lnTo>
                    <a:pt x="1201" y="87"/>
                  </a:lnTo>
                  <a:lnTo>
                    <a:pt x="1203" y="87"/>
                  </a:lnTo>
                  <a:lnTo>
                    <a:pt x="1205" y="85"/>
                  </a:lnTo>
                  <a:lnTo>
                    <a:pt x="1205" y="85"/>
                  </a:lnTo>
                  <a:lnTo>
                    <a:pt x="1209" y="81"/>
                  </a:lnTo>
                  <a:lnTo>
                    <a:pt x="1209" y="81"/>
                  </a:lnTo>
                  <a:lnTo>
                    <a:pt x="1212" y="79"/>
                  </a:lnTo>
                  <a:lnTo>
                    <a:pt x="1212" y="77"/>
                  </a:lnTo>
                  <a:lnTo>
                    <a:pt x="1210" y="77"/>
                  </a:lnTo>
                  <a:lnTo>
                    <a:pt x="1210" y="77"/>
                  </a:lnTo>
                  <a:lnTo>
                    <a:pt x="1209" y="72"/>
                  </a:lnTo>
                  <a:lnTo>
                    <a:pt x="1207" y="70"/>
                  </a:lnTo>
                  <a:lnTo>
                    <a:pt x="1205" y="70"/>
                  </a:lnTo>
                  <a:lnTo>
                    <a:pt x="1205" y="70"/>
                  </a:lnTo>
                  <a:lnTo>
                    <a:pt x="1203" y="70"/>
                  </a:lnTo>
                  <a:lnTo>
                    <a:pt x="1203" y="68"/>
                  </a:lnTo>
                  <a:lnTo>
                    <a:pt x="1201" y="68"/>
                  </a:lnTo>
                  <a:lnTo>
                    <a:pt x="1201" y="68"/>
                  </a:lnTo>
                  <a:lnTo>
                    <a:pt x="1205" y="68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210" y="68"/>
                  </a:lnTo>
                  <a:lnTo>
                    <a:pt x="1210" y="68"/>
                  </a:lnTo>
                  <a:lnTo>
                    <a:pt x="1212" y="66"/>
                  </a:lnTo>
                  <a:lnTo>
                    <a:pt x="1212" y="64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2" y="60"/>
                  </a:lnTo>
                  <a:lnTo>
                    <a:pt x="1212" y="60"/>
                  </a:lnTo>
                  <a:lnTo>
                    <a:pt x="1210" y="56"/>
                  </a:lnTo>
                  <a:lnTo>
                    <a:pt x="1209" y="56"/>
                  </a:lnTo>
                  <a:lnTo>
                    <a:pt x="1209" y="54"/>
                  </a:lnTo>
                  <a:lnTo>
                    <a:pt x="1209" y="54"/>
                  </a:lnTo>
                  <a:lnTo>
                    <a:pt x="1207" y="53"/>
                  </a:lnTo>
                  <a:lnTo>
                    <a:pt x="1207" y="51"/>
                  </a:lnTo>
                  <a:lnTo>
                    <a:pt x="1199" y="53"/>
                  </a:lnTo>
                  <a:lnTo>
                    <a:pt x="1195" y="43"/>
                  </a:lnTo>
                  <a:lnTo>
                    <a:pt x="1195" y="43"/>
                  </a:lnTo>
                  <a:lnTo>
                    <a:pt x="1193" y="39"/>
                  </a:lnTo>
                  <a:lnTo>
                    <a:pt x="1192" y="37"/>
                  </a:lnTo>
                  <a:lnTo>
                    <a:pt x="1190" y="36"/>
                  </a:lnTo>
                  <a:lnTo>
                    <a:pt x="1190" y="36"/>
                  </a:lnTo>
                  <a:lnTo>
                    <a:pt x="1178" y="36"/>
                  </a:lnTo>
                  <a:lnTo>
                    <a:pt x="1178" y="36"/>
                  </a:lnTo>
                  <a:lnTo>
                    <a:pt x="1169" y="36"/>
                  </a:lnTo>
                  <a:lnTo>
                    <a:pt x="1163" y="36"/>
                  </a:lnTo>
                  <a:lnTo>
                    <a:pt x="1161" y="36"/>
                  </a:lnTo>
                  <a:lnTo>
                    <a:pt x="1159" y="36"/>
                  </a:lnTo>
                  <a:lnTo>
                    <a:pt x="1159" y="36"/>
                  </a:lnTo>
                  <a:lnTo>
                    <a:pt x="1159" y="34"/>
                  </a:lnTo>
                  <a:lnTo>
                    <a:pt x="1156" y="34"/>
                  </a:lnTo>
                  <a:lnTo>
                    <a:pt x="1152" y="34"/>
                  </a:lnTo>
                  <a:lnTo>
                    <a:pt x="1150" y="34"/>
                  </a:lnTo>
                  <a:lnTo>
                    <a:pt x="1150" y="34"/>
                  </a:lnTo>
                  <a:lnTo>
                    <a:pt x="1150" y="32"/>
                  </a:lnTo>
                  <a:lnTo>
                    <a:pt x="1148" y="32"/>
                  </a:lnTo>
                  <a:lnTo>
                    <a:pt x="1144" y="32"/>
                  </a:lnTo>
                  <a:lnTo>
                    <a:pt x="1144" y="32"/>
                  </a:lnTo>
                  <a:lnTo>
                    <a:pt x="1140" y="32"/>
                  </a:lnTo>
                  <a:lnTo>
                    <a:pt x="1139" y="34"/>
                  </a:lnTo>
                  <a:lnTo>
                    <a:pt x="1135" y="34"/>
                  </a:lnTo>
                  <a:lnTo>
                    <a:pt x="1135" y="34"/>
                  </a:lnTo>
                  <a:lnTo>
                    <a:pt x="1131" y="36"/>
                  </a:lnTo>
                  <a:lnTo>
                    <a:pt x="1129" y="36"/>
                  </a:lnTo>
                  <a:lnTo>
                    <a:pt x="1129" y="36"/>
                  </a:lnTo>
                  <a:lnTo>
                    <a:pt x="1127" y="39"/>
                  </a:lnTo>
                  <a:lnTo>
                    <a:pt x="1125" y="41"/>
                  </a:lnTo>
                  <a:lnTo>
                    <a:pt x="1122" y="41"/>
                  </a:lnTo>
                  <a:lnTo>
                    <a:pt x="1122" y="41"/>
                  </a:lnTo>
                  <a:lnTo>
                    <a:pt x="1112" y="41"/>
                  </a:lnTo>
                  <a:lnTo>
                    <a:pt x="1106" y="41"/>
                  </a:lnTo>
                  <a:lnTo>
                    <a:pt x="1114" y="32"/>
                  </a:lnTo>
                  <a:lnTo>
                    <a:pt x="1114" y="32"/>
                  </a:lnTo>
                  <a:lnTo>
                    <a:pt x="1116" y="32"/>
                  </a:lnTo>
                  <a:lnTo>
                    <a:pt x="1118" y="30"/>
                  </a:lnTo>
                  <a:lnTo>
                    <a:pt x="1118" y="28"/>
                  </a:lnTo>
                  <a:lnTo>
                    <a:pt x="1118" y="28"/>
                  </a:lnTo>
                  <a:lnTo>
                    <a:pt x="1120" y="22"/>
                  </a:lnTo>
                  <a:lnTo>
                    <a:pt x="1118" y="22"/>
                  </a:lnTo>
                  <a:lnTo>
                    <a:pt x="1116" y="22"/>
                  </a:lnTo>
                  <a:lnTo>
                    <a:pt x="1116" y="22"/>
                  </a:lnTo>
                  <a:lnTo>
                    <a:pt x="1108" y="22"/>
                  </a:lnTo>
                  <a:lnTo>
                    <a:pt x="1108" y="22"/>
                  </a:lnTo>
                  <a:lnTo>
                    <a:pt x="1097" y="22"/>
                  </a:lnTo>
                  <a:lnTo>
                    <a:pt x="1093" y="22"/>
                  </a:lnTo>
                  <a:lnTo>
                    <a:pt x="1086" y="22"/>
                  </a:lnTo>
                  <a:lnTo>
                    <a:pt x="1078" y="19"/>
                  </a:lnTo>
                  <a:lnTo>
                    <a:pt x="1078" y="19"/>
                  </a:lnTo>
                  <a:lnTo>
                    <a:pt x="1086" y="17"/>
                  </a:lnTo>
                  <a:lnTo>
                    <a:pt x="1093" y="15"/>
                  </a:lnTo>
                  <a:lnTo>
                    <a:pt x="1093" y="15"/>
                  </a:lnTo>
                  <a:lnTo>
                    <a:pt x="1097" y="15"/>
                  </a:lnTo>
                  <a:lnTo>
                    <a:pt x="1097" y="13"/>
                  </a:lnTo>
                  <a:lnTo>
                    <a:pt x="1099" y="11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3" y="3"/>
                  </a:lnTo>
                  <a:lnTo>
                    <a:pt x="1091" y="3"/>
                  </a:lnTo>
                  <a:lnTo>
                    <a:pt x="1091" y="3"/>
                  </a:lnTo>
                  <a:lnTo>
                    <a:pt x="1088" y="3"/>
                  </a:lnTo>
                  <a:lnTo>
                    <a:pt x="1088" y="3"/>
                  </a:lnTo>
                  <a:lnTo>
                    <a:pt x="1082" y="2"/>
                  </a:lnTo>
                  <a:lnTo>
                    <a:pt x="1076" y="2"/>
                  </a:lnTo>
                  <a:lnTo>
                    <a:pt x="1076" y="2"/>
                  </a:lnTo>
                  <a:lnTo>
                    <a:pt x="1074" y="2"/>
                  </a:lnTo>
                  <a:lnTo>
                    <a:pt x="1072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5" y="2"/>
                  </a:lnTo>
                  <a:lnTo>
                    <a:pt x="1061" y="2"/>
                  </a:lnTo>
                  <a:lnTo>
                    <a:pt x="1061" y="2"/>
                  </a:lnTo>
                  <a:lnTo>
                    <a:pt x="1053" y="2"/>
                  </a:lnTo>
                  <a:lnTo>
                    <a:pt x="1052" y="3"/>
                  </a:lnTo>
                  <a:lnTo>
                    <a:pt x="1048" y="3"/>
                  </a:lnTo>
                  <a:lnTo>
                    <a:pt x="1048" y="3"/>
                  </a:lnTo>
                  <a:lnTo>
                    <a:pt x="1044" y="11"/>
                  </a:lnTo>
                  <a:lnTo>
                    <a:pt x="1044" y="11"/>
                  </a:lnTo>
                  <a:lnTo>
                    <a:pt x="1038" y="17"/>
                  </a:lnTo>
                  <a:lnTo>
                    <a:pt x="1038" y="17"/>
                  </a:lnTo>
                  <a:lnTo>
                    <a:pt x="1033" y="22"/>
                  </a:lnTo>
                  <a:lnTo>
                    <a:pt x="1029" y="24"/>
                  </a:lnTo>
                  <a:lnTo>
                    <a:pt x="1027" y="26"/>
                  </a:lnTo>
                  <a:lnTo>
                    <a:pt x="1027" y="26"/>
                  </a:lnTo>
                  <a:lnTo>
                    <a:pt x="1031" y="28"/>
                  </a:lnTo>
                  <a:lnTo>
                    <a:pt x="1033" y="30"/>
                  </a:lnTo>
                  <a:lnTo>
                    <a:pt x="1033" y="30"/>
                  </a:lnTo>
                  <a:lnTo>
                    <a:pt x="1033" y="32"/>
                  </a:lnTo>
                  <a:lnTo>
                    <a:pt x="1033" y="32"/>
                  </a:lnTo>
                  <a:lnTo>
                    <a:pt x="1031" y="34"/>
                  </a:lnTo>
                  <a:lnTo>
                    <a:pt x="1033" y="37"/>
                  </a:lnTo>
                  <a:lnTo>
                    <a:pt x="1033" y="41"/>
                  </a:lnTo>
                  <a:lnTo>
                    <a:pt x="1033" y="41"/>
                  </a:lnTo>
                  <a:lnTo>
                    <a:pt x="1027" y="41"/>
                  </a:lnTo>
                  <a:lnTo>
                    <a:pt x="1027" y="41"/>
                  </a:lnTo>
                  <a:lnTo>
                    <a:pt x="1023" y="41"/>
                  </a:lnTo>
                  <a:lnTo>
                    <a:pt x="1018" y="41"/>
                  </a:lnTo>
                  <a:lnTo>
                    <a:pt x="1018" y="41"/>
                  </a:lnTo>
                  <a:lnTo>
                    <a:pt x="1010" y="41"/>
                  </a:lnTo>
                  <a:lnTo>
                    <a:pt x="1010" y="41"/>
                  </a:lnTo>
                  <a:lnTo>
                    <a:pt x="1002" y="41"/>
                  </a:lnTo>
                  <a:lnTo>
                    <a:pt x="1001" y="41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49"/>
                  </a:lnTo>
                  <a:lnTo>
                    <a:pt x="1006" y="51"/>
                  </a:lnTo>
                  <a:lnTo>
                    <a:pt x="1010" y="51"/>
                  </a:lnTo>
                  <a:lnTo>
                    <a:pt x="1010" y="51"/>
                  </a:lnTo>
                  <a:lnTo>
                    <a:pt x="1012" y="53"/>
                  </a:lnTo>
                  <a:lnTo>
                    <a:pt x="1014" y="54"/>
                  </a:lnTo>
                  <a:lnTo>
                    <a:pt x="1016" y="54"/>
                  </a:lnTo>
                  <a:lnTo>
                    <a:pt x="1012" y="54"/>
                  </a:lnTo>
                  <a:lnTo>
                    <a:pt x="1012" y="54"/>
                  </a:lnTo>
                  <a:lnTo>
                    <a:pt x="1008" y="54"/>
                  </a:lnTo>
                  <a:lnTo>
                    <a:pt x="1004" y="54"/>
                  </a:lnTo>
                  <a:lnTo>
                    <a:pt x="999" y="53"/>
                  </a:lnTo>
                  <a:lnTo>
                    <a:pt x="999" y="53"/>
                  </a:lnTo>
                  <a:lnTo>
                    <a:pt x="985" y="53"/>
                  </a:lnTo>
                  <a:lnTo>
                    <a:pt x="985" y="53"/>
                  </a:lnTo>
                  <a:lnTo>
                    <a:pt x="987" y="53"/>
                  </a:lnTo>
                  <a:lnTo>
                    <a:pt x="987" y="56"/>
                  </a:lnTo>
                  <a:lnTo>
                    <a:pt x="987" y="56"/>
                  </a:lnTo>
                  <a:lnTo>
                    <a:pt x="985" y="58"/>
                  </a:lnTo>
                  <a:lnTo>
                    <a:pt x="982" y="58"/>
                  </a:lnTo>
                  <a:lnTo>
                    <a:pt x="980" y="60"/>
                  </a:lnTo>
                  <a:lnTo>
                    <a:pt x="980" y="60"/>
                  </a:lnTo>
                  <a:lnTo>
                    <a:pt x="974" y="60"/>
                  </a:lnTo>
                  <a:lnTo>
                    <a:pt x="970" y="60"/>
                  </a:lnTo>
                  <a:lnTo>
                    <a:pt x="970" y="60"/>
                  </a:lnTo>
                  <a:lnTo>
                    <a:pt x="968" y="60"/>
                  </a:lnTo>
                  <a:lnTo>
                    <a:pt x="968" y="60"/>
                  </a:lnTo>
                  <a:lnTo>
                    <a:pt x="968" y="58"/>
                  </a:lnTo>
                  <a:lnTo>
                    <a:pt x="968" y="58"/>
                  </a:lnTo>
                  <a:lnTo>
                    <a:pt x="972" y="56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67" y="53"/>
                  </a:lnTo>
                  <a:lnTo>
                    <a:pt x="967" y="53"/>
                  </a:lnTo>
                  <a:lnTo>
                    <a:pt x="953" y="53"/>
                  </a:lnTo>
                  <a:lnTo>
                    <a:pt x="951" y="53"/>
                  </a:lnTo>
                  <a:lnTo>
                    <a:pt x="940" y="53"/>
                  </a:lnTo>
                  <a:lnTo>
                    <a:pt x="940" y="53"/>
                  </a:lnTo>
                  <a:lnTo>
                    <a:pt x="936" y="53"/>
                  </a:lnTo>
                  <a:lnTo>
                    <a:pt x="934" y="53"/>
                  </a:lnTo>
                  <a:lnTo>
                    <a:pt x="932" y="54"/>
                  </a:lnTo>
                  <a:lnTo>
                    <a:pt x="932" y="54"/>
                  </a:lnTo>
                  <a:lnTo>
                    <a:pt x="929" y="56"/>
                  </a:lnTo>
                  <a:lnTo>
                    <a:pt x="927" y="58"/>
                  </a:lnTo>
                  <a:lnTo>
                    <a:pt x="925" y="58"/>
                  </a:lnTo>
                  <a:lnTo>
                    <a:pt x="927" y="58"/>
                  </a:lnTo>
                  <a:lnTo>
                    <a:pt x="927" y="58"/>
                  </a:lnTo>
                  <a:lnTo>
                    <a:pt x="931" y="60"/>
                  </a:lnTo>
                  <a:lnTo>
                    <a:pt x="934" y="62"/>
                  </a:lnTo>
                  <a:lnTo>
                    <a:pt x="934" y="62"/>
                  </a:lnTo>
                  <a:lnTo>
                    <a:pt x="931" y="64"/>
                  </a:lnTo>
                  <a:lnTo>
                    <a:pt x="927" y="64"/>
                  </a:lnTo>
                  <a:lnTo>
                    <a:pt x="923" y="64"/>
                  </a:lnTo>
                  <a:lnTo>
                    <a:pt x="923" y="64"/>
                  </a:lnTo>
                  <a:lnTo>
                    <a:pt x="915" y="66"/>
                  </a:lnTo>
                  <a:lnTo>
                    <a:pt x="914" y="66"/>
                  </a:lnTo>
                  <a:lnTo>
                    <a:pt x="912" y="66"/>
                  </a:lnTo>
                  <a:lnTo>
                    <a:pt x="912" y="66"/>
                  </a:lnTo>
                  <a:lnTo>
                    <a:pt x="910" y="68"/>
                  </a:lnTo>
                  <a:lnTo>
                    <a:pt x="906" y="70"/>
                  </a:lnTo>
                  <a:lnTo>
                    <a:pt x="906" y="70"/>
                  </a:lnTo>
                  <a:lnTo>
                    <a:pt x="898" y="70"/>
                  </a:lnTo>
                  <a:lnTo>
                    <a:pt x="893" y="72"/>
                  </a:lnTo>
                  <a:lnTo>
                    <a:pt x="893" y="72"/>
                  </a:lnTo>
                  <a:lnTo>
                    <a:pt x="889" y="72"/>
                  </a:lnTo>
                  <a:lnTo>
                    <a:pt x="887" y="72"/>
                  </a:lnTo>
                  <a:lnTo>
                    <a:pt x="885" y="73"/>
                  </a:lnTo>
                  <a:lnTo>
                    <a:pt x="885" y="73"/>
                  </a:lnTo>
                  <a:lnTo>
                    <a:pt x="881" y="77"/>
                  </a:lnTo>
                  <a:lnTo>
                    <a:pt x="878" y="79"/>
                  </a:lnTo>
                  <a:lnTo>
                    <a:pt x="872" y="79"/>
                  </a:lnTo>
                  <a:lnTo>
                    <a:pt x="872" y="79"/>
                  </a:lnTo>
                  <a:lnTo>
                    <a:pt x="870" y="81"/>
                  </a:lnTo>
                  <a:lnTo>
                    <a:pt x="866" y="83"/>
                  </a:lnTo>
                  <a:lnTo>
                    <a:pt x="866" y="83"/>
                  </a:lnTo>
                  <a:lnTo>
                    <a:pt x="864" y="87"/>
                  </a:lnTo>
                  <a:lnTo>
                    <a:pt x="862" y="89"/>
                  </a:lnTo>
                  <a:lnTo>
                    <a:pt x="861" y="89"/>
                  </a:lnTo>
                  <a:lnTo>
                    <a:pt x="861" y="89"/>
                  </a:lnTo>
                  <a:lnTo>
                    <a:pt x="851" y="89"/>
                  </a:lnTo>
                  <a:lnTo>
                    <a:pt x="851" y="89"/>
                  </a:lnTo>
                  <a:lnTo>
                    <a:pt x="853" y="90"/>
                  </a:lnTo>
                  <a:lnTo>
                    <a:pt x="851" y="92"/>
                  </a:lnTo>
                  <a:lnTo>
                    <a:pt x="849" y="92"/>
                  </a:lnTo>
                  <a:lnTo>
                    <a:pt x="849" y="92"/>
                  </a:lnTo>
                  <a:lnTo>
                    <a:pt x="844" y="92"/>
                  </a:lnTo>
                  <a:lnTo>
                    <a:pt x="842" y="94"/>
                  </a:lnTo>
                  <a:lnTo>
                    <a:pt x="840" y="94"/>
                  </a:lnTo>
                  <a:lnTo>
                    <a:pt x="840" y="94"/>
                  </a:lnTo>
                  <a:lnTo>
                    <a:pt x="840" y="96"/>
                  </a:lnTo>
                  <a:lnTo>
                    <a:pt x="838" y="100"/>
                  </a:lnTo>
                  <a:lnTo>
                    <a:pt x="838" y="104"/>
                  </a:lnTo>
                  <a:lnTo>
                    <a:pt x="838" y="104"/>
                  </a:lnTo>
                  <a:lnTo>
                    <a:pt x="840" y="104"/>
                  </a:lnTo>
                  <a:lnTo>
                    <a:pt x="842" y="104"/>
                  </a:lnTo>
                  <a:lnTo>
                    <a:pt x="840" y="106"/>
                  </a:lnTo>
                  <a:lnTo>
                    <a:pt x="840" y="106"/>
                  </a:lnTo>
                  <a:lnTo>
                    <a:pt x="840" y="107"/>
                  </a:lnTo>
                  <a:lnTo>
                    <a:pt x="840" y="109"/>
                  </a:lnTo>
                  <a:lnTo>
                    <a:pt x="840" y="111"/>
                  </a:lnTo>
                  <a:lnTo>
                    <a:pt x="853" y="121"/>
                  </a:lnTo>
                  <a:lnTo>
                    <a:pt x="853" y="126"/>
                  </a:lnTo>
                  <a:lnTo>
                    <a:pt x="853" y="126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0" y="126"/>
                  </a:lnTo>
                  <a:lnTo>
                    <a:pt x="840" y="126"/>
                  </a:lnTo>
                  <a:lnTo>
                    <a:pt x="838" y="126"/>
                  </a:lnTo>
                  <a:lnTo>
                    <a:pt x="834" y="126"/>
                  </a:lnTo>
                  <a:lnTo>
                    <a:pt x="834" y="126"/>
                  </a:lnTo>
                  <a:lnTo>
                    <a:pt x="828" y="128"/>
                  </a:lnTo>
                  <a:lnTo>
                    <a:pt x="825" y="128"/>
                  </a:lnTo>
                  <a:lnTo>
                    <a:pt x="825" y="128"/>
                  </a:lnTo>
                  <a:lnTo>
                    <a:pt x="815" y="128"/>
                  </a:lnTo>
                  <a:lnTo>
                    <a:pt x="810" y="128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06" y="128"/>
                  </a:lnTo>
                  <a:lnTo>
                    <a:pt x="806" y="130"/>
                  </a:lnTo>
                  <a:lnTo>
                    <a:pt x="800" y="132"/>
                  </a:lnTo>
                  <a:lnTo>
                    <a:pt x="794" y="132"/>
                  </a:lnTo>
                  <a:lnTo>
                    <a:pt x="794" y="132"/>
                  </a:lnTo>
                  <a:lnTo>
                    <a:pt x="787" y="132"/>
                  </a:lnTo>
                  <a:lnTo>
                    <a:pt x="787" y="132"/>
                  </a:lnTo>
                  <a:lnTo>
                    <a:pt x="781" y="132"/>
                  </a:lnTo>
                  <a:lnTo>
                    <a:pt x="781" y="132"/>
                  </a:lnTo>
                  <a:lnTo>
                    <a:pt x="777" y="134"/>
                  </a:lnTo>
                  <a:lnTo>
                    <a:pt x="775" y="134"/>
                  </a:lnTo>
                  <a:lnTo>
                    <a:pt x="766" y="134"/>
                  </a:lnTo>
                  <a:lnTo>
                    <a:pt x="760" y="147"/>
                  </a:lnTo>
                  <a:lnTo>
                    <a:pt x="760" y="147"/>
                  </a:lnTo>
                  <a:lnTo>
                    <a:pt x="760" y="149"/>
                  </a:lnTo>
                  <a:lnTo>
                    <a:pt x="760" y="151"/>
                  </a:lnTo>
                  <a:lnTo>
                    <a:pt x="760" y="153"/>
                  </a:lnTo>
                  <a:lnTo>
                    <a:pt x="760" y="153"/>
                  </a:lnTo>
                  <a:lnTo>
                    <a:pt x="762" y="155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68"/>
                  </a:lnTo>
                  <a:lnTo>
                    <a:pt x="764" y="168"/>
                  </a:lnTo>
                  <a:lnTo>
                    <a:pt x="764" y="170"/>
                  </a:lnTo>
                  <a:lnTo>
                    <a:pt x="766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0"/>
                  </a:lnTo>
                  <a:lnTo>
                    <a:pt x="770" y="170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5" y="176"/>
                  </a:lnTo>
                  <a:lnTo>
                    <a:pt x="779" y="176"/>
                  </a:lnTo>
                  <a:lnTo>
                    <a:pt x="783" y="176"/>
                  </a:lnTo>
                  <a:lnTo>
                    <a:pt x="789" y="183"/>
                  </a:lnTo>
                  <a:lnTo>
                    <a:pt x="791" y="189"/>
                  </a:lnTo>
                  <a:lnTo>
                    <a:pt x="791" y="189"/>
                  </a:lnTo>
                  <a:lnTo>
                    <a:pt x="791" y="191"/>
                  </a:lnTo>
                  <a:lnTo>
                    <a:pt x="793" y="191"/>
                  </a:lnTo>
                  <a:lnTo>
                    <a:pt x="791" y="193"/>
                  </a:lnTo>
                  <a:lnTo>
                    <a:pt x="791" y="193"/>
                  </a:lnTo>
                  <a:lnTo>
                    <a:pt x="781" y="191"/>
                  </a:lnTo>
                  <a:lnTo>
                    <a:pt x="775" y="191"/>
                  </a:lnTo>
                  <a:lnTo>
                    <a:pt x="768" y="185"/>
                  </a:lnTo>
                  <a:lnTo>
                    <a:pt x="768" y="185"/>
                  </a:lnTo>
                  <a:lnTo>
                    <a:pt x="762" y="183"/>
                  </a:lnTo>
                  <a:lnTo>
                    <a:pt x="758" y="181"/>
                  </a:lnTo>
                  <a:lnTo>
                    <a:pt x="757" y="179"/>
                  </a:lnTo>
                  <a:lnTo>
                    <a:pt x="757" y="179"/>
                  </a:lnTo>
                  <a:lnTo>
                    <a:pt x="753" y="176"/>
                  </a:lnTo>
                  <a:lnTo>
                    <a:pt x="749" y="174"/>
                  </a:lnTo>
                  <a:lnTo>
                    <a:pt x="747" y="172"/>
                  </a:lnTo>
                  <a:lnTo>
                    <a:pt x="741" y="172"/>
                  </a:lnTo>
                  <a:lnTo>
                    <a:pt x="741" y="172"/>
                  </a:lnTo>
                  <a:lnTo>
                    <a:pt x="736" y="172"/>
                  </a:lnTo>
                  <a:lnTo>
                    <a:pt x="734" y="172"/>
                  </a:lnTo>
                  <a:lnTo>
                    <a:pt x="734" y="172"/>
                  </a:lnTo>
                  <a:lnTo>
                    <a:pt x="734" y="170"/>
                  </a:lnTo>
                  <a:lnTo>
                    <a:pt x="734" y="170"/>
                  </a:lnTo>
                  <a:lnTo>
                    <a:pt x="732" y="170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1" y="164"/>
                  </a:lnTo>
                  <a:lnTo>
                    <a:pt x="715" y="164"/>
                  </a:lnTo>
                  <a:lnTo>
                    <a:pt x="709" y="170"/>
                  </a:lnTo>
                  <a:lnTo>
                    <a:pt x="709" y="170"/>
                  </a:lnTo>
                  <a:lnTo>
                    <a:pt x="709" y="174"/>
                  </a:lnTo>
                  <a:lnTo>
                    <a:pt x="709" y="176"/>
                  </a:lnTo>
                  <a:lnTo>
                    <a:pt x="711" y="176"/>
                  </a:lnTo>
                  <a:lnTo>
                    <a:pt x="713" y="176"/>
                  </a:lnTo>
                  <a:lnTo>
                    <a:pt x="713" y="176"/>
                  </a:lnTo>
                  <a:lnTo>
                    <a:pt x="713" y="177"/>
                  </a:lnTo>
                  <a:lnTo>
                    <a:pt x="715" y="177"/>
                  </a:lnTo>
                  <a:lnTo>
                    <a:pt x="715" y="179"/>
                  </a:lnTo>
                  <a:lnTo>
                    <a:pt x="719" y="179"/>
                  </a:lnTo>
                  <a:lnTo>
                    <a:pt x="719" y="179"/>
                  </a:lnTo>
                  <a:lnTo>
                    <a:pt x="723" y="179"/>
                  </a:lnTo>
                  <a:lnTo>
                    <a:pt x="724" y="177"/>
                  </a:lnTo>
                  <a:lnTo>
                    <a:pt x="724" y="177"/>
                  </a:lnTo>
                  <a:lnTo>
                    <a:pt x="724" y="179"/>
                  </a:lnTo>
                  <a:lnTo>
                    <a:pt x="724" y="179"/>
                  </a:lnTo>
                  <a:lnTo>
                    <a:pt x="726" y="181"/>
                  </a:lnTo>
                  <a:lnTo>
                    <a:pt x="726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15" y="185"/>
                  </a:lnTo>
                  <a:lnTo>
                    <a:pt x="715" y="185"/>
                  </a:lnTo>
                  <a:lnTo>
                    <a:pt x="711" y="185"/>
                  </a:lnTo>
                  <a:lnTo>
                    <a:pt x="709" y="185"/>
                  </a:lnTo>
                  <a:lnTo>
                    <a:pt x="707" y="183"/>
                  </a:lnTo>
                  <a:lnTo>
                    <a:pt x="706" y="183"/>
                  </a:lnTo>
                  <a:lnTo>
                    <a:pt x="706" y="183"/>
                  </a:lnTo>
                  <a:lnTo>
                    <a:pt x="700" y="181"/>
                  </a:lnTo>
                  <a:lnTo>
                    <a:pt x="698" y="183"/>
                  </a:lnTo>
                  <a:lnTo>
                    <a:pt x="700" y="185"/>
                  </a:lnTo>
                  <a:lnTo>
                    <a:pt x="700" y="185"/>
                  </a:lnTo>
                  <a:lnTo>
                    <a:pt x="702" y="189"/>
                  </a:lnTo>
                  <a:lnTo>
                    <a:pt x="706" y="193"/>
                  </a:lnTo>
                  <a:lnTo>
                    <a:pt x="709" y="198"/>
                  </a:lnTo>
                  <a:lnTo>
                    <a:pt x="709" y="198"/>
                  </a:lnTo>
                  <a:lnTo>
                    <a:pt x="715" y="200"/>
                  </a:lnTo>
                  <a:lnTo>
                    <a:pt x="717" y="202"/>
                  </a:lnTo>
                  <a:lnTo>
                    <a:pt x="721" y="202"/>
                  </a:lnTo>
                  <a:lnTo>
                    <a:pt x="721" y="202"/>
                  </a:lnTo>
                  <a:lnTo>
                    <a:pt x="723" y="202"/>
                  </a:lnTo>
                  <a:lnTo>
                    <a:pt x="724" y="202"/>
                  </a:lnTo>
                  <a:lnTo>
                    <a:pt x="724" y="202"/>
                  </a:lnTo>
                  <a:lnTo>
                    <a:pt x="726" y="202"/>
                  </a:lnTo>
                  <a:lnTo>
                    <a:pt x="726" y="202"/>
                  </a:lnTo>
                  <a:lnTo>
                    <a:pt x="734" y="210"/>
                  </a:lnTo>
                  <a:lnTo>
                    <a:pt x="740" y="215"/>
                  </a:lnTo>
                  <a:lnTo>
                    <a:pt x="740" y="215"/>
                  </a:lnTo>
                  <a:lnTo>
                    <a:pt x="732" y="215"/>
                  </a:lnTo>
                  <a:lnTo>
                    <a:pt x="732" y="215"/>
                  </a:lnTo>
                  <a:lnTo>
                    <a:pt x="730" y="213"/>
                  </a:lnTo>
                  <a:lnTo>
                    <a:pt x="728" y="213"/>
                  </a:lnTo>
                  <a:lnTo>
                    <a:pt x="728" y="211"/>
                  </a:lnTo>
                  <a:lnTo>
                    <a:pt x="724" y="211"/>
                  </a:lnTo>
                  <a:lnTo>
                    <a:pt x="724" y="211"/>
                  </a:lnTo>
                  <a:lnTo>
                    <a:pt x="719" y="210"/>
                  </a:lnTo>
                  <a:lnTo>
                    <a:pt x="715" y="210"/>
                  </a:lnTo>
                  <a:lnTo>
                    <a:pt x="709" y="206"/>
                  </a:lnTo>
                  <a:lnTo>
                    <a:pt x="709" y="206"/>
                  </a:lnTo>
                  <a:lnTo>
                    <a:pt x="698" y="206"/>
                  </a:lnTo>
                  <a:lnTo>
                    <a:pt x="698" y="206"/>
                  </a:lnTo>
                  <a:lnTo>
                    <a:pt x="694" y="206"/>
                  </a:lnTo>
                  <a:lnTo>
                    <a:pt x="692" y="206"/>
                  </a:lnTo>
                  <a:lnTo>
                    <a:pt x="688" y="204"/>
                  </a:lnTo>
                  <a:lnTo>
                    <a:pt x="688" y="204"/>
                  </a:lnTo>
                  <a:lnTo>
                    <a:pt x="690" y="200"/>
                  </a:lnTo>
                  <a:lnTo>
                    <a:pt x="690" y="198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3"/>
                  </a:lnTo>
                  <a:lnTo>
                    <a:pt x="687" y="189"/>
                  </a:lnTo>
                  <a:lnTo>
                    <a:pt x="687" y="185"/>
                  </a:lnTo>
                  <a:lnTo>
                    <a:pt x="687" y="185"/>
                  </a:lnTo>
                  <a:lnTo>
                    <a:pt x="688" y="185"/>
                  </a:lnTo>
                  <a:lnTo>
                    <a:pt x="690" y="181"/>
                  </a:lnTo>
                  <a:lnTo>
                    <a:pt x="692" y="177"/>
                  </a:lnTo>
                  <a:lnTo>
                    <a:pt x="692" y="177"/>
                  </a:lnTo>
                  <a:lnTo>
                    <a:pt x="692" y="168"/>
                  </a:lnTo>
                  <a:lnTo>
                    <a:pt x="687" y="155"/>
                  </a:lnTo>
                  <a:lnTo>
                    <a:pt x="683" y="157"/>
                  </a:lnTo>
                  <a:lnTo>
                    <a:pt x="683" y="157"/>
                  </a:lnTo>
                  <a:lnTo>
                    <a:pt x="681" y="159"/>
                  </a:lnTo>
                  <a:lnTo>
                    <a:pt x="679" y="160"/>
                  </a:lnTo>
                  <a:lnTo>
                    <a:pt x="679" y="162"/>
                  </a:lnTo>
                  <a:lnTo>
                    <a:pt x="681" y="162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3" y="168"/>
                  </a:lnTo>
                  <a:lnTo>
                    <a:pt x="683" y="172"/>
                  </a:lnTo>
                  <a:lnTo>
                    <a:pt x="683" y="172"/>
                  </a:lnTo>
                  <a:lnTo>
                    <a:pt x="683" y="177"/>
                  </a:lnTo>
                  <a:lnTo>
                    <a:pt x="683" y="179"/>
                  </a:lnTo>
                  <a:lnTo>
                    <a:pt x="681" y="181"/>
                  </a:lnTo>
                  <a:lnTo>
                    <a:pt x="679" y="181"/>
                  </a:lnTo>
                  <a:lnTo>
                    <a:pt x="679" y="181"/>
                  </a:lnTo>
                  <a:lnTo>
                    <a:pt x="677" y="181"/>
                  </a:lnTo>
                  <a:lnTo>
                    <a:pt x="677" y="181"/>
                  </a:lnTo>
                  <a:lnTo>
                    <a:pt x="677" y="183"/>
                  </a:lnTo>
                  <a:lnTo>
                    <a:pt x="673" y="183"/>
                  </a:lnTo>
                  <a:lnTo>
                    <a:pt x="673" y="183"/>
                  </a:lnTo>
                  <a:lnTo>
                    <a:pt x="668" y="183"/>
                  </a:lnTo>
                  <a:lnTo>
                    <a:pt x="664" y="185"/>
                  </a:lnTo>
                  <a:lnTo>
                    <a:pt x="664" y="189"/>
                  </a:lnTo>
                  <a:lnTo>
                    <a:pt x="664" y="189"/>
                  </a:lnTo>
                  <a:lnTo>
                    <a:pt x="664" y="191"/>
                  </a:lnTo>
                  <a:lnTo>
                    <a:pt x="662" y="196"/>
                  </a:lnTo>
                  <a:lnTo>
                    <a:pt x="658" y="200"/>
                  </a:lnTo>
                  <a:lnTo>
                    <a:pt x="658" y="200"/>
                  </a:lnTo>
                  <a:lnTo>
                    <a:pt x="670" y="213"/>
                  </a:lnTo>
                  <a:lnTo>
                    <a:pt x="670" y="213"/>
                  </a:lnTo>
                  <a:lnTo>
                    <a:pt x="671" y="217"/>
                  </a:lnTo>
                  <a:lnTo>
                    <a:pt x="673" y="223"/>
                  </a:lnTo>
                  <a:lnTo>
                    <a:pt x="673" y="227"/>
                  </a:lnTo>
                  <a:lnTo>
                    <a:pt x="668" y="238"/>
                  </a:lnTo>
                  <a:lnTo>
                    <a:pt x="668" y="238"/>
                  </a:lnTo>
                  <a:lnTo>
                    <a:pt x="666" y="247"/>
                  </a:lnTo>
                  <a:lnTo>
                    <a:pt x="666" y="247"/>
                  </a:lnTo>
                  <a:lnTo>
                    <a:pt x="668" y="257"/>
                  </a:lnTo>
                  <a:lnTo>
                    <a:pt x="668" y="264"/>
                  </a:lnTo>
                  <a:lnTo>
                    <a:pt x="671" y="270"/>
                  </a:lnTo>
                  <a:lnTo>
                    <a:pt x="671" y="270"/>
                  </a:lnTo>
                  <a:lnTo>
                    <a:pt x="675" y="272"/>
                  </a:lnTo>
                  <a:lnTo>
                    <a:pt x="679" y="272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7" y="266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700" y="264"/>
                  </a:lnTo>
                  <a:lnTo>
                    <a:pt x="706" y="268"/>
                  </a:lnTo>
                  <a:lnTo>
                    <a:pt x="706" y="268"/>
                  </a:lnTo>
                  <a:lnTo>
                    <a:pt x="709" y="268"/>
                  </a:lnTo>
                  <a:lnTo>
                    <a:pt x="713" y="270"/>
                  </a:lnTo>
                  <a:lnTo>
                    <a:pt x="715" y="272"/>
                  </a:lnTo>
                  <a:lnTo>
                    <a:pt x="715" y="272"/>
                  </a:lnTo>
                  <a:lnTo>
                    <a:pt x="717" y="272"/>
                  </a:lnTo>
                  <a:lnTo>
                    <a:pt x="719" y="272"/>
                  </a:lnTo>
                  <a:lnTo>
                    <a:pt x="721" y="274"/>
                  </a:lnTo>
                  <a:lnTo>
                    <a:pt x="723" y="276"/>
                  </a:lnTo>
                  <a:lnTo>
                    <a:pt x="723" y="276"/>
                  </a:lnTo>
                  <a:lnTo>
                    <a:pt x="721" y="283"/>
                  </a:lnTo>
                  <a:lnTo>
                    <a:pt x="721" y="285"/>
                  </a:lnTo>
                  <a:lnTo>
                    <a:pt x="723" y="289"/>
                  </a:lnTo>
                  <a:lnTo>
                    <a:pt x="723" y="289"/>
                  </a:lnTo>
                  <a:lnTo>
                    <a:pt x="723" y="291"/>
                  </a:lnTo>
                  <a:lnTo>
                    <a:pt x="723" y="293"/>
                  </a:lnTo>
                  <a:lnTo>
                    <a:pt x="721" y="297"/>
                  </a:lnTo>
                  <a:lnTo>
                    <a:pt x="719" y="304"/>
                  </a:lnTo>
                  <a:lnTo>
                    <a:pt x="724" y="308"/>
                  </a:lnTo>
                  <a:lnTo>
                    <a:pt x="736" y="310"/>
                  </a:lnTo>
                  <a:lnTo>
                    <a:pt x="721" y="314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5" y="306"/>
                  </a:lnTo>
                  <a:lnTo>
                    <a:pt x="715" y="302"/>
                  </a:lnTo>
                  <a:lnTo>
                    <a:pt x="715" y="300"/>
                  </a:lnTo>
                  <a:lnTo>
                    <a:pt x="715" y="300"/>
                  </a:lnTo>
                  <a:lnTo>
                    <a:pt x="713" y="297"/>
                  </a:lnTo>
                  <a:lnTo>
                    <a:pt x="713" y="291"/>
                  </a:lnTo>
                  <a:lnTo>
                    <a:pt x="713" y="283"/>
                  </a:lnTo>
                  <a:lnTo>
                    <a:pt x="706" y="274"/>
                  </a:lnTo>
                  <a:lnTo>
                    <a:pt x="692" y="274"/>
                  </a:lnTo>
                  <a:lnTo>
                    <a:pt x="692" y="274"/>
                  </a:lnTo>
                  <a:lnTo>
                    <a:pt x="687" y="274"/>
                  </a:lnTo>
                  <a:lnTo>
                    <a:pt x="683" y="276"/>
                  </a:lnTo>
                  <a:lnTo>
                    <a:pt x="679" y="278"/>
                  </a:lnTo>
                  <a:lnTo>
                    <a:pt x="679" y="278"/>
                  </a:lnTo>
                  <a:lnTo>
                    <a:pt x="677" y="280"/>
                  </a:lnTo>
                  <a:lnTo>
                    <a:pt x="677" y="280"/>
                  </a:lnTo>
                  <a:lnTo>
                    <a:pt x="675" y="281"/>
                  </a:lnTo>
                  <a:lnTo>
                    <a:pt x="675" y="285"/>
                  </a:lnTo>
                  <a:lnTo>
                    <a:pt x="675" y="289"/>
                  </a:lnTo>
                  <a:lnTo>
                    <a:pt x="677" y="291"/>
                  </a:lnTo>
                  <a:lnTo>
                    <a:pt x="677" y="291"/>
                  </a:lnTo>
                  <a:lnTo>
                    <a:pt x="683" y="295"/>
                  </a:lnTo>
                  <a:lnTo>
                    <a:pt x="683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3" y="298"/>
                  </a:lnTo>
                  <a:lnTo>
                    <a:pt x="679" y="302"/>
                  </a:lnTo>
                  <a:lnTo>
                    <a:pt x="679" y="306"/>
                  </a:lnTo>
                  <a:lnTo>
                    <a:pt x="673" y="314"/>
                  </a:lnTo>
                  <a:lnTo>
                    <a:pt x="671" y="316"/>
                  </a:lnTo>
                  <a:lnTo>
                    <a:pt x="668" y="327"/>
                  </a:lnTo>
                  <a:lnTo>
                    <a:pt x="647" y="334"/>
                  </a:lnTo>
                  <a:lnTo>
                    <a:pt x="647" y="334"/>
                  </a:lnTo>
                  <a:lnTo>
                    <a:pt x="649" y="340"/>
                  </a:lnTo>
                  <a:lnTo>
                    <a:pt x="649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1" y="344"/>
                  </a:lnTo>
                  <a:lnTo>
                    <a:pt x="634" y="344"/>
                  </a:lnTo>
                  <a:lnTo>
                    <a:pt x="634" y="344"/>
                  </a:lnTo>
                  <a:lnTo>
                    <a:pt x="619" y="344"/>
                  </a:lnTo>
                  <a:lnTo>
                    <a:pt x="619" y="344"/>
                  </a:lnTo>
                  <a:lnTo>
                    <a:pt x="620" y="344"/>
                  </a:lnTo>
                  <a:lnTo>
                    <a:pt x="619" y="344"/>
                  </a:lnTo>
                  <a:lnTo>
                    <a:pt x="613" y="344"/>
                  </a:lnTo>
                  <a:lnTo>
                    <a:pt x="613" y="344"/>
                  </a:lnTo>
                  <a:lnTo>
                    <a:pt x="600" y="338"/>
                  </a:lnTo>
                  <a:lnTo>
                    <a:pt x="598" y="336"/>
                  </a:lnTo>
                  <a:lnTo>
                    <a:pt x="598" y="336"/>
                  </a:lnTo>
                  <a:lnTo>
                    <a:pt x="596" y="336"/>
                  </a:lnTo>
                  <a:lnTo>
                    <a:pt x="598" y="334"/>
                  </a:lnTo>
                  <a:lnTo>
                    <a:pt x="600" y="334"/>
                  </a:lnTo>
                  <a:lnTo>
                    <a:pt x="603" y="334"/>
                  </a:lnTo>
                  <a:lnTo>
                    <a:pt x="603" y="334"/>
                  </a:lnTo>
                  <a:lnTo>
                    <a:pt x="605" y="334"/>
                  </a:lnTo>
                  <a:lnTo>
                    <a:pt x="607" y="334"/>
                  </a:lnTo>
                  <a:lnTo>
                    <a:pt x="609" y="338"/>
                  </a:lnTo>
                  <a:lnTo>
                    <a:pt x="609" y="340"/>
                  </a:lnTo>
                  <a:lnTo>
                    <a:pt x="611" y="340"/>
                  </a:lnTo>
                  <a:lnTo>
                    <a:pt x="611" y="340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20" y="336"/>
                  </a:lnTo>
                  <a:lnTo>
                    <a:pt x="624" y="334"/>
                  </a:lnTo>
                  <a:lnTo>
                    <a:pt x="626" y="334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30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6" y="327"/>
                  </a:lnTo>
                  <a:lnTo>
                    <a:pt x="636" y="327"/>
                  </a:lnTo>
                  <a:lnTo>
                    <a:pt x="641" y="319"/>
                  </a:lnTo>
                  <a:lnTo>
                    <a:pt x="641" y="319"/>
                  </a:lnTo>
                  <a:lnTo>
                    <a:pt x="647" y="314"/>
                  </a:lnTo>
                  <a:lnTo>
                    <a:pt x="647" y="314"/>
                  </a:lnTo>
                  <a:lnTo>
                    <a:pt x="651" y="310"/>
                  </a:lnTo>
                  <a:lnTo>
                    <a:pt x="653" y="308"/>
                  </a:lnTo>
                  <a:lnTo>
                    <a:pt x="654" y="306"/>
                  </a:lnTo>
                  <a:lnTo>
                    <a:pt x="656" y="306"/>
                  </a:lnTo>
                  <a:lnTo>
                    <a:pt x="656" y="306"/>
                  </a:lnTo>
                  <a:lnTo>
                    <a:pt x="660" y="302"/>
                  </a:lnTo>
                  <a:lnTo>
                    <a:pt x="660" y="298"/>
                  </a:lnTo>
                  <a:lnTo>
                    <a:pt x="660" y="298"/>
                  </a:lnTo>
                  <a:lnTo>
                    <a:pt x="660" y="297"/>
                  </a:lnTo>
                  <a:lnTo>
                    <a:pt x="658" y="295"/>
                  </a:lnTo>
                  <a:lnTo>
                    <a:pt x="660" y="293"/>
                  </a:lnTo>
                  <a:lnTo>
                    <a:pt x="660" y="293"/>
                  </a:lnTo>
                  <a:lnTo>
                    <a:pt x="662" y="291"/>
                  </a:lnTo>
                  <a:lnTo>
                    <a:pt x="664" y="289"/>
                  </a:lnTo>
                  <a:lnTo>
                    <a:pt x="664" y="285"/>
                  </a:lnTo>
                  <a:lnTo>
                    <a:pt x="664" y="285"/>
                  </a:lnTo>
                  <a:lnTo>
                    <a:pt x="662" y="285"/>
                  </a:lnTo>
                  <a:lnTo>
                    <a:pt x="662" y="281"/>
                  </a:lnTo>
                  <a:lnTo>
                    <a:pt x="662" y="280"/>
                  </a:lnTo>
                  <a:lnTo>
                    <a:pt x="660" y="278"/>
                  </a:lnTo>
                  <a:lnTo>
                    <a:pt x="660" y="278"/>
                  </a:lnTo>
                  <a:lnTo>
                    <a:pt x="656" y="274"/>
                  </a:lnTo>
                  <a:lnTo>
                    <a:pt x="656" y="274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57"/>
                  </a:lnTo>
                  <a:lnTo>
                    <a:pt x="649" y="257"/>
                  </a:lnTo>
                  <a:lnTo>
                    <a:pt x="651" y="242"/>
                  </a:lnTo>
                  <a:lnTo>
                    <a:pt x="651" y="242"/>
                  </a:lnTo>
                  <a:lnTo>
                    <a:pt x="651" y="234"/>
                  </a:lnTo>
                  <a:lnTo>
                    <a:pt x="651" y="234"/>
                  </a:lnTo>
                  <a:lnTo>
                    <a:pt x="651" y="230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1" y="219"/>
                  </a:lnTo>
                  <a:lnTo>
                    <a:pt x="651" y="213"/>
                  </a:lnTo>
                  <a:lnTo>
                    <a:pt x="647" y="210"/>
                  </a:lnTo>
                  <a:lnTo>
                    <a:pt x="647" y="210"/>
                  </a:lnTo>
                  <a:lnTo>
                    <a:pt x="645" y="210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37" y="202"/>
                  </a:lnTo>
                  <a:lnTo>
                    <a:pt x="637" y="202"/>
                  </a:lnTo>
                  <a:lnTo>
                    <a:pt x="639" y="200"/>
                  </a:lnTo>
                  <a:lnTo>
                    <a:pt x="639" y="200"/>
                  </a:lnTo>
                  <a:lnTo>
                    <a:pt x="641" y="196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9" y="187"/>
                  </a:lnTo>
                  <a:lnTo>
                    <a:pt x="649" y="187"/>
                  </a:lnTo>
                  <a:lnTo>
                    <a:pt x="651" y="185"/>
                  </a:lnTo>
                  <a:lnTo>
                    <a:pt x="651" y="181"/>
                  </a:lnTo>
                  <a:lnTo>
                    <a:pt x="651" y="177"/>
                  </a:lnTo>
                  <a:lnTo>
                    <a:pt x="651" y="177"/>
                  </a:lnTo>
                  <a:lnTo>
                    <a:pt x="651" y="168"/>
                  </a:lnTo>
                  <a:lnTo>
                    <a:pt x="651" y="168"/>
                  </a:lnTo>
                  <a:lnTo>
                    <a:pt x="653" y="166"/>
                  </a:lnTo>
                  <a:lnTo>
                    <a:pt x="653" y="164"/>
                  </a:lnTo>
                  <a:lnTo>
                    <a:pt x="653" y="160"/>
                  </a:lnTo>
                  <a:lnTo>
                    <a:pt x="653" y="160"/>
                  </a:lnTo>
                  <a:lnTo>
                    <a:pt x="651" y="160"/>
                  </a:lnTo>
                  <a:lnTo>
                    <a:pt x="651" y="160"/>
                  </a:lnTo>
                  <a:lnTo>
                    <a:pt x="641" y="159"/>
                  </a:lnTo>
                  <a:lnTo>
                    <a:pt x="634" y="159"/>
                  </a:lnTo>
                  <a:lnTo>
                    <a:pt x="634" y="159"/>
                  </a:lnTo>
                  <a:lnTo>
                    <a:pt x="617" y="157"/>
                  </a:lnTo>
                  <a:lnTo>
                    <a:pt x="609" y="157"/>
                  </a:lnTo>
                  <a:lnTo>
                    <a:pt x="607" y="157"/>
                  </a:lnTo>
                  <a:lnTo>
                    <a:pt x="603" y="155"/>
                  </a:lnTo>
                  <a:lnTo>
                    <a:pt x="594" y="168"/>
                  </a:lnTo>
                  <a:lnTo>
                    <a:pt x="594" y="168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4" y="179"/>
                  </a:lnTo>
                  <a:lnTo>
                    <a:pt x="594" y="179"/>
                  </a:lnTo>
                  <a:lnTo>
                    <a:pt x="592" y="181"/>
                  </a:lnTo>
                  <a:lnTo>
                    <a:pt x="590" y="185"/>
                  </a:lnTo>
                  <a:lnTo>
                    <a:pt x="590" y="185"/>
                  </a:lnTo>
                  <a:lnTo>
                    <a:pt x="583" y="191"/>
                  </a:lnTo>
                  <a:lnTo>
                    <a:pt x="579" y="193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81" y="194"/>
                  </a:lnTo>
                  <a:lnTo>
                    <a:pt x="579" y="196"/>
                  </a:lnTo>
                  <a:lnTo>
                    <a:pt x="577" y="198"/>
                  </a:lnTo>
                  <a:lnTo>
                    <a:pt x="571" y="202"/>
                  </a:lnTo>
                  <a:lnTo>
                    <a:pt x="564" y="210"/>
                  </a:lnTo>
                  <a:lnTo>
                    <a:pt x="564" y="210"/>
                  </a:lnTo>
                  <a:lnTo>
                    <a:pt x="566" y="211"/>
                  </a:lnTo>
                  <a:lnTo>
                    <a:pt x="567" y="215"/>
                  </a:lnTo>
                  <a:lnTo>
                    <a:pt x="567" y="215"/>
                  </a:lnTo>
                  <a:lnTo>
                    <a:pt x="567" y="217"/>
                  </a:lnTo>
                  <a:lnTo>
                    <a:pt x="569" y="217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25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69" y="230"/>
                  </a:lnTo>
                  <a:lnTo>
                    <a:pt x="567" y="232"/>
                  </a:lnTo>
                  <a:lnTo>
                    <a:pt x="567" y="234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8"/>
                  </a:lnTo>
                  <a:lnTo>
                    <a:pt x="569" y="242"/>
                  </a:lnTo>
                  <a:lnTo>
                    <a:pt x="569" y="244"/>
                  </a:lnTo>
                  <a:lnTo>
                    <a:pt x="569" y="244"/>
                  </a:lnTo>
                  <a:lnTo>
                    <a:pt x="567" y="244"/>
                  </a:lnTo>
                  <a:lnTo>
                    <a:pt x="567" y="244"/>
                  </a:lnTo>
                  <a:lnTo>
                    <a:pt x="567" y="246"/>
                  </a:lnTo>
                  <a:lnTo>
                    <a:pt x="567" y="246"/>
                  </a:lnTo>
                  <a:lnTo>
                    <a:pt x="567" y="249"/>
                  </a:lnTo>
                  <a:lnTo>
                    <a:pt x="567" y="251"/>
                  </a:lnTo>
                  <a:lnTo>
                    <a:pt x="569" y="253"/>
                  </a:lnTo>
                  <a:lnTo>
                    <a:pt x="571" y="253"/>
                  </a:lnTo>
                  <a:lnTo>
                    <a:pt x="571" y="253"/>
                  </a:lnTo>
                  <a:lnTo>
                    <a:pt x="573" y="255"/>
                  </a:lnTo>
                  <a:lnTo>
                    <a:pt x="575" y="255"/>
                  </a:lnTo>
                  <a:lnTo>
                    <a:pt x="575" y="257"/>
                  </a:lnTo>
                  <a:lnTo>
                    <a:pt x="577" y="257"/>
                  </a:lnTo>
                  <a:lnTo>
                    <a:pt x="577" y="257"/>
                  </a:lnTo>
                  <a:lnTo>
                    <a:pt x="583" y="257"/>
                  </a:lnTo>
                  <a:lnTo>
                    <a:pt x="586" y="257"/>
                  </a:lnTo>
                  <a:lnTo>
                    <a:pt x="588" y="261"/>
                  </a:lnTo>
                  <a:lnTo>
                    <a:pt x="590" y="261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92" y="272"/>
                  </a:lnTo>
                  <a:lnTo>
                    <a:pt x="592" y="272"/>
                  </a:lnTo>
                  <a:lnTo>
                    <a:pt x="594" y="272"/>
                  </a:lnTo>
                  <a:lnTo>
                    <a:pt x="598" y="274"/>
                  </a:lnTo>
                  <a:lnTo>
                    <a:pt x="598" y="274"/>
                  </a:lnTo>
                  <a:lnTo>
                    <a:pt x="594" y="278"/>
                  </a:lnTo>
                  <a:lnTo>
                    <a:pt x="594" y="280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5"/>
                  </a:lnTo>
                  <a:lnTo>
                    <a:pt x="592" y="287"/>
                  </a:lnTo>
                  <a:lnTo>
                    <a:pt x="588" y="291"/>
                  </a:lnTo>
                  <a:lnTo>
                    <a:pt x="588" y="291"/>
                  </a:lnTo>
                  <a:lnTo>
                    <a:pt x="583" y="291"/>
                  </a:lnTo>
                  <a:lnTo>
                    <a:pt x="581" y="291"/>
                  </a:lnTo>
                  <a:lnTo>
                    <a:pt x="579" y="289"/>
                  </a:lnTo>
                  <a:lnTo>
                    <a:pt x="575" y="285"/>
                  </a:lnTo>
                  <a:lnTo>
                    <a:pt x="575" y="285"/>
                  </a:lnTo>
                  <a:lnTo>
                    <a:pt x="571" y="281"/>
                  </a:lnTo>
                  <a:lnTo>
                    <a:pt x="571" y="281"/>
                  </a:lnTo>
                  <a:lnTo>
                    <a:pt x="567" y="281"/>
                  </a:lnTo>
                  <a:lnTo>
                    <a:pt x="566" y="278"/>
                  </a:lnTo>
                  <a:lnTo>
                    <a:pt x="566" y="278"/>
                  </a:lnTo>
                  <a:lnTo>
                    <a:pt x="560" y="272"/>
                  </a:lnTo>
                  <a:lnTo>
                    <a:pt x="560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2" y="272"/>
                  </a:lnTo>
                  <a:lnTo>
                    <a:pt x="549" y="270"/>
                  </a:lnTo>
                  <a:lnTo>
                    <a:pt x="545" y="268"/>
                  </a:lnTo>
                  <a:lnTo>
                    <a:pt x="545" y="268"/>
                  </a:lnTo>
                  <a:lnTo>
                    <a:pt x="541" y="266"/>
                  </a:lnTo>
                  <a:lnTo>
                    <a:pt x="537" y="264"/>
                  </a:lnTo>
                  <a:lnTo>
                    <a:pt x="537" y="264"/>
                  </a:lnTo>
                  <a:lnTo>
                    <a:pt x="530" y="257"/>
                  </a:lnTo>
                  <a:lnTo>
                    <a:pt x="524" y="253"/>
                  </a:lnTo>
                  <a:lnTo>
                    <a:pt x="524" y="253"/>
                  </a:lnTo>
                  <a:lnTo>
                    <a:pt x="522" y="253"/>
                  </a:lnTo>
                  <a:lnTo>
                    <a:pt x="518" y="253"/>
                  </a:lnTo>
                  <a:lnTo>
                    <a:pt x="518" y="253"/>
                  </a:lnTo>
                  <a:lnTo>
                    <a:pt x="509" y="251"/>
                  </a:lnTo>
                  <a:lnTo>
                    <a:pt x="503" y="251"/>
                  </a:lnTo>
                  <a:lnTo>
                    <a:pt x="503" y="251"/>
                  </a:lnTo>
                  <a:lnTo>
                    <a:pt x="499" y="251"/>
                  </a:lnTo>
                  <a:lnTo>
                    <a:pt x="496" y="251"/>
                  </a:lnTo>
                  <a:lnTo>
                    <a:pt x="496" y="251"/>
                  </a:lnTo>
                  <a:lnTo>
                    <a:pt x="488" y="249"/>
                  </a:lnTo>
                  <a:lnTo>
                    <a:pt x="486" y="247"/>
                  </a:lnTo>
                  <a:lnTo>
                    <a:pt x="482" y="247"/>
                  </a:lnTo>
                  <a:lnTo>
                    <a:pt x="479" y="247"/>
                  </a:lnTo>
                  <a:lnTo>
                    <a:pt x="473" y="255"/>
                  </a:lnTo>
                  <a:lnTo>
                    <a:pt x="473" y="255"/>
                  </a:lnTo>
                  <a:lnTo>
                    <a:pt x="475" y="257"/>
                  </a:lnTo>
                  <a:lnTo>
                    <a:pt x="477" y="263"/>
                  </a:lnTo>
                  <a:lnTo>
                    <a:pt x="477" y="263"/>
                  </a:lnTo>
                  <a:lnTo>
                    <a:pt x="479" y="264"/>
                  </a:lnTo>
                  <a:lnTo>
                    <a:pt x="480" y="268"/>
                  </a:lnTo>
                  <a:lnTo>
                    <a:pt x="482" y="270"/>
                  </a:lnTo>
                  <a:lnTo>
                    <a:pt x="482" y="270"/>
                  </a:lnTo>
                  <a:lnTo>
                    <a:pt x="477" y="274"/>
                  </a:lnTo>
                  <a:lnTo>
                    <a:pt x="477" y="274"/>
                  </a:lnTo>
                  <a:lnTo>
                    <a:pt x="475" y="276"/>
                  </a:lnTo>
                  <a:lnTo>
                    <a:pt x="471" y="276"/>
                  </a:lnTo>
                  <a:lnTo>
                    <a:pt x="465" y="278"/>
                  </a:lnTo>
                  <a:lnTo>
                    <a:pt x="465" y="285"/>
                  </a:lnTo>
                  <a:lnTo>
                    <a:pt x="465" y="285"/>
                  </a:lnTo>
                  <a:lnTo>
                    <a:pt x="463" y="287"/>
                  </a:lnTo>
                  <a:lnTo>
                    <a:pt x="463" y="289"/>
                  </a:lnTo>
                  <a:lnTo>
                    <a:pt x="463" y="289"/>
                  </a:lnTo>
                  <a:lnTo>
                    <a:pt x="462" y="289"/>
                  </a:lnTo>
                  <a:lnTo>
                    <a:pt x="462" y="289"/>
                  </a:lnTo>
                  <a:lnTo>
                    <a:pt x="460" y="287"/>
                  </a:lnTo>
                  <a:lnTo>
                    <a:pt x="460" y="285"/>
                  </a:lnTo>
                  <a:lnTo>
                    <a:pt x="456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78"/>
                  </a:lnTo>
                  <a:lnTo>
                    <a:pt x="452" y="278"/>
                  </a:lnTo>
                  <a:lnTo>
                    <a:pt x="452" y="272"/>
                  </a:lnTo>
                  <a:lnTo>
                    <a:pt x="450" y="268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4"/>
                  </a:lnTo>
                  <a:lnTo>
                    <a:pt x="441" y="276"/>
                  </a:lnTo>
                  <a:lnTo>
                    <a:pt x="439" y="276"/>
                  </a:lnTo>
                  <a:lnTo>
                    <a:pt x="439" y="276"/>
                  </a:lnTo>
                  <a:lnTo>
                    <a:pt x="435" y="278"/>
                  </a:lnTo>
                  <a:lnTo>
                    <a:pt x="429" y="278"/>
                  </a:lnTo>
                  <a:lnTo>
                    <a:pt x="426" y="281"/>
                  </a:lnTo>
                  <a:lnTo>
                    <a:pt x="412" y="281"/>
                  </a:lnTo>
                  <a:lnTo>
                    <a:pt x="407" y="285"/>
                  </a:lnTo>
                  <a:lnTo>
                    <a:pt x="399" y="285"/>
                  </a:lnTo>
                  <a:lnTo>
                    <a:pt x="399" y="285"/>
                  </a:lnTo>
                  <a:lnTo>
                    <a:pt x="397" y="289"/>
                  </a:lnTo>
                  <a:lnTo>
                    <a:pt x="395" y="289"/>
                  </a:lnTo>
                  <a:lnTo>
                    <a:pt x="392" y="289"/>
                  </a:lnTo>
                  <a:lnTo>
                    <a:pt x="392" y="289"/>
                  </a:lnTo>
                  <a:lnTo>
                    <a:pt x="388" y="289"/>
                  </a:lnTo>
                  <a:lnTo>
                    <a:pt x="384" y="291"/>
                  </a:lnTo>
                  <a:lnTo>
                    <a:pt x="380" y="293"/>
                  </a:lnTo>
                  <a:lnTo>
                    <a:pt x="378" y="293"/>
                  </a:lnTo>
                  <a:lnTo>
                    <a:pt x="378" y="293"/>
                  </a:lnTo>
                  <a:lnTo>
                    <a:pt x="371" y="293"/>
                  </a:lnTo>
                  <a:lnTo>
                    <a:pt x="371" y="293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7"/>
                  </a:lnTo>
                  <a:lnTo>
                    <a:pt x="373" y="287"/>
                  </a:lnTo>
                  <a:lnTo>
                    <a:pt x="373" y="287"/>
                  </a:lnTo>
                  <a:lnTo>
                    <a:pt x="375" y="287"/>
                  </a:lnTo>
                  <a:lnTo>
                    <a:pt x="376" y="285"/>
                  </a:lnTo>
                  <a:lnTo>
                    <a:pt x="376" y="281"/>
                  </a:lnTo>
                  <a:lnTo>
                    <a:pt x="376" y="278"/>
                  </a:lnTo>
                  <a:lnTo>
                    <a:pt x="380" y="272"/>
                  </a:lnTo>
                  <a:lnTo>
                    <a:pt x="380" y="272"/>
                  </a:lnTo>
                  <a:lnTo>
                    <a:pt x="382" y="270"/>
                  </a:lnTo>
                  <a:lnTo>
                    <a:pt x="382" y="268"/>
                  </a:lnTo>
                  <a:lnTo>
                    <a:pt x="380" y="268"/>
                  </a:lnTo>
                  <a:lnTo>
                    <a:pt x="380" y="268"/>
                  </a:lnTo>
                  <a:lnTo>
                    <a:pt x="373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7" y="272"/>
                  </a:lnTo>
                  <a:lnTo>
                    <a:pt x="363" y="276"/>
                  </a:lnTo>
                  <a:lnTo>
                    <a:pt x="363" y="276"/>
                  </a:lnTo>
                  <a:lnTo>
                    <a:pt x="361" y="281"/>
                  </a:lnTo>
                  <a:lnTo>
                    <a:pt x="359" y="285"/>
                  </a:lnTo>
                  <a:lnTo>
                    <a:pt x="359" y="289"/>
                  </a:lnTo>
                  <a:lnTo>
                    <a:pt x="354" y="283"/>
                  </a:lnTo>
                  <a:lnTo>
                    <a:pt x="354" y="283"/>
                  </a:lnTo>
                  <a:lnTo>
                    <a:pt x="346" y="281"/>
                  </a:lnTo>
                  <a:lnTo>
                    <a:pt x="346" y="281"/>
                  </a:lnTo>
                  <a:lnTo>
                    <a:pt x="342" y="281"/>
                  </a:lnTo>
                  <a:lnTo>
                    <a:pt x="341" y="285"/>
                  </a:lnTo>
                  <a:lnTo>
                    <a:pt x="341" y="285"/>
                  </a:lnTo>
                  <a:lnTo>
                    <a:pt x="339" y="285"/>
                  </a:lnTo>
                  <a:lnTo>
                    <a:pt x="339" y="285"/>
                  </a:lnTo>
                  <a:lnTo>
                    <a:pt x="337" y="285"/>
                  </a:lnTo>
                  <a:lnTo>
                    <a:pt x="335" y="287"/>
                  </a:lnTo>
                  <a:lnTo>
                    <a:pt x="335" y="287"/>
                  </a:lnTo>
                  <a:lnTo>
                    <a:pt x="329" y="293"/>
                  </a:lnTo>
                  <a:lnTo>
                    <a:pt x="323" y="297"/>
                  </a:lnTo>
                  <a:lnTo>
                    <a:pt x="318" y="298"/>
                  </a:lnTo>
                  <a:lnTo>
                    <a:pt x="314" y="302"/>
                  </a:lnTo>
                  <a:lnTo>
                    <a:pt x="314" y="302"/>
                  </a:lnTo>
                  <a:lnTo>
                    <a:pt x="306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299" y="304"/>
                  </a:lnTo>
                  <a:lnTo>
                    <a:pt x="299" y="306"/>
                  </a:lnTo>
                  <a:lnTo>
                    <a:pt x="297" y="306"/>
                  </a:lnTo>
                  <a:lnTo>
                    <a:pt x="297" y="306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91" y="319"/>
                  </a:lnTo>
                  <a:lnTo>
                    <a:pt x="291" y="319"/>
                  </a:lnTo>
                  <a:lnTo>
                    <a:pt x="291" y="323"/>
                  </a:lnTo>
                  <a:lnTo>
                    <a:pt x="289" y="327"/>
                  </a:lnTo>
                  <a:lnTo>
                    <a:pt x="288" y="331"/>
                  </a:lnTo>
                  <a:lnTo>
                    <a:pt x="288" y="331"/>
                  </a:lnTo>
                  <a:lnTo>
                    <a:pt x="282" y="329"/>
                  </a:lnTo>
                  <a:lnTo>
                    <a:pt x="274" y="327"/>
                  </a:lnTo>
                  <a:lnTo>
                    <a:pt x="274" y="327"/>
                  </a:lnTo>
                  <a:lnTo>
                    <a:pt x="269" y="327"/>
                  </a:lnTo>
                  <a:lnTo>
                    <a:pt x="269" y="327"/>
                  </a:lnTo>
                  <a:lnTo>
                    <a:pt x="265" y="331"/>
                  </a:lnTo>
                  <a:lnTo>
                    <a:pt x="261" y="331"/>
                  </a:lnTo>
                  <a:lnTo>
                    <a:pt x="261" y="329"/>
                  </a:lnTo>
                  <a:lnTo>
                    <a:pt x="261" y="327"/>
                  </a:lnTo>
                  <a:lnTo>
                    <a:pt x="261" y="327"/>
                  </a:lnTo>
                  <a:lnTo>
                    <a:pt x="261" y="325"/>
                  </a:lnTo>
                  <a:lnTo>
                    <a:pt x="259" y="321"/>
                  </a:lnTo>
                  <a:lnTo>
                    <a:pt x="257" y="319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0" y="317"/>
                  </a:lnTo>
                  <a:lnTo>
                    <a:pt x="248" y="316"/>
                  </a:lnTo>
                  <a:lnTo>
                    <a:pt x="248" y="316"/>
                  </a:lnTo>
                  <a:lnTo>
                    <a:pt x="248" y="314"/>
                  </a:lnTo>
                  <a:lnTo>
                    <a:pt x="248" y="314"/>
                  </a:lnTo>
                  <a:lnTo>
                    <a:pt x="250" y="314"/>
                  </a:lnTo>
                  <a:lnTo>
                    <a:pt x="250" y="310"/>
                  </a:lnTo>
                  <a:lnTo>
                    <a:pt x="250" y="310"/>
                  </a:lnTo>
                  <a:lnTo>
                    <a:pt x="250" y="308"/>
                  </a:lnTo>
                  <a:lnTo>
                    <a:pt x="250" y="308"/>
                  </a:lnTo>
                  <a:lnTo>
                    <a:pt x="252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4"/>
                  </a:lnTo>
                  <a:lnTo>
                    <a:pt x="254" y="304"/>
                  </a:lnTo>
                  <a:lnTo>
                    <a:pt x="254" y="302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67" y="302"/>
                  </a:lnTo>
                  <a:lnTo>
                    <a:pt x="274" y="300"/>
                  </a:lnTo>
                  <a:lnTo>
                    <a:pt x="271" y="289"/>
                  </a:lnTo>
                  <a:lnTo>
                    <a:pt x="265" y="283"/>
                  </a:lnTo>
                  <a:lnTo>
                    <a:pt x="255" y="281"/>
                  </a:lnTo>
                  <a:lnTo>
                    <a:pt x="242" y="281"/>
                  </a:lnTo>
                  <a:lnTo>
                    <a:pt x="236" y="281"/>
                  </a:lnTo>
                  <a:lnTo>
                    <a:pt x="231" y="280"/>
                  </a:lnTo>
                  <a:lnTo>
                    <a:pt x="227" y="278"/>
                  </a:lnTo>
                  <a:lnTo>
                    <a:pt x="227" y="278"/>
                  </a:lnTo>
                  <a:lnTo>
                    <a:pt x="233" y="281"/>
                  </a:lnTo>
                  <a:lnTo>
                    <a:pt x="235" y="285"/>
                  </a:lnTo>
                  <a:lnTo>
                    <a:pt x="236" y="287"/>
                  </a:lnTo>
                  <a:lnTo>
                    <a:pt x="236" y="287"/>
                  </a:lnTo>
                  <a:lnTo>
                    <a:pt x="236" y="289"/>
                  </a:lnTo>
                  <a:lnTo>
                    <a:pt x="238" y="293"/>
                  </a:lnTo>
                  <a:lnTo>
                    <a:pt x="238" y="293"/>
                  </a:lnTo>
                  <a:lnTo>
                    <a:pt x="240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38" y="297"/>
                  </a:lnTo>
                  <a:lnTo>
                    <a:pt x="238" y="297"/>
                  </a:lnTo>
                  <a:lnTo>
                    <a:pt x="236" y="302"/>
                  </a:lnTo>
                  <a:lnTo>
                    <a:pt x="233" y="308"/>
                  </a:lnTo>
                  <a:lnTo>
                    <a:pt x="231" y="314"/>
                  </a:lnTo>
                  <a:lnTo>
                    <a:pt x="233" y="314"/>
                  </a:lnTo>
                  <a:lnTo>
                    <a:pt x="233" y="314"/>
                  </a:lnTo>
                  <a:lnTo>
                    <a:pt x="238" y="316"/>
                  </a:lnTo>
                  <a:lnTo>
                    <a:pt x="242" y="319"/>
                  </a:lnTo>
                  <a:lnTo>
                    <a:pt x="244" y="319"/>
                  </a:lnTo>
                  <a:lnTo>
                    <a:pt x="244" y="321"/>
                  </a:lnTo>
                  <a:lnTo>
                    <a:pt x="244" y="321"/>
                  </a:lnTo>
                  <a:lnTo>
                    <a:pt x="242" y="333"/>
                  </a:lnTo>
                  <a:lnTo>
                    <a:pt x="242" y="333"/>
                  </a:lnTo>
                  <a:lnTo>
                    <a:pt x="242" y="334"/>
                  </a:lnTo>
                  <a:lnTo>
                    <a:pt x="242" y="336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6" y="344"/>
                  </a:lnTo>
                  <a:lnTo>
                    <a:pt x="236" y="348"/>
                  </a:lnTo>
                  <a:lnTo>
                    <a:pt x="236" y="351"/>
                  </a:lnTo>
                  <a:lnTo>
                    <a:pt x="236" y="351"/>
                  </a:lnTo>
                  <a:lnTo>
                    <a:pt x="235" y="351"/>
                  </a:lnTo>
                  <a:lnTo>
                    <a:pt x="233" y="351"/>
                  </a:lnTo>
                  <a:lnTo>
                    <a:pt x="231" y="351"/>
                  </a:lnTo>
                  <a:lnTo>
                    <a:pt x="231" y="351"/>
                  </a:lnTo>
                  <a:lnTo>
                    <a:pt x="229" y="348"/>
                  </a:lnTo>
                  <a:lnTo>
                    <a:pt x="229" y="348"/>
                  </a:lnTo>
                  <a:lnTo>
                    <a:pt x="229" y="344"/>
                  </a:lnTo>
                  <a:lnTo>
                    <a:pt x="225" y="340"/>
                  </a:lnTo>
                  <a:lnTo>
                    <a:pt x="214" y="336"/>
                  </a:lnTo>
                  <a:lnTo>
                    <a:pt x="206" y="340"/>
                  </a:lnTo>
                  <a:lnTo>
                    <a:pt x="206" y="340"/>
                  </a:lnTo>
                  <a:lnTo>
                    <a:pt x="204" y="344"/>
                  </a:lnTo>
                  <a:lnTo>
                    <a:pt x="204" y="344"/>
                  </a:lnTo>
                  <a:lnTo>
                    <a:pt x="201" y="348"/>
                  </a:lnTo>
                  <a:lnTo>
                    <a:pt x="201" y="348"/>
                  </a:lnTo>
                  <a:lnTo>
                    <a:pt x="199" y="348"/>
                  </a:lnTo>
                  <a:lnTo>
                    <a:pt x="195" y="350"/>
                  </a:lnTo>
                  <a:lnTo>
                    <a:pt x="191" y="351"/>
                  </a:lnTo>
                  <a:lnTo>
                    <a:pt x="180" y="357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6" y="370"/>
                  </a:lnTo>
                  <a:lnTo>
                    <a:pt x="176" y="370"/>
                  </a:lnTo>
                  <a:lnTo>
                    <a:pt x="180" y="376"/>
                  </a:lnTo>
                  <a:lnTo>
                    <a:pt x="184" y="380"/>
                  </a:lnTo>
                  <a:lnTo>
                    <a:pt x="184" y="384"/>
                  </a:lnTo>
                  <a:lnTo>
                    <a:pt x="184" y="384"/>
                  </a:lnTo>
                  <a:lnTo>
                    <a:pt x="189" y="385"/>
                  </a:lnTo>
                  <a:lnTo>
                    <a:pt x="191" y="389"/>
                  </a:lnTo>
                  <a:lnTo>
                    <a:pt x="191" y="389"/>
                  </a:lnTo>
                  <a:lnTo>
                    <a:pt x="187" y="389"/>
                  </a:lnTo>
                  <a:lnTo>
                    <a:pt x="187" y="389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89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76" y="389"/>
                  </a:lnTo>
                  <a:lnTo>
                    <a:pt x="174" y="389"/>
                  </a:lnTo>
                  <a:lnTo>
                    <a:pt x="170" y="389"/>
                  </a:lnTo>
                  <a:lnTo>
                    <a:pt x="168" y="389"/>
                  </a:lnTo>
                  <a:lnTo>
                    <a:pt x="168" y="389"/>
                  </a:lnTo>
                  <a:lnTo>
                    <a:pt x="165" y="389"/>
                  </a:lnTo>
                  <a:lnTo>
                    <a:pt x="161" y="387"/>
                  </a:lnTo>
                  <a:lnTo>
                    <a:pt x="159" y="385"/>
                  </a:lnTo>
                  <a:lnTo>
                    <a:pt x="159" y="385"/>
                  </a:lnTo>
                  <a:lnTo>
                    <a:pt x="157" y="384"/>
                  </a:lnTo>
                  <a:lnTo>
                    <a:pt x="157" y="384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0" y="380"/>
                  </a:lnTo>
                  <a:lnTo>
                    <a:pt x="148" y="378"/>
                  </a:lnTo>
                  <a:lnTo>
                    <a:pt x="148" y="378"/>
                  </a:lnTo>
                  <a:lnTo>
                    <a:pt x="146" y="376"/>
                  </a:lnTo>
                  <a:lnTo>
                    <a:pt x="144" y="376"/>
                  </a:lnTo>
                  <a:lnTo>
                    <a:pt x="140" y="374"/>
                  </a:lnTo>
                  <a:lnTo>
                    <a:pt x="140" y="374"/>
                  </a:lnTo>
                  <a:lnTo>
                    <a:pt x="138" y="372"/>
                  </a:lnTo>
                  <a:lnTo>
                    <a:pt x="134" y="372"/>
                  </a:lnTo>
                  <a:lnTo>
                    <a:pt x="132" y="376"/>
                  </a:lnTo>
                  <a:lnTo>
                    <a:pt x="132" y="376"/>
                  </a:lnTo>
                  <a:lnTo>
                    <a:pt x="132" y="378"/>
                  </a:lnTo>
                  <a:lnTo>
                    <a:pt x="131" y="378"/>
                  </a:lnTo>
                  <a:lnTo>
                    <a:pt x="132" y="382"/>
                  </a:lnTo>
                  <a:lnTo>
                    <a:pt x="132" y="382"/>
                  </a:lnTo>
                  <a:lnTo>
                    <a:pt x="132" y="387"/>
                  </a:lnTo>
                  <a:lnTo>
                    <a:pt x="132" y="389"/>
                  </a:lnTo>
                  <a:lnTo>
                    <a:pt x="134" y="389"/>
                  </a:lnTo>
                  <a:lnTo>
                    <a:pt x="136" y="389"/>
                  </a:lnTo>
                  <a:lnTo>
                    <a:pt x="136" y="389"/>
                  </a:lnTo>
                  <a:lnTo>
                    <a:pt x="140" y="391"/>
                  </a:lnTo>
                  <a:lnTo>
                    <a:pt x="144" y="393"/>
                  </a:lnTo>
                  <a:lnTo>
                    <a:pt x="148" y="395"/>
                  </a:lnTo>
                  <a:lnTo>
                    <a:pt x="148" y="395"/>
                  </a:lnTo>
                  <a:lnTo>
                    <a:pt x="148" y="397"/>
                  </a:lnTo>
                  <a:lnTo>
                    <a:pt x="150" y="397"/>
                  </a:lnTo>
                  <a:lnTo>
                    <a:pt x="151" y="399"/>
                  </a:lnTo>
                  <a:lnTo>
                    <a:pt x="153" y="399"/>
                  </a:lnTo>
                  <a:lnTo>
                    <a:pt x="151" y="399"/>
                  </a:lnTo>
                  <a:lnTo>
                    <a:pt x="148" y="403"/>
                  </a:lnTo>
                  <a:lnTo>
                    <a:pt x="148" y="403"/>
                  </a:lnTo>
                  <a:lnTo>
                    <a:pt x="142" y="406"/>
                  </a:lnTo>
                  <a:lnTo>
                    <a:pt x="138" y="406"/>
                  </a:lnTo>
                  <a:lnTo>
                    <a:pt x="136" y="406"/>
                  </a:lnTo>
                  <a:lnTo>
                    <a:pt x="136" y="406"/>
                  </a:lnTo>
                  <a:lnTo>
                    <a:pt x="136" y="410"/>
                  </a:lnTo>
                  <a:lnTo>
                    <a:pt x="136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1" y="406"/>
                  </a:lnTo>
                  <a:lnTo>
                    <a:pt x="131" y="406"/>
                  </a:lnTo>
                  <a:lnTo>
                    <a:pt x="123" y="399"/>
                  </a:lnTo>
                  <a:lnTo>
                    <a:pt x="123" y="399"/>
                  </a:lnTo>
                  <a:lnTo>
                    <a:pt x="121" y="397"/>
                  </a:lnTo>
                  <a:lnTo>
                    <a:pt x="119" y="395"/>
                  </a:lnTo>
                  <a:lnTo>
                    <a:pt x="115" y="393"/>
                  </a:lnTo>
                  <a:lnTo>
                    <a:pt x="115" y="393"/>
                  </a:lnTo>
                  <a:lnTo>
                    <a:pt x="112" y="393"/>
                  </a:lnTo>
                  <a:lnTo>
                    <a:pt x="108" y="391"/>
                  </a:lnTo>
                  <a:lnTo>
                    <a:pt x="104" y="389"/>
                  </a:lnTo>
                  <a:lnTo>
                    <a:pt x="104" y="389"/>
                  </a:lnTo>
                  <a:lnTo>
                    <a:pt x="104" y="385"/>
                  </a:lnTo>
                  <a:lnTo>
                    <a:pt x="106" y="378"/>
                  </a:lnTo>
                  <a:lnTo>
                    <a:pt x="106" y="378"/>
                  </a:lnTo>
                  <a:lnTo>
                    <a:pt x="104" y="365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4" y="353"/>
                  </a:lnTo>
                  <a:lnTo>
                    <a:pt x="98" y="344"/>
                  </a:lnTo>
                  <a:lnTo>
                    <a:pt x="98" y="344"/>
                  </a:lnTo>
                  <a:lnTo>
                    <a:pt x="97" y="344"/>
                  </a:lnTo>
                  <a:lnTo>
                    <a:pt x="95" y="344"/>
                  </a:lnTo>
                  <a:lnTo>
                    <a:pt x="93" y="344"/>
                  </a:lnTo>
                  <a:lnTo>
                    <a:pt x="93" y="342"/>
                  </a:lnTo>
                  <a:lnTo>
                    <a:pt x="93" y="342"/>
                  </a:lnTo>
                  <a:lnTo>
                    <a:pt x="87" y="340"/>
                  </a:lnTo>
                  <a:lnTo>
                    <a:pt x="83" y="336"/>
                  </a:lnTo>
                  <a:lnTo>
                    <a:pt x="83" y="336"/>
                  </a:lnTo>
                  <a:lnTo>
                    <a:pt x="81" y="334"/>
                  </a:lnTo>
                  <a:lnTo>
                    <a:pt x="80" y="331"/>
                  </a:lnTo>
                  <a:lnTo>
                    <a:pt x="80" y="331"/>
                  </a:lnTo>
                  <a:lnTo>
                    <a:pt x="68" y="319"/>
                  </a:lnTo>
                  <a:lnTo>
                    <a:pt x="64" y="316"/>
                  </a:lnTo>
                  <a:lnTo>
                    <a:pt x="80" y="319"/>
                  </a:lnTo>
                  <a:lnTo>
                    <a:pt x="80" y="31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31"/>
                  </a:lnTo>
                  <a:lnTo>
                    <a:pt x="89" y="331"/>
                  </a:lnTo>
                  <a:lnTo>
                    <a:pt x="93" y="331"/>
                  </a:lnTo>
                  <a:lnTo>
                    <a:pt x="93" y="331"/>
                  </a:lnTo>
                  <a:lnTo>
                    <a:pt x="97" y="333"/>
                  </a:lnTo>
                  <a:lnTo>
                    <a:pt x="98" y="334"/>
                  </a:lnTo>
                  <a:lnTo>
                    <a:pt x="104" y="334"/>
                  </a:lnTo>
                  <a:lnTo>
                    <a:pt x="104" y="334"/>
                  </a:lnTo>
                  <a:lnTo>
                    <a:pt x="106" y="334"/>
                  </a:lnTo>
                  <a:lnTo>
                    <a:pt x="108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15" y="340"/>
                  </a:lnTo>
                  <a:lnTo>
                    <a:pt x="119" y="340"/>
                  </a:lnTo>
                  <a:lnTo>
                    <a:pt x="119" y="340"/>
                  </a:lnTo>
                  <a:lnTo>
                    <a:pt x="123" y="342"/>
                  </a:lnTo>
                  <a:lnTo>
                    <a:pt x="127" y="344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32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4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8" y="344"/>
                  </a:lnTo>
                  <a:lnTo>
                    <a:pt x="138" y="344"/>
                  </a:lnTo>
                  <a:lnTo>
                    <a:pt x="150" y="350"/>
                  </a:lnTo>
                  <a:lnTo>
                    <a:pt x="153" y="351"/>
                  </a:lnTo>
                  <a:lnTo>
                    <a:pt x="153" y="351"/>
                  </a:lnTo>
                  <a:lnTo>
                    <a:pt x="157" y="351"/>
                  </a:lnTo>
                  <a:lnTo>
                    <a:pt x="157" y="351"/>
                  </a:lnTo>
                  <a:lnTo>
                    <a:pt x="161" y="351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70" y="346"/>
                  </a:lnTo>
                  <a:lnTo>
                    <a:pt x="172" y="346"/>
                  </a:lnTo>
                  <a:lnTo>
                    <a:pt x="174" y="346"/>
                  </a:lnTo>
                  <a:lnTo>
                    <a:pt x="176" y="344"/>
                  </a:lnTo>
                  <a:lnTo>
                    <a:pt x="176" y="344"/>
                  </a:lnTo>
                  <a:lnTo>
                    <a:pt x="178" y="344"/>
                  </a:lnTo>
                  <a:lnTo>
                    <a:pt x="180" y="342"/>
                  </a:lnTo>
                  <a:lnTo>
                    <a:pt x="182" y="342"/>
                  </a:lnTo>
                  <a:lnTo>
                    <a:pt x="184" y="340"/>
                  </a:lnTo>
                  <a:lnTo>
                    <a:pt x="184" y="340"/>
                  </a:lnTo>
                  <a:lnTo>
                    <a:pt x="187" y="336"/>
                  </a:lnTo>
                  <a:lnTo>
                    <a:pt x="187" y="336"/>
                  </a:lnTo>
                  <a:lnTo>
                    <a:pt x="189" y="334"/>
                  </a:lnTo>
                  <a:lnTo>
                    <a:pt x="191" y="334"/>
                  </a:lnTo>
                  <a:lnTo>
                    <a:pt x="191" y="334"/>
                  </a:lnTo>
                  <a:lnTo>
                    <a:pt x="195" y="331"/>
                  </a:lnTo>
                  <a:lnTo>
                    <a:pt x="195" y="331"/>
                  </a:lnTo>
                  <a:lnTo>
                    <a:pt x="197" y="327"/>
                  </a:lnTo>
                  <a:lnTo>
                    <a:pt x="199" y="327"/>
                  </a:lnTo>
                  <a:lnTo>
                    <a:pt x="199" y="327"/>
                  </a:lnTo>
                  <a:lnTo>
                    <a:pt x="199" y="325"/>
                  </a:lnTo>
                  <a:lnTo>
                    <a:pt x="201" y="319"/>
                  </a:lnTo>
                  <a:lnTo>
                    <a:pt x="201" y="319"/>
                  </a:lnTo>
                  <a:lnTo>
                    <a:pt x="199" y="319"/>
                  </a:lnTo>
                  <a:lnTo>
                    <a:pt x="199" y="317"/>
                  </a:lnTo>
                  <a:lnTo>
                    <a:pt x="199" y="316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3" y="304"/>
                  </a:lnTo>
                  <a:lnTo>
                    <a:pt x="191" y="302"/>
                  </a:lnTo>
                  <a:lnTo>
                    <a:pt x="191" y="302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4" y="298"/>
                  </a:lnTo>
                  <a:lnTo>
                    <a:pt x="180" y="297"/>
                  </a:lnTo>
                  <a:lnTo>
                    <a:pt x="180" y="297"/>
                  </a:lnTo>
                  <a:lnTo>
                    <a:pt x="176" y="295"/>
                  </a:lnTo>
                  <a:lnTo>
                    <a:pt x="174" y="295"/>
                  </a:lnTo>
                  <a:lnTo>
                    <a:pt x="170" y="293"/>
                  </a:lnTo>
                  <a:lnTo>
                    <a:pt x="170" y="293"/>
                  </a:lnTo>
                  <a:lnTo>
                    <a:pt x="168" y="291"/>
                  </a:lnTo>
                  <a:lnTo>
                    <a:pt x="165" y="289"/>
                  </a:lnTo>
                  <a:lnTo>
                    <a:pt x="161" y="289"/>
                  </a:lnTo>
                  <a:lnTo>
                    <a:pt x="159" y="287"/>
                  </a:lnTo>
                  <a:lnTo>
                    <a:pt x="159" y="287"/>
                  </a:lnTo>
                  <a:lnTo>
                    <a:pt x="155" y="281"/>
                  </a:lnTo>
                  <a:lnTo>
                    <a:pt x="153" y="280"/>
                  </a:lnTo>
                  <a:lnTo>
                    <a:pt x="151" y="278"/>
                  </a:lnTo>
                  <a:lnTo>
                    <a:pt x="151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36" y="272"/>
                  </a:lnTo>
                  <a:lnTo>
                    <a:pt x="132" y="270"/>
                  </a:lnTo>
                  <a:lnTo>
                    <a:pt x="132" y="268"/>
                  </a:lnTo>
                  <a:lnTo>
                    <a:pt x="131" y="268"/>
                  </a:lnTo>
                  <a:lnTo>
                    <a:pt x="131" y="268"/>
                  </a:lnTo>
                  <a:lnTo>
                    <a:pt x="127" y="268"/>
                  </a:lnTo>
                  <a:lnTo>
                    <a:pt x="127" y="266"/>
                  </a:lnTo>
                  <a:lnTo>
                    <a:pt x="123" y="264"/>
                  </a:lnTo>
                  <a:lnTo>
                    <a:pt x="121" y="264"/>
                  </a:lnTo>
                  <a:lnTo>
                    <a:pt x="121" y="264"/>
                  </a:lnTo>
                  <a:lnTo>
                    <a:pt x="117" y="263"/>
                  </a:lnTo>
                  <a:lnTo>
                    <a:pt x="114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10" y="261"/>
                  </a:lnTo>
                  <a:lnTo>
                    <a:pt x="106" y="259"/>
                  </a:lnTo>
                  <a:lnTo>
                    <a:pt x="100" y="257"/>
                  </a:lnTo>
                  <a:lnTo>
                    <a:pt x="100" y="257"/>
                  </a:lnTo>
                  <a:lnTo>
                    <a:pt x="89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5" y="261"/>
                  </a:lnTo>
                  <a:lnTo>
                    <a:pt x="87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1" y="264"/>
                  </a:lnTo>
                  <a:lnTo>
                    <a:pt x="80" y="264"/>
                  </a:lnTo>
                  <a:lnTo>
                    <a:pt x="80" y="264"/>
                  </a:lnTo>
                  <a:lnTo>
                    <a:pt x="78" y="264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53"/>
                  </a:lnTo>
                  <a:lnTo>
                    <a:pt x="68" y="249"/>
                  </a:lnTo>
                  <a:lnTo>
                    <a:pt x="80" y="247"/>
                  </a:lnTo>
                  <a:lnTo>
                    <a:pt x="68" y="240"/>
                  </a:lnTo>
                  <a:lnTo>
                    <a:pt x="61" y="240"/>
                  </a:lnTo>
                  <a:lnTo>
                    <a:pt x="55" y="247"/>
                  </a:lnTo>
                  <a:lnTo>
                    <a:pt x="51" y="251"/>
                  </a:lnTo>
                  <a:lnTo>
                    <a:pt x="42" y="251"/>
                  </a:lnTo>
                  <a:lnTo>
                    <a:pt x="38" y="255"/>
                  </a:lnTo>
                  <a:lnTo>
                    <a:pt x="30" y="255"/>
                  </a:lnTo>
                  <a:lnTo>
                    <a:pt x="19" y="268"/>
                  </a:lnTo>
                  <a:lnTo>
                    <a:pt x="19" y="289"/>
                  </a:lnTo>
                  <a:lnTo>
                    <a:pt x="27" y="291"/>
                  </a:lnTo>
                  <a:lnTo>
                    <a:pt x="38" y="308"/>
                  </a:lnTo>
                  <a:lnTo>
                    <a:pt x="23" y="325"/>
                  </a:lnTo>
                  <a:lnTo>
                    <a:pt x="30" y="340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8" y="357"/>
                  </a:lnTo>
                  <a:lnTo>
                    <a:pt x="34" y="365"/>
                  </a:lnTo>
                  <a:lnTo>
                    <a:pt x="34" y="378"/>
                  </a:lnTo>
                  <a:lnTo>
                    <a:pt x="38" y="382"/>
                  </a:lnTo>
                  <a:lnTo>
                    <a:pt x="38" y="391"/>
                  </a:lnTo>
                  <a:lnTo>
                    <a:pt x="44" y="399"/>
                  </a:lnTo>
                  <a:lnTo>
                    <a:pt x="38" y="406"/>
                  </a:lnTo>
                  <a:lnTo>
                    <a:pt x="59" y="431"/>
                  </a:lnTo>
                  <a:lnTo>
                    <a:pt x="27" y="471"/>
                  </a:lnTo>
                  <a:lnTo>
                    <a:pt x="10" y="484"/>
                  </a:lnTo>
                  <a:lnTo>
                    <a:pt x="15" y="486"/>
                  </a:lnTo>
                  <a:lnTo>
                    <a:pt x="21" y="491"/>
                  </a:lnTo>
                  <a:lnTo>
                    <a:pt x="19" y="503"/>
                  </a:lnTo>
                  <a:lnTo>
                    <a:pt x="27" y="503"/>
                  </a:lnTo>
                  <a:lnTo>
                    <a:pt x="34" y="499"/>
                  </a:lnTo>
                  <a:lnTo>
                    <a:pt x="34" y="499"/>
                  </a:lnTo>
                  <a:lnTo>
                    <a:pt x="36" y="501"/>
                  </a:lnTo>
                  <a:lnTo>
                    <a:pt x="36" y="503"/>
                  </a:lnTo>
                  <a:lnTo>
                    <a:pt x="36" y="505"/>
                  </a:lnTo>
                  <a:lnTo>
                    <a:pt x="36" y="505"/>
                  </a:lnTo>
                  <a:lnTo>
                    <a:pt x="32" y="507"/>
                  </a:lnTo>
                  <a:lnTo>
                    <a:pt x="30" y="507"/>
                  </a:lnTo>
                  <a:lnTo>
                    <a:pt x="27" y="508"/>
                  </a:lnTo>
                  <a:lnTo>
                    <a:pt x="27" y="508"/>
                  </a:lnTo>
                  <a:lnTo>
                    <a:pt x="21" y="508"/>
                  </a:lnTo>
                  <a:lnTo>
                    <a:pt x="21" y="508"/>
                  </a:lnTo>
                  <a:lnTo>
                    <a:pt x="13" y="508"/>
                  </a:lnTo>
                  <a:lnTo>
                    <a:pt x="11" y="510"/>
                  </a:lnTo>
                  <a:lnTo>
                    <a:pt x="11" y="516"/>
                  </a:lnTo>
                  <a:lnTo>
                    <a:pt x="6" y="525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4" y="554"/>
                  </a:lnTo>
                  <a:lnTo>
                    <a:pt x="0" y="561"/>
                  </a:lnTo>
                  <a:lnTo>
                    <a:pt x="6" y="567"/>
                  </a:lnTo>
                  <a:lnTo>
                    <a:pt x="10" y="594"/>
                  </a:lnTo>
                  <a:lnTo>
                    <a:pt x="25" y="597"/>
                  </a:lnTo>
                  <a:lnTo>
                    <a:pt x="25" y="605"/>
                  </a:lnTo>
                  <a:lnTo>
                    <a:pt x="40" y="603"/>
                  </a:lnTo>
                  <a:lnTo>
                    <a:pt x="47" y="611"/>
                  </a:lnTo>
                  <a:lnTo>
                    <a:pt x="53" y="628"/>
                  </a:lnTo>
                  <a:lnTo>
                    <a:pt x="74" y="652"/>
                  </a:lnTo>
                  <a:lnTo>
                    <a:pt x="66" y="660"/>
                  </a:lnTo>
                  <a:lnTo>
                    <a:pt x="57" y="660"/>
                  </a:lnTo>
                  <a:lnTo>
                    <a:pt x="57" y="671"/>
                  </a:lnTo>
                  <a:lnTo>
                    <a:pt x="61" y="682"/>
                  </a:lnTo>
                  <a:lnTo>
                    <a:pt x="68" y="682"/>
                  </a:lnTo>
                  <a:lnTo>
                    <a:pt x="74" y="677"/>
                  </a:lnTo>
                  <a:lnTo>
                    <a:pt x="89" y="677"/>
                  </a:lnTo>
                  <a:lnTo>
                    <a:pt x="97" y="690"/>
                  </a:lnTo>
                  <a:lnTo>
                    <a:pt x="97" y="701"/>
                  </a:lnTo>
                  <a:lnTo>
                    <a:pt x="104" y="699"/>
                  </a:lnTo>
                  <a:lnTo>
                    <a:pt x="108" y="701"/>
                  </a:lnTo>
                  <a:lnTo>
                    <a:pt x="115" y="716"/>
                  </a:lnTo>
                  <a:lnTo>
                    <a:pt x="117" y="718"/>
                  </a:lnTo>
                  <a:lnTo>
                    <a:pt x="131" y="722"/>
                  </a:lnTo>
                  <a:lnTo>
                    <a:pt x="142" y="718"/>
                  </a:lnTo>
                  <a:lnTo>
                    <a:pt x="150" y="728"/>
                  </a:lnTo>
                  <a:lnTo>
                    <a:pt x="167" y="730"/>
                  </a:lnTo>
                  <a:lnTo>
                    <a:pt x="180" y="737"/>
                  </a:lnTo>
                  <a:lnTo>
                    <a:pt x="176" y="754"/>
                  </a:lnTo>
                  <a:lnTo>
                    <a:pt x="176" y="771"/>
                  </a:lnTo>
                  <a:lnTo>
                    <a:pt x="165" y="775"/>
                  </a:lnTo>
                  <a:lnTo>
                    <a:pt x="153" y="779"/>
                  </a:lnTo>
                  <a:lnTo>
                    <a:pt x="148" y="786"/>
                  </a:lnTo>
                  <a:lnTo>
                    <a:pt x="159" y="788"/>
                  </a:lnTo>
                  <a:lnTo>
                    <a:pt x="165" y="788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8"/>
                  </a:lnTo>
                  <a:lnTo>
                    <a:pt x="155" y="798"/>
                  </a:lnTo>
                  <a:lnTo>
                    <a:pt x="155" y="798"/>
                  </a:lnTo>
                  <a:lnTo>
                    <a:pt x="151" y="798"/>
                  </a:lnTo>
                  <a:lnTo>
                    <a:pt x="148" y="803"/>
                  </a:lnTo>
                  <a:lnTo>
                    <a:pt x="150" y="807"/>
                  </a:lnTo>
                  <a:lnTo>
                    <a:pt x="148" y="817"/>
                  </a:lnTo>
                  <a:lnTo>
                    <a:pt x="142" y="819"/>
                  </a:lnTo>
                  <a:lnTo>
                    <a:pt x="140" y="822"/>
                  </a:lnTo>
                  <a:lnTo>
                    <a:pt x="134" y="824"/>
                  </a:lnTo>
                  <a:lnTo>
                    <a:pt x="136" y="830"/>
                  </a:lnTo>
                  <a:lnTo>
                    <a:pt x="138" y="834"/>
                  </a:lnTo>
                  <a:lnTo>
                    <a:pt x="146" y="834"/>
                  </a:lnTo>
                  <a:lnTo>
                    <a:pt x="150" y="838"/>
                  </a:lnTo>
                  <a:lnTo>
                    <a:pt x="150" y="838"/>
                  </a:lnTo>
                  <a:lnTo>
                    <a:pt x="157" y="845"/>
                  </a:lnTo>
                  <a:lnTo>
                    <a:pt x="157" y="845"/>
                  </a:lnTo>
                  <a:lnTo>
                    <a:pt x="159" y="847"/>
                  </a:lnTo>
                  <a:lnTo>
                    <a:pt x="161" y="847"/>
                  </a:lnTo>
                  <a:lnTo>
                    <a:pt x="168" y="855"/>
                  </a:lnTo>
                  <a:lnTo>
                    <a:pt x="168" y="856"/>
                  </a:lnTo>
                  <a:lnTo>
                    <a:pt x="174" y="862"/>
                  </a:lnTo>
                  <a:lnTo>
                    <a:pt x="174" y="862"/>
                  </a:lnTo>
                  <a:lnTo>
                    <a:pt x="174" y="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F5183072-9DB9-9D4A-BD3F-3AF58B09D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62274" y="1235457"/>
              <a:ext cx="3522039" cy="1174131"/>
            </a:xfrm>
            <a:custGeom>
              <a:avLst/>
              <a:gdLst>
                <a:gd name="T0" fmla="*/ 280 w 2307"/>
                <a:gd name="T1" fmla="*/ 749 h 904"/>
                <a:gd name="T2" fmla="*/ 484 w 2307"/>
                <a:gd name="T3" fmla="*/ 643 h 904"/>
                <a:gd name="T4" fmla="*/ 974 w 2307"/>
                <a:gd name="T5" fmla="*/ 735 h 904"/>
                <a:gd name="T6" fmla="*/ 1441 w 2307"/>
                <a:gd name="T7" fmla="*/ 749 h 904"/>
                <a:gd name="T8" fmla="*/ 1551 w 2307"/>
                <a:gd name="T9" fmla="*/ 648 h 904"/>
                <a:gd name="T10" fmla="*/ 1748 w 2307"/>
                <a:gd name="T11" fmla="*/ 535 h 904"/>
                <a:gd name="T12" fmla="*/ 1836 w 2307"/>
                <a:gd name="T13" fmla="*/ 463 h 904"/>
                <a:gd name="T14" fmla="*/ 1884 w 2307"/>
                <a:gd name="T15" fmla="*/ 490 h 904"/>
                <a:gd name="T16" fmla="*/ 1916 w 2307"/>
                <a:gd name="T17" fmla="*/ 490 h 904"/>
                <a:gd name="T18" fmla="*/ 1838 w 2307"/>
                <a:gd name="T19" fmla="*/ 561 h 904"/>
                <a:gd name="T20" fmla="*/ 1821 w 2307"/>
                <a:gd name="T21" fmla="*/ 677 h 904"/>
                <a:gd name="T22" fmla="*/ 1874 w 2307"/>
                <a:gd name="T23" fmla="*/ 650 h 904"/>
                <a:gd name="T24" fmla="*/ 1918 w 2307"/>
                <a:gd name="T25" fmla="*/ 567 h 904"/>
                <a:gd name="T26" fmla="*/ 1957 w 2307"/>
                <a:gd name="T27" fmla="*/ 497 h 904"/>
                <a:gd name="T28" fmla="*/ 2024 w 2307"/>
                <a:gd name="T29" fmla="*/ 501 h 904"/>
                <a:gd name="T30" fmla="*/ 2103 w 2307"/>
                <a:gd name="T31" fmla="*/ 450 h 904"/>
                <a:gd name="T32" fmla="*/ 2137 w 2307"/>
                <a:gd name="T33" fmla="*/ 420 h 904"/>
                <a:gd name="T34" fmla="*/ 2141 w 2307"/>
                <a:gd name="T35" fmla="*/ 391 h 904"/>
                <a:gd name="T36" fmla="*/ 2184 w 2307"/>
                <a:gd name="T37" fmla="*/ 372 h 904"/>
                <a:gd name="T38" fmla="*/ 2270 w 2307"/>
                <a:gd name="T39" fmla="*/ 401 h 904"/>
                <a:gd name="T40" fmla="*/ 2290 w 2307"/>
                <a:gd name="T41" fmla="*/ 340 h 904"/>
                <a:gd name="T42" fmla="*/ 2228 w 2307"/>
                <a:gd name="T43" fmla="*/ 317 h 904"/>
                <a:gd name="T44" fmla="*/ 2103 w 2307"/>
                <a:gd name="T45" fmla="*/ 249 h 904"/>
                <a:gd name="T46" fmla="*/ 2027 w 2307"/>
                <a:gd name="T47" fmla="*/ 278 h 904"/>
                <a:gd name="T48" fmla="*/ 1976 w 2307"/>
                <a:gd name="T49" fmla="*/ 255 h 904"/>
                <a:gd name="T50" fmla="*/ 1785 w 2307"/>
                <a:gd name="T51" fmla="*/ 215 h 904"/>
                <a:gd name="T52" fmla="*/ 1732 w 2307"/>
                <a:gd name="T53" fmla="*/ 185 h 904"/>
                <a:gd name="T54" fmla="*/ 1647 w 2307"/>
                <a:gd name="T55" fmla="*/ 168 h 904"/>
                <a:gd name="T56" fmla="*/ 1574 w 2307"/>
                <a:gd name="T57" fmla="*/ 198 h 904"/>
                <a:gd name="T58" fmla="*/ 1458 w 2307"/>
                <a:gd name="T59" fmla="*/ 223 h 904"/>
                <a:gd name="T60" fmla="*/ 1422 w 2307"/>
                <a:gd name="T61" fmla="*/ 143 h 904"/>
                <a:gd name="T62" fmla="*/ 1282 w 2307"/>
                <a:gd name="T63" fmla="*/ 140 h 904"/>
                <a:gd name="T64" fmla="*/ 1156 w 2307"/>
                <a:gd name="T65" fmla="*/ 126 h 904"/>
                <a:gd name="T66" fmla="*/ 1146 w 2307"/>
                <a:gd name="T67" fmla="*/ 121 h 904"/>
                <a:gd name="T68" fmla="*/ 1209 w 2307"/>
                <a:gd name="T69" fmla="*/ 68 h 904"/>
                <a:gd name="T70" fmla="*/ 1127 w 2307"/>
                <a:gd name="T71" fmla="*/ 39 h 904"/>
                <a:gd name="T72" fmla="*/ 1061 w 2307"/>
                <a:gd name="T73" fmla="*/ 2 h 904"/>
                <a:gd name="T74" fmla="*/ 999 w 2307"/>
                <a:gd name="T75" fmla="*/ 53 h 904"/>
                <a:gd name="T76" fmla="*/ 910 w 2307"/>
                <a:gd name="T77" fmla="*/ 68 h 904"/>
                <a:gd name="T78" fmla="*/ 842 w 2307"/>
                <a:gd name="T79" fmla="*/ 128 h 904"/>
                <a:gd name="T80" fmla="*/ 775 w 2307"/>
                <a:gd name="T81" fmla="*/ 176 h 904"/>
                <a:gd name="T82" fmla="*/ 724 w 2307"/>
                <a:gd name="T83" fmla="*/ 177 h 904"/>
                <a:gd name="T84" fmla="*/ 709 w 2307"/>
                <a:gd name="T85" fmla="*/ 206 h 904"/>
                <a:gd name="T86" fmla="*/ 664 w 2307"/>
                <a:gd name="T87" fmla="*/ 189 h 904"/>
                <a:gd name="T88" fmla="*/ 719 w 2307"/>
                <a:gd name="T89" fmla="*/ 304 h 904"/>
                <a:gd name="T90" fmla="*/ 634 w 2307"/>
                <a:gd name="T91" fmla="*/ 344 h 904"/>
                <a:gd name="T92" fmla="*/ 656 w 2307"/>
                <a:gd name="T93" fmla="*/ 306 h 904"/>
                <a:gd name="T94" fmla="*/ 649 w 2307"/>
                <a:gd name="T95" fmla="*/ 187 h 904"/>
                <a:gd name="T96" fmla="*/ 571 w 2307"/>
                <a:gd name="T97" fmla="*/ 219 h 904"/>
                <a:gd name="T98" fmla="*/ 594 w 2307"/>
                <a:gd name="T99" fmla="*/ 281 h 904"/>
                <a:gd name="T100" fmla="*/ 477 w 2307"/>
                <a:gd name="T101" fmla="*/ 263 h 904"/>
                <a:gd name="T102" fmla="*/ 388 w 2307"/>
                <a:gd name="T103" fmla="*/ 289 h 904"/>
                <a:gd name="T104" fmla="*/ 323 w 2307"/>
                <a:gd name="T105" fmla="*/ 297 h 904"/>
                <a:gd name="T106" fmla="*/ 254 w 2307"/>
                <a:gd name="T107" fmla="*/ 306 h 904"/>
                <a:gd name="T108" fmla="*/ 236 w 2307"/>
                <a:gd name="T109" fmla="*/ 344 h 904"/>
                <a:gd name="T110" fmla="*/ 174 w 2307"/>
                <a:gd name="T111" fmla="*/ 389 h 904"/>
                <a:gd name="T112" fmla="*/ 136 w 2307"/>
                <a:gd name="T113" fmla="*/ 406 h 904"/>
                <a:gd name="T114" fmla="*/ 93 w 2307"/>
                <a:gd name="T115" fmla="*/ 331 h 904"/>
                <a:gd name="T116" fmla="*/ 191 w 2307"/>
                <a:gd name="T117" fmla="*/ 334 h 904"/>
                <a:gd name="T118" fmla="*/ 132 w 2307"/>
                <a:gd name="T119" fmla="*/ 268 h 904"/>
                <a:gd name="T120" fmla="*/ 36 w 2307"/>
                <a:gd name="T121" fmla="*/ 348 h 904"/>
                <a:gd name="T122" fmla="*/ 57 w 2307"/>
                <a:gd name="T123" fmla="*/ 671 h 904"/>
                <a:gd name="T124" fmla="*/ 168 w 2307"/>
                <a:gd name="T125" fmla="*/ 85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7" h="904">
                  <a:moveTo>
                    <a:pt x="174" y="862"/>
                  </a:moveTo>
                  <a:lnTo>
                    <a:pt x="182" y="858"/>
                  </a:lnTo>
                  <a:lnTo>
                    <a:pt x="195" y="864"/>
                  </a:lnTo>
                  <a:lnTo>
                    <a:pt x="218" y="864"/>
                  </a:lnTo>
                  <a:lnTo>
                    <a:pt x="231" y="879"/>
                  </a:lnTo>
                  <a:lnTo>
                    <a:pt x="236" y="875"/>
                  </a:lnTo>
                  <a:lnTo>
                    <a:pt x="252" y="875"/>
                  </a:lnTo>
                  <a:lnTo>
                    <a:pt x="261" y="889"/>
                  </a:lnTo>
                  <a:lnTo>
                    <a:pt x="271" y="892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299" y="896"/>
                  </a:lnTo>
                  <a:lnTo>
                    <a:pt x="299" y="896"/>
                  </a:lnTo>
                  <a:lnTo>
                    <a:pt x="295" y="892"/>
                  </a:lnTo>
                  <a:lnTo>
                    <a:pt x="291" y="890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89" y="883"/>
                  </a:lnTo>
                  <a:lnTo>
                    <a:pt x="286" y="879"/>
                  </a:lnTo>
                  <a:lnTo>
                    <a:pt x="282" y="873"/>
                  </a:lnTo>
                  <a:lnTo>
                    <a:pt x="282" y="873"/>
                  </a:lnTo>
                  <a:lnTo>
                    <a:pt x="284" y="870"/>
                  </a:lnTo>
                  <a:lnTo>
                    <a:pt x="284" y="864"/>
                  </a:lnTo>
                  <a:lnTo>
                    <a:pt x="284" y="864"/>
                  </a:lnTo>
                  <a:lnTo>
                    <a:pt x="284" y="855"/>
                  </a:lnTo>
                  <a:lnTo>
                    <a:pt x="280" y="849"/>
                  </a:lnTo>
                  <a:lnTo>
                    <a:pt x="274" y="843"/>
                  </a:lnTo>
                  <a:lnTo>
                    <a:pt x="274" y="843"/>
                  </a:lnTo>
                  <a:lnTo>
                    <a:pt x="276" y="841"/>
                  </a:lnTo>
                  <a:lnTo>
                    <a:pt x="276" y="841"/>
                  </a:lnTo>
                  <a:lnTo>
                    <a:pt x="278" y="838"/>
                  </a:lnTo>
                  <a:lnTo>
                    <a:pt x="278" y="838"/>
                  </a:lnTo>
                  <a:lnTo>
                    <a:pt x="280" y="832"/>
                  </a:lnTo>
                  <a:lnTo>
                    <a:pt x="282" y="826"/>
                  </a:lnTo>
                  <a:lnTo>
                    <a:pt x="286" y="821"/>
                  </a:lnTo>
                  <a:lnTo>
                    <a:pt x="297" y="815"/>
                  </a:lnTo>
                  <a:lnTo>
                    <a:pt x="301" y="809"/>
                  </a:lnTo>
                  <a:lnTo>
                    <a:pt x="306" y="805"/>
                  </a:lnTo>
                  <a:lnTo>
                    <a:pt x="301" y="798"/>
                  </a:lnTo>
                  <a:lnTo>
                    <a:pt x="306" y="798"/>
                  </a:lnTo>
                  <a:lnTo>
                    <a:pt x="293" y="775"/>
                  </a:lnTo>
                  <a:lnTo>
                    <a:pt x="280" y="775"/>
                  </a:lnTo>
                  <a:lnTo>
                    <a:pt x="280" y="768"/>
                  </a:lnTo>
                  <a:lnTo>
                    <a:pt x="272" y="760"/>
                  </a:lnTo>
                  <a:lnTo>
                    <a:pt x="272" y="756"/>
                  </a:lnTo>
                  <a:lnTo>
                    <a:pt x="280" y="749"/>
                  </a:lnTo>
                  <a:lnTo>
                    <a:pt x="274" y="737"/>
                  </a:lnTo>
                  <a:lnTo>
                    <a:pt x="284" y="728"/>
                  </a:lnTo>
                  <a:lnTo>
                    <a:pt x="286" y="720"/>
                  </a:lnTo>
                  <a:lnTo>
                    <a:pt x="297" y="732"/>
                  </a:lnTo>
                  <a:lnTo>
                    <a:pt x="305" y="728"/>
                  </a:lnTo>
                  <a:lnTo>
                    <a:pt x="305" y="716"/>
                  </a:lnTo>
                  <a:lnTo>
                    <a:pt x="318" y="701"/>
                  </a:lnTo>
                  <a:lnTo>
                    <a:pt x="335" y="692"/>
                  </a:lnTo>
                  <a:lnTo>
                    <a:pt x="339" y="698"/>
                  </a:lnTo>
                  <a:lnTo>
                    <a:pt x="346" y="698"/>
                  </a:lnTo>
                  <a:lnTo>
                    <a:pt x="352" y="692"/>
                  </a:lnTo>
                  <a:lnTo>
                    <a:pt x="359" y="701"/>
                  </a:lnTo>
                  <a:lnTo>
                    <a:pt x="369" y="698"/>
                  </a:lnTo>
                  <a:lnTo>
                    <a:pt x="382" y="709"/>
                  </a:lnTo>
                  <a:lnTo>
                    <a:pt x="386" y="720"/>
                  </a:lnTo>
                  <a:lnTo>
                    <a:pt x="388" y="716"/>
                  </a:lnTo>
                  <a:lnTo>
                    <a:pt x="392" y="711"/>
                  </a:lnTo>
                  <a:lnTo>
                    <a:pt x="403" y="716"/>
                  </a:lnTo>
                  <a:lnTo>
                    <a:pt x="403" y="716"/>
                  </a:lnTo>
                  <a:lnTo>
                    <a:pt x="407" y="711"/>
                  </a:lnTo>
                  <a:lnTo>
                    <a:pt x="410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12" y="707"/>
                  </a:lnTo>
                  <a:lnTo>
                    <a:pt x="428" y="707"/>
                  </a:lnTo>
                  <a:lnTo>
                    <a:pt x="428" y="707"/>
                  </a:lnTo>
                  <a:lnTo>
                    <a:pt x="428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29" y="711"/>
                  </a:lnTo>
                  <a:lnTo>
                    <a:pt x="433" y="709"/>
                  </a:lnTo>
                  <a:lnTo>
                    <a:pt x="435" y="707"/>
                  </a:lnTo>
                  <a:lnTo>
                    <a:pt x="441" y="707"/>
                  </a:lnTo>
                  <a:lnTo>
                    <a:pt x="448" y="716"/>
                  </a:lnTo>
                  <a:lnTo>
                    <a:pt x="460" y="718"/>
                  </a:lnTo>
                  <a:lnTo>
                    <a:pt x="465" y="713"/>
                  </a:lnTo>
                  <a:lnTo>
                    <a:pt x="473" y="716"/>
                  </a:lnTo>
                  <a:lnTo>
                    <a:pt x="486" y="713"/>
                  </a:lnTo>
                  <a:lnTo>
                    <a:pt x="488" y="705"/>
                  </a:lnTo>
                  <a:lnTo>
                    <a:pt x="473" y="698"/>
                  </a:lnTo>
                  <a:lnTo>
                    <a:pt x="471" y="688"/>
                  </a:lnTo>
                  <a:lnTo>
                    <a:pt x="482" y="684"/>
                  </a:lnTo>
                  <a:lnTo>
                    <a:pt x="479" y="671"/>
                  </a:lnTo>
                  <a:lnTo>
                    <a:pt x="492" y="665"/>
                  </a:lnTo>
                  <a:lnTo>
                    <a:pt x="484" y="658"/>
                  </a:lnTo>
                  <a:lnTo>
                    <a:pt x="484" y="643"/>
                  </a:lnTo>
                  <a:lnTo>
                    <a:pt x="503" y="646"/>
                  </a:lnTo>
                  <a:lnTo>
                    <a:pt x="601" y="612"/>
                  </a:lnTo>
                  <a:lnTo>
                    <a:pt x="613" y="618"/>
                  </a:lnTo>
                  <a:lnTo>
                    <a:pt x="624" y="618"/>
                  </a:lnTo>
                  <a:lnTo>
                    <a:pt x="626" y="637"/>
                  </a:lnTo>
                  <a:lnTo>
                    <a:pt x="626" y="637"/>
                  </a:lnTo>
                  <a:lnTo>
                    <a:pt x="643" y="637"/>
                  </a:lnTo>
                  <a:lnTo>
                    <a:pt x="643" y="645"/>
                  </a:lnTo>
                  <a:lnTo>
                    <a:pt x="651" y="637"/>
                  </a:lnTo>
                  <a:lnTo>
                    <a:pt x="660" y="643"/>
                  </a:lnTo>
                  <a:lnTo>
                    <a:pt x="656" y="658"/>
                  </a:lnTo>
                  <a:lnTo>
                    <a:pt x="668" y="658"/>
                  </a:lnTo>
                  <a:lnTo>
                    <a:pt x="700" y="637"/>
                  </a:lnTo>
                  <a:lnTo>
                    <a:pt x="706" y="637"/>
                  </a:lnTo>
                  <a:lnTo>
                    <a:pt x="704" y="648"/>
                  </a:lnTo>
                  <a:lnTo>
                    <a:pt x="723" y="664"/>
                  </a:lnTo>
                  <a:lnTo>
                    <a:pt x="751" y="715"/>
                  </a:lnTo>
                  <a:lnTo>
                    <a:pt x="757" y="711"/>
                  </a:lnTo>
                  <a:lnTo>
                    <a:pt x="758" y="701"/>
                  </a:lnTo>
                  <a:lnTo>
                    <a:pt x="770" y="715"/>
                  </a:lnTo>
                  <a:lnTo>
                    <a:pt x="779" y="715"/>
                  </a:lnTo>
                  <a:lnTo>
                    <a:pt x="789" y="713"/>
                  </a:lnTo>
                  <a:lnTo>
                    <a:pt x="798" y="709"/>
                  </a:lnTo>
                  <a:lnTo>
                    <a:pt x="806" y="718"/>
                  </a:lnTo>
                  <a:lnTo>
                    <a:pt x="811" y="728"/>
                  </a:lnTo>
                  <a:lnTo>
                    <a:pt x="817" y="728"/>
                  </a:lnTo>
                  <a:lnTo>
                    <a:pt x="817" y="737"/>
                  </a:lnTo>
                  <a:lnTo>
                    <a:pt x="827" y="743"/>
                  </a:lnTo>
                  <a:lnTo>
                    <a:pt x="838" y="743"/>
                  </a:lnTo>
                  <a:lnTo>
                    <a:pt x="842" y="737"/>
                  </a:lnTo>
                  <a:lnTo>
                    <a:pt x="851" y="747"/>
                  </a:lnTo>
                  <a:lnTo>
                    <a:pt x="855" y="752"/>
                  </a:lnTo>
                  <a:lnTo>
                    <a:pt x="862" y="743"/>
                  </a:lnTo>
                  <a:lnTo>
                    <a:pt x="876" y="739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93" y="724"/>
                  </a:lnTo>
                  <a:lnTo>
                    <a:pt x="898" y="722"/>
                  </a:lnTo>
                  <a:lnTo>
                    <a:pt x="900" y="720"/>
                  </a:lnTo>
                  <a:lnTo>
                    <a:pt x="912" y="716"/>
                  </a:lnTo>
                  <a:lnTo>
                    <a:pt x="919" y="716"/>
                  </a:lnTo>
                  <a:lnTo>
                    <a:pt x="925" y="715"/>
                  </a:lnTo>
                  <a:lnTo>
                    <a:pt x="942" y="722"/>
                  </a:lnTo>
                  <a:lnTo>
                    <a:pt x="944" y="730"/>
                  </a:lnTo>
                  <a:lnTo>
                    <a:pt x="957" y="734"/>
                  </a:lnTo>
                  <a:lnTo>
                    <a:pt x="974" y="735"/>
                  </a:lnTo>
                  <a:lnTo>
                    <a:pt x="987" y="732"/>
                  </a:lnTo>
                  <a:lnTo>
                    <a:pt x="991" y="722"/>
                  </a:lnTo>
                  <a:lnTo>
                    <a:pt x="985" y="709"/>
                  </a:lnTo>
                  <a:lnTo>
                    <a:pt x="999" y="686"/>
                  </a:lnTo>
                  <a:lnTo>
                    <a:pt x="1044" y="703"/>
                  </a:lnTo>
                  <a:lnTo>
                    <a:pt x="1052" y="720"/>
                  </a:lnTo>
                  <a:lnTo>
                    <a:pt x="1052" y="720"/>
                  </a:lnTo>
                  <a:lnTo>
                    <a:pt x="1059" y="724"/>
                  </a:lnTo>
                  <a:lnTo>
                    <a:pt x="1067" y="726"/>
                  </a:lnTo>
                  <a:lnTo>
                    <a:pt x="1071" y="728"/>
                  </a:lnTo>
                  <a:lnTo>
                    <a:pt x="1088" y="722"/>
                  </a:lnTo>
                  <a:lnTo>
                    <a:pt x="1106" y="724"/>
                  </a:lnTo>
                  <a:lnTo>
                    <a:pt x="1127" y="734"/>
                  </a:lnTo>
                  <a:lnTo>
                    <a:pt x="1137" y="745"/>
                  </a:lnTo>
                  <a:lnTo>
                    <a:pt x="1137" y="745"/>
                  </a:lnTo>
                  <a:lnTo>
                    <a:pt x="1165" y="749"/>
                  </a:lnTo>
                  <a:lnTo>
                    <a:pt x="1165" y="749"/>
                  </a:lnTo>
                  <a:lnTo>
                    <a:pt x="1176" y="745"/>
                  </a:lnTo>
                  <a:lnTo>
                    <a:pt x="1186" y="743"/>
                  </a:lnTo>
                  <a:lnTo>
                    <a:pt x="1197" y="743"/>
                  </a:lnTo>
                  <a:lnTo>
                    <a:pt x="1197" y="743"/>
                  </a:lnTo>
                  <a:lnTo>
                    <a:pt x="1212" y="726"/>
                  </a:lnTo>
                  <a:lnTo>
                    <a:pt x="1229" y="728"/>
                  </a:lnTo>
                  <a:lnTo>
                    <a:pt x="1233" y="734"/>
                  </a:lnTo>
                  <a:lnTo>
                    <a:pt x="1250" y="734"/>
                  </a:lnTo>
                  <a:lnTo>
                    <a:pt x="1271" y="743"/>
                  </a:lnTo>
                  <a:lnTo>
                    <a:pt x="1282" y="734"/>
                  </a:lnTo>
                  <a:lnTo>
                    <a:pt x="1290" y="734"/>
                  </a:lnTo>
                  <a:lnTo>
                    <a:pt x="1290" y="726"/>
                  </a:lnTo>
                  <a:lnTo>
                    <a:pt x="1290" y="722"/>
                  </a:lnTo>
                  <a:lnTo>
                    <a:pt x="1303" y="694"/>
                  </a:lnTo>
                  <a:lnTo>
                    <a:pt x="1313" y="686"/>
                  </a:lnTo>
                  <a:lnTo>
                    <a:pt x="1313" y="679"/>
                  </a:lnTo>
                  <a:lnTo>
                    <a:pt x="1303" y="673"/>
                  </a:lnTo>
                  <a:lnTo>
                    <a:pt x="1311" y="664"/>
                  </a:lnTo>
                  <a:lnTo>
                    <a:pt x="1332" y="658"/>
                  </a:lnTo>
                  <a:lnTo>
                    <a:pt x="1354" y="658"/>
                  </a:lnTo>
                  <a:lnTo>
                    <a:pt x="1366" y="665"/>
                  </a:lnTo>
                  <a:lnTo>
                    <a:pt x="1377" y="664"/>
                  </a:lnTo>
                  <a:lnTo>
                    <a:pt x="1386" y="671"/>
                  </a:lnTo>
                  <a:lnTo>
                    <a:pt x="1398" y="701"/>
                  </a:lnTo>
                  <a:lnTo>
                    <a:pt x="1407" y="724"/>
                  </a:lnTo>
                  <a:lnTo>
                    <a:pt x="1409" y="739"/>
                  </a:lnTo>
                  <a:lnTo>
                    <a:pt x="1420" y="743"/>
                  </a:lnTo>
                  <a:lnTo>
                    <a:pt x="1430" y="743"/>
                  </a:lnTo>
                  <a:lnTo>
                    <a:pt x="1441" y="749"/>
                  </a:lnTo>
                  <a:lnTo>
                    <a:pt x="1451" y="760"/>
                  </a:lnTo>
                  <a:lnTo>
                    <a:pt x="1458" y="779"/>
                  </a:lnTo>
                  <a:lnTo>
                    <a:pt x="1468" y="783"/>
                  </a:lnTo>
                  <a:lnTo>
                    <a:pt x="1477" y="783"/>
                  </a:lnTo>
                  <a:lnTo>
                    <a:pt x="1483" y="775"/>
                  </a:lnTo>
                  <a:lnTo>
                    <a:pt x="1496" y="771"/>
                  </a:lnTo>
                  <a:lnTo>
                    <a:pt x="1505" y="768"/>
                  </a:lnTo>
                  <a:lnTo>
                    <a:pt x="1509" y="783"/>
                  </a:lnTo>
                  <a:lnTo>
                    <a:pt x="1504" y="788"/>
                  </a:lnTo>
                  <a:lnTo>
                    <a:pt x="1488" y="826"/>
                  </a:lnTo>
                  <a:lnTo>
                    <a:pt x="1488" y="834"/>
                  </a:lnTo>
                  <a:lnTo>
                    <a:pt x="1468" y="834"/>
                  </a:lnTo>
                  <a:lnTo>
                    <a:pt x="1458" y="839"/>
                  </a:lnTo>
                  <a:lnTo>
                    <a:pt x="1458" y="872"/>
                  </a:lnTo>
                  <a:lnTo>
                    <a:pt x="1453" y="879"/>
                  </a:lnTo>
                  <a:lnTo>
                    <a:pt x="1453" y="883"/>
                  </a:lnTo>
                  <a:lnTo>
                    <a:pt x="1464" y="877"/>
                  </a:lnTo>
                  <a:lnTo>
                    <a:pt x="1473" y="872"/>
                  </a:lnTo>
                  <a:lnTo>
                    <a:pt x="1481" y="877"/>
                  </a:lnTo>
                  <a:lnTo>
                    <a:pt x="1490" y="881"/>
                  </a:lnTo>
                  <a:lnTo>
                    <a:pt x="1500" y="877"/>
                  </a:lnTo>
                  <a:lnTo>
                    <a:pt x="1507" y="868"/>
                  </a:lnTo>
                  <a:lnTo>
                    <a:pt x="1521" y="860"/>
                  </a:lnTo>
                  <a:lnTo>
                    <a:pt x="1528" y="851"/>
                  </a:lnTo>
                  <a:lnTo>
                    <a:pt x="1547" y="828"/>
                  </a:lnTo>
                  <a:lnTo>
                    <a:pt x="1557" y="811"/>
                  </a:lnTo>
                  <a:lnTo>
                    <a:pt x="1570" y="786"/>
                  </a:lnTo>
                  <a:lnTo>
                    <a:pt x="1581" y="775"/>
                  </a:lnTo>
                  <a:lnTo>
                    <a:pt x="1587" y="768"/>
                  </a:lnTo>
                  <a:lnTo>
                    <a:pt x="1592" y="749"/>
                  </a:lnTo>
                  <a:lnTo>
                    <a:pt x="1594" y="734"/>
                  </a:lnTo>
                  <a:lnTo>
                    <a:pt x="1594" y="716"/>
                  </a:lnTo>
                  <a:lnTo>
                    <a:pt x="1598" y="703"/>
                  </a:lnTo>
                  <a:lnTo>
                    <a:pt x="1604" y="692"/>
                  </a:lnTo>
                  <a:lnTo>
                    <a:pt x="1604" y="686"/>
                  </a:lnTo>
                  <a:lnTo>
                    <a:pt x="1604" y="673"/>
                  </a:lnTo>
                  <a:lnTo>
                    <a:pt x="1600" y="669"/>
                  </a:lnTo>
                  <a:lnTo>
                    <a:pt x="1606" y="669"/>
                  </a:lnTo>
                  <a:lnTo>
                    <a:pt x="1604" y="660"/>
                  </a:lnTo>
                  <a:lnTo>
                    <a:pt x="1587" y="641"/>
                  </a:lnTo>
                  <a:lnTo>
                    <a:pt x="1570" y="639"/>
                  </a:lnTo>
                  <a:lnTo>
                    <a:pt x="1566" y="645"/>
                  </a:lnTo>
                  <a:lnTo>
                    <a:pt x="1562" y="648"/>
                  </a:lnTo>
                  <a:lnTo>
                    <a:pt x="1562" y="654"/>
                  </a:lnTo>
                  <a:lnTo>
                    <a:pt x="1551" y="654"/>
                  </a:lnTo>
                  <a:lnTo>
                    <a:pt x="1551" y="648"/>
                  </a:lnTo>
                  <a:lnTo>
                    <a:pt x="1551" y="648"/>
                  </a:lnTo>
                  <a:lnTo>
                    <a:pt x="1551" y="646"/>
                  </a:lnTo>
                  <a:lnTo>
                    <a:pt x="1551" y="645"/>
                  </a:lnTo>
                  <a:lnTo>
                    <a:pt x="1551" y="643"/>
                  </a:lnTo>
                  <a:lnTo>
                    <a:pt x="1551" y="643"/>
                  </a:lnTo>
                  <a:lnTo>
                    <a:pt x="1553" y="641"/>
                  </a:lnTo>
                  <a:lnTo>
                    <a:pt x="1553" y="639"/>
                  </a:lnTo>
                  <a:lnTo>
                    <a:pt x="1553" y="637"/>
                  </a:lnTo>
                  <a:lnTo>
                    <a:pt x="1547" y="643"/>
                  </a:lnTo>
                  <a:lnTo>
                    <a:pt x="1543" y="648"/>
                  </a:lnTo>
                  <a:lnTo>
                    <a:pt x="1540" y="648"/>
                  </a:lnTo>
                  <a:lnTo>
                    <a:pt x="1541" y="633"/>
                  </a:lnTo>
                  <a:lnTo>
                    <a:pt x="1541" y="633"/>
                  </a:lnTo>
                  <a:lnTo>
                    <a:pt x="1530" y="631"/>
                  </a:lnTo>
                  <a:lnTo>
                    <a:pt x="1523" y="629"/>
                  </a:lnTo>
                  <a:lnTo>
                    <a:pt x="1521" y="629"/>
                  </a:lnTo>
                  <a:lnTo>
                    <a:pt x="1519" y="629"/>
                  </a:lnTo>
                  <a:lnTo>
                    <a:pt x="1519" y="629"/>
                  </a:lnTo>
                  <a:lnTo>
                    <a:pt x="1519" y="622"/>
                  </a:lnTo>
                  <a:lnTo>
                    <a:pt x="1558" y="594"/>
                  </a:lnTo>
                  <a:lnTo>
                    <a:pt x="1562" y="588"/>
                  </a:lnTo>
                  <a:lnTo>
                    <a:pt x="1585" y="561"/>
                  </a:lnTo>
                  <a:lnTo>
                    <a:pt x="1594" y="561"/>
                  </a:lnTo>
                  <a:lnTo>
                    <a:pt x="1596" y="550"/>
                  </a:lnTo>
                  <a:lnTo>
                    <a:pt x="1610" y="541"/>
                  </a:lnTo>
                  <a:lnTo>
                    <a:pt x="1623" y="525"/>
                  </a:lnTo>
                  <a:lnTo>
                    <a:pt x="1668" y="525"/>
                  </a:lnTo>
                  <a:lnTo>
                    <a:pt x="1674" y="529"/>
                  </a:lnTo>
                  <a:lnTo>
                    <a:pt x="1678" y="529"/>
                  </a:lnTo>
                  <a:lnTo>
                    <a:pt x="1679" y="522"/>
                  </a:lnTo>
                  <a:lnTo>
                    <a:pt x="1691" y="524"/>
                  </a:lnTo>
                  <a:lnTo>
                    <a:pt x="1706" y="524"/>
                  </a:lnTo>
                  <a:lnTo>
                    <a:pt x="1706" y="524"/>
                  </a:lnTo>
                  <a:lnTo>
                    <a:pt x="1712" y="524"/>
                  </a:lnTo>
                  <a:lnTo>
                    <a:pt x="1712" y="524"/>
                  </a:lnTo>
                  <a:lnTo>
                    <a:pt x="1715" y="524"/>
                  </a:lnTo>
                  <a:lnTo>
                    <a:pt x="1717" y="522"/>
                  </a:lnTo>
                  <a:lnTo>
                    <a:pt x="1721" y="518"/>
                  </a:lnTo>
                  <a:lnTo>
                    <a:pt x="1729" y="514"/>
                  </a:lnTo>
                  <a:lnTo>
                    <a:pt x="1734" y="518"/>
                  </a:lnTo>
                  <a:lnTo>
                    <a:pt x="1742" y="518"/>
                  </a:lnTo>
                  <a:lnTo>
                    <a:pt x="1753" y="522"/>
                  </a:lnTo>
                  <a:lnTo>
                    <a:pt x="1759" y="527"/>
                  </a:lnTo>
                  <a:lnTo>
                    <a:pt x="1748" y="529"/>
                  </a:lnTo>
                  <a:lnTo>
                    <a:pt x="1748" y="535"/>
                  </a:lnTo>
                  <a:lnTo>
                    <a:pt x="1748" y="535"/>
                  </a:lnTo>
                  <a:lnTo>
                    <a:pt x="1753" y="535"/>
                  </a:lnTo>
                  <a:lnTo>
                    <a:pt x="1753" y="535"/>
                  </a:lnTo>
                  <a:lnTo>
                    <a:pt x="1763" y="535"/>
                  </a:lnTo>
                  <a:lnTo>
                    <a:pt x="1763" y="535"/>
                  </a:lnTo>
                  <a:lnTo>
                    <a:pt x="1766" y="535"/>
                  </a:lnTo>
                  <a:lnTo>
                    <a:pt x="1770" y="535"/>
                  </a:lnTo>
                  <a:lnTo>
                    <a:pt x="1772" y="535"/>
                  </a:lnTo>
                  <a:lnTo>
                    <a:pt x="1772" y="535"/>
                  </a:lnTo>
                  <a:lnTo>
                    <a:pt x="1778" y="527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93" y="531"/>
                  </a:lnTo>
                  <a:lnTo>
                    <a:pt x="1797" y="531"/>
                  </a:lnTo>
                  <a:lnTo>
                    <a:pt x="1801" y="531"/>
                  </a:lnTo>
                  <a:lnTo>
                    <a:pt x="1801" y="529"/>
                  </a:lnTo>
                  <a:lnTo>
                    <a:pt x="1801" y="529"/>
                  </a:lnTo>
                  <a:lnTo>
                    <a:pt x="1804" y="527"/>
                  </a:lnTo>
                  <a:lnTo>
                    <a:pt x="1804" y="524"/>
                  </a:lnTo>
                  <a:lnTo>
                    <a:pt x="1804" y="520"/>
                  </a:lnTo>
                  <a:lnTo>
                    <a:pt x="1793" y="520"/>
                  </a:lnTo>
                  <a:lnTo>
                    <a:pt x="1793" y="520"/>
                  </a:lnTo>
                  <a:lnTo>
                    <a:pt x="1793" y="516"/>
                  </a:lnTo>
                  <a:lnTo>
                    <a:pt x="1793" y="512"/>
                  </a:lnTo>
                  <a:lnTo>
                    <a:pt x="1795" y="508"/>
                  </a:lnTo>
                  <a:lnTo>
                    <a:pt x="1795" y="508"/>
                  </a:lnTo>
                  <a:lnTo>
                    <a:pt x="1808" y="495"/>
                  </a:lnTo>
                  <a:lnTo>
                    <a:pt x="1808" y="495"/>
                  </a:lnTo>
                  <a:lnTo>
                    <a:pt x="1812" y="490"/>
                  </a:lnTo>
                  <a:lnTo>
                    <a:pt x="1819" y="486"/>
                  </a:lnTo>
                  <a:lnTo>
                    <a:pt x="1819" y="486"/>
                  </a:lnTo>
                  <a:lnTo>
                    <a:pt x="1821" y="484"/>
                  </a:lnTo>
                  <a:lnTo>
                    <a:pt x="1823" y="482"/>
                  </a:lnTo>
                  <a:lnTo>
                    <a:pt x="1823" y="480"/>
                  </a:lnTo>
                  <a:lnTo>
                    <a:pt x="1823" y="480"/>
                  </a:lnTo>
                  <a:lnTo>
                    <a:pt x="1823" y="476"/>
                  </a:lnTo>
                  <a:lnTo>
                    <a:pt x="1823" y="474"/>
                  </a:lnTo>
                  <a:lnTo>
                    <a:pt x="1823" y="472"/>
                  </a:lnTo>
                  <a:lnTo>
                    <a:pt x="1823" y="472"/>
                  </a:lnTo>
                  <a:lnTo>
                    <a:pt x="1825" y="472"/>
                  </a:lnTo>
                  <a:lnTo>
                    <a:pt x="1825" y="472"/>
                  </a:lnTo>
                  <a:lnTo>
                    <a:pt x="1827" y="472"/>
                  </a:lnTo>
                  <a:lnTo>
                    <a:pt x="1827" y="469"/>
                  </a:lnTo>
                  <a:lnTo>
                    <a:pt x="1827" y="469"/>
                  </a:lnTo>
                  <a:lnTo>
                    <a:pt x="1833" y="465"/>
                  </a:lnTo>
                  <a:lnTo>
                    <a:pt x="1835" y="463"/>
                  </a:lnTo>
                  <a:lnTo>
                    <a:pt x="1836" y="463"/>
                  </a:lnTo>
                  <a:lnTo>
                    <a:pt x="1836" y="463"/>
                  </a:lnTo>
                  <a:lnTo>
                    <a:pt x="1846" y="463"/>
                  </a:lnTo>
                  <a:lnTo>
                    <a:pt x="1846" y="463"/>
                  </a:lnTo>
                  <a:lnTo>
                    <a:pt x="1853" y="465"/>
                  </a:lnTo>
                  <a:lnTo>
                    <a:pt x="1857" y="465"/>
                  </a:lnTo>
                  <a:lnTo>
                    <a:pt x="1857" y="465"/>
                  </a:lnTo>
                  <a:lnTo>
                    <a:pt x="1859" y="465"/>
                  </a:lnTo>
                  <a:lnTo>
                    <a:pt x="1861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5" y="465"/>
                  </a:lnTo>
                  <a:lnTo>
                    <a:pt x="1867" y="461"/>
                  </a:lnTo>
                  <a:lnTo>
                    <a:pt x="1867" y="461"/>
                  </a:lnTo>
                  <a:lnTo>
                    <a:pt x="1869" y="465"/>
                  </a:lnTo>
                  <a:lnTo>
                    <a:pt x="1870" y="467"/>
                  </a:lnTo>
                  <a:lnTo>
                    <a:pt x="1872" y="469"/>
                  </a:lnTo>
                  <a:lnTo>
                    <a:pt x="1872" y="467"/>
                  </a:lnTo>
                  <a:lnTo>
                    <a:pt x="1872" y="467"/>
                  </a:lnTo>
                  <a:lnTo>
                    <a:pt x="1874" y="465"/>
                  </a:lnTo>
                  <a:lnTo>
                    <a:pt x="1874" y="461"/>
                  </a:lnTo>
                  <a:lnTo>
                    <a:pt x="1874" y="461"/>
                  </a:lnTo>
                  <a:lnTo>
                    <a:pt x="1878" y="461"/>
                  </a:lnTo>
                  <a:lnTo>
                    <a:pt x="1878" y="461"/>
                  </a:lnTo>
                  <a:lnTo>
                    <a:pt x="1878" y="465"/>
                  </a:lnTo>
                  <a:lnTo>
                    <a:pt x="1878" y="465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8" y="469"/>
                  </a:lnTo>
                  <a:lnTo>
                    <a:pt x="1876" y="472"/>
                  </a:lnTo>
                  <a:lnTo>
                    <a:pt x="1874" y="474"/>
                  </a:lnTo>
                  <a:lnTo>
                    <a:pt x="1872" y="476"/>
                  </a:lnTo>
                  <a:lnTo>
                    <a:pt x="1872" y="476"/>
                  </a:lnTo>
                  <a:lnTo>
                    <a:pt x="1876" y="480"/>
                  </a:lnTo>
                  <a:lnTo>
                    <a:pt x="1876" y="480"/>
                  </a:lnTo>
                  <a:lnTo>
                    <a:pt x="1878" y="484"/>
                  </a:lnTo>
                  <a:lnTo>
                    <a:pt x="1878" y="486"/>
                  </a:lnTo>
                  <a:lnTo>
                    <a:pt x="1878" y="486"/>
                  </a:lnTo>
                  <a:lnTo>
                    <a:pt x="1874" y="488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8" y="490"/>
                  </a:lnTo>
                  <a:lnTo>
                    <a:pt x="1880" y="490"/>
                  </a:lnTo>
                  <a:lnTo>
                    <a:pt x="1882" y="491"/>
                  </a:lnTo>
                  <a:lnTo>
                    <a:pt x="1884" y="490"/>
                  </a:lnTo>
                  <a:lnTo>
                    <a:pt x="1884" y="490"/>
                  </a:lnTo>
                  <a:lnTo>
                    <a:pt x="1889" y="486"/>
                  </a:lnTo>
                  <a:lnTo>
                    <a:pt x="1889" y="486"/>
                  </a:lnTo>
                  <a:lnTo>
                    <a:pt x="1893" y="482"/>
                  </a:lnTo>
                  <a:lnTo>
                    <a:pt x="1897" y="474"/>
                  </a:lnTo>
                  <a:lnTo>
                    <a:pt x="1906" y="471"/>
                  </a:lnTo>
                  <a:lnTo>
                    <a:pt x="1914" y="471"/>
                  </a:lnTo>
                  <a:lnTo>
                    <a:pt x="1914" y="471"/>
                  </a:lnTo>
                  <a:lnTo>
                    <a:pt x="1916" y="469"/>
                  </a:lnTo>
                  <a:lnTo>
                    <a:pt x="1918" y="469"/>
                  </a:lnTo>
                  <a:lnTo>
                    <a:pt x="1920" y="465"/>
                  </a:lnTo>
                  <a:lnTo>
                    <a:pt x="1920" y="465"/>
                  </a:lnTo>
                  <a:lnTo>
                    <a:pt x="1920" y="455"/>
                  </a:lnTo>
                  <a:lnTo>
                    <a:pt x="1922" y="448"/>
                  </a:lnTo>
                  <a:lnTo>
                    <a:pt x="1927" y="444"/>
                  </a:lnTo>
                  <a:lnTo>
                    <a:pt x="1935" y="440"/>
                  </a:lnTo>
                  <a:lnTo>
                    <a:pt x="1935" y="440"/>
                  </a:lnTo>
                  <a:lnTo>
                    <a:pt x="1939" y="444"/>
                  </a:lnTo>
                  <a:lnTo>
                    <a:pt x="1944" y="444"/>
                  </a:lnTo>
                  <a:lnTo>
                    <a:pt x="1944" y="444"/>
                  </a:lnTo>
                  <a:lnTo>
                    <a:pt x="1948" y="444"/>
                  </a:lnTo>
                  <a:lnTo>
                    <a:pt x="1952" y="446"/>
                  </a:lnTo>
                  <a:lnTo>
                    <a:pt x="1942" y="446"/>
                  </a:lnTo>
                  <a:lnTo>
                    <a:pt x="1935" y="454"/>
                  </a:lnTo>
                  <a:lnTo>
                    <a:pt x="1935" y="454"/>
                  </a:lnTo>
                  <a:lnTo>
                    <a:pt x="1933" y="457"/>
                  </a:lnTo>
                  <a:lnTo>
                    <a:pt x="1931" y="459"/>
                  </a:lnTo>
                  <a:lnTo>
                    <a:pt x="1931" y="461"/>
                  </a:lnTo>
                  <a:lnTo>
                    <a:pt x="1931" y="461"/>
                  </a:lnTo>
                  <a:lnTo>
                    <a:pt x="1931" y="469"/>
                  </a:lnTo>
                  <a:lnTo>
                    <a:pt x="1931" y="469"/>
                  </a:lnTo>
                  <a:lnTo>
                    <a:pt x="1931" y="471"/>
                  </a:lnTo>
                  <a:lnTo>
                    <a:pt x="1931" y="474"/>
                  </a:lnTo>
                  <a:lnTo>
                    <a:pt x="1929" y="476"/>
                  </a:lnTo>
                  <a:lnTo>
                    <a:pt x="1929" y="476"/>
                  </a:lnTo>
                  <a:lnTo>
                    <a:pt x="1927" y="478"/>
                  </a:lnTo>
                  <a:lnTo>
                    <a:pt x="1927" y="482"/>
                  </a:lnTo>
                  <a:lnTo>
                    <a:pt x="1923" y="486"/>
                  </a:lnTo>
                  <a:lnTo>
                    <a:pt x="1923" y="486"/>
                  </a:lnTo>
                  <a:lnTo>
                    <a:pt x="1922" y="488"/>
                  </a:lnTo>
                  <a:lnTo>
                    <a:pt x="1922" y="490"/>
                  </a:lnTo>
                  <a:lnTo>
                    <a:pt x="1920" y="490"/>
                  </a:lnTo>
                  <a:lnTo>
                    <a:pt x="1920" y="490"/>
                  </a:lnTo>
                  <a:lnTo>
                    <a:pt x="1918" y="490"/>
                  </a:lnTo>
                  <a:lnTo>
                    <a:pt x="1916" y="490"/>
                  </a:lnTo>
                  <a:lnTo>
                    <a:pt x="1916" y="490"/>
                  </a:lnTo>
                  <a:lnTo>
                    <a:pt x="1912" y="490"/>
                  </a:lnTo>
                  <a:lnTo>
                    <a:pt x="1912" y="490"/>
                  </a:lnTo>
                  <a:lnTo>
                    <a:pt x="1912" y="493"/>
                  </a:lnTo>
                  <a:lnTo>
                    <a:pt x="1910" y="495"/>
                  </a:lnTo>
                  <a:lnTo>
                    <a:pt x="1908" y="497"/>
                  </a:lnTo>
                  <a:lnTo>
                    <a:pt x="1906" y="497"/>
                  </a:lnTo>
                  <a:lnTo>
                    <a:pt x="1906" y="497"/>
                  </a:lnTo>
                  <a:lnTo>
                    <a:pt x="1905" y="497"/>
                  </a:lnTo>
                  <a:lnTo>
                    <a:pt x="1901" y="499"/>
                  </a:lnTo>
                  <a:lnTo>
                    <a:pt x="1897" y="501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5"/>
                  </a:lnTo>
                  <a:lnTo>
                    <a:pt x="1895" y="507"/>
                  </a:lnTo>
                  <a:lnTo>
                    <a:pt x="1893" y="508"/>
                  </a:lnTo>
                  <a:lnTo>
                    <a:pt x="1893" y="508"/>
                  </a:lnTo>
                  <a:lnTo>
                    <a:pt x="1888" y="514"/>
                  </a:lnTo>
                  <a:lnTo>
                    <a:pt x="1884" y="516"/>
                  </a:lnTo>
                  <a:lnTo>
                    <a:pt x="1882" y="518"/>
                  </a:lnTo>
                  <a:lnTo>
                    <a:pt x="1880" y="522"/>
                  </a:lnTo>
                  <a:lnTo>
                    <a:pt x="1874" y="527"/>
                  </a:lnTo>
                  <a:lnTo>
                    <a:pt x="1870" y="531"/>
                  </a:lnTo>
                  <a:lnTo>
                    <a:pt x="1870" y="531"/>
                  </a:lnTo>
                  <a:lnTo>
                    <a:pt x="1870" y="533"/>
                  </a:lnTo>
                  <a:lnTo>
                    <a:pt x="1870" y="535"/>
                  </a:lnTo>
                  <a:lnTo>
                    <a:pt x="1869" y="537"/>
                  </a:lnTo>
                  <a:lnTo>
                    <a:pt x="1869" y="537"/>
                  </a:lnTo>
                  <a:lnTo>
                    <a:pt x="1865" y="539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1"/>
                  </a:lnTo>
                  <a:lnTo>
                    <a:pt x="1865" y="542"/>
                  </a:lnTo>
                  <a:lnTo>
                    <a:pt x="1861" y="544"/>
                  </a:lnTo>
                  <a:lnTo>
                    <a:pt x="1859" y="546"/>
                  </a:lnTo>
                  <a:lnTo>
                    <a:pt x="1859" y="546"/>
                  </a:lnTo>
                  <a:lnTo>
                    <a:pt x="1853" y="550"/>
                  </a:lnTo>
                  <a:lnTo>
                    <a:pt x="1853" y="550"/>
                  </a:lnTo>
                  <a:lnTo>
                    <a:pt x="1853" y="552"/>
                  </a:lnTo>
                  <a:lnTo>
                    <a:pt x="1850" y="550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8" y="552"/>
                  </a:lnTo>
                  <a:lnTo>
                    <a:pt x="1842" y="558"/>
                  </a:lnTo>
                  <a:lnTo>
                    <a:pt x="1842" y="558"/>
                  </a:lnTo>
                  <a:lnTo>
                    <a:pt x="1840" y="559"/>
                  </a:lnTo>
                  <a:lnTo>
                    <a:pt x="1838" y="561"/>
                  </a:lnTo>
                  <a:lnTo>
                    <a:pt x="1835" y="561"/>
                  </a:lnTo>
                  <a:lnTo>
                    <a:pt x="1835" y="561"/>
                  </a:lnTo>
                  <a:lnTo>
                    <a:pt x="1827" y="561"/>
                  </a:lnTo>
                  <a:lnTo>
                    <a:pt x="1827" y="561"/>
                  </a:lnTo>
                  <a:lnTo>
                    <a:pt x="1827" y="569"/>
                  </a:lnTo>
                  <a:lnTo>
                    <a:pt x="1827" y="575"/>
                  </a:lnTo>
                  <a:lnTo>
                    <a:pt x="1827" y="575"/>
                  </a:lnTo>
                  <a:lnTo>
                    <a:pt x="1823" y="577"/>
                  </a:lnTo>
                  <a:lnTo>
                    <a:pt x="1821" y="578"/>
                  </a:lnTo>
                  <a:lnTo>
                    <a:pt x="1821" y="578"/>
                  </a:lnTo>
                  <a:lnTo>
                    <a:pt x="1816" y="584"/>
                  </a:lnTo>
                  <a:lnTo>
                    <a:pt x="1816" y="584"/>
                  </a:lnTo>
                  <a:lnTo>
                    <a:pt x="1812" y="588"/>
                  </a:lnTo>
                  <a:lnTo>
                    <a:pt x="1812" y="590"/>
                  </a:lnTo>
                  <a:lnTo>
                    <a:pt x="1812" y="592"/>
                  </a:lnTo>
                  <a:lnTo>
                    <a:pt x="1812" y="592"/>
                  </a:lnTo>
                  <a:lnTo>
                    <a:pt x="1812" y="599"/>
                  </a:lnTo>
                  <a:lnTo>
                    <a:pt x="1812" y="599"/>
                  </a:lnTo>
                  <a:lnTo>
                    <a:pt x="1812" y="605"/>
                  </a:lnTo>
                  <a:lnTo>
                    <a:pt x="1812" y="605"/>
                  </a:lnTo>
                  <a:lnTo>
                    <a:pt x="1812" y="607"/>
                  </a:lnTo>
                  <a:lnTo>
                    <a:pt x="1812" y="609"/>
                  </a:lnTo>
                  <a:lnTo>
                    <a:pt x="1810" y="611"/>
                  </a:lnTo>
                  <a:lnTo>
                    <a:pt x="1810" y="616"/>
                  </a:lnTo>
                  <a:lnTo>
                    <a:pt x="1810" y="616"/>
                  </a:lnTo>
                  <a:lnTo>
                    <a:pt x="1810" y="633"/>
                  </a:lnTo>
                  <a:lnTo>
                    <a:pt x="1810" y="633"/>
                  </a:lnTo>
                  <a:lnTo>
                    <a:pt x="1812" y="637"/>
                  </a:lnTo>
                  <a:lnTo>
                    <a:pt x="1812" y="639"/>
                  </a:lnTo>
                  <a:lnTo>
                    <a:pt x="1814" y="641"/>
                  </a:lnTo>
                  <a:lnTo>
                    <a:pt x="1814" y="641"/>
                  </a:lnTo>
                  <a:lnTo>
                    <a:pt x="1814" y="648"/>
                  </a:lnTo>
                  <a:lnTo>
                    <a:pt x="1814" y="648"/>
                  </a:lnTo>
                  <a:lnTo>
                    <a:pt x="1816" y="650"/>
                  </a:lnTo>
                  <a:lnTo>
                    <a:pt x="1816" y="654"/>
                  </a:lnTo>
                  <a:lnTo>
                    <a:pt x="1816" y="654"/>
                  </a:lnTo>
                  <a:lnTo>
                    <a:pt x="1816" y="664"/>
                  </a:lnTo>
                  <a:lnTo>
                    <a:pt x="1816" y="664"/>
                  </a:lnTo>
                  <a:lnTo>
                    <a:pt x="1816" y="667"/>
                  </a:lnTo>
                  <a:lnTo>
                    <a:pt x="1816" y="669"/>
                  </a:lnTo>
                  <a:lnTo>
                    <a:pt x="1816" y="673"/>
                  </a:lnTo>
                  <a:lnTo>
                    <a:pt x="1816" y="673"/>
                  </a:lnTo>
                  <a:lnTo>
                    <a:pt x="1821" y="675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21" y="677"/>
                  </a:lnTo>
                  <a:lnTo>
                    <a:pt x="1819" y="679"/>
                  </a:lnTo>
                  <a:lnTo>
                    <a:pt x="1821" y="681"/>
                  </a:lnTo>
                  <a:lnTo>
                    <a:pt x="1821" y="684"/>
                  </a:lnTo>
                  <a:lnTo>
                    <a:pt x="1821" y="692"/>
                  </a:lnTo>
                  <a:lnTo>
                    <a:pt x="1821" y="692"/>
                  </a:lnTo>
                  <a:lnTo>
                    <a:pt x="1821" y="699"/>
                  </a:lnTo>
                  <a:lnTo>
                    <a:pt x="1821" y="699"/>
                  </a:lnTo>
                  <a:lnTo>
                    <a:pt x="1821" y="701"/>
                  </a:lnTo>
                  <a:lnTo>
                    <a:pt x="1823" y="703"/>
                  </a:lnTo>
                  <a:lnTo>
                    <a:pt x="1823" y="707"/>
                  </a:lnTo>
                  <a:lnTo>
                    <a:pt x="1823" y="713"/>
                  </a:lnTo>
                  <a:lnTo>
                    <a:pt x="1823" y="713"/>
                  </a:lnTo>
                  <a:lnTo>
                    <a:pt x="1827" y="716"/>
                  </a:lnTo>
                  <a:lnTo>
                    <a:pt x="1827" y="718"/>
                  </a:lnTo>
                  <a:lnTo>
                    <a:pt x="1827" y="718"/>
                  </a:lnTo>
                  <a:lnTo>
                    <a:pt x="1827" y="716"/>
                  </a:lnTo>
                  <a:lnTo>
                    <a:pt x="1827" y="716"/>
                  </a:lnTo>
                  <a:lnTo>
                    <a:pt x="1827" y="715"/>
                  </a:lnTo>
                  <a:lnTo>
                    <a:pt x="1829" y="713"/>
                  </a:lnTo>
                  <a:lnTo>
                    <a:pt x="1833" y="709"/>
                  </a:lnTo>
                  <a:lnTo>
                    <a:pt x="1833" y="709"/>
                  </a:lnTo>
                  <a:lnTo>
                    <a:pt x="1836" y="705"/>
                  </a:lnTo>
                  <a:lnTo>
                    <a:pt x="1836" y="705"/>
                  </a:lnTo>
                  <a:lnTo>
                    <a:pt x="1842" y="699"/>
                  </a:lnTo>
                  <a:lnTo>
                    <a:pt x="1842" y="699"/>
                  </a:lnTo>
                  <a:lnTo>
                    <a:pt x="1848" y="692"/>
                  </a:lnTo>
                  <a:lnTo>
                    <a:pt x="1848" y="692"/>
                  </a:lnTo>
                  <a:lnTo>
                    <a:pt x="1853" y="684"/>
                  </a:lnTo>
                  <a:lnTo>
                    <a:pt x="1853" y="675"/>
                  </a:lnTo>
                  <a:lnTo>
                    <a:pt x="1853" y="669"/>
                  </a:lnTo>
                  <a:lnTo>
                    <a:pt x="1853" y="669"/>
                  </a:lnTo>
                  <a:lnTo>
                    <a:pt x="1855" y="667"/>
                  </a:lnTo>
                  <a:lnTo>
                    <a:pt x="1857" y="665"/>
                  </a:lnTo>
                  <a:lnTo>
                    <a:pt x="1859" y="665"/>
                  </a:lnTo>
                  <a:lnTo>
                    <a:pt x="1859" y="665"/>
                  </a:lnTo>
                  <a:lnTo>
                    <a:pt x="1865" y="665"/>
                  </a:lnTo>
                  <a:lnTo>
                    <a:pt x="1865" y="665"/>
                  </a:lnTo>
                  <a:lnTo>
                    <a:pt x="1872" y="665"/>
                  </a:lnTo>
                  <a:lnTo>
                    <a:pt x="1872" y="665"/>
                  </a:lnTo>
                  <a:lnTo>
                    <a:pt x="1874" y="667"/>
                  </a:lnTo>
                  <a:lnTo>
                    <a:pt x="1874" y="665"/>
                  </a:lnTo>
                  <a:lnTo>
                    <a:pt x="1874" y="662"/>
                  </a:lnTo>
                  <a:lnTo>
                    <a:pt x="1874" y="662"/>
                  </a:lnTo>
                  <a:lnTo>
                    <a:pt x="1874" y="650"/>
                  </a:lnTo>
                  <a:lnTo>
                    <a:pt x="1874" y="650"/>
                  </a:lnTo>
                  <a:lnTo>
                    <a:pt x="1874" y="645"/>
                  </a:lnTo>
                  <a:lnTo>
                    <a:pt x="1874" y="645"/>
                  </a:lnTo>
                  <a:lnTo>
                    <a:pt x="1878" y="643"/>
                  </a:lnTo>
                  <a:lnTo>
                    <a:pt x="1882" y="639"/>
                  </a:lnTo>
                  <a:lnTo>
                    <a:pt x="1882" y="639"/>
                  </a:lnTo>
                  <a:lnTo>
                    <a:pt x="1884" y="637"/>
                  </a:lnTo>
                  <a:lnTo>
                    <a:pt x="1886" y="635"/>
                  </a:lnTo>
                  <a:lnTo>
                    <a:pt x="1889" y="635"/>
                  </a:lnTo>
                  <a:lnTo>
                    <a:pt x="1901" y="639"/>
                  </a:lnTo>
                  <a:lnTo>
                    <a:pt x="1901" y="639"/>
                  </a:lnTo>
                  <a:lnTo>
                    <a:pt x="1903" y="637"/>
                  </a:lnTo>
                  <a:lnTo>
                    <a:pt x="1905" y="637"/>
                  </a:lnTo>
                  <a:lnTo>
                    <a:pt x="1905" y="635"/>
                  </a:lnTo>
                  <a:lnTo>
                    <a:pt x="1905" y="635"/>
                  </a:lnTo>
                  <a:lnTo>
                    <a:pt x="1905" y="629"/>
                  </a:lnTo>
                  <a:lnTo>
                    <a:pt x="1905" y="628"/>
                  </a:lnTo>
                  <a:lnTo>
                    <a:pt x="1905" y="626"/>
                  </a:lnTo>
                  <a:lnTo>
                    <a:pt x="1905" y="626"/>
                  </a:lnTo>
                  <a:lnTo>
                    <a:pt x="1901" y="620"/>
                  </a:lnTo>
                  <a:lnTo>
                    <a:pt x="1899" y="614"/>
                  </a:lnTo>
                  <a:lnTo>
                    <a:pt x="1899" y="614"/>
                  </a:lnTo>
                  <a:lnTo>
                    <a:pt x="1899" y="612"/>
                  </a:lnTo>
                  <a:lnTo>
                    <a:pt x="1901" y="609"/>
                  </a:lnTo>
                  <a:lnTo>
                    <a:pt x="1901" y="609"/>
                  </a:lnTo>
                  <a:lnTo>
                    <a:pt x="1905" y="605"/>
                  </a:lnTo>
                  <a:lnTo>
                    <a:pt x="1905" y="603"/>
                  </a:lnTo>
                  <a:lnTo>
                    <a:pt x="1903" y="603"/>
                  </a:lnTo>
                  <a:lnTo>
                    <a:pt x="1901" y="603"/>
                  </a:lnTo>
                  <a:lnTo>
                    <a:pt x="1908" y="599"/>
                  </a:lnTo>
                  <a:lnTo>
                    <a:pt x="1908" y="594"/>
                  </a:lnTo>
                  <a:lnTo>
                    <a:pt x="1912" y="597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0" y="601"/>
                  </a:lnTo>
                  <a:lnTo>
                    <a:pt x="1922" y="601"/>
                  </a:lnTo>
                  <a:lnTo>
                    <a:pt x="1922" y="597"/>
                  </a:lnTo>
                  <a:lnTo>
                    <a:pt x="1922" y="597"/>
                  </a:lnTo>
                  <a:lnTo>
                    <a:pt x="1922" y="590"/>
                  </a:lnTo>
                  <a:lnTo>
                    <a:pt x="1918" y="586"/>
                  </a:lnTo>
                  <a:lnTo>
                    <a:pt x="1912" y="584"/>
                  </a:lnTo>
                  <a:lnTo>
                    <a:pt x="1912" y="577"/>
                  </a:lnTo>
                  <a:lnTo>
                    <a:pt x="1914" y="571"/>
                  </a:lnTo>
                  <a:lnTo>
                    <a:pt x="1914" y="571"/>
                  </a:lnTo>
                  <a:lnTo>
                    <a:pt x="1916" y="569"/>
                  </a:lnTo>
                  <a:lnTo>
                    <a:pt x="1918" y="567"/>
                  </a:lnTo>
                  <a:lnTo>
                    <a:pt x="1918" y="567"/>
                  </a:lnTo>
                  <a:lnTo>
                    <a:pt x="1920" y="565"/>
                  </a:lnTo>
                  <a:lnTo>
                    <a:pt x="1920" y="563"/>
                  </a:lnTo>
                  <a:lnTo>
                    <a:pt x="1914" y="558"/>
                  </a:lnTo>
                  <a:lnTo>
                    <a:pt x="1914" y="558"/>
                  </a:lnTo>
                  <a:lnTo>
                    <a:pt x="1908" y="559"/>
                  </a:lnTo>
                  <a:lnTo>
                    <a:pt x="1906" y="561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9"/>
                  </a:lnTo>
                  <a:lnTo>
                    <a:pt x="1905" y="558"/>
                  </a:lnTo>
                  <a:lnTo>
                    <a:pt x="1903" y="556"/>
                  </a:lnTo>
                  <a:lnTo>
                    <a:pt x="1903" y="554"/>
                  </a:lnTo>
                  <a:lnTo>
                    <a:pt x="1901" y="550"/>
                  </a:lnTo>
                  <a:lnTo>
                    <a:pt x="1901" y="550"/>
                  </a:lnTo>
                  <a:lnTo>
                    <a:pt x="1901" y="548"/>
                  </a:lnTo>
                  <a:lnTo>
                    <a:pt x="1901" y="546"/>
                  </a:lnTo>
                  <a:lnTo>
                    <a:pt x="1901" y="544"/>
                  </a:lnTo>
                  <a:lnTo>
                    <a:pt x="1905" y="544"/>
                  </a:lnTo>
                  <a:lnTo>
                    <a:pt x="1905" y="544"/>
                  </a:lnTo>
                  <a:lnTo>
                    <a:pt x="1906" y="544"/>
                  </a:lnTo>
                  <a:lnTo>
                    <a:pt x="1908" y="542"/>
                  </a:lnTo>
                  <a:lnTo>
                    <a:pt x="1910" y="541"/>
                  </a:lnTo>
                  <a:lnTo>
                    <a:pt x="1912" y="533"/>
                  </a:lnTo>
                  <a:lnTo>
                    <a:pt x="1912" y="533"/>
                  </a:lnTo>
                  <a:lnTo>
                    <a:pt x="1916" y="529"/>
                  </a:lnTo>
                  <a:lnTo>
                    <a:pt x="1918" y="527"/>
                  </a:lnTo>
                  <a:lnTo>
                    <a:pt x="1920" y="524"/>
                  </a:lnTo>
                  <a:lnTo>
                    <a:pt x="1920" y="524"/>
                  </a:lnTo>
                  <a:lnTo>
                    <a:pt x="1920" y="522"/>
                  </a:lnTo>
                  <a:lnTo>
                    <a:pt x="1920" y="522"/>
                  </a:lnTo>
                  <a:lnTo>
                    <a:pt x="1923" y="518"/>
                  </a:lnTo>
                  <a:lnTo>
                    <a:pt x="1923" y="518"/>
                  </a:lnTo>
                  <a:lnTo>
                    <a:pt x="1927" y="514"/>
                  </a:lnTo>
                  <a:lnTo>
                    <a:pt x="1927" y="510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5" y="507"/>
                  </a:lnTo>
                  <a:lnTo>
                    <a:pt x="1939" y="507"/>
                  </a:lnTo>
                  <a:lnTo>
                    <a:pt x="1939" y="507"/>
                  </a:lnTo>
                  <a:lnTo>
                    <a:pt x="1944" y="507"/>
                  </a:lnTo>
                  <a:lnTo>
                    <a:pt x="1946" y="507"/>
                  </a:lnTo>
                  <a:lnTo>
                    <a:pt x="1948" y="507"/>
                  </a:lnTo>
                  <a:lnTo>
                    <a:pt x="1948" y="507"/>
                  </a:lnTo>
                  <a:lnTo>
                    <a:pt x="1954" y="501"/>
                  </a:lnTo>
                  <a:lnTo>
                    <a:pt x="1954" y="501"/>
                  </a:lnTo>
                  <a:lnTo>
                    <a:pt x="1957" y="497"/>
                  </a:lnTo>
                  <a:lnTo>
                    <a:pt x="1963" y="499"/>
                  </a:lnTo>
                  <a:lnTo>
                    <a:pt x="1963" y="499"/>
                  </a:lnTo>
                  <a:lnTo>
                    <a:pt x="1965" y="499"/>
                  </a:lnTo>
                  <a:lnTo>
                    <a:pt x="1965" y="501"/>
                  </a:lnTo>
                  <a:lnTo>
                    <a:pt x="1965" y="503"/>
                  </a:lnTo>
                  <a:lnTo>
                    <a:pt x="1965" y="503"/>
                  </a:lnTo>
                  <a:lnTo>
                    <a:pt x="1965" y="507"/>
                  </a:lnTo>
                  <a:lnTo>
                    <a:pt x="1963" y="510"/>
                  </a:lnTo>
                  <a:lnTo>
                    <a:pt x="1963" y="510"/>
                  </a:lnTo>
                  <a:lnTo>
                    <a:pt x="1963" y="512"/>
                  </a:lnTo>
                  <a:lnTo>
                    <a:pt x="1963" y="512"/>
                  </a:lnTo>
                  <a:lnTo>
                    <a:pt x="1965" y="512"/>
                  </a:lnTo>
                  <a:lnTo>
                    <a:pt x="1969" y="510"/>
                  </a:lnTo>
                  <a:lnTo>
                    <a:pt x="1969" y="510"/>
                  </a:lnTo>
                  <a:lnTo>
                    <a:pt x="1971" y="507"/>
                  </a:lnTo>
                  <a:lnTo>
                    <a:pt x="1975" y="505"/>
                  </a:lnTo>
                  <a:lnTo>
                    <a:pt x="1976" y="505"/>
                  </a:lnTo>
                  <a:lnTo>
                    <a:pt x="1978" y="503"/>
                  </a:lnTo>
                  <a:lnTo>
                    <a:pt x="1978" y="503"/>
                  </a:lnTo>
                  <a:lnTo>
                    <a:pt x="1978" y="501"/>
                  </a:lnTo>
                  <a:lnTo>
                    <a:pt x="1978" y="499"/>
                  </a:lnTo>
                  <a:lnTo>
                    <a:pt x="1980" y="499"/>
                  </a:lnTo>
                  <a:lnTo>
                    <a:pt x="1982" y="499"/>
                  </a:lnTo>
                  <a:lnTo>
                    <a:pt x="1982" y="499"/>
                  </a:lnTo>
                  <a:lnTo>
                    <a:pt x="1997" y="497"/>
                  </a:lnTo>
                  <a:lnTo>
                    <a:pt x="1997" y="497"/>
                  </a:lnTo>
                  <a:lnTo>
                    <a:pt x="2001" y="497"/>
                  </a:lnTo>
                  <a:lnTo>
                    <a:pt x="2001" y="497"/>
                  </a:lnTo>
                  <a:lnTo>
                    <a:pt x="2010" y="497"/>
                  </a:lnTo>
                  <a:lnTo>
                    <a:pt x="2010" y="497"/>
                  </a:lnTo>
                  <a:lnTo>
                    <a:pt x="2012" y="499"/>
                  </a:lnTo>
                  <a:lnTo>
                    <a:pt x="2014" y="499"/>
                  </a:lnTo>
                  <a:lnTo>
                    <a:pt x="2014" y="501"/>
                  </a:lnTo>
                  <a:lnTo>
                    <a:pt x="2014" y="501"/>
                  </a:lnTo>
                  <a:lnTo>
                    <a:pt x="2014" y="505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4" y="507"/>
                  </a:lnTo>
                  <a:lnTo>
                    <a:pt x="2016" y="510"/>
                  </a:lnTo>
                  <a:lnTo>
                    <a:pt x="2020" y="510"/>
                  </a:lnTo>
                  <a:lnTo>
                    <a:pt x="2022" y="512"/>
                  </a:lnTo>
                  <a:lnTo>
                    <a:pt x="2022" y="510"/>
                  </a:lnTo>
                  <a:lnTo>
                    <a:pt x="2024" y="510"/>
                  </a:lnTo>
                  <a:lnTo>
                    <a:pt x="2024" y="510"/>
                  </a:lnTo>
                  <a:lnTo>
                    <a:pt x="2024" y="501"/>
                  </a:lnTo>
                  <a:lnTo>
                    <a:pt x="2024" y="501"/>
                  </a:lnTo>
                  <a:lnTo>
                    <a:pt x="2026" y="499"/>
                  </a:lnTo>
                  <a:lnTo>
                    <a:pt x="2026" y="499"/>
                  </a:lnTo>
                  <a:lnTo>
                    <a:pt x="2027" y="497"/>
                  </a:lnTo>
                  <a:lnTo>
                    <a:pt x="2031" y="497"/>
                  </a:lnTo>
                  <a:lnTo>
                    <a:pt x="2035" y="497"/>
                  </a:lnTo>
                  <a:lnTo>
                    <a:pt x="2037" y="495"/>
                  </a:lnTo>
                  <a:lnTo>
                    <a:pt x="2039" y="495"/>
                  </a:lnTo>
                  <a:lnTo>
                    <a:pt x="2039" y="495"/>
                  </a:lnTo>
                  <a:lnTo>
                    <a:pt x="2041" y="493"/>
                  </a:lnTo>
                  <a:lnTo>
                    <a:pt x="2043" y="491"/>
                  </a:lnTo>
                  <a:lnTo>
                    <a:pt x="2044" y="491"/>
                  </a:lnTo>
                  <a:lnTo>
                    <a:pt x="2048" y="490"/>
                  </a:lnTo>
                  <a:lnTo>
                    <a:pt x="2048" y="490"/>
                  </a:lnTo>
                  <a:lnTo>
                    <a:pt x="2050" y="486"/>
                  </a:lnTo>
                  <a:lnTo>
                    <a:pt x="2054" y="486"/>
                  </a:lnTo>
                  <a:lnTo>
                    <a:pt x="2054" y="486"/>
                  </a:lnTo>
                  <a:lnTo>
                    <a:pt x="2056" y="484"/>
                  </a:lnTo>
                  <a:lnTo>
                    <a:pt x="2056" y="484"/>
                  </a:lnTo>
                  <a:lnTo>
                    <a:pt x="2054" y="478"/>
                  </a:lnTo>
                  <a:lnTo>
                    <a:pt x="2056" y="476"/>
                  </a:lnTo>
                  <a:lnTo>
                    <a:pt x="2060" y="476"/>
                  </a:lnTo>
                  <a:lnTo>
                    <a:pt x="2060" y="476"/>
                  </a:lnTo>
                  <a:lnTo>
                    <a:pt x="2063" y="476"/>
                  </a:lnTo>
                  <a:lnTo>
                    <a:pt x="2065" y="474"/>
                  </a:lnTo>
                  <a:lnTo>
                    <a:pt x="2067" y="472"/>
                  </a:lnTo>
                  <a:lnTo>
                    <a:pt x="2067" y="472"/>
                  </a:lnTo>
                  <a:lnTo>
                    <a:pt x="2071" y="469"/>
                  </a:lnTo>
                  <a:lnTo>
                    <a:pt x="2071" y="469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77" y="465"/>
                  </a:lnTo>
                  <a:lnTo>
                    <a:pt x="2080" y="465"/>
                  </a:lnTo>
                  <a:lnTo>
                    <a:pt x="2080" y="465"/>
                  </a:lnTo>
                  <a:lnTo>
                    <a:pt x="2084" y="465"/>
                  </a:lnTo>
                  <a:lnTo>
                    <a:pt x="2084" y="465"/>
                  </a:lnTo>
                  <a:lnTo>
                    <a:pt x="2086" y="463"/>
                  </a:lnTo>
                  <a:lnTo>
                    <a:pt x="2086" y="461"/>
                  </a:lnTo>
                  <a:lnTo>
                    <a:pt x="2090" y="461"/>
                  </a:lnTo>
                  <a:lnTo>
                    <a:pt x="2092" y="459"/>
                  </a:lnTo>
                  <a:lnTo>
                    <a:pt x="2092" y="459"/>
                  </a:lnTo>
                  <a:lnTo>
                    <a:pt x="2096" y="455"/>
                  </a:lnTo>
                  <a:lnTo>
                    <a:pt x="2097" y="454"/>
                  </a:lnTo>
                  <a:lnTo>
                    <a:pt x="2099" y="452"/>
                  </a:lnTo>
                  <a:lnTo>
                    <a:pt x="2099" y="452"/>
                  </a:lnTo>
                  <a:lnTo>
                    <a:pt x="2103" y="452"/>
                  </a:lnTo>
                  <a:lnTo>
                    <a:pt x="2103" y="450"/>
                  </a:lnTo>
                  <a:lnTo>
                    <a:pt x="2107" y="450"/>
                  </a:lnTo>
                  <a:lnTo>
                    <a:pt x="2107" y="450"/>
                  </a:lnTo>
                  <a:lnTo>
                    <a:pt x="2111" y="450"/>
                  </a:lnTo>
                  <a:lnTo>
                    <a:pt x="2111" y="448"/>
                  </a:lnTo>
                  <a:lnTo>
                    <a:pt x="2113" y="448"/>
                  </a:lnTo>
                  <a:lnTo>
                    <a:pt x="2113" y="448"/>
                  </a:lnTo>
                  <a:lnTo>
                    <a:pt x="2114" y="446"/>
                  </a:lnTo>
                  <a:lnTo>
                    <a:pt x="2118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4"/>
                  </a:lnTo>
                  <a:lnTo>
                    <a:pt x="2120" y="440"/>
                  </a:lnTo>
                  <a:lnTo>
                    <a:pt x="2118" y="440"/>
                  </a:lnTo>
                  <a:lnTo>
                    <a:pt x="2118" y="440"/>
                  </a:lnTo>
                  <a:lnTo>
                    <a:pt x="2120" y="440"/>
                  </a:lnTo>
                  <a:lnTo>
                    <a:pt x="2120" y="440"/>
                  </a:lnTo>
                  <a:lnTo>
                    <a:pt x="2124" y="440"/>
                  </a:lnTo>
                  <a:lnTo>
                    <a:pt x="2126" y="442"/>
                  </a:lnTo>
                  <a:lnTo>
                    <a:pt x="2128" y="444"/>
                  </a:lnTo>
                  <a:lnTo>
                    <a:pt x="2135" y="448"/>
                  </a:lnTo>
                  <a:lnTo>
                    <a:pt x="2135" y="448"/>
                  </a:lnTo>
                  <a:lnTo>
                    <a:pt x="2143" y="448"/>
                  </a:lnTo>
                  <a:lnTo>
                    <a:pt x="2143" y="448"/>
                  </a:lnTo>
                  <a:lnTo>
                    <a:pt x="2147" y="448"/>
                  </a:lnTo>
                  <a:lnTo>
                    <a:pt x="2149" y="448"/>
                  </a:lnTo>
                  <a:lnTo>
                    <a:pt x="2150" y="450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4"/>
                  </a:lnTo>
                  <a:lnTo>
                    <a:pt x="2149" y="444"/>
                  </a:lnTo>
                  <a:lnTo>
                    <a:pt x="2149" y="444"/>
                  </a:lnTo>
                  <a:lnTo>
                    <a:pt x="2150" y="442"/>
                  </a:lnTo>
                  <a:lnTo>
                    <a:pt x="2150" y="442"/>
                  </a:lnTo>
                  <a:lnTo>
                    <a:pt x="2154" y="440"/>
                  </a:lnTo>
                  <a:lnTo>
                    <a:pt x="2154" y="440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6" y="438"/>
                  </a:lnTo>
                  <a:lnTo>
                    <a:pt x="2154" y="435"/>
                  </a:lnTo>
                  <a:lnTo>
                    <a:pt x="2152" y="431"/>
                  </a:lnTo>
                  <a:lnTo>
                    <a:pt x="2152" y="431"/>
                  </a:lnTo>
                  <a:lnTo>
                    <a:pt x="2149" y="427"/>
                  </a:lnTo>
                  <a:lnTo>
                    <a:pt x="2143" y="420"/>
                  </a:lnTo>
                  <a:lnTo>
                    <a:pt x="2137" y="420"/>
                  </a:lnTo>
                  <a:lnTo>
                    <a:pt x="2137" y="420"/>
                  </a:lnTo>
                  <a:lnTo>
                    <a:pt x="2141" y="420"/>
                  </a:lnTo>
                  <a:lnTo>
                    <a:pt x="2143" y="418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3" y="416"/>
                  </a:lnTo>
                  <a:lnTo>
                    <a:pt x="2141" y="412"/>
                  </a:lnTo>
                  <a:lnTo>
                    <a:pt x="2141" y="410"/>
                  </a:lnTo>
                  <a:lnTo>
                    <a:pt x="2141" y="410"/>
                  </a:lnTo>
                  <a:lnTo>
                    <a:pt x="2139" y="406"/>
                  </a:lnTo>
                  <a:lnTo>
                    <a:pt x="2139" y="406"/>
                  </a:lnTo>
                  <a:lnTo>
                    <a:pt x="2135" y="403"/>
                  </a:lnTo>
                  <a:lnTo>
                    <a:pt x="2131" y="403"/>
                  </a:lnTo>
                  <a:lnTo>
                    <a:pt x="2128" y="399"/>
                  </a:lnTo>
                  <a:lnTo>
                    <a:pt x="2124" y="393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89"/>
                  </a:lnTo>
                  <a:lnTo>
                    <a:pt x="2120" y="393"/>
                  </a:lnTo>
                  <a:lnTo>
                    <a:pt x="2120" y="393"/>
                  </a:lnTo>
                  <a:lnTo>
                    <a:pt x="2120" y="395"/>
                  </a:lnTo>
                  <a:lnTo>
                    <a:pt x="2118" y="395"/>
                  </a:lnTo>
                  <a:lnTo>
                    <a:pt x="2114" y="393"/>
                  </a:lnTo>
                  <a:lnTo>
                    <a:pt x="2114" y="393"/>
                  </a:lnTo>
                  <a:lnTo>
                    <a:pt x="2109" y="389"/>
                  </a:lnTo>
                  <a:lnTo>
                    <a:pt x="2107" y="389"/>
                  </a:lnTo>
                  <a:lnTo>
                    <a:pt x="2107" y="389"/>
                  </a:lnTo>
                  <a:lnTo>
                    <a:pt x="2103" y="387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3" y="385"/>
                  </a:lnTo>
                  <a:lnTo>
                    <a:pt x="2109" y="384"/>
                  </a:lnTo>
                  <a:lnTo>
                    <a:pt x="2111" y="382"/>
                  </a:lnTo>
                  <a:lnTo>
                    <a:pt x="2113" y="380"/>
                  </a:lnTo>
                  <a:lnTo>
                    <a:pt x="2120" y="380"/>
                  </a:lnTo>
                  <a:lnTo>
                    <a:pt x="2120" y="380"/>
                  </a:lnTo>
                  <a:lnTo>
                    <a:pt x="2124" y="382"/>
                  </a:lnTo>
                  <a:lnTo>
                    <a:pt x="2126" y="382"/>
                  </a:lnTo>
                  <a:lnTo>
                    <a:pt x="2130" y="384"/>
                  </a:lnTo>
                  <a:lnTo>
                    <a:pt x="2130" y="384"/>
                  </a:lnTo>
                  <a:lnTo>
                    <a:pt x="2133" y="389"/>
                  </a:lnTo>
                  <a:lnTo>
                    <a:pt x="2133" y="389"/>
                  </a:lnTo>
                  <a:lnTo>
                    <a:pt x="2135" y="389"/>
                  </a:lnTo>
                  <a:lnTo>
                    <a:pt x="2137" y="391"/>
                  </a:lnTo>
                  <a:lnTo>
                    <a:pt x="2139" y="393"/>
                  </a:lnTo>
                  <a:lnTo>
                    <a:pt x="2141" y="391"/>
                  </a:lnTo>
                  <a:lnTo>
                    <a:pt x="2141" y="391"/>
                  </a:lnTo>
                  <a:lnTo>
                    <a:pt x="2147" y="387"/>
                  </a:lnTo>
                  <a:lnTo>
                    <a:pt x="2149" y="385"/>
                  </a:lnTo>
                  <a:lnTo>
                    <a:pt x="2152" y="385"/>
                  </a:lnTo>
                  <a:lnTo>
                    <a:pt x="2152" y="385"/>
                  </a:lnTo>
                  <a:lnTo>
                    <a:pt x="2156" y="385"/>
                  </a:lnTo>
                  <a:lnTo>
                    <a:pt x="2158" y="382"/>
                  </a:lnTo>
                  <a:lnTo>
                    <a:pt x="2158" y="382"/>
                  </a:lnTo>
                  <a:lnTo>
                    <a:pt x="2164" y="378"/>
                  </a:lnTo>
                  <a:lnTo>
                    <a:pt x="2164" y="378"/>
                  </a:lnTo>
                  <a:lnTo>
                    <a:pt x="2162" y="378"/>
                  </a:lnTo>
                  <a:lnTo>
                    <a:pt x="2162" y="376"/>
                  </a:lnTo>
                  <a:lnTo>
                    <a:pt x="2162" y="372"/>
                  </a:lnTo>
                  <a:lnTo>
                    <a:pt x="2162" y="372"/>
                  </a:lnTo>
                  <a:lnTo>
                    <a:pt x="2166" y="370"/>
                  </a:lnTo>
                  <a:lnTo>
                    <a:pt x="2166" y="370"/>
                  </a:lnTo>
                  <a:lnTo>
                    <a:pt x="2169" y="368"/>
                  </a:lnTo>
                  <a:lnTo>
                    <a:pt x="2171" y="368"/>
                  </a:lnTo>
                  <a:lnTo>
                    <a:pt x="2171" y="368"/>
                  </a:lnTo>
                  <a:lnTo>
                    <a:pt x="2169" y="365"/>
                  </a:lnTo>
                  <a:lnTo>
                    <a:pt x="2169" y="365"/>
                  </a:lnTo>
                  <a:lnTo>
                    <a:pt x="2166" y="361"/>
                  </a:lnTo>
                  <a:lnTo>
                    <a:pt x="2166" y="359"/>
                  </a:lnTo>
                  <a:lnTo>
                    <a:pt x="2166" y="357"/>
                  </a:lnTo>
                  <a:lnTo>
                    <a:pt x="2166" y="357"/>
                  </a:lnTo>
                  <a:lnTo>
                    <a:pt x="2166" y="355"/>
                  </a:lnTo>
                  <a:lnTo>
                    <a:pt x="2166" y="353"/>
                  </a:lnTo>
                  <a:lnTo>
                    <a:pt x="2166" y="353"/>
                  </a:lnTo>
                  <a:lnTo>
                    <a:pt x="2169" y="353"/>
                  </a:lnTo>
                  <a:lnTo>
                    <a:pt x="2169" y="353"/>
                  </a:lnTo>
                  <a:lnTo>
                    <a:pt x="2173" y="351"/>
                  </a:lnTo>
                  <a:lnTo>
                    <a:pt x="2177" y="351"/>
                  </a:lnTo>
                  <a:lnTo>
                    <a:pt x="2183" y="348"/>
                  </a:lnTo>
                  <a:lnTo>
                    <a:pt x="2183" y="348"/>
                  </a:lnTo>
                  <a:lnTo>
                    <a:pt x="2183" y="355"/>
                  </a:lnTo>
                  <a:lnTo>
                    <a:pt x="2183" y="355"/>
                  </a:lnTo>
                  <a:lnTo>
                    <a:pt x="2181" y="361"/>
                  </a:lnTo>
                  <a:lnTo>
                    <a:pt x="2181" y="363"/>
                  </a:lnTo>
                  <a:lnTo>
                    <a:pt x="2183" y="365"/>
                  </a:lnTo>
                  <a:lnTo>
                    <a:pt x="2183" y="365"/>
                  </a:lnTo>
                  <a:lnTo>
                    <a:pt x="2183" y="367"/>
                  </a:lnTo>
                  <a:lnTo>
                    <a:pt x="2183" y="368"/>
                  </a:lnTo>
                  <a:lnTo>
                    <a:pt x="2183" y="372"/>
                  </a:lnTo>
                  <a:lnTo>
                    <a:pt x="2183" y="372"/>
                  </a:lnTo>
                  <a:lnTo>
                    <a:pt x="2184" y="372"/>
                  </a:lnTo>
                  <a:lnTo>
                    <a:pt x="2184" y="372"/>
                  </a:lnTo>
                  <a:lnTo>
                    <a:pt x="2188" y="372"/>
                  </a:lnTo>
                  <a:lnTo>
                    <a:pt x="2192" y="372"/>
                  </a:lnTo>
                  <a:lnTo>
                    <a:pt x="2192" y="372"/>
                  </a:lnTo>
                  <a:lnTo>
                    <a:pt x="2196" y="372"/>
                  </a:lnTo>
                  <a:lnTo>
                    <a:pt x="2200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3" y="372"/>
                  </a:lnTo>
                  <a:lnTo>
                    <a:pt x="2207" y="368"/>
                  </a:lnTo>
                  <a:lnTo>
                    <a:pt x="2211" y="368"/>
                  </a:lnTo>
                  <a:lnTo>
                    <a:pt x="2211" y="368"/>
                  </a:lnTo>
                  <a:lnTo>
                    <a:pt x="2213" y="368"/>
                  </a:lnTo>
                  <a:lnTo>
                    <a:pt x="2218" y="372"/>
                  </a:lnTo>
                  <a:lnTo>
                    <a:pt x="2224" y="374"/>
                  </a:lnTo>
                  <a:lnTo>
                    <a:pt x="2224" y="374"/>
                  </a:lnTo>
                  <a:lnTo>
                    <a:pt x="2220" y="378"/>
                  </a:lnTo>
                  <a:lnTo>
                    <a:pt x="2218" y="378"/>
                  </a:lnTo>
                  <a:lnTo>
                    <a:pt x="2218" y="380"/>
                  </a:lnTo>
                  <a:lnTo>
                    <a:pt x="2218" y="382"/>
                  </a:lnTo>
                  <a:lnTo>
                    <a:pt x="2218" y="382"/>
                  </a:lnTo>
                  <a:lnTo>
                    <a:pt x="2224" y="385"/>
                  </a:lnTo>
                  <a:lnTo>
                    <a:pt x="2224" y="385"/>
                  </a:lnTo>
                  <a:lnTo>
                    <a:pt x="2226" y="385"/>
                  </a:lnTo>
                  <a:lnTo>
                    <a:pt x="2226" y="387"/>
                  </a:lnTo>
                  <a:lnTo>
                    <a:pt x="2230" y="389"/>
                  </a:lnTo>
                  <a:lnTo>
                    <a:pt x="2230" y="389"/>
                  </a:lnTo>
                  <a:lnTo>
                    <a:pt x="2234" y="389"/>
                  </a:lnTo>
                  <a:lnTo>
                    <a:pt x="2235" y="389"/>
                  </a:lnTo>
                  <a:lnTo>
                    <a:pt x="2237" y="393"/>
                  </a:lnTo>
                  <a:lnTo>
                    <a:pt x="2241" y="397"/>
                  </a:lnTo>
                  <a:lnTo>
                    <a:pt x="2241" y="397"/>
                  </a:lnTo>
                  <a:lnTo>
                    <a:pt x="2245" y="399"/>
                  </a:lnTo>
                  <a:lnTo>
                    <a:pt x="2247" y="399"/>
                  </a:lnTo>
                  <a:lnTo>
                    <a:pt x="2249" y="399"/>
                  </a:lnTo>
                  <a:lnTo>
                    <a:pt x="2249" y="399"/>
                  </a:lnTo>
                  <a:lnTo>
                    <a:pt x="2253" y="399"/>
                  </a:lnTo>
                  <a:lnTo>
                    <a:pt x="2253" y="403"/>
                  </a:lnTo>
                  <a:lnTo>
                    <a:pt x="2254" y="403"/>
                  </a:lnTo>
                  <a:lnTo>
                    <a:pt x="2256" y="403"/>
                  </a:lnTo>
                  <a:lnTo>
                    <a:pt x="2256" y="403"/>
                  </a:lnTo>
                  <a:lnTo>
                    <a:pt x="2260" y="403"/>
                  </a:lnTo>
                  <a:lnTo>
                    <a:pt x="2262" y="404"/>
                  </a:lnTo>
                  <a:lnTo>
                    <a:pt x="2264" y="404"/>
                  </a:lnTo>
                  <a:lnTo>
                    <a:pt x="2268" y="403"/>
                  </a:lnTo>
                  <a:lnTo>
                    <a:pt x="2268" y="403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401"/>
                  </a:lnTo>
                  <a:lnTo>
                    <a:pt x="2270" y="399"/>
                  </a:lnTo>
                  <a:lnTo>
                    <a:pt x="2270" y="399"/>
                  </a:lnTo>
                  <a:lnTo>
                    <a:pt x="2270" y="397"/>
                  </a:lnTo>
                  <a:lnTo>
                    <a:pt x="2268" y="393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4" y="389"/>
                  </a:lnTo>
                  <a:lnTo>
                    <a:pt x="2268" y="385"/>
                  </a:lnTo>
                  <a:lnTo>
                    <a:pt x="2270" y="385"/>
                  </a:lnTo>
                  <a:lnTo>
                    <a:pt x="2270" y="382"/>
                  </a:lnTo>
                  <a:lnTo>
                    <a:pt x="2270" y="382"/>
                  </a:lnTo>
                  <a:lnTo>
                    <a:pt x="2270" y="380"/>
                  </a:lnTo>
                  <a:lnTo>
                    <a:pt x="2271" y="378"/>
                  </a:lnTo>
                  <a:lnTo>
                    <a:pt x="2273" y="378"/>
                  </a:lnTo>
                  <a:lnTo>
                    <a:pt x="2273" y="374"/>
                  </a:lnTo>
                  <a:lnTo>
                    <a:pt x="2273" y="374"/>
                  </a:lnTo>
                  <a:lnTo>
                    <a:pt x="2271" y="370"/>
                  </a:lnTo>
                  <a:lnTo>
                    <a:pt x="2270" y="368"/>
                  </a:lnTo>
                  <a:lnTo>
                    <a:pt x="2270" y="367"/>
                  </a:lnTo>
                  <a:lnTo>
                    <a:pt x="2271" y="367"/>
                  </a:lnTo>
                  <a:lnTo>
                    <a:pt x="2271" y="367"/>
                  </a:lnTo>
                  <a:lnTo>
                    <a:pt x="2273" y="367"/>
                  </a:lnTo>
                  <a:lnTo>
                    <a:pt x="2275" y="368"/>
                  </a:lnTo>
                  <a:lnTo>
                    <a:pt x="2281" y="368"/>
                  </a:lnTo>
                  <a:lnTo>
                    <a:pt x="2283" y="372"/>
                  </a:lnTo>
                  <a:lnTo>
                    <a:pt x="2285" y="370"/>
                  </a:lnTo>
                  <a:lnTo>
                    <a:pt x="2287" y="368"/>
                  </a:lnTo>
                  <a:lnTo>
                    <a:pt x="2287" y="368"/>
                  </a:lnTo>
                  <a:lnTo>
                    <a:pt x="2288" y="367"/>
                  </a:lnTo>
                  <a:lnTo>
                    <a:pt x="2292" y="365"/>
                  </a:lnTo>
                  <a:lnTo>
                    <a:pt x="2296" y="365"/>
                  </a:lnTo>
                  <a:lnTo>
                    <a:pt x="2296" y="365"/>
                  </a:lnTo>
                  <a:lnTo>
                    <a:pt x="2302" y="357"/>
                  </a:lnTo>
                  <a:lnTo>
                    <a:pt x="2302" y="357"/>
                  </a:lnTo>
                  <a:lnTo>
                    <a:pt x="2304" y="357"/>
                  </a:lnTo>
                  <a:lnTo>
                    <a:pt x="2305" y="357"/>
                  </a:lnTo>
                  <a:lnTo>
                    <a:pt x="2307" y="357"/>
                  </a:lnTo>
                  <a:lnTo>
                    <a:pt x="2307" y="355"/>
                  </a:lnTo>
                  <a:lnTo>
                    <a:pt x="2307" y="355"/>
                  </a:lnTo>
                  <a:lnTo>
                    <a:pt x="2298" y="344"/>
                  </a:lnTo>
                  <a:lnTo>
                    <a:pt x="2298" y="344"/>
                  </a:lnTo>
                  <a:lnTo>
                    <a:pt x="2294" y="342"/>
                  </a:lnTo>
                  <a:lnTo>
                    <a:pt x="2290" y="340"/>
                  </a:lnTo>
                  <a:lnTo>
                    <a:pt x="2287" y="340"/>
                  </a:lnTo>
                  <a:lnTo>
                    <a:pt x="2283" y="336"/>
                  </a:lnTo>
                  <a:lnTo>
                    <a:pt x="2283" y="336"/>
                  </a:lnTo>
                  <a:lnTo>
                    <a:pt x="2281" y="334"/>
                  </a:lnTo>
                  <a:lnTo>
                    <a:pt x="2281" y="334"/>
                  </a:lnTo>
                  <a:lnTo>
                    <a:pt x="2277" y="334"/>
                  </a:lnTo>
                  <a:lnTo>
                    <a:pt x="2277" y="334"/>
                  </a:lnTo>
                  <a:lnTo>
                    <a:pt x="2277" y="333"/>
                  </a:lnTo>
                  <a:lnTo>
                    <a:pt x="2275" y="331"/>
                  </a:lnTo>
                  <a:lnTo>
                    <a:pt x="2273" y="331"/>
                  </a:lnTo>
                  <a:lnTo>
                    <a:pt x="2273" y="331"/>
                  </a:lnTo>
                  <a:lnTo>
                    <a:pt x="2264" y="331"/>
                  </a:lnTo>
                  <a:lnTo>
                    <a:pt x="2264" y="331"/>
                  </a:lnTo>
                  <a:lnTo>
                    <a:pt x="2264" y="333"/>
                  </a:lnTo>
                  <a:lnTo>
                    <a:pt x="2266" y="333"/>
                  </a:lnTo>
                  <a:lnTo>
                    <a:pt x="2264" y="334"/>
                  </a:lnTo>
                  <a:lnTo>
                    <a:pt x="2262" y="333"/>
                  </a:lnTo>
                  <a:lnTo>
                    <a:pt x="2262" y="333"/>
                  </a:lnTo>
                  <a:lnTo>
                    <a:pt x="2256" y="331"/>
                  </a:lnTo>
                  <a:lnTo>
                    <a:pt x="2254" y="331"/>
                  </a:lnTo>
                  <a:lnTo>
                    <a:pt x="2251" y="327"/>
                  </a:lnTo>
                  <a:lnTo>
                    <a:pt x="2241" y="327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7" y="340"/>
                  </a:lnTo>
                  <a:lnTo>
                    <a:pt x="2249" y="344"/>
                  </a:lnTo>
                  <a:lnTo>
                    <a:pt x="2249" y="344"/>
                  </a:lnTo>
                  <a:lnTo>
                    <a:pt x="2249" y="346"/>
                  </a:lnTo>
                  <a:lnTo>
                    <a:pt x="2247" y="346"/>
                  </a:lnTo>
                  <a:lnTo>
                    <a:pt x="2245" y="344"/>
                  </a:lnTo>
                  <a:lnTo>
                    <a:pt x="2245" y="344"/>
                  </a:lnTo>
                  <a:lnTo>
                    <a:pt x="2235" y="342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40"/>
                  </a:lnTo>
                  <a:lnTo>
                    <a:pt x="2234" y="329"/>
                  </a:lnTo>
                  <a:lnTo>
                    <a:pt x="2234" y="329"/>
                  </a:lnTo>
                  <a:lnTo>
                    <a:pt x="2234" y="327"/>
                  </a:lnTo>
                  <a:lnTo>
                    <a:pt x="2234" y="323"/>
                  </a:lnTo>
                  <a:lnTo>
                    <a:pt x="2234" y="321"/>
                  </a:lnTo>
                  <a:lnTo>
                    <a:pt x="2234" y="319"/>
                  </a:lnTo>
                  <a:lnTo>
                    <a:pt x="2234" y="319"/>
                  </a:lnTo>
                  <a:lnTo>
                    <a:pt x="2230" y="317"/>
                  </a:lnTo>
                  <a:lnTo>
                    <a:pt x="2230" y="317"/>
                  </a:lnTo>
                  <a:lnTo>
                    <a:pt x="2230" y="319"/>
                  </a:lnTo>
                  <a:lnTo>
                    <a:pt x="2228" y="317"/>
                  </a:lnTo>
                  <a:lnTo>
                    <a:pt x="2224" y="314"/>
                  </a:lnTo>
                  <a:lnTo>
                    <a:pt x="2224" y="314"/>
                  </a:lnTo>
                  <a:lnTo>
                    <a:pt x="2218" y="310"/>
                  </a:lnTo>
                  <a:lnTo>
                    <a:pt x="2215" y="308"/>
                  </a:lnTo>
                  <a:lnTo>
                    <a:pt x="2213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6"/>
                  </a:lnTo>
                  <a:lnTo>
                    <a:pt x="2211" y="304"/>
                  </a:lnTo>
                  <a:lnTo>
                    <a:pt x="2207" y="302"/>
                  </a:lnTo>
                  <a:lnTo>
                    <a:pt x="2207" y="302"/>
                  </a:lnTo>
                  <a:lnTo>
                    <a:pt x="2192" y="295"/>
                  </a:lnTo>
                  <a:lnTo>
                    <a:pt x="2190" y="291"/>
                  </a:lnTo>
                  <a:lnTo>
                    <a:pt x="2190" y="291"/>
                  </a:lnTo>
                  <a:lnTo>
                    <a:pt x="2186" y="289"/>
                  </a:lnTo>
                  <a:lnTo>
                    <a:pt x="2184" y="287"/>
                  </a:lnTo>
                  <a:lnTo>
                    <a:pt x="2181" y="283"/>
                  </a:lnTo>
                  <a:lnTo>
                    <a:pt x="2181" y="283"/>
                  </a:lnTo>
                  <a:lnTo>
                    <a:pt x="2177" y="281"/>
                  </a:lnTo>
                  <a:lnTo>
                    <a:pt x="2177" y="281"/>
                  </a:lnTo>
                  <a:lnTo>
                    <a:pt x="2169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8"/>
                  </a:lnTo>
                  <a:lnTo>
                    <a:pt x="2162" y="276"/>
                  </a:lnTo>
                  <a:lnTo>
                    <a:pt x="2160" y="274"/>
                  </a:lnTo>
                  <a:lnTo>
                    <a:pt x="2156" y="272"/>
                  </a:lnTo>
                  <a:lnTo>
                    <a:pt x="2156" y="272"/>
                  </a:lnTo>
                  <a:lnTo>
                    <a:pt x="2150" y="270"/>
                  </a:lnTo>
                  <a:lnTo>
                    <a:pt x="2149" y="268"/>
                  </a:lnTo>
                  <a:lnTo>
                    <a:pt x="2147" y="268"/>
                  </a:lnTo>
                  <a:lnTo>
                    <a:pt x="2147" y="268"/>
                  </a:lnTo>
                  <a:lnTo>
                    <a:pt x="2143" y="264"/>
                  </a:lnTo>
                  <a:lnTo>
                    <a:pt x="2137" y="261"/>
                  </a:lnTo>
                  <a:lnTo>
                    <a:pt x="2130" y="257"/>
                  </a:lnTo>
                  <a:lnTo>
                    <a:pt x="2130" y="257"/>
                  </a:lnTo>
                  <a:lnTo>
                    <a:pt x="2120" y="257"/>
                  </a:lnTo>
                  <a:lnTo>
                    <a:pt x="2120" y="257"/>
                  </a:lnTo>
                  <a:lnTo>
                    <a:pt x="2113" y="255"/>
                  </a:lnTo>
                  <a:lnTo>
                    <a:pt x="2109" y="255"/>
                  </a:lnTo>
                  <a:lnTo>
                    <a:pt x="2109" y="255"/>
                  </a:lnTo>
                  <a:lnTo>
                    <a:pt x="2107" y="251"/>
                  </a:lnTo>
                  <a:lnTo>
                    <a:pt x="2105" y="251"/>
                  </a:lnTo>
                  <a:lnTo>
                    <a:pt x="2103" y="249"/>
                  </a:lnTo>
                  <a:lnTo>
                    <a:pt x="2103" y="249"/>
                  </a:lnTo>
                  <a:lnTo>
                    <a:pt x="2065" y="249"/>
                  </a:lnTo>
                  <a:lnTo>
                    <a:pt x="2065" y="249"/>
                  </a:lnTo>
                  <a:lnTo>
                    <a:pt x="2065" y="251"/>
                  </a:lnTo>
                  <a:lnTo>
                    <a:pt x="2063" y="251"/>
                  </a:lnTo>
                  <a:lnTo>
                    <a:pt x="2062" y="253"/>
                  </a:lnTo>
                  <a:lnTo>
                    <a:pt x="2060" y="253"/>
                  </a:lnTo>
                  <a:lnTo>
                    <a:pt x="2058" y="251"/>
                  </a:lnTo>
                  <a:lnTo>
                    <a:pt x="2054" y="249"/>
                  </a:lnTo>
                  <a:lnTo>
                    <a:pt x="2054" y="249"/>
                  </a:lnTo>
                  <a:lnTo>
                    <a:pt x="2050" y="244"/>
                  </a:lnTo>
                  <a:lnTo>
                    <a:pt x="2044" y="242"/>
                  </a:lnTo>
                  <a:lnTo>
                    <a:pt x="2041" y="240"/>
                  </a:lnTo>
                  <a:lnTo>
                    <a:pt x="2039" y="240"/>
                  </a:lnTo>
                  <a:lnTo>
                    <a:pt x="2039" y="242"/>
                  </a:lnTo>
                  <a:lnTo>
                    <a:pt x="2039" y="242"/>
                  </a:lnTo>
                  <a:lnTo>
                    <a:pt x="2035" y="244"/>
                  </a:lnTo>
                  <a:lnTo>
                    <a:pt x="2035" y="244"/>
                  </a:lnTo>
                  <a:lnTo>
                    <a:pt x="2033" y="244"/>
                  </a:lnTo>
                  <a:lnTo>
                    <a:pt x="2033" y="244"/>
                  </a:lnTo>
                  <a:lnTo>
                    <a:pt x="2031" y="244"/>
                  </a:lnTo>
                  <a:lnTo>
                    <a:pt x="2029" y="244"/>
                  </a:lnTo>
                  <a:lnTo>
                    <a:pt x="2027" y="244"/>
                  </a:lnTo>
                  <a:lnTo>
                    <a:pt x="2027" y="244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38"/>
                  </a:lnTo>
                  <a:lnTo>
                    <a:pt x="2026" y="244"/>
                  </a:lnTo>
                  <a:lnTo>
                    <a:pt x="2024" y="247"/>
                  </a:lnTo>
                  <a:lnTo>
                    <a:pt x="2024" y="251"/>
                  </a:lnTo>
                  <a:lnTo>
                    <a:pt x="2024" y="251"/>
                  </a:lnTo>
                  <a:lnTo>
                    <a:pt x="2022" y="253"/>
                  </a:lnTo>
                  <a:lnTo>
                    <a:pt x="2020" y="255"/>
                  </a:lnTo>
                  <a:lnTo>
                    <a:pt x="2020" y="257"/>
                  </a:lnTo>
                  <a:lnTo>
                    <a:pt x="2022" y="261"/>
                  </a:lnTo>
                  <a:lnTo>
                    <a:pt x="2022" y="261"/>
                  </a:lnTo>
                  <a:lnTo>
                    <a:pt x="2026" y="264"/>
                  </a:lnTo>
                  <a:lnTo>
                    <a:pt x="2027" y="264"/>
                  </a:lnTo>
                  <a:lnTo>
                    <a:pt x="2027" y="268"/>
                  </a:lnTo>
                  <a:lnTo>
                    <a:pt x="2027" y="268"/>
                  </a:lnTo>
                  <a:lnTo>
                    <a:pt x="2027" y="272"/>
                  </a:lnTo>
                  <a:lnTo>
                    <a:pt x="2027" y="274"/>
                  </a:lnTo>
                  <a:lnTo>
                    <a:pt x="2027" y="274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27" y="278"/>
                  </a:lnTo>
                  <a:lnTo>
                    <a:pt x="2027" y="278"/>
                  </a:lnTo>
                  <a:lnTo>
                    <a:pt x="2024" y="278"/>
                  </a:lnTo>
                  <a:lnTo>
                    <a:pt x="2022" y="278"/>
                  </a:lnTo>
                  <a:lnTo>
                    <a:pt x="2020" y="280"/>
                  </a:lnTo>
                  <a:lnTo>
                    <a:pt x="2016" y="280"/>
                  </a:lnTo>
                  <a:lnTo>
                    <a:pt x="2016" y="280"/>
                  </a:lnTo>
                  <a:lnTo>
                    <a:pt x="2012" y="281"/>
                  </a:lnTo>
                  <a:lnTo>
                    <a:pt x="2010" y="281"/>
                  </a:lnTo>
                  <a:lnTo>
                    <a:pt x="2010" y="281"/>
                  </a:lnTo>
                  <a:lnTo>
                    <a:pt x="2009" y="280"/>
                  </a:lnTo>
                  <a:lnTo>
                    <a:pt x="2009" y="280"/>
                  </a:lnTo>
                  <a:lnTo>
                    <a:pt x="2009" y="276"/>
                  </a:lnTo>
                  <a:lnTo>
                    <a:pt x="2007" y="272"/>
                  </a:lnTo>
                  <a:lnTo>
                    <a:pt x="2007" y="272"/>
                  </a:lnTo>
                  <a:lnTo>
                    <a:pt x="2005" y="272"/>
                  </a:lnTo>
                  <a:lnTo>
                    <a:pt x="2001" y="268"/>
                  </a:lnTo>
                  <a:lnTo>
                    <a:pt x="1997" y="268"/>
                  </a:lnTo>
                  <a:lnTo>
                    <a:pt x="1997" y="268"/>
                  </a:lnTo>
                  <a:lnTo>
                    <a:pt x="1995" y="264"/>
                  </a:lnTo>
                  <a:lnTo>
                    <a:pt x="1992" y="264"/>
                  </a:lnTo>
                  <a:lnTo>
                    <a:pt x="1988" y="263"/>
                  </a:lnTo>
                  <a:lnTo>
                    <a:pt x="1988" y="263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61"/>
                  </a:lnTo>
                  <a:lnTo>
                    <a:pt x="1988" y="257"/>
                  </a:lnTo>
                  <a:lnTo>
                    <a:pt x="1988" y="255"/>
                  </a:lnTo>
                  <a:lnTo>
                    <a:pt x="1990" y="255"/>
                  </a:lnTo>
                  <a:lnTo>
                    <a:pt x="1990" y="255"/>
                  </a:lnTo>
                  <a:lnTo>
                    <a:pt x="1993" y="255"/>
                  </a:lnTo>
                  <a:lnTo>
                    <a:pt x="1999" y="255"/>
                  </a:lnTo>
                  <a:lnTo>
                    <a:pt x="1999" y="255"/>
                  </a:lnTo>
                  <a:lnTo>
                    <a:pt x="2005" y="255"/>
                  </a:lnTo>
                  <a:lnTo>
                    <a:pt x="2007" y="253"/>
                  </a:lnTo>
                  <a:lnTo>
                    <a:pt x="2007" y="253"/>
                  </a:lnTo>
                  <a:lnTo>
                    <a:pt x="2007" y="251"/>
                  </a:lnTo>
                  <a:lnTo>
                    <a:pt x="2007" y="251"/>
                  </a:lnTo>
                  <a:lnTo>
                    <a:pt x="2005" y="247"/>
                  </a:lnTo>
                  <a:lnTo>
                    <a:pt x="2005" y="247"/>
                  </a:lnTo>
                  <a:lnTo>
                    <a:pt x="2001" y="244"/>
                  </a:lnTo>
                  <a:lnTo>
                    <a:pt x="1997" y="244"/>
                  </a:lnTo>
                  <a:lnTo>
                    <a:pt x="1995" y="242"/>
                  </a:lnTo>
                  <a:lnTo>
                    <a:pt x="1995" y="242"/>
                  </a:lnTo>
                  <a:lnTo>
                    <a:pt x="1990" y="244"/>
                  </a:lnTo>
                  <a:lnTo>
                    <a:pt x="1986" y="244"/>
                  </a:lnTo>
                  <a:lnTo>
                    <a:pt x="1980" y="251"/>
                  </a:lnTo>
                  <a:lnTo>
                    <a:pt x="1976" y="255"/>
                  </a:lnTo>
                  <a:lnTo>
                    <a:pt x="1976" y="255"/>
                  </a:lnTo>
                  <a:lnTo>
                    <a:pt x="1973" y="257"/>
                  </a:lnTo>
                  <a:lnTo>
                    <a:pt x="1969" y="257"/>
                  </a:lnTo>
                  <a:lnTo>
                    <a:pt x="1963" y="257"/>
                  </a:lnTo>
                  <a:lnTo>
                    <a:pt x="1963" y="257"/>
                  </a:lnTo>
                  <a:lnTo>
                    <a:pt x="1959" y="257"/>
                  </a:lnTo>
                  <a:lnTo>
                    <a:pt x="1954" y="257"/>
                  </a:lnTo>
                  <a:lnTo>
                    <a:pt x="1950" y="255"/>
                  </a:lnTo>
                  <a:lnTo>
                    <a:pt x="1946" y="255"/>
                  </a:lnTo>
                  <a:lnTo>
                    <a:pt x="1946" y="255"/>
                  </a:lnTo>
                  <a:lnTo>
                    <a:pt x="1939" y="255"/>
                  </a:lnTo>
                  <a:lnTo>
                    <a:pt x="1939" y="255"/>
                  </a:lnTo>
                  <a:lnTo>
                    <a:pt x="1933" y="255"/>
                  </a:lnTo>
                  <a:lnTo>
                    <a:pt x="1927" y="255"/>
                  </a:lnTo>
                  <a:lnTo>
                    <a:pt x="1922" y="253"/>
                  </a:lnTo>
                  <a:lnTo>
                    <a:pt x="1922" y="253"/>
                  </a:lnTo>
                  <a:lnTo>
                    <a:pt x="1908" y="253"/>
                  </a:lnTo>
                  <a:lnTo>
                    <a:pt x="1908" y="253"/>
                  </a:lnTo>
                  <a:lnTo>
                    <a:pt x="1901" y="253"/>
                  </a:lnTo>
                  <a:lnTo>
                    <a:pt x="1901" y="253"/>
                  </a:lnTo>
                  <a:lnTo>
                    <a:pt x="1895" y="253"/>
                  </a:lnTo>
                  <a:lnTo>
                    <a:pt x="1895" y="253"/>
                  </a:lnTo>
                  <a:lnTo>
                    <a:pt x="1895" y="255"/>
                  </a:lnTo>
                  <a:lnTo>
                    <a:pt x="1899" y="259"/>
                  </a:lnTo>
                  <a:lnTo>
                    <a:pt x="1899" y="261"/>
                  </a:lnTo>
                  <a:lnTo>
                    <a:pt x="1897" y="261"/>
                  </a:lnTo>
                  <a:lnTo>
                    <a:pt x="1893" y="261"/>
                  </a:lnTo>
                  <a:lnTo>
                    <a:pt x="1889" y="257"/>
                  </a:lnTo>
                  <a:lnTo>
                    <a:pt x="1889" y="257"/>
                  </a:lnTo>
                  <a:lnTo>
                    <a:pt x="1870" y="251"/>
                  </a:lnTo>
                  <a:lnTo>
                    <a:pt x="1869" y="247"/>
                  </a:lnTo>
                  <a:lnTo>
                    <a:pt x="1869" y="240"/>
                  </a:lnTo>
                  <a:lnTo>
                    <a:pt x="1874" y="230"/>
                  </a:lnTo>
                  <a:lnTo>
                    <a:pt x="1857" y="217"/>
                  </a:lnTo>
                  <a:lnTo>
                    <a:pt x="1857" y="217"/>
                  </a:lnTo>
                  <a:lnTo>
                    <a:pt x="1852" y="215"/>
                  </a:lnTo>
                  <a:lnTo>
                    <a:pt x="1844" y="215"/>
                  </a:lnTo>
                  <a:lnTo>
                    <a:pt x="1844" y="215"/>
                  </a:lnTo>
                  <a:lnTo>
                    <a:pt x="1838" y="215"/>
                  </a:lnTo>
                  <a:lnTo>
                    <a:pt x="1829" y="215"/>
                  </a:lnTo>
                  <a:lnTo>
                    <a:pt x="1823" y="215"/>
                  </a:lnTo>
                  <a:lnTo>
                    <a:pt x="1823" y="215"/>
                  </a:lnTo>
                  <a:lnTo>
                    <a:pt x="1814" y="215"/>
                  </a:lnTo>
                  <a:lnTo>
                    <a:pt x="1814" y="215"/>
                  </a:lnTo>
                  <a:lnTo>
                    <a:pt x="1793" y="215"/>
                  </a:lnTo>
                  <a:lnTo>
                    <a:pt x="1785" y="215"/>
                  </a:lnTo>
                  <a:lnTo>
                    <a:pt x="1785" y="215"/>
                  </a:lnTo>
                  <a:lnTo>
                    <a:pt x="1785" y="217"/>
                  </a:lnTo>
                  <a:lnTo>
                    <a:pt x="1782" y="219"/>
                  </a:lnTo>
                  <a:lnTo>
                    <a:pt x="1780" y="219"/>
                  </a:lnTo>
                  <a:lnTo>
                    <a:pt x="1780" y="219"/>
                  </a:lnTo>
                  <a:lnTo>
                    <a:pt x="1763" y="221"/>
                  </a:lnTo>
                  <a:lnTo>
                    <a:pt x="1763" y="221"/>
                  </a:lnTo>
                  <a:lnTo>
                    <a:pt x="1759" y="219"/>
                  </a:lnTo>
                  <a:lnTo>
                    <a:pt x="1755" y="217"/>
                  </a:lnTo>
                  <a:lnTo>
                    <a:pt x="1755" y="211"/>
                  </a:lnTo>
                  <a:lnTo>
                    <a:pt x="1755" y="211"/>
                  </a:lnTo>
                  <a:lnTo>
                    <a:pt x="1755" y="210"/>
                  </a:lnTo>
                  <a:lnTo>
                    <a:pt x="1753" y="206"/>
                  </a:lnTo>
                  <a:lnTo>
                    <a:pt x="1753" y="206"/>
                  </a:lnTo>
                  <a:lnTo>
                    <a:pt x="1749" y="206"/>
                  </a:lnTo>
                  <a:lnTo>
                    <a:pt x="1748" y="204"/>
                  </a:lnTo>
                  <a:lnTo>
                    <a:pt x="1744" y="204"/>
                  </a:lnTo>
                  <a:lnTo>
                    <a:pt x="1742" y="206"/>
                  </a:lnTo>
                  <a:lnTo>
                    <a:pt x="1742" y="206"/>
                  </a:lnTo>
                  <a:lnTo>
                    <a:pt x="1742" y="202"/>
                  </a:lnTo>
                  <a:lnTo>
                    <a:pt x="1742" y="200"/>
                  </a:lnTo>
                  <a:lnTo>
                    <a:pt x="1740" y="198"/>
                  </a:lnTo>
                  <a:lnTo>
                    <a:pt x="1740" y="198"/>
                  </a:lnTo>
                  <a:lnTo>
                    <a:pt x="1738" y="198"/>
                  </a:lnTo>
                  <a:lnTo>
                    <a:pt x="1736" y="196"/>
                  </a:lnTo>
                  <a:lnTo>
                    <a:pt x="1734" y="196"/>
                  </a:lnTo>
                  <a:lnTo>
                    <a:pt x="1734" y="196"/>
                  </a:lnTo>
                  <a:lnTo>
                    <a:pt x="1731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7" y="198"/>
                  </a:lnTo>
                  <a:lnTo>
                    <a:pt x="1723" y="196"/>
                  </a:lnTo>
                  <a:lnTo>
                    <a:pt x="1721" y="196"/>
                  </a:lnTo>
                  <a:lnTo>
                    <a:pt x="1715" y="194"/>
                  </a:lnTo>
                  <a:lnTo>
                    <a:pt x="1715" y="194"/>
                  </a:lnTo>
                  <a:lnTo>
                    <a:pt x="1715" y="193"/>
                  </a:lnTo>
                  <a:lnTo>
                    <a:pt x="1714" y="191"/>
                  </a:lnTo>
                  <a:lnTo>
                    <a:pt x="1715" y="189"/>
                  </a:lnTo>
                  <a:lnTo>
                    <a:pt x="1715" y="189"/>
                  </a:lnTo>
                  <a:lnTo>
                    <a:pt x="1721" y="189"/>
                  </a:lnTo>
                  <a:lnTo>
                    <a:pt x="1723" y="187"/>
                  </a:lnTo>
                  <a:lnTo>
                    <a:pt x="1727" y="187"/>
                  </a:lnTo>
                  <a:lnTo>
                    <a:pt x="1727" y="187"/>
                  </a:lnTo>
                  <a:lnTo>
                    <a:pt x="1731" y="185"/>
                  </a:lnTo>
                  <a:lnTo>
                    <a:pt x="1732" y="185"/>
                  </a:lnTo>
                  <a:lnTo>
                    <a:pt x="1732" y="185"/>
                  </a:lnTo>
                  <a:lnTo>
                    <a:pt x="1729" y="183"/>
                  </a:lnTo>
                  <a:lnTo>
                    <a:pt x="1729" y="183"/>
                  </a:lnTo>
                  <a:lnTo>
                    <a:pt x="1723" y="181"/>
                  </a:lnTo>
                  <a:lnTo>
                    <a:pt x="1719" y="179"/>
                  </a:lnTo>
                  <a:lnTo>
                    <a:pt x="1715" y="179"/>
                  </a:lnTo>
                  <a:lnTo>
                    <a:pt x="1715" y="179"/>
                  </a:lnTo>
                  <a:lnTo>
                    <a:pt x="1710" y="177"/>
                  </a:lnTo>
                  <a:lnTo>
                    <a:pt x="1708" y="176"/>
                  </a:lnTo>
                  <a:lnTo>
                    <a:pt x="1704" y="176"/>
                  </a:lnTo>
                  <a:lnTo>
                    <a:pt x="1704" y="176"/>
                  </a:lnTo>
                  <a:lnTo>
                    <a:pt x="1695" y="176"/>
                  </a:lnTo>
                  <a:lnTo>
                    <a:pt x="1685" y="176"/>
                  </a:lnTo>
                  <a:lnTo>
                    <a:pt x="1685" y="176"/>
                  </a:lnTo>
                  <a:lnTo>
                    <a:pt x="1681" y="179"/>
                  </a:lnTo>
                  <a:lnTo>
                    <a:pt x="1681" y="179"/>
                  </a:lnTo>
                  <a:lnTo>
                    <a:pt x="1674" y="189"/>
                  </a:lnTo>
                  <a:lnTo>
                    <a:pt x="1674" y="189"/>
                  </a:lnTo>
                  <a:lnTo>
                    <a:pt x="1672" y="193"/>
                  </a:lnTo>
                  <a:lnTo>
                    <a:pt x="1670" y="196"/>
                  </a:lnTo>
                  <a:lnTo>
                    <a:pt x="1668" y="198"/>
                  </a:lnTo>
                  <a:lnTo>
                    <a:pt x="1668" y="196"/>
                  </a:lnTo>
                  <a:lnTo>
                    <a:pt x="1666" y="196"/>
                  </a:lnTo>
                  <a:lnTo>
                    <a:pt x="1666" y="196"/>
                  </a:lnTo>
                  <a:lnTo>
                    <a:pt x="1662" y="191"/>
                  </a:lnTo>
                  <a:lnTo>
                    <a:pt x="1662" y="191"/>
                  </a:lnTo>
                  <a:lnTo>
                    <a:pt x="1661" y="189"/>
                  </a:lnTo>
                  <a:lnTo>
                    <a:pt x="1661" y="187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2" y="185"/>
                  </a:lnTo>
                  <a:lnTo>
                    <a:pt x="1664" y="185"/>
                  </a:lnTo>
                  <a:lnTo>
                    <a:pt x="1666" y="181"/>
                  </a:lnTo>
                  <a:lnTo>
                    <a:pt x="1670" y="179"/>
                  </a:lnTo>
                  <a:lnTo>
                    <a:pt x="1670" y="179"/>
                  </a:lnTo>
                  <a:lnTo>
                    <a:pt x="1670" y="176"/>
                  </a:lnTo>
                  <a:lnTo>
                    <a:pt x="1672" y="174"/>
                  </a:lnTo>
                  <a:lnTo>
                    <a:pt x="1674" y="174"/>
                  </a:lnTo>
                  <a:lnTo>
                    <a:pt x="1674" y="174"/>
                  </a:lnTo>
                  <a:lnTo>
                    <a:pt x="1679" y="174"/>
                  </a:lnTo>
                  <a:lnTo>
                    <a:pt x="1664" y="168"/>
                  </a:lnTo>
                  <a:lnTo>
                    <a:pt x="1664" y="168"/>
                  </a:lnTo>
                  <a:lnTo>
                    <a:pt x="1662" y="168"/>
                  </a:lnTo>
                  <a:lnTo>
                    <a:pt x="1655" y="168"/>
                  </a:lnTo>
                  <a:lnTo>
                    <a:pt x="1655" y="168"/>
                  </a:lnTo>
                  <a:lnTo>
                    <a:pt x="1651" y="168"/>
                  </a:lnTo>
                  <a:lnTo>
                    <a:pt x="1647" y="168"/>
                  </a:lnTo>
                  <a:lnTo>
                    <a:pt x="1647" y="168"/>
                  </a:lnTo>
                  <a:lnTo>
                    <a:pt x="1644" y="166"/>
                  </a:lnTo>
                  <a:lnTo>
                    <a:pt x="1644" y="166"/>
                  </a:lnTo>
                  <a:lnTo>
                    <a:pt x="1636" y="166"/>
                  </a:lnTo>
                  <a:lnTo>
                    <a:pt x="1632" y="164"/>
                  </a:lnTo>
                  <a:lnTo>
                    <a:pt x="1625" y="162"/>
                  </a:lnTo>
                  <a:lnTo>
                    <a:pt x="1625" y="162"/>
                  </a:lnTo>
                  <a:lnTo>
                    <a:pt x="1621" y="162"/>
                  </a:lnTo>
                  <a:lnTo>
                    <a:pt x="1621" y="162"/>
                  </a:lnTo>
                  <a:lnTo>
                    <a:pt x="1610" y="162"/>
                  </a:lnTo>
                  <a:lnTo>
                    <a:pt x="1610" y="162"/>
                  </a:lnTo>
                  <a:lnTo>
                    <a:pt x="1610" y="159"/>
                  </a:lnTo>
                  <a:lnTo>
                    <a:pt x="1608" y="157"/>
                  </a:lnTo>
                  <a:lnTo>
                    <a:pt x="1606" y="157"/>
                  </a:lnTo>
                  <a:lnTo>
                    <a:pt x="1606" y="157"/>
                  </a:lnTo>
                  <a:lnTo>
                    <a:pt x="1596" y="157"/>
                  </a:lnTo>
                  <a:lnTo>
                    <a:pt x="1594" y="157"/>
                  </a:lnTo>
                  <a:lnTo>
                    <a:pt x="1592" y="159"/>
                  </a:lnTo>
                  <a:lnTo>
                    <a:pt x="1592" y="159"/>
                  </a:lnTo>
                  <a:lnTo>
                    <a:pt x="1594" y="160"/>
                  </a:lnTo>
                  <a:lnTo>
                    <a:pt x="1600" y="164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600" y="168"/>
                  </a:lnTo>
                  <a:lnTo>
                    <a:pt x="1596" y="170"/>
                  </a:lnTo>
                  <a:lnTo>
                    <a:pt x="1596" y="170"/>
                  </a:lnTo>
                  <a:lnTo>
                    <a:pt x="1591" y="168"/>
                  </a:lnTo>
                  <a:lnTo>
                    <a:pt x="1587" y="168"/>
                  </a:lnTo>
                  <a:lnTo>
                    <a:pt x="1585" y="168"/>
                  </a:lnTo>
                  <a:lnTo>
                    <a:pt x="1581" y="170"/>
                  </a:lnTo>
                  <a:lnTo>
                    <a:pt x="1581" y="170"/>
                  </a:lnTo>
                  <a:lnTo>
                    <a:pt x="1577" y="174"/>
                  </a:lnTo>
                  <a:lnTo>
                    <a:pt x="1577" y="174"/>
                  </a:lnTo>
                  <a:lnTo>
                    <a:pt x="1575" y="176"/>
                  </a:lnTo>
                  <a:lnTo>
                    <a:pt x="1575" y="176"/>
                  </a:lnTo>
                  <a:lnTo>
                    <a:pt x="1577" y="177"/>
                  </a:lnTo>
                  <a:lnTo>
                    <a:pt x="1577" y="179"/>
                  </a:lnTo>
                  <a:lnTo>
                    <a:pt x="1581" y="181"/>
                  </a:lnTo>
                  <a:lnTo>
                    <a:pt x="1585" y="183"/>
                  </a:lnTo>
                  <a:lnTo>
                    <a:pt x="1581" y="193"/>
                  </a:lnTo>
                  <a:lnTo>
                    <a:pt x="1581" y="193"/>
                  </a:lnTo>
                  <a:lnTo>
                    <a:pt x="1583" y="194"/>
                  </a:lnTo>
                  <a:lnTo>
                    <a:pt x="1583" y="196"/>
                  </a:lnTo>
                  <a:lnTo>
                    <a:pt x="1585" y="198"/>
                  </a:lnTo>
                  <a:lnTo>
                    <a:pt x="1585" y="198"/>
                  </a:lnTo>
                  <a:lnTo>
                    <a:pt x="1574" y="198"/>
                  </a:lnTo>
                  <a:lnTo>
                    <a:pt x="1566" y="196"/>
                  </a:lnTo>
                  <a:lnTo>
                    <a:pt x="1566" y="196"/>
                  </a:lnTo>
                  <a:lnTo>
                    <a:pt x="1553" y="198"/>
                  </a:lnTo>
                  <a:lnTo>
                    <a:pt x="1553" y="198"/>
                  </a:lnTo>
                  <a:lnTo>
                    <a:pt x="1551" y="198"/>
                  </a:lnTo>
                  <a:lnTo>
                    <a:pt x="1547" y="198"/>
                  </a:lnTo>
                  <a:lnTo>
                    <a:pt x="1545" y="200"/>
                  </a:lnTo>
                  <a:lnTo>
                    <a:pt x="1545" y="200"/>
                  </a:lnTo>
                  <a:lnTo>
                    <a:pt x="1547" y="202"/>
                  </a:lnTo>
                  <a:lnTo>
                    <a:pt x="1545" y="202"/>
                  </a:lnTo>
                  <a:lnTo>
                    <a:pt x="1540" y="200"/>
                  </a:lnTo>
                  <a:lnTo>
                    <a:pt x="1540" y="200"/>
                  </a:lnTo>
                  <a:lnTo>
                    <a:pt x="1536" y="198"/>
                  </a:lnTo>
                  <a:lnTo>
                    <a:pt x="1532" y="194"/>
                  </a:lnTo>
                  <a:lnTo>
                    <a:pt x="1530" y="193"/>
                  </a:lnTo>
                  <a:lnTo>
                    <a:pt x="1530" y="193"/>
                  </a:lnTo>
                  <a:lnTo>
                    <a:pt x="1528" y="194"/>
                  </a:lnTo>
                  <a:lnTo>
                    <a:pt x="1528" y="194"/>
                  </a:lnTo>
                  <a:lnTo>
                    <a:pt x="1524" y="198"/>
                  </a:lnTo>
                  <a:lnTo>
                    <a:pt x="1521" y="198"/>
                  </a:lnTo>
                  <a:lnTo>
                    <a:pt x="1521" y="198"/>
                  </a:lnTo>
                  <a:lnTo>
                    <a:pt x="1515" y="200"/>
                  </a:lnTo>
                  <a:lnTo>
                    <a:pt x="1511" y="202"/>
                  </a:lnTo>
                  <a:lnTo>
                    <a:pt x="1511" y="202"/>
                  </a:lnTo>
                  <a:lnTo>
                    <a:pt x="1504" y="202"/>
                  </a:lnTo>
                  <a:lnTo>
                    <a:pt x="1504" y="202"/>
                  </a:lnTo>
                  <a:lnTo>
                    <a:pt x="1498" y="202"/>
                  </a:lnTo>
                  <a:lnTo>
                    <a:pt x="1494" y="200"/>
                  </a:lnTo>
                  <a:lnTo>
                    <a:pt x="1494" y="200"/>
                  </a:lnTo>
                  <a:lnTo>
                    <a:pt x="1494" y="196"/>
                  </a:lnTo>
                  <a:lnTo>
                    <a:pt x="1492" y="194"/>
                  </a:lnTo>
                  <a:lnTo>
                    <a:pt x="1490" y="194"/>
                  </a:lnTo>
                  <a:lnTo>
                    <a:pt x="1490" y="194"/>
                  </a:lnTo>
                  <a:lnTo>
                    <a:pt x="1488" y="193"/>
                  </a:lnTo>
                  <a:lnTo>
                    <a:pt x="1485" y="191"/>
                  </a:lnTo>
                  <a:lnTo>
                    <a:pt x="1485" y="191"/>
                  </a:lnTo>
                  <a:lnTo>
                    <a:pt x="1483" y="189"/>
                  </a:lnTo>
                  <a:lnTo>
                    <a:pt x="1477" y="194"/>
                  </a:lnTo>
                  <a:lnTo>
                    <a:pt x="1471" y="208"/>
                  </a:lnTo>
                  <a:lnTo>
                    <a:pt x="1466" y="215"/>
                  </a:lnTo>
                  <a:lnTo>
                    <a:pt x="1466" y="215"/>
                  </a:lnTo>
                  <a:lnTo>
                    <a:pt x="1462" y="217"/>
                  </a:lnTo>
                  <a:lnTo>
                    <a:pt x="1462" y="221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8" y="223"/>
                  </a:lnTo>
                  <a:lnTo>
                    <a:pt x="1456" y="221"/>
                  </a:lnTo>
                  <a:lnTo>
                    <a:pt x="1456" y="219"/>
                  </a:lnTo>
                  <a:lnTo>
                    <a:pt x="1454" y="219"/>
                  </a:lnTo>
                  <a:lnTo>
                    <a:pt x="1454" y="219"/>
                  </a:lnTo>
                  <a:lnTo>
                    <a:pt x="1451" y="217"/>
                  </a:lnTo>
                  <a:lnTo>
                    <a:pt x="1447" y="215"/>
                  </a:lnTo>
                  <a:lnTo>
                    <a:pt x="1445" y="213"/>
                  </a:lnTo>
                  <a:lnTo>
                    <a:pt x="1436" y="206"/>
                  </a:lnTo>
                  <a:lnTo>
                    <a:pt x="1434" y="200"/>
                  </a:lnTo>
                  <a:lnTo>
                    <a:pt x="1432" y="194"/>
                  </a:lnTo>
                  <a:lnTo>
                    <a:pt x="1428" y="191"/>
                  </a:lnTo>
                  <a:lnTo>
                    <a:pt x="1428" y="189"/>
                  </a:lnTo>
                  <a:lnTo>
                    <a:pt x="1428" y="189"/>
                  </a:lnTo>
                  <a:lnTo>
                    <a:pt x="1430" y="185"/>
                  </a:lnTo>
                  <a:lnTo>
                    <a:pt x="1430" y="185"/>
                  </a:lnTo>
                  <a:lnTo>
                    <a:pt x="1436" y="179"/>
                  </a:lnTo>
                  <a:lnTo>
                    <a:pt x="1436" y="179"/>
                  </a:lnTo>
                  <a:lnTo>
                    <a:pt x="1437" y="177"/>
                  </a:lnTo>
                  <a:lnTo>
                    <a:pt x="1439" y="176"/>
                  </a:lnTo>
                  <a:lnTo>
                    <a:pt x="1439" y="176"/>
                  </a:lnTo>
                  <a:lnTo>
                    <a:pt x="1437" y="174"/>
                  </a:lnTo>
                  <a:lnTo>
                    <a:pt x="1437" y="174"/>
                  </a:lnTo>
                  <a:lnTo>
                    <a:pt x="1436" y="172"/>
                  </a:lnTo>
                  <a:lnTo>
                    <a:pt x="1434" y="170"/>
                  </a:lnTo>
                  <a:lnTo>
                    <a:pt x="1430" y="170"/>
                  </a:lnTo>
                  <a:lnTo>
                    <a:pt x="1428" y="170"/>
                  </a:lnTo>
                  <a:lnTo>
                    <a:pt x="1428" y="170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28" y="168"/>
                  </a:lnTo>
                  <a:lnTo>
                    <a:pt x="1430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8"/>
                  </a:lnTo>
                  <a:lnTo>
                    <a:pt x="1432" y="162"/>
                  </a:lnTo>
                  <a:lnTo>
                    <a:pt x="1432" y="162"/>
                  </a:lnTo>
                  <a:lnTo>
                    <a:pt x="1430" y="159"/>
                  </a:lnTo>
                  <a:lnTo>
                    <a:pt x="1430" y="155"/>
                  </a:lnTo>
                  <a:lnTo>
                    <a:pt x="1428" y="153"/>
                  </a:lnTo>
                  <a:lnTo>
                    <a:pt x="1428" y="151"/>
                  </a:lnTo>
                  <a:lnTo>
                    <a:pt x="1428" y="151"/>
                  </a:lnTo>
                  <a:lnTo>
                    <a:pt x="1428" y="149"/>
                  </a:lnTo>
                  <a:lnTo>
                    <a:pt x="1426" y="149"/>
                  </a:lnTo>
                  <a:lnTo>
                    <a:pt x="1424" y="147"/>
                  </a:lnTo>
                  <a:lnTo>
                    <a:pt x="1424" y="147"/>
                  </a:lnTo>
                  <a:lnTo>
                    <a:pt x="1422" y="143"/>
                  </a:lnTo>
                  <a:lnTo>
                    <a:pt x="1420" y="141"/>
                  </a:lnTo>
                  <a:lnTo>
                    <a:pt x="1415" y="138"/>
                  </a:lnTo>
                  <a:lnTo>
                    <a:pt x="1405" y="138"/>
                  </a:lnTo>
                  <a:lnTo>
                    <a:pt x="1392" y="140"/>
                  </a:lnTo>
                  <a:lnTo>
                    <a:pt x="1375" y="136"/>
                  </a:lnTo>
                  <a:lnTo>
                    <a:pt x="1375" y="136"/>
                  </a:lnTo>
                  <a:lnTo>
                    <a:pt x="1369" y="130"/>
                  </a:lnTo>
                  <a:lnTo>
                    <a:pt x="1369" y="130"/>
                  </a:lnTo>
                  <a:lnTo>
                    <a:pt x="1366" y="126"/>
                  </a:lnTo>
                  <a:lnTo>
                    <a:pt x="1362" y="126"/>
                  </a:lnTo>
                  <a:lnTo>
                    <a:pt x="1358" y="123"/>
                  </a:lnTo>
                  <a:lnTo>
                    <a:pt x="1358" y="130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50" y="132"/>
                  </a:lnTo>
                  <a:lnTo>
                    <a:pt x="1349" y="132"/>
                  </a:lnTo>
                  <a:lnTo>
                    <a:pt x="1347" y="136"/>
                  </a:lnTo>
                  <a:lnTo>
                    <a:pt x="1347" y="136"/>
                  </a:lnTo>
                  <a:lnTo>
                    <a:pt x="1349" y="138"/>
                  </a:lnTo>
                  <a:lnTo>
                    <a:pt x="1350" y="141"/>
                  </a:lnTo>
                  <a:lnTo>
                    <a:pt x="1350" y="143"/>
                  </a:lnTo>
                  <a:lnTo>
                    <a:pt x="1350" y="153"/>
                  </a:lnTo>
                  <a:lnTo>
                    <a:pt x="1350" y="159"/>
                  </a:lnTo>
                  <a:lnTo>
                    <a:pt x="1350" y="159"/>
                  </a:lnTo>
                  <a:lnTo>
                    <a:pt x="1345" y="157"/>
                  </a:lnTo>
                  <a:lnTo>
                    <a:pt x="1339" y="155"/>
                  </a:lnTo>
                  <a:lnTo>
                    <a:pt x="1339" y="155"/>
                  </a:lnTo>
                  <a:lnTo>
                    <a:pt x="1320" y="157"/>
                  </a:lnTo>
                  <a:lnTo>
                    <a:pt x="1307" y="153"/>
                  </a:lnTo>
                  <a:lnTo>
                    <a:pt x="1303" y="149"/>
                  </a:lnTo>
                  <a:lnTo>
                    <a:pt x="1303" y="149"/>
                  </a:lnTo>
                  <a:lnTo>
                    <a:pt x="1301" y="151"/>
                  </a:lnTo>
                  <a:lnTo>
                    <a:pt x="1297" y="153"/>
                  </a:lnTo>
                  <a:lnTo>
                    <a:pt x="1297" y="155"/>
                  </a:lnTo>
                  <a:lnTo>
                    <a:pt x="1296" y="155"/>
                  </a:lnTo>
                  <a:lnTo>
                    <a:pt x="1292" y="155"/>
                  </a:lnTo>
                  <a:lnTo>
                    <a:pt x="1290" y="153"/>
                  </a:lnTo>
                  <a:lnTo>
                    <a:pt x="1290" y="153"/>
                  </a:lnTo>
                  <a:lnTo>
                    <a:pt x="1286" y="149"/>
                  </a:lnTo>
                  <a:lnTo>
                    <a:pt x="1282" y="147"/>
                  </a:lnTo>
                  <a:lnTo>
                    <a:pt x="1279" y="147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7" y="143"/>
                  </a:lnTo>
                  <a:lnTo>
                    <a:pt x="1279" y="141"/>
                  </a:lnTo>
                  <a:lnTo>
                    <a:pt x="1282" y="140"/>
                  </a:lnTo>
                  <a:lnTo>
                    <a:pt x="1286" y="136"/>
                  </a:lnTo>
                  <a:lnTo>
                    <a:pt x="1286" y="136"/>
                  </a:lnTo>
                  <a:lnTo>
                    <a:pt x="1284" y="134"/>
                  </a:lnTo>
                  <a:lnTo>
                    <a:pt x="1282" y="134"/>
                  </a:lnTo>
                  <a:lnTo>
                    <a:pt x="1279" y="132"/>
                  </a:lnTo>
                  <a:lnTo>
                    <a:pt x="1279" y="132"/>
                  </a:lnTo>
                  <a:lnTo>
                    <a:pt x="1265" y="132"/>
                  </a:lnTo>
                  <a:lnTo>
                    <a:pt x="1265" y="132"/>
                  </a:lnTo>
                  <a:lnTo>
                    <a:pt x="1258" y="132"/>
                  </a:lnTo>
                  <a:lnTo>
                    <a:pt x="1258" y="132"/>
                  </a:lnTo>
                  <a:lnTo>
                    <a:pt x="1246" y="132"/>
                  </a:lnTo>
                  <a:lnTo>
                    <a:pt x="1246" y="132"/>
                  </a:lnTo>
                  <a:lnTo>
                    <a:pt x="1235" y="132"/>
                  </a:lnTo>
                  <a:lnTo>
                    <a:pt x="1235" y="132"/>
                  </a:lnTo>
                  <a:lnTo>
                    <a:pt x="1231" y="132"/>
                  </a:lnTo>
                  <a:lnTo>
                    <a:pt x="1224" y="132"/>
                  </a:lnTo>
                  <a:lnTo>
                    <a:pt x="1212" y="136"/>
                  </a:lnTo>
                  <a:lnTo>
                    <a:pt x="1212" y="140"/>
                  </a:lnTo>
                  <a:lnTo>
                    <a:pt x="1212" y="140"/>
                  </a:lnTo>
                  <a:lnTo>
                    <a:pt x="1210" y="141"/>
                  </a:lnTo>
                  <a:lnTo>
                    <a:pt x="1209" y="143"/>
                  </a:lnTo>
                  <a:lnTo>
                    <a:pt x="1209" y="143"/>
                  </a:lnTo>
                  <a:lnTo>
                    <a:pt x="1207" y="143"/>
                  </a:lnTo>
                  <a:lnTo>
                    <a:pt x="1207" y="143"/>
                  </a:lnTo>
                  <a:lnTo>
                    <a:pt x="1207" y="141"/>
                  </a:lnTo>
                  <a:lnTo>
                    <a:pt x="1205" y="138"/>
                  </a:lnTo>
                  <a:lnTo>
                    <a:pt x="1205" y="134"/>
                  </a:lnTo>
                  <a:lnTo>
                    <a:pt x="1205" y="134"/>
                  </a:lnTo>
                  <a:lnTo>
                    <a:pt x="1207" y="132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7" y="130"/>
                  </a:lnTo>
                  <a:lnTo>
                    <a:pt x="1203" y="126"/>
                  </a:lnTo>
                  <a:lnTo>
                    <a:pt x="1201" y="123"/>
                  </a:lnTo>
                  <a:lnTo>
                    <a:pt x="1193" y="130"/>
                  </a:lnTo>
                  <a:lnTo>
                    <a:pt x="1182" y="128"/>
                  </a:lnTo>
                  <a:lnTo>
                    <a:pt x="1178" y="128"/>
                  </a:lnTo>
                  <a:lnTo>
                    <a:pt x="1178" y="123"/>
                  </a:lnTo>
                  <a:lnTo>
                    <a:pt x="1178" y="123"/>
                  </a:lnTo>
                  <a:lnTo>
                    <a:pt x="1175" y="123"/>
                  </a:lnTo>
                  <a:lnTo>
                    <a:pt x="1169" y="121"/>
                  </a:lnTo>
                  <a:lnTo>
                    <a:pt x="1169" y="121"/>
                  </a:lnTo>
                  <a:lnTo>
                    <a:pt x="1159" y="123"/>
                  </a:lnTo>
                  <a:lnTo>
                    <a:pt x="1159" y="123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6"/>
                  </a:lnTo>
                  <a:lnTo>
                    <a:pt x="1156" y="128"/>
                  </a:lnTo>
                  <a:lnTo>
                    <a:pt x="1156" y="130"/>
                  </a:lnTo>
                  <a:lnTo>
                    <a:pt x="1161" y="132"/>
                  </a:lnTo>
                  <a:lnTo>
                    <a:pt x="1161" y="132"/>
                  </a:lnTo>
                  <a:lnTo>
                    <a:pt x="1163" y="134"/>
                  </a:lnTo>
                  <a:lnTo>
                    <a:pt x="1163" y="136"/>
                  </a:lnTo>
                  <a:lnTo>
                    <a:pt x="1161" y="136"/>
                  </a:lnTo>
                  <a:lnTo>
                    <a:pt x="1161" y="136"/>
                  </a:lnTo>
                  <a:lnTo>
                    <a:pt x="1158" y="136"/>
                  </a:lnTo>
                  <a:lnTo>
                    <a:pt x="1156" y="134"/>
                  </a:lnTo>
                  <a:lnTo>
                    <a:pt x="1154" y="134"/>
                  </a:lnTo>
                  <a:lnTo>
                    <a:pt x="1152" y="136"/>
                  </a:lnTo>
                  <a:lnTo>
                    <a:pt x="1152" y="136"/>
                  </a:lnTo>
                  <a:lnTo>
                    <a:pt x="1150" y="138"/>
                  </a:lnTo>
                  <a:lnTo>
                    <a:pt x="1148" y="140"/>
                  </a:lnTo>
                  <a:lnTo>
                    <a:pt x="1144" y="141"/>
                  </a:lnTo>
                  <a:lnTo>
                    <a:pt x="1140" y="141"/>
                  </a:lnTo>
                  <a:lnTo>
                    <a:pt x="1140" y="141"/>
                  </a:lnTo>
                  <a:lnTo>
                    <a:pt x="1137" y="143"/>
                  </a:lnTo>
                  <a:lnTo>
                    <a:pt x="1133" y="143"/>
                  </a:lnTo>
                  <a:lnTo>
                    <a:pt x="1129" y="147"/>
                  </a:lnTo>
                  <a:lnTo>
                    <a:pt x="1129" y="147"/>
                  </a:lnTo>
                  <a:lnTo>
                    <a:pt x="1112" y="149"/>
                  </a:lnTo>
                  <a:lnTo>
                    <a:pt x="1112" y="149"/>
                  </a:lnTo>
                  <a:lnTo>
                    <a:pt x="1105" y="149"/>
                  </a:lnTo>
                  <a:lnTo>
                    <a:pt x="1097" y="157"/>
                  </a:lnTo>
                  <a:lnTo>
                    <a:pt x="1088" y="160"/>
                  </a:lnTo>
                  <a:lnTo>
                    <a:pt x="1101" y="143"/>
                  </a:lnTo>
                  <a:lnTo>
                    <a:pt x="1112" y="141"/>
                  </a:lnTo>
                  <a:lnTo>
                    <a:pt x="1118" y="136"/>
                  </a:lnTo>
                  <a:lnTo>
                    <a:pt x="1118" y="136"/>
                  </a:lnTo>
                  <a:lnTo>
                    <a:pt x="1125" y="134"/>
                  </a:lnTo>
                  <a:lnTo>
                    <a:pt x="1125" y="134"/>
                  </a:lnTo>
                  <a:lnTo>
                    <a:pt x="1127" y="136"/>
                  </a:lnTo>
                  <a:lnTo>
                    <a:pt x="1129" y="136"/>
                  </a:lnTo>
                  <a:lnTo>
                    <a:pt x="1129" y="136"/>
                  </a:lnTo>
                  <a:lnTo>
                    <a:pt x="1133" y="132"/>
                  </a:lnTo>
                  <a:lnTo>
                    <a:pt x="1133" y="132"/>
                  </a:lnTo>
                  <a:lnTo>
                    <a:pt x="1139" y="128"/>
                  </a:lnTo>
                  <a:lnTo>
                    <a:pt x="1140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4" y="123"/>
                  </a:lnTo>
                  <a:lnTo>
                    <a:pt x="1146" y="121"/>
                  </a:lnTo>
                  <a:lnTo>
                    <a:pt x="1146" y="121"/>
                  </a:lnTo>
                  <a:lnTo>
                    <a:pt x="1148" y="119"/>
                  </a:lnTo>
                  <a:lnTo>
                    <a:pt x="1150" y="119"/>
                  </a:lnTo>
                  <a:lnTo>
                    <a:pt x="1152" y="119"/>
                  </a:lnTo>
                  <a:lnTo>
                    <a:pt x="1152" y="119"/>
                  </a:lnTo>
                  <a:lnTo>
                    <a:pt x="1154" y="115"/>
                  </a:lnTo>
                  <a:lnTo>
                    <a:pt x="1156" y="113"/>
                  </a:lnTo>
                  <a:lnTo>
                    <a:pt x="1158" y="111"/>
                  </a:lnTo>
                  <a:lnTo>
                    <a:pt x="1158" y="111"/>
                  </a:lnTo>
                  <a:lnTo>
                    <a:pt x="1159" y="111"/>
                  </a:lnTo>
                  <a:lnTo>
                    <a:pt x="1159" y="107"/>
                  </a:lnTo>
                  <a:lnTo>
                    <a:pt x="1163" y="106"/>
                  </a:lnTo>
                  <a:lnTo>
                    <a:pt x="1163" y="106"/>
                  </a:lnTo>
                  <a:lnTo>
                    <a:pt x="1165" y="106"/>
                  </a:lnTo>
                  <a:lnTo>
                    <a:pt x="1165" y="106"/>
                  </a:lnTo>
                  <a:lnTo>
                    <a:pt x="1171" y="104"/>
                  </a:lnTo>
                  <a:lnTo>
                    <a:pt x="1175" y="104"/>
                  </a:lnTo>
                  <a:lnTo>
                    <a:pt x="1176" y="102"/>
                  </a:lnTo>
                  <a:lnTo>
                    <a:pt x="1180" y="102"/>
                  </a:lnTo>
                  <a:lnTo>
                    <a:pt x="1190" y="92"/>
                  </a:lnTo>
                  <a:lnTo>
                    <a:pt x="1190" y="92"/>
                  </a:lnTo>
                  <a:lnTo>
                    <a:pt x="1193" y="92"/>
                  </a:lnTo>
                  <a:lnTo>
                    <a:pt x="1197" y="90"/>
                  </a:lnTo>
                  <a:lnTo>
                    <a:pt x="1197" y="89"/>
                  </a:lnTo>
                  <a:lnTo>
                    <a:pt x="1197" y="89"/>
                  </a:lnTo>
                  <a:lnTo>
                    <a:pt x="1201" y="89"/>
                  </a:lnTo>
                  <a:lnTo>
                    <a:pt x="1201" y="87"/>
                  </a:lnTo>
                  <a:lnTo>
                    <a:pt x="1203" y="87"/>
                  </a:lnTo>
                  <a:lnTo>
                    <a:pt x="1205" y="85"/>
                  </a:lnTo>
                  <a:lnTo>
                    <a:pt x="1205" y="85"/>
                  </a:lnTo>
                  <a:lnTo>
                    <a:pt x="1209" y="81"/>
                  </a:lnTo>
                  <a:lnTo>
                    <a:pt x="1209" y="81"/>
                  </a:lnTo>
                  <a:lnTo>
                    <a:pt x="1212" y="79"/>
                  </a:lnTo>
                  <a:lnTo>
                    <a:pt x="1212" y="77"/>
                  </a:lnTo>
                  <a:lnTo>
                    <a:pt x="1210" y="77"/>
                  </a:lnTo>
                  <a:lnTo>
                    <a:pt x="1210" y="77"/>
                  </a:lnTo>
                  <a:lnTo>
                    <a:pt x="1209" y="72"/>
                  </a:lnTo>
                  <a:lnTo>
                    <a:pt x="1207" y="70"/>
                  </a:lnTo>
                  <a:lnTo>
                    <a:pt x="1205" y="70"/>
                  </a:lnTo>
                  <a:lnTo>
                    <a:pt x="1205" y="70"/>
                  </a:lnTo>
                  <a:lnTo>
                    <a:pt x="1203" y="70"/>
                  </a:lnTo>
                  <a:lnTo>
                    <a:pt x="1203" y="68"/>
                  </a:lnTo>
                  <a:lnTo>
                    <a:pt x="1201" y="68"/>
                  </a:lnTo>
                  <a:lnTo>
                    <a:pt x="1201" y="68"/>
                  </a:lnTo>
                  <a:lnTo>
                    <a:pt x="1205" y="68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210" y="68"/>
                  </a:lnTo>
                  <a:lnTo>
                    <a:pt x="1210" y="68"/>
                  </a:lnTo>
                  <a:lnTo>
                    <a:pt x="1212" y="66"/>
                  </a:lnTo>
                  <a:lnTo>
                    <a:pt x="1212" y="64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2" y="60"/>
                  </a:lnTo>
                  <a:lnTo>
                    <a:pt x="1212" y="60"/>
                  </a:lnTo>
                  <a:lnTo>
                    <a:pt x="1210" y="56"/>
                  </a:lnTo>
                  <a:lnTo>
                    <a:pt x="1209" y="56"/>
                  </a:lnTo>
                  <a:lnTo>
                    <a:pt x="1209" y="54"/>
                  </a:lnTo>
                  <a:lnTo>
                    <a:pt x="1209" y="54"/>
                  </a:lnTo>
                  <a:lnTo>
                    <a:pt x="1207" y="53"/>
                  </a:lnTo>
                  <a:lnTo>
                    <a:pt x="1207" y="51"/>
                  </a:lnTo>
                  <a:lnTo>
                    <a:pt x="1199" y="53"/>
                  </a:lnTo>
                  <a:lnTo>
                    <a:pt x="1195" y="43"/>
                  </a:lnTo>
                  <a:lnTo>
                    <a:pt x="1195" y="43"/>
                  </a:lnTo>
                  <a:lnTo>
                    <a:pt x="1193" y="39"/>
                  </a:lnTo>
                  <a:lnTo>
                    <a:pt x="1192" y="37"/>
                  </a:lnTo>
                  <a:lnTo>
                    <a:pt x="1190" y="36"/>
                  </a:lnTo>
                  <a:lnTo>
                    <a:pt x="1190" y="36"/>
                  </a:lnTo>
                  <a:lnTo>
                    <a:pt x="1178" y="36"/>
                  </a:lnTo>
                  <a:lnTo>
                    <a:pt x="1178" y="36"/>
                  </a:lnTo>
                  <a:lnTo>
                    <a:pt x="1169" y="36"/>
                  </a:lnTo>
                  <a:lnTo>
                    <a:pt x="1163" y="36"/>
                  </a:lnTo>
                  <a:lnTo>
                    <a:pt x="1161" y="36"/>
                  </a:lnTo>
                  <a:lnTo>
                    <a:pt x="1159" y="36"/>
                  </a:lnTo>
                  <a:lnTo>
                    <a:pt x="1159" y="36"/>
                  </a:lnTo>
                  <a:lnTo>
                    <a:pt x="1159" y="34"/>
                  </a:lnTo>
                  <a:lnTo>
                    <a:pt x="1156" y="34"/>
                  </a:lnTo>
                  <a:lnTo>
                    <a:pt x="1152" y="34"/>
                  </a:lnTo>
                  <a:lnTo>
                    <a:pt x="1150" y="34"/>
                  </a:lnTo>
                  <a:lnTo>
                    <a:pt x="1150" y="34"/>
                  </a:lnTo>
                  <a:lnTo>
                    <a:pt x="1150" y="32"/>
                  </a:lnTo>
                  <a:lnTo>
                    <a:pt x="1148" y="32"/>
                  </a:lnTo>
                  <a:lnTo>
                    <a:pt x="1144" y="32"/>
                  </a:lnTo>
                  <a:lnTo>
                    <a:pt x="1144" y="32"/>
                  </a:lnTo>
                  <a:lnTo>
                    <a:pt x="1140" y="32"/>
                  </a:lnTo>
                  <a:lnTo>
                    <a:pt x="1139" y="34"/>
                  </a:lnTo>
                  <a:lnTo>
                    <a:pt x="1135" y="34"/>
                  </a:lnTo>
                  <a:lnTo>
                    <a:pt x="1135" y="34"/>
                  </a:lnTo>
                  <a:lnTo>
                    <a:pt x="1131" y="36"/>
                  </a:lnTo>
                  <a:lnTo>
                    <a:pt x="1129" y="36"/>
                  </a:lnTo>
                  <a:lnTo>
                    <a:pt x="1129" y="36"/>
                  </a:lnTo>
                  <a:lnTo>
                    <a:pt x="1127" y="39"/>
                  </a:lnTo>
                  <a:lnTo>
                    <a:pt x="1125" y="41"/>
                  </a:lnTo>
                  <a:lnTo>
                    <a:pt x="1122" y="41"/>
                  </a:lnTo>
                  <a:lnTo>
                    <a:pt x="1122" y="41"/>
                  </a:lnTo>
                  <a:lnTo>
                    <a:pt x="1112" y="41"/>
                  </a:lnTo>
                  <a:lnTo>
                    <a:pt x="1106" y="41"/>
                  </a:lnTo>
                  <a:lnTo>
                    <a:pt x="1114" y="32"/>
                  </a:lnTo>
                  <a:lnTo>
                    <a:pt x="1114" y="32"/>
                  </a:lnTo>
                  <a:lnTo>
                    <a:pt x="1116" y="32"/>
                  </a:lnTo>
                  <a:lnTo>
                    <a:pt x="1118" y="30"/>
                  </a:lnTo>
                  <a:lnTo>
                    <a:pt x="1118" y="28"/>
                  </a:lnTo>
                  <a:lnTo>
                    <a:pt x="1118" y="28"/>
                  </a:lnTo>
                  <a:lnTo>
                    <a:pt x="1120" y="22"/>
                  </a:lnTo>
                  <a:lnTo>
                    <a:pt x="1118" y="22"/>
                  </a:lnTo>
                  <a:lnTo>
                    <a:pt x="1116" y="22"/>
                  </a:lnTo>
                  <a:lnTo>
                    <a:pt x="1116" y="22"/>
                  </a:lnTo>
                  <a:lnTo>
                    <a:pt x="1108" y="22"/>
                  </a:lnTo>
                  <a:lnTo>
                    <a:pt x="1108" y="22"/>
                  </a:lnTo>
                  <a:lnTo>
                    <a:pt x="1097" y="22"/>
                  </a:lnTo>
                  <a:lnTo>
                    <a:pt x="1093" y="22"/>
                  </a:lnTo>
                  <a:lnTo>
                    <a:pt x="1086" y="22"/>
                  </a:lnTo>
                  <a:lnTo>
                    <a:pt x="1078" y="19"/>
                  </a:lnTo>
                  <a:lnTo>
                    <a:pt x="1078" y="19"/>
                  </a:lnTo>
                  <a:lnTo>
                    <a:pt x="1086" y="17"/>
                  </a:lnTo>
                  <a:lnTo>
                    <a:pt x="1093" y="15"/>
                  </a:lnTo>
                  <a:lnTo>
                    <a:pt x="1093" y="15"/>
                  </a:lnTo>
                  <a:lnTo>
                    <a:pt x="1097" y="15"/>
                  </a:lnTo>
                  <a:lnTo>
                    <a:pt x="1097" y="13"/>
                  </a:lnTo>
                  <a:lnTo>
                    <a:pt x="1099" y="11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5" y="5"/>
                  </a:lnTo>
                  <a:lnTo>
                    <a:pt x="1093" y="3"/>
                  </a:lnTo>
                  <a:lnTo>
                    <a:pt x="1091" y="3"/>
                  </a:lnTo>
                  <a:lnTo>
                    <a:pt x="1091" y="3"/>
                  </a:lnTo>
                  <a:lnTo>
                    <a:pt x="1088" y="3"/>
                  </a:lnTo>
                  <a:lnTo>
                    <a:pt x="1088" y="3"/>
                  </a:lnTo>
                  <a:lnTo>
                    <a:pt x="1082" y="2"/>
                  </a:lnTo>
                  <a:lnTo>
                    <a:pt x="1076" y="2"/>
                  </a:lnTo>
                  <a:lnTo>
                    <a:pt x="1076" y="2"/>
                  </a:lnTo>
                  <a:lnTo>
                    <a:pt x="1074" y="2"/>
                  </a:lnTo>
                  <a:lnTo>
                    <a:pt x="1072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5" y="2"/>
                  </a:lnTo>
                  <a:lnTo>
                    <a:pt x="1061" y="2"/>
                  </a:lnTo>
                  <a:lnTo>
                    <a:pt x="1061" y="2"/>
                  </a:lnTo>
                  <a:lnTo>
                    <a:pt x="1053" y="2"/>
                  </a:lnTo>
                  <a:lnTo>
                    <a:pt x="1052" y="3"/>
                  </a:lnTo>
                  <a:lnTo>
                    <a:pt x="1048" y="3"/>
                  </a:lnTo>
                  <a:lnTo>
                    <a:pt x="1048" y="3"/>
                  </a:lnTo>
                  <a:lnTo>
                    <a:pt x="1044" y="11"/>
                  </a:lnTo>
                  <a:lnTo>
                    <a:pt x="1044" y="11"/>
                  </a:lnTo>
                  <a:lnTo>
                    <a:pt x="1038" y="17"/>
                  </a:lnTo>
                  <a:lnTo>
                    <a:pt x="1038" y="17"/>
                  </a:lnTo>
                  <a:lnTo>
                    <a:pt x="1033" y="22"/>
                  </a:lnTo>
                  <a:lnTo>
                    <a:pt x="1029" y="24"/>
                  </a:lnTo>
                  <a:lnTo>
                    <a:pt x="1027" y="26"/>
                  </a:lnTo>
                  <a:lnTo>
                    <a:pt x="1027" y="26"/>
                  </a:lnTo>
                  <a:lnTo>
                    <a:pt x="1031" y="28"/>
                  </a:lnTo>
                  <a:lnTo>
                    <a:pt x="1033" y="30"/>
                  </a:lnTo>
                  <a:lnTo>
                    <a:pt x="1033" y="30"/>
                  </a:lnTo>
                  <a:lnTo>
                    <a:pt x="1033" y="32"/>
                  </a:lnTo>
                  <a:lnTo>
                    <a:pt x="1033" y="32"/>
                  </a:lnTo>
                  <a:lnTo>
                    <a:pt x="1031" y="34"/>
                  </a:lnTo>
                  <a:lnTo>
                    <a:pt x="1033" y="37"/>
                  </a:lnTo>
                  <a:lnTo>
                    <a:pt x="1033" y="41"/>
                  </a:lnTo>
                  <a:lnTo>
                    <a:pt x="1033" y="41"/>
                  </a:lnTo>
                  <a:lnTo>
                    <a:pt x="1027" y="41"/>
                  </a:lnTo>
                  <a:lnTo>
                    <a:pt x="1027" y="41"/>
                  </a:lnTo>
                  <a:lnTo>
                    <a:pt x="1023" y="41"/>
                  </a:lnTo>
                  <a:lnTo>
                    <a:pt x="1018" y="41"/>
                  </a:lnTo>
                  <a:lnTo>
                    <a:pt x="1018" y="41"/>
                  </a:lnTo>
                  <a:lnTo>
                    <a:pt x="1010" y="41"/>
                  </a:lnTo>
                  <a:lnTo>
                    <a:pt x="1010" y="41"/>
                  </a:lnTo>
                  <a:lnTo>
                    <a:pt x="1002" y="41"/>
                  </a:lnTo>
                  <a:lnTo>
                    <a:pt x="1001" y="41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49"/>
                  </a:lnTo>
                  <a:lnTo>
                    <a:pt x="1006" y="51"/>
                  </a:lnTo>
                  <a:lnTo>
                    <a:pt x="1010" y="51"/>
                  </a:lnTo>
                  <a:lnTo>
                    <a:pt x="1010" y="51"/>
                  </a:lnTo>
                  <a:lnTo>
                    <a:pt x="1012" y="53"/>
                  </a:lnTo>
                  <a:lnTo>
                    <a:pt x="1014" y="54"/>
                  </a:lnTo>
                  <a:lnTo>
                    <a:pt x="1016" y="54"/>
                  </a:lnTo>
                  <a:lnTo>
                    <a:pt x="1012" y="54"/>
                  </a:lnTo>
                  <a:lnTo>
                    <a:pt x="1012" y="54"/>
                  </a:lnTo>
                  <a:lnTo>
                    <a:pt x="1008" y="54"/>
                  </a:lnTo>
                  <a:lnTo>
                    <a:pt x="1004" y="54"/>
                  </a:lnTo>
                  <a:lnTo>
                    <a:pt x="999" y="53"/>
                  </a:lnTo>
                  <a:lnTo>
                    <a:pt x="999" y="53"/>
                  </a:lnTo>
                  <a:lnTo>
                    <a:pt x="985" y="53"/>
                  </a:lnTo>
                  <a:lnTo>
                    <a:pt x="985" y="53"/>
                  </a:lnTo>
                  <a:lnTo>
                    <a:pt x="987" y="53"/>
                  </a:lnTo>
                  <a:lnTo>
                    <a:pt x="987" y="56"/>
                  </a:lnTo>
                  <a:lnTo>
                    <a:pt x="987" y="56"/>
                  </a:lnTo>
                  <a:lnTo>
                    <a:pt x="985" y="58"/>
                  </a:lnTo>
                  <a:lnTo>
                    <a:pt x="982" y="58"/>
                  </a:lnTo>
                  <a:lnTo>
                    <a:pt x="980" y="60"/>
                  </a:lnTo>
                  <a:lnTo>
                    <a:pt x="980" y="60"/>
                  </a:lnTo>
                  <a:lnTo>
                    <a:pt x="974" y="60"/>
                  </a:lnTo>
                  <a:lnTo>
                    <a:pt x="970" y="60"/>
                  </a:lnTo>
                  <a:lnTo>
                    <a:pt x="970" y="60"/>
                  </a:lnTo>
                  <a:lnTo>
                    <a:pt x="968" y="60"/>
                  </a:lnTo>
                  <a:lnTo>
                    <a:pt x="968" y="60"/>
                  </a:lnTo>
                  <a:lnTo>
                    <a:pt x="968" y="58"/>
                  </a:lnTo>
                  <a:lnTo>
                    <a:pt x="968" y="58"/>
                  </a:lnTo>
                  <a:lnTo>
                    <a:pt x="972" y="56"/>
                  </a:lnTo>
                  <a:lnTo>
                    <a:pt x="972" y="54"/>
                  </a:lnTo>
                  <a:lnTo>
                    <a:pt x="972" y="54"/>
                  </a:lnTo>
                  <a:lnTo>
                    <a:pt x="967" y="53"/>
                  </a:lnTo>
                  <a:lnTo>
                    <a:pt x="967" y="53"/>
                  </a:lnTo>
                  <a:lnTo>
                    <a:pt x="953" y="53"/>
                  </a:lnTo>
                  <a:lnTo>
                    <a:pt x="951" y="53"/>
                  </a:lnTo>
                  <a:lnTo>
                    <a:pt x="940" y="53"/>
                  </a:lnTo>
                  <a:lnTo>
                    <a:pt x="940" y="53"/>
                  </a:lnTo>
                  <a:lnTo>
                    <a:pt x="936" y="53"/>
                  </a:lnTo>
                  <a:lnTo>
                    <a:pt x="934" y="53"/>
                  </a:lnTo>
                  <a:lnTo>
                    <a:pt x="932" y="54"/>
                  </a:lnTo>
                  <a:lnTo>
                    <a:pt x="932" y="54"/>
                  </a:lnTo>
                  <a:lnTo>
                    <a:pt x="929" y="56"/>
                  </a:lnTo>
                  <a:lnTo>
                    <a:pt x="927" y="58"/>
                  </a:lnTo>
                  <a:lnTo>
                    <a:pt x="925" y="58"/>
                  </a:lnTo>
                  <a:lnTo>
                    <a:pt x="927" y="58"/>
                  </a:lnTo>
                  <a:lnTo>
                    <a:pt x="927" y="58"/>
                  </a:lnTo>
                  <a:lnTo>
                    <a:pt x="931" y="60"/>
                  </a:lnTo>
                  <a:lnTo>
                    <a:pt x="934" y="62"/>
                  </a:lnTo>
                  <a:lnTo>
                    <a:pt x="934" y="62"/>
                  </a:lnTo>
                  <a:lnTo>
                    <a:pt x="931" y="64"/>
                  </a:lnTo>
                  <a:lnTo>
                    <a:pt x="927" y="64"/>
                  </a:lnTo>
                  <a:lnTo>
                    <a:pt x="923" y="64"/>
                  </a:lnTo>
                  <a:lnTo>
                    <a:pt x="923" y="64"/>
                  </a:lnTo>
                  <a:lnTo>
                    <a:pt x="915" y="66"/>
                  </a:lnTo>
                  <a:lnTo>
                    <a:pt x="914" y="66"/>
                  </a:lnTo>
                  <a:lnTo>
                    <a:pt x="912" y="66"/>
                  </a:lnTo>
                  <a:lnTo>
                    <a:pt x="912" y="66"/>
                  </a:lnTo>
                  <a:lnTo>
                    <a:pt x="910" y="68"/>
                  </a:lnTo>
                  <a:lnTo>
                    <a:pt x="906" y="70"/>
                  </a:lnTo>
                  <a:lnTo>
                    <a:pt x="906" y="70"/>
                  </a:lnTo>
                  <a:lnTo>
                    <a:pt x="898" y="70"/>
                  </a:lnTo>
                  <a:lnTo>
                    <a:pt x="893" y="72"/>
                  </a:lnTo>
                  <a:lnTo>
                    <a:pt x="893" y="72"/>
                  </a:lnTo>
                  <a:lnTo>
                    <a:pt x="889" y="72"/>
                  </a:lnTo>
                  <a:lnTo>
                    <a:pt x="887" y="72"/>
                  </a:lnTo>
                  <a:lnTo>
                    <a:pt x="885" y="73"/>
                  </a:lnTo>
                  <a:lnTo>
                    <a:pt x="885" y="73"/>
                  </a:lnTo>
                  <a:lnTo>
                    <a:pt x="881" y="77"/>
                  </a:lnTo>
                  <a:lnTo>
                    <a:pt x="878" y="79"/>
                  </a:lnTo>
                  <a:lnTo>
                    <a:pt x="872" y="79"/>
                  </a:lnTo>
                  <a:lnTo>
                    <a:pt x="872" y="79"/>
                  </a:lnTo>
                  <a:lnTo>
                    <a:pt x="870" y="81"/>
                  </a:lnTo>
                  <a:lnTo>
                    <a:pt x="866" y="83"/>
                  </a:lnTo>
                  <a:lnTo>
                    <a:pt x="866" y="83"/>
                  </a:lnTo>
                  <a:lnTo>
                    <a:pt x="864" y="87"/>
                  </a:lnTo>
                  <a:lnTo>
                    <a:pt x="862" y="89"/>
                  </a:lnTo>
                  <a:lnTo>
                    <a:pt x="861" y="89"/>
                  </a:lnTo>
                  <a:lnTo>
                    <a:pt x="861" y="89"/>
                  </a:lnTo>
                  <a:lnTo>
                    <a:pt x="851" y="89"/>
                  </a:lnTo>
                  <a:lnTo>
                    <a:pt x="851" y="89"/>
                  </a:lnTo>
                  <a:lnTo>
                    <a:pt x="853" y="90"/>
                  </a:lnTo>
                  <a:lnTo>
                    <a:pt x="851" y="92"/>
                  </a:lnTo>
                  <a:lnTo>
                    <a:pt x="849" y="92"/>
                  </a:lnTo>
                  <a:lnTo>
                    <a:pt x="849" y="92"/>
                  </a:lnTo>
                  <a:lnTo>
                    <a:pt x="844" y="92"/>
                  </a:lnTo>
                  <a:lnTo>
                    <a:pt x="842" y="94"/>
                  </a:lnTo>
                  <a:lnTo>
                    <a:pt x="840" y="94"/>
                  </a:lnTo>
                  <a:lnTo>
                    <a:pt x="840" y="94"/>
                  </a:lnTo>
                  <a:lnTo>
                    <a:pt x="840" y="96"/>
                  </a:lnTo>
                  <a:lnTo>
                    <a:pt x="838" y="100"/>
                  </a:lnTo>
                  <a:lnTo>
                    <a:pt x="838" y="104"/>
                  </a:lnTo>
                  <a:lnTo>
                    <a:pt x="838" y="104"/>
                  </a:lnTo>
                  <a:lnTo>
                    <a:pt x="840" y="104"/>
                  </a:lnTo>
                  <a:lnTo>
                    <a:pt x="842" y="104"/>
                  </a:lnTo>
                  <a:lnTo>
                    <a:pt x="840" y="106"/>
                  </a:lnTo>
                  <a:lnTo>
                    <a:pt x="840" y="106"/>
                  </a:lnTo>
                  <a:lnTo>
                    <a:pt x="840" y="107"/>
                  </a:lnTo>
                  <a:lnTo>
                    <a:pt x="840" y="109"/>
                  </a:lnTo>
                  <a:lnTo>
                    <a:pt x="840" y="111"/>
                  </a:lnTo>
                  <a:lnTo>
                    <a:pt x="853" y="121"/>
                  </a:lnTo>
                  <a:lnTo>
                    <a:pt x="853" y="126"/>
                  </a:lnTo>
                  <a:lnTo>
                    <a:pt x="853" y="126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0" y="126"/>
                  </a:lnTo>
                  <a:lnTo>
                    <a:pt x="840" y="126"/>
                  </a:lnTo>
                  <a:lnTo>
                    <a:pt x="838" y="126"/>
                  </a:lnTo>
                  <a:lnTo>
                    <a:pt x="834" y="126"/>
                  </a:lnTo>
                  <a:lnTo>
                    <a:pt x="834" y="126"/>
                  </a:lnTo>
                  <a:lnTo>
                    <a:pt x="828" y="128"/>
                  </a:lnTo>
                  <a:lnTo>
                    <a:pt x="825" y="128"/>
                  </a:lnTo>
                  <a:lnTo>
                    <a:pt x="825" y="128"/>
                  </a:lnTo>
                  <a:lnTo>
                    <a:pt x="815" y="128"/>
                  </a:lnTo>
                  <a:lnTo>
                    <a:pt x="810" y="128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06" y="128"/>
                  </a:lnTo>
                  <a:lnTo>
                    <a:pt x="806" y="130"/>
                  </a:lnTo>
                  <a:lnTo>
                    <a:pt x="800" y="132"/>
                  </a:lnTo>
                  <a:lnTo>
                    <a:pt x="794" y="132"/>
                  </a:lnTo>
                  <a:lnTo>
                    <a:pt x="794" y="132"/>
                  </a:lnTo>
                  <a:lnTo>
                    <a:pt x="787" y="132"/>
                  </a:lnTo>
                  <a:lnTo>
                    <a:pt x="787" y="132"/>
                  </a:lnTo>
                  <a:lnTo>
                    <a:pt x="781" y="132"/>
                  </a:lnTo>
                  <a:lnTo>
                    <a:pt x="781" y="132"/>
                  </a:lnTo>
                  <a:lnTo>
                    <a:pt x="777" y="134"/>
                  </a:lnTo>
                  <a:lnTo>
                    <a:pt x="775" y="134"/>
                  </a:lnTo>
                  <a:lnTo>
                    <a:pt x="766" y="134"/>
                  </a:lnTo>
                  <a:lnTo>
                    <a:pt x="760" y="147"/>
                  </a:lnTo>
                  <a:lnTo>
                    <a:pt x="760" y="147"/>
                  </a:lnTo>
                  <a:lnTo>
                    <a:pt x="760" y="149"/>
                  </a:lnTo>
                  <a:lnTo>
                    <a:pt x="760" y="151"/>
                  </a:lnTo>
                  <a:lnTo>
                    <a:pt x="760" y="153"/>
                  </a:lnTo>
                  <a:lnTo>
                    <a:pt x="760" y="153"/>
                  </a:lnTo>
                  <a:lnTo>
                    <a:pt x="762" y="155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57"/>
                  </a:lnTo>
                  <a:lnTo>
                    <a:pt x="764" y="168"/>
                  </a:lnTo>
                  <a:lnTo>
                    <a:pt x="764" y="168"/>
                  </a:lnTo>
                  <a:lnTo>
                    <a:pt x="764" y="170"/>
                  </a:lnTo>
                  <a:lnTo>
                    <a:pt x="766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2"/>
                  </a:lnTo>
                  <a:lnTo>
                    <a:pt x="768" y="170"/>
                  </a:lnTo>
                  <a:lnTo>
                    <a:pt x="770" y="170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5" y="176"/>
                  </a:lnTo>
                  <a:lnTo>
                    <a:pt x="779" y="176"/>
                  </a:lnTo>
                  <a:lnTo>
                    <a:pt x="783" y="176"/>
                  </a:lnTo>
                  <a:lnTo>
                    <a:pt x="789" y="183"/>
                  </a:lnTo>
                  <a:lnTo>
                    <a:pt x="791" y="189"/>
                  </a:lnTo>
                  <a:lnTo>
                    <a:pt x="791" y="189"/>
                  </a:lnTo>
                  <a:lnTo>
                    <a:pt x="791" y="191"/>
                  </a:lnTo>
                  <a:lnTo>
                    <a:pt x="793" y="191"/>
                  </a:lnTo>
                  <a:lnTo>
                    <a:pt x="791" y="193"/>
                  </a:lnTo>
                  <a:lnTo>
                    <a:pt x="791" y="193"/>
                  </a:lnTo>
                  <a:lnTo>
                    <a:pt x="781" y="191"/>
                  </a:lnTo>
                  <a:lnTo>
                    <a:pt x="775" y="191"/>
                  </a:lnTo>
                  <a:lnTo>
                    <a:pt x="768" y="185"/>
                  </a:lnTo>
                  <a:lnTo>
                    <a:pt x="768" y="185"/>
                  </a:lnTo>
                  <a:lnTo>
                    <a:pt x="762" y="183"/>
                  </a:lnTo>
                  <a:lnTo>
                    <a:pt x="758" y="181"/>
                  </a:lnTo>
                  <a:lnTo>
                    <a:pt x="757" y="179"/>
                  </a:lnTo>
                  <a:lnTo>
                    <a:pt x="757" y="179"/>
                  </a:lnTo>
                  <a:lnTo>
                    <a:pt x="753" y="176"/>
                  </a:lnTo>
                  <a:lnTo>
                    <a:pt x="749" y="174"/>
                  </a:lnTo>
                  <a:lnTo>
                    <a:pt x="747" y="172"/>
                  </a:lnTo>
                  <a:lnTo>
                    <a:pt x="741" y="172"/>
                  </a:lnTo>
                  <a:lnTo>
                    <a:pt x="741" y="172"/>
                  </a:lnTo>
                  <a:lnTo>
                    <a:pt x="736" y="172"/>
                  </a:lnTo>
                  <a:lnTo>
                    <a:pt x="734" y="172"/>
                  </a:lnTo>
                  <a:lnTo>
                    <a:pt x="734" y="172"/>
                  </a:lnTo>
                  <a:lnTo>
                    <a:pt x="734" y="170"/>
                  </a:lnTo>
                  <a:lnTo>
                    <a:pt x="734" y="170"/>
                  </a:lnTo>
                  <a:lnTo>
                    <a:pt x="732" y="170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1" y="164"/>
                  </a:lnTo>
                  <a:lnTo>
                    <a:pt x="715" y="164"/>
                  </a:lnTo>
                  <a:lnTo>
                    <a:pt x="709" y="170"/>
                  </a:lnTo>
                  <a:lnTo>
                    <a:pt x="709" y="170"/>
                  </a:lnTo>
                  <a:lnTo>
                    <a:pt x="709" y="174"/>
                  </a:lnTo>
                  <a:lnTo>
                    <a:pt x="709" y="176"/>
                  </a:lnTo>
                  <a:lnTo>
                    <a:pt x="711" y="176"/>
                  </a:lnTo>
                  <a:lnTo>
                    <a:pt x="713" y="176"/>
                  </a:lnTo>
                  <a:lnTo>
                    <a:pt x="713" y="176"/>
                  </a:lnTo>
                  <a:lnTo>
                    <a:pt x="713" y="177"/>
                  </a:lnTo>
                  <a:lnTo>
                    <a:pt x="715" y="177"/>
                  </a:lnTo>
                  <a:lnTo>
                    <a:pt x="715" y="179"/>
                  </a:lnTo>
                  <a:lnTo>
                    <a:pt x="719" y="179"/>
                  </a:lnTo>
                  <a:lnTo>
                    <a:pt x="719" y="179"/>
                  </a:lnTo>
                  <a:lnTo>
                    <a:pt x="723" y="179"/>
                  </a:lnTo>
                  <a:lnTo>
                    <a:pt x="724" y="177"/>
                  </a:lnTo>
                  <a:lnTo>
                    <a:pt x="724" y="177"/>
                  </a:lnTo>
                  <a:lnTo>
                    <a:pt x="724" y="179"/>
                  </a:lnTo>
                  <a:lnTo>
                    <a:pt x="724" y="179"/>
                  </a:lnTo>
                  <a:lnTo>
                    <a:pt x="726" y="181"/>
                  </a:lnTo>
                  <a:lnTo>
                    <a:pt x="726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15" y="185"/>
                  </a:lnTo>
                  <a:lnTo>
                    <a:pt x="715" y="185"/>
                  </a:lnTo>
                  <a:lnTo>
                    <a:pt x="711" y="185"/>
                  </a:lnTo>
                  <a:lnTo>
                    <a:pt x="709" y="185"/>
                  </a:lnTo>
                  <a:lnTo>
                    <a:pt x="707" y="183"/>
                  </a:lnTo>
                  <a:lnTo>
                    <a:pt x="706" y="183"/>
                  </a:lnTo>
                  <a:lnTo>
                    <a:pt x="706" y="183"/>
                  </a:lnTo>
                  <a:lnTo>
                    <a:pt x="700" y="181"/>
                  </a:lnTo>
                  <a:lnTo>
                    <a:pt x="698" y="183"/>
                  </a:lnTo>
                  <a:lnTo>
                    <a:pt x="700" y="185"/>
                  </a:lnTo>
                  <a:lnTo>
                    <a:pt x="700" y="185"/>
                  </a:lnTo>
                  <a:lnTo>
                    <a:pt x="702" y="189"/>
                  </a:lnTo>
                  <a:lnTo>
                    <a:pt x="706" y="193"/>
                  </a:lnTo>
                  <a:lnTo>
                    <a:pt x="709" y="198"/>
                  </a:lnTo>
                  <a:lnTo>
                    <a:pt x="709" y="198"/>
                  </a:lnTo>
                  <a:lnTo>
                    <a:pt x="715" y="200"/>
                  </a:lnTo>
                  <a:lnTo>
                    <a:pt x="717" y="202"/>
                  </a:lnTo>
                  <a:lnTo>
                    <a:pt x="721" y="202"/>
                  </a:lnTo>
                  <a:lnTo>
                    <a:pt x="721" y="202"/>
                  </a:lnTo>
                  <a:lnTo>
                    <a:pt x="723" y="202"/>
                  </a:lnTo>
                  <a:lnTo>
                    <a:pt x="724" y="202"/>
                  </a:lnTo>
                  <a:lnTo>
                    <a:pt x="724" y="202"/>
                  </a:lnTo>
                  <a:lnTo>
                    <a:pt x="726" y="202"/>
                  </a:lnTo>
                  <a:lnTo>
                    <a:pt x="726" y="202"/>
                  </a:lnTo>
                  <a:lnTo>
                    <a:pt x="734" y="210"/>
                  </a:lnTo>
                  <a:lnTo>
                    <a:pt x="740" y="215"/>
                  </a:lnTo>
                  <a:lnTo>
                    <a:pt x="740" y="215"/>
                  </a:lnTo>
                  <a:lnTo>
                    <a:pt x="732" y="215"/>
                  </a:lnTo>
                  <a:lnTo>
                    <a:pt x="732" y="215"/>
                  </a:lnTo>
                  <a:lnTo>
                    <a:pt x="730" y="213"/>
                  </a:lnTo>
                  <a:lnTo>
                    <a:pt x="728" y="213"/>
                  </a:lnTo>
                  <a:lnTo>
                    <a:pt x="728" y="211"/>
                  </a:lnTo>
                  <a:lnTo>
                    <a:pt x="724" y="211"/>
                  </a:lnTo>
                  <a:lnTo>
                    <a:pt x="724" y="211"/>
                  </a:lnTo>
                  <a:lnTo>
                    <a:pt x="719" y="210"/>
                  </a:lnTo>
                  <a:lnTo>
                    <a:pt x="715" y="210"/>
                  </a:lnTo>
                  <a:lnTo>
                    <a:pt x="709" y="206"/>
                  </a:lnTo>
                  <a:lnTo>
                    <a:pt x="709" y="206"/>
                  </a:lnTo>
                  <a:lnTo>
                    <a:pt x="698" y="206"/>
                  </a:lnTo>
                  <a:lnTo>
                    <a:pt x="698" y="206"/>
                  </a:lnTo>
                  <a:lnTo>
                    <a:pt x="694" y="206"/>
                  </a:lnTo>
                  <a:lnTo>
                    <a:pt x="692" y="206"/>
                  </a:lnTo>
                  <a:lnTo>
                    <a:pt x="688" y="204"/>
                  </a:lnTo>
                  <a:lnTo>
                    <a:pt x="688" y="204"/>
                  </a:lnTo>
                  <a:lnTo>
                    <a:pt x="690" y="200"/>
                  </a:lnTo>
                  <a:lnTo>
                    <a:pt x="690" y="198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3"/>
                  </a:lnTo>
                  <a:lnTo>
                    <a:pt x="687" y="189"/>
                  </a:lnTo>
                  <a:lnTo>
                    <a:pt x="687" y="185"/>
                  </a:lnTo>
                  <a:lnTo>
                    <a:pt x="687" y="185"/>
                  </a:lnTo>
                  <a:lnTo>
                    <a:pt x="688" y="185"/>
                  </a:lnTo>
                  <a:lnTo>
                    <a:pt x="690" y="181"/>
                  </a:lnTo>
                  <a:lnTo>
                    <a:pt x="692" y="177"/>
                  </a:lnTo>
                  <a:lnTo>
                    <a:pt x="692" y="177"/>
                  </a:lnTo>
                  <a:lnTo>
                    <a:pt x="692" y="168"/>
                  </a:lnTo>
                  <a:lnTo>
                    <a:pt x="687" y="155"/>
                  </a:lnTo>
                  <a:lnTo>
                    <a:pt x="683" y="157"/>
                  </a:lnTo>
                  <a:lnTo>
                    <a:pt x="683" y="157"/>
                  </a:lnTo>
                  <a:lnTo>
                    <a:pt x="681" y="159"/>
                  </a:lnTo>
                  <a:lnTo>
                    <a:pt x="679" y="160"/>
                  </a:lnTo>
                  <a:lnTo>
                    <a:pt x="679" y="162"/>
                  </a:lnTo>
                  <a:lnTo>
                    <a:pt x="681" y="162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3" y="168"/>
                  </a:lnTo>
                  <a:lnTo>
                    <a:pt x="683" y="172"/>
                  </a:lnTo>
                  <a:lnTo>
                    <a:pt x="683" y="172"/>
                  </a:lnTo>
                  <a:lnTo>
                    <a:pt x="683" y="177"/>
                  </a:lnTo>
                  <a:lnTo>
                    <a:pt x="683" y="179"/>
                  </a:lnTo>
                  <a:lnTo>
                    <a:pt x="681" y="181"/>
                  </a:lnTo>
                  <a:lnTo>
                    <a:pt x="679" y="181"/>
                  </a:lnTo>
                  <a:lnTo>
                    <a:pt x="679" y="181"/>
                  </a:lnTo>
                  <a:lnTo>
                    <a:pt x="677" y="181"/>
                  </a:lnTo>
                  <a:lnTo>
                    <a:pt x="677" y="181"/>
                  </a:lnTo>
                  <a:lnTo>
                    <a:pt x="677" y="183"/>
                  </a:lnTo>
                  <a:lnTo>
                    <a:pt x="673" y="183"/>
                  </a:lnTo>
                  <a:lnTo>
                    <a:pt x="673" y="183"/>
                  </a:lnTo>
                  <a:lnTo>
                    <a:pt x="668" y="183"/>
                  </a:lnTo>
                  <a:lnTo>
                    <a:pt x="664" y="185"/>
                  </a:lnTo>
                  <a:lnTo>
                    <a:pt x="664" y="189"/>
                  </a:lnTo>
                  <a:lnTo>
                    <a:pt x="664" y="189"/>
                  </a:lnTo>
                  <a:lnTo>
                    <a:pt x="664" y="191"/>
                  </a:lnTo>
                  <a:lnTo>
                    <a:pt x="662" y="196"/>
                  </a:lnTo>
                  <a:lnTo>
                    <a:pt x="658" y="200"/>
                  </a:lnTo>
                  <a:lnTo>
                    <a:pt x="658" y="200"/>
                  </a:lnTo>
                  <a:lnTo>
                    <a:pt x="670" y="213"/>
                  </a:lnTo>
                  <a:lnTo>
                    <a:pt x="670" y="213"/>
                  </a:lnTo>
                  <a:lnTo>
                    <a:pt x="671" y="217"/>
                  </a:lnTo>
                  <a:lnTo>
                    <a:pt x="673" y="223"/>
                  </a:lnTo>
                  <a:lnTo>
                    <a:pt x="673" y="227"/>
                  </a:lnTo>
                  <a:lnTo>
                    <a:pt x="668" y="238"/>
                  </a:lnTo>
                  <a:lnTo>
                    <a:pt x="668" y="238"/>
                  </a:lnTo>
                  <a:lnTo>
                    <a:pt x="666" y="247"/>
                  </a:lnTo>
                  <a:lnTo>
                    <a:pt x="666" y="247"/>
                  </a:lnTo>
                  <a:lnTo>
                    <a:pt x="668" y="257"/>
                  </a:lnTo>
                  <a:lnTo>
                    <a:pt x="668" y="264"/>
                  </a:lnTo>
                  <a:lnTo>
                    <a:pt x="671" y="270"/>
                  </a:lnTo>
                  <a:lnTo>
                    <a:pt x="671" y="270"/>
                  </a:lnTo>
                  <a:lnTo>
                    <a:pt x="675" y="272"/>
                  </a:lnTo>
                  <a:lnTo>
                    <a:pt x="679" y="272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3" y="270"/>
                  </a:lnTo>
                  <a:lnTo>
                    <a:pt x="687" y="266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700" y="264"/>
                  </a:lnTo>
                  <a:lnTo>
                    <a:pt x="706" y="268"/>
                  </a:lnTo>
                  <a:lnTo>
                    <a:pt x="706" y="268"/>
                  </a:lnTo>
                  <a:lnTo>
                    <a:pt x="709" y="268"/>
                  </a:lnTo>
                  <a:lnTo>
                    <a:pt x="713" y="270"/>
                  </a:lnTo>
                  <a:lnTo>
                    <a:pt x="715" y="272"/>
                  </a:lnTo>
                  <a:lnTo>
                    <a:pt x="715" y="272"/>
                  </a:lnTo>
                  <a:lnTo>
                    <a:pt x="717" y="272"/>
                  </a:lnTo>
                  <a:lnTo>
                    <a:pt x="719" y="272"/>
                  </a:lnTo>
                  <a:lnTo>
                    <a:pt x="721" y="274"/>
                  </a:lnTo>
                  <a:lnTo>
                    <a:pt x="723" y="276"/>
                  </a:lnTo>
                  <a:lnTo>
                    <a:pt x="723" y="276"/>
                  </a:lnTo>
                  <a:lnTo>
                    <a:pt x="721" y="283"/>
                  </a:lnTo>
                  <a:lnTo>
                    <a:pt x="721" y="285"/>
                  </a:lnTo>
                  <a:lnTo>
                    <a:pt x="723" y="289"/>
                  </a:lnTo>
                  <a:lnTo>
                    <a:pt x="723" y="289"/>
                  </a:lnTo>
                  <a:lnTo>
                    <a:pt x="723" y="291"/>
                  </a:lnTo>
                  <a:lnTo>
                    <a:pt x="723" y="293"/>
                  </a:lnTo>
                  <a:lnTo>
                    <a:pt x="721" y="297"/>
                  </a:lnTo>
                  <a:lnTo>
                    <a:pt x="719" y="304"/>
                  </a:lnTo>
                  <a:lnTo>
                    <a:pt x="724" y="308"/>
                  </a:lnTo>
                  <a:lnTo>
                    <a:pt x="736" y="310"/>
                  </a:lnTo>
                  <a:lnTo>
                    <a:pt x="721" y="314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5" y="306"/>
                  </a:lnTo>
                  <a:lnTo>
                    <a:pt x="715" y="302"/>
                  </a:lnTo>
                  <a:lnTo>
                    <a:pt x="715" y="300"/>
                  </a:lnTo>
                  <a:lnTo>
                    <a:pt x="715" y="300"/>
                  </a:lnTo>
                  <a:lnTo>
                    <a:pt x="713" y="297"/>
                  </a:lnTo>
                  <a:lnTo>
                    <a:pt x="713" y="291"/>
                  </a:lnTo>
                  <a:lnTo>
                    <a:pt x="713" y="283"/>
                  </a:lnTo>
                  <a:lnTo>
                    <a:pt x="706" y="274"/>
                  </a:lnTo>
                  <a:lnTo>
                    <a:pt x="692" y="274"/>
                  </a:lnTo>
                  <a:lnTo>
                    <a:pt x="692" y="274"/>
                  </a:lnTo>
                  <a:lnTo>
                    <a:pt x="687" y="274"/>
                  </a:lnTo>
                  <a:lnTo>
                    <a:pt x="683" y="276"/>
                  </a:lnTo>
                  <a:lnTo>
                    <a:pt x="679" y="278"/>
                  </a:lnTo>
                  <a:lnTo>
                    <a:pt x="679" y="278"/>
                  </a:lnTo>
                  <a:lnTo>
                    <a:pt x="677" y="280"/>
                  </a:lnTo>
                  <a:lnTo>
                    <a:pt x="677" y="280"/>
                  </a:lnTo>
                  <a:lnTo>
                    <a:pt x="675" y="281"/>
                  </a:lnTo>
                  <a:lnTo>
                    <a:pt x="675" y="285"/>
                  </a:lnTo>
                  <a:lnTo>
                    <a:pt x="675" y="289"/>
                  </a:lnTo>
                  <a:lnTo>
                    <a:pt x="677" y="291"/>
                  </a:lnTo>
                  <a:lnTo>
                    <a:pt x="677" y="291"/>
                  </a:lnTo>
                  <a:lnTo>
                    <a:pt x="683" y="295"/>
                  </a:lnTo>
                  <a:lnTo>
                    <a:pt x="683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3" y="298"/>
                  </a:lnTo>
                  <a:lnTo>
                    <a:pt x="679" y="302"/>
                  </a:lnTo>
                  <a:lnTo>
                    <a:pt x="679" y="306"/>
                  </a:lnTo>
                  <a:lnTo>
                    <a:pt x="673" y="314"/>
                  </a:lnTo>
                  <a:lnTo>
                    <a:pt x="671" y="316"/>
                  </a:lnTo>
                  <a:lnTo>
                    <a:pt x="668" y="327"/>
                  </a:lnTo>
                  <a:lnTo>
                    <a:pt x="647" y="334"/>
                  </a:lnTo>
                  <a:lnTo>
                    <a:pt x="647" y="334"/>
                  </a:lnTo>
                  <a:lnTo>
                    <a:pt x="649" y="340"/>
                  </a:lnTo>
                  <a:lnTo>
                    <a:pt x="649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7" y="344"/>
                  </a:lnTo>
                  <a:lnTo>
                    <a:pt x="641" y="344"/>
                  </a:lnTo>
                  <a:lnTo>
                    <a:pt x="634" y="344"/>
                  </a:lnTo>
                  <a:lnTo>
                    <a:pt x="634" y="344"/>
                  </a:lnTo>
                  <a:lnTo>
                    <a:pt x="619" y="344"/>
                  </a:lnTo>
                  <a:lnTo>
                    <a:pt x="619" y="344"/>
                  </a:lnTo>
                  <a:lnTo>
                    <a:pt x="620" y="344"/>
                  </a:lnTo>
                  <a:lnTo>
                    <a:pt x="619" y="344"/>
                  </a:lnTo>
                  <a:lnTo>
                    <a:pt x="613" y="344"/>
                  </a:lnTo>
                  <a:lnTo>
                    <a:pt x="613" y="344"/>
                  </a:lnTo>
                  <a:lnTo>
                    <a:pt x="600" y="338"/>
                  </a:lnTo>
                  <a:lnTo>
                    <a:pt x="598" y="336"/>
                  </a:lnTo>
                  <a:lnTo>
                    <a:pt x="598" y="336"/>
                  </a:lnTo>
                  <a:lnTo>
                    <a:pt x="596" y="336"/>
                  </a:lnTo>
                  <a:lnTo>
                    <a:pt x="598" y="334"/>
                  </a:lnTo>
                  <a:lnTo>
                    <a:pt x="600" y="334"/>
                  </a:lnTo>
                  <a:lnTo>
                    <a:pt x="603" y="334"/>
                  </a:lnTo>
                  <a:lnTo>
                    <a:pt x="603" y="334"/>
                  </a:lnTo>
                  <a:lnTo>
                    <a:pt x="605" y="334"/>
                  </a:lnTo>
                  <a:lnTo>
                    <a:pt x="607" y="334"/>
                  </a:lnTo>
                  <a:lnTo>
                    <a:pt x="609" y="338"/>
                  </a:lnTo>
                  <a:lnTo>
                    <a:pt x="609" y="340"/>
                  </a:lnTo>
                  <a:lnTo>
                    <a:pt x="611" y="340"/>
                  </a:lnTo>
                  <a:lnTo>
                    <a:pt x="611" y="340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20" y="336"/>
                  </a:lnTo>
                  <a:lnTo>
                    <a:pt x="624" y="334"/>
                  </a:lnTo>
                  <a:lnTo>
                    <a:pt x="626" y="334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30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6" y="327"/>
                  </a:lnTo>
                  <a:lnTo>
                    <a:pt x="636" y="327"/>
                  </a:lnTo>
                  <a:lnTo>
                    <a:pt x="641" y="319"/>
                  </a:lnTo>
                  <a:lnTo>
                    <a:pt x="641" y="319"/>
                  </a:lnTo>
                  <a:lnTo>
                    <a:pt x="647" y="314"/>
                  </a:lnTo>
                  <a:lnTo>
                    <a:pt x="647" y="314"/>
                  </a:lnTo>
                  <a:lnTo>
                    <a:pt x="651" y="310"/>
                  </a:lnTo>
                  <a:lnTo>
                    <a:pt x="653" y="308"/>
                  </a:lnTo>
                  <a:lnTo>
                    <a:pt x="654" y="306"/>
                  </a:lnTo>
                  <a:lnTo>
                    <a:pt x="656" y="306"/>
                  </a:lnTo>
                  <a:lnTo>
                    <a:pt x="656" y="306"/>
                  </a:lnTo>
                  <a:lnTo>
                    <a:pt x="660" y="302"/>
                  </a:lnTo>
                  <a:lnTo>
                    <a:pt x="660" y="298"/>
                  </a:lnTo>
                  <a:lnTo>
                    <a:pt x="660" y="298"/>
                  </a:lnTo>
                  <a:lnTo>
                    <a:pt x="660" y="297"/>
                  </a:lnTo>
                  <a:lnTo>
                    <a:pt x="658" y="295"/>
                  </a:lnTo>
                  <a:lnTo>
                    <a:pt x="660" y="293"/>
                  </a:lnTo>
                  <a:lnTo>
                    <a:pt x="660" y="293"/>
                  </a:lnTo>
                  <a:lnTo>
                    <a:pt x="662" y="291"/>
                  </a:lnTo>
                  <a:lnTo>
                    <a:pt x="664" y="289"/>
                  </a:lnTo>
                  <a:lnTo>
                    <a:pt x="664" y="285"/>
                  </a:lnTo>
                  <a:lnTo>
                    <a:pt x="664" y="285"/>
                  </a:lnTo>
                  <a:lnTo>
                    <a:pt x="662" y="285"/>
                  </a:lnTo>
                  <a:lnTo>
                    <a:pt x="662" y="281"/>
                  </a:lnTo>
                  <a:lnTo>
                    <a:pt x="662" y="280"/>
                  </a:lnTo>
                  <a:lnTo>
                    <a:pt x="660" y="278"/>
                  </a:lnTo>
                  <a:lnTo>
                    <a:pt x="660" y="278"/>
                  </a:lnTo>
                  <a:lnTo>
                    <a:pt x="656" y="274"/>
                  </a:lnTo>
                  <a:lnTo>
                    <a:pt x="656" y="274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57"/>
                  </a:lnTo>
                  <a:lnTo>
                    <a:pt x="649" y="257"/>
                  </a:lnTo>
                  <a:lnTo>
                    <a:pt x="651" y="242"/>
                  </a:lnTo>
                  <a:lnTo>
                    <a:pt x="651" y="242"/>
                  </a:lnTo>
                  <a:lnTo>
                    <a:pt x="651" y="234"/>
                  </a:lnTo>
                  <a:lnTo>
                    <a:pt x="651" y="234"/>
                  </a:lnTo>
                  <a:lnTo>
                    <a:pt x="651" y="230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1" y="219"/>
                  </a:lnTo>
                  <a:lnTo>
                    <a:pt x="651" y="213"/>
                  </a:lnTo>
                  <a:lnTo>
                    <a:pt x="647" y="210"/>
                  </a:lnTo>
                  <a:lnTo>
                    <a:pt x="647" y="210"/>
                  </a:lnTo>
                  <a:lnTo>
                    <a:pt x="645" y="210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37" y="202"/>
                  </a:lnTo>
                  <a:lnTo>
                    <a:pt x="637" y="202"/>
                  </a:lnTo>
                  <a:lnTo>
                    <a:pt x="639" y="200"/>
                  </a:lnTo>
                  <a:lnTo>
                    <a:pt x="639" y="200"/>
                  </a:lnTo>
                  <a:lnTo>
                    <a:pt x="641" y="196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9" y="187"/>
                  </a:lnTo>
                  <a:lnTo>
                    <a:pt x="649" y="187"/>
                  </a:lnTo>
                  <a:lnTo>
                    <a:pt x="651" y="185"/>
                  </a:lnTo>
                  <a:lnTo>
                    <a:pt x="651" y="181"/>
                  </a:lnTo>
                  <a:lnTo>
                    <a:pt x="651" y="177"/>
                  </a:lnTo>
                  <a:lnTo>
                    <a:pt x="651" y="177"/>
                  </a:lnTo>
                  <a:lnTo>
                    <a:pt x="651" y="168"/>
                  </a:lnTo>
                  <a:lnTo>
                    <a:pt x="651" y="168"/>
                  </a:lnTo>
                  <a:lnTo>
                    <a:pt x="653" y="166"/>
                  </a:lnTo>
                  <a:lnTo>
                    <a:pt x="653" y="164"/>
                  </a:lnTo>
                  <a:lnTo>
                    <a:pt x="653" y="160"/>
                  </a:lnTo>
                  <a:lnTo>
                    <a:pt x="653" y="160"/>
                  </a:lnTo>
                  <a:lnTo>
                    <a:pt x="651" y="160"/>
                  </a:lnTo>
                  <a:lnTo>
                    <a:pt x="651" y="160"/>
                  </a:lnTo>
                  <a:lnTo>
                    <a:pt x="641" y="159"/>
                  </a:lnTo>
                  <a:lnTo>
                    <a:pt x="634" y="159"/>
                  </a:lnTo>
                  <a:lnTo>
                    <a:pt x="634" y="159"/>
                  </a:lnTo>
                  <a:lnTo>
                    <a:pt x="617" y="157"/>
                  </a:lnTo>
                  <a:lnTo>
                    <a:pt x="609" y="157"/>
                  </a:lnTo>
                  <a:lnTo>
                    <a:pt x="607" y="157"/>
                  </a:lnTo>
                  <a:lnTo>
                    <a:pt x="603" y="155"/>
                  </a:lnTo>
                  <a:lnTo>
                    <a:pt x="594" y="168"/>
                  </a:lnTo>
                  <a:lnTo>
                    <a:pt x="594" y="168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4" y="179"/>
                  </a:lnTo>
                  <a:lnTo>
                    <a:pt x="594" y="179"/>
                  </a:lnTo>
                  <a:lnTo>
                    <a:pt x="592" y="181"/>
                  </a:lnTo>
                  <a:lnTo>
                    <a:pt x="590" y="185"/>
                  </a:lnTo>
                  <a:lnTo>
                    <a:pt x="590" y="185"/>
                  </a:lnTo>
                  <a:lnTo>
                    <a:pt x="583" y="191"/>
                  </a:lnTo>
                  <a:lnTo>
                    <a:pt x="579" y="193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79" y="194"/>
                  </a:lnTo>
                  <a:lnTo>
                    <a:pt x="581" y="194"/>
                  </a:lnTo>
                  <a:lnTo>
                    <a:pt x="579" y="196"/>
                  </a:lnTo>
                  <a:lnTo>
                    <a:pt x="577" y="198"/>
                  </a:lnTo>
                  <a:lnTo>
                    <a:pt x="571" y="202"/>
                  </a:lnTo>
                  <a:lnTo>
                    <a:pt x="564" y="210"/>
                  </a:lnTo>
                  <a:lnTo>
                    <a:pt x="564" y="210"/>
                  </a:lnTo>
                  <a:lnTo>
                    <a:pt x="566" y="211"/>
                  </a:lnTo>
                  <a:lnTo>
                    <a:pt x="567" y="215"/>
                  </a:lnTo>
                  <a:lnTo>
                    <a:pt x="567" y="215"/>
                  </a:lnTo>
                  <a:lnTo>
                    <a:pt x="567" y="217"/>
                  </a:lnTo>
                  <a:lnTo>
                    <a:pt x="569" y="217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1" y="225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69" y="230"/>
                  </a:lnTo>
                  <a:lnTo>
                    <a:pt x="567" y="232"/>
                  </a:lnTo>
                  <a:lnTo>
                    <a:pt x="567" y="234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6"/>
                  </a:lnTo>
                  <a:lnTo>
                    <a:pt x="567" y="238"/>
                  </a:lnTo>
                  <a:lnTo>
                    <a:pt x="569" y="242"/>
                  </a:lnTo>
                  <a:lnTo>
                    <a:pt x="569" y="244"/>
                  </a:lnTo>
                  <a:lnTo>
                    <a:pt x="569" y="244"/>
                  </a:lnTo>
                  <a:lnTo>
                    <a:pt x="567" y="244"/>
                  </a:lnTo>
                  <a:lnTo>
                    <a:pt x="567" y="244"/>
                  </a:lnTo>
                  <a:lnTo>
                    <a:pt x="567" y="246"/>
                  </a:lnTo>
                  <a:lnTo>
                    <a:pt x="567" y="246"/>
                  </a:lnTo>
                  <a:lnTo>
                    <a:pt x="567" y="249"/>
                  </a:lnTo>
                  <a:lnTo>
                    <a:pt x="567" y="251"/>
                  </a:lnTo>
                  <a:lnTo>
                    <a:pt x="569" y="253"/>
                  </a:lnTo>
                  <a:lnTo>
                    <a:pt x="571" y="253"/>
                  </a:lnTo>
                  <a:lnTo>
                    <a:pt x="571" y="253"/>
                  </a:lnTo>
                  <a:lnTo>
                    <a:pt x="573" y="255"/>
                  </a:lnTo>
                  <a:lnTo>
                    <a:pt x="575" y="255"/>
                  </a:lnTo>
                  <a:lnTo>
                    <a:pt x="575" y="257"/>
                  </a:lnTo>
                  <a:lnTo>
                    <a:pt x="577" y="257"/>
                  </a:lnTo>
                  <a:lnTo>
                    <a:pt x="577" y="257"/>
                  </a:lnTo>
                  <a:lnTo>
                    <a:pt x="583" y="257"/>
                  </a:lnTo>
                  <a:lnTo>
                    <a:pt x="586" y="257"/>
                  </a:lnTo>
                  <a:lnTo>
                    <a:pt x="588" y="261"/>
                  </a:lnTo>
                  <a:lnTo>
                    <a:pt x="590" y="261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92" y="272"/>
                  </a:lnTo>
                  <a:lnTo>
                    <a:pt x="592" y="272"/>
                  </a:lnTo>
                  <a:lnTo>
                    <a:pt x="594" y="272"/>
                  </a:lnTo>
                  <a:lnTo>
                    <a:pt x="598" y="274"/>
                  </a:lnTo>
                  <a:lnTo>
                    <a:pt x="598" y="274"/>
                  </a:lnTo>
                  <a:lnTo>
                    <a:pt x="594" y="278"/>
                  </a:lnTo>
                  <a:lnTo>
                    <a:pt x="594" y="280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1"/>
                  </a:lnTo>
                  <a:lnTo>
                    <a:pt x="594" y="285"/>
                  </a:lnTo>
                  <a:lnTo>
                    <a:pt x="592" y="287"/>
                  </a:lnTo>
                  <a:lnTo>
                    <a:pt x="588" y="291"/>
                  </a:lnTo>
                  <a:lnTo>
                    <a:pt x="588" y="291"/>
                  </a:lnTo>
                  <a:lnTo>
                    <a:pt x="583" y="291"/>
                  </a:lnTo>
                  <a:lnTo>
                    <a:pt x="581" y="291"/>
                  </a:lnTo>
                  <a:lnTo>
                    <a:pt x="579" y="289"/>
                  </a:lnTo>
                  <a:lnTo>
                    <a:pt x="575" y="285"/>
                  </a:lnTo>
                  <a:lnTo>
                    <a:pt x="575" y="285"/>
                  </a:lnTo>
                  <a:lnTo>
                    <a:pt x="571" y="281"/>
                  </a:lnTo>
                  <a:lnTo>
                    <a:pt x="571" y="281"/>
                  </a:lnTo>
                  <a:lnTo>
                    <a:pt x="567" y="281"/>
                  </a:lnTo>
                  <a:lnTo>
                    <a:pt x="566" y="278"/>
                  </a:lnTo>
                  <a:lnTo>
                    <a:pt x="566" y="278"/>
                  </a:lnTo>
                  <a:lnTo>
                    <a:pt x="560" y="272"/>
                  </a:lnTo>
                  <a:lnTo>
                    <a:pt x="560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2" y="272"/>
                  </a:lnTo>
                  <a:lnTo>
                    <a:pt x="549" y="270"/>
                  </a:lnTo>
                  <a:lnTo>
                    <a:pt x="545" y="268"/>
                  </a:lnTo>
                  <a:lnTo>
                    <a:pt x="545" y="268"/>
                  </a:lnTo>
                  <a:lnTo>
                    <a:pt x="541" y="266"/>
                  </a:lnTo>
                  <a:lnTo>
                    <a:pt x="537" y="264"/>
                  </a:lnTo>
                  <a:lnTo>
                    <a:pt x="537" y="264"/>
                  </a:lnTo>
                  <a:lnTo>
                    <a:pt x="530" y="257"/>
                  </a:lnTo>
                  <a:lnTo>
                    <a:pt x="524" y="253"/>
                  </a:lnTo>
                  <a:lnTo>
                    <a:pt x="524" y="253"/>
                  </a:lnTo>
                  <a:lnTo>
                    <a:pt x="522" y="253"/>
                  </a:lnTo>
                  <a:lnTo>
                    <a:pt x="518" y="253"/>
                  </a:lnTo>
                  <a:lnTo>
                    <a:pt x="518" y="253"/>
                  </a:lnTo>
                  <a:lnTo>
                    <a:pt x="509" y="251"/>
                  </a:lnTo>
                  <a:lnTo>
                    <a:pt x="503" y="251"/>
                  </a:lnTo>
                  <a:lnTo>
                    <a:pt x="503" y="251"/>
                  </a:lnTo>
                  <a:lnTo>
                    <a:pt x="499" y="251"/>
                  </a:lnTo>
                  <a:lnTo>
                    <a:pt x="496" y="251"/>
                  </a:lnTo>
                  <a:lnTo>
                    <a:pt x="496" y="251"/>
                  </a:lnTo>
                  <a:lnTo>
                    <a:pt x="488" y="249"/>
                  </a:lnTo>
                  <a:lnTo>
                    <a:pt x="486" y="247"/>
                  </a:lnTo>
                  <a:lnTo>
                    <a:pt x="482" y="247"/>
                  </a:lnTo>
                  <a:lnTo>
                    <a:pt x="479" y="247"/>
                  </a:lnTo>
                  <a:lnTo>
                    <a:pt x="473" y="255"/>
                  </a:lnTo>
                  <a:lnTo>
                    <a:pt x="473" y="255"/>
                  </a:lnTo>
                  <a:lnTo>
                    <a:pt x="475" y="257"/>
                  </a:lnTo>
                  <a:lnTo>
                    <a:pt x="477" y="263"/>
                  </a:lnTo>
                  <a:lnTo>
                    <a:pt x="477" y="263"/>
                  </a:lnTo>
                  <a:lnTo>
                    <a:pt x="479" y="264"/>
                  </a:lnTo>
                  <a:lnTo>
                    <a:pt x="480" y="268"/>
                  </a:lnTo>
                  <a:lnTo>
                    <a:pt x="482" y="270"/>
                  </a:lnTo>
                  <a:lnTo>
                    <a:pt x="482" y="270"/>
                  </a:lnTo>
                  <a:lnTo>
                    <a:pt x="477" y="274"/>
                  </a:lnTo>
                  <a:lnTo>
                    <a:pt x="477" y="274"/>
                  </a:lnTo>
                  <a:lnTo>
                    <a:pt x="475" y="276"/>
                  </a:lnTo>
                  <a:lnTo>
                    <a:pt x="471" y="276"/>
                  </a:lnTo>
                  <a:lnTo>
                    <a:pt x="465" y="278"/>
                  </a:lnTo>
                  <a:lnTo>
                    <a:pt x="465" y="285"/>
                  </a:lnTo>
                  <a:lnTo>
                    <a:pt x="465" y="285"/>
                  </a:lnTo>
                  <a:lnTo>
                    <a:pt x="463" y="287"/>
                  </a:lnTo>
                  <a:lnTo>
                    <a:pt x="463" y="289"/>
                  </a:lnTo>
                  <a:lnTo>
                    <a:pt x="463" y="289"/>
                  </a:lnTo>
                  <a:lnTo>
                    <a:pt x="462" y="289"/>
                  </a:lnTo>
                  <a:lnTo>
                    <a:pt x="462" y="289"/>
                  </a:lnTo>
                  <a:lnTo>
                    <a:pt x="460" y="287"/>
                  </a:lnTo>
                  <a:lnTo>
                    <a:pt x="460" y="285"/>
                  </a:lnTo>
                  <a:lnTo>
                    <a:pt x="456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85"/>
                  </a:lnTo>
                  <a:lnTo>
                    <a:pt x="452" y="278"/>
                  </a:lnTo>
                  <a:lnTo>
                    <a:pt x="452" y="278"/>
                  </a:lnTo>
                  <a:lnTo>
                    <a:pt x="452" y="272"/>
                  </a:lnTo>
                  <a:lnTo>
                    <a:pt x="450" y="268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4"/>
                  </a:lnTo>
                  <a:lnTo>
                    <a:pt x="441" y="276"/>
                  </a:lnTo>
                  <a:lnTo>
                    <a:pt x="439" y="276"/>
                  </a:lnTo>
                  <a:lnTo>
                    <a:pt x="439" y="276"/>
                  </a:lnTo>
                  <a:lnTo>
                    <a:pt x="435" y="278"/>
                  </a:lnTo>
                  <a:lnTo>
                    <a:pt x="429" y="278"/>
                  </a:lnTo>
                  <a:lnTo>
                    <a:pt x="426" y="281"/>
                  </a:lnTo>
                  <a:lnTo>
                    <a:pt x="412" y="281"/>
                  </a:lnTo>
                  <a:lnTo>
                    <a:pt x="407" y="285"/>
                  </a:lnTo>
                  <a:lnTo>
                    <a:pt x="399" y="285"/>
                  </a:lnTo>
                  <a:lnTo>
                    <a:pt x="399" y="285"/>
                  </a:lnTo>
                  <a:lnTo>
                    <a:pt x="397" y="289"/>
                  </a:lnTo>
                  <a:lnTo>
                    <a:pt x="395" y="289"/>
                  </a:lnTo>
                  <a:lnTo>
                    <a:pt x="392" y="289"/>
                  </a:lnTo>
                  <a:lnTo>
                    <a:pt x="392" y="289"/>
                  </a:lnTo>
                  <a:lnTo>
                    <a:pt x="388" y="289"/>
                  </a:lnTo>
                  <a:lnTo>
                    <a:pt x="384" y="291"/>
                  </a:lnTo>
                  <a:lnTo>
                    <a:pt x="380" y="293"/>
                  </a:lnTo>
                  <a:lnTo>
                    <a:pt x="378" y="293"/>
                  </a:lnTo>
                  <a:lnTo>
                    <a:pt x="378" y="293"/>
                  </a:lnTo>
                  <a:lnTo>
                    <a:pt x="371" y="293"/>
                  </a:lnTo>
                  <a:lnTo>
                    <a:pt x="371" y="293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9"/>
                  </a:lnTo>
                  <a:lnTo>
                    <a:pt x="371" y="287"/>
                  </a:lnTo>
                  <a:lnTo>
                    <a:pt x="373" y="287"/>
                  </a:lnTo>
                  <a:lnTo>
                    <a:pt x="373" y="287"/>
                  </a:lnTo>
                  <a:lnTo>
                    <a:pt x="375" y="287"/>
                  </a:lnTo>
                  <a:lnTo>
                    <a:pt x="376" y="285"/>
                  </a:lnTo>
                  <a:lnTo>
                    <a:pt x="376" y="281"/>
                  </a:lnTo>
                  <a:lnTo>
                    <a:pt x="376" y="278"/>
                  </a:lnTo>
                  <a:lnTo>
                    <a:pt x="380" y="272"/>
                  </a:lnTo>
                  <a:lnTo>
                    <a:pt x="380" y="272"/>
                  </a:lnTo>
                  <a:lnTo>
                    <a:pt x="382" y="270"/>
                  </a:lnTo>
                  <a:lnTo>
                    <a:pt x="382" y="268"/>
                  </a:lnTo>
                  <a:lnTo>
                    <a:pt x="380" y="268"/>
                  </a:lnTo>
                  <a:lnTo>
                    <a:pt x="380" y="268"/>
                  </a:lnTo>
                  <a:lnTo>
                    <a:pt x="373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7" y="272"/>
                  </a:lnTo>
                  <a:lnTo>
                    <a:pt x="363" y="276"/>
                  </a:lnTo>
                  <a:lnTo>
                    <a:pt x="363" y="276"/>
                  </a:lnTo>
                  <a:lnTo>
                    <a:pt x="361" y="281"/>
                  </a:lnTo>
                  <a:lnTo>
                    <a:pt x="359" y="285"/>
                  </a:lnTo>
                  <a:lnTo>
                    <a:pt x="359" y="289"/>
                  </a:lnTo>
                  <a:lnTo>
                    <a:pt x="354" y="283"/>
                  </a:lnTo>
                  <a:lnTo>
                    <a:pt x="354" y="283"/>
                  </a:lnTo>
                  <a:lnTo>
                    <a:pt x="346" y="281"/>
                  </a:lnTo>
                  <a:lnTo>
                    <a:pt x="346" y="281"/>
                  </a:lnTo>
                  <a:lnTo>
                    <a:pt x="342" y="281"/>
                  </a:lnTo>
                  <a:lnTo>
                    <a:pt x="341" y="285"/>
                  </a:lnTo>
                  <a:lnTo>
                    <a:pt x="341" y="285"/>
                  </a:lnTo>
                  <a:lnTo>
                    <a:pt x="339" y="285"/>
                  </a:lnTo>
                  <a:lnTo>
                    <a:pt x="339" y="285"/>
                  </a:lnTo>
                  <a:lnTo>
                    <a:pt x="337" y="285"/>
                  </a:lnTo>
                  <a:lnTo>
                    <a:pt x="335" y="287"/>
                  </a:lnTo>
                  <a:lnTo>
                    <a:pt x="335" y="287"/>
                  </a:lnTo>
                  <a:lnTo>
                    <a:pt x="329" y="293"/>
                  </a:lnTo>
                  <a:lnTo>
                    <a:pt x="323" y="297"/>
                  </a:lnTo>
                  <a:lnTo>
                    <a:pt x="318" y="298"/>
                  </a:lnTo>
                  <a:lnTo>
                    <a:pt x="314" y="302"/>
                  </a:lnTo>
                  <a:lnTo>
                    <a:pt x="314" y="302"/>
                  </a:lnTo>
                  <a:lnTo>
                    <a:pt x="306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299" y="304"/>
                  </a:lnTo>
                  <a:lnTo>
                    <a:pt x="299" y="306"/>
                  </a:lnTo>
                  <a:lnTo>
                    <a:pt x="297" y="306"/>
                  </a:lnTo>
                  <a:lnTo>
                    <a:pt x="297" y="306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91" y="319"/>
                  </a:lnTo>
                  <a:lnTo>
                    <a:pt x="291" y="319"/>
                  </a:lnTo>
                  <a:lnTo>
                    <a:pt x="291" y="323"/>
                  </a:lnTo>
                  <a:lnTo>
                    <a:pt x="289" y="327"/>
                  </a:lnTo>
                  <a:lnTo>
                    <a:pt x="288" y="331"/>
                  </a:lnTo>
                  <a:lnTo>
                    <a:pt x="288" y="331"/>
                  </a:lnTo>
                  <a:lnTo>
                    <a:pt x="282" y="329"/>
                  </a:lnTo>
                  <a:lnTo>
                    <a:pt x="274" y="327"/>
                  </a:lnTo>
                  <a:lnTo>
                    <a:pt x="274" y="327"/>
                  </a:lnTo>
                  <a:lnTo>
                    <a:pt x="269" y="327"/>
                  </a:lnTo>
                  <a:lnTo>
                    <a:pt x="269" y="327"/>
                  </a:lnTo>
                  <a:lnTo>
                    <a:pt x="265" y="331"/>
                  </a:lnTo>
                  <a:lnTo>
                    <a:pt x="261" y="331"/>
                  </a:lnTo>
                  <a:lnTo>
                    <a:pt x="261" y="329"/>
                  </a:lnTo>
                  <a:lnTo>
                    <a:pt x="261" y="327"/>
                  </a:lnTo>
                  <a:lnTo>
                    <a:pt x="261" y="327"/>
                  </a:lnTo>
                  <a:lnTo>
                    <a:pt x="261" y="325"/>
                  </a:lnTo>
                  <a:lnTo>
                    <a:pt x="259" y="321"/>
                  </a:lnTo>
                  <a:lnTo>
                    <a:pt x="257" y="319"/>
                  </a:lnTo>
                  <a:lnTo>
                    <a:pt x="255" y="319"/>
                  </a:lnTo>
                  <a:lnTo>
                    <a:pt x="255" y="319"/>
                  </a:lnTo>
                  <a:lnTo>
                    <a:pt x="250" y="317"/>
                  </a:lnTo>
                  <a:lnTo>
                    <a:pt x="248" y="316"/>
                  </a:lnTo>
                  <a:lnTo>
                    <a:pt x="248" y="316"/>
                  </a:lnTo>
                  <a:lnTo>
                    <a:pt x="248" y="314"/>
                  </a:lnTo>
                  <a:lnTo>
                    <a:pt x="248" y="314"/>
                  </a:lnTo>
                  <a:lnTo>
                    <a:pt x="250" y="314"/>
                  </a:lnTo>
                  <a:lnTo>
                    <a:pt x="250" y="310"/>
                  </a:lnTo>
                  <a:lnTo>
                    <a:pt x="250" y="310"/>
                  </a:lnTo>
                  <a:lnTo>
                    <a:pt x="250" y="308"/>
                  </a:lnTo>
                  <a:lnTo>
                    <a:pt x="250" y="308"/>
                  </a:lnTo>
                  <a:lnTo>
                    <a:pt x="252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6"/>
                  </a:lnTo>
                  <a:lnTo>
                    <a:pt x="254" y="304"/>
                  </a:lnTo>
                  <a:lnTo>
                    <a:pt x="254" y="304"/>
                  </a:lnTo>
                  <a:lnTo>
                    <a:pt x="254" y="302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67" y="302"/>
                  </a:lnTo>
                  <a:lnTo>
                    <a:pt x="274" y="300"/>
                  </a:lnTo>
                  <a:lnTo>
                    <a:pt x="271" y="289"/>
                  </a:lnTo>
                  <a:lnTo>
                    <a:pt x="265" y="283"/>
                  </a:lnTo>
                  <a:lnTo>
                    <a:pt x="255" y="281"/>
                  </a:lnTo>
                  <a:lnTo>
                    <a:pt x="242" y="281"/>
                  </a:lnTo>
                  <a:lnTo>
                    <a:pt x="236" y="281"/>
                  </a:lnTo>
                  <a:lnTo>
                    <a:pt x="231" y="280"/>
                  </a:lnTo>
                  <a:lnTo>
                    <a:pt x="227" y="278"/>
                  </a:lnTo>
                  <a:lnTo>
                    <a:pt x="227" y="278"/>
                  </a:lnTo>
                  <a:lnTo>
                    <a:pt x="233" y="281"/>
                  </a:lnTo>
                  <a:lnTo>
                    <a:pt x="235" y="285"/>
                  </a:lnTo>
                  <a:lnTo>
                    <a:pt x="236" y="287"/>
                  </a:lnTo>
                  <a:lnTo>
                    <a:pt x="236" y="287"/>
                  </a:lnTo>
                  <a:lnTo>
                    <a:pt x="236" y="289"/>
                  </a:lnTo>
                  <a:lnTo>
                    <a:pt x="238" y="293"/>
                  </a:lnTo>
                  <a:lnTo>
                    <a:pt x="238" y="293"/>
                  </a:lnTo>
                  <a:lnTo>
                    <a:pt x="240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38" y="297"/>
                  </a:lnTo>
                  <a:lnTo>
                    <a:pt x="238" y="297"/>
                  </a:lnTo>
                  <a:lnTo>
                    <a:pt x="236" y="302"/>
                  </a:lnTo>
                  <a:lnTo>
                    <a:pt x="233" y="308"/>
                  </a:lnTo>
                  <a:lnTo>
                    <a:pt x="231" y="314"/>
                  </a:lnTo>
                  <a:lnTo>
                    <a:pt x="233" y="314"/>
                  </a:lnTo>
                  <a:lnTo>
                    <a:pt x="233" y="314"/>
                  </a:lnTo>
                  <a:lnTo>
                    <a:pt x="238" y="316"/>
                  </a:lnTo>
                  <a:lnTo>
                    <a:pt x="242" y="319"/>
                  </a:lnTo>
                  <a:lnTo>
                    <a:pt x="244" y="319"/>
                  </a:lnTo>
                  <a:lnTo>
                    <a:pt x="244" y="321"/>
                  </a:lnTo>
                  <a:lnTo>
                    <a:pt x="244" y="321"/>
                  </a:lnTo>
                  <a:lnTo>
                    <a:pt x="242" y="333"/>
                  </a:lnTo>
                  <a:lnTo>
                    <a:pt x="242" y="333"/>
                  </a:lnTo>
                  <a:lnTo>
                    <a:pt x="242" y="334"/>
                  </a:lnTo>
                  <a:lnTo>
                    <a:pt x="242" y="336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6" y="344"/>
                  </a:lnTo>
                  <a:lnTo>
                    <a:pt x="236" y="348"/>
                  </a:lnTo>
                  <a:lnTo>
                    <a:pt x="236" y="351"/>
                  </a:lnTo>
                  <a:lnTo>
                    <a:pt x="236" y="351"/>
                  </a:lnTo>
                  <a:lnTo>
                    <a:pt x="235" y="351"/>
                  </a:lnTo>
                  <a:lnTo>
                    <a:pt x="233" y="351"/>
                  </a:lnTo>
                  <a:lnTo>
                    <a:pt x="231" y="351"/>
                  </a:lnTo>
                  <a:lnTo>
                    <a:pt x="231" y="351"/>
                  </a:lnTo>
                  <a:lnTo>
                    <a:pt x="229" y="348"/>
                  </a:lnTo>
                  <a:lnTo>
                    <a:pt x="229" y="348"/>
                  </a:lnTo>
                  <a:lnTo>
                    <a:pt x="229" y="344"/>
                  </a:lnTo>
                  <a:lnTo>
                    <a:pt x="225" y="340"/>
                  </a:lnTo>
                  <a:lnTo>
                    <a:pt x="214" y="336"/>
                  </a:lnTo>
                  <a:lnTo>
                    <a:pt x="206" y="340"/>
                  </a:lnTo>
                  <a:lnTo>
                    <a:pt x="206" y="340"/>
                  </a:lnTo>
                  <a:lnTo>
                    <a:pt x="204" y="344"/>
                  </a:lnTo>
                  <a:lnTo>
                    <a:pt x="204" y="344"/>
                  </a:lnTo>
                  <a:lnTo>
                    <a:pt x="201" y="348"/>
                  </a:lnTo>
                  <a:lnTo>
                    <a:pt x="201" y="348"/>
                  </a:lnTo>
                  <a:lnTo>
                    <a:pt x="199" y="348"/>
                  </a:lnTo>
                  <a:lnTo>
                    <a:pt x="195" y="350"/>
                  </a:lnTo>
                  <a:lnTo>
                    <a:pt x="191" y="351"/>
                  </a:lnTo>
                  <a:lnTo>
                    <a:pt x="180" y="357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6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6" y="370"/>
                  </a:lnTo>
                  <a:lnTo>
                    <a:pt x="176" y="370"/>
                  </a:lnTo>
                  <a:lnTo>
                    <a:pt x="180" y="376"/>
                  </a:lnTo>
                  <a:lnTo>
                    <a:pt x="184" y="380"/>
                  </a:lnTo>
                  <a:lnTo>
                    <a:pt x="184" y="384"/>
                  </a:lnTo>
                  <a:lnTo>
                    <a:pt x="184" y="384"/>
                  </a:lnTo>
                  <a:lnTo>
                    <a:pt x="189" y="385"/>
                  </a:lnTo>
                  <a:lnTo>
                    <a:pt x="191" y="389"/>
                  </a:lnTo>
                  <a:lnTo>
                    <a:pt x="191" y="389"/>
                  </a:lnTo>
                  <a:lnTo>
                    <a:pt x="187" y="389"/>
                  </a:lnTo>
                  <a:lnTo>
                    <a:pt x="187" y="389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89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76" y="389"/>
                  </a:lnTo>
                  <a:lnTo>
                    <a:pt x="174" y="389"/>
                  </a:lnTo>
                  <a:lnTo>
                    <a:pt x="170" y="389"/>
                  </a:lnTo>
                  <a:lnTo>
                    <a:pt x="168" y="389"/>
                  </a:lnTo>
                  <a:lnTo>
                    <a:pt x="168" y="389"/>
                  </a:lnTo>
                  <a:lnTo>
                    <a:pt x="165" y="389"/>
                  </a:lnTo>
                  <a:lnTo>
                    <a:pt x="161" y="387"/>
                  </a:lnTo>
                  <a:lnTo>
                    <a:pt x="159" y="385"/>
                  </a:lnTo>
                  <a:lnTo>
                    <a:pt x="159" y="385"/>
                  </a:lnTo>
                  <a:lnTo>
                    <a:pt x="157" y="384"/>
                  </a:lnTo>
                  <a:lnTo>
                    <a:pt x="157" y="384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0" y="380"/>
                  </a:lnTo>
                  <a:lnTo>
                    <a:pt x="148" y="378"/>
                  </a:lnTo>
                  <a:lnTo>
                    <a:pt x="148" y="378"/>
                  </a:lnTo>
                  <a:lnTo>
                    <a:pt x="146" y="376"/>
                  </a:lnTo>
                  <a:lnTo>
                    <a:pt x="144" y="376"/>
                  </a:lnTo>
                  <a:lnTo>
                    <a:pt x="140" y="374"/>
                  </a:lnTo>
                  <a:lnTo>
                    <a:pt x="140" y="374"/>
                  </a:lnTo>
                  <a:lnTo>
                    <a:pt x="138" y="372"/>
                  </a:lnTo>
                  <a:lnTo>
                    <a:pt x="134" y="372"/>
                  </a:lnTo>
                  <a:lnTo>
                    <a:pt x="132" y="376"/>
                  </a:lnTo>
                  <a:lnTo>
                    <a:pt x="132" y="376"/>
                  </a:lnTo>
                  <a:lnTo>
                    <a:pt x="132" y="378"/>
                  </a:lnTo>
                  <a:lnTo>
                    <a:pt x="131" y="378"/>
                  </a:lnTo>
                  <a:lnTo>
                    <a:pt x="132" y="382"/>
                  </a:lnTo>
                  <a:lnTo>
                    <a:pt x="132" y="382"/>
                  </a:lnTo>
                  <a:lnTo>
                    <a:pt x="132" y="387"/>
                  </a:lnTo>
                  <a:lnTo>
                    <a:pt x="132" y="389"/>
                  </a:lnTo>
                  <a:lnTo>
                    <a:pt x="134" y="389"/>
                  </a:lnTo>
                  <a:lnTo>
                    <a:pt x="136" y="389"/>
                  </a:lnTo>
                  <a:lnTo>
                    <a:pt x="136" y="389"/>
                  </a:lnTo>
                  <a:lnTo>
                    <a:pt x="140" y="391"/>
                  </a:lnTo>
                  <a:lnTo>
                    <a:pt x="144" y="393"/>
                  </a:lnTo>
                  <a:lnTo>
                    <a:pt x="148" y="395"/>
                  </a:lnTo>
                  <a:lnTo>
                    <a:pt x="148" y="395"/>
                  </a:lnTo>
                  <a:lnTo>
                    <a:pt x="148" y="397"/>
                  </a:lnTo>
                  <a:lnTo>
                    <a:pt x="150" y="397"/>
                  </a:lnTo>
                  <a:lnTo>
                    <a:pt x="151" y="399"/>
                  </a:lnTo>
                  <a:lnTo>
                    <a:pt x="153" y="399"/>
                  </a:lnTo>
                  <a:lnTo>
                    <a:pt x="151" y="399"/>
                  </a:lnTo>
                  <a:lnTo>
                    <a:pt x="148" y="403"/>
                  </a:lnTo>
                  <a:lnTo>
                    <a:pt x="148" y="403"/>
                  </a:lnTo>
                  <a:lnTo>
                    <a:pt x="142" y="406"/>
                  </a:lnTo>
                  <a:lnTo>
                    <a:pt x="138" y="406"/>
                  </a:lnTo>
                  <a:lnTo>
                    <a:pt x="136" y="406"/>
                  </a:lnTo>
                  <a:lnTo>
                    <a:pt x="136" y="406"/>
                  </a:lnTo>
                  <a:lnTo>
                    <a:pt x="136" y="410"/>
                  </a:lnTo>
                  <a:lnTo>
                    <a:pt x="136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1" y="406"/>
                  </a:lnTo>
                  <a:lnTo>
                    <a:pt x="131" y="406"/>
                  </a:lnTo>
                  <a:lnTo>
                    <a:pt x="123" y="399"/>
                  </a:lnTo>
                  <a:lnTo>
                    <a:pt x="123" y="399"/>
                  </a:lnTo>
                  <a:lnTo>
                    <a:pt x="121" y="397"/>
                  </a:lnTo>
                  <a:lnTo>
                    <a:pt x="119" y="395"/>
                  </a:lnTo>
                  <a:lnTo>
                    <a:pt x="115" y="393"/>
                  </a:lnTo>
                  <a:lnTo>
                    <a:pt x="115" y="393"/>
                  </a:lnTo>
                  <a:lnTo>
                    <a:pt x="112" y="393"/>
                  </a:lnTo>
                  <a:lnTo>
                    <a:pt x="108" y="391"/>
                  </a:lnTo>
                  <a:lnTo>
                    <a:pt x="104" y="389"/>
                  </a:lnTo>
                  <a:lnTo>
                    <a:pt x="104" y="389"/>
                  </a:lnTo>
                  <a:lnTo>
                    <a:pt x="104" y="385"/>
                  </a:lnTo>
                  <a:lnTo>
                    <a:pt x="106" y="378"/>
                  </a:lnTo>
                  <a:lnTo>
                    <a:pt x="106" y="378"/>
                  </a:lnTo>
                  <a:lnTo>
                    <a:pt x="104" y="365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4" y="353"/>
                  </a:lnTo>
                  <a:lnTo>
                    <a:pt x="98" y="344"/>
                  </a:lnTo>
                  <a:lnTo>
                    <a:pt x="98" y="344"/>
                  </a:lnTo>
                  <a:lnTo>
                    <a:pt x="97" y="344"/>
                  </a:lnTo>
                  <a:lnTo>
                    <a:pt x="95" y="344"/>
                  </a:lnTo>
                  <a:lnTo>
                    <a:pt x="93" y="344"/>
                  </a:lnTo>
                  <a:lnTo>
                    <a:pt x="93" y="342"/>
                  </a:lnTo>
                  <a:lnTo>
                    <a:pt x="93" y="342"/>
                  </a:lnTo>
                  <a:lnTo>
                    <a:pt x="87" y="340"/>
                  </a:lnTo>
                  <a:lnTo>
                    <a:pt x="83" y="336"/>
                  </a:lnTo>
                  <a:lnTo>
                    <a:pt x="83" y="336"/>
                  </a:lnTo>
                  <a:lnTo>
                    <a:pt x="81" y="334"/>
                  </a:lnTo>
                  <a:lnTo>
                    <a:pt x="80" y="331"/>
                  </a:lnTo>
                  <a:lnTo>
                    <a:pt x="80" y="331"/>
                  </a:lnTo>
                  <a:lnTo>
                    <a:pt x="68" y="319"/>
                  </a:lnTo>
                  <a:lnTo>
                    <a:pt x="64" y="316"/>
                  </a:lnTo>
                  <a:lnTo>
                    <a:pt x="80" y="319"/>
                  </a:lnTo>
                  <a:lnTo>
                    <a:pt x="80" y="31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31"/>
                  </a:lnTo>
                  <a:lnTo>
                    <a:pt x="89" y="331"/>
                  </a:lnTo>
                  <a:lnTo>
                    <a:pt x="93" y="331"/>
                  </a:lnTo>
                  <a:lnTo>
                    <a:pt x="93" y="331"/>
                  </a:lnTo>
                  <a:lnTo>
                    <a:pt x="97" y="333"/>
                  </a:lnTo>
                  <a:lnTo>
                    <a:pt x="98" y="334"/>
                  </a:lnTo>
                  <a:lnTo>
                    <a:pt x="104" y="334"/>
                  </a:lnTo>
                  <a:lnTo>
                    <a:pt x="104" y="334"/>
                  </a:lnTo>
                  <a:lnTo>
                    <a:pt x="106" y="334"/>
                  </a:lnTo>
                  <a:lnTo>
                    <a:pt x="108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15" y="340"/>
                  </a:lnTo>
                  <a:lnTo>
                    <a:pt x="119" y="340"/>
                  </a:lnTo>
                  <a:lnTo>
                    <a:pt x="119" y="340"/>
                  </a:lnTo>
                  <a:lnTo>
                    <a:pt x="123" y="342"/>
                  </a:lnTo>
                  <a:lnTo>
                    <a:pt x="127" y="344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32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4" y="342"/>
                  </a:lnTo>
                  <a:lnTo>
                    <a:pt x="132" y="342"/>
                  </a:lnTo>
                  <a:lnTo>
                    <a:pt x="134" y="342"/>
                  </a:lnTo>
                  <a:lnTo>
                    <a:pt x="138" y="344"/>
                  </a:lnTo>
                  <a:lnTo>
                    <a:pt x="138" y="344"/>
                  </a:lnTo>
                  <a:lnTo>
                    <a:pt x="150" y="350"/>
                  </a:lnTo>
                  <a:lnTo>
                    <a:pt x="153" y="351"/>
                  </a:lnTo>
                  <a:lnTo>
                    <a:pt x="153" y="351"/>
                  </a:lnTo>
                  <a:lnTo>
                    <a:pt x="157" y="351"/>
                  </a:lnTo>
                  <a:lnTo>
                    <a:pt x="157" y="351"/>
                  </a:lnTo>
                  <a:lnTo>
                    <a:pt x="161" y="351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70" y="346"/>
                  </a:lnTo>
                  <a:lnTo>
                    <a:pt x="172" y="346"/>
                  </a:lnTo>
                  <a:lnTo>
                    <a:pt x="174" y="346"/>
                  </a:lnTo>
                  <a:lnTo>
                    <a:pt x="176" y="344"/>
                  </a:lnTo>
                  <a:lnTo>
                    <a:pt x="176" y="344"/>
                  </a:lnTo>
                  <a:lnTo>
                    <a:pt x="178" y="344"/>
                  </a:lnTo>
                  <a:lnTo>
                    <a:pt x="180" y="342"/>
                  </a:lnTo>
                  <a:lnTo>
                    <a:pt x="182" y="342"/>
                  </a:lnTo>
                  <a:lnTo>
                    <a:pt x="184" y="340"/>
                  </a:lnTo>
                  <a:lnTo>
                    <a:pt x="184" y="340"/>
                  </a:lnTo>
                  <a:lnTo>
                    <a:pt x="187" y="336"/>
                  </a:lnTo>
                  <a:lnTo>
                    <a:pt x="187" y="336"/>
                  </a:lnTo>
                  <a:lnTo>
                    <a:pt x="189" y="334"/>
                  </a:lnTo>
                  <a:lnTo>
                    <a:pt x="191" y="334"/>
                  </a:lnTo>
                  <a:lnTo>
                    <a:pt x="191" y="334"/>
                  </a:lnTo>
                  <a:lnTo>
                    <a:pt x="195" y="331"/>
                  </a:lnTo>
                  <a:lnTo>
                    <a:pt x="195" y="331"/>
                  </a:lnTo>
                  <a:lnTo>
                    <a:pt x="197" y="327"/>
                  </a:lnTo>
                  <a:lnTo>
                    <a:pt x="199" y="327"/>
                  </a:lnTo>
                  <a:lnTo>
                    <a:pt x="199" y="327"/>
                  </a:lnTo>
                  <a:lnTo>
                    <a:pt x="199" y="325"/>
                  </a:lnTo>
                  <a:lnTo>
                    <a:pt x="201" y="319"/>
                  </a:lnTo>
                  <a:lnTo>
                    <a:pt x="201" y="319"/>
                  </a:lnTo>
                  <a:lnTo>
                    <a:pt x="199" y="319"/>
                  </a:lnTo>
                  <a:lnTo>
                    <a:pt x="199" y="317"/>
                  </a:lnTo>
                  <a:lnTo>
                    <a:pt x="199" y="316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5" y="306"/>
                  </a:lnTo>
                  <a:lnTo>
                    <a:pt x="193" y="304"/>
                  </a:lnTo>
                  <a:lnTo>
                    <a:pt x="191" y="302"/>
                  </a:lnTo>
                  <a:lnTo>
                    <a:pt x="191" y="302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4" y="298"/>
                  </a:lnTo>
                  <a:lnTo>
                    <a:pt x="180" y="297"/>
                  </a:lnTo>
                  <a:lnTo>
                    <a:pt x="180" y="297"/>
                  </a:lnTo>
                  <a:lnTo>
                    <a:pt x="176" y="295"/>
                  </a:lnTo>
                  <a:lnTo>
                    <a:pt x="174" y="295"/>
                  </a:lnTo>
                  <a:lnTo>
                    <a:pt x="170" y="293"/>
                  </a:lnTo>
                  <a:lnTo>
                    <a:pt x="170" y="293"/>
                  </a:lnTo>
                  <a:lnTo>
                    <a:pt x="168" y="291"/>
                  </a:lnTo>
                  <a:lnTo>
                    <a:pt x="165" y="289"/>
                  </a:lnTo>
                  <a:lnTo>
                    <a:pt x="161" y="289"/>
                  </a:lnTo>
                  <a:lnTo>
                    <a:pt x="159" y="287"/>
                  </a:lnTo>
                  <a:lnTo>
                    <a:pt x="159" y="287"/>
                  </a:lnTo>
                  <a:lnTo>
                    <a:pt x="155" y="281"/>
                  </a:lnTo>
                  <a:lnTo>
                    <a:pt x="153" y="280"/>
                  </a:lnTo>
                  <a:lnTo>
                    <a:pt x="151" y="278"/>
                  </a:lnTo>
                  <a:lnTo>
                    <a:pt x="151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36" y="272"/>
                  </a:lnTo>
                  <a:lnTo>
                    <a:pt x="132" y="270"/>
                  </a:lnTo>
                  <a:lnTo>
                    <a:pt x="132" y="268"/>
                  </a:lnTo>
                  <a:lnTo>
                    <a:pt x="131" y="268"/>
                  </a:lnTo>
                  <a:lnTo>
                    <a:pt x="131" y="268"/>
                  </a:lnTo>
                  <a:lnTo>
                    <a:pt x="127" y="268"/>
                  </a:lnTo>
                  <a:lnTo>
                    <a:pt x="127" y="266"/>
                  </a:lnTo>
                  <a:lnTo>
                    <a:pt x="123" y="264"/>
                  </a:lnTo>
                  <a:lnTo>
                    <a:pt x="121" y="264"/>
                  </a:lnTo>
                  <a:lnTo>
                    <a:pt x="121" y="264"/>
                  </a:lnTo>
                  <a:lnTo>
                    <a:pt x="117" y="263"/>
                  </a:lnTo>
                  <a:lnTo>
                    <a:pt x="114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10" y="261"/>
                  </a:lnTo>
                  <a:lnTo>
                    <a:pt x="106" y="259"/>
                  </a:lnTo>
                  <a:lnTo>
                    <a:pt x="100" y="257"/>
                  </a:lnTo>
                  <a:lnTo>
                    <a:pt x="100" y="257"/>
                  </a:lnTo>
                  <a:lnTo>
                    <a:pt x="89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5" y="261"/>
                  </a:lnTo>
                  <a:lnTo>
                    <a:pt x="87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1" y="264"/>
                  </a:lnTo>
                  <a:lnTo>
                    <a:pt x="80" y="264"/>
                  </a:lnTo>
                  <a:lnTo>
                    <a:pt x="80" y="264"/>
                  </a:lnTo>
                  <a:lnTo>
                    <a:pt x="78" y="264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53"/>
                  </a:lnTo>
                  <a:lnTo>
                    <a:pt x="68" y="249"/>
                  </a:lnTo>
                  <a:lnTo>
                    <a:pt x="80" y="247"/>
                  </a:lnTo>
                  <a:lnTo>
                    <a:pt x="68" y="240"/>
                  </a:lnTo>
                  <a:lnTo>
                    <a:pt x="61" y="240"/>
                  </a:lnTo>
                  <a:lnTo>
                    <a:pt x="55" y="247"/>
                  </a:lnTo>
                  <a:lnTo>
                    <a:pt x="51" y="251"/>
                  </a:lnTo>
                  <a:lnTo>
                    <a:pt x="42" y="251"/>
                  </a:lnTo>
                  <a:lnTo>
                    <a:pt x="38" y="255"/>
                  </a:lnTo>
                  <a:lnTo>
                    <a:pt x="30" y="255"/>
                  </a:lnTo>
                  <a:lnTo>
                    <a:pt x="19" y="268"/>
                  </a:lnTo>
                  <a:lnTo>
                    <a:pt x="19" y="289"/>
                  </a:lnTo>
                  <a:lnTo>
                    <a:pt x="27" y="291"/>
                  </a:lnTo>
                  <a:lnTo>
                    <a:pt x="38" y="308"/>
                  </a:lnTo>
                  <a:lnTo>
                    <a:pt x="23" y="325"/>
                  </a:lnTo>
                  <a:lnTo>
                    <a:pt x="30" y="340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8" y="357"/>
                  </a:lnTo>
                  <a:lnTo>
                    <a:pt x="34" y="365"/>
                  </a:lnTo>
                  <a:lnTo>
                    <a:pt x="34" y="378"/>
                  </a:lnTo>
                  <a:lnTo>
                    <a:pt x="38" y="382"/>
                  </a:lnTo>
                  <a:lnTo>
                    <a:pt x="38" y="391"/>
                  </a:lnTo>
                  <a:lnTo>
                    <a:pt x="44" y="399"/>
                  </a:lnTo>
                  <a:lnTo>
                    <a:pt x="38" y="406"/>
                  </a:lnTo>
                  <a:lnTo>
                    <a:pt x="59" y="431"/>
                  </a:lnTo>
                  <a:lnTo>
                    <a:pt x="27" y="471"/>
                  </a:lnTo>
                  <a:lnTo>
                    <a:pt x="10" y="484"/>
                  </a:lnTo>
                  <a:lnTo>
                    <a:pt x="15" y="486"/>
                  </a:lnTo>
                  <a:lnTo>
                    <a:pt x="21" y="491"/>
                  </a:lnTo>
                  <a:lnTo>
                    <a:pt x="19" y="503"/>
                  </a:lnTo>
                  <a:lnTo>
                    <a:pt x="27" y="503"/>
                  </a:lnTo>
                  <a:lnTo>
                    <a:pt x="34" y="499"/>
                  </a:lnTo>
                  <a:lnTo>
                    <a:pt x="34" y="499"/>
                  </a:lnTo>
                  <a:lnTo>
                    <a:pt x="36" y="501"/>
                  </a:lnTo>
                  <a:lnTo>
                    <a:pt x="36" y="503"/>
                  </a:lnTo>
                  <a:lnTo>
                    <a:pt x="36" y="505"/>
                  </a:lnTo>
                  <a:lnTo>
                    <a:pt x="36" y="505"/>
                  </a:lnTo>
                  <a:lnTo>
                    <a:pt x="32" y="507"/>
                  </a:lnTo>
                  <a:lnTo>
                    <a:pt x="30" y="507"/>
                  </a:lnTo>
                  <a:lnTo>
                    <a:pt x="27" y="508"/>
                  </a:lnTo>
                  <a:lnTo>
                    <a:pt x="27" y="508"/>
                  </a:lnTo>
                  <a:lnTo>
                    <a:pt x="21" y="508"/>
                  </a:lnTo>
                  <a:lnTo>
                    <a:pt x="21" y="508"/>
                  </a:lnTo>
                  <a:lnTo>
                    <a:pt x="13" y="508"/>
                  </a:lnTo>
                  <a:lnTo>
                    <a:pt x="11" y="510"/>
                  </a:lnTo>
                  <a:lnTo>
                    <a:pt x="11" y="516"/>
                  </a:lnTo>
                  <a:lnTo>
                    <a:pt x="6" y="525"/>
                  </a:lnTo>
                  <a:lnTo>
                    <a:pt x="0" y="527"/>
                  </a:lnTo>
                  <a:lnTo>
                    <a:pt x="0" y="535"/>
                  </a:lnTo>
                  <a:lnTo>
                    <a:pt x="4" y="554"/>
                  </a:lnTo>
                  <a:lnTo>
                    <a:pt x="0" y="561"/>
                  </a:lnTo>
                  <a:lnTo>
                    <a:pt x="6" y="567"/>
                  </a:lnTo>
                  <a:lnTo>
                    <a:pt x="10" y="594"/>
                  </a:lnTo>
                  <a:lnTo>
                    <a:pt x="25" y="597"/>
                  </a:lnTo>
                  <a:lnTo>
                    <a:pt x="25" y="605"/>
                  </a:lnTo>
                  <a:lnTo>
                    <a:pt x="40" y="603"/>
                  </a:lnTo>
                  <a:lnTo>
                    <a:pt x="47" y="611"/>
                  </a:lnTo>
                  <a:lnTo>
                    <a:pt x="53" y="628"/>
                  </a:lnTo>
                  <a:lnTo>
                    <a:pt x="74" y="652"/>
                  </a:lnTo>
                  <a:lnTo>
                    <a:pt x="66" y="660"/>
                  </a:lnTo>
                  <a:lnTo>
                    <a:pt x="57" y="660"/>
                  </a:lnTo>
                  <a:lnTo>
                    <a:pt x="57" y="671"/>
                  </a:lnTo>
                  <a:lnTo>
                    <a:pt x="61" y="682"/>
                  </a:lnTo>
                  <a:lnTo>
                    <a:pt x="68" y="682"/>
                  </a:lnTo>
                  <a:lnTo>
                    <a:pt x="74" y="677"/>
                  </a:lnTo>
                  <a:lnTo>
                    <a:pt x="89" y="677"/>
                  </a:lnTo>
                  <a:lnTo>
                    <a:pt x="97" y="690"/>
                  </a:lnTo>
                  <a:lnTo>
                    <a:pt x="97" y="701"/>
                  </a:lnTo>
                  <a:lnTo>
                    <a:pt x="104" y="699"/>
                  </a:lnTo>
                  <a:lnTo>
                    <a:pt x="108" y="701"/>
                  </a:lnTo>
                  <a:lnTo>
                    <a:pt x="115" y="716"/>
                  </a:lnTo>
                  <a:lnTo>
                    <a:pt x="117" y="718"/>
                  </a:lnTo>
                  <a:lnTo>
                    <a:pt x="131" y="722"/>
                  </a:lnTo>
                  <a:lnTo>
                    <a:pt x="142" y="718"/>
                  </a:lnTo>
                  <a:lnTo>
                    <a:pt x="150" y="728"/>
                  </a:lnTo>
                  <a:lnTo>
                    <a:pt x="167" y="730"/>
                  </a:lnTo>
                  <a:lnTo>
                    <a:pt x="180" y="737"/>
                  </a:lnTo>
                  <a:lnTo>
                    <a:pt x="176" y="754"/>
                  </a:lnTo>
                  <a:lnTo>
                    <a:pt x="176" y="771"/>
                  </a:lnTo>
                  <a:lnTo>
                    <a:pt x="165" y="775"/>
                  </a:lnTo>
                  <a:lnTo>
                    <a:pt x="153" y="779"/>
                  </a:lnTo>
                  <a:lnTo>
                    <a:pt x="148" y="786"/>
                  </a:lnTo>
                  <a:lnTo>
                    <a:pt x="159" y="788"/>
                  </a:lnTo>
                  <a:lnTo>
                    <a:pt x="165" y="788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6"/>
                  </a:lnTo>
                  <a:lnTo>
                    <a:pt x="159" y="798"/>
                  </a:lnTo>
                  <a:lnTo>
                    <a:pt x="155" y="798"/>
                  </a:lnTo>
                  <a:lnTo>
                    <a:pt x="155" y="798"/>
                  </a:lnTo>
                  <a:lnTo>
                    <a:pt x="151" y="798"/>
                  </a:lnTo>
                  <a:lnTo>
                    <a:pt x="148" y="803"/>
                  </a:lnTo>
                  <a:lnTo>
                    <a:pt x="150" y="807"/>
                  </a:lnTo>
                  <a:lnTo>
                    <a:pt x="148" y="817"/>
                  </a:lnTo>
                  <a:lnTo>
                    <a:pt x="142" y="819"/>
                  </a:lnTo>
                  <a:lnTo>
                    <a:pt x="140" y="822"/>
                  </a:lnTo>
                  <a:lnTo>
                    <a:pt x="134" y="824"/>
                  </a:lnTo>
                  <a:lnTo>
                    <a:pt x="136" y="830"/>
                  </a:lnTo>
                  <a:lnTo>
                    <a:pt x="138" y="834"/>
                  </a:lnTo>
                  <a:lnTo>
                    <a:pt x="146" y="834"/>
                  </a:lnTo>
                  <a:lnTo>
                    <a:pt x="150" y="838"/>
                  </a:lnTo>
                  <a:lnTo>
                    <a:pt x="150" y="838"/>
                  </a:lnTo>
                  <a:lnTo>
                    <a:pt x="157" y="845"/>
                  </a:lnTo>
                  <a:lnTo>
                    <a:pt x="157" y="845"/>
                  </a:lnTo>
                  <a:lnTo>
                    <a:pt x="159" y="847"/>
                  </a:lnTo>
                  <a:lnTo>
                    <a:pt x="161" y="847"/>
                  </a:lnTo>
                  <a:lnTo>
                    <a:pt x="168" y="855"/>
                  </a:lnTo>
                  <a:lnTo>
                    <a:pt x="168" y="856"/>
                  </a:lnTo>
                  <a:lnTo>
                    <a:pt x="174" y="862"/>
                  </a:lnTo>
                  <a:lnTo>
                    <a:pt x="174" y="862"/>
                  </a:lnTo>
                  <a:lnTo>
                    <a:pt x="174" y="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59BDEA8A-2650-F546-A18F-1FBA0066FD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56" y="2065134"/>
              <a:ext cx="63986" cy="229281"/>
            </a:xfrm>
            <a:custGeom>
              <a:avLst/>
              <a:gdLst>
                <a:gd name="T0" fmla="*/ 23 w 42"/>
                <a:gd name="T1" fmla="*/ 164 h 176"/>
                <a:gd name="T2" fmla="*/ 23 w 42"/>
                <a:gd name="T3" fmla="*/ 172 h 176"/>
                <a:gd name="T4" fmla="*/ 27 w 42"/>
                <a:gd name="T5" fmla="*/ 174 h 176"/>
                <a:gd name="T6" fmla="*/ 29 w 42"/>
                <a:gd name="T7" fmla="*/ 168 h 176"/>
                <a:gd name="T8" fmla="*/ 23 w 42"/>
                <a:gd name="T9" fmla="*/ 153 h 176"/>
                <a:gd name="T10" fmla="*/ 17 w 42"/>
                <a:gd name="T11" fmla="*/ 147 h 176"/>
                <a:gd name="T12" fmla="*/ 16 w 42"/>
                <a:gd name="T13" fmla="*/ 144 h 176"/>
                <a:gd name="T14" fmla="*/ 14 w 42"/>
                <a:gd name="T15" fmla="*/ 134 h 176"/>
                <a:gd name="T16" fmla="*/ 16 w 42"/>
                <a:gd name="T17" fmla="*/ 127 h 176"/>
                <a:gd name="T18" fmla="*/ 17 w 42"/>
                <a:gd name="T19" fmla="*/ 121 h 176"/>
                <a:gd name="T20" fmla="*/ 21 w 42"/>
                <a:gd name="T21" fmla="*/ 115 h 176"/>
                <a:gd name="T22" fmla="*/ 29 w 42"/>
                <a:gd name="T23" fmla="*/ 115 h 176"/>
                <a:gd name="T24" fmla="*/ 42 w 42"/>
                <a:gd name="T25" fmla="*/ 121 h 176"/>
                <a:gd name="T26" fmla="*/ 36 w 42"/>
                <a:gd name="T27" fmla="*/ 113 h 176"/>
                <a:gd name="T28" fmla="*/ 34 w 42"/>
                <a:gd name="T29" fmla="*/ 102 h 176"/>
                <a:gd name="T30" fmla="*/ 34 w 42"/>
                <a:gd name="T31" fmla="*/ 93 h 176"/>
                <a:gd name="T32" fmla="*/ 31 w 42"/>
                <a:gd name="T33" fmla="*/ 79 h 176"/>
                <a:gd name="T34" fmla="*/ 23 w 42"/>
                <a:gd name="T35" fmla="*/ 64 h 176"/>
                <a:gd name="T36" fmla="*/ 23 w 42"/>
                <a:gd name="T37" fmla="*/ 57 h 176"/>
                <a:gd name="T38" fmla="*/ 23 w 42"/>
                <a:gd name="T39" fmla="*/ 49 h 176"/>
                <a:gd name="T40" fmla="*/ 23 w 42"/>
                <a:gd name="T41" fmla="*/ 30 h 176"/>
                <a:gd name="T42" fmla="*/ 21 w 42"/>
                <a:gd name="T43" fmla="*/ 23 h 176"/>
                <a:gd name="T44" fmla="*/ 19 w 42"/>
                <a:gd name="T45" fmla="*/ 19 h 176"/>
                <a:gd name="T46" fmla="*/ 17 w 42"/>
                <a:gd name="T47" fmla="*/ 15 h 176"/>
                <a:gd name="T48" fmla="*/ 19 w 42"/>
                <a:gd name="T49" fmla="*/ 11 h 176"/>
                <a:gd name="T50" fmla="*/ 19 w 42"/>
                <a:gd name="T51" fmla="*/ 2 h 176"/>
                <a:gd name="T52" fmla="*/ 16 w 42"/>
                <a:gd name="T53" fmla="*/ 2 h 176"/>
                <a:gd name="T54" fmla="*/ 12 w 42"/>
                <a:gd name="T55" fmla="*/ 4 h 176"/>
                <a:gd name="T56" fmla="*/ 10 w 42"/>
                <a:gd name="T57" fmla="*/ 11 h 176"/>
                <a:gd name="T58" fmla="*/ 6 w 42"/>
                <a:gd name="T59" fmla="*/ 25 h 176"/>
                <a:gd name="T60" fmla="*/ 0 w 42"/>
                <a:gd name="T61" fmla="*/ 26 h 176"/>
                <a:gd name="T62" fmla="*/ 0 w 42"/>
                <a:gd name="T63" fmla="*/ 43 h 176"/>
                <a:gd name="T64" fmla="*/ 4 w 42"/>
                <a:gd name="T65" fmla="*/ 64 h 176"/>
                <a:gd name="T66" fmla="*/ 6 w 42"/>
                <a:gd name="T67" fmla="*/ 68 h 176"/>
                <a:gd name="T68" fmla="*/ 8 w 42"/>
                <a:gd name="T69" fmla="*/ 77 h 176"/>
                <a:gd name="T70" fmla="*/ 8 w 42"/>
                <a:gd name="T71" fmla="*/ 85 h 176"/>
                <a:gd name="T72" fmla="*/ 8 w 42"/>
                <a:gd name="T73" fmla="*/ 102 h 176"/>
                <a:gd name="T74" fmla="*/ 6 w 42"/>
                <a:gd name="T75" fmla="*/ 108 h 176"/>
                <a:gd name="T76" fmla="*/ 4 w 42"/>
                <a:gd name="T77" fmla="*/ 115 h 176"/>
                <a:gd name="T78" fmla="*/ 4 w 42"/>
                <a:gd name="T79" fmla="*/ 119 h 176"/>
                <a:gd name="T80" fmla="*/ 6 w 42"/>
                <a:gd name="T81" fmla="*/ 130 h 176"/>
                <a:gd name="T82" fmla="*/ 0 w 42"/>
                <a:gd name="T83" fmla="*/ 157 h 176"/>
                <a:gd name="T84" fmla="*/ 8 w 42"/>
                <a:gd name="T85" fmla="*/ 170 h 176"/>
                <a:gd name="T86" fmla="*/ 12 w 42"/>
                <a:gd name="T87" fmla="*/ 16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176">
                  <a:moveTo>
                    <a:pt x="12" y="164"/>
                  </a:moveTo>
                  <a:lnTo>
                    <a:pt x="23" y="164"/>
                  </a:lnTo>
                  <a:lnTo>
                    <a:pt x="23" y="164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7" y="174"/>
                  </a:lnTo>
                  <a:lnTo>
                    <a:pt x="29" y="172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61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7" y="147"/>
                  </a:lnTo>
                  <a:lnTo>
                    <a:pt x="16" y="147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6" y="140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0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21" y="115"/>
                  </a:lnTo>
                  <a:lnTo>
                    <a:pt x="23" y="113"/>
                  </a:lnTo>
                  <a:lnTo>
                    <a:pt x="23" y="112"/>
                  </a:lnTo>
                  <a:lnTo>
                    <a:pt x="29" y="115"/>
                  </a:lnTo>
                  <a:lnTo>
                    <a:pt x="38" y="119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38" y="119"/>
                  </a:lnTo>
                  <a:lnTo>
                    <a:pt x="36" y="117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3"/>
                  </a:lnTo>
                  <a:lnTo>
                    <a:pt x="33" y="89"/>
                  </a:lnTo>
                  <a:lnTo>
                    <a:pt x="31" y="85"/>
                  </a:lnTo>
                  <a:lnTo>
                    <a:pt x="31" y="79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6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6" y="104"/>
                  </a:lnTo>
                  <a:lnTo>
                    <a:pt x="6" y="108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4" y="138"/>
                  </a:lnTo>
                  <a:lnTo>
                    <a:pt x="4" y="146"/>
                  </a:lnTo>
                  <a:lnTo>
                    <a:pt x="0" y="157"/>
                  </a:lnTo>
                  <a:lnTo>
                    <a:pt x="4" y="166"/>
                  </a:lnTo>
                  <a:lnTo>
                    <a:pt x="4" y="176"/>
                  </a:lnTo>
                  <a:lnTo>
                    <a:pt x="8" y="170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A91702FD-3688-D646-9D9A-E55515BF51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22156" y="2065134"/>
              <a:ext cx="63986" cy="229281"/>
            </a:xfrm>
            <a:custGeom>
              <a:avLst/>
              <a:gdLst>
                <a:gd name="T0" fmla="*/ 23 w 42"/>
                <a:gd name="T1" fmla="*/ 164 h 176"/>
                <a:gd name="T2" fmla="*/ 23 w 42"/>
                <a:gd name="T3" fmla="*/ 172 h 176"/>
                <a:gd name="T4" fmla="*/ 27 w 42"/>
                <a:gd name="T5" fmla="*/ 174 h 176"/>
                <a:gd name="T6" fmla="*/ 29 w 42"/>
                <a:gd name="T7" fmla="*/ 168 h 176"/>
                <a:gd name="T8" fmla="*/ 23 w 42"/>
                <a:gd name="T9" fmla="*/ 153 h 176"/>
                <a:gd name="T10" fmla="*/ 17 w 42"/>
                <a:gd name="T11" fmla="*/ 147 h 176"/>
                <a:gd name="T12" fmla="*/ 16 w 42"/>
                <a:gd name="T13" fmla="*/ 144 h 176"/>
                <a:gd name="T14" fmla="*/ 14 w 42"/>
                <a:gd name="T15" fmla="*/ 134 h 176"/>
                <a:gd name="T16" fmla="*/ 16 w 42"/>
                <a:gd name="T17" fmla="*/ 127 h 176"/>
                <a:gd name="T18" fmla="*/ 17 w 42"/>
                <a:gd name="T19" fmla="*/ 121 h 176"/>
                <a:gd name="T20" fmla="*/ 21 w 42"/>
                <a:gd name="T21" fmla="*/ 115 h 176"/>
                <a:gd name="T22" fmla="*/ 29 w 42"/>
                <a:gd name="T23" fmla="*/ 115 h 176"/>
                <a:gd name="T24" fmla="*/ 42 w 42"/>
                <a:gd name="T25" fmla="*/ 121 h 176"/>
                <a:gd name="T26" fmla="*/ 36 w 42"/>
                <a:gd name="T27" fmla="*/ 113 h 176"/>
                <a:gd name="T28" fmla="*/ 34 w 42"/>
                <a:gd name="T29" fmla="*/ 102 h 176"/>
                <a:gd name="T30" fmla="*/ 34 w 42"/>
                <a:gd name="T31" fmla="*/ 93 h 176"/>
                <a:gd name="T32" fmla="*/ 31 w 42"/>
                <a:gd name="T33" fmla="*/ 79 h 176"/>
                <a:gd name="T34" fmla="*/ 23 w 42"/>
                <a:gd name="T35" fmla="*/ 64 h 176"/>
                <a:gd name="T36" fmla="*/ 23 w 42"/>
                <a:gd name="T37" fmla="*/ 57 h 176"/>
                <a:gd name="T38" fmla="*/ 23 w 42"/>
                <a:gd name="T39" fmla="*/ 49 h 176"/>
                <a:gd name="T40" fmla="*/ 23 w 42"/>
                <a:gd name="T41" fmla="*/ 30 h 176"/>
                <a:gd name="T42" fmla="*/ 21 w 42"/>
                <a:gd name="T43" fmla="*/ 23 h 176"/>
                <a:gd name="T44" fmla="*/ 19 w 42"/>
                <a:gd name="T45" fmla="*/ 19 h 176"/>
                <a:gd name="T46" fmla="*/ 17 w 42"/>
                <a:gd name="T47" fmla="*/ 15 h 176"/>
                <a:gd name="T48" fmla="*/ 19 w 42"/>
                <a:gd name="T49" fmla="*/ 11 h 176"/>
                <a:gd name="T50" fmla="*/ 19 w 42"/>
                <a:gd name="T51" fmla="*/ 2 h 176"/>
                <a:gd name="T52" fmla="*/ 16 w 42"/>
                <a:gd name="T53" fmla="*/ 2 h 176"/>
                <a:gd name="T54" fmla="*/ 12 w 42"/>
                <a:gd name="T55" fmla="*/ 4 h 176"/>
                <a:gd name="T56" fmla="*/ 10 w 42"/>
                <a:gd name="T57" fmla="*/ 11 h 176"/>
                <a:gd name="T58" fmla="*/ 6 w 42"/>
                <a:gd name="T59" fmla="*/ 25 h 176"/>
                <a:gd name="T60" fmla="*/ 0 w 42"/>
                <a:gd name="T61" fmla="*/ 26 h 176"/>
                <a:gd name="T62" fmla="*/ 0 w 42"/>
                <a:gd name="T63" fmla="*/ 43 h 176"/>
                <a:gd name="T64" fmla="*/ 4 w 42"/>
                <a:gd name="T65" fmla="*/ 64 h 176"/>
                <a:gd name="T66" fmla="*/ 6 w 42"/>
                <a:gd name="T67" fmla="*/ 68 h 176"/>
                <a:gd name="T68" fmla="*/ 8 w 42"/>
                <a:gd name="T69" fmla="*/ 77 h 176"/>
                <a:gd name="T70" fmla="*/ 8 w 42"/>
                <a:gd name="T71" fmla="*/ 85 h 176"/>
                <a:gd name="T72" fmla="*/ 8 w 42"/>
                <a:gd name="T73" fmla="*/ 102 h 176"/>
                <a:gd name="T74" fmla="*/ 6 w 42"/>
                <a:gd name="T75" fmla="*/ 108 h 176"/>
                <a:gd name="T76" fmla="*/ 4 w 42"/>
                <a:gd name="T77" fmla="*/ 115 h 176"/>
                <a:gd name="T78" fmla="*/ 4 w 42"/>
                <a:gd name="T79" fmla="*/ 119 h 176"/>
                <a:gd name="T80" fmla="*/ 6 w 42"/>
                <a:gd name="T81" fmla="*/ 130 h 176"/>
                <a:gd name="T82" fmla="*/ 0 w 42"/>
                <a:gd name="T83" fmla="*/ 157 h 176"/>
                <a:gd name="T84" fmla="*/ 8 w 42"/>
                <a:gd name="T85" fmla="*/ 170 h 176"/>
                <a:gd name="T86" fmla="*/ 12 w 42"/>
                <a:gd name="T87" fmla="*/ 16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176">
                  <a:moveTo>
                    <a:pt x="12" y="164"/>
                  </a:moveTo>
                  <a:lnTo>
                    <a:pt x="23" y="164"/>
                  </a:lnTo>
                  <a:lnTo>
                    <a:pt x="23" y="164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3" y="172"/>
                  </a:lnTo>
                  <a:lnTo>
                    <a:pt x="27" y="174"/>
                  </a:lnTo>
                  <a:lnTo>
                    <a:pt x="29" y="172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61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7" y="147"/>
                  </a:lnTo>
                  <a:lnTo>
                    <a:pt x="16" y="147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6" y="140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0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21" y="115"/>
                  </a:lnTo>
                  <a:lnTo>
                    <a:pt x="23" y="113"/>
                  </a:lnTo>
                  <a:lnTo>
                    <a:pt x="23" y="112"/>
                  </a:lnTo>
                  <a:lnTo>
                    <a:pt x="29" y="115"/>
                  </a:lnTo>
                  <a:lnTo>
                    <a:pt x="38" y="119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38" y="119"/>
                  </a:lnTo>
                  <a:lnTo>
                    <a:pt x="36" y="117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3"/>
                  </a:lnTo>
                  <a:lnTo>
                    <a:pt x="33" y="89"/>
                  </a:lnTo>
                  <a:lnTo>
                    <a:pt x="31" y="85"/>
                  </a:lnTo>
                  <a:lnTo>
                    <a:pt x="31" y="79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10" y="21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6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6" y="104"/>
                  </a:lnTo>
                  <a:lnTo>
                    <a:pt x="6" y="108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4" y="138"/>
                  </a:lnTo>
                  <a:lnTo>
                    <a:pt x="4" y="146"/>
                  </a:lnTo>
                  <a:lnTo>
                    <a:pt x="0" y="157"/>
                  </a:lnTo>
                  <a:lnTo>
                    <a:pt x="4" y="166"/>
                  </a:lnTo>
                  <a:lnTo>
                    <a:pt x="4" y="176"/>
                  </a:lnTo>
                  <a:lnTo>
                    <a:pt x="8" y="170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2E932E7C-DF8F-B344-963D-2D02B7F80E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18705" y="1563927"/>
              <a:ext cx="42657" cy="36258"/>
            </a:xfrm>
            <a:custGeom>
              <a:avLst/>
              <a:gdLst>
                <a:gd name="T0" fmla="*/ 0 w 28"/>
                <a:gd name="T1" fmla="*/ 11 h 28"/>
                <a:gd name="T2" fmla="*/ 0 w 28"/>
                <a:gd name="T3" fmla="*/ 19 h 28"/>
                <a:gd name="T4" fmla="*/ 7 w 28"/>
                <a:gd name="T5" fmla="*/ 28 h 28"/>
                <a:gd name="T6" fmla="*/ 17 w 28"/>
                <a:gd name="T7" fmla="*/ 23 h 28"/>
                <a:gd name="T8" fmla="*/ 24 w 28"/>
                <a:gd name="T9" fmla="*/ 15 h 28"/>
                <a:gd name="T10" fmla="*/ 28 w 28"/>
                <a:gd name="T11" fmla="*/ 10 h 28"/>
                <a:gd name="T12" fmla="*/ 19 w 28"/>
                <a:gd name="T13" fmla="*/ 0 h 28"/>
                <a:gd name="T14" fmla="*/ 7 w 28"/>
                <a:gd name="T15" fmla="*/ 0 h 28"/>
                <a:gd name="T16" fmla="*/ 2 w 28"/>
                <a:gd name="T17" fmla="*/ 8 h 28"/>
                <a:gd name="T18" fmla="*/ 0 w 28"/>
                <a:gd name="T19" fmla="*/ 11 h 28"/>
                <a:gd name="T20" fmla="*/ 0 w 28"/>
                <a:gd name="T21" fmla="*/ 11 h 28"/>
                <a:gd name="T22" fmla="*/ 0 w 28"/>
                <a:gd name="T2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0" y="11"/>
                  </a:moveTo>
                  <a:lnTo>
                    <a:pt x="0" y="19"/>
                  </a:lnTo>
                  <a:lnTo>
                    <a:pt x="7" y="28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28" y="10"/>
                  </a:lnTo>
                  <a:lnTo>
                    <a:pt x="19" y="0"/>
                  </a:lnTo>
                  <a:lnTo>
                    <a:pt x="7" y="0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4E3BF433-C5AD-2B49-9C72-A028D93E85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18705" y="1563927"/>
              <a:ext cx="42657" cy="36258"/>
            </a:xfrm>
            <a:custGeom>
              <a:avLst/>
              <a:gdLst>
                <a:gd name="T0" fmla="*/ 0 w 28"/>
                <a:gd name="T1" fmla="*/ 11 h 28"/>
                <a:gd name="T2" fmla="*/ 0 w 28"/>
                <a:gd name="T3" fmla="*/ 19 h 28"/>
                <a:gd name="T4" fmla="*/ 7 w 28"/>
                <a:gd name="T5" fmla="*/ 28 h 28"/>
                <a:gd name="T6" fmla="*/ 17 w 28"/>
                <a:gd name="T7" fmla="*/ 23 h 28"/>
                <a:gd name="T8" fmla="*/ 24 w 28"/>
                <a:gd name="T9" fmla="*/ 15 h 28"/>
                <a:gd name="T10" fmla="*/ 28 w 28"/>
                <a:gd name="T11" fmla="*/ 10 h 28"/>
                <a:gd name="T12" fmla="*/ 19 w 28"/>
                <a:gd name="T13" fmla="*/ 0 h 28"/>
                <a:gd name="T14" fmla="*/ 7 w 28"/>
                <a:gd name="T15" fmla="*/ 0 h 28"/>
                <a:gd name="T16" fmla="*/ 2 w 28"/>
                <a:gd name="T17" fmla="*/ 8 h 28"/>
                <a:gd name="T18" fmla="*/ 0 w 28"/>
                <a:gd name="T19" fmla="*/ 11 h 28"/>
                <a:gd name="T20" fmla="*/ 0 w 28"/>
                <a:gd name="T21" fmla="*/ 11 h 28"/>
                <a:gd name="T22" fmla="*/ 0 w 28"/>
                <a:gd name="T2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0" y="11"/>
                  </a:moveTo>
                  <a:lnTo>
                    <a:pt x="0" y="19"/>
                  </a:lnTo>
                  <a:lnTo>
                    <a:pt x="7" y="28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28" y="10"/>
                  </a:lnTo>
                  <a:lnTo>
                    <a:pt x="19" y="0"/>
                  </a:lnTo>
                  <a:lnTo>
                    <a:pt x="7" y="0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F95D3BCF-86F7-9348-B24E-222085A3F1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2688" y="1256786"/>
              <a:ext cx="386756" cy="274070"/>
            </a:xfrm>
            <a:custGeom>
              <a:avLst/>
              <a:gdLst>
                <a:gd name="T0" fmla="*/ 5 w 253"/>
                <a:gd name="T1" fmla="*/ 183 h 211"/>
                <a:gd name="T2" fmla="*/ 35 w 253"/>
                <a:gd name="T3" fmla="*/ 194 h 211"/>
                <a:gd name="T4" fmla="*/ 32 w 253"/>
                <a:gd name="T5" fmla="*/ 202 h 211"/>
                <a:gd name="T6" fmla="*/ 43 w 253"/>
                <a:gd name="T7" fmla="*/ 206 h 211"/>
                <a:gd name="T8" fmla="*/ 54 w 253"/>
                <a:gd name="T9" fmla="*/ 211 h 211"/>
                <a:gd name="T10" fmla="*/ 81 w 253"/>
                <a:gd name="T11" fmla="*/ 211 h 211"/>
                <a:gd name="T12" fmla="*/ 87 w 253"/>
                <a:gd name="T13" fmla="*/ 204 h 211"/>
                <a:gd name="T14" fmla="*/ 81 w 253"/>
                <a:gd name="T15" fmla="*/ 194 h 211"/>
                <a:gd name="T16" fmla="*/ 75 w 253"/>
                <a:gd name="T17" fmla="*/ 191 h 211"/>
                <a:gd name="T18" fmla="*/ 62 w 253"/>
                <a:gd name="T19" fmla="*/ 187 h 211"/>
                <a:gd name="T20" fmla="*/ 60 w 253"/>
                <a:gd name="T21" fmla="*/ 170 h 211"/>
                <a:gd name="T22" fmla="*/ 56 w 253"/>
                <a:gd name="T23" fmla="*/ 155 h 211"/>
                <a:gd name="T24" fmla="*/ 60 w 253"/>
                <a:gd name="T25" fmla="*/ 147 h 211"/>
                <a:gd name="T26" fmla="*/ 73 w 253"/>
                <a:gd name="T27" fmla="*/ 130 h 211"/>
                <a:gd name="T28" fmla="*/ 88 w 253"/>
                <a:gd name="T29" fmla="*/ 117 h 211"/>
                <a:gd name="T30" fmla="*/ 107 w 253"/>
                <a:gd name="T31" fmla="*/ 109 h 211"/>
                <a:gd name="T32" fmla="*/ 107 w 253"/>
                <a:gd name="T33" fmla="*/ 104 h 211"/>
                <a:gd name="T34" fmla="*/ 98 w 253"/>
                <a:gd name="T35" fmla="*/ 107 h 211"/>
                <a:gd name="T36" fmla="*/ 109 w 253"/>
                <a:gd name="T37" fmla="*/ 96 h 211"/>
                <a:gd name="T38" fmla="*/ 136 w 253"/>
                <a:gd name="T39" fmla="*/ 77 h 211"/>
                <a:gd name="T40" fmla="*/ 147 w 253"/>
                <a:gd name="T41" fmla="*/ 72 h 211"/>
                <a:gd name="T42" fmla="*/ 155 w 253"/>
                <a:gd name="T43" fmla="*/ 58 h 211"/>
                <a:gd name="T44" fmla="*/ 172 w 253"/>
                <a:gd name="T45" fmla="*/ 55 h 211"/>
                <a:gd name="T46" fmla="*/ 181 w 253"/>
                <a:gd name="T47" fmla="*/ 49 h 211"/>
                <a:gd name="T48" fmla="*/ 191 w 253"/>
                <a:gd name="T49" fmla="*/ 47 h 211"/>
                <a:gd name="T50" fmla="*/ 204 w 253"/>
                <a:gd name="T51" fmla="*/ 41 h 211"/>
                <a:gd name="T52" fmla="*/ 215 w 253"/>
                <a:gd name="T53" fmla="*/ 37 h 211"/>
                <a:gd name="T54" fmla="*/ 242 w 253"/>
                <a:gd name="T55" fmla="*/ 32 h 211"/>
                <a:gd name="T56" fmla="*/ 251 w 253"/>
                <a:gd name="T57" fmla="*/ 20 h 211"/>
                <a:gd name="T58" fmla="*/ 253 w 253"/>
                <a:gd name="T59" fmla="*/ 11 h 211"/>
                <a:gd name="T60" fmla="*/ 249 w 253"/>
                <a:gd name="T61" fmla="*/ 5 h 211"/>
                <a:gd name="T62" fmla="*/ 242 w 253"/>
                <a:gd name="T63" fmla="*/ 3 h 211"/>
                <a:gd name="T64" fmla="*/ 238 w 253"/>
                <a:gd name="T65" fmla="*/ 5 h 211"/>
                <a:gd name="T66" fmla="*/ 225 w 253"/>
                <a:gd name="T67" fmla="*/ 13 h 211"/>
                <a:gd name="T68" fmla="*/ 221 w 253"/>
                <a:gd name="T69" fmla="*/ 20 h 211"/>
                <a:gd name="T70" fmla="*/ 215 w 253"/>
                <a:gd name="T71" fmla="*/ 20 h 211"/>
                <a:gd name="T72" fmla="*/ 215 w 253"/>
                <a:gd name="T73" fmla="*/ 24 h 211"/>
                <a:gd name="T74" fmla="*/ 198 w 253"/>
                <a:gd name="T75" fmla="*/ 24 h 211"/>
                <a:gd name="T76" fmla="*/ 181 w 253"/>
                <a:gd name="T77" fmla="*/ 32 h 211"/>
                <a:gd name="T78" fmla="*/ 181 w 253"/>
                <a:gd name="T79" fmla="*/ 34 h 211"/>
                <a:gd name="T80" fmla="*/ 147 w 253"/>
                <a:gd name="T81" fmla="*/ 34 h 211"/>
                <a:gd name="T82" fmla="*/ 126 w 253"/>
                <a:gd name="T83" fmla="*/ 37 h 211"/>
                <a:gd name="T84" fmla="*/ 115 w 253"/>
                <a:gd name="T85" fmla="*/ 37 h 211"/>
                <a:gd name="T86" fmla="*/ 102 w 253"/>
                <a:gd name="T87" fmla="*/ 51 h 211"/>
                <a:gd name="T88" fmla="*/ 62 w 253"/>
                <a:gd name="T89" fmla="*/ 77 h 211"/>
                <a:gd name="T90" fmla="*/ 35 w 253"/>
                <a:gd name="T91" fmla="*/ 111 h 211"/>
                <a:gd name="T92" fmla="*/ 24 w 253"/>
                <a:gd name="T93" fmla="*/ 149 h 211"/>
                <a:gd name="T94" fmla="*/ 0 w 253"/>
                <a:gd name="T95" fmla="*/ 17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211">
                  <a:moveTo>
                    <a:pt x="0" y="174"/>
                  </a:moveTo>
                  <a:lnTo>
                    <a:pt x="0" y="174"/>
                  </a:lnTo>
                  <a:lnTo>
                    <a:pt x="5" y="179"/>
                  </a:lnTo>
                  <a:lnTo>
                    <a:pt x="5" y="183"/>
                  </a:lnTo>
                  <a:lnTo>
                    <a:pt x="7" y="189"/>
                  </a:lnTo>
                  <a:lnTo>
                    <a:pt x="18" y="183"/>
                  </a:lnTo>
                  <a:lnTo>
                    <a:pt x="28" y="189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2" y="198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9" y="204"/>
                  </a:lnTo>
                  <a:lnTo>
                    <a:pt x="43" y="206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87" y="208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7" y="204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79" y="191"/>
                  </a:lnTo>
                  <a:lnTo>
                    <a:pt x="75" y="191"/>
                  </a:lnTo>
                  <a:lnTo>
                    <a:pt x="75" y="191"/>
                  </a:lnTo>
                  <a:lnTo>
                    <a:pt x="69" y="191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0" y="179"/>
                  </a:lnTo>
                  <a:lnTo>
                    <a:pt x="60" y="179"/>
                  </a:lnTo>
                  <a:lnTo>
                    <a:pt x="60" y="170"/>
                  </a:lnTo>
                  <a:lnTo>
                    <a:pt x="60" y="170"/>
                  </a:lnTo>
                  <a:lnTo>
                    <a:pt x="58" y="162"/>
                  </a:lnTo>
                  <a:lnTo>
                    <a:pt x="58" y="159"/>
                  </a:lnTo>
                  <a:lnTo>
                    <a:pt x="56" y="155"/>
                  </a:lnTo>
                  <a:lnTo>
                    <a:pt x="56" y="153"/>
                  </a:lnTo>
                  <a:lnTo>
                    <a:pt x="58" y="151"/>
                  </a:lnTo>
                  <a:lnTo>
                    <a:pt x="58" y="151"/>
                  </a:lnTo>
                  <a:lnTo>
                    <a:pt x="60" y="147"/>
                  </a:lnTo>
                  <a:lnTo>
                    <a:pt x="62" y="143"/>
                  </a:lnTo>
                  <a:lnTo>
                    <a:pt x="64" y="140"/>
                  </a:lnTo>
                  <a:lnTo>
                    <a:pt x="73" y="130"/>
                  </a:lnTo>
                  <a:lnTo>
                    <a:pt x="73" y="130"/>
                  </a:lnTo>
                  <a:lnTo>
                    <a:pt x="77" y="126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17"/>
                  </a:lnTo>
                  <a:lnTo>
                    <a:pt x="94" y="115"/>
                  </a:lnTo>
                  <a:lnTo>
                    <a:pt x="100" y="113"/>
                  </a:lnTo>
                  <a:lnTo>
                    <a:pt x="100" y="113"/>
                  </a:lnTo>
                  <a:lnTo>
                    <a:pt x="107" y="109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4" y="104"/>
                  </a:lnTo>
                  <a:lnTo>
                    <a:pt x="102" y="106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05" y="100"/>
                  </a:lnTo>
                  <a:lnTo>
                    <a:pt x="109" y="96"/>
                  </a:lnTo>
                  <a:lnTo>
                    <a:pt x="115" y="92"/>
                  </a:lnTo>
                  <a:lnTo>
                    <a:pt x="122" y="8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9" y="75"/>
                  </a:lnTo>
                  <a:lnTo>
                    <a:pt x="147" y="72"/>
                  </a:lnTo>
                  <a:lnTo>
                    <a:pt x="147" y="72"/>
                  </a:lnTo>
                  <a:lnTo>
                    <a:pt x="151" y="62"/>
                  </a:lnTo>
                  <a:lnTo>
                    <a:pt x="155" y="58"/>
                  </a:lnTo>
                  <a:lnTo>
                    <a:pt x="155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64" y="58"/>
                  </a:lnTo>
                  <a:lnTo>
                    <a:pt x="172" y="55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9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2" y="45"/>
                  </a:lnTo>
                  <a:lnTo>
                    <a:pt x="198" y="43"/>
                  </a:lnTo>
                  <a:lnTo>
                    <a:pt x="200" y="41"/>
                  </a:lnTo>
                  <a:lnTo>
                    <a:pt x="204" y="41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11" y="39"/>
                  </a:lnTo>
                  <a:lnTo>
                    <a:pt x="215" y="37"/>
                  </a:lnTo>
                  <a:lnTo>
                    <a:pt x="221" y="36"/>
                  </a:lnTo>
                  <a:lnTo>
                    <a:pt x="234" y="36"/>
                  </a:lnTo>
                  <a:lnTo>
                    <a:pt x="234" y="36"/>
                  </a:lnTo>
                  <a:lnTo>
                    <a:pt x="242" y="32"/>
                  </a:lnTo>
                  <a:lnTo>
                    <a:pt x="245" y="28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51" y="20"/>
                  </a:lnTo>
                  <a:lnTo>
                    <a:pt x="253" y="17"/>
                  </a:lnTo>
                  <a:lnTo>
                    <a:pt x="253" y="13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5"/>
                  </a:lnTo>
                  <a:lnTo>
                    <a:pt x="249" y="5"/>
                  </a:lnTo>
                  <a:lnTo>
                    <a:pt x="247" y="5"/>
                  </a:lnTo>
                  <a:lnTo>
                    <a:pt x="247" y="5"/>
                  </a:lnTo>
                  <a:lnTo>
                    <a:pt x="243" y="3"/>
                  </a:lnTo>
                  <a:lnTo>
                    <a:pt x="242" y="3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30" y="11"/>
                  </a:lnTo>
                  <a:lnTo>
                    <a:pt x="226" y="13"/>
                  </a:lnTo>
                  <a:lnTo>
                    <a:pt x="225" y="13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19" y="19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7" y="20"/>
                  </a:lnTo>
                  <a:lnTo>
                    <a:pt x="217" y="20"/>
                  </a:lnTo>
                  <a:lnTo>
                    <a:pt x="215" y="20"/>
                  </a:lnTo>
                  <a:lnTo>
                    <a:pt x="215" y="20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5" y="24"/>
                  </a:lnTo>
                  <a:lnTo>
                    <a:pt x="211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198" y="24"/>
                  </a:lnTo>
                  <a:lnTo>
                    <a:pt x="192" y="26"/>
                  </a:lnTo>
                  <a:lnTo>
                    <a:pt x="189" y="26"/>
                  </a:lnTo>
                  <a:lnTo>
                    <a:pt x="185" y="28"/>
                  </a:lnTo>
                  <a:lnTo>
                    <a:pt x="181" y="32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77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47" y="34"/>
                  </a:lnTo>
                  <a:lnTo>
                    <a:pt x="138" y="34"/>
                  </a:lnTo>
                  <a:lnTo>
                    <a:pt x="126" y="39"/>
                  </a:lnTo>
                  <a:lnTo>
                    <a:pt x="126" y="39"/>
                  </a:lnTo>
                  <a:lnTo>
                    <a:pt x="126" y="37"/>
                  </a:lnTo>
                  <a:lnTo>
                    <a:pt x="122" y="36"/>
                  </a:lnTo>
                  <a:lnTo>
                    <a:pt x="121" y="34"/>
                  </a:lnTo>
                  <a:lnTo>
                    <a:pt x="119" y="36"/>
                  </a:lnTo>
                  <a:lnTo>
                    <a:pt x="115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02" y="51"/>
                  </a:lnTo>
                  <a:lnTo>
                    <a:pt x="102" y="51"/>
                  </a:lnTo>
                  <a:lnTo>
                    <a:pt x="88" y="66"/>
                  </a:lnTo>
                  <a:lnTo>
                    <a:pt x="81" y="66"/>
                  </a:lnTo>
                  <a:lnTo>
                    <a:pt x="71" y="66"/>
                  </a:lnTo>
                  <a:lnTo>
                    <a:pt x="62" y="77"/>
                  </a:lnTo>
                  <a:lnTo>
                    <a:pt x="62" y="87"/>
                  </a:lnTo>
                  <a:lnTo>
                    <a:pt x="52" y="100"/>
                  </a:lnTo>
                  <a:lnTo>
                    <a:pt x="43" y="111"/>
                  </a:lnTo>
                  <a:lnTo>
                    <a:pt x="35" y="111"/>
                  </a:lnTo>
                  <a:lnTo>
                    <a:pt x="43" y="121"/>
                  </a:lnTo>
                  <a:lnTo>
                    <a:pt x="41" y="130"/>
                  </a:lnTo>
                  <a:lnTo>
                    <a:pt x="35" y="136"/>
                  </a:lnTo>
                  <a:lnTo>
                    <a:pt x="24" y="149"/>
                  </a:lnTo>
                  <a:lnTo>
                    <a:pt x="24" y="159"/>
                  </a:lnTo>
                  <a:lnTo>
                    <a:pt x="9" y="16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5344FE3A-61DA-0D4F-8962-B87D4DBAE5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82688" y="1256786"/>
              <a:ext cx="386756" cy="274070"/>
            </a:xfrm>
            <a:custGeom>
              <a:avLst/>
              <a:gdLst>
                <a:gd name="T0" fmla="*/ 5 w 253"/>
                <a:gd name="T1" fmla="*/ 183 h 211"/>
                <a:gd name="T2" fmla="*/ 35 w 253"/>
                <a:gd name="T3" fmla="*/ 194 h 211"/>
                <a:gd name="T4" fmla="*/ 32 w 253"/>
                <a:gd name="T5" fmla="*/ 202 h 211"/>
                <a:gd name="T6" fmla="*/ 43 w 253"/>
                <a:gd name="T7" fmla="*/ 206 h 211"/>
                <a:gd name="T8" fmla="*/ 54 w 253"/>
                <a:gd name="T9" fmla="*/ 211 h 211"/>
                <a:gd name="T10" fmla="*/ 81 w 253"/>
                <a:gd name="T11" fmla="*/ 211 h 211"/>
                <a:gd name="T12" fmla="*/ 87 w 253"/>
                <a:gd name="T13" fmla="*/ 204 h 211"/>
                <a:gd name="T14" fmla="*/ 81 w 253"/>
                <a:gd name="T15" fmla="*/ 194 h 211"/>
                <a:gd name="T16" fmla="*/ 75 w 253"/>
                <a:gd name="T17" fmla="*/ 191 h 211"/>
                <a:gd name="T18" fmla="*/ 62 w 253"/>
                <a:gd name="T19" fmla="*/ 187 h 211"/>
                <a:gd name="T20" fmla="*/ 60 w 253"/>
                <a:gd name="T21" fmla="*/ 170 h 211"/>
                <a:gd name="T22" fmla="*/ 56 w 253"/>
                <a:gd name="T23" fmla="*/ 155 h 211"/>
                <a:gd name="T24" fmla="*/ 60 w 253"/>
                <a:gd name="T25" fmla="*/ 147 h 211"/>
                <a:gd name="T26" fmla="*/ 73 w 253"/>
                <a:gd name="T27" fmla="*/ 130 h 211"/>
                <a:gd name="T28" fmla="*/ 88 w 253"/>
                <a:gd name="T29" fmla="*/ 117 h 211"/>
                <a:gd name="T30" fmla="*/ 107 w 253"/>
                <a:gd name="T31" fmla="*/ 109 h 211"/>
                <a:gd name="T32" fmla="*/ 107 w 253"/>
                <a:gd name="T33" fmla="*/ 104 h 211"/>
                <a:gd name="T34" fmla="*/ 98 w 253"/>
                <a:gd name="T35" fmla="*/ 107 h 211"/>
                <a:gd name="T36" fmla="*/ 109 w 253"/>
                <a:gd name="T37" fmla="*/ 96 h 211"/>
                <a:gd name="T38" fmla="*/ 136 w 253"/>
                <a:gd name="T39" fmla="*/ 77 h 211"/>
                <a:gd name="T40" fmla="*/ 147 w 253"/>
                <a:gd name="T41" fmla="*/ 72 h 211"/>
                <a:gd name="T42" fmla="*/ 155 w 253"/>
                <a:gd name="T43" fmla="*/ 58 h 211"/>
                <a:gd name="T44" fmla="*/ 172 w 253"/>
                <a:gd name="T45" fmla="*/ 55 h 211"/>
                <a:gd name="T46" fmla="*/ 181 w 253"/>
                <a:gd name="T47" fmla="*/ 49 h 211"/>
                <a:gd name="T48" fmla="*/ 191 w 253"/>
                <a:gd name="T49" fmla="*/ 47 h 211"/>
                <a:gd name="T50" fmla="*/ 204 w 253"/>
                <a:gd name="T51" fmla="*/ 41 h 211"/>
                <a:gd name="T52" fmla="*/ 215 w 253"/>
                <a:gd name="T53" fmla="*/ 37 h 211"/>
                <a:gd name="T54" fmla="*/ 242 w 253"/>
                <a:gd name="T55" fmla="*/ 32 h 211"/>
                <a:gd name="T56" fmla="*/ 251 w 253"/>
                <a:gd name="T57" fmla="*/ 20 h 211"/>
                <a:gd name="T58" fmla="*/ 253 w 253"/>
                <a:gd name="T59" fmla="*/ 11 h 211"/>
                <a:gd name="T60" fmla="*/ 249 w 253"/>
                <a:gd name="T61" fmla="*/ 5 h 211"/>
                <a:gd name="T62" fmla="*/ 242 w 253"/>
                <a:gd name="T63" fmla="*/ 3 h 211"/>
                <a:gd name="T64" fmla="*/ 238 w 253"/>
                <a:gd name="T65" fmla="*/ 5 h 211"/>
                <a:gd name="T66" fmla="*/ 225 w 253"/>
                <a:gd name="T67" fmla="*/ 13 h 211"/>
                <a:gd name="T68" fmla="*/ 221 w 253"/>
                <a:gd name="T69" fmla="*/ 20 h 211"/>
                <a:gd name="T70" fmla="*/ 215 w 253"/>
                <a:gd name="T71" fmla="*/ 20 h 211"/>
                <a:gd name="T72" fmla="*/ 215 w 253"/>
                <a:gd name="T73" fmla="*/ 24 h 211"/>
                <a:gd name="T74" fmla="*/ 198 w 253"/>
                <a:gd name="T75" fmla="*/ 24 h 211"/>
                <a:gd name="T76" fmla="*/ 181 w 253"/>
                <a:gd name="T77" fmla="*/ 32 h 211"/>
                <a:gd name="T78" fmla="*/ 181 w 253"/>
                <a:gd name="T79" fmla="*/ 34 h 211"/>
                <a:gd name="T80" fmla="*/ 147 w 253"/>
                <a:gd name="T81" fmla="*/ 34 h 211"/>
                <a:gd name="T82" fmla="*/ 126 w 253"/>
                <a:gd name="T83" fmla="*/ 37 h 211"/>
                <a:gd name="T84" fmla="*/ 115 w 253"/>
                <a:gd name="T85" fmla="*/ 37 h 211"/>
                <a:gd name="T86" fmla="*/ 102 w 253"/>
                <a:gd name="T87" fmla="*/ 51 h 211"/>
                <a:gd name="T88" fmla="*/ 62 w 253"/>
                <a:gd name="T89" fmla="*/ 77 h 211"/>
                <a:gd name="T90" fmla="*/ 35 w 253"/>
                <a:gd name="T91" fmla="*/ 111 h 211"/>
                <a:gd name="T92" fmla="*/ 24 w 253"/>
                <a:gd name="T93" fmla="*/ 149 h 211"/>
                <a:gd name="T94" fmla="*/ 0 w 253"/>
                <a:gd name="T95" fmla="*/ 17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211">
                  <a:moveTo>
                    <a:pt x="0" y="174"/>
                  </a:moveTo>
                  <a:lnTo>
                    <a:pt x="0" y="174"/>
                  </a:lnTo>
                  <a:lnTo>
                    <a:pt x="5" y="179"/>
                  </a:lnTo>
                  <a:lnTo>
                    <a:pt x="5" y="183"/>
                  </a:lnTo>
                  <a:lnTo>
                    <a:pt x="7" y="189"/>
                  </a:lnTo>
                  <a:lnTo>
                    <a:pt x="18" y="183"/>
                  </a:lnTo>
                  <a:lnTo>
                    <a:pt x="28" y="189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2" y="198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9" y="204"/>
                  </a:lnTo>
                  <a:lnTo>
                    <a:pt x="43" y="206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87" y="208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7" y="204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79" y="191"/>
                  </a:lnTo>
                  <a:lnTo>
                    <a:pt x="75" y="191"/>
                  </a:lnTo>
                  <a:lnTo>
                    <a:pt x="75" y="191"/>
                  </a:lnTo>
                  <a:lnTo>
                    <a:pt x="69" y="191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0" y="179"/>
                  </a:lnTo>
                  <a:lnTo>
                    <a:pt x="60" y="179"/>
                  </a:lnTo>
                  <a:lnTo>
                    <a:pt x="60" y="170"/>
                  </a:lnTo>
                  <a:lnTo>
                    <a:pt x="60" y="170"/>
                  </a:lnTo>
                  <a:lnTo>
                    <a:pt x="58" y="162"/>
                  </a:lnTo>
                  <a:lnTo>
                    <a:pt x="58" y="159"/>
                  </a:lnTo>
                  <a:lnTo>
                    <a:pt x="56" y="155"/>
                  </a:lnTo>
                  <a:lnTo>
                    <a:pt x="56" y="153"/>
                  </a:lnTo>
                  <a:lnTo>
                    <a:pt x="58" y="151"/>
                  </a:lnTo>
                  <a:lnTo>
                    <a:pt x="58" y="151"/>
                  </a:lnTo>
                  <a:lnTo>
                    <a:pt x="60" y="147"/>
                  </a:lnTo>
                  <a:lnTo>
                    <a:pt x="62" y="143"/>
                  </a:lnTo>
                  <a:lnTo>
                    <a:pt x="64" y="140"/>
                  </a:lnTo>
                  <a:lnTo>
                    <a:pt x="73" y="130"/>
                  </a:lnTo>
                  <a:lnTo>
                    <a:pt x="73" y="130"/>
                  </a:lnTo>
                  <a:lnTo>
                    <a:pt x="77" y="126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17"/>
                  </a:lnTo>
                  <a:lnTo>
                    <a:pt x="94" y="115"/>
                  </a:lnTo>
                  <a:lnTo>
                    <a:pt x="100" y="113"/>
                  </a:lnTo>
                  <a:lnTo>
                    <a:pt x="100" y="113"/>
                  </a:lnTo>
                  <a:lnTo>
                    <a:pt x="107" y="109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4" y="104"/>
                  </a:lnTo>
                  <a:lnTo>
                    <a:pt x="102" y="106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05" y="100"/>
                  </a:lnTo>
                  <a:lnTo>
                    <a:pt x="109" y="96"/>
                  </a:lnTo>
                  <a:lnTo>
                    <a:pt x="115" y="92"/>
                  </a:lnTo>
                  <a:lnTo>
                    <a:pt x="122" y="8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9" y="75"/>
                  </a:lnTo>
                  <a:lnTo>
                    <a:pt x="147" y="72"/>
                  </a:lnTo>
                  <a:lnTo>
                    <a:pt x="147" y="72"/>
                  </a:lnTo>
                  <a:lnTo>
                    <a:pt x="151" y="62"/>
                  </a:lnTo>
                  <a:lnTo>
                    <a:pt x="155" y="58"/>
                  </a:lnTo>
                  <a:lnTo>
                    <a:pt x="155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64" y="58"/>
                  </a:lnTo>
                  <a:lnTo>
                    <a:pt x="172" y="55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9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2" y="45"/>
                  </a:lnTo>
                  <a:lnTo>
                    <a:pt x="198" y="43"/>
                  </a:lnTo>
                  <a:lnTo>
                    <a:pt x="200" y="41"/>
                  </a:lnTo>
                  <a:lnTo>
                    <a:pt x="204" y="41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11" y="39"/>
                  </a:lnTo>
                  <a:lnTo>
                    <a:pt x="215" y="37"/>
                  </a:lnTo>
                  <a:lnTo>
                    <a:pt x="221" y="36"/>
                  </a:lnTo>
                  <a:lnTo>
                    <a:pt x="234" y="36"/>
                  </a:lnTo>
                  <a:lnTo>
                    <a:pt x="234" y="36"/>
                  </a:lnTo>
                  <a:lnTo>
                    <a:pt x="242" y="32"/>
                  </a:lnTo>
                  <a:lnTo>
                    <a:pt x="245" y="28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51" y="20"/>
                  </a:lnTo>
                  <a:lnTo>
                    <a:pt x="253" y="17"/>
                  </a:lnTo>
                  <a:lnTo>
                    <a:pt x="253" y="13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5"/>
                  </a:lnTo>
                  <a:lnTo>
                    <a:pt x="249" y="5"/>
                  </a:lnTo>
                  <a:lnTo>
                    <a:pt x="247" y="5"/>
                  </a:lnTo>
                  <a:lnTo>
                    <a:pt x="247" y="5"/>
                  </a:lnTo>
                  <a:lnTo>
                    <a:pt x="243" y="3"/>
                  </a:lnTo>
                  <a:lnTo>
                    <a:pt x="242" y="3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30" y="11"/>
                  </a:lnTo>
                  <a:lnTo>
                    <a:pt x="226" y="13"/>
                  </a:lnTo>
                  <a:lnTo>
                    <a:pt x="225" y="13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19" y="19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17" y="20"/>
                  </a:lnTo>
                  <a:lnTo>
                    <a:pt x="217" y="20"/>
                  </a:lnTo>
                  <a:lnTo>
                    <a:pt x="215" y="20"/>
                  </a:lnTo>
                  <a:lnTo>
                    <a:pt x="215" y="20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5" y="24"/>
                  </a:lnTo>
                  <a:lnTo>
                    <a:pt x="211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198" y="24"/>
                  </a:lnTo>
                  <a:lnTo>
                    <a:pt x="192" y="26"/>
                  </a:lnTo>
                  <a:lnTo>
                    <a:pt x="189" y="26"/>
                  </a:lnTo>
                  <a:lnTo>
                    <a:pt x="185" y="28"/>
                  </a:lnTo>
                  <a:lnTo>
                    <a:pt x="181" y="32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81" y="34"/>
                  </a:lnTo>
                  <a:lnTo>
                    <a:pt x="177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47" y="34"/>
                  </a:lnTo>
                  <a:lnTo>
                    <a:pt x="138" y="34"/>
                  </a:lnTo>
                  <a:lnTo>
                    <a:pt x="126" y="39"/>
                  </a:lnTo>
                  <a:lnTo>
                    <a:pt x="126" y="39"/>
                  </a:lnTo>
                  <a:lnTo>
                    <a:pt x="126" y="37"/>
                  </a:lnTo>
                  <a:lnTo>
                    <a:pt x="122" y="36"/>
                  </a:lnTo>
                  <a:lnTo>
                    <a:pt x="121" y="34"/>
                  </a:lnTo>
                  <a:lnTo>
                    <a:pt x="119" y="36"/>
                  </a:lnTo>
                  <a:lnTo>
                    <a:pt x="115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02" y="51"/>
                  </a:lnTo>
                  <a:lnTo>
                    <a:pt x="102" y="51"/>
                  </a:lnTo>
                  <a:lnTo>
                    <a:pt x="88" y="66"/>
                  </a:lnTo>
                  <a:lnTo>
                    <a:pt x="81" y="66"/>
                  </a:lnTo>
                  <a:lnTo>
                    <a:pt x="71" y="66"/>
                  </a:lnTo>
                  <a:lnTo>
                    <a:pt x="62" y="77"/>
                  </a:lnTo>
                  <a:lnTo>
                    <a:pt x="62" y="87"/>
                  </a:lnTo>
                  <a:lnTo>
                    <a:pt x="52" y="100"/>
                  </a:lnTo>
                  <a:lnTo>
                    <a:pt x="43" y="111"/>
                  </a:lnTo>
                  <a:lnTo>
                    <a:pt x="35" y="111"/>
                  </a:lnTo>
                  <a:lnTo>
                    <a:pt x="43" y="121"/>
                  </a:lnTo>
                  <a:lnTo>
                    <a:pt x="41" y="130"/>
                  </a:lnTo>
                  <a:lnTo>
                    <a:pt x="35" y="136"/>
                  </a:lnTo>
                  <a:lnTo>
                    <a:pt x="24" y="149"/>
                  </a:lnTo>
                  <a:lnTo>
                    <a:pt x="24" y="159"/>
                  </a:lnTo>
                  <a:lnTo>
                    <a:pt x="9" y="16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ACCBA864-3EEF-AF4F-A4EC-E38008F0C1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1213" y="1301576"/>
              <a:ext cx="139346" cy="68251"/>
            </a:xfrm>
            <a:custGeom>
              <a:avLst/>
              <a:gdLst>
                <a:gd name="T0" fmla="*/ 0 w 91"/>
                <a:gd name="T1" fmla="*/ 34 h 53"/>
                <a:gd name="T2" fmla="*/ 0 w 91"/>
                <a:gd name="T3" fmla="*/ 38 h 53"/>
                <a:gd name="T4" fmla="*/ 4 w 91"/>
                <a:gd name="T5" fmla="*/ 38 h 53"/>
                <a:gd name="T6" fmla="*/ 8 w 91"/>
                <a:gd name="T7" fmla="*/ 39 h 53"/>
                <a:gd name="T8" fmla="*/ 12 w 91"/>
                <a:gd name="T9" fmla="*/ 43 h 53"/>
                <a:gd name="T10" fmla="*/ 15 w 91"/>
                <a:gd name="T11" fmla="*/ 45 h 53"/>
                <a:gd name="T12" fmla="*/ 25 w 91"/>
                <a:gd name="T13" fmla="*/ 49 h 53"/>
                <a:gd name="T14" fmla="*/ 29 w 91"/>
                <a:gd name="T15" fmla="*/ 49 h 53"/>
                <a:gd name="T16" fmla="*/ 34 w 91"/>
                <a:gd name="T17" fmla="*/ 53 h 53"/>
                <a:gd name="T18" fmla="*/ 38 w 91"/>
                <a:gd name="T19" fmla="*/ 53 h 53"/>
                <a:gd name="T20" fmla="*/ 38 w 91"/>
                <a:gd name="T21" fmla="*/ 53 h 53"/>
                <a:gd name="T22" fmla="*/ 36 w 91"/>
                <a:gd name="T23" fmla="*/ 47 h 53"/>
                <a:gd name="T24" fmla="*/ 36 w 91"/>
                <a:gd name="T25" fmla="*/ 45 h 53"/>
                <a:gd name="T26" fmla="*/ 40 w 91"/>
                <a:gd name="T27" fmla="*/ 41 h 53"/>
                <a:gd name="T28" fmla="*/ 40 w 91"/>
                <a:gd name="T29" fmla="*/ 43 h 53"/>
                <a:gd name="T30" fmla="*/ 42 w 91"/>
                <a:gd name="T31" fmla="*/ 47 h 53"/>
                <a:gd name="T32" fmla="*/ 47 w 91"/>
                <a:gd name="T33" fmla="*/ 49 h 53"/>
                <a:gd name="T34" fmla="*/ 51 w 91"/>
                <a:gd name="T35" fmla="*/ 49 h 53"/>
                <a:gd name="T36" fmla="*/ 53 w 91"/>
                <a:gd name="T37" fmla="*/ 51 h 53"/>
                <a:gd name="T38" fmla="*/ 53 w 91"/>
                <a:gd name="T39" fmla="*/ 49 h 53"/>
                <a:gd name="T40" fmla="*/ 59 w 91"/>
                <a:gd name="T41" fmla="*/ 45 h 53"/>
                <a:gd name="T42" fmla="*/ 63 w 91"/>
                <a:gd name="T43" fmla="*/ 45 h 53"/>
                <a:gd name="T44" fmla="*/ 72 w 91"/>
                <a:gd name="T45" fmla="*/ 45 h 53"/>
                <a:gd name="T46" fmla="*/ 74 w 91"/>
                <a:gd name="T47" fmla="*/ 43 h 53"/>
                <a:gd name="T48" fmla="*/ 78 w 91"/>
                <a:gd name="T49" fmla="*/ 41 h 53"/>
                <a:gd name="T50" fmla="*/ 80 w 91"/>
                <a:gd name="T51" fmla="*/ 41 h 53"/>
                <a:gd name="T52" fmla="*/ 83 w 91"/>
                <a:gd name="T53" fmla="*/ 45 h 53"/>
                <a:gd name="T54" fmla="*/ 87 w 91"/>
                <a:gd name="T55" fmla="*/ 43 h 53"/>
                <a:gd name="T56" fmla="*/ 89 w 91"/>
                <a:gd name="T57" fmla="*/ 41 h 53"/>
                <a:gd name="T58" fmla="*/ 87 w 91"/>
                <a:gd name="T59" fmla="*/ 39 h 53"/>
                <a:gd name="T60" fmla="*/ 80 w 91"/>
                <a:gd name="T61" fmla="*/ 36 h 53"/>
                <a:gd name="T62" fmla="*/ 80 w 91"/>
                <a:gd name="T63" fmla="*/ 32 h 53"/>
                <a:gd name="T64" fmla="*/ 78 w 91"/>
                <a:gd name="T65" fmla="*/ 24 h 53"/>
                <a:gd name="T66" fmla="*/ 82 w 91"/>
                <a:gd name="T67" fmla="*/ 19 h 53"/>
                <a:gd name="T68" fmla="*/ 87 w 91"/>
                <a:gd name="T69" fmla="*/ 17 h 53"/>
                <a:gd name="T70" fmla="*/ 91 w 91"/>
                <a:gd name="T71" fmla="*/ 15 h 53"/>
                <a:gd name="T72" fmla="*/ 87 w 91"/>
                <a:gd name="T73" fmla="*/ 15 h 53"/>
                <a:gd name="T74" fmla="*/ 82 w 91"/>
                <a:gd name="T75" fmla="*/ 15 h 53"/>
                <a:gd name="T76" fmla="*/ 76 w 91"/>
                <a:gd name="T77" fmla="*/ 11 h 53"/>
                <a:gd name="T78" fmla="*/ 74 w 91"/>
                <a:gd name="T79" fmla="*/ 9 h 53"/>
                <a:gd name="T80" fmla="*/ 70 w 91"/>
                <a:gd name="T81" fmla="*/ 7 h 53"/>
                <a:gd name="T82" fmla="*/ 66 w 91"/>
                <a:gd name="T83" fmla="*/ 7 h 53"/>
                <a:gd name="T84" fmla="*/ 63 w 91"/>
                <a:gd name="T85" fmla="*/ 7 h 53"/>
                <a:gd name="T86" fmla="*/ 61 w 91"/>
                <a:gd name="T87" fmla="*/ 7 h 53"/>
                <a:gd name="T88" fmla="*/ 59 w 91"/>
                <a:gd name="T89" fmla="*/ 7 h 53"/>
                <a:gd name="T90" fmla="*/ 55 w 91"/>
                <a:gd name="T91" fmla="*/ 7 h 53"/>
                <a:gd name="T92" fmla="*/ 55 w 91"/>
                <a:gd name="T93" fmla="*/ 11 h 53"/>
                <a:gd name="T94" fmla="*/ 59 w 91"/>
                <a:gd name="T95" fmla="*/ 17 h 53"/>
                <a:gd name="T96" fmla="*/ 59 w 91"/>
                <a:gd name="T97" fmla="*/ 21 h 53"/>
                <a:gd name="T98" fmla="*/ 55 w 91"/>
                <a:gd name="T99" fmla="*/ 21 h 53"/>
                <a:gd name="T100" fmla="*/ 49 w 91"/>
                <a:gd name="T101" fmla="*/ 21 h 53"/>
                <a:gd name="T102" fmla="*/ 46 w 91"/>
                <a:gd name="T103" fmla="*/ 19 h 53"/>
                <a:gd name="T104" fmla="*/ 38 w 91"/>
                <a:gd name="T105" fmla="*/ 11 h 53"/>
                <a:gd name="T106" fmla="*/ 32 w 91"/>
                <a:gd name="T107" fmla="*/ 3 h 53"/>
                <a:gd name="T108" fmla="*/ 29 w 91"/>
                <a:gd name="T109" fmla="*/ 2 h 53"/>
                <a:gd name="T110" fmla="*/ 27 w 91"/>
                <a:gd name="T111" fmla="*/ 2 h 53"/>
                <a:gd name="T112" fmla="*/ 17 w 91"/>
                <a:gd name="T113" fmla="*/ 0 h 53"/>
                <a:gd name="T114" fmla="*/ 10 w 91"/>
                <a:gd name="T115" fmla="*/ 11 h 53"/>
                <a:gd name="T116" fmla="*/ 0 w 91"/>
                <a:gd name="T117" fmla="*/ 24 h 53"/>
                <a:gd name="T118" fmla="*/ 0 w 91"/>
                <a:gd name="T119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" h="53">
                  <a:moveTo>
                    <a:pt x="0" y="24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5" y="45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4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4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5" y="45"/>
                  </a:lnTo>
                  <a:lnTo>
                    <a:pt x="59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8" y="45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83" y="45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9" y="43"/>
                  </a:lnTo>
                  <a:lnTo>
                    <a:pt x="89" y="41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2" y="38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82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2" y="15"/>
                  </a:lnTo>
                  <a:lnTo>
                    <a:pt x="78" y="15"/>
                  </a:lnTo>
                  <a:lnTo>
                    <a:pt x="76" y="11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2" y="7"/>
                  </a:lnTo>
                  <a:lnTo>
                    <a:pt x="70" y="7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15"/>
                  </a:lnTo>
                  <a:lnTo>
                    <a:pt x="59" y="17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5" y="21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38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5"/>
                  </a:lnTo>
                  <a:lnTo>
                    <a:pt x="10" y="11"/>
                  </a:lnTo>
                  <a:lnTo>
                    <a:pt x="4" y="1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8221CFA3-9FDC-1A47-AC46-EF66B900A3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1213" y="1301576"/>
              <a:ext cx="139346" cy="68251"/>
            </a:xfrm>
            <a:custGeom>
              <a:avLst/>
              <a:gdLst>
                <a:gd name="T0" fmla="*/ 0 w 91"/>
                <a:gd name="T1" fmla="*/ 34 h 53"/>
                <a:gd name="T2" fmla="*/ 0 w 91"/>
                <a:gd name="T3" fmla="*/ 38 h 53"/>
                <a:gd name="T4" fmla="*/ 4 w 91"/>
                <a:gd name="T5" fmla="*/ 38 h 53"/>
                <a:gd name="T6" fmla="*/ 8 w 91"/>
                <a:gd name="T7" fmla="*/ 39 h 53"/>
                <a:gd name="T8" fmla="*/ 12 w 91"/>
                <a:gd name="T9" fmla="*/ 43 h 53"/>
                <a:gd name="T10" fmla="*/ 15 w 91"/>
                <a:gd name="T11" fmla="*/ 45 h 53"/>
                <a:gd name="T12" fmla="*/ 25 w 91"/>
                <a:gd name="T13" fmla="*/ 49 h 53"/>
                <a:gd name="T14" fmla="*/ 29 w 91"/>
                <a:gd name="T15" fmla="*/ 49 h 53"/>
                <a:gd name="T16" fmla="*/ 34 w 91"/>
                <a:gd name="T17" fmla="*/ 53 h 53"/>
                <a:gd name="T18" fmla="*/ 38 w 91"/>
                <a:gd name="T19" fmla="*/ 53 h 53"/>
                <a:gd name="T20" fmla="*/ 38 w 91"/>
                <a:gd name="T21" fmla="*/ 53 h 53"/>
                <a:gd name="T22" fmla="*/ 36 w 91"/>
                <a:gd name="T23" fmla="*/ 47 h 53"/>
                <a:gd name="T24" fmla="*/ 36 w 91"/>
                <a:gd name="T25" fmla="*/ 45 h 53"/>
                <a:gd name="T26" fmla="*/ 40 w 91"/>
                <a:gd name="T27" fmla="*/ 41 h 53"/>
                <a:gd name="T28" fmla="*/ 40 w 91"/>
                <a:gd name="T29" fmla="*/ 43 h 53"/>
                <a:gd name="T30" fmla="*/ 42 w 91"/>
                <a:gd name="T31" fmla="*/ 47 h 53"/>
                <a:gd name="T32" fmla="*/ 47 w 91"/>
                <a:gd name="T33" fmla="*/ 49 h 53"/>
                <a:gd name="T34" fmla="*/ 51 w 91"/>
                <a:gd name="T35" fmla="*/ 49 h 53"/>
                <a:gd name="T36" fmla="*/ 53 w 91"/>
                <a:gd name="T37" fmla="*/ 51 h 53"/>
                <a:gd name="T38" fmla="*/ 53 w 91"/>
                <a:gd name="T39" fmla="*/ 49 h 53"/>
                <a:gd name="T40" fmla="*/ 59 w 91"/>
                <a:gd name="T41" fmla="*/ 45 h 53"/>
                <a:gd name="T42" fmla="*/ 63 w 91"/>
                <a:gd name="T43" fmla="*/ 45 h 53"/>
                <a:gd name="T44" fmla="*/ 72 w 91"/>
                <a:gd name="T45" fmla="*/ 45 h 53"/>
                <a:gd name="T46" fmla="*/ 74 w 91"/>
                <a:gd name="T47" fmla="*/ 43 h 53"/>
                <a:gd name="T48" fmla="*/ 78 w 91"/>
                <a:gd name="T49" fmla="*/ 41 h 53"/>
                <a:gd name="T50" fmla="*/ 80 w 91"/>
                <a:gd name="T51" fmla="*/ 41 h 53"/>
                <a:gd name="T52" fmla="*/ 83 w 91"/>
                <a:gd name="T53" fmla="*/ 45 h 53"/>
                <a:gd name="T54" fmla="*/ 87 w 91"/>
                <a:gd name="T55" fmla="*/ 43 h 53"/>
                <a:gd name="T56" fmla="*/ 89 w 91"/>
                <a:gd name="T57" fmla="*/ 41 h 53"/>
                <a:gd name="T58" fmla="*/ 87 w 91"/>
                <a:gd name="T59" fmla="*/ 39 h 53"/>
                <a:gd name="T60" fmla="*/ 80 w 91"/>
                <a:gd name="T61" fmla="*/ 36 h 53"/>
                <a:gd name="T62" fmla="*/ 80 w 91"/>
                <a:gd name="T63" fmla="*/ 32 h 53"/>
                <a:gd name="T64" fmla="*/ 78 w 91"/>
                <a:gd name="T65" fmla="*/ 24 h 53"/>
                <a:gd name="T66" fmla="*/ 82 w 91"/>
                <a:gd name="T67" fmla="*/ 19 h 53"/>
                <a:gd name="T68" fmla="*/ 87 w 91"/>
                <a:gd name="T69" fmla="*/ 17 h 53"/>
                <a:gd name="T70" fmla="*/ 91 w 91"/>
                <a:gd name="T71" fmla="*/ 15 h 53"/>
                <a:gd name="T72" fmla="*/ 87 w 91"/>
                <a:gd name="T73" fmla="*/ 15 h 53"/>
                <a:gd name="T74" fmla="*/ 82 w 91"/>
                <a:gd name="T75" fmla="*/ 15 h 53"/>
                <a:gd name="T76" fmla="*/ 76 w 91"/>
                <a:gd name="T77" fmla="*/ 11 h 53"/>
                <a:gd name="T78" fmla="*/ 74 w 91"/>
                <a:gd name="T79" fmla="*/ 9 h 53"/>
                <a:gd name="T80" fmla="*/ 70 w 91"/>
                <a:gd name="T81" fmla="*/ 7 h 53"/>
                <a:gd name="T82" fmla="*/ 66 w 91"/>
                <a:gd name="T83" fmla="*/ 7 h 53"/>
                <a:gd name="T84" fmla="*/ 63 w 91"/>
                <a:gd name="T85" fmla="*/ 7 h 53"/>
                <a:gd name="T86" fmla="*/ 61 w 91"/>
                <a:gd name="T87" fmla="*/ 7 h 53"/>
                <a:gd name="T88" fmla="*/ 59 w 91"/>
                <a:gd name="T89" fmla="*/ 7 h 53"/>
                <a:gd name="T90" fmla="*/ 55 w 91"/>
                <a:gd name="T91" fmla="*/ 7 h 53"/>
                <a:gd name="T92" fmla="*/ 55 w 91"/>
                <a:gd name="T93" fmla="*/ 11 h 53"/>
                <a:gd name="T94" fmla="*/ 59 w 91"/>
                <a:gd name="T95" fmla="*/ 17 h 53"/>
                <a:gd name="T96" fmla="*/ 59 w 91"/>
                <a:gd name="T97" fmla="*/ 21 h 53"/>
                <a:gd name="T98" fmla="*/ 55 w 91"/>
                <a:gd name="T99" fmla="*/ 21 h 53"/>
                <a:gd name="T100" fmla="*/ 49 w 91"/>
                <a:gd name="T101" fmla="*/ 21 h 53"/>
                <a:gd name="T102" fmla="*/ 46 w 91"/>
                <a:gd name="T103" fmla="*/ 19 h 53"/>
                <a:gd name="T104" fmla="*/ 38 w 91"/>
                <a:gd name="T105" fmla="*/ 11 h 53"/>
                <a:gd name="T106" fmla="*/ 32 w 91"/>
                <a:gd name="T107" fmla="*/ 3 h 53"/>
                <a:gd name="T108" fmla="*/ 29 w 91"/>
                <a:gd name="T109" fmla="*/ 2 h 53"/>
                <a:gd name="T110" fmla="*/ 27 w 91"/>
                <a:gd name="T111" fmla="*/ 2 h 53"/>
                <a:gd name="T112" fmla="*/ 17 w 91"/>
                <a:gd name="T113" fmla="*/ 0 h 53"/>
                <a:gd name="T114" fmla="*/ 10 w 91"/>
                <a:gd name="T115" fmla="*/ 11 h 53"/>
                <a:gd name="T116" fmla="*/ 0 w 91"/>
                <a:gd name="T117" fmla="*/ 24 h 53"/>
                <a:gd name="T118" fmla="*/ 0 w 91"/>
                <a:gd name="T119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" h="53">
                  <a:moveTo>
                    <a:pt x="0" y="24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5" y="45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4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4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5" y="45"/>
                  </a:lnTo>
                  <a:lnTo>
                    <a:pt x="59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8" y="45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83" y="45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9" y="43"/>
                  </a:lnTo>
                  <a:lnTo>
                    <a:pt x="89" y="41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2" y="38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82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2" y="15"/>
                  </a:lnTo>
                  <a:lnTo>
                    <a:pt x="78" y="15"/>
                  </a:lnTo>
                  <a:lnTo>
                    <a:pt x="76" y="11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2" y="7"/>
                  </a:lnTo>
                  <a:lnTo>
                    <a:pt x="70" y="7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15"/>
                  </a:lnTo>
                  <a:lnTo>
                    <a:pt x="59" y="17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5" y="21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38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5"/>
                  </a:lnTo>
                  <a:lnTo>
                    <a:pt x="10" y="11"/>
                  </a:lnTo>
                  <a:lnTo>
                    <a:pt x="4" y="1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18C2045F-6AFF-664C-B014-DCFB3106D7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2296" y="1398620"/>
              <a:ext cx="73939" cy="27727"/>
            </a:xfrm>
            <a:custGeom>
              <a:avLst/>
              <a:gdLst>
                <a:gd name="T0" fmla="*/ 0 w 49"/>
                <a:gd name="T1" fmla="*/ 15 h 21"/>
                <a:gd name="T2" fmla="*/ 0 w 49"/>
                <a:gd name="T3" fmla="*/ 15 h 21"/>
                <a:gd name="T4" fmla="*/ 3 w 49"/>
                <a:gd name="T5" fmla="*/ 12 h 21"/>
                <a:gd name="T6" fmla="*/ 7 w 49"/>
                <a:gd name="T7" fmla="*/ 10 h 21"/>
                <a:gd name="T8" fmla="*/ 11 w 49"/>
                <a:gd name="T9" fmla="*/ 8 h 21"/>
                <a:gd name="T10" fmla="*/ 11 w 49"/>
                <a:gd name="T11" fmla="*/ 8 h 21"/>
                <a:gd name="T12" fmla="*/ 11 w 49"/>
                <a:gd name="T13" fmla="*/ 6 h 21"/>
                <a:gd name="T14" fmla="*/ 13 w 49"/>
                <a:gd name="T15" fmla="*/ 4 h 21"/>
                <a:gd name="T16" fmla="*/ 15 w 49"/>
                <a:gd name="T17" fmla="*/ 4 h 21"/>
                <a:gd name="T18" fmla="*/ 17 w 49"/>
                <a:gd name="T19" fmla="*/ 4 h 21"/>
                <a:gd name="T20" fmla="*/ 17 w 49"/>
                <a:gd name="T21" fmla="*/ 4 h 21"/>
                <a:gd name="T22" fmla="*/ 19 w 49"/>
                <a:gd name="T23" fmla="*/ 4 h 21"/>
                <a:gd name="T24" fmla="*/ 20 w 49"/>
                <a:gd name="T25" fmla="*/ 2 h 21"/>
                <a:gd name="T26" fmla="*/ 20 w 49"/>
                <a:gd name="T27" fmla="*/ 0 h 21"/>
                <a:gd name="T28" fmla="*/ 24 w 49"/>
                <a:gd name="T29" fmla="*/ 0 h 21"/>
                <a:gd name="T30" fmla="*/ 24 w 49"/>
                <a:gd name="T31" fmla="*/ 0 h 21"/>
                <a:gd name="T32" fmla="*/ 28 w 49"/>
                <a:gd name="T33" fmla="*/ 0 h 21"/>
                <a:gd name="T34" fmla="*/ 32 w 49"/>
                <a:gd name="T35" fmla="*/ 4 h 21"/>
                <a:gd name="T36" fmla="*/ 34 w 49"/>
                <a:gd name="T37" fmla="*/ 4 h 21"/>
                <a:gd name="T38" fmla="*/ 36 w 49"/>
                <a:gd name="T39" fmla="*/ 6 h 21"/>
                <a:gd name="T40" fmla="*/ 36 w 49"/>
                <a:gd name="T41" fmla="*/ 6 h 21"/>
                <a:gd name="T42" fmla="*/ 39 w 49"/>
                <a:gd name="T43" fmla="*/ 8 h 21"/>
                <a:gd name="T44" fmla="*/ 41 w 49"/>
                <a:gd name="T45" fmla="*/ 10 h 21"/>
                <a:gd name="T46" fmla="*/ 41 w 49"/>
                <a:gd name="T47" fmla="*/ 10 h 21"/>
                <a:gd name="T48" fmla="*/ 49 w 49"/>
                <a:gd name="T49" fmla="*/ 17 h 21"/>
                <a:gd name="T50" fmla="*/ 49 w 49"/>
                <a:gd name="T51" fmla="*/ 17 h 21"/>
                <a:gd name="T52" fmla="*/ 47 w 49"/>
                <a:gd name="T53" fmla="*/ 21 h 21"/>
                <a:gd name="T54" fmla="*/ 41 w 49"/>
                <a:gd name="T55" fmla="*/ 21 h 21"/>
                <a:gd name="T56" fmla="*/ 41 w 49"/>
                <a:gd name="T57" fmla="*/ 21 h 21"/>
                <a:gd name="T58" fmla="*/ 30 w 49"/>
                <a:gd name="T59" fmla="*/ 21 h 21"/>
                <a:gd name="T60" fmla="*/ 30 w 49"/>
                <a:gd name="T61" fmla="*/ 21 h 21"/>
                <a:gd name="T62" fmla="*/ 24 w 49"/>
                <a:gd name="T63" fmla="*/ 21 h 21"/>
                <a:gd name="T64" fmla="*/ 24 w 49"/>
                <a:gd name="T65" fmla="*/ 21 h 21"/>
                <a:gd name="T66" fmla="*/ 19 w 49"/>
                <a:gd name="T67" fmla="*/ 21 h 21"/>
                <a:gd name="T68" fmla="*/ 15 w 49"/>
                <a:gd name="T69" fmla="*/ 19 h 21"/>
                <a:gd name="T70" fmla="*/ 13 w 49"/>
                <a:gd name="T71" fmla="*/ 17 h 21"/>
                <a:gd name="T72" fmla="*/ 9 w 49"/>
                <a:gd name="T73" fmla="*/ 17 h 21"/>
                <a:gd name="T74" fmla="*/ 0 w 49"/>
                <a:gd name="T75" fmla="*/ 15 h 21"/>
                <a:gd name="T76" fmla="*/ 0 w 49"/>
                <a:gd name="T77" fmla="*/ 15 h 21"/>
                <a:gd name="T78" fmla="*/ 0 w 49"/>
                <a:gd name="T7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" h="21">
                  <a:moveTo>
                    <a:pt x="0" y="15"/>
                  </a:moveTo>
                  <a:lnTo>
                    <a:pt x="0" y="15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1"/>
                  </a:lnTo>
                  <a:lnTo>
                    <a:pt x="15" y="19"/>
                  </a:lnTo>
                  <a:lnTo>
                    <a:pt x="13" y="17"/>
                  </a:lnTo>
                  <a:lnTo>
                    <a:pt x="9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6274BE77-CFF1-A444-9A3E-962C72F262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92296" y="1398620"/>
              <a:ext cx="73939" cy="27727"/>
            </a:xfrm>
            <a:custGeom>
              <a:avLst/>
              <a:gdLst>
                <a:gd name="T0" fmla="*/ 0 w 49"/>
                <a:gd name="T1" fmla="*/ 15 h 21"/>
                <a:gd name="T2" fmla="*/ 0 w 49"/>
                <a:gd name="T3" fmla="*/ 15 h 21"/>
                <a:gd name="T4" fmla="*/ 3 w 49"/>
                <a:gd name="T5" fmla="*/ 12 h 21"/>
                <a:gd name="T6" fmla="*/ 7 w 49"/>
                <a:gd name="T7" fmla="*/ 10 h 21"/>
                <a:gd name="T8" fmla="*/ 11 w 49"/>
                <a:gd name="T9" fmla="*/ 8 h 21"/>
                <a:gd name="T10" fmla="*/ 11 w 49"/>
                <a:gd name="T11" fmla="*/ 8 h 21"/>
                <a:gd name="T12" fmla="*/ 11 w 49"/>
                <a:gd name="T13" fmla="*/ 6 h 21"/>
                <a:gd name="T14" fmla="*/ 13 w 49"/>
                <a:gd name="T15" fmla="*/ 4 h 21"/>
                <a:gd name="T16" fmla="*/ 15 w 49"/>
                <a:gd name="T17" fmla="*/ 4 h 21"/>
                <a:gd name="T18" fmla="*/ 17 w 49"/>
                <a:gd name="T19" fmla="*/ 4 h 21"/>
                <a:gd name="T20" fmla="*/ 17 w 49"/>
                <a:gd name="T21" fmla="*/ 4 h 21"/>
                <a:gd name="T22" fmla="*/ 19 w 49"/>
                <a:gd name="T23" fmla="*/ 4 h 21"/>
                <a:gd name="T24" fmla="*/ 20 w 49"/>
                <a:gd name="T25" fmla="*/ 2 h 21"/>
                <a:gd name="T26" fmla="*/ 20 w 49"/>
                <a:gd name="T27" fmla="*/ 0 h 21"/>
                <a:gd name="T28" fmla="*/ 24 w 49"/>
                <a:gd name="T29" fmla="*/ 0 h 21"/>
                <a:gd name="T30" fmla="*/ 24 w 49"/>
                <a:gd name="T31" fmla="*/ 0 h 21"/>
                <a:gd name="T32" fmla="*/ 28 w 49"/>
                <a:gd name="T33" fmla="*/ 0 h 21"/>
                <a:gd name="T34" fmla="*/ 32 w 49"/>
                <a:gd name="T35" fmla="*/ 4 h 21"/>
                <a:gd name="T36" fmla="*/ 34 w 49"/>
                <a:gd name="T37" fmla="*/ 4 h 21"/>
                <a:gd name="T38" fmla="*/ 36 w 49"/>
                <a:gd name="T39" fmla="*/ 6 h 21"/>
                <a:gd name="T40" fmla="*/ 36 w 49"/>
                <a:gd name="T41" fmla="*/ 6 h 21"/>
                <a:gd name="T42" fmla="*/ 39 w 49"/>
                <a:gd name="T43" fmla="*/ 8 h 21"/>
                <a:gd name="T44" fmla="*/ 41 w 49"/>
                <a:gd name="T45" fmla="*/ 10 h 21"/>
                <a:gd name="T46" fmla="*/ 41 w 49"/>
                <a:gd name="T47" fmla="*/ 10 h 21"/>
                <a:gd name="T48" fmla="*/ 49 w 49"/>
                <a:gd name="T49" fmla="*/ 17 h 21"/>
                <a:gd name="T50" fmla="*/ 49 w 49"/>
                <a:gd name="T51" fmla="*/ 17 h 21"/>
                <a:gd name="T52" fmla="*/ 47 w 49"/>
                <a:gd name="T53" fmla="*/ 21 h 21"/>
                <a:gd name="T54" fmla="*/ 41 w 49"/>
                <a:gd name="T55" fmla="*/ 21 h 21"/>
                <a:gd name="T56" fmla="*/ 41 w 49"/>
                <a:gd name="T57" fmla="*/ 21 h 21"/>
                <a:gd name="T58" fmla="*/ 30 w 49"/>
                <a:gd name="T59" fmla="*/ 21 h 21"/>
                <a:gd name="T60" fmla="*/ 30 w 49"/>
                <a:gd name="T61" fmla="*/ 21 h 21"/>
                <a:gd name="T62" fmla="*/ 24 w 49"/>
                <a:gd name="T63" fmla="*/ 21 h 21"/>
                <a:gd name="T64" fmla="*/ 24 w 49"/>
                <a:gd name="T65" fmla="*/ 21 h 21"/>
                <a:gd name="T66" fmla="*/ 19 w 49"/>
                <a:gd name="T67" fmla="*/ 21 h 21"/>
                <a:gd name="T68" fmla="*/ 15 w 49"/>
                <a:gd name="T69" fmla="*/ 19 h 21"/>
                <a:gd name="T70" fmla="*/ 13 w 49"/>
                <a:gd name="T71" fmla="*/ 17 h 21"/>
                <a:gd name="T72" fmla="*/ 9 w 49"/>
                <a:gd name="T73" fmla="*/ 17 h 21"/>
                <a:gd name="T74" fmla="*/ 0 w 49"/>
                <a:gd name="T75" fmla="*/ 15 h 21"/>
                <a:gd name="T76" fmla="*/ 0 w 49"/>
                <a:gd name="T77" fmla="*/ 15 h 21"/>
                <a:gd name="T78" fmla="*/ 0 w 49"/>
                <a:gd name="T7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" h="21">
                  <a:moveTo>
                    <a:pt x="0" y="15"/>
                  </a:moveTo>
                  <a:lnTo>
                    <a:pt x="0" y="15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1"/>
                  </a:lnTo>
                  <a:lnTo>
                    <a:pt x="15" y="19"/>
                  </a:lnTo>
                  <a:lnTo>
                    <a:pt x="13" y="17"/>
                  </a:lnTo>
                  <a:lnTo>
                    <a:pt x="9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454DB2C6-BC99-6249-B58E-DB42245E5D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7761" y="1320771"/>
              <a:ext cx="61142" cy="34126"/>
            </a:xfrm>
            <a:custGeom>
              <a:avLst/>
              <a:gdLst>
                <a:gd name="T0" fmla="*/ 16 w 40"/>
                <a:gd name="T1" fmla="*/ 0 h 26"/>
                <a:gd name="T2" fmla="*/ 8 w 40"/>
                <a:gd name="T3" fmla="*/ 0 h 26"/>
                <a:gd name="T4" fmla="*/ 4 w 40"/>
                <a:gd name="T5" fmla="*/ 7 h 26"/>
                <a:gd name="T6" fmla="*/ 0 w 40"/>
                <a:gd name="T7" fmla="*/ 11 h 26"/>
                <a:gd name="T8" fmla="*/ 4 w 40"/>
                <a:gd name="T9" fmla="*/ 17 h 26"/>
                <a:gd name="T10" fmla="*/ 4 w 40"/>
                <a:gd name="T11" fmla="*/ 17 h 26"/>
                <a:gd name="T12" fmla="*/ 6 w 40"/>
                <a:gd name="T13" fmla="*/ 19 h 26"/>
                <a:gd name="T14" fmla="*/ 12 w 40"/>
                <a:gd name="T15" fmla="*/ 23 h 26"/>
                <a:gd name="T16" fmla="*/ 12 w 40"/>
                <a:gd name="T17" fmla="*/ 23 h 26"/>
                <a:gd name="T18" fmla="*/ 12 w 40"/>
                <a:gd name="T19" fmla="*/ 23 h 26"/>
                <a:gd name="T20" fmla="*/ 16 w 40"/>
                <a:gd name="T21" fmla="*/ 24 h 26"/>
                <a:gd name="T22" fmla="*/ 19 w 40"/>
                <a:gd name="T23" fmla="*/ 26 h 26"/>
                <a:gd name="T24" fmla="*/ 19 w 40"/>
                <a:gd name="T25" fmla="*/ 26 h 26"/>
                <a:gd name="T26" fmla="*/ 19 w 40"/>
                <a:gd name="T27" fmla="*/ 26 h 26"/>
                <a:gd name="T28" fmla="*/ 23 w 40"/>
                <a:gd name="T29" fmla="*/ 23 h 26"/>
                <a:gd name="T30" fmla="*/ 23 w 40"/>
                <a:gd name="T31" fmla="*/ 23 h 26"/>
                <a:gd name="T32" fmla="*/ 23 w 40"/>
                <a:gd name="T33" fmla="*/ 21 h 26"/>
                <a:gd name="T34" fmla="*/ 23 w 40"/>
                <a:gd name="T35" fmla="*/ 21 h 26"/>
                <a:gd name="T36" fmla="*/ 29 w 40"/>
                <a:gd name="T37" fmla="*/ 17 h 26"/>
                <a:gd name="T38" fmla="*/ 29 w 40"/>
                <a:gd name="T39" fmla="*/ 17 h 26"/>
                <a:gd name="T40" fmla="*/ 31 w 40"/>
                <a:gd name="T41" fmla="*/ 13 h 26"/>
                <a:gd name="T42" fmla="*/ 31 w 40"/>
                <a:gd name="T43" fmla="*/ 13 h 26"/>
                <a:gd name="T44" fmla="*/ 31 w 40"/>
                <a:gd name="T45" fmla="*/ 11 h 26"/>
                <a:gd name="T46" fmla="*/ 31 w 40"/>
                <a:gd name="T47" fmla="*/ 9 h 26"/>
                <a:gd name="T48" fmla="*/ 34 w 40"/>
                <a:gd name="T49" fmla="*/ 9 h 26"/>
                <a:gd name="T50" fmla="*/ 34 w 40"/>
                <a:gd name="T51" fmla="*/ 9 h 26"/>
                <a:gd name="T52" fmla="*/ 38 w 40"/>
                <a:gd name="T53" fmla="*/ 9 h 26"/>
                <a:gd name="T54" fmla="*/ 38 w 40"/>
                <a:gd name="T55" fmla="*/ 11 h 26"/>
                <a:gd name="T56" fmla="*/ 40 w 40"/>
                <a:gd name="T57" fmla="*/ 11 h 26"/>
                <a:gd name="T58" fmla="*/ 38 w 40"/>
                <a:gd name="T59" fmla="*/ 9 h 26"/>
                <a:gd name="T60" fmla="*/ 38 w 40"/>
                <a:gd name="T61" fmla="*/ 9 h 26"/>
                <a:gd name="T62" fmla="*/ 36 w 40"/>
                <a:gd name="T63" fmla="*/ 7 h 26"/>
                <a:gd name="T64" fmla="*/ 33 w 40"/>
                <a:gd name="T65" fmla="*/ 6 h 26"/>
                <a:gd name="T66" fmla="*/ 29 w 40"/>
                <a:gd name="T67" fmla="*/ 6 h 26"/>
                <a:gd name="T68" fmla="*/ 23 w 40"/>
                <a:gd name="T69" fmla="*/ 2 h 26"/>
                <a:gd name="T70" fmla="*/ 16 w 40"/>
                <a:gd name="T71" fmla="*/ 0 h 26"/>
                <a:gd name="T72" fmla="*/ 16 w 40"/>
                <a:gd name="T73" fmla="*/ 0 h 26"/>
                <a:gd name="T74" fmla="*/ 16 w 40"/>
                <a:gd name="T7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6" y="0"/>
                  </a:moveTo>
                  <a:lnTo>
                    <a:pt x="8" y="0"/>
                  </a:lnTo>
                  <a:lnTo>
                    <a:pt x="4" y="7"/>
                  </a:lnTo>
                  <a:lnTo>
                    <a:pt x="0" y="1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3" y="6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2FC9632A-CE94-1E4B-B89C-79B0203277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7761" y="1320771"/>
              <a:ext cx="61142" cy="34126"/>
            </a:xfrm>
            <a:custGeom>
              <a:avLst/>
              <a:gdLst>
                <a:gd name="T0" fmla="*/ 16 w 40"/>
                <a:gd name="T1" fmla="*/ 0 h 26"/>
                <a:gd name="T2" fmla="*/ 8 w 40"/>
                <a:gd name="T3" fmla="*/ 0 h 26"/>
                <a:gd name="T4" fmla="*/ 4 w 40"/>
                <a:gd name="T5" fmla="*/ 7 h 26"/>
                <a:gd name="T6" fmla="*/ 0 w 40"/>
                <a:gd name="T7" fmla="*/ 11 h 26"/>
                <a:gd name="T8" fmla="*/ 4 w 40"/>
                <a:gd name="T9" fmla="*/ 17 h 26"/>
                <a:gd name="T10" fmla="*/ 4 w 40"/>
                <a:gd name="T11" fmla="*/ 17 h 26"/>
                <a:gd name="T12" fmla="*/ 6 w 40"/>
                <a:gd name="T13" fmla="*/ 19 h 26"/>
                <a:gd name="T14" fmla="*/ 12 w 40"/>
                <a:gd name="T15" fmla="*/ 23 h 26"/>
                <a:gd name="T16" fmla="*/ 12 w 40"/>
                <a:gd name="T17" fmla="*/ 23 h 26"/>
                <a:gd name="T18" fmla="*/ 12 w 40"/>
                <a:gd name="T19" fmla="*/ 23 h 26"/>
                <a:gd name="T20" fmla="*/ 16 w 40"/>
                <a:gd name="T21" fmla="*/ 24 h 26"/>
                <a:gd name="T22" fmla="*/ 19 w 40"/>
                <a:gd name="T23" fmla="*/ 26 h 26"/>
                <a:gd name="T24" fmla="*/ 19 w 40"/>
                <a:gd name="T25" fmla="*/ 26 h 26"/>
                <a:gd name="T26" fmla="*/ 19 w 40"/>
                <a:gd name="T27" fmla="*/ 26 h 26"/>
                <a:gd name="T28" fmla="*/ 23 w 40"/>
                <a:gd name="T29" fmla="*/ 23 h 26"/>
                <a:gd name="T30" fmla="*/ 23 w 40"/>
                <a:gd name="T31" fmla="*/ 23 h 26"/>
                <a:gd name="T32" fmla="*/ 23 w 40"/>
                <a:gd name="T33" fmla="*/ 21 h 26"/>
                <a:gd name="T34" fmla="*/ 23 w 40"/>
                <a:gd name="T35" fmla="*/ 21 h 26"/>
                <a:gd name="T36" fmla="*/ 29 w 40"/>
                <a:gd name="T37" fmla="*/ 17 h 26"/>
                <a:gd name="T38" fmla="*/ 29 w 40"/>
                <a:gd name="T39" fmla="*/ 17 h 26"/>
                <a:gd name="T40" fmla="*/ 31 w 40"/>
                <a:gd name="T41" fmla="*/ 13 h 26"/>
                <a:gd name="T42" fmla="*/ 31 w 40"/>
                <a:gd name="T43" fmla="*/ 13 h 26"/>
                <a:gd name="T44" fmla="*/ 31 w 40"/>
                <a:gd name="T45" fmla="*/ 11 h 26"/>
                <a:gd name="T46" fmla="*/ 31 w 40"/>
                <a:gd name="T47" fmla="*/ 9 h 26"/>
                <a:gd name="T48" fmla="*/ 34 w 40"/>
                <a:gd name="T49" fmla="*/ 9 h 26"/>
                <a:gd name="T50" fmla="*/ 34 w 40"/>
                <a:gd name="T51" fmla="*/ 9 h 26"/>
                <a:gd name="T52" fmla="*/ 38 w 40"/>
                <a:gd name="T53" fmla="*/ 9 h 26"/>
                <a:gd name="T54" fmla="*/ 38 w 40"/>
                <a:gd name="T55" fmla="*/ 11 h 26"/>
                <a:gd name="T56" fmla="*/ 40 w 40"/>
                <a:gd name="T57" fmla="*/ 11 h 26"/>
                <a:gd name="T58" fmla="*/ 38 w 40"/>
                <a:gd name="T59" fmla="*/ 9 h 26"/>
                <a:gd name="T60" fmla="*/ 38 w 40"/>
                <a:gd name="T61" fmla="*/ 9 h 26"/>
                <a:gd name="T62" fmla="*/ 36 w 40"/>
                <a:gd name="T63" fmla="*/ 7 h 26"/>
                <a:gd name="T64" fmla="*/ 33 w 40"/>
                <a:gd name="T65" fmla="*/ 6 h 26"/>
                <a:gd name="T66" fmla="*/ 29 w 40"/>
                <a:gd name="T67" fmla="*/ 6 h 26"/>
                <a:gd name="T68" fmla="*/ 23 w 40"/>
                <a:gd name="T69" fmla="*/ 2 h 26"/>
                <a:gd name="T70" fmla="*/ 16 w 40"/>
                <a:gd name="T71" fmla="*/ 0 h 26"/>
                <a:gd name="T72" fmla="*/ 16 w 40"/>
                <a:gd name="T73" fmla="*/ 0 h 26"/>
                <a:gd name="T74" fmla="*/ 16 w 40"/>
                <a:gd name="T7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6" y="0"/>
                  </a:moveTo>
                  <a:lnTo>
                    <a:pt x="8" y="0"/>
                  </a:lnTo>
                  <a:lnTo>
                    <a:pt x="4" y="7"/>
                  </a:lnTo>
                  <a:lnTo>
                    <a:pt x="0" y="1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3" y="6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FDD4C4B5-6B50-8F4F-94AF-6358F240EA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25966" y="1332503"/>
              <a:ext cx="99533" cy="35192"/>
            </a:xfrm>
            <a:custGeom>
              <a:avLst/>
              <a:gdLst>
                <a:gd name="T0" fmla="*/ 4 w 65"/>
                <a:gd name="T1" fmla="*/ 0 h 27"/>
                <a:gd name="T2" fmla="*/ 4 w 65"/>
                <a:gd name="T3" fmla="*/ 0 h 27"/>
                <a:gd name="T4" fmla="*/ 2 w 65"/>
                <a:gd name="T5" fmla="*/ 4 h 27"/>
                <a:gd name="T6" fmla="*/ 0 w 65"/>
                <a:gd name="T7" fmla="*/ 6 h 27"/>
                <a:gd name="T8" fmla="*/ 0 w 65"/>
                <a:gd name="T9" fmla="*/ 8 h 27"/>
                <a:gd name="T10" fmla="*/ 10 w 65"/>
                <a:gd name="T11" fmla="*/ 14 h 27"/>
                <a:gd name="T12" fmla="*/ 19 w 65"/>
                <a:gd name="T13" fmla="*/ 19 h 27"/>
                <a:gd name="T14" fmla="*/ 19 w 65"/>
                <a:gd name="T15" fmla="*/ 19 h 27"/>
                <a:gd name="T16" fmla="*/ 21 w 65"/>
                <a:gd name="T17" fmla="*/ 19 h 27"/>
                <a:gd name="T18" fmla="*/ 25 w 65"/>
                <a:gd name="T19" fmla="*/ 21 h 27"/>
                <a:gd name="T20" fmla="*/ 29 w 65"/>
                <a:gd name="T21" fmla="*/ 23 h 27"/>
                <a:gd name="T22" fmla="*/ 29 w 65"/>
                <a:gd name="T23" fmla="*/ 23 h 27"/>
                <a:gd name="T24" fmla="*/ 31 w 65"/>
                <a:gd name="T25" fmla="*/ 25 h 27"/>
                <a:gd name="T26" fmla="*/ 35 w 65"/>
                <a:gd name="T27" fmla="*/ 27 h 27"/>
                <a:gd name="T28" fmla="*/ 40 w 65"/>
                <a:gd name="T29" fmla="*/ 27 h 27"/>
                <a:gd name="T30" fmla="*/ 40 w 65"/>
                <a:gd name="T31" fmla="*/ 27 h 27"/>
                <a:gd name="T32" fmla="*/ 42 w 65"/>
                <a:gd name="T33" fmla="*/ 27 h 27"/>
                <a:gd name="T34" fmla="*/ 44 w 65"/>
                <a:gd name="T35" fmla="*/ 25 h 27"/>
                <a:gd name="T36" fmla="*/ 46 w 65"/>
                <a:gd name="T37" fmla="*/ 23 h 27"/>
                <a:gd name="T38" fmla="*/ 52 w 65"/>
                <a:gd name="T39" fmla="*/ 23 h 27"/>
                <a:gd name="T40" fmla="*/ 52 w 65"/>
                <a:gd name="T41" fmla="*/ 23 h 27"/>
                <a:gd name="T42" fmla="*/ 55 w 65"/>
                <a:gd name="T43" fmla="*/ 23 h 27"/>
                <a:gd name="T44" fmla="*/ 57 w 65"/>
                <a:gd name="T45" fmla="*/ 21 h 27"/>
                <a:gd name="T46" fmla="*/ 59 w 65"/>
                <a:gd name="T47" fmla="*/ 19 h 27"/>
                <a:gd name="T48" fmla="*/ 65 w 65"/>
                <a:gd name="T49" fmla="*/ 15 h 27"/>
                <a:gd name="T50" fmla="*/ 65 w 65"/>
                <a:gd name="T51" fmla="*/ 15 h 27"/>
                <a:gd name="T52" fmla="*/ 65 w 65"/>
                <a:gd name="T53" fmla="*/ 14 h 27"/>
                <a:gd name="T54" fmla="*/ 65 w 65"/>
                <a:gd name="T55" fmla="*/ 14 h 27"/>
                <a:gd name="T56" fmla="*/ 65 w 65"/>
                <a:gd name="T57" fmla="*/ 14 h 27"/>
                <a:gd name="T58" fmla="*/ 65 w 65"/>
                <a:gd name="T59" fmla="*/ 12 h 27"/>
                <a:gd name="T60" fmla="*/ 59 w 65"/>
                <a:gd name="T61" fmla="*/ 10 h 27"/>
                <a:gd name="T62" fmla="*/ 59 w 65"/>
                <a:gd name="T63" fmla="*/ 10 h 27"/>
                <a:gd name="T64" fmla="*/ 53 w 65"/>
                <a:gd name="T65" fmla="*/ 10 h 27"/>
                <a:gd name="T66" fmla="*/ 48 w 65"/>
                <a:gd name="T67" fmla="*/ 8 h 27"/>
                <a:gd name="T68" fmla="*/ 46 w 65"/>
                <a:gd name="T69" fmla="*/ 8 h 27"/>
                <a:gd name="T70" fmla="*/ 42 w 65"/>
                <a:gd name="T71" fmla="*/ 6 h 27"/>
                <a:gd name="T72" fmla="*/ 42 w 65"/>
                <a:gd name="T73" fmla="*/ 6 h 27"/>
                <a:gd name="T74" fmla="*/ 36 w 65"/>
                <a:gd name="T75" fmla="*/ 8 h 27"/>
                <a:gd name="T76" fmla="*/ 36 w 65"/>
                <a:gd name="T77" fmla="*/ 8 h 27"/>
                <a:gd name="T78" fmla="*/ 31 w 65"/>
                <a:gd name="T79" fmla="*/ 4 h 27"/>
                <a:gd name="T80" fmla="*/ 31 w 65"/>
                <a:gd name="T81" fmla="*/ 4 h 27"/>
                <a:gd name="T82" fmla="*/ 27 w 65"/>
                <a:gd name="T83" fmla="*/ 4 h 27"/>
                <a:gd name="T84" fmla="*/ 21 w 65"/>
                <a:gd name="T85" fmla="*/ 2 h 27"/>
                <a:gd name="T86" fmla="*/ 21 w 65"/>
                <a:gd name="T87" fmla="*/ 2 h 27"/>
                <a:gd name="T88" fmla="*/ 14 w 65"/>
                <a:gd name="T89" fmla="*/ 2 h 27"/>
                <a:gd name="T90" fmla="*/ 14 w 65"/>
                <a:gd name="T91" fmla="*/ 2 h 27"/>
                <a:gd name="T92" fmla="*/ 10 w 65"/>
                <a:gd name="T93" fmla="*/ 2 h 27"/>
                <a:gd name="T94" fmla="*/ 4 w 65"/>
                <a:gd name="T95" fmla="*/ 0 h 27"/>
                <a:gd name="T96" fmla="*/ 4 w 65"/>
                <a:gd name="T97" fmla="*/ 0 h 27"/>
                <a:gd name="T98" fmla="*/ 4 w 65"/>
                <a:gd name="T9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27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0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5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4" y="25"/>
                  </a:lnTo>
                  <a:lnTo>
                    <a:pt x="46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9" y="19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3" y="10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D841ECF7-1C07-2844-A065-AFC910B276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25966" y="1332503"/>
              <a:ext cx="99533" cy="35192"/>
            </a:xfrm>
            <a:custGeom>
              <a:avLst/>
              <a:gdLst>
                <a:gd name="T0" fmla="*/ 4 w 65"/>
                <a:gd name="T1" fmla="*/ 0 h 27"/>
                <a:gd name="T2" fmla="*/ 4 w 65"/>
                <a:gd name="T3" fmla="*/ 0 h 27"/>
                <a:gd name="T4" fmla="*/ 2 w 65"/>
                <a:gd name="T5" fmla="*/ 4 h 27"/>
                <a:gd name="T6" fmla="*/ 0 w 65"/>
                <a:gd name="T7" fmla="*/ 6 h 27"/>
                <a:gd name="T8" fmla="*/ 0 w 65"/>
                <a:gd name="T9" fmla="*/ 8 h 27"/>
                <a:gd name="T10" fmla="*/ 10 w 65"/>
                <a:gd name="T11" fmla="*/ 14 h 27"/>
                <a:gd name="T12" fmla="*/ 19 w 65"/>
                <a:gd name="T13" fmla="*/ 19 h 27"/>
                <a:gd name="T14" fmla="*/ 19 w 65"/>
                <a:gd name="T15" fmla="*/ 19 h 27"/>
                <a:gd name="T16" fmla="*/ 21 w 65"/>
                <a:gd name="T17" fmla="*/ 19 h 27"/>
                <a:gd name="T18" fmla="*/ 25 w 65"/>
                <a:gd name="T19" fmla="*/ 21 h 27"/>
                <a:gd name="T20" fmla="*/ 29 w 65"/>
                <a:gd name="T21" fmla="*/ 23 h 27"/>
                <a:gd name="T22" fmla="*/ 29 w 65"/>
                <a:gd name="T23" fmla="*/ 23 h 27"/>
                <a:gd name="T24" fmla="*/ 31 w 65"/>
                <a:gd name="T25" fmla="*/ 25 h 27"/>
                <a:gd name="T26" fmla="*/ 35 w 65"/>
                <a:gd name="T27" fmla="*/ 27 h 27"/>
                <a:gd name="T28" fmla="*/ 40 w 65"/>
                <a:gd name="T29" fmla="*/ 27 h 27"/>
                <a:gd name="T30" fmla="*/ 40 w 65"/>
                <a:gd name="T31" fmla="*/ 27 h 27"/>
                <a:gd name="T32" fmla="*/ 42 w 65"/>
                <a:gd name="T33" fmla="*/ 27 h 27"/>
                <a:gd name="T34" fmla="*/ 44 w 65"/>
                <a:gd name="T35" fmla="*/ 25 h 27"/>
                <a:gd name="T36" fmla="*/ 46 w 65"/>
                <a:gd name="T37" fmla="*/ 23 h 27"/>
                <a:gd name="T38" fmla="*/ 52 w 65"/>
                <a:gd name="T39" fmla="*/ 23 h 27"/>
                <a:gd name="T40" fmla="*/ 52 w 65"/>
                <a:gd name="T41" fmla="*/ 23 h 27"/>
                <a:gd name="T42" fmla="*/ 55 w 65"/>
                <a:gd name="T43" fmla="*/ 23 h 27"/>
                <a:gd name="T44" fmla="*/ 57 w 65"/>
                <a:gd name="T45" fmla="*/ 21 h 27"/>
                <a:gd name="T46" fmla="*/ 59 w 65"/>
                <a:gd name="T47" fmla="*/ 19 h 27"/>
                <a:gd name="T48" fmla="*/ 65 w 65"/>
                <a:gd name="T49" fmla="*/ 15 h 27"/>
                <a:gd name="T50" fmla="*/ 65 w 65"/>
                <a:gd name="T51" fmla="*/ 15 h 27"/>
                <a:gd name="T52" fmla="*/ 65 w 65"/>
                <a:gd name="T53" fmla="*/ 14 h 27"/>
                <a:gd name="T54" fmla="*/ 65 w 65"/>
                <a:gd name="T55" fmla="*/ 14 h 27"/>
                <a:gd name="T56" fmla="*/ 65 w 65"/>
                <a:gd name="T57" fmla="*/ 14 h 27"/>
                <a:gd name="T58" fmla="*/ 65 w 65"/>
                <a:gd name="T59" fmla="*/ 12 h 27"/>
                <a:gd name="T60" fmla="*/ 59 w 65"/>
                <a:gd name="T61" fmla="*/ 10 h 27"/>
                <a:gd name="T62" fmla="*/ 59 w 65"/>
                <a:gd name="T63" fmla="*/ 10 h 27"/>
                <a:gd name="T64" fmla="*/ 53 w 65"/>
                <a:gd name="T65" fmla="*/ 10 h 27"/>
                <a:gd name="T66" fmla="*/ 48 w 65"/>
                <a:gd name="T67" fmla="*/ 8 h 27"/>
                <a:gd name="T68" fmla="*/ 46 w 65"/>
                <a:gd name="T69" fmla="*/ 8 h 27"/>
                <a:gd name="T70" fmla="*/ 42 w 65"/>
                <a:gd name="T71" fmla="*/ 6 h 27"/>
                <a:gd name="T72" fmla="*/ 42 w 65"/>
                <a:gd name="T73" fmla="*/ 6 h 27"/>
                <a:gd name="T74" fmla="*/ 36 w 65"/>
                <a:gd name="T75" fmla="*/ 8 h 27"/>
                <a:gd name="T76" fmla="*/ 36 w 65"/>
                <a:gd name="T77" fmla="*/ 8 h 27"/>
                <a:gd name="T78" fmla="*/ 31 w 65"/>
                <a:gd name="T79" fmla="*/ 4 h 27"/>
                <a:gd name="T80" fmla="*/ 31 w 65"/>
                <a:gd name="T81" fmla="*/ 4 h 27"/>
                <a:gd name="T82" fmla="*/ 27 w 65"/>
                <a:gd name="T83" fmla="*/ 4 h 27"/>
                <a:gd name="T84" fmla="*/ 21 w 65"/>
                <a:gd name="T85" fmla="*/ 2 h 27"/>
                <a:gd name="T86" fmla="*/ 21 w 65"/>
                <a:gd name="T87" fmla="*/ 2 h 27"/>
                <a:gd name="T88" fmla="*/ 14 w 65"/>
                <a:gd name="T89" fmla="*/ 2 h 27"/>
                <a:gd name="T90" fmla="*/ 14 w 65"/>
                <a:gd name="T91" fmla="*/ 2 h 27"/>
                <a:gd name="T92" fmla="*/ 10 w 65"/>
                <a:gd name="T93" fmla="*/ 2 h 27"/>
                <a:gd name="T94" fmla="*/ 4 w 65"/>
                <a:gd name="T95" fmla="*/ 0 h 27"/>
                <a:gd name="T96" fmla="*/ 4 w 65"/>
                <a:gd name="T97" fmla="*/ 0 h 27"/>
                <a:gd name="T98" fmla="*/ 4 w 65"/>
                <a:gd name="T9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27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0" y="1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5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4" y="25"/>
                  </a:lnTo>
                  <a:lnTo>
                    <a:pt x="46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9" y="19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3" y="10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21EDFAC3-3CB7-6440-BC25-2D8CB64B2E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28383" y="1492465"/>
              <a:ext cx="92423" cy="35192"/>
            </a:xfrm>
            <a:custGeom>
              <a:avLst/>
              <a:gdLst>
                <a:gd name="T0" fmla="*/ 0 w 61"/>
                <a:gd name="T1" fmla="*/ 19 h 27"/>
                <a:gd name="T2" fmla="*/ 8 w 61"/>
                <a:gd name="T3" fmla="*/ 27 h 27"/>
                <a:gd name="T4" fmla="*/ 15 w 61"/>
                <a:gd name="T5" fmla="*/ 25 h 27"/>
                <a:gd name="T6" fmla="*/ 19 w 61"/>
                <a:gd name="T7" fmla="*/ 21 h 27"/>
                <a:gd name="T8" fmla="*/ 28 w 61"/>
                <a:gd name="T9" fmla="*/ 21 h 27"/>
                <a:gd name="T10" fmla="*/ 28 w 61"/>
                <a:gd name="T11" fmla="*/ 21 h 27"/>
                <a:gd name="T12" fmla="*/ 30 w 61"/>
                <a:gd name="T13" fmla="*/ 25 h 27"/>
                <a:gd name="T14" fmla="*/ 34 w 61"/>
                <a:gd name="T15" fmla="*/ 25 h 27"/>
                <a:gd name="T16" fmla="*/ 34 w 61"/>
                <a:gd name="T17" fmla="*/ 25 h 27"/>
                <a:gd name="T18" fmla="*/ 36 w 61"/>
                <a:gd name="T19" fmla="*/ 23 h 27"/>
                <a:gd name="T20" fmla="*/ 36 w 61"/>
                <a:gd name="T21" fmla="*/ 23 h 27"/>
                <a:gd name="T22" fmla="*/ 40 w 61"/>
                <a:gd name="T23" fmla="*/ 21 h 27"/>
                <a:gd name="T24" fmla="*/ 42 w 61"/>
                <a:gd name="T25" fmla="*/ 19 h 27"/>
                <a:gd name="T26" fmla="*/ 44 w 61"/>
                <a:gd name="T27" fmla="*/ 19 h 27"/>
                <a:gd name="T28" fmla="*/ 45 w 61"/>
                <a:gd name="T29" fmla="*/ 19 h 27"/>
                <a:gd name="T30" fmla="*/ 45 w 61"/>
                <a:gd name="T31" fmla="*/ 19 h 27"/>
                <a:gd name="T32" fmla="*/ 49 w 61"/>
                <a:gd name="T33" fmla="*/ 19 h 27"/>
                <a:gd name="T34" fmla="*/ 51 w 61"/>
                <a:gd name="T35" fmla="*/ 17 h 27"/>
                <a:gd name="T36" fmla="*/ 53 w 61"/>
                <a:gd name="T37" fmla="*/ 17 h 27"/>
                <a:gd name="T38" fmla="*/ 59 w 61"/>
                <a:gd name="T39" fmla="*/ 13 h 27"/>
                <a:gd name="T40" fmla="*/ 59 w 61"/>
                <a:gd name="T41" fmla="*/ 13 h 27"/>
                <a:gd name="T42" fmla="*/ 61 w 61"/>
                <a:gd name="T43" fmla="*/ 13 h 27"/>
                <a:gd name="T44" fmla="*/ 61 w 61"/>
                <a:gd name="T45" fmla="*/ 12 h 27"/>
                <a:gd name="T46" fmla="*/ 53 w 61"/>
                <a:gd name="T47" fmla="*/ 8 h 27"/>
                <a:gd name="T48" fmla="*/ 53 w 61"/>
                <a:gd name="T49" fmla="*/ 8 h 27"/>
                <a:gd name="T50" fmla="*/ 47 w 61"/>
                <a:gd name="T51" fmla="*/ 4 h 27"/>
                <a:gd name="T52" fmla="*/ 45 w 61"/>
                <a:gd name="T53" fmla="*/ 2 h 27"/>
                <a:gd name="T54" fmla="*/ 45 w 61"/>
                <a:gd name="T55" fmla="*/ 2 h 27"/>
                <a:gd name="T56" fmla="*/ 42 w 61"/>
                <a:gd name="T57" fmla="*/ 2 h 27"/>
                <a:gd name="T58" fmla="*/ 42 w 61"/>
                <a:gd name="T59" fmla="*/ 2 h 27"/>
                <a:gd name="T60" fmla="*/ 34 w 61"/>
                <a:gd name="T61" fmla="*/ 2 h 27"/>
                <a:gd name="T62" fmla="*/ 30 w 61"/>
                <a:gd name="T63" fmla="*/ 2 h 27"/>
                <a:gd name="T64" fmla="*/ 28 w 61"/>
                <a:gd name="T65" fmla="*/ 0 h 27"/>
                <a:gd name="T66" fmla="*/ 27 w 61"/>
                <a:gd name="T67" fmla="*/ 2 h 27"/>
                <a:gd name="T68" fmla="*/ 27 w 61"/>
                <a:gd name="T69" fmla="*/ 2 h 27"/>
                <a:gd name="T70" fmla="*/ 25 w 61"/>
                <a:gd name="T71" fmla="*/ 4 h 27"/>
                <a:gd name="T72" fmla="*/ 23 w 61"/>
                <a:gd name="T73" fmla="*/ 4 h 27"/>
                <a:gd name="T74" fmla="*/ 19 w 61"/>
                <a:gd name="T75" fmla="*/ 4 h 27"/>
                <a:gd name="T76" fmla="*/ 19 w 61"/>
                <a:gd name="T77" fmla="*/ 4 h 27"/>
                <a:gd name="T78" fmla="*/ 17 w 61"/>
                <a:gd name="T79" fmla="*/ 10 h 27"/>
                <a:gd name="T80" fmla="*/ 15 w 61"/>
                <a:gd name="T81" fmla="*/ 12 h 27"/>
                <a:gd name="T82" fmla="*/ 13 w 61"/>
                <a:gd name="T83" fmla="*/ 12 h 27"/>
                <a:gd name="T84" fmla="*/ 11 w 61"/>
                <a:gd name="T85" fmla="*/ 12 h 27"/>
                <a:gd name="T86" fmla="*/ 11 w 61"/>
                <a:gd name="T87" fmla="*/ 12 h 27"/>
                <a:gd name="T88" fmla="*/ 11 w 61"/>
                <a:gd name="T89" fmla="*/ 12 h 27"/>
                <a:gd name="T90" fmla="*/ 10 w 61"/>
                <a:gd name="T91" fmla="*/ 12 h 27"/>
                <a:gd name="T92" fmla="*/ 8 w 61"/>
                <a:gd name="T93" fmla="*/ 13 h 27"/>
                <a:gd name="T94" fmla="*/ 8 w 61"/>
                <a:gd name="T95" fmla="*/ 13 h 27"/>
                <a:gd name="T96" fmla="*/ 4 w 61"/>
                <a:gd name="T97" fmla="*/ 17 h 27"/>
                <a:gd name="T98" fmla="*/ 0 w 61"/>
                <a:gd name="T99" fmla="*/ 19 h 27"/>
                <a:gd name="T100" fmla="*/ 0 w 61"/>
                <a:gd name="T101" fmla="*/ 19 h 27"/>
                <a:gd name="T102" fmla="*/ 0 w 61"/>
                <a:gd name="T103" fmla="*/ 19 h 27"/>
                <a:gd name="T104" fmla="*/ 0 w 61"/>
                <a:gd name="T10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27">
                  <a:moveTo>
                    <a:pt x="0" y="19"/>
                  </a:moveTo>
                  <a:lnTo>
                    <a:pt x="8" y="27"/>
                  </a:lnTo>
                  <a:lnTo>
                    <a:pt x="15" y="25"/>
                  </a:lnTo>
                  <a:lnTo>
                    <a:pt x="19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1"/>
                  </a:lnTo>
                  <a:lnTo>
                    <a:pt x="42" y="19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9" y="19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1E07D08D-98E6-9646-90CF-384A70F381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28383" y="1492465"/>
              <a:ext cx="92423" cy="35192"/>
            </a:xfrm>
            <a:custGeom>
              <a:avLst/>
              <a:gdLst>
                <a:gd name="T0" fmla="*/ 0 w 61"/>
                <a:gd name="T1" fmla="*/ 19 h 27"/>
                <a:gd name="T2" fmla="*/ 8 w 61"/>
                <a:gd name="T3" fmla="*/ 27 h 27"/>
                <a:gd name="T4" fmla="*/ 15 w 61"/>
                <a:gd name="T5" fmla="*/ 25 h 27"/>
                <a:gd name="T6" fmla="*/ 19 w 61"/>
                <a:gd name="T7" fmla="*/ 21 h 27"/>
                <a:gd name="T8" fmla="*/ 28 w 61"/>
                <a:gd name="T9" fmla="*/ 21 h 27"/>
                <a:gd name="T10" fmla="*/ 28 w 61"/>
                <a:gd name="T11" fmla="*/ 21 h 27"/>
                <a:gd name="T12" fmla="*/ 30 w 61"/>
                <a:gd name="T13" fmla="*/ 25 h 27"/>
                <a:gd name="T14" fmla="*/ 34 w 61"/>
                <a:gd name="T15" fmla="*/ 25 h 27"/>
                <a:gd name="T16" fmla="*/ 34 w 61"/>
                <a:gd name="T17" fmla="*/ 25 h 27"/>
                <a:gd name="T18" fmla="*/ 36 w 61"/>
                <a:gd name="T19" fmla="*/ 23 h 27"/>
                <a:gd name="T20" fmla="*/ 36 w 61"/>
                <a:gd name="T21" fmla="*/ 23 h 27"/>
                <a:gd name="T22" fmla="*/ 40 w 61"/>
                <a:gd name="T23" fmla="*/ 21 h 27"/>
                <a:gd name="T24" fmla="*/ 42 w 61"/>
                <a:gd name="T25" fmla="*/ 19 h 27"/>
                <a:gd name="T26" fmla="*/ 44 w 61"/>
                <a:gd name="T27" fmla="*/ 19 h 27"/>
                <a:gd name="T28" fmla="*/ 45 w 61"/>
                <a:gd name="T29" fmla="*/ 19 h 27"/>
                <a:gd name="T30" fmla="*/ 45 w 61"/>
                <a:gd name="T31" fmla="*/ 19 h 27"/>
                <a:gd name="T32" fmla="*/ 49 w 61"/>
                <a:gd name="T33" fmla="*/ 19 h 27"/>
                <a:gd name="T34" fmla="*/ 51 w 61"/>
                <a:gd name="T35" fmla="*/ 17 h 27"/>
                <a:gd name="T36" fmla="*/ 53 w 61"/>
                <a:gd name="T37" fmla="*/ 17 h 27"/>
                <a:gd name="T38" fmla="*/ 59 w 61"/>
                <a:gd name="T39" fmla="*/ 13 h 27"/>
                <a:gd name="T40" fmla="*/ 59 w 61"/>
                <a:gd name="T41" fmla="*/ 13 h 27"/>
                <a:gd name="T42" fmla="*/ 61 w 61"/>
                <a:gd name="T43" fmla="*/ 13 h 27"/>
                <a:gd name="T44" fmla="*/ 61 w 61"/>
                <a:gd name="T45" fmla="*/ 12 h 27"/>
                <a:gd name="T46" fmla="*/ 53 w 61"/>
                <a:gd name="T47" fmla="*/ 8 h 27"/>
                <a:gd name="T48" fmla="*/ 53 w 61"/>
                <a:gd name="T49" fmla="*/ 8 h 27"/>
                <a:gd name="T50" fmla="*/ 47 w 61"/>
                <a:gd name="T51" fmla="*/ 4 h 27"/>
                <a:gd name="T52" fmla="*/ 45 w 61"/>
                <a:gd name="T53" fmla="*/ 2 h 27"/>
                <a:gd name="T54" fmla="*/ 45 w 61"/>
                <a:gd name="T55" fmla="*/ 2 h 27"/>
                <a:gd name="T56" fmla="*/ 42 w 61"/>
                <a:gd name="T57" fmla="*/ 2 h 27"/>
                <a:gd name="T58" fmla="*/ 42 w 61"/>
                <a:gd name="T59" fmla="*/ 2 h 27"/>
                <a:gd name="T60" fmla="*/ 34 w 61"/>
                <a:gd name="T61" fmla="*/ 2 h 27"/>
                <a:gd name="T62" fmla="*/ 30 w 61"/>
                <a:gd name="T63" fmla="*/ 2 h 27"/>
                <a:gd name="T64" fmla="*/ 28 w 61"/>
                <a:gd name="T65" fmla="*/ 0 h 27"/>
                <a:gd name="T66" fmla="*/ 27 w 61"/>
                <a:gd name="T67" fmla="*/ 2 h 27"/>
                <a:gd name="T68" fmla="*/ 27 w 61"/>
                <a:gd name="T69" fmla="*/ 2 h 27"/>
                <a:gd name="T70" fmla="*/ 25 w 61"/>
                <a:gd name="T71" fmla="*/ 4 h 27"/>
                <a:gd name="T72" fmla="*/ 23 w 61"/>
                <a:gd name="T73" fmla="*/ 4 h 27"/>
                <a:gd name="T74" fmla="*/ 19 w 61"/>
                <a:gd name="T75" fmla="*/ 4 h 27"/>
                <a:gd name="T76" fmla="*/ 19 w 61"/>
                <a:gd name="T77" fmla="*/ 4 h 27"/>
                <a:gd name="T78" fmla="*/ 17 w 61"/>
                <a:gd name="T79" fmla="*/ 10 h 27"/>
                <a:gd name="T80" fmla="*/ 15 w 61"/>
                <a:gd name="T81" fmla="*/ 12 h 27"/>
                <a:gd name="T82" fmla="*/ 13 w 61"/>
                <a:gd name="T83" fmla="*/ 12 h 27"/>
                <a:gd name="T84" fmla="*/ 11 w 61"/>
                <a:gd name="T85" fmla="*/ 12 h 27"/>
                <a:gd name="T86" fmla="*/ 11 w 61"/>
                <a:gd name="T87" fmla="*/ 12 h 27"/>
                <a:gd name="T88" fmla="*/ 11 w 61"/>
                <a:gd name="T89" fmla="*/ 12 h 27"/>
                <a:gd name="T90" fmla="*/ 10 w 61"/>
                <a:gd name="T91" fmla="*/ 12 h 27"/>
                <a:gd name="T92" fmla="*/ 8 w 61"/>
                <a:gd name="T93" fmla="*/ 13 h 27"/>
                <a:gd name="T94" fmla="*/ 8 w 61"/>
                <a:gd name="T95" fmla="*/ 13 h 27"/>
                <a:gd name="T96" fmla="*/ 4 w 61"/>
                <a:gd name="T97" fmla="*/ 17 h 27"/>
                <a:gd name="T98" fmla="*/ 0 w 61"/>
                <a:gd name="T99" fmla="*/ 19 h 27"/>
                <a:gd name="T100" fmla="*/ 0 w 61"/>
                <a:gd name="T101" fmla="*/ 19 h 27"/>
                <a:gd name="T102" fmla="*/ 0 w 61"/>
                <a:gd name="T103" fmla="*/ 19 h 27"/>
                <a:gd name="T104" fmla="*/ 0 w 61"/>
                <a:gd name="T10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27">
                  <a:moveTo>
                    <a:pt x="0" y="19"/>
                  </a:moveTo>
                  <a:lnTo>
                    <a:pt x="8" y="27"/>
                  </a:lnTo>
                  <a:lnTo>
                    <a:pt x="15" y="25"/>
                  </a:lnTo>
                  <a:lnTo>
                    <a:pt x="19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1"/>
                  </a:lnTo>
                  <a:lnTo>
                    <a:pt x="42" y="19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9" y="19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935BFE76-CA8F-1947-A758-5D8BDAB7FA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8030" y="1381557"/>
              <a:ext cx="17063" cy="17063"/>
            </a:xfrm>
            <a:custGeom>
              <a:avLst/>
              <a:gdLst>
                <a:gd name="T0" fmla="*/ 0 w 11"/>
                <a:gd name="T1" fmla="*/ 6 h 13"/>
                <a:gd name="T2" fmla="*/ 5 w 11"/>
                <a:gd name="T3" fmla="*/ 13 h 13"/>
                <a:gd name="T4" fmla="*/ 11 w 11"/>
                <a:gd name="T5" fmla="*/ 11 h 13"/>
                <a:gd name="T6" fmla="*/ 11 w 11"/>
                <a:gd name="T7" fmla="*/ 4 h 13"/>
                <a:gd name="T8" fmla="*/ 11 w 11"/>
                <a:gd name="T9" fmla="*/ 4 h 13"/>
                <a:gd name="T10" fmla="*/ 11 w 11"/>
                <a:gd name="T11" fmla="*/ 2 h 13"/>
                <a:gd name="T12" fmla="*/ 9 w 11"/>
                <a:gd name="T13" fmla="*/ 2 h 13"/>
                <a:gd name="T14" fmla="*/ 7 w 11"/>
                <a:gd name="T15" fmla="*/ 0 h 13"/>
                <a:gd name="T16" fmla="*/ 7 w 11"/>
                <a:gd name="T17" fmla="*/ 0 h 13"/>
                <a:gd name="T18" fmla="*/ 5 w 11"/>
                <a:gd name="T19" fmla="*/ 2 h 13"/>
                <a:gd name="T20" fmla="*/ 2 w 11"/>
                <a:gd name="T21" fmla="*/ 4 h 13"/>
                <a:gd name="T22" fmla="*/ 0 w 11"/>
                <a:gd name="T23" fmla="*/ 6 h 13"/>
                <a:gd name="T24" fmla="*/ 0 w 11"/>
                <a:gd name="T25" fmla="*/ 6 h 13"/>
                <a:gd name="T26" fmla="*/ 0 w 11"/>
                <a:gd name="T27" fmla="*/ 6 h 13"/>
                <a:gd name="T28" fmla="*/ 0 w 11"/>
                <a:gd name="T2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3">
                  <a:moveTo>
                    <a:pt x="0" y="6"/>
                  </a:moveTo>
                  <a:lnTo>
                    <a:pt x="5" y="13"/>
                  </a:lnTo>
                  <a:lnTo>
                    <a:pt x="11" y="11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F9EE681C-7209-C145-AB81-2269EF1751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88030" y="1381557"/>
              <a:ext cx="17063" cy="17063"/>
            </a:xfrm>
            <a:custGeom>
              <a:avLst/>
              <a:gdLst>
                <a:gd name="T0" fmla="*/ 0 w 11"/>
                <a:gd name="T1" fmla="*/ 6 h 13"/>
                <a:gd name="T2" fmla="*/ 5 w 11"/>
                <a:gd name="T3" fmla="*/ 13 h 13"/>
                <a:gd name="T4" fmla="*/ 11 w 11"/>
                <a:gd name="T5" fmla="*/ 11 h 13"/>
                <a:gd name="T6" fmla="*/ 11 w 11"/>
                <a:gd name="T7" fmla="*/ 4 h 13"/>
                <a:gd name="T8" fmla="*/ 11 w 11"/>
                <a:gd name="T9" fmla="*/ 4 h 13"/>
                <a:gd name="T10" fmla="*/ 11 w 11"/>
                <a:gd name="T11" fmla="*/ 2 h 13"/>
                <a:gd name="T12" fmla="*/ 9 w 11"/>
                <a:gd name="T13" fmla="*/ 2 h 13"/>
                <a:gd name="T14" fmla="*/ 7 w 11"/>
                <a:gd name="T15" fmla="*/ 0 h 13"/>
                <a:gd name="T16" fmla="*/ 7 w 11"/>
                <a:gd name="T17" fmla="*/ 0 h 13"/>
                <a:gd name="T18" fmla="*/ 5 w 11"/>
                <a:gd name="T19" fmla="*/ 2 h 13"/>
                <a:gd name="T20" fmla="*/ 2 w 11"/>
                <a:gd name="T21" fmla="*/ 4 h 13"/>
                <a:gd name="T22" fmla="*/ 0 w 11"/>
                <a:gd name="T23" fmla="*/ 6 h 13"/>
                <a:gd name="T24" fmla="*/ 0 w 11"/>
                <a:gd name="T25" fmla="*/ 6 h 13"/>
                <a:gd name="T26" fmla="*/ 0 w 11"/>
                <a:gd name="T27" fmla="*/ 6 h 13"/>
                <a:gd name="T28" fmla="*/ 0 w 11"/>
                <a:gd name="T2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3">
                  <a:moveTo>
                    <a:pt x="0" y="6"/>
                  </a:moveTo>
                  <a:lnTo>
                    <a:pt x="5" y="13"/>
                  </a:lnTo>
                  <a:lnTo>
                    <a:pt x="11" y="11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C5815BC0-6C3D-C847-AB18-A7B778AF09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88497" y="1326105"/>
              <a:ext cx="12798" cy="8531"/>
            </a:xfrm>
            <a:custGeom>
              <a:avLst/>
              <a:gdLst>
                <a:gd name="T0" fmla="*/ 1 w 9"/>
                <a:gd name="T1" fmla="*/ 2 h 7"/>
                <a:gd name="T2" fmla="*/ 1 w 9"/>
                <a:gd name="T3" fmla="*/ 2 h 7"/>
                <a:gd name="T4" fmla="*/ 0 w 9"/>
                <a:gd name="T5" fmla="*/ 5 h 7"/>
                <a:gd name="T6" fmla="*/ 0 w 9"/>
                <a:gd name="T7" fmla="*/ 7 h 7"/>
                <a:gd name="T8" fmla="*/ 0 w 9"/>
                <a:gd name="T9" fmla="*/ 7 h 7"/>
                <a:gd name="T10" fmla="*/ 1 w 9"/>
                <a:gd name="T11" fmla="*/ 7 h 7"/>
                <a:gd name="T12" fmla="*/ 1 w 9"/>
                <a:gd name="T13" fmla="*/ 7 h 7"/>
                <a:gd name="T14" fmla="*/ 5 w 9"/>
                <a:gd name="T15" fmla="*/ 7 h 7"/>
                <a:gd name="T16" fmla="*/ 7 w 9"/>
                <a:gd name="T17" fmla="*/ 5 h 7"/>
                <a:gd name="T18" fmla="*/ 9 w 9"/>
                <a:gd name="T19" fmla="*/ 3 h 7"/>
                <a:gd name="T20" fmla="*/ 5 w 9"/>
                <a:gd name="T21" fmla="*/ 0 h 7"/>
                <a:gd name="T22" fmla="*/ 1 w 9"/>
                <a:gd name="T23" fmla="*/ 2 h 7"/>
                <a:gd name="T24" fmla="*/ 1 w 9"/>
                <a:gd name="T25" fmla="*/ 2 h 7"/>
                <a:gd name="T26" fmla="*/ 1 w 9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1" y="2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5" y="7"/>
                  </a:lnTo>
                  <a:lnTo>
                    <a:pt x="7" y="5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F71DCB87-87FE-D94F-AD9B-5C886AAF1C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88497" y="1326105"/>
              <a:ext cx="12798" cy="8531"/>
            </a:xfrm>
            <a:custGeom>
              <a:avLst/>
              <a:gdLst>
                <a:gd name="T0" fmla="*/ 1 w 9"/>
                <a:gd name="T1" fmla="*/ 2 h 7"/>
                <a:gd name="T2" fmla="*/ 1 w 9"/>
                <a:gd name="T3" fmla="*/ 2 h 7"/>
                <a:gd name="T4" fmla="*/ 0 w 9"/>
                <a:gd name="T5" fmla="*/ 5 h 7"/>
                <a:gd name="T6" fmla="*/ 0 w 9"/>
                <a:gd name="T7" fmla="*/ 7 h 7"/>
                <a:gd name="T8" fmla="*/ 0 w 9"/>
                <a:gd name="T9" fmla="*/ 7 h 7"/>
                <a:gd name="T10" fmla="*/ 1 w 9"/>
                <a:gd name="T11" fmla="*/ 7 h 7"/>
                <a:gd name="T12" fmla="*/ 1 w 9"/>
                <a:gd name="T13" fmla="*/ 7 h 7"/>
                <a:gd name="T14" fmla="*/ 5 w 9"/>
                <a:gd name="T15" fmla="*/ 7 h 7"/>
                <a:gd name="T16" fmla="*/ 7 w 9"/>
                <a:gd name="T17" fmla="*/ 5 h 7"/>
                <a:gd name="T18" fmla="*/ 9 w 9"/>
                <a:gd name="T19" fmla="*/ 3 h 7"/>
                <a:gd name="T20" fmla="*/ 5 w 9"/>
                <a:gd name="T21" fmla="*/ 0 h 7"/>
                <a:gd name="T22" fmla="*/ 1 w 9"/>
                <a:gd name="T23" fmla="*/ 2 h 7"/>
                <a:gd name="T24" fmla="*/ 1 w 9"/>
                <a:gd name="T25" fmla="*/ 2 h 7"/>
                <a:gd name="T26" fmla="*/ 1 w 9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1" y="2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5" y="7"/>
                  </a:lnTo>
                  <a:lnTo>
                    <a:pt x="7" y="5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75CDA012-BC5B-A545-9C99-1828EEFB6C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46949" y="1369837"/>
              <a:ext cx="226082" cy="141834"/>
            </a:xfrm>
            <a:custGeom>
              <a:avLst/>
              <a:gdLst>
                <a:gd name="T0" fmla="*/ 11 w 148"/>
                <a:gd name="T1" fmla="*/ 49 h 109"/>
                <a:gd name="T2" fmla="*/ 23 w 148"/>
                <a:gd name="T3" fmla="*/ 34 h 109"/>
                <a:gd name="T4" fmla="*/ 27 w 148"/>
                <a:gd name="T5" fmla="*/ 28 h 109"/>
                <a:gd name="T6" fmla="*/ 25 w 148"/>
                <a:gd name="T7" fmla="*/ 24 h 109"/>
                <a:gd name="T8" fmla="*/ 21 w 148"/>
                <a:gd name="T9" fmla="*/ 24 h 109"/>
                <a:gd name="T10" fmla="*/ 15 w 148"/>
                <a:gd name="T11" fmla="*/ 7 h 109"/>
                <a:gd name="T12" fmla="*/ 21 w 148"/>
                <a:gd name="T13" fmla="*/ 7 h 109"/>
                <a:gd name="T14" fmla="*/ 42 w 148"/>
                <a:gd name="T15" fmla="*/ 2 h 109"/>
                <a:gd name="T16" fmla="*/ 55 w 148"/>
                <a:gd name="T17" fmla="*/ 0 h 109"/>
                <a:gd name="T18" fmla="*/ 66 w 148"/>
                <a:gd name="T19" fmla="*/ 3 h 109"/>
                <a:gd name="T20" fmla="*/ 72 w 148"/>
                <a:gd name="T21" fmla="*/ 7 h 109"/>
                <a:gd name="T22" fmla="*/ 81 w 148"/>
                <a:gd name="T23" fmla="*/ 11 h 109"/>
                <a:gd name="T24" fmla="*/ 98 w 148"/>
                <a:gd name="T25" fmla="*/ 9 h 109"/>
                <a:gd name="T26" fmla="*/ 108 w 148"/>
                <a:gd name="T27" fmla="*/ 9 h 109"/>
                <a:gd name="T28" fmla="*/ 119 w 148"/>
                <a:gd name="T29" fmla="*/ 11 h 109"/>
                <a:gd name="T30" fmla="*/ 129 w 148"/>
                <a:gd name="T31" fmla="*/ 17 h 109"/>
                <a:gd name="T32" fmla="*/ 148 w 148"/>
                <a:gd name="T33" fmla="*/ 34 h 109"/>
                <a:gd name="T34" fmla="*/ 142 w 148"/>
                <a:gd name="T35" fmla="*/ 36 h 109"/>
                <a:gd name="T36" fmla="*/ 114 w 148"/>
                <a:gd name="T37" fmla="*/ 43 h 109"/>
                <a:gd name="T38" fmla="*/ 100 w 148"/>
                <a:gd name="T39" fmla="*/ 51 h 109"/>
                <a:gd name="T40" fmla="*/ 93 w 148"/>
                <a:gd name="T41" fmla="*/ 55 h 109"/>
                <a:gd name="T42" fmla="*/ 89 w 148"/>
                <a:gd name="T43" fmla="*/ 64 h 109"/>
                <a:gd name="T44" fmla="*/ 89 w 148"/>
                <a:gd name="T45" fmla="*/ 68 h 109"/>
                <a:gd name="T46" fmla="*/ 83 w 148"/>
                <a:gd name="T47" fmla="*/ 68 h 109"/>
                <a:gd name="T48" fmla="*/ 81 w 148"/>
                <a:gd name="T49" fmla="*/ 72 h 109"/>
                <a:gd name="T50" fmla="*/ 81 w 148"/>
                <a:gd name="T51" fmla="*/ 81 h 109"/>
                <a:gd name="T52" fmla="*/ 81 w 148"/>
                <a:gd name="T53" fmla="*/ 83 h 109"/>
                <a:gd name="T54" fmla="*/ 74 w 148"/>
                <a:gd name="T55" fmla="*/ 90 h 109"/>
                <a:gd name="T56" fmla="*/ 70 w 148"/>
                <a:gd name="T57" fmla="*/ 100 h 109"/>
                <a:gd name="T58" fmla="*/ 66 w 148"/>
                <a:gd name="T59" fmla="*/ 100 h 109"/>
                <a:gd name="T60" fmla="*/ 53 w 148"/>
                <a:gd name="T61" fmla="*/ 106 h 109"/>
                <a:gd name="T62" fmla="*/ 42 w 148"/>
                <a:gd name="T63" fmla="*/ 109 h 109"/>
                <a:gd name="T64" fmla="*/ 36 w 148"/>
                <a:gd name="T65" fmla="*/ 109 h 109"/>
                <a:gd name="T66" fmla="*/ 32 w 148"/>
                <a:gd name="T67" fmla="*/ 106 h 109"/>
                <a:gd name="T68" fmla="*/ 27 w 148"/>
                <a:gd name="T69" fmla="*/ 96 h 109"/>
                <a:gd name="T70" fmla="*/ 25 w 148"/>
                <a:gd name="T71" fmla="*/ 92 h 109"/>
                <a:gd name="T72" fmla="*/ 19 w 148"/>
                <a:gd name="T73" fmla="*/ 89 h 109"/>
                <a:gd name="T74" fmla="*/ 0 w 148"/>
                <a:gd name="T75" fmla="*/ 89 h 109"/>
                <a:gd name="T76" fmla="*/ 0 w 148"/>
                <a:gd name="T77" fmla="*/ 89 h 109"/>
                <a:gd name="T78" fmla="*/ 0 w 148"/>
                <a:gd name="T79" fmla="*/ 83 h 109"/>
                <a:gd name="T80" fmla="*/ 11 w 148"/>
                <a:gd name="T81" fmla="*/ 49 h 109"/>
                <a:gd name="T82" fmla="*/ 11 w 148"/>
                <a:gd name="T83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09">
                  <a:moveTo>
                    <a:pt x="11" y="49"/>
                  </a:moveTo>
                  <a:lnTo>
                    <a:pt x="11" y="49"/>
                  </a:lnTo>
                  <a:lnTo>
                    <a:pt x="15" y="43"/>
                  </a:lnTo>
                  <a:lnTo>
                    <a:pt x="23" y="34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5" y="26"/>
                  </a:lnTo>
                  <a:lnTo>
                    <a:pt x="25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7" y="1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21" y="7"/>
                  </a:lnTo>
                  <a:lnTo>
                    <a:pt x="27" y="5"/>
                  </a:lnTo>
                  <a:lnTo>
                    <a:pt x="42" y="2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72" y="7"/>
                  </a:lnTo>
                  <a:lnTo>
                    <a:pt x="78" y="9"/>
                  </a:lnTo>
                  <a:lnTo>
                    <a:pt x="81" y="11"/>
                  </a:lnTo>
                  <a:lnTo>
                    <a:pt x="87" y="11"/>
                  </a:lnTo>
                  <a:lnTo>
                    <a:pt x="9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14" y="9"/>
                  </a:lnTo>
                  <a:lnTo>
                    <a:pt x="119" y="11"/>
                  </a:lnTo>
                  <a:lnTo>
                    <a:pt x="125" y="13"/>
                  </a:lnTo>
                  <a:lnTo>
                    <a:pt x="129" y="17"/>
                  </a:lnTo>
                  <a:lnTo>
                    <a:pt x="138" y="2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2" y="36"/>
                  </a:lnTo>
                  <a:lnTo>
                    <a:pt x="134" y="37"/>
                  </a:lnTo>
                  <a:lnTo>
                    <a:pt x="114" y="43"/>
                  </a:lnTo>
                  <a:lnTo>
                    <a:pt x="104" y="47"/>
                  </a:lnTo>
                  <a:lnTo>
                    <a:pt x="100" y="51"/>
                  </a:lnTo>
                  <a:lnTo>
                    <a:pt x="97" y="51"/>
                  </a:lnTo>
                  <a:lnTo>
                    <a:pt x="93" y="55"/>
                  </a:lnTo>
                  <a:lnTo>
                    <a:pt x="91" y="58"/>
                  </a:lnTo>
                  <a:lnTo>
                    <a:pt x="89" y="64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85" y="68"/>
                  </a:lnTo>
                  <a:lnTo>
                    <a:pt x="83" y="68"/>
                  </a:lnTo>
                  <a:lnTo>
                    <a:pt x="83" y="72"/>
                  </a:lnTo>
                  <a:lnTo>
                    <a:pt x="81" y="72"/>
                  </a:lnTo>
                  <a:lnTo>
                    <a:pt x="81" y="79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78" y="89"/>
                  </a:lnTo>
                  <a:lnTo>
                    <a:pt x="74" y="90"/>
                  </a:lnTo>
                  <a:lnTo>
                    <a:pt x="72" y="9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66" y="100"/>
                  </a:lnTo>
                  <a:lnTo>
                    <a:pt x="61" y="102"/>
                  </a:lnTo>
                  <a:lnTo>
                    <a:pt x="53" y="106"/>
                  </a:lnTo>
                  <a:lnTo>
                    <a:pt x="46" y="109"/>
                  </a:lnTo>
                  <a:lnTo>
                    <a:pt x="42" y="109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4" y="109"/>
                  </a:lnTo>
                  <a:lnTo>
                    <a:pt x="32" y="106"/>
                  </a:lnTo>
                  <a:lnTo>
                    <a:pt x="30" y="102"/>
                  </a:lnTo>
                  <a:lnTo>
                    <a:pt x="27" y="96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4" y="70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58D3D5DD-5C7E-3C48-B4CE-E5E0B30509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46949" y="1369837"/>
              <a:ext cx="226082" cy="141834"/>
            </a:xfrm>
            <a:custGeom>
              <a:avLst/>
              <a:gdLst>
                <a:gd name="T0" fmla="*/ 11 w 148"/>
                <a:gd name="T1" fmla="*/ 49 h 109"/>
                <a:gd name="T2" fmla="*/ 23 w 148"/>
                <a:gd name="T3" fmla="*/ 34 h 109"/>
                <a:gd name="T4" fmla="*/ 27 w 148"/>
                <a:gd name="T5" fmla="*/ 28 h 109"/>
                <a:gd name="T6" fmla="*/ 25 w 148"/>
                <a:gd name="T7" fmla="*/ 24 h 109"/>
                <a:gd name="T8" fmla="*/ 21 w 148"/>
                <a:gd name="T9" fmla="*/ 24 h 109"/>
                <a:gd name="T10" fmla="*/ 15 w 148"/>
                <a:gd name="T11" fmla="*/ 7 h 109"/>
                <a:gd name="T12" fmla="*/ 21 w 148"/>
                <a:gd name="T13" fmla="*/ 7 h 109"/>
                <a:gd name="T14" fmla="*/ 42 w 148"/>
                <a:gd name="T15" fmla="*/ 2 h 109"/>
                <a:gd name="T16" fmla="*/ 55 w 148"/>
                <a:gd name="T17" fmla="*/ 0 h 109"/>
                <a:gd name="T18" fmla="*/ 66 w 148"/>
                <a:gd name="T19" fmla="*/ 3 h 109"/>
                <a:gd name="T20" fmla="*/ 72 w 148"/>
                <a:gd name="T21" fmla="*/ 7 h 109"/>
                <a:gd name="T22" fmla="*/ 81 w 148"/>
                <a:gd name="T23" fmla="*/ 11 h 109"/>
                <a:gd name="T24" fmla="*/ 98 w 148"/>
                <a:gd name="T25" fmla="*/ 9 h 109"/>
                <a:gd name="T26" fmla="*/ 108 w 148"/>
                <a:gd name="T27" fmla="*/ 9 h 109"/>
                <a:gd name="T28" fmla="*/ 119 w 148"/>
                <a:gd name="T29" fmla="*/ 11 h 109"/>
                <a:gd name="T30" fmla="*/ 129 w 148"/>
                <a:gd name="T31" fmla="*/ 17 h 109"/>
                <a:gd name="T32" fmla="*/ 148 w 148"/>
                <a:gd name="T33" fmla="*/ 34 h 109"/>
                <a:gd name="T34" fmla="*/ 142 w 148"/>
                <a:gd name="T35" fmla="*/ 36 h 109"/>
                <a:gd name="T36" fmla="*/ 114 w 148"/>
                <a:gd name="T37" fmla="*/ 43 h 109"/>
                <a:gd name="T38" fmla="*/ 100 w 148"/>
                <a:gd name="T39" fmla="*/ 51 h 109"/>
                <a:gd name="T40" fmla="*/ 93 w 148"/>
                <a:gd name="T41" fmla="*/ 55 h 109"/>
                <a:gd name="T42" fmla="*/ 89 w 148"/>
                <a:gd name="T43" fmla="*/ 64 h 109"/>
                <a:gd name="T44" fmla="*/ 89 w 148"/>
                <a:gd name="T45" fmla="*/ 68 h 109"/>
                <a:gd name="T46" fmla="*/ 83 w 148"/>
                <a:gd name="T47" fmla="*/ 68 h 109"/>
                <a:gd name="T48" fmla="*/ 81 w 148"/>
                <a:gd name="T49" fmla="*/ 72 h 109"/>
                <a:gd name="T50" fmla="*/ 81 w 148"/>
                <a:gd name="T51" fmla="*/ 81 h 109"/>
                <a:gd name="T52" fmla="*/ 81 w 148"/>
                <a:gd name="T53" fmla="*/ 83 h 109"/>
                <a:gd name="T54" fmla="*/ 74 w 148"/>
                <a:gd name="T55" fmla="*/ 90 h 109"/>
                <a:gd name="T56" fmla="*/ 70 w 148"/>
                <a:gd name="T57" fmla="*/ 100 h 109"/>
                <a:gd name="T58" fmla="*/ 66 w 148"/>
                <a:gd name="T59" fmla="*/ 100 h 109"/>
                <a:gd name="T60" fmla="*/ 53 w 148"/>
                <a:gd name="T61" fmla="*/ 106 h 109"/>
                <a:gd name="T62" fmla="*/ 42 w 148"/>
                <a:gd name="T63" fmla="*/ 109 h 109"/>
                <a:gd name="T64" fmla="*/ 36 w 148"/>
                <a:gd name="T65" fmla="*/ 109 h 109"/>
                <a:gd name="T66" fmla="*/ 32 w 148"/>
                <a:gd name="T67" fmla="*/ 106 h 109"/>
                <a:gd name="T68" fmla="*/ 27 w 148"/>
                <a:gd name="T69" fmla="*/ 96 h 109"/>
                <a:gd name="T70" fmla="*/ 25 w 148"/>
                <a:gd name="T71" fmla="*/ 92 h 109"/>
                <a:gd name="T72" fmla="*/ 19 w 148"/>
                <a:gd name="T73" fmla="*/ 89 h 109"/>
                <a:gd name="T74" fmla="*/ 0 w 148"/>
                <a:gd name="T75" fmla="*/ 89 h 109"/>
                <a:gd name="T76" fmla="*/ 0 w 148"/>
                <a:gd name="T77" fmla="*/ 89 h 109"/>
                <a:gd name="T78" fmla="*/ 0 w 148"/>
                <a:gd name="T79" fmla="*/ 83 h 109"/>
                <a:gd name="T80" fmla="*/ 11 w 148"/>
                <a:gd name="T81" fmla="*/ 49 h 109"/>
                <a:gd name="T82" fmla="*/ 11 w 148"/>
                <a:gd name="T83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09">
                  <a:moveTo>
                    <a:pt x="11" y="49"/>
                  </a:moveTo>
                  <a:lnTo>
                    <a:pt x="11" y="49"/>
                  </a:lnTo>
                  <a:lnTo>
                    <a:pt x="15" y="43"/>
                  </a:lnTo>
                  <a:lnTo>
                    <a:pt x="23" y="34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5" y="26"/>
                  </a:lnTo>
                  <a:lnTo>
                    <a:pt x="25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7" y="1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21" y="7"/>
                  </a:lnTo>
                  <a:lnTo>
                    <a:pt x="27" y="5"/>
                  </a:lnTo>
                  <a:lnTo>
                    <a:pt x="42" y="2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72" y="7"/>
                  </a:lnTo>
                  <a:lnTo>
                    <a:pt x="78" y="9"/>
                  </a:lnTo>
                  <a:lnTo>
                    <a:pt x="81" y="11"/>
                  </a:lnTo>
                  <a:lnTo>
                    <a:pt x="87" y="11"/>
                  </a:lnTo>
                  <a:lnTo>
                    <a:pt x="9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14" y="9"/>
                  </a:lnTo>
                  <a:lnTo>
                    <a:pt x="119" y="11"/>
                  </a:lnTo>
                  <a:lnTo>
                    <a:pt x="125" y="13"/>
                  </a:lnTo>
                  <a:lnTo>
                    <a:pt x="129" y="17"/>
                  </a:lnTo>
                  <a:lnTo>
                    <a:pt x="138" y="2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2" y="36"/>
                  </a:lnTo>
                  <a:lnTo>
                    <a:pt x="134" y="37"/>
                  </a:lnTo>
                  <a:lnTo>
                    <a:pt x="114" y="43"/>
                  </a:lnTo>
                  <a:lnTo>
                    <a:pt x="104" y="47"/>
                  </a:lnTo>
                  <a:lnTo>
                    <a:pt x="100" y="51"/>
                  </a:lnTo>
                  <a:lnTo>
                    <a:pt x="97" y="51"/>
                  </a:lnTo>
                  <a:lnTo>
                    <a:pt x="93" y="55"/>
                  </a:lnTo>
                  <a:lnTo>
                    <a:pt x="91" y="58"/>
                  </a:lnTo>
                  <a:lnTo>
                    <a:pt x="89" y="64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85" y="68"/>
                  </a:lnTo>
                  <a:lnTo>
                    <a:pt x="83" y="68"/>
                  </a:lnTo>
                  <a:lnTo>
                    <a:pt x="83" y="72"/>
                  </a:lnTo>
                  <a:lnTo>
                    <a:pt x="81" y="72"/>
                  </a:lnTo>
                  <a:lnTo>
                    <a:pt x="81" y="79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78" y="89"/>
                  </a:lnTo>
                  <a:lnTo>
                    <a:pt x="74" y="90"/>
                  </a:lnTo>
                  <a:lnTo>
                    <a:pt x="72" y="9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66" y="100"/>
                  </a:lnTo>
                  <a:lnTo>
                    <a:pt x="61" y="102"/>
                  </a:lnTo>
                  <a:lnTo>
                    <a:pt x="53" y="106"/>
                  </a:lnTo>
                  <a:lnTo>
                    <a:pt x="46" y="109"/>
                  </a:lnTo>
                  <a:lnTo>
                    <a:pt x="42" y="109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4" y="109"/>
                  </a:lnTo>
                  <a:lnTo>
                    <a:pt x="32" y="106"/>
                  </a:lnTo>
                  <a:lnTo>
                    <a:pt x="30" y="102"/>
                  </a:lnTo>
                  <a:lnTo>
                    <a:pt x="27" y="96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4" y="70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B333286C-7399-8E4F-964B-F07727DDDB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21831" y="1277047"/>
              <a:ext cx="264473" cy="102377"/>
            </a:xfrm>
            <a:custGeom>
              <a:avLst/>
              <a:gdLst>
                <a:gd name="T0" fmla="*/ 86 w 173"/>
                <a:gd name="T1" fmla="*/ 55 h 79"/>
                <a:gd name="T2" fmla="*/ 67 w 173"/>
                <a:gd name="T3" fmla="*/ 55 h 79"/>
                <a:gd name="T4" fmla="*/ 57 w 173"/>
                <a:gd name="T5" fmla="*/ 47 h 79"/>
                <a:gd name="T6" fmla="*/ 52 w 173"/>
                <a:gd name="T7" fmla="*/ 47 h 79"/>
                <a:gd name="T8" fmla="*/ 50 w 173"/>
                <a:gd name="T9" fmla="*/ 53 h 79"/>
                <a:gd name="T10" fmla="*/ 38 w 173"/>
                <a:gd name="T11" fmla="*/ 57 h 79"/>
                <a:gd name="T12" fmla="*/ 23 w 173"/>
                <a:gd name="T13" fmla="*/ 55 h 79"/>
                <a:gd name="T14" fmla="*/ 6 w 173"/>
                <a:gd name="T15" fmla="*/ 53 h 79"/>
                <a:gd name="T16" fmla="*/ 0 w 173"/>
                <a:gd name="T17" fmla="*/ 51 h 79"/>
                <a:gd name="T18" fmla="*/ 10 w 173"/>
                <a:gd name="T19" fmla="*/ 43 h 79"/>
                <a:gd name="T20" fmla="*/ 27 w 173"/>
                <a:gd name="T21" fmla="*/ 40 h 79"/>
                <a:gd name="T22" fmla="*/ 23 w 173"/>
                <a:gd name="T23" fmla="*/ 34 h 79"/>
                <a:gd name="T24" fmla="*/ 14 w 173"/>
                <a:gd name="T25" fmla="*/ 34 h 79"/>
                <a:gd name="T26" fmla="*/ 19 w 173"/>
                <a:gd name="T27" fmla="*/ 19 h 79"/>
                <a:gd name="T28" fmla="*/ 27 w 173"/>
                <a:gd name="T29" fmla="*/ 11 h 79"/>
                <a:gd name="T30" fmla="*/ 33 w 173"/>
                <a:gd name="T31" fmla="*/ 7 h 79"/>
                <a:gd name="T32" fmla="*/ 38 w 173"/>
                <a:gd name="T33" fmla="*/ 5 h 79"/>
                <a:gd name="T34" fmla="*/ 46 w 173"/>
                <a:gd name="T35" fmla="*/ 9 h 79"/>
                <a:gd name="T36" fmla="*/ 55 w 173"/>
                <a:gd name="T37" fmla="*/ 15 h 79"/>
                <a:gd name="T38" fmla="*/ 70 w 173"/>
                <a:gd name="T39" fmla="*/ 19 h 79"/>
                <a:gd name="T40" fmla="*/ 86 w 173"/>
                <a:gd name="T41" fmla="*/ 30 h 79"/>
                <a:gd name="T42" fmla="*/ 106 w 173"/>
                <a:gd name="T43" fmla="*/ 40 h 79"/>
                <a:gd name="T44" fmla="*/ 120 w 173"/>
                <a:gd name="T45" fmla="*/ 40 h 79"/>
                <a:gd name="T46" fmla="*/ 118 w 173"/>
                <a:gd name="T47" fmla="*/ 32 h 79"/>
                <a:gd name="T48" fmla="*/ 118 w 173"/>
                <a:gd name="T49" fmla="*/ 26 h 79"/>
                <a:gd name="T50" fmla="*/ 114 w 173"/>
                <a:gd name="T51" fmla="*/ 21 h 79"/>
                <a:gd name="T52" fmla="*/ 106 w 173"/>
                <a:gd name="T53" fmla="*/ 13 h 79"/>
                <a:gd name="T54" fmla="*/ 106 w 173"/>
                <a:gd name="T55" fmla="*/ 7 h 79"/>
                <a:gd name="T56" fmla="*/ 125 w 173"/>
                <a:gd name="T57" fmla="*/ 0 h 79"/>
                <a:gd name="T58" fmla="*/ 131 w 173"/>
                <a:gd name="T59" fmla="*/ 13 h 79"/>
                <a:gd name="T60" fmla="*/ 140 w 173"/>
                <a:gd name="T61" fmla="*/ 21 h 79"/>
                <a:gd name="T62" fmla="*/ 142 w 173"/>
                <a:gd name="T63" fmla="*/ 26 h 79"/>
                <a:gd name="T64" fmla="*/ 148 w 173"/>
                <a:gd name="T65" fmla="*/ 30 h 79"/>
                <a:gd name="T66" fmla="*/ 154 w 173"/>
                <a:gd name="T67" fmla="*/ 22 h 79"/>
                <a:gd name="T68" fmla="*/ 163 w 173"/>
                <a:gd name="T69" fmla="*/ 21 h 79"/>
                <a:gd name="T70" fmla="*/ 169 w 173"/>
                <a:gd name="T71" fmla="*/ 22 h 79"/>
                <a:gd name="T72" fmla="*/ 171 w 173"/>
                <a:gd name="T73" fmla="*/ 38 h 79"/>
                <a:gd name="T74" fmla="*/ 165 w 173"/>
                <a:gd name="T75" fmla="*/ 47 h 79"/>
                <a:gd name="T76" fmla="*/ 139 w 173"/>
                <a:gd name="T77" fmla="*/ 57 h 79"/>
                <a:gd name="T78" fmla="*/ 110 w 173"/>
                <a:gd name="T79" fmla="*/ 68 h 79"/>
                <a:gd name="T80" fmla="*/ 97 w 173"/>
                <a:gd name="T81" fmla="*/ 72 h 79"/>
                <a:gd name="T82" fmla="*/ 65 w 173"/>
                <a:gd name="T83" fmla="*/ 79 h 79"/>
                <a:gd name="T84" fmla="*/ 50 w 173"/>
                <a:gd name="T85" fmla="*/ 77 h 79"/>
                <a:gd name="T86" fmla="*/ 50 w 173"/>
                <a:gd name="T87" fmla="*/ 72 h 79"/>
                <a:gd name="T88" fmla="*/ 53 w 173"/>
                <a:gd name="T89" fmla="*/ 64 h 79"/>
                <a:gd name="T90" fmla="*/ 72 w 173"/>
                <a:gd name="T91" fmla="*/ 57 h 79"/>
                <a:gd name="T92" fmla="*/ 87 w 173"/>
                <a:gd name="T93" fmla="*/ 57 h 79"/>
                <a:gd name="T94" fmla="*/ 87 w 173"/>
                <a:gd name="T95" fmla="*/ 5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3" h="79">
                  <a:moveTo>
                    <a:pt x="87" y="57"/>
                  </a:moveTo>
                  <a:lnTo>
                    <a:pt x="87" y="57"/>
                  </a:lnTo>
                  <a:lnTo>
                    <a:pt x="86" y="55"/>
                  </a:lnTo>
                  <a:lnTo>
                    <a:pt x="80" y="55"/>
                  </a:lnTo>
                  <a:lnTo>
                    <a:pt x="70" y="55"/>
                  </a:lnTo>
                  <a:lnTo>
                    <a:pt x="67" y="55"/>
                  </a:lnTo>
                  <a:lnTo>
                    <a:pt x="61" y="53"/>
                  </a:lnTo>
                  <a:lnTo>
                    <a:pt x="59" y="51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0" y="51"/>
                  </a:lnTo>
                  <a:lnTo>
                    <a:pt x="50" y="53"/>
                  </a:lnTo>
                  <a:lnTo>
                    <a:pt x="46" y="57"/>
                  </a:lnTo>
                  <a:lnTo>
                    <a:pt x="44" y="57"/>
                  </a:lnTo>
                  <a:lnTo>
                    <a:pt x="38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23" y="55"/>
                  </a:lnTo>
                  <a:lnTo>
                    <a:pt x="16" y="55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47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6" y="43"/>
                  </a:lnTo>
                  <a:lnTo>
                    <a:pt x="23" y="40"/>
                  </a:lnTo>
                  <a:lnTo>
                    <a:pt x="27" y="40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3" y="34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28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3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6" y="9"/>
                  </a:lnTo>
                  <a:lnTo>
                    <a:pt x="50" y="13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9" y="17"/>
                  </a:lnTo>
                  <a:lnTo>
                    <a:pt x="65" y="19"/>
                  </a:lnTo>
                  <a:lnTo>
                    <a:pt x="70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6" y="30"/>
                  </a:lnTo>
                  <a:lnTo>
                    <a:pt x="95" y="36"/>
                  </a:lnTo>
                  <a:lnTo>
                    <a:pt x="101" y="40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20" y="40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18" y="32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6" y="2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5"/>
                  </a:lnTo>
                  <a:lnTo>
                    <a:pt x="131" y="13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0" y="22"/>
                  </a:lnTo>
                  <a:lnTo>
                    <a:pt x="142" y="26"/>
                  </a:lnTo>
                  <a:lnTo>
                    <a:pt x="146" y="26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50" y="28"/>
                  </a:lnTo>
                  <a:lnTo>
                    <a:pt x="152" y="26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61" y="22"/>
                  </a:lnTo>
                  <a:lnTo>
                    <a:pt x="163" y="21"/>
                  </a:lnTo>
                  <a:lnTo>
                    <a:pt x="165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71" y="26"/>
                  </a:lnTo>
                  <a:lnTo>
                    <a:pt x="173" y="32"/>
                  </a:lnTo>
                  <a:lnTo>
                    <a:pt x="171" y="38"/>
                  </a:lnTo>
                  <a:lnTo>
                    <a:pt x="169" y="43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59" y="51"/>
                  </a:lnTo>
                  <a:lnTo>
                    <a:pt x="152" y="53"/>
                  </a:lnTo>
                  <a:lnTo>
                    <a:pt x="139" y="57"/>
                  </a:lnTo>
                  <a:lnTo>
                    <a:pt x="123" y="60"/>
                  </a:lnTo>
                  <a:lnTo>
                    <a:pt x="118" y="64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06" y="68"/>
                  </a:lnTo>
                  <a:lnTo>
                    <a:pt x="97" y="72"/>
                  </a:lnTo>
                  <a:lnTo>
                    <a:pt x="87" y="75"/>
                  </a:lnTo>
                  <a:lnTo>
                    <a:pt x="76" y="77"/>
                  </a:lnTo>
                  <a:lnTo>
                    <a:pt x="65" y="79"/>
                  </a:lnTo>
                  <a:lnTo>
                    <a:pt x="57" y="79"/>
                  </a:lnTo>
                  <a:lnTo>
                    <a:pt x="53" y="77"/>
                  </a:lnTo>
                  <a:lnTo>
                    <a:pt x="50" y="77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3" y="64"/>
                  </a:lnTo>
                  <a:lnTo>
                    <a:pt x="59" y="60"/>
                  </a:lnTo>
                  <a:lnTo>
                    <a:pt x="67" y="57"/>
                  </a:lnTo>
                  <a:lnTo>
                    <a:pt x="72" y="57"/>
                  </a:lnTo>
                  <a:lnTo>
                    <a:pt x="78" y="55"/>
                  </a:lnTo>
                  <a:lnTo>
                    <a:pt x="84" y="55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C2A16B91-ADF3-5748-858A-3FB6DF9AB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21831" y="1277047"/>
              <a:ext cx="264473" cy="102377"/>
            </a:xfrm>
            <a:custGeom>
              <a:avLst/>
              <a:gdLst>
                <a:gd name="T0" fmla="*/ 86 w 173"/>
                <a:gd name="T1" fmla="*/ 55 h 79"/>
                <a:gd name="T2" fmla="*/ 67 w 173"/>
                <a:gd name="T3" fmla="*/ 55 h 79"/>
                <a:gd name="T4" fmla="*/ 57 w 173"/>
                <a:gd name="T5" fmla="*/ 47 h 79"/>
                <a:gd name="T6" fmla="*/ 52 w 173"/>
                <a:gd name="T7" fmla="*/ 47 h 79"/>
                <a:gd name="T8" fmla="*/ 50 w 173"/>
                <a:gd name="T9" fmla="*/ 53 h 79"/>
                <a:gd name="T10" fmla="*/ 38 w 173"/>
                <a:gd name="T11" fmla="*/ 57 h 79"/>
                <a:gd name="T12" fmla="*/ 23 w 173"/>
                <a:gd name="T13" fmla="*/ 55 h 79"/>
                <a:gd name="T14" fmla="*/ 6 w 173"/>
                <a:gd name="T15" fmla="*/ 53 h 79"/>
                <a:gd name="T16" fmla="*/ 0 w 173"/>
                <a:gd name="T17" fmla="*/ 51 h 79"/>
                <a:gd name="T18" fmla="*/ 10 w 173"/>
                <a:gd name="T19" fmla="*/ 43 h 79"/>
                <a:gd name="T20" fmla="*/ 27 w 173"/>
                <a:gd name="T21" fmla="*/ 40 h 79"/>
                <a:gd name="T22" fmla="*/ 23 w 173"/>
                <a:gd name="T23" fmla="*/ 34 h 79"/>
                <a:gd name="T24" fmla="*/ 14 w 173"/>
                <a:gd name="T25" fmla="*/ 34 h 79"/>
                <a:gd name="T26" fmla="*/ 19 w 173"/>
                <a:gd name="T27" fmla="*/ 19 h 79"/>
                <a:gd name="T28" fmla="*/ 27 w 173"/>
                <a:gd name="T29" fmla="*/ 11 h 79"/>
                <a:gd name="T30" fmla="*/ 33 w 173"/>
                <a:gd name="T31" fmla="*/ 7 h 79"/>
                <a:gd name="T32" fmla="*/ 38 w 173"/>
                <a:gd name="T33" fmla="*/ 5 h 79"/>
                <a:gd name="T34" fmla="*/ 46 w 173"/>
                <a:gd name="T35" fmla="*/ 9 h 79"/>
                <a:gd name="T36" fmla="*/ 55 w 173"/>
                <a:gd name="T37" fmla="*/ 15 h 79"/>
                <a:gd name="T38" fmla="*/ 70 w 173"/>
                <a:gd name="T39" fmla="*/ 19 h 79"/>
                <a:gd name="T40" fmla="*/ 86 w 173"/>
                <a:gd name="T41" fmla="*/ 30 h 79"/>
                <a:gd name="T42" fmla="*/ 106 w 173"/>
                <a:gd name="T43" fmla="*/ 40 h 79"/>
                <a:gd name="T44" fmla="*/ 120 w 173"/>
                <a:gd name="T45" fmla="*/ 40 h 79"/>
                <a:gd name="T46" fmla="*/ 118 w 173"/>
                <a:gd name="T47" fmla="*/ 32 h 79"/>
                <a:gd name="T48" fmla="*/ 118 w 173"/>
                <a:gd name="T49" fmla="*/ 26 h 79"/>
                <a:gd name="T50" fmla="*/ 114 w 173"/>
                <a:gd name="T51" fmla="*/ 21 h 79"/>
                <a:gd name="T52" fmla="*/ 106 w 173"/>
                <a:gd name="T53" fmla="*/ 13 h 79"/>
                <a:gd name="T54" fmla="*/ 106 w 173"/>
                <a:gd name="T55" fmla="*/ 7 h 79"/>
                <a:gd name="T56" fmla="*/ 125 w 173"/>
                <a:gd name="T57" fmla="*/ 0 h 79"/>
                <a:gd name="T58" fmla="*/ 131 w 173"/>
                <a:gd name="T59" fmla="*/ 13 h 79"/>
                <a:gd name="T60" fmla="*/ 140 w 173"/>
                <a:gd name="T61" fmla="*/ 21 h 79"/>
                <a:gd name="T62" fmla="*/ 142 w 173"/>
                <a:gd name="T63" fmla="*/ 26 h 79"/>
                <a:gd name="T64" fmla="*/ 148 w 173"/>
                <a:gd name="T65" fmla="*/ 30 h 79"/>
                <a:gd name="T66" fmla="*/ 154 w 173"/>
                <a:gd name="T67" fmla="*/ 22 h 79"/>
                <a:gd name="T68" fmla="*/ 163 w 173"/>
                <a:gd name="T69" fmla="*/ 21 h 79"/>
                <a:gd name="T70" fmla="*/ 169 w 173"/>
                <a:gd name="T71" fmla="*/ 22 h 79"/>
                <a:gd name="T72" fmla="*/ 171 w 173"/>
                <a:gd name="T73" fmla="*/ 38 h 79"/>
                <a:gd name="T74" fmla="*/ 165 w 173"/>
                <a:gd name="T75" fmla="*/ 47 h 79"/>
                <a:gd name="T76" fmla="*/ 139 w 173"/>
                <a:gd name="T77" fmla="*/ 57 h 79"/>
                <a:gd name="T78" fmla="*/ 110 w 173"/>
                <a:gd name="T79" fmla="*/ 68 h 79"/>
                <a:gd name="T80" fmla="*/ 97 w 173"/>
                <a:gd name="T81" fmla="*/ 72 h 79"/>
                <a:gd name="T82" fmla="*/ 65 w 173"/>
                <a:gd name="T83" fmla="*/ 79 h 79"/>
                <a:gd name="T84" fmla="*/ 50 w 173"/>
                <a:gd name="T85" fmla="*/ 77 h 79"/>
                <a:gd name="T86" fmla="*/ 50 w 173"/>
                <a:gd name="T87" fmla="*/ 72 h 79"/>
                <a:gd name="T88" fmla="*/ 53 w 173"/>
                <a:gd name="T89" fmla="*/ 64 h 79"/>
                <a:gd name="T90" fmla="*/ 72 w 173"/>
                <a:gd name="T91" fmla="*/ 57 h 79"/>
                <a:gd name="T92" fmla="*/ 87 w 173"/>
                <a:gd name="T93" fmla="*/ 57 h 79"/>
                <a:gd name="T94" fmla="*/ 87 w 173"/>
                <a:gd name="T95" fmla="*/ 5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3" h="79">
                  <a:moveTo>
                    <a:pt x="87" y="57"/>
                  </a:moveTo>
                  <a:lnTo>
                    <a:pt x="87" y="57"/>
                  </a:lnTo>
                  <a:lnTo>
                    <a:pt x="86" y="55"/>
                  </a:lnTo>
                  <a:lnTo>
                    <a:pt x="80" y="55"/>
                  </a:lnTo>
                  <a:lnTo>
                    <a:pt x="70" y="55"/>
                  </a:lnTo>
                  <a:lnTo>
                    <a:pt x="67" y="55"/>
                  </a:lnTo>
                  <a:lnTo>
                    <a:pt x="61" y="53"/>
                  </a:lnTo>
                  <a:lnTo>
                    <a:pt x="59" y="51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0" y="51"/>
                  </a:lnTo>
                  <a:lnTo>
                    <a:pt x="50" y="53"/>
                  </a:lnTo>
                  <a:lnTo>
                    <a:pt x="46" y="57"/>
                  </a:lnTo>
                  <a:lnTo>
                    <a:pt x="44" y="57"/>
                  </a:lnTo>
                  <a:lnTo>
                    <a:pt x="38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23" y="55"/>
                  </a:lnTo>
                  <a:lnTo>
                    <a:pt x="16" y="55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47"/>
                  </a:lnTo>
                  <a:lnTo>
                    <a:pt x="6" y="43"/>
                  </a:lnTo>
                  <a:lnTo>
                    <a:pt x="10" y="43"/>
                  </a:lnTo>
                  <a:lnTo>
                    <a:pt x="16" y="43"/>
                  </a:lnTo>
                  <a:lnTo>
                    <a:pt x="23" y="40"/>
                  </a:lnTo>
                  <a:lnTo>
                    <a:pt x="27" y="40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3" y="34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28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3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6" y="9"/>
                  </a:lnTo>
                  <a:lnTo>
                    <a:pt x="50" y="13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9" y="17"/>
                  </a:lnTo>
                  <a:lnTo>
                    <a:pt x="65" y="19"/>
                  </a:lnTo>
                  <a:lnTo>
                    <a:pt x="70" y="1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6" y="30"/>
                  </a:lnTo>
                  <a:lnTo>
                    <a:pt x="95" y="36"/>
                  </a:lnTo>
                  <a:lnTo>
                    <a:pt x="101" y="40"/>
                  </a:lnTo>
                  <a:lnTo>
                    <a:pt x="106" y="40"/>
                  </a:lnTo>
                  <a:lnTo>
                    <a:pt x="112" y="40"/>
                  </a:lnTo>
                  <a:lnTo>
                    <a:pt x="120" y="40"/>
                  </a:lnTo>
                  <a:lnTo>
                    <a:pt x="120" y="40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18" y="32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6" y="22"/>
                  </a:lnTo>
                  <a:lnTo>
                    <a:pt x="114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6" y="2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5"/>
                  </a:lnTo>
                  <a:lnTo>
                    <a:pt x="131" y="13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0" y="22"/>
                  </a:lnTo>
                  <a:lnTo>
                    <a:pt x="142" y="26"/>
                  </a:lnTo>
                  <a:lnTo>
                    <a:pt x="146" y="26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50" y="28"/>
                  </a:lnTo>
                  <a:lnTo>
                    <a:pt x="152" y="26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61" y="22"/>
                  </a:lnTo>
                  <a:lnTo>
                    <a:pt x="163" y="21"/>
                  </a:lnTo>
                  <a:lnTo>
                    <a:pt x="165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71" y="26"/>
                  </a:lnTo>
                  <a:lnTo>
                    <a:pt x="173" y="32"/>
                  </a:lnTo>
                  <a:lnTo>
                    <a:pt x="171" y="38"/>
                  </a:lnTo>
                  <a:lnTo>
                    <a:pt x="169" y="43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59" y="51"/>
                  </a:lnTo>
                  <a:lnTo>
                    <a:pt x="152" y="53"/>
                  </a:lnTo>
                  <a:lnTo>
                    <a:pt x="139" y="57"/>
                  </a:lnTo>
                  <a:lnTo>
                    <a:pt x="123" y="60"/>
                  </a:lnTo>
                  <a:lnTo>
                    <a:pt x="118" y="64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06" y="68"/>
                  </a:lnTo>
                  <a:lnTo>
                    <a:pt x="97" y="72"/>
                  </a:lnTo>
                  <a:lnTo>
                    <a:pt x="87" y="75"/>
                  </a:lnTo>
                  <a:lnTo>
                    <a:pt x="76" y="77"/>
                  </a:lnTo>
                  <a:lnTo>
                    <a:pt x="65" y="79"/>
                  </a:lnTo>
                  <a:lnTo>
                    <a:pt x="57" y="79"/>
                  </a:lnTo>
                  <a:lnTo>
                    <a:pt x="53" y="77"/>
                  </a:lnTo>
                  <a:lnTo>
                    <a:pt x="50" y="77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3" y="64"/>
                  </a:lnTo>
                  <a:lnTo>
                    <a:pt x="59" y="60"/>
                  </a:lnTo>
                  <a:lnTo>
                    <a:pt x="67" y="57"/>
                  </a:lnTo>
                  <a:lnTo>
                    <a:pt x="72" y="57"/>
                  </a:lnTo>
                  <a:lnTo>
                    <a:pt x="78" y="55"/>
                  </a:lnTo>
                  <a:lnTo>
                    <a:pt x="84" y="55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lnTo>
                    <a:pt x="87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9F05481C-BCC3-4C40-A556-CE5FC9493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09045" y="1398619"/>
              <a:ext cx="372537" cy="200488"/>
            </a:xfrm>
            <a:custGeom>
              <a:avLst/>
              <a:gdLst>
                <a:gd name="T0" fmla="*/ 76 w 244"/>
                <a:gd name="T1" fmla="*/ 97 h 154"/>
                <a:gd name="T2" fmla="*/ 25 w 244"/>
                <a:gd name="T3" fmla="*/ 101 h 154"/>
                <a:gd name="T4" fmla="*/ 9 w 244"/>
                <a:gd name="T5" fmla="*/ 99 h 154"/>
                <a:gd name="T6" fmla="*/ 6 w 244"/>
                <a:gd name="T7" fmla="*/ 87 h 154"/>
                <a:gd name="T8" fmla="*/ 23 w 244"/>
                <a:gd name="T9" fmla="*/ 80 h 154"/>
                <a:gd name="T10" fmla="*/ 38 w 244"/>
                <a:gd name="T11" fmla="*/ 74 h 154"/>
                <a:gd name="T12" fmla="*/ 6 w 244"/>
                <a:gd name="T13" fmla="*/ 72 h 154"/>
                <a:gd name="T14" fmla="*/ 0 w 244"/>
                <a:gd name="T15" fmla="*/ 63 h 154"/>
                <a:gd name="T16" fmla="*/ 6 w 244"/>
                <a:gd name="T17" fmla="*/ 42 h 154"/>
                <a:gd name="T18" fmla="*/ 23 w 244"/>
                <a:gd name="T19" fmla="*/ 29 h 154"/>
                <a:gd name="T20" fmla="*/ 53 w 244"/>
                <a:gd name="T21" fmla="*/ 15 h 154"/>
                <a:gd name="T22" fmla="*/ 59 w 244"/>
                <a:gd name="T23" fmla="*/ 23 h 154"/>
                <a:gd name="T24" fmla="*/ 66 w 244"/>
                <a:gd name="T25" fmla="*/ 33 h 154"/>
                <a:gd name="T26" fmla="*/ 85 w 244"/>
                <a:gd name="T27" fmla="*/ 27 h 154"/>
                <a:gd name="T28" fmla="*/ 95 w 244"/>
                <a:gd name="T29" fmla="*/ 36 h 154"/>
                <a:gd name="T30" fmla="*/ 102 w 244"/>
                <a:gd name="T31" fmla="*/ 44 h 154"/>
                <a:gd name="T32" fmla="*/ 110 w 244"/>
                <a:gd name="T33" fmla="*/ 38 h 154"/>
                <a:gd name="T34" fmla="*/ 123 w 244"/>
                <a:gd name="T35" fmla="*/ 38 h 154"/>
                <a:gd name="T36" fmla="*/ 117 w 244"/>
                <a:gd name="T37" fmla="*/ 33 h 154"/>
                <a:gd name="T38" fmla="*/ 129 w 244"/>
                <a:gd name="T39" fmla="*/ 33 h 154"/>
                <a:gd name="T40" fmla="*/ 144 w 244"/>
                <a:gd name="T41" fmla="*/ 48 h 154"/>
                <a:gd name="T42" fmla="*/ 155 w 244"/>
                <a:gd name="T43" fmla="*/ 63 h 154"/>
                <a:gd name="T44" fmla="*/ 159 w 244"/>
                <a:gd name="T45" fmla="*/ 50 h 154"/>
                <a:gd name="T46" fmla="*/ 149 w 244"/>
                <a:gd name="T47" fmla="*/ 29 h 154"/>
                <a:gd name="T48" fmla="*/ 151 w 244"/>
                <a:gd name="T49" fmla="*/ 15 h 154"/>
                <a:gd name="T50" fmla="*/ 165 w 244"/>
                <a:gd name="T51" fmla="*/ 17 h 154"/>
                <a:gd name="T52" fmla="*/ 172 w 244"/>
                <a:gd name="T53" fmla="*/ 4 h 154"/>
                <a:gd name="T54" fmla="*/ 193 w 244"/>
                <a:gd name="T55" fmla="*/ 2 h 154"/>
                <a:gd name="T56" fmla="*/ 202 w 244"/>
                <a:gd name="T57" fmla="*/ 8 h 154"/>
                <a:gd name="T58" fmla="*/ 193 w 244"/>
                <a:gd name="T59" fmla="*/ 21 h 154"/>
                <a:gd name="T60" fmla="*/ 185 w 244"/>
                <a:gd name="T61" fmla="*/ 27 h 154"/>
                <a:gd name="T62" fmla="*/ 193 w 244"/>
                <a:gd name="T63" fmla="*/ 46 h 154"/>
                <a:gd name="T64" fmla="*/ 202 w 244"/>
                <a:gd name="T65" fmla="*/ 74 h 154"/>
                <a:gd name="T66" fmla="*/ 214 w 244"/>
                <a:gd name="T67" fmla="*/ 93 h 154"/>
                <a:gd name="T68" fmla="*/ 235 w 244"/>
                <a:gd name="T69" fmla="*/ 102 h 154"/>
                <a:gd name="T70" fmla="*/ 242 w 244"/>
                <a:gd name="T71" fmla="*/ 112 h 154"/>
                <a:gd name="T72" fmla="*/ 236 w 244"/>
                <a:gd name="T73" fmla="*/ 118 h 154"/>
                <a:gd name="T74" fmla="*/ 229 w 244"/>
                <a:gd name="T75" fmla="*/ 123 h 154"/>
                <a:gd name="T76" fmla="*/ 233 w 244"/>
                <a:gd name="T77" fmla="*/ 135 h 154"/>
                <a:gd name="T78" fmla="*/ 223 w 244"/>
                <a:gd name="T79" fmla="*/ 142 h 154"/>
                <a:gd name="T80" fmla="*/ 195 w 244"/>
                <a:gd name="T81" fmla="*/ 142 h 154"/>
                <a:gd name="T82" fmla="*/ 178 w 244"/>
                <a:gd name="T83" fmla="*/ 135 h 154"/>
                <a:gd name="T84" fmla="*/ 166 w 244"/>
                <a:gd name="T85" fmla="*/ 137 h 154"/>
                <a:gd name="T86" fmla="*/ 140 w 244"/>
                <a:gd name="T87" fmla="*/ 146 h 154"/>
                <a:gd name="T88" fmla="*/ 108 w 244"/>
                <a:gd name="T89" fmla="*/ 152 h 154"/>
                <a:gd name="T90" fmla="*/ 76 w 244"/>
                <a:gd name="T91" fmla="*/ 154 h 154"/>
                <a:gd name="T92" fmla="*/ 72 w 244"/>
                <a:gd name="T93" fmla="*/ 137 h 154"/>
                <a:gd name="T94" fmla="*/ 28 w 244"/>
                <a:gd name="T95" fmla="*/ 129 h 154"/>
                <a:gd name="T96" fmla="*/ 13 w 244"/>
                <a:gd name="T97" fmla="*/ 127 h 154"/>
                <a:gd name="T98" fmla="*/ 11 w 244"/>
                <a:gd name="T99" fmla="*/ 118 h 154"/>
                <a:gd name="T100" fmla="*/ 23 w 244"/>
                <a:gd name="T101" fmla="*/ 112 h 154"/>
                <a:gd name="T102" fmla="*/ 34 w 244"/>
                <a:gd name="T103" fmla="*/ 106 h 154"/>
                <a:gd name="T104" fmla="*/ 61 w 244"/>
                <a:gd name="T105" fmla="*/ 108 h 154"/>
                <a:gd name="T106" fmla="*/ 91 w 244"/>
                <a:gd name="T107" fmla="*/ 10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" h="154">
                  <a:moveTo>
                    <a:pt x="91" y="104"/>
                  </a:moveTo>
                  <a:lnTo>
                    <a:pt x="91" y="104"/>
                  </a:lnTo>
                  <a:lnTo>
                    <a:pt x="83" y="101"/>
                  </a:lnTo>
                  <a:lnTo>
                    <a:pt x="76" y="97"/>
                  </a:lnTo>
                  <a:lnTo>
                    <a:pt x="66" y="97"/>
                  </a:lnTo>
                  <a:lnTo>
                    <a:pt x="59" y="97"/>
                  </a:lnTo>
                  <a:lnTo>
                    <a:pt x="40" y="99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17" y="101"/>
                  </a:lnTo>
                  <a:lnTo>
                    <a:pt x="13" y="101"/>
                  </a:lnTo>
                  <a:lnTo>
                    <a:pt x="9" y="99"/>
                  </a:lnTo>
                  <a:lnTo>
                    <a:pt x="6" y="97"/>
                  </a:lnTo>
                  <a:lnTo>
                    <a:pt x="6" y="95"/>
                  </a:lnTo>
                  <a:lnTo>
                    <a:pt x="6" y="91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4"/>
                  </a:lnTo>
                  <a:lnTo>
                    <a:pt x="13" y="84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4" y="76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23" y="74"/>
                  </a:lnTo>
                  <a:lnTo>
                    <a:pt x="11" y="74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4" y="70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6" y="42"/>
                  </a:lnTo>
                  <a:lnTo>
                    <a:pt x="11" y="36"/>
                  </a:lnTo>
                  <a:lnTo>
                    <a:pt x="17" y="33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6" y="21"/>
                  </a:lnTo>
                  <a:lnTo>
                    <a:pt x="42" y="19"/>
                  </a:lnTo>
                  <a:lnTo>
                    <a:pt x="47" y="17"/>
                  </a:lnTo>
                  <a:lnTo>
                    <a:pt x="53" y="15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61" y="33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6" y="29"/>
                  </a:lnTo>
                  <a:lnTo>
                    <a:pt x="79" y="29"/>
                  </a:lnTo>
                  <a:lnTo>
                    <a:pt x="85" y="27"/>
                  </a:lnTo>
                  <a:lnTo>
                    <a:pt x="89" y="29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5" y="36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7" y="38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1" y="34"/>
                  </a:lnTo>
                  <a:lnTo>
                    <a:pt x="119" y="33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23" y="29"/>
                  </a:lnTo>
                  <a:lnTo>
                    <a:pt x="129" y="33"/>
                  </a:lnTo>
                  <a:lnTo>
                    <a:pt x="136" y="34"/>
                  </a:lnTo>
                  <a:lnTo>
                    <a:pt x="140" y="42"/>
                  </a:lnTo>
                  <a:lnTo>
                    <a:pt x="140" y="42"/>
                  </a:lnTo>
                  <a:lnTo>
                    <a:pt x="144" y="48"/>
                  </a:lnTo>
                  <a:lnTo>
                    <a:pt x="148" y="55"/>
                  </a:lnTo>
                  <a:lnTo>
                    <a:pt x="149" y="59"/>
                  </a:lnTo>
                  <a:lnTo>
                    <a:pt x="151" y="63"/>
                  </a:lnTo>
                  <a:lnTo>
                    <a:pt x="155" y="63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55"/>
                  </a:lnTo>
                  <a:lnTo>
                    <a:pt x="159" y="50"/>
                  </a:lnTo>
                  <a:lnTo>
                    <a:pt x="155" y="46"/>
                  </a:lnTo>
                  <a:lnTo>
                    <a:pt x="155" y="42"/>
                  </a:lnTo>
                  <a:lnTo>
                    <a:pt x="151" y="34"/>
                  </a:lnTo>
                  <a:lnTo>
                    <a:pt x="149" y="2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9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7" y="14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12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8" y="2"/>
                  </a:lnTo>
                  <a:lnTo>
                    <a:pt x="185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2" y="8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199" y="15"/>
                  </a:lnTo>
                  <a:lnTo>
                    <a:pt x="193" y="21"/>
                  </a:lnTo>
                  <a:lnTo>
                    <a:pt x="189" y="21"/>
                  </a:lnTo>
                  <a:lnTo>
                    <a:pt x="187" y="25"/>
                  </a:lnTo>
                  <a:lnTo>
                    <a:pt x="187" y="25"/>
                  </a:lnTo>
                  <a:lnTo>
                    <a:pt x="185" y="27"/>
                  </a:lnTo>
                  <a:lnTo>
                    <a:pt x="185" y="29"/>
                  </a:lnTo>
                  <a:lnTo>
                    <a:pt x="187" y="34"/>
                  </a:lnTo>
                  <a:lnTo>
                    <a:pt x="189" y="42"/>
                  </a:lnTo>
                  <a:lnTo>
                    <a:pt x="193" y="46"/>
                  </a:lnTo>
                  <a:lnTo>
                    <a:pt x="193" y="46"/>
                  </a:lnTo>
                  <a:lnTo>
                    <a:pt x="197" y="61"/>
                  </a:lnTo>
                  <a:lnTo>
                    <a:pt x="199" y="67"/>
                  </a:lnTo>
                  <a:lnTo>
                    <a:pt x="202" y="74"/>
                  </a:lnTo>
                  <a:lnTo>
                    <a:pt x="202" y="74"/>
                  </a:lnTo>
                  <a:lnTo>
                    <a:pt x="208" y="84"/>
                  </a:lnTo>
                  <a:lnTo>
                    <a:pt x="210" y="89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21" y="97"/>
                  </a:lnTo>
                  <a:lnTo>
                    <a:pt x="227" y="101"/>
                  </a:lnTo>
                  <a:lnTo>
                    <a:pt x="235" y="102"/>
                  </a:lnTo>
                  <a:lnTo>
                    <a:pt x="236" y="104"/>
                  </a:lnTo>
                  <a:lnTo>
                    <a:pt x="240" y="108"/>
                  </a:lnTo>
                  <a:lnTo>
                    <a:pt x="240" y="108"/>
                  </a:lnTo>
                  <a:lnTo>
                    <a:pt x="242" y="112"/>
                  </a:lnTo>
                  <a:lnTo>
                    <a:pt x="244" y="116"/>
                  </a:lnTo>
                  <a:lnTo>
                    <a:pt x="244" y="116"/>
                  </a:lnTo>
                  <a:lnTo>
                    <a:pt x="242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9"/>
                  </a:lnTo>
                  <a:lnTo>
                    <a:pt x="229" y="129"/>
                  </a:lnTo>
                  <a:lnTo>
                    <a:pt x="233" y="135"/>
                  </a:lnTo>
                  <a:lnTo>
                    <a:pt x="233" y="137"/>
                  </a:lnTo>
                  <a:lnTo>
                    <a:pt x="233" y="140"/>
                  </a:lnTo>
                  <a:lnTo>
                    <a:pt x="233" y="140"/>
                  </a:lnTo>
                  <a:lnTo>
                    <a:pt x="223" y="142"/>
                  </a:lnTo>
                  <a:lnTo>
                    <a:pt x="214" y="144"/>
                  </a:lnTo>
                  <a:lnTo>
                    <a:pt x="204" y="144"/>
                  </a:lnTo>
                  <a:lnTo>
                    <a:pt x="201" y="142"/>
                  </a:lnTo>
                  <a:lnTo>
                    <a:pt x="195" y="142"/>
                  </a:lnTo>
                  <a:lnTo>
                    <a:pt x="195" y="142"/>
                  </a:lnTo>
                  <a:lnTo>
                    <a:pt x="185" y="138"/>
                  </a:lnTo>
                  <a:lnTo>
                    <a:pt x="182" y="137"/>
                  </a:lnTo>
                  <a:lnTo>
                    <a:pt x="178" y="135"/>
                  </a:lnTo>
                  <a:lnTo>
                    <a:pt x="178" y="135"/>
                  </a:lnTo>
                  <a:lnTo>
                    <a:pt x="172" y="135"/>
                  </a:lnTo>
                  <a:lnTo>
                    <a:pt x="170" y="135"/>
                  </a:lnTo>
                  <a:lnTo>
                    <a:pt x="166" y="137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51" y="142"/>
                  </a:lnTo>
                  <a:lnTo>
                    <a:pt x="140" y="146"/>
                  </a:lnTo>
                  <a:lnTo>
                    <a:pt x="129" y="146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08" y="152"/>
                  </a:lnTo>
                  <a:lnTo>
                    <a:pt x="96" y="154"/>
                  </a:lnTo>
                  <a:lnTo>
                    <a:pt x="87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48"/>
                  </a:lnTo>
                  <a:lnTo>
                    <a:pt x="74" y="142"/>
                  </a:lnTo>
                  <a:lnTo>
                    <a:pt x="72" y="137"/>
                  </a:lnTo>
                  <a:lnTo>
                    <a:pt x="72" y="137"/>
                  </a:lnTo>
                  <a:lnTo>
                    <a:pt x="62" y="133"/>
                  </a:lnTo>
                  <a:lnTo>
                    <a:pt x="51" y="131"/>
                  </a:lnTo>
                  <a:lnTo>
                    <a:pt x="28" y="129"/>
                  </a:lnTo>
                  <a:lnTo>
                    <a:pt x="28" y="129"/>
                  </a:lnTo>
                  <a:lnTo>
                    <a:pt x="25" y="129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3" y="127"/>
                  </a:lnTo>
                  <a:lnTo>
                    <a:pt x="11" y="125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5" y="116"/>
                  </a:lnTo>
                  <a:lnTo>
                    <a:pt x="17" y="112"/>
                  </a:lnTo>
                  <a:lnTo>
                    <a:pt x="23" y="112"/>
                  </a:lnTo>
                  <a:lnTo>
                    <a:pt x="28" y="110"/>
                  </a:lnTo>
                  <a:lnTo>
                    <a:pt x="28" y="110"/>
                  </a:lnTo>
                  <a:lnTo>
                    <a:pt x="32" y="108"/>
                  </a:lnTo>
                  <a:lnTo>
                    <a:pt x="34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76" y="104"/>
                  </a:lnTo>
                  <a:lnTo>
                    <a:pt x="85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6228D1C9-2B7E-684B-830F-ACE5E7F55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09045" y="1398619"/>
              <a:ext cx="372537" cy="200488"/>
            </a:xfrm>
            <a:custGeom>
              <a:avLst/>
              <a:gdLst>
                <a:gd name="T0" fmla="*/ 76 w 244"/>
                <a:gd name="T1" fmla="*/ 97 h 154"/>
                <a:gd name="T2" fmla="*/ 25 w 244"/>
                <a:gd name="T3" fmla="*/ 101 h 154"/>
                <a:gd name="T4" fmla="*/ 9 w 244"/>
                <a:gd name="T5" fmla="*/ 99 h 154"/>
                <a:gd name="T6" fmla="*/ 6 w 244"/>
                <a:gd name="T7" fmla="*/ 87 h 154"/>
                <a:gd name="T8" fmla="*/ 23 w 244"/>
                <a:gd name="T9" fmla="*/ 80 h 154"/>
                <a:gd name="T10" fmla="*/ 38 w 244"/>
                <a:gd name="T11" fmla="*/ 74 h 154"/>
                <a:gd name="T12" fmla="*/ 6 w 244"/>
                <a:gd name="T13" fmla="*/ 72 h 154"/>
                <a:gd name="T14" fmla="*/ 0 w 244"/>
                <a:gd name="T15" fmla="*/ 63 h 154"/>
                <a:gd name="T16" fmla="*/ 6 w 244"/>
                <a:gd name="T17" fmla="*/ 42 h 154"/>
                <a:gd name="T18" fmla="*/ 23 w 244"/>
                <a:gd name="T19" fmla="*/ 29 h 154"/>
                <a:gd name="T20" fmla="*/ 53 w 244"/>
                <a:gd name="T21" fmla="*/ 15 h 154"/>
                <a:gd name="T22" fmla="*/ 59 w 244"/>
                <a:gd name="T23" fmla="*/ 23 h 154"/>
                <a:gd name="T24" fmla="*/ 66 w 244"/>
                <a:gd name="T25" fmla="*/ 33 h 154"/>
                <a:gd name="T26" fmla="*/ 85 w 244"/>
                <a:gd name="T27" fmla="*/ 27 h 154"/>
                <a:gd name="T28" fmla="*/ 95 w 244"/>
                <a:gd name="T29" fmla="*/ 36 h 154"/>
                <a:gd name="T30" fmla="*/ 102 w 244"/>
                <a:gd name="T31" fmla="*/ 44 h 154"/>
                <a:gd name="T32" fmla="*/ 110 w 244"/>
                <a:gd name="T33" fmla="*/ 38 h 154"/>
                <a:gd name="T34" fmla="*/ 123 w 244"/>
                <a:gd name="T35" fmla="*/ 38 h 154"/>
                <a:gd name="T36" fmla="*/ 117 w 244"/>
                <a:gd name="T37" fmla="*/ 33 h 154"/>
                <a:gd name="T38" fmla="*/ 129 w 244"/>
                <a:gd name="T39" fmla="*/ 33 h 154"/>
                <a:gd name="T40" fmla="*/ 144 w 244"/>
                <a:gd name="T41" fmla="*/ 48 h 154"/>
                <a:gd name="T42" fmla="*/ 155 w 244"/>
                <a:gd name="T43" fmla="*/ 63 h 154"/>
                <a:gd name="T44" fmla="*/ 159 w 244"/>
                <a:gd name="T45" fmla="*/ 50 h 154"/>
                <a:gd name="T46" fmla="*/ 149 w 244"/>
                <a:gd name="T47" fmla="*/ 29 h 154"/>
                <a:gd name="T48" fmla="*/ 151 w 244"/>
                <a:gd name="T49" fmla="*/ 15 h 154"/>
                <a:gd name="T50" fmla="*/ 165 w 244"/>
                <a:gd name="T51" fmla="*/ 17 h 154"/>
                <a:gd name="T52" fmla="*/ 172 w 244"/>
                <a:gd name="T53" fmla="*/ 4 h 154"/>
                <a:gd name="T54" fmla="*/ 193 w 244"/>
                <a:gd name="T55" fmla="*/ 2 h 154"/>
                <a:gd name="T56" fmla="*/ 202 w 244"/>
                <a:gd name="T57" fmla="*/ 8 h 154"/>
                <a:gd name="T58" fmla="*/ 193 w 244"/>
                <a:gd name="T59" fmla="*/ 21 h 154"/>
                <a:gd name="T60" fmla="*/ 185 w 244"/>
                <a:gd name="T61" fmla="*/ 27 h 154"/>
                <a:gd name="T62" fmla="*/ 193 w 244"/>
                <a:gd name="T63" fmla="*/ 46 h 154"/>
                <a:gd name="T64" fmla="*/ 202 w 244"/>
                <a:gd name="T65" fmla="*/ 74 h 154"/>
                <a:gd name="T66" fmla="*/ 214 w 244"/>
                <a:gd name="T67" fmla="*/ 93 h 154"/>
                <a:gd name="T68" fmla="*/ 235 w 244"/>
                <a:gd name="T69" fmla="*/ 102 h 154"/>
                <a:gd name="T70" fmla="*/ 242 w 244"/>
                <a:gd name="T71" fmla="*/ 112 h 154"/>
                <a:gd name="T72" fmla="*/ 236 w 244"/>
                <a:gd name="T73" fmla="*/ 118 h 154"/>
                <a:gd name="T74" fmla="*/ 229 w 244"/>
                <a:gd name="T75" fmla="*/ 123 h 154"/>
                <a:gd name="T76" fmla="*/ 233 w 244"/>
                <a:gd name="T77" fmla="*/ 135 h 154"/>
                <a:gd name="T78" fmla="*/ 223 w 244"/>
                <a:gd name="T79" fmla="*/ 142 h 154"/>
                <a:gd name="T80" fmla="*/ 195 w 244"/>
                <a:gd name="T81" fmla="*/ 142 h 154"/>
                <a:gd name="T82" fmla="*/ 178 w 244"/>
                <a:gd name="T83" fmla="*/ 135 h 154"/>
                <a:gd name="T84" fmla="*/ 166 w 244"/>
                <a:gd name="T85" fmla="*/ 137 h 154"/>
                <a:gd name="T86" fmla="*/ 140 w 244"/>
                <a:gd name="T87" fmla="*/ 146 h 154"/>
                <a:gd name="T88" fmla="*/ 108 w 244"/>
                <a:gd name="T89" fmla="*/ 152 h 154"/>
                <a:gd name="T90" fmla="*/ 76 w 244"/>
                <a:gd name="T91" fmla="*/ 154 h 154"/>
                <a:gd name="T92" fmla="*/ 72 w 244"/>
                <a:gd name="T93" fmla="*/ 137 h 154"/>
                <a:gd name="T94" fmla="*/ 28 w 244"/>
                <a:gd name="T95" fmla="*/ 129 h 154"/>
                <a:gd name="T96" fmla="*/ 13 w 244"/>
                <a:gd name="T97" fmla="*/ 127 h 154"/>
                <a:gd name="T98" fmla="*/ 11 w 244"/>
                <a:gd name="T99" fmla="*/ 118 h 154"/>
                <a:gd name="T100" fmla="*/ 23 w 244"/>
                <a:gd name="T101" fmla="*/ 112 h 154"/>
                <a:gd name="T102" fmla="*/ 34 w 244"/>
                <a:gd name="T103" fmla="*/ 106 h 154"/>
                <a:gd name="T104" fmla="*/ 61 w 244"/>
                <a:gd name="T105" fmla="*/ 108 h 154"/>
                <a:gd name="T106" fmla="*/ 91 w 244"/>
                <a:gd name="T107" fmla="*/ 10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" h="154">
                  <a:moveTo>
                    <a:pt x="91" y="104"/>
                  </a:moveTo>
                  <a:lnTo>
                    <a:pt x="91" y="104"/>
                  </a:lnTo>
                  <a:lnTo>
                    <a:pt x="83" y="101"/>
                  </a:lnTo>
                  <a:lnTo>
                    <a:pt x="76" y="97"/>
                  </a:lnTo>
                  <a:lnTo>
                    <a:pt x="66" y="97"/>
                  </a:lnTo>
                  <a:lnTo>
                    <a:pt x="59" y="97"/>
                  </a:lnTo>
                  <a:lnTo>
                    <a:pt x="40" y="99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17" y="101"/>
                  </a:lnTo>
                  <a:lnTo>
                    <a:pt x="13" y="101"/>
                  </a:lnTo>
                  <a:lnTo>
                    <a:pt x="9" y="99"/>
                  </a:lnTo>
                  <a:lnTo>
                    <a:pt x="6" y="97"/>
                  </a:lnTo>
                  <a:lnTo>
                    <a:pt x="6" y="95"/>
                  </a:lnTo>
                  <a:lnTo>
                    <a:pt x="6" y="91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4"/>
                  </a:lnTo>
                  <a:lnTo>
                    <a:pt x="13" y="84"/>
                  </a:lnTo>
                  <a:lnTo>
                    <a:pt x="23" y="80"/>
                  </a:lnTo>
                  <a:lnTo>
                    <a:pt x="32" y="80"/>
                  </a:lnTo>
                  <a:lnTo>
                    <a:pt x="34" y="76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23" y="74"/>
                  </a:lnTo>
                  <a:lnTo>
                    <a:pt x="11" y="74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4" y="70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6" y="42"/>
                  </a:lnTo>
                  <a:lnTo>
                    <a:pt x="11" y="36"/>
                  </a:lnTo>
                  <a:lnTo>
                    <a:pt x="17" y="33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6" y="21"/>
                  </a:lnTo>
                  <a:lnTo>
                    <a:pt x="42" y="19"/>
                  </a:lnTo>
                  <a:lnTo>
                    <a:pt x="47" y="17"/>
                  </a:lnTo>
                  <a:lnTo>
                    <a:pt x="53" y="15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61" y="33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6" y="29"/>
                  </a:lnTo>
                  <a:lnTo>
                    <a:pt x="79" y="29"/>
                  </a:lnTo>
                  <a:lnTo>
                    <a:pt x="85" y="27"/>
                  </a:lnTo>
                  <a:lnTo>
                    <a:pt x="89" y="29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5" y="36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7" y="38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1" y="34"/>
                  </a:lnTo>
                  <a:lnTo>
                    <a:pt x="119" y="33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23" y="29"/>
                  </a:lnTo>
                  <a:lnTo>
                    <a:pt x="129" y="33"/>
                  </a:lnTo>
                  <a:lnTo>
                    <a:pt x="136" y="34"/>
                  </a:lnTo>
                  <a:lnTo>
                    <a:pt x="140" y="42"/>
                  </a:lnTo>
                  <a:lnTo>
                    <a:pt x="140" y="42"/>
                  </a:lnTo>
                  <a:lnTo>
                    <a:pt x="144" y="48"/>
                  </a:lnTo>
                  <a:lnTo>
                    <a:pt x="148" y="55"/>
                  </a:lnTo>
                  <a:lnTo>
                    <a:pt x="149" y="59"/>
                  </a:lnTo>
                  <a:lnTo>
                    <a:pt x="151" y="63"/>
                  </a:lnTo>
                  <a:lnTo>
                    <a:pt x="155" y="63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55"/>
                  </a:lnTo>
                  <a:lnTo>
                    <a:pt x="159" y="50"/>
                  </a:lnTo>
                  <a:lnTo>
                    <a:pt x="155" y="46"/>
                  </a:lnTo>
                  <a:lnTo>
                    <a:pt x="155" y="42"/>
                  </a:lnTo>
                  <a:lnTo>
                    <a:pt x="151" y="34"/>
                  </a:lnTo>
                  <a:lnTo>
                    <a:pt x="149" y="2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9" y="19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7" y="14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12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8" y="2"/>
                  </a:lnTo>
                  <a:lnTo>
                    <a:pt x="185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2" y="8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199" y="15"/>
                  </a:lnTo>
                  <a:lnTo>
                    <a:pt x="193" y="21"/>
                  </a:lnTo>
                  <a:lnTo>
                    <a:pt x="189" y="21"/>
                  </a:lnTo>
                  <a:lnTo>
                    <a:pt x="187" y="25"/>
                  </a:lnTo>
                  <a:lnTo>
                    <a:pt x="187" y="25"/>
                  </a:lnTo>
                  <a:lnTo>
                    <a:pt x="185" y="27"/>
                  </a:lnTo>
                  <a:lnTo>
                    <a:pt x="185" y="29"/>
                  </a:lnTo>
                  <a:lnTo>
                    <a:pt x="187" y="34"/>
                  </a:lnTo>
                  <a:lnTo>
                    <a:pt x="189" y="42"/>
                  </a:lnTo>
                  <a:lnTo>
                    <a:pt x="193" y="46"/>
                  </a:lnTo>
                  <a:lnTo>
                    <a:pt x="193" y="46"/>
                  </a:lnTo>
                  <a:lnTo>
                    <a:pt x="197" y="61"/>
                  </a:lnTo>
                  <a:lnTo>
                    <a:pt x="199" y="67"/>
                  </a:lnTo>
                  <a:lnTo>
                    <a:pt x="202" y="74"/>
                  </a:lnTo>
                  <a:lnTo>
                    <a:pt x="202" y="74"/>
                  </a:lnTo>
                  <a:lnTo>
                    <a:pt x="208" y="84"/>
                  </a:lnTo>
                  <a:lnTo>
                    <a:pt x="210" y="89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21" y="97"/>
                  </a:lnTo>
                  <a:lnTo>
                    <a:pt x="227" y="101"/>
                  </a:lnTo>
                  <a:lnTo>
                    <a:pt x="235" y="102"/>
                  </a:lnTo>
                  <a:lnTo>
                    <a:pt x="236" y="104"/>
                  </a:lnTo>
                  <a:lnTo>
                    <a:pt x="240" y="108"/>
                  </a:lnTo>
                  <a:lnTo>
                    <a:pt x="240" y="108"/>
                  </a:lnTo>
                  <a:lnTo>
                    <a:pt x="242" y="112"/>
                  </a:lnTo>
                  <a:lnTo>
                    <a:pt x="244" y="116"/>
                  </a:lnTo>
                  <a:lnTo>
                    <a:pt x="244" y="116"/>
                  </a:lnTo>
                  <a:lnTo>
                    <a:pt x="242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9"/>
                  </a:lnTo>
                  <a:lnTo>
                    <a:pt x="229" y="129"/>
                  </a:lnTo>
                  <a:lnTo>
                    <a:pt x="233" y="135"/>
                  </a:lnTo>
                  <a:lnTo>
                    <a:pt x="233" y="137"/>
                  </a:lnTo>
                  <a:lnTo>
                    <a:pt x="233" y="140"/>
                  </a:lnTo>
                  <a:lnTo>
                    <a:pt x="233" y="140"/>
                  </a:lnTo>
                  <a:lnTo>
                    <a:pt x="223" y="142"/>
                  </a:lnTo>
                  <a:lnTo>
                    <a:pt x="214" y="144"/>
                  </a:lnTo>
                  <a:lnTo>
                    <a:pt x="204" y="144"/>
                  </a:lnTo>
                  <a:lnTo>
                    <a:pt x="201" y="142"/>
                  </a:lnTo>
                  <a:lnTo>
                    <a:pt x="195" y="142"/>
                  </a:lnTo>
                  <a:lnTo>
                    <a:pt x="195" y="142"/>
                  </a:lnTo>
                  <a:lnTo>
                    <a:pt x="185" y="138"/>
                  </a:lnTo>
                  <a:lnTo>
                    <a:pt x="182" y="137"/>
                  </a:lnTo>
                  <a:lnTo>
                    <a:pt x="178" y="135"/>
                  </a:lnTo>
                  <a:lnTo>
                    <a:pt x="178" y="135"/>
                  </a:lnTo>
                  <a:lnTo>
                    <a:pt x="172" y="135"/>
                  </a:lnTo>
                  <a:lnTo>
                    <a:pt x="170" y="135"/>
                  </a:lnTo>
                  <a:lnTo>
                    <a:pt x="166" y="137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51" y="142"/>
                  </a:lnTo>
                  <a:lnTo>
                    <a:pt x="140" y="146"/>
                  </a:lnTo>
                  <a:lnTo>
                    <a:pt x="129" y="146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08" y="152"/>
                  </a:lnTo>
                  <a:lnTo>
                    <a:pt x="96" y="154"/>
                  </a:lnTo>
                  <a:lnTo>
                    <a:pt x="87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48"/>
                  </a:lnTo>
                  <a:lnTo>
                    <a:pt x="74" y="142"/>
                  </a:lnTo>
                  <a:lnTo>
                    <a:pt x="72" y="137"/>
                  </a:lnTo>
                  <a:lnTo>
                    <a:pt x="72" y="137"/>
                  </a:lnTo>
                  <a:lnTo>
                    <a:pt x="62" y="133"/>
                  </a:lnTo>
                  <a:lnTo>
                    <a:pt x="51" y="131"/>
                  </a:lnTo>
                  <a:lnTo>
                    <a:pt x="28" y="129"/>
                  </a:lnTo>
                  <a:lnTo>
                    <a:pt x="28" y="129"/>
                  </a:lnTo>
                  <a:lnTo>
                    <a:pt x="25" y="129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3" y="127"/>
                  </a:lnTo>
                  <a:lnTo>
                    <a:pt x="11" y="125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5" y="116"/>
                  </a:lnTo>
                  <a:lnTo>
                    <a:pt x="17" y="112"/>
                  </a:lnTo>
                  <a:lnTo>
                    <a:pt x="23" y="112"/>
                  </a:lnTo>
                  <a:lnTo>
                    <a:pt x="28" y="110"/>
                  </a:lnTo>
                  <a:lnTo>
                    <a:pt x="28" y="110"/>
                  </a:lnTo>
                  <a:lnTo>
                    <a:pt x="32" y="108"/>
                  </a:lnTo>
                  <a:lnTo>
                    <a:pt x="34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76" y="104"/>
                  </a:lnTo>
                  <a:lnTo>
                    <a:pt x="85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EABA0609-778F-C540-9AB9-FA10271381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215195"/>
              <a:ext cx="78204" cy="34126"/>
            </a:xfrm>
            <a:custGeom>
              <a:avLst/>
              <a:gdLst>
                <a:gd name="T0" fmla="*/ 30 w 51"/>
                <a:gd name="T1" fmla="*/ 0 h 26"/>
                <a:gd name="T2" fmla="*/ 30 w 51"/>
                <a:gd name="T3" fmla="*/ 0 h 26"/>
                <a:gd name="T4" fmla="*/ 36 w 51"/>
                <a:gd name="T5" fmla="*/ 0 h 26"/>
                <a:gd name="T6" fmla="*/ 40 w 51"/>
                <a:gd name="T7" fmla="*/ 0 h 26"/>
                <a:gd name="T8" fmla="*/ 45 w 51"/>
                <a:gd name="T9" fmla="*/ 1 h 26"/>
                <a:gd name="T10" fmla="*/ 51 w 51"/>
                <a:gd name="T11" fmla="*/ 7 h 26"/>
                <a:gd name="T12" fmla="*/ 51 w 51"/>
                <a:gd name="T13" fmla="*/ 7 h 26"/>
                <a:gd name="T14" fmla="*/ 42 w 51"/>
                <a:gd name="T15" fmla="*/ 13 h 26"/>
                <a:gd name="T16" fmla="*/ 34 w 51"/>
                <a:gd name="T17" fmla="*/ 18 h 26"/>
                <a:gd name="T18" fmla="*/ 28 w 51"/>
                <a:gd name="T19" fmla="*/ 22 h 26"/>
                <a:gd name="T20" fmla="*/ 25 w 51"/>
                <a:gd name="T21" fmla="*/ 24 h 26"/>
                <a:gd name="T22" fmla="*/ 21 w 51"/>
                <a:gd name="T23" fmla="*/ 26 h 26"/>
                <a:gd name="T24" fmla="*/ 15 w 51"/>
                <a:gd name="T25" fmla="*/ 26 h 26"/>
                <a:gd name="T26" fmla="*/ 15 w 51"/>
                <a:gd name="T27" fmla="*/ 26 h 26"/>
                <a:gd name="T28" fmla="*/ 9 w 51"/>
                <a:gd name="T29" fmla="*/ 24 h 26"/>
                <a:gd name="T30" fmla="*/ 6 w 51"/>
                <a:gd name="T31" fmla="*/ 22 h 26"/>
                <a:gd name="T32" fmla="*/ 2 w 51"/>
                <a:gd name="T33" fmla="*/ 18 h 26"/>
                <a:gd name="T34" fmla="*/ 2 w 51"/>
                <a:gd name="T35" fmla="*/ 18 h 26"/>
                <a:gd name="T36" fmla="*/ 0 w 51"/>
                <a:gd name="T37" fmla="*/ 15 h 26"/>
                <a:gd name="T38" fmla="*/ 0 w 51"/>
                <a:gd name="T39" fmla="*/ 11 h 26"/>
                <a:gd name="T40" fmla="*/ 0 w 51"/>
                <a:gd name="T41" fmla="*/ 11 h 26"/>
                <a:gd name="T42" fmla="*/ 2 w 51"/>
                <a:gd name="T43" fmla="*/ 7 h 26"/>
                <a:gd name="T44" fmla="*/ 6 w 51"/>
                <a:gd name="T45" fmla="*/ 5 h 26"/>
                <a:gd name="T46" fmla="*/ 9 w 51"/>
                <a:gd name="T47" fmla="*/ 3 h 26"/>
                <a:gd name="T48" fmla="*/ 13 w 51"/>
                <a:gd name="T49" fmla="*/ 1 h 26"/>
                <a:gd name="T50" fmla="*/ 23 w 51"/>
                <a:gd name="T51" fmla="*/ 0 h 26"/>
                <a:gd name="T52" fmla="*/ 30 w 51"/>
                <a:gd name="T53" fmla="*/ 0 h 26"/>
                <a:gd name="T54" fmla="*/ 30 w 51"/>
                <a:gd name="T55" fmla="*/ 0 h 26"/>
                <a:gd name="T56" fmla="*/ 30 w 51"/>
                <a:gd name="T57" fmla="*/ 0 h 26"/>
                <a:gd name="T58" fmla="*/ 30 w 51"/>
                <a:gd name="T5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26">
                  <a:moveTo>
                    <a:pt x="30" y="0"/>
                  </a:moveTo>
                  <a:lnTo>
                    <a:pt x="30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1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2" y="13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9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7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1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9067865C-724E-1E42-B562-0D8C2DA920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215195"/>
              <a:ext cx="78204" cy="34126"/>
            </a:xfrm>
            <a:custGeom>
              <a:avLst/>
              <a:gdLst>
                <a:gd name="T0" fmla="*/ 30 w 51"/>
                <a:gd name="T1" fmla="*/ 0 h 26"/>
                <a:gd name="T2" fmla="*/ 30 w 51"/>
                <a:gd name="T3" fmla="*/ 0 h 26"/>
                <a:gd name="T4" fmla="*/ 36 w 51"/>
                <a:gd name="T5" fmla="*/ 0 h 26"/>
                <a:gd name="T6" fmla="*/ 40 w 51"/>
                <a:gd name="T7" fmla="*/ 0 h 26"/>
                <a:gd name="T8" fmla="*/ 45 w 51"/>
                <a:gd name="T9" fmla="*/ 1 h 26"/>
                <a:gd name="T10" fmla="*/ 51 w 51"/>
                <a:gd name="T11" fmla="*/ 7 h 26"/>
                <a:gd name="T12" fmla="*/ 51 w 51"/>
                <a:gd name="T13" fmla="*/ 7 h 26"/>
                <a:gd name="T14" fmla="*/ 42 w 51"/>
                <a:gd name="T15" fmla="*/ 13 h 26"/>
                <a:gd name="T16" fmla="*/ 34 w 51"/>
                <a:gd name="T17" fmla="*/ 18 h 26"/>
                <a:gd name="T18" fmla="*/ 28 w 51"/>
                <a:gd name="T19" fmla="*/ 22 h 26"/>
                <a:gd name="T20" fmla="*/ 25 w 51"/>
                <a:gd name="T21" fmla="*/ 24 h 26"/>
                <a:gd name="T22" fmla="*/ 21 w 51"/>
                <a:gd name="T23" fmla="*/ 26 h 26"/>
                <a:gd name="T24" fmla="*/ 15 w 51"/>
                <a:gd name="T25" fmla="*/ 26 h 26"/>
                <a:gd name="T26" fmla="*/ 15 w 51"/>
                <a:gd name="T27" fmla="*/ 26 h 26"/>
                <a:gd name="T28" fmla="*/ 9 w 51"/>
                <a:gd name="T29" fmla="*/ 24 h 26"/>
                <a:gd name="T30" fmla="*/ 6 w 51"/>
                <a:gd name="T31" fmla="*/ 22 h 26"/>
                <a:gd name="T32" fmla="*/ 2 w 51"/>
                <a:gd name="T33" fmla="*/ 18 h 26"/>
                <a:gd name="T34" fmla="*/ 2 w 51"/>
                <a:gd name="T35" fmla="*/ 18 h 26"/>
                <a:gd name="T36" fmla="*/ 0 w 51"/>
                <a:gd name="T37" fmla="*/ 15 h 26"/>
                <a:gd name="T38" fmla="*/ 0 w 51"/>
                <a:gd name="T39" fmla="*/ 11 h 26"/>
                <a:gd name="T40" fmla="*/ 0 w 51"/>
                <a:gd name="T41" fmla="*/ 11 h 26"/>
                <a:gd name="T42" fmla="*/ 2 w 51"/>
                <a:gd name="T43" fmla="*/ 7 h 26"/>
                <a:gd name="T44" fmla="*/ 6 w 51"/>
                <a:gd name="T45" fmla="*/ 5 h 26"/>
                <a:gd name="T46" fmla="*/ 9 w 51"/>
                <a:gd name="T47" fmla="*/ 3 h 26"/>
                <a:gd name="T48" fmla="*/ 13 w 51"/>
                <a:gd name="T49" fmla="*/ 1 h 26"/>
                <a:gd name="T50" fmla="*/ 23 w 51"/>
                <a:gd name="T51" fmla="*/ 0 h 26"/>
                <a:gd name="T52" fmla="*/ 30 w 51"/>
                <a:gd name="T53" fmla="*/ 0 h 26"/>
                <a:gd name="T54" fmla="*/ 30 w 51"/>
                <a:gd name="T55" fmla="*/ 0 h 26"/>
                <a:gd name="T56" fmla="*/ 30 w 51"/>
                <a:gd name="T57" fmla="*/ 0 h 26"/>
                <a:gd name="T58" fmla="*/ 30 w 51"/>
                <a:gd name="T5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26">
                  <a:moveTo>
                    <a:pt x="30" y="0"/>
                  </a:moveTo>
                  <a:lnTo>
                    <a:pt x="30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1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2" y="13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9" y="24"/>
                  </a:lnTo>
                  <a:lnTo>
                    <a:pt x="6" y="22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7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1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85841285-A8D5-F845-8647-3D92B3E59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90569" y="1158675"/>
              <a:ext cx="130815" cy="68251"/>
            </a:xfrm>
            <a:custGeom>
              <a:avLst/>
              <a:gdLst>
                <a:gd name="T0" fmla="*/ 23 w 85"/>
                <a:gd name="T1" fmla="*/ 23 h 53"/>
                <a:gd name="T2" fmla="*/ 17 w 85"/>
                <a:gd name="T3" fmla="*/ 17 h 53"/>
                <a:gd name="T4" fmla="*/ 6 w 85"/>
                <a:gd name="T5" fmla="*/ 13 h 53"/>
                <a:gd name="T6" fmla="*/ 0 w 85"/>
                <a:gd name="T7" fmla="*/ 8 h 53"/>
                <a:gd name="T8" fmla="*/ 0 w 85"/>
                <a:gd name="T9" fmla="*/ 2 h 53"/>
                <a:gd name="T10" fmla="*/ 4 w 85"/>
                <a:gd name="T11" fmla="*/ 0 h 53"/>
                <a:gd name="T12" fmla="*/ 21 w 85"/>
                <a:gd name="T13" fmla="*/ 0 h 53"/>
                <a:gd name="T14" fmla="*/ 27 w 85"/>
                <a:gd name="T15" fmla="*/ 0 h 53"/>
                <a:gd name="T16" fmla="*/ 33 w 85"/>
                <a:gd name="T17" fmla="*/ 6 h 53"/>
                <a:gd name="T18" fmla="*/ 36 w 85"/>
                <a:gd name="T19" fmla="*/ 9 h 53"/>
                <a:gd name="T20" fmla="*/ 40 w 85"/>
                <a:gd name="T21" fmla="*/ 11 h 53"/>
                <a:gd name="T22" fmla="*/ 46 w 85"/>
                <a:gd name="T23" fmla="*/ 13 h 53"/>
                <a:gd name="T24" fmla="*/ 50 w 85"/>
                <a:gd name="T25" fmla="*/ 9 h 53"/>
                <a:gd name="T26" fmla="*/ 55 w 85"/>
                <a:gd name="T27" fmla="*/ 9 h 53"/>
                <a:gd name="T28" fmla="*/ 57 w 85"/>
                <a:gd name="T29" fmla="*/ 11 h 53"/>
                <a:gd name="T30" fmla="*/ 67 w 85"/>
                <a:gd name="T31" fmla="*/ 17 h 53"/>
                <a:gd name="T32" fmla="*/ 68 w 85"/>
                <a:gd name="T33" fmla="*/ 19 h 53"/>
                <a:gd name="T34" fmla="*/ 74 w 85"/>
                <a:gd name="T35" fmla="*/ 21 h 53"/>
                <a:gd name="T36" fmla="*/ 78 w 85"/>
                <a:gd name="T37" fmla="*/ 21 h 53"/>
                <a:gd name="T38" fmla="*/ 82 w 85"/>
                <a:gd name="T39" fmla="*/ 28 h 53"/>
                <a:gd name="T40" fmla="*/ 82 w 85"/>
                <a:gd name="T41" fmla="*/ 36 h 53"/>
                <a:gd name="T42" fmla="*/ 82 w 85"/>
                <a:gd name="T43" fmla="*/ 38 h 53"/>
                <a:gd name="T44" fmla="*/ 85 w 85"/>
                <a:gd name="T45" fmla="*/ 42 h 53"/>
                <a:gd name="T46" fmla="*/ 85 w 85"/>
                <a:gd name="T47" fmla="*/ 42 h 53"/>
                <a:gd name="T48" fmla="*/ 85 w 85"/>
                <a:gd name="T49" fmla="*/ 47 h 53"/>
                <a:gd name="T50" fmla="*/ 82 w 85"/>
                <a:gd name="T51" fmla="*/ 51 h 53"/>
                <a:gd name="T52" fmla="*/ 76 w 85"/>
                <a:gd name="T53" fmla="*/ 51 h 53"/>
                <a:gd name="T54" fmla="*/ 67 w 85"/>
                <a:gd name="T55" fmla="*/ 51 h 53"/>
                <a:gd name="T56" fmla="*/ 63 w 85"/>
                <a:gd name="T57" fmla="*/ 47 h 53"/>
                <a:gd name="T58" fmla="*/ 55 w 85"/>
                <a:gd name="T59" fmla="*/ 42 h 53"/>
                <a:gd name="T60" fmla="*/ 51 w 85"/>
                <a:gd name="T61" fmla="*/ 38 h 53"/>
                <a:gd name="T62" fmla="*/ 48 w 85"/>
                <a:gd name="T63" fmla="*/ 38 h 53"/>
                <a:gd name="T64" fmla="*/ 33 w 85"/>
                <a:gd name="T65" fmla="*/ 40 h 53"/>
                <a:gd name="T66" fmla="*/ 27 w 85"/>
                <a:gd name="T67" fmla="*/ 42 h 53"/>
                <a:gd name="T68" fmla="*/ 16 w 85"/>
                <a:gd name="T69" fmla="*/ 40 h 53"/>
                <a:gd name="T70" fmla="*/ 10 w 85"/>
                <a:gd name="T71" fmla="*/ 38 h 53"/>
                <a:gd name="T72" fmla="*/ 6 w 85"/>
                <a:gd name="T73" fmla="*/ 34 h 53"/>
                <a:gd name="T74" fmla="*/ 6 w 85"/>
                <a:gd name="T75" fmla="*/ 30 h 53"/>
                <a:gd name="T76" fmla="*/ 10 w 85"/>
                <a:gd name="T77" fmla="*/ 26 h 53"/>
                <a:gd name="T78" fmla="*/ 19 w 85"/>
                <a:gd name="T79" fmla="*/ 25 h 53"/>
                <a:gd name="T80" fmla="*/ 23 w 85"/>
                <a:gd name="T81" fmla="*/ 23 h 53"/>
                <a:gd name="T82" fmla="*/ 23 w 85"/>
                <a:gd name="T83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53">
                  <a:moveTo>
                    <a:pt x="23" y="23"/>
                  </a:moveTo>
                  <a:lnTo>
                    <a:pt x="23" y="23"/>
                  </a:lnTo>
                  <a:lnTo>
                    <a:pt x="21" y="21"/>
                  </a:lnTo>
                  <a:lnTo>
                    <a:pt x="17" y="17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11"/>
                  </a:lnTo>
                  <a:lnTo>
                    <a:pt x="61" y="13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2" y="25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2" y="38"/>
                  </a:lnTo>
                  <a:lnTo>
                    <a:pt x="82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4" y="51"/>
                  </a:lnTo>
                  <a:lnTo>
                    <a:pt x="82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0" y="53"/>
                  </a:lnTo>
                  <a:lnTo>
                    <a:pt x="67" y="51"/>
                  </a:lnTo>
                  <a:lnTo>
                    <a:pt x="65" y="51"/>
                  </a:lnTo>
                  <a:lnTo>
                    <a:pt x="63" y="47"/>
                  </a:lnTo>
                  <a:lnTo>
                    <a:pt x="59" y="44"/>
                  </a:lnTo>
                  <a:lnTo>
                    <a:pt x="55" y="42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3" y="40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1" y="42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E9496D04-49B7-A841-8350-3A8FF8067E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90569" y="1158675"/>
              <a:ext cx="130815" cy="68251"/>
            </a:xfrm>
            <a:custGeom>
              <a:avLst/>
              <a:gdLst>
                <a:gd name="T0" fmla="*/ 23 w 85"/>
                <a:gd name="T1" fmla="*/ 23 h 53"/>
                <a:gd name="T2" fmla="*/ 17 w 85"/>
                <a:gd name="T3" fmla="*/ 17 h 53"/>
                <a:gd name="T4" fmla="*/ 6 w 85"/>
                <a:gd name="T5" fmla="*/ 13 h 53"/>
                <a:gd name="T6" fmla="*/ 0 w 85"/>
                <a:gd name="T7" fmla="*/ 8 h 53"/>
                <a:gd name="T8" fmla="*/ 0 w 85"/>
                <a:gd name="T9" fmla="*/ 2 h 53"/>
                <a:gd name="T10" fmla="*/ 4 w 85"/>
                <a:gd name="T11" fmla="*/ 0 h 53"/>
                <a:gd name="T12" fmla="*/ 21 w 85"/>
                <a:gd name="T13" fmla="*/ 0 h 53"/>
                <a:gd name="T14" fmla="*/ 27 w 85"/>
                <a:gd name="T15" fmla="*/ 0 h 53"/>
                <a:gd name="T16" fmla="*/ 33 w 85"/>
                <a:gd name="T17" fmla="*/ 6 h 53"/>
                <a:gd name="T18" fmla="*/ 36 w 85"/>
                <a:gd name="T19" fmla="*/ 9 h 53"/>
                <a:gd name="T20" fmla="*/ 40 w 85"/>
                <a:gd name="T21" fmla="*/ 11 h 53"/>
                <a:gd name="T22" fmla="*/ 46 w 85"/>
                <a:gd name="T23" fmla="*/ 13 h 53"/>
                <a:gd name="T24" fmla="*/ 50 w 85"/>
                <a:gd name="T25" fmla="*/ 9 h 53"/>
                <a:gd name="T26" fmla="*/ 55 w 85"/>
                <a:gd name="T27" fmla="*/ 9 h 53"/>
                <a:gd name="T28" fmla="*/ 57 w 85"/>
                <a:gd name="T29" fmla="*/ 11 h 53"/>
                <a:gd name="T30" fmla="*/ 67 w 85"/>
                <a:gd name="T31" fmla="*/ 17 h 53"/>
                <a:gd name="T32" fmla="*/ 68 w 85"/>
                <a:gd name="T33" fmla="*/ 19 h 53"/>
                <a:gd name="T34" fmla="*/ 74 w 85"/>
                <a:gd name="T35" fmla="*/ 21 h 53"/>
                <a:gd name="T36" fmla="*/ 78 w 85"/>
                <a:gd name="T37" fmla="*/ 21 h 53"/>
                <a:gd name="T38" fmla="*/ 82 w 85"/>
                <a:gd name="T39" fmla="*/ 28 h 53"/>
                <a:gd name="T40" fmla="*/ 82 w 85"/>
                <a:gd name="T41" fmla="*/ 36 h 53"/>
                <a:gd name="T42" fmla="*/ 82 w 85"/>
                <a:gd name="T43" fmla="*/ 38 h 53"/>
                <a:gd name="T44" fmla="*/ 85 w 85"/>
                <a:gd name="T45" fmla="*/ 42 h 53"/>
                <a:gd name="T46" fmla="*/ 85 w 85"/>
                <a:gd name="T47" fmla="*/ 42 h 53"/>
                <a:gd name="T48" fmla="*/ 85 w 85"/>
                <a:gd name="T49" fmla="*/ 47 h 53"/>
                <a:gd name="T50" fmla="*/ 82 w 85"/>
                <a:gd name="T51" fmla="*/ 51 h 53"/>
                <a:gd name="T52" fmla="*/ 76 w 85"/>
                <a:gd name="T53" fmla="*/ 51 h 53"/>
                <a:gd name="T54" fmla="*/ 67 w 85"/>
                <a:gd name="T55" fmla="*/ 51 h 53"/>
                <a:gd name="T56" fmla="*/ 63 w 85"/>
                <a:gd name="T57" fmla="*/ 47 h 53"/>
                <a:gd name="T58" fmla="*/ 55 w 85"/>
                <a:gd name="T59" fmla="*/ 42 h 53"/>
                <a:gd name="T60" fmla="*/ 51 w 85"/>
                <a:gd name="T61" fmla="*/ 38 h 53"/>
                <a:gd name="T62" fmla="*/ 48 w 85"/>
                <a:gd name="T63" fmla="*/ 38 h 53"/>
                <a:gd name="T64" fmla="*/ 33 w 85"/>
                <a:gd name="T65" fmla="*/ 40 h 53"/>
                <a:gd name="T66" fmla="*/ 27 w 85"/>
                <a:gd name="T67" fmla="*/ 42 h 53"/>
                <a:gd name="T68" fmla="*/ 16 w 85"/>
                <a:gd name="T69" fmla="*/ 40 h 53"/>
                <a:gd name="T70" fmla="*/ 10 w 85"/>
                <a:gd name="T71" fmla="*/ 38 h 53"/>
                <a:gd name="T72" fmla="*/ 6 w 85"/>
                <a:gd name="T73" fmla="*/ 34 h 53"/>
                <a:gd name="T74" fmla="*/ 6 w 85"/>
                <a:gd name="T75" fmla="*/ 30 h 53"/>
                <a:gd name="T76" fmla="*/ 10 w 85"/>
                <a:gd name="T77" fmla="*/ 26 h 53"/>
                <a:gd name="T78" fmla="*/ 19 w 85"/>
                <a:gd name="T79" fmla="*/ 25 h 53"/>
                <a:gd name="T80" fmla="*/ 23 w 85"/>
                <a:gd name="T81" fmla="*/ 23 h 53"/>
                <a:gd name="T82" fmla="*/ 23 w 85"/>
                <a:gd name="T83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53">
                  <a:moveTo>
                    <a:pt x="23" y="23"/>
                  </a:moveTo>
                  <a:lnTo>
                    <a:pt x="23" y="23"/>
                  </a:lnTo>
                  <a:lnTo>
                    <a:pt x="21" y="21"/>
                  </a:lnTo>
                  <a:lnTo>
                    <a:pt x="17" y="17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11"/>
                  </a:lnTo>
                  <a:lnTo>
                    <a:pt x="61" y="13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2" y="25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2" y="38"/>
                  </a:lnTo>
                  <a:lnTo>
                    <a:pt x="82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4" y="51"/>
                  </a:lnTo>
                  <a:lnTo>
                    <a:pt x="82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0" y="53"/>
                  </a:lnTo>
                  <a:lnTo>
                    <a:pt x="67" y="51"/>
                  </a:lnTo>
                  <a:lnTo>
                    <a:pt x="65" y="51"/>
                  </a:lnTo>
                  <a:lnTo>
                    <a:pt x="63" y="47"/>
                  </a:lnTo>
                  <a:lnTo>
                    <a:pt x="59" y="44"/>
                  </a:lnTo>
                  <a:lnTo>
                    <a:pt x="55" y="42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3" y="40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1" y="42"/>
                  </a:lnTo>
                  <a:lnTo>
                    <a:pt x="16" y="40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EECCA94-9FEF-EA44-8E6F-0C9C103B96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05235" y="1238666"/>
              <a:ext cx="157830" cy="82115"/>
            </a:xfrm>
            <a:custGeom>
              <a:avLst/>
              <a:gdLst>
                <a:gd name="T0" fmla="*/ 34 w 104"/>
                <a:gd name="T1" fmla="*/ 27 h 63"/>
                <a:gd name="T2" fmla="*/ 47 w 104"/>
                <a:gd name="T3" fmla="*/ 17 h 63"/>
                <a:gd name="T4" fmla="*/ 62 w 104"/>
                <a:gd name="T5" fmla="*/ 10 h 63"/>
                <a:gd name="T6" fmla="*/ 62 w 104"/>
                <a:gd name="T7" fmla="*/ 6 h 63"/>
                <a:gd name="T8" fmla="*/ 68 w 104"/>
                <a:gd name="T9" fmla="*/ 6 h 63"/>
                <a:gd name="T10" fmla="*/ 79 w 104"/>
                <a:gd name="T11" fmla="*/ 8 h 63"/>
                <a:gd name="T12" fmla="*/ 85 w 104"/>
                <a:gd name="T13" fmla="*/ 8 h 63"/>
                <a:gd name="T14" fmla="*/ 85 w 104"/>
                <a:gd name="T15" fmla="*/ 4 h 63"/>
                <a:gd name="T16" fmla="*/ 91 w 104"/>
                <a:gd name="T17" fmla="*/ 0 h 63"/>
                <a:gd name="T18" fmla="*/ 96 w 104"/>
                <a:gd name="T19" fmla="*/ 0 h 63"/>
                <a:gd name="T20" fmla="*/ 102 w 104"/>
                <a:gd name="T21" fmla="*/ 2 h 63"/>
                <a:gd name="T22" fmla="*/ 104 w 104"/>
                <a:gd name="T23" fmla="*/ 10 h 63"/>
                <a:gd name="T24" fmla="*/ 100 w 104"/>
                <a:gd name="T25" fmla="*/ 10 h 63"/>
                <a:gd name="T26" fmla="*/ 95 w 104"/>
                <a:gd name="T27" fmla="*/ 16 h 63"/>
                <a:gd name="T28" fmla="*/ 95 w 104"/>
                <a:gd name="T29" fmla="*/ 21 h 63"/>
                <a:gd name="T30" fmla="*/ 96 w 104"/>
                <a:gd name="T31" fmla="*/ 23 h 63"/>
                <a:gd name="T32" fmla="*/ 100 w 104"/>
                <a:gd name="T33" fmla="*/ 27 h 63"/>
                <a:gd name="T34" fmla="*/ 96 w 104"/>
                <a:gd name="T35" fmla="*/ 31 h 63"/>
                <a:gd name="T36" fmla="*/ 85 w 104"/>
                <a:gd name="T37" fmla="*/ 38 h 63"/>
                <a:gd name="T38" fmla="*/ 74 w 104"/>
                <a:gd name="T39" fmla="*/ 42 h 63"/>
                <a:gd name="T40" fmla="*/ 74 w 104"/>
                <a:gd name="T41" fmla="*/ 25 h 63"/>
                <a:gd name="T42" fmla="*/ 68 w 104"/>
                <a:gd name="T43" fmla="*/ 27 h 63"/>
                <a:gd name="T44" fmla="*/ 62 w 104"/>
                <a:gd name="T45" fmla="*/ 36 h 63"/>
                <a:gd name="T46" fmla="*/ 62 w 104"/>
                <a:gd name="T47" fmla="*/ 42 h 63"/>
                <a:gd name="T48" fmla="*/ 59 w 104"/>
                <a:gd name="T49" fmla="*/ 38 h 63"/>
                <a:gd name="T50" fmla="*/ 55 w 104"/>
                <a:gd name="T51" fmla="*/ 36 h 63"/>
                <a:gd name="T52" fmla="*/ 51 w 104"/>
                <a:gd name="T53" fmla="*/ 42 h 63"/>
                <a:gd name="T54" fmla="*/ 42 w 104"/>
                <a:gd name="T55" fmla="*/ 44 h 63"/>
                <a:gd name="T56" fmla="*/ 40 w 104"/>
                <a:gd name="T57" fmla="*/ 61 h 63"/>
                <a:gd name="T58" fmla="*/ 36 w 104"/>
                <a:gd name="T59" fmla="*/ 63 h 63"/>
                <a:gd name="T60" fmla="*/ 30 w 104"/>
                <a:gd name="T61" fmla="*/ 59 h 63"/>
                <a:gd name="T62" fmla="*/ 28 w 104"/>
                <a:gd name="T63" fmla="*/ 55 h 63"/>
                <a:gd name="T64" fmla="*/ 15 w 104"/>
                <a:gd name="T65" fmla="*/ 59 h 63"/>
                <a:gd name="T66" fmla="*/ 6 w 104"/>
                <a:gd name="T67" fmla="*/ 59 h 63"/>
                <a:gd name="T68" fmla="*/ 2 w 104"/>
                <a:gd name="T69" fmla="*/ 57 h 63"/>
                <a:gd name="T70" fmla="*/ 0 w 104"/>
                <a:gd name="T71" fmla="*/ 51 h 63"/>
                <a:gd name="T72" fmla="*/ 0 w 104"/>
                <a:gd name="T73" fmla="*/ 48 h 63"/>
                <a:gd name="T74" fmla="*/ 11 w 104"/>
                <a:gd name="T75" fmla="*/ 38 h 63"/>
                <a:gd name="T76" fmla="*/ 30 w 104"/>
                <a:gd name="T77" fmla="*/ 31 h 63"/>
                <a:gd name="T78" fmla="*/ 34 w 104"/>
                <a:gd name="T79" fmla="*/ 27 h 63"/>
                <a:gd name="T80" fmla="*/ 34 w 104"/>
                <a:gd name="T81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63">
                  <a:moveTo>
                    <a:pt x="34" y="27"/>
                  </a:moveTo>
                  <a:lnTo>
                    <a:pt x="34" y="27"/>
                  </a:lnTo>
                  <a:lnTo>
                    <a:pt x="40" y="21"/>
                  </a:lnTo>
                  <a:lnTo>
                    <a:pt x="47" y="17"/>
                  </a:lnTo>
                  <a:lnTo>
                    <a:pt x="55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8" y="6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2" y="4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0" y="10"/>
                  </a:lnTo>
                  <a:lnTo>
                    <a:pt x="96" y="12"/>
                  </a:lnTo>
                  <a:lnTo>
                    <a:pt x="95" y="16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1" y="34"/>
                  </a:lnTo>
                  <a:lnTo>
                    <a:pt x="85" y="38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2" y="3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68" y="27"/>
                  </a:lnTo>
                  <a:lnTo>
                    <a:pt x="64" y="31"/>
                  </a:lnTo>
                  <a:lnTo>
                    <a:pt x="62" y="36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0" y="40"/>
                  </a:lnTo>
                  <a:lnTo>
                    <a:pt x="59" y="38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5" y="4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36" y="63"/>
                  </a:lnTo>
                  <a:lnTo>
                    <a:pt x="32" y="61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3" y="57"/>
                  </a:lnTo>
                  <a:lnTo>
                    <a:pt x="15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1" y="38"/>
                  </a:lnTo>
                  <a:lnTo>
                    <a:pt x="25" y="33"/>
                  </a:lnTo>
                  <a:lnTo>
                    <a:pt x="30" y="31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1A375EF1-B0EC-CA4A-A239-4A5923BD3B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05235" y="1238666"/>
              <a:ext cx="157830" cy="82115"/>
            </a:xfrm>
            <a:custGeom>
              <a:avLst/>
              <a:gdLst>
                <a:gd name="T0" fmla="*/ 34 w 104"/>
                <a:gd name="T1" fmla="*/ 27 h 63"/>
                <a:gd name="T2" fmla="*/ 47 w 104"/>
                <a:gd name="T3" fmla="*/ 17 h 63"/>
                <a:gd name="T4" fmla="*/ 62 w 104"/>
                <a:gd name="T5" fmla="*/ 10 h 63"/>
                <a:gd name="T6" fmla="*/ 62 w 104"/>
                <a:gd name="T7" fmla="*/ 6 h 63"/>
                <a:gd name="T8" fmla="*/ 68 w 104"/>
                <a:gd name="T9" fmla="*/ 6 h 63"/>
                <a:gd name="T10" fmla="*/ 79 w 104"/>
                <a:gd name="T11" fmla="*/ 8 h 63"/>
                <a:gd name="T12" fmla="*/ 85 w 104"/>
                <a:gd name="T13" fmla="*/ 8 h 63"/>
                <a:gd name="T14" fmla="*/ 85 w 104"/>
                <a:gd name="T15" fmla="*/ 4 h 63"/>
                <a:gd name="T16" fmla="*/ 91 w 104"/>
                <a:gd name="T17" fmla="*/ 0 h 63"/>
                <a:gd name="T18" fmla="*/ 96 w 104"/>
                <a:gd name="T19" fmla="*/ 0 h 63"/>
                <a:gd name="T20" fmla="*/ 102 w 104"/>
                <a:gd name="T21" fmla="*/ 2 h 63"/>
                <a:gd name="T22" fmla="*/ 104 w 104"/>
                <a:gd name="T23" fmla="*/ 10 h 63"/>
                <a:gd name="T24" fmla="*/ 100 w 104"/>
                <a:gd name="T25" fmla="*/ 10 h 63"/>
                <a:gd name="T26" fmla="*/ 95 w 104"/>
                <a:gd name="T27" fmla="*/ 16 h 63"/>
                <a:gd name="T28" fmla="*/ 95 w 104"/>
                <a:gd name="T29" fmla="*/ 21 h 63"/>
                <a:gd name="T30" fmla="*/ 96 w 104"/>
                <a:gd name="T31" fmla="*/ 23 h 63"/>
                <a:gd name="T32" fmla="*/ 100 w 104"/>
                <a:gd name="T33" fmla="*/ 27 h 63"/>
                <a:gd name="T34" fmla="*/ 96 w 104"/>
                <a:gd name="T35" fmla="*/ 31 h 63"/>
                <a:gd name="T36" fmla="*/ 85 w 104"/>
                <a:gd name="T37" fmla="*/ 38 h 63"/>
                <a:gd name="T38" fmla="*/ 74 w 104"/>
                <a:gd name="T39" fmla="*/ 42 h 63"/>
                <a:gd name="T40" fmla="*/ 74 w 104"/>
                <a:gd name="T41" fmla="*/ 25 h 63"/>
                <a:gd name="T42" fmla="*/ 68 w 104"/>
                <a:gd name="T43" fmla="*/ 27 h 63"/>
                <a:gd name="T44" fmla="*/ 62 w 104"/>
                <a:gd name="T45" fmla="*/ 36 h 63"/>
                <a:gd name="T46" fmla="*/ 62 w 104"/>
                <a:gd name="T47" fmla="*/ 42 h 63"/>
                <a:gd name="T48" fmla="*/ 59 w 104"/>
                <a:gd name="T49" fmla="*/ 38 h 63"/>
                <a:gd name="T50" fmla="*/ 55 w 104"/>
                <a:gd name="T51" fmla="*/ 36 h 63"/>
                <a:gd name="T52" fmla="*/ 51 w 104"/>
                <a:gd name="T53" fmla="*/ 42 h 63"/>
                <a:gd name="T54" fmla="*/ 42 w 104"/>
                <a:gd name="T55" fmla="*/ 44 h 63"/>
                <a:gd name="T56" fmla="*/ 40 w 104"/>
                <a:gd name="T57" fmla="*/ 61 h 63"/>
                <a:gd name="T58" fmla="*/ 36 w 104"/>
                <a:gd name="T59" fmla="*/ 63 h 63"/>
                <a:gd name="T60" fmla="*/ 30 w 104"/>
                <a:gd name="T61" fmla="*/ 59 h 63"/>
                <a:gd name="T62" fmla="*/ 28 w 104"/>
                <a:gd name="T63" fmla="*/ 55 h 63"/>
                <a:gd name="T64" fmla="*/ 15 w 104"/>
                <a:gd name="T65" fmla="*/ 59 h 63"/>
                <a:gd name="T66" fmla="*/ 6 w 104"/>
                <a:gd name="T67" fmla="*/ 59 h 63"/>
                <a:gd name="T68" fmla="*/ 2 w 104"/>
                <a:gd name="T69" fmla="*/ 57 h 63"/>
                <a:gd name="T70" fmla="*/ 0 w 104"/>
                <a:gd name="T71" fmla="*/ 51 h 63"/>
                <a:gd name="T72" fmla="*/ 0 w 104"/>
                <a:gd name="T73" fmla="*/ 48 h 63"/>
                <a:gd name="T74" fmla="*/ 11 w 104"/>
                <a:gd name="T75" fmla="*/ 38 h 63"/>
                <a:gd name="T76" fmla="*/ 30 w 104"/>
                <a:gd name="T77" fmla="*/ 31 h 63"/>
                <a:gd name="T78" fmla="*/ 34 w 104"/>
                <a:gd name="T79" fmla="*/ 27 h 63"/>
                <a:gd name="T80" fmla="*/ 34 w 104"/>
                <a:gd name="T81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63">
                  <a:moveTo>
                    <a:pt x="34" y="27"/>
                  </a:moveTo>
                  <a:lnTo>
                    <a:pt x="34" y="27"/>
                  </a:lnTo>
                  <a:lnTo>
                    <a:pt x="40" y="21"/>
                  </a:lnTo>
                  <a:lnTo>
                    <a:pt x="47" y="17"/>
                  </a:lnTo>
                  <a:lnTo>
                    <a:pt x="55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8" y="6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7" y="2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2" y="4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0" y="10"/>
                  </a:lnTo>
                  <a:lnTo>
                    <a:pt x="96" y="12"/>
                  </a:lnTo>
                  <a:lnTo>
                    <a:pt x="95" y="16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1" y="34"/>
                  </a:lnTo>
                  <a:lnTo>
                    <a:pt x="85" y="38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2" y="3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68" y="27"/>
                  </a:lnTo>
                  <a:lnTo>
                    <a:pt x="64" y="31"/>
                  </a:lnTo>
                  <a:lnTo>
                    <a:pt x="62" y="36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0" y="40"/>
                  </a:lnTo>
                  <a:lnTo>
                    <a:pt x="59" y="38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5" y="4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36" y="63"/>
                  </a:lnTo>
                  <a:lnTo>
                    <a:pt x="32" y="61"/>
                  </a:lnTo>
                  <a:lnTo>
                    <a:pt x="30" y="59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3" y="57"/>
                  </a:lnTo>
                  <a:lnTo>
                    <a:pt x="15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1" y="38"/>
                  </a:lnTo>
                  <a:lnTo>
                    <a:pt x="25" y="33"/>
                  </a:lnTo>
                  <a:lnTo>
                    <a:pt x="30" y="31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02530896-B24C-3444-B7DE-6BD1C75933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188535"/>
              <a:ext cx="83891" cy="24527"/>
            </a:xfrm>
            <a:custGeom>
              <a:avLst/>
              <a:gdLst>
                <a:gd name="T0" fmla="*/ 55 w 55"/>
                <a:gd name="T1" fmla="*/ 7 h 19"/>
                <a:gd name="T2" fmla="*/ 55 w 55"/>
                <a:gd name="T3" fmla="*/ 7 h 19"/>
                <a:gd name="T4" fmla="*/ 49 w 55"/>
                <a:gd name="T5" fmla="*/ 11 h 19"/>
                <a:gd name="T6" fmla="*/ 44 w 55"/>
                <a:gd name="T7" fmla="*/ 15 h 19"/>
                <a:gd name="T8" fmla="*/ 36 w 55"/>
                <a:gd name="T9" fmla="*/ 17 h 19"/>
                <a:gd name="T10" fmla="*/ 28 w 55"/>
                <a:gd name="T11" fmla="*/ 19 h 19"/>
                <a:gd name="T12" fmla="*/ 28 w 55"/>
                <a:gd name="T13" fmla="*/ 19 h 19"/>
                <a:gd name="T14" fmla="*/ 23 w 55"/>
                <a:gd name="T15" fmla="*/ 17 h 19"/>
                <a:gd name="T16" fmla="*/ 13 w 55"/>
                <a:gd name="T17" fmla="*/ 15 h 19"/>
                <a:gd name="T18" fmla="*/ 6 w 55"/>
                <a:gd name="T19" fmla="*/ 15 h 19"/>
                <a:gd name="T20" fmla="*/ 0 w 55"/>
                <a:gd name="T21" fmla="*/ 15 h 19"/>
                <a:gd name="T22" fmla="*/ 0 w 55"/>
                <a:gd name="T23" fmla="*/ 15 h 19"/>
                <a:gd name="T24" fmla="*/ 13 w 55"/>
                <a:gd name="T25" fmla="*/ 5 h 19"/>
                <a:gd name="T26" fmla="*/ 21 w 55"/>
                <a:gd name="T27" fmla="*/ 2 h 19"/>
                <a:gd name="T28" fmla="*/ 28 w 55"/>
                <a:gd name="T29" fmla="*/ 0 h 19"/>
                <a:gd name="T30" fmla="*/ 36 w 55"/>
                <a:gd name="T31" fmla="*/ 0 h 19"/>
                <a:gd name="T32" fmla="*/ 44 w 55"/>
                <a:gd name="T33" fmla="*/ 0 h 19"/>
                <a:gd name="T34" fmla="*/ 47 w 55"/>
                <a:gd name="T35" fmla="*/ 0 h 19"/>
                <a:gd name="T36" fmla="*/ 49 w 55"/>
                <a:gd name="T37" fmla="*/ 2 h 19"/>
                <a:gd name="T38" fmla="*/ 53 w 55"/>
                <a:gd name="T39" fmla="*/ 5 h 19"/>
                <a:gd name="T40" fmla="*/ 55 w 55"/>
                <a:gd name="T41" fmla="*/ 7 h 19"/>
                <a:gd name="T42" fmla="*/ 55 w 55"/>
                <a:gd name="T43" fmla="*/ 7 h 19"/>
                <a:gd name="T44" fmla="*/ 55 w 55"/>
                <a:gd name="T45" fmla="*/ 7 h 19"/>
                <a:gd name="T46" fmla="*/ 55 w 55"/>
                <a:gd name="T4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19">
                  <a:moveTo>
                    <a:pt x="55" y="7"/>
                  </a:moveTo>
                  <a:lnTo>
                    <a:pt x="55" y="7"/>
                  </a:lnTo>
                  <a:lnTo>
                    <a:pt x="49" y="11"/>
                  </a:lnTo>
                  <a:lnTo>
                    <a:pt x="44" y="15"/>
                  </a:lnTo>
                  <a:lnTo>
                    <a:pt x="36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17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3" y="5"/>
                  </a:lnTo>
                  <a:lnTo>
                    <a:pt x="21" y="2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9" y="2"/>
                  </a:lnTo>
                  <a:lnTo>
                    <a:pt x="53" y="5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5E2891B4-078D-FE48-9499-6B300A67C6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676" y="1188535"/>
              <a:ext cx="83891" cy="24527"/>
            </a:xfrm>
            <a:custGeom>
              <a:avLst/>
              <a:gdLst>
                <a:gd name="T0" fmla="*/ 55 w 55"/>
                <a:gd name="T1" fmla="*/ 7 h 19"/>
                <a:gd name="T2" fmla="*/ 55 w 55"/>
                <a:gd name="T3" fmla="*/ 7 h 19"/>
                <a:gd name="T4" fmla="*/ 49 w 55"/>
                <a:gd name="T5" fmla="*/ 11 h 19"/>
                <a:gd name="T6" fmla="*/ 44 w 55"/>
                <a:gd name="T7" fmla="*/ 15 h 19"/>
                <a:gd name="T8" fmla="*/ 36 w 55"/>
                <a:gd name="T9" fmla="*/ 17 h 19"/>
                <a:gd name="T10" fmla="*/ 28 w 55"/>
                <a:gd name="T11" fmla="*/ 19 h 19"/>
                <a:gd name="T12" fmla="*/ 28 w 55"/>
                <a:gd name="T13" fmla="*/ 19 h 19"/>
                <a:gd name="T14" fmla="*/ 23 w 55"/>
                <a:gd name="T15" fmla="*/ 17 h 19"/>
                <a:gd name="T16" fmla="*/ 13 w 55"/>
                <a:gd name="T17" fmla="*/ 15 h 19"/>
                <a:gd name="T18" fmla="*/ 6 w 55"/>
                <a:gd name="T19" fmla="*/ 15 h 19"/>
                <a:gd name="T20" fmla="*/ 0 w 55"/>
                <a:gd name="T21" fmla="*/ 15 h 19"/>
                <a:gd name="T22" fmla="*/ 0 w 55"/>
                <a:gd name="T23" fmla="*/ 15 h 19"/>
                <a:gd name="T24" fmla="*/ 13 w 55"/>
                <a:gd name="T25" fmla="*/ 5 h 19"/>
                <a:gd name="T26" fmla="*/ 21 w 55"/>
                <a:gd name="T27" fmla="*/ 2 h 19"/>
                <a:gd name="T28" fmla="*/ 28 w 55"/>
                <a:gd name="T29" fmla="*/ 0 h 19"/>
                <a:gd name="T30" fmla="*/ 36 w 55"/>
                <a:gd name="T31" fmla="*/ 0 h 19"/>
                <a:gd name="T32" fmla="*/ 44 w 55"/>
                <a:gd name="T33" fmla="*/ 0 h 19"/>
                <a:gd name="T34" fmla="*/ 47 w 55"/>
                <a:gd name="T35" fmla="*/ 0 h 19"/>
                <a:gd name="T36" fmla="*/ 49 w 55"/>
                <a:gd name="T37" fmla="*/ 2 h 19"/>
                <a:gd name="T38" fmla="*/ 53 w 55"/>
                <a:gd name="T39" fmla="*/ 5 h 19"/>
                <a:gd name="T40" fmla="*/ 55 w 55"/>
                <a:gd name="T41" fmla="*/ 7 h 19"/>
                <a:gd name="T42" fmla="*/ 55 w 55"/>
                <a:gd name="T43" fmla="*/ 7 h 19"/>
                <a:gd name="T44" fmla="*/ 55 w 55"/>
                <a:gd name="T45" fmla="*/ 7 h 19"/>
                <a:gd name="T46" fmla="*/ 55 w 55"/>
                <a:gd name="T4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19">
                  <a:moveTo>
                    <a:pt x="55" y="7"/>
                  </a:moveTo>
                  <a:lnTo>
                    <a:pt x="55" y="7"/>
                  </a:lnTo>
                  <a:lnTo>
                    <a:pt x="49" y="11"/>
                  </a:lnTo>
                  <a:lnTo>
                    <a:pt x="44" y="15"/>
                  </a:lnTo>
                  <a:lnTo>
                    <a:pt x="36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3" y="17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3" y="5"/>
                  </a:lnTo>
                  <a:lnTo>
                    <a:pt x="21" y="2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9" y="2"/>
                  </a:lnTo>
                  <a:lnTo>
                    <a:pt x="53" y="5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5708600E-475F-0746-8105-84B76BA768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9138" y="1304775"/>
              <a:ext cx="36969" cy="27727"/>
            </a:xfrm>
            <a:custGeom>
              <a:avLst/>
              <a:gdLst>
                <a:gd name="T0" fmla="*/ 24 w 24"/>
                <a:gd name="T1" fmla="*/ 0 h 21"/>
                <a:gd name="T2" fmla="*/ 24 w 24"/>
                <a:gd name="T3" fmla="*/ 0 h 21"/>
                <a:gd name="T4" fmla="*/ 22 w 24"/>
                <a:gd name="T5" fmla="*/ 0 h 21"/>
                <a:gd name="T6" fmla="*/ 17 w 24"/>
                <a:gd name="T7" fmla="*/ 2 h 21"/>
                <a:gd name="T8" fmla="*/ 11 w 24"/>
                <a:gd name="T9" fmla="*/ 4 h 21"/>
                <a:gd name="T10" fmla="*/ 7 w 24"/>
                <a:gd name="T11" fmla="*/ 8 h 21"/>
                <a:gd name="T12" fmla="*/ 4 w 24"/>
                <a:gd name="T13" fmla="*/ 12 h 21"/>
                <a:gd name="T14" fmla="*/ 0 w 24"/>
                <a:gd name="T15" fmla="*/ 16 h 21"/>
                <a:gd name="T16" fmla="*/ 0 w 24"/>
                <a:gd name="T17" fmla="*/ 18 h 21"/>
                <a:gd name="T18" fmla="*/ 0 w 24"/>
                <a:gd name="T19" fmla="*/ 18 h 21"/>
                <a:gd name="T20" fmla="*/ 2 w 24"/>
                <a:gd name="T21" fmla="*/ 21 h 21"/>
                <a:gd name="T22" fmla="*/ 4 w 24"/>
                <a:gd name="T23" fmla="*/ 21 h 21"/>
                <a:gd name="T24" fmla="*/ 4 w 24"/>
                <a:gd name="T25" fmla="*/ 21 h 21"/>
                <a:gd name="T26" fmla="*/ 5 w 24"/>
                <a:gd name="T27" fmla="*/ 21 h 21"/>
                <a:gd name="T28" fmla="*/ 7 w 24"/>
                <a:gd name="T29" fmla="*/ 21 h 21"/>
                <a:gd name="T30" fmla="*/ 15 w 24"/>
                <a:gd name="T31" fmla="*/ 18 h 21"/>
                <a:gd name="T32" fmla="*/ 19 w 24"/>
                <a:gd name="T33" fmla="*/ 12 h 21"/>
                <a:gd name="T34" fmla="*/ 22 w 24"/>
                <a:gd name="T35" fmla="*/ 10 h 21"/>
                <a:gd name="T36" fmla="*/ 24 w 24"/>
                <a:gd name="T37" fmla="*/ 8 h 21"/>
                <a:gd name="T38" fmla="*/ 24 w 24"/>
                <a:gd name="T39" fmla="*/ 8 h 21"/>
                <a:gd name="T40" fmla="*/ 24 w 24"/>
                <a:gd name="T41" fmla="*/ 4 h 21"/>
                <a:gd name="T42" fmla="*/ 24 w 24"/>
                <a:gd name="T43" fmla="*/ 0 h 21"/>
                <a:gd name="T44" fmla="*/ 24 w 24"/>
                <a:gd name="T45" fmla="*/ 0 h 21"/>
                <a:gd name="T46" fmla="*/ 24 w 24"/>
                <a:gd name="T47" fmla="*/ 0 h 21"/>
                <a:gd name="T48" fmla="*/ 24 w 24"/>
                <a:gd name="T4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5" y="18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5320A529-9F48-334E-AC9D-AF897FC9A4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9138" y="1304775"/>
              <a:ext cx="36969" cy="27727"/>
            </a:xfrm>
            <a:custGeom>
              <a:avLst/>
              <a:gdLst>
                <a:gd name="T0" fmla="*/ 24 w 24"/>
                <a:gd name="T1" fmla="*/ 0 h 21"/>
                <a:gd name="T2" fmla="*/ 24 w 24"/>
                <a:gd name="T3" fmla="*/ 0 h 21"/>
                <a:gd name="T4" fmla="*/ 22 w 24"/>
                <a:gd name="T5" fmla="*/ 0 h 21"/>
                <a:gd name="T6" fmla="*/ 17 w 24"/>
                <a:gd name="T7" fmla="*/ 2 h 21"/>
                <a:gd name="T8" fmla="*/ 11 w 24"/>
                <a:gd name="T9" fmla="*/ 4 h 21"/>
                <a:gd name="T10" fmla="*/ 7 w 24"/>
                <a:gd name="T11" fmla="*/ 8 h 21"/>
                <a:gd name="T12" fmla="*/ 4 w 24"/>
                <a:gd name="T13" fmla="*/ 12 h 21"/>
                <a:gd name="T14" fmla="*/ 0 w 24"/>
                <a:gd name="T15" fmla="*/ 16 h 21"/>
                <a:gd name="T16" fmla="*/ 0 w 24"/>
                <a:gd name="T17" fmla="*/ 18 h 21"/>
                <a:gd name="T18" fmla="*/ 0 w 24"/>
                <a:gd name="T19" fmla="*/ 18 h 21"/>
                <a:gd name="T20" fmla="*/ 2 w 24"/>
                <a:gd name="T21" fmla="*/ 21 h 21"/>
                <a:gd name="T22" fmla="*/ 4 w 24"/>
                <a:gd name="T23" fmla="*/ 21 h 21"/>
                <a:gd name="T24" fmla="*/ 4 w 24"/>
                <a:gd name="T25" fmla="*/ 21 h 21"/>
                <a:gd name="T26" fmla="*/ 5 w 24"/>
                <a:gd name="T27" fmla="*/ 21 h 21"/>
                <a:gd name="T28" fmla="*/ 7 w 24"/>
                <a:gd name="T29" fmla="*/ 21 h 21"/>
                <a:gd name="T30" fmla="*/ 15 w 24"/>
                <a:gd name="T31" fmla="*/ 18 h 21"/>
                <a:gd name="T32" fmla="*/ 19 w 24"/>
                <a:gd name="T33" fmla="*/ 12 h 21"/>
                <a:gd name="T34" fmla="*/ 22 w 24"/>
                <a:gd name="T35" fmla="*/ 10 h 21"/>
                <a:gd name="T36" fmla="*/ 24 w 24"/>
                <a:gd name="T37" fmla="*/ 8 h 21"/>
                <a:gd name="T38" fmla="*/ 24 w 24"/>
                <a:gd name="T39" fmla="*/ 8 h 21"/>
                <a:gd name="T40" fmla="*/ 24 w 24"/>
                <a:gd name="T41" fmla="*/ 4 h 21"/>
                <a:gd name="T42" fmla="*/ 24 w 24"/>
                <a:gd name="T43" fmla="*/ 0 h 21"/>
                <a:gd name="T44" fmla="*/ 24 w 24"/>
                <a:gd name="T45" fmla="*/ 0 h 21"/>
                <a:gd name="T46" fmla="*/ 24 w 24"/>
                <a:gd name="T47" fmla="*/ 0 h 21"/>
                <a:gd name="T48" fmla="*/ 24 w 24"/>
                <a:gd name="T4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5" y="18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849956DE-D38E-B84E-ACFA-E2F765DC31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0662" y="1232258"/>
              <a:ext cx="32704" cy="27727"/>
            </a:xfrm>
            <a:custGeom>
              <a:avLst/>
              <a:gdLst>
                <a:gd name="T0" fmla="*/ 19 w 21"/>
                <a:gd name="T1" fmla="*/ 21 h 21"/>
                <a:gd name="T2" fmla="*/ 19 w 21"/>
                <a:gd name="T3" fmla="*/ 21 h 21"/>
                <a:gd name="T4" fmla="*/ 21 w 21"/>
                <a:gd name="T5" fmla="*/ 15 h 21"/>
                <a:gd name="T6" fmla="*/ 19 w 21"/>
                <a:gd name="T7" fmla="*/ 11 h 21"/>
                <a:gd name="T8" fmla="*/ 17 w 21"/>
                <a:gd name="T9" fmla="*/ 5 h 21"/>
                <a:gd name="T10" fmla="*/ 13 w 21"/>
                <a:gd name="T11" fmla="*/ 2 h 21"/>
                <a:gd name="T12" fmla="*/ 10 w 21"/>
                <a:gd name="T13" fmla="*/ 2 h 21"/>
                <a:gd name="T14" fmla="*/ 6 w 21"/>
                <a:gd name="T15" fmla="*/ 0 h 21"/>
                <a:gd name="T16" fmla="*/ 4 w 21"/>
                <a:gd name="T17" fmla="*/ 0 h 21"/>
                <a:gd name="T18" fmla="*/ 4 w 21"/>
                <a:gd name="T19" fmla="*/ 2 h 21"/>
                <a:gd name="T20" fmla="*/ 2 w 21"/>
                <a:gd name="T21" fmla="*/ 2 h 21"/>
                <a:gd name="T22" fmla="*/ 2 w 21"/>
                <a:gd name="T23" fmla="*/ 5 h 21"/>
                <a:gd name="T24" fmla="*/ 2 w 21"/>
                <a:gd name="T25" fmla="*/ 5 h 21"/>
                <a:gd name="T26" fmla="*/ 0 w 21"/>
                <a:gd name="T27" fmla="*/ 7 h 21"/>
                <a:gd name="T28" fmla="*/ 2 w 21"/>
                <a:gd name="T29" fmla="*/ 11 h 21"/>
                <a:gd name="T30" fmla="*/ 4 w 21"/>
                <a:gd name="T31" fmla="*/ 15 h 21"/>
                <a:gd name="T32" fmla="*/ 6 w 21"/>
                <a:gd name="T33" fmla="*/ 17 h 21"/>
                <a:gd name="T34" fmla="*/ 10 w 21"/>
                <a:gd name="T35" fmla="*/ 19 h 21"/>
                <a:gd name="T36" fmla="*/ 13 w 21"/>
                <a:gd name="T37" fmla="*/ 21 h 21"/>
                <a:gd name="T38" fmla="*/ 17 w 21"/>
                <a:gd name="T39" fmla="*/ 21 h 21"/>
                <a:gd name="T40" fmla="*/ 19 w 21"/>
                <a:gd name="T41" fmla="*/ 21 h 21"/>
                <a:gd name="T42" fmla="*/ 19 w 21"/>
                <a:gd name="T43" fmla="*/ 21 h 21"/>
                <a:gd name="T44" fmla="*/ 19 w 21"/>
                <a:gd name="T45" fmla="*/ 21 h 21"/>
                <a:gd name="T46" fmla="*/ 19 w 21"/>
                <a:gd name="T4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1">
                  <a:moveTo>
                    <a:pt x="19" y="21"/>
                  </a:moveTo>
                  <a:lnTo>
                    <a:pt x="19" y="21"/>
                  </a:lnTo>
                  <a:lnTo>
                    <a:pt x="21" y="15"/>
                  </a:lnTo>
                  <a:lnTo>
                    <a:pt x="19" y="11"/>
                  </a:lnTo>
                  <a:lnTo>
                    <a:pt x="17" y="5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1FFB0EF8-EDD9-EA42-B93D-84AB8F7043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0662" y="1232258"/>
              <a:ext cx="32704" cy="27727"/>
            </a:xfrm>
            <a:custGeom>
              <a:avLst/>
              <a:gdLst>
                <a:gd name="T0" fmla="*/ 19 w 21"/>
                <a:gd name="T1" fmla="*/ 21 h 21"/>
                <a:gd name="T2" fmla="*/ 19 w 21"/>
                <a:gd name="T3" fmla="*/ 21 h 21"/>
                <a:gd name="T4" fmla="*/ 21 w 21"/>
                <a:gd name="T5" fmla="*/ 15 h 21"/>
                <a:gd name="T6" fmla="*/ 19 w 21"/>
                <a:gd name="T7" fmla="*/ 11 h 21"/>
                <a:gd name="T8" fmla="*/ 17 w 21"/>
                <a:gd name="T9" fmla="*/ 5 h 21"/>
                <a:gd name="T10" fmla="*/ 13 w 21"/>
                <a:gd name="T11" fmla="*/ 2 h 21"/>
                <a:gd name="T12" fmla="*/ 10 w 21"/>
                <a:gd name="T13" fmla="*/ 2 h 21"/>
                <a:gd name="T14" fmla="*/ 6 w 21"/>
                <a:gd name="T15" fmla="*/ 0 h 21"/>
                <a:gd name="T16" fmla="*/ 4 w 21"/>
                <a:gd name="T17" fmla="*/ 0 h 21"/>
                <a:gd name="T18" fmla="*/ 4 w 21"/>
                <a:gd name="T19" fmla="*/ 2 h 21"/>
                <a:gd name="T20" fmla="*/ 2 w 21"/>
                <a:gd name="T21" fmla="*/ 2 h 21"/>
                <a:gd name="T22" fmla="*/ 2 w 21"/>
                <a:gd name="T23" fmla="*/ 5 h 21"/>
                <a:gd name="T24" fmla="*/ 2 w 21"/>
                <a:gd name="T25" fmla="*/ 5 h 21"/>
                <a:gd name="T26" fmla="*/ 0 w 21"/>
                <a:gd name="T27" fmla="*/ 7 h 21"/>
                <a:gd name="T28" fmla="*/ 2 w 21"/>
                <a:gd name="T29" fmla="*/ 11 h 21"/>
                <a:gd name="T30" fmla="*/ 4 w 21"/>
                <a:gd name="T31" fmla="*/ 15 h 21"/>
                <a:gd name="T32" fmla="*/ 6 w 21"/>
                <a:gd name="T33" fmla="*/ 17 h 21"/>
                <a:gd name="T34" fmla="*/ 10 w 21"/>
                <a:gd name="T35" fmla="*/ 19 h 21"/>
                <a:gd name="T36" fmla="*/ 13 w 21"/>
                <a:gd name="T37" fmla="*/ 21 h 21"/>
                <a:gd name="T38" fmla="*/ 17 w 21"/>
                <a:gd name="T39" fmla="*/ 21 h 21"/>
                <a:gd name="T40" fmla="*/ 19 w 21"/>
                <a:gd name="T41" fmla="*/ 21 h 21"/>
                <a:gd name="T42" fmla="*/ 19 w 21"/>
                <a:gd name="T43" fmla="*/ 21 h 21"/>
                <a:gd name="T44" fmla="*/ 19 w 21"/>
                <a:gd name="T45" fmla="*/ 21 h 21"/>
                <a:gd name="T46" fmla="*/ 19 w 21"/>
                <a:gd name="T4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1">
                  <a:moveTo>
                    <a:pt x="19" y="21"/>
                  </a:moveTo>
                  <a:lnTo>
                    <a:pt x="19" y="21"/>
                  </a:lnTo>
                  <a:lnTo>
                    <a:pt x="21" y="15"/>
                  </a:lnTo>
                  <a:lnTo>
                    <a:pt x="19" y="11"/>
                  </a:lnTo>
                  <a:lnTo>
                    <a:pt x="17" y="5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CB9877D2-9C1D-9245-A771-BE62CE3EFC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09066" y="1279181"/>
              <a:ext cx="143611" cy="71450"/>
            </a:xfrm>
            <a:custGeom>
              <a:avLst/>
              <a:gdLst>
                <a:gd name="T0" fmla="*/ 60 w 94"/>
                <a:gd name="T1" fmla="*/ 53 h 55"/>
                <a:gd name="T2" fmla="*/ 62 w 94"/>
                <a:gd name="T3" fmla="*/ 53 h 55"/>
                <a:gd name="T4" fmla="*/ 58 w 94"/>
                <a:gd name="T5" fmla="*/ 41 h 55"/>
                <a:gd name="T6" fmla="*/ 53 w 94"/>
                <a:gd name="T7" fmla="*/ 38 h 55"/>
                <a:gd name="T8" fmla="*/ 47 w 94"/>
                <a:gd name="T9" fmla="*/ 36 h 55"/>
                <a:gd name="T10" fmla="*/ 34 w 94"/>
                <a:gd name="T11" fmla="*/ 28 h 55"/>
                <a:gd name="T12" fmla="*/ 28 w 94"/>
                <a:gd name="T13" fmla="*/ 26 h 55"/>
                <a:gd name="T14" fmla="*/ 21 w 94"/>
                <a:gd name="T15" fmla="*/ 30 h 55"/>
                <a:gd name="T16" fmla="*/ 24 w 94"/>
                <a:gd name="T17" fmla="*/ 26 h 55"/>
                <a:gd name="T18" fmla="*/ 13 w 94"/>
                <a:gd name="T19" fmla="*/ 20 h 55"/>
                <a:gd name="T20" fmla="*/ 0 w 94"/>
                <a:gd name="T21" fmla="*/ 17 h 55"/>
                <a:gd name="T22" fmla="*/ 2 w 94"/>
                <a:gd name="T23" fmla="*/ 9 h 55"/>
                <a:gd name="T24" fmla="*/ 4 w 94"/>
                <a:gd name="T25" fmla="*/ 5 h 55"/>
                <a:gd name="T26" fmla="*/ 7 w 94"/>
                <a:gd name="T27" fmla="*/ 5 h 55"/>
                <a:gd name="T28" fmla="*/ 24 w 94"/>
                <a:gd name="T29" fmla="*/ 15 h 55"/>
                <a:gd name="T30" fmla="*/ 30 w 94"/>
                <a:gd name="T31" fmla="*/ 19 h 55"/>
                <a:gd name="T32" fmla="*/ 32 w 94"/>
                <a:gd name="T33" fmla="*/ 19 h 55"/>
                <a:gd name="T34" fmla="*/ 36 w 94"/>
                <a:gd name="T35" fmla="*/ 11 h 55"/>
                <a:gd name="T36" fmla="*/ 39 w 94"/>
                <a:gd name="T37" fmla="*/ 11 h 55"/>
                <a:gd name="T38" fmla="*/ 53 w 94"/>
                <a:gd name="T39" fmla="*/ 19 h 55"/>
                <a:gd name="T40" fmla="*/ 55 w 94"/>
                <a:gd name="T41" fmla="*/ 9 h 55"/>
                <a:gd name="T42" fmla="*/ 51 w 94"/>
                <a:gd name="T43" fmla="*/ 2 h 55"/>
                <a:gd name="T44" fmla="*/ 56 w 94"/>
                <a:gd name="T45" fmla="*/ 2 h 55"/>
                <a:gd name="T46" fmla="*/ 68 w 94"/>
                <a:gd name="T47" fmla="*/ 3 h 55"/>
                <a:gd name="T48" fmla="*/ 72 w 94"/>
                <a:gd name="T49" fmla="*/ 3 h 55"/>
                <a:gd name="T50" fmla="*/ 77 w 94"/>
                <a:gd name="T51" fmla="*/ 3 h 55"/>
                <a:gd name="T52" fmla="*/ 81 w 94"/>
                <a:gd name="T53" fmla="*/ 0 h 55"/>
                <a:gd name="T54" fmla="*/ 87 w 94"/>
                <a:gd name="T55" fmla="*/ 3 h 55"/>
                <a:gd name="T56" fmla="*/ 89 w 94"/>
                <a:gd name="T57" fmla="*/ 5 h 55"/>
                <a:gd name="T58" fmla="*/ 94 w 94"/>
                <a:gd name="T59" fmla="*/ 17 h 55"/>
                <a:gd name="T60" fmla="*/ 94 w 94"/>
                <a:gd name="T61" fmla="*/ 28 h 55"/>
                <a:gd name="T62" fmla="*/ 91 w 94"/>
                <a:gd name="T63" fmla="*/ 47 h 55"/>
                <a:gd name="T64" fmla="*/ 91 w 94"/>
                <a:gd name="T65" fmla="*/ 53 h 55"/>
                <a:gd name="T66" fmla="*/ 60 w 94"/>
                <a:gd name="T67" fmla="*/ 53 h 55"/>
                <a:gd name="T68" fmla="*/ 60 w 94"/>
                <a:gd name="T6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5">
                  <a:moveTo>
                    <a:pt x="60" y="53"/>
                  </a:moveTo>
                  <a:lnTo>
                    <a:pt x="60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0" y="47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3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1" y="32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13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13" y="7"/>
                  </a:lnTo>
                  <a:lnTo>
                    <a:pt x="24" y="15"/>
                  </a:lnTo>
                  <a:lnTo>
                    <a:pt x="28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5" y="9"/>
                  </a:lnTo>
                  <a:lnTo>
                    <a:pt x="53" y="5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6" y="2"/>
                  </a:lnTo>
                  <a:lnTo>
                    <a:pt x="62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2" y="11"/>
                  </a:lnTo>
                  <a:lnTo>
                    <a:pt x="94" y="17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2" y="41"/>
                  </a:lnTo>
                  <a:lnTo>
                    <a:pt x="91" y="47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75" y="55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C75BD264-CFF6-5C44-B699-F30F0A27B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09066" y="1279181"/>
              <a:ext cx="143611" cy="71450"/>
            </a:xfrm>
            <a:custGeom>
              <a:avLst/>
              <a:gdLst>
                <a:gd name="T0" fmla="*/ 60 w 94"/>
                <a:gd name="T1" fmla="*/ 53 h 55"/>
                <a:gd name="T2" fmla="*/ 62 w 94"/>
                <a:gd name="T3" fmla="*/ 53 h 55"/>
                <a:gd name="T4" fmla="*/ 58 w 94"/>
                <a:gd name="T5" fmla="*/ 41 h 55"/>
                <a:gd name="T6" fmla="*/ 53 w 94"/>
                <a:gd name="T7" fmla="*/ 38 h 55"/>
                <a:gd name="T8" fmla="*/ 47 w 94"/>
                <a:gd name="T9" fmla="*/ 36 h 55"/>
                <a:gd name="T10" fmla="*/ 34 w 94"/>
                <a:gd name="T11" fmla="*/ 28 h 55"/>
                <a:gd name="T12" fmla="*/ 28 w 94"/>
                <a:gd name="T13" fmla="*/ 26 h 55"/>
                <a:gd name="T14" fmla="*/ 21 w 94"/>
                <a:gd name="T15" fmla="*/ 30 h 55"/>
                <a:gd name="T16" fmla="*/ 24 w 94"/>
                <a:gd name="T17" fmla="*/ 26 h 55"/>
                <a:gd name="T18" fmla="*/ 13 w 94"/>
                <a:gd name="T19" fmla="*/ 20 h 55"/>
                <a:gd name="T20" fmla="*/ 0 w 94"/>
                <a:gd name="T21" fmla="*/ 17 h 55"/>
                <a:gd name="T22" fmla="*/ 2 w 94"/>
                <a:gd name="T23" fmla="*/ 9 h 55"/>
                <a:gd name="T24" fmla="*/ 4 w 94"/>
                <a:gd name="T25" fmla="*/ 5 h 55"/>
                <a:gd name="T26" fmla="*/ 7 w 94"/>
                <a:gd name="T27" fmla="*/ 5 h 55"/>
                <a:gd name="T28" fmla="*/ 24 w 94"/>
                <a:gd name="T29" fmla="*/ 15 h 55"/>
                <a:gd name="T30" fmla="*/ 30 w 94"/>
                <a:gd name="T31" fmla="*/ 19 h 55"/>
                <a:gd name="T32" fmla="*/ 32 w 94"/>
                <a:gd name="T33" fmla="*/ 19 h 55"/>
                <a:gd name="T34" fmla="*/ 36 w 94"/>
                <a:gd name="T35" fmla="*/ 11 h 55"/>
                <a:gd name="T36" fmla="*/ 39 w 94"/>
                <a:gd name="T37" fmla="*/ 11 h 55"/>
                <a:gd name="T38" fmla="*/ 53 w 94"/>
                <a:gd name="T39" fmla="*/ 19 h 55"/>
                <a:gd name="T40" fmla="*/ 55 w 94"/>
                <a:gd name="T41" fmla="*/ 9 h 55"/>
                <a:gd name="T42" fmla="*/ 51 w 94"/>
                <a:gd name="T43" fmla="*/ 2 h 55"/>
                <a:gd name="T44" fmla="*/ 56 w 94"/>
                <a:gd name="T45" fmla="*/ 2 h 55"/>
                <a:gd name="T46" fmla="*/ 68 w 94"/>
                <a:gd name="T47" fmla="*/ 3 h 55"/>
                <a:gd name="T48" fmla="*/ 72 w 94"/>
                <a:gd name="T49" fmla="*/ 3 h 55"/>
                <a:gd name="T50" fmla="*/ 77 w 94"/>
                <a:gd name="T51" fmla="*/ 3 h 55"/>
                <a:gd name="T52" fmla="*/ 81 w 94"/>
                <a:gd name="T53" fmla="*/ 0 h 55"/>
                <a:gd name="T54" fmla="*/ 87 w 94"/>
                <a:gd name="T55" fmla="*/ 3 h 55"/>
                <a:gd name="T56" fmla="*/ 89 w 94"/>
                <a:gd name="T57" fmla="*/ 5 h 55"/>
                <a:gd name="T58" fmla="*/ 94 w 94"/>
                <a:gd name="T59" fmla="*/ 17 h 55"/>
                <a:gd name="T60" fmla="*/ 94 w 94"/>
                <a:gd name="T61" fmla="*/ 28 h 55"/>
                <a:gd name="T62" fmla="*/ 91 w 94"/>
                <a:gd name="T63" fmla="*/ 47 h 55"/>
                <a:gd name="T64" fmla="*/ 91 w 94"/>
                <a:gd name="T65" fmla="*/ 53 h 55"/>
                <a:gd name="T66" fmla="*/ 60 w 94"/>
                <a:gd name="T67" fmla="*/ 53 h 55"/>
                <a:gd name="T68" fmla="*/ 60 w 94"/>
                <a:gd name="T69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5">
                  <a:moveTo>
                    <a:pt x="60" y="53"/>
                  </a:moveTo>
                  <a:lnTo>
                    <a:pt x="60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0" y="47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3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1" y="32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13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13" y="7"/>
                  </a:lnTo>
                  <a:lnTo>
                    <a:pt x="24" y="15"/>
                  </a:lnTo>
                  <a:lnTo>
                    <a:pt x="28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5" y="9"/>
                  </a:lnTo>
                  <a:lnTo>
                    <a:pt x="53" y="5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6" y="2"/>
                  </a:lnTo>
                  <a:lnTo>
                    <a:pt x="62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7" y="3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2" y="11"/>
                  </a:lnTo>
                  <a:lnTo>
                    <a:pt x="94" y="17"/>
                  </a:lnTo>
                  <a:lnTo>
                    <a:pt x="94" y="22"/>
                  </a:lnTo>
                  <a:lnTo>
                    <a:pt x="94" y="28"/>
                  </a:lnTo>
                  <a:lnTo>
                    <a:pt x="92" y="41"/>
                  </a:lnTo>
                  <a:lnTo>
                    <a:pt x="91" y="47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75" y="55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3C110FB6-21CA-7347-AEC1-23DAE5F9B7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46035" y="1390099"/>
              <a:ext cx="132236" cy="109842"/>
            </a:xfrm>
            <a:custGeom>
              <a:avLst/>
              <a:gdLst>
                <a:gd name="T0" fmla="*/ 63 w 87"/>
                <a:gd name="T1" fmla="*/ 85 h 85"/>
                <a:gd name="T2" fmla="*/ 61 w 87"/>
                <a:gd name="T3" fmla="*/ 85 h 85"/>
                <a:gd name="T4" fmla="*/ 44 w 87"/>
                <a:gd name="T5" fmla="*/ 75 h 85"/>
                <a:gd name="T6" fmla="*/ 36 w 87"/>
                <a:gd name="T7" fmla="*/ 68 h 85"/>
                <a:gd name="T8" fmla="*/ 29 w 87"/>
                <a:gd name="T9" fmla="*/ 60 h 85"/>
                <a:gd name="T10" fmla="*/ 4 w 87"/>
                <a:gd name="T11" fmla="*/ 36 h 85"/>
                <a:gd name="T12" fmla="*/ 0 w 87"/>
                <a:gd name="T13" fmla="*/ 32 h 85"/>
                <a:gd name="T14" fmla="*/ 10 w 87"/>
                <a:gd name="T15" fmla="*/ 34 h 85"/>
                <a:gd name="T16" fmla="*/ 21 w 87"/>
                <a:gd name="T17" fmla="*/ 40 h 85"/>
                <a:gd name="T18" fmla="*/ 29 w 87"/>
                <a:gd name="T19" fmla="*/ 41 h 85"/>
                <a:gd name="T20" fmla="*/ 34 w 87"/>
                <a:gd name="T21" fmla="*/ 40 h 85"/>
                <a:gd name="T22" fmla="*/ 40 w 87"/>
                <a:gd name="T23" fmla="*/ 36 h 85"/>
                <a:gd name="T24" fmla="*/ 38 w 87"/>
                <a:gd name="T25" fmla="*/ 32 h 85"/>
                <a:gd name="T26" fmla="*/ 29 w 87"/>
                <a:gd name="T27" fmla="*/ 24 h 85"/>
                <a:gd name="T28" fmla="*/ 25 w 87"/>
                <a:gd name="T29" fmla="*/ 21 h 85"/>
                <a:gd name="T30" fmla="*/ 23 w 87"/>
                <a:gd name="T31" fmla="*/ 15 h 85"/>
                <a:gd name="T32" fmla="*/ 25 w 87"/>
                <a:gd name="T33" fmla="*/ 11 h 85"/>
                <a:gd name="T34" fmla="*/ 31 w 87"/>
                <a:gd name="T35" fmla="*/ 9 h 85"/>
                <a:gd name="T36" fmla="*/ 46 w 87"/>
                <a:gd name="T37" fmla="*/ 11 h 85"/>
                <a:gd name="T38" fmla="*/ 57 w 87"/>
                <a:gd name="T39" fmla="*/ 11 h 85"/>
                <a:gd name="T40" fmla="*/ 57 w 87"/>
                <a:gd name="T41" fmla="*/ 4 h 85"/>
                <a:gd name="T42" fmla="*/ 63 w 87"/>
                <a:gd name="T43" fmla="*/ 0 h 85"/>
                <a:gd name="T44" fmla="*/ 70 w 87"/>
                <a:gd name="T45" fmla="*/ 0 h 85"/>
                <a:gd name="T46" fmla="*/ 76 w 87"/>
                <a:gd name="T47" fmla="*/ 4 h 85"/>
                <a:gd name="T48" fmla="*/ 80 w 87"/>
                <a:gd name="T49" fmla="*/ 7 h 85"/>
                <a:gd name="T50" fmla="*/ 78 w 87"/>
                <a:gd name="T51" fmla="*/ 13 h 85"/>
                <a:gd name="T52" fmla="*/ 72 w 87"/>
                <a:gd name="T53" fmla="*/ 21 h 85"/>
                <a:gd name="T54" fmla="*/ 67 w 87"/>
                <a:gd name="T55" fmla="*/ 24 h 85"/>
                <a:gd name="T56" fmla="*/ 72 w 87"/>
                <a:gd name="T57" fmla="*/ 30 h 85"/>
                <a:gd name="T58" fmla="*/ 78 w 87"/>
                <a:gd name="T59" fmla="*/ 34 h 85"/>
                <a:gd name="T60" fmla="*/ 80 w 87"/>
                <a:gd name="T61" fmla="*/ 32 h 85"/>
                <a:gd name="T62" fmla="*/ 84 w 87"/>
                <a:gd name="T63" fmla="*/ 30 h 85"/>
                <a:gd name="T64" fmla="*/ 87 w 87"/>
                <a:gd name="T65" fmla="*/ 34 h 85"/>
                <a:gd name="T66" fmla="*/ 87 w 87"/>
                <a:gd name="T67" fmla="*/ 51 h 85"/>
                <a:gd name="T68" fmla="*/ 87 w 87"/>
                <a:gd name="T69" fmla="*/ 60 h 85"/>
                <a:gd name="T70" fmla="*/ 85 w 87"/>
                <a:gd name="T71" fmla="*/ 70 h 85"/>
                <a:gd name="T72" fmla="*/ 80 w 87"/>
                <a:gd name="T73" fmla="*/ 75 h 85"/>
                <a:gd name="T74" fmla="*/ 70 w 87"/>
                <a:gd name="T75" fmla="*/ 75 h 85"/>
                <a:gd name="T76" fmla="*/ 61 w 87"/>
                <a:gd name="T77" fmla="*/ 75 h 85"/>
                <a:gd name="T78" fmla="*/ 61 w 87"/>
                <a:gd name="T79" fmla="*/ 81 h 85"/>
                <a:gd name="T80" fmla="*/ 63 w 87"/>
                <a:gd name="T81" fmla="*/ 85 h 85"/>
                <a:gd name="T82" fmla="*/ 63 w 87"/>
                <a:gd name="T8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5">
                  <a:moveTo>
                    <a:pt x="63" y="85"/>
                  </a:moveTo>
                  <a:lnTo>
                    <a:pt x="63" y="85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55" y="81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36" y="68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14" y="45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1" y="9"/>
                  </a:lnTo>
                  <a:lnTo>
                    <a:pt x="38" y="9"/>
                  </a:lnTo>
                  <a:lnTo>
                    <a:pt x="46" y="11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78" y="13"/>
                  </a:lnTo>
                  <a:lnTo>
                    <a:pt x="76" y="15"/>
                  </a:lnTo>
                  <a:lnTo>
                    <a:pt x="72" y="21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8" y="28"/>
                  </a:lnTo>
                  <a:lnTo>
                    <a:pt x="72" y="30"/>
                  </a:lnTo>
                  <a:lnTo>
                    <a:pt x="76" y="32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7" y="34"/>
                  </a:lnTo>
                  <a:lnTo>
                    <a:pt x="87" y="38"/>
                  </a:lnTo>
                  <a:lnTo>
                    <a:pt x="87" y="5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6"/>
                  </a:lnTo>
                  <a:lnTo>
                    <a:pt x="85" y="70"/>
                  </a:lnTo>
                  <a:lnTo>
                    <a:pt x="84" y="74"/>
                  </a:lnTo>
                  <a:lnTo>
                    <a:pt x="80" y="75"/>
                  </a:lnTo>
                  <a:lnTo>
                    <a:pt x="76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61" y="81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6ADCB2E5-9673-634C-8638-A8CE1047C5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46035" y="1390099"/>
              <a:ext cx="132236" cy="109842"/>
            </a:xfrm>
            <a:custGeom>
              <a:avLst/>
              <a:gdLst>
                <a:gd name="T0" fmla="*/ 63 w 87"/>
                <a:gd name="T1" fmla="*/ 85 h 85"/>
                <a:gd name="T2" fmla="*/ 61 w 87"/>
                <a:gd name="T3" fmla="*/ 85 h 85"/>
                <a:gd name="T4" fmla="*/ 44 w 87"/>
                <a:gd name="T5" fmla="*/ 75 h 85"/>
                <a:gd name="T6" fmla="*/ 36 w 87"/>
                <a:gd name="T7" fmla="*/ 68 h 85"/>
                <a:gd name="T8" fmla="*/ 29 w 87"/>
                <a:gd name="T9" fmla="*/ 60 h 85"/>
                <a:gd name="T10" fmla="*/ 4 w 87"/>
                <a:gd name="T11" fmla="*/ 36 h 85"/>
                <a:gd name="T12" fmla="*/ 0 w 87"/>
                <a:gd name="T13" fmla="*/ 32 h 85"/>
                <a:gd name="T14" fmla="*/ 10 w 87"/>
                <a:gd name="T15" fmla="*/ 34 h 85"/>
                <a:gd name="T16" fmla="*/ 21 w 87"/>
                <a:gd name="T17" fmla="*/ 40 h 85"/>
                <a:gd name="T18" fmla="*/ 29 w 87"/>
                <a:gd name="T19" fmla="*/ 41 h 85"/>
                <a:gd name="T20" fmla="*/ 34 w 87"/>
                <a:gd name="T21" fmla="*/ 40 h 85"/>
                <a:gd name="T22" fmla="*/ 40 w 87"/>
                <a:gd name="T23" fmla="*/ 36 h 85"/>
                <a:gd name="T24" fmla="*/ 38 w 87"/>
                <a:gd name="T25" fmla="*/ 32 h 85"/>
                <a:gd name="T26" fmla="*/ 29 w 87"/>
                <a:gd name="T27" fmla="*/ 24 h 85"/>
                <a:gd name="T28" fmla="*/ 25 w 87"/>
                <a:gd name="T29" fmla="*/ 21 h 85"/>
                <a:gd name="T30" fmla="*/ 23 w 87"/>
                <a:gd name="T31" fmla="*/ 15 h 85"/>
                <a:gd name="T32" fmla="*/ 25 w 87"/>
                <a:gd name="T33" fmla="*/ 11 h 85"/>
                <a:gd name="T34" fmla="*/ 31 w 87"/>
                <a:gd name="T35" fmla="*/ 9 h 85"/>
                <a:gd name="T36" fmla="*/ 46 w 87"/>
                <a:gd name="T37" fmla="*/ 11 h 85"/>
                <a:gd name="T38" fmla="*/ 57 w 87"/>
                <a:gd name="T39" fmla="*/ 11 h 85"/>
                <a:gd name="T40" fmla="*/ 57 w 87"/>
                <a:gd name="T41" fmla="*/ 4 h 85"/>
                <a:gd name="T42" fmla="*/ 63 w 87"/>
                <a:gd name="T43" fmla="*/ 0 h 85"/>
                <a:gd name="T44" fmla="*/ 70 w 87"/>
                <a:gd name="T45" fmla="*/ 0 h 85"/>
                <a:gd name="T46" fmla="*/ 76 w 87"/>
                <a:gd name="T47" fmla="*/ 4 h 85"/>
                <a:gd name="T48" fmla="*/ 80 w 87"/>
                <a:gd name="T49" fmla="*/ 7 h 85"/>
                <a:gd name="T50" fmla="*/ 78 w 87"/>
                <a:gd name="T51" fmla="*/ 13 h 85"/>
                <a:gd name="T52" fmla="*/ 72 w 87"/>
                <a:gd name="T53" fmla="*/ 21 h 85"/>
                <a:gd name="T54" fmla="*/ 67 w 87"/>
                <a:gd name="T55" fmla="*/ 24 h 85"/>
                <a:gd name="T56" fmla="*/ 72 w 87"/>
                <a:gd name="T57" fmla="*/ 30 h 85"/>
                <a:gd name="T58" fmla="*/ 78 w 87"/>
                <a:gd name="T59" fmla="*/ 34 h 85"/>
                <a:gd name="T60" fmla="*/ 80 w 87"/>
                <a:gd name="T61" fmla="*/ 32 h 85"/>
                <a:gd name="T62" fmla="*/ 84 w 87"/>
                <a:gd name="T63" fmla="*/ 30 h 85"/>
                <a:gd name="T64" fmla="*/ 87 w 87"/>
                <a:gd name="T65" fmla="*/ 34 h 85"/>
                <a:gd name="T66" fmla="*/ 87 w 87"/>
                <a:gd name="T67" fmla="*/ 51 h 85"/>
                <a:gd name="T68" fmla="*/ 87 w 87"/>
                <a:gd name="T69" fmla="*/ 60 h 85"/>
                <a:gd name="T70" fmla="*/ 85 w 87"/>
                <a:gd name="T71" fmla="*/ 70 h 85"/>
                <a:gd name="T72" fmla="*/ 80 w 87"/>
                <a:gd name="T73" fmla="*/ 75 h 85"/>
                <a:gd name="T74" fmla="*/ 70 w 87"/>
                <a:gd name="T75" fmla="*/ 75 h 85"/>
                <a:gd name="T76" fmla="*/ 61 w 87"/>
                <a:gd name="T77" fmla="*/ 75 h 85"/>
                <a:gd name="T78" fmla="*/ 61 w 87"/>
                <a:gd name="T79" fmla="*/ 81 h 85"/>
                <a:gd name="T80" fmla="*/ 63 w 87"/>
                <a:gd name="T81" fmla="*/ 85 h 85"/>
                <a:gd name="T82" fmla="*/ 63 w 87"/>
                <a:gd name="T8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5">
                  <a:moveTo>
                    <a:pt x="63" y="85"/>
                  </a:moveTo>
                  <a:lnTo>
                    <a:pt x="63" y="85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55" y="81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36" y="68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14" y="45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10" y="34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8" y="38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4" y="28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1" y="9"/>
                  </a:lnTo>
                  <a:lnTo>
                    <a:pt x="38" y="9"/>
                  </a:lnTo>
                  <a:lnTo>
                    <a:pt x="46" y="11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78" y="13"/>
                  </a:lnTo>
                  <a:lnTo>
                    <a:pt x="76" y="15"/>
                  </a:lnTo>
                  <a:lnTo>
                    <a:pt x="72" y="21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8" y="28"/>
                  </a:lnTo>
                  <a:lnTo>
                    <a:pt x="72" y="30"/>
                  </a:lnTo>
                  <a:lnTo>
                    <a:pt x="76" y="32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7" y="34"/>
                  </a:lnTo>
                  <a:lnTo>
                    <a:pt x="87" y="38"/>
                  </a:lnTo>
                  <a:lnTo>
                    <a:pt x="87" y="5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6"/>
                  </a:lnTo>
                  <a:lnTo>
                    <a:pt x="85" y="70"/>
                  </a:lnTo>
                  <a:lnTo>
                    <a:pt x="84" y="74"/>
                  </a:lnTo>
                  <a:lnTo>
                    <a:pt x="80" y="75"/>
                  </a:lnTo>
                  <a:lnTo>
                    <a:pt x="76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61" y="81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4604869B-FC06-4F43-B098-6D2284B6E1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15696" y="1554328"/>
              <a:ext cx="92424" cy="47990"/>
            </a:xfrm>
            <a:custGeom>
              <a:avLst/>
              <a:gdLst>
                <a:gd name="T0" fmla="*/ 15 w 60"/>
                <a:gd name="T1" fmla="*/ 0 h 37"/>
                <a:gd name="T2" fmla="*/ 15 w 60"/>
                <a:gd name="T3" fmla="*/ 0 h 37"/>
                <a:gd name="T4" fmla="*/ 22 w 60"/>
                <a:gd name="T5" fmla="*/ 1 h 37"/>
                <a:gd name="T6" fmla="*/ 30 w 60"/>
                <a:gd name="T7" fmla="*/ 5 h 37"/>
                <a:gd name="T8" fmla="*/ 45 w 60"/>
                <a:gd name="T9" fmla="*/ 11 h 37"/>
                <a:gd name="T10" fmla="*/ 45 w 60"/>
                <a:gd name="T11" fmla="*/ 11 h 37"/>
                <a:gd name="T12" fmla="*/ 51 w 60"/>
                <a:gd name="T13" fmla="*/ 15 h 37"/>
                <a:gd name="T14" fmla="*/ 55 w 60"/>
                <a:gd name="T15" fmla="*/ 17 h 37"/>
                <a:gd name="T16" fmla="*/ 58 w 60"/>
                <a:gd name="T17" fmla="*/ 18 h 37"/>
                <a:gd name="T18" fmla="*/ 60 w 60"/>
                <a:gd name="T19" fmla="*/ 22 h 37"/>
                <a:gd name="T20" fmla="*/ 60 w 60"/>
                <a:gd name="T21" fmla="*/ 26 h 37"/>
                <a:gd name="T22" fmla="*/ 60 w 60"/>
                <a:gd name="T23" fmla="*/ 30 h 37"/>
                <a:gd name="T24" fmla="*/ 56 w 60"/>
                <a:gd name="T25" fmla="*/ 34 h 37"/>
                <a:gd name="T26" fmla="*/ 56 w 60"/>
                <a:gd name="T27" fmla="*/ 34 h 37"/>
                <a:gd name="T28" fmla="*/ 53 w 60"/>
                <a:gd name="T29" fmla="*/ 37 h 37"/>
                <a:gd name="T30" fmla="*/ 49 w 60"/>
                <a:gd name="T31" fmla="*/ 37 h 37"/>
                <a:gd name="T32" fmla="*/ 45 w 60"/>
                <a:gd name="T33" fmla="*/ 37 h 37"/>
                <a:gd name="T34" fmla="*/ 41 w 60"/>
                <a:gd name="T35" fmla="*/ 37 h 37"/>
                <a:gd name="T36" fmla="*/ 34 w 60"/>
                <a:gd name="T37" fmla="*/ 34 h 37"/>
                <a:gd name="T38" fmla="*/ 28 w 60"/>
                <a:gd name="T39" fmla="*/ 32 h 37"/>
                <a:gd name="T40" fmla="*/ 24 w 60"/>
                <a:gd name="T41" fmla="*/ 30 h 37"/>
                <a:gd name="T42" fmla="*/ 24 w 60"/>
                <a:gd name="T43" fmla="*/ 30 h 37"/>
                <a:gd name="T44" fmla="*/ 19 w 60"/>
                <a:gd name="T45" fmla="*/ 32 h 37"/>
                <a:gd name="T46" fmla="*/ 15 w 60"/>
                <a:gd name="T47" fmla="*/ 34 h 37"/>
                <a:gd name="T48" fmla="*/ 9 w 60"/>
                <a:gd name="T49" fmla="*/ 34 h 37"/>
                <a:gd name="T50" fmla="*/ 7 w 60"/>
                <a:gd name="T51" fmla="*/ 34 h 37"/>
                <a:gd name="T52" fmla="*/ 3 w 60"/>
                <a:gd name="T53" fmla="*/ 34 h 37"/>
                <a:gd name="T54" fmla="*/ 3 w 60"/>
                <a:gd name="T55" fmla="*/ 34 h 37"/>
                <a:gd name="T56" fmla="*/ 2 w 60"/>
                <a:gd name="T57" fmla="*/ 30 h 37"/>
                <a:gd name="T58" fmla="*/ 0 w 60"/>
                <a:gd name="T59" fmla="*/ 26 h 37"/>
                <a:gd name="T60" fmla="*/ 0 w 60"/>
                <a:gd name="T61" fmla="*/ 24 h 37"/>
                <a:gd name="T62" fmla="*/ 0 w 60"/>
                <a:gd name="T63" fmla="*/ 22 h 37"/>
                <a:gd name="T64" fmla="*/ 2 w 60"/>
                <a:gd name="T65" fmla="*/ 22 h 37"/>
                <a:gd name="T66" fmla="*/ 5 w 60"/>
                <a:gd name="T67" fmla="*/ 20 h 37"/>
                <a:gd name="T68" fmla="*/ 5 w 60"/>
                <a:gd name="T69" fmla="*/ 20 h 37"/>
                <a:gd name="T70" fmla="*/ 5 w 60"/>
                <a:gd name="T71" fmla="*/ 18 h 37"/>
                <a:gd name="T72" fmla="*/ 5 w 60"/>
                <a:gd name="T73" fmla="*/ 18 h 37"/>
                <a:gd name="T74" fmla="*/ 7 w 60"/>
                <a:gd name="T75" fmla="*/ 18 h 37"/>
                <a:gd name="T76" fmla="*/ 11 w 60"/>
                <a:gd name="T77" fmla="*/ 15 h 37"/>
                <a:gd name="T78" fmla="*/ 13 w 60"/>
                <a:gd name="T79" fmla="*/ 9 h 37"/>
                <a:gd name="T80" fmla="*/ 15 w 60"/>
                <a:gd name="T81" fmla="*/ 1 h 37"/>
                <a:gd name="T82" fmla="*/ 15 w 60"/>
                <a:gd name="T83" fmla="*/ 0 h 37"/>
                <a:gd name="T84" fmla="*/ 15 w 60"/>
                <a:gd name="T85" fmla="*/ 0 h 37"/>
                <a:gd name="T86" fmla="*/ 15 w 60"/>
                <a:gd name="T87" fmla="*/ 0 h 37"/>
                <a:gd name="T88" fmla="*/ 15 w 60"/>
                <a:gd name="T8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37">
                  <a:moveTo>
                    <a:pt x="15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51" y="15"/>
                  </a:lnTo>
                  <a:lnTo>
                    <a:pt x="55" y="17"/>
                  </a:lnTo>
                  <a:lnTo>
                    <a:pt x="58" y="18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3" y="37"/>
                  </a:lnTo>
                  <a:lnTo>
                    <a:pt x="49" y="37"/>
                  </a:lnTo>
                  <a:lnTo>
                    <a:pt x="45" y="37"/>
                  </a:lnTo>
                  <a:lnTo>
                    <a:pt x="41" y="37"/>
                  </a:lnTo>
                  <a:lnTo>
                    <a:pt x="34" y="34"/>
                  </a:lnTo>
                  <a:lnTo>
                    <a:pt x="28" y="32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9" y="32"/>
                  </a:lnTo>
                  <a:lnTo>
                    <a:pt x="15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3" y="9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93E49FDE-465E-6540-848B-2E63E8451A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15696" y="1554328"/>
              <a:ext cx="92424" cy="47990"/>
            </a:xfrm>
            <a:custGeom>
              <a:avLst/>
              <a:gdLst>
                <a:gd name="T0" fmla="*/ 15 w 60"/>
                <a:gd name="T1" fmla="*/ 0 h 37"/>
                <a:gd name="T2" fmla="*/ 15 w 60"/>
                <a:gd name="T3" fmla="*/ 0 h 37"/>
                <a:gd name="T4" fmla="*/ 22 w 60"/>
                <a:gd name="T5" fmla="*/ 1 h 37"/>
                <a:gd name="T6" fmla="*/ 30 w 60"/>
                <a:gd name="T7" fmla="*/ 5 h 37"/>
                <a:gd name="T8" fmla="*/ 45 w 60"/>
                <a:gd name="T9" fmla="*/ 11 h 37"/>
                <a:gd name="T10" fmla="*/ 45 w 60"/>
                <a:gd name="T11" fmla="*/ 11 h 37"/>
                <a:gd name="T12" fmla="*/ 51 w 60"/>
                <a:gd name="T13" fmla="*/ 15 h 37"/>
                <a:gd name="T14" fmla="*/ 55 w 60"/>
                <a:gd name="T15" fmla="*/ 17 h 37"/>
                <a:gd name="T16" fmla="*/ 58 w 60"/>
                <a:gd name="T17" fmla="*/ 18 h 37"/>
                <a:gd name="T18" fmla="*/ 60 w 60"/>
                <a:gd name="T19" fmla="*/ 22 h 37"/>
                <a:gd name="T20" fmla="*/ 60 w 60"/>
                <a:gd name="T21" fmla="*/ 26 h 37"/>
                <a:gd name="T22" fmla="*/ 60 w 60"/>
                <a:gd name="T23" fmla="*/ 30 h 37"/>
                <a:gd name="T24" fmla="*/ 56 w 60"/>
                <a:gd name="T25" fmla="*/ 34 h 37"/>
                <a:gd name="T26" fmla="*/ 56 w 60"/>
                <a:gd name="T27" fmla="*/ 34 h 37"/>
                <a:gd name="T28" fmla="*/ 53 w 60"/>
                <a:gd name="T29" fmla="*/ 37 h 37"/>
                <a:gd name="T30" fmla="*/ 49 w 60"/>
                <a:gd name="T31" fmla="*/ 37 h 37"/>
                <a:gd name="T32" fmla="*/ 45 w 60"/>
                <a:gd name="T33" fmla="*/ 37 h 37"/>
                <a:gd name="T34" fmla="*/ 41 w 60"/>
                <a:gd name="T35" fmla="*/ 37 h 37"/>
                <a:gd name="T36" fmla="*/ 34 w 60"/>
                <a:gd name="T37" fmla="*/ 34 h 37"/>
                <a:gd name="T38" fmla="*/ 28 w 60"/>
                <a:gd name="T39" fmla="*/ 32 h 37"/>
                <a:gd name="T40" fmla="*/ 24 w 60"/>
                <a:gd name="T41" fmla="*/ 30 h 37"/>
                <a:gd name="T42" fmla="*/ 24 w 60"/>
                <a:gd name="T43" fmla="*/ 30 h 37"/>
                <a:gd name="T44" fmla="*/ 19 w 60"/>
                <a:gd name="T45" fmla="*/ 32 h 37"/>
                <a:gd name="T46" fmla="*/ 15 w 60"/>
                <a:gd name="T47" fmla="*/ 34 h 37"/>
                <a:gd name="T48" fmla="*/ 9 w 60"/>
                <a:gd name="T49" fmla="*/ 34 h 37"/>
                <a:gd name="T50" fmla="*/ 7 w 60"/>
                <a:gd name="T51" fmla="*/ 34 h 37"/>
                <a:gd name="T52" fmla="*/ 3 w 60"/>
                <a:gd name="T53" fmla="*/ 34 h 37"/>
                <a:gd name="T54" fmla="*/ 3 w 60"/>
                <a:gd name="T55" fmla="*/ 34 h 37"/>
                <a:gd name="T56" fmla="*/ 2 w 60"/>
                <a:gd name="T57" fmla="*/ 30 h 37"/>
                <a:gd name="T58" fmla="*/ 0 w 60"/>
                <a:gd name="T59" fmla="*/ 26 h 37"/>
                <a:gd name="T60" fmla="*/ 0 w 60"/>
                <a:gd name="T61" fmla="*/ 24 h 37"/>
                <a:gd name="T62" fmla="*/ 0 w 60"/>
                <a:gd name="T63" fmla="*/ 22 h 37"/>
                <a:gd name="T64" fmla="*/ 2 w 60"/>
                <a:gd name="T65" fmla="*/ 22 h 37"/>
                <a:gd name="T66" fmla="*/ 5 w 60"/>
                <a:gd name="T67" fmla="*/ 20 h 37"/>
                <a:gd name="T68" fmla="*/ 5 w 60"/>
                <a:gd name="T69" fmla="*/ 20 h 37"/>
                <a:gd name="T70" fmla="*/ 5 w 60"/>
                <a:gd name="T71" fmla="*/ 18 h 37"/>
                <a:gd name="T72" fmla="*/ 5 w 60"/>
                <a:gd name="T73" fmla="*/ 18 h 37"/>
                <a:gd name="T74" fmla="*/ 7 w 60"/>
                <a:gd name="T75" fmla="*/ 18 h 37"/>
                <a:gd name="T76" fmla="*/ 11 w 60"/>
                <a:gd name="T77" fmla="*/ 15 h 37"/>
                <a:gd name="T78" fmla="*/ 13 w 60"/>
                <a:gd name="T79" fmla="*/ 9 h 37"/>
                <a:gd name="T80" fmla="*/ 15 w 60"/>
                <a:gd name="T81" fmla="*/ 1 h 37"/>
                <a:gd name="T82" fmla="*/ 15 w 60"/>
                <a:gd name="T83" fmla="*/ 0 h 37"/>
                <a:gd name="T84" fmla="*/ 15 w 60"/>
                <a:gd name="T85" fmla="*/ 0 h 37"/>
                <a:gd name="T86" fmla="*/ 15 w 60"/>
                <a:gd name="T87" fmla="*/ 0 h 37"/>
                <a:gd name="T88" fmla="*/ 15 w 60"/>
                <a:gd name="T8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37">
                  <a:moveTo>
                    <a:pt x="15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51" y="15"/>
                  </a:lnTo>
                  <a:lnTo>
                    <a:pt x="55" y="17"/>
                  </a:lnTo>
                  <a:lnTo>
                    <a:pt x="58" y="18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3" y="37"/>
                  </a:lnTo>
                  <a:lnTo>
                    <a:pt x="49" y="37"/>
                  </a:lnTo>
                  <a:lnTo>
                    <a:pt x="45" y="37"/>
                  </a:lnTo>
                  <a:lnTo>
                    <a:pt x="41" y="37"/>
                  </a:lnTo>
                  <a:lnTo>
                    <a:pt x="34" y="34"/>
                  </a:lnTo>
                  <a:lnTo>
                    <a:pt x="28" y="32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9" y="32"/>
                  </a:lnTo>
                  <a:lnTo>
                    <a:pt x="15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3" y="9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66C855AC-E4EF-664A-9C70-FFB973D032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78259" y="1328236"/>
              <a:ext cx="73939" cy="39458"/>
            </a:xfrm>
            <a:custGeom>
              <a:avLst/>
              <a:gdLst>
                <a:gd name="T0" fmla="*/ 31 w 48"/>
                <a:gd name="T1" fmla="*/ 1 h 30"/>
                <a:gd name="T2" fmla="*/ 31 w 48"/>
                <a:gd name="T3" fmla="*/ 1 h 30"/>
                <a:gd name="T4" fmla="*/ 25 w 48"/>
                <a:gd name="T5" fmla="*/ 0 h 30"/>
                <a:gd name="T6" fmla="*/ 21 w 48"/>
                <a:gd name="T7" fmla="*/ 0 h 30"/>
                <a:gd name="T8" fmla="*/ 17 w 48"/>
                <a:gd name="T9" fmla="*/ 1 h 30"/>
                <a:gd name="T10" fmla="*/ 14 w 48"/>
                <a:gd name="T11" fmla="*/ 3 h 30"/>
                <a:gd name="T12" fmla="*/ 14 w 48"/>
                <a:gd name="T13" fmla="*/ 3 h 30"/>
                <a:gd name="T14" fmla="*/ 4 w 48"/>
                <a:gd name="T15" fmla="*/ 11 h 30"/>
                <a:gd name="T16" fmla="*/ 2 w 48"/>
                <a:gd name="T17" fmla="*/ 11 h 30"/>
                <a:gd name="T18" fmla="*/ 0 w 48"/>
                <a:gd name="T19" fmla="*/ 13 h 30"/>
                <a:gd name="T20" fmla="*/ 0 w 48"/>
                <a:gd name="T21" fmla="*/ 17 h 30"/>
                <a:gd name="T22" fmla="*/ 2 w 48"/>
                <a:gd name="T23" fmla="*/ 17 h 30"/>
                <a:gd name="T24" fmla="*/ 2 w 48"/>
                <a:gd name="T25" fmla="*/ 17 h 30"/>
                <a:gd name="T26" fmla="*/ 4 w 48"/>
                <a:gd name="T27" fmla="*/ 20 h 30"/>
                <a:gd name="T28" fmla="*/ 6 w 48"/>
                <a:gd name="T29" fmla="*/ 20 h 30"/>
                <a:gd name="T30" fmla="*/ 10 w 48"/>
                <a:gd name="T31" fmla="*/ 20 h 30"/>
                <a:gd name="T32" fmla="*/ 10 w 48"/>
                <a:gd name="T33" fmla="*/ 20 h 30"/>
                <a:gd name="T34" fmla="*/ 14 w 48"/>
                <a:gd name="T35" fmla="*/ 22 h 30"/>
                <a:gd name="T36" fmla="*/ 17 w 48"/>
                <a:gd name="T37" fmla="*/ 24 h 30"/>
                <a:gd name="T38" fmla="*/ 21 w 48"/>
                <a:gd name="T39" fmla="*/ 26 h 30"/>
                <a:gd name="T40" fmla="*/ 25 w 48"/>
                <a:gd name="T41" fmla="*/ 28 h 30"/>
                <a:gd name="T42" fmla="*/ 25 w 48"/>
                <a:gd name="T43" fmla="*/ 28 h 30"/>
                <a:gd name="T44" fmla="*/ 34 w 48"/>
                <a:gd name="T45" fmla="*/ 30 h 30"/>
                <a:gd name="T46" fmla="*/ 40 w 48"/>
                <a:gd name="T47" fmla="*/ 30 h 30"/>
                <a:gd name="T48" fmla="*/ 42 w 48"/>
                <a:gd name="T49" fmla="*/ 28 h 30"/>
                <a:gd name="T50" fmla="*/ 42 w 48"/>
                <a:gd name="T51" fmla="*/ 28 h 30"/>
                <a:gd name="T52" fmla="*/ 46 w 48"/>
                <a:gd name="T53" fmla="*/ 26 h 30"/>
                <a:gd name="T54" fmla="*/ 46 w 48"/>
                <a:gd name="T55" fmla="*/ 26 h 30"/>
                <a:gd name="T56" fmla="*/ 48 w 48"/>
                <a:gd name="T57" fmla="*/ 24 h 30"/>
                <a:gd name="T58" fmla="*/ 48 w 48"/>
                <a:gd name="T59" fmla="*/ 22 h 30"/>
                <a:gd name="T60" fmla="*/ 48 w 48"/>
                <a:gd name="T61" fmla="*/ 17 h 30"/>
                <a:gd name="T62" fmla="*/ 46 w 48"/>
                <a:gd name="T63" fmla="*/ 13 h 30"/>
                <a:gd name="T64" fmla="*/ 42 w 48"/>
                <a:gd name="T65" fmla="*/ 9 h 30"/>
                <a:gd name="T66" fmla="*/ 38 w 48"/>
                <a:gd name="T67" fmla="*/ 5 h 30"/>
                <a:gd name="T68" fmla="*/ 34 w 48"/>
                <a:gd name="T69" fmla="*/ 3 h 30"/>
                <a:gd name="T70" fmla="*/ 31 w 48"/>
                <a:gd name="T71" fmla="*/ 1 h 30"/>
                <a:gd name="T72" fmla="*/ 31 w 48"/>
                <a:gd name="T73" fmla="*/ 1 h 30"/>
                <a:gd name="T74" fmla="*/ 31 w 48"/>
                <a:gd name="T75" fmla="*/ 1 h 30"/>
                <a:gd name="T76" fmla="*/ 31 w 48"/>
                <a:gd name="T7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30">
                  <a:moveTo>
                    <a:pt x="31" y="1"/>
                  </a:moveTo>
                  <a:lnTo>
                    <a:pt x="31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4" y="22"/>
                  </a:lnTo>
                  <a:lnTo>
                    <a:pt x="17" y="24"/>
                  </a:lnTo>
                  <a:lnTo>
                    <a:pt x="21" y="26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4" y="30"/>
                  </a:lnTo>
                  <a:lnTo>
                    <a:pt x="40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17"/>
                  </a:lnTo>
                  <a:lnTo>
                    <a:pt x="46" y="13"/>
                  </a:lnTo>
                  <a:lnTo>
                    <a:pt x="42" y="9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55FEBEC5-1BEC-7E46-B634-840D7AE789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78259" y="1328236"/>
              <a:ext cx="73939" cy="39458"/>
            </a:xfrm>
            <a:custGeom>
              <a:avLst/>
              <a:gdLst>
                <a:gd name="T0" fmla="*/ 31 w 48"/>
                <a:gd name="T1" fmla="*/ 1 h 30"/>
                <a:gd name="T2" fmla="*/ 31 w 48"/>
                <a:gd name="T3" fmla="*/ 1 h 30"/>
                <a:gd name="T4" fmla="*/ 25 w 48"/>
                <a:gd name="T5" fmla="*/ 0 h 30"/>
                <a:gd name="T6" fmla="*/ 21 w 48"/>
                <a:gd name="T7" fmla="*/ 0 h 30"/>
                <a:gd name="T8" fmla="*/ 17 w 48"/>
                <a:gd name="T9" fmla="*/ 1 h 30"/>
                <a:gd name="T10" fmla="*/ 14 w 48"/>
                <a:gd name="T11" fmla="*/ 3 h 30"/>
                <a:gd name="T12" fmla="*/ 14 w 48"/>
                <a:gd name="T13" fmla="*/ 3 h 30"/>
                <a:gd name="T14" fmla="*/ 4 w 48"/>
                <a:gd name="T15" fmla="*/ 11 h 30"/>
                <a:gd name="T16" fmla="*/ 2 w 48"/>
                <a:gd name="T17" fmla="*/ 11 h 30"/>
                <a:gd name="T18" fmla="*/ 0 w 48"/>
                <a:gd name="T19" fmla="*/ 13 h 30"/>
                <a:gd name="T20" fmla="*/ 0 w 48"/>
                <a:gd name="T21" fmla="*/ 17 h 30"/>
                <a:gd name="T22" fmla="*/ 2 w 48"/>
                <a:gd name="T23" fmla="*/ 17 h 30"/>
                <a:gd name="T24" fmla="*/ 2 w 48"/>
                <a:gd name="T25" fmla="*/ 17 h 30"/>
                <a:gd name="T26" fmla="*/ 4 w 48"/>
                <a:gd name="T27" fmla="*/ 20 h 30"/>
                <a:gd name="T28" fmla="*/ 6 w 48"/>
                <a:gd name="T29" fmla="*/ 20 h 30"/>
                <a:gd name="T30" fmla="*/ 10 w 48"/>
                <a:gd name="T31" fmla="*/ 20 h 30"/>
                <a:gd name="T32" fmla="*/ 10 w 48"/>
                <a:gd name="T33" fmla="*/ 20 h 30"/>
                <a:gd name="T34" fmla="*/ 14 w 48"/>
                <a:gd name="T35" fmla="*/ 22 h 30"/>
                <a:gd name="T36" fmla="*/ 17 w 48"/>
                <a:gd name="T37" fmla="*/ 24 h 30"/>
                <a:gd name="T38" fmla="*/ 21 w 48"/>
                <a:gd name="T39" fmla="*/ 26 h 30"/>
                <a:gd name="T40" fmla="*/ 25 w 48"/>
                <a:gd name="T41" fmla="*/ 28 h 30"/>
                <a:gd name="T42" fmla="*/ 25 w 48"/>
                <a:gd name="T43" fmla="*/ 28 h 30"/>
                <a:gd name="T44" fmla="*/ 34 w 48"/>
                <a:gd name="T45" fmla="*/ 30 h 30"/>
                <a:gd name="T46" fmla="*/ 40 w 48"/>
                <a:gd name="T47" fmla="*/ 30 h 30"/>
                <a:gd name="T48" fmla="*/ 42 w 48"/>
                <a:gd name="T49" fmla="*/ 28 h 30"/>
                <a:gd name="T50" fmla="*/ 42 w 48"/>
                <a:gd name="T51" fmla="*/ 28 h 30"/>
                <a:gd name="T52" fmla="*/ 46 w 48"/>
                <a:gd name="T53" fmla="*/ 26 h 30"/>
                <a:gd name="T54" fmla="*/ 46 w 48"/>
                <a:gd name="T55" fmla="*/ 26 h 30"/>
                <a:gd name="T56" fmla="*/ 48 w 48"/>
                <a:gd name="T57" fmla="*/ 24 h 30"/>
                <a:gd name="T58" fmla="*/ 48 w 48"/>
                <a:gd name="T59" fmla="*/ 22 h 30"/>
                <a:gd name="T60" fmla="*/ 48 w 48"/>
                <a:gd name="T61" fmla="*/ 17 h 30"/>
                <a:gd name="T62" fmla="*/ 46 w 48"/>
                <a:gd name="T63" fmla="*/ 13 h 30"/>
                <a:gd name="T64" fmla="*/ 42 w 48"/>
                <a:gd name="T65" fmla="*/ 9 h 30"/>
                <a:gd name="T66" fmla="*/ 38 w 48"/>
                <a:gd name="T67" fmla="*/ 5 h 30"/>
                <a:gd name="T68" fmla="*/ 34 w 48"/>
                <a:gd name="T69" fmla="*/ 3 h 30"/>
                <a:gd name="T70" fmla="*/ 31 w 48"/>
                <a:gd name="T71" fmla="*/ 1 h 30"/>
                <a:gd name="T72" fmla="*/ 31 w 48"/>
                <a:gd name="T73" fmla="*/ 1 h 30"/>
                <a:gd name="T74" fmla="*/ 31 w 48"/>
                <a:gd name="T75" fmla="*/ 1 h 30"/>
                <a:gd name="T76" fmla="*/ 31 w 48"/>
                <a:gd name="T7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30">
                  <a:moveTo>
                    <a:pt x="31" y="1"/>
                  </a:moveTo>
                  <a:lnTo>
                    <a:pt x="31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4" y="22"/>
                  </a:lnTo>
                  <a:lnTo>
                    <a:pt x="17" y="24"/>
                  </a:lnTo>
                  <a:lnTo>
                    <a:pt x="21" y="26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4" y="30"/>
                  </a:lnTo>
                  <a:lnTo>
                    <a:pt x="40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17"/>
                  </a:lnTo>
                  <a:lnTo>
                    <a:pt x="46" y="13"/>
                  </a:lnTo>
                  <a:lnTo>
                    <a:pt x="42" y="9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D9F5CBA6-0B6F-BC4C-B504-40D541EA5F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2525" y="1256797"/>
              <a:ext cx="368271" cy="117307"/>
            </a:xfrm>
            <a:custGeom>
              <a:avLst/>
              <a:gdLst>
                <a:gd name="T0" fmla="*/ 57 w 242"/>
                <a:gd name="T1" fmla="*/ 41 h 90"/>
                <a:gd name="T2" fmla="*/ 61 w 242"/>
                <a:gd name="T3" fmla="*/ 51 h 90"/>
                <a:gd name="T4" fmla="*/ 63 w 242"/>
                <a:gd name="T5" fmla="*/ 72 h 90"/>
                <a:gd name="T6" fmla="*/ 66 w 242"/>
                <a:gd name="T7" fmla="*/ 79 h 90"/>
                <a:gd name="T8" fmla="*/ 70 w 242"/>
                <a:gd name="T9" fmla="*/ 83 h 90"/>
                <a:gd name="T10" fmla="*/ 78 w 242"/>
                <a:gd name="T11" fmla="*/ 87 h 90"/>
                <a:gd name="T12" fmla="*/ 87 w 242"/>
                <a:gd name="T13" fmla="*/ 89 h 90"/>
                <a:gd name="T14" fmla="*/ 97 w 242"/>
                <a:gd name="T15" fmla="*/ 89 h 90"/>
                <a:gd name="T16" fmla="*/ 100 w 242"/>
                <a:gd name="T17" fmla="*/ 85 h 90"/>
                <a:gd name="T18" fmla="*/ 100 w 242"/>
                <a:gd name="T19" fmla="*/ 83 h 90"/>
                <a:gd name="T20" fmla="*/ 110 w 242"/>
                <a:gd name="T21" fmla="*/ 81 h 90"/>
                <a:gd name="T22" fmla="*/ 106 w 242"/>
                <a:gd name="T23" fmla="*/ 85 h 90"/>
                <a:gd name="T24" fmla="*/ 112 w 242"/>
                <a:gd name="T25" fmla="*/ 87 h 90"/>
                <a:gd name="T26" fmla="*/ 123 w 242"/>
                <a:gd name="T27" fmla="*/ 87 h 90"/>
                <a:gd name="T28" fmla="*/ 140 w 242"/>
                <a:gd name="T29" fmla="*/ 85 h 90"/>
                <a:gd name="T30" fmla="*/ 151 w 242"/>
                <a:gd name="T31" fmla="*/ 85 h 90"/>
                <a:gd name="T32" fmla="*/ 169 w 242"/>
                <a:gd name="T33" fmla="*/ 85 h 90"/>
                <a:gd name="T34" fmla="*/ 186 w 242"/>
                <a:gd name="T35" fmla="*/ 90 h 90"/>
                <a:gd name="T36" fmla="*/ 184 w 242"/>
                <a:gd name="T37" fmla="*/ 87 h 90"/>
                <a:gd name="T38" fmla="*/ 184 w 242"/>
                <a:gd name="T39" fmla="*/ 81 h 90"/>
                <a:gd name="T40" fmla="*/ 187 w 242"/>
                <a:gd name="T41" fmla="*/ 79 h 90"/>
                <a:gd name="T42" fmla="*/ 195 w 242"/>
                <a:gd name="T43" fmla="*/ 79 h 90"/>
                <a:gd name="T44" fmla="*/ 206 w 242"/>
                <a:gd name="T45" fmla="*/ 85 h 90"/>
                <a:gd name="T46" fmla="*/ 216 w 242"/>
                <a:gd name="T47" fmla="*/ 85 h 90"/>
                <a:gd name="T48" fmla="*/ 216 w 242"/>
                <a:gd name="T49" fmla="*/ 79 h 90"/>
                <a:gd name="T50" fmla="*/ 216 w 242"/>
                <a:gd name="T51" fmla="*/ 75 h 90"/>
                <a:gd name="T52" fmla="*/ 223 w 242"/>
                <a:gd name="T53" fmla="*/ 72 h 90"/>
                <a:gd name="T54" fmla="*/ 238 w 242"/>
                <a:gd name="T55" fmla="*/ 70 h 90"/>
                <a:gd name="T56" fmla="*/ 242 w 242"/>
                <a:gd name="T57" fmla="*/ 68 h 90"/>
                <a:gd name="T58" fmla="*/ 238 w 242"/>
                <a:gd name="T59" fmla="*/ 55 h 90"/>
                <a:gd name="T60" fmla="*/ 235 w 242"/>
                <a:gd name="T61" fmla="*/ 51 h 90"/>
                <a:gd name="T62" fmla="*/ 218 w 242"/>
                <a:gd name="T63" fmla="*/ 47 h 90"/>
                <a:gd name="T64" fmla="*/ 195 w 242"/>
                <a:gd name="T65" fmla="*/ 45 h 90"/>
                <a:gd name="T66" fmla="*/ 176 w 242"/>
                <a:gd name="T67" fmla="*/ 49 h 90"/>
                <a:gd name="T68" fmla="*/ 167 w 242"/>
                <a:gd name="T69" fmla="*/ 49 h 90"/>
                <a:gd name="T70" fmla="*/ 150 w 242"/>
                <a:gd name="T71" fmla="*/ 51 h 90"/>
                <a:gd name="T72" fmla="*/ 127 w 242"/>
                <a:gd name="T73" fmla="*/ 51 h 90"/>
                <a:gd name="T74" fmla="*/ 112 w 242"/>
                <a:gd name="T75" fmla="*/ 47 h 90"/>
                <a:gd name="T76" fmla="*/ 104 w 242"/>
                <a:gd name="T77" fmla="*/ 41 h 90"/>
                <a:gd name="T78" fmla="*/ 102 w 242"/>
                <a:gd name="T79" fmla="*/ 37 h 90"/>
                <a:gd name="T80" fmla="*/ 95 w 242"/>
                <a:gd name="T81" fmla="*/ 37 h 90"/>
                <a:gd name="T82" fmla="*/ 89 w 242"/>
                <a:gd name="T83" fmla="*/ 32 h 90"/>
                <a:gd name="T84" fmla="*/ 82 w 242"/>
                <a:gd name="T85" fmla="*/ 20 h 90"/>
                <a:gd name="T86" fmla="*/ 78 w 242"/>
                <a:gd name="T87" fmla="*/ 20 h 90"/>
                <a:gd name="T88" fmla="*/ 63 w 242"/>
                <a:gd name="T89" fmla="*/ 17 h 90"/>
                <a:gd name="T90" fmla="*/ 47 w 242"/>
                <a:gd name="T91" fmla="*/ 13 h 90"/>
                <a:gd name="T92" fmla="*/ 29 w 242"/>
                <a:gd name="T93" fmla="*/ 3 h 90"/>
                <a:gd name="T94" fmla="*/ 19 w 242"/>
                <a:gd name="T95" fmla="*/ 0 h 90"/>
                <a:gd name="T96" fmla="*/ 10 w 242"/>
                <a:gd name="T97" fmla="*/ 0 h 90"/>
                <a:gd name="T98" fmla="*/ 6 w 242"/>
                <a:gd name="T99" fmla="*/ 2 h 90"/>
                <a:gd name="T100" fmla="*/ 0 w 242"/>
                <a:gd name="T101" fmla="*/ 5 h 90"/>
                <a:gd name="T102" fmla="*/ 0 w 242"/>
                <a:gd name="T103" fmla="*/ 9 h 90"/>
                <a:gd name="T104" fmla="*/ 4 w 242"/>
                <a:gd name="T105" fmla="*/ 17 h 90"/>
                <a:gd name="T106" fmla="*/ 15 w 242"/>
                <a:gd name="T107" fmla="*/ 26 h 90"/>
                <a:gd name="T108" fmla="*/ 25 w 242"/>
                <a:gd name="T109" fmla="*/ 30 h 90"/>
                <a:gd name="T110" fmla="*/ 30 w 242"/>
                <a:gd name="T111" fmla="*/ 32 h 90"/>
                <a:gd name="T112" fmla="*/ 44 w 242"/>
                <a:gd name="T113" fmla="*/ 30 h 90"/>
                <a:gd name="T114" fmla="*/ 51 w 242"/>
                <a:gd name="T115" fmla="*/ 32 h 90"/>
                <a:gd name="T116" fmla="*/ 57 w 242"/>
                <a:gd name="T117" fmla="*/ 41 h 90"/>
                <a:gd name="T118" fmla="*/ 57 w 242"/>
                <a:gd name="T119" fmla="*/ 4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2" h="90">
                  <a:moveTo>
                    <a:pt x="57" y="41"/>
                  </a:moveTo>
                  <a:lnTo>
                    <a:pt x="57" y="41"/>
                  </a:lnTo>
                  <a:lnTo>
                    <a:pt x="59" y="47"/>
                  </a:lnTo>
                  <a:lnTo>
                    <a:pt x="61" y="51"/>
                  </a:lnTo>
                  <a:lnTo>
                    <a:pt x="61" y="62"/>
                  </a:lnTo>
                  <a:lnTo>
                    <a:pt x="63" y="72"/>
                  </a:lnTo>
                  <a:lnTo>
                    <a:pt x="64" y="75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70" y="83"/>
                  </a:lnTo>
                  <a:lnTo>
                    <a:pt x="74" y="85"/>
                  </a:lnTo>
                  <a:lnTo>
                    <a:pt x="78" y="87"/>
                  </a:lnTo>
                  <a:lnTo>
                    <a:pt x="83" y="89"/>
                  </a:lnTo>
                  <a:lnTo>
                    <a:pt x="87" y="89"/>
                  </a:lnTo>
                  <a:lnTo>
                    <a:pt x="93" y="89"/>
                  </a:lnTo>
                  <a:lnTo>
                    <a:pt x="97" y="89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4" y="81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12" y="87"/>
                  </a:lnTo>
                  <a:lnTo>
                    <a:pt x="117" y="87"/>
                  </a:lnTo>
                  <a:lnTo>
                    <a:pt x="123" y="87"/>
                  </a:lnTo>
                  <a:lnTo>
                    <a:pt x="129" y="87"/>
                  </a:lnTo>
                  <a:lnTo>
                    <a:pt x="140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9" y="85"/>
                  </a:lnTo>
                  <a:lnTo>
                    <a:pt x="169" y="85"/>
                  </a:lnTo>
                  <a:lnTo>
                    <a:pt x="178" y="87"/>
                  </a:lnTo>
                  <a:lnTo>
                    <a:pt x="186" y="90"/>
                  </a:lnTo>
                  <a:lnTo>
                    <a:pt x="186" y="90"/>
                  </a:lnTo>
                  <a:lnTo>
                    <a:pt x="184" y="87"/>
                  </a:lnTo>
                  <a:lnTo>
                    <a:pt x="184" y="85"/>
                  </a:lnTo>
                  <a:lnTo>
                    <a:pt x="184" y="81"/>
                  </a:lnTo>
                  <a:lnTo>
                    <a:pt x="184" y="81"/>
                  </a:lnTo>
                  <a:lnTo>
                    <a:pt x="187" y="79"/>
                  </a:lnTo>
                  <a:lnTo>
                    <a:pt x="191" y="79"/>
                  </a:lnTo>
                  <a:lnTo>
                    <a:pt x="195" y="79"/>
                  </a:lnTo>
                  <a:lnTo>
                    <a:pt x="199" y="81"/>
                  </a:lnTo>
                  <a:lnTo>
                    <a:pt x="206" y="85"/>
                  </a:lnTo>
                  <a:lnTo>
                    <a:pt x="212" y="85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6" y="75"/>
                  </a:lnTo>
                  <a:lnTo>
                    <a:pt x="220" y="75"/>
                  </a:lnTo>
                  <a:lnTo>
                    <a:pt x="223" y="72"/>
                  </a:lnTo>
                  <a:lnTo>
                    <a:pt x="235" y="72"/>
                  </a:lnTo>
                  <a:lnTo>
                    <a:pt x="238" y="70"/>
                  </a:lnTo>
                  <a:lnTo>
                    <a:pt x="242" y="68"/>
                  </a:lnTo>
                  <a:lnTo>
                    <a:pt x="242" y="68"/>
                  </a:lnTo>
                  <a:lnTo>
                    <a:pt x="240" y="62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5" y="51"/>
                  </a:lnTo>
                  <a:lnTo>
                    <a:pt x="229" y="49"/>
                  </a:lnTo>
                  <a:lnTo>
                    <a:pt x="218" y="47"/>
                  </a:lnTo>
                  <a:lnTo>
                    <a:pt x="206" y="45"/>
                  </a:lnTo>
                  <a:lnTo>
                    <a:pt x="195" y="45"/>
                  </a:lnTo>
                  <a:lnTo>
                    <a:pt x="184" y="47"/>
                  </a:lnTo>
                  <a:lnTo>
                    <a:pt x="176" y="49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59" y="51"/>
                  </a:lnTo>
                  <a:lnTo>
                    <a:pt x="150" y="51"/>
                  </a:lnTo>
                  <a:lnTo>
                    <a:pt x="138" y="51"/>
                  </a:lnTo>
                  <a:lnTo>
                    <a:pt x="127" y="51"/>
                  </a:lnTo>
                  <a:lnTo>
                    <a:pt x="117" y="49"/>
                  </a:lnTo>
                  <a:lnTo>
                    <a:pt x="112" y="47"/>
                  </a:lnTo>
                  <a:lnTo>
                    <a:pt x="108" y="45"/>
                  </a:lnTo>
                  <a:lnTo>
                    <a:pt x="104" y="41"/>
                  </a:lnTo>
                  <a:lnTo>
                    <a:pt x="102" y="37"/>
                  </a:lnTo>
                  <a:lnTo>
                    <a:pt x="102" y="37"/>
                  </a:lnTo>
                  <a:lnTo>
                    <a:pt x="99" y="37"/>
                  </a:lnTo>
                  <a:lnTo>
                    <a:pt x="95" y="37"/>
                  </a:lnTo>
                  <a:lnTo>
                    <a:pt x="91" y="34"/>
                  </a:lnTo>
                  <a:lnTo>
                    <a:pt x="89" y="32"/>
                  </a:lnTo>
                  <a:lnTo>
                    <a:pt x="83" y="24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0" y="17"/>
                  </a:lnTo>
                  <a:lnTo>
                    <a:pt x="63" y="17"/>
                  </a:lnTo>
                  <a:lnTo>
                    <a:pt x="55" y="17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29" y="3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10" y="22"/>
                  </a:lnTo>
                  <a:lnTo>
                    <a:pt x="15" y="26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0" y="32"/>
                  </a:lnTo>
                  <a:lnTo>
                    <a:pt x="36" y="30"/>
                  </a:lnTo>
                  <a:lnTo>
                    <a:pt x="44" y="30"/>
                  </a:lnTo>
                  <a:lnTo>
                    <a:pt x="49" y="30"/>
                  </a:lnTo>
                  <a:lnTo>
                    <a:pt x="51" y="32"/>
                  </a:lnTo>
                  <a:lnTo>
                    <a:pt x="55" y="36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92ECE0FE-3189-1546-820C-C7419C77A4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2525" y="1256797"/>
              <a:ext cx="368271" cy="117307"/>
            </a:xfrm>
            <a:custGeom>
              <a:avLst/>
              <a:gdLst>
                <a:gd name="T0" fmla="*/ 57 w 242"/>
                <a:gd name="T1" fmla="*/ 41 h 90"/>
                <a:gd name="T2" fmla="*/ 61 w 242"/>
                <a:gd name="T3" fmla="*/ 51 h 90"/>
                <a:gd name="T4" fmla="*/ 63 w 242"/>
                <a:gd name="T5" fmla="*/ 72 h 90"/>
                <a:gd name="T6" fmla="*/ 66 w 242"/>
                <a:gd name="T7" fmla="*/ 79 h 90"/>
                <a:gd name="T8" fmla="*/ 70 w 242"/>
                <a:gd name="T9" fmla="*/ 83 h 90"/>
                <a:gd name="T10" fmla="*/ 78 w 242"/>
                <a:gd name="T11" fmla="*/ 87 h 90"/>
                <a:gd name="T12" fmla="*/ 87 w 242"/>
                <a:gd name="T13" fmla="*/ 89 h 90"/>
                <a:gd name="T14" fmla="*/ 97 w 242"/>
                <a:gd name="T15" fmla="*/ 89 h 90"/>
                <a:gd name="T16" fmla="*/ 100 w 242"/>
                <a:gd name="T17" fmla="*/ 85 h 90"/>
                <a:gd name="T18" fmla="*/ 100 w 242"/>
                <a:gd name="T19" fmla="*/ 83 h 90"/>
                <a:gd name="T20" fmla="*/ 110 w 242"/>
                <a:gd name="T21" fmla="*/ 81 h 90"/>
                <a:gd name="T22" fmla="*/ 106 w 242"/>
                <a:gd name="T23" fmla="*/ 85 h 90"/>
                <a:gd name="T24" fmla="*/ 112 w 242"/>
                <a:gd name="T25" fmla="*/ 87 h 90"/>
                <a:gd name="T26" fmla="*/ 123 w 242"/>
                <a:gd name="T27" fmla="*/ 87 h 90"/>
                <a:gd name="T28" fmla="*/ 140 w 242"/>
                <a:gd name="T29" fmla="*/ 85 h 90"/>
                <a:gd name="T30" fmla="*/ 151 w 242"/>
                <a:gd name="T31" fmla="*/ 85 h 90"/>
                <a:gd name="T32" fmla="*/ 169 w 242"/>
                <a:gd name="T33" fmla="*/ 85 h 90"/>
                <a:gd name="T34" fmla="*/ 186 w 242"/>
                <a:gd name="T35" fmla="*/ 90 h 90"/>
                <a:gd name="T36" fmla="*/ 184 w 242"/>
                <a:gd name="T37" fmla="*/ 87 h 90"/>
                <a:gd name="T38" fmla="*/ 184 w 242"/>
                <a:gd name="T39" fmla="*/ 81 h 90"/>
                <a:gd name="T40" fmla="*/ 187 w 242"/>
                <a:gd name="T41" fmla="*/ 79 h 90"/>
                <a:gd name="T42" fmla="*/ 195 w 242"/>
                <a:gd name="T43" fmla="*/ 79 h 90"/>
                <a:gd name="T44" fmla="*/ 206 w 242"/>
                <a:gd name="T45" fmla="*/ 85 h 90"/>
                <a:gd name="T46" fmla="*/ 216 w 242"/>
                <a:gd name="T47" fmla="*/ 85 h 90"/>
                <a:gd name="T48" fmla="*/ 216 w 242"/>
                <a:gd name="T49" fmla="*/ 79 h 90"/>
                <a:gd name="T50" fmla="*/ 216 w 242"/>
                <a:gd name="T51" fmla="*/ 75 h 90"/>
                <a:gd name="T52" fmla="*/ 223 w 242"/>
                <a:gd name="T53" fmla="*/ 72 h 90"/>
                <a:gd name="T54" fmla="*/ 238 w 242"/>
                <a:gd name="T55" fmla="*/ 70 h 90"/>
                <a:gd name="T56" fmla="*/ 242 w 242"/>
                <a:gd name="T57" fmla="*/ 68 h 90"/>
                <a:gd name="T58" fmla="*/ 238 w 242"/>
                <a:gd name="T59" fmla="*/ 55 h 90"/>
                <a:gd name="T60" fmla="*/ 235 w 242"/>
                <a:gd name="T61" fmla="*/ 51 h 90"/>
                <a:gd name="T62" fmla="*/ 218 w 242"/>
                <a:gd name="T63" fmla="*/ 47 h 90"/>
                <a:gd name="T64" fmla="*/ 195 w 242"/>
                <a:gd name="T65" fmla="*/ 45 h 90"/>
                <a:gd name="T66" fmla="*/ 176 w 242"/>
                <a:gd name="T67" fmla="*/ 49 h 90"/>
                <a:gd name="T68" fmla="*/ 167 w 242"/>
                <a:gd name="T69" fmla="*/ 49 h 90"/>
                <a:gd name="T70" fmla="*/ 150 w 242"/>
                <a:gd name="T71" fmla="*/ 51 h 90"/>
                <a:gd name="T72" fmla="*/ 127 w 242"/>
                <a:gd name="T73" fmla="*/ 51 h 90"/>
                <a:gd name="T74" fmla="*/ 112 w 242"/>
                <a:gd name="T75" fmla="*/ 47 h 90"/>
                <a:gd name="T76" fmla="*/ 104 w 242"/>
                <a:gd name="T77" fmla="*/ 41 h 90"/>
                <a:gd name="T78" fmla="*/ 102 w 242"/>
                <a:gd name="T79" fmla="*/ 37 h 90"/>
                <a:gd name="T80" fmla="*/ 95 w 242"/>
                <a:gd name="T81" fmla="*/ 37 h 90"/>
                <a:gd name="T82" fmla="*/ 89 w 242"/>
                <a:gd name="T83" fmla="*/ 32 h 90"/>
                <a:gd name="T84" fmla="*/ 82 w 242"/>
                <a:gd name="T85" fmla="*/ 20 h 90"/>
                <a:gd name="T86" fmla="*/ 78 w 242"/>
                <a:gd name="T87" fmla="*/ 20 h 90"/>
                <a:gd name="T88" fmla="*/ 63 w 242"/>
                <a:gd name="T89" fmla="*/ 17 h 90"/>
                <a:gd name="T90" fmla="*/ 47 w 242"/>
                <a:gd name="T91" fmla="*/ 13 h 90"/>
                <a:gd name="T92" fmla="*/ 29 w 242"/>
                <a:gd name="T93" fmla="*/ 3 h 90"/>
                <a:gd name="T94" fmla="*/ 19 w 242"/>
                <a:gd name="T95" fmla="*/ 0 h 90"/>
                <a:gd name="T96" fmla="*/ 10 w 242"/>
                <a:gd name="T97" fmla="*/ 0 h 90"/>
                <a:gd name="T98" fmla="*/ 6 w 242"/>
                <a:gd name="T99" fmla="*/ 2 h 90"/>
                <a:gd name="T100" fmla="*/ 0 w 242"/>
                <a:gd name="T101" fmla="*/ 5 h 90"/>
                <a:gd name="T102" fmla="*/ 0 w 242"/>
                <a:gd name="T103" fmla="*/ 9 h 90"/>
                <a:gd name="T104" fmla="*/ 4 w 242"/>
                <a:gd name="T105" fmla="*/ 17 h 90"/>
                <a:gd name="T106" fmla="*/ 15 w 242"/>
                <a:gd name="T107" fmla="*/ 26 h 90"/>
                <a:gd name="T108" fmla="*/ 25 w 242"/>
                <a:gd name="T109" fmla="*/ 30 h 90"/>
                <a:gd name="T110" fmla="*/ 30 w 242"/>
                <a:gd name="T111" fmla="*/ 32 h 90"/>
                <a:gd name="T112" fmla="*/ 44 w 242"/>
                <a:gd name="T113" fmla="*/ 30 h 90"/>
                <a:gd name="T114" fmla="*/ 51 w 242"/>
                <a:gd name="T115" fmla="*/ 32 h 90"/>
                <a:gd name="T116" fmla="*/ 57 w 242"/>
                <a:gd name="T117" fmla="*/ 41 h 90"/>
                <a:gd name="T118" fmla="*/ 57 w 242"/>
                <a:gd name="T119" fmla="*/ 4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2" h="90">
                  <a:moveTo>
                    <a:pt x="57" y="41"/>
                  </a:moveTo>
                  <a:lnTo>
                    <a:pt x="57" y="41"/>
                  </a:lnTo>
                  <a:lnTo>
                    <a:pt x="59" y="47"/>
                  </a:lnTo>
                  <a:lnTo>
                    <a:pt x="61" y="51"/>
                  </a:lnTo>
                  <a:lnTo>
                    <a:pt x="61" y="62"/>
                  </a:lnTo>
                  <a:lnTo>
                    <a:pt x="63" y="72"/>
                  </a:lnTo>
                  <a:lnTo>
                    <a:pt x="64" y="75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70" y="83"/>
                  </a:lnTo>
                  <a:lnTo>
                    <a:pt x="74" y="85"/>
                  </a:lnTo>
                  <a:lnTo>
                    <a:pt x="78" y="87"/>
                  </a:lnTo>
                  <a:lnTo>
                    <a:pt x="83" y="89"/>
                  </a:lnTo>
                  <a:lnTo>
                    <a:pt x="87" y="89"/>
                  </a:lnTo>
                  <a:lnTo>
                    <a:pt x="93" y="89"/>
                  </a:lnTo>
                  <a:lnTo>
                    <a:pt x="97" y="89"/>
                  </a:lnTo>
                  <a:lnTo>
                    <a:pt x="100" y="85"/>
                  </a:lnTo>
                  <a:lnTo>
                    <a:pt x="100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4" y="81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12" y="87"/>
                  </a:lnTo>
                  <a:lnTo>
                    <a:pt x="117" y="87"/>
                  </a:lnTo>
                  <a:lnTo>
                    <a:pt x="123" y="87"/>
                  </a:lnTo>
                  <a:lnTo>
                    <a:pt x="129" y="87"/>
                  </a:lnTo>
                  <a:lnTo>
                    <a:pt x="140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9" y="85"/>
                  </a:lnTo>
                  <a:lnTo>
                    <a:pt x="169" y="85"/>
                  </a:lnTo>
                  <a:lnTo>
                    <a:pt x="178" y="87"/>
                  </a:lnTo>
                  <a:lnTo>
                    <a:pt x="186" y="90"/>
                  </a:lnTo>
                  <a:lnTo>
                    <a:pt x="186" y="90"/>
                  </a:lnTo>
                  <a:lnTo>
                    <a:pt x="184" y="87"/>
                  </a:lnTo>
                  <a:lnTo>
                    <a:pt x="184" y="85"/>
                  </a:lnTo>
                  <a:lnTo>
                    <a:pt x="184" y="81"/>
                  </a:lnTo>
                  <a:lnTo>
                    <a:pt x="184" y="81"/>
                  </a:lnTo>
                  <a:lnTo>
                    <a:pt x="187" y="79"/>
                  </a:lnTo>
                  <a:lnTo>
                    <a:pt x="191" y="79"/>
                  </a:lnTo>
                  <a:lnTo>
                    <a:pt x="195" y="79"/>
                  </a:lnTo>
                  <a:lnTo>
                    <a:pt x="199" y="81"/>
                  </a:lnTo>
                  <a:lnTo>
                    <a:pt x="206" y="85"/>
                  </a:lnTo>
                  <a:lnTo>
                    <a:pt x="212" y="85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6" y="75"/>
                  </a:lnTo>
                  <a:lnTo>
                    <a:pt x="220" y="75"/>
                  </a:lnTo>
                  <a:lnTo>
                    <a:pt x="223" y="72"/>
                  </a:lnTo>
                  <a:lnTo>
                    <a:pt x="235" y="72"/>
                  </a:lnTo>
                  <a:lnTo>
                    <a:pt x="238" y="70"/>
                  </a:lnTo>
                  <a:lnTo>
                    <a:pt x="242" y="68"/>
                  </a:lnTo>
                  <a:lnTo>
                    <a:pt x="242" y="68"/>
                  </a:lnTo>
                  <a:lnTo>
                    <a:pt x="240" y="62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5" y="51"/>
                  </a:lnTo>
                  <a:lnTo>
                    <a:pt x="229" y="49"/>
                  </a:lnTo>
                  <a:lnTo>
                    <a:pt x="218" y="47"/>
                  </a:lnTo>
                  <a:lnTo>
                    <a:pt x="206" y="45"/>
                  </a:lnTo>
                  <a:lnTo>
                    <a:pt x="195" y="45"/>
                  </a:lnTo>
                  <a:lnTo>
                    <a:pt x="184" y="47"/>
                  </a:lnTo>
                  <a:lnTo>
                    <a:pt x="176" y="49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59" y="51"/>
                  </a:lnTo>
                  <a:lnTo>
                    <a:pt x="150" y="51"/>
                  </a:lnTo>
                  <a:lnTo>
                    <a:pt x="138" y="51"/>
                  </a:lnTo>
                  <a:lnTo>
                    <a:pt x="127" y="51"/>
                  </a:lnTo>
                  <a:lnTo>
                    <a:pt x="117" y="49"/>
                  </a:lnTo>
                  <a:lnTo>
                    <a:pt x="112" y="47"/>
                  </a:lnTo>
                  <a:lnTo>
                    <a:pt x="108" y="45"/>
                  </a:lnTo>
                  <a:lnTo>
                    <a:pt x="104" y="41"/>
                  </a:lnTo>
                  <a:lnTo>
                    <a:pt x="102" y="37"/>
                  </a:lnTo>
                  <a:lnTo>
                    <a:pt x="102" y="37"/>
                  </a:lnTo>
                  <a:lnTo>
                    <a:pt x="99" y="37"/>
                  </a:lnTo>
                  <a:lnTo>
                    <a:pt x="95" y="37"/>
                  </a:lnTo>
                  <a:lnTo>
                    <a:pt x="91" y="34"/>
                  </a:lnTo>
                  <a:lnTo>
                    <a:pt x="89" y="32"/>
                  </a:lnTo>
                  <a:lnTo>
                    <a:pt x="83" y="24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0" y="17"/>
                  </a:lnTo>
                  <a:lnTo>
                    <a:pt x="63" y="17"/>
                  </a:lnTo>
                  <a:lnTo>
                    <a:pt x="55" y="17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29" y="3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10" y="22"/>
                  </a:lnTo>
                  <a:lnTo>
                    <a:pt x="15" y="26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0" y="32"/>
                  </a:lnTo>
                  <a:lnTo>
                    <a:pt x="36" y="30"/>
                  </a:lnTo>
                  <a:lnTo>
                    <a:pt x="44" y="30"/>
                  </a:lnTo>
                  <a:lnTo>
                    <a:pt x="49" y="30"/>
                  </a:lnTo>
                  <a:lnTo>
                    <a:pt x="51" y="32"/>
                  </a:lnTo>
                  <a:lnTo>
                    <a:pt x="55" y="36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93C3FBD4-A47A-0447-803B-67356C8D10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7698" y="965653"/>
              <a:ext cx="655495" cy="332724"/>
            </a:xfrm>
            <a:custGeom>
              <a:avLst/>
              <a:gdLst>
                <a:gd name="T0" fmla="*/ 93 w 429"/>
                <a:gd name="T1" fmla="*/ 250 h 256"/>
                <a:gd name="T2" fmla="*/ 108 w 429"/>
                <a:gd name="T3" fmla="*/ 246 h 256"/>
                <a:gd name="T4" fmla="*/ 123 w 429"/>
                <a:gd name="T5" fmla="*/ 244 h 256"/>
                <a:gd name="T6" fmla="*/ 142 w 429"/>
                <a:gd name="T7" fmla="*/ 252 h 256"/>
                <a:gd name="T8" fmla="*/ 181 w 429"/>
                <a:gd name="T9" fmla="*/ 244 h 256"/>
                <a:gd name="T10" fmla="*/ 176 w 429"/>
                <a:gd name="T11" fmla="*/ 229 h 256"/>
                <a:gd name="T12" fmla="*/ 172 w 429"/>
                <a:gd name="T13" fmla="*/ 220 h 256"/>
                <a:gd name="T14" fmla="*/ 187 w 429"/>
                <a:gd name="T15" fmla="*/ 205 h 256"/>
                <a:gd name="T16" fmla="*/ 215 w 429"/>
                <a:gd name="T17" fmla="*/ 188 h 256"/>
                <a:gd name="T18" fmla="*/ 225 w 429"/>
                <a:gd name="T19" fmla="*/ 176 h 256"/>
                <a:gd name="T20" fmla="*/ 219 w 429"/>
                <a:gd name="T21" fmla="*/ 163 h 256"/>
                <a:gd name="T22" fmla="*/ 214 w 429"/>
                <a:gd name="T23" fmla="*/ 144 h 256"/>
                <a:gd name="T24" fmla="*/ 253 w 429"/>
                <a:gd name="T25" fmla="*/ 142 h 256"/>
                <a:gd name="T26" fmla="*/ 274 w 429"/>
                <a:gd name="T27" fmla="*/ 129 h 256"/>
                <a:gd name="T28" fmla="*/ 293 w 429"/>
                <a:gd name="T29" fmla="*/ 110 h 256"/>
                <a:gd name="T30" fmla="*/ 329 w 429"/>
                <a:gd name="T31" fmla="*/ 91 h 256"/>
                <a:gd name="T32" fmla="*/ 372 w 429"/>
                <a:gd name="T33" fmla="*/ 76 h 256"/>
                <a:gd name="T34" fmla="*/ 372 w 429"/>
                <a:gd name="T35" fmla="*/ 65 h 256"/>
                <a:gd name="T36" fmla="*/ 357 w 429"/>
                <a:gd name="T37" fmla="*/ 59 h 256"/>
                <a:gd name="T38" fmla="*/ 412 w 429"/>
                <a:gd name="T39" fmla="*/ 46 h 256"/>
                <a:gd name="T40" fmla="*/ 427 w 429"/>
                <a:gd name="T41" fmla="*/ 29 h 256"/>
                <a:gd name="T42" fmla="*/ 399 w 429"/>
                <a:gd name="T43" fmla="*/ 18 h 256"/>
                <a:gd name="T44" fmla="*/ 365 w 429"/>
                <a:gd name="T45" fmla="*/ 10 h 256"/>
                <a:gd name="T46" fmla="*/ 342 w 429"/>
                <a:gd name="T47" fmla="*/ 16 h 256"/>
                <a:gd name="T48" fmla="*/ 321 w 429"/>
                <a:gd name="T49" fmla="*/ 6 h 256"/>
                <a:gd name="T50" fmla="*/ 278 w 429"/>
                <a:gd name="T51" fmla="*/ 6 h 256"/>
                <a:gd name="T52" fmla="*/ 253 w 429"/>
                <a:gd name="T53" fmla="*/ 18 h 256"/>
                <a:gd name="T54" fmla="*/ 217 w 429"/>
                <a:gd name="T55" fmla="*/ 6 h 256"/>
                <a:gd name="T56" fmla="*/ 204 w 429"/>
                <a:gd name="T57" fmla="*/ 19 h 256"/>
                <a:gd name="T58" fmla="*/ 183 w 429"/>
                <a:gd name="T59" fmla="*/ 10 h 256"/>
                <a:gd name="T60" fmla="*/ 153 w 429"/>
                <a:gd name="T61" fmla="*/ 16 h 256"/>
                <a:gd name="T62" fmla="*/ 134 w 429"/>
                <a:gd name="T63" fmla="*/ 21 h 256"/>
                <a:gd name="T64" fmla="*/ 134 w 429"/>
                <a:gd name="T65" fmla="*/ 38 h 256"/>
                <a:gd name="T66" fmla="*/ 113 w 429"/>
                <a:gd name="T67" fmla="*/ 38 h 256"/>
                <a:gd name="T68" fmla="*/ 70 w 429"/>
                <a:gd name="T69" fmla="*/ 33 h 256"/>
                <a:gd name="T70" fmla="*/ 26 w 429"/>
                <a:gd name="T71" fmla="*/ 52 h 256"/>
                <a:gd name="T72" fmla="*/ 2 w 429"/>
                <a:gd name="T73" fmla="*/ 57 h 256"/>
                <a:gd name="T74" fmla="*/ 19 w 429"/>
                <a:gd name="T75" fmla="*/ 72 h 256"/>
                <a:gd name="T76" fmla="*/ 43 w 429"/>
                <a:gd name="T77" fmla="*/ 99 h 256"/>
                <a:gd name="T78" fmla="*/ 64 w 429"/>
                <a:gd name="T79" fmla="*/ 95 h 256"/>
                <a:gd name="T80" fmla="*/ 70 w 429"/>
                <a:gd name="T81" fmla="*/ 101 h 256"/>
                <a:gd name="T82" fmla="*/ 96 w 429"/>
                <a:gd name="T83" fmla="*/ 99 h 256"/>
                <a:gd name="T84" fmla="*/ 132 w 429"/>
                <a:gd name="T85" fmla="*/ 93 h 256"/>
                <a:gd name="T86" fmla="*/ 191 w 429"/>
                <a:gd name="T87" fmla="*/ 72 h 256"/>
                <a:gd name="T88" fmla="*/ 187 w 429"/>
                <a:gd name="T89" fmla="*/ 86 h 256"/>
                <a:gd name="T90" fmla="*/ 166 w 429"/>
                <a:gd name="T91" fmla="*/ 97 h 256"/>
                <a:gd name="T92" fmla="*/ 164 w 429"/>
                <a:gd name="T93" fmla="*/ 106 h 256"/>
                <a:gd name="T94" fmla="*/ 123 w 429"/>
                <a:gd name="T95" fmla="*/ 114 h 256"/>
                <a:gd name="T96" fmla="*/ 134 w 429"/>
                <a:gd name="T97" fmla="*/ 123 h 256"/>
                <a:gd name="T98" fmla="*/ 140 w 429"/>
                <a:gd name="T99" fmla="*/ 137 h 256"/>
                <a:gd name="T100" fmla="*/ 96 w 429"/>
                <a:gd name="T101" fmla="*/ 116 h 256"/>
                <a:gd name="T102" fmla="*/ 70 w 429"/>
                <a:gd name="T103" fmla="*/ 123 h 256"/>
                <a:gd name="T104" fmla="*/ 104 w 429"/>
                <a:gd name="T105" fmla="*/ 152 h 256"/>
                <a:gd name="T106" fmla="*/ 93 w 429"/>
                <a:gd name="T107" fmla="*/ 165 h 256"/>
                <a:gd name="T108" fmla="*/ 60 w 429"/>
                <a:gd name="T109" fmla="*/ 171 h 256"/>
                <a:gd name="T110" fmla="*/ 64 w 429"/>
                <a:gd name="T111" fmla="*/ 190 h 256"/>
                <a:gd name="T112" fmla="*/ 81 w 429"/>
                <a:gd name="T113" fmla="*/ 203 h 256"/>
                <a:gd name="T114" fmla="*/ 45 w 429"/>
                <a:gd name="T115" fmla="*/ 199 h 256"/>
                <a:gd name="T116" fmla="*/ 38 w 429"/>
                <a:gd name="T117" fmla="*/ 226 h 256"/>
                <a:gd name="T118" fmla="*/ 45 w 429"/>
                <a:gd name="T119" fmla="*/ 250 h 256"/>
                <a:gd name="T120" fmla="*/ 72 w 429"/>
                <a:gd name="T121" fmla="*/ 25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256">
                  <a:moveTo>
                    <a:pt x="72" y="250"/>
                  </a:moveTo>
                  <a:lnTo>
                    <a:pt x="72" y="250"/>
                  </a:lnTo>
                  <a:lnTo>
                    <a:pt x="83" y="252"/>
                  </a:lnTo>
                  <a:lnTo>
                    <a:pt x="89" y="252"/>
                  </a:lnTo>
                  <a:lnTo>
                    <a:pt x="93" y="252"/>
                  </a:lnTo>
                  <a:lnTo>
                    <a:pt x="93" y="252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4" y="248"/>
                  </a:lnTo>
                  <a:lnTo>
                    <a:pt x="98" y="248"/>
                  </a:lnTo>
                  <a:lnTo>
                    <a:pt x="102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8" y="246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13" y="244"/>
                  </a:lnTo>
                  <a:lnTo>
                    <a:pt x="115" y="246"/>
                  </a:lnTo>
                  <a:lnTo>
                    <a:pt x="115" y="246"/>
                  </a:lnTo>
                  <a:lnTo>
                    <a:pt x="119" y="246"/>
                  </a:lnTo>
                  <a:lnTo>
                    <a:pt x="123" y="244"/>
                  </a:lnTo>
                  <a:lnTo>
                    <a:pt x="130" y="243"/>
                  </a:lnTo>
                  <a:lnTo>
                    <a:pt x="140" y="243"/>
                  </a:lnTo>
                  <a:lnTo>
                    <a:pt x="142" y="243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2" y="244"/>
                  </a:lnTo>
                  <a:lnTo>
                    <a:pt x="142" y="248"/>
                  </a:lnTo>
                  <a:lnTo>
                    <a:pt x="142" y="252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5" y="256"/>
                  </a:lnTo>
                  <a:lnTo>
                    <a:pt x="149" y="256"/>
                  </a:lnTo>
                  <a:lnTo>
                    <a:pt x="157" y="254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81" y="244"/>
                  </a:lnTo>
                  <a:lnTo>
                    <a:pt x="189" y="243"/>
                  </a:lnTo>
                  <a:lnTo>
                    <a:pt x="193" y="241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1" y="233"/>
                  </a:lnTo>
                  <a:lnTo>
                    <a:pt x="187" y="231"/>
                  </a:lnTo>
                  <a:lnTo>
                    <a:pt x="181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4" y="227"/>
                  </a:lnTo>
                  <a:lnTo>
                    <a:pt x="174" y="227"/>
                  </a:lnTo>
                  <a:lnTo>
                    <a:pt x="174" y="224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0"/>
                  </a:lnTo>
                  <a:lnTo>
                    <a:pt x="174" y="218"/>
                  </a:lnTo>
                  <a:lnTo>
                    <a:pt x="176" y="218"/>
                  </a:lnTo>
                  <a:lnTo>
                    <a:pt x="185" y="214"/>
                  </a:lnTo>
                  <a:lnTo>
                    <a:pt x="185" y="214"/>
                  </a:lnTo>
                  <a:lnTo>
                    <a:pt x="187" y="212"/>
                  </a:lnTo>
                  <a:lnTo>
                    <a:pt x="187" y="210"/>
                  </a:lnTo>
                  <a:lnTo>
                    <a:pt x="187" y="207"/>
                  </a:lnTo>
                  <a:lnTo>
                    <a:pt x="187" y="205"/>
                  </a:lnTo>
                  <a:lnTo>
                    <a:pt x="187" y="201"/>
                  </a:lnTo>
                  <a:lnTo>
                    <a:pt x="187" y="201"/>
                  </a:lnTo>
                  <a:lnTo>
                    <a:pt x="189" y="199"/>
                  </a:lnTo>
                  <a:lnTo>
                    <a:pt x="193" y="197"/>
                  </a:lnTo>
                  <a:lnTo>
                    <a:pt x="200" y="195"/>
                  </a:lnTo>
                  <a:lnTo>
                    <a:pt x="200" y="195"/>
                  </a:lnTo>
                  <a:lnTo>
                    <a:pt x="206" y="193"/>
                  </a:lnTo>
                  <a:lnTo>
                    <a:pt x="215" y="188"/>
                  </a:lnTo>
                  <a:lnTo>
                    <a:pt x="219" y="186"/>
                  </a:lnTo>
                  <a:lnTo>
                    <a:pt x="223" y="184"/>
                  </a:lnTo>
                  <a:lnTo>
                    <a:pt x="223" y="182"/>
                  </a:lnTo>
                  <a:lnTo>
                    <a:pt x="223" y="180"/>
                  </a:lnTo>
                  <a:lnTo>
                    <a:pt x="219" y="178"/>
                  </a:lnTo>
                  <a:lnTo>
                    <a:pt x="219" y="178"/>
                  </a:lnTo>
                  <a:lnTo>
                    <a:pt x="223" y="176"/>
                  </a:lnTo>
                  <a:lnTo>
                    <a:pt x="225" y="176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29" y="174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69"/>
                  </a:lnTo>
                  <a:lnTo>
                    <a:pt x="223" y="165"/>
                  </a:lnTo>
                  <a:lnTo>
                    <a:pt x="219" y="163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5" y="159"/>
                  </a:lnTo>
                  <a:lnTo>
                    <a:pt x="215" y="157"/>
                  </a:lnTo>
                  <a:lnTo>
                    <a:pt x="217" y="152"/>
                  </a:lnTo>
                  <a:lnTo>
                    <a:pt x="217" y="148"/>
                  </a:lnTo>
                  <a:lnTo>
                    <a:pt x="215" y="146"/>
                  </a:lnTo>
                  <a:lnTo>
                    <a:pt x="214" y="144"/>
                  </a:lnTo>
                  <a:lnTo>
                    <a:pt x="214" y="144"/>
                  </a:lnTo>
                  <a:lnTo>
                    <a:pt x="217" y="142"/>
                  </a:lnTo>
                  <a:lnTo>
                    <a:pt x="223" y="142"/>
                  </a:lnTo>
                  <a:lnTo>
                    <a:pt x="234" y="142"/>
                  </a:lnTo>
                  <a:lnTo>
                    <a:pt x="244" y="142"/>
                  </a:lnTo>
                  <a:lnTo>
                    <a:pt x="249" y="144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61" y="135"/>
                  </a:lnTo>
                  <a:lnTo>
                    <a:pt x="265" y="133"/>
                  </a:lnTo>
                  <a:lnTo>
                    <a:pt x="274" y="129"/>
                  </a:lnTo>
                  <a:lnTo>
                    <a:pt x="293" y="118"/>
                  </a:lnTo>
                  <a:lnTo>
                    <a:pt x="293" y="118"/>
                  </a:lnTo>
                  <a:lnTo>
                    <a:pt x="293" y="116"/>
                  </a:lnTo>
                  <a:lnTo>
                    <a:pt x="293" y="114"/>
                  </a:lnTo>
                  <a:lnTo>
                    <a:pt x="291" y="114"/>
                  </a:lnTo>
                  <a:lnTo>
                    <a:pt x="289" y="112"/>
                  </a:lnTo>
                  <a:lnTo>
                    <a:pt x="289" y="112"/>
                  </a:lnTo>
                  <a:lnTo>
                    <a:pt x="293" y="110"/>
                  </a:lnTo>
                  <a:lnTo>
                    <a:pt x="297" y="108"/>
                  </a:lnTo>
                  <a:lnTo>
                    <a:pt x="304" y="105"/>
                  </a:lnTo>
                  <a:lnTo>
                    <a:pt x="314" y="103"/>
                  </a:lnTo>
                  <a:lnTo>
                    <a:pt x="318" y="101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7" y="95"/>
                  </a:lnTo>
                  <a:lnTo>
                    <a:pt x="329" y="91"/>
                  </a:lnTo>
                  <a:lnTo>
                    <a:pt x="333" y="87"/>
                  </a:lnTo>
                  <a:lnTo>
                    <a:pt x="338" y="86"/>
                  </a:lnTo>
                  <a:lnTo>
                    <a:pt x="338" y="86"/>
                  </a:lnTo>
                  <a:lnTo>
                    <a:pt x="348" y="82"/>
                  </a:lnTo>
                  <a:lnTo>
                    <a:pt x="359" y="80"/>
                  </a:lnTo>
                  <a:lnTo>
                    <a:pt x="359" y="80"/>
                  </a:lnTo>
                  <a:lnTo>
                    <a:pt x="365" y="78"/>
                  </a:lnTo>
                  <a:lnTo>
                    <a:pt x="372" y="76"/>
                  </a:lnTo>
                  <a:lnTo>
                    <a:pt x="374" y="74"/>
                  </a:lnTo>
                  <a:lnTo>
                    <a:pt x="376" y="72"/>
                  </a:lnTo>
                  <a:lnTo>
                    <a:pt x="378" y="70"/>
                  </a:lnTo>
                  <a:lnTo>
                    <a:pt x="380" y="67"/>
                  </a:lnTo>
                  <a:lnTo>
                    <a:pt x="380" y="67"/>
                  </a:lnTo>
                  <a:lnTo>
                    <a:pt x="382" y="65"/>
                  </a:lnTo>
                  <a:lnTo>
                    <a:pt x="382" y="65"/>
                  </a:lnTo>
                  <a:lnTo>
                    <a:pt x="372" y="65"/>
                  </a:lnTo>
                  <a:lnTo>
                    <a:pt x="361" y="65"/>
                  </a:lnTo>
                  <a:lnTo>
                    <a:pt x="353" y="65"/>
                  </a:lnTo>
                  <a:lnTo>
                    <a:pt x="348" y="63"/>
                  </a:lnTo>
                  <a:lnTo>
                    <a:pt x="344" y="63"/>
                  </a:lnTo>
                  <a:lnTo>
                    <a:pt x="344" y="63"/>
                  </a:lnTo>
                  <a:lnTo>
                    <a:pt x="348" y="61"/>
                  </a:lnTo>
                  <a:lnTo>
                    <a:pt x="352" y="59"/>
                  </a:lnTo>
                  <a:lnTo>
                    <a:pt x="357" y="59"/>
                  </a:lnTo>
                  <a:lnTo>
                    <a:pt x="369" y="57"/>
                  </a:lnTo>
                  <a:lnTo>
                    <a:pt x="369" y="57"/>
                  </a:lnTo>
                  <a:lnTo>
                    <a:pt x="380" y="55"/>
                  </a:lnTo>
                  <a:lnTo>
                    <a:pt x="389" y="52"/>
                  </a:lnTo>
                  <a:lnTo>
                    <a:pt x="389" y="52"/>
                  </a:lnTo>
                  <a:lnTo>
                    <a:pt x="401" y="50"/>
                  </a:lnTo>
                  <a:lnTo>
                    <a:pt x="406" y="48"/>
                  </a:lnTo>
                  <a:lnTo>
                    <a:pt x="412" y="46"/>
                  </a:lnTo>
                  <a:lnTo>
                    <a:pt x="412" y="46"/>
                  </a:lnTo>
                  <a:lnTo>
                    <a:pt x="418" y="42"/>
                  </a:lnTo>
                  <a:lnTo>
                    <a:pt x="422" y="38"/>
                  </a:lnTo>
                  <a:lnTo>
                    <a:pt x="425" y="36"/>
                  </a:lnTo>
                  <a:lnTo>
                    <a:pt x="429" y="35"/>
                  </a:lnTo>
                  <a:lnTo>
                    <a:pt x="429" y="35"/>
                  </a:lnTo>
                  <a:lnTo>
                    <a:pt x="429" y="31"/>
                  </a:lnTo>
                  <a:lnTo>
                    <a:pt x="427" y="29"/>
                  </a:lnTo>
                  <a:lnTo>
                    <a:pt x="425" y="27"/>
                  </a:lnTo>
                  <a:lnTo>
                    <a:pt x="423" y="27"/>
                  </a:lnTo>
                  <a:lnTo>
                    <a:pt x="418" y="25"/>
                  </a:lnTo>
                  <a:lnTo>
                    <a:pt x="412" y="23"/>
                  </a:lnTo>
                  <a:lnTo>
                    <a:pt x="406" y="23"/>
                  </a:lnTo>
                  <a:lnTo>
                    <a:pt x="403" y="21"/>
                  </a:lnTo>
                  <a:lnTo>
                    <a:pt x="401" y="19"/>
                  </a:lnTo>
                  <a:lnTo>
                    <a:pt x="399" y="18"/>
                  </a:lnTo>
                  <a:lnTo>
                    <a:pt x="399" y="14"/>
                  </a:lnTo>
                  <a:lnTo>
                    <a:pt x="399" y="10"/>
                  </a:lnTo>
                  <a:lnTo>
                    <a:pt x="399" y="10"/>
                  </a:lnTo>
                  <a:lnTo>
                    <a:pt x="391" y="10"/>
                  </a:lnTo>
                  <a:lnTo>
                    <a:pt x="384" y="8"/>
                  </a:lnTo>
                  <a:lnTo>
                    <a:pt x="367" y="10"/>
                  </a:lnTo>
                  <a:lnTo>
                    <a:pt x="367" y="10"/>
                  </a:lnTo>
                  <a:lnTo>
                    <a:pt x="365" y="10"/>
                  </a:lnTo>
                  <a:lnTo>
                    <a:pt x="361" y="12"/>
                  </a:lnTo>
                  <a:lnTo>
                    <a:pt x="353" y="16"/>
                  </a:lnTo>
                  <a:lnTo>
                    <a:pt x="346" y="18"/>
                  </a:lnTo>
                  <a:lnTo>
                    <a:pt x="344" y="19"/>
                  </a:lnTo>
                  <a:lnTo>
                    <a:pt x="340" y="19"/>
                  </a:lnTo>
                  <a:lnTo>
                    <a:pt x="340" y="19"/>
                  </a:lnTo>
                  <a:lnTo>
                    <a:pt x="340" y="18"/>
                  </a:lnTo>
                  <a:lnTo>
                    <a:pt x="342" y="16"/>
                  </a:lnTo>
                  <a:lnTo>
                    <a:pt x="344" y="12"/>
                  </a:lnTo>
                  <a:lnTo>
                    <a:pt x="350" y="10"/>
                  </a:lnTo>
                  <a:lnTo>
                    <a:pt x="350" y="10"/>
                  </a:lnTo>
                  <a:lnTo>
                    <a:pt x="348" y="6"/>
                  </a:lnTo>
                  <a:lnTo>
                    <a:pt x="344" y="6"/>
                  </a:lnTo>
                  <a:lnTo>
                    <a:pt x="338" y="6"/>
                  </a:lnTo>
                  <a:lnTo>
                    <a:pt x="333" y="6"/>
                  </a:lnTo>
                  <a:lnTo>
                    <a:pt x="321" y="6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04" y="4"/>
                  </a:lnTo>
                  <a:lnTo>
                    <a:pt x="295" y="2"/>
                  </a:lnTo>
                  <a:lnTo>
                    <a:pt x="287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8" y="6"/>
                  </a:lnTo>
                  <a:lnTo>
                    <a:pt x="278" y="6"/>
                  </a:lnTo>
                  <a:lnTo>
                    <a:pt x="268" y="6"/>
                  </a:lnTo>
                  <a:lnTo>
                    <a:pt x="261" y="6"/>
                  </a:lnTo>
                  <a:lnTo>
                    <a:pt x="255" y="6"/>
                  </a:lnTo>
                  <a:lnTo>
                    <a:pt x="253" y="8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8"/>
                  </a:lnTo>
                  <a:lnTo>
                    <a:pt x="253" y="18"/>
                  </a:lnTo>
                  <a:lnTo>
                    <a:pt x="249" y="14"/>
                  </a:lnTo>
                  <a:lnTo>
                    <a:pt x="242" y="12"/>
                  </a:lnTo>
                  <a:lnTo>
                    <a:pt x="238" y="8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25" y="6"/>
                  </a:lnTo>
                  <a:lnTo>
                    <a:pt x="217" y="6"/>
                  </a:lnTo>
                  <a:lnTo>
                    <a:pt x="208" y="6"/>
                  </a:lnTo>
                  <a:lnTo>
                    <a:pt x="202" y="8"/>
                  </a:lnTo>
                  <a:lnTo>
                    <a:pt x="202" y="8"/>
                  </a:lnTo>
                  <a:lnTo>
                    <a:pt x="204" y="14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2" y="18"/>
                  </a:lnTo>
                  <a:lnTo>
                    <a:pt x="198" y="16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5" y="12"/>
                  </a:lnTo>
                  <a:lnTo>
                    <a:pt x="191" y="12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68" y="10"/>
                  </a:lnTo>
                  <a:lnTo>
                    <a:pt x="16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3" y="14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3" y="16"/>
                  </a:lnTo>
                  <a:lnTo>
                    <a:pt x="149" y="16"/>
                  </a:lnTo>
                  <a:lnTo>
                    <a:pt x="145" y="14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42" y="18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34" y="21"/>
                  </a:lnTo>
                  <a:lnTo>
                    <a:pt x="130" y="23"/>
                  </a:lnTo>
                  <a:lnTo>
                    <a:pt x="128" y="23"/>
                  </a:lnTo>
                  <a:lnTo>
                    <a:pt x="127" y="25"/>
                  </a:lnTo>
                  <a:lnTo>
                    <a:pt x="127" y="29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30" y="35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28" y="38"/>
                  </a:lnTo>
                  <a:lnTo>
                    <a:pt x="123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96" y="33"/>
                  </a:lnTo>
                  <a:lnTo>
                    <a:pt x="87" y="31"/>
                  </a:lnTo>
                  <a:lnTo>
                    <a:pt x="77" y="31"/>
                  </a:lnTo>
                  <a:lnTo>
                    <a:pt x="74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49" y="44"/>
                  </a:lnTo>
                  <a:lnTo>
                    <a:pt x="38" y="46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17" y="53"/>
                  </a:lnTo>
                  <a:lnTo>
                    <a:pt x="11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9"/>
                  </a:lnTo>
                  <a:lnTo>
                    <a:pt x="7" y="70"/>
                  </a:lnTo>
                  <a:lnTo>
                    <a:pt x="11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7" y="76"/>
                  </a:lnTo>
                  <a:lnTo>
                    <a:pt x="17" y="80"/>
                  </a:lnTo>
                  <a:lnTo>
                    <a:pt x="17" y="84"/>
                  </a:lnTo>
                  <a:lnTo>
                    <a:pt x="19" y="86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4" y="97"/>
                  </a:lnTo>
                  <a:lnTo>
                    <a:pt x="43" y="99"/>
                  </a:lnTo>
                  <a:lnTo>
                    <a:pt x="51" y="101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99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8" y="97"/>
                  </a:lnTo>
                  <a:lnTo>
                    <a:pt x="68" y="99"/>
                  </a:lnTo>
                  <a:lnTo>
                    <a:pt x="68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4" y="103"/>
                  </a:lnTo>
                  <a:lnTo>
                    <a:pt x="79" y="103"/>
                  </a:lnTo>
                  <a:lnTo>
                    <a:pt x="83" y="103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93" y="101"/>
                  </a:lnTo>
                  <a:lnTo>
                    <a:pt x="96" y="99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8" y="95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32" y="93"/>
                  </a:lnTo>
                  <a:lnTo>
                    <a:pt x="142" y="91"/>
                  </a:lnTo>
                  <a:lnTo>
                    <a:pt x="161" y="86"/>
                  </a:lnTo>
                  <a:lnTo>
                    <a:pt x="161" y="86"/>
                  </a:lnTo>
                  <a:lnTo>
                    <a:pt x="178" y="78"/>
                  </a:lnTo>
                  <a:lnTo>
                    <a:pt x="187" y="76"/>
                  </a:lnTo>
                  <a:lnTo>
                    <a:pt x="195" y="70"/>
                  </a:lnTo>
                  <a:lnTo>
                    <a:pt x="195" y="70"/>
                  </a:lnTo>
                  <a:lnTo>
                    <a:pt x="191" y="72"/>
                  </a:lnTo>
                  <a:lnTo>
                    <a:pt x="189" y="74"/>
                  </a:lnTo>
                  <a:lnTo>
                    <a:pt x="183" y="78"/>
                  </a:lnTo>
                  <a:lnTo>
                    <a:pt x="176" y="80"/>
                  </a:lnTo>
                  <a:lnTo>
                    <a:pt x="176" y="82"/>
                  </a:lnTo>
                  <a:lnTo>
                    <a:pt x="172" y="84"/>
                  </a:lnTo>
                  <a:lnTo>
                    <a:pt x="172" y="84"/>
                  </a:lnTo>
                  <a:lnTo>
                    <a:pt x="181" y="86"/>
                  </a:lnTo>
                  <a:lnTo>
                    <a:pt x="187" y="86"/>
                  </a:lnTo>
                  <a:lnTo>
                    <a:pt x="195" y="87"/>
                  </a:lnTo>
                  <a:lnTo>
                    <a:pt x="202" y="89"/>
                  </a:lnTo>
                  <a:lnTo>
                    <a:pt x="202" y="89"/>
                  </a:lnTo>
                  <a:lnTo>
                    <a:pt x="193" y="89"/>
                  </a:lnTo>
                  <a:lnTo>
                    <a:pt x="183" y="91"/>
                  </a:lnTo>
                  <a:lnTo>
                    <a:pt x="174" y="93"/>
                  </a:lnTo>
                  <a:lnTo>
                    <a:pt x="166" y="97"/>
                  </a:lnTo>
                  <a:lnTo>
                    <a:pt x="166" y="97"/>
                  </a:lnTo>
                  <a:lnTo>
                    <a:pt x="168" y="99"/>
                  </a:lnTo>
                  <a:lnTo>
                    <a:pt x="172" y="99"/>
                  </a:lnTo>
                  <a:lnTo>
                    <a:pt x="176" y="101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76" y="106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59" y="106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4" y="108"/>
                  </a:lnTo>
                  <a:lnTo>
                    <a:pt x="138" y="110"/>
                  </a:lnTo>
                  <a:lnTo>
                    <a:pt x="130" y="112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30" y="118"/>
                  </a:lnTo>
                  <a:lnTo>
                    <a:pt x="134" y="122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8" y="129"/>
                  </a:lnTo>
                  <a:lnTo>
                    <a:pt x="142" y="133"/>
                  </a:lnTo>
                  <a:lnTo>
                    <a:pt x="147" y="135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49" y="137"/>
                  </a:lnTo>
                  <a:lnTo>
                    <a:pt x="145" y="137"/>
                  </a:lnTo>
                  <a:lnTo>
                    <a:pt x="140" y="137"/>
                  </a:lnTo>
                  <a:lnTo>
                    <a:pt x="134" y="135"/>
                  </a:lnTo>
                  <a:lnTo>
                    <a:pt x="125" y="129"/>
                  </a:lnTo>
                  <a:lnTo>
                    <a:pt x="117" y="123"/>
                  </a:lnTo>
                  <a:lnTo>
                    <a:pt x="117" y="123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04" y="120"/>
                  </a:lnTo>
                  <a:lnTo>
                    <a:pt x="96" y="116"/>
                  </a:lnTo>
                  <a:lnTo>
                    <a:pt x="87" y="114"/>
                  </a:lnTo>
                  <a:lnTo>
                    <a:pt x="79" y="114"/>
                  </a:lnTo>
                  <a:lnTo>
                    <a:pt x="75" y="114"/>
                  </a:lnTo>
                  <a:lnTo>
                    <a:pt x="72" y="114"/>
                  </a:lnTo>
                  <a:lnTo>
                    <a:pt x="70" y="116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70" y="123"/>
                  </a:lnTo>
                  <a:lnTo>
                    <a:pt x="70" y="123"/>
                  </a:lnTo>
                  <a:lnTo>
                    <a:pt x="72" y="127"/>
                  </a:lnTo>
                  <a:lnTo>
                    <a:pt x="75" y="129"/>
                  </a:lnTo>
                  <a:lnTo>
                    <a:pt x="81" y="133"/>
                  </a:lnTo>
                  <a:lnTo>
                    <a:pt x="87" y="137"/>
                  </a:lnTo>
                  <a:lnTo>
                    <a:pt x="93" y="140"/>
                  </a:lnTo>
                  <a:lnTo>
                    <a:pt x="93" y="140"/>
                  </a:lnTo>
                  <a:lnTo>
                    <a:pt x="104" y="152"/>
                  </a:lnTo>
                  <a:lnTo>
                    <a:pt x="111" y="157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0" y="167"/>
                  </a:lnTo>
                  <a:lnTo>
                    <a:pt x="106" y="167"/>
                  </a:lnTo>
                  <a:lnTo>
                    <a:pt x="102" y="167"/>
                  </a:lnTo>
                  <a:lnTo>
                    <a:pt x="93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1" y="165"/>
                  </a:lnTo>
                  <a:lnTo>
                    <a:pt x="77" y="165"/>
                  </a:lnTo>
                  <a:lnTo>
                    <a:pt x="72" y="167"/>
                  </a:lnTo>
                  <a:lnTo>
                    <a:pt x="66" y="171"/>
                  </a:lnTo>
                  <a:lnTo>
                    <a:pt x="62" y="171"/>
                  </a:lnTo>
                  <a:lnTo>
                    <a:pt x="60" y="171"/>
                  </a:lnTo>
                  <a:lnTo>
                    <a:pt x="60" y="171"/>
                  </a:lnTo>
                  <a:lnTo>
                    <a:pt x="57" y="173"/>
                  </a:lnTo>
                  <a:lnTo>
                    <a:pt x="57" y="174"/>
                  </a:lnTo>
                  <a:lnTo>
                    <a:pt x="57" y="178"/>
                  </a:lnTo>
                  <a:lnTo>
                    <a:pt x="58" y="184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4" y="190"/>
                  </a:lnTo>
                  <a:lnTo>
                    <a:pt x="68" y="192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201"/>
                  </a:lnTo>
                  <a:lnTo>
                    <a:pt x="81" y="203"/>
                  </a:lnTo>
                  <a:lnTo>
                    <a:pt x="81" y="203"/>
                  </a:lnTo>
                  <a:lnTo>
                    <a:pt x="79" y="205"/>
                  </a:lnTo>
                  <a:lnTo>
                    <a:pt x="77" y="207"/>
                  </a:lnTo>
                  <a:lnTo>
                    <a:pt x="74" y="207"/>
                  </a:lnTo>
                  <a:lnTo>
                    <a:pt x="68" y="205"/>
                  </a:lnTo>
                  <a:lnTo>
                    <a:pt x="60" y="203"/>
                  </a:lnTo>
                  <a:lnTo>
                    <a:pt x="49" y="199"/>
                  </a:lnTo>
                  <a:lnTo>
                    <a:pt x="47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207"/>
                  </a:lnTo>
                  <a:lnTo>
                    <a:pt x="49" y="212"/>
                  </a:lnTo>
                  <a:lnTo>
                    <a:pt x="49" y="216"/>
                  </a:lnTo>
                  <a:lnTo>
                    <a:pt x="53" y="222"/>
                  </a:lnTo>
                  <a:lnTo>
                    <a:pt x="53" y="222"/>
                  </a:lnTo>
                  <a:lnTo>
                    <a:pt x="45" y="224"/>
                  </a:lnTo>
                  <a:lnTo>
                    <a:pt x="38" y="226"/>
                  </a:lnTo>
                  <a:lnTo>
                    <a:pt x="30" y="227"/>
                  </a:lnTo>
                  <a:lnTo>
                    <a:pt x="23" y="231"/>
                  </a:lnTo>
                  <a:lnTo>
                    <a:pt x="23" y="231"/>
                  </a:lnTo>
                  <a:lnTo>
                    <a:pt x="28" y="237"/>
                  </a:lnTo>
                  <a:lnTo>
                    <a:pt x="32" y="243"/>
                  </a:lnTo>
                  <a:lnTo>
                    <a:pt x="38" y="246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9" y="250"/>
                  </a:lnTo>
                  <a:lnTo>
                    <a:pt x="53" y="252"/>
                  </a:lnTo>
                  <a:lnTo>
                    <a:pt x="58" y="250"/>
                  </a:lnTo>
                  <a:lnTo>
                    <a:pt x="64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7772AA9B-7BF1-A241-82BF-1C8D5892B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7698" y="965653"/>
              <a:ext cx="655495" cy="332724"/>
            </a:xfrm>
            <a:custGeom>
              <a:avLst/>
              <a:gdLst>
                <a:gd name="T0" fmla="*/ 93 w 429"/>
                <a:gd name="T1" fmla="*/ 250 h 256"/>
                <a:gd name="T2" fmla="*/ 108 w 429"/>
                <a:gd name="T3" fmla="*/ 246 h 256"/>
                <a:gd name="T4" fmla="*/ 123 w 429"/>
                <a:gd name="T5" fmla="*/ 244 h 256"/>
                <a:gd name="T6" fmla="*/ 142 w 429"/>
                <a:gd name="T7" fmla="*/ 252 h 256"/>
                <a:gd name="T8" fmla="*/ 181 w 429"/>
                <a:gd name="T9" fmla="*/ 244 h 256"/>
                <a:gd name="T10" fmla="*/ 176 w 429"/>
                <a:gd name="T11" fmla="*/ 229 h 256"/>
                <a:gd name="T12" fmla="*/ 172 w 429"/>
                <a:gd name="T13" fmla="*/ 220 h 256"/>
                <a:gd name="T14" fmla="*/ 187 w 429"/>
                <a:gd name="T15" fmla="*/ 205 h 256"/>
                <a:gd name="T16" fmla="*/ 215 w 429"/>
                <a:gd name="T17" fmla="*/ 188 h 256"/>
                <a:gd name="T18" fmla="*/ 225 w 429"/>
                <a:gd name="T19" fmla="*/ 176 h 256"/>
                <a:gd name="T20" fmla="*/ 219 w 429"/>
                <a:gd name="T21" fmla="*/ 163 h 256"/>
                <a:gd name="T22" fmla="*/ 214 w 429"/>
                <a:gd name="T23" fmla="*/ 144 h 256"/>
                <a:gd name="T24" fmla="*/ 253 w 429"/>
                <a:gd name="T25" fmla="*/ 142 h 256"/>
                <a:gd name="T26" fmla="*/ 274 w 429"/>
                <a:gd name="T27" fmla="*/ 129 h 256"/>
                <a:gd name="T28" fmla="*/ 293 w 429"/>
                <a:gd name="T29" fmla="*/ 110 h 256"/>
                <a:gd name="T30" fmla="*/ 329 w 429"/>
                <a:gd name="T31" fmla="*/ 91 h 256"/>
                <a:gd name="T32" fmla="*/ 372 w 429"/>
                <a:gd name="T33" fmla="*/ 76 h 256"/>
                <a:gd name="T34" fmla="*/ 372 w 429"/>
                <a:gd name="T35" fmla="*/ 65 h 256"/>
                <a:gd name="T36" fmla="*/ 357 w 429"/>
                <a:gd name="T37" fmla="*/ 59 h 256"/>
                <a:gd name="T38" fmla="*/ 412 w 429"/>
                <a:gd name="T39" fmla="*/ 46 h 256"/>
                <a:gd name="T40" fmla="*/ 427 w 429"/>
                <a:gd name="T41" fmla="*/ 29 h 256"/>
                <a:gd name="T42" fmla="*/ 399 w 429"/>
                <a:gd name="T43" fmla="*/ 18 h 256"/>
                <a:gd name="T44" fmla="*/ 365 w 429"/>
                <a:gd name="T45" fmla="*/ 10 h 256"/>
                <a:gd name="T46" fmla="*/ 342 w 429"/>
                <a:gd name="T47" fmla="*/ 16 h 256"/>
                <a:gd name="T48" fmla="*/ 321 w 429"/>
                <a:gd name="T49" fmla="*/ 6 h 256"/>
                <a:gd name="T50" fmla="*/ 278 w 429"/>
                <a:gd name="T51" fmla="*/ 6 h 256"/>
                <a:gd name="T52" fmla="*/ 253 w 429"/>
                <a:gd name="T53" fmla="*/ 18 h 256"/>
                <a:gd name="T54" fmla="*/ 217 w 429"/>
                <a:gd name="T55" fmla="*/ 6 h 256"/>
                <a:gd name="T56" fmla="*/ 204 w 429"/>
                <a:gd name="T57" fmla="*/ 19 h 256"/>
                <a:gd name="T58" fmla="*/ 183 w 429"/>
                <a:gd name="T59" fmla="*/ 10 h 256"/>
                <a:gd name="T60" fmla="*/ 153 w 429"/>
                <a:gd name="T61" fmla="*/ 16 h 256"/>
                <a:gd name="T62" fmla="*/ 134 w 429"/>
                <a:gd name="T63" fmla="*/ 21 h 256"/>
                <a:gd name="T64" fmla="*/ 134 w 429"/>
                <a:gd name="T65" fmla="*/ 38 h 256"/>
                <a:gd name="T66" fmla="*/ 113 w 429"/>
                <a:gd name="T67" fmla="*/ 38 h 256"/>
                <a:gd name="T68" fmla="*/ 70 w 429"/>
                <a:gd name="T69" fmla="*/ 33 h 256"/>
                <a:gd name="T70" fmla="*/ 26 w 429"/>
                <a:gd name="T71" fmla="*/ 52 h 256"/>
                <a:gd name="T72" fmla="*/ 2 w 429"/>
                <a:gd name="T73" fmla="*/ 57 h 256"/>
                <a:gd name="T74" fmla="*/ 19 w 429"/>
                <a:gd name="T75" fmla="*/ 72 h 256"/>
                <a:gd name="T76" fmla="*/ 43 w 429"/>
                <a:gd name="T77" fmla="*/ 99 h 256"/>
                <a:gd name="T78" fmla="*/ 64 w 429"/>
                <a:gd name="T79" fmla="*/ 95 h 256"/>
                <a:gd name="T80" fmla="*/ 70 w 429"/>
                <a:gd name="T81" fmla="*/ 101 h 256"/>
                <a:gd name="T82" fmla="*/ 96 w 429"/>
                <a:gd name="T83" fmla="*/ 99 h 256"/>
                <a:gd name="T84" fmla="*/ 132 w 429"/>
                <a:gd name="T85" fmla="*/ 93 h 256"/>
                <a:gd name="T86" fmla="*/ 191 w 429"/>
                <a:gd name="T87" fmla="*/ 72 h 256"/>
                <a:gd name="T88" fmla="*/ 187 w 429"/>
                <a:gd name="T89" fmla="*/ 86 h 256"/>
                <a:gd name="T90" fmla="*/ 166 w 429"/>
                <a:gd name="T91" fmla="*/ 97 h 256"/>
                <a:gd name="T92" fmla="*/ 164 w 429"/>
                <a:gd name="T93" fmla="*/ 106 h 256"/>
                <a:gd name="T94" fmla="*/ 123 w 429"/>
                <a:gd name="T95" fmla="*/ 114 h 256"/>
                <a:gd name="T96" fmla="*/ 134 w 429"/>
                <a:gd name="T97" fmla="*/ 123 h 256"/>
                <a:gd name="T98" fmla="*/ 140 w 429"/>
                <a:gd name="T99" fmla="*/ 137 h 256"/>
                <a:gd name="T100" fmla="*/ 96 w 429"/>
                <a:gd name="T101" fmla="*/ 116 h 256"/>
                <a:gd name="T102" fmla="*/ 70 w 429"/>
                <a:gd name="T103" fmla="*/ 123 h 256"/>
                <a:gd name="T104" fmla="*/ 104 w 429"/>
                <a:gd name="T105" fmla="*/ 152 h 256"/>
                <a:gd name="T106" fmla="*/ 93 w 429"/>
                <a:gd name="T107" fmla="*/ 165 h 256"/>
                <a:gd name="T108" fmla="*/ 60 w 429"/>
                <a:gd name="T109" fmla="*/ 171 h 256"/>
                <a:gd name="T110" fmla="*/ 64 w 429"/>
                <a:gd name="T111" fmla="*/ 190 h 256"/>
                <a:gd name="T112" fmla="*/ 81 w 429"/>
                <a:gd name="T113" fmla="*/ 203 h 256"/>
                <a:gd name="T114" fmla="*/ 45 w 429"/>
                <a:gd name="T115" fmla="*/ 199 h 256"/>
                <a:gd name="T116" fmla="*/ 38 w 429"/>
                <a:gd name="T117" fmla="*/ 226 h 256"/>
                <a:gd name="T118" fmla="*/ 45 w 429"/>
                <a:gd name="T119" fmla="*/ 250 h 256"/>
                <a:gd name="T120" fmla="*/ 72 w 429"/>
                <a:gd name="T121" fmla="*/ 25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256">
                  <a:moveTo>
                    <a:pt x="72" y="250"/>
                  </a:moveTo>
                  <a:lnTo>
                    <a:pt x="72" y="250"/>
                  </a:lnTo>
                  <a:lnTo>
                    <a:pt x="83" y="252"/>
                  </a:lnTo>
                  <a:lnTo>
                    <a:pt x="89" y="252"/>
                  </a:lnTo>
                  <a:lnTo>
                    <a:pt x="93" y="252"/>
                  </a:lnTo>
                  <a:lnTo>
                    <a:pt x="93" y="252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4" y="248"/>
                  </a:lnTo>
                  <a:lnTo>
                    <a:pt x="98" y="248"/>
                  </a:lnTo>
                  <a:lnTo>
                    <a:pt x="102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8" y="246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113" y="244"/>
                  </a:lnTo>
                  <a:lnTo>
                    <a:pt x="115" y="246"/>
                  </a:lnTo>
                  <a:lnTo>
                    <a:pt x="115" y="246"/>
                  </a:lnTo>
                  <a:lnTo>
                    <a:pt x="119" y="246"/>
                  </a:lnTo>
                  <a:lnTo>
                    <a:pt x="123" y="244"/>
                  </a:lnTo>
                  <a:lnTo>
                    <a:pt x="130" y="243"/>
                  </a:lnTo>
                  <a:lnTo>
                    <a:pt x="140" y="243"/>
                  </a:lnTo>
                  <a:lnTo>
                    <a:pt x="142" y="243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2" y="244"/>
                  </a:lnTo>
                  <a:lnTo>
                    <a:pt x="142" y="248"/>
                  </a:lnTo>
                  <a:lnTo>
                    <a:pt x="142" y="252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5" y="256"/>
                  </a:lnTo>
                  <a:lnTo>
                    <a:pt x="149" y="256"/>
                  </a:lnTo>
                  <a:lnTo>
                    <a:pt x="157" y="254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81" y="244"/>
                  </a:lnTo>
                  <a:lnTo>
                    <a:pt x="189" y="243"/>
                  </a:lnTo>
                  <a:lnTo>
                    <a:pt x="193" y="241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1" y="233"/>
                  </a:lnTo>
                  <a:lnTo>
                    <a:pt x="187" y="231"/>
                  </a:lnTo>
                  <a:lnTo>
                    <a:pt x="181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6" y="229"/>
                  </a:lnTo>
                  <a:lnTo>
                    <a:pt x="174" y="227"/>
                  </a:lnTo>
                  <a:lnTo>
                    <a:pt x="174" y="227"/>
                  </a:lnTo>
                  <a:lnTo>
                    <a:pt x="174" y="224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0"/>
                  </a:lnTo>
                  <a:lnTo>
                    <a:pt x="174" y="218"/>
                  </a:lnTo>
                  <a:lnTo>
                    <a:pt x="176" y="218"/>
                  </a:lnTo>
                  <a:lnTo>
                    <a:pt x="185" y="214"/>
                  </a:lnTo>
                  <a:lnTo>
                    <a:pt x="185" y="214"/>
                  </a:lnTo>
                  <a:lnTo>
                    <a:pt x="187" y="212"/>
                  </a:lnTo>
                  <a:lnTo>
                    <a:pt x="187" y="210"/>
                  </a:lnTo>
                  <a:lnTo>
                    <a:pt x="187" y="207"/>
                  </a:lnTo>
                  <a:lnTo>
                    <a:pt x="187" y="205"/>
                  </a:lnTo>
                  <a:lnTo>
                    <a:pt x="187" y="201"/>
                  </a:lnTo>
                  <a:lnTo>
                    <a:pt x="187" y="201"/>
                  </a:lnTo>
                  <a:lnTo>
                    <a:pt x="189" y="199"/>
                  </a:lnTo>
                  <a:lnTo>
                    <a:pt x="193" y="197"/>
                  </a:lnTo>
                  <a:lnTo>
                    <a:pt x="200" y="195"/>
                  </a:lnTo>
                  <a:lnTo>
                    <a:pt x="200" y="195"/>
                  </a:lnTo>
                  <a:lnTo>
                    <a:pt x="206" y="193"/>
                  </a:lnTo>
                  <a:lnTo>
                    <a:pt x="215" y="188"/>
                  </a:lnTo>
                  <a:lnTo>
                    <a:pt x="219" y="186"/>
                  </a:lnTo>
                  <a:lnTo>
                    <a:pt x="223" y="184"/>
                  </a:lnTo>
                  <a:lnTo>
                    <a:pt x="223" y="182"/>
                  </a:lnTo>
                  <a:lnTo>
                    <a:pt x="223" y="180"/>
                  </a:lnTo>
                  <a:lnTo>
                    <a:pt x="219" y="178"/>
                  </a:lnTo>
                  <a:lnTo>
                    <a:pt x="219" y="178"/>
                  </a:lnTo>
                  <a:lnTo>
                    <a:pt x="223" y="176"/>
                  </a:lnTo>
                  <a:lnTo>
                    <a:pt x="225" y="176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29" y="174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69"/>
                  </a:lnTo>
                  <a:lnTo>
                    <a:pt x="223" y="165"/>
                  </a:lnTo>
                  <a:lnTo>
                    <a:pt x="219" y="163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5" y="159"/>
                  </a:lnTo>
                  <a:lnTo>
                    <a:pt x="215" y="157"/>
                  </a:lnTo>
                  <a:lnTo>
                    <a:pt x="217" y="152"/>
                  </a:lnTo>
                  <a:lnTo>
                    <a:pt x="217" y="148"/>
                  </a:lnTo>
                  <a:lnTo>
                    <a:pt x="215" y="146"/>
                  </a:lnTo>
                  <a:lnTo>
                    <a:pt x="214" y="144"/>
                  </a:lnTo>
                  <a:lnTo>
                    <a:pt x="214" y="144"/>
                  </a:lnTo>
                  <a:lnTo>
                    <a:pt x="217" y="142"/>
                  </a:lnTo>
                  <a:lnTo>
                    <a:pt x="223" y="142"/>
                  </a:lnTo>
                  <a:lnTo>
                    <a:pt x="234" y="142"/>
                  </a:lnTo>
                  <a:lnTo>
                    <a:pt x="244" y="142"/>
                  </a:lnTo>
                  <a:lnTo>
                    <a:pt x="249" y="144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61" y="135"/>
                  </a:lnTo>
                  <a:lnTo>
                    <a:pt x="265" y="133"/>
                  </a:lnTo>
                  <a:lnTo>
                    <a:pt x="274" y="129"/>
                  </a:lnTo>
                  <a:lnTo>
                    <a:pt x="293" y="118"/>
                  </a:lnTo>
                  <a:lnTo>
                    <a:pt x="293" y="118"/>
                  </a:lnTo>
                  <a:lnTo>
                    <a:pt x="293" y="116"/>
                  </a:lnTo>
                  <a:lnTo>
                    <a:pt x="293" y="114"/>
                  </a:lnTo>
                  <a:lnTo>
                    <a:pt x="291" y="114"/>
                  </a:lnTo>
                  <a:lnTo>
                    <a:pt x="289" y="112"/>
                  </a:lnTo>
                  <a:lnTo>
                    <a:pt x="289" y="112"/>
                  </a:lnTo>
                  <a:lnTo>
                    <a:pt x="293" y="110"/>
                  </a:lnTo>
                  <a:lnTo>
                    <a:pt x="297" y="108"/>
                  </a:lnTo>
                  <a:lnTo>
                    <a:pt x="304" y="105"/>
                  </a:lnTo>
                  <a:lnTo>
                    <a:pt x="314" y="103"/>
                  </a:lnTo>
                  <a:lnTo>
                    <a:pt x="318" y="101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7" y="95"/>
                  </a:lnTo>
                  <a:lnTo>
                    <a:pt x="329" y="91"/>
                  </a:lnTo>
                  <a:lnTo>
                    <a:pt x="333" y="87"/>
                  </a:lnTo>
                  <a:lnTo>
                    <a:pt x="338" y="86"/>
                  </a:lnTo>
                  <a:lnTo>
                    <a:pt x="338" y="86"/>
                  </a:lnTo>
                  <a:lnTo>
                    <a:pt x="348" y="82"/>
                  </a:lnTo>
                  <a:lnTo>
                    <a:pt x="359" y="80"/>
                  </a:lnTo>
                  <a:lnTo>
                    <a:pt x="359" y="80"/>
                  </a:lnTo>
                  <a:lnTo>
                    <a:pt x="365" y="78"/>
                  </a:lnTo>
                  <a:lnTo>
                    <a:pt x="372" y="76"/>
                  </a:lnTo>
                  <a:lnTo>
                    <a:pt x="374" y="74"/>
                  </a:lnTo>
                  <a:lnTo>
                    <a:pt x="376" y="72"/>
                  </a:lnTo>
                  <a:lnTo>
                    <a:pt x="378" y="70"/>
                  </a:lnTo>
                  <a:lnTo>
                    <a:pt x="380" y="67"/>
                  </a:lnTo>
                  <a:lnTo>
                    <a:pt x="380" y="67"/>
                  </a:lnTo>
                  <a:lnTo>
                    <a:pt x="382" y="65"/>
                  </a:lnTo>
                  <a:lnTo>
                    <a:pt x="382" y="65"/>
                  </a:lnTo>
                  <a:lnTo>
                    <a:pt x="372" y="65"/>
                  </a:lnTo>
                  <a:lnTo>
                    <a:pt x="361" y="65"/>
                  </a:lnTo>
                  <a:lnTo>
                    <a:pt x="353" y="65"/>
                  </a:lnTo>
                  <a:lnTo>
                    <a:pt x="348" y="63"/>
                  </a:lnTo>
                  <a:lnTo>
                    <a:pt x="344" y="63"/>
                  </a:lnTo>
                  <a:lnTo>
                    <a:pt x="344" y="63"/>
                  </a:lnTo>
                  <a:lnTo>
                    <a:pt x="348" y="61"/>
                  </a:lnTo>
                  <a:lnTo>
                    <a:pt x="352" y="59"/>
                  </a:lnTo>
                  <a:lnTo>
                    <a:pt x="357" y="59"/>
                  </a:lnTo>
                  <a:lnTo>
                    <a:pt x="369" y="57"/>
                  </a:lnTo>
                  <a:lnTo>
                    <a:pt x="369" y="57"/>
                  </a:lnTo>
                  <a:lnTo>
                    <a:pt x="380" y="55"/>
                  </a:lnTo>
                  <a:lnTo>
                    <a:pt x="389" y="52"/>
                  </a:lnTo>
                  <a:lnTo>
                    <a:pt x="389" y="52"/>
                  </a:lnTo>
                  <a:lnTo>
                    <a:pt x="401" y="50"/>
                  </a:lnTo>
                  <a:lnTo>
                    <a:pt x="406" y="48"/>
                  </a:lnTo>
                  <a:lnTo>
                    <a:pt x="412" y="46"/>
                  </a:lnTo>
                  <a:lnTo>
                    <a:pt x="412" y="46"/>
                  </a:lnTo>
                  <a:lnTo>
                    <a:pt x="418" y="42"/>
                  </a:lnTo>
                  <a:lnTo>
                    <a:pt x="422" y="38"/>
                  </a:lnTo>
                  <a:lnTo>
                    <a:pt x="425" y="36"/>
                  </a:lnTo>
                  <a:lnTo>
                    <a:pt x="429" y="35"/>
                  </a:lnTo>
                  <a:lnTo>
                    <a:pt x="429" y="35"/>
                  </a:lnTo>
                  <a:lnTo>
                    <a:pt x="429" y="31"/>
                  </a:lnTo>
                  <a:lnTo>
                    <a:pt x="427" y="29"/>
                  </a:lnTo>
                  <a:lnTo>
                    <a:pt x="425" y="27"/>
                  </a:lnTo>
                  <a:lnTo>
                    <a:pt x="423" y="27"/>
                  </a:lnTo>
                  <a:lnTo>
                    <a:pt x="418" y="25"/>
                  </a:lnTo>
                  <a:lnTo>
                    <a:pt x="412" y="23"/>
                  </a:lnTo>
                  <a:lnTo>
                    <a:pt x="406" y="23"/>
                  </a:lnTo>
                  <a:lnTo>
                    <a:pt x="403" y="21"/>
                  </a:lnTo>
                  <a:lnTo>
                    <a:pt x="401" y="19"/>
                  </a:lnTo>
                  <a:lnTo>
                    <a:pt x="399" y="18"/>
                  </a:lnTo>
                  <a:lnTo>
                    <a:pt x="399" y="14"/>
                  </a:lnTo>
                  <a:lnTo>
                    <a:pt x="399" y="10"/>
                  </a:lnTo>
                  <a:lnTo>
                    <a:pt x="399" y="10"/>
                  </a:lnTo>
                  <a:lnTo>
                    <a:pt x="391" y="10"/>
                  </a:lnTo>
                  <a:lnTo>
                    <a:pt x="384" y="8"/>
                  </a:lnTo>
                  <a:lnTo>
                    <a:pt x="367" y="10"/>
                  </a:lnTo>
                  <a:lnTo>
                    <a:pt x="367" y="10"/>
                  </a:lnTo>
                  <a:lnTo>
                    <a:pt x="365" y="10"/>
                  </a:lnTo>
                  <a:lnTo>
                    <a:pt x="361" y="12"/>
                  </a:lnTo>
                  <a:lnTo>
                    <a:pt x="353" y="16"/>
                  </a:lnTo>
                  <a:lnTo>
                    <a:pt x="346" y="18"/>
                  </a:lnTo>
                  <a:lnTo>
                    <a:pt x="344" y="19"/>
                  </a:lnTo>
                  <a:lnTo>
                    <a:pt x="340" y="19"/>
                  </a:lnTo>
                  <a:lnTo>
                    <a:pt x="340" y="19"/>
                  </a:lnTo>
                  <a:lnTo>
                    <a:pt x="340" y="18"/>
                  </a:lnTo>
                  <a:lnTo>
                    <a:pt x="342" y="16"/>
                  </a:lnTo>
                  <a:lnTo>
                    <a:pt x="344" y="12"/>
                  </a:lnTo>
                  <a:lnTo>
                    <a:pt x="350" y="10"/>
                  </a:lnTo>
                  <a:lnTo>
                    <a:pt x="350" y="10"/>
                  </a:lnTo>
                  <a:lnTo>
                    <a:pt x="348" y="6"/>
                  </a:lnTo>
                  <a:lnTo>
                    <a:pt x="344" y="6"/>
                  </a:lnTo>
                  <a:lnTo>
                    <a:pt x="338" y="6"/>
                  </a:lnTo>
                  <a:lnTo>
                    <a:pt x="333" y="6"/>
                  </a:lnTo>
                  <a:lnTo>
                    <a:pt x="321" y="6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04" y="4"/>
                  </a:lnTo>
                  <a:lnTo>
                    <a:pt x="295" y="2"/>
                  </a:lnTo>
                  <a:lnTo>
                    <a:pt x="287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8" y="6"/>
                  </a:lnTo>
                  <a:lnTo>
                    <a:pt x="278" y="6"/>
                  </a:lnTo>
                  <a:lnTo>
                    <a:pt x="268" y="6"/>
                  </a:lnTo>
                  <a:lnTo>
                    <a:pt x="261" y="6"/>
                  </a:lnTo>
                  <a:lnTo>
                    <a:pt x="255" y="6"/>
                  </a:lnTo>
                  <a:lnTo>
                    <a:pt x="253" y="8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8"/>
                  </a:lnTo>
                  <a:lnTo>
                    <a:pt x="253" y="18"/>
                  </a:lnTo>
                  <a:lnTo>
                    <a:pt x="249" y="14"/>
                  </a:lnTo>
                  <a:lnTo>
                    <a:pt x="242" y="12"/>
                  </a:lnTo>
                  <a:lnTo>
                    <a:pt x="238" y="8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25" y="6"/>
                  </a:lnTo>
                  <a:lnTo>
                    <a:pt x="217" y="6"/>
                  </a:lnTo>
                  <a:lnTo>
                    <a:pt x="208" y="6"/>
                  </a:lnTo>
                  <a:lnTo>
                    <a:pt x="202" y="8"/>
                  </a:lnTo>
                  <a:lnTo>
                    <a:pt x="202" y="8"/>
                  </a:lnTo>
                  <a:lnTo>
                    <a:pt x="204" y="14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2" y="18"/>
                  </a:lnTo>
                  <a:lnTo>
                    <a:pt x="198" y="16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5" y="12"/>
                  </a:lnTo>
                  <a:lnTo>
                    <a:pt x="191" y="12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68" y="10"/>
                  </a:lnTo>
                  <a:lnTo>
                    <a:pt x="16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3" y="14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3" y="16"/>
                  </a:lnTo>
                  <a:lnTo>
                    <a:pt x="149" y="16"/>
                  </a:lnTo>
                  <a:lnTo>
                    <a:pt x="145" y="14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42" y="18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34" y="21"/>
                  </a:lnTo>
                  <a:lnTo>
                    <a:pt x="130" y="23"/>
                  </a:lnTo>
                  <a:lnTo>
                    <a:pt x="128" y="23"/>
                  </a:lnTo>
                  <a:lnTo>
                    <a:pt x="127" y="25"/>
                  </a:lnTo>
                  <a:lnTo>
                    <a:pt x="127" y="29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30" y="35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28" y="38"/>
                  </a:lnTo>
                  <a:lnTo>
                    <a:pt x="123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96" y="33"/>
                  </a:lnTo>
                  <a:lnTo>
                    <a:pt x="87" y="31"/>
                  </a:lnTo>
                  <a:lnTo>
                    <a:pt x="77" y="31"/>
                  </a:lnTo>
                  <a:lnTo>
                    <a:pt x="74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49" y="44"/>
                  </a:lnTo>
                  <a:lnTo>
                    <a:pt x="38" y="46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17" y="53"/>
                  </a:lnTo>
                  <a:lnTo>
                    <a:pt x="11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9"/>
                  </a:lnTo>
                  <a:lnTo>
                    <a:pt x="7" y="70"/>
                  </a:lnTo>
                  <a:lnTo>
                    <a:pt x="11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7" y="76"/>
                  </a:lnTo>
                  <a:lnTo>
                    <a:pt x="17" y="80"/>
                  </a:lnTo>
                  <a:lnTo>
                    <a:pt x="17" y="84"/>
                  </a:lnTo>
                  <a:lnTo>
                    <a:pt x="19" y="86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4" y="97"/>
                  </a:lnTo>
                  <a:lnTo>
                    <a:pt x="43" y="99"/>
                  </a:lnTo>
                  <a:lnTo>
                    <a:pt x="51" y="101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99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8" y="97"/>
                  </a:lnTo>
                  <a:lnTo>
                    <a:pt x="68" y="99"/>
                  </a:lnTo>
                  <a:lnTo>
                    <a:pt x="68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4" y="103"/>
                  </a:lnTo>
                  <a:lnTo>
                    <a:pt x="79" y="103"/>
                  </a:lnTo>
                  <a:lnTo>
                    <a:pt x="83" y="103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93" y="101"/>
                  </a:lnTo>
                  <a:lnTo>
                    <a:pt x="96" y="99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8" y="95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32" y="93"/>
                  </a:lnTo>
                  <a:lnTo>
                    <a:pt x="142" y="91"/>
                  </a:lnTo>
                  <a:lnTo>
                    <a:pt x="161" y="86"/>
                  </a:lnTo>
                  <a:lnTo>
                    <a:pt x="161" y="86"/>
                  </a:lnTo>
                  <a:lnTo>
                    <a:pt x="178" y="78"/>
                  </a:lnTo>
                  <a:lnTo>
                    <a:pt x="187" y="76"/>
                  </a:lnTo>
                  <a:lnTo>
                    <a:pt x="195" y="70"/>
                  </a:lnTo>
                  <a:lnTo>
                    <a:pt x="195" y="70"/>
                  </a:lnTo>
                  <a:lnTo>
                    <a:pt x="191" y="72"/>
                  </a:lnTo>
                  <a:lnTo>
                    <a:pt x="189" y="74"/>
                  </a:lnTo>
                  <a:lnTo>
                    <a:pt x="183" y="78"/>
                  </a:lnTo>
                  <a:lnTo>
                    <a:pt x="176" y="80"/>
                  </a:lnTo>
                  <a:lnTo>
                    <a:pt x="176" y="82"/>
                  </a:lnTo>
                  <a:lnTo>
                    <a:pt x="172" y="84"/>
                  </a:lnTo>
                  <a:lnTo>
                    <a:pt x="172" y="84"/>
                  </a:lnTo>
                  <a:lnTo>
                    <a:pt x="181" y="86"/>
                  </a:lnTo>
                  <a:lnTo>
                    <a:pt x="187" y="86"/>
                  </a:lnTo>
                  <a:lnTo>
                    <a:pt x="195" y="87"/>
                  </a:lnTo>
                  <a:lnTo>
                    <a:pt x="202" y="89"/>
                  </a:lnTo>
                  <a:lnTo>
                    <a:pt x="202" y="89"/>
                  </a:lnTo>
                  <a:lnTo>
                    <a:pt x="193" y="89"/>
                  </a:lnTo>
                  <a:lnTo>
                    <a:pt x="183" y="91"/>
                  </a:lnTo>
                  <a:lnTo>
                    <a:pt x="174" y="93"/>
                  </a:lnTo>
                  <a:lnTo>
                    <a:pt x="166" y="97"/>
                  </a:lnTo>
                  <a:lnTo>
                    <a:pt x="166" y="97"/>
                  </a:lnTo>
                  <a:lnTo>
                    <a:pt x="168" y="99"/>
                  </a:lnTo>
                  <a:lnTo>
                    <a:pt x="172" y="99"/>
                  </a:lnTo>
                  <a:lnTo>
                    <a:pt x="176" y="101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76" y="106"/>
                  </a:lnTo>
                  <a:lnTo>
                    <a:pt x="172" y="106"/>
                  </a:lnTo>
                  <a:lnTo>
                    <a:pt x="164" y="106"/>
                  </a:lnTo>
                  <a:lnTo>
                    <a:pt x="159" y="106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4" y="108"/>
                  </a:lnTo>
                  <a:lnTo>
                    <a:pt x="138" y="110"/>
                  </a:lnTo>
                  <a:lnTo>
                    <a:pt x="130" y="112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30" y="118"/>
                  </a:lnTo>
                  <a:lnTo>
                    <a:pt x="134" y="122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8" y="129"/>
                  </a:lnTo>
                  <a:lnTo>
                    <a:pt x="142" y="133"/>
                  </a:lnTo>
                  <a:lnTo>
                    <a:pt x="147" y="135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49" y="137"/>
                  </a:lnTo>
                  <a:lnTo>
                    <a:pt x="145" y="137"/>
                  </a:lnTo>
                  <a:lnTo>
                    <a:pt x="140" y="137"/>
                  </a:lnTo>
                  <a:lnTo>
                    <a:pt x="134" y="135"/>
                  </a:lnTo>
                  <a:lnTo>
                    <a:pt x="125" y="129"/>
                  </a:lnTo>
                  <a:lnTo>
                    <a:pt x="117" y="123"/>
                  </a:lnTo>
                  <a:lnTo>
                    <a:pt x="117" y="123"/>
                  </a:lnTo>
                  <a:lnTo>
                    <a:pt x="117" y="125"/>
                  </a:lnTo>
                  <a:lnTo>
                    <a:pt x="117" y="125"/>
                  </a:lnTo>
                  <a:lnTo>
                    <a:pt x="104" y="120"/>
                  </a:lnTo>
                  <a:lnTo>
                    <a:pt x="96" y="116"/>
                  </a:lnTo>
                  <a:lnTo>
                    <a:pt x="87" y="114"/>
                  </a:lnTo>
                  <a:lnTo>
                    <a:pt x="79" y="114"/>
                  </a:lnTo>
                  <a:lnTo>
                    <a:pt x="75" y="114"/>
                  </a:lnTo>
                  <a:lnTo>
                    <a:pt x="72" y="114"/>
                  </a:lnTo>
                  <a:lnTo>
                    <a:pt x="70" y="116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70" y="123"/>
                  </a:lnTo>
                  <a:lnTo>
                    <a:pt x="70" y="123"/>
                  </a:lnTo>
                  <a:lnTo>
                    <a:pt x="72" y="127"/>
                  </a:lnTo>
                  <a:lnTo>
                    <a:pt x="75" y="129"/>
                  </a:lnTo>
                  <a:lnTo>
                    <a:pt x="81" y="133"/>
                  </a:lnTo>
                  <a:lnTo>
                    <a:pt x="87" y="137"/>
                  </a:lnTo>
                  <a:lnTo>
                    <a:pt x="93" y="140"/>
                  </a:lnTo>
                  <a:lnTo>
                    <a:pt x="93" y="140"/>
                  </a:lnTo>
                  <a:lnTo>
                    <a:pt x="104" y="152"/>
                  </a:lnTo>
                  <a:lnTo>
                    <a:pt x="111" y="157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0" y="167"/>
                  </a:lnTo>
                  <a:lnTo>
                    <a:pt x="106" y="167"/>
                  </a:lnTo>
                  <a:lnTo>
                    <a:pt x="102" y="167"/>
                  </a:lnTo>
                  <a:lnTo>
                    <a:pt x="93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1" y="165"/>
                  </a:lnTo>
                  <a:lnTo>
                    <a:pt x="77" y="165"/>
                  </a:lnTo>
                  <a:lnTo>
                    <a:pt x="72" y="167"/>
                  </a:lnTo>
                  <a:lnTo>
                    <a:pt x="66" y="171"/>
                  </a:lnTo>
                  <a:lnTo>
                    <a:pt x="62" y="171"/>
                  </a:lnTo>
                  <a:lnTo>
                    <a:pt x="60" y="171"/>
                  </a:lnTo>
                  <a:lnTo>
                    <a:pt x="60" y="171"/>
                  </a:lnTo>
                  <a:lnTo>
                    <a:pt x="57" y="173"/>
                  </a:lnTo>
                  <a:lnTo>
                    <a:pt x="57" y="174"/>
                  </a:lnTo>
                  <a:lnTo>
                    <a:pt x="57" y="178"/>
                  </a:lnTo>
                  <a:lnTo>
                    <a:pt x="58" y="184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4" y="190"/>
                  </a:lnTo>
                  <a:lnTo>
                    <a:pt x="68" y="192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81" y="197"/>
                  </a:lnTo>
                  <a:lnTo>
                    <a:pt x="81" y="201"/>
                  </a:lnTo>
                  <a:lnTo>
                    <a:pt x="81" y="203"/>
                  </a:lnTo>
                  <a:lnTo>
                    <a:pt x="81" y="203"/>
                  </a:lnTo>
                  <a:lnTo>
                    <a:pt x="79" y="205"/>
                  </a:lnTo>
                  <a:lnTo>
                    <a:pt x="77" y="207"/>
                  </a:lnTo>
                  <a:lnTo>
                    <a:pt x="74" y="207"/>
                  </a:lnTo>
                  <a:lnTo>
                    <a:pt x="68" y="205"/>
                  </a:lnTo>
                  <a:lnTo>
                    <a:pt x="60" y="203"/>
                  </a:lnTo>
                  <a:lnTo>
                    <a:pt x="49" y="199"/>
                  </a:lnTo>
                  <a:lnTo>
                    <a:pt x="47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207"/>
                  </a:lnTo>
                  <a:lnTo>
                    <a:pt x="49" y="212"/>
                  </a:lnTo>
                  <a:lnTo>
                    <a:pt x="49" y="216"/>
                  </a:lnTo>
                  <a:lnTo>
                    <a:pt x="53" y="222"/>
                  </a:lnTo>
                  <a:lnTo>
                    <a:pt x="53" y="222"/>
                  </a:lnTo>
                  <a:lnTo>
                    <a:pt x="45" y="224"/>
                  </a:lnTo>
                  <a:lnTo>
                    <a:pt x="38" y="226"/>
                  </a:lnTo>
                  <a:lnTo>
                    <a:pt x="30" y="227"/>
                  </a:lnTo>
                  <a:lnTo>
                    <a:pt x="23" y="231"/>
                  </a:lnTo>
                  <a:lnTo>
                    <a:pt x="23" y="231"/>
                  </a:lnTo>
                  <a:lnTo>
                    <a:pt x="28" y="237"/>
                  </a:lnTo>
                  <a:lnTo>
                    <a:pt x="32" y="243"/>
                  </a:lnTo>
                  <a:lnTo>
                    <a:pt x="38" y="246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9" y="250"/>
                  </a:lnTo>
                  <a:lnTo>
                    <a:pt x="53" y="252"/>
                  </a:lnTo>
                  <a:lnTo>
                    <a:pt x="58" y="250"/>
                  </a:lnTo>
                  <a:lnTo>
                    <a:pt x="64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lnTo>
                    <a:pt x="72" y="2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924EE0DE-6A59-B943-8B1E-B5C1A9FDC4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45556" y="1185336"/>
              <a:ext cx="73939" cy="44790"/>
            </a:xfrm>
            <a:custGeom>
              <a:avLst/>
              <a:gdLst>
                <a:gd name="T0" fmla="*/ 47 w 49"/>
                <a:gd name="T1" fmla="*/ 24 h 34"/>
                <a:gd name="T2" fmla="*/ 47 w 49"/>
                <a:gd name="T3" fmla="*/ 24 h 34"/>
                <a:gd name="T4" fmla="*/ 49 w 49"/>
                <a:gd name="T5" fmla="*/ 21 h 34"/>
                <a:gd name="T6" fmla="*/ 49 w 49"/>
                <a:gd name="T7" fmla="*/ 17 h 34"/>
                <a:gd name="T8" fmla="*/ 47 w 49"/>
                <a:gd name="T9" fmla="*/ 15 h 34"/>
                <a:gd name="T10" fmla="*/ 47 w 49"/>
                <a:gd name="T11" fmla="*/ 13 h 34"/>
                <a:gd name="T12" fmla="*/ 47 w 49"/>
                <a:gd name="T13" fmla="*/ 13 h 34"/>
                <a:gd name="T14" fmla="*/ 45 w 49"/>
                <a:gd name="T15" fmla="*/ 11 h 34"/>
                <a:gd name="T16" fmla="*/ 43 w 49"/>
                <a:gd name="T17" fmla="*/ 11 h 34"/>
                <a:gd name="T18" fmla="*/ 37 w 49"/>
                <a:gd name="T19" fmla="*/ 9 h 34"/>
                <a:gd name="T20" fmla="*/ 37 w 49"/>
                <a:gd name="T21" fmla="*/ 9 h 34"/>
                <a:gd name="T22" fmla="*/ 32 w 49"/>
                <a:gd name="T23" fmla="*/ 7 h 34"/>
                <a:gd name="T24" fmla="*/ 26 w 49"/>
                <a:gd name="T25" fmla="*/ 7 h 34"/>
                <a:gd name="T26" fmla="*/ 26 w 49"/>
                <a:gd name="T27" fmla="*/ 7 h 34"/>
                <a:gd name="T28" fmla="*/ 22 w 49"/>
                <a:gd name="T29" fmla="*/ 5 h 34"/>
                <a:gd name="T30" fmla="*/ 19 w 49"/>
                <a:gd name="T31" fmla="*/ 4 h 34"/>
                <a:gd name="T32" fmla="*/ 17 w 49"/>
                <a:gd name="T33" fmla="*/ 2 h 34"/>
                <a:gd name="T34" fmla="*/ 13 w 49"/>
                <a:gd name="T35" fmla="*/ 0 h 34"/>
                <a:gd name="T36" fmla="*/ 13 w 49"/>
                <a:gd name="T37" fmla="*/ 0 h 34"/>
                <a:gd name="T38" fmla="*/ 9 w 49"/>
                <a:gd name="T39" fmla="*/ 0 h 34"/>
                <a:gd name="T40" fmla="*/ 7 w 49"/>
                <a:gd name="T41" fmla="*/ 0 h 34"/>
                <a:gd name="T42" fmla="*/ 7 w 49"/>
                <a:gd name="T43" fmla="*/ 0 h 34"/>
                <a:gd name="T44" fmla="*/ 3 w 49"/>
                <a:gd name="T45" fmla="*/ 0 h 34"/>
                <a:gd name="T46" fmla="*/ 0 w 49"/>
                <a:gd name="T47" fmla="*/ 2 h 34"/>
                <a:gd name="T48" fmla="*/ 0 w 49"/>
                <a:gd name="T49" fmla="*/ 4 h 34"/>
                <a:gd name="T50" fmla="*/ 0 w 49"/>
                <a:gd name="T51" fmla="*/ 7 h 34"/>
                <a:gd name="T52" fmla="*/ 0 w 49"/>
                <a:gd name="T53" fmla="*/ 7 h 34"/>
                <a:gd name="T54" fmla="*/ 0 w 49"/>
                <a:gd name="T55" fmla="*/ 11 h 34"/>
                <a:gd name="T56" fmla="*/ 3 w 49"/>
                <a:gd name="T57" fmla="*/ 13 h 34"/>
                <a:gd name="T58" fmla="*/ 7 w 49"/>
                <a:gd name="T59" fmla="*/ 17 h 34"/>
                <a:gd name="T60" fmla="*/ 7 w 49"/>
                <a:gd name="T61" fmla="*/ 17 h 34"/>
                <a:gd name="T62" fmla="*/ 11 w 49"/>
                <a:gd name="T63" fmla="*/ 19 h 34"/>
                <a:gd name="T64" fmla="*/ 11 w 49"/>
                <a:gd name="T65" fmla="*/ 21 h 34"/>
                <a:gd name="T66" fmla="*/ 11 w 49"/>
                <a:gd name="T67" fmla="*/ 21 h 34"/>
                <a:gd name="T68" fmla="*/ 11 w 49"/>
                <a:gd name="T69" fmla="*/ 24 h 34"/>
                <a:gd name="T70" fmla="*/ 11 w 49"/>
                <a:gd name="T71" fmla="*/ 24 h 34"/>
                <a:gd name="T72" fmla="*/ 11 w 49"/>
                <a:gd name="T73" fmla="*/ 26 h 34"/>
                <a:gd name="T74" fmla="*/ 11 w 49"/>
                <a:gd name="T75" fmla="*/ 28 h 34"/>
                <a:gd name="T76" fmla="*/ 11 w 49"/>
                <a:gd name="T77" fmla="*/ 30 h 34"/>
                <a:gd name="T78" fmla="*/ 15 w 49"/>
                <a:gd name="T79" fmla="*/ 32 h 34"/>
                <a:gd name="T80" fmla="*/ 15 w 49"/>
                <a:gd name="T81" fmla="*/ 32 h 34"/>
                <a:gd name="T82" fmla="*/ 20 w 49"/>
                <a:gd name="T83" fmla="*/ 34 h 34"/>
                <a:gd name="T84" fmla="*/ 22 w 49"/>
                <a:gd name="T85" fmla="*/ 34 h 34"/>
                <a:gd name="T86" fmla="*/ 28 w 49"/>
                <a:gd name="T87" fmla="*/ 32 h 34"/>
                <a:gd name="T88" fmla="*/ 28 w 49"/>
                <a:gd name="T89" fmla="*/ 32 h 34"/>
                <a:gd name="T90" fmla="*/ 37 w 49"/>
                <a:gd name="T91" fmla="*/ 28 h 34"/>
                <a:gd name="T92" fmla="*/ 41 w 49"/>
                <a:gd name="T93" fmla="*/ 26 h 34"/>
                <a:gd name="T94" fmla="*/ 45 w 49"/>
                <a:gd name="T95" fmla="*/ 24 h 34"/>
                <a:gd name="T96" fmla="*/ 45 w 49"/>
                <a:gd name="T97" fmla="*/ 24 h 34"/>
                <a:gd name="T98" fmla="*/ 47 w 49"/>
                <a:gd name="T99" fmla="*/ 24 h 34"/>
                <a:gd name="T100" fmla="*/ 47 w 49"/>
                <a:gd name="T101" fmla="*/ 24 h 34"/>
                <a:gd name="T102" fmla="*/ 47 w 49"/>
                <a:gd name="T103" fmla="*/ 24 h 34"/>
                <a:gd name="T104" fmla="*/ 47 w 49"/>
                <a:gd name="T105" fmla="*/ 24 h 34"/>
                <a:gd name="T106" fmla="*/ 47 w 49"/>
                <a:gd name="T10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34">
                  <a:moveTo>
                    <a:pt x="47" y="24"/>
                  </a:moveTo>
                  <a:lnTo>
                    <a:pt x="47" y="24"/>
                  </a:lnTo>
                  <a:lnTo>
                    <a:pt x="49" y="21"/>
                  </a:lnTo>
                  <a:lnTo>
                    <a:pt x="49" y="17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7" y="28"/>
                  </a:lnTo>
                  <a:lnTo>
                    <a:pt x="41" y="26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00621AC3-6E40-234B-B761-6531F8CF4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45556" y="1185336"/>
              <a:ext cx="73939" cy="44790"/>
            </a:xfrm>
            <a:custGeom>
              <a:avLst/>
              <a:gdLst>
                <a:gd name="T0" fmla="*/ 47 w 49"/>
                <a:gd name="T1" fmla="*/ 24 h 34"/>
                <a:gd name="T2" fmla="*/ 47 w 49"/>
                <a:gd name="T3" fmla="*/ 24 h 34"/>
                <a:gd name="T4" fmla="*/ 49 w 49"/>
                <a:gd name="T5" fmla="*/ 21 h 34"/>
                <a:gd name="T6" fmla="*/ 49 w 49"/>
                <a:gd name="T7" fmla="*/ 17 h 34"/>
                <a:gd name="T8" fmla="*/ 47 w 49"/>
                <a:gd name="T9" fmla="*/ 15 h 34"/>
                <a:gd name="T10" fmla="*/ 47 w 49"/>
                <a:gd name="T11" fmla="*/ 13 h 34"/>
                <a:gd name="T12" fmla="*/ 47 w 49"/>
                <a:gd name="T13" fmla="*/ 13 h 34"/>
                <a:gd name="T14" fmla="*/ 45 w 49"/>
                <a:gd name="T15" fmla="*/ 11 h 34"/>
                <a:gd name="T16" fmla="*/ 43 w 49"/>
                <a:gd name="T17" fmla="*/ 11 h 34"/>
                <a:gd name="T18" fmla="*/ 37 w 49"/>
                <a:gd name="T19" fmla="*/ 9 h 34"/>
                <a:gd name="T20" fmla="*/ 37 w 49"/>
                <a:gd name="T21" fmla="*/ 9 h 34"/>
                <a:gd name="T22" fmla="*/ 32 w 49"/>
                <a:gd name="T23" fmla="*/ 7 h 34"/>
                <a:gd name="T24" fmla="*/ 26 w 49"/>
                <a:gd name="T25" fmla="*/ 7 h 34"/>
                <a:gd name="T26" fmla="*/ 26 w 49"/>
                <a:gd name="T27" fmla="*/ 7 h 34"/>
                <a:gd name="T28" fmla="*/ 22 w 49"/>
                <a:gd name="T29" fmla="*/ 5 h 34"/>
                <a:gd name="T30" fmla="*/ 19 w 49"/>
                <a:gd name="T31" fmla="*/ 4 h 34"/>
                <a:gd name="T32" fmla="*/ 17 w 49"/>
                <a:gd name="T33" fmla="*/ 2 h 34"/>
                <a:gd name="T34" fmla="*/ 13 w 49"/>
                <a:gd name="T35" fmla="*/ 0 h 34"/>
                <a:gd name="T36" fmla="*/ 13 w 49"/>
                <a:gd name="T37" fmla="*/ 0 h 34"/>
                <a:gd name="T38" fmla="*/ 9 w 49"/>
                <a:gd name="T39" fmla="*/ 0 h 34"/>
                <a:gd name="T40" fmla="*/ 7 w 49"/>
                <a:gd name="T41" fmla="*/ 0 h 34"/>
                <a:gd name="T42" fmla="*/ 7 w 49"/>
                <a:gd name="T43" fmla="*/ 0 h 34"/>
                <a:gd name="T44" fmla="*/ 3 w 49"/>
                <a:gd name="T45" fmla="*/ 0 h 34"/>
                <a:gd name="T46" fmla="*/ 0 w 49"/>
                <a:gd name="T47" fmla="*/ 2 h 34"/>
                <a:gd name="T48" fmla="*/ 0 w 49"/>
                <a:gd name="T49" fmla="*/ 4 h 34"/>
                <a:gd name="T50" fmla="*/ 0 w 49"/>
                <a:gd name="T51" fmla="*/ 7 h 34"/>
                <a:gd name="T52" fmla="*/ 0 w 49"/>
                <a:gd name="T53" fmla="*/ 7 h 34"/>
                <a:gd name="T54" fmla="*/ 0 w 49"/>
                <a:gd name="T55" fmla="*/ 11 h 34"/>
                <a:gd name="T56" fmla="*/ 3 w 49"/>
                <a:gd name="T57" fmla="*/ 13 h 34"/>
                <a:gd name="T58" fmla="*/ 7 w 49"/>
                <a:gd name="T59" fmla="*/ 17 h 34"/>
                <a:gd name="T60" fmla="*/ 7 w 49"/>
                <a:gd name="T61" fmla="*/ 17 h 34"/>
                <a:gd name="T62" fmla="*/ 11 w 49"/>
                <a:gd name="T63" fmla="*/ 19 h 34"/>
                <a:gd name="T64" fmla="*/ 11 w 49"/>
                <a:gd name="T65" fmla="*/ 21 h 34"/>
                <a:gd name="T66" fmla="*/ 11 w 49"/>
                <a:gd name="T67" fmla="*/ 21 h 34"/>
                <a:gd name="T68" fmla="*/ 11 w 49"/>
                <a:gd name="T69" fmla="*/ 24 h 34"/>
                <a:gd name="T70" fmla="*/ 11 w 49"/>
                <a:gd name="T71" fmla="*/ 24 h 34"/>
                <a:gd name="T72" fmla="*/ 11 w 49"/>
                <a:gd name="T73" fmla="*/ 26 h 34"/>
                <a:gd name="T74" fmla="*/ 11 w 49"/>
                <a:gd name="T75" fmla="*/ 28 h 34"/>
                <a:gd name="T76" fmla="*/ 11 w 49"/>
                <a:gd name="T77" fmla="*/ 30 h 34"/>
                <a:gd name="T78" fmla="*/ 15 w 49"/>
                <a:gd name="T79" fmla="*/ 32 h 34"/>
                <a:gd name="T80" fmla="*/ 15 w 49"/>
                <a:gd name="T81" fmla="*/ 32 h 34"/>
                <a:gd name="T82" fmla="*/ 20 w 49"/>
                <a:gd name="T83" fmla="*/ 34 h 34"/>
                <a:gd name="T84" fmla="*/ 22 w 49"/>
                <a:gd name="T85" fmla="*/ 34 h 34"/>
                <a:gd name="T86" fmla="*/ 28 w 49"/>
                <a:gd name="T87" fmla="*/ 32 h 34"/>
                <a:gd name="T88" fmla="*/ 28 w 49"/>
                <a:gd name="T89" fmla="*/ 32 h 34"/>
                <a:gd name="T90" fmla="*/ 37 w 49"/>
                <a:gd name="T91" fmla="*/ 28 h 34"/>
                <a:gd name="T92" fmla="*/ 41 w 49"/>
                <a:gd name="T93" fmla="*/ 26 h 34"/>
                <a:gd name="T94" fmla="*/ 45 w 49"/>
                <a:gd name="T95" fmla="*/ 24 h 34"/>
                <a:gd name="T96" fmla="*/ 45 w 49"/>
                <a:gd name="T97" fmla="*/ 24 h 34"/>
                <a:gd name="T98" fmla="*/ 47 w 49"/>
                <a:gd name="T99" fmla="*/ 24 h 34"/>
                <a:gd name="T100" fmla="*/ 47 w 49"/>
                <a:gd name="T101" fmla="*/ 24 h 34"/>
                <a:gd name="T102" fmla="*/ 47 w 49"/>
                <a:gd name="T103" fmla="*/ 24 h 34"/>
                <a:gd name="T104" fmla="*/ 47 w 49"/>
                <a:gd name="T105" fmla="*/ 24 h 34"/>
                <a:gd name="T106" fmla="*/ 47 w 49"/>
                <a:gd name="T10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34">
                  <a:moveTo>
                    <a:pt x="47" y="24"/>
                  </a:moveTo>
                  <a:lnTo>
                    <a:pt x="47" y="24"/>
                  </a:lnTo>
                  <a:lnTo>
                    <a:pt x="49" y="21"/>
                  </a:lnTo>
                  <a:lnTo>
                    <a:pt x="49" y="17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7" y="28"/>
                  </a:lnTo>
                  <a:lnTo>
                    <a:pt x="41" y="26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F7E9BD54-4424-D642-B4FF-89331D5A1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1068" y="1224804"/>
              <a:ext cx="58297" cy="19195"/>
            </a:xfrm>
            <a:custGeom>
              <a:avLst/>
              <a:gdLst>
                <a:gd name="T0" fmla="*/ 24 w 38"/>
                <a:gd name="T1" fmla="*/ 0 h 15"/>
                <a:gd name="T2" fmla="*/ 24 w 38"/>
                <a:gd name="T3" fmla="*/ 0 h 15"/>
                <a:gd name="T4" fmla="*/ 32 w 38"/>
                <a:gd name="T5" fmla="*/ 2 h 15"/>
                <a:gd name="T6" fmla="*/ 36 w 38"/>
                <a:gd name="T7" fmla="*/ 2 h 15"/>
                <a:gd name="T8" fmla="*/ 36 w 38"/>
                <a:gd name="T9" fmla="*/ 4 h 15"/>
                <a:gd name="T10" fmla="*/ 36 w 38"/>
                <a:gd name="T11" fmla="*/ 4 h 15"/>
                <a:gd name="T12" fmla="*/ 38 w 38"/>
                <a:gd name="T13" fmla="*/ 6 h 15"/>
                <a:gd name="T14" fmla="*/ 38 w 38"/>
                <a:gd name="T15" fmla="*/ 8 h 15"/>
                <a:gd name="T16" fmla="*/ 36 w 38"/>
                <a:gd name="T17" fmla="*/ 10 h 15"/>
                <a:gd name="T18" fmla="*/ 32 w 38"/>
                <a:gd name="T19" fmla="*/ 11 h 15"/>
                <a:gd name="T20" fmla="*/ 32 w 38"/>
                <a:gd name="T21" fmla="*/ 15 h 15"/>
                <a:gd name="T22" fmla="*/ 32 w 38"/>
                <a:gd name="T23" fmla="*/ 15 h 15"/>
                <a:gd name="T24" fmla="*/ 17 w 38"/>
                <a:gd name="T25" fmla="*/ 15 h 15"/>
                <a:gd name="T26" fmla="*/ 11 w 38"/>
                <a:gd name="T27" fmla="*/ 15 h 15"/>
                <a:gd name="T28" fmla="*/ 7 w 38"/>
                <a:gd name="T29" fmla="*/ 15 h 15"/>
                <a:gd name="T30" fmla="*/ 4 w 38"/>
                <a:gd name="T31" fmla="*/ 13 h 15"/>
                <a:gd name="T32" fmla="*/ 4 w 38"/>
                <a:gd name="T33" fmla="*/ 13 h 15"/>
                <a:gd name="T34" fmla="*/ 2 w 38"/>
                <a:gd name="T35" fmla="*/ 10 h 15"/>
                <a:gd name="T36" fmla="*/ 0 w 38"/>
                <a:gd name="T37" fmla="*/ 10 h 15"/>
                <a:gd name="T38" fmla="*/ 2 w 38"/>
                <a:gd name="T39" fmla="*/ 8 h 15"/>
                <a:gd name="T40" fmla="*/ 4 w 38"/>
                <a:gd name="T41" fmla="*/ 6 h 15"/>
                <a:gd name="T42" fmla="*/ 7 w 38"/>
                <a:gd name="T43" fmla="*/ 4 h 15"/>
                <a:gd name="T44" fmla="*/ 17 w 38"/>
                <a:gd name="T45" fmla="*/ 0 h 15"/>
                <a:gd name="T46" fmla="*/ 24 w 38"/>
                <a:gd name="T47" fmla="*/ 0 h 15"/>
                <a:gd name="T48" fmla="*/ 24 w 38"/>
                <a:gd name="T49" fmla="*/ 0 h 15"/>
                <a:gd name="T50" fmla="*/ 24 w 38"/>
                <a:gd name="T51" fmla="*/ 0 h 15"/>
                <a:gd name="T52" fmla="*/ 24 w 38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15">
                  <a:moveTo>
                    <a:pt x="24" y="0"/>
                  </a:moveTo>
                  <a:lnTo>
                    <a:pt x="24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6" y="10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17" y="15"/>
                  </a:lnTo>
                  <a:lnTo>
                    <a:pt x="11" y="15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4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13442608-07F7-6144-9DD2-13B8F84602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91068" y="1224804"/>
              <a:ext cx="58297" cy="19195"/>
            </a:xfrm>
            <a:custGeom>
              <a:avLst/>
              <a:gdLst>
                <a:gd name="T0" fmla="*/ 24 w 38"/>
                <a:gd name="T1" fmla="*/ 0 h 15"/>
                <a:gd name="T2" fmla="*/ 24 w 38"/>
                <a:gd name="T3" fmla="*/ 0 h 15"/>
                <a:gd name="T4" fmla="*/ 32 w 38"/>
                <a:gd name="T5" fmla="*/ 2 h 15"/>
                <a:gd name="T6" fmla="*/ 36 w 38"/>
                <a:gd name="T7" fmla="*/ 2 h 15"/>
                <a:gd name="T8" fmla="*/ 36 w 38"/>
                <a:gd name="T9" fmla="*/ 4 h 15"/>
                <a:gd name="T10" fmla="*/ 36 w 38"/>
                <a:gd name="T11" fmla="*/ 4 h 15"/>
                <a:gd name="T12" fmla="*/ 38 w 38"/>
                <a:gd name="T13" fmla="*/ 6 h 15"/>
                <a:gd name="T14" fmla="*/ 38 w 38"/>
                <a:gd name="T15" fmla="*/ 8 h 15"/>
                <a:gd name="T16" fmla="*/ 36 w 38"/>
                <a:gd name="T17" fmla="*/ 10 h 15"/>
                <a:gd name="T18" fmla="*/ 32 w 38"/>
                <a:gd name="T19" fmla="*/ 11 h 15"/>
                <a:gd name="T20" fmla="*/ 32 w 38"/>
                <a:gd name="T21" fmla="*/ 15 h 15"/>
                <a:gd name="T22" fmla="*/ 32 w 38"/>
                <a:gd name="T23" fmla="*/ 15 h 15"/>
                <a:gd name="T24" fmla="*/ 17 w 38"/>
                <a:gd name="T25" fmla="*/ 15 h 15"/>
                <a:gd name="T26" fmla="*/ 11 w 38"/>
                <a:gd name="T27" fmla="*/ 15 h 15"/>
                <a:gd name="T28" fmla="*/ 7 w 38"/>
                <a:gd name="T29" fmla="*/ 15 h 15"/>
                <a:gd name="T30" fmla="*/ 4 w 38"/>
                <a:gd name="T31" fmla="*/ 13 h 15"/>
                <a:gd name="T32" fmla="*/ 4 w 38"/>
                <a:gd name="T33" fmla="*/ 13 h 15"/>
                <a:gd name="T34" fmla="*/ 2 w 38"/>
                <a:gd name="T35" fmla="*/ 10 h 15"/>
                <a:gd name="T36" fmla="*/ 0 w 38"/>
                <a:gd name="T37" fmla="*/ 10 h 15"/>
                <a:gd name="T38" fmla="*/ 2 w 38"/>
                <a:gd name="T39" fmla="*/ 8 h 15"/>
                <a:gd name="T40" fmla="*/ 4 w 38"/>
                <a:gd name="T41" fmla="*/ 6 h 15"/>
                <a:gd name="T42" fmla="*/ 7 w 38"/>
                <a:gd name="T43" fmla="*/ 4 h 15"/>
                <a:gd name="T44" fmla="*/ 17 w 38"/>
                <a:gd name="T45" fmla="*/ 0 h 15"/>
                <a:gd name="T46" fmla="*/ 24 w 38"/>
                <a:gd name="T47" fmla="*/ 0 h 15"/>
                <a:gd name="T48" fmla="*/ 24 w 38"/>
                <a:gd name="T49" fmla="*/ 0 h 15"/>
                <a:gd name="T50" fmla="*/ 24 w 38"/>
                <a:gd name="T51" fmla="*/ 0 h 15"/>
                <a:gd name="T52" fmla="*/ 24 w 38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15">
                  <a:moveTo>
                    <a:pt x="24" y="0"/>
                  </a:moveTo>
                  <a:lnTo>
                    <a:pt x="24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6" y="10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17" y="15"/>
                  </a:lnTo>
                  <a:lnTo>
                    <a:pt x="11" y="15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4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7ED91A94-7CBB-E34B-B530-912F33B76E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2023" y="1232269"/>
              <a:ext cx="38392" cy="19195"/>
            </a:xfrm>
            <a:custGeom>
              <a:avLst/>
              <a:gdLst>
                <a:gd name="T0" fmla="*/ 15 w 25"/>
                <a:gd name="T1" fmla="*/ 2 h 15"/>
                <a:gd name="T2" fmla="*/ 15 w 25"/>
                <a:gd name="T3" fmla="*/ 2 h 15"/>
                <a:gd name="T4" fmla="*/ 23 w 25"/>
                <a:gd name="T5" fmla="*/ 7 h 15"/>
                <a:gd name="T6" fmla="*/ 25 w 25"/>
                <a:gd name="T7" fmla="*/ 13 h 15"/>
                <a:gd name="T8" fmla="*/ 25 w 25"/>
                <a:gd name="T9" fmla="*/ 15 h 15"/>
                <a:gd name="T10" fmla="*/ 25 w 25"/>
                <a:gd name="T11" fmla="*/ 15 h 15"/>
                <a:gd name="T12" fmla="*/ 25 w 25"/>
                <a:gd name="T13" fmla="*/ 15 h 15"/>
                <a:gd name="T14" fmla="*/ 21 w 25"/>
                <a:gd name="T15" fmla="*/ 15 h 15"/>
                <a:gd name="T16" fmla="*/ 17 w 25"/>
                <a:gd name="T17" fmla="*/ 15 h 15"/>
                <a:gd name="T18" fmla="*/ 13 w 25"/>
                <a:gd name="T19" fmla="*/ 15 h 15"/>
                <a:gd name="T20" fmla="*/ 10 w 25"/>
                <a:gd name="T21" fmla="*/ 13 h 15"/>
                <a:gd name="T22" fmla="*/ 6 w 25"/>
                <a:gd name="T23" fmla="*/ 11 h 15"/>
                <a:gd name="T24" fmla="*/ 4 w 25"/>
                <a:gd name="T25" fmla="*/ 7 h 15"/>
                <a:gd name="T26" fmla="*/ 2 w 25"/>
                <a:gd name="T27" fmla="*/ 4 h 15"/>
                <a:gd name="T28" fmla="*/ 0 w 25"/>
                <a:gd name="T29" fmla="*/ 0 h 15"/>
                <a:gd name="T30" fmla="*/ 0 w 25"/>
                <a:gd name="T31" fmla="*/ 0 h 15"/>
                <a:gd name="T32" fmla="*/ 10 w 25"/>
                <a:gd name="T33" fmla="*/ 0 h 15"/>
                <a:gd name="T34" fmla="*/ 13 w 25"/>
                <a:gd name="T35" fmla="*/ 0 h 15"/>
                <a:gd name="T36" fmla="*/ 15 w 25"/>
                <a:gd name="T37" fmla="*/ 2 h 15"/>
                <a:gd name="T38" fmla="*/ 15 w 25"/>
                <a:gd name="T39" fmla="*/ 2 h 15"/>
                <a:gd name="T40" fmla="*/ 15 w 25"/>
                <a:gd name="T41" fmla="*/ 2 h 15"/>
                <a:gd name="T42" fmla="*/ 15 w 25"/>
                <a:gd name="T4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15">
                  <a:moveTo>
                    <a:pt x="15" y="2"/>
                  </a:moveTo>
                  <a:lnTo>
                    <a:pt x="15" y="2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3" y="15"/>
                  </a:lnTo>
                  <a:lnTo>
                    <a:pt x="10" y="13"/>
                  </a:lnTo>
                  <a:lnTo>
                    <a:pt x="6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BD7042C5-B63B-2146-A9DA-DB1BB2E67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92023" y="1232269"/>
              <a:ext cx="38392" cy="19195"/>
            </a:xfrm>
            <a:custGeom>
              <a:avLst/>
              <a:gdLst>
                <a:gd name="T0" fmla="*/ 15 w 25"/>
                <a:gd name="T1" fmla="*/ 2 h 15"/>
                <a:gd name="T2" fmla="*/ 15 w 25"/>
                <a:gd name="T3" fmla="*/ 2 h 15"/>
                <a:gd name="T4" fmla="*/ 23 w 25"/>
                <a:gd name="T5" fmla="*/ 7 h 15"/>
                <a:gd name="T6" fmla="*/ 25 w 25"/>
                <a:gd name="T7" fmla="*/ 13 h 15"/>
                <a:gd name="T8" fmla="*/ 25 w 25"/>
                <a:gd name="T9" fmla="*/ 15 h 15"/>
                <a:gd name="T10" fmla="*/ 25 w 25"/>
                <a:gd name="T11" fmla="*/ 15 h 15"/>
                <a:gd name="T12" fmla="*/ 25 w 25"/>
                <a:gd name="T13" fmla="*/ 15 h 15"/>
                <a:gd name="T14" fmla="*/ 21 w 25"/>
                <a:gd name="T15" fmla="*/ 15 h 15"/>
                <a:gd name="T16" fmla="*/ 17 w 25"/>
                <a:gd name="T17" fmla="*/ 15 h 15"/>
                <a:gd name="T18" fmla="*/ 13 w 25"/>
                <a:gd name="T19" fmla="*/ 15 h 15"/>
                <a:gd name="T20" fmla="*/ 10 w 25"/>
                <a:gd name="T21" fmla="*/ 13 h 15"/>
                <a:gd name="T22" fmla="*/ 6 w 25"/>
                <a:gd name="T23" fmla="*/ 11 h 15"/>
                <a:gd name="T24" fmla="*/ 4 w 25"/>
                <a:gd name="T25" fmla="*/ 7 h 15"/>
                <a:gd name="T26" fmla="*/ 2 w 25"/>
                <a:gd name="T27" fmla="*/ 4 h 15"/>
                <a:gd name="T28" fmla="*/ 0 w 25"/>
                <a:gd name="T29" fmla="*/ 0 h 15"/>
                <a:gd name="T30" fmla="*/ 0 w 25"/>
                <a:gd name="T31" fmla="*/ 0 h 15"/>
                <a:gd name="T32" fmla="*/ 10 w 25"/>
                <a:gd name="T33" fmla="*/ 0 h 15"/>
                <a:gd name="T34" fmla="*/ 13 w 25"/>
                <a:gd name="T35" fmla="*/ 0 h 15"/>
                <a:gd name="T36" fmla="*/ 15 w 25"/>
                <a:gd name="T37" fmla="*/ 2 h 15"/>
                <a:gd name="T38" fmla="*/ 15 w 25"/>
                <a:gd name="T39" fmla="*/ 2 h 15"/>
                <a:gd name="T40" fmla="*/ 15 w 25"/>
                <a:gd name="T41" fmla="*/ 2 h 15"/>
                <a:gd name="T42" fmla="*/ 15 w 25"/>
                <a:gd name="T4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15">
                  <a:moveTo>
                    <a:pt x="15" y="2"/>
                  </a:moveTo>
                  <a:lnTo>
                    <a:pt x="15" y="2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3" y="15"/>
                  </a:lnTo>
                  <a:lnTo>
                    <a:pt x="10" y="13"/>
                  </a:lnTo>
                  <a:lnTo>
                    <a:pt x="6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F99FAC08-8F5E-2146-A591-1B6A058E96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5369" y="1057365"/>
              <a:ext cx="238879" cy="152499"/>
            </a:xfrm>
            <a:custGeom>
              <a:avLst/>
              <a:gdLst>
                <a:gd name="T0" fmla="*/ 6 w 157"/>
                <a:gd name="T1" fmla="*/ 65 h 118"/>
                <a:gd name="T2" fmla="*/ 0 w 157"/>
                <a:gd name="T3" fmla="*/ 57 h 118"/>
                <a:gd name="T4" fmla="*/ 8 w 157"/>
                <a:gd name="T5" fmla="*/ 52 h 118"/>
                <a:gd name="T6" fmla="*/ 25 w 157"/>
                <a:gd name="T7" fmla="*/ 48 h 118"/>
                <a:gd name="T8" fmla="*/ 27 w 157"/>
                <a:gd name="T9" fmla="*/ 50 h 118"/>
                <a:gd name="T10" fmla="*/ 15 w 157"/>
                <a:gd name="T11" fmla="*/ 44 h 118"/>
                <a:gd name="T12" fmla="*/ 2 w 157"/>
                <a:gd name="T13" fmla="*/ 40 h 118"/>
                <a:gd name="T14" fmla="*/ 13 w 157"/>
                <a:gd name="T15" fmla="*/ 29 h 118"/>
                <a:gd name="T16" fmla="*/ 25 w 157"/>
                <a:gd name="T17" fmla="*/ 29 h 118"/>
                <a:gd name="T18" fmla="*/ 21 w 157"/>
                <a:gd name="T19" fmla="*/ 25 h 118"/>
                <a:gd name="T20" fmla="*/ 19 w 157"/>
                <a:gd name="T21" fmla="*/ 19 h 118"/>
                <a:gd name="T22" fmla="*/ 27 w 157"/>
                <a:gd name="T23" fmla="*/ 14 h 118"/>
                <a:gd name="T24" fmla="*/ 42 w 157"/>
                <a:gd name="T25" fmla="*/ 12 h 118"/>
                <a:gd name="T26" fmla="*/ 32 w 157"/>
                <a:gd name="T27" fmla="*/ 4 h 118"/>
                <a:gd name="T28" fmla="*/ 32 w 157"/>
                <a:gd name="T29" fmla="*/ 0 h 118"/>
                <a:gd name="T30" fmla="*/ 45 w 157"/>
                <a:gd name="T31" fmla="*/ 2 h 118"/>
                <a:gd name="T32" fmla="*/ 64 w 157"/>
                <a:gd name="T33" fmla="*/ 12 h 118"/>
                <a:gd name="T34" fmla="*/ 81 w 157"/>
                <a:gd name="T35" fmla="*/ 25 h 118"/>
                <a:gd name="T36" fmla="*/ 85 w 157"/>
                <a:gd name="T37" fmla="*/ 31 h 118"/>
                <a:gd name="T38" fmla="*/ 91 w 157"/>
                <a:gd name="T39" fmla="*/ 33 h 118"/>
                <a:gd name="T40" fmla="*/ 97 w 157"/>
                <a:gd name="T41" fmla="*/ 33 h 118"/>
                <a:gd name="T42" fmla="*/ 102 w 157"/>
                <a:gd name="T43" fmla="*/ 42 h 118"/>
                <a:gd name="T44" fmla="*/ 108 w 157"/>
                <a:gd name="T45" fmla="*/ 48 h 118"/>
                <a:gd name="T46" fmla="*/ 119 w 157"/>
                <a:gd name="T47" fmla="*/ 48 h 118"/>
                <a:gd name="T48" fmla="*/ 127 w 157"/>
                <a:gd name="T49" fmla="*/ 55 h 118"/>
                <a:gd name="T50" fmla="*/ 134 w 157"/>
                <a:gd name="T51" fmla="*/ 72 h 118"/>
                <a:gd name="T52" fmla="*/ 138 w 157"/>
                <a:gd name="T53" fmla="*/ 67 h 118"/>
                <a:gd name="T54" fmla="*/ 148 w 157"/>
                <a:gd name="T55" fmla="*/ 69 h 118"/>
                <a:gd name="T56" fmla="*/ 155 w 157"/>
                <a:gd name="T57" fmla="*/ 76 h 118"/>
                <a:gd name="T58" fmla="*/ 144 w 157"/>
                <a:gd name="T59" fmla="*/ 84 h 118"/>
                <a:gd name="T60" fmla="*/ 134 w 157"/>
                <a:gd name="T61" fmla="*/ 89 h 118"/>
                <a:gd name="T62" fmla="*/ 129 w 157"/>
                <a:gd name="T63" fmla="*/ 95 h 118"/>
                <a:gd name="T64" fmla="*/ 123 w 157"/>
                <a:gd name="T65" fmla="*/ 103 h 118"/>
                <a:gd name="T66" fmla="*/ 119 w 157"/>
                <a:gd name="T67" fmla="*/ 93 h 118"/>
                <a:gd name="T68" fmla="*/ 117 w 157"/>
                <a:gd name="T69" fmla="*/ 95 h 118"/>
                <a:gd name="T70" fmla="*/ 115 w 157"/>
                <a:gd name="T71" fmla="*/ 95 h 118"/>
                <a:gd name="T72" fmla="*/ 115 w 157"/>
                <a:gd name="T73" fmla="*/ 112 h 118"/>
                <a:gd name="T74" fmla="*/ 110 w 157"/>
                <a:gd name="T75" fmla="*/ 118 h 118"/>
                <a:gd name="T76" fmla="*/ 108 w 157"/>
                <a:gd name="T77" fmla="*/ 112 h 118"/>
                <a:gd name="T78" fmla="*/ 108 w 157"/>
                <a:gd name="T79" fmla="*/ 118 h 118"/>
                <a:gd name="T80" fmla="*/ 98 w 157"/>
                <a:gd name="T81" fmla="*/ 112 h 118"/>
                <a:gd name="T82" fmla="*/ 93 w 157"/>
                <a:gd name="T83" fmla="*/ 112 h 118"/>
                <a:gd name="T84" fmla="*/ 87 w 157"/>
                <a:gd name="T85" fmla="*/ 116 h 118"/>
                <a:gd name="T86" fmla="*/ 68 w 157"/>
                <a:gd name="T87" fmla="*/ 112 h 118"/>
                <a:gd name="T88" fmla="*/ 55 w 157"/>
                <a:gd name="T89" fmla="*/ 103 h 118"/>
                <a:gd name="T90" fmla="*/ 61 w 157"/>
                <a:gd name="T91" fmla="*/ 99 h 118"/>
                <a:gd name="T92" fmla="*/ 45 w 157"/>
                <a:gd name="T93" fmla="*/ 95 h 118"/>
                <a:gd name="T94" fmla="*/ 38 w 157"/>
                <a:gd name="T95" fmla="*/ 87 h 118"/>
                <a:gd name="T96" fmla="*/ 45 w 157"/>
                <a:gd name="T97" fmla="*/ 82 h 118"/>
                <a:gd name="T98" fmla="*/ 51 w 157"/>
                <a:gd name="T99" fmla="*/ 80 h 118"/>
                <a:gd name="T100" fmla="*/ 66 w 157"/>
                <a:gd name="T101" fmla="*/ 78 h 118"/>
                <a:gd name="T102" fmla="*/ 68 w 157"/>
                <a:gd name="T103" fmla="*/ 74 h 118"/>
                <a:gd name="T104" fmla="*/ 47 w 157"/>
                <a:gd name="T105" fmla="*/ 70 h 118"/>
                <a:gd name="T106" fmla="*/ 45 w 157"/>
                <a:gd name="T107" fmla="*/ 72 h 118"/>
                <a:gd name="T108" fmla="*/ 27 w 157"/>
                <a:gd name="T109" fmla="*/ 76 h 118"/>
                <a:gd name="T110" fmla="*/ 13 w 157"/>
                <a:gd name="T111" fmla="*/ 74 h 118"/>
                <a:gd name="T112" fmla="*/ 11 w 157"/>
                <a:gd name="T113" fmla="*/ 70 h 118"/>
                <a:gd name="T114" fmla="*/ 13 w 157"/>
                <a:gd name="T115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18">
                  <a:moveTo>
                    <a:pt x="13" y="69"/>
                  </a:moveTo>
                  <a:lnTo>
                    <a:pt x="13" y="69"/>
                  </a:lnTo>
                  <a:lnTo>
                    <a:pt x="6" y="65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2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7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46"/>
                  </a:lnTo>
                  <a:lnTo>
                    <a:pt x="27" y="46"/>
                  </a:lnTo>
                  <a:lnTo>
                    <a:pt x="15" y="44"/>
                  </a:lnTo>
                  <a:lnTo>
                    <a:pt x="8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8" y="36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3" y="27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34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5" y="2"/>
                  </a:lnTo>
                  <a:lnTo>
                    <a:pt x="55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9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3" y="29"/>
                  </a:lnTo>
                  <a:lnTo>
                    <a:pt x="85" y="31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91" y="33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7" y="33"/>
                  </a:lnTo>
                  <a:lnTo>
                    <a:pt x="98" y="36"/>
                  </a:lnTo>
                  <a:lnTo>
                    <a:pt x="100" y="40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6" y="46"/>
                  </a:lnTo>
                  <a:lnTo>
                    <a:pt x="108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23" y="50"/>
                  </a:lnTo>
                  <a:lnTo>
                    <a:pt x="125" y="53"/>
                  </a:lnTo>
                  <a:lnTo>
                    <a:pt x="127" y="55"/>
                  </a:lnTo>
                  <a:lnTo>
                    <a:pt x="131" y="63"/>
                  </a:lnTo>
                  <a:lnTo>
                    <a:pt x="134" y="72"/>
                  </a:lnTo>
                  <a:lnTo>
                    <a:pt x="134" y="72"/>
                  </a:lnTo>
                  <a:lnTo>
                    <a:pt x="134" y="70"/>
                  </a:lnTo>
                  <a:lnTo>
                    <a:pt x="138" y="67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2" y="67"/>
                  </a:lnTo>
                  <a:lnTo>
                    <a:pt x="148" y="69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5" y="76"/>
                  </a:lnTo>
                  <a:lnTo>
                    <a:pt x="151" y="7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6"/>
                  </a:lnTo>
                  <a:lnTo>
                    <a:pt x="138" y="87"/>
                  </a:lnTo>
                  <a:lnTo>
                    <a:pt x="134" y="89"/>
                  </a:lnTo>
                  <a:lnTo>
                    <a:pt x="131" y="91"/>
                  </a:lnTo>
                  <a:lnTo>
                    <a:pt x="131" y="91"/>
                  </a:lnTo>
                  <a:lnTo>
                    <a:pt x="129" y="95"/>
                  </a:lnTo>
                  <a:lnTo>
                    <a:pt x="127" y="99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19" y="95"/>
                  </a:lnTo>
                  <a:lnTo>
                    <a:pt x="119" y="93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101"/>
                  </a:lnTo>
                  <a:lnTo>
                    <a:pt x="115" y="108"/>
                  </a:lnTo>
                  <a:lnTo>
                    <a:pt x="115" y="112"/>
                  </a:lnTo>
                  <a:lnTo>
                    <a:pt x="115" y="116"/>
                  </a:lnTo>
                  <a:lnTo>
                    <a:pt x="114" y="118"/>
                  </a:lnTo>
                  <a:lnTo>
                    <a:pt x="110" y="118"/>
                  </a:lnTo>
                  <a:lnTo>
                    <a:pt x="110" y="118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8" y="116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4" y="118"/>
                  </a:lnTo>
                  <a:lnTo>
                    <a:pt x="100" y="116"/>
                  </a:lnTo>
                  <a:lnTo>
                    <a:pt x="98" y="112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3" y="112"/>
                  </a:lnTo>
                  <a:lnTo>
                    <a:pt x="93" y="116"/>
                  </a:lnTo>
                  <a:lnTo>
                    <a:pt x="89" y="116"/>
                  </a:lnTo>
                  <a:lnTo>
                    <a:pt x="87" y="116"/>
                  </a:lnTo>
                  <a:lnTo>
                    <a:pt x="81" y="116"/>
                  </a:lnTo>
                  <a:lnTo>
                    <a:pt x="74" y="116"/>
                  </a:lnTo>
                  <a:lnTo>
                    <a:pt x="68" y="112"/>
                  </a:lnTo>
                  <a:lnTo>
                    <a:pt x="62" y="110"/>
                  </a:lnTo>
                  <a:lnTo>
                    <a:pt x="57" y="106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57" y="101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51" y="97"/>
                  </a:lnTo>
                  <a:lnTo>
                    <a:pt x="45" y="95"/>
                  </a:lnTo>
                  <a:lnTo>
                    <a:pt x="42" y="93"/>
                  </a:lnTo>
                  <a:lnTo>
                    <a:pt x="38" y="91"/>
                  </a:lnTo>
                  <a:lnTo>
                    <a:pt x="38" y="87"/>
                  </a:lnTo>
                  <a:lnTo>
                    <a:pt x="38" y="86"/>
                  </a:lnTo>
                  <a:lnTo>
                    <a:pt x="40" y="86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47" y="82"/>
                  </a:lnTo>
                  <a:lnTo>
                    <a:pt x="51" y="80"/>
                  </a:lnTo>
                  <a:lnTo>
                    <a:pt x="59" y="80"/>
                  </a:lnTo>
                  <a:lnTo>
                    <a:pt x="62" y="80"/>
                  </a:lnTo>
                  <a:lnTo>
                    <a:pt x="66" y="78"/>
                  </a:lnTo>
                  <a:lnTo>
                    <a:pt x="68" y="78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57" y="70"/>
                  </a:lnTo>
                  <a:lnTo>
                    <a:pt x="51" y="70"/>
                  </a:lnTo>
                  <a:lnTo>
                    <a:pt x="47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36" y="74"/>
                  </a:lnTo>
                  <a:lnTo>
                    <a:pt x="27" y="76"/>
                  </a:lnTo>
                  <a:lnTo>
                    <a:pt x="23" y="78"/>
                  </a:lnTo>
                  <a:lnTo>
                    <a:pt x="19" y="76"/>
                  </a:lnTo>
                  <a:lnTo>
                    <a:pt x="13" y="74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FC68030-EE76-1347-A766-6EFB3B3588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5369" y="1057365"/>
              <a:ext cx="238879" cy="152499"/>
            </a:xfrm>
            <a:custGeom>
              <a:avLst/>
              <a:gdLst>
                <a:gd name="T0" fmla="*/ 6 w 157"/>
                <a:gd name="T1" fmla="*/ 65 h 118"/>
                <a:gd name="T2" fmla="*/ 0 w 157"/>
                <a:gd name="T3" fmla="*/ 57 h 118"/>
                <a:gd name="T4" fmla="*/ 8 w 157"/>
                <a:gd name="T5" fmla="*/ 52 h 118"/>
                <a:gd name="T6" fmla="*/ 25 w 157"/>
                <a:gd name="T7" fmla="*/ 48 h 118"/>
                <a:gd name="T8" fmla="*/ 27 w 157"/>
                <a:gd name="T9" fmla="*/ 50 h 118"/>
                <a:gd name="T10" fmla="*/ 15 w 157"/>
                <a:gd name="T11" fmla="*/ 44 h 118"/>
                <a:gd name="T12" fmla="*/ 2 w 157"/>
                <a:gd name="T13" fmla="*/ 40 h 118"/>
                <a:gd name="T14" fmla="*/ 13 w 157"/>
                <a:gd name="T15" fmla="*/ 29 h 118"/>
                <a:gd name="T16" fmla="*/ 25 w 157"/>
                <a:gd name="T17" fmla="*/ 29 h 118"/>
                <a:gd name="T18" fmla="*/ 21 w 157"/>
                <a:gd name="T19" fmla="*/ 25 h 118"/>
                <a:gd name="T20" fmla="*/ 19 w 157"/>
                <a:gd name="T21" fmla="*/ 19 h 118"/>
                <a:gd name="T22" fmla="*/ 27 w 157"/>
                <a:gd name="T23" fmla="*/ 14 h 118"/>
                <a:gd name="T24" fmla="*/ 42 w 157"/>
                <a:gd name="T25" fmla="*/ 12 h 118"/>
                <a:gd name="T26" fmla="*/ 32 w 157"/>
                <a:gd name="T27" fmla="*/ 4 h 118"/>
                <a:gd name="T28" fmla="*/ 32 w 157"/>
                <a:gd name="T29" fmla="*/ 0 h 118"/>
                <a:gd name="T30" fmla="*/ 45 w 157"/>
                <a:gd name="T31" fmla="*/ 2 h 118"/>
                <a:gd name="T32" fmla="*/ 64 w 157"/>
                <a:gd name="T33" fmla="*/ 12 h 118"/>
                <a:gd name="T34" fmla="*/ 81 w 157"/>
                <a:gd name="T35" fmla="*/ 25 h 118"/>
                <a:gd name="T36" fmla="*/ 85 w 157"/>
                <a:gd name="T37" fmla="*/ 31 h 118"/>
                <a:gd name="T38" fmla="*/ 91 w 157"/>
                <a:gd name="T39" fmla="*/ 33 h 118"/>
                <a:gd name="T40" fmla="*/ 97 w 157"/>
                <a:gd name="T41" fmla="*/ 33 h 118"/>
                <a:gd name="T42" fmla="*/ 102 w 157"/>
                <a:gd name="T43" fmla="*/ 42 h 118"/>
                <a:gd name="T44" fmla="*/ 108 w 157"/>
                <a:gd name="T45" fmla="*/ 48 h 118"/>
                <a:gd name="T46" fmla="*/ 119 w 157"/>
                <a:gd name="T47" fmla="*/ 48 h 118"/>
                <a:gd name="T48" fmla="*/ 127 w 157"/>
                <a:gd name="T49" fmla="*/ 55 h 118"/>
                <a:gd name="T50" fmla="*/ 134 w 157"/>
                <a:gd name="T51" fmla="*/ 72 h 118"/>
                <a:gd name="T52" fmla="*/ 138 w 157"/>
                <a:gd name="T53" fmla="*/ 67 h 118"/>
                <a:gd name="T54" fmla="*/ 148 w 157"/>
                <a:gd name="T55" fmla="*/ 69 h 118"/>
                <a:gd name="T56" fmla="*/ 155 w 157"/>
                <a:gd name="T57" fmla="*/ 76 h 118"/>
                <a:gd name="T58" fmla="*/ 144 w 157"/>
                <a:gd name="T59" fmla="*/ 84 h 118"/>
                <a:gd name="T60" fmla="*/ 134 w 157"/>
                <a:gd name="T61" fmla="*/ 89 h 118"/>
                <a:gd name="T62" fmla="*/ 129 w 157"/>
                <a:gd name="T63" fmla="*/ 95 h 118"/>
                <a:gd name="T64" fmla="*/ 123 w 157"/>
                <a:gd name="T65" fmla="*/ 103 h 118"/>
                <a:gd name="T66" fmla="*/ 119 w 157"/>
                <a:gd name="T67" fmla="*/ 93 h 118"/>
                <a:gd name="T68" fmla="*/ 117 w 157"/>
                <a:gd name="T69" fmla="*/ 95 h 118"/>
                <a:gd name="T70" fmla="*/ 115 w 157"/>
                <a:gd name="T71" fmla="*/ 95 h 118"/>
                <a:gd name="T72" fmla="*/ 115 w 157"/>
                <a:gd name="T73" fmla="*/ 112 h 118"/>
                <a:gd name="T74" fmla="*/ 110 w 157"/>
                <a:gd name="T75" fmla="*/ 118 h 118"/>
                <a:gd name="T76" fmla="*/ 108 w 157"/>
                <a:gd name="T77" fmla="*/ 112 h 118"/>
                <a:gd name="T78" fmla="*/ 108 w 157"/>
                <a:gd name="T79" fmla="*/ 118 h 118"/>
                <a:gd name="T80" fmla="*/ 98 w 157"/>
                <a:gd name="T81" fmla="*/ 112 h 118"/>
                <a:gd name="T82" fmla="*/ 93 w 157"/>
                <a:gd name="T83" fmla="*/ 112 h 118"/>
                <a:gd name="T84" fmla="*/ 87 w 157"/>
                <a:gd name="T85" fmla="*/ 116 h 118"/>
                <a:gd name="T86" fmla="*/ 68 w 157"/>
                <a:gd name="T87" fmla="*/ 112 h 118"/>
                <a:gd name="T88" fmla="*/ 55 w 157"/>
                <a:gd name="T89" fmla="*/ 103 h 118"/>
                <a:gd name="T90" fmla="*/ 61 w 157"/>
                <a:gd name="T91" fmla="*/ 99 h 118"/>
                <a:gd name="T92" fmla="*/ 45 w 157"/>
                <a:gd name="T93" fmla="*/ 95 h 118"/>
                <a:gd name="T94" fmla="*/ 38 w 157"/>
                <a:gd name="T95" fmla="*/ 87 h 118"/>
                <a:gd name="T96" fmla="*/ 45 w 157"/>
                <a:gd name="T97" fmla="*/ 82 h 118"/>
                <a:gd name="T98" fmla="*/ 51 w 157"/>
                <a:gd name="T99" fmla="*/ 80 h 118"/>
                <a:gd name="T100" fmla="*/ 66 w 157"/>
                <a:gd name="T101" fmla="*/ 78 h 118"/>
                <a:gd name="T102" fmla="*/ 68 w 157"/>
                <a:gd name="T103" fmla="*/ 74 h 118"/>
                <a:gd name="T104" fmla="*/ 47 w 157"/>
                <a:gd name="T105" fmla="*/ 70 h 118"/>
                <a:gd name="T106" fmla="*/ 45 w 157"/>
                <a:gd name="T107" fmla="*/ 72 h 118"/>
                <a:gd name="T108" fmla="*/ 27 w 157"/>
                <a:gd name="T109" fmla="*/ 76 h 118"/>
                <a:gd name="T110" fmla="*/ 13 w 157"/>
                <a:gd name="T111" fmla="*/ 74 h 118"/>
                <a:gd name="T112" fmla="*/ 11 w 157"/>
                <a:gd name="T113" fmla="*/ 70 h 118"/>
                <a:gd name="T114" fmla="*/ 13 w 157"/>
                <a:gd name="T115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18">
                  <a:moveTo>
                    <a:pt x="13" y="69"/>
                  </a:moveTo>
                  <a:lnTo>
                    <a:pt x="13" y="69"/>
                  </a:lnTo>
                  <a:lnTo>
                    <a:pt x="6" y="65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2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7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46"/>
                  </a:lnTo>
                  <a:lnTo>
                    <a:pt x="27" y="46"/>
                  </a:lnTo>
                  <a:lnTo>
                    <a:pt x="15" y="44"/>
                  </a:lnTo>
                  <a:lnTo>
                    <a:pt x="8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8" y="36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3" y="27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34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5" y="2"/>
                  </a:lnTo>
                  <a:lnTo>
                    <a:pt x="55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9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3" y="29"/>
                  </a:lnTo>
                  <a:lnTo>
                    <a:pt x="85" y="31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91" y="33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7" y="33"/>
                  </a:lnTo>
                  <a:lnTo>
                    <a:pt x="98" y="36"/>
                  </a:lnTo>
                  <a:lnTo>
                    <a:pt x="100" y="40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6" y="46"/>
                  </a:lnTo>
                  <a:lnTo>
                    <a:pt x="108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23" y="50"/>
                  </a:lnTo>
                  <a:lnTo>
                    <a:pt x="125" y="53"/>
                  </a:lnTo>
                  <a:lnTo>
                    <a:pt x="127" y="55"/>
                  </a:lnTo>
                  <a:lnTo>
                    <a:pt x="131" y="63"/>
                  </a:lnTo>
                  <a:lnTo>
                    <a:pt x="134" y="72"/>
                  </a:lnTo>
                  <a:lnTo>
                    <a:pt x="134" y="72"/>
                  </a:lnTo>
                  <a:lnTo>
                    <a:pt x="134" y="70"/>
                  </a:lnTo>
                  <a:lnTo>
                    <a:pt x="138" y="67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2" y="67"/>
                  </a:lnTo>
                  <a:lnTo>
                    <a:pt x="148" y="69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5" y="76"/>
                  </a:lnTo>
                  <a:lnTo>
                    <a:pt x="151" y="7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6"/>
                  </a:lnTo>
                  <a:lnTo>
                    <a:pt x="138" y="87"/>
                  </a:lnTo>
                  <a:lnTo>
                    <a:pt x="134" y="89"/>
                  </a:lnTo>
                  <a:lnTo>
                    <a:pt x="131" y="91"/>
                  </a:lnTo>
                  <a:lnTo>
                    <a:pt x="131" y="91"/>
                  </a:lnTo>
                  <a:lnTo>
                    <a:pt x="129" y="95"/>
                  </a:lnTo>
                  <a:lnTo>
                    <a:pt x="127" y="99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19" y="95"/>
                  </a:lnTo>
                  <a:lnTo>
                    <a:pt x="119" y="93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101"/>
                  </a:lnTo>
                  <a:lnTo>
                    <a:pt x="115" y="108"/>
                  </a:lnTo>
                  <a:lnTo>
                    <a:pt x="115" y="112"/>
                  </a:lnTo>
                  <a:lnTo>
                    <a:pt x="115" y="116"/>
                  </a:lnTo>
                  <a:lnTo>
                    <a:pt x="114" y="118"/>
                  </a:lnTo>
                  <a:lnTo>
                    <a:pt x="110" y="118"/>
                  </a:lnTo>
                  <a:lnTo>
                    <a:pt x="110" y="118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8" y="116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4" y="118"/>
                  </a:lnTo>
                  <a:lnTo>
                    <a:pt x="100" y="116"/>
                  </a:lnTo>
                  <a:lnTo>
                    <a:pt x="98" y="112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3" y="112"/>
                  </a:lnTo>
                  <a:lnTo>
                    <a:pt x="93" y="116"/>
                  </a:lnTo>
                  <a:lnTo>
                    <a:pt x="89" y="116"/>
                  </a:lnTo>
                  <a:lnTo>
                    <a:pt x="87" y="116"/>
                  </a:lnTo>
                  <a:lnTo>
                    <a:pt x="81" y="116"/>
                  </a:lnTo>
                  <a:lnTo>
                    <a:pt x="74" y="116"/>
                  </a:lnTo>
                  <a:lnTo>
                    <a:pt x="68" y="112"/>
                  </a:lnTo>
                  <a:lnTo>
                    <a:pt x="62" y="110"/>
                  </a:lnTo>
                  <a:lnTo>
                    <a:pt x="57" y="106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57" y="101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51" y="97"/>
                  </a:lnTo>
                  <a:lnTo>
                    <a:pt x="45" y="95"/>
                  </a:lnTo>
                  <a:lnTo>
                    <a:pt x="42" y="93"/>
                  </a:lnTo>
                  <a:lnTo>
                    <a:pt x="38" y="91"/>
                  </a:lnTo>
                  <a:lnTo>
                    <a:pt x="38" y="87"/>
                  </a:lnTo>
                  <a:lnTo>
                    <a:pt x="38" y="86"/>
                  </a:lnTo>
                  <a:lnTo>
                    <a:pt x="40" y="86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47" y="82"/>
                  </a:lnTo>
                  <a:lnTo>
                    <a:pt x="51" y="80"/>
                  </a:lnTo>
                  <a:lnTo>
                    <a:pt x="59" y="80"/>
                  </a:lnTo>
                  <a:lnTo>
                    <a:pt x="62" y="80"/>
                  </a:lnTo>
                  <a:lnTo>
                    <a:pt x="66" y="78"/>
                  </a:lnTo>
                  <a:lnTo>
                    <a:pt x="68" y="78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57" y="70"/>
                  </a:lnTo>
                  <a:lnTo>
                    <a:pt x="51" y="70"/>
                  </a:lnTo>
                  <a:lnTo>
                    <a:pt x="47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36" y="74"/>
                  </a:lnTo>
                  <a:lnTo>
                    <a:pt x="27" y="76"/>
                  </a:lnTo>
                  <a:lnTo>
                    <a:pt x="23" y="78"/>
                  </a:lnTo>
                  <a:lnTo>
                    <a:pt x="19" y="76"/>
                  </a:lnTo>
                  <a:lnTo>
                    <a:pt x="13" y="74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3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1A05AFAD-8631-4A48-9CEA-252A7C0C56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449" y="1398620"/>
              <a:ext cx="621369" cy="432968"/>
            </a:xfrm>
            <a:custGeom>
              <a:avLst/>
              <a:gdLst>
                <a:gd name="T0" fmla="*/ 11 w 407"/>
                <a:gd name="T1" fmla="*/ 91 h 333"/>
                <a:gd name="T2" fmla="*/ 28 w 407"/>
                <a:gd name="T3" fmla="*/ 78 h 333"/>
                <a:gd name="T4" fmla="*/ 0 w 407"/>
                <a:gd name="T5" fmla="*/ 65 h 333"/>
                <a:gd name="T6" fmla="*/ 28 w 407"/>
                <a:gd name="T7" fmla="*/ 6 h 333"/>
                <a:gd name="T8" fmla="*/ 74 w 407"/>
                <a:gd name="T9" fmla="*/ 2 h 333"/>
                <a:gd name="T10" fmla="*/ 49 w 407"/>
                <a:gd name="T11" fmla="*/ 38 h 333"/>
                <a:gd name="T12" fmla="*/ 66 w 407"/>
                <a:gd name="T13" fmla="*/ 65 h 333"/>
                <a:gd name="T14" fmla="*/ 70 w 407"/>
                <a:gd name="T15" fmla="*/ 36 h 333"/>
                <a:gd name="T16" fmla="*/ 87 w 407"/>
                <a:gd name="T17" fmla="*/ 10 h 333"/>
                <a:gd name="T18" fmla="*/ 127 w 407"/>
                <a:gd name="T19" fmla="*/ 10 h 333"/>
                <a:gd name="T20" fmla="*/ 134 w 407"/>
                <a:gd name="T21" fmla="*/ 42 h 333"/>
                <a:gd name="T22" fmla="*/ 146 w 407"/>
                <a:gd name="T23" fmla="*/ 42 h 333"/>
                <a:gd name="T24" fmla="*/ 172 w 407"/>
                <a:gd name="T25" fmla="*/ 36 h 333"/>
                <a:gd name="T26" fmla="*/ 200 w 407"/>
                <a:gd name="T27" fmla="*/ 34 h 333"/>
                <a:gd name="T28" fmla="*/ 216 w 407"/>
                <a:gd name="T29" fmla="*/ 51 h 333"/>
                <a:gd name="T30" fmla="*/ 225 w 407"/>
                <a:gd name="T31" fmla="*/ 63 h 333"/>
                <a:gd name="T32" fmla="*/ 221 w 407"/>
                <a:gd name="T33" fmla="*/ 70 h 333"/>
                <a:gd name="T34" fmla="*/ 231 w 407"/>
                <a:gd name="T35" fmla="*/ 76 h 333"/>
                <a:gd name="T36" fmla="*/ 242 w 407"/>
                <a:gd name="T37" fmla="*/ 74 h 333"/>
                <a:gd name="T38" fmla="*/ 269 w 407"/>
                <a:gd name="T39" fmla="*/ 74 h 333"/>
                <a:gd name="T40" fmla="*/ 263 w 407"/>
                <a:gd name="T41" fmla="*/ 87 h 333"/>
                <a:gd name="T42" fmla="*/ 274 w 407"/>
                <a:gd name="T43" fmla="*/ 85 h 333"/>
                <a:gd name="T44" fmla="*/ 278 w 407"/>
                <a:gd name="T45" fmla="*/ 95 h 333"/>
                <a:gd name="T46" fmla="*/ 304 w 407"/>
                <a:gd name="T47" fmla="*/ 95 h 333"/>
                <a:gd name="T48" fmla="*/ 312 w 407"/>
                <a:gd name="T49" fmla="*/ 110 h 333"/>
                <a:gd name="T50" fmla="*/ 318 w 407"/>
                <a:gd name="T51" fmla="*/ 131 h 333"/>
                <a:gd name="T52" fmla="*/ 318 w 407"/>
                <a:gd name="T53" fmla="*/ 138 h 333"/>
                <a:gd name="T54" fmla="*/ 306 w 407"/>
                <a:gd name="T55" fmla="*/ 144 h 333"/>
                <a:gd name="T56" fmla="*/ 325 w 407"/>
                <a:gd name="T57" fmla="*/ 165 h 333"/>
                <a:gd name="T58" fmla="*/ 342 w 407"/>
                <a:gd name="T59" fmla="*/ 172 h 333"/>
                <a:gd name="T60" fmla="*/ 376 w 407"/>
                <a:gd name="T61" fmla="*/ 195 h 333"/>
                <a:gd name="T62" fmla="*/ 382 w 407"/>
                <a:gd name="T63" fmla="*/ 199 h 333"/>
                <a:gd name="T64" fmla="*/ 407 w 407"/>
                <a:gd name="T65" fmla="*/ 212 h 333"/>
                <a:gd name="T66" fmla="*/ 395 w 407"/>
                <a:gd name="T67" fmla="*/ 229 h 333"/>
                <a:gd name="T68" fmla="*/ 374 w 407"/>
                <a:gd name="T69" fmla="*/ 250 h 333"/>
                <a:gd name="T70" fmla="*/ 357 w 407"/>
                <a:gd name="T71" fmla="*/ 229 h 333"/>
                <a:gd name="T72" fmla="*/ 331 w 407"/>
                <a:gd name="T73" fmla="*/ 212 h 333"/>
                <a:gd name="T74" fmla="*/ 318 w 407"/>
                <a:gd name="T75" fmla="*/ 225 h 333"/>
                <a:gd name="T76" fmla="*/ 352 w 407"/>
                <a:gd name="T77" fmla="*/ 261 h 333"/>
                <a:gd name="T78" fmla="*/ 369 w 407"/>
                <a:gd name="T79" fmla="*/ 290 h 333"/>
                <a:gd name="T80" fmla="*/ 357 w 407"/>
                <a:gd name="T81" fmla="*/ 305 h 333"/>
                <a:gd name="T82" fmla="*/ 335 w 407"/>
                <a:gd name="T83" fmla="*/ 303 h 333"/>
                <a:gd name="T84" fmla="*/ 314 w 407"/>
                <a:gd name="T85" fmla="*/ 301 h 333"/>
                <a:gd name="T86" fmla="*/ 335 w 407"/>
                <a:gd name="T87" fmla="*/ 333 h 333"/>
                <a:gd name="T88" fmla="*/ 278 w 407"/>
                <a:gd name="T89" fmla="*/ 314 h 333"/>
                <a:gd name="T90" fmla="*/ 250 w 407"/>
                <a:gd name="T91" fmla="*/ 286 h 333"/>
                <a:gd name="T92" fmla="*/ 236 w 407"/>
                <a:gd name="T93" fmla="*/ 267 h 333"/>
                <a:gd name="T94" fmla="*/ 189 w 407"/>
                <a:gd name="T95" fmla="*/ 273 h 333"/>
                <a:gd name="T96" fmla="*/ 183 w 407"/>
                <a:gd name="T97" fmla="*/ 244 h 333"/>
                <a:gd name="T98" fmla="*/ 221 w 407"/>
                <a:gd name="T99" fmla="*/ 242 h 333"/>
                <a:gd name="T100" fmla="*/ 231 w 407"/>
                <a:gd name="T101" fmla="*/ 231 h 333"/>
                <a:gd name="T102" fmla="*/ 242 w 407"/>
                <a:gd name="T103" fmla="*/ 208 h 333"/>
                <a:gd name="T104" fmla="*/ 253 w 407"/>
                <a:gd name="T105" fmla="*/ 188 h 333"/>
                <a:gd name="T106" fmla="*/ 225 w 407"/>
                <a:gd name="T107" fmla="*/ 157 h 333"/>
                <a:gd name="T108" fmla="*/ 204 w 407"/>
                <a:gd name="T109" fmla="*/ 148 h 333"/>
                <a:gd name="T110" fmla="*/ 197 w 407"/>
                <a:gd name="T111" fmla="*/ 144 h 333"/>
                <a:gd name="T112" fmla="*/ 178 w 407"/>
                <a:gd name="T113" fmla="*/ 120 h 333"/>
                <a:gd name="T114" fmla="*/ 163 w 407"/>
                <a:gd name="T115" fmla="*/ 99 h 333"/>
                <a:gd name="T116" fmla="*/ 149 w 407"/>
                <a:gd name="T117" fmla="*/ 108 h 333"/>
                <a:gd name="T118" fmla="*/ 119 w 407"/>
                <a:gd name="T119" fmla="*/ 114 h 333"/>
                <a:gd name="T120" fmla="*/ 104 w 407"/>
                <a:gd name="T121" fmla="*/ 120 h 333"/>
                <a:gd name="T122" fmla="*/ 60 w 407"/>
                <a:gd name="T123" fmla="*/ 116 h 333"/>
                <a:gd name="T124" fmla="*/ 42 w 407"/>
                <a:gd name="T125" fmla="*/ 10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7" h="333">
                  <a:moveTo>
                    <a:pt x="32" y="108"/>
                  </a:moveTo>
                  <a:lnTo>
                    <a:pt x="32" y="108"/>
                  </a:lnTo>
                  <a:lnTo>
                    <a:pt x="28" y="106"/>
                  </a:lnTo>
                  <a:lnTo>
                    <a:pt x="19" y="101"/>
                  </a:lnTo>
                  <a:lnTo>
                    <a:pt x="15" y="95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7" y="87"/>
                  </a:lnTo>
                  <a:lnTo>
                    <a:pt x="23" y="85"/>
                  </a:lnTo>
                  <a:lnTo>
                    <a:pt x="28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0"/>
                  </a:lnTo>
                  <a:lnTo>
                    <a:pt x="30" y="78"/>
                  </a:lnTo>
                  <a:lnTo>
                    <a:pt x="28" y="78"/>
                  </a:lnTo>
                  <a:lnTo>
                    <a:pt x="25" y="76"/>
                  </a:lnTo>
                  <a:lnTo>
                    <a:pt x="19" y="76"/>
                  </a:lnTo>
                  <a:lnTo>
                    <a:pt x="11" y="76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2" y="72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9" y="42"/>
                  </a:lnTo>
                  <a:lnTo>
                    <a:pt x="15" y="31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51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3" y="25"/>
                  </a:lnTo>
                  <a:lnTo>
                    <a:pt x="49" y="31"/>
                  </a:lnTo>
                  <a:lnTo>
                    <a:pt x="49" y="38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51" y="53"/>
                  </a:lnTo>
                  <a:lnTo>
                    <a:pt x="53" y="57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62" y="63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0" y="36"/>
                  </a:lnTo>
                  <a:lnTo>
                    <a:pt x="70" y="31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2" y="23"/>
                  </a:lnTo>
                  <a:lnTo>
                    <a:pt x="74" y="19"/>
                  </a:lnTo>
                  <a:lnTo>
                    <a:pt x="76" y="15"/>
                  </a:lnTo>
                  <a:lnTo>
                    <a:pt x="79" y="14"/>
                  </a:lnTo>
                  <a:lnTo>
                    <a:pt x="87" y="10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3" y="4"/>
                  </a:lnTo>
                  <a:lnTo>
                    <a:pt x="119" y="4"/>
                  </a:lnTo>
                  <a:lnTo>
                    <a:pt x="123" y="6"/>
                  </a:lnTo>
                  <a:lnTo>
                    <a:pt x="127" y="10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7"/>
                  </a:lnTo>
                  <a:lnTo>
                    <a:pt x="132" y="23"/>
                  </a:lnTo>
                  <a:lnTo>
                    <a:pt x="136" y="33"/>
                  </a:lnTo>
                  <a:lnTo>
                    <a:pt x="136" y="33"/>
                  </a:lnTo>
                  <a:lnTo>
                    <a:pt x="136" y="38"/>
                  </a:lnTo>
                  <a:lnTo>
                    <a:pt x="134" y="42"/>
                  </a:lnTo>
                  <a:lnTo>
                    <a:pt x="130" y="46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4" y="48"/>
                  </a:lnTo>
                  <a:lnTo>
                    <a:pt x="138" y="46"/>
                  </a:lnTo>
                  <a:lnTo>
                    <a:pt x="142" y="44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53" y="44"/>
                  </a:lnTo>
                  <a:lnTo>
                    <a:pt x="157" y="46"/>
                  </a:lnTo>
                  <a:lnTo>
                    <a:pt x="163" y="51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44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74" y="34"/>
                  </a:lnTo>
                  <a:lnTo>
                    <a:pt x="176" y="34"/>
                  </a:lnTo>
                  <a:lnTo>
                    <a:pt x="183" y="33"/>
                  </a:lnTo>
                  <a:lnTo>
                    <a:pt x="189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200" y="34"/>
                  </a:lnTo>
                  <a:lnTo>
                    <a:pt x="206" y="36"/>
                  </a:lnTo>
                  <a:lnTo>
                    <a:pt x="212" y="40"/>
                  </a:lnTo>
                  <a:lnTo>
                    <a:pt x="216" y="44"/>
                  </a:lnTo>
                  <a:lnTo>
                    <a:pt x="216" y="44"/>
                  </a:lnTo>
                  <a:lnTo>
                    <a:pt x="217" y="46"/>
                  </a:lnTo>
                  <a:lnTo>
                    <a:pt x="217" y="50"/>
                  </a:lnTo>
                  <a:lnTo>
                    <a:pt x="217" y="51"/>
                  </a:lnTo>
                  <a:lnTo>
                    <a:pt x="216" y="51"/>
                  </a:lnTo>
                  <a:lnTo>
                    <a:pt x="214" y="53"/>
                  </a:lnTo>
                  <a:lnTo>
                    <a:pt x="212" y="55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4" y="57"/>
                  </a:lnTo>
                  <a:lnTo>
                    <a:pt x="219" y="61"/>
                  </a:lnTo>
                  <a:lnTo>
                    <a:pt x="223" y="63"/>
                  </a:lnTo>
                  <a:lnTo>
                    <a:pt x="225" y="63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5" y="65"/>
                  </a:lnTo>
                  <a:lnTo>
                    <a:pt x="223" y="67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21" y="70"/>
                  </a:lnTo>
                  <a:lnTo>
                    <a:pt x="221" y="70"/>
                  </a:lnTo>
                  <a:lnTo>
                    <a:pt x="223" y="68"/>
                  </a:lnTo>
                  <a:lnTo>
                    <a:pt x="225" y="68"/>
                  </a:lnTo>
                  <a:lnTo>
                    <a:pt x="227" y="67"/>
                  </a:lnTo>
                  <a:lnTo>
                    <a:pt x="229" y="68"/>
                  </a:lnTo>
                  <a:lnTo>
                    <a:pt x="231" y="68"/>
                  </a:lnTo>
                  <a:lnTo>
                    <a:pt x="231" y="70"/>
                  </a:lnTo>
                  <a:lnTo>
                    <a:pt x="231" y="76"/>
                  </a:lnTo>
                  <a:lnTo>
                    <a:pt x="231" y="76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8" y="74"/>
                  </a:lnTo>
                  <a:lnTo>
                    <a:pt x="242" y="74"/>
                  </a:lnTo>
                  <a:lnTo>
                    <a:pt x="246" y="72"/>
                  </a:lnTo>
                  <a:lnTo>
                    <a:pt x="250" y="70"/>
                  </a:lnTo>
                  <a:lnTo>
                    <a:pt x="255" y="68"/>
                  </a:lnTo>
                  <a:lnTo>
                    <a:pt x="255" y="68"/>
                  </a:lnTo>
                  <a:lnTo>
                    <a:pt x="261" y="68"/>
                  </a:lnTo>
                  <a:lnTo>
                    <a:pt x="265" y="70"/>
                  </a:lnTo>
                  <a:lnTo>
                    <a:pt x="269" y="72"/>
                  </a:lnTo>
                  <a:lnTo>
                    <a:pt x="269" y="74"/>
                  </a:lnTo>
                  <a:lnTo>
                    <a:pt x="270" y="76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5" y="82"/>
                  </a:lnTo>
                  <a:lnTo>
                    <a:pt x="261" y="84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63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9" y="85"/>
                  </a:lnTo>
                  <a:lnTo>
                    <a:pt x="269" y="84"/>
                  </a:lnTo>
                  <a:lnTo>
                    <a:pt x="269" y="84"/>
                  </a:lnTo>
                  <a:lnTo>
                    <a:pt x="270" y="84"/>
                  </a:lnTo>
                  <a:lnTo>
                    <a:pt x="272" y="84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2" y="91"/>
                  </a:lnTo>
                  <a:lnTo>
                    <a:pt x="272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4" y="95"/>
                  </a:lnTo>
                  <a:lnTo>
                    <a:pt x="278" y="95"/>
                  </a:lnTo>
                  <a:lnTo>
                    <a:pt x="280" y="93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293" y="91"/>
                  </a:lnTo>
                  <a:lnTo>
                    <a:pt x="299" y="91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4" y="95"/>
                  </a:lnTo>
                  <a:lnTo>
                    <a:pt x="304" y="97"/>
                  </a:lnTo>
                  <a:lnTo>
                    <a:pt x="306" y="99"/>
                  </a:lnTo>
                  <a:lnTo>
                    <a:pt x="304" y="101"/>
                  </a:lnTo>
                  <a:lnTo>
                    <a:pt x="304" y="106"/>
                  </a:lnTo>
                  <a:lnTo>
                    <a:pt x="303" y="110"/>
                  </a:lnTo>
                  <a:lnTo>
                    <a:pt x="303" y="110"/>
                  </a:lnTo>
                  <a:lnTo>
                    <a:pt x="306" y="110"/>
                  </a:lnTo>
                  <a:lnTo>
                    <a:pt x="312" y="110"/>
                  </a:lnTo>
                  <a:lnTo>
                    <a:pt x="316" y="110"/>
                  </a:lnTo>
                  <a:lnTo>
                    <a:pt x="318" y="112"/>
                  </a:lnTo>
                  <a:lnTo>
                    <a:pt x="321" y="114"/>
                  </a:lnTo>
                  <a:lnTo>
                    <a:pt x="325" y="118"/>
                  </a:lnTo>
                  <a:lnTo>
                    <a:pt x="331" y="129"/>
                  </a:lnTo>
                  <a:lnTo>
                    <a:pt x="331" y="129"/>
                  </a:lnTo>
                  <a:lnTo>
                    <a:pt x="321" y="129"/>
                  </a:lnTo>
                  <a:lnTo>
                    <a:pt x="318" y="131"/>
                  </a:lnTo>
                  <a:lnTo>
                    <a:pt x="314" y="133"/>
                  </a:lnTo>
                  <a:lnTo>
                    <a:pt x="314" y="133"/>
                  </a:lnTo>
                  <a:lnTo>
                    <a:pt x="316" y="133"/>
                  </a:lnTo>
                  <a:lnTo>
                    <a:pt x="320" y="133"/>
                  </a:lnTo>
                  <a:lnTo>
                    <a:pt x="323" y="135"/>
                  </a:lnTo>
                  <a:lnTo>
                    <a:pt x="325" y="137"/>
                  </a:lnTo>
                  <a:lnTo>
                    <a:pt x="325" y="137"/>
                  </a:lnTo>
                  <a:lnTo>
                    <a:pt x="318" y="138"/>
                  </a:lnTo>
                  <a:lnTo>
                    <a:pt x="314" y="140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8" y="148"/>
                  </a:lnTo>
                  <a:lnTo>
                    <a:pt x="310" y="150"/>
                  </a:lnTo>
                  <a:lnTo>
                    <a:pt x="314" y="154"/>
                  </a:lnTo>
                  <a:lnTo>
                    <a:pt x="318" y="155"/>
                  </a:lnTo>
                  <a:lnTo>
                    <a:pt x="321" y="159"/>
                  </a:lnTo>
                  <a:lnTo>
                    <a:pt x="321" y="159"/>
                  </a:lnTo>
                  <a:lnTo>
                    <a:pt x="323" y="161"/>
                  </a:lnTo>
                  <a:lnTo>
                    <a:pt x="325" y="165"/>
                  </a:lnTo>
                  <a:lnTo>
                    <a:pt x="325" y="167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9" y="172"/>
                  </a:lnTo>
                  <a:lnTo>
                    <a:pt x="331" y="172"/>
                  </a:lnTo>
                  <a:lnTo>
                    <a:pt x="337" y="172"/>
                  </a:lnTo>
                  <a:lnTo>
                    <a:pt x="342" y="172"/>
                  </a:lnTo>
                  <a:lnTo>
                    <a:pt x="342" y="172"/>
                  </a:lnTo>
                  <a:lnTo>
                    <a:pt x="346" y="174"/>
                  </a:lnTo>
                  <a:lnTo>
                    <a:pt x="354" y="176"/>
                  </a:lnTo>
                  <a:lnTo>
                    <a:pt x="361" y="178"/>
                  </a:lnTo>
                  <a:lnTo>
                    <a:pt x="369" y="182"/>
                  </a:lnTo>
                  <a:lnTo>
                    <a:pt x="373" y="186"/>
                  </a:lnTo>
                  <a:lnTo>
                    <a:pt x="376" y="190"/>
                  </a:lnTo>
                  <a:lnTo>
                    <a:pt x="376" y="191"/>
                  </a:lnTo>
                  <a:lnTo>
                    <a:pt x="376" y="195"/>
                  </a:lnTo>
                  <a:lnTo>
                    <a:pt x="376" y="197"/>
                  </a:lnTo>
                  <a:lnTo>
                    <a:pt x="376" y="201"/>
                  </a:lnTo>
                  <a:lnTo>
                    <a:pt x="373" y="205"/>
                  </a:lnTo>
                  <a:lnTo>
                    <a:pt x="373" y="205"/>
                  </a:lnTo>
                  <a:lnTo>
                    <a:pt x="376" y="205"/>
                  </a:lnTo>
                  <a:lnTo>
                    <a:pt x="376" y="205"/>
                  </a:lnTo>
                  <a:lnTo>
                    <a:pt x="378" y="201"/>
                  </a:lnTo>
                  <a:lnTo>
                    <a:pt x="382" y="199"/>
                  </a:lnTo>
                  <a:lnTo>
                    <a:pt x="384" y="197"/>
                  </a:lnTo>
                  <a:lnTo>
                    <a:pt x="388" y="195"/>
                  </a:lnTo>
                  <a:lnTo>
                    <a:pt x="388" y="195"/>
                  </a:lnTo>
                  <a:lnTo>
                    <a:pt x="391" y="199"/>
                  </a:lnTo>
                  <a:lnTo>
                    <a:pt x="399" y="203"/>
                  </a:lnTo>
                  <a:lnTo>
                    <a:pt x="403" y="207"/>
                  </a:lnTo>
                  <a:lnTo>
                    <a:pt x="405" y="210"/>
                  </a:lnTo>
                  <a:lnTo>
                    <a:pt x="407" y="212"/>
                  </a:lnTo>
                  <a:lnTo>
                    <a:pt x="407" y="212"/>
                  </a:lnTo>
                  <a:lnTo>
                    <a:pt x="403" y="214"/>
                  </a:lnTo>
                  <a:lnTo>
                    <a:pt x="401" y="214"/>
                  </a:lnTo>
                  <a:lnTo>
                    <a:pt x="399" y="218"/>
                  </a:lnTo>
                  <a:lnTo>
                    <a:pt x="399" y="224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395" y="229"/>
                  </a:lnTo>
                  <a:lnTo>
                    <a:pt x="391" y="231"/>
                  </a:lnTo>
                  <a:lnTo>
                    <a:pt x="384" y="231"/>
                  </a:lnTo>
                  <a:lnTo>
                    <a:pt x="384" y="231"/>
                  </a:lnTo>
                  <a:lnTo>
                    <a:pt x="380" y="242"/>
                  </a:lnTo>
                  <a:lnTo>
                    <a:pt x="380" y="248"/>
                  </a:lnTo>
                  <a:lnTo>
                    <a:pt x="382" y="252"/>
                  </a:lnTo>
                  <a:lnTo>
                    <a:pt x="382" y="252"/>
                  </a:lnTo>
                  <a:lnTo>
                    <a:pt x="374" y="250"/>
                  </a:lnTo>
                  <a:lnTo>
                    <a:pt x="367" y="246"/>
                  </a:lnTo>
                  <a:lnTo>
                    <a:pt x="359" y="241"/>
                  </a:lnTo>
                  <a:lnTo>
                    <a:pt x="357" y="239"/>
                  </a:lnTo>
                  <a:lnTo>
                    <a:pt x="354" y="235"/>
                  </a:lnTo>
                  <a:lnTo>
                    <a:pt x="354" y="235"/>
                  </a:lnTo>
                  <a:lnTo>
                    <a:pt x="356" y="233"/>
                  </a:lnTo>
                  <a:lnTo>
                    <a:pt x="356" y="231"/>
                  </a:lnTo>
                  <a:lnTo>
                    <a:pt x="357" y="229"/>
                  </a:lnTo>
                  <a:lnTo>
                    <a:pt x="357" y="229"/>
                  </a:lnTo>
                  <a:lnTo>
                    <a:pt x="348" y="225"/>
                  </a:lnTo>
                  <a:lnTo>
                    <a:pt x="344" y="225"/>
                  </a:lnTo>
                  <a:lnTo>
                    <a:pt x="340" y="224"/>
                  </a:lnTo>
                  <a:lnTo>
                    <a:pt x="340" y="224"/>
                  </a:lnTo>
                  <a:lnTo>
                    <a:pt x="337" y="220"/>
                  </a:lnTo>
                  <a:lnTo>
                    <a:pt x="335" y="216"/>
                  </a:lnTo>
                  <a:lnTo>
                    <a:pt x="331" y="212"/>
                  </a:lnTo>
                  <a:lnTo>
                    <a:pt x="327" y="210"/>
                  </a:lnTo>
                  <a:lnTo>
                    <a:pt x="327" y="210"/>
                  </a:lnTo>
                  <a:lnTo>
                    <a:pt x="327" y="218"/>
                  </a:lnTo>
                  <a:lnTo>
                    <a:pt x="325" y="222"/>
                  </a:lnTo>
                  <a:lnTo>
                    <a:pt x="325" y="225"/>
                  </a:lnTo>
                  <a:lnTo>
                    <a:pt x="325" y="225"/>
                  </a:lnTo>
                  <a:lnTo>
                    <a:pt x="321" y="225"/>
                  </a:lnTo>
                  <a:lnTo>
                    <a:pt x="318" y="225"/>
                  </a:lnTo>
                  <a:lnTo>
                    <a:pt x="318" y="225"/>
                  </a:lnTo>
                  <a:lnTo>
                    <a:pt x="329" y="239"/>
                  </a:lnTo>
                  <a:lnTo>
                    <a:pt x="338" y="252"/>
                  </a:lnTo>
                  <a:lnTo>
                    <a:pt x="338" y="252"/>
                  </a:lnTo>
                  <a:lnTo>
                    <a:pt x="340" y="254"/>
                  </a:lnTo>
                  <a:lnTo>
                    <a:pt x="346" y="258"/>
                  </a:lnTo>
                  <a:lnTo>
                    <a:pt x="348" y="259"/>
                  </a:lnTo>
                  <a:lnTo>
                    <a:pt x="352" y="261"/>
                  </a:lnTo>
                  <a:lnTo>
                    <a:pt x="352" y="261"/>
                  </a:lnTo>
                  <a:lnTo>
                    <a:pt x="354" y="265"/>
                  </a:lnTo>
                  <a:lnTo>
                    <a:pt x="357" y="267"/>
                  </a:lnTo>
                  <a:lnTo>
                    <a:pt x="359" y="275"/>
                  </a:lnTo>
                  <a:lnTo>
                    <a:pt x="359" y="275"/>
                  </a:lnTo>
                  <a:lnTo>
                    <a:pt x="365" y="282"/>
                  </a:lnTo>
                  <a:lnTo>
                    <a:pt x="367" y="286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2"/>
                  </a:lnTo>
                  <a:lnTo>
                    <a:pt x="369" y="295"/>
                  </a:lnTo>
                  <a:lnTo>
                    <a:pt x="369" y="297"/>
                  </a:lnTo>
                  <a:lnTo>
                    <a:pt x="367" y="299"/>
                  </a:lnTo>
                  <a:lnTo>
                    <a:pt x="363" y="301"/>
                  </a:lnTo>
                  <a:lnTo>
                    <a:pt x="357" y="305"/>
                  </a:lnTo>
                  <a:lnTo>
                    <a:pt x="357" y="305"/>
                  </a:lnTo>
                  <a:lnTo>
                    <a:pt x="357" y="311"/>
                  </a:lnTo>
                  <a:lnTo>
                    <a:pt x="357" y="312"/>
                  </a:lnTo>
                  <a:lnTo>
                    <a:pt x="356" y="314"/>
                  </a:lnTo>
                  <a:lnTo>
                    <a:pt x="352" y="314"/>
                  </a:lnTo>
                  <a:lnTo>
                    <a:pt x="348" y="312"/>
                  </a:lnTo>
                  <a:lnTo>
                    <a:pt x="340" y="305"/>
                  </a:lnTo>
                  <a:lnTo>
                    <a:pt x="335" y="303"/>
                  </a:lnTo>
                  <a:lnTo>
                    <a:pt x="335" y="303"/>
                  </a:lnTo>
                  <a:lnTo>
                    <a:pt x="327" y="299"/>
                  </a:lnTo>
                  <a:lnTo>
                    <a:pt x="321" y="295"/>
                  </a:lnTo>
                  <a:lnTo>
                    <a:pt x="314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5"/>
                  </a:lnTo>
                  <a:lnTo>
                    <a:pt x="308" y="297"/>
                  </a:lnTo>
                  <a:lnTo>
                    <a:pt x="314" y="301"/>
                  </a:lnTo>
                  <a:lnTo>
                    <a:pt x="325" y="309"/>
                  </a:lnTo>
                  <a:lnTo>
                    <a:pt x="325" y="309"/>
                  </a:lnTo>
                  <a:lnTo>
                    <a:pt x="331" y="314"/>
                  </a:lnTo>
                  <a:lnTo>
                    <a:pt x="335" y="320"/>
                  </a:lnTo>
                  <a:lnTo>
                    <a:pt x="337" y="322"/>
                  </a:lnTo>
                  <a:lnTo>
                    <a:pt x="337" y="326"/>
                  </a:lnTo>
                  <a:lnTo>
                    <a:pt x="337" y="329"/>
                  </a:lnTo>
                  <a:lnTo>
                    <a:pt x="335" y="333"/>
                  </a:lnTo>
                  <a:lnTo>
                    <a:pt x="335" y="333"/>
                  </a:lnTo>
                  <a:lnTo>
                    <a:pt x="329" y="333"/>
                  </a:lnTo>
                  <a:lnTo>
                    <a:pt x="321" y="331"/>
                  </a:lnTo>
                  <a:lnTo>
                    <a:pt x="314" y="329"/>
                  </a:lnTo>
                  <a:lnTo>
                    <a:pt x="304" y="328"/>
                  </a:lnTo>
                  <a:lnTo>
                    <a:pt x="289" y="322"/>
                  </a:lnTo>
                  <a:lnTo>
                    <a:pt x="278" y="314"/>
                  </a:lnTo>
                  <a:lnTo>
                    <a:pt x="278" y="314"/>
                  </a:lnTo>
                  <a:lnTo>
                    <a:pt x="272" y="311"/>
                  </a:lnTo>
                  <a:lnTo>
                    <a:pt x="270" y="307"/>
                  </a:lnTo>
                  <a:lnTo>
                    <a:pt x="267" y="299"/>
                  </a:lnTo>
                  <a:lnTo>
                    <a:pt x="267" y="299"/>
                  </a:lnTo>
                  <a:lnTo>
                    <a:pt x="263" y="294"/>
                  </a:lnTo>
                  <a:lnTo>
                    <a:pt x="259" y="292"/>
                  </a:lnTo>
                  <a:lnTo>
                    <a:pt x="255" y="290"/>
                  </a:lnTo>
                  <a:lnTo>
                    <a:pt x="250" y="286"/>
                  </a:lnTo>
                  <a:lnTo>
                    <a:pt x="250" y="286"/>
                  </a:lnTo>
                  <a:lnTo>
                    <a:pt x="246" y="284"/>
                  </a:lnTo>
                  <a:lnTo>
                    <a:pt x="244" y="278"/>
                  </a:lnTo>
                  <a:lnTo>
                    <a:pt x="242" y="275"/>
                  </a:lnTo>
                  <a:lnTo>
                    <a:pt x="240" y="271"/>
                  </a:lnTo>
                  <a:lnTo>
                    <a:pt x="240" y="271"/>
                  </a:lnTo>
                  <a:lnTo>
                    <a:pt x="238" y="269"/>
                  </a:lnTo>
                  <a:lnTo>
                    <a:pt x="236" y="267"/>
                  </a:lnTo>
                  <a:lnTo>
                    <a:pt x="231" y="267"/>
                  </a:lnTo>
                  <a:lnTo>
                    <a:pt x="225" y="265"/>
                  </a:lnTo>
                  <a:lnTo>
                    <a:pt x="219" y="267"/>
                  </a:lnTo>
                  <a:lnTo>
                    <a:pt x="219" y="267"/>
                  </a:lnTo>
                  <a:lnTo>
                    <a:pt x="210" y="269"/>
                  </a:lnTo>
                  <a:lnTo>
                    <a:pt x="199" y="273"/>
                  </a:lnTo>
                  <a:lnTo>
                    <a:pt x="195" y="273"/>
                  </a:lnTo>
                  <a:lnTo>
                    <a:pt x="189" y="273"/>
                  </a:lnTo>
                  <a:lnTo>
                    <a:pt x="183" y="273"/>
                  </a:lnTo>
                  <a:lnTo>
                    <a:pt x="178" y="271"/>
                  </a:lnTo>
                  <a:lnTo>
                    <a:pt x="178" y="271"/>
                  </a:lnTo>
                  <a:lnTo>
                    <a:pt x="178" y="261"/>
                  </a:lnTo>
                  <a:lnTo>
                    <a:pt x="178" y="256"/>
                  </a:lnTo>
                  <a:lnTo>
                    <a:pt x="180" y="252"/>
                  </a:lnTo>
                  <a:lnTo>
                    <a:pt x="183" y="248"/>
                  </a:lnTo>
                  <a:lnTo>
                    <a:pt x="183" y="244"/>
                  </a:lnTo>
                  <a:lnTo>
                    <a:pt x="187" y="241"/>
                  </a:lnTo>
                  <a:lnTo>
                    <a:pt x="191" y="241"/>
                  </a:lnTo>
                  <a:lnTo>
                    <a:pt x="191" y="241"/>
                  </a:lnTo>
                  <a:lnTo>
                    <a:pt x="197" y="241"/>
                  </a:lnTo>
                  <a:lnTo>
                    <a:pt x="200" y="241"/>
                  </a:lnTo>
                  <a:lnTo>
                    <a:pt x="212" y="242"/>
                  </a:lnTo>
                  <a:lnTo>
                    <a:pt x="216" y="242"/>
                  </a:lnTo>
                  <a:lnTo>
                    <a:pt x="221" y="242"/>
                  </a:lnTo>
                  <a:lnTo>
                    <a:pt x="227" y="242"/>
                  </a:lnTo>
                  <a:lnTo>
                    <a:pt x="231" y="241"/>
                  </a:lnTo>
                  <a:lnTo>
                    <a:pt x="231" y="241"/>
                  </a:lnTo>
                  <a:lnTo>
                    <a:pt x="233" y="239"/>
                  </a:lnTo>
                  <a:lnTo>
                    <a:pt x="234" y="237"/>
                  </a:lnTo>
                  <a:lnTo>
                    <a:pt x="234" y="235"/>
                  </a:lnTo>
                  <a:lnTo>
                    <a:pt x="234" y="233"/>
                  </a:lnTo>
                  <a:lnTo>
                    <a:pt x="231" y="231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29" y="222"/>
                  </a:lnTo>
                  <a:lnTo>
                    <a:pt x="231" y="218"/>
                  </a:lnTo>
                  <a:lnTo>
                    <a:pt x="231" y="216"/>
                  </a:lnTo>
                  <a:lnTo>
                    <a:pt x="236" y="212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46" y="203"/>
                  </a:lnTo>
                  <a:lnTo>
                    <a:pt x="246" y="203"/>
                  </a:lnTo>
                  <a:lnTo>
                    <a:pt x="250" y="199"/>
                  </a:lnTo>
                  <a:lnTo>
                    <a:pt x="252" y="195"/>
                  </a:lnTo>
                  <a:lnTo>
                    <a:pt x="252" y="195"/>
                  </a:lnTo>
                  <a:lnTo>
                    <a:pt x="253" y="191"/>
                  </a:lnTo>
                  <a:lnTo>
                    <a:pt x="253" y="188"/>
                  </a:lnTo>
                  <a:lnTo>
                    <a:pt x="253" y="188"/>
                  </a:lnTo>
                  <a:lnTo>
                    <a:pt x="252" y="182"/>
                  </a:lnTo>
                  <a:lnTo>
                    <a:pt x="248" y="176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38" y="161"/>
                  </a:lnTo>
                  <a:lnTo>
                    <a:pt x="234" y="159"/>
                  </a:lnTo>
                  <a:lnTo>
                    <a:pt x="231" y="159"/>
                  </a:lnTo>
                  <a:lnTo>
                    <a:pt x="225" y="157"/>
                  </a:lnTo>
                  <a:lnTo>
                    <a:pt x="225" y="157"/>
                  </a:lnTo>
                  <a:lnTo>
                    <a:pt x="219" y="154"/>
                  </a:lnTo>
                  <a:lnTo>
                    <a:pt x="216" y="150"/>
                  </a:lnTo>
                  <a:lnTo>
                    <a:pt x="212" y="148"/>
                  </a:lnTo>
                  <a:lnTo>
                    <a:pt x="210" y="148"/>
                  </a:lnTo>
                  <a:lnTo>
                    <a:pt x="208" y="146"/>
                  </a:lnTo>
                  <a:lnTo>
                    <a:pt x="208" y="146"/>
                  </a:lnTo>
                  <a:lnTo>
                    <a:pt x="204" y="148"/>
                  </a:lnTo>
                  <a:lnTo>
                    <a:pt x="202" y="148"/>
                  </a:lnTo>
                  <a:lnTo>
                    <a:pt x="199" y="150"/>
                  </a:lnTo>
                  <a:lnTo>
                    <a:pt x="195" y="150"/>
                  </a:lnTo>
                  <a:lnTo>
                    <a:pt x="193" y="150"/>
                  </a:lnTo>
                  <a:lnTo>
                    <a:pt x="191" y="150"/>
                  </a:lnTo>
                  <a:lnTo>
                    <a:pt x="189" y="148"/>
                  </a:lnTo>
                  <a:lnTo>
                    <a:pt x="189" y="148"/>
                  </a:lnTo>
                  <a:lnTo>
                    <a:pt x="197" y="144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199" y="135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83" y="125"/>
                  </a:lnTo>
                  <a:lnTo>
                    <a:pt x="180" y="123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18"/>
                  </a:lnTo>
                  <a:lnTo>
                    <a:pt x="178" y="114"/>
                  </a:lnTo>
                  <a:lnTo>
                    <a:pt x="176" y="110"/>
                  </a:lnTo>
                  <a:lnTo>
                    <a:pt x="174" y="108"/>
                  </a:lnTo>
                  <a:lnTo>
                    <a:pt x="168" y="101"/>
                  </a:lnTo>
                  <a:lnTo>
                    <a:pt x="165" y="99"/>
                  </a:lnTo>
                  <a:lnTo>
                    <a:pt x="163" y="99"/>
                  </a:lnTo>
                  <a:lnTo>
                    <a:pt x="163" y="99"/>
                  </a:lnTo>
                  <a:lnTo>
                    <a:pt x="157" y="99"/>
                  </a:lnTo>
                  <a:lnTo>
                    <a:pt x="153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9" y="104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5" y="112"/>
                  </a:lnTo>
                  <a:lnTo>
                    <a:pt x="161" y="116"/>
                  </a:lnTo>
                  <a:lnTo>
                    <a:pt x="161" y="116"/>
                  </a:lnTo>
                  <a:lnTo>
                    <a:pt x="155" y="118"/>
                  </a:lnTo>
                  <a:lnTo>
                    <a:pt x="149" y="118"/>
                  </a:lnTo>
                  <a:lnTo>
                    <a:pt x="142" y="118"/>
                  </a:lnTo>
                  <a:lnTo>
                    <a:pt x="134" y="118"/>
                  </a:lnTo>
                  <a:lnTo>
                    <a:pt x="119" y="114"/>
                  </a:lnTo>
                  <a:lnTo>
                    <a:pt x="112" y="112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8" y="112"/>
                  </a:lnTo>
                  <a:lnTo>
                    <a:pt x="110" y="114"/>
                  </a:lnTo>
                  <a:lnTo>
                    <a:pt x="110" y="120"/>
                  </a:lnTo>
                  <a:lnTo>
                    <a:pt x="110" y="120"/>
                  </a:lnTo>
                  <a:lnTo>
                    <a:pt x="104" y="120"/>
                  </a:lnTo>
                  <a:lnTo>
                    <a:pt x="96" y="120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76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62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53" y="112"/>
                  </a:lnTo>
                  <a:lnTo>
                    <a:pt x="49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2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EA930BE7-341F-784F-95C4-81E66C68B5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20449" y="1398620"/>
              <a:ext cx="621369" cy="432968"/>
            </a:xfrm>
            <a:custGeom>
              <a:avLst/>
              <a:gdLst>
                <a:gd name="T0" fmla="*/ 11 w 407"/>
                <a:gd name="T1" fmla="*/ 91 h 333"/>
                <a:gd name="T2" fmla="*/ 28 w 407"/>
                <a:gd name="T3" fmla="*/ 78 h 333"/>
                <a:gd name="T4" fmla="*/ 0 w 407"/>
                <a:gd name="T5" fmla="*/ 65 h 333"/>
                <a:gd name="T6" fmla="*/ 28 w 407"/>
                <a:gd name="T7" fmla="*/ 6 h 333"/>
                <a:gd name="T8" fmla="*/ 74 w 407"/>
                <a:gd name="T9" fmla="*/ 2 h 333"/>
                <a:gd name="T10" fmla="*/ 49 w 407"/>
                <a:gd name="T11" fmla="*/ 38 h 333"/>
                <a:gd name="T12" fmla="*/ 66 w 407"/>
                <a:gd name="T13" fmla="*/ 65 h 333"/>
                <a:gd name="T14" fmla="*/ 70 w 407"/>
                <a:gd name="T15" fmla="*/ 36 h 333"/>
                <a:gd name="T16" fmla="*/ 87 w 407"/>
                <a:gd name="T17" fmla="*/ 10 h 333"/>
                <a:gd name="T18" fmla="*/ 127 w 407"/>
                <a:gd name="T19" fmla="*/ 10 h 333"/>
                <a:gd name="T20" fmla="*/ 134 w 407"/>
                <a:gd name="T21" fmla="*/ 42 h 333"/>
                <a:gd name="T22" fmla="*/ 146 w 407"/>
                <a:gd name="T23" fmla="*/ 42 h 333"/>
                <a:gd name="T24" fmla="*/ 172 w 407"/>
                <a:gd name="T25" fmla="*/ 36 h 333"/>
                <a:gd name="T26" fmla="*/ 200 w 407"/>
                <a:gd name="T27" fmla="*/ 34 h 333"/>
                <a:gd name="T28" fmla="*/ 216 w 407"/>
                <a:gd name="T29" fmla="*/ 51 h 333"/>
                <a:gd name="T30" fmla="*/ 225 w 407"/>
                <a:gd name="T31" fmla="*/ 63 h 333"/>
                <a:gd name="T32" fmla="*/ 221 w 407"/>
                <a:gd name="T33" fmla="*/ 70 h 333"/>
                <a:gd name="T34" fmla="*/ 231 w 407"/>
                <a:gd name="T35" fmla="*/ 76 h 333"/>
                <a:gd name="T36" fmla="*/ 242 w 407"/>
                <a:gd name="T37" fmla="*/ 74 h 333"/>
                <a:gd name="T38" fmla="*/ 269 w 407"/>
                <a:gd name="T39" fmla="*/ 74 h 333"/>
                <a:gd name="T40" fmla="*/ 263 w 407"/>
                <a:gd name="T41" fmla="*/ 87 h 333"/>
                <a:gd name="T42" fmla="*/ 274 w 407"/>
                <a:gd name="T43" fmla="*/ 85 h 333"/>
                <a:gd name="T44" fmla="*/ 278 w 407"/>
                <a:gd name="T45" fmla="*/ 95 h 333"/>
                <a:gd name="T46" fmla="*/ 304 w 407"/>
                <a:gd name="T47" fmla="*/ 95 h 333"/>
                <a:gd name="T48" fmla="*/ 312 w 407"/>
                <a:gd name="T49" fmla="*/ 110 h 333"/>
                <a:gd name="T50" fmla="*/ 318 w 407"/>
                <a:gd name="T51" fmla="*/ 131 h 333"/>
                <a:gd name="T52" fmla="*/ 318 w 407"/>
                <a:gd name="T53" fmla="*/ 138 h 333"/>
                <a:gd name="T54" fmla="*/ 306 w 407"/>
                <a:gd name="T55" fmla="*/ 144 h 333"/>
                <a:gd name="T56" fmla="*/ 325 w 407"/>
                <a:gd name="T57" fmla="*/ 165 h 333"/>
                <a:gd name="T58" fmla="*/ 342 w 407"/>
                <a:gd name="T59" fmla="*/ 172 h 333"/>
                <a:gd name="T60" fmla="*/ 376 w 407"/>
                <a:gd name="T61" fmla="*/ 195 h 333"/>
                <a:gd name="T62" fmla="*/ 382 w 407"/>
                <a:gd name="T63" fmla="*/ 199 h 333"/>
                <a:gd name="T64" fmla="*/ 407 w 407"/>
                <a:gd name="T65" fmla="*/ 212 h 333"/>
                <a:gd name="T66" fmla="*/ 395 w 407"/>
                <a:gd name="T67" fmla="*/ 229 h 333"/>
                <a:gd name="T68" fmla="*/ 374 w 407"/>
                <a:gd name="T69" fmla="*/ 250 h 333"/>
                <a:gd name="T70" fmla="*/ 357 w 407"/>
                <a:gd name="T71" fmla="*/ 229 h 333"/>
                <a:gd name="T72" fmla="*/ 331 w 407"/>
                <a:gd name="T73" fmla="*/ 212 h 333"/>
                <a:gd name="T74" fmla="*/ 318 w 407"/>
                <a:gd name="T75" fmla="*/ 225 h 333"/>
                <a:gd name="T76" fmla="*/ 352 w 407"/>
                <a:gd name="T77" fmla="*/ 261 h 333"/>
                <a:gd name="T78" fmla="*/ 369 w 407"/>
                <a:gd name="T79" fmla="*/ 290 h 333"/>
                <a:gd name="T80" fmla="*/ 357 w 407"/>
                <a:gd name="T81" fmla="*/ 305 h 333"/>
                <a:gd name="T82" fmla="*/ 335 w 407"/>
                <a:gd name="T83" fmla="*/ 303 h 333"/>
                <a:gd name="T84" fmla="*/ 314 w 407"/>
                <a:gd name="T85" fmla="*/ 301 h 333"/>
                <a:gd name="T86" fmla="*/ 335 w 407"/>
                <a:gd name="T87" fmla="*/ 333 h 333"/>
                <a:gd name="T88" fmla="*/ 278 w 407"/>
                <a:gd name="T89" fmla="*/ 314 h 333"/>
                <a:gd name="T90" fmla="*/ 250 w 407"/>
                <a:gd name="T91" fmla="*/ 286 h 333"/>
                <a:gd name="T92" fmla="*/ 236 w 407"/>
                <a:gd name="T93" fmla="*/ 267 h 333"/>
                <a:gd name="T94" fmla="*/ 189 w 407"/>
                <a:gd name="T95" fmla="*/ 273 h 333"/>
                <a:gd name="T96" fmla="*/ 183 w 407"/>
                <a:gd name="T97" fmla="*/ 244 h 333"/>
                <a:gd name="T98" fmla="*/ 221 w 407"/>
                <a:gd name="T99" fmla="*/ 242 h 333"/>
                <a:gd name="T100" fmla="*/ 231 w 407"/>
                <a:gd name="T101" fmla="*/ 231 h 333"/>
                <a:gd name="T102" fmla="*/ 242 w 407"/>
                <a:gd name="T103" fmla="*/ 208 h 333"/>
                <a:gd name="T104" fmla="*/ 253 w 407"/>
                <a:gd name="T105" fmla="*/ 188 h 333"/>
                <a:gd name="T106" fmla="*/ 225 w 407"/>
                <a:gd name="T107" fmla="*/ 157 h 333"/>
                <a:gd name="T108" fmla="*/ 204 w 407"/>
                <a:gd name="T109" fmla="*/ 148 h 333"/>
                <a:gd name="T110" fmla="*/ 197 w 407"/>
                <a:gd name="T111" fmla="*/ 144 h 333"/>
                <a:gd name="T112" fmla="*/ 178 w 407"/>
                <a:gd name="T113" fmla="*/ 120 h 333"/>
                <a:gd name="T114" fmla="*/ 163 w 407"/>
                <a:gd name="T115" fmla="*/ 99 h 333"/>
                <a:gd name="T116" fmla="*/ 149 w 407"/>
                <a:gd name="T117" fmla="*/ 108 h 333"/>
                <a:gd name="T118" fmla="*/ 119 w 407"/>
                <a:gd name="T119" fmla="*/ 114 h 333"/>
                <a:gd name="T120" fmla="*/ 104 w 407"/>
                <a:gd name="T121" fmla="*/ 120 h 333"/>
                <a:gd name="T122" fmla="*/ 60 w 407"/>
                <a:gd name="T123" fmla="*/ 116 h 333"/>
                <a:gd name="T124" fmla="*/ 42 w 407"/>
                <a:gd name="T125" fmla="*/ 10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7" h="333">
                  <a:moveTo>
                    <a:pt x="32" y="108"/>
                  </a:moveTo>
                  <a:lnTo>
                    <a:pt x="32" y="108"/>
                  </a:lnTo>
                  <a:lnTo>
                    <a:pt x="28" y="106"/>
                  </a:lnTo>
                  <a:lnTo>
                    <a:pt x="19" y="101"/>
                  </a:lnTo>
                  <a:lnTo>
                    <a:pt x="15" y="95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7" y="87"/>
                  </a:lnTo>
                  <a:lnTo>
                    <a:pt x="23" y="85"/>
                  </a:lnTo>
                  <a:lnTo>
                    <a:pt x="28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0"/>
                  </a:lnTo>
                  <a:lnTo>
                    <a:pt x="30" y="78"/>
                  </a:lnTo>
                  <a:lnTo>
                    <a:pt x="28" y="78"/>
                  </a:lnTo>
                  <a:lnTo>
                    <a:pt x="25" y="76"/>
                  </a:lnTo>
                  <a:lnTo>
                    <a:pt x="19" y="76"/>
                  </a:lnTo>
                  <a:lnTo>
                    <a:pt x="11" y="76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2" y="72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9" y="42"/>
                  </a:lnTo>
                  <a:lnTo>
                    <a:pt x="15" y="31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51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68" y="1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3" y="25"/>
                  </a:lnTo>
                  <a:lnTo>
                    <a:pt x="49" y="31"/>
                  </a:lnTo>
                  <a:lnTo>
                    <a:pt x="49" y="38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51" y="53"/>
                  </a:lnTo>
                  <a:lnTo>
                    <a:pt x="53" y="57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62" y="63"/>
                  </a:lnTo>
                  <a:lnTo>
                    <a:pt x="66" y="65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0" y="36"/>
                  </a:lnTo>
                  <a:lnTo>
                    <a:pt x="70" y="31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2" y="23"/>
                  </a:lnTo>
                  <a:lnTo>
                    <a:pt x="74" y="19"/>
                  </a:lnTo>
                  <a:lnTo>
                    <a:pt x="76" y="15"/>
                  </a:lnTo>
                  <a:lnTo>
                    <a:pt x="79" y="14"/>
                  </a:lnTo>
                  <a:lnTo>
                    <a:pt x="87" y="10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3" y="4"/>
                  </a:lnTo>
                  <a:lnTo>
                    <a:pt x="119" y="4"/>
                  </a:lnTo>
                  <a:lnTo>
                    <a:pt x="123" y="6"/>
                  </a:lnTo>
                  <a:lnTo>
                    <a:pt x="127" y="10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7"/>
                  </a:lnTo>
                  <a:lnTo>
                    <a:pt x="132" y="23"/>
                  </a:lnTo>
                  <a:lnTo>
                    <a:pt x="136" y="33"/>
                  </a:lnTo>
                  <a:lnTo>
                    <a:pt x="136" y="33"/>
                  </a:lnTo>
                  <a:lnTo>
                    <a:pt x="136" y="38"/>
                  </a:lnTo>
                  <a:lnTo>
                    <a:pt x="134" y="42"/>
                  </a:lnTo>
                  <a:lnTo>
                    <a:pt x="130" y="46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4" y="48"/>
                  </a:lnTo>
                  <a:lnTo>
                    <a:pt x="138" y="46"/>
                  </a:lnTo>
                  <a:lnTo>
                    <a:pt x="142" y="44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53" y="44"/>
                  </a:lnTo>
                  <a:lnTo>
                    <a:pt x="157" y="46"/>
                  </a:lnTo>
                  <a:lnTo>
                    <a:pt x="163" y="51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44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74" y="34"/>
                  </a:lnTo>
                  <a:lnTo>
                    <a:pt x="176" y="34"/>
                  </a:lnTo>
                  <a:lnTo>
                    <a:pt x="183" y="33"/>
                  </a:lnTo>
                  <a:lnTo>
                    <a:pt x="189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200" y="34"/>
                  </a:lnTo>
                  <a:lnTo>
                    <a:pt x="206" y="36"/>
                  </a:lnTo>
                  <a:lnTo>
                    <a:pt x="212" y="40"/>
                  </a:lnTo>
                  <a:lnTo>
                    <a:pt x="216" y="44"/>
                  </a:lnTo>
                  <a:lnTo>
                    <a:pt x="216" y="44"/>
                  </a:lnTo>
                  <a:lnTo>
                    <a:pt x="217" y="46"/>
                  </a:lnTo>
                  <a:lnTo>
                    <a:pt x="217" y="50"/>
                  </a:lnTo>
                  <a:lnTo>
                    <a:pt x="217" y="51"/>
                  </a:lnTo>
                  <a:lnTo>
                    <a:pt x="216" y="51"/>
                  </a:lnTo>
                  <a:lnTo>
                    <a:pt x="214" y="53"/>
                  </a:lnTo>
                  <a:lnTo>
                    <a:pt x="212" y="55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4" y="57"/>
                  </a:lnTo>
                  <a:lnTo>
                    <a:pt x="219" y="61"/>
                  </a:lnTo>
                  <a:lnTo>
                    <a:pt x="223" y="63"/>
                  </a:lnTo>
                  <a:lnTo>
                    <a:pt x="225" y="63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5" y="65"/>
                  </a:lnTo>
                  <a:lnTo>
                    <a:pt x="223" y="67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21" y="70"/>
                  </a:lnTo>
                  <a:lnTo>
                    <a:pt x="221" y="70"/>
                  </a:lnTo>
                  <a:lnTo>
                    <a:pt x="223" y="68"/>
                  </a:lnTo>
                  <a:lnTo>
                    <a:pt x="225" y="68"/>
                  </a:lnTo>
                  <a:lnTo>
                    <a:pt x="227" y="67"/>
                  </a:lnTo>
                  <a:lnTo>
                    <a:pt x="229" y="68"/>
                  </a:lnTo>
                  <a:lnTo>
                    <a:pt x="231" y="68"/>
                  </a:lnTo>
                  <a:lnTo>
                    <a:pt x="231" y="70"/>
                  </a:lnTo>
                  <a:lnTo>
                    <a:pt x="231" y="76"/>
                  </a:lnTo>
                  <a:lnTo>
                    <a:pt x="231" y="76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4" y="74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8" y="74"/>
                  </a:lnTo>
                  <a:lnTo>
                    <a:pt x="242" y="74"/>
                  </a:lnTo>
                  <a:lnTo>
                    <a:pt x="246" y="72"/>
                  </a:lnTo>
                  <a:lnTo>
                    <a:pt x="250" y="70"/>
                  </a:lnTo>
                  <a:lnTo>
                    <a:pt x="255" y="68"/>
                  </a:lnTo>
                  <a:lnTo>
                    <a:pt x="255" y="68"/>
                  </a:lnTo>
                  <a:lnTo>
                    <a:pt x="261" y="68"/>
                  </a:lnTo>
                  <a:lnTo>
                    <a:pt x="265" y="70"/>
                  </a:lnTo>
                  <a:lnTo>
                    <a:pt x="269" y="72"/>
                  </a:lnTo>
                  <a:lnTo>
                    <a:pt x="269" y="74"/>
                  </a:lnTo>
                  <a:lnTo>
                    <a:pt x="270" y="76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5" y="82"/>
                  </a:lnTo>
                  <a:lnTo>
                    <a:pt x="261" y="84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63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9" y="85"/>
                  </a:lnTo>
                  <a:lnTo>
                    <a:pt x="269" y="84"/>
                  </a:lnTo>
                  <a:lnTo>
                    <a:pt x="269" y="84"/>
                  </a:lnTo>
                  <a:lnTo>
                    <a:pt x="270" y="84"/>
                  </a:lnTo>
                  <a:lnTo>
                    <a:pt x="272" y="84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2" y="91"/>
                  </a:lnTo>
                  <a:lnTo>
                    <a:pt x="272" y="93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4" y="95"/>
                  </a:lnTo>
                  <a:lnTo>
                    <a:pt x="278" y="95"/>
                  </a:lnTo>
                  <a:lnTo>
                    <a:pt x="280" y="93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293" y="91"/>
                  </a:lnTo>
                  <a:lnTo>
                    <a:pt x="299" y="91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4" y="95"/>
                  </a:lnTo>
                  <a:lnTo>
                    <a:pt x="304" y="97"/>
                  </a:lnTo>
                  <a:lnTo>
                    <a:pt x="306" y="99"/>
                  </a:lnTo>
                  <a:lnTo>
                    <a:pt x="304" y="101"/>
                  </a:lnTo>
                  <a:lnTo>
                    <a:pt x="304" y="106"/>
                  </a:lnTo>
                  <a:lnTo>
                    <a:pt x="303" y="110"/>
                  </a:lnTo>
                  <a:lnTo>
                    <a:pt x="303" y="110"/>
                  </a:lnTo>
                  <a:lnTo>
                    <a:pt x="306" y="110"/>
                  </a:lnTo>
                  <a:lnTo>
                    <a:pt x="312" y="110"/>
                  </a:lnTo>
                  <a:lnTo>
                    <a:pt x="316" y="110"/>
                  </a:lnTo>
                  <a:lnTo>
                    <a:pt x="318" y="112"/>
                  </a:lnTo>
                  <a:lnTo>
                    <a:pt x="321" y="114"/>
                  </a:lnTo>
                  <a:lnTo>
                    <a:pt x="325" y="118"/>
                  </a:lnTo>
                  <a:lnTo>
                    <a:pt x="331" y="129"/>
                  </a:lnTo>
                  <a:lnTo>
                    <a:pt x="331" y="129"/>
                  </a:lnTo>
                  <a:lnTo>
                    <a:pt x="321" y="129"/>
                  </a:lnTo>
                  <a:lnTo>
                    <a:pt x="318" y="131"/>
                  </a:lnTo>
                  <a:lnTo>
                    <a:pt x="314" y="133"/>
                  </a:lnTo>
                  <a:lnTo>
                    <a:pt x="314" y="133"/>
                  </a:lnTo>
                  <a:lnTo>
                    <a:pt x="316" y="133"/>
                  </a:lnTo>
                  <a:lnTo>
                    <a:pt x="320" y="133"/>
                  </a:lnTo>
                  <a:lnTo>
                    <a:pt x="323" y="135"/>
                  </a:lnTo>
                  <a:lnTo>
                    <a:pt x="325" y="137"/>
                  </a:lnTo>
                  <a:lnTo>
                    <a:pt x="325" y="137"/>
                  </a:lnTo>
                  <a:lnTo>
                    <a:pt x="318" y="138"/>
                  </a:lnTo>
                  <a:lnTo>
                    <a:pt x="314" y="140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8" y="148"/>
                  </a:lnTo>
                  <a:lnTo>
                    <a:pt x="310" y="150"/>
                  </a:lnTo>
                  <a:lnTo>
                    <a:pt x="314" y="154"/>
                  </a:lnTo>
                  <a:lnTo>
                    <a:pt x="318" y="155"/>
                  </a:lnTo>
                  <a:lnTo>
                    <a:pt x="321" y="159"/>
                  </a:lnTo>
                  <a:lnTo>
                    <a:pt x="321" y="159"/>
                  </a:lnTo>
                  <a:lnTo>
                    <a:pt x="323" y="161"/>
                  </a:lnTo>
                  <a:lnTo>
                    <a:pt x="325" y="165"/>
                  </a:lnTo>
                  <a:lnTo>
                    <a:pt x="325" y="167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9" y="172"/>
                  </a:lnTo>
                  <a:lnTo>
                    <a:pt x="331" y="172"/>
                  </a:lnTo>
                  <a:lnTo>
                    <a:pt x="337" y="172"/>
                  </a:lnTo>
                  <a:lnTo>
                    <a:pt x="342" y="172"/>
                  </a:lnTo>
                  <a:lnTo>
                    <a:pt x="342" y="172"/>
                  </a:lnTo>
                  <a:lnTo>
                    <a:pt x="346" y="174"/>
                  </a:lnTo>
                  <a:lnTo>
                    <a:pt x="354" y="176"/>
                  </a:lnTo>
                  <a:lnTo>
                    <a:pt x="361" y="178"/>
                  </a:lnTo>
                  <a:lnTo>
                    <a:pt x="369" y="182"/>
                  </a:lnTo>
                  <a:lnTo>
                    <a:pt x="373" y="186"/>
                  </a:lnTo>
                  <a:lnTo>
                    <a:pt x="376" y="190"/>
                  </a:lnTo>
                  <a:lnTo>
                    <a:pt x="376" y="191"/>
                  </a:lnTo>
                  <a:lnTo>
                    <a:pt x="376" y="195"/>
                  </a:lnTo>
                  <a:lnTo>
                    <a:pt x="376" y="197"/>
                  </a:lnTo>
                  <a:lnTo>
                    <a:pt x="376" y="201"/>
                  </a:lnTo>
                  <a:lnTo>
                    <a:pt x="373" y="205"/>
                  </a:lnTo>
                  <a:lnTo>
                    <a:pt x="373" y="205"/>
                  </a:lnTo>
                  <a:lnTo>
                    <a:pt x="376" y="205"/>
                  </a:lnTo>
                  <a:lnTo>
                    <a:pt x="376" y="205"/>
                  </a:lnTo>
                  <a:lnTo>
                    <a:pt x="378" y="201"/>
                  </a:lnTo>
                  <a:lnTo>
                    <a:pt x="382" y="199"/>
                  </a:lnTo>
                  <a:lnTo>
                    <a:pt x="384" y="197"/>
                  </a:lnTo>
                  <a:lnTo>
                    <a:pt x="388" y="195"/>
                  </a:lnTo>
                  <a:lnTo>
                    <a:pt x="388" y="195"/>
                  </a:lnTo>
                  <a:lnTo>
                    <a:pt x="391" y="199"/>
                  </a:lnTo>
                  <a:lnTo>
                    <a:pt x="399" y="203"/>
                  </a:lnTo>
                  <a:lnTo>
                    <a:pt x="403" y="207"/>
                  </a:lnTo>
                  <a:lnTo>
                    <a:pt x="405" y="210"/>
                  </a:lnTo>
                  <a:lnTo>
                    <a:pt x="407" y="212"/>
                  </a:lnTo>
                  <a:lnTo>
                    <a:pt x="407" y="212"/>
                  </a:lnTo>
                  <a:lnTo>
                    <a:pt x="403" y="214"/>
                  </a:lnTo>
                  <a:lnTo>
                    <a:pt x="401" y="214"/>
                  </a:lnTo>
                  <a:lnTo>
                    <a:pt x="399" y="218"/>
                  </a:lnTo>
                  <a:lnTo>
                    <a:pt x="399" y="224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395" y="229"/>
                  </a:lnTo>
                  <a:lnTo>
                    <a:pt x="391" y="231"/>
                  </a:lnTo>
                  <a:lnTo>
                    <a:pt x="384" y="231"/>
                  </a:lnTo>
                  <a:lnTo>
                    <a:pt x="384" y="231"/>
                  </a:lnTo>
                  <a:lnTo>
                    <a:pt x="380" y="242"/>
                  </a:lnTo>
                  <a:lnTo>
                    <a:pt x="380" y="248"/>
                  </a:lnTo>
                  <a:lnTo>
                    <a:pt x="382" y="252"/>
                  </a:lnTo>
                  <a:lnTo>
                    <a:pt x="382" y="252"/>
                  </a:lnTo>
                  <a:lnTo>
                    <a:pt x="374" y="250"/>
                  </a:lnTo>
                  <a:lnTo>
                    <a:pt x="367" y="246"/>
                  </a:lnTo>
                  <a:lnTo>
                    <a:pt x="359" y="241"/>
                  </a:lnTo>
                  <a:lnTo>
                    <a:pt x="357" y="239"/>
                  </a:lnTo>
                  <a:lnTo>
                    <a:pt x="354" y="235"/>
                  </a:lnTo>
                  <a:lnTo>
                    <a:pt x="354" y="235"/>
                  </a:lnTo>
                  <a:lnTo>
                    <a:pt x="356" y="233"/>
                  </a:lnTo>
                  <a:lnTo>
                    <a:pt x="356" y="231"/>
                  </a:lnTo>
                  <a:lnTo>
                    <a:pt x="357" y="229"/>
                  </a:lnTo>
                  <a:lnTo>
                    <a:pt x="357" y="229"/>
                  </a:lnTo>
                  <a:lnTo>
                    <a:pt x="348" y="225"/>
                  </a:lnTo>
                  <a:lnTo>
                    <a:pt x="344" y="225"/>
                  </a:lnTo>
                  <a:lnTo>
                    <a:pt x="340" y="224"/>
                  </a:lnTo>
                  <a:lnTo>
                    <a:pt x="340" y="224"/>
                  </a:lnTo>
                  <a:lnTo>
                    <a:pt x="337" y="220"/>
                  </a:lnTo>
                  <a:lnTo>
                    <a:pt x="335" y="216"/>
                  </a:lnTo>
                  <a:lnTo>
                    <a:pt x="331" y="212"/>
                  </a:lnTo>
                  <a:lnTo>
                    <a:pt x="327" y="210"/>
                  </a:lnTo>
                  <a:lnTo>
                    <a:pt x="327" y="210"/>
                  </a:lnTo>
                  <a:lnTo>
                    <a:pt x="327" y="218"/>
                  </a:lnTo>
                  <a:lnTo>
                    <a:pt x="325" y="222"/>
                  </a:lnTo>
                  <a:lnTo>
                    <a:pt x="325" y="225"/>
                  </a:lnTo>
                  <a:lnTo>
                    <a:pt x="325" y="225"/>
                  </a:lnTo>
                  <a:lnTo>
                    <a:pt x="321" y="225"/>
                  </a:lnTo>
                  <a:lnTo>
                    <a:pt x="318" y="225"/>
                  </a:lnTo>
                  <a:lnTo>
                    <a:pt x="318" y="225"/>
                  </a:lnTo>
                  <a:lnTo>
                    <a:pt x="329" y="239"/>
                  </a:lnTo>
                  <a:lnTo>
                    <a:pt x="338" y="252"/>
                  </a:lnTo>
                  <a:lnTo>
                    <a:pt x="338" y="252"/>
                  </a:lnTo>
                  <a:lnTo>
                    <a:pt x="340" y="254"/>
                  </a:lnTo>
                  <a:lnTo>
                    <a:pt x="346" y="258"/>
                  </a:lnTo>
                  <a:lnTo>
                    <a:pt x="348" y="259"/>
                  </a:lnTo>
                  <a:lnTo>
                    <a:pt x="352" y="261"/>
                  </a:lnTo>
                  <a:lnTo>
                    <a:pt x="352" y="261"/>
                  </a:lnTo>
                  <a:lnTo>
                    <a:pt x="354" y="265"/>
                  </a:lnTo>
                  <a:lnTo>
                    <a:pt x="357" y="267"/>
                  </a:lnTo>
                  <a:lnTo>
                    <a:pt x="359" y="275"/>
                  </a:lnTo>
                  <a:lnTo>
                    <a:pt x="359" y="275"/>
                  </a:lnTo>
                  <a:lnTo>
                    <a:pt x="365" y="282"/>
                  </a:lnTo>
                  <a:lnTo>
                    <a:pt x="367" y="286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2"/>
                  </a:lnTo>
                  <a:lnTo>
                    <a:pt x="369" y="295"/>
                  </a:lnTo>
                  <a:lnTo>
                    <a:pt x="369" y="297"/>
                  </a:lnTo>
                  <a:lnTo>
                    <a:pt x="367" y="299"/>
                  </a:lnTo>
                  <a:lnTo>
                    <a:pt x="363" y="301"/>
                  </a:lnTo>
                  <a:lnTo>
                    <a:pt x="357" y="305"/>
                  </a:lnTo>
                  <a:lnTo>
                    <a:pt x="357" y="305"/>
                  </a:lnTo>
                  <a:lnTo>
                    <a:pt x="357" y="311"/>
                  </a:lnTo>
                  <a:lnTo>
                    <a:pt x="357" y="312"/>
                  </a:lnTo>
                  <a:lnTo>
                    <a:pt x="356" y="314"/>
                  </a:lnTo>
                  <a:lnTo>
                    <a:pt x="352" y="314"/>
                  </a:lnTo>
                  <a:lnTo>
                    <a:pt x="348" y="312"/>
                  </a:lnTo>
                  <a:lnTo>
                    <a:pt x="340" y="305"/>
                  </a:lnTo>
                  <a:lnTo>
                    <a:pt x="335" y="303"/>
                  </a:lnTo>
                  <a:lnTo>
                    <a:pt x="335" y="303"/>
                  </a:lnTo>
                  <a:lnTo>
                    <a:pt x="327" y="299"/>
                  </a:lnTo>
                  <a:lnTo>
                    <a:pt x="321" y="295"/>
                  </a:lnTo>
                  <a:lnTo>
                    <a:pt x="314" y="294"/>
                  </a:lnTo>
                  <a:lnTo>
                    <a:pt x="306" y="294"/>
                  </a:lnTo>
                  <a:lnTo>
                    <a:pt x="306" y="294"/>
                  </a:lnTo>
                  <a:lnTo>
                    <a:pt x="306" y="295"/>
                  </a:lnTo>
                  <a:lnTo>
                    <a:pt x="308" y="297"/>
                  </a:lnTo>
                  <a:lnTo>
                    <a:pt x="314" y="301"/>
                  </a:lnTo>
                  <a:lnTo>
                    <a:pt x="325" y="309"/>
                  </a:lnTo>
                  <a:lnTo>
                    <a:pt x="325" y="309"/>
                  </a:lnTo>
                  <a:lnTo>
                    <a:pt x="331" y="314"/>
                  </a:lnTo>
                  <a:lnTo>
                    <a:pt x="335" y="320"/>
                  </a:lnTo>
                  <a:lnTo>
                    <a:pt x="337" y="322"/>
                  </a:lnTo>
                  <a:lnTo>
                    <a:pt x="337" y="326"/>
                  </a:lnTo>
                  <a:lnTo>
                    <a:pt x="337" y="329"/>
                  </a:lnTo>
                  <a:lnTo>
                    <a:pt x="335" y="333"/>
                  </a:lnTo>
                  <a:lnTo>
                    <a:pt x="335" y="333"/>
                  </a:lnTo>
                  <a:lnTo>
                    <a:pt x="329" y="333"/>
                  </a:lnTo>
                  <a:lnTo>
                    <a:pt x="321" y="331"/>
                  </a:lnTo>
                  <a:lnTo>
                    <a:pt x="314" y="329"/>
                  </a:lnTo>
                  <a:lnTo>
                    <a:pt x="304" y="328"/>
                  </a:lnTo>
                  <a:lnTo>
                    <a:pt x="289" y="322"/>
                  </a:lnTo>
                  <a:lnTo>
                    <a:pt x="278" y="314"/>
                  </a:lnTo>
                  <a:lnTo>
                    <a:pt x="278" y="314"/>
                  </a:lnTo>
                  <a:lnTo>
                    <a:pt x="272" y="311"/>
                  </a:lnTo>
                  <a:lnTo>
                    <a:pt x="270" y="307"/>
                  </a:lnTo>
                  <a:lnTo>
                    <a:pt x="267" y="299"/>
                  </a:lnTo>
                  <a:lnTo>
                    <a:pt x="267" y="299"/>
                  </a:lnTo>
                  <a:lnTo>
                    <a:pt x="263" y="294"/>
                  </a:lnTo>
                  <a:lnTo>
                    <a:pt x="259" y="292"/>
                  </a:lnTo>
                  <a:lnTo>
                    <a:pt x="255" y="290"/>
                  </a:lnTo>
                  <a:lnTo>
                    <a:pt x="250" y="286"/>
                  </a:lnTo>
                  <a:lnTo>
                    <a:pt x="250" y="286"/>
                  </a:lnTo>
                  <a:lnTo>
                    <a:pt x="246" y="284"/>
                  </a:lnTo>
                  <a:lnTo>
                    <a:pt x="244" y="278"/>
                  </a:lnTo>
                  <a:lnTo>
                    <a:pt x="242" y="275"/>
                  </a:lnTo>
                  <a:lnTo>
                    <a:pt x="240" y="271"/>
                  </a:lnTo>
                  <a:lnTo>
                    <a:pt x="240" y="271"/>
                  </a:lnTo>
                  <a:lnTo>
                    <a:pt x="238" y="269"/>
                  </a:lnTo>
                  <a:lnTo>
                    <a:pt x="236" y="267"/>
                  </a:lnTo>
                  <a:lnTo>
                    <a:pt x="231" y="267"/>
                  </a:lnTo>
                  <a:lnTo>
                    <a:pt x="225" y="265"/>
                  </a:lnTo>
                  <a:lnTo>
                    <a:pt x="219" y="267"/>
                  </a:lnTo>
                  <a:lnTo>
                    <a:pt x="219" y="267"/>
                  </a:lnTo>
                  <a:lnTo>
                    <a:pt x="210" y="269"/>
                  </a:lnTo>
                  <a:lnTo>
                    <a:pt x="199" y="273"/>
                  </a:lnTo>
                  <a:lnTo>
                    <a:pt x="195" y="273"/>
                  </a:lnTo>
                  <a:lnTo>
                    <a:pt x="189" y="273"/>
                  </a:lnTo>
                  <a:lnTo>
                    <a:pt x="183" y="273"/>
                  </a:lnTo>
                  <a:lnTo>
                    <a:pt x="178" y="271"/>
                  </a:lnTo>
                  <a:lnTo>
                    <a:pt x="178" y="271"/>
                  </a:lnTo>
                  <a:lnTo>
                    <a:pt x="178" y="261"/>
                  </a:lnTo>
                  <a:lnTo>
                    <a:pt x="178" y="256"/>
                  </a:lnTo>
                  <a:lnTo>
                    <a:pt x="180" y="252"/>
                  </a:lnTo>
                  <a:lnTo>
                    <a:pt x="183" y="248"/>
                  </a:lnTo>
                  <a:lnTo>
                    <a:pt x="183" y="244"/>
                  </a:lnTo>
                  <a:lnTo>
                    <a:pt x="187" y="241"/>
                  </a:lnTo>
                  <a:lnTo>
                    <a:pt x="191" y="241"/>
                  </a:lnTo>
                  <a:lnTo>
                    <a:pt x="191" y="241"/>
                  </a:lnTo>
                  <a:lnTo>
                    <a:pt x="197" y="241"/>
                  </a:lnTo>
                  <a:lnTo>
                    <a:pt x="200" y="241"/>
                  </a:lnTo>
                  <a:lnTo>
                    <a:pt x="212" y="242"/>
                  </a:lnTo>
                  <a:lnTo>
                    <a:pt x="216" y="242"/>
                  </a:lnTo>
                  <a:lnTo>
                    <a:pt x="221" y="242"/>
                  </a:lnTo>
                  <a:lnTo>
                    <a:pt x="227" y="242"/>
                  </a:lnTo>
                  <a:lnTo>
                    <a:pt x="231" y="241"/>
                  </a:lnTo>
                  <a:lnTo>
                    <a:pt x="231" y="241"/>
                  </a:lnTo>
                  <a:lnTo>
                    <a:pt x="233" y="239"/>
                  </a:lnTo>
                  <a:lnTo>
                    <a:pt x="234" y="237"/>
                  </a:lnTo>
                  <a:lnTo>
                    <a:pt x="234" y="235"/>
                  </a:lnTo>
                  <a:lnTo>
                    <a:pt x="234" y="233"/>
                  </a:lnTo>
                  <a:lnTo>
                    <a:pt x="231" y="231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29" y="222"/>
                  </a:lnTo>
                  <a:lnTo>
                    <a:pt x="231" y="218"/>
                  </a:lnTo>
                  <a:lnTo>
                    <a:pt x="231" y="216"/>
                  </a:lnTo>
                  <a:lnTo>
                    <a:pt x="236" y="212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46" y="203"/>
                  </a:lnTo>
                  <a:lnTo>
                    <a:pt x="246" y="203"/>
                  </a:lnTo>
                  <a:lnTo>
                    <a:pt x="250" y="199"/>
                  </a:lnTo>
                  <a:lnTo>
                    <a:pt x="252" y="195"/>
                  </a:lnTo>
                  <a:lnTo>
                    <a:pt x="252" y="195"/>
                  </a:lnTo>
                  <a:lnTo>
                    <a:pt x="253" y="191"/>
                  </a:lnTo>
                  <a:lnTo>
                    <a:pt x="253" y="188"/>
                  </a:lnTo>
                  <a:lnTo>
                    <a:pt x="253" y="188"/>
                  </a:lnTo>
                  <a:lnTo>
                    <a:pt x="252" y="182"/>
                  </a:lnTo>
                  <a:lnTo>
                    <a:pt x="248" y="176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38" y="161"/>
                  </a:lnTo>
                  <a:lnTo>
                    <a:pt x="234" y="159"/>
                  </a:lnTo>
                  <a:lnTo>
                    <a:pt x="231" y="159"/>
                  </a:lnTo>
                  <a:lnTo>
                    <a:pt x="225" y="157"/>
                  </a:lnTo>
                  <a:lnTo>
                    <a:pt x="225" y="157"/>
                  </a:lnTo>
                  <a:lnTo>
                    <a:pt x="219" y="154"/>
                  </a:lnTo>
                  <a:lnTo>
                    <a:pt x="216" y="150"/>
                  </a:lnTo>
                  <a:lnTo>
                    <a:pt x="212" y="148"/>
                  </a:lnTo>
                  <a:lnTo>
                    <a:pt x="210" y="148"/>
                  </a:lnTo>
                  <a:lnTo>
                    <a:pt x="208" y="146"/>
                  </a:lnTo>
                  <a:lnTo>
                    <a:pt x="208" y="146"/>
                  </a:lnTo>
                  <a:lnTo>
                    <a:pt x="204" y="148"/>
                  </a:lnTo>
                  <a:lnTo>
                    <a:pt x="202" y="148"/>
                  </a:lnTo>
                  <a:lnTo>
                    <a:pt x="199" y="150"/>
                  </a:lnTo>
                  <a:lnTo>
                    <a:pt x="195" y="150"/>
                  </a:lnTo>
                  <a:lnTo>
                    <a:pt x="193" y="150"/>
                  </a:lnTo>
                  <a:lnTo>
                    <a:pt x="191" y="150"/>
                  </a:lnTo>
                  <a:lnTo>
                    <a:pt x="189" y="148"/>
                  </a:lnTo>
                  <a:lnTo>
                    <a:pt x="189" y="148"/>
                  </a:lnTo>
                  <a:lnTo>
                    <a:pt x="197" y="144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199" y="135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83" y="125"/>
                  </a:lnTo>
                  <a:lnTo>
                    <a:pt x="180" y="123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18"/>
                  </a:lnTo>
                  <a:lnTo>
                    <a:pt x="178" y="114"/>
                  </a:lnTo>
                  <a:lnTo>
                    <a:pt x="176" y="110"/>
                  </a:lnTo>
                  <a:lnTo>
                    <a:pt x="174" y="108"/>
                  </a:lnTo>
                  <a:lnTo>
                    <a:pt x="168" y="101"/>
                  </a:lnTo>
                  <a:lnTo>
                    <a:pt x="165" y="99"/>
                  </a:lnTo>
                  <a:lnTo>
                    <a:pt x="163" y="99"/>
                  </a:lnTo>
                  <a:lnTo>
                    <a:pt x="163" y="99"/>
                  </a:lnTo>
                  <a:lnTo>
                    <a:pt x="157" y="99"/>
                  </a:lnTo>
                  <a:lnTo>
                    <a:pt x="153" y="101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9" y="104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5" y="112"/>
                  </a:lnTo>
                  <a:lnTo>
                    <a:pt x="161" y="116"/>
                  </a:lnTo>
                  <a:lnTo>
                    <a:pt x="161" y="116"/>
                  </a:lnTo>
                  <a:lnTo>
                    <a:pt x="155" y="118"/>
                  </a:lnTo>
                  <a:lnTo>
                    <a:pt x="149" y="118"/>
                  </a:lnTo>
                  <a:lnTo>
                    <a:pt x="142" y="118"/>
                  </a:lnTo>
                  <a:lnTo>
                    <a:pt x="134" y="118"/>
                  </a:lnTo>
                  <a:lnTo>
                    <a:pt x="119" y="114"/>
                  </a:lnTo>
                  <a:lnTo>
                    <a:pt x="112" y="112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8" y="112"/>
                  </a:lnTo>
                  <a:lnTo>
                    <a:pt x="110" y="114"/>
                  </a:lnTo>
                  <a:lnTo>
                    <a:pt x="110" y="120"/>
                  </a:lnTo>
                  <a:lnTo>
                    <a:pt x="110" y="120"/>
                  </a:lnTo>
                  <a:lnTo>
                    <a:pt x="104" y="120"/>
                  </a:lnTo>
                  <a:lnTo>
                    <a:pt x="96" y="120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76" y="114"/>
                  </a:lnTo>
                  <a:lnTo>
                    <a:pt x="70" y="114"/>
                  </a:lnTo>
                  <a:lnTo>
                    <a:pt x="64" y="114"/>
                  </a:lnTo>
                  <a:lnTo>
                    <a:pt x="62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53" y="112"/>
                  </a:lnTo>
                  <a:lnTo>
                    <a:pt x="49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2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E122FBB4-2405-6E47-890C-4C5FCEB28E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84436" y="1690820"/>
              <a:ext cx="137924" cy="101311"/>
            </a:xfrm>
            <a:custGeom>
              <a:avLst/>
              <a:gdLst>
                <a:gd name="T0" fmla="*/ 17 w 90"/>
                <a:gd name="T1" fmla="*/ 19 h 78"/>
                <a:gd name="T2" fmla="*/ 18 w 90"/>
                <a:gd name="T3" fmla="*/ 8 h 78"/>
                <a:gd name="T4" fmla="*/ 20 w 90"/>
                <a:gd name="T5" fmla="*/ 4 h 78"/>
                <a:gd name="T6" fmla="*/ 24 w 90"/>
                <a:gd name="T7" fmla="*/ 0 h 78"/>
                <a:gd name="T8" fmla="*/ 26 w 90"/>
                <a:gd name="T9" fmla="*/ 2 h 78"/>
                <a:gd name="T10" fmla="*/ 30 w 90"/>
                <a:gd name="T11" fmla="*/ 12 h 78"/>
                <a:gd name="T12" fmla="*/ 30 w 90"/>
                <a:gd name="T13" fmla="*/ 14 h 78"/>
                <a:gd name="T14" fmla="*/ 32 w 90"/>
                <a:gd name="T15" fmla="*/ 17 h 78"/>
                <a:gd name="T16" fmla="*/ 34 w 90"/>
                <a:gd name="T17" fmla="*/ 19 h 78"/>
                <a:gd name="T18" fmla="*/ 37 w 90"/>
                <a:gd name="T19" fmla="*/ 19 h 78"/>
                <a:gd name="T20" fmla="*/ 41 w 90"/>
                <a:gd name="T21" fmla="*/ 19 h 78"/>
                <a:gd name="T22" fmla="*/ 47 w 90"/>
                <a:gd name="T23" fmla="*/ 21 h 78"/>
                <a:gd name="T24" fmla="*/ 54 w 90"/>
                <a:gd name="T25" fmla="*/ 25 h 78"/>
                <a:gd name="T26" fmla="*/ 70 w 90"/>
                <a:gd name="T27" fmla="*/ 34 h 78"/>
                <a:gd name="T28" fmla="*/ 75 w 90"/>
                <a:gd name="T29" fmla="*/ 42 h 78"/>
                <a:gd name="T30" fmla="*/ 75 w 90"/>
                <a:gd name="T31" fmla="*/ 50 h 78"/>
                <a:gd name="T32" fmla="*/ 81 w 90"/>
                <a:gd name="T33" fmla="*/ 52 h 78"/>
                <a:gd name="T34" fmla="*/ 87 w 90"/>
                <a:gd name="T35" fmla="*/ 53 h 78"/>
                <a:gd name="T36" fmla="*/ 90 w 90"/>
                <a:gd name="T37" fmla="*/ 57 h 78"/>
                <a:gd name="T38" fmla="*/ 90 w 90"/>
                <a:gd name="T39" fmla="*/ 65 h 78"/>
                <a:gd name="T40" fmla="*/ 85 w 90"/>
                <a:gd name="T41" fmla="*/ 65 h 78"/>
                <a:gd name="T42" fmla="*/ 77 w 90"/>
                <a:gd name="T43" fmla="*/ 63 h 78"/>
                <a:gd name="T44" fmla="*/ 66 w 90"/>
                <a:gd name="T45" fmla="*/ 55 h 78"/>
                <a:gd name="T46" fmla="*/ 56 w 90"/>
                <a:gd name="T47" fmla="*/ 53 h 78"/>
                <a:gd name="T48" fmla="*/ 53 w 90"/>
                <a:gd name="T49" fmla="*/ 55 h 78"/>
                <a:gd name="T50" fmla="*/ 45 w 90"/>
                <a:gd name="T51" fmla="*/ 65 h 78"/>
                <a:gd name="T52" fmla="*/ 39 w 90"/>
                <a:gd name="T53" fmla="*/ 69 h 78"/>
                <a:gd name="T54" fmla="*/ 30 w 90"/>
                <a:gd name="T55" fmla="*/ 76 h 78"/>
                <a:gd name="T56" fmla="*/ 24 w 90"/>
                <a:gd name="T57" fmla="*/ 78 h 78"/>
                <a:gd name="T58" fmla="*/ 20 w 90"/>
                <a:gd name="T59" fmla="*/ 72 h 78"/>
                <a:gd name="T60" fmla="*/ 20 w 90"/>
                <a:gd name="T61" fmla="*/ 69 h 78"/>
                <a:gd name="T62" fmla="*/ 22 w 90"/>
                <a:gd name="T63" fmla="*/ 63 h 78"/>
                <a:gd name="T64" fmla="*/ 22 w 90"/>
                <a:gd name="T65" fmla="*/ 61 h 78"/>
                <a:gd name="T66" fmla="*/ 20 w 90"/>
                <a:gd name="T67" fmla="*/ 63 h 78"/>
                <a:gd name="T68" fmla="*/ 7 w 90"/>
                <a:gd name="T69" fmla="*/ 65 h 78"/>
                <a:gd name="T70" fmla="*/ 0 w 90"/>
                <a:gd name="T71" fmla="*/ 63 h 78"/>
                <a:gd name="T72" fmla="*/ 0 w 90"/>
                <a:gd name="T73" fmla="*/ 61 h 78"/>
                <a:gd name="T74" fmla="*/ 0 w 90"/>
                <a:gd name="T75" fmla="*/ 55 h 78"/>
                <a:gd name="T76" fmla="*/ 7 w 90"/>
                <a:gd name="T77" fmla="*/ 50 h 78"/>
                <a:gd name="T78" fmla="*/ 9 w 90"/>
                <a:gd name="T79" fmla="*/ 46 h 78"/>
                <a:gd name="T80" fmla="*/ 15 w 90"/>
                <a:gd name="T81" fmla="*/ 33 h 78"/>
                <a:gd name="T82" fmla="*/ 17 w 90"/>
                <a:gd name="T83" fmla="*/ 19 h 78"/>
                <a:gd name="T84" fmla="*/ 17 w 90"/>
                <a:gd name="T85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" h="78">
                  <a:moveTo>
                    <a:pt x="17" y="19"/>
                  </a:moveTo>
                  <a:lnTo>
                    <a:pt x="17" y="19"/>
                  </a:lnTo>
                  <a:lnTo>
                    <a:pt x="17" y="12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2" y="17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5" y="19"/>
                  </a:lnTo>
                  <a:lnTo>
                    <a:pt x="47" y="2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62" y="31"/>
                  </a:lnTo>
                  <a:lnTo>
                    <a:pt x="70" y="34"/>
                  </a:lnTo>
                  <a:lnTo>
                    <a:pt x="73" y="38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81" y="52"/>
                  </a:lnTo>
                  <a:lnTo>
                    <a:pt x="85" y="52"/>
                  </a:lnTo>
                  <a:lnTo>
                    <a:pt x="87" y="53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90" y="61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85" y="65"/>
                  </a:lnTo>
                  <a:lnTo>
                    <a:pt x="81" y="63"/>
                  </a:lnTo>
                  <a:lnTo>
                    <a:pt x="77" y="63"/>
                  </a:lnTo>
                  <a:lnTo>
                    <a:pt x="73" y="59"/>
                  </a:lnTo>
                  <a:lnTo>
                    <a:pt x="66" y="55"/>
                  </a:lnTo>
                  <a:lnTo>
                    <a:pt x="62" y="55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3" y="55"/>
                  </a:lnTo>
                  <a:lnTo>
                    <a:pt x="49" y="57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39" y="69"/>
                  </a:lnTo>
                  <a:lnTo>
                    <a:pt x="36" y="72"/>
                  </a:lnTo>
                  <a:lnTo>
                    <a:pt x="30" y="76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3"/>
                  </a:lnTo>
                  <a:lnTo>
                    <a:pt x="11" y="65"/>
                  </a:lnTo>
                  <a:lnTo>
                    <a:pt x="7" y="65"/>
                  </a:lnTo>
                  <a:lnTo>
                    <a:pt x="3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3" y="52"/>
                  </a:lnTo>
                  <a:lnTo>
                    <a:pt x="7" y="50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1" y="40"/>
                  </a:lnTo>
                  <a:lnTo>
                    <a:pt x="15" y="33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51EA8BC4-4D0E-5F47-B48F-E24FCF914A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84436" y="1690820"/>
              <a:ext cx="137924" cy="101311"/>
            </a:xfrm>
            <a:custGeom>
              <a:avLst/>
              <a:gdLst>
                <a:gd name="T0" fmla="*/ 17 w 90"/>
                <a:gd name="T1" fmla="*/ 19 h 78"/>
                <a:gd name="T2" fmla="*/ 18 w 90"/>
                <a:gd name="T3" fmla="*/ 8 h 78"/>
                <a:gd name="T4" fmla="*/ 20 w 90"/>
                <a:gd name="T5" fmla="*/ 4 h 78"/>
                <a:gd name="T6" fmla="*/ 24 w 90"/>
                <a:gd name="T7" fmla="*/ 0 h 78"/>
                <a:gd name="T8" fmla="*/ 26 w 90"/>
                <a:gd name="T9" fmla="*/ 2 h 78"/>
                <a:gd name="T10" fmla="*/ 30 w 90"/>
                <a:gd name="T11" fmla="*/ 12 h 78"/>
                <a:gd name="T12" fmla="*/ 30 w 90"/>
                <a:gd name="T13" fmla="*/ 14 h 78"/>
                <a:gd name="T14" fmla="*/ 32 w 90"/>
                <a:gd name="T15" fmla="*/ 17 h 78"/>
                <a:gd name="T16" fmla="*/ 34 w 90"/>
                <a:gd name="T17" fmla="*/ 19 h 78"/>
                <a:gd name="T18" fmla="*/ 37 w 90"/>
                <a:gd name="T19" fmla="*/ 19 h 78"/>
                <a:gd name="T20" fmla="*/ 41 w 90"/>
                <a:gd name="T21" fmla="*/ 19 h 78"/>
                <a:gd name="T22" fmla="*/ 47 w 90"/>
                <a:gd name="T23" fmla="*/ 21 h 78"/>
                <a:gd name="T24" fmla="*/ 54 w 90"/>
                <a:gd name="T25" fmla="*/ 25 h 78"/>
                <a:gd name="T26" fmla="*/ 70 w 90"/>
                <a:gd name="T27" fmla="*/ 34 h 78"/>
                <a:gd name="T28" fmla="*/ 75 w 90"/>
                <a:gd name="T29" fmla="*/ 42 h 78"/>
                <a:gd name="T30" fmla="*/ 75 w 90"/>
                <a:gd name="T31" fmla="*/ 50 h 78"/>
                <a:gd name="T32" fmla="*/ 81 w 90"/>
                <a:gd name="T33" fmla="*/ 52 h 78"/>
                <a:gd name="T34" fmla="*/ 87 w 90"/>
                <a:gd name="T35" fmla="*/ 53 h 78"/>
                <a:gd name="T36" fmla="*/ 90 w 90"/>
                <a:gd name="T37" fmla="*/ 57 h 78"/>
                <a:gd name="T38" fmla="*/ 90 w 90"/>
                <a:gd name="T39" fmla="*/ 65 h 78"/>
                <a:gd name="T40" fmla="*/ 85 w 90"/>
                <a:gd name="T41" fmla="*/ 65 h 78"/>
                <a:gd name="T42" fmla="*/ 77 w 90"/>
                <a:gd name="T43" fmla="*/ 63 h 78"/>
                <a:gd name="T44" fmla="*/ 66 w 90"/>
                <a:gd name="T45" fmla="*/ 55 h 78"/>
                <a:gd name="T46" fmla="*/ 56 w 90"/>
                <a:gd name="T47" fmla="*/ 53 h 78"/>
                <a:gd name="T48" fmla="*/ 53 w 90"/>
                <a:gd name="T49" fmla="*/ 55 h 78"/>
                <a:gd name="T50" fmla="*/ 45 w 90"/>
                <a:gd name="T51" fmla="*/ 65 h 78"/>
                <a:gd name="T52" fmla="*/ 39 w 90"/>
                <a:gd name="T53" fmla="*/ 69 h 78"/>
                <a:gd name="T54" fmla="*/ 30 w 90"/>
                <a:gd name="T55" fmla="*/ 76 h 78"/>
                <a:gd name="T56" fmla="*/ 24 w 90"/>
                <a:gd name="T57" fmla="*/ 78 h 78"/>
                <a:gd name="T58" fmla="*/ 20 w 90"/>
                <a:gd name="T59" fmla="*/ 72 h 78"/>
                <a:gd name="T60" fmla="*/ 20 w 90"/>
                <a:gd name="T61" fmla="*/ 69 h 78"/>
                <a:gd name="T62" fmla="*/ 22 w 90"/>
                <a:gd name="T63" fmla="*/ 63 h 78"/>
                <a:gd name="T64" fmla="*/ 22 w 90"/>
                <a:gd name="T65" fmla="*/ 61 h 78"/>
                <a:gd name="T66" fmla="*/ 20 w 90"/>
                <a:gd name="T67" fmla="*/ 63 h 78"/>
                <a:gd name="T68" fmla="*/ 7 w 90"/>
                <a:gd name="T69" fmla="*/ 65 h 78"/>
                <a:gd name="T70" fmla="*/ 0 w 90"/>
                <a:gd name="T71" fmla="*/ 63 h 78"/>
                <a:gd name="T72" fmla="*/ 0 w 90"/>
                <a:gd name="T73" fmla="*/ 61 h 78"/>
                <a:gd name="T74" fmla="*/ 0 w 90"/>
                <a:gd name="T75" fmla="*/ 55 h 78"/>
                <a:gd name="T76" fmla="*/ 7 w 90"/>
                <a:gd name="T77" fmla="*/ 50 h 78"/>
                <a:gd name="T78" fmla="*/ 9 w 90"/>
                <a:gd name="T79" fmla="*/ 46 h 78"/>
                <a:gd name="T80" fmla="*/ 15 w 90"/>
                <a:gd name="T81" fmla="*/ 33 h 78"/>
                <a:gd name="T82" fmla="*/ 17 w 90"/>
                <a:gd name="T83" fmla="*/ 19 h 78"/>
                <a:gd name="T84" fmla="*/ 17 w 90"/>
                <a:gd name="T85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" h="78">
                  <a:moveTo>
                    <a:pt x="17" y="19"/>
                  </a:moveTo>
                  <a:lnTo>
                    <a:pt x="17" y="19"/>
                  </a:lnTo>
                  <a:lnTo>
                    <a:pt x="17" y="12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6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2" y="17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5" y="19"/>
                  </a:lnTo>
                  <a:lnTo>
                    <a:pt x="47" y="2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62" y="31"/>
                  </a:lnTo>
                  <a:lnTo>
                    <a:pt x="70" y="34"/>
                  </a:lnTo>
                  <a:lnTo>
                    <a:pt x="73" y="38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81" y="52"/>
                  </a:lnTo>
                  <a:lnTo>
                    <a:pt x="85" y="52"/>
                  </a:lnTo>
                  <a:lnTo>
                    <a:pt x="87" y="53"/>
                  </a:lnTo>
                  <a:lnTo>
                    <a:pt x="88" y="55"/>
                  </a:lnTo>
                  <a:lnTo>
                    <a:pt x="90" y="57"/>
                  </a:lnTo>
                  <a:lnTo>
                    <a:pt x="90" y="61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85" y="65"/>
                  </a:lnTo>
                  <a:lnTo>
                    <a:pt x="81" y="63"/>
                  </a:lnTo>
                  <a:lnTo>
                    <a:pt x="77" y="63"/>
                  </a:lnTo>
                  <a:lnTo>
                    <a:pt x="73" y="59"/>
                  </a:lnTo>
                  <a:lnTo>
                    <a:pt x="66" y="55"/>
                  </a:lnTo>
                  <a:lnTo>
                    <a:pt x="62" y="55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3" y="55"/>
                  </a:lnTo>
                  <a:lnTo>
                    <a:pt x="49" y="57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39" y="69"/>
                  </a:lnTo>
                  <a:lnTo>
                    <a:pt x="36" y="72"/>
                  </a:lnTo>
                  <a:lnTo>
                    <a:pt x="30" y="76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3"/>
                  </a:lnTo>
                  <a:lnTo>
                    <a:pt x="11" y="65"/>
                  </a:lnTo>
                  <a:lnTo>
                    <a:pt x="7" y="65"/>
                  </a:lnTo>
                  <a:lnTo>
                    <a:pt x="3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3" y="52"/>
                  </a:lnTo>
                  <a:lnTo>
                    <a:pt x="7" y="50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1" y="40"/>
                  </a:lnTo>
                  <a:lnTo>
                    <a:pt x="15" y="33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6FA45297-DB89-424D-BAAE-A08B79CF9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1263" y="1789998"/>
              <a:ext cx="51188" cy="27727"/>
            </a:xfrm>
            <a:custGeom>
              <a:avLst/>
              <a:gdLst>
                <a:gd name="T0" fmla="*/ 34 w 34"/>
                <a:gd name="T1" fmla="*/ 8 h 21"/>
                <a:gd name="T2" fmla="*/ 34 w 34"/>
                <a:gd name="T3" fmla="*/ 8 h 21"/>
                <a:gd name="T4" fmla="*/ 32 w 34"/>
                <a:gd name="T5" fmla="*/ 4 h 21"/>
                <a:gd name="T6" fmla="*/ 30 w 34"/>
                <a:gd name="T7" fmla="*/ 2 h 21"/>
                <a:gd name="T8" fmla="*/ 30 w 34"/>
                <a:gd name="T9" fmla="*/ 2 h 21"/>
                <a:gd name="T10" fmla="*/ 28 w 34"/>
                <a:gd name="T11" fmla="*/ 0 h 21"/>
                <a:gd name="T12" fmla="*/ 23 w 34"/>
                <a:gd name="T13" fmla="*/ 2 h 21"/>
                <a:gd name="T14" fmla="*/ 19 w 34"/>
                <a:gd name="T15" fmla="*/ 4 h 21"/>
                <a:gd name="T16" fmla="*/ 11 w 34"/>
                <a:gd name="T17" fmla="*/ 8 h 21"/>
                <a:gd name="T18" fmla="*/ 8 w 34"/>
                <a:gd name="T19" fmla="*/ 11 h 21"/>
                <a:gd name="T20" fmla="*/ 0 w 34"/>
                <a:gd name="T21" fmla="*/ 17 h 21"/>
                <a:gd name="T22" fmla="*/ 0 w 34"/>
                <a:gd name="T23" fmla="*/ 17 h 21"/>
                <a:gd name="T24" fmla="*/ 4 w 34"/>
                <a:gd name="T25" fmla="*/ 21 h 21"/>
                <a:gd name="T26" fmla="*/ 10 w 34"/>
                <a:gd name="T27" fmla="*/ 21 h 21"/>
                <a:gd name="T28" fmla="*/ 15 w 34"/>
                <a:gd name="T29" fmla="*/ 21 h 21"/>
                <a:gd name="T30" fmla="*/ 21 w 34"/>
                <a:gd name="T31" fmla="*/ 21 h 21"/>
                <a:gd name="T32" fmla="*/ 25 w 34"/>
                <a:gd name="T33" fmla="*/ 19 h 21"/>
                <a:gd name="T34" fmla="*/ 30 w 34"/>
                <a:gd name="T35" fmla="*/ 15 h 21"/>
                <a:gd name="T36" fmla="*/ 32 w 34"/>
                <a:gd name="T37" fmla="*/ 11 h 21"/>
                <a:gd name="T38" fmla="*/ 34 w 34"/>
                <a:gd name="T39" fmla="*/ 10 h 21"/>
                <a:gd name="T40" fmla="*/ 34 w 34"/>
                <a:gd name="T41" fmla="*/ 8 h 21"/>
                <a:gd name="T42" fmla="*/ 34 w 34"/>
                <a:gd name="T43" fmla="*/ 8 h 21"/>
                <a:gd name="T44" fmla="*/ 34 w 34"/>
                <a:gd name="T45" fmla="*/ 8 h 21"/>
                <a:gd name="T46" fmla="*/ 34 w 34"/>
                <a:gd name="T4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1">
                  <a:moveTo>
                    <a:pt x="34" y="8"/>
                  </a:move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9" y="4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21" y="21"/>
                  </a:lnTo>
                  <a:lnTo>
                    <a:pt x="25" y="19"/>
                  </a:lnTo>
                  <a:lnTo>
                    <a:pt x="30" y="15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F70D8D58-29A3-B240-8C8B-DC0605E27B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1263" y="1789998"/>
              <a:ext cx="51188" cy="27727"/>
            </a:xfrm>
            <a:custGeom>
              <a:avLst/>
              <a:gdLst>
                <a:gd name="T0" fmla="*/ 34 w 34"/>
                <a:gd name="T1" fmla="*/ 8 h 21"/>
                <a:gd name="T2" fmla="*/ 34 w 34"/>
                <a:gd name="T3" fmla="*/ 8 h 21"/>
                <a:gd name="T4" fmla="*/ 32 w 34"/>
                <a:gd name="T5" fmla="*/ 4 h 21"/>
                <a:gd name="T6" fmla="*/ 30 w 34"/>
                <a:gd name="T7" fmla="*/ 2 h 21"/>
                <a:gd name="T8" fmla="*/ 30 w 34"/>
                <a:gd name="T9" fmla="*/ 2 h 21"/>
                <a:gd name="T10" fmla="*/ 28 w 34"/>
                <a:gd name="T11" fmla="*/ 0 h 21"/>
                <a:gd name="T12" fmla="*/ 23 w 34"/>
                <a:gd name="T13" fmla="*/ 2 h 21"/>
                <a:gd name="T14" fmla="*/ 19 w 34"/>
                <a:gd name="T15" fmla="*/ 4 h 21"/>
                <a:gd name="T16" fmla="*/ 11 w 34"/>
                <a:gd name="T17" fmla="*/ 8 h 21"/>
                <a:gd name="T18" fmla="*/ 8 w 34"/>
                <a:gd name="T19" fmla="*/ 11 h 21"/>
                <a:gd name="T20" fmla="*/ 0 w 34"/>
                <a:gd name="T21" fmla="*/ 17 h 21"/>
                <a:gd name="T22" fmla="*/ 0 w 34"/>
                <a:gd name="T23" fmla="*/ 17 h 21"/>
                <a:gd name="T24" fmla="*/ 4 w 34"/>
                <a:gd name="T25" fmla="*/ 21 h 21"/>
                <a:gd name="T26" fmla="*/ 10 w 34"/>
                <a:gd name="T27" fmla="*/ 21 h 21"/>
                <a:gd name="T28" fmla="*/ 15 w 34"/>
                <a:gd name="T29" fmla="*/ 21 h 21"/>
                <a:gd name="T30" fmla="*/ 21 w 34"/>
                <a:gd name="T31" fmla="*/ 21 h 21"/>
                <a:gd name="T32" fmla="*/ 25 w 34"/>
                <a:gd name="T33" fmla="*/ 19 h 21"/>
                <a:gd name="T34" fmla="*/ 30 w 34"/>
                <a:gd name="T35" fmla="*/ 15 h 21"/>
                <a:gd name="T36" fmla="*/ 32 w 34"/>
                <a:gd name="T37" fmla="*/ 11 h 21"/>
                <a:gd name="T38" fmla="*/ 34 w 34"/>
                <a:gd name="T39" fmla="*/ 10 h 21"/>
                <a:gd name="T40" fmla="*/ 34 w 34"/>
                <a:gd name="T41" fmla="*/ 8 h 21"/>
                <a:gd name="T42" fmla="*/ 34 w 34"/>
                <a:gd name="T43" fmla="*/ 8 h 21"/>
                <a:gd name="T44" fmla="*/ 34 w 34"/>
                <a:gd name="T45" fmla="*/ 8 h 21"/>
                <a:gd name="T46" fmla="*/ 34 w 34"/>
                <a:gd name="T4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1">
                  <a:moveTo>
                    <a:pt x="34" y="8"/>
                  </a:move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9" y="4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21" y="21"/>
                  </a:lnTo>
                  <a:lnTo>
                    <a:pt x="25" y="19"/>
                  </a:lnTo>
                  <a:lnTo>
                    <a:pt x="30" y="15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34E1B168-993C-AB4A-A6E8-244C91735D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32312" y="1812403"/>
              <a:ext cx="22750" cy="24528"/>
            </a:xfrm>
            <a:custGeom>
              <a:avLst/>
              <a:gdLst>
                <a:gd name="T0" fmla="*/ 15 w 15"/>
                <a:gd name="T1" fmla="*/ 0 h 19"/>
                <a:gd name="T2" fmla="*/ 15 w 15"/>
                <a:gd name="T3" fmla="*/ 0 h 19"/>
                <a:gd name="T4" fmla="*/ 15 w 15"/>
                <a:gd name="T5" fmla="*/ 4 h 19"/>
                <a:gd name="T6" fmla="*/ 15 w 15"/>
                <a:gd name="T7" fmla="*/ 10 h 19"/>
                <a:gd name="T8" fmla="*/ 13 w 15"/>
                <a:gd name="T9" fmla="*/ 13 h 19"/>
                <a:gd name="T10" fmla="*/ 9 w 15"/>
                <a:gd name="T11" fmla="*/ 17 h 19"/>
                <a:gd name="T12" fmla="*/ 8 w 15"/>
                <a:gd name="T13" fmla="*/ 19 h 19"/>
                <a:gd name="T14" fmla="*/ 4 w 15"/>
                <a:gd name="T15" fmla="*/ 19 h 19"/>
                <a:gd name="T16" fmla="*/ 4 w 15"/>
                <a:gd name="T17" fmla="*/ 17 h 19"/>
                <a:gd name="T18" fmla="*/ 2 w 15"/>
                <a:gd name="T19" fmla="*/ 17 h 19"/>
                <a:gd name="T20" fmla="*/ 0 w 15"/>
                <a:gd name="T21" fmla="*/ 11 h 19"/>
                <a:gd name="T22" fmla="*/ 0 w 15"/>
                <a:gd name="T23" fmla="*/ 11 h 19"/>
                <a:gd name="T24" fmla="*/ 0 w 15"/>
                <a:gd name="T25" fmla="*/ 10 h 19"/>
                <a:gd name="T26" fmla="*/ 2 w 15"/>
                <a:gd name="T27" fmla="*/ 6 h 19"/>
                <a:gd name="T28" fmla="*/ 4 w 15"/>
                <a:gd name="T29" fmla="*/ 2 h 19"/>
                <a:gd name="T30" fmla="*/ 9 w 15"/>
                <a:gd name="T31" fmla="*/ 0 h 19"/>
                <a:gd name="T32" fmla="*/ 11 w 15"/>
                <a:gd name="T33" fmla="*/ 0 h 19"/>
                <a:gd name="T34" fmla="*/ 15 w 15"/>
                <a:gd name="T35" fmla="*/ 0 h 19"/>
                <a:gd name="T36" fmla="*/ 15 w 15"/>
                <a:gd name="T37" fmla="*/ 0 h 19"/>
                <a:gd name="T38" fmla="*/ 15 w 15"/>
                <a:gd name="T39" fmla="*/ 0 h 19"/>
                <a:gd name="T40" fmla="*/ 15 w 15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lnTo>
                    <a:pt x="15" y="0"/>
                  </a:lnTo>
                  <a:lnTo>
                    <a:pt x="15" y="4"/>
                  </a:lnTo>
                  <a:lnTo>
                    <a:pt x="15" y="10"/>
                  </a:lnTo>
                  <a:lnTo>
                    <a:pt x="13" y="13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1A80BA08-EAF9-F447-8CE3-B049622D1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32312" y="1812403"/>
              <a:ext cx="22750" cy="24528"/>
            </a:xfrm>
            <a:custGeom>
              <a:avLst/>
              <a:gdLst>
                <a:gd name="T0" fmla="*/ 15 w 15"/>
                <a:gd name="T1" fmla="*/ 0 h 19"/>
                <a:gd name="T2" fmla="*/ 15 w 15"/>
                <a:gd name="T3" fmla="*/ 0 h 19"/>
                <a:gd name="T4" fmla="*/ 15 w 15"/>
                <a:gd name="T5" fmla="*/ 4 h 19"/>
                <a:gd name="T6" fmla="*/ 15 w 15"/>
                <a:gd name="T7" fmla="*/ 10 h 19"/>
                <a:gd name="T8" fmla="*/ 13 w 15"/>
                <a:gd name="T9" fmla="*/ 13 h 19"/>
                <a:gd name="T10" fmla="*/ 9 w 15"/>
                <a:gd name="T11" fmla="*/ 17 h 19"/>
                <a:gd name="T12" fmla="*/ 8 w 15"/>
                <a:gd name="T13" fmla="*/ 19 h 19"/>
                <a:gd name="T14" fmla="*/ 4 w 15"/>
                <a:gd name="T15" fmla="*/ 19 h 19"/>
                <a:gd name="T16" fmla="*/ 4 w 15"/>
                <a:gd name="T17" fmla="*/ 17 h 19"/>
                <a:gd name="T18" fmla="*/ 2 w 15"/>
                <a:gd name="T19" fmla="*/ 17 h 19"/>
                <a:gd name="T20" fmla="*/ 0 w 15"/>
                <a:gd name="T21" fmla="*/ 11 h 19"/>
                <a:gd name="T22" fmla="*/ 0 w 15"/>
                <a:gd name="T23" fmla="*/ 11 h 19"/>
                <a:gd name="T24" fmla="*/ 0 w 15"/>
                <a:gd name="T25" fmla="*/ 10 h 19"/>
                <a:gd name="T26" fmla="*/ 2 w 15"/>
                <a:gd name="T27" fmla="*/ 6 h 19"/>
                <a:gd name="T28" fmla="*/ 4 w 15"/>
                <a:gd name="T29" fmla="*/ 2 h 19"/>
                <a:gd name="T30" fmla="*/ 9 w 15"/>
                <a:gd name="T31" fmla="*/ 0 h 19"/>
                <a:gd name="T32" fmla="*/ 11 w 15"/>
                <a:gd name="T33" fmla="*/ 0 h 19"/>
                <a:gd name="T34" fmla="*/ 15 w 15"/>
                <a:gd name="T35" fmla="*/ 0 h 19"/>
                <a:gd name="T36" fmla="*/ 15 w 15"/>
                <a:gd name="T37" fmla="*/ 0 h 19"/>
                <a:gd name="T38" fmla="*/ 15 w 15"/>
                <a:gd name="T39" fmla="*/ 0 h 19"/>
                <a:gd name="T40" fmla="*/ 15 w 15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lnTo>
                    <a:pt x="15" y="0"/>
                  </a:lnTo>
                  <a:lnTo>
                    <a:pt x="15" y="4"/>
                  </a:lnTo>
                  <a:lnTo>
                    <a:pt x="15" y="10"/>
                  </a:lnTo>
                  <a:lnTo>
                    <a:pt x="13" y="13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541607F3-DCF0-524C-9D3D-5AC4B18F5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9141" y="1610850"/>
              <a:ext cx="45501" cy="36258"/>
            </a:xfrm>
            <a:custGeom>
              <a:avLst/>
              <a:gdLst>
                <a:gd name="T0" fmla="*/ 26 w 30"/>
                <a:gd name="T1" fmla="*/ 27 h 28"/>
                <a:gd name="T2" fmla="*/ 26 w 30"/>
                <a:gd name="T3" fmla="*/ 27 h 28"/>
                <a:gd name="T4" fmla="*/ 20 w 30"/>
                <a:gd name="T5" fmla="*/ 28 h 28"/>
                <a:gd name="T6" fmla="*/ 13 w 30"/>
                <a:gd name="T7" fmla="*/ 28 h 28"/>
                <a:gd name="T8" fmla="*/ 9 w 30"/>
                <a:gd name="T9" fmla="*/ 28 h 28"/>
                <a:gd name="T10" fmla="*/ 7 w 30"/>
                <a:gd name="T11" fmla="*/ 28 h 28"/>
                <a:gd name="T12" fmla="*/ 3 w 30"/>
                <a:gd name="T13" fmla="*/ 27 h 28"/>
                <a:gd name="T14" fmla="*/ 1 w 30"/>
                <a:gd name="T15" fmla="*/ 23 h 28"/>
                <a:gd name="T16" fmla="*/ 1 w 30"/>
                <a:gd name="T17" fmla="*/ 23 h 28"/>
                <a:gd name="T18" fmla="*/ 0 w 30"/>
                <a:gd name="T19" fmla="*/ 19 h 28"/>
                <a:gd name="T20" fmla="*/ 0 w 30"/>
                <a:gd name="T21" fmla="*/ 15 h 28"/>
                <a:gd name="T22" fmla="*/ 1 w 30"/>
                <a:gd name="T23" fmla="*/ 11 h 28"/>
                <a:gd name="T24" fmla="*/ 3 w 30"/>
                <a:gd name="T25" fmla="*/ 8 h 28"/>
                <a:gd name="T26" fmla="*/ 7 w 30"/>
                <a:gd name="T27" fmla="*/ 6 h 28"/>
                <a:gd name="T28" fmla="*/ 11 w 30"/>
                <a:gd name="T29" fmla="*/ 4 h 28"/>
                <a:gd name="T30" fmla="*/ 18 w 30"/>
                <a:gd name="T31" fmla="*/ 2 h 28"/>
                <a:gd name="T32" fmla="*/ 18 w 30"/>
                <a:gd name="T33" fmla="*/ 2 h 28"/>
                <a:gd name="T34" fmla="*/ 22 w 30"/>
                <a:gd name="T35" fmla="*/ 0 h 28"/>
                <a:gd name="T36" fmla="*/ 26 w 30"/>
                <a:gd name="T37" fmla="*/ 2 h 28"/>
                <a:gd name="T38" fmla="*/ 30 w 30"/>
                <a:gd name="T39" fmla="*/ 4 h 28"/>
                <a:gd name="T40" fmla="*/ 30 w 30"/>
                <a:gd name="T41" fmla="*/ 8 h 28"/>
                <a:gd name="T42" fmla="*/ 30 w 30"/>
                <a:gd name="T43" fmla="*/ 11 h 28"/>
                <a:gd name="T44" fmla="*/ 30 w 30"/>
                <a:gd name="T45" fmla="*/ 17 h 28"/>
                <a:gd name="T46" fmla="*/ 26 w 30"/>
                <a:gd name="T47" fmla="*/ 27 h 28"/>
                <a:gd name="T48" fmla="*/ 26 w 30"/>
                <a:gd name="T49" fmla="*/ 27 h 28"/>
                <a:gd name="T50" fmla="*/ 26 w 30"/>
                <a:gd name="T51" fmla="*/ 27 h 28"/>
                <a:gd name="T52" fmla="*/ 26 w 30"/>
                <a:gd name="T5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8">
                  <a:moveTo>
                    <a:pt x="26" y="27"/>
                  </a:moveTo>
                  <a:lnTo>
                    <a:pt x="26" y="27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3" y="27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30" y="1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B73C0078-756B-8241-8092-50B8015E0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9141" y="1610850"/>
              <a:ext cx="45501" cy="36258"/>
            </a:xfrm>
            <a:custGeom>
              <a:avLst/>
              <a:gdLst>
                <a:gd name="T0" fmla="*/ 26 w 30"/>
                <a:gd name="T1" fmla="*/ 27 h 28"/>
                <a:gd name="T2" fmla="*/ 26 w 30"/>
                <a:gd name="T3" fmla="*/ 27 h 28"/>
                <a:gd name="T4" fmla="*/ 20 w 30"/>
                <a:gd name="T5" fmla="*/ 28 h 28"/>
                <a:gd name="T6" fmla="*/ 13 w 30"/>
                <a:gd name="T7" fmla="*/ 28 h 28"/>
                <a:gd name="T8" fmla="*/ 9 w 30"/>
                <a:gd name="T9" fmla="*/ 28 h 28"/>
                <a:gd name="T10" fmla="*/ 7 w 30"/>
                <a:gd name="T11" fmla="*/ 28 h 28"/>
                <a:gd name="T12" fmla="*/ 3 w 30"/>
                <a:gd name="T13" fmla="*/ 27 h 28"/>
                <a:gd name="T14" fmla="*/ 1 w 30"/>
                <a:gd name="T15" fmla="*/ 23 h 28"/>
                <a:gd name="T16" fmla="*/ 1 w 30"/>
                <a:gd name="T17" fmla="*/ 23 h 28"/>
                <a:gd name="T18" fmla="*/ 0 w 30"/>
                <a:gd name="T19" fmla="*/ 19 h 28"/>
                <a:gd name="T20" fmla="*/ 0 w 30"/>
                <a:gd name="T21" fmla="*/ 15 h 28"/>
                <a:gd name="T22" fmla="*/ 1 w 30"/>
                <a:gd name="T23" fmla="*/ 11 h 28"/>
                <a:gd name="T24" fmla="*/ 3 w 30"/>
                <a:gd name="T25" fmla="*/ 8 h 28"/>
                <a:gd name="T26" fmla="*/ 7 w 30"/>
                <a:gd name="T27" fmla="*/ 6 h 28"/>
                <a:gd name="T28" fmla="*/ 11 w 30"/>
                <a:gd name="T29" fmla="*/ 4 h 28"/>
                <a:gd name="T30" fmla="*/ 18 w 30"/>
                <a:gd name="T31" fmla="*/ 2 h 28"/>
                <a:gd name="T32" fmla="*/ 18 w 30"/>
                <a:gd name="T33" fmla="*/ 2 h 28"/>
                <a:gd name="T34" fmla="*/ 22 w 30"/>
                <a:gd name="T35" fmla="*/ 0 h 28"/>
                <a:gd name="T36" fmla="*/ 26 w 30"/>
                <a:gd name="T37" fmla="*/ 2 h 28"/>
                <a:gd name="T38" fmla="*/ 30 w 30"/>
                <a:gd name="T39" fmla="*/ 4 h 28"/>
                <a:gd name="T40" fmla="*/ 30 w 30"/>
                <a:gd name="T41" fmla="*/ 8 h 28"/>
                <a:gd name="T42" fmla="*/ 30 w 30"/>
                <a:gd name="T43" fmla="*/ 11 h 28"/>
                <a:gd name="T44" fmla="*/ 30 w 30"/>
                <a:gd name="T45" fmla="*/ 17 h 28"/>
                <a:gd name="T46" fmla="*/ 26 w 30"/>
                <a:gd name="T47" fmla="*/ 27 h 28"/>
                <a:gd name="T48" fmla="*/ 26 w 30"/>
                <a:gd name="T49" fmla="*/ 27 h 28"/>
                <a:gd name="T50" fmla="*/ 26 w 30"/>
                <a:gd name="T51" fmla="*/ 27 h 28"/>
                <a:gd name="T52" fmla="*/ 26 w 30"/>
                <a:gd name="T5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8">
                  <a:moveTo>
                    <a:pt x="26" y="27"/>
                  </a:moveTo>
                  <a:lnTo>
                    <a:pt x="26" y="27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3" y="27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30" y="1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4AA84EA-CB9A-014B-BCFD-9E941CED38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8752" y="2146184"/>
              <a:ext cx="146456" cy="127971"/>
            </a:xfrm>
            <a:custGeom>
              <a:avLst/>
              <a:gdLst>
                <a:gd name="T0" fmla="*/ 4 w 96"/>
                <a:gd name="T1" fmla="*/ 61 h 99"/>
                <a:gd name="T2" fmla="*/ 23 w 96"/>
                <a:gd name="T3" fmla="*/ 44 h 99"/>
                <a:gd name="T4" fmla="*/ 28 w 96"/>
                <a:gd name="T5" fmla="*/ 36 h 99"/>
                <a:gd name="T6" fmla="*/ 34 w 96"/>
                <a:gd name="T7" fmla="*/ 15 h 99"/>
                <a:gd name="T8" fmla="*/ 40 w 96"/>
                <a:gd name="T9" fmla="*/ 6 h 99"/>
                <a:gd name="T10" fmla="*/ 43 w 96"/>
                <a:gd name="T11" fmla="*/ 2 h 99"/>
                <a:gd name="T12" fmla="*/ 51 w 96"/>
                <a:gd name="T13" fmla="*/ 0 h 99"/>
                <a:gd name="T14" fmla="*/ 53 w 96"/>
                <a:gd name="T15" fmla="*/ 2 h 99"/>
                <a:gd name="T16" fmla="*/ 53 w 96"/>
                <a:gd name="T17" fmla="*/ 6 h 99"/>
                <a:gd name="T18" fmla="*/ 51 w 96"/>
                <a:gd name="T19" fmla="*/ 12 h 99"/>
                <a:gd name="T20" fmla="*/ 45 w 96"/>
                <a:gd name="T21" fmla="*/ 17 h 99"/>
                <a:gd name="T22" fmla="*/ 41 w 96"/>
                <a:gd name="T23" fmla="*/ 23 h 99"/>
                <a:gd name="T24" fmla="*/ 41 w 96"/>
                <a:gd name="T25" fmla="*/ 27 h 99"/>
                <a:gd name="T26" fmla="*/ 49 w 96"/>
                <a:gd name="T27" fmla="*/ 29 h 99"/>
                <a:gd name="T28" fmla="*/ 51 w 96"/>
                <a:gd name="T29" fmla="*/ 33 h 99"/>
                <a:gd name="T30" fmla="*/ 55 w 96"/>
                <a:gd name="T31" fmla="*/ 40 h 99"/>
                <a:gd name="T32" fmla="*/ 58 w 96"/>
                <a:gd name="T33" fmla="*/ 42 h 99"/>
                <a:gd name="T34" fmla="*/ 62 w 96"/>
                <a:gd name="T35" fmla="*/ 40 h 99"/>
                <a:gd name="T36" fmla="*/ 72 w 96"/>
                <a:gd name="T37" fmla="*/ 40 h 99"/>
                <a:gd name="T38" fmla="*/ 75 w 96"/>
                <a:gd name="T39" fmla="*/ 42 h 99"/>
                <a:gd name="T40" fmla="*/ 77 w 96"/>
                <a:gd name="T41" fmla="*/ 46 h 99"/>
                <a:gd name="T42" fmla="*/ 83 w 96"/>
                <a:gd name="T43" fmla="*/ 46 h 99"/>
                <a:gd name="T44" fmla="*/ 89 w 96"/>
                <a:gd name="T45" fmla="*/ 48 h 99"/>
                <a:gd name="T46" fmla="*/ 87 w 96"/>
                <a:gd name="T47" fmla="*/ 50 h 99"/>
                <a:gd name="T48" fmla="*/ 85 w 96"/>
                <a:gd name="T49" fmla="*/ 53 h 99"/>
                <a:gd name="T50" fmla="*/ 85 w 96"/>
                <a:gd name="T51" fmla="*/ 57 h 99"/>
                <a:gd name="T52" fmla="*/ 93 w 96"/>
                <a:gd name="T53" fmla="*/ 59 h 99"/>
                <a:gd name="T54" fmla="*/ 91 w 96"/>
                <a:gd name="T55" fmla="*/ 61 h 99"/>
                <a:gd name="T56" fmla="*/ 85 w 96"/>
                <a:gd name="T57" fmla="*/ 68 h 99"/>
                <a:gd name="T58" fmla="*/ 81 w 96"/>
                <a:gd name="T59" fmla="*/ 74 h 99"/>
                <a:gd name="T60" fmla="*/ 81 w 96"/>
                <a:gd name="T61" fmla="*/ 82 h 99"/>
                <a:gd name="T62" fmla="*/ 85 w 96"/>
                <a:gd name="T63" fmla="*/ 78 h 99"/>
                <a:gd name="T64" fmla="*/ 89 w 96"/>
                <a:gd name="T65" fmla="*/ 76 h 99"/>
                <a:gd name="T66" fmla="*/ 94 w 96"/>
                <a:gd name="T67" fmla="*/ 76 h 99"/>
                <a:gd name="T68" fmla="*/ 96 w 96"/>
                <a:gd name="T69" fmla="*/ 78 h 99"/>
                <a:gd name="T70" fmla="*/ 93 w 96"/>
                <a:gd name="T71" fmla="*/ 82 h 99"/>
                <a:gd name="T72" fmla="*/ 96 w 96"/>
                <a:gd name="T73" fmla="*/ 85 h 99"/>
                <a:gd name="T74" fmla="*/ 96 w 96"/>
                <a:gd name="T75" fmla="*/ 91 h 99"/>
                <a:gd name="T76" fmla="*/ 96 w 96"/>
                <a:gd name="T77" fmla="*/ 91 h 99"/>
                <a:gd name="T78" fmla="*/ 93 w 96"/>
                <a:gd name="T79" fmla="*/ 91 h 99"/>
                <a:gd name="T80" fmla="*/ 93 w 96"/>
                <a:gd name="T81" fmla="*/ 95 h 99"/>
                <a:gd name="T82" fmla="*/ 89 w 96"/>
                <a:gd name="T83" fmla="*/ 97 h 99"/>
                <a:gd name="T84" fmla="*/ 79 w 96"/>
                <a:gd name="T85" fmla="*/ 97 h 99"/>
                <a:gd name="T86" fmla="*/ 81 w 96"/>
                <a:gd name="T87" fmla="*/ 95 h 99"/>
                <a:gd name="T88" fmla="*/ 79 w 96"/>
                <a:gd name="T89" fmla="*/ 87 h 99"/>
                <a:gd name="T90" fmla="*/ 75 w 96"/>
                <a:gd name="T91" fmla="*/ 85 h 99"/>
                <a:gd name="T92" fmla="*/ 68 w 96"/>
                <a:gd name="T93" fmla="*/ 91 h 99"/>
                <a:gd name="T94" fmla="*/ 58 w 96"/>
                <a:gd name="T95" fmla="*/ 95 h 99"/>
                <a:gd name="T96" fmla="*/ 58 w 96"/>
                <a:gd name="T97" fmla="*/ 85 h 99"/>
                <a:gd name="T98" fmla="*/ 60 w 96"/>
                <a:gd name="T99" fmla="*/ 85 h 99"/>
                <a:gd name="T100" fmla="*/ 60 w 96"/>
                <a:gd name="T101" fmla="*/ 82 h 99"/>
                <a:gd name="T102" fmla="*/ 57 w 96"/>
                <a:gd name="T103" fmla="*/ 82 h 99"/>
                <a:gd name="T104" fmla="*/ 45 w 96"/>
                <a:gd name="T105" fmla="*/ 80 h 99"/>
                <a:gd name="T106" fmla="*/ 30 w 96"/>
                <a:gd name="T107" fmla="*/ 78 h 99"/>
                <a:gd name="T108" fmla="*/ 26 w 96"/>
                <a:gd name="T109" fmla="*/ 78 h 99"/>
                <a:gd name="T110" fmla="*/ 13 w 96"/>
                <a:gd name="T111" fmla="*/ 82 h 99"/>
                <a:gd name="T112" fmla="*/ 7 w 96"/>
                <a:gd name="T113" fmla="*/ 82 h 99"/>
                <a:gd name="T114" fmla="*/ 0 w 96"/>
                <a:gd name="T115" fmla="*/ 78 h 99"/>
                <a:gd name="T116" fmla="*/ 2 w 96"/>
                <a:gd name="T117" fmla="*/ 78 h 99"/>
                <a:gd name="T118" fmla="*/ 6 w 96"/>
                <a:gd name="T119" fmla="*/ 68 h 99"/>
                <a:gd name="T120" fmla="*/ 7 w 96"/>
                <a:gd name="T121" fmla="*/ 61 h 99"/>
                <a:gd name="T122" fmla="*/ 4 w 96"/>
                <a:gd name="T123" fmla="*/ 61 h 99"/>
                <a:gd name="T124" fmla="*/ 4 w 96"/>
                <a:gd name="T125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99">
                  <a:moveTo>
                    <a:pt x="4" y="61"/>
                  </a:moveTo>
                  <a:lnTo>
                    <a:pt x="4" y="61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6" y="40"/>
                  </a:lnTo>
                  <a:lnTo>
                    <a:pt x="28" y="36"/>
                  </a:lnTo>
                  <a:lnTo>
                    <a:pt x="30" y="27"/>
                  </a:lnTo>
                  <a:lnTo>
                    <a:pt x="34" y="15"/>
                  </a:lnTo>
                  <a:lnTo>
                    <a:pt x="36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3" y="2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10"/>
                  </a:lnTo>
                  <a:lnTo>
                    <a:pt x="51" y="12"/>
                  </a:lnTo>
                  <a:lnTo>
                    <a:pt x="47" y="15"/>
                  </a:lnTo>
                  <a:lnTo>
                    <a:pt x="45" y="17"/>
                  </a:lnTo>
                  <a:lnTo>
                    <a:pt x="41" y="19"/>
                  </a:lnTo>
                  <a:lnTo>
                    <a:pt x="41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5" y="27"/>
                  </a:lnTo>
                  <a:lnTo>
                    <a:pt x="49" y="29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7" y="46"/>
                  </a:lnTo>
                  <a:lnTo>
                    <a:pt x="89" y="48"/>
                  </a:lnTo>
                  <a:lnTo>
                    <a:pt x="89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5" y="53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9" y="57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1" y="61"/>
                  </a:lnTo>
                  <a:lnTo>
                    <a:pt x="89" y="65"/>
                  </a:lnTo>
                  <a:lnTo>
                    <a:pt x="85" y="68"/>
                  </a:lnTo>
                  <a:lnTo>
                    <a:pt x="81" y="70"/>
                  </a:lnTo>
                  <a:lnTo>
                    <a:pt x="81" y="74"/>
                  </a:lnTo>
                  <a:lnTo>
                    <a:pt x="81" y="78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85" y="78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3" y="76"/>
                  </a:lnTo>
                  <a:lnTo>
                    <a:pt x="94" y="76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4" y="82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3" y="95"/>
                  </a:lnTo>
                  <a:lnTo>
                    <a:pt x="93" y="95"/>
                  </a:lnTo>
                  <a:lnTo>
                    <a:pt x="91" y="97"/>
                  </a:lnTo>
                  <a:lnTo>
                    <a:pt x="89" y="97"/>
                  </a:lnTo>
                  <a:lnTo>
                    <a:pt x="85" y="99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1" y="95"/>
                  </a:lnTo>
                  <a:lnTo>
                    <a:pt x="81" y="91"/>
                  </a:lnTo>
                  <a:lnTo>
                    <a:pt x="79" y="87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2" y="89"/>
                  </a:lnTo>
                  <a:lnTo>
                    <a:pt x="68" y="91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89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57" y="82"/>
                  </a:lnTo>
                  <a:lnTo>
                    <a:pt x="53" y="82"/>
                  </a:lnTo>
                  <a:lnTo>
                    <a:pt x="45" y="80"/>
                  </a:lnTo>
                  <a:lnTo>
                    <a:pt x="36" y="78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19" y="78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7" y="82"/>
                  </a:lnTo>
                  <a:lnTo>
                    <a:pt x="4" y="8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4" y="76"/>
                  </a:lnTo>
                  <a:lnTo>
                    <a:pt x="6" y="68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4FCCC947-9E24-674E-86DE-69E4708889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8752" y="2146184"/>
              <a:ext cx="146456" cy="127971"/>
            </a:xfrm>
            <a:custGeom>
              <a:avLst/>
              <a:gdLst>
                <a:gd name="T0" fmla="*/ 4 w 96"/>
                <a:gd name="T1" fmla="*/ 61 h 99"/>
                <a:gd name="T2" fmla="*/ 23 w 96"/>
                <a:gd name="T3" fmla="*/ 44 h 99"/>
                <a:gd name="T4" fmla="*/ 28 w 96"/>
                <a:gd name="T5" fmla="*/ 36 h 99"/>
                <a:gd name="T6" fmla="*/ 34 w 96"/>
                <a:gd name="T7" fmla="*/ 15 h 99"/>
                <a:gd name="T8" fmla="*/ 40 w 96"/>
                <a:gd name="T9" fmla="*/ 6 h 99"/>
                <a:gd name="T10" fmla="*/ 43 w 96"/>
                <a:gd name="T11" fmla="*/ 2 h 99"/>
                <a:gd name="T12" fmla="*/ 51 w 96"/>
                <a:gd name="T13" fmla="*/ 0 h 99"/>
                <a:gd name="T14" fmla="*/ 53 w 96"/>
                <a:gd name="T15" fmla="*/ 2 h 99"/>
                <a:gd name="T16" fmla="*/ 53 w 96"/>
                <a:gd name="T17" fmla="*/ 6 h 99"/>
                <a:gd name="T18" fmla="*/ 51 w 96"/>
                <a:gd name="T19" fmla="*/ 12 h 99"/>
                <a:gd name="T20" fmla="*/ 45 w 96"/>
                <a:gd name="T21" fmla="*/ 17 h 99"/>
                <a:gd name="T22" fmla="*/ 41 w 96"/>
                <a:gd name="T23" fmla="*/ 23 h 99"/>
                <a:gd name="T24" fmla="*/ 41 w 96"/>
                <a:gd name="T25" fmla="*/ 27 h 99"/>
                <a:gd name="T26" fmla="*/ 49 w 96"/>
                <a:gd name="T27" fmla="*/ 29 h 99"/>
                <a:gd name="T28" fmla="*/ 51 w 96"/>
                <a:gd name="T29" fmla="*/ 33 h 99"/>
                <a:gd name="T30" fmla="*/ 55 w 96"/>
                <a:gd name="T31" fmla="*/ 40 h 99"/>
                <a:gd name="T32" fmla="*/ 58 w 96"/>
                <a:gd name="T33" fmla="*/ 42 h 99"/>
                <a:gd name="T34" fmla="*/ 62 w 96"/>
                <a:gd name="T35" fmla="*/ 40 h 99"/>
                <a:gd name="T36" fmla="*/ 72 w 96"/>
                <a:gd name="T37" fmla="*/ 40 h 99"/>
                <a:gd name="T38" fmla="*/ 75 w 96"/>
                <a:gd name="T39" fmla="*/ 42 h 99"/>
                <a:gd name="T40" fmla="*/ 77 w 96"/>
                <a:gd name="T41" fmla="*/ 46 h 99"/>
                <a:gd name="T42" fmla="*/ 83 w 96"/>
                <a:gd name="T43" fmla="*/ 46 h 99"/>
                <a:gd name="T44" fmla="*/ 89 w 96"/>
                <a:gd name="T45" fmla="*/ 48 h 99"/>
                <a:gd name="T46" fmla="*/ 87 w 96"/>
                <a:gd name="T47" fmla="*/ 50 h 99"/>
                <a:gd name="T48" fmla="*/ 85 w 96"/>
                <a:gd name="T49" fmla="*/ 53 h 99"/>
                <a:gd name="T50" fmla="*/ 85 w 96"/>
                <a:gd name="T51" fmla="*/ 57 h 99"/>
                <a:gd name="T52" fmla="*/ 93 w 96"/>
                <a:gd name="T53" fmla="*/ 59 h 99"/>
                <a:gd name="T54" fmla="*/ 91 w 96"/>
                <a:gd name="T55" fmla="*/ 61 h 99"/>
                <a:gd name="T56" fmla="*/ 85 w 96"/>
                <a:gd name="T57" fmla="*/ 68 h 99"/>
                <a:gd name="T58" fmla="*/ 81 w 96"/>
                <a:gd name="T59" fmla="*/ 74 h 99"/>
                <a:gd name="T60" fmla="*/ 81 w 96"/>
                <a:gd name="T61" fmla="*/ 82 h 99"/>
                <a:gd name="T62" fmla="*/ 85 w 96"/>
                <a:gd name="T63" fmla="*/ 78 h 99"/>
                <a:gd name="T64" fmla="*/ 89 w 96"/>
                <a:gd name="T65" fmla="*/ 76 h 99"/>
                <a:gd name="T66" fmla="*/ 94 w 96"/>
                <a:gd name="T67" fmla="*/ 76 h 99"/>
                <a:gd name="T68" fmla="*/ 96 w 96"/>
                <a:gd name="T69" fmla="*/ 78 h 99"/>
                <a:gd name="T70" fmla="*/ 93 w 96"/>
                <a:gd name="T71" fmla="*/ 82 h 99"/>
                <a:gd name="T72" fmla="*/ 96 w 96"/>
                <a:gd name="T73" fmla="*/ 85 h 99"/>
                <a:gd name="T74" fmla="*/ 96 w 96"/>
                <a:gd name="T75" fmla="*/ 91 h 99"/>
                <a:gd name="T76" fmla="*/ 96 w 96"/>
                <a:gd name="T77" fmla="*/ 91 h 99"/>
                <a:gd name="T78" fmla="*/ 93 w 96"/>
                <a:gd name="T79" fmla="*/ 91 h 99"/>
                <a:gd name="T80" fmla="*/ 93 w 96"/>
                <a:gd name="T81" fmla="*/ 95 h 99"/>
                <a:gd name="T82" fmla="*/ 89 w 96"/>
                <a:gd name="T83" fmla="*/ 97 h 99"/>
                <a:gd name="T84" fmla="*/ 79 w 96"/>
                <a:gd name="T85" fmla="*/ 97 h 99"/>
                <a:gd name="T86" fmla="*/ 81 w 96"/>
                <a:gd name="T87" fmla="*/ 95 h 99"/>
                <a:gd name="T88" fmla="*/ 79 w 96"/>
                <a:gd name="T89" fmla="*/ 87 h 99"/>
                <a:gd name="T90" fmla="*/ 75 w 96"/>
                <a:gd name="T91" fmla="*/ 85 h 99"/>
                <a:gd name="T92" fmla="*/ 68 w 96"/>
                <a:gd name="T93" fmla="*/ 91 h 99"/>
                <a:gd name="T94" fmla="*/ 58 w 96"/>
                <a:gd name="T95" fmla="*/ 95 h 99"/>
                <a:gd name="T96" fmla="*/ 58 w 96"/>
                <a:gd name="T97" fmla="*/ 85 h 99"/>
                <a:gd name="T98" fmla="*/ 60 w 96"/>
                <a:gd name="T99" fmla="*/ 85 h 99"/>
                <a:gd name="T100" fmla="*/ 60 w 96"/>
                <a:gd name="T101" fmla="*/ 82 h 99"/>
                <a:gd name="T102" fmla="*/ 57 w 96"/>
                <a:gd name="T103" fmla="*/ 82 h 99"/>
                <a:gd name="T104" fmla="*/ 45 w 96"/>
                <a:gd name="T105" fmla="*/ 80 h 99"/>
                <a:gd name="T106" fmla="*/ 30 w 96"/>
                <a:gd name="T107" fmla="*/ 78 h 99"/>
                <a:gd name="T108" fmla="*/ 26 w 96"/>
                <a:gd name="T109" fmla="*/ 78 h 99"/>
                <a:gd name="T110" fmla="*/ 13 w 96"/>
                <a:gd name="T111" fmla="*/ 82 h 99"/>
                <a:gd name="T112" fmla="*/ 7 w 96"/>
                <a:gd name="T113" fmla="*/ 82 h 99"/>
                <a:gd name="T114" fmla="*/ 0 w 96"/>
                <a:gd name="T115" fmla="*/ 78 h 99"/>
                <a:gd name="T116" fmla="*/ 2 w 96"/>
                <a:gd name="T117" fmla="*/ 78 h 99"/>
                <a:gd name="T118" fmla="*/ 6 w 96"/>
                <a:gd name="T119" fmla="*/ 68 h 99"/>
                <a:gd name="T120" fmla="*/ 7 w 96"/>
                <a:gd name="T121" fmla="*/ 61 h 99"/>
                <a:gd name="T122" fmla="*/ 4 w 96"/>
                <a:gd name="T123" fmla="*/ 61 h 99"/>
                <a:gd name="T124" fmla="*/ 4 w 96"/>
                <a:gd name="T125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99">
                  <a:moveTo>
                    <a:pt x="4" y="61"/>
                  </a:moveTo>
                  <a:lnTo>
                    <a:pt x="4" y="61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6" y="40"/>
                  </a:lnTo>
                  <a:lnTo>
                    <a:pt x="28" y="36"/>
                  </a:lnTo>
                  <a:lnTo>
                    <a:pt x="30" y="27"/>
                  </a:lnTo>
                  <a:lnTo>
                    <a:pt x="34" y="15"/>
                  </a:lnTo>
                  <a:lnTo>
                    <a:pt x="36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3" y="2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10"/>
                  </a:lnTo>
                  <a:lnTo>
                    <a:pt x="51" y="12"/>
                  </a:lnTo>
                  <a:lnTo>
                    <a:pt x="47" y="15"/>
                  </a:lnTo>
                  <a:lnTo>
                    <a:pt x="45" y="17"/>
                  </a:lnTo>
                  <a:lnTo>
                    <a:pt x="41" y="19"/>
                  </a:lnTo>
                  <a:lnTo>
                    <a:pt x="41" y="2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5" y="27"/>
                  </a:lnTo>
                  <a:lnTo>
                    <a:pt x="49" y="29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2" y="40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5" y="42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7" y="46"/>
                  </a:lnTo>
                  <a:lnTo>
                    <a:pt x="89" y="48"/>
                  </a:lnTo>
                  <a:lnTo>
                    <a:pt x="89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5" y="53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9" y="57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1" y="61"/>
                  </a:lnTo>
                  <a:lnTo>
                    <a:pt x="89" y="65"/>
                  </a:lnTo>
                  <a:lnTo>
                    <a:pt x="85" y="68"/>
                  </a:lnTo>
                  <a:lnTo>
                    <a:pt x="81" y="70"/>
                  </a:lnTo>
                  <a:lnTo>
                    <a:pt x="81" y="74"/>
                  </a:lnTo>
                  <a:lnTo>
                    <a:pt x="81" y="78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85" y="78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3" y="76"/>
                  </a:lnTo>
                  <a:lnTo>
                    <a:pt x="94" y="76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4" y="82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3" y="95"/>
                  </a:lnTo>
                  <a:lnTo>
                    <a:pt x="93" y="95"/>
                  </a:lnTo>
                  <a:lnTo>
                    <a:pt x="91" y="97"/>
                  </a:lnTo>
                  <a:lnTo>
                    <a:pt x="89" y="97"/>
                  </a:lnTo>
                  <a:lnTo>
                    <a:pt x="85" y="99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1" y="95"/>
                  </a:lnTo>
                  <a:lnTo>
                    <a:pt x="81" y="91"/>
                  </a:lnTo>
                  <a:lnTo>
                    <a:pt x="79" y="87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2" y="89"/>
                  </a:lnTo>
                  <a:lnTo>
                    <a:pt x="68" y="91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89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57" y="82"/>
                  </a:lnTo>
                  <a:lnTo>
                    <a:pt x="53" y="82"/>
                  </a:lnTo>
                  <a:lnTo>
                    <a:pt x="45" y="80"/>
                  </a:lnTo>
                  <a:lnTo>
                    <a:pt x="36" y="78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19" y="78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7" y="82"/>
                  </a:lnTo>
                  <a:lnTo>
                    <a:pt x="4" y="8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4" y="76"/>
                  </a:lnTo>
                  <a:lnTo>
                    <a:pt x="6" y="68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8CC3B552-7E7A-F341-B759-15A1166518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9526" y="1403963"/>
              <a:ext cx="99533" cy="39458"/>
            </a:xfrm>
            <a:custGeom>
              <a:avLst/>
              <a:gdLst>
                <a:gd name="T0" fmla="*/ 21 w 65"/>
                <a:gd name="T1" fmla="*/ 2 h 30"/>
                <a:gd name="T2" fmla="*/ 21 w 65"/>
                <a:gd name="T3" fmla="*/ 2 h 30"/>
                <a:gd name="T4" fmla="*/ 10 w 65"/>
                <a:gd name="T5" fmla="*/ 0 h 30"/>
                <a:gd name="T6" fmla="*/ 4 w 65"/>
                <a:gd name="T7" fmla="*/ 0 h 30"/>
                <a:gd name="T8" fmla="*/ 0 w 65"/>
                <a:gd name="T9" fmla="*/ 0 h 30"/>
                <a:gd name="T10" fmla="*/ 0 w 65"/>
                <a:gd name="T11" fmla="*/ 0 h 30"/>
                <a:gd name="T12" fmla="*/ 0 w 65"/>
                <a:gd name="T13" fmla="*/ 0 h 30"/>
                <a:gd name="T14" fmla="*/ 0 w 65"/>
                <a:gd name="T15" fmla="*/ 4 h 30"/>
                <a:gd name="T16" fmla="*/ 0 w 65"/>
                <a:gd name="T17" fmla="*/ 6 h 30"/>
                <a:gd name="T18" fmla="*/ 2 w 65"/>
                <a:gd name="T19" fmla="*/ 8 h 30"/>
                <a:gd name="T20" fmla="*/ 6 w 65"/>
                <a:gd name="T21" fmla="*/ 10 h 30"/>
                <a:gd name="T22" fmla="*/ 10 w 65"/>
                <a:gd name="T23" fmla="*/ 11 h 30"/>
                <a:gd name="T24" fmla="*/ 12 w 65"/>
                <a:gd name="T25" fmla="*/ 11 h 30"/>
                <a:gd name="T26" fmla="*/ 14 w 65"/>
                <a:gd name="T27" fmla="*/ 15 h 30"/>
                <a:gd name="T28" fmla="*/ 14 w 65"/>
                <a:gd name="T29" fmla="*/ 15 h 30"/>
                <a:gd name="T30" fmla="*/ 16 w 65"/>
                <a:gd name="T31" fmla="*/ 19 h 30"/>
                <a:gd name="T32" fmla="*/ 17 w 65"/>
                <a:gd name="T33" fmla="*/ 21 h 30"/>
                <a:gd name="T34" fmla="*/ 19 w 65"/>
                <a:gd name="T35" fmla="*/ 27 h 30"/>
                <a:gd name="T36" fmla="*/ 23 w 65"/>
                <a:gd name="T37" fmla="*/ 30 h 30"/>
                <a:gd name="T38" fmla="*/ 23 w 65"/>
                <a:gd name="T39" fmla="*/ 30 h 30"/>
                <a:gd name="T40" fmla="*/ 23 w 65"/>
                <a:gd name="T41" fmla="*/ 29 h 30"/>
                <a:gd name="T42" fmla="*/ 27 w 65"/>
                <a:gd name="T43" fmla="*/ 27 h 30"/>
                <a:gd name="T44" fmla="*/ 33 w 65"/>
                <a:gd name="T45" fmla="*/ 25 h 30"/>
                <a:gd name="T46" fmla="*/ 42 w 65"/>
                <a:gd name="T47" fmla="*/ 21 h 30"/>
                <a:gd name="T48" fmla="*/ 42 w 65"/>
                <a:gd name="T49" fmla="*/ 21 h 30"/>
                <a:gd name="T50" fmla="*/ 53 w 65"/>
                <a:gd name="T51" fmla="*/ 19 h 30"/>
                <a:gd name="T52" fmla="*/ 59 w 65"/>
                <a:gd name="T53" fmla="*/ 17 h 30"/>
                <a:gd name="T54" fmla="*/ 65 w 65"/>
                <a:gd name="T55" fmla="*/ 17 h 30"/>
                <a:gd name="T56" fmla="*/ 65 w 65"/>
                <a:gd name="T57" fmla="*/ 17 h 30"/>
                <a:gd name="T58" fmla="*/ 57 w 65"/>
                <a:gd name="T59" fmla="*/ 11 h 30"/>
                <a:gd name="T60" fmla="*/ 52 w 65"/>
                <a:gd name="T61" fmla="*/ 6 h 30"/>
                <a:gd name="T62" fmla="*/ 48 w 65"/>
                <a:gd name="T63" fmla="*/ 4 h 30"/>
                <a:gd name="T64" fmla="*/ 46 w 65"/>
                <a:gd name="T65" fmla="*/ 2 h 30"/>
                <a:gd name="T66" fmla="*/ 42 w 65"/>
                <a:gd name="T67" fmla="*/ 0 h 30"/>
                <a:gd name="T68" fmla="*/ 38 w 65"/>
                <a:gd name="T69" fmla="*/ 0 h 30"/>
                <a:gd name="T70" fmla="*/ 38 w 65"/>
                <a:gd name="T71" fmla="*/ 0 h 30"/>
                <a:gd name="T72" fmla="*/ 33 w 65"/>
                <a:gd name="T73" fmla="*/ 0 h 30"/>
                <a:gd name="T74" fmla="*/ 29 w 65"/>
                <a:gd name="T75" fmla="*/ 0 h 30"/>
                <a:gd name="T76" fmla="*/ 21 w 65"/>
                <a:gd name="T77" fmla="*/ 2 h 30"/>
                <a:gd name="T78" fmla="*/ 21 w 65"/>
                <a:gd name="T79" fmla="*/ 2 h 30"/>
                <a:gd name="T80" fmla="*/ 21 w 65"/>
                <a:gd name="T81" fmla="*/ 2 h 30"/>
                <a:gd name="T82" fmla="*/ 21 w 65"/>
                <a:gd name="T8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30">
                  <a:moveTo>
                    <a:pt x="21" y="2"/>
                  </a:moveTo>
                  <a:lnTo>
                    <a:pt x="21" y="2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6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6" y="19"/>
                  </a:lnTo>
                  <a:lnTo>
                    <a:pt x="17" y="21"/>
                  </a:lnTo>
                  <a:lnTo>
                    <a:pt x="19" y="27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33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53" y="19"/>
                  </a:lnTo>
                  <a:lnTo>
                    <a:pt x="59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57" y="11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1017D74C-001F-0F44-B5BB-EA3074A53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19526" y="1403963"/>
              <a:ext cx="99533" cy="39458"/>
            </a:xfrm>
            <a:custGeom>
              <a:avLst/>
              <a:gdLst>
                <a:gd name="T0" fmla="*/ 21 w 65"/>
                <a:gd name="T1" fmla="*/ 2 h 30"/>
                <a:gd name="T2" fmla="*/ 21 w 65"/>
                <a:gd name="T3" fmla="*/ 2 h 30"/>
                <a:gd name="T4" fmla="*/ 10 w 65"/>
                <a:gd name="T5" fmla="*/ 0 h 30"/>
                <a:gd name="T6" fmla="*/ 4 w 65"/>
                <a:gd name="T7" fmla="*/ 0 h 30"/>
                <a:gd name="T8" fmla="*/ 0 w 65"/>
                <a:gd name="T9" fmla="*/ 0 h 30"/>
                <a:gd name="T10" fmla="*/ 0 w 65"/>
                <a:gd name="T11" fmla="*/ 0 h 30"/>
                <a:gd name="T12" fmla="*/ 0 w 65"/>
                <a:gd name="T13" fmla="*/ 0 h 30"/>
                <a:gd name="T14" fmla="*/ 0 w 65"/>
                <a:gd name="T15" fmla="*/ 4 h 30"/>
                <a:gd name="T16" fmla="*/ 0 w 65"/>
                <a:gd name="T17" fmla="*/ 6 h 30"/>
                <a:gd name="T18" fmla="*/ 2 w 65"/>
                <a:gd name="T19" fmla="*/ 8 h 30"/>
                <a:gd name="T20" fmla="*/ 6 w 65"/>
                <a:gd name="T21" fmla="*/ 10 h 30"/>
                <a:gd name="T22" fmla="*/ 10 w 65"/>
                <a:gd name="T23" fmla="*/ 11 h 30"/>
                <a:gd name="T24" fmla="*/ 12 w 65"/>
                <a:gd name="T25" fmla="*/ 11 h 30"/>
                <a:gd name="T26" fmla="*/ 14 w 65"/>
                <a:gd name="T27" fmla="*/ 15 h 30"/>
                <a:gd name="T28" fmla="*/ 14 w 65"/>
                <a:gd name="T29" fmla="*/ 15 h 30"/>
                <a:gd name="T30" fmla="*/ 16 w 65"/>
                <a:gd name="T31" fmla="*/ 19 h 30"/>
                <a:gd name="T32" fmla="*/ 17 w 65"/>
                <a:gd name="T33" fmla="*/ 21 h 30"/>
                <a:gd name="T34" fmla="*/ 19 w 65"/>
                <a:gd name="T35" fmla="*/ 27 h 30"/>
                <a:gd name="T36" fmla="*/ 23 w 65"/>
                <a:gd name="T37" fmla="*/ 30 h 30"/>
                <a:gd name="T38" fmla="*/ 23 w 65"/>
                <a:gd name="T39" fmla="*/ 30 h 30"/>
                <a:gd name="T40" fmla="*/ 23 w 65"/>
                <a:gd name="T41" fmla="*/ 29 h 30"/>
                <a:gd name="T42" fmla="*/ 27 w 65"/>
                <a:gd name="T43" fmla="*/ 27 h 30"/>
                <a:gd name="T44" fmla="*/ 33 w 65"/>
                <a:gd name="T45" fmla="*/ 25 h 30"/>
                <a:gd name="T46" fmla="*/ 42 w 65"/>
                <a:gd name="T47" fmla="*/ 21 h 30"/>
                <a:gd name="T48" fmla="*/ 42 w 65"/>
                <a:gd name="T49" fmla="*/ 21 h 30"/>
                <a:gd name="T50" fmla="*/ 53 w 65"/>
                <a:gd name="T51" fmla="*/ 19 h 30"/>
                <a:gd name="T52" fmla="*/ 59 w 65"/>
                <a:gd name="T53" fmla="*/ 17 h 30"/>
                <a:gd name="T54" fmla="*/ 65 w 65"/>
                <a:gd name="T55" fmla="*/ 17 h 30"/>
                <a:gd name="T56" fmla="*/ 65 w 65"/>
                <a:gd name="T57" fmla="*/ 17 h 30"/>
                <a:gd name="T58" fmla="*/ 57 w 65"/>
                <a:gd name="T59" fmla="*/ 11 h 30"/>
                <a:gd name="T60" fmla="*/ 52 w 65"/>
                <a:gd name="T61" fmla="*/ 6 h 30"/>
                <a:gd name="T62" fmla="*/ 48 w 65"/>
                <a:gd name="T63" fmla="*/ 4 h 30"/>
                <a:gd name="T64" fmla="*/ 46 w 65"/>
                <a:gd name="T65" fmla="*/ 2 h 30"/>
                <a:gd name="T66" fmla="*/ 42 w 65"/>
                <a:gd name="T67" fmla="*/ 0 h 30"/>
                <a:gd name="T68" fmla="*/ 38 w 65"/>
                <a:gd name="T69" fmla="*/ 0 h 30"/>
                <a:gd name="T70" fmla="*/ 38 w 65"/>
                <a:gd name="T71" fmla="*/ 0 h 30"/>
                <a:gd name="T72" fmla="*/ 33 w 65"/>
                <a:gd name="T73" fmla="*/ 0 h 30"/>
                <a:gd name="T74" fmla="*/ 29 w 65"/>
                <a:gd name="T75" fmla="*/ 0 h 30"/>
                <a:gd name="T76" fmla="*/ 21 w 65"/>
                <a:gd name="T77" fmla="*/ 2 h 30"/>
                <a:gd name="T78" fmla="*/ 21 w 65"/>
                <a:gd name="T79" fmla="*/ 2 h 30"/>
                <a:gd name="T80" fmla="*/ 21 w 65"/>
                <a:gd name="T81" fmla="*/ 2 h 30"/>
                <a:gd name="T82" fmla="*/ 21 w 65"/>
                <a:gd name="T8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30">
                  <a:moveTo>
                    <a:pt x="21" y="2"/>
                  </a:moveTo>
                  <a:lnTo>
                    <a:pt x="21" y="2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6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6" y="19"/>
                  </a:lnTo>
                  <a:lnTo>
                    <a:pt x="17" y="21"/>
                  </a:lnTo>
                  <a:lnTo>
                    <a:pt x="19" y="27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33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53" y="19"/>
                  </a:lnTo>
                  <a:lnTo>
                    <a:pt x="59" y="17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57" y="11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CA86243F-B101-D643-AD20-DA06009851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787" y="2264555"/>
              <a:ext cx="42657" cy="26661"/>
            </a:xfrm>
            <a:custGeom>
              <a:avLst/>
              <a:gdLst>
                <a:gd name="T0" fmla="*/ 5 w 28"/>
                <a:gd name="T1" fmla="*/ 13 h 21"/>
                <a:gd name="T2" fmla="*/ 5 w 28"/>
                <a:gd name="T3" fmla="*/ 13 h 21"/>
                <a:gd name="T4" fmla="*/ 5 w 28"/>
                <a:gd name="T5" fmla="*/ 11 h 21"/>
                <a:gd name="T6" fmla="*/ 3 w 28"/>
                <a:gd name="T7" fmla="*/ 10 h 21"/>
                <a:gd name="T8" fmla="*/ 2 w 28"/>
                <a:gd name="T9" fmla="*/ 10 h 21"/>
                <a:gd name="T10" fmla="*/ 2 w 28"/>
                <a:gd name="T11" fmla="*/ 8 h 21"/>
                <a:gd name="T12" fmla="*/ 2 w 28"/>
                <a:gd name="T13" fmla="*/ 8 h 21"/>
                <a:gd name="T14" fmla="*/ 0 w 28"/>
                <a:gd name="T15" fmla="*/ 6 h 21"/>
                <a:gd name="T16" fmla="*/ 0 w 28"/>
                <a:gd name="T17" fmla="*/ 6 h 21"/>
                <a:gd name="T18" fmla="*/ 0 w 28"/>
                <a:gd name="T19" fmla="*/ 4 h 21"/>
                <a:gd name="T20" fmla="*/ 2 w 28"/>
                <a:gd name="T21" fmla="*/ 0 h 21"/>
                <a:gd name="T22" fmla="*/ 2 w 28"/>
                <a:gd name="T23" fmla="*/ 0 h 21"/>
                <a:gd name="T24" fmla="*/ 5 w 28"/>
                <a:gd name="T25" fmla="*/ 6 h 21"/>
                <a:gd name="T26" fmla="*/ 9 w 28"/>
                <a:gd name="T27" fmla="*/ 8 h 21"/>
                <a:gd name="T28" fmla="*/ 13 w 28"/>
                <a:gd name="T29" fmla="*/ 10 h 21"/>
                <a:gd name="T30" fmla="*/ 13 w 28"/>
                <a:gd name="T31" fmla="*/ 10 h 21"/>
                <a:gd name="T32" fmla="*/ 17 w 28"/>
                <a:gd name="T33" fmla="*/ 10 h 21"/>
                <a:gd name="T34" fmla="*/ 22 w 28"/>
                <a:gd name="T35" fmla="*/ 10 h 21"/>
                <a:gd name="T36" fmla="*/ 24 w 28"/>
                <a:gd name="T37" fmla="*/ 10 h 21"/>
                <a:gd name="T38" fmla="*/ 24 w 28"/>
                <a:gd name="T39" fmla="*/ 10 h 21"/>
                <a:gd name="T40" fmla="*/ 28 w 28"/>
                <a:gd name="T41" fmla="*/ 11 h 21"/>
                <a:gd name="T42" fmla="*/ 28 w 28"/>
                <a:gd name="T43" fmla="*/ 13 h 21"/>
                <a:gd name="T44" fmla="*/ 28 w 28"/>
                <a:gd name="T45" fmla="*/ 13 h 21"/>
                <a:gd name="T46" fmla="*/ 22 w 28"/>
                <a:gd name="T47" fmla="*/ 21 h 21"/>
                <a:gd name="T48" fmla="*/ 22 w 28"/>
                <a:gd name="T49" fmla="*/ 21 h 21"/>
                <a:gd name="T50" fmla="*/ 19 w 28"/>
                <a:gd name="T51" fmla="*/ 21 h 21"/>
                <a:gd name="T52" fmla="*/ 17 w 28"/>
                <a:gd name="T53" fmla="*/ 21 h 21"/>
                <a:gd name="T54" fmla="*/ 15 w 28"/>
                <a:gd name="T55" fmla="*/ 17 h 21"/>
                <a:gd name="T56" fmla="*/ 13 w 28"/>
                <a:gd name="T57" fmla="*/ 15 h 21"/>
                <a:gd name="T58" fmla="*/ 13 w 28"/>
                <a:gd name="T59" fmla="*/ 15 h 21"/>
                <a:gd name="T60" fmla="*/ 9 w 28"/>
                <a:gd name="T61" fmla="*/ 13 h 21"/>
                <a:gd name="T62" fmla="*/ 5 w 28"/>
                <a:gd name="T63" fmla="*/ 13 h 21"/>
                <a:gd name="T64" fmla="*/ 5 w 28"/>
                <a:gd name="T65" fmla="*/ 13 h 21"/>
                <a:gd name="T66" fmla="*/ 5 w 28"/>
                <a:gd name="T67" fmla="*/ 13 h 21"/>
                <a:gd name="T68" fmla="*/ 5 w 28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21">
                  <a:moveTo>
                    <a:pt x="5" y="13"/>
                  </a:moveTo>
                  <a:lnTo>
                    <a:pt x="5" y="13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6"/>
                  </a:lnTo>
                  <a:lnTo>
                    <a:pt x="9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ECED2087-7062-7E49-AE7E-C07446D788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787" y="2264555"/>
              <a:ext cx="42657" cy="26661"/>
            </a:xfrm>
            <a:custGeom>
              <a:avLst/>
              <a:gdLst>
                <a:gd name="T0" fmla="*/ 5 w 28"/>
                <a:gd name="T1" fmla="*/ 13 h 21"/>
                <a:gd name="T2" fmla="*/ 5 w 28"/>
                <a:gd name="T3" fmla="*/ 13 h 21"/>
                <a:gd name="T4" fmla="*/ 5 w 28"/>
                <a:gd name="T5" fmla="*/ 11 h 21"/>
                <a:gd name="T6" fmla="*/ 3 w 28"/>
                <a:gd name="T7" fmla="*/ 10 h 21"/>
                <a:gd name="T8" fmla="*/ 2 w 28"/>
                <a:gd name="T9" fmla="*/ 10 h 21"/>
                <a:gd name="T10" fmla="*/ 2 w 28"/>
                <a:gd name="T11" fmla="*/ 8 h 21"/>
                <a:gd name="T12" fmla="*/ 2 w 28"/>
                <a:gd name="T13" fmla="*/ 8 h 21"/>
                <a:gd name="T14" fmla="*/ 0 w 28"/>
                <a:gd name="T15" fmla="*/ 6 h 21"/>
                <a:gd name="T16" fmla="*/ 0 w 28"/>
                <a:gd name="T17" fmla="*/ 6 h 21"/>
                <a:gd name="T18" fmla="*/ 0 w 28"/>
                <a:gd name="T19" fmla="*/ 4 h 21"/>
                <a:gd name="T20" fmla="*/ 2 w 28"/>
                <a:gd name="T21" fmla="*/ 0 h 21"/>
                <a:gd name="T22" fmla="*/ 2 w 28"/>
                <a:gd name="T23" fmla="*/ 0 h 21"/>
                <a:gd name="T24" fmla="*/ 5 w 28"/>
                <a:gd name="T25" fmla="*/ 6 h 21"/>
                <a:gd name="T26" fmla="*/ 9 w 28"/>
                <a:gd name="T27" fmla="*/ 8 h 21"/>
                <a:gd name="T28" fmla="*/ 13 w 28"/>
                <a:gd name="T29" fmla="*/ 10 h 21"/>
                <a:gd name="T30" fmla="*/ 13 w 28"/>
                <a:gd name="T31" fmla="*/ 10 h 21"/>
                <a:gd name="T32" fmla="*/ 17 w 28"/>
                <a:gd name="T33" fmla="*/ 10 h 21"/>
                <a:gd name="T34" fmla="*/ 22 w 28"/>
                <a:gd name="T35" fmla="*/ 10 h 21"/>
                <a:gd name="T36" fmla="*/ 24 w 28"/>
                <a:gd name="T37" fmla="*/ 10 h 21"/>
                <a:gd name="T38" fmla="*/ 24 w 28"/>
                <a:gd name="T39" fmla="*/ 10 h 21"/>
                <a:gd name="T40" fmla="*/ 28 w 28"/>
                <a:gd name="T41" fmla="*/ 11 h 21"/>
                <a:gd name="T42" fmla="*/ 28 w 28"/>
                <a:gd name="T43" fmla="*/ 13 h 21"/>
                <a:gd name="T44" fmla="*/ 28 w 28"/>
                <a:gd name="T45" fmla="*/ 13 h 21"/>
                <a:gd name="T46" fmla="*/ 22 w 28"/>
                <a:gd name="T47" fmla="*/ 21 h 21"/>
                <a:gd name="T48" fmla="*/ 22 w 28"/>
                <a:gd name="T49" fmla="*/ 21 h 21"/>
                <a:gd name="T50" fmla="*/ 19 w 28"/>
                <a:gd name="T51" fmla="*/ 21 h 21"/>
                <a:gd name="T52" fmla="*/ 17 w 28"/>
                <a:gd name="T53" fmla="*/ 21 h 21"/>
                <a:gd name="T54" fmla="*/ 15 w 28"/>
                <a:gd name="T55" fmla="*/ 17 h 21"/>
                <a:gd name="T56" fmla="*/ 13 w 28"/>
                <a:gd name="T57" fmla="*/ 15 h 21"/>
                <a:gd name="T58" fmla="*/ 13 w 28"/>
                <a:gd name="T59" fmla="*/ 15 h 21"/>
                <a:gd name="T60" fmla="*/ 9 w 28"/>
                <a:gd name="T61" fmla="*/ 13 h 21"/>
                <a:gd name="T62" fmla="*/ 5 w 28"/>
                <a:gd name="T63" fmla="*/ 13 h 21"/>
                <a:gd name="T64" fmla="*/ 5 w 28"/>
                <a:gd name="T65" fmla="*/ 13 h 21"/>
                <a:gd name="T66" fmla="*/ 5 w 28"/>
                <a:gd name="T67" fmla="*/ 13 h 21"/>
                <a:gd name="T68" fmla="*/ 5 w 28"/>
                <a:gd name="T6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21">
                  <a:moveTo>
                    <a:pt x="5" y="13"/>
                  </a:moveTo>
                  <a:lnTo>
                    <a:pt x="5" y="13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6"/>
                  </a:lnTo>
                  <a:lnTo>
                    <a:pt x="9" y="8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BFA11E8C-D932-454A-940D-15C59F6A6F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12803" y="1386893"/>
              <a:ext cx="1855575" cy="1004570"/>
            </a:xfrm>
            <a:custGeom>
              <a:avLst/>
              <a:gdLst>
                <a:gd name="T0" fmla="*/ 754 w 1216"/>
                <a:gd name="T1" fmla="*/ 166 h 773"/>
                <a:gd name="T2" fmla="*/ 775 w 1216"/>
                <a:gd name="T3" fmla="*/ 187 h 773"/>
                <a:gd name="T4" fmla="*/ 798 w 1216"/>
                <a:gd name="T5" fmla="*/ 147 h 773"/>
                <a:gd name="T6" fmla="*/ 845 w 1216"/>
                <a:gd name="T7" fmla="*/ 155 h 773"/>
                <a:gd name="T8" fmla="*/ 822 w 1216"/>
                <a:gd name="T9" fmla="*/ 221 h 773"/>
                <a:gd name="T10" fmla="*/ 777 w 1216"/>
                <a:gd name="T11" fmla="*/ 223 h 773"/>
                <a:gd name="T12" fmla="*/ 768 w 1216"/>
                <a:gd name="T13" fmla="*/ 255 h 773"/>
                <a:gd name="T14" fmla="*/ 707 w 1216"/>
                <a:gd name="T15" fmla="*/ 295 h 773"/>
                <a:gd name="T16" fmla="*/ 667 w 1216"/>
                <a:gd name="T17" fmla="*/ 361 h 773"/>
                <a:gd name="T18" fmla="*/ 688 w 1216"/>
                <a:gd name="T19" fmla="*/ 427 h 773"/>
                <a:gd name="T20" fmla="*/ 771 w 1216"/>
                <a:gd name="T21" fmla="*/ 482 h 773"/>
                <a:gd name="T22" fmla="*/ 843 w 1216"/>
                <a:gd name="T23" fmla="*/ 564 h 773"/>
                <a:gd name="T24" fmla="*/ 872 w 1216"/>
                <a:gd name="T25" fmla="*/ 590 h 773"/>
                <a:gd name="T26" fmla="*/ 892 w 1216"/>
                <a:gd name="T27" fmla="*/ 560 h 773"/>
                <a:gd name="T28" fmla="*/ 923 w 1216"/>
                <a:gd name="T29" fmla="*/ 460 h 773"/>
                <a:gd name="T30" fmla="*/ 906 w 1216"/>
                <a:gd name="T31" fmla="*/ 373 h 773"/>
                <a:gd name="T32" fmla="*/ 943 w 1216"/>
                <a:gd name="T33" fmla="*/ 335 h 773"/>
                <a:gd name="T34" fmla="*/ 1017 w 1216"/>
                <a:gd name="T35" fmla="*/ 373 h 773"/>
                <a:gd name="T36" fmla="*/ 1044 w 1216"/>
                <a:gd name="T37" fmla="*/ 427 h 773"/>
                <a:gd name="T38" fmla="*/ 1095 w 1216"/>
                <a:gd name="T39" fmla="*/ 390 h 773"/>
                <a:gd name="T40" fmla="*/ 1134 w 1216"/>
                <a:gd name="T41" fmla="*/ 475 h 773"/>
                <a:gd name="T42" fmla="*/ 1184 w 1216"/>
                <a:gd name="T43" fmla="*/ 509 h 773"/>
                <a:gd name="T44" fmla="*/ 1176 w 1216"/>
                <a:gd name="T45" fmla="*/ 531 h 773"/>
                <a:gd name="T46" fmla="*/ 1210 w 1216"/>
                <a:gd name="T47" fmla="*/ 531 h 773"/>
                <a:gd name="T48" fmla="*/ 1170 w 1216"/>
                <a:gd name="T49" fmla="*/ 592 h 773"/>
                <a:gd name="T50" fmla="*/ 1059 w 1216"/>
                <a:gd name="T51" fmla="*/ 615 h 773"/>
                <a:gd name="T52" fmla="*/ 996 w 1216"/>
                <a:gd name="T53" fmla="*/ 677 h 773"/>
                <a:gd name="T54" fmla="*/ 1087 w 1216"/>
                <a:gd name="T55" fmla="*/ 628 h 773"/>
                <a:gd name="T56" fmla="*/ 1133 w 1216"/>
                <a:gd name="T57" fmla="*/ 702 h 773"/>
                <a:gd name="T58" fmla="*/ 1142 w 1216"/>
                <a:gd name="T59" fmla="*/ 704 h 773"/>
                <a:gd name="T60" fmla="*/ 1072 w 1216"/>
                <a:gd name="T61" fmla="*/ 739 h 773"/>
                <a:gd name="T62" fmla="*/ 1085 w 1216"/>
                <a:gd name="T63" fmla="*/ 705 h 773"/>
                <a:gd name="T64" fmla="*/ 1019 w 1216"/>
                <a:gd name="T65" fmla="*/ 669 h 773"/>
                <a:gd name="T66" fmla="*/ 887 w 1216"/>
                <a:gd name="T67" fmla="*/ 739 h 773"/>
                <a:gd name="T68" fmla="*/ 847 w 1216"/>
                <a:gd name="T69" fmla="*/ 743 h 773"/>
                <a:gd name="T70" fmla="*/ 830 w 1216"/>
                <a:gd name="T71" fmla="*/ 690 h 773"/>
                <a:gd name="T72" fmla="*/ 785 w 1216"/>
                <a:gd name="T73" fmla="*/ 647 h 773"/>
                <a:gd name="T74" fmla="*/ 692 w 1216"/>
                <a:gd name="T75" fmla="*/ 645 h 773"/>
                <a:gd name="T76" fmla="*/ 257 w 1216"/>
                <a:gd name="T77" fmla="*/ 634 h 773"/>
                <a:gd name="T78" fmla="*/ 213 w 1216"/>
                <a:gd name="T79" fmla="*/ 599 h 773"/>
                <a:gd name="T80" fmla="*/ 181 w 1216"/>
                <a:gd name="T81" fmla="*/ 556 h 773"/>
                <a:gd name="T82" fmla="*/ 159 w 1216"/>
                <a:gd name="T83" fmla="*/ 524 h 773"/>
                <a:gd name="T84" fmla="*/ 108 w 1216"/>
                <a:gd name="T85" fmla="*/ 420 h 773"/>
                <a:gd name="T86" fmla="*/ 22 w 1216"/>
                <a:gd name="T87" fmla="*/ 138 h 773"/>
                <a:gd name="T88" fmla="*/ 85 w 1216"/>
                <a:gd name="T89" fmla="*/ 140 h 773"/>
                <a:gd name="T90" fmla="*/ 138 w 1216"/>
                <a:gd name="T91" fmla="*/ 136 h 773"/>
                <a:gd name="T92" fmla="*/ 178 w 1216"/>
                <a:gd name="T93" fmla="*/ 130 h 773"/>
                <a:gd name="T94" fmla="*/ 230 w 1216"/>
                <a:gd name="T95" fmla="*/ 127 h 773"/>
                <a:gd name="T96" fmla="*/ 278 w 1216"/>
                <a:gd name="T97" fmla="*/ 129 h 773"/>
                <a:gd name="T98" fmla="*/ 336 w 1216"/>
                <a:gd name="T99" fmla="*/ 153 h 773"/>
                <a:gd name="T100" fmla="*/ 423 w 1216"/>
                <a:gd name="T101" fmla="*/ 185 h 773"/>
                <a:gd name="T102" fmla="*/ 471 w 1216"/>
                <a:gd name="T103" fmla="*/ 200 h 773"/>
                <a:gd name="T104" fmla="*/ 503 w 1216"/>
                <a:gd name="T105" fmla="*/ 168 h 773"/>
                <a:gd name="T106" fmla="*/ 510 w 1216"/>
                <a:gd name="T107" fmla="*/ 164 h 773"/>
                <a:gd name="T108" fmla="*/ 607 w 1216"/>
                <a:gd name="T109" fmla="*/ 183 h 773"/>
                <a:gd name="T110" fmla="*/ 639 w 1216"/>
                <a:gd name="T111" fmla="*/ 174 h 773"/>
                <a:gd name="T112" fmla="*/ 664 w 1216"/>
                <a:gd name="T113" fmla="*/ 174 h 773"/>
                <a:gd name="T114" fmla="*/ 643 w 1216"/>
                <a:gd name="T115" fmla="*/ 106 h 773"/>
                <a:gd name="T116" fmla="*/ 654 w 1216"/>
                <a:gd name="T117" fmla="*/ 43 h 773"/>
                <a:gd name="T118" fmla="*/ 696 w 1216"/>
                <a:gd name="T119" fmla="*/ 4 h 773"/>
                <a:gd name="T120" fmla="*/ 686 w 1216"/>
                <a:gd name="T121" fmla="*/ 40 h 773"/>
                <a:gd name="T122" fmla="*/ 686 w 1216"/>
                <a:gd name="T123" fmla="*/ 94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16" h="773">
                  <a:moveTo>
                    <a:pt x="722" y="142"/>
                  </a:moveTo>
                  <a:lnTo>
                    <a:pt x="722" y="142"/>
                  </a:lnTo>
                  <a:lnTo>
                    <a:pt x="722" y="142"/>
                  </a:lnTo>
                  <a:lnTo>
                    <a:pt x="720" y="142"/>
                  </a:lnTo>
                  <a:lnTo>
                    <a:pt x="718" y="144"/>
                  </a:lnTo>
                  <a:lnTo>
                    <a:pt x="718" y="153"/>
                  </a:lnTo>
                  <a:lnTo>
                    <a:pt x="720" y="163"/>
                  </a:lnTo>
                  <a:lnTo>
                    <a:pt x="722" y="166"/>
                  </a:lnTo>
                  <a:lnTo>
                    <a:pt x="722" y="166"/>
                  </a:lnTo>
                  <a:lnTo>
                    <a:pt x="722" y="166"/>
                  </a:lnTo>
                  <a:lnTo>
                    <a:pt x="722" y="166"/>
                  </a:lnTo>
                  <a:lnTo>
                    <a:pt x="728" y="163"/>
                  </a:lnTo>
                  <a:lnTo>
                    <a:pt x="734" y="159"/>
                  </a:lnTo>
                  <a:lnTo>
                    <a:pt x="734" y="157"/>
                  </a:lnTo>
                  <a:lnTo>
                    <a:pt x="734" y="155"/>
                  </a:lnTo>
                  <a:lnTo>
                    <a:pt x="734" y="155"/>
                  </a:lnTo>
                  <a:lnTo>
                    <a:pt x="734" y="153"/>
                  </a:lnTo>
                  <a:lnTo>
                    <a:pt x="734" y="151"/>
                  </a:lnTo>
                  <a:lnTo>
                    <a:pt x="737" y="147"/>
                  </a:lnTo>
                  <a:lnTo>
                    <a:pt x="737" y="147"/>
                  </a:lnTo>
                  <a:lnTo>
                    <a:pt x="741" y="147"/>
                  </a:lnTo>
                  <a:lnTo>
                    <a:pt x="745" y="149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4" y="157"/>
                  </a:lnTo>
                  <a:lnTo>
                    <a:pt x="756" y="161"/>
                  </a:lnTo>
                  <a:lnTo>
                    <a:pt x="756" y="163"/>
                  </a:lnTo>
                  <a:lnTo>
                    <a:pt x="754" y="166"/>
                  </a:lnTo>
                  <a:lnTo>
                    <a:pt x="752" y="170"/>
                  </a:lnTo>
                  <a:lnTo>
                    <a:pt x="751" y="176"/>
                  </a:lnTo>
                  <a:lnTo>
                    <a:pt x="751" y="176"/>
                  </a:lnTo>
                  <a:lnTo>
                    <a:pt x="751" y="180"/>
                  </a:lnTo>
                  <a:lnTo>
                    <a:pt x="751" y="183"/>
                  </a:lnTo>
                  <a:lnTo>
                    <a:pt x="754" y="189"/>
                  </a:lnTo>
                  <a:lnTo>
                    <a:pt x="754" y="189"/>
                  </a:lnTo>
                  <a:lnTo>
                    <a:pt x="756" y="195"/>
                  </a:lnTo>
                  <a:lnTo>
                    <a:pt x="760" y="199"/>
                  </a:lnTo>
                  <a:lnTo>
                    <a:pt x="768" y="206"/>
                  </a:lnTo>
                  <a:lnTo>
                    <a:pt x="768" y="206"/>
                  </a:lnTo>
                  <a:lnTo>
                    <a:pt x="769" y="202"/>
                  </a:lnTo>
                  <a:lnTo>
                    <a:pt x="771" y="199"/>
                  </a:lnTo>
                  <a:lnTo>
                    <a:pt x="771" y="197"/>
                  </a:lnTo>
                  <a:lnTo>
                    <a:pt x="775" y="195"/>
                  </a:lnTo>
                  <a:lnTo>
                    <a:pt x="775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5"/>
                  </a:lnTo>
                  <a:lnTo>
                    <a:pt x="777" y="191"/>
                  </a:lnTo>
                  <a:lnTo>
                    <a:pt x="777" y="191"/>
                  </a:lnTo>
                  <a:lnTo>
                    <a:pt x="779" y="193"/>
                  </a:lnTo>
                  <a:lnTo>
                    <a:pt x="779" y="193"/>
                  </a:lnTo>
                  <a:lnTo>
                    <a:pt x="777" y="191"/>
                  </a:lnTo>
                  <a:lnTo>
                    <a:pt x="777" y="191"/>
                  </a:lnTo>
                  <a:lnTo>
                    <a:pt x="775" y="187"/>
                  </a:lnTo>
                  <a:lnTo>
                    <a:pt x="771" y="185"/>
                  </a:lnTo>
                  <a:lnTo>
                    <a:pt x="771" y="183"/>
                  </a:lnTo>
                  <a:lnTo>
                    <a:pt x="771" y="183"/>
                  </a:lnTo>
                  <a:lnTo>
                    <a:pt x="771" y="178"/>
                  </a:lnTo>
                  <a:lnTo>
                    <a:pt x="771" y="176"/>
                  </a:lnTo>
                  <a:lnTo>
                    <a:pt x="771" y="172"/>
                  </a:lnTo>
                  <a:lnTo>
                    <a:pt x="771" y="172"/>
                  </a:lnTo>
                  <a:lnTo>
                    <a:pt x="775" y="172"/>
                  </a:lnTo>
                  <a:lnTo>
                    <a:pt x="775" y="172"/>
                  </a:lnTo>
                  <a:lnTo>
                    <a:pt x="775" y="172"/>
                  </a:lnTo>
                  <a:lnTo>
                    <a:pt x="775" y="172"/>
                  </a:lnTo>
                  <a:lnTo>
                    <a:pt x="779" y="172"/>
                  </a:lnTo>
                  <a:lnTo>
                    <a:pt x="779" y="172"/>
                  </a:lnTo>
                  <a:lnTo>
                    <a:pt x="779" y="172"/>
                  </a:lnTo>
                  <a:lnTo>
                    <a:pt x="779" y="172"/>
                  </a:lnTo>
                  <a:lnTo>
                    <a:pt x="777" y="176"/>
                  </a:lnTo>
                  <a:lnTo>
                    <a:pt x="779" y="178"/>
                  </a:lnTo>
                  <a:lnTo>
                    <a:pt x="781" y="180"/>
                  </a:lnTo>
                  <a:lnTo>
                    <a:pt x="781" y="180"/>
                  </a:lnTo>
                  <a:lnTo>
                    <a:pt x="783" y="180"/>
                  </a:lnTo>
                  <a:lnTo>
                    <a:pt x="786" y="178"/>
                  </a:lnTo>
                  <a:lnTo>
                    <a:pt x="786" y="174"/>
                  </a:lnTo>
                  <a:lnTo>
                    <a:pt x="788" y="168"/>
                  </a:lnTo>
                  <a:lnTo>
                    <a:pt x="788" y="164"/>
                  </a:lnTo>
                  <a:lnTo>
                    <a:pt x="788" y="164"/>
                  </a:lnTo>
                  <a:lnTo>
                    <a:pt x="794" y="157"/>
                  </a:lnTo>
                  <a:lnTo>
                    <a:pt x="798" y="151"/>
                  </a:lnTo>
                  <a:lnTo>
                    <a:pt x="798" y="147"/>
                  </a:lnTo>
                  <a:lnTo>
                    <a:pt x="798" y="147"/>
                  </a:lnTo>
                  <a:lnTo>
                    <a:pt x="794" y="147"/>
                  </a:lnTo>
                  <a:lnTo>
                    <a:pt x="792" y="146"/>
                  </a:lnTo>
                  <a:lnTo>
                    <a:pt x="792" y="144"/>
                  </a:lnTo>
                  <a:lnTo>
                    <a:pt x="792" y="142"/>
                  </a:lnTo>
                  <a:lnTo>
                    <a:pt x="792" y="134"/>
                  </a:lnTo>
                  <a:lnTo>
                    <a:pt x="794" y="130"/>
                  </a:lnTo>
                  <a:lnTo>
                    <a:pt x="794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21" y="130"/>
                  </a:lnTo>
                  <a:lnTo>
                    <a:pt x="826" y="130"/>
                  </a:lnTo>
                  <a:lnTo>
                    <a:pt x="830" y="132"/>
                  </a:lnTo>
                  <a:lnTo>
                    <a:pt x="830" y="132"/>
                  </a:lnTo>
                  <a:lnTo>
                    <a:pt x="830" y="134"/>
                  </a:lnTo>
                  <a:lnTo>
                    <a:pt x="832" y="136"/>
                  </a:lnTo>
                  <a:lnTo>
                    <a:pt x="834" y="140"/>
                  </a:lnTo>
                  <a:lnTo>
                    <a:pt x="834" y="140"/>
                  </a:lnTo>
                  <a:lnTo>
                    <a:pt x="834" y="142"/>
                  </a:lnTo>
                  <a:lnTo>
                    <a:pt x="836" y="144"/>
                  </a:lnTo>
                  <a:lnTo>
                    <a:pt x="841" y="144"/>
                  </a:lnTo>
                  <a:lnTo>
                    <a:pt x="841" y="144"/>
                  </a:lnTo>
                  <a:lnTo>
                    <a:pt x="845" y="146"/>
                  </a:lnTo>
                  <a:lnTo>
                    <a:pt x="849" y="149"/>
                  </a:lnTo>
                  <a:lnTo>
                    <a:pt x="849" y="149"/>
                  </a:lnTo>
                  <a:lnTo>
                    <a:pt x="849" y="151"/>
                  </a:lnTo>
                  <a:lnTo>
                    <a:pt x="849" y="153"/>
                  </a:lnTo>
                  <a:lnTo>
                    <a:pt x="845" y="155"/>
                  </a:lnTo>
                  <a:lnTo>
                    <a:pt x="845" y="155"/>
                  </a:lnTo>
                  <a:lnTo>
                    <a:pt x="849" y="157"/>
                  </a:lnTo>
                  <a:lnTo>
                    <a:pt x="851" y="159"/>
                  </a:lnTo>
                  <a:lnTo>
                    <a:pt x="851" y="163"/>
                  </a:lnTo>
                  <a:lnTo>
                    <a:pt x="849" y="166"/>
                  </a:lnTo>
                  <a:lnTo>
                    <a:pt x="849" y="166"/>
                  </a:lnTo>
                  <a:lnTo>
                    <a:pt x="845" y="166"/>
                  </a:lnTo>
                  <a:lnTo>
                    <a:pt x="841" y="166"/>
                  </a:lnTo>
                  <a:lnTo>
                    <a:pt x="834" y="166"/>
                  </a:lnTo>
                  <a:lnTo>
                    <a:pt x="834" y="166"/>
                  </a:lnTo>
                  <a:lnTo>
                    <a:pt x="838" y="170"/>
                  </a:lnTo>
                  <a:lnTo>
                    <a:pt x="838" y="174"/>
                  </a:lnTo>
                  <a:lnTo>
                    <a:pt x="838" y="178"/>
                  </a:lnTo>
                  <a:lnTo>
                    <a:pt x="839" y="180"/>
                  </a:lnTo>
                  <a:lnTo>
                    <a:pt x="839" y="180"/>
                  </a:lnTo>
                  <a:lnTo>
                    <a:pt x="843" y="185"/>
                  </a:lnTo>
                  <a:lnTo>
                    <a:pt x="847" y="191"/>
                  </a:lnTo>
                  <a:lnTo>
                    <a:pt x="847" y="191"/>
                  </a:lnTo>
                  <a:lnTo>
                    <a:pt x="849" y="197"/>
                  </a:lnTo>
                  <a:lnTo>
                    <a:pt x="847" y="202"/>
                  </a:lnTo>
                  <a:lnTo>
                    <a:pt x="845" y="208"/>
                  </a:lnTo>
                  <a:lnTo>
                    <a:pt x="841" y="212"/>
                  </a:lnTo>
                  <a:lnTo>
                    <a:pt x="838" y="216"/>
                  </a:lnTo>
                  <a:lnTo>
                    <a:pt x="834" y="219"/>
                  </a:lnTo>
                  <a:lnTo>
                    <a:pt x="830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2" y="221"/>
                  </a:lnTo>
                  <a:lnTo>
                    <a:pt x="819" y="219"/>
                  </a:lnTo>
                  <a:lnTo>
                    <a:pt x="815" y="216"/>
                  </a:lnTo>
                  <a:lnTo>
                    <a:pt x="811" y="210"/>
                  </a:lnTo>
                  <a:lnTo>
                    <a:pt x="807" y="208"/>
                  </a:lnTo>
                  <a:lnTo>
                    <a:pt x="807" y="208"/>
                  </a:lnTo>
                  <a:lnTo>
                    <a:pt x="807" y="208"/>
                  </a:lnTo>
                  <a:lnTo>
                    <a:pt x="807" y="212"/>
                  </a:lnTo>
                  <a:lnTo>
                    <a:pt x="807" y="216"/>
                  </a:lnTo>
                  <a:lnTo>
                    <a:pt x="811" y="219"/>
                  </a:lnTo>
                  <a:lnTo>
                    <a:pt x="811" y="223"/>
                  </a:lnTo>
                  <a:lnTo>
                    <a:pt x="811" y="223"/>
                  </a:lnTo>
                  <a:lnTo>
                    <a:pt x="813" y="225"/>
                  </a:lnTo>
                  <a:lnTo>
                    <a:pt x="813" y="225"/>
                  </a:lnTo>
                  <a:lnTo>
                    <a:pt x="813" y="227"/>
                  </a:lnTo>
                  <a:lnTo>
                    <a:pt x="813" y="229"/>
                  </a:lnTo>
                  <a:lnTo>
                    <a:pt x="811" y="229"/>
                  </a:lnTo>
                  <a:lnTo>
                    <a:pt x="807" y="231"/>
                  </a:lnTo>
                  <a:lnTo>
                    <a:pt x="807" y="231"/>
                  </a:lnTo>
                  <a:lnTo>
                    <a:pt x="804" y="229"/>
                  </a:lnTo>
                  <a:lnTo>
                    <a:pt x="802" y="227"/>
                  </a:lnTo>
                  <a:lnTo>
                    <a:pt x="796" y="223"/>
                  </a:lnTo>
                  <a:lnTo>
                    <a:pt x="796" y="223"/>
                  </a:lnTo>
                  <a:lnTo>
                    <a:pt x="790" y="221"/>
                  </a:lnTo>
                  <a:lnTo>
                    <a:pt x="785" y="217"/>
                  </a:lnTo>
                  <a:lnTo>
                    <a:pt x="781" y="217"/>
                  </a:lnTo>
                  <a:lnTo>
                    <a:pt x="779" y="217"/>
                  </a:lnTo>
                  <a:lnTo>
                    <a:pt x="777" y="219"/>
                  </a:lnTo>
                  <a:lnTo>
                    <a:pt x="777" y="223"/>
                  </a:lnTo>
                  <a:lnTo>
                    <a:pt x="777" y="223"/>
                  </a:lnTo>
                  <a:lnTo>
                    <a:pt x="781" y="229"/>
                  </a:lnTo>
                  <a:lnTo>
                    <a:pt x="781" y="229"/>
                  </a:lnTo>
                  <a:lnTo>
                    <a:pt x="781" y="231"/>
                  </a:lnTo>
                  <a:lnTo>
                    <a:pt x="781" y="234"/>
                  </a:lnTo>
                  <a:lnTo>
                    <a:pt x="777" y="238"/>
                  </a:lnTo>
                  <a:lnTo>
                    <a:pt x="777" y="238"/>
                  </a:lnTo>
                  <a:lnTo>
                    <a:pt x="775" y="242"/>
                  </a:lnTo>
                  <a:lnTo>
                    <a:pt x="771" y="246"/>
                  </a:lnTo>
                  <a:lnTo>
                    <a:pt x="768" y="250"/>
                  </a:lnTo>
                  <a:lnTo>
                    <a:pt x="764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56" y="248"/>
                  </a:lnTo>
                  <a:lnTo>
                    <a:pt x="751" y="246"/>
                  </a:lnTo>
                  <a:lnTo>
                    <a:pt x="745" y="242"/>
                  </a:lnTo>
                  <a:lnTo>
                    <a:pt x="739" y="240"/>
                  </a:lnTo>
                  <a:lnTo>
                    <a:pt x="739" y="240"/>
                  </a:lnTo>
                  <a:lnTo>
                    <a:pt x="735" y="238"/>
                  </a:lnTo>
                  <a:lnTo>
                    <a:pt x="734" y="238"/>
                  </a:lnTo>
                  <a:lnTo>
                    <a:pt x="734" y="240"/>
                  </a:lnTo>
                  <a:lnTo>
                    <a:pt x="734" y="240"/>
                  </a:lnTo>
                  <a:lnTo>
                    <a:pt x="734" y="242"/>
                  </a:lnTo>
                  <a:lnTo>
                    <a:pt x="735" y="246"/>
                  </a:lnTo>
                  <a:lnTo>
                    <a:pt x="739" y="250"/>
                  </a:lnTo>
                  <a:lnTo>
                    <a:pt x="739" y="250"/>
                  </a:lnTo>
                  <a:lnTo>
                    <a:pt x="752" y="251"/>
                  </a:lnTo>
                  <a:lnTo>
                    <a:pt x="768" y="255"/>
                  </a:lnTo>
                  <a:lnTo>
                    <a:pt x="768" y="255"/>
                  </a:lnTo>
                  <a:lnTo>
                    <a:pt x="768" y="255"/>
                  </a:lnTo>
                  <a:lnTo>
                    <a:pt x="768" y="255"/>
                  </a:lnTo>
                  <a:lnTo>
                    <a:pt x="768" y="259"/>
                  </a:lnTo>
                  <a:lnTo>
                    <a:pt x="768" y="261"/>
                  </a:lnTo>
                  <a:lnTo>
                    <a:pt x="764" y="265"/>
                  </a:lnTo>
                  <a:lnTo>
                    <a:pt x="764" y="265"/>
                  </a:lnTo>
                  <a:lnTo>
                    <a:pt x="758" y="276"/>
                  </a:lnTo>
                  <a:lnTo>
                    <a:pt x="758" y="276"/>
                  </a:lnTo>
                  <a:lnTo>
                    <a:pt x="754" y="280"/>
                  </a:lnTo>
                  <a:lnTo>
                    <a:pt x="752" y="284"/>
                  </a:lnTo>
                  <a:lnTo>
                    <a:pt x="749" y="287"/>
                  </a:lnTo>
                  <a:lnTo>
                    <a:pt x="745" y="289"/>
                  </a:lnTo>
                  <a:lnTo>
                    <a:pt x="745" y="289"/>
                  </a:lnTo>
                  <a:lnTo>
                    <a:pt x="745" y="289"/>
                  </a:lnTo>
                  <a:lnTo>
                    <a:pt x="739" y="287"/>
                  </a:lnTo>
                  <a:lnTo>
                    <a:pt x="737" y="287"/>
                  </a:lnTo>
                  <a:lnTo>
                    <a:pt x="734" y="289"/>
                  </a:lnTo>
                  <a:lnTo>
                    <a:pt x="734" y="289"/>
                  </a:lnTo>
                  <a:lnTo>
                    <a:pt x="730" y="293"/>
                  </a:lnTo>
                  <a:lnTo>
                    <a:pt x="728" y="295"/>
                  </a:lnTo>
                  <a:lnTo>
                    <a:pt x="726" y="297"/>
                  </a:lnTo>
                  <a:lnTo>
                    <a:pt x="726" y="297"/>
                  </a:lnTo>
                  <a:lnTo>
                    <a:pt x="722" y="297"/>
                  </a:lnTo>
                  <a:lnTo>
                    <a:pt x="717" y="295"/>
                  </a:lnTo>
                  <a:lnTo>
                    <a:pt x="711" y="295"/>
                  </a:lnTo>
                  <a:lnTo>
                    <a:pt x="707" y="295"/>
                  </a:lnTo>
                  <a:lnTo>
                    <a:pt x="707" y="295"/>
                  </a:lnTo>
                  <a:lnTo>
                    <a:pt x="709" y="299"/>
                  </a:lnTo>
                  <a:lnTo>
                    <a:pt x="709" y="299"/>
                  </a:lnTo>
                  <a:lnTo>
                    <a:pt x="713" y="299"/>
                  </a:lnTo>
                  <a:lnTo>
                    <a:pt x="718" y="301"/>
                  </a:lnTo>
                  <a:lnTo>
                    <a:pt x="718" y="303"/>
                  </a:lnTo>
                  <a:lnTo>
                    <a:pt x="720" y="308"/>
                  </a:lnTo>
                  <a:lnTo>
                    <a:pt x="720" y="308"/>
                  </a:lnTo>
                  <a:lnTo>
                    <a:pt x="718" y="312"/>
                  </a:lnTo>
                  <a:lnTo>
                    <a:pt x="718" y="314"/>
                  </a:lnTo>
                  <a:lnTo>
                    <a:pt x="715" y="314"/>
                  </a:lnTo>
                  <a:lnTo>
                    <a:pt x="711" y="316"/>
                  </a:lnTo>
                  <a:lnTo>
                    <a:pt x="711" y="316"/>
                  </a:lnTo>
                  <a:lnTo>
                    <a:pt x="703" y="316"/>
                  </a:lnTo>
                  <a:lnTo>
                    <a:pt x="699" y="318"/>
                  </a:lnTo>
                  <a:lnTo>
                    <a:pt x="698" y="320"/>
                  </a:lnTo>
                  <a:lnTo>
                    <a:pt x="698" y="320"/>
                  </a:lnTo>
                  <a:lnTo>
                    <a:pt x="696" y="321"/>
                  </a:lnTo>
                  <a:lnTo>
                    <a:pt x="696" y="325"/>
                  </a:lnTo>
                  <a:lnTo>
                    <a:pt x="694" y="327"/>
                  </a:lnTo>
                  <a:lnTo>
                    <a:pt x="692" y="331"/>
                  </a:lnTo>
                  <a:lnTo>
                    <a:pt x="692" y="331"/>
                  </a:lnTo>
                  <a:lnTo>
                    <a:pt x="686" y="335"/>
                  </a:lnTo>
                  <a:lnTo>
                    <a:pt x="682" y="340"/>
                  </a:lnTo>
                  <a:lnTo>
                    <a:pt x="675" y="352"/>
                  </a:lnTo>
                  <a:lnTo>
                    <a:pt x="675" y="352"/>
                  </a:lnTo>
                  <a:lnTo>
                    <a:pt x="671" y="355"/>
                  </a:lnTo>
                  <a:lnTo>
                    <a:pt x="667" y="361"/>
                  </a:lnTo>
                  <a:lnTo>
                    <a:pt x="667" y="361"/>
                  </a:lnTo>
                  <a:lnTo>
                    <a:pt x="667" y="365"/>
                  </a:lnTo>
                  <a:lnTo>
                    <a:pt x="667" y="369"/>
                  </a:lnTo>
                  <a:lnTo>
                    <a:pt x="667" y="373"/>
                  </a:lnTo>
                  <a:lnTo>
                    <a:pt x="665" y="376"/>
                  </a:lnTo>
                  <a:lnTo>
                    <a:pt x="665" y="376"/>
                  </a:lnTo>
                  <a:lnTo>
                    <a:pt x="669" y="369"/>
                  </a:lnTo>
                  <a:lnTo>
                    <a:pt x="669" y="369"/>
                  </a:lnTo>
                  <a:lnTo>
                    <a:pt x="665" y="373"/>
                  </a:lnTo>
                  <a:lnTo>
                    <a:pt x="662" y="378"/>
                  </a:lnTo>
                  <a:lnTo>
                    <a:pt x="660" y="386"/>
                  </a:lnTo>
                  <a:lnTo>
                    <a:pt x="660" y="390"/>
                  </a:lnTo>
                  <a:lnTo>
                    <a:pt x="660" y="393"/>
                  </a:lnTo>
                  <a:lnTo>
                    <a:pt x="660" y="393"/>
                  </a:lnTo>
                  <a:lnTo>
                    <a:pt x="660" y="403"/>
                  </a:lnTo>
                  <a:lnTo>
                    <a:pt x="662" y="407"/>
                  </a:lnTo>
                  <a:lnTo>
                    <a:pt x="662" y="410"/>
                  </a:lnTo>
                  <a:lnTo>
                    <a:pt x="662" y="410"/>
                  </a:lnTo>
                  <a:lnTo>
                    <a:pt x="664" y="412"/>
                  </a:lnTo>
                  <a:lnTo>
                    <a:pt x="665" y="414"/>
                  </a:lnTo>
                  <a:lnTo>
                    <a:pt x="669" y="414"/>
                  </a:lnTo>
                  <a:lnTo>
                    <a:pt x="675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81" y="418"/>
                  </a:lnTo>
                  <a:lnTo>
                    <a:pt x="684" y="420"/>
                  </a:lnTo>
                  <a:lnTo>
                    <a:pt x="686" y="422"/>
                  </a:lnTo>
                  <a:lnTo>
                    <a:pt x="688" y="427"/>
                  </a:lnTo>
                  <a:lnTo>
                    <a:pt x="688" y="427"/>
                  </a:lnTo>
                  <a:lnTo>
                    <a:pt x="692" y="435"/>
                  </a:lnTo>
                  <a:lnTo>
                    <a:pt x="692" y="444"/>
                  </a:lnTo>
                  <a:lnTo>
                    <a:pt x="692" y="444"/>
                  </a:lnTo>
                  <a:lnTo>
                    <a:pt x="694" y="452"/>
                  </a:lnTo>
                  <a:lnTo>
                    <a:pt x="696" y="456"/>
                  </a:lnTo>
                  <a:lnTo>
                    <a:pt x="696" y="460"/>
                  </a:lnTo>
                  <a:lnTo>
                    <a:pt x="698" y="460"/>
                  </a:lnTo>
                  <a:lnTo>
                    <a:pt x="698" y="460"/>
                  </a:lnTo>
                  <a:lnTo>
                    <a:pt x="699" y="460"/>
                  </a:lnTo>
                  <a:lnTo>
                    <a:pt x="701" y="460"/>
                  </a:lnTo>
                  <a:lnTo>
                    <a:pt x="707" y="458"/>
                  </a:lnTo>
                  <a:lnTo>
                    <a:pt x="713" y="454"/>
                  </a:lnTo>
                  <a:lnTo>
                    <a:pt x="717" y="452"/>
                  </a:lnTo>
                  <a:lnTo>
                    <a:pt x="717" y="452"/>
                  </a:lnTo>
                  <a:lnTo>
                    <a:pt x="718" y="452"/>
                  </a:lnTo>
                  <a:lnTo>
                    <a:pt x="722" y="454"/>
                  </a:lnTo>
                  <a:lnTo>
                    <a:pt x="732" y="458"/>
                  </a:lnTo>
                  <a:lnTo>
                    <a:pt x="732" y="458"/>
                  </a:lnTo>
                  <a:lnTo>
                    <a:pt x="739" y="460"/>
                  </a:lnTo>
                  <a:lnTo>
                    <a:pt x="749" y="465"/>
                  </a:lnTo>
                  <a:lnTo>
                    <a:pt x="749" y="465"/>
                  </a:lnTo>
                  <a:lnTo>
                    <a:pt x="751" y="465"/>
                  </a:lnTo>
                  <a:lnTo>
                    <a:pt x="752" y="469"/>
                  </a:lnTo>
                  <a:lnTo>
                    <a:pt x="758" y="473"/>
                  </a:lnTo>
                  <a:lnTo>
                    <a:pt x="758" y="473"/>
                  </a:lnTo>
                  <a:lnTo>
                    <a:pt x="760" y="477"/>
                  </a:lnTo>
                  <a:lnTo>
                    <a:pt x="764" y="480"/>
                  </a:lnTo>
                  <a:lnTo>
                    <a:pt x="771" y="482"/>
                  </a:lnTo>
                  <a:lnTo>
                    <a:pt x="781" y="486"/>
                  </a:lnTo>
                  <a:lnTo>
                    <a:pt x="788" y="490"/>
                  </a:lnTo>
                  <a:lnTo>
                    <a:pt x="788" y="490"/>
                  </a:lnTo>
                  <a:lnTo>
                    <a:pt x="794" y="494"/>
                  </a:lnTo>
                  <a:lnTo>
                    <a:pt x="796" y="497"/>
                  </a:lnTo>
                  <a:lnTo>
                    <a:pt x="798" y="499"/>
                  </a:lnTo>
                  <a:lnTo>
                    <a:pt x="798" y="499"/>
                  </a:lnTo>
                  <a:lnTo>
                    <a:pt x="824" y="503"/>
                  </a:lnTo>
                  <a:lnTo>
                    <a:pt x="824" y="503"/>
                  </a:lnTo>
                  <a:lnTo>
                    <a:pt x="828" y="503"/>
                  </a:lnTo>
                  <a:lnTo>
                    <a:pt x="830" y="503"/>
                  </a:lnTo>
                  <a:lnTo>
                    <a:pt x="834" y="501"/>
                  </a:lnTo>
                  <a:lnTo>
                    <a:pt x="836" y="503"/>
                  </a:lnTo>
                  <a:lnTo>
                    <a:pt x="836" y="503"/>
                  </a:lnTo>
                  <a:lnTo>
                    <a:pt x="838" y="503"/>
                  </a:lnTo>
                  <a:lnTo>
                    <a:pt x="838" y="507"/>
                  </a:lnTo>
                  <a:lnTo>
                    <a:pt x="838" y="514"/>
                  </a:lnTo>
                  <a:lnTo>
                    <a:pt x="838" y="524"/>
                  </a:lnTo>
                  <a:lnTo>
                    <a:pt x="838" y="524"/>
                  </a:lnTo>
                  <a:lnTo>
                    <a:pt x="838" y="533"/>
                  </a:lnTo>
                  <a:lnTo>
                    <a:pt x="836" y="545"/>
                  </a:lnTo>
                  <a:lnTo>
                    <a:pt x="836" y="548"/>
                  </a:lnTo>
                  <a:lnTo>
                    <a:pt x="838" y="552"/>
                  </a:lnTo>
                  <a:lnTo>
                    <a:pt x="839" y="556"/>
                  </a:lnTo>
                  <a:lnTo>
                    <a:pt x="841" y="558"/>
                  </a:lnTo>
                  <a:lnTo>
                    <a:pt x="841" y="558"/>
                  </a:lnTo>
                  <a:lnTo>
                    <a:pt x="841" y="562"/>
                  </a:lnTo>
                  <a:lnTo>
                    <a:pt x="843" y="564"/>
                  </a:lnTo>
                  <a:lnTo>
                    <a:pt x="845" y="565"/>
                  </a:lnTo>
                  <a:lnTo>
                    <a:pt x="847" y="565"/>
                  </a:lnTo>
                  <a:lnTo>
                    <a:pt x="847" y="565"/>
                  </a:lnTo>
                  <a:lnTo>
                    <a:pt x="847" y="565"/>
                  </a:lnTo>
                  <a:lnTo>
                    <a:pt x="847" y="564"/>
                  </a:lnTo>
                  <a:lnTo>
                    <a:pt x="847" y="564"/>
                  </a:lnTo>
                  <a:lnTo>
                    <a:pt x="851" y="564"/>
                  </a:lnTo>
                  <a:lnTo>
                    <a:pt x="855" y="565"/>
                  </a:lnTo>
                  <a:lnTo>
                    <a:pt x="855" y="565"/>
                  </a:lnTo>
                  <a:lnTo>
                    <a:pt x="855" y="573"/>
                  </a:lnTo>
                  <a:lnTo>
                    <a:pt x="855" y="573"/>
                  </a:lnTo>
                  <a:lnTo>
                    <a:pt x="855" y="573"/>
                  </a:lnTo>
                  <a:lnTo>
                    <a:pt x="856" y="573"/>
                  </a:lnTo>
                  <a:lnTo>
                    <a:pt x="856" y="573"/>
                  </a:lnTo>
                  <a:lnTo>
                    <a:pt x="855" y="577"/>
                  </a:lnTo>
                  <a:lnTo>
                    <a:pt x="855" y="577"/>
                  </a:lnTo>
                  <a:lnTo>
                    <a:pt x="858" y="581"/>
                  </a:lnTo>
                  <a:lnTo>
                    <a:pt x="860" y="586"/>
                  </a:lnTo>
                  <a:lnTo>
                    <a:pt x="860" y="586"/>
                  </a:lnTo>
                  <a:lnTo>
                    <a:pt x="860" y="586"/>
                  </a:lnTo>
                  <a:lnTo>
                    <a:pt x="860" y="586"/>
                  </a:lnTo>
                  <a:lnTo>
                    <a:pt x="866" y="586"/>
                  </a:lnTo>
                  <a:lnTo>
                    <a:pt x="868" y="586"/>
                  </a:lnTo>
                  <a:lnTo>
                    <a:pt x="872" y="586"/>
                  </a:lnTo>
                  <a:lnTo>
                    <a:pt x="872" y="586"/>
                  </a:lnTo>
                  <a:lnTo>
                    <a:pt x="872" y="590"/>
                  </a:lnTo>
                  <a:lnTo>
                    <a:pt x="872" y="590"/>
                  </a:lnTo>
                  <a:lnTo>
                    <a:pt x="872" y="590"/>
                  </a:lnTo>
                  <a:lnTo>
                    <a:pt x="872" y="590"/>
                  </a:lnTo>
                  <a:lnTo>
                    <a:pt x="875" y="588"/>
                  </a:lnTo>
                  <a:lnTo>
                    <a:pt x="877" y="586"/>
                  </a:lnTo>
                  <a:lnTo>
                    <a:pt x="883" y="588"/>
                  </a:lnTo>
                  <a:lnTo>
                    <a:pt x="883" y="588"/>
                  </a:lnTo>
                  <a:lnTo>
                    <a:pt x="883" y="586"/>
                  </a:lnTo>
                  <a:lnTo>
                    <a:pt x="885" y="584"/>
                  </a:lnTo>
                  <a:lnTo>
                    <a:pt x="887" y="584"/>
                  </a:lnTo>
                  <a:lnTo>
                    <a:pt x="889" y="584"/>
                  </a:lnTo>
                  <a:lnTo>
                    <a:pt x="889" y="584"/>
                  </a:lnTo>
                  <a:lnTo>
                    <a:pt x="887" y="579"/>
                  </a:lnTo>
                  <a:lnTo>
                    <a:pt x="887" y="575"/>
                  </a:lnTo>
                  <a:lnTo>
                    <a:pt x="887" y="573"/>
                  </a:lnTo>
                  <a:lnTo>
                    <a:pt x="887" y="573"/>
                  </a:lnTo>
                  <a:lnTo>
                    <a:pt x="891" y="569"/>
                  </a:lnTo>
                  <a:lnTo>
                    <a:pt x="892" y="569"/>
                  </a:lnTo>
                  <a:lnTo>
                    <a:pt x="892" y="565"/>
                  </a:lnTo>
                  <a:lnTo>
                    <a:pt x="892" y="564"/>
                  </a:lnTo>
                  <a:lnTo>
                    <a:pt x="892" y="564"/>
                  </a:lnTo>
                  <a:lnTo>
                    <a:pt x="891" y="564"/>
                  </a:lnTo>
                  <a:lnTo>
                    <a:pt x="891" y="564"/>
                  </a:lnTo>
                  <a:lnTo>
                    <a:pt x="892" y="564"/>
                  </a:lnTo>
                  <a:lnTo>
                    <a:pt x="892" y="564"/>
                  </a:lnTo>
                  <a:lnTo>
                    <a:pt x="894" y="560"/>
                  </a:lnTo>
                  <a:lnTo>
                    <a:pt x="894" y="560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2" y="560"/>
                  </a:lnTo>
                  <a:lnTo>
                    <a:pt x="894" y="560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1" y="558"/>
                  </a:lnTo>
                  <a:lnTo>
                    <a:pt x="887" y="552"/>
                  </a:lnTo>
                  <a:lnTo>
                    <a:pt x="883" y="539"/>
                  </a:lnTo>
                  <a:lnTo>
                    <a:pt x="883" y="539"/>
                  </a:lnTo>
                  <a:lnTo>
                    <a:pt x="881" y="531"/>
                  </a:lnTo>
                  <a:lnTo>
                    <a:pt x="879" y="528"/>
                  </a:lnTo>
                  <a:lnTo>
                    <a:pt x="879" y="528"/>
                  </a:lnTo>
                  <a:lnTo>
                    <a:pt x="877" y="524"/>
                  </a:lnTo>
                  <a:lnTo>
                    <a:pt x="875" y="518"/>
                  </a:lnTo>
                  <a:lnTo>
                    <a:pt x="875" y="518"/>
                  </a:lnTo>
                  <a:lnTo>
                    <a:pt x="873" y="514"/>
                  </a:lnTo>
                  <a:lnTo>
                    <a:pt x="872" y="511"/>
                  </a:lnTo>
                  <a:lnTo>
                    <a:pt x="872" y="507"/>
                  </a:lnTo>
                  <a:lnTo>
                    <a:pt x="872" y="505"/>
                  </a:lnTo>
                  <a:lnTo>
                    <a:pt x="872" y="505"/>
                  </a:lnTo>
                  <a:lnTo>
                    <a:pt x="887" y="501"/>
                  </a:lnTo>
                  <a:lnTo>
                    <a:pt x="894" y="497"/>
                  </a:lnTo>
                  <a:lnTo>
                    <a:pt x="902" y="494"/>
                  </a:lnTo>
                  <a:lnTo>
                    <a:pt x="909" y="490"/>
                  </a:lnTo>
                  <a:lnTo>
                    <a:pt x="915" y="482"/>
                  </a:lnTo>
                  <a:lnTo>
                    <a:pt x="919" y="477"/>
                  </a:lnTo>
                  <a:lnTo>
                    <a:pt x="921" y="473"/>
                  </a:lnTo>
                  <a:lnTo>
                    <a:pt x="923" y="469"/>
                  </a:lnTo>
                  <a:lnTo>
                    <a:pt x="923" y="469"/>
                  </a:lnTo>
                  <a:lnTo>
                    <a:pt x="923" y="460"/>
                  </a:lnTo>
                  <a:lnTo>
                    <a:pt x="921" y="450"/>
                  </a:lnTo>
                  <a:lnTo>
                    <a:pt x="917" y="441"/>
                  </a:lnTo>
                  <a:lnTo>
                    <a:pt x="913" y="433"/>
                  </a:lnTo>
                  <a:lnTo>
                    <a:pt x="913" y="433"/>
                  </a:lnTo>
                  <a:lnTo>
                    <a:pt x="909" y="431"/>
                  </a:lnTo>
                  <a:lnTo>
                    <a:pt x="906" y="427"/>
                  </a:lnTo>
                  <a:lnTo>
                    <a:pt x="902" y="425"/>
                  </a:lnTo>
                  <a:lnTo>
                    <a:pt x="898" y="422"/>
                  </a:lnTo>
                  <a:lnTo>
                    <a:pt x="898" y="422"/>
                  </a:lnTo>
                  <a:lnTo>
                    <a:pt x="894" y="420"/>
                  </a:lnTo>
                  <a:lnTo>
                    <a:pt x="894" y="418"/>
                  </a:lnTo>
                  <a:lnTo>
                    <a:pt x="894" y="414"/>
                  </a:lnTo>
                  <a:lnTo>
                    <a:pt x="894" y="410"/>
                  </a:lnTo>
                  <a:lnTo>
                    <a:pt x="894" y="410"/>
                  </a:lnTo>
                  <a:lnTo>
                    <a:pt x="898" y="407"/>
                  </a:lnTo>
                  <a:lnTo>
                    <a:pt x="898" y="405"/>
                  </a:lnTo>
                  <a:lnTo>
                    <a:pt x="898" y="405"/>
                  </a:lnTo>
                  <a:lnTo>
                    <a:pt x="900" y="401"/>
                  </a:lnTo>
                  <a:lnTo>
                    <a:pt x="902" y="397"/>
                  </a:lnTo>
                  <a:lnTo>
                    <a:pt x="902" y="397"/>
                  </a:lnTo>
                  <a:lnTo>
                    <a:pt x="902" y="397"/>
                  </a:lnTo>
                  <a:lnTo>
                    <a:pt x="904" y="395"/>
                  </a:lnTo>
                  <a:lnTo>
                    <a:pt x="906" y="395"/>
                  </a:lnTo>
                  <a:lnTo>
                    <a:pt x="906" y="393"/>
                  </a:lnTo>
                  <a:lnTo>
                    <a:pt x="906" y="393"/>
                  </a:lnTo>
                  <a:lnTo>
                    <a:pt x="906" y="390"/>
                  </a:lnTo>
                  <a:lnTo>
                    <a:pt x="906" y="384"/>
                  </a:lnTo>
                  <a:lnTo>
                    <a:pt x="906" y="373"/>
                  </a:lnTo>
                  <a:lnTo>
                    <a:pt x="906" y="373"/>
                  </a:lnTo>
                  <a:lnTo>
                    <a:pt x="904" y="369"/>
                  </a:lnTo>
                  <a:lnTo>
                    <a:pt x="902" y="365"/>
                  </a:lnTo>
                  <a:lnTo>
                    <a:pt x="900" y="361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904" y="354"/>
                  </a:lnTo>
                  <a:lnTo>
                    <a:pt x="904" y="352"/>
                  </a:lnTo>
                  <a:lnTo>
                    <a:pt x="904" y="348"/>
                  </a:lnTo>
                  <a:lnTo>
                    <a:pt x="904" y="348"/>
                  </a:lnTo>
                  <a:lnTo>
                    <a:pt x="902" y="346"/>
                  </a:lnTo>
                  <a:lnTo>
                    <a:pt x="900" y="342"/>
                  </a:lnTo>
                  <a:lnTo>
                    <a:pt x="898" y="340"/>
                  </a:lnTo>
                  <a:lnTo>
                    <a:pt x="898" y="337"/>
                  </a:lnTo>
                  <a:lnTo>
                    <a:pt x="898" y="337"/>
                  </a:lnTo>
                  <a:lnTo>
                    <a:pt x="896" y="331"/>
                  </a:lnTo>
                  <a:lnTo>
                    <a:pt x="898" y="329"/>
                  </a:lnTo>
                  <a:lnTo>
                    <a:pt x="898" y="327"/>
                  </a:lnTo>
                  <a:lnTo>
                    <a:pt x="902" y="325"/>
                  </a:lnTo>
                  <a:lnTo>
                    <a:pt x="909" y="327"/>
                  </a:lnTo>
                  <a:lnTo>
                    <a:pt x="917" y="327"/>
                  </a:lnTo>
                  <a:lnTo>
                    <a:pt x="917" y="327"/>
                  </a:lnTo>
                  <a:lnTo>
                    <a:pt x="925" y="329"/>
                  </a:lnTo>
                  <a:lnTo>
                    <a:pt x="930" y="331"/>
                  </a:lnTo>
                  <a:lnTo>
                    <a:pt x="930" y="331"/>
                  </a:lnTo>
                  <a:lnTo>
                    <a:pt x="934" y="331"/>
                  </a:lnTo>
                  <a:lnTo>
                    <a:pt x="940" y="333"/>
                  </a:lnTo>
                  <a:lnTo>
                    <a:pt x="943" y="335"/>
                  </a:lnTo>
                  <a:lnTo>
                    <a:pt x="949" y="331"/>
                  </a:lnTo>
                  <a:lnTo>
                    <a:pt x="949" y="331"/>
                  </a:lnTo>
                  <a:lnTo>
                    <a:pt x="955" y="327"/>
                  </a:lnTo>
                  <a:lnTo>
                    <a:pt x="959" y="327"/>
                  </a:lnTo>
                  <a:lnTo>
                    <a:pt x="962" y="327"/>
                  </a:lnTo>
                  <a:lnTo>
                    <a:pt x="962" y="327"/>
                  </a:lnTo>
                  <a:lnTo>
                    <a:pt x="966" y="331"/>
                  </a:lnTo>
                  <a:lnTo>
                    <a:pt x="972" y="335"/>
                  </a:lnTo>
                  <a:lnTo>
                    <a:pt x="979" y="342"/>
                  </a:lnTo>
                  <a:lnTo>
                    <a:pt x="979" y="342"/>
                  </a:lnTo>
                  <a:lnTo>
                    <a:pt x="983" y="346"/>
                  </a:lnTo>
                  <a:lnTo>
                    <a:pt x="987" y="350"/>
                  </a:lnTo>
                  <a:lnTo>
                    <a:pt x="987" y="350"/>
                  </a:lnTo>
                  <a:lnTo>
                    <a:pt x="987" y="354"/>
                  </a:lnTo>
                  <a:lnTo>
                    <a:pt x="989" y="357"/>
                  </a:lnTo>
                  <a:lnTo>
                    <a:pt x="989" y="357"/>
                  </a:lnTo>
                  <a:lnTo>
                    <a:pt x="993" y="359"/>
                  </a:lnTo>
                  <a:lnTo>
                    <a:pt x="996" y="359"/>
                  </a:lnTo>
                  <a:lnTo>
                    <a:pt x="1004" y="361"/>
                  </a:lnTo>
                  <a:lnTo>
                    <a:pt x="1004" y="361"/>
                  </a:lnTo>
                  <a:lnTo>
                    <a:pt x="1012" y="363"/>
                  </a:lnTo>
                  <a:lnTo>
                    <a:pt x="1019" y="363"/>
                  </a:lnTo>
                  <a:lnTo>
                    <a:pt x="1019" y="363"/>
                  </a:lnTo>
                  <a:lnTo>
                    <a:pt x="1019" y="367"/>
                  </a:lnTo>
                  <a:lnTo>
                    <a:pt x="1019" y="369"/>
                  </a:lnTo>
                  <a:lnTo>
                    <a:pt x="1017" y="371"/>
                  </a:lnTo>
                  <a:lnTo>
                    <a:pt x="1017" y="373"/>
                  </a:lnTo>
                  <a:lnTo>
                    <a:pt x="1017" y="373"/>
                  </a:lnTo>
                  <a:lnTo>
                    <a:pt x="1017" y="376"/>
                  </a:lnTo>
                  <a:lnTo>
                    <a:pt x="1017" y="382"/>
                  </a:lnTo>
                  <a:lnTo>
                    <a:pt x="1017" y="382"/>
                  </a:lnTo>
                  <a:lnTo>
                    <a:pt x="1015" y="386"/>
                  </a:lnTo>
                  <a:lnTo>
                    <a:pt x="1013" y="386"/>
                  </a:lnTo>
                  <a:lnTo>
                    <a:pt x="1013" y="386"/>
                  </a:lnTo>
                  <a:lnTo>
                    <a:pt x="1015" y="388"/>
                  </a:lnTo>
                  <a:lnTo>
                    <a:pt x="1017" y="388"/>
                  </a:lnTo>
                  <a:lnTo>
                    <a:pt x="1017" y="388"/>
                  </a:lnTo>
                  <a:lnTo>
                    <a:pt x="1017" y="390"/>
                  </a:lnTo>
                  <a:lnTo>
                    <a:pt x="1017" y="390"/>
                  </a:lnTo>
                  <a:lnTo>
                    <a:pt x="1019" y="393"/>
                  </a:lnTo>
                  <a:lnTo>
                    <a:pt x="1019" y="393"/>
                  </a:lnTo>
                  <a:lnTo>
                    <a:pt x="1019" y="399"/>
                  </a:lnTo>
                  <a:lnTo>
                    <a:pt x="1017" y="403"/>
                  </a:lnTo>
                  <a:lnTo>
                    <a:pt x="1017" y="408"/>
                  </a:lnTo>
                  <a:lnTo>
                    <a:pt x="1017" y="408"/>
                  </a:lnTo>
                  <a:lnTo>
                    <a:pt x="1019" y="410"/>
                  </a:lnTo>
                  <a:lnTo>
                    <a:pt x="1021" y="412"/>
                  </a:lnTo>
                  <a:lnTo>
                    <a:pt x="1025" y="414"/>
                  </a:lnTo>
                  <a:lnTo>
                    <a:pt x="1030" y="416"/>
                  </a:lnTo>
                  <a:lnTo>
                    <a:pt x="1034" y="418"/>
                  </a:lnTo>
                  <a:lnTo>
                    <a:pt x="1034" y="418"/>
                  </a:lnTo>
                  <a:lnTo>
                    <a:pt x="1036" y="420"/>
                  </a:lnTo>
                  <a:lnTo>
                    <a:pt x="1038" y="422"/>
                  </a:lnTo>
                  <a:lnTo>
                    <a:pt x="1042" y="424"/>
                  </a:lnTo>
                  <a:lnTo>
                    <a:pt x="1044" y="427"/>
                  </a:lnTo>
                  <a:lnTo>
                    <a:pt x="1044" y="427"/>
                  </a:lnTo>
                  <a:lnTo>
                    <a:pt x="1047" y="427"/>
                  </a:lnTo>
                  <a:lnTo>
                    <a:pt x="1051" y="425"/>
                  </a:lnTo>
                  <a:lnTo>
                    <a:pt x="1061" y="422"/>
                  </a:lnTo>
                  <a:lnTo>
                    <a:pt x="1061" y="422"/>
                  </a:lnTo>
                  <a:lnTo>
                    <a:pt x="1061" y="422"/>
                  </a:lnTo>
                  <a:lnTo>
                    <a:pt x="1061" y="422"/>
                  </a:lnTo>
                  <a:lnTo>
                    <a:pt x="1061" y="424"/>
                  </a:lnTo>
                  <a:lnTo>
                    <a:pt x="1061" y="424"/>
                  </a:lnTo>
                  <a:lnTo>
                    <a:pt x="1063" y="422"/>
                  </a:lnTo>
                  <a:lnTo>
                    <a:pt x="1064" y="420"/>
                  </a:lnTo>
                  <a:lnTo>
                    <a:pt x="1068" y="418"/>
                  </a:lnTo>
                  <a:lnTo>
                    <a:pt x="1068" y="418"/>
                  </a:lnTo>
                  <a:lnTo>
                    <a:pt x="1070" y="418"/>
                  </a:lnTo>
                  <a:lnTo>
                    <a:pt x="1070" y="418"/>
                  </a:lnTo>
                  <a:lnTo>
                    <a:pt x="1068" y="418"/>
                  </a:lnTo>
                  <a:lnTo>
                    <a:pt x="1068" y="418"/>
                  </a:lnTo>
                  <a:lnTo>
                    <a:pt x="1072" y="410"/>
                  </a:lnTo>
                  <a:lnTo>
                    <a:pt x="1076" y="399"/>
                  </a:lnTo>
                  <a:lnTo>
                    <a:pt x="1078" y="393"/>
                  </a:lnTo>
                  <a:lnTo>
                    <a:pt x="1082" y="390"/>
                  </a:lnTo>
                  <a:lnTo>
                    <a:pt x="1083" y="386"/>
                  </a:lnTo>
                  <a:lnTo>
                    <a:pt x="1089" y="382"/>
                  </a:lnTo>
                  <a:lnTo>
                    <a:pt x="1089" y="382"/>
                  </a:lnTo>
                  <a:lnTo>
                    <a:pt x="1087" y="384"/>
                  </a:lnTo>
                  <a:lnTo>
                    <a:pt x="1087" y="384"/>
                  </a:lnTo>
                  <a:lnTo>
                    <a:pt x="1089" y="384"/>
                  </a:lnTo>
                  <a:lnTo>
                    <a:pt x="1091" y="386"/>
                  </a:lnTo>
                  <a:lnTo>
                    <a:pt x="1095" y="390"/>
                  </a:lnTo>
                  <a:lnTo>
                    <a:pt x="1100" y="399"/>
                  </a:lnTo>
                  <a:lnTo>
                    <a:pt x="1100" y="399"/>
                  </a:lnTo>
                  <a:lnTo>
                    <a:pt x="1104" y="407"/>
                  </a:lnTo>
                  <a:lnTo>
                    <a:pt x="1108" y="414"/>
                  </a:lnTo>
                  <a:lnTo>
                    <a:pt x="1110" y="418"/>
                  </a:lnTo>
                  <a:lnTo>
                    <a:pt x="1110" y="422"/>
                  </a:lnTo>
                  <a:lnTo>
                    <a:pt x="1114" y="424"/>
                  </a:lnTo>
                  <a:lnTo>
                    <a:pt x="1117" y="424"/>
                  </a:lnTo>
                  <a:lnTo>
                    <a:pt x="1117" y="424"/>
                  </a:lnTo>
                  <a:lnTo>
                    <a:pt x="1119" y="431"/>
                  </a:lnTo>
                  <a:lnTo>
                    <a:pt x="1121" y="435"/>
                  </a:lnTo>
                  <a:lnTo>
                    <a:pt x="1125" y="442"/>
                  </a:lnTo>
                  <a:lnTo>
                    <a:pt x="1127" y="448"/>
                  </a:lnTo>
                  <a:lnTo>
                    <a:pt x="1127" y="448"/>
                  </a:lnTo>
                  <a:lnTo>
                    <a:pt x="1133" y="456"/>
                  </a:lnTo>
                  <a:lnTo>
                    <a:pt x="1136" y="463"/>
                  </a:lnTo>
                  <a:lnTo>
                    <a:pt x="1136" y="465"/>
                  </a:lnTo>
                  <a:lnTo>
                    <a:pt x="1136" y="465"/>
                  </a:lnTo>
                  <a:lnTo>
                    <a:pt x="1136" y="465"/>
                  </a:lnTo>
                  <a:lnTo>
                    <a:pt x="1129" y="465"/>
                  </a:lnTo>
                  <a:lnTo>
                    <a:pt x="1125" y="465"/>
                  </a:lnTo>
                  <a:lnTo>
                    <a:pt x="1121" y="465"/>
                  </a:lnTo>
                  <a:lnTo>
                    <a:pt x="1121" y="465"/>
                  </a:lnTo>
                  <a:lnTo>
                    <a:pt x="1123" y="469"/>
                  </a:lnTo>
                  <a:lnTo>
                    <a:pt x="1125" y="473"/>
                  </a:lnTo>
                  <a:lnTo>
                    <a:pt x="1131" y="475"/>
                  </a:lnTo>
                  <a:lnTo>
                    <a:pt x="1133" y="477"/>
                  </a:lnTo>
                  <a:lnTo>
                    <a:pt x="1134" y="475"/>
                  </a:lnTo>
                  <a:lnTo>
                    <a:pt x="1134" y="475"/>
                  </a:lnTo>
                  <a:lnTo>
                    <a:pt x="1136" y="477"/>
                  </a:lnTo>
                  <a:lnTo>
                    <a:pt x="1140" y="478"/>
                  </a:lnTo>
                  <a:lnTo>
                    <a:pt x="1142" y="480"/>
                  </a:lnTo>
                  <a:lnTo>
                    <a:pt x="1142" y="484"/>
                  </a:lnTo>
                  <a:lnTo>
                    <a:pt x="1142" y="484"/>
                  </a:lnTo>
                  <a:lnTo>
                    <a:pt x="1144" y="486"/>
                  </a:lnTo>
                  <a:lnTo>
                    <a:pt x="1148" y="486"/>
                  </a:lnTo>
                  <a:lnTo>
                    <a:pt x="1148" y="486"/>
                  </a:lnTo>
                  <a:lnTo>
                    <a:pt x="1148" y="494"/>
                  </a:lnTo>
                  <a:lnTo>
                    <a:pt x="1148" y="501"/>
                  </a:lnTo>
                  <a:lnTo>
                    <a:pt x="1148" y="501"/>
                  </a:lnTo>
                  <a:lnTo>
                    <a:pt x="1150" y="501"/>
                  </a:lnTo>
                  <a:lnTo>
                    <a:pt x="1151" y="503"/>
                  </a:lnTo>
                  <a:lnTo>
                    <a:pt x="1157" y="503"/>
                  </a:lnTo>
                  <a:lnTo>
                    <a:pt x="1157" y="503"/>
                  </a:lnTo>
                  <a:lnTo>
                    <a:pt x="1159" y="501"/>
                  </a:lnTo>
                  <a:lnTo>
                    <a:pt x="1161" y="501"/>
                  </a:lnTo>
                  <a:lnTo>
                    <a:pt x="1165" y="501"/>
                  </a:lnTo>
                  <a:lnTo>
                    <a:pt x="1167" y="501"/>
                  </a:lnTo>
                  <a:lnTo>
                    <a:pt x="1170" y="505"/>
                  </a:lnTo>
                  <a:lnTo>
                    <a:pt x="1174" y="507"/>
                  </a:lnTo>
                  <a:lnTo>
                    <a:pt x="1174" y="507"/>
                  </a:lnTo>
                  <a:lnTo>
                    <a:pt x="1178" y="511"/>
                  </a:lnTo>
                  <a:lnTo>
                    <a:pt x="1180" y="511"/>
                  </a:lnTo>
                  <a:lnTo>
                    <a:pt x="1182" y="509"/>
                  </a:lnTo>
                  <a:lnTo>
                    <a:pt x="1184" y="509"/>
                  </a:lnTo>
                  <a:lnTo>
                    <a:pt x="1184" y="509"/>
                  </a:lnTo>
                  <a:lnTo>
                    <a:pt x="1187" y="509"/>
                  </a:lnTo>
                  <a:lnTo>
                    <a:pt x="1189" y="511"/>
                  </a:lnTo>
                  <a:lnTo>
                    <a:pt x="1191" y="511"/>
                  </a:lnTo>
                  <a:lnTo>
                    <a:pt x="1191" y="514"/>
                  </a:lnTo>
                  <a:lnTo>
                    <a:pt x="1191" y="514"/>
                  </a:lnTo>
                  <a:lnTo>
                    <a:pt x="1186" y="520"/>
                  </a:lnTo>
                  <a:lnTo>
                    <a:pt x="1180" y="522"/>
                  </a:lnTo>
                  <a:lnTo>
                    <a:pt x="1170" y="526"/>
                  </a:lnTo>
                  <a:lnTo>
                    <a:pt x="1170" y="526"/>
                  </a:lnTo>
                  <a:lnTo>
                    <a:pt x="1165" y="528"/>
                  </a:lnTo>
                  <a:lnTo>
                    <a:pt x="1157" y="531"/>
                  </a:lnTo>
                  <a:lnTo>
                    <a:pt x="1153" y="535"/>
                  </a:lnTo>
                  <a:lnTo>
                    <a:pt x="1148" y="541"/>
                  </a:lnTo>
                  <a:lnTo>
                    <a:pt x="1148" y="541"/>
                  </a:lnTo>
                  <a:lnTo>
                    <a:pt x="1151" y="543"/>
                  </a:lnTo>
                  <a:lnTo>
                    <a:pt x="1153" y="543"/>
                  </a:lnTo>
                  <a:lnTo>
                    <a:pt x="1155" y="543"/>
                  </a:lnTo>
                  <a:lnTo>
                    <a:pt x="1157" y="541"/>
                  </a:lnTo>
                  <a:lnTo>
                    <a:pt x="1157" y="541"/>
                  </a:lnTo>
                  <a:lnTo>
                    <a:pt x="1157" y="541"/>
                  </a:lnTo>
                  <a:lnTo>
                    <a:pt x="1157" y="541"/>
                  </a:lnTo>
                  <a:lnTo>
                    <a:pt x="1163" y="539"/>
                  </a:lnTo>
                  <a:lnTo>
                    <a:pt x="1167" y="535"/>
                  </a:lnTo>
                  <a:lnTo>
                    <a:pt x="1172" y="535"/>
                  </a:lnTo>
                  <a:lnTo>
                    <a:pt x="1176" y="531"/>
                  </a:lnTo>
                  <a:lnTo>
                    <a:pt x="1176" y="531"/>
                  </a:lnTo>
                  <a:lnTo>
                    <a:pt x="1176" y="531"/>
                  </a:lnTo>
                  <a:lnTo>
                    <a:pt x="1176" y="531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80" y="528"/>
                  </a:lnTo>
                  <a:lnTo>
                    <a:pt x="1187" y="524"/>
                  </a:lnTo>
                  <a:lnTo>
                    <a:pt x="1191" y="524"/>
                  </a:lnTo>
                  <a:lnTo>
                    <a:pt x="1193" y="524"/>
                  </a:lnTo>
                  <a:lnTo>
                    <a:pt x="1195" y="524"/>
                  </a:lnTo>
                  <a:lnTo>
                    <a:pt x="1195" y="524"/>
                  </a:lnTo>
                  <a:lnTo>
                    <a:pt x="1195" y="528"/>
                  </a:lnTo>
                  <a:lnTo>
                    <a:pt x="1195" y="528"/>
                  </a:lnTo>
                  <a:lnTo>
                    <a:pt x="1199" y="528"/>
                  </a:lnTo>
                  <a:lnTo>
                    <a:pt x="1199" y="528"/>
                  </a:lnTo>
                  <a:lnTo>
                    <a:pt x="1197" y="531"/>
                  </a:lnTo>
                  <a:lnTo>
                    <a:pt x="1195" y="535"/>
                  </a:lnTo>
                  <a:lnTo>
                    <a:pt x="1195" y="535"/>
                  </a:lnTo>
                  <a:lnTo>
                    <a:pt x="1197" y="535"/>
                  </a:lnTo>
                  <a:lnTo>
                    <a:pt x="1199" y="535"/>
                  </a:lnTo>
                  <a:lnTo>
                    <a:pt x="1199" y="535"/>
                  </a:lnTo>
                  <a:lnTo>
                    <a:pt x="1199" y="535"/>
                  </a:lnTo>
                  <a:lnTo>
                    <a:pt x="1199" y="535"/>
                  </a:lnTo>
                  <a:lnTo>
                    <a:pt x="1203" y="535"/>
                  </a:lnTo>
                  <a:lnTo>
                    <a:pt x="1204" y="531"/>
                  </a:lnTo>
                  <a:lnTo>
                    <a:pt x="1206" y="531"/>
                  </a:lnTo>
                  <a:lnTo>
                    <a:pt x="1206" y="531"/>
                  </a:lnTo>
                  <a:lnTo>
                    <a:pt x="1210" y="531"/>
                  </a:lnTo>
                  <a:lnTo>
                    <a:pt x="1210" y="535"/>
                  </a:lnTo>
                  <a:lnTo>
                    <a:pt x="1214" y="541"/>
                  </a:lnTo>
                  <a:lnTo>
                    <a:pt x="1214" y="541"/>
                  </a:lnTo>
                  <a:lnTo>
                    <a:pt x="1214" y="545"/>
                  </a:lnTo>
                  <a:lnTo>
                    <a:pt x="1214" y="548"/>
                  </a:lnTo>
                  <a:lnTo>
                    <a:pt x="1212" y="552"/>
                  </a:lnTo>
                  <a:lnTo>
                    <a:pt x="1212" y="556"/>
                  </a:lnTo>
                  <a:lnTo>
                    <a:pt x="1212" y="556"/>
                  </a:lnTo>
                  <a:lnTo>
                    <a:pt x="1214" y="560"/>
                  </a:lnTo>
                  <a:lnTo>
                    <a:pt x="1214" y="562"/>
                  </a:lnTo>
                  <a:lnTo>
                    <a:pt x="1216" y="565"/>
                  </a:lnTo>
                  <a:lnTo>
                    <a:pt x="1214" y="567"/>
                  </a:lnTo>
                  <a:lnTo>
                    <a:pt x="1214" y="567"/>
                  </a:lnTo>
                  <a:lnTo>
                    <a:pt x="1212" y="569"/>
                  </a:lnTo>
                  <a:lnTo>
                    <a:pt x="1210" y="573"/>
                  </a:lnTo>
                  <a:lnTo>
                    <a:pt x="1204" y="577"/>
                  </a:lnTo>
                  <a:lnTo>
                    <a:pt x="1204" y="577"/>
                  </a:lnTo>
                  <a:lnTo>
                    <a:pt x="1199" y="582"/>
                  </a:lnTo>
                  <a:lnTo>
                    <a:pt x="1195" y="584"/>
                  </a:lnTo>
                  <a:lnTo>
                    <a:pt x="1193" y="586"/>
                  </a:lnTo>
                  <a:lnTo>
                    <a:pt x="1193" y="586"/>
                  </a:lnTo>
                  <a:lnTo>
                    <a:pt x="1189" y="586"/>
                  </a:lnTo>
                  <a:lnTo>
                    <a:pt x="1187" y="584"/>
                  </a:lnTo>
                  <a:lnTo>
                    <a:pt x="1184" y="584"/>
                  </a:lnTo>
                  <a:lnTo>
                    <a:pt x="1180" y="586"/>
                  </a:lnTo>
                  <a:lnTo>
                    <a:pt x="1180" y="586"/>
                  </a:lnTo>
                  <a:lnTo>
                    <a:pt x="1176" y="588"/>
                  </a:lnTo>
                  <a:lnTo>
                    <a:pt x="1170" y="592"/>
                  </a:lnTo>
                  <a:lnTo>
                    <a:pt x="1163" y="601"/>
                  </a:lnTo>
                  <a:lnTo>
                    <a:pt x="1163" y="601"/>
                  </a:lnTo>
                  <a:lnTo>
                    <a:pt x="1159" y="603"/>
                  </a:lnTo>
                  <a:lnTo>
                    <a:pt x="1157" y="605"/>
                  </a:lnTo>
                  <a:lnTo>
                    <a:pt x="1157" y="605"/>
                  </a:lnTo>
                  <a:lnTo>
                    <a:pt x="1153" y="607"/>
                  </a:lnTo>
                  <a:lnTo>
                    <a:pt x="1151" y="607"/>
                  </a:lnTo>
                  <a:lnTo>
                    <a:pt x="1144" y="607"/>
                  </a:lnTo>
                  <a:lnTo>
                    <a:pt x="1144" y="607"/>
                  </a:lnTo>
                  <a:lnTo>
                    <a:pt x="1138" y="607"/>
                  </a:lnTo>
                  <a:lnTo>
                    <a:pt x="1133" y="607"/>
                  </a:lnTo>
                  <a:lnTo>
                    <a:pt x="1133" y="607"/>
                  </a:lnTo>
                  <a:lnTo>
                    <a:pt x="1121" y="607"/>
                  </a:lnTo>
                  <a:lnTo>
                    <a:pt x="1112" y="607"/>
                  </a:lnTo>
                  <a:lnTo>
                    <a:pt x="1112" y="607"/>
                  </a:lnTo>
                  <a:lnTo>
                    <a:pt x="1104" y="605"/>
                  </a:lnTo>
                  <a:lnTo>
                    <a:pt x="1100" y="603"/>
                  </a:lnTo>
                  <a:lnTo>
                    <a:pt x="1097" y="603"/>
                  </a:lnTo>
                  <a:lnTo>
                    <a:pt x="1097" y="603"/>
                  </a:lnTo>
                  <a:lnTo>
                    <a:pt x="1093" y="605"/>
                  </a:lnTo>
                  <a:lnTo>
                    <a:pt x="1087" y="607"/>
                  </a:lnTo>
                  <a:lnTo>
                    <a:pt x="1087" y="607"/>
                  </a:lnTo>
                  <a:lnTo>
                    <a:pt x="1078" y="607"/>
                  </a:lnTo>
                  <a:lnTo>
                    <a:pt x="1072" y="609"/>
                  </a:lnTo>
                  <a:lnTo>
                    <a:pt x="1066" y="611"/>
                  </a:lnTo>
                  <a:lnTo>
                    <a:pt x="1066" y="611"/>
                  </a:lnTo>
                  <a:lnTo>
                    <a:pt x="1061" y="613"/>
                  </a:lnTo>
                  <a:lnTo>
                    <a:pt x="1059" y="615"/>
                  </a:lnTo>
                  <a:lnTo>
                    <a:pt x="1057" y="617"/>
                  </a:lnTo>
                  <a:lnTo>
                    <a:pt x="1057" y="617"/>
                  </a:lnTo>
                  <a:lnTo>
                    <a:pt x="1051" y="622"/>
                  </a:lnTo>
                  <a:lnTo>
                    <a:pt x="1046" y="628"/>
                  </a:lnTo>
                  <a:lnTo>
                    <a:pt x="1046" y="628"/>
                  </a:lnTo>
                  <a:lnTo>
                    <a:pt x="1044" y="626"/>
                  </a:lnTo>
                  <a:lnTo>
                    <a:pt x="1044" y="626"/>
                  </a:lnTo>
                  <a:lnTo>
                    <a:pt x="1042" y="628"/>
                  </a:lnTo>
                  <a:lnTo>
                    <a:pt x="1040" y="628"/>
                  </a:lnTo>
                  <a:lnTo>
                    <a:pt x="1038" y="628"/>
                  </a:lnTo>
                  <a:lnTo>
                    <a:pt x="1034" y="630"/>
                  </a:lnTo>
                  <a:lnTo>
                    <a:pt x="1034" y="630"/>
                  </a:lnTo>
                  <a:lnTo>
                    <a:pt x="1032" y="632"/>
                  </a:lnTo>
                  <a:lnTo>
                    <a:pt x="1029" y="637"/>
                  </a:lnTo>
                  <a:lnTo>
                    <a:pt x="1029" y="637"/>
                  </a:lnTo>
                  <a:lnTo>
                    <a:pt x="1025" y="639"/>
                  </a:lnTo>
                  <a:lnTo>
                    <a:pt x="1023" y="643"/>
                  </a:lnTo>
                  <a:lnTo>
                    <a:pt x="1023" y="643"/>
                  </a:lnTo>
                  <a:lnTo>
                    <a:pt x="1015" y="651"/>
                  </a:lnTo>
                  <a:lnTo>
                    <a:pt x="1015" y="651"/>
                  </a:lnTo>
                  <a:lnTo>
                    <a:pt x="1013" y="656"/>
                  </a:lnTo>
                  <a:lnTo>
                    <a:pt x="1013" y="656"/>
                  </a:lnTo>
                  <a:lnTo>
                    <a:pt x="1006" y="662"/>
                  </a:lnTo>
                  <a:lnTo>
                    <a:pt x="1002" y="668"/>
                  </a:lnTo>
                  <a:lnTo>
                    <a:pt x="1002" y="668"/>
                  </a:lnTo>
                  <a:lnTo>
                    <a:pt x="998" y="673"/>
                  </a:lnTo>
                  <a:lnTo>
                    <a:pt x="996" y="675"/>
                  </a:lnTo>
                  <a:lnTo>
                    <a:pt x="996" y="677"/>
                  </a:lnTo>
                  <a:lnTo>
                    <a:pt x="998" y="677"/>
                  </a:lnTo>
                  <a:lnTo>
                    <a:pt x="998" y="677"/>
                  </a:lnTo>
                  <a:lnTo>
                    <a:pt x="998" y="677"/>
                  </a:lnTo>
                  <a:lnTo>
                    <a:pt x="1000" y="677"/>
                  </a:lnTo>
                  <a:lnTo>
                    <a:pt x="1002" y="673"/>
                  </a:lnTo>
                  <a:lnTo>
                    <a:pt x="1008" y="668"/>
                  </a:lnTo>
                  <a:lnTo>
                    <a:pt x="1008" y="668"/>
                  </a:lnTo>
                  <a:lnTo>
                    <a:pt x="1013" y="662"/>
                  </a:lnTo>
                  <a:lnTo>
                    <a:pt x="1019" y="658"/>
                  </a:lnTo>
                  <a:lnTo>
                    <a:pt x="1019" y="658"/>
                  </a:lnTo>
                  <a:lnTo>
                    <a:pt x="1027" y="651"/>
                  </a:lnTo>
                  <a:lnTo>
                    <a:pt x="1036" y="645"/>
                  </a:lnTo>
                  <a:lnTo>
                    <a:pt x="1036" y="645"/>
                  </a:lnTo>
                  <a:lnTo>
                    <a:pt x="1042" y="639"/>
                  </a:lnTo>
                  <a:lnTo>
                    <a:pt x="1046" y="637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49" y="635"/>
                  </a:lnTo>
                  <a:lnTo>
                    <a:pt x="1055" y="632"/>
                  </a:lnTo>
                  <a:lnTo>
                    <a:pt x="1063" y="628"/>
                  </a:lnTo>
                  <a:lnTo>
                    <a:pt x="1068" y="628"/>
                  </a:lnTo>
                  <a:lnTo>
                    <a:pt x="1074" y="626"/>
                  </a:lnTo>
                  <a:lnTo>
                    <a:pt x="1074" y="626"/>
                  </a:lnTo>
                  <a:lnTo>
                    <a:pt x="1080" y="626"/>
                  </a:lnTo>
                  <a:lnTo>
                    <a:pt x="1087" y="628"/>
                  </a:lnTo>
                  <a:lnTo>
                    <a:pt x="1089" y="628"/>
                  </a:lnTo>
                  <a:lnTo>
                    <a:pt x="1093" y="632"/>
                  </a:lnTo>
                  <a:lnTo>
                    <a:pt x="1093" y="635"/>
                  </a:lnTo>
                  <a:lnTo>
                    <a:pt x="1095" y="637"/>
                  </a:lnTo>
                  <a:lnTo>
                    <a:pt x="1095" y="637"/>
                  </a:lnTo>
                  <a:lnTo>
                    <a:pt x="1093" y="641"/>
                  </a:lnTo>
                  <a:lnTo>
                    <a:pt x="1093" y="643"/>
                  </a:lnTo>
                  <a:lnTo>
                    <a:pt x="1089" y="649"/>
                  </a:lnTo>
                  <a:lnTo>
                    <a:pt x="1083" y="652"/>
                  </a:lnTo>
                  <a:lnTo>
                    <a:pt x="1082" y="652"/>
                  </a:lnTo>
                  <a:lnTo>
                    <a:pt x="1080" y="656"/>
                  </a:lnTo>
                  <a:lnTo>
                    <a:pt x="1080" y="656"/>
                  </a:lnTo>
                  <a:lnTo>
                    <a:pt x="1080" y="658"/>
                  </a:lnTo>
                  <a:lnTo>
                    <a:pt x="1078" y="660"/>
                  </a:lnTo>
                  <a:lnTo>
                    <a:pt x="1080" y="660"/>
                  </a:lnTo>
                  <a:lnTo>
                    <a:pt x="1080" y="662"/>
                  </a:lnTo>
                  <a:lnTo>
                    <a:pt x="1093" y="688"/>
                  </a:lnTo>
                  <a:lnTo>
                    <a:pt x="1093" y="688"/>
                  </a:lnTo>
                  <a:lnTo>
                    <a:pt x="1095" y="690"/>
                  </a:lnTo>
                  <a:lnTo>
                    <a:pt x="1099" y="694"/>
                  </a:lnTo>
                  <a:lnTo>
                    <a:pt x="1099" y="694"/>
                  </a:lnTo>
                  <a:lnTo>
                    <a:pt x="1106" y="696"/>
                  </a:lnTo>
                  <a:lnTo>
                    <a:pt x="1106" y="696"/>
                  </a:lnTo>
                  <a:lnTo>
                    <a:pt x="1112" y="700"/>
                  </a:lnTo>
                  <a:lnTo>
                    <a:pt x="1112" y="700"/>
                  </a:lnTo>
                  <a:lnTo>
                    <a:pt x="1117" y="700"/>
                  </a:lnTo>
                  <a:lnTo>
                    <a:pt x="1123" y="702"/>
                  </a:lnTo>
                  <a:lnTo>
                    <a:pt x="1133" y="702"/>
                  </a:lnTo>
                  <a:lnTo>
                    <a:pt x="1133" y="702"/>
                  </a:lnTo>
                  <a:lnTo>
                    <a:pt x="1133" y="698"/>
                  </a:lnTo>
                  <a:lnTo>
                    <a:pt x="1133" y="696"/>
                  </a:lnTo>
                  <a:lnTo>
                    <a:pt x="1133" y="694"/>
                  </a:lnTo>
                  <a:lnTo>
                    <a:pt x="1133" y="690"/>
                  </a:lnTo>
                  <a:lnTo>
                    <a:pt x="1133" y="690"/>
                  </a:lnTo>
                  <a:lnTo>
                    <a:pt x="1136" y="688"/>
                  </a:lnTo>
                  <a:lnTo>
                    <a:pt x="1140" y="685"/>
                  </a:lnTo>
                  <a:lnTo>
                    <a:pt x="1142" y="681"/>
                  </a:lnTo>
                  <a:lnTo>
                    <a:pt x="1144" y="679"/>
                  </a:lnTo>
                  <a:lnTo>
                    <a:pt x="1146" y="679"/>
                  </a:lnTo>
                  <a:lnTo>
                    <a:pt x="1146" y="679"/>
                  </a:lnTo>
                  <a:lnTo>
                    <a:pt x="1148" y="679"/>
                  </a:lnTo>
                  <a:lnTo>
                    <a:pt x="1148" y="679"/>
                  </a:lnTo>
                  <a:lnTo>
                    <a:pt x="1151" y="683"/>
                  </a:lnTo>
                  <a:lnTo>
                    <a:pt x="1151" y="683"/>
                  </a:lnTo>
                  <a:lnTo>
                    <a:pt x="1153" y="686"/>
                  </a:lnTo>
                  <a:lnTo>
                    <a:pt x="1155" y="690"/>
                  </a:lnTo>
                  <a:lnTo>
                    <a:pt x="1157" y="694"/>
                  </a:lnTo>
                  <a:lnTo>
                    <a:pt x="1157" y="696"/>
                  </a:lnTo>
                  <a:lnTo>
                    <a:pt x="1155" y="698"/>
                  </a:lnTo>
                  <a:lnTo>
                    <a:pt x="1155" y="698"/>
                  </a:lnTo>
                  <a:lnTo>
                    <a:pt x="1151" y="700"/>
                  </a:lnTo>
                  <a:lnTo>
                    <a:pt x="1148" y="700"/>
                  </a:lnTo>
                  <a:lnTo>
                    <a:pt x="1148" y="700"/>
                  </a:lnTo>
                  <a:lnTo>
                    <a:pt x="1144" y="700"/>
                  </a:lnTo>
                  <a:lnTo>
                    <a:pt x="1142" y="702"/>
                  </a:lnTo>
                  <a:lnTo>
                    <a:pt x="1142" y="704"/>
                  </a:lnTo>
                  <a:lnTo>
                    <a:pt x="1140" y="707"/>
                  </a:lnTo>
                  <a:lnTo>
                    <a:pt x="1140" y="707"/>
                  </a:lnTo>
                  <a:lnTo>
                    <a:pt x="1136" y="711"/>
                  </a:lnTo>
                  <a:lnTo>
                    <a:pt x="1136" y="713"/>
                  </a:lnTo>
                  <a:lnTo>
                    <a:pt x="1133" y="715"/>
                  </a:lnTo>
                  <a:lnTo>
                    <a:pt x="1133" y="715"/>
                  </a:lnTo>
                  <a:lnTo>
                    <a:pt x="1125" y="719"/>
                  </a:lnTo>
                  <a:lnTo>
                    <a:pt x="1117" y="721"/>
                  </a:lnTo>
                  <a:lnTo>
                    <a:pt x="1117" y="721"/>
                  </a:lnTo>
                  <a:lnTo>
                    <a:pt x="1114" y="721"/>
                  </a:lnTo>
                  <a:lnTo>
                    <a:pt x="1106" y="721"/>
                  </a:lnTo>
                  <a:lnTo>
                    <a:pt x="1099" y="722"/>
                  </a:lnTo>
                  <a:lnTo>
                    <a:pt x="1099" y="722"/>
                  </a:lnTo>
                  <a:lnTo>
                    <a:pt x="1095" y="724"/>
                  </a:lnTo>
                  <a:lnTo>
                    <a:pt x="1095" y="724"/>
                  </a:lnTo>
                  <a:lnTo>
                    <a:pt x="1095" y="726"/>
                  </a:lnTo>
                  <a:lnTo>
                    <a:pt x="1093" y="730"/>
                  </a:lnTo>
                  <a:lnTo>
                    <a:pt x="1093" y="734"/>
                  </a:lnTo>
                  <a:lnTo>
                    <a:pt x="1091" y="738"/>
                  </a:lnTo>
                  <a:lnTo>
                    <a:pt x="1091" y="738"/>
                  </a:lnTo>
                  <a:lnTo>
                    <a:pt x="1089" y="739"/>
                  </a:lnTo>
                  <a:lnTo>
                    <a:pt x="1087" y="741"/>
                  </a:lnTo>
                  <a:lnTo>
                    <a:pt x="1083" y="743"/>
                  </a:lnTo>
                  <a:lnTo>
                    <a:pt x="1083" y="743"/>
                  </a:lnTo>
                  <a:lnTo>
                    <a:pt x="1080" y="743"/>
                  </a:lnTo>
                  <a:lnTo>
                    <a:pt x="1078" y="741"/>
                  </a:lnTo>
                  <a:lnTo>
                    <a:pt x="1076" y="741"/>
                  </a:lnTo>
                  <a:lnTo>
                    <a:pt x="1072" y="739"/>
                  </a:lnTo>
                  <a:lnTo>
                    <a:pt x="1072" y="739"/>
                  </a:lnTo>
                  <a:lnTo>
                    <a:pt x="1072" y="736"/>
                  </a:lnTo>
                  <a:lnTo>
                    <a:pt x="1070" y="734"/>
                  </a:lnTo>
                  <a:lnTo>
                    <a:pt x="1070" y="734"/>
                  </a:lnTo>
                  <a:lnTo>
                    <a:pt x="1070" y="730"/>
                  </a:lnTo>
                  <a:lnTo>
                    <a:pt x="1070" y="730"/>
                  </a:lnTo>
                  <a:lnTo>
                    <a:pt x="1072" y="730"/>
                  </a:lnTo>
                  <a:lnTo>
                    <a:pt x="1072" y="730"/>
                  </a:lnTo>
                  <a:lnTo>
                    <a:pt x="1072" y="728"/>
                  </a:lnTo>
                  <a:lnTo>
                    <a:pt x="1072" y="726"/>
                  </a:lnTo>
                  <a:lnTo>
                    <a:pt x="1076" y="722"/>
                  </a:lnTo>
                  <a:lnTo>
                    <a:pt x="1076" y="722"/>
                  </a:lnTo>
                  <a:lnTo>
                    <a:pt x="1078" y="721"/>
                  </a:lnTo>
                  <a:lnTo>
                    <a:pt x="1080" y="719"/>
                  </a:lnTo>
                  <a:lnTo>
                    <a:pt x="1085" y="719"/>
                  </a:lnTo>
                  <a:lnTo>
                    <a:pt x="1085" y="719"/>
                  </a:lnTo>
                  <a:lnTo>
                    <a:pt x="1095" y="715"/>
                  </a:lnTo>
                  <a:lnTo>
                    <a:pt x="1100" y="713"/>
                  </a:lnTo>
                  <a:lnTo>
                    <a:pt x="1102" y="711"/>
                  </a:lnTo>
                  <a:lnTo>
                    <a:pt x="1102" y="709"/>
                  </a:lnTo>
                  <a:lnTo>
                    <a:pt x="1102" y="709"/>
                  </a:lnTo>
                  <a:lnTo>
                    <a:pt x="1100" y="709"/>
                  </a:lnTo>
                  <a:lnTo>
                    <a:pt x="1099" y="709"/>
                  </a:lnTo>
                  <a:lnTo>
                    <a:pt x="1093" y="709"/>
                  </a:lnTo>
                  <a:lnTo>
                    <a:pt x="1093" y="709"/>
                  </a:lnTo>
                  <a:lnTo>
                    <a:pt x="1091" y="709"/>
                  </a:lnTo>
                  <a:lnTo>
                    <a:pt x="1087" y="707"/>
                  </a:lnTo>
                  <a:lnTo>
                    <a:pt x="1085" y="705"/>
                  </a:lnTo>
                  <a:lnTo>
                    <a:pt x="1082" y="705"/>
                  </a:lnTo>
                  <a:lnTo>
                    <a:pt x="1082" y="705"/>
                  </a:lnTo>
                  <a:lnTo>
                    <a:pt x="1078" y="705"/>
                  </a:lnTo>
                  <a:lnTo>
                    <a:pt x="1076" y="707"/>
                  </a:lnTo>
                  <a:lnTo>
                    <a:pt x="1072" y="709"/>
                  </a:lnTo>
                  <a:lnTo>
                    <a:pt x="1072" y="709"/>
                  </a:lnTo>
                  <a:lnTo>
                    <a:pt x="1068" y="709"/>
                  </a:lnTo>
                  <a:lnTo>
                    <a:pt x="1066" y="709"/>
                  </a:lnTo>
                  <a:lnTo>
                    <a:pt x="1063" y="709"/>
                  </a:lnTo>
                  <a:lnTo>
                    <a:pt x="1063" y="709"/>
                  </a:lnTo>
                  <a:lnTo>
                    <a:pt x="1059" y="715"/>
                  </a:lnTo>
                  <a:lnTo>
                    <a:pt x="1057" y="717"/>
                  </a:lnTo>
                  <a:lnTo>
                    <a:pt x="1055" y="715"/>
                  </a:lnTo>
                  <a:lnTo>
                    <a:pt x="1055" y="715"/>
                  </a:lnTo>
                  <a:lnTo>
                    <a:pt x="1053" y="713"/>
                  </a:lnTo>
                  <a:lnTo>
                    <a:pt x="1051" y="711"/>
                  </a:lnTo>
                  <a:lnTo>
                    <a:pt x="1049" y="705"/>
                  </a:lnTo>
                  <a:lnTo>
                    <a:pt x="1049" y="705"/>
                  </a:lnTo>
                  <a:lnTo>
                    <a:pt x="1047" y="698"/>
                  </a:lnTo>
                  <a:lnTo>
                    <a:pt x="1046" y="688"/>
                  </a:lnTo>
                  <a:lnTo>
                    <a:pt x="1044" y="677"/>
                  </a:lnTo>
                  <a:lnTo>
                    <a:pt x="1044" y="677"/>
                  </a:lnTo>
                  <a:lnTo>
                    <a:pt x="1032" y="664"/>
                  </a:lnTo>
                  <a:lnTo>
                    <a:pt x="1032" y="664"/>
                  </a:lnTo>
                  <a:lnTo>
                    <a:pt x="1023" y="668"/>
                  </a:lnTo>
                  <a:lnTo>
                    <a:pt x="1023" y="668"/>
                  </a:lnTo>
                  <a:lnTo>
                    <a:pt x="1021" y="669"/>
                  </a:lnTo>
                  <a:lnTo>
                    <a:pt x="1019" y="669"/>
                  </a:lnTo>
                  <a:lnTo>
                    <a:pt x="1017" y="677"/>
                  </a:lnTo>
                  <a:lnTo>
                    <a:pt x="1013" y="690"/>
                  </a:lnTo>
                  <a:lnTo>
                    <a:pt x="1013" y="690"/>
                  </a:lnTo>
                  <a:lnTo>
                    <a:pt x="1008" y="700"/>
                  </a:lnTo>
                  <a:lnTo>
                    <a:pt x="1004" y="704"/>
                  </a:lnTo>
                  <a:lnTo>
                    <a:pt x="1000" y="707"/>
                  </a:lnTo>
                  <a:lnTo>
                    <a:pt x="996" y="711"/>
                  </a:lnTo>
                  <a:lnTo>
                    <a:pt x="993" y="713"/>
                  </a:lnTo>
                  <a:lnTo>
                    <a:pt x="987" y="715"/>
                  </a:lnTo>
                  <a:lnTo>
                    <a:pt x="983" y="717"/>
                  </a:lnTo>
                  <a:lnTo>
                    <a:pt x="983" y="717"/>
                  </a:lnTo>
                  <a:lnTo>
                    <a:pt x="972" y="719"/>
                  </a:lnTo>
                  <a:lnTo>
                    <a:pt x="960" y="719"/>
                  </a:lnTo>
                  <a:lnTo>
                    <a:pt x="949" y="719"/>
                  </a:lnTo>
                  <a:lnTo>
                    <a:pt x="945" y="721"/>
                  </a:lnTo>
                  <a:lnTo>
                    <a:pt x="940" y="722"/>
                  </a:lnTo>
                  <a:lnTo>
                    <a:pt x="940" y="722"/>
                  </a:lnTo>
                  <a:lnTo>
                    <a:pt x="930" y="728"/>
                  </a:lnTo>
                  <a:lnTo>
                    <a:pt x="925" y="732"/>
                  </a:lnTo>
                  <a:lnTo>
                    <a:pt x="925" y="732"/>
                  </a:lnTo>
                  <a:lnTo>
                    <a:pt x="919" y="734"/>
                  </a:lnTo>
                  <a:lnTo>
                    <a:pt x="915" y="734"/>
                  </a:lnTo>
                  <a:lnTo>
                    <a:pt x="906" y="734"/>
                  </a:lnTo>
                  <a:lnTo>
                    <a:pt x="906" y="734"/>
                  </a:lnTo>
                  <a:lnTo>
                    <a:pt x="902" y="734"/>
                  </a:lnTo>
                  <a:lnTo>
                    <a:pt x="896" y="736"/>
                  </a:lnTo>
                  <a:lnTo>
                    <a:pt x="891" y="736"/>
                  </a:lnTo>
                  <a:lnTo>
                    <a:pt x="887" y="739"/>
                  </a:lnTo>
                  <a:lnTo>
                    <a:pt x="881" y="743"/>
                  </a:lnTo>
                  <a:lnTo>
                    <a:pt x="879" y="745"/>
                  </a:lnTo>
                  <a:lnTo>
                    <a:pt x="877" y="751"/>
                  </a:lnTo>
                  <a:lnTo>
                    <a:pt x="877" y="753"/>
                  </a:lnTo>
                  <a:lnTo>
                    <a:pt x="877" y="755"/>
                  </a:lnTo>
                  <a:lnTo>
                    <a:pt x="877" y="755"/>
                  </a:lnTo>
                  <a:lnTo>
                    <a:pt x="875" y="756"/>
                  </a:lnTo>
                  <a:lnTo>
                    <a:pt x="875" y="756"/>
                  </a:lnTo>
                  <a:lnTo>
                    <a:pt x="870" y="758"/>
                  </a:lnTo>
                  <a:lnTo>
                    <a:pt x="864" y="760"/>
                  </a:lnTo>
                  <a:lnTo>
                    <a:pt x="851" y="766"/>
                  </a:lnTo>
                  <a:lnTo>
                    <a:pt x="851" y="766"/>
                  </a:lnTo>
                  <a:lnTo>
                    <a:pt x="845" y="768"/>
                  </a:lnTo>
                  <a:lnTo>
                    <a:pt x="841" y="770"/>
                  </a:lnTo>
                  <a:lnTo>
                    <a:pt x="834" y="773"/>
                  </a:lnTo>
                  <a:lnTo>
                    <a:pt x="834" y="773"/>
                  </a:lnTo>
                  <a:lnTo>
                    <a:pt x="830" y="773"/>
                  </a:lnTo>
                  <a:lnTo>
                    <a:pt x="830" y="773"/>
                  </a:lnTo>
                  <a:lnTo>
                    <a:pt x="830" y="768"/>
                  </a:lnTo>
                  <a:lnTo>
                    <a:pt x="832" y="764"/>
                  </a:lnTo>
                  <a:lnTo>
                    <a:pt x="834" y="760"/>
                  </a:lnTo>
                  <a:lnTo>
                    <a:pt x="836" y="756"/>
                  </a:lnTo>
                  <a:lnTo>
                    <a:pt x="836" y="756"/>
                  </a:lnTo>
                  <a:lnTo>
                    <a:pt x="841" y="751"/>
                  </a:lnTo>
                  <a:lnTo>
                    <a:pt x="841" y="751"/>
                  </a:lnTo>
                  <a:lnTo>
                    <a:pt x="845" y="747"/>
                  </a:lnTo>
                  <a:lnTo>
                    <a:pt x="847" y="743"/>
                  </a:lnTo>
                  <a:lnTo>
                    <a:pt x="847" y="743"/>
                  </a:lnTo>
                  <a:lnTo>
                    <a:pt x="849" y="736"/>
                  </a:lnTo>
                  <a:lnTo>
                    <a:pt x="849" y="736"/>
                  </a:lnTo>
                  <a:lnTo>
                    <a:pt x="849" y="728"/>
                  </a:lnTo>
                  <a:lnTo>
                    <a:pt x="849" y="728"/>
                  </a:lnTo>
                  <a:lnTo>
                    <a:pt x="845" y="715"/>
                  </a:lnTo>
                  <a:lnTo>
                    <a:pt x="845" y="715"/>
                  </a:lnTo>
                  <a:lnTo>
                    <a:pt x="849" y="715"/>
                  </a:lnTo>
                  <a:lnTo>
                    <a:pt x="849" y="715"/>
                  </a:lnTo>
                  <a:lnTo>
                    <a:pt x="853" y="717"/>
                  </a:lnTo>
                  <a:lnTo>
                    <a:pt x="856" y="717"/>
                  </a:lnTo>
                  <a:lnTo>
                    <a:pt x="856" y="717"/>
                  </a:lnTo>
                  <a:lnTo>
                    <a:pt x="860" y="721"/>
                  </a:lnTo>
                  <a:lnTo>
                    <a:pt x="864" y="722"/>
                  </a:lnTo>
                  <a:lnTo>
                    <a:pt x="866" y="722"/>
                  </a:lnTo>
                  <a:lnTo>
                    <a:pt x="868" y="719"/>
                  </a:lnTo>
                  <a:lnTo>
                    <a:pt x="868" y="717"/>
                  </a:lnTo>
                  <a:lnTo>
                    <a:pt x="868" y="713"/>
                  </a:lnTo>
                  <a:lnTo>
                    <a:pt x="866" y="709"/>
                  </a:lnTo>
                  <a:lnTo>
                    <a:pt x="864" y="705"/>
                  </a:lnTo>
                  <a:lnTo>
                    <a:pt x="864" y="705"/>
                  </a:lnTo>
                  <a:lnTo>
                    <a:pt x="860" y="702"/>
                  </a:lnTo>
                  <a:lnTo>
                    <a:pt x="860" y="702"/>
                  </a:lnTo>
                  <a:lnTo>
                    <a:pt x="851" y="698"/>
                  </a:lnTo>
                  <a:lnTo>
                    <a:pt x="841" y="694"/>
                  </a:lnTo>
                  <a:lnTo>
                    <a:pt x="841" y="694"/>
                  </a:lnTo>
                  <a:lnTo>
                    <a:pt x="834" y="690"/>
                  </a:lnTo>
                  <a:lnTo>
                    <a:pt x="834" y="690"/>
                  </a:lnTo>
                  <a:lnTo>
                    <a:pt x="830" y="690"/>
                  </a:lnTo>
                  <a:lnTo>
                    <a:pt x="830" y="690"/>
                  </a:lnTo>
                  <a:lnTo>
                    <a:pt x="828" y="690"/>
                  </a:lnTo>
                  <a:lnTo>
                    <a:pt x="828" y="690"/>
                  </a:lnTo>
                  <a:lnTo>
                    <a:pt x="828" y="690"/>
                  </a:lnTo>
                  <a:lnTo>
                    <a:pt x="828" y="692"/>
                  </a:lnTo>
                  <a:lnTo>
                    <a:pt x="826" y="692"/>
                  </a:lnTo>
                  <a:lnTo>
                    <a:pt x="826" y="692"/>
                  </a:lnTo>
                  <a:lnTo>
                    <a:pt x="822" y="690"/>
                  </a:lnTo>
                  <a:lnTo>
                    <a:pt x="819" y="690"/>
                  </a:lnTo>
                  <a:lnTo>
                    <a:pt x="819" y="690"/>
                  </a:lnTo>
                  <a:lnTo>
                    <a:pt x="815" y="688"/>
                  </a:lnTo>
                  <a:lnTo>
                    <a:pt x="811" y="686"/>
                  </a:lnTo>
                  <a:lnTo>
                    <a:pt x="811" y="686"/>
                  </a:lnTo>
                  <a:lnTo>
                    <a:pt x="807" y="683"/>
                  </a:lnTo>
                  <a:lnTo>
                    <a:pt x="807" y="679"/>
                  </a:lnTo>
                  <a:lnTo>
                    <a:pt x="804" y="669"/>
                  </a:lnTo>
                  <a:lnTo>
                    <a:pt x="804" y="669"/>
                  </a:lnTo>
                  <a:lnTo>
                    <a:pt x="802" y="662"/>
                  </a:lnTo>
                  <a:lnTo>
                    <a:pt x="800" y="658"/>
                  </a:lnTo>
                  <a:lnTo>
                    <a:pt x="796" y="656"/>
                  </a:lnTo>
                  <a:lnTo>
                    <a:pt x="796" y="656"/>
                  </a:lnTo>
                  <a:lnTo>
                    <a:pt x="794" y="656"/>
                  </a:lnTo>
                  <a:lnTo>
                    <a:pt x="792" y="654"/>
                  </a:lnTo>
                  <a:lnTo>
                    <a:pt x="788" y="654"/>
                  </a:lnTo>
                  <a:lnTo>
                    <a:pt x="786" y="652"/>
                  </a:lnTo>
                  <a:lnTo>
                    <a:pt x="786" y="652"/>
                  </a:lnTo>
                  <a:lnTo>
                    <a:pt x="785" y="651"/>
                  </a:lnTo>
                  <a:lnTo>
                    <a:pt x="785" y="647"/>
                  </a:lnTo>
                  <a:lnTo>
                    <a:pt x="785" y="647"/>
                  </a:lnTo>
                  <a:lnTo>
                    <a:pt x="777" y="645"/>
                  </a:lnTo>
                  <a:lnTo>
                    <a:pt x="771" y="643"/>
                  </a:lnTo>
                  <a:lnTo>
                    <a:pt x="771" y="643"/>
                  </a:lnTo>
                  <a:lnTo>
                    <a:pt x="764" y="641"/>
                  </a:lnTo>
                  <a:lnTo>
                    <a:pt x="764" y="641"/>
                  </a:lnTo>
                  <a:lnTo>
                    <a:pt x="760" y="641"/>
                  </a:lnTo>
                  <a:lnTo>
                    <a:pt x="756" y="639"/>
                  </a:lnTo>
                  <a:lnTo>
                    <a:pt x="756" y="639"/>
                  </a:lnTo>
                  <a:lnTo>
                    <a:pt x="754" y="641"/>
                  </a:lnTo>
                  <a:lnTo>
                    <a:pt x="751" y="643"/>
                  </a:lnTo>
                  <a:lnTo>
                    <a:pt x="751" y="643"/>
                  </a:lnTo>
                  <a:lnTo>
                    <a:pt x="745" y="645"/>
                  </a:lnTo>
                  <a:lnTo>
                    <a:pt x="745" y="645"/>
                  </a:lnTo>
                  <a:lnTo>
                    <a:pt x="739" y="649"/>
                  </a:lnTo>
                  <a:lnTo>
                    <a:pt x="734" y="649"/>
                  </a:lnTo>
                  <a:lnTo>
                    <a:pt x="730" y="652"/>
                  </a:lnTo>
                  <a:lnTo>
                    <a:pt x="724" y="652"/>
                  </a:lnTo>
                  <a:lnTo>
                    <a:pt x="724" y="652"/>
                  </a:lnTo>
                  <a:lnTo>
                    <a:pt x="718" y="649"/>
                  </a:lnTo>
                  <a:lnTo>
                    <a:pt x="718" y="649"/>
                  </a:lnTo>
                  <a:lnTo>
                    <a:pt x="715" y="652"/>
                  </a:lnTo>
                  <a:lnTo>
                    <a:pt x="715" y="652"/>
                  </a:lnTo>
                  <a:lnTo>
                    <a:pt x="715" y="652"/>
                  </a:lnTo>
                  <a:lnTo>
                    <a:pt x="705" y="651"/>
                  </a:lnTo>
                  <a:lnTo>
                    <a:pt x="696" y="647"/>
                  </a:lnTo>
                  <a:lnTo>
                    <a:pt x="696" y="647"/>
                  </a:lnTo>
                  <a:lnTo>
                    <a:pt x="692" y="645"/>
                  </a:lnTo>
                  <a:lnTo>
                    <a:pt x="688" y="643"/>
                  </a:lnTo>
                  <a:lnTo>
                    <a:pt x="684" y="641"/>
                  </a:lnTo>
                  <a:lnTo>
                    <a:pt x="681" y="641"/>
                  </a:lnTo>
                  <a:lnTo>
                    <a:pt x="679" y="641"/>
                  </a:lnTo>
                  <a:lnTo>
                    <a:pt x="679" y="641"/>
                  </a:lnTo>
                  <a:lnTo>
                    <a:pt x="675" y="641"/>
                  </a:lnTo>
                  <a:lnTo>
                    <a:pt x="669" y="641"/>
                  </a:lnTo>
                  <a:lnTo>
                    <a:pt x="667" y="641"/>
                  </a:lnTo>
                  <a:lnTo>
                    <a:pt x="664" y="637"/>
                  </a:lnTo>
                  <a:lnTo>
                    <a:pt x="664" y="637"/>
                  </a:lnTo>
                  <a:lnTo>
                    <a:pt x="662" y="632"/>
                  </a:lnTo>
                  <a:lnTo>
                    <a:pt x="660" y="628"/>
                  </a:lnTo>
                  <a:lnTo>
                    <a:pt x="658" y="626"/>
                  </a:lnTo>
                  <a:lnTo>
                    <a:pt x="658" y="626"/>
                  </a:lnTo>
                  <a:lnTo>
                    <a:pt x="652" y="626"/>
                  </a:lnTo>
                  <a:lnTo>
                    <a:pt x="654" y="632"/>
                  </a:lnTo>
                  <a:lnTo>
                    <a:pt x="408" y="635"/>
                  </a:lnTo>
                  <a:lnTo>
                    <a:pt x="355" y="635"/>
                  </a:lnTo>
                  <a:lnTo>
                    <a:pt x="355" y="635"/>
                  </a:lnTo>
                  <a:lnTo>
                    <a:pt x="342" y="635"/>
                  </a:lnTo>
                  <a:lnTo>
                    <a:pt x="342" y="635"/>
                  </a:lnTo>
                  <a:lnTo>
                    <a:pt x="310" y="635"/>
                  </a:lnTo>
                  <a:lnTo>
                    <a:pt x="310" y="635"/>
                  </a:lnTo>
                  <a:lnTo>
                    <a:pt x="274" y="635"/>
                  </a:lnTo>
                  <a:lnTo>
                    <a:pt x="274" y="635"/>
                  </a:lnTo>
                  <a:lnTo>
                    <a:pt x="268" y="635"/>
                  </a:lnTo>
                  <a:lnTo>
                    <a:pt x="261" y="635"/>
                  </a:lnTo>
                  <a:lnTo>
                    <a:pt x="257" y="634"/>
                  </a:lnTo>
                  <a:lnTo>
                    <a:pt x="257" y="632"/>
                  </a:lnTo>
                  <a:lnTo>
                    <a:pt x="253" y="628"/>
                  </a:lnTo>
                  <a:lnTo>
                    <a:pt x="253" y="624"/>
                  </a:lnTo>
                  <a:lnTo>
                    <a:pt x="253" y="624"/>
                  </a:lnTo>
                  <a:lnTo>
                    <a:pt x="251" y="624"/>
                  </a:lnTo>
                  <a:lnTo>
                    <a:pt x="249" y="624"/>
                  </a:lnTo>
                  <a:lnTo>
                    <a:pt x="249" y="622"/>
                  </a:lnTo>
                  <a:lnTo>
                    <a:pt x="247" y="618"/>
                  </a:lnTo>
                  <a:lnTo>
                    <a:pt x="246" y="615"/>
                  </a:lnTo>
                  <a:lnTo>
                    <a:pt x="246" y="615"/>
                  </a:lnTo>
                  <a:lnTo>
                    <a:pt x="242" y="620"/>
                  </a:lnTo>
                  <a:lnTo>
                    <a:pt x="242" y="622"/>
                  </a:lnTo>
                  <a:lnTo>
                    <a:pt x="238" y="620"/>
                  </a:lnTo>
                  <a:lnTo>
                    <a:pt x="238" y="620"/>
                  </a:lnTo>
                  <a:lnTo>
                    <a:pt x="236" y="615"/>
                  </a:lnTo>
                  <a:lnTo>
                    <a:pt x="234" y="607"/>
                  </a:lnTo>
                  <a:lnTo>
                    <a:pt x="234" y="607"/>
                  </a:lnTo>
                  <a:lnTo>
                    <a:pt x="232" y="609"/>
                  </a:lnTo>
                  <a:lnTo>
                    <a:pt x="230" y="609"/>
                  </a:lnTo>
                  <a:lnTo>
                    <a:pt x="229" y="607"/>
                  </a:lnTo>
                  <a:lnTo>
                    <a:pt x="227" y="607"/>
                  </a:lnTo>
                  <a:lnTo>
                    <a:pt x="225" y="603"/>
                  </a:lnTo>
                  <a:lnTo>
                    <a:pt x="223" y="601"/>
                  </a:lnTo>
                  <a:lnTo>
                    <a:pt x="223" y="601"/>
                  </a:lnTo>
                  <a:lnTo>
                    <a:pt x="219" y="599"/>
                  </a:lnTo>
                  <a:lnTo>
                    <a:pt x="219" y="599"/>
                  </a:lnTo>
                  <a:lnTo>
                    <a:pt x="215" y="599"/>
                  </a:lnTo>
                  <a:lnTo>
                    <a:pt x="213" y="599"/>
                  </a:lnTo>
                  <a:lnTo>
                    <a:pt x="213" y="599"/>
                  </a:lnTo>
                  <a:lnTo>
                    <a:pt x="212" y="598"/>
                  </a:lnTo>
                  <a:lnTo>
                    <a:pt x="210" y="594"/>
                  </a:lnTo>
                  <a:lnTo>
                    <a:pt x="208" y="594"/>
                  </a:lnTo>
                  <a:lnTo>
                    <a:pt x="204" y="590"/>
                  </a:lnTo>
                  <a:lnTo>
                    <a:pt x="204" y="590"/>
                  </a:lnTo>
                  <a:lnTo>
                    <a:pt x="202" y="592"/>
                  </a:lnTo>
                  <a:lnTo>
                    <a:pt x="200" y="592"/>
                  </a:lnTo>
                  <a:lnTo>
                    <a:pt x="198" y="592"/>
                  </a:lnTo>
                  <a:lnTo>
                    <a:pt x="198" y="592"/>
                  </a:lnTo>
                  <a:lnTo>
                    <a:pt x="196" y="590"/>
                  </a:lnTo>
                  <a:lnTo>
                    <a:pt x="193" y="588"/>
                  </a:lnTo>
                  <a:lnTo>
                    <a:pt x="193" y="588"/>
                  </a:lnTo>
                  <a:lnTo>
                    <a:pt x="193" y="586"/>
                  </a:lnTo>
                  <a:lnTo>
                    <a:pt x="191" y="584"/>
                  </a:lnTo>
                  <a:lnTo>
                    <a:pt x="189" y="581"/>
                  </a:lnTo>
                  <a:lnTo>
                    <a:pt x="189" y="579"/>
                  </a:lnTo>
                  <a:lnTo>
                    <a:pt x="189" y="579"/>
                  </a:lnTo>
                  <a:lnTo>
                    <a:pt x="189" y="575"/>
                  </a:lnTo>
                  <a:lnTo>
                    <a:pt x="189" y="573"/>
                  </a:lnTo>
                  <a:lnTo>
                    <a:pt x="189" y="569"/>
                  </a:lnTo>
                  <a:lnTo>
                    <a:pt x="189" y="565"/>
                  </a:lnTo>
                  <a:lnTo>
                    <a:pt x="189" y="565"/>
                  </a:lnTo>
                  <a:lnTo>
                    <a:pt x="189" y="564"/>
                  </a:lnTo>
                  <a:lnTo>
                    <a:pt x="187" y="562"/>
                  </a:lnTo>
                  <a:lnTo>
                    <a:pt x="187" y="562"/>
                  </a:lnTo>
                  <a:lnTo>
                    <a:pt x="183" y="560"/>
                  </a:lnTo>
                  <a:lnTo>
                    <a:pt x="181" y="556"/>
                  </a:lnTo>
                  <a:lnTo>
                    <a:pt x="181" y="556"/>
                  </a:lnTo>
                  <a:lnTo>
                    <a:pt x="178" y="556"/>
                  </a:lnTo>
                  <a:lnTo>
                    <a:pt x="174" y="558"/>
                  </a:lnTo>
                  <a:lnTo>
                    <a:pt x="172" y="556"/>
                  </a:lnTo>
                  <a:lnTo>
                    <a:pt x="172" y="556"/>
                  </a:lnTo>
                  <a:lnTo>
                    <a:pt x="172" y="552"/>
                  </a:lnTo>
                  <a:lnTo>
                    <a:pt x="172" y="550"/>
                  </a:lnTo>
                  <a:lnTo>
                    <a:pt x="172" y="550"/>
                  </a:lnTo>
                  <a:lnTo>
                    <a:pt x="172" y="548"/>
                  </a:lnTo>
                  <a:lnTo>
                    <a:pt x="172" y="547"/>
                  </a:lnTo>
                  <a:lnTo>
                    <a:pt x="174" y="545"/>
                  </a:lnTo>
                  <a:lnTo>
                    <a:pt x="178" y="543"/>
                  </a:lnTo>
                  <a:lnTo>
                    <a:pt x="178" y="541"/>
                  </a:lnTo>
                  <a:lnTo>
                    <a:pt x="176" y="539"/>
                  </a:lnTo>
                  <a:lnTo>
                    <a:pt x="176" y="539"/>
                  </a:lnTo>
                  <a:lnTo>
                    <a:pt x="174" y="537"/>
                  </a:lnTo>
                  <a:lnTo>
                    <a:pt x="174" y="535"/>
                  </a:lnTo>
                  <a:lnTo>
                    <a:pt x="172" y="537"/>
                  </a:lnTo>
                  <a:lnTo>
                    <a:pt x="168" y="539"/>
                  </a:lnTo>
                  <a:lnTo>
                    <a:pt x="166" y="539"/>
                  </a:lnTo>
                  <a:lnTo>
                    <a:pt x="166" y="539"/>
                  </a:lnTo>
                  <a:lnTo>
                    <a:pt x="162" y="539"/>
                  </a:lnTo>
                  <a:lnTo>
                    <a:pt x="161" y="535"/>
                  </a:lnTo>
                  <a:lnTo>
                    <a:pt x="157" y="531"/>
                  </a:lnTo>
                  <a:lnTo>
                    <a:pt x="157" y="528"/>
                  </a:lnTo>
                  <a:lnTo>
                    <a:pt x="157" y="528"/>
                  </a:lnTo>
                  <a:lnTo>
                    <a:pt x="157" y="524"/>
                  </a:lnTo>
                  <a:lnTo>
                    <a:pt x="159" y="524"/>
                  </a:lnTo>
                  <a:lnTo>
                    <a:pt x="159" y="524"/>
                  </a:lnTo>
                  <a:lnTo>
                    <a:pt x="157" y="520"/>
                  </a:lnTo>
                  <a:lnTo>
                    <a:pt x="157" y="520"/>
                  </a:lnTo>
                  <a:lnTo>
                    <a:pt x="153" y="520"/>
                  </a:lnTo>
                  <a:lnTo>
                    <a:pt x="151" y="518"/>
                  </a:lnTo>
                  <a:lnTo>
                    <a:pt x="151" y="518"/>
                  </a:lnTo>
                  <a:lnTo>
                    <a:pt x="153" y="511"/>
                  </a:lnTo>
                  <a:lnTo>
                    <a:pt x="153" y="511"/>
                  </a:lnTo>
                  <a:lnTo>
                    <a:pt x="157" y="507"/>
                  </a:lnTo>
                  <a:lnTo>
                    <a:pt x="161" y="501"/>
                  </a:lnTo>
                  <a:lnTo>
                    <a:pt x="161" y="482"/>
                  </a:lnTo>
                  <a:lnTo>
                    <a:pt x="153" y="477"/>
                  </a:lnTo>
                  <a:lnTo>
                    <a:pt x="153" y="477"/>
                  </a:lnTo>
                  <a:lnTo>
                    <a:pt x="151" y="480"/>
                  </a:lnTo>
                  <a:lnTo>
                    <a:pt x="149" y="480"/>
                  </a:lnTo>
                  <a:lnTo>
                    <a:pt x="149" y="480"/>
                  </a:lnTo>
                  <a:lnTo>
                    <a:pt x="147" y="478"/>
                  </a:lnTo>
                  <a:lnTo>
                    <a:pt x="147" y="477"/>
                  </a:lnTo>
                  <a:lnTo>
                    <a:pt x="147" y="477"/>
                  </a:lnTo>
                  <a:lnTo>
                    <a:pt x="147" y="473"/>
                  </a:lnTo>
                  <a:lnTo>
                    <a:pt x="145" y="469"/>
                  </a:lnTo>
                  <a:lnTo>
                    <a:pt x="143" y="469"/>
                  </a:lnTo>
                  <a:lnTo>
                    <a:pt x="142" y="469"/>
                  </a:lnTo>
                  <a:lnTo>
                    <a:pt x="134" y="465"/>
                  </a:lnTo>
                  <a:lnTo>
                    <a:pt x="125" y="456"/>
                  </a:lnTo>
                  <a:lnTo>
                    <a:pt x="125" y="448"/>
                  </a:lnTo>
                  <a:lnTo>
                    <a:pt x="119" y="441"/>
                  </a:lnTo>
                  <a:lnTo>
                    <a:pt x="108" y="420"/>
                  </a:lnTo>
                  <a:lnTo>
                    <a:pt x="98" y="420"/>
                  </a:lnTo>
                  <a:lnTo>
                    <a:pt x="96" y="410"/>
                  </a:lnTo>
                  <a:lnTo>
                    <a:pt x="92" y="407"/>
                  </a:lnTo>
                  <a:lnTo>
                    <a:pt x="85" y="399"/>
                  </a:lnTo>
                  <a:lnTo>
                    <a:pt x="81" y="393"/>
                  </a:lnTo>
                  <a:lnTo>
                    <a:pt x="68" y="393"/>
                  </a:lnTo>
                  <a:lnTo>
                    <a:pt x="66" y="407"/>
                  </a:lnTo>
                  <a:lnTo>
                    <a:pt x="58" y="407"/>
                  </a:lnTo>
                  <a:lnTo>
                    <a:pt x="55" y="410"/>
                  </a:lnTo>
                  <a:lnTo>
                    <a:pt x="39" y="393"/>
                  </a:lnTo>
                  <a:lnTo>
                    <a:pt x="32" y="393"/>
                  </a:lnTo>
                  <a:lnTo>
                    <a:pt x="32" y="382"/>
                  </a:lnTo>
                  <a:lnTo>
                    <a:pt x="21" y="382"/>
                  </a:lnTo>
                  <a:lnTo>
                    <a:pt x="7" y="382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17" y="136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30" y="142"/>
                  </a:lnTo>
                  <a:lnTo>
                    <a:pt x="38" y="149"/>
                  </a:lnTo>
                  <a:lnTo>
                    <a:pt x="38" y="149"/>
                  </a:lnTo>
                  <a:lnTo>
                    <a:pt x="47" y="155"/>
                  </a:lnTo>
                  <a:lnTo>
                    <a:pt x="51" y="157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2" y="159"/>
                  </a:lnTo>
                  <a:lnTo>
                    <a:pt x="70" y="157"/>
                  </a:lnTo>
                  <a:lnTo>
                    <a:pt x="70" y="157"/>
                  </a:lnTo>
                  <a:lnTo>
                    <a:pt x="72" y="157"/>
                  </a:lnTo>
                  <a:lnTo>
                    <a:pt x="77" y="159"/>
                  </a:lnTo>
                  <a:lnTo>
                    <a:pt x="83" y="161"/>
                  </a:lnTo>
                  <a:lnTo>
                    <a:pt x="83" y="161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3" y="153"/>
                  </a:lnTo>
                  <a:lnTo>
                    <a:pt x="81" y="151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77" y="147"/>
                  </a:lnTo>
                  <a:lnTo>
                    <a:pt x="77" y="146"/>
                  </a:lnTo>
                  <a:lnTo>
                    <a:pt x="77" y="144"/>
                  </a:lnTo>
                  <a:lnTo>
                    <a:pt x="81" y="142"/>
                  </a:lnTo>
                  <a:lnTo>
                    <a:pt x="85" y="140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92" y="138"/>
                  </a:lnTo>
                  <a:lnTo>
                    <a:pt x="98" y="138"/>
                  </a:lnTo>
                  <a:lnTo>
                    <a:pt x="104" y="140"/>
                  </a:lnTo>
                  <a:lnTo>
                    <a:pt x="104" y="142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9" y="144"/>
                  </a:lnTo>
                  <a:lnTo>
                    <a:pt x="111" y="142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25" y="134"/>
                  </a:lnTo>
                  <a:lnTo>
                    <a:pt x="142" y="127"/>
                  </a:lnTo>
                  <a:lnTo>
                    <a:pt x="149" y="123"/>
                  </a:lnTo>
                  <a:lnTo>
                    <a:pt x="157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2" y="125"/>
                  </a:lnTo>
                  <a:lnTo>
                    <a:pt x="162" y="125"/>
                  </a:lnTo>
                  <a:lnTo>
                    <a:pt x="149" y="129"/>
                  </a:lnTo>
                  <a:lnTo>
                    <a:pt x="149" y="129"/>
                  </a:lnTo>
                  <a:lnTo>
                    <a:pt x="149" y="130"/>
                  </a:lnTo>
                  <a:lnTo>
                    <a:pt x="149" y="130"/>
                  </a:lnTo>
                  <a:lnTo>
                    <a:pt x="145" y="132"/>
                  </a:lnTo>
                  <a:lnTo>
                    <a:pt x="138" y="136"/>
                  </a:lnTo>
                  <a:lnTo>
                    <a:pt x="134" y="140"/>
                  </a:lnTo>
                  <a:lnTo>
                    <a:pt x="128" y="142"/>
                  </a:lnTo>
                  <a:lnTo>
                    <a:pt x="128" y="142"/>
                  </a:lnTo>
                  <a:lnTo>
                    <a:pt x="121" y="146"/>
                  </a:lnTo>
                  <a:lnTo>
                    <a:pt x="117" y="147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3" y="153"/>
                  </a:lnTo>
                  <a:lnTo>
                    <a:pt x="111" y="155"/>
                  </a:lnTo>
                  <a:lnTo>
                    <a:pt x="111" y="157"/>
                  </a:lnTo>
                  <a:lnTo>
                    <a:pt x="113" y="159"/>
                  </a:lnTo>
                  <a:lnTo>
                    <a:pt x="113" y="159"/>
                  </a:lnTo>
                  <a:lnTo>
                    <a:pt x="115" y="159"/>
                  </a:lnTo>
                  <a:lnTo>
                    <a:pt x="117" y="159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26" y="153"/>
                  </a:lnTo>
                  <a:lnTo>
                    <a:pt x="132" y="149"/>
                  </a:lnTo>
                  <a:lnTo>
                    <a:pt x="145" y="142"/>
                  </a:lnTo>
                  <a:lnTo>
                    <a:pt x="145" y="142"/>
                  </a:lnTo>
                  <a:lnTo>
                    <a:pt x="155" y="134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6" y="129"/>
                  </a:lnTo>
                  <a:lnTo>
                    <a:pt x="166" y="129"/>
                  </a:lnTo>
                  <a:lnTo>
                    <a:pt x="174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79" y="127"/>
                  </a:lnTo>
                  <a:lnTo>
                    <a:pt x="181" y="125"/>
                  </a:lnTo>
                  <a:lnTo>
                    <a:pt x="183" y="121"/>
                  </a:lnTo>
                  <a:lnTo>
                    <a:pt x="185" y="119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5" y="108"/>
                  </a:lnTo>
                  <a:lnTo>
                    <a:pt x="185" y="108"/>
                  </a:lnTo>
                  <a:lnTo>
                    <a:pt x="187" y="106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96" y="113"/>
                  </a:lnTo>
                  <a:lnTo>
                    <a:pt x="200" y="119"/>
                  </a:lnTo>
                  <a:lnTo>
                    <a:pt x="204" y="125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19" y="144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5" y="138"/>
                  </a:lnTo>
                  <a:lnTo>
                    <a:pt x="227" y="134"/>
                  </a:lnTo>
                  <a:lnTo>
                    <a:pt x="230" y="127"/>
                  </a:lnTo>
                  <a:lnTo>
                    <a:pt x="230" y="127"/>
                  </a:lnTo>
                  <a:lnTo>
                    <a:pt x="234" y="123"/>
                  </a:lnTo>
                  <a:lnTo>
                    <a:pt x="236" y="121"/>
                  </a:lnTo>
                  <a:lnTo>
                    <a:pt x="242" y="121"/>
                  </a:lnTo>
                  <a:lnTo>
                    <a:pt x="242" y="121"/>
                  </a:lnTo>
                  <a:lnTo>
                    <a:pt x="242" y="121"/>
                  </a:lnTo>
                  <a:lnTo>
                    <a:pt x="242" y="127"/>
                  </a:lnTo>
                  <a:lnTo>
                    <a:pt x="242" y="130"/>
                  </a:lnTo>
                  <a:lnTo>
                    <a:pt x="242" y="130"/>
                  </a:lnTo>
                  <a:lnTo>
                    <a:pt x="244" y="132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6"/>
                  </a:lnTo>
                  <a:lnTo>
                    <a:pt x="246" y="136"/>
                  </a:lnTo>
                  <a:lnTo>
                    <a:pt x="244" y="140"/>
                  </a:lnTo>
                  <a:lnTo>
                    <a:pt x="242" y="142"/>
                  </a:lnTo>
                  <a:lnTo>
                    <a:pt x="242" y="142"/>
                  </a:lnTo>
                  <a:lnTo>
                    <a:pt x="246" y="142"/>
                  </a:lnTo>
                  <a:lnTo>
                    <a:pt x="251" y="144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7" y="138"/>
                  </a:lnTo>
                  <a:lnTo>
                    <a:pt x="259" y="134"/>
                  </a:lnTo>
                  <a:lnTo>
                    <a:pt x="261" y="132"/>
                  </a:lnTo>
                  <a:lnTo>
                    <a:pt x="261" y="132"/>
                  </a:lnTo>
                  <a:lnTo>
                    <a:pt x="266" y="130"/>
                  </a:lnTo>
                  <a:lnTo>
                    <a:pt x="272" y="129"/>
                  </a:lnTo>
                  <a:lnTo>
                    <a:pt x="278" y="129"/>
                  </a:lnTo>
                  <a:lnTo>
                    <a:pt x="283" y="130"/>
                  </a:lnTo>
                  <a:lnTo>
                    <a:pt x="283" y="130"/>
                  </a:lnTo>
                  <a:lnTo>
                    <a:pt x="289" y="132"/>
                  </a:lnTo>
                  <a:lnTo>
                    <a:pt x="293" y="136"/>
                  </a:lnTo>
                  <a:lnTo>
                    <a:pt x="293" y="136"/>
                  </a:lnTo>
                  <a:lnTo>
                    <a:pt x="295" y="138"/>
                  </a:lnTo>
                  <a:lnTo>
                    <a:pt x="297" y="138"/>
                  </a:lnTo>
                  <a:lnTo>
                    <a:pt x="302" y="138"/>
                  </a:lnTo>
                  <a:lnTo>
                    <a:pt x="302" y="138"/>
                  </a:lnTo>
                  <a:lnTo>
                    <a:pt x="304" y="140"/>
                  </a:lnTo>
                  <a:lnTo>
                    <a:pt x="310" y="142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23" y="147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1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51"/>
                  </a:lnTo>
                  <a:lnTo>
                    <a:pt x="329" y="151"/>
                  </a:lnTo>
                  <a:lnTo>
                    <a:pt x="333" y="151"/>
                  </a:lnTo>
                  <a:lnTo>
                    <a:pt x="336" y="153"/>
                  </a:lnTo>
                  <a:lnTo>
                    <a:pt x="344" y="155"/>
                  </a:lnTo>
                  <a:lnTo>
                    <a:pt x="344" y="155"/>
                  </a:lnTo>
                  <a:lnTo>
                    <a:pt x="348" y="155"/>
                  </a:lnTo>
                  <a:lnTo>
                    <a:pt x="352" y="155"/>
                  </a:lnTo>
                  <a:lnTo>
                    <a:pt x="359" y="155"/>
                  </a:lnTo>
                  <a:lnTo>
                    <a:pt x="359" y="155"/>
                  </a:lnTo>
                  <a:lnTo>
                    <a:pt x="369" y="155"/>
                  </a:lnTo>
                  <a:lnTo>
                    <a:pt x="372" y="157"/>
                  </a:lnTo>
                  <a:lnTo>
                    <a:pt x="376" y="157"/>
                  </a:lnTo>
                  <a:lnTo>
                    <a:pt x="380" y="161"/>
                  </a:lnTo>
                  <a:lnTo>
                    <a:pt x="384" y="163"/>
                  </a:lnTo>
                  <a:lnTo>
                    <a:pt x="384" y="166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74" y="176"/>
                  </a:lnTo>
                  <a:lnTo>
                    <a:pt x="369" y="180"/>
                  </a:lnTo>
                  <a:lnTo>
                    <a:pt x="367" y="181"/>
                  </a:lnTo>
                  <a:lnTo>
                    <a:pt x="365" y="185"/>
                  </a:lnTo>
                  <a:lnTo>
                    <a:pt x="365" y="185"/>
                  </a:lnTo>
                  <a:lnTo>
                    <a:pt x="369" y="185"/>
                  </a:lnTo>
                  <a:lnTo>
                    <a:pt x="378" y="185"/>
                  </a:lnTo>
                  <a:lnTo>
                    <a:pt x="389" y="187"/>
                  </a:lnTo>
                  <a:lnTo>
                    <a:pt x="395" y="187"/>
                  </a:lnTo>
                  <a:lnTo>
                    <a:pt x="395" y="187"/>
                  </a:lnTo>
                  <a:lnTo>
                    <a:pt x="410" y="187"/>
                  </a:lnTo>
                  <a:lnTo>
                    <a:pt x="416" y="185"/>
                  </a:lnTo>
                  <a:lnTo>
                    <a:pt x="423" y="185"/>
                  </a:lnTo>
                  <a:lnTo>
                    <a:pt x="423" y="185"/>
                  </a:lnTo>
                  <a:lnTo>
                    <a:pt x="431" y="183"/>
                  </a:lnTo>
                  <a:lnTo>
                    <a:pt x="437" y="181"/>
                  </a:lnTo>
                  <a:lnTo>
                    <a:pt x="437" y="181"/>
                  </a:lnTo>
                  <a:lnTo>
                    <a:pt x="440" y="178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6" y="180"/>
                  </a:lnTo>
                  <a:lnTo>
                    <a:pt x="446" y="181"/>
                  </a:lnTo>
                  <a:lnTo>
                    <a:pt x="446" y="183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8" y="187"/>
                  </a:lnTo>
                  <a:lnTo>
                    <a:pt x="450" y="187"/>
                  </a:lnTo>
                  <a:lnTo>
                    <a:pt x="454" y="187"/>
                  </a:lnTo>
                  <a:lnTo>
                    <a:pt x="454" y="187"/>
                  </a:lnTo>
                  <a:lnTo>
                    <a:pt x="454" y="187"/>
                  </a:lnTo>
                  <a:lnTo>
                    <a:pt x="457" y="189"/>
                  </a:lnTo>
                  <a:lnTo>
                    <a:pt x="457" y="189"/>
                  </a:lnTo>
                  <a:lnTo>
                    <a:pt x="457" y="191"/>
                  </a:lnTo>
                  <a:lnTo>
                    <a:pt x="459" y="193"/>
                  </a:lnTo>
                  <a:lnTo>
                    <a:pt x="459" y="193"/>
                  </a:lnTo>
                  <a:lnTo>
                    <a:pt x="463" y="195"/>
                  </a:lnTo>
                  <a:lnTo>
                    <a:pt x="465" y="195"/>
                  </a:lnTo>
                  <a:lnTo>
                    <a:pt x="469" y="195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71" y="200"/>
                  </a:lnTo>
                  <a:lnTo>
                    <a:pt x="471" y="204"/>
                  </a:lnTo>
                  <a:lnTo>
                    <a:pt x="471" y="208"/>
                  </a:lnTo>
                  <a:lnTo>
                    <a:pt x="473" y="210"/>
                  </a:lnTo>
                  <a:lnTo>
                    <a:pt x="473" y="210"/>
                  </a:lnTo>
                  <a:lnTo>
                    <a:pt x="476" y="217"/>
                  </a:lnTo>
                  <a:lnTo>
                    <a:pt x="482" y="221"/>
                  </a:lnTo>
                  <a:lnTo>
                    <a:pt x="482" y="221"/>
                  </a:lnTo>
                  <a:lnTo>
                    <a:pt x="482" y="216"/>
                  </a:lnTo>
                  <a:lnTo>
                    <a:pt x="480" y="214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0" y="204"/>
                  </a:lnTo>
                  <a:lnTo>
                    <a:pt x="480" y="197"/>
                  </a:lnTo>
                  <a:lnTo>
                    <a:pt x="480" y="197"/>
                  </a:lnTo>
                  <a:lnTo>
                    <a:pt x="480" y="193"/>
                  </a:lnTo>
                  <a:lnTo>
                    <a:pt x="476" y="189"/>
                  </a:lnTo>
                  <a:lnTo>
                    <a:pt x="476" y="185"/>
                  </a:lnTo>
                  <a:lnTo>
                    <a:pt x="476" y="183"/>
                  </a:lnTo>
                  <a:lnTo>
                    <a:pt x="476" y="181"/>
                  </a:lnTo>
                  <a:lnTo>
                    <a:pt x="476" y="181"/>
                  </a:lnTo>
                  <a:lnTo>
                    <a:pt x="480" y="178"/>
                  </a:lnTo>
                  <a:lnTo>
                    <a:pt x="482" y="178"/>
                  </a:lnTo>
                  <a:lnTo>
                    <a:pt x="488" y="176"/>
                  </a:lnTo>
                  <a:lnTo>
                    <a:pt x="488" y="176"/>
                  </a:lnTo>
                  <a:lnTo>
                    <a:pt x="499" y="172"/>
                  </a:lnTo>
                  <a:lnTo>
                    <a:pt x="503" y="168"/>
                  </a:lnTo>
                  <a:lnTo>
                    <a:pt x="505" y="166"/>
                  </a:lnTo>
                  <a:lnTo>
                    <a:pt x="507" y="164"/>
                  </a:lnTo>
                  <a:lnTo>
                    <a:pt x="507" y="164"/>
                  </a:lnTo>
                  <a:lnTo>
                    <a:pt x="499" y="164"/>
                  </a:lnTo>
                  <a:lnTo>
                    <a:pt x="491" y="166"/>
                  </a:lnTo>
                  <a:lnTo>
                    <a:pt x="491" y="166"/>
                  </a:lnTo>
                  <a:lnTo>
                    <a:pt x="484" y="170"/>
                  </a:lnTo>
                  <a:lnTo>
                    <a:pt x="480" y="172"/>
                  </a:lnTo>
                  <a:lnTo>
                    <a:pt x="476" y="172"/>
                  </a:lnTo>
                  <a:lnTo>
                    <a:pt x="476" y="172"/>
                  </a:lnTo>
                  <a:lnTo>
                    <a:pt x="476" y="174"/>
                  </a:lnTo>
                  <a:lnTo>
                    <a:pt x="474" y="176"/>
                  </a:lnTo>
                  <a:lnTo>
                    <a:pt x="474" y="176"/>
                  </a:lnTo>
                  <a:lnTo>
                    <a:pt x="473" y="176"/>
                  </a:lnTo>
                  <a:lnTo>
                    <a:pt x="465" y="170"/>
                  </a:lnTo>
                  <a:lnTo>
                    <a:pt x="465" y="170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74" y="163"/>
                  </a:lnTo>
                  <a:lnTo>
                    <a:pt x="480" y="159"/>
                  </a:lnTo>
                  <a:lnTo>
                    <a:pt x="486" y="157"/>
                  </a:lnTo>
                  <a:lnTo>
                    <a:pt x="491" y="155"/>
                  </a:lnTo>
                  <a:lnTo>
                    <a:pt x="499" y="155"/>
                  </a:lnTo>
                  <a:lnTo>
                    <a:pt x="503" y="157"/>
                  </a:lnTo>
                  <a:lnTo>
                    <a:pt x="507" y="161"/>
                  </a:lnTo>
                  <a:lnTo>
                    <a:pt x="507" y="161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6" y="168"/>
                  </a:lnTo>
                  <a:lnTo>
                    <a:pt x="524" y="174"/>
                  </a:lnTo>
                  <a:lnTo>
                    <a:pt x="524" y="174"/>
                  </a:lnTo>
                  <a:lnTo>
                    <a:pt x="526" y="176"/>
                  </a:lnTo>
                  <a:lnTo>
                    <a:pt x="526" y="178"/>
                  </a:lnTo>
                  <a:lnTo>
                    <a:pt x="529" y="180"/>
                  </a:lnTo>
                  <a:lnTo>
                    <a:pt x="529" y="180"/>
                  </a:lnTo>
                  <a:lnTo>
                    <a:pt x="533" y="180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41" y="180"/>
                  </a:lnTo>
                  <a:lnTo>
                    <a:pt x="546" y="181"/>
                  </a:lnTo>
                  <a:lnTo>
                    <a:pt x="554" y="185"/>
                  </a:lnTo>
                  <a:lnTo>
                    <a:pt x="554" y="185"/>
                  </a:lnTo>
                  <a:lnTo>
                    <a:pt x="563" y="187"/>
                  </a:lnTo>
                  <a:lnTo>
                    <a:pt x="569" y="187"/>
                  </a:lnTo>
                  <a:lnTo>
                    <a:pt x="573" y="187"/>
                  </a:lnTo>
                  <a:lnTo>
                    <a:pt x="573" y="187"/>
                  </a:lnTo>
                  <a:lnTo>
                    <a:pt x="580" y="185"/>
                  </a:lnTo>
                  <a:lnTo>
                    <a:pt x="584" y="183"/>
                  </a:lnTo>
                  <a:lnTo>
                    <a:pt x="588" y="183"/>
                  </a:lnTo>
                  <a:lnTo>
                    <a:pt x="588" y="183"/>
                  </a:lnTo>
                  <a:lnTo>
                    <a:pt x="592" y="183"/>
                  </a:lnTo>
                  <a:lnTo>
                    <a:pt x="595" y="185"/>
                  </a:lnTo>
                  <a:lnTo>
                    <a:pt x="601" y="185"/>
                  </a:lnTo>
                  <a:lnTo>
                    <a:pt x="607" y="187"/>
                  </a:lnTo>
                  <a:lnTo>
                    <a:pt x="607" y="187"/>
                  </a:lnTo>
                  <a:lnTo>
                    <a:pt x="607" y="183"/>
                  </a:lnTo>
                  <a:lnTo>
                    <a:pt x="607" y="181"/>
                  </a:lnTo>
                  <a:lnTo>
                    <a:pt x="607" y="181"/>
                  </a:lnTo>
                  <a:lnTo>
                    <a:pt x="611" y="181"/>
                  </a:lnTo>
                  <a:lnTo>
                    <a:pt x="611" y="181"/>
                  </a:lnTo>
                  <a:lnTo>
                    <a:pt x="613" y="183"/>
                  </a:lnTo>
                  <a:lnTo>
                    <a:pt x="614" y="185"/>
                  </a:lnTo>
                  <a:lnTo>
                    <a:pt x="618" y="187"/>
                  </a:lnTo>
                  <a:lnTo>
                    <a:pt x="618" y="187"/>
                  </a:lnTo>
                  <a:lnTo>
                    <a:pt x="622" y="185"/>
                  </a:lnTo>
                  <a:lnTo>
                    <a:pt x="622" y="185"/>
                  </a:lnTo>
                  <a:lnTo>
                    <a:pt x="620" y="185"/>
                  </a:lnTo>
                  <a:lnTo>
                    <a:pt x="620" y="185"/>
                  </a:lnTo>
                  <a:lnTo>
                    <a:pt x="616" y="181"/>
                  </a:lnTo>
                  <a:lnTo>
                    <a:pt x="613" y="178"/>
                  </a:lnTo>
                  <a:lnTo>
                    <a:pt x="611" y="174"/>
                  </a:lnTo>
                  <a:lnTo>
                    <a:pt x="611" y="170"/>
                  </a:lnTo>
                  <a:lnTo>
                    <a:pt x="611" y="170"/>
                  </a:lnTo>
                  <a:lnTo>
                    <a:pt x="611" y="170"/>
                  </a:lnTo>
                  <a:lnTo>
                    <a:pt x="613" y="166"/>
                  </a:lnTo>
                  <a:lnTo>
                    <a:pt x="616" y="166"/>
                  </a:lnTo>
                  <a:lnTo>
                    <a:pt x="618" y="166"/>
                  </a:lnTo>
                  <a:lnTo>
                    <a:pt x="622" y="168"/>
                  </a:lnTo>
                  <a:lnTo>
                    <a:pt x="628" y="174"/>
                  </a:lnTo>
                  <a:lnTo>
                    <a:pt x="630" y="174"/>
                  </a:lnTo>
                  <a:lnTo>
                    <a:pt x="633" y="176"/>
                  </a:lnTo>
                  <a:lnTo>
                    <a:pt x="633" y="176"/>
                  </a:lnTo>
                  <a:lnTo>
                    <a:pt x="635" y="176"/>
                  </a:lnTo>
                  <a:lnTo>
                    <a:pt x="639" y="174"/>
                  </a:lnTo>
                  <a:lnTo>
                    <a:pt x="641" y="174"/>
                  </a:lnTo>
                  <a:lnTo>
                    <a:pt x="643" y="174"/>
                  </a:lnTo>
                  <a:lnTo>
                    <a:pt x="643" y="174"/>
                  </a:lnTo>
                  <a:lnTo>
                    <a:pt x="643" y="174"/>
                  </a:lnTo>
                  <a:lnTo>
                    <a:pt x="645" y="178"/>
                  </a:lnTo>
                  <a:lnTo>
                    <a:pt x="645" y="180"/>
                  </a:lnTo>
                  <a:lnTo>
                    <a:pt x="641" y="185"/>
                  </a:lnTo>
                  <a:lnTo>
                    <a:pt x="641" y="185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3" y="195"/>
                  </a:lnTo>
                  <a:lnTo>
                    <a:pt x="645" y="197"/>
                  </a:lnTo>
                  <a:lnTo>
                    <a:pt x="648" y="197"/>
                  </a:lnTo>
                  <a:lnTo>
                    <a:pt x="650" y="199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2" y="199"/>
                  </a:lnTo>
                  <a:lnTo>
                    <a:pt x="652" y="197"/>
                  </a:lnTo>
                  <a:lnTo>
                    <a:pt x="652" y="193"/>
                  </a:lnTo>
                  <a:lnTo>
                    <a:pt x="650" y="189"/>
                  </a:lnTo>
                  <a:lnTo>
                    <a:pt x="648" y="187"/>
                  </a:lnTo>
                  <a:lnTo>
                    <a:pt x="648" y="187"/>
                  </a:lnTo>
                  <a:lnTo>
                    <a:pt x="652" y="185"/>
                  </a:lnTo>
                  <a:lnTo>
                    <a:pt x="654" y="181"/>
                  </a:lnTo>
                  <a:lnTo>
                    <a:pt x="656" y="176"/>
                  </a:lnTo>
                  <a:lnTo>
                    <a:pt x="656" y="176"/>
                  </a:lnTo>
                  <a:lnTo>
                    <a:pt x="660" y="176"/>
                  </a:lnTo>
                  <a:lnTo>
                    <a:pt x="664" y="174"/>
                  </a:lnTo>
                  <a:lnTo>
                    <a:pt x="669" y="168"/>
                  </a:lnTo>
                  <a:lnTo>
                    <a:pt x="669" y="168"/>
                  </a:lnTo>
                  <a:lnTo>
                    <a:pt x="669" y="168"/>
                  </a:lnTo>
                  <a:lnTo>
                    <a:pt x="669" y="168"/>
                  </a:lnTo>
                  <a:lnTo>
                    <a:pt x="673" y="163"/>
                  </a:lnTo>
                  <a:lnTo>
                    <a:pt x="677" y="157"/>
                  </a:lnTo>
                  <a:lnTo>
                    <a:pt x="677" y="155"/>
                  </a:lnTo>
                  <a:lnTo>
                    <a:pt x="677" y="151"/>
                  </a:lnTo>
                  <a:lnTo>
                    <a:pt x="675" y="149"/>
                  </a:lnTo>
                  <a:lnTo>
                    <a:pt x="671" y="149"/>
                  </a:lnTo>
                  <a:lnTo>
                    <a:pt x="671" y="149"/>
                  </a:lnTo>
                  <a:lnTo>
                    <a:pt x="669" y="144"/>
                  </a:lnTo>
                  <a:lnTo>
                    <a:pt x="667" y="138"/>
                  </a:lnTo>
                  <a:lnTo>
                    <a:pt x="665" y="134"/>
                  </a:lnTo>
                  <a:lnTo>
                    <a:pt x="665" y="132"/>
                  </a:lnTo>
                  <a:lnTo>
                    <a:pt x="662" y="130"/>
                  </a:lnTo>
                  <a:lnTo>
                    <a:pt x="662" y="130"/>
                  </a:lnTo>
                  <a:lnTo>
                    <a:pt x="654" y="129"/>
                  </a:lnTo>
                  <a:lnTo>
                    <a:pt x="648" y="127"/>
                  </a:lnTo>
                  <a:lnTo>
                    <a:pt x="643" y="125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7" y="117"/>
                  </a:lnTo>
                  <a:lnTo>
                    <a:pt x="639" y="113"/>
                  </a:lnTo>
                  <a:lnTo>
                    <a:pt x="641" y="111"/>
                  </a:lnTo>
                  <a:lnTo>
                    <a:pt x="643" y="108"/>
                  </a:lnTo>
                  <a:lnTo>
                    <a:pt x="643" y="108"/>
                  </a:lnTo>
                  <a:lnTo>
                    <a:pt x="643" y="106"/>
                  </a:lnTo>
                  <a:lnTo>
                    <a:pt x="641" y="102"/>
                  </a:lnTo>
                  <a:lnTo>
                    <a:pt x="639" y="98"/>
                  </a:lnTo>
                  <a:lnTo>
                    <a:pt x="637" y="96"/>
                  </a:lnTo>
                  <a:lnTo>
                    <a:pt x="637" y="96"/>
                  </a:lnTo>
                  <a:lnTo>
                    <a:pt x="637" y="93"/>
                  </a:lnTo>
                  <a:lnTo>
                    <a:pt x="637" y="89"/>
                  </a:lnTo>
                  <a:lnTo>
                    <a:pt x="639" y="85"/>
                  </a:lnTo>
                  <a:lnTo>
                    <a:pt x="641" y="83"/>
                  </a:lnTo>
                  <a:lnTo>
                    <a:pt x="641" y="83"/>
                  </a:lnTo>
                  <a:lnTo>
                    <a:pt x="645" y="81"/>
                  </a:lnTo>
                  <a:lnTo>
                    <a:pt x="645" y="81"/>
                  </a:lnTo>
                  <a:lnTo>
                    <a:pt x="648" y="79"/>
                  </a:lnTo>
                  <a:lnTo>
                    <a:pt x="648" y="79"/>
                  </a:lnTo>
                  <a:lnTo>
                    <a:pt x="652" y="72"/>
                  </a:lnTo>
                  <a:lnTo>
                    <a:pt x="652" y="72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2" y="70"/>
                  </a:lnTo>
                  <a:lnTo>
                    <a:pt x="656" y="66"/>
                  </a:lnTo>
                  <a:lnTo>
                    <a:pt x="660" y="60"/>
                  </a:lnTo>
                  <a:lnTo>
                    <a:pt x="660" y="57"/>
                  </a:lnTo>
                  <a:lnTo>
                    <a:pt x="660" y="53"/>
                  </a:lnTo>
                  <a:lnTo>
                    <a:pt x="660" y="51"/>
                  </a:lnTo>
                  <a:lnTo>
                    <a:pt x="660" y="51"/>
                  </a:lnTo>
                  <a:lnTo>
                    <a:pt x="656" y="45"/>
                  </a:lnTo>
                  <a:lnTo>
                    <a:pt x="654" y="43"/>
                  </a:lnTo>
                  <a:lnTo>
                    <a:pt x="650" y="40"/>
                  </a:lnTo>
                  <a:lnTo>
                    <a:pt x="648" y="36"/>
                  </a:lnTo>
                  <a:lnTo>
                    <a:pt x="648" y="36"/>
                  </a:lnTo>
                  <a:lnTo>
                    <a:pt x="647" y="34"/>
                  </a:lnTo>
                  <a:lnTo>
                    <a:pt x="645" y="28"/>
                  </a:lnTo>
                  <a:lnTo>
                    <a:pt x="645" y="24"/>
                  </a:lnTo>
                  <a:lnTo>
                    <a:pt x="645" y="19"/>
                  </a:lnTo>
                  <a:lnTo>
                    <a:pt x="645" y="19"/>
                  </a:lnTo>
                  <a:lnTo>
                    <a:pt x="648" y="15"/>
                  </a:lnTo>
                  <a:lnTo>
                    <a:pt x="650" y="13"/>
                  </a:lnTo>
                  <a:lnTo>
                    <a:pt x="654" y="13"/>
                  </a:lnTo>
                  <a:lnTo>
                    <a:pt x="658" y="11"/>
                  </a:lnTo>
                  <a:lnTo>
                    <a:pt x="658" y="11"/>
                  </a:lnTo>
                  <a:lnTo>
                    <a:pt x="656" y="9"/>
                  </a:lnTo>
                  <a:lnTo>
                    <a:pt x="656" y="6"/>
                  </a:lnTo>
                  <a:lnTo>
                    <a:pt x="656" y="4"/>
                  </a:lnTo>
                  <a:lnTo>
                    <a:pt x="658" y="2"/>
                  </a:lnTo>
                  <a:lnTo>
                    <a:pt x="662" y="2"/>
                  </a:lnTo>
                  <a:lnTo>
                    <a:pt x="664" y="0"/>
                  </a:lnTo>
                  <a:lnTo>
                    <a:pt x="669" y="0"/>
                  </a:lnTo>
                  <a:lnTo>
                    <a:pt x="669" y="0"/>
                  </a:lnTo>
                  <a:lnTo>
                    <a:pt x="675" y="2"/>
                  </a:lnTo>
                  <a:lnTo>
                    <a:pt x="681" y="0"/>
                  </a:lnTo>
                  <a:lnTo>
                    <a:pt x="681" y="0"/>
                  </a:lnTo>
                  <a:lnTo>
                    <a:pt x="684" y="2"/>
                  </a:lnTo>
                  <a:lnTo>
                    <a:pt x="688" y="2"/>
                  </a:lnTo>
                  <a:lnTo>
                    <a:pt x="696" y="4"/>
                  </a:lnTo>
                  <a:lnTo>
                    <a:pt x="696" y="4"/>
                  </a:lnTo>
                  <a:lnTo>
                    <a:pt x="701" y="4"/>
                  </a:lnTo>
                  <a:lnTo>
                    <a:pt x="709" y="4"/>
                  </a:lnTo>
                  <a:lnTo>
                    <a:pt x="717" y="4"/>
                  </a:lnTo>
                  <a:lnTo>
                    <a:pt x="718" y="6"/>
                  </a:lnTo>
                  <a:lnTo>
                    <a:pt x="722" y="7"/>
                  </a:lnTo>
                  <a:lnTo>
                    <a:pt x="722" y="7"/>
                  </a:lnTo>
                  <a:lnTo>
                    <a:pt x="722" y="9"/>
                  </a:lnTo>
                  <a:lnTo>
                    <a:pt x="720" y="11"/>
                  </a:lnTo>
                  <a:lnTo>
                    <a:pt x="717" y="17"/>
                  </a:lnTo>
                  <a:lnTo>
                    <a:pt x="711" y="21"/>
                  </a:lnTo>
                  <a:lnTo>
                    <a:pt x="707" y="24"/>
                  </a:lnTo>
                  <a:lnTo>
                    <a:pt x="707" y="24"/>
                  </a:lnTo>
                  <a:lnTo>
                    <a:pt x="707" y="23"/>
                  </a:lnTo>
                  <a:lnTo>
                    <a:pt x="707" y="23"/>
                  </a:lnTo>
                  <a:lnTo>
                    <a:pt x="707" y="24"/>
                  </a:lnTo>
                  <a:lnTo>
                    <a:pt x="707" y="24"/>
                  </a:lnTo>
                  <a:lnTo>
                    <a:pt x="705" y="24"/>
                  </a:lnTo>
                  <a:lnTo>
                    <a:pt x="703" y="28"/>
                  </a:lnTo>
                  <a:lnTo>
                    <a:pt x="703" y="32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1" y="38"/>
                  </a:lnTo>
                  <a:lnTo>
                    <a:pt x="699" y="40"/>
                  </a:lnTo>
                  <a:lnTo>
                    <a:pt x="696" y="42"/>
                  </a:lnTo>
                  <a:lnTo>
                    <a:pt x="694" y="42"/>
                  </a:lnTo>
                  <a:lnTo>
                    <a:pt x="694" y="42"/>
                  </a:lnTo>
                  <a:lnTo>
                    <a:pt x="690" y="42"/>
                  </a:lnTo>
                  <a:lnTo>
                    <a:pt x="686" y="40"/>
                  </a:lnTo>
                  <a:lnTo>
                    <a:pt x="682" y="40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9" y="40"/>
                  </a:lnTo>
                  <a:lnTo>
                    <a:pt x="677" y="42"/>
                  </a:lnTo>
                  <a:lnTo>
                    <a:pt x="675" y="45"/>
                  </a:lnTo>
                  <a:lnTo>
                    <a:pt x="677" y="47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7" y="55"/>
                  </a:lnTo>
                  <a:lnTo>
                    <a:pt x="673" y="60"/>
                  </a:lnTo>
                  <a:lnTo>
                    <a:pt x="665" y="68"/>
                  </a:lnTo>
                  <a:lnTo>
                    <a:pt x="665" y="68"/>
                  </a:lnTo>
                  <a:lnTo>
                    <a:pt x="665" y="70"/>
                  </a:lnTo>
                  <a:lnTo>
                    <a:pt x="667" y="72"/>
                  </a:lnTo>
                  <a:lnTo>
                    <a:pt x="669" y="72"/>
                  </a:lnTo>
                  <a:lnTo>
                    <a:pt x="673" y="72"/>
                  </a:lnTo>
                  <a:lnTo>
                    <a:pt x="673" y="72"/>
                  </a:lnTo>
                  <a:lnTo>
                    <a:pt x="675" y="76"/>
                  </a:lnTo>
                  <a:lnTo>
                    <a:pt x="679" y="77"/>
                  </a:lnTo>
                  <a:lnTo>
                    <a:pt x="681" y="79"/>
                  </a:lnTo>
                  <a:lnTo>
                    <a:pt x="684" y="83"/>
                  </a:lnTo>
                  <a:lnTo>
                    <a:pt x="684" y="83"/>
                  </a:lnTo>
                  <a:lnTo>
                    <a:pt x="684" y="85"/>
                  </a:lnTo>
                  <a:lnTo>
                    <a:pt x="684" y="89"/>
                  </a:lnTo>
                  <a:lnTo>
                    <a:pt x="684" y="93"/>
                  </a:lnTo>
                  <a:lnTo>
                    <a:pt x="686" y="94"/>
                  </a:lnTo>
                  <a:lnTo>
                    <a:pt x="686" y="94"/>
                  </a:lnTo>
                  <a:lnTo>
                    <a:pt x="692" y="100"/>
                  </a:lnTo>
                  <a:lnTo>
                    <a:pt x="696" y="102"/>
                  </a:lnTo>
                  <a:lnTo>
                    <a:pt x="699" y="106"/>
                  </a:lnTo>
                  <a:lnTo>
                    <a:pt x="701" y="110"/>
                  </a:lnTo>
                  <a:lnTo>
                    <a:pt x="703" y="113"/>
                  </a:lnTo>
                  <a:lnTo>
                    <a:pt x="703" y="113"/>
                  </a:lnTo>
                  <a:lnTo>
                    <a:pt x="705" y="113"/>
                  </a:lnTo>
                  <a:lnTo>
                    <a:pt x="705" y="115"/>
                  </a:lnTo>
                  <a:lnTo>
                    <a:pt x="703" y="119"/>
                  </a:lnTo>
                  <a:lnTo>
                    <a:pt x="699" y="123"/>
                  </a:lnTo>
                  <a:lnTo>
                    <a:pt x="696" y="125"/>
                  </a:lnTo>
                  <a:lnTo>
                    <a:pt x="696" y="125"/>
                  </a:lnTo>
                  <a:lnTo>
                    <a:pt x="698" y="130"/>
                  </a:lnTo>
                  <a:lnTo>
                    <a:pt x="701" y="132"/>
                  </a:lnTo>
                  <a:lnTo>
                    <a:pt x="703" y="134"/>
                  </a:lnTo>
                  <a:lnTo>
                    <a:pt x="707" y="136"/>
                  </a:lnTo>
                  <a:lnTo>
                    <a:pt x="715" y="138"/>
                  </a:lnTo>
                  <a:lnTo>
                    <a:pt x="718" y="140"/>
                  </a:lnTo>
                  <a:lnTo>
                    <a:pt x="722" y="142"/>
                  </a:lnTo>
                  <a:lnTo>
                    <a:pt x="722" y="142"/>
                  </a:lnTo>
                  <a:lnTo>
                    <a:pt x="722" y="142"/>
                  </a:lnTo>
                  <a:lnTo>
                    <a:pt x="722" y="1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F3E6C41A-962F-744D-9F50-173E154182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12803" y="1386893"/>
              <a:ext cx="1855575" cy="1004570"/>
            </a:xfrm>
            <a:custGeom>
              <a:avLst/>
              <a:gdLst>
                <a:gd name="T0" fmla="*/ 2147483647 w 1216"/>
                <a:gd name="T1" fmla="*/ 621158532 h 773"/>
                <a:gd name="T2" fmla="*/ 2147483647 w 1216"/>
                <a:gd name="T3" fmla="*/ 699738956 h 773"/>
                <a:gd name="T4" fmla="*/ 2147483647 w 1216"/>
                <a:gd name="T5" fmla="*/ 550062971 h 773"/>
                <a:gd name="T6" fmla="*/ 2147483647 w 1216"/>
                <a:gd name="T7" fmla="*/ 579996620 h 773"/>
                <a:gd name="T8" fmla="*/ 2147483647 w 1216"/>
                <a:gd name="T9" fmla="*/ 826964221 h 773"/>
                <a:gd name="T10" fmla="*/ 2147483647 w 1216"/>
                <a:gd name="T11" fmla="*/ 834449085 h 773"/>
                <a:gd name="T12" fmla="*/ 2147483647 w 1216"/>
                <a:gd name="T13" fmla="*/ 954189486 h 773"/>
                <a:gd name="T14" fmla="*/ 2053317815 w 1216"/>
                <a:gd name="T15" fmla="*/ 1103865472 h 773"/>
                <a:gd name="T16" fmla="*/ 1937146603 w 1216"/>
                <a:gd name="T17" fmla="*/ 1350833073 h 773"/>
                <a:gd name="T18" fmla="*/ 1998137000 w 1216"/>
                <a:gd name="T19" fmla="*/ 1597800673 h 773"/>
                <a:gd name="T20" fmla="*/ 2147483647 w 1216"/>
                <a:gd name="T21" fmla="*/ 1803604428 h 773"/>
                <a:gd name="T22" fmla="*/ 2147483647 w 1216"/>
                <a:gd name="T23" fmla="*/ 2110443197 h 773"/>
                <a:gd name="T24" fmla="*/ 2147483647 w 1216"/>
                <a:gd name="T25" fmla="*/ 2147483647 h 773"/>
                <a:gd name="T26" fmla="*/ 2147483647 w 1216"/>
                <a:gd name="T27" fmla="*/ 2095475405 h 773"/>
                <a:gd name="T28" fmla="*/ 2147483647 w 1216"/>
                <a:gd name="T29" fmla="*/ 1721282539 h 773"/>
                <a:gd name="T30" fmla="*/ 2147483647 w 1216"/>
                <a:gd name="T31" fmla="*/ 1395736449 h 773"/>
                <a:gd name="T32" fmla="*/ 2147483647 w 1216"/>
                <a:gd name="T33" fmla="*/ 1253543392 h 773"/>
                <a:gd name="T34" fmla="*/ 2147483647 w 1216"/>
                <a:gd name="T35" fmla="*/ 1395736449 h 773"/>
                <a:gd name="T36" fmla="*/ 2147483647 w 1216"/>
                <a:gd name="T37" fmla="*/ 1597800673 h 773"/>
                <a:gd name="T38" fmla="*/ 2147483647 w 1216"/>
                <a:gd name="T39" fmla="*/ 1459349081 h 773"/>
                <a:gd name="T40" fmla="*/ 2147483647 w 1216"/>
                <a:gd name="T41" fmla="*/ 1777412243 h 773"/>
                <a:gd name="T42" fmla="*/ 2147483647 w 1216"/>
                <a:gd name="T43" fmla="*/ 1904637508 h 773"/>
                <a:gd name="T44" fmla="*/ 2147483647 w 1216"/>
                <a:gd name="T45" fmla="*/ 1986959397 h 773"/>
                <a:gd name="T46" fmla="*/ 2147483647 w 1216"/>
                <a:gd name="T47" fmla="*/ 1986959397 h 773"/>
                <a:gd name="T48" fmla="*/ 2147483647 w 1216"/>
                <a:gd name="T49" fmla="*/ 2147483647 h 773"/>
                <a:gd name="T50" fmla="*/ 2147483647 w 1216"/>
                <a:gd name="T51" fmla="*/ 2147483647 h 773"/>
                <a:gd name="T52" fmla="*/ 2147483647 w 1216"/>
                <a:gd name="T53" fmla="*/ 2147483647 h 773"/>
                <a:gd name="T54" fmla="*/ 2147483647 w 1216"/>
                <a:gd name="T55" fmla="*/ 2147483647 h 773"/>
                <a:gd name="T56" fmla="*/ 2147483647 w 1216"/>
                <a:gd name="T57" fmla="*/ 2147483647 h 773"/>
                <a:gd name="T58" fmla="*/ 2147483647 w 1216"/>
                <a:gd name="T59" fmla="*/ 2147483647 h 773"/>
                <a:gd name="T60" fmla="*/ 2147483647 w 1216"/>
                <a:gd name="T61" fmla="*/ 2147483647 h 773"/>
                <a:gd name="T62" fmla="*/ 2147483647 w 1216"/>
                <a:gd name="T63" fmla="*/ 2147483647 h 773"/>
                <a:gd name="T64" fmla="*/ 2147483647 w 1216"/>
                <a:gd name="T65" fmla="*/ 2147483647 h 773"/>
                <a:gd name="T66" fmla="*/ 2147483647 w 1216"/>
                <a:gd name="T67" fmla="*/ 2147483647 h 773"/>
                <a:gd name="T68" fmla="*/ 2147483647 w 1216"/>
                <a:gd name="T69" fmla="*/ 2147483647 h 773"/>
                <a:gd name="T70" fmla="*/ 2147483647 w 1216"/>
                <a:gd name="T71" fmla="*/ 2147483647 h 773"/>
                <a:gd name="T72" fmla="*/ 2147483647 w 1216"/>
                <a:gd name="T73" fmla="*/ 2147483647 h 773"/>
                <a:gd name="T74" fmla="*/ 2009754462 w 1216"/>
                <a:gd name="T75" fmla="*/ 2147483647 h 773"/>
                <a:gd name="T76" fmla="*/ 746396797 w 1216"/>
                <a:gd name="T77" fmla="*/ 2147483647 h 773"/>
                <a:gd name="T78" fmla="*/ 618609827 w 1216"/>
                <a:gd name="T79" fmla="*/ 2147483647 h 773"/>
                <a:gd name="T80" fmla="*/ 525671836 w 1216"/>
                <a:gd name="T81" fmla="*/ 2080507613 h 773"/>
                <a:gd name="T82" fmla="*/ 461778351 w 1216"/>
                <a:gd name="T83" fmla="*/ 1960765277 h 773"/>
                <a:gd name="T84" fmla="*/ 313661249 w 1216"/>
                <a:gd name="T85" fmla="*/ 1571606554 h 773"/>
                <a:gd name="T86" fmla="*/ 63893485 w 1216"/>
                <a:gd name="T87" fmla="*/ 516383988 h 773"/>
                <a:gd name="T88" fmla="*/ 246862973 w 1216"/>
                <a:gd name="T89" fmla="*/ 523868851 h 773"/>
                <a:gd name="T90" fmla="*/ 400789657 w 1216"/>
                <a:gd name="T91" fmla="*/ 508901059 h 773"/>
                <a:gd name="T92" fmla="*/ 516959165 w 1216"/>
                <a:gd name="T93" fmla="*/ 486450339 h 773"/>
                <a:gd name="T94" fmla="*/ 667981059 w 1216"/>
                <a:gd name="T95" fmla="*/ 475224011 h 773"/>
                <a:gd name="T96" fmla="*/ 807387194 w 1216"/>
                <a:gd name="T97" fmla="*/ 482706940 h 773"/>
                <a:gd name="T98" fmla="*/ 975834428 w 1216"/>
                <a:gd name="T99" fmla="*/ 572513692 h 773"/>
                <a:gd name="T100" fmla="*/ 1228505280 w 1216"/>
                <a:gd name="T101" fmla="*/ 692256028 h 773"/>
                <a:gd name="T102" fmla="*/ 1367911415 w 1216"/>
                <a:gd name="T103" fmla="*/ 748383797 h 773"/>
                <a:gd name="T104" fmla="*/ 1460847703 w 1216"/>
                <a:gd name="T105" fmla="*/ 628643395 h 773"/>
                <a:gd name="T106" fmla="*/ 1481177835 w 1216"/>
                <a:gd name="T107" fmla="*/ 613675603 h 773"/>
                <a:gd name="T108" fmla="*/ 1762891490 w 1216"/>
                <a:gd name="T109" fmla="*/ 684771164 h 773"/>
                <a:gd name="T110" fmla="*/ 1855827777 w 1216"/>
                <a:gd name="T111" fmla="*/ 651094116 h 773"/>
                <a:gd name="T112" fmla="*/ 1928433933 w 1216"/>
                <a:gd name="T113" fmla="*/ 651094116 h 773"/>
                <a:gd name="T114" fmla="*/ 1867445239 w 1216"/>
                <a:gd name="T115" fmla="*/ 396643586 h 773"/>
                <a:gd name="T116" fmla="*/ 1899391130 w 1216"/>
                <a:gd name="T117" fmla="*/ 160902313 h 773"/>
                <a:gd name="T118" fmla="*/ 2021371924 w 1216"/>
                <a:gd name="T119" fmla="*/ 14967792 h 773"/>
                <a:gd name="T120" fmla="*/ 1992329121 w 1216"/>
                <a:gd name="T121" fmla="*/ 149675986 h 773"/>
                <a:gd name="T122" fmla="*/ 1992329121 w 1216"/>
                <a:gd name="T123" fmla="*/ 351740210 h 7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16" h="773">
                  <a:moveTo>
                    <a:pt x="722" y="142"/>
                  </a:moveTo>
                  <a:lnTo>
                    <a:pt x="722" y="142"/>
                  </a:lnTo>
                  <a:lnTo>
                    <a:pt x="720" y="142"/>
                  </a:lnTo>
                  <a:lnTo>
                    <a:pt x="718" y="144"/>
                  </a:lnTo>
                  <a:lnTo>
                    <a:pt x="718" y="153"/>
                  </a:lnTo>
                  <a:lnTo>
                    <a:pt x="720" y="163"/>
                  </a:lnTo>
                  <a:lnTo>
                    <a:pt x="722" y="166"/>
                  </a:lnTo>
                  <a:lnTo>
                    <a:pt x="728" y="163"/>
                  </a:lnTo>
                  <a:lnTo>
                    <a:pt x="734" y="159"/>
                  </a:lnTo>
                  <a:lnTo>
                    <a:pt x="734" y="157"/>
                  </a:lnTo>
                  <a:lnTo>
                    <a:pt x="734" y="155"/>
                  </a:lnTo>
                  <a:lnTo>
                    <a:pt x="734" y="153"/>
                  </a:lnTo>
                  <a:lnTo>
                    <a:pt x="734" y="151"/>
                  </a:lnTo>
                  <a:lnTo>
                    <a:pt x="737" y="147"/>
                  </a:lnTo>
                  <a:lnTo>
                    <a:pt x="741" y="147"/>
                  </a:lnTo>
                  <a:lnTo>
                    <a:pt x="745" y="149"/>
                  </a:lnTo>
                  <a:lnTo>
                    <a:pt x="752" y="155"/>
                  </a:lnTo>
                  <a:lnTo>
                    <a:pt x="754" y="157"/>
                  </a:lnTo>
                  <a:lnTo>
                    <a:pt x="756" y="161"/>
                  </a:lnTo>
                  <a:lnTo>
                    <a:pt x="756" y="163"/>
                  </a:lnTo>
                  <a:lnTo>
                    <a:pt x="754" y="166"/>
                  </a:lnTo>
                  <a:lnTo>
                    <a:pt x="752" y="170"/>
                  </a:lnTo>
                  <a:lnTo>
                    <a:pt x="751" y="176"/>
                  </a:lnTo>
                  <a:lnTo>
                    <a:pt x="751" y="180"/>
                  </a:lnTo>
                  <a:lnTo>
                    <a:pt x="751" y="183"/>
                  </a:lnTo>
                  <a:lnTo>
                    <a:pt x="754" y="189"/>
                  </a:lnTo>
                  <a:lnTo>
                    <a:pt x="756" y="195"/>
                  </a:lnTo>
                  <a:lnTo>
                    <a:pt x="760" y="199"/>
                  </a:lnTo>
                  <a:lnTo>
                    <a:pt x="768" y="206"/>
                  </a:lnTo>
                  <a:lnTo>
                    <a:pt x="769" y="202"/>
                  </a:lnTo>
                  <a:lnTo>
                    <a:pt x="771" y="199"/>
                  </a:lnTo>
                  <a:lnTo>
                    <a:pt x="771" y="197"/>
                  </a:lnTo>
                  <a:lnTo>
                    <a:pt x="775" y="195"/>
                  </a:lnTo>
                  <a:lnTo>
                    <a:pt x="777" y="195"/>
                  </a:lnTo>
                  <a:lnTo>
                    <a:pt x="777" y="191"/>
                  </a:lnTo>
                  <a:lnTo>
                    <a:pt x="779" y="193"/>
                  </a:lnTo>
                  <a:lnTo>
                    <a:pt x="777" y="191"/>
                  </a:lnTo>
                  <a:lnTo>
                    <a:pt x="775" y="187"/>
                  </a:lnTo>
                  <a:lnTo>
                    <a:pt x="771" y="185"/>
                  </a:lnTo>
                  <a:lnTo>
                    <a:pt x="771" y="183"/>
                  </a:lnTo>
                  <a:lnTo>
                    <a:pt x="771" y="178"/>
                  </a:lnTo>
                  <a:lnTo>
                    <a:pt x="771" y="176"/>
                  </a:lnTo>
                  <a:lnTo>
                    <a:pt x="771" y="172"/>
                  </a:lnTo>
                  <a:lnTo>
                    <a:pt x="775" y="172"/>
                  </a:lnTo>
                  <a:lnTo>
                    <a:pt x="779" y="172"/>
                  </a:lnTo>
                  <a:lnTo>
                    <a:pt x="777" y="176"/>
                  </a:lnTo>
                  <a:lnTo>
                    <a:pt x="779" y="178"/>
                  </a:lnTo>
                  <a:lnTo>
                    <a:pt x="781" y="180"/>
                  </a:lnTo>
                  <a:lnTo>
                    <a:pt x="783" y="180"/>
                  </a:lnTo>
                  <a:lnTo>
                    <a:pt x="786" y="178"/>
                  </a:lnTo>
                  <a:lnTo>
                    <a:pt x="786" y="174"/>
                  </a:lnTo>
                  <a:lnTo>
                    <a:pt x="788" y="168"/>
                  </a:lnTo>
                  <a:lnTo>
                    <a:pt x="788" y="164"/>
                  </a:lnTo>
                  <a:lnTo>
                    <a:pt x="794" y="157"/>
                  </a:lnTo>
                  <a:lnTo>
                    <a:pt x="798" y="151"/>
                  </a:lnTo>
                  <a:lnTo>
                    <a:pt x="798" y="147"/>
                  </a:lnTo>
                  <a:lnTo>
                    <a:pt x="794" y="147"/>
                  </a:lnTo>
                  <a:lnTo>
                    <a:pt x="792" y="146"/>
                  </a:lnTo>
                  <a:lnTo>
                    <a:pt x="792" y="144"/>
                  </a:lnTo>
                  <a:lnTo>
                    <a:pt x="792" y="142"/>
                  </a:lnTo>
                  <a:lnTo>
                    <a:pt x="792" y="134"/>
                  </a:lnTo>
                  <a:lnTo>
                    <a:pt x="794" y="130"/>
                  </a:lnTo>
                  <a:lnTo>
                    <a:pt x="811" y="130"/>
                  </a:lnTo>
                  <a:lnTo>
                    <a:pt x="821" y="130"/>
                  </a:lnTo>
                  <a:lnTo>
                    <a:pt x="826" y="130"/>
                  </a:lnTo>
                  <a:lnTo>
                    <a:pt x="830" y="132"/>
                  </a:lnTo>
                  <a:lnTo>
                    <a:pt x="830" y="134"/>
                  </a:lnTo>
                  <a:lnTo>
                    <a:pt x="832" y="136"/>
                  </a:lnTo>
                  <a:lnTo>
                    <a:pt x="834" y="140"/>
                  </a:lnTo>
                  <a:lnTo>
                    <a:pt x="834" y="142"/>
                  </a:lnTo>
                  <a:lnTo>
                    <a:pt x="836" y="144"/>
                  </a:lnTo>
                  <a:lnTo>
                    <a:pt x="841" y="144"/>
                  </a:lnTo>
                  <a:lnTo>
                    <a:pt x="845" y="146"/>
                  </a:lnTo>
                  <a:lnTo>
                    <a:pt x="849" y="149"/>
                  </a:lnTo>
                  <a:lnTo>
                    <a:pt x="849" y="151"/>
                  </a:lnTo>
                  <a:lnTo>
                    <a:pt x="849" y="153"/>
                  </a:lnTo>
                  <a:lnTo>
                    <a:pt x="845" y="155"/>
                  </a:lnTo>
                  <a:lnTo>
                    <a:pt x="849" y="157"/>
                  </a:lnTo>
                  <a:lnTo>
                    <a:pt x="851" y="159"/>
                  </a:lnTo>
                  <a:lnTo>
                    <a:pt x="851" y="163"/>
                  </a:lnTo>
                  <a:lnTo>
                    <a:pt x="849" y="166"/>
                  </a:lnTo>
                  <a:lnTo>
                    <a:pt x="845" y="166"/>
                  </a:lnTo>
                  <a:lnTo>
                    <a:pt x="841" y="166"/>
                  </a:lnTo>
                  <a:lnTo>
                    <a:pt x="834" y="166"/>
                  </a:lnTo>
                  <a:lnTo>
                    <a:pt x="838" y="170"/>
                  </a:lnTo>
                  <a:lnTo>
                    <a:pt x="838" y="174"/>
                  </a:lnTo>
                  <a:lnTo>
                    <a:pt x="838" y="178"/>
                  </a:lnTo>
                  <a:lnTo>
                    <a:pt x="839" y="180"/>
                  </a:lnTo>
                  <a:lnTo>
                    <a:pt x="843" y="185"/>
                  </a:lnTo>
                  <a:lnTo>
                    <a:pt x="847" y="191"/>
                  </a:lnTo>
                  <a:lnTo>
                    <a:pt x="849" y="197"/>
                  </a:lnTo>
                  <a:lnTo>
                    <a:pt x="847" y="202"/>
                  </a:lnTo>
                  <a:lnTo>
                    <a:pt x="845" y="208"/>
                  </a:lnTo>
                  <a:lnTo>
                    <a:pt x="841" y="212"/>
                  </a:lnTo>
                  <a:lnTo>
                    <a:pt x="838" y="216"/>
                  </a:lnTo>
                  <a:lnTo>
                    <a:pt x="834" y="219"/>
                  </a:lnTo>
                  <a:lnTo>
                    <a:pt x="830" y="221"/>
                  </a:lnTo>
                  <a:lnTo>
                    <a:pt x="824" y="221"/>
                  </a:lnTo>
                  <a:lnTo>
                    <a:pt x="822" y="221"/>
                  </a:lnTo>
                  <a:lnTo>
                    <a:pt x="819" y="219"/>
                  </a:lnTo>
                  <a:lnTo>
                    <a:pt x="815" y="216"/>
                  </a:lnTo>
                  <a:lnTo>
                    <a:pt x="811" y="210"/>
                  </a:lnTo>
                  <a:lnTo>
                    <a:pt x="807" y="208"/>
                  </a:lnTo>
                  <a:lnTo>
                    <a:pt x="807" y="212"/>
                  </a:lnTo>
                  <a:lnTo>
                    <a:pt x="807" y="216"/>
                  </a:lnTo>
                  <a:lnTo>
                    <a:pt x="811" y="219"/>
                  </a:lnTo>
                  <a:lnTo>
                    <a:pt x="811" y="223"/>
                  </a:lnTo>
                  <a:lnTo>
                    <a:pt x="813" y="225"/>
                  </a:lnTo>
                  <a:lnTo>
                    <a:pt x="813" y="227"/>
                  </a:lnTo>
                  <a:lnTo>
                    <a:pt x="813" y="229"/>
                  </a:lnTo>
                  <a:lnTo>
                    <a:pt x="811" y="229"/>
                  </a:lnTo>
                  <a:lnTo>
                    <a:pt x="807" y="231"/>
                  </a:lnTo>
                  <a:lnTo>
                    <a:pt x="804" y="229"/>
                  </a:lnTo>
                  <a:lnTo>
                    <a:pt x="802" y="227"/>
                  </a:lnTo>
                  <a:lnTo>
                    <a:pt x="796" y="223"/>
                  </a:lnTo>
                  <a:lnTo>
                    <a:pt x="790" y="221"/>
                  </a:lnTo>
                  <a:lnTo>
                    <a:pt x="785" y="217"/>
                  </a:lnTo>
                  <a:lnTo>
                    <a:pt x="781" y="217"/>
                  </a:lnTo>
                  <a:lnTo>
                    <a:pt x="779" y="217"/>
                  </a:lnTo>
                  <a:lnTo>
                    <a:pt x="777" y="219"/>
                  </a:lnTo>
                  <a:lnTo>
                    <a:pt x="777" y="223"/>
                  </a:lnTo>
                  <a:lnTo>
                    <a:pt x="781" y="229"/>
                  </a:lnTo>
                  <a:lnTo>
                    <a:pt x="781" y="231"/>
                  </a:lnTo>
                  <a:lnTo>
                    <a:pt x="781" y="234"/>
                  </a:lnTo>
                  <a:lnTo>
                    <a:pt x="777" y="238"/>
                  </a:lnTo>
                  <a:lnTo>
                    <a:pt x="775" y="242"/>
                  </a:lnTo>
                  <a:lnTo>
                    <a:pt x="771" y="246"/>
                  </a:lnTo>
                  <a:lnTo>
                    <a:pt x="768" y="250"/>
                  </a:lnTo>
                  <a:lnTo>
                    <a:pt x="764" y="250"/>
                  </a:lnTo>
                  <a:lnTo>
                    <a:pt x="760" y="250"/>
                  </a:lnTo>
                  <a:lnTo>
                    <a:pt x="756" y="248"/>
                  </a:lnTo>
                  <a:lnTo>
                    <a:pt x="751" y="246"/>
                  </a:lnTo>
                  <a:lnTo>
                    <a:pt x="745" y="242"/>
                  </a:lnTo>
                  <a:lnTo>
                    <a:pt x="739" y="240"/>
                  </a:lnTo>
                  <a:lnTo>
                    <a:pt x="735" y="238"/>
                  </a:lnTo>
                  <a:lnTo>
                    <a:pt x="734" y="238"/>
                  </a:lnTo>
                  <a:lnTo>
                    <a:pt x="734" y="240"/>
                  </a:lnTo>
                  <a:lnTo>
                    <a:pt x="734" y="242"/>
                  </a:lnTo>
                  <a:lnTo>
                    <a:pt x="735" y="246"/>
                  </a:lnTo>
                  <a:lnTo>
                    <a:pt x="739" y="250"/>
                  </a:lnTo>
                  <a:lnTo>
                    <a:pt x="752" y="251"/>
                  </a:lnTo>
                  <a:lnTo>
                    <a:pt x="768" y="255"/>
                  </a:lnTo>
                  <a:lnTo>
                    <a:pt x="768" y="259"/>
                  </a:lnTo>
                  <a:lnTo>
                    <a:pt x="768" y="261"/>
                  </a:lnTo>
                  <a:lnTo>
                    <a:pt x="764" y="265"/>
                  </a:lnTo>
                  <a:lnTo>
                    <a:pt x="758" y="276"/>
                  </a:lnTo>
                  <a:lnTo>
                    <a:pt x="754" y="280"/>
                  </a:lnTo>
                  <a:lnTo>
                    <a:pt x="752" y="284"/>
                  </a:lnTo>
                  <a:lnTo>
                    <a:pt x="749" y="287"/>
                  </a:lnTo>
                  <a:lnTo>
                    <a:pt x="745" y="289"/>
                  </a:lnTo>
                  <a:lnTo>
                    <a:pt x="739" y="287"/>
                  </a:lnTo>
                  <a:lnTo>
                    <a:pt x="737" y="287"/>
                  </a:lnTo>
                  <a:lnTo>
                    <a:pt x="734" y="289"/>
                  </a:lnTo>
                  <a:lnTo>
                    <a:pt x="730" y="293"/>
                  </a:lnTo>
                  <a:lnTo>
                    <a:pt x="728" y="295"/>
                  </a:lnTo>
                  <a:lnTo>
                    <a:pt x="726" y="297"/>
                  </a:lnTo>
                  <a:lnTo>
                    <a:pt x="722" y="297"/>
                  </a:lnTo>
                  <a:lnTo>
                    <a:pt x="717" y="295"/>
                  </a:lnTo>
                  <a:lnTo>
                    <a:pt x="711" y="295"/>
                  </a:lnTo>
                  <a:lnTo>
                    <a:pt x="707" y="295"/>
                  </a:lnTo>
                  <a:lnTo>
                    <a:pt x="709" y="299"/>
                  </a:lnTo>
                  <a:lnTo>
                    <a:pt x="713" y="299"/>
                  </a:lnTo>
                  <a:lnTo>
                    <a:pt x="718" y="301"/>
                  </a:lnTo>
                  <a:lnTo>
                    <a:pt x="718" y="303"/>
                  </a:lnTo>
                  <a:lnTo>
                    <a:pt x="720" y="308"/>
                  </a:lnTo>
                  <a:lnTo>
                    <a:pt x="718" y="312"/>
                  </a:lnTo>
                  <a:lnTo>
                    <a:pt x="718" y="314"/>
                  </a:lnTo>
                  <a:lnTo>
                    <a:pt x="715" y="314"/>
                  </a:lnTo>
                  <a:lnTo>
                    <a:pt x="711" y="316"/>
                  </a:lnTo>
                  <a:lnTo>
                    <a:pt x="703" y="316"/>
                  </a:lnTo>
                  <a:lnTo>
                    <a:pt x="699" y="318"/>
                  </a:lnTo>
                  <a:lnTo>
                    <a:pt x="698" y="320"/>
                  </a:lnTo>
                  <a:lnTo>
                    <a:pt x="696" y="321"/>
                  </a:lnTo>
                  <a:lnTo>
                    <a:pt x="696" y="325"/>
                  </a:lnTo>
                  <a:lnTo>
                    <a:pt x="694" y="327"/>
                  </a:lnTo>
                  <a:lnTo>
                    <a:pt x="692" y="331"/>
                  </a:lnTo>
                  <a:lnTo>
                    <a:pt x="686" y="335"/>
                  </a:lnTo>
                  <a:lnTo>
                    <a:pt x="682" y="340"/>
                  </a:lnTo>
                  <a:lnTo>
                    <a:pt x="675" y="352"/>
                  </a:lnTo>
                  <a:lnTo>
                    <a:pt x="671" y="355"/>
                  </a:lnTo>
                  <a:lnTo>
                    <a:pt x="667" y="361"/>
                  </a:lnTo>
                  <a:lnTo>
                    <a:pt x="667" y="365"/>
                  </a:lnTo>
                  <a:lnTo>
                    <a:pt x="667" y="369"/>
                  </a:lnTo>
                  <a:lnTo>
                    <a:pt x="667" y="373"/>
                  </a:lnTo>
                  <a:lnTo>
                    <a:pt x="665" y="376"/>
                  </a:lnTo>
                  <a:lnTo>
                    <a:pt x="669" y="369"/>
                  </a:lnTo>
                  <a:lnTo>
                    <a:pt x="665" y="373"/>
                  </a:lnTo>
                  <a:lnTo>
                    <a:pt x="662" y="378"/>
                  </a:lnTo>
                  <a:lnTo>
                    <a:pt x="660" y="386"/>
                  </a:lnTo>
                  <a:lnTo>
                    <a:pt x="660" y="390"/>
                  </a:lnTo>
                  <a:lnTo>
                    <a:pt x="660" y="393"/>
                  </a:lnTo>
                  <a:lnTo>
                    <a:pt x="660" y="403"/>
                  </a:lnTo>
                  <a:lnTo>
                    <a:pt x="662" y="407"/>
                  </a:lnTo>
                  <a:lnTo>
                    <a:pt x="662" y="410"/>
                  </a:lnTo>
                  <a:lnTo>
                    <a:pt x="664" y="412"/>
                  </a:lnTo>
                  <a:lnTo>
                    <a:pt x="665" y="414"/>
                  </a:lnTo>
                  <a:lnTo>
                    <a:pt x="669" y="414"/>
                  </a:lnTo>
                  <a:lnTo>
                    <a:pt x="675" y="414"/>
                  </a:lnTo>
                  <a:lnTo>
                    <a:pt x="679" y="414"/>
                  </a:lnTo>
                  <a:lnTo>
                    <a:pt x="681" y="418"/>
                  </a:lnTo>
                  <a:lnTo>
                    <a:pt x="684" y="420"/>
                  </a:lnTo>
                  <a:lnTo>
                    <a:pt x="686" y="422"/>
                  </a:lnTo>
                  <a:lnTo>
                    <a:pt x="688" y="427"/>
                  </a:lnTo>
                  <a:lnTo>
                    <a:pt x="692" y="435"/>
                  </a:lnTo>
                  <a:lnTo>
                    <a:pt x="692" y="444"/>
                  </a:lnTo>
                  <a:lnTo>
                    <a:pt x="694" y="452"/>
                  </a:lnTo>
                  <a:lnTo>
                    <a:pt x="696" y="456"/>
                  </a:lnTo>
                  <a:lnTo>
                    <a:pt x="696" y="460"/>
                  </a:lnTo>
                  <a:lnTo>
                    <a:pt x="698" y="460"/>
                  </a:lnTo>
                  <a:lnTo>
                    <a:pt x="699" y="460"/>
                  </a:lnTo>
                  <a:lnTo>
                    <a:pt x="701" y="460"/>
                  </a:lnTo>
                  <a:lnTo>
                    <a:pt x="707" y="458"/>
                  </a:lnTo>
                  <a:lnTo>
                    <a:pt x="713" y="454"/>
                  </a:lnTo>
                  <a:lnTo>
                    <a:pt x="717" y="452"/>
                  </a:lnTo>
                  <a:lnTo>
                    <a:pt x="718" y="452"/>
                  </a:lnTo>
                  <a:lnTo>
                    <a:pt x="722" y="454"/>
                  </a:lnTo>
                  <a:lnTo>
                    <a:pt x="732" y="458"/>
                  </a:lnTo>
                  <a:lnTo>
                    <a:pt x="739" y="460"/>
                  </a:lnTo>
                  <a:lnTo>
                    <a:pt x="749" y="465"/>
                  </a:lnTo>
                  <a:lnTo>
                    <a:pt x="751" y="465"/>
                  </a:lnTo>
                  <a:lnTo>
                    <a:pt x="752" y="469"/>
                  </a:lnTo>
                  <a:lnTo>
                    <a:pt x="758" y="473"/>
                  </a:lnTo>
                  <a:lnTo>
                    <a:pt x="760" y="477"/>
                  </a:lnTo>
                  <a:lnTo>
                    <a:pt x="764" y="480"/>
                  </a:lnTo>
                  <a:lnTo>
                    <a:pt x="771" y="482"/>
                  </a:lnTo>
                  <a:lnTo>
                    <a:pt x="781" y="486"/>
                  </a:lnTo>
                  <a:lnTo>
                    <a:pt x="788" y="490"/>
                  </a:lnTo>
                  <a:lnTo>
                    <a:pt x="794" y="494"/>
                  </a:lnTo>
                  <a:lnTo>
                    <a:pt x="796" y="497"/>
                  </a:lnTo>
                  <a:lnTo>
                    <a:pt x="798" y="499"/>
                  </a:lnTo>
                  <a:lnTo>
                    <a:pt x="824" y="503"/>
                  </a:lnTo>
                  <a:lnTo>
                    <a:pt x="828" y="503"/>
                  </a:lnTo>
                  <a:lnTo>
                    <a:pt x="830" y="503"/>
                  </a:lnTo>
                  <a:lnTo>
                    <a:pt x="834" y="501"/>
                  </a:lnTo>
                  <a:lnTo>
                    <a:pt x="836" y="503"/>
                  </a:lnTo>
                  <a:lnTo>
                    <a:pt x="838" y="503"/>
                  </a:lnTo>
                  <a:lnTo>
                    <a:pt x="838" y="507"/>
                  </a:lnTo>
                  <a:lnTo>
                    <a:pt x="838" y="514"/>
                  </a:lnTo>
                  <a:lnTo>
                    <a:pt x="838" y="524"/>
                  </a:lnTo>
                  <a:lnTo>
                    <a:pt x="838" y="533"/>
                  </a:lnTo>
                  <a:lnTo>
                    <a:pt x="836" y="545"/>
                  </a:lnTo>
                  <a:lnTo>
                    <a:pt x="836" y="548"/>
                  </a:lnTo>
                  <a:lnTo>
                    <a:pt x="838" y="552"/>
                  </a:lnTo>
                  <a:lnTo>
                    <a:pt x="839" y="556"/>
                  </a:lnTo>
                  <a:lnTo>
                    <a:pt x="841" y="558"/>
                  </a:lnTo>
                  <a:lnTo>
                    <a:pt x="841" y="562"/>
                  </a:lnTo>
                  <a:lnTo>
                    <a:pt x="843" y="564"/>
                  </a:lnTo>
                  <a:lnTo>
                    <a:pt x="845" y="565"/>
                  </a:lnTo>
                  <a:lnTo>
                    <a:pt x="847" y="565"/>
                  </a:lnTo>
                  <a:lnTo>
                    <a:pt x="847" y="564"/>
                  </a:lnTo>
                  <a:lnTo>
                    <a:pt x="851" y="564"/>
                  </a:lnTo>
                  <a:lnTo>
                    <a:pt x="855" y="565"/>
                  </a:lnTo>
                  <a:lnTo>
                    <a:pt x="855" y="573"/>
                  </a:lnTo>
                  <a:lnTo>
                    <a:pt x="856" y="573"/>
                  </a:lnTo>
                  <a:lnTo>
                    <a:pt x="855" y="577"/>
                  </a:lnTo>
                  <a:lnTo>
                    <a:pt x="858" y="581"/>
                  </a:lnTo>
                  <a:lnTo>
                    <a:pt x="860" y="586"/>
                  </a:lnTo>
                  <a:lnTo>
                    <a:pt x="866" y="586"/>
                  </a:lnTo>
                  <a:lnTo>
                    <a:pt x="868" y="586"/>
                  </a:lnTo>
                  <a:lnTo>
                    <a:pt x="872" y="586"/>
                  </a:lnTo>
                  <a:lnTo>
                    <a:pt x="872" y="590"/>
                  </a:lnTo>
                  <a:lnTo>
                    <a:pt x="875" y="588"/>
                  </a:lnTo>
                  <a:lnTo>
                    <a:pt x="877" y="586"/>
                  </a:lnTo>
                  <a:lnTo>
                    <a:pt x="883" y="588"/>
                  </a:lnTo>
                  <a:lnTo>
                    <a:pt x="883" y="586"/>
                  </a:lnTo>
                  <a:lnTo>
                    <a:pt x="885" y="584"/>
                  </a:lnTo>
                  <a:lnTo>
                    <a:pt x="887" y="584"/>
                  </a:lnTo>
                  <a:lnTo>
                    <a:pt x="889" y="584"/>
                  </a:lnTo>
                  <a:lnTo>
                    <a:pt x="887" y="579"/>
                  </a:lnTo>
                  <a:lnTo>
                    <a:pt x="887" y="575"/>
                  </a:lnTo>
                  <a:lnTo>
                    <a:pt x="887" y="573"/>
                  </a:lnTo>
                  <a:lnTo>
                    <a:pt x="891" y="569"/>
                  </a:lnTo>
                  <a:lnTo>
                    <a:pt x="892" y="569"/>
                  </a:lnTo>
                  <a:lnTo>
                    <a:pt x="892" y="565"/>
                  </a:lnTo>
                  <a:lnTo>
                    <a:pt x="892" y="564"/>
                  </a:lnTo>
                  <a:lnTo>
                    <a:pt x="891" y="564"/>
                  </a:lnTo>
                  <a:lnTo>
                    <a:pt x="892" y="564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4" y="560"/>
                  </a:lnTo>
                  <a:lnTo>
                    <a:pt x="892" y="560"/>
                  </a:lnTo>
                  <a:lnTo>
                    <a:pt x="891" y="558"/>
                  </a:lnTo>
                  <a:lnTo>
                    <a:pt x="887" y="552"/>
                  </a:lnTo>
                  <a:lnTo>
                    <a:pt x="883" y="539"/>
                  </a:lnTo>
                  <a:lnTo>
                    <a:pt x="881" y="531"/>
                  </a:lnTo>
                  <a:lnTo>
                    <a:pt x="879" y="528"/>
                  </a:lnTo>
                  <a:lnTo>
                    <a:pt x="877" y="524"/>
                  </a:lnTo>
                  <a:lnTo>
                    <a:pt x="875" y="518"/>
                  </a:lnTo>
                  <a:lnTo>
                    <a:pt x="873" y="514"/>
                  </a:lnTo>
                  <a:lnTo>
                    <a:pt x="872" y="511"/>
                  </a:lnTo>
                  <a:lnTo>
                    <a:pt x="872" y="507"/>
                  </a:lnTo>
                  <a:lnTo>
                    <a:pt x="872" y="505"/>
                  </a:lnTo>
                  <a:lnTo>
                    <a:pt x="887" y="501"/>
                  </a:lnTo>
                  <a:lnTo>
                    <a:pt x="894" y="497"/>
                  </a:lnTo>
                  <a:lnTo>
                    <a:pt x="902" y="494"/>
                  </a:lnTo>
                  <a:lnTo>
                    <a:pt x="909" y="490"/>
                  </a:lnTo>
                  <a:lnTo>
                    <a:pt x="915" y="482"/>
                  </a:lnTo>
                  <a:lnTo>
                    <a:pt x="919" y="477"/>
                  </a:lnTo>
                  <a:lnTo>
                    <a:pt x="921" y="473"/>
                  </a:lnTo>
                  <a:lnTo>
                    <a:pt x="923" y="469"/>
                  </a:lnTo>
                  <a:lnTo>
                    <a:pt x="923" y="460"/>
                  </a:lnTo>
                  <a:lnTo>
                    <a:pt x="921" y="450"/>
                  </a:lnTo>
                  <a:lnTo>
                    <a:pt x="917" y="441"/>
                  </a:lnTo>
                  <a:lnTo>
                    <a:pt x="913" y="433"/>
                  </a:lnTo>
                  <a:lnTo>
                    <a:pt x="909" y="431"/>
                  </a:lnTo>
                  <a:lnTo>
                    <a:pt x="906" y="427"/>
                  </a:lnTo>
                  <a:lnTo>
                    <a:pt x="902" y="425"/>
                  </a:lnTo>
                  <a:lnTo>
                    <a:pt x="898" y="422"/>
                  </a:lnTo>
                  <a:lnTo>
                    <a:pt x="894" y="420"/>
                  </a:lnTo>
                  <a:lnTo>
                    <a:pt x="894" y="418"/>
                  </a:lnTo>
                  <a:lnTo>
                    <a:pt x="894" y="414"/>
                  </a:lnTo>
                  <a:lnTo>
                    <a:pt x="894" y="410"/>
                  </a:lnTo>
                  <a:lnTo>
                    <a:pt x="898" y="407"/>
                  </a:lnTo>
                  <a:lnTo>
                    <a:pt x="898" y="405"/>
                  </a:lnTo>
                  <a:lnTo>
                    <a:pt x="900" y="401"/>
                  </a:lnTo>
                  <a:lnTo>
                    <a:pt x="902" y="397"/>
                  </a:lnTo>
                  <a:lnTo>
                    <a:pt x="904" y="395"/>
                  </a:lnTo>
                  <a:lnTo>
                    <a:pt x="906" y="395"/>
                  </a:lnTo>
                  <a:lnTo>
                    <a:pt x="906" y="393"/>
                  </a:lnTo>
                  <a:lnTo>
                    <a:pt x="906" y="390"/>
                  </a:lnTo>
                  <a:lnTo>
                    <a:pt x="906" y="384"/>
                  </a:lnTo>
                  <a:lnTo>
                    <a:pt x="906" y="373"/>
                  </a:lnTo>
                  <a:lnTo>
                    <a:pt x="904" y="369"/>
                  </a:lnTo>
                  <a:lnTo>
                    <a:pt x="902" y="365"/>
                  </a:lnTo>
                  <a:lnTo>
                    <a:pt x="900" y="361"/>
                  </a:lnTo>
                  <a:lnTo>
                    <a:pt x="900" y="357"/>
                  </a:lnTo>
                  <a:lnTo>
                    <a:pt x="904" y="354"/>
                  </a:lnTo>
                  <a:lnTo>
                    <a:pt x="904" y="352"/>
                  </a:lnTo>
                  <a:lnTo>
                    <a:pt x="904" y="348"/>
                  </a:lnTo>
                  <a:lnTo>
                    <a:pt x="902" y="346"/>
                  </a:lnTo>
                  <a:lnTo>
                    <a:pt x="900" y="342"/>
                  </a:lnTo>
                  <a:lnTo>
                    <a:pt x="898" y="340"/>
                  </a:lnTo>
                  <a:lnTo>
                    <a:pt x="898" y="337"/>
                  </a:lnTo>
                  <a:lnTo>
                    <a:pt x="896" y="331"/>
                  </a:lnTo>
                  <a:lnTo>
                    <a:pt x="898" y="329"/>
                  </a:lnTo>
                  <a:lnTo>
                    <a:pt x="898" y="327"/>
                  </a:lnTo>
                  <a:lnTo>
                    <a:pt x="902" y="325"/>
                  </a:lnTo>
                  <a:lnTo>
                    <a:pt x="909" y="327"/>
                  </a:lnTo>
                  <a:lnTo>
                    <a:pt x="917" y="327"/>
                  </a:lnTo>
                  <a:lnTo>
                    <a:pt x="925" y="329"/>
                  </a:lnTo>
                  <a:lnTo>
                    <a:pt x="930" y="331"/>
                  </a:lnTo>
                  <a:lnTo>
                    <a:pt x="934" y="331"/>
                  </a:lnTo>
                  <a:lnTo>
                    <a:pt x="940" y="333"/>
                  </a:lnTo>
                  <a:lnTo>
                    <a:pt x="943" y="335"/>
                  </a:lnTo>
                  <a:lnTo>
                    <a:pt x="949" y="331"/>
                  </a:lnTo>
                  <a:lnTo>
                    <a:pt x="955" y="327"/>
                  </a:lnTo>
                  <a:lnTo>
                    <a:pt x="959" y="327"/>
                  </a:lnTo>
                  <a:lnTo>
                    <a:pt x="962" y="327"/>
                  </a:lnTo>
                  <a:lnTo>
                    <a:pt x="966" y="331"/>
                  </a:lnTo>
                  <a:lnTo>
                    <a:pt x="972" y="335"/>
                  </a:lnTo>
                  <a:lnTo>
                    <a:pt x="979" y="342"/>
                  </a:lnTo>
                  <a:lnTo>
                    <a:pt x="983" y="346"/>
                  </a:lnTo>
                  <a:lnTo>
                    <a:pt x="987" y="350"/>
                  </a:lnTo>
                  <a:lnTo>
                    <a:pt x="987" y="354"/>
                  </a:lnTo>
                  <a:lnTo>
                    <a:pt x="989" y="357"/>
                  </a:lnTo>
                  <a:lnTo>
                    <a:pt x="993" y="359"/>
                  </a:lnTo>
                  <a:lnTo>
                    <a:pt x="996" y="359"/>
                  </a:lnTo>
                  <a:lnTo>
                    <a:pt x="1004" y="361"/>
                  </a:lnTo>
                  <a:lnTo>
                    <a:pt x="1012" y="363"/>
                  </a:lnTo>
                  <a:lnTo>
                    <a:pt x="1019" y="363"/>
                  </a:lnTo>
                  <a:lnTo>
                    <a:pt x="1019" y="367"/>
                  </a:lnTo>
                  <a:lnTo>
                    <a:pt x="1019" y="369"/>
                  </a:lnTo>
                  <a:lnTo>
                    <a:pt x="1017" y="371"/>
                  </a:lnTo>
                  <a:lnTo>
                    <a:pt x="1017" y="373"/>
                  </a:lnTo>
                  <a:lnTo>
                    <a:pt x="1017" y="376"/>
                  </a:lnTo>
                  <a:lnTo>
                    <a:pt x="1017" y="382"/>
                  </a:lnTo>
                  <a:lnTo>
                    <a:pt x="1015" y="386"/>
                  </a:lnTo>
                  <a:lnTo>
                    <a:pt x="1013" y="386"/>
                  </a:lnTo>
                  <a:lnTo>
                    <a:pt x="1015" y="388"/>
                  </a:lnTo>
                  <a:lnTo>
                    <a:pt x="1017" y="388"/>
                  </a:lnTo>
                  <a:lnTo>
                    <a:pt x="1017" y="390"/>
                  </a:lnTo>
                  <a:lnTo>
                    <a:pt x="1019" y="393"/>
                  </a:lnTo>
                  <a:lnTo>
                    <a:pt x="1019" y="399"/>
                  </a:lnTo>
                  <a:lnTo>
                    <a:pt x="1017" y="403"/>
                  </a:lnTo>
                  <a:lnTo>
                    <a:pt x="1017" y="408"/>
                  </a:lnTo>
                  <a:lnTo>
                    <a:pt x="1019" y="410"/>
                  </a:lnTo>
                  <a:lnTo>
                    <a:pt x="1021" y="412"/>
                  </a:lnTo>
                  <a:lnTo>
                    <a:pt x="1025" y="414"/>
                  </a:lnTo>
                  <a:lnTo>
                    <a:pt x="1030" y="416"/>
                  </a:lnTo>
                  <a:lnTo>
                    <a:pt x="1034" y="418"/>
                  </a:lnTo>
                  <a:lnTo>
                    <a:pt x="1036" y="420"/>
                  </a:lnTo>
                  <a:lnTo>
                    <a:pt x="1038" y="422"/>
                  </a:lnTo>
                  <a:lnTo>
                    <a:pt x="1042" y="424"/>
                  </a:lnTo>
                  <a:lnTo>
                    <a:pt x="1044" y="427"/>
                  </a:lnTo>
                  <a:lnTo>
                    <a:pt x="1047" y="427"/>
                  </a:lnTo>
                  <a:lnTo>
                    <a:pt x="1051" y="425"/>
                  </a:lnTo>
                  <a:lnTo>
                    <a:pt x="1061" y="422"/>
                  </a:lnTo>
                  <a:lnTo>
                    <a:pt x="1061" y="424"/>
                  </a:lnTo>
                  <a:lnTo>
                    <a:pt x="1063" y="422"/>
                  </a:lnTo>
                  <a:lnTo>
                    <a:pt x="1064" y="420"/>
                  </a:lnTo>
                  <a:lnTo>
                    <a:pt x="1068" y="418"/>
                  </a:lnTo>
                  <a:lnTo>
                    <a:pt x="1070" y="418"/>
                  </a:lnTo>
                  <a:lnTo>
                    <a:pt x="1068" y="418"/>
                  </a:lnTo>
                  <a:lnTo>
                    <a:pt x="1072" y="410"/>
                  </a:lnTo>
                  <a:lnTo>
                    <a:pt x="1076" y="399"/>
                  </a:lnTo>
                  <a:lnTo>
                    <a:pt x="1078" y="393"/>
                  </a:lnTo>
                  <a:lnTo>
                    <a:pt x="1082" y="390"/>
                  </a:lnTo>
                  <a:lnTo>
                    <a:pt x="1083" y="386"/>
                  </a:lnTo>
                  <a:lnTo>
                    <a:pt x="1089" y="382"/>
                  </a:lnTo>
                  <a:lnTo>
                    <a:pt x="1087" y="384"/>
                  </a:lnTo>
                  <a:lnTo>
                    <a:pt x="1089" y="384"/>
                  </a:lnTo>
                  <a:lnTo>
                    <a:pt x="1091" y="386"/>
                  </a:lnTo>
                  <a:lnTo>
                    <a:pt x="1095" y="390"/>
                  </a:lnTo>
                  <a:lnTo>
                    <a:pt x="1100" y="399"/>
                  </a:lnTo>
                  <a:lnTo>
                    <a:pt x="1104" y="407"/>
                  </a:lnTo>
                  <a:lnTo>
                    <a:pt x="1108" y="414"/>
                  </a:lnTo>
                  <a:lnTo>
                    <a:pt x="1110" y="418"/>
                  </a:lnTo>
                  <a:lnTo>
                    <a:pt x="1110" y="422"/>
                  </a:lnTo>
                  <a:lnTo>
                    <a:pt x="1114" y="424"/>
                  </a:lnTo>
                  <a:lnTo>
                    <a:pt x="1117" y="424"/>
                  </a:lnTo>
                  <a:lnTo>
                    <a:pt x="1119" y="431"/>
                  </a:lnTo>
                  <a:lnTo>
                    <a:pt x="1121" y="435"/>
                  </a:lnTo>
                  <a:lnTo>
                    <a:pt x="1125" y="442"/>
                  </a:lnTo>
                  <a:lnTo>
                    <a:pt x="1127" y="448"/>
                  </a:lnTo>
                  <a:lnTo>
                    <a:pt x="1133" y="456"/>
                  </a:lnTo>
                  <a:lnTo>
                    <a:pt x="1136" y="463"/>
                  </a:lnTo>
                  <a:lnTo>
                    <a:pt x="1136" y="465"/>
                  </a:lnTo>
                  <a:lnTo>
                    <a:pt x="1129" y="465"/>
                  </a:lnTo>
                  <a:lnTo>
                    <a:pt x="1125" y="465"/>
                  </a:lnTo>
                  <a:lnTo>
                    <a:pt x="1121" y="465"/>
                  </a:lnTo>
                  <a:lnTo>
                    <a:pt x="1123" y="469"/>
                  </a:lnTo>
                  <a:lnTo>
                    <a:pt x="1125" y="473"/>
                  </a:lnTo>
                  <a:lnTo>
                    <a:pt x="1131" y="475"/>
                  </a:lnTo>
                  <a:lnTo>
                    <a:pt x="1133" y="477"/>
                  </a:lnTo>
                  <a:lnTo>
                    <a:pt x="1134" y="475"/>
                  </a:lnTo>
                  <a:lnTo>
                    <a:pt x="1136" y="477"/>
                  </a:lnTo>
                  <a:lnTo>
                    <a:pt x="1140" y="478"/>
                  </a:lnTo>
                  <a:lnTo>
                    <a:pt x="1142" y="480"/>
                  </a:lnTo>
                  <a:lnTo>
                    <a:pt x="1142" y="484"/>
                  </a:lnTo>
                  <a:lnTo>
                    <a:pt x="1144" y="486"/>
                  </a:lnTo>
                  <a:lnTo>
                    <a:pt x="1148" y="486"/>
                  </a:lnTo>
                  <a:lnTo>
                    <a:pt x="1148" y="494"/>
                  </a:lnTo>
                  <a:lnTo>
                    <a:pt x="1148" y="501"/>
                  </a:lnTo>
                  <a:lnTo>
                    <a:pt x="1150" y="501"/>
                  </a:lnTo>
                  <a:lnTo>
                    <a:pt x="1151" y="503"/>
                  </a:lnTo>
                  <a:lnTo>
                    <a:pt x="1157" y="503"/>
                  </a:lnTo>
                  <a:lnTo>
                    <a:pt x="1159" y="501"/>
                  </a:lnTo>
                  <a:lnTo>
                    <a:pt x="1161" y="501"/>
                  </a:lnTo>
                  <a:lnTo>
                    <a:pt x="1165" y="501"/>
                  </a:lnTo>
                  <a:lnTo>
                    <a:pt x="1167" y="501"/>
                  </a:lnTo>
                  <a:lnTo>
                    <a:pt x="1170" y="505"/>
                  </a:lnTo>
                  <a:lnTo>
                    <a:pt x="1174" y="507"/>
                  </a:lnTo>
                  <a:lnTo>
                    <a:pt x="1178" y="511"/>
                  </a:lnTo>
                  <a:lnTo>
                    <a:pt x="1180" y="511"/>
                  </a:lnTo>
                  <a:lnTo>
                    <a:pt x="1182" y="509"/>
                  </a:lnTo>
                  <a:lnTo>
                    <a:pt x="1184" y="509"/>
                  </a:lnTo>
                  <a:lnTo>
                    <a:pt x="1187" y="509"/>
                  </a:lnTo>
                  <a:lnTo>
                    <a:pt x="1189" y="511"/>
                  </a:lnTo>
                  <a:lnTo>
                    <a:pt x="1191" y="511"/>
                  </a:lnTo>
                  <a:lnTo>
                    <a:pt x="1191" y="514"/>
                  </a:lnTo>
                  <a:lnTo>
                    <a:pt x="1186" y="520"/>
                  </a:lnTo>
                  <a:lnTo>
                    <a:pt x="1180" y="522"/>
                  </a:lnTo>
                  <a:lnTo>
                    <a:pt x="1170" y="526"/>
                  </a:lnTo>
                  <a:lnTo>
                    <a:pt x="1165" y="528"/>
                  </a:lnTo>
                  <a:lnTo>
                    <a:pt x="1157" y="531"/>
                  </a:lnTo>
                  <a:lnTo>
                    <a:pt x="1153" y="535"/>
                  </a:lnTo>
                  <a:lnTo>
                    <a:pt x="1148" y="541"/>
                  </a:lnTo>
                  <a:lnTo>
                    <a:pt x="1151" y="543"/>
                  </a:lnTo>
                  <a:lnTo>
                    <a:pt x="1153" y="543"/>
                  </a:lnTo>
                  <a:lnTo>
                    <a:pt x="1155" y="543"/>
                  </a:lnTo>
                  <a:lnTo>
                    <a:pt x="1157" y="541"/>
                  </a:lnTo>
                  <a:lnTo>
                    <a:pt x="1163" y="539"/>
                  </a:lnTo>
                  <a:lnTo>
                    <a:pt x="1167" y="535"/>
                  </a:lnTo>
                  <a:lnTo>
                    <a:pt x="1172" y="535"/>
                  </a:lnTo>
                  <a:lnTo>
                    <a:pt x="1176" y="531"/>
                  </a:lnTo>
                  <a:lnTo>
                    <a:pt x="1176" y="529"/>
                  </a:lnTo>
                  <a:lnTo>
                    <a:pt x="1180" y="528"/>
                  </a:lnTo>
                  <a:lnTo>
                    <a:pt x="1187" y="524"/>
                  </a:lnTo>
                  <a:lnTo>
                    <a:pt x="1191" y="524"/>
                  </a:lnTo>
                  <a:lnTo>
                    <a:pt x="1193" y="524"/>
                  </a:lnTo>
                  <a:lnTo>
                    <a:pt x="1195" y="524"/>
                  </a:lnTo>
                  <a:lnTo>
                    <a:pt x="1195" y="528"/>
                  </a:lnTo>
                  <a:lnTo>
                    <a:pt x="1199" y="528"/>
                  </a:lnTo>
                  <a:lnTo>
                    <a:pt x="1197" y="531"/>
                  </a:lnTo>
                  <a:lnTo>
                    <a:pt x="1195" y="535"/>
                  </a:lnTo>
                  <a:lnTo>
                    <a:pt x="1197" y="535"/>
                  </a:lnTo>
                  <a:lnTo>
                    <a:pt x="1199" y="535"/>
                  </a:lnTo>
                  <a:lnTo>
                    <a:pt x="1203" y="535"/>
                  </a:lnTo>
                  <a:lnTo>
                    <a:pt x="1204" y="531"/>
                  </a:lnTo>
                  <a:lnTo>
                    <a:pt x="1206" y="531"/>
                  </a:lnTo>
                  <a:lnTo>
                    <a:pt x="1210" y="531"/>
                  </a:lnTo>
                  <a:lnTo>
                    <a:pt x="1210" y="535"/>
                  </a:lnTo>
                  <a:lnTo>
                    <a:pt x="1214" y="541"/>
                  </a:lnTo>
                  <a:lnTo>
                    <a:pt x="1214" y="545"/>
                  </a:lnTo>
                  <a:lnTo>
                    <a:pt x="1214" y="548"/>
                  </a:lnTo>
                  <a:lnTo>
                    <a:pt x="1212" y="552"/>
                  </a:lnTo>
                  <a:lnTo>
                    <a:pt x="1212" y="556"/>
                  </a:lnTo>
                  <a:lnTo>
                    <a:pt x="1214" y="560"/>
                  </a:lnTo>
                  <a:lnTo>
                    <a:pt x="1214" y="562"/>
                  </a:lnTo>
                  <a:lnTo>
                    <a:pt x="1216" y="565"/>
                  </a:lnTo>
                  <a:lnTo>
                    <a:pt x="1214" y="567"/>
                  </a:lnTo>
                  <a:lnTo>
                    <a:pt x="1212" y="569"/>
                  </a:lnTo>
                  <a:lnTo>
                    <a:pt x="1210" y="573"/>
                  </a:lnTo>
                  <a:lnTo>
                    <a:pt x="1204" y="577"/>
                  </a:lnTo>
                  <a:lnTo>
                    <a:pt x="1199" y="582"/>
                  </a:lnTo>
                  <a:lnTo>
                    <a:pt x="1195" y="584"/>
                  </a:lnTo>
                  <a:lnTo>
                    <a:pt x="1193" y="586"/>
                  </a:lnTo>
                  <a:lnTo>
                    <a:pt x="1189" y="586"/>
                  </a:lnTo>
                  <a:lnTo>
                    <a:pt x="1187" y="584"/>
                  </a:lnTo>
                  <a:lnTo>
                    <a:pt x="1184" y="584"/>
                  </a:lnTo>
                  <a:lnTo>
                    <a:pt x="1180" y="586"/>
                  </a:lnTo>
                  <a:lnTo>
                    <a:pt x="1176" y="588"/>
                  </a:lnTo>
                  <a:lnTo>
                    <a:pt x="1170" y="592"/>
                  </a:lnTo>
                  <a:lnTo>
                    <a:pt x="1163" y="601"/>
                  </a:lnTo>
                  <a:lnTo>
                    <a:pt x="1159" y="603"/>
                  </a:lnTo>
                  <a:lnTo>
                    <a:pt x="1157" y="605"/>
                  </a:lnTo>
                  <a:lnTo>
                    <a:pt x="1153" y="607"/>
                  </a:lnTo>
                  <a:lnTo>
                    <a:pt x="1151" y="607"/>
                  </a:lnTo>
                  <a:lnTo>
                    <a:pt x="1144" y="607"/>
                  </a:lnTo>
                  <a:lnTo>
                    <a:pt x="1138" y="607"/>
                  </a:lnTo>
                  <a:lnTo>
                    <a:pt x="1133" y="607"/>
                  </a:lnTo>
                  <a:lnTo>
                    <a:pt x="1121" y="607"/>
                  </a:lnTo>
                  <a:lnTo>
                    <a:pt x="1112" y="607"/>
                  </a:lnTo>
                  <a:lnTo>
                    <a:pt x="1104" y="605"/>
                  </a:lnTo>
                  <a:lnTo>
                    <a:pt x="1100" y="603"/>
                  </a:lnTo>
                  <a:lnTo>
                    <a:pt x="1097" y="603"/>
                  </a:lnTo>
                  <a:lnTo>
                    <a:pt x="1093" y="605"/>
                  </a:lnTo>
                  <a:lnTo>
                    <a:pt x="1087" y="607"/>
                  </a:lnTo>
                  <a:lnTo>
                    <a:pt x="1078" y="607"/>
                  </a:lnTo>
                  <a:lnTo>
                    <a:pt x="1072" y="609"/>
                  </a:lnTo>
                  <a:lnTo>
                    <a:pt x="1066" y="611"/>
                  </a:lnTo>
                  <a:lnTo>
                    <a:pt x="1061" y="613"/>
                  </a:lnTo>
                  <a:lnTo>
                    <a:pt x="1059" y="615"/>
                  </a:lnTo>
                  <a:lnTo>
                    <a:pt x="1057" y="617"/>
                  </a:lnTo>
                  <a:lnTo>
                    <a:pt x="1051" y="622"/>
                  </a:lnTo>
                  <a:lnTo>
                    <a:pt x="1046" y="628"/>
                  </a:lnTo>
                  <a:lnTo>
                    <a:pt x="1044" y="626"/>
                  </a:lnTo>
                  <a:lnTo>
                    <a:pt x="1042" y="628"/>
                  </a:lnTo>
                  <a:lnTo>
                    <a:pt x="1040" y="628"/>
                  </a:lnTo>
                  <a:lnTo>
                    <a:pt x="1038" y="628"/>
                  </a:lnTo>
                  <a:lnTo>
                    <a:pt x="1034" y="630"/>
                  </a:lnTo>
                  <a:lnTo>
                    <a:pt x="1032" y="632"/>
                  </a:lnTo>
                  <a:lnTo>
                    <a:pt x="1029" y="637"/>
                  </a:lnTo>
                  <a:lnTo>
                    <a:pt x="1025" y="639"/>
                  </a:lnTo>
                  <a:lnTo>
                    <a:pt x="1023" y="643"/>
                  </a:lnTo>
                  <a:lnTo>
                    <a:pt x="1015" y="651"/>
                  </a:lnTo>
                  <a:lnTo>
                    <a:pt x="1013" y="656"/>
                  </a:lnTo>
                  <a:lnTo>
                    <a:pt x="1006" y="662"/>
                  </a:lnTo>
                  <a:lnTo>
                    <a:pt x="1002" y="668"/>
                  </a:lnTo>
                  <a:lnTo>
                    <a:pt x="998" y="673"/>
                  </a:lnTo>
                  <a:lnTo>
                    <a:pt x="996" y="675"/>
                  </a:lnTo>
                  <a:lnTo>
                    <a:pt x="996" y="677"/>
                  </a:lnTo>
                  <a:lnTo>
                    <a:pt x="998" y="677"/>
                  </a:lnTo>
                  <a:lnTo>
                    <a:pt x="1000" y="677"/>
                  </a:lnTo>
                  <a:lnTo>
                    <a:pt x="1002" y="673"/>
                  </a:lnTo>
                  <a:lnTo>
                    <a:pt x="1008" y="668"/>
                  </a:lnTo>
                  <a:lnTo>
                    <a:pt x="1013" y="662"/>
                  </a:lnTo>
                  <a:lnTo>
                    <a:pt x="1019" y="658"/>
                  </a:lnTo>
                  <a:lnTo>
                    <a:pt x="1027" y="651"/>
                  </a:lnTo>
                  <a:lnTo>
                    <a:pt x="1036" y="645"/>
                  </a:lnTo>
                  <a:lnTo>
                    <a:pt x="1042" y="639"/>
                  </a:lnTo>
                  <a:lnTo>
                    <a:pt x="1046" y="637"/>
                  </a:lnTo>
                  <a:lnTo>
                    <a:pt x="1049" y="635"/>
                  </a:lnTo>
                  <a:lnTo>
                    <a:pt x="1055" y="632"/>
                  </a:lnTo>
                  <a:lnTo>
                    <a:pt x="1063" y="628"/>
                  </a:lnTo>
                  <a:lnTo>
                    <a:pt x="1068" y="628"/>
                  </a:lnTo>
                  <a:lnTo>
                    <a:pt x="1074" y="626"/>
                  </a:lnTo>
                  <a:lnTo>
                    <a:pt x="1080" y="626"/>
                  </a:lnTo>
                  <a:lnTo>
                    <a:pt x="1087" y="628"/>
                  </a:lnTo>
                  <a:lnTo>
                    <a:pt x="1089" y="628"/>
                  </a:lnTo>
                  <a:lnTo>
                    <a:pt x="1093" y="632"/>
                  </a:lnTo>
                  <a:lnTo>
                    <a:pt x="1093" y="635"/>
                  </a:lnTo>
                  <a:lnTo>
                    <a:pt x="1095" y="637"/>
                  </a:lnTo>
                  <a:lnTo>
                    <a:pt x="1093" y="641"/>
                  </a:lnTo>
                  <a:lnTo>
                    <a:pt x="1093" y="643"/>
                  </a:lnTo>
                  <a:lnTo>
                    <a:pt x="1089" y="649"/>
                  </a:lnTo>
                  <a:lnTo>
                    <a:pt x="1083" y="652"/>
                  </a:lnTo>
                  <a:lnTo>
                    <a:pt x="1082" y="652"/>
                  </a:lnTo>
                  <a:lnTo>
                    <a:pt x="1080" y="656"/>
                  </a:lnTo>
                  <a:lnTo>
                    <a:pt x="1080" y="658"/>
                  </a:lnTo>
                  <a:lnTo>
                    <a:pt x="1078" y="660"/>
                  </a:lnTo>
                  <a:lnTo>
                    <a:pt x="1080" y="660"/>
                  </a:lnTo>
                  <a:lnTo>
                    <a:pt x="1080" y="662"/>
                  </a:lnTo>
                  <a:lnTo>
                    <a:pt x="1093" y="688"/>
                  </a:lnTo>
                  <a:lnTo>
                    <a:pt x="1095" y="690"/>
                  </a:lnTo>
                  <a:lnTo>
                    <a:pt x="1099" y="694"/>
                  </a:lnTo>
                  <a:lnTo>
                    <a:pt x="1106" y="696"/>
                  </a:lnTo>
                  <a:lnTo>
                    <a:pt x="1112" y="700"/>
                  </a:lnTo>
                  <a:lnTo>
                    <a:pt x="1117" y="700"/>
                  </a:lnTo>
                  <a:lnTo>
                    <a:pt x="1123" y="702"/>
                  </a:lnTo>
                  <a:lnTo>
                    <a:pt x="1133" y="702"/>
                  </a:lnTo>
                  <a:lnTo>
                    <a:pt x="1133" y="698"/>
                  </a:lnTo>
                  <a:lnTo>
                    <a:pt x="1133" y="696"/>
                  </a:lnTo>
                  <a:lnTo>
                    <a:pt x="1133" y="694"/>
                  </a:lnTo>
                  <a:lnTo>
                    <a:pt x="1133" y="690"/>
                  </a:lnTo>
                  <a:lnTo>
                    <a:pt x="1136" y="688"/>
                  </a:lnTo>
                  <a:lnTo>
                    <a:pt x="1140" y="685"/>
                  </a:lnTo>
                  <a:lnTo>
                    <a:pt x="1142" y="681"/>
                  </a:lnTo>
                  <a:lnTo>
                    <a:pt x="1144" y="679"/>
                  </a:lnTo>
                  <a:lnTo>
                    <a:pt x="1146" y="679"/>
                  </a:lnTo>
                  <a:lnTo>
                    <a:pt x="1148" y="679"/>
                  </a:lnTo>
                  <a:lnTo>
                    <a:pt x="1151" y="683"/>
                  </a:lnTo>
                  <a:lnTo>
                    <a:pt x="1153" y="686"/>
                  </a:lnTo>
                  <a:lnTo>
                    <a:pt x="1155" y="690"/>
                  </a:lnTo>
                  <a:lnTo>
                    <a:pt x="1157" y="694"/>
                  </a:lnTo>
                  <a:lnTo>
                    <a:pt x="1157" y="696"/>
                  </a:lnTo>
                  <a:lnTo>
                    <a:pt x="1155" y="698"/>
                  </a:lnTo>
                  <a:lnTo>
                    <a:pt x="1151" y="700"/>
                  </a:lnTo>
                  <a:lnTo>
                    <a:pt x="1148" y="700"/>
                  </a:lnTo>
                  <a:lnTo>
                    <a:pt x="1144" y="700"/>
                  </a:lnTo>
                  <a:lnTo>
                    <a:pt x="1142" y="702"/>
                  </a:lnTo>
                  <a:lnTo>
                    <a:pt x="1142" y="704"/>
                  </a:lnTo>
                  <a:lnTo>
                    <a:pt x="1140" y="707"/>
                  </a:lnTo>
                  <a:lnTo>
                    <a:pt x="1136" y="711"/>
                  </a:lnTo>
                  <a:lnTo>
                    <a:pt x="1136" y="713"/>
                  </a:lnTo>
                  <a:lnTo>
                    <a:pt x="1133" y="715"/>
                  </a:lnTo>
                  <a:lnTo>
                    <a:pt x="1125" y="719"/>
                  </a:lnTo>
                  <a:lnTo>
                    <a:pt x="1117" y="721"/>
                  </a:lnTo>
                  <a:lnTo>
                    <a:pt x="1114" y="721"/>
                  </a:lnTo>
                  <a:lnTo>
                    <a:pt x="1106" y="721"/>
                  </a:lnTo>
                  <a:lnTo>
                    <a:pt x="1099" y="722"/>
                  </a:lnTo>
                  <a:lnTo>
                    <a:pt x="1095" y="724"/>
                  </a:lnTo>
                  <a:lnTo>
                    <a:pt x="1095" y="726"/>
                  </a:lnTo>
                  <a:lnTo>
                    <a:pt x="1093" y="730"/>
                  </a:lnTo>
                  <a:lnTo>
                    <a:pt x="1093" y="734"/>
                  </a:lnTo>
                  <a:lnTo>
                    <a:pt x="1091" y="738"/>
                  </a:lnTo>
                  <a:lnTo>
                    <a:pt x="1089" y="739"/>
                  </a:lnTo>
                  <a:lnTo>
                    <a:pt x="1087" y="741"/>
                  </a:lnTo>
                  <a:lnTo>
                    <a:pt x="1083" y="743"/>
                  </a:lnTo>
                  <a:lnTo>
                    <a:pt x="1080" y="743"/>
                  </a:lnTo>
                  <a:lnTo>
                    <a:pt x="1078" y="741"/>
                  </a:lnTo>
                  <a:lnTo>
                    <a:pt x="1076" y="741"/>
                  </a:lnTo>
                  <a:lnTo>
                    <a:pt x="1072" y="739"/>
                  </a:lnTo>
                  <a:lnTo>
                    <a:pt x="1072" y="736"/>
                  </a:lnTo>
                  <a:lnTo>
                    <a:pt x="1070" y="734"/>
                  </a:lnTo>
                  <a:lnTo>
                    <a:pt x="1070" y="730"/>
                  </a:lnTo>
                  <a:lnTo>
                    <a:pt x="1072" y="730"/>
                  </a:lnTo>
                  <a:lnTo>
                    <a:pt x="1072" y="728"/>
                  </a:lnTo>
                  <a:lnTo>
                    <a:pt x="1072" y="726"/>
                  </a:lnTo>
                  <a:lnTo>
                    <a:pt x="1076" y="722"/>
                  </a:lnTo>
                  <a:lnTo>
                    <a:pt x="1078" y="721"/>
                  </a:lnTo>
                  <a:lnTo>
                    <a:pt x="1080" y="719"/>
                  </a:lnTo>
                  <a:lnTo>
                    <a:pt x="1085" y="719"/>
                  </a:lnTo>
                  <a:lnTo>
                    <a:pt x="1095" y="715"/>
                  </a:lnTo>
                  <a:lnTo>
                    <a:pt x="1100" y="713"/>
                  </a:lnTo>
                  <a:lnTo>
                    <a:pt x="1102" y="711"/>
                  </a:lnTo>
                  <a:lnTo>
                    <a:pt x="1102" y="709"/>
                  </a:lnTo>
                  <a:lnTo>
                    <a:pt x="1100" y="709"/>
                  </a:lnTo>
                  <a:lnTo>
                    <a:pt x="1099" y="709"/>
                  </a:lnTo>
                  <a:lnTo>
                    <a:pt x="1093" y="709"/>
                  </a:lnTo>
                  <a:lnTo>
                    <a:pt x="1091" y="709"/>
                  </a:lnTo>
                  <a:lnTo>
                    <a:pt x="1087" y="707"/>
                  </a:lnTo>
                  <a:lnTo>
                    <a:pt x="1085" y="705"/>
                  </a:lnTo>
                  <a:lnTo>
                    <a:pt x="1082" y="705"/>
                  </a:lnTo>
                  <a:lnTo>
                    <a:pt x="1078" y="705"/>
                  </a:lnTo>
                  <a:lnTo>
                    <a:pt x="1076" y="707"/>
                  </a:lnTo>
                  <a:lnTo>
                    <a:pt x="1072" y="709"/>
                  </a:lnTo>
                  <a:lnTo>
                    <a:pt x="1068" y="709"/>
                  </a:lnTo>
                  <a:lnTo>
                    <a:pt x="1066" y="709"/>
                  </a:lnTo>
                  <a:lnTo>
                    <a:pt x="1063" y="709"/>
                  </a:lnTo>
                  <a:lnTo>
                    <a:pt x="1059" y="715"/>
                  </a:lnTo>
                  <a:lnTo>
                    <a:pt x="1057" y="717"/>
                  </a:lnTo>
                  <a:lnTo>
                    <a:pt x="1055" y="715"/>
                  </a:lnTo>
                  <a:lnTo>
                    <a:pt x="1053" y="713"/>
                  </a:lnTo>
                  <a:lnTo>
                    <a:pt x="1051" y="711"/>
                  </a:lnTo>
                  <a:lnTo>
                    <a:pt x="1049" y="705"/>
                  </a:lnTo>
                  <a:lnTo>
                    <a:pt x="1047" y="698"/>
                  </a:lnTo>
                  <a:lnTo>
                    <a:pt x="1046" y="688"/>
                  </a:lnTo>
                  <a:lnTo>
                    <a:pt x="1044" y="677"/>
                  </a:lnTo>
                  <a:lnTo>
                    <a:pt x="1032" y="664"/>
                  </a:lnTo>
                  <a:lnTo>
                    <a:pt x="1023" y="668"/>
                  </a:lnTo>
                  <a:lnTo>
                    <a:pt x="1021" y="669"/>
                  </a:lnTo>
                  <a:lnTo>
                    <a:pt x="1019" y="669"/>
                  </a:lnTo>
                  <a:lnTo>
                    <a:pt x="1017" y="677"/>
                  </a:lnTo>
                  <a:lnTo>
                    <a:pt x="1013" y="690"/>
                  </a:lnTo>
                  <a:lnTo>
                    <a:pt x="1008" y="700"/>
                  </a:lnTo>
                  <a:lnTo>
                    <a:pt x="1004" y="704"/>
                  </a:lnTo>
                  <a:lnTo>
                    <a:pt x="1000" y="707"/>
                  </a:lnTo>
                  <a:lnTo>
                    <a:pt x="996" y="711"/>
                  </a:lnTo>
                  <a:lnTo>
                    <a:pt x="993" y="713"/>
                  </a:lnTo>
                  <a:lnTo>
                    <a:pt x="987" y="715"/>
                  </a:lnTo>
                  <a:lnTo>
                    <a:pt x="983" y="717"/>
                  </a:lnTo>
                  <a:lnTo>
                    <a:pt x="972" y="719"/>
                  </a:lnTo>
                  <a:lnTo>
                    <a:pt x="960" y="719"/>
                  </a:lnTo>
                  <a:lnTo>
                    <a:pt x="949" y="719"/>
                  </a:lnTo>
                  <a:lnTo>
                    <a:pt x="945" y="721"/>
                  </a:lnTo>
                  <a:lnTo>
                    <a:pt x="940" y="722"/>
                  </a:lnTo>
                  <a:lnTo>
                    <a:pt x="930" y="728"/>
                  </a:lnTo>
                  <a:lnTo>
                    <a:pt x="925" y="732"/>
                  </a:lnTo>
                  <a:lnTo>
                    <a:pt x="919" y="734"/>
                  </a:lnTo>
                  <a:lnTo>
                    <a:pt x="915" y="734"/>
                  </a:lnTo>
                  <a:lnTo>
                    <a:pt x="906" y="734"/>
                  </a:lnTo>
                  <a:lnTo>
                    <a:pt x="902" y="734"/>
                  </a:lnTo>
                  <a:lnTo>
                    <a:pt x="896" y="736"/>
                  </a:lnTo>
                  <a:lnTo>
                    <a:pt x="891" y="736"/>
                  </a:lnTo>
                  <a:lnTo>
                    <a:pt x="887" y="739"/>
                  </a:lnTo>
                  <a:lnTo>
                    <a:pt x="881" y="743"/>
                  </a:lnTo>
                  <a:lnTo>
                    <a:pt x="879" y="745"/>
                  </a:lnTo>
                  <a:lnTo>
                    <a:pt x="877" y="751"/>
                  </a:lnTo>
                  <a:lnTo>
                    <a:pt x="877" y="753"/>
                  </a:lnTo>
                  <a:lnTo>
                    <a:pt x="877" y="755"/>
                  </a:lnTo>
                  <a:lnTo>
                    <a:pt x="875" y="756"/>
                  </a:lnTo>
                  <a:lnTo>
                    <a:pt x="870" y="758"/>
                  </a:lnTo>
                  <a:lnTo>
                    <a:pt x="864" y="760"/>
                  </a:lnTo>
                  <a:lnTo>
                    <a:pt x="851" y="766"/>
                  </a:lnTo>
                  <a:lnTo>
                    <a:pt x="845" y="768"/>
                  </a:lnTo>
                  <a:lnTo>
                    <a:pt x="841" y="770"/>
                  </a:lnTo>
                  <a:lnTo>
                    <a:pt x="834" y="773"/>
                  </a:lnTo>
                  <a:lnTo>
                    <a:pt x="830" y="773"/>
                  </a:lnTo>
                  <a:lnTo>
                    <a:pt x="830" y="768"/>
                  </a:lnTo>
                  <a:lnTo>
                    <a:pt x="832" y="764"/>
                  </a:lnTo>
                  <a:lnTo>
                    <a:pt x="834" y="760"/>
                  </a:lnTo>
                  <a:lnTo>
                    <a:pt x="836" y="756"/>
                  </a:lnTo>
                  <a:lnTo>
                    <a:pt x="841" y="751"/>
                  </a:lnTo>
                  <a:lnTo>
                    <a:pt x="845" y="747"/>
                  </a:lnTo>
                  <a:lnTo>
                    <a:pt x="847" y="743"/>
                  </a:lnTo>
                  <a:lnTo>
                    <a:pt x="849" y="736"/>
                  </a:lnTo>
                  <a:lnTo>
                    <a:pt x="849" y="728"/>
                  </a:lnTo>
                  <a:lnTo>
                    <a:pt x="845" y="715"/>
                  </a:lnTo>
                  <a:lnTo>
                    <a:pt x="849" y="715"/>
                  </a:lnTo>
                  <a:lnTo>
                    <a:pt x="853" y="717"/>
                  </a:lnTo>
                  <a:lnTo>
                    <a:pt x="856" y="717"/>
                  </a:lnTo>
                  <a:lnTo>
                    <a:pt x="860" y="721"/>
                  </a:lnTo>
                  <a:lnTo>
                    <a:pt x="864" y="722"/>
                  </a:lnTo>
                  <a:lnTo>
                    <a:pt x="866" y="722"/>
                  </a:lnTo>
                  <a:lnTo>
                    <a:pt x="868" y="719"/>
                  </a:lnTo>
                  <a:lnTo>
                    <a:pt x="868" y="717"/>
                  </a:lnTo>
                  <a:lnTo>
                    <a:pt x="868" y="713"/>
                  </a:lnTo>
                  <a:lnTo>
                    <a:pt x="866" y="709"/>
                  </a:lnTo>
                  <a:lnTo>
                    <a:pt x="864" y="705"/>
                  </a:lnTo>
                  <a:lnTo>
                    <a:pt x="860" y="702"/>
                  </a:lnTo>
                  <a:lnTo>
                    <a:pt x="851" y="698"/>
                  </a:lnTo>
                  <a:lnTo>
                    <a:pt x="841" y="694"/>
                  </a:lnTo>
                  <a:lnTo>
                    <a:pt x="834" y="690"/>
                  </a:lnTo>
                  <a:lnTo>
                    <a:pt x="830" y="690"/>
                  </a:lnTo>
                  <a:lnTo>
                    <a:pt x="828" y="690"/>
                  </a:lnTo>
                  <a:lnTo>
                    <a:pt x="828" y="692"/>
                  </a:lnTo>
                  <a:lnTo>
                    <a:pt x="826" y="692"/>
                  </a:lnTo>
                  <a:lnTo>
                    <a:pt x="822" y="690"/>
                  </a:lnTo>
                  <a:lnTo>
                    <a:pt x="819" y="690"/>
                  </a:lnTo>
                  <a:lnTo>
                    <a:pt x="815" y="688"/>
                  </a:lnTo>
                  <a:lnTo>
                    <a:pt x="811" y="686"/>
                  </a:lnTo>
                  <a:lnTo>
                    <a:pt x="807" y="683"/>
                  </a:lnTo>
                  <a:lnTo>
                    <a:pt x="807" y="679"/>
                  </a:lnTo>
                  <a:lnTo>
                    <a:pt x="804" y="669"/>
                  </a:lnTo>
                  <a:lnTo>
                    <a:pt x="802" y="662"/>
                  </a:lnTo>
                  <a:lnTo>
                    <a:pt x="800" y="658"/>
                  </a:lnTo>
                  <a:lnTo>
                    <a:pt x="796" y="656"/>
                  </a:lnTo>
                  <a:lnTo>
                    <a:pt x="794" y="656"/>
                  </a:lnTo>
                  <a:lnTo>
                    <a:pt x="792" y="654"/>
                  </a:lnTo>
                  <a:lnTo>
                    <a:pt x="788" y="654"/>
                  </a:lnTo>
                  <a:lnTo>
                    <a:pt x="786" y="652"/>
                  </a:lnTo>
                  <a:lnTo>
                    <a:pt x="785" y="651"/>
                  </a:lnTo>
                  <a:lnTo>
                    <a:pt x="785" y="647"/>
                  </a:lnTo>
                  <a:lnTo>
                    <a:pt x="777" y="645"/>
                  </a:lnTo>
                  <a:lnTo>
                    <a:pt x="771" y="643"/>
                  </a:lnTo>
                  <a:lnTo>
                    <a:pt x="764" y="641"/>
                  </a:lnTo>
                  <a:lnTo>
                    <a:pt x="760" y="641"/>
                  </a:lnTo>
                  <a:lnTo>
                    <a:pt x="756" y="639"/>
                  </a:lnTo>
                  <a:lnTo>
                    <a:pt x="754" y="641"/>
                  </a:lnTo>
                  <a:lnTo>
                    <a:pt x="751" y="643"/>
                  </a:lnTo>
                  <a:lnTo>
                    <a:pt x="745" y="645"/>
                  </a:lnTo>
                  <a:lnTo>
                    <a:pt x="739" y="649"/>
                  </a:lnTo>
                  <a:lnTo>
                    <a:pt x="734" y="649"/>
                  </a:lnTo>
                  <a:lnTo>
                    <a:pt x="730" y="652"/>
                  </a:lnTo>
                  <a:lnTo>
                    <a:pt x="724" y="652"/>
                  </a:lnTo>
                  <a:lnTo>
                    <a:pt x="718" y="649"/>
                  </a:lnTo>
                  <a:lnTo>
                    <a:pt x="715" y="652"/>
                  </a:lnTo>
                  <a:lnTo>
                    <a:pt x="705" y="651"/>
                  </a:lnTo>
                  <a:lnTo>
                    <a:pt x="696" y="647"/>
                  </a:lnTo>
                  <a:lnTo>
                    <a:pt x="692" y="645"/>
                  </a:lnTo>
                  <a:lnTo>
                    <a:pt x="688" y="643"/>
                  </a:lnTo>
                  <a:lnTo>
                    <a:pt x="684" y="641"/>
                  </a:lnTo>
                  <a:lnTo>
                    <a:pt x="681" y="641"/>
                  </a:lnTo>
                  <a:lnTo>
                    <a:pt x="679" y="641"/>
                  </a:lnTo>
                  <a:lnTo>
                    <a:pt x="675" y="641"/>
                  </a:lnTo>
                  <a:lnTo>
                    <a:pt x="669" y="641"/>
                  </a:lnTo>
                  <a:lnTo>
                    <a:pt x="667" y="641"/>
                  </a:lnTo>
                  <a:lnTo>
                    <a:pt x="664" y="637"/>
                  </a:lnTo>
                  <a:lnTo>
                    <a:pt x="662" y="632"/>
                  </a:lnTo>
                  <a:lnTo>
                    <a:pt x="660" y="628"/>
                  </a:lnTo>
                  <a:lnTo>
                    <a:pt x="658" y="626"/>
                  </a:lnTo>
                  <a:lnTo>
                    <a:pt x="652" y="626"/>
                  </a:lnTo>
                  <a:lnTo>
                    <a:pt x="654" y="632"/>
                  </a:lnTo>
                  <a:lnTo>
                    <a:pt x="408" y="635"/>
                  </a:lnTo>
                  <a:lnTo>
                    <a:pt x="355" y="635"/>
                  </a:lnTo>
                  <a:lnTo>
                    <a:pt x="342" y="635"/>
                  </a:lnTo>
                  <a:lnTo>
                    <a:pt x="310" y="635"/>
                  </a:lnTo>
                  <a:lnTo>
                    <a:pt x="274" y="635"/>
                  </a:lnTo>
                  <a:lnTo>
                    <a:pt x="268" y="635"/>
                  </a:lnTo>
                  <a:lnTo>
                    <a:pt x="261" y="635"/>
                  </a:lnTo>
                  <a:lnTo>
                    <a:pt x="257" y="634"/>
                  </a:lnTo>
                  <a:lnTo>
                    <a:pt x="257" y="632"/>
                  </a:lnTo>
                  <a:lnTo>
                    <a:pt x="253" y="628"/>
                  </a:lnTo>
                  <a:lnTo>
                    <a:pt x="253" y="624"/>
                  </a:lnTo>
                  <a:lnTo>
                    <a:pt x="251" y="624"/>
                  </a:lnTo>
                  <a:lnTo>
                    <a:pt x="249" y="624"/>
                  </a:lnTo>
                  <a:lnTo>
                    <a:pt x="249" y="622"/>
                  </a:lnTo>
                  <a:lnTo>
                    <a:pt x="247" y="618"/>
                  </a:lnTo>
                  <a:lnTo>
                    <a:pt x="246" y="615"/>
                  </a:lnTo>
                  <a:lnTo>
                    <a:pt x="242" y="620"/>
                  </a:lnTo>
                  <a:lnTo>
                    <a:pt x="242" y="622"/>
                  </a:lnTo>
                  <a:lnTo>
                    <a:pt x="238" y="620"/>
                  </a:lnTo>
                  <a:lnTo>
                    <a:pt x="236" y="615"/>
                  </a:lnTo>
                  <a:lnTo>
                    <a:pt x="234" y="607"/>
                  </a:lnTo>
                  <a:lnTo>
                    <a:pt x="232" y="609"/>
                  </a:lnTo>
                  <a:lnTo>
                    <a:pt x="230" y="609"/>
                  </a:lnTo>
                  <a:lnTo>
                    <a:pt x="229" y="607"/>
                  </a:lnTo>
                  <a:lnTo>
                    <a:pt x="227" y="607"/>
                  </a:lnTo>
                  <a:lnTo>
                    <a:pt x="225" y="603"/>
                  </a:lnTo>
                  <a:lnTo>
                    <a:pt x="223" y="601"/>
                  </a:lnTo>
                  <a:lnTo>
                    <a:pt x="219" y="599"/>
                  </a:lnTo>
                  <a:lnTo>
                    <a:pt x="215" y="599"/>
                  </a:lnTo>
                  <a:lnTo>
                    <a:pt x="213" y="599"/>
                  </a:lnTo>
                  <a:lnTo>
                    <a:pt x="212" y="598"/>
                  </a:lnTo>
                  <a:lnTo>
                    <a:pt x="210" y="594"/>
                  </a:lnTo>
                  <a:lnTo>
                    <a:pt x="208" y="594"/>
                  </a:lnTo>
                  <a:lnTo>
                    <a:pt x="204" y="590"/>
                  </a:lnTo>
                  <a:lnTo>
                    <a:pt x="202" y="592"/>
                  </a:lnTo>
                  <a:lnTo>
                    <a:pt x="200" y="592"/>
                  </a:lnTo>
                  <a:lnTo>
                    <a:pt x="198" y="592"/>
                  </a:lnTo>
                  <a:lnTo>
                    <a:pt x="196" y="590"/>
                  </a:lnTo>
                  <a:lnTo>
                    <a:pt x="193" y="588"/>
                  </a:lnTo>
                  <a:lnTo>
                    <a:pt x="193" y="586"/>
                  </a:lnTo>
                  <a:lnTo>
                    <a:pt x="191" y="584"/>
                  </a:lnTo>
                  <a:lnTo>
                    <a:pt x="189" y="581"/>
                  </a:lnTo>
                  <a:lnTo>
                    <a:pt x="189" y="579"/>
                  </a:lnTo>
                  <a:lnTo>
                    <a:pt x="189" y="575"/>
                  </a:lnTo>
                  <a:lnTo>
                    <a:pt x="189" y="573"/>
                  </a:lnTo>
                  <a:lnTo>
                    <a:pt x="189" y="569"/>
                  </a:lnTo>
                  <a:lnTo>
                    <a:pt x="189" y="565"/>
                  </a:lnTo>
                  <a:lnTo>
                    <a:pt x="189" y="564"/>
                  </a:lnTo>
                  <a:lnTo>
                    <a:pt x="187" y="562"/>
                  </a:lnTo>
                  <a:lnTo>
                    <a:pt x="183" y="560"/>
                  </a:lnTo>
                  <a:lnTo>
                    <a:pt x="181" y="556"/>
                  </a:lnTo>
                  <a:lnTo>
                    <a:pt x="178" y="556"/>
                  </a:lnTo>
                  <a:lnTo>
                    <a:pt x="174" y="558"/>
                  </a:lnTo>
                  <a:lnTo>
                    <a:pt x="172" y="556"/>
                  </a:lnTo>
                  <a:lnTo>
                    <a:pt x="172" y="552"/>
                  </a:lnTo>
                  <a:lnTo>
                    <a:pt x="172" y="550"/>
                  </a:lnTo>
                  <a:lnTo>
                    <a:pt x="172" y="548"/>
                  </a:lnTo>
                  <a:lnTo>
                    <a:pt x="172" y="547"/>
                  </a:lnTo>
                  <a:lnTo>
                    <a:pt x="174" y="545"/>
                  </a:lnTo>
                  <a:lnTo>
                    <a:pt x="178" y="543"/>
                  </a:lnTo>
                  <a:lnTo>
                    <a:pt x="178" y="541"/>
                  </a:lnTo>
                  <a:lnTo>
                    <a:pt x="176" y="539"/>
                  </a:lnTo>
                  <a:lnTo>
                    <a:pt x="174" y="537"/>
                  </a:lnTo>
                  <a:lnTo>
                    <a:pt x="174" y="535"/>
                  </a:lnTo>
                  <a:lnTo>
                    <a:pt x="172" y="537"/>
                  </a:lnTo>
                  <a:lnTo>
                    <a:pt x="168" y="539"/>
                  </a:lnTo>
                  <a:lnTo>
                    <a:pt x="166" y="539"/>
                  </a:lnTo>
                  <a:lnTo>
                    <a:pt x="162" y="539"/>
                  </a:lnTo>
                  <a:lnTo>
                    <a:pt x="161" y="535"/>
                  </a:lnTo>
                  <a:lnTo>
                    <a:pt x="157" y="531"/>
                  </a:lnTo>
                  <a:lnTo>
                    <a:pt x="157" y="528"/>
                  </a:lnTo>
                  <a:lnTo>
                    <a:pt x="157" y="524"/>
                  </a:lnTo>
                  <a:lnTo>
                    <a:pt x="159" y="524"/>
                  </a:lnTo>
                  <a:lnTo>
                    <a:pt x="157" y="520"/>
                  </a:lnTo>
                  <a:lnTo>
                    <a:pt x="153" y="520"/>
                  </a:lnTo>
                  <a:lnTo>
                    <a:pt x="151" y="518"/>
                  </a:lnTo>
                  <a:lnTo>
                    <a:pt x="153" y="511"/>
                  </a:lnTo>
                  <a:lnTo>
                    <a:pt x="157" y="507"/>
                  </a:lnTo>
                  <a:lnTo>
                    <a:pt x="161" y="501"/>
                  </a:lnTo>
                  <a:lnTo>
                    <a:pt x="161" y="482"/>
                  </a:lnTo>
                  <a:lnTo>
                    <a:pt x="153" y="477"/>
                  </a:lnTo>
                  <a:lnTo>
                    <a:pt x="151" y="480"/>
                  </a:lnTo>
                  <a:lnTo>
                    <a:pt x="149" y="480"/>
                  </a:lnTo>
                  <a:lnTo>
                    <a:pt x="147" y="478"/>
                  </a:lnTo>
                  <a:lnTo>
                    <a:pt x="147" y="477"/>
                  </a:lnTo>
                  <a:lnTo>
                    <a:pt x="147" y="473"/>
                  </a:lnTo>
                  <a:lnTo>
                    <a:pt x="145" y="469"/>
                  </a:lnTo>
                  <a:lnTo>
                    <a:pt x="143" y="469"/>
                  </a:lnTo>
                  <a:lnTo>
                    <a:pt x="142" y="469"/>
                  </a:lnTo>
                  <a:lnTo>
                    <a:pt x="134" y="465"/>
                  </a:lnTo>
                  <a:lnTo>
                    <a:pt x="125" y="456"/>
                  </a:lnTo>
                  <a:lnTo>
                    <a:pt x="125" y="448"/>
                  </a:lnTo>
                  <a:lnTo>
                    <a:pt x="119" y="441"/>
                  </a:lnTo>
                  <a:lnTo>
                    <a:pt x="108" y="420"/>
                  </a:lnTo>
                  <a:lnTo>
                    <a:pt x="98" y="420"/>
                  </a:lnTo>
                  <a:lnTo>
                    <a:pt x="96" y="410"/>
                  </a:lnTo>
                  <a:lnTo>
                    <a:pt x="92" y="407"/>
                  </a:lnTo>
                  <a:lnTo>
                    <a:pt x="85" y="399"/>
                  </a:lnTo>
                  <a:lnTo>
                    <a:pt x="81" y="393"/>
                  </a:lnTo>
                  <a:lnTo>
                    <a:pt x="68" y="393"/>
                  </a:lnTo>
                  <a:lnTo>
                    <a:pt x="66" y="407"/>
                  </a:lnTo>
                  <a:lnTo>
                    <a:pt x="58" y="407"/>
                  </a:lnTo>
                  <a:lnTo>
                    <a:pt x="55" y="410"/>
                  </a:lnTo>
                  <a:lnTo>
                    <a:pt x="39" y="393"/>
                  </a:lnTo>
                  <a:lnTo>
                    <a:pt x="32" y="393"/>
                  </a:lnTo>
                  <a:lnTo>
                    <a:pt x="32" y="382"/>
                  </a:lnTo>
                  <a:lnTo>
                    <a:pt x="21" y="382"/>
                  </a:lnTo>
                  <a:lnTo>
                    <a:pt x="7" y="382"/>
                  </a:lnTo>
                  <a:lnTo>
                    <a:pt x="0" y="382"/>
                  </a:lnTo>
                  <a:lnTo>
                    <a:pt x="0" y="246"/>
                  </a:lnTo>
                  <a:lnTo>
                    <a:pt x="0" y="178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9" y="136"/>
                  </a:lnTo>
                  <a:lnTo>
                    <a:pt x="17" y="136"/>
                  </a:lnTo>
                  <a:lnTo>
                    <a:pt x="22" y="138"/>
                  </a:lnTo>
                  <a:lnTo>
                    <a:pt x="24" y="138"/>
                  </a:lnTo>
                  <a:lnTo>
                    <a:pt x="30" y="142"/>
                  </a:lnTo>
                  <a:lnTo>
                    <a:pt x="38" y="149"/>
                  </a:lnTo>
                  <a:lnTo>
                    <a:pt x="47" y="155"/>
                  </a:lnTo>
                  <a:lnTo>
                    <a:pt x="51" y="157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62" y="159"/>
                  </a:lnTo>
                  <a:lnTo>
                    <a:pt x="70" y="157"/>
                  </a:lnTo>
                  <a:lnTo>
                    <a:pt x="72" y="157"/>
                  </a:lnTo>
                  <a:lnTo>
                    <a:pt x="77" y="159"/>
                  </a:lnTo>
                  <a:lnTo>
                    <a:pt x="83" y="161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3" y="153"/>
                  </a:lnTo>
                  <a:lnTo>
                    <a:pt x="81" y="151"/>
                  </a:lnTo>
                  <a:lnTo>
                    <a:pt x="77" y="149"/>
                  </a:lnTo>
                  <a:lnTo>
                    <a:pt x="77" y="147"/>
                  </a:lnTo>
                  <a:lnTo>
                    <a:pt x="77" y="146"/>
                  </a:lnTo>
                  <a:lnTo>
                    <a:pt x="77" y="144"/>
                  </a:lnTo>
                  <a:lnTo>
                    <a:pt x="81" y="142"/>
                  </a:lnTo>
                  <a:lnTo>
                    <a:pt x="85" y="140"/>
                  </a:lnTo>
                  <a:lnTo>
                    <a:pt x="89" y="138"/>
                  </a:lnTo>
                  <a:lnTo>
                    <a:pt x="92" y="138"/>
                  </a:lnTo>
                  <a:lnTo>
                    <a:pt x="98" y="138"/>
                  </a:lnTo>
                  <a:lnTo>
                    <a:pt x="104" y="140"/>
                  </a:lnTo>
                  <a:lnTo>
                    <a:pt x="104" y="142"/>
                  </a:lnTo>
                  <a:lnTo>
                    <a:pt x="106" y="144"/>
                  </a:lnTo>
                  <a:lnTo>
                    <a:pt x="109" y="144"/>
                  </a:lnTo>
                  <a:lnTo>
                    <a:pt x="111" y="142"/>
                  </a:lnTo>
                  <a:lnTo>
                    <a:pt x="117" y="138"/>
                  </a:lnTo>
                  <a:lnTo>
                    <a:pt x="125" y="134"/>
                  </a:lnTo>
                  <a:lnTo>
                    <a:pt x="142" y="127"/>
                  </a:lnTo>
                  <a:lnTo>
                    <a:pt x="149" y="123"/>
                  </a:lnTo>
                  <a:lnTo>
                    <a:pt x="157" y="121"/>
                  </a:lnTo>
                  <a:lnTo>
                    <a:pt x="162" y="121"/>
                  </a:lnTo>
                  <a:lnTo>
                    <a:pt x="164" y="123"/>
                  </a:lnTo>
                  <a:lnTo>
                    <a:pt x="162" y="125"/>
                  </a:lnTo>
                  <a:lnTo>
                    <a:pt x="149" y="129"/>
                  </a:lnTo>
                  <a:lnTo>
                    <a:pt x="149" y="130"/>
                  </a:lnTo>
                  <a:lnTo>
                    <a:pt x="145" y="132"/>
                  </a:lnTo>
                  <a:lnTo>
                    <a:pt x="138" y="136"/>
                  </a:lnTo>
                  <a:lnTo>
                    <a:pt x="134" y="140"/>
                  </a:lnTo>
                  <a:lnTo>
                    <a:pt x="128" y="142"/>
                  </a:lnTo>
                  <a:lnTo>
                    <a:pt x="121" y="146"/>
                  </a:lnTo>
                  <a:lnTo>
                    <a:pt x="117" y="147"/>
                  </a:lnTo>
                  <a:lnTo>
                    <a:pt x="113" y="149"/>
                  </a:lnTo>
                  <a:lnTo>
                    <a:pt x="113" y="153"/>
                  </a:lnTo>
                  <a:lnTo>
                    <a:pt x="111" y="155"/>
                  </a:lnTo>
                  <a:lnTo>
                    <a:pt x="111" y="157"/>
                  </a:lnTo>
                  <a:lnTo>
                    <a:pt x="113" y="159"/>
                  </a:lnTo>
                  <a:lnTo>
                    <a:pt x="115" y="159"/>
                  </a:lnTo>
                  <a:lnTo>
                    <a:pt x="117" y="159"/>
                  </a:lnTo>
                  <a:lnTo>
                    <a:pt x="119" y="157"/>
                  </a:lnTo>
                  <a:lnTo>
                    <a:pt x="126" y="153"/>
                  </a:lnTo>
                  <a:lnTo>
                    <a:pt x="132" y="149"/>
                  </a:lnTo>
                  <a:lnTo>
                    <a:pt x="145" y="142"/>
                  </a:lnTo>
                  <a:lnTo>
                    <a:pt x="155" y="134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6" y="129"/>
                  </a:lnTo>
                  <a:lnTo>
                    <a:pt x="174" y="130"/>
                  </a:lnTo>
                  <a:lnTo>
                    <a:pt x="178" y="130"/>
                  </a:lnTo>
                  <a:lnTo>
                    <a:pt x="179" y="129"/>
                  </a:lnTo>
                  <a:lnTo>
                    <a:pt x="179" y="127"/>
                  </a:lnTo>
                  <a:lnTo>
                    <a:pt x="181" y="125"/>
                  </a:lnTo>
                  <a:lnTo>
                    <a:pt x="183" y="121"/>
                  </a:lnTo>
                  <a:lnTo>
                    <a:pt x="185" y="119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5" y="108"/>
                  </a:lnTo>
                  <a:lnTo>
                    <a:pt x="187" y="106"/>
                  </a:lnTo>
                  <a:lnTo>
                    <a:pt x="191" y="110"/>
                  </a:lnTo>
                  <a:lnTo>
                    <a:pt x="196" y="113"/>
                  </a:lnTo>
                  <a:lnTo>
                    <a:pt x="200" y="119"/>
                  </a:lnTo>
                  <a:lnTo>
                    <a:pt x="204" y="125"/>
                  </a:lnTo>
                  <a:lnTo>
                    <a:pt x="208" y="130"/>
                  </a:lnTo>
                  <a:lnTo>
                    <a:pt x="215" y="144"/>
                  </a:lnTo>
                  <a:lnTo>
                    <a:pt x="219" y="144"/>
                  </a:lnTo>
                  <a:lnTo>
                    <a:pt x="223" y="142"/>
                  </a:lnTo>
                  <a:lnTo>
                    <a:pt x="225" y="138"/>
                  </a:lnTo>
                  <a:lnTo>
                    <a:pt x="227" y="134"/>
                  </a:lnTo>
                  <a:lnTo>
                    <a:pt x="230" y="127"/>
                  </a:lnTo>
                  <a:lnTo>
                    <a:pt x="234" y="123"/>
                  </a:lnTo>
                  <a:lnTo>
                    <a:pt x="236" y="121"/>
                  </a:lnTo>
                  <a:lnTo>
                    <a:pt x="242" y="121"/>
                  </a:lnTo>
                  <a:lnTo>
                    <a:pt x="242" y="127"/>
                  </a:lnTo>
                  <a:lnTo>
                    <a:pt x="242" y="130"/>
                  </a:lnTo>
                  <a:lnTo>
                    <a:pt x="244" y="132"/>
                  </a:lnTo>
                  <a:lnTo>
                    <a:pt x="246" y="134"/>
                  </a:lnTo>
                  <a:lnTo>
                    <a:pt x="246" y="136"/>
                  </a:lnTo>
                  <a:lnTo>
                    <a:pt x="244" y="140"/>
                  </a:lnTo>
                  <a:lnTo>
                    <a:pt x="242" y="142"/>
                  </a:lnTo>
                  <a:lnTo>
                    <a:pt x="246" y="142"/>
                  </a:lnTo>
                  <a:lnTo>
                    <a:pt x="251" y="144"/>
                  </a:lnTo>
                  <a:lnTo>
                    <a:pt x="253" y="142"/>
                  </a:lnTo>
                  <a:lnTo>
                    <a:pt x="255" y="140"/>
                  </a:lnTo>
                  <a:lnTo>
                    <a:pt x="257" y="138"/>
                  </a:lnTo>
                  <a:lnTo>
                    <a:pt x="259" y="134"/>
                  </a:lnTo>
                  <a:lnTo>
                    <a:pt x="261" y="132"/>
                  </a:lnTo>
                  <a:lnTo>
                    <a:pt x="266" y="130"/>
                  </a:lnTo>
                  <a:lnTo>
                    <a:pt x="272" y="129"/>
                  </a:lnTo>
                  <a:lnTo>
                    <a:pt x="278" y="129"/>
                  </a:lnTo>
                  <a:lnTo>
                    <a:pt x="283" y="130"/>
                  </a:lnTo>
                  <a:lnTo>
                    <a:pt x="289" y="132"/>
                  </a:lnTo>
                  <a:lnTo>
                    <a:pt x="293" y="136"/>
                  </a:lnTo>
                  <a:lnTo>
                    <a:pt x="295" y="138"/>
                  </a:lnTo>
                  <a:lnTo>
                    <a:pt x="297" y="138"/>
                  </a:lnTo>
                  <a:lnTo>
                    <a:pt x="302" y="138"/>
                  </a:lnTo>
                  <a:lnTo>
                    <a:pt x="304" y="140"/>
                  </a:lnTo>
                  <a:lnTo>
                    <a:pt x="310" y="142"/>
                  </a:lnTo>
                  <a:lnTo>
                    <a:pt x="316" y="146"/>
                  </a:lnTo>
                  <a:lnTo>
                    <a:pt x="323" y="147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29" y="149"/>
                  </a:lnTo>
                  <a:lnTo>
                    <a:pt x="329" y="151"/>
                  </a:lnTo>
                  <a:lnTo>
                    <a:pt x="333" y="151"/>
                  </a:lnTo>
                  <a:lnTo>
                    <a:pt x="336" y="153"/>
                  </a:lnTo>
                  <a:lnTo>
                    <a:pt x="344" y="155"/>
                  </a:lnTo>
                  <a:lnTo>
                    <a:pt x="348" y="155"/>
                  </a:lnTo>
                  <a:lnTo>
                    <a:pt x="352" y="155"/>
                  </a:lnTo>
                  <a:lnTo>
                    <a:pt x="359" y="155"/>
                  </a:lnTo>
                  <a:lnTo>
                    <a:pt x="369" y="155"/>
                  </a:lnTo>
                  <a:lnTo>
                    <a:pt x="372" y="157"/>
                  </a:lnTo>
                  <a:lnTo>
                    <a:pt x="376" y="157"/>
                  </a:lnTo>
                  <a:lnTo>
                    <a:pt x="380" y="161"/>
                  </a:lnTo>
                  <a:lnTo>
                    <a:pt x="384" y="163"/>
                  </a:lnTo>
                  <a:lnTo>
                    <a:pt x="384" y="166"/>
                  </a:lnTo>
                  <a:lnTo>
                    <a:pt x="386" y="172"/>
                  </a:lnTo>
                  <a:lnTo>
                    <a:pt x="374" y="176"/>
                  </a:lnTo>
                  <a:lnTo>
                    <a:pt x="369" y="180"/>
                  </a:lnTo>
                  <a:lnTo>
                    <a:pt x="367" y="181"/>
                  </a:lnTo>
                  <a:lnTo>
                    <a:pt x="365" y="185"/>
                  </a:lnTo>
                  <a:lnTo>
                    <a:pt x="369" y="185"/>
                  </a:lnTo>
                  <a:lnTo>
                    <a:pt x="378" y="185"/>
                  </a:lnTo>
                  <a:lnTo>
                    <a:pt x="389" y="187"/>
                  </a:lnTo>
                  <a:lnTo>
                    <a:pt x="395" y="187"/>
                  </a:lnTo>
                  <a:lnTo>
                    <a:pt x="410" y="187"/>
                  </a:lnTo>
                  <a:lnTo>
                    <a:pt x="416" y="185"/>
                  </a:lnTo>
                  <a:lnTo>
                    <a:pt x="423" y="185"/>
                  </a:lnTo>
                  <a:lnTo>
                    <a:pt x="431" y="183"/>
                  </a:lnTo>
                  <a:lnTo>
                    <a:pt x="437" y="181"/>
                  </a:lnTo>
                  <a:lnTo>
                    <a:pt x="440" y="178"/>
                  </a:lnTo>
                  <a:lnTo>
                    <a:pt x="442" y="178"/>
                  </a:lnTo>
                  <a:lnTo>
                    <a:pt x="446" y="180"/>
                  </a:lnTo>
                  <a:lnTo>
                    <a:pt x="446" y="181"/>
                  </a:lnTo>
                  <a:lnTo>
                    <a:pt x="446" y="183"/>
                  </a:lnTo>
                  <a:lnTo>
                    <a:pt x="446" y="185"/>
                  </a:lnTo>
                  <a:lnTo>
                    <a:pt x="448" y="187"/>
                  </a:lnTo>
                  <a:lnTo>
                    <a:pt x="450" y="187"/>
                  </a:lnTo>
                  <a:lnTo>
                    <a:pt x="454" y="187"/>
                  </a:lnTo>
                  <a:lnTo>
                    <a:pt x="457" y="189"/>
                  </a:lnTo>
                  <a:lnTo>
                    <a:pt x="457" y="191"/>
                  </a:lnTo>
                  <a:lnTo>
                    <a:pt x="459" y="193"/>
                  </a:lnTo>
                  <a:lnTo>
                    <a:pt x="463" y="195"/>
                  </a:lnTo>
                  <a:lnTo>
                    <a:pt x="465" y="195"/>
                  </a:lnTo>
                  <a:lnTo>
                    <a:pt x="469" y="195"/>
                  </a:lnTo>
                  <a:lnTo>
                    <a:pt x="469" y="199"/>
                  </a:lnTo>
                  <a:lnTo>
                    <a:pt x="471" y="200"/>
                  </a:lnTo>
                  <a:lnTo>
                    <a:pt x="471" y="204"/>
                  </a:lnTo>
                  <a:lnTo>
                    <a:pt x="471" y="208"/>
                  </a:lnTo>
                  <a:lnTo>
                    <a:pt x="473" y="210"/>
                  </a:lnTo>
                  <a:lnTo>
                    <a:pt x="476" y="217"/>
                  </a:lnTo>
                  <a:lnTo>
                    <a:pt x="482" y="221"/>
                  </a:lnTo>
                  <a:lnTo>
                    <a:pt x="482" y="216"/>
                  </a:lnTo>
                  <a:lnTo>
                    <a:pt x="480" y="214"/>
                  </a:lnTo>
                  <a:lnTo>
                    <a:pt x="480" y="212"/>
                  </a:lnTo>
                  <a:lnTo>
                    <a:pt x="480" y="204"/>
                  </a:lnTo>
                  <a:lnTo>
                    <a:pt x="480" y="197"/>
                  </a:lnTo>
                  <a:lnTo>
                    <a:pt x="480" y="193"/>
                  </a:lnTo>
                  <a:lnTo>
                    <a:pt x="476" y="189"/>
                  </a:lnTo>
                  <a:lnTo>
                    <a:pt x="476" y="185"/>
                  </a:lnTo>
                  <a:lnTo>
                    <a:pt x="476" y="183"/>
                  </a:lnTo>
                  <a:lnTo>
                    <a:pt x="476" y="181"/>
                  </a:lnTo>
                  <a:lnTo>
                    <a:pt x="480" y="178"/>
                  </a:lnTo>
                  <a:lnTo>
                    <a:pt x="482" y="178"/>
                  </a:lnTo>
                  <a:lnTo>
                    <a:pt x="488" y="176"/>
                  </a:lnTo>
                  <a:lnTo>
                    <a:pt x="499" y="172"/>
                  </a:lnTo>
                  <a:lnTo>
                    <a:pt x="503" y="168"/>
                  </a:lnTo>
                  <a:lnTo>
                    <a:pt x="505" y="166"/>
                  </a:lnTo>
                  <a:lnTo>
                    <a:pt x="507" y="164"/>
                  </a:lnTo>
                  <a:lnTo>
                    <a:pt x="499" y="164"/>
                  </a:lnTo>
                  <a:lnTo>
                    <a:pt x="491" y="166"/>
                  </a:lnTo>
                  <a:lnTo>
                    <a:pt x="484" y="170"/>
                  </a:lnTo>
                  <a:lnTo>
                    <a:pt x="480" y="172"/>
                  </a:lnTo>
                  <a:lnTo>
                    <a:pt x="476" y="172"/>
                  </a:lnTo>
                  <a:lnTo>
                    <a:pt x="476" y="174"/>
                  </a:lnTo>
                  <a:lnTo>
                    <a:pt x="474" y="176"/>
                  </a:lnTo>
                  <a:lnTo>
                    <a:pt x="473" y="176"/>
                  </a:lnTo>
                  <a:lnTo>
                    <a:pt x="465" y="170"/>
                  </a:lnTo>
                  <a:lnTo>
                    <a:pt x="465" y="168"/>
                  </a:lnTo>
                  <a:lnTo>
                    <a:pt x="474" y="163"/>
                  </a:lnTo>
                  <a:lnTo>
                    <a:pt x="480" y="159"/>
                  </a:lnTo>
                  <a:lnTo>
                    <a:pt x="486" y="157"/>
                  </a:lnTo>
                  <a:lnTo>
                    <a:pt x="491" y="155"/>
                  </a:lnTo>
                  <a:lnTo>
                    <a:pt x="499" y="155"/>
                  </a:lnTo>
                  <a:lnTo>
                    <a:pt x="503" y="157"/>
                  </a:lnTo>
                  <a:lnTo>
                    <a:pt x="507" y="161"/>
                  </a:lnTo>
                  <a:lnTo>
                    <a:pt x="510" y="164"/>
                  </a:lnTo>
                  <a:lnTo>
                    <a:pt x="516" y="168"/>
                  </a:lnTo>
                  <a:lnTo>
                    <a:pt x="524" y="174"/>
                  </a:lnTo>
                  <a:lnTo>
                    <a:pt x="526" y="176"/>
                  </a:lnTo>
                  <a:lnTo>
                    <a:pt x="526" y="178"/>
                  </a:lnTo>
                  <a:lnTo>
                    <a:pt x="529" y="180"/>
                  </a:lnTo>
                  <a:lnTo>
                    <a:pt x="533" y="180"/>
                  </a:lnTo>
                  <a:lnTo>
                    <a:pt x="537" y="178"/>
                  </a:lnTo>
                  <a:lnTo>
                    <a:pt x="541" y="180"/>
                  </a:lnTo>
                  <a:lnTo>
                    <a:pt x="546" y="181"/>
                  </a:lnTo>
                  <a:lnTo>
                    <a:pt x="554" y="185"/>
                  </a:lnTo>
                  <a:lnTo>
                    <a:pt x="563" y="187"/>
                  </a:lnTo>
                  <a:lnTo>
                    <a:pt x="569" y="187"/>
                  </a:lnTo>
                  <a:lnTo>
                    <a:pt x="573" y="187"/>
                  </a:lnTo>
                  <a:lnTo>
                    <a:pt x="580" y="185"/>
                  </a:lnTo>
                  <a:lnTo>
                    <a:pt x="584" y="183"/>
                  </a:lnTo>
                  <a:lnTo>
                    <a:pt x="588" y="183"/>
                  </a:lnTo>
                  <a:lnTo>
                    <a:pt x="592" y="183"/>
                  </a:lnTo>
                  <a:lnTo>
                    <a:pt x="595" y="185"/>
                  </a:lnTo>
                  <a:lnTo>
                    <a:pt x="601" y="185"/>
                  </a:lnTo>
                  <a:lnTo>
                    <a:pt x="607" y="187"/>
                  </a:lnTo>
                  <a:lnTo>
                    <a:pt x="607" y="183"/>
                  </a:lnTo>
                  <a:lnTo>
                    <a:pt x="607" y="181"/>
                  </a:lnTo>
                  <a:lnTo>
                    <a:pt x="611" y="181"/>
                  </a:lnTo>
                  <a:lnTo>
                    <a:pt x="613" y="183"/>
                  </a:lnTo>
                  <a:lnTo>
                    <a:pt x="614" y="185"/>
                  </a:lnTo>
                  <a:lnTo>
                    <a:pt x="618" y="187"/>
                  </a:lnTo>
                  <a:lnTo>
                    <a:pt x="622" y="185"/>
                  </a:lnTo>
                  <a:lnTo>
                    <a:pt x="620" y="185"/>
                  </a:lnTo>
                  <a:lnTo>
                    <a:pt x="616" y="181"/>
                  </a:lnTo>
                  <a:lnTo>
                    <a:pt x="613" y="178"/>
                  </a:lnTo>
                  <a:lnTo>
                    <a:pt x="611" y="174"/>
                  </a:lnTo>
                  <a:lnTo>
                    <a:pt x="611" y="170"/>
                  </a:lnTo>
                  <a:lnTo>
                    <a:pt x="613" y="166"/>
                  </a:lnTo>
                  <a:lnTo>
                    <a:pt x="616" y="166"/>
                  </a:lnTo>
                  <a:lnTo>
                    <a:pt x="618" y="166"/>
                  </a:lnTo>
                  <a:lnTo>
                    <a:pt x="622" y="168"/>
                  </a:lnTo>
                  <a:lnTo>
                    <a:pt x="628" y="174"/>
                  </a:lnTo>
                  <a:lnTo>
                    <a:pt x="630" y="174"/>
                  </a:lnTo>
                  <a:lnTo>
                    <a:pt x="633" y="176"/>
                  </a:lnTo>
                  <a:lnTo>
                    <a:pt x="635" y="176"/>
                  </a:lnTo>
                  <a:lnTo>
                    <a:pt x="639" y="174"/>
                  </a:lnTo>
                  <a:lnTo>
                    <a:pt x="641" y="174"/>
                  </a:lnTo>
                  <a:lnTo>
                    <a:pt x="643" y="174"/>
                  </a:lnTo>
                  <a:lnTo>
                    <a:pt x="645" y="178"/>
                  </a:lnTo>
                  <a:lnTo>
                    <a:pt x="645" y="180"/>
                  </a:lnTo>
                  <a:lnTo>
                    <a:pt x="641" y="185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3" y="195"/>
                  </a:lnTo>
                  <a:lnTo>
                    <a:pt x="645" y="197"/>
                  </a:lnTo>
                  <a:lnTo>
                    <a:pt x="648" y="197"/>
                  </a:lnTo>
                  <a:lnTo>
                    <a:pt x="650" y="199"/>
                  </a:lnTo>
                  <a:lnTo>
                    <a:pt x="652" y="200"/>
                  </a:lnTo>
                  <a:lnTo>
                    <a:pt x="652" y="199"/>
                  </a:lnTo>
                  <a:lnTo>
                    <a:pt x="652" y="197"/>
                  </a:lnTo>
                  <a:lnTo>
                    <a:pt x="652" y="193"/>
                  </a:lnTo>
                  <a:lnTo>
                    <a:pt x="650" y="189"/>
                  </a:lnTo>
                  <a:lnTo>
                    <a:pt x="648" y="187"/>
                  </a:lnTo>
                  <a:lnTo>
                    <a:pt x="652" y="185"/>
                  </a:lnTo>
                  <a:lnTo>
                    <a:pt x="654" y="181"/>
                  </a:lnTo>
                  <a:lnTo>
                    <a:pt x="656" y="176"/>
                  </a:lnTo>
                  <a:lnTo>
                    <a:pt x="660" y="176"/>
                  </a:lnTo>
                  <a:lnTo>
                    <a:pt x="664" y="174"/>
                  </a:lnTo>
                  <a:lnTo>
                    <a:pt x="669" y="168"/>
                  </a:lnTo>
                  <a:lnTo>
                    <a:pt x="673" y="163"/>
                  </a:lnTo>
                  <a:lnTo>
                    <a:pt x="677" y="157"/>
                  </a:lnTo>
                  <a:lnTo>
                    <a:pt x="677" y="155"/>
                  </a:lnTo>
                  <a:lnTo>
                    <a:pt x="677" y="151"/>
                  </a:lnTo>
                  <a:lnTo>
                    <a:pt x="675" y="149"/>
                  </a:lnTo>
                  <a:lnTo>
                    <a:pt x="671" y="149"/>
                  </a:lnTo>
                  <a:lnTo>
                    <a:pt x="669" y="144"/>
                  </a:lnTo>
                  <a:lnTo>
                    <a:pt x="667" y="138"/>
                  </a:lnTo>
                  <a:lnTo>
                    <a:pt x="665" y="134"/>
                  </a:lnTo>
                  <a:lnTo>
                    <a:pt x="665" y="132"/>
                  </a:lnTo>
                  <a:lnTo>
                    <a:pt x="662" y="130"/>
                  </a:lnTo>
                  <a:lnTo>
                    <a:pt x="654" y="129"/>
                  </a:lnTo>
                  <a:lnTo>
                    <a:pt x="648" y="127"/>
                  </a:lnTo>
                  <a:lnTo>
                    <a:pt x="643" y="125"/>
                  </a:lnTo>
                  <a:lnTo>
                    <a:pt x="637" y="121"/>
                  </a:lnTo>
                  <a:lnTo>
                    <a:pt x="637" y="117"/>
                  </a:lnTo>
                  <a:lnTo>
                    <a:pt x="639" y="113"/>
                  </a:lnTo>
                  <a:lnTo>
                    <a:pt x="641" y="111"/>
                  </a:lnTo>
                  <a:lnTo>
                    <a:pt x="643" y="108"/>
                  </a:lnTo>
                  <a:lnTo>
                    <a:pt x="643" y="106"/>
                  </a:lnTo>
                  <a:lnTo>
                    <a:pt x="641" y="102"/>
                  </a:lnTo>
                  <a:lnTo>
                    <a:pt x="639" y="98"/>
                  </a:lnTo>
                  <a:lnTo>
                    <a:pt x="637" y="96"/>
                  </a:lnTo>
                  <a:lnTo>
                    <a:pt x="637" y="93"/>
                  </a:lnTo>
                  <a:lnTo>
                    <a:pt x="637" y="89"/>
                  </a:lnTo>
                  <a:lnTo>
                    <a:pt x="639" y="85"/>
                  </a:lnTo>
                  <a:lnTo>
                    <a:pt x="641" y="83"/>
                  </a:lnTo>
                  <a:lnTo>
                    <a:pt x="645" y="81"/>
                  </a:lnTo>
                  <a:lnTo>
                    <a:pt x="648" y="79"/>
                  </a:lnTo>
                  <a:lnTo>
                    <a:pt x="652" y="72"/>
                  </a:lnTo>
                  <a:lnTo>
                    <a:pt x="652" y="70"/>
                  </a:lnTo>
                  <a:lnTo>
                    <a:pt x="656" y="66"/>
                  </a:lnTo>
                  <a:lnTo>
                    <a:pt x="660" y="60"/>
                  </a:lnTo>
                  <a:lnTo>
                    <a:pt x="660" y="57"/>
                  </a:lnTo>
                  <a:lnTo>
                    <a:pt x="660" y="53"/>
                  </a:lnTo>
                  <a:lnTo>
                    <a:pt x="660" y="51"/>
                  </a:lnTo>
                  <a:lnTo>
                    <a:pt x="656" y="45"/>
                  </a:lnTo>
                  <a:lnTo>
                    <a:pt x="654" y="43"/>
                  </a:lnTo>
                  <a:lnTo>
                    <a:pt x="650" y="40"/>
                  </a:lnTo>
                  <a:lnTo>
                    <a:pt x="648" y="36"/>
                  </a:lnTo>
                  <a:lnTo>
                    <a:pt x="647" y="34"/>
                  </a:lnTo>
                  <a:lnTo>
                    <a:pt x="645" y="28"/>
                  </a:lnTo>
                  <a:lnTo>
                    <a:pt x="645" y="24"/>
                  </a:lnTo>
                  <a:lnTo>
                    <a:pt x="645" y="19"/>
                  </a:lnTo>
                  <a:lnTo>
                    <a:pt x="648" y="15"/>
                  </a:lnTo>
                  <a:lnTo>
                    <a:pt x="650" y="13"/>
                  </a:lnTo>
                  <a:lnTo>
                    <a:pt x="654" y="13"/>
                  </a:lnTo>
                  <a:lnTo>
                    <a:pt x="658" y="11"/>
                  </a:lnTo>
                  <a:lnTo>
                    <a:pt x="656" y="9"/>
                  </a:lnTo>
                  <a:lnTo>
                    <a:pt x="656" y="6"/>
                  </a:lnTo>
                  <a:lnTo>
                    <a:pt x="656" y="4"/>
                  </a:lnTo>
                  <a:lnTo>
                    <a:pt x="658" y="2"/>
                  </a:lnTo>
                  <a:lnTo>
                    <a:pt x="662" y="2"/>
                  </a:lnTo>
                  <a:lnTo>
                    <a:pt x="664" y="0"/>
                  </a:lnTo>
                  <a:lnTo>
                    <a:pt x="669" y="0"/>
                  </a:lnTo>
                  <a:lnTo>
                    <a:pt x="675" y="2"/>
                  </a:lnTo>
                  <a:lnTo>
                    <a:pt x="681" y="0"/>
                  </a:lnTo>
                  <a:lnTo>
                    <a:pt x="684" y="2"/>
                  </a:lnTo>
                  <a:lnTo>
                    <a:pt x="688" y="2"/>
                  </a:lnTo>
                  <a:lnTo>
                    <a:pt x="696" y="4"/>
                  </a:lnTo>
                  <a:lnTo>
                    <a:pt x="701" y="4"/>
                  </a:lnTo>
                  <a:lnTo>
                    <a:pt x="709" y="4"/>
                  </a:lnTo>
                  <a:lnTo>
                    <a:pt x="717" y="4"/>
                  </a:lnTo>
                  <a:lnTo>
                    <a:pt x="718" y="6"/>
                  </a:lnTo>
                  <a:lnTo>
                    <a:pt x="722" y="7"/>
                  </a:lnTo>
                  <a:lnTo>
                    <a:pt x="722" y="9"/>
                  </a:lnTo>
                  <a:lnTo>
                    <a:pt x="720" y="11"/>
                  </a:lnTo>
                  <a:lnTo>
                    <a:pt x="717" y="17"/>
                  </a:lnTo>
                  <a:lnTo>
                    <a:pt x="711" y="21"/>
                  </a:lnTo>
                  <a:lnTo>
                    <a:pt x="707" y="24"/>
                  </a:lnTo>
                  <a:lnTo>
                    <a:pt x="707" y="23"/>
                  </a:lnTo>
                  <a:lnTo>
                    <a:pt x="707" y="24"/>
                  </a:lnTo>
                  <a:lnTo>
                    <a:pt x="705" y="24"/>
                  </a:lnTo>
                  <a:lnTo>
                    <a:pt x="703" y="28"/>
                  </a:lnTo>
                  <a:lnTo>
                    <a:pt x="703" y="32"/>
                  </a:lnTo>
                  <a:lnTo>
                    <a:pt x="703" y="36"/>
                  </a:lnTo>
                  <a:lnTo>
                    <a:pt x="701" y="38"/>
                  </a:lnTo>
                  <a:lnTo>
                    <a:pt x="699" y="40"/>
                  </a:lnTo>
                  <a:lnTo>
                    <a:pt x="696" y="42"/>
                  </a:lnTo>
                  <a:lnTo>
                    <a:pt x="694" y="42"/>
                  </a:lnTo>
                  <a:lnTo>
                    <a:pt x="690" y="42"/>
                  </a:lnTo>
                  <a:lnTo>
                    <a:pt x="686" y="40"/>
                  </a:lnTo>
                  <a:lnTo>
                    <a:pt x="682" y="40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7" y="42"/>
                  </a:lnTo>
                  <a:lnTo>
                    <a:pt x="675" y="45"/>
                  </a:lnTo>
                  <a:lnTo>
                    <a:pt x="677" y="47"/>
                  </a:lnTo>
                  <a:lnTo>
                    <a:pt x="679" y="51"/>
                  </a:lnTo>
                  <a:lnTo>
                    <a:pt x="677" y="55"/>
                  </a:lnTo>
                  <a:lnTo>
                    <a:pt x="673" y="60"/>
                  </a:lnTo>
                  <a:lnTo>
                    <a:pt x="665" y="68"/>
                  </a:lnTo>
                  <a:lnTo>
                    <a:pt x="665" y="70"/>
                  </a:lnTo>
                  <a:lnTo>
                    <a:pt x="667" y="72"/>
                  </a:lnTo>
                  <a:lnTo>
                    <a:pt x="669" y="72"/>
                  </a:lnTo>
                  <a:lnTo>
                    <a:pt x="673" y="72"/>
                  </a:lnTo>
                  <a:lnTo>
                    <a:pt x="675" y="76"/>
                  </a:lnTo>
                  <a:lnTo>
                    <a:pt x="679" y="77"/>
                  </a:lnTo>
                  <a:lnTo>
                    <a:pt x="681" y="79"/>
                  </a:lnTo>
                  <a:lnTo>
                    <a:pt x="684" y="83"/>
                  </a:lnTo>
                  <a:lnTo>
                    <a:pt x="684" y="85"/>
                  </a:lnTo>
                  <a:lnTo>
                    <a:pt x="684" y="89"/>
                  </a:lnTo>
                  <a:lnTo>
                    <a:pt x="684" y="93"/>
                  </a:lnTo>
                  <a:lnTo>
                    <a:pt x="686" y="94"/>
                  </a:lnTo>
                  <a:lnTo>
                    <a:pt x="692" y="100"/>
                  </a:lnTo>
                  <a:lnTo>
                    <a:pt x="696" y="102"/>
                  </a:lnTo>
                  <a:lnTo>
                    <a:pt x="699" y="106"/>
                  </a:lnTo>
                  <a:lnTo>
                    <a:pt x="701" y="110"/>
                  </a:lnTo>
                  <a:lnTo>
                    <a:pt x="703" y="113"/>
                  </a:lnTo>
                  <a:lnTo>
                    <a:pt x="705" y="113"/>
                  </a:lnTo>
                  <a:lnTo>
                    <a:pt x="705" y="115"/>
                  </a:lnTo>
                  <a:lnTo>
                    <a:pt x="703" y="119"/>
                  </a:lnTo>
                  <a:lnTo>
                    <a:pt x="699" y="123"/>
                  </a:lnTo>
                  <a:lnTo>
                    <a:pt x="696" y="125"/>
                  </a:lnTo>
                  <a:lnTo>
                    <a:pt x="698" y="130"/>
                  </a:lnTo>
                  <a:lnTo>
                    <a:pt x="701" y="132"/>
                  </a:lnTo>
                  <a:lnTo>
                    <a:pt x="703" y="134"/>
                  </a:lnTo>
                  <a:lnTo>
                    <a:pt x="707" y="136"/>
                  </a:lnTo>
                  <a:lnTo>
                    <a:pt x="715" y="138"/>
                  </a:lnTo>
                  <a:lnTo>
                    <a:pt x="718" y="140"/>
                  </a:lnTo>
                  <a:lnTo>
                    <a:pt x="722" y="1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9FC221DB-C148-584D-8F51-F2C0862ACC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87684" y="2065134"/>
              <a:ext cx="45501" cy="63986"/>
            </a:xfrm>
            <a:custGeom>
              <a:avLst/>
              <a:gdLst>
                <a:gd name="T0" fmla="*/ 0 w 30"/>
                <a:gd name="T1" fmla="*/ 2 h 49"/>
                <a:gd name="T2" fmla="*/ 0 w 30"/>
                <a:gd name="T3" fmla="*/ 2 h 49"/>
                <a:gd name="T4" fmla="*/ 0 w 30"/>
                <a:gd name="T5" fmla="*/ 4 h 49"/>
                <a:gd name="T6" fmla="*/ 0 w 30"/>
                <a:gd name="T7" fmla="*/ 7 h 49"/>
                <a:gd name="T8" fmla="*/ 0 w 30"/>
                <a:gd name="T9" fmla="*/ 13 h 49"/>
                <a:gd name="T10" fmla="*/ 0 w 30"/>
                <a:gd name="T11" fmla="*/ 13 h 49"/>
                <a:gd name="T12" fmla="*/ 4 w 30"/>
                <a:gd name="T13" fmla="*/ 17 h 49"/>
                <a:gd name="T14" fmla="*/ 6 w 30"/>
                <a:gd name="T15" fmla="*/ 23 h 49"/>
                <a:gd name="T16" fmla="*/ 10 w 30"/>
                <a:gd name="T17" fmla="*/ 26 h 49"/>
                <a:gd name="T18" fmla="*/ 13 w 30"/>
                <a:gd name="T19" fmla="*/ 30 h 49"/>
                <a:gd name="T20" fmla="*/ 13 w 30"/>
                <a:gd name="T21" fmla="*/ 30 h 49"/>
                <a:gd name="T22" fmla="*/ 15 w 30"/>
                <a:gd name="T23" fmla="*/ 38 h 49"/>
                <a:gd name="T24" fmla="*/ 19 w 30"/>
                <a:gd name="T25" fmla="*/ 42 h 49"/>
                <a:gd name="T26" fmla="*/ 25 w 30"/>
                <a:gd name="T27" fmla="*/ 47 h 49"/>
                <a:gd name="T28" fmla="*/ 27 w 30"/>
                <a:gd name="T29" fmla="*/ 47 h 49"/>
                <a:gd name="T30" fmla="*/ 30 w 30"/>
                <a:gd name="T31" fmla="*/ 49 h 49"/>
                <a:gd name="T32" fmla="*/ 30 w 30"/>
                <a:gd name="T33" fmla="*/ 49 h 49"/>
                <a:gd name="T34" fmla="*/ 30 w 30"/>
                <a:gd name="T35" fmla="*/ 45 h 49"/>
                <a:gd name="T36" fmla="*/ 30 w 30"/>
                <a:gd name="T37" fmla="*/ 42 h 49"/>
                <a:gd name="T38" fmla="*/ 27 w 30"/>
                <a:gd name="T39" fmla="*/ 38 h 49"/>
                <a:gd name="T40" fmla="*/ 27 w 30"/>
                <a:gd name="T41" fmla="*/ 38 h 49"/>
                <a:gd name="T42" fmla="*/ 25 w 30"/>
                <a:gd name="T43" fmla="*/ 32 h 49"/>
                <a:gd name="T44" fmla="*/ 23 w 30"/>
                <a:gd name="T45" fmla="*/ 26 h 49"/>
                <a:gd name="T46" fmla="*/ 23 w 30"/>
                <a:gd name="T47" fmla="*/ 26 h 49"/>
                <a:gd name="T48" fmla="*/ 21 w 30"/>
                <a:gd name="T49" fmla="*/ 19 h 49"/>
                <a:gd name="T50" fmla="*/ 19 w 30"/>
                <a:gd name="T51" fmla="*/ 15 h 49"/>
                <a:gd name="T52" fmla="*/ 19 w 30"/>
                <a:gd name="T53" fmla="*/ 11 h 49"/>
                <a:gd name="T54" fmla="*/ 19 w 30"/>
                <a:gd name="T55" fmla="*/ 11 h 49"/>
                <a:gd name="T56" fmla="*/ 19 w 30"/>
                <a:gd name="T57" fmla="*/ 9 h 49"/>
                <a:gd name="T58" fmla="*/ 21 w 30"/>
                <a:gd name="T59" fmla="*/ 7 h 49"/>
                <a:gd name="T60" fmla="*/ 21 w 30"/>
                <a:gd name="T61" fmla="*/ 6 h 49"/>
                <a:gd name="T62" fmla="*/ 19 w 30"/>
                <a:gd name="T63" fmla="*/ 2 h 49"/>
                <a:gd name="T64" fmla="*/ 19 w 30"/>
                <a:gd name="T65" fmla="*/ 2 h 49"/>
                <a:gd name="T66" fmla="*/ 15 w 30"/>
                <a:gd name="T67" fmla="*/ 2 h 49"/>
                <a:gd name="T68" fmla="*/ 11 w 30"/>
                <a:gd name="T69" fmla="*/ 0 h 49"/>
                <a:gd name="T70" fmla="*/ 8 w 30"/>
                <a:gd name="T71" fmla="*/ 0 h 49"/>
                <a:gd name="T72" fmla="*/ 4 w 30"/>
                <a:gd name="T73" fmla="*/ 0 h 49"/>
                <a:gd name="T74" fmla="*/ 4 w 30"/>
                <a:gd name="T75" fmla="*/ 0 h 49"/>
                <a:gd name="T76" fmla="*/ 2 w 30"/>
                <a:gd name="T77" fmla="*/ 0 h 49"/>
                <a:gd name="T78" fmla="*/ 0 w 30"/>
                <a:gd name="T79" fmla="*/ 2 h 49"/>
                <a:gd name="T80" fmla="*/ 0 w 30"/>
                <a:gd name="T81" fmla="*/ 2 h 49"/>
                <a:gd name="T82" fmla="*/ 0 w 30"/>
                <a:gd name="T83" fmla="*/ 2 h 49"/>
                <a:gd name="T84" fmla="*/ 0 w 30"/>
                <a:gd name="T85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" h="49">
                  <a:moveTo>
                    <a:pt x="0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6" y="23"/>
                  </a:lnTo>
                  <a:lnTo>
                    <a:pt x="10" y="26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8"/>
                  </a:lnTo>
                  <a:lnTo>
                    <a:pt x="19" y="42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5" y="32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19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B4A97AC0-916B-0E48-AB65-93176001FF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87684" y="2065134"/>
              <a:ext cx="45501" cy="63986"/>
            </a:xfrm>
            <a:custGeom>
              <a:avLst/>
              <a:gdLst>
                <a:gd name="T0" fmla="*/ 0 w 30"/>
                <a:gd name="T1" fmla="*/ 2 h 49"/>
                <a:gd name="T2" fmla="*/ 0 w 30"/>
                <a:gd name="T3" fmla="*/ 2 h 49"/>
                <a:gd name="T4" fmla="*/ 0 w 30"/>
                <a:gd name="T5" fmla="*/ 4 h 49"/>
                <a:gd name="T6" fmla="*/ 0 w 30"/>
                <a:gd name="T7" fmla="*/ 7 h 49"/>
                <a:gd name="T8" fmla="*/ 0 w 30"/>
                <a:gd name="T9" fmla="*/ 13 h 49"/>
                <a:gd name="T10" fmla="*/ 0 w 30"/>
                <a:gd name="T11" fmla="*/ 13 h 49"/>
                <a:gd name="T12" fmla="*/ 4 w 30"/>
                <a:gd name="T13" fmla="*/ 17 h 49"/>
                <a:gd name="T14" fmla="*/ 6 w 30"/>
                <a:gd name="T15" fmla="*/ 23 h 49"/>
                <a:gd name="T16" fmla="*/ 10 w 30"/>
                <a:gd name="T17" fmla="*/ 26 h 49"/>
                <a:gd name="T18" fmla="*/ 13 w 30"/>
                <a:gd name="T19" fmla="*/ 30 h 49"/>
                <a:gd name="T20" fmla="*/ 13 w 30"/>
                <a:gd name="T21" fmla="*/ 30 h 49"/>
                <a:gd name="T22" fmla="*/ 15 w 30"/>
                <a:gd name="T23" fmla="*/ 38 h 49"/>
                <a:gd name="T24" fmla="*/ 19 w 30"/>
                <a:gd name="T25" fmla="*/ 42 h 49"/>
                <a:gd name="T26" fmla="*/ 25 w 30"/>
                <a:gd name="T27" fmla="*/ 47 h 49"/>
                <a:gd name="T28" fmla="*/ 27 w 30"/>
                <a:gd name="T29" fmla="*/ 47 h 49"/>
                <a:gd name="T30" fmla="*/ 30 w 30"/>
                <a:gd name="T31" fmla="*/ 49 h 49"/>
                <a:gd name="T32" fmla="*/ 30 w 30"/>
                <a:gd name="T33" fmla="*/ 49 h 49"/>
                <a:gd name="T34" fmla="*/ 30 w 30"/>
                <a:gd name="T35" fmla="*/ 45 h 49"/>
                <a:gd name="T36" fmla="*/ 30 w 30"/>
                <a:gd name="T37" fmla="*/ 42 h 49"/>
                <a:gd name="T38" fmla="*/ 27 w 30"/>
                <a:gd name="T39" fmla="*/ 38 h 49"/>
                <a:gd name="T40" fmla="*/ 27 w 30"/>
                <a:gd name="T41" fmla="*/ 38 h 49"/>
                <a:gd name="T42" fmla="*/ 25 w 30"/>
                <a:gd name="T43" fmla="*/ 32 h 49"/>
                <a:gd name="T44" fmla="*/ 23 w 30"/>
                <a:gd name="T45" fmla="*/ 26 h 49"/>
                <a:gd name="T46" fmla="*/ 23 w 30"/>
                <a:gd name="T47" fmla="*/ 26 h 49"/>
                <a:gd name="T48" fmla="*/ 21 w 30"/>
                <a:gd name="T49" fmla="*/ 19 h 49"/>
                <a:gd name="T50" fmla="*/ 19 w 30"/>
                <a:gd name="T51" fmla="*/ 15 h 49"/>
                <a:gd name="T52" fmla="*/ 19 w 30"/>
                <a:gd name="T53" fmla="*/ 11 h 49"/>
                <a:gd name="T54" fmla="*/ 19 w 30"/>
                <a:gd name="T55" fmla="*/ 11 h 49"/>
                <a:gd name="T56" fmla="*/ 19 w 30"/>
                <a:gd name="T57" fmla="*/ 9 h 49"/>
                <a:gd name="T58" fmla="*/ 21 w 30"/>
                <a:gd name="T59" fmla="*/ 7 h 49"/>
                <a:gd name="T60" fmla="*/ 21 w 30"/>
                <a:gd name="T61" fmla="*/ 6 h 49"/>
                <a:gd name="T62" fmla="*/ 19 w 30"/>
                <a:gd name="T63" fmla="*/ 2 h 49"/>
                <a:gd name="T64" fmla="*/ 19 w 30"/>
                <a:gd name="T65" fmla="*/ 2 h 49"/>
                <a:gd name="T66" fmla="*/ 15 w 30"/>
                <a:gd name="T67" fmla="*/ 2 h 49"/>
                <a:gd name="T68" fmla="*/ 11 w 30"/>
                <a:gd name="T69" fmla="*/ 0 h 49"/>
                <a:gd name="T70" fmla="*/ 8 w 30"/>
                <a:gd name="T71" fmla="*/ 0 h 49"/>
                <a:gd name="T72" fmla="*/ 4 w 30"/>
                <a:gd name="T73" fmla="*/ 0 h 49"/>
                <a:gd name="T74" fmla="*/ 4 w 30"/>
                <a:gd name="T75" fmla="*/ 0 h 49"/>
                <a:gd name="T76" fmla="*/ 2 w 30"/>
                <a:gd name="T77" fmla="*/ 0 h 49"/>
                <a:gd name="T78" fmla="*/ 0 w 30"/>
                <a:gd name="T79" fmla="*/ 2 h 49"/>
                <a:gd name="T80" fmla="*/ 0 w 30"/>
                <a:gd name="T81" fmla="*/ 2 h 49"/>
                <a:gd name="T82" fmla="*/ 0 w 30"/>
                <a:gd name="T83" fmla="*/ 2 h 49"/>
                <a:gd name="T84" fmla="*/ 0 w 30"/>
                <a:gd name="T85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" h="49">
                  <a:moveTo>
                    <a:pt x="0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6" y="23"/>
                  </a:lnTo>
                  <a:lnTo>
                    <a:pt x="10" y="26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8"/>
                  </a:lnTo>
                  <a:lnTo>
                    <a:pt x="19" y="42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5" y="32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19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3DB49AA7-D445-CC41-ACAD-6CE58FD7A5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985796" y="2164323"/>
              <a:ext cx="119439" cy="70384"/>
            </a:xfrm>
            <a:custGeom>
              <a:avLst/>
              <a:gdLst>
                <a:gd name="T0" fmla="*/ 59 w 78"/>
                <a:gd name="T1" fmla="*/ 54 h 54"/>
                <a:gd name="T2" fmla="*/ 59 w 78"/>
                <a:gd name="T3" fmla="*/ 53 h 54"/>
                <a:gd name="T4" fmla="*/ 57 w 78"/>
                <a:gd name="T5" fmla="*/ 51 h 54"/>
                <a:gd name="T6" fmla="*/ 50 w 78"/>
                <a:gd name="T7" fmla="*/ 45 h 54"/>
                <a:gd name="T8" fmla="*/ 44 w 78"/>
                <a:gd name="T9" fmla="*/ 37 h 54"/>
                <a:gd name="T10" fmla="*/ 40 w 78"/>
                <a:gd name="T11" fmla="*/ 30 h 54"/>
                <a:gd name="T12" fmla="*/ 40 w 78"/>
                <a:gd name="T13" fmla="*/ 28 h 54"/>
                <a:gd name="T14" fmla="*/ 29 w 78"/>
                <a:gd name="T15" fmla="*/ 20 h 54"/>
                <a:gd name="T16" fmla="*/ 29 w 78"/>
                <a:gd name="T17" fmla="*/ 22 h 54"/>
                <a:gd name="T18" fmla="*/ 27 w 78"/>
                <a:gd name="T19" fmla="*/ 20 h 54"/>
                <a:gd name="T20" fmla="*/ 16 w 78"/>
                <a:gd name="T21" fmla="*/ 17 h 54"/>
                <a:gd name="T22" fmla="*/ 14 w 78"/>
                <a:gd name="T23" fmla="*/ 15 h 54"/>
                <a:gd name="T24" fmla="*/ 8 w 78"/>
                <a:gd name="T25" fmla="*/ 5 h 54"/>
                <a:gd name="T26" fmla="*/ 0 w 78"/>
                <a:gd name="T27" fmla="*/ 3 h 54"/>
                <a:gd name="T28" fmla="*/ 2 w 78"/>
                <a:gd name="T29" fmla="*/ 1 h 54"/>
                <a:gd name="T30" fmla="*/ 10 w 78"/>
                <a:gd name="T31" fmla="*/ 0 h 54"/>
                <a:gd name="T32" fmla="*/ 16 w 78"/>
                <a:gd name="T33" fmla="*/ 1 h 54"/>
                <a:gd name="T34" fmla="*/ 19 w 78"/>
                <a:gd name="T35" fmla="*/ 1 h 54"/>
                <a:gd name="T36" fmla="*/ 19 w 78"/>
                <a:gd name="T37" fmla="*/ 3 h 54"/>
                <a:gd name="T38" fmla="*/ 21 w 78"/>
                <a:gd name="T39" fmla="*/ 3 h 54"/>
                <a:gd name="T40" fmla="*/ 21 w 78"/>
                <a:gd name="T41" fmla="*/ 3 h 54"/>
                <a:gd name="T42" fmla="*/ 19 w 78"/>
                <a:gd name="T43" fmla="*/ 5 h 54"/>
                <a:gd name="T44" fmla="*/ 27 w 78"/>
                <a:gd name="T45" fmla="*/ 7 h 54"/>
                <a:gd name="T46" fmla="*/ 34 w 78"/>
                <a:gd name="T47" fmla="*/ 7 h 54"/>
                <a:gd name="T48" fmla="*/ 38 w 78"/>
                <a:gd name="T49" fmla="*/ 9 h 54"/>
                <a:gd name="T50" fmla="*/ 48 w 78"/>
                <a:gd name="T51" fmla="*/ 17 h 54"/>
                <a:gd name="T52" fmla="*/ 59 w 78"/>
                <a:gd name="T53" fmla="*/ 30 h 54"/>
                <a:gd name="T54" fmla="*/ 70 w 78"/>
                <a:gd name="T55" fmla="*/ 43 h 54"/>
                <a:gd name="T56" fmla="*/ 78 w 78"/>
                <a:gd name="T57" fmla="*/ 53 h 54"/>
                <a:gd name="T58" fmla="*/ 67 w 78"/>
                <a:gd name="T59" fmla="*/ 53 h 54"/>
                <a:gd name="T60" fmla="*/ 59 w 78"/>
                <a:gd name="T61" fmla="*/ 54 h 54"/>
                <a:gd name="T62" fmla="*/ 59 w 78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54">
                  <a:moveTo>
                    <a:pt x="59" y="54"/>
                  </a:moveTo>
                  <a:lnTo>
                    <a:pt x="59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3" y="49"/>
                  </a:lnTo>
                  <a:lnTo>
                    <a:pt x="50" y="45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4" y="24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7" y="20"/>
                  </a:lnTo>
                  <a:lnTo>
                    <a:pt x="21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0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3" y="7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8" y="9"/>
                  </a:lnTo>
                  <a:lnTo>
                    <a:pt x="42" y="11"/>
                  </a:lnTo>
                  <a:lnTo>
                    <a:pt x="48" y="17"/>
                  </a:lnTo>
                  <a:lnTo>
                    <a:pt x="53" y="24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70" y="43"/>
                  </a:lnTo>
                  <a:lnTo>
                    <a:pt x="76" y="51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67" y="53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F78395F2-0177-114B-9E59-9565810A02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985796" y="2164323"/>
              <a:ext cx="119439" cy="70384"/>
            </a:xfrm>
            <a:custGeom>
              <a:avLst/>
              <a:gdLst>
                <a:gd name="T0" fmla="*/ 59 w 78"/>
                <a:gd name="T1" fmla="*/ 54 h 54"/>
                <a:gd name="T2" fmla="*/ 59 w 78"/>
                <a:gd name="T3" fmla="*/ 53 h 54"/>
                <a:gd name="T4" fmla="*/ 57 w 78"/>
                <a:gd name="T5" fmla="*/ 51 h 54"/>
                <a:gd name="T6" fmla="*/ 50 w 78"/>
                <a:gd name="T7" fmla="*/ 45 h 54"/>
                <a:gd name="T8" fmla="*/ 44 w 78"/>
                <a:gd name="T9" fmla="*/ 37 h 54"/>
                <a:gd name="T10" fmla="*/ 40 w 78"/>
                <a:gd name="T11" fmla="*/ 30 h 54"/>
                <a:gd name="T12" fmla="*/ 40 w 78"/>
                <a:gd name="T13" fmla="*/ 28 h 54"/>
                <a:gd name="T14" fmla="*/ 29 w 78"/>
                <a:gd name="T15" fmla="*/ 20 h 54"/>
                <a:gd name="T16" fmla="*/ 29 w 78"/>
                <a:gd name="T17" fmla="*/ 22 h 54"/>
                <a:gd name="T18" fmla="*/ 27 w 78"/>
                <a:gd name="T19" fmla="*/ 20 h 54"/>
                <a:gd name="T20" fmla="*/ 16 w 78"/>
                <a:gd name="T21" fmla="*/ 17 h 54"/>
                <a:gd name="T22" fmla="*/ 14 w 78"/>
                <a:gd name="T23" fmla="*/ 15 h 54"/>
                <a:gd name="T24" fmla="*/ 8 w 78"/>
                <a:gd name="T25" fmla="*/ 5 h 54"/>
                <a:gd name="T26" fmla="*/ 0 w 78"/>
                <a:gd name="T27" fmla="*/ 3 h 54"/>
                <a:gd name="T28" fmla="*/ 2 w 78"/>
                <a:gd name="T29" fmla="*/ 1 h 54"/>
                <a:gd name="T30" fmla="*/ 10 w 78"/>
                <a:gd name="T31" fmla="*/ 0 h 54"/>
                <a:gd name="T32" fmla="*/ 16 w 78"/>
                <a:gd name="T33" fmla="*/ 1 h 54"/>
                <a:gd name="T34" fmla="*/ 19 w 78"/>
                <a:gd name="T35" fmla="*/ 1 h 54"/>
                <a:gd name="T36" fmla="*/ 19 w 78"/>
                <a:gd name="T37" fmla="*/ 3 h 54"/>
                <a:gd name="T38" fmla="*/ 21 w 78"/>
                <a:gd name="T39" fmla="*/ 3 h 54"/>
                <a:gd name="T40" fmla="*/ 21 w 78"/>
                <a:gd name="T41" fmla="*/ 3 h 54"/>
                <a:gd name="T42" fmla="*/ 19 w 78"/>
                <a:gd name="T43" fmla="*/ 5 h 54"/>
                <a:gd name="T44" fmla="*/ 27 w 78"/>
                <a:gd name="T45" fmla="*/ 7 h 54"/>
                <a:gd name="T46" fmla="*/ 34 w 78"/>
                <a:gd name="T47" fmla="*/ 7 h 54"/>
                <a:gd name="T48" fmla="*/ 38 w 78"/>
                <a:gd name="T49" fmla="*/ 9 h 54"/>
                <a:gd name="T50" fmla="*/ 48 w 78"/>
                <a:gd name="T51" fmla="*/ 17 h 54"/>
                <a:gd name="T52" fmla="*/ 59 w 78"/>
                <a:gd name="T53" fmla="*/ 30 h 54"/>
                <a:gd name="T54" fmla="*/ 70 w 78"/>
                <a:gd name="T55" fmla="*/ 43 h 54"/>
                <a:gd name="T56" fmla="*/ 78 w 78"/>
                <a:gd name="T57" fmla="*/ 53 h 54"/>
                <a:gd name="T58" fmla="*/ 67 w 78"/>
                <a:gd name="T59" fmla="*/ 53 h 54"/>
                <a:gd name="T60" fmla="*/ 59 w 78"/>
                <a:gd name="T61" fmla="*/ 54 h 54"/>
                <a:gd name="T62" fmla="*/ 59 w 78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54">
                  <a:moveTo>
                    <a:pt x="59" y="54"/>
                  </a:moveTo>
                  <a:lnTo>
                    <a:pt x="59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3" y="49"/>
                  </a:lnTo>
                  <a:lnTo>
                    <a:pt x="50" y="45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4" y="24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7" y="20"/>
                  </a:lnTo>
                  <a:lnTo>
                    <a:pt x="21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0" y="13"/>
                  </a:lnTo>
                  <a:lnTo>
                    <a:pt x="8" y="5"/>
                  </a:lnTo>
                  <a:lnTo>
                    <a:pt x="8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3" y="7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8" y="9"/>
                  </a:lnTo>
                  <a:lnTo>
                    <a:pt x="42" y="11"/>
                  </a:lnTo>
                  <a:lnTo>
                    <a:pt x="48" y="17"/>
                  </a:lnTo>
                  <a:lnTo>
                    <a:pt x="53" y="24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70" y="43"/>
                  </a:lnTo>
                  <a:lnTo>
                    <a:pt x="76" y="51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67" y="53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96E00CB7-843C-A941-9682-45B79AE710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000" y="2183507"/>
              <a:ext cx="61142" cy="27727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19 h 21"/>
                <a:gd name="T16" fmla="*/ 36 w 40"/>
                <a:gd name="T17" fmla="*/ 21 h 21"/>
                <a:gd name="T18" fmla="*/ 34 w 40"/>
                <a:gd name="T19" fmla="*/ 21 h 21"/>
                <a:gd name="T20" fmla="*/ 30 w 40"/>
                <a:gd name="T21" fmla="*/ 19 h 21"/>
                <a:gd name="T22" fmla="*/ 25 w 40"/>
                <a:gd name="T23" fmla="*/ 17 h 21"/>
                <a:gd name="T24" fmla="*/ 21 w 40"/>
                <a:gd name="T25" fmla="*/ 15 h 21"/>
                <a:gd name="T26" fmla="*/ 21 w 40"/>
                <a:gd name="T27" fmla="*/ 15 h 21"/>
                <a:gd name="T28" fmla="*/ 17 w 40"/>
                <a:gd name="T29" fmla="*/ 11 h 21"/>
                <a:gd name="T30" fmla="*/ 10 w 40"/>
                <a:gd name="T31" fmla="*/ 9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6 w 40"/>
                <a:gd name="T41" fmla="*/ 0 h 21"/>
                <a:gd name="T42" fmla="*/ 8 w 40"/>
                <a:gd name="T43" fmla="*/ 0 h 21"/>
                <a:gd name="T44" fmla="*/ 13 w 40"/>
                <a:gd name="T45" fmla="*/ 0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6" y="21"/>
                  </a:lnTo>
                  <a:lnTo>
                    <a:pt x="34" y="21"/>
                  </a:lnTo>
                  <a:lnTo>
                    <a:pt x="30" y="19"/>
                  </a:lnTo>
                  <a:lnTo>
                    <a:pt x="25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7" y="11"/>
                  </a:lnTo>
                  <a:lnTo>
                    <a:pt x="10" y="9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3B30C2B5-DA4A-694C-9DB0-12BE8B244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75000" y="2183507"/>
              <a:ext cx="61142" cy="27727"/>
            </a:xfrm>
            <a:custGeom>
              <a:avLst/>
              <a:gdLst>
                <a:gd name="T0" fmla="*/ 25 w 40"/>
                <a:gd name="T1" fmla="*/ 7 h 21"/>
                <a:gd name="T2" fmla="*/ 25 w 40"/>
                <a:gd name="T3" fmla="*/ 7 h 21"/>
                <a:gd name="T4" fmla="*/ 34 w 40"/>
                <a:gd name="T5" fmla="*/ 11 h 21"/>
                <a:gd name="T6" fmla="*/ 40 w 40"/>
                <a:gd name="T7" fmla="*/ 15 h 21"/>
                <a:gd name="T8" fmla="*/ 40 w 40"/>
                <a:gd name="T9" fmla="*/ 17 h 21"/>
                <a:gd name="T10" fmla="*/ 40 w 40"/>
                <a:gd name="T11" fmla="*/ 19 h 21"/>
                <a:gd name="T12" fmla="*/ 40 w 40"/>
                <a:gd name="T13" fmla="*/ 19 h 21"/>
                <a:gd name="T14" fmla="*/ 40 w 40"/>
                <a:gd name="T15" fmla="*/ 19 h 21"/>
                <a:gd name="T16" fmla="*/ 36 w 40"/>
                <a:gd name="T17" fmla="*/ 21 h 21"/>
                <a:gd name="T18" fmla="*/ 34 w 40"/>
                <a:gd name="T19" fmla="*/ 21 h 21"/>
                <a:gd name="T20" fmla="*/ 30 w 40"/>
                <a:gd name="T21" fmla="*/ 19 h 21"/>
                <a:gd name="T22" fmla="*/ 25 w 40"/>
                <a:gd name="T23" fmla="*/ 17 h 21"/>
                <a:gd name="T24" fmla="*/ 21 w 40"/>
                <a:gd name="T25" fmla="*/ 15 h 21"/>
                <a:gd name="T26" fmla="*/ 21 w 40"/>
                <a:gd name="T27" fmla="*/ 15 h 21"/>
                <a:gd name="T28" fmla="*/ 17 w 40"/>
                <a:gd name="T29" fmla="*/ 11 h 21"/>
                <a:gd name="T30" fmla="*/ 10 w 40"/>
                <a:gd name="T31" fmla="*/ 9 h 21"/>
                <a:gd name="T32" fmla="*/ 4 w 40"/>
                <a:gd name="T33" fmla="*/ 7 h 21"/>
                <a:gd name="T34" fmla="*/ 0 w 40"/>
                <a:gd name="T35" fmla="*/ 4 h 21"/>
                <a:gd name="T36" fmla="*/ 0 w 40"/>
                <a:gd name="T37" fmla="*/ 4 h 21"/>
                <a:gd name="T38" fmla="*/ 2 w 40"/>
                <a:gd name="T39" fmla="*/ 2 h 21"/>
                <a:gd name="T40" fmla="*/ 6 w 40"/>
                <a:gd name="T41" fmla="*/ 0 h 21"/>
                <a:gd name="T42" fmla="*/ 8 w 40"/>
                <a:gd name="T43" fmla="*/ 0 h 21"/>
                <a:gd name="T44" fmla="*/ 13 w 40"/>
                <a:gd name="T45" fmla="*/ 0 h 21"/>
                <a:gd name="T46" fmla="*/ 19 w 40"/>
                <a:gd name="T47" fmla="*/ 4 h 21"/>
                <a:gd name="T48" fmla="*/ 25 w 40"/>
                <a:gd name="T49" fmla="*/ 7 h 21"/>
                <a:gd name="T50" fmla="*/ 25 w 40"/>
                <a:gd name="T51" fmla="*/ 7 h 21"/>
                <a:gd name="T52" fmla="*/ 25 w 40"/>
                <a:gd name="T53" fmla="*/ 7 h 21"/>
                <a:gd name="T54" fmla="*/ 25 w 40"/>
                <a:gd name="T5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21">
                  <a:moveTo>
                    <a:pt x="25" y="7"/>
                  </a:moveTo>
                  <a:lnTo>
                    <a:pt x="25" y="7"/>
                  </a:lnTo>
                  <a:lnTo>
                    <a:pt x="34" y="11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6" y="21"/>
                  </a:lnTo>
                  <a:lnTo>
                    <a:pt x="34" y="21"/>
                  </a:lnTo>
                  <a:lnTo>
                    <a:pt x="30" y="19"/>
                  </a:lnTo>
                  <a:lnTo>
                    <a:pt x="25" y="17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17" y="11"/>
                  </a:lnTo>
                  <a:lnTo>
                    <a:pt x="10" y="9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9" y="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0E476F0C-CAF1-D54A-8858-83BD311E6D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95830" y="934726"/>
              <a:ext cx="1319520" cy="945917"/>
            </a:xfrm>
            <a:custGeom>
              <a:avLst/>
              <a:gdLst>
                <a:gd name="T0" fmla="*/ 580 w 864"/>
                <a:gd name="T1" fmla="*/ 535 h 728"/>
                <a:gd name="T2" fmla="*/ 503 w 864"/>
                <a:gd name="T3" fmla="*/ 590 h 728"/>
                <a:gd name="T4" fmla="*/ 484 w 864"/>
                <a:gd name="T5" fmla="*/ 594 h 728"/>
                <a:gd name="T6" fmla="*/ 459 w 864"/>
                <a:gd name="T7" fmla="*/ 628 h 728"/>
                <a:gd name="T8" fmla="*/ 440 w 864"/>
                <a:gd name="T9" fmla="*/ 688 h 728"/>
                <a:gd name="T10" fmla="*/ 399 w 864"/>
                <a:gd name="T11" fmla="*/ 726 h 728"/>
                <a:gd name="T12" fmla="*/ 353 w 864"/>
                <a:gd name="T13" fmla="*/ 707 h 728"/>
                <a:gd name="T14" fmla="*/ 323 w 864"/>
                <a:gd name="T15" fmla="*/ 666 h 728"/>
                <a:gd name="T16" fmla="*/ 321 w 864"/>
                <a:gd name="T17" fmla="*/ 626 h 728"/>
                <a:gd name="T18" fmla="*/ 272 w 864"/>
                <a:gd name="T19" fmla="*/ 567 h 728"/>
                <a:gd name="T20" fmla="*/ 280 w 864"/>
                <a:gd name="T21" fmla="*/ 524 h 728"/>
                <a:gd name="T22" fmla="*/ 306 w 864"/>
                <a:gd name="T23" fmla="*/ 478 h 728"/>
                <a:gd name="T24" fmla="*/ 284 w 864"/>
                <a:gd name="T25" fmla="*/ 448 h 728"/>
                <a:gd name="T26" fmla="*/ 282 w 864"/>
                <a:gd name="T27" fmla="*/ 424 h 728"/>
                <a:gd name="T28" fmla="*/ 244 w 864"/>
                <a:gd name="T29" fmla="*/ 407 h 728"/>
                <a:gd name="T30" fmla="*/ 215 w 864"/>
                <a:gd name="T31" fmla="*/ 306 h 728"/>
                <a:gd name="T32" fmla="*/ 117 w 864"/>
                <a:gd name="T33" fmla="*/ 278 h 728"/>
                <a:gd name="T34" fmla="*/ 74 w 864"/>
                <a:gd name="T35" fmla="*/ 287 h 728"/>
                <a:gd name="T36" fmla="*/ 40 w 864"/>
                <a:gd name="T37" fmla="*/ 259 h 728"/>
                <a:gd name="T38" fmla="*/ 77 w 864"/>
                <a:gd name="T39" fmla="*/ 240 h 728"/>
                <a:gd name="T40" fmla="*/ 17 w 864"/>
                <a:gd name="T41" fmla="*/ 217 h 728"/>
                <a:gd name="T42" fmla="*/ 74 w 864"/>
                <a:gd name="T43" fmla="*/ 180 h 728"/>
                <a:gd name="T44" fmla="*/ 87 w 864"/>
                <a:gd name="T45" fmla="*/ 142 h 728"/>
                <a:gd name="T46" fmla="*/ 132 w 864"/>
                <a:gd name="T47" fmla="*/ 102 h 728"/>
                <a:gd name="T48" fmla="*/ 168 w 864"/>
                <a:gd name="T49" fmla="*/ 91 h 728"/>
                <a:gd name="T50" fmla="*/ 221 w 864"/>
                <a:gd name="T51" fmla="*/ 66 h 728"/>
                <a:gd name="T52" fmla="*/ 276 w 864"/>
                <a:gd name="T53" fmla="*/ 85 h 728"/>
                <a:gd name="T54" fmla="*/ 321 w 864"/>
                <a:gd name="T55" fmla="*/ 76 h 728"/>
                <a:gd name="T56" fmla="*/ 346 w 864"/>
                <a:gd name="T57" fmla="*/ 55 h 728"/>
                <a:gd name="T58" fmla="*/ 369 w 864"/>
                <a:gd name="T59" fmla="*/ 51 h 728"/>
                <a:gd name="T60" fmla="*/ 399 w 864"/>
                <a:gd name="T61" fmla="*/ 34 h 728"/>
                <a:gd name="T62" fmla="*/ 471 w 864"/>
                <a:gd name="T63" fmla="*/ 24 h 728"/>
                <a:gd name="T64" fmla="*/ 512 w 864"/>
                <a:gd name="T65" fmla="*/ 7 h 728"/>
                <a:gd name="T66" fmla="*/ 560 w 864"/>
                <a:gd name="T67" fmla="*/ 4 h 728"/>
                <a:gd name="T68" fmla="*/ 660 w 864"/>
                <a:gd name="T69" fmla="*/ 24 h 728"/>
                <a:gd name="T70" fmla="*/ 703 w 864"/>
                <a:gd name="T71" fmla="*/ 36 h 728"/>
                <a:gd name="T72" fmla="*/ 660 w 864"/>
                <a:gd name="T73" fmla="*/ 62 h 728"/>
                <a:gd name="T74" fmla="*/ 611 w 864"/>
                <a:gd name="T75" fmla="*/ 76 h 728"/>
                <a:gd name="T76" fmla="*/ 650 w 864"/>
                <a:gd name="T77" fmla="*/ 91 h 728"/>
                <a:gd name="T78" fmla="*/ 705 w 864"/>
                <a:gd name="T79" fmla="*/ 68 h 728"/>
                <a:gd name="T80" fmla="*/ 709 w 864"/>
                <a:gd name="T81" fmla="*/ 100 h 728"/>
                <a:gd name="T82" fmla="*/ 754 w 864"/>
                <a:gd name="T83" fmla="*/ 91 h 728"/>
                <a:gd name="T84" fmla="*/ 858 w 864"/>
                <a:gd name="T85" fmla="*/ 83 h 728"/>
                <a:gd name="T86" fmla="*/ 802 w 864"/>
                <a:gd name="T87" fmla="*/ 117 h 728"/>
                <a:gd name="T88" fmla="*/ 775 w 864"/>
                <a:gd name="T89" fmla="*/ 138 h 728"/>
                <a:gd name="T90" fmla="*/ 771 w 864"/>
                <a:gd name="T91" fmla="*/ 161 h 728"/>
                <a:gd name="T92" fmla="*/ 734 w 864"/>
                <a:gd name="T93" fmla="*/ 221 h 728"/>
                <a:gd name="T94" fmla="*/ 766 w 864"/>
                <a:gd name="T95" fmla="*/ 225 h 728"/>
                <a:gd name="T96" fmla="*/ 779 w 864"/>
                <a:gd name="T97" fmla="*/ 246 h 728"/>
                <a:gd name="T98" fmla="*/ 736 w 864"/>
                <a:gd name="T99" fmla="*/ 268 h 728"/>
                <a:gd name="T100" fmla="*/ 749 w 864"/>
                <a:gd name="T101" fmla="*/ 314 h 728"/>
                <a:gd name="T102" fmla="*/ 762 w 864"/>
                <a:gd name="T103" fmla="*/ 340 h 728"/>
                <a:gd name="T104" fmla="*/ 743 w 864"/>
                <a:gd name="T105" fmla="*/ 369 h 728"/>
                <a:gd name="T106" fmla="*/ 694 w 864"/>
                <a:gd name="T107" fmla="*/ 365 h 728"/>
                <a:gd name="T108" fmla="*/ 728 w 864"/>
                <a:gd name="T109" fmla="*/ 382 h 728"/>
                <a:gd name="T110" fmla="*/ 722 w 864"/>
                <a:gd name="T111" fmla="*/ 408 h 728"/>
                <a:gd name="T112" fmla="*/ 734 w 864"/>
                <a:gd name="T113" fmla="*/ 458 h 728"/>
                <a:gd name="T114" fmla="*/ 686 w 864"/>
                <a:gd name="T115" fmla="*/ 437 h 728"/>
                <a:gd name="T116" fmla="*/ 666 w 864"/>
                <a:gd name="T117" fmla="*/ 465 h 728"/>
                <a:gd name="T118" fmla="*/ 688 w 864"/>
                <a:gd name="T119" fmla="*/ 499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4" h="728">
                  <a:moveTo>
                    <a:pt x="618" y="520"/>
                  </a:moveTo>
                  <a:lnTo>
                    <a:pt x="618" y="520"/>
                  </a:lnTo>
                  <a:lnTo>
                    <a:pt x="611" y="522"/>
                  </a:lnTo>
                  <a:lnTo>
                    <a:pt x="601" y="522"/>
                  </a:lnTo>
                  <a:lnTo>
                    <a:pt x="596" y="522"/>
                  </a:lnTo>
                  <a:lnTo>
                    <a:pt x="592" y="522"/>
                  </a:lnTo>
                  <a:lnTo>
                    <a:pt x="588" y="520"/>
                  </a:lnTo>
                  <a:lnTo>
                    <a:pt x="584" y="516"/>
                  </a:lnTo>
                  <a:lnTo>
                    <a:pt x="584" y="516"/>
                  </a:lnTo>
                  <a:lnTo>
                    <a:pt x="582" y="520"/>
                  </a:lnTo>
                  <a:lnTo>
                    <a:pt x="579" y="524"/>
                  </a:lnTo>
                  <a:lnTo>
                    <a:pt x="579" y="524"/>
                  </a:lnTo>
                  <a:lnTo>
                    <a:pt x="579" y="526"/>
                  </a:lnTo>
                  <a:lnTo>
                    <a:pt x="580" y="528"/>
                  </a:lnTo>
                  <a:lnTo>
                    <a:pt x="580" y="531"/>
                  </a:lnTo>
                  <a:lnTo>
                    <a:pt x="580" y="535"/>
                  </a:lnTo>
                  <a:lnTo>
                    <a:pt x="580" y="535"/>
                  </a:lnTo>
                  <a:lnTo>
                    <a:pt x="579" y="537"/>
                  </a:lnTo>
                  <a:lnTo>
                    <a:pt x="575" y="539"/>
                  </a:lnTo>
                  <a:lnTo>
                    <a:pt x="571" y="541"/>
                  </a:lnTo>
                  <a:lnTo>
                    <a:pt x="567" y="541"/>
                  </a:lnTo>
                  <a:lnTo>
                    <a:pt x="567" y="541"/>
                  </a:lnTo>
                  <a:lnTo>
                    <a:pt x="562" y="548"/>
                  </a:lnTo>
                  <a:lnTo>
                    <a:pt x="556" y="554"/>
                  </a:lnTo>
                  <a:lnTo>
                    <a:pt x="550" y="562"/>
                  </a:lnTo>
                  <a:lnTo>
                    <a:pt x="544" y="569"/>
                  </a:lnTo>
                  <a:lnTo>
                    <a:pt x="544" y="569"/>
                  </a:lnTo>
                  <a:lnTo>
                    <a:pt x="533" y="577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12" y="588"/>
                  </a:lnTo>
                  <a:lnTo>
                    <a:pt x="507" y="590"/>
                  </a:lnTo>
                  <a:lnTo>
                    <a:pt x="505" y="590"/>
                  </a:lnTo>
                  <a:lnTo>
                    <a:pt x="503" y="590"/>
                  </a:lnTo>
                  <a:lnTo>
                    <a:pt x="503" y="590"/>
                  </a:lnTo>
                  <a:lnTo>
                    <a:pt x="503" y="588"/>
                  </a:lnTo>
                  <a:lnTo>
                    <a:pt x="503" y="586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10" y="579"/>
                  </a:lnTo>
                  <a:lnTo>
                    <a:pt x="510" y="579"/>
                  </a:lnTo>
                  <a:lnTo>
                    <a:pt x="507" y="577"/>
                  </a:lnTo>
                  <a:lnTo>
                    <a:pt x="505" y="577"/>
                  </a:lnTo>
                  <a:lnTo>
                    <a:pt x="503" y="579"/>
                  </a:lnTo>
                  <a:lnTo>
                    <a:pt x="499" y="581"/>
                  </a:lnTo>
                  <a:lnTo>
                    <a:pt x="495" y="586"/>
                  </a:lnTo>
                  <a:lnTo>
                    <a:pt x="493" y="590"/>
                  </a:lnTo>
                  <a:lnTo>
                    <a:pt x="492" y="592"/>
                  </a:lnTo>
                  <a:lnTo>
                    <a:pt x="492" y="592"/>
                  </a:lnTo>
                  <a:lnTo>
                    <a:pt x="488" y="592"/>
                  </a:lnTo>
                  <a:lnTo>
                    <a:pt x="484" y="594"/>
                  </a:lnTo>
                  <a:lnTo>
                    <a:pt x="476" y="594"/>
                  </a:lnTo>
                  <a:lnTo>
                    <a:pt x="473" y="596"/>
                  </a:lnTo>
                  <a:lnTo>
                    <a:pt x="471" y="598"/>
                  </a:lnTo>
                  <a:lnTo>
                    <a:pt x="469" y="601"/>
                  </a:lnTo>
                  <a:lnTo>
                    <a:pt x="469" y="607"/>
                  </a:lnTo>
                  <a:lnTo>
                    <a:pt x="469" y="607"/>
                  </a:lnTo>
                  <a:lnTo>
                    <a:pt x="465" y="609"/>
                  </a:lnTo>
                  <a:lnTo>
                    <a:pt x="459" y="611"/>
                  </a:lnTo>
                  <a:lnTo>
                    <a:pt x="459" y="611"/>
                  </a:lnTo>
                  <a:lnTo>
                    <a:pt x="458" y="613"/>
                  </a:lnTo>
                  <a:lnTo>
                    <a:pt x="458" y="613"/>
                  </a:lnTo>
                  <a:lnTo>
                    <a:pt x="458" y="616"/>
                  </a:lnTo>
                  <a:lnTo>
                    <a:pt x="458" y="618"/>
                  </a:lnTo>
                  <a:lnTo>
                    <a:pt x="459" y="622"/>
                  </a:lnTo>
                  <a:lnTo>
                    <a:pt x="461" y="624"/>
                  </a:lnTo>
                  <a:lnTo>
                    <a:pt x="461" y="624"/>
                  </a:lnTo>
                  <a:lnTo>
                    <a:pt x="459" y="628"/>
                  </a:lnTo>
                  <a:lnTo>
                    <a:pt x="458" y="634"/>
                  </a:lnTo>
                  <a:lnTo>
                    <a:pt x="452" y="637"/>
                  </a:lnTo>
                  <a:lnTo>
                    <a:pt x="450" y="643"/>
                  </a:lnTo>
                  <a:lnTo>
                    <a:pt x="450" y="643"/>
                  </a:lnTo>
                  <a:lnTo>
                    <a:pt x="446" y="651"/>
                  </a:lnTo>
                  <a:lnTo>
                    <a:pt x="444" y="658"/>
                  </a:lnTo>
                  <a:lnTo>
                    <a:pt x="444" y="658"/>
                  </a:lnTo>
                  <a:lnTo>
                    <a:pt x="439" y="666"/>
                  </a:lnTo>
                  <a:lnTo>
                    <a:pt x="437" y="669"/>
                  </a:lnTo>
                  <a:lnTo>
                    <a:pt x="435" y="671"/>
                  </a:lnTo>
                  <a:lnTo>
                    <a:pt x="435" y="671"/>
                  </a:lnTo>
                  <a:lnTo>
                    <a:pt x="437" y="675"/>
                  </a:lnTo>
                  <a:lnTo>
                    <a:pt x="439" y="679"/>
                  </a:lnTo>
                  <a:lnTo>
                    <a:pt x="439" y="681"/>
                  </a:lnTo>
                  <a:lnTo>
                    <a:pt x="440" y="685"/>
                  </a:lnTo>
                  <a:lnTo>
                    <a:pt x="440" y="685"/>
                  </a:lnTo>
                  <a:lnTo>
                    <a:pt x="440" y="688"/>
                  </a:lnTo>
                  <a:lnTo>
                    <a:pt x="439" y="690"/>
                  </a:lnTo>
                  <a:lnTo>
                    <a:pt x="437" y="692"/>
                  </a:lnTo>
                  <a:lnTo>
                    <a:pt x="435" y="696"/>
                  </a:lnTo>
                  <a:lnTo>
                    <a:pt x="435" y="696"/>
                  </a:lnTo>
                  <a:lnTo>
                    <a:pt x="433" y="702"/>
                  </a:lnTo>
                  <a:lnTo>
                    <a:pt x="433" y="707"/>
                  </a:lnTo>
                  <a:lnTo>
                    <a:pt x="429" y="713"/>
                  </a:lnTo>
                  <a:lnTo>
                    <a:pt x="429" y="713"/>
                  </a:lnTo>
                  <a:lnTo>
                    <a:pt x="425" y="715"/>
                  </a:lnTo>
                  <a:lnTo>
                    <a:pt x="425" y="715"/>
                  </a:lnTo>
                  <a:lnTo>
                    <a:pt x="423" y="719"/>
                  </a:lnTo>
                  <a:lnTo>
                    <a:pt x="422" y="721"/>
                  </a:lnTo>
                  <a:lnTo>
                    <a:pt x="418" y="724"/>
                  </a:lnTo>
                  <a:lnTo>
                    <a:pt x="412" y="726"/>
                  </a:lnTo>
                  <a:lnTo>
                    <a:pt x="406" y="726"/>
                  </a:lnTo>
                  <a:lnTo>
                    <a:pt x="403" y="728"/>
                  </a:lnTo>
                  <a:lnTo>
                    <a:pt x="399" y="726"/>
                  </a:lnTo>
                  <a:lnTo>
                    <a:pt x="395" y="726"/>
                  </a:lnTo>
                  <a:lnTo>
                    <a:pt x="395" y="726"/>
                  </a:lnTo>
                  <a:lnTo>
                    <a:pt x="391" y="722"/>
                  </a:lnTo>
                  <a:lnTo>
                    <a:pt x="388" y="719"/>
                  </a:lnTo>
                  <a:lnTo>
                    <a:pt x="386" y="717"/>
                  </a:lnTo>
                  <a:lnTo>
                    <a:pt x="384" y="715"/>
                  </a:lnTo>
                  <a:lnTo>
                    <a:pt x="380" y="715"/>
                  </a:lnTo>
                  <a:lnTo>
                    <a:pt x="380" y="715"/>
                  </a:lnTo>
                  <a:lnTo>
                    <a:pt x="376" y="715"/>
                  </a:lnTo>
                  <a:lnTo>
                    <a:pt x="371" y="715"/>
                  </a:lnTo>
                  <a:lnTo>
                    <a:pt x="365" y="715"/>
                  </a:lnTo>
                  <a:lnTo>
                    <a:pt x="359" y="715"/>
                  </a:lnTo>
                  <a:lnTo>
                    <a:pt x="359" y="715"/>
                  </a:lnTo>
                  <a:lnTo>
                    <a:pt x="357" y="713"/>
                  </a:lnTo>
                  <a:lnTo>
                    <a:pt x="353" y="711"/>
                  </a:lnTo>
                  <a:lnTo>
                    <a:pt x="353" y="711"/>
                  </a:lnTo>
                  <a:lnTo>
                    <a:pt x="353" y="707"/>
                  </a:lnTo>
                  <a:lnTo>
                    <a:pt x="350" y="705"/>
                  </a:lnTo>
                  <a:lnTo>
                    <a:pt x="348" y="703"/>
                  </a:lnTo>
                  <a:lnTo>
                    <a:pt x="344" y="703"/>
                  </a:lnTo>
                  <a:lnTo>
                    <a:pt x="344" y="703"/>
                  </a:lnTo>
                  <a:lnTo>
                    <a:pt x="342" y="700"/>
                  </a:lnTo>
                  <a:lnTo>
                    <a:pt x="338" y="694"/>
                  </a:lnTo>
                  <a:lnTo>
                    <a:pt x="336" y="690"/>
                  </a:lnTo>
                  <a:lnTo>
                    <a:pt x="335" y="686"/>
                  </a:lnTo>
                  <a:lnTo>
                    <a:pt x="335" y="686"/>
                  </a:lnTo>
                  <a:lnTo>
                    <a:pt x="331" y="683"/>
                  </a:lnTo>
                  <a:lnTo>
                    <a:pt x="327" y="679"/>
                  </a:lnTo>
                  <a:lnTo>
                    <a:pt x="325" y="675"/>
                  </a:lnTo>
                  <a:lnTo>
                    <a:pt x="323" y="671"/>
                  </a:lnTo>
                  <a:lnTo>
                    <a:pt x="323" y="671"/>
                  </a:lnTo>
                  <a:lnTo>
                    <a:pt x="323" y="669"/>
                  </a:lnTo>
                  <a:lnTo>
                    <a:pt x="323" y="668"/>
                  </a:lnTo>
                  <a:lnTo>
                    <a:pt x="323" y="666"/>
                  </a:lnTo>
                  <a:lnTo>
                    <a:pt x="323" y="662"/>
                  </a:lnTo>
                  <a:lnTo>
                    <a:pt x="323" y="662"/>
                  </a:lnTo>
                  <a:lnTo>
                    <a:pt x="321" y="658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0" y="649"/>
                  </a:lnTo>
                  <a:lnTo>
                    <a:pt x="310" y="647"/>
                  </a:lnTo>
                  <a:lnTo>
                    <a:pt x="310" y="645"/>
                  </a:lnTo>
                  <a:lnTo>
                    <a:pt x="310" y="639"/>
                  </a:lnTo>
                  <a:lnTo>
                    <a:pt x="310" y="639"/>
                  </a:lnTo>
                  <a:lnTo>
                    <a:pt x="312" y="637"/>
                  </a:lnTo>
                  <a:lnTo>
                    <a:pt x="312" y="635"/>
                  </a:lnTo>
                  <a:lnTo>
                    <a:pt x="318" y="634"/>
                  </a:lnTo>
                  <a:lnTo>
                    <a:pt x="319" y="630"/>
                  </a:lnTo>
                  <a:lnTo>
                    <a:pt x="321" y="628"/>
                  </a:lnTo>
                  <a:lnTo>
                    <a:pt x="321" y="626"/>
                  </a:lnTo>
                  <a:lnTo>
                    <a:pt x="321" y="626"/>
                  </a:lnTo>
                  <a:lnTo>
                    <a:pt x="318" y="626"/>
                  </a:lnTo>
                  <a:lnTo>
                    <a:pt x="312" y="626"/>
                  </a:lnTo>
                  <a:lnTo>
                    <a:pt x="301" y="630"/>
                  </a:lnTo>
                  <a:lnTo>
                    <a:pt x="301" y="630"/>
                  </a:lnTo>
                  <a:lnTo>
                    <a:pt x="299" y="626"/>
                  </a:lnTo>
                  <a:lnTo>
                    <a:pt x="297" y="620"/>
                  </a:lnTo>
                  <a:lnTo>
                    <a:pt x="295" y="609"/>
                  </a:lnTo>
                  <a:lnTo>
                    <a:pt x="295" y="609"/>
                  </a:lnTo>
                  <a:lnTo>
                    <a:pt x="291" y="599"/>
                  </a:lnTo>
                  <a:lnTo>
                    <a:pt x="285" y="590"/>
                  </a:lnTo>
                  <a:lnTo>
                    <a:pt x="285" y="590"/>
                  </a:lnTo>
                  <a:lnTo>
                    <a:pt x="280" y="582"/>
                  </a:lnTo>
                  <a:lnTo>
                    <a:pt x="274" y="577"/>
                  </a:lnTo>
                  <a:lnTo>
                    <a:pt x="274" y="577"/>
                  </a:lnTo>
                  <a:lnTo>
                    <a:pt x="272" y="571"/>
                  </a:lnTo>
                  <a:lnTo>
                    <a:pt x="272" y="569"/>
                  </a:lnTo>
                  <a:lnTo>
                    <a:pt x="272" y="567"/>
                  </a:lnTo>
                  <a:lnTo>
                    <a:pt x="272" y="567"/>
                  </a:lnTo>
                  <a:lnTo>
                    <a:pt x="276" y="567"/>
                  </a:lnTo>
                  <a:lnTo>
                    <a:pt x="280" y="565"/>
                  </a:lnTo>
                  <a:lnTo>
                    <a:pt x="280" y="564"/>
                  </a:lnTo>
                  <a:lnTo>
                    <a:pt x="280" y="564"/>
                  </a:lnTo>
                  <a:lnTo>
                    <a:pt x="282" y="562"/>
                  </a:lnTo>
                  <a:lnTo>
                    <a:pt x="282" y="560"/>
                  </a:lnTo>
                  <a:lnTo>
                    <a:pt x="280" y="556"/>
                  </a:lnTo>
                  <a:lnTo>
                    <a:pt x="280" y="554"/>
                  </a:lnTo>
                  <a:lnTo>
                    <a:pt x="276" y="548"/>
                  </a:lnTo>
                  <a:lnTo>
                    <a:pt x="274" y="547"/>
                  </a:lnTo>
                  <a:lnTo>
                    <a:pt x="274" y="543"/>
                  </a:lnTo>
                  <a:lnTo>
                    <a:pt x="274" y="543"/>
                  </a:lnTo>
                  <a:lnTo>
                    <a:pt x="274" y="539"/>
                  </a:lnTo>
                  <a:lnTo>
                    <a:pt x="276" y="533"/>
                  </a:lnTo>
                  <a:lnTo>
                    <a:pt x="280" y="524"/>
                  </a:lnTo>
                  <a:lnTo>
                    <a:pt x="280" y="524"/>
                  </a:lnTo>
                  <a:lnTo>
                    <a:pt x="280" y="518"/>
                  </a:lnTo>
                  <a:lnTo>
                    <a:pt x="284" y="514"/>
                  </a:lnTo>
                  <a:lnTo>
                    <a:pt x="285" y="512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5" y="512"/>
                  </a:lnTo>
                  <a:lnTo>
                    <a:pt x="297" y="512"/>
                  </a:lnTo>
                  <a:lnTo>
                    <a:pt x="299" y="512"/>
                  </a:lnTo>
                  <a:lnTo>
                    <a:pt x="299" y="512"/>
                  </a:lnTo>
                  <a:lnTo>
                    <a:pt x="302" y="511"/>
                  </a:lnTo>
                  <a:lnTo>
                    <a:pt x="308" y="509"/>
                  </a:lnTo>
                  <a:lnTo>
                    <a:pt x="308" y="509"/>
                  </a:lnTo>
                  <a:lnTo>
                    <a:pt x="310" y="505"/>
                  </a:lnTo>
                  <a:lnTo>
                    <a:pt x="310" y="499"/>
                  </a:lnTo>
                  <a:lnTo>
                    <a:pt x="310" y="488"/>
                  </a:lnTo>
                  <a:lnTo>
                    <a:pt x="306" y="478"/>
                  </a:lnTo>
                  <a:lnTo>
                    <a:pt x="304" y="475"/>
                  </a:lnTo>
                  <a:lnTo>
                    <a:pt x="301" y="469"/>
                  </a:lnTo>
                  <a:lnTo>
                    <a:pt x="301" y="469"/>
                  </a:lnTo>
                  <a:lnTo>
                    <a:pt x="297" y="465"/>
                  </a:lnTo>
                  <a:lnTo>
                    <a:pt x="293" y="463"/>
                  </a:lnTo>
                  <a:lnTo>
                    <a:pt x="289" y="463"/>
                  </a:lnTo>
                  <a:lnTo>
                    <a:pt x="284" y="461"/>
                  </a:lnTo>
                  <a:lnTo>
                    <a:pt x="274" y="459"/>
                  </a:lnTo>
                  <a:lnTo>
                    <a:pt x="270" y="458"/>
                  </a:lnTo>
                  <a:lnTo>
                    <a:pt x="265" y="456"/>
                  </a:lnTo>
                  <a:lnTo>
                    <a:pt x="265" y="456"/>
                  </a:lnTo>
                  <a:lnTo>
                    <a:pt x="266" y="454"/>
                  </a:lnTo>
                  <a:lnTo>
                    <a:pt x="268" y="452"/>
                  </a:lnTo>
                  <a:lnTo>
                    <a:pt x="270" y="450"/>
                  </a:lnTo>
                  <a:lnTo>
                    <a:pt x="272" y="448"/>
                  </a:lnTo>
                  <a:lnTo>
                    <a:pt x="276" y="448"/>
                  </a:lnTo>
                  <a:lnTo>
                    <a:pt x="284" y="448"/>
                  </a:lnTo>
                  <a:lnTo>
                    <a:pt x="297" y="452"/>
                  </a:lnTo>
                  <a:lnTo>
                    <a:pt x="308" y="454"/>
                  </a:lnTo>
                  <a:lnTo>
                    <a:pt x="308" y="454"/>
                  </a:lnTo>
                  <a:lnTo>
                    <a:pt x="308" y="450"/>
                  </a:lnTo>
                  <a:lnTo>
                    <a:pt x="306" y="448"/>
                  </a:lnTo>
                  <a:lnTo>
                    <a:pt x="306" y="444"/>
                  </a:lnTo>
                  <a:lnTo>
                    <a:pt x="302" y="444"/>
                  </a:lnTo>
                  <a:lnTo>
                    <a:pt x="299" y="441"/>
                  </a:lnTo>
                  <a:lnTo>
                    <a:pt x="293" y="439"/>
                  </a:lnTo>
                  <a:lnTo>
                    <a:pt x="287" y="435"/>
                  </a:lnTo>
                  <a:lnTo>
                    <a:pt x="284" y="433"/>
                  </a:lnTo>
                  <a:lnTo>
                    <a:pt x="284" y="431"/>
                  </a:lnTo>
                  <a:lnTo>
                    <a:pt x="284" y="431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2" y="424"/>
                  </a:lnTo>
                  <a:lnTo>
                    <a:pt x="280" y="424"/>
                  </a:lnTo>
                  <a:lnTo>
                    <a:pt x="276" y="424"/>
                  </a:lnTo>
                  <a:lnTo>
                    <a:pt x="274" y="424"/>
                  </a:lnTo>
                  <a:lnTo>
                    <a:pt x="270" y="427"/>
                  </a:lnTo>
                  <a:lnTo>
                    <a:pt x="265" y="427"/>
                  </a:lnTo>
                  <a:lnTo>
                    <a:pt x="265" y="427"/>
                  </a:lnTo>
                  <a:lnTo>
                    <a:pt x="259" y="429"/>
                  </a:lnTo>
                  <a:lnTo>
                    <a:pt x="253" y="429"/>
                  </a:lnTo>
                  <a:lnTo>
                    <a:pt x="248" y="427"/>
                  </a:lnTo>
                  <a:lnTo>
                    <a:pt x="246" y="425"/>
                  </a:lnTo>
                  <a:lnTo>
                    <a:pt x="246" y="424"/>
                  </a:lnTo>
                  <a:lnTo>
                    <a:pt x="246" y="424"/>
                  </a:lnTo>
                  <a:lnTo>
                    <a:pt x="244" y="420"/>
                  </a:lnTo>
                  <a:lnTo>
                    <a:pt x="242" y="418"/>
                  </a:lnTo>
                  <a:lnTo>
                    <a:pt x="242" y="414"/>
                  </a:lnTo>
                  <a:lnTo>
                    <a:pt x="242" y="410"/>
                  </a:lnTo>
                  <a:lnTo>
                    <a:pt x="244" y="407"/>
                  </a:lnTo>
                  <a:lnTo>
                    <a:pt x="248" y="401"/>
                  </a:lnTo>
                  <a:lnTo>
                    <a:pt x="251" y="395"/>
                  </a:lnTo>
                  <a:lnTo>
                    <a:pt x="253" y="390"/>
                  </a:lnTo>
                  <a:lnTo>
                    <a:pt x="253" y="388"/>
                  </a:lnTo>
                  <a:lnTo>
                    <a:pt x="255" y="386"/>
                  </a:lnTo>
                  <a:lnTo>
                    <a:pt x="253" y="382"/>
                  </a:lnTo>
                  <a:lnTo>
                    <a:pt x="253" y="378"/>
                  </a:lnTo>
                  <a:lnTo>
                    <a:pt x="253" y="378"/>
                  </a:lnTo>
                  <a:lnTo>
                    <a:pt x="248" y="369"/>
                  </a:lnTo>
                  <a:lnTo>
                    <a:pt x="242" y="357"/>
                  </a:lnTo>
                  <a:lnTo>
                    <a:pt x="236" y="348"/>
                  </a:lnTo>
                  <a:lnTo>
                    <a:pt x="231" y="337"/>
                  </a:lnTo>
                  <a:lnTo>
                    <a:pt x="231" y="337"/>
                  </a:lnTo>
                  <a:lnTo>
                    <a:pt x="227" y="323"/>
                  </a:lnTo>
                  <a:lnTo>
                    <a:pt x="221" y="318"/>
                  </a:lnTo>
                  <a:lnTo>
                    <a:pt x="219" y="312"/>
                  </a:lnTo>
                  <a:lnTo>
                    <a:pt x="215" y="306"/>
                  </a:lnTo>
                  <a:lnTo>
                    <a:pt x="210" y="303"/>
                  </a:lnTo>
                  <a:lnTo>
                    <a:pt x="206" y="299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3" y="293"/>
                  </a:lnTo>
                  <a:lnTo>
                    <a:pt x="185" y="289"/>
                  </a:lnTo>
                  <a:lnTo>
                    <a:pt x="178" y="285"/>
                  </a:lnTo>
                  <a:lnTo>
                    <a:pt x="170" y="284"/>
                  </a:lnTo>
                  <a:lnTo>
                    <a:pt x="170" y="284"/>
                  </a:lnTo>
                  <a:lnTo>
                    <a:pt x="155" y="280"/>
                  </a:lnTo>
                  <a:lnTo>
                    <a:pt x="147" y="278"/>
                  </a:lnTo>
                  <a:lnTo>
                    <a:pt x="138" y="276"/>
                  </a:lnTo>
                  <a:lnTo>
                    <a:pt x="138" y="276"/>
                  </a:lnTo>
                  <a:lnTo>
                    <a:pt x="125" y="276"/>
                  </a:lnTo>
                  <a:lnTo>
                    <a:pt x="117" y="278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08" y="282"/>
                  </a:lnTo>
                  <a:lnTo>
                    <a:pt x="106" y="282"/>
                  </a:lnTo>
                  <a:lnTo>
                    <a:pt x="102" y="284"/>
                  </a:lnTo>
                  <a:lnTo>
                    <a:pt x="100" y="284"/>
                  </a:lnTo>
                  <a:lnTo>
                    <a:pt x="100" y="284"/>
                  </a:lnTo>
                  <a:lnTo>
                    <a:pt x="94" y="284"/>
                  </a:lnTo>
                  <a:lnTo>
                    <a:pt x="91" y="282"/>
                  </a:lnTo>
                  <a:lnTo>
                    <a:pt x="89" y="282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4"/>
                  </a:lnTo>
                  <a:lnTo>
                    <a:pt x="83" y="287"/>
                  </a:lnTo>
                  <a:lnTo>
                    <a:pt x="83" y="287"/>
                  </a:lnTo>
                  <a:lnTo>
                    <a:pt x="79" y="285"/>
                  </a:lnTo>
                  <a:lnTo>
                    <a:pt x="74" y="287"/>
                  </a:lnTo>
                  <a:lnTo>
                    <a:pt x="68" y="287"/>
                  </a:lnTo>
                  <a:lnTo>
                    <a:pt x="62" y="285"/>
                  </a:lnTo>
                  <a:lnTo>
                    <a:pt x="62" y="285"/>
                  </a:lnTo>
                  <a:lnTo>
                    <a:pt x="53" y="282"/>
                  </a:lnTo>
                  <a:lnTo>
                    <a:pt x="49" y="276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7" y="272"/>
                  </a:lnTo>
                  <a:lnTo>
                    <a:pt x="49" y="270"/>
                  </a:lnTo>
                  <a:lnTo>
                    <a:pt x="53" y="268"/>
                  </a:lnTo>
                  <a:lnTo>
                    <a:pt x="58" y="268"/>
                  </a:lnTo>
                  <a:lnTo>
                    <a:pt x="58" y="267"/>
                  </a:lnTo>
                  <a:lnTo>
                    <a:pt x="60" y="265"/>
                  </a:lnTo>
                  <a:lnTo>
                    <a:pt x="60" y="265"/>
                  </a:lnTo>
                  <a:lnTo>
                    <a:pt x="57" y="263"/>
                  </a:lnTo>
                  <a:lnTo>
                    <a:pt x="51" y="261"/>
                  </a:lnTo>
                  <a:lnTo>
                    <a:pt x="40" y="259"/>
                  </a:lnTo>
                  <a:lnTo>
                    <a:pt x="40" y="259"/>
                  </a:lnTo>
                  <a:lnTo>
                    <a:pt x="34" y="257"/>
                  </a:lnTo>
                  <a:lnTo>
                    <a:pt x="30" y="257"/>
                  </a:lnTo>
                  <a:lnTo>
                    <a:pt x="26" y="255"/>
                  </a:lnTo>
                  <a:lnTo>
                    <a:pt x="24" y="255"/>
                  </a:lnTo>
                  <a:lnTo>
                    <a:pt x="23" y="251"/>
                  </a:lnTo>
                  <a:lnTo>
                    <a:pt x="21" y="248"/>
                  </a:lnTo>
                  <a:lnTo>
                    <a:pt x="21" y="248"/>
                  </a:lnTo>
                  <a:lnTo>
                    <a:pt x="24" y="244"/>
                  </a:lnTo>
                  <a:lnTo>
                    <a:pt x="28" y="244"/>
                  </a:lnTo>
                  <a:lnTo>
                    <a:pt x="34" y="242"/>
                  </a:lnTo>
                  <a:lnTo>
                    <a:pt x="38" y="242"/>
                  </a:lnTo>
                  <a:lnTo>
                    <a:pt x="49" y="242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66" y="242"/>
                  </a:lnTo>
                  <a:lnTo>
                    <a:pt x="77" y="240"/>
                  </a:lnTo>
                  <a:lnTo>
                    <a:pt x="81" y="240"/>
                  </a:lnTo>
                  <a:lnTo>
                    <a:pt x="85" y="238"/>
                  </a:lnTo>
                  <a:lnTo>
                    <a:pt x="89" y="236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5" y="231"/>
                  </a:lnTo>
                  <a:lnTo>
                    <a:pt x="79" y="231"/>
                  </a:lnTo>
                  <a:lnTo>
                    <a:pt x="72" y="229"/>
                  </a:lnTo>
                  <a:lnTo>
                    <a:pt x="64" y="231"/>
                  </a:lnTo>
                  <a:lnTo>
                    <a:pt x="51" y="231"/>
                  </a:lnTo>
                  <a:lnTo>
                    <a:pt x="43" y="231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6" y="223"/>
                  </a:lnTo>
                  <a:lnTo>
                    <a:pt x="23" y="221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7" y="210"/>
                  </a:lnTo>
                  <a:lnTo>
                    <a:pt x="4" y="206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4" y="198"/>
                  </a:lnTo>
                  <a:lnTo>
                    <a:pt x="7" y="197"/>
                  </a:lnTo>
                  <a:lnTo>
                    <a:pt x="15" y="193"/>
                  </a:lnTo>
                  <a:lnTo>
                    <a:pt x="23" y="193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8" y="189"/>
                  </a:lnTo>
                  <a:lnTo>
                    <a:pt x="45" y="187"/>
                  </a:lnTo>
                  <a:lnTo>
                    <a:pt x="53" y="185"/>
                  </a:lnTo>
                  <a:lnTo>
                    <a:pt x="62" y="185"/>
                  </a:lnTo>
                  <a:lnTo>
                    <a:pt x="62" y="185"/>
                  </a:lnTo>
                  <a:lnTo>
                    <a:pt x="70" y="181"/>
                  </a:lnTo>
                  <a:lnTo>
                    <a:pt x="74" y="180"/>
                  </a:lnTo>
                  <a:lnTo>
                    <a:pt x="77" y="178"/>
                  </a:lnTo>
                  <a:lnTo>
                    <a:pt x="77" y="178"/>
                  </a:lnTo>
                  <a:lnTo>
                    <a:pt x="87" y="178"/>
                  </a:lnTo>
                  <a:lnTo>
                    <a:pt x="92" y="176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100" y="172"/>
                  </a:lnTo>
                  <a:lnTo>
                    <a:pt x="108" y="164"/>
                  </a:lnTo>
                  <a:lnTo>
                    <a:pt x="111" y="163"/>
                  </a:lnTo>
                  <a:lnTo>
                    <a:pt x="111" y="159"/>
                  </a:lnTo>
                  <a:lnTo>
                    <a:pt x="115" y="155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11" y="151"/>
                  </a:lnTo>
                  <a:lnTo>
                    <a:pt x="106" y="147"/>
                  </a:lnTo>
                  <a:lnTo>
                    <a:pt x="92" y="144"/>
                  </a:lnTo>
                  <a:lnTo>
                    <a:pt x="87" y="142"/>
                  </a:lnTo>
                  <a:lnTo>
                    <a:pt x="81" y="140"/>
                  </a:lnTo>
                  <a:lnTo>
                    <a:pt x="77" y="136"/>
                  </a:lnTo>
                  <a:lnTo>
                    <a:pt x="77" y="134"/>
                  </a:lnTo>
                  <a:lnTo>
                    <a:pt x="77" y="130"/>
                  </a:lnTo>
                  <a:lnTo>
                    <a:pt x="77" y="130"/>
                  </a:lnTo>
                  <a:lnTo>
                    <a:pt x="77" y="129"/>
                  </a:lnTo>
                  <a:lnTo>
                    <a:pt x="81" y="127"/>
                  </a:lnTo>
                  <a:lnTo>
                    <a:pt x="85" y="123"/>
                  </a:lnTo>
                  <a:lnTo>
                    <a:pt x="89" y="121"/>
                  </a:lnTo>
                  <a:lnTo>
                    <a:pt x="100" y="117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11" y="113"/>
                  </a:lnTo>
                  <a:lnTo>
                    <a:pt x="115" y="111"/>
                  </a:lnTo>
                  <a:lnTo>
                    <a:pt x="125" y="106"/>
                  </a:lnTo>
                  <a:lnTo>
                    <a:pt x="128" y="104"/>
                  </a:lnTo>
                  <a:lnTo>
                    <a:pt x="132" y="102"/>
                  </a:lnTo>
                  <a:lnTo>
                    <a:pt x="138" y="100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47" y="104"/>
                  </a:lnTo>
                  <a:lnTo>
                    <a:pt x="153" y="108"/>
                  </a:lnTo>
                  <a:lnTo>
                    <a:pt x="157" y="110"/>
                  </a:lnTo>
                  <a:lnTo>
                    <a:pt x="159" y="110"/>
                  </a:lnTo>
                  <a:lnTo>
                    <a:pt x="162" y="110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06"/>
                  </a:lnTo>
                  <a:lnTo>
                    <a:pt x="168" y="104"/>
                  </a:lnTo>
                  <a:lnTo>
                    <a:pt x="168" y="100"/>
                  </a:lnTo>
                  <a:lnTo>
                    <a:pt x="168" y="94"/>
                  </a:lnTo>
                  <a:lnTo>
                    <a:pt x="168" y="93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4" y="87"/>
                  </a:lnTo>
                  <a:lnTo>
                    <a:pt x="162" y="81"/>
                  </a:lnTo>
                  <a:lnTo>
                    <a:pt x="162" y="79"/>
                  </a:lnTo>
                  <a:lnTo>
                    <a:pt x="162" y="77"/>
                  </a:lnTo>
                  <a:lnTo>
                    <a:pt x="162" y="76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8" y="72"/>
                  </a:lnTo>
                  <a:lnTo>
                    <a:pt x="174" y="72"/>
                  </a:lnTo>
                  <a:lnTo>
                    <a:pt x="185" y="72"/>
                  </a:lnTo>
                  <a:lnTo>
                    <a:pt x="185" y="72"/>
                  </a:lnTo>
                  <a:lnTo>
                    <a:pt x="195" y="74"/>
                  </a:lnTo>
                  <a:lnTo>
                    <a:pt x="204" y="72"/>
                  </a:lnTo>
                  <a:lnTo>
                    <a:pt x="212" y="70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29" y="62"/>
                  </a:lnTo>
                  <a:lnTo>
                    <a:pt x="238" y="60"/>
                  </a:lnTo>
                  <a:lnTo>
                    <a:pt x="246" y="5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61" y="57"/>
                  </a:lnTo>
                  <a:lnTo>
                    <a:pt x="265" y="59"/>
                  </a:lnTo>
                  <a:lnTo>
                    <a:pt x="270" y="60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4" y="66"/>
                  </a:lnTo>
                  <a:lnTo>
                    <a:pt x="274" y="70"/>
                  </a:lnTo>
                  <a:lnTo>
                    <a:pt x="274" y="76"/>
                  </a:lnTo>
                  <a:lnTo>
                    <a:pt x="274" y="79"/>
                  </a:lnTo>
                  <a:lnTo>
                    <a:pt x="274" y="83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80" y="83"/>
                  </a:lnTo>
                  <a:lnTo>
                    <a:pt x="280" y="81"/>
                  </a:lnTo>
                  <a:lnTo>
                    <a:pt x="282" y="76"/>
                  </a:lnTo>
                  <a:lnTo>
                    <a:pt x="284" y="68"/>
                  </a:lnTo>
                  <a:lnTo>
                    <a:pt x="284" y="62"/>
                  </a:lnTo>
                  <a:lnTo>
                    <a:pt x="284" y="62"/>
                  </a:lnTo>
                  <a:lnTo>
                    <a:pt x="287" y="62"/>
                  </a:lnTo>
                  <a:lnTo>
                    <a:pt x="291" y="62"/>
                  </a:lnTo>
                  <a:lnTo>
                    <a:pt x="295" y="64"/>
                  </a:lnTo>
                  <a:lnTo>
                    <a:pt x="297" y="66"/>
                  </a:lnTo>
                  <a:lnTo>
                    <a:pt x="302" y="72"/>
                  </a:lnTo>
                  <a:lnTo>
                    <a:pt x="306" y="74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6" y="77"/>
                  </a:lnTo>
                  <a:lnTo>
                    <a:pt x="321" y="76"/>
                  </a:lnTo>
                  <a:lnTo>
                    <a:pt x="329" y="76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1" y="72"/>
                  </a:lnTo>
                  <a:lnTo>
                    <a:pt x="325" y="66"/>
                  </a:lnTo>
                  <a:lnTo>
                    <a:pt x="319" y="60"/>
                  </a:lnTo>
                  <a:lnTo>
                    <a:pt x="312" y="55"/>
                  </a:lnTo>
                  <a:lnTo>
                    <a:pt x="312" y="55"/>
                  </a:lnTo>
                  <a:lnTo>
                    <a:pt x="319" y="53"/>
                  </a:lnTo>
                  <a:lnTo>
                    <a:pt x="323" y="51"/>
                  </a:lnTo>
                  <a:lnTo>
                    <a:pt x="329" y="49"/>
                  </a:lnTo>
                  <a:lnTo>
                    <a:pt x="331" y="47"/>
                  </a:lnTo>
                  <a:lnTo>
                    <a:pt x="335" y="49"/>
                  </a:lnTo>
                  <a:lnTo>
                    <a:pt x="335" y="49"/>
                  </a:lnTo>
                  <a:lnTo>
                    <a:pt x="340" y="51"/>
                  </a:lnTo>
                  <a:lnTo>
                    <a:pt x="346" y="55"/>
                  </a:lnTo>
                  <a:lnTo>
                    <a:pt x="359" y="62"/>
                  </a:lnTo>
                  <a:lnTo>
                    <a:pt x="359" y="62"/>
                  </a:lnTo>
                  <a:lnTo>
                    <a:pt x="369" y="66"/>
                  </a:lnTo>
                  <a:lnTo>
                    <a:pt x="380" y="74"/>
                  </a:lnTo>
                  <a:lnTo>
                    <a:pt x="388" y="76"/>
                  </a:lnTo>
                  <a:lnTo>
                    <a:pt x="393" y="79"/>
                  </a:lnTo>
                  <a:lnTo>
                    <a:pt x="397" y="79"/>
                  </a:lnTo>
                  <a:lnTo>
                    <a:pt x="399" y="79"/>
                  </a:lnTo>
                  <a:lnTo>
                    <a:pt x="403" y="77"/>
                  </a:lnTo>
                  <a:lnTo>
                    <a:pt x="403" y="77"/>
                  </a:lnTo>
                  <a:lnTo>
                    <a:pt x="401" y="76"/>
                  </a:lnTo>
                  <a:lnTo>
                    <a:pt x="399" y="72"/>
                  </a:lnTo>
                  <a:lnTo>
                    <a:pt x="397" y="68"/>
                  </a:lnTo>
                  <a:lnTo>
                    <a:pt x="391" y="64"/>
                  </a:lnTo>
                  <a:lnTo>
                    <a:pt x="386" y="60"/>
                  </a:lnTo>
                  <a:lnTo>
                    <a:pt x="372" y="55"/>
                  </a:lnTo>
                  <a:lnTo>
                    <a:pt x="369" y="51"/>
                  </a:lnTo>
                  <a:lnTo>
                    <a:pt x="365" y="47"/>
                  </a:lnTo>
                  <a:lnTo>
                    <a:pt x="365" y="47"/>
                  </a:lnTo>
                  <a:lnTo>
                    <a:pt x="365" y="45"/>
                  </a:lnTo>
                  <a:lnTo>
                    <a:pt x="371" y="45"/>
                  </a:lnTo>
                  <a:lnTo>
                    <a:pt x="380" y="47"/>
                  </a:lnTo>
                  <a:lnTo>
                    <a:pt x="401" y="51"/>
                  </a:lnTo>
                  <a:lnTo>
                    <a:pt x="401" y="51"/>
                  </a:lnTo>
                  <a:lnTo>
                    <a:pt x="399" y="45"/>
                  </a:lnTo>
                  <a:lnTo>
                    <a:pt x="399" y="43"/>
                  </a:lnTo>
                  <a:lnTo>
                    <a:pt x="397" y="42"/>
                  </a:lnTo>
                  <a:lnTo>
                    <a:pt x="397" y="42"/>
                  </a:lnTo>
                  <a:lnTo>
                    <a:pt x="401" y="40"/>
                  </a:lnTo>
                  <a:lnTo>
                    <a:pt x="403" y="40"/>
                  </a:lnTo>
                  <a:lnTo>
                    <a:pt x="406" y="38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399" y="34"/>
                  </a:lnTo>
                  <a:lnTo>
                    <a:pt x="388" y="34"/>
                  </a:lnTo>
                  <a:lnTo>
                    <a:pt x="388" y="34"/>
                  </a:lnTo>
                  <a:lnTo>
                    <a:pt x="391" y="30"/>
                  </a:lnTo>
                  <a:lnTo>
                    <a:pt x="391" y="28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406" y="23"/>
                  </a:lnTo>
                  <a:lnTo>
                    <a:pt x="420" y="19"/>
                  </a:lnTo>
                  <a:lnTo>
                    <a:pt x="433" y="19"/>
                  </a:lnTo>
                  <a:lnTo>
                    <a:pt x="439" y="19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52" y="23"/>
                  </a:lnTo>
                  <a:lnTo>
                    <a:pt x="459" y="24"/>
                  </a:lnTo>
                  <a:lnTo>
                    <a:pt x="465" y="26"/>
                  </a:lnTo>
                  <a:lnTo>
                    <a:pt x="469" y="26"/>
                  </a:lnTo>
                  <a:lnTo>
                    <a:pt x="471" y="24"/>
                  </a:lnTo>
                  <a:lnTo>
                    <a:pt x="471" y="24"/>
                  </a:lnTo>
                  <a:lnTo>
                    <a:pt x="473" y="23"/>
                  </a:lnTo>
                  <a:lnTo>
                    <a:pt x="476" y="21"/>
                  </a:lnTo>
                  <a:lnTo>
                    <a:pt x="476" y="19"/>
                  </a:lnTo>
                  <a:lnTo>
                    <a:pt x="480" y="17"/>
                  </a:lnTo>
                  <a:lnTo>
                    <a:pt x="480" y="17"/>
                  </a:lnTo>
                  <a:lnTo>
                    <a:pt x="482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2" y="19"/>
                  </a:lnTo>
                  <a:lnTo>
                    <a:pt x="492" y="19"/>
                  </a:lnTo>
                  <a:lnTo>
                    <a:pt x="492" y="11"/>
                  </a:lnTo>
                  <a:lnTo>
                    <a:pt x="492" y="11"/>
                  </a:lnTo>
                  <a:lnTo>
                    <a:pt x="497" y="11"/>
                  </a:lnTo>
                  <a:lnTo>
                    <a:pt x="503" y="9"/>
                  </a:lnTo>
                  <a:lnTo>
                    <a:pt x="507" y="7"/>
                  </a:lnTo>
                  <a:lnTo>
                    <a:pt x="512" y="7"/>
                  </a:lnTo>
                  <a:lnTo>
                    <a:pt x="512" y="7"/>
                  </a:lnTo>
                  <a:lnTo>
                    <a:pt x="514" y="11"/>
                  </a:lnTo>
                  <a:lnTo>
                    <a:pt x="518" y="13"/>
                  </a:lnTo>
                  <a:lnTo>
                    <a:pt x="518" y="13"/>
                  </a:lnTo>
                  <a:lnTo>
                    <a:pt x="520" y="9"/>
                  </a:lnTo>
                  <a:lnTo>
                    <a:pt x="522" y="6"/>
                  </a:lnTo>
                  <a:lnTo>
                    <a:pt x="522" y="6"/>
                  </a:lnTo>
                  <a:lnTo>
                    <a:pt x="526" y="6"/>
                  </a:lnTo>
                  <a:lnTo>
                    <a:pt x="529" y="6"/>
                  </a:lnTo>
                  <a:lnTo>
                    <a:pt x="541" y="4"/>
                  </a:lnTo>
                  <a:lnTo>
                    <a:pt x="544" y="4"/>
                  </a:lnTo>
                  <a:lnTo>
                    <a:pt x="550" y="4"/>
                  </a:lnTo>
                  <a:lnTo>
                    <a:pt x="554" y="6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60" y="7"/>
                  </a:lnTo>
                  <a:lnTo>
                    <a:pt x="560" y="4"/>
                  </a:lnTo>
                  <a:lnTo>
                    <a:pt x="560" y="4"/>
                  </a:lnTo>
                  <a:lnTo>
                    <a:pt x="567" y="2"/>
                  </a:lnTo>
                  <a:lnTo>
                    <a:pt x="575" y="0"/>
                  </a:lnTo>
                  <a:lnTo>
                    <a:pt x="582" y="0"/>
                  </a:lnTo>
                  <a:lnTo>
                    <a:pt x="590" y="0"/>
                  </a:lnTo>
                  <a:lnTo>
                    <a:pt x="605" y="0"/>
                  </a:lnTo>
                  <a:lnTo>
                    <a:pt x="618" y="4"/>
                  </a:lnTo>
                  <a:lnTo>
                    <a:pt x="618" y="4"/>
                  </a:lnTo>
                  <a:lnTo>
                    <a:pt x="633" y="6"/>
                  </a:lnTo>
                  <a:lnTo>
                    <a:pt x="645" y="7"/>
                  </a:lnTo>
                  <a:lnTo>
                    <a:pt x="656" y="11"/>
                  </a:lnTo>
                  <a:lnTo>
                    <a:pt x="662" y="15"/>
                  </a:lnTo>
                  <a:lnTo>
                    <a:pt x="667" y="17"/>
                  </a:lnTo>
                  <a:lnTo>
                    <a:pt x="667" y="17"/>
                  </a:lnTo>
                  <a:lnTo>
                    <a:pt x="666" y="21"/>
                  </a:lnTo>
                  <a:lnTo>
                    <a:pt x="666" y="21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7" y="23"/>
                  </a:lnTo>
                  <a:lnTo>
                    <a:pt x="679" y="23"/>
                  </a:lnTo>
                  <a:lnTo>
                    <a:pt x="683" y="23"/>
                  </a:lnTo>
                  <a:lnTo>
                    <a:pt x="686" y="24"/>
                  </a:lnTo>
                  <a:lnTo>
                    <a:pt x="686" y="26"/>
                  </a:lnTo>
                  <a:lnTo>
                    <a:pt x="688" y="26"/>
                  </a:lnTo>
                  <a:lnTo>
                    <a:pt x="686" y="32"/>
                  </a:lnTo>
                  <a:lnTo>
                    <a:pt x="686" y="32"/>
                  </a:lnTo>
                  <a:lnTo>
                    <a:pt x="683" y="34"/>
                  </a:lnTo>
                  <a:lnTo>
                    <a:pt x="681" y="36"/>
                  </a:lnTo>
                  <a:lnTo>
                    <a:pt x="681" y="36"/>
                  </a:lnTo>
                  <a:lnTo>
                    <a:pt x="694" y="34"/>
                  </a:lnTo>
                  <a:lnTo>
                    <a:pt x="696" y="34"/>
                  </a:lnTo>
                  <a:lnTo>
                    <a:pt x="700" y="34"/>
                  </a:lnTo>
                  <a:lnTo>
                    <a:pt x="701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1" y="40"/>
                  </a:lnTo>
                  <a:lnTo>
                    <a:pt x="701" y="40"/>
                  </a:lnTo>
                  <a:lnTo>
                    <a:pt x="711" y="40"/>
                  </a:lnTo>
                  <a:lnTo>
                    <a:pt x="722" y="40"/>
                  </a:lnTo>
                  <a:lnTo>
                    <a:pt x="726" y="40"/>
                  </a:lnTo>
                  <a:lnTo>
                    <a:pt x="730" y="42"/>
                  </a:lnTo>
                  <a:lnTo>
                    <a:pt x="734" y="43"/>
                  </a:lnTo>
                  <a:lnTo>
                    <a:pt x="737" y="49"/>
                  </a:lnTo>
                  <a:lnTo>
                    <a:pt x="737" y="49"/>
                  </a:lnTo>
                  <a:lnTo>
                    <a:pt x="718" y="55"/>
                  </a:lnTo>
                  <a:lnTo>
                    <a:pt x="698" y="60"/>
                  </a:lnTo>
                  <a:lnTo>
                    <a:pt x="688" y="62"/>
                  </a:lnTo>
                  <a:lnTo>
                    <a:pt x="679" y="62"/>
                  </a:lnTo>
                  <a:lnTo>
                    <a:pt x="669" y="62"/>
                  </a:lnTo>
                  <a:lnTo>
                    <a:pt x="660" y="62"/>
                  </a:lnTo>
                  <a:lnTo>
                    <a:pt x="660" y="62"/>
                  </a:lnTo>
                  <a:lnTo>
                    <a:pt x="647" y="60"/>
                  </a:lnTo>
                  <a:lnTo>
                    <a:pt x="633" y="60"/>
                  </a:lnTo>
                  <a:lnTo>
                    <a:pt x="620" y="62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599" y="68"/>
                  </a:lnTo>
                  <a:lnTo>
                    <a:pt x="588" y="72"/>
                  </a:lnTo>
                  <a:lnTo>
                    <a:pt x="579" y="77"/>
                  </a:lnTo>
                  <a:lnTo>
                    <a:pt x="575" y="79"/>
                  </a:lnTo>
                  <a:lnTo>
                    <a:pt x="573" y="83"/>
                  </a:lnTo>
                  <a:lnTo>
                    <a:pt x="573" y="83"/>
                  </a:lnTo>
                  <a:lnTo>
                    <a:pt x="575" y="85"/>
                  </a:lnTo>
                  <a:lnTo>
                    <a:pt x="577" y="85"/>
                  </a:lnTo>
                  <a:lnTo>
                    <a:pt x="584" y="85"/>
                  </a:lnTo>
                  <a:lnTo>
                    <a:pt x="592" y="83"/>
                  </a:lnTo>
                  <a:lnTo>
                    <a:pt x="597" y="81"/>
                  </a:lnTo>
                  <a:lnTo>
                    <a:pt x="611" y="76"/>
                  </a:lnTo>
                  <a:lnTo>
                    <a:pt x="618" y="74"/>
                  </a:lnTo>
                  <a:lnTo>
                    <a:pt x="622" y="72"/>
                  </a:lnTo>
                  <a:lnTo>
                    <a:pt x="622" y="72"/>
                  </a:lnTo>
                  <a:lnTo>
                    <a:pt x="630" y="72"/>
                  </a:lnTo>
                  <a:lnTo>
                    <a:pt x="637" y="70"/>
                  </a:lnTo>
                  <a:lnTo>
                    <a:pt x="650" y="70"/>
                  </a:lnTo>
                  <a:lnTo>
                    <a:pt x="664" y="72"/>
                  </a:lnTo>
                  <a:lnTo>
                    <a:pt x="677" y="72"/>
                  </a:lnTo>
                  <a:lnTo>
                    <a:pt x="677" y="72"/>
                  </a:lnTo>
                  <a:lnTo>
                    <a:pt x="679" y="76"/>
                  </a:lnTo>
                  <a:lnTo>
                    <a:pt x="679" y="76"/>
                  </a:lnTo>
                  <a:lnTo>
                    <a:pt x="675" y="79"/>
                  </a:lnTo>
                  <a:lnTo>
                    <a:pt x="671" y="81"/>
                  </a:lnTo>
                  <a:lnTo>
                    <a:pt x="666" y="83"/>
                  </a:lnTo>
                  <a:lnTo>
                    <a:pt x="658" y="85"/>
                  </a:lnTo>
                  <a:lnTo>
                    <a:pt x="656" y="89"/>
                  </a:lnTo>
                  <a:lnTo>
                    <a:pt x="650" y="91"/>
                  </a:lnTo>
                  <a:lnTo>
                    <a:pt x="650" y="91"/>
                  </a:lnTo>
                  <a:lnTo>
                    <a:pt x="652" y="94"/>
                  </a:lnTo>
                  <a:lnTo>
                    <a:pt x="652" y="94"/>
                  </a:lnTo>
                  <a:lnTo>
                    <a:pt x="656" y="94"/>
                  </a:lnTo>
                  <a:lnTo>
                    <a:pt x="660" y="94"/>
                  </a:lnTo>
                  <a:lnTo>
                    <a:pt x="667" y="93"/>
                  </a:lnTo>
                  <a:lnTo>
                    <a:pt x="679" y="87"/>
                  </a:lnTo>
                  <a:lnTo>
                    <a:pt x="679" y="87"/>
                  </a:lnTo>
                  <a:lnTo>
                    <a:pt x="686" y="85"/>
                  </a:lnTo>
                  <a:lnTo>
                    <a:pt x="692" y="81"/>
                  </a:lnTo>
                  <a:lnTo>
                    <a:pt x="696" y="77"/>
                  </a:lnTo>
                  <a:lnTo>
                    <a:pt x="700" y="72"/>
                  </a:lnTo>
                  <a:lnTo>
                    <a:pt x="700" y="72"/>
                  </a:lnTo>
                  <a:lnTo>
                    <a:pt x="701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5" y="68"/>
                  </a:lnTo>
                  <a:lnTo>
                    <a:pt x="709" y="66"/>
                  </a:lnTo>
                  <a:lnTo>
                    <a:pt x="711" y="66"/>
                  </a:lnTo>
                  <a:lnTo>
                    <a:pt x="715" y="66"/>
                  </a:lnTo>
                  <a:lnTo>
                    <a:pt x="720" y="66"/>
                  </a:lnTo>
                  <a:lnTo>
                    <a:pt x="722" y="68"/>
                  </a:lnTo>
                  <a:lnTo>
                    <a:pt x="726" y="72"/>
                  </a:lnTo>
                  <a:lnTo>
                    <a:pt x="726" y="74"/>
                  </a:lnTo>
                  <a:lnTo>
                    <a:pt x="726" y="74"/>
                  </a:lnTo>
                  <a:lnTo>
                    <a:pt x="724" y="77"/>
                  </a:lnTo>
                  <a:lnTo>
                    <a:pt x="724" y="81"/>
                  </a:lnTo>
                  <a:lnTo>
                    <a:pt x="720" y="89"/>
                  </a:lnTo>
                  <a:lnTo>
                    <a:pt x="720" y="89"/>
                  </a:lnTo>
                  <a:lnTo>
                    <a:pt x="718" y="93"/>
                  </a:lnTo>
                  <a:lnTo>
                    <a:pt x="715" y="94"/>
                  </a:lnTo>
                  <a:lnTo>
                    <a:pt x="711" y="98"/>
                  </a:lnTo>
                  <a:lnTo>
                    <a:pt x="709" y="100"/>
                  </a:lnTo>
                  <a:lnTo>
                    <a:pt x="709" y="100"/>
                  </a:lnTo>
                  <a:lnTo>
                    <a:pt x="701" y="113"/>
                  </a:lnTo>
                  <a:lnTo>
                    <a:pt x="700" y="119"/>
                  </a:lnTo>
                  <a:lnTo>
                    <a:pt x="698" y="125"/>
                  </a:lnTo>
                  <a:lnTo>
                    <a:pt x="698" y="125"/>
                  </a:lnTo>
                  <a:lnTo>
                    <a:pt x="707" y="119"/>
                  </a:lnTo>
                  <a:lnTo>
                    <a:pt x="713" y="113"/>
                  </a:lnTo>
                  <a:lnTo>
                    <a:pt x="726" y="98"/>
                  </a:lnTo>
                  <a:lnTo>
                    <a:pt x="726" y="98"/>
                  </a:lnTo>
                  <a:lnTo>
                    <a:pt x="734" y="94"/>
                  </a:lnTo>
                  <a:lnTo>
                    <a:pt x="743" y="89"/>
                  </a:lnTo>
                  <a:lnTo>
                    <a:pt x="749" y="85"/>
                  </a:lnTo>
                  <a:lnTo>
                    <a:pt x="753" y="85"/>
                  </a:lnTo>
                  <a:lnTo>
                    <a:pt x="753" y="85"/>
                  </a:lnTo>
                  <a:lnTo>
                    <a:pt x="754" y="87"/>
                  </a:lnTo>
                  <a:lnTo>
                    <a:pt x="754" y="89"/>
                  </a:lnTo>
                  <a:lnTo>
                    <a:pt x="754" y="91"/>
                  </a:lnTo>
                  <a:lnTo>
                    <a:pt x="754" y="91"/>
                  </a:lnTo>
                  <a:lnTo>
                    <a:pt x="768" y="89"/>
                  </a:lnTo>
                  <a:lnTo>
                    <a:pt x="773" y="89"/>
                  </a:lnTo>
                  <a:lnTo>
                    <a:pt x="779" y="91"/>
                  </a:lnTo>
                  <a:lnTo>
                    <a:pt x="779" y="91"/>
                  </a:lnTo>
                  <a:lnTo>
                    <a:pt x="785" y="83"/>
                  </a:lnTo>
                  <a:lnTo>
                    <a:pt x="790" y="77"/>
                  </a:lnTo>
                  <a:lnTo>
                    <a:pt x="798" y="72"/>
                  </a:lnTo>
                  <a:lnTo>
                    <a:pt x="802" y="70"/>
                  </a:lnTo>
                  <a:lnTo>
                    <a:pt x="802" y="70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21" y="72"/>
                  </a:lnTo>
                  <a:lnTo>
                    <a:pt x="838" y="77"/>
                  </a:lnTo>
                  <a:lnTo>
                    <a:pt x="838" y="77"/>
                  </a:lnTo>
                  <a:lnTo>
                    <a:pt x="847" y="79"/>
                  </a:lnTo>
                  <a:lnTo>
                    <a:pt x="853" y="81"/>
                  </a:lnTo>
                  <a:lnTo>
                    <a:pt x="858" y="83"/>
                  </a:lnTo>
                  <a:lnTo>
                    <a:pt x="862" y="87"/>
                  </a:lnTo>
                  <a:lnTo>
                    <a:pt x="864" y="89"/>
                  </a:lnTo>
                  <a:lnTo>
                    <a:pt x="864" y="93"/>
                  </a:lnTo>
                  <a:lnTo>
                    <a:pt x="864" y="93"/>
                  </a:lnTo>
                  <a:lnTo>
                    <a:pt x="862" y="94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49" y="102"/>
                  </a:lnTo>
                  <a:lnTo>
                    <a:pt x="845" y="104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36" y="110"/>
                  </a:lnTo>
                  <a:lnTo>
                    <a:pt x="830" y="113"/>
                  </a:lnTo>
                  <a:lnTo>
                    <a:pt x="823" y="115"/>
                  </a:lnTo>
                  <a:lnTo>
                    <a:pt x="823" y="115"/>
                  </a:lnTo>
                  <a:lnTo>
                    <a:pt x="813" y="115"/>
                  </a:lnTo>
                  <a:lnTo>
                    <a:pt x="802" y="117"/>
                  </a:lnTo>
                  <a:lnTo>
                    <a:pt x="790" y="117"/>
                  </a:lnTo>
                  <a:lnTo>
                    <a:pt x="787" y="117"/>
                  </a:lnTo>
                  <a:lnTo>
                    <a:pt x="781" y="119"/>
                  </a:lnTo>
                  <a:lnTo>
                    <a:pt x="781" y="119"/>
                  </a:lnTo>
                  <a:lnTo>
                    <a:pt x="785" y="121"/>
                  </a:lnTo>
                  <a:lnTo>
                    <a:pt x="788" y="121"/>
                  </a:lnTo>
                  <a:lnTo>
                    <a:pt x="800" y="127"/>
                  </a:lnTo>
                  <a:lnTo>
                    <a:pt x="802" y="127"/>
                  </a:lnTo>
                  <a:lnTo>
                    <a:pt x="804" y="130"/>
                  </a:lnTo>
                  <a:lnTo>
                    <a:pt x="804" y="130"/>
                  </a:lnTo>
                  <a:lnTo>
                    <a:pt x="804" y="134"/>
                  </a:lnTo>
                  <a:lnTo>
                    <a:pt x="800" y="136"/>
                  </a:lnTo>
                  <a:lnTo>
                    <a:pt x="800" y="136"/>
                  </a:lnTo>
                  <a:lnTo>
                    <a:pt x="794" y="138"/>
                  </a:lnTo>
                  <a:lnTo>
                    <a:pt x="790" y="140"/>
                  </a:lnTo>
                  <a:lnTo>
                    <a:pt x="783" y="140"/>
                  </a:lnTo>
                  <a:lnTo>
                    <a:pt x="775" y="138"/>
                  </a:lnTo>
                  <a:lnTo>
                    <a:pt x="773" y="138"/>
                  </a:lnTo>
                  <a:lnTo>
                    <a:pt x="768" y="140"/>
                  </a:lnTo>
                  <a:lnTo>
                    <a:pt x="768" y="140"/>
                  </a:lnTo>
                  <a:lnTo>
                    <a:pt x="770" y="142"/>
                  </a:lnTo>
                  <a:lnTo>
                    <a:pt x="770" y="144"/>
                  </a:lnTo>
                  <a:lnTo>
                    <a:pt x="773" y="146"/>
                  </a:lnTo>
                  <a:lnTo>
                    <a:pt x="781" y="147"/>
                  </a:lnTo>
                  <a:lnTo>
                    <a:pt x="783" y="147"/>
                  </a:lnTo>
                  <a:lnTo>
                    <a:pt x="787" y="151"/>
                  </a:lnTo>
                  <a:lnTo>
                    <a:pt x="787" y="151"/>
                  </a:lnTo>
                  <a:lnTo>
                    <a:pt x="787" y="153"/>
                  </a:lnTo>
                  <a:lnTo>
                    <a:pt x="783" y="157"/>
                  </a:lnTo>
                  <a:lnTo>
                    <a:pt x="783" y="157"/>
                  </a:lnTo>
                  <a:lnTo>
                    <a:pt x="781" y="159"/>
                  </a:lnTo>
                  <a:lnTo>
                    <a:pt x="777" y="161"/>
                  </a:lnTo>
                  <a:lnTo>
                    <a:pt x="773" y="161"/>
                  </a:lnTo>
                  <a:lnTo>
                    <a:pt x="771" y="161"/>
                  </a:lnTo>
                  <a:lnTo>
                    <a:pt x="771" y="161"/>
                  </a:lnTo>
                  <a:lnTo>
                    <a:pt x="768" y="164"/>
                  </a:lnTo>
                  <a:lnTo>
                    <a:pt x="768" y="166"/>
                  </a:lnTo>
                  <a:lnTo>
                    <a:pt x="766" y="170"/>
                  </a:lnTo>
                  <a:lnTo>
                    <a:pt x="764" y="172"/>
                  </a:lnTo>
                  <a:lnTo>
                    <a:pt x="764" y="172"/>
                  </a:lnTo>
                  <a:lnTo>
                    <a:pt x="762" y="176"/>
                  </a:lnTo>
                  <a:lnTo>
                    <a:pt x="760" y="178"/>
                  </a:lnTo>
                  <a:lnTo>
                    <a:pt x="753" y="181"/>
                  </a:lnTo>
                  <a:lnTo>
                    <a:pt x="747" y="187"/>
                  </a:lnTo>
                  <a:lnTo>
                    <a:pt x="745" y="189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7" y="206"/>
                  </a:lnTo>
                  <a:lnTo>
                    <a:pt x="736" y="219"/>
                  </a:lnTo>
                  <a:lnTo>
                    <a:pt x="736" y="219"/>
                  </a:lnTo>
                  <a:lnTo>
                    <a:pt x="734" y="221"/>
                  </a:lnTo>
                  <a:lnTo>
                    <a:pt x="732" y="223"/>
                  </a:lnTo>
                  <a:lnTo>
                    <a:pt x="732" y="227"/>
                  </a:lnTo>
                  <a:lnTo>
                    <a:pt x="732" y="227"/>
                  </a:lnTo>
                  <a:lnTo>
                    <a:pt x="734" y="227"/>
                  </a:lnTo>
                  <a:lnTo>
                    <a:pt x="734" y="227"/>
                  </a:lnTo>
                  <a:lnTo>
                    <a:pt x="736" y="227"/>
                  </a:lnTo>
                  <a:lnTo>
                    <a:pt x="736" y="227"/>
                  </a:lnTo>
                  <a:lnTo>
                    <a:pt x="737" y="227"/>
                  </a:lnTo>
                  <a:lnTo>
                    <a:pt x="739" y="223"/>
                  </a:lnTo>
                  <a:lnTo>
                    <a:pt x="741" y="221"/>
                  </a:lnTo>
                  <a:lnTo>
                    <a:pt x="741" y="221"/>
                  </a:lnTo>
                  <a:lnTo>
                    <a:pt x="745" y="219"/>
                  </a:lnTo>
                  <a:lnTo>
                    <a:pt x="751" y="219"/>
                  </a:lnTo>
                  <a:lnTo>
                    <a:pt x="756" y="221"/>
                  </a:lnTo>
                  <a:lnTo>
                    <a:pt x="762" y="223"/>
                  </a:lnTo>
                  <a:lnTo>
                    <a:pt x="762" y="223"/>
                  </a:lnTo>
                  <a:lnTo>
                    <a:pt x="766" y="225"/>
                  </a:lnTo>
                  <a:lnTo>
                    <a:pt x="768" y="227"/>
                  </a:lnTo>
                  <a:lnTo>
                    <a:pt x="768" y="231"/>
                  </a:lnTo>
                  <a:lnTo>
                    <a:pt x="768" y="231"/>
                  </a:lnTo>
                  <a:lnTo>
                    <a:pt x="764" y="233"/>
                  </a:lnTo>
                  <a:lnTo>
                    <a:pt x="760" y="233"/>
                  </a:lnTo>
                  <a:lnTo>
                    <a:pt x="756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4"/>
                  </a:lnTo>
                  <a:lnTo>
                    <a:pt x="753" y="234"/>
                  </a:lnTo>
                  <a:lnTo>
                    <a:pt x="758" y="236"/>
                  </a:lnTo>
                  <a:lnTo>
                    <a:pt x="764" y="238"/>
                  </a:lnTo>
                  <a:lnTo>
                    <a:pt x="773" y="240"/>
                  </a:lnTo>
                  <a:lnTo>
                    <a:pt x="773" y="240"/>
                  </a:lnTo>
                  <a:lnTo>
                    <a:pt x="777" y="242"/>
                  </a:lnTo>
                  <a:lnTo>
                    <a:pt x="777" y="244"/>
                  </a:lnTo>
                  <a:lnTo>
                    <a:pt x="779" y="246"/>
                  </a:lnTo>
                  <a:lnTo>
                    <a:pt x="779" y="248"/>
                  </a:lnTo>
                  <a:lnTo>
                    <a:pt x="779" y="255"/>
                  </a:lnTo>
                  <a:lnTo>
                    <a:pt x="781" y="257"/>
                  </a:lnTo>
                  <a:lnTo>
                    <a:pt x="783" y="261"/>
                  </a:lnTo>
                  <a:lnTo>
                    <a:pt x="783" y="261"/>
                  </a:lnTo>
                  <a:lnTo>
                    <a:pt x="777" y="263"/>
                  </a:lnTo>
                  <a:lnTo>
                    <a:pt x="771" y="263"/>
                  </a:lnTo>
                  <a:lnTo>
                    <a:pt x="766" y="261"/>
                  </a:lnTo>
                  <a:lnTo>
                    <a:pt x="760" y="261"/>
                  </a:lnTo>
                  <a:lnTo>
                    <a:pt x="754" y="257"/>
                  </a:lnTo>
                  <a:lnTo>
                    <a:pt x="749" y="257"/>
                  </a:lnTo>
                  <a:lnTo>
                    <a:pt x="743" y="257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6" y="265"/>
                  </a:lnTo>
                  <a:lnTo>
                    <a:pt x="736" y="268"/>
                  </a:lnTo>
                  <a:lnTo>
                    <a:pt x="736" y="268"/>
                  </a:lnTo>
                  <a:lnTo>
                    <a:pt x="741" y="272"/>
                  </a:lnTo>
                  <a:lnTo>
                    <a:pt x="751" y="276"/>
                  </a:lnTo>
                  <a:lnTo>
                    <a:pt x="758" y="282"/>
                  </a:lnTo>
                  <a:lnTo>
                    <a:pt x="762" y="284"/>
                  </a:lnTo>
                  <a:lnTo>
                    <a:pt x="764" y="285"/>
                  </a:lnTo>
                  <a:lnTo>
                    <a:pt x="764" y="285"/>
                  </a:lnTo>
                  <a:lnTo>
                    <a:pt x="768" y="291"/>
                  </a:lnTo>
                  <a:lnTo>
                    <a:pt x="768" y="295"/>
                  </a:lnTo>
                  <a:lnTo>
                    <a:pt x="768" y="297"/>
                  </a:lnTo>
                  <a:lnTo>
                    <a:pt x="764" y="301"/>
                  </a:lnTo>
                  <a:lnTo>
                    <a:pt x="762" y="303"/>
                  </a:lnTo>
                  <a:lnTo>
                    <a:pt x="758" y="306"/>
                  </a:lnTo>
                  <a:lnTo>
                    <a:pt x="753" y="310"/>
                  </a:lnTo>
                  <a:lnTo>
                    <a:pt x="753" y="310"/>
                  </a:lnTo>
                  <a:lnTo>
                    <a:pt x="753" y="314"/>
                  </a:lnTo>
                  <a:lnTo>
                    <a:pt x="753" y="314"/>
                  </a:lnTo>
                  <a:lnTo>
                    <a:pt x="749" y="314"/>
                  </a:lnTo>
                  <a:lnTo>
                    <a:pt x="749" y="314"/>
                  </a:lnTo>
                  <a:lnTo>
                    <a:pt x="747" y="314"/>
                  </a:lnTo>
                  <a:lnTo>
                    <a:pt x="747" y="314"/>
                  </a:lnTo>
                  <a:lnTo>
                    <a:pt x="749" y="318"/>
                  </a:lnTo>
                  <a:lnTo>
                    <a:pt x="751" y="320"/>
                  </a:lnTo>
                  <a:lnTo>
                    <a:pt x="754" y="321"/>
                  </a:lnTo>
                  <a:lnTo>
                    <a:pt x="758" y="323"/>
                  </a:lnTo>
                  <a:lnTo>
                    <a:pt x="758" y="323"/>
                  </a:lnTo>
                  <a:lnTo>
                    <a:pt x="756" y="327"/>
                  </a:lnTo>
                  <a:lnTo>
                    <a:pt x="756" y="331"/>
                  </a:lnTo>
                  <a:lnTo>
                    <a:pt x="756" y="331"/>
                  </a:lnTo>
                  <a:lnTo>
                    <a:pt x="758" y="333"/>
                  </a:lnTo>
                  <a:lnTo>
                    <a:pt x="762" y="333"/>
                  </a:lnTo>
                  <a:lnTo>
                    <a:pt x="762" y="333"/>
                  </a:lnTo>
                  <a:lnTo>
                    <a:pt x="764" y="338"/>
                  </a:lnTo>
                  <a:lnTo>
                    <a:pt x="762" y="340"/>
                  </a:lnTo>
                  <a:lnTo>
                    <a:pt x="762" y="340"/>
                  </a:lnTo>
                  <a:lnTo>
                    <a:pt x="758" y="340"/>
                  </a:lnTo>
                  <a:lnTo>
                    <a:pt x="756" y="342"/>
                  </a:lnTo>
                  <a:lnTo>
                    <a:pt x="749" y="344"/>
                  </a:lnTo>
                  <a:lnTo>
                    <a:pt x="741" y="348"/>
                  </a:lnTo>
                  <a:lnTo>
                    <a:pt x="734" y="352"/>
                  </a:lnTo>
                  <a:lnTo>
                    <a:pt x="734" y="352"/>
                  </a:lnTo>
                  <a:lnTo>
                    <a:pt x="739" y="352"/>
                  </a:lnTo>
                  <a:lnTo>
                    <a:pt x="745" y="354"/>
                  </a:lnTo>
                  <a:lnTo>
                    <a:pt x="747" y="355"/>
                  </a:lnTo>
                  <a:lnTo>
                    <a:pt x="749" y="355"/>
                  </a:lnTo>
                  <a:lnTo>
                    <a:pt x="749" y="359"/>
                  </a:lnTo>
                  <a:lnTo>
                    <a:pt x="749" y="361"/>
                  </a:lnTo>
                  <a:lnTo>
                    <a:pt x="749" y="361"/>
                  </a:lnTo>
                  <a:lnTo>
                    <a:pt x="749" y="365"/>
                  </a:lnTo>
                  <a:lnTo>
                    <a:pt x="747" y="365"/>
                  </a:lnTo>
                  <a:lnTo>
                    <a:pt x="745" y="369"/>
                  </a:lnTo>
                  <a:lnTo>
                    <a:pt x="743" y="369"/>
                  </a:lnTo>
                  <a:lnTo>
                    <a:pt x="737" y="369"/>
                  </a:lnTo>
                  <a:lnTo>
                    <a:pt x="734" y="371"/>
                  </a:lnTo>
                  <a:lnTo>
                    <a:pt x="734" y="371"/>
                  </a:lnTo>
                  <a:lnTo>
                    <a:pt x="724" y="372"/>
                  </a:lnTo>
                  <a:lnTo>
                    <a:pt x="720" y="372"/>
                  </a:lnTo>
                  <a:lnTo>
                    <a:pt x="715" y="372"/>
                  </a:lnTo>
                  <a:lnTo>
                    <a:pt x="715" y="372"/>
                  </a:lnTo>
                  <a:lnTo>
                    <a:pt x="713" y="372"/>
                  </a:lnTo>
                  <a:lnTo>
                    <a:pt x="711" y="369"/>
                  </a:lnTo>
                  <a:lnTo>
                    <a:pt x="707" y="367"/>
                  </a:lnTo>
                  <a:lnTo>
                    <a:pt x="703" y="363"/>
                  </a:lnTo>
                  <a:lnTo>
                    <a:pt x="701" y="361"/>
                  </a:lnTo>
                  <a:lnTo>
                    <a:pt x="700" y="361"/>
                  </a:lnTo>
                  <a:lnTo>
                    <a:pt x="700" y="361"/>
                  </a:lnTo>
                  <a:lnTo>
                    <a:pt x="698" y="361"/>
                  </a:lnTo>
                  <a:lnTo>
                    <a:pt x="696" y="361"/>
                  </a:lnTo>
                  <a:lnTo>
                    <a:pt x="694" y="365"/>
                  </a:lnTo>
                  <a:lnTo>
                    <a:pt x="686" y="369"/>
                  </a:lnTo>
                  <a:lnTo>
                    <a:pt x="686" y="369"/>
                  </a:lnTo>
                  <a:lnTo>
                    <a:pt x="683" y="372"/>
                  </a:lnTo>
                  <a:lnTo>
                    <a:pt x="679" y="376"/>
                  </a:lnTo>
                  <a:lnTo>
                    <a:pt x="679" y="378"/>
                  </a:lnTo>
                  <a:lnTo>
                    <a:pt x="679" y="380"/>
                  </a:lnTo>
                  <a:lnTo>
                    <a:pt x="683" y="382"/>
                  </a:lnTo>
                  <a:lnTo>
                    <a:pt x="684" y="384"/>
                  </a:lnTo>
                  <a:lnTo>
                    <a:pt x="684" y="384"/>
                  </a:lnTo>
                  <a:lnTo>
                    <a:pt x="690" y="386"/>
                  </a:lnTo>
                  <a:lnTo>
                    <a:pt x="696" y="386"/>
                  </a:lnTo>
                  <a:lnTo>
                    <a:pt x="701" y="386"/>
                  </a:lnTo>
                  <a:lnTo>
                    <a:pt x="707" y="382"/>
                  </a:lnTo>
                  <a:lnTo>
                    <a:pt x="713" y="382"/>
                  </a:lnTo>
                  <a:lnTo>
                    <a:pt x="720" y="380"/>
                  </a:lnTo>
                  <a:lnTo>
                    <a:pt x="724" y="382"/>
                  </a:lnTo>
                  <a:lnTo>
                    <a:pt x="728" y="382"/>
                  </a:lnTo>
                  <a:lnTo>
                    <a:pt x="730" y="384"/>
                  </a:lnTo>
                  <a:lnTo>
                    <a:pt x="730" y="384"/>
                  </a:lnTo>
                  <a:lnTo>
                    <a:pt x="730" y="386"/>
                  </a:lnTo>
                  <a:lnTo>
                    <a:pt x="728" y="386"/>
                  </a:lnTo>
                  <a:lnTo>
                    <a:pt x="728" y="386"/>
                  </a:lnTo>
                  <a:lnTo>
                    <a:pt x="728" y="388"/>
                  </a:lnTo>
                  <a:lnTo>
                    <a:pt x="726" y="390"/>
                  </a:lnTo>
                  <a:lnTo>
                    <a:pt x="726" y="390"/>
                  </a:lnTo>
                  <a:lnTo>
                    <a:pt x="722" y="390"/>
                  </a:lnTo>
                  <a:lnTo>
                    <a:pt x="722" y="390"/>
                  </a:lnTo>
                  <a:lnTo>
                    <a:pt x="724" y="393"/>
                  </a:lnTo>
                  <a:lnTo>
                    <a:pt x="726" y="397"/>
                  </a:lnTo>
                  <a:lnTo>
                    <a:pt x="724" y="401"/>
                  </a:lnTo>
                  <a:lnTo>
                    <a:pt x="722" y="403"/>
                  </a:lnTo>
                  <a:lnTo>
                    <a:pt x="722" y="403"/>
                  </a:lnTo>
                  <a:lnTo>
                    <a:pt x="722" y="408"/>
                  </a:lnTo>
                  <a:lnTo>
                    <a:pt x="722" y="408"/>
                  </a:lnTo>
                  <a:lnTo>
                    <a:pt x="718" y="408"/>
                  </a:lnTo>
                  <a:lnTo>
                    <a:pt x="715" y="407"/>
                  </a:lnTo>
                  <a:lnTo>
                    <a:pt x="707" y="403"/>
                  </a:lnTo>
                  <a:lnTo>
                    <a:pt x="700" y="397"/>
                  </a:lnTo>
                  <a:lnTo>
                    <a:pt x="694" y="395"/>
                  </a:lnTo>
                  <a:lnTo>
                    <a:pt x="690" y="393"/>
                  </a:lnTo>
                  <a:lnTo>
                    <a:pt x="690" y="393"/>
                  </a:lnTo>
                  <a:lnTo>
                    <a:pt x="709" y="407"/>
                  </a:lnTo>
                  <a:lnTo>
                    <a:pt x="717" y="414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8" y="424"/>
                  </a:lnTo>
                  <a:lnTo>
                    <a:pt x="730" y="427"/>
                  </a:lnTo>
                  <a:lnTo>
                    <a:pt x="730" y="431"/>
                  </a:lnTo>
                  <a:lnTo>
                    <a:pt x="732" y="439"/>
                  </a:lnTo>
                  <a:lnTo>
                    <a:pt x="734" y="458"/>
                  </a:lnTo>
                  <a:lnTo>
                    <a:pt x="734" y="458"/>
                  </a:lnTo>
                  <a:lnTo>
                    <a:pt x="730" y="461"/>
                  </a:lnTo>
                  <a:lnTo>
                    <a:pt x="726" y="461"/>
                  </a:lnTo>
                  <a:lnTo>
                    <a:pt x="722" y="463"/>
                  </a:lnTo>
                  <a:lnTo>
                    <a:pt x="715" y="461"/>
                  </a:lnTo>
                  <a:lnTo>
                    <a:pt x="711" y="459"/>
                  </a:lnTo>
                  <a:lnTo>
                    <a:pt x="705" y="458"/>
                  </a:lnTo>
                  <a:lnTo>
                    <a:pt x="701" y="454"/>
                  </a:lnTo>
                  <a:lnTo>
                    <a:pt x="700" y="452"/>
                  </a:lnTo>
                  <a:lnTo>
                    <a:pt x="700" y="452"/>
                  </a:lnTo>
                  <a:lnTo>
                    <a:pt x="698" y="448"/>
                  </a:lnTo>
                  <a:lnTo>
                    <a:pt x="698" y="446"/>
                  </a:lnTo>
                  <a:lnTo>
                    <a:pt x="698" y="444"/>
                  </a:lnTo>
                  <a:lnTo>
                    <a:pt x="696" y="442"/>
                  </a:lnTo>
                  <a:lnTo>
                    <a:pt x="696" y="442"/>
                  </a:lnTo>
                  <a:lnTo>
                    <a:pt x="694" y="441"/>
                  </a:lnTo>
                  <a:lnTo>
                    <a:pt x="692" y="439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77" y="433"/>
                  </a:lnTo>
                  <a:lnTo>
                    <a:pt x="667" y="429"/>
                  </a:lnTo>
                  <a:lnTo>
                    <a:pt x="667" y="429"/>
                  </a:lnTo>
                  <a:lnTo>
                    <a:pt x="671" y="431"/>
                  </a:lnTo>
                  <a:lnTo>
                    <a:pt x="675" y="437"/>
                  </a:lnTo>
                  <a:lnTo>
                    <a:pt x="677" y="442"/>
                  </a:lnTo>
                  <a:lnTo>
                    <a:pt x="677" y="448"/>
                  </a:lnTo>
                  <a:lnTo>
                    <a:pt x="677" y="448"/>
                  </a:lnTo>
                  <a:lnTo>
                    <a:pt x="675" y="448"/>
                  </a:lnTo>
                  <a:lnTo>
                    <a:pt x="671" y="450"/>
                  </a:lnTo>
                  <a:lnTo>
                    <a:pt x="671" y="450"/>
                  </a:lnTo>
                  <a:lnTo>
                    <a:pt x="671" y="454"/>
                  </a:lnTo>
                  <a:lnTo>
                    <a:pt x="671" y="456"/>
                  </a:lnTo>
                  <a:lnTo>
                    <a:pt x="669" y="459"/>
                  </a:lnTo>
                  <a:lnTo>
                    <a:pt x="667" y="463"/>
                  </a:lnTo>
                  <a:lnTo>
                    <a:pt x="666" y="465"/>
                  </a:lnTo>
                  <a:lnTo>
                    <a:pt x="666" y="469"/>
                  </a:lnTo>
                  <a:lnTo>
                    <a:pt x="666" y="469"/>
                  </a:lnTo>
                  <a:lnTo>
                    <a:pt x="671" y="469"/>
                  </a:lnTo>
                  <a:lnTo>
                    <a:pt x="681" y="469"/>
                  </a:lnTo>
                  <a:lnTo>
                    <a:pt x="688" y="469"/>
                  </a:lnTo>
                  <a:lnTo>
                    <a:pt x="698" y="469"/>
                  </a:lnTo>
                  <a:lnTo>
                    <a:pt x="698" y="469"/>
                  </a:lnTo>
                  <a:lnTo>
                    <a:pt x="709" y="471"/>
                  </a:lnTo>
                  <a:lnTo>
                    <a:pt x="715" y="473"/>
                  </a:lnTo>
                  <a:lnTo>
                    <a:pt x="722" y="473"/>
                  </a:lnTo>
                  <a:lnTo>
                    <a:pt x="722" y="473"/>
                  </a:lnTo>
                  <a:lnTo>
                    <a:pt x="722" y="477"/>
                  </a:lnTo>
                  <a:lnTo>
                    <a:pt x="722" y="477"/>
                  </a:lnTo>
                  <a:lnTo>
                    <a:pt x="713" y="480"/>
                  </a:lnTo>
                  <a:lnTo>
                    <a:pt x="703" y="486"/>
                  </a:lnTo>
                  <a:lnTo>
                    <a:pt x="696" y="492"/>
                  </a:lnTo>
                  <a:lnTo>
                    <a:pt x="688" y="499"/>
                  </a:lnTo>
                  <a:lnTo>
                    <a:pt x="681" y="507"/>
                  </a:lnTo>
                  <a:lnTo>
                    <a:pt x="671" y="512"/>
                  </a:lnTo>
                  <a:lnTo>
                    <a:pt x="664" y="518"/>
                  </a:lnTo>
                  <a:lnTo>
                    <a:pt x="660" y="518"/>
                  </a:lnTo>
                  <a:lnTo>
                    <a:pt x="656" y="520"/>
                  </a:lnTo>
                  <a:lnTo>
                    <a:pt x="656" y="520"/>
                  </a:lnTo>
                  <a:lnTo>
                    <a:pt x="645" y="520"/>
                  </a:lnTo>
                  <a:lnTo>
                    <a:pt x="637" y="520"/>
                  </a:lnTo>
                  <a:lnTo>
                    <a:pt x="62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50B9AB6F-4BE3-2946-895D-76C36F5414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8613" y="925661"/>
              <a:ext cx="1319520" cy="945917"/>
            </a:xfrm>
            <a:custGeom>
              <a:avLst/>
              <a:gdLst>
                <a:gd name="T0" fmla="*/ 580 w 864"/>
                <a:gd name="T1" fmla="*/ 535 h 728"/>
                <a:gd name="T2" fmla="*/ 503 w 864"/>
                <a:gd name="T3" fmla="*/ 590 h 728"/>
                <a:gd name="T4" fmla="*/ 484 w 864"/>
                <a:gd name="T5" fmla="*/ 594 h 728"/>
                <a:gd name="T6" fmla="*/ 459 w 864"/>
                <a:gd name="T7" fmla="*/ 628 h 728"/>
                <a:gd name="T8" fmla="*/ 440 w 864"/>
                <a:gd name="T9" fmla="*/ 688 h 728"/>
                <a:gd name="T10" fmla="*/ 399 w 864"/>
                <a:gd name="T11" fmla="*/ 726 h 728"/>
                <a:gd name="T12" fmla="*/ 353 w 864"/>
                <a:gd name="T13" fmla="*/ 707 h 728"/>
                <a:gd name="T14" fmla="*/ 323 w 864"/>
                <a:gd name="T15" fmla="*/ 666 h 728"/>
                <a:gd name="T16" fmla="*/ 321 w 864"/>
                <a:gd name="T17" fmla="*/ 626 h 728"/>
                <a:gd name="T18" fmla="*/ 272 w 864"/>
                <a:gd name="T19" fmla="*/ 567 h 728"/>
                <a:gd name="T20" fmla="*/ 280 w 864"/>
                <a:gd name="T21" fmla="*/ 524 h 728"/>
                <a:gd name="T22" fmla="*/ 306 w 864"/>
                <a:gd name="T23" fmla="*/ 478 h 728"/>
                <a:gd name="T24" fmla="*/ 284 w 864"/>
                <a:gd name="T25" fmla="*/ 448 h 728"/>
                <a:gd name="T26" fmla="*/ 282 w 864"/>
                <a:gd name="T27" fmla="*/ 424 h 728"/>
                <a:gd name="T28" fmla="*/ 244 w 864"/>
                <a:gd name="T29" fmla="*/ 407 h 728"/>
                <a:gd name="T30" fmla="*/ 215 w 864"/>
                <a:gd name="T31" fmla="*/ 306 h 728"/>
                <a:gd name="T32" fmla="*/ 117 w 864"/>
                <a:gd name="T33" fmla="*/ 278 h 728"/>
                <a:gd name="T34" fmla="*/ 74 w 864"/>
                <a:gd name="T35" fmla="*/ 287 h 728"/>
                <a:gd name="T36" fmla="*/ 40 w 864"/>
                <a:gd name="T37" fmla="*/ 259 h 728"/>
                <a:gd name="T38" fmla="*/ 77 w 864"/>
                <a:gd name="T39" fmla="*/ 240 h 728"/>
                <a:gd name="T40" fmla="*/ 17 w 864"/>
                <a:gd name="T41" fmla="*/ 217 h 728"/>
                <a:gd name="T42" fmla="*/ 74 w 864"/>
                <a:gd name="T43" fmla="*/ 180 h 728"/>
                <a:gd name="T44" fmla="*/ 87 w 864"/>
                <a:gd name="T45" fmla="*/ 142 h 728"/>
                <a:gd name="T46" fmla="*/ 132 w 864"/>
                <a:gd name="T47" fmla="*/ 102 h 728"/>
                <a:gd name="T48" fmla="*/ 168 w 864"/>
                <a:gd name="T49" fmla="*/ 91 h 728"/>
                <a:gd name="T50" fmla="*/ 221 w 864"/>
                <a:gd name="T51" fmla="*/ 66 h 728"/>
                <a:gd name="T52" fmla="*/ 276 w 864"/>
                <a:gd name="T53" fmla="*/ 85 h 728"/>
                <a:gd name="T54" fmla="*/ 321 w 864"/>
                <a:gd name="T55" fmla="*/ 76 h 728"/>
                <a:gd name="T56" fmla="*/ 346 w 864"/>
                <a:gd name="T57" fmla="*/ 55 h 728"/>
                <a:gd name="T58" fmla="*/ 369 w 864"/>
                <a:gd name="T59" fmla="*/ 51 h 728"/>
                <a:gd name="T60" fmla="*/ 399 w 864"/>
                <a:gd name="T61" fmla="*/ 34 h 728"/>
                <a:gd name="T62" fmla="*/ 471 w 864"/>
                <a:gd name="T63" fmla="*/ 24 h 728"/>
                <a:gd name="T64" fmla="*/ 512 w 864"/>
                <a:gd name="T65" fmla="*/ 7 h 728"/>
                <a:gd name="T66" fmla="*/ 560 w 864"/>
                <a:gd name="T67" fmla="*/ 4 h 728"/>
                <a:gd name="T68" fmla="*/ 660 w 864"/>
                <a:gd name="T69" fmla="*/ 24 h 728"/>
                <a:gd name="T70" fmla="*/ 703 w 864"/>
                <a:gd name="T71" fmla="*/ 36 h 728"/>
                <a:gd name="T72" fmla="*/ 660 w 864"/>
                <a:gd name="T73" fmla="*/ 62 h 728"/>
                <a:gd name="T74" fmla="*/ 611 w 864"/>
                <a:gd name="T75" fmla="*/ 76 h 728"/>
                <a:gd name="T76" fmla="*/ 650 w 864"/>
                <a:gd name="T77" fmla="*/ 91 h 728"/>
                <a:gd name="T78" fmla="*/ 705 w 864"/>
                <a:gd name="T79" fmla="*/ 68 h 728"/>
                <a:gd name="T80" fmla="*/ 709 w 864"/>
                <a:gd name="T81" fmla="*/ 100 h 728"/>
                <a:gd name="T82" fmla="*/ 754 w 864"/>
                <a:gd name="T83" fmla="*/ 91 h 728"/>
                <a:gd name="T84" fmla="*/ 858 w 864"/>
                <a:gd name="T85" fmla="*/ 83 h 728"/>
                <a:gd name="T86" fmla="*/ 802 w 864"/>
                <a:gd name="T87" fmla="*/ 117 h 728"/>
                <a:gd name="T88" fmla="*/ 775 w 864"/>
                <a:gd name="T89" fmla="*/ 138 h 728"/>
                <a:gd name="T90" fmla="*/ 771 w 864"/>
                <a:gd name="T91" fmla="*/ 161 h 728"/>
                <a:gd name="T92" fmla="*/ 734 w 864"/>
                <a:gd name="T93" fmla="*/ 221 h 728"/>
                <a:gd name="T94" fmla="*/ 766 w 864"/>
                <a:gd name="T95" fmla="*/ 225 h 728"/>
                <a:gd name="T96" fmla="*/ 779 w 864"/>
                <a:gd name="T97" fmla="*/ 246 h 728"/>
                <a:gd name="T98" fmla="*/ 736 w 864"/>
                <a:gd name="T99" fmla="*/ 268 h 728"/>
                <a:gd name="T100" fmla="*/ 749 w 864"/>
                <a:gd name="T101" fmla="*/ 314 h 728"/>
                <a:gd name="T102" fmla="*/ 762 w 864"/>
                <a:gd name="T103" fmla="*/ 340 h 728"/>
                <a:gd name="T104" fmla="*/ 743 w 864"/>
                <a:gd name="T105" fmla="*/ 369 h 728"/>
                <a:gd name="T106" fmla="*/ 694 w 864"/>
                <a:gd name="T107" fmla="*/ 365 h 728"/>
                <a:gd name="T108" fmla="*/ 728 w 864"/>
                <a:gd name="T109" fmla="*/ 382 h 728"/>
                <a:gd name="T110" fmla="*/ 722 w 864"/>
                <a:gd name="T111" fmla="*/ 408 h 728"/>
                <a:gd name="T112" fmla="*/ 734 w 864"/>
                <a:gd name="T113" fmla="*/ 458 h 728"/>
                <a:gd name="T114" fmla="*/ 686 w 864"/>
                <a:gd name="T115" fmla="*/ 437 h 728"/>
                <a:gd name="T116" fmla="*/ 666 w 864"/>
                <a:gd name="T117" fmla="*/ 465 h 728"/>
                <a:gd name="T118" fmla="*/ 688 w 864"/>
                <a:gd name="T119" fmla="*/ 499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4" h="728">
                  <a:moveTo>
                    <a:pt x="618" y="520"/>
                  </a:moveTo>
                  <a:lnTo>
                    <a:pt x="618" y="520"/>
                  </a:lnTo>
                  <a:lnTo>
                    <a:pt x="611" y="522"/>
                  </a:lnTo>
                  <a:lnTo>
                    <a:pt x="601" y="522"/>
                  </a:lnTo>
                  <a:lnTo>
                    <a:pt x="596" y="522"/>
                  </a:lnTo>
                  <a:lnTo>
                    <a:pt x="592" y="522"/>
                  </a:lnTo>
                  <a:lnTo>
                    <a:pt x="588" y="520"/>
                  </a:lnTo>
                  <a:lnTo>
                    <a:pt x="584" y="516"/>
                  </a:lnTo>
                  <a:lnTo>
                    <a:pt x="584" y="516"/>
                  </a:lnTo>
                  <a:lnTo>
                    <a:pt x="582" y="520"/>
                  </a:lnTo>
                  <a:lnTo>
                    <a:pt x="579" y="524"/>
                  </a:lnTo>
                  <a:lnTo>
                    <a:pt x="579" y="524"/>
                  </a:lnTo>
                  <a:lnTo>
                    <a:pt x="579" y="526"/>
                  </a:lnTo>
                  <a:lnTo>
                    <a:pt x="580" y="528"/>
                  </a:lnTo>
                  <a:lnTo>
                    <a:pt x="580" y="531"/>
                  </a:lnTo>
                  <a:lnTo>
                    <a:pt x="580" y="535"/>
                  </a:lnTo>
                  <a:lnTo>
                    <a:pt x="580" y="535"/>
                  </a:lnTo>
                  <a:lnTo>
                    <a:pt x="579" y="537"/>
                  </a:lnTo>
                  <a:lnTo>
                    <a:pt x="575" y="539"/>
                  </a:lnTo>
                  <a:lnTo>
                    <a:pt x="571" y="541"/>
                  </a:lnTo>
                  <a:lnTo>
                    <a:pt x="567" y="541"/>
                  </a:lnTo>
                  <a:lnTo>
                    <a:pt x="567" y="541"/>
                  </a:lnTo>
                  <a:lnTo>
                    <a:pt x="562" y="548"/>
                  </a:lnTo>
                  <a:lnTo>
                    <a:pt x="556" y="554"/>
                  </a:lnTo>
                  <a:lnTo>
                    <a:pt x="550" y="562"/>
                  </a:lnTo>
                  <a:lnTo>
                    <a:pt x="544" y="569"/>
                  </a:lnTo>
                  <a:lnTo>
                    <a:pt x="544" y="569"/>
                  </a:lnTo>
                  <a:lnTo>
                    <a:pt x="533" y="577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12" y="588"/>
                  </a:lnTo>
                  <a:lnTo>
                    <a:pt x="507" y="590"/>
                  </a:lnTo>
                  <a:lnTo>
                    <a:pt x="505" y="590"/>
                  </a:lnTo>
                  <a:lnTo>
                    <a:pt x="503" y="590"/>
                  </a:lnTo>
                  <a:lnTo>
                    <a:pt x="503" y="590"/>
                  </a:lnTo>
                  <a:lnTo>
                    <a:pt x="503" y="588"/>
                  </a:lnTo>
                  <a:lnTo>
                    <a:pt x="503" y="586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10" y="579"/>
                  </a:lnTo>
                  <a:lnTo>
                    <a:pt x="510" y="579"/>
                  </a:lnTo>
                  <a:lnTo>
                    <a:pt x="507" y="577"/>
                  </a:lnTo>
                  <a:lnTo>
                    <a:pt x="505" y="577"/>
                  </a:lnTo>
                  <a:lnTo>
                    <a:pt x="503" y="579"/>
                  </a:lnTo>
                  <a:lnTo>
                    <a:pt x="499" y="581"/>
                  </a:lnTo>
                  <a:lnTo>
                    <a:pt x="495" y="586"/>
                  </a:lnTo>
                  <a:lnTo>
                    <a:pt x="493" y="590"/>
                  </a:lnTo>
                  <a:lnTo>
                    <a:pt x="492" y="592"/>
                  </a:lnTo>
                  <a:lnTo>
                    <a:pt x="492" y="592"/>
                  </a:lnTo>
                  <a:lnTo>
                    <a:pt x="488" y="592"/>
                  </a:lnTo>
                  <a:lnTo>
                    <a:pt x="484" y="594"/>
                  </a:lnTo>
                  <a:lnTo>
                    <a:pt x="476" y="594"/>
                  </a:lnTo>
                  <a:lnTo>
                    <a:pt x="473" y="596"/>
                  </a:lnTo>
                  <a:lnTo>
                    <a:pt x="471" y="598"/>
                  </a:lnTo>
                  <a:lnTo>
                    <a:pt x="469" y="601"/>
                  </a:lnTo>
                  <a:lnTo>
                    <a:pt x="469" y="607"/>
                  </a:lnTo>
                  <a:lnTo>
                    <a:pt x="469" y="607"/>
                  </a:lnTo>
                  <a:lnTo>
                    <a:pt x="465" y="609"/>
                  </a:lnTo>
                  <a:lnTo>
                    <a:pt x="459" y="611"/>
                  </a:lnTo>
                  <a:lnTo>
                    <a:pt x="459" y="611"/>
                  </a:lnTo>
                  <a:lnTo>
                    <a:pt x="458" y="613"/>
                  </a:lnTo>
                  <a:lnTo>
                    <a:pt x="458" y="613"/>
                  </a:lnTo>
                  <a:lnTo>
                    <a:pt x="458" y="616"/>
                  </a:lnTo>
                  <a:lnTo>
                    <a:pt x="458" y="618"/>
                  </a:lnTo>
                  <a:lnTo>
                    <a:pt x="459" y="622"/>
                  </a:lnTo>
                  <a:lnTo>
                    <a:pt x="461" y="624"/>
                  </a:lnTo>
                  <a:lnTo>
                    <a:pt x="461" y="624"/>
                  </a:lnTo>
                  <a:lnTo>
                    <a:pt x="459" y="628"/>
                  </a:lnTo>
                  <a:lnTo>
                    <a:pt x="458" y="634"/>
                  </a:lnTo>
                  <a:lnTo>
                    <a:pt x="452" y="637"/>
                  </a:lnTo>
                  <a:lnTo>
                    <a:pt x="450" y="643"/>
                  </a:lnTo>
                  <a:lnTo>
                    <a:pt x="450" y="643"/>
                  </a:lnTo>
                  <a:lnTo>
                    <a:pt x="446" y="651"/>
                  </a:lnTo>
                  <a:lnTo>
                    <a:pt x="444" y="658"/>
                  </a:lnTo>
                  <a:lnTo>
                    <a:pt x="444" y="658"/>
                  </a:lnTo>
                  <a:lnTo>
                    <a:pt x="439" y="666"/>
                  </a:lnTo>
                  <a:lnTo>
                    <a:pt x="437" y="669"/>
                  </a:lnTo>
                  <a:lnTo>
                    <a:pt x="435" y="671"/>
                  </a:lnTo>
                  <a:lnTo>
                    <a:pt x="435" y="671"/>
                  </a:lnTo>
                  <a:lnTo>
                    <a:pt x="437" y="675"/>
                  </a:lnTo>
                  <a:lnTo>
                    <a:pt x="439" y="679"/>
                  </a:lnTo>
                  <a:lnTo>
                    <a:pt x="439" y="681"/>
                  </a:lnTo>
                  <a:lnTo>
                    <a:pt x="440" y="685"/>
                  </a:lnTo>
                  <a:lnTo>
                    <a:pt x="440" y="685"/>
                  </a:lnTo>
                  <a:lnTo>
                    <a:pt x="440" y="688"/>
                  </a:lnTo>
                  <a:lnTo>
                    <a:pt x="439" y="690"/>
                  </a:lnTo>
                  <a:lnTo>
                    <a:pt x="437" y="692"/>
                  </a:lnTo>
                  <a:lnTo>
                    <a:pt x="435" y="696"/>
                  </a:lnTo>
                  <a:lnTo>
                    <a:pt x="435" y="696"/>
                  </a:lnTo>
                  <a:lnTo>
                    <a:pt x="433" y="702"/>
                  </a:lnTo>
                  <a:lnTo>
                    <a:pt x="433" y="707"/>
                  </a:lnTo>
                  <a:lnTo>
                    <a:pt x="429" y="713"/>
                  </a:lnTo>
                  <a:lnTo>
                    <a:pt x="429" y="713"/>
                  </a:lnTo>
                  <a:lnTo>
                    <a:pt x="425" y="715"/>
                  </a:lnTo>
                  <a:lnTo>
                    <a:pt x="425" y="715"/>
                  </a:lnTo>
                  <a:lnTo>
                    <a:pt x="423" y="719"/>
                  </a:lnTo>
                  <a:lnTo>
                    <a:pt x="422" y="721"/>
                  </a:lnTo>
                  <a:lnTo>
                    <a:pt x="418" y="724"/>
                  </a:lnTo>
                  <a:lnTo>
                    <a:pt x="412" y="726"/>
                  </a:lnTo>
                  <a:lnTo>
                    <a:pt x="406" y="726"/>
                  </a:lnTo>
                  <a:lnTo>
                    <a:pt x="403" y="728"/>
                  </a:lnTo>
                  <a:lnTo>
                    <a:pt x="399" y="726"/>
                  </a:lnTo>
                  <a:lnTo>
                    <a:pt x="395" y="726"/>
                  </a:lnTo>
                  <a:lnTo>
                    <a:pt x="395" y="726"/>
                  </a:lnTo>
                  <a:lnTo>
                    <a:pt x="391" y="722"/>
                  </a:lnTo>
                  <a:lnTo>
                    <a:pt x="388" y="719"/>
                  </a:lnTo>
                  <a:lnTo>
                    <a:pt x="386" y="717"/>
                  </a:lnTo>
                  <a:lnTo>
                    <a:pt x="384" y="715"/>
                  </a:lnTo>
                  <a:lnTo>
                    <a:pt x="380" y="715"/>
                  </a:lnTo>
                  <a:lnTo>
                    <a:pt x="380" y="715"/>
                  </a:lnTo>
                  <a:lnTo>
                    <a:pt x="376" y="715"/>
                  </a:lnTo>
                  <a:lnTo>
                    <a:pt x="371" y="715"/>
                  </a:lnTo>
                  <a:lnTo>
                    <a:pt x="365" y="715"/>
                  </a:lnTo>
                  <a:lnTo>
                    <a:pt x="359" y="715"/>
                  </a:lnTo>
                  <a:lnTo>
                    <a:pt x="359" y="715"/>
                  </a:lnTo>
                  <a:lnTo>
                    <a:pt x="357" y="713"/>
                  </a:lnTo>
                  <a:lnTo>
                    <a:pt x="353" y="711"/>
                  </a:lnTo>
                  <a:lnTo>
                    <a:pt x="353" y="711"/>
                  </a:lnTo>
                  <a:lnTo>
                    <a:pt x="353" y="707"/>
                  </a:lnTo>
                  <a:lnTo>
                    <a:pt x="350" y="705"/>
                  </a:lnTo>
                  <a:lnTo>
                    <a:pt x="348" y="703"/>
                  </a:lnTo>
                  <a:lnTo>
                    <a:pt x="344" y="703"/>
                  </a:lnTo>
                  <a:lnTo>
                    <a:pt x="344" y="703"/>
                  </a:lnTo>
                  <a:lnTo>
                    <a:pt x="342" y="700"/>
                  </a:lnTo>
                  <a:lnTo>
                    <a:pt x="338" y="694"/>
                  </a:lnTo>
                  <a:lnTo>
                    <a:pt x="336" y="690"/>
                  </a:lnTo>
                  <a:lnTo>
                    <a:pt x="335" y="686"/>
                  </a:lnTo>
                  <a:lnTo>
                    <a:pt x="335" y="686"/>
                  </a:lnTo>
                  <a:lnTo>
                    <a:pt x="331" y="683"/>
                  </a:lnTo>
                  <a:lnTo>
                    <a:pt x="327" y="679"/>
                  </a:lnTo>
                  <a:lnTo>
                    <a:pt x="325" y="675"/>
                  </a:lnTo>
                  <a:lnTo>
                    <a:pt x="323" y="671"/>
                  </a:lnTo>
                  <a:lnTo>
                    <a:pt x="323" y="671"/>
                  </a:lnTo>
                  <a:lnTo>
                    <a:pt x="323" y="669"/>
                  </a:lnTo>
                  <a:lnTo>
                    <a:pt x="323" y="668"/>
                  </a:lnTo>
                  <a:lnTo>
                    <a:pt x="323" y="666"/>
                  </a:lnTo>
                  <a:lnTo>
                    <a:pt x="323" y="662"/>
                  </a:lnTo>
                  <a:lnTo>
                    <a:pt x="323" y="662"/>
                  </a:lnTo>
                  <a:lnTo>
                    <a:pt x="321" y="658"/>
                  </a:lnTo>
                  <a:lnTo>
                    <a:pt x="318" y="654"/>
                  </a:lnTo>
                  <a:lnTo>
                    <a:pt x="318" y="654"/>
                  </a:lnTo>
                  <a:lnTo>
                    <a:pt x="310" y="649"/>
                  </a:lnTo>
                  <a:lnTo>
                    <a:pt x="310" y="647"/>
                  </a:lnTo>
                  <a:lnTo>
                    <a:pt x="310" y="645"/>
                  </a:lnTo>
                  <a:lnTo>
                    <a:pt x="310" y="639"/>
                  </a:lnTo>
                  <a:lnTo>
                    <a:pt x="310" y="639"/>
                  </a:lnTo>
                  <a:lnTo>
                    <a:pt x="312" y="637"/>
                  </a:lnTo>
                  <a:lnTo>
                    <a:pt x="312" y="635"/>
                  </a:lnTo>
                  <a:lnTo>
                    <a:pt x="318" y="634"/>
                  </a:lnTo>
                  <a:lnTo>
                    <a:pt x="319" y="630"/>
                  </a:lnTo>
                  <a:lnTo>
                    <a:pt x="321" y="628"/>
                  </a:lnTo>
                  <a:lnTo>
                    <a:pt x="321" y="626"/>
                  </a:lnTo>
                  <a:lnTo>
                    <a:pt x="321" y="626"/>
                  </a:lnTo>
                  <a:lnTo>
                    <a:pt x="318" y="626"/>
                  </a:lnTo>
                  <a:lnTo>
                    <a:pt x="312" y="626"/>
                  </a:lnTo>
                  <a:lnTo>
                    <a:pt x="301" y="630"/>
                  </a:lnTo>
                  <a:lnTo>
                    <a:pt x="301" y="630"/>
                  </a:lnTo>
                  <a:lnTo>
                    <a:pt x="299" y="626"/>
                  </a:lnTo>
                  <a:lnTo>
                    <a:pt x="297" y="620"/>
                  </a:lnTo>
                  <a:lnTo>
                    <a:pt x="295" y="609"/>
                  </a:lnTo>
                  <a:lnTo>
                    <a:pt x="295" y="609"/>
                  </a:lnTo>
                  <a:lnTo>
                    <a:pt x="291" y="599"/>
                  </a:lnTo>
                  <a:lnTo>
                    <a:pt x="285" y="590"/>
                  </a:lnTo>
                  <a:lnTo>
                    <a:pt x="285" y="590"/>
                  </a:lnTo>
                  <a:lnTo>
                    <a:pt x="280" y="582"/>
                  </a:lnTo>
                  <a:lnTo>
                    <a:pt x="274" y="577"/>
                  </a:lnTo>
                  <a:lnTo>
                    <a:pt x="274" y="577"/>
                  </a:lnTo>
                  <a:lnTo>
                    <a:pt x="272" y="571"/>
                  </a:lnTo>
                  <a:lnTo>
                    <a:pt x="272" y="569"/>
                  </a:lnTo>
                  <a:lnTo>
                    <a:pt x="272" y="567"/>
                  </a:lnTo>
                  <a:lnTo>
                    <a:pt x="272" y="567"/>
                  </a:lnTo>
                  <a:lnTo>
                    <a:pt x="276" y="567"/>
                  </a:lnTo>
                  <a:lnTo>
                    <a:pt x="280" y="565"/>
                  </a:lnTo>
                  <a:lnTo>
                    <a:pt x="280" y="564"/>
                  </a:lnTo>
                  <a:lnTo>
                    <a:pt x="280" y="564"/>
                  </a:lnTo>
                  <a:lnTo>
                    <a:pt x="282" y="562"/>
                  </a:lnTo>
                  <a:lnTo>
                    <a:pt x="282" y="560"/>
                  </a:lnTo>
                  <a:lnTo>
                    <a:pt x="280" y="556"/>
                  </a:lnTo>
                  <a:lnTo>
                    <a:pt x="280" y="554"/>
                  </a:lnTo>
                  <a:lnTo>
                    <a:pt x="276" y="548"/>
                  </a:lnTo>
                  <a:lnTo>
                    <a:pt x="274" y="547"/>
                  </a:lnTo>
                  <a:lnTo>
                    <a:pt x="274" y="543"/>
                  </a:lnTo>
                  <a:lnTo>
                    <a:pt x="274" y="543"/>
                  </a:lnTo>
                  <a:lnTo>
                    <a:pt x="274" y="539"/>
                  </a:lnTo>
                  <a:lnTo>
                    <a:pt x="276" y="533"/>
                  </a:lnTo>
                  <a:lnTo>
                    <a:pt x="280" y="524"/>
                  </a:lnTo>
                  <a:lnTo>
                    <a:pt x="280" y="524"/>
                  </a:lnTo>
                  <a:lnTo>
                    <a:pt x="280" y="518"/>
                  </a:lnTo>
                  <a:lnTo>
                    <a:pt x="284" y="514"/>
                  </a:lnTo>
                  <a:lnTo>
                    <a:pt x="285" y="512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1" y="511"/>
                  </a:lnTo>
                  <a:lnTo>
                    <a:pt x="295" y="512"/>
                  </a:lnTo>
                  <a:lnTo>
                    <a:pt x="297" y="512"/>
                  </a:lnTo>
                  <a:lnTo>
                    <a:pt x="299" y="512"/>
                  </a:lnTo>
                  <a:lnTo>
                    <a:pt x="299" y="512"/>
                  </a:lnTo>
                  <a:lnTo>
                    <a:pt x="302" y="511"/>
                  </a:lnTo>
                  <a:lnTo>
                    <a:pt x="308" y="509"/>
                  </a:lnTo>
                  <a:lnTo>
                    <a:pt x="308" y="509"/>
                  </a:lnTo>
                  <a:lnTo>
                    <a:pt x="310" y="505"/>
                  </a:lnTo>
                  <a:lnTo>
                    <a:pt x="310" y="499"/>
                  </a:lnTo>
                  <a:lnTo>
                    <a:pt x="310" y="488"/>
                  </a:lnTo>
                  <a:lnTo>
                    <a:pt x="306" y="478"/>
                  </a:lnTo>
                  <a:lnTo>
                    <a:pt x="304" y="475"/>
                  </a:lnTo>
                  <a:lnTo>
                    <a:pt x="301" y="469"/>
                  </a:lnTo>
                  <a:lnTo>
                    <a:pt x="301" y="469"/>
                  </a:lnTo>
                  <a:lnTo>
                    <a:pt x="297" y="465"/>
                  </a:lnTo>
                  <a:lnTo>
                    <a:pt x="293" y="463"/>
                  </a:lnTo>
                  <a:lnTo>
                    <a:pt x="289" y="463"/>
                  </a:lnTo>
                  <a:lnTo>
                    <a:pt x="284" y="461"/>
                  </a:lnTo>
                  <a:lnTo>
                    <a:pt x="274" y="459"/>
                  </a:lnTo>
                  <a:lnTo>
                    <a:pt x="270" y="458"/>
                  </a:lnTo>
                  <a:lnTo>
                    <a:pt x="265" y="456"/>
                  </a:lnTo>
                  <a:lnTo>
                    <a:pt x="265" y="456"/>
                  </a:lnTo>
                  <a:lnTo>
                    <a:pt x="266" y="454"/>
                  </a:lnTo>
                  <a:lnTo>
                    <a:pt x="268" y="452"/>
                  </a:lnTo>
                  <a:lnTo>
                    <a:pt x="270" y="450"/>
                  </a:lnTo>
                  <a:lnTo>
                    <a:pt x="272" y="448"/>
                  </a:lnTo>
                  <a:lnTo>
                    <a:pt x="276" y="448"/>
                  </a:lnTo>
                  <a:lnTo>
                    <a:pt x="284" y="448"/>
                  </a:lnTo>
                  <a:lnTo>
                    <a:pt x="297" y="452"/>
                  </a:lnTo>
                  <a:lnTo>
                    <a:pt x="308" y="454"/>
                  </a:lnTo>
                  <a:lnTo>
                    <a:pt x="308" y="454"/>
                  </a:lnTo>
                  <a:lnTo>
                    <a:pt x="308" y="450"/>
                  </a:lnTo>
                  <a:lnTo>
                    <a:pt x="306" y="448"/>
                  </a:lnTo>
                  <a:lnTo>
                    <a:pt x="306" y="444"/>
                  </a:lnTo>
                  <a:lnTo>
                    <a:pt x="302" y="444"/>
                  </a:lnTo>
                  <a:lnTo>
                    <a:pt x="299" y="441"/>
                  </a:lnTo>
                  <a:lnTo>
                    <a:pt x="293" y="439"/>
                  </a:lnTo>
                  <a:lnTo>
                    <a:pt x="287" y="435"/>
                  </a:lnTo>
                  <a:lnTo>
                    <a:pt x="284" y="433"/>
                  </a:lnTo>
                  <a:lnTo>
                    <a:pt x="284" y="431"/>
                  </a:lnTo>
                  <a:lnTo>
                    <a:pt x="284" y="431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4" y="427"/>
                  </a:lnTo>
                  <a:lnTo>
                    <a:pt x="282" y="424"/>
                  </a:lnTo>
                  <a:lnTo>
                    <a:pt x="280" y="424"/>
                  </a:lnTo>
                  <a:lnTo>
                    <a:pt x="276" y="424"/>
                  </a:lnTo>
                  <a:lnTo>
                    <a:pt x="274" y="424"/>
                  </a:lnTo>
                  <a:lnTo>
                    <a:pt x="270" y="427"/>
                  </a:lnTo>
                  <a:lnTo>
                    <a:pt x="265" y="427"/>
                  </a:lnTo>
                  <a:lnTo>
                    <a:pt x="265" y="427"/>
                  </a:lnTo>
                  <a:lnTo>
                    <a:pt x="259" y="429"/>
                  </a:lnTo>
                  <a:lnTo>
                    <a:pt x="253" y="429"/>
                  </a:lnTo>
                  <a:lnTo>
                    <a:pt x="248" y="427"/>
                  </a:lnTo>
                  <a:lnTo>
                    <a:pt x="246" y="425"/>
                  </a:lnTo>
                  <a:lnTo>
                    <a:pt x="246" y="424"/>
                  </a:lnTo>
                  <a:lnTo>
                    <a:pt x="246" y="424"/>
                  </a:lnTo>
                  <a:lnTo>
                    <a:pt x="244" y="420"/>
                  </a:lnTo>
                  <a:lnTo>
                    <a:pt x="242" y="418"/>
                  </a:lnTo>
                  <a:lnTo>
                    <a:pt x="242" y="414"/>
                  </a:lnTo>
                  <a:lnTo>
                    <a:pt x="242" y="410"/>
                  </a:lnTo>
                  <a:lnTo>
                    <a:pt x="244" y="407"/>
                  </a:lnTo>
                  <a:lnTo>
                    <a:pt x="248" y="401"/>
                  </a:lnTo>
                  <a:lnTo>
                    <a:pt x="251" y="395"/>
                  </a:lnTo>
                  <a:lnTo>
                    <a:pt x="253" y="390"/>
                  </a:lnTo>
                  <a:lnTo>
                    <a:pt x="253" y="388"/>
                  </a:lnTo>
                  <a:lnTo>
                    <a:pt x="255" y="386"/>
                  </a:lnTo>
                  <a:lnTo>
                    <a:pt x="253" y="382"/>
                  </a:lnTo>
                  <a:lnTo>
                    <a:pt x="253" y="378"/>
                  </a:lnTo>
                  <a:lnTo>
                    <a:pt x="253" y="378"/>
                  </a:lnTo>
                  <a:lnTo>
                    <a:pt x="248" y="369"/>
                  </a:lnTo>
                  <a:lnTo>
                    <a:pt x="242" y="357"/>
                  </a:lnTo>
                  <a:lnTo>
                    <a:pt x="236" y="348"/>
                  </a:lnTo>
                  <a:lnTo>
                    <a:pt x="231" y="337"/>
                  </a:lnTo>
                  <a:lnTo>
                    <a:pt x="231" y="337"/>
                  </a:lnTo>
                  <a:lnTo>
                    <a:pt x="227" y="323"/>
                  </a:lnTo>
                  <a:lnTo>
                    <a:pt x="221" y="318"/>
                  </a:lnTo>
                  <a:lnTo>
                    <a:pt x="219" y="312"/>
                  </a:lnTo>
                  <a:lnTo>
                    <a:pt x="215" y="306"/>
                  </a:lnTo>
                  <a:lnTo>
                    <a:pt x="210" y="303"/>
                  </a:lnTo>
                  <a:lnTo>
                    <a:pt x="206" y="299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3" y="293"/>
                  </a:lnTo>
                  <a:lnTo>
                    <a:pt x="185" y="289"/>
                  </a:lnTo>
                  <a:lnTo>
                    <a:pt x="178" y="285"/>
                  </a:lnTo>
                  <a:lnTo>
                    <a:pt x="170" y="284"/>
                  </a:lnTo>
                  <a:lnTo>
                    <a:pt x="170" y="284"/>
                  </a:lnTo>
                  <a:lnTo>
                    <a:pt x="155" y="280"/>
                  </a:lnTo>
                  <a:lnTo>
                    <a:pt x="147" y="278"/>
                  </a:lnTo>
                  <a:lnTo>
                    <a:pt x="138" y="276"/>
                  </a:lnTo>
                  <a:lnTo>
                    <a:pt x="138" y="276"/>
                  </a:lnTo>
                  <a:lnTo>
                    <a:pt x="125" y="276"/>
                  </a:lnTo>
                  <a:lnTo>
                    <a:pt x="117" y="278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08" y="282"/>
                  </a:lnTo>
                  <a:lnTo>
                    <a:pt x="106" y="282"/>
                  </a:lnTo>
                  <a:lnTo>
                    <a:pt x="102" y="284"/>
                  </a:lnTo>
                  <a:lnTo>
                    <a:pt x="100" y="284"/>
                  </a:lnTo>
                  <a:lnTo>
                    <a:pt x="100" y="284"/>
                  </a:lnTo>
                  <a:lnTo>
                    <a:pt x="94" y="284"/>
                  </a:lnTo>
                  <a:lnTo>
                    <a:pt x="91" y="282"/>
                  </a:lnTo>
                  <a:lnTo>
                    <a:pt x="89" y="282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4"/>
                  </a:lnTo>
                  <a:lnTo>
                    <a:pt x="83" y="287"/>
                  </a:lnTo>
                  <a:lnTo>
                    <a:pt x="83" y="287"/>
                  </a:lnTo>
                  <a:lnTo>
                    <a:pt x="79" y="285"/>
                  </a:lnTo>
                  <a:lnTo>
                    <a:pt x="74" y="287"/>
                  </a:lnTo>
                  <a:lnTo>
                    <a:pt x="68" y="287"/>
                  </a:lnTo>
                  <a:lnTo>
                    <a:pt x="62" y="285"/>
                  </a:lnTo>
                  <a:lnTo>
                    <a:pt x="62" y="285"/>
                  </a:lnTo>
                  <a:lnTo>
                    <a:pt x="53" y="282"/>
                  </a:lnTo>
                  <a:lnTo>
                    <a:pt x="49" y="276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7" y="272"/>
                  </a:lnTo>
                  <a:lnTo>
                    <a:pt x="49" y="270"/>
                  </a:lnTo>
                  <a:lnTo>
                    <a:pt x="53" y="268"/>
                  </a:lnTo>
                  <a:lnTo>
                    <a:pt x="58" y="268"/>
                  </a:lnTo>
                  <a:lnTo>
                    <a:pt x="58" y="267"/>
                  </a:lnTo>
                  <a:lnTo>
                    <a:pt x="60" y="265"/>
                  </a:lnTo>
                  <a:lnTo>
                    <a:pt x="60" y="265"/>
                  </a:lnTo>
                  <a:lnTo>
                    <a:pt x="57" y="263"/>
                  </a:lnTo>
                  <a:lnTo>
                    <a:pt x="51" y="261"/>
                  </a:lnTo>
                  <a:lnTo>
                    <a:pt x="40" y="259"/>
                  </a:lnTo>
                  <a:lnTo>
                    <a:pt x="40" y="259"/>
                  </a:lnTo>
                  <a:lnTo>
                    <a:pt x="34" y="257"/>
                  </a:lnTo>
                  <a:lnTo>
                    <a:pt x="30" y="257"/>
                  </a:lnTo>
                  <a:lnTo>
                    <a:pt x="26" y="255"/>
                  </a:lnTo>
                  <a:lnTo>
                    <a:pt x="24" y="255"/>
                  </a:lnTo>
                  <a:lnTo>
                    <a:pt x="23" y="251"/>
                  </a:lnTo>
                  <a:lnTo>
                    <a:pt x="21" y="248"/>
                  </a:lnTo>
                  <a:lnTo>
                    <a:pt x="21" y="248"/>
                  </a:lnTo>
                  <a:lnTo>
                    <a:pt x="24" y="244"/>
                  </a:lnTo>
                  <a:lnTo>
                    <a:pt x="28" y="244"/>
                  </a:lnTo>
                  <a:lnTo>
                    <a:pt x="34" y="242"/>
                  </a:lnTo>
                  <a:lnTo>
                    <a:pt x="38" y="242"/>
                  </a:lnTo>
                  <a:lnTo>
                    <a:pt x="49" y="242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66" y="242"/>
                  </a:lnTo>
                  <a:lnTo>
                    <a:pt x="77" y="240"/>
                  </a:lnTo>
                  <a:lnTo>
                    <a:pt x="81" y="240"/>
                  </a:lnTo>
                  <a:lnTo>
                    <a:pt x="85" y="238"/>
                  </a:lnTo>
                  <a:lnTo>
                    <a:pt x="89" y="236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5" y="231"/>
                  </a:lnTo>
                  <a:lnTo>
                    <a:pt x="79" y="231"/>
                  </a:lnTo>
                  <a:lnTo>
                    <a:pt x="72" y="229"/>
                  </a:lnTo>
                  <a:lnTo>
                    <a:pt x="64" y="231"/>
                  </a:lnTo>
                  <a:lnTo>
                    <a:pt x="51" y="231"/>
                  </a:lnTo>
                  <a:lnTo>
                    <a:pt x="43" y="231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6" y="223"/>
                  </a:lnTo>
                  <a:lnTo>
                    <a:pt x="23" y="221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7" y="210"/>
                  </a:lnTo>
                  <a:lnTo>
                    <a:pt x="4" y="206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4" y="198"/>
                  </a:lnTo>
                  <a:lnTo>
                    <a:pt x="7" y="197"/>
                  </a:lnTo>
                  <a:lnTo>
                    <a:pt x="15" y="193"/>
                  </a:lnTo>
                  <a:lnTo>
                    <a:pt x="23" y="193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8" y="189"/>
                  </a:lnTo>
                  <a:lnTo>
                    <a:pt x="45" y="187"/>
                  </a:lnTo>
                  <a:lnTo>
                    <a:pt x="53" y="185"/>
                  </a:lnTo>
                  <a:lnTo>
                    <a:pt x="62" y="185"/>
                  </a:lnTo>
                  <a:lnTo>
                    <a:pt x="62" y="185"/>
                  </a:lnTo>
                  <a:lnTo>
                    <a:pt x="70" y="181"/>
                  </a:lnTo>
                  <a:lnTo>
                    <a:pt x="74" y="180"/>
                  </a:lnTo>
                  <a:lnTo>
                    <a:pt x="77" y="178"/>
                  </a:lnTo>
                  <a:lnTo>
                    <a:pt x="77" y="178"/>
                  </a:lnTo>
                  <a:lnTo>
                    <a:pt x="87" y="178"/>
                  </a:lnTo>
                  <a:lnTo>
                    <a:pt x="92" y="176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100" y="172"/>
                  </a:lnTo>
                  <a:lnTo>
                    <a:pt x="108" y="164"/>
                  </a:lnTo>
                  <a:lnTo>
                    <a:pt x="111" y="163"/>
                  </a:lnTo>
                  <a:lnTo>
                    <a:pt x="111" y="159"/>
                  </a:lnTo>
                  <a:lnTo>
                    <a:pt x="115" y="155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11" y="151"/>
                  </a:lnTo>
                  <a:lnTo>
                    <a:pt x="106" y="147"/>
                  </a:lnTo>
                  <a:lnTo>
                    <a:pt x="92" y="144"/>
                  </a:lnTo>
                  <a:lnTo>
                    <a:pt x="87" y="142"/>
                  </a:lnTo>
                  <a:lnTo>
                    <a:pt x="81" y="140"/>
                  </a:lnTo>
                  <a:lnTo>
                    <a:pt x="77" y="136"/>
                  </a:lnTo>
                  <a:lnTo>
                    <a:pt x="77" y="134"/>
                  </a:lnTo>
                  <a:lnTo>
                    <a:pt x="77" y="130"/>
                  </a:lnTo>
                  <a:lnTo>
                    <a:pt x="77" y="130"/>
                  </a:lnTo>
                  <a:lnTo>
                    <a:pt x="77" y="129"/>
                  </a:lnTo>
                  <a:lnTo>
                    <a:pt x="81" y="127"/>
                  </a:lnTo>
                  <a:lnTo>
                    <a:pt x="85" y="123"/>
                  </a:lnTo>
                  <a:lnTo>
                    <a:pt x="89" y="121"/>
                  </a:lnTo>
                  <a:lnTo>
                    <a:pt x="100" y="117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11" y="113"/>
                  </a:lnTo>
                  <a:lnTo>
                    <a:pt x="115" y="111"/>
                  </a:lnTo>
                  <a:lnTo>
                    <a:pt x="125" y="106"/>
                  </a:lnTo>
                  <a:lnTo>
                    <a:pt x="128" y="104"/>
                  </a:lnTo>
                  <a:lnTo>
                    <a:pt x="132" y="102"/>
                  </a:lnTo>
                  <a:lnTo>
                    <a:pt x="138" y="100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47" y="104"/>
                  </a:lnTo>
                  <a:lnTo>
                    <a:pt x="153" y="108"/>
                  </a:lnTo>
                  <a:lnTo>
                    <a:pt x="157" y="110"/>
                  </a:lnTo>
                  <a:lnTo>
                    <a:pt x="159" y="110"/>
                  </a:lnTo>
                  <a:lnTo>
                    <a:pt x="162" y="110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06"/>
                  </a:lnTo>
                  <a:lnTo>
                    <a:pt x="168" y="104"/>
                  </a:lnTo>
                  <a:lnTo>
                    <a:pt x="168" y="100"/>
                  </a:lnTo>
                  <a:lnTo>
                    <a:pt x="168" y="94"/>
                  </a:lnTo>
                  <a:lnTo>
                    <a:pt x="168" y="93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4" y="87"/>
                  </a:lnTo>
                  <a:lnTo>
                    <a:pt x="162" y="81"/>
                  </a:lnTo>
                  <a:lnTo>
                    <a:pt x="162" y="79"/>
                  </a:lnTo>
                  <a:lnTo>
                    <a:pt x="162" y="77"/>
                  </a:lnTo>
                  <a:lnTo>
                    <a:pt x="162" y="76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8" y="72"/>
                  </a:lnTo>
                  <a:lnTo>
                    <a:pt x="174" y="72"/>
                  </a:lnTo>
                  <a:lnTo>
                    <a:pt x="185" y="72"/>
                  </a:lnTo>
                  <a:lnTo>
                    <a:pt x="185" y="72"/>
                  </a:lnTo>
                  <a:lnTo>
                    <a:pt x="195" y="74"/>
                  </a:lnTo>
                  <a:lnTo>
                    <a:pt x="204" y="72"/>
                  </a:lnTo>
                  <a:lnTo>
                    <a:pt x="212" y="70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29" y="62"/>
                  </a:lnTo>
                  <a:lnTo>
                    <a:pt x="238" y="60"/>
                  </a:lnTo>
                  <a:lnTo>
                    <a:pt x="246" y="5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61" y="57"/>
                  </a:lnTo>
                  <a:lnTo>
                    <a:pt x="265" y="59"/>
                  </a:lnTo>
                  <a:lnTo>
                    <a:pt x="270" y="60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4" y="66"/>
                  </a:lnTo>
                  <a:lnTo>
                    <a:pt x="274" y="70"/>
                  </a:lnTo>
                  <a:lnTo>
                    <a:pt x="274" y="76"/>
                  </a:lnTo>
                  <a:lnTo>
                    <a:pt x="274" y="79"/>
                  </a:lnTo>
                  <a:lnTo>
                    <a:pt x="274" y="83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80" y="83"/>
                  </a:lnTo>
                  <a:lnTo>
                    <a:pt x="280" y="81"/>
                  </a:lnTo>
                  <a:lnTo>
                    <a:pt x="282" y="76"/>
                  </a:lnTo>
                  <a:lnTo>
                    <a:pt x="284" y="68"/>
                  </a:lnTo>
                  <a:lnTo>
                    <a:pt x="284" y="62"/>
                  </a:lnTo>
                  <a:lnTo>
                    <a:pt x="284" y="62"/>
                  </a:lnTo>
                  <a:lnTo>
                    <a:pt x="287" y="62"/>
                  </a:lnTo>
                  <a:lnTo>
                    <a:pt x="291" y="62"/>
                  </a:lnTo>
                  <a:lnTo>
                    <a:pt x="295" y="64"/>
                  </a:lnTo>
                  <a:lnTo>
                    <a:pt x="297" y="66"/>
                  </a:lnTo>
                  <a:lnTo>
                    <a:pt x="302" y="72"/>
                  </a:lnTo>
                  <a:lnTo>
                    <a:pt x="306" y="74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6" y="77"/>
                  </a:lnTo>
                  <a:lnTo>
                    <a:pt x="321" y="76"/>
                  </a:lnTo>
                  <a:lnTo>
                    <a:pt x="329" y="76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1" y="72"/>
                  </a:lnTo>
                  <a:lnTo>
                    <a:pt x="325" y="66"/>
                  </a:lnTo>
                  <a:lnTo>
                    <a:pt x="319" y="60"/>
                  </a:lnTo>
                  <a:lnTo>
                    <a:pt x="312" y="55"/>
                  </a:lnTo>
                  <a:lnTo>
                    <a:pt x="312" y="55"/>
                  </a:lnTo>
                  <a:lnTo>
                    <a:pt x="319" y="53"/>
                  </a:lnTo>
                  <a:lnTo>
                    <a:pt x="323" y="51"/>
                  </a:lnTo>
                  <a:lnTo>
                    <a:pt x="329" y="49"/>
                  </a:lnTo>
                  <a:lnTo>
                    <a:pt x="331" y="47"/>
                  </a:lnTo>
                  <a:lnTo>
                    <a:pt x="335" y="49"/>
                  </a:lnTo>
                  <a:lnTo>
                    <a:pt x="335" y="49"/>
                  </a:lnTo>
                  <a:lnTo>
                    <a:pt x="340" y="51"/>
                  </a:lnTo>
                  <a:lnTo>
                    <a:pt x="346" y="55"/>
                  </a:lnTo>
                  <a:lnTo>
                    <a:pt x="359" y="62"/>
                  </a:lnTo>
                  <a:lnTo>
                    <a:pt x="359" y="62"/>
                  </a:lnTo>
                  <a:lnTo>
                    <a:pt x="369" y="66"/>
                  </a:lnTo>
                  <a:lnTo>
                    <a:pt x="380" y="74"/>
                  </a:lnTo>
                  <a:lnTo>
                    <a:pt x="388" y="76"/>
                  </a:lnTo>
                  <a:lnTo>
                    <a:pt x="393" y="79"/>
                  </a:lnTo>
                  <a:lnTo>
                    <a:pt x="397" y="79"/>
                  </a:lnTo>
                  <a:lnTo>
                    <a:pt x="399" y="79"/>
                  </a:lnTo>
                  <a:lnTo>
                    <a:pt x="403" y="77"/>
                  </a:lnTo>
                  <a:lnTo>
                    <a:pt x="403" y="77"/>
                  </a:lnTo>
                  <a:lnTo>
                    <a:pt x="401" y="76"/>
                  </a:lnTo>
                  <a:lnTo>
                    <a:pt x="399" y="72"/>
                  </a:lnTo>
                  <a:lnTo>
                    <a:pt x="397" y="68"/>
                  </a:lnTo>
                  <a:lnTo>
                    <a:pt x="391" y="64"/>
                  </a:lnTo>
                  <a:lnTo>
                    <a:pt x="386" y="60"/>
                  </a:lnTo>
                  <a:lnTo>
                    <a:pt x="372" y="55"/>
                  </a:lnTo>
                  <a:lnTo>
                    <a:pt x="369" y="51"/>
                  </a:lnTo>
                  <a:lnTo>
                    <a:pt x="365" y="47"/>
                  </a:lnTo>
                  <a:lnTo>
                    <a:pt x="365" y="47"/>
                  </a:lnTo>
                  <a:lnTo>
                    <a:pt x="365" y="45"/>
                  </a:lnTo>
                  <a:lnTo>
                    <a:pt x="371" y="45"/>
                  </a:lnTo>
                  <a:lnTo>
                    <a:pt x="380" y="47"/>
                  </a:lnTo>
                  <a:lnTo>
                    <a:pt x="401" y="51"/>
                  </a:lnTo>
                  <a:lnTo>
                    <a:pt x="401" y="51"/>
                  </a:lnTo>
                  <a:lnTo>
                    <a:pt x="399" y="45"/>
                  </a:lnTo>
                  <a:lnTo>
                    <a:pt x="399" y="43"/>
                  </a:lnTo>
                  <a:lnTo>
                    <a:pt x="397" y="42"/>
                  </a:lnTo>
                  <a:lnTo>
                    <a:pt x="397" y="42"/>
                  </a:lnTo>
                  <a:lnTo>
                    <a:pt x="401" y="40"/>
                  </a:lnTo>
                  <a:lnTo>
                    <a:pt x="403" y="40"/>
                  </a:lnTo>
                  <a:lnTo>
                    <a:pt x="406" y="38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399" y="34"/>
                  </a:lnTo>
                  <a:lnTo>
                    <a:pt x="388" y="34"/>
                  </a:lnTo>
                  <a:lnTo>
                    <a:pt x="388" y="34"/>
                  </a:lnTo>
                  <a:lnTo>
                    <a:pt x="391" y="30"/>
                  </a:lnTo>
                  <a:lnTo>
                    <a:pt x="391" y="28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406" y="23"/>
                  </a:lnTo>
                  <a:lnTo>
                    <a:pt x="420" y="19"/>
                  </a:lnTo>
                  <a:lnTo>
                    <a:pt x="433" y="19"/>
                  </a:lnTo>
                  <a:lnTo>
                    <a:pt x="439" y="19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52" y="23"/>
                  </a:lnTo>
                  <a:lnTo>
                    <a:pt x="459" y="24"/>
                  </a:lnTo>
                  <a:lnTo>
                    <a:pt x="465" y="26"/>
                  </a:lnTo>
                  <a:lnTo>
                    <a:pt x="469" y="26"/>
                  </a:lnTo>
                  <a:lnTo>
                    <a:pt x="471" y="24"/>
                  </a:lnTo>
                  <a:lnTo>
                    <a:pt x="471" y="24"/>
                  </a:lnTo>
                  <a:lnTo>
                    <a:pt x="473" y="23"/>
                  </a:lnTo>
                  <a:lnTo>
                    <a:pt x="476" y="21"/>
                  </a:lnTo>
                  <a:lnTo>
                    <a:pt x="476" y="19"/>
                  </a:lnTo>
                  <a:lnTo>
                    <a:pt x="480" y="17"/>
                  </a:lnTo>
                  <a:lnTo>
                    <a:pt x="480" y="17"/>
                  </a:lnTo>
                  <a:lnTo>
                    <a:pt x="482" y="17"/>
                  </a:lnTo>
                  <a:lnTo>
                    <a:pt x="486" y="17"/>
                  </a:lnTo>
                  <a:lnTo>
                    <a:pt x="488" y="19"/>
                  </a:lnTo>
                  <a:lnTo>
                    <a:pt x="492" y="19"/>
                  </a:lnTo>
                  <a:lnTo>
                    <a:pt x="492" y="19"/>
                  </a:lnTo>
                  <a:lnTo>
                    <a:pt x="492" y="11"/>
                  </a:lnTo>
                  <a:lnTo>
                    <a:pt x="492" y="11"/>
                  </a:lnTo>
                  <a:lnTo>
                    <a:pt x="497" y="11"/>
                  </a:lnTo>
                  <a:lnTo>
                    <a:pt x="503" y="9"/>
                  </a:lnTo>
                  <a:lnTo>
                    <a:pt x="507" y="7"/>
                  </a:lnTo>
                  <a:lnTo>
                    <a:pt x="512" y="7"/>
                  </a:lnTo>
                  <a:lnTo>
                    <a:pt x="512" y="7"/>
                  </a:lnTo>
                  <a:lnTo>
                    <a:pt x="514" y="11"/>
                  </a:lnTo>
                  <a:lnTo>
                    <a:pt x="518" y="13"/>
                  </a:lnTo>
                  <a:lnTo>
                    <a:pt x="518" y="13"/>
                  </a:lnTo>
                  <a:lnTo>
                    <a:pt x="520" y="9"/>
                  </a:lnTo>
                  <a:lnTo>
                    <a:pt x="522" y="6"/>
                  </a:lnTo>
                  <a:lnTo>
                    <a:pt x="522" y="6"/>
                  </a:lnTo>
                  <a:lnTo>
                    <a:pt x="526" y="6"/>
                  </a:lnTo>
                  <a:lnTo>
                    <a:pt x="529" y="6"/>
                  </a:lnTo>
                  <a:lnTo>
                    <a:pt x="541" y="4"/>
                  </a:lnTo>
                  <a:lnTo>
                    <a:pt x="544" y="4"/>
                  </a:lnTo>
                  <a:lnTo>
                    <a:pt x="550" y="4"/>
                  </a:lnTo>
                  <a:lnTo>
                    <a:pt x="554" y="6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60" y="7"/>
                  </a:lnTo>
                  <a:lnTo>
                    <a:pt x="560" y="4"/>
                  </a:lnTo>
                  <a:lnTo>
                    <a:pt x="560" y="4"/>
                  </a:lnTo>
                  <a:lnTo>
                    <a:pt x="567" y="2"/>
                  </a:lnTo>
                  <a:lnTo>
                    <a:pt x="575" y="0"/>
                  </a:lnTo>
                  <a:lnTo>
                    <a:pt x="582" y="0"/>
                  </a:lnTo>
                  <a:lnTo>
                    <a:pt x="590" y="0"/>
                  </a:lnTo>
                  <a:lnTo>
                    <a:pt x="605" y="0"/>
                  </a:lnTo>
                  <a:lnTo>
                    <a:pt x="618" y="4"/>
                  </a:lnTo>
                  <a:lnTo>
                    <a:pt x="618" y="4"/>
                  </a:lnTo>
                  <a:lnTo>
                    <a:pt x="633" y="6"/>
                  </a:lnTo>
                  <a:lnTo>
                    <a:pt x="645" y="7"/>
                  </a:lnTo>
                  <a:lnTo>
                    <a:pt x="656" y="11"/>
                  </a:lnTo>
                  <a:lnTo>
                    <a:pt x="662" y="15"/>
                  </a:lnTo>
                  <a:lnTo>
                    <a:pt x="667" y="17"/>
                  </a:lnTo>
                  <a:lnTo>
                    <a:pt x="667" y="17"/>
                  </a:lnTo>
                  <a:lnTo>
                    <a:pt x="666" y="21"/>
                  </a:lnTo>
                  <a:lnTo>
                    <a:pt x="666" y="21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667" y="23"/>
                  </a:lnTo>
                  <a:lnTo>
                    <a:pt x="679" y="23"/>
                  </a:lnTo>
                  <a:lnTo>
                    <a:pt x="683" y="23"/>
                  </a:lnTo>
                  <a:lnTo>
                    <a:pt x="686" y="24"/>
                  </a:lnTo>
                  <a:lnTo>
                    <a:pt x="686" y="26"/>
                  </a:lnTo>
                  <a:lnTo>
                    <a:pt x="688" y="26"/>
                  </a:lnTo>
                  <a:lnTo>
                    <a:pt x="686" y="32"/>
                  </a:lnTo>
                  <a:lnTo>
                    <a:pt x="686" y="32"/>
                  </a:lnTo>
                  <a:lnTo>
                    <a:pt x="683" y="34"/>
                  </a:lnTo>
                  <a:lnTo>
                    <a:pt x="681" y="36"/>
                  </a:lnTo>
                  <a:lnTo>
                    <a:pt x="681" y="36"/>
                  </a:lnTo>
                  <a:lnTo>
                    <a:pt x="694" y="34"/>
                  </a:lnTo>
                  <a:lnTo>
                    <a:pt x="696" y="34"/>
                  </a:lnTo>
                  <a:lnTo>
                    <a:pt x="700" y="34"/>
                  </a:lnTo>
                  <a:lnTo>
                    <a:pt x="701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1" y="40"/>
                  </a:lnTo>
                  <a:lnTo>
                    <a:pt x="701" y="40"/>
                  </a:lnTo>
                  <a:lnTo>
                    <a:pt x="711" y="40"/>
                  </a:lnTo>
                  <a:lnTo>
                    <a:pt x="722" y="40"/>
                  </a:lnTo>
                  <a:lnTo>
                    <a:pt x="726" y="40"/>
                  </a:lnTo>
                  <a:lnTo>
                    <a:pt x="730" y="42"/>
                  </a:lnTo>
                  <a:lnTo>
                    <a:pt x="734" y="43"/>
                  </a:lnTo>
                  <a:lnTo>
                    <a:pt x="737" y="49"/>
                  </a:lnTo>
                  <a:lnTo>
                    <a:pt x="737" y="49"/>
                  </a:lnTo>
                  <a:lnTo>
                    <a:pt x="718" y="55"/>
                  </a:lnTo>
                  <a:lnTo>
                    <a:pt x="698" y="60"/>
                  </a:lnTo>
                  <a:lnTo>
                    <a:pt x="688" y="62"/>
                  </a:lnTo>
                  <a:lnTo>
                    <a:pt x="679" y="62"/>
                  </a:lnTo>
                  <a:lnTo>
                    <a:pt x="669" y="62"/>
                  </a:lnTo>
                  <a:lnTo>
                    <a:pt x="660" y="62"/>
                  </a:lnTo>
                  <a:lnTo>
                    <a:pt x="660" y="62"/>
                  </a:lnTo>
                  <a:lnTo>
                    <a:pt x="647" y="60"/>
                  </a:lnTo>
                  <a:lnTo>
                    <a:pt x="633" y="60"/>
                  </a:lnTo>
                  <a:lnTo>
                    <a:pt x="620" y="62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599" y="68"/>
                  </a:lnTo>
                  <a:lnTo>
                    <a:pt x="588" y="72"/>
                  </a:lnTo>
                  <a:lnTo>
                    <a:pt x="579" y="77"/>
                  </a:lnTo>
                  <a:lnTo>
                    <a:pt x="575" y="79"/>
                  </a:lnTo>
                  <a:lnTo>
                    <a:pt x="573" y="83"/>
                  </a:lnTo>
                  <a:lnTo>
                    <a:pt x="573" y="83"/>
                  </a:lnTo>
                  <a:lnTo>
                    <a:pt x="575" y="85"/>
                  </a:lnTo>
                  <a:lnTo>
                    <a:pt x="577" y="85"/>
                  </a:lnTo>
                  <a:lnTo>
                    <a:pt x="584" y="85"/>
                  </a:lnTo>
                  <a:lnTo>
                    <a:pt x="592" y="83"/>
                  </a:lnTo>
                  <a:lnTo>
                    <a:pt x="597" y="81"/>
                  </a:lnTo>
                  <a:lnTo>
                    <a:pt x="611" y="76"/>
                  </a:lnTo>
                  <a:lnTo>
                    <a:pt x="618" y="74"/>
                  </a:lnTo>
                  <a:lnTo>
                    <a:pt x="622" y="72"/>
                  </a:lnTo>
                  <a:lnTo>
                    <a:pt x="622" y="72"/>
                  </a:lnTo>
                  <a:lnTo>
                    <a:pt x="630" y="72"/>
                  </a:lnTo>
                  <a:lnTo>
                    <a:pt x="637" y="70"/>
                  </a:lnTo>
                  <a:lnTo>
                    <a:pt x="650" y="70"/>
                  </a:lnTo>
                  <a:lnTo>
                    <a:pt x="664" y="72"/>
                  </a:lnTo>
                  <a:lnTo>
                    <a:pt x="677" y="72"/>
                  </a:lnTo>
                  <a:lnTo>
                    <a:pt x="677" y="72"/>
                  </a:lnTo>
                  <a:lnTo>
                    <a:pt x="679" y="76"/>
                  </a:lnTo>
                  <a:lnTo>
                    <a:pt x="679" y="76"/>
                  </a:lnTo>
                  <a:lnTo>
                    <a:pt x="675" y="79"/>
                  </a:lnTo>
                  <a:lnTo>
                    <a:pt x="671" y="81"/>
                  </a:lnTo>
                  <a:lnTo>
                    <a:pt x="666" y="83"/>
                  </a:lnTo>
                  <a:lnTo>
                    <a:pt x="658" y="85"/>
                  </a:lnTo>
                  <a:lnTo>
                    <a:pt x="656" y="89"/>
                  </a:lnTo>
                  <a:lnTo>
                    <a:pt x="650" y="91"/>
                  </a:lnTo>
                  <a:lnTo>
                    <a:pt x="650" y="91"/>
                  </a:lnTo>
                  <a:lnTo>
                    <a:pt x="652" y="94"/>
                  </a:lnTo>
                  <a:lnTo>
                    <a:pt x="652" y="94"/>
                  </a:lnTo>
                  <a:lnTo>
                    <a:pt x="656" y="94"/>
                  </a:lnTo>
                  <a:lnTo>
                    <a:pt x="660" y="94"/>
                  </a:lnTo>
                  <a:lnTo>
                    <a:pt x="667" y="93"/>
                  </a:lnTo>
                  <a:lnTo>
                    <a:pt x="679" y="87"/>
                  </a:lnTo>
                  <a:lnTo>
                    <a:pt x="679" y="87"/>
                  </a:lnTo>
                  <a:lnTo>
                    <a:pt x="686" y="85"/>
                  </a:lnTo>
                  <a:lnTo>
                    <a:pt x="692" y="81"/>
                  </a:lnTo>
                  <a:lnTo>
                    <a:pt x="696" y="77"/>
                  </a:lnTo>
                  <a:lnTo>
                    <a:pt x="700" y="72"/>
                  </a:lnTo>
                  <a:lnTo>
                    <a:pt x="700" y="72"/>
                  </a:lnTo>
                  <a:lnTo>
                    <a:pt x="701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5" y="68"/>
                  </a:lnTo>
                  <a:lnTo>
                    <a:pt x="709" y="66"/>
                  </a:lnTo>
                  <a:lnTo>
                    <a:pt x="711" y="66"/>
                  </a:lnTo>
                  <a:lnTo>
                    <a:pt x="715" y="66"/>
                  </a:lnTo>
                  <a:lnTo>
                    <a:pt x="720" y="66"/>
                  </a:lnTo>
                  <a:lnTo>
                    <a:pt x="722" y="68"/>
                  </a:lnTo>
                  <a:lnTo>
                    <a:pt x="726" y="72"/>
                  </a:lnTo>
                  <a:lnTo>
                    <a:pt x="726" y="74"/>
                  </a:lnTo>
                  <a:lnTo>
                    <a:pt x="726" y="74"/>
                  </a:lnTo>
                  <a:lnTo>
                    <a:pt x="724" y="77"/>
                  </a:lnTo>
                  <a:lnTo>
                    <a:pt x="724" y="81"/>
                  </a:lnTo>
                  <a:lnTo>
                    <a:pt x="720" y="89"/>
                  </a:lnTo>
                  <a:lnTo>
                    <a:pt x="720" y="89"/>
                  </a:lnTo>
                  <a:lnTo>
                    <a:pt x="718" y="93"/>
                  </a:lnTo>
                  <a:lnTo>
                    <a:pt x="715" y="94"/>
                  </a:lnTo>
                  <a:lnTo>
                    <a:pt x="711" y="98"/>
                  </a:lnTo>
                  <a:lnTo>
                    <a:pt x="709" y="100"/>
                  </a:lnTo>
                  <a:lnTo>
                    <a:pt x="709" y="100"/>
                  </a:lnTo>
                  <a:lnTo>
                    <a:pt x="701" y="113"/>
                  </a:lnTo>
                  <a:lnTo>
                    <a:pt x="700" y="119"/>
                  </a:lnTo>
                  <a:lnTo>
                    <a:pt x="698" y="125"/>
                  </a:lnTo>
                  <a:lnTo>
                    <a:pt x="698" y="125"/>
                  </a:lnTo>
                  <a:lnTo>
                    <a:pt x="707" y="119"/>
                  </a:lnTo>
                  <a:lnTo>
                    <a:pt x="713" y="113"/>
                  </a:lnTo>
                  <a:lnTo>
                    <a:pt x="726" y="98"/>
                  </a:lnTo>
                  <a:lnTo>
                    <a:pt x="726" y="98"/>
                  </a:lnTo>
                  <a:lnTo>
                    <a:pt x="734" y="94"/>
                  </a:lnTo>
                  <a:lnTo>
                    <a:pt x="743" y="89"/>
                  </a:lnTo>
                  <a:lnTo>
                    <a:pt x="749" y="85"/>
                  </a:lnTo>
                  <a:lnTo>
                    <a:pt x="753" y="85"/>
                  </a:lnTo>
                  <a:lnTo>
                    <a:pt x="753" y="85"/>
                  </a:lnTo>
                  <a:lnTo>
                    <a:pt x="754" y="87"/>
                  </a:lnTo>
                  <a:lnTo>
                    <a:pt x="754" y="89"/>
                  </a:lnTo>
                  <a:lnTo>
                    <a:pt x="754" y="91"/>
                  </a:lnTo>
                  <a:lnTo>
                    <a:pt x="754" y="91"/>
                  </a:lnTo>
                  <a:lnTo>
                    <a:pt x="768" y="89"/>
                  </a:lnTo>
                  <a:lnTo>
                    <a:pt x="773" y="89"/>
                  </a:lnTo>
                  <a:lnTo>
                    <a:pt x="779" y="91"/>
                  </a:lnTo>
                  <a:lnTo>
                    <a:pt x="779" y="91"/>
                  </a:lnTo>
                  <a:lnTo>
                    <a:pt x="785" y="83"/>
                  </a:lnTo>
                  <a:lnTo>
                    <a:pt x="790" y="77"/>
                  </a:lnTo>
                  <a:lnTo>
                    <a:pt x="798" y="72"/>
                  </a:lnTo>
                  <a:lnTo>
                    <a:pt x="802" y="70"/>
                  </a:lnTo>
                  <a:lnTo>
                    <a:pt x="802" y="70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21" y="72"/>
                  </a:lnTo>
                  <a:lnTo>
                    <a:pt x="838" y="77"/>
                  </a:lnTo>
                  <a:lnTo>
                    <a:pt x="838" y="77"/>
                  </a:lnTo>
                  <a:lnTo>
                    <a:pt x="847" y="79"/>
                  </a:lnTo>
                  <a:lnTo>
                    <a:pt x="853" y="81"/>
                  </a:lnTo>
                  <a:lnTo>
                    <a:pt x="858" y="83"/>
                  </a:lnTo>
                  <a:lnTo>
                    <a:pt x="862" y="87"/>
                  </a:lnTo>
                  <a:lnTo>
                    <a:pt x="864" y="89"/>
                  </a:lnTo>
                  <a:lnTo>
                    <a:pt x="864" y="93"/>
                  </a:lnTo>
                  <a:lnTo>
                    <a:pt x="864" y="93"/>
                  </a:lnTo>
                  <a:lnTo>
                    <a:pt x="862" y="94"/>
                  </a:lnTo>
                  <a:lnTo>
                    <a:pt x="858" y="96"/>
                  </a:lnTo>
                  <a:lnTo>
                    <a:pt x="858" y="96"/>
                  </a:lnTo>
                  <a:lnTo>
                    <a:pt x="849" y="102"/>
                  </a:lnTo>
                  <a:lnTo>
                    <a:pt x="845" y="104"/>
                  </a:lnTo>
                  <a:lnTo>
                    <a:pt x="840" y="108"/>
                  </a:lnTo>
                  <a:lnTo>
                    <a:pt x="840" y="108"/>
                  </a:lnTo>
                  <a:lnTo>
                    <a:pt x="836" y="110"/>
                  </a:lnTo>
                  <a:lnTo>
                    <a:pt x="830" y="113"/>
                  </a:lnTo>
                  <a:lnTo>
                    <a:pt x="823" y="115"/>
                  </a:lnTo>
                  <a:lnTo>
                    <a:pt x="823" y="115"/>
                  </a:lnTo>
                  <a:lnTo>
                    <a:pt x="813" y="115"/>
                  </a:lnTo>
                  <a:lnTo>
                    <a:pt x="802" y="117"/>
                  </a:lnTo>
                  <a:lnTo>
                    <a:pt x="790" y="117"/>
                  </a:lnTo>
                  <a:lnTo>
                    <a:pt x="787" y="117"/>
                  </a:lnTo>
                  <a:lnTo>
                    <a:pt x="781" y="119"/>
                  </a:lnTo>
                  <a:lnTo>
                    <a:pt x="781" y="119"/>
                  </a:lnTo>
                  <a:lnTo>
                    <a:pt x="785" y="121"/>
                  </a:lnTo>
                  <a:lnTo>
                    <a:pt x="788" y="121"/>
                  </a:lnTo>
                  <a:lnTo>
                    <a:pt x="800" y="127"/>
                  </a:lnTo>
                  <a:lnTo>
                    <a:pt x="802" y="127"/>
                  </a:lnTo>
                  <a:lnTo>
                    <a:pt x="804" y="130"/>
                  </a:lnTo>
                  <a:lnTo>
                    <a:pt x="804" y="130"/>
                  </a:lnTo>
                  <a:lnTo>
                    <a:pt x="804" y="134"/>
                  </a:lnTo>
                  <a:lnTo>
                    <a:pt x="800" y="136"/>
                  </a:lnTo>
                  <a:lnTo>
                    <a:pt x="800" y="136"/>
                  </a:lnTo>
                  <a:lnTo>
                    <a:pt x="794" y="138"/>
                  </a:lnTo>
                  <a:lnTo>
                    <a:pt x="790" y="140"/>
                  </a:lnTo>
                  <a:lnTo>
                    <a:pt x="783" y="140"/>
                  </a:lnTo>
                  <a:lnTo>
                    <a:pt x="775" y="138"/>
                  </a:lnTo>
                  <a:lnTo>
                    <a:pt x="773" y="138"/>
                  </a:lnTo>
                  <a:lnTo>
                    <a:pt x="768" y="140"/>
                  </a:lnTo>
                  <a:lnTo>
                    <a:pt x="768" y="140"/>
                  </a:lnTo>
                  <a:lnTo>
                    <a:pt x="770" y="142"/>
                  </a:lnTo>
                  <a:lnTo>
                    <a:pt x="770" y="144"/>
                  </a:lnTo>
                  <a:lnTo>
                    <a:pt x="773" y="146"/>
                  </a:lnTo>
                  <a:lnTo>
                    <a:pt x="781" y="147"/>
                  </a:lnTo>
                  <a:lnTo>
                    <a:pt x="783" y="147"/>
                  </a:lnTo>
                  <a:lnTo>
                    <a:pt x="787" y="151"/>
                  </a:lnTo>
                  <a:lnTo>
                    <a:pt x="787" y="151"/>
                  </a:lnTo>
                  <a:lnTo>
                    <a:pt x="787" y="153"/>
                  </a:lnTo>
                  <a:lnTo>
                    <a:pt x="783" y="157"/>
                  </a:lnTo>
                  <a:lnTo>
                    <a:pt x="783" y="157"/>
                  </a:lnTo>
                  <a:lnTo>
                    <a:pt x="781" y="159"/>
                  </a:lnTo>
                  <a:lnTo>
                    <a:pt x="777" y="161"/>
                  </a:lnTo>
                  <a:lnTo>
                    <a:pt x="773" y="161"/>
                  </a:lnTo>
                  <a:lnTo>
                    <a:pt x="771" y="161"/>
                  </a:lnTo>
                  <a:lnTo>
                    <a:pt x="771" y="161"/>
                  </a:lnTo>
                  <a:lnTo>
                    <a:pt x="768" y="164"/>
                  </a:lnTo>
                  <a:lnTo>
                    <a:pt x="768" y="166"/>
                  </a:lnTo>
                  <a:lnTo>
                    <a:pt x="766" y="170"/>
                  </a:lnTo>
                  <a:lnTo>
                    <a:pt x="764" y="172"/>
                  </a:lnTo>
                  <a:lnTo>
                    <a:pt x="764" y="172"/>
                  </a:lnTo>
                  <a:lnTo>
                    <a:pt x="762" y="176"/>
                  </a:lnTo>
                  <a:lnTo>
                    <a:pt x="760" y="178"/>
                  </a:lnTo>
                  <a:lnTo>
                    <a:pt x="753" y="181"/>
                  </a:lnTo>
                  <a:lnTo>
                    <a:pt x="747" y="187"/>
                  </a:lnTo>
                  <a:lnTo>
                    <a:pt x="745" y="189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7" y="206"/>
                  </a:lnTo>
                  <a:lnTo>
                    <a:pt x="736" y="219"/>
                  </a:lnTo>
                  <a:lnTo>
                    <a:pt x="736" y="219"/>
                  </a:lnTo>
                  <a:lnTo>
                    <a:pt x="734" y="221"/>
                  </a:lnTo>
                  <a:lnTo>
                    <a:pt x="732" y="223"/>
                  </a:lnTo>
                  <a:lnTo>
                    <a:pt x="732" y="227"/>
                  </a:lnTo>
                  <a:lnTo>
                    <a:pt x="732" y="227"/>
                  </a:lnTo>
                  <a:lnTo>
                    <a:pt x="734" y="227"/>
                  </a:lnTo>
                  <a:lnTo>
                    <a:pt x="734" y="227"/>
                  </a:lnTo>
                  <a:lnTo>
                    <a:pt x="736" y="227"/>
                  </a:lnTo>
                  <a:lnTo>
                    <a:pt x="736" y="227"/>
                  </a:lnTo>
                  <a:lnTo>
                    <a:pt x="737" y="227"/>
                  </a:lnTo>
                  <a:lnTo>
                    <a:pt x="739" y="223"/>
                  </a:lnTo>
                  <a:lnTo>
                    <a:pt x="741" y="221"/>
                  </a:lnTo>
                  <a:lnTo>
                    <a:pt x="741" y="221"/>
                  </a:lnTo>
                  <a:lnTo>
                    <a:pt x="745" y="219"/>
                  </a:lnTo>
                  <a:lnTo>
                    <a:pt x="751" y="219"/>
                  </a:lnTo>
                  <a:lnTo>
                    <a:pt x="756" y="221"/>
                  </a:lnTo>
                  <a:lnTo>
                    <a:pt x="762" y="223"/>
                  </a:lnTo>
                  <a:lnTo>
                    <a:pt x="762" y="223"/>
                  </a:lnTo>
                  <a:lnTo>
                    <a:pt x="766" y="225"/>
                  </a:lnTo>
                  <a:lnTo>
                    <a:pt x="768" y="227"/>
                  </a:lnTo>
                  <a:lnTo>
                    <a:pt x="768" y="231"/>
                  </a:lnTo>
                  <a:lnTo>
                    <a:pt x="768" y="231"/>
                  </a:lnTo>
                  <a:lnTo>
                    <a:pt x="764" y="233"/>
                  </a:lnTo>
                  <a:lnTo>
                    <a:pt x="760" y="233"/>
                  </a:lnTo>
                  <a:lnTo>
                    <a:pt x="756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4"/>
                  </a:lnTo>
                  <a:lnTo>
                    <a:pt x="753" y="234"/>
                  </a:lnTo>
                  <a:lnTo>
                    <a:pt x="758" y="236"/>
                  </a:lnTo>
                  <a:lnTo>
                    <a:pt x="764" y="238"/>
                  </a:lnTo>
                  <a:lnTo>
                    <a:pt x="773" y="240"/>
                  </a:lnTo>
                  <a:lnTo>
                    <a:pt x="773" y="240"/>
                  </a:lnTo>
                  <a:lnTo>
                    <a:pt x="777" y="242"/>
                  </a:lnTo>
                  <a:lnTo>
                    <a:pt x="777" y="244"/>
                  </a:lnTo>
                  <a:lnTo>
                    <a:pt x="779" y="246"/>
                  </a:lnTo>
                  <a:lnTo>
                    <a:pt x="779" y="248"/>
                  </a:lnTo>
                  <a:lnTo>
                    <a:pt x="779" y="255"/>
                  </a:lnTo>
                  <a:lnTo>
                    <a:pt x="781" y="257"/>
                  </a:lnTo>
                  <a:lnTo>
                    <a:pt x="783" y="261"/>
                  </a:lnTo>
                  <a:lnTo>
                    <a:pt x="783" y="261"/>
                  </a:lnTo>
                  <a:lnTo>
                    <a:pt x="777" y="263"/>
                  </a:lnTo>
                  <a:lnTo>
                    <a:pt x="771" y="263"/>
                  </a:lnTo>
                  <a:lnTo>
                    <a:pt x="766" y="261"/>
                  </a:lnTo>
                  <a:lnTo>
                    <a:pt x="760" y="261"/>
                  </a:lnTo>
                  <a:lnTo>
                    <a:pt x="754" y="257"/>
                  </a:lnTo>
                  <a:lnTo>
                    <a:pt x="749" y="257"/>
                  </a:lnTo>
                  <a:lnTo>
                    <a:pt x="743" y="257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6" y="265"/>
                  </a:lnTo>
                  <a:lnTo>
                    <a:pt x="736" y="268"/>
                  </a:lnTo>
                  <a:lnTo>
                    <a:pt x="736" y="268"/>
                  </a:lnTo>
                  <a:lnTo>
                    <a:pt x="741" y="272"/>
                  </a:lnTo>
                  <a:lnTo>
                    <a:pt x="751" y="276"/>
                  </a:lnTo>
                  <a:lnTo>
                    <a:pt x="758" y="282"/>
                  </a:lnTo>
                  <a:lnTo>
                    <a:pt x="762" y="284"/>
                  </a:lnTo>
                  <a:lnTo>
                    <a:pt x="764" y="285"/>
                  </a:lnTo>
                  <a:lnTo>
                    <a:pt x="764" y="285"/>
                  </a:lnTo>
                  <a:lnTo>
                    <a:pt x="768" y="291"/>
                  </a:lnTo>
                  <a:lnTo>
                    <a:pt x="768" y="295"/>
                  </a:lnTo>
                  <a:lnTo>
                    <a:pt x="768" y="297"/>
                  </a:lnTo>
                  <a:lnTo>
                    <a:pt x="764" y="301"/>
                  </a:lnTo>
                  <a:lnTo>
                    <a:pt x="762" y="303"/>
                  </a:lnTo>
                  <a:lnTo>
                    <a:pt x="758" y="306"/>
                  </a:lnTo>
                  <a:lnTo>
                    <a:pt x="753" y="310"/>
                  </a:lnTo>
                  <a:lnTo>
                    <a:pt x="753" y="310"/>
                  </a:lnTo>
                  <a:lnTo>
                    <a:pt x="753" y="314"/>
                  </a:lnTo>
                  <a:lnTo>
                    <a:pt x="753" y="314"/>
                  </a:lnTo>
                  <a:lnTo>
                    <a:pt x="749" y="314"/>
                  </a:lnTo>
                  <a:lnTo>
                    <a:pt x="749" y="314"/>
                  </a:lnTo>
                  <a:lnTo>
                    <a:pt x="747" y="314"/>
                  </a:lnTo>
                  <a:lnTo>
                    <a:pt x="747" y="314"/>
                  </a:lnTo>
                  <a:lnTo>
                    <a:pt x="749" y="318"/>
                  </a:lnTo>
                  <a:lnTo>
                    <a:pt x="751" y="320"/>
                  </a:lnTo>
                  <a:lnTo>
                    <a:pt x="754" y="321"/>
                  </a:lnTo>
                  <a:lnTo>
                    <a:pt x="758" y="323"/>
                  </a:lnTo>
                  <a:lnTo>
                    <a:pt x="758" y="323"/>
                  </a:lnTo>
                  <a:lnTo>
                    <a:pt x="756" y="327"/>
                  </a:lnTo>
                  <a:lnTo>
                    <a:pt x="756" y="331"/>
                  </a:lnTo>
                  <a:lnTo>
                    <a:pt x="756" y="331"/>
                  </a:lnTo>
                  <a:lnTo>
                    <a:pt x="758" y="333"/>
                  </a:lnTo>
                  <a:lnTo>
                    <a:pt x="762" y="333"/>
                  </a:lnTo>
                  <a:lnTo>
                    <a:pt x="762" y="333"/>
                  </a:lnTo>
                  <a:lnTo>
                    <a:pt x="764" y="338"/>
                  </a:lnTo>
                  <a:lnTo>
                    <a:pt x="762" y="340"/>
                  </a:lnTo>
                  <a:lnTo>
                    <a:pt x="762" y="340"/>
                  </a:lnTo>
                  <a:lnTo>
                    <a:pt x="758" y="340"/>
                  </a:lnTo>
                  <a:lnTo>
                    <a:pt x="756" y="342"/>
                  </a:lnTo>
                  <a:lnTo>
                    <a:pt x="749" y="344"/>
                  </a:lnTo>
                  <a:lnTo>
                    <a:pt x="741" y="348"/>
                  </a:lnTo>
                  <a:lnTo>
                    <a:pt x="734" y="352"/>
                  </a:lnTo>
                  <a:lnTo>
                    <a:pt x="734" y="352"/>
                  </a:lnTo>
                  <a:lnTo>
                    <a:pt x="739" y="352"/>
                  </a:lnTo>
                  <a:lnTo>
                    <a:pt x="745" y="354"/>
                  </a:lnTo>
                  <a:lnTo>
                    <a:pt x="747" y="355"/>
                  </a:lnTo>
                  <a:lnTo>
                    <a:pt x="749" y="355"/>
                  </a:lnTo>
                  <a:lnTo>
                    <a:pt x="749" y="359"/>
                  </a:lnTo>
                  <a:lnTo>
                    <a:pt x="749" y="361"/>
                  </a:lnTo>
                  <a:lnTo>
                    <a:pt x="749" y="361"/>
                  </a:lnTo>
                  <a:lnTo>
                    <a:pt x="749" y="365"/>
                  </a:lnTo>
                  <a:lnTo>
                    <a:pt x="747" y="365"/>
                  </a:lnTo>
                  <a:lnTo>
                    <a:pt x="745" y="369"/>
                  </a:lnTo>
                  <a:lnTo>
                    <a:pt x="743" y="369"/>
                  </a:lnTo>
                  <a:lnTo>
                    <a:pt x="737" y="369"/>
                  </a:lnTo>
                  <a:lnTo>
                    <a:pt x="734" y="371"/>
                  </a:lnTo>
                  <a:lnTo>
                    <a:pt x="734" y="371"/>
                  </a:lnTo>
                  <a:lnTo>
                    <a:pt x="724" y="372"/>
                  </a:lnTo>
                  <a:lnTo>
                    <a:pt x="720" y="372"/>
                  </a:lnTo>
                  <a:lnTo>
                    <a:pt x="715" y="372"/>
                  </a:lnTo>
                  <a:lnTo>
                    <a:pt x="715" y="372"/>
                  </a:lnTo>
                  <a:lnTo>
                    <a:pt x="713" y="372"/>
                  </a:lnTo>
                  <a:lnTo>
                    <a:pt x="711" y="369"/>
                  </a:lnTo>
                  <a:lnTo>
                    <a:pt x="707" y="367"/>
                  </a:lnTo>
                  <a:lnTo>
                    <a:pt x="703" y="363"/>
                  </a:lnTo>
                  <a:lnTo>
                    <a:pt x="701" y="361"/>
                  </a:lnTo>
                  <a:lnTo>
                    <a:pt x="700" y="361"/>
                  </a:lnTo>
                  <a:lnTo>
                    <a:pt x="700" y="361"/>
                  </a:lnTo>
                  <a:lnTo>
                    <a:pt x="698" y="361"/>
                  </a:lnTo>
                  <a:lnTo>
                    <a:pt x="696" y="361"/>
                  </a:lnTo>
                  <a:lnTo>
                    <a:pt x="694" y="365"/>
                  </a:lnTo>
                  <a:lnTo>
                    <a:pt x="686" y="369"/>
                  </a:lnTo>
                  <a:lnTo>
                    <a:pt x="686" y="369"/>
                  </a:lnTo>
                  <a:lnTo>
                    <a:pt x="683" y="372"/>
                  </a:lnTo>
                  <a:lnTo>
                    <a:pt x="679" y="376"/>
                  </a:lnTo>
                  <a:lnTo>
                    <a:pt x="679" y="378"/>
                  </a:lnTo>
                  <a:lnTo>
                    <a:pt x="679" y="380"/>
                  </a:lnTo>
                  <a:lnTo>
                    <a:pt x="683" y="382"/>
                  </a:lnTo>
                  <a:lnTo>
                    <a:pt x="684" y="384"/>
                  </a:lnTo>
                  <a:lnTo>
                    <a:pt x="684" y="384"/>
                  </a:lnTo>
                  <a:lnTo>
                    <a:pt x="690" y="386"/>
                  </a:lnTo>
                  <a:lnTo>
                    <a:pt x="696" y="386"/>
                  </a:lnTo>
                  <a:lnTo>
                    <a:pt x="701" y="386"/>
                  </a:lnTo>
                  <a:lnTo>
                    <a:pt x="707" y="382"/>
                  </a:lnTo>
                  <a:lnTo>
                    <a:pt x="713" y="382"/>
                  </a:lnTo>
                  <a:lnTo>
                    <a:pt x="720" y="380"/>
                  </a:lnTo>
                  <a:lnTo>
                    <a:pt x="724" y="382"/>
                  </a:lnTo>
                  <a:lnTo>
                    <a:pt x="728" y="382"/>
                  </a:lnTo>
                  <a:lnTo>
                    <a:pt x="730" y="384"/>
                  </a:lnTo>
                  <a:lnTo>
                    <a:pt x="730" y="384"/>
                  </a:lnTo>
                  <a:lnTo>
                    <a:pt x="730" y="386"/>
                  </a:lnTo>
                  <a:lnTo>
                    <a:pt x="728" y="386"/>
                  </a:lnTo>
                  <a:lnTo>
                    <a:pt x="728" y="386"/>
                  </a:lnTo>
                  <a:lnTo>
                    <a:pt x="728" y="388"/>
                  </a:lnTo>
                  <a:lnTo>
                    <a:pt x="726" y="390"/>
                  </a:lnTo>
                  <a:lnTo>
                    <a:pt x="726" y="390"/>
                  </a:lnTo>
                  <a:lnTo>
                    <a:pt x="722" y="390"/>
                  </a:lnTo>
                  <a:lnTo>
                    <a:pt x="722" y="390"/>
                  </a:lnTo>
                  <a:lnTo>
                    <a:pt x="724" y="393"/>
                  </a:lnTo>
                  <a:lnTo>
                    <a:pt x="726" y="397"/>
                  </a:lnTo>
                  <a:lnTo>
                    <a:pt x="724" y="401"/>
                  </a:lnTo>
                  <a:lnTo>
                    <a:pt x="722" y="403"/>
                  </a:lnTo>
                  <a:lnTo>
                    <a:pt x="722" y="403"/>
                  </a:lnTo>
                  <a:lnTo>
                    <a:pt x="722" y="408"/>
                  </a:lnTo>
                  <a:lnTo>
                    <a:pt x="722" y="408"/>
                  </a:lnTo>
                  <a:lnTo>
                    <a:pt x="718" y="408"/>
                  </a:lnTo>
                  <a:lnTo>
                    <a:pt x="715" y="407"/>
                  </a:lnTo>
                  <a:lnTo>
                    <a:pt x="707" y="403"/>
                  </a:lnTo>
                  <a:lnTo>
                    <a:pt x="700" y="397"/>
                  </a:lnTo>
                  <a:lnTo>
                    <a:pt x="694" y="395"/>
                  </a:lnTo>
                  <a:lnTo>
                    <a:pt x="690" y="393"/>
                  </a:lnTo>
                  <a:lnTo>
                    <a:pt x="690" y="393"/>
                  </a:lnTo>
                  <a:lnTo>
                    <a:pt x="709" y="407"/>
                  </a:lnTo>
                  <a:lnTo>
                    <a:pt x="717" y="414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8" y="424"/>
                  </a:lnTo>
                  <a:lnTo>
                    <a:pt x="730" y="427"/>
                  </a:lnTo>
                  <a:lnTo>
                    <a:pt x="730" y="431"/>
                  </a:lnTo>
                  <a:lnTo>
                    <a:pt x="732" y="439"/>
                  </a:lnTo>
                  <a:lnTo>
                    <a:pt x="734" y="458"/>
                  </a:lnTo>
                  <a:lnTo>
                    <a:pt x="734" y="458"/>
                  </a:lnTo>
                  <a:lnTo>
                    <a:pt x="730" y="461"/>
                  </a:lnTo>
                  <a:lnTo>
                    <a:pt x="726" y="461"/>
                  </a:lnTo>
                  <a:lnTo>
                    <a:pt x="722" y="463"/>
                  </a:lnTo>
                  <a:lnTo>
                    <a:pt x="715" y="461"/>
                  </a:lnTo>
                  <a:lnTo>
                    <a:pt x="711" y="459"/>
                  </a:lnTo>
                  <a:lnTo>
                    <a:pt x="705" y="458"/>
                  </a:lnTo>
                  <a:lnTo>
                    <a:pt x="701" y="454"/>
                  </a:lnTo>
                  <a:lnTo>
                    <a:pt x="700" y="452"/>
                  </a:lnTo>
                  <a:lnTo>
                    <a:pt x="700" y="452"/>
                  </a:lnTo>
                  <a:lnTo>
                    <a:pt x="698" y="448"/>
                  </a:lnTo>
                  <a:lnTo>
                    <a:pt x="698" y="446"/>
                  </a:lnTo>
                  <a:lnTo>
                    <a:pt x="698" y="444"/>
                  </a:lnTo>
                  <a:lnTo>
                    <a:pt x="696" y="442"/>
                  </a:lnTo>
                  <a:lnTo>
                    <a:pt x="696" y="442"/>
                  </a:lnTo>
                  <a:lnTo>
                    <a:pt x="694" y="441"/>
                  </a:lnTo>
                  <a:lnTo>
                    <a:pt x="692" y="439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77" y="433"/>
                  </a:lnTo>
                  <a:lnTo>
                    <a:pt x="667" y="429"/>
                  </a:lnTo>
                  <a:lnTo>
                    <a:pt x="667" y="429"/>
                  </a:lnTo>
                  <a:lnTo>
                    <a:pt x="671" y="431"/>
                  </a:lnTo>
                  <a:lnTo>
                    <a:pt x="675" y="437"/>
                  </a:lnTo>
                  <a:lnTo>
                    <a:pt x="677" y="442"/>
                  </a:lnTo>
                  <a:lnTo>
                    <a:pt x="677" y="448"/>
                  </a:lnTo>
                  <a:lnTo>
                    <a:pt x="677" y="448"/>
                  </a:lnTo>
                  <a:lnTo>
                    <a:pt x="675" y="448"/>
                  </a:lnTo>
                  <a:lnTo>
                    <a:pt x="671" y="450"/>
                  </a:lnTo>
                  <a:lnTo>
                    <a:pt x="671" y="450"/>
                  </a:lnTo>
                  <a:lnTo>
                    <a:pt x="671" y="454"/>
                  </a:lnTo>
                  <a:lnTo>
                    <a:pt x="671" y="456"/>
                  </a:lnTo>
                  <a:lnTo>
                    <a:pt x="669" y="459"/>
                  </a:lnTo>
                  <a:lnTo>
                    <a:pt x="667" y="463"/>
                  </a:lnTo>
                  <a:lnTo>
                    <a:pt x="666" y="465"/>
                  </a:lnTo>
                  <a:lnTo>
                    <a:pt x="666" y="469"/>
                  </a:lnTo>
                  <a:lnTo>
                    <a:pt x="666" y="469"/>
                  </a:lnTo>
                  <a:lnTo>
                    <a:pt x="671" y="469"/>
                  </a:lnTo>
                  <a:lnTo>
                    <a:pt x="681" y="469"/>
                  </a:lnTo>
                  <a:lnTo>
                    <a:pt x="688" y="469"/>
                  </a:lnTo>
                  <a:lnTo>
                    <a:pt x="698" y="469"/>
                  </a:lnTo>
                  <a:lnTo>
                    <a:pt x="698" y="469"/>
                  </a:lnTo>
                  <a:lnTo>
                    <a:pt x="709" y="471"/>
                  </a:lnTo>
                  <a:lnTo>
                    <a:pt x="715" y="473"/>
                  </a:lnTo>
                  <a:lnTo>
                    <a:pt x="722" y="473"/>
                  </a:lnTo>
                  <a:lnTo>
                    <a:pt x="722" y="473"/>
                  </a:lnTo>
                  <a:lnTo>
                    <a:pt x="722" y="477"/>
                  </a:lnTo>
                  <a:lnTo>
                    <a:pt x="722" y="477"/>
                  </a:lnTo>
                  <a:lnTo>
                    <a:pt x="713" y="480"/>
                  </a:lnTo>
                  <a:lnTo>
                    <a:pt x="703" y="486"/>
                  </a:lnTo>
                  <a:lnTo>
                    <a:pt x="696" y="492"/>
                  </a:lnTo>
                  <a:lnTo>
                    <a:pt x="688" y="499"/>
                  </a:lnTo>
                  <a:lnTo>
                    <a:pt x="681" y="507"/>
                  </a:lnTo>
                  <a:lnTo>
                    <a:pt x="671" y="512"/>
                  </a:lnTo>
                  <a:lnTo>
                    <a:pt x="664" y="518"/>
                  </a:lnTo>
                  <a:lnTo>
                    <a:pt x="660" y="518"/>
                  </a:lnTo>
                  <a:lnTo>
                    <a:pt x="656" y="520"/>
                  </a:lnTo>
                  <a:lnTo>
                    <a:pt x="656" y="520"/>
                  </a:lnTo>
                  <a:lnTo>
                    <a:pt x="645" y="520"/>
                  </a:lnTo>
                  <a:lnTo>
                    <a:pt x="637" y="520"/>
                  </a:lnTo>
                  <a:lnTo>
                    <a:pt x="62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lnTo>
                    <a:pt x="618" y="5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C98817EB-42F9-F04E-B8A1-B78D78AA9A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84609" y="2485315"/>
              <a:ext cx="311396" cy="209019"/>
            </a:xfrm>
            <a:custGeom>
              <a:avLst/>
              <a:gdLst>
                <a:gd name="T0" fmla="*/ 4 w 204"/>
                <a:gd name="T1" fmla="*/ 150 h 161"/>
                <a:gd name="T2" fmla="*/ 6 w 204"/>
                <a:gd name="T3" fmla="*/ 157 h 161"/>
                <a:gd name="T4" fmla="*/ 34 w 204"/>
                <a:gd name="T5" fmla="*/ 161 h 161"/>
                <a:gd name="T6" fmla="*/ 53 w 204"/>
                <a:gd name="T7" fmla="*/ 161 h 161"/>
                <a:gd name="T8" fmla="*/ 66 w 204"/>
                <a:gd name="T9" fmla="*/ 157 h 161"/>
                <a:gd name="T10" fmla="*/ 81 w 204"/>
                <a:gd name="T11" fmla="*/ 157 h 161"/>
                <a:gd name="T12" fmla="*/ 81 w 204"/>
                <a:gd name="T13" fmla="*/ 146 h 161"/>
                <a:gd name="T14" fmla="*/ 87 w 204"/>
                <a:gd name="T15" fmla="*/ 129 h 161"/>
                <a:gd name="T16" fmla="*/ 98 w 204"/>
                <a:gd name="T17" fmla="*/ 129 h 161"/>
                <a:gd name="T18" fmla="*/ 102 w 204"/>
                <a:gd name="T19" fmla="*/ 123 h 161"/>
                <a:gd name="T20" fmla="*/ 111 w 204"/>
                <a:gd name="T21" fmla="*/ 121 h 161"/>
                <a:gd name="T22" fmla="*/ 117 w 204"/>
                <a:gd name="T23" fmla="*/ 127 h 161"/>
                <a:gd name="T24" fmla="*/ 123 w 204"/>
                <a:gd name="T25" fmla="*/ 121 h 161"/>
                <a:gd name="T26" fmla="*/ 128 w 204"/>
                <a:gd name="T27" fmla="*/ 99 h 161"/>
                <a:gd name="T28" fmla="*/ 134 w 204"/>
                <a:gd name="T29" fmla="*/ 93 h 161"/>
                <a:gd name="T30" fmla="*/ 134 w 204"/>
                <a:gd name="T31" fmla="*/ 82 h 161"/>
                <a:gd name="T32" fmla="*/ 147 w 204"/>
                <a:gd name="T33" fmla="*/ 82 h 161"/>
                <a:gd name="T34" fmla="*/ 151 w 204"/>
                <a:gd name="T35" fmla="*/ 67 h 161"/>
                <a:gd name="T36" fmla="*/ 157 w 204"/>
                <a:gd name="T37" fmla="*/ 61 h 161"/>
                <a:gd name="T38" fmla="*/ 161 w 204"/>
                <a:gd name="T39" fmla="*/ 50 h 161"/>
                <a:gd name="T40" fmla="*/ 155 w 204"/>
                <a:gd name="T41" fmla="*/ 44 h 161"/>
                <a:gd name="T42" fmla="*/ 161 w 204"/>
                <a:gd name="T43" fmla="*/ 38 h 161"/>
                <a:gd name="T44" fmla="*/ 181 w 204"/>
                <a:gd name="T45" fmla="*/ 31 h 161"/>
                <a:gd name="T46" fmla="*/ 197 w 204"/>
                <a:gd name="T47" fmla="*/ 31 h 161"/>
                <a:gd name="T48" fmla="*/ 202 w 204"/>
                <a:gd name="T49" fmla="*/ 25 h 161"/>
                <a:gd name="T50" fmla="*/ 204 w 204"/>
                <a:gd name="T51" fmla="*/ 25 h 161"/>
                <a:gd name="T52" fmla="*/ 204 w 204"/>
                <a:gd name="T53" fmla="*/ 17 h 161"/>
                <a:gd name="T54" fmla="*/ 183 w 204"/>
                <a:gd name="T55" fmla="*/ 17 h 161"/>
                <a:gd name="T56" fmla="*/ 172 w 204"/>
                <a:gd name="T57" fmla="*/ 25 h 161"/>
                <a:gd name="T58" fmla="*/ 157 w 204"/>
                <a:gd name="T59" fmla="*/ 29 h 161"/>
                <a:gd name="T60" fmla="*/ 157 w 204"/>
                <a:gd name="T61" fmla="*/ 14 h 161"/>
                <a:gd name="T62" fmla="*/ 155 w 204"/>
                <a:gd name="T63" fmla="*/ 6 h 161"/>
                <a:gd name="T64" fmla="*/ 146 w 204"/>
                <a:gd name="T65" fmla="*/ 0 h 161"/>
                <a:gd name="T66" fmla="*/ 142 w 204"/>
                <a:gd name="T67" fmla="*/ 2 h 161"/>
                <a:gd name="T68" fmla="*/ 142 w 204"/>
                <a:gd name="T69" fmla="*/ 15 h 161"/>
                <a:gd name="T70" fmla="*/ 130 w 204"/>
                <a:gd name="T71" fmla="*/ 15 h 161"/>
                <a:gd name="T72" fmla="*/ 125 w 204"/>
                <a:gd name="T73" fmla="*/ 21 h 161"/>
                <a:gd name="T74" fmla="*/ 115 w 204"/>
                <a:gd name="T75" fmla="*/ 21 h 161"/>
                <a:gd name="T76" fmla="*/ 110 w 204"/>
                <a:gd name="T77" fmla="*/ 27 h 161"/>
                <a:gd name="T78" fmla="*/ 104 w 204"/>
                <a:gd name="T79" fmla="*/ 25 h 161"/>
                <a:gd name="T80" fmla="*/ 104 w 204"/>
                <a:gd name="T81" fmla="*/ 25 h 161"/>
                <a:gd name="T82" fmla="*/ 94 w 204"/>
                <a:gd name="T83" fmla="*/ 21 h 161"/>
                <a:gd name="T84" fmla="*/ 91 w 204"/>
                <a:gd name="T85" fmla="*/ 19 h 161"/>
                <a:gd name="T86" fmla="*/ 87 w 204"/>
                <a:gd name="T87" fmla="*/ 19 h 161"/>
                <a:gd name="T88" fmla="*/ 87 w 204"/>
                <a:gd name="T89" fmla="*/ 19 h 161"/>
                <a:gd name="T90" fmla="*/ 83 w 204"/>
                <a:gd name="T91" fmla="*/ 21 h 161"/>
                <a:gd name="T92" fmla="*/ 77 w 204"/>
                <a:gd name="T93" fmla="*/ 21 h 161"/>
                <a:gd name="T94" fmla="*/ 70 w 204"/>
                <a:gd name="T95" fmla="*/ 19 h 161"/>
                <a:gd name="T96" fmla="*/ 60 w 204"/>
                <a:gd name="T97" fmla="*/ 25 h 161"/>
                <a:gd name="T98" fmla="*/ 53 w 204"/>
                <a:gd name="T99" fmla="*/ 40 h 161"/>
                <a:gd name="T100" fmla="*/ 38 w 204"/>
                <a:gd name="T101" fmla="*/ 46 h 161"/>
                <a:gd name="T102" fmla="*/ 34 w 204"/>
                <a:gd name="T103" fmla="*/ 55 h 161"/>
                <a:gd name="T104" fmla="*/ 23 w 204"/>
                <a:gd name="T105" fmla="*/ 55 h 161"/>
                <a:gd name="T106" fmla="*/ 11 w 204"/>
                <a:gd name="T107" fmla="*/ 53 h 161"/>
                <a:gd name="T108" fmla="*/ 0 w 204"/>
                <a:gd name="T109" fmla="*/ 78 h 161"/>
                <a:gd name="T110" fmla="*/ 0 w 204"/>
                <a:gd name="T111" fmla="*/ 89 h 161"/>
                <a:gd name="T112" fmla="*/ 4 w 204"/>
                <a:gd name="T113" fmla="*/ 108 h 161"/>
                <a:gd name="T114" fmla="*/ 4 w 204"/>
                <a:gd name="T115" fmla="*/ 123 h 161"/>
                <a:gd name="T116" fmla="*/ 17 w 204"/>
                <a:gd name="T117" fmla="*/ 131 h 161"/>
                <a:gd name="T118" fmla="*/ 17 w 204"/>
                <a:gd name="T119" fmla="*/ 140 h 161"/>
                <a:gd name="T120" fmla="*/ 4 w 204"/>
                <a:gd name="T121" fmla="*/ 150 h 161"/>
                <a:gd name="T122" fmla="*/ 4 w 204"/>
                <a:gd name="T123" fmla="*/ 150 h 161"/>
                <a:gd name="T124" fmla="*/ 4 w 204"/>
                <a:gd name="T125" fmla="*/ 15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" h="161">
                  <a:moveTo>
                    <a:pt x="4" y="150"/>
                  </a:moveTo>
                  <a:lnTo>
                    <a:pt x="6" y="157"/>
                  </a:lnTo>
                  <a:lnTo>
                    <a:pt x="34" y="161"/>
                  </a:lnTo>
                  <a:lnTo>
                    <a:pt x="53" y="161"/>
                  </a:lnTo>
                  <a:lnTo>
                    <a:pt x="66" y="157"/>
                  </a:lnTo>
                  <a:lnTo>
                    <a:pt x="81" y="157"/>
                  </a:lnTo>
                  <a:lnTo>
                    <a:pt x="81" y="146"/>
                  </a:lnTo>
                  <a:lnTo>
                    <a:pt x="87" y="129"/>
                  </a:lnTo>
                  <a:lnTo>
                    <a:pt x="98" y="129"/>
                  </a:lnTo>
                  <a:lnTo>
                    <a:pt x="102" y="123"/>
                  </a:lnTo>
                  <a:lnTo>
                    <a:pt x="111" y="121"/>
                  </a:lnTo>
                  <a:lnTo>
                    <a:pt x="117" y="127"/>
                  </a:lnTo>
                  <a:lnTo>
                    <a:pt x="123" y="121"/>
                  </a:lnTo>
                  <a:lnTo>
                    <a:pt x="128" y="99"/>
                  </a:lnTo>
                  <a:lnTo>
                    <a:pt x="134" y="93"/>
                  </a:lnTo>
                  <a:lnTo>
                    <a:pt x="134" y="82"/>
                  </a:lnTo>
                  <a:lnTo>
                    <a:pt x="147" y="82"/>
                  </a:lnTo>
                  <a:lnTo>
                    <a:pt x="151" y="67"/>
                  </a:lnTo>
                  <a:lnTo>
                    <a:pt x="157" y="61"/>
                  </a:lnTo>
                  <a:lnTo>
                    <a:pt x="161" y="50"/>
                  </a:lnTo>
                  <a:lnTo>
                    <a:pt x="155" y="44"/>
                  </a:lnTo>
                  <a:lnTo>
                    <a:pt x="161" y="38"/>
                  </a:lnTo>
                  <a:lnTo>
                    <a:pt x="181" y="31"/>
                  </a:lnTo>
                  <a:lnTo>
                    <a:pt x="197" y="31"/>
                  </a:lnTo>
                  <a:lnTo>
                    <a:pt x="202" y="25"/>
                  </a:lnTo>
                  <a:lnTo>
                    <a:pt x="204" y="25"/>
                  </a:lnTo>
                  <a:lnTo>
                    <a:pt x="204" y="17"/>
                  </a:lnTo>
                  <a:lnTo>
                    <a:pt x="183" y="17"/>
                  </a:lnTo>
                  <a:lnTo>
                    <a:pt x="172" y="25"/>
                  </a:lnTo>
                  <a:lnTo>
                    <a:pt x="157" y="29"/>
                  </a:lnTo>
                  <a:lnTo>
                    <a:pt x="157" y="14"/>
                  </a:lnTo>
                  <a:lnTo>
                    <a:pt x="155" y="6"/>
                  </a:lnTo>
                  <a:lnTo>
                    <a:pt x="146" y="0"/>
                  </a:lnTo>
                  <a:lnTo>
                    <a:pt x="142" y="2"/>
                  </a:lnTo>
                  <a:lnTo>
                    <a:pt x="142" y="15"/>
                  </a:lnTo>
                  <a:lnTo>
                    <a:pt x="130" y="15"/>
                  </a:lnTo>
                  <a:lnTo>
                    <a:pt x="125" y="21"/>
                  </a:lnTo>
                  <a:lnTo>
                    <a:pt x="115" y="21"/>
                  </a:lnTo>
                  <a:lnTo>
                    <a:pt x="110" y="27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94" y="21"/>
                  </a:lnTo>
                  <a:lnTo>
                    <a:pt x="91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3" y="21"/>
                  </a:lnTo>
                  <a:lnTo>
                    <a:pt x="77" y="21"/>
                  </a:lnTo>
                  <a:lnTo>
                    <a:pt x="70" y="19"/>
                  </a:lnTo>
                  <a:lnTo>
                    <a:pt x="60" y="25"/>
                  </a:lnTo>
                  <a:lnTo>
                    <a:pt x="53" y="40"/>
                  </a:lnTo>
                  <a:lnTo>
                    <a:pt x="38" y="46"/>
                  </a:lnTo>
                  <a:lnTo>
                    <a:pt x="34" y="55"/>
                  </a:lnTo>
                  <a:lnTo>
                    <a:pt x="23" y="55"/>
                  </a:lnTo>
                  <a:lnTo>
                    <a:pt x="11" y="53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4" y="108"/>
                  </a:lnTo>
                  <a:lnTo>
                    <a:pt x="4" y="123"/>
                  </a:lnTo>
                  <a:lnTo>
                    <a:pt x="17" y="131"/>
                  </a:lnTo>
                  <a:lnTo>
                    <a:pt x="17" y="140"/>
                  </a:lnTo>
                  <a:lnTo>
                    <a:pt x="4" y="150"/>
                  </a:lnTo>
                  <a:lnTo>
                    <a:pt x="4" y="150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4D2D2A73-9099-FB42-AAA9-92148881C6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84609" y="2485315"/>
              <a:ext cx="311396" cy="209019"/>
            </a:xfrm>
            <a:custGeom>
              <a:avLst/>
              <a:gdLst>
                <a:gd name="T0" fmla="*/ 4 w 204"/>
                <a:gd name="T1" fmla="*/ 150 h 161"/>
                <a:gd name="T2" fmla="*/ 6 w 204"/>
                <a:gd name="T3" fmla="*/ 157 h 161"/>
                <a:gd name="T4" fmla="*/ 34 w 204"/>
                <a:gd name="T5" fmla="*/ 161 h 161"/>
                <a:gd name="T6" fmla="*/ 53 w 204"/>
                <a:gd name="T7" fmla="*/ 161 h 161"/>
                <a:gd name="T8" fmla="*/ 66 w 204"/>
                <a:gd name="T9" fmla="*/ 157 h 161"/>
                <a:gd name="T10" fmla="*/ 81 w 204"/>
                <a:gd name="T11" fmla="*/ 157 h 161"/>
                <a:gd name="T12" fmla="*/ 81 w 204"/>
                <a:gd name="T13" fmla="*/ 146 h 161"/>
                <a:gd name="T14" fmla="*/ 87 w 204"/>
                <a:gd name="T15" fmla="*/ 129 h 161"/>
                <a:gd name="T16" fmla="*/ 98 w 204"/>
                <a:gd name="T17" fmla="*/ 129 h 161"/>
                <a:gd name="T18" fmla="*/ 102 w 204"/>
                <a:gd name="T19" fmla="*/ 123 h 161"/>
                <a:gd name="T20" fmla="*/ 111 w 204"/>
                <a:gd name="T21" fmla="*/ 121 h 161"/>
                <a:gd name="T22" fmla="*/ 117 w 204"/>
                <a:gd name="T23" fmla="*/ 127 h 161"/>
                <a:gd name="T24" fmla="*/ 123 w 204"/>
                <a:gd name="T25" fmla="*/ 121 h 161"/>
                <a:gd name="T26" fmla="*/ 128 w 204"/>
                <a:gd name="T27" fmla="*/ 99 h 161"/>
                <a:gd name="T28" fmla="*/ 134 w 204"/>
                <a:gd name="T29" fmla="*/ 93 h 161"/>
                <a:gd name="T30" fmla="*/ 134 w 204"/>
                <a:gd name="T31" fmla="*/ 82 h 161"/>
                <a:gd name="T32" fmla="*/ 147 w 204"/>
                <a:gd name="T33" fmla="*/ 82 h 161"/>
                <a:gd name="T34" fmla="*/ 151 w 204"/>
                <a:gd name="T35" fmla="*/ 67 h 161"/>
                <a:gd name="T36" fmla="*/ 157 w 204"/>
                <a:gd name="T37" fmla="*/ 61 h 161"/>
                <a:gd name="T38" fmla="*/ 161 w 204"/>
                <a:gd name="T39" fmla="*/ 50 h 161"/>
                <a:gd name="T40" fmla="*/ 155 w 204"/>
                <a:gd name="T41" fmla="*/ 44 h 161"/>
                <a:gd name="T42" fmla="*/ 161 w 204"/>
                <a:gd name="T43" fmla="*/ 38 h 161"/>
                <a:gd name="T44" fmla="*/ 181 w 204"/>
                <a:gd name="T45" fmla="*/ 31 h 161"/>
                <a:gd name="T46" fmla="*/ 197 w 204"/>
                <a:gd name="T47" fmla="*/ 31 h 161"/>
                <a:gd name="T48" fmla="*/ 202 w 204"/>
                <a:gd name="T49" fmla="*/ 25 h 161"/>
                <a:gd name="T50" fmla="*/ 204 w 204"/>
                <a:gd name="T51" fmla="*/ 25 h 161"/>
                <a:gd name="T52" fmla="*/ 204 w 204"/>
                <a:gd name="T53" fmla="*/ 17 h 161"/>
                <a:gd name="T54" fmla="*/ 183 w 204"/>
                <a:gd name="T55" fmla="*/ 17 h 161"/>
                <a:gd name="T56" fmla="*/ 172 w 204"/>
                <a:gd name="T57" fmla="*/ 25 h 161"/>
                <a:gd name="T58" fmla="*/ 157 w 204"/>
                <a:gd name="T59" fmla="*/ 29 h 161"/>
                <a:gd name="T60" fmla="*/ 157 w 204"/>
                <a:gd name="T61" fmla="*/ 14 h 161"/>
                <a:gd name="T62" fmla="*/ 155 w 204"/>
                <a:gd name="T63" fmla="*/ 6 h 161"/>
                <a:gd name="T64" fmla="*/ 146 w 204"/>
                <a:gd name="T65" fmla="*/ 0 h 161"/>
                <a:gd name="T66" fmla="*/ 142 w 204"/>
                <a:gd name="T67" fmla="*/ 2 h 161"/>
                <a:gd name="T68" fmla="*/ 142 w 204"/>
                <a:gd name="T69" fmla="*/ 15 h 161"/>
                <a:gd name="T70" fmla="*/ 130 w 204"/>
                <a:gd name="T71" fmla="*/ 15 h 161"/>
                <a:gd name="T72" fmla="*/ 125 w 204"/>
                <a:gd name="T73" fmla="*/ 21 h 161"/>
                <a:gd name="T74" fmla="*/ 115 w 204"/>
                <a:gd name="T75" fmla="*/ 21 h 161"/>
                <a:gd name="T76" fmla="*/ 110 w 204"/>
                <a:gd name="T77" fmla="*/ 27 h 161"/>
                <a:gd name="T78" fmla="*/ 104 w 204"/>
                <a:gd name="T79" fmla="*/ 25 h 161"/>
                <a:gd name="T80" fmla="*/ 104 w 204"/>
                <a:gd name="T81" fmla="*/ 25 h 161"/>
                <a:gd name="T82" fmla="*/ 94 w 204"/>
                <a:gd name="T83" fmla="*/ 21 h 161"/>
                <a:gd name="T84" fmla="*/ 91 w 204"/>
                <a:gd name="T85" fmla="*/ 19 h 161"/>
                <a:gd name="T86" fmla="*/ 87 w 204"/>
                <a:gd name="T87" fmla="*/ 19 h 161"/>
                <a:gd name="T88" fmla="*/ 87 w 204"/>
                <a:gd name="T89" fmla="*/ 19 h 161"/>
                <a:gd name="T90" fmla="*/ 83 w 204"/>
                <a:gd name="T91" fmla="*/ 21 h 161"/>
                <a:gd name="T92" fmla="*/ 77 w 204"/>
                <a:gd name="T93" fmla="*/ 21 h 161"/>
                <a:gd name="T94" fmla="*/ 70 w 204"/>
                <a:gd name="T95" fmla="*/ 19 h 161"/>
                <a:gd name="T96" fmla="*/ 60 w 204"/>
                <a:gd name="T97" fmla="*/ 25 h 161"/>
                <a:gd name="T98" fmla="*/ 53 w 204"/>
                <a:gd name="T99" fmla="*/ 40 h 161"/>
                <a:gd name="T100" fmla="*/ 38 w 204"/>
                <a:gd name="T101" fmla="*/ 46 h 161"/>
                <a:gd name="T102" fmla="*/ 34 w 204"/>
                <a:gd name="T103" fmla="*/ 55 h 161"/>
                <a:gd name="T104" fmla="*/ 23 w 204"/>
                <a:gd name="T105" fmla="*/ 55 h 161"/>
                <a:gd name="T106" fmla="*/ 11 w 204"/>
                <a:gd name="T107" fmla="*/ 53 h 161"/>
                <a:gd name="T108" fmla="*/ 0 w 204"/>
                <a:gd name="T109" fmla="*/ 78 h 161"/>
                <a:gd name="T110" fmla="*/ 0 w 204"/>
                <a:gd name="T111" fmla="*/ 89 h 161"/>
                <a:gd name="T112" fmla="*/ 4 w 204"/>
                <a:gd name="T113" fmla="*/ 108 h 161"/>
                <a:gd name="T114" fmla="*/ 4 w 204"/>
                <a:gd name="T115" fmla="*/ 123 h 161"/>
                <a:gd name="T116" fmla="*/ 17 w 204"/>
                <a:gd name="T117" fmla="*/ 131 h 161"/>
                <a:gd name="T118" fmla="*/ 17 w 204"/>
                <a:gd name="T119" fmla="*/ 140 h 161"/>
                <a:gd name="T120" fmla="*/ 4 w 204"/>
                <a:gd name="T121" fmla="*/ 150 h 161"/>
                <a:gd name="T122" fmla="*/ 4 w 204"/>
                <a:gd name="T123" fmla="*/ 150 h 161"/>
                <a:gd name="T124" fmla="*/ 4 w 204"/>
                <a:gd name="T125" fmla="*/ 15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" h="161">
                  <a:moveTo>
                    <a:pt x="4" y="150"/>
                  </a:moveTo>
                  <a:lnTo>
                    <a:pt x="6" y="157"/>
                  </a:lnTo>
                  <a:lnTo>
                    <a:pt x="34" y="161"/>
                  </a:lnTo>
                  <a:lnTo>
                    <a:pt x="53" y="161"/>
                  </a:lnTo>
                  <a:lnTo>
                    <a:pt x="66" y="157"/>
                  </a:lnTo>
                  <a:lnTo>
                    <a:pt x="81" y="157"/>
                  </a:lnTo>
                  <a:lnTo>
                    <a:pt x="81" y="146"/>
                  </a:lnTo>
                  <a:lnTo>
                    <a:pt x="87" y="129"/>
                  </a:lnTo>
                  <a:lnTo>
                    <a:pt x="98" y="129"/>
                  </a:lnTo>
                  <a:lnTo>
                    <a:pt x="102" y="123"/>
                  </a:lnTo>
                  <a:lnTo>
                    <a:pt x="111" y="121"/>
                  </a:lnTo>
                  <a:lnTo>
                    <a:pt x="117" y="127"/>
                  </a:lnTo>
                  <a:lnTo>
                    <a:pt x="123" y="121"/>
                  </a:lnTo>
                  <a:lnTo>
                    <a:pt x="128" y="99"/>
                  </a:lnTo>
                  <a:lnTo>
                    <a:pt x="134" y="93"/>
                  </a:lnTo>
                  <a:lnTo>
                    <a:pt x="134" y="82"/>
                  </a:lnTo>
                  <a:lnTo>
                    <a:pt x="147" y="82"/>
                  </a:lnTo>
                  <a:lnTo>
                    <a:pt x="151" y="67"/>
                  </a:lnTo>
                  <a:lnTo>
                    <a:pt x="157" y="61"/>
                  </a:lnTo>
                  <a:lnTo>
                    <a:pt x="161" y="50"/>
                  </a:lnTo>
                  <a:lnTo>
                    <a:pt x="155" y="44"/>
                  </a:lnTo>
                  <a:lnTo>
                    <a:pt x="161" y="38"/>
                  </a:lnTo>
                  <a:lnTo>
                    <a:pt x="181" y="31"/>
                  </a:lnTo>
                  <a:lnTo>
                    <a:pt x="197" y="31"/>
                  </a:lnTo>
                  <a:lnTo>
                    <a:pt x="202" y="25"/>
                  </a:lnTo>
                  <a:lnTo>
                    <a:pt x="204" y="25"/>
                  </a:lnTo>
                  <a:lnTo>
                    <a:pt x="204" y="17"/>
                  </a:lnTo>
                  <a:lnTo>
                    <a:pt x="183" y="17"/>
                  </a:lnTo>
                  <a:lnTo>
                    <a:pt x="172" y="25"/>
                  </a:lnTo>
                  <a:lnTo>
                    <a:pt x="157" y="29"/>
                  </a:lnTo>
                  <a:lnTo>
                    <a:pt x="157" y="14"/>
                  </a:lnTo>
                  <a:lnTo>
                    <a:pt x="155" y="6"/>
                  </a:lnTo>
                  <a:lnTo>
                    <a:pt x="146" y="0"/>
                  </a:lnTo>
                  <a:lnTo>
                    <a:pt x="142" y="2"/>
                  </a:lnTo>
                  <a:lnTo>
                    <a:pt x="142" y="15"/>
                  </a:lnTo>
                  <a:lnTo>
                    <a:pt x="130" y="15"/>
                  </a:lnTo>
                  <a:lnTo>
                    <a:pt x="125" y="21"/>
                  </a:lnTo>
                  <a:lnTo>
                    <a:pt x="115" y="21"/>
                  </a:lnTo>
                  <a:lnTo>
                    <a:pt x="110" y="27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94" y="21"/>
                  </a:lnTo>
                  <a:lnTo>
                    <a:pt x="91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3" y="21"/>
                  </a:lnTo>
                  <a:lnTo>
                    <a:pt x="77" y="21"/>
                  </a:lnTo>
                  <a:lnTo>
                    <a:pt x="70" y="19"/>
                  </a:lnTo>
                  <a:lnTo>
                    <a:pt x="60" y="25"/>
                  </a:lnTo>
                  <a:lnTo>
                    <a:pt x="53" y="40"/>
                  </a:lnTo>
                  <a:lnTo>
                    <a:pt x="38" y="46"/>
                  </a:lnTo>
                  <a:lnTo>
                    <a:pt x="34" y="55"/>
                  </a:lnTo>
                  <a:lnTo>
                    <a:pt x="23" y="55"/>
                  </a:lnTo>
                  <a:lnTo>
                    <a:pt x="11" y="53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4" y="108"/>
                  </a:lnTo>
                  <a:lnTo>
                    <a:pt x="4" y="123"/>
                  </a:lnTo>
                  <a:lnTo>
                    <a:pt x="17" y="131"/>
                  </a:lnTo>
                  <a:lnTo>
                    <a:pt x="17" y="140"/>
                  </a:lnTo>
                  <a:lnTo>
                    <a:pt x="4" y="150"/>
                  </a:lnTo>
                  <a:lnTo>
                    <a:pt x="4" y="150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EBE2AF42-FB1F-CD4B-8673-643154CF26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62252" y="1673757"/>
              <a:ext cx="227504" cy="118373"/>
            </a:xfrm>
            <a:custGeom>
              <a:avLst/>
              <a:gdLst>
                <a:gd name="T0" fmla="*/ 5 w 149"/>
                <a:gd name="T1" fmla="*/ 15 h 91"/>
                <a:gd name="T2" fmla="*/ 13 w 149"/>
                <a:gd name="T3" fmla="*/ 15 h 91"/>
                <a:gd name="T4" fmla="*/ 20 w 149"/>
                <a:gd name="T5" fmla="*/ 15 h 91"/>
                <a:gd name="T6" fmla="*/ 20 w 149"/>
                <a:gd name="T7" fmla="*/ 4 h 91"/>
                <a:gd name="T8" fmla="*/ 32 w 149"/>
                <a:gd name="T9" fmla="*/ 10 h 91"/>
                <a:gd name="T10" fmla="*/ 38 w 149"/>
                <a:gd name="T11" fmla="*/ 21 h 91"/>
                <a:gd name="T12" fmla="*/ 36 w 149"/>
                <a:gd name="T13" fmla="*/ 27 h 91"/>
                <a:gd name="T14" fmla="*/ 34 w 149"/>
                <a:gd name="T15" fmla="*/ 29 h 91"/>
                <a:gd name="T16" fmla="*/ 39 w 149"/>
                <a:gd name="T17" fmla="*/ 34 h 91"/>
                <a:gd name="T18" fmla="*/ 43 w 149"/>
                <a:gd name="T19" fmla="*/ 36 h 91"/>
                <a:gd name="T20" fmla="*/ 51 w 149"/>
                <a:gd name="T21" fmla="*/ 30 h 91"/>
                <a:gd name="T22" fmla="*/ 55 w 149"/>
                <a:gd name="T23" fmla="*/ 27 h 91"/>
                <a:gd name="T24" fmla="*/ 56 w 149"/>
                <a:gd name="T25" fmla="*/ 15 h 91"/>
                <a:gd name="T26" fmla="*/ 62 w 149"/>
                <a:gd name="T27" fmla="*/ 19 h 91"/>
                <a:gd name="T28" fmla="*/ 66 w 149"/>
                <a:gd name="T29" fmla="*/ 17 h 91"/>
                <a:gd name="T30" fmla="*/ 73 w 149"/>
                <a:gd name="T31" fmla="*/ 12 h 91"/>
                <a:gd name="T32" fmla="*/ 81 w 149"/>
                <a:gd name="T33" fmla="*/ 17 h 91"/>
                <a:gd name="T34" fmla="*/ 83 w 149"/>
                <a:gd name="T35" fmla="*/ 19 h 91"/>
                <a:gd name="T36" fmla="*/ 85 w 149"/>
                <a:gd name="T37" fmla="*/ 13 h 91"/>
                <a:gd name="T38" fmla="*/ 92 w 149"/>
                <a:gd name="T39" fmla="*/ 15 h 91"/>
                <a:gd name="T40" fmla="*/ 100 w 149"/>
                <a:gd name="T41" fmla="*/ 12 h 91"/>
                <a:gd name="T42" fmla="*/ 107 w 149"/>
                <a:gd name="T43" fmla="*/ 0 h 91"/>
                <a:gd name="T44" fmla="*/ 111 w 149"/>
                <a:gd name="T45" fmla="*/ 2 h 91"/>
                <a:gd name="T46" fmla="*/ 121 w 149"/>
                <a:gd name="T47" fmla="*/ 13 h 91"/>
                <a:gd name="T48" fmla="*/ 123 w 149"/>
                <a:gd name="T49" fmla="*/ 13 h 91"/>
                <a:gd name="T50" fmla="*/ 130 w 149"/>
                <a:gd name="T51" fmla="*/ 10 h 91"/>
                <a:gd name="T52" fmla="*/ 128 w 149"/>
                <a:gd name="T53" fmla="*/ 13 h 91"/>
                <a:gd name="T54" fmla="*/ 136 w 149"/>
                <a:gd name="T55" fmla="*/ 27 h 91"/>
                <a:gd name="T56" fmla="*/ 140 w 149"/>
                <a:gd name="T57" fmla="*/ 27 h 91"/>
                <a:gd name="T58" fmla="*/ 147 w 149"/>
                <a:gd name="T59" fmla="*/ 30 h 91"/>
                <a:gd name="T60" fmla="*/ 149 w 149"/>
                <a:gd name="T61" fmla="*/ 38 h 91"/>
                <a:gd name="T62" fmla="*/ 147 w 149"/>
                <a:gd name="T63" fmla="*/ 42 h 91"/>
                <a:gd name="T64" fmla="*/ 142 w 149"/>
                <a:gd name="T65" fmla="*/ 51 h 91"/>
                <a:gd name="T66" fmla="*/ 136 w 149"/>
                <a:gd name="T67" fmla="*/ 57 h 91"/>
                <a:gd name="T68" fmla="*/ 111 w 149"/>
                <a:gd name="T69" fmla="*/ 74 h 91"/>
                <a:gd name="T70" fmla="*/ 89 w 149"/>
                <a:gd name="T71" fmla="*/ 83 h 91"/>
                <a:gd name="T72" fmla="*/ 89 w 149"/>
                <a:gd name="T73" fmla="*/ 89 h 91"/>
                <a:gd name="T74" fmla="*/ 81 w 149"/>
                <a:gd name="T75" fmla="*/ 91 h 91"/>
                <a:gd name="T76" fmla="*/ 49 w 149"/>
                <a:gd name="T77" fmla="*/ 82 h 91"/>
                <a:gd name="T78" fmla="*/ 45 w 149"/>
                <a:gd name="T79" fmla="*/ 76 h 91"/>
                <a:gd name="T80" fmla="*/ 34 w 149"/>
                <a:gd name="T81" fmla="*/ 78 h 91"/>
                <a:gd name="T82" fmla="*/ 30 w 149"/>
                <a:gd name="T83" fmla="*/ 78 h 91"/>
                <a:gd name="T84" fmla="*/ 22 w 149"/>
                <a:gd name="T85" fmla="*/ 74 h 91"/>
                <a:gd name="T86" fmla="*/ 34 w 149"/>
                <a:gd name="T87" fmla="*/ 68 h 91"/>
                <a:gd name="T88" fmla="*/ 32 w 149"/>
                <a:gd name="T89" fmla="*/ 63 h 91"/>
                <a:gd name="T90" fmla="*/ 26 w 149"/>
                <a:gd name="T91" fmla="*/ 63 h 91"/>
                <a:gd name="T92" fmla="*/ 26 w 149"/>
                <a:gd name="T93" fmla="*/ 53 h 91"/>
                <a:gd name="T94" fmla="*/ 13 w 149"/>
                <a:gd name="T95" fmla="*/ 49 h 91"/>
                <a:gd name="T96" fmla="*/ 0 w 149"/>
                <a:gd name="T97" fmla="*/ 51 h 91"/>
                <a:gd name="T98" fmla="*/ 15 w 149"/>
                <a:gd name="T99" fmla="*/ 44 h 91"/>
                <a:gd name="T100" fmla="*/ 28 w 149"/>
                <a:gd name="T101" fmla="*/ 40 h 91"/>
                <a:gd name="T102" fmla="*/ 26 w 149"/>
                <a:gd name="T103" fmla="*/ 32 h 91"/>
                <a:gd name="T104" fmla="*/ 19 w 149"/>
                <a:gd name="T105" fmla="*/ 30 h 91"/>
                <a:gd name="T106" fmla="*/ 11 w 149"/>
                <a:gd name="T107" fmla="*/ 32 h 91"/>
                <a:gd name="T108" fmla="*/ 2 w 149"/>
                <a:gd name="T109" fmla="*/ 34 h 91"/>
                <a:gd name="T110" fmla="*/ 0 w 149"/>
                <a:gd name="T111" fmla="*/ 30 h 91"/>
                <a:gd name="T112" fmla="*/ 0 w 149"/>
                <a:gd name="T113" fmla="*/ 27 h 91"/>
                <a:gd name="T114" fmla="*/ 7 w 149"/>
                <a:gd name="T115" fmla="*/ 21 h 91"/>
                <a:gd name="T116" fmla="*/ 7 w 149"/>
                <a:gd name="T117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9" h="91">
                  <a:moveTo>
                    <a:pt x="7" y="21"/>
                  </a:moveTo>
                  <a:lnTo>
                    <a:pt x="7" y="21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7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6" y="15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6" y="27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8" y="32"/>
                  </a:lnTo>
                  <a:lnTo>
                    <a:pt x="39" y="34"/>
                  </a:lnTo>
                  <a:lnTo>
                    <a:pt x="41" y="34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4"/>
                  </a:lnTo>
                  <a:lnTo>
                    <a:pt x="47" y="32"/>
                  </a:lnTo>
                  <a:lnTo>
                    <a:pt x="51" y="30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7"/>
                  </a:lnTo>
                  <a:lnTo>
                    <a:pt x="56" y="2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6" y="17"/>
                  </a:lnTo>
                  <a:lnTo>
                    <a:pt x="68" y="13"/>
                  </a:lnTo>
                  <a:lnTo>
                    <a:pt x="70" y="12"/>
                  </a:lnTo>
                  <a:lnTo>
                    <a:pt x="73" y="12"/>
                  </a:lnTo>
                  <a:lnTo>
                    <a:pt x="77" y="12"/>
                  </a:lnTo>
                  <a:lnTo>
                    <a:pt x="79" y="13"/>
                  </a:lnTo>
                  <a:lnTo>
                    <a:pt x="81" y="17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6" y="13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2"/>
                  </a:lnTo>
                  <a:lnTo>
                    <a:pt x="115" y="6"/>
                  </a:lnTo>
                  <a:lnTo>
                    <a:pt x="119" y="10"/>
                  </a:lnTo>
                  <a:lnTo>
                    <a:pt x="121" y="13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2"/>
                  </a:lnTo>
                  <a:lnTo>
                    <a:pt x="126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30" y="19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5" y="29"/>
                  </a:lnTo>
                  <a:lnTo>
                    <a:pt x="147" y="30"/>
                  </a:lnTo>
                  <a:lnTo>
                    <a:pt x="147" y="32"/>
                  </a:lnTo>
                  <a:lnTo>
                    <a:pt x="149" y="34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9" y="40"/>
                  </a:lnTo>
                  <a:lnTo>
                    <a:pt x="147" y="42"/>
                  </a:lnTo>
                  <a:lnTo>
                    <a:pt x="145" y="46"/>
                  </a:lnTo>
                  <a:lnTo>
                    <a:pt x="142" y="47"/>
                  </a:lnTo>
                  <a:lnTo>
                    <a:pt x="142" y="51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36" y="57"/>
                  </a:lnTo>
                  <a:lnTo>
                    <a:pt x="130" y="61"/>
                  </a:lnTo>
                  <a:lnTo>
                    <a:pt x="117" y="72"/>
                  </a:lnTo>
                  <a:lnTo>
                    <a:pt x="111" y="74"/>
                  </a:lnTo>
                  <a:lnTo>
                    <a:pt x="104" y="80"/>
                  </a:lnTo>
                  <a:lnTo>
                    <a:pt x="96" y="82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5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7" y="89"/>
                  </a:lnTo>
                  <a:lnTo>
                    <a:pt x="81" y="91"/>
                  </a:lnTo>
                  <a:lnTo>
                    <a:pt x="73" y="89"/>
                  </a:lnTo>
                  <a:lnTo>
                    <a:pt x="58" y="85"/>
                  </a:lnTo>
                  <a:lnTo>
                    <a:pt x="49" y="82"/>
                  </a:lnTo>
                  <a:lnTo>
                    <a:pt x="49" y="82"/>
                  </a:lnTo>
                  <a:lnTo>
                    <a:pt x="47" y="78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39" y="76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24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30" y="72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8" y="57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2" y="51"/>
                  </a:lnTo>
                  <a:lnTo>
                    <a:pt x="19" y="51"/>
                  </a:lnTo>
                  <a:lnTo>
                    <a:pt x="13" y="49"/>
                  </a:lnTo>
                  <a:lnTo>
                    <a:pt x="7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3" y="47"/>
                  </a:lnTo>
                  <a:lnTo>
                    <a:pt x="7" y="46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4" y="42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19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3" y="25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A194C77F-1D09-C441-BF0C-137CFB4868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62252" y="1673757"/>
              <a:ext cx="227504" cy="118373"/>
            </a:xfrm>
            <a:custGeom>
              <a:avLst/>
              <a:gdLst>
                <a:gd name="T0" fmla="*/ 5 w 149"/>
                <a:gd name="T1" fmla="*/ 15 h 91"/>
                <a:gd name="T2" fmla="*/ 13 w 149"/>
                <a:gd name="T3" fmla="*/ 15 h 91"/>
                <a:gd name="T4" fmla="*/ 20 w 149"/>
                <a:gd name="T5" fmla="*/ 15 h 91"/>
                <a:gd name="T6" fmla="*/ 20 w 149"/>
                <a:gd name="T7" fmla="*/ 4 h 91"/>
                <a:gd name="T8" fmla="*/ 32 w 149"/>
                <a:gd name="T9" fmla="*/ 10 h 91"/>
                <a:gd name="T10" fmla="*/ 38 w 149"/>
                <a:gd name="T11" fmla="*/ 21 h 91"/>
                <a:gd name="T12" fmla="*/ 36 w 149"/>
                <a:gd name="T13" fmla="*/ 27 h 91"/>
                <a:gd name="T14" fmla="*/ 34 w 149"/>
                <a:gd name="T15" fmla="*/ 29 h 91"/>
                <a:gd name="T16" fmla="*/ 39 w 149"/>
                <a:gd name="T17" fmla="*/ 34 h 91"/>
                <a:gd name="T18" fmla="*/ 43 w 149"/>
                <a:gd name="T19" fmla="*/ 36 h 91"/>
                <a:gd name="T20" fmla="*/ 51 w 149"/>
                <a:gd name="T21" fmla="*/ 30 h 91"/>
                <a:gd name="T22" fmla="*/ 55 w 149"/>
                <a:gd name="T23" fmla="*/ 27 h 91"/>
                <a:gd name="T24" fmla="*/ 56 w 149"/>
                <a:gd name="T25" fmla="*/ 15 h 91"/>
                <a:gd name="T26" fmla="*/ 62 w 149"/>
                <a:gd name="T27" fmla="*/ 19 h 91"/>
                <a:gd name="T28" fmla="*/ 66 w 149"/>
                <a:gd name="T29" fmla="*/ 17 h 91"/>
                <a:gd name="T30" fmla="*/ 73 w 149"/>
                <a:gd name="T31" fmla="*/ 12 h 91"/>
                <a:gd name="T32" fmla="*/ 81 w 149"/>
                <a:gd name="T33" fmla="*/ 17 h 91"/>
                <a:gd name="T34" fmla="*/ 83 w 149"/>
                <a:gd name="T35" fmla="*/ 19 h 91"/>
                <a:gd name="T36" fmla="*/ 85 w 149"/>
                <a:gd name="T37" fmla="*/ 13 h 91"/>
                <a:gd name="T38" fmla="*/ 92 w 149"/>
                <a:gd name="T39" fmla="*/ 15 h 91"/>
                <a:gd name="T40" fmla="*/ 100 w 149"/>
                <a:gd name="T41" fmla="*/ 12 h 91"/>
                <a:gd name="T42" fmla="*/ 107 w 149"/>
                <a:gd name="T43" fmla="*/ 0 h 91"/>
                <a:gd name="T44" fmla="*/ 111 w 149"/>
                <a:gd name="T45" fmla="*/ 2 h 91"/>
                <a:gd name="T46" fmla="*/ 121 w 149"/>
                <a:gd name="T47" fmla="*/ 13 h 91"/>
                <a:gd name="T48" fmla="*/ 123 w 149"/>
                <a:gd name="T49" fmla="*/ 13 h 91"/>
                <a:gd name="T50" fmla="*/ 130 w 149"/>
                <a:gd name="T51" fmla="*/ 10 h 91"/>
                <a:gd name="T52" fmla="*/ 128 w 149"/>
                <a:gd name="T53" fmla="*/ 13 h 91"/>
                <a:gd name="T54" fmla="*/ 136 w 149"/>
                <a:gd name="T55" fmla="*/ 27 h 91"/>
                <a:gd name="T56" fmla="*/ 140 w 149"/>
                <a:gd name="T57" fmla="*/ 27 h 91"/>
                <a:gd name="T58" fmla="*/ 147 w 149"/>
                <a:gd name="T59" fmla="*/ 30 h 91"/>
                <a:gd name="T60" fmla="*/ 149 w 149"/>
                <a:gd name="T61" fmla="*/ 38 h 91"/>
                <a:gd name="T62" fmla="*/ 147 w 149"/>
                <a:gd name="T63" fmla="*/ 42 h 91"/>
                <a:gd name="T64" fmla="*/ 142 w 149"/>
                <a:gd name="T65" fmla="*/ 51 h 91"/>
                <a:gd name="T66" fmla="*/ 136 w 149"/>
                <a:gd name="T67" fmla="*/ 57 h 91"/>
                <a:gd name="T68" fmla="*/ 111 w 149"/>
                <a:gd name="T69" fmla="*/ 74 h 91"/>
                <a:gd name="T70" fmla="*/ 89 w 149"/>
                <a:gd name="T71" fmla="*/ 83 h 91"/>
                <a:gd name="T72" fmla="*/ 89 w 149"/>
                <a:gd name="T73" fmla="*/ 89 h 91"/>
                <a:gd name="T74" fmla="*/ 81 w 149"/>
                <a:gd name="T75" fmla="*/ 91 h 91"/>
                <a:gd name="T76" fmla="*/ 49 w 149"/>
                <a:gd name="T77" fmla="*/ 82 h 91"/>
                <a:gd name="T78" fmla="*/ 45 w 149"/>
                <a:gd name="T79" fmla="*/ 76 h 91"/>
                <a:gd name="T80" fmla="*/ 34 w 149"/>
                <a:gd name="T81" fmla="*/ 78 h 91"/>
                <a:gd name="T82" fmla="*/ 30 w 149"/>
                <a:gd name="T83" fmla="*/ 78 h 91"/>
                <a:gd name="T84" fmla="*/ 22 w 149"/>
                <a:gd name="T85" fmla="*/ 74 h 91"/>
                <a:gd name="T86" fmla="*/ 34 w 149"/>
                <a:gd name="T87" fmla="*/ 68 h 91"/>
                <a:gd name="T88" fmla="*/ 32 w 149"/>
                <a:gd name="T89" fmla="*/ 63 h 91"/>
                <a:gd name="T90" fmla="*/ 26 w 149"/>
                <a:gd name="T91" fmla="*/ 63 h 91"/>
                <a:gd name="T92" fmla="*/ 26 w 149"/>
                <a:gd name="T93" fmla="*/ 53 h 91"/>
                <a:gd name="T94" fmla="*/ 13 w 149"/>
                <a:gd name="T95" fmla="*/ 49 h 91"/>
                <a:gd name="T96" fmla="*/ 0 w 149"/>
                <a:gd name="T97" fmla="*/ 51 h 91"/>
                <a:gd name="T98" fmla="*/ 15 w 149"/>
                <a:gd name="T99" fmla="*/ 44 h 91"/>
                <a:gd name="T100" fmla="*/ 28 w 149"/>
                <a:gd name="T101" fmla="*/ 40 h 91"/>
                <a:gd name="T102" fmla="*/ 26 w 149"/>
                <a:gd name="T103" fmla="*/ 32 h 91"/>
                <a:gd name="T104" fmla="*/ 19 w 149"/>
                <a:gd name="T105" fmla="*/ 30 h 91"/>
                <a:gd name="T106" fmla="*/ 11 w 149"/>
                <a:gd name="T107" fmla="*/ 32 h 91"/>
                <a:gd name="T108" fmla="*/ 2 w 149"/>
                <a:gd name="T109" fmla="*/ 34 h 91"/>
                <a:gd name="T110" fmla="*/ 0 w 149"/>
                <a:gd name="T111" fmla="*/ 30 h 91"/>
                <a:gd name="T112" fmla="*/ 0 w 149"/>
                <a:gd name="T113" fmla="*/ 27 h 91"/>
                <a:gd name="T114" fmla="*/ 7 w 149"/>
                <a:gd name="T115" fmla="*/ 21 h 91"/>
                <a:gd name="T116" fmla="*/ 7 w 149"/>
                <a:gd name="T117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9" h="91">
                  <a:moveTo>
                    <a:pt x="7" y="21"/>
                  </a:moveTo>
                  <a:lnTo>
                    <a:pt x="7" y="21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7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6" y="15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6" y="27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8" y="32"/>
                  </a:lnTo>
                  <a:lnTo>
                    <a:pt x="39" y="34"/>
                  </a:lnTo>
                  <a:lnTo>
                    <a:pt x="41" y="34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4"/>
                  </a:lnTo>
                  <a:lnTo>
                    <a:pt x="47" y="32"/>
                  </a:lnTo>
                  <a:lnTo>
                    <a:pt x="51" y="30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7"/>
                  </a:lnTo>
                  <a:lnTo>
                    <a:pt x="56" y="2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6" y="17"/>
                  </a:lnTo>
                  <a:lnTo>
                    <a:pt x="68" y="13"/>
                  </a:lnTo>
                  <a:lnTo>
                    <a:pt x="70" y="12"/>
                  </a:lnTo>
                  <a:lnTo>
                    <a:pt x="73" y="12"/>
                  </a:lnTo>
                  <a:lnTo>
                    <a:pt x="77" y="12"/>
                  </a:lnTo>
                  <a:lnTo>
                    <a:pt x="79" y="13"/>
                  </a:lnTo>
                  <a:lnTo>
                    <a:pt x="81" y="17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6" y="13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2"/>
                  </a:lnTo>
                  <a:lnTo>
                    <a:pt x="115" y="6"/>
                  </a:lnTo>
                  <a:lnTo>
                    <a:pt x="119" y="10"/>
                  </a:lnTo>
                  <a:lnTo>
                    <a:pt x="121" y="13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2"/>
                  </a:lnTo>
                  <a:lnTo>
                    <a:pt x="126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30" y="19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5" y="29"/>
                  </a:lnTo>
                  <a:lnTo>
                    <a:pt x="147" y="30"/>
                  </a:lnTo>
                  <a:lnTo>
                    <a:pt x="147" y="32"/>
                  </a:lnTo>
                  <a:lnTo>
                    <a:pt x="149" y="34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9" y="40"/>
                  </a:lnTo>
                  <a:lnTo>
                    <a:pt x="147" y="42"/>
                  </a:lnTo>
                  <a:lnTo>
                    <a:pt x="145" y="46"/>
                  </a:lnTo>
                  <a:lnTo>
                    <a:pt x="142" y="47"/>
                  </a:lnTo>
                  <a:lnTo>
                    <a:pt x="142" y="51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36" y="57"/>
                  </a:lnTo>
                  <a:lnTo>
                    <a:pt x="130" y="61"/>
                  </a:lnTo>
                  <a:lnTo>
                    <a:pt x="117" y="72"/>
                  </a:lnTo>
                  <a:lnTo>
                    <a:pt x="111" y="74"/>
                  </a:lnTo>
                  <a:lnTo>
                    <a:pt x="104" y="80"/>
                  </a:lnTo>
                  <a:lnTo>
                    <a:pt x="96" y="82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5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7" y="89"/>
                  </a:lnTo>
                  <a:lnTo>
                    <a:pt x="81" y="91"/>
                  </a:lnTo>
                  <a:lnTo>
                    <a:pt x="73" y="89"/>
                  </a:lnTo>
                  <a:lnTo>
                    <a:pt x="58" y="85"/>
                  </a:lnTo>
                  <a:lnTo>
                    <a:pt x="49" y="82"/>
                  </a:lnTo>
                  <a:lnTo>
                    <a:pt x="49" y="82"/>
                  </a:lnTo>
                  <a:lnTo>
                    <a:pt x="47" y="78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39" y="76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24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30" y="72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8" y="57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2" y="51"/>
                  </a:lnTo>
                  <a:lnTo>
                    <a:pt x="19" y="51"/>
                  </a:lnTo>
                  <a:lnTo>
                    <a:pt x="13" y="49"/>
                  </a:lnTo>
                  <a:lnTo>
                    <a:pt x="7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3" y="47"/>
                  </a:lnTo>
                  <a:lnTo>
                    <a:pt x="7" y="46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4" y="42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19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3" y="25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D96EFDE7-D11A-4F41-8EAB-B4A24AB5B6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7480" y="2029942"/>
              <a:ext cx="884420" cy="398842"/>
            </a:xfrm>
            <a:custGeom>
              <a:avLst/>
              <a:gdLst>
                <a:gd name="T0" fmla="*/ 59 w 579"/>
                <a:gd name="T1" fmla="*/ 239 h 307"/>
                <a:gd name="T2" fmla="*/ 65 w 579"/>
                <a:gd name="T3" fmla="*/ 229 h 307"/>
                <a:gd name="T4" fmla="*/ 82 w 579"/>
                <a:gd name="T5" fmla="*/ 216 h 307"/>
                <a:gd name="T6" fmla="*/ 93 w 579"/>
                <a:gd name="T7" fmla="*/ 191 h 307"/>
                <a:gd name="T8" fmla="*/ 51 w 579"/>
                <a:gd name="T9" fmla="*/ 188 h 307"/>
                <a:gd name="T10" fmla="*/ 34 w 579"/>
                <a:gd name="T11" fmla="*/ 186 h 307"/>
                <a:gd name="T12" fmla="*/ 6 w 579"/>
                <a:gd name="T13" fmla="*/ 156 h 307"/>
                <a:gd name="T14" fmla="*/ 6 w 579"/>
                <a:gd name="T15" fmla="*/ 137 h 307"/>
                <a:gd name="T16" fmla="*/ 12 w 579"/>
                <a:gd name="T17" fmla="*/ 108 h 307"/>
                <a:gd name="T18" fmla="*/ 33 w 579"/>
                <a:gd name="T19" fmla="*/ 104 h 307"/>
                <a:gd name="T20" fmla="*/ 67 w 579"/>
                <a:gd name="T21" fmla="*/ 87 h 307"/>
                <a:gd name="T22" fmla="*/ 86 w 579"/>
                <a:gd name="T23" fmla="*/ 89 h 307"/>
                <a:gd name="T24" fmla="*/ 112 w 579"/>
                <a:gd name="T25" fmla="*/ 108 h 307"/>
                <a:gd name="T26" fmla="*/ 131 w 579"/>
                <a:gd name="T27" fmla="*/ 106 h 307"/>
                <a:gd name="T28" fmla="*/ 138 w 579"/>
                <a:gd name="T29" fmla="*/ 95 h 307"/>
                <a:gd name="T30" fmla="*/ 140 w 579"/>
                <a:gd name="T31" fmla="*/ 95 h 307"/>
                <a:gd name="T32" fmla="*/ 156 w 579"/>
                <a:gd name="T33" fmla="*/ 99 h 307"/>
                <a:gd name="T34" fmla="*/ 157 w 579"/>
                <a:gd name="T35" fmla="*/ 99 h 307"/>
                <a:gd name="T36" fmla="*/ 169 w 579"/>
                <a:gd name="T37" fmla="*/ 95 h 307"/>
                <a:gd name="T38" fmla="*/ 193 w 579"/>
                <a:gd name="T39" fmla="*/ 101 h 307"/>
                <a:gd name="T40" fmla="*/ 216 w 579"/>
                <a:gd name="T41" fmla="*/ 93 h 307"/>
                <a:gd name="T42" fmla="*/ 210 w 579"/>
                <a:gd name="T43" fmla="*/ 72 h 307"/>
                <a:gd name="T44" fmla="*/ 212 w 579"/>
                <a:gd name="T45" fmla="*/ 48 h 307"/>
                <a:gd name="T46" fmla="*/ 329 w 579"/>
                <a:gd name="T47" fmla="*/ 0 h 307"/>
                <a:gd name="T48" fmla="*/ 354 w 579"/>
                <a:gd name="T49" fmla="*/ 25 h 307"/>
                <a:gd name="T50" fmla="*/ 379 w 579"/>
                <a:gd name="T51" fmla="*/ 27 h 307"/>
                <a:gd name="T52" fmla="*/ 396 w 579"/>
                <a:gd name="T53" fmla="*/ 46 h 307"/>
                <a:gd name="T54" fmla="*/ 434 w 579"/>
                <a:gd name="T55" fmla="*/ 36 h 307"/>
                <a:gd name="T56" fmla="*/ 485 w 579"/>
                <a:gd name="T57" fmla="*/ 99 h 307"/>
                <a:gd name="T58" fmla="*/ 507 w 579"/>
                <a:gd name="T59" fmla="*/ 104 h 307"/>
                <a:gd name="T60" fmla="*/ 534 w 579"/>
                <a:gd name="T61" fmla="*/ 106 h 307"/>
                <a:gd name="T62" fmla="*/ 545 w 579"/>
                <a:gd name="T63" fmla="*/ 127 h 307"/>
                <a:gd name="T64" fmla="*/ 566 w 579"/>
                <a:gd name="T65" fmla="*/ 131 h 307"/>
                <a:gd name="T66" fmla="*/ 572 w 579"/>
                <a:gd name="T67" fmla="*/ 140 h 307"/>
                <a:gd name="T68" fmla="*/ 553 w 579"/>
                <a:gd name="T69" fmla="*/ 163 h 307"/>
                <a:gd name="T70" fmla="*/ 522 w 579"/>
                <a:gd name="T71" fmla="*/ 180 h 307"/>
                <a:gd name="T72" fmla="*/ 503 w 579"/>
                <a:gd name="T73" fmla="*/ 218 h 307"/>
                <a:gd name="T74" fmla="*/ 488 w 579"/>
                <a:gd name="T75" fmla="*/ 258 h 307"/>
                <a:gd name="T76" fmla="*/ 466 w 579"/>
                <a:gd name="T77" fmla="*/ 265 h 307"/>
                <a:gd name="T78" fmla="*/ 384 w 579"/>
                <a:gd name="T79" fmla="*/ 269 h 307"/>
                <a:gd name="T80" fmla="*/ 337 w 579"/>
                <a:gd name="T81" fmla="*/ 286 h 307"/>
                <a:gd name="T82" fmla="*/ 311 w 579"/>
                <a:gd name="T83" fmla="*/ 305 h 307"/>
                <a:gd name="T84" fmla="*/ 288 w 579"/>
                <a:gd name="T85" fmla="*/ 286 h 307"/>
                <a:gd name="T86" fmla="*/ 261 w 579"/>
                <a:gd name="T87" fmla="*/ 248 h 307"/>
                <a:gd name="T88" fmla="*/ 171 w 579"/>
                <a:gd name="T89" fmla="*/ 210 h 307"/>
                <a:gd name="T90" fmla="*/ 127 w 579"/>
                <a:gd name="T91" fmla="*/ 294 h 307"/>
                <a:gd name="T92" fmla="*/ 86 w 579"/>
                <a:gd name="T93" fmla="*/ 267 h 307"/>
                <a:gd name="T94" fmla="*/ 69 w 579"/>
                <a:gd name="T95" fmla="*/ 26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9" h="307">
                  <a:moveTo>
                    <a:pt x="69" y="261"/>
                  </a:moveTo>
                  <a:lnTo>
                    <a:pt x="67" y="252"/>
                  </a:lnTo>
                  <a:lnTo>
                    <a:pt x="59" y="239"/>
                  </a:lnTo>
                  <a:lnTo>
                    <a:pt x="53" y="239"/>
                  </a:lnTo>
                  <a:lnTo>
                    <a:pt x="53" y="229"/>
                  </a:lnTo>
                  <a:lnTo>
                    <a:pt x="65" y="229"/>
                  </a:lnTo>
                  <a:lnTo>
                    <a:pt x="63" y="220"/>
                  </a:lnTo>
                  <a:lnTo>
                    <a:pt x="70" y="216"/>
                  </a:lnTo>
                  <a:lnTo>
                    <a:pt x="82" y="216"/>
                  </a:lnTo>
                  <a:lnTo>
                    <a:pt x="93" y="216"/>
                  </a:lnTo>
                  <a:lnTo>
                    <a:pt x="95" y="207"/>
                  </a:lnTo>
                  <a:lnTo>
                    <a:pt x="93" y="191"/>
                  </a:lnTo>
                  <a:lnTo>
                    <a:pt x="93" y="184"/>
                  </a:lnTo>
                  <a:lnTo>
                    <a:pt x="74" y="180"/>
                  </a:lnTo>
                  <a:lnTo>
                    <a:pt x="51" y="188"/>
                  </a:lnTo>
                  <a:lnTo>
                    <a:pt x="34" y="193"/>
                  </a:lnTo>
                  <a:lnTo>
                    <a:pt x="27" y="186"/>
                  </a:lnTo>
                  <a:lnTo>
                    <a:pt x="34" y="186"/>
                  </a:lnTo>
                  <a:lnTo>
                    <a:pt x="21" y="163"/>
                  </a:lnTo>
                  <a:lnTo>
                    <a:pt x="6" y="163"/>
                  </a:lnTo>
                  <a:lnTo>
                    <a:pt x="6" y="156"/>
                  </a:lnTo>
                  <a:lnTo>
                    <a:pt x="0" y="150"/>
                  </a:lnTo>
                  <a:lnTo>
                    <a:pt x="0" y="144"/>
                  </a:lnTo>
                  <a:lnTo>
                    <a:pt x="6" y="137"/>
                  </a:lnTo>
                  <a:lnTo>
                    <a:pt x="2" y="127"/>
                  </a:lnTo>
                  <a:lnTo>
                    <a:pt x="12" y="116"/>
                  </a:lnTo>
                  <a:lnTo>
                    <a:pt x="12" y="108"/>
                  </a:lnTo>
                  <a:lnTo>
                    <a:pt x="23" y="120"/>
                  </a:lnTo>
                  <a:lnTo>
                    <a:pt x="33" y="116"/>
                  </a:lnTo>
                  <a:lnTo>
                    <a:pt x="33" y="104"/>
                  </a:lnTo>
                  <a:lnTo>
                    <a:pt x="44" y="89"/>
                  </a:lnTo>
                  <a:lnTo>
                    <a:pt x="63" y="82"/>
                  </a:lnTo>
                  <a:lnTo>
                    <a:pt x="67" y="87"/>
                  </a:lnTo>
                  <a:lnTo>
                    <a:pt x="74" y="87"/>
                  </a:lnTo>
                  <a:lnTo>
                    <a:pt x="80" y="82"/>
                  </a:lnTo>
                  <a:lnTo>
                    <a:pt x="86" y="89"/>
                  </a:lnTo>
                  <a:lnTo>
                    <a:pt x="97" y="87"/>
                  </a:lnTo>
                  <a:lnTo>
                    <a:pt x="110" y="97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20" y="99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5" y="99"/>
                  </a:lnTo>
                  <a:lnTo>
                    <a:pt x="138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56" y="95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7" y="99"/>
                  </a:lnTo>
                  <a:lnTo>
                    <a:pt x="157" y="99"/>
                  </a:lnTo>
                  <a:lnTo>
                    <a:pt x="161" y="97"/>
                  </a:lnTo>
                  <a:lnTo>
                    <a:pt x="163" y="95"/>
                  </a:lnTo>
                  <a:lnTo>
                    <a:pt x="169" y="95"/>
                  </a:lnTo>
                  <a:lnTo>
                    <a:pt x="176" y="106"/>
                  </a:lnTo>
                  <a:lnTo>
                    <a:pt x="188" y="106"/>
                  </a:lnTo>
                  <a:lnTo>
                    <a:pt x="193" y="101"/>
                  </a:lnTo>
                  <a:lnTo>
                    <a:pt x="201" y="106"/>
                  </a:lnTo>
                  <a:lnTo>
                    <a:pt x="214" y="103"/>
                  </a:lnTo>
                  <a:lnTo>
                    <a:pt x="216" y="93"/>
                  </a:lnTo>
                  <a:lnTo>
                    <a:pt x="201" y="86"/>
                  </a:lnTo>
                  <a:lnTo>
                    <a:pt x="199" y="76"/>
                  </a:lnTo>
                  <a:lnTo>
                    <a:pt x="210" y="72"/>
                  </a:lnTo>
                  <a:lnTo>
                    <a:pt x="207" y="61"/>
                  </a:lnTo>
                  <a:lnTo>
                    <a:pt x="220" y="53"/>
                  </a:lnTo>
                  <a:lnTo>
                    <a:pt x="212" y="48"/>
                  </a:lnTo>
                  <a:lnTo>
                    <a:pt x="212" y="33"/>
                  </a:lnTo>
                  <a:lnTo>
                    <a:pt x="229" y="36"/>
                  </a:lnTo>
                  <a:lnTo>
                    <a:pt x="329" y="0"/>
                  </a:lnTo>
                  <a:lnTo>
                    <a:pt x="341" y="8"/>
                  </a:lnTo>
                  <a:lnTo>
                    <a:pt x="352" y="6"/>
                  </a:lnTo>
                  <a:lnTo>
                    <a:pt x="354" y="25"/>
                  </a:lnTo>
                  <a:lnTo>
                    <a:pt x="371" y="27"/>
                  </a:lnTo>
                  <a:lnTo>
                    <a:pt x="371" y="33"/>
                  </a:lnTo>
                  <a:lnTo>
                    <a:pt x="379" y="27"/>
                  </a:lnTo>
                  <a:lnTo>
                    <a:pt x="388" y="33"/>
                  </a:lnTo>
                  <a:lnTo>
                    <a:pt x="384" y="46"/>
                  </a:lnTo>
                  <a:lnTo>
                    <a:pt x="396" y="46"/>
                  </a:lnTo>
                  <a:lnTo>
                    <a:pt x="428" y="25"/>
                  </a:lnTo>
                  <a:lnTo>
                    <a:pt x="434" y="25"/>
                  </a:lnTo>
                  <a:lnTo>
                    <a:pt x="434" y="36"/>
                  </a:lnTo>
                  <a:lnTo>
                    <a:pt x="451" y="53"/>
                  </a:lnTo>
                  <a:lnTo>
                    <a:pt x="479" y="104"/>
                  </a:lnTo>
                  <a:lnTo>
                    <a:pt x="485" y="99"/>
                  </a:lnTo>
                  <a:lnTo>
                    <a:pt x="486" y="91"/>
                  </a:lnTo>
                  <a:lnTo>
                    <a:pt x="498" y="104"/>
                  </a:lnTo>
                  <a:lnTo>
                    <a:pt x="507" y="104"/>
                  </a:lnTo>
                  <a:lnTo>
                    <a:pt x="519" y="103"/>
                  </a:lnTo>
                  <a:lnTo>
                    <a:pt x="526" y="99"/>
                  </a:lnTo>
                  <a:lnTo>
                    <a:pt x="534" y="106"/>
                  </a:lnTo>
                  <a:lnTo>
                    <a:pt x="539" y="116"/>
                  </a:lnTo>
                  <a:lnTo>
                    <a:pt x="545" y="116"/>
                  </a:lnTo>
                  <a:lnTo>
                    <a:pt x="545" y="127"/>
                  </a:lnTo>
                  <a:lnTo>
                    <a:pt x="555" y="131"/>
                  </a:lnTo>
                  <a:lnTo>
                    <a:pt x="560" y="131"/>
                  </a:lnTo>
                  <a:lnTo>
                    <a:pt x="566" y="131"/>
                  </a:lnTo>
                  <a:lnTo>
                    <a:pt x="570" y="125"/>
                  </a:lnTo>
                  <a:lnTo>
                    <a:pt x="579" y="137"/>
                  </a:lnTo>
                  <a:lnTo>
                    <a:pt x="572" y="140"/>
                  </a:lnTo>
                  <a:lnTo>
                    <a:pt x="570" y="152"/>
                  </a:lnTo>
                  <a:lnTo>
                    <a:pt x="560" y="156"/>
                  </a:lnTo>
                  <a:lnTo>
                    <a:pt x="553" y="163"/>
                  </a:lnTo>
                  <a:lnTo>
                    <a:pt x="556" y="176"/>
                  </a:lnTo>
                  <a:lnTo>
                    <a:pt x="549" y="188"/>
                  </a:lnTo>
                  <a:lnTo>
                    <a:pt x="522" y="180"/>
                  </a:lnTo>
                  <a:lnTo>
                    <a:pt x="513" y="209"/>
                  </a:lnTo>
                  <a:lnTo>
                    <a:pt x="513" y="218"/>
                  </a:lnTo>
                  <a:lnTo>
                    <a:pt x="503" y="218"/>
                  </a:lnTo>
                  <a:lnTo>
                    <a:pt x="500" y="214"/>
                  </a:lnTo>
                  <a:lnTo>
                    <a:pt x="483" y="220"/>
                  </a:lnTo>
                  <a:lnTo>
                    <a:pt x="488" y="258"/>
                  </a:lnTo>
                  <a:lnTo>
                    <a:pt x="479" y="275"/>
                  </a:lnTo>
                  <a:lnTo>
                    <a:pt x="469" y="275"/>
                  </a:lnTo>
                  <a:lnTo>
                    <a:pt x="466" y="265"/>
                  </a:lnTo>
                  <a:lnTo>
                    <a:pt x="407" y="265"/>
                  </a:lnTo>
                  <a:lnTo>
                    <a:pt x="394" y="258"/>
                  </a:lnTo>
                  <a:lnTo>
                    <a:pt x="384" y="269"/>
                  </a:lnTo>
                  <a:lnTo>
                    <a:pt x="356" y="267"/>
                  </a:lnTo>
                  <a:lnTo>
                    <a:pt x="350" y="278"/>
                  </a:lnTo>
                  <a:lnTo>
                    <a:pt x="337" y="286"/>
                  </a:lnTo>
                  <a:lnTo>
                    <a:pt x="326" y="290"/>
                  </a:lnTo>
                  <a:lnTo>
                    <a:pt x="316" y="307"/>
                  </a:lnTo>
                  <a:lnTo>
                    <a:pt x="311" y="305"/>
                  </a:lnTo>
                  <a:lnTo>
                    <a:pt x="309" y="297"/>
                  </a:lnTo>
                  <a:lnTo>
                    <a:pt x="288" y="296"/>
                  </a:lnTo>
                  <a:lnTo>
                    <a:pt x="288" y="286"/>
                  </a:lnTo>
                  <a:lnTo>
                    <a:pt x="280" y="282"/>
                  </a:lnTo>
                  <a:lnTo>
                    <a:pt x="280" y="267"/>
                  </a:lnTo>
                  <a:lnTo>
                    <a:pt x="261" y="248"/>
                  </a:lnTo>
                  <a:lnTo>
                    <a:pt x="220" y="252"/>
                  </a:lnTo>
                  <a:lnTo>
                    <a:pt x="203" y="231"/>
                  </a:lnTo>
                  <a:lnTo>
                    <a:pt x="171" y="210"/>
                  </a:lnTo>
                  <a:lnTo>
                    <a:pt x="135" y="222"/>
                  </a:lnTo>
                  <a:lnTo>
                    <a:pt x="135" y="294"/>
                  </a:lnTo>
                  <a:lnTo>
                    <a:pt x="127" y="294"/>
                  </a:lnTo>
                  <a:lnTo>
                    <a:pt x="104" y="271"/>
                  </a:lnTo>
                  <a:lnTo>
                    <a:pt x="84" y="282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74" y="267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69" y="2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CD752A0D-9E19-BA4C-83C3-A1A425B7D5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77480" y="2029942"/>
              <a:ext cx="884420" cy="398842"/>
            </a:xfrm>
            <a:custGeom>
              <a:avLst/>
              <a:gdLst>
                <a:gd name="T0" fmla="*/ 59 w 579"/>
                <a:gd name="T1" fmla="*/ 239 h 307"/>
                <a:gd name="T2" fmla="*/ 65 w 579"/>
                <a:gd name="T3" fmla="*/ 229 h 307"/>
                <a:gd name="T4" fmla="*/ 82 w 579"/>
                <a:gd name="T5" fmla="*/ 216 h 307"/>
                <a:gd name="T6" fmla="*/ 93 w 579"/>
                <a:gd name="T7" fmla="*/ 191 h 307"/>
                <a:gd name="T8" fmla="*/ 51 w 579"/>
                <a:gd name="T9" fmla="*/ 188 h 307"/>
                <a:gd name="T10" fmla="*/ 34 w 579"/>
                <a:gd name="T11" fmla="*/ 186 h 307"/>
                <a:gd name="T12" fmla="*/ 6 w 579"/>
                <a:gd name="T13" fmla="*/ 156 h 307"/>
                <a:gd name="T14" fmla="*/ 6 w 579"/>
                <a:gd name="T15" fmla="*/ 137 h 307"/>
                <a:gd name="T16" fmla="*/ 12 w 579"/>
                <a:gd name="T17" fmla="*/ 108 h 307"/>
                <a:gd name="T18" fmla="*/ 33 w 579"/>
                <a:gd name="T19" fmla="*/ 104 h 307"/>
                <a:gd name="T20" fmla="*/ 67 w 579"/>
                <a:gd name="T21" fmla="*/ 87 h 307"/>
                <a:gd name="T22" fmla="*/ 86 w 579"/>
                <a:gd name="T23" fmla="*/ 89 h 307"/>
                <a:gd name="T24" fmla="*/ 112 w 579"/>
                <a:gd name="T25" fmla="*/ 108 h 307"/>
                <a:gd name="T26" fmla="*/ 131 w 579"/>
                <a:gd name="T27" fmla="*/ 106 h 307"/>
                <a:gd name="T28" fmla="*/ 138 w 579"/>
                <a:gd name="T29" fmla="*/ 95 h 307"/>
                <a:gd name="T30" fmla="*/ 140 w 579"/>
                <a:gd name="T31" fmla="*/ 95 h 307"/>
                <a:gd name="T32" fmla="*/ 156 w 579"/>
                <a:gd name="T33" fmla="*/ 99 h 307"/>
                <a:gd name="T34" fmla="*/ 157 w 579"/>
                <a:gd name="T35" fmla="*/ 99 h 307"/>
                <a:gd name="T36" fmla="*/ 169 w 579"/>
                <a:gd name="T37" fmla="*/ 95 h 307"/>
                <a:gd name="T38" fmla="*/ 193 w 579"/>
                <a:gd name="T39" fmla="*/ 101 h 307"/>
                <a:gd name="T40" fmla="*/ 216 w 579"/>
                <a:gd name="T41" fmla="*/ 93 h 307"/>
                <a:gd name="T42" fmla="*/ 210 w 579"/>
                <a:gd name="T43" fmla="*/ 72 h 307"/>
                <a:gd name="T44" fmla="*/ 212 w 579"/>
                <a:gd name="T45" fmla="*/ 48 h 307"/>
                <a:gd name="T46" fmla="*/ 329 w 579"/>
                <a:gd name="T47" fmla="*/ 0 h 307"/>
                <a:gd name="T48" fmla="*/ 354 w 579"/>
                <a:gd name="T49" fmla="*/ 25 h 307"/>
                <a:gd name="T50" fmla="*/ 379 w 579"/>
                <a:gd name="T51" fmla="*/ 27 h 307"/>
                <a:gd name="T52" fmla="*/ 396 w 579"/>
                <a:gd name="T53" fmla="*/ 46 h 307"/>
                <a:gd name="T54" fmla="*/ 434 w 579"/>
                <a:gd name="T55" fmla="*/ 36 h 307"/>
                <a:gd name="T56" fmla="*/ 485 w 579"/>
                <a:gd name="T57" fmla="*/ 99 h 307"/>
                <a:gd name="T58" fmla="*/ 507 w 579"/>
                <a:gd name="T59" fmla="*/ 104 h 307"/>
                <a:gd name="T60" fmla="*/ 534 w 579"/>
                <a:gd name="T61" fmla="*/ 106 h 307"/>
                <a:gd name="T62" fmla="*/ 545 w 579"/>
                <a:gd name="T63" fmla="*/ 127 h 307"/>
                <a:gd name="T64" fmla="*/ 566 w 579"/>
                <a:gd name="T65" fmla="*/ 131 h 307"/>
                <a:gd name="T66" fmla="*/ 572 w 579"/>
                <a:gd name="T67" fmla="*/ 140 h 307"/>
                <a:gd name="T68" fmla="*/ 553 w 579"/>
                <a:gd name="T69" fmla="*/ 163 h 307"/>
                <a:gd name="T70" fmla="*/ 522 w 579"/>
                <a:gd name="T71" fmla="*/ 180 h 307"/>
                <a:gd name="T72" fmla="*/ 503 w 579"/>
                <a:gd name="T73" fmla="*/ 218 h 307"/>
                <a:gd name="T74" fmla="*/ 488 w 579"/>
                <a:gd name="T75" fmla="*/ 258 h 307"/>
                <a:gd name="T76" fmla="*/ 466 w 579"/>
                <a:gd name="T77" fmla="*/ 265 h 307"/>
                <a:gd name="T78" fmla="*/ 384 w 579"/>
                <a:gd name="T79" fmla="*/ 269 h 307"/>
                <a:gd name="T80" fmla="*/ 337 w 579"/>
                <a:gd name="T81" fmla="*/ 286 h 307"/>
                <a:gd name="T82" fmla="*/ 311 w 579"/>
                <a:gd name="T83" fmla="*/ 305 h 307"/>
                <a:gd name="T84" fmla="*/ 288 w 579"/>
                <a:gd name="T85" fmla="*/ 286 h 307"/>
                <a:gd name="T86" fmla="*/ 261 w 579"/>
                <a:gd name="T87" fmla="*/ 248 h 307"/>
                <a:gd name="T88" fmla="*/ 171 w 579"/>
                <a:gd name="T89" fmla="*/ 210 h 307"/>
                <a:gd name="T90" fmla="*/ 127 w 579"/>
                <a:gd name="T91" fmla="*/ 294 h 307"/>
                <a:gd name="T92" fmla="*/ 86 w 579"/>
                <a:gd name="T93" fmla="*/ 267 h 307"/>
                <a:gd name="T94" fmla="*/ 69 w 579"/>
                <a:gd name="T95" fmla="*/ 26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9" h="307">
                  <a:moveTo>
                    <a:pt x="69" y="261"/>
                  </a:moveTo>
                  <a:lnTo>
                    <a:pt x="67" y="252"/>
                  </a:lnTo>
                  <a:lnTo>
                    <a:pt x="59" y="239"/>
                  </a:lnTo>
                  <a:lnTo>
                    <a:pt x="53" y="239"/>
                  </a:lnTo>
                  <a:lnTo>
                    <a:pt x="53" y="229"/>
                  </a:lnTo>
                  <a:lnTo>
                    <a:pt x="65" y="229"/>
                  </a:lnTo>
                  <a:lnTo>
                    <a:pt x="63" y="220"/>
                  </a:lnTo>
                  <a:lnTo>
                    <a:pt x="70" y="216"/>
                  </a:lnTo>
                  <a:lnTo>
                    <a:pt x="82" y="216"/>
                  </a:lnTo>
                  <a:lnTo>
                    <a:pt x="93" y="216"/>
                  </a:lnTo>
                  <a:lnTo>
                    <a:pt x="95" y="207"/>
                  </a:lnTo>
                  <a:lnTo>
                    <a:pt x="93" y="191"/>
                  </a:lnTo>
                  <a:lnTo>
                    <a:pt x="93" y="184"/>
                  </a:lnTo>
                  <a:lnTo>
                    <a:pt x="74" y="180"/>
                  </a:lnTo>
                  <a:lnTo>
                    <a:pt x="51" y="188"/>
                  </a:lnTo>
                  <a:lnTo>
                    <a:pt x="34" y="193"/>
                  </a:lnTo>
                  <a:lnTo>
                    <a:pt x="27" y="186"/>
                  </a:lnTo>
                  <a:lnTo>
                    <a:pt x="34" y="186"/>
                  </a:lnTo>
                  <a:lnTo>
                    <a:pt x="21" y="163"/>
                  </a:lnTo>
                  <a:lnTo>
                    <a:pt x="6" y="163"/>
                  </a:lnTo>
                  <a:lnTo>
                    <a:pt x="6" y="156"/>
                  </a:lnTo>
                  <a:lnTo>
                    <a:pt x="0" y="150"/>
                  </a:lnTo>
                  <a:lnTo>
                    <a:pt x="0" y="144"/>
                  </a:lnTo>
                  <a:lnTo>
                    <a:pt x="6" y="137"/>
                  </a:lnTo>
                  <a:lnTo>
                    <a:pt x="2" y="127"/>
                  </a:lnTo>
                  <a:lnTo>
                    <a:pt x="12" y="116"/>
                  </a:lnTo>
                  <a:lnTo>
                    <a:pt x="12" y="108"/>
                  </a:lnTo>
                  <a:lnTo>
                    <a:pt x="23" y="120"/>
                  </a:lnTo>
                  <a:lnTo>
                    <a:pt x="33" y="116"/>
                  </a:lnTo>
                  <a:lnTo>
                    <a:pt x="33" y="104"/>
                  </a:lnTo>
                  <a:lnTo>
                    <a:pt x="44" y="89"/>
                  </a:lnTo>
                  <a:lnTo>
                    <a:pt x="63" y="82"/>
                  </a:lnTo>
                  <a:lnTo>
                    <a:pt x="67" y="87"/>
                  </a:lnTo>
                  <a:lnTo>
                    <a:pt x="74" y="87"/>
                  </a:lnTo>
                  <a:lnTo>
                    <a:pt x="80" y="82"/>
                  </a:lnTo>
                  <a:lnTo>
                    <a:pt x="86" y="89"/>
                  </a:lnTo>
                  <a:lnTo>
                    <a:pt x="97" y="87"/>
                  </a:lnTo>
                  <a:lnTo>
                    <a:pt x="110" y="97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20" y="99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5" y="99"/>
                  </a:lnTo>
                  <a:lnTo>
                    <a:pt x="138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56" y="95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7" y="99"/>
                  </a:lnTo>
                  <a:lnTo>
                    <a:pt x="157" y="99"/>
                  </a:lnTo>
                  <a:lnTo>
                    <a:pt x="161" y="97"/>
                  </a:lnTo>
                  <a:lnTo>
                    <a:pt x="163" y="95"/>
                  </a:lnTo>
                  <a:lnTo>
                    <a:pt x="169" y="95"/>
                  </a:lnTo>
                  <a:lnTo>
                    <a:pt x="176" y="106"/>
                  </a:lnTo>
                  <a:lnTo>
                    <a:pt x="188" y="106"/>
                  </a:lnTo>
                  <a:lnTo>
                    <a:pt x="193" y="101"/>
                  </a:lnTo>
                  <a:lnTo>
                    <a:pt x="201" y="106"/>
                  </a:lnTo>
                  <a:lnTo>
                    <a:pt x="214" y="103"/>
                  </a:lnTo>
                  <a:lnTo>
                    <a:pt x="216" y="93"/>
                  </a:lnTo>
                  <a:lnTo>
                    <a:pt x="201" y="86"/>
                  </a:lnTo>
                  <a:lnTo>
                    <a:pt x="199" y="76"/>
                  </a:lnTo>
                  <a:lnTo>
                    <a:pt x="210" y="72"/>
                  </a:lnTo>
                  <a:lnTo>
                    <a:pt x="207" y="61"/>
                  </a:lnTo>
                  <a:lnTo>
                    <a:pt x="220" y="53"/>
                  </a:lnTo>
                  <a:lnTo>
                    <a:pt x="212" y="48"/>
                  </a:lnTo>
                  <a:lnTo>
                    <a:pt x="212" y="33"/>
                  </a:lnTo>
                  <a:lnTo>
                    <a:pt x="229" y="36"/>
                  </a:lnTo>
                  <a:lnTo>
                    <a:pt x="329" y="0"/>
                  </a:lnTo>
                  <a:lnTo>
                    <a:pt x="341" y="8"/>
                  </a:lnTo>
                  <a:lnTo>
                    <a:pt x="352" y="6"/>
                  </a:lnTo>
                  <a:lnTo>
                    <a:pt x="354" y="25"/>
                  </a:lnTo>
                  <a:lnTo>
                    <a:pt x="371" y="27"/>
                  </a:lnTo>
                  <a:lnTo>
                    <a:pt x="371" y="33"/>
                  </a:lnTo>
                  <a:lnTo>
                    <a:pt x="379" y="27"/>
                  </a:lnTo>
                  <a:lnTo>
                    <a:pt x="388" y="33"/>
                  </a:lnTo>
                  <a:lnTo>
                    <a:pt x="384" y="46"/>
                  </a:lnTo>
                  <a:lnTo>
                    <a:pt x="396" y="46"/>
                  </a:lnTo>
                  <a:lnTo>
                    <a:pt x="428" y="25"/>
                  </a:lnTo>
                  <a:lnTo>
                    <a:pt x="434" y="25"/>
                  </a:lnTo>
                  <a:lnTo>
                    <a:pt x="434" y="36"/>
                  </a:lnTo>
                  <a:lnTo>
                    <a:pt x="451" y="53"/>
                  </a:lnTo>
                  <a:lnTo>
                    <a:pt x="479" y="104"/>
                  </a:lnTo>
                  <a:lnTo>
                    <a:pt x="485" y="99"/>
                  </a:lnTo>
                  <a:lnTo>
                    <a:pt x="486" y="91"/>
                  </a:lnTo>
                  <a:lnTo>
                    <a:pt x="498" y="104"/>
                  </a:lnTo>
                  <a:lnTo>
                    <a:pt x="507" y="104"/>
                  </a:lnTo>
                  <a:lnTo>
                    <a:pt x="519" y="103"/>
                  </a:lnTo>
                  <a:lnTo>
                    <a:pt x="526" y="99"/>
                  </a:lnTo>
                  <a:lnTo>
                    <a:pt x="534" y="106"/>
                  </a:lnTo>
                  <a:lnTo>
                    <a:pt x="539" y="116"/>
                  </a:lnTo>
                  <a:lnTo>
                    <a:pt x="545" y="116"/>
                  </a:lnTo>
                  <a:lnTo>
                    <a:pt x="545" y="127"/>
                  </a:lnTo>
                  <a:lnTo>
                    <a:pt x="555" y="131"/>
                  </a:lnTo>
                  <a:lnTo>
                    <a:pt x="560" y="131"/>
                  </a:lnTo>
                  <a:lnTo>
                    <a:pt x="566" y="131"/>
                  </a:lnTo>
                  <a:lnTo>
                    <a:pt x="570" y="125"/>
                  </a:lnTo>
                  <a:lnTo>
                    <a:pt x="579" y="137"/>
                  </a:lnTo>
                  <a:lnTo>
                    <a:pt x="572" y="140"/>
                  </a:lnTo>
                  <a:lnTo>
                    <a:pt x="570" y="152"/>
                  </a:lnTo>
                  <a:lnTo>
                    <a:pt x="560" y="156"/>
                  </a:lnTo>
                  <a:lnTo>
                    <a:pt x="553" y="163"/>
                  </a:lnTo>
                  <a:lnTo>
                    <a:pt x="556" y="176"/>
                  </a:lnTo>
                  <a:lnTo>
                    <a:pt x="549" y="188"/>
                  </a:lnTo>
                  <a:lnTo>
                    <a:pt x="522" y="180"/>
                  </a:lnTo>
                  <a:lnTo>
                    <a:pt x="513" y="209"/>
                  </a:lnTo>
                  <a:lnTo>
                    <a:pt x="513" y="218"/>
                  </a:lnTo>
                  <a:lnTo>
                    <a:pt x="503" y="218"/>
                  </a:lnTo>
                  <a:lnTo>
                    <a:pt x="500" y="214"/>
                  </a:lnTo>
                  <a:lnTo>
                    <a:pt x="483" y="220"/>
                  </a:lnTo>
                  <a:lnTo>
                    <a:pt x="488" y="258"/>
                  </a:lnTo>
                  <a:lnTo>
                    <a:pt x="479" y="275"/>
                  </a:lnTo>
                  <a:lnTo>
                    <a:pt x="469" y="275"/>
                  </a:lnTo>
                  <a:lnTo>
                    <a:pt x="466" y="265"/>
                  </a:lnTo>
                  <a:lnTo>
                    <a:pt x="407" y="265"/>
                  </a:lnTo>
                  <a:lnTo>
                    <a:pt x="394" y="258"/>
                  </a:lnTo>
                  <a:lnTo>
                    <a:pt x="384" y="269"/>
                  </a:lnTo>
                  <a:lnTo>
                    <a:pt x="356" y="267"/>
                  </a:lnTo>
                  <a:lnTo>
                    <a:pt x="350" y="278"/>
                  </a:lnTo>
                  <a:lnTo>
                    <a:pt x="337" y="286"/>
                  </a:lnTo>
                  <a:lnTo>
                    <a:pt x="326" y="290"/>
                  </a:lnTo>
                  <a:lnTo>
                    <a:pt x="316" y="307"/>
                  </a:lnTo>
                  <a:lnTo>
                    <a:pt x="311" y="305"/>
                  </a:lnTo>
                  <a:lnTo>
                    <a:pt x="309" y="297"/>
                  </a:lnTo>
                  <a:lnTo>
                    <a:pt x="288" y="296"/>
                  </a:lnTo>
                  <a:lnTo>
                    <a:pt x="288" y="286"/>
                  </a:lnTo>
                  <a:lnTo>
                    <a:pt x="280" y="282"/>
                  </a:lnTo>
                  <a:lnTo>
                    <a:pt x="280" y="267"/>
                  </a:lnTo>
                  <a:lnTo>
                    <a:pt x="261" y="248"/>
                  </a:lnTo>
                  <a:lnTo>
                    <a:pt x="220" y="252"/>
                  </a:lnTo>
                  <a:lnTo>
                    <a:pt x="203" y="231"/>
                  </a:lnTo>
                  <a:lnTo>
                    <a:pt x="171" y="210"/>
                  </a:lnTo>
                  <a:lnTo>
                    <a:pt x="135" y="222"/>
                  </a:lnTo>
                  <a:lnTo>
                    <a:pt x="135" y="294"/>
                  </a:lnTo>
                  <a:lnTo>
                    <a:pt x="127" y="294"/>
                  </a:lnTo>
                  <a:lnTo>
                    <a:pt x="104" y="271"/>
                  </a:lnTo>
                  <a:lnTo>
                    <a:pt x="84" y="282"/>
                  </a:lnTo>
                  <a:lnTo>
                    <a:pt x="86" y="267"/>
                  </a:lnTo>
                  <a:lnTo>
                    <a:pt x="86" y="267"/>
                  </a:lnTo>
                  <a:lnTo>
                    <a:pt x="74" y="267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69" y="2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B2C05DB8-B9C6-5C4D-8024-909EFF2877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2669" y="1505262"/>
              <a:ext cx="826122" cy="552407"/>
            </a:xfrm>
            <a:custGeom>
              <a:avLst/>
              <a:gdLst>
                <a:gd name="T0" fmla="*/ 54 w 541"/>
                <a:gd name="T1" fmla="*/ 283 h 425"/>
                <a:gd name="T2" fmla="*/ 51 w 541"/>
                <a:gd name="T3" fmla="*/ 304 h 425"/>
                <a:gd name="T4" fmla="*/ 81 w 541"/>
                <a:gd name="T5" fmla="*/ 302 h 425"/>
                <a:gd name="T6" fmla="*/ 90 w 541"/>
                <a:gd name="T7" fmla="*/ 331 h 425"/>
                <a:gd name="T8" fmla="*/ 119 w 541"/>
                <a:gd name="T9" fmla="*/ 323 h 425"/>
                <a:gd name="T10" fmla="*/ 134 w 541"/>
                <a:gd name="T11" fmla="*/ 321 h 425"/>
                <a:gd name="T12" fmla="*/ 158 w 541"/>
                <a:gd name="T13" fmla="*/ 334 h 425"/>
                <a:gd name="T14" fmla="*/ 147 w 541"/>
                <a:gd name="T15" fmla="*/ 355 h 425"/>
                <a:gd name="T16" fmla="*/ 119 w 541"/>
                <a:gd name="T17" fmla="*/ 380 h 425"/>
                <a:gd name="T18" fmla="*/ 96 w 541"/>
                <a:gd name="T19" fmla="*/ 395 h 425"/>
                <a:gd name="T20" fmla="*/ 85 w 541"/>
                <a:gd name="T21" fmla="*/ 416 h 425"/>
                <a:gd name="T22" fmla="*/ 130 w 541"/>
                <a:gd name="T23" fmla="*/ 387 h 425"/>
                <a:gd name="T24" fmla="*/ 164 w 541"/>
                <a:gd name="T25" fmla="*/ 359 h 425"/>
                <a:gd name="T26" fmla="*/ 204 w 541"/>
                <a:gd name="T27" fmla="*/ 329 h 425"/>
                <a:gd name="T28" fmla="*/ 225 w 541"/>
                <a:gd name="T29" fmla="*/ 285 h 425"/>
                <a:gd name="T30" fmla="*/ 257 w 541"/>
                <a:gd name="T31" fmla="*/ 268 h 425"/>
                <a:gd name="T32" fmla="*/ 232 w 541"/>
                <a:gd name="T33" fmla="*/ 306 h 425"/>
                <a:gd name="T34" fmla="*/ 249 w 541"/>
                <a:gd name="T35" fmla="*/ 306 h 425"/>
                <a:gd name="T36" fmla="*/ 274 w 541"/>
                <a:gd name="T37" fmla="*/ 285 h 425"/>
                <a:gd name="T38" fmla="*/ 298 w 541"/>
                <a:gd name="T39" fmla="*/ 276 h 425"/>
                <a:gd name="T40" fmla="*/ 323 w 541"/>
                <a:gd name="T41" fmla="*/ 289 h 425"/>
                <a:gd name="T42" fmla="*/ 378 w 541"/>
                <a:gd name="T43" fmla="*/ 302 h 425"/>
                <a:gd name="T44" fmla="*/ 402 w 541"/>
                <a:gd name="T45" fmla="*/ 314 h 425"/>
                <a:gd name="T46" fmla="*/ 454 w 541"/>
                <a:gd name="T47" fmla="*/ 344 h 425"/>
                <a:gd name="T48" fmla="*/ 463 w 541"/>
                <a:gd name="T49" fmla="*/ 329 h 425"/>
                <a:gd name="T50" fmla="*/ 474 w 541"/>
                <a:gd name="T51" fmla="*/ 342 h 425"/>
                <a:gd name="T52" fmla="*/ 488 w 541"/>
                <a:gd name="T53" fmla="*/ 369 h 425"/>
                <a:gd name="T54" fmla="*/ 506 w 541"/>
                <a:gd name="T55" fmla="*/ 386 h 425"/>
                <a:gd name="T56" fmla="*/ 522 w 541"/>
                <a:gd name="T57" fmla="*/ 401 h 425"/>
                <a:gd name="T58" fmla="*/ 535 w 541"/>
                <a:gd name="T59" fmla="*/ 386 h 425"/>
                <a:gd name="T60" fmla="*/ 523 w 541"/>
                <a:gd name="T61" fmla="*/ 378 h 425"/>
                <a:gd name="T62" fmla="*/ 465 w 541"/>
                <a:gd name="T63" fmla="*/ 308 h 425"/>
                <a:gd name="T64" fmla="*/ 389 w 541"/>
                <a:gd name="T65" fmla="*/ 291 h 425"/>
                <a:gd name="T66" fmla="*/ 365 w 541"/>
                <a:gd name="T67" fmla="*/ 39 h 425"/>
                <a:gd name="T68" fmla="*/ 314 w 541"/>
                <a:gd name="T69" fmla="*/ 32 h 425"/>
                <a:gd name="T70" fmla="*/ 266 w 541"/>
                <a:gd name="T71" fmla="*/ 22 h 425"/>
                <a:gd name="T72" fmla="*/ 223 w 541"/>
                <a:gd name="T73" fmla="*/ 22 h 425"/>
                <a:gd name="T74" fmla="*/ 223 w 541"/>
                <a:gd name="T75" fmla="*/ 13 h 425"/>
                <a:gd name="T76" fmla="*/ 185 w 541"/>
                <a:gd name="T77" fmla="*/ 3 h 425"/>
                <a:gd name="T78" fmla="*/ 172 w 541"/>
                <a:gd name="T79" fmla="*/ 0 h 425"/>
                <a:gd name="T80" fmla="*/ 140 w 541"/>
                <a:gd name="T81" fmla="*/ 9 h 425"/>
                <a:gd name="T82" fmla="*/ 107 w 541"/>
                <a:gd name="T83" fmla="*/ 15 h 425"/>
                <a:gd name="T84" fmla="*/ 81 w 541"/>
                <a:gd name="T85" fmla="*/ 28 h 425"/>
                <a:gd name="T86" fmla="*/ 47 w 541"/>
                <a:gd name="T87" fmla="*/ 66 h 425"/>
                <a:gd name="T88" fmla="*/ 22 w 541"/>
                <a:gd name="T89" fmla="*/ 89 h 425"/>
                <a:gd name="T90" fmla="*/ 60 w 541"/>
                <a:gd name="T91" fmla="*/ 119 h 425"/>
                <a:gd name="T92" fmla="*/ 90 w 541"/>
                <a:gd name="T93" fmla="*/ 138 h 425"/>
                <a:gd name="T94" fmla="*/ 58 w 541"/>
                <a:gd name="T95" fmla="*/ 142 h 425"/>
                <a:gd name="T96" fmla="*/ 39 w 541"/>
                <a:gd name="T97" fmla="*/ 136 h 425"/>
                <a:gd name="T98" fmla="*/ 0 w 541"/>
                <a:gd name="T99" fmla="*/ 155 h 425"/>
                <a:gd name="T100" fmla="*/ 17 w 541"/>
                <a:gd name="T101" fmla="*/ 172 h 425"/>
                <a:gd name="T102" fmla="*/ 41 w 541"/>
                <a:gd name="T103" fmla="*/ 187 h 425"/>
                <a:gd name="T104" fmla="*/ 94 w 541"/>
                <a:gd name="T105" fmla="*/ 174 h 425"/>
                <a:gd name="T106" fmla="*/ 96 w 541"/>
                <a:gd name="T107" fmla="*/ 198 h 425"/>
                <a:gd name="T108" fmla="*/ 81 w 541"/>
                <a:gd name="T109" fmla="*/ 210 h 425"/>
                <a:gd name="T110" fmla="*/ 41 w 541"/>
                <a:gd name="T111" fmla="*/ 229 h 425"/>
                <a:gd name="T112" fmla="*/ 30 w 541"/>
                <a:gd name="T113" fmla="*/ 244 h 425"/>
                <a:gd name="T114" fmla="*/ 32 w 541"/>
                <a:gd name="T115" fmla="*/ 272 h 425"/>
                <a:gd name="T116" fmla="*/ 39 w 541"/>
                <a:gd name="T117" fmla="*/ 278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1" h="425">
                  <a:moveTo>
                    <a:pt x="51" y="278"/>
                  </a:moveTo>
                  <a:lnTo>
                    <a:pt x="51" y="278"/>
                  </a:lnTo>
                  <a:lnTo>
                    <a:pt x="60" y="278"/>
                  </a:lnTo>
                  <a:lnTo>
                    <a:pt x="64" y="280"/>
                  </a:lnTo>
                  <a:lnTo>
                    <a:pt x="70" y="283"/>
                  </a:lnTo>
                  <a:lnTo>
                    <a:pt x="70" y="283"/>
                  </a:lnTo>
                  <a:lnTo>
                    <a:pt x="66" y="285"/>
                  </a:lnTo>
                  <a:lnTo>
                    <a:pt x="62" y="285"/>
                  </a:lnTo>
                  <a:lnTo>
                    <a:pt x="54" y="283"/>
                  </a:lnTo>
                  <a:lnTo>
                    <a:pt x="54" y="283"/>
                  </a:lnTo>
                  <a:lnTo>
                    <a:pt x="47" y="283"/>
                  </a:lnTo>
                  <a:lnTo>
                    <a:pt x="41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43" y="289"/>
                  </a:lnTo>
                  <a:lnTo>
                    <a:pt x="45" y="295"/>
                  </a:lnTo>
                  <a:lnTo>
                    <a:pt x="47" y="300"/>
                  </a:lnTo>
                  <a:lnTo>
                    <a:pt x="49" y="302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4" y="306"/>
                  </a:lnTo>
                  <a:lnTo>
                    <a:pt x="60" y="306"/>
                  </a:lnTo>
                  <a:lnTo>
                    <a:pt x="64" y="304"/>
                  </a:lnTo>
                  <a:lnTo>
                    <a:pt x="68" y="300"/>
                  </a:lnTo>
                  <a:lnTo>
                    <a:pt x="75" y="293"/>
                  </a:lnTo>
                  <a:lnTo>
                    <a:pt x="81" y="287"/>
                  </a:lnTo>
                  <a:lnTo>
                    <a:pt x="81" y="287"/>
                  </a:lnTo>
                  <a:lnTo>
                    <a:pt x="81" y="295"/>
                  </a:lnTo>
                  <a:lnTo>
                    <a:pt x="81" y="302"/>
                  </a:lnTo>
                  <a:lnTo>
                    <a:pt x="81" y="302"/>
                  </a:lnTo>
                  <a:lnTo>
                    <a:pt x="85" y="308"/>
                  </a:lnTo>
                  <a:lnTo>
                    <a:pt x="85" y="310"/>
                  </a:lnTo>
                  <a:lnTo>
                    <a:pt x="87" y="316"/>
                  </a:lnTo>
                  <a:lnTo>
                    <a:pt x="87" y="316"/>
                  </a:lnTo>
                  <a:lnTo>
                    <a:pt x="85" y="321"/>
                  </a:lnTo>
                  <a:lnTo>
                    <a:pt x="85" y="327"/>
                  </a:lnTo>
                  <a:lnTo>
                    <a:pt x="85" y="329"/>
                  </a:lnTo>
                  <a:lnTo>
                    <a:pt x="89" y="331"/>
                  </a:lnTo>
                  <a:lnTo>
                    <a:pt x="90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106" y="325"/>
                  </a:lnTo>
                  <a:lnTo>
                    <a:pt x="107" y="323"/>
                  </a:lnTo>
                  <a:lnTo>
                    <a:pt x="111" y="323"/>
                  </a:lnTo>
                  <a:lnTo>
                    <a:pt x="115" y="323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19" y="323"/>
                  </a:lnTo>
                  <a:lnTo>
                    <a:pt x="119" y="323"/>
                  </a:lnTo>
                  <a:lnTo>
                    <a:pt x="119" y="327"/>
                  </a:lnTo>
                  <a:lnTo>
                    <a:pt x="119" y="331"/>
                  </a:lnTo>
                  <a:lnTo>
                    <a:pt x="119" y="331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27"/>
                  </a:lnTo>
                  <a:lnTo>
                    <a:pt x="124" y="321"/>
                  </a:lnTo>
                  <a:lnTo>
                    <a:pt x="124" y="321"/>
                  </a:lnTo>
                  <a:lnTo>
                    <a:pt x="130" y="319"/>
                  </a:lnTo>
                  <a:lnTo>
                    <a:pt x="134" y="321"/>
                  </a:lnTo>
                  <a:lnTo>
                    <a:pt x="143" y="323"/>
                  </a:lnTo>
                  <a:lnTo>
                    <a:pt x="153" y="327"/>
                  </a:lnTo>
                  <a:lnTo>
                    <a:pt x="158" y="329"/>
                  </a:lnTo>
                  <a:lnTo>
                    <a:pt x="164" y="331"/>
                  </a:lnTo>
                  <a:lnTo>
                    <a:pt x="164" y="331"/>
                  </a:lnTo>
                  <a:lnTo>
                    <a:pt x="158" y="331"/>
                  </a:lnTo>
                  <a:lnTo>
                    <a:pt x="158" y="331"/>
                  </a:lnTo>
                  <a:lnTo>
                    <a:pt x="158" y="333"/>
                  </a:lnTo>
                  <a:lnTo>
                    <a:pt x="158" y="334"/>
                  </a:lnTo>
                  <a:lnTo>
                    <a:pt x="158" y="334"/>
                  </a:lnTo>
                  <a:lnTo>
                    <a:pt x="157" y="334"/>
                  </a:lnTo>
                  <a:lnTo>
                    <a:pt x="151" y="336"/>
                  </a:lnTo>
                  <a:lnTo>
                    <a:pt x="149" y="340"/>
                  </a:lnTo>
                  <a:lnTo>
                    <a:pt x="145" y="342"/>
                  </a:lnTo>
                  <a:lnTo>
                    <a:pt x="145" y="342"/>
                  </a:lnTo>
                  <a:lnTo>
                    <a:pt x="143" y="346"/>
                  </a:lnTo>
                  <a:lnTo>
                    <a:pt x="145" y="350"/>
                  </a:lnTo>
                  <a:lnTo>
                    <a:pt x="147" y="351"/>
                  </a:lnTo>
                  <a:lnTo>
                    <a:pt x="147" y="355"/>
                  </a:lnTo>
                  <a:lnTo>
                    <a:pt x="147" y="355"/>
                  </a:lnTo>
                  <a:lnTo>
                    <a:pt x="145" y="357"/>
                  </a:lnTo>
                  <a:lnTo>
                    <a:pt x="143" y="361"/>
                  </a:lnTo>
                  <a:lnTo>
                    <a:pt x="140" y="363"/>
                  </a:lnTo>
                  <a:lnTo>
                    <a:pt x="134" y="367"/>
                  </a:lnTo>
                  <a:lnTo>
                    <a:pt x="128" y="370"/>
                  </a:lnTo>
                  <a:lnTo>
                    <a:pt x="128" y="370"/>
                  </a:lnTo>
                  <a:lnTo>
                    <a:pt x="123" y="376"/>
                  </a:lnTo>
                  <a:lnTo>
                    <a:pt x="123" y="378"/>
                  </a:lnTo>
                  <a:lnTo>
                    <a:pt x="119" y="380"/>
                  </a:lnTo>
                  <a:lnTo>
                    <a:pt x="119" y="380"/>
                  </a:lnTo>
                  <a:lnTo>
                    <a:pt x="115" y="382"/>
                  </a:lnTo>
                  <a:lnTo>
                    <a:pt x="111" y="384"/>
                  </a:lnTo>
                  <a:lnTo>
                    <a:pt x="107" y="386"/>
                  </a:lnTo>
                  <a:lnTo>
                    <a:pt x="104" y="387"/>
                  </a:lnTo>
                  <a:lnTo>
                    <a:pt x="104" y="387"/>
                  </a:lnTo>
                  <a:lnTo>
                    <a:pt x="104" y="389"/>
                  </a:lnTo>
                  <a:lnTo>
                    <a:pt x="104" y="391"/>
                  </a:lnTo>
                  <a:lnTo>
                    <a:pt x="104" y="391"/>
                  </a:lnTo>
                  <a:lnTo>
                    <a:pt x="102" y="395"/>
                  </a:lnTo>
                  <a:lnTo>
                    <a:pt x="96" y="395"/>
                  </a:lnTo>
                  <a:lnTo>
                    <a:pt x="85" y="399"/>
                  </a:lnTo>
                  <a:lnTo>
                    <a:pt x="81" y="401"/>
                  </a:lnTo>
                  <a:lnTo>
                    <a:pt x="75" y="404"/>
                  </a:lnTo>
                  <a:lnTo>
                    <a:pt x="75" y="406"/>
                  </a:lnTo>
                  <a:lnTo>
                    <a:pt x="75" y="410"/>
                  </a:lnTo>
                  <a:lnTo>
                    <a:pt x="75" y="414"/>
                  </a:lnTo>
                  <a:lnTo>
                    <a:pt x="75" y="418"/>
                  </a:lnTo>
                  <a:lnTo>
                    <a:pt x="75" y="418"/>
                  </a:lnTo>
                  <a:lnTo>
                    <a:pt x="81" y="418"/>
                  </a:lnTo>
                  <a:lnTo>
                    <a:pt x="85" y="416"/>
                  </a:lnTo>
                  <a:lnTo>
                    <a:pt x="90" y="414"/>
                  </a:lnTo>
                  <a:lnTo>
                    <a:pt x="96" y="410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11" y="403"/>
                  </a:lnTo>
                  <a:lnTo>
                    <a:pt x="121" y="401"/>
                  </a:lnTo>
                  <a:lnTo>
                    <a:pt x="123" y="399"/>
                  </a:lnTo>
                  <a:lnTo>
                    <a:pt x="128" y="395"/>
                  </a:lnTo>
                  <a:lnTo>
                    <a:pt x="130" y="393"/>
                  </a:lnTo>
                  <a:lnTo>
                    <a:pt x="130" y="387"/>
                  </a:lnTo>
                  <a:lnTo>
                    <a:pt x="130" y="387"/>
                  </a:lnTo>
                  <a:lnTo>
                    <a:pt x="138" y="382"/>
                  </a:lnTo>
                  <a:lnTo>
                    <a:pt x="147" y="376"/>
                  </a:lnTo>
                  <a:lnTo>
                    <a:pt x="155" y="370"/>
                  </a:lnTo>
                  <a:lnTo>
                    <a:pt x="158" y="369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79" y="351"/>
                  </a:lnTo>
                  <a:lnTo>
                    <a:pt x="196" y="344"/>
                  </a:lnTo>
                  <a:lnTo>
                    <a:pt x="196" y="344"/>
                  </a:lnTo>
                  <a:lnTo>
                    <a:pt x="196" y="340"/>
                  </a:lnTo>
                  <a:lnTo>
                    <a:pt x="196" y="338"/>
                  </a:lnTo>
                  <a:lnTo>
                    <a:pt x="200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29"/>
                  </a:lnTo>
                  <a:lnTo>
                    <a:pt x="204" y="329"/>
                  </a:lnTo>
                  <a:lnTo>
                    <a:pt x="200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19"/>
                  </a:lnTo>
                  <a:lnTo>
                    <a:pt x="196" y="316"/>
                  </a:lnTo>
                  <a:lnTo>
                    <a:pt x="198" y="312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13" y="295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7" y="280"/>
                  </a:lnTo>
                  <a:lnTo>
                    <a:pt x="228" y="276"/>
                  </a:lnTo>
                  <a:lnTo>
                    <a:pt x="232" y="274"/>
                  </a:lnTo>
                  <a:lnTo>
                    <a:pt x="238" y="270"/>
                  </a:lnTo>
                  <a:lnTo>
                    <a:pt x="244" y="268"/>
                  </a:lnTo>
                  <a:lnTo>
                    <a:pt x="249" y="268"/>
                  </a:lnTo>
                  <a:lnTo>
                    <a:pt x="253" y="266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53" y="272"/>
                  </a:lnTo>
                  <a:lnTo>
                    <a:pt x="249" y="276"/>
                  </a:lnTo>
                  <a:lnTo>
                    <a:pt x="238" y="285"/>
                  </a:lnTo>
                  <a:lnTo>
                    <a:pt x="232" y="289"/>
                  </a:lnTo>
                  <a:lnTo>
                    <a:pt x="230" y="295"/>
                  </a:lnTo>
                  <a:lnTo>
                    <a:pt x="228" y="297"/>
                  </a:lnTo>
                  <a:lnTo>
                    <a:pt x="230" y="300"/>
                  </a:lnTo>
                  <a:lnTo>
                    <a:pt x="230" y="302"/>
                  </a:lnTo>
                  <a:lnTo>
                    <a:pt x="232" y="306"/>
                  </a:lnTo>
                  <a:lnTo>
                    <a:pt x="232" y="306"/>
                  </a:lnTo>
                  <a:lnTo>
                    <a:pt x="228" y="310"/>
                  </a:lnTo>
                  <a:lnTo>
                    <a:pt x="225" y="314"/>
                  </a:lnTo>
                  <a:lnTo>
                    <a:pt x="225" y="314"/>
                  </a:lnTo>
                  <a:lnTo>
                    <a:pt x="228" y="316"/>
                  </a:lnTo>
                  <a:lnTo>
                    <a:pt x="232" y="316"/>
                  </a:lnTo>
                  <a:lnTo>
                    <a:pt x="234" y="316"/>
                  </a:lnTo>
                  <a:lnTo>
                    <a:pt x="238" y="314"/>
                  </a:lnTo>
                  <a:lnTo>
                    <a:pt x="244" y="310"/>
                  </a:lnTo>
                  <a:lnTo>
                    <a:pt x="249" y="306"/>
                  </a:lnTo>
                  <a:lnTo>
                    <a:pt x="249" y="306"/>
                  </a:lnTo>
                  <a:lnTo>
                    <a:pt x="257" y="302"/>
                  </a:lnTo>
                  <a:lnTo>
                    <a:pt x="266" y="300"/>
                  </a:lnTo>
                  <a:lnTo>
                    <a:pt x="276" y="300"/>
                  </a:lnTo>
                  <a:lnTo>
                    <a:pt x="285" y="302"/>
                  </a:lnTo>
                  <a:lnTo>
                    <a:pt x="285" y="302"/>
                  </a:lnTo>
                  <a:lnTo>
                    <a:pt x="285" y="299"/>
                  </a:lnTo>
                  <a:lnTo>
                    <a:pt x="285" y="297"/>
                  </a:lnTo>
                  <a:lnTo>
                    <a:pt x="281" y="291"/>
                  </a:lnTo>
                  <a:lnTo>
                    <a:pt x="278" y="287"/>
                  </a:lnTo>
                  <a:lnTo>
                    <a:pt x="274" y="285"/>
                  </a:lnTo>
                  <a:lnTo>
                    <a:pt x="274" y="285"/>
                  </a:lnTo>
                  <a:lnTo>
                    <a:pt x="274" y="282"/>
                  </a:lnTo>
                  <a:lnTo>
                    <a:pt x="276" y="278"/>
                  </a:lnTo>
                  <a:lnTo>
                    <a:pt x="280" y="276"/>
                  </a:lnTo>
                  <a:lnTo>
                    <a:pt x="283" y="276"/>
                  </a:lnTo>
                  <a:lnTo>
                    <a:pt x="287" y="274"/>
                  </a:lnTo>
                  <a:lnTo>
                    <a:pt x="291" y="274"/>
                  </a:lnTo>
                  <a:lnTo>
                    <a:pt x="297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302" y="280"/>
                  </a:lnTo>
                  <a:lnTo>
                    <a:pt x="304" y="282"/>
                  </a:lnTo>
                  <a:lnTo>
                    <a:pt x="308" y="285"/>
                  </a:lnTo>
                  <a:lnTo>
                    <a:pt x="312" y="287"/>
                  </a:lnTo>
                  <a:lnTo>
                    <a:pt x="312" y="287"/>
                  </a:lnTo>
                  <a:lnTo>
                    <a:pt x="315" y="289"/>
                  </a:lnTo>
                  <a:lnTo>
                    <a:pt x="317" y="289"/>
                  </a:lnTo>
                  <a:lnTo>
                    <a:pt x="323" y="287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3" y="291"/>
                  </a:lnTo>
                  <a:lnTo>
                    <a:pt x="323" y="293"/>
                  </a:lnTo>
                  <a:lnTo>
                    <a:pt x="327" y="295"/>
                  </a:lnTo>
                  <a:lnTo>
                    <a:pt x="331" y="297"/>
                  </a:lnTo>
                  <a:lnTo>
                    <a:pt x="336" y="299"/>
                  </a:lnTo>
                  <a:lnTo>
                    <a:pt x="349" y="300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67" y="302"/>
                  </a:lnTo>
                  <a:lnTo>
                    <a:pt x="378" y="302"/>
                  </a:lnTo>
                  <a:lnTo>
                    <a:pt x="384" y="302"/>
                  </a:lnTo>
                  <a:lnTo>
                    <a:pt x="387" y="302"/>
                  </a:lnTo>
                  <a:lnTo>
                    <a:pt x="393" y="302"/>
                  </a:lnTo>
                  <a:lnTo>
                    <a:pt x="395" y="300"/>
                  </a:lnTo>
                  <a:lnTo>
                    <a:pt x="395" y="300"/>
                  </a:lnTo>
                  <a:lnTo>
                    <a:pt x="397" y="302"/>
                  </a:lnTo>
                  <a:lnTo>
                    <a:pt x="399" y="304"/>
                  </a:lnTo>
                  <a:lnTo>
                    <a:pt x="401" y="308"/>
                  </a:lnTo>
                  <a:lnTo>
                    <a:pt x="401" y="312"/>
                  </a:lnTo>
                  <a:lnTo>
                    <a:pt x="402" y="314"/>
                  </a:lnTo>
                  <a:lnTo>
                    <a:pt x="402" y="314"/>
                  </a:lnTo>
                  <a:lnTo>
                    <a:pt x="406" y="317"/>
                  </a:lnTo>
                  <a:lnTo>
                    <a:pt x="412" y="319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23" y="325"/>
                  </a:lnTo>
                  <a:lnTo>
                    <a:pt x="423" y="325"/>
                  </a:lnTo>
                  <a:lnTo>
                    <a:pt x="438" y="336"/>
                  </a:lnTo>
                  <a:lnTo>
                    <a:pt x="444" y="340"/>
                  </a:lnTo>
                  <a:lnTo>
                    <a:pt x="454" y="344"/>
                  </a:lnTo>
                  <a:lnTo>
                    <a:pt x="454" y="344"/>
                  </a:lnTo>
                  <a:lnTo>
                    <a:pt x="454" y="338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7" y="336"/>
                  </a:lnTo>
                  <a:lnTo>
                    <a:pt x="463" y="340"/>
                  </a:lnTo>
                  <a:lnTo>
                    <a:pt x="463" y="340"/>
                  </a:lnTo>
                  <a:lnTo>
                    <a:pt x="465" y="336"/>
                  </a:lnTo>
                  <a:lnTo>
                    <a:pt x="465" y="334"/>
                  </a:lnTo>
                  <a:lnTo>
                    <a:pt x="463" y="329"/>
                  </a:lnTo>
                  <a:lnTo>
                    <a:pt x="461" y="325"/>
                  </a:lnTo>
                  <a:lnTo>
                    <a:pt x="459" y="323"/>
                  </a:lnTo>
                  <a:lnTo>
                    <a:pt x="459" y="319"/>
                  </a:lnTo>
                  <a:lnTo>
                    <a:pt x="459" y="319"/>
                  </a:lnTo>
                  <a:lnTo>
                    <a:pt x="461" y="321"/>
                  </a:lnTo>
                  <a:lnTo>
                    <a:pt x="465" y="325"/>
                  </a:lnTo>
                  <a:lnTo>
                    <a:pt x="467" y="331"/>
                  </a:lnTo>
                  <a:lnTo>
                    <a:pt x="469" y="336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80" y="348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486" y="357"/>
                  </a:lnTo>
                  <a:lnTo>
                    <a:pt x="488" y="361"/>
                  </a:lnTo>
                  <a:lnTo>
                    <a:pt x="488" y="365"/>
                  </a:lnTo>
                  <a:lnTo>
                    <a:pt x="491" y="367"/>
                  </a:lnTo>
                  <a:lnTo>
                    <a:pt x="491" y="367"/>
                  </a:lnTo>
                  <a:lnTo>
                    <a:pt x="488" y="369"/>
                  </a:lnTo>
                  <a:lnTo>
                    <a:pt x="488" y="369"/>
                  </a:lnTo>
                  <a:lnTo>
                    <a:pt x="488" y="372"/>
                  </a:lnTo>
                  <a:lnTo>
                    <a:pt x="489" y="376"/>
                  </a:lnTo>
                  <a:lnTo>
                    <a:pt x="491" y="378"/>
                  </a:lnTo>
                  <a:lnTo>
                    <a:pt x="495" y="382"/>
                  </a:lnTo>
                  <a:lnTo>
                    <a:pt x="495" y="382"/>
                  </a:lnTo>
                  <a:lnTo>
                    <a:pt x="497" y="380"/>
                  </a:lnTo>
                  <a:lnTo>
                    <a:pt x="499" y="380"/>
                  </a:lnTo>
                  <a:lnTo>
                    <a:pt x="501" y="382"/>
                  </a:lnTo>
                  <a:lnTo>
                    <a:pt x="505" y="382"/>
                  </a:lnTo>
                  <a:lnTo>
                    <a:pt x="506" y="386"/>
                  </a:lnTo>
                  <a:lnTo>
                    <a:pt x="508" y="389"/>
                  </a:lnTo>
                  <a:lnTo>
                    <a:pt x="508" y="389"/>
                  </a:lnTo>
                  <a:lnTo>
                    <a:pt x="512" y="393"/>
                  </a:lnTo>
                  <a:lnTo>
                    <a:pt x="516" y="395"/>
                  </a:lnTo>
                  <a:lnTo>
                    <a:pt x="518" y="397"/>
                  </a:lnTo>
                  <a:lnTo>
                    <a:pt x="520" y="399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2" y="401"/>
                  </a:lnTo>
                  <a:lnTo>
                    <a:pt x="522" y="401"/>
                  </a:lnTo>
                  <a:lnTo>
                    <a:pt x="523" y="404"/>
                  </a:lnTo>
                  <a:lnTo>
                    <a:pt x="523" y="408"/>
                  </a:lnTo>
                  <a:lnTo>
                    <a:pt x="523" y="414"/>
                  </a:lnTo>
                  <a:lnTo>
                    <a:pt x="523" y="418"/>
                  </a:lnTo>
                  <a:lnTo>
                    <a:pt x="523" y="418"/>
                  </a:lnTo>
                  <a:lnTo>
                    <a:pt x="531" y="425"/>
                  </a:lnTo>
                  <a:lnTo>
                    <a:pt x="541" y="408"/>
                  </a:lnTo>
                  <a:lnTo>
                    <a:pt x="541" y="389"/>
                  </a:lnTo>
                  <a:lnTo>
                    <a:pt x="535" y="386"/>
                  </a:lnTo>
                  <a:lnTo>
                    <a:pt x="535" y="386"/>
                  </a:lnTo>
                  <a:lnTo>
                    <a:pt x="531" y="387"/>
                  </a:lnTo>
                  <a:lnTo>
                    <a:pt x="529" y="387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527" y="386"/>
                  </a:lnTo>
                  <a:lnTo>
                    <a:pt x="527" y="386"/>
                  </a:lnTo>
                  <a:lnTo>
                    <a:pt x="527" y="380"/>
                  </a:lnTo>
                  <a:lnTo>
                    <a:pt x="525" y="378"/>
                  </a:lnTo>
                  <a:lnTo>
                    <a:pt x="523" y="378"/>
                  </a:lnTo>
                  <a:lnTo>
                    <a:pt x="522" y="378"/>
                  </a:lnTo>
                  <a:lnTo>
                    <a:pt x="516" y="374"/>
                  </a:lnTo>
                  <a:lnTo>
                    <a:pt x="506" y="365"/>
                  </a:lnTo>
                  <a:lnTo>
                    <a:pt x="506" y="357"/>
                  </a:lnTo>
                  <a:lnTo>
                    <a:pt x="499" y="350"/>
                  </a:lnTo>
                  <a:lnTo>
                    <a:pt x="488" y="329"/>
                  </a:lnTo>
                  <a:lnTo>
                    <a:pt x="478" y="329"/>
                  </a:lnTo>
                  <a:lnTo>
                    <a:pt x="474" y="319"/>
                  </a:lnTo>
                  <a:lnTo>
                    <a:pt x="472" y="316"/>
                  </a:lnTo>
                  <a:lnTo>
                    <a:pt x="465" y="308"/>
                  </a:lnTo>
                  <a:lnTo>
                    <a:pt x="459" y="302"/>
                  </a:lnTo>
                  <a:lnTo>
                    <a:pt x="448" y="302"/>
                  </a:lnTo>
                  <a:lnTo>
                    <a:pt x="446" y="316"/>
                  </a:lnTo>
                  <a:lnTo>
                    <a:pt x="438" y="316"/>
                  </a:lnTo>
                  <a:lnTo>
                    <a:pt x="435" y="317"/>
                  </a:lnTo>
                  <a:lnTo>
                    <a:pt x="421" y="302"/>
                  </a:lnTo>
                  <a:lnTo>
                    <a:pt x="412" y="302"/>
                  </a:lnTo>
                  <a:lnTo>
                    <a:pt x="412" y="291"/>
                  </a:lnTo>
                  <a:lnTo>
                    <a:pt x="401" y="291"/>
                  </a:lnTo>
                  <a:lnTo>
                    <a:pt x="389" y="291"/>
                  </a:lnTo>
                  <a:lnTo>
                    <a:pt x="380" y="291"/>
                  </a:lnTo>
                  <a:lnTo>
                    <a:pt x="380" y="47"/>
                  </a:lnTo>
                  <a:lnTo>
                    <a:pt x="380" y="47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4" y="41"/>
                  </a:lnTo>
                  <a:lnTo>
                    <a:pt x="372" y="41"/>
                  </a:lnTo>
                  <a:lnTo>
                    <a:pt x="368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53" y="36"/>
                  </a:lnTo>
                  <a:lnTo>
                    <a:pt x="349" y="34"/>
                  </a:lnTo>
                  <a:lnTo>
                    <a:pt x="346" y="34"/>
                  </a:lnTo>
                  <a:lnTo>
                    <a:pt x="346" y="34"/>
                  </a:lnTo>
                  <a:lnTo>
                    <a:pt x="336" y="36"/>
                  </a:lnTo>
                  <a:lnTo>
                    <a:pt x="332" y="38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1" y="34"/>
                  </a:lnTo>
                  <a:lnTo>
                    <a:pt x="314" y="32"/>
                  </a:lnTo>
                  <a:lnTo>
                    <a:pt x="306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293" y="28"/>
                  </a:lnTo>
                  <a:lnTo>
                    <a:pt x="289" y="28"/>
                  </a:lnTo>
                  <a:lnTo>
                    <a:pt x="289" y="28"/>
                  </a:lnTo>
                  <a:lnTo>
                    <a:pt x="281" y="28"/>
                  </a:lnTo>
                  <a:lnTo>
                    <a:pt x="274" y="24"/>
                  </a:lnTo>
                  <a:lnTo>
                    <a:pt x="266" y="22"/>
                  </a:lnTo>
                  <a:lnTo>
                    <a:pt x="262" y="22"/>
                  </a:lnTo>
                  <a:lnTo>
                    <a:pt x="259" y="22"/>
                  </a:lnTo>
                  <a:lnTo>
                    <a:pt x="259" y="22"/>
                  </a:lnTo>
                  <a:lnTo>
                    <a:pt x="249" y="24"/>
                  </a:lnTo>
                  <a:lnTo>
                    <a:pt x="240" y="26"/>
                  </a:lnTo>
                  <a:lnTo>
                    <a:pt x="234" y="26"/>
                  </a:lnTo>
                  <a:lnTo>
                    <a:pt x="230" y="26"/>
                  </a:lnTo>
                  <a:lnTo>
                    <a:pt x="227" y="24"/>
                  </a:lnTo>
                  <a:lnTo>
                    <a:pt x="223" y="22"/>
                  </a:lnTo>
                  <a:lnTo>
                    <a:pt x="223" y="22"/>
                  </a:lnTo>
                  <a:lnTo>
                    <a:pt x="227" y="20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8" y="17"/>
                  </a:lnTo>
                  <a:lnTo>
                    <a:pt x="228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15"/>
                  </a:lnTo>
                  <a:lnTo>
                    <a:pt x="223" y="13"/>
                  </a:lnTo>
                  <a:lnTo>
                    <a:pt x="223" y="13"/>
                  </a:lnTo>
                  <a:lnTo>
                    <a:pt x="213" y="11"/>
                  </a:lnTo>
                  <a:lnTo>
                    <a:pt x="206" y="9"/>
                  </a:lnTo>
                  <a:lnTo>
                    <a:pt x="196" y="9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5"/>
                  </a:lnTo>
                  <a:lnTo>
                    <a:pt x="191" y="5"/>
                  </a:lnTo>
                  <a:lnTo>
                    <a:pt x="189" y="3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3"/>
                  </a:lnTo>
                  <a:lnTo>
                    <a:pt x="179" y="7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76" y="11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6" y="0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1" y="3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1" y="7"/>
                  </a:lnTo>
                  <a:lnTo>
                    <a:pt x="14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28" y="11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1" y="15"/>
                  </a:lnTo>
                  <a:lnTo>
                    <a:pt x="117" y="13"/>
                  </a:lnTo>
                  <a:lnTo>
                    <a:pt x="111" y="15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0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2" y="24"/>
                  </a:lnTo>
                  <a:lnTo>
                    <a:pt x="89" y="26"/>
                  </a:lnTo>
                  <a:lnTo>
                    <a:pt x="85" y="26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5" y="34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64" y="53"/>
                  </a:lnTo>
                  <a:lnTo>
                    <a:pt x="60" y="58"/>
                  </a:lnTo>
                  <a:lnTo>
                    <a:pt x="58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47" y="66"/>
                  </a:lnTo>
                  <a:lnTo>
                    <a:pt x="37" y="70"/>
                  </a:lnTo>
                  <a:lnTo>
                    <a:pt x="28" y="72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9" y="79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7"/>
                  </a:lnTo>
                  <a:lnTo>
                    <a:pt x="19" y="87"/>
                  </a:lnTo>
                  <a:lnTo>
                    <a:pt x="22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7" y="106"/>
                  </a:lnTo>
                  <a:lnTo>
                    <a:pt x="51" y="109"/>
                  </a:lnTo>
                  <a:lnTo>
                    <a:pt x="54" y="113"/>
                  </a:lnTo>
                  <a:lnTo>
                    <a:pt x="58" y="117"/>
                  </a:lnTo>
                  <a:lnTo>
                    <a:pt x="58" y="117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70" y="121"/>
                  </a:lnTo>
                  <a:lnTo>
                    <a:pt x="75" y="121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81" y="125"/>
                  </a:lnTo>
                  <a:lnTo>
                    <a:pt x="81" y="128"/>
                  </a:lnTo>
                  <a:lnTo>
                    <a:pt x="87" y="134"/>
                  </a:lnTo>
                  <a:lnTo>
                    <a:pt x="90" y="136"/>
                  </a:lnTo>
                  <a:lnTo>
                    <a:pt x="90" y="138"/>
                  </a:lnTo>
                  <a:lnTo>
                    <a:pt x="92" y="142"/>
                  </a:lnTo>
                  <a:lnTo>
                    <a:pt x="90" y="143"/>
                  </a:lnTo>
                  <a:lnTo>
                    <a:pt x="90" y="143"/>
                  </a:lnTo>
                  <a:lnTo>
                    <a:pt x="81" y="145"/>
                  </a:lnTo>
                  <a:lnTo>
                    <a:pt x="73" y="145"/>
                  </a:lnTo>
                  <a:lnTo>
                    <a:pt x="70" y="145"/>
                  </a:lnTo>
                  <a:lnTo>
                    <a:pt x="64" y="145"/>
                  </a:lnTo>
                  <a:lnTo>
                    <a:pt x="60" y="143"/>
                  </a:lnTo>
                  <a:lnTo>
                    <a:pt x="58" y="142"/>
                  </a:lnTo>
                  <a:lnTo>
                    <a:pt x="58" y="142"/>
                  </a:lnTo>
                  <a:lnTo>
                    <a:pt x="58" y="138"/>
                  </a:lnTo>
                  <a:lnTo>
                    <a:pt x="58" y="136"/>
                  </a:lnTo>
                  <a:lnTo>
                    <a:pt x="56" y="134"/>
                  </a:lnTo>
                  <a:lnTo>
                    <a:pt x="54" y="132"/>
                  </a:lnTo>
                  <a:lnTo>
                    <a:pt x="49" y="134"/>
                  </a:lnTo>
                  <a:lnTo>
                    <a:pt x="45" y="134"/>
                  </a:lnTo>
                  <a:lnTo>
                    <a:pt x="43" y="138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4" y="140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9" y="149"/>
                  </a:lnTo>
                  <a:lnTo>
                    <a:pt x="7" y="15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2" y="160"/>
                  </a:lnTo>
                  <a:lnTo>
                    <a:pt x="9" y="162"/>
                  </a:lnTo>
                  <a:lnTo>
                    <a:pt x="17" y="166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19" y="170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7" y="172"/>
                  </a:lnTo>
                  <a:lnTo>
                    <a:pt x="19" y="174"/>
                  </a:lnTo>
                  <a:lnTo>
                    <a:pt x="20" y="177"/>
                  </a:lnTo>
                  <a:lnTo>
                    <a:pt x="22" y="181"/>
                  </a:lnTo>
                  <a:lnTo>
                    <a:pt x="22" y="183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28" y="187"/>
                  </a:lnTo>
                  <a:lnTo>
                    <a:pt x="32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60" y="189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85"/>
                  </a:lnTo>
                  <a:lnTo>
                    <a:pt x="77" y="185"/>
                  </a:lnTo>
                  <a:lnTo>
                    <a:pt x="81" y="185"/>
                  </a:lnTo>
                  <a:lnTo>
                    <a:pt x="83" y="183"/>
                  </a:lnTo>
                  <a:lnTo>
                    <a:pt x="87" y="181"/>
                  </a:lnTo>
                  <a:lnTo>
                    <a:pt x="90" y="177"/>
                  </a:lnTo>
                  <a:lnTo>
                    <a:pt x="94" y="174"/>
                  </a:lnTo>
                  <a:lnTo>
                    <a:pt x="94" y="174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6" y="198"/>
                  </a:lnTo>
                  <a:lnTo>
                    <a:pt x="96" y="204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6" y="210"/>
                  </a:lnTo>
                  <a:lnTo>
                    <a:pt x="96" y="210"/>
                  </a:lnTo>
                  <a:lnTo>
                    <a:pt x="92" y="212"/>
                  </a:lnTo>
                  <a:lnTo>
                    <a:pt x="89" y="210"/>
                  </a:lnTo>
                  <a:lnTo>
                    <a:pt x="85" y="210"/>
                  </a:lnTo>
                  <a:lnTo>
                    <a:pt x="81" y="210"/>
                  </a:lnTo>
                  <a:lnTo>
                    <a:pt x="81" y="210"/>
                  </a:lnTo>
                  <a:lnTo>
                    <a:pt x="79" y="213"/>
                  </a:lnTo>
                  <a:lnTo>
                    <a:pt x="77" y="215"/>
                  </a:lnTo>
                  <a:lnTo>
                    <a:pt x="73" y="217"/>
                  </a:lnTo>
                  <a:lnTo>
                    <a:pt x="71" y="219"/>
                  </a:lnTo>
                  <a:lnTo>
                    <a:pt x="66" y="221"/>
                  </a:lnTo>
                  <a:lnTo>
                    <a:pt x="60" y="223"/>
                  </a:lnTo>
                  <a:lnTo>
                    <a:pt x="54" y="223"/>
                  </a:lnTo>
                  <a:lnTo>
                    <a:pt x="49" y="225"/>
                  </a:lnTo>
                  <a:lnTo>
                    <a:pt x="43" y="227"/>
                  </a:lnTo>
                  <a:lnTo>
                    <a:pt x="41" y="229"/>
                  </a:lnTo>
                  <a:lnTo>
                    <a:pt x="39" y="230"/>
                  </a:lnTo>
                  <a:lnTo>
                    <a:pt x="39" y="230"/>
                  </a:lnTo>
                  <a:lnTo>
                    <a:pt x="43" y="234"/>
                  </a:lnTo>
                  <a:lnTo>
                    <a:pt x="45" y="236"/>
                  </a:lnTo>
                  <a:lnTo>
                    <a:pt x="47" y="236"/>
                  </a:lnTo>
                  <a:lnTo>
                    <a:pt x="47" y="236"/>
                  </a:lnTo>
                  <a:lnTo>
                    <a:pt x="43" y="240"/>
                  </a:lnTo>
                  <a:lnTo>
                    <a:pt x="37" y="240"/>
                  </a:lnTo>
                  <a:lnTo>
                    <a:pt x="34" y="242"/>
                  </a:lnTo>
                  <a:lnTo>
                    <a:pt x="30" y="244"/>
                  </a:lnTo>
                  <a:lnTo>
                    <a:pt x="30" y="244"/>
                  </a:lnTo>
                  <a:lnTo>
                    <a:pt x="28" y="247"/>
                  </a:lnTo>
                  <a:lnTo>
                    <a:pt x="26" y="249"/>
                  </a:lnTo>
                  <a:lnTo>
                    <a:pt x="26" y="255"/>
                  </a:lnTo>
                  <a:lnTo>
                    <a:pt x="24" y="261"/>
                  </a:lnTo>
                  <a:lnTo>
                    <a:pt x="24" y="266"/>
                  </a:lnTo>
                  <a:lnTo>
                    <a:pt x="24" y="266"/>
                  </a:lnTo>
                  <a:lnTo>
                    <a:pt x="26" y="268"/>
                  </a:lnTo>
                  <a:lnTo>
                    <a:pt x="28" y="270"/>
                  </a:lnTo>
                  <a:lnTo>
                    <a:pt x="32" y="272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34" y="270"/>
                  </a:lnTo>
                  <a:lnTo>
                    <a:pt x="36" y="266"/>
                  </a:lnTo>
                  <a:lnTo>
                    <a:pt x="37" y="263"/>
                  </a:lnTo>
                  <a:lnTo>
                    <a:pt x="39" y="261"/>
                  </a:lnTo>
                  <a:lnTo>
                    <a:pt x="39" y="261"/>
                  </a:lnTo>
                  <a:lnTo>
                    <a:pt x="39" y="268"/>
                  </a:lnTo>
                  <a:lnTo>
                    <a:pt x="39" y="278"/>
                  </a:lnTo>
                  <a:lnTo>
                    <a:pt x="39" y="278"/>
                  </a:lnTo>
                  <a:lnTo>
                    <a:pt x="43" y="278"/>
                  </a:lnTo>
                  <a:lnTo>
                    <a:pt x="45" y="278"/>
                  </a:lnTo>
                  <a:lnTo>
                    <a:pt x="49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3DB057BA-C5C2-914F-89A3-AA118D520E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2669" y="1505262"/>
              <a:ext cx="826122" cy="552407"/>
            </a:xfrm>
            <a:custGeom>
              <a:avLst/>
              <a:gdLst>
                <a:gd name="T0" fmla="*/ 54 w 541"/>
                <a:gd name="T1" fmla="*/ 283 h 425"/>
                <a:gd name="T2" fmla="*/ 51 w 541"/>
                <a:gd name="T3" fmla="*/ 304 h 425"/>
                <a:gd name="T4" fmla="*/ 81 w 541"/>
                <a:gd name="T5" fmla="*/ 302 h 425"/>
                <a:gd name="T6" fmla="*/ 90 w 541"/>
                <a:gd name="T7" fmla="*/ 331 h 425"/>
                <a:gd name="T8" fmla="*/ 119 w 541"/>
                <a:gd name="T9" fmla="*/ 323 h 425"/>
                <a:gd name="T10" fmla="*/ 134 w 541"/>
                <a:gd name="T11" fmla="*/ 321 h 425"/>
                <a:gd name="T12" fmla="*/ 158 w 541"/>
                <a:gd name="T13" fmla="*/ 334 h 425"/>
                <a:gd name="T14" fmla="*/ 147 w 541"/>
                <a:gd name="T15" fmla="*/ 355 h 425"/>
                <a:gd name="T16" fmla="*/ 119 w 541"/>
                <a:gd name="T17" fmla="*/ 380 h 425"/>
                <a:gd name="T18" fmla="*/ 96 w 541"/>
                <a:gd name="T19" fmla="*/ 395 h 425"/>
                <a:gd name="T20" fmla="*/ 85 w 541"/>
                <a:gd name="T21" fmla="*/ 416 h 425"/>
                <a:gd name="T22" fmla="*/ 130 w 541"/>
                <a:gd name="T23" fmla="*/ 387 h 425"/>
                <a:gd name="T24" fmla="*/ 164 w 541"/>
                <a:gd name="T25" fmla="*/ 359 h 425"/>
                <a:gd name="T26" fmla="*/ 204 w 541"/>
                <a:gd name="T27" fmla="*/ 329 h 425"/>
                <a:gd name="T28" fmla="*/ 225 w 541"/>
                <a:gd name="T29" fmla="*/ 285 h 425"/>
                <a:gd name="T30" fmla="*/ 257 w 541"/>
                <a:gd name="T31" fmla="*/ 268 h 425"/>
                <a:gd name="T32" fmla="*/ 232 w 541"/>
                <a:gd name="T33" fmla="*/ 306 h 425"/>
                <a:gd name="T34" fmla="*/ 249 w 541"/>
                <a:gd name="T35" fmla="*/ 306 h 425"/>
                <a:gd name="T36" fmla="*/ 274 w 541"/>
                <a:gd name="T37" fmla="*/ 285 h 425"/>
                <a:gd name="T38" fmla="*/ 298 w 541"/>
                <a:gd name="T39" fmla="*/ 276 h 425"/>
                <a:gd name="T40" fmla="*/ 323 w 541"/>
                <a:gd name="T41" fmla="*/ 289 h 425"/>
                <a:gd name="T42" fmla="*/ 378 w 541"/>
                <a:gd name="T43" fmla="*/ 302 h 425"/>
                <a:gd name="T44" fmla="*/ 402 w 541"/>
                <a:gd name="T45" fmla="*/ 314 h 425"/>
                <a:gd name="T46" fmla="*/ 454 w 541"/>
                <a:gd name="T47" fmla="*/ 344 h 425"/>
                <a:gd name="T48" fmla="*/ 463 w 541"/>
                <a:gd name="T49" fmla="*/ 329 h 425"/>
                <a:gd name="T50" fmla="*/ 474 w 541"/>
                <a:gd name="T51" fmla="*/ 342 h 425"/>
                <a:gd name="T52" fmla="*/ 488 w 541"/>
                <a:gd name="T53" fmla="*/ 369 h 425"/>
                <a:gd name="T54" fmla="*/ 506 w 541"/>
                <a:gd name="T55" fmla="*/ 386 h 425"/>
                <a:gd name="T56" fmla="*/ 522 w 541"/>
                <a:gd name="T57" fmla="*/ 401 h 425"/>
                <a:gd name="T58" fmla="*/ 535 w 541"/>
                <a:gd name="T59" fmla="*/ 386 h 425"/>
                <a:gd name="T60" fmla="*/ 523 w 541"/>
                <a:gd name="T61" fmla="*/ 378 h 425"/>
                <a:gd name="T62" fmla="*/ 465 w 541"/>
                <a:gd name="T63" fmla="*/ 308 h 425"/>
                <a:gd name="T64" fmla="*/ 389 w 541"/>
                <a:gd name="T65" fmla="*/ 291 h 425"/>
                <a:gd name="T66" fmla="*/ 365 w 541"/>
                <a:gd name="T67" fmla="*/ 39 h 425"/>
                <a:gd name="T68" fmla="*/ 314 w 541"/>
                <a:gd name="T69" fmla="*/ 32 h 425"/>
                <a:gd name="T70" fmla="*/ 266 w 541"/>
                <a:gd name="T71" fmla="*/ 22 h 425"/>
                <a:gd name="T72" fmla="*/ 223 w 541"/>
                <a:gd name="T73" fmla="*/ 22 h 425"/>
                <a:gd name="T74" fmla="*/ 223 w 541"/>
                <a:gd name="T75" fmla="*/ 13 h 425"/>
                <a:gd name="T76" fmla="*/ 185 w 541"/>
                <a:gd name="T77" fmla="*/ 3 h 425"/>
                <a:gd name="T78" fmla="*/ 172 w 541"/>
                <a:gd name="T79" fmla="*/ 0 h 425"/>
                <a:gd name="T80" fmla="*/ 140 w 541"/>
                <a:gd name="T81" fmla="*/ 9 h 425"/>
                <a:gd name="T82" fmla="*/ 107 w 541"/>
                <a:gd name="T83" fmla="*/ 15 h 425"/>
                <a:gd name="T84" fmla="*/ 81 w 541"/>
                <a:gd name="T85" fmla="*/ 28 h 425"/>
                <a:gd name="T86" fmla="*/ 47 w 541"/>
                <a:gd name="T87" fmla="*/ 66 h 425"/>
                <a:gd name="T88" fmla="*/ 22 w 541"/>
                <a:gd name="T89" fmla="*/ 89 h 425"/>
                <a:gd name="T90" fmla="*/ 60 w 541"/>
                <a:gd name="T91" fmla="*/ 119 h 425"/>
                <a:gd name="T92" fmla="*/ 90 w 541"/>
                <a:gd name="T93" fmla="*/ 138 h 425"/>
                <a:gd name="T94" fmla="*/ 58 w 541"/>
                <a:gd name="T95" fmla="*/ 142 h 425"/>
                <a:gd name="T96" fmla="*/ 39 w 541"/>
                <a:gd name="T97" fmla="*/ 136 h 425"/>
                <a:gd name="T98" fmla="*/ 0 w 541"/>
                <a:gd name="T99" fmla="*/ 155 h 425"/>
                <a:gd name="T100" fmla="*/ 17 w 541"/>
                <a:gd name="T101" fmla="*/ 172 h 425"/>
                <a:gd name="T102" fmla="*/ 41 w 541"/>
                <a:gd name="T103" fmla="*/ 187 h 425"/>
                <a:gd name="T104" fmla="*/ 94 w 541"/>
                <a:gd name="T105" fmla="*/ 174 h 425"/>
                <a:gd name="T106" fmla="*/ 96 w 541"/>
                <a:gd name="T107" fmla="*/ 198 h 425"/>
                <a:gd name="T108" fmla="*/ 81 w 541"/>
                <a:gd name="T109" fmla="*/ 210 h 425"/>
                <a:gd name="T110" fmla="*/ 41 w 541"/>
                <a:gd name="T111" fmla="*/ 229 h 425"/>
                <a:gd name="T112" fmla="*/ 30 w 541"/>
                <a:gd name="T113" fmla="*/ 244 h 425"/>
                <a:gd name="T114" fmla="*/ 32 w 541"/>
                <a:gd name="T115" fmla="*/ 272 h 425"/>
                <a:gd name="T116" fmla="*/ 39 w 541"/>
                <a:gd name="T117" fmla="*/ 278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1" h="425">
                  <a:moveTo>
                    <a:pt x="51" y="278"/>
                  </a:moveTo>
                  <a:lnTo>
                    <a:pt x="51" y="278"/>
                  </a:lnTo>
                  <a:lnTo>
                    <a:pt x="60" y="278"/>
                  </a:lnTo>
                  <a:lnTo>
                    <a:pt x="64" y="280"/>
                  </a:lnTo>
                  <a:lnTo>
                    <a:pt x="70" y="283"/>
                  </a:lnTo>
                  <a:lnTo>
                    <a:pt x="70" y="283"/>
                  </a:lnTo>
                  <a:lnTo>
                    <a:pt x="66" y="285"/>
                  </a:lnTo>
                  <a:lnTo>
                    <a:pt x="62" y="285"/>
                  </a:lnTo>
                  <a:lnTo>
                    <a:pt x="54" y="283"/>
                  </a:lnTo>
                  <a:lnTo>
                    <a:pt x="54" y="283"/>
                  </a:lnTo>
                  <a:lnTo>
                    <a:pt x="47" y="283"/>
                  </a:lnTo>
                  <a:lnTo>
                    <a:pt x="41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39" y="283"/>
                  </a:lnTo>
                  <a:lnTo>
                    <a:pt x="43" y="289"/>
                  </a:lnTo>
                  <a:lnTo>
                    <a:pt x="45" y="295"/>
                  </a:lnTo>
                  <a:lnTo>
                    <a:pt x="47" y="300"/>
                  </a:lnTo>
                  <a:lnTo>
                    <a:pt x="49" y="302"/>
                  </a:lnTo>
                  <a:lnTo>
                    <a:pt x="51" y="304"/>
                  </a:lnTo>
                  <a:lnTo>
                    <a:pt x="51" y="304"/>
                  </a:lnTo>
                  <a:lnTo>
                    <a:pt x="54" y="306"/>
                  </a:lnTo>
                  <a:lnTo>
                    <a:pt x="60" y="306"/>
                  </a:lnTo>
                  <a:lnTo>
                    <a:pt x="64" y="304"/>
                  </a:lnTo>
                  <a:lnTo>
                    <a:pt x="68" y="300"/>
                  </a:lnTo>
                  <a:lnTo>
                    <a:pt x="75" y="293"/>
                  </a:lnTo>
                  <a:lnTo>
                    <a:pt x="81" y="287"/>
                  </a:lnTo>
                  <a:lnTo>
                    <a:pt x="81" y="287"/>
                  </a:lnTo>
                  <a:lnTo>
                    <a:pt x="81" y="295"/>
                  </a:lnTo>
                  <a:lnTo>
                    <a:pt x="81" y="302"/>
                  </a:lnTo>
                  <a:lnTo>
                    <a:pt x="81" y="302"/>
                  </a:lnTo>
                  <a:lnTo>
                    <a:pt x="85" y="308"/>
                  </a:lnTo>
                  <a:lnTo>
                    <a:pt x="85" y="310"/>
                  </a:lnTo>
                  <a:lnTo>
                    <a:pt x="87" y="316"/>
                  </a:lnTo>
                  <a:lnTo>
                    <a:pt x="87" y="316"/>
                  </a:lnTo>
                  <a:lnTo>
                    <a:pt x="85" y="321"/>
                  </a:lnTo>
                  <a:lnTo>
                    <a:pt x="85" y="327"/>
                  </a:lnTo>
                  <a:lnTo>
                    <a:pt x="85" y="329"/>
                  </a:lnTo>
                  <a:lnTo>
                    <a:pt x="89" y="331"/>
                  </a:lnTo>
                  <a:lnTo>
                    <a:pt x="90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106" y="325"/>
                  </a:lnTo>
                  <a:lnTo>
                    <a:pt x="107" y="323"/>
                  </a:lnTo>
                  <a:lnTo>
                    <a:pt x="111" y="323"/>
                  </a:lnTo>
                  <a:lnTo>
                    <a:pt x="115" y="323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19" y="323"/>
                  </a:lnTo>
                  <a:lnTo>
                    <a:pt x="119" y="323"/>
                  </a:lnTo>
                  <a:lnTo>
                    <a:pt x="119" y="327"/>
                  </a:lnTo>
                  <a:lnTo>
                    <a:pt x="119" y="331"/>
                  </a:lnTo>
                  <a:lnTo>
                    <a:pt x="119" y="331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27"/>
                  </a:lnTo>
                  <a:lnTo>
                    <a:pt x="124" y="321"/>
                  </a:lnTo>
                  <a:lnTo>
                    <a:pt x="124" y="321"/>
                  </a:lnTo>
                  <a:lnTo>
                    <a:pt x="130" y="319"/>
                  </a:lnTo>
                  <a:lnTo>
                    <a:pt x="134" y="321"/>
                  </a:lnTo>
                  <a:lnTo>
                    <a:pt x="143" y="323"/>
                  </a:lnTo>
                  <a:lnTo>
                    <a:pt x="153" y="327"/>
                  </a:lnTo>
                  <a:lnTo>
                    <a:pt x="158" y="329"/>
                  </a:lnTo>
                  <a:lnTo>
                    <a:pt x="164" y="331"/>
                  </a:lnTo>
                  <a:lnTo>
                    <a:pt x="164" y="331"/>
                  </a:lnTo>
                  <a:lnTo>
                    <a:pt x="158" y="331"/>
                  </a:lnTo>
                  <a:lnTo>
                    <a:pt x="158" y="331"/>
                  </a:lnTo>
                  <a:lnTo>
                    <a:pt x="158" y="333"/>
                  </a:lnTo>
                  <a:lnTo>
                    <a:pt x="158" y="334"/>
                  </a:lnTo>
                  <a:lnTo>
                    <a:pt x="158" y="334"/>
                  </a:lnTo>
                  <a:lnTo>
                    <a:pt x="157" y="334"/>
                  </a:lnTo>
                  <a:lnTo>
                    <a:pt x="151" y="336"/>
                  </a:lnTo>
                  <a:lnTo>
                    <a:pt x="149" y="340"/>
                  </a:lnTo>
                  <a:lnTo>
                    <a:pt x="145" y="342"/>
                  </a:lnTo>
                  <a:lnTo>
                    <a:pt x="145" y="342"/>
                  </a:lnTo>
                  <a:lnTo>
                    <a:pt x="143" y="346"/>
                  </a:lnTo>
                  <a:lnTo>
                    <a:pt x="145" y="350"/>
                  </a:lnTo>
                  <a:lnTo>
                    <a:pt x="147" y="351"/>
                  </a:lnTo>
                  <a:lnTo>
                    <a:pt x="147" y="355"/>
                  </a:lnTo>
                  <a:lnTo>
                    <a:pt x="147" y="355"/>
                  </a:lnTo>
                  <a:lnTo>
                    <a:pt x="145" y="357"/>
                  </a:lnTo>
                  <a:lnTo>
                    <a:pt x="143" y="361"/>
                  </a:lnTo>
                  <a:lnTo>
                    <a:pt x="140" y="363"/>
                  </a:lnTo>
                  <a:lnTo>
                    <a:pt x="134" y="367"/>
                  </a:lnTo>
                  <a:lnTo>
                    <a:pt x="128" y="370"/>
                  </a:lnTo>
                  <a:lnTo>
                    <a:pt x="128" y="370"/>
                  </a:lnTo>
                  <a:lnTo>
                    <a:pt x="123" y="376"/>
                  </a:lnTo>
                  <a:lnTo>
                    <a:pt x="123" y="378"/>
                  </a:lnTo>
                  <a:lnTo>
                    <a:pt x="119" y="380"/>
                  </a:lnTo>
                  <a:lnTo>
                    <a:pt x="119" y="380"/>
                  </a:lnTo>
                  <a:lnTo>
                    <a:pt x="115" y="382"/>
                  </a:lnTo>
                  <a:lnTo>
                    <a:pt x="111" y="384"/>
                  </a:lnTo>
                  <a:lnTo>
                    <a:pt x="107" y="386"/>
                  </a:lnTo>
                  <a:lnTo>
                    <a:pt x="104" y="387"/>
                  </a:lnTo>
                  <a:lnTo>
                    <a:pt x="104" y="387"/>
                  </a:lnTo>
                  <a:lnTo>
                    <a:pt x="104" y="389"/>
                  </a:lnTo>
                  <a:lnTo>
                    <a:pt x="104" y="391"/>
                  </a:lnTo>
                  <a:lnTo>
                    <a:pt x="104" y="391"/>
                  </a:lnTo>
                  <a:lnTo>
                    <a:pt x="102" y="395"/>
                  </a:lnTo>
                  <a:lnTo>
                    <a:pt x="96" y="395"/>
                  </a:lnTo>
                  <a:lnTo>
                    <a:pt x="85" y="399"/>
                  </a:lnTo>
                  <a:lnTo>
                    <a:pt x="81" y="401"/>
                  </a:lnTo>
                  <a:lnTo>
                    <a:pt x="75" y="404"/>
                  </a:lnTo>
                  <a:lnTo>
                    <a:pt x="75" y="406"/>
                  </a:lnTo>
                  <a:lnTo>
                    <a:pt x="75" y="410"/>
                  </a:lnTo>
                  <a:lnTo>
                    <a:pt x="75" y="414"/>
                  </a:lnTo>
                  <a:lnTo>
                    <a:pt x="75" y="418"/>
                  </a:lnTo>
                  <a:lnTo>
                    <a:pt x="75" y="418"/>
                  </a:lnTo>
                  <a:lnTo>
                    <a:pt x="81" y="418"/>
                  </a:lnTo>
                  <a:lnTo>
                    <a:pt x="85" y="416"/>
                  </a:lnTo>
                  <a:lnTo>
                    <a:pt x="90" y="414"/>
                  </a:lnTo>
                  <a:lnTo>
                    <a:pt x="96" y="410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11" y="403"/>
                  </a:lnTo>
                  <a:lnTo>
                    <a:pt x="121" y="401"/>
                  </a:lnTo>
                  <a:lnTo>
                    <a:pt x="123" y="399"/>
                  </a:lnTo>
                  <a:lnTo>
                    <a:pt x="128" y="395"/>
                  </a:lnTo>
                  <a:lnTo>
                    <a:pt x="130" y="393"/>
                  </a:lnTo>
                  <a:lnTo>
                    <a:pt x="130" y="387"/>
                  </a:lnTo>
                  <a:lnTo>
                    <a:pt x="130" y="387"/>
                  </a:lnTo>
                  <a:lnTo>
                    <a:pt x="138" y="382"/>
                  </a:lnTo>
                  <a:lnTo>
                    <a:pt x="147" y="376"/>
                  </a:lnTo>
                  <a:lnTo>
                    <a:pt x="155" y="370"/>
                  </a:lnTo>
                  <a:lnTo>
                    <a:pt x="158" y="369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79" y="351"/>
                  </a:lnTo>
                  <a:lnTo>
                    <a:pt x="196" y="344"/>
                  </a:lnTo>
                  <a:lnTo>
                    <a:pt x="196" y="344"/>
                  </a:lnTo>
                  <a:lnTo>
                    <a:pt x="196" y="340"/>
                  </a:lnTo>
                  <a:lnTo>
                    <a:pt x="196" y="338"/>
                  </a:lnTo>
                  <a:lnTo>
                    <a:pt x="200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29"/>
                  </a:lnTo>
                  <a:lnTo>
                    <a:pt x="204" y="329"/>
                  </a:lnTo>
                  <a:lnTo>
                    <a:pt x="200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19"/>
                  </a:lnTo>
                  <a:lnTo>
                    <a:pt x="196" y="316"/>
                  </a:lnTo>
                  <a:lnTo>
                    <a:pt x="198" y="312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13" y="295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7" y="280"/>
                  </a:lnTo>
                  <a:lnTo>
                    <a:pt x="228" y="276"/>
                  </a:lnTo>
                  <a:lnTo>
                    <a:pt x="232" y="274"/>
                  </a:lnTo>
                  <a:lnTo>
                    <a:pt x="238" y="270"/>
                  </a:lnTo>
                  <a:lnTo>
                    <a:pt x="244" y="268"/>
                  </a:lnTo>
                  <a:lnTo>
                    <a:pt x="249" y="268"/>
                  </a:lnTo>
                  <a:lnTo>
                    <a:pt x="253" y="266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53" y="272"/>
                  </a:lnTo>
                  <a:lnTo>
                    <a:pt x="249" y="276"/>
                  </a:lnTo>
                  <a:lnTo>
                    <a:pt x="238" y="285"/>
                  </a:lnTo>
                  <a:lnTo>
                    <a:pt x="232" y="289"/>
                  </a:lnTo>
                  <a:lnTo>
                    <a:pt x="230" y="295"/>
                  </a:lnTo>
                  <a:lnTo>
                    <a:pt x="228" y="297"/>
                  </a:lnTo>
                  <a:lnTo>
                    <a:pt x="230" y="300"/>
                  </a:lnTo>
                  <a:lnTo>
                    <a:pt x="230" y="302"/>
                  </a:lnTo>
                  <a:lnTo>
                    <a:pt x="232" y="306"/>
                  </a:lnTo>
                  <a:lnTo>
                    <a:pt x="232" y="306"/>
                  </a:lnTo>
                  <a:lnTo>
                    <a:pt x="228" y="310"/>
                  </a:lnTo>
                  <a:lnTo>
                    <a:pt x="225" y="314"/>
                  </a:lnTo>
                  <a:lnTo>
                    <a:pt x="225" y="314"/>
                  </a:lnTo>
                  <a:lnTo>
                    <a:pt x="228" y="316"/>
                  </a:lnTo>
                  <a:lnTo>
                    <a:pt x="232" y="316"/>
                  </a:lnTo>
                  <a:lnTo>
                    <a:pt x="234" y="316"/>
                  </a:lnTo>
                  <a:lnTo>
                    <a:pt x="238" y="314"/>
                  </a:lnTo>
                  <a:lnTo>
                    <a:pt x="244" y="310"/>
                  </a:lnTo>
                  <a:lnTo>
                    <a:pt x="249" y="306"/>
                  </a:lnTo>
                  <a:lnTo>
                    <a:pt x="249" y="306"/>
                  </a:lnTo>
                  <a:lnTo>
                    <a:pt x="257" y="302"/>
                  </a:lnTo>
                  <a:lnTo>
                    <a:pt x="266" y="300"/>
                  </a:lnTo>
                  <a:lnTo>
                    <a:pt x="276" y="300"/>
                  </a:lnTo>
                  <a:lnTo>
                    <a:pt x="285" y="302"/>
                  </a:lnTo>
                  <a:lnTo>
                    <a:pt x="285" y="302"/>
                  </a:lnTo>
                  <a:lnTo>
                    <a:pt x="285" y="299"/>
                  </a:lnTo>
                  <a:lnTo>
                    <a:pt x="285" y="297"/>
                  </a:lnTo>
                  <a:lnTo>
                    <a:pt x="281" y="291"/>
                  </a:lnTo>
                  <a:lnTo>
                    <a:pt x="278" y="287"/>
                  </a:lnTo>
                  <a:lnTo>
                    <a:pt x="274" y="285"/>
                  </a:lnTo>
                  <a:lnTo>
                    <a:pt x="274" y="285"/>
                  </a:lnTo>
                  <a:lnTo>
                    <a:pt x="274" y="282"/>
                  </a:lnTo>
                  <a:lnTo>
                    <a:pt x="276" y="278"/>
                  </a:lnTo>
                  <a:lnTo>
                    <a:pt x="280" y="276"/>
                  </a:lnTo>
                  <a:lnTo>
                    <a:pt x="283" y="276"/>
                  </a:lnTo>
                  <a:lnTo>
                    <a:pt x="287" y="274"/>
                  </a:lnTo>
                  <a:lnTo>
                    <a:pt x="291" y="274"/>
                  </a:lnTo>
                  <a:lnTo>
                    <a:pt x="297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302" y="280"/>
                  </a:lnTo>
                  <a:lnTo>
                    <a:pt x="304" y="282"/>
                  </a:lnTo>
                  <a:lnTo>
                    <a:pt x="308" y="285"/>
                  </a:lnTo>
                  <a:lnTo>
                    <a:pt x="312" y="287"/>
                  </a:lnTo>
                  <a:lnTo>
                    <a:pt x="312" y="287"/>
                  </a:lnTo>
                  <a:lnTo>
                    <a:pt x="315" y="289"/>
                  </a:lnTo>
                  <a:lnTo>
                    <a:pt x="317" y="289"/>
                  </a:lnTo>
                  <a:lnTo>
                    <a:pt x="323" y="287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3" y="291"/>
                  </a:lnTo>
                  <a:lnTo>
                    <a:pt x="323" y="293"/>
                  </a:lnTo>
                  <a:lnTo>
                    <a:pt x="327" y="295"/>
                  </a:lnTo>
                  <a:lnTo>
                    <a:pt x="331" y="297"/>
                  </a:lnTo>
                  <a:lnTo>
                    <a:pt x="336" y="299"/>
                  </a:lnTo>
                  <a:lnTo>
                    <a:pt x="349" y="300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67" y="302"/>
                  </a:lnTo>
                  <a:lnTo>
                    <a:pt x="378" y="302"/>
                  </a:lnTo>
                  <a:lnTo>
                    <a:pt x="384" y="302"/>
                  </a:lnTo>
                  <a:lnTo>
                    <a:pt x="387" y="302"/>
                  </a:lnTo>
                  <a:lnTo>
                    <a:pt x="393" y="302"/>
                  </a:lnTo>
                  <a:lnTo>
                    <a:pt x="395" y="300"/>
                  </a:lnTo>
                  <a:lnTo>
                    <a:pt x="395" y="300"/>
                  </a:lnTo>
                  <a:lnTo>
                    <a:pt x="397" y="302"/>
                  </a:lnTo>
                  <a:lnTo>
                    <a:pt x="399" y="304"/>
                  </a:lnTo>
                  <a:lnTo>
                    <a:pt x="401" y="308"/>
                  </a:lnTo>
                  <a:lnTo>
                    <a:pt x="401" y="312"/>
                  </a:lnTo>
                  <a:lnTo>
                    <a:pt x="402" y="314"/>
                  </a:lnTo>
                  <a:lnTo>
                    <a:pt x="402" y="314"/>
                  </a:lnTo>
                  <a:lnTo>
                    <a:pt x="406" y="317"/>
                  </a:lnTo>
                  <a:lnTo>
                    <a:pt x="412" y="319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23" y="325"/>
                  </a:lnTo>
                  <a:lnTo>
                    <a:pt x="423" y="325"/>
                  </a:lnTo>
                  <a:lnTo>
                    <a:pt x="438" y="336"/>
                  </a:lnTo>
                  <a:lnTo>
                    <a:pt x="444" y="340"/>
                  </a:lnTo>
                  <a:lnTo>
                    <a:pt x="454" y="344"/>
                  </a:lnTo>
                  <a:lnTo>
                    <a:pt x="454" y="344"/>
                  </a:lnTo>
                  <a:lnTo>
                    <a:pt x="454" y="338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7" y="336"/>
                  </a:lnTo>
                  <a:lnTo>
                    <a:pt x="463" y="340"/>
                  </a:lnTo>
                  <a:lnTo>
                    <a:pt x="463" y="340"/>
                  </a:lnTo>
                  <a:lnTo>
                    <a:pt x="465" y="336"/>
                  </a:lnTo>
                  <a:lnTo>
                    <a:pt x="465" y="334"/>
                  </a:lnTo>
                  <a:lnTo>
                    <a:pt x="463" y="329"/>
                  </a:lnTo>
                  <a:lnTo>
                    <a:pt x="461" y="325"/>
                  </a:lnTo>
                  <a:lnTo>
                    <a:pt x="459" y="323"/>
                  </a:lnTo>
                  <a:lnTo>
                    <a:pt x="459" y="319"/>
                  </a:lnTo>
                  <a:lnTo>
                    <a:pt x="459" y="319"/>
                  </a:lnTo>
                  <a:lnTo>
                    <a:pt x="461" y="321"/>
                  </a:lnTo>
                  <a:lnTo>
                    <a:pt x="465" y="325"/>
                  </a:lnTo>
                  <a:lnTo>
                    <a:pt x="467" y="331"/>
                  </a:lnTo>
                  <a:lnTo>
                    <a:pt x="469" y="336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80" y="348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486" y="357"/>
                  </a:lnTo>
                  <a:lnTo>
                    <a:pt x="488" y="361"/>
                  </a:lnTo>
                  <a:lnTo>
                    <a:pt x="488" y="365"/>
                  </a:lnTo>
                  <a:lnTo>
                    <a:pt x="491" y="367"/>
                  </a:lnTo>
                  <a:lnTo>
                    <a:pt x="491" y="367"/>
                  </a:lnTo>
                  <a:lnTo>
                    <a:pt x="488" y="369"/>
                  </a:lnTo>
                  <a:lnTo>
                    <a:pt x="488" y="369"/>
                  </a:lnTo>
                  <a:lnTo>
                    <a:pt x="488" y="372"/>
                  </a:lnTo>
                  <a:lnTo>
                    <a:pt x="489" y="376"/>
                  </a:lnTo>
                  <a:lnTo>
                    <a:pt x="491" y="378"/>
                  </a:lnTo>
                  <a:lnTo>
                    <a:pt x="495" y="382"/>
                  </a:lnTo>
                  <a:lnTo>
                    <a:pt x="495" y="382"/>
                  </a:lnTo>
                  <a:lnTo>
                    <a:pt x="497" y="380"/>
                  </a:lnTo>
                  <a:lnTo>
                    <a:pt x="499" y="380"/>
                  </a:lnTo>
                  <a:lnTo>
                    <a:pt x="501" y="382"/>
                  </a:lnTo>
                  <a:lnTo>
                    <a:pt x="505" y="382"/>
                  </a:lnTo>
                  <a:lnTo>
                    <a:pt x="506" y="386"/>
                  </a:lnTo>
                  <a:lnTo>
                    <a:pt x="508" y="389"/>
                  </a:lnTo>
                  <a:lnTo>
                    <a:pt x="508" y="389"/>
                  </a:lnTo>
                  <a:lnTo>
                    <a:pt x="512" y="393"/>
                  </a:lnTo>
                  <a:lnTo>
                    <a:pt x="516" y="395"/>
                  </a:lnTo>
                  <a:lnTo>
                    <a:pt x="518" y="397"/>
                  </a:lnTo>
                  <a:lnTo>
                    <a:pt x="520" y="399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0" y="401"/>
                  </a:lnTo>
                  <a:lnTo>
                    <a:pt x="522" y="401"/>
                  </a:lnTo>
                  <a:lnTo>
                    <a:pt x="522" y="401"/>
                  </a:lnTo>
                  <a:lnTo>
                    <a:pt x="523" y="404"/>
                  </a:lnTo>
                  <a:lnTo>
                    <a:pt x="523" y="408"/>
                  </a:lnTo>
                  <a:lnTo>
                    <a:pt x="523" y="414"/>
                  </a:lnTo>
                  <a:lnTo>
                    <a:pt x="523" y="418"/>
                  </a:lnTo>
                  <a:lnTo>
                    <a:pt x="523" y="418"/>
                  </a:lnTo>
                  <a:lnTo>
                    <a:pt x="531" y="425"/>
                  </a:lnTo>
                  <a:lnTo>
                    <a:pt x="541" y="408"/>
                  </a:lnTo>
                  <a:lnTo>
                    <a:pt x="541" y="389"/>
                  </a:lnTo>
                  <a:lnTo>
                    <a:pt x="535" y="386"/>
                  </a:lnTo>
                  <a:lnTo>
                    <a:pt x="535" y="386"/>
                  </a:lnTo>
                  <a:lnTo>
                    <a:pt x="531" y="387"/>
                  </a:lnTo>
                  <a:lnTo>
                    <a:pt x="529" y="387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527" y="386"/>
                  </a:lnTo>
                  <a:lnTo>
                    <a:pt x="527" y="386"/>
                  </a:lnTo>
                  <a:lnTo>
                    <a:pt x="527" y="380"/>
                  </a:lnTo>
                  <a:lnTo>
                    <a:pt x="525" y="378"/>
                  </a:lnTo>
                  <a:lnTo>
                    <a:pt x="523" y="378"/>
                  </a:lnTo>
                  <a:lnTo>
                    <a:pt x="522" y="378"/>
                  </a:lnTo>
                  <a:lnTo>
                    <a:pt x="516" y="374"/>
                  </a:lnTo>
                  <a:lnTo>
                    <a:pt x="506" y="365"/>
                  </a:lnTo>
                  <a:lnTo>
                    <a:pt x="506" y="357"/>
                  </a:lnTo>
                  <a:lnTo>
                    <a:pt x="499" y="350"/>
                  </a:lnTo>
                  <a:lnTo>
                    <a:pt x="488" y="329"/>
                  </a:lnTo>
                  <a:lnTo>
                    <a:pt x="478" y="329"/>
                  </a:lnTo>
                  <a:lnTo>
                    <a:pt x="474" y="319"/>
                  </a:lnTo>
                  <a:lnTo>
                    <a:pt x="472" y="316"/>
                  </a:lnTo>
                  <a:lnTo>
                    <a:pt x="465" y="308"/>
                  </a:lnTo>
                  <a:lnTo>
                    <a:pt x="459" y="302"/>
                  </a:lnTo>
                  <a:lnTo>
                    <a:pt x="448" y="302"/>
                  </a:lnTo>
                  <a:lnTo>
                    <a:pt x="446" y="316"/>
                  </a:lnTo>
                  <a:lnTo>
                    <a:pt x="438" y="316"/>
                  </a:lnTo>
                  <a:lnTo>
                    <a:pt x="435" y="317"/>
                  </a:lnTo>
                  <a:lnTo>
                    <a:pt x="421" y="302"/>
                  </a:lnTo>
                  <a:lnTo>
                    <a:pt x="412" y="302"/>
                  </a:lnTo>
                  <a:lnTo>
                    <a:pt x="412" y="291"/>
                  </a:lnTo>
                  <a:lnTo>
                    <a:pt x="401" y="291"/>
                  </a:lnTo>
                  <a:lnTo>
                    <a:pt x="389" y="291"/>
                  </a:lnTo>
                  <a:lnTo>
                    <a:pt x="380" y="291"/>
                  </a:lnTo>
                  <a:lnTo>
                    <a:pt x="380" y="47"/>
                  </a:lnTo>
                  <a:lnTo>
                    <a:pt x="380" y="47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4" y="41"/>
                  </a:lnTo>
                  <a:lnTo>
                    <a:pt x="372" y="41"/>
                  </a:lnTo>
                  <a:lnTo>
                    <a:pt x="368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53" y="36"/>
                  </a:lnTo>
                  <a:lnTo>
                    <a:pt x="349" y="34"/>
                  </a:lnTo>
                  <a:lnTo>
                    <a:pt x="346" y="34"/>
                  </a:lnTo>
                  <a:lnTo>
                    <a:pt x="346" y="34"/>
                  </a:lnTo>
                  <a:lnTo>
                    <a:pt x="336" y="36"/>
                  </a:lnTo>
                  <a:lnTo>
                    <a:pt x="332" y="38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1" y="34"/>
                  </a:lnTo>
                  <a:lnTo>
                    <a:pt x="314" y="32"/>
                  </a:lnTo>
                  <a:lnTo>
                    <a:pt x="306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293" y="28"/>
                  </a:lnTo>
                  <a:lnTo>
                    <a:pt x="289" y="28"/>
                  </a:lnTo>
                  <a:lnTo>
                    <a:pt x="289" y="28"/>
                  </a:lnTo>
                  <a:lnTo>
                    <a:pt x="281" y="28"/>
                  </a:lnTo>
                  <a:lnTo>
                    <a:pt x="274" y="24"/>
                  </a:lnTo>
                  <a:lnTo>
                    <a:pt x="266" y="22"/>
                  </a:lnTo>
                  <a:lnTo>
                    <a:pt x="262" y="22"/>
                  </a:lnTo>
                  <a:lnTo>
                    <a:pt x="259" y="22"/>
                  </a:lnTo>
                  <a:lnTo>
                    <a:pt x="259" y="22"/>
                  </a:lnTo>
                  <a:lnTo>
                    <a:pt x="249" y="24"/>
                  </a:lnTo>
                  <a:lnTo>
                    <a:pt x="240" y="26"/>
                  </a:lnTo>
                  <a:lnTo>
                    <a:pt x="234" y="26"/>
                  </a:lnTo>
                  <a:lnTo>
                    <a:pt x="230" y="26"/>
                  </a:lnTo>
                  <a:lnTo>
                    <a:pt x="227" y="24"/>
                  </a:lnTo>
                  <a:lnTo>
                    <a:pt x="223" y="22"/>
                  </a:lnTo>
                  <a:lnTo>
                    <a:pt x="223" y="22"/>
                  </a:lnTo>
                  <a:lnTo>
                    <a:pt x="227" y="20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8" y="17"/>
                  </a:lnTo>
                  <a:lnTo>
                    <a:pt x="228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15"/>
                  </a:lnTo>
                  <a:lnTo>
                    <a:pt x="223" y="13"/>
                  </a:lnTo>
                  <a:lnTo>
                    <a:pt x="223" y="13"/>
                  </a:lnTo>
                  <a:lnTo>
                    <a:pt x="213" y="11"/>
                  </a:lnTo>
                  <a:lnTo>
                    <a:pt x="206" y="9"/>
                  </a:lnTo>
                  <a:lnTo>
                    <a:pt x="196" y="9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5"/>
                  </a:lnTo>
                  <a:lnTo>
                    <a:pt x="191" y="5"/>
                  </a:lnTo>
                  <a:lnTo>
                    <a:pt x="189" y="3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3"/>
                  </a:lnTo>
                  <a:lnTo>
                    <a:pt x="179" y="7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76" y="11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6" y="0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1" y="3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1" y="7"/>
                  </a:lnTo>
                  <a:lnTo>
                    <a:pt x="14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28" y="11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1" y="15"/>
                  </a:lnTo>
                  <a:lnTo>
                    <a:pt x="117" y="13"/>
                  </a:lnTo>
                  <a:lnTo>
                    <a:pt x="111" y="15"/>
                  </a:lnTo>
                  <a:lnTo>
                    <a:pt x="107" y="15"/>
                  </a:lnTo>
                  <a:lnTo>
                    <a:pt x="107" y="15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0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2" y="24"/>
                  </a:lnTo>
                  <a:lnTo>
                    <a:pt x="89" y="26"/>
                  </a:lnTo>
                  <a:lnTo>
                    <a:pt x="85" y="26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5" y="34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64" y="53"/>
                  </a:lnTo>
                  <a:lnTo>
                    <a:pt x="60" y="58"/>
                  </a:lnTo>
                  <a:lnTo>
                    <a:pt x="58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47" y="66"/>
                  </a:lnTo>
                  <a:lnTo>
                    <a:pt x="37" y="70"/>
                  </a:lnTo>
                  <a:lnTo>
                    <a:pt x="28" y="72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9" y="79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7"/>
                  </a:lnTo>
                  <a:lnTo>
                    <a:pt x="19" y="87"/>
                  </a:lnTo>
                  <a:lnTo>
                    <a:pt x="22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7" y="106"/>
                  </a:lnTo>
                  <a:lnTo>
                    <a:pt x="51" y="109"/>
                  </a:lnTo>
                  <a:lnTo>
                    <a:pt x="54" y="113"/>
                  </a:lnTo>
                  <a:lnTo>
                    <a:pt x="58" y="117"/>
                  </a:lnTo>
                  <a:lnTo>
                    <a:pt x="58" y="117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70" y="121"/>
                  </a:lnTo>
                  <a:lnTo>
                    <a:pt x="75" y="121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81" y="125"/>
                  </a:lnTo>
                  <a:lnTo>
                    <a:pt x="81" y="128"/>
                  </a:lnTo>
                  <a:lnTo>
                    <a:pt x="87" y="134"/>
                  </a:lnTo>
                  <a:lnTo>
                    <a:pt x="90" y="136"/>
                  </a:lnTo>
                  <a:lnTo>
                    <a:pt x="90" y="138"/>
                  </a:lnTo>
                  <a:lnTo>
                    <a:pt x="92" y="142"/>
                  </a:lnTo>
                  <a:lnTo>
                    <a:pt x="90" y="143"/>
                  </a:lnTo>
                  <a:lnTo>
                    <a:pt x="90" y="143"/>
                  </a:lnTo>
                  <a:lnTo>
                    <a:pt x="81" y="145"/>
                  </a:lnTo>
                  <a:lnTo>
                    <a:pt x="73" y="145"/>
                  </a:lnTo>
                  <a:lnTo>
                    <a:pt x="70" y="145"/>
                  </a:lnTo>
                  <a:lnTo>
                    <a:pt x="64" y="145"/>
                  </a:lnTo>
                  <a:lnTo>
                    <a:pt x="60" y="143"/>
                  </a:lnTo>
                  <a:lnTo>
                    <a:pt x="58" y="142"/>
                  </a:lnTo>
                  <a:lnTo>
                    <a:pt x="58" y="142"/>
                  </a:lnTo>
                  <a:lnTo>
                    <a:pt x="58" y="138"/>
                  </a:lnTo>
                  <a:lnTo>
                    <a:pt x="58" y="136"/>
                  </a:lnTo>
                  <a:lnTo>
                    <a:pt x="56" y="134"/>
                  </a:lnTo>
                  <a:lnTo>
                    <a:pt x="54" y="132"/>
                  </a:lnTo>
                  <a:lnTo>
                    <a:pt x="49" y="134"/>
                  </a:lnTo>
                  <a:lnTo>
                    <a:pt x="45" y="134"/>
                  </a:lnTo>
                  <a:lnTo>
                    <a:pt x="43" y="138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4" y="140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9" y="149"/>
                  </a:lnTo>
                  <a:lnTo>
                    <a:pt x="7" y="15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2" y="160"/>
                  </a:lnTo>
                  <a:lnTo>
                    <a:pt x="9" y="162"/>
                  </a:lnTo>
                  <a:lnTo>
                    <a:pt x="17" y="166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19" y="170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7" y="172"/>
                  </a:lnTo>
                  <a:lnTo>
                    <a:pt x="19" y="174"/>
                  </a:lnTo>
                  <a:lnTo>
                    <a:pt x="20" y="177"/>
                  </a:lnTo>
                  <a:lnTo>
                    <a:pt x="22" y="181"/>
                  </a:lnTo>
                  <a:lnTo>
                    <a:pt x="22" y="183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28" y="187"/>
                  </a:lnTo>
                  <a:lnTo>
                    <a:pt x="32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60" y="189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85"/>
                  </a:lnTo>
                  <a:lnTo>
                    <a:pt x="77" y="185"/>
                  </a:lnTo>
                  <a:lnTo>
                    <a:pt x="81" y="185"/>
                  </a:lnTo>
                  <a:lnTo>
                    <a:pt x="83" y="183"/>
                  </a:lnTo>
                  <a:lnTo>
                    <a:pt x="87" y="181"/>
                  </a:lnTo>
                  <a:lnTo>
                    <a:pt x="90" y="177"/>
                  </a:lnTo>
                  <a:lnTo>
                    <a:pt x="94" y="174"/>
                  </a:lnTo>
                  <a:lnTo>
                    <a:pt x="94" y="174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6" y="198"/>
                  </a:lnTo>
                  <a:lnTo>
                    <a:pt x="96" y="204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6" y="210"/>
                  </a:lnTo>
                  <a:lnTo>
                    <a:pt x="96" y="210"/>
                  </a:lnTo>
                  <a:lnTo>
                    <a:pt x="92" y="212"/>
                  </a:lnTo>
                  <a:lnTo>
                    <a:pt x="89" y="210"/>
                  </a:lnTo>
                  <a:lnTo>
                    <a:pt x="85" y="210"/>
                  </a:lnTo>
                  <a:lnTo>
                    <a:pt x="81" y="210"/>
                  </a:lnTo>
                  <a:lnTo>
                    <a:pt x="81" y="210"/>
                  </a:lnTo>
                  <a:lnTo>
                    <a:pt x="79" y="213"/>
                  </a:lnTo>
                  <a:lnTo>
                    <a:pt x="77" y="215"/>
                  </a:lnTo>
                  <a:lnTo>
                    <a:pt x="73" y="217"/>
                  </a:lnTo>
                  <a:lnTo>
                    <a:pt x="71" y="219"/>
                  </a:lnTo>
                  <a:lnTo>
                    <a:pt x="66" y="221"/>
                  </a:lnTo>
                  <a:lnTo>
                    <a:pt x="60" y="223"/>
                  </a:lnTo>
                  <a:lnTo>
                    <a:pt x="54" y="223"/>
                  </a:lnTo>
                  <a:lnTo>
                    <a:pt x="49" y="225"/>
                  </a:lnTo>
                  <a:lnTo>
                    <a:pt x="43" y="227"/>
                  </a:lnTo>
                  <a:lnTo>
                    <a:pt x="41" y="229"/>
                  </a:lnTo>
                  <a:lnTo>
                    <a:pt x="39" y="230"/>
                  </a:lnTo>
                  <a:lnTo>
                    <a:pt x="39" y="230"/>
                  </a:lnTo>
                  <a:lnTo>
                    <a:pt x="43" y="234"/>
                  </a:lnTo>
                  <a:lnTo>
                    <a:pt x="45" y="236"/>
                  </a:lnTo>
                  <a:lnTo>
                    <a:pt x="47" y="236"/>
                  </a:lnTo>
                  <a:lnTo>
                    <a:pt x="47" y="236"/>
                  </a:lnTo>
                  <a:lnTo>
                    <a:pt x="43" y="240"/>
                  </a:lnTo>
                  <a:lnTo>
                    <a:pt x="37" y="240"/>
                  </a:lnTo>
                  <a:lnTo>
                    <a:pt x="34" y="242"/>
                  </a:lnTo>
                  <a:lnTo>
                    <a:pt x="30" y="244"/>
                  </a:lnTo>
                  <a:lnTo>
                    <a:pt x="30" y="244"/>
                  </a:lnTo>
                  <a:lnTo>
                    <a:pt x="28" y="247"/>
                  </a:lnTo>
                  <a:lnTo>
                    <a:pt x="26" y="249"/>
                  </a:lnTo>
                  <a:lnTo>
                    <a:pt x="26" y="255"/>
                  </a:lnTo>
                  <a:lnTo>
                    <a:pt x="24" y="261"/>
                  </a:lnTo>
                  <a:lnTo>
                    <a:pt x="24" y="266"/>
                  </a:lnTo>
                  <a:lnTo>
                    <a:pt x="24" y="266"/>
                  </a:lnTo>
                  <a:lnTo>
                    <a:pt x="26" y="268"/>
                  </a:lnTo>
                  <a:lnTo>
                    <a:pt x="28" y="270"/>
                  </a:lnTo>
                  <a:lnTo>
                    <a:pt x="32" y="272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34" y="270"/>
                  </a:lnTo>
                  <a:lnTo>
                    <a:pt x="36" y="266"/>
                  </a:lnTo>
                  <a:lnTo>
                    <a:pt x="37" y="263"/>
                  </a:lnTo>
                  <a:lnTo>
                    <a:pt x="39" y="261"/>
                  </a:lnTo>
                  <a:lnTo>
                    <a:pt x="39" y="261"/>
                  </a:lnTo>
                  <a:lnTo>
                    <a:pt x="39" y="268"/>
                  </a:lnTo>
                  <a:lnTo>
                    <a:pt x="39" y="278"/>
                  </a:lnTo>
                  <a:lnTo>
                    <a:pt x="39" y="278"/>
                  </a:lnTo>
                  <a:lnTo>
                    <a:pt x="43" y="278"/>
                  </a:lnTo>
                  <a:lnTo>
                    <a:pt x="45" y="278"/>
                  </a:lnTo>
                  <a:lnTo>
                    <a:pt x="49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51" y="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3556D89E-ED02-044D-9E5D-023FF7EB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7038" y="1938230"/>
              <a:ext cx="52610" cy="50122"/>
            </a:xfrm>
            <a:custGeom>
              <a:avLst/>
              <a:gdLst>
                <a:gd name="T0" fmla="*/ 15 w 34"/>
                <a:gd name="T1" fmla="*/ 18 h 39"/>
                <a:gd name="T2" fmla="*/ 15 w 34"/>
                <a:gd name="T3" fmla="*/ 18 h 39"/>
                <a:gd name="T4" fmla="*/ 17 w 34"/>
                <a:gd name="T5" fmla="*/ 13 h 39"/>
                <a:gd name="T6" fmla="*/ 21 w 34"/>
                <a:gd name="T7" fmla="*/ 5 h 39"/>
                <a:gd name="T8" fmla="*/ 24 w 34"/>
                <a:gd name="T9" fmla="*/ 1 h 39"/>
                <a:gd name="T10" fmla="*/ 28 w 34"/>
                <a:gd name="T11" fmla="*/ 0 h 39"/>
                <a:gd name="T12" fmla="*/ 30 w 34"/>
                <a:gd name="T13" fmla="*/ 0 h 39"/>
                <a:gd name="T14" fmla="*/ 34 w 34"/>
                <a:gd name="T15" fmla="*/ 0 h 39"/>
                <a:gd name="T16" fmla="*/ 34 w 34"/>
                <a:gd name="T17" fmla="*/ 0 h 39"/>
                <a:gd name="T18" fmla="*/ 32 w 34"/>
                <a:gd name="T19" fmla="*/ 7 h 39"/>
                <a:gd name="T20" fmla="*/ 30 w 34"/>
                <a:gd name="T21" fmla="*/ 13 h 39"/>
                <a:gd name="T22" fmla="*/ 28 w 34"/>
                <a:gd name="T23" fmla="*/ 17 h 39"/>
                <a:gd name="T24" fmla="*/ 28 w 34"/>
                <a:gd name="T25" fmla="*/ 20 h 39"/>
                <a:gd name="T26" fmla="*/ 28 w 34"/>
                <a:gd name="T27" fmla="*/ 22 h 39"/>
                <a:gd name="T28" fmla="*/ 32 w 34"/>
                <a:gd name="T29" fmla="*/ 26 h 39"/>
                <a:gd name="T30" fmla="*/ 32 w 34"/>
                <a:gd name="T31" fmla="*/ 26 h 39"/>
                <a:gd name="T32" fmla="*/ 24 w 34"/>
                <a:gd name="T33" fmla="*/ 30 h 39"/>
                <a:gd name="T34" fmla="*/ 23 w 34"/>
                <a:gd name="T35" fmla="*/ 32 h 39"/>
                <a:gd name="T36" fmla="*/ 19 w 34"/>
                <a:gd name="T37" fmla="*/ 34 h 39"/>
                <a:gd name="T38" fmla="*/ 19 w 34"/>
                <a:gd name="T39" fmla="*/ 34 h 39"/>
                <a:gd name="T40" fmla="*/ 19 w 34"/>
                <a:gd name="T41" fmla="*/ 37 h 39"/>
                <a:gd name="T42" fmla="*/ 19 w 34"/>
                <a:gd name="T43" fmla="*/ 37 h 39"/>
                <a:gd name="T44" fmla="*/ 19 w 34"/>
                <a:gd name="T45" fmla="*/ 39 h 39"/>
                <a:gd name="T46" fmla="*/ 17 w 34"/>
                <a:gd name="T47" fmla="*/ 39 h 39"/>
                <a:gd name="T48" fmla="*/ 11 w 34"/>
                <a:gd name="T49" fmla="*/ 39 h 39"/>
                <a:gd name="T50" fmla="*/ 6 w 34"/>
                <a:gd name="T51" fmla="*/ 37 h 39"/>
                <a:gd name="T52" fmla="*/ 2 w 34"/>
                <a:gd name="T53" fmla="*/ 36 h 39"/>
                <a:gd name="T54" fmla="*/ 2 w 34"/>
                <a:gd name="T55" fmla="*/ 36 h 39"/>
                <a:gd name="T56" fmla="*/ 0 w 34"/>
                <a:gd name="T57" fmla="*/ 32 h 39"/>
                <a:gd name="T58" fmla="*/ 0 w 34"/>
                <a:gd name="T59" fmla="*/ 30 h 39"/>
                <a:gd name="T60" fmla="*/ 2 w 34"/>
                <a:gd name="T61" fmla="*/ 26 h 39"/>
                <a:gd name="T62" fmla="*/ 4 w 34"/>
                <a:gd name="T63" fmla="*/ 24 h 39"/>
                <a:gd name="T64" fmla="*/ 9 w 34"/>
                <a:gd name="T65" fmla="*/ 20 h 39"/>
                <a:gd name="T66" fmla="*/ 15 w 34"/>
                <a:gd name="T67" fmla="*/ 18 h 39"/>
                <a:gd name="T68" fmla="*/ 15 w 34"/>
                <a:gd name="T69" fmla="*/ 18 h 39"/>
                <a:gd name="T70" fmla="*/ 15 w 34"/>
                <a:gd name="T71" fmla="*/ 18 h 39"/>
                <a:gd name="T72" fmla="*/ 15 w 34"/>
                <a:gd name="T73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9">
                  <a:moveTo>
                    <a:pt x="15" y="18"/>
                  </a:moveTo>
                  <a:lnTo>
                    <a:pt x="15" y="18"/>
                  </a:lnTo>
                  <a:lnTo>
                    <a:pt x="17" y="13"/>
                  </a:lnTo>
                  <a:lnTo>
                    <a:pt x="21" y="5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7"/>
                  </a:lnTo>
                  <a:lnTo>
                    <a:pt x="30" y="13"/>
                  </a:lnTo>
                  <a:lnTo>
                    <a:pt x="28" y="17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23" y="32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1" y="39"/>
                  </a:lnTo>
                  <a:lnTo>
                    <a:pt x="6" y="37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9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75B8ED90-02EF-A94F-A903-7D53155653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7038" y="1938230"/>
              <a:ext cx="52610" cy="50122"/>
            </a:xfrm>
            <a:custGeom>
              <a:avLst/>
              <a:gdLst>
                <a:gd name="T0" fmla="*/ 15 w 34"/>
                <a:gd name="T1" fmla="*/ 18 h 39"/>
                <a:gd name="T2" fmla="*/ 15 w 34"/>
                <a:gd name="T3" fmla="*/ 18 h 39"/>
                <a:gd name="T4" fmla="*/ 17 w 34"/>
                <a:gd name="T5" fmla="*/ 13 h 39"/>
                <a:gd name="T6" fmla="*/ 21 w 34"/>
                <a:gd name="T7" fmla="*/ 5 h 39"/>
                <a:gd name="T8" fmla="*/ 24 w 34"/>
                <a:gd name="T9" fmla="*/ 1 h 39"/>
                <a:gd name="T10" fmla="*/ 28 w 34"/>
                <a:gd name="T11" fmla="*/ 0 h 39"/>
                <a:gd name="T12" fmla="*/ 30 w 34"/>
                <a:gd name="T13" fmla="*/ 0 h 39"/>
                <a:gd name="T14" fmla="*/ 34 w 34"/>
                <a:gd name="T15" fmla="*/ 0 h 39"/>
                <a:gd name="T16" fmla="*/ 34 w 34"/>
                <a:gd name="T17" fmla="*/ 0 h 39"/>
                <a:gd name="T18" fmla="*/ 32 w 34"/>
                <a:gd name="T19" fmla="*/ 7 h 39"/>
                <a:gd name="T20" fmla="*/ 30 w 34"/>
                <a:gd name="T21" fmla="*/ 13 h 39"/>
                <a:gd name="T22" fmla="*/ 28 w 34"/>
                <a:gd name="T23" fmla="*/ 17 h 39"/>
                <a:gd name="T24" fmla="*/ 28 w 34"/>
                <a:gd name="T25" fmla="*/ 20 h 39"/>
                <a:gd name="T26" fmla="*/ 28 w 34"/>
                <a:gd name="T27" fmla="*/ 22 h 39"/>
                <a:gd name="T28" fmla="*/ 32 w 34"/>
                <a:gd name="T29" fmla="*/ 26 h 39"/>
                <a:gd name="T30" fmla="*/ 32 w 34"/>
                <a:gd name="T31" fmla="*/ 26 h 39"/>
                <a:gd name="T32" fmla="*/ 24 w 34"/>
                <a:gd name="T33" fmla="*/ 30 h 39"/>
                <a:gd name="T34" fmla="*/ 23 w 34"/>
                <a:gd name="T35" fmla="*/ 32 h 39"/>
                <a:gd name="T36" fmla="*/ 19 w 34"/>
                <a:gd name="T37" fmla="*/ 34 h 39"/>
                <a:gd name="T38" fmla="*/ 19 w 34"/>
                <a:gd name="T39" fmla="*/ 34 h 39"/>
                <a:gd name="T40" fmla="*/ 19 w 34"/>
                <a:gd name="T41" fmla="*/ 37 h 39"/>
                <a:gd name="T42" fmla="*/ 19 w 34"/>
                <a:gd name="T43" fmla="*/ 37 h 39"/>
                <a:gd name="T44" fmla="*/ 19 w 34"/>
                <a:gd name="T45" fmla="*/ 39 h 39"/>
                <a:gd name="T46" fmla="*/ 17 w 34"/>
                <a:gd name="T47" fmla="*/ 39 h 39"/>
                <a:gd name="T48" fmla="*/ 11 w 34"/>
                <a:gd name="T49" fmla="*/ 39 h 39"/>
                <a:gd name="T50" fmla="*/ 6 w 34"/>
                <a:gd name="T51" fmla="*/ 37 h 39"/>
                <a:gd name="T52" fmla="*/ 2 w 34"/>
                <a:gd name="T53" fmla="*/ 36 h 39"/>
                <a:gd name="T54" fmla="*/ 2 w 34"/>
                <a:gd name="T55" fmla="*/ 36 h 39"/>
                <a:gd name="T56" fmla="*/ 0 w 34"/>
                <a:gd name="T57" fmla="*/ 32 h 39"/>
                <a:gd name="T58" fmla="*/ 0 w 34"/>
                <a:gd name="T59" fmla="*/ 30 h 39"/>
                <a:gd name="T60" fmla="*/ 2 w 34"/>
                <a:gd name="T61" fmla="*/ 26 h 39"/>
                <a:gd name="T62" fmla="*/ 4 w 34"/>
                <a:gd name="T63" fmla="*/ 24 h 39"/>
                <a:gd name="T64" fmla="*/ 9 w 34"/>
                <a:gd name="T65" fmla="*/ 20 h 39"/>
                <a:gd name="T66" fmla="*/ 15 w 34"/>
                <a:gd name="T67" fmla="*/ 18 h 39"/>
                <a:gd name="T68" fmla="*/ 15 w 34"/>
                <a:gd name="T69" fmla="*/ 18 h 39"/>
                <a:gd name="T70" fmla="*/ 15 w 34"/>
                <a:gd name="T71" fmla="*/ 18 h 39"/>
                <a:gd name="T72" fmla="*/ 15 w 34"/>
                <a:gd name="T73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9">
                  <a:moveTo>
                    <a:pt x="15" y="18"/>
                  </a:moveTo>
                  <a:lnTo>
                    <a:pt x="15" y="18"/>
                  </a:lnTo>
                  <a:lnTo>
                    <a:pt x="17" y="13"/>
                  </a:lnTo>
                  <a:lnTo>
                    <a:pt x="21" y="5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7"/>
                  </a:lnTo>
                  <a:lnTo>
                    <a:pt x="30" y="13"/>
                  </a:lnTo>
                  <a:lnTo>
                    <a:pt x="28" y="17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23" y="32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1" y="39"/>
                  </a:lnTo>
                  <a:lnTo>
                    <a:pt x="6" y="37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9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145FB577-C79F-504C-A35F-DC4825438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95233" y="2045949"/>
              <a:ext cx="31282" cy="19195"/>
            </a:xfrm>
            <a:custGeom>
              <a:avLst/>
              <a:gdLst>
                <a:gd name="T0" fmla="*/ 21 w 21"/>
                <a:gd name="T1" fmla="*/ 4 h 15"/>
                <a:gd name="T2" fmla="*/ 21 w 21"/>
                <a:gd name="T3" fmla="*/ 4 h 15"/>
                <a:gd name="T4" fmla="*/ 19 w 21"/>
                <a:gd name="T5" fmla="*/ 7 h 15"/>
                <a:gd name="T6" fmla="*/ 15 w 21"/>
                <a:gd name="T7" fmla="*/ 11 h 15"/>
                <a:gd name="T8" fmla="*/ 12 w 21"/>
                <a:gd name="T9" fmla="*/ 13 h 15"/>
                <a:gd name="T10" fmla="*/ 8 w 21"/>
                <a:gd name="T11" fmla="*/ 15 h 15"/>
                <a:gd name="T12" fmla="*/ 8 w 21"/>
                <a:gd name="T13" fmla="*/ 15 h 15"/>
                <a:gd name="T14" fmla="*/ 6 w 21"/>
                <a:gd name="T15" fmla="*/ 15 h 15"/>
                <a:gd name="T16" fmla="*/ 2 w 21"/>
                <a:gd name="T17" fmla="*/ 15 h 15"/>
                <a:gd name="T18" fmla="*/ 2 w 21"/>
                <a:gd name="T19" fmla="*/ 13 h 15"/>
                <a:gd name="T20" fmla="*/ 0 w 21"/>
                <a:gd name="T21" fmla="*/ 13 h 15"/>
                <a:gd name="T22" fmla="*/ 0 w 21"/>
                <a:gd name="T23" fmla="*/ 11 h 15"/>
                <a:gd name="T24" fmla="*/ 2 w 21"/>
                <a:gd name="T25" fmla="*/ 7 h 15"/>
                <a:gd name="T26" fmla="*/ 2 w 21"/>
                <a:gd name="T27" fmla="*/ 5 h 15"/>
                <a:gd name="T28" fmla="*/ 8 w 21"/>
                <a:gd name="T29" fmla="*/ 2 h 15"/>
                <a:gd name="T30" fmla="*/ 13 w 21"/>
                <a:gd name="T31" fmla="*/ 0 h 15"/>
                <a:gd name="T32" fmla="*/ 15 w 21"/>
                <a:gd name="T33" fmla="*/ 0 h 15"/>
                <a:gd name="T34" fmla="*/ 17 w 21"/>
                <a:gd name="T35" fmla="*/ 0 h 15"/>
                <a:gd name="T36" fmla="*/ 19 w 21"/>
                <a:gd name="T37" fmla="*/ 2 h 15"/>
                <a:gd name="T38" fmla="*/ 21 w 21"/>
                <a:gd name="T39" fmla="*/ 4 h 15"/>
                <a:gd name="T40" fmla="*/ 21 w 21"/>
                <a:gd name="T41" fmla="*/ 4 h 15"/>
                <a:gd name="T42" fmla="*/ 21 w 21"/>
                <a:gd name="T43" fmla="*/ 4 h 15"/>
                <a:gd name="T44" fmla="*/ 21 w 21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lnTo>
                    <a:pt x="21" y="4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289EFCBA-90F0-AD49-966A-C5B3A9341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95233" y="2045949"/>
              <a:ext cx="31282" cy="19195"/>
            </a:xfrm>
            <a:custGeom>
              <a:avLst/>
              <a:gdLst>
                <a:gd name="T0" fmla="*/ 21 w 21"/>
                <a:gd name="T1" fmla="*/ 4 h 15"/>
                <a:gd name="T2" fmla="*/ 21 w 21"/>
                <a:gd name="T3" fmla="*/ 4 h 15"/>
                <a:gd name="T4" fmla="*/ 19 w 21"/>
                <a:gd name="T5" fmla="*/ 7 h 15"/>
                <a:gd name="T6" fmla="*/ 15 w 21"/>
                <a:gd name="T7" fmla="*/ 11 h 15"/>
                <a:gd name="T8" fmla="*/ 12 w 21"/>
                <a:gd name="T9" fmla="*/ 13 h 15"/>
                <a:gd name="T10" fmla="*/ 8 w 21"/>
                <a:gd name="T11" fmla="*/ 15 h 15"/>
                <a:gd name="T12" fmla="*/ 8 w 21"/>
                <a:gd name="T13" fmla="*/ 15 h 15"/>
                <a:gd name="T14" fmla="*/ 6 w 21"/>
                <a:gd name="T15" fmla="*/ 15 h 15"/>
                <a:gd name="T16" fmla="*/ 2 w 21"/>
                <a:gd name="T17" fmla="*/ 15 h 15"/>
                <a:gd name="T18" fmla="*/ 2 w 21"/>
                <a:gd name="T19" fmla="*/ 13 h 15"/>
                <a:gd name="T20" fmla="*/ 0 w 21"/>
                <a:gd name="T21" fmla="*/ 13 h 15"/>
                <a:gd name="T22" fmla="*/ 0 w 21"/>
                <a:gd name="T23" fmla="*/ 11 h 15"/>
                <a:gd name="T24" fmla="*/ 2 w 21"/>
                <a:gd name="T25" fmla="*/ 7 h 15"/>
                <a:gd name="T26" fmla="*/ 2 w 21"/>
                <a:gd name="T27" fmla="*/ 5 h 15"/>
                <a:gd name="T28" fmla="*/ 8 w 21"/>
                <a:gd name="T29" fmla="*/ 2 h 15"/>
                <a:gd name="T30" fmla="*/ 13 w 21"/>
                <a:gd name="T31" fmla="*/ 0 h 15"/>
                <a:gd name="T32" fmla="*/ 15 w 21"/>
                <a:gd name="T33" fmla="*/ 0 h 15"/>
                <a:gd name="T34" fmla="*/ 17 w 21"/>
                <a:gd name="T35" fmla="*/ 0 h 15"/>
                <a:gd name="T36" fmla="*/ 19 w 21"/>
                <a:gd name="T37" fmla="*/ 2 h 15"/>
                <a:gd name="T38" fmla="*/ 21 w 21"/>
                <a:gd name="T39" fmla="*/ 4 h 15"/>
                <a:gd name="T40" fmla="*/ 21 w 21"/>
                <a:gd name="T41" fmla="*/ 4 h 15"/>
                <a:gd name="T42" fmla="*/ 21 w 21"/>
                <a:gd name="T43" fmla="*/ 4 h 15"/>
                <a:gd name="T44" fmla="*/ 21 w 21"/>
                <a:gd name="T4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lnTo>
                    <a:pt x="21" y="4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585199F1-B52B-4542-8B7C-3D3F4254D8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6923" y="2073665"/>
              <a:ext cx="24173" cy="24527"/>
            </a:xfrm>
            <a:custGeom>
              <a:avLst/>
              <a:gdLst>
                <a:gd name="T0" fmla="*/ 8 w 16"/>
                <a:gd name="T1" fmla="*/ 13 h 19"/>
                <a:gd name="T2" fmla="*/ 8 w 16"/>
                <a:gd name="T3" fmla="*/ 13 h 19"/>
                <a:gd name="T4" fmla="*/ 12 w 16"/>
                <a:gd name="T5" fmla="*/ 13 h 19"/>
                <a:gd name="T6" fmla="*/ 14 w 16"/>
                <a:gd name="T7" fmla="*/ 11 h 19"/>
                <a:gd name="T8" fmla="*/ 16 w 16"/>
                <a:gd name="T9" fmla="*/ 7 h 19"/>
                <a:gd name="T10" fmla="*/ 16 w 16"/>
                <a:gd name="T11" fmla="*/ 3 h 19"/>
                <a:gd name="T12" fmla="*/ 16 w 16"/>
                <a:gd name="T13" fmla="*/ 3 h 19"/>
                <a:gd name="T14" fmla="*/ 10 w 16"/>
                <a:gd name="T15" fmla="*/ 0 h 19"/>
                <a:gd name="T16" fmla="*/ 10 w 16"/>
                <a:gd name="T17" fmla="*/ 0 h 19"/>
                <a:gd name="T18" fmla="*/ 10 w 16"/>
                <a:gd name="T19" fmla="*/ 0 h 19"/>
                <a:gd name="T20" fmla="*/ 8 w 16"/>
                <a:gd name="T21" fmla="*/ 1 h 19"/>
                <a:gd name="T22" fmla="*/ 6 w 16"/>
                <a:gd name="T23" fmla="*/ 3 h 19"/>
                <a:gd name="T24" fmla="*/ 6 w 16"/>
                <a:gd name="T25" fmla="*/ 3 h 19"/>
                <a:gd name="T26" fmla="*/ 4 w 16"/>
                <a:gd name="T27" fmla="*/ 7 h 19"/>
                <a:gd name="T28" fmla="*/ 4 w 16"/>
                <a:gd name="T29" fmla="*/ 7 h 19"/>
                <a:gd name="T30" fmla="*/ 2 w 16"/>
                <a:gd name="T31" fmla="*/ 13 h 19"/>
                <a:gd name="T32" fmla="*/ 2 w 16"/>
                <a:gd name="T33" fmla="*/ 13 h 19"/>
                <a:gd name="T34" fmla="*/ 0 w 16"/>
                <a:gd name="T35" fmla="*/ 15 h 19"/>
                <a:gd name="T36" fmla="*/ 0 w 16"/>
                <a:gd name="T37" fmla="*/ 17 h 19"/>
                <a:gd name="T38" fmla="*/ 0 w 16"/>
                <a:gd name="T39" fmla="*/ 17 h 19"/>
                <a:gd name="T40" fmla="*/ 0 w 16"/>
                <a:gd name="T41" fmla="*/ 19 h 19"/>
                <a:gd name="T42" fmla="*/ 2 w 16"/>
                <a:gd name="T43" fmla="*/ 19 h 19"/>
                <a:gd name="T44" fmla="*/ 2 w 16"/>
                <a:gd name="T45" fmla="*/ 19 h 19"/>
                <a:gd name="T46" fmla="*/ 4 w 16"/>
                <a:gd name="T47" fmla="*/ 17 h 19"/>
                <a:gd name="T48" fmla="*/ 4 w 16"/>
                <a:gd name="T49" fmla="*/ 17 h 19"/>
                <a:gd name="T50" fmla="*/ 6 w 16"/>
                <a:gd name="T51" fmla="*/ 15 h 19"/>
                <a:gd name="T52" fmla="*/ 6 w 16"/>
                <a:gd name="T53" fmla="*/ 15 h 19"/>
                <a:gd name="T54" fmla="*/ 8 w 16"/>
                <a:gd name="T55" fmla="*/ 15 h 19"/>
                <a:gd name="T56" fmla="*/ 8 w 16"/>
                <a:gd name="T57" fmla="*/ 15 h 19"/>
                <a:gd name="T58" fmla="*/ 8 w 16"/>
                <a:gd name="T59" fmla="*/ 13 h 19"/>
                <a:gd name="T60" fmla="*/ 8 w 16"/>
                <a:gd name="T61" fmla="*/ 13 h 19"/>
                <a:gd name="T62" fmla="*/ 8 w 16"/>
                <a:gd name="T63" fmla="*/ 13 h 19"/>
                <a:gd name="T64" fmla="*/ 8 w 16"/>
                <a:gd name="T6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9">
                  <a:moveTo>
                    <a:pt x="8" y="13"/>
                  </a:moveTo>
                  <a:lnTo>
                    <a:pt x="8" y="13"/>
                  </a:lnTo>
                  <a:lnTo>
                    <a:pt x="12" y="13"/>
                  </a:lnTo>
                  <a:lnTo>
                    <a:pt x="14" y="11"/>
                  </a:lnTo>
                  <a:lnTo>
                    <a:pt x="16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700AE3F2-A082-7842-B349-641F5BDE5A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36923" y="2073665"/>
              <a:ext cx="24173" cy="24527"/>
            </a:xfrm>
            <a:custGeom>
              <a:avLst/>
              <a:gdLst>
                <a:gd name="T0" fmla="*/ 8 w 16"/>
                <a:gd name="T1" fmla="*/ 13 h 19"/>
                <a:gd name="T2" fmla="*/ 8 w 16"/>
                <a:gd name="T3" fmla="*/ 13 h 19"/>
                <a:gd name="T4" fmla="*/ 12 w 16"/>
                <a:gd name="T5" fmla="*/ 13 h 19"/>
                <a:gd name="T6" fmla="*/ 14 w 16"/>
                <a:gd name="T7" fmla="*/ 11 h 19"/>
                <a:gd name="T8" fmla="*/ 16 w 16"/>
                <a:gd name="T9" fmla="*/ 7 h 19"/>
                <a:gd name="T10" fmla="*/ 16 w 16"/>
                <a:gd name="T11" fmla="*/ 3 h 19"/>
                <a:gd name="T12" fmla="*/ 16 w 16"/>
                <a:gd name="T13" fmla="*/ 3 h 19"/>
                <a:gd name="T14" fmla="*/ 10 w 16"/>
                <a:gd name="T15" fmla="*/ 0 h 19"/>
                <a:gd name="T16" fmla="*/ 10 w 16"/>
                <a:gd name="T17" fmla="*/ 0 h 19"/>
                <a:gd name="T18" fmla="*/ 10 w 16"/>
                <a:gd name="T19" fmla="*/ 0 h 19"/>
                <a:gd name="T20" fmla="*/ 8 w 16"/>
                <a:gd name="T21" fmla="*/ 1 h 19"/>
                <a:gd name="T22" fmla="*/ 6 w 16"/>
                <a:gd name="T23" fmla="*/ 3 h 19"/>
                <a:gd name="T24" fmla="*/ 6 w 16"/>
                <a:gd name="T25" fmla="*/ 3 h 19"/>
                <a:gd name="T26" fmla="*/ 4 w 16"/>
                <a:gd name="T27" fmla="*/ 7 h 19"/>
                <a:gd name="T28" fmla="*/ 4 w 16"/>
                <a:gd name="T29" fmla="*/ 7 h 19"/>
                <a:gd name="T30" fmla="*/ 2 w 16"/>
                <a:gd name="T31" fmla="*/ 13 h 19"/>
                <a:gd name="T32" fmla="*/ 2 w 16"/>
                <a:gd name="T33" fmla="*/ 13 h 19"/>
                <a:gd name="T34" fmla="*/ 0 w 16"/>
                <a:gd name="T35" fmla="*/ 15 h 19"/>
                <a:gd name="T36" fmla="*/ 0 w 16"/>
                <a:gd name="T37" fmla="*/ 17 h 19"/>
                <a:gd name="T38" fmla="*/ 0 w 16"/>
                <a:gd name="T39" fmla="*/ 17 h 19"/>
                <a:gd name="T40" fmla="*/ 0 w 16"/>
                <a:gd name="T41" fmla="*/ 19 h 19"/>
                <a:gd name="T42" fmla="*/ 2 w 16"/>
                <a:gd name="T43" fmla="*/ 19 h 19"/>
                <a:gd name="T44" fmla="*/ 2 w 16"/>
                <a:gd name="T45" fmla="*/ 19 h 19"/>
                <a:gd name="T46" fmla="*/ 4 w 16"/>
                <a:gd name="T47" fmla="*/ 17 h 19"/>
                <a:gd name="T48" fmla="*/ 4 w 16"/>
                <a:gd name="T49" fmla="*/ 17 h 19"/>
                <a:gd name="T50" fmla="*/ 6 w 16"/>
                <a:gd name="T51" fmla="*/ 15 h 19"/>
                <a:gd name="T52" fmla="*/ 6 w 16"/>
                <a:gd name="T53" fmla="*/ 15 h 19"/>
                <a:gd name="T54" fmla="*/ 8 w 16"/>
                <a:gd name="T55" fmla="*/ 15 h 19"/>
                <a:gd name="T56" fmla="*/ 8 w 16"/>
                <a:gd name="T57" fmla="*/ 15 h 19"/>
                <a:gd name="T58" fmla="*/ 8 w 16"/>
                <a:gd name="T59" fmla="*/ 13 h 19"/>
                <a:gd name="T60" fmla="*/ 8 w 16"/>
                <a:gd name="T61" fmla="*/ 13 h 19"/>
                <a:gd name="T62" fmla="*/ 8 w 16"/>
                <a:gd name="T63" fmla="*/ 13 h 19"/>
                <a:gd name="T64" fmla="*/ 8 w 16"/>
                <a:gd name="T6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9">
                  <a:moveTo>
                    <a:pt x="8" y="13"/>
                  </a:moveTo>
                  <a:lnTo>
                    <a:pt x="8" y="13"/>
                  </a:lnTo>
                  <a:lnTo>
                    <a:pt x="12" y="13"/>
                  </a:lnTo>
                  <a:lnTo>
                    <a:pt x="14" y="11"/>
                  </a:lnTo>
                  <a:lnTo>
                    <a:pt x="16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6C186CBE-E44F-DF44-89EE-B15D5BFA0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19433" y="1955303"/>
              <a:ext cx="17063" cy="24528"/>
            </a:xfrm>
            <a:custGeom>
              <a:avLst/>
              <a:gdLst>
                <a:gd name="T0" fmla="*/ 4 w 11"/>
                <a:gd name="T1" fmla="*/ 0 h 19"/>
                <a:gd name="T2" fmla="*/ 4 w 11"/>
                <a:gd name="T3" fmla="*/ 0 h 19"/>
                <a:gd name="T4" fmla="*/ 5 w 11"/>
                <a:gd name="T5" fmla="*/ 0 h 19"/>
                <a:gd name="T6" fmla="*/ 7 w 11"/>
                <a:gd name="T7" fmla="*/ 2 h 19"/>
                <a:gd name="T8" fmla="*/ 9 w 11"/>
                <a:gd name="T9" fmla="*/ 4 h 19"/>
                <a:gd name="T10" fmla="*/ 9 w 11"/>
                <a:gd name="T11" fmla="*/ 4 h 19"/>
                <a:gd name="T12" fmla="*/ 11 w 11"/>
                <a:gd name="T13" fmla="*/ 7 h 19"/>
                <a:gd name="T14" fmla="*/ 11 w 11"/>
                <a:gd name="T15" fmla="*/ 7 h 19"/>
                <a:gd name="T16" fmla="*/ 11 w 11"/>
                <a:gd name="T17" fmla="*/ 11 h 19"/>
                <a:gd name="T18" fmla="*/ 11 w 11"/>
                <a:gd name="T19" fmla="*/ 11 h 19"/>
                <a:gd name="T20" fmla="*/ 11 w 11"/>
                <a:gd name="T21" fmla="*/ 15 h 19"/>
                <a:gd name="T22" fmla="*/ 11 w 11"/>
                <a:gd name="T23" fmla="*/ 15 h 19"/>
                <a:gd name="T24" fmla="*/ 11 w 11"/>
                <a:gd name="T25" fmla="*/ 17 h 19"/>
                <a:gd name="T26" fmla="*/ 11 w 11"/>
                <a:gd name="T27" fmla="*/ 19 h 19"/>
                <a:gd name="T28" fmla="*/ 9 w 11"/>
                <a:gd name="T29" fmla="*/ 19 h 19"/>
                <a:gd name="T30" fmla="*/ 7 w 11"/>
                <a:gd name="T31" fmla="*/ 19 h 19"/>
                <a:gd name="T32" fmla="*/ 7 w 11"/>
                <a:gd name="T33" fmla="*/ 17 h 19"/>
                <a:gd name="T34" fmla="*/ 4 w 11"/>
                <a:gd name="T35" fmla="*/ 15 h 19"/>
                <a:gd name="T36" fmla="*/ 4 w 11"/>
                <a:gd name="T37" fmla="*/ 15 h 19"/>
                <a:gd name="T38" fmla="*/ 2 w 11"/>
                <a:gd name="T39" fmla="*/ 13 h 19"/>
                <a:gd name="T40" fmla="*/ 2 w 11"/>
                <a:gd name="T41" fmla="*/ 11 h 19"/>
                <a:gd name="T42" fmla="*/ 2 w 11"/>
                <a:gd name="T43" fmla="*/ 11 h 19"/>
                <a:gd name="T44" fmla="*/ 0 w 11"/>
                <a:gd name="T45" fmla="*/ 7 h 19"/>
                <a:gd name="T46" fmla="*/ 0 w 11"/>
                <a:gd name="T47" fmla="*/ 7 h 19"/>
                <a:gd name="T48" fmla="*/ 0 w 11"/>
                <a:gd name="T49" fmla="*/ 4 h 19"/>
                <a:gd name="T50" fmla="*/ 0 w 11"/>
                <a:gd name="T51" fmla="*/ 2 h 19"/>
                <a:gd name="T52" fmla="*/ 2 w 11"/>
                <a:gd name="T53" fmla="*/ 2 h 19"/>
                <a:gd name="T54" fmla="*/ 4 w 11"/>
                <a:gd name="T55" fmla="*/ 0 h 19"/>
                <a:gd name="T56" fmla="*/ 4 w 11"/>
                <a:gd name="T57" fmla="*/ 0 h 19"/>
                <a:gd name="T58" fmla="*/ 4 w 11"/>
                <a:gd name="T59" fmla="*/ 0 h 19"/>
                <a:gd name="T60" fmla="*/ 4 w 11"/>
                <a:gd name="T6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9">
                  <a:moveTo>
                    <a:pt x="4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C51E69CF-3F4B-D547-A586-DB06D85F95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19433" y="1955303"/>
              <a:ext cx="17063" cy="24528"/>
            </a:xfrm>
            <a:custGeom>
              <a:avLst/>
              <a:gdLst>
                <a:gd name="T0" fmla="*/ 4 w 11"/>
                <a:gd name="T1" fmla="*/ 0 h 19"/>
                <a:gd name="T2" fmla="*/ 4 w 11"/>
                <a:gd name="T3" fmla="*/ 0 h 19"/>
                <a:gd name="T4" fmla="*/ 5 w 11"/>
                <a:gd name="T5" fmla="*/ 0 h 19"/>
                <a:gd name="T6" fmla="*/ 7 w 11"/>
                <a:gd name="T7" fmla="*/ 2 h 19"/>
                <a:gd name="T8" fmla="*/ 9 w 11"/>
                <a:gd name="T9" fmla="*/ 4 h 19"/>
                <a:gd name="T10" fmla="*/ 9 w 11"/>
                <a:gd name="T11" fmla="*/ 4 h 19"/>
                <a:gd name="T12" fmla="*/ 11 w 11"/>
                <a:gd name="T13" fmla="*/ 7 h 19"/>
                <a:gd name="T14" fmla="*/ 11 w 11"/>
                <a:gd name="T15" fmla="*/ 7 h 19"/>
                <a:gd name="T16" fmla="*/ 11 w 11"/>
                <a:gd name="T17" fmla="*/ 11 h 19"/>
                <a:gd name="T18" fmla="*/ 11 w 11"/>
                <a:gd name="T19" fmla="*/ 11 h 19"/>
                <a:gd name="T20" fmla="*/ 11 w 11"/>
                <a:gd name="T21" fmla="*/ 15 h 19"/>
                <a:gd name="T22" fmla="*/ 11 w 11"/>
                <a:gd name="T23" fmla="*/ 15 h 19"/>
                <a:gd name="T24" fmla="*/ 11 w 11"/>
                <a:gd name="T25" fmla="*/ 17 h 19"/>
                <a:gd name="T26" fmla="*/ 11 w 11"/>
                <a:gd name="T27" fmla="*/ 19 h 19"/>
                <a:gd name="T28" fmla="*/ 9 w 11"/>
                <a:gd name="T29" fmla="*/ 19 h 19"/>
                <a:gd name="T30" fmla="*/ 7 w 11"/>
                <a:gd name="T31" fmla="*/ 19 h 19"/>
                <a:gd name="T32" fmla="*/ 7 w 11"/>
                <a:gd name="T33" fmla="*/ 17 h 19"/>
                <a:gd name="T34" fmla="*/ 4 w 11"/>
                <a:gd name="T35" fmla="*/ 15 h 19"/>
                <a:gd name="T36" fmla="*/ 4 w 11"/>
                <a:gd name="T37" fmla="*/ 15 h 19"/>
                <a:gd name="T38" fmla="*/ 2 w 11"/>
                <a:gd name="T39" fmla="*/ 13 h 19"/>
                <a:gd name="T40" fmla="*/ 2 w 11"/>
                <a:gd name="T41" fmla="*/ 11 h 19"/>
                <a:gd name="T42" fmla="*/ 2 w 11"/>
                <a:gd name="T43" fmla="*/ 11 h 19"/>
                <a:gd name="T44" fmla="*/ 0 w 11"/>
                <a:gd name="T45" fmla="*/ 7 h 19"/>
                <a:gd name="T46" fmla="*/ 0 w 11"/>
                <a:gd name="T47" fmla="*/ 7 h 19"/>
                <a:gd name="T48" fmla="*/ 0 w 11"/>
                <a:gd name="T49" fmla="*/ 4 h 19"/>
                <a:gd name="T50" fmla="*/ 0 w 11"/>
                <a:gd name="T51" fmla="*/ 2 h 19"/>
                <a:gd name="T52" fmla="*/ 2 w 11"/>
                <a:gd name="T53" fmla="*/ 2 h 19"/>
                <a:gd name="T54" fmla="*/ 4 w 11"/>
                <a:gd name="T55" fmla="*/ 0 h 19"/>
                <a:gd name="T56" fmla="*/ 4 w 11"/>
                <a:gd name="T57" fmla="*/ 0 h 19"/>
                <a:gd name="T58" fmla="*/ 4 w 11"/>
                <a:gd name="T59" fmla="*/ 0 h 19"/>
                <a:gd name="T60" fmla="*/ 4 w 11"/>
                <a:gd name="T6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9">
                  <a:moveTo>
                    <a:pt x="4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DD7EFF87-05A6-CC46-A545-B941A125CD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40" y="1957436"/>
              <a:ext cx="25594" cy="24528"/>
            </a:xfrm>
            <a:custGeom>
              <a:avLst/>
              <a:gdLst>
                <a:gd name="T0" fmla="*/ 0 w 17"/>
                <a:gd name="T1" fmla="*/ 3 h 19"/>
                <a:gd name="T2" fmla="*/ 0 w 17"/>
                <a:gd name="T3" fmla="*/ 3 h 19"/>
                <a:gd name="T4" fmla="*/ 2 w 17"/>
                <a:gd name="T5" fmla="*/ 0 h 19"/>
                <a:gd name="T6" fmla="*/ 4 w 17"/>
                <a:gd name="T7" fmla="*/ 0 h 19"/>
                <a:gd name="T8" fmla="*/ 8 w 17"/>
                <a:gd name="T9" fmla="*/ 2 h 19"/>
                <a:gd name="T10" fmla="*/ 13 w 17"/>
                <a:gd name="T11" fmla="*/ 3 h 19"/>
                <a:gd name="T12" fmla="*/ 15 w 17"/>
                <a:gd name="T13" fmla="*/ 7 h 19"/>
                <a:gd name="T14" fmla="*/ 15 w 17"/>
                <a:gd name="T15" fmla="*/ 7 h 19"/>
                <a:gd name="T16" fmla="*/ 17 w 17"/>
                <a:gd name="T17" fmla="*/ 11 h 19"/>
                <a:gd name="T18" fmla="*/ 17 w 17"/>
                <a:gd name="T19" fmla="*/ 13 h 19"/>
                <a:gd name="T20" fmla="*/ 17 w 17"/>
                <a:gd name="T21" fmla="*/ 15 h 19"/>
                <a:gd name="T22" fmla="*/ 17 w 17"/>
                <a:gd name="T23" fmla="*/ 15 h 19"/>
                <a:gd name="T24" fmla="*/ 13 w 17"/>
                <a:gd name="T25" fmla="*/ 17 h 19"/>
                <a:gd name="T26" fmla="*/ 9 w 17"/>
                <a:gd name="T27" fmla="*/ 19 h 19"/>
                <a:gd name="T28" fmla="*/ 9 w 17"/>
                <a:gd name="T29" fmla="*/ 19 h 19"/>
                <a:gd name="T30" fmla="*/ 9 w 17"/>
                <a:gd name="T31" fmla="*/ 17 h 19"/>
                <a:gd name="T32" fmla="*/ 9 w 17"/>
                <a:gd name="T33" fmla="*/ 13 h 19"/>
                <a:gd name="T34" fmla="*/ 9 w 17"/>
                <a:gd name="T35" fmla="*/ 13 h 19"/>
                <a:gd name="T36" fmla="*/ 8 w 17"/>
                <a:gd name="T37" fmla="*/ 9 h 19"/>
                <a:gd name="T38" fmla="*/ 8 w 17"/>
                <a:gd name="T39" fmla="*/ 9 h 19"/>
                <a:gd name="T40" fmla="*/ 6 w 17"/>
                <a:gd name="T41" fmla="*/ 9 h 19"/>
                <a:gd name="T42" fmla="*/ 6 w 17"/>
                <a:gd name="T43" fmla="*/ 5 h 19"/>
                <a:gd name="T44" fmla="*/ 6 w 17"/>
                <a:gd name="T45" fmla="*/ 5 h 19"/>
                <a:gd name="T46" fmla="*/ 2 w 17"/>
                <a:gd name="T47" fmla="*/ 5 h 19"/>
                <a:gd name="T48" fmla="*/ 0 w 17"/>
                <a:gd name="T49" fmla="*/ 3 h 19"/>
                <a:gd name="T50" fmla="*/ 0 w 17"/>
                <a:gd name="T51" fmla="*/ 3 h 19"/>
                <a:gd name="T52" fmla="*/ 0 w 17"/>
                <a:gd name="T53" fmla="*/ 3 h 19"/>
                <a:gd name="T54" fmla="*/ 0 w 17"/>
                <a:gd name="T5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5E11216A-2340-EA47-A2CD-69B3B0923A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40" y="1957436"/>
              <a:ext cx="25594" cy="24528"/>
            </a:xfrm>
            <a:custGeom>
              <a:avLst/>
              <a:gdLst>
                <a:gd name="T0" fmla="*/ 0 w 17"/>
                <a:gd name="T1" fmla="*/ 3 h 19"/>
                <a:gd name="T2" fmla="*/ 0 w 17"/>
                <a:gd name="T3" fmla="*/ 3 h 19"/>
                <a:gd name="T4" fmla="*/ 2 w 17"/>
                <a:gd name="T5" fmla="*/ 0 h 19"/>
                <a:gd name="T6" fmla="*/ 4 w 17"/>
                <a:gd name="T7" fmla="*/ 0 h 19"/>
                <a:gd name="T8" fmla="*/ 8 w 17"/>
                <a:gd name="T9" fmla="*/ 2 h 19"/>
                <a:gd name="T10" fmla="*/ 13 w 17"/>
                <a:gd name="T11" fmla="*/ 3 h 19"/>
                <a:gd name="T12" fmla="*/ 15 w 17"/>
                <a:gd name="T13" fmla="*/ 7 h 19"/>
                <a:gd name="T14" fmla="*/ 15 w 17"/>
                <a:gd name="T15" fmla="*/ 7 h 19"/>
                <a:gd name="T16" fmla="*/ 17 w 17"/>
                <a:gd name="T17" fmla="*/ 11 h 19"/>
                <a:gd name="T18" fmla="*/ 17 w 17"/>
                <a:gd name="T19" fmla="*/ 13 h 19"/>
                <a:gd name="T20" fmla="*/ 17 w 17"/>
                <a:gd name="T21" fmla="*/ 15 h 19"/>
                <a:gd name="T22" fmla="*/ 17 w 17"/>
                <a:gd name="T23" fmla="*/ 15 h 19"/>
                <a:gd name="T24" fmla="*/ 13 w 17"/>
                <a:gd name="T25" fmla="*/ 17 h 19"/>
                <a:gd name="T26" fmla="*/ 9 w 17"/>
                <a:gd name="T27" fmla="*/ 19 h 19"/>
                <a:gd name="T28" fmla="*/ 9 w 17"/>
                <a:gd name="T29" fmla="*/ 19 h 19"/>
                <a:gd name="T30" fmla="*/ 9 w 17"/>
                <a:gd name="T31" fmla="*/ 17 h 19"/>
                <a:gd name="T32" fmla="*/ 9 w 17"/>
                <a:gd name="T33" fmla="*/ 13 h 19"/>
                <a:gd name="T34" fmla="*/ 9 w 17"/>
                <a:gd name="T35" fmla="*/ 13 h 19"/>
                <a:gd name="T36" fmla="*/ 8 w 17"/>
                <a:gd name="T37" fmla="*/ 9 h 19"/>
                <a:gd name="T38" fmla="*/ 8 w 17"/>
                <a:gd name="T39" fmla="*/ 9 h 19"/>
                <a:gd name="T40" fmla="*/ 6 w 17"/>
                <a:gd name="T41" fmla="*/ 9 h 19"/>
                <a:gd name="T42" fmla="*/ 6 w 17"/>
                <a:gd name="T43" fmla="*/ 5 h 19"/>
                <a:gd name="T44" fmla="*/ 6 w 17"/>
                <a:gd name="T45" fmla="*/ 5 h 19"/>
                <a:gd name="T46" fmla="*/ 2 w 17"/>
                <a:gd name="T47" fmla="*/ 5 h 19"/>
                <a:gd name="T48" fmla="*/ 0 w 17"/>
                <a:gd name="T49" fmla="*/ 3 h 19"/>
                <a:gd name="T50" fmla="*/ 0 w 17"/>
                <a:gd name="T51" fmla="*/ 3 h 19"/>
                <a:gd name="T52" fmla="*/ 0 w 17"/>
                <a:gd name="T53" fmla="*/ 3 h 19"/>
                <a:gd name="T54" fmla="*/ 0 w 17"/>
                <a:gd name="T5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3D25E35F-C922-C648-9C81-4D209F765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77732" y="2006481"/>
              <a:ext cx="32703" cy="44790"/>
            </a:xfrm>
            <a:custGeom>
              <a:avLst/>
              <a:gdLst>
                <a:gd name="T0" fmla="*/ 0 w 22"/>
                <a:gd name="T1" fmla="*/ 0 h 34"/>
                <a:gd name="T2" fmla="*/ 0 w 22"/>
                <a:gd name="T3" fmla="*/ 0 h 34"/>
                <a:gd name="T4" fmla="*/ 1 w 22"/>
                <a:gd name="T5" fmla="*/ 0 h 34"/>
                <a:gd name="T6" fmla="*/ 5 w 22"/>
                <a:gd name="T7" fmla="*/ 0 h 34"/>
                <a:gd name="T8" fmla="*/ 5 w 22"/>
                <a:gd name="T9" fmla="*/ 0 h 34"/>
                <a:gd name="T10" fmla="*/ 7 w 22"/>
                <a:gd name="T11" fmla="*/ 3 h 34"/>
                <a:gd name="T12" fmla="*/ 11 w 22"/>
                <a:gd name="T13" fmla="*/ 9 h 34"/>
                <a:gd name="T14" fmla="*/ 11 w 22"/>
                <a:gd name="T15" fmla="*/ 13 h 34"/>
                <a:gd name="T16" fmla="*/ 11 w 22"/>
                <a:gd name="T17" fmla="*/ 13 h 34"/>
                <a:gd name="T18" fmla="*/ 15 w 22"/>
                <a:gd name="T19" fmla="*/ 13 h 34"/>
                <a:gd name="T20" fmla="*/ 15 w 22"/>
                <a:gd name="T21" fmla="*/ 15 h 34"/>
                <a:gd name="T22" fmla="*/ 17 w 22"/>
                <a:gd name="T23" fmla="*/ 18 h 34"/>
                <a:gd name="T24" fmla="*/ 18 w 22"/>
                <a:gd name="T25" fmla="*/ 22 h 34"/>
                <a:gd name="T26" fmla="*/ 20 w 22"/>
                <a:gd name="T27" fmla="*/ 24 h 34"/>
                <a:gd name="T28" fmla="*/ 22 w 22"/>
                <a:gd name="T29" fmla="*/ 26 h 34"/>
                <a:gd name="T30" fmla="*/ 22 w 22"/>
                <a:gd name="T31" fmla="*/ 26 h 34"/>
                <a:gd name="T32" fmla="*/ 22 w 22"/>
                <a:gd name="T33" fmla="*/ 30 h 34"/>
                <a:gd name="T34" fmla="*/ 18 w 22"/>
                <a:gd name="T35" fmla="*/ 34 h 34"/>
                <a:gd name="T36" fmla="*/ 18 w 22"/>
                <a:gd name="T37" fmla="*/ 34 h 34"/>
                <a:gd name="T38" fmla="*/ 17 w 22"/>
                <a:gd name="T39" fmla="*/ 32 h 34"/>
                <a:gd name="T40" fmla="*/ 15 w 22"/>
                <a:gd name="T41" fmla="*/ 30 h 34"/>
                <a:gd name="T42" fmla="*/ 15 w 22"/>
                <a:gd name="T43" fmla="*/ 30 h 34"/>
                <a:gd name="T44" fmla="*/ 15 w 22"/>
                <a:gd name="T45" fmla="*/ 30 h 34"/>
                <a:gd name="T46" fmla="*/ 11 w 22"/>
                <a:gd name="T47" fmla="*/ 30 h 34"/>
                <a:gd name="T48" fmla="*/ 11 w 22"/>
                <a:gd name="T49" fmla="*/ 32 h 34"/>
                <a:gd name="T50" fmla="*/ 11 w 22"/>
                <a:gd name="T51" fmla="*/ 34 h 34"/>
                <a:gd name="T52" fmla="*/ 11 w 22"/>
                <a:gd name="T53" fmla="*/ 34 h 34"/>
                <a:gd name="T54" fmla="*/ 11 w 22"/>
                <a:gd name="T55" fmla="*/ 34 h 34"/>
                <a:gd name="T56" fmla="*/ 9 w 22"/>
                <a:gd name="T57" fmla="*/ 32 h 34"/>
                <a:gd name="T58" fmla="*/ 7 w 22"/>
                <a:gd name="T59" fmla="*/ 30 h 34"/>
                <a:gd name="T60" fmla="*/ 7 w 22"/>
                <a:gd name="T61" fmla="*/ 28 h 34"/>
                <a:gd name="T62" fmla="*/ 7 w 22"/>
                <a:gd name="T63" fmla="*/ 28 h 34"/>
                <a:gd name="T64" fmla="*/ 7 w 22"/>
                <a:gd name="T65" fmla="*/ 20 h 34"/>
                <a:gd name="T66" fmla="*/ 7 w 22"/>
                <a:gd name="T67" fmla="*/ 20 h 34"/>
                <a:gd name="T68" fmla="*/ 7 w 22"/>
                <a:gd name="T69" fmla="*/ 18 h 34"/>
                <a:gd name="T70" fmla="*/ 7 w 22"/>
                <a:gd name="T71" fmla="*/ 15 h 34"/>
                <a:gd name="T72" fmla="*/ 7 w 22"/>
                <a:gd name="T73" fmla="*/ 15 h 34"/>
                <a:gd name="T74" fmla="*/ 5 w 22"/>
                <a:gd name="T75" fmla="*/ 13 h 34"/>
                <a:gd name="T76" fmla="*/ 3 w 22"/>
                <a:gd name="T77" fmla="*/ 9 h 34"/>
                <a:gd name="T78" fmla="*/ 0 w 22"/>
                <a:gd name="T79" fmla="*/ 5 h 34"/>
                <a:gd name="T80" fmla="*/ 0 w 22"/>
                <a:gd name="T81" fmla="*/ 0 h 34"/>
                <a:gd name="T82" fmla="*/ 0 w 22"/>
                <a:gd name="T83" fmla="*/ 0 h 34"/>
                <a:gd name="T84" fmla="*/ 0 w 22"/>
                <a:gd name="T85" fmla="*/ 0 h 34"/>
                <a:gd name="T86" fmla="*/ 0 w 22"/>
                <a:gd name="T8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34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11" y="9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5" y="13"/>
                  </a:lnTo>
                  <a:lnTo>
                    <a:pt x="15" y="15"/>
                  </a:lnTo>
                  <a:lnTo>
                    <a:pt x="17" y="18"/>
                  </a:lnTo>
                  <a:lnTo>
                    <a:pt x="18" y="22"/>
                  </a:lnTo>
                  <a:lnTo>
                    <a:pt x="20" y="2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30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7" y="32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107CC096-7290-7B42-8FC2-AC514735B4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77732" y="2006481"/>
              <a:ext cx="32703" cy="44790"/>
            </a:xfrm>
            <a:custGeom>
              <a:avLst/>
              <a:gdLst>
                <a:gd name="T0" fmla="*/ 0 w 22"/>
                <a:gd name="T1" fmla="*/ 0 h 34"/>
                <a:gd name="T2" fmla="*/ 0 w 22"/>
                <a:gd name="T3" fmla="*/ 0 h 34"/>
                <a:gd name="T4" fmla="*/ 1 w 22"/>
                <a:gd name="T5" fmla="*/ 0 h 34"/>
                <a:gd name="T6" fmla="*/ 5 w 22"/>
                <a:gd name="T7" fmla="*/ 0 h 34"/>
                <a:gd name="T8" fmla="*/ 5 w 22"/>
                <a:gd name="T9" fmla="*/ 0 h 34"/>
                <a:gd name="T10" fmla="*/ 7 w 22"/>
                <a:gd name="T11" fmla="*/ 3 h 34"/>
                <a:gd name="T12" fmla="*/ 11 w 22"/>
                <a:gd name="T13" fmla="*/ 9 h 34"/>
                <a:gd name="T14" fmla="*/ 11 w 22"/>
                <a:gd name="T15" fmla="*/ 13 h 34"/>
                <a:gd name="T16" fmla="*/ 11 w 22"/>
                <a:gd name="T17" fmla="*/ 13 h 34"/>
                <a:gd name="T18" fmla="*/ 15 w 22"/>
                <a:gd name="T19" fmla="*/ 13 h 34"/>
                <a:gd name="T20" fmla="*/ 15 w 22"/>
                <a:gd name="T21" fmla="*/ 15 h 34"/>
                <a:gd name="T22" fmla="*/ 17 w 22"/>
                <a:gd name="T23" fmla="*/ 18 h 34"/>
                <a:gd name="T24" fmla="*/ 18 w 22"/>
                <a:gd name="T25" fmla="*/ 22 h 34"/>
                <a:gd name="T26" fmla="*/ 20 w 22"/>
                <a:gd name="T27" fmla="*/ 24 h 34"/>
                <a:gd name="T28" fmla="*/ 22 w 22"/>
                <a:gd name="T29" fmla="*/ 26 h 34"/>
                <a:gd name="T30" fmla="*/ 22 w 22"/>
                <a:gd name="T31" fmla="*/ 26 h 34"/>
                <a:gd name="T32" fmla="*/ 22 w 22"/>
                <a:gd name="T33" fmla="*/ 30 h 34"/>
                <a:gd name="T34" fmla="*/ 18 w 22"/>
                <a:gd name="T35" fmla="*/ 34 h 34"/>
                <a:gd name="T36" fmla="*/ 18 w 22"/>
                <a:gd name="T37" fmla="*/ 34 h 34"/>
                <a:gd name="T38" fmla="*/ 17 w 22"/>
                <a:gd name="T39" fmla="*/ 32 h 34"/>
                <a:gd name="T40" fmla="*/ 15 w 22"/>
                <a:gd name="T41" fmla="*/ 30 h 34"/>
                <a:gd name="T42" fmla="*/ 15 w 22"/>
                <a:gd name="T43" fmla="*/ 30 h 34"/>
                <a:gd name="T44" fmla="*/ 15 w 22"/>
                <a:gd name="T45" fmla="*/ 30 h 34"/>
                <a:gd name="T46" fmla="*/ 11 w 22"/>
                <a:gd name="T47" fmla="*/ 30 h 34"/>
                <a:gd name="T48" fmla="*/ 11 w 22"/>
                <a:gd name="T49" fmla="*/ 32 h 34"/>
                <a:gd name="T50" fmla="*/ 11 w 22"/>
                <a:gd name="T51" fmla="*/ 34 h 34"/>
                <a:gd name="T52" fmla="*/ 11 w 22"/>
                <a:gd name="T53" fmla="*/ 34 h 34"/>
                <a:gd name="T54" fmla="*/ 11 w 22"/>
                <a:gd name="T55" fmla="*/ 34 h 34"/>
                <a:gd name="T56" fmla="*/ 9 w 22"/>
                <a:gd name="T57" fmla="*/ 32 h 34"/>
                <a:gd name="T58" fmla="*/ 7 w 22"/>
                <a:gd name="T59" fmla="*/ 30 h 34"/>
                <a:gd name="T60" fmla="*/ 7 w 22"/>
                <a:gd name="T61" fmla="*/ 28 h 34"/>
                <a:gd name="T62" fmla="*/ 7 w 22"/>
                <a:gd name="T63" fmla="*/ 28 h 34"/>
                <a:gd name="T64" fmla="*/ 7 w 22"/>
                <a:gd name="T65" fmla="*/ 20 h 34"/>
                <a:gd name="T66" fmla="*/ 7 w 22"/>
                <a:gd name="T67" fmla="*/ 20 h 34"/>
                <a:gd name="T68" fmla="*/ 7 w 22"/>
                <a:gd name="T69" fmla="*/ 18 h 34"/>
                <a:gd name="T70" fmla="*/ 7 w 22"/>
                <a:gd name="T71" fmla="*/ 15 h 34"/>
                <a:gd name="T72" fmla="*/ 7 w 22"/>
                <a:gd name="T73" fmla="*/ 15 h 34"/>
                <a:gd name="T74" fmla="*/ 5 w 22"/>
                <a:gd name="T75" fmla="*/ 13 h 34"/>
                <a:gd name="T76" fmla="*/ 3 w 22"/>
                <a:gd name="T77" fmla="*/ 9 h 34"/>
                <a:gd name="T78" fmla="*/ 0 w 22"/>
                <a:gd name="T79" fmla="*/ 5 h 34"/>
                <a:gd name="T80" fmla="*/ 0 w 22"/>
                <a:gd name="T81" fmla="*/ 0 h 34"/>
                <a:gd name="T82" fmla="*/ 0 w 22"/>
                <a:gd name="T83" fmla="*/ 0 h 34"/>
                <a:gd name="T84" fmla="*/ 0 w 22"/>
                <a:gd name="T85" fmla="*/ 0 h 34"/>
                <a:gd name="T86" fmla="*/ 0 w 22"/>
                <a:gd name="T8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34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11" y="9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5" y="13"/>
                  </a:lnTo>
                  <a:lnTo>
                    <a:pt x="15" y="15"/>
                  </a:lnTo>
                  <a:lnTo>
                    <a:pt x="17" y="18"/>
                  </a:lnTo>
                  <a:lnTo>
                    <a:pt x="18" y="22"/>
                  </a:lnTo>
                  <a:lnTo>
                    <a:pt x="20" y="2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30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7" y="32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71B68856-46E4-4A44-870A-9EB79DBF5F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52" y="1974499"/>
              <a:ext cx="14219" cy="31993"/>
            </a:xfrm>
            <a:custGeom>
              <a:avLst/>
              <a:gdLst>
                <a:gd name="T0" fmla="*/ 2 w 9"/>
                <a:gd name="T1" fmla="*/ 0 h 25"/>
                <a:gd name="T2" fmla="*/ 2 w 9"/>
                <a:gd name="T3" fmla="*/ 0 h 25"/>
                <a:gd name="T4" fmla="*/ 0 w 9"/>
                <a:gd name="T5" fmla="*/ 4 h 25"/>
                <a:gd name="T6" fmla="*/ 0 w 9"/>
                <a:gd name="T7" fmla="*/ 8 h 25"/>
                <a:gd name="T8" fmla="*/ 2 w 9"/>
                <a:gd name="T9" fmla="*/ 13 h 25"/>
                <a:gd name="T10" fmla="*/ 2 w 9"/>
                <a:gd name="T11" fmla="*/ 13 h 25"/>
                <a:gd name="T12" fmla="*/ 4 w 9"/>
                <a:gd name="T13" fmla="*/ 21 h 25"/>
                <a:gd name="T14" fmla="*/ 6 w 9"/>
                <a:gd name="T15" fmla="*/ 25 h 25"/>
                <a:gd name="T16" fmla="*/ 8 w 9"/>
                <a:gd name="T17" fmla="*/ 25 h 25"/>
                <a:gd name="T18" fmla="*/ 8 w 9"/>
                <a:gd name="T19" fmla="*/ 25 h 25"/>
                <a:gd name="T20" fmla="*/ 8 w 9"/>
                <a:gd name="T21" fmla="*/ 25 h 25"/>
                <a:gd name="T22" fmla="*/ 9 w 9"/>
                <a:gd name="T23" fmla="*/ 21 h 25"/>
                <a:gd name="T24" fmla="*/ 8 w 9"/>
                <a:gd name="T25" fmla="*/ 19 h 25"/>
                <a:gd name="T26" fmla="*/ 8 w 9"/>
                <a:gd name="T27" fmla="*/ 17 h 25"/>
                <a:gd name="T28" fmla="*/ 8 w 9"/>
                <a:gd name="T29" fmla="*/ 15 h 25"/>
                <a:gd name="T30" fmla="*/ 8 w 9"/>
                <a:gd name="T31" fmla="*/ 15 h 25"/>
                <a:gd name="T32" fmla="*/ 8 w 9"/>
                <a:gd name="T33" fmla="*/ 13 h 25"/>
                <a:gd name="T34" fmla="*/ 8 w 9"/>
                <a:gd name="T35" fmla="*/ 13 h 25"/>
                <a:gd name="T36" fmla="*/ 6 w 9"/>
                <a:gd name="T37" fmla="*/ 8 h 25"/>
                <a:gd name="T38" fmla="*/ 6 w 9"/>
                <a:gd name="T39" fmla="*/ 8 h 25"/>
                <a:gd name="T40" fmla="*/ 4 w 9"/>
                <a:gd name="T41" fmla="*/ 4 h 25"/>
                <a:gd name="T42" fmla="*/ 2 w 9"/>
                <a:gd name="T43" fmla="*/ 0 h 25"/>
                <a:gd name="T44" fmla="*/ 2 w 9"/>
                <a:gd name="T45" fmla="*/ 0 h 25"/>
                <a:gd name="T46" fmla="*/ 2 w 9"/>
                <a:gd name="T47" fmla="*/ 0 h 25"/>
                <a:gd name="T48" fmla="*/ 2 w 9"/>
                <a:gd name="T4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5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2F8D7830-BF84-9A4D-B5D6-51E269BC44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39352" y="1974499"/>
              <a:ext cx="14219" cy="31993"/>
            </a:xfrm>
            <a:custGeom>
              <a:avLst/>
              <a:gdLst>
                <a:gd name="T0" fmla="*/ 2 w 9"/>
                <a:gd name="T1" fmla="*/ 0 h 25"/>
                <a:gd name="T2" fmla="*/ 2 w 9"/>
                <a:gd name="T3" fmla="*/ 0 h 25"/>
                <a:gd name="T4" fmla="*/ 0 w 9"/>
                <a:gd name="T5" fmla="*/ 4 h 25"/>
                <a:gd name="T6" fmla="*/ 0 w 9"/>
                <a:gd name="T7" fmla="*/ 8 h 25"/>
                <a:gd name="T8" fmla="*/ 2 w 9"/>
                <a:gd name="T9" fmla="*/ 13 h 25"/>
                <a:gd name="T10" fmla="*/ 2 w 9"/>
                <a:gd name="T11" fmla="*/ 13 h 25"/>
                <a:gd name="T12" fmla="*/ 4 w 9"/>
                <a:gd name="T13" fmla="*/ 21 h 25"/>
                <a:gd name="T14" fmla="*/ 6 w 9"/>
                <a:gd name="T15" fmla="*/ 25 h 25"/>
                <a:gd name="T16" fmla="*/ 8 w 9"/>
                <a:gd name="T17" fmla="*/ 25 h 25"/>
                <a:gd name="T18" fmla="*/ 8 w 9"/>
                <a:gd name="T19" fmla="*/ 25 h 25"/>
                <a:gd name="T20" fmla="*/ 8 w 9"/>
                <a:gd name="T21" fmla="*/ 25 h 25"/>
                <a:gd name="T22" fmla="*/ 9 w 9"/>
                <a:gd name="T23" fmla="*/ 21 h 25"/>
                <a:gd name="T24" fmla="*/ 8 w 9"/>
                <a:gd name="T25" fmla="*/ 19 h 25"/>
                <a:gd name="T26" fmla="*/ 8 w 9"/>
                <a:gd name="T27" fmla="*/ 17 h 25"/>
                <a:gd name="T28" fmla="*/ 8 w 9"/>
                <a:gd name="T29" fmla="*/ 15 h 25"/>
                <a:gd name="T30" fmla="*/ 8 w 9"/>
                <a:gd name="T31" fmla="*/ 15 h 25"/>
                <a:gd name="T32" fmla="*/ 8 w 9"/>
                <a:gd name="T33" fmla="*/ 13 h 25"/>
                <a:gd name="T34" fmla="*/ 8 w 9"/>
                <a:gd name="T35" fmla="*/ 13 h 25"/>
                <a:gd name="T36" fmla="*/ 6 w 9"/>
                <a:gd name="T37" fmla="*/ 8 h 25"/>
                <a:gd name="T38" fmla="*/ 6 w 9"/>
                <a:gd name="T39" fmla="*/ 8 h 25"/>
                <a:gd name="T40" fmla="*/ 4 w 9"/>
                <a:gd name="T41" fmla="*/ 4 h 25"/>
                <a:gd name="T42" fmla="*/ 2 w 9"/>
                <a:gd name="T43" fmla="*/ 0 h 25"/>
                <a:gd name="T44" fmla="*/ 2 w 9"/>
                <a:gd name="T45" fmla="*/ 0 h 25"/>
                <a:gd name="T46" fmla="*/ 2 w 9"/>
                <a:gd name="T47" fmla="*/ 0 h 25"/>
                <a:gd name="T48" fmla="*/ 2 w 9"/>
                <a:gd name="T4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25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25FAAA09-00EA-174E-97B3-3BC8F99D9B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702 w 819"/>
                <a:gd name="T1" fmla="*/ 93 h 459"/>
                <a:gd name="T2" fmla="*/ 662 w 819"/>
                <a:gd name="T3" fmla="*/ 106 h 459"/>
                <a:gd name="T4" fmla="*/ 637 w 819"/>
                <a:gd name="T5" fmla="*/ 128 h 459"/>
                <a:gd name="T6" fmla="*/ 596 w 819"/>
                <a:gd name="T7" fmla="*/ 132 h 459"/>
                <a:gd name="T8" fmla="*/ 581 w 819"/>
                <a:gd name="T9" fmla="*/ 113 h 459"/>
                <a:gd name="T10" fmla="*/ 584 w 819"/>
                <a:gd name="T11" fmla="*/ 87 h 459"/>
                <a:gd name="T12" fmla="*/ 550 w 819"/>
                <a:gd name="T13" fmla="*/ 91 h 459"/>
                <a:gd name="T14" fmla="*/ 543 w 819"/>
                <a:gd name="T15" fmla="*/ 130 h 459"/>
                <a:gd name="T16" fmla="*/ 518 w 819"/>
                <a:gd name="T17" fmla="*/ 127 h 459"/>
                <a:gd name="T18" fmla="*/ 520 w 819"/>
                <a:gd name="T19" fmla="*/ 94 h 459"/>
                <a:gd name="T20" fmla="*/ 550 w 819"/>
                <a:gd name="T21" fmla="*/ 70 h 459"/>
                <a:gd name="T22" fmla="*/ 558 w 819"/>
                <a:gd name="T23" fmla="*/ 55 h 459"/>
                <a:gd name="T24" fmla="*/ 518 w 819"/>
                <a:gd name="T25" fmla="*/ 51 h 459"/>
                <a:gd name="T26" fmla="*/ 490 w 819"/>
                <a:gd name="T27" fmla="*/ 55 h 459"/>
                <a:gd name="T28" fmla="*/ 469 w 819"/>
                <a:gd name="T29" fmla="*/ 53 h 459"/>
                <a:gd name="T30" fmla="*/ 486 w 819"/>
                <a:gd name="T31" fmla="*/ 24 h 459"/>
                <a:gd name="T32" fmla="*/ 446 w 819"/>
                <a:gd name="T33" fmla="*/ 13 h 459"/>
                <a:gd name="T34" fmla="*/ 420 w 819"/>
                <a:gd name="T35" fmla="*/ 0 h 459"/>
                <a:gd name="T36" fmla="*/ 70 w 819"/>
                <a:gd name="T37" fmla="*/ 7 h 459"/>
                <a:gd name="T38" fmla="*/ 34 w 819"/>
                <a:gd name="T39" fmla="*/ 40 h 459"/>
                <a:gd name="T40" fmla="*/ 0 w 819"/>
                <a:gd name="T41" fmla="*/ 26 h 459"/>
                <a:gd name="T42" fmla="*/ 8 w 819"/>
                <a:gd name="T43" fmla="*/ 94 h 459"/>
                <a:gd name="T44" fmla="*/ 2 w 819"/>
                <a:gd name="T45" fmla="*/ 142 h 459"/>
                <a:gd name="T46" fmla="*/ 9 w 819"/>
                <a:gd name="T47" fmla="*/ 187 h 459"/>
                <a:gd name="T48" fmla="*/ 34 w 819"/>
                <a:gd name="T49" fmla="*/ 236 h 459"/>
                <a:gd name="T50" fmla="*/ 57 w 819"/>
                <a:gd name="T51" fmla="*/ 285 h 459"/>
                <a:gd name="T52" fmla="*/ 100 w 819"/>
                <a:gd name="T53" fmla="*/ 308 h 459"/>
                <a:gd name="T54" fmla="*/ 233 w 819"/>
                <a:gd name="T55" fmla="*/ 346 h 459"/>
                <a:gd name="T56" fmla="*/ 357 w 819"/>
                <a:gd name="T57" fmla="*/ 414 h 459"/>
                <a:gd name="T58" fmla="*/ 397 w 819"/>
                <a:gd name="T59" fmla="*/ 399 h 459"/>
                <a:gd name="T60" fmla="*/ 420 w 819"/>
                <a:gd name="T61" fmla="*/ 380 h 459"/>
                <a:gd name="T62" fmla="*/ 441 w 819"/>
                <a:gd name="T63" fmla="*/ 372 h 459"/>
                <a:gd name="T64" fmla="*/ 469 w 819"/>
                <a:gd name="T65" fmla="*/ 374 h 459"/>
                <a:gd name="T66" fmla="*/ 488 w 819"/>
                <a:gd name="T67" fmla="*/ 384 h 459"/>
                <a:gd name="T68" fmla="*/ 497 w 819"/>
                <a:gd name="T69" fmla="*/ 371 h 459"/>
                <a:gd name="T70" fmla="*/ 518 w 819"/>
                <a:gd name="T71" fmla="*/ 361 h 459"/>
                <a:gd name="T72" fmla="*/ 545 w 819"/>
                <a:gd name="T73" fmla="*/ 365 h 459"/>
                <a:gd name="T74" fmla="*/ 573 w 819"/>
                <a:gd name="T75" fmla="*/ 372 h 459"/>
                <a:gd name="T76" fmla="*/ 592 w 819"/>
                <a:gd name="T77" fmla="*/ 401 h 459"/>
                <a:gd name="T78" fmla="*/ 609 w 819"/>
                <a:gd name="T79" fmla="*/ 441 h 459"/>
                <a:gd name="T80" fmla="*/ 622 w 819"/>
                <a:gd name="T81" fmla="*/ 459 h 459"/>
                <a:gd name="T82" fmla="*/ 628 w 819"/>
                <a:gd name="T83" fmla="*/ 416 h 459"/>
                <a:gd name="T84" fmla="*/ 613 w 819"/>
                <a:gd name="T85" fmla="*/ 363 h 459"/>
                <a:gd name="T86" fmla="*/ 622 w 819"/>
                <a:gd name="T87" fmla="*/ 329 h 459"/>
                <a:gd name="T88" fmla="*/ 664 w 819"/>
                <a:gd name="T89" fmla="*/ 293 h 459"/>
                <a:gd name="T90" fmla="*/ 685 w 819"/>
                <a:gd name="T91" fmla="*/ 280 h 459"/>
                <a:gd name="T92" fmla="*/ 696 w 819"/>
                <a:gd name="T93" fmla="*/ 265 h 459"/>
                <a:gd name="T94" fmla="*/ 690 w 819"/>
                <a:gd name="T95" fmla="*/ 251 h 459"/>
                <a:gd name="T96" fmla="*/ 681 w 819"/>
                <a:gd name="T97" fmla="*/ 234 h 459"/>
                <a:gd name="T98" fmla="*/ 679 w 819"/>
                <a:gd name="T99" fmla="*/ 217 h 459"/>
                <a:gd name="T100" fmla="*/ 688 w 819"/>
                <a:gd name="T101" fmla="*/ 206 h 459"/>
                <a:gd name="T102" fmla="*/ 692 w 819"/>
                <a:gd name="T103" fmla="*/ 234 h 459"/>
                <a:gd name="T104" fmla="*/ 696 w 819"/>
                <a:gd name="T105" fmla="*/ 195 h 459"/>
                <a:gd name="T106" fmla="*/ 717 w 819"/>
                <a:gd name="T107" fmla="*/ 178 h 459"/>
                <a:gd name="T108" fmla="*/ 768 w 819"/>
                <a:gd name="T109" fmla="*/ 153 h 459"/>
                <a:gd name="T110" fmla="*/ 800 w 819"/>
                <a:gd name="T111" fmla="*/ 100 h 459"/>
                <a:gd name="T112" fmla="*/ 806 w 819"/>
                <a:gd name="T113" fmla="*/ 51 h 459"/>
                <a:gd name="T114" fmla="*/ 775 w 819"/>
                <a:gd name="T115" fmla="*/ 6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55" y="85"/>
                  </a:lnTo>
                  <a:lnTo>
                    <a:pt x="755" y="85"/>
                  </a:lnTo>
                  <a:lnTo>
                    <a:pt x="755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6973CCFB-C36F-D849-8447-BD3A49EDB3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702 w 819"/>
                <a:gd name="T1" fmla="*/ 93 h 459"/>
                <a:gd name="T2" fmla="*/ 662 w 819"/>
                <a:gd name="T3" fmla="*/ 106 h 459"/>
                <a:gd name="T4" fmla="*/ 637 w 819"/>
                <a:gd name="T5" fmla="*/ 128 h 459"/>
                <a:gd name="T6" fmla="*/ 596 w 819"/>
                <a:gd name="T7" fmla="*/ 132 h 459"/>
                <a:gd name="T8" fmla="*/ 581 w 819"/>
                <a:gd name="T9" fmla="*/ 113 h 459"/>
                <a:gd name="T10" fmla="*/ 584 w 819"/>
                <a:gd name="T11" fmla="*/ 87 h 459"/>
                <a:gd name="T12" fmla="*/ 550 w 819"/>
                <a:gd name="T13" fmla="*/ 91 h 459"/>
                <a:gd name="T14" fmla="*/ 543 w 819"/>
                <a:gd name="T15" fmla="*/ 130 h 459"/>
                <a:gd name="T16" fmla="*/ 518 w 819"/>
                <a:gd name="T17" fmla="*/ 127 h 459"/>
                <a:gd name="T18" fmla="*/ 520 w 819"/>
                <a:gd name="T19" fmla="*/ 94 h 459"/>
                <a:gd name="T20" fmla="*/ 550 w 819"/>
                <a:gd name="T21" fmla="*/ 70 h 459"/>
                <a:gd name="T22" fmla="*/ 558 w 819"/>
                <a:gd name="T23" fmla="*/ 55 h 459"/>
                <a:gd name="T24" fmla="*/ 518 w 819"/>
                <a:gd name="T25" fmla="*/ 51 h 459"/>
                <a:gd name="T26" fmla="*/ 490 w 819"/>
                <a:gd name="T27" fmla="*/ 55 h 459"/>
                <a:gd name="T28" fmla="*/ 469 w 819"/>
                <a:gd name="T29" fmla="*/ 53 h 459"/>
                <a:gd name="T30" fmla="*/ 486 w 819"/>
                <a:gd name="T31" fmla="*/ 24 h 459"/>
                <a:gd name="T32" fmla="*/ 446 w 819"/>
                <a:gd name="T33" fmla="*/ 13 h 459"/>
                <a:gd name="T34" fmla="*/ 420 w 819"/>
                <a:gd name="T35" fmla="*/ 0 h 459"/>
                <a:gd name="T36" fmla="*/ 70 w 819"/>
                <a:gd name="T37" fmla="*/ 7 h 459"/>
                <a:gd name="T38" fmla="*/ 34 w 819"/>
                <a:gd name="T39" fmla="*/ 40 h 459"/>
                <a:gd name="T40" fmla="*/ 0 w 819"/>
                <a:gd name="T41" fmla="*/ 26 h 459"/>
                <a:gd name="T42" fmla="*/ 8 w 819"/>
                <a:gd name="T43" fmla="*/ 94 h 459"/>
                <a:gd name="T44" fmla="*/ 2 w 819"/>
                <a:gd name="T45" fmla="*/ 142 h 459"/>
                <a:gd name="T46" fmla="*/ 9 w 819"/>
                <a:gd name="T47" fmla="*/ 187 h 459"/>
                <a:gd name="T48" fmla="*/ 34 w 819"/>
                <a:gd name="T49" fmla="*/ 236 h 459"/>
                <a:gd name="T50" fmla="*/ 57 w 819"/>
                <a:gd name="T51" fmla="*/ 285 h 459"/>
                <a:gd name="T52" fmla="*/ 100 w 819"/>
                <a:gd name="T53" fmla="*/ 308 h 459"/>
                <a:gd name="T54" fmla="*/ 233 w 819"/>
                <a:gd name="T55" fmla="*/ 346 h 459"/>
                <a:gd name="T56" fmla="*/ 357 w 819"/>
                <a:gd name="T57" fmla="*/ 414 h 459"/>
                <a:gd name="T58" fmla="*/ 397 w 819"/>
                <a:gd name="T59" fmla="*/ 399 h 459"/>
                <a:gd name="T60" fmla="*/ 420 w 819"/>
                <a:gd name="T61" fmla="*/ 380 h 459"/>
                <a:gd name="T62" fmla="*/ 441 w 819"/>
                <a:gd name="T63" fmla="*/ 372 h 459"/>
                <a:gd name="T64" fmla="*/ 469 w 819"/>
                <a:gd name="T65" fmla="*/ 374 h 459"/>
                <a:gd name="T66" fmla="*/ 488 w 819"/>
                <a:gd name="T67" fmla="*/ 384 h 459"/>
                <a:gd name="T68" fmla="*/ 497 w 819"/>
                <a:gd name="T69" fmla="*/ 371 h 459"/>
                <a:gd name="T70" fmla="*/ 518 w 819"/>
                <a:gd name="T71" fmla="*/ 361 h 459"/>
                <a:gd name="T72" fmla="*/ 545 w 819"/>
                <a:gd name="T73" fmla="*/ 365 h 459"/>
                <a:gd name="T74" fmla="*/ 573 w 819"/>
                <a:gd name="T75" fmla="*/ 372 h 459"/>
                <a:gd name="T76" fmla="*/ 592 w 819"/>
                <a:gd name="T77" fmla="*/ 401 h 459"/>
                <a:gd name="T78" fmla="*/ 609 w 819"/>
                <a:gd name="T79" fmla="*/ 441 h 459"/>
                <a:gd name="T80" fmla="*/ 622 w 819"/>
                <a:gd name="T81" fmla="*/ 459 h 459"/>
                <a:gd name="T82" fmla="*/ 628 w 819"/>
                <a:gd name="T83" fmla="*/ 416 h 459"/>
                <a:gd name="T84" fmla="*/ 613 w 819"/>
                <a:gd name="T85" fmla="*/ 363 h 459"/>
                <a:gd name="T86" fmla="*/ 622 w 819"/>
                <a:gd name="T87" fmla="*/ 329 h 459"/>
                <a:gd name="T88" fmla="*/ 664 w 819"/>
                <a:gd name="T89" fmla="*/ 293 h 459"/>
                <a:gd name="T90" fmla="*/ 685 w 819"/>
                <a:gd name="T91" fmla="*/ 280 h 459"/>
                <a:gd name="T92" fmla="*/ 696 w 819"/>
                <a:gd name="T93" fmla="*/ 265 h 459"/>
                <a:gd name="T94" fmla="*/ 690 w 819"/>
                <a:gd name="T95" fmla="*/ 251 h 459"/>
                <a:gd name="T96" fmla="*/ 681 w 819"/>
                <a:gd name="T97" fmla="*/ 234 h 459"/>
                <a:gd name="T98" fmla="*/ 679 w 819"/>
                <a:gd name="T99" fmla="*/ 217 h 459"/>
                <a:gd name="T100" fmla="*/ 688 w 819"/>
                <a:gd name="T101" fmla="*/ 206 h 459"/>
                <a:gd name="T102" fmla="*/ 692 w 819"/>
                <a:gd name="T103" fmla="*/ 234 h 459"/>
                <a:gd name="T104" fmla="*/ 696 w 819"/>
                <a:gd name="T105" fmla="*/ 195 h 459"/>
                <a:gd name="T106" fmla="*/ 717 w 819"/>
                <a:gd name="T107" fmla="*/ 178 h 459"/>
                <a:gd name="T108" fmla="*/ 768 w 819"/>
                <a:gd name="T109" fmla="*/ 153 h 459"/>
                <a:gd name="T110" fmla="*/ 800 w 819"/>
                <a:gd name="T111" fmla="*/ 100 h 459"/>
                <a:gd name="T112" fmla="*/ 806 w 819"/>
                <a:gd name="T113" fmla="*/ 51 h 459"/>
                <a:gd name="T114" fmla="*/ 775 w 819"/>
                <a:gd name="T115" fmla="*/ 6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55" y="85"/>
                  </a:lnTo>
                  <a:lnTo>
                    <a:pt x="755" y="85"/>
                  </a:lnTo>
                  <a:lnTo>
                    <a:pt x="755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5431441C-5538-A54C-AA2C-71D4174B51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702 w 819"/>
                <a:gd name="T1" fmla="*/ 93 h 459"/>
                <a:gd name="T2" fmla="*/ 662 w 819"/>
                <a:gd name="T3" fmla="*/ 106 h 459"/>
                <a:gd name="T4" fmla="*/ 637 w 819"/>
                <a:gd name="T5" fmla="*/ 128 h 459"/>
                <a:gd name="T6" fmla="*/ 596 w 819"/>
                <a:gd name="T7" fmla="*/ 132 h 459"/>
                <a:gd name="T8" fmla="*/ 581 w 819"/>
                <a:gd name="T9" fmla="*/ 113 h 459"/>
                <a:gd name="T10" fmla="*/ 584 w 819"/>
                <a:gd name="T11" fmla="*/ 87 h 459"/>
                <a:gd name="T12" fmla="*/ 550 w 819"/>
                <a:gd name="T13" fmla="*/ 91 h 459"/>
                <a:gd name="T14" fmla="*/ 543 w 819"/>
                <a:gd name="T15" fmla="*/ 130 h 459"/>
                <a:gd name="T16" fmla="*/ 518 w 819"/>
                <a:gd name="T17" fmla="*/ 127 h 459"/>
                <a:gd name="T18" fmla="*/ 520 w 819"/>
                <a:gd name="T19" fmla="*/ 94 h 459"/>
                <a:gd name="T20" fmla="*/ 550 w 819"/>
                <a:gd name="T21" fmla="*/ 70 h 459"/>
                <a:gd name="T22" fmla="*/ 558 w 819"/>
                <a:gd name="T23" fmla="*/ 55 h 459"/>
                <a:gd name="T24" fmla="*/ 518 w 819"/>
                <a:gd name="T25" fmla="*/ 51 h 459"/>
                <a:gd name="T26" fmla="*/ 490 w 819"/>
                <a:gd name="T27" fmla="*/ 55 h 459"/>
                <a:gd name="T28" fmla="*/ 469 w 819"/>
                <a:gd name="T29" fmla="*/ 53 h 459"/>
                <a:gd name="T30" fmla="*/ 486 w 819"/>
                <a:gd name="T31" fmla="*/ 24 h 459"/>
                <a:gd name="T32" fmla="*/ 446 w 819"/>
                <a:gd name="T33" fmla="*/ 13 h 459"/>
                <a:gd name="T34" fmla="*/ 420 w 819"/>
                <a:gd name="T35" fmla="*/ 0 h 459"/>
                <a:gd name="T36" fmla="*/ 70 w 819"/>
                <a:gd name="T37" fmla="*/ 7 h 459"/>
                <a:gd name="T38" fmla="*/ 34 w 819"/>
                <a:gd name="T39" fmla="*/ 40 h 459"/>
                <a:gd name="T40" fmla="*/ 0 w 819"/>
                <a:gd name="T41" fmla="*/ 26 h 459"/>
                <a:gd name="T42" fmla="*/ 8 w 819"/>
                <a:gd name="T43" fmla="*/ 94 h 459"/>
                <a:gd name="T44" fmla="*/ 2 w 819"/>
                <a:gd name="T45" fmla="*/ 142 h 459"/>
                <a:gd name="T46" fmla="*/ 9 w 819"/>
                <a:gd name="T47" fmla="*/ 187 h 459"/>
                <a:gd name="T48" fmla="*/ 34 w 819"/>
                <a:gd name="T49" fmla="*/ 236 h 459"/>
                <a:gd name="T50" fmla="*/ 57 w 819"/>
                <a:gd name="T51" fmla="*/ 285 h 459"/>
                <a:gd name="T52" fmla="*/ 100 w 819"/>
                <a:gd name="T53" fmla="*/ 308 h 459"/>
                <a:gd name="T54" fmla="*/ 233 w 819"/>
                <a:gd name="T55" fmla="*/ 346 h 459"/>
                <a:gd name="T56" fmla="*/ 357 w 819"/>
                <a:gd name="T57" fmla="*/ 414 h 459"/>
                <a:gd name="T58" fmla="*/ 397 w 819"/>
                <a:gd name="T59" fmla="*/ 399 h 459"/>
                <a:gd name="T60" fmla="*/ 420 w 819"/>
                <a:gd name="T61" fmla="*/ 380 h 459"/>
                <a:gd name="T62" fmla="*/ 441 w 819"/>
                <a:gd name="T63" fmla="*/ 372 h 459"/>
                <a:gd name="T64" fmla="*/ 469 w 819"/>
                <a:gd name="T65" fmla="*/ 374 h 459"/>
                <a:gd name="T66" fmla="*/ 488 w 819"/>
                <a:gd name="T67" fmla="*/ 384 h 459"/>
                <a:gd name="T68" fmla="*/ 497 w 819"/>
                <a:gd name="T69" fmla="*/ 371 h 459"/>
                <a:gd name="T70" fmla="*/ 518 w 819"/>
                <a:gd name="T71" fmla="*/ 361 h 459"/>
                <a:gd name="T72" fmla="*/ 545 w 819"/>
                <a:gd name="T73" fmla="*/ 365 h 459"/>
                <a:gd name="T74" fmla="*/ 573 w 819"/>
                <a:gd name="T75" fmla="*/ 372 h 459"/>
                <a:gd name="T76" fmla="*/ 592 w 819"/>
                <a:gd name="T77" fmla="*/ 401 h 459"/>
                <a:gd name="T78" fmla="*/ 609 w 819"/>
                <a:gd name="T79" fmla="*/ 441 h 459"/>
                <a:gd name="T80" fmla="*/ 622 w 819"/>
                <a:gd name="T81" fmla="*/ 459 h 459"/>
                <a:gd name="T82" fmla="*/ 628 w 819"/>
                <a:gd name="T83" fmla="*/ 416 h 459"/>
                <a:gd name="T84" fmla="*/ 613 w 819"/>
                <a:gd name="T85" fmla="*/ 363 h 459"/>
                <a:gd name="T86" fmla="*/ 622 w 819"/>
                <a:gd name="T87" fmla="*/ 329 h 459"/>
                <a:gd name="T88" fmla="*/ 664 w 819"/>
                <a:gd name="T89" fmla="*/ 293 h 459"/>
                <a:gd name="T90" fmla="*/ 685 w 819"/>
                <a:gd name="T91" fmla="*/ 280 h 459"/>
                <a:gd name="T92" fmla="*/ 696 w 819"/>
                <a:gd name="T93" fmla="*/ 265 h 459"/>
                <a:gd name="T94" fmla="*/ 690 w 819"/>
                <a:gd name="T95" fmla="*/ 251 h 459"/>
                <a:gd name="T96" fmla="*/ 681 w 819"/>
                <a:gd name="T97" fmla="*/ 234 h 459"/>
                <a:gd name="T98" fmla="*/ 679 w 819"/>
                <a:gd name="T99" fmla="*/ 217 h 459"/>
                <a:gd name="T100" fmla="*/ 688 w 819"/>
                <a:gd name="T101" fmla="*/ 206 h 459"/>
                <a:gd name="T102" fmla="*/ 692 w 819"/>
                <a:gd name="T103" fmla="*/ 234 h 459"/>
                <a:gd name="T104" fmla="*/ 696 w 819"/>
                <a:gd name="T105" fmla="*/ 195 h 459"/>
                <a:gd name="T106" fmla="*/ 717 w 819"/>
                <a:gd name="T107" fmla="*/ 178 h 459"/>
                <a:gd name="T108" fmla="*/ 768 w 819"/>
                <a:gd name="T109" fmla="*/ 153 h 459"/>
                <a:gd name="T110" fmla="*/ 800 w 819"/>
                <a:gd name="T111" fmla="*/ 100 h 459"/>
                <a:gd name="T112" fmla="*/ 806 w 819"/>
                <a:gd name="T113" fmla="*/ 51 h 459"/>
                <a:gd name="T114" fmla="*/ 775 w 819"/>
                <a:gd name="T115" fmla="*/ 6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60" y="83"/>
                  </a:lnTo>
                  <a:lnTo>
                    <a:pt x="755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D0E2362E-7092-F243-8200-3CA351FF63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75375" y="2202703"/>
              <a:ext cx="1251269" cy="597197"/>
            </a:xfrm>
            <a:custGeom>
              <a:avLst/>
              <a:gdLst>
                <a:gd name="T0" fmla="*/ 2041248980 w 819"/>
                <a:gd name="T1" fmla="*/ 348402780 h 459"/>
                <a:gd name="T2" fmla="*/ 1924938070 w 819"/>
                <a:gd name="T3" fmla="*/ 397104098 h 459"/>
                <a:gd name="T4" fmla="*/ 1852244603 w 819"/>
                <a:gd name="T5" fmla="*/ 479521564 h 459"/>
                <a:gd name="T6" fmla="*/ 1733025408 w 819"/>
                <a:gd name="T7" fmla="*/ 494506734 h 459"/>
                <a:gd name="T8" fmla="*/ 1689409669 w 819"/>
                <a:gd name="T9" fmla="*/ 423328630 h 459"/>
                <a:gd name="T10" fmla="*/ 1698132817 w 819"/>
                <a:gd name="T11" fmla="*/ 325924057 h 459"/>
                <a:gd name="T12" fmla="*/ 1599268201 w 819"/>
                <a:gd name="T13" fmla="*/ 340909227 h 459"/>
                <a:gd name="T14" fmla="*/ 1578915327 w 819"/>
                <a:gd name="T15" fmla="*/ 487015118 h 459"/>
                <a:gd name="T16" fmla="*/ 1506220155 w 819"/>
                <a:gd name="T17" fmla="*/ 475775756 h 459"/>
                <a:gd name="T18" fmla="*/ 1512036724 w 819"/>
                <a:gd name="T19" fmla="*/ 352148588 h 459"/>
                <a:gd name="T20" fmla="*/ 1599268201 w 819"/>
                <a:gd name="T21" fmla="*/ 262237569 h 459"/>
                <a:gd name="T22" fmla="*/ 1622531066 w 819"/>
                <a:gd name="T23" fmla="*/ 206044634 h 459"/>
                <a:gd name="T24" fmla="*/ 1506220155 w 819"/>
                <a:gd name="T25" fmla="*/ 191059464 h 459"/>
                <a:gd name="T26" fmla="*/ 1424803541 w 819"/>
                <a:gd name="T27" fmla="*/ 206044634 h 459"/>
                <a:gd name="T28" fmla="*/ 1363739801 w 819"/>
                <a:gd name="T29" fmla="*/ 198551081 h 459"/>
                <a:gd name="T30" fmla="*/ 1413172109 w 819"/>
                <a:gd name="T31" fmla="*/ 89911020 h 459"/>
                <a:gd name="T32" fmla="*/ 1296861198 w 819"/>
                <a:gd name="T33" fmla="*/ 48701318 h 459"/>
                <a:gd name="T34" fmla="*/ 1221259447 w 819"/>
                <a:gd name="T35" fmla="*/ 0 h 459"/>
                <a:gd name="T36" fmla="*/ 203544094 w 819"/>
                <a:gd name="T37" fmla="*/ 26224532 h 459"/>
                <a:gd name="T38" fmla="*/ 98864615 w 819"/>
                <a:gd name="T39" fmla="*/ 149849763 h 459"/>
                <a:gd name="T40" fmla="*/ 0 w 819"/>
                <a:gd name="T41" fmla="*/ 97402636 h 459"/>
                <a:gd name="T42" fmla="*/ 23262864 w 819"/>
                <a:gd name="T43" fmla="*/ 352148588 h 459"/>
                <a:gd name="T44" fmla="*/ 5814863 w 819"/>
                <a:gd name="T45" fmla="*/ 531968691 h 459"/>
                <a:gd name="T46" fmla="*/ 26169443 w 819"/>
                <a:gd name="T47" fmla="*/ 700551368 h 459"/>
                <a:gd name="T48" fmla="*/ 98864615 w 819"/>
                <a:gd name="T49" fmla="*/ 884119216 h 459"/>
                <a:gd name="T50" fmla="*/ 165743219 w 819"/>
                <a:gd name="T51" fmla="*/ 1067685126 h 459"/>
                <a:gd name="T52" fmla="*/ 290775571 w 819"/>
                <a:gd name="T53" fmla="*/ 1153848401 h 459"/>
                <a:gd name="T54" fmla="*/ 677509179 w 819"/>
                <a:gd name="T55" fmla="*/ 1296206547 h 459"/>
                <a:gd name="T56" fmla="*/ 1038071639 w 819"/>
                <a:gd name="T57" fmla="*/ 1550952499 h 459"/>
                <a:gd name="T58" fmla="*/ 1154380844 w 819"/>
                <a:gd name="T59" fmla="*/ 1494759564 h 459"/>
                <a:gd name="T60" fmla="*/ 1221259447 w 819"/>
                <a:gd name="T61" fmla="*/ 1423579523 h 459"/>
                <a:gd name="T62" fmla="*/ 1282323187 w 819"/>
                <a:gd name="T63" fmla="*/ 1393611120 h 459"/>
                <a:gd name="T64" fmla="*/ 1363739801 w 819"/>
                <a:gd name="T65" fmla="*/ 1401102736 h 459"/>
                <a:gd name="T66" fmla="*/ 1418986972 w 819"/>
                <a:gd name="T67" fmla="*/ 1438564693 h 459"/>
                <a:gd name="T68" fmla="*/ 1445158121 w 819"/>
                <a:gd name="T69" fmla="*/ 1389863375 h 459"/>
                <a:gd name="T70" fmla="*/ 1506220155 w 819"/>
                <a:gd name="T71" fmla="*/ 1352401418 h 459"/>
                <a:gd name="T72" fmla="*/ 1584730190 w 819"/>
                <a:gd name="T73" fmla="*/ 1367386588 h 459"/>
                <a:gd name="T74" fmla="*/ 1666146805 w 819"/>
                <a:gd name="T75" fmla="*/ 1393611120 h 459"/>
                <a:gd name="T76" fmla="*/ 1721395681 w 819"/>
                <a:gd name="T77" fmla="*/ 1502251181 h 459"/>
                <a:gd name="T78" fmla="*/ 1770826283 w 819"/>
                <a:gd name="T79" fmla="*/ 1652102880 h 459"/>
                <a:gd name="T80" fmla="*/ 1808627159 w 819"/>
                <a:gd name="T81" fmla="*/ 1719535176 h 459"/>
                <a:gd name="T82" fmla="*/ 1826075160 w 819"/>
                <a:gd name="T83" fmla="*/ 1558446052 h 459"/>
                <a:gd name="T84" fmla="*/ 1782457716 w 819"/>
                <a:gd name="T85" fmla="*/ 1359893035 h 459"/>
                <a:gd name="T86" fmla="*/ 1808627159 w 819"/>
                <a:gd name="T87" fmla="*/ 1232520059 h 459"/>
                <a:gd name="T88" fmla="*/ 1930754639 w 819"/>
                <a:gd name="T89" fmla="*/ 1097655466 h 459"/>
                <a:gd name="T90" fmla="*/ 1991816673 w 819"/>
                <a:gd name="T91" fmla="*/ 1048954148 h 459"/>
                <a:gd name="T92" fmla="*/ 2023802685 w 819"/>
                <a:gd name="T93" fmla="*/ 992759277 h 459"/>
                <a:gd name="T94" fmla="*/ 2006356389 w 819"/>
                <a:gd name="T95" fmla="*/ 940312150 h 459"/>
                <a:gd name="T96" fmla="*/ 1980185241 w 819"/>
                <a:gd name="T97" fmla="*/ 876625662 h 459"/>
                <a:gd name="T98" fmla="*/ 1974370377 w 819"/>
                <a:gd name="T99" fmla="*/ 812939174 h 459"/>
                <a:gd name="T100" fmla="*/ 2000539821 w 819"/>
                <a:gd name="T101" fmla="*/ 771729473 h 459"/>
                <a:gd name="T102" fmla="*/ 2012171253 w 819"/>
                <a:gd name="T103" fmla="*/ 876625662 h 459"/>
                <a:gd name="T104" fmla="*/ 2023802685 w 819"/>
                <a:gd name="T105" fmla="*/ 730521708 h 459"/>
                <a:gd name="T106" fmla="*/ 2084864719 w 819"/>
                <a:gd name="T107" fmla="*/ 666835220 h 459"/>
                <a:gd name="T108" fmla="*/ 2147483647 w 819"/>
                <a:gd name="T109" fmla="*/ 573178392 h 459"/>
                <a:gd name="T110" fmla="*/ 2147483647 w 819"/>
                <a:gd name="T111" fmla="*/ 374627312 h 459"/>
                <a:gd name="T112" fmla="*/ 2147483647 w 819"/>
                <a:gd name="T113" fmla="*/ 191059464 h 459"/>
                <a:gd name="T114" fmla="*/ 2147483647 w 819"/>
                <a:gd name="T115" fmla="*/ 232269166 h 4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19" h="459">
                  <a:moveTo>
                    <a:pt x="755" y="85"/>
                  </a:moveTo>
                  <a:lnTo>
                    <a:pt x="751" y="87"/>
                  </a:lnTo>
                  <a:lnTo>
                    <a:pt x="745" y="89"/>
                  </a:lnTo>
                  <a:lnTo>
                    <a:pt x="738" y="91"/>
                  </a:lnTo>
                  <a:lnTo>
                    <a:pt x="734" y="91"/>
                  </a:lnTo>
                  <a:lnTo>
                    <a:pt x="728" y="91"/>
                  </a:lnTo>
                  <a:lnTo>
                    <a:pt x="715" y="91"/>
                  </a:lnTo>
                  <a:lnTo>
                    <a:pt x="707" y="91"/>
                  </a:lnTo>
                  <a:lnTo>
                    <a:pt x="702" y="93"/>
                  </a:lnTo>
                  <a:lnTo>
                    <a:pt x="692" y="100"/>
                  </a:lnTo>
                  <a:lnTo>
                    <a:pt x="687" y="104"/>
                  </a:lnTo>
                  <a:lnTo>
                    <a:pt x="685" y="104"/>
                  </a:lnTo>
                  <a:lnTo>
                    <a:pt x="679" y="106"/>
                  </a:lnTo>
                  <a:lnTo>
                    <a:pt x="675" y="106"/>
                  </a:lnTo>
                  <a:lnTo>
                    <a:pt x="671" y="106"/>
                  </a:lnTo>
                  <a:lnTo>
                    <a:pt x="668" y="106"/>
                  </a:lnTo>
                  <a:lnTo>
                    <a:pt x="662" y="106"/>
                  </a:lnTo>
                  <a:lnTo>
                    <a:pt x="653" y="108"/>
                  </a:lnTo>
                  <a:lnTo>
                    <a:pt x="645" y="113"/>
                  </a:lnTo>
                  <a:lnTo>
                    <a:pt x="643" y="115"/>
                  </a:lnTo>
                  <a:lnTo>
                    <a:pt x="639" y="119"/>
                  </a:lnTo>
                  <a:lnTo>
                    <a:pt x="639" y="121"/>
                  </a:lnTo>
                  <a:lnTo>
                    <a:pt x="639" y="125"/>
                  </a:lnTo>
                  <a:lnTo>
                    <a:pt x="639" y="127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4" y="130"/>
                  </a:lnTo>
                  <a:lnTo>
                    <a:pt x="626" y="132"/>
                  </a:lnTo>
                  <a:lnTo>
                    <a:pt x="615" y="136"/>
                  </a:lnTo>
                  <a:lnTo>
                    <a:pt x="592" y="145"/>
                  </a:lnTo>
                  <a:lnTo>
                    <a:pt x="592" y="142"/>
                  </a:lnTo>
                  <a:lnTo>
                    <a:pt x="592" y="140"/>
                  </a:lnTo>
                  <a:lnTo>
                    <a:pt x="594" y="136"/>
                  </a:lnTo>
                  <a:lnTo>
                    <a:pt x="596" y="132"/>
                  </a:lnTo>
                  <a:lnTo>
                    <a:pt x="596" y="125"/>
                  </a:lnTo>
                  <a:lnTo>
                    <a:pt x="596" y="117"/>
                  </a:lnTo>
                  <a:lnTo>
                    <a:pt x="596" y="113"/>
                  </a:lnTo>
                  <a:lnTo>
                    <a:pt x="592" y="110"/>
                  </a:lnTo>
                  <a:lnTo>
                    <a:pt x="590" y="108"/>
                  </a:lnTo>
                  <a:lnTo>
                    <a:pt x="588" y="108"/>
                  </a:lnTo>
                  <a:lnTo>
                    <a:pt x="588" y="110"/>
                  </a:lnTo>
                  <a:lnTo>
                    <a:pt x="584" y="110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7" y="115"/>
                  </a:lnTo>
                  <a:lnTo>
                    <a:pt x="577" y="111"/>
                  </a:lnTo>
                  <a:lnTo>
                    <a:pt x="579" y="108"/>
                  </a:lnTo>
                  <a:lnTo>
                    <a:pt x="583" y="102"/>
                  </a:lnTo>
                  <a:lnTo>
                    <a:pt x="584" y="98"/>
                  </a:lnTo>
                  <a:lnTo>
                    <a:pt x="584" y="94"/>
                  </a:lnTo>
                  <a:lnTo>
                    <a:pt x="584" y="87"/>
                  </a:lnTo>
                  <a:lnTo>
                    <a:pt x="584" y="83"/>
                  </a:lnTo>
                  <a:lnTo>
                    <a:pt x="581" y="81"/>
                  </a:lnTo>
                  <a:lnTo>
                    <a:pt x="575" y="77"/>
                  </a:lnTo>
                  <a:lnTo>
                    <a:pt x="567" y="74"/>
                  </a:lnTo>
                  <a:lnTo>
                    <a:pt x="562" y="74"/>
                  </a:lnTo>
                  <a:lnTo>
                    <a:pt x="558" y="81"/>
                  </a:lnTo>
                  <a:lnTo>
                    <a:pt x="558" y="83"/>
                  </a:lnTo>
                  <a:lnTo>
                    <a:pt x="556" y="87"/>
                  </a:lnTo>
                  <a:lnTo>
                    <a:pt x="550" y="91"/>
                  </a:lnTo>
                  <a:lnTo>
                    <a:pt x="543" y="93"/>
                  </a:lnTo>
                  <a:lnTo>
                    <a:pt x="541" y="102"/>
                  </a:lnTo>
                  <a:lnTo>
                    <a:pt x="539" y="110"/>
                  </a:lnTo>
                  <a:lnTo>
                    <a:pt x="539" y="115"/>
                  </a:lnTo>
                  <a:lnTo>
                    <a:pt x="539" y="119"/>
                  </a:lnTo>
                  <a:lnTo>
                    <a:pt x="541" y="123"/>
                  </a:lnTo>
                  <a:lnTo>
                    <a:pt x="541" y="127"/>
                  </a:lnTo>
                  <a:lnTo>
                    <a:pt x="543" y="130"/>
                  </a:lnTo>
                  <a:lnTo>
                    <a:pt x="541" y="136"/>
                  </a:lnTo>
                  <a:lnTo>
                    <a:pt x="541" y="142"/>
                  </a:lnTo>
                  <a:lnTo>
                    <a:pt x="531" y="149"/>
                  </a:lnTo>
                  <a:lnTo>
                    <a:pt x="530" y="151"/>
                  </a:lnTo>
                  <a:lnTo>
                    <a:pt x="528" y="151"/>
                  </a:lnTo>
                  <a:lnTo>
                    <a:pt x="522" y="145"/>
                  </a:lnTo>
                  <a:lnTo>
                    <a:pt x="522" y="138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20" y="115"/>
                  </a:lnTo>
                  <a:lnTo>
                    <a:pt x="522" y="110"/>
                  </a:lnTo>
                  <a:lnTo>
                    <a:pt x="526" y="100"/>
                  </a:lnTo>
                  <a:lnTo>
                    <a:pt x="526" y="94"/>
                  </a:lnTo>
                  <a:lnTo>
                    <a:pt x="526" y="93"/>
                  </a:lnTo>
                  <a:lnTo>
                    <a:pt x="524" y="93"/>
                  </a:lnTo>
                  <a:lnTo>
                    <a:pt x="522" y="93"/>
                  </a:lnTo>
                  <a:lnTo>
                    <a:pt x="520" y="94"/>
                  </a:lnTo>
                  <a:lnTo>
                    <a:pt x="522" y="89"/>
                  </a:lnTo>
                  <a:lnTo>
                    <a:pt x="522" y="85"/>
                  </a:lnTo>
                  <a:lnTo>
                    <a:pt x="528" y="79"/>
                  </a:lnTo>
                  <a:lnTo>
                    <a:pt x="531" y="76"/>
                  </a:lnTo>
                  <a:lnTo>
                    <a:pt x="535" y="74"/>
                  </a:lnTo>
                  <a:lnTo>
                    <a:pt x="539" y="72"/>
                  </a:lnTo>
                  <a:lnTo>
                    <a:pt x="543" y="72"/>
                  </a:lnTo>
                  <a:lnTo>
                    <a:pt x="550" y="70"/>
                  </a:lnTo>
                  <a:lnTo>
                    <a:pt x="560" y="70"/>
                  </a:lnTo>
                  <a:lnTo>
                    <a:pt x="566" y="68"/>
                  </a:lnTo>
                  <a:lnTo>
                    <a:pt x="569" y="68"/>
                  </a:lnTo>
                  <a:lnTo>
                    <a:pt x="571" y="66"/>
                  </a:lnTo>
                  <a:lnTo>
                    <a:pt x="571" y="64"/>
                  </a:lnTo>
                  <a:lnTo>
                    <a:pt x="569" y="60"/>
                  </a:lnTo>
                  <a:lnTo>
                    <a:pt x="566" y="58"/>
                  </a:lnTo>
                  <a:lnTo>
                    <a:pt x="562" y="57"/>
                  </a:lnTo>
                  <a:lnTo>
                    <a:pt x="558" y="55"/>
                  </a:lnTo>
                  <a:lnTo>
                    <a:pt x="550" y="57"/>
                  </a:lnTo>
                  <a:lnTo>
                    <a:pt x="541" y="57"/>
                  </a:lnTo>
                  <a:lnTo>
                    <a:pt x="539" y="58"/>
                  </a:lnTo>
                  <a:lnTo>
                    <a:pt x="535" y="58"/>
                  </a:lnTo>
                  <a:lnTo>
                    <a:pt x="531" y="57"/>
                  </a:lnTo>
                  <a:lnTo>
                    <a:pt x="528" y="55"/>
                  </a:lnTo>
                  <a:lnTo>
                    <a:pt x="524" y="51"/>
                  </a:lnTo>
                  <a:lnTo>
                    <a:pt x="522" y="51"/>
                  </a:lnTo>
                  <a:lnTo>
                    <a:pt x="518" y="51"/>
                  </a:lnTo>
                  <a:lnTo>
                    <a:pt x="513" y="49"/>
                  </a:lnTo>
                  <a:lnTo>
                    <a:pt x="514" y="45"/>
                  </a:lnTo>
                  <a:lnTo>
                    <a:pt x="514" y="43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07" y="43"/>
                  </a:lnTo>
                  <a:lnTo>
                    <a:pt x="499" y="49"/>
                  </a:lnTo>
                  <a:lnTo>
                    <a:pt x="496" y="53"/>
                  </a:lnTo>
                  <a:lnTo>
                    <a:pt x="490" y="55"/>
                  </a:lnTo>
                  <a:lnTo>
                    <a:pt x="484" y="57"/>
                  </a:lnTo>
                  <a:lnTo>
                    <a:pt x="482" y="57"/>
                  </a:lnTo>
                  <a:lnTo>
                    <a:pt x="479" y="57"/>
                  </a:lnTo>
                  <a:lnTo>
                    <a:pt x="477" y="53"/>
                  </a:lnTo>
                  <a:lnTo>
                    <a:pt x="475" y="53"/>
                  </a:lnTo>
                  <a:lnTo>
                    <a:pt x="473" y="53"/>
                  </a:lnTo>
                  <a:lnTo>
                    <a:pt x="473" y="51"/>
                  </a:lnTo>
                  <a:lnTo>
                    <a:pt x="469" y="53"/>
                  </a:lnTo>
                  <a:lnTo>
                    <a:pt x="467" y="53"/>
                  </a:lnTo>
                  <a:lnTo>
                    <a:pt x="465" y="51"/>
                  </a:lnTo>
                  <a:lnTo>
                    <a:pt x="465" y="49"/>
                  </a:lnTo>
                  <a:lnTo>
                    <a:pt x="479" y="38"/>
                  </a:lnTo>
                  <a:lnTo>
                    <a:pt x="486" y="28"/>
                  </a:lnTo>
                  <a:lnTo>
                    <a:pt x="488" y="24"/>
                  </a:lnTo>
                  <a:lnTo>
                    <a:pt x="486" y="24"/>
                  </a:lnTo>
                  <a:lnTo>
                    <a:pt x="479" y="23"/>
                  </a:lnTo>
                  <a:lnTo>
                    <a:pt x="477" y="24"/>
                  </a:lnTo>
                  <a:lnTo>
                    <a:pt x="477" y="26"/>
                  </a:lnTo>
                  <a:lnTo>
                    <a:pt x="467" y="23"/>
                  </a:lnTo>
                  <a:lnTo>
                    <a:pt x="458" y="19"/>
                  </a:lnTo>
                  <a:lnTo>
                    <a:pt x="454" y="17"/>
                  </a:lnTo>
                  <a:lnTo>
                    <a:pt x="450" y="15"/>
                  </a:lnTo>
                  <a:lnTo>
                    <a:pt x="446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37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6" y="9"/>
                  </a:lnTo>
                  <a:lnTo>
                    <a:pt x="424" y="4"/>
                  </a:lnTo>
                  <a:lnTo>
                    <a:pt x="420" y="0"/>
                  </a:lnTo>
                  <a:lnTo>
                    <a:pt x="414" y="0"/>
                  </a:lnTo>
                  <a:lnTo>
                    <a:pt x="416" y="6"/>
                  </a:lnTo>
                  <a:lnTo>
                    <a:pt x="392" y="6"/>
                  </a:lnTo>
                  <a:lnTo>
                    <a:pt x="293" y="6"/>
                  </a:lnTo>
                  <a:lnTo>
                    <a:pt x="123" y="7"/>
                  </a:lnTo>
                  <a:lnTo>
                    <a:pt x="108" y="7"/>
                  </a:lnTo>
                  <a:lnTo>
                    <a:pt x="70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30" y="17"/>
                  </a:lnTo>
                  <a:lnTo>
                    <a:pt x="32" y="24"/>
                  </a:lnTo>
                  <a:lnTo>
                    <a:pt x="34" y="32"/>
                  </a:lnTo>
                  <a:lnTo>
                    <a:pt x="34" y="40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7" y="38"/>
                  </a:lnTo>
                  <a:lnTo>
                    <a:pt x="19" y="23"/>
                  </a:lnTo>
                  <a:lnTo>
                    <a:pt x="8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6" y="51"/>
                  </a:lnTo>
                  <a:lnTo>
                    <a:pt x="8" y="60"/>
                  </a:lnTo>
                  <a:lnTo>
                    <a:pt x="6" y="79"/>
                  </a:lnTo>
                  <a:lnTo>
                    <a:pt x="8" y="89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6" y="117"/>
                  </a:lnTo>
                  <a:lnTo>
                    <a:pt x="2" y="125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5"/>
                  </a:lnTo>
                  <a:lnTo>
                    <a:pt x="6" y="149"/>
                  </a:lnTo>
                  <a:lnTo>
                    <a:pt x="6" y="153"/>
                  </a:lnTo>
                  <a:lnTo>
                    <a:pt x="6" y="157"/>
                  </a:lnTo>
                  <a:lnTo>
                    <a:pt x="4" y="164"/>
                  </a:lnTo>
                  <a:lnTo>
                    <a:pt x="4" y="172"/>
                  </a:lnTo>
                  <a:lnTo>
                    <a:pt x="4" y="176"/>
                  </a:lnTo>
                  <a:lnTo>
                    <a:pt x="6" y="180"/>
                  </a:lnTo>
                  <a:lnTo>
                    <a:pt x="9" y="187"/>
                  </a:lnTo>
                  <a:lnTo>
                    <a:pt x="11" y="197"/>
                  </a:lnTo>
                  <a:lnTo>
                    <a:pt x="13" y="204"/>
                  </a:lnTo>
                  <a:lnTo>
                    <a:pt x="13" y="208"/>
                  </a:lnTo>
                  <a:lnTo>
                    <a:pt x="15" y="212"/>
                  </a:lnTo>
                  <a:lnTo>
                    <a:pt x="25" y="223"/>
                  </a:lnTo>
                  <a:lnTo>
                    <a:pt x="28" y="229"/>
                  </a:lnTo>
                  <a:lnTo>
                    <a:pt x="32" y="232"/>
                  </a:lnTo>
                  <a:lnTo>
                    <a:pt x="34" y="236"/>
                  </a:lnTo>
                  <a:lnTo>
                    <a:pt x="36" y="242"/>
                  </a:lnTo>
                  <a:lnTo>
                    <a:pt x="40" y="251"/>
                  </a:lnTo>
                  <a:lnTo>
                    <a:pt x="44" y="263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51" y="276"/>
                  </a:lnTo>
                  <a:lnTo>
                    <a:pt x="53" y="282"/>
                  </a:lnTo>
                  <a:lnTo>
                    <a:pt x="57" y="285"/>
                  </a:lnTo>
                  <a:lnTo>
                    <a:pt x="59" y="289"/>
                  </a:lnTo>
                  <a:lnTo>
                    <a:pt x="64" y="291"/>
                  </a:lnTo>
                  <a:lnTo>
                    <a:pt x="68" y="293"/>
                  </a:lnTo>
                  <a:lnTo>
                    <a:pt x="72" y="295"/>
                  </a:lnTo>
                  <a:lnTo>
                    <a:pt x="78" y="297"/>
                  </a:lnTo>
                  <a:lnTo>
                    <a:pt x="91" y="302"/>
                  </a:lnTo>
                  <a:lnTo>
                    <a:pt x="96" y="306"/>
                  </a:lnTo>
                  <a:lnTo>
                    <a:pt x="100" y="308"/>
                  </a:lnTo>
                  <a:lnTo>
                    <a:pt x="102" y="310"/>
                  </a:lnTo>
                  <a:lnTo>
                    <a:pt x="106" y="318"/>
                  </a:lnTo>
                  <a:lnTo>
                    <a:pt x="108" y="321"/>
                  </a:lnTo>
                  <a:lnTo>
                    <a:pt x="110" y="323"/>
                  </a:lnTo>
                  <a:lnTo>
                    <a:pt x="136" y="323"/>
                  </a:lnTo>
                  <a:lnTo>
                    <a:pt x="189" y="346"/>
                  </a:lnTo>
                  <a:lnTo>
                    <a:pt x="219" y="346"/>
                  </a:lnTo>
                  <a:lnTo>
                    <a:pt x="233" y="346"/>
                  </a:lnTo>
                  <a:lnTo>
                    <a:pt x="235" y="338"/>
                  </a:lnTo>
                  <a:lnTo>
                    <a:pt x="255" y="337"/>
                  </a:lnTo>
                  <a:lnTo>
                    <a:pt x="257" y="338"/>
                  </a:lnTo>
                  <a:lnTo>
                    <a:pt x="289" y="372"/>
                  </a:lnTo>
                  <a:lnTo>
                    <a:pt x="305" y="382"/>
                  </a:lnTo>
                  <a:lnTo>
                    <a:pt x="314" y="369"/>
                  </a:lnTo>
                  <a:lnTo>
                    <a:pt x="323" y="369"/>
                  </a:lnTo>
                  <a:lnTo>
                    <a:pt x="335" y="378"/>
                  </a:lnTo>
                  <a:lnTo>
                    <a:pt x="344" y="388"/>
                  </a:lnTo>
                  <a:lnTo>
                    <a:pt x="357" y="414"/>
                  </a:lnTo>
                  <a:lnTo>
                    <a:pt x="359" y="427"/>
                  </a:lnTo>
                  <a:lnTo>
                    <a:pt x="384" y="439"/>
                  </a:lnTo>
                  <a:lnTo>
                    <a:pt x="386" y="414"/>
                  </a:lnTo>
                  <a:lnTo>
                    <a:pt x="386" y="410"/>
                  </a:lnTo>
                  <a:lnTo>
                    <a:pt x="388" y="408"/>
                  </a:lnTo>
                  <a:lnTo>
                    <a:pt x="393" y="405"/>
                  </a:lnTo>
                  <a:lnTo>
                    <a:pt x="395" y="401"/>
                  </a:lnTo>
                  <a:lnTo>
                    <a:pt x="397" y="399"/>
                  </a:lnTo>
                  <a:lnTo>
                    <a:pt x="399" y="395"/>
                  </a:lnTo>
                  <a:lnTo>
                    <a:pt x="401" y="393"/>
                  </a:lnTo>
                  <a:lnTo>
                    <a:pt x="405" y="393"/>
                  </a:lnTo>
                  <a:lnTo>
                    <a:pt x="409" y="391"/>
                  </a:lnTo>
                  <a:lnTo>
                    <a:pt x="412" y="391"/>
                  </a:lnTo>
                  <a:lnTo>
                    <a:pt x="416" y="389"/>
                  </a:lnTo>
                  <a:lnTo>
                    <a:pt x="418" y="386"/>
                  </a:lnTo>
                  <a:lnTo>
                    <a:pt x="418" y="384"/>
                  </a:lnTo>
                  <a:lnTo>
                    <a:pt x="420" y="380"/>
                  </a:lnTo>
                  <a:lnTo>
                    <a:pt x="420" y="378"/>
                  </a:lnTo>
                  <a:lnTo>
                    <a:pt x="424" y="376"/>
                  </a:lnTo>
                  <a:lnTo>
                    <a:pt x="427" y="376"/>
                  </a:lnTo>
                  <a:lnTo>
                    <a:pt x="429" y="376"/>
                  </a:lnTo>
                  <a:lnTo>
                    <a:pt x="431" y="376"/>
                  </a:lnTo>
                  <a:lnTo>
                    <a:pt x="435" y="376"/>
                  </a:lnTo>
                  <a:lnTo>
                    <a:pt x="435" y="374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3" y="372"/>
                  </a:lnTo>
                  <a:lnTo>
                    <a:pt x="446" y="374"/>
                  </a:lnTo>
                  <a:lnTo>
                    <a:pt x="450" y="376"/>
                  </a:lnTo>
                  <a:lnTo>
                    <a:pt x="452" y="378"/>
                  </a:lnTo>
                  <a:lnTo>
                    <a:pt x="456" y="378"/>
                  </a:lnTo>
                  <a:lnTo>
                    <a:pt x="458" y="378"/>
                  </a:lnTo>
                  <a:lnTo>
                    <a:pt x="461" y="376"/>
                  </a:lnTo>
                  <a:lnTo>
                    <a:pt x="465" y="374"/>
                  </a:lnTo>
                  <a:lnTo>
                    <a:pt x="469" y="374"/>
                  </a:lnTo>
                  <a:lnTo>
                    <a:pt x="469" y="376"/>
                  </a:lnTo>
                  <a:lnTo>
                    <a:pt x="473" y="380"/>
                  </a:lnTo>
                  <a:lnTo>
                    <a:pt x="473" y="384"/>
                  </a:lnTo>
                  <a:lnTo>
                    <a:pt x="477" y="386"/>
                  </a:lnTo>
                  <a:lnTo>
                    <a:pt x="479" y="386"/>
                  </a:lnTo>
                  <a:lnTo>
                    <a:pt x="480" y="388"/>
                  </a:lnTo>
                  <a:lnTo>
                    <a:pt x="484" y="386"/>
                  </a:lnTo>
                  <a:lnTo>
                    <a:pt x="488" y="384"/>
                  </a:lnTo>
                  <a:lnTo>
                    <a:pt x="490" y="384"/>
                  </a:lnTo>
                  <a:lnTo>
                    <a:pt x="494" y="384"/>
                  </a:lnTo>
                  <a:lnTo>
                    <a:pt x="496" y="386"/>
                  </a:lnTo>
                  <a:lnTo>
                    <a:pt x="499" y="386"/>
                  </a:lnTo>
                  <a:lnTo>
                    <a:pt x="503" y="386"/>
                  </a:lnTo>
                  <a:lnTo>
                    <a:pt x="501" y="380"/>
                  </a:lnTo>
                  <a:lnTo>
                    <a:pt x="499" y="374"/>
                  </a:lnTo>
                  <a:lnTo>
                    <a:pt x="497" y="371"/>
                  </a:lnTo>
                  <a:lnTo>
                    <a:pt x="497" y="369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3" y="363"/>
                  </a:lnTo>
                  <a:lnTo>
                    <a:pt x="507" y="363"/>
                  </a:lnTo>
                  <a:lnTo>
                    <a:pt x="514" y="363"/>
                  </a:lnTo>
                  <a:lnTo>
                    <a:pt x="516" y="361"/>
                  </a:lnTo>
                  <a:lnTo>
                    <a:pt x="518" y="361"/>
                  </a:lnTo>
                  <a:lnTo>
                    <a:pt x="522" y="363"/>
                  </a:lnTo>
                  <a:lnTo>
                    <a:pt x="522" y="365"/>
                  </a:lnTo>
                  <a:lnTo>
                    <a:pt x="526" y="365"/>
                  </a:lnTo>
                  <a:lnTo>
                    <a:pt x="530" y="365"/>
                  </a:lnTo>
                  <a:lnTo>
                    <a:pt x="528" y="365"/>
                  </a:lnTo>
                  <a:lnTo>
                    <a:pt x="535" y="363"/>
                  </a:lnTo>
                  <a:lnTo>
                    <a:pt x="541" y="363"/>
                  </a:lnTo>
                  <a:lnTo>
                    <a:pt x="545" y="363"/>
                  </a:lnTo>
                  <a:lnTo>
                    <a:pt x="545" y="365"/>
                  </a:lnTo>
                  <a:lnTo>
                    <a:pt x="548" y="367"/>
                  </a:lnTo>
                  <a:lnTo>
                    <a:pt x="552" y="372"/>
                  </a:lnTo>
                  <a:lnTo>
                    <a:pt x="556" y="374"/>
                  </a:lnTo>
                  <a:lnTo>
                    <a:pt x="558" y="376"/>
                  </a:lnTo>
                  <a:lnTo>
                    <a:pt x="564" y="376"/>
                  </a:lnTo>
                  <a:lnTo>
                    <a:pt x="567" y="376"/>
                  </a:lnTo>
                  <a:lnTo>
                    <a:pt x="569" y="374"/>
                  </a:lnTo>
                  <a:lnTo>
                    <a:pt x="571" y="372"/>
                  </a:lnTo>
                  <a:lnTo>
                    <a:pt x="573" y="372"/>
                  </a:lnTo>
                  <a:lnTo>
                    <a:pt x="575" y="371"/>
                  </a:lnTo>
                  <a:lnTo>
                    <a:pt x="577" y="371"/>
                  </a:lnTo>
                  <a:lnTo>
                    <a:pt x="579" y="372"/>
                  </a:lnTo>
                  <a:lnTo>
                    <a:pt x="583" y="374"/>
                  </a:lnTo>
                  <a:lnTo>
                    <a:pt x="588" y="382"/>
                  </a:lnTo>
                  <a:lnTo>
                    <a:pt x="590" y="386"/>
                  </a:lnTo>
                  <a:lnTo>
                    <a:pt x="592" y="389"/>
                  </a:lnTo>
                  <a:lnTo>
                    <a:pt x="592" y="401"/>
                  </a:lnTo>
                  <a:lnTo>
                    <a:pt x="596" y="410"/>
                  </a:lnTo>
                  <a:lnTo>
                    <a:pt x="596" y="422"/>
                  </a:lnTo>
                  <a:lnTo>
                    <a:pt x="601" y="425"/>
                  </a:lnTo>
                  <a:lnTo>
                    <a:pt x="607" y="429"/>
                  </a:lnTo>
                  <a:lnTo>
                    <a:pt x="607" y="433"/>
                  </a:lnTo>
                  <a:lnTo>
                    <a:pt x="607" y="437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9" y="441"/>
                  </a:lnTo>
                  <a:lnTo>
                    <a:pt x="611" y="444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5" y="450"/>
                  </a:lnTo>
                  <a:lnTo>
                    <a:pt x="617" y="452"/>
                  </a:lnTo>
                  <a:lnTo>
                    <a:pt x="618" y="456"/>
                  </a:lnTo>
                  <a:lnTo>
                    <a:pt x="622" y="458"/>
                  </a:lnTo>
                  <a:lnTo>
                    <a:pt x="622" y="459"/>
                  </a:lnTo>
                  <a:lnTo>
                    <a:pt x="626" y="459"/>
                  </a:lnTo>
                  <a:lnTo>
                    <a:pt x="626" y="458"/>
                  </a:lnTo>
                  <a:lnTo>
                    <a:pt x="628" y="458"/>
                  </a:lnTo>
                  <a:lnTo>
                    <a:pt x="628" y="450"/>
                  </a:lnTo>
                  <a:lnTo>
                    <a:pt x="634" y="439"/>
                  </a:lnTo>
                  <a:lnTo>
                    <a:pt x="634" y="433"/>
                  </a:lnTo>
                  <a:lnTo>
                    <a:pt x="634" y="427"/>
                  </a:lnTo>
                  <a:lnTo>
                    <a:pt x="632" y="422"/>
                  </a:lnTo>
                  <a:lnTo>
                    <a:pt x="628" y="416"/>
                  </a:lnTo>
                  <a:lnTo>
                    <a:pt x="626" y="412"/>
                  </a:lnTo>
                  <a:lnTo>
                    <a:pt x="626" y="406"/>
                  </a:lnTo>
                  <a:lnTo>
                    <a:pt x="622" y="403"/>
                  </a:lnTo>
                  <a:lnTo>
                    <a:pt x="622" y="399"/>
                  </a:lnTo>
                  <a:lnTo>
                    <a:pt x="620" y="391"/>
                  </a:lnTo>
                  <a:lnTo>
                    <a:pt x="618" y="382"/>
                  </a:lnTo>
                  <a:lnTo>
                    <a:pt x="615" y="372"/>
                  </a:lnTo>
                  <a:lnTo>
                    <a:pt x="613" y="363"/>
                  </a:lnTo>
                  <a:lnTo>
                    <a:pt x="613" y="354"/>
                  </a:lnTo>
                  <a:lnTo>
                    <a:pt x="615" y="344"/>
                  </a:lnTo>
                  <a:lnTo>
                    <a:pt x="617" y="338"/>
                  </a:lnTo>
                  <a:lnTo>
                    <a:pt x="620" y="331"/>
                  </a:lnTo>
                  <a:lnTo>
                    <a:pt x="622" y="329"/>
                  </a:lnTo>
                  <a:lnTo>
                    <a:pt x="626" y="329"/>
                  </a:lnTo>
                  <a:lnTo>
                    <a:pt x="630" y="323"/>
                  </a:lnTo>
                  <a:lnTo>
                    <a:pt x="637" y="314"/>
                  </a:lnTo>
                  <a:lnTo>
                    <a:pt x="641" y="310"/>
                  </a:lnTo>
                  <a:lnTo>
                    <a:pt x="645" y="306"/>
                  </a:lnTo>
                  <a:lnTo>
                    <a:pt x="654" y="301"/>
                  </a:lnTo>
                  <a:lnTo>
                    <a:pt x="656" y="299"/>
                  </a:lnTo>
                  <a:lnTo>
                    <a:pt x="664" y="293"/>
                  </a:lnTo>
                  <a:lnTo>
                    <a:pt x="666" y="289"/>
                  </a:lnTo>
                  <a:lnTo>
                    <a:pt x="670" y="287"/>
                  </a:lnTo>
                  <a:lnTo>
                    <a:pt x="671" y="287"/>
                  </a:lnTo>
                  <a:lnTo>
                    <a:pt x="673" y="285"/>
                  </a:lnTo>
                  <a:lnTo>
                    <a:pt x="679" y="285"/>
                  </a:lnTo>
                  <a:lnTo>
                    <a:pt x="681" y="285"/>
                  </a:lnTo>
                  <a:lnTo>
                    <a:pt x="683" y="285"/>
                  </a:lnTo>
                  <a:lnTo>
                    <a:pt x="685" y="284"/>
                  </a:lnTo>
                  <a:lnTo>
                    <a:pt x="685" y="280"/>
                  </a:lnTo>
                  <a:lnTo>
                    <a:pt x="681" y="278"/>
                  </a:lnTo>
                  <a:lnTo>
                    <a:pt x="681" y="276"/>
                  </a:lnTo>
                  <a:lnTo>
                    <a:pt x="685" y="272"/>
                  </a:lnTo>
                  <a:lnTo>
                    <a:pt x="690" y="272"/>
                  </a:lnTo>
                  <a:lnTo>
                    <a:pt x="692" y="270"/>
                  </a:lnTo>
                  <a:lnTo>
                    <a:pt x="694" y="268"/>
                  </a:lnTo>
                  <a:lnTo>
                    <a:pt x="696" y="267"/>
                  </a:lnTo>
                  <a:lnTo>
                    <a:pt x="696" y="265"/>
                  </a:lnTo>
                  <a:lnTo>
                    <a:pt x="688" y="261"/>
                  </a:lnTo>
                  <a:lnTo>
                    <a:pt x="688" y="259"/>
                  </a:lnTo>
                  <a:lnTo>
                    <a:pt x="690" y="257"/>
                  </a:lnTo>
                  <a:lnTo>
                    <a:pt x="690" y="251"/>
                  </a:lnTo>
                  <a:lnTo>
                    <a:pt x="688" y="248"/>
                  </a:lnTo>
                  <a:lnTo>
                    <a:pt x="687" y="244"/>
                  </a:lnTo>
                  <a:lnTo>
                    <a:pt x="685" y="242"/>
                  </a:lnTo>
                  <a:lnTo>
                    <a:pt x="681" y="240"/>
                  </a:lnTo>
                  <a:lnTo>
                    <a:pt x="679" y="240"/>
                  </a:lnTo>
                  <a:lnTo>
                    <a:pt x="677" y="238"/>
                  </a:lnTo>
                  <a:lnTo>
                    <a:pt x="681" y="234"/>
                  </a:lnTo>
                  <a:lnTo>
                    <a:pt x="685" y="234"/>
                  </a:lnTo>
                  <a:lnTo>
                    <a:pt x="685" y="231"/>
                  </a:lnTo>
                  <a:lnTo>
                    <a:pt x="681" y="227"/>
                  </a:lnTo>
                  <a:lnTo>
                    <a:pt x="677" y="223"/>
                  </a:lnTo>
                  <a:lnTo>
                    <a:pt x="675" y="219"/>
                  </a:lnTo>
                  <a:lnTo>
                    <a:pt x="673" y="215"/>
                  </a:lnTo>
                  <a:lnTo>
                    <a:pt x="679" y="217"/>
                  </a:lnTo>
                  <a:lnTo>
                    <a:pt x="685" y="215"/>
                  </a:lnTo>
                  <a:lnTo>
                    <a:pt x="687" y="214"/>
                  </a:lnTo>
                  <a:lnTo>
                    <a:pt x="687" y="212"/>
                  </a:lnTo>
                  <a:lnTo>
                    <a:pt x="687" y="208"/>
                  </a:lnTo>
                  <a:lnTo>
                    <a:pt x="685" y="204"/>
                  </a:lnTo>
                  <a:lnTo>
                    <a:pt x="685" y="200"/>
                  </a:lnTo>
                  <a:lnTo>
                    <a:pt x="687" y="202"/>
                  </a:lnTo>
                  <a:lnTo>
                    <a:pt x="688" y="206"/>
                  </a:lnTo>
                  <a:lnTo>
                    <a:pt x="690" y="210"/>
                  </a:lnTo>
                  <a:lnTo>
                    <a:pt x="690" y="214"/>
                  </a:lnTo>
                  <a:lnTo>
                    <a:pt x="692" y="217"/>
                  </a:lnTo>
                  <a:lnTo>
                    <a:pt x="692" y="223"/>
                  </a:lnTo>
                  <a:lnTo>
                    <a:pt x="692" y="227"/>
                  </a:lnTo>
                  <a:lnTo>
                    <a:pt x="690" y="229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6" y="234"/>
                  </a:lnTo>
                  <a:lnTo>
                    <a:pt x="698" y="232"/>
                  </a:lnTo>
                  <a:lnTo>
                    <a:pt x="700" y="229"/>
                  </a:lnTo>
                  <a:lnTo>
                    <a:pt x="700" y="223"/>
                  </a:lnTo>
                  <a:lnTo>
                    <a:pt x="700" y="217"/>
                  </a:lnTo>
                  <a:lnTo>
                    <a:pt x="698" y="204"/>
                  </a:lnTo>
                  <a:lnTo>
                    <a:pt x="696" y="195"/>
                  </a:lnTo>
                  <a:lnTo>
                    <a:pt x="700" y="198"/>
                  </a:lnTo>
                  <a:lnTo>
                    <a:pt x="702" y="200"/>
                  </a:lnTo>
                  <a:lnTo>
                    <a:pt x="704" y="200"/>
                  </a:lnTo>
                  <a:lnTo>
                    <a:pt x="707" y="200"/>
                  </a:lnTo>
                  <a:lnTo>
                    <a:pt x="711" y="197"/>
                  </a:lnTo>
                  <a:lnTo>
                    <a:pt x="713" y="193"/>
                  </a:lnTo>
                  <a:lnTo>
                    <a:pt x="715" y="189"/>
                  </a:lnTo>
                  <a:lnTo>
                    <a:pt x="715" y="183"/>
                  </a:lnTo>
                  <a:lnTo>
                    <a:pt x="717" y="178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24" y="168"/>
                  </a:lnTo>
                  <a:lnTo>
                    <a:pt x="728" y="163"/>
                  </a:lnTo>
                  <a:lnTo>
                    <a:pt x="745" y="159"/>
                  </a:lnTo>
                  <a:lnTo>
                    <a:pt x="749" y="157"/>
                  </a:lnTo>
                  <a:lnTo>
                    <a:pt x="757" y="155"/>
                  </a:lnTo>
                  <a:lnTo>
                    <a:pt x="762" y="155"/>
                  </a:lnTo>
                  <a:lnTo>
                    <a:pt x="768" y="153"/>
                  </a:lnTo>
                  <a:lnTo>
                    <a:pt x="772" y="151"/>
                  </a:lnTo>
                  <a:lnTo>
                    <a:pt x="772" y="149"/>
                  </a:lnTo>
                  <a:lnTo>
                    <a:pt x="768" y="147"/>
                  </a:lnTo>
                  <a:lnTo>
                    <a:pt x="766" y="144"/>
                  </a:lnTo>
                  <a:lnTo>
                    <a:pt x="764" y="142"/>
                  </a:lnTo>
                  <a:lnTo>
                    <a:pt x="762" y="138"/>
                  </a:lnTo>
                  <a:lnTo>
                    <a:pt x="762" y="132"/>
                  </a:lnTo>
                  <a:lnTo>
                    <a:pt x="775" y="113"/>
                  </a:lnTo>
                  <a:lnTo>
                    <a:pt x="791" y="104"/>
                  </a:lnTo>
                  <a:lnTo>
                    <a:pt x="800" y="100"/>
                  </a:lnTo>
                  <a:lnTo>
                    <a:pt x="819" y="91"/>
                  </a:lnTo>
                  <a:lnTo>
                    <a:pt x="815" y="85"/>
                  </a:lnTo>
                  <a:lnTo>
                    <a:pt x="813" y="81"/>
                  </a:lnTo>
                  <a:lnTo>
                    <a:pt x="811" y="77"/>
                  </a:lnTo>
                  <a:lnTo>
                    <a:pt x="809" y="70"/>
                  </a:lnTo>
                  <a:lnTo>
                    <a:pt x="808" y="60"/>
                  </a:lnTo>
                  <a:lnTo>
                    <a:pt x="806" y="51"/>
                  </a:lnTo>
                  <a:lnTo>
                    <a:pt x="794" y="36"/>
                  </a:lnTo>
                  <a:lnTo>
                    <a:pt x="785" y="40"/>
                  </a:lnTo>
                  <a:lnTo>
                    <a:pt x="783" y="40"/>
                  </a:lnTo>
                  <a:lnTo>
                    <a:pt x="783" y="41"/>
                  </a:lnTo>
                  <a:lnTo>
                    <a:pt x="781" y="45"/>
                  </a:lnTo>
                  <a:lnTo>
                    <a:pt x="777" y="51"/>
                  </a:lnTo>
                  <a:lnTo>
                    <a:pt x="775" y="62"/>
                  </a:lnTo>
                  <a:lnTo>
                    <a:pt x="772" y="68"/>
                  </a:lnTo>
                  <a:lnTo>
                    <a:pt x="768" y="74"/>
                  </a:lnTo>
                  <a:lnTo>
                    <a:pt x="764" y="79"/>
                  </a:lnTo>
                  <a:lnTo>
                    <a:pt x="760" y="83"/>
                  </a:lnTo>
                  <a:lnTo>
                    <a:pt x="755" y="85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DB69840B-7F02-6249-9213-9E5AAEBC42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24187" y="2937472"/>
              <a:ext cx="17063" cy="2133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0 h 2"/>
                <a:gd name="T4" fmla="*/ 11 w 11"/>
                <a:gd name="T5" fmla="*/ 0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ED734406-8215-7343-8A35-0C6B683BE7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189127" y="2718862"/>
              <a:ext cx="22750" cy="7466"/>
            </a:xfrm>
            <a:custGeom>
              <a:avLst/>
              <a:gdLst>
                <a:gd name="T0" fmla="*/ 0 w 15"/>
                <a:gd name="T1" fmla="*/ 6 h 6"/>
                <a:gd name="T2" fmla="*/ 0 w 15"/>
                <a:gd name="T3" fmla="*/ 6 h 6"/>
                <a:gd name="T4" fmla="*/ 15 w 15"/>
                <a:gd name="T5" fmla="*/ 0 h 6"/>
                <a:gd name="T6" fmla="*/ 15 w 15"/>
                <a:gd name="T7" fmla="*/ 0 h 6"/>
                <a:gd name="T8" fmla="*/ 0 w 15"/>
                <a:gd name="T9" fmla="*/ 6 h 6"/>
                <a:gd name="T10" fmla="*/ 0 w 15"/>
                <a:gd name="T11" fmla="*/ 6 h 6"/>
                <a:gd name="T12" fmla="*/ 0 w 15"/>
                <a:gd name="T13" fmla="*/ 6 h 6"/>
                <a:gd name="T14" fmla="*/ 0 w 1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lnTo>
                    <a:pt x="0" y="6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BC635FBF-6903-3C47-90EA-9F283A55EF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38047"/>
              <a:ext cx="39813" cy="27727"/>
            </a:xfrm>
            <a:custGeom>
              <a:avLst/>
              <a:gdLst>
                <a:gd name="T0" fmla="*/ 0 w 26"/>
                <a:gd name="T1" fmla="*/ 10 h 21"/>
                <a:gd name="T2" fmla="*/ 0 w 26"/>
                <a:gd name="T3" fmla="*/ 10 h 21"/>
                <a:gd name="T4" fmla="*/ 3 w 26"/>
                <a:gd name="T5" fmla="*/ 13 h 21"/>
                <a:gd name="T6" fmla="*/ 3 w 26"/>
                <a:gd name="T7" fmla="*/ 15 h 21"/>
                <a:gd name="T8" fmla="*/ 5 w 26"/>
                <a:gd name="T9" fmla="*/ 15 h 21"/>
                <a:gd name="T10" fmla="*/ 7 w 26"/>
                <a:gd name="T11" fmla="*/ 13 h 21"/>
                <a:gd name="T12" fmla="*/ 9 w 26"/>
                <a:gd name="T13" fmla="*/ 12 h 21"/>
                <a:gd name="T14" fmla="*/ 11 w 26"/>
                <a:gd name="T15" fmla="*/ 10 h 21"/>
                <a:gd name="T16" fmla="*/ 13 w 26"/>
                <a:gd name="T17" fmla="*/ 8 h 21"/>
                <a:gd name="T18" fmla="*/ 17 w 26"/>
                <a:gd name="T19" fmla="*/ 10 h 21"/>
                <a:gd name="T20" fmla="*/ 17 w 26"/>
                <a:gd name="T21" fmla="*/ 10 h 21"/>
                <a:gd name="T22" fmla="*/ 20 w 26"/>
                <a:gd name="T23" fmla="*/ 13 h 21"/>
                <a:gd name="T24" fmla="*/ 20 w 26"/>
                <a:gd name="T25" fmla="*/ 13 h 21"/>
                <a:gd name="T26" fmla="*/ 20 w 26"/>
                <a:gd name="T27" fmla="*/ 15 h 21"/>
                <a:gd name="T28" fmla="*/ 20 w 26"/>
                <a:gd name="T29" fmla="*/ 15 h 21"/>
                <a:gd name="T30" fmla="*/ 20 w 26"/>
                <a:gd name="T31" fmla="*/ 15 h 21"/>
                <a:gd name="T32" fmla="*/ 20 w 26"/>
                <a:gd name="T33" fmla="*/ 15 h 21"/>
                <a:gd name="T34" fmla="*/ 19 w 26"/>
                <a:gd name="T35" fmla="*/ 19 h 21"/>
                <a:gd name="T36" fmla="*/ 19 w 26"/>
                <a:gd name="T37" fmla="*/ 21 h 21"/>
                <a:gd name="T38" fmla="*/ 19 w 26"/>
                <a:gd name="T39" fmla="*/ 21 h 21"/>
                <a:gd name="T40" fmla="*/ 19 w 26"/>
                <a:gd name="T41" fmla="*/ 21 h 21"/>
                <a:gd name="T42" fmla="*/ 20 w 26"/>
                <a:gd name="T43" fmla="*/ 21 h 21"/>
                <a:gd name="T44" fmla="*/ 20 w 26"/>
                <a:gd name="T45" fmla="*/ 21 h 21"/>
                <a:gd name="T46" fmla="*/ 22 w 26"/>
                <a:gd name="T47" fmla="*/ 21 h 21"/>
                <a:gd name="T48" fmla="*/ 24 w 26"/>
                <a:gd name="T49" fmla="*/ 21 h 21"/>
                <a:gd name="T50" fmla="*/ 26 w 26"/>
                <a:gd name="T51" fmla="*/ 19 h 21"/>
                <a:gd name="T52" fmla="*/ 26 w 26"/>
                <a:gd name="T53" fmla="*/ 15 h 21"/>
                <a:gd name="T54" fmla="*/ 26 w 26"/>
                <a:gd name="T55" fmla="*/ 15 h 21"/>
                <a:gd name="T56" fmla="*/ 24 w 26"/>
                <a:gd name="T57" fmla="*/ 8 h 21"/>
                <a:gd name="T58" fmla="*/ 22 w 26"/>
                <a:gd name="T59" fmla="*/ 6 h 21"/>
                <a:gd name="T60" fmla="*/ 20 w 26"/>
                <a:gd name="T61" fmla="*/ 4 h 21"/>
                <a:gd name="T62" fmla="*/ 20 w 26"/>
                <a:gd name="T63" fmla="*/ 4 h 21"/>
                <a:gd name="T64" fmla="*/ 19 w 26"/>
                <a:gd name="T65" fmla="*/ 2 h 21"/>
                <a:gd name="T66" fmla="*/ 19 w 26"/>
                <a:gd name="T67" fmla="*/ 2 h 21"/>
                <a:gd name="T68" fmla="*/ 17 w 26"/>
                <a:gd name="T69" fmla="*/ 0 h 21"/>
                <a:gd name="T70" fmla="*/ 13 w 26"/>
                <a:gd name="T71" fmla="*/ 2 h 21"/>
                <a:gd name="T72" fmla="*/ 13 w 26"/>
                <a:gd name="T73" fmla="*/ 2 h 21"/>
                <a:gd name="T74" fmla="*/ 0 w 26"/>
                <a:gd name="T75" fmla="*/ 10 h 21"/>
                <a:gd name="T76" fmla="*/ 0 w 26"/>
                <a:gd name="T77" fmla="*/ 10 h 21"/>
                <a:gd name="T78" fmla="*/ 0 w 26"/>
                <a:gd name="T79" fmla="*/ 10 h 21"/>
                <a:gd name="T80" fmla="*/ 0 w 26"/>
                <a:gd name="T8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1">
                  <a:moveTo>
                    <a:pt x="0" y="10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6414EAF3-86DC-084C-8BBE-CAD804786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38047"/>
              <a:ext cx="39813" cy="27727"/>
            </a:xfrm>
            <a:custGeom>
              <a:avLst/>
              <a:gdLst>
                <a:gd name="T0" fmla="*/ 0 w 26"/>
                <a:gd name="T1" fmla="*/ 38018206 h 21"/>
                <a:gd name="T2" fmla="*/ 0 w 26"/>
                <a:gd name="T3" fmla="*/ 38018206 h 21"/>
                <a:gd name="T4" fmla="*/ 8742973 w 26"/>
                <a:gd name="T5" fmla="*/ 49423864 h 21"/>
                <a:gd name="T6" fmla="*/ 8742973 w 26"/>
                <a:gd name="T7" fmla="*/ 57026326 h 21"/>
                <a:gd name="T8" fmla="*/ 14571052 w 26"/>
                <a:gd name="T9" fmla="*/ 57026326 h 21"/>
                <a:gd name="T10" fmla="*/ 20400840 w 26"/>
                <a:gd name="T11" fmla="*/ 49423864 h 21"/>
                <a:gd name="T12" fmla="*/ 26228919 w 26"/>
                <a:gd name="T13" fmla="*/ 45620668 h 21"/>
                <a:gd name="T14" fmla="*/ 32058708 w 26"/>
                <a:gd name="T15" fmla="*/ 38018206 h 21"/>
                <a:gd name="T16" fmla="*/ 37886787 w 26"/>
                <a:gd name="T17" fmla="*/ 30413779 h 21"/>
                <a:gd name="T18" fmla="*/ 49544654 w 26"/>
                <a:gd name="T19" fmla="*/ 38018206 h 21"/>
                <a:gd name="T20" fmla="*/ 49544654 w 26"/>
                <a:gd name="T21" fmla="*/ 38018206 h 21"/>
                <a:gd name="T22" fmla="*/ 58287627 w 26"/>
                <a:gd name="T23" fmla="*/ 49423864 h 21"/>
                <a:gd name="T24" fmla="*/ 58287627 w 26"/>
                <a:gd name="T25" fmla="*/ 49423864 h 21"/>
                <a:gd name="T26" fmla="*/ 58287627 w 26"/>
                <a:gd name="T27" fmla="*/ 57026326 h 21"/>
                <a:gd name="T28" fmla="*/ 58287627 w 26"/>
                <a:gd name="T29" fmla="*/ 57026326 h 21"/>
                <a:gd name="T30" fmla="*/ 58287627 w 26"/>
                <a:gd name="T31" fmla="*/ 57026326 h 21"/>
                <a:gd name="T32" fmla="*/ 58287627 w 26"/>
                <a:gd name="T33" fmla="*/ 57026326 h 21"/>
                <a:gd name="T34" fmla="*/ 55372733 w 26"/>
                <a:gd name="T35" fmla="*/ 72233215 h 21"/>
                <a:gd name="T36" fmla="*/ 55372733 w 26"/>
                <a:gd name="T37" fmla="*/ 79837643 h 21"/>
                <a:gd name="T38" fmla="*/ 55372733 w 26"/>
                <a:gd name="T39" fmla="*/ 79837643 h 21"/>
                <a:gd name="T40" fmla="*/ 55372733 w 26"/>
                <a:gd name="T41" fmla="*/ 79837643 h 21"/>
                <a:gd name="T42" fmla="*/ 58287627 w 26"/>
                <a:gd name="T43" fmla="*/ 79837643 h 21"/>
                <a:gd name="T44" fmla="*/ 58287627 w 26"/>
                <a:gd name="T45" fmla="*/ 79837643 h 21"/>
                <a:gd name="T46" fmla="*/ 64115706 w 26"/>
                <a:gd name="T47" fmla="*/ 79837643 h 21"/>
                <a:gd name="T48" fmla="*/ 69945494 w 26"/>
                <a:gd name="T49" fmla="*/ 79837643 h 21"/>
                <a:gd name="T50" fmla="*/ 75773573 w 26"/>
                <a:gd name="T51" fmla="*/ 72233215 h 21"/>
                <a:gd name="T52" fmla="*/ 75773573 w 26"/>
                <a:gd name="T53" fmla="*/ 57026326 h 21"/>
                <a:gd name="T54" fmla="*/ 75773573 w 26"/>
                <a:gd name="T55" fmla="*/ 57026326 h 21"/>
                <a:gd name="T56" fmla="*/ 69945494 w 26"/>
                <a:gd name="T57" fmla="*/ 30413779 h 21"/>
                <a:gd name="T58" fmla="*/ 64115706 w 26"/>
                <a:gd name="T59" fmla="*/ 22811317 h 21"/>
                <a:gd name="T60" fmla="*/ 58287627 w 26"/>
                <a:gd name="T61" fmla="*/ 15206889 h 21"/>
                <a:gd name="T62" fmla="*/ 58287627 w 26"/>
                <a:gd name="T63" fmla="*/ 15206889 h 21"/>
                <a:gd name="T64" fmla="*/ 55372733 w 26"/>
                <a:gd name="T65" fmla="*/ 7604427 h 21"/>
                <a:gd name="T66" fmla="*/ 55372733 w 26"/>
                <a:gd name="T67" fmla="*/ 7604427 h 21"/>
                <a:gd name="T68" fmla="*/ 49544654 w 26"/>
                <a:gd name="T69" fmla="*/ 0 h 21"/>
                <a:gd name="T70" fmla="*/ 37886787 w 26"/>
                <a:gd name="T71" fmla="*/ 7604427 h 21"/>
                <a:gd name="T72" fmla="*/ 37886787 w 26"/>
                <a:gd name="T73" fmla="*/ 7604427 h 21"/>
                <a:gd name="T74" fmla="*/ 0 w 26"/>
                <a:gd name="T75" fmla="*/ 38018206 h 21"/>
                <a:gd name="T76" fmla="*/ 0 w 26"/>
                <a:gd name="T77" fmla="*/ 38018206 h 21"/>
                <a:gd name="T78" fmla="*/ 0 w 26"/>
                <a:gd name="T79" fmla="*/ 38018206 h 21"/>
                <a:gd name="T80" fmla="*/ 0 w 26"/>
                <a:gd name="T81" fmla="*/ 38018206 h 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" h="21">
                  <a:moveTo>
                    <a:pt x="0" y="10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7" y="10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8F010D7A-1F17-0F46-959F-C0000604C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50341" y="2760442"/>
              <a:ext cx="4266" cy="17063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0 h 13"/>
                <a:gd name="T4" fmla="*/ 3 w 3"/>
                <a:gd name="T5" fmla="*/ 2 h 13"/>
                <a:gd name="T6" fmla="*/ 3 w 3"/>
                <a:gd name="T7" fmla="*/ 4 h 13"/>
                <a:gd name="T8" fmla="*/ 3 w 3"/>
                <a:gd name="T9" fmla="*/ 6 h 13"/>
                <a:gd name="T10" fmla="*/ 3 w 3"/>
                <a:gd name="T11" fmla="*/ 6 h 13"/>
                <a:gd name="T12" fmla="*/ 3 w 3"/>
                <a:gd name="T13" fmla="*/ 10 h 13"/>
                <a:gd name="T14" fmla="*/ 3 w 3"/>
                <a:gd name="T15" fmla="*/ 13 h 13"/>
                <a:gd name="T16" fmla="*/ 3 w 3"/>
                <a:gd name="T17" fmla="*/ 13 h 13"/>
                <a:gd name="T18" fmla="*/ 1 w 3"/>
                <a:gd name="T19" fmla="*/ 13 h 13"/>
                <a:gd name="T20" fmla="*/ 0 w 3"/>
                <a:gd name="T21" fmla="*/ 12 h 13"/>
                <a:gd name="T22" fmla="*/ 0 w 3"/>
                <a:gd name="T23" fmla="*/ 10 h 13"/>
                <a:gd name="T24" fmla="*/ 0 w 3"/>
                <a:gd name="T25" fmla="*/ 10 h 13"/>
                <a:gd name="T26" fmla="*/ 0 w 3"/>
                <a:gd name="T27" fmla="*/ 8 h 13"/>
                <a:gd name="T28" fmla="*/ 0 w 3"/>
                <a:gd name="T29" fmla="*/ 4 h 13"/>
                <a:gd name="T30" fmla="*/ 0 w 3"/>
                <a:gd name="T31" fmla="*/ 0 h 13"/>
                <a:gd name="T32" fmla="*/ 0 w 3"/>
                <a:gd name="T33" fmla="*/ 0 h 13"/>
                <a:gd name="T34" fmla="*/ 0 w 3"/>
                <a:gd name="T35" fmla="*/ 0 h 13"/>
                <a:gd name="T36" fmla="*/ 0 w 3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63FBCE06-3CBA-7D4B-B0AC-EEB67F1A7A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50341" y="2760442"/>
              <a:ext cx="4266" cy="17063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0 h 13"/>
                <a:gd name="T4" fmla="*/ 8120915 w 3"/>
                <a:gd name="T5" fmla="*/ 7559431 h 13"/>
                <a:gd name="T6" fmla="*/ 8120915 w 3"/>
                <a:gd name="T7" fmla="*/ 15116908 h 13"/>
                <a:gd name="T8" fmla="*/ 8120915 w 3"/>
                <a:gd name="T9" fmla="*/ 22676338 h 13"/>
                <a:gd name="T10" fmla="*/ 8120915 w 3"/>
                <a:gd name="T11" fmla="*/ 22676338 h 13"/>
                <a:gd name="T12" fmla="*/ 8120915 w 3"/>
                <a:gd name="T13" fmla="*/ 37793246 h 13"/>
                <a:gd name="T14" fmla="*/ 8120915 w 3"/>
                <a:gd name="T15" fmla="*/ 49131415 h 13"/>
                <a:gd name="T16" fmla="*/ 8120915 w 3"/>
                <a:gd name="T17" fmla="*/ 49131415 h 13"/>
                <a:gd name="T18" fmla="*/ 2706972 w 3"/>
                <a:gd name="T19" fmla="*/ 49131415 h 13"/>
                <a:gd name="T20" fmla="*/ 0 w 3"/>
                <a:gd name="T21" fmla="*/ 45352677 h 13"/>
                <a:gd name="T22" fmla="*/ 0 w 3"/>
                <a:gd name="T23" fmla="*/ 37793246 h 13"/>
                <a:gd name="T24" fmla="*/ 0 w 3"/>
                <a:gd name="T25" fmla="*/ 37793246 h 13"/>
                <a:gd name="T26" fmla="*/ 0 w 3"/>
                <a:gd name="T27" fmla="*/ 30233815 h 13"/>
                <a:gd name="T28" fmla="*/ 0 w 3"/>
                <a:gd name="T29" fmla="*/ 15116908 h 13"/>
                <a:gd name="T30" fmla="*/ 0 w 3"/>
                <a:gd name="T31" fmla="*/ 0 h 13"/>
                <a:gd name="T32" fmla="*/ 0 w 3"/>
                <a:gd name="T33" fmla="*/ 0 h 13"/>
                <a:gd name="T34" fmla="*/ 0 w 3"/>
                <a:gd name="T35" fmla="*/ 0 h 13"/>
                <a:gd name="T36" fmla="*/ 0 w 3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B704D5E3-8BDE-3249-A269-BD0ED011A6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704" y="2777505"/>
              <a:ext cx="11375" cy="10664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6 w 8"/>
                <a:gd name="T5" fmla="*/ 6 h 8"/>
                <a:gd name="T6" fmla="*/ 8 w 8"/>
                <a:gd name="T7" fmla="*/ 8 h 8"/>
                <a:gd name="T8" fmla="*/ 6 w 8"/>
                <a:gd name="T9" fmla="*/ 8 h 8"/>
                <a:gd name="T10" fmla="*/ 6 w 8"/>
                <a:gd name="T11" fmla="*/ 8 h 8"/>
                <a:gd name="T12" fmla="*/ 6 w 8"/>
                <a:gd name="T13" fmla="*/ 8 h 8"/>
                <a:gd name="T14" fmla="*/ 2 w 8"/>
                <a:gd name="T15" fmla="*/ 8 h 8"/>
                <a:gd name="T16" fmla="*/ 0 w 8"/>
                <a:gd name="T17" fmla="*/ 8 h 8"/>
                <a:gd name="T18" fmla="*/ 0 w 8"/>
                <a:gd name="T19" fmla="*/ 6 h 8"/>
                <a:gd name="T20" fmla="*/ 0 w 8"/>
                <a:gd name="T21" fmla="*/ 6 h 8"/>
                <a:gd name="T22" fmla="*/ 0 w 8"/>
                <a:gd name="T23" fmla="*/ 2 h 8"/>
                <a:gd name="T24" fmla="*/ 0 w 8"/>
                <a:gd name="T25" fmla="*/ 0 h 8"/>
                <a:gd name="T26" fmla="*/ 0 w 8"/>
                <a:gd name="T27" fmla="*/ 0 h 8"/>
                <a:gd name="T28" fmla="*/ 0 w 8"/>
                <a:gd name="T29" fmla="*/ 0 h 8"/>
                <a:gd name="T30" fmla="*/ 0 w 8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CAA996BA-0F33-294E-B665-E967B198E8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1704" y="2777505"/>
              <a:ext cx="11375" cy="10664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16238538 w 8"/>
                <a:gd name="T5" fmla="*/ 23030656 h 8"/>
                <a:gd name="T6" fmla="*/ 21650325 w 8"/>
                <a:gd name="T7" fmla="*/ 30706219 h 8"/>
                <a:gd name="T8" fmla="*/ 16238538 w 8"/>
                <a:gd name="T9" fmla="*/ 30706219 h 8"/>
                <a:gd name="T10" fmla="*/ 16238538 w 8"/>
                <a:gd name="T11" fmla="*/ 30706219 h 8"/>
                <a:gd name="T12" fmla="*/ 16238538 w 8"/>
                <a:gd name="T13" fmla="*/ 30706219 h 8"/>
                <a:gd name="T14" fmla="*/ 5413375 w 8"/>
                <a:gd name="T15" fmla="*/ 30706219 h 8"/>
                <a:gd name="T16" fmla="*/ 0 w 8"/>
                <a:gd name="T17" fmla="*/ 30706219 h 8"/>
                <a:gd name="T18" fmla="*/ 0 w 8"/>
                <a:gd name="T19" fmla="*/ 23030656 h 8"/>
                <a:gd name="T20" fmla="*/ 0 w 8"/>
                <a:gd name="T21" fmla="*/ 23030656 h 8"/>
                <a:gd name="T22" fmla="*/ 0 w 8"/>
                <a:gd name="T23" fmla="*/ 7677547 h 8"/>
                <a:gd name="T24" fmla="*/ 0 w 8"/>
                <a:gd name="T25" fmla="*/ 0 h 8"/>
                <a:gd name="T26" fmla="*/ 0 w 8"/>
                <a:gd name="T27" fmla="*/ 0 h 8"/>
                <a:gd name="T28" fmla="*/ 0 w 8"/>
                <a:gd name="T29" fmla="*/ 0 h 8"/>
                <a:gd name="T30" fmla="*/ 0 w 8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8E876AFA-19C0-DE45-843C-9EBD49C3CE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77516"/>
              <a:ext cx="28438" cy="31993"/>
            </a:xfrm>
            <a:custGeom>
              <a:avLst/>
              <a:gdLst>
                <a:gd name="T0" fmla="*/ 9 w 19"/>
                <a:gd name="T1" fmla="*/ 0 h 25"/>
                <a:gd name="T2" fmla="*/ 9 w 19"/>
                <a:gd name="T3" fmla="*/ 0 h 25"/>
                <a:gd name="T4" fmla="*/ 7 w 19"/>
                <a:gd name="T5" fmla="*/ 6 h 25"/>
                <a:gd name="T6" fmla="*/ 9 w 19"/>
                <a:gd name="T7" fmla="*/ 10 h 25"/>
                <a:gd name="T8" fmla="*/ 9 w 19"/>
                <a:gd name="T9" fmla="*/ 10 h 25"/>
                <a:gd name="T10" fmla="*/ 7 w 19"/>
                <a:gd name="T11" fmla="*/ 10 h 25"/>
                <a:gd name="T12" fmla="*/ 7 w 19"/>
                <a:gd name="T13" fmla="*/ 10 h 25"/>
                <a:gd name="T14" fmla="*/ 3 w 19"/>
                <a:gd name="T15" fmla="*/ 10 h 25"/>
                <a:gd name="T16" fmla="*/ 0 w 19"/>
                <a:gd name="T17" fmla="*/ 10 h 25"/>
                <a:gd name="T18" fmla="*/ 0 w 19"/>
                <a:gd name="T19" fmla="*/ 10 h 25"/>
                <a:gd name="T20" fmla="*/ 3 w 19"/>
                <a:gd name="T21" fmla="*/ 14 h 25"/>
                <a:gd name="T22" fmla="*/ 9 w 19"/>
                <a:gd name="T23" fmla="*/ 19 h 25"/>
                <a:gd name="T24" fmla="*/ 9 w 19"/>
                <a:gd name="T25" fmla="*/ 19 h 25"/>
                <a:gd name="T26" fmla="*/ 9 w 19"/>
                <a:gd name="T27" fmla="*/ 23 h 25"/>
                <a:gd name="T28" fmla="*/ 13 w 19"/>
                <a:gd name="T29" fmla="*/ 23 h 25"/>
                <a:gd name="T30" fmla="*/ 19 w 19"/>
                <a:gd name="T31" fmla="*/ 25 h 25"/>
                <a:gd name="T32" fmla="*/ 19 w 19"/>
                <a:gd name="T33" fmla="*/ 25 h 25"/>
                <a:gd name="T34" fmla="*/ 17 w 19"/>
                <a:gd name="T35" fmla="*/ 17 h 25"/>
                <a:gd name="T36" fmla="*/ 17 w 19"/>
                <a:gd name="T37" fmla="*/ 17 h 25"/>
                <a:gd name="T38" fmla="*/ 11 w 19"/>
                <a:gd name="T39" fmla="*/ 6 h 25"/>
                <a:gd name="T40" fmla="*/ 9 w 19"/>
                <a:gd name="T41" fmla="*/ 0 h 25"/>
                <a:gd name="T42" fmla="*/ 9 w 19"/>
                <a:gd name="T43" fmla="*/ 0 h 25"/>
                <a:gd name="T44" fmla="*/ 9 w 19"/>
                <a:gd name="T45" fmla="*/ 0 h 25"/>
                <a:gd name="T46" fmla="*/ 9 w 19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25">
                  <a:moveTo>
                    <a:pt x="9" y="0"/>
                  </a:moveTo>
                  <a:lnTo>
                    <a:pt x="9" y="0"/>
                  </a:lnTo>
                  <a:lnTo>
                    <a:pt x="7" y="6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4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1" y="6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7355EEB8-09C3-B744-8180-006EBF0B33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6297" y="2777516"/>
              <a:ext cx="28438" cy="31993"/>
            </a:xfrm>
            <a:custGeom>
              <a:avLst/>
              <a:gdLst>
                <a:gd name="T0" fmla="*/ 25638961 w 19"/>
                <a:gd name="T1" fmla="*/ 0 h 25"/>
                <a:gd name="T2" fmla="*/ 25638961 w 19"/>
                <a:gd name="T3" fmla="*/ 0 h 25"/>
                <a:gd name="T4" fmla="*/ 19940671 w 19"/>
                <a:gd name="T5" fmla="*/ 22107525 h 25"/>
                <a:gd name="T6" fmla="*/ 25638961 w 19"/>
                <a:gd name="T7" fmla="*/ 36846510 h 25"/>
                <a:gd name="T8" fmla="*/ 25638961 w 19"/>
                <a:gd name="T9" fmla="*/ 36846510 h 25"/>
                <a:gd name="T10" fmla="*/ 19940671 w 19"/>
                <a:gd name="T11" fmla="*/ 36846510 h 25"/>
                <a:gd name="T12" fmla="*/ 19940671 w 19"/>
                <a:gd name="T13" fmla="*/ 36846510 h 25"/>
                <a:gd name="T14" fmla="*/ 8545763 w 19"/>
                <a:gd name="T15" fmla="*/ 36846510 h 25"/>
                <a:gd name="T16" fmla="*/ 0 w 19"/>
                <a:gd name="T17" fmla="*/ 36846510 h 25"/>
                <a:gd name="T18" fmla="*/ 0 w 19"/>
                <a:gd name="T19" fmla="*/ 36846510 h 25"/>
                <a:gd name="T20" fmla="*/ 8545763 w 19"/>
                <a:gd name="T21" fmla="*/ 51585495 h 25"/>
                <a:gd name="T22" fmla="*/ 25638961 w 19"/>
                <a:gd name="T23" fmla="*/ 70010655 h 25"/>
                <a:gd name="T24" fmla="*/ 25638961 w 19"/>
                <a:gd name="T25" fmla="*/ 70010655 h 25"/>
                <a:gd name="T26" fmla="*/ 25638961 w 19"/>
                <a:gd name="T27" fmla="*/ 84749640 h 25"/>
                <a:gd name="T28" fmla="*/ 37033868 w 19"/>
                <a:gd name="T29" fmla="*/ 84749640 h 25"/>
                <a:gd name="T30" fmla="*/ 54125395 w 19"/>
                <a:gd name="T31" fmla="*/ 92118180 h 25"/>
                <a:gd name="T32" fmla="*/ 54125395 w 19"/>
                <a:gd name="T33" fmla="*/ 92118180 h 25"/>
                <a:gd name="T34" fmla="*/ 48428776 w 19"/>
                <a:gd name="T35" fmla="*/ 62640210 h 25"/>
                <a:gd name="T36" fmla="*/ 48428776 w 19"/>
                <a:gd name="T37" fmla="*/ 62640210 h 25"/>
                <a:gd name="T38" fmla="*/ 31335579 w 19"/>
                <a:gd name="T39" fmla="*/ 22107525 h 25"/>
                <a:gd name="T40" fmla="*/ 25638961 w 19"/>
                <a:gd name="T41" fmla="*/ 0 h 25"/>
                <a:gd name="T42" fmla="*/ 25638961 w 19"/>
                <a:gd name="T43" fmla="*/ 0 h 25"/>
                <a:gd name="T44" fmla="*/ 25638961 w 19"/>
                <a:gd name="T45" fmla="*/ 0 h 25"/>
                <a:gd name="T46" fmla="*/ 25638961 w 19"/>
                <a:gd name="T47" fmla="*/ 0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" h="25">
                  <a:moveTo>
                    <a:pt x="9" y="0"/>
                  </a:moveTo>
                  <a:lnTo>
                    <a:pt x="9" y="0"/>
                  </a:lnTo>
                  <a:lnTo>
                    <a:pt x="7" y="6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14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9" y="25"/>
                  </a:lnTo>
                  <a:lnTo>
                    <a:pt x="17" y="17"/>
                  </a:lnTo>
                  <a:lnTo>
                    <a:pt x="11" y="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93AB4519-2C2C-C046-94C6-352D0B4018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7392" y="2799900"/>
              <a:ext cx="5688" cy="9598"/>
            </a:xfrm>
            <a:custGeom>
              <a:avLst/>
              <a:gdLst>
                <a:gd name="T0" fmla="*/ 0 w 4"/>
                <a:gd name="T1" fmla="*/ 0 h 8"/>
                <a:gd name="T2" fmla="*/ 0 w 4"/>
                <a:gd name="T3" fmla="*/ 0 h 8"/>
                <a:gd name="T4" fmla="*/ 0 w 4"/>
                <a:gd name="T5" fmla="*/ 6 h 8"/>
                <a:gd name="T6" fmla="*/ 0 w 4"/>
                <a:gd name="T7" fmla="*/ 8 h 8"/>
                <a:gd name="T8" fmla="*/ 0 w 4"/>
                <a:gd name="T9" fmla="*/ 8 h 8"/>
                <a:gd name="T10" fmla="*/ 4 w 4"/>
                <a:gd name="T11" fmla="*/ 4 h 8"/>
                <a:gd name="T12" fmla="*/ 4 w 4"/>
                <a:gd name="T13" fmla="*/ 4 h 8"/>
                <a:gd name="T14" fmla="*/ 4 w 4"/>
                <a:gd name="T15" fmla="*/ 2 h 8"/>
                <a:gd name="T16" fmla="*/ 2 w 4"/>
                <a:gd name="T17" fmla="*/ 0 h 8"/>
                <a:gd name="T18" fmla="*/ 0 w 4"/>
                <a:gd name="T19" fmla="*/ 0 h 8"/>
                <a:gd name="T20" fmla="*/ 0 w 4"/>
                <a:gd name="T21" fmla="*/ 0 h 8"/>
                <a:gd name="T22" fmla="*/ 0 w 4"/>
                <a:gd name="T23" fmla="*/ 0 h 8"/>
                <a:gd name="T24" fmla="*/ 0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C4793927-D069-B846-928E-42183DF6CC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7392" y="2799900"/>
              <a:ext cx="5688" cy="9598"/>
            </a:xfrm>
            <a:custGeom>
              <a:avLst/>
              <a:gdLst>
                <a:gd name="T0" fmla="*/ 0 w 4"/>
                <a:gd name="T1" fmla="*/ 0 h 8"/>
                <a:gd name="T2" fmla="*/ 0 w 4"/>
                <a:gd name="T3" fmla="*/ 0 h 8"/>
                <a:gd name="T4" fmla="*/ 0 w 4"/>
                <a:gd name="T5" fmla="*/ 20728316 h 8"/>
                <a:gd name="T6" fmla="*/ 0 w 4"/>
                <a:gd name="T7" fmla="*/ 27636564 h 8"/>
                <a:gd name="T8" fmla="*/ 0 w 4"/>
                <a:gd name="T9" fmla="*/ 27636564 h 8"/>
                <a:gd name="T10" fmla="*/ 10825163 w 4"/>
                <a:gd name="T11" fmla="*/ 13818282 h 8"/>
                <a:gd name="T12" fmla="*/ 10825163 w 4"/>
                <a:gd name="T13" fmla="*/ 13818282 h 8"/>
                <a:gd name="T14" fmla="*/ 10825163 w 4"/>
                <a:gd name="T15" fmla="*/ 6910034 h 8"/>
                <a:gd name="T16" fmla="*/ 5413375 w 4"/>
                <a:gd name="T17" fmla="*/ 0 h 8"/>
                <a:gd name="T18" fmla="*/ 0 w 4"/>
                <a:gd name="T19" fmla="*/ 0 h 8"/>
                <a:gd name="T20" fmla="*/ 0 w 4"/>
                <a:gd name="T21" fmla="*/ 0 h 8"/>
                <a:gd name="T22" fmla="*/ 0 w 4"/>
                <a:gd name="T23" fmla="*/ 0 h 8"/>
                <a:gd name="T24" fmla="*/ 0 w 4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A4D312A7-35E1-2A45-8B41-46D8E774FB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3079" y="2809498"/>
              <a:ext cx="17063" cy="10664"/>
            </a:xfrm>
            <a:custGeom>
              <a:avLst/>
              <a:gdLst>
                <a:gd name="T0" fmla="*/ 7 w 11"/>
                <a:gd name="T1" fmla="*/ 0 h 8"/>
                <a:gd name="T2" fmla="*/ 7 w 11"/>
                <a:gd name="T3" fmla="*/ 0 h 8"/>
                <a:gd name="T4" fmla="*/ 11 w 11"/>
                <a:gd name="T5" fmla="*/ 6 h 8"/>
                <a:gd name="T6" fmla="*/ 11 w 11"/>
                <a:gd name="T7" fmla="*/ 8 h 8"/>
                <a:gd name="T8" fmla="*/ 0 w 11"/>
                <a:gd name="T9" fmla="*/ 8 h 8"/>
                <a:gd name="T10" fmla="*/ 7 w 11"/>
                <a:gd name="T11" fmla="*/ 0 h 8"/>
                <a:gd name="T12" fmla="*/ 7 w 11"/>
                <a:gd name="T13" fmla="*/ 0 h 8"/>
                <a:gd name="T14" fmla="*/ 7 w 11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lnTo>
                    <a:pt x="7" y="0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7BFA24B5-F961-BB44-ACB2-18698388C7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73079" y="2809498"/>
              <a:ext cx="17063" cy="10664"/>
            </a:xfrm>
            <a:custGeom>
              <a:avLst/>
              <a:gdLst>
                <a:gd name="T0" fmla="*/ 20665786 w 11"/>
                <a:gd name="T1" fmla="*/ 0 h 8"/>
                <a:gd name="T2" fmla="*/ 20665786 w 11"/>
                <a:gd name="T3" fmla="*/ 0 h 8"/>
                <a:gd name="T4" fmla="*/ 32475055 w 11"/>
                <a:gd name="T5" fmla="*/ 23030656 h 8"/>
                <a:gd name="T6" fmla="*/ 32475055 w 11"/>
                <a:gd name="T7" fmla="*/ 30706219 h 8"/>
                <a:gd name="T8" fmla="*/ 0 w 11"/>
                <a:gd name="T9" fmla="*/ 30706219 h 8"/>
                <a:gd name="T10" fmla="*/ 20665786 w 11"/>
                <a:gd name="T11" fmla="*/ 0 h 8"/>
                <a:gd name="T12" fmla="*/ 20665786 w 11"/>
                <a:gd name="T13" fmla="*/ 0 h 8"/>
                <a:gd name="T14" fmla="*/ 20665786 w 11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lnTo>
                    <a:pt x="7" y="0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2D544726-4B7E-0642-8F56-A86F9D2822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1611" y="2829770"/>
              <a:ext cx="18485" cy="14930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10 h 12"/>
                <a:gd name="T6" fmla="*/ 10 w 12"/>
                <a:gd name="T7" fmla="*/ 8 h 12"/>
                <a:gd name="T8" fmla="*/ 10 w 12"/>
                <a:gd name="T9" fmla="*/ 8 h 12"/>
                <a:gd name="T10" fmla="*/ 10 w 12"/>
                <a:gd name="T11" fmla="*/ 8 h 12"/>
                <a:gd name="T12" fmla="*/ 12 w 12"/>
                <a:gd name="T13" fmla="*/ 4 h 12"/>
                <a:gd name="T14" fmla="*/ 12 w 12"/>
                <a:gd name="T15" fmla="*/ 4 h 12"/>
                <a:gd name="T16" fmla="*/ 10 w 12"/>
                <a:gd name="T17" fmla="*/ 0 h 12"/>
                <a:gd name="T18" fmla="*/ 10 w 12"/>
                <a:gd name="T19" fmla="*/ 0 h 12"/>
                <a:gd name="T20" fmla="*/ 8 w 12"/>
                <a:gd name="T21" fmla="*/ 4 h 12"/>
                <a:gd name="T22" fmla="*/ 8 w 12"/>
                <a:gd name="T23" fmla="*/ 4 h 12"/>
                <a:gd name="T24" fmla="*/ 6 w 12"/>
                <a:gd name="T25" fmla="*/ 8 h 12"/>
                <a:gd name="T26" fmla="*/ 4 w 12"/>
                <a:gd name="T27" fmla="*/ 8 h 12"/>
                <a:gd name="T28" fmla="*/ 0 w 12"/>
                <a:gd name="T29" fmla="*/ 8 h 12"/>
                <a:gd name="T30" fmla="*/ 0 w 12"/>
                <a:gd name="T31" fmla="*/ 12 h 12"/>
                <a:gd name="T32" fmla="*/ 0 w 12"/>
                <a:gd name="T33" fmla="*/ 12 h 12"/>
                <a:gd name="T34" fmla="*/ 0 w 12"/>
                <a:gd name="T3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-128"/>
                <a:sym typeface="Lucida Grande" charset="0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A5735C7C-4413-A14C-9765-48DF6A9FB0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81611" y="2829770"/>
              <a:ext cx="18485" cy="14930"/>
            </a:xfrm>
            <a:custGeom>
              <a:avLst/>
              <a:gdLst>
                <a:gd name="T0" fmla="*/ 0 w 12"/>
                <a:gd name="T1" fmla="*/ 42988706 h 12"/>
                <a:gd name="T2" fmla="*/ 0 w 12"/>
                <a:gd name="T3" fmla="*/ 42988706 h 12"/>
                <a:gd name="T4" fmla="*/ 17590455 w 12"/>
                <a:gd name="T5" fmla="*/ 35824848 h 12"/>
                <a:gd name="T6" fmla="*/ 29317999 w 12"/>
                <a:gd name="T7" fmla="*/ 28659138 h 12"/>
                <a:gd name="T8" fmla="*/ 29317999 w 12"/>
                <a:gd name="T9" fmla="*/ 28659138 h 12"/>
                <a:gd name="T10" fmla="*/ 29317999 w 12"/>
                <a:gd name="T11" fmla="*/ 28659138 h 12"/>
                <a:gd name="T12" fmla="*/ 35180911 w 12"/>
                <a:gd name="T13" fmla="*/ 14329569 h 12"/>
                <a:gd name="T14" fmla="*/ 35180911 w 12"/>
                <a:gd name="T15" fmla="*/ 14329569 h 12"/>
                <a:gd name="T16" fmla="*/ 29317999 w 12"/>
                <a:gd name="T17" fmla="*/ 0 h 12"/>
                <a:gd name="T18" fmla="*/ 29317999 w 12"/>
                <a:gd name="T19" fmla="*/ 0 h 12"/>
                <a:gd name="T20" fmla="*/ 23453367 w 12"/>
                <a:gd name="T21" fmla="*/ 14329569 h 12"/>
                <a:gd name="T22" fmla="*/ 23453367 w 12"/>
                <a:gd name="T23" fmla="*/ 14329569 h 12"/>
                <a:gd name="T24" fmla="*/ 17590455 w 12"/>
                <a:gd name="T25" fmla="*/ 28659138 h 12"/>
                <a:gd name="T26" fmla="*/ 11727544 w 12"/>
                <a:gd name="T27" fmla="*/ 28659138 h 12"/>
                <a:gd name="T28" fmla="*/ 0 w 12"/>
                <a:gd name="T29" fmla="*/ 28659138 h 12"/>
                <a:gd name="T30" fmla="*/ 0 w 12"/>
                <a:gd name="T31" fmla="*/ 42988706 h 12"/>
                <a:gd name="T32" fmla="*/ 0 w 12"/>
                <a:gd name="T33" fmla="*/ 42988706 h 12"/>
                <a:gd name="T34" fmla="*/ 0 w 12"/>
                <a:gd name="T35" fmla="*/ 42988706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8" y="4"/>
                  </a:lnTo>
                  <a:lnTo>
                    <a:pt x="6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>
              <a:solidFill>
                <a:schemeClr val="bg1">
                  <a:alpha val="17000"/>
                </a:schemeClr>
              </a:solidFill>
              <a:prstDash val="solid"/>
              <a:round/>
              <a:headEnd/>
              <a:tailEnd/>
            </a:ln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</a:pPr>
              <a:endParaRPr lang="en-AU" sz="2800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86880902-B746-BC47-B3BB-A12D9CCD30D3}"/>
                </a:ext>
              </a:extLst>
            </p:cNvPr>
            <p:cNvSpPr/>
            <p:nvPr userDrawn="1"/>
          </p:nvSpPr>
          <p:spPr bwMode="auto">
            <a:xfrm>
              <a:off x="2077001" y="2771106"/>
              <a:ext cx="113752" cy="76782"/>
            </a:xfrm>
            <a:custGeom>
              <a:avLst/>
              <a:gdLst>
                <a:gd name="connsiteX0" fmla="*/ 4530 w 127085"/>
                <a:gd name="connsiteY0" fmla="*/ 54124 h 114520"/>
                <a:gd name="connsiteX1" fmla="*/ 75745 w 127085"/>
                <a:gd name="connsiteY1" fmla="*/ 48427 h 114520"/>
                <a:gd name="connsiteX2" fmla="*/ 84290 w 127085"/>
                <a:gd name="connsiteY2" fmla="*/ 39881 h 114520"/>
                <a:gd name="connsiteX3" fmla="*/ 87139 w 127085"/>
                <a:gd name="connsiteY3" fmla="*/ 31335 h 114520"/>
                <a:gd name="connsiteX4" fmla="*/ 92836 w 127085"/>
                <a:gd name="connsiteY4" fmla="*/ 11395 h 114520"/>
                <a:gd name="connsiteX5" fmla="*/ 98533 w 127085"/>
                <a:gd name="connsiteY5" fmla="*/ 2849 h 114520"/>
                <a:gd name="connsiteX6" fmla="*/ 107079 w 127085"/>
                <a:gd name="connsiteY6" fmla="*/ 0 h 114520"/>
                <a:gd name="connsiteX7" fmla="*/ 112776 w 127085"/>
                <a:gd name="connsiteY7" fmla="*/ 5698 h 114520"/>
                <a:gd name="connsiteX8" fmla="*/ 115625 w 127085"/>
                <a:gd name="connsiteY8" fmla="*/ 17092 h 114520"/>
                <a:gd name="connsiteX9" fmla="*/ 118474 w 127085"/>
                <a:gd name="connsiteY9" fmla="*/ 25638 h 114520"/>
                <a:gd name="connsiteX10" fmla="*/ 124171 w 127085"/>
                <a:gd name="connsiteY10" fmla="*/ 34184 h 114520"/>
                <a:gd name="connsiteX11" fmla="*/ 127019 w 127085"/>
                <a:gd name="connsiteY11" fmla="*/ 42729 h 114520"/>
                <a:gd name="connsiteX12" fmla="*/ 107079 w 127085"/>
                <a:gd name="connsiteY12" fmla="*/ 85458 h 114520"/>
                <a:gd name="connsiteX13" fmla="*/ 98533 w 127085"/>
                <a:gd name="connsiteY13" fmla="*/ 91156 h 114520"/>
                <a:gd name="connsiteX14" fmla="*/ 95685 w 127085"/>
                <a:gd name="connsiteY14" fmla="*/ 102550 h 114520"/>
                <a:gd name="connsiteX15" fmla="*/ 58653 w 127085"/>
                <a:gd name="connsiteY15" fmla="*/ 111096 h 114520"/>
                <a:gd name="connsiteX16" fmla="*/ 50107 w 127085"/>
                <a:gd name="connsiteY16" fmla="*/ 105399 h 114520"/>
                <a:gd name="connsiteX17" fmla="*/ 38713 w 127085"/>
                <a:gd name="connsiteY17" fmla="*/ 102550 h 114520"/>
                <a:gd name="connsiteX18" fmla="*/ 18773 w 127085"/>
                <a:gd name="connsiteY18" fmla="*/ 94004 h 114520"/>
                <a:gd name="connsiteX19" fmla="*/ 15924 w 127085"/>
                <a:gd name="connsiteY19" fmla="*/ 85458 h 114520"/>
                <a:gd name="connsiteX20" fmla="*/ 7378 w 127085"/>
                <a:gd name="connsiteY20" fmla="*/ 68367 h 114520"/>
                <a:gd name="connsiteX21" fmla="*/ 4530 w 127085"/>
                <a:gd name="connsiteY21" fmla="*/ 54124 h 11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085" h="114520">
                  <a:moveTo>
                    <a:pt x="4530" y="54124"/>
                  </a:moveTo>
                  <a:cubicBezTo>
                    <a:pt x="15925" y="50801"/>
                    <a:pt x="28845" y="60662"/>
                    <a:pt x="75745" y="48427"/>
                  </a:cubicBezTo>
                  <a:cubicBezTo>
                    <a:pt x="79643" y="47410"/>
                    <a:pt x="81442" y="42730"/>
                    <a:pt x="84290" y="39881"/>
                  </a:cubicBezTo>
                  <a:cubicBezTo>
                    <a:pt x="85240" y="37032"/>
                    <a:pt x="86314" y="34222"/>
                    <a:pt x="87139" y="31335"/>
                  </a:cubicBezTo>
                  <a:cubicBezTo>
                    <a:pt x="88354" y="27082"/>
                    <a:pt x="90562" y="15944"/>
                    <a:pt x="92836" y="11395"/>
                  </a:cubicBezTo>
                  <a:cubicBezTo>
                    <a:pt x="94367" y="8333"/>
                    <a:pt x="95860" y="4988"/>
                    <a:pt x="98533" y="2849"/>
                  </a:cubicBezTo>
                  <a:cubicBezTo>
                    <a:pt x="100878" y="973"/>
                    <a:pt x="104230" y="950"/>
                    <a:pt x="107079" y="0"/>
                  </a:cubicBezTo>
                  <a:cubicBezTo>
                    <a:pt x="108978" y="1899"/>
                    <a:pt x="111575" y="3296"/>
                    <a:pt x="112776" y="5698"/>
                  </a:cubicBezTo>
                  <a:cubicBezTo>
                    <a:pt x="114527" y="9200"/>
                    <a:pt x="114549" y="13328"/>
                    <a:pt x="115625" y="17092"/>
                  </a:cubicBezTo>
                  <a:cubicBezTo>
                    <a:pt x="116450" y="19979"/>
                    <a:pt x="117131" y="22952"/>
                    <a:pt x="118474" y="25638"/>
                  </a:cubicBezTo>
                  <a:cubicBezTo>
                    <a:pt x="120005" y="28700"/>
                    <a:pt x="122272" y="31335"/>
                    <a:pt x="124171" y="34184"/>
                  </a:cubicBezTo>
                  <a:cubicBezTo>
                    <a:pt x="125120" y="37032"/>
                    <a:pt x="127513" y="39767"/>
                    <a:pt x="127019" y="42729"/>
                  </a:cubicBezTo>
                  <a:cubicBezTo>
                    <a:pt x="125702" y="50633"/>
                    <a:pt x="116332" y="79289"/>
                    <a:pt x="107079" y="85458"/>
                  </a:cubicBezTo>
                  <a:lnTo>
                    <a:pt x="98533" y="91156"/>
                  </a:lnTo>
                  <a:cubicBezTo>
                    <a:pt x="97584" y="94954"/>
                    <a:pt x="97760" y="99230"/>
                    <a:pt x="95685" y="102550"/>
                  </a:cubicBezTo>
                  <a:cubicBezTo>
                    <a:pt x="84338" y="120704"/>
                    <a:pt x="79819" y="113447"/>
                    <a:pt x="58653" y="111096"/>
                  </a:cubicBezTo>
                  <a:cubicBezTo>
                    <a:pt x="55804" y="109197"/>
                    <a:pt x="53254" y="106748"/>
                    <a:pt x="50107" y="105399"/>
                  </a:cubicBezTo>
                  <a:cubicBezTo>
                    <a:pt x="46509" y="103857"/>
                    <a:pt x="42477" y="103626"/>
                    <a:pt x="38713" y="102550"/>
                  </a:cubicBezTo>
                  <a:cubicBezTo>
                    <a:pt x="28933" y="99755"/>
                    <a:pt x="28901" y="99068"/>
                    <a:pt x="18773" y="94004"/>
                  </a:cubicBezTo>
                  <a:cubicBezTo>
                    <a:pt x="17823" y="91155"/>
                    <a:pt x="17267" y="88144"/>
                    <a:pt x="15924" y="85458"/>
                  </a:cubicBezTo>
                  <a:cubicBezTo>
                    <a:pt x="11877" y="77365"/>
                    <a:pt x="8401" y="77572"/>
                    <a:pt x="7378" y="68367"/>
                  </a:cubicBezTo>
                  <a:cubicBezTo>
                    <a:pt x="6749" y="62705"/>
                    <a:pt x="-6865" y="57447"/>
                    <a:pt x="4530" y="541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35" cap="rnd" cmpd="sng" algn="ctr">
              <a:solidFill>
                <a:schemeClr val="bg1">
                  <a:alpha val="1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1617" tIns="40809" rIns="81617" bIns="40809"/>
            <a:lstStyle/>
            <a:p>
              <a:pPr algn="ctr" defTabSz="457074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AU" sz="6667">
                <a:solidFill>
                  <a:srgbClr val="000000"/>
                </a:solidFill>
                <a:latin typeface="Lucida Grande" charset="0"/>
                <a:ea typeface="ヒラギノ角ゴ ProN W3" charset="0"/>
                <a:sym typeface="Lucida Grande" charset="0"/>
              </a:endParaRPr>
            </a:p>
          </p:txBody>
        </p:sp>
      </p:grpSp>
      <p:sp>
        <p:nvSpPr>
          <p:cNvPr id="534" name="Title 1">
            <a:extLst>
              <a:ext uri="{FF2B5EF4-FFF2-40B4-BE49-F238E27FC236}">
                <a16:creationId xmlns:a16="http://schemas.microsoft.com/office/drawing/2014/main" id="{D5AD5454-4A54-6647-A253-DBC3805423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7865" y="228492"/>
            <a:ext cx="11466786" cy="948668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734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7604672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  <a:prstGeom prst="rect">
            <a:avLst/>
          </a:prstGeom>
        </p:spPr>
        <p:txBody>
          <a:bodyPr vert="horz"/>
          <a:lstStyle>
            <a:lvl1pPr>
              <a:defRPr b="1">
                <a:solidFill>
                  <a:schemeClr val="tx2"/>
                </a:solidFill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000">
                <a:solidFill>
                  <a:schemeClr val="tx1">
                    <a:lumMod val="50000"/>
                  </a:schemeClr>
                </a:solidFill>
              </a:defRPr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85800" indent="0" algn="ctr">
              <a:buNone/>
              <a:defRPr/>
            </a:lvl4pPr>
            <a:lvl5pPr marL="914400" indent="0" algn="ctr">
              <a:buNone/>
              <a:defRPr/>
            </a:lvl5pPr>
            <a:lvl6pPr marL="1143000" indent="0" algn="ctr">
              <a:buNone/>
              <a:defRPr/>
            </a:lvl6pPr>
            <a:lvl7pPr marL="1371600" indent="0" algn="ctr">
              <a:buNone/>
              <a:defRPr/>
            </a:lvl7pPr>
            <a:lvl8pPr marL="1600200" indent="0" algn="ctr">
              <a:buNone/>
              <a:defRPr/>
            </a:lvl8pPr>
            <a:lvl9pPr marL="1828800" indent="0" algn="ctr">
              <a:buNone/>
              <a:defRPr/>
            </a:lvl9pPr>
          </a:lstStyle>
          <a:p>
            <a:r>
              <a:rPr lang="en-AU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0909684"/>
      </p:ext>
    </p:extLst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593D9FE4-600F-754C-B02E-7508944847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512" y="207038"/>
            <a:ext cx="11457119" cy="863242"/>
          </a:xfrm>
          <a:prstGeom prst="rect">
            <a:avLst/>
          </a:prstGeom>
        </p:spPr>
        <p:txBody>
          <a:bodyPr>
            <a:normAutofit/>
          </a:bodyPr>
          <a:lstStyle>
            <a:lvl1pPr algn="l">
              <a:defRPr sz="3067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66801244"/>
      </p:ext>
    </p:extLst>
  </p:cSld>
  <p:clrMapOvr>
    <a:masterClrMapping/>
  </p:clrMapOvr>
  <p:transition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350000"/>
            <a:ext cx="10972800" cy="468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1200"/>
              </a:spcBef>
              <a:defRPr sz="2400">
                <a:solidFill>
                  <a:schemeClr val="accent3">
                    <a:lumMod val="50000"/>
                  </a:schemeClr>
                </a:solidFill>
                <a:latin typeface="+mn-lt"/>
              </a:defRPr>
            </a:lvl1pPr>
            <a:lvl2pPr marL="307808" indent="-307808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SzPct val="100000"/>
              <a:defRPr sz="2400">
                <a:solidFill>
                  <a:schemeClr val="accent3">
                    <a:lumMod val="50000"/>
                  </a:schemeClr>
                </a:solidFill>
                <a:latin typeface="+mn-lt"/>
              </a:defRPr>
            </a:lvl2pPr>
            <a:lvl3pPr marL="615616" indent="-307808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Font typeface="Lucida Grande"/>
              <a:buChar char="–"/>
              <a:defRPr sz="2400">
                <a:solidFill>
                  <a:schemeClr val="accent3">
                    <a:lumMod val="50000"/>
                  </a:schemeClr>
                </a:solidFill>
                <a:latin typeface="+mn-lt"/>
              </a:defRPr>
            </a:lvl3pPr>
            <a:lvl4pPr marL="923424" marR="0" indent="-307808" algn="l" defTabSz="457211" rtl="0" eaLnBrk="0" fontAlgn="base" latinLnBrk="0" hangingPunct="0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/>
              <a:buChar char="•"/>
              <a:tabLst/>
              <a:defRPr sz="2200">
                <a:solidFill>
                  <a:schemeClr val="accent3">
                    <a:lumMod val="50000"/>
                  </a:schemeClr>
                </a:solidFill>
                <a:latin typeface="+mn-lt"/>
              </a:defRPr>
            </a:lvl4pPr>
            <a:lvl5pPr>
              <a:defRPr sz="1800">
                <a:latin typeface="Arial"/>
              </a:defRPr>
            </a:lvl5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FF7805AD-21A7-8E48-A6E5-C8A994FBC3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512" y="207038"/>
            <a:ext cx="11457119" cy="575436"/>
          </a:xfrm>
          <a:prstGeom prst="rect">
            <a:avLst/>
          </a:prstGeom>
        </p:spPr>
        <p:txBody>
          <a:bodyPr>
            <a:noAutofit/>
          </a:bodyPr>
          <a:lstStyle>
            <a:lvl1pPr algn="l">
              <a:defRPr sz="3067" b="1">
                <a:solidFill>
                  <a:srgbClr val="007549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04277376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1"/>
            <a:ext cx="10972800" cy="900000"/>
          </a:xfrm>
          <a:prstGeom prst="rect">
            <a:avLst/>
          </a:prstGeom>
        </p:spPr>
        <p:txBody>
          <a:bodyPr vert="horz" lIns="0" tIns="0" rIns="0" bIns="0"/>
          <a:lstStyle>
            <a:lvl1pPr algn="l">
              <a:defRPr sz="3600" b="1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350000"/>
            <a:ext cx="10972800" cy="4680000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ct val="100000"/>
              </a:lnSpc>
              <a:spcBef>
                <a:spcPts val="1200"/>
              </a:spcBef>
              <a:defRPr sz="2000">
                <a:solidFill>
                  <a:schemeClr val="tx1">
                    <a:lumMod val="50000"/>
                  </a:schemeClr>
                </a:solidFill>
                <a:latin typeface="+mn-lt"/>
              </a:defRPr>
            </a:lvl1pPr>
            <a:lvl2pPr marL="307800" indent="-307800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SzPct val="100000"/>
              <a:defRPr sz="2000">
                <a:solidFill>
                  <a:schemeClr val="tx1">
                    <a:lumMod val="50000"/>
                  </a:schemeClr>
                </a:solidFill>
                <a:latin typeface="+mn-lt"/>
              </a:defRPr>
            </a:lvl2pPr>
            <a:lvl3pPr marL="615600" indent="-307800">
              <a:lnSpc>
                <a:spcPct val="100000"/>
              </a:lnSpc>
              <a:spcBef>
                <a:spcPts val="1200"/>
              </a:spcBef>
              <a:buClr>
                <a:schemeClr val="tx2"/>
              </a:buClr>
              <a:buFont typeface="Lucida Grande"/>
              <a:buChar char="–"/>
              <a:defRPr sz="2000">
                <a:solidFill>
                  <a:schemeClr val="tx1">
                    <a:lumMod val="50000"/>
                  </a:schemeClr>
                </a:solidFill>
                <a:latin typeface="+mn-lt"/>
              </a:defRPr>
            </a:lvl3pPr>
            <a:lvl4pPr marL="923400" marR="0" indent="-307800" algn="l" defTabSz="457200" rtl="0" eaLnBrk="0" fontAlgn="base" latinLnBrk="0" hangingPunct="0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/>
              <a:buChar char="•"/>
              <a:tabLst/>
              <a:defRPr sz="2000">
                <a:solidFill>
                  <a:schemeClr val="tx1">
                    <a:lumMod val="50000"/>
                  </a:schemeClr>
                </a:solidFill>
                <a:latin typeface="+mn-lt"/>
              </a:defRPr>
            </a:lvl4pPr>
            <a:lvl5pPr>
              <a:defRPr sz="1800">
                <a:latin typeface="Arial"/>
              </a:defRPr>
            </a:lvl5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2028011679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759352"/>
          </a:xfrm>
          <a:prstGeom prst="rect">
            <a:avLst/>
          </a:prstGeom>
        </p:spPr>
        <p:txBody>
          <a:bodyPr vert="horz"/>
          <a:lstStyle>
            <a:lvl1pPr algn="l">
              <a:defRPr sz="3600" b="1">
                <a:solidFill>
                  <a:schemeClr val="tx2"/>
                </a:solidFill>
                <a:latin typeface="+mj-lt"/>
                <a:cs typeface="Arial"/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350000"/>
            <a:ext cx="5220000" cy="4500000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spcBef>
                <a:spcPts val="600"/>
              </a:spcBef>
              <a:defRPr sz="2000">
                <a:solidFill>
                  <a:schemeClr val="tx1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buSzPct val="100000"/>
              <a:defRPr sz="2000">
                <a:solidFill>
                  <a:schemeClr val="tx1">
                    <a:lumMod val="50000"/>
                  </a:schemeClr>
                </a:solidFill>
              </a:defRPr>
            </a:lvl2pPr>
            <a:lvl3pPr marL="615600" indent="-307182">
              <a:lnSpc>
                <a:spcPct val="100000"/>
              </a:lnSpc>
              <a:spcBef>
                <a:spcPts val="600"/>
              </a:spcBef>
              <a:buSzPct val="100000"/>
              <a:buFont typeface="Lucida Grande"/>
              <a:buChar char="–"/>
              <a:defRPr sz="2000">
                <a:solidFill>
                  <a:schemeClr val="tx1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buSzPct val="100000"/>
              <a:defRPr sz="2000">
                <a:solidFill>
                  <a:schemeClr val="tx1">
                    <a:lumMod val="50000"/>
                  </a:schemeClr>
                </a:solidFill>
              </a:defRPr>
            </a:lvl4pPr>
            <a:lvl5pPr marL="1231200" indent="-307182">
              <a:lnSpc>
                <a:spcPct val="100000"/>
              </a:lnSpc>
              <a:spcBef>
                <a:spcPts val="600"/>
              </a:spcBef>
              <a:buFont typeface="Lucida Grande"/>
              <a:buChar char="–"/>
              <a:defRPr sz="2000">
                <a:solidFill>
                  <a:schemeClr val="tx1">
                    <a:lumMod val="50000"/>
                  </a:schemeClr>
                </a:solidFill>
              </a:defRPr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  <a:p>
            <a:pPr lvl="4"/>
            <a:r>
              <a:rPr lang="en-AU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30600" y="1350000"/>
            <a:ext cx="5220000" cy="4500000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spcBef>
                <a:spcPts val="600"/>
              </a:spcBef>
              <a:defRPr sz="2000">
                <a:solidFill>
                  <a:schemeClr val="tx1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buSzPct val="100000"/>
              <a:defRPr sz="2000">
                <a:solidFill>
                  <a:schemeClr val="tx1">
                    <a:lumMod val="50000"/>
                  </a:schemeClr>
                </a:solidFill>
              </a:defRPr>
            </a:lvl2pPr>
            <a:lvl3pPr marL="615600" indent="-307182">
              <a:lnSpc>
                <a:spcPct val="100000"/>
              </a:lnSpc>
              <a:spcBef>
                <a:spcPts val="600"/>
              </a:spcBef>
              <a:buSzPct val="100000"/>
              <a:buFont typeface="Lucida Grande"/>
              <a:buChar char="–"/>
              <a:defRPr sz="2000">
                <a:solidFill>
                  <a:schemeClr val="tx1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buSzPct val="100000"/>
              <a:defRPr sz="2000">
                <a:solidFill>
                  <a:schemeClr val="tx1">
                    <a:lumMod val="50000"/>
                  </a:schemeClr>
                </a:solidFill>
              </a:defRPr>
            </a:lvl4pPr>
            <a:lvl5pPr marL="1231200" indent="-307182">
              <a:lnSpc>
                <a:spcPct val="100000"/>
              </a:lnSpc>
              <a:spcBef>
                <a:spcPts val="600"/>
              </a:spcBef>
              <a:buFont typeface="Lucida Grande"/>
              <a:buChar char="–"/>
              <a:defRPr sz="2000">
                <a:solidFill>
                  <a:schemeClr val="tx1">
                    <a:lumMod val="50000"/>
                  </a:schemeClr>
                </a:solidFill>
              </a:defRPr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  <a:p>
            <a:pPr lvl="4"/>
            <a:r>
              <a:rPr lang="en-AU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3323821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7400"/>
            <a:ext cx="10972800" cy="1080000"/>
          </a:xfrm>
          <a:prstGeom prst="rect">
            <a:avLst/>
          </a:prstGeom>
        </p:spPr>
        <p:txBody>
          <a:bodyPr vert="horz"/>
          <a:lstStyle>
            <a:lvl1pPr algn="l">
              <a:defRPr sz="3600" b="1">
                <a:solidFill>
                  <a:srgbClr val="118152"/>
                </a:solidFill>
              </a:defRPr>
            </a:lvl1pPr>
          </a:lstStyle>
          <a:p>
            <a:r>
              <a:rPr lang="en-AU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9274591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emf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slideLayout" Target="../slideLayouts/slideLayout18.xml"/><Relationship Id="rId18" Type="http://schemas.openxmlformats.org/officeDocument/2006/relationships/image" Target="../media/image1.emf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6" Type="http://schemas.openxmlformats.org/officeDocument/2006/relationships/slideLayout" Target="../slideLayouts/slideLayout21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5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.xml"/><Relationship Id="rId7" Type="http://schemas.openxmlformats.org/officeDocument/2006/relationships/image" Target="../media/image1.emf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31.xml"/><Relationship Id="rId4" Type="http://schemas.openxmlformats.org/officeDocument/2006/relationships/slideLayout" Target="../slideLayouts/slideLayout3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4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image" Target="../media/image1.emf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53.xml"/><Relationship Id="rId19" Type="http://schemas.openxmlformats.org/officeDocument/2006/relationships/theme" Target="../theme/theme7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2C68B4-436A-304D-B5D8-102F5F73E8F3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42BE0BC-EF22-B644-8328-E5CED3C0E956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4049" y="5969567"/>
            <a:ext cx="1274121" cy="579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86188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 algn="l" defTabSz="914328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82" indent="-228582" algn="l" defTabSz="914328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46" indent="-228582" algn="l" defTabSz="91432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10" indent="-228582" algn="l" defTabSz="91432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73" indent="-228582" algn="l" defTabSz="91432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37" indent="-228582" algn="l" defTabSz="91432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00" indent="-228582" algn="l" defTabSz="91432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64" indent="-228582" algn="l" defTabSz="91432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28" indent="-228582" algn="l" defTabSz="91432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92" indent="-228582" algn="l" defTabSz="91432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2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3" algn="l" defTabSz="91432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28" algn="l" defTabSz="91432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1" algn="l" defTabSz="91432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56" algn="l" defTabSz="91432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19" algn="l" defTabSz="91432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82" algn="l" defTabSz="91432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47" algn="l" defTabSz="91432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10" algn="l" defTabSz="91432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ext Placeholder 1"/>
          <p:cNvSpPr>
            <a:spLocks noGrp="1"/>
          </p:cNvSpPr>
          <p:nvPr>
            <p:ph type="body" idx="1"/>
          </p:nvPr>
        </p:nvSpPr>
        <p:spPr bwMode="auto">
          <a:xfrm>
            <a:off x="609600" y="1350169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AU">
                <a:sym typeface="Lucida Grande" charset="0"/>
              </a:rPr>
              <a:t>Click to edit Master text styles</a:t>
            </a:r>
          </a:p>
          <a:p>
            <a:pPr lvl="1"/>
            <a:r>
              <a:rPr lang="en-AU">
                <a:sym typeface="Lucida Grande" charset="0"/>
              </a:rPr>
              <a:t>Second level</a:t>
            </a:r>
          </a:p>
          <a:p>
            <a:pPr lvl="2"/>
            <a:r>
              <a:rPr lang="en-AU">
                <a:sym typeface="Lucida Grande" charset="0"/>
              </a:rPr>
              <a:t>Third level</a:t>
            </a:r>
          </a:p>
          <a:p>
            <a:pPr lvl="3"/>
            <a:r>
              <a:rPr lang="en-AU">
                <a:sym typeface="Lucida Grande" charset="0"/>
              </a:rPr>
              <a:t>Fourth level</a:t>
            </a:r>
          </a:p>
          <a:p>
            <a:pPr lvl="4"/>
            <a:r>
              <a:rPr lang="en-AU">
                <a:sym typeface="Lucida Grande" charset="0"/>
              </a:rPr>
              <a:t>Fifth level</a:t>
            </a:r>
            <a:endParaRPr lang="en-US">
              <a:sym typeface="Lucida Grande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DE7DAC3-8F7B-4943-A974-7D5E2EA1880F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20536" y="6165304"/>
            <a:ext cx="1008112" cy="4586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20607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81" r:id="rId15"/>
    <p:sldLayoutId id="2147483682" r:id="rId16"/>
  </p:sldLayoutIdLst>
  <p:transition/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350">
          <a:solidFill>
            <a:schemeClr val="tx1"/>
          </a:solidFill>
          <a:latin typeface="+mj-lt"/>
          <a:ea typeface="MS PGothic" pitchFamily="34" charset="-128"/>
          <a:cs typeface="MS PGothic" charset="0"/>
          <a:sym typeface="Lucida Grande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35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35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35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35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5pPr>
      <a:lvl6pPr marL="171450" algn="ctr" rtl="0" eaLnBrk="1" fontAlgn="base" hangingPunct="1">
        <a:spcBef>
          <a:spcPct val="0"/>
        </a:spcBef>
        <a:spcAft>
          <a:spcPct val="0"/>
        </a:spcAft>
        <a:defRPr sz="435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6pPr>
      <a:lvl7pPr marL="342900" algn="ctr" rtl="0" eaLnBrk="1" fontAlgn="base" hangingPunct="1">
        <a:spcBef>
          <a:spcPct val="0"/>
        </a:spcBef>
        <a:spcAft>
          <a:spcPct val="0"/>
        </a:spcAft>
        <a:defRPr sz="435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7pPr>
      <a:lvl8pPr marL="514350" algn="ctr" rtl="0" eaLnBrk="1" fontAlgn="base" hangingPunct="1">
        <a:spcBef>
          <a:spcPct val="0"/>
        </a:spcBef>
        <a:spcAft>
          <a:spcPct val="0"/>
        </a:spcAft>
        <a:defRPr sz="435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8pPr>
      <a:lvl9pPr marL="685800" algn="ctr" rtl="0" eaLnBrk="1" fontAlgn="base" hangingPunct="1">
        <a:spcBef>
          <a:spcPct val="0"/>
        </a:spcBef>
        <a:spcAft>
          <a:spcPct val="0"/>
        </a:spcAft>
        <a:defRPr sz="435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9pPr>
    </p:titleStyle>
    <p:bodyStyle>
      <a:lvl1pPr marL="128588" indent="-128588" algn="l" rtl="0" eaLnBrk="0" fontAlgn="base" hangingPunct="0">
        <a:lnSpc>
          <a:spcPct val="100000"/>
        </a:lnSpc>
        <a:spcBef>
          <a:spcPts val="900"/>
        </a:spcBef>
        <a:spcAft>
          <a:spcPct val="0"/>
        </a:spcAft>
        <a:defRPr sz="18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1pPr>
      <a:lvl2pPr marL="230387" indent="-230387" algn="l" rtl="0" eaLnBrk="0" fontAlgn="base" hangingPunct="0">
        <a:lnSpc>
          <a:spcPct val="100000"/>
        </a:lnSpc>
        <a:spcBef>
          <a:spcPts val="900"/>
        </a:spcBef>
        <a:spcAft>
          <a:spcPct val="0"/>
        </a:spcAft>
        <a:buClr>
          <a:srgbClr val="009365"/>
        </a:buClr>
        <a:buSzPct val="100000"/>
        <a:buFont typeface="Arial" charset="0"/>
        <a:buChar char="•"/>
        <a:defRPr sz="18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2pPr>
      <a:lvl3pPr marL="461368" indent="-230387" algn="l" rtl="0" eaLnBrk="0" fontAlgn="base" hangingPunct="0">
        <a:lnSpc>
          <a:spcPct val="100000"/>
        </a:lnSpc>
        <a:spcBef>
          <a:spcPts val="900"/>
        </a:spcBef>
        <a:spcAft>
          <a:spcPct val="0"/>
        </a:spcAft>
        <a:buSzPct val="100000"/>
        <a:buFont typeface="Lucida Grande" charset="0"/>
        <a:buChar char="–"/>
        <a:defRPr sz="18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3pPr>
      <a:lvl4pPr marL="692349" indent="-230387" algn="l" rtl="0" eaLnBrk="0" fontAlgn="base" hangingPunct="0">
        <a:lnSpc>
          <a:spcPct val="100000"/>
        </a:lnSpc>
        <a:spcBef>
          <a:spcPts val="900"/>
        </a:spcBef>
        <a:spcAft>
          <a:spcPct val="0"/>
        </a:spcAft>
        <a:buClr>
          <a:srgbClr val="009365"/>
        </a:buClr>
        <a:buSzPct val="100000"/>
        <a:buFont typeface="Arial" charset="0"/>
        <a:buChar char="•"/>
        <a:defRPr sz="165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4pPr>
      <a:lvl5pPr marL="923330" indent="-230387" algn="l" rtl="0" eaLnBrk="0" fontAlgn="base" hangingPunct="0">
        <a:lnSpc>
          <a:spcPct val="100000"/>
        </a:lnSpc>
        <a:spcBef>
          <a:spcPts val="900"/>
        </a:spcBef>
        <a:spcAft>
          <a:spcPct val="0"/>
        </a:spcAft>
        <a:buFont typeface="Lucida Grande" charset="0"/>
        <a:buChar char="–"/>
        <a:defRPr sz="165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5pPr>
      <a:lvl6pPr marL="171450" algn="ctr" rtl="0" eaLnBrk="1" fontAlgn="base" hangingPunct="1">
        <a:spcBef>
          <a:spcPct val="0"/>
        </a:spcBef>
        <a:spcAft>
          <a:spcPct val="0"/>
        </a:spcAft>
        <a:defRPr sz="18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6pPr>
      <a:lvl7pPr marL="342900" algn="ctr" rtl="0" eaLnBrk="1" fontAlgn="base" hangingPunct="1">
        <a:spcBef>
          <a:spcPct val="0"/>
        </a:spcBef>
        <a:spcAft>
          <a:spcPct val="0"/>
        </a:spcAft>
        <a:defRPr sz="18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7pPr>
      <a:lvl8pPr marL="514350" algn="ctr" rtl="0" eaLnBrk="1" fontAlgn="base" hangingPunct="1">
        <a:spcBef>
          <a:spcPct val="0"/>
        </a:spcBef>
        <a:spcAft>
          <a:spcPct val="0"/>
        </a:spcAft>
        <a:defRPr sz="18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8pPr>
      <a:lvl9pPr marL="685800" algn="ctr" rtl="0" eaLnBrk="1" fontAlgn="base" hangingPunct="1">
        <a:spcBef>
          <a:spcPct val="0"/>
        </a:spcBef>
        <a:spcAft>
          <a:spcPct val="0"/>
        </a:spcAft>
        <a:defRPr sz="18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9pPr>
    </p:bodyStyle>
    <p:otherStyle>
      <a:defPPr>
        <a:defRPr lang="en-US"/>
      </a:defPPr>
      <a:lvl1pPr marL="0" algn="l" defTabSz="171450" rtl="0" eaLnBrk="1" latinLnBrk="0" hangingPunct="1">
        <a:defRPr sz="675" kern="1200">
          <a:solidFill>
            <a:schemeClr val="tx1"/>
          </a:solidFill>
          <a:latin typeface="+mn-lt"/>
          <a:ea typeface="+mn-ea"/>
          <a:cs typeface="+mn-cs"/>
        </a:defRPr>
      </a:lvl1pPr>
      <a:lvl2pPr marL="171450" algn="l" defTabSz="171450" rtl="0" eaLnBrk="1" latinLnBrk="0" hangingPunct="1">
        <a:defRPr sz="675" kern="1200">
          <a:solidFill>
            <a:schemeClr val="tx1"/>
          </a:solidFill>
          <a:latin typeface="+mn-lt"/>
          <a:ea typeface="+mn-ea"/>
          <a:cs typeface="+mn-cs"/>
        </a:defRPr>
      </a:lvl2pPr>
      <a:lvl3pPr marL="342900" algn="l" defTabSz="171450" rtl="0" eaLnBrk="1" latinLnBrk="0" hangingPunct="1">
        <a:defRPr sz="675" kern="1200">
          <a:solidFill>
            <a:schemeClr val="tx1"/>
          </a:solidFill>
          <a:latin typeface="+mn-lt"/>
          <a:ea typeface="+mn-ea"/>
          <a:cs typeface="+mn-cs"/>
        </a:defRPr>
      </a:lvl3pPr>
      <a:lvl4pPr marL="514350" algn="l" defTabSz="171450" rtl="0" eaLnBrk="1" latinLnBrk="0" hangingPunct="1">
        <a:defRPr sz="675" kern="1200">
          <a:solidFill>
            <a:schemeClr val="tx1"/>
          </a:solidFill>
          <a:latin typeface="+mn-lt"/>
          <a:ea typeface="+mn-ea"/>
          <a:cs typeface="+mn-cs"/>
        </a:defRPr>
      </a:lvl4pPr>
      <a:lvl5pPr marL="685800" algn="l" defTabSz="171450" rtl="0" eaLnBrk="1" latinLnBrk="0" hangingPunct="1">
        <a:defRPr sz="675" kern="1200">
          <a:solidFill>
            <a:schemeClr val="tx1"/>
          </a:solidFill>
          <a:latin typeface="+mn-lt"/>
          <a:ea typeface="+mn-ea"/>
          <a:cs typeface="+mn-cs"/>
        </a:defRPr>
      </a:lvl5pPr>
      <a:lvl6pPr marL="857250" algn="l" defTabSz="171450" rtl="0" eaLnBrk="1" latinLnBrk="0" hangingPunct="1">
        <a:defRPr sz="675" kern="1200">
          <a:solidFill>
            <a:schemeClr val="tx1"/>
          </a:solidFill>
          <a:latin typeface="+mn-lt"/>
          <a:ea typeface="+mn-ea"/>
          <a:cs typeface="+mn-cs"/>
        </a:defRPr>
      </a:lvl6pPr>
      <a:lvl7pPr marL="1028700" algn="l" defTabSz="171450" rtl="0" eaLnBrk="1" latinLnBrk="0" hangingPunct="1">
        <a:defRPr sz="675" kern="1200">
          <a:solidFill>
            <a:schemeClr val="tx1"/>
          </a:solidFill>
          <a:latin typeface="+mn-lt"/>
          <a:ea typeface="+mn-ea"/>
          <a:cs typeface="+mn-cs"/>
        </a:defRPr>
      </a:lvl7pPr>
      <a:lvl8pPr marL="1200150" algn="l" defTabSz="171450" rtl="0" eaLnBrk="1" latinLnBrk="0" hangingPunct="1">
        <a:defRPr sz="675" kern="1200">
          <a:solidFill>
            <a:schemeClr val="tx1"/>
          </a:solidFill>
          <a:latin typeface="+mn-lt"/>
          <a:ea typeface="+mn-ea"/>
          <a:cs typeface="+mn-cs"/>
        </a:defRPr>
      </a:lvl8pPr>
      <a:lvl9pPr marL="1371600" algn="l" defTabSz="171450" rtl="0" eaLnBrk="1" latinLnBrk="0" hangingPunct="1">
        <a:defRPr sz="67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ext Placeholder 1"/>
          <p:cNvSpPr>
            <a:spLocks noGrp="1"/>
          </p:cNvSpPr>
          <p:nvPr>
            <p:ph type="body" idx="1"/>
          </p:nvPr>
        </p:nvSpPr>
        <p:spPr bwMode="auto">
          <a:xfrm>
            <a:off x="609600" y="1350169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34288" tIns="17145" rIns="34288" bIns="1714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AU">
                <a:sym typeface="Lucida Grande" charset="0"/>
              </a:rPr>
              <a:t>Click to edit Master text styles</a:t>
            </a:r>
          </a:p>
          <a:p>
            <a:pPr lvl="1"/>
            <a:r>
              <a:rPr lang="en-AU">
                <a:sym typeface="Lucida Grande" charset="0"/>
              </a:rPr>
              <a:t>Second level</a:t>
            </a:r>
          </a:p>
          <a:p>
            <a:pPr lvl="2"/>
            <a:r>
              <a:rPr lang="en-AU">
                <a:sym typeface="Lucida Grande" charset="0"/>
              </a:rPr>
              <a:t>Third level</a:t>
            </a:r>
          </a:p>
          <a:p>
            <a:pPr lvl="3"/>
            <a:r>
              <a:rPr lang="en-AU">
                <a:sym typeface="Lucida Grande" charset="0"/>
              </a:rPr>
              <a:t>Fourth level</a:t>
            </a:r>
          </a:p>
          <a:p>
            <a:pPr lvl="4"/>
            <a:r>
              <a:rPr lang="en-AU">
                <a:sym typeface="Lucida Grande" charset="0"/>
              </a:rPr>
              <a:t>Fifth level</a:t>
            </a:r>
            <a:endParaRPr lang="en-US">
              <a:sym typeface="Lucida Grande" charset="0"/>
            </a:endParaRPr>
          </a:p>
        </p:txBody>
      </p:sp>
      <p:pic>
        <p:nvPicPr>
          <p:cNvPr id="2" name="Picture 1" descr="MLA 16-9 base.png"/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8036" y="5771067"/>
            <a:ext cx="3642360" cy="11033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62973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</p:sldLayoutIdLst>
  <p:transition/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+mj-lt"/>
          <a:ea typeface="MS PGothic" pitchFamily="34" charset="-128"/>
          <a:cs typeface="MS PGothic" charset="0"/>
          <a:sym typeface="Lucida Grande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5pPr>
      <a:lvl6pPr marL="228584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6pPr>
      <a:lvl7pPr marL="457165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7pPr>
      <a:lvl8pPr marL="685748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8pPr>
      <a:lvl9pPr marL="914332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9pPr>
    </p:titleStyle>
    <p:bodyStyle>
      <a:lvl1pPr marL="171438" indent="-171438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1pPr>
      <a:lvl2pPr marL="307158" indent="-307158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Clr>
          <a:srgbClr val="009365"/>
        </a:buClr>
        <a:buSzPct val="100000"/>
        <a:buFont typeface="Arial" charset="0"/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2pPr>
      <a:lvl3pPr marL="615109" indent="-307158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SzPct val="100000"/>
        <a:buFont typeface="Lucida Grande" charset="0"/>
        <a:buChar char="–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3pPr>
      <a:lvl4pPr marL="923064" indent="-307158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Clr>
          <a:srgbClr val="009365"/>
        </a:buClr>
        <a:buSzPct val="100000"/>
        <a:buFont typeface="Arial" charset="0"/>
        <a:buChar char="•"/>
        <a:defRPr sz="2267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4pPr>
      <a:lvl5pPr marL="1231015" indent="-307158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Font typeface="Lucida Grande" charset="0"/>
        <a:buChar char="–"/>
        <a:defRPr sz="2267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5pPr>
      <a:lvl6pPr marL="228584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6pPr>
      <a:lvl7pPr marL="457165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7pPr>
      <a:lvl8pPr marL="685748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8pPr>
      <a:lvl9pPr marL="914332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9pPr>
    </p:bodyStyle>
    <p:otherStyle>
      <a:defPPr>
        <a:defRPr lang="en-US"/>
      </a:defPPr>
      <a:lvl1pPr marL="0" algn="l" defTabSz="228584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1pPr>
      <a:lvl2pPr marL="228584" algn="l" defTabSz="228584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2pPr>
      <a:lvl3pPr marL="457165" algn="l" defTabSz="228584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3pPr>
      <a:lvl4pPr marL="685748" algn="l" defTabSz="228584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4pPr>
      <a:lvl5pPr marL="914332" algn="l" defTabSz="228584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5pPr>
      <a:lvl6pPr marL="1142915" algn="l" defTabSz="228584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6pPr>
      <a:lvl7pPr marL="1371496" algn="l" defTabSz="228584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7pPr>
      <a:lvl8pPr marL="1600080" algn="l" defTabSz="228584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8pPr>
      <a:lvl9pPr marL="1828664" algn="l" defTabSz="228584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ext Placeholder 1"/>
          <p:cNvSpPr>
            <a:spLocks noGrp="1"/>
          </p:cNvSpPr>
          <p:nvPr>
            <p:ph type="body" idx="1"/>
          </p:nvPr>
        </p:nvSpPr>
        <p:spPr bwMode="auto">
          <a:xfrm>
            <a:off x="609600" y="1350169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AU">
                <a:sym typeface="Lucida Grande" charset="0"/>
              </a:rPr>
              <a:t>Click to edit Master text styles</a:t>
            </a:r>
          </a:p>
          <a:p>
            <a:pPr lvl="1"/>
            <a:r>
              <a:rPr lang="en-AU">
                <a:sym typeface="Lucida Grande" charset="0"/>
              </a:rPr>
              <a:t>Second level</a:t>
            </a:r>
          </a:p>
          <a:p>
            <a:pPr lvl="2"/>
            <a:r>
              <a:rPr lang="en-AU">
                <a:sym typeface="Lucida Grande" charset="0"/>
              </a:rPr>
              <a:t>Third level</a:t>
            </a:r>
          </a:p>
          <a:p>
            <a:pPr lvl="3"/>
            <a:r>
              <a:rPr lang="en-AU">
                <a:sym typeface="Lucida Grande" charset="0"/>
              </a:rPr>
              <a:t>Fourth level</a:t>
            </a:r>
          </a:p>
          <a:p>
            <a:pPr lvl="4"/>
            <a:r>
              <a:rPr lang="en-AU">
                <a:sym typeface="Lucida Grande" charset="0"/>
              </a:rPr>
              <a:t>Fifth level</a:t>
            </a:r>
            <a:endParaRPr lang="en-US">
              <a:sym typeface="Lucida Grande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FB9F88D-67B4-446F-BFEE-EF887FC8C695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22813" y="6176965"/>
            <a:ext cx="1274121" cy="579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07972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</p:sldLayoutIdLst>
  <p:transition/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+mj-lt"/>
          <a:ea typeface="MS PGothic" pitchFamily="34" charset="-128"/>
          <a:cs typeface="MS PGothic" charset="0"/>
          <a:sym typeface="Lucida Grande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5pPr>
      <a:lvl6pPr marL="228600"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6pPr>
      <a:lvl7pPr marL="457200"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7pPr>
      <a:lvl8pPr marL="685800"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8pPr>
      <a:lvl9pPr marL="914400"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9pPr>
    </p:titleStyle>
    <p:bodyStyle>
      <a:lvl1pPr marL="171450" indent="-171450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1pPr>
      <a:lvl2pPr marL="307182" indent="-307182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Clr>
          <a:srgbClr val="009365"/>
        </a:buClr>
        <a:buSzPct val="100000"/>
        <a:buFont typeface="Arial" charset="0"/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2pPr>
      <a:lvl3pPr marL="615157" indent="-307182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SzPct val="100000"/>
        <a:buFont typeface="Lucida Grande" charset="0"/>
        <a:buChar char="–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3pPr>
      <a:lvl4pPr marL="923132" indent="-307182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Clr>
          <a:srgbClr val="009365"/>
        </a:buClr>
        <a:buSzPct val="100000"/>
        <a:buFont typeface="Arial" charset="0"/>
        <a:buChar char="•"/>
        <a:defRPr sz="22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4pPr>
      <a:lvl5pPr marL="1231107" indent="-307182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Font typeface="Lucida Grande" charset="0"/>
        <a:buChar char="–"/>
        <a:defRPr sz="22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5pPr>
      <a:lvl6pPr marL="228600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6pPr>
      <a:lvl7pPr marL="457200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7pPr>
      <a:lvl8pPr marL="685800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8pPr>
      <a:lvl9pPr marL="914400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9pPr>
    </p:bodyStyle>
    <p:otherStyle>
      <a:defPPr>
        <a:defRPr lang="en-US"/>
      </a:defPPr>
      <a:lvl1pPr marL="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57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685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11430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600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828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27ED9C8-F09A-4D9E-BEC0-4725162E21FF}" type="datetimeFigureOut">
              <a:rPr lang="en-US" smtClean="0"/>
              <a:t>11/4/2024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7D807A-D3EC-4DEA-86E2-120E4093F1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50775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ext Placeholder 1"/>
          <p:cNvSpPr>
            <a:spLocks noGrp="1"/>
          </p:cNvSpPr>
          <p:nvPr>
            <p:ph type="body" idx="1"/>
          </p:nvPr>
        </p:nvSpPr>
        <p:spPr bwMode="auto">
          <a:xfrm>
            <a:off x="609600" y="1350170"/>
            <a:ext cx="10972800" cy="45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305" tIns="45656" rIns="91305" bIns="4565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AU">
                <a:sym typeface="Lucida Grande" charset="0"/>
              </a:rPr>
              <a:t>Click to edit Master text styles</a:t>
            </a:r>
          </a:p>
          <a:p>
            <a:pPr lvl="1"/>
            <a:r>
              <a:rPr lang="en-AU">
                <a:sym typeface="Lucida Grande" charset="0"/>
              </a:rPr>
              <a:t>Second level</a:t>
            </a:r>
          </a:p>
          <a:p>
            <a:pPr lvl="2"/>
            <a:r>
              <a:rPr lang="en-AU">
                <a:sym typeface="Lucida Grande" charset="0"/>
              </a:rPr>
              <a:t>Third level</a:t>
            </a:r>
          </a:p>
          <a:p>
            <a:pPr lvl="3"/>
            <a:r>
              <a:rPr lang="en-AU">
                <a:sym typeface="Lucida Grande" charset="0"/>
              </a:rPr>
              <a:t>Fourth level</a:t>
            </a:r>
          </a:p>
          <a:p>
            <a:pPr lvl="4"/>
            <a:r>
              <a:rPr lang="en-AU">
                <a:sym typeface="Lucida Grande" charset="0"/>
              </a:rPr>
              <a:t>Fifth level</a:t>
            </a:r>
            <a:endParaRPr lang="en-US">
              <a:sym typeface="Lucida Grande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1BB2612-0B75-9684-6C04-678B5E19108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8344" y="6327229"/>
            <a:ext cx="1008112" cy="4586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75009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</p:sldLayoutIdLst>
  <p:transition/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5799">
          <a:solidFill>
            <a:schemeClr val="tx1"/>
          </a:solidFill>
          <a:latin typeface="+mj-lt"/>
          <a:ea typeface="MS PGothic" pitchFamily="34" charset="-128"/>
          <a:cs typeface="MS PGothic" charset="0"/>
          <a:sym typeface="Lucida Grande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799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799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799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799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5pPr>
      <a:lvl6pPr marL="228183" algn="ctr" rtl="0" eaLnBrk="1" fontAlgn="base" hangingPunct="1">
        <a:spcBef>
          <a:spcPct val="0"/>
        </a:spcBef>
        <a:spcAft>
          <a:spcPct val="0"/>
        </a:spcAft>
        <a:defRPr sz="5799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6pPr>
      <a:lvl7pPr marL="456370" algn="ctr" rtl="0" eaLnBrk="1" fontAlgn="base" hangingPunct="1">
        <a:spcBef>
          <a:spcPct val="0"/>
        </a:spcBef>
        <a:spcAft>
          <a:spcPct val="0"/>
        </a:spcAft>
        <a:defRPr sz="5799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7pPr>
      <a:lvl8pPr marL="684555" algn="ctr" rtl="0" eaLnBrk="1" fontAlgn="base" hangingPunct="1">
        <a:spcBef>
          <a:spcPct val="0"/>
        </a:spcBef>
        <a:spcAft>
          <a:spcPct val="0"/>
        </a:spcAft>
        <a:defRPr sz="5799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8pPr>
      <a:lvl9pPr marL="912726" algn="ctr" rtl="0" eaLnBrk="1" fontAlgn="base" hangingPunct="1">
        <a:spcBef>
          <a:spcPct val="0"/>
        </a:spcBef>
        <a:spcAft>
          <a:spcPct val="0"/>
        </a:spcAft>
        <a:defRPr sz="5799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9pPr>
    </p:titleStyle>
    <p:bodyStyle>
      <a:lvl1pPr marL="171150" indent="-171150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1pPr>
      <a:lvl2pPr marL="306622" indent="-306622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Clr>
          <a:srgbClr val="009365"/>
        </a:buClr>
        <a:buSzPct val="100000"/>
        <a:buFont typeface="Arial" charset="0"/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2pPr>
      <a:lvl3pPr marL="614036" indent="-306622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SzPct val="100000"/>
        <a:buFont typeface="Lucida Grande" charset="0"/>
        <a:buChar char="–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3pPr>
      <a:lvl4pPr marL="921454" indent="-306622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Clr>
          <a:srgbClr val="009365"/>
        </a:buClr>
        <a:buSzPct val="100000"/>
        <a:buFont typeface="Arial" charset="0"/>
        <a:buChar char="•"/>
        <a:defRPr sz="22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4pPr>
      <a:lvl5pPr marL="1228868" indent="-306622" algn="l" rtl="0" eaLnBrk="0" fontAlgn="base" hangingPunct="0">
        <a:lnSpc>
          <a:spcPct val="100000"/>
        </a:lnSpc>
        <a:spcBef>
          <a:spcPts val="1200"/>
        </a:spcBef>
        <a:spcAft>
          <a:spcPct val="0"/>
        </a:spcAft>
        <a:buFont typeface="Lucida Grande" charset="0"/>
        <a:buChar char="–"/>
        <a:defRPr sz="22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5pPr>
      <a:lvl6pPr marL="228183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6pPr>
      <a:lvl7pPr marL="456370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7pPr>
      <a:lvl8pPr marL="684555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8pPr>
      <a:lvl9pPr marL="912726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9pPr>
    </p:bodyStyle>
    <p:otherStyle>
      <a:defPPr>
        <a:defRPr lang="en-US"/>
      </a:defPPr>
      <a:lvl1pPr marL="0" algn="l" defTabSz="228183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183" algn="l" defTabSz="228183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56370" algn="l" defTabSz="228183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684555" algn="l" defTabSz="228183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912726" algn="l" defTabSz="228183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1140921" algn="l" defTabSz="228183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1369109" algn="l" defTabSz="228183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597280" algn="l" defTabSz="228183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825469" algn="l" defTabSz="228183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ext Placeholder 1"/>
          <p:cNvSpPr>
            <a:spLocks noGrp="1"/>
          </p:cNvSpPr>
          <p:nvPr>
            <p:ph type="body" idx="1"/>
          </p:nvPr>
        </p:nvSpPr>
        <p:spPr bwMode="auto">
          <a:xfrm>
            <a:off x="609600" y="1350169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Lucida Grande" charset="0"/>
              </a:rPr>
              <a:t>Edit Master text styles</a:t>
            </a:r>
          </a:p>
          <a:p>
            <a:pPr lvl="1"/>
            <a:r>
              <a:rPr lang="en-US">
                <a:sym typeface="Lucida Grande" charset="0"/>
              </a:rPr>
              <a:t>Second level</a:t>
            </a:r>
          </a:p>
          <a:p>
            <a:pPr lvl="2"/>
            <a:r>
              <a:rPr lang="en-US">
                <a:sym typeface="Lucida Grande" charset="0"/>
              </a:rPr>
              <a:t>Third level</a:t>
            </a:r>
          </a:p>
          <a:p>
            <a:pPr lvl="3"/>
            <a:r>
              <a:rPr lang="en-US">
                <a:sym typeface="Lucida Grande" charset="0"/>
              </a:rPr>
              <a:t>Fourth level</a:t>
            </a:r>
          </a:p>
          <a:p>
            <a:pPr lvl="4"/>
            <a:r>
              <a:rPr lang="en-US">
                <a:sym typeface="Lucida Grande" charset="0"/>
              </a:rPr>
              <a:t>Fifth level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DE7DAC3-8F7B-4943-A974-7D5E2EA1880F}"/>
              </a:ext>
            </a:extLst>
          </p:cNvPr>
          <p:cNvPicPr>
            <a:picLocks noChangeAspect="1"/>
          </p:cNvPicPr>
          <p:nvPr userDrawn="1"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8344" y="6327229"/>
            <a:ext cx="1008112" cy="4586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84797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  <p:sldLayoutId id="2147483780" r:id="rId12"/>
    <p:sldLayoutId id="2147483781" r:id="rId13"/>
    <p:sldLayoutId id="2147483782" r:id="rId14"/>
    <p:sldLayoutId id="2147483783" r:id="rId15"/>
    <p:sldLayoutId id="2147483784" r:id="rId16"/>
    <p:sldLayoutId id="2147483785" r:id="rId17"/>
    <p:sldLayoutId id="2147483786" r:id="rId18"/>
  </p:sldLayoutIdLst>
  <p:transition/>
  <p:hf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+mj-lt"/>
          <a:ea typeface="MS PGothic" pitchFamily="34" charset="-128"/>
          <a:cs typeface="MS PGothic" charset="0"/>
          <a:sym typeface="Lucida Grande" charset="0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Arial" charset="0"/>
          <a:ea typeface="MS PGothic" pitchFamily="34" charset="-128"/>
          <a:cs typeface="MS PGothic" charset="0"/>
          <a:sym typeface="Lucida Grande" charset="0"/>
        </a:defRPr>
      </a:lvl5pPr>
      <a:lvl6pPr marL="228600"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6pPr>
      <a:lvl7pPr marL="457200"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7pPr>
      <a:lvl8pPr marL="685800"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8pPr>
      <a:lvl9pPr marL="914400" algn="ctr" rtl="0" eaLnBrk="1" fontAlgn="base" hangingPunct="1">
        <a:spcBef>
          <a:spcPct val="0"/>
        </a:spcBef>
        <a:spcAft>
          <a:spcPct val="0"/>
        </a:spcAft>
        <a:defRPr sz="5800">
          <a:solidFill>
            <a:schemeClr val="tx1"/>
          </a:solidFill>
          <a:latin typeface="Lucida Grande" charset="0"/>
          <a:ea typeface="ヒラギノ角ゴ ProN W3" charset="0"/>
          <a:cs typeface="ヒラギノ角ゴ ProN W3" charset="0"/>
          <a:sym typeface="Lucida Grande" charset="0"/>
        </a:defRPr>
      </a:lvl9pPr>
    </p:titleStyle>
    <p:bodyStyle>
      <a:lvl1pPr marL="171450" indent="-171450" algn="l" rtl="0" eaLnBrk="1" fontAlgn="base" hangingPunct="1">
        <a:lnSpc>
          <a:spcPct val="100000"/>
        </a:lnSpc>
        <a:spcBef>
          <a:spcPts val="1200"/>
        </a:spcBef>
        <a:spcAft>
          <a:spcPct val="0"/>
        </a:spcAft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1pPr>
      <a:lvl2pPr marL="307182" indent="-307182" algn="l" rtl="0" eaLnBrk="1" fontAlgn="base" hangingPunct="1">
        <a:lnSpc>
          <a:spcPct val="100000"/>
        </a:lnSpc>
        <a:spcBef>
          <a:spcPts val="1200"/>
        </a:spcBef>
        <a:spcAft>
          <a:spcPct val="0"/>
        </a:spcAft>
        <a:buClr>
          <a:srgbClr val="009365"/>
        </a:buClr>
        <a:buSzPct val="100000"/>
        <a:buFont typeface="Arial" charset="0"/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2pPr>
      <a:lvl3pPr marL="615157" indent="-307182" algn="l" rtl="0" eaLnBrk="1" fontAlgn="base" hangingPunct="1">
        <a:lnSpc>
          <a:spcPct val="100000"/>
        </a:lnSpc>
        <a:spcBef>
          <a:spcPts val="1200"/>
        </a:spcBef>
        <a:spcAft>
          <a:spcPct val="0"/>
        </a:spcAft>
        <a:buSzPct val="100000"/>
        <a:buFont typeface="Lucida Grande" charset="0"/>
        <a:buChar char="–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3pPr>
      <a:lvl4pPr marL="923132" indent="-307182" algn="l" rtl="0" eaLnBrk="1" fontAlgn="base" hangingPunct="1">
        <a:lnSpc>
          <a:spcPct val="100000"/>
        </a:lnSpc>
        <a:spcBef>
          <a:spcPts val="1200"/>
        </a:spcBef>
        <a:spcAft>
          <a:spcPct val="0"/>
        </a:spcAft>
        <a:buClr>
          <a:srgbClr val="009365"/>
        </a:buClr>
        <a:buSzPct val="100000"/>
        <a:buFont typeface="Arial" charset="0"/>
        <a:buChar char="•"/>
        <a:defRPr sz="22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4pPr>
      <a:lvl5pPr marL="1231107" indent="-307182" algn="l" rtl="0" eaLnBrk="1" fontAlgn="base" hangingPunct="1">
        <a:lnSpc>
          <a:spcPct val="100000"/>
        </a:lnSpc>
        <a:spcBef>
          <a:spcPts val="1200"/>
        </a:spcBef>
        <a:spcAft>
          <a:spcPct val="0"/>
        </a:spcAft>
        <a:buFont typeface="Lucida Grande" charset="0"/>
        <a:buChar char="–"/>
        <a:defRPr sz="2200">
          <a:solidFill>
            <a:schemeClr val="tx1"/>
          </a:solidFill>
          <a:latin typeface="+mn-lt"/>
          <a:ea typeface="MS PGothic" pitchFamily="34" charset="-128"/>
          <a:cs typeface="MS PGothic" charset="0"/>
          <a:sym typeface="Lucida Grande" charset="0"/>
        </a:defRPr>
      </a:lvl5pPr>
      <a:lvl6pPr marL="228600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6pPr>
      <a:lvl7pPr marL="457200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7pPr>
      <a:lvl8pPr marL="685800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8pPr>
      <a:lvl9pPr marL="914400" algn="ctr" rtl="0" eaLnBrk="1" fontAlgn="base" hangingPunct="1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+mn-lt"/>
          <a:ea typeface="+mn-ea"/>
          <a:cs typeface="+mn-cs"/>
          <a:sym typeface="Lucida Grande" charset="0"/>
        </a:defRPr>
      </a:lvl9pPr>
    </p:bodyStyle>
    <p:otherStyle>
      <a:defPPr>
        <a:defRPr lang="en-US"/>
      </a:defPPr>
      <a:lvl1pPr marL="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57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685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11430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600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828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45F6F-CB00-2011-D723-9143C8127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err="1"/>
              <a:t>Restocker</a:t>
            </a:r>
            <a:r>
              <a:rPr lang="en-AU" dirty="0"/>
              <a:t> Steer to Heifer </a:t>
            </a:r>
            <a:r>
              <a:rPr lang="en-AU"/>
              <a:t>Price Premium 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173A7351-62CD-6C33-CDB6-83402527249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86410948"/>
              </p:ext>
            </p:extLst>
          </p:nvPr>
        </p:nvGraphicFramePr>
        <p:xfrm>
          <a:off x="368300" y="1177925"/>
          <a:ext cx="11466513" cy="4551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630A0F0-B521-59CC-5EE0-871B62E3CAC2}"/>
              </a:ext>
            </a:extLst>
          </p:cNvPr>
          <p:cNvSpPr>
            <a:spLocks noGrp="1"/>
          </p:cNvSpPr>
          <p:nvPr>
            <p:ph idx="14"/>
          </p:nvPr>
        </p:nvSpPr>
        <p:spPr/>
        <p:txBody>
          <a:bodyPr/>
          <a:lstStyle/>
          <a:p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179962121"/>
      </p:ext>
    </p:extLst>
  </p:cSld>
  <p:clrMapOvr>
    <a:masterClrMapping/>
  </p:clrMapOvr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theme1.xml><?xml version="1.0" encoding="utf-8"?>
<a:theme xmlns:a="http://schemas.openxmlformats.org/drawingml/2006/main" name="Charts">
  <a:themeElements>
    <a:clrScheme name="Custom 2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007448"/>
      </a:accent1>
      <a:accent2>
        <a:srgbClr val="FCB614"/>
      </a:accent2>
      <a:accent3>
        <a:srgbClr val="5E5E5E"/>
      </a:accent3>
      <a:accent4>
        <a:srgbClr val="CB3524"/>
      </a:accent4>
      <a:accent5>
        <a:srgbClr val="DB8319"/>
      </a:accent5>
      <a:accent6>
        <a:srgbClr val="3AAFC8"/>
      </a:accent6>
      <a:hlink>
        <a:srgbClr val="004875"/>
      </a:hlink>
      <a:folHlink>
        <a:srgbClr val="6D2F74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MLA Templates" id="{B087B2CE-5D5D-4D22-B557-BB64A0B6BEA0}" vid="{A14064EB-6DD7-49BA-A462-5EE20F129E69}"/>
    </a:ext>
  </a:extLst>
</a:theme>
</file>

<file path=ppt/theme/theme2.xml><?xml version="1.0" encoding="utf-8"?>
<a:theme xmlns:a="http://schemas.openxmlformats.org/drawingml/2006/main" name="4_MLA 2016">
  <a:themeElements>
    <a:clrScheme name="MLA 2016">
      <a:dk1>
        <a:srgbClr val="4B4F54"/>
      </a:dk1>
      <a:lt1>
        <a:sysClr val="window" lastClr="FFFFFF"/>
      </a:lt1>
      <a:dk2>
        <a:srgbClr val="007549"/>
      </a:dk2>
      <a:lt2>
        <a:srgbClr val="EAE7E4"/>
      </a:lt2>
      <a:accent1>
        <a:srgbClr val="A0CF66"/>
      </a:accent1>
      <a:accent2>
        <a:srgbClr val="CC3524"/>
      </a:accent2>
      <a:accent3>
        <a:srgbClr val="FFB700"/>
      </a:accent3>
      <a:accent4>
        <a:srgbClr val="DC8A1A"/>
      </a:accent4>
      <a:accent5>
        <a:srgbClr val="3BB0C9"/>
      </a:accent5>
      <a:accent6>
        <a:srgbClr val="7E4082"/>
      </a:accent6>
      <a:hlink>
        <a:srgbClr val="0000FF"/>
      </a:hlink>
      <a:folHlink>
        <a:srgbClr val="CC33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Lucida Grande" charset="0"/>
            <a:ea typeface="ヒラギノ角ゴ ProN W3" charset="0"/>
            <a:cs typeface="ヒラギノ角ゴ ProN W3" charset="0"/>
            <a:sym typeface="Lucida Grande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Lucida Grande" charset="0"/>
            <a:ea typeface="ヒラギノ角ゴ ProN W3" charset="0"/>
            <a:cs typeface="ヒラギノ角ゴ ProN W3" charset="0"/>
            <a:sym typeface="Lucida Grande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4400" dirty="0" err="1" smtClean="0">
            <a:solidFill>
              <a:schemeClr val="tx1">
                <a:lumMod val="65000"/>
                <a:lumOff val="35000"/>
              </a:schemeClr>
            </a:solidFill>
            <a:latin typeface="+mn-lt"/>
          </a:defRPr>
        </a:defPPr>
      </a:lstStyle>
    </a:txDef>
  </a:objectDefaults>
  <a:extraClrSchemeLst>
    <a:extraClrScheme>
      <a:clrScheme name="WHIT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MLA Templates" id="{B087B2CE-5D5D-4D22-B557-BB64A0B6BEA0}" vid="{26B232D3-AE75-4767-96DA-F4D1A532EC2D}"/>
    </a:ext>
  </a:extLst>
</a:theme>
</file>

<file path=ppt/theme/theme3.xml><?xml version="1.0" encoding="utf-8"?>
<a:theme xmlns:a="http://schemas.openxmlformats.org/drawingml/2006/main" name="1_MLA 2016">
  <a:themeElements>
    <a:clrScheme name="MLA 2016">
      <a:dk1>
        <a:srgbClr val="4B4F54"/>
      </a:dk1>
      <a:lt1>
        <a:sysClr val="window" lastClr="FFFFFF"/>
      </a:lt1>
      <a:dk2>
        <a:srgbClr val="007549"/>
      </a:dk2>
      <a:lt2>
        <a:srgbClr val="EAE7E4"/>
      </a:lt2>
      <a:accent1>
        <a:srgbClr val="A0CF66"/>
      </a:accent1>
      <a:accent2>
        <a:srgbClr val="CC3524"/>
      </a:accent2>
      <a:accent3>
        <a:srgbClr val="FFB700"/>
      </a:accent3>
      <a:accent4>
        <a:srgbClr val="DC8A1A"/>
      </a:accent4>
      <a:accent5>
        <a:srgbClr val="3BB0C9"/>
      </a:accent5>
      <a:accent6>
        <a:srgbClr val="7E4082"/>
      </a:accent6>
      <a:hlink>
        <a:srgbClr val="0000FF"/>
      </a:hlink>
      <a:folHlink>
        <a:srgbClr val="CC33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Lucida Grande" charset="0"/>
            <a:ea typeface="ヒラギノ角ゴ ProN W3" charset="0"/>
            <a:cs typeface="ヒラギノ角ゴ ProN W3" charset="0"/>
            <a:sym typeface="Lucida Grande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Lucida Grande" charset="0"/>
            <a:ea typeface="ヒラギノ角ゴ ProN W3" charset="0"/>
            <a:cs typeface="ヒラギノ角ゴ ProN W3" charset="0"/>
            <a:sym typeface="Lucida Grande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4400" dirty="0" err="1" smtClean="0">
            <a:solidFill>
              <a:schemeClr val="tx1">
                <a:lumMod val="65000"/>
                <a:lumOff val="35000"/>
              </a:schemeClr>
            </a:solidFill>
            <a:latin typeface="+mn-lt"/>
          </a:defRPr>
        </a:defPPr>
      </a:lstStyle>
    </a:txDef>
  </a:objectDefaults>
  <a:extraClrSchemeLst>
    <a:extraClrScheme>
      <a:clrScheme name="WHIT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MLA Templates" id="{B087B2CE-5D5D-4D22-B557-BB64A0B6BEA0}" vid="{8DF1D8C4-D7F9-410E-B8FF-55252ABF4956}"/>
    </a:ext>
  </a:extLst>
</a:theme>
</file>

<file path=ppt/theme/theme4.xml><?xml version="1.0" encoding="utf-8"?>
<a:theme xmlns:a="http://schemas.openxmlformats.org/drawingml/2006/main" name="5_MLA 2016">
  <a:themeElements>
    <a:clrScheme name="MLA 2016">
      <a:dk1>
        <a:srgbClr val="4B4F54"/>
      </a:dk1>
      <a:lt1>
        <a:sysClr val="window" lastClr="FFFFFF"/>
      </a:lt1>
      <a:dk2>
        <a:srgbClr val="007549"/>
      </a:dk2>
      <a:lt2>
        <a:srgbClr val="EAE7E4"/>
      </a:lt2>
      <a:accent1>
        <a:srgbClr val="A0CF66"/>
      </a:accent1>
      <a:accent2>
        <a:srgbClr val="CC3524"/>
      </a:accent2>
      <a:accent3>
        <a:srgbClr val="FFB700"/>
      </a:accent3>
      <a:accent4>
        <a:srgbClr val="DC8A1A"/>
      </a:accent4>
      <a:accent5>
        <a:srgbClr val="3BB0C9"/>
      </a:accent5>
      <a:accent6>
        <a:srgbClr val="7E4082"/>
      </a:accent6>
      <a:hlink>
        <a:srgbClr val="0000FF"/>
      </a:hlink>
      <a:folHlink>
        <a:srgbClr val="CC33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Lucida Grande" charset="0"/>
            <a:ea typeface="ヒラギノ角ゴ ProN W3" charset="0"/>
            <a:cs typeface="ヒラギノ角ゴ ProN W3" charset="0"/>
            <a:sym typeface="Lucida Grande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Lucida Grande" charset="0"/>
            <a:ea typeface="ヒラギノ角ゴ ProN W3" charset="0"/>
            <a:cs typeface="ヒラギノ角ゴ ProN W3" charset="0"/>
            <a:sym typeface="Lucida Grande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4400" dirty="0" err="1" smtClean="0">
            <a:solidFill>
              <a:schemeClr val="tx1">
                <a:lumMod val="65000"/>
                <a:lumOff val="35000"/>
              </a:schemeClr>
            </a:solidFill>
            <a:latin typeface="+mn-lt"/>
          </a:defRPr>
        </a:defPPr>
      </a:lstStyle>
    </a:txDef>
  </a:objectDefaults>
  <a:extraClrSchemeLst>
    <a:extraClrScheme>
      <a:clrScheme name="WHIT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MLA Templates" id="{B087B2CE-5D5D-4D22-B557-BB64A0B6BEA0}" vid="{95DABB43-46C8-475B-AAA8-DFDC7A4A8214}"/>
    </a:ext>
  </a:extLst>
</a:theme>
</file>

<file path=ppt/theme/theme5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MLA Templates" id="{B087B2CE-5D5D-4D22-B557-BB64A0B6BEA0}" vid="{23F4FFC7-8523-4396-B2E5-85D21642969E}"/>
    </a:ext>
  </a:extLst>
</a:theme>
</file>

<file path=ppt/theme/theme6.xml><?xml version="1.0" encoding="utf-8"?>
<a:theme xmlns:a="http://schemas.openxmlformats.org/drawingml/2006/main" name="2_MLA 2016">
  <a:themeElements>
    <a:clrScheme name="MLA 2016">
      <a:dk1>
        <a:srgbClr val="4B4F54"/>
      </a:dk1>
      <a:lt1>
        <a:sysClr val="window" lastClr="FFFFFF"/>
      </a:lt1>
      <a:dk2>
        <a:srgbClr val="007549"/>
      </a:dk2>
      <a:lt2>
        <a:srgbClr val="EAE7E4"/>
      </a:lt2>
      <a:accent1>
        <a:srgbClr val="A0CF66"/>
      </a:accent1>
      <a:accent2>
        <a:srgbClr val="CC3524"/>
      </a:accent2>
      <a:accent3>
        <a:srgbClr val="FFB700"/>
      </a:accent3>
      <a:accent4>
        <a:srgbClr val="DC8A1A"/>
      </a:accent4>
      <a:accent5>
        <a:srgbClr val="3BB0C9"/>
      </a:accent5>
      <a:accent6>
        <a:srgbClr val="7E4082"/>
      </a:accent6>
      <a:hlink>
        <a:srgbClr val="0000FF"/>
      </a:hlink>
      <a:folHlink>
        <a:srgbClr val="CC33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Lucida Grande" charset="0"/>
            <a:ea typeface="ヒラギノ角ゴ ProN W3" charset="0"/>
            <a:cs typeface="ヒラギノ角ゴ ProN W3" charset="0"/>
            <a:sym typeface="Lucida Grande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Lucida Grande" charset="0"/>
            <a:ea typeface="ヒラギノ角ゴ ProN W3" charset="0"/>
            <a:cs typeface="ヒラギノ角ゴ ProN W3" charset="0"/>
            <a:sym typeface="Lucida Grande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4400" dirty="0" err="1" smtClean="0">
            <a:solidFill>
              <a:schemeClr val="tx1">
                <a:lumMod val="65000"/>
                <a:lumOff val="35000"/>
              </a:schemeClr>
            </a:solidFill>
            <a:latin typeface="+mn-lt"/>
          </a:defRPr>
        </a:defPPr>
      </a:lstStyle>
    </a:txDef>
  </a:objectDefaults>
  <a:extraClrSchemeLst>
    <a:extraClrScheme>
      <a:clrScheme name="WHIT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MLA Templates" id="{B087B2CE-5D5D-4D22-B557-BB64A0B6BEA0}" vid="{5CA01917-8D48-4AA5-AE85-2F012D23FE1B}"/>
    </a:ext>
  </a:extLst>
</a:theme>
</file>

<file path=ppt/theme/theme7.xml><?xml version="1.0" encoding="utf-8"?>
<a:theme xmlns:a="http://schemas.openxmlformats.org/drawingml/2006/main" name="3_MLA 2016">
  <a:themeElements>
    <a:clrScheme name="MLA 2016">
      <a:dk1>
        <a:srgbClr val="4B4F54"/>
      </a:dk1>
      <a:lt1>
        <a:sysClr val="window" lastClr="FFFFFF"/>
      </a:lt1>
      <a:dk2>
        <a:srgbClr val="007549"/>
      </a:dk2>
      <a:lt2>
        <a:srgbClr val="EAE7E4"/>
      </a:lt2>
      <a:accent1>
        <a:srgbClr val="A0CF66"/>
      </a:accent1>
      <a:accent2>
        <a:srgbClr val="CC3524"/>
      </a:accent2>
      <a:accent3>
        <a:srgbClr val="FFB700"/>
      </a:accent3>
      <a:accent4>
        <a:srgbClr val="DC8A1A"/>
      </a:accent4>
      <a:accent5>
        <a:srgbClr val="3BB0C9"/>
      </a:accent5>
      <a:accent6>
        <a:srgbClr val="7E4082"/>
      </a:accent6>
      <a:hlink>
        <a:srgbClr val="0000FF"/>
      </a:hlink>
      <a:folHlink>
        <a:srgbClr val="CC33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Lucida Grande" charset="0"/>
            <a:ea typeface="ヒラギノ角ゴ ProN W3" charset="0"/>
            <a:cs typeface="ヒラギノ角ゴ ProN W3" charset="0"/>
            <a:sym typeface="Lucida Grande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Lucida Grande" charset="0"/>
            <a:ea typeface="ヒラギノ角ゴ ProN W3" charset="0"/>
            <a:cs typeface="ヒラギノ角ゴ ProN W3" charset="0"/>
            <a:sym typeface="Lucida Grande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4400" dirty="0" err="1" smtClean="0">
            <a:solidFill>
              <a:schemeClr val="tx1">
                <a:lumMod val="65000"/>
                <a:lumOff val="35000"/>
              </a:schemeClr>
            </a:solidFill>
            <a:latin typeface="+mn-lt"/>
          </a:defRPr>
        </a:defPPr>
      </a:lstStyle>
    </a:txDef>
  </a:objectDefaults>
  <a:extraClrSchemeLst>
    <a:extraClrScheme>
      <a:clrScheme name="WHIT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MLA Templates" id="{B087B2CE-5D5D-4D22-B557-BB64A0B6BEA0}" vid="{AAAA6692-1B53-4057-8E4D-ED7E5A20899F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Web_x0020_date xmlns="7bea10c8-f9ac-4ac6-9236-84cb2959bb22" xsi:nil="true"/>
    <lcf76f155ced4ddcb4097134ff3c332f xmlns="7bea10c8-f9ac-4ac6-9236-84cb2959bb22">
      <Terms xmlns="http://schemas.microsoft.com/office/infopath/2007/PartnerControls"/>
    </lcf76f155ced4ddcb4097134ff3c332f>
    <TaxCatchAll xmlns="2c4abe9a-c70b-4bb8-b2a5-eb72d7f2ad7f" xsi:nil="true"/>
    <Publication xmlns="7bea10c8-f9ac-4ac6-9236-84cb2959bb22" xsi:nil="true"/>
    <Issue_x0020_Date xmlns="7bea10c8-f9ac-4ac6-9236-84cb2959bb22" xsi:nil="true"/>
    <Status xmlns="7bea10c8-f9ac-4ac6-9236-84cb2959bb22" xsi:nil="true"/>
    <MLW_x0020_Page xmlns="7bea10c8-f9ac-4ac6-9236-84cb2959bb22" xsi:nil="true"/>
    <k480a648dacc4775a2d54a956961c3fb xmlns="7bea10c8-f9ac-4ac6-9236-84cb2959bb22">
      <Terms xmlns="http://schemas.microsoft.com/office/infopath/2007/PartnerControls"/>
    </k480a648dacc4775a2d54a956961c3fb>
    <la60d343f7454ca9bfcbb9b02e22b2e3 xmlns="7bea10c8-f9ac-4ac6-9236-84cb2959bb22">
      <Terms xmlns="http://schemas.microsoft.com/office/infopath/2007/PartnerControls"/>
    </la60d343f7454ca9bfcbb9b02e22b2e3>
    <MLW_x0020_Doc_x0020_Type xmlns="7bea10c8-f9ac-4ac6-9236-84cb2959bb22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2562D5630AC6A944B56BEF440DD5B216" ma:contentTypeVersion="26" ma:contentTypeDescription="Create a new document." ma:contentTypeScope="" ma:versionID="263122e7b7d28f090a18f500ef07d65c">
  <xsd:schema xmlns:xsd="http://www.w3.org/2001/XMLSchema" xmlns:xs="http://www.w3.org/2001/XMLSchema" xmlns:p="http://schemas.microsoft.com/office/2006/metadata/properties" xmlns:ns2="7bea10c8-f9ac-4ac6-9236-84cb2959bb22" xmlns:ns3="2c4abe9a-c70b-4bb8-b2a5-eb72d7f2ad7f" targetNamespace="http://schemas.microsoft.com/office/2006/metadata/properties" ma:root="true" ma:fieldsID="e5fe84396fe86397cf1e26aee2ce337b" ns2:_="" ns3:_="">
    <xsd:import namespace="7bea10c8-f9ac-4ac6-9236-84cb2959bb22"/>
    <xsd:import namespace="2c4abe9a-c70b-4bb8-b2a5-eb72d7f2ad7f"/>
    <xsd:element name="properties">
      <xsd:complexType>
        <xsd:sequence>
          <xsd:element name="documentManagement">
            <xsd:complexType>
              <xsd:all>
                <xsd:element ref="ns2:Issue_x0020_Date" minOccurs="0"/>
                <xsd:element ref="ns2:Web_x0020_date" minOccurs="0"/>
                <xsd:element ref="ns2:Status" minOccurs="0"/>
                <xsd:element ref="ns2:MLW_x0020_Doc_x0020_Type" minOccurs="0"/>
                <xsd:element ref="ns2:Publication" minOccurs="0"/>
                <xsd:element ref="ns2:MLW_x0020_Page" minOccurs="0"/>
                <xsd:element ref="ns2:k480a648dacc4775a2d54a956961c3fb" minOccurs="0"/>
                <xsd:element ref="ns3:TaxCatchAll" minOccurs="0"/>
                <xsd:element ref="ns2:la60d343f7454ca9bfcbb9b02e22b2e3" minOccurs="0"/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LengthInSeconds" minOccurs="0"/>
                <xsd:element ref="ns2:MediaServiceDateTaken" minOccurs="0"/>
                <xsd:element ref="ns2:lcf76f155ced4ddcb4097134ff3c332f" minOccurs="0"/>
                <xsd:element ref="ns2:MediaServiceLocation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bea10c8-f9ac-4ac6-9236-84cb2959bb22" elementFormDefault="qualified">
    <xsd:import namespace="http://schemas.microsoft.com/office/2006/documentManagement/types"/>
    <xsd:import namespace="http://schemas.microsoft.com/office/infopath/2007/PartnerControls"/>
    <xsd:element name="Issue_x0020_Date" ma:index="2" nillable="true" ma:displayName="Issue Date" ma:format="DateOnly" ma:internalName="Issue_x0020_Date">
      <xsd:simpleType>
        <xsd:restriction base="dms:DateTime"/>
      </xsd:simpleType>
    </xsd:element>
    <xsd:element name="Web_x0020_date" ma:index="3" nillable="true" ma:displayName="Web date" ma:format="DateOnly" ma:internalName="Web_x0020_date">
      <xsd:simpleType>
        <xsd:restriction base="dms:DateTime"/>
      </xsd:simpleType>
    </xsd:element>
    <xsd:element name="Status" ma:index="4" nillable="true" ma:displayName="Status" ma:format="Dropdown" ma:internalName="Status">
      <xsd:simpleType>
        <xsd:restriction base="dms:Choice">
          <xsd:enumeration value="Draft"/>
          <xsd:enumeration value="Edited"/>
          <xsd:enumeration value="Paste Up"/>
          <xsd:enumeration value="Active"/>
        </xsd:restriction>
      </xsd:simpleType>
    </xsd:element>
    <xsd:element name="MLW_x0020_Doc_x0020_Type" ma:index="5" nillable="true" ma:displayName="MLW Doc Type" ma:format="Dropdown" ma:internalName="MLW_x0020_Doc_x0020_Type">
      <xsd:simpleType>
        <xsd:restriction base="dms:Choice">
          <xsd:enumeration value="Chart"/>
          <xsd:enumeration value="Image"/>
          <xsd:enumeration value="Table"/>
          <xsd:enumeration value="Text"/>
          <xsd:enumeration value="Market News Stories"/>
          <xsd:enumeration value="Data Sets &amp; Statistics"/>
        </xsd:restriction>
      </xsd:simpleType>
    </xsd:element>
    <xsd:element name="Publication" ma:index="6" nillable="true" ma:displayName="Publication" ma:format="Dropdown" ma:internalName="Publication">
      <xsd:simpleType>
        <xsd:restriction base="dms:Choice">
          <xsd:enumeration value="Lot Feeding"/>
          <xsd:enumeration value="Fast Facts"/>
          <xsd:enumeration value="Sheep Industry Projections"/>
          <xsd:enumeration value="Cattle Industry Projections"/>
          <xsd:enumeration value="Live Link (Live Export)"/>
          <xsd:enumeration value="North of the Tropic Beef Report"/>
          <xsd:enumeration value="Goat Summary"/>
          <xsd:enumeration value="Co-products"/>
          <xsd:enumeration value="RMMS"/>
          <xsd:enumeration value="ABARES Farm Survey"/>
          <xsd:enumeration value="Agri Benchmark"/>
          <xsd:enumeration value="Meat and Livestock Weekly"/>
          <xsd:enumeration value="Adhoc Analysis"/>
        </xsd:restriction>
      </xsd:simpleType>
    </xsd:element>
    <xsd:element name="MLW_x0020_Page" ma:index="8" nillable="true" ma:displayName="MLW Page" ma:format="Dropdown" ma:internalName="MLW_x0020_Page">
      <xsd:simpleType>
        <xsd:restriction base="dms:Choice">
          <xsd:enumeration value="1 Front page"/>
          <xsd:enumeration value="2 Cattle page"/>
          <xsd:enumeration value="3 Sheep page"/>
          <xsd:enumeration value="4 Livestock page"/>
          <xsd:enumeration value="5 International markets page"/>
          <xsd:enumeration value="6 Competitor page"/>
          <xsd:enumeration value="7 Infocus page"/>
          <xsd:enumeration value="8 Features page"/>
        </xsd:restriction>
      </xsd:simpleType>
    </xsd:element>
    <xsd:element name="k480a648dacc4775a2d54a956961c3fb" ma:index="12" nillable="true" ma:taxonomy="true" ma:internalName="k480a648dacc4775a2d54a956961c3fb" ma:taxonomyFieldName="Region" ma:displayName="Region" ma:default="" ma:fieldId="{4480a648-dacc-4775-a2d5-4a956961c3fb}" ma:sspId="4ee84d0e-6e93-49eb-b9f4-5341c9135f0d" ma:termSetId="1094991c-6dbc-4fb5-bec3-45af940469be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la60d343f7454ca9bfcbb9b02e22b2e3" ma:index="14" nillable="true" ma:taxonomy="true" ma:internalName="la60d343f7454ca9bfcbb9b02e22b2e3" ma:taxonomyFieldName="Animal_x0020_Type" ma:displayName="Animal Type" ma:default="" ma:fieldId="{5a60d343-f745-4ca9-bfcb-b9b02e22b2e3}" ma:sspId="4ee84d0e-6e93-49eb-b9f4-5341c9135f0d" ma:termSetId="ddd8cc4c-6b92-433b-a9a3-fb47de3b9897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MediaServiceMetadata" ma:index="19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20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23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4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5" nillable="true" ma:displayName="MediaLengthInSeconds" ma:hidden="true" ma:internalName="MediaLengthInSeconds" ma:readOnly="true">
      <xsd:simpleType>
        <xsd:restriction base="dms:Unknown"/>
      </xsd:simpleType>
    </xsd:element>
    <xsd:element name="MediaServiceDateTaken" ma:index="26" nillable="true" ma:displayName="MediaServiceDateTaken" ma:hidden="true" ma:internalName="MediaServiceDateTaken" ma:readOnly="true">
      <xsd:simpleType>
        <xsd:restriction base="dms:Text"/>
      </xsd:simpleType>
    </xsd:element>
    <xsd:element name="lcf76f155ced4ddcb4097134ff3c332f" ma:index="28" nillable="true" ma:taxonomy="true" ma:internalName="lcf76f155ced4ddcb4097134ff3c332f" ma:taxonomyFieldName="MediaServiceImageTags" ma:displayName="Image Tags" ma:readOnly="false" ma:fieldId="{5cf76f15-5ced-4ddc-b409-7134ff3c332f}" ma:taxonomyMulti="true" ma:sspId="4ee84d0e-6e93-49eb-b9f4-5341c9135f0d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9" nillable="true" ma:displayName="Location" ma:internalName="MediaServiceLocation" ma:readOnly="true">
      <xsd:simpleType>
        <xsd:restriction base="dms:Text"/>
      </xsd:simpleType>
    </xsd:element>
    <xsd:element name="MediaServiceGenerationTime" ma:index="30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31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3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ObjectDetectorVersions" ma:index="3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c4abe9a-c70b-4bb8-b2a5-eb72d7f2ad7f" elementFormDefault="qualified">
    <xsd:import namespace="http://schemas.microsoft.com/office/2006/documentManagement/types"/>
    <xsd:import namespace="http://schemas.microsoft.com/office/infopath/2007/PartnerControls"/>
    <xsd:element name="TaxCatchAll" ma:index="13" nillable="true" ma:displayName="Taxonomy Catch All Column" ma:hidden="true" ma:list="{a130339b-7694-44fb-a821-63290dd0a21a}" ma:internalName="TaxCatchAll" ma:showField="CatchAllData" ma:web="2c4abe9a-c70b-4bb8-b2a5-eb72d7f2ad7f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15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23E60431-9105-4E62-89F9-81FF94B3B55E}">
  <ds:schemaRefs>
    <ds:schemaRef ds:uri="http://purl.org/dc/dcmitype/"/>
    <ds:schemaRef ds:uri="http://schemas.microsoft.com/office/2006/documentManagement/types"/>
    <ds:schemaRef ds:uri="http://purl.org/dc/elements/1.1/"/>
    <ds:schemaRef ds:uri="http://www.w3.org/XML/1998/namespace"/>
    <ds:schemaRef ds:uri="http://purl.org/dc/terms/"/>
    <ds:schemaRef ds:uri="http://schemas.microsoft.com/office/2006/metadata/properties"/>
    <ds:schemaRef ds:uri="2c4abe9a-c70b-4bb8-b2a5-eb72d7f2ad7f"/>
    <ds:schemaRef ds:uri="7bea10c8-f9ac-4ac6-9236-84cb2959bb22"/>
    <ds:schemaRef ds:uri="http://schemas.microsoft.com/office/infopath/2007/PartnerControls"/>
    <ds:schemaRef ds:uri="http://schemas.openxmlformats.org/package/2006/metadata/core-properties"/>
  </ds:schemaRefs>
</ds:datastoreItem>
</file>

<file path=customXml/itemProps2.xml><?xml version="1.0" encoding="utf-8"?>
<ds:datastoreItem xmlns:ds="http://schemas.openxmlformats.org/officeDocument/2006/customXml" ds:itemID="{8D5F0772-2E78-4254-9D93-6B5C616E666E}">
  <ds:schemaRefs>
    <ds:schemaRef ds:uri="2c4abe9a-c70b-4bb8-b2a5-eb72d7f2ad7f"/>
    <ds:schemaRef ds:uri="7bea10c8-f9ac-4ac6-9236-84cb2959bb22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EB6E20FE-728B-4C43-A153-41577F1712E6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MLA Templates</Template>
  <TotalTime>3</TotalTime>
  <Words>6</Words>
  <Application>Microsoft Office PowerPoint</Application>
  <PresentationFormat>Widescreen</PresentationFormat>
  <Paragraphs>1</Paragraphs>
  <Slides>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</vt:i4>
      </vt:variant>
    </vt:vector>
  </HeadingPairs>
  <TitlesOfParts>
    <vt:vector size="14" baseType="lpstr">
      <vt:lpstr>Lucida Grande</vt:lpstr>
      <vt:lpstr>Arial</vt:lpstr>
      <vt:lpstr>Calibri</vt:lpstr>
      <vt:lpstr>Calibri Light</vt:lpstr>
      <vt:lpstr>Century Gothic</vt:lpstr>
      <vt:lpstr>Wingdings</vt:lpstr>
      <vt:lpstr>Charts</vt:lpstr>
      <vt:lpstr>4_MLA 2016</vt:lpstr>
      <vt:lpstr>1_MLA 2016</vt:lpstr>
      <vt:lpstr>5_MLA 2016</vt:lpstr>
      <vt:lpstr>Custom Design</vt:lpstr>
      <vt:lpstr>2_MLA 2016</vt:lpstr>
      <vt:lpstr>3_MLA 2016</vt:lpstr>
      <vt:lpstr>Restocker Steer to Heifer Price Premium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Emily Tan</dc:creator>
  <cp:lastModifiedBy>Emily Tan</cp:lastModifiedBy>
  <cp:revision>1</cp:revision>
  <dcterms:created xsi:type="dcterms:W3CDTF">2024-11-04T05:31:53Z</dcterms:created>
  <dcterms:modified xsi:type="dcterms:W3CDTF">2024-11-04T05:35:43Z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07ddce7-1591-4a00-8c9f-76632455b2e3_Enabled">
    <vt:lpwstr>true</vt:lpwstr>
  </property>
  <property fmtid="{D5CDD505-2E9C-101B-9397-08002B2CF9AE}" pid="3" name="MSIP_Label_f07ddce7-1591-4a00-8c9f-76632455b2e3_SetDate">
    <vt:lpwstr>2022-09-28T22:35:19Z</vt:lpwstr>
  </property>
  <property fmtid="{D5CDD505-2E9C-101B-9397-08002B2CF9AE}" pid="4" name="MSIP_Label_f07ddce7-1591-4a00-8c9f-76632455b2e3_Method">
    <vt:lpwstr>Standard</vt:lpwstr>
  </property>
  <property fmtid="{D5CDD505-2E9C-101B-9397-08002B2CF9AE}" pid="5" name="MSIP_Label_f07ddce7-1591-4a00-8c9f-76632455b2e3_Name">
    <vt:lpwstr>Internal</vt:lpwstr>
  </property>
  <property fmtid="{D5CDD505-2E9C-101B-9397-08002B2CF9AE}" pid="6" name="MSIP_Label_f07ddce7-1591-4a00-8c9f-76632455b2e3_SiteId">
    <vt:lpwstr>a3829b1c-ecbe-49d4-88e9-4f28f79afa11</vt:lpwstr>
  </property>
  <property fmtid="{D5CDD505-2E9C-101B-9397-08002B2CF9AE}" pid="7" name="MSIP_Label_f07ddce7-1591-4a00-8c9f-76632455b2e3_ActionId">
    <vt:lpwstr>e1a7b621-6fc8-4b91-89b2-fc2e1c76aec6</vt:lpwstr>
  </property>
  <property fmtid="{D5CDD505-2E9C-101B-9397-08002B2CF9AE}" pid="8" name="MSIP_Label_f07ddce7-1591-4a00-8c9f-76632455b2e3_ContentBits">
    <vt:lpwstr>0</vt:lpwstr>
  </property>
  <property fmtid="{D5CDD505-2E9C-101B-9397-08002B2CF9AE}" pid="9" name="ContentTypeId">
    <vt:lpwstr>0x0101002562D5630AC6A944B56BEF440DD5B216</vt:lpwstr>
  </property>
  <property fmtid="{D5CDD505-2E9C-101B-9397-08002B2CF9AE}" pid="10" name="Region">
    <vt:lpwstr/>
  </property>
  <property fmtid="{D5CDD505-2E9C-101B-9397-08002B2CF9AE}" pid="11" name="MediaServiceImageTags">
    <vt:lpwstr/>
  </property>
  <property fmtid="{D5CDD505-2E9C-101B-9397-08002B2CF9AE}" pid="12" name="Animal Type">
    <vt:lpwstr/>
  </property>
</Properties>
</file>